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tif" ContentType="image/tiff"/>
  <Default Extension="tiff" ContentType="image/tif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media/image1805.jpg" ContentType="image/jpeg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media/image1900.jpg" ContentType="image/jpeg"/>
  <Override PartName="/ppt/media/image1901.jpg" ContentType="image/jpeg"/>
  <Override PartName="/ppt/notesSlides/notesSlide123.xml" ContentType="application/vnd.openxmlformats-officedocument.presentationml.notesSlide+xml"/>
  <Override PartName="/ppt/media/image1902.jpg" ContentType="image/jpeg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media/image1910.jpg" ContentType="image/jpeg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media/image2065.jpg" ContentType="image/jpeg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4140" r:id="rId1"/>
  </p:sldMasterIdLst>
  <p:notesMasterIdLst>
    <p:notesMasterId r:id="rId201"/>
  </p:notesMasterIdLst>
  <p:sldIdLst>
    <p:sldId id="456" r:id="rId2"/>
    <p:sldId id="457" r:id="rId3"/>
    <p:sldId id="458" r:id="rId4"/>
    <p:sldId id="459" r:id="rId5"/>
    <p:sldId id="460" r:id="rId6"/>
    <p:sldId id="461" r:id="rId7"/>
    <p:sldId id="462" r:id="rId8"/>
    <p:sldId id="463" r:id="rId9"/>
    <p:sldId id="464" r:id="rId10"/>
    <p:sldId id="465" r:id="rId11"/>
    <p:sldId id="466" r:id="rId12"/>
    <p:sldId id="556" r:id="rId13"/>
    <p:sldId id="557" r:id="rId14"/>
    <p:sldId id="469" r:id="rId15"/>
    <p:sldId id="558" r:id="rId16"/>
    <p:sldId id="559" r:id="rId17"/>
    <p:sldId id="472" r:id="rId18"/>
    <p:sldId id="473" r:id="rId19"/>
    <p:sldId id="474" r:id="rId20"/>
    <p:sldId id="475" r:id="rId21"/>
    <p:sldId id="476" r:id="rId22"/>
    <p:sldId id="477" r:id="rId23"/>
    <p:sldId id="478" r:id="rId24"/>
    <p:sldId id="479" r:id="rId25"/>
    <p:sldId id="480" r:id="rId26"/>
    <p:sldId id="481" r:id="rId27"/>
    <p:sldId id="560" r:id="rId28"/>
    <p:sldId id="561" r:id="rId29"/>
    <p:sldId id="562" r:id="rId30"/>
    <p:sldId id="563" r:id="rId31"/>
    <p:sldId id="564" r:id="rId32"/>
    <p:sldId id="565" r:id="rId33"/>
    <p:sldId id="566" r:id="rId34"/>
    <p:sldId id="567" r:id="rId35"/>
    <p:sldId id="568" r:id="rId36"/>
    <p:sldId id="569" r:id="rId37"/>
    <p:sldId id="570" r:id="rId38"/>
    <p:sldId id="493" r:id="rId39"/>
    <p:sldId id="494" r:id="rId40"/>
    <p:sldId id="571" r:id="rId41"/>
    <p:sldId id="572" r:id="rId42"/>
    <p:sldId id="573" r:id="rId43"/>
    <p:sldId id="498" r:id="rId44"/>
    <p:sldId id="574" r:id="rId45"/>
    <p:sldId id="575" r:id="rId46"/>
    <p:sldId id="576" r:id="rId47"/>
    <p:sldId id="577" r:id="rId48"/>
    <p:sldId id="503" r:id="rId49"/>
    <p:sldId id="578" r:id="rId50"/>
    <p:sldId id="579" r:id="rId51"/>
    <p:sldId id="580" r:id="rId52"/>
    <p:sldId id="581" r:id="rId53"/>
    <p:sldId id="508" r:id="rId54"/>
    <p:sldId id="582" r:id="rId55"/>
    <p:sldId id="583" r:id="rId56"/>
    <p:sldId id="584" r:id="rId57"/>
    <p:sldId id="585" r:id="rId58"/>
    <p:sldId id="513" r:id="rId59"/>
    <p:sldId id="586" r:id="rId60"/>
    <p:sldId id="587" r:id="rId61"/>
    <p:sldId id="516" r:id="rId62"/>
    <p:sldId id="588" r:id="rId63"/>
    <p:sldId id="589" r:id="rId64"/>
    <p:sldId id="519" r:id="rId65"/>
    <p:sldId id="590" r:id="rId66"/>
    <p:sldId id="591" r:id="rId67"/>
    <p:sldId id="522" r:id="rId68"/>
    <p:sldId id="592" r:id="rId69"/>
    <p:sldId id="593" r:id="rId70"/>
    <p:sldId id="525" r:id="rId71"/>
    <p:sldId id="594" r:id="rId72"/>
    <p:sldId id="595" r:id="rId73"/>
    <p:sldId id="528" r:id="rId74"/>
    <p:sldId id="596" r:id="rId75"/>
    <p:sldId id="605" r:id="rId76"/>
    <p:sldId id="531" r:id="rId77"/>
    <p:sldId id="598" r:id="rId78"/>
    <p:sldId id="533" r:id="rId79"/>
    <p:sldId id="599" r:id="rId80"/>
    <p:sldId id="600" r:id="rId81"/>
    <p:sldId id="536" r:id="rId82"/>
    <p:sldId id="601" r:id="rId83"/>
    <p:sldId id="602" r:id="rId84"/>
    <p:sldId id="539" r:id="rId85"/>
    <p:sldId id="603" r:id="rId86"/>
    <p:sldId id="604" r:id="rId87"/>
    <p:sldId id="542" r:id="rId88"/>
    <p:sldId id="543" r:id="rId89"/>
    <p:sldId id="544" r:id="rId90"/>
    <p:sldId id="545" r:id="rId91"/>
    <p:sldId id="546" r:id="rId92"/>
    <p:sldId id="547" r:id="rId93"/>
    <p:sldId id="548" r:id="rId94"/>
    <p:sldId id="549" r:id="rId95"/>
    <p:sldId id="550" r:id="rId96"/>
    <p:sldId id="551" r:id="rId97"/>
    <p:sldId id="552" r:id="rId98"/>
    <p:sldId id="553" r:id="rId99"/>
    <p:sldId id="554" r:id="rId100"/>
    <p:sldId id="5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1" r:id="rId156"/>
    <p:sldId id="412" r:id="rId157"/>
    <p:sldId id="413" r:id="rId158"/>
    <p:sldId id="414" r:id="rId159"/>
    <p:sldId id="415" r:id="rId160"/>
    <p:sldId id="416" r:id="rId161"/>
    <p:sldId id="417" r:id="rId162"/>
    <p:sldId id="418" r:id="rId163"/>
    <p:sldId id="419" r:id="rId164"/>
    <p:sldId id="420" r:id="rId165"/>
    <p:sldId id="421" r:id="rId166"/>
    <p:sldId id="422" r:id="rId167"/>
    <p:sldId id="423" r:id="rId168"/>
    <p:sldId id="424" r:id="rId169"/>
    <p:sldId id="425" r:id="rId170"/>
    <p:sldId id="426" r:id="rId171"/>
    <p:sldId id="427" r:id="rId172"/>
    <p:sldId id="428" r:id="rId173"/>
    <p:sldId id="429" r:id="rId174"/>
    <p:sldId id="430" r:id="rId175"/>
    <p:sldId id="431" r:id="rId176"/>
    <p:sldId id="432" r:id="rId177"/>
    <p:sldId id="433" r:id="rId178"/>
    <p:sldId id="434" r:id="rId179"/>
    <p:sldId id="435" r:id="rId180"/>
    <p:sldId id="436" r:id="rId181"/>
    <p:sldId id="437" r:id="rId182"/>
    <p:sldId id="438" r:id="rId183"/>
    <p:sldId id="439" r:id="rId184"/>
    <p:sldId id="440" r:id="rId185"/>
    <p:sldId id="441" r:id="rId186"/>
    <p:sldId id="442" r:id="rId187"/>
    <p:sldId id="443" r:id="rId188"/>
    <p:sldId id="444" r:id="rId189"/>
    <p:sldId id="445" r:id="rId190"/>
    <p:sldId id="446" r:id="rId191"/>
    <p:sldId id="447" r:id="rId192"/>
    <p:sldId id="448" r:id="rId193"/>
    <p:sldId id="449" r:id="rId194"/>
    <p:sldId id="450" r:id="rId195"/>
    <p:sldId id="451" r:id="rId196"/>
    <p:sldId id="452" r:id="rId197"/>
    <p:sldId id="453" r:id="rId198"/>
    <p:sldId id="454" r:id="rId199"/>
    <p:sldId id="455" r:id="rId200"/>
  </p:sldIdLst>
  <p:sldSz cx="12192000" cy="6858000"/>
  <p:notesSz cx="12192000" cy="6858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744" userDrawn="1">
          <p15:clr>
            <a:srgbClr val="A4A3A4"/>
          </p15:clr>
        </p15:guide>
        <p15:guide id="2" pos="720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FF00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9352" autoAdjust="0"/>
    <p:restoredTop sz="95250" autoAdjust="0"/>
  </p:normalViewPr>
  <p:slideViewPr>
    <p:cSldViewPr>
      <p:cViewPr>
        <p:scale>
          <a:sx n="100" d="100"/>
          <a:sy n="100" d="100"/>
        </p:scale>
        <p:origin x="274" y="58"/>
      </p:cViewPr>
      <p:guideLst>
        <p:guide orient="horz" pos="3744"/>
        <p:guide pos="720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tableStyles" Target="tableStyles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theme" Target="theme/theme1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notesMaster" Target="notesMasters/notesMaster1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presProps" Target="presProps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52832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6905625" y="0"/>
            <a:ext cx="5283200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A7157086-B6AA-4A53-B4F1-9360E8612DDE}" type="datetimeFigureOut">
              <a:rPr lang="zh-CN" altLang="en-US" smtClean="0"/>
              <a:pPr/>
              <a:t>2024/12/18</a:t>
            </a:fld>
            <a:endParaRPr lang="zh-CN" altLang="en-US" dirty="0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0" y="514350"/>
            <a:ext cx="4572000" cy="2571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 dirty="0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1219200" y="3257550"/>
            <a:ext cx="9753600" cy="30861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6513513"/>
            <a:ext cx="52832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Arial" panose="020B0604020202020204" pitchFamily="34" charset="0"/>
              </a:defRPr>
            </a:lvl1pPr>
          </a:lstStyle>
          <a:p>
            <a:endParaRPr lang="zh-CN" altLang="en-US" dirty="0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6905625" y="6513513"/>
            <a:ext cx="5283200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Arial" panose="020B0604020202020204" pitchFamily="34" charset="0"/>
              </a:defRPr>
            </a:lvl1pPr>
          </a:lstStyle>
          <a:p>
            <a:fld id="{8F23A537-FAF1-457C-8455-3AC65630FFC6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973484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Arial" panose="020B0604020202020204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189482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35889719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79564923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9125854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989517044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05402533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4055257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756243763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68473012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14476039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51765774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109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3361046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31955212"/>
      </p:ext>
    </p:extLst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78463546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06388808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15659625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85450100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999645139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941230490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43247816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219942340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74692223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119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9127093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894308040"/>
      </p:ext>
    </p:extLst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35421183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65283706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952467119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88460246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157517892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0139903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91791276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30782006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87251654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129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94958090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19469027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220424541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30897009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0070866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9391271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48028337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232300292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531419108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19419587"/>
      </p:ext>
    </p:extLst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78265520"/>
      </p:ext>
    </p:extLst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139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8601235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009479134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631539879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70103491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69133923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00274268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91035494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37221782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21041979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38446669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52978765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149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64522581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32522638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5741971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2481896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55337761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5881999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632556669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87133767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05941041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61210458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48775658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159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46279110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60911898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20075440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07215394"/>
      </p:ext>
    </p:extLst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480845573"/>
      </p:ext>
    </p:extLst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614946302"/>
      </p:ext>
    </p:extLst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22677797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020618552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00995845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22280885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31238126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169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92186450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98831096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63276963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45767718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2225925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950882028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01648114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60761534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5957486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83564374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09015694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179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3636439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40991157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55883281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58659639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53661468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671569246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52011797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25877647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7540219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38910818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245639397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189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4494034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49862488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87395347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120721497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24097219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497294548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04984996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48096444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26116121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43199829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79366198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199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091565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1363047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86315777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15951741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4543188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1042103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9572202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387388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26231387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59730722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3523083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29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704306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837953010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88259899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3615941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3113017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54784975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73195606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975118825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91007003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96438673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7048090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39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363574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920276636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06716048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72877174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08082890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3588422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527348196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72749606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921402519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19215210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226652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49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161127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2817504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1180842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734726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5964351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20947541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28447756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38828231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26989951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0502291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altLang="zh-CN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t>58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1192186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59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73047722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8502680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83437578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17501681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69922393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23056501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0942261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5952263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86893453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86087522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735452472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69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5167048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7677740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4757910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13808715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99501939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006518206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67393813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2036266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421320299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8147384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35117341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79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17801156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076833112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616608139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96291379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183567755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443858928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698573279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593221887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68805395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31592414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060347231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89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4420228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2902249096"/>
      </p:ext>
    </p:extLst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90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70262519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91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89070554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92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846467098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93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097854893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94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555647601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95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523338304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96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35724217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97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4235926264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98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79372091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F23A537-FAF1-457C-8455-3AC65630FFC6}" type="slidenum">
              <a:rPr lang="zh-CN" altLang="en-US" smtClean="0"/>
              <a:pPr/>
              <a:t>99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911829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0"/>
            <a:ext cx="103632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 lang="ru-RU" dirty="0"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 lang="ru-RU" dirty="0"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altLang="zh-CN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ru-RU" smtClean="0"/>
              <a:t>18.12.2024</a:t>
            </a:fld>
            <a:endParaRPr lang="ru-RU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lang="ru-RU" altLang="zh-CN" spc="-5" smtClean="0"/>
              <a:t>‹#›</a:t>
            </a:fld>
            <a:endParaRPr lang="ru-RU" altLang="zh-CN" spc="-5" dirty="0"/>
          </a:p>
        </p:txBody>
      </p:sp>
    </p:spTree>
    <p:extLst>
      <p:ext uri="{BB962C8B-B14F-4D97-AF65-F5344CB8AC3E}">
        <p14:creationId xmlns:p14="http://schemas.microsoft.com/office/powerpoint/2010/main" val="56247134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 lang="ru-RU" dirty="0"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 lang="ru-RU" dirty="0"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altLang="zh-CN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ru-RU" smtClean="0"/>
              <a:t>18.12.2024</a:t>
            </a:fld>
            <a:endParaRPr lang="ru-RU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lang="ru-RU" altLang="zh-CN" spc="-5" smtClean="0"/>
              <a:t>‹#›</a:t>
            </a:fld>
            <a:endParaRPr lang="ru-RU" altLang="zh-CN" spc="-5" dirty="0"/>
          </a:p>
        </p:txBody>
      </p:sp>
    </p:spTree>
    <p:extLst>
      <p:ext uri="{BB962C8B-B14F-4D97-AF65-F5344CB8AC3E}">
        <p14:creationId xmlns:p14="http://schemas.microsoft.com/office/powerpoint/2010/main" val="61942040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 lang="ru-RU" dirty="0"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0" y="1577340"/>
            <a:ext cx="53035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 lang="ru-RU" dirty="0"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0" y="1577340"/>
            <a:ext cx="530352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 lang="ru-RU" dirty="0"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altLang="zh-CN" dirty="0"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ru-RU" smtClean="0"/>
              <a:t>18.12.2024</a:t>
            </a:fld>
            <a:endParaRPr lang="ru-RU" dirty="0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lang="ru-RU" altLang="zh-CN" spc="-5" smtClean="0"/>
              <a:t>‹#›</a:t>
            </a:fld>
            <a:endParaRPr lang="ru-RU" altLang="zh-CN" spc="-5" dirty="0"/>
          </a:p>
        </p:txBody>
      </p:sp>
    </p:spTree>
    <p:extLst>
      <p:ext uri="{BB962C8B-B14F-4D97-AF65-F5344CB8AC3E}">
        <p14:creationId xmlns:p14="http://schemas.microsoft.com/office/powerpoint/2010/main" val="353117551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1800" b="0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 lang="ru-RU" dirty="0"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altLang="zh-CN" dirty="0"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ru-RU" smtClean="0"/>
              <a:t>18.12.2024</a:t>
            </a:fld>
            <a:endParaRPr lang="ru-RU" dirty="0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lang="ru-RU" altLang="zh-CN" spc="-5" smtClean="0"/>
              <a:t>‹#›</a:t>
            </a:fld>
            <a:endParaRPr lang="ru-RU" altLang="zh-CN" spc="-5" dirty="0"/>
          </a:p>
        </p:txBody>
      </p:sp>
    </p:spTree>
    <p:extLst>
      <p:ext uri="{BB962C8B-B14F-4D97-AF65-F5344CB8AC3E}">
        <p14:creationId xmlns:p14="http://schemas.microsoft.com/office/powerpoint/2010/main" val="54668231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altLang="zh-CN" dirty="0"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ru-RU" smtClean="0"/>
              <a:t>18.12.2024</a:t>
            </a:fld>
            <a:endParaRPr lang="ru-RU" dirty="0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lang="ru-RU" altLang="zh-CN" spc="-5" smtClean="0"/>
              <a:t>‹#›</a:t>
            </a:fld>
            <a:endParaRPr lang="ru-RU" altLang="zh-CN" spc="-5" dirty="0"/>
          </a:p>
        </p:txBody>
      </p:sp>
    </p:spTree>
    <p:extLst>
      <p:ext uri="{BB962C8B-B14F-4D97-AF65-F5344CB8AC3E}">
        <p14:creationId xmlns:p14="http://schemas.microsoft.com/office/powerpoint/2010/main" val="33819073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image" Target="../media/image1.jp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52400" y="0"/>
            <a:ext cx="12039599" cy="6857997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1503044" y="333247"/>
            <a:ext cx="918591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800" b="0" i="0">
                <a:solidFill>
                  <a:srgbClr val="FF0000"/>
                </a:solidFill>
                <a:latin typeface="Arial"/>
                <a:cs typeface="Arial"/>
              </a:defRPr>
            </a:lvl1pPr>
          </a:lstStyle>
          <a:p>
            <a:endParaRPr lang="ru-RU" dirty="0"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09600" y="1577340"/>
            <a:ext cx="109728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 lang="ru-RU" dirty="0"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0"/>
            <a:ext cx="390144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endParaRPr lang="ru-RU" altLang="zh-CN" dirty="0"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0" y="6377940"/>
            <a:ext cx="280416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</a:defRPr>
            </a:lvl1pPr>
          </a:lstStyle>
          <a:p>
            <a:fld id="{1D8BD707-D9CF-40AE-B4C6-C98DA3205C09}" type="datetimeFigureOut">
              <a:rPr lang="ru-RU" smtClean="0"/>
              <a:pPr/>
              <a:t>18.12.2024</a:t>
            </a:fld>
            <a:endParaRPr lang="ru-RU" dirty="0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1000" b="0" i="0">
                <a:solidFill>
                  <a:schemeClr val="tx1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ct val="100000"/>
              </a:lnSpc>
            </a:pPr>
            <a:fld id="{81D60167-4931-47E6-BA6A-407CBD079E47}" type="slidenum">
              <a:rPr lang="ru-RU" altLang="zh-CN" spc="-5" smtClean="0"/>
              <a:t>‹#›</a:t>
            </a:fld>
            <a:endParaRPr lang="ru-RU" altLang="zh-CN" spc="-5" dirty="0"/>
          </a:p>
        </p:txBody>
      </p:sp>
    </p:spTree>
    <p:extLst>
      <p:ext uri="{BB962C8B-B14F-4D97-AF65-F5344CB8AC3E}">
        <p14:creationId xmlns:p14="http://schemas.microsoft.com/office/powerpoint/2010/main" val="39302069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1" r:id="rId1"/>
    <p:sldLayoutId id="2147484142" r:id="rId2"/>
    <p:sldLayoutId id="2147484143" r:id="rId3"/>
    <p:sldLayoutId id="2147484144" r:id="rId4"/>
    <p:sldLayoutId id="214748414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Arial" panose="020B0604020202020204" pitchFamily="34" charset="0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18.jp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729.png"/><Relationship Id="rId18" Type="http://schemas.openxmlformats.org/officeDocument/2006/relationships/image" Target="../media/image1734.png"/><Relationship Id="rId26" Type="http://schemas.openxmlformats.org/officeDocument/2006/relationships/image" Target="../media/image1742.png"/><Relationship Id="rId39" Type="http://schemas.openxmlformats.org/officeDocument/2006/relationships/image" Target="../media/image1755.png"/><Relationship Id="rId21" Type="http://schemas.openxmlformats.org/officeDocument/2006/relationships/image" Target="../media/image1737.png"/><Relationship Id="rId34" Type="http://schemas.openxmlformats.org/officeDocument/2006/relationships/image" Target="../media/image1750.png"/><Relationship Id="rId42" Type="http://schemas.openxmlformats.org/officeDocument/2006/relationships/image" Target="../media/image1758.png"/><Relationship Id="rId7" Type="http://schemas.openxmlformats.org/officeDocument/2006/relationships/image" Target="../media/image1723.png"/><Relationship Id="rId2" Type="http://schemas.openxmlformats.org/officeDocument/2006/relationships/notesSlide" Target="../notesSlides/notesSlide104.xml"/><Relationship Id="rId16" Type="http://schemas.openxmlformats.org/officeDocument/2006/relationships/image" Target="../media/image1732.png"/><Relationship Id="rId29" Type="http://schemas.openxmlformats.org/officeDocument/2006/relationships/image" Target="../media/image174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22.png"/><Relationship Id="rId11" Type="http://schemas.openxmlformats.org/officeDocument/2006/relationships/image" Target="../media/image1727.png"/><Relationship Id="rId24" Type="http://schemas.openxmlformats.org/officeDocument/2006/relationships/image" Target="../media/image1740.png"/><Relationship Id="rId32" Type="http://schemas.openxmlformats.org/officeDocument/2006/relationships/image" Target="../media/image1748.png"/><Relationship Id="rId37" Type="http://schemas.openxmlformats.org/officeDocument/2006/relationships/image" Target="../media/image1753.png"/><Relationship Id="rId40" Type="http://schemas.openxmlformats.org/officeDocument/2006/relationships/image" Target="../media/image1756.png"/><Relationship Id="rId45" Type="http://schemas.openxmlformats.org/officeDocument/2006/relationships/image" Target="../media/image1761.png"/><Relationship Id="rId5" Type="http://schemas.openxmlformats.org/officeDocument/2006/relationships/image" Target="../media/image1721.png"/><Relationship Id="rId15" Type="http://schemas.openxmlformats.org/officeDocument/2006/relationships/image" Target="../media/image1731.png"/><Relationship Id="rId23" Type="http://schemas.openxmlformats.org/officeDocument/2006/relationships/image" Target="../media/image1739.png"/><Relationship Id="rId28" Type="http://schemas.openxmlformats.org/officeDocument/2006/relationships/image" Target="../media/image1744.png"/><Relationship Id="rId36" Type="http://schemas.openxmlformats.org/officeDocument/2006/relationships/image" Target="../media/image1752.png"/><Relationship Id="rId10" Type="http://schemas.openxmlformats.org/officeDocument/2006/relationships/image" Target="../media/image1726.png"/><Relationship Id="rId19" Type="http://schemas.openxmlformats.org/officeDocument/2006/relationships/image" Target="../media/image1735.png"/><Relationship Id="rId31" Type="http://schemas.openxmlformats.org/officeDocument/2006/relationships/image" Target="../media/image1747.png"/><Relationship Id="rId44" Type="http://schemas.openxmlformats.org/officeDocument/2006/relationships/image" Target="../media/image1760.png"/><Relationship Id="rId4" Type="http://schemas.openxmlformats.org/officeDocument/2006/relationships/image" Target="../media/image1720.png"/><Relationship Id="rId9" Type="http://schemas.openxmlformats.org/officeDocument/2006/relationships/image" Target="../media/image1725.png"/><Relationship Id="rId14" Type="http://schemas.openxmlformats.org/officeDocument/2006/relationships/image" Target="../media/image1730.png"/><Relationship Id="rId22" Type="http://schemas.openxmlformats.org/officeDocument/2006/relationships/image" Target="../media/image1738.png"/><Relationship Id="rId27" Type="http://schemas.openxmlformats.org/officeDocument/2006/relationships/image" Target="../media/image1743.png"/><Relationship Id="rId30" Type="http://schemas.openxmlformats.org/officeDocument/2006/relationships/image" Target="../media/image1746.png"/><Relationship Id="rId35" Type="http://schemas.openxmlformats.org/officeDocument/2006/relationships/image" Target="../media/image1751.png"/><Relationship Id="rId43" Type="http://schemas.openxmlformats.org/officeDocument/2006/relationships/image" Target="../media/image1759.png"/><Relationship Id="rId8" Type="http://schemas.openxmlformats.org/officeDocument/2006/relationships/image" Target="../media/image1724.png"/><Relationship Id="rId3" Type="http://schemas.openxmlformats.org/officeDocument/2006/relationships/image" Target="../media/image1719.png"/><Relationship Id="rId12" Type="http://schemas.openxmlformats.org/officeDocument/2006/relationships/image" Target="../media/image1728.png"/><Relationship Id="rId17" Type="http://schemas.openxmlformats.org/officeDocument/2006/relationships/image" Target="../media/image1733.png"/><Relationship Id="rId25" Type="http://schemas.openxmlformats.org/officeDocument/2006/relationships/image" Target="../media/image1741.png"/><Relationship Id="rId33" Type="http://schemas.openxmlformats.org/officeDocument/2006/relationships/image" Target="../media/image1749.png"/><Relationship Id="rId38" Type="http://schemas.openxmlformats.org/officeDocument/2006/relationships/image" Target="../media/image1754.png"/><Relationship Id="rId46" Type="http://schemas.openxmlformats.org/officeDocument/2006/relationships/image" Target="../media/image1762.png"/><Relationship Id="rId20" Type="http://schemas.openxmlformats.org/officeDocument/2006/relationships/image" Target="../media/image1736.png"/><Relationship Id="rId41" Type="http://schemas.openxmlformats.org/officeDocument/2006/relationships/image" Target="../media/image1757.png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63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5.xml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69.png"/><Relationship Id="rId3" Type="http://schemas.openxmlformats.org/officeDocument/2006/relationships/image" Target="../media/image1764.png"/><Relationship Id="rId7" Type="http://schemas.openxmlformats.org/officeDocument/2006/relationships/image" Target="../media/image1768.png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67.png"/><Relationship Id="rId5" Type="http://schemas.openxmlformats.org/officeDocument/2006/relationships/image" Target="../media/image1766.png"/><Relationship Id="rId10" Type="http://schemas.openxmlformats.org/officeDocument/2006/relationships/image" Target="../media/image1771.png"/><Relationship Id="rId4" Type="http://schemas.openxmlformats.org/officeDocument/2006/relationships/image" Target="../media/image1765.png"/><Relationship Id="rId9" Type="http://schemas.openxmlformats.org/officeDocument/2006/relationships/image" Target="../media/image1770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2.png"/><Relationship Id="rId7" Type="http://schemas.openxmlformats.org/officeDocument/2006/relationships/image" Target="../media/image1776.png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75.png"/><Relationship Id="rId5" Type="http://schemas.openxmlformats.org/officeDocument/2006/relationships/image" Target="../media/image1774.png"/><Relationship Id="rId4" Type="http://schemas.openxmlformats.org/officeDocument/2006/relationships/image" Target="../media/image1773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77.png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5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83.png"/><Relationship Id="rId13" Type="http://schemas.openxmlformats.org/officeDocument/2006/relationships/image" Target="../media/image1788.png"/><Relationship Id="rId18" Type="http://schemas.openxmlformats.org/officeDocument/2006/relationships/image" Target="../media/image1793.png"/><Relationship Id="rId3" Type="http://schemas.openxmlformats.org/officeDocument/2006/relationships/image" Target="../media/image1778.png"/><Relationship Id="rId21" Type="http://schemas.openxmlformats.org/officeDocument/2006/relationships/image" Target="../media/image1796.png"/><Relationship Id="rId7" Type="http://schemas.openxmlformats.org/officeDocument/2006/relationships/image" Target="../media/image1782.png"/><Relationship Id="rId12" Type="http://schemas.openxmlformats.org/officeDocument/2006/relationships/image" Target="../media/image1787.png"/><Relationship Id="rId17" Type="http://schemas.openxmlformats.org/officeDocument/2006/relationships/image" Target="../media/image1792.png"/><Relationship Id="rId25" Type="http://schemas.openxmlformats.org/officeDocument/2006/relationships/image" Target="../media/image1800.png"/><Relationship Id="rId2" Type="http://schemas.openxmlformats.org/officeDocument/2006/relationships/notesSlide" Target="../notesSlides/notesSlide109.xml"/><Relationship Id="rId16" Type="http://schemas.openxmlformats.org/officeDocument/2006/relationships/image" Target="../media/image1791.png"/><Relationship Id="rId20" Type="http://schemas.openxmlformats.org/officeDocument/2006/relationships/image" Target="../media/image179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81.png"/><Relationship Id="rId11" Type="http://schemas.openxmlformats.org/officeDocument/2006/relationships/image" Target="../media/image1786.png"/><Relationship Id="rId24" Type="http://schemas.openxmlformats.org/officeDocument/2006/relationships/image" Target="../media/image1799.png"/><Relationship Id="rId5" Type="http://schemas.openxmlformats.org/officeDocument/2006/relationships/image" Target="../media/image1780.png"/><Relationship Id="rId15" Type="http://schemas.openxmlformats.org/officeDocument/2006/relationships/image" Target="../media/image1790.png"/><Relationship Id="rId23" Type="http://schemas.openxmlformats.org/officeDocument/2006/relationships/image" Target="../media/image1798.png"/><Relationship Id="rId10" Type="http://schemas.openxmlformats.org/officeDocument/2006/relationships/image" Target="../media/image1785.png"/><Relationship Id="rId19" Type="http://schemas.openxmlformats.org/officeDocument/2006/relationships/image" Target="../media/image1794.png"/><Relationship Id="rId4" Type="http://schemas.openxmlformats.org/officeDocument/2006/relationships/image" Target="../media/image1779.png"/><Relationship Id="rId9" Type="http://schemas.openxmlformats.org/officeDocument/2006/relationships/image" Target="../media/image1784.png"/><Relationship Id="rId14" Type="http://schemas.openxmlformats.org/officeDocument/2006/relationships/image" Target="../media/image1789.png"/><Relationship Id="rId22" Type="http://schemas.openxmlformats.org/officeDocument/2006/relationships/image" Target="../media/image1797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jp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1.jpg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04.jpg"/><Relationship Id="rId5" Type="http://schemas.openxmlformats.org/officeDocument/2006/relationships/image" Target="../media/image1803.jpg"/><Relationship Id="rId4" Type="http://schemas.openxmlformats.org/officeDocument/2006/relationships/image" Target="../media/image1802.jpg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05.jpg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16.png"/><Relationship Id="rId18" Type="http://schemas.openxmlformats.org/officeDocument/2006/relationships/image" Target="../media/image1821.png"/><Relationship Id="rId26" Type="http://schemas.openxmlformats.org/officeDocument/2006/relationships/image" Target="../media/image1829.png"/><Relationship Id="rId39" Type="http://schemas.openxmlformats.org/officeDocument/2006/relationships/image" Target="../media/image1842.png"/><Relationship Id="rId21" Type="http://schemas.openxmlformats.org/officeDocument/2006/relationships/image" Target="../media/image1824.png"/><Relationship Id="rId34" Type="http://schemas.openxmlformats.org/officeDocument/2006/relationships/image" Target="../media/image1837.png"/><Relationship Id="rId42" Type="http://schemas.openxmlformats.org/officeDocument/2006/relationships/image" Target="../media/image1845.png"/><Relationship Id="rId7" Type="http://schemas.openxmlformats.org/officeDocument/2006/relationships/image" Target="../media/image1810.png"/><Relationship Id="rId2" Type="http://schemas.openxmlformats.org/officeDocument/2006/relationships/notesSlide" Target="../notesSlides/notesSlide115.xml"/><Relationship Id="rId16" Type="http://schemas.openxmlformats.org/officeDocument/2006/relationships/image" Target="../media/image1819.png"/><Relationship Id="rId20" Type="http://schemas.openxmlformats.org/officeDocument/2006/relationships/image" Target="../media/image1823.png"/><Relationship Id="rId29" Type="http://schemas.openxmlformats.org/officeDocument/2006/relationships/image" Target="../media/image1832.png"/><Relationship Id="rId41" Type="http://schemas.openxmlformats.org/officeDocument/2006/relationships/image" Target="../media/image1844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09.png"/><Relationship Id="rId11" Type="http://schemas.openxmlformats.org/officeDocument/2006/relationships/image" Target="../media/image1814.png"/><Relationship Id="rId24" Type="http://schemas.openxmlformats.org/officeDocument/2006/relationships/image" Target="../media/image1827.png"/><Relationship Id="rId32" Type="http://schemas.openxmlformats.org/officeDocument/2006/relationships/image" Target="../media/image1835.png"/><Relationship Id="rId37" Type="http://schemas.openxmlformats.org/officeDocument/2006/relationships/image" Target="../media/image1840.png"/><Relationship Id="rId40" Type="http://schemas.openxmlformats.org/officeDocument/2006/relationships/image" Target="../media/image1843.png"/><Relationship Id="rId5" Type="http://schemas.openxmlformats.org/officeDocument/2006/relationships/image" Target="../media/image1808.png"/><Relationship Id="rId15" Type="http://schemas.openxmlformats.org/officeDocument/2006/relationships/image" Target="../media/image1818.png"/><Relationship Id="rId23" Type="http://schemas.openxmlformats.org/officeDocument/2006/relationships/image" Target="../media/image1826.png"/><Relationship Id="rId28" Type="http://schemas.openxmlformats.org/officeDocument/2006/relationships/image" Target="../media/image1831.png"/><Relationship Id="rId36" Type="http://schemas.openxmlformats.org/officeDocument/2006/relationships/image" Target="../media/image1839.png"/><Relationship Id="rId10" Type="http://schemas.openxmlformats.org/officeDocument/2006/relationships/image" Target="../media/image1813.png"/><Relationship Id="rId19" Type="http://schemas.openxmlformats.org/officeDocument/2006/relationships/image" Target="../media/image1822.png"/><Relationship Id="rId31" Type="http://schemas.openxmlformats.org/officeDocument/2006/relationships/image" Target="../media/image1834.png"/><Relationship Id="rId4" Type="http://schemas.openxmlformats.org/officeDocument/2006/relationships/image" Target="../media/image1807.png"/><Relationship Id="rId9" Type="http://schemas.openxmlformats.org/officeDocument/2006/relationships/image" Target="../media/image1812.png"/><Relationship Id="rId14" Type="http://schemas.openxmlformats.org/officeDocument/2006/relationships/image" Target="../media/image1817.png"/><Relationship Id="rId22" Type="http://schemas.openxmlformats.org/officeDocument/2006/relationships/image" Target="../media/image1825.png"/><Relationship Id="rId27" Type="http://schemas.openxmlformats.org/officeDocument/2006/relationships/image" Target="../media/image1830.png"/><Relationship Id="rId30" Type="http://schemas.openxmlformats.org/officeDocument/2006/relationships/image" Target="../media/image1833.png"/><Relationship Id="rId35" Type="http://schemas.openxmlformats.org/officeDocument/2006/relationships/image" Target="../media/image1838.png"/><Relationship Id="rId8" Type="http://schemas.openxmlformats.org/officeDocument/2006/relationships/image" Target="../media/image1811.png"/><Relationship Id="rId3" Type="http://schemas.openxmlformats.org/officeDocument/2006/relationships/image" Target="../media/image1806.png"/><Relationship Id="rId12" Type="http://schemas.openxmlformats.org/officeDocument/2006/relationships/image" Target="../media/image1815.png"/><Relationship Id="rId17" Type="http://schemas.openxmlformats.org/officeDocument/2006/relationships/image" Target="../media/image1820.png"/><Relationship Id="rId25" Type="http://schemas.openxmlformats.org/officeDocument/2006/relationships/image" Target="../media/image1828.png"/><Relationship Id="rId33" Type="http://schemas.openxmlformats.org/officeDocument/2006/relationships/image" Target="../media/image1836.png"/><Relationship Id="rId38" Type="http://schemas.openxmlformats.org/officeDocument/2006/relationships/image" Target="../media/image1841.png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6.jpg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47.jpg"/></Relationships>
</file>

<file path=ppt/slides/_rels/slide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26" Type="http://schemas.openxmlformats.org/officeDocument/2006/relationships/image" Target="../media/image34.png"/><Relationship Id="rId39" Type="http://schemas.openxmlformats.org/officeDocument/2006/relationships/image" Target="../media/image47.png"/><Relationship Id="rId21" Type="http://schemas.openxmlformats.org/officeDocument/2006/relationships/image" Target="../media/image29.png"/><Relationship Id="rId34" Type="http://schemas.openxmlformats.org/officeDocument/2006/relationships/image" Target="../media/image42.png"/><Relationship Id="rId42" Type="http://schemas.openxmlformats.org/officeDocument/2006/relationships/image" Target="../media/image50.png"/><Relationship Id="rId47" Type="http://schemas.openxmlformats.org/officeDocument/2006/relationships/image" Target="../media/image55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24.png"/><Relationship Id="rId29" Type="http://schemas.openxmlformats.org/officeDocument/2006/relationships/image" Target="../media/image3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24" Type="http://schemas.openxmlformats.org/officeDocument/2006/relationships/image" Target="../media/image32.png"/><Relationship Id="rId32" Type="http://schemas.openxmlformats.org/officeDocument/2006/relationships/image" Target="../media/image40.png"/><Relationship Id="rId37" Type="http://schemas.openxmlformats.org/officeDocument/2006/relationships/image" Target="../media/image45.png"/><Relationship Id="rId40" Type="http://schemas.openxmlformats.org/officeDocument/2006/relationships/image" Target="../media/image48.png"/><Relationship Id="rId45" Type="http://schemas.openxmlformats.org/officeDocument/2006/relationships/image" Target="../media/image53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23" Type="http://schemas.openxmlformats.org/officeDocument/2006/relationships/image" Target="../media/image31.png"/><Relationship Id="rId28" Type="http://schemas.openxmlformats.org/officeDocument/2006/relationships/image" Target="../media/image36.png"/><Relationship Id="rId36" Type="http://schemas.openxmlformats.org/officeDocument/2006/relationships/image" Target="../media/image44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31" Type="http://schemas.openxmlformats.org/officeDocument/2006/relationships/image" Target="../media/image39.png"/><Relationship Id="rId44" Type="http://schemas.openxmlformats.org/officeDocument/2006/relationships/image" Target="../media/image52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Relationship Id="rId22" Type="http://schemas.openxmlformats.org/officeDocument/2006/relationships/image" Target="../media/image30.png"/><Relationship Id="rId27" Type="http://schemas.openxmlformats.org/officeDocument/2006/relationships/image" Target="../media/image35.png"/><Relationship Id="rId30" Type="http://schemas.openxmlformats.org/officeDocument/2006/relationships/image" Target="../media/image38.png"/><Relationship Id="rId35" Type="http://schemas.openxmlformats.org/officeDocument/2006/relationships/image" Target="../media/image43.png"/><Relationship Id="rId43" Type="http://schemas.openxmlformats.org/officeDocument/2006/relationships/image" Target="../media/image51.png"/><Relationship Id="rId48" Type="http://schemas.openxmlformats.org/officeDocument/2006/relationships/image" Target="../media/image56.png"/><Relationship Id="rId8" Type="http://schemas.openxmlformats.org/officeDocument/2006/relationships/image" Target="../media/image16.png"/><Relationship Id="rId3" Type="http://schemas.openxmlformats.org/officeDocument/2006/relationships/image" Target="../media/image1.jp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5" Type="http://schemas.openxmlformats.org/officeDocument/2006/relationships/image" Target="../media/image33.png"/><Relationship Id="rId33" Type="http://schemas.openxmlformats.org/officeDocument/2006/relationships/image" Target="../media/image41.png"/><Relationship Id="rId38" Type="http://schemas.openxmlformats.org/officeDocument/2006/relationships/image" Target="../media/image46.png"/><Relationship Id="rId46" Type="http://schemas.openxmlformats.org/officeDocument/2006/relationships/image" Target="../media/image54.png"/><Relationship Id="rId20" Type="http://schemas.openxmlformats.org/officeDocument/2006/relationships/image" Target="../media/image28.png"/><Relationship Id="rId41" Type="http://schemas.openxmlformats.org/officeDocument/2006/relationships/image" Target="../media/image49.png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47.jpg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5.xml"/></Relationships>
</file>

<file path=ppt/slides/_rels/slide12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858.png"/><Relationship Id="rId18" Type="http://schemas.openxmlformats.org/officeDocument/2006/relationships/image" Target="../media/image1863.png"/><Relationship Id="rId26" Type="http://schemas.openxmlformats.org/officeDocument/2006/relationships/image" Target="../media/image1871.png"/><Relationship Id="rId39" Type="http://schemas.openxmlformats.org/officeDocument/2006/relationships/image" Target="../media/image1884.png"/><Relationship Id="rId21" Type="http://schemas.openxmlformats.org/officeDocument/2006/relationships/image" Target="../media/image1866.png"/><Relationship Id="rId34" Type="http://schemas.openxmlformats.org/officeDocument/2006/relationships/image" Target="../media/image1879.png"/><Relationship Id="rId42" Type="http://schemas.openxmlformats.org/officeDocument/2006/relationships/image" Target="../media/image1887.png"/><Relationship Id="rId47" Type="http://schemas.openxmlformats.org/officeDocument/2006/relationships/image" Target="../media/image1892.png"/><Relationship Id="rId50" Type="http://schemas.openxmlformats.org/officeDocument/2006/relationships/image" Target="../media/image1895.png"/><Relationship Id="rId7" Type="http://schemas.openxmlformats.org/officeDocument/2006/relationships/image" Target="../media/image1852.png"/><Relationship Id="rId2" Type="http://schemas.openxmlformats.org/officeDocument/2006/relationships/notesSlide" Target="../notesSlides/notesSlide121.xml"/><Relationship Id="rId16" Type="http://schemas.openxmlformats.org/officeDocument/2006/relationships/image" Target="../media/image1861.png"/><Relationship Id="rId29" Type="http://schemas.openxmlformats.org/officeDocument/2006/relationships/image" Target="../media/image1874.png"/><Relationship Id="rId11" Type="http://schemas.openxmlformats.org/officeDocument/2006/relationships/image" Target="../media/image1856.png"/><Relationship Id="rId24" Type="http://schemas.openxmlformats.org/officeDocument/2006/relationships/image" Target="../media/image1869.png"/><Relationship Id="rId32" Type="http://schemas.openxmlformats.org/officeDocument/2006/relationships/image" Target="../media/image1877.png"/><Relationship Id="rId37" Type="http://schemas.openxmlformats.org/officeDocument/2006/relationships/image" Target="../media/image1882.png"/><Relationship Id="rId40" Type="http://schemas.openxmlformats.org/officeDocument/2006/relationships/image" Target="../media/image1885.png"/><Relationship Id="rId45" Type="http://schemas.openxmlformats.org/officeDocument/2006/relationships/image" Target="../media/image1890.png"/><Relationship Id="rId53" Type="http://schemas.openxmlformats.org/officeDocument/2006/relationships/image" Target="../media/image1898.png"/><Relationship Id="rId5" Type="http://schemas.openxmlformats.org/officeDocument/2006/relationships/image" Target="../media/image1850.png"/><Relationship Id="rId10" Type="http://schemas.openxmlformats.org/officeDocument/2006/relationships/image" Target="../media/image1855.png"/><Relationship Id="rId19" Type="http://schemas.openxmlformats.org/officeDocument/2006/relationships/image" Target="../media/image1864.png"/><Relationship Id="rId31" Type="http://schemas.openxmlformats.org/officeDocument/2006/relationships/image" Target="../media/image1876.png"/><Relationship Id="rId44" Type="http://schemas.openxmlformats.org/officeDocument/2006/relationships/image" Target="../media/image1889.png"/><Relationship Id="rId52" Type="http://schemas.openxmlformats.org/officeDocument/2006/relationships/image" Target="../media/image1897.png"/><Relationship Id="rId4" Type="http://schemas.openxmlformats.org/officeDocument/2006/relationships/image" Target="../media/image1849.png"/><Relationship Id="rId9" Type="http://schemas.openxmlformats.org/officeDocument/2006/relationships/image" Target="../media/image1854.png"/><Relationship Id="rId14" Type="http://schemas.openxmlformats.org/officeDocument/2006/relationships/image" Target="../media/image1859.png"/><Relationship Id="rId22" Type="http://schemas.openxmlformats.org/officeDocument/2006/relationships/image" Target="../media/image1867.png"/><Relationship Id="rId27" Type="http://schemas.openxmlformats.org/officeDocument/2006/relationships/image" Target="../media/image1872.png"/><Relationship Id="rId30" Type="http://schemas.openxmlformats.org/officeDocument/2006/relationships/image" Target="../media/image1875.png"/><Relationship Id="rId35" Type="http://schemas.openxmlformats.org/officeDocument/2006/relationships/image" Target="../media/image1880.png"/><Relationship Id="rId43" Type="http://schemas.openxmlformats.org/officeDocument/2006/relationships/image" Target="../media/image1888.png"/><Relationship Id="rId48" Type="http://schemas.openxmlformats.org/officeDocument/2006/relationships/image" Target="../media/image1893.png"/><Relationship Id="rId8" Type="http://schemas.openxmlformats.org/officeDocument/2006/relationships/image" Target="../media/image1853.png"/><Relationship Id="rId51" Type="http://schemas.openxmlformats.org/officeDocument/2006/relationships/image" Target="../media/image1896.png"/><Relationship Id="rId3" Type="http://schemas.openxmlformats.org/officeDocument/2006/relationships/image" Target="../media/image1848.png"/><Relationship Id="rId12" Type="http://schemas.openxmlformats.org/officeDocument/2006/relationships/image" Target="../media/image1857.png"/><Relationship Id="rId17" Type="http://schemas.openxmlformats.org/officeDocument/2006/relationships/image" Target="../media/image1862.png"/><Relationship Id="rId25" Type="http://schemas.openxmlformats.org/officeDocument/2006/relationships/image" Target="../media/image1870.png"/><Relationship Id="rId33" Type="http://schemas.openxmlformats.org/officeDocument/2006/relationships/image" Target="../media/image1878.png"/><Relationship Id="rId38" Type="http://schemas.openxmlformats.org/officeDocument/2006/relationships/image" Target="../media/image1883.png"/><Relationship Id="rId46" Type="http://schemas.openxmlformats.org/officeDocument/2006/relationships/image" Target="../media/image1891.png"/><Relationship Id="rId20" Type="http://schemas.openxmlformats.org/officeDocument/2006/relationships/image" Target="../media/image1865.png"/><Relationship Id="rId41" Type="http://schemas.openxmlformats.org/officeDocument/2006/relationships/image" Target="../media/image1886.png"/><Relationship Id="rId54" Type="http://schemas.openxmlformats.org/officeDocument/2006/relationships/image" Target="../media/image189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51.png"/><Relationship Id="rId15" Type="http://schemas.openxmlformats.org/officeDocument/2006/relationships/image" Target="../media/image1860.png"/><Relationship Id="rId23" Type="http://schemas.openxmlformats.org/officeDocument/2006/relationships/image" Target="../media/image1868.png"/><Relationship Id="rId28" Type="http://schemas.openxmlformats.org/officeDocument/2006/relationships/image" Target="../media/image1873.png"/><Relationship Id="rId36" Type="http://schemas.openxmlformats.org/officeDocument/2006/relationships/image" Target="../media/image1881.png"/><Relationship Id="rId49" Type="http://schemas.openxmlformats.org/officeDocument/2006/relationships/image" Target="../media/image1894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0.jpg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01.jpg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2.jpg"/><Relationship Id="rId7" Type="http://schemas.openxmlformats.org/officeDocument/2006/relationships/image" Target="../media/image1906.png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05.png"/><Relationship Id="rId5" Type="http://schemas.openxmlformats.org/officeDocument/2006/relationships/image" Target="../media/image1904.png"/><Relationship Id="rId4" Type="http://schemas.openxmlformats.org/officeDocument/2006/relationships/image" Target="../media/image1903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2.jpg"/><Relationship Id="rId7" Type="http://schemas.openxmlformats.org/officeDocument/2006/relationships/image" Target="../media/image1904.png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06.png"/><Relationship Id="rId5" Type="http://schemas.openxmlformats.org/officeDocument/2006/relationships/image" Target="../media/image1905.png"/><Relationship Id="rId4" Type="http://schemas.openxmlformats.org/officeDocument/2006/relationships/image" Target="../media/image1903.png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7.jp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08.jpg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09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10.jp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1.jp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912.jp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3.png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4.png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16.jpg"/><Relationship Id="rId4" Type="http://schemas.openxmlformats.org/officeDocument/2006/relationships/image" Target="../media/image1915.jpg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image" Target="../media/image79.png"/><Relationship Id="rId21" Type="http://schemas.openxmlformats.org/officeDocument/2006/relationships/image" Target="../media/image74.png"/><Relationship Id="rId42" Type="http://schemas.openxmlformats.org/officeDocument/2006/relationships/image" Target="../media/image95.png"/><Relationship Id="rId47" Type="http://schemas.openxmlformats.org/officeDocument/2006/relationships/image" Target="../media/image100.png"/><Relationship Id="rId63" Type="http://schemas.openxmlformats.org/officeDocument/2006/relationships/image" Target="../media/image116.png"/><Relationship Id="rId68" Type="http://schemas.openxmlformats.org/officeDocument/2006/relationships/image" Target="../media/image121.png"/><Relationship Id="rId7" Type="http://schemas.openxmlformats.org/officeDocument/2006/relationships/image" Target="../media/image60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69.png"/><Relationship Id="rId29" Type="http://schemas.openxmlformats.org/officeDocument/2006/relationships/image" Target="../media/image82.png"/><Relationship Id="rId11" Type="http://schemas.openxmlformats.org/officeDocument/2006/relationships/image" Target="../media/image64.png"/><Relationship Id="rId24" Type="http://schemas.openxmlformats.org/officeDocument/2006/relationships/image" Target="../media/image77.png"/><Relationship Id="rId32" Type="http://schemas.openxmlformats.org/officeDocument/2006/relationships/image" Target="../media/image85.png"/><Relationship Id="rId37" Type="http://schemas.openxmlformats.org/officeDocument/2006/relationships/image" Target="../media/image90.png"/><Relationship Id="rId40" Type="http://schemas.openxmlformats.org/officeDocument/2006/relationships/image" Target="../media/image93.png"/><Relationship Id="rId45" Type="http://schemas.openxmlformats.org/officeDocument/2006/relationships/image" Target="../media/image98.png"/><Relationship Id="rId53" Type="http://schemas.openxmlformats.org/officeDocument/2006/relationships/image" Target="../media/image106.png"/><Relationship Id="rId58" Type="http://schemas.openxmlformats.org/officeDocument/2006/relationships/image" Target="../media/image111.png"/><Relationship Id="rId66" Type="http://schemas.openxmlformats.org/officeDocument/2006/relationships/image" Target="../media/image119.png"/><Relationship Id="rId5" Type="http://schemas.openxmlformats.org/officeDocument/2006/relationships/image" Target="../media/image58.png"/><Relationship Id="rId61" Type="http://schemas.openxmlformats.org/officeDocument/2006/relationships/image" Target="../media/image114.png"/><Relationship Id="rId19" Type="http://schemas.openxmlformats.org/officeDocument/2006/relationships/image" Target="../media/image72.png"/><Relationship Id="rId14" Type="http://schemas.openxmlformats.org/officeDocument/2006/relationships/image" Target="../media/image67.png"/><Relationship Id="rId22" Type="http://schemas.openxmlformats.org/officeDocument/2006/relationships/image" Target="../media/image75.png"/><Relationship Id="rId27" Type="http://schemas.openxmlformats.org/officeDocument/2006/relationships/image" Target="../media/image80.png"/><Relationship Id="rId30" Type="http://schemas.openxmlformats.org/officeDocument/2006/relationships/image" Target="../media/image83.png"/><Relationship Id="rId35" Type="http://schemas.openxmlformats.org/officeDocument/2006/relationships/image" Target="../media/image88.png"/><Relationship Id="rId43" Type="http://schemas.openxmlformats.org/officeDocument/2006/relationships/image" Target="../media/image96.png"/><Relationship Id="rId48" Type="http://schemas.openxmlformats.org/officeDocument/2006/relationships/image" Target="../media/image101.png"/><Relationship Id="rId56" Type="http://schemas.openxmlformats.org/officeDocument/2006/relationships/image" Target="../media/image109.png"/><Relationship Id="rId64" Type="http://schemas.openxmlformats.org/officeDocument/2006/relationships/image" Target="../media/image117.png"/><Relationship Id="rId69" Type="http://schemas.openxmlformats.org/officeDocument/2006/relationships/image" Target="../media/image122.png"/><Relationship Id="rId8" Type="http://schemas.openxmlformats.org/officeDocument/2006/relationships/image" Target="../media/image61.png"/><Relationship Id="rId51" Type="http://schemas.openxmlformats.org/officeDocument/2006/relationships/image" Target="../media/image104.png"/><Relationship Id="rId3" Type="http://schemas.openxmlformats.org/officeDocument/2006/relationships/image" Target="../media/image1.jpg"/><Relationship Id="rId12" Type="http://schemas.openxmlformats.org/officeDocument/2006/relationships/image" Target="../media/image65.png"/><Relationship Id="rId17" Type="http://schemas.openxmlformats.org/officeDocument/2006/relationships/image" Target="../media/image70.png"/><Relationship Id="rId25" Type="http://schemas.openxmlformats.org/officeDocument/2006/relationships/image" Target="../media/image78.png"/><Relationship Id="rId33" Type="http://schemas.openxmlformats.org/officeDocument/2006/relationships/image" Target="../media/image86.png"/><Relationship Id="rId38" Type="http://schemas.openxmlformats.org/officeDocument/2006/relationships/image" Target="../media/image91.png"/><Relationship Id="rId46" Type="http://schemas.openxmlformats.org/officeDocument/2006/relationships/image" Target="../media/image99.png"/><Relationship Id="rId59" Type="http://schemas.openxmlformats.org/officeDocument/2006/relationships/image" Target="../media/image112.png"/><Relationship Id="rId67" Type="http://schemas.openxmlformats.org/officeDocument/2006/relationships/image" Target="../media/image120.png"/><Relationship Id="rId20" Type="http://schemas.openxmlformats.org/officeDocument/2006/relationships/image" Target="../media/image73.png"/><Relationship Id="rId41" Type="http://schemas.openxmlformats.org/officeDocument/2006/relationships/image" Target="../media/image94.png"/><Relationship Id="rId54" Type="http://schemas.openxmlformats.org/officeDocument/2006/relationships/image" Target="../media/image107.png"/><Relationship Id="rId62" Type="http://schemas.openxmlformats.org/officeDocument/2006/relationships/image" Target="../media/image115.png"/><Relationship Id="rId70" Type="http://schemas.openxmlformats.org/officeDocument/2006/relationships/image" Target="../media/image12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9.png"/><Relationship Id="rId15" Type="http://schemas.openxmlformats.org/officeDocument/2006/relationships/image" Target="../media/image68.png"/><Relationship Id="rId23" Type="http://schemas.openxmlformats.org/officeDocument/2006/relationships/image" Target="../media/image76.png"/><Relationship Id="rId28" Type="http://schemas.openxmlformats.org/officeDocument/2006/relationships/image" Target="../media/image81.png"/><Relationship Id="rId36" Type="http://schemas.openxmlformats.org/officeDocument/2006/relationships/image" Target="../media/image89.png"/><Relationship Id="rId49" Type="http://schemas.openxmlformats.org/officeDocument/2006/relationships/image" Target="../media/image102.png"/><Relationship Id="rId57" Type="http://schemas.openxmlformats.org/officeDocument/2006/relationships/image" Target="../media/image110.png"/><Relationship Id="rId10" Type="http://schemas.openxmlformats.org/officeDocument/2006/relationships/image" Target="../media/image63.png"/><Relationship Id="rId31" Type="http://schemas.openxmlformats.org/officeDocument/2006/relationships/image" Target="../media/image84.png"/><Relationship Id="rId44" Type="http://schemas.openxmlformats.org/officeDocument/2006/relationships/image" Target="../media/image97.png"/><Relationship Id="rId52" Type="http://schemas.openxmlformats.org/officeDocument/2006/relationships/image" Target="../media/image105.png"/><Relationship Id="rId60" Type="http://schemas.openxmlformats.org/officeDocument/2006/relationships/image" Target="../media/image113.png"/><Relationship Id="rId65" Type="http://schemas.openxmlformats.org/officeDocument/2006/relationships/image" Target="../media/image118.png"/><Relationship Id="rId4" Type="http://schemas.openxmlformats.org/officeDocument/2006/relationships/image" Target="../media/image57.png"/><Relationship Id="rId9" Type="http://schemas.openxmlformats.org/officeDocument/2006/relationships/image" Target="../media/image62.png"/><Relationship Id="rId13" Type="http://schemas.openxmlformats.org/officeDocument/2006/relationships/image" Target="../media/image66.png"/><Relationship Id="rId18" Type="http://schemas.openxmlformats.org/officeDocument/2006/relationships/image" Target="../media/image71.png"/><Relationship Id="rId39" Type="http://schemas.openxmlformats.org/officeDocument/2006/relationships/image" Target="../media/image92.png"/><Relationship Id="rId34" Type="http://schemas.openxmlformats.org/officeDocument/2006/relationships/image" Target="../media/image87.png"/><Relationship Id="rId50" Type="http://schemas.openxmlformats.org/officeDocument/2006/relationships/image" Target="../media/image103.png"/><Relationship Id="rId55" Type="http://schemas.openxmlformats.org/officeDocument/2006/relationships/image" Target="../media/image108.png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7.jpg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5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5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5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5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5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5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5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5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5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5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5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5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8.jp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19.jp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22.jpg"/><Relationship Id="rId5" Type="http://schemas.openxmlformats.org/officeDocument/2006/relationships/image" Target="../media/image1921.jpg"/><Relationship Id="rId4" Type="http://schemas.openxmlformats.org/officeDocument/2006/relationships/image" Target="../media/image1920.jp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3.jpg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4.jpg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5.jpg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28.jpg"/><Relationship Id="rId5" Type="http://schemas.openxmlformats.org/officeDocument/2006/relationships/image" Target="../media/image1927.jpg"/><Relationship Id="rId4" Type="http://schemas.openxmlformats.org/officeDocument/2006/relationships/image" Target="../media/image1926.jpg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29.png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32.jpg"/><Relationship Id="rId5" Type="http://schemas.openxmlformats.org/officeDocument/2006/relationships/image" Target="../media/image1931.jpg"/><Relationship Id="rId4" Type="http://schemas.openxmlformats.org/officeDocument/2006/relationships/image" Target="../media/image1930.png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5.png"/><Relationship Id="rId18" Type="http://schemas.openxmlformats.org/officeDocument/2006/relationships/image" Target="../media/image140.png"/><Relationship Id="rId26" Type="http://schemas.openxmlformats.org/officeDocument/2006/relationships/image" Target="../media/image148.png"/><Relationship Id="rId39" Type="http://schemas.openxmlformats.org/officeDocument/2006/relationships/image" Target="../media/image161.png"/><Relationship Id="rId21" Type="http://schemas.openxmlformats.org/officeDocument/2006/relationships/image" Target="../media/image143.png"/><Relationship Id="rId34" Type="http://schemas.openxmlformats.org/officeDocument/2006/relationships/image" Target="../media/image156.png"/><Relationship Id="rId42" Type="http://schemas.openxmlformats.org/officeDocument/2006/relationships/image" Target="../media/image164.png"/><Relationship Id="rId47" Type="http://schemas.openxmlformats.org/officeDocument/2006/relationships/image" Target="../media/image169.png"/><Relationship Id="rId50" Type="http://schemas.openxmlformats.org/officeDocument/2006/relationships/image" Target="../media/image172.png"/><Relationship Id="rId55" Type="http://schemas.openxmlformats.org/officeDocument/2006/relationships/image" Target="../media/image177.png"/><Relationship Id="rId7" Type="http://schemas.openxmlformats.org/officeDocument/2006/relationships/image" Target="../media/image129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138.png"/><Relationship Id="rId29" Type="http://schemas.openxmlformats.org/officeDocument/2006/relationships/image" Target="../media/image151.png"/><Relationship Id="rId11" Type="http://schemas.openxmlformats.org/officeDocument/2006/relationships/image" Target="../media/image133.png"/><Relationship Id="rId24" Type="http://schemas.openxmlformats.org/officeDocument/2006/relationships/image" Target="../media/image146.png"/><Relationship Id="rId32" Type="http://schemas.openxmlformats.org/officeDocument/2006/relationships/image" Target="../media/image154.png"/><Relationship Id="rId37" Type="http://schemas.openxmlformats.org/officeDocument/2006/relationships/image" Target="../media/image159.png"/><Relationship Id="rId40" Type="http://schemas.openxmlformats.org/officeDocument/2006/relationships/image" Target="../media/image162.png"/><Relationship Id="rId45" Type="http://schemas.openxmlformats.org/officeDocument/2006/relationships/image" Target="../media/image167.png"/><Relationship Id="rId53" Type="http://schemas.openxmlformats.org/officeDocument/2006/relationships/image" Target="../media/image175.png"/><Relationship Id="rId5" Type="http://schemas.openxmlformats.org/officeDocument/2006/relationships/image" Target="../media/image127.png"/><Relationship Id="rId19" Type="http://schemas.openxmlformats.org/officeDocument/2006/relationships/image" Target="../media/image141.png"/><Relationship Id="rId4" Type="http://schemas.openxmlformats.org/officeDocument/2006/relationships/image" Target="../media/image126.png"/><Relationship Id="rId9" Type="http://schemas.openxmlformats.org/officeDocument/2006/relationships/image" Target="../media/image131.png"/><Relationship Id="rId14" Type="http://schemas.openxmlformats.org/officeDocument/2006/relationships/image" Target="../media/image136.png"/><Relationship Id="rId22" Type="http://schemas.openxmlformats.org/officeDocument/2006/relationships/image" Target="../media/image144.png"/><Relationship Id="rId27" Type="http://schemas.openxmlformats.org/officeDocument/2006/relationships/image" Target="../media/image149.png"/><Relationship Id="rId30" Type="http://schemas.openxmlformats.org/officeDocument/2006/relationships/image" Target="../media/image152.png"/><Relationship Id="rId35" Type="http://schemas.openxmlformats.org/officeDocument/2006/relationships/image" Target="../media/image157.png"/><Relationship Id="rId43" Type="http://schemas.openxmlformats.org/officeDocument/2006/relationships/image" Target="../media/image165.png"/><Relationship Id="rId48" Type="http://schemas.openxmlformats.org/officeDocument/2006/relationships/image" Target="../media/image170.png"/><Relationship Id="rId56" Type="http://schemas.openxmlformats.org/officeDocument/2006/relationships/image" Target="../media/image178.png"/><Relationship Id="rId8" Type="http://schemas.openxmlformats.org/officeDocument/2006/relationships/image" Target="../media/image130.png"/><Relationship Id="rId51" Type="http://schemas.openxmlformats.org/officeDocument/2006/relationships/image" Target="../media/image173.png"/><Relationship Id="rId3" Type="http://schemas.openxmlformats.org/officeDocument/2006/relationships/image" Target="../media/image125.png"/><Relationship Id="rId12" Type="http://schemas.openxmlformats.org/officeDocument/2006/relationships/image" Target="../media/image134.png"/><Relationship Id="rId17" Type="http://schemas.openxmlformats.org/officeDocument/2006/relationships/image" Target="../media/image139.png"/><Relationship Id="rId25" Type="http://schemas.openxmlformats.org/officeDocument/2006/relationships/image" Target="../media/image147.png"/><Relationship Id="rId33" Type="http://schemas.openxmlformats.org/officeDocument/2006/relationships/image" Target="../media/image155.png"/><Relationship Id="rId38" Type="http://schemas.openxmlformats.org/officeDocument/2006/relationships/image" Target="../media/image160.png"/><Relationship Id="rId46" Type="http://schemas.openxmlformats.org/officeDocument/2006/relationships/image" Target="../media/image168.png"/><Relationship Id="rId20" Type="http://schemas.openxmlformats.org/officeDocument/2006/relationships/image" Target="../media/image142.png"/><Relationship Id="rId41" Type="http://schemas.openxmlformats.org/officeDocument/2006/relationships/image" Target="../media/image163.png"/><Relationship Id="rId54" Type="http://schemas.openxmlformats.org/officeDocument/2006/relationships/image" Target="../media/image1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8.png"/><Relationship Id="rId15" Type="http://schemas.openxmlformats.org/officeDocument/2006/relationships/image" Target="../media/image137.png"/><Relationship Id="rId23" Type="http://schemas.openxmlformats.org/officeDocument/2006/relationships/image" Target="../media/image145.png"/><Relationship Id="rId28" Type="http://schemas.openxmlformats.org/officeDocument/2006/relationships/image" Target="../media/image150.png"/><Relationship Id="rId36" Type="http://schemas.openxmlformats.org/officeDocument/2006/relationships/image" Target="../media/image158.png"/><Relationship Id="rId49" Type="http://schemas.openxmlformats.org/officeDocument/2006/relationships/image" Target="../media/image171.png"/><Relationship Id="rId57" Type="http://schemas.openxmlformats.org/officeDocument/2006/relationships/image" Target="../media/image179.png"/><Relationship Id="rId10" Type="http://schemas.openxmlformats.org/officeDocument/2006/relationships/image" Target="../media/image132.png"/><Relationship Id="rId31" Type="http://schemas.openxmlformats.org/officeDocument/2006/relationships/image" Target="../media/image153.png"/><Relationship Id="rId44" Type="http://schemas.openxmlformats.org/officeDocument/2006/relationships/image" Target="../media/image166.png"/><Relationship Id="rId52" Type="http://schemas.openxmlformats.org/officeDocument/2006/relationships/image" Target="../media/image174.png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3.jp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34.jp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5.jpg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937.jpg"/><Relationship Id="rId4" Type="http://schemas.openxmlformats.org/officeDocument/2006/relationships/image" Target="../media/image1936.jp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8.jp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949.png"/><Relationship Id="rId18" Type="http://schemas.openxmlformats.org/officeDocument/2006/relationships/image" Target="../media/image1954.png"/><Relationship Id="rId26" Type="http://schemas.openxmlformats.org/officeDocument/2006/relationships/image" Target="../media/image1962.png"/><Relationship Id="rId39" Type="http://schemas.openxmlformats.org/officeDocument/2006/relationships/image" Target="../media/image1975.png"/><Relationship Id="rId21" Type="http://schemas.openxmlformats.org/officeDocument/2006/relationships/image" Target="../media/image1957.png"/><Relationship Id="rId34" Type="http://schemas.openxmlformats.org/officeDocument/2006/relationships/image" Target="../media/image1970.png"/><Relationship Id="rId42" Type="http://schemas.openxmlformats.org/officeDocument/2006/relationships/image" Target="../media/image1978.png"/><Relationship Id="rId47" Type="http://schemas.openxmlformats.org/officeDocument/2006/relationships/image" Target="../media/image1983.png"/><Relationship Id="rId50" Type="http://schemas.openxmlformats.org/officeDocument/2006/relationships/image" Target="../media/image1986.png"/><Relationship Id="rId7" Type="http://schemas.openxmlformats.org/officeDocument/2006/relationships/image" Target="../media/image1943.png"/><Relationship Id="rId2" Type="http://schemas.openxmlformats.org/officeDocument/2006/relationships/notesSlide" Target="../notesSlides/notesSlide153.xml"/><Relationship Id="rId16" Type="http://schemas.openxmlformats.org/officeDocument/2006/relationships/image" Target="../media/image1952.png"/><Relationship Id="rId29" Type="http://schemas.openxmlformats.org/officeDocument/2006/relationships/image" Target="../media/image1965.png"/><Relationship Id="rId11" Type="http://schemas.openxmlformats.org/officeDocument/2006/relationships/image" Target="../media/image1947.png"/><Relationship Id="rId24" Type="http://schemas.openxmlformats.org/officeDocument/2006/relationships/image" Target="../media/image1960.png"/><Relationship Id="rId32" Type="http://schemas.openxmlformats.org/officeDocument/2006/relationships/image" Target="../media/image1968.png"/><Relationship Id="rId37" Type="http://schemas.openxmlformats.org/officeDocument/2006/relationships/image" Target="../media/image1973.png"/><Relationship Id="rId40" Type="http://schemas.openxmlformats.org/officeDocument/2006/relationships/image" Target="../media/image1976.png"/><Relationship Id="rId45" Type="http://schemas.openxmlformats.org/officeDocument/2006/relationships/image" Target="../media/image1981.png"/><Relationship Id="rId5" Type="http://schemas.openxmlformats.org/officeDocument/2006/relationships/image" Target="../media/image1941.png"/><Relationship Id="rId15" Type="http://schemas.openxmlformats.org/officeDocument/2006/relationships/image" Target="../media/image1951.png"/><Relationship Id="rId23" Type="http://schemas.openxmlformats.org/officeDocument/2006/relationships/image" Target="../media/image1959.png"/><Relationship Id="rId28" Type="http://schemas.openxmlformats.org/officeDocument/2006/relationships/image" Target="../media/image1964.png"/><Relationship Id="rId36" Type="http://schemas.openxmlformats.org/officeDocument/2006/relationships/image" Target="../media/image1972.png"/><Relationship Id="rId49" Type="http://schemas.openxmlformats.org/officeDocument/2006/relationships/image" Target="../media/image1985.png"/><Relationship Id="rId10" Type="http://schemas.openxmlformats.org/officeDocument/2006/relationships/image" Target="../media/image1946.png"/><Relationship Id="rId19" Type="http://schemas.openxmlformats.org/officeDocument/2006/relationships/image" Target="../media/image1955.png"/><Relationship Id="rId31" Type="http://schemas.openxmlformats.org/officeDocument/2006/relationships/image" Target="../media/image1967.png"/><Relationship Id="rId44" Type="http://schemas.openxmlformats.org/officeDocument/2006/relationships/image" Target="../media/image1980.png"/><Relationship Id="rId4" Type="http://schemas.openxmlformats.org/officeDocument/2006/relationships/image" Target="../media/image1940.png"/><Relationship Id="rId9" Type="http://schemas.openxmlformats.org/officeDocument/2006/relationships/image" Target="../media/image1945.png"/><Relationship Id="rId14" Type="http://schemas.openxmlformats.org/officeDocument/2006/relationships/image" Target="../media/image1950.png"/><Relationship Id="rId22" Type="http://schemas.openxmlformats.org/officeDocument/2006/relationships/image" Target="../media/image1958.png"/><Relationship Id="rId27" Type="http://schemas.openxmlformats.org/officeDocument/2006/relationships/image" Target="../media/image1963.png"/><Relationship Id="rId30" Type="http://schemas.openxmlformats.org/officeDocument/2006/relationships/image" Target="../media/image1966.png"/><Relationship Id="rId35" Type="http://schemas.openxmlformats.org/officeDocument/2006/relationships/image" Target="../media/image1971.png"/><Relationship Id="rId43" Type="http://schemas.openxmlformats.org/officeDocument/2006/relationships/image" Target="../media/image1979.png"/><Relationship Id="rId48" Type="http://schemas.openxmlformats.org/officeDocument/2006/relationships/image" Target="../media/image1984.png"/><Relationship Id="rId8" Type="http://schemas.openxmlformats.org/officeDocument/2006/relationships/image" Target="../media/image1944.png"/><Relationship Id="rId3" Type="http://schemas.openxmlformats.org/officeDocument/2006/relationships/image" Target="../media/image1939.png"/><Relationship Id="rId12" Type="http://schemas.openxmlformats.org/officeDocument/2006/relationships/image" Target="../media/image1948.png"/><Relationship Id="rId17" Type="http://schemas.openxmlformats.org/officeDocument/2006/relationships/image" Target="../media/image1953.png"/><Relationship Id="rId25" Type="http://schemas.openxmlformats.org/officeDocument/2006/relationships/image" Target="../media/image1961.png"/><Relationship Id="rId33" Type="http://schemas.openxmlformats.org/officeDocument/2006/relationships/image" Target="../media/image1969.png"/><Relationship Id="rId38" Type="http://schemas.openxmlformats.org/officeDocument/2006/relationships/image" Target="../media/image1974.png"/><Relationship Id="rId46" Type="http://schemas.openxmlformats.org/officeDocument/2006/relationships/image" Target="../media/image1982.png"/><Relationship Id="rId20" Type="http://schemas.openxmlformats.org/officeDocument/2006/relationships/image" Target="../media/image1956.png"/><Relationship Id="rId41" Type="http://schemas.openxmlformats.org/officeDocument/2006/relationships/image" Target="../media/image197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42.png"/></Relationships>
</file>

<file path=ppt/slides/_rels/slide1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92.png"/><Relationship Id="rId13" Type="http://schemas.openxmlformats.org/officeDocument/2006/relationships/image" Target="../media/image1997.png"/><Relationship Id="rId18" Type="http://schemas.openxmlformats.org/officeDocument/2006/relationships/image" Target="../media/image2002.png"/><Relationship Id="rId3" Type="http://schemas.openxmlformats.org/officeDocument/2006/relationships/image" Target="../media/image1987.png"/><Relationship Id="rId21" Type="http://schemas.openxmlformats.org/officeDocument/2006/relationships/image" Target="../media/image2005.png"/><Relationship Id="rId7" Type="http://schemas.openxmlformats.org/officeDocument/2006/relationships/image" Target="../media/image1991.png"/><Relationship Id="rId12" Type="http://schemas.openxmlformats.org/officeDocument/2006/relationships/image" Target="../media/image1996.png"/><Relationship Id="rId17" Type="http://schemas.openxmlformats.org/officeDocument/2006/relationships/image" Target="../media/image2001.png"/><Relationship Id="rId25" Type="http://schemas.openxmlformats.org/officeDocument/2006/relationships/image" Target="../media/image2009.png"/><Relationship Id="rId2" Type="http://schemas.openxmlformats.org/officeDocument/2006/relationships/notesSlide" Target="../notesSlides/notesSlide154.xml"/><Relationship Id="rId16" Type="http://schemas.openxmlformats.org/officeDocument/2006/relationships/image" Target="../media/image2000.png"/><Relationship Id="rId20" Type="http://schemas.openxmlformats.org/officeDocument/2006/relationships/image" Target="../media/image200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990.png"/><Relationship Id="rId11" Type="http://schemas.openxmlformats.org/officeDocument/2006/relationships/image" Target="../media/image1995.png"/><Relationship Id="rId24" Type="http://schemas.openxmlformats.org/officeDocument/2006/relationships/image" Target="../media/image2008.png"/><Relationship Id="rId5" Type="http://schemas.openxmlformats.org/officeDocument/2006/relationships/image" Target="../media/image1989.png"/><Relationship Id="rId15" Type="http://schemas.openxmlformats.org/officeDocument/2006/relationships/image" Target="../media/image1999.png"/><Relationship Id="rId23" Type="http://schemas.openxmlformats.org/officeDocument/2006/relationships/image" Target="../media/image2007.png"/><Relationship Id="rId10" Type="http://schemas.openxmlformats.org/officeDocument/2006/relationships/image" Target="../media/image1994.png"/><Relationship Id="rId19" Type="http://schemas.openxmlformats.org/officeDocument/2006/relationships/image" Target="../media/image2003.png"/><Relationship Id="rId4" Type="http://schemas.openxmlformats.org/officeDocument/2006/relationships/image" Target="../media/image1988.png"/><Relationship Id="rId9" Type="http://schemas.openxmlformats.org/officeDocument/2006/relationships/image" Target="../media/image1993.png"/><Relationship Id="rId14" Type="http://schemas.openxmlformats.org/officeDocument/2006/relationships/image" Target="../media/image1998.png"/><Relationship Id="rId22" Type="http://schemas.openxmlformats.org/officeDocument/2006/relationships/image" Target="../media/image2006.png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0.jpg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13.png"/><Relationship Id="rId5" Type="http://schemas.openxmlformats.org/officeDocument/2006/relationships/image" Target="../media/image2012.png"/><Relationship Id="rId4" Type="http://schemas.openxmlformats.org/officeDocument/2006/relationships/image" Target="../media/image2011.png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4.jpg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5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5.jpg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16.jp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5.png"/><Relationship Id="rId13" Type="http://schemas.openxmlformats.org/officeDocument/2006/relationships/image" Target="../media/image190.png"/><Relationship Id="rId18" Type="http://schemas.openxmlformats.org/officeDocument/2006/relationships/image" Target="../media/image195.png"/><Relationship Id="rId26" Type="http://schemas.openxmlformats.org/officeDocument/2006/relationships/image" Target="../media/image203.png"/><Relationship Id="rId3" Type="http://schemas.openxmlformats.org/officeDocument/2006/relationships/image" Target="../media/image180.png"/><Relationship Id="rId21" Type="http://schemas.openxmlformats.org/officeDocument/2006/relationships/image" Target="../media/image198.png"/><Relationship Id="rId7" Type="http://schemas.openxmlformats.org/officeDocument/2006/relationships/image" Target="../media/image184.png"/><Relationship Id="rId12" Type="http://schemas.openxmlformats.org/officeDocument/2006/relationships/image" Target="../media/image189.png"/><Relationship Id="rId17" Type="http://schemas.openxmlformats.org/officeDocument/2006/relationships/image" Target="../media/image194.png"/><Relationship Id="rId25" Type="http://schemas.openxmlformats.org/officeDocument/2006/relationships/image" Target="../media/image202.png"/><Relationship Id="rId2" Type="http://schemas.openxmlformats.org/officeDocument/2006/relationships/notesSlide" Target="../notesSlides/notesSlide16.xml"/><Relationship Id="rId16" Type="http://schemas.openxmlformats.org/officeDocument/2006/relationships/image" Target="../media/image193.png"/><Relationship Id="rId20" Type="http://schemas.openxmlformats.org/officeDocument/2006/relationships/image" Target="../media/image197.png"/><Relationship Id="rId29" Type="http://schemas.openxmlformats.org/officeDocument/2006/relationships/image" Target="../media/image20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83.png"/><Relationship Id="rId11" Type="http://schemas.openxmlformats.org/officeDocument/2006/relationships/image" Target="../media/image188.png"/><Relationship Id="rId24" Type="http://schemas.openxmlformats.org/officeDocument/2006/relationships/image" Target="../media/image201.png"/><Relationship Id="rId32" Type="http://schemas.openxmlformats.org/officeDocument/2006/relationships/image" Target="../media/image209.png"/><Relationship Id="rId5" Type="http://schemas.openxmlformats.org/officeDocument/2006/relationships/image" Target="../media/image182.png"/><Relationship Id="rId15" Type="http://schemas.openxmlformats.org/officeDocument/2006/relationships/image" Target="../media/image192.png"/><Relationship Id="rId23" Type="http://schemas.openxmlformats.org/officeDocument/2006/relationships/image" Target="../media/image200.png"/><Relationship Id="rId28" Type="http://schemas.openxmlformats.org/officeDocument/2006/relationships/image" Target="../media/image205.png"/><Relationship Id="rId10" Type="http://schemas.openxmlformats.org/officeDocument/2006/relationships/image" Target="../media/image187.png"/><Relationship Id="rId19" Type="http://schemas.openxmlformats.org/officeDocument/2006/relationships/image" Target="../media/image196.png"/><Relationship Id="rId31" Type="http://schemas.openxmlformats.org/officeDocument/2006/relationships/image" Target="../media/image208.png"/><Relationship Id="rId4" Type="http://schemas.openxmlformats.org/officeDocument/2006/relationships/image" Target="../media/image181.png"/><Relationship Id="rId9" Type="http://schemas.openxmlformats.org/officeDocument/2006/relationships/image" Target="../media/image186.png"/><Relationship Id="rId14" Type="http://schemas.openxmlformats.org/officeDocument/2006/relationships/image" Target="../media/image191.png"/><Relationship Id="rId22" Type="http://schemas.openxmlformats.org/officeDocument/2006/relationships/image" Target="../media/image199.png"/><Relationship Id="rId27" Type="http://schemas.openxmlformats.org/officeDocument/2006/relationships/image" Target="../media/image204.png"/><Relationship Id="rId30" Type="http://schemas.openxmlformats.org/officeDocument/2006/relationships/image" Target="../media/image207.png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7.jpg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18.jpg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9.png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5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7.jpg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5.xml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8.jpg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5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18.jpg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021.jpg"/><Relationship Id="rId4" Type="http://schemas.openxmlformats.org/officeDocument/2006/relationships/image" Target="../media/image2020.jpg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2.jpg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25.jpg"/><Relationship Id="rId5" Type="http://schemas.openxmlformats.org/officeDocument/2006/relationships/image" Target="../media/image2024.jpg"/><Relationship Id="rId4" Type="http://schemas.openxmlformats.org/officeDocument/2006/relationships/image" Target="../media/image2023.jpg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6.png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29.png"/><Relationship Id="rId5" Type="http://schemas.openxmlformats.org/officeDocument/2006/relationships/image" Target="../media/image2028.png"/><Relationship Id="rId4" Type="http://schemas.openxmlformats.org/officeDocument/2006/relationships/image" Target="../media/image2027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8.png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5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0.png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33.png"/><Relationship Id="rId5" Type="http://schemas.openxmlformats.org/officeDocument/2006/relationships/image" Target="../media/image2032.png"/><Relationship Id="rId4" Type="http://schemas.openxmlformats.org/officeDocument/2006/relationships/image" Target="../media/image2031.png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28.png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035.png"/><Relationship Id="rId4" Type="http://schemas.openxmlformats.org/officeDocument/2006/relationships/image" Target="../media/image2034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0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12.png"/><Relationship Id="rId4" Type="http://schemas.openxmlformats.org/officeDocument/2006/relationships/image" Target="../media/image211.jpg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6.pn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037.png"/><Relationship Id="rId4" Type="http://schemas.openxmlformats.org/officeDocument/2006/relationships/image" Target="../media/image2029.pn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8.png"/><Relationship Id="rId7" Type="http://schemas.openxmlformats.org/officeDocument/2006/relationships/image" Target="../media/image2027.pn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41.png"/><Relationship Id="rId5" Type="http://schemas.openxmlformats.org/officeDocument/2006/relationships/image" Target="../media/image2040.png"/><Relationship Id="rId4" Type="http://schemas.openxmlformats.org/officeDocument/2006/relationships/image" Target="../media/image2039.pn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2.pn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045.png"/><Relationship Id="rId5" Type="http://schemas.openxmlformats.org/officeDocument/2006/relationships/image" Target="../media/image2044.png"/><Relationship Id="rId4" Type="http://schemas.openxmlformats.org/officeDocument/2006/relationships/image" Target="../media/image2043.png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6.jp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5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7.png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5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5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5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48.jp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49.png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8.png"/><Relationship Id="rId13" Type="http://schemas.openxmlformats.org/officeDocument/2006/relationships/image" Target="../media/image223.png"/><Relationship Id="rId18" Type="http://schemas.openxmlformats.org/officeDocument/2006/relationships/image" Target="../media/image228.png"/><Relationship Id="rId3" Type="http://schemas.openxmlformats.org/officeDocument/2006/relationships/image" Target="../media/image213.png"/><Relationship Id="rId7" Type="http://schemas.openxmlformats.org/officeDocument/2006/relationships/image" Target="../media/image217.png"/><Relationship Id="rId12" Type="http://schemas.openxmlformats.org/officeDocument/2006/relationships/image" Target="../media/image222.png"/><Relationship Id="rId17" Type="http://schemas.openxmlformats.org/officeDocument/2006/relationships/image" Target="../media/image227.png"/><Relationship Id="rId2" Type="http://schemas.openxmlformats.org/officeDocument/2006/relationships/notesSlide" Target="../notesSlides/notesSlide18.xml"/><Relationship Id="rId16" Type="http://schemas.openxmlformats.org/officeDocument/2006/relationships/image" Target="../media/image22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16.png"/><Relationship Id="rId11" Type="http://schemas.openxmlformats.org/officeDocument/2006/relationships/image" Target="../media/image221.png"/><Relationship Id="rId5" Type="http://schemas.openxmlformats.org/officeDocument/2006/relationships/image" Target="../media/image215.png"/><Relationship Id="rId15" Type="http://schemas.openxmlformats.org/officeDocument/2006/relationships/image" Target="../media/image225.png"/><Relationship Id="rId10" Type="http://schemas.openxmlformats.org/officeDocument/2006/relationships/image" Target="../media/image220.png"/><Relationship Id="rId19" Type="http://schemas.openxmlformats.org/officeDocument/2006/relationships/image" Target="../media/image229.png"/><Relationship Id="rId4" Type="http://schemas.openxmlformats.org/officeDocument/2006/relationships/image" Target="../media/image214.png"/><Relationship Id="rId9" Type="http://schemas.openxmlformats.org/officeDocument/2006/relationships/image" Target="../media/image219.png"/><Relationship Id="rId14" Type="http://schemas.openxmlformats.org/officeDocument/2006/relationships/image" Target="../media/image224.png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0.png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5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1.png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52.png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3.pn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054.png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5.tif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5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6.pn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5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7.pn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58.jpg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059.jpg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0.tiff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0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1.jpg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5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2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2.jpg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063.jpg"/></Relationships>
</file>

<file path=ppt/slides/_rels/slide1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5.xml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2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4.png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5.jpg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2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6.jpg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067.jpg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68.jpg"/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069.jpg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70.png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6.png"/><Relationship Id="rId13" Type="http://schemas.openxmlformats.org/officeDocument/2006/relationships/image" Target="../media/image241.png"/><Relationship Id="rId3" Type="http://schemas.openxmlformats.org/officeDocument/2006/relationships/image" Target="../media/image231.jpg"/><Relationship Id="rId7" Type="http://schemas.openxmlformats.org/officeDocument/2006/relationships/image" Target="../media/image235.jpg"/><Relationship Id="rId12" Type="http://schemas.openxmlformats.org/officeDocument/2006/relationships/image" Target="../media/image24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34.jpg"/><Relationship Id="rId11" Type="http://schemas.openxmlformats.org/officeDocument/2006/relationships/image" Target="../media/image239.png"/><Relationship Id="rId5" Type="http://schemas.openxmlformats.org/officeDocument/2006/relationships/image" Target="../media/image233.png"/><Relationship Id="rId10" Type="http://schemas.openxmlformats.org/officeDocument/2006/relationships/image" Target="../media/image238.png"/><Relationship Id="rId4" Type="http://schemas.openxmlformats.org/officeDocument/2006/relationships/image" Target="../media/image232.png"/><Relationship Id="rId9" Type="http://schemas.openxmlformats.org/officeDocument/2006/relationships/image" Target="../media/image237.png"/><Relationship Id="rId14" Type="http://schemas.openxmlformats.org/officeDocument/2006/relationships/image" Target="../media/image242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8.png"/><Relationship Id="rId13" Type="http://schemas.openxmlformats.org/officeDocument/2006/relationships/image" Target="../media/image253.png"/><Relationship Id="rId18" Type="http://schemas.openxmlformats.org/officeDocument/2006/relationships/image" Target="../media/image258.png"/><Relationship Id="rId3" Type="http://schemas.openxmlformats.org/officeDocument/2006/relationships/image" Target="../media/image243.png"/><Relationship Id="rId21" Type="http://schemas.openxmlformats.org/officeDocument/2006/relationships/image" Target="../media/image261.png"/><Relationship Id="rId7" Type="http://schemas.openxmlformats.org/officeDocument/2006/relationships/image" Target="../media/image247.png"/><Relationship Id="rId12" Type="http://schemas.openxmlformats.org/officeDocument/2006/relationships/image" Target="../media/image252.png"/><Relationship Id="rId17" Type="http://schemas.openxmlformats.org/officeDocument/2006/relationships/image" Target="../media/image257.png"/><Relationship Id="rId25" Type="http://schemas.openxmlformats.org/officeDocument/2006/relationships/image" Target="../media/image265.png"/><Relationship Id="rId2" Type="http://schemas.openxmlformats.org/officeDocument/2006/relationships/notesSlide" Target="../notesSlides/notesSlide21.xml"/><Relationship Id="rId16" Type="http://schemas.openxmlformats.org/officeDocument/2006/relationships/image" Target="../media/image256.png"/><Relationship Id="rId20" Type="http://schemas.openxmlformats.org/officeDocument/2006/relationships/image" Target="../media/image26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46.png"/><Relationship Id="rId11" Type="http://schemas.openxmlformats.org/officeDocument/2006/relationships/image" Target="../media/image251.png"/><Relationship Id="rId24" Type="http://schemas.openxmlformats.org/officeDocument/2006/relationships/image" Target="../media/image264.png"/><Relationship Id="rId5" Type="http://schemas.openxmlformats.org/officeDocument/2006/relationships/image" Target="../media/image245.png"/><Relationship Id="rId15" Type="http://schemas.openxmlformats.org/officeDocument/2006/relationships/image" Target="../media/image255.png"/><Relationship Id="rId23" Type="http://schemas.openxmlformats.org/officeDocument/2006/relationships/image" Target="../media/image263.png"/><Relationship Id="rId10" Type="http://schemas.openxmlformats.org/officeDocument/2006/relationships/image" Target="../media/image250.png"/><Relationship Id="rId19" Type="http://schemas.openxmlformats.org/officeDocument/2006/relationships/image" Target="../media/image259.png"/><Relationship Id="rId4" Type="http://schemas.openxmlformats.org/officeDocument/2006/relationships/image" Target="../media/image244.png"/><Relationship Id="rId9" Type="http://schemas.openxmlformats.org/officeDocument/2006/relationships/image" Target="../media/image249.png"/><Relationship Id="rId14" Type="http://schemas.openxmlformats.org/officeDocument/2006/relationships/image" Target="../media/image254.png"/><Relationship Id="rId22" Type="http://schemas.openxmlformats.org/officeDocument/2006/relationships/image" Target="../media/image262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1.png"/><Relationship Id="rId13" Type="http://schemas.openxmlformats.org/officeDocument/2006/relationships/image" Target="../media/image276.png"/><Relationship Id="rId3" Type="http://schemas.openxmlformats.org/officeDocument/2006/relationships/image" Target="../media/image266.jpg"/><Relationship Id="rId7" Type="http://schemas.openxmlformats.org/officeDocument/2006/relationships/image" Target="../media/image270.png"/><Relationship Id="rId12" Type="http://schemas.openxmlformats.org/officeDocument/2006/relationships/image" Target="../media/image275.png"/><Relationship Id="rId2" Type="http://schemas.openxmlformats.org/officeDocument/2006/relationships/notesSlide" Target="../notesSlides/notesSlide22.xml"/><Relationship Id="rId16" Type="http://schemas.openxmlformats.org/officeDocument/2006/relationships/image" Target="../media/image27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69.png"/><Relationship Id="rId11" Type="http://schemas.openxmlformats.org/officeDocument/2006/relationships/image" Target="../media/image274.png"/><Relationship Id="rId5" Type="http://schemas.openxmlformats.org/officeDocument/2006/relationships/image" Target="../media/image268.jpg"/><Relationship Id="rId15" Type="http://schemas.openxmlformats.org/officeDocument/2006/relationships/image" Target="../media/image278.png"/><Relationship Id="rId10" Type="http://schemas.openxmlformats.org/officeDocument/2006/relationships/image" Target="../media/image273.png"/><Relationship Id="rId4" Type="http://schemas.openxmlformats.org/officeDocument/2006/relationships/image" Target="../media/image267.jpg"/><Relationship Id="rId9" Type="http://schemas.openxmlformats.org/officeDocument/2006/relationships/image" Target="../media/image272.png"/><Relationship Id="rId14" Type="http://schemas.openxmlformats.org/officeDocument/2006/relationships/image" Target="../media/image27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95.png"/><Relationship Id="rId21" Type="http://schemas.openxmlformats.org/officeDocument/2006/relationships/image" Target="../media/image299.png"/><Relationship Id="rId42" Type="http://schemas.openxmlformats.org/officeDocument/2006/relationships/image" Target="../media/image320.png"/><Relationship Id="rId63" Type="http://schemas.openxmlformats.org/officeDocument/2006/relationships/image" Target="../media/image341.png"/><Relationship Id="rId84" Type="http://schemas.openxmlformats.org/officeDocument/2006/relationships/image" Target="../media/image362.png"/><Relationship Id="rId138" Type="http://schemas.openxmlformats.org/officeDocument/2006/relationships/image" Target="../media/image416.png"/><Relationship Id="rId16" Type="http://schemas.openxmlformats.org/officeDocument/2006/relationships/image" Target="../media/image294.png"/><Relationship Id="rId107" Type="http://schemas.openxmlformats.org/officeDocument/2006/relationships/image" Target="../media/image385.png"/><Relationship Id="rId11" Type="http://schemas.openxmlformats.org/officeDocument/2006/relationships/image" Target="../media/image289.png"/><Relationship Id="rId32" Type="http://schemas.openxmlformats.org/officeDocument/2006/relationships/image" Target="../media/image310.png"/><Relationship Id="rId37" Type="http://schemas.openxmlformats.org/officeDocument/2006/relationships/image" Target="../media/image315.png"/><Relationship Id="rId53" Type="http://schemas.openxmlformats.org/officeDocument/2006/relationships/image" Target="../media/image331.png"/><Relationship Id="rId58" Type="http://schemas.openxmlformats.org/officeDocument/2006/relationships/image" Target="../media/image336.png"/><Relationship Id="rId74" Type="http://schemas.openxmlformats.org/officeDocument/2006/relationships/image" Target="../media/image352.png"/><Relationship Id="rId79" Type="http://schemas.openxmlformats.org/officeDocument/2006/relationships/image" Target="../media/image357.png"/><Relationship Id="rId102" Type="http://schemas.openxmlformats.org/officeDocument/2006/relationships/image" Target="../media/image380.png"/><Relationship Id="rId123" Type="http://schemas.openxmlformats.org/officeDocument/2006/relationships/image" Target="../media/image401.png"/><Relationship Id="rId128" Type="http://schemas.openxmlformats.org/officeDocument/2006/relationships/image" Target="../media/image406.png"/><Relationship Id="rId5" Type="http://schemas.openxmlformats.org/officeDocument/2006/relationships/image" Target="../media/image283.png"/><Relationship Id="rId90" Type="http://schemas.openxmlformats.org/officeDocument/2006/relationships/image" Target="../media/image368.png"/><Relationship Id="rId95" Type="http://schemas.openxmlformats.org/officeDocument/2006/relationships/image" Target="../media/image373.png"/><Relationship Id="rId22" Type="http://schemas.openxmlformats.org/officeDocument/2006/relationships/image" Target="../media/image300.png"/><Relationship Id="rId27" Type="http://schemas.openxmlformats.org/officeDocument/2006/relationships/image" Target="../media/image305.png"/><Relationship Id="rId43" Type="http://schemas.openxmlformats.org/officeDocument/2006/relationships/image" Target="../media/image321.png"/><Relationship Id="rId48" Type="http://schemas.openxmlformats.org/officeDocument/2006/relationships/image" Target="../media/image326.png"/><Relationship Id="rId64" Type="http://schemas.openxmlformats.org/officeDocument/2006/relationships/image" Target="../media/image342.png"/><Relationship Id="rId69" Type="http://schemas.openxmlformats.org/officeDocument/2006/relationships/image" Target="../media/image347.png"/><Relationship Id="rId113" Type="http://schemas.openxmlformats.org/officeDocument/2006/relationships/image" Target="../media/image391.png"/><Relationship Id="rId118" Type="http://schemas.openxmlformats.org/officeDocument/2006/relationships/image" Target="../media/image396.png"/><Relationship Id="rId134" Type="http://schemas.openxmlformats.org/officeDocument/2006/relationships/image" Target="../media/image412.png"/><Relationship Id="rId80" Type="http://schemas.openxmlformats.org/officeDocument/2006/relationships/image" Target="../media/image358.png"/><Relationship Id="rId85" Type="http://schemas.openxmlformats.org/officeDocument/2006/relationships/image" Target="../media/image363.png"/><Relationship Id="rId12" Type="http://schemas.openxmlformats.org/officeDocument/2006/relationships/image" Target="../media/image290.png"/><Relationship Id="rId17" Type="http://schemas.openxmlformats.org/officeDocument/2006/relationships/image" Target="../media/image295.png"/><Relationship Id="rId33" Type="http://schemas.openxmlformats.org/officeDocument/2006/relationships/image" Target="../media/image311.png"/><Relationship Id="rId38" Type="http://schemas.openxmlformats.org/officeDocument/2006/relationships/image" Target="../media/image316.png"/><Relationship Id="rId59" Type="http://schemas.openxmlformats.org/officeDocument/2006/relationships/image" Target="../media/image337.png"/><Relationship Id="rId103" Type="http://schemas.openxmlformats.org/officeDocument/2006/relationships/image" Target="../media/image381.png"/><Relationship Id="rId108" Type="http://schemas.openxmlformats.org/officeDocument/2006/relationships/image" Target="../media/image386.png"/><Relationship Id="rId124" Type="http://schemas.openxmlformats.org/officeDocument/2006/relationships/image" Target="../media/image402.png"/><Relationship Id="rId129" Type="http://schemas.openxmlformats.org/officeDocument/2006/relationships/image" Target="../media/image407.png"/><Relationship Id="rId54" Type="http://schemas.openxmlformats.org/officeDocument/2006/relationships/image" Target="../media/image332.png"/><Relationship Id="rId70" Type="http://schemas.openxmlformats.org/officeDocument/2006/relationships/image" Target="../media/image348.png"/><Relationship Id="rId75" Type="http://schemas.openxmlformats.org/officeDocument/2006/relationships/image" Target="../media/image353.png"/><Relationship Id="rId91" Type="http://schemas.openxmlformats.org/officeDocument/2006/relationships/image" Target="../media/image369.png"/><Relationship Id="rId96" Type="http://schemas.openxmlformats.org/officeDocument/2006/relationships/image" Target="../media/image37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84.png"/><Relationship Id="rId23" Type="http://schemas.openxmlformats.org/officeDocument/2006/relationships/image" Target="../media/image301.png"/><Relationship Id="rId28" Type="http://schemas.openxmlformats.org/officeDocument/2006/relationships/image" Target="../media/image306.png"/><Relationship Id="rId49" Type="http://schemas.openxmlformats.org/officeDocument/2006/relationships/image" Target="../media/image327.png"/><Relationship Id="rId114" Type="http://schemas.openxmlformats.org/officeDocument/2006/relationships/image" Target="../media/image392.png"/><Relationship Id="rId119" Type="http://schemas.openxmlformats.org/officeDocument/2006/relationships/image" Target="../media/image397.png"/><Relationship Id="rId44" Type="http://schemas.openxmlformats.org/officeDocument/2006/relationships/image" Target="../media/image322.png"/><Relationship Id="rId60" Type="http://schemas.openxmlformats.org/officeDocument/2006/relationships/image" Target="../media/image338.png"/><Relationship Id="rId65" Type="http://schemas.openxmlformats.org/officeDocument/2006/relationships/image" Target="../media/image343.png"/><Relationship Id="rId81" Type="http://schemas.openxmlformats.org/officeDocument/2006/relationships/image" Target="../media/image359.png"/><Relationship Id="rId86" Type="http://schemas.openxmlformats.org/officeDocument/2006/relationships/image" Target="../media/image364.png"/><Relationship Id="rId130" Type="http://schemas.openxmlformats.org/officeDocument/2006/relationships/image" Target="../media/image408.png"/><Relationship Id="rId135" Type="http://schemas.openxmlformats.org/officeDocument/2006/relationships/image" Target="../media/image413.png"/><Relationship Id="rId13" Type="http://schemas.openxmlformats.org/officeDocument/2006/relationships/image" Target="../media/image291.png"/><Relationship Id="rId18" Type="http://schemas.openxmlformats.org/officeDocument/2006/relationships/image" Target="../media/image296.png"/><Relationship Id="rId39" Type="http://schemas.openxmlformats.org/officeDocument/2006/relationships/image" Target="../media/image317.png"/><Relationship Id="rId109" Type="http://schemas.openxmlformats.org/officeDocument/2006/relationships/image" Target="../media/image387.png"/><Relationship Id="rId34" Type="http://schemas.openxmlformats.org/officeDocument/2006/relationships/image" Target="../media/image312.png"/><Relationship Id="rId50" Type="http://schemas.openxmlformats.org/officeDocument/2006/relationships/image" Target="../media/image328.png"/><Relationship Id="rId55" Type="http://schemas.openxmlformats.org/officeDocument/2006/relationships/image" Target="../media/image333.png"/><Relationship Id="rId76" Type="http://schemas.openxmlformats.org/officeDocument/2006/relationships/image" Target="../media/image354.png"/><Relationship Id="rId97" Type="http://schemas.openxmlformats.org/officeDocument/2006/relationships/image" Target="../media/image375.png"/><Relationship Id="rId104" Type="http://schemas.openxmlformats.org/officeDocument/2006/relationships/image" Target="../media/image382.png"/><Relationship Id="rId120" Type="http://schemas.openxmlformats.org/officeDocument/2006/relationships/image" Target="../media/image398.png"/><Relationship Id="rId125" Type="http://schemas.openxmlformats.org/officeDocument/2006/relationships/image" Target="../media/image403.png"/><Relationship Id="rId7" Type="http://schemas.openxmlformats.org/officeDocument/2006/relationships/image" Target="../media/image285.png"/><Relationship Id="rId71" Type="http://schemas.openxmlformats.org/officeDocument/2006/relationships/image" Target="../media/image349.png"/><Relationship Id="rId92" Type="http://schemas.openxmlformats.org/officeDocument/2006/relationships/image" Target="../media/image370.png"/><Relationship Id="rId2" Type="http://schemas.openxmlformats.org/officeDocument/2006/relationships/notesSlide" Target="../notesSlides/notesSlide24.xml"/><Relationship Id="rId29" Type="http://schemas.openxmlformats.org/officeDocument/2006/relationships/image" Target="../media/image307.png"/><Relationship Id="rId24" Type="http://schemas.openxmlformats.org/officeDocument/2006/relationships/image" Target="../media/image302.png"/><Relationship Id="rId40" Type="http://schemas.openxmlformats.org/officeDocument/2006/relationships/image" Target="../media/image318.png"/><Relationship Id="rId45" Type="http://schemas.openxmlformats.org/officeDocument/2006/relationships/image" Target="../media/image323.png"/><Relationship Id="rId66" Type="http://schemas.openxmlformats.org/officeDocument/2006/relationships/image" Target="../media/image344.png"/><Relationship Id="rId87" Type="http://schemas.openxmlformats.org/officeDocument/2006/relationships/image" Target="../media/image365.png"/><Relationship Id="rId110" Type="http://schemas.openxmlformats.org/officeDocument/2006/relationships/image" Target="../media/image388.png"/><Relationship Id="rId115" Type="http://schemas.openxmlformats.org/officeDocument/2006/relationships/image" Target="../media/image393.png"/><Relationship Id="rId131" Type="http://schemas.openxmlformats.org/officeDocument/2006/relationships/image" Target="../media/image409.png"/><Relationship Id="rId136" Type="http://schemas.openxmlformats.org/officeDocument/2006/relationships/image" Target="../media/image414.png"/><Relationship Id="rId61" Type="http://schemas.openxmlformats.org/officeDocument/2006/relationships/image" Target="../media/image339.png"/><Relationship Id="rId82" Type="http://schemas.openxmlformats.org/officeDocument/2006/relationships/image" Target="../media/image360.png"/><Relationship Id="rId19" Type="http://schemas.openxmlformats.org/officeDocument/2006/relationships/image" Target="../media/image297.png"/><Relationship Id="rId14" Type="http://schemas.openxmlformats.org/officeDocument/2006/relationships/image" Target="../media/image292.png"/><Relationship Id="rId30" Type="http://schemas.openxmlformats.org/officeDocument/2006/relationships/image" Target="../media/image308.png"/><Relationship Id="rId35" Type="http://schemas.openxmlformats.org/officeDocument/2006/relationships/image" Target="../media/image313.png"/><Relationship Id="rId56" Type="http://schemas.openxmlformats.org/officeDocument/2006/relationships/image" Target="../media/image334.png"/><Relationship Id="rId77" Type="http://schemas.openxmlformats.org/officeDocument/2006/relationships/image" Target="../media/image355.png"/><Relationship Id="rId100" Type="http://schemas.openxmlformats.org/officeDocument/2006/relationships/image" Target="../media/image378.png"/><Relationship Id="rId105" Type="http://schemas.openxmlformats.org/officeDocument/2006/relationships/image" Target="../media/image383.png"/><Relationship Id="rId126" Type="http://schemas.openxmlformats.org/officeDocument/2006/relationships/image" Target="../media/image404.png"/><Relationship Id="rId8" Type="http://schemas.openxmlformats.org/officeDocument/2006/relationships/image" Target="../media/image286.png"/><Relationship Id="rId51" Type="http://schemas.openxmlformats.org/officeDocument/2006/relationships/image" Target="../media/image329.png"/><Relationship Id="rId72" Type="http://schemas.openxmlformats.org/officeDocument/2006/relationships/image" Target="../media/image350.png"/><Relationship Id="rId93" Type="http://schemas.openxmlformats.org/officeDocument/2006/relationships/image" Target="../media/image371.png"/><Relationship Id="rId98" Type="http://schemas.openxmlformats.org/officeDocument/2006/relationships/image" Target="../media/image376.png"/><Relationship Id="rId121" Type="http://schemas.openxmlformats.org/officeDocument/2006/relationships/image" Target="../media/image399.png"/><Relationship Id="rId3" Type="http://schemas.openxmlformats.org/officeDocument/2006/relationships/image" Target="../media/image281.png"/><Relationship Id="rId25" Type="http://schemas.openxmlformats.org/officeDocument/2006/relationships/image" Target="../media/image303.png"/><Relationship Id="rId46" Type="http://schemas.openxmlformats.org/officeDocument/2006/relationships/image" Target="../media/image324.png"/><Relationship Id="rId67" Type="http://schemas.openxmlformats.org/officeDocument/2006/relationships/image" Target="../media/image345.png"/><Relationship Id="rId116" Type="http://schemas.openxmlformats.org/officeDocument/2006/relationships/image" Target="../media/image394.png"/><Relationship Id="rId137" Type="http://schemas.openxmlformats.org/officeDocument/2006/relationships/image" Target="../media/image415.png"/><Relationship Id="rId20" Type="http://schemas.openxmlformats.org/officeDocument/2006/relationships/image" Target="../media/image298.png"/><Relationship Id="rId41" Type="http://schemas.openxmlformats.org/officeDocument/2006/relationships/image" Target="../media/image319.png"/><Relationship Id="rId62" Type="http://schemas.openxmlformats.org/officeDocument/2006/relationships/image" Target="../media/image340.png"/><Relationship Id="rId83" Type="http://schemas.openxmlformats.org/officeDocument/2006/relationships/image" Target="../media/image361.png"/><Relationship Id="rId88" Type="http://schemas.openxmlformats.org/officeDocument/2006/relationships/image" Target="../media/image366.png"/><Relationship Id="rId111" Type="http://schemas.openxmlformats.org/officeDocument/2006/relationships/image" Target="../media/image389.png"/><Relationship Id="rId132" Type="http://schemas.openxmlformats.org/officeDocument/2006/relationships/image" Target="../media/image410.png"/><Relationship Id="rId15" Type="http://schemas.openxmlformats.org/officeDocument/2006/relationships/image" Target="../media/image293.png"/><Relationship Id="rId36" Type="http://schemas.openxmlformats.org/officeDocument/2006/relationships/image" Target="../media/image314.png"/><Relationship Id="rId57" Type="http://schemas.openxmlformats.org/officeDocument/2006/relationships/image" Target="../media/image335.png"/><Relationship Id="rId106" Type="http://schemas.openxmlformats.org/officeDocument/2006/relationships/image" Target="../media/image384.png"/><Relationship Id="rId127" Type="http://schemas.openxmlformats.org/officeDocument/2006/relationships/image" Target="../media/image405.png"/><Relationship Id="rId10" Type="http://schemas.openxmlformats.org/officeDocument/2006/relationships/image" Target="../media/image288.png"/><Relationship Id="rId31" Type="http://schemas.openxmlformats.org/officeDocument/2006/relationships/image" Target="../media/image309.png"/><Relationship Id="rId52" Type="http://schemas.openxmlformats.org/officeDocument/2006/relationships/image" Target="../media/image330.png"/><Relationship Id="rId73" Type="http://schemas.openxmlformats.org/officeDocument/2006/relationships/image" Target="../media/image351.png"/><Relationship Id="rId78" Type="http://schemas.openxmlformats.org/officeDocument/2006/relationships/image" Target="../media/image356.png"/><Relationship Id="rId94" Type="http://schemas.openxmlformats.org/officeDocument/2006/relationships/image" Target="../media/image372.png"/><Relationship Id="rId99" Type="http://schemas.openxmlformats.org/officeDocument/2006/relationships/image" Target="../media/image377.png"/><Relationship Id="rId101" Type="http://schemas.openxmlformats.org/officeDocument/2006/relationships/image" Target="../media/image379.png"/><Relationship Id="rId122" Type="http://schemas.openxmlformats.org/officeDocument/2006/relationships/image" Target="../media/image400.png"/><Relationship Id="rId4" Type="http://schemas.openxmlformats.org/officeDocument/2006/relationships/image" Target="../media/image282.png"/><Relationship Id="rId9" Type="http://schemas.openxmlformats.org/officeDocument/2006/relationships/image" Target="../media/image287.png"/><Relationship Id="rId26" Type="http://schemas.openxmlformats.org/officeDocument/2006/relationships/image" Target="../media/image304.png"/><Relationship Id="rId47" Type="http://schemas.openxmlformats.org/officeDocument/2006/relationships/image" Target="../media/image325.png"/><Relationship Id="rId68" Type="http://schemas.openxmlformats.org/officeDocument/2006/relationships/image" Target="../media/image346.png"/><Relationship Id="rId89" Type="http://schemas.openxmlformats.org/officeDocument/2006/relationships/image" Target="../media/image367.png"/><Relationship Id="rId112" Type="http://schemas.openxmlformats.org/officeDocument/2006/relationships/image" Target="../media/image390.png"/><Relationship Id="rId133" Type="http://schemas.openxmlformats.org/officeDocument/2006/relationships/image" Target="../media/image411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2.png"/><Relationship Id="rId3" Type="http://schemas.openxmlformats.org/officeDocument/2006/relationships/image" Target="../media/image417.png"/><Relationship Id="rId7" Type="http://schemas.openxmlformats.org/officeDocument/2006/relationships/image" Target="../media/image42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20.png"/><Relationship Id="rId11" Type="http://schemas.openxmlformats.org/officeDocument/2006/relationships/image" Target="../media/image425.png"/><Relationship Id="rId5" Type="http://schemas.openxmlformats.org/officeDocument/2006/relationships/image" Target="../media/image419.png"/><Relationship Id="rId10" Type="http://schemas.openxmlformats.org/officeDocument/2006/relationships/image" Target="../media/image424.png"/><Relationship Id="rId4" Type="http://schemas.openxmlformats.org/officeDocument/2006/relationships/image" Target="../media/image418.png"/><Relationship Id="rId9" Type="http://schemas.openxmlformats.org/officeDocument/2006/relationships/image" Target="../media/image423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0.png"/><Relationship Id="rId3" Type="http://schemas.openxmlformats.org/officeDocument/2006/relationships/image" Target="../media/image426.jpg"/><Relationship Id="rId7" Type="http://schemas.openxmlformats.org/officeDocument/2006/relationships/image" Target="../media/image273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9.png"/><Relationship Id="rId5" Type="http://schemas.openxmlformats.org/officeDocument/2006/relationships/image" Target="../media/image277.png"/><Relationship Id="rId4" Type="http://schemas.openxmlformats.org/officeDocument/2006/relationships/image" Target="../media/image27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2.png"/><Relationship Id="rId13" Type="http://schemas.openxmlformats.org/officeDocument/2006/relationships/image" Target="../media/image437.png"/><Relationship Id="rId18" Type="http://schemas.openxmlformats.org/officeDocument/2006/relationships/image" Target="../media/image442.png"/><Relationship Id="rId3" Type="http://schemas.openxmlformats.org/officeDocument/2006/relationships/image" Target="../media/image427.png"/><Relationship Id="rId7" Type="http://schemas.openxmlformats.org/officeDocument/2006/relationships/image" Target="../media/image431.png"/><Relationship Id="rId12" Type="http://schemas.openxmlformats.org/officeDocument/2006/relationships/image" Target="../media/image436.png"/><Relationship Id="rId17" Type="http://schemas.openxmlformats.org/officeDocument/2006/relationships/image" Target="../media/image441.png"/><Relationship Id="rId2" Type="http://schemas.openxmlformats.org/officeDocument/2006/relationships/notesSlide" Target="../notesSlides/notesSlide27.xml"/><Relationship Id="rId16" Type="http://schemas.openxmlformats.org/officeDocument/2006/relationships/image" Target="../media/image44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30.png"/><Relationship Id="rId11" Type="http://schemas.openxmlformats.org/officeDocument/2006/relationships/image" Target="../media/image435.png"/><Relationship Id="rId5" Type="http://schemas.openxmlformats.org/officeDocument/2006/relationships/image" Target="../media/image429.png"/><Relationship Id="rId15" Type="http://schemas.openxmlformats.org/officeDocument/2006/relationships/image" Target="../media/image439.png"/><Relationship Id="rId10" Type="http://schemas.openxmlformats.org/officeDocument/2006/relationships/image" Target="../media/image434.png"/><Relationship Id="rId4" Type="http://schemas.openxmlformats.org/officeDocument/2006/relationships/image" Target="../media/image428.png"/><Relationship Id="rId9" Type="http://schemas.openxmlformats.org/officeDocument/2006/relationships/image" Target="../media/image433.png"/><Relationship Id="rId14" Type="http://schemas.openxmlformats.org/officeDocument/2006/relationships/image" Target="../media/image438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48.png"/><Relationship Id="rId13" Type="http://schemas.openxmlformats.org/officeDocument/2006/relationships/image" Target="../media/image453.png"/><Relationship Id="rId3" Type="http://schemas.openxmlformats.org/officeDocument/2006/relationships/image" Target="../media/image443.png"/><Relationship Id="rId7" Type="http://schemas.openxmlformats.org/officeDocument/2006/relationships/image" Target="../media/image447.png"/><Relationship Id="rId12" Type="http://schemas.openxmlformats.org/officeDocument/2006/relationships/image" Target="../media/image452.png"/><Relationship Id="rId17" Type="http://schemas.openxmlformats.org/officeDocument/2006/relationships/image" Target="../media/image457.png"/><Relationship Id="rId2" Type="http://schemas.openxmlformats.org/officeDocument/2006/relationships/notesSlide" Target="../notesSlides/notesSlide28.xml"/><Relationship Id="rId16" Type="http://schemas.openxmlformats.org/officeDocument/2006/relationships/image" Target="../media/image45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46.png"/><Relationship Id="rId11" Type="http://schemas.openxmlformats.org/officeDocument/2006/relationships/image" Target="../media/image451.png"/><Relationship Id="rId5" Type="http://schemas.openxmlformats.org/officeDocument/2006/relationships/image" Target="../media/image445.png"/><Relationship Id="rId15" Type="http://schemas.openxmlformats.org/officeDocument/2006/relationships/image" Target="../media/image455.png"/><Relationship Id="rId10" Type="http://schemas.openxmlformats.org/officeDocument/2006/relationships/image" Target="../media/image450.png"/><Relationship Id="rId4" Type="http://schemas.openxmlformats.org/officeDocument/2006/relationships/image" Target="../media/image444.png"/><Relationship Id="rId9" Type="http://schemas.openxmlformats.org/officeDocument/2006/relationships/image" Target="../media/image449.png"/><Relationship Id="rId14" Type="http://schemas.openxmlformats.org/officeDocument/2006/relationships/image" Target="../media/image454.png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8.png"/><Relationship Id="rId18" Type="http://schemas.openxmlformats.org/officeDocument/2006/relationships/image" Target="../media/image473.png"/><Relationship Id="rId26" Type="http://schemas.openxmlformats.org/officeDocument/2006/relationships/image" Target="../media/image481.png"/><Relationship Id="rId39" Type="http://schemas.openxmlformats.org/officeDocument/2006/relationships/image" Target="../media/image494.png"/><Relationship Id="rId21" Type="http://schemas.openxmlformats.org/officeDocument/2006/relationships/image" Target="../media/image476.png"/><Relationship Id="rId34" Type="http://schemas.openxmlformats.org/officeDocument/2006/relationships/image" Target="../media/image489.png"/><Relationship Id="rId42" Type="http://schemas.openxmlformats.org/officeDocument/2006/relationships/image" Target="../media/image497.png"/><Relationship Id="rId47" Type="http://schemas.openxmlformats.org/officeDocument/2006/relationships/image" Target="../media/image502.png"/><Relationship Id="rId50" Type="http://schemas.openxmlformats.org/officeDocument/2006/relationships/image" Target="../media/image505.png"/><Relationship Id="rId7" Type="http://schemas.openxmlformats.org/officeDocument/2006/relationships/image" Target="../media/image462.png"/><Relationship Id="rId2" Type="http://schemas.openxmlformats.org/officeDocument/2006/relationships/notesSlide" Target="../notesSlides/notesSlide29.xml"/><Relationship Id="rId16" Type="http://schemas.openxmlformats.org/officeDocument/2006/relationships/image" Target="../media/image471.png"/><Relationship Id="rId29" Type="http://schemas.openxmlformats.org/officeDocument/2006/relationships/image" Target="../media/image484.png"/><Relationship Id="rId11" Type="http://schemas.openxmlformats.org/officeDocument/2006/relationships/image" Target="../media/image466.png"/><Relationship Id="rId24" Type="http://schemas.openxmlformats.org/officeDocument/2006/relationships/image" Target="../media/image479.png"/><Relationship Id="rId32" Type="http://schemas.openxmlformats.org/officeDocument/2006/relationships/image" Target="../media/image487.png"/><Relationship Id="rId37" Type="http://schemas.openxmlformats.org/officeDocument/2006/relationships/image" Target="../media/image492.png"/><Relationship Id="rId40" Type="http://schemas.openxmlformats.org/officeDocument/2006/relationships/image" Target="../media/image495.png"/><Relationship Id="rId45" Type="http://schemas.openxmlformats.org/officeDocument/2006/relationships/image" Target="../media/image500.png"/><Relationship Id="rId5" Type="http://schemas.openxmlformats.org/officeDocument/2006/relationships/image" Target="../media/image460.png"/><Relationship Id="rId15" Type="http://schemas.openxmlformats.org/officeDocument/2006/relationships/image" Target="../media/image470.png"/><Relationship Id="rId23" Type="http://schemas.openxmlformats.org/officeDocument/2006/relationships/image" Target="../media/image478.png"/><Relationship Id="rId28" Type="http://schemas.openxmlformats.org/officeDocument/2006/relationships/image" Target="../media/image483.png"/><Relationship Id="rId36" Type="http://schemas.openxmlformats.org/officeDocument/2006/relationships/image" Target="../media/image491.png"/><Relationship Id="rId49" Type="http://schemas.openxmlformats.org/officeDocument/2006/relationships/image" Target="../media/image504.png"/><Relationship Id="rId10" Type="http://schemas.openxmlformats.org/officeDocument/2006/relationships/image" Target="../media/image465.png"/><Relationship Id="rId19" Type="http://schemas.openxmlformats.org/officeDocument/2006/relationships/image" Target="../media/image474.png"/><Relationship Id="rId31" Type="http://schemas.openxmlformats.org/officeDocument/2006/relationships/image" Target="../media/image486.png"/><Relationship Id="rId44" Type="http://schemas.openxmlformats.org/officeDocument/2006/relationships/image" Target="../media/image499.png"/><Relationship Id="rId52" Type="http://schemas.openxmlformats.org/officeDocument/2006/relationships/image" Target="../media/image507.png"/><Relationship Id="rId4" Type="http://schemas.openxmlformats.org/officeDocument/2006/relationships/image" Target="../media/image459.png"/><Relationship Id="rId9" Type="http://schemas.openxmlformats.org/officeDocument/2006/relationships/image" Target="../media/image464.png"/><Relationship Id="rId14" Type="http://schemas.openxmlformats.org/officeDocument/2006/relationships/image" Target="../media/image469.png"/><Relationship Id="rId22" Type="http://schemas.openxmlformats.org/officeDocument/2006/relationships/image" Target="../media/image477.png"/><Relationship Id="rId27" Type="http://schemas.openxmlformats.org/officeDocument/2006/relationships/image" Target="../media/image482.png"/><Relationship Id="rId30" Type="http://schemas.openxmlformats.org/officeDocument/2006/relationships/image" Target="../media/image485.png"/><Relationship Id="rId35" Type="http://schemas.openxmlformats.org/officeDocument/2006/relationships/image" Target="../media/image490.png"/><Relationship Id="rId43" Type="http://schemas.openxmlformats.org/officeDocument/2006/relationships/image" Target="../media/image498.png"/><Relationship Id="rId48" Type="http://schemas.openxmlformats.org/officeDocument/2006/relationships/image" Target="../media/image503.png"/><Relationship Id="rId8" Type="http://schemas.openxmlformats.org/officeDocument/2006/relationships/image" Target="../media/image463.png"/><Relationship Id="rId51" Type="http://schemas.openxmlformats.org/officeDocument/2006/relationships/image" Target="../media/image506.png"/><Relationship Id="rId3" Type="http://schemas.openxmlformats.org/officeDocument/2006/relationships/image" Target="../media/image458.png"/><Relationship Id="rId12" Type="http://schemas.openxmlformats.org/officeDocument/2006/relationships/image" Target="../media/image467.png"/><Relationship Id="rId17" Type="http://schemas.openxmlformats.org/officeDocument/2006/relationships/image" Target="../media/image472.png"/><Relationship Id="rId25" Type="http://schemas.openxmlformats.org/officeDocument/2006/relationships/image" Target="../media/image480.png"/><Relationship Id="rId33" Type="http://schemas.openxmlformats.org/officeDocument/2006/relationships/image" Target="../media/image488.png"/><Relationship Id="rId38" Type="http://schemas.openxmlformats.org/officeDocument/2006/relationships/image" Target="../media/image493.png"/><Relationship Id="rId46" Type="http://schemas.openxmlformats.org/officeDocument/2006/relationships/image" Target="../media/image501.png"/><Relationship Id="rId20" Type="http://schemas.openxmlformats.org/officeDocument/2006/relationships/image" Target="../media/image475.png"/><Relationship Id="rId41" Type="http://schemas.openxmlformats.org/officeDocument/2006/relationships/image" Target="../media/image49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46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3.png"/><Relationship Id="rId13" Type="http://schemas.openxmlformats.org/officeDocument/2006/relationships/image" Target="../media/image518.png"/><Relationship Id="rId3" Type="http://schemas.openxmlformats.org/officeDocument/2006/relationships/image" Target="../media/image508.tiff"/><Relationship Id="rId7" Type="http://schemas.openxmlformats.org/officeDocument/2006/relationships/image" Target="../media/image512.png"/><Relationship Id="rId12" Type="http://schemas.openxmlformats.org/officeDocument/2006/relationships/image" Target="../media/image51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11.png"/><Relationship Id="rId11" Type="http://schemas.openxmlformats.org/officeDocument/2006/relationships/image" Target="../media/image516.png"/><Relationship Id="rId5" Type="http://schemas.openxmlformats.org/officeDocument/2006/relationships/image" Target="../media/image510.png"/><Relationship Id="rId15" Type="http://schemas.openxmlformats.org/officeDocument/2006/relationships/image" Target="../media/image520.png"/><Relationship Id="rId10" Type="http://schemas.openxmlformats.org/officeDocument/2006/relationships/image" Target="../media/image515.png"/><Relationship Id="rId4" Type="http://schemas.openxmlformats.org/officeDocument/2006/relationships/image" Target="../media/image509.png"/><Relationship Id="rId9" Type="http://schemas.openxmlformats.org/officeDocument/2006/relationships/image" Target="../media/image514.png"/><Relationship Id="rId14" Type="http://schemas.openxmlformats.org/officeDocument/2006/relationships/image" Target="../media/image519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6.png"/><Relationship Id="rId13" Type="http://schemas.openxmlformats.org/officeDocument/2006/relationships/image" Target="../media/image531.png"/><Relationship Id="rId3" Type="http://schemas.openxmlformats.org/officeDocument/2006/relationships/image" Target="../media/image521.png"/><Relationship Id="rId7" Type="http://schemas.openxmlformats.org/officeDocument/2006/relationships/image" Target="../media/image525.png"/><Relationship Id="rId12" Type="http://schemas.openxmlformats.org/officeDocument/2006/relationships/image" Target="../media/image530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24.png"/><Relationship Id="rId11" Type="http://schemas.openxmlformats.org/officeDocument/2006/relationships/image" Target="../media/image529.png"/><Relationship Id="rId5" Type="http://schemas.openxmlformats.org/officeDocument/2006/relationships/image" Target="../media/image523.png"/><Relationship Id="rId15" Type="http://schemas.openxmlformats.org/officeDocument/2006/relationships/image" Target="../media/image533.png"/><Relationship Id="rId10" Type="http://schemas.openxmlformats.org/officeDocument/2006/relationships/image" Target="../media/image528.png"/><Relationship Id="rId4" Type="http://schemas.openxmlformats.org/officeDocument/2006/relationships/image" Target="../media/image522.png"/><Relationship Id="rId9" Type="http://schemas.openxmlformats.org/officeDocument/2006/relationships/image" Target="../media/image527.png"/><Relationship Id="rId14" Type="http://schemas.openxmlformats.org/officeDocument/2006/relationships/image" Target="../media/image532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9.png"/><Relationship Id="rId3" Type="http://schemas.openxmlformats.org/officeDocument/2006/relationships/image" Target="../media/image534.png"/><Relationship Id="rId7" Type="http://schemas.openxmlformats.org/officeDocument/2006/relationships/image" Target="../media/image53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37.png"/><Relationship Id="rId5" Type="http://schemas.openxmlformats.org/officeDocument/2006/relationships/image" Target="../media/image536.png"/><Relationship Id="rId4" Type="http://schemas.openxmlformats.org/officeDocument/2006/relationships/image" Target="../media/image535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5.png"/><Relationship Id="rId13" Type="http://schemas.openxmlformats.org/officeDocument/2006/relationships/image" Target="../media/image550.png"/><Relationship Id="rId18" Type="http://schemas.openxmlformats.org/officeDocument/2006/relationships/image" Target="../media/image555.png"/><Relationship Id="rId3" Type="http://schemas.openxmlformats.org/officeDocument/2006/relationships/image" Target="../media/image540.png"/><Relationship Id="rId7" Type="http://schemas.openxmlformats.org/officeDocument/2006/relationships/image" Target="../media/image544.png"/><Relationship Id="rId12" Type="http://schemas.openxmlformats.org/officeDocument/2006/relationships/image" Target="../media/image549.png"/><Relationship Id="rId17" Type="http://schemas.openxmlformats.org/officeDocument/2006/relationships/image" Target="../media/image554.png"/><Relationship Id="rId2" Type="http://schemas.openxmlformats.org/officeDocument/2006/relationships/notesSlide" Target="../notesSlides/notesSlide34.xml"/><Relationship Id="rId16" Type="http://schemas.openxmlformats.org/officeDocument/2006/relationships/image" Target="../media/image55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43.png"/><Relationship Id="rId11" Type="http://schemas.openxmlformats.org/officeDocument/2006/relationships/image" Target="../media/image548.png"/><Relationship Id="rId5" Type="http://schemas.openxmlformats.org/officeDocument/2006/relationships/image" Target="../media/image542.png"/><Relationship Id="rId15" Type="http://schemas.openxmlformats.org/officeDocument/2006/relationships/image" Target="../media/image552.png"/><Relationship Id="rId10" Type="http://schemas.openxmlformats.org/officeDocument/2006/relationships/image" Target="../media/image547.png"/><Relationship Id="rId19" Type="http://schemas.openxmlformats.org/officeDocument/2006/relationships/image" Target="../media/image556.png"/><Relationship Id="rId4" Type="http://schemas.openxmlformats.org/officeDocument/2006/relationships/image" Target="../media/image541.png"/><Relationship Id="rId9" Type="http://schemas.openxmlformats.org/officeDocument/2006/relationships/image" Target="../media/image546.png"/><Relationship Id="rId14" Type="http://schemas.openxmlformats.org/officeDocument/2006/relationships/image" Target="../media/image551.png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62.png"/><Relationship Id="rId3" Type="http://schemas.openxmlformats.org/officeDocument/2006/relationships/image" Target="../media/image557.png"/><Relationship Id="rId7" Type="http://schemas.openxmlformats.org/officeDocument/2006/relationships/image" Target="../media/image56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60.png"/><Relationship Id="rId5" Type="http://schemas.openxmlformats.org/officeDocument/2006/relationships/image" Target="../media/image559.png"/><Relationship Id="rId10" Type="http://schemas.openxmlformats.org/officeDocument/2006/relationships/image" Target="../media/image564.png"/><Relationship Id="rId4" Type="http://schemas.openxmlformats.org/officeDocument/2006/relationships/image" Target="../media/image558.png"/><Relationship Id="rId9" Type="http://schemas.openxmlformats.org/officeDocument/2006/relationships/image" Target="../media/image563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5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567.png"/><Relationship Id="rId4" Type="http://schemas.openxmlformats.org/officeDocument/2006/relationships/image" Target="../media/image566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0.png"/><Relationship Id="rId3" Type="http://schemas.openxmlformats.org/officeDocument/2006/relationships/image" Target="../media/image568.jpg"/><Relationship Id="rId7" Type="http://schemas.openxmlformats.org/officeDocument/2006/relationships/image" Target="../media/image269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73.png"/><Relationship Id="rId5" Type="http://schemas.openxmlformats.org/officeDocument/2006/relationships/image" Target="../media/image272.png"/><Relationship Id="rId4" Type="http://schemas.openxmlformats.org/officeDocument/2006/relationships/image" Target="../media/image569.jpg"/></Relationships>
</file>

<file path=ppt/slides/_rels/slide3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593.png"/><Relationship Id="rId21" Type="http://schemas.openxmlformats.org/officeDocument/2006/relationships/image" Target="../media/image588.png"/><Relationship Id="rId42" Type="http://schemas.openxmlformats.org/officeDocument/2006/relationships/image" Target="../media/image609.png"/><Relationship Id="rId47" Type="http://schemas.openxmlformats.org/officeDocument/2006/relationships/image" Target="../media/image614.png"/><Relationship Id="rId63" Type="http://schemas.openxmlformats.org/officeDocument/2006/relationships/image" Target="../media/image630.png"/><Relationship Id="rId68" Type="http://schemas.openxmlformats.org/officeDocument/2006/relationships/image" Target="../media/image635.png"/><Relationship Id="rId84" Type="http://schemas.openxmlformats.org/officeDocument/2006/relationships/image" Target="../media/image651.png"/><Relationship Id="rId89" Type="http://schemas.openxmlformats.org/officeDocument/2006/relationships/image" Target="../media/image656.png"/><Relationship Id="rId16" Type="http://schemas.openxmlformats.org/officeDocument/2006/relationships/image" Target="../media/image583.png"/><Relationship Id="rId107" Type="http://schemas.openxmlformats.org/officeDocument/2006/relationships/image" Target="../media/image674.png"/><Relationship Id="rId11" Type="http://schemas.openxmlformats.org/officeDocument/2006/relationships/image" Target="../media/image578.png"/><Relationship Id="rId32" Type="http://schemas.openxmlformats.org/officeDocument/2006/relationships/image" Target="../media/image599.png"/><Relationship Id="rId37" Type="http://schemas.openxmlformats.org/officeDocument/2006/relationships/image" Target="../media/image604.png"/><Relationship Id="rId53" Type="http://schemas.openxmlformats.org/officeDocument/2006/relationships/image" Target="../media/image620.png"/><Relationship Id="rId58" Type="http://schemas.openxmlformats.org/officeDocument/2006/relationships/image" Target="../media/image625.png"/><Relationship Id="rId74" Type="http://schemas.openxmlformats.org/officeDocument/2006/relationships/image" Target="../media/image641.png"/><Relationship Id="rId79" Type="http://schemas.openxmlformats.org/officeDocument/2006/relationships/image" Target="../media/image646.png"/><Relationship Id="rId102" Type="http://schemas.openxmlformats.org/officeDocument/2006/relationships/image" Target="../media/image669.png"/><Relationship Id="rId5" Type="http://schemas.openxmlformats.org/officeDocument/2006/relationships/image" Target="../media/image572.png"/><Relationship Id="rId90" Type="http://schemas.openxmlformats.org/officeDocument/2006/relationships/image" Target="../media/image657.png"/><Relationship Id="rId95" Type="http://schemas.openxmlformats.org/officeDocument/2006/relationships/image" Target="../media/image662.png"/><Relationship Id="rId22" Type="http://schemas.openxmlformats.org/officeDocument/2006/relationships/image" Target="../media/image589.png"/><Relationship Id="rId27" Type="http://schemas.openxmlformats.org/officeDocument/2006/relationships/image" Target="../media/image594.png"/><Relationship Id="rId43" Type="http://schemas.openxmlformats.org/officeDocument/2006/relationships/image" Target="../media/image610.png"/><Relationship Id="rId48" Type="http://schemas.openxmlformats.org/officeDocument/2006/relationships/image" Target="../media/image615.png"/><Relationship Id="rId64" Type="http://schemas.openxmlformats.org/officeDocument/2006/relationships/image" Target="../media/image631.png"/><Relationship Id="rId69" Type="http://schemas.openxmlformats.org/officeDocument/2006/relationships/image" Target="../media/image636.png"/><Relationship Id="rId80" Type="http://schemas.openxmlformats.org/officeDocument/2006/relationships/image" Target="../media/image647.png"/><Relationship Id="rId85" Type="http://schemas.openxmlformats.org/officeDocument/2006/relationships/image" Target="../media/image652.png"/><Relationship Id="rId12" Type="http://schemas.openxmlformats.org/officeDocument/2006/relationships/image" Target="../media/image579.png"/><Relationship Id="rId17" Type="http://schemas.openxmlformats.org/officeDocument/2006/relationships/image" Target="../media/image584.png"/><Relationship Id="rId33" Type="http://schemas.openxmlformats.org/officeDocument/2006/relationships/image" Target="../media/image600.png"/><Relationship Id="rId38" Type="http://schemas.openxmlformats.org/officeDocument/2006/relationships/image" Target="../media/image605.png"/><Relationship Id="rId59" Type="http://schemas.openxmlformats.org/officeDocument/2006/relationships/image" Target="../media/image626.png"/><Relationship Id="rId103" Type="http://schemas.openxmlformats.org/officeDocument/2006/relationships/image" Target="../media/image670.png"/><Relationship Id="rId108" Type="http://schemas.openxmlformats.org/officeDocument/2006/relationships/image" Target="../media/image675.png"/><Relationship Id="rId54" Type="http://schemas.openxmlformats.org/officeDocument/2006/relationships/image" Target="../media/image621.png"/><Relationship Id="rId70" Type="http://schemas.openxmlformats.org/officeDocument/2006/relationships/image" Target="../media/image637.png"/><Relationship Id="rId75" Type="http://schemas.openxmlformats.org/officeDocument/2006/relationships/image" Target="../media/image642.png"/><Relationship Id="rId91" Type="http://schemas.openxmlformats.org/officeDocument/2006/relationships/image" Target="../media/image658.png"/><Relationship Id="rId96" Type="http://schemas.openxmlformats.org/officeDocument/2006/relationships/image" Target="../media/image66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573.png"/><Relationship Id="rId15" Type="http://schemas.openxmlformats.org/officeDocument/2006/relationships/image" Target="../media/image582.png"/><Relationship Id="rId23" Type="http://schemas.openxmlformats.org/officeDocument/2006/relationships/image" Target="../media/image590.png"/><Relationship Id="rId28" Type="http://schemas.openxmlformats.org/officeDocument/2006/relationships/image" Target="../media/image595.png"/><Relationship Id="rId36" Type="http://schemas.openxmlformats.org/officeDocument/2006/relationships/image" Target="../media/image603.png"/><Relationship Id="rId49" Type="http://schemas.openxmlformats.org/officeDocument/2006/relationships/image" Target="../media/image616.png"/><Relationship Id="rId57" Type="http://schemas.openxmlformats.org/officeDocument/2006/relationships/image" Target="../media/image624.png"/><Relationship Id="rId106" Type="http://schemas.openxmlformats.org/officeDocument/2006/relationships/image" Target="../media/image673.png"/><Relationship Id="rId10" Type="http://schemas.openxmlformats.org/officeDocument/2006/relationships/image" Target="../media/image577.png"/><Relationship Id="rId31" Type="http://schemas.openxmlformats.org/officeDocument/2006/relationships/image" Target="../media/image598.png"/><Relationship Id="rId44" Type="http://schemas.openxmlformats.org/officeDocument/2006/relationships/image" Target="../media/image611.png"/><Relationship Id="rId52" Type="http://schemas.openxmlformats.org/officeDocument/2006/relationships/image" Target="../media/image619.png"/><Relationship Id="rId60" Type="http://schemas.openxmlformats.org/officeDocument/2006/relationships/image" Target="../media/image627.png"/><Relationship Id="rId65" Type="http://schemas.openxmlformats.org/officeDocument/2006/relationships/image" Target="../media/image632.png"/><Relationship Id="rId73" Type="http://schemas.openxmlformats.org/officeDocument/2006/relationships/image" Target="../media/image640.png"/><Relationship Id="rId78" Type="http://schemas.openxmlformats.org/officeDocument/2006/relationships/image" Target="../media/image645.png"/><Relationship Id="rId81" Type="http://schemas.openxmlformats.org/officeDocument/2006/relationships/image" Target="../media/image648.png"/><Relationship Id="rId86" Type="http://schemas.openxmlformats.org/officeDocument/2006/relationships/image" Target="../media/image653.png"/><Relationship Id="rId94" Type="http://schemas.openxmlformats.org/officeDocument/2006/relationships/image" Target="../media/image661.png"/><Relationship Id="rId99" Type="http://schemas.openxmlformats.org/officeDocument/2006/relationships/image" Target="../media/image666.png"/><Relationship Id="rId101" Type="http://schemas.openxmlformats.org/officeDocument/2006/relationships/image" Target="../media/image668.png"/><Relationship Id="rId4" Type="http://schemas.openxmlformats.org/officeDocument/2006/relationships/image" Target="../media/image571.png"/><Relationship Id="rId9" Type="http://schemas.openxmlformats.org/officeDocument/2006/relationships/image" Target="../media/image576.png"/><Relationship Id="rId13" Type="http://schemas.openxmlformats.org/officeDocument/2006/relationships/image" Target="../media/image580.png"/><Relationship Id="rId18" Type="http://schemas.openxmlformats.org/officeDocument/2006/relationships/image" Target="../media/image585.png"/><Relationship Id="rId39" Type="http://schemas.openxmlformats.org/officeDocument/2006/relationships/image" Target="../media/image606.png"/><Relationship Id="rId109" Type="http://schemas.openxmlformats.org/officeDocument/2006/relationships/image" Target="../media/image676.png"/><Relationship Id="rId34" Type="http://schemas.openxmlformats.org/officeDocument/2006/relationships/image" Target="../media/image601.png"/><Relationship Id="rId50" Type="http://schemas.openxmlformats.org/officeDocument/2006/relationships/image" Target="../media/image617.png"/><Relationship Id="rId55" Type="http://schemas.openxmlformats.org/officeDocument/2006/relationships/image" Target="../media/image622.png"/><Relationship Id="rId76" Type="http://schemas.openxmlformats.org/officeDocument/2006/relationships/image" Target="../media/image643.png"/><Relationship Id="rId97" Type="http://schemas.openxmlformats.org/officeDocument/2006/relationships/image" Target="../media/image664.png"/><Relationship Id="rId104" Type="http://schemas.openxmlformats.org/officeDocument/2006/relationships/image" Target="../media/image671.png"/><Relationship Id="rId7" Type="http://schemas.openxmlformats.org/officeDocument/2006/relationships/image" Target="../media/image574.png"/><Relationship Id="rId71" Type="http://schemas.openxmlformats.org/officeDocument/2006/relationships/image" Target="../media/image638.png"/><Relationship Id="rId92" Type="http://schemas.openxmlformats.org/officeDocument/2006/relationships/image" Target="../media/image659.png"/><Relationship Id="rId2" Type="http://schemas.openxmlformats.org/officeDocument/2006/relationships/notesSlide" Target="../notesSlides/notesSlide39.xml"/><Relationship Id="rId29" Type="http://schemas.openxmlformats.org/officeDocument/2006/relationships/image" Target="../media/image596.png"/><Relationship Id="rId24" Type="http://schemas.openxmlformats.org/officeDocument/2006/relationships/image" Target="../media/image591.png"/><Relationship Id="rId40" Type="http://schemas.openxmlformats.org/officeDocument/2006/relationships/image" Target="../media/image607.png"/><Relationship Id="rId45" Type="http://schemas.openxmlformats.org/officeDocument/2006/relationships/image" Target="../media/image612.png"/><Relationship Id="rId66" Type="http://schemas.openxmlformats.org/officeDocument/2006/relationships/image" Target="../media/image633.png"/><Relationship Id="rId87" Type="http://schemas.openxmlformats.org/officeDocument/2006/relationships/image" Target="../media/image654.png"/><Relationship Id="rId110" Type="http://schemas.openxmlformats.org/officeDocument/2006/relationships/image" Target="../media/image677.png"/><Relationship Id="rId61" Type="http://schemas.openxmlformats.org/officeDocument/2006/relationships/image" Target="../media/image628.png"/><Relationship Id="rId82" Type="http://schemas.openxmlformats.org/officeDocument/2006/relationships/image" Target="../media/image649.png"/><Relationship Id="rId19" Type="http://schemas.openxmlformats.org/officeDocument/2006/relationships/image" Target="../media/image586.png"/><Relationship Id="rId14" Type="http://schemas.openxmlformats.org/officeDocument/2006/relationships/image" Target="../media/image581.png"/><Relationship Id="rId30" Type="http://schemas.openxmlformats.org/officeDocument/2006/relationships/image" Target="../media/image597.png"/><Relationship Id="rId35" Type="http://schemas.openxmlformats.org/officeDocument/2006/relationships/image" Target="../media/image602.png"/><Relationship Id="rId56" Type="http://schemas.openxmlformats.org/officeDocument/2006/relationships/image" Target="../media/image623.png"/><Relationship Id="rId77" Type="http://schemas.openxmlformats.org/officeDocument/2006/relationships/image" Target="../media/image644.png"/><Relationship Id="rId100" Type="http://schemas.openxmlformats.org/officeDocument/2006/relationships/image" Target="../media/image667.png"/><Relationship Id="rId105" Type="http://schemas.openxmlformats.org/officeDocument/2006/relationships/image" Target="../media/image672.png"/><Relationship Id="rId8" Type="http://schemas.openxmlformats.org/officeDocument/2006/relationships/image" Target="../media/image575.png"/><Relationship Id="rId51" Type="http://schemas.openxmlformats.org/officeDocument/2006/relationships/image" Target="../media/image618.png"/><Relationship Id="rId72" Type="http://schemas.openxmlformats.org/officeDocument/2006/relationships/image" Target="../media/image639.png"/><Relationship Id="rId93" Type="http://schemas.openxmlformats.org/officeDocument/2006/relationships/image" Target="../media/image660.png"/><Relationship Id="rId98" Type="http://schemas.openxmlformats.org/officeDocument/2006/relationships/image" Target="../media/image665.png"/><Relationship Id="rId3" Type="http://schemas.openxmlformats.org/officeDocument/2006/relationships/image" Target="../media/image570.png"/><Relationship Id="rId25" Type="http://schemas.openxmlformats.org/officeDocument/2006/relationships/image" Target="../media/image592.png"/><Relationship Id="rId46" Type="http://schemas.openxmlformats.org/officeDocument/2006/relationships/image" Target="../media/image613.png"/><Relationship Id="rId67" Type="http://schemas.openxmlformats.org/officeDocument/2006/relationships/image" Target="../media/image634.png"/><Relationship Id="rId20" Type="http://schemas.openxmlformats.org/officeDocument/2006/relationships/image" Target="../media/image587.png"/><Relationship Id="rId41" Type="http://schemas.openxmlformats.org/officeDocument/2006/relationships/image" Target="../media/image608.png"/><Relationship Id="rId62" Type="http://schemas.openxmlformats.org/officeDocument/2006/relationships/image" Target="../media/image629.png"/><Relationship Id="rId83" Type="http://schemas.openxmlformats.org/officeDocument/2006/relationships/image" Target="../media/image650.png"/><Relationship Id="rId88" Type="http://schemas.openxmlformats.org/officeDocument/2006/relationships/image" Target="../media/image655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88.png"/><Relationship Id="rId18" Type="http://schemas.openxmlformats.org/officeDocument/2006/relationships/image" Target="../media/image693.png"/><Relationship Id="rId26" Type="http://schemas.openxmlformats.org/officeDocument/2006/relationships/image" Target="../media/image701.png"/><Relationship Id="rId3" Type="http://schemas.openxmlformats.org/officeDocument/2006/relationships/image" Target="../media/image678.png"/><Relationship Id="rId21" Type="http://schemas.openxmlformats.org/officeDocument/2006/relationships/image" Target="../media/image696.png"/><Relationship Id="rId7" Type="http://schemas.openxmlformats.org/officeDocument/2006/relationships/image" Target="../media/image682.png"/><Relationship Id="rId12" Type="http://schemas.openxmlformats.org/officeDocument/2006/relationships/image" Target="../media/image687.png"/><Relationship Id="rId17" Type="http://schemas.openxmlformats.org/officeDocument/2006/relationships/image" Target="../media/image692.png"/><Relationship Id="rId25" Type="http://schemas.openxmlformats.org/officeDocument/2006/relationships/image" Target="../media/image700.png"/><Relationship Id="rId33" Type="http://schemas.openxmlformats.org/officeDocument/2006/relationships/image" Target="../media/image708.png"/><Relationship Id="rId2" Type="http://schemas.openxmlformats.org/officeDocument/2006/relationships/notesSlide" Target="../notesSlides/notesSlide40.xml"/><Relationship Id="rId16" Type="http://schemas.openxmlformats.org/officeDocument/2006/relationships/image" Target="../media/image691.png"/><Relationship Id="rId20" Type="http://schemas.openxmlformats.org/officeDocument/2006/relationships/image" Target="../media/image695.png"/><Relationship Id="rId29" Type="http://schemas.openxmlformats.org/officeDocument/2006/relationships/image" Target="../media/image70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681.png"/><Relationship Id="rId11" Type="http://schemas.openxmlformats.org/officeDocument/2006/relationships/image" Target="../media/image686.png"/><Relationship Id="rId24" Type="http://schemas.openxmlformats.org/officeDocument/2006/relationships/image" Target="../media/image699.png"/><Relationship Id="rId32" Type="http://schemas.openxmlformats.org/officeDocument/2006/relationships/image" Target="../media/image707.png"/><Relationship Id="rId5" Type="http://schemas.openxmlformats.org/officeDocument/2006/relationships/image" Target="../media/image680.png"/><Relationship Id="rId15" Type="http://schemas.openxmlformats.org/officeDocument/2006/relationships/image" Target="../media/image690.png"/><Relationship Id="rId23" Type="http://schemas.openxmlformats.org/officeDocument/2006/relationships/image" Target="../media/image698.png"/><Relationship Id="rId28" Type="http://schemas.openxmlformats.org/officeDocument/2006/relationships/image" Target="../media/image703.png"/><Relationship Id="rId10" Type="http://schemas.openxmlformats.org/officeDocument/2006/relationships/image" Target="../media/image685.png"/><Relationship Id="rId19" Type="http://schemas.openxmlformats.org/officeDocument/2006/relationships/image" Target="../media/image694.png"/><Relationship Id="rId31" Type="http://schemas.openxmlformats.org/officeDocument/2006/relationships/image" Target="../media/image706.png"/><Relationship Id="rId4" Type="http://schemas.openxmlformats.org/officeDocument/2006/relationships/image" Target="../media/image679.png"/><Relationship Id="rId9" Type="http://schemas.openxmlformats.org/officeDocument/2006/relationships/image" Target="../media/image684.png"/><Relationship Id="rId14" Type="http://schemas.openxmlformats.org/officeDocument/2006/relationships/image" Target="../media/image689.png"/><Relationship Id="rId22" Type="http://schemas.openxmlformats.org/officeDocument/2006/relationships/image" Target="../media/image697.png"/><Relationship Id="rId27" Type="http://schemas.openxmlformats.org/officeDocument/2006/relationships/image" Target="../media/image702.png"/><Relationship Id="rId30" Type="http://schemas.openxmlformats.org/officeDocument/2006/relationships/image" Target="../media/image705.png"/><Relationship Id="rId8" Type="http://schemas.openxmlformats.org/officeDocument/2006/relationships/image" Target="../media/image683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4.png"/><Relationship Id="rId3" Type="http://schemas.openxmlformats.org/officeDocument/2006/relationships/image" Target="../media/image709.png"/><Relationship Id="rId7" Type="http://schemas.openxmlformats.org/officeDocument/2006/relationships/image" Target="../media/image71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12.png"/><Relationship Id="rId5" Type="http://schemas.openxmlformats.org/officeDocument/2006/relationships/image" Target="../media/image711.png"/><Relationship Id="rId4" Type="http://schemas.openxmlformats.org/officeDocument/2006/relationships/image" Target="../media/image710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20.png"/><Relationship Id="rId13" Type="http://schemas.openxmlformats.org/officeDocument/2006/relationships/image" Target="../media/image725.png"/><Relationship Id="rId3" Type="http://schemas.openxmlformats.org/officeDocument/2006/relationships/image" Target="../media/image715.png"/><Relationship Id="rId7" Type="http://schemas.openxmlformats.org/officeDocument/2006/relationships/image" Target="../media/image719.png"/><Relationship Id="rId12" Type="http://schemas.openxmlformats.org/officeDocument/2006/relationships/image" Target="../media/image724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18.png"/><Relationship Id="rId11" Type="http://schemas.openxmlformats.org/officeDocument/2006/relationships/image" Target="../media/image723.png"/><Relationship Id="rId5" Type="http://schemas.openxmlformats.org/officeDocument/2006/relationships/image" Target="../media/image717.png"/><Relationship Id="rId15" Type="http://schemas.openxmlformats.org/officeDocument/2006/relationships/image" Target="../media/image727.png"/><Relationship Id="rId10" Type="http://schemas.openxmlformats.org/officeDocument/2006/relationships/image" Target="../media/image722.png"/><Relationship Id="rId4" Type="http://schemas.openxmlformats.org/officeDocument/2006/relationships/image" Target="../media/image716.png"/><Relationship Id="rId9" Type="http://schemas.openxmlformats.org/officeDocument/2006/relationships/image" Target="../media/image721.png"/><Relationship Id="rId14" Type="http://schemas.openxmlformats.org/officeDocument/2006/relationships/image" Target="../media/image726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0.png"/><Relationship Id="rId13" Type="http://schemas.openxmlformats.org/officeDocument/2006/relationships/image" Target="../media/image734.png"/><Relationship Id="rId3" Type="http://schemas.openxmlformats.org/officeDocument/2006/relationships/image" Target="../media/image728.jpg"/><Relationship Id="rId7" Type="http://schemas.openxmlformats.org/officeDocument/2006/relationships/image" Target="../media/image269.png"/><Relationship Id="rId12" Type="http://schemas.openxmlformats.org/officeDocument/2006/relationships/image" Target="../media/image73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2.png"/><Relationship Id="rId11" Type="http://schemas.openxmlformats.org/officeDocument/2006/relationships/image" Target="../media/image732.png"/><Relationship Id="rId5" Type="http://schemas.openxmlformats.org/officeDocument/2006/relationships/image" Target="../media/image729.png"/><Relationship Id="rId10" Type="http://schemas.openxmlformats.org/officeDocument/2006/relationships/image" Target="../media/image731.png"/><Relationship Id="rId4" Type="http://schemas.openxmlformats.org/officeDocument/2006/relationships/image" Target="../media/image277.png"/><Relationship Id="rId9" Type="http://schemas.openxmlformats.org/officeDocument/2006/relationships/image" Target="../media/image274.png"/><Relationship Id="rId14" Type="http://schemas.openxmlformats.org/officeDocument/2006/relationships/image" Target="../media/image735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1.png"/><Relationship Id="rId3" Type="http://schemas.openxmlformats.org/officeDocument/2006/relationships/image" Target="../media/image736.png"/><Relationship Id="rId7" Type="http://schemas.openxmlformats.org/officeDocument/2006/relationships/image" Target="../media/image740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39.png"/><Relationship Id="rId11" Type="http://schemas.openxmlformats.org/officeDocument/2006/relationships/image" Target="../media/image744.png"/><Relationship Id="rId5" Type="http://schemas.openxmlformats.org/officeDocument/2006/relationships/image" Target="../media/image738.png"/><Relationship Id="rId10" Type="http://schemas.openxmlformats.org/officeDocument/2006/relationships/image" Target="../media/image743.png"/><Relationship Id="rId4" Type="http://schemas.openxmlformats.org/officeDocument/2006/relationships/image" Target="../media/image737.png"/><Relationship Id="rId9" Type="http://schemas.openxmlformats.org/officeDocument/2006/relationships/image" Target="../media/image742.pn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0.png"/><Relationship Id="rId13" Type="http://schemas.openxmlformats.org/officeDocument/2006/relationships/image" Target="../media/image755.png"/><Relationship Id="rId3" Type="http://schemas.openxmlformats.org/officeDocument/2006/relationships/image" Target="../media/image745.png"/><Relationship Id="rId7" Type="http://schemas.openxmlformats.org/officeDocument/2006/relationships/image" Target="../media/image749.png"/><Relationship Id="rId12" Type="http://schemas.openxmlformats.org/officeDocument/2006/relationships/image" Target="../media/image754.png"/><Relationship Id="rId2" Type="http://schemas.openxmlformats.org/officeDocument/2006/relationships/notesSlide" Target="../notesSlides/notesSlide45.xml"/><Relationship Id="rId16" Type="http://schemas.openxmlformats.org/officeDocument/2006/relationships/image" Target="../media/image75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48.png"/><Relationship Id="rId11" Type="http://schemas.openxmlformats.org/officeDocument/2006/relationships/image" Target="../media/image753.png"/><Relationship Id="rId5" Type="http://schemas.openxmlformats.org/officeDocument/2006/relationships/image" Target="../media/image747.png"/><Relationship Id="rId15" Type="http://schemas.openxmlformats.org/officeDocument/2006/relationships/image" Target="../media/image757.png"/><Relationship Id="rId10" Type="http://schemas.openxmlformats.org/officeDocument/2006/relationships/image" Target="../media/image752.png"/><Relationship Id="rId4" Type="http://schemas.openxmlformats.org/officeDocument/2006/relationships/image" Target="../media/image746.png"/><Relationship Id="rId9" Type="http://schemas.openxmlformats.org/officeDocument/2006/relationships/image" Target="../media/image751.png"/><Relationship Id="rId14" Type="http://schemas.openxmlformats.org/officeDocument/2006/relationships/image" Target="../media/image756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4.png"/><Relationship Id="rId13" Type="http://schemas.openxmlformats.org/officeDocument/2006/relationships/image" Target="../media/image769.png"/><Relationship Id="rId18" Type="http://schemas.openxmlformats.org/officeDocument/2006/relationships/image" Target="../media/image774.png"/><Relationship Id="rId3" Type="http://schemas.openxmlformats.org/officeDocument/2006/relationships/image" Target="../media/image759.png"/><Relationship Id="rId21" Type="http://schemas.openxmlformats.org/officeDocument/2006/relationships/image" Target="../media/image777.png"/><Relationship Id="rId7" Type="http://schemas.openxmlformats.org/officeDocument/2006/relationships/image" Target="../media/image763.png"/><Relationship Id="rId12" Type="http://schemas.openxmlformats.org/officeDocument/2006/relationships/image" Target="../media/image768.png"/><Relationship Id="rId17" Type="http://schemas.openxmlformats.org/officeDocument/2006/relationships/image" Target="../media/image773.png"/><Relationship Id="rId2" Type="http://schemas.openxmlformats.org/officeDocument/2006/relationships/notesSlide" Target="../notesSlides/notesSlide46.xml"/><Relationship Id="rId16" Type="http://schemas.openxmlformats.org/officeDocument/2006/relationships/image" Target="../media/image772.png"/><Relationship Id="rId20" Type="http://schemas.openxmlformats.org/officeDocument/2006/relationships/image" Target="../media/image77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62.png"/><Relationship Id="rId11" Type="http://schemas.openxmlformats.org/officeDocument/2006/relationships/image" Target="../media/image767.png"/><Relationship Id="rId5" Type="http://schemas.openxmlformats.org/officeDocument/2006/relationships/image" Target="../media/image761.png"/><Relationship Id="rId15" Type="http://schemas.openxmlformats.org/officeDocument/2006/relationships/image" Target="../media/image771.png"/><Relationship Id="rId10" Type="http://schemas.openxmlformats.org/officeDocument/2006/relationships/image" Target="../media/image766.png"/><Relationship Id="rId19" Type="http://schemas.openxmlformats.org/officeDocument/2006/relationships/image" Target="../media/image775.png"/><Relationship Id="rId4" Type="http://schemas.openxmlformats.org/officeDocument/2006/relationships/image" Target="../media/image760.png"/><Relationship Id="rId9" Type="http://schemas.openxmlformats.org/officeDocument/2006/relationships/image" Target="../media/image765.png"/><Relationship Id="rId14" Type="http://schemas.openxmlformats.org/officeDocument/2006/relationships/image" Target="../media/image770.png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83.png"/><Relationship Id="rId13" Type="http://schemas.openxmlformats.org/officeDocument/2006/relationships/image" Target="../media/image788.png"/><Relationship Id="rId3" Type="http://schemas.openxmlformats.org/officeDocument/2006/relationships/image" Target="../media/image778.png"/><Relationship Id="rId7" Type="http://schemas.openxmlformats.org/officeDocument/2006/relationships/image" Target="../media/image782.png"/><Relationship Id="rId12" Type="http://schemas.openxmlformats.org/officeDocument/2006/relationships/image" Target="../media/image787.png"/><Relationship Id="rId2" Type="http://schemas.openxmlformats.org/officeDocument/2006/relationships/notesSlide" Target="../notesSlides/notesSlide47.xml"/><Relationship Id="rId16" Type="http://schemas.openxmlformats.org/officeDocument/2006/relationships/image" Target="../media/image79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81.png"/><Relationship Id="rId11" Type="http://schemas.openxmlformats.org/officeDocument/2006/relationships/image" Target="../media/image786.png"/><Relationship Id="rId5" Type="http://schemas.openxmlformats.org/officeDocument/2006/relationships/image" Target="../media/image780.png"/><Relationship Id="rId15" Type="http://schemas.openxmlformats.org/officeDocument/2006/relationships/image" Target="../media/image790.png"/><Relationship Id="rId10" Type="http://schemas.openxmlformats.org/officeDocument/2006/relationships/image" Target="../media/image785.png"/><Relationship Id="rId4" Type="http://schemas.openxmlformats.org/officeDocument/2006/relationships/image" Target="../media/image779.png"/><Relationship Id="rId9" Type="http://schemas.openxmlformats.org/officeDocument/2006/relationships/image" Target="../media/image784.png"/><Relationship Id="rId14" Type="http://schemas.openxmlformats.org/officeDocument/2006/relationships/image" Target="../media/image789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3.png"/><Relationship Id="rId13" Type="http://schemas.openxmlformats.org/officeDocument/2006/relationships/image" Target="../media/image796.png"/><Relationship Id="rId3" Type="http://schemas.openxmlformats.org/officeDocument/2006/relationships/image" Target="../media/image792.jpg"/><Relationship Id="rId7" Type="http://schemas.openxmlformats.org/officeDocument/2006/relationships/image" Target="../media/image733.png"/><Relationship Id="rId12" Type="http://schemas.openxmlformats.org/officeDocument/2006/relationships/image" Target="../media/image79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3.png"/><Relationship Id="rId11" Type="http://schemas.openxmlformats.org/officeDocument/2006/relationships/image" Target="../media/image794.png"/><Relationship Id="rId5" Type="http://schemas.openxmlformats.org/officeDocument/2006/relationships/image" Target="../media/image269.png"/><Relationship Id="rId10" Type="http://schemas.openxmlformats.org/officeDocument/2006/relationships/image" Target="../media/image274.png"/><Relationship Id="rId4" Type="http://schemas.openxmlformats.org/officeDocument/2006/relationships/image" Target="../media/image272.png"/><Relationship Id="rId9" Type="http://schemas.openxmlformats.org/officeDocument/2006/relationships/image" Target="../media/image278.png"/><Relationship Id="rId14" Type="http://schemas.openxmlformats.org/officeDocument/2006/relationships/image" Target="../media/image797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03.png"/><Relationship Id="rId13" Type="http://schemas.openxmlformats.org/officeDocument/2006/relationships/image" Target="../media/image808.png"/><Relationship Id="rId18" Type="http://schemas.openxmlformats.org/officeDocument/2006/relationships/image" Target="../media/image813.png"/><Relationship Id="rId3" Type="http://schemas.openxmlformats.org/officeDocument/2006/relationships/image" Target="../media/image798.png"/><Relationship Id="rId21" Type="http://schemas.openxmlformats.org/officeDocument/2006/relationships/image" Target="../media/image816.png"/><Relationship Id="rId7" Type="http://schemas.openxmlformats.org/officeDocument/2006/relationships/image" Target="../media/image802.png"/><Relationship Id="rId12" Type="http://schemas.openxmlformats.org/officeDocument/2006/relationships/image" Target="../media/image807.png"/><Relationship Id="rId17" Type="http://schemas.openxmlformats.org/officeDocument/2006/relationships/image" Target="../media/image812.png"/><Relationship Id="rId2" Type="http://schemas.openxmlformats.org/officeDocument/2006/relationships/notesSlide" Target="../notesSlides/notesSlide49.xml"/><Relationship Id="rId16" Type="http://schemas.openxmlformats.org/officeDocument/2006/relationships/image" Target="../media/image811.png"/><Relationship Id="rId20" Type="http://schemas.openxmlformats.org/officeDocument/2006/relationships/image" Target="../media/image81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01.png"/><Relationship Id="rId11" Type="http://schemas.openxmlformats.org/officeDocument/2006/relationships/image" Target="../media/image806.png"/><Relationship Id="rId5" Type="http://schemas.openxmlformats.org/officeDocument/2006/relationships/image" Target="../media/image800.png"/><Relationship Id="rId15" Type="http://schemas.openxmlformats.org/officeDocument/2006/relationships/image" Target="../media/image810.png"/><Relationship Id="rId10" Type="http://schemas.openxmlformats.org/officeDocument/2006/relationships/image" Target="../media/image805.png"/><Relationship Id="rId19" Type="http://schemas.openxmlformats.org/officeDocument/2006/relationships/image" Target="../media/image814.png"/><Relationship Id="rId4" Type="http://schemas.openxmlformats.org/officeDocument/2006/relationships/image" Target="../media/image799.png"/><Relationship Id="rId9" Type="http://schemas.openxmlformats.org/officeDocument/2006/relationships/image" Target="../media/image804.png"/><Relationship Id="rId14" Type="http://schemas.openxmlformats.org/officeDocument/2006/relationships/image" Target="../media/image809.png"/><Relationship Id="rId22" Type="http://schemas.openxmlformats.org/officeDocument/2006/relationships/image" Target="../media/image81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23.png"/><Relationship Id="rId13" Type="http://schemas.openxmlformats.org/officeDocument/2006/relationships/image" Target="../media/image828.png"/><Relationship Id="rId18" Type="http://schemas.openxmlformats.org/officeDocument/2006/relationships/image" Target="../media/image833.png"/><Relationship Id="rId26" Type="http://schemas.openxmlformats.org/officeDocument/2006/relationships/image" Target="../media/image841.png"/><Relationship Id="rId3" Type="http://schemas.openxmlformats.org/officeDocument/2006/relationships/image" Target="../media/image818.png"/><Relationship Id="rId21" Type="http://schemas.openxmlformats.org/officeDocument/2006/relationships/image" Target="../media/image836.png"/><Relationship Id="rId7" Type="http://schemas.openxmlformats.org/officeDocument/2006/relationships/image" Target="../media/image822.png"/><Relationship Id="rId12" Type="http://schemas.openxmlformats.org/officeDocument/2006/relationships/image" Target="../media/image827.png"/><Relationship Id="rId17" Type="http://schemas.openxmlformats.org/officeDocument/2006/relationships/image" Target="../media/image832.png"/><Relationship Id="rId25" Type="http://schemas.openxmlformats.org/officeDocument/2006/relationships/image" Target="../media/image840.png"/><Relationship Id="rId2" Type="http://schemas.openxmlformats.org/officeDocument/2006/relationships/notesSlide" Target="../notesSlides/notesSlide50.xml"/><Relationship Id="rId16" Type="http://schemas.openxmlformats.org/officeDocument/2006/relationships/image" Target="../media/image831.png"/><Relationship Id="rId20" Type="http://schemas.openxmlformats.org/officeDocument/2006/relationships/image" Target="../media/image83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21.png"/><Relationship Id="rId11" Type="http://schemas.openxmlformats.org/officeDocument/2006/relationships/image" Target="../media/image826.png"/><Relationship Id="rId24" Type="http://schemas.openxmlformats.org/officeDocument/2006/relationships/image" Target="../media/image839.png"/><Relationship Id="rId5" Type="http://schemas.openxmlformats.org/officeDocument/2006/relationships/image" Target="../media/image820.png"/><Relationship Id="rId15" Type="http://schemas.openxmlformats.org/officeDocument/2006/relationships/image" Target="../media/image830.png"/><Relationship Id="rId23" Type="http://schemas.openxmlformats.org/officeDocument/2006/relationships/image" Target="../media/image838.png"/><Relationship Id="rId10" Type="http://schemas.openxmlformats.org/officeDocument/2006/relationships/image" Target="../media/image825.png"/><Relationship Id="rId19" Type="http://schemas.openxmlformats.org/officeDocument/2006/relationships/image" Target="../media/image834.png"/><Relationship Id="rId4" Type="http://schemas.openxmlformats.org/officeDocument/2006/relationships/image" Target="../media/image819.png"/><Relationship Id="rId9" Type="http://schemas.openxmlformats.org/officeDocument/2006/relationships/image" Target="../media/image824.png"/><Relationship Id="rId14" Type="http://schemas.openxmlformats.org/officeDocument/2006/relationships/image" Target="../media/image829.png"/><Relationship Id="rId22" Type="http://schemas.openxmlformats.org/officeDocument/2006/relationships/image" Target="../media/image837.png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47.png"/><Relationship Id="rId13" Type="http://schemas.openxmlformats.org/officeDocument/2006/relationships/image" Target="../media/image852.png"/><Relationship Id="rId18" Type="http://schemas.openxmlformats.org/officeDocument/2006/relationships/image" Target="../media/image857.png"/><Relationship Id="rId26" Type="http://schemas.openxmlformats.org/officeDocument/2006/relationships/image" Target="../media/image865.png"/><Relationship Id="rId3" Type="http://schemas.openxmlformats.org/officeDocument/2006/relationships/image" Target="../media/image842.png"/><Relationship Id="rId21" Type="http://schemas.openxmlformats.org/officeDocument/2006/relationships/image" Target="../media/image860.png"/><Relationship Id="rId7" Type="http://schemas.openxmlformats.org/officeDocument/2006/relationships/image" Target="../media/image846.png"/><Relationship Id="rId12" Type="http://schemas.openxmlformats.org/officeDocument/2006/relationships/image" Target="../media/image851.png"/><Relationship Id="rId17" Type="http://schemas.openxmlformats.org/officeDocument/2006/relationships/image" Target="../media/image856.png"/><Relationship Id="rId25" Type="http://schemas.openxmlformats.org/officeDocument/2006/relationships/image" Target="../media/image864.png"/><Relationship Id="rId2" Type="http://schemas.openxmlformats.org/officeDocument/2006/relationships/notesSlide" Target="../notesSlides/notesSlide51.xml"/><Relationship Id="rId16" Type="http://schemas.openxmlformats.org/officeDocument/2006/relationships/image" Target="../media/image855.png"/><Relationship Id="rId20" Type="http://schemas.openxmlformats.org/officeDocument/2006/relationships/image" Target="../media/image85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45.png"/><Relationship Id="rId11" Type="http://schemas.openxmlformats.org/officeDocument/2006/relationships/image" Target="../media/image850.png"/><Relationship Id="rId24" Type="http://schemas.openxmlformats.org/officeDocument/2006/relationships/image" Target="../media/image863.png"/><Relationship Id="rId5" Type="http://schemas.openxmlformats.org/officeDocument/2006/relationships/image" Target="../media/image844.png"/><Relationship Id="rId15" Type="http://schemas.openxmlformats.org/officeDocument/2006/relationships/image" Target="../media/image854.png"/><Relationship Id="rId23" Type="http://schemas.openxmlformats.org/officeDocument/2006/relationships/image" Target="../media/image862.png"/><Relationship Id="rId28" Type="http://schemas.openxmlformats.org/officeDocument/2006/relationships/image" Target="../media/image867.png"/><Relationship Id="rId10" Type="http://schemas.openxmlformats.org/officeDocument/2006/relationships/image" Target="../media/image849.png"/><Relationship Id="rId19" Type="http://schemas.openxmlformats.org/officeDocument/2006/relationships/image" Target="../media/image858.png"/><Relationship Id="rId4" Type="http://schemas.openxmlformats.org/officeDocument/2006/relationships/image" Target="../media/image843.png"/><Relationship Id="rId9" Type="http://schemas.openxmlformats.org/officeDocument/2006/relationships/image" Target="../media/image848.png"/><Relationship Id="rId14" Type="http://schemas.openxmlformats.org/officeDocument/2006/relationships/image" Target="../media/image853.png"/><Relationship Id="rId22" Type="http://schemas.openxmlformats.org/officeDocument/2006/relationships/image" Target="../media/image861.png"/><Relationship Id="rId27" Type="http://schemas.openxmlformats.org/officeDocument/2006/relationships/image" Target="../media/image866.png"/></Relationships>
</file>

<file path=ppt/slides/_rels/slide5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78.png"/><Relationship Id="rId18" Type="http://schemas.openxmlformats.org/officeDocument/2006/relationships/image" Target="../media/image883.png"/><Relationship Id="rId26" Type="http://schemas.openxmlformats.org/officeDocument/2006/relationships/image" Target="../media/image891.png"/><Relationship Id="rId39" Type="http://schemas.openxmlformats.org/officeDocument/2006/relationships/image" Target="../media/image904.png"/><Relationship Id="rId21" Type="http://schemas.openxmlformats.org/officeDocument/2006/relationships/image" Target="../media/image886.png"/><Relationship Id="rId34" Type="http://schemas.openxmlformats.org/officeDocument/2006/relationships/image" Target="../media/image899.png"/><Relationship Id="rId42" Type="http://schemas.openxmlformats.org/officeDocument/2006/relationships/image" Target="../media/image907.png"/><Relationship Id="rId7" Type="http://schemas.openxmlformats.org/officeDocument/2006/relationships/image" Target="../media/image872.png"/><Relationship Id="rId2" Type="http://schemas.openxmlformats.org/officeDocument/2006/relationships/notesSlide" Target="../notesSlides/notesSlide52.xml"/><Relationship Id="rId16" Type="http://schemas.openxmlformats.org/officeDocument/2006/relationships/image" Target="../media/image881.png"/><Relationship Id="rId20" Type="http://schemas.openxmlformats.org/officeDocument/2006/relationships/image" Target="../media/image885.png"/><Relationship Id="rId29" Type="http://schemas.openxmlformats.org/officeDocument/2006/relationships/image" Target="../media/image894.png"/><Relationship Id="rId41" Type="http://schemas.openxmlformats.org/officeDocument/2006/relationships/image" Target="../media/image90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871.png"/><Relationship Id="rId11" Type="http://schemas.openxmlformats.org/officeDocument/2006/relationships/image" Target="../media/image876.png"/><Relationship Id="rId24" Type="http://schemas.openxmlformats.org/officeDocument/2006/relationships/image" Target="../media/image889.png"/><Relationship Id="rId32" Type="http://schemas.openxmlformats.org/officeDocument/2006/relationships/image" Target="../media/image897.png"/><Relationship Id="rId37" Type="http://schemas.openxmlformats.org/officeDocument/2006/relationships/image" Target="../media/image902.png"/><Relationship Id="rId40" Type="http://schemas.openxmlformats.org/officeDocument/2006/relationships/image" Target="../media/image905.png"/><Relationship Id="rId5" Type="http://schemas.openxmlformats.org/officeDocument/2006/relationships/image" Target="../media/image870.png"/><Relationship Id="rId15" Type="http://schemas.openxmlformats.org/officeDocument/2006/relationships/image" Target="../media/image880.png"/><Relationship Id="rId23" Type="http://schemas.openxmlformats.org/officeDocument/2006/relationships/image" Target="../media/image888.png"/><Relationship Id="rId28" Type="http://schemas.openxmlformats.org/officeDocument/2006/relationships/image" Target="../media/image893.png"/><Relationship Id="rId36" Type="http://schemas.openxmlformats.org/officeDocument/2006/relationships/image" Target="../media/image901.png"/><Relationship Id="rId10" Type="http://schemas.openxmlformats.org/officeDocument/2006/relationships/image" Target="../media/image875.png"/><Relationship Id="rId19" Type="http://schemas.openxmlformats.org/officeDocument/2006/relationships/image" Target="../media/image884.png"/><Relationship Id="rId31" Type="http://schemas.openxmlformats.org/officeDocument/2006/relationships/image" Target="../media/image896.png"/><Relationship Id="rId44" Type="http://schemas.openxmlformats.org/officeDocument/2006/relationships/image" Target="../media/image909.png"/><Relationship Id="rId4" Type="http://schemas.openxmlformats.org/officeDocument/2006/relationships/image" Target="../media/image869.png"/><Relationship Id="rId9" Type="http://schemas.openxmlformats.org/officeDocument/2006/relationships/image" Target="../media/image874.png"/><Relationship Id="rId14" Type="http://schemas.openxmlformats.org/officeDocument/2006/relationships/image" Target="../media/image879.png"/><Relationship Id="rId22" Type="http://schemas.openxmlformats.org/officeDocument/2006/relationships/image" Target="../media/image887.png"/><Relationship Id="rId27" Type="http://schemas.openxmlformats.org/officeDocument/2006/relationships/image" Target="../media/image892.png"/><Relationship Id="rId30" Type="http://schemas.openxmlformats.org/officeDocument/2006/relationships/image" Target="../media/image895.png"/><Relationship Id="rId35" Type="http://schemas.openxmlformats.org/officeDocument/2006/relationships/image" Target="../media/image900.png"/><Relationship Id="rId43" Type="http://schemas.openxmlformats.org/officeDocument/2006/relationships/image" Target="../media/image908.png"/><Relationship Id="rId8" Type="http://schemas.openxmlformats.org/officeDocument/2006/relationships/image" Target="../media/image873.png"/><Relationship Id="rId3" Type="http://schemas.openxmlformats.org/officeDocument/2006/relationships/image" Target="../media/image868.png"/><Relationship Id="rId12" Type="http://schemas.openxmlformats.org/officeDocument/2006/relationships/image" Target="../media/image877.png"/><Relationship Id="rId17" Type="http://schemas.openxmlformats.org/officeDocument/2006/relationships/image" Target="../media/image882.png"/><Relationship Id="rId25" Type="http://schemas.openxmlformats.org/officeDocument/2006/relationships/image" Target="../media/image890.png"/><Relationship Id="rId33" Type="http://schemas.openxmlformats.org/officeDocument/2006/relationships/image" Target="../media/image898.png"/><Relationship Id="rId38" Type="http://schemas.openxmlformats.org/officeDocument/2006/relationships/image" Target="../media/image903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0.png"/><Relationship Id="rId3" Type="http://schemas.openxmlformats.org/officeDocument/2006/relationships/image" Target="../media/image910.jpg"/><Relationship Id="rId7" Type="http://schemas.openxmlformats.org/officeDocument/2006/relationships/image" Target="../media/image273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69.png"/><Relationship Id="rId5" Type="http://schemas.openxmlformats.org/officeDocument/2006/relationships/image" Target="../media/image272.png"/><Relationship Id="rId4" Type="http://schemas.openxmlformats.org/officeDocument/2006/relationships/image" Target="../media/image733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1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913.png"/><Relationship Id="rId4" Type="http://schemas.openxmlformats.org/officeDocument/2006/relationships/image" Target="../media/image912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19.png"/><Relationship Id="rId3" Type="http://schemas.openxmlformats.org/officeDocument/2006/relationships/image" Target="../media/image914.png"/><Relationship Id="rId7" Type="http://schemas.openxmlformats.org/officeDocument/2006/relationships/image" Target="../media/image918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17.png"/><Relationship Id="rId5" Type="http://schemas.openxmlformats.org/officeDocument/2006/relationships/image" Target="../media/image916.png"/><Relationship Id="rId10" Type="http://schemas.openxmlformats.org/officeDocument/2006/relationships/image" Target="../media/image921.png"/><Relationship Id="rId4" Type="http://schemas.openxmlformats.org/officeDocument/2006/relationships/image" Target="../media/image915.png"/><Relationship Id="rId9" Type="http://schemas.openxmlformats.org/officeDocument/2006/relationships/image" Target="../media/image920.png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23.pn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9.png"/><Relationship Id="rId13" Type="http://schemas.openxmlformats.org/officeDocument/2006/relationships/image" Target="../media/image934.png"/><Relationship Id="rId18" Type="http://schemas.openxmlformats.org/officeDocument/2006/relationships/image" Target="../media/image939.png"/><Relationship Id="rId3" Type="http://schemas.openxmlformats.org/officeDocument/2006/relationships/image" Target="../media/image924.png"/><Relationship Id="rId21" Type="http://schemas.openxmlformats.org/officeDocument/2006/relationships/image" Target="../media/image942.png"/><Relationship Id="rId7" Type="http://schemas.openxmlformats.org/officeDocument/2006/relationships/image" Target="../media/image928.png"/><Relationship Id="rId12" Type="http://schemas.openxmlformats.org/officeDocument/2006/relationships/image" Target="../media/image933.png"/><Relationship Id="rId17" Type="http://schemas.openxmlformats.org/officeDocument/2006/relationships/image" Target="../media/image938.png"/><Relationship Id="rId2" Type="http://schemas.openxmlformats.org/officeDocument/2006/relationships/notesSlide" Target="../notesSlides/notesSlide57.xml"/><Relationship Id="rId16" Type="http://schemas.openxmlformats.org/officeDocument/2006/relationships/image" Target="../media/image937.png"/><Relationship Id="rId20" Type="http://schemas.openxmlformats.org/officeDocument/2006/relationships/image" Target="../media/image941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27.png"/><Relationship Id="rId11" Type="http://schemas.openxmlformats.org/officeDocument/2006/relationships/image" Target="../media/image932.png"/><Relationship Id="rId5" Type="http://schemas.openxmlformats.org/officeDocument/2006/relationships/image" Target="../media/image926.png"/><Relationship Id="rId15" Type="http://schemas.openxmlformats.org/officeDocument/2006/relationships/image" Target="../media/image936.png"/><Relationship Id="rId23" Type="http://schemas.openxmlformats.org/officeDocument/2006/relationships/image" Target="../media/image944.png"/><Relationship Id="rId10" Type="http://schemas.openxmlformats.org/officeDocument/2006/relationships/image" Target="../media/image931.png"/><Relationship Id="rId19" Type="http://schemas.openxmlformats.org/officeDocument/2006/relationships/image" Target="../media/image940.png"/><Relationship Id="rId4" Type="http://schemas.openxmlformats.org/officeDocument/2006/relationships/image" Target="../media/image925.png"/><Relationship Id="rId9" Type="http://schemas.openxmlformats.org/officeDocument/2006/relationships/image" Target="../media/image930.png"/><Relationship Id="rId14" Type="http://schemas.openxmlformats.org/officeDocument/2006/relationships/image" Target="../media/image935.png"/><Relationship Id="rId22" Type="http://schemas.openxmlformats.org/officeDocument/2006/relationships/image" Target="../media/image94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5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6" Type="http://schemas.openxmlformats.org/officeDocument/2006/relationships/image" Target="../media/image969.png"/><Relationship Id="rId21" Type="http://schemas.openxmlformats.org/officeDocument/2006/relationships/image" Target="../media/image964.png"/><Relationship Id="rId42" Type="http://schemas.openxmlformats.org/officeDocument/2006/relationships/image" Target="../media/image985.png"/><Relationship Id="rId47" Type="http://schemas.openxmlformats.org/officeDocument/2006/relationships/image" Target="../media/image990.png"/><Relationship Id="rId63" Type="http://schemas.openxmlformats.org/officeDocument/2006/relationships/image" Target="../media/image1006.png"/><Relationship Id="rId68" Type="http://schemas.openxmlformats.org/officeDocument/2006/relationships/image" Target="../media/image1011.png"/><Relationship Id="rId84" Type="http://schemas.openxmlformats.org/officeDocument/2006/relationships/image" Target="../media/image1027.png"/><Relationship Id="rId89" Type="http://schemas.openxmlformats.org/officeDocument/2006/relationships/image" Target="../media/image1032.png"/><Relationship Id="rId16" Type="http://schemas.openxmlformats.org/officeDocument/2006/relationships/image" Target="../media/image959.png"/><Relationship Id="rId11" Type="http://schemas.openxmlformats.org/officeDocument/2006/relationships/image" Target="../media/image954.png"/><Relationship Id="rId32" Type="http://schemas.openxmlformats.org/officeDocument/2006/relationships/image" Target="../media/image975.png"/><Relationship Id="rId37" Type="http://schemas.openxmlformats.org/officeDocument/2006/relationships/image" Target="../media/image980.png"/><Relationship Id="rId53" Type="http://schemas.openxmlformats.org/officeDocument/2006/relationships/image" Target="../media/image996.png"/><Relationship Id="rId58" Type="http://schemas.openxmlformats.org/officeDocument/2006/relationships/image" Target="../media/image1001.png"/><Relationship Id="rId74" Type="http://schemas.openxmlformats.org/officeDocument/2006/relationships/image" Target="../media/image1017.png"/><Relationship Id="rId79" Type="http://schemas.openxmlformats.org/officeDocument/2006/relationships/image" Target="../media/image1022.png"/><Relationship Id="rId102" Type="http://schemas.openxmlformats.org/officeDocument/2006/relationships/image" Target="../media/image1045.png"/><Relationship Id="rId5" Type="http://schemas.openxmlformats.org/officeDocument/2006/relationships/image" Target="../media/image948.png"/><Relationship Id="rId90" Type="http://schemas.openxmlformats.org/officeDocument/2006/relationships/image" Target="../media/image1033.png"/><Relationship Id="rId95" Type="http://schemas.openxmlformats.org/officeDocument/2006/relationships/image" Target="../media/image1038.png"/><Relationship Id="rId22" Type="http://schemas.openxmlformats.org/officeDocument/2006/relationships/image" Target="../media/image965.png"/><Relationship Id="rId27" Type="http://schemas.openxmlformats.org/officeDocument/2006/relationships/image" Target="../media/image970.png"/><Relationship Id="rId43" Type="http://schemas.openxmlformats.org/officeDocument/2006/relationships/image" Target="../media/image986.png"/><Relationship Id="rId48" Type="http://schemas.openxmlformats.org/officeDocument/2006/relationships/image" Target="../media/image991.png"/><Relationship Id="rId64" Type="http://schemas.openxmlformats.org/officeDocument/2006/relationships/image" Target="../media/image1007.png"/><Relationship Id="rId69" Type="http://schemas.openxmlformats.org/officeDocument/2006/relationships/image" Target="../media/image1012.png"/><Relationship Id="rId80" Type="http://schemas.openxmlformats.org/officeDocument/2006/relationships/image" Target="../media/image1023.png"/><Relationship Id="rId85" Type="http://schemas.openxmlformats.org/officeDocument/2006/relationships/image" Target="../media/image1028.png"/><Relationship Id="rId12" Type="http://schemas.openxmlformats.org/officeDocument/2006/relationships/image" Target="../media/image955.png"/><Relationship Id="rId17" Type="http://schemas.openxmlformats.org/officeDocument/2006/relationships/image" Target="../media/image960.png"/><Relationship Id="rId25" Type="http://schemas.openxmlformats.org/officeDocument/2006/relationships/image" Target="../media/image968.png"/><Relationship Id="rId33" Type="http://schemas.openxmlformats.org/officeDocument/2006/relationships/image" Target="../media/image976.png"/><Relationship Id="rId38" Type="http://schemas.openxmlformats.org/officeDocument/2006/relationships/image" Target="../media/image981.png"/><Relationship Id="rId46" Type="http://schemas.openxmlformats.org/officeDocument/2006/relationships/image" Target="../media/image989.png"/><Relationship Id="rId59" Type="http://schemas.openxmlformats.org/officeDocument/2006/relationships/image" Target="../media/image1002.png"/><Relationship Id="rId67" Type="http://schemas.openxmlformats.org/officeDocument/2006/relationships/image" Target="../media/image1010.png"/><Relationship Id="rId103" Type="http://schemas.openxmlformats.org/officeDocument/2006/relationships/image" Target="../media/image1046.png"/><Relationship Id="rId20" Type="http://schemas.openxmlformats.org/officeDocument/2006/relationships/image" Target="../media/image963.png"/><Relationship Id="rId41" Type="http://schemas.openxmlformats.org/officeDocument/2006/relationships/image" Target="../media/image984.png"/><Relationship Id="rId54" Type="http://schemas.openxmlformats.org/officeDocument/2006/relationships/image" Target="../media/image997.png"/><Relationship Id="rId62" Type="http://schemas.openxmlformats.org/officeDocument/2006/relationships/image" Target="../media/image1005.png"/><Relationship Id="rId70" Type="http://schemas.openxmlformats.org/officeDocument/2006/relationships/image" Target="../media/image1013.png"/><Relationship Id="rId75" Type="http://schemas.openxmlformats.org/officeDocument/2006/relationships/image" Target="../media/image1018.png"/><Relationship Id="rId83" Type="http://schemas.openxmlformats.org/officeDocument/2006/relationships/image" Target="../media/image1026.png"/><Relationship Id="rId88" Type="http://schemas.openxmlformats.org/officeDocument/2006/relationships/image" Target="../media/image1031.png"/><Relationship Id="rId91" Type="http://schemas.openxmlformats.org/officeDocument/2006/relationships/image" Target="../media/image1034.png"/><Relationship Id="rId96" Type="http://schemas.openxmlformats.org/officeDocument/2006/relationships/image" Target="../media/image103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49.png"/><Relationship Id="rId15" Type="http://schemas.openxmlformats.org/officeDocument/2006/relationships/image" Target="../media/image958.png"/><Relationship Id="rId23" Type="http://schemas.openxmlformats.org/officeDocument/2006/relationships/image" Target="../media/image966.png"/><Relationship Id="rId28" Type="http://schemas.openxmlformats.org/officeDocument/2006/relationships/image" Target="../media/image971.png"/><Relationship Id="rId36" Type="http://schemas.openxmlformats.org/officeDocument/2006/relationships/image" Target="../media/image979.png"/><Relationship Id="rId49" Type="http://schemas.openxmlformats.org/officeDocument/2006/relationships/image" Target="../media/image992.png"/><Relationship Id="rId57" Type="http://schemas.openxmlformats.org/officeDocument/2006/relationships/image" Target="../media/image1000.png"/><Relationship Id="rId10" Type="http://schemas.openxmlformats.org/officeDocument/2006/relationships/image" Target="../media/image953.png"/><Relationship Id="rId31" Type="http://schemas.openxmlformats.org/officeDocument/2006/relationships/image" Target="../media/image974.png"/><Relationship Id="rId44" Type="http://schemas.openxmlformats.org/officeDocument/2006/relationships/image" Target="../media/image987.png"/><Relationship Id="rId52" Type="http://schemas.openxmlformats.org/officeDocument/2006/relationships/image" Target="../media/image995.png"/><Relationship Id="rId60" Type="http://schemas.openxmlformats.org/officeDocument/2006/relationships/image" Target="../media/image1003.png"/><Relationship Id="rId65" Type="http://schemas.openxmlformats.org/officeDocument/2006/relationships/image" Target="../media/image1008.png"/><Relationship Id="rId73" Type="http://schemas.openxmlformats.org/officeDocument/2006/relationships/image" Target="../media/image1016.png"/><Relationship Id="rId78" Type="http://schemas.openxmlformats.org/officeDocument/2006/relationships/image" Target="../media/image1021.png"/><Relationship Id="rId81" Type="http://schemas.openxmlformats.org/officeDocument/2006/relationships/image" Target="../media/image1024.png"/><Relationship Id="rId86" Type="http://schemas.openxmlformats.org/officeDocument/2006/relationships/image" Target="../media/image1029.png"/><Relationship Id="rId94" Type="http://schemas.openxmlformats.org/officeDocument/2006/relationships/image" Target="../media/image1037.png"/><Relationship Id="rId99" Type="http://schemas.openxmlformats.org/officeDocument/2006/relationships/image" Target="../media/image1042.png"/><Relationship Id="rId101" Type="http://schemas.openxmlformats.org/officeDocument/2006/relationships/image" Target="../media/image1044.png"/><Relationship Id="rId4" Type="http://schemas.openxmlformats.org/officeDocument/2006/relationships/image" Target="../media/image947.png"/><Relationship Id="rId9" Type="http://schemas.openxmlformats.org/officeDocument/2006/relationships/image" Target="../media/image952.png"/><Relationship Id="rId13" Type="http://schemas.openxmlformats.org/officeDocument/2006/relationships/image" Target="../media/image956.png"/><Relationship Id="rId18" Type="http://schemas.openxmlformats.org/officeDocument/2006/relationships/image" Target="../media/image961.png"/><Relationship Id="rId39" Type="http://schemas.openxmlformats.org/officeDocument/2006/relationships/image" Target="../media/image982.png"/><Relationship Id="rId34" Type="http://schemas.openxmlformats.org/officeDocument/2006/relationships/image" Target="../media/image977.png"/><Relationship Id="rId50" Type="http://schemas.openxmlformats.org/officeDocument/2006/relationships/image" Target="../media/image993.png"/><Relationship Id="rId55" Type="http://schemas.openxmlformats.org/officeDocument/2006/relationships/image" Target="../media/image998.png"/><Relationship Id="rId76" Type="http://schemas.openxmlformats.org/officeDocument/2006/relationships/image" Target="../media/image1019.png"/><Relationship Id="rId97" Type="http://schemas.openxmlformats.org/officeDocument/2006/relationships/image" Target="../media/image1040.png"/><Relationship Id="rId104" Type="http://schemas.openxmlformats.org/officeDocument/2006/relationships/image" Target="../media/image1047.png"/><Relationship Id="rId7" Type="http://schemas.openxmlformats.org/officeDocument/2006/relationships/image" Target="../media/image950.png"/><Relationship Id="rId71" Type="http://schemas.openxmlformats.org/officeDocument/2006/relationships/image" Target="../media/image1014.png"/><Relationship Id="rId92" Type="http://schemas.openxmlformats.org/officeDocument/2006/relationships/image" Target="../media/image1035.png"/><Relationship Id="rId2" Type="http://schemas.openxmlformats.org/officeDocument/2006/relationships/notesSlide" Target="../notesSlides/notesSlide60.xml"/><Relationship Id="rId29" Type="http://schemas.openxmlformats.org/officeDocument/2006/relationships/image" Target="../media/image972.png"/><Relationship Id="rId24" Type="http://schemas.openxmlformats.org/officeDocument/2006/relationships/image" Target="../media/image967.png"/><Relationship Id="rId40" Type="http://schemas.openxmlformats.org/officeDocument/2006/relationships/image" Target="../media/image983.png"/><Relationship Id="rId45" Type="http://schemas.openxmlformats.org/officeDocument/2006/relationships/image" Target="../media/image988.png"/><Relationship Id="rId66" Type="http://schemas.openxmlformats.org/officeDocument/2006/relationships/image" Target="../media/image1009.png"/><Relationship Id="rId87" Type="http://schemas.openxmlformats.org/officeDocument/2006/relationships/image" Target="../media/image1030.png"/><Relationship Id="rId61" Type="http://schemas.openxmlformats.org/officeDocument/2006/relationships/image" Target="../media/image1004.png"/><Relationship Id="rId82" Type="http://schemas.openxmlformats.org/officeDocument/2006/relationships/image" Target="../media/image1025.png"/><Relationship Id="rId19" Type="http://schemas.openxmlformats.org/officeDocument/2006/relationships/image" Target="../media/image962.png"/><Relationship Id="rId14" Type="http://schemas.openxmlformats.org/officeDocument/2006/relationships/image" Target="../media/image957.png"/><Relationship Id="rId30" Type="http://schemas.openxmlformats.org/officeDocument/2006/relationships/image" Target="../media/image973.png"/><Relationship Id="rId35" Type="http://schemas.openxmlformats.org/officeDocument/2006/relationships/image" Target="../media/image978.png"/><Relationship Id="rId56" Type="http://schemas.openxmlformats.org/officeDocument/2006/relationships/image" Target="../media/image999.png"/><Relationship Id="rId77" Type="http://schemas.openxmlformats.org/officeDocument/2006/relationships/image" Target="../media/image1020.png"/><Relationship Id="rId100" Type="http://schemas.openxmlformats.org/officeDocument/2006/relationships/image" Target="../media/image1043.png"/><Relationship Id="rId8" Type="http://schemas.openxmlformats.org/officeDocument/2006/relationships/image" Target="../media/image951.png"/><Relationship Id="rId51" Type="http://schemas.openxmlformats.org/officeDocument/2006/relationships/image" Target="../media/image994.png"/><Relationship Id="rId72" Type="http://schemas.openxmlformats.org/officeDocument/2006/relationships/image" Target="../media/image1015.png"/><Relationship Id="rId93" Type="http://schemas.openxmlformats.org/officeDocument/2006/relationships/image" Target="../media/image1036.png"/><Relationship Id="rId98" Type="http://schemas.openxmlformats.org/officeDocument/2006/relationships/image" Target="../media/image1041.png"/><Relationship Id="rId3" Type="http://schemas.openxmlformats.org/officeDocument/2006/relationships/image" Target="../media/image946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8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49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50.png"/></Relationships>
</file>

<file path=ppt/slides/_rels/slide6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061.png"/><Relationship Id="rId18" Type="http://schemas.openxmlformats.org/officeDocument/2006/relationships/image" Target="../media/image1066.png"/><Relationship Id="rId26" Type="http://schemas.openxmlformats.org/officeDocument/2006/relationships/image" Target="../media/image1074.png"/><Relationship Id="rId39" Type="http://schemas.openxmlformats.org/officeDocument/2006/relationships/image" Target="../media/image1087.png"/><Relationship Id="rId21" Type="http://schemas.openxmlformats.org/officeDocument/2006/relationships/image" Target="../media/image1069.png"/><Relationship Id="rId34" Type="http://schemas.openxmlformats.org/officeDocument/2006/relationships/image" Target="../media/image1082.png"/><Relationship Id="rId42" Type="http://schemas.openxmlformats.org/officeDocument/2006/relationships/image" Target="../media/image1090.png"/><Relationship Id="rId47" Type="http://schemas.openxmlformats.org/officeDocument/2006/relationships/image" Target="../media/image1095.png"/><Relationship Id="rId50" Type="http://schemas.openxmlformats.org/officeDocument/2006/relationships/image" Target="../media/image1098.png"/><Relationship Id="rId7" Type="http://schemas.openxmlformats.org/officeDocument/2006/relationships/image" Target="../media/image1055.png"/><Relationship Id="rId2" Type="http://schemas.openxmlformats.org/officeDocument/2006/relationships/notesSlide" Target="../notesSlides/notesSlide63.xml"/><Relationship Id="rId16" Type="http://schemas.openxmlformats.org/officeDocument/2006/relationships/image" Target="../media/image1064.png"/><Relationship Id="rId29" Type="http://schemas.openxmlformats.org/officeDocument/2006/relationships/image" Target="../media/image1077.png"/><Relationship Id="rId11" Type="http://schemas.openxmlformats.org/officeDocument/2006/relationships/image" Target="../media/image1059.png"/><Relationship Id="rId24" Type="http://schemas.openxmlformats.org/officeDocument/2006/relationships/image" Target="../media/image1072.png"/><Relationship Id="rId32" Type="http://schemas.openxmlformats.org/officeDocument/2006/relationships/image" Target="../media/image1080.png"/><Relationship Id="rId37" Type="http://schemas.openxmlformats.org/officeDocument/2006/relationships/image" Target="../media/image1085.png"/><Relationship Id="rId40" Type="http://schemas.openxmlformats.org/officeDocument/2006/relationships/image" Target="../media/image1088.png"/><Relationship Id="rId45" Type="http://schemas.openxmlformats.org/officeDocument/2006/relationships/image" Target="../media/image1093.png"/><Relationship Id="rId5" Type="http://schemas.openxmlformats.org/officeDocument/2006/relationships/image" Target="../media/image1053.png"/><Relationship Id="rId15" Type="http://schemas.openxmlformats.org/officeDocument/2006/relationships/image" Target="../media/image1063.png"/><Relationship Id="rId23" Type="http://schemas.openxmlformats.org/officeDocument/2006/relationships/image" Target="../media/image1071.png"/><Relationship Id="rId28" Type="http://schemas.openxmlformats.org/officeDocument/2006/relationships/image" Target="../media/image1076.png"/><Relationship Id="rId36" Type="http://schemas.openxmlformats.org/officeDocument/2006/relationships/image" Target="../media/image1084.png"/><Relationship Id="rId49" Type="http://schemas.openxmlformats.org/officeDocument/2006/relationships/image" Target="../media/image1097.png"/><Relationship Id="rId10" Type="http://schemas.openxmlformats.org/officeDocument/2006/relationships/image" Target="../media/image1058.png"/><Relationship Id="rId19" Type="http://schemas.openxmlformats.org/officeDocument/2006/relationships/image" Target="../media/image1067.png"/><Relationship Id="rId31" Type="http://schemas.openxmlformats.org/officeDocument/2006/relationships/image" Target="../media/image1079.png"/><Relationship Id="rId44" Type="http://schemas.openxmlformats.org/officeDocument/2006/relationships/image" Target="../media/image1092.png"/><Relationship Id="rId52" Type="http://schemas.openxmlformats.org/officeDocument/2006/relationships/image" Target="../media/image1100.png"/><Relationship Id="rId4" Type="http://schemas.openxmlformats.org/officeDocument/2006/relationships/image" Target="../media/image1052.png"/><Relationship Id="rId9" Type="http://schemas.openxmlformats.org/officeDocument/2006/relationships/image" Target="../media/image1057.png"/><Relationship Id="rId14" Type="http://schemas.openxmlformats.org/officeDocument/2006/relationships/image" Target="../media/image1062.png"/><Relationship Id="rId22" Type="http://schemas.openxmlformats.org/officeDocument/2006/relationships/image" Target="../media/image1070.png"/><Relationship Id="rId27" Type="http://schemas.openxmlformats.org/officeDocument/2006/relationships/image" Target="../media/image1075.png"/><Relationship Id="rId30" Type="http://schemas.openxmlformats.org/officeDocument/2006/relationships/image" Target="../media/image1078.png"/><Relationship Id="rId35" Type="http://schemas.openxmlformats.org/officeDocument/2006/relationships/image" Target="../media/image1083.png"/><Relationship Id="rId43" Type="http://schemas.openxmlformats.org/officeDocument/2006/relationships/image" Target="../media/image1091.png"/><Relationship Id="rId48" Type="http://schemas.openxmlformats.org/officeDocument/2006/relationships/image" Target="../media/image1096.png"/><Relationship Id="rId8" Type="http://schemas.openxmlformats.org/officeDocument/2006/relationships/image" Target="../media/image1056.png"/><Relationship Id="rId51" Type="http://schemas.openxmlformats.org/officeDocument/2006/relationships/image" Target="../media/image1099.png"/><Relationship Id="rId3" Type="http://schemas.openxmlformats.org/officeDocument/2006/relationships/image" Target="../media/image1051.png"/><Relationship Id="rId12" Type="http://schemas.openxmlformats.org/officeDocument/2006/relationships/image" Target="../media/image1060.png"/><Relationship Id="rId17" Type="http://schemas.openxmlformats.org/officeDocument/2006/relationships/image" Target="../media/image1065.png"/><Relationship Id="rId25" Type="http://schemas.openxmlformats.org/officeDocument/2006/relationships/image" Target="../media/image1073.png"/><Relationship Id="rId33" Type="http://schemas.openxmlformats.org/officeDocument/2006/relationships/image" Target="../media/image1081.png"/><Relationship Id="rId38" Type="http://schemas.openxmlformats.org/officeDocument/2006/relationships/image" Target="../media/image1086.png"/><Relationship Id="rId46" Type="http://schemas.openxmlformats.org/officeDocument/2006/relationships/image" Target="../media/image1094.png"/><Relationship Id="rId20" Type="http://schemas.openxmlformats.org/officeDocument/2006/relationships/image" Target="../media/image1068.png"/><Relationship Id="rId41" Type="http://schemas.openxmlformats.org/officeDocument/2006/relationships/image" Target="../media/image108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054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1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2.png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03.png"/></Relationships>
</file>

<file path=ppt/slides/_rels/slide6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14.png"/><Relationship Id="rId18" Type="http://schemas.openxmlformats.org/officeDocument/2006/relationships/image" Target="../media/image1119.png"/><Relationship Id="rId26" Type="http://schemas.openxmlformats.org/officeDocument/2006/relationships/image" Target="../media/image1127.png"/><Relationship Id="rId39" Type="http://schemas.openxmlformats.org/officeDocument/2006/relationships/image" Target="../media/image1140.png"/><Relationship Id="rId21" Type="http://schemas.openxmlformats.org/officeDocument/2006/relationships/image" Target="../media/image1122.png"/><Relationship Id="rId34" Type="http://schemas.openxmlformats.org/officeDocument/2006/relationships/image" Target="../media/image1135.png"/><Relationship Id="rId42" Type="http://schemas.openxmlformats.org/officeDocument/2006/relationships/image" Target="../media/image1143.png"/><Relationship Id="rId47" Type="http://schemas.openxmlformats.org/officeDocument/2006/relationships/image" Target="../media/image1148.png"/><Relationship Id="rId50" Type="http://schemas.openxmlformats.org/officeDocument/2006/relationships/image" Target="../media/image1151.png"/><Relationship Id="rId7" Type="http://schemas.openxmlformats.org/officeDocument/2006/relationships/image" Target="../media/image1108.png"/><Relationship Id="rId2" Type="http://schemas.openxmlformats.org/officeDocument/2006/relationships/notesSlide" Target="../notesSlides/notesSlide66.xml"/><Relationship Id="rId16" Type="http://schemas.openxmlformats.org/officeDocument/2006/relationships/image" Target="../media/image1117.png"/><Relationship Id="rId29" Type="http://schemas.openxmlformats.org/officeDocument/2006/relationships/image" Target="../media/image1130.png"/><Relationship Id="rId11" Type="http://schemas.openxmlformats.org/officeDocument/2006/relationships/image" Target="../media/image1112.png"/><Relationship Id="rId24" Type="http://schemas.openxmlformats.org/officeDocument/2006/relationships/image" Target="../media/image1125.png"/><Relationship Id="rId32" Type="http://schemas.openxmlformats.org/officeDocument/2006/relationships/image" Target="../media/image1133.png"/><Relationship Id="rId37" Type="http://schemas.openxmlformats.org/officeDocument/2006/relationships/image" Target="../media/image1138.png"/><Relationship Id="rId40" Type="http://schemas.openxmlformats.org/officeDocument/2006/relationships/image" Target="../media/image1141.png"/><Relationship Id="rId45" Type="http://schemas.openxmlformats.org/officeDocument/2006/relationships/image" Target="../media/image1146.png"/><Relationship Id="rId5" Type="http://schemas.openxmlformats.org/officeDocument/2006/relationships/image" Target="../media/image1106.png"/><Relationship Id="rId15" Type="http://schemas.openxmlformats.org/officeDocument/2006/relationships/image" Target="../media/image1116.png"/><Relationship Id="rId23" Type="http://schemas.openxmlformats.org/officeDocument/2006/relationships/image" Target="../media/image1124.png"/><Relationship Id="rId28" Type="http://schemas.openxmlformats.org/officeDocument/2006/relationships/image" Target="../media/image1129.png"/><Relationship Id="rId36" Type="http://schemas.openxmlformats.org/officeDocument/2006/relationships/image" Target="../media/image1137.png"/><Relationship Id="rId49" Type="http://schemas.openxmlformats.org/officeDocument/2006/relationships/image" Target="../media/image1150.png"/><Relationship Id="rId10" Type="http://schemas.openxmlformats.org/officeDocument/2006/relationships/image" Target="../media/image1111.png"/><Relationship Id="rId19" Type="http://schemas.openxmlformats.org/officeDocument/2006/relationships/image" Target="../media/image1120.png"/><Relationship Id="rId31" Type="http://schemas.openxmlformats.org/officeDocument/2006/relationships/image" Target="../media/image1132.png"/><Relationship Id="rId44" Type="http://schemas.openxmlformats.org/officeDocument/2006/relationships/image" Target="../media/image1145.png"/><Relationship Id="rId4" Type="http://schemas.openxmlformats.org/officeDocument/2006/relationships/image" Target="../media/image1105.png"/><Relationship Id="rId9" Type="http://schemas.openxmlformats.org/officeDocument/2006/relationships/image" Target="../media/image1110.png"/><Relationship Id="rId14" Type="http://schemas.openxmlformats.org/officeDocument/2006/relationships/image" Target="../media/image1115.png"/><Relationship Id="rId22" Type="http://schemas.openxmlformats.org/officeDocument/2006/relationships/image" Target="../media/image1123.png"/><Relationship Id="rId27" Type="http://schemas.openxmlformats.org/officeDocument/2006/relationships/image" Target="../media/image1128.png"/><Relationship Id="rId30" Type="http://schemas.openxmlformats.org/officeDocument/2006/relationships/image" Target="../media/image1131.png"/><Relationship Id="rId35" Type="http://schemas.openxmlformats.org/officeDocument/2006/relationships/image" Target="../media/image1136.png"/><Relationship Id="rId43" Type="http://schemas.openxmlformats.org/officeDocument/2006/relationships/image" Target="../media/image1144.png"/><Relationship Id="rId48" Type="http://schemas.openxmlformats.org/officeDocument/2006/relationships/image" Target="../media/image1149.png"/><Relationship Id="rId8" Type="http://schemas.openxmlformats.org/officeDocument/2006/relationships/image" Target="../media/image1109.png"/><Relationship Id="rId51" Type="http://schemas.openxmlformats.org/officeDocument/2006/relationships/image" Target="../media/image1152.png"/><Relationship Id="rId3" Type="http://schemas.openxmlformats.org/officeDocument/2006/relationships/image" Target="../media/image1104.png"/><Relationship Id="rId12" Type="http://schemas.openxmlformats.org/officeDocument/2006/relationships/image" Target="../media/image1113.png"/><Relationship Id="rId17" Type="http://schemas.openxmlformats.org/officeDocument/2006/relationships/image" Target="../media/image1118.png"/><Relationship Id="rId25" Type="http://schemas.openxmlformats.org/officeDocument/2006/relationships/image" Target="../media/image1126.png"/><Relationship Id="rId33" Type="http://schemas.openxmlformats.org/officeDocument/2006/relationships/image" Target="../media/image1134.png"/><Relationship Id="rId38" Type="http://schemas.openxmlformats.org/officeDocument/2006/relationships/image" Target="../media/image1139.png"/><Relationship Id="rId46" Type="http://schemas.openxmlformats.org/officeDocument/2006/relationships/image" Target="../media/image1147.png"/><Relationship Id="rId20" Type="http://schemas.openxmlformats.org/officeDocument/2006/relationships/image" Target="../media/image1121.png"/><Relationship Id="rId41" Type="http://schemas.openxmlformats.org/officeDocument/2006/relationships/image" Target="../media/image114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07.png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3.pn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4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55.png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179.png"/><Relationship Id="rId21" Type="http://schemas.openxmlformats.org/officeDocument/2006/relationships/image" Target="../media/image1174.png"/><Relationship Id="rId34" Type="http://schemas.openxmlformats.org/officeDocument/2006/relationships/image" Target="../media/image1187.png"/><Relationship Id="rId42" Type="http://schemas.openxmlformats.org/officeDocument/2006/relationships/image" Target="../media/image1195.png"/><Relationship Id="rId47" Type="http://schemas.openxmlformats.org/officeDocument/2006/relationships/image" Target="../media/image1200.png"/><Relationship Id="rId50" Type="http://schemas.openxmlformats.org/officeDocument/2006/relationships/image" Target="../media/image1203.png"/><Relationship Id="rId55" Type="http://schemas.openxmlformats.org/officeDocument/2006/relationships/image" Target="../media/image1208.png"/><Relationship Id="rId63" Type="http://schemas.openxmlformats.org/officeDocument/2006/relationships/image" Target="../media/image1216.png"/><Relationship Id="rId7" Type="http://schemas.openxmlformats.org/officeDocument/2006/relationships/image" Target="../media/image1160.png"/><Relationship Id="rId2" Type="http://schemas.openxmlformats.org/officeDocument/2006/relationships/notesSlide" Target="../notesSlides/notesSlide69.xml"/><Relationship Id="rId16" Type="http://schemas.openxmlformats.org/officeDocument/2006/relationships/image" Target="../media/image1169.png"/><Relationship Id="rId29" Type="http://schemas.openxmlformats.org/officeDocument/2006/relationships/image" Target="../media/image1182.png"/><Relationship Id="rId11" Type="http://schemas.openxmlformats.org/officeDocument/2006/relationships/image" Target="../media/image1164.png"/><Relationship Id="rId24" Type="http://schemas.openxmlformats.org/officeDocument/2006/relationships/image" Target="../media/image1177.png"/><Relationship Id="rId32" Type="http://schemas.openxmlformats.org/officeDocument/2006/relationships/image" Target="../media/image1185.png"/><Relationship Id="rId37" Type="http://schemas.openxmlformats.org/officeDocument/2006/relationships/image" Target="../media/image1190.png"/><Relationship Id="rId40" Type="http://schemas.openxmlformats.org/officeDocument/2006/relationships/image" Target="../media/image1193.png"/><Relationship Id="rId45" Type="http://schemas.openxmlformats.org/officeDocument/2006/relationships/image" Target="../media/image1198.png"/><Relationship Id="rId53" Type="http://schemas.openxmlformats.org/officeDocument/2006/relationships/image" Target="../media/image1206.png"/><Relationship Id="rId58" Type="http://schemas.openxmlformats.org/officeDocument/2006/relationships/image" Target="../media/image1211.png"/><Relationship Id="rId66" Type="http://schemas.openxmlformats.org/officeDocument/2006/relationships/image" Target="../media/image1219.png"/><Relationship Id="rId5" Type="http://schemas.openxmlformats.org/officeDocument/2006/relationships/image" Target="../media/image1158.png"/><Relationship Id="rId61" Type="http://schemas.openxmlformats.org/officeDocument/2006/relationships/image" Target="../media/image1214.png"/><Relationship Id="rId19" Type="http://schemas.openxmlformats.org/officeDocument/2006/relationships/image" Target="../media/image1172.png"/><Relationship Id="rId14" Type="http://schemas.openxmlformats.org/officeDocument/2006/relationships/image" Target="../media/image1167.png"/><Relationship Id="rId22" Type="http://schemas.openxmlformats.org/officeDocument/2006/relationships/image" Target="../media/image1175.png"/><Relationship Id="rId27" Type="http://schemas.openxmlformats.org/officeDocument/2006/relationships/image" Target="../media/image1180.png"/><Relationship Id="rId30" Type="http://schemas.openxmlformats.org/officeDocument/2006/relationships/image" Target="../media/image1183.png"/><Relationship Id="rId35" Type="http://schemas.openxmlformats.org/officeDocument/2006/relationships/image" Target="../media/image1188.png"/><Relationship Id="rId43" Type="http://schemas.openxmlformats.org/officeDocument/2006/relationships/image" Target="../media/image1196.png"/><Relationship Id="rId48" Type="http://schemas.openxmlformats.org/officeDocument/2006/relationships/image" Target="../media/image1201.png"/><Relationship Id="rId56" Type="http://schemas.openxmlformats.org/officeDocument/2006/relationships/image" Target="../media/image1209.png"/><Relationship Id="rId64" Type="http://schemas.openxmlformats.org/officeDocument/2006/relationships/image" Target="../media/image1217.png"/><Relationship Id="rId8" Type="http://schemas.openxmlformats.org/officeDocument/2006/relationships/image" Target="../media/image1161.png"/><Relationship Id="rId51" Type="http://schemas.openxmlformats.org/officeDocument/2006/relationships/image" Target="../media/image1204.png"/><Relationship Id="rId3" Type="http://schemas.openxmlformats.org/officeDocument/2006/relationships/image" Target="../media/image1156.png"/><Relationship Id="rId12" Type="http://schemas.openxmlformats.org/officeDocument/2006/relationships/image" Target="../media/image1165.png"/><Relationship Id="rId17" Type="http://schemas.openxmlformats.org/officeDocument/2006/relationships/image" Target="../media/image1170.png"/><Relationship Id="rId25" Type="http://schemas.openxmlformats.org/officeDocument/2006/relationships/image" Target="../media/image1178.png"/><Relationship Id="rId33" Type="http://schemas.openxmlformats.org/officeDocument/2006/relationships/image" Target="../media/image1186.png"/><Relationship Id="rId38" Type="http://schemas.openxmlformats.org/officeDocument/2006/relationships/image" Target="../media/image1191.png"/><Relationship Id="rId46" Type="http://schemas.openxmlformats.org/officeDocument/2006/relationships/image" Target="../media/image1199.png"/><Relationship Id="rId59" Type="http://schemas.openxmlformats.org/officeDocument/2006/relationships/image" Target="../media/image1212.png"/><Relationship Id="rId20" Type="http://schemas.openxmlformats.org/officeDocument/2006/relationships/image" Target="../media/image1173.png"/><Relationship Id="rId41" Type="http://schemas.openxmlformats.org/officeDocument/2006/relationships/image" Target="../media/image1194.png"/><Relationship Id="rId54" Type="http://schemas.openxmlformats.org/officeDocument/2006/relationships/image" Target="../media/image1207.png"/><Relationship Id="rId62" Type="http://schemas.openxmlformats.org/officeDocument/2006/relationships/image" Target="../media/image121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159.png"/><Relationship Id="rId15" Type="http://schemas.openxmlformats.org/officeDocument/2006/relationships/image" Target="../media/image1168.png"/><Relationship Id="rId23" Type="http://schemas.openxmlformats.org/officeDocument/2006/relationships/image" Target="../media/image1176.png"/><Relationship Id="rId28" Type="http://schemas.openxmlformats.org/officeDocument/2006/relationships/image" Target="../media/image1181.png"/><Relationship Id="rId36" Type="http://schemas.openxmlformats.org/officeDocument/2006/relationships/image" Target="../media/image1189.png"/><Relationship Id="rId49" Type="http://schemas.openxmlformats.org/officeDocument/2006/relationships/image" Target="../media/image1202.png"/><Relationship Id="rId57" Type="http://schemas.openxmlformats.org/officeDocument/2006/relationships/image" Target="../media/image1210.png"/><Relationship Id="rId10" Type="http://schemas.openxmlformats.org/officeDocument/2006/relationships/image" Target="../media/image1163.png"/><Relationship Id="rId31" Type="http://schemas.openxmlformats.org/officeDocument/2006/relationships/image" Target="../media/image1184.png"/><Relationship Id="rId44" Type="http://schemas.openxmlformats.org/officeDocument/2006/relationships/image" Target="../media/image1197.png"/><Relationship Id="rId52" Type="http://schemas.openxmlformats.org/officeDocument/2006/relationships/image" Target="../media/image1205.png"/><Relationship Id="rId60" Type="http://schemas.openxmlformats.org/officeDocument/2006/relationships/image" Target="../media/image1213.png"/><Relationship Id="rId65" Type="http://schemas.openxmlformats.org/officeDocument/2006/relationships/image" Target="../media/image1218.png"/><Relationship Id="rId4" Type="http://schemas.openxmlformats.org/officeDocument/2006/relationships/image" Target="../media/image1157.png"/><Relationship Id="rId9" Type="http://schemas.openxmlformats.org/officeDocument/2006/relationships/image" Target="../media/image1162.png"/><Relationship Id="rId13" Type="http://schemas.openxmlformats.org/officeDocument/2006/relationships/image" Target="../media/image1166.png"/><Relationship Id="rId18" Type="http://schemas.openxmlformats.org/officeDocument/2006/relationships/image" Target="../media/image1171.png"/><Relationship Id="rId39" Type="http://schemas.openxmlformats.org/officeDocument/2006/relationships/image" Target="../media/image119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20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26.png"/><Relationship Id="rId13" Type="http://schemas.openxmlformats.org/officeDocument/2006/relationships/image" Target="../media/image1231.png"/><Relationship Id="rId18" Type="http://schemas.openxmlformats.org/officeDocument/2006/relationships/image" Target="../media/image1236.png"/><Relationship Id="rId3" Type="http://schemas.openxmlformats.org/officeDocument/2006/relationships/image" Target="../media/image1221.png"/><Relationship Id="rId7" Type="http://schemas.openxmlformats.org/officeDocument/2006/relationships/image" Target="../media/image1225.png"/><Relationship Id="rId12" Type="http://schemas.openxmlformats.org/officeDocument/2006/relationships/image" Target="../media/image1230.png"/><Relationship Id="rId17" Type="http://schemas.openxmlformats.org/officeDocument/2006/relationships/image" Target="../media/image1235.png"/><Relationship Id="rId2" Type="http://schemas.openxmlformats.org/officeDocument/2006/relationships/notesSlide" Target="../notesSlides/notesSlide71.xml"/><Relationship Id="rId16" Type="http://schemas.openxmlformats.org/officeDocument/2006/relationships/image" Target="../media/image1234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24.png"/><Relationship Id="rId11" Type="http://schemas.openxmlformats.org/officeDocument/2006/relationships/image" Target="../media/image1229.png"/><Relationship Id="rId5" Type="http://schemas.openxmlformats.org/officeDocument/2006/relationships/image" Target="../media/image1223.png"/><Relationship Id="rId15" Type="http://schemas.openxmlformats.org/officeDocument/2006/relationships/image" Target="../media/image1233.png"/><Relationship Id="rId10" Type="http://schemas.openxmlformats.org/officeDocument/2006/relationships/image" Target="../media/image1228.png"/><Relationship Id="rId19" Type="http://schemas.openxmlformats.org/officeDocument/2006/relationships/image" Target="../media/image1237.png"/><Relationship Id="rId4" Type="http://schemas.openxmlformats.org/officeDocument/2006/relationships/image" Target="../media/image1222.png"/><Relationship Id="rId9" Type="http://schemas.openxmlformats.org/officeDocument/2006/relationships/image" Target="../media/image1227.png"/><Relationship Id="rId14" Type="http://schemas.openxmlformats.org/officeDocument/2006/relationships/image" Target="../media/image1232.png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43.png"/><Relationship Id="rId13" Type="http://schemas.openxmlformats.org/officeDocument/2006/relationships/image" Target="../media/image1248.png"/><Relationship Id="rId3" Type="http://schemas.openxmlformats.org/officeDocument/2006/relationships/image" Target="../media/image1238.png"/><Relationship Id="rId7" Type="http://schemas.openxmlformats.org/officeDocument/2006/relationships/image" Target="../media/image1242.png"/><Relationship Id="rId12" Type="http://schemas.openxmlformats.org/officeDocument/2006/relationships/image" Target="../media/image1247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41.png"/><Relationship Id="rId11" Type="http://schemas.openxmlformats.org/officeDocument/2006/relationships/image" Target="../media/image1246.png"/><Relationship Id="rId5" Type="http://schemas.openxmlformats.org/officeDocument/2006/relationships/image" Target="../media/image1240.png"/><Relationship Id="rId10" Type="http://schemas.openxmlformats.org/officeDocument/2006/relationships/image" Target="../media/image1245.png"/><Relationship Id="rId4" Type="http://schemas.openxmlformats.org/officeDocument/2006/relationships/image" Target="../media/image1239.png"/><Relationship Id="rId9" Type="http://schemas.openxmlformats.org/officeDocument/2006/relationships/image" Target="../media/image1244.png"/><Relationship Id="rId14" Type="http://schemas.openxmlformats.org/officeDocument/2006/relationships/image" Target="../media/image1249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50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61.png"/><Relationship Id="rId18" Type="http://schemas.openxmlformats.org/officeDocument/2006/relationships/image" Target="../media/image1266.png"/><Relationship Id="rId26" Type="http://schemas.openxmlformats.org/officeDocument/2006/relationships/image" Target="../media/image1274.png"/><Relationship Id="rId3" Type="http://schemas.openxmlformats.org/officeDocument/2006/relationships/image" Target="../media/image1251.png"/><Relationship Id="rId21" Type="http://schemas.openxmlformats.org/officeDocument/2006/relationships/image" Target="../media/image1269.png"/><Relationship Id="rId7" Type="http://schemas.openxmlformats.org/officeDocument/2006/relationships/image" Target="../media/image1255.png"/><Relationship Id="rId12" Type="http://schemas.openxmlformats.org/officeDocument/2006/relationships/image" Target="../media/image1260.png"/><Relationship Id="rId17" Type="http://schemas.openxmlformats.org/officeDocument/2006/relationships/image" Target="../media/image1265.png"/><Relationship Id="rId25" Type="http://schemas.openxmlformats.org/officeDocument/2006/relationships/image" Target="../media/image1273.png"/><Relationship Id="rId33" Type="http://schemas.openxmlformats.org/officeDocument/2006/relationships/image" Target="../media/image1281.png"/><Relationship Id="rId2" Type="http://schemas.openxmlformats.org/officeDocument/2006/relationships/notesSlide" Target="../notesSlides/notesSlide74.xml"/><Relationship Id="rId16" Type="http://schemas.openxmlformats.org/officeDocument/2006/relationships/image" Target="../media/image1264.png"/><Relationship Id="rId20" Type="http://schemas.openxmlformats.org/officeDocument/2006/relationships/image" Target="../media/image1268.png"/><Relationship Id="rId29" Type="http://schemas.openxmlformats.org/officeDocument/2006/relationships/image" Target="../media/image127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54.png"/><Relationship Id="rId11" Type="http://schemas.openxmlformats.org/officeDocument/2006/relationships/image" Target="../media/image1259.png"/><Relationship Id="rId24" Type="http://schemas.openxmlformats.org/officeDocument/2006/relationships/image" Target="../media/image1272.png"/><Relationship Id="rId32" Type="http://schemas.openxmlformats.org/officeDocument/2006/relationships/image" Target="../media/image1280.png"/><Relationship Id="rId5" Type="http://schemas.openxmlformats.org/officeDocument/2006/relationships/image" Target="../media/image1253.png"/><Relationship Id="rId15" Type="http://schemas.openxmlformats.org/officeDocument/2006/relationships/image" Target="../media/image1263.png"/><Relationship Id="rId23" Type="http://schemas.openxmlformats.org/officeDocument/2006/relationships/image" Target="../media/image1271.png"/><Relationship Id="rId28" Type="http://schemas.openxmlformats.org/officeDocument/2006/relationships/image" Target="../media/image1276.png"/><Relationship Id="rId10" Type="http://schemas.openxmlformats.org/officeDocument/2006/relationships/image" Target="../media/image1258.png"/><Relationship Id="rId19" Type="http://schemas.openxmlformats.org/officeDocument/2006/relationships/image" Target="../media/image1267.png"/><Relationship Id="rId31" Type="http://schemas.openxmlformats.org/officeDocument/2006/relationships/image" Target="../media/image1279.png"/><Relationship Id="rId4" Type="http://schemas.openxmlformats.org/officeDocument/2006/relationships/image" Target="../media/image1252.png"/><Relationship Id="rId9" Type="http://schemas.openxmlformats.org/officeDocument/2006/relationships/image" Target="../media/image1257.png"/><Relationship Id="rId14" Type="http://schemas.openxmlformats.org/officeDocument/2006/relationships/image" Target="../media/image1262.png"/><Relationship Id="rId22" Type="http://schemas.openxmlformats.org/officeDocument/2006/relationships/image" Target="../media/image1270.png"/><Relationship Id="rId27" Type="http://schemas.openxmlformats.org/officeDocument/2006/relationships/image" Target="../media/image1275.png"/><Relationship Id="rId30" Type="http://schemas.openxmlformats.org/officeDocument/2006/relationships/image" Target="../media/image1278.png"/><Relationship Id="rId8" Type="http://schemas.openxmlformats.org/officeDocument/2006/relationships/image" Target="../media/image1256.png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87.png"/><Relationship Id="rId13" Type="http://schemas.openxmlformats.org/officeDocument/2006/relationships/image" Target="../media/image1292.png"/><Relationship Id="rId18" Type="http://schemas.openxmlformats.org/officeDocument/2006/relationships/image" Target="../media/image1297.png"/><Relationship Id="rId26" Type="http://schemas.openxmlformats.org/officeDocument/2006/relationships/image" Target="../media/image1305.png"/><Relationship Id="rId3" Type="http://schemas.openxmlformats.org/officeDocument/2006/relationships/image" Target="../media/image1282.png"/><Relationship Id="rId21" Type="http://schemas.openxmlformats.org/officeDocument/2006/relationships/image" Target="../media/image1300.png"/><Relationship Id="rId7" Type="http://schemas.openxmlformats.org/officeDocument/2006/relationships/image" Target="../media/image1286.png"/><Relationship Id="rId12" Type="http://schemas.openxmlformats.org/officeDocument/2006/relationships/image" Target="../media/image1291.png"/><Relationship Id="rId17" Type="http://schemas.openxmlformats.org/officeDocument/2006/relationships/image" Target="../media/image1296.png"/><Relationship Id="rId25" Type="http://schemas.openxmlformats.org/officeDocument/2006/relationships/image" Target="../media/image1304.png"/><Relationship Id="rId2" Type="http://schemas.openxmlformats.org/officeDocument/2006/relationships/notesSlide" Target="../notesSlides/notesSlide75.xml"/><Relationship Id="rId16" Type="http://schemas.openxmlformats.org/officeDocument/2006/relationships/image" Target="../media/image1295.png"/><Relationship Id="rId20" Type="http://schemas.openxmlformats.org/officeDocument/2006/relationships/image" Target="../media/image129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85.png"/><Relationship Id="rId11" Type="http://schemas.openxmlformats.org/officeDocument/2006/relationships/image" Target="../media/image1290.png"/><Relationship Id="rId24" Type="http://schemas.openxmlformats.org/officeDocument/2006/relationships/image" Target="../media/image1303.png"/><Relationship Id="rId5" Type="http://schemas.openxmlformats.org/officeDocument/2006/relationships/image" Target="../media/image1284.png"/><Relationship Id="rId15" Type="http://schemas.openxmlformats.org/officeDocument/2006/relationships/image" Target="../media/image1294.png"/><Relationship Id="rId23" Type="http://schemas.openxmlformats.org/officeDocument/2006/relationships/image" Target="../media/image1302.png"/><Relationship Id="rId10" Type="http://schemas.openxmlformats.org/officeDocument/2006/relationships/image" Target="../media/image1289.png"/><Relationship Id="rId19" Type="http://schemas.openxmlformats.org/officeDocument/2006/relationships/image" Target="../media/image1298.png"/><Relationship Id="rId4" Type="http://schemas.openxmlformats.org/officeDocument/2006/relationships/image" Target="../media/image1283.png"/><Relationship Id="rId9" Type="http://schemas.openxmlformats.org/officeDocument/2006/relationships/image" Target="../media/image1288.png"/><Relationship Id="rId14" Type="http://schemas.openxmlformats.org/officeDocument/2006/relationships/image" Target="../media/image1293.png"/><Relationship Id="rId22" Type="http://schemas.openxmlformats.org/officeDocument/2006/relationships/image" Target="../media/image1301.png"/><Relationship Id="rId27" Type="http://schemas.openxmlformats.org/officeDocument/2006/relationships/image" Target="../media/image1306.png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7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13.png"/><Relationship Id="rId13" Type="http://schemas.openxmlformats.org/officeDocument/2006/relationships/image" Target="../media/image1318.png"/><Relationship Id="rId18" Type="http://schemas.openxmlformats.org/officeDocument/2006/relationships/image" Target="../media/image1323.png"/><Relationship Id="rId26" Type="http://schemas.openxmlformats.org/officeDocument/2006/relationships/image" Target="../media/image1331.png"/><Relationship Id="rId3" Type="http://schemas.openxmlformats.org/officeDocument/2006/relationships/image" Target="../media/image1308.png"/><Relationship Id="rId21" Type="http://schemas.openxmlformats.org/officeDocument/2006/relationships/image" Target="../media/image1326.png"/><Relationship Id="rId7" Type="http://schemas.openxmlformats.org/officeDocument/2006/relationships/image" Target="../media/image1312.png"/><Relationship Id="rId12" Type="http://schemas.openxmlformats.org/officeDocument/2006/relationships/image" Target="../media/image1317.png"/><Relationship Id="rId17" Type="http://schemas.openxmlformats.org/officeDocument/2006/relationships/image" Target="../media/image1322.png"/><Relationship Id="rId25" Type="http://schemas.openxmlformats.org/officeDocument/2006/relationships/image" Target="../media/image1330.png"/><Relationship Id="rId2" Type="http://schemas.openxmlformats.org/officeDocument/2006/relationships/notesSlide" Target="../notesSlides/notesSlide77.xml"/><Relationship Id="rId16" Type="http://schemas.openxmlformats.org/officeDocument/2006/relationships/image" Target="../media/image1321.png"/><Relationship Id="rId20" Type="http://schemas.openxmlformats.org/officeDocument/2006/relationships/image" Target="../media/image132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11.png"/><Relationship Id="rId11" Type="http://schemas.openxmlformats.org/officeDocument/2006/relationships/image" Target="../media/image1316.png"/><Relationship Id="rId24" Type="http://schemas.openxmlformats.org/officeDocument/2006/relationships/image" Target="../media/image1329.png"/><Relationship Id="rId5" Type="http://schemas.openxmlformats.org/officeDocument/2006/relationships/image" Target="../media/image1310.png"/><Relationship Id="rId15" Type="http://schemas.openxmlformats.org/officeDocument/2006/relationships/image" Target="../media/image1320.png"/><Relationship Id="rId23" Type="http://schemas.openxmlformats.org/officeDocument/2006/relationships/image" Target="../media/image1328.png"/><Relationship Id="rId10" Type="http://schemas.openxmlformats.org/officeDocument/2006/relationships/image" Target="../media/image1315.png"/><Relationship Id="rId19" Type="http://schemas.openxmlformats.org/officeDocument/2006/relationships/image" Target="../media/image1324.png"/><Relationship Id="rId4" Type="http://schemas.openxmlformats.org/officeDocument/2006/relationships/image" Target="../media/image1309.png"/><Relationship Id="rId9" Type="http://schemas.openxmlformats.org/officeDocument/2006/relationships/image" Target="../media/image1314.png"/><Relationship Id="rId14" Type="http://schemas.openxmlformats.org/officeDocument/2006/relationships/image" Target="../media/image1319.png"/><Relationship Id="rId22" Type="http://schemas.openxmlformats.org/officeDocument/2006/relationships/image" Target="../media/image1327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32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447.png"/><Relationship Id="rId21" Type="http://schemas.openxmlformats.org/officeDocument/2006/relationships/image" Target="../media/image1351.png"/><Relationship Id="rId42" Type="http://schemas.openxmlformats.org/officeDocument/2006/relationships/image" Target="../media/image1372.png"/><Relationship Id="rId63" Type="http://schemas.openxmlformats.org/officeDocument/2006/relationships/image" Target="../media/image1393.png"/><Relationship Id="rId84" Type="http://schemas.openxmlformats.org/officeDocument/2006/relationships/image" Target="../media/image1414.png"/><Relationship Id="rId138" Type="http://schemas.openxmlformats.org/officeDocument/2006/relationships/image" Target="../media/image1468.png"/><Relationship Id="rId107" Type="http://schemas.openxmlformats.org/officeDocument/2006/relationships/image" Target="../media/image1437.png"/><Relationship Id="rId11" Type="http://schemas.openxmlformats.org/officeDocument/2006/relationships/image" Target="../media/image1341.png"/><Relationship Id="rId32" Type="http://schemas.openxmlformats.org/officeDocument/2006/relationships/image" Target="../media/image1362.png"/><Relationship Id="rId37" Type="http://schemas.openxmlformats.org/officeDocument/2006/relationships/image" Target="../media/image1367.png"/><Relationship Id="rId53" Type="http://schemas.openxmlformats.org/officeDocument/2006/relationships/image" Target="../media/image1383.png"/><Relationship Id="rId58" Type="http://schemas.openxmlformats.org/officeDocument/2006/relationships/image" Target="../media/image1388.png"/><Relationship Id="rId74" Type="http://schemas.openxmlformats.org/officeDocument/2006/relationships/image" Target="../media/image1404.png"/><Relationship Id="rId79" Type="http://schemas.openxmlformats.org/officeDocument/2006/relationships/image" Target="../media/image1409.png"/><Relationship Id="rId102" Type="http://schemas.openxmlformats.org/officeDocument/2006/relationships/image" Target="../media/image1432.png"/><Relationship Id="rId123" Type="http://schemas.openxmlformats.org/officeDocument/2006/relationships/image" Target="../media/image1453.png"/><Relationship Id="rId128" Type="http://schemas.openxmlformats.org/officeDocument/2006/relationships/image" Target="../media/image1458.png"/><Relationship Id="rId144" Type="http://schemas.openxmlformats.org/officeDocument/2006/relationships/image" Target="../media/image1474.png"/><Relationship Id="rId5" Type="http://schemas.openxmlformats.org/officeDocument/2006/relationships/image" Target="../media/image1335.png"/><Relationship Id="rId90" Type="http://schemas.openxmlformats.org/officeDocument/2006/relationships/image" Target="../media/image1420.png"/><Relationship Id="rId95" Type="http://schemas.openxmlformats.org/officeDocument/2006/relationships/image" Target="../media/image1425.png"/><Relationship Id="rId22" Type="http://schemas.openxmlformats.org/officeDocument/2006/relationships/image" Target="../media/image1352.png"/><Relationship Id="rId27" Type="http://schemas.openxmlformats.org/officeDocument/2006/relationships/image" Target="../media/image1357.png"/><Relationship Id="rId43" Type="http://schemas.openxmlformats.org/officeDocument/2006/relationships/image" Target="../media/image1373.png"/><Relationship Id="rId48" Type="http://schemas.openxmlformats.org/officeDocument/2006/relationships/image" Target="../media/image1378.png"/><Relationship Id="rId64" Type="http://schemas.openxmlformats.org/officeDocument/2006/relationships/image" Target="../media/image1394.png"/><Relationship Id="rId69" Type="http://schemas.openxmlformats.org/officeDocument/2006/relationships/image" Target="../media/image1399.png"/><Relationship Id="rId113" Type="http://schemas.openxmlformats.org/officeDocument/2006/relationships/image" Target="../media/image1443.png"/><Relationship Id="rId118" Type="http://schemas.openxmlformats.org/officeDocument/2006/relationships/image" Target="../media/image1448.png"/><Relationship Id="rId134" Type="http://schemas.openxmlformats.org/officeDocument/2006/relationships/image" Target="../media/image1464.png"/><Relationship Id="rId139" Type="http://schemas.openxmlformats.org/officeDocument/2006/relationships/image" Target="../media/image1469.png"/><Relationship Id="rId80" Type="http://schemas.openxmlformats.org/officeDocument/2006/relationships/image" Target="../media/image1410.png"/><Relationship Id="rId85" Type="http://schemas.openxmlformats.org/officeDocument/2006/relationships/image" Target="../media/image1415.png"/><Relationship Id="rId12" Type="http://schemas.openxmlformats.org/officeDocument/2006/relationships/image" Target="../media/image1342.png"/><Relationship Id="rId17" Type="http://schemas.openxmlformats.org/officeDocument/2006/relationships/image" Target="../media/image1347.png"/><Relationship Id="rId33" Type="http://schemas.openxmlformats.org/officeDocument/2006/relationships/image" Target="../media/image1363.png"/><Relationship Id="rId38" Type="http://schemas.openxmlformats.org/officeDocument/2006/relationships/image" Target="../media/image1368.png"/><Relationship Id="rId59" Type="http://schemas.openxmlformats.org/officeDocument/2006/relationships/image" Target="../media/image1389.png"/><Relationship Id="rId103" Type="http://schemas.openxmlformats.org/officeDocument/2006/relationships/image" Target="../media/image1433.png"/><Relationship Id="rId108" Type="http://schemas.openxmlformats.org/officeDocument/2006/relationships/image" Target="../media/image1438.png"/><Relationship Id="rId124" Type="http://schemas.openxmlformats.org/officeDocument/2006/relationships/image" Target="../media/image1454.png"/><Relationship Id="rId129" Type="http://schemas.openxmlformats.org/officeDocument/2006/relationships/image" Target="../media/image1459.png"/><Relationship Id="rId54" Type="http://schemas.openxmlformats.org/officeDocument/2006/relationships/image" Target="../media/image1384.png"/><Relationship Id="rId70" Type="http://schemas.openxmlformats.org/officeDocument/2006/relationships/image" Target="../media/image1400.png"/><Relationship Id="rId75" Type="http://schemas.openxmlformats.org/officeDocument/2006/relationships/image" Target="../media/image1405.png"/><Relationship Id="rId91" Type="http://schemas.openxmlformats.org/officeDocument/2006/relationships/image" Target="../media/image1421.png"/><Relationship Id="rId96" Type="http://schemas.openxmlformats.org/officeDocument/2006/relationships/image" Target="../media/image1426.png"/><Relationship Id="rId140" Type="http://schemas.openxmlformats.org/officeDocument/2006/relationships/image" Target="../media/image1470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336.png"/><Relationship Id="rId23" Type="http://schemas.openxmlformats.org/officeDocument/2006/relationships/image" Target="../media/image1353.png"/><Relationship Id="rId28" Type="http://schemas.openxmlformats.org/officeDocument/2006/relationships/image" Target="../media/image1358.png"/><Relationship Id="rId49" Type="http://schemas.openxmlformats.org/officeDocument/2006/relationships/image" Target="../media/image1379.png"/><Relationship Id="rId114" Type="http://schemas.openxmlformats.org/officeDocument/2006/relationships/image" Target="../media/image1444.png"/><Relationship Id="rId119" Type="http://schemas.openxmlformats.org/officeDocument/2006/relationships/image" Target="../media/image1449.png"/><Relationship Id="rId44" Type="http://schemas.openxmlformats.org/officeDocument/2006/relationships/image" Target="../media/image1374.png"/><Relationship Id="rId60" Type="http://schemas.openxmlformats.org/officeDocument/2006/relationships/image" Target="../media/image1390.png"/><Relationship Id="rId65" Type="http://schemas.openxmlformats.org/officeDocument/2006/relationships/image" Target="../media/image1395.png"/><Relationship Id="rId81" Type="http://schemas.openxmlformats.org/officeDocument/2006/relationships/image" Target="../media/image1411.png"/><Relationship Id="rId86" Type="http://schemas.openxmlformats.org/officeDocument/2006/relationships/image" Target="../media/image1416.png"/><Relationship Id="rId130" Type="http://schemas.openxmlformats.org/officeDocument/2006/relationships/image" Target="../media/image1460.png"/><Relationship Id="rId135" Type="http://schemas.openxmlformats.org/officeDocument/2006/relationships/image" Target="../media/image1465.png"/><Relationship Id="rId13" Type="http://schemas.openxmlformats.org/officeDocument/2006/relationships/image" Target="../media/image1343.png"/><Relationship Id="rId18" Type="http://schemas.openxmlformats.org/officeDocument/2006/relationships/image" Target="../media/image1348.png"/><Relationship Id="rId39" Type="http://schemas.openxmlformats.org/officeDocument/2006/relationships/image" Target="../media/image1369.png"/><Relationship Id="rId109" Type="http://schemas.openxmlformats.org/officeDocument/2006/relationships/image" Target="../media/image1439.png"/><Relationship Id="rId34" Type="http://schemas.openxmlformats.org/officeDocument/2006/relationships/image" Target="../media/image1364.png"/><Relationship Id="rId50" Type="http://schemas.openxmlformats.org/officeDocument/2006/relationships/image" Target="../media/image1380.png"/><Relationship Id="rId55" Type="http://schemas.openxmlformats.org/officeDocument/2006/relationships/image" Target="../media/image1385.png"/><Relationship Id="rId76" Type="http://schemas.openxmlformats.org/officeDocument/2006/relationships/image" Target="../media/image1406.png"/><Relationship Id="rId97" Type="http://schemas.openxmlformats.org/officeDocument/2006/relationships/image" Target="../media/image1427.png"/><Relationship Id="rId104" Type="http://schemas.openxmlformats.org/officeDocument/2006/relationships/image" Target="../media/image1434.png"/><Relationship Id="rId120" Type="http://schemas.openxmlformats.org/officeDocument/2006/relationships/image" Target="../media/image1450.png"/><Relationship Id="rId125" Type="http://schemas.openxmlformats.org/officeDocument/2006/relationships/image" Target="../media/image1455.png"/><Relationship Id="rId141" Type="http://schemas.openxmlformats.org/officeDocument/2006/relationships/image" Target="../media/image1471.png"/><Relationship Id="rId7" Type="http://schemas.openxmlformats.org/officeDocument/2006/relationships/image" Target="../media/image1337.png"/><Relationship Id="rId71" Type="http://schemas.openxmlformats.org/officeDocument/2006/relationships/image" Target="../media/image1401.png"/><Relationship Id="rId92" Type="http://schemas.openxmlformats.org/officeDocument/2006/relationships/image" Target="../media/image1422.png"/><Relationship Id="rId2" Type="http://schemas.openxmlformats.org/officeDocument/2006/relationships/notesSlide" Target="../notesSlides/notesSlide79.xml"/><Relationship Id="rId29" Type="http://schemas.openxmlformats.org/officeDocument/2006/relationships/image" Target="../media/image1359.png"/><Relationship Id="rId24" Type="http://schemas.openxmlformats.org/officeDocument/2006/relationships/image" Target="../media/image1354.png"/><Relationship Id="rId40" Type="http://schemas.openxmlformats.org/officeDocument/2006/relationships/image" Target="../media/image1370.png"/><Relationship Id="rId45" Type="http://schemas.openxmlformats.org/officeDocument/2006/relationships/image" Target="../media/image1375.png"/><Relationship Id="rId66" Type="http://schemas.openxmlformats.org/officeDocument/2006/relationships/image" Target="../media/image1396.png"/><Relationship Id="rId87" Type="http://schemas.openxmlformats.org/officeDocument/2006/relationships/image" Target="../media/image1417.png"/><Relationship Id="rId110" Type="http://schemas.openxmlformats.org/officeDocument/2006/relationships/image" Target="../media/image1440.png"/><Relationship Id="rId115" Type="http://schemas.openxmlformats.org/officeDocument/2006/relationships/image" Target="../media/image1445.png"/><Relationship Id="rId131" Type="http://schemas.openxmlformats.org/officeDocument/2006/relationships/image" Target="../media/image1461.png"/><Relationship Id="rId136" Type="http://schemas.openxmlformats.org/officeDocument/2006/relationships/image" Target="../media/image1466.png"/><Relationship Id="rId61" Type="http://schemas.openxmlformats.org/officeDocument/2006/relationships/image" Target="../media/image1391.png"/><Relationship Id="rId82" Type="http://schemas.openxmlformats.org/officeDocument/2006/relationships/image" Target="../media/image1412.png"/><Relationship Id="rId19" Type="http://schemas.openxmlformats.org/officeDocument/2006/relationships/image" Target="../media/image1349.png"/><Relationship Id="rId14" Type="http://schemas.openxmlformats.org/officeDocument/2006/relationships/image" Target="../media/image1344.png"/><Relationship Id="rId30" Type="http://schemas.openxmlformats.org/officeDocument/2006/relationships/image" Target="../media/image1360.png"/><Relationship Id="rId35" Type="http://schemas.openxmlformats.org/officeDocument/2006/relationships/image" Target="../media/image1365.png"/><Relationship Id="rId56" Type="http://schemas.openxmlformats.org/officeDocument/2006/relationships/image" Target="../media/image1386.png"/><Relationship Id="rId77" Type="http://schemas.openxmlformats.org/officeDocument/2006/relationships/image" Target="../media/image1407.png"/><Relationship Id="rId100" Type="http://schemas.openxmlformats.org/officeDocument/2006/relationships/image" Target="../media/image1430.png"/><Relationship Id="rId105" Type="http://schemas.openxmlformats.org/officeDocument/2006/relationships/image" Target="../media/image1435.png"/><Relationship Id="rId126" Type="http://schemas.openxmlformats.org/officeDocument/2006/relationships/image" Target="../media/image1456.png"/><Relationship Id="rId8" Type="http://schemas.openxmlformats.org/officeDocument/2006/relationships/image" Target="../media/image1338.png"/><Relationship Id="rId51" Type="http://schemas.openxmlformats.org/officeDocument/2006/relationships/image" Target="../media/image1381.png"/><Relationship Id="rId72" Type="http://schemas.openxmlformats.org/officeDocument/2006/relationships/image" Target="../media/image1402.png"/><Relationship Id="rId93" Type="http://schemas.openxmlformats.org/officeDocument/2006/relationships/image" Target="../media/image1423.png"/><Relationship Id="rId98" Type="http://schemas.openxmlformats.org/officeDocument/2006/relationships/image" Target="../media/image1428.png"/><Relationship Id="rId121" Type="http://schemas.openxmlformats.org/officeDocument/2006/relationships/image" Target="../media/image1451.png"/><Relationship Id="rId142" Type="http://schemas.openxmlformats.org/officeDocument/2006/relationships/image" Target="../media/image1472.png"/><Relationship Id="rId3" Type="http://schemas.openxmlformats.org/officeDocument/2006/relationships/image" Target="../media/image1333.png"/><Relationship Id="rId25" Type="http://schemas.openxmlformats.org/officeDocument/2006/relationships/image" Target="../media/image1355.png"/><Relationship Id="rId46" Type="http://schemas.openxmlformats.org/officeDocument/2006/relationships/image" Target="../media/image1376.png"/><Relationship Id="rId67" Type="http://schemas.openxmlformats.org/officeDocument/2006/relationships/image" Target="../media/image1397.png"/><Relationship Id="rId116" Type="http://schemas.openxmlformats.org/officeDocument/2006/relationships/image" Target="../media/image1446.png"/><Relationship Id="rId137" Type="http://schemas.openxmlformats.org/officeDocument/2006/relationships/image" Target="../media/image1467.png"/><Relationship Id="rId20" Type="http://schemas.openxmlformats.org/officeDocument/2006/relationships/image" Target="../media/image1350.png"/><Relationship Id="rId41" Type="http://schemas.openxmlformats.org/officeDocument/2006/relationships/image" Target="../media/image1371.png"/><Relationship Id="rId62" Type="http://schemas.openxmlformats.org/officeDocument/2006/relationships/image" Target="../media/image1392.png"/><Relationship Id="rId83" Type="http://schemas.openxmlformats.org/officeDocument/2006/relationships/image" Target="../media/image1413.png"/><Relationship Id="rId88" Type="http://schemas.openxmlformats.org/officeDocument/2006/relationships/image" Target="../media/image1418.png"/><Relationship Id="rId111" Type="http://schemas.openxmlformats.org/officeDocument/2006/relationships/image" Target="../media/image1441.png"/><Relationship Id="rId132" Type="http://schemas.openxmlformats.org/officeDocument/2006/relationships/image" Target="../media/image1462.png"/><Relationship Id="rId15" Type="http://schemas.openxmlformats.org/officeDocument/2006/relationships/image" Target="../media/image1345.png"/><Relationship Id="rId36" Type="http://schemas.openxmlformats.org/officeDocument/2006/relationships/image" Target="../media/image1366.png"/><Relationship Id="rId57" Type="http://schemas.openxmlformats.org/officeDocument/2006/relationships/image" Target="../media/image1387.png"/><Relationship Id="rId106" Type="http://schemas.openxmlformats.org/officeDocument/2006/relationships/image" Target="../media/image1436.png"/><Relationship Id="rId127" Type="http://schemas.openxmlformats.org/officeDocument/2006/relationships/image" Target="../media/image1457.png"/><Relationship Id="rId10" Type="http://schemas.openxmlformats.org/officeDocument/2006/relationships/image" Target="../media/image1340.png"/><Relationship Id="rId31" Type="http://schemas.openxmlformats.org/officeDocument/2006/relationships/image" Target="../media/image1361.png"/><Relationship Id="rId52" Type="http://schemas.openxmlformats.org/officeDocument/2006/relationships/image" Target="../media/image1382.png"/><Relationship Id="rId73" Type="http://schemas.openxmlformats.org/officeDocument/2006/relationships/image" Target="../media/image1403.png"/><Relationship Id="rId78" Type="http://schemas.openxmlformats.org/officeDocument/2006/relationships/image" Target="../media/image1408.png"/><Relationship Id="rId94" Type="http://schemas.openxmlformats.org/officeDocument/2006/relationships/image" Target="../media/image1424.png"/><Relationship Id="rId99" Type="http://schemas.openxmlformats.org/officeDocument/2006/relationships/image" Target="../media/image1429.png"/><Relationship Id="rId101" Type="http://schemas.openxmlformats.org/officeDocument/2006/relationships/image" Target="../media/image1431.png"/><Relationship Id="rId122" Type="http://schemas.openxmlformats.org/officeDocument/2006/relationships/image" Target="../media/image1452.png"/><Relationship Id="rId143" Type="http://schemas.openxmlformats.org/officeDocument/2006/relationships/image" Target="../media/image1473.png"/><Relationship Id="rId4" Type="http://schemas.openxmlformats.org/officeDocument/2006/relationships/image" Target="../media/image1334.png"/><Relationship Id="rId9" Type="http://schemas.openxmlformats.org/officeDocument/2006/relationships/image" Target="../media/image1339.png"/><Relationship Id="rId26" Type="http://schemas.openxmlformats.org/officeDocument/2006/relationships/image" Target="../media/image1356.png"/><Relationship Id="rId47" Type="http://schemas.openxmlformats.org/officeDocument/2006/relationships/image" Target="../media/image1377.png"/><Relationship Id="rId68" Type="http://schemas.openxmlformats.org/officeDocument/2006/relationships/image" Target="../media/image1398.png"/><Relationship Id="rId89" Type="http://schemas.openxmlformats.org/officeDocument/2006/relationships/image" Target="../media/image1419.png"/><Relationship Id="rId112" Type="http://schemas.openxmlformats.org/officeDocument/2006/relationships/image" Target="../media/image1442.png"/><Relationship Id="rId133" Type="http://schemas.openxmlformats.org/officeDocument/2006/relationships/image" Target="../media/image1463.png"/><Relationship Id="rId16" Type="http://schemas.openxmlformats.org/officeDocument/2006/relationships/image" Target="../media/image1346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80.png"/><Relationship Id="rId13" Type="http://schemas.openxmlformats.org/officeDocument/2006/relationships/image" Target="../media/image1485.png"/><Relationship Id="rId18" Type="http://schemas.openxmlformats.org/officeDocument/2006/relationships/image" Target="../media/image1490.png"/><Relationship Id="rId26" Type="http://schemas.openxmlformats.org/officeDocument/2006/relationships/image" Target="../media/image1498.png"/><Relationship Id="rId3" Type="http://schemas.openxmlformats.org/officeDocument/2006/relationships/image" Target="../media/image1475.png"/><Relationship Id="rId21" Type="http://schemas.openxmlformats.org/officeDocument/2006/relationships/image" Target="../media/image1493.png"/><Relationship Id="rId7" Type="http://schemas.openxmlformats.org/officeDocument/2006/relationships/image" Target="../media/image1479.png"/><Relationship Id="rId12" Type="http://schemas.openxmlformats.org/officeDocument/2006/relationships/image" Target="../media/image1484.png"/><Relationship Id="rId17" Type="http://schemas.openxmlformats.org/officeDocument/2006/relationships/image" Target="../media/image1489.png"/><Relationship Id="rId25" Type="http://schemas.openxmlformats.org/officeDocument/2006/relationships/image" Target="../media/image1497.png"/><Relationship Id="rId2" Type="http://schemas.openxmlformats.org/officeDocument/2006/relationships/notesSlide" Target="../notesSlides/notesSlide80.xml"/><Relationship Id="rId16" Type="http://schemas.openxmlformats.org/officeDocument/2006/relationships/image" Target="../media/image1488.png"/><Relationship Id="rId20" Type="http://schemas.openxmlformats.org/officeDocument/2006/relationships/image" Target="../media/image1492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478.png"/><Relationship Id="rId11" Type="http://schemas.openxmlformats.org/officeDocument/2006/relationships/image" Target="../media/image1483.png"/><Relationship Id="rId24" Type="http://schemas.openxmlformats.org/officeDocument/2006/relationships/image" Target="../media/image1496.png"/><Relationship Id="rId5" Type="http://schemas.openxmlformats.org/officeDocument/2006/relationships/image" Target="../media/image1477.png"/><Relationship Id="rId15" Type="http://schemas.openxmlformats.org/officeDocument/2006/relationships/image" Target="../media/image1487.png"/><Relationship Id="rId23" Type="http://schemas.openxmlformats.org/officeDocument/2006/relationships/image" Target="../media/image1495.png"/><Relationship Id="rId28" Type="http://schemas.openxmlformats.org/officeDocument/2006/relationships/image" Target="../media/image1500.png"/><Relationship Id="rId10" Type="http://schemas.openxmlformats.org/officeDocument/2006/relationships/image" Target="../media/image1482.png"/><Relationship Id="rId19" Type="http://schemas.openxmlformats.org/officeDocument/2006/relationships/image" Target="../media/image1491.png"/><Relationship Id="rId4" Type="http://schemas.openxmlformats.org/officeDocument/2006/relationships/image" Target="../media/image1476.png"/><Relationship Id="rId9" Type="http://schemas.openxmlformats.org/officeDocument/2006/relationships/image" Target="../media/image1481.png"/><Relationship Id="rId14" Type="http://schemas.openxmlformats.org/officeDocument/2006/relationships/image" Target="../media/image1486.png"/><Relationship Id="rId22" Type="http://schemas.openxmlformats.org/officeDocument/2006/relationships/image" Target="../media/image1494.png"/><Relationship Id="rId27" Type="http://schemas.openxmlformats.org/officeDocument/2006/relationships/image" Target="../media/image1499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1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07.png"/><Relationship Id="rId13" Type="http://schemas.openxmlformats.org/officeDocument/2006/relationships/image" Target="../media/image1512.png"/><Relationship Id="rId18" Type="http://schemas.openxmlformats.org/officeDocument/2006/relationships/image" Target="../media/image1517.png"/><Relationship Id="rId26" Type="http://schemas.openxmlformats.org/officeDocument/2006/relationships/image" Target="../media/image1525.png"/><Relationship Id="rId3" Type="http://schemas.openxmlformats.org/officeDocument/2006/relationships/image" Target="../media/image1502.png"/><Relationship Id="rId21" Type="http://schemas.openxmlformats.org/officeDocument/2006/relationships/image" Target="../media/image1520.png"/><Relationship Id="rId7" Type="http://schemas.openxmlformats.org/officeDocument/2006/relationships/image" Target="../media/image1506.png"/><Relationship Id="rId12" Type="http://schemas.openxmlformats.org/officeDocument/2006/relationships/image" Target="../media/image1511.png"/><Relationship Id="rId17" Type="http://schemas.openxmlformats.org/officeDocument/2006/relationships/image" Target="../media/image1516.png"/><Relationship Id="rId25" Type="http://schemas.openxmlformats.org/officeDocument/2006/relationships/image" Target="../media/image1524.png"/><Relationship Id="rId2" Type="http://schemas.openxmlformats.org/officeDocument/2006/relationships/notesSlide" Target="../notesSlides/notesSlide82.xml"/><Relationship Id="rId16" Type="http://schemas.openxmlformats.org/officeDocument/2006/relationships/image" Target="../media/image1515.png"/><Relationship Id="rId20" Type="http://schemas.openxmlformats.org/officeDocument/2006/relationships/image" Target="../media/image1519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05.png"/><Relationship Id="rId11" Type="http://schemas.openxmlformats.org/officeDocument/2006/relationships/image" Target="../media/image1510.png"/><Relationship Id="rId24" Type="http://schemas.openxmlformats.org/officeDocument/2006/relationships/image" Target="../media/image1523.png"/><Relationship Id="rId5" Type="http://schemas.openxmlformats.org/officeDocument/2006/relationships/image" Target="../media/image1504.png"/><Relationship Id="rId15" Type="http://schemas.openxmlformats.org/officeDocument/2006/relationships/image" Target="../media/image1514.png"/><Relationship Id="rId23" Type="http://schemas.openxmlformats.org/officeDocument/2006/relationships/image" Target="../media/image1522.png"/><Relationship Id="rId10" Type="http://schemas.openxmlformats.org/officeDocument/2006/relationships/image" Target="../media/image1509.png"/><Relationship Id="rId19" Type="http://schemas.openxmlformats.org/officeDocument/2006/relationships/image" Target="../media/image1518.png"/><Relationship Id="rId4" Type="http://schemas.openxmlformats.org/officeDocument/2006/relationships/image" Target="../media/image1503.png"/><Relationship Id="rId9" Type="http://schemas.openxmlformats.org/officeDocument/2006/relationships/image" Target="../media/image1508.png"/><Relationship Id="rId14" Type="http://schemas.openxmlformats.org/officeDocument/2006/relationships/image" Target="../media/image1513.png"/><Relationship Id="rId22" Type="http://schemas.openxmlformats.org/officeDocument/2006/relationships/image" Target="../media/image1521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31.png"/><Relationship Id="rId13" Type="http://schemas.openxmlformats.org/officeDocument/2006/relationships/image" Target="../media/image1536.png"/><Relationship Id="rId18" Type="http://schemas.openxmlformats.org/officeDocument/2006/relationships/image" Target="../media/image1541.png"/><Relationship Id="rId3" Type="http://schemas.openxmlformats.org/officeDocument/2006/relationships/image" Target="../media/image1526.png"/><Relationship Id="rId21" Type="http://schemas.openxmlformats.org/officeDocument/2006/relationships/image" Target="../media/image1544.png"/><Relationship Id="rId7" Type="http://schemas.openxmlformats.org/officeDocument/2006/relationships/image" Target="../media/image1530.png"/><Relationship Id="rId12" Type="http://schemas.openxmlformats.org/officeDocument/2006/relationships/image" Target="../media/image1535.png"/><Relationship Id="rId17" Type="http://schemas.openxmlformats.org/officeDocument/2006/relationships/image" Target="../media/image1540.png"/><Relationship Id="rId2" Type="http://schemas.openxmlformats.org/officeDocument/2006/relationships/notesSlide" Target="../notesSlides/notesSlide83.xml"/><Relationship Id="rId16" Type="http://schemas.openxmlformats.org/officeDocument/2006/relationships/image" Target="../media/image1539.png"/><Relationship Id="rId20" Type="http://schemas.openxmlformats.org/officeDocument/2006/relationships/image" Target="../media/image1543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29.png"/><Relationship Id="rId11" Type="http://schemas.openxmlformats.org/officeDocument/2006/relationships/image" Target="../media/image1534.png"/><Relationship Id="rId5" Type="http://schemas.openxmlformats.org/officeDocument/2006/relationships/image" Target="../media/image1528.png"/><Relationship Id="rId15" Type="http://schemas.openxmlformats.org/officeDocument/2006/relationships/image" Target="../media/image1538.png"/><Relationship Id="rId10" Type="http://schemas.openxmlformats.org/officeDocument/2006/relationships/image" Target="../media/image1533.png"/><Relationship Id="rId19" Type="http://schemas.openxmlformats.org/officeDocument/2006/relationships/image" Target="../media/image1542.png"/><Relationship Id="rId4" Type="http://schemas.openxmlformats.org/officeDocument/2006/relationships/image" Target="../media/image1527.png"/><Relationship Id="rId9" Type="http://schemas.openxmlformats.org/officeDocument/2006/relationships/image" Target="../media/image1532.png"/><Relationship Id="rId14" Type="http://schemas.openxmlformats.org/officeDocument/2006/relationships/image" Target="../media/image1537.png"/><Relationship Id="rId22" Type="http://schemas.openxmlformats.org/officeDocument/2006/relationships/image" Target="../media/image1545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46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547.png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53.png"/><Relationship Id="rId13" Type="http://schemas.openxmlformats.org/officeDocument/2006/relationships/image" Target="../media/image1558.png"/><Relationship Id="rId18" Type="http://schemas.openxmlformats.org/officeDocument/2006/relationships/image" Target="../media/image1563.png"/><Relationship Id="rId3" Type="http://schemas.openxmlformats.org/officeDocument/2006/relationships/image" Target="../media/image1548.png"/><Relationship Id="rId21" Type="http://schemas.openxmlformats.org/officeDocument/2006/relationships/image" Target="../media/image1566.png"/><Relationship Id="rId7" Type="http://schemas.openxmlformats.org/officeDocument/2006/relationships/image" Target="../media/image1552.png"/><Relationship Id="rId12" Type="http://schemas.openxmlformats.org/officeDocument/2006/relationships/image" Target="../media/image1557.png"/><Relationship Id="rId17" Type="http://schemas.openxmlformats.org/officeDocument/2006/relationships/image" Target="../media/image1562.png"/><Relationship Id="rId2" Type="http://schemas.openxmlformats.org/officeDocument/2006/relationships/notesSlide" Target="../notesSlides/notesSlide85.xml"/><Relationship Id="rId16" Type="http://schemas.openxmlformats.org/officeDocument/2006/relationships/image" Target="../media/image1561.png"/><Relationship Id="rId20" Type="http://schemas.openxmlformats.org/officeDocument/2006/relationships/image" Target="../media/image156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51.png"/><Relationship Id="rId11" Type="http://schemas.openxmlformats.org/officeDocument/2006/relationships/image" Target="../media/image1556.png"/><Relationship Id="rId24" Type="http://schemas.openxmlformats.org/officeDocument/2006/relationships/image" Target="../media/image1569.png"/><Relationship Id="rId5" Type="http://schemas.openxmlformats.org/officeDocument/2006/relationships/image" Target="../media/image1550.png"/><Relationship Id="rId15" Type="http://schemas.openxmlformats.org/officeDocument/2006/relationships/image" Target="../media/image1560.png"/><Relationship Id="rId23" Type="http://schemas.openxmlformats.org/officeDocument/2006/relationships/image" Target="../media/image1568.png"/><Relationship Id="rId10" Type="http://schemas.openxmlformats.org/officeDocument/2006/relationships/image" Target="../media/image1555.png"/><Relationship Id="rId19" Type="http://schemas.openxmlformats.org/officeDocument/2006/relationships/image" Target="../media/image1564.png"/><Relationship Id="rId4" Type="http://schemas.openxmlformats.org/officeDocument/2006/relationships/image" Target="../media/image1549.png"/><Relationship Id="rId9" Type="http://schemas.openxmlformats.org/officeDocument/2006/relationships/image" Target="../media/image1554.png"/><Relationship Id="rId14" Type="http://schemas.openxmlformats.org/officeDocument/2006/relationships/image" Target="../media/image1559.png"/><Relationship Id="rId22" Type="http://schemas.openxmlformats.org/officeDocument/2006/relationships/image" Target="../media/image1567.png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580.png"/><Relationship Id="rId18" Type="http://schemas.openxmlformats.org/officeDocument/2006/relationships/image" Target="../media/image1585.png"/><Relationship Id="rId26" Type="http://schemas.openxmlformats.org/officeDocument/2006/relationships/image" Target="../media/image1593.png"/><Relationship Id="rId39" Type="http://schemas.openxmlformats.org/officeDocument/2006/relationships/image" Target="../media/image1606.png"/><Relationship Id="rId21" Type="http://schemas.openxmlformats.org/officeDocument/2006/relationships/image" Target="../media/image1588.png"/><Relationship Id="rId34" Type="http://schemas.openxmlformats.org/officeDocument/2006/relationships/image" Target="../media/image1601.png"/><Relationship Id="rId42" Type="http://schemas.openxmlformats.org/officeDocument/2006/relationships/image" Target="../media/image1609.png"/><Relationship Id="rId7" Type="http://schemas.openxmlformats.org/officeDocument/2006/relationships/image" Target="../media/image1574.png"/><Relationship Id="rId2" Type="http://schemas.openxmlformats.org/officeDocument/2006/relationships/notesSlide" Target="../notesSlides/notesSlide86.xml"/><Relationship Id="rId16" Type="http://schemas.openxmlformats.org/officeDocument/2006/relationships/image" Target="../media/image1583.png"/><Relationship Id="rId20" Type="http://schemas.openxmlformats.org/officeDocument/2006/relationships/image" Target="../media/image1587.png"/><Relationship Id="rId29" Type="http://schemas.openxmlformats.org/officeDocument/2006/relationships/image" Target="../media/image1596.png"/><Relationship Id="rId41" Type="http://schemas.openxmlformats.org/officeDocument/2006/relationships/image" Target="../media/image160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73.png"/><Relationship Id="rId11" Type="http://schemas.openxmlformats.org/officeDocument/2006/relationships/image" Target="../media/image1578.png"/><Relationship Id="rId24" Type="http://schemas.openxmlformats.org/officeDocument/2006/relationships/image" Target="../media/image1591.png"/><Relationship Id="rId32" Type="http://schemas.openxmlformats.org/officeDocument/2006/relationships/image" Target="../media/image1599.png"/><Relationship Id="rId37" Type="http://schemas.openxmlformats.org/officeDocument/2006/relationships/image" Target="../media/image1604.png"/><Relationship Id="rId40" Type="http://schemas.openxmlformats.org/officeDocument/2006/relationships/image" Target="../media/image1607.png"/><Relationship Id="rId5" Type="http://schemas.openxmlformats.org/officeDocument/2006/relationships/image" Target="../media/image1572.png"/><Relationship Id="rId15" Type="http://schemas.openxmlformats.org/officeDocument/2006/relationships/image" Target="../media/image1582.png"/><Relationship Id="rId23" Type="http://schemas.openxmlformats.org/officeDocument/2006/relationships/image" Target="../media/image1590.png"/><Relationship Id="rId28" Type="http://schemas.openxmlformats.org/officeDocument/2006/relationships/image" Target="../media/image1595.png"/><Relationship Id="rId36" Type="http://schemas.openxmlformats.org/officeDocument/2006/relationships/image" Target="../media/image1603.png"/><Relationship Id="rId10" Type="http://schemas.openxmlformats.org/officeDocument/2006/relationships/image" Target="../media/image1577.png"/><Relationship Id="rId19" Type="http://schemas.openxmlformats.org/officeDocument/2006/relationships/image" Target="../media/image1586.png"/><Relationship Id="rId31" Type="http://schemas.openxmlformats.org/officeDocument/2006/relationships/image" Target="../media/image1598.png"/><Relationship Id="rId4" Type="http://schemas.openxmlformats.org/officeDocument/2006/relationships/image" Target="../media/image1571.png"/><Relationship Id="rId9" Type="http://schemas.openxmlformats.org/officeDocument/2006/relationships/image" Target="../media/image1576.png"/><Relationship Id="rId14" Type="http://schemas.openxmlformats.org/officeDocument/2006/relationships/image" Target="../media/image1581.png"/><Relationship Id="rId22" Type="http://schemas.openxmlformats.org/officeDocument/2006/relationships/image" Target="../media/image1589.png"/><Relationship Id="rId27" Type="http://schemas.openxmlformats.org/officeDocument/2006/relationships/image" Target="../media/image1594.png"/><Relationship Id="rId30" Type="http://schemas.openxmlformats.org/officeDocument/2006/relationships/image" Target="../media/image1597.png"/><Relationship Id="rId35" Type="http://schemas.openxmlformats.org/officeDocument/2006/relationships/image" Target="../media/image1602.png"/><Relationship Id="rId43" Type="http://schemas.openxmlformats.org/officeDocument/2006/relationships/image" Target="../media/image1610.png"/><Relationship Id="rId8" Type="http://schemas.openxmlformats.org/officeDocument/2006/relationships/image" Target="../media/image1575.png"/><Relationship Id="rId3" Type="http://schemas.openxmlformats.org/officeDocument/2006/relationships/image" Target="../media/image1570.png"/><Relationship Id="rId12" Type="http://schemas.openxmlformats.org/officeDocument/2006/relationships/image" Target="../media/image1579.png"/><Relationship Id="rId17" Type="http://schemas.openxmlformats.org/officeDocument/2006/relationships/image" Target="../media/image1584.png"/><Relationship Id="rId25" Type="http://schemas.openxmlformats.org/officeDocument/2006/relationships/image" Target="../media/image1592.png"/><Relationship Id="rId33" Type="http://schemas.openxmlformats.org/officeDocument/2006/relationships/image" Target="../media/image1600.png"/><Relationship Id="rId38" Type="http://schemas.openxmlformats.org/officeDocument/2006/relationships/image" Target="../media/image1605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1.jp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2.jp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613.jp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4.jp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615.jp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6.jp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617.jp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18.jp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1620.jpg"/><Relationship Id="rId4" Type="http://schemas.openxmlformats.org/officeDocument/2006/relationships/image" Target="../media/image1619.jp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21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27.png"/><Relationship Id="rId13" Type="http://schemas.openxmlformats.org/officeDocument/2006/relationships/image" Target="../media/image1632.png"/><Relationship Id="rId18" Type="http://schemas.openxmlformats.org/officeDocument/2006/relationships/image" Target="../media/image1637.png"/><Relationship Id="rId26" Type="http://schemas.openxmlformats.org/officeDocument/2006/relationships/image" Target="../media/image1645.png"/><Relationship Id="rId3" Type="http://schemas.openxmlformats.org/officeDocument/2006/relationships/image" Target="../media/image1622.png"/><Relationship Id="rId21" Type="http://schemas.openxmlformats.org/officeDocument/2006/relationships/image" Target="../media/image1640.png"/><Relationship Id="rId7" Type="http://schemas.openxmlformats.org/officeDocument/2006/relationships/image" Target="../media/image1626.png"/><Relationship Id="rId12" Type="http://schemas.openxmlformats.org/officeDocument/2006/relationships/image" Target="../media/image1631.png"/><Relationship Id="rId17" Type="http://schemas.openxmlformats.org/officeDocument/2006/relationships/image" Target="../media/image1636.png"/><Relationship Id="rId25" Type="http://schemas.openxmlformats.org/officeDocument/2006/relationships/image" Target="../media/image1644.png"/><Relationship Id="rId2" Type="http://schemas.openxmlformats.org/officeDocument/2006/relationships/notesSlide" Target="../notesSlides/notesSlide93.xml"/><Relationship Id="rId16" Type="http://schemas.openxmlformats.org/officeDocument/2006/relationships/image" Target="../media/image1635.png"/><Relationship Id="rId20" Type="http://schemas.openxmlformats.org/officeDocument/2006/relationships/image" Target="../media/image1639.png"/><Relationship Id="rId29" Type="http://schemas.openxmlformats.org/officeDocument/2006/relationships/image" Target="../media/image164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25.png"/><Relationship Id="rId11" Type="http://schemas.openxmlformats.org/officeDocument/2006/relationships/image" Target="../media/image1630.png"/><Relationship Id="rId24" Type="http://schemas.openxmlformats.org/officeDocument/2006/relationships/image" Target="../media/image1643.png"/><Relationship Id="rId32" Type="http://schemas.openxmlformats.org/officeDocument/2006/relationships/image" Target="../media/image1651.png"/><Relationship Id="rId5" Type="http://schemas.openxmlformats.org/officeDocument/2006/relationships/image" Target="../media/image1624.png"/><Relationship Id="rId15" Type="http://schemas.openxmlformats.org/officeDocument/2006/relationships/image" Target="../media/image1634.png"/><Relationship Id="rId23" Type="http://schemas.openxmlformats.org/officeDocument/2006/relationships/image" Target="../media/image1642.png"/><Relationship Id="rId28" Type="http://schemas.openxmlformats.org/officeDocument/2006/relationships/image" Target="../media/image1647.png"/><Relationship Id="rId10" Type="http://schemas.openxmlformats.org/officeDocument/2006/relationships/image" Target="../media/image1629.png"/><Relationship Id="rId19" Type="http://schemas.openxmlformats.org/officeDocument/2006/relationships/image" Target="../media/image1638.png"/><Relationship Id="rId31" Type="http://schemas.openxmlformats.org/officeDocument/2006/relationships/image" Target="../media/image1650.png"/><Relationship Id="rId4" Type="http://schemas.openxmlformats.org/officeDocument/2006/relationships/image" Target="../media/image1623.png"/><Relationship Id="rId9" Type="http://schemas.openxmlformats.org/officeDocument/2006/relationships/image" Target="../media/image1628.png"/><Relationship Id="rId14" Type="http://schemas.openxmlformats.org/officeDocument/2006/relationships/image" Target="../media/image1633.png"/><Relationship Id="rId22" Type="http://schemas.openxmlformats.org/officeDocument/2006/relationships/image" Target="../media/image1641.png"/><Relationship Id="rId27" Type="http://schemas.openxmlformats.org/officeDocument/2006/relationships/image" Target="../media/image1646.png"/><Relationship Id="rId30" Type="http://schemas.openxmlformats.org/officeDocument/2006/relationships/image" Target="../media/image1649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52.png"/><Relationship Id="rId7" Type="http://schemas.openxmlformats.org/officeDocument/2006/relationships/image" Target="../media/image1656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55.png"/><Relationship Id="rId5" Type="http://schemas.openxmlformats.org/officeDocument/2006/relationships/image" Target="../media/image1654.png"/><Relationship Id="rId4" Type="http://schemas.openxmlformats.org/officeDocument/2006/relationships/image" Target="../media/image1653.pn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62.png"/><Relationship Id="rId13" Type="http://schemas.openxmlformats.org/officeDocument/2006/relationships/image" Target="../media/image1667.png"/><Relationship Id="rId3" Type="http://schemas.openxmlformats.org/officeDocument/2006/relationships/image" Target="../media/image1657.png"/><Relationship Id="rId7" Type="http://schemas.openxmlformats.org/officeDocument/2006/relationships/image" Target="../media/image1661.png"/><Relationship Id="rId12" Type="http://schemas.openxmlformats.org/officeDocument/2006/relationships/image" Target="../media/image1666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60.png"/><Relationship Id="rId11" Type="http://schemas.openxmlformats.org/officeDocument/2006/relationships/image" Target="../media/image1665.png"/><Relationship Id="rId5" Type="http://schemas.openxmlformats.org/officeDocument/2006/relationships/image" Target="../media/image1659.png"/><Relationship Id="rId10" Type="http://schemas.openxmlformats.org/officeDocument/2006/relationships/image" Target="../media/image1664.png"/><Relationship Id="rId4" Type="http://schemas.openxmlformats.org/officeDocument/2006/relationships/image" Target="../media/image1658.png"/><Relationship Id="rId9" Type="http://schemas.openxmlformats.org/officeDocument/2006/relationships/image" Target="../media/image1663.png"/><Relationship Id="rId14" Type="http://schemas.openxmlformats.org/officeDocument/2006/relationships/image" Target="../media/image1668.png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74.png"/><Relationship Id="rId3" Type="http://schemas.openxmlformats.org/officeDocument/2006/relationships/image" Target="../media/image1669.png"/><Relationship Id="rId7" Type="http://schemas.openxmlformats.org/officeDocument/2006/relationships/image" Target="../media/image1673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672.png"/><Relationship Id="rId5" Type="http://schemas.openxmlformats.org/officeDocument/2006/relationships/image" Target="../media/image1671.png"/><Relationship Id="rId4" Type="http://schemas.openxmlformats.org/officeDocument/2006/relationships/image" Target="../media/image1670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75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686.png"/><Relationship Id="rId18" Type="http://schemas.openxmlformats.org/officeDocument/2006/relationships/image" Target="../media/image1691.png"/><Relationship Id="rId26" Type="http://schemas.openxmlformats.org/officeDocument/2006/relationships/image" Target="../media/image1699.png"/><Relationship Id="rId39" Type="http://schemas.openxmlformats.org/officeDocument/2006/relationships/image" Target="../media/image1712.png"/><Relationship Id="rId21" Type="http://schemas.openxmlformats.org/officeDocument/2006/relationships/image" Target="../media/image1694.png"/><Relationship Id="rId34" Type="http://schemas.openxmlformats.org/officeDocument/2006/relationships/image" Target="../media/image1707.png"/><Relationship Id="rId42" Type="http://schemas.openxmlformats.org/officeDocument/2006/relationships/image" Target="../media/image1715.png"/><Relationship Id="rId7" Type="http://schemas.openxmlformats.org/officeDocument/2006/relationships/image" Target="../media/image1680.png"/><Relationship Id="rId2" Type="http://schemas.openxmlformats.org/officeDocument/2006/relationships/notesSlide" Target="../notesSlides/notesSlide98.xml"/><Relationship Id="rId16" Type="http://schemas.openxmlformats.org/officeDocument/2006/relationships/image" Target="../media/image1689.png"/><Relationship Id="rId20" Type="http://schemas.openxmlformats.org/officeDocument/2006/relationships/image" Target="../media/image1693.png"/><Relationship Id="rId29" Type="http://schemas.openxmlformats.org/officeDocument/2006/relationships/image" Target="../media/image1702.png"/><Relationship Id="rId41" Type="http://schemas.openxmlformats.org/officeDocument/2006/relationships/image" Target="../media/image171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79.png"/><Relationship Id="rId11" Type="http://schemas.openxmlformats.org/officeDocument/2006/relationships/image" Target="../media/image1684.png"/><Relationship Id="rId24" Type="http://schemas.openxmlformats.org/officeDocument/2006/relationships/image" Target="../media/image1697.png"/><Relationship Id="rId32" Type="http://schemas.openxmlformats.org/officeDocument/2006/relationships/image" Target="../media/image1705.png"/><Relationship Id="rId37" Type="http://schemas.openxmlformats.org/officeDocument/2006/relationships/image" Target="../media/image1710.png"/><Relationship Id="rId40" Type="http://schemas.openxmlformats.org/officeDocument/2006/relationships/image" Target="../media/image1713.png"/><Relationship Id="rId5" Type="http://schemas.openxmlformats.org/officeDocument/2006/relationships/image" Target="../media/image1678.png"/><Relationship Id="rId15" Type="http://schemas.openxmlformats.org/officeDocument/2006/relationships/image" Target="../media/image1688.png"/><Relationship Id="rId23" Type="http://schemas.openxmlformats.org/officeDocument/2006/relationships/image" Target="../media/image1696.png"/><Relationship Id="rId28" Type="http://schemas.openxmlformats.org/officeDocument/2006/relationships/image" Target="../media/image1701.png"/><Relationship Id="rId36" Type="http://schemas.openxmlformats.org/officeDocument/2006/relationships/image" Target="../media/image1709.png"/><Relationship Id="rId10" Type="http://schemas.openxmlformats.org/officeDocument/2006/relationships/image" Target="../media/image1683.png"/><Relationship Id="rId19" Type="http://schemas.openxmlformats.org/officeDocument/2006/relationships/image" Target="../media/image1692.png"/><Relationship Id="rId31" Type="http://schemas.openxmlformats.org/officeDocument/2006/relationships/image" Target="../media/image1704.png"/><Relationship Id="rId44" Type="http://schemas.openxmlformats.org/officeDocument/2006/relationships/image" Target="../media/image1717.png"/><Relationship Id="rId4" Type="http://schemas.openxmlformats.org/officeDocument/2006/relationships/image" Target="../media/image1677.png"/><Relationship Id="rId9" Type="http://schemas.openxmlformats.org/officeDocument/2006/relationships/image" Target="../media/image1682.png"/><Relationship Id="rId14" Type="http://schemas.openxmlformats.org/officeDocument/2006/relationships/image" Target="../media/image1687.png"/><Relationship Id="rId22" Type="http://schemas.openxmlformats.org/officeDocument/2006/relationships/image" Target="../media/image1695.png"/><Relationship Id="rId27" Type="http://schemas.openxmlformats.org/officeDocument/2006/relationships/image" Target="../media/image1700.png"/><Relationship Id="rId30" Type="http://schemas.openxmlformats.org/officeDocument/2006/relationships/image" Target="../media/image1703.png"/><Relationship Id="rId35" Type="http://schemas.openxmlformats.org/officeDocument/2006/relationships/image" Target="../media/image1708.png"/><Relationship Id="rId43" Type="http://schemas.openxmlformats.org/officeDocument/2006/relationships/image" Target="../media/image1716.png"/><Relationship Id="rId8" Type="http://schemas.openxmlformats.org/officeDocument/2006/relationships/image" Target="../media/image1681.png"/><Relationship Id="rId3" Type="http://schemas.openxmlformats.org/officeDocument/2006/relationships/image" Target="../media/image1676.png"/><Relationship Id="rId12" Type="http://schemas.openxmlformats.org/officeDocument/2006/relationships/image" Target="../media/image1685.png"/><Relationship Id="rId17" Type="http://schemas.openxmlformats.org/officeDocument/2006/relationships/image" Target="../media/image1690.png"/><Relationship Id="rId25" Type="http://schemas.openxmlformats.org/officeDocument/2006/relationships/image" Target="../media/image1698.png"/><Relationship Id="rId33" Type="http://schemas.openxmlformats.org/officeDocument/2006/relationships/image" Target="../media/image1706.png"/><Relationship Id="rId38" Type="http://schemas.openxmlformats.org/officeDocument/2006/relationships/image" Target="../media/image1711.png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object 4"/>
          <p:cNvGrpSpPr/>
          <p:nvPr/>
        </p:nvGrpSpPr>
        <p:grpSpPr>
          <a:xfrm>
            <a:off x="1776857" y="239268"/>
            <a:ext cx="1313815" cy="570230"/>
            <a:chOff x="1776857" y="239268"/>
            <a:chExt cx="1313815" cy="570230"/>
          </a:xfrm>
        </p:grpSpPr>
        <p:sp>
          <p:nvSpPr>
            <p:cNvPr id="5" name="object 5"/>
            <p:cNvSpPr/>
            <p:nvPr/>
          </p:nvSpPr>
          <p:spPr>
            <a:xfrm>
              <a:off x="1780032" y="316992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59">
                  <a:moveTo>
                    <a:pt x="0" y="0"/>
                  </a:moveTo>
                  <a:lnTo>
                    <a:pt x="0" y="492378"/>
                  </a:lnTo>
                </a:path>
              </a:pathLst>
            </a:custGeom>
            <a:ln w="6350">
              <a:solidFill>
                <a:srgbClr val="7E7E7E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37944" y="239268"/>
              <a:ext cx="1252728" cy="563879"/>
            </a:xfrm>
            <a:prstGeom prst="rect">
              <a:avLst/>
            </a:prstGeom>
          </p:spPr>
        </p:pic>
      </p:grpSp>
      <p:sp>
        <p:nvSpPr>
          <p:cNvPr id="11" name="TextBox 10"/>
          <p:cNvSpPr txBox="1"/>
          <p:nvPr/>
        </p:nvSpPr>
        <p:spPr>
          <a:xfrm>
            <a:off x="1219200" y="1348036"/>
            <a:ext cx="10059925" cy="2369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2800" b="1" i="1" kern="0" dirty="0">
                <a:latin typeface="Arial" panose="020B0604020202020204" pitchFamily="34" charset="0"/>
              </a:rPr>
              <a:t>Полный привод, новые возможности</a:t>
            </a:r>
          </a:p>
          <a:p>
            <a:r>
              <a:rPr lang="ru-RU" altLang="zh-CN" sz="6000" b="1" i="1" kern="0" dirty="0">
                <a:latin typeface="Arial" panose="020B0604020202020204" pitchFamily="34" charset="0"/>
              </a:rPr>
              <a:t>Кроссовер ix7 для любых дорожных условий</a:t>
            </a:r>
          </a:p>
        </p:txBody>
      </p:sp>
      <p:sp>
        <p:nvSpPr>
          <p:cNvPr id="12" name="object 7"/>
          <p:cNvSpPr txBox="1">
            <a:spLocks noGrp="1"/>
          </p:cNvSpPr>
          <p:nvPr>
            <p:ph type="title"/>
          </p:nvPr>
        </p:nvSpPr>
        <p:spPr>
          <a:xfrm>
            <a:off x="3124201" y="3881197"/>
            <a:ext cx="7848599" cy="38600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algn="r">
              <a:spcBef>
                <a:spcPts val="130"/>
              </a:spcBef>
            </a:pPr>
            <a:r>
              <a:rPr lang="ru-RU" altLang="zh-CN" sz="2400" i="1" dirty="0"/>
              <a:t>____ Технический раздел</a:t>
            </a:r>
            <a:endParaRPr lang="ru-RU" sz="2400" i="1" dirty="0"/>
          </a:p>
        </p:txBody>
      </p:sp>
      <p:sp>
        <p:nvSpPr>
          <p:cNvPr id="7" name="object 2"/>
          <p:cNvSpPr txBox="1"/>
          <p:nvPr/>
        </p:nvSpPr>
        <p:spPr>
          <a:xfrm>
            <a:off x="457201" y="746252"/>
            <a:ext cx="126492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600" b="1" i="1" dirty="0">
                <a:latin typeface="Arial"/>
                <a:cs typeface="Arial"/>
              </a:rPr>
              <a:t>Официальный китайский автомобильный спонсор</a:t>
            </a:r>
          </a:p>
        </p:txBody>
      </p:sp>
      <p:sp>
        <p:nvSpPr>
          <p:cNvPr id="8" name="object 3"/>
          <p:cNvSpPr txBox="1"/>
          <p:nvPr/>
        </p:nvSpPr>
        <p:spPr>
          <a:xfrm>
            <a:off x="1905000" y="746252"/>
            <a:ext cx="1185672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600" b="1" i="1" dirty="0">
                <a:latin typeface="Arial"/>
                <a:cs typeface="Arial"/>
              </a:rPr>
              <a:t>Испанская футбольная лига</a:t>
            </a:r>
          </a:p>
        </p:txBody>
      </p:sp>
    </p:spTree>
    <p:extLst>
      <p:ext uri="{BB962C8B-B14F-4D97-AF65-F5344CB8AC3E}">
        <p14:creationId xmlns:p14="http://schemas.microsoft.com/office/powerpoint/2010/main" val="5403707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7879141"/>
              </p:ext>
            </p:extLst>
          </p:nvPr>
        </p:nvGraphicFramePr>
        <p:xfrm>
          <a:off x="2882645" y="2113034"/>
          <a:ext cx="6643370" cy="39782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216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216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72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Обозначение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72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Наименование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E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90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Жгут проводов двигателя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Q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254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Жгут проводов моторного отсека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Y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190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Жгут проводов передней панели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D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254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Жгут проводов шасси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0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C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254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Жгут проводов двери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0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F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254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0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Жгут проводов крыши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0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R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254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0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Жгут проводов крышки багажного отсека 1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0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R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254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0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Жгут проводов крышки багажного отсека 2</a:t>
                      </a:r>
                    </a:p>
                  </a:txBody>
                  <a:tcPr marL="0" marR="0" marT="72000" marB="7200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fld id="{81D60167-4931-47E6-BA6A-407CBD079E47}" type="slidenum">
              <a:rPr lang="ru-RU" sz="1000" kern="0" smtClean="0">
                <a:latin typeface="Arial"/>
                <a:cs typeface="Arial"/>
              </a:rPr>
              <a:pPr marL="38100"/>
              <a:t>10</a:t>
            </a:fld>
            <a:endParaRPr lang="ru-RU" sz="1000" kern="0" dirty="0">
              <a:latin typeface="Arial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41248" y="152400"/>
            <a:ext cx="5663083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altLang="zh-CN" sz="2000" b="0" dirty="0">
                <a:solidFill>
                  <a:srgbClr val="FF0000"/>
                </a:solidFill>
              </a:rPr>
              <a:t>2. Идентификация жгутов проводов</a:t>
            </a:r>
            <a:endParaRPr lang="ru-RU" sz="2000" dirty="0"/>
          </a:p>
        </p:txBody>
      </p:sp>
      <p:sp>
        <p:nvSpPr>
          <p:cNvPr id="4" name="object 4"/>
          <p:cNvSpPr txBox="1"/>
          <p:nvPr/>
        </p:nvSpPr>
        <p:spPr>
          <a:xfrm>
            <a:off x="1383728" y="685800"/>
            <a:ext cx="9641205" cy="121507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>
              <a:spcBef>
                <a:spcPts val="95"/>
              </a:spcBef>
            </a:pPr>
            <a:r>
              <a:rPr lang="ru-RU" altLang="zh-CN" sz="1600" kern="0" dirty="0">
                <a:solidFill>
                  <a:srgbClr val="000000"/>
                </a:solidFill>
                <a:latin typeface="Arial" panose="020B0604020202020204" pitchFamily="34" charset="0"/>
              </a:rPr>
              <a:t>Жгуты проводов автомобиля ix7 соединяются с помощью разъемов, которые имеют индивидуальные обозначения и соответствующие места расположения. Обозначения жгутов проводов данного автомобиля приведены в таблице ниже:</a:t>
            </a:r>
            <a:endParaRPr lang="ru-RU" sz="1600" kern="0" dirty="0">
              <a:latin typeface="Arial"/>
              <a:cs typeface="Arial"/>
            </a:endParaRPr>
          </a:p>
          <a:p>
            <a:pPr lvl="0" algn="ctr" defTabSz="179388">
              <a:spcBef>
                <a:spcPts val="1710"/>
              </a:spcBef>
            </a:pPr>
            <a:r>
              <a:rPr lang="ru-RU" altLang="zh-CN" sz="16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Обозначение жгута проводов	</a:t>
            </a:r>
            <a:endParaRPr lang="ru-RU" sz="16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33236402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96714" y="5972519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2542557" y="0"/>
                </a:moveTo>
                <a:lnTo>
                  <a:pt x="0" y="0"/>
                </a:lnTo>
                <a:lnTo>
                  <a:pt x="2542557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4100395"/>
              </p:ext>
            </p:extLst>
          </p:nvPr>
        </p:nvGraphicFramePr>
        <p:xfrm>
          <a:off x="2491964" y="2914728"/>
          <a:ext cx="2542540" cy="219133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42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993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85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93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866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866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980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866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866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979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866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1" name="object 11"/>
          <p:cNvSpPr/>
          <p:nvPr/>
        </p:nvSpPr>
        <p:spPr>
          <a:xfrm>
            <a:off x="5039272" y="5753858"/>
            <a:ext cx="0" cy="219075"/>
          </a:xfrm>
          <a:custGeom>
            <a:avLst/>
            <a:gdLst/>
            <a:ahLst/>
            <a:cxnLst/>
            <a:rect l="l" t="t" r="r" b="b"/>
            <a:pathLst>
              <a:path h="219075">
                <a:moveTo>
                  <a:pt x="0" y="0"/>
                </a:moveTo>
                <a:lnTo>
                  <a:pt x="0" y="218660"/>
                </a:lnTo>
              </a:path>
            </a:pathLst>
          </a:custGeom>
          <a:ln w="948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450269" y="2014314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0" y="0"/>
                </a:moveTo>
                <a:lnTo>
                  <a:pt x="2542633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450269" y="2232980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2542633" y="0"/>
                </a:moveTo>
                <a:lnTo>
                  <a:pt x="0" y="0"/>
                </a:lnTo>
                <a:lnTo>
                  <a:pt x="2542633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450269" y="2452786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2542633" y="0"/>
                </a:moveTo>
                <a:lnTo>
                  <a:pt x="0" y="0"/>
                </a:lnTo>
                <a:lnTo>
                  <a:pt x="2542633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2450269" y="918701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2542633" y="0"/>
                </a:moveTo>
                <a:lnTo>
                  <a:pt x="0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450269" y="1138507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0" y="0"/>
                </a:moveTo>
                <a:lnTo>
                  <a:pt x="2542633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450269" y="1357174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2542633" y="0"/>
                </a:moveTo>
                <a:lnTo>
                  <a:pt x="0" y="0"/>
                </a:lnTo>
                <a:lnTo>
                  <a:pt x="2542633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450269" y="1575841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2542633" y="0"/>
                </a:moveTo>
                <a:lnTo>
                  <a:pt x="0" y="0"/>
                </a:lnTo>
                <a:lnTo>
                  <a:pt x="2542633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450269" y="1795647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2542633" y="0"/>
                </a:moveTo>
                <a:lnTo>
                  <a:pt x="0" y="0"/>
                </a:lnTo>
                <a:lnTo>
                  <a:pt x="2542633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450269" y="2014314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2542633" y="0"/>
                </a:moveTo>
                <a:lnTo>
                  <a:pt x="0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450269" y="918701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0" y="0"/>
                </a:moveTo>
                <a:lnTo>
                  <a:pt x="2542633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450269" y="1138507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2542633" y="0"/>
                </a:moveTo>
                <a:lnTo>
                  <a:pt x="0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450269" y="700035"/>
            <a:ext cx="2543175" cy="1753235"/>
          </a:xfrm>
          <a:custGeom>
            <a:avLst/>
            <a:gdLst/>
            <a:ahLst/>
            <a:cxnLst/>
            <a:rect l="l" t="t" r="r" b="b"/>
            <a:pathLst>
              <a:path w="2543175" h="1753235">
                <a:moveTo>
                  <a:pt x="2542633" y="1095612"/>
                </a:moveTo>
                <a:lnTo>
                  <a:pt x="2542633" y="1314278"/>
                </a:lnTo>
                <a:lnTo>
                  <a:pt x="2542633" y="1532945"/>
                </a:lnTo>
                <a:lnTo>
                  <a:pt x="2542633" y="1752751"/>
                </a:lnTo>
              </a:path>
              <a:path w="2543175" h="1753235">
                <a:moveTo>
                  <a:pt x="2542633" y="0"/>
                </a:moveTo>
                <a:lnTo>
                  <a:pt x="2542633" y="218666"/>
                </a:lnTo>
              </a:path>
              <a:path w="2543175" h="1753235">
                <a:moveTo>
                  <a:pt x="2542633" y="438472"/>
                </a:moveTo>
                <a:lnTo>
                  <a:pt x="2542633" y="657139"/>
                </a:lnTo>
                <a:lnTo>
                  <a:pt x="2542633" y="875806"/>
                </a:lnTo>
                <a:lnTo>
                  <a:pt x="2542633" y="1095612"/>
                </a:lnTo>
              </a:path>
              <a:path w="2543175" h="1753235">
                <a:moveTo>
                  <a:pt x="2542633" y="218666"/>
                </a:moveTo>
                <a:lnTo>
                  <a:pt x="2542633" y="438472"/>
                </a:lnTo>
              </a:path>
              <a:path w="2543175" h="1753235">
                <a:moveTo>
                  <a:pt x="0" y="0"/>
                </a:moveTo>
                <a:lnTo>
                  <a:pt x="2542633" y="0"/>
                </a:lnTo>
              </a:path>
            </a:pathLst>
          </a:custGeom>
          <a:ln w="94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35" name="object 35"/>
          <p:cNvGrpSpPr/>
          <p:nvPr/>
        </p:nvGrpSpPr>
        <p:grpSpPr>
          <a:xfrm>
            <a:off x="2496714" y="5535204"/>
            <a:ext cx="2543175" cy="219075"/>
            <a:chOff x="2496714" y="5535204"/>
            <a:chExt cx="2543175" cy="219075"/>
          </a:xfrm>
        </p:grpSpPr>
        <p:sp>
          <p:nvSpPr>
            <p:cNvPr id="36" name="object 36"/>
            <p:cNvSpPr/>
            <p:nvPr/>
          </p:nvSpPr>
          <p:spPr>
            <a:xfrm>
              <a:off x="2496714" y="5753858"/>
              <a:ext cx="2543175" cy="0"/>
            </a:xfrm>
            <a:custGeom>
              <a:avLst/>
              <a:gdLst/>
              <a:ahLst/>
              <a:cxnLst/>
              <a:rect l="l" t="t" r="r" b="b"/>
              <a:pathLst>
                <a:path w="2543175">
                  <a:moveTo>
                    <a:pt x="2542557" y="0"/>
                  </a:moveTo>
                  <a:lnTo>
                    <a:pt x="0" y="0"/>
                  </a:lnTo>
                  <a:lnTo>
                    <a:pt x="2542557" y="0"/>
                  </a:lnTo>
                </a:path>
              </a:pathLst>
            </a:custGeom>
            <a:ln w="950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5039272" y="5535204"/>
              <a:ext cx="0" cy="219075"/>
            </a:xfrm>
            <a:custGeom>
              <a:avLst/>
              <a:gdLst/>
              <a:ahLst/>
              <a:cxnLst/>
              <a:rect l="l" t="t" r="r" b="b"/>
              <a:pathLst>
                <a:path h="219075">
                  <a:moveTo>
                    <a:pt x="0" y="0"/>
                  </a:moveTo>
                  <a:lnTo>
                    <a:pt x="0" y="218654"/>
                  </a:lnTo>
                </a:path>
              </a:pathLst>
            </a:custGeom>
            <a:ln w="948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42" name="object 42"/>
          <p:cNvSpPr/>
          <p:nvPr/>
        </p:nvSpPr>
        <p:spPr>
          <a:xfrm>
            <a:off x="2496714" y="5535204"/>
            <a:ext cx="2543175" cy="0"/>
          </a:xfrm>
          <a:custGeom>
            <a:avLst/>
            <a:gdLst/>
            <a:ahLst/>
            <a:cxnLst/>
            <a:rect l="l" t="t" r="r" b="b"/>
            <a:pathLst>
              <a:path w="2543175">
                <a:moveTo>
                  <a:pt x="0" y="0"/>
                </a:moveTo>
                <a:lnTo>
                  <a:pt x="2542557" y="0"/>
                </a:lnTo>
              </a:path>
            </a:pathLst>
          </a:custGeom>
          <a:ln w="95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7" name="object 11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100</a:t>
            </a:r>
          </a:p>
        </p:txBody>
      </p:sp>
      <p:graphicFrame>
        <p:nvGraphicFramePr>
          <p:cNvPr id="118" name="表格 1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1915013"/>
              </p:ext>
            </p:extLst>
          </p:nvPr>
        </p:nvGraphicFramePr>
        <p:xfrm>
          <a:off x="2492610" y="689142"/>
          <a:ext cx="2500834" cy="176321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5008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0047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7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подсветки порога левой передней двери и плафон левой передней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0047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8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Переключатели стеклоподъемников левой передней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0047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Обогрев левого зеркала заднего вида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0047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Повторитель указателя левого поворота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0047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Эстетическая подсветка левой передней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0047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Эстетическая подсветка левой задней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0047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9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подсветки порога левой задней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0047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9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Переключатель стеклоподъемника левой задней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19" name="表格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9036233"/>
              </p:ext>
            </p:extLst>
          </p:nvPr>
        </p:nvGraphicFramePr>
        <p:xfrm>
          <a:off x="2538913" y="2910563"/>
          <a:ext cx="2454531" cy="22003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4545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7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подсветки порога правой передней двери и плафон левой передней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8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Переключатель стеклоподъемника правой передней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Обогрев правого зеркала заднего вида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Повторитель указателя правого поворота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Эстетическая подсветка правой передней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Эстетическая подсветка правой задней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9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подсветки порога правой задней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8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Переключатель стеклоподъемника правой задней двери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Усилитель мощности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1971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9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замка ремня безопасности водителя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125" name="表格 1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1632193"/>
              </p:ext>
            </p:extLst>
          </p:nvPr>
        </p:nvGraphicFramePr>
        <p:xfrm>
          <a:off x="10548504" y="3353047"/>
          <a:ext cx="1714500" cy="6858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714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514350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ru-RU" sz="1000" kern="0" dirty="0">
                        <a:solidFill>
                          <a:schemeClr val="dk1"/>
                        </a:solidFill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endParaRPr lang="ru-RU" sz="1000" kern="0" dirty="0">
                        <a:solidFill>
                          <a:schemeClr val="dk1"/>
                        </a:solidFill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126" name="表格 1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3665411"/>
              </p:ext>
            </p:extLst>
          </p:nvPr>
        </p:nvGraphicFramePr>
        <p:xfrm>
          <a:off x="8201646" y="4065777"/>
          <a:ext cx="2003314" cy="18036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00331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2545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8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Привод замка крышки лючка заливной горловины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545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Плафон освещения багажного отсека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545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Задняя электророзетка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545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Задний противотуманный фонарь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545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Правый задний стоп-сигнал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545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Датчик движения ноги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545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Задний указатель поворота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5455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Соединение с DT34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3" name="Прямоугольник 132"/>
          <p:cNvSpPr/>
          <p:nvPr/>
        </p:nvSpPr>
        <p:spPr>
          <a:xfrm>
            <a:off x="6509127" y="696388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16</a:t>
            </a:r>
          </a:p>
        </p:txBody>
      </p:sp>
      <p:sp>
        <p:nvSpPr>
          <p:cNvPr id="134" name="Прямоугольник 133"/>
          <p:cNvSpPr/>
          <p:nvPr/>
        </p:nvSpPr>
        <p:spPr>
          <a:xfrm>
            <a:off x="6509127" y="1481248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17</a:t>
            </a:r>
          </a:p>
        </p:txBody>
      </p:sp>
      <p:sp>
        <p:nvSpPr>
          <p:cNvPr id="135" name="Прямоугольник 134"/>
          <p:cNvSpPr/>
          <p:nvPr/>
        </p:nvSpPr>
        <p:spPr>
          <a:xfrm>
            <a:off x="6509127" y="2119818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18</a:t>
            </a:r>
          </a:p>
        </p:txBody>
      </p:sp>
      <p:sp>
        <p:nvSpPr>
          <p:cNvPr id="136" name="Прямоугольник 135"/>
          <p:cNvSpPr/>
          <p:nvPr/>
        </p:nvSpPr>
        <p:spPr>
          <a:xfrm>
            <a:off x="6509127" y="2562687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19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6509127" y="3180671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20</a:t>
            </a:r>
          </a:p>
        </p:txBody>
      </p:sp>
      <p:sp>
        <p:nvSpPr>
          <p:cNvPr id="138" name="Прямоугольник 137"/>
          <p:cNvSpPr/>
          <p:nvPr/>
        </p:nvSpPr>
        <p:spPr>
          <a:xfrm>
            <a:off x="6509127" y="4020523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21</a:t>
            </a:r>
          </a:p>
        </p:txBody>
      </p:sp>
      <p:grpSp>
        <p:nvGrpSpPr>
          <p:cNvPr id="143" name="Группа 142"/>
          <p:cNvGrpSpPr/>
          <p:nvPr/>
        </p:nvGrpSpPr>
        <p:grpSpPr>
          <a:xfrm>
            <a:off x="8146596" y="698758"/>
            <a:ext cx="2105906" cy="5170659"/>
            <a:chOff x="8146596" y="698758"/>
            <a:chExt cx="2105906" cy="5170659"/>
          </a:xfrm>
        </p:grpSpPr>
        <p:sp>
          <p:nvSpPr>
            <p:cNvPr id="44" name="object 44"/>
            <p:cNvSpPr/>
            <p:nvPr/>
          </p:nvSpPr>
          <p:spPr>
            <a:xfrm>
              <a:off x="8146596" y="2561251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0" y="0"/>
                  </a:move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8146596" y="2786266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2100407" y="0"/>
                  </a:moveTo>
                  <a:lnTo>
                    <a:pt x="0" y="0"/>
                  </a:ln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10247004" y="2561251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0"/>
                  </a:moveTo>
                  <a:lnTo>
                    <a:pt x="0" y="225014"/>
                  </a:lnTo>
                </a:path>
              </a:pathLst>
            </a:custGeom>
            <a:ln w="121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8151921" y="698758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0" y="0"/>
                  </a:move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8151921" y="923773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2100407" y="0"/>
                  </a:moveTo>
                  <a:lnTo>
                    <a:pt x="0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8151921" y="1464363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0" y="0"/>
                  </a:move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8151921" y="1690532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2100407" y="0"/>
                  </a:moveTo>
                  <a:lnTo>
                    <a:pt x="0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8151921" y="698758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225014"/>
                  </a:moveTo>
                  <a:lnTo>
                    <a:pt x="0" y="0"/>
                  </a:lnTo>
                </a:path>
              </a:pathLst>
            </a:custGeom>
            <a:ln w="121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10252330" y="698758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0"/>
                  </a:moveTo>
                  <a:lnTo>
                    <a:pt x="0" y="225014"/>
                  </a:lnTo>
                </a:path>
              </a:pathLst>
            </a:custGeom>
            <a:ln w="121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10252330" y="1464363"/>
              <a:ext cx="0" cy="226695"/>
            </a:xfrm>
            <a:custGeom>
              <a:avLst/>
              <a:gdLst/>
              <a:ahLst/>
              <a:cxnLst/>
              <a:rect l="l" t="t" r="r" b="b"/>
              <a:pathLst>
                <a:path h="226694">
                  <a:moveTo>
                    <a:pt x="0" y="0"/>
                  </a:moveTo>
                  <a:lnTo>
                    <a:pt x="0" y="226169"/>
                  </a:lnTo>
                </a:path>
              </a:pathLst>
            </a:custGeom>
            <a:ln w="121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grpSp>
          <p:nvGrpSpPr>
            <p:cNvPr id="65" name="object 65"/>
            <p:cNvGrpSpPr/>
            <p:nvPr/>
          </p:nvGrpSpPr>
          <p:grpSpPr>
            <a:xfrm>
              <a:off x="8151921" y="923773"/>
              <a:ext cx="2100580" cy="226695"/>
              <a:chOff x="8151921" y="923773"/>
              <a:chExt cx="2100580" cy="226695"/>
            </a:xfrm>
          </p:grpSpPr>
          <p:sp>
            <p:nvSpPr>
              <p:cNvPr id="66" name="object 66"/>
              <p:cNvSpPr/>
              <p:nvPr/>
            </p:nvSpPr>
            <p:spPr>
              <a:xfrm>
                <a:off x="8151921" y="923773"/>
                <a:ext cx="2100580" cy="226695"/>
              </a:xfrm>
              <a:custGeom>
                <a:avLst/>
                <a:gdLst/>
                <a:ahLst/>
                <a:cxnLst/>
                <a:rect l="l" t="t" r="r" b="b"/>
                <a:pathLst>
                  <a:path w="2100579" h="226694">
                    <a:moveTo>
                      <a:pt x="2100407" y="226169"/>
                    </a:moveTo>
                    <a:lnTo>
                      <a:pt x="0" y="226169"/>
                    </a:lnTo>
                    <a:lnTo>
                      <a:pt x="0" y="0"/>
                    </a:lnTo>
                  </a:path>
                </a:pathLst>
              </a:custGeom>
              <a:ln w="8711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68" name="object 68"/>
              <p:cNvSpPr/>
              <p:nvPr/>
            </p:nvSpPr>
            <p:spPr>
              <a:xfrm>
                <a:off x="10252329" y="923773"/>
                <a:ext cx="0" cy="226695"/>
              </a:xfrm>
              <a:custGeom>
                <a:avLst/>
                <a:gdLst/>
                <a:ahLst/>
                <a:cxnLst/>
                <a:rect l="l" t="t" r="r" b="b"/>
                <a:pathLst>
                  <a:path h="226694">
                    <a:moveTo>
                      <a:pt x="0" y="0"/>
                    </a:moveTo>
                    <a:lnTo>
                      <a:pt x="0" y="226169"/>
                    </a:lnTo>
                  </a:path>
                </a:pathLst>
              </a:custGeom>
              <a:ln w="12114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69" name="object 69"/>
            <p:cNvSpPr/>
            <p:nvPr/>
          </p:nvSpPr>
          <p:spPr>
            <a:xfrm>
              <a:off x="8146596" y="2325494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0" y="0"/>
                  </a:move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8146596" y="2100479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0" y="0"/>
                  </a:move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8146596" y="2325494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2100407" y="0"/>
                  </a:moveTo>
                  <a:lnTo>
                    <a:pt x="0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10247004" y="2100479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0"/>
                  </a:moveTo>
                  <a:lnTo>
                    <a:pt x="0" y="225014"/>
                  </a:lnTo>
                </a:path>
              </a:pathLst>
            </a:custGeom>
            <a:ln w="121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8146596" y="3383687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0" y="0"/>
                  </a:move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77"/>
            <p:cNvSpPr/>
            <p:nvPr/>
          </p:nvSpPr>
          <p:spPr>
            <a:xfrm>
              <a:off x="8146596" y="3158788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0" y="0"/>
                  </a:move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8146596" y="3383687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2100407" y="0"/>
                  </a:moveTo>
                  <a:lnTo>
                    <a:pt x="0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81"/>
            <p:cNvSpPr/>
            <p:nvPr/>
          </p:nvSpPr>
          <p:spPr>
            <a:xfrm>
              <a:off x="10247004" y="3158788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0"/>
                  </a:moveTo>
                  <a:lnTo>
                    <a:pt x="0" y="224899"/>
                  </a:lnTo>
                </a:path>
              </a:pathLst>
            </a:custGeom>
            <a:ln w="121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8146596" y="3609857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0" y="0"/>
                  </a:move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grpSp>
          <p:nvGrpSpPr>
            <p:cNvPr id="83" name="object 83"/>
            <p:cNvGrpSpPr/>
            <p:nvPr/>
          </p:nvGrpSpPr>
          <p:grpSpPr>
            <a:xfrm>
              <a:off x="8146597" y="3383687"/>
              <a:ext cx="2100580" cy="226695"/>
              <a:chOff x="8146597" y="3383687"/>
              <a:chExt cx="2100580" cy="226695"/>
            </a:xfrm>
          </p:grpSpPr>
          <p:sp>
            <p:nvSpPr>
              <p:cNvPr id="84" name="object 84"/>
              <p:cNvSpPr/>
              <p:nvPr/>
            </p:nvSpPr>
            <p:spPr>
              <a:xfrm>
                <a:off x="8146597" y="3383687"/>
                <a:ext cx="2100580" cy="226695"/>
              </a:xfrm>
              <a:custGeom>
                <a:avLst/>
                <a:gdLst/>
                <a:ahLst/>
                <a:cxnLst/>
                <a:rect l="l" t="t" r="r" b="b"/>
                <a:pathLst>
                  <a:path w="2100579" h="226695">
                    <a:moveTo>
                      <a:pt x="0" y="0"/>
                    </a:moveTo>
                    <a:lnTo>
                      <a:pt x="2100407" y="0"/>
                    </a:lnTo>
                  </a:path>
                  <a:path w="2100579" h="226695">
                    <a:moveTo>
                      <a:pt x="2100407" y="226169"/>
                    </a:moveTo>
                    <a:lnTo>
                      <a:pt x="0" y="226169"/>
                    </a:lnTo>
                    <a:lnTo>
                      <a:pt x="0" y="0"/>
                    </a:lnTo>
                  </a:path>
                </a:pathLst>
              </a:custGeom>
              <a:ln w="10393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86" name="object 86"/>
              <p:cNvSpPr/>
              <p:nvPr/>
            </p:nvSpPr>
            <p:spPr>
              <a:xfrm>
                <a:off x="10247005" y="3383687"/>
                <a:ext cx="0" cy="226695"/>
              </a:xfrm>
              <a:custGeom>
                <a:avLst/>
                <a:gdLst/>
                <a:ahLst/>
                <a:cxnLst/>
                <a:rect l="l" t="t" r="r" b="b"/>
                <a:pathLst>
                  <a:path h="226695">
                    <a:moveTo>
                      <a:pt x="0" y="0"/>
                    </a:moveTo>
                    <a:lnTo>
                      <a:pt x="0" y="226169"/>
                    </a:lnTo>
                  </a:path>
                </a:pathLst>
              </a:custGeom>
              <a:ln w="12114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87" name="object 87"/>
            <p:cNvSpPr/>
            <p:nvPr/>
          </p:nvSpPr>
          <p:spPr>
            <a:xfrm>
              <a:off x="8146596" y="4290791"/>
              <a:ext cx="2100580" cy="0"/>
            </a:xfrm>
            <a:custGeom>
              <a:avLst/>
              <a:gdLst/>
              <a:ahLst/>
              <a:cxnLst/>
              <a:rect l="l" t="t" r="r" b="b"/>
              <a:pathLst>
                <a:path w="2100579">
                  <a:moveTo>
                    <a:pt x="0" y="0"/>
                  </a:moveTo>
                  <a:lnTo>
                    <a:pt x="2100407" y="0"/>
                  </a:lnTo>
                </a:path>
              </a:pathLst>
            </a:custGeom>
            <a:ln w="86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grpSp>
          <p:nvGrpSpPr>
            <p:cNvPr id="88" name="object 88"/>
            <p:cNvGrpSpPr/>
            <p:nvPr/>
          </p:nvGrpSpPr>
          <p:grpSpPr>
            <a:xfrm>
              <a:off x="8146597" y="4065777"/>
              <a:ext cx="2100580" cy="451709"/>
              <a:chOff x="8146597" y="4065777"/>
              <a:chExt cx="2100580" cy="451709"/>
            </a:xfrm>
          </p:grpSpPr>
          <p:sp>
            <p:nvSpPr>
              <p:cNvPr id="89" name="object 89"/>
              <p:cNvSpPr/>
              <p:nvPr/>
            </p:nvSpPr>
            <p:spPr>
              <a:xfrm>
                <a:off x="8146597" y="4065777"/>
                <a:ext cx="2100580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2100579" h="225425">
                    <a:moveTo>
                      <a:pt x="0" y="0"/>
                    </a:moveTo>
                    <a:lnTo>
                      <a:pt x="2100407" y="0"/>
                    </a:lnTo>
                  </a:path>
                  <a:path w="2100579" h="225425">
                    <a:moveTo>
                      <a:pt x="2100407" y="225014"/>
                    </a:moveTo>
                    <a:lnTo>
                      <a:pt x="0" y="225014"/>
                    </a:lnTo>
                    <a:lnTo>
                      <a:pt x="0" y="0"/>
                    </a:lnTo>
                  </a:path>
                </a:pathLst>
              </a:custGeom>
              <a:ln w="10393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1" name="object 91"/>
              <p:cNvSpPr/>
              <p:nvPr/>
            </p:nvSpPr>
            <p:spPr>
              <a:xfrm>
                <a:off x="8146597" y="4065777"/>
                <a:ext cx="2100580" cy="451484"/>
              </a:xfrm>
              <a:custGeom>
                <a:avLst/>
                <a:gdLst/>
                <a:ahLst/>
                <a:cxnLst/>
                <a:rect l="l" t="t" r="r" b="b"/>
                <a:pathLst>
                  <a:path w="2100579" h="451485">
                    <a:moveTo>
                      <a:pt x="2100407" y="0"/>
                    </a:moveTo>
                    <a:lnTo>
                      <a:pt x="2100407" y="225014"/>
                    </a:lnTo>
                  </a:path>
                  <a:path w="2100579" h="451485">
                    <a:moveTo>
                      <a:pt x="0" y="451184"/>
                    </a:moveTo>
                    <a:lnTo>
                      <a:pt x="2100407" y="451184"/>
                    </a:lnTo>
                    <a:lnTo>
                      <a:pt x="0" y="451184"/>
                    </a:lnTo>
                    <a:lnTo>
                      <a:pt x="0" y="225014"/>
                    </a:lnTo>
                  </a:path>
                </a:pathLst>
              </a:custGeom>
              <a:ln w="10393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93" name="object 93"/>
              <p:cNvSpPr/>
              <p:nvPr/>
            </p:nvSpPr>
            <p:spPr>
              <a:xfrm>
                <a:off x="10247005" y="4290791"/>
                <a:ext cx="0" cy="226695"/>
              </a:xfrm>
              <a:custGeom>
                <a:avLst/>
                <a:gdLst/>
                <a:ahLst/>
                <a:cxnLst/>
                <a:rect l="l" t="t" r="r" b="b"/>
                <a:pathLst>
                  <a:path h="226695">
                    <a:moveTo>
                      <a:pt x="0" y="0"/>
                    </a:moveTo>
                    <a:lnTo>
                      <a:pt x="0" y="226169"/>
                    </a:lnTo>
                  </a:path>
                </a:pathLst>
              </a:custGeom>
              <a:ln w="12114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97" name="object 97"/>
            <p:cNvGrpSpPr/>
            <p:nvPr/>
          </p:nvGrpSpPr>
          <p:grpSpPr>
            <a:xfrm>
              <a:off x="8146597" y="4516961"/>
              <a:ext cx="2100580" cy="901451"/>
              <a:chOff x="8146597" y="4516961"/>
              <a:chExt cx="2100580" cy="901451"/>
            </a:xfrm>
          </p:grpSpPr>
          <p:sp>
            <p:nvSpPr>
              <p:cNvPr id="98" name="object 98"/>
              <p:cNvSpPr/>
              <p:nvPr/>
            </p:nvSpPr>
            <p:spPr>
              <a:xfrm>
                <a:off x="8146597" y="4516961"/>
                <a:ext cx="2100580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2100579" h="225425">
                    <a:moveTo>
                      <a:pt x="0" y="224910"/>
                    </a:moveTo>
                    <a:lnTo>
                      <a:pt x="2100407" y="224910"/>
                    </a:lnTo>
                    <a:lnTo>
                      <a:pt x="0" y="224910"/>
                    </a:lnTo>
                    <a:lnTo>
                      <a:pt x="0" y="0"/>
                    </a:lnTo>
                  </a:path>
                </a:pathLst>
              </a:custGeom>
              <a:ln w="8710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0" name="object 100"/>
              <p:cNvSpPr/>
              <p:nvPr/>
            </p:nvSpPr>
            <p:spPr>
              <a:xfrm>
                <a:off x="8146597" y="4516961"/>
                <a:ext cx="2100580" cy="676275"/>
              </a:xfrm>
              <a:custGeom>
                <a:avLst/>
                <a:gdLst/>
                <a:ahLst/>
                <a:cxnLst/>
                <a:rect l="l" t="t" r="r" b="b"/>
                <a:pathLst>
                  <a:path w="2100579" h="676275">
                    <a:moveTo>
                      <a:pt x="2100407" y="0"/>
                    </a:moveTo>
                    <a:lnTo>
                      <a:pt x="2100407" y="224910"/>
                    </a:lnTo>
                  </a:path>
                  <a:path w="2100579" h="676275">
                    <a:moveTo>
                      <a:pt x="0" y="224910"/>
                    </a:moveTo>
                    <a:lnTo>
                      <a:pt x="2100407" y="224910"/>
                    </a:lnTo>
                    <a:lnTo>
                      <a:pt x="0" y="224910"/>
                    </a:lnTo>
                    <a:lnTo>
                      <a:pt x="2100407" y="224910"/>
                    </a:lnTo>
                    <a:lnTo>
                      <a:pt x="0" y="224910"/>
                    </a:lnTo>
                  </a:path>
                  <a:path w="2100579" h="676275">
                    <a:moveTo>
                      <a:pt x="0" y="449856"/>
                    </a:moveTo>
                    <a:lnTo>
                      <a:pt x="2100407" y="449856"/>
                    </a:lnTo>
                    <a:lnTo>
                      <a:pt x="0" y="449856"/>
                    </a:lnTo>
                    <a:lnTo>
                      <a:pt x="0" y="224910"/>
                    </a:lnTo>
                  </a:path>
                  <a:path w="2100579" h="676275">
                    <a:moveTo>
                      <a:pt x="2100407" y="224910"/>
                    </a:moveTo>
                    <a:lnTo>
                      <a:pt x="2100407" y="449856"/>
                    </a:lnTo>
                  </a:path>
                  <a:path w="2100579" h="676275">
                    <a:moveTo>
                      <a:pt x="0" y="676025"/>
                    </a:moveTo>
                    <a:lnTo>
                      <a:pt x="2100407" y="676025"/>
                    </a:lnTo>
                    <a:lnTo>
                      <a:pt x="0" y="676025"/>
                    </a:lnTo>
                    <a:lnTo>
                      <a:pt x="0" y="449856"/>
                    </a:lnTo>
                  </a:path>
                </a:pathLst>
              </a:custGeom>
              <a:ln w="10393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2" name="object 102"/>
              <p:cNvSpPr/>
              <p:nvPr/>
            </p:nvSpPr>
            <p:spPr>
              <a:xfrm>
                <a:off x="8146597" y="4966817"/>
                <a:ext cx="2100580" cy="451484"/>
              </a:xfrm>
              <a:custGeom>
                <a:avLst/>
                <a:gdLst/>
                <a:ahLst/>
                <a:cxnLst/>
                <a:rect l="l" t="t" r="r" b="b"/>
                <a:pathLst>
                  <a:path w="2100579" h="451485">
                    <a:moveTo>
                      <a:pt x="2100407" y="0"/>
                    </a:moveTo>
                    <a:lnTo>
                      <a:pt x="2100407" y="226169"/>
                    </a:lnTo>
                  </a:path>
                  <a:path w="2100579" h="451485">
                    <a:moveTo>
                      <a:pt x="0" y="451115"/>
                    </a:moveTo>
                    <a:lnTo>
                      <a:pt x="2100407" y="451115"/>
                    </a:lnTo>
                    <a:lnTo>
                      <a:pt x="0" y="451115"/>
                    </a:lnTo>
                    <a:lnTo>
                      <a:pt x="0" y="226169"/>
                    </a:lnTo>
                  </a:path>
                </a:pathLst>
              </a:custGeom>
              <a:ln w="10393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4" name="object 104"/>
              <p:cNvSpPr/>
              <p:nvPr/>
            </p:nvSpPr>
            <p:spPr>
              <a:xfrm>
                <a:off x="10247005" y="5192987"/>
                <a:ext cx="0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h="225425">
                    <a:moveTo>
                      <a:pt x="0" y="0"/>
                    </a:moveTo>
                    <a:lnTo>
                      <a:pt x="0" y="224945"/>
                    </a:lnTo>
                  </a:path>
                </a:pathLst>
              </a:custGeom>
              <a:ln w="12114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</p:grpSp>
        <p:grpSp>
          <p:nvGrpSpPr>
            <p:cNvPr id="106" name="object 106"/>
            <p:cNvGrpSpPr/>
            <p:nvPr/>
          </p:nvGrpSpPr>
          <p:grpSpPr>
            <a:xfrm>
              <a:off x="8151922" y="1690532"/>
              <a:ext cx="2100580" cy="225425"/>
              <a:chOff x="8151922" y="1690532"/>
              <a:chExt cx="2100580" cy="225425"/>
            </a:xfrm>
          </p:grpSpPr>
          <p:sp>
            <p:nvSpPr>
              <p:cNvPr id="107" name="object 107"/>
              <p:cNvSpPr/>
              <p:nvPr/>
            </p:nvSpPr>
            <p:spPr>
              <a:xfrm>
                <a:off x="8151922" y="1690532"/>
                <a:ext cx="2100580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2100579" h="225425">
                    <a:moveTo>
                      <a:pt x="0" y="0"/>
                    </a:moveTo>
                    <a:lnTo>
                      <a:pt x="2100407" y="0"/>
                    </a:lnTo>
                  </a:path>
                  <a:path w="2100579" h="225425">
                    <a:moveTo>
                      <a:pt x="2100407" y="224899"/>
                    </a:moveTo>
                    <a:lnTo>
                      <a:pt x="0" y="224899"/>
                    </a:lnTo>
                    <a:lnTo>
                      <a:pt x="0" y="0"/>
                    </a:lnTo>
                  </a:path>
                </a:pathLst>
              </a:custGeom>
              <a:ln w="10393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109" name="object 109"/>
              <p:cNvSpPr/>
              <p:nvPr/>
            </p:nvSpPr>
            <p:spPr>
              <a:xfrm>
                <a:off x="8151922" y="1690532"/>
                <a:ext cx="2100580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2100579" h="225425">
                    <a:moveTo>
                      <a:pt x="2100407" y="0"/>
                    </a:moveTo>
                    <a:lnTo>
                      <a:pt x="2100407" y="224899"/>
                    </a:lnTo>
                  </a:path>
                  <a:path w="2100579" h="225425">
                    <a:moveTo>
                      <a:pt x="0" y="224899"/>
                    </a:moveTo>
                    <a:lnTo>
                      <a:pt x="2100407" y="224899"/>
                    </a:lnTo>
                  </a:path>
                </a:pathLst>
              </a:custGeom>
              <a:ln w="10393">
                <a:solidFill>
                  <a:srgbClr val="333333"/>
                </a:solidFill>
              </a:ln>
            </p:spPr>
            <p:txBody>
              <a:bodyPr wrap="square" lIns="0" tIns="0" rIns="0" bIns="0" rtlCol="0"/>
              <a:lstStyle/>
              <a:p>
                <a:endParaRPr lang="ru-RU" kern="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12" name="object 112"/>
            <p:cNvSpPr/>
            <p:nvPr/>
          </p:nvSpPr>
          <p:spPr>
            <a:xfrm>
              <a:off x="8146597" y="5417933"/>
              <a:ext cx="2100580" cy="451484"/>
            </a:xfrm>
            <a:custGeom>
              <a:avLst/>
              <a:gdLst/>
              <a:ahLst/>
              <a:cxnLst/>
              <a:rect l="l" t="t" r="r" b="b"/>
              <a:pathLst>
                <a:path w="2100579" h="451485">
                  <a:moveTo>
                    <a:pt x="0" y="224956"/>
                  </a:moveTo>
                  <a:lnTo>
                    <a:pt x="2100407" y="224956"/>
                  </a:lnTo>
                  <a:lnTo>
                    <a:pt x="0" y="224956"/>
                  </a:lnTo>
                  <a:lnTo>
                    <a:pt x="0" y="0"/>
                  </a:lnTo>
                </a:path>
                <a:path w="2100579" h="451485">
                  <a:moveTo>
                    <a:pt x="2100407" y="0"/>
                  </a:moveTo>
                  <a:lnTo>
                    <a:pt x="2100407" y="224956"/>
                  </a:lnTo>
                </a:path>
                <a:path w="2100579" h="451485">
                  <a:moveTo>
                    <a:pt x="0" y="451116"/>
                  </a:moveTo>
                  <a:lnTo>
                    <a:pt x="2100407" y="451116"/>
                  </a:lnTo>
                  <a:lnTo>
                    <a:pt x="0" y="451116"/>
                  </a:lnTo>
                  <a:lnTo>
                    <a:pt x="0" y="224956"/>
                  </a:lnTo>
                </a:path>
                <a:path w="2100579" h="451485">
                  <a:moveTo>
                    <a:pt x="2100407" y="224956"/>
                  </a:moveTo>
                  <a:lnTo>
                    <a:pt x="2100407" y="451116"/>
                  </a:lnTo>
                </a:path>
              </a:pathLst>
            </a:custGeom>
            <a:ln w="1039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39" name="object 66"/>
            <p:cNvSpPr/>
            <p:nvPr/>
          </p:nvSpPr>
          <p:spPr>
            <a:xfrm>
              <a:off x="8146597" y="3155314"/>
              <a:ext cx="2100580" cy="226695"/>
            </a:xfrm>
            <a:custGeom>
              <a:avLst/>
              <a:gdLst/>
              <a:ahLst/>
              <a:cxnLst/>
              <a:rect l="l" t="t" r="r" b="b"/>
              <a:pathLst>
                <a:path w="2100579" h="226694">
                  <a:moveTo>
                    <a:pt x="2100407" y="226169"/>
                  </a:moveTo>
                  <a:lnTo>
                    <a:pt x="0" y="226169"/>
                  </a:lnTo>
                  <a:lnTo>
                    <a:pt x="0" y="0"/>
                  </a:lnTo>
                </a:path>
              </a:pathLst>
            </a:custGeom>
            <a:ln w="871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40" name="object 66"/>
            <p:cNvSpPr/>
            <p:nvPr/>
          </p:nvSpPr>
          <p:spPr>
            <a:xfrm>
              <a:off x="8146596" y="2563656"/>
              <a:ext cx="2100580" cy="226695"/>
            </a:xfrm>
            <a:custGeom>
              <a:avLst/>
              <a:gdLst/>
              <a:ahLst/>
              <a:cxnLst/>
              <a:rect l="l" t="t" r="r" b="b"/>
              <a:pathLst>
                <a:path w="2100579" h="226694">
                  <a:moveTo>
                    <a:pt x="2100407" y="226169"/>
                  </a:moveTo>
                  <a:lnTo>
                    <a:pt x="0" y="226169"/>
                  </a:lnTo>
                  <a:lnTo>
                    <a:pt x="0" y="0"/>
                  </a:lnTo>
                </a:path>
              </a:pathLst>
            </a:custGeom>
            <a:ln w="871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41" name="object 66"/>
            <p:cNvSpPr/>
            <p:nvPr/>
          </p:nvSpPr>
          <p:spPr>
            <a:xfrm>
              <a:off x="8146596" y="2101220"/>
              <a:ext cx="2100580" cy="226695"/>
            </a:xfrm>
            <a:custGeom>
              <a:avLst/>
              <a:gdLst/>
              <a:ahLst/>
              <a:cxnLst/>
              <a:rect l="l" t="t" r="r" b="b"/>
              <a:pathLst>
                <a:path w="2100579" h="226694">
                  <a:moveTo>
                    <a:pt x="2100407" y="226169"/>
                  </a:moveTo>
                  <a:lnTo>
                    <a:pt x="0" y="226169"/>
                  </a:lnTo>
                  <a:lnTo>
                    <a:pt x="0" y="0"/>
                  </a:lnTo>
                </a:path>
              </a:pathLst>
            </a:custGeom>
            <a:ln w="871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42" name="object 75"/>
            <p:cNvSpPr/>
            <p:nvPr/>
          </p:nvSpPr>
          <p:spPr>
            <a:xfrm>
              <a:off x="8155091" y="1460496"/>
              <a:ext cx="0" cy="225425"/>
            </a:xfrm>
            <a:custGeom>
              <a:avLst/>
              <a:gdLst/>
              <a:ahLst/>
              <a:cxnLst/>
              <a:rect l="l" t="t" r="r" b="b"/>
              <a:pathLst>
                <a:path h="225425">
                  <a:moveTo>
                    <a:pt x="0" y="0"/>
                  </a:moveTo>
                  <a:lnTo>
                    <a:pt x="0" y="225014"/>
                  </a:lnTo>
                </a:path>
              </a:pathLst>
            </a:custGeom>
            <a:ln w="121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44" name="Прямоугольник 143"/>
          <p:cNvSpPr/>
          <p:nvPr/>
        </p:nvSpPr>
        <p:spPr>
          <a:xfrm>
            <a:off x="766689" y="692171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13</a:t>
            </a:r>
          </a:p>
        </p:txBody>
      </p:sp>
      <p:sp>
        <p:nvSpPr>
          <p:cNvPr id="145" name="Прямоугольник 144"/>
          <p:cNvSpPr/>
          <p:nvPr/>
        </p:nvSpPr>
        <p:spPr>
          <a:xfrm>
            <a:off x="807507" y="2901152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14</a:t>
            </a:r>
          </a:p>
        </p:txBody>
      </p:sp>
      <p:sp>
        <p:nvSpPr>
          <p:cNvPr id="146" name="Прямоугольник 145"/>
          <p:cNvSpPr/>
          <p:nvPr/>
        </p:nvSpPr>
        <p:spPr>
          <a:xfrm>
            <a:off x="807508" y="5536819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15</a:t>
            </a:r>
          </a:p>
        </p:txBody>
      </p:sp>
      <p:sp>
        <p:nvSpPr>
          <p:cNvPr id="148" name="object 64"/>
          <p:cNvSpPr/>
          <p:nvPr/>
        </p:nvSpPr>
        <p:spPr>
          <a:xfrm>
            <a:off x="2494156" y="5533110"/>
            <a:ext cx="0" cy="432000"/>
          </a:xfrm>
          <a:custGeom>
            <a:avLst/>
            <a:gdLst/>
            <a:ahLst/>
            <a:cxnLst/>
            <a:rect l="l" t="t" r="r" b="b"/>
            <a:pathLst>
              <a:path h="226694">
                <a:moveTo>
                  <a:pt x="0" y="0"/>
                </a:moveTo>
                <a:lnTo>
                  <a:pt x="0" y="226169"/>
                </a:lnTo>
              </a:path>
            </a:pathLst>
          </a:custGeom>
          <a:ln w="1211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9" name="object 64"/>
          <p:cNvSpPr/>
          <p:nvPr/>
        </p:nvSpPr>
        <p:spPr>
          <a:xfrm>
            <a:off x="2447924" y="696933"/>
            <a:ext cx="0" cy="1753200"/>
          </a:xfrm>
          <a:custGeom>
            <a:avLst/>
            <a:gdLst/>
            <a:ahLst/>
            <a:cxnLst/>
            <a:rect l="l" t="t" r="r" b="b"/>
            <a:pathLst>
              <a:path h="226694">
                <a:moveTo>
                  <a:pt x="0" y="0"/>
                </a:moveTo>
                <a:lnTo>
                  <a:pt x="0" y="226169"/>
                </a:lnTo>
              </a:path>
            </a:pathLst>
          </a:custGeom>
          <a:ln w="1211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0" name="Прямоугольник 149"/>
          <p:cNvSpPr/>
          <p:nvPr/>
        </p:nvSpPr>
        <p:spPr>
          <a:xfrm>
            <a:off x="8106952" y="3162641"/>
            <a:ext cx="208446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Блок управления полного привода</a:t>
            </a:r>
          </a:p>
        </p:txBody>
      </p:sp>
      <p:sp>
        <p:nvSpPr>
          <p:cNvPr id="151" name="Прямоугольник 150"/>
          <p:cNvSpPr/>
          <p:nvPr/>
        </p:nvSpPr>
        <p:spPr>
          <a:xfrm>
            <a:off x="8113560" y="2553195"/>
            <a:ext cx="208446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Задний вентилятор</a:t>
            </a:r>
          </a:p>
        </p:txBody>
      </p:sp>
      <p:sp>
        <p:nvSpPr>
          <p:cNvPr id="152" name="Прямоугольник 151"/>
          <p:cNvSpPr/>
          <p:nvPr/>
        </p:nvSpPr>
        <p:spPr>
          <a:xfrm>
            <a:off x="8101911" y="2100666"/>
            <a:ext cx="208446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Электрический топливный насос</a:t>
            </a:r>
          </a:p>
        </p:txBody>
      </p:sp>
      <p:sp>
        <p:nvSpPr>
          <p:cNvPr id="153" name="Прямоугольник 152"/>
          <p:cNvSpPr/>
          <p:nvPr/>
        </p:nvSpPr>
        <p:spPr>
          <a:xfrm>
            <a:off x="8101911" y="3345000"/>
            <a:ext cx="2084463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7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Блок управления крышки багажного отсека с электроприводом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8124620" y="1463020"/>
            <a:ext cx="208446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APA / блок правления радара</a:t>
            </a:r>
          </a:p>
        </p:txBody>
      </p:sp>
      <p:sp>
        <p:nvSpPr>
          <p:cNvPr id="155" name="Прямоугольник 154"/>
          <p:cNvSpPr/>
          <p:nvPr/>
        </p:nvSpPr>
        <p:spPr>
          <a:xfrm>
            <a:off x="8119579" y="1645378"/>
            <a:ext cx="2084463" cy="30777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7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Блок управления системы помощи при парковке с использованием системы кругового обзора</a:t>
            </a:r>
          </a:p>
        </p:txBody>
      </p:sp>
      <p:sp>
        <p:nvSpPr>
          <p:cNvPr id="156" name="Прямоугольник 155"/>
          <p:cNvSpPr/>
          <p:nvPr/>
        </p:nvSpPr>
        <p:spPr>
          <a:xfrm>
            <a:off x="8125538" y="696688"/>
            <a:ext cx="208446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EPB</a:t>
            </a:r>
          </a:p>
        </p:txBody>
      </p:sp>
      <p:sp>
        <p:nvSpPr>
          <p:cNvPr id="157" name="Прямоугольник 156"/>
          <p:cNvSpPr/>
          <p:nvPr/>
        </p:nvSpPr>
        <p:spPr>
          <a:xfrm>
            <a:off x="8120497" y="909825"/>
            <a:ext cx="208446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Левое сиденье с электрорегулировкой</a:t>
            </a:r>
          </a:p>
        </p:txBody>
      </p:sp>
      <p:sp>
        <p:nvSpPr>
          <p:cNvPr id="158" name="Прямоугольник 157"/>
          <p:cNvSpPr/>
          <p:nvPr/>
        </p:nvSpPr>
        <p:spPr>
          <a:xfrm>
            <a:off x="2463103" y="5526361"/>
            <a:ext cx="257555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Электророзетка 220 В</a:t>
            </a:r>
          </a:p>
        </p:txBody>
      </p:sp>
      <p:sp>
        <p:nvSpPr>
          <p:cNvPr id="159" name="Прямоугольник 158"/>
          <p:cNvSpPr/>
          <p:nvPr/>
        </p:nvSpPr>
        <p:spPr>
          <a:xfrm>
            <a:off x="2458062" y="5748734"/>
            <a:ext cx="257555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Правое сиденье с электрорегулировкой</a:t>
            </a:r>
          </a:p>
        </p:txBody>
      </p:sp>
    </p:spTree>
    <p:extLst>
      <p:ext uri="{BB962C8B-B14F-4D97-AF65-F5344CB8AC3E}">
        <p14:creationId xmlns:p14="http://schemas.microsoft.com/office/powerpoint/2010/main" val="1032081885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2172052" y="3169803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2652148" y="0"/>
                </a:moveTo>
                <a:lnTo>
                  <a:pt x="0" y="0"/>
                </a:lnTo>
                <a:lnTo>
                  <a:pt x="2652148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172052" y="2935142"/>
            <a:ext cx="2652395" cy="234950"/>
          </a:xfrm>
          <a:custGeom>
            <a:avLst/>
            <a:gdLst/>
            <a:ahLst/>
            <a:cxnLst/>
            <a:rect l="l" t="t" r="r" b="b"/>
            <a:pathLst>
              <a:path w="2652395" h="234950">
                <a:moveTo>
                  <a:pt x="0" y="234660"/>
                </a:moveTo>
                <a:lnTo>
                  <a:pt x="0" y="0"/>
                </a:lnTo>
              </a:path>
              <a:path w="2652395" h="234950">
                <a:moveTo>
                  <a:pt x="2652148" y="0"/>
                </a:moveTo>
                <a:lnTo>
                  <a:pt x="2652148" y="234660"/>
                </a:lnTo>
              </a:path>
            </a:pathLst>
          </a:custGeom>
          <a:ln w="1726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172052" y="3247387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0" y="0"/>
                </a:moveTo>
                <a:lnTo>
                  <a:pt x="2652148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2172052" y="3481874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2652148" y="0"/>
                </a:moveTo>
                <a:lnTo>
                  <a:pt x="0" y="0"/>
                </a:lnTo>
                <a:lnTo>
                  <a:pt x="2652148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2172052" y="2229946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0" y="0"/>
                </a:moveTo>
                <a:lnTo>
                  <a:pt x="2652148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172052" y="2464433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2652148" y="0"/>
                </a:moveTo>
                <a:lnTo>
                  <a:pt x="0" y="0"/>
                </a:lnTo>
                <a:lnTo>
                  <a:pt x="2652148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2163601" y="1334522"/>
            <a:ext cx="2650490" cy="0"/>
          </a:xfrm>
          <a:custGeom>
            <a:avLst/>
            <a:gdLst/>
            <a:ahLst/>
            <a:cxnLst/>
            <a:rect l="l" t="t" r="r" b="b"/>
            <a:pathLst>
              <a:path w="2650490">
                <a:moveTo>
                  <a:pt x="0" y="0"/>
                </a:moveTo>
                <a:lnTo>
                  <a:pt x="2650286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163601" y="1569009"/>
            <a:ext cx="2650490" cy="0"/>
          </a:xfrm>
          <a:custGeom>
            <a:avLst/>
            <a:gdLst/>
            <a:ahLst/>
            <a:cxnLst/>
            <a:rect l="l" t="t" r="r" b="b"/>
            <a:pathLst>
              <a:path w="2650490">
                <a:moveTo>
                  <a:pt x="2650286" y="0"/>
                </a:moveTo>
                <a:lnTo>
                  <a:pt x="0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163601" y="982704"/>
            <a:ext cx="2650490" cy="0"/>
          </a:xfrm>
          <a:custGeom>
            <a:avLst/>
            <a:gdLst/>
            <a:ahLst/>
            <a:cxnLst/>
            <a:rect l="l" t="t" r="r" b="b"/>
            <a:pathLst>
              <a:path w="2650490">
                <a:moveTo>
                  <a:pt x="0" y="0"/>
                </a:moveTo>
                <a:lnTo>
                  <a:pt x="2650286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163600" y="1218753"/>
            <a:ext cx="2650490" cy="0"/>
          </a:xfrm>
          <a:custGeom>
            <a:avLst/>
            <a:gdLst/>
            <a:ahLst/>
            <a:cxnLst/>
            <a:rect l="l" t="t" r="r" b="b"/>
            <a:pathLst>
              <a:path w="2650490">
                <a:moveTo>
                  <a:pt x="2650286" y="0"/>
                </a:moveTo>
                <a:lnTo>
                  <a:pt x="0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813887" y="1334522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86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813887" y="982704"/>
            <a:ext cx="0" cy="236220"/>
          </a:xfrm>
          <a:custGeom>
            <a:avLst/>
            <a:gdLst/>
            <a:ahLst/>
            <a:cxnLst/>
            <a:rect l="l" t="t" r="r" b="b"/>
            <a:pathLst>
              <a:path h="236219">
                <a:moveTo>
                  <a:pt x="0" y="0"/>
                </a:moveTo>
                <a:lnTo>
                  <a:pt x="0" y="236049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29" name="object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1246902"/>
              </p:ext>
            </p:extLst>
          </p:nvPr>
        </p:nvGraphicFramePr>
        <p:xfrm>
          <a:off x="2181582" y="5098265"/>
          <a:ext cx="2652395" cy="14104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52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455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455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6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455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453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1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0" name="object 30"/>
          <p:cNvSpPr/>
          <p:nvPr/>
        </p:nvSpPr>
        <p:spPr>
          <a:xfrm>
            <a:off x="4824201" y="3247387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86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824201" y="2229946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86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192337" y="4258579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0" y="0"/>
                </a:moveTo>
                <a:lnTo>
                  <a:pt x="2652205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192337" y="4493066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2652205" y="0"/>
                </a:moveTo>
                <a:lnTo>
                  <a:pt x="0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163600" y="578000"/>
            <a:ext cx="2650490" cy="0"/>
          </a:xfrm>
          <a:custGeom>
            <a:avLst/>
            <a:gdLst/>
            <a:ahLst/>
            <a:cxnLst/>
            <a:rect l="l" t="t" r="r" b="b"/>
            <a:pathLst>
              <a:path w="2650490">
                <a:moveTo>
                  <a:pt x="0" y="0"/>
                </a:moveTo>
                <a:lnTo>
                  <a:pt x="2650286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163601" y="822677"/>
            <a:ext cx="2650490" cy="0"/>
          </a:xfrm>
          <a:custGeom>
            <a:avLst/>
            <a:gdLst/>
            <a:ahLst/>
            <a:cxnLst/>
            <a:rect l="l" t="t" r="r" b="b"/>
            <a:pathLst>
              <a:path w="2650490">
                <a:moveTo>
                  <a:pt x="2650286" y="0"/>
                </a:moveTo>
                <a:lnTo>
                  <a:pt x="0" y="0"/>
                </a:lnTo>
                <a:lnTo>
                  <a:pt x="2650286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192337" y="4258579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234486"/>
                </a:moveTo>
                <a:lnTo>
                  <a:pt x="0" y="0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844542" y="4258579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86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813887" y="586454"/>
            <a:ext cx="0" cy="236220"/>
          </a:xfrm>
          <a:custGeom>
            <a:avLst/>
            <a:gdLst/>
            <a:ahLst/>
            <a:cxnLst/>
            <a:rect l="l" t="t" r="r" b="b"/>
            <a:pathLst>
              <a:path h="236219">
                <a:moveTo>
                  <a:pt x="0" y="0"/>
                </a:moveTo>
                <a:lnTo>
                  <a:pt x="0" y="236222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192337" y="4493066"/>
            <a:ext cx="2652395" cy="471170"/>
          </a:xfrm>
          <a:custGeom>
            <a:avLst/>
            <a:gdLst/>
            <a:ahLst/>
            <a:cxnLst/>
            <a:rect l="l" t="t" r="r" b="b"/>
            <a:pathLst>
              <a:path w="2652395" h="471170">
                <a:moveTo>
                  <a:pt x="2652205" y="236049"/>
                </a:moveTo>
                <a:lnTo>
                  <a:pt x="0" y="236049"/>
                </a:lnTo>
                <a:lnTo>
                  <a:pt x="0" y="0"/>
                </a:lnTo>
              </a:path>
              <a:path w="2652395" h="471170">
                <a:moveTo>
                  <a:pt x="2652205" y="0"/>
                </a:moveTo>
                <a:lnTo>
                  <a:pt x="2652205" y="236049"/>
                </a:lnTo>
              </a:path>
              <a:path w="2652395" h="471170">
                <a:moveTo>
                  <a:pt x="2652205" y="470674"/>
                </a:moveTo>
                <a:lnTo>
                  <a:pt x="0" y="470674"/>
                </a:lnTo>
                <a:lnTo>
                  <a:pt x="0" y="236049"/>
                </a:lnTo>
              </a:path>
              <a:path w="2652395" h="471170">
                <a:moveTo>
                  <a:pt x="2652205" y="236049"/>
                </a:moveTo>
                <a:lnTo>
                  <a:pt x="2652205" y="470674"/>
                </a:lnTo>
              </a:path>
            </a:pathLst>
          </a:custGeom>
          <a:ln w="1726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172052" y="1792561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0" y="0"/>
                </a:moveTo>
                <a:lnTo>
                  <a:pt x="2652148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172052" y="2027048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2652148" y="0"/>
                </a:moveTo>
                <a:lnTo>
                  <a:pt x="0" y="0"/>
                </a:lnTo>
                <a:lnTo>
                  <a:pt x="2652148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824201" y="1792561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86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2192337" y="3675226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0" y="0"/>
                </a:moveTo>
                <a:lnTo>
                  <a:pt x="2652205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192337" y="3909886"/>
            <a:ext cx="2652395" cy="0"/>
          </a:xfrm>
          <a:custGeom>
            <a:avLst/>
            <a:gdLst/>
            <a:ahLst/>
            <a:cxnLst/>
            <a:rect l="l" t="t" r="r" b="b"/>
            <a:pathLst>
              <a:path w="2652395">
                <a:moveTo>
                  <a:pt x="2652205" y="0"/>
                </a:moveTo>
                <a:lnTo>
                  <a:pt x="0" y="0"/>
                </a:lnTo>
                <a:lnTo>
                  <a:pt x="2652205" y="0"/>
                </a:lnTo>
              </a:path>
            </a:pathLst>
          </a:custGeom>
          <a:ln w="13030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844542" y="3675226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660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172052" y="2464433"/>
            <a:ext cx="2652395" cy="234950"/>
          </a:xfrm>
          <a:custGeom>
            <a:avLst/>
            <a:gdLst/>
            <a:ahLst/>
            <a:cxnLst/>
            <a:rect l="l" t="t" r="r" b="b"/>
            <a:pathLst>
              <a:path w="2652395" h="234950">
                <a:moveTo>
                  <a:pt x="2652148" y="234660"/>
                </a:moveTo>
                <a:lnTo>
                  <a:pt x="0" y="234660"/>
                </a:lnTo>
                <a:lnTo>
                  <a:pt x="2652148" y="234660"/>
                </a:lnTo>
              </a:path>
              <a:path w="2652395" h="234950">
                <a:moveTo>
                  <a:pt x="0" y="234660"/>
                </a:moveTo>
                <a:lnTo>
                  <a:pt x="0" y="0"/>
                </a:lnTo>
              </a:path>
              <a:path w="2652395" h="234950">
                <a:moveTo>
                  <a:pt x="2652148" y="0"/>
                </a:moveTo>
                <a:lnTo>
                  <a:pt x="2652148" y="234660"/>
                </a:lnTo>
              </a:path>
            </a:pathLst>
          </a:custGeom>
          <a:ln w="1726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172052" y="2699093"/>
            <a:ext cx="2652395" cy="236220"/>
          </a:xfrm>
          <a:custGeom>
            <a:avLst/>
            <a:gdLst/>
            <a:ahLst/>
            <a:cxnLst/>
            <a:rect l="l" t="t" r="r" b="b"/>
            <a:pathLst>
              <a:path w="2652395" h="236219">
                <a:moveTo>
                  <a:pt x="2652148" y="236049"/>
                </a:moveTo>
                <a:lnTo>
                  <a:pt x="0" y="236049"/>
                </a:lnTo>
                <a:lnTo>
                  <a:pt x="2652148" y="236049"/>
                </a:lnTo>
              </a:path>
              <a:path w="2652395" h="236219">
                <a:moveTo>
                  <a:pt x="0" y="236049"/>
                </a:moveTo>
                <a:lnTo>
                  <a:pt x="0" y="0"/>
                </a:lnTo>
              </a:path>
              <a:path w="2652395" h="236219">
                <a:moveTo>
                  <a:pt x="2652148" y="0"/>
                </a:moveTo>
                <a:lnTo>
                  <a:pt x="2652148" y="236049"/>
                </a:lnTo>
              </a:path>
            </a:pathLst>
          </a:custGeom>
          <a:ln w="1726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462954" y="2595688"/>
            <a:ext cx="2602865" cy="0"/>
          </a:xfrm>
          <a:custGeom>
            <a:avLst/>
            <a:gdLst/>
            <a:ahLst/>
            <a:cxnLst/>
            <a:rect l="l" t="t" r="r" b="b"/>
            <a:pathLst>
              <a:path w="2602865">
                <a:moveTo>
                  <a:pt x="2602781" y="0"/>
                </a:moveTo>
                <a:lnTo>
                  <a:pt x="0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462954" y="2796240"/>
            <a:ext cx="2602865" cy="0"/>
          </a:xfrm>
          <a:custGeom>
            <a:avLst/>
            <a:gdLst/>
            <a:ahLst/>
            <a:cxnLst/>
            <a:rect l="l" t="t" r="r" b="b"/>
            <a:pathLst>
              <a:path w="2602865">
                <a:moveTo>
                  <a:pt x="0" y="0"/>
                </a:moveTo>
                <a:lnTo>
                  <a:pt x="2602781" y="0"/>
                </a:lnTo>
                <a:lnTo>
                  <a:pt x="0" y="0"/>
                </a:lnTo>
                <a:lnTo>
                  <a:pt x="2602781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6462954" y="2996643"/>
            <a:ext cx="2602865" cy="0"/>
          </a:xfrm>
          <a:custGeom>
            <a:avLst/>
            <a:gdLst/>
            <a:ahLst/>
            <a:cxnLst/>
            <a:rect l="l" t="t" r="r" b="b"/>
            <a:pathLst>
              <a:path w="2602865">
                <a:moveTo>
                  <a:pt x="2602781" y="0"/>
                </a:moveTo>
                <a:lnTo>
                  <a:pt x="0" y="0"/>
                </a:lnTo>
                <a:lnTo>
                  <a:pt x="2602781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6462954" y="3198538"/>
            <a:ext cx="2602865" cy="0"/>
          </a:xfrm>
          <a:custGeom>
            <a:avLst/>
            <a:gdLst/>
            <a:ahLst/>
            <a:cxnLst/>
            <a:rect l="l" t="t" r="r" b="b"/>
            <a:pathLst>
              <a:path w="2602865">
                <a:moveTo>
                  <a:pt x="2602781" y="0"/>
                </a:moveTo>
                <a:lnTo>
                  <a:pt x="0" y="0"/>
                </a:lnTo>
                <a:lnTo>
                  <a:pt x="2602781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456301" y="5745815"/>
            <a:ext cx="2604770" cy="0"/>
          </a:xfrm>
          <a:custGeom>
            <a:avLst/>
            <a:gdLst/>
            <a:ahLst/>
            <a:cxnLst/>
            <a:rect l="l" t="t" r="r" b="b"/>
            <a:pathLst>
              <a:path w="2604770">
                <a:moveTo>
                  <a:pt x="0" y="0"/>
                </a:moveTo>
                <a:lnTo>
                  <a:pt x="2604523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6456301" y="5946337"/>
            <a:ext cx="2604770" cy="0"/>
          </a:xfrm>
          <a:custGeom>
            <a:avLst/>
            <a:gdLst/>
            <a:ahLst/>
            <a:cxnLst/>
            <a:rect l="l" t="t" r="r" b="b"/>
            <a:pathLst>
              <a:path w="2604770">
                <a:moveTo>
                  <a:pt x="2604523" y="0"/>
                </a:moveTo>
                <a:lnTo>
                  <a:pt x="0" y="0"/>
                </a:lnTo>
                <a:lnTo>
                  <a:pt x="2604523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6456301" y="6148217"/>
            <a:ext cx="2604770" cy="0"/>
          </a:xfrm>
          <a:custGeom>
            <a:avLst/>
            <a:gdLst/>
            <a:ahLst/>
            <a:cxnLst/>
            <a:rect l="l" t="t" r="r" b="b"/>
            <a:pathLst>
              <a:path w="2604770">
                <a:moveTo>
                  <a:pt x="2604523" y="0"/>
                </a:moveTo>
                <a:lnTo>
                  <a:pt x="0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90" name="object 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1817620"/>
              </p:ext>
            </p:extLst>
          </p:nvPr>
        </p:nvGraphicFramePr>
        <p:xfrm>
          <a:off x="6457008" y="5032970"/>
          <a:ext cx="2602865" cy="60290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02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18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5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52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1" name="object 91"/>
          <p:cNvSpPr/>
          <p:nvPr/>
        </p:nvSpPr>
        <p:spPr>
          <a:xfrm>
            <a:off x="6462954" y="2595688"/>
            <a:ext cx="2602865" cy="0"/>
          </a:xfrm>
          <a:custGeom>
            <a:avLst/>
            <a:gdLst/>
            <a:ahLst/>
            <a:cxnLst/>
            <a:rect l="l" t="t" r="r" b="b"/>
            <a:pathLst>
              <a:path w="2602865">
                <a:moveTo>
                  <a:pt x="0" y="0"/>
                </a:moveTo>
                <a:lnTo>
                  <a:pt x="2602781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6462954" y="2796240"/>
            <a:ext cx="2602865" cy="0"/>
          </a:xfrm>
          <a:custGeom>
            <a:avLst/>
            <a:gdLst/>
            <a:ahLst/>
            <a:cxnLst/>
            <a:rect l="l" t="t" r="r" b="b"/>
            <a:pathLst>
              <a:path w="2602865">
                <a:moveTo>
                  <a:pt x="2602781" y="0"/>
                </a:moveTo>
                <a:lnTo>
                  <a:pt x="0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6456301" y="6148217"/>
            <a:ext cx="2604770" cy="0"/>
          </a:xfrm>
          <a:custGeom>
            <a:avLst/>
            <a:gdLst/>
            <a:ahLst/>
            <a:cxnLst/>
            <a:rect l="l" t="t" r="r" b="b"/>
            <a:pathLst>
              <a:path w="2604770">
                <a:moveTo>
                  <a:pt x="0" y="0"/>
                </a:moveTo>
                <a:lnTo>
                  <a:pt x="2604523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6456301" y="6348739"/>
            <a:ext cx="2604770" cy="0"/>
          </a:xfrm>
          <a:custGeom>
            <a:avLst/>
            <a:gdLst/>
            <a:ahLst/>
            <a:cxnLst/>
            <a:rect l="l" t="t" r="r" b="b"/>
            <a:pathLst>
              <a:path w="2604770">
                <a:moveTo>
                  <a:pt x="2604523" y="0"/>
                </a:moveTo>
                <a:lnTo>
                  <a:pt x="0" y="0"/>
                </a:lnTo>
                <a:lnTo>
                  <a:pt x="2604523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6456301" y="6549263"/>
            <a:ext cx="2604770" cy="0"/>
          </a:xfrm>
          <a:custGeom>
            <a:avLst/>
            <a:gdLst/>
            <a:ahLst/>
            <a:cxnLst/>
            <a:rect l="l" t="t" r="r" b="b"/>
            <a:pathLst>
              <a:path w="2604770">
                <a:moveTo>
                  <a:pt x="2604523" y="0"/>
                </a:moveTo>
                <a:lnTo>
                  <a:pt x="0" y="0"/>
                </a:lnTo>
                <a:lnTo>
                  <a:pt x="2604523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9060825" y="5745815"/>
            <a:ext cx="0" cy="803910"/>
          </a:xfrm>
          <a:custGeom>
            <a:avLst/>
            <a:gdLst/>
            <a:ahLst/>
            <a:cxnLst/>
            <a:rect l="l" t="t" r="r" b="b"/>
            <a:pathLst>
              <a:path h="803909">
                <a:moveTo>
                  <a:pt x="0" y="0"/>
                </a:moveTo>
                <a:lnTo>
                  <a:pt x="0" y="200522"/>
                </a:lnTo>
                <a:lnTo>
                  <a:pt x="0" y="402401"/>
                </a:lnTo>
              </a:path>
              <a:path h="803909">
                <a:moveTo>
                  <a:pt x="0" y="402401"/>
                </a:moveTo>
                <a:lnTo>
                  <a:pt x="0" y="602923"/>
                </a:lnTo>
                <a:lnTo>
                  <a:pt x="0" y="803447"/>
                </a:lnTo>
              </a:path>
            </a:pathLst>
          </a:custGeom>
          <a:ln w="11548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109" name="object 1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3335653"/>
              </p:ext>
            </p:extLst>
          </p:nvPr>
        </p:nvGraphicFramePr>
        <p:xfrm>
          <a:off x="6442069" y="578000"/>
          <a:ext cx="2604770" cy="18088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04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89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17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189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111" name="object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9662955"/>
              </p:ext>
            </p:extLst>
          </p:nvPr>
        </p:nvGraphicFramePr>
        <p:xfrm>
          <a:off x="6457351" y="3518833"/>
          <a:ext cx="2602865" cy="14063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02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17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189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055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9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29" name="object 129"/>
          <p:cNvSpPr/>
          <p:nvPr/>
        </p:nvSpPr>
        <p:spPr>
          <a:xfrm>
            <a:off x="6462954" y="3399089"/>
            <a:ext cx="2602865" cy="0"/>
          </a:xfrm>
          <a:custGeom>
            <a:avLst/>
            <a:gdLst/>
            <a:ahLst/>
            <a:cxnLst/>
            <a:rect l="l" t="t" r="r" b="b"/>
            <a:pathLst>
              <a:path w="2602865">
                <a:moveTo>
                  <a:pt x="2602781" y="0"/>
                </a:moveTo>
                <a:lnTo>
                  <a:pt x="0" y="0"/>
                </a:lnTo>
                <a:lnTo>
                  <a:pt x="2602781" y="0"/>
                </a:lnTo>
              </a:path>
            </a:pathLst>
          </a:custGeom>
          <a:ln w="11202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grpSp>
        <p:nvGrpSpPr>
          <p:cNvPr id="37" name="Группа 36"/>
          <p:cNvGrpSpPr/>
          <p:nvPr/>
        </p:nvGrpSpPr>
        <p:grpSpPr>
          <a:xfrm>
            <a:off x="9065735" y="2595688"/>
            <a:ext cx="0" cy="803510"/>
            <a:chOff x="9065735" y="2595688"/>
            <a:chExt cx="0" cy="803510"/>
          </a:xfrm>
        </p:grpSpPr>
        <p:sp>
          <p:nvSpPr>
            <p:cNvPr id="102" name="object 102"/>
            <p:cNvSpPr/>
            <p:nvPr/>
          </p:nvSpPr>
          <p:spPr>
            <a:xfrm>
              <a:off x="9065735" y="2595688"/>
              <a:ext cx="0" cy="603250"/>
            </a:xfrm>
            <a:custGeom>
              <a:avLst/>
              <a:gdLst/>
              <a:ahLst/>
              <a:cxnLst/>
              <a:rect l="l" t="t" r="r" b="b"/>
              <a:pathLst>
                <a:path h="603250">
                  <a:moveTo>
                    <a:pt x="0" y="200551"/>
                  </a:moveTo>
                  <a:lnTo>
                    <a:pt x="0" y="400954"/>
                  </a:lnTo>
                  <a:lnTo>
                    <a:pt x="0" y="602849"/>
                  </a:lnTo>
                </a:path>
                <a:path h="603250">
                  <a:moveTo>
                    <a:pt x="0" y="0"/>
                  </a:moveTo>
                  <a:lnTo>
                    <a:pt x="0" y="200551"/>
                  </a:lnTo>
                </a:path>
              </a:pathLst>
            </a:custGeom>
            <a:ln w="11548">
              <a:solidFill>
                <a:srgbClr val="333333"/>
              </a:solidFill>
            </a:ln>
          </p:spPr>
          <p:txBody>
            <a:bodyPr wrap="square" lIns="0" tIns="0" rIns="0" bIns="0" rtlCol="0" anchor="ctr"/>
            <a:lstStyle/>
            <a:p>
              <a:endParaRPr lang="ru-RU" sz="1000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9065735" y="3198538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0"/>
                  </a:moveTo>
                  <a:lnTo>
                    <a:pt x="0" y="200551"/>
                  </a:lnTo>
                </a:path>
              </a:pathLst>
            </a:custGeom>
            <a:ln w="11893">
              <a:solidFill>
                <a:srgbClr val="333333"/>
              </a:solidFill>
            </a:ln>
          </p:spPr>
          <p:txBody>
            <a:bodyPr wrap="square" lIns="0" tIns="0" rIns="0" bIns="0" rtlCol="0" anchor="ctr"/>
            <a:lstStyle/>
            <a:p>
              <a:endParaRPr lang="ru-RU" sz="1000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2" name="object 132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51394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 anchor="ctr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  <a:cs typeface="Arial" panose="020B0604020202020204" pitchFamily="34" charset="0"/>
              </a:rPr>
              <a:t>101</a:t>
            </a:r>
          </a:p>
        </p:txBody>
      </p:sp>
      <p:sp>
        <p:nvSpPr>
          <p:cNvPr id="150" name="文本框 148"/>
          <p:cNvSpPr txBox="1"/>
          <p:nvPr/>
        </p:nvSpPr>
        <p:spPr>
          <a:xfrm>
            <a:off x="10370130" y="3396616"/>
            <a:ext cx="1768809" cy="49801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lIns="18000" tIns="18000" rIns="18000" bIns="18000" rtlCol="0" anchor="ctr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Изменение 11/15: исключена прежняя точка соединения с массой 33 (нижн. лев.)</a:t>
            </a:r>
          </a:p>
        </p:txBody>
      </p:sp>
      <p:grpSp>
        <p:nvGrpSpPr>
          <p:cNvPr id="151" name="Группа 150"/>
          <p:cNvGrpSpPr/>
          <p:nvPr/>
        </p:nvGrpSpPr>
        <p:grpSpPr>
          <a:xfrm>
            <a:off x="6453718" y="2595688"/>
            <a:ext cx="0" cy="803510"/>
            <a:chOff x="9065735" y="2595688"/>
            <a:chExt cx="0" cy="803510"/>
          </a:xfrm>
        </p:grpSpPr>
        <p:sp>
          <p:nvSpPr>
            <p:cNvPr id="152" name="object 102"/>
            <p:cNvSpPr/>
            <p:nvPr/>
          </p:nvSpPr>
          <p:spPr>
            <a:xfrm>
              <a:off x="9065735" y="2595688"/>
              <a:ext cx="0" cy="603250"/>
            </a:xfrm>
            <a:custGeom>
              <a:avLst/>
              <a:gdLst/>
              <a:ahLst/>
              <a:cxnLst/>
              <a:rect l="l" t="t" r="r" b="b"/>
              <a:pathLst>
                <a:path h="603250">
                  <a:moveTo>
                    <a:pt x="0" y="200551"/>
                  </a:moveTo>
                  <a:lnTo>
                    <a:pt x="0" y="400954"/>
                  </a:lnTo>
                  <a:lnTo>
                    <a:pt x="0" y="602849"/>
                  </a:lnTo>
                </a:path>
                <a:path h="603250">
                  <a:moveTo>
                    <a:pt x="0" y="0"/>
                  </a:moveTo>
                  <a:lnTo>
                    <a:pt x="0" y="200551"/>
                  </a:lnTo>
                </a:path>
              </a:pathLst>
            </a:custGeom>
            <a:ln w="11548">
              <a:solidFill>
                <a:srgbClr val="333333"/>
              </a:solidFill>
            </a:ln>
          </p:spPr>
          <p:txBody>
            <a:bodyPr wrap="square" lIns="0" tIns="0" rIns="0" bIns="0" rtlCol="0" anchor="ctr"/>
            <a:lstStyle/>
            <a:p>
              <a:endParaRPr lang="ru-RU" sz="1000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3" name="object 131"/>
            <p:cNvSpPr/>
            <p:nvPr/>
          </p:nvSpPr>
          <p:spPr>
            <a:xfrm>
              <a:off x="9065735" y="3198538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0"/>
                  </a:moveTo>
                  <a:lnTo>
                    <a:pt x="0" y="200551"/>
                  </a:lnTo>
                </a:path>
              </a:pathLst>
            </a:custGeom>
            <a:ln w="11893">
              <a:solidFill>
                <a:srgbClr val="333333"/>
              </a:solidFill>
            </a:ln>
          </p:spPr>
          <p:txBody>
            <a:bodyPr wrap="square" lIns="0" tIns="0" rIns="0" bIns="0" rtlCol="0" anchor="ctr"/>
            <a:lstStyle/>
            <a:p>
              <a:endParaRPr lang="ru-RU" sz="1000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4" name="object 101"/>
          <p:cNvSpPr/>
          <p:nvPr/>
        </p:nvSpPr>
        <p:spPr>
          <a:xfrm>
            <a:off x="6453671" y="5746262"/>
            <a:ext cx="0" cy="803910"/>
          </a:xfrm>
          <a:custGeom>
            <a:avLst/>
            <a:gdLst/>
            <a:ahLst/>
            <a:cxnLst/>
            <a:rect l="l" t="t" r="r" b="b"/>
            <a:pathLst>
              <a:path h="803909">
                <a:moveTo>
                  <a:pt x="0" y="0"/>
                </a:moveTo>
                <a:lnTo>
                  <a:pt x="0" y="200522"/>
                </a:lnTo>
                <a:lnTo>
                  <a:pt x="0" y="402401"/>
                </a:lnTo>
              </a:path>
              <a:path h="803909">
                <a:moveTo>
                  <a:pt x="0" y="402401"/>
                </a:moveTo>
                <a:lnTo>
                  <a:pt x="0" y="602923"/>
                </a:lnTo>
                <a:lnTo>
                  <a:pt x="0" y="803447"/>
                </a:lnTo>
              </a:path>
            </a:pathLst>
          </a:custGeom>
          <a:ln w="11548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55" name="object 30"/>
          <p:cNvSpPr/>
          <p:nvPr/>
        </p:nvSpPr>
        <p:spPr>
          <a:xfrm>
            <a:off x="2183101" y="3247846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86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56" name="object 68"/>
          <p:cNvSpPr/>
          <p:nvPr/>
        </p:nvSpPr>
        <p:spPr>
          <a:xfrm>
            <a:off x="2192337" y="3675226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660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57" name="object 23"/>
          <p:cNvSpPr/>
          <p:nvPr/>
        </p:nvSpPr>
        <p:spPr>
          <a:xfrm>
            <a:off x="2172052" y="1334522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86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58" name="object 24"/>
          <p:cNvSpPr/>
          <p:nvPr/>
        </p:nvSpPr>
        <p:spPr>
          <a:xfrm>
            <a:off x="2172052" y="982704"/>
            <a:ext cx="0" cy="236220"/>
          </a:xfrm>
          <a:custGeom>
            <a:avLst/>
            <a:gdLst/>
            <a:ahLst/>
            <a:cxnLst/>
            <a:rect l="l" t="t" r="r" b="b"/>
            <a:pathLst>
              <a:path h="236219">
                <a:moveTo>
                  <a:pt x="0" y="0"/>
                </a:moveTo>
                <a:lnTo>
                  <a:pt x="0" y="236049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59" name="object 52"/>
          <p:cNvSpPr/>
          <p:nvPr/>
        </p:nvSpPr>
        <p:spPr>
          <a:xfrm>
            <a:off x="2172052" y="586454"/>
            <a:ext cx="0" cy="236220"/>
          </a:xfrm>
          <a:custGeom>
            <a:avLst/>
            <a:gdLst/>
            <a:ahLst/>
            <a:cxnLst/>
            <a:rect l="l" t="t" r="r" b="b"/>
            <a:pathLst>
              <a:path h="236219">
                <a:moveTo>
                  <a:pt x="0" y="0"/>
                </a:moveTo>
                <a:lnTo>
                  <a:pt x="0" y="236222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60" name="object 64"/>
          <p:cNvSpPr/>
          <p:nvPr/>
        </p:nvSpPr>
        <p:spPr>
          <a:xfrm>
            <a:off x="2182366" y="1792561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86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61" name="object 31"/>
          <p:cNvSpPr/>
          <p:nvPr/>
        </p:nvSpPr>
        <p:spPr>
          <a:xfrm>
            <a:off x="2173865" y="2232420"/>
            <a:ext cx="0" cy="234950"/>
          </a:xfrm>
          <a:custGeom>
            <a:avLst/>
            <a:gdLst/>
            <a:ahLst/>
            <a:cxnLst/>
            <a:rect l="l" t="t" r="r" b="b"/>
            <a:pathLst>
              <a:path h="234950">
                <a:moveTo>
                  <a:pt x="0" y="0"/>
                </a:moveTo>
                <a:lnTo>
                  <a:pt x="0" y="234486"/>
                </a:lnTo>
              </a:path>
            </a:pathLst>
          </a:custGeom>
          <a:ln w="21509">
            <a:solidFill>
              <a:srgbClr val="333333"/>
            </a:solidFill>
          </a:ln>
        </p:spPr>
        <p:txBody>
          <a:bodyPr wrap="square" lIns="0" tIns="0" rIns="0" bIns="0" rtlCol="0" anchor="ctr"/>
          <a:lstStyle/>
          <a:p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62" name="文本框 134"/>
          <p:cNvSpPr txBox="1"/>
          <p:nvPr/>
        </p:nvSpPr>
        <p:spPr>
          <a:xfrm>
            <a:off x="2150705" y="585752"/>
            <a:ext cx="251122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ЭБУ подушек безопасности</a:t>
            </a:r>
          </a:p>
        </p:txBody>
      </p:sp>
      <p:sp>
        <p:nvSpPr>
          <p:cNvPr id="177" name="文本框 136"/>
          <p:cNvSpPr txBox="1"/>
          <p:nvPr/>
        </p:nvSpPr>
        <p:spPr>
          <a:xfrm>
            <a:off x="2150705" y="988284"/>
            <a:ext cx="2573695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Кабель массы аккумуляторной батареи</a:t>
            </a:r>
          </a:p>
        </p:txBody>
      </p:sp>
      <p:sp>
        <p:nvSpPr>
          <p:cNvPr id="178" name="文本框 137"/>
          <p:cNvSpPr txBox="1"/>
          <p:nvPr/>
        </p:nvSpPr>
        <p:spPr>
          <a:xfrm>
            <a:off x="2150705" y="1298747"/>
            <a:ext cx="2785295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700" kern="0" dirty="0">
                <a:latin typeface="Arial Narrow" panose="020B0606020202030204" pitchFamily="34" charset="0"/>
              </a:rPr>
              <a:t>Кабель массы аккумуляторной батареи и соединение коробки передач с массой</a:t>
            </a:r>
          </a:p>
        </p:txBody>
      </p:sp>
      <p:sp>
        <p:nvSpPr>
          <p:cNvPr id="179" name="文本框 138"/>
          <p:cNvSpPr txBox="1"/>
          <p:nvPr/>
        </p:nvSpPr>
        <p:spPr>
          <a:xfrm>
            <a:off x="2150705" y="1795280"/>
            <a:ext cx="251122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Точка электрического соединения (с DT28)</a:t>
            </a:r>
          </a:p>
        </p:txBody>
      </p:sp>
      <p:sp>
        <p:nvSpPr>
          <p:cNvPr id="180" name="文本框 140"/>
          <p:cNvSpPr txBox="1"/>
          <p:nvPr/>
        </p:nvSpPr>
        <p:spPr>
          <a:xfrm>
            <a:off x="2150705" y="3254769"/>
            <a:ext cx="2511220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BCM</a:t>
            </a:r>
          </a:p>
        </p:txBody>
      </p:sp>
      <p:sp>
        <p:nvSpPr>
          <p:cNvPr id="181" name="文本框 141"/>
          <p:cNvSpPr txBox="1"/>
          <p:nvPr/>
        </p:nvSpPr>
        <p:spPr>
          <a:xfrm>
            <a:off x="2150705" y="3670860"/>
            <a:ext cx="3858542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Точка электрического соединения (с DT28)</a:t>
            </a:r>
          </a:p>
        </p:txBody>
      </p:sp>
      <p:sp>
        <p:nvSpPr>
          <p:cNvPr id="182" name="文本框 142"/>
          <p:cNvSpPr txBox="1"/>
          <p:nvPr/>
        </p:nvSpPr>
        <p:spPr>
          <a:xfrm>
            <a:off x="2150705" y="4271665"/>
            <a:ext cx="251122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T-BOX</a:t>
            </a:r>
          </a:p>
          <a:p>
            <a:endParaRPr lang="ru-RU" altLang="zh-CN" sz="1000" kern="0" dirty="0">
              <a:latin typeface="Arial Narrow" panose="020B0606020202030204" pitchFamily="34" charset="0"/>
            </a:endParaRPr>
          </a:p>
          <a:p>
            <a:endParaRPr lang="ru-RU" altLang="zh-CN" sz="1000" kern="0" dirty="0">
              <a:latin typeface="Arial Narrow" panose="020B0606020202030204" pitchFamily="34" charset="0"/>
            </a:endParaRPr>
          </a:p>
          <a:p>
            <a:r>
              <a:rPr lang="ru-RU" altLang="zh-CN" sz="1000" kern="0" dirty="0">
                <a:latin typeface="Arial Narrow" panose="020B0606020202030204" pitchFamily="34" charset="0"/>
              </a:rPr>
              <a:t>Рычаг селектора</a:t>
            </a:r>
          </a:p>
        </p:txBody>
      </p:sp>
      <p:sp>
        <p:nvSpPr>
          <p:cNvPr id="183" name="Прямоугольник 182"/>
          <p:cNvSpPr/>
          <p:nvPr/>
        </p:nvSpPr>
        <p:spPr>
          <a:xfrm>
            <a:off x="505829" y="610473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22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84" name="Прямоугольник 183"/>
          <p:cNvSpPr/>
          <p:nvPr/>
        </p:nvSpPr>
        <p:spPr>
          <a:xfrm>
            <a:off x="505829" y="995037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23 </a:t>
            </a:r>
            <a:endParaRPr lang="ru-RU" sz="1000" kern="0" dirty="0">
              <a:solidFill>
                <a:schemeClr val="dk1"/>
              </a:solidFill>
              <a:latin typeface="Arial Narrow" panose="020B0606020202030204" pitchFamily="34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505829" y="1344625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24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505829" y="1806533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25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87" name="Прямоугольник 186"/>
          <p:cNvSpPr/>
          <p:nvPr/>
        </p:nvSpPr>
        <p:spPr>
          <a:xfrm>
            <a:off x="505829" y="2249337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26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88" name="Прямоугольник 187"/>
          <p:cNvSpPr/>
          <p:nvPr/>
        </p:nvSpPr>
        <p:spPr>
          <a:xfrm>
            <a:off x="505829" y="3265380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27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89" name="Прямоугольник 188"/>
          <p:cNvSpPr/>
          <p:nvPr/>
        </p:nvSpPr>
        <p:spPr>
          <a:xfrm>
            <a:off x="505829" y="3680802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28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90" name="Прямоугольник 189"/>
          <p:cNvSpPr/>
          <p:nvPr/>
        </p:nvSpPr>
        <p:spPr>
          <a:xfrm>
            <a:off x="534683" y="4244138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29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91" name="Прямоугольник 190"/>
          <p:cNvSpPr/>
          <p:nvPr/>
        </p:nvSpPr>
        <p:spPr>
          <a:xfrm>
            <a:off x="505829" y="5102430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30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92" name="Прямоугольник 191"/>
          <p:cNvSpPr/>
          <p:nvPr/>
        </p:nvSpPr>
        <p:spPr>
          <a:xfrm>
            <a:off x="4793425" y="5748022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36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93" name="Прямоугольник 192"/>
          <p:cNvSpPr/>
          <p:nvPr/>
        </p:nvSpPr>
        <p:spPr>
          <a:xfrm>
            <a:off x="4793425" y="5045722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35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94" name="Прямоугольник 193"/>
          <p:cNvSpPr/>
          <p:nvPr/>
        </p:nvSpPr>
        <p:spPr>
          <a:xfrm>
            <a:off x="4793425" y="3521261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34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95" name="Прямоугольник 194"/>
          <p:cNvSpPr/>
          <p:nvPr/>
        </p:nvSpPr>
        <p:spPr>
          <a:xfrm>
            <a:off x="4793425" y="2578240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Точка соединения с массой 32 </a:t>
            </a:r>
            <a:endParaRPr lang="ru-RU" sz="1000" kern="0" dirty="0">
              <a:latin typeface="Arial Narrow" panose="020B0606020202030204" pitchFamily="34" charset="0"/>
            </a:endParaRPr>
          </a:p>
        </p:txBody>
      </p:sp>
      <p:sp>
        <p:nvSpPr>
          <p:cNvPr id="196" name="Прямоугольник 195"/>
          <p:cNvSpPr/>
          <p:nvPr/>
        </p:nvSpPr>
        <p:spPr>
          <a:xfrm>
            <a:off x="4793425" y="555035"/>
            <a:ext cx="1707520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/>
            <a:r>
              <a:rPr lang="ru-RU" altLang="zh-CN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31 </a:t>
            </a:r>
            <a:endParaRPr lang="ru-RU" sz="1000" kern="0" dirty="0">
              <a:solidFill>
                <a:schemeClr val="dk1"/>
              </a:solidFill>
              <a:latin typeface="Arial Narrow" panose="020B0606020202030204" pitchFamily="34" charset="0"/>
            </a:endParaRPr>
          </a:p>
        </p:txBody>
      </p:sp>
      <p:graphicFrame>
        <p:nvGraphicFramePr>
          <p:cNvPr id="38" name="Таблица 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8332889"/>
              </p:ext>
            </p:extLst>
          </p:nvPr>
        </p:nvGraphicFramePr>
        <p:xfrm>
          <a:off x="2200055" y="2228671"/>
          <a:ext cx="2633628" cy="95299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6336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8249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8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Модуль отопления, вентиляции и кондиционирования воздуха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8249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Электронная блокировка рулевой колонки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8249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Блок управления функции защиты от защемления (электропитание)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8249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Подогрев рулевого колеса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39" name="Таблица 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5286173"/>
              </p:ext>
            </p:extLst>
          </p:nvPr>
        </p:nvGraphicFramePr>
        <p:xfrm>
          <a:off x="2211040" y="5097652"/>
          <a:ext cx="2633501" cy="141109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6335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35183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Переключатели на панели селектора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5183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Прикуриватель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5183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9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Модуль беспроводной зарядки мобильного телефона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5183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Задний бок управления климатической установки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5183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Эстетическая подсветка центральной консоли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5183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AFS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40" name="Таблица 3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2784776"/>
              </p:ext>
            </p:extLst>
          </p:nvPr>
        </p:nvGraphicFramePr>
        <p:xfrm>
          <a:off x="6475317" y="570821"/>
          <a:ext cx="2577605" cy="181602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5776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178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Эстетическая подсветка передней панели</a:t>
                      </a:r>
                    </a:p>
                  </a:txBody>
                  <a:tcPr marL="12948" marR="1294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78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MP5</a:t>
                      </a:r>
                    </a:p>
                  </a:txBody>
                  <a:tcPr marL="12948" marR="1294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178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Комбинация приборов</a:t>
                      </a:r>
                    </a:p>
                  </a:txBody>
                  <a:tcPr marL="12948" marR="1294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178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Комбинир. переключ.</a:t>
                      </a:r>
                    </a:p>
                  </a:txBody>
                  <a:tcPr marL="12948" marR="1294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178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Переключатель корректора фар</a:t>
                      </a:r>
                    </a:p>
                  </a:txBody>
                  <a:tcPr marL="12948" marR="1294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178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9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звукового сигнала (спиральный кабель)</a:t>
                      </a:r>
                    </a:p>
                  </a:txBody>
                  <a:tcPr marL="12948" marR="1294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178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Многофункциональные переключатели</a:t>
                      </a:r>
                    </a:p>
                  </a:txBody>
                  <a:tcPr marL="12948" marR="1294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178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Диагностический разъем (OBD)</a:t>
                      </a:r>
                    </a:p>
                  </a:txBody>
                  <a:tcPr marL="12948" marR="1294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1780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Проекционный дисплей</a:t>
                      </a:r>
                    </a:p>
                  </a:txBody>
                  <a:tcPr marL="12948" marR="1294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41" name="Таблица 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9362908"/>
              </p:ext>
            </p:extLst>
          </p:nvPr>
        </p:nvGraphicFramePr>
        <p:xfrm>
          <a:off x="6475317" y="2581550"/>
          <a:ext cx="2599737" cy="827577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59973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4739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Блок управления функции защиты от защемления стеклоподъемника (сигнал)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4739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Кнопка пуска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4739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9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Передний блок управления климатической установки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4739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Блок предохранителей передней панели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42" name="Таблица 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6716982"/>
              </p:ext>
            </p:extLst>
          </p:nvPr>
        </p:nvGraphicFramePr>
        <p:xfrm>
          <a:off x="6487091" y="3517306"/>
          <a:ext cx="2572782" cy="140572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5727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081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Привод замка крышки багажного отсека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81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Нагревательный элемент заднего стекла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81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Верхний стоп-сигнал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81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Фонари подсветки номерного знака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081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Микровыключатель крышки багажного отсека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081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Задний комбинированный фонарь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081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Соединение с DT21</a:t>
                      </a:r>
                    </a:p>
                  </a:txBody>
                  <a:tcPr marL="17264" marR="17264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43" name="Таблица 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464945"/>
              </p:ext>
            </p:extLst>
          </p:nvPr>
        </p:nvGraphicFramePr>
        <p:xfrm>
          <a:off x="6481427" y="5032799"/>
          <a:ext cx="2593628" cy="603078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59362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1026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Видеорегистратор</a:t>
                      </a:r>
                    </a:p>
                  </a:txBody>
                  <a:tcPr marL="34528" marR="3452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1026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Датчик дождя и освещенности</a:t>
                      </a:r>
                    </a:p>
                  </a:txBody>
                  <a:tcPr marL="34528" marR="3452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1026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Многофункциональная камера</a:t>
                      </a:r>
                    </a:p>
                  </a:txBody>
                  <a:tcPr marL="34528" marR="34528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4" name="Таблица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16786114"/>
              </p:ext>
            </p:extLst>
          </p:nvPr>
        </p:nvGraphicFramePr>
        <p:xfrm>
          <a:off x="6479014" y="5757194"/>
          <a:ext cx="2567825" cy="80375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2567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0093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Крыша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093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Передний плафон для чтения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093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10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Левый и правый потолочные плафоны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0938">
                <a:tc>
                  <a:txBody>
                    <a:bodyPr/>
                    <a:lstStyle/>
                    <a:p>
                      <a:pPr marL="0" algn="l" defTabSz="914400" rtl="0" eaLnBrk="1" latinLnBrk="0" hangingPunct="1">
                        <a:spcAft>
                          <a:spcPts val="0"/>
                        </a:spcAft>
                      </a:pPr>
                      <a:r>
                        <a:rPr lang="ru-RU" sz="8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Левый и правый плафоны подсветки косметического зеркала</a:t>
                      </a:r>
                    </a:p>
                  </a:txBody>
                  <a:tcPr marL="25896" marR="25896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32617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36550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/>
                <a:cs typeface="Arial"/>
              </a:rPr>
              <a:t>Содержание</a:t>
            </a:r>
            <a:endParaRPr lang="ru-RU" sz="2800" kern="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102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16380" y="2872739"/>
            <a:ext cx="9081770" cy="1379224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</a:ln>
        </p:spPr>
        <p:txBody>
          <a:bodyPr vert="horz" wrap="square" lIns="0" tIns="24765" rIns="0" bIns="0" rtlCol="0">
            <a:spAutoFit/>
          </a:bodyPr>
          <a:lstStyle/>
          <a:p>
            <a:pPr marL="92075">
              <a:spcBef>
                <a:spcPts val="195"/>
              </a:spcBef>
            </a:pPr>
            <a:r>
              <a:rPr lang="ru-RU" sz="4400" b="1" dirty="0">
                <a:solidFill>
                  <a:srgbClr val="FFFFFF"/>
                </a:solidFill>
              </a:rPr>
              <a:t>2. Различия блоков управления оборудования кузова ix7 и ix5</a:t>
            </a:r>
            <a:endParaRPr lang="ru-RU" sz="4400" b="1" dirty="0"/>
          </a:p>
        </p:txBody>
      </p:sp>
    </p:spTree>
    <p:extLst>
      <p:ext uri="{BB962C8B-B14F-4D97-AF65-F5344CB8AC3E}">
        <p14:creationId xmlns:p14="http://schemas.microsoft.com/office/powerpoint/2010/main" val="2138208879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590800" y="2286000"/>
            <a:ext cx="5177028" cy="4152900"/>
          </a:xfrm>
          <a:prstGeom prst="rect">
            <a:avLst/>
          </a:prstGeom>
        </p:spPr>
      </p:pic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312925" y="582929"/>
            <a:ext cx="950747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dirty="0"/>
              <a:t>1. Различия блоков управления оборудования кузова ix7 и ix5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103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267096" y="1048726"/>
            <a:ext cx="10162904" cy="99770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57200" algn="just">
              <a:spcBef>
                <a:spcPts val="100"/>
              </a:spcBef>
            </a:pPr>
            <a:r>
              <a:rPr lang="ru-RU" sz="1600" kern="0" dirty="0">
                <a:latin typeface="Arial"/>
                <a:cs typeface="Arial"/>
              </a:rPr>
              <a:t>В блоке управления оборудования кузова ix7 добавлены некоторые функции к имеющимся в ix5, но принцип управления в основном тот же. Блок управления оборудования кузова в ix7 не выполняет функции межсетевого интерфейса, эти функции выполняются T-BOX; аутентификация для функции электронной блокировки рулевой колонки реализована посредством передачи данных по шине CAN.</a:t>
            </a:r>
          </a:p>
        </p:txBody>
      </p:sp>
    </p:spTree>
    <p:extLst>
      <p:ext uri="{BB962C8B-B14F-4D97-AF65-F5344CB8AC3E}">
        <p14:creationId xmlns:p14="http://schemas.microsoft.com/office/powerpoint/2010/main" val="1337348095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4057423" y="4488001"/>
            <a:ext cx="2270760" cy="1905"/>
          </a:xfrm>
          <a:custGeom>
            <a:avLst/>
            <a:gdLst/>
            <a:ahLst/>
            <a:cxnLst/>
            <a:rect l="l" t="t" r="r" b="b"/>
            <a:pathLst>
              <a:path w="2270760" h="1904">
                <a:moveTo>
                  <a:pt x="2270463" y="0"/>
                </a:moveTo>
                <a:lnTo>
                  <a:pt x="0" y="1541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02416" y="4489080"/>
            <a:ext cx="521196" cy="97889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015868" y="2497363"/>
            <a:ext cx="122441" cy="195468"/>
          </a:xfrm>
          <a:prstGeom prst="rect">
            <a:avLst/>
          </a:prstGeom>
        </p:spPr>
      </p:pic>
      <p:sp>
        <p:nvSpPr>
          <p:cNvPr id="7" name="object 7"/>
          <p:cNvSpPr/>
          <p:nvPr/>
        </p:nvSpPr>
        <p:spPr>
          <a:xfrm>
            <a:off x="4457494" y="2483446"/>
            <a:ext cx="1114425" cy="255270"/>
          </a:xfrm>
          <a:custGeom>
            <a:avLst/>
            <a:gdLst/>
            <a:ahLst/>
            <a:cxnLst/>
            <a:rect l="l" t="t" r="r" b="b"/>
            <a:pathLst>
              <a:path w="1114425" h="255269">
                <a:moveTo>
                  <a:pt x="0" y="254719"/>
                </a:moveTo>
                <a:lnTo>
                  <a:pt x="737940" y="254719"/>
                </a:lnTo>
                <a:lnTo>
                  <a:pt x="737940" y="0"/>
                </a:lnTo>
                <a:lnTo>
                  <a:pt x="0" y="0"/>
                </a:lnTo>
                <a:lnTo>
                  <a:pt x="0" y="254719"/>
                </a:lnTo>
                <a:close/>
              </a:path>
              <a:path w="1114425" h="255269">
                <a:moveTo>
                  <a:pt x="674338" y="77391"/>
                </a:moveTo>
                <a:lnTo>
                  <a:pt x="1114353" y="77391"/>
                </a:lnTo>
              </a:path>
              <a:path w="1114425" h="255269">
                <a:moveTo>
                  <a:pt x="234375" y="34524"/>
                </a:moveTo>
                <a:lnTo>
                  <a:pt x="234375" y="120721"/>
                </a:lnTo>
              </a:path>
              <a:path w="1114425" h="255269">
                <a:moveTo>
                  <a:pt x="234375" y="77391"/>
                </a:moveTo>
                <a:lnTo>
                  <a:pt x="165679" y="77391"/>
                </a:lnTo>
              </a:path>
              <a:path w="1114425" h="255269">
                <a:moveTo>
                  <a:pt x="454331" y="120721"/>
                </a:moveTo>
                <a:lnTo>
                  <a:pt x="454331" y="34524"/>
                </a:lnTo>
              </a:path>
              <a:path w="1114425" h="255269">
                <a:moveTo>
                  <a:pt x="454331" y="76929"/>
                </a:moveTo>
                <a:lnTo>
                  <a:pt x="564334" y="76929"/>
                </a:lnTo>
              </a:path>
              <a:path w="1114425" h="255269">
                <a:moveTo>
                  <a:pt x="234375" y="120721"/>
                </a:moveTo>
                <a:lnTo>
                  <a:pt x="454331" y="120721"/>
                </a:lnTo>
              </a:path>
              <a:path w="1114425" h="255269">
                <a:moveTo>
                  <a:pt x="454331" y="34524"/>
                </a:moveTo>
                <a:lnTo>
                  <a:pt x="234375" y="34524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060220" y="2503323"/>
            <a:ext cx="962025" cy="159385"/>
          </a:xfrm>
          <a:custGeom>
            <a:avLst/>
            <a:gdLst/>
            <a:ahLst/>
            <a:cxnLst/>
            <a:rect l="l" t="t" r="r" b="b"/>
            <a:pathLst>
              <a:path w="962025" h="159385">
                <a:moveTo>
                  <a:pt x="441828" y="106704"/>
                </a:moveTo>
                <a:lnTo>
                  <a:pt x="562961" y="106704"/>
                </a:lnTo>
                <a:lnTo>
                  <a:pt x="562961" y="8809"/>
                </a:lnTo>
                <a:lnTo>
                  <a:pt x="441828" y="8809"/>
                </a:lnTo>
                <a:lnTo>
                  <a:pt x="441828" y="106704"/>
                </a:lnTo>
                <a:close/>
              </a:path>
              <a:path w="962025" h="159385">
                <a:moveTo>
                  <a:pt x="0" y="57515"/>
                </a:moveTo>
                <a:lnTo>
                  <a:pt x="441828" y="57515"/>
                </a:lnTo>
              </a:path>
              <a:path w="962025" h="159385">
                <a:moveTo>
                  <a:pt x="961608" y="0"/>
                </a:moveTo>
                <a:lnTo>
                  <a:pt x="961608" y="115494"/>
                </a:lnTo>
              </a:path>
              <a:path w="962025" h="159385">
                <a:moveTo>
                  <a:pt x="223236" y="159286"/>
                </a:moveTo>
                <a:lnTo>
                  <a:pt x="397274" y="15928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4379518" y="2505328"/>
            <a:ext cx="890269" cy="149225"/>
          </a:xfrm>
          <a:custGeom>
            <a:avLst/>
            <a:gdLst/>
            <a:ahLst/>
            <a:cxnLst/>
            <a:rect l="l" t="t" r="r" b="b"/>
            <a:pathLst>
              <a:path w="890270" h="149225">
                <a:moveTo>
                  <a:pt x="19494" y="101307"/>
                </a:moveTo>
                <a:lnTo>
                  <a:pt x="4648" y="101307"/>
                </a:lnTo>
                <a:lnTo>
                  <a:pt x="4648" y="103162"/>
                </a:lnTo>
                <a:lnTo>
                  <a:pt x="8801" y="103162"/>
                </a:lnTo>
                <a:lnTo>
                  <a:pt x="10210" y="103784"/>
                </a:lnTo>
                <a:lnTo>
                  <a:pt x="10210" y="147104"/>
                </a:lnTo>
                <a:lnTo>
                  <a:pt x="8801" y="147574"/>
                </a:lnTo>
                <a:lnTo>
                  <a:pt x="4648" y="147574"/>
                </a:lnTo>
                <a:lnTo>
                  <a:pt x="4648" y="148958"/>
                </a:lnTo>
                <a:lnTo>
                  <a:pt x="19494" y="148958"/>
                </a:lnTo>
                <a:lnTo>
                  <a:pt x="19494" y="147574"/>
                </a:lnTo>
                <a:lnTo>
                  <a:pt x="15316" y="147574"/>
                </a:lnTo>
                <a:lnTo>
                  <a:pt x="13919" y="147104"/>
                </a:lnTo>
                <a:lnTo>
                  <a:pt x="13449" y="145110"/>
                </a:lnTo>
                <a:lnTo>
                  <a:pt x="13449" y="105168"/>
                </a:lnTo>
                <a:lnTo>
                  <a:pt x="13919" y="103784"/>
                </a:lnTo>
                <a:lnTo>
                  <a:pt x="15316" y="103162"/>
                </a:lnTo>
                <a:lnTo>
                  <a:pt x="19494" y="103162"/>
                </a:lnTo>
                <a:lnTo>
                  <a:pt x="19494" y="101307"/>
                </a:lnTo>
                <a:close/>
              </a:path>
              <a:path w="890270" h="149225">
                <a:moveTo>
                  <a:pt x="20878" y="37007"/>
                </a:moveTo>
                <a:lnTo>
                  <a:pt x="19951" y="36080"/>
                </a:lnTo>
                <a:lnTo>
                  <a:pt x="19024" y="40398"/>
                </a:lnTo>
                <a:lnTo>
                  <a:pt x="17170" y="43332"/>
                </a:lnTo>
                <a:lnTo>
                  <a:pt x="15786" y="45339"/>
                </a:lnTo>
                <a:lnTo>
                  <a:pt x="12522" y="46266"/>
                </a:lnTo>
                <a:lnTo>
                  <a:pt x="7429" y="46266"/>
                </a:lnTo>
                <a:lnTo>
                  <a:pt x="6489" y="45339"/>
                </a:lnTo>
                <a:lnTo>
                  <a:pt x="6032" y="43802"/>
                </a:lnTo>
                <a:lnTo>
                  <a:pt x="6032" y="3860"/>
                </a:lnTo>
                <a:lnTo>
                  <a:pt x="6489" y="1854"/>
                </a:lnTo>
                <a:lnTo>
                  <a:pt x="7429" y="1397"/>
                </a:lnTo>
                <a:lnTo>
                  <a:pt x="8801" y="1397"/>
                </a:lnTo>
                <a:lnTo>
                  <a:pt x="8801" y="0"/>
                </a:lnTo>
                <a:lnTo>
                  <a:pt x="0" y="0"/>
                </a:lnTo>
                <a:lnTo>
                  <a:pt x="0" y="1397"/>
                </a:lnTo>
                <a:lnTo>
                  <a:pt x="1384" y="1397"/>
                </a:lnTo>
                <a:lnTo>
                  <a:pt x="2781" y="1854"/>
                </a:lnTo>
                <a:lnTo>
                  <a:pt x="2781" y="45339"/>
                </a:lnTo>
                <a:lnTo>
                  <a:pt x="1384" y="46266"/>
                </a:lnTo>
                <a:lnTo>
                  <a:pt x="0" y="46266"/>
                </a:lnTo>
                <a:lnTo>
                  <a:pt x="0" y="47650"/>
                </a:lnTo>
                <a:lnTo>
                  <a:pt x="19494" y="47650"/>
                </a:lnTo>
                <a:lnTo>
                  <a:pt x="20878" y="37007"/>
                </a:lnTo>
                <a:close/>
              </a:path>
              <a:path w="890270" h="149225">
                <a:moveTo>
                  <a:pt x="42240" y="0"/>
                </a:moveTo>
                <a:lnTo>
                  <a:pt x="26924" y="0"/>
                </a:lnTo>
                <a:lnTo>
                  <a:pt x="26924" y="1397"/>
                </a:lnTo>
                <a:lnTo>
                  <a:pt x="31546" y="1397"/>
                </a:lnTo>
                <a:lnTo>
                  <a:pt x="32486" y="1854"/>
                </a:lnTo>
                <a:lnTo>
                  <a:pt x="32943" y="3860"/>
                </a:lnTo>
                <a:lnTo>
                  <a:pt x="32943" y="43802"/>
                </a:lnTo>
                <a:lnTo>
                  <a:pt x="32486" y="45339"/>
                </a:lnTo>
                <a:lnTo>
                  <a:pt x="31546" y="46266"/>
                </a:lnTo>
                <a:lnTo>
                  <a:pt x="26924" y="46266"/>
                </a:lnTo>
                <a:lnTo>
                  <a:pt x="26924" y="47650"/>
                </a:lnTo>
                <a:lnTo>
                  <a:pt x="42240" y="47650"/>
                </a:lnTo>
                <a:lnTo>
                  <a:pt x="42240" y="46266"/>
                </a:lnTo>
                <a:lnTo>
                  <a:pt x="37592" y="46266"/>
                </a:lnTo>
                <a:lnTo>
                  <a:pt x="36664" y="45339"/>
                </a:lnTo>
                <a:lnTo>
                  <a:pt x="36195" y="43802"/>
                </a:lnTo>
                <a:lnTo>
                  <a:pt x="36195" y="3860"/>
                </a:lnTo>
                <a:lnTo>
                  <a:pt x="36664" y="1854"/>
                </a:lnTo>
                <a:lnTo>
                  <a:pt x="37592" y="1397"/>
                </a:lnTo>
                <a:lnTo>
                  <a:pt x="42240" y="1397"/>
                </a:lnTo>
                <a:lnTo>
                  <a:pt x="42240" y="0"/>
                </a:lnTo>
                <a:close/>
              </a:path>
              <a:path w="890270" h="149225">
                <a:moveTo>
                  <a:pt x="46405" y="138315"/>
                </a:moveTo>
                <a:lnTo>
                  <a:pt x="45491" y="137858"/>
                </a:lnTo>
                <a:lnTo>
                  <a:pt x="44551" y="141706"/>
                </a:lnTo>
                <a:lnTo>
                  <a:pt x="42684" y="145110"/>
                </a:lnTo>
                <a:lnTo>
                  <a:pt x="41313" y="146646"/>
                </a:lnTo>
                <a:lnTo>
                  <a:pt x="38061" y="147574"/>
                </a:lnTo>
                <a:lnTo>
                  <a:pt x="33413" y="147574"/>
                </a:lnTo>
                <a:lnTo>
                  <a:pt x="32016" y="147104"/>
                </a:lnTo>
                <a:lnTo>
                  <a:pt x="31546" y="145110"/>
                </a:lnTo>
                <a:lnTo>
                  <a:pt x="31546" y="105168"/>
                </a:lnTo>
                <a:lnTo>
                  <a:pt x="32016" y="103784"/>
                </a:lnTo>
                <a:lnTo>
                  <a:pt x="33413" y="103162"/>
                </a:lnTo>
                <a:lnTo>
                  <a:pt x="34353" y="103162"/>
                </a:lnTo>
                <a:lnTo>
                  <a:pt x="34353" y="101307"/>
                </a:lnTo>
                <a:lnTo>
                  <a:pt x="25527" y="101307"/>
                </a:lnTo>
                <a:lnTo>
                  <a:pt x="25527" y="103162"/>
                </a:lnTo>
                <a:lnTo>
                  <a:pt x="26924" y="103162"/>
                </a:lnTo>
                <a:lnTo>
                  <a:pt x="28308" y="103784"/>
                </a:lnTo>
                <a:lnTo>
                  <a:pt x="28308" y="147104"/>
                </a:lnTo>
                <a:lnTo>
                  <a:pt x="26924" y="147574"/>
                </a:lnTo>
                <a:lnTo>
                  <a:pt x="25527" y="147574"/>
                </a:lnTo>
                <a:lnTo>
                  <a:pt x="25527" y="148958"/>
                </a:lnTo>
                <a:lnTo>
                  <a:pt x="45021" y="148958"/>
                </a:lnTo>
                <a:lnTo>
                  <a:pt x="46405" y="138315"/>
                </a:lnTo>
                <a:close/>
              </a:path>
              <a:path w="890270" h="149225">
                <a:moveTo>
                  <a:pt x="70078" y="0"/>
                </a:moveTo>
                <a:lnTo>
                  <a:pt x="62649" y="0"/>
                </a:lnTo>
                <a:lnTo>
                  <a:pt x="62649" y="1397"/>
                </a:lnTo>
                <a:lnTo>
                  <a:pt x="64046" y="1397"/>
                </a:lnTo>
                <a:lnTo>
                  <a:pt x="65430" y="1854"/>
                </a:lnTo>
                <a:lnTo>
                  <a:pt x="65900" y="3860"/>
                </a:lnTo>
                <a:lnTo>
                  <a:pt x="65900" y="36550"/>
                </a:lnTo>
                <a:lnTo>
                  <a:pt x="65430" y="36550"/>
                </a:lnTo>
                <a:lnTo>
                  <a:pt x="52908" y="0"/>
                </a:lnTo>
                <a:lnTo>
                  <a:pt x="47332" y="0"/>
                </a:lnTo>
                <a:lnTo>
                  <a:pt x="47332" y="1397"/>
                </a:lnTo>
                <a:lnTo>
                  <a:pt x="48272" y="1397"/>
                </a:lnTo>
                <a:lnTo>
                  <a:pt x="49669" y="1854"/>
                </a:lnTo>
                <a:lnTo>
                  <a:pt x="50114" y="3860"/>
                </a:lnTo>
                <a:lnTo>
                  <a:pt x="50114" y="43802"/>
                </a:lnTo>
                <a:lnTo>
                  <a:pt x="49669" y="45339"/>
                </a:lnTo>
                <a:lnTo>
                  <a:pt x="48272" y="46266"/>
                </a:lnTo>
                <a:lnTo>
                  <a:pt x="46863" y="46266"/>
                </a:lnTo>
                <a:lnTo>
                  <a:pt x="46863" y="47650"/>
                </a:lnTo>
                <a:lnTo>
                  <a:pt x="54292" y="47650"/>
                </a:lnTo>
                <a:lnTo>
                  <a:pt x="54292" y="46266"/>
                </a:lnTo>
                <a:lnTo>
                  <a:pt x="52908" y="46266"/>
                </a:lnTo>
                <a:lnTo>
                  <a:pt x="51981" y="45339"/>
                </a:lnTo>
                <a:lnTo>
                  <a:pt x="51041" y="43802"/>
                </a:lnTo>
                <a:lnTo>
                  <a:pt x="51041" y="5867"/>
                </a:lnTo>
                <a:lnTo>
                  <a:pt x="51511" y="5867"/>
                </a:lnTo>
                <a:lnTo>
                  <a:pt x="65900" y="47650"/>
                </a:lnTo>
                <a:lnTo>
                  <a:pt x="66827" y="47650"/>
                </a:lnTo>
                <a:lnTo>
                  <a:pt x="66827" y="3860"/>
                </a:lnTo>
                <a:lnTo>
                  <a:pt x="67767" y="1854"/>
                </a:lnTo>
                <a:lnTo>
                  <a:pt x="68681" y="1397"/>
                </a:lnTo>
                <a:lnTo>
                  <a:pt x="70078" y="1397"/>
                </a:lnTo>
                <a:lnTo>
                  <a:pt x="70078" y="0"/>
                </a:lnTo>
                <a:close/>
              </a:path>
              <a:path w="890270" h="149225">
                <a:moveTo>
                  <a:pt x="70548" y="138315"/>
                </a:moveTo>
                <a:lnTo>
                  <a:pt x="69608" y="137858"/>
                </a:lnTo>
                <a:lnTo>
                  <a:pt x="68681" y="141706"/>
                </a:lnTo>
                <a:lnTo>
                  <a:pt x="66827" y="145110"/>
                </a:lnTo>
                <a:lnTo>
                  <a:pt x="65430" y="146646"/>
                </a:lnTo>
                <a:lnTo>
                  <a:pt x="62191" y="147574"/>
                </a:lnTo>
                <a:lnTo>
                  <a:pt x="57086" y="147574"/>
                </a:lnTo>
                <a:lnTo>
                  <a:pt x="56159" y="147104"/>
                </a:lnTo>
                <a:lnTo>
                  <a:pt x="55689" y="145110"/>
                </a:lnTo>
                <a:lnTo>
                  <a:pt x="55689" y="105168"/>
                </a:lnTo>
                <a:lnTo>
                  <a:pt x="56159" y="103784"/>
                </a:lnTo>
                <a:lnTo>
                  <a:pt x="57086" y="103162"/>
                </a:lnTo>
                <a:lnTo>
                  <a:pt x="58470" y="103162"/>
                </a:lnTo>
                <a:lnTo>
                  <a:pt x="58470" y="101307"/>
                </a:lnTo>
                <a:lnTo>
                  <a:pt x="49669" y="101307"/>
                </a:lnTo>
                <a:lnTo>
                  <a:pt x="49669" y="103162"/>
                </a:lnTo>
                <a:lnTo>
                  <a:pt x="51041" y="103162"/>
                </a:lnTo>
                <a:lnTo>
                  <a:pt x="51981" y="103784"/>
                </a:lnTo>
                <a:lnTo>
                  <a:pt x="52451" y="105168"/>
                </a:lnTo>
                <a:lnTo>
                  <a:pt x="52451" y="145110"/>
                </a:lnTo>
                <a:lnTo>
                  <a:pt x="51981" y="147104"/>
                </a:lnTo>
                <a:lnTo>
                  <a:pt x="51041" y="147574"/>
                </a:lnTo>
                <a:lnTo>
                  <a:pt x="49669" y="147574"/>
                </a:lnTo>
                <a:lnTo>
                  <a:pt x="49669" y="148958"/>
                </a:lnTo>
                <a:lnTo>
                  <a:pt x="68681" y="148958"/>
                </a:lnTo>
                <a:lnTo>
                  <a:pt x="70548" y="138315"/>
                </a:lnTo>
                <a:close/>
              </a:path>
              <a:path w="890270" h="149225">
                <a:moveTo>
                  <a:pt x="842276" y="29768"/>
                </a:moveTo>
                <a:lnTo>
                  <a:pt x="832612" y="29768"/>
                </a:lnTo>
                <a:lnTo>
                  <a:pt x="832612" y="31610"/>
                </a:lnTo>
                <a:lnTo>
                  <a:pt x="833996" y="31610"/>
                </a:lnTo>
                <a:lnTo>
                  <a:pt x="835367" y="32080"/>
                </a:lnTo>
                <a:lnTo>
                  <a:pt x="836409" y="35013"/>
                </a:lnTo>
                <a:lnTo>
                  <a:pt x="836409" y="44259"/>
                </a:lnTo>
                <a:lnTo>
                  <a:pt x="834859" y="48272"/>
                </a:lnTo>
                <a:lnTo>
                  <a:pt x="831227" y="49199"/>
                </a:lnTo>
                <a:lnTo>
                  <a:pt x="830707" y="49199"/>
                </a:lnTo>
                <a:lnTo>
                  <a:pt x="827430" y="47193"/>
                </a:lnTo>
                <a:lnTo>
                  <a:pt x="825703" y="42405"/>
                </a:lnTo>
                <a:lnTo>
                  <a:pt x="824661" y="39014"/>
                </a:lnTo>
                <a:lnTo>
                  <a:pt x="823798" y="33616"/>
                </a:lnTo>
                <a:lnTo>
                  <a:pt x="823798" y="26212"/>
                </a:lnTo>
                <a:lnTo>
                  <a:pt x="824661" y="14033"/>
                </a:lnTo>
                <a:lnTo>
                  <a:pt x="826046" y="10185"/>
                </a:lnTo>
                <a:lnTo>
                  <a:pt x="828459" y="6324"/>
                </a:lnTo>
                <a:lnTo>
                  <a:pt x="831227" y="4318"/>
                </a:lnTo>
                <a:lnTo>
                  <a:pt x="832091" y="4318"/>
                </a:lnTo>
                <a:lnTo>
                  <a:pt x="835367" y="6794"/>
                </a:lnTo>
                <a:lnTo>
                  <a:pt x="836752" y="9715"/>
                </a:lnTo>
                <a:lnTo>
                  <a:pt x="838136" y="15582"/>
                </a:lnTo>
                <a:lnTo>
                  <a:pt x="839177" y="15113"/>
                </a:lnTo>
                <a:lnTo>
                  <a:pt x="837793" y="2476"/>
                </a:lnTo>
                <a:lnTo>
                  <a:pt x="836752" y="3390"/>
                </a:lnTo>
                <a:lnTo>
                  <a:pt x="835888" y="3860"/>
                </a:lnTo>
                <a:lnTo>
                  <a:pt x="833996" y="3390"/>
                </a:lnTo>
                <a:lnTo>
                  <a:pt x="831227" y="2476"/>
                </a:lnTo>
                <a:lnTo>
                  <a:pt x="829322" y="2933"/>
                </a:lnTo>
                <a:lnTo>
                  <a:pt x="826046" y="5397"/>
                </a:lnTo>
                <a:lnTo>
                  <a:pt x="823290" y="9715"/>
                </a:lnTo>
                <a:lnTo>
                  <a:pt x="821563" y="16040"/>
                </a:lnTo>
                <a:lnTo>
                  <a:pt x="820521" y="21437"/>
                </a:lnTo>
                <a:lnTo>
                  <a:pt x="820521" y="33159"/>
                </a:lnTo>
                <a:lnTo>
                  <a:pt x="831227" y="51193"/>
                </a:lnTo>
                <a:lnTo>
                  <a:pt x="833996" y="50584"/>
                </a:lnTo>
                <a:lnTo>
                  <a:pt x="836409" y="48729"/>
                </a:lnTo>
                <a:lnTo>
                  <a:pt x="837272" y="48272"/>
                </a:lnTo>
                <a:lnTo>
                  <a:pt x="838657" y="48272"/>
                </a:lnTo>
                <a:lnTo>
                  <a:pt x="839177" y="48729"/>
                </a:lnTo>
                <a:lnTo>
                  <a:pt x="839177" y="34544"/>
                </a:lnTo>
                <a:lnTo>
                  <a:pt x="839520" y="32080"/>
                </a:lnTo>
                <a:lnTo>
                  <a:pt x="841413" y="31610"/>
                </a:lnTo>
                <a:lnTo>
                  <a:pt x="842276" y="31610"/>
                </a:lnTo>
                <a:lnTo>
                  <a:pt x="842276" y="29768"/>
                </a:lnTo>
                <a:close/>
              </a:path>
              <a:path w="890270" h="149225">
                <a:moveTo>
                  <a:pt x="866978" y="2933"/>
                </a:moveTo>
                <a:lnTo>
                  <a:pt x="859028" y="2933"/>
                </a:lnTo>
                <a:lnTo>
                  <a:pt x="859028" y="4787"/>
                </a:lnTo>
                <a:lnTo>
                  <a:pt x="860933" y="4787"/>
                </a:lnTo>
                <a:lnTo>
                  <a:pt x="861796" y="5397"/>
                </a:lnTo>
                <a:lnTo>
                  <a:pt x="862317" y="6794"/>
                </a:lnTo>
                <a:lnTo>
                  <a:pt x="862317" y="39484"/>
                </a:lnTo>
                <a:lnTo>
                  <a:pt x="861796" y="39484"/>
                </a:lnTo>
                <a:lnTo>
                  <a:pt x="849363" y="2933"/>
                </a:lnTo>
                <a:lnTo>
                  <a:pt x="843838" y="2933"/>
                </a:lnTo>
                <a:lnTo>
                  <a:pt x="843838" y="4787"/>
                </a:lnTo>
                <a:lnTo>
                  <a:pt x="845210" y="4787"/>
                </a:lnTo>
                <a:lnTo>
                  <a:pt x="846074" y="5397"/>
                </a:lnTo>
                <a:lnTo>
                  <a:pt x="846594" y="6794"/>
                </a:lnTo>
                <a:lnTo>
                  <a:pt x="846594" y="46723"/>
                </a:lnTo>
                <a:lnTo>
                  <a:pt x="846074" y="48729"/>
                </a:lnTo>
                <a:lnTo>
                  <a:pt x="845210" y="49199"/>
                </a:lnTo>
                <a:lnTo>
                  <a:pt x="843318" y="49199"/>
                </a:lnTo>
                <a:lnTo>
                  <a:pt x="843318" y="50584"/>
                </a:lnTo>
                <a:lnTo>
                  <a:pt x="851255" y="50584"/>
                </a:lnTo>
                <a:lnTo>
                  <a:pt x="851255" y="49199"/>
                </a:lnTo>
                <a:lnTo>
                  <a:pt x="849363" y="49199"/>
                </a:lnTo>
                <a:lnTo>
                  <a:pt x="848321" y="48729"/>
                </a:lnTo>
                <a:lnTo>
                  <a:pt x="847979" y="46723"/>
                </a:lnTo>
                <a:lnTo>
                  <a:pt x="847979" y="9258"/>
                </a:lnTo>
                <a:lnTo>
                  <a:pt x="848321" y="9258"/>
                </a:lnTo>
                <a:lnTo>
                  <a:pt x="862317" y="50584"/>
                </a:lnTo>
                <a:lnTo>
                  <a:pt x="863688" y="50584"/>
                </a:lnTo>
                <a:lnTo>
                  <a:pt x="863688" y="6794"/>
                </a:lnTo>
                <a:lnTo>
                  <a:pt x="864209" y="5397"/>
                </a:lnTo>
                <a:lnTo>
                  <a:pt x="865073" y="4787"/>
                </a:lnTo>
                <a:lnTo>
                  <a:pt x="866978" y="4787"/>
                </a:lnTo>
                <a:lnTo>
                  <a:pt x="866978" y="2933"/>
                </a:lnTo>
                <a:close/>
              </a:path>
              <a:path w="890270" h="149225">
                <a:moveTo>
                  <a:pt x="889774" y="23901"/>
                </a:moveTo>
                <a:lnTo>
                  <a:pt x="889254" y="17589"/>
                </a:lnTo>
                <a:lnTo>
                  <a:pt x="887869" y="12649"/>
                </a:lnTo>
                <a:lnTo>
                  <a:pt x="885964" y="8788"/>
                </a:lnTo>
                <a:lnTo>
                  <a:pt x="885964" y="26212"/>
                </a:lnTo>
                <a:lnTo>
                  <a:pt x="885964" y="28689"/>
                </a:lnTo>
                <a:lnTo>
                  <a:pt x="885456" y="35471"/>
                </a:lnTo>
                <a:lnTo>
                  <a:pt x="884593" y="40868"/>
                </a:lnTo>
                <a:lnTo>
                  <a:pt x="883208" y="44259"/>
                </a:lnTo>
                <a:lnTo>
                  <a:pt x="882688" y="44716"/>
                </a:lnTo>
                <a:lnTo>
                  <a:pt x="879932" y="48272"/>
                </a:lnTo>
                <a:lnTo>
                  <a:pt x="876300" y="49199"/>
                </a:lnTo>
                <a:lnTo>
                  <a:pt x="874915" y="48729"/>
                </a:lnTo>
                <a:lnTo>
                  <a:pt x="873887" y="46723"/>
                </a:lnTo>
                <a:lnTo>
                  <a:pt x="873887" y="6794"/>
                </a:lnTo>
                <a:lnTo>
                  <a:pt x="874915" y="5397"/>
                </a:lnTo>
                <a:lnTo>
                  <a:pt x="876642" y="4787"/>
                </a:lnTo>
                <a:lnTo>
                  <a:pt x="877163" y="4787"/>
                </a:lnTo>
                <a:lnTo>
                  <a:pt x="880960" y="5867"/>
                </a:lnTo>
                <a:lnTo>
                  <a:pt x="883729" y="9258"/>
                </a:lnTo>
                <a:lnTo>
                  <a:pt x="883729" y="9715"/>
                </a:lnTo>
                <a:lnTo>
                  <a:pt x="885101" y="14033"/>
                </a:lnTo>
                <a:lnTo>
                  <a:pt x="885964" y="26212"/>
                </a:lnTo>
                <a:lnTo>
                  <a:pt x="885964" y="8788"/>
                </a:lnTo>
                <a:lnTo>
                  <a:pt x="884072" y="5867"/>
                </a:lnTo>
                <a:lnTo>
                  <a:pt x="880960" y="3860"/>
                </a:lnTo>
                <a:lnTo>
                  <a:pt x="876642" y="2933"/>
                </a:lnTo>
                <a:lnTo>
                  <a:pt x="868362" y="2933"/>
                </a:lnTo>
                <a:lnTo>
                  <a:pt x="868362" y="4787"/>
                </a:lnTo>
                <a:lnTo>
                  <a:pt x="869226" y="4787"/>
                </a:lnTo>
                <a:lnTo>
                  <a:pt x="870597" y="5397"/>
                </a:lnTo>
                <a:lnTo>
                  <a:pt x="871118" y="6794"/>
                </a:lnTo>
                <a:lnTo>
                  <a:pt x="871118" y="46723"/>
                </a:lnTo>
                <a:lnTo>
                  <a:pt x="870597" y="48729"/>
                </a:lnTo>
                <a:lnTo>
                  <a:pt x="869226" y="49199"/>
                </a:lnTo>
                <a:lnTo>
                  <a:pt x="867841" y="49199"/>
                </a:lnTo>
                <a:lnTo>
                  <a:pt x="867841" y="50584"/>
                </a:lnTo>
                <a:lnTo>
                  <a:pt x="876300" y="50584"/>
                </a:lnTo>
                <a:lnTo>
                  <a:pt x="879932" y="50114"/>
                </a:lnTo>
                <a:lnTo>
                  <a:pt x="889774" y="25755"/>
                </a:lnTo>
                <a:lnTo>
                  <a:pt x="889774" y="2390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" name="object 1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015868" y="2858338"/>
            <a:ext cx="122441" cy="195316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4457494" y="2844238"/>
            <a:ext cx="889635" cy="255270"/>
          </a:xfrm>
          <a:custGeom>
            <a:avLst/>
            <a:gdLst/>
            <a:ahLst/>
            <a:cxnLst/>
            <a:rect l="l" t="t" r="r" b="b"/>
            <a:pathLst>
              <a:path w="889635" h="255269">
                <a:moveTo>
                  <a:pt x="0" y="255212"/>
                </a:moveTo>
                <a:lnTo>
                  <a:pt x="737940" y="255212"/>
                </a:lnTo>
                <a:lnTo>
                  <a:pt x="737940" y="0"/>
                </a:lnTo>
                <a:lnTo>
                  <a:pt x="0" y="0"/>
                </a:lnTo>
                <a:lnTo>
                  <a:pt x="0" y="255212"/>
                </a:lnTo>
                <a:close/>
              </a:path>
              <a:path w="889635" h="255269">
                <a:moveTo>
                  <a:pt x="674338" y="78039"/>
                </a:moveTo>
                <a:lnTo>
                  <a:pt x="889165" y="78039"/>
                </a:lnTo>
              </a:path>
              <a:path w="889635" h="255269">
                <a:moveTo>
                  <a:pt x="234375" y="34555"/>
                </a:moveTo>
                <a:lnTo>
                  <a:pt x="234375" y="121368"/>
                </a:lnTo>
              </a:path>
              <a:path w="889635" h="255269">
                <a:moveTo>
                  <a:pt x="234375" y="78039"/>
                </a:moveTo>
                <a:lnTo>
                  <a:pt x="165679" y="78039"/>
                </a:lnTo>
              </a:path>
              <a:path w="889635" h="255269">
                <a:moveTo>
                  <a:pt x="454331" y="121368"/>
                </a:moveTo>
                <a:lnTo>
                  <a:pt x="454331" y="34555"/>
                </a:lnTo>
              </a:path>
              <a:path w="889635" h="255269">
                <a:moveTo>
                  <a:pt x="454331" y="77422"/>
                </a:moveTo>
                <a:lnTo>
                  <a:pt x="564334" y="77422"/>
                </a:lnTo>
              </a:path>
              <a:path w="889635" h="255269">
                <a:moveTo>
                  <a:pt x="234375" y="121368"/>
                </a:moveTo>
                <a:lnTo>
                  <a:pt x="454331" y="121368"/>
                </a:lnTo>
              </a:path>
              <a:path w="889635" h="255269">
                <a:moveTo>
                  <a:pt x="454331" y="34555"/>
                </a:moveTo>
                <a:lnTo>
                  <a:pt x="234375" y="34555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0220" y="2864299"/>
            <a:ext cx="962025" cy="159385"/>
          </a:xfrm>
          <a:custGeom>
            <a:avLst/>
            <a:gdLst/>
            <a:ahLst/>
            <a:cxnLst/>
            <a:rect l="l" t="t" r="r" b="b"/>
            <a:pathLst>
              <a:path w="962025" h="159385">
                <a:moveTo>
                  <a:pt x="441828" y="107167"/>
                </a:moveTo>
                <a:lnTo>
                  <a:pt x="562961" y="107167"/>
                </a:lnTo>
                <a:lnTo>
                  <a:pt x="562961" y="8784"/>
                </a:lnTo>
                <a:lnTo>
                  <a:pt x="441828" y="8784"/>
                </a:lnTo>
                <a:lnTo>
                  <a:pt x="441828" y="107167"/>
                </a:lnTo>
                <a:close/>
              </a:path>
              <a:path w="962025" h="159385">
                <a:moveTo>
                  <a:pt x="0" y="57978"/>
                </a:moveTo>
                <a:lnTo>
                  <a:pt x="441828" y="57978"/>
                </a:lnTo>
              </a:path>
              <a:path w="962025" h="159385">
                <a:moveTo>
                  <a:pt x="961608" y="0"/>
                </a:moveTo>
                <a:lnTo>
                  <a:pt x="961608" y="115339"/>
                </a:lnTo>
              </a:path>
              <a:path w="962025" h="159385">
                <a:moveTo>
                  <a:pt x="223236" y="159286"/>
                </a:moveTo>
                <a:lnTo>
                  <a:pt x="397274" y="15928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379518" y="2866161"/>
            <a:ext cx="890269" cy="149225"/>
          </a:xfrm>
          <a:custGeom>
            <a:avLst/>
            <a:gdLst/>
            <a:ahLst/>
            <a:cxnLst/>
            <a:rect l="l" t="t" r="r" b="b"/>
            <a:pathLst>
              <a:path w="890270" h="149225">
                <a:moveTo>
                  <a:pt x="19494" y="101307"/>
                </a:moveTo>
                <a:lnTo>
                  <a:pt x="4648" y="101307"/>
                </a:lnTo>
                <a:lnTo>
                  <a:pt x="4648" y="103301"/>
                </a:lnTo>
                <a:lnTo>
                  <a:pt x="8801" y="103301"/>
                </a:lnTo>
                <a:lnTo>
                  <a:pt x="10210" y="103771"/>
                </a:lnTo>
                <a:lnTo>
                  <a:pt x="10210" y="147104"/>
                </a:lnTo>
                <a:lnTo>
                  <a:pt x="8801" y="147561"/>
                </a:lnTo>
                <a:lnTo>
                  <a:pt x="4648" y="147561"/>
                </a:lnTo>
                <a:lnTo>
                  <a:pt x="4648" y="149098"/>
                </a:lnTo>
                <a:lnTo>
                  <a:pt x="19494" y="149098"/>
                </a:lnTo>
                <a:lnTo>
                  <a:pt x="19494" y="147561"/>
                </a:lnTo>
                <a:lnTo>
                  <a:pt x="15316" y="147561"/>
                </a:lnTo>
                <a:lnTo>
                  <a:pt x="13919" y="147104"/>
                </a:lnTo>
                <a:lnTo>
                  <a:pt x="13449" y="145249"/>
                </a:lnTo>
                <a:lnTo>
                  <a:pt x="13449" y="105308"/>
                </a:lnTo>
                <a:lnTo>
                  <a:pt x="13919" y="103771"/>
                </a:lnTo>
                <a:lnTo>
                  <a:pt x="15316" y="103301"/>
                </a:lnTo>
                <a:lnTo>
                  <a:pt x="19494" y="103301"/>
                </a:lnTo>
                <a:lnTo>
                  <a:pt x="19494" y="101307"/>
                </a:lnTo>
                <a:close/>
              </a:path>
              <a:path w="890270" h="149225">
                <a:moveTo>
                  <a:pt x="20878" y="37007"/>
                </a:moveTo>
                <a:lnTo>
                  <a:pt x="19951" y="36537"/>
                </a:lnTo>
                <a:lnTo>
                  <a:pt x="19024" y="40551"/>
                </a:lnTo>
                <a:lnTo>
                  <a:pt x="17170" y="43942"/>
                </a:lnTo>
                <a:lnTo>
                  <a:pt x="15786" y="45326"/>
                </a:lnTo>
                <a:lnTo>
                  <a:pt x="12522" y="46253"/>
                </a:lnTo>
                <a:lnTo>
                  <a:pt x="7429" y="46253"/>
                </a:lnTo>
                <a:lnTo>
                  <a:pt x="6489" y="45796"/>
                </a:lnTo>
                <a:lnTo>
                  <a:pt x="6032" y="43942"/>
                </a:lnTo>
                <a:lnTo>
                  <a:pt x="6032" y="4000"/>
                </a:lnTo>
                <a:lnTo>
                  <a:pt x="6489" y="2463"/>
                </a:lnTo>
                <a:lnTo>
                  <a:pt x="7429" y="1993"/>
                </a:lnTo>
                <a:lnTo>
                  <a:pt x="8801" y="1993"/>
                </a:lnTo>
                <a:lnTo>
                  <a:pt x="8801" y="0"/>
                </a:lnTo>
                <a:lnTo>
                  <a:pt x="0" y="0"/>
                </a:lnTo>
                <a:lnTo>
                  <a:pt x="0" y="1993"/>
                </a:lnTo>
                <a:lnTo>
                  <a:pt x="1384" y="1993"/>
                </a:lnTo>
                <a:lnTo>
                  <a:pt x="2781" y="2463"/>
                </a:lnTo>
                <a:lnTo>
                  <a:pt x="2781" y="45796"/>
                </a:lnTo>
                <a:lnTo>
                  <a:pt x="1384" y="46253"/>
                </a:lnTo>
                <a:lnTo>
                  <a:pt x="0" y="46253"/>
                </a:lnTo>
                <a:lnTo>
                  <a:pt x="0" y="47790"/>
                </a:lnTo>
                <a:lnTo>
                  <a:pt x="19494" y="47790"/>
                </a:lnTo>
                <a:lnTo>
                  <a:pt x="20878" y="37007"/>
                </a:lnTo>
                <a:close/>
              </a:path>
              <a:path w="890270" h="149225">
                <a:moveTo>
                  <a:pt x="42240" y="0"/>
                </a:moveTo>
                <a:lnTo>
                  <a:pt x="26924" y="0"/>
                </a:lnTo>
                <a:lnTo>
                  <a:pt x="26924" y="1993"/>
                </a:lnTo>
                <a:lnTo>
                  <a:pt x="31546" y="1993"/>
                </a:lnTo>
                <a:lnTo>
                  <a:pt x="32486" y="2463"/>
                </a:lnTo>
                <a:lnTo>
                  <a:pt x="32943" y="4000"/>
                </a:lnTo>
                <a:lnTo>
                  <a:pt x="32943" y="43942"/>
                </a:lnTo>
                <a:lnTo>
                  <a:pt x="32486" y="45796"/>
                </a:lnTo>
                <a:lnTo>
                  <a:pt x="31546" y="46253"/>
                </a:lnTo>
                <a:lnTo>
                  <a:pt x="26924" y="46253"/>
                </a:lnTo>
                <a:lnTo>
                  <a:pt x="26924" y="47790"/>
                </a:lnTo>
                <a:lnTo>
                  <a:pt x="42240" y="47790"/>
                </a:lnTo>
                <a:lnTo>
                  <a:pt x="42240" y="46253"/>
                </a:lnTo>
                <a:lnTo>
                  <a:pt x="37592" y="46253"/>
                </a:lnTo>
                <a:lnTo>
                  <a:pt x="36664" y="45796"/>
                </a:lnTo>
                <a:lnTo>
                  <a:pt x="36195" y="43942"/>
                </a:lnTo>
                <a:lnTo>
                  <a:pt x="36195" y="4000"/>
                </a:lnTo>
                <a:lnTo>
                  <a:pt x="36664" y="2463"/>
                </a:lnTo>
                <a:lnTo>
                  <a:pt x="37592" y="1993"/>
                </a:lnTo>
                <a:lnTo>
                  <a:pt x="42240" y="1993"/>
                </a:lnTo>
                <a:lnTo>
                  <a:pt x="42240" y="0"/>
                </a:lnTo>
                <a:close/>
              </a:path>
              <a:path w="890270" h="149225">
                <a:moveTo>
                  <a:pt x="46405" y="138315"/>
                </a:moveTo>
                <a:lnTo>
                  <a:pt x="45491" y="137845"/>
                </a:lnTo>
                <a:lnTo>
                  <a:pt x="44551" y="141706"/>
                </a:lnTo>
                <a:lnTo>
                  <a:pt x="42684" y="145249"/>
                </a:lnTo>
                <a:lnTo>
                  <a:pt x="41313" y="146634"/>
                </a:lnTo>
                <a:lnTo>
                  <a:pt x="38061" y="147561"/>
                </a:lnTo>
                <a:lnTo>
                  <a:pt x="33413" y="147561"/>
                </a:lnTo>
                <a:lnTo>
                  <a:pt x="32016" y="147104"/>
                </a:lnTo>
                <a:lnTo>
                  <a:pt x="31546" y="145249"/>
                </a:lnTo>
                <a:lnTo>
                  <a:pt x="31546" y="105308"/>
                </a:lnTo>
                <a:lnTo>
                  <a:pt x="32016" y="103771"/>
                </a:lnTo>
                <a:lnTo>
                  <a:pt x="33413" y="103301"/>
                </a:lnTo>
                <a:lnTo>
                  <a:pt x="34353" y="103301"/>
                </a:lnTo>
                <a:lnTo>
                  <a:pt x="34353" y="101307"/>
                </a:lnTo>
                <a:lnTo>
                  <a:pt x="25527" y="101307"/>
                </a:lnTo>
                <a:lnTo>
                  <a:pt x="25527" y="103301"/>
                </a:lnTo>
                <a:lnTo>
                  <a:pt x="26924" y="103301"/>
                </a:lnTo>
                <a:lnTo>
                  <a:pt x="28308" y="103771"/>
                </a:lnTo>
                <a:lnTo>
                  <a:pt x="28308" y="147104"/>
                </a:lnTo>
                <a:lnTo>
                  <a:pt x="26924" y="147561"/>
                </a:lnTo>
                <a:lnTo>
                  <a:pt x="25527" y="147561"/>
                </a:lnTo>
                <a:lnTo>
                  <a:pt x="25527" y="149098"/>
                </a:lnTo>
                <a:lnTo>
                  <a:pt x="45021" y="149098"/>
                </a:lnTo>
                <a:lnTo>
                  <a:pt x="46405" y="138315"/>
                </a:lnTo>
                <a:close/>
              </a:path>
              <a:path w="890270" h="149225">
                <a:moveTo>
                  <a:pt x="70078" y="0"/>
                </a:moveTo>
                <a:lnTo>
                  <a:pt x="62649" y="0"/>
                </a:lnTo>
                <a:lnTo>
                  <a:pt x="62649" y="1993"/>
                </a:lnTo>
                <a:lnTo>
                  <a:pt x="64046" y="1993"/>
                </a:lnTo>
                <a:lnTo>
                  <a:pt x="65430" y="2463"/>
                </a:lnTo>
                <a:lnTo>
                  <a:pt x="65900" y="4000"/>
                </a:lnTo>
                <a:lnTo>
                  <a:pt x="65900" y="36537"/>
                </a:lnTo>
                <a:lnTo>
                  <a:pt x="65430" y="36537"/>
                </a:lnTo>
                <a:lnTo>
                  <a:pt x="52908" y="0"/>
                </a:lnTo>
                <a:lnTo>
                  <a:pt x="47332" y="0"/>
                </a:lnTo>
                <a:lnTo>
                  <a:pt x="47332" y="1993"/>
                </a:lnTo>
                <a:lnTo>
                  <a:pt x="48272" y="1993"/>
                </a:lnTo>
                <a:lnTo>
                  <a:pt x="49669" y="2463"/>
                </a:lnTo>
                <a:lnTo>
                  <a:pt x="50114" y="4000"/>
                </a:lnTo>
                <a:lnTo>
                  <a:pt x="50114" y="43942"/>
                </a:lnTo>
                <a:lnTo>
                  <a:pt x="49669" y="45796"/>
                </a:lnTo>
                <a:lnTo>
                  <a:pt x="48272" y="46253"/>
                </a:lnTo>
                <a:lnTo>
                  <a:pt x="46863" y="46253"/>
                </a:lnTo>
                <a:lnTo>
                  <a:pt x="46863" y="47790"/>
                </a:lnTo>
                <a:lnTo>
                  <a:pt x="54292" y="47790"/>
                </a:lnTo>
                <a:lnTo>
                  <a:pt x="54292" y="46253"/>
                </a:lnTo>
                <a:lnTo>
                  <a:pt x="52908" y="46253"/>
                </a:lnTo>
                <a:lnTo>
                  <a:pt x="51981" y="45796"/>
                </a:lnTo>
                <a:lnTo>
                  <a:pt x="51041" y="43942"/>
                </a:lnTo>
                <a:lnTo>
                  <a:pt x="51041" y="6311"/>
                </a:lnTo>
                <a:lnTo>
                  <a:pt x="51511" y="6311"/>
                </a:lnTo>
                <a:lnTo>
                  <a:pt x="65900" y="47790"/>
                </a:lnTo>
                <a:lnTo>
                  <a:pt x="66827" y="47790"/>
                </a:lnTo>
                <a:lnTo>
                  <a:pt x="66827" y="4000"/>
                </a:lnTo>
                <a:lnTo>
                  <a:pt x="67767" y="2463"/>
                </a:lnTo>
                <a:lnTo>
                  <a:pt x="68681" y="1993"/>
                </a:lnTo>
                <a:lnTo>
                  <a:pt x="70078" y="1993"/>
                </a:lnTo>
                <a:lnTo>
                  <a:pt x="70078" y="0"/>
                </a:lnTo>
                <a:close/>
              </a:path>
              <a:path w="890270" h="149225">
                <a:moveTo>
                  <a:pt x="70548" y="138315"/>
                </a:moveTo>
                <a:lnTo>
                  <a:pt x="69608" y="137845"/>
                </a:lnTo>
                <a:lnTo>
                  <a:pt x="68681" y="141706"/>
                </a:lnTo>
                <a:lnTo>
                  <a:pt x="66827" y="145249"/>
                </a:lnTo>
                <a:lnTo>
                  <a:pt x="65430" y="146634"/>
                </a:lnTo>
                <a:lnTo>
                  <a:pt x="62191" y="147561"/>
                </a:lnTo>
                <a:lnTo>
                  <a:pt x="57086" y="147561"/>
                </a:lnTo>
                <a:lnTo>
                  <a:pt x="56159" y="147104"/>
                </a:lnTo>
                <a:lnTo>
                  <a:pt x="55689" y="145249"/>
                </a:lnTo>
                <a:lnTo>
                  <a:pt x="55689" y="105308"/>
                </a:lnTo>
                <a:lnTo>
                  <a:pt x="56159" y="103771"/>
                </a:lnTo>
                <a:lnTo>
                  <a:pt x="57086" y="103301"/>
                </a:lnTo>
                <a:lnTo>
                  <a:pt x="58470" y="103301"/>
                </a:lnTo>
                <a:lnTo>
                  <a:pt x="58470" y="101307"/>
                </a:lnTo>
                <a:lnTo>
                  <a:pt x="49669" y="101307"/>
                </a:lnTo>
                <a:lnTo>
                  <a:pt x="49669" y="103301"/>
                </a:lnTo>
                <a:lnTo>
                  <a:pt x="51041" y="103301"/>
                </a:lnTo>
                <a:lnTo>
                  <a:pt x="51981" y="103771"/>
                </a:lnTo>
                <a:lnTo>
                  <a:pt x="52451" y="105308"/>
                </a:lnTo>
                <a:lnTo>
                  <a:pt x="52451" y="145249"/>
                </a:lnTo>
                <a:lnTo>
                  <a:pt x="51981" y="147104"/>
                </a:lnTo>
                <a:lnTo>
                  <a:pt x="51041" y="147561"/>
                </a:lnTo>
                <a:lnTo>
                  <a:pt x="49669" y="147561"/>
                </a:lnTo>
                <a:lnTo>
                  <a:pt x="49669" y="149098"/>
                </a:lnTo>
                <a:lnTo>
                  <a:pt x="68681" y="149098"/>
                </a:lnTo>
                <a:lnTo>
                  <a:pt x="70548" y="138315"/>
                </a:lnTo>
                <a:close/>
              </a:path>
              <a:path w="890270" h="149225">
                <a:moveTo>
                  <a:pt x="842276" y="30213"/>
                </a:moveTo>
                <a:lnTo>
                  <a:pt x="832612" y="30213"/>
                </a:lnTo>
                <a:lnTo>
                  <a:pt x="832612" y="31762"/>
                </a:lnTo>
                <a:lnTo>
                  <a:pt x="833996" y="31762"/>
                </a:lnTo>
                <a:lnTo>
                  <a:pt x="835367" y="32689"/>
                </a:lnTo>
                <a:lnTo>
                  <a:pt x="836409" y="35153"/>
                </a:lnTo>
                <a:lnTo>
                  <a:pt x="836409" y="44399"/>
                </a:lnTo>
                <a:lnTo>
                  <a:pt x="834859" y="48260"/>
                </a:lnTo>
                <a:lnTo>
                  <a:pt x="831227" y="49796"/>
                </a:lnTo>
                <a:lnTo>
                  <a:pt x="830707" y="49796"/>
                </a:lnTo>
                <a:lnTo>
                  <a:pt x="827430" y="47332"/>
                </a:lnTo>
                <a:lnTo>
                  <a:pt x="825703" y="42405"/>
                </a:lnTo>
                <a:lnTo>
                  <a:pt x="824661" y="39001"/>
                </a:lnTo>
                <a:lnTo>
                  <a:pt x="823798" y="33604"/>
                </a:lnTo>
                <a:lnTo>
                  <a:pt x="823798" y="26365"/>
                </a:lnTo>
                <a:lnTo>
                  <a:pt x="824661" y="14643"/>
                </a:lnTo>
                <a:lnTo>
                  <a:pt x="826046" y="10325"/>
                </a:lnTo>
                <a:lnTo>
                  <a:pt x="828459" y="6311"/>
                </a:lnTo>
                <a:lnTo>
                  <a:pt x="831227" y="4470"/>
                </a:lnTo>
                <a:lnTo>
                  <a:pt x="832091" y="4470"/>
                </a:lnTo>
                <a:lnTo>
                  <a:pt x="835367" y="6934"/>
                </a:lnTo>
                <a:lnTo>
                  <a:pt x="836752" y="9867"/>
                </a:lnTo>
                <a:lnTo>
                  <a:pt x="838136" y="15570"/>
                </a:lnTo>
                <a:lnTo>
                  <a:pt x="839177" y="15100"/>
                </a:lnTo>
                <a:lnTo>
                  <a:pt x="837793" y="2463"/>
                </a:lnTo>
                <a:lnTo>
                  <a:pt x="836752" y="4000"/>
                </a:lnTo>
                <a:lnTo>
                  <a:pt x="835888" y="4470"/>
                </a:lnTo>
                <a:lnTo>
                  <a:pt x="833996" y="3390"/>
                </a:lnTo>
                <a:lnTo>
                  <a:pt x="831227" y="2463"/>
                </a:lnTo>
                <a:lnTo>
                  <a:pt x="829322" y="2921"/>
                </a:lnTo>
                <a:lnTo>
                  <a:pt x="826046" y="5397"/>
                </a:lnTo>
                <a:lnTo>
                  <a:pt x="823290" y="9867"/>
                </a:lnTo>
                <a:lnTo>
                  <a:pt x="821563" y="16179"/>
                </a:lnTo>
                <a:lnTo>
                  <a:pt x="820521" y="21894"/>
                </a:lnTo>
                <a:lnTo>
                  <a:pt x="820521" y="33147"/>
                </a:lnTo>
                <a:lnTo>
                  <a:pt x="831227" y="51650"/>
                </a:lnTo>
                <a:lnTo>
                  <a:pt x="833996" y="51193"/>
                </a:lnTo>
                <a:lnTo>
                  <a:pt x="836409" y="49187"/>
                </a:lnTo>
                <a:lnTo>
                  <a:pt x="837272" y="48260"/>
                </a:lnTo>
                <a:lnTo>
                  <a:pt x="838657" y="48260"/>
                </a:lnTo>
                <a:lnTo>
                  <a:pt x="839177" y="48717"/>
                </a:lnTo>
                <a:lnTo>
                  <a:pt x="839177" y="34683"/>
                </a:lnTo>
                <a:lnTo>
                  <a:pt x="839520" y="32689"/>
                </a:lnTo>
                <a:lnTo>
                  <a:pt x="841413" y="31762"/>
                </a:lnTo>
                <a:lnTo>
                  <a:pt x="842276" y="31762"/>
                </a:lnTo>
                <a:lnTo>
                  <a:pt x="842276" y="30213"/>
                </a:lnTo>
                <a:close/>
              </a:path>
              <a:path w="890270" h="149225">
                <a:moveTo>
                  <a:pt x="866978" y="2921"/>
                </a:moveTo>
                <a:lnTo>
                  <a:pt x="859028" y="2921"/>
                </a:lnTo>
                <a:lnTo>
                  <a:pt x="859028" y="4927"/>
                </a:lnTo>
                <a:lnTo>
                  <a:pt x="860933" y="4927"/>
                </a:lnTo>
                <a:lnTo>
                  <a:pt x="861796" y="5397"/>
                </a:lnTo>
                <a:lnTo>
                  <a:pt x="862317" y="6934"/>
                </a:lnTo>
                <a:lnTo>
                  <a:pt x="862317" y="39928"/>
                </a:lnTo>
                <a:lnTo>
                  <a:pt x="861796" y="39928"/>
                </a:lnTo>
                <a:lnTo>
                  <a:pt x="849363" y="2921"/>
                </a:lnTo>
                <a:lnTo>
                  <a:pt x="843838" y="2921"/>
                </a:lnTo>
                <a:lnTo>
                  <a:pt x="843838" y="4927"/>
                </a:lnTo>
                <a:lnTo>
                  <a:pt x="845210" y="4927"/>
                </a:lnTo>
                <a:lnTo>
                  <a:pt x="846074" y="5397"/>
                </a:lnTo>
                <a:lnTo>
                  <a:pt x="846594" y="6934"/>
                </a:lnTo>
                <a:lnTo>
                  <a:pt x="846594" y="47332"/>
                </a:lnTo>
                <a:lnTo>
                  <a:pt x="846074" y="48717"/>
                </a:lnTo>
                <a:lnTo>
                  <a:pt x="845210" y="49187"/>
                </a:lnTo>
                <a:lnTo>
                  <a:pt x="843318" y="49187"/>
                </a:lnTo>
                <a:lnTo>
                  <a:pt x="843318" y="51193"/>
                </a:lnTo>
                <a:lnTo>
                  <a:pt x="851255" y="51193"/>
                </a:lnTo>
                <a:lnTo>
                  <a:pt x="851255" y="49187"/>
                </a:lnTo>
                <a:lnTo>
                  <a:pt x="849363" y="49187"/>
                </a:lnTo>
                <a:lnTo>
                  <a:pt x="848321" y="48717"/>
                </a:lnTo>
                <a:lnTo>
                  <a:pt x="847979" y="47332"/>
                </a:lnTo>
                <a:lnTo>
                  <a:pt x="847979" y="9245"/>
                </a:lnTo>
                <a:lnTo>
                  <a:pt x="848321" y="9245"/>
                </a:lnTo>
                <a:lnTo>
                  <a:pt x="862317" y="51193"/>
                </a:lnTo>
                <a:lnTo>
                  <a:pt x="863688" y="51193"/>
                </a:lnTo>
                <a:lnTo>
                  <a:pt x="863688" y="6934"/>
                </a:lnTo>
                <a:lnTo>
                  <a:pt x="864209" y="5397"/>
                </a:lnTo>
                <a:lnTo>
                  <a:pt x="865073" y="4927"/>
                </a:lnTo>
                <a:lnTo>
                  <a:pt x="866978" y="4927"/>
                </a:lnTo>
                <a:lnTo>
                  <a:pt x="866978" y="2921"/>
                </a:lnTo>
                <a:close/>
              </a:path>
              <a:path w="890270" h="149225">
                <a:moveTo>
                  <a:pt x="889774" y="24358"/>
                </a:moveTo>
                <a:lnTo>
                  <a:pt x="889254" y="18034"/>
                </a:lnTo>
                <a:lnTo>
                  <a:pt x="887869" y="12636"/>
                </a:lnTo>
                <a:lnTo>
                  <a:pt x="885964" y="8788"/>
                </a:lnTo>
                <a:lnTo>
                  <a:pt x="885964" y="26822"/>
                </a:lnTo>
                <a:lnTo>
                  <a:pt x="885964" y="29286"/>
                </a:lnTo>
                <a:lnTo>
                  <a:pt x="885456" y="36080"/>
                </a:lnTo>
                <a:lnTo>
                  <a:pt x="884593" y="41008"/>
                </a:lnTo>
                <a:lnTo>
                  <a:pt x="883208" y="44399"/>
                </a:lnTo>
                <a:lnTo>
                  <a:pt x="882688" y="44869"/>
                </a:lnTo>
                <a:lnTo>
                  <a:pt x="879932" y="48260"/>
                </a:lnTo>
                <a:lnTo>
                  <a:pt x="876300" y="49187"/>
                </a:lnTo>
                <a:lnTo>
                  <a:pt x="874915" y="48717"/>
                </a:lnTo>
                <a:lnTo>
                  <a:pt x="873887" y="47332"/>
                </a:lnTo>
                <a:lnTo>
                  <a:pt x="873887" y="6934"/>
                </a:lnTo>
                <a:lnTo>
                  <a:pt x="874915" y="5397"/>
                </a:lnTo>
                <a:lnTo>
                  <a:pt x="876642" y="4927"/>
                </a:lnTo>
                <a:lnTo>
                  <a:pt x="877163" y="4927"/>
                </a:lnTo>
                <a:lnTo>
                  <a:pt x="880960" y="6311"/>
                </a:lnTo>
                <a:lnTo>
                  <a:pt x="883729" y="9867"/>
                </a:lnTo>
                <a:lnTo>
                  <a:pt x="885101" y="14185"/>
                </a:lnTo>
                <a:lnTo>
                  <a:pt x="885964" y="26822"/>
                </a:lnTo>
                <a:lnTo>
                  <a:pt x="885964" y="8788"/>
                </a:lnTo>
                <a:lnTo>
                  <a:pt x="884072" y="6311"/>
                </a:lnTo>
                <a:lnTo>
                  <a:pt x="880960" y="4000"/>
                </a:lnTo>
                <a:lnTo>
                  <a:pt x="876642" y="2921"/>
                </a:lnTo>
                <a:lnTo>
                  <a:pt x="868362" y="2921"/>
                </a:lnTo>
                <a:lnTo>
                  <a:pt x="868362" y="4927"/>
                </a:lnTo>
                <a:lnTo>
                  <a:pt x="869226" y="4927"/>
                </a:lnTo>
                <a:lnTo>
                  <a:pt x="870597" y="5397"/>
                </a:lnTo>
                <a:lnTo>
                  <a:pt x="871118" y="6934"/>
                </a:lnTo>
                <a:lnTo>
                  <a:pt x="871118" y="47332"/>
                </a:lnTo>
                <a:lnTo>
                  <a:pt x="870597" y="48717"/>
                </a:lnTo>
                <a:lnTo>
                  <a:pt x="869226" y="49187"/>
                </a:lnTo>
                <a:lnTo>
                  <a:pt x="867841" y="49187"/>
                </a:lnTo>
                <a:lnTo>
                  <a:pt x="867841" y="51193"/>
                </a:lnTo>
                <a:lnTo>
                  <a:pt x="876300" y="51193"/>
                </a:lnTo>
                <a:lnTo>
                  <a:pt x="879932" y="50266"/>
                </a:lnTo>
                <a:lnTo>
                  <a:pt x="889774" y="25895"/>
                </a:lnTo>
                <a:lnTo>
                  <a:pt x="889774" y="243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8" name="object 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015868" y="3219160"/>
            <a:ext cx="122441" cy="195470"/>
          </a:xfrm>
          <a:prstGeom prst="rect">
            <a:avLst/>
          </a:prstGeom>
        </p:spPr>
      </p:pic>
      <p:sp>
        <p:nvSpPr>
          <p:cNvPr id="19" name="object 19"/>
          <p:cNvSpPr/>
          <p:nvPr/>
        </p:nvSpPr>
        <p:spPr>
          <a:xfrm>
            <a:off x="4457494" y="3205215"/>
            <a:ext cx="1114425" cy="255270"/>
          </a:xfrm>
          <a:custGeom>
            <a:avLst/>
            <a:gdLst/>
            <a:ahLst/>
            <a:cxnLst/>
            <a:rect l="l" t="t" r="r" b="b"/>
            <a:pathLst>
              <a:path w="1114425" h="255270">
                <a:moveTo>
                  <a:pt x="0" y="255212"/>
                </a:moveTo>
                <a:lnTo>
                  <a:pt x="737940" y="255212"/>
                </a:lnTo>
                <a:lnTo>
                  <a:pt x="737940" y="0"/>
                </a:lnTo>
                <a:lnTo>
                  <a:pt x="0" y="0"/>
                </a:lnTo>
                <a:lnTo>
                  <a:pt x="0" y="255212"/>
                </a:lnTo>
                <a:close/>
              </a:path>
              <a:path w="1114425" h="255270">
                <a:moveTo>
                  <a:pt x="674338" y="77885"/>
                </a:moveTo>
                <a:lnTo>
                  <a:pt x="1114353" y="77885"/>
                </a:lnTo>
              </a:path>
              <a:path w="1114425" h="255270">
                <a:moveTo>
                  <a:pt x="234375" y="34555"/>
                </a:moveTo>
                <a:lnTo>
                  <a:pt x="234375" y="121214"/>
                </a:lnTo>
              </a:path>
              <a:path w="1114425" h="255270">
                <a:moveTo>
                  <a:pt x="234375" y="77885"/>
                </a:moveTo>
                <a:lnTo>
                  <a:pt x="165679" y="77885"/>
                </a:lnTo>
              </a:path>
              <a:path w="1114425" h="255270">
                <a:moveTo>
                  <a:pt x="454331" y="121214"/>
                </a:moveTo>
                <a:lnTo>
                  <a:pt x="454331" y="34555"/>
                </a:lnTo>
              </a:path>
              <a:path w="1114425" h="255270">
                <a:moveTo>
                  <a:pt x="454331" y="77422"/>
                </a:moveTo>
                <a:lnTo>
                  <a:pt x="564334" y="77422"/>
                </a:lnTo>
              </a:path>
              <a:path w="1114425" h="255270">
                <a:moveTo>
                  <a:pt x="234375" y="121214"/>
                </a:moveTo>
                <a:lnTo>
                  <a:pt x="454331" y="121214"/>
                </a:lnTo>
              </a:path>
              <a:path w="1114425" h="255270">
                <a:moveTo>
                  <a:pt x="454331" y="34555"/>
                </a:moveTo>
                <a:lnTo>
                  <a:pt x="234375" y="34555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4060220" y="3225122"/>
            <a:ext cx="962025" cy="159385"/>
          </a:xfrm>
          <a:custGeom>
            <a:avLst/>
            <a:gdLst/>
            <a:ahLst/>
            <a:cxnLst/>
            <a:rect l="l" t="t" r="r" b="b"/>
            <a:pathLst>
              <a:path w="962025" h="159385">
                <a:moveTo>
                  <a:pt x="441828" y="107167"/>
                </a:moveTo>
                <a:lnTo>
                  <a:pt x="562961" y="107167"/>
                </a:lnTo>
                <a:lnTo>
                  <a:pt x="562961" y="8784"/>
                </a:lnTo>
                <a:lnTo>
                  <a:pt x="441828" y="8784"/>
                </a:lnTo>
                <a:lnTo>
                  <a:pt x="441828" y="107167"/>
                </a:lnTo>
                <a:close/>
              </a:path>
              <a:path w="962025" h="159385">
                <a:moveTo>
                  <a:pt x="0" y="57978"/>
                </a:moveTo>
                <a:lnTo>
                  <a:pt x="441828" y="57978"/>
                </a:lnTo>
              </a:path>
              <a:path w="962025" h="159385">
                <a:moveTo>
                  <a:pt x="961608" y="0"/>
                </a:moveTo>
                <a:lnTo>
                  <a:pt x="961608" y="115956"/>
                </a:lnTo>
              </a:path>
              <a:path w="962025" h="159385">
                <a:moveTo>
                  <a:pt x="223236" y="159286"/>
                </a:moveTo>
                <a:lnTo>
                  <a:pt x="397274" y="15928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379518" y="3227133"/>
            <a:ext cx="890269" cy="149860"/>
          </a:xfrm>
          <a:custGeom>
            <a:avLst/>
            <a:gdLst/>
            <a:ahLst/>
            <a:cxnLst/>
            <a:rect l="l" t="t" r="r" b="b"/>
            <a:pathLst>
              <a:path w="890270" h="149860">
                <a:moveTo>
                  <a:pt x="19494" y="101765"/>
                </a:moveTo>
                <a:lnTo>
                  <a:pt x="4648" y="101765"/>
                </a:lnTo>
                <a:lnTo>
                  <a:pt x="4648" y="103162"/>
                </a:lnTo>
                <a:lnTo>
                  <a:pt x="8801" y="103162"/>
                </a:lnTo>
                <a:lnTo>
                  <a:pt x="10210" y="103771"/>
                </a:lnTo>
                <a:lnTo>
                  <a:pt x="10210" y="147104"/>
                </a:lnTo>
                <a:lnTo>
                  <a:pt x="8801" y="147561"/>
                </a:lnTo>
                <a:lnTo>
                  <a:pt x="4648" y="147561"/>
                </a:lnTo>
                <a:lnTo>
                  <a:pt x="4648" y="149567"/>
                </a:lnTo>
                <a:lnTo>
                  <a:pt x="19494" y="149567"/>
                </a:lnTo>
                <a:lnTo>
                  <a:pt x="19494" y="147561"/>
                </a:lnTo>
                <a:lnTo>
                  <a:pt x="15316" y="147561"/>
                </a:lnTo>
                <a:lnTo>
                  <a:pt x="13919" y="147104"/>
                </a:lnTo>
                <a:lnTo>
                  <a:pt x="13449" y="145567"/>
                </a:lnTo>
                <a:lnTo>
                  <a:pt x="13449" y="105625"/>
                </a:lnTo>
                <a:lnTo>
                  <a:pt x="13919" y="103771"/>
                </a:lnTo>
                <a:lnTo>
                  <a:pt x="15316" y="103162"/>
                </a:lnTo>
                <a:lnTo>
                  <a:pt x="19494" y="103162"/>
                </a:lnTo>
                <a:lnTo>
                  <a:pt x="19494" y="101765"/>
                </a:lnTo>
                <a:close/>
              </a:path>
              <a:path w="890270" h="149860">
                <a:moveTo>
                  <a:pt x="20878" y="37007"/>
                </a:moveTo>
                <a:lnTo>
                  <a:pt x="19951" y="36550"/>
                </a:lnTo>
                <a:lnTo>
                  <a:pt x="19024" y="40398"/>
                </a:lnTo>
                <a:lnTo>
                  <a:pt x="17170" y="43789"/>
                </a:lnTo>
                <a:lnTo>
                  <a:pt x="15786" y="45339"/>
                </a:lnTo>
                <a:lnTo>
                  <a:pt x="12522" y="46253"/>
                </a:lnTo>
                <a:lnTo>
                  <a:pt x="7429" y="46253"/>
                </a:lnTo>
                <a:lnTo>
                  <a:pt x="6489" y="45796"/>
                </a:lnTo>
                <a:lnTo>
                  <a:pt x="6032" y="43789"/>
                </a:lnTo>
                <a:lnTo>
                  <a:pt x="6032" y="3860"/>
                </a:lnTo>
                <a:lnTo>
                  <a:pt x="6489" y="2463"/>
                </a:lnTo>
                <a:lnTo>
                  <a:pt x="7429" y="1854"/>
                </a:lnTo>
                <a:lnTo>
                  <a:pt x="8801" y="1854"/>
                </a:lnTo>
                <a:lnTo>
                  <a:pt x="8801" y="0"/>
                </a:lnTo>
                <a:lnTo>
                  <a:pt x="0" y="0"/>
                </a:lnTo>
                <a:lnTo>
                  <a:pt x="0" y="1854"/>
                </a:lnTo>
                <a:lnTo>
                  <a:pt x="1384" y="1854"/>
                </a:lnTo>
                <a:lnTo>
                  <a:pt x="2781" y="2463"/>
                </a:lnTo>
                <a:lnTo>
                  <a:pt x="2781" y="45796"/>
                </a:lnTo>
                <a:lnTo>
                  <a:pt x="1384" y="46253"/>
                </a:lnTo>
                <a:lnTo>
                  <a:pt x="0" y="46253"/>
                </a:lnTo>
                <a:lnTo>
                  <a:pt x="0" y="48260"/>
                </a:lnTo>
                <a:lnTo>
                  <a:pt x="19494" y="48260"/>
                </a:lnTo>
                <a:lnTo>
                  <a:pt x="20878" y="37007"/>
                </a:lnTo>
                <a:close/>
              </a:path>
              <a:path w="890270" h="149860">
                <a:moveTo>
                  <a:pt x="42240" y="0"/>
                </a:moveTo>
                <a:lnTo>
                  <a:pt x="26924" y="0"/>
                </a:lnTo>
                <a:lnTo>
                  <a:pt x="26924" y="1854"/>
                </a:lnTo>
                <a:lnTo>
                  <a:pt x="31546" y="1854"/>
                </a:lnTo>
                <a:lnTo>
                  <a:pt x="32486" y="2463"/>
                </a:lnTo>
                <a:lnTo>
                  <a:pt x="32943" y="3860"/>
                </a:lnTo>
                <a:lnTo>
                  <a:pt x="32943" y="43789"/>
                </a:lnTo>
                <a:lnTo>
                  <a:pt x="32486" y="45796"/>
                </a:lnTo>
                <a:lnTo>
                  <a:pt x="31546" y="46253"/>
                </a:lnTo>
                <a:lnTo>
                  <a:pt x="26924" y="46253"/>
                </a:lnTo>
                <a:lnTo>
                  <a:pt x="26924" y="48260"/>
                </a:lnTo>
                <a:lnTo>
                  <a:pt x="42240" y="48260"/>
                </a:lnTo>
                <a:lnTo>
                  <a:pt x="42240" y="46253"/>
                </a:lnTo>
                <a:lnTo>
                  <a:pt x="37592" y="46253"/>
                </a:lnTo>
                <a:lnTo>
                  <a:pt x="36664" y="45796"/>
                </a:lnTo>
                <a:lnTo>
                  <a:pt x="36195" y="43789"/>
                </a:lnTo>
                <a:lnTo>
                  <a:pt x="36195" y="3860"/>
                </a:lnTo>
                <a:lnTo>
                  <a:pt x="36664" y="2463"/>
                </a:lnTo>
                <a:lnTo>
                  <a:pt x="37592" y="1854"/>
                </a:lnTo>
                <a:lnTo>
                  <a:pt x="42240" y="1854"/>
                </a:lnTo>
                <a:lnTo>
                  <a:pt x="42240" y="0"/>
                </a:lnTo>
                <a:close/>
              </a:path>
              <a:path w="890270" h="149860">
                <a:moveTo>
                  <a:pt x="46405" y="138315"/>
                </a:moveTo>
                <a:lnTo>
                  <a:pt x="45491" y="137858"/>
                </a:lnTo>
                <a:lnTo>
                  <a:pt x="44551" y="142163"/>
                </a:lnTo>
                <a:lnTo>
                  <a:pt x="42684" y="145097"/>
                </a:lnTo>
                <a:lnTo>
                  <a:pt x="41313" y="146646"/>
                </a:lnTo>
                <a:lnTo>
                  <a:pt x="38061" y="147561"/>
                </a:lnTo>
                <a:lnTo>
                  <a:pt x="33413" y="147561"/>
                </a:lnTo>
                <a:lnTo>
                  <a:pt x="32016" y="147104"/>
                </a:lnTo>
                <a:lnTo>
                  <a:pt x="31546" y="145567"/>
                </a:lnTo>
                <a:lnTo>
                  <a:pt x="31546" y="105625"/>
                </a:lnTo>
                <a:lnTo>
                  <a:pt x="32016" y="103771"/>
                </a:lnTo>
                <a:lnTo>
                  <a:pt x="33413" y="103162"/>
                </a:lnTo>
                <a:lnTo>
                  <a:pt x="34353" y="103162"/>
                </a:lnTo>
                <a:lnTo>
                  <a:pt x="34353" y="101765"/>
                </a:lnTo>
                <a:lnTo>
                  <a:pt x="25527" y="101765"/>
                </a:lnTo>
                <a:lnTo>
                  <a:pt x="25527" y="103162"/>
                </a:lnTo>
                <a:lnTo>
                  <a:pt x="26924" y="103162"/>
                </a:lnTo>
                <a:lnTo>
                  <a:pt x="28308" y="103771"/>
                </a:lnTo>
                <a:lnTo>
                  <a:pt x="28308" y="147104"/>
                </a:lnTo>
                <a:lnTo>
                  <a:pt x="26924" y="147561"/>
                </a:lnTo>
                <a:lnTo>
                  <a:pt x="25527" y="147561"/>
                </a:lnTo>
                <a:lnTo>
                  <a:pt x="25527" y="149567"/>
                </a:lnTo>
                <a:lnTo>
                  <a:pt x="45021" y="149567"/>
                </a:lnTo>
                <a:lnTo>
                  <a:pt x="46405" y="138315"/>
                </a:lnTo>
                <a:close/>
              </a:path>
              <a:path w="890270" h="149860">
                <a:moveTo>
                  <a:pt x="70078" y="0"/>
                </a:moveTo>
                <a:lnTo>
                  <a:pt x="62649" y="0"/>
                </a:lnTo>
                <a:lnTo>
                  <a:pt x="62649" y="1854"/>
                </a:lnTo>
                <a:lnTo>
                  <a:pt x="64046" y="1854"/>
                </a:lnTo>
                <a:lnTo>
                  <a:pt x="65430" y="2463"/>
                </a:lnTo>
                <a:lnTo>
                  <a:pt x="65900" y="3860"/>
                </a:lnTo>
                <a:lnTo>
                  <a:pt x="65900" y="37007"/>
                </a:lnTo>
                <a:lnTo>
                  <a:pt x="65430" y="37007"/>
                </a:lnTo>
                <a:lnTo>
                  <a:pt x="52908" y="0"/>
                </a:lnTo>
                <a:lnTo>
                  <a:pt x="47332" y="0"/>
                </a:lnTo>
                <a:lnTo>
                  <a:pt x="47332" y="1854"/>
                </a:lnTo>
                <a:lnTo>
                  <a:pt x="48272" y="1854"/>
                </a:lnTo>
                <a:lnTo>
                  <a:pt x="49669" y="2463"/>
                </a:lnTo>
                <a:lnTo>
                  <a:pt x="50114" y="3860"/>
                </a:lnTo>
                <a:lnTo>
                  <a:pt x="50114" y="43789"/>
                </a:lnTo>
                <a:lnTo>
                  <a:pt x="49669" y="45796"/>
                </a:lnTo>
                <a:lnTo>
                  <a:pt x="48272" y="46253"/>
                </a:lnTo>
                <a:lnTo>
                  <a:pt x="46863" y="46253"/>
                </a:lnTo>
                <a:lnTo>
                  <a:pt x="46863" y="48260"/>
                </a:lnTo>
                <a:lnTo>
                  <a:pt x="54292" y="48260"/>
                </a:lnTo>
                <a:lnTo>
                  <a:pt x="54292" y="46253"/>
                </a:lnTo>
                <a:lnTo>
                  <a:pt x="52908" y="46253"/>
                </a:lnTo>
                <a:lnTo>
                  <a:pt x="51981" y="45796"/>
                </a:lnTo>
                <a:lnTo>
                  <a:pt x="51041" y="43789"/>
                </a:lnTo>
                <a:lnTo>
                  <a:pt x="51041" y="6324"/>
                </a:lnTo>
                <a:lnTo>
                  <a:pt x="51511" y="6324"/>
                </a:lnTo>
                <a:lnTo>
                  <a:pt x="65900" y="48260"/>
                </a:lnTo>
                <a:lnTo>
                  <a:pt x="66827" y="48260"/>
                </a:lnTo>
                <a:lnTo>
                  <a:pt x="66827" y="3860"/>
                </a:lnTo>
                <a:lnTo>
                  <a:pt x="67767" y="2463"/>
                </a:lnTo>
                <a:lnTo>
                  <a:pt x="68681" y="1854"/>
                </a:lnTo>
                <a:lnTo>
                  <a:pt x="70078" y="1854"/>
                </a:lnTo>
                <a:lnTo>
                  <a:pt x="70078" y="0"/>
                </a:lnTo>
                <a:close/>
              </a:path>
              <a:path w="890270" h="149860">
                <a:moveTo>
                  <a:pt x="70548" y="138315"/>
                </a:moveTo>
                <a:lnTo>
                  <a:pt x="69608" y="137858"/>
                </a:lnTo>
                <a:lnTo>
                  <a:pt x="68681" y="142163"/>
                </a:lnTo>
                <a:lnTo>
                  <a:pt x="66827" y="145097"/>
                </a:lnTo>
                <a:lnTo>
                  <a:pt x="65430" y="146646"/>
                </a:lnTo>
                <a:lnTo>
                  <a:pt x="62191" y="147561"/>
                </a:lnTo>
                <a:lnTo>
                  <a:pt x="57086" y="147561"/>
                </a:lnTo>
                <a:lnTo>
                  <a:pt x="56159" y="147104"/>
                </a:lnTo>
                <a:lnTo>
                  <a:pt x="55689" y="145567"/>
                </a:lnTo>
                <a:lnTo>
                  <a:pt x="55689" y="105625"/>
                </a:lnTo>
                <a:lnTo>
                  <a:pt x="56159" y="103771"/>
                </a:lnTo>
                <a:lnTo>
                  <a:pt x="57086" y="103162"/>
                </a:lnTo>
                <a:lnTo>
                  <a:pt x="58470" y="103162"/>
                </a:lnTo>
                <a:lnTo>
                  <a:pt x="58470" y="101765"/>
                </a:lnTo>
                <a:lnTo>
                  <a:pt x="49669" y="101765"/>
                </a:lnTo>
                <a:lnTo>
                  <a:pt x="49669" y="103162"/>
                </a:lnTo>
                <a:lnTo>
                  <a:pt x="51041" y="103162"/>
                </a:lnTo>
                <a:lnTo>
                  <a:pt x="51981" y="103771"/>
                </a:lnTo>
                <a:lnTo>
                  <a:pt x="52451" y="105625"/>
                </a:lnTo>
                <a:lnTo>
                  <a:pt x="52451" y="145567"/>
                </a:lnTo>
                <a:lnTo>
                  <a:pt x="51981" y="147104"/>
                </a:lnTo>
                <a:lnTo>
                  <a:pt x="51041" y="147561"/>
                </a:lnTo>
                <a:lnTo>
                  <a:pt x="49669" y="147561"/>
                </a:lnTo>
                <a:lnTo>
                  <a:pt x="49669" y="149567"/>
                </a:lnTo>
                <a:lnTo>
                  <a:pt x="68681" y="149567"/>
                </a:lnTo>
                <a:lnTo>
                  <a:pt x="70548" y="138315"/>
                </a:lnTo>
                <a:close/>
              </a:path>
              <a:path w="890270" h="149860">
                <a:moveTo>
                  <a:pt x="842276" y="30226"/>
                </a:moveTo>
                <a:lnTo>
                  <a:pt x="832612" y="30226"/>
                </a:lnTo>
                <a:lnTo>
                  <a:pt x="832612" y="31610"/>
                </a:lnTo>
                <a:lnTo>
                  <a:pt x="833996" y="31610"/>
                </a:lnTo>
                <a:lnTo>
                  <a:pt x="835367" y="32537"/>
                </a:lnTo>
                <a:lnTo>
                  <a:pt x="836409" y="35001"/>
                </a:lnTo>
                <a:lnTo>
                  <a:pt x="836409" y="44716"/>
                </a:lnTo>
                <a:lnTo>
                  <a:pt x="834859" y="48260"/>
                </a:lnTo>
                <a:lnTo>
                  <a:pt x="831227" y="49657"/>
                </a:lnTo>
                <a:lnTo>
                  <a:pt x="830707" y="49657"/>
                </a:lnTo>
                <a:lnTo>
                  <a:pt x="827430" y="47650"/>
                </a:lnTo>
                <a:lnTo>
                  <a:pt x="825703" y="42862"/>
                </a:lnTo>
                <a:lnTo>
                  <a:pt x="824661" y="39471"/>
                </a:lnTo>
                <a:lnTo>
                  <a:pt x="823798" y="33616"/>
                </a:lnTo>
                <a:lnTo>
                  <a:pt x="823798" y="26212"/>
                </a:lnTo>
                <a:lnTo>
                  <a:pt x="824661" y="14643"/>
                </a:lnTo>
                <a:lnTo>
                  <a:pt x="826046" y="10172"/>
                </a:lnTo>
                <a:lnTo>
                  <a:pt x="828459" y="6324"/>
                </a:lnTo>
                <a:lnTo>
                  <a:pt x="831227" y="4775"/>
                </a:lnTo>
                <a:lnTo>
                  <a:pt x="832091" y="4775"/>
                </a:lnTo>
                <a:lnTo>
                  <a:pt x="835367" y="7251"/>
                </a:lnTo>
                <a:lnTo>
                  <a:pt x="836752" y="10172"/>
                </a:lnTo>
                <a:lnTo>
                  <a:pt x="838136" y="16040"/>
                </a:lnTo>
                <a:lnTo>
                  <a:pt x="839177" y="15113"/>
                </a:lnTo>
                <a:lnTo>
                  <a:pt x="837793" y="2933"/>
                </a:lnTo>
                <a:lnTo>
                  <a:pt x="836752" y="3860"/>
                </a:lnTo>
                <a:lnTo>
                  <a:pt x="835888" y="4318"/>
                </a:lnTo>
                <a:lnTo>
                  <a:pt x="833996" y="3390"/>
                </a:lnTo>
                <a:lnTo>
                  <a:pt x="831227" y="2933"/>
                </a:lnTo>
                <a:lnTo>
                  <a:pt x="829322" y="2933"/>
                </a:lnTo>
                <a:lnTo>
                  <a:pt x="826046" y="5397"/>
                </a:lnTo>
                <a:lnTo>
                  <a:pt x="823290" y="9715"/>
                </a:lnTo>
                <a:lnTo>
                  <a:pt x="821563" y="16040"/>
                </a:lnTo>
                <a:lnTo>
                  <a:pt x="820521" y="21894"/>
                </a:lnTo>
                <a:lnTo>
                  <a:pt x="820521" y="33616"/>
                </a:lnTo>
                <a:lnTo>
                  <a:pt x="831227" y="51650"/>
                </a:lnTo>
                <a:lnTo>
                  <a:pt x="833996" y="51041"/>
                </a:lnTo>
                <a:lnTo>
                  <a:pt x="836409" y="49187"/>
                </a:lnTo>
                <a:lnTo>
                  <a:pt x="837272" y="48260"/>
                </a:lnTo>
                <a:lnTo>
                  <a:pt x="838657" y="48260"/>
                </a:lnTo>
                <a:lnTo>
                  <a:pt x="839177" y="48729"/>
                </a:lnTo>
                <a:lnTo>
                  <a:pt x="839177" y="35001"/>
                </a:lnTo>
                <a:lnTo>
                  <a:pt x="839520" y="32537"/>
                </a:lnTo>
                <a:lnTo>
                  <a:pt x="841413" y="31610"/>
                </a:lnTo>
                <a:lnTo>
                  <a:pt x="842276" y="31610"/>
                </a:lnTo>
                <a:lnTo>
                  <a:pt x="842276" y="30226"/>
                </a:lnTo>
                <a:close/>
              </a:path>
              <a:path w="890270" h="149860">
                <a:moveTo>
                  <a:pt x="866978" y="3390"/>
                </a:moveTo>
                <a:lnTo>
                  <a:pt x="859028" y="3390"/>
                </a:lnTo>
                <a:lnTo>
                  <a:pt x="859028" y="4775"/>
                </a:lnTo>
                <a:lnTo>
                  <a:pt x="860933" y="4775"/>
                </a:lnTo>
                <a:lnTo>
                  <a:pt x="861796" y="5397"/>
                </a:lnTo>
                <a:lnTo>
                  <a:pt x="862317" y="7251"/>
                </a:lnTo>
                <a:lnTo>
                  <a:pt x="862317" y="39941"/>
                </a:lnTo>
                <a:lnTo>
                  <a:pt x="861796" y="39941"/>
                </a:lnTo>
                <a:lnTo>
                  <a:pt x="849363" y="3390"/>
                </a:lnTo>
                <a:lnTo>
                  <a:pt x="843838" y="3390"/>
                </a:lnTo>
                <a:lnTo>
                  <a:pt x="843838" y="4775"/>
                </a:lnTo>
                <a:lnTo>
                  <a:pt x="845210" y="4775"/>
                </a:lnTo>
                <a:lnTo>
                  <a:pt x="846074" y="5397"/>
                </a:lnTo>
                <a:lnTo>
                  <a:pt x="846594" y="7251"/>
                </a:lnTo>
                <a:lnTo>
                  <a:pt x="846594" y="47180"/>
                </a:lnTo>
                <a:lnTo>
                  <a:pt x="846074" y="48729"/>
                </a:lnTo>
                <a:lnTo>
                  <a:pt x="845210" y="49187"/>
                </a:lnTo>
                <a:lnTo>
                  <a:pt x="843318" y="49187"/>
                </a:lnTo>
                <a:lnTo>
                  <a:pt x="843318" y="51041"/>
                </a:lnTo>
                <a:lnTo>
                  <a:pt x="851255" y="51041"/>
                </a:lnTo>
                <a:lnTo>
                  <a:pt x="851255" y="49187"/>
                </a:lnTo>
                <a:lnTo>
                  <a:pt x="849363" y="49187"/>
                </a:lnTo>
                <a:lnTo>
                  <a:pt x="848321" y="48729"/>
                </a:lnTo>
                <a:lnTo>
                  <a:pt x="847979" y="47180"/>
                </a:lnTo>
                <a:lnTo>
                  <a:pt x="847979" y="9245"/>
                </a:lnTo>
                <a:lnTo>
                  <a:pt x="848321" y="9245"/>
                </a:lnTo>
                <a:lnTo>
                  <a:pt x="862317" y="51041"/>
                </a:lnTo>
                <a:lnTo>
                  <a:pt x="863688" y="51041"/>
                </a:lnTo>
                <a:lnTo>
                  <a:pt x="863688" y="7251"/>
                </a:lnTo>
                <a:lnTo>
                  <a:pt x="864209" y="5397"/>
                </a:lnTo>
                <a:lnTo>
                  <a:pt x="865073" y="4775"/>
                </a:lnTo>
                <a:lnTo>
                  <a:pt x="866978" y="4775"/>
                </a:lnTo>
                <a:lnTo>
                  <a:pt x="866978" y="3390"/>
                </a:lnTo>
                <a:close/>
              </a:path>
              <a:path w="890270" h="149860">
                <a:moveTo>
                  <a:pt x="889774" y="24358"/>
                </a:moveTo>
                <a:lnTo>
                  <a:pt x="889254" y="18046"/>
                </a:lnTo>
                <a:lnTo>
                  <a:pt x="887869" y="12649"/>
                </a:lnTo>
                <a:lnTo>
                  <a:pt x="885964" y="8788"/>
                </a:lnTo>
                <a:lnTo>
                  <a:pt x="885964" y="26835"/>
                </a:lnTo>
                <a:lnTo>
                  <a:pt x="885964" y="29146"/>
                </a:lnTo>
                <a:lnTo>
                  <a:pt x="885456" y="36080"/>
                </a:lnTo>
                <a:lnTo>
                  <a:pt x="884593" y="40855"/>
                </a:lnTo>
                <a:lnTo>
                  <a:pt x="883208" y="44716"/>
                </a:lnTo>
                <a:lnTo>
                  <a:pt x="882688" y="44716"/>
                </a:lnTo>
                <a:lnTo>
                  <a:pt x="879932" y="48260"/>
                </a:lnTo>
                <a:lnTo>
                  <a:pt x="876300" y="49187"/>
                </a:lnTo>
                <a:lnTo>
                  <a:pt x="874915" y="48729"/>
                </a:lnTo>
                <a:lnTo>
                  <a:pt x="873887" y="47180"/>
                </a:lnTo>
                <a:lnTo>
                  <a:pt x="873887" y="7251"/>
                </a:lnTo>
                <a:lnTo>
                  <a:pt x="874915" y="5397"/>
                </a:lnTo>
                <a:lnTo>
                  <a:pt x="876642" y="4775"/>
                </a:lnTo>
                <a:lnTo>
                  <a:pt x="877163" y="4775"/>
                </a:lnTo>
                <a:lnTo>
                  <a:pt x="880960" y="6324"/>
                </a:lnTo>
                <a:lnTo>
                  <a:pt x="883729" y="9715"/>
                </a:lnTo>
                <a:lnTo>
                  <a:pt x="883729" y="10172"/>
                </a:lnTo>
                <a:lnTo>
                  <a:pt x="885101" y="14033"/>
                </a:lnTo>
                <a:lnTo>
                  <a:pt x="885964" y="26835"/>
                </a:lnTo>
                <a:lnTo>
                  <a:pt x="885964" y="8788"/>
                </a:lnTo>
                <a:lnTo>
                  <a:pt x="884072" y="6324"/>
                </a:lnTo>
                <a:lnTo>
                  <a:pt x="880960" y="3860"/>
                </a:lnTo>
                <a:lnTo>
                  <a:pt x="876642" y="3390"/>
                </a:lnTo>
                <a:lnTo>
                  <a:pt x="868362" y="3390"/>
                </a:lnTo>
                <a:lnTo>
                  <a:pt x="868362" y="4775"/>
                </a:lnTo>
                <a:lnTo>
                  <a:pt x="869226" y="4775"/>
                </a:lnTo>
                <a:lnTo>
                  <a:pt x="870597" y="5397"/>
                </a:lnTo>
                <a:lnTo>
                  <a:pt x="871118" y="7251"/>
                </a:lnTo>
                <a:lnTo>
                  <a:pt x="871118" y="47180"/>
                </a:lnTo>
                <a:lnTo>
                  <a:pt x="870597" y="48729"/>
                </a:lnTo>
                <a:lnTo>
                  <a:pt x="869226" y="49187"/>
                </a:lnTo>
                <a:lnTo>
                  <a:pt x="867841" y="49187"/>
                </a:lnTo>
                <a:lnTo>
                  <a:pt x="867841" y="51041"/>
                </a:lnTo>
                <a:lnTo>
                  <a:pt x="876300" y="51041"/>
                </a:lnTo>
                <a:lnTo>
                  <a:pt x="879932" y="50114"/>
                </a:lnTo>
                <a:lnTo>
                  <a:pt x="889774" y="26212"/>
                </a:lnTo>
                <a:lnTo>
                  <a:pt x="889774" y="243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4" name="object 2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015868" y="3580602"/>
            <a:ext cx="122440" cy="194851"/>
          </a:xfrm>
          <a:prstGeom prst="rect">
            <a:avLst/>
          </a:prstGeom>
        </p:spPr>
      </p:pic>
      <p:sp>
        <p:nvSpPr>
          <p:cNvPr id="25" name="object 25"/>
          <p:cNvSpPr/>
          <p:nvPr/>
        </p:nvSpPr>
        <p:spPr>
          <a:xfrm>
            <a:off x="4457494" y="3566531"/>
            <a:ext cx="889635" cy="255270"/>
          </a:xfrm>
          <a:custGeom>
            <a:avLst/>
            <a:gdLst/>
            <a:ahLst/>
            <a:cxnLst/>
            <a:rect l="l" t="t" r="r" b="b"/>
            <a:pathLst>
              <a:path w="889635" h="255270">
                <a:moveTo>
                  <a:pt x="0" y="254719"/>
                </a:moveTo>
                <a:lnTo>
                  <a:pt x="737940" y="254719"/>
                </a:lnTo>
                <a:lnTo>
                  <a:pt x="737940" y="0"/>
                </a:lnTo>
                <a:lnTo>
                  <a:pt x="0" y="0"/>
                </a:lnTo>
                <a:lnTo>
                  <a:pt x="0" y="254719"/>
                </a:lnTo>
                <a:close/>
              </a:path>
              <a:path w="889635" h="255270">
                <a:moveTo>
                  <a:pt x="674338" y="77546"/>
                </a:moveTo>
                <a:lnTo>
                  <a:pt x="889165" y="77546"/>
                </a:lnTo>
              </a:path>
              <a:path w="889635" h="255270">
                <a:moveTo>
                  <a:pt x="234375" y="34062"/>
                </a:moveTo>
                <a:lnTo>
                  <a:pt x="234375" y="120875"/>
                </a:lnTo>
              </a:path>
              <a:path w="889635" h="255270">
                <a:moveTo>
                  <a:pt x="234375" y="77546"/>
                </a:moveTo>
                <a:lnTo>
                  <a:pt x="165679" y="77546"/>
                </a:lnTo>
              </a:path>
              <a:path w="889635" h="255270">
                <a:moveTo>
                  <a:pt x="454331" y="120875"/>
                </a:moveTo>
                <a:lnTo>
                  <a:pt x="454331" y="34062"/>
                </a:lnTo>
              </a:path>
              <a:path w="889635" h="255270">
                <a:moveTo>
                  <a:pt x="454331" y="76929"/>
                </a:moveTo>
                <a:lnTo>
                  <a:pt x="564334" y="76929"/>
                </a:lnTo>
              </a:path>
              <a:path w="889635" h="255270">
                <a:moveTo>
                  <a:pt x="234375" y="120875"/>
                </a:moveTo>
                <a:lnTo>
                  <a:pt x="454331" y="120875"/>
                </a:lnTo>
              </a:path>
              <a:path w="889635" h="255270">
                <a:moveTo>
                  <a:pt x="454331" y="34062"/>
                </a:moveTo>
                <a:lnTo>
                  <a:pt x="234375" y="34062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060220" y="3586561"/>
            <a:ext cx="962025" cy="159385"/>
          </a:xfrm>
          <a:custGeom>
            <a:avLst/>
            <a:gdLst/>
            <a:ahLst/>
            <a:cxnLst/>
            <a:rect l="l" t="t" r="r" b="b"/>
            <a:pathLst>
              <a:path w="962025" h="159385">
                <a:moveTo>
                  <a:pt x="441828" y="106704"/>
                </a:moveTo>
                <a:lnTo>
                  <a:pt x="562961" y="106704"/>
                </a:lnTo>
                <a:lnTo>
                  <a:pt x="562961" y="8322"/>
                </a:lnTo>
                <a:lnTo>
                  <a:pt x="441828" y="8322"/>
                </a:lnTo>
                <a:lnTo>
                  <a:pt x="441828" y="106704"/>
                </a:lnTo>
                <a:close/>
              </a:path>
              <a:path w="962025" h="159385">
                <a:moveTo>
                  <a:pt x="0" y="57515"/>
                </a:moveTo>
                <a:lnTo>
                  <a:pt x="441828" y="57515"/>
                </a:lnTo>
              </a:path>
              <a:path w="962025" h="159385">
                <a:moveTo>
                  <a:pt x="961608" y="0"/>
                </a:moveTo>
                <a:lnTo>
                  <a:pt x="961608" y="115339"/>
                </a:lnTo>
              </a:path>
              <a:path w="962025" h="159385">
                <a:moveTo>
                  <a:pt x="223236" y="158823"/>
                </a:moveTo>
                <a:lnTo>
                  <a:pt x="397274" y="158823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379518" y="3588422"/>
            <a:ext cx="890269" cy="149225"/>
          </a:xfrm>
          <a:custGeom>
            <a:avLst/>
            <a:gdLst/>
            <a:ahLst/>
            <a:cxnLst/>
            <a:rect l="l" t="t" r="r" b="b"/>
            <a:pathLst>
              <a:path w="890270" h="149225">
                <a:moveTo>
                  <a:pt x="19494" y="101307"/>
                </a:moveTo>
                <a:lnTo>
                  <a:pt x="4648" y="101307"/>
                </a:lnTo>
                <a:lnTo>
                  <a:pt x="4648" y="102844"/>
                </a:lnTo>
                <a:lnTo>
                  <a:pt x="8801" y="102844"/>
                </a:lnTo>
                <a:lnTo>
                  <a:pt x="10210" y="103771"/>
                </a:lnTo>
                <a:lnTo>
                  <a:pt x="10210" y="146634"/>
                </a:lnTo>
                <a:lnTo>
                  <a:pt x="8801" y="147713"/>
                </a:lnTo>
                <a:lnTo>
                  <a:pt x="4648" y="147713"/>
                </a:lnTo>
                <a:lnTo>
                  <a:pt x="4648" y="149098"/>
                </a:lnTo>
                <a:lnTo>
                  <a:pt x="19494" y="149098"/>
                </a:lnTo>
                <a:lnTo>
                  <a:pt x="19494" y="147713"/>
                </a:lnTo>
                <a:lnTo>
                  <a:pt x="15316" y="147713"/>
                </a:lnTo>
                <a:lnTo>
                  <a:pt x="13919" y="146634"/>
                </a:lnTo>
                <a:lnTo>
                  <a:pt x="13449" y="145249"/>
                </a:lnTo>
                <a:lnTo>
                  <a:pt x="13449" y="105308"/>
                </a:lnTo>
                <a:lnTo>
                  <a:pt x="13919" y="103771"/>
                </a:lnTo>
                <a:lnTo>
                  <a:pt x="15316" y="102844"/>
                </a:lnTo>
                <a:lnTo>
                  <a:pt x="19494" y="102844"/>
                </a:lnTo>
                <a:lnTo>
                  <a:pt x="19494" y="101307"/>
                </a:lnTo>
                <a:close/>
              </a:path>
              <a:path w="890270" h="149225">
                <a:moveTo>
                  <a:pt x="20878" y="36537"/>
                </a:moveTo>
                <a:lnTo>
                  <a:pt x="19951" y="36080"/>
                </a:lnTo>
                <a:lnTo>
                  <a:pt x="19024" y="40551"/>
                </a:lnTo>
                <a:lnTo>
                  <a:pt x="17170" y="43484"/>
                </a:lnTo>
                <a:lnTo>
                  <a:pt x="15786" y="44869"/>
                </a:lnTo>
                <a:lnTo>
                  <a:pt x="12522" y="45796"/>
                </a:lnTo>
                <a:lnTo>
                  <a:pt x="7429" y="45796"/>
                </a:lnTo>
                <a:lnTo>
                  <a:pt x="6489" y="45326"/>
                </a:lnTo>
                <a:lnTo>
                  <a:pt x="6032" y="43942"/>
                </a:lnTo>
                <a:lnTo>
                  <a:pt x="6032" y="4000"/>
                </a:lnTo>
                <a:lnTo>
                  <a:pt x="6489" y="1993"/>
                </a:lnTo>
                <a:lnTo>
                  <a:pt x="7429" y="1536"/>
                </a:lnTo>
                <a:lnTo>
                  <a:pt x="8801" y="1536"/>
                </a:lnTo>
                <a:lnTo>
                  <a:pt x="8801" y="0"/>
                </a:lnTo>
                <a:lnTo>
                  <a:pt x="0" y="0"/>
                </a:lnTo>
                <a:lnTo>
                  <a:pt x="0" y="1536"/>
                </a:lnTo>
                <a:lnTo>
                  <a:pt x="1384" y="1536"/>
                </a:lnTo>
                <a:lnTo>
                  <a:pt x="2781" y="1993"/>
                </a:lnTo>
                <a:lnTo>
                  <a:pt x="2781" y="45326"/>
                </a:lnTo>
                <a:lnTo>
                  <a:pt x="1384" y="45796"/>
                </a:lnTo>
                <a:lnTo>
                  <a:pt x="0" y="45796"/>
                </a:lnTo>
                <a:lnTo>
                  <a:pt x="0" y="47790"/>
                </a:lnTo>
                <a:lnTo>
                  <a:pt x="19494" y="47790"/>
                </a:lnTo>
                <a:lnTo>
                  <a:pt x="20878" y="36537"/>
                </a:lnTo>
                <a:close/>
              </a:path>
              <a:path w="890270" h="149225">
                <a:moveTo>
                  <a:pt x="42240" y="0"/>
                </a:moveTo>
                <a:lnTo>
                  <a:pt x="26924" y="0"/>
                </a:lnTo>
                <a:lnTo>
                  <a:pt x="26924" y="1536"/>
                </a:lnTo>
                <a:lnTo>
                  <a:pt x="31546" y="1536"/>
                </a:lnTo>
                <a:lnTo>
                  <a:pt x="32486" y="1993"/>
                </a:lnTo>
                <a:lnTo>
                  <a:pt x="32943" y="4000"/>
                </a:lnTo>
                <a:lnTo>
                  <a:pt x="32943" y="43942"/>
                </a:lnTo>
                <a:lnTo>
                  <a:pt x="32486" y="45326"/>
                </a:lnTo>
                <a:lnTo>
                  <a:pt x="31546" y="45796"/>
                </a:lnTo>
                <a:lnTo>
                  <a:pt x="26924" y="45796"/>
                </a:lnTo>
                <a:lnTo>
                  <a:pt x="26924" y="47790"/>
                </a:lnTo>
                <a:lnTo>
                  <a:pt x="42240" y="47790"/>
                </a:lnTo>
                <a:lnTo>
                  <a:pt x="42240" y="45796"/>
                </a:lnTo>
                <a:lnTo>
                  <a:pt x="37592" y="45796"/>
                </a:lnTo>
                <a:lnTo>
                  <a:pt x="36664" y="45326"/>
                </a:lnTo>
                <a:lnTo>
                  <a:pt x="36195" y="43942"/>
                </a:lnTo>
                <a:lnTo>
                  <a:pt x="36195" y="4000"/>
                </a:lnTo>
                <a:lnTo>
                  <a:pt x="36664" y="1993"/>
                </a:lnTo>
                <a:lnTo>
                  <a:pt x="37592" y="1536"/>
                </a:lnTo>
                <a:lnTo>
                  <a:pt x="42240" y="1536"/>
                </a:lnTo>
                <a:lnTo>
                  <a:pt x="42240" y="0"/>
                </a:lnTo>
                <a:close/>
              </a:path>
              <a:path w="890270" h="149225">
                <a:moveTo>
                  <a:pt x="46405" y="138468"/>
                </a:moveTo>
                <a:lnTo>
                  <a:pt x="45491" y="137845"/>
                </a:lnTo>
                <a:lnTo>
                  <a:pt x="44551" y="141859"/>
                </a:lnTo>
                <a:lnTo>
                  <a:pt x="42684" y="144792"/>
                </a:lnTo>
                <a:lnTo>
                  <a:pt x="41313" y="146634"/>
                </a:lnTo>
                <a:lnTo>
                  <a:pt x="38061" y="147713"/>
                </a:lnTo>
                <a:lnTo>
                  <a:pt x="33413" y="147713"/>
                </a:lnTo>
                <a:lnTo>
                  <a:pt x="32016" y="146634"/>
                </a:lnTo>
                <a:lnTo>
                  <a:pt x="31546" y="145249"/>
                </a:lnTo>
                <a:lnTo>
                  <a:pt x="31546" y="105308"/>
                </a:lnTo>
                <a:lnTo>
                  <a:pt x="32016" y="103771"/>
                </a:lnTo>
                <a:lnTo>
                  <a:pt x="33413" y="102844"/>
                </a:lnTo>
                <a:lnTo>
                  <a:pt x="34353" y="102844"/>
                </a:lnTo>
                <a:lnTo>
                  <a:pt x="34353" y="101307"/>
                </a:lnTo>
                <a:lnTo>
                  <a:pt x="25527" y="101307"/>
                </a:lnTo>
                <a:lnTo>
                  <a:pt x="25527" y="102844"/>
                </a:lnTo>
                <a:lnTo>
                  <a:pt x="26924" y="102844"/>
                </a:lnTo>
                <a:lnTo>
                  <a:pt x="28308" y="103771"/>
                </a:lnTo>
                <a:lnTo>
                  <a:pt x="28308" y="146634"/>
                </a:lnTo>
                <a:lnTo>
                  <a:pt x="26924" y="147713"/>
                </a:lnTo>
                <a:lnTo>
                  <a:pt x="25527" y="147713"/>
                </a:lnTo>
                <a:lnTo>
                  <a:pt x="25527" y="149098"/>
                </a:lnTo>
                <a:lnTo>
                  <a:pt x="45021" y="149098"/>
                </a:lnTo>
                <a:lnTo>
                  <a:pt x="46405" y="138468"/>
                </a:lnTo>
                <a:close/>
              </a:path>
              <a:path w="890270" h="149225">
                <a:moveTo>
                  <a:pt x="70078" y="0"/>
                </a:moveTo>
                <a:lnTo>
                  <a:pt x="62649" y="0"/>
                </a:lnTo>
                <a:lnTo>
                  <a:pt x="62649" y="1536"/>
                </a:lnTo>
                <a:lnTo>
                  <a:pt x="64046" y="1536"/>
                </a:lnTo>
                <a:lnTo>
                  <a:pt x="65430" y="1993"/>
                </a:lnTo>
                <a:lnTo>
                  <a:pt x="65900" y="4000"/>
                </a:lnTo>
                <a:lnTo>
                  <a:pt x="65900" y="36537"/>
                </a:lnTo>
                <a:lnTo>
                  <a:pt x="65430" y="36537"/>
                </a:lnTo>
                <a:lnTo>
                  <a:pt x="52908" y="0"/>
                </a:lnTo>
                <a:lnTo>
                  <a:pt x="47332" y="0"/>
                </a:lnTo>
                <a:lnTo>
                  <a:pt x="47332" y="1536"/>
                </a:lnTo>
                <a:lnTo>
                  <a:pt x="48272" y="1536"/>
                </a:lnTo>
                <a:lnTo>
                  <a:pt x="49669" y="1993"/>
                </a:lnTo>
                <a:lnTo>
                  <a:pt x="50114" y="4000"/>
                </a:lnTo>
                <a:lnTo>
                  <a:pt x="50114" y="43942"/>
                </a:lnTo>
                <a:lnTo>
                  <a:pt x="49669" y="45326"/>
                </a:lnTo>
                <a:lnTo>
                  <a:pt x="48272" y="45796"/>
                </a:lnTo>
                <a:lnTo>
                  <a:pt x="46863" y="45796"/>
                </a:lnTo>
                <a:lnTo>
                  <a:pt x="46863" y="47790"/>
                </a:lnTo>
                <a:lnTo>
                  <a:pt x="54292" y="47790"/>
                </a:lnTo>
                <a:lnTo>
                  <a:pt x="54292" y="45796"/>
                </a:lnTo>
                <a:lnTo>
                  <a:pt x="52908" y="45796"/>
                </a:lnTo>
                <a:lnTo>
                  <a:pt x="51981" y="45326"/>
                </a:lnTo>
                <a:lnTo>
                  <a:pt x="51041" y="43942"/>
                </a:lnTo>
                <a:lnTo>
                  <a:pt x="51041" y="5854"/>
                </a:lnTo>
                <a:lnTo>
                  <a:pt x="51511" y="5854"/>
                </a:lnTo>
                <a:lnTo>
                  <a:pt x="65900" y="47790"/>
                </a:lnTo>
                <a:lnTo>
                  <a:pt x="66827" y="47790"/>
                </a:lnTo>
                <a:lnTo>
                  <a:pt x="66827" y="4000"/>
                </a:lnTo>
                <a:lnTo>
                  <a:pt x="67767" y="1993"/>
                </a:lnTo>
                <a:lnTo>
                  <a:pt x="68681" y="1536"/>
                </a:lnTo>
                <a:lnTo>
                  <a:pt x="70078" y="1536"/>
                </a:lnTo>
                <a:lnTo>
                  <a:pt x="70078" y="0"/>
                </a:lnTo>
                <a:close/>
              </a:path>
              <a:path w="890270" h="149225">
                <a:moveTo>
                  <a:pt x="70548" y="138468"/>
                </a:moveTo>
                <a:lnTo>
                  <a:pt x="69608" y="137845"/>
                </a:lnTo>
                <a:lnTo>
                  <a:pt x="68681" y="141859"/>
                </a:lnTo>
                <a:lnTo>
                  <a:pt x="66827" y="144792"/>
                </a:lnTo>
                <a:lnTo>
                  <a:pt x="65430" y="146634"/>
                </a:lnTo>
                <a:lnTo>
                  <a:pt x="62191" y="147713"/>
                </a:lnTo>
                <a:lnTo>
                  <a:pt x="57086" y="147713"/>
                </a:lnTo>
                <a:lnTo>
                  <a:pt x="56159" y="146634"/>
                </a:lnTo>
                <a:lnTo>
                  <a:pt x="55689" y="145249"/>
                </a:lnTo>
                <a:lnTo>
                  <a:pt x="55689" y="105308"/>
                </a:lnTo>
                <a:lnTo>
                  <a:pt x="56159" y="103771"/>
                </a:lnTo>
                <a:lnTo>
                  <a:pt x="57086" y="102844"/>
                </a:lnTo>
                <a:lnTo>
                  <a:pt x="58470" y="102844"/>
                </a:lnTo>
                <a:lnTo>
                  <a:pt x="58470" y="101307"/>
                </a:lnTo>
                <a:lnTo>
                  <a:pt x="49669" y="101307"/>
                </a:lnTo>
                <a:lnTo>
                  <a:pt x="49669" y="102844"/>
                </a:lnTo>
                <a:lnTo>
                  <a:pt x="51041" y="102844"/>
                </a:lnTo>
                <a:lnTo>
                  <a:pt x="51981" y="103771"/>
                </a:lnTo>
                <a:lnTo>
                  <a:pt x="52451" y="105308"/>
                </a:lnTo>
                <a:lnTo>
                  <a:pt x="52451" y="145249"/>
                </a:lnTo>
                <a:lnTo>
                  <a:pt x="51981" y="146634"/>
                </a:lnTo>
                <a:lnTo>
                  <a:pt x="51041" y="147713"/>
                </a:lnTo>
                <a:lnTo>
                  <a:pt x="49669" y="147713"/>
                </a:lnTo>
                <a:lnTo>
                  <a:pt x="49669" y="149098"/>
                </a:lnTo>
                <a:lnTo>
                  <a:pt x="68681" y="149098"/>
                </a:lnTo>
                <a:lnTo>
                  <a:pt x="70548" y="138468"/>
                </a:lnTo>
                <a:close/>
              </a:path>
              <a:path w="890270" h="149225">
                <a:moveTo>
                  <a:pt x="842276" y="29756"/>
                </a:moveTo>
                <a:lnTo>
                  <a:pt x="832612" y="29756"/>
                </a:lnTo>
                <a:lnTo>
                  <a:pt x="832612" y="31762"/>
                </a:lnTo>
                <a:lnTo>
                  <a:pt x="833996" y="31762"/>
                </a:lnTo>
                <a:lnTo>
                  <a:pt x="835367" y="32219"/>
                </a:lnTo>
                <a:lnTo>
                  <a:pt x="836409" y="34683"/>
                </a:lnTo>
                <a:lnTo>
                  <a:pt x="836409" y="44399"/>
                </a:lnTo>
                <a:lnTo>
                  <a:pt x="834859" y="47790"/>
                </a:lnTo>
                <a:lnTo>
                  <a:pt x="831227" y="49187"/>
                </a:lnTo>
                <a:lnTo>
                  <a:pt x="830707" y="49187"/>
                </a:lnTo>
                <a:lnTo>
                  <a:pt x="827430" y="47332"/>
                </a:lnTo>
                <a:lnTo>
                  <a:pt x="825703" y="42405"/>
                </a:lnTo>
                <a:lnTo>
                  <a:pt x="824661" y="39001"/>
                </a:lnTo>
                <a:lnTo>
                  <a:pt x="823798" y="33147"/>
                </a:lnTo>
                <a:lnTo>
                  <a:pt x="823798" y="26365"/>
                </a:lnTo>
                <a:lnTo>
                  <a:pt x="824661" y="14185"/>
                </a:lnTo>
                <a:lnTo>
                  <a:pt x="826046" y="9867"/>
                </a:lnTo>
                <a:lnTo>
                  <a:pt x="828459" y="6477"/>
                </a:lnTo>
                <a:lnTo>
                  <a:pt x="831227" y="4470"/>
                </a:lnTo>
                <a:lnTo>
                  <a:pt x="832091" y="4470"/>
                </a:lnTo>
                <a:lnTo>
                  <a:pt x="835367" y="6934"/>
                </a:lnTo>
                <a:lnTo>
                  <a:pt x="836752" y="9867"/>
                </a:lnTo>
                <a:lnTo>
                  <a:pt x="838136" y="15722"/>
                </a:lnTo>
                <a:lnTo>
                  <a:pt x="839177" y="15100"/>
                </a:lnTo>
                <a:lnTo>
                  <a:pt x="837793" y="2463"/>
                </a:lnTo>
                <a:lnTo>
                  <a:pt x="836752" y="3543"/>
                </a:lnTo>
                <a:lnTo>
                  <a:pt x="835888" y="4000"/>
                </a:lnTo>
                <a:lnTo>
                  <a:pt x="833996" y="3543"/>
                </a:lnTo>
                <a:lnTo>
                  <a:pt x="831227" y="2463"/>
                </a:lnTo>
                <a:lnTo>
                  <a:pt x="829322" y="2921"/>
                </a:lnTo>
                <a:lnTo>
                  <a:pt x="826046" y="4927"/>
                </a:lnTo>
                <a:lnTo>
                  <a:pt x="823290" y="9867"/>
                </a:lnTo>
                <a:lnTo>
                  <a:pt x="821563" y="16179"/>
                </a:lnTo>
                <a:lnTo>
                  <a:pt x="820521" y="21424"/>
                </a:lnTo>
                <a:lnTo>
                  <a:pt x="820521" y="33147"/>
                </a:lnTo>
                <a:lnTo>
                  <a:pt x="831227" y="51193"/>
                </a:lnTo>
                <a:lnTo>
                  <a:pt x="833996" y="50723"/>
                </a:lnTo>
                <a:lnTo>
                  <a:pt x="836409" y="48717"/>
                </a:lnTo>
                <a:lnTo>
                  <a:pt x="837272" y="47790"/>
                </a:lnTo>
                <a:lnTo>
                  <a:pt x="838657" y="47790"/>
                </a:lnTo>
                <a:lnTo>
                  <a:pt x="839177" y="48260"/>
                </a:lnTo>
                <a:lnTo>
                  <a:pt x="839177" y="34683"/>
                </a:lnTo>
                <a:lnTo>
                  <a:pt x="839520" y="32219"/>
                </a:lnTo>
                <a:lnTo>
                  <a:pt x="841413" y="31762"/>
                </a:lnTo>
                <a:lnTo>
                  <a:pt x="842276" y="31762"/>
                </a:lnTo>
                <a:lnTo>
                  <a:pt x="842276" y="29756"/>
                </a:lnTo>
                <a:close/>
              </a:path>
              <a:path w="890270" h="149225">
                <a:moveTo>
                  <a:pt x="866978" y="2921"/>
                </a:moveTo>
                <a:lnTo>
                  <a:pt x="859028" y="2921"/>
                </a:lnTo>
                <a:lnTo>
                  <a:pt x="859028" y="4470"/>
                </a:lnTo>
                <a:lnTo>
                  <a:pt x="860933" y="4470"/>
                </a:lnTo>
                <a:lnTo>
                  <a:pt x="861796" y="5397"/>
                </a:lnTo>
                <a:lnTo>
                  <a:pt x="862317" y="6934"/>
                </a:lnTo>
                <a:lnTo>
                  <a:pt x="862317" y="39471"/>
                </a:lnTo>
                <a:lnTo>
                  <a:pt x="861796" y="39471"/>
                </a:lnTo>
                <a:lnTo>
                  <a:pt x="849363" y="2921"/>
                </a:lnTo>
                <a:lnTo>
                  <a:pt x="843838" y="2921"/>
                </a:lnTo>
                <a:lnTo>
                  <a:pt x="843838" y="4470"/>
                </a:lnTo>
                <a:lnTo>
                  <a:pt x="845210" y="4470"/>
                </a:lnTo>
                <a:lnTo>
                  <a:pt x="846074" y="5397"/>
                </a:lnTo>
                <a:lnTo>
                  <a:pt x="846594" y="6934"/>
                </a:lnTo>
                <a:lnTo>
                  <a:pt x="846594" y="46875"/>
                </a:lnTo>
                <a:lnTo>
                  <a:pt x="846074" y="48260"/>
                </a:lnTo>
                <a:lnTo>
                  <a:pt x="845210" y="49187"/>
                </a:lnTo>
                <a:lnTo>
                  <a:pt x="843318" y="49187"/>
                </a:lnTo>
                <a:lnTo>
                  <a:pt x="843318" y="50723"/>
                </a:lnTo>
                <a:lnTo>
                  <a:pt x="851255" y="50723"/>
                </a:lnTo>
                <a:lnTo>
                  <a:pt x="851255" y="49187"/>
                </a:lnTo>
                <a:lnTo>
                  <a:pt x="849363" y="49187"/>
                </a:lnTo>
                <a:lnTo>
                  <a:pt x="848321" y="48260"/>
                </a:lnTo>
                <a:lnTo>
                  <a:pt x="847979" y="46875"/>
                </a:lnTo>
                <a:lnTo>
                  <a:pt x="847979" y="9245"/>
                </a:lnTo>
                <a:lnTo>
                  <a:pt x="848321" y="9245"/>
                </a:lnTo>
                <a:lnTo>
                  <a:pt x="862317" y="50723"/>
                </a:lnTo>
                <a:lnTo>
                  <a:pt x="863688" y="50723"/>
                </a:lnTo>
                <a:lnTo>
                  <a:pt x="863688" y="6934"/>
                </a:lnTo>
                <a:lnTo>
                  <a:pt x="864209" y="5397"/>
                </a:lnTo>
                <a:lnTo>
                  <a:pt x="865073" y="4470"/>
                </a:lnTo>
                <a:lnTo>
                  <a:pt x="866978" y="4470"/>
                </a:lnTo>
                <a:lnTo>
                  <a:pt x="866978" y="2921"/>
                </a:lnTo>
                <a:close/>
              </a:path>
              <a:path w="890270" h="149225">
                <a:moveTo>
                  <a:pt x="889774" y="23901"/>
                </a:moveTo>
                <a:lnTo>
                  <a:pt x="889254" y="17576"/>
                </a:lnTo>
                <a:lnTo>
                  <a:pt x="887869" y="12788"/>
                </a:lnTo>
                <a:lnTo>
                  <a:pt x="885964" y="8318"/>
                </a:lnTo>
                <a:lnTo>
                  <a:pt x="885964" y="26365"/>
                </a:lnTo>
                <a:lnTo>
                  <a:pt x="885964" y="28829"/>
                </a:lnTo>
                <a:lnTo>
                  <a:pt x="876300" y="49187"/>
                </a:lnTo>
                <a:lnTo>
                  <a:pt x="874915" y="48260"/>
                </a:lnTo>
                <a:lnTo>
                  <a:pt x="873887" y="46875"/>
                </a:lnTo>
                <a:lnTo>
                  <a:pt x="873887" y="6934"/>
                </a:lnTo>
                <a:lnTo>
                  <a:pt x="874915" y="5397"/>
                </a:lnTo>
                <a:lnTo>
                  <a:pt x="876642" y="4470"/>
                </a:lnTo>
                <a:lnTo>
                  <a:pt x="877163" y="4470"/>
                </a:lnTo>
                <a:lnTo>
                  <a:pt x="880960" y="5854"/>
                </a:lnTo>
                <a:lnTo>
                  <a:pt x="883729" y="9245"/>
                </a:lnTo>
                <a:lnTo>
                  <a:pt x="883729" y="9867"/>
                </a:lnTo>
                <a:lnTo>
                  <a:pt x="885101" y="13716"/>
                </a:lnTo>
                <a:lnTo>
                  <a:pt x="885456" y="19583"/>
                </a:lnTo>
                <a:lnTo>
                  <a:pt x="885964" y="26365"/>
                </a:lnTo>
                <a:lnTo>
                  <a:pt x="885964" y="8318"/>
                </a:lnTo>
                <a:lnTo>
                  <a:pt x="884072" y="5854"/>
                </a:lnTo>
                <a:lnTo>
                  <a:pt x="880960" y="4000"/>
                </a:lnTo>
                <a:lnTo>
                  <a:pt x="876642" y="2921"/>
                </a:lnTo>
                <a:lnTo>
                  <a:pt x="868362" y="2921"/>
                </a:lnTo>
                <a:lnTo>
                  <a:pt x="868362" y="4470"/>
                </a:lnTo>
                <a:lnTo>
                  <a:pt x="869226" y="4470"/>
                </a:lnTo>
                <a:lnTo>
                  <a:pt x="870597" y="5397"/>
                </a:lnTo>
                <a:lnTo>
                  <a:pt x="871118" y="6934"/>
                </a:lnTo>
                <a:lnTo>
                  <a:pt x="871118" y="46875"/>
                </a:lnTo>
                <a:lnTo>
                  <a:pt x="870597" y="48260"/>
                </a:lnTo>
                <a:lnTo>
                  <a:pt x="869226" y="49187"/>
                </a:lnTo>
                <a:lnTo>
                  <a:pt x="867841" y="49187"/>
                </a:lnTo>
                <a:lnTo>
                  <a:pt x="867841" y="50723"/>
                </a:lnTo>
                <a:lnTo>
                  <a:pt x="876300" y="50723"/>
                </a:lnTo>
                <a:lnTo>
                  <a:pt x="879932" y="50266"/>
                </a:lnTo>
                <a:lnTo>
                  <a:pt x="889774" y="25895"/>
                </a:lnTo>
                <a:lnTo>
                  <a:pt x="889774" y="2390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9" name="object 29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472346" y="2670473"/>
            <a:ext cx="229729" cy="64763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472346" y="3031295"/>
            <a:ext cx="276615" cy="63837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472346" y="3392735"/>
            <a:ext cx="229729" cy="64300"/>
          </a:xfrm>
          <a:prstGeom prst="rect">
            <a:avLst/>
          </a:prstGeom>
        </p:spPr>
      </p:pic>
      <p:sp>
        <p:nvSpPr>
          <p:cNvPr id="33" name="object 33"/>
          <p:cNvSpPr/>
          <p:nvPr/>
        </p:nvSpPr>
        <p:spPr>
          <a:xfrm>
            <a:off x="4060220" y="2560838"/>
            <a:ext cx="0" cy="1925320"/>
          </a:xfrm>
          <a:custGeom>
            <a:avLst/>
            <a:gdLst/>
            <a:ahLst/>
            <a:cxnLst/>
            <a:rect l="l" t="t" r="r" b="b"/>
            <a:pathLst>
              <a:path h="1925320">
                <a:moveTo>
                  <a:pt x="0" y="0"/>
                </a:moveTo>
                <a:lnTo>
                  <a:pt x="0" y="1924849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283457" y="1188787"/>
            <a:ext cx="0" cy="2557145"/>
          </a:xfrm>
          <a:custGeom>
            <a:avLst/>
            <a:gdLst/>
            <a:ahLst/>
            <a:cxnLst/>
            <a:rect l="l" t="t" r="r" b="b"/>
            <a:pathLst>
              <a:path h="2557145">
                <a:moveTo>
                  <a:pt x="0" y="2556597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6" name="object 3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250490" y="2629456"/>
            <a:ext cx="65449" cy="68155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50490" y="2990433"/>
            <a:ext cx="65449" cy="68155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250490" y="3351256"/>
            <a:ext cx="65449" cy="68155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027720" y="2889125"/>
            <a:ext cx="64983" cy="68155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027720" y="3249948"/>
            <a:ext cx="64983" cy="68155"/>
          </a:xfrm>
          <a:prstGeom prst="rect">
            <a:avLst/>
          </a:prstGeom>
        </p:spPr>
      </p:pic>
      <p:pic>
        <p:nvPicPr>
          <p:cNvPr id="41" name="object 4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027720" y="3610924"/>
            <a:ext cx="64983" cy="68617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5346660" y="2560838"/>
            <a:ext cx="0" cy="361950"/>
          </a:xfrm>
          <a:custGeom>
            <a:avLst/>
            <a:gdLst/>
            <a:ahLst/>
            <a:cxnLst/>
            <a:rect l="l" t="t" r="r" b="b"/>
            <a:pathLst>
              <a:path h="361950">
                <a:moveTo>
                  <a:pt x="0" y="361439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498109" y="2560838"/>
            <a:ext cx="147955" cy="445770"/>
          </a:xfrm>
          <a:custGeom>
            <a:avLst/>
            <a:gdLst/>
            <a:ahLst/>
            <a:cxnLst/>
            <a:rect l="l" t="t" r="r" b="b"/>
            <a:pathLst>
              <a:path w="147954" h="445769">
                <a:moveTo>
                  <a:pt x="73738" y="0"/>
                </a:moveTo>
                <a:lnTo>
                  <a:pt x="73738" y="389194"/>
                </a:lnTo>
              </a:path>
              <a:path w="147954" h="445769">
                <a:moveTo>
                  <a:pt x="147477" y="389194"/>
                </a:moveTo>
                <a:lnTo>
                  <a:pt x="0" y="389194"/>
                </a:lnTo>
              </a:path>
              <a:path w="147954" h="445769">
                <a:moveTo>
                  <a:pt x="120192" y="416950"/>
                </a:moveTo>
                <a:lnTo>
                  <a:pt x="23140" y="416950"/>
                </a:lnTo>
              </a:path>
              <a:path w="147954" h="445769">
                <a:moveTo>
                  <a:pt x="98778" y="445168"/>
                </a:moveTo>
                <a:lnTo>
                  <a:pt x="50080" y="445168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5" name="object 4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596370" y="2617275"/>
            <a:ext cx="138843" cy="74014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5596369" y="2741104"/>
            <a:ext cx="100965" cy="194945"/>
          </a:xfrm>
          <a:custGeom>
            <a:avLst/>
            <a:gdLst/>
            <a:ahLst/>
            <a:cxnLst/>
            <a:rect l="l" t="t" r="r" b="b"/>
            <a:pathLst>
              <a:path w="100964" h="194944">
                <a:moveTo>
                  <a:pt x="29349" y="157276"/>
                </a:moveTo>
                <a:lnTo>
                  <a:pt x="28321" y="142163"/>
                </a:lnTo>
                <a:lnTo>
                  <a:pt x="25552" y="130911"/>
                </a:lnTo>
                <a:lnTo>
                  <a:pt x="23647" y="127635"/>
                </a:lnTo>
                <a:lnTo>
                  <a:pt x="23647" y="149872"/>
                </a:lnTo>
                <a:lnTo>
                  <a:pt x="23647" y="170383"/>
                </a:lnTo>
                <a:lnTo>
                  <a:pt x="22783" y="177165"/>
                </a:lnTo>
                <a:lnTo>
                  <a:pt x="21932" y="182562"/>
                </a:lnTo>
                <a:lnTo>
                  <a:pt x="18643" y="189357"/>
                </a:lnTo>
                <a:lnTo>
                  <a:pt x="14846" y="191350"/>
                </a:lnTo>
                <a:lnTo>
                  <a:pt x="14503" y="191350"/>
                </a:lnTo>
                <a:lnTo>
                  <a:pt x="11214" y="188887"/>
                </a:lnTo>
                <a:lnTo>
                  <a:pt x="8458" y="182562"/>
                </a:lnTo>
                <a:lnTo>
                  <a:pt x="7416" y="179171"/>
                </a:lnTo>
                <a:lnTo>
                  <a:pt x="5689" y="166065"/>
                </a:lnTo>
                <a:lnTo>
                  <a:pt x="5689" y="152806"/>
                </a:lnTo>
                <a:lnTo>
                  <a:pt x="14846" y="124587"/>
                </a:lnTo>
                <a:lnTo>
                  <a:pt x="15887" y="124587"/>
                </a:lnTo>
                <a:lnTo>
                  <a:pt x="19164" y="127050"/>
                </a:lnTo>
                <a:lnTo>
                  <a:pt x="21932" y="133375"/>
                </a:lnTo>
                <a:lnTo>
                  <a:pt x="22275" y="136309"/>
                </a:lnTo>
                <a:lnTo>
                  <a:pt x="23304" y="142633"/>
                </a:lnTo>
                <a:lnTo>
                  <a:pt x="23647" y="149872"/>
                </a:lnTo>
                <a:lnTo>
                  <a:pt x="23647" y="127635"/>
                </a:lnTo>
                <a:lnTo>
                  <a:pt x="22783" y="126136"/>
                </a:lnTo>
                <a:lnTo>
                  <a:pt x="19164" y="122123"/>
                </a:lnTo>
                <a:lnTo>
                  <a:pt x="14846" y="121196"/>
                </a:lnTo>
                <a:lnTo>
                  <a:pt x="11214" y="122123"/>
                </a:lnTo>
                <a:lnTo>
                  <a:pt x="7416" y="125514"/>
                </a:lnTo>
                <a:lnTo>
                  <a:pt x="4660" y="131368"/>
                </a:lnTo>
                <a:lnTo>
                  <a:pt x="4318" y="131368"/>
                </a:lnTo>
                <a:lnTo>
                  <a:pt x="2755" y="136766"/>
                </a:lnTo>
                <a:lnTo>
                  <a:pt x="1371" y="143090"/>
                </a:lnTo>
                <a:lnTo>
                  <a:pt x="508" y="149872"/>
                </a:lnTo>
                <a:lnTo>
                  <a:pt x="0" y="158661"/>
                </a:lnTo>
                <a:lnTo>
                  <a:pt x="508" y="166992"/>
                </a:lnTo>
                <a:lnTo>
                  <a:pt x="14846" y="194754"/>
                </a:lnTo>
                <a:lnTo>
                  <a:pt x="18643" y="193827"/>
                </a:lnTo>
                <a:lnTo>
                  <a:pt x="22275" y="190436"/>
                </a:lnTo>
                <a:lnTo>
                  <a:pt x="25552" y="184569"/>
                </a:lnTo>
                <a:lnTo>
                  <a:pt x="25552" y="184111"/>
                </a:lnTo>
                <a:lnTo>
                  <a:pt x="26936" y="179171"/>
                </a:lnTo>
                <a:lnTo>
                  <a:pt x="28321" y="172847"/>
                </a:lnTo>
                <a:lnTo>
                  <a:pt x="29349" y="165455"/>
                </a:lnTo>
                <a:lnTo>
                  <a:pt x="29349" y="157276"/>
                </a:lnTo>
                <a:close/>
              </a:path>
              <a:path w="100964" h="194944">
                <a:moveTo>
                  <a:pt x="32461" y="53035"/>
                </a:moveTo>
                <a:lnTo>
                  <a:pt x="32118" y="47180"/>
                </a:lnTo>
                <a:lnTo>
                  <a:pt x="29692" y="39319"/>
                </a:lnTo>
                <a:lnTo>
                  <a:pt x="27457" y="36537"/>
                </a:lnTo>
                <a:lnTo>
                  <a:pt x="27457" y="52120"/>
                </a:lnTo>
                <a:lnTo>
                  <a:pt x="26936" y="58902"/>
                </a:lnTo>
                <a:lnTo>
                  <a:pt x="24688" y="64300"/>
                </a:lnTo>
                <a:lnTo>
                  <a:pt x="21932" y="67691"/>
                </a:lnTo>
                <a:lnTo>
                  <a:pt x="17259" y="69075"/>
                </a:lnTo>
                <a:lnTo>
                  <a:pt x="12077" y="69075"/>
                </a:lnTo>
                <a:lnTo>
                  <a:pt x="10185" y="68148"/>
                </a:lnTo>
                <a:lnTo>
                  <a:pt x="9842" y="65684"/>
                </a:lnTo>
                <a:lnTo>
                  <a:pt x="9842" y="34074"/>
                </a:lnTo>
                <a:lnTo>
                  <a:pt x="15887" y="34074"/>
                </a:lnTo>
                <a:lnTo>
                  <a:pt x="16230" y="34074"/>
                </a:lnTo>
                <a:lnTo>
                  <a:pt x="20891" y="35458"/>
                </a:lnTo>
                <a:lnTo>
                  <a:pt x="24688" y="38392"/>
                </a:lnTo>
                <a:lnTo>
                  <a:pt x="26936" y="44716"/>
                </a:lnTo>
                <a:lnTo>
                  <a:pt x="27457" y="52120"/>
                </a:lnTo>
                <a:lnTo>
                  <a:pt x="27457" y="36537"/>
                </a:lnTo>
                <a:lnTo>
                  <a:pt x="26593" y="35458"/>
                </a:lnTo>
                <a:lnTo>
                  <a:pt x="21932" y="32537"/>
                </a:lnTo>
                <a:lnTo>
                  <a:pt x="26073" y="29603"/>
                </a:lnTo>
                <a:lnTo>
                  <a:pt x="28829" y="25742"/>
                </a:lnTo>
                <a:lnTo>
                  <a:pt x="29692" y="23279"/>
                </a:lnTo>
                <a:lnTo>
                  <a:pt x="30213" y="16040"/>
                </a:lnTo>
                <a:lnTo>
                  <a:pt x="29692" y="8636"/>
                </a:lnTo>
                <a:lnTo>
                  <a:pt x="27457" y="3848"/>
                </a:lnTo>
                <a:lnTo>
                  <a:pt x="26593" y="2921"/>
                </a:lnTo>
                <a:lnTo>
                  <a:pt x="25552" y="2336"/>
                </a:lnTo>
                <a:lnTo>
                  <a:pt x="25552" y="16040"/>
                </a:lnTo>
                <a:lnTo>
                  <a:pt x="25031" y="22821"/>
                </a:lnTo>
                <a:lnTo>
                  <a:pt x="22783" y="27749"/>
                </a:lnTo>
                <a:lnTo>
                  <a:pt x="20891" y="30060"/>
                </a:lnTo>
                <a:lnTo>
                  <a:pt x="16751" y="31610"/>
                </a:lnTo>
                <a:lnTo>
                  <a:pt x="9842" y="31610"/>
                </a:lnTo>
                <a:lnTo>
                  <a:pt x="9842" y="5702"/>
                </a:lnTo>
                <a:lnTo>
                  <a:pt x="10185" y="3390"/>
                </a:lnTo>
                <a:lnTo>
                  <a:pt x="12077" y="2311"/>
                </a:lnTo>
                <a:lnTo>
                  <a:pt x="15367" y="2311"/>
                </a:lnTo>
                <a:lnTo>
                  <a:pt x="19164" y="2921"/>
                </a:lnTo>
                <a:lnTo>
                  <a:pt x="22783" y="5245"/>
                </a:lnTo>
                <a:lnTo>
                  <a:pt x="24688" y="9245"/>
                </a:lnTo>
                <a:lnTo>
                  <a:pt x="25552" y="16040"/>
                </a:lnTo>
                <a:lnTo>
                  <a:pt x="25552" y="2336"/>
                </a:lnTo>
                <a:lnTo>
                  <a:pt x="22275" y="457"/>
                </a:lnTo>
                <a:lnTo>
                  <a:pt x="17259" y="0"/>
                </a:lnTo>
                <a:lnTo>
                  <a:pt x="1028" y="0"/>
                </a:lnTo>
                <a:lnTo>
                  <a:pt x="1028" y="2311"/>
                </a:lnTo>
                <a:lnTo>
                  <a:pt x="2413" y="2311"/>
                </a:lnTo>
                <a:lnTo>
                  <a:pt x="4660" y="3390"/>
                </a:lnTo>
                <a:lnTo>
                  <a:pt x="5181" y="5702"/>
                </a:lnTo>
                <a:lnTo>
                  <a:pt x="5181" y="65684"/>
                </a:lnTo>
                <a:lnTo>
                  <a:pt x="4660" y="68148"/>
                </a:lnTo>
                <a:lnTo>
                  <a:pt x="2413" y="69075"/>
                </a:lnTo>
                <a:lnTo>
                  <a:pt x="0" y="69075"/>
                </a:lnTo>
                <a:lnTo>
                  <a:pt x="0" y="71539"/>
                </a:lnTo>
                <a:lnTo>
                  <a:pt x="20548" y="71539"/>
                </a:lnTo>
                <a:lnTo>
                  <a:pt x="25031" y="69545"/>
                </a:lnTo>
                <a:lnTo>
                  <a:pt x="28829" y="66611"/>
                </a:lnTo>
                <a:lnTo>
                  <a:pt x="29692" y="65227"/>
                </a:lnTo>
                <a:lnTo>
                  <a:pt x="32118" y="59829"/>
                </a:lnTo>
                <a:lnTo>
                  <a:pt x="32461" y="53035"/>
                </a:lnTo>
                <a:close/>
              </a:path>
              <a:path w="100964" h="194944">
                <a:moveTo>
                  <a:pt x="45935" y="188887"/>
                </a:moveTo>
                <a:lnTo>
                  <a:pt x="44551" y="185039"/>
                </a:lnTo>
                <a:lnTo>
                  <a:pt x="41783" y="183032"/>
                </a:lnTo>
                <a:lnTo>
                  <a:pt x="39027" y="185039"/>
                </a:lnTo>
                <a:lnTo>
                  <a:pt x="38163" y="188887"/>
                </a:lnTo>
                <a:lnTo>
                  <a:pt x="39027" y="193357"/>
                </a:lnTo>
                <a:lnTo>
                  <a:pt x="41783" y="194754"/>
                </a:lnTo>
                <a:lnTo>
                  <a:pt x="44551" y="193357"/>
                </a:lnTo>
                <a:lnTo>
                  <a:pt x="45935" y="188887"/>
                </a:lnTo>
                <a:close/>
              </a:path>
              <a:path w="100964" h="194944">
                <a:moveTo>
                  <a:pt x="100850" y="169926"/>
                </a:moveTo>
                <a:lnTo>
                  <a:pt x="88760" y="147561"/>
                </a:lnTo>
                <a:lnTo>
                  <a:pt x="87718" y="147561"/>
                </a:lnTo>
                <a:lnTo>
                  <a:pt x="83058" y="148958"/>
                </a:lnTo>
                <a:lnTo>
                  <a:pt x="80810" y="150495"/>
                </a:lnTo>
                <a:lnTo>
                  <a:pt x="77533" y="155740"/>
                </a:lnTo>
                <a:lnTo>
                  <a:pt x="78574" y="128447"/>
                </a:lnTo>
                <a:lnTo>
                  <a:pt x="98945" y="128447"/>
                </a:lnTo>
                <a:lnTo>
                  <a:pt x="99809" y="122123"/>
                </a:lnTo>
                <a:lnTo>
                  <a:pt x="76669" y="122123"/>
                </a:lnTo>
                <a:lnTo>
                  <a:pt x="75285" y="160210"/>
                </a:lnTo>
                <a:lnTo>
                  <a:pt x="78054" y="160667"/>
                </a:lnTo>
                <a:lnTo>
                  <a:pt x="78917" y="157746"/>
                </a:lnTo>
                <a:lnTo>
                  <a:pt x="82194" y="153428"/>
                </a:lnTo>
                <a:lnTo>
                  <a:pt x="82715" y="152806"/>
                </a:lnTo>
                <a:lnTo>
                  <a:pt x="87376" y="151879"/>
                </a:lnTo>
                <a:lnTo>
                  <a:pt x="90487" y="152806"/>
                </a:lnTo>
                <a:lnTo>
                  <a:pt x="93764" y="156819"/>
                </a:lnTo>
                <a:lnTo>
                  <a:pt x="94284" y="157276"/>
                </a:lnTo>
                <a:lnTo>
                  <a:pt x="95148" y="163144"/>
                </a:lnTo>
                <a:lnTo>
                  <a:pt x="95669" y="170853"/>
                </a:lnTo>
                <a:lnTo>
                  <a:pt x="95669" y="173316"/>
                </a:lnTo>
                <a:lnTo>
                  <a:pt x="95148" y="180568"/>
                </a:lnTo>
                <a:lnTo>
                  <a:pt x="93764" y="185966"/>
                </a:lnTo>
                <a:lnTo>
                  <a:pt x="91008" y="189814"/>
                </a:lnTo>
                <a:lnTo>
                  <a:pt x="86334" y="191820"/>
                </a:lnTo>
                <a:lnTo>
                  <a:pt x="85471" y="191350"/>
                </a:lnTo>
                <a:lnTo>
                  <a:pt x="80810" y="189814"/>
                </a:lnTo>
                <a:lnTo>
                  <a:pt x="78054" y="185039"/>
                </a:lnTo>
                <a:lnTo>
                  <a:pt x="79946" y="177634"/>
                </a:lnTo>
                <a:lnTo>
                  <a:pt x="79438" y="174853"/>
                </a:lnTo>
                <a:lnTo>
                  <a:pt x="77012" y="173316"/>
                </a:lnTo>
                <a:lnTo>
                  <a:pt x="74256" y="174853"/>
                </a:lnTo>
                <a:lnTo>
                  <a:pt x="73393" y="179641"/>
                </a:lnTo>
                <a:lnTo>
                  <a:pt x="86334" y="194754"/>
                </a:lnTo>
                <a:lnTo>
                  <a:pt x="90144" y="194284"/>
                </a:lnTo>
                <a:lnTo>
                  <a:pt x="94284" y="191820"/>
                </a:lnTo>
                <a:lnTo>
                  <a:pt x="97040" y="187960"/>
                </a:lnTo>
                <a:lnTo>
                  <a:pt x="98945" y="183489"/>
                </a:lnTo>
                <a:lnTo>
                  <a:pt x="100330" y="177165"/>
                </a:lnTo>
                <a:lnTo>
                  <a:pt x="100850" y="16992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346660" y="3283100"/>
            <a:ext cx="0" cy="361315"/>
          </a:xfrm>
          <a:custGeom>
            <a:avLst/>
            <a:gdLst/>
            <a:ahLst/>
            <a:cxnLst/>
            <a:rect l="l" t="t" r="r" b="b"/>
            <a:pathLst>
              <a:path h="361314">
                <a:moveTo>
                  <a:pt x="0" y="360976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5498109" y="3283100"/>
            <a:ext cx="147955" cy="445134"/>
          </a:xfrm>
          <a:custGeom>
            <a:avLst/>
            <a:gdLst/>
            <a:ahLst/>
            <a:cxnLst/>
            <a:rect l="l" t="t" r="r" b="b"/>
            <a:pathLst>
              <a:path w="147954" h="445135">
                <a:moveTo>
                  <a:pt x="73738" y="0"/>
                </a:moveTo>
                <a:lnTo>
                  <a:pt x="73738" y="389194"/>
                </a:lnTo>
              </a:path>
              <a:path w="147954" h="445135">
                <a:moveTo>
                  <a:pt x="147477" y="389194"/>
                </a:moveTo>
                <a:lnTo>
                  <a:pt x="0" y="389194"/>
                </a:lnTo>
              </a:path>
              <a:path w="147954" h="445135">
                <a:moveTo>
                  <a:pt x="120192" y="416487"/>
                </a:moveTo>
                <a:lnTo>
                  <a:pt x="23140" y="416487"/>
                </a:lnTo>
              </a:path>
              <a:path w="147954" h="445135">
                <a:moveTo>
                  <a:pt x="98778" y="444706"/>
                </a:moveTo>
                <a:lnTo>
                  <a:pt x="50080" y="44470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0" name="object 50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596370" y="3339537"/>
            <a:ext cx="140742" cy="73089"/>
          </a:xfrm>
          <a:prstGeom prst="rect">
            <a:avLst/>
          </a:prstGeom>
        </p:spPr>
      </p:pic>
      <p:sp>
        <p:nvSpPr>
          <p:cNvPr id="51" name="object 51"/>
          <p:cNvSpPr/>
          <p:nvPr/>
        </p:nvSpPr>
        <p:spPr>
          <a:xfrm>
            <a:off x="5596369" y="3462896"/>
            <a:ext cx="100965" cy="195580"/>
          </a:xfrm>
          <a:custGeom>
            <a:avLst/>
            <a:gdLst/>
            <a:ahLst/>
            <a:cxnLst/>
            <a:rect l="l" t="t" r="r" b="b"/>
            <a:pathLst>
              <a:path w="100964" h="195579">
                <a:moveTo>
                  <a:pt x="29349" y="157289"/>
                </a:moveTo>
                <a:lnTo>
                  <a:pt x="28321" y="142633"/>
                </a:lnTo>
                <a:lnTo>
                  <a:pt x="26936" y="136321"/>
                </a:lnTo>
                <a:lnTo>
                  <a:pt x="25552" y="130924"/>
                </a:lnTo>
                <a:lnTo>
                  <a:pt x="23647" y="127635"/>
                </a:lnTo>
                <a:lnTo>
                  <a:pt x="23647" y="149885"/>
                </a:lnTo>
                <a:lnTo>
                  <a:pt x="23647" y="170853"/>
                </a:lnTo>
                <a:lnTo>
                  <a:pt x="21932" y="182575"/>
                </a:lnTo>
                <a:lnTo>
                  <a:pt x="21412" y="183959"/>
                </a:lnTo>
                <a:lnTo>
                  <a:pt x="18643" y="189357"/>
                </a:lnTo>
                <a:lnTo>
                  <a:pt x="14846" y="191363"/>
                </a:lnTo>
                <a:lnTo>
                  <a:pt x="14503" y="191363"/>
                </a:lnTo>
                <a:lnTo>
                  <a:pt x="5689" y="166077"/>
                </a:lnTo>
                <a:lnTo>
                  <a:pt x="5689" y="152819"/>
                </a:lnTo>
                <a:lnTo>
                  <a:pt x="14846" y="124599"/>
                </a:lnTo>
                <a:lnTo>
                  <a:pt x="15887" y="125056"/>
                </a:lnTo>
                <a:lnTo>
                  <a:pt x="19164" y="127520"/>
                </a:lnTo>
                <a:lnTo>
                  <a:pt x="21932" y="133845"/>
                </a:lnTo>
                <a:lnTo>
                  <a:pt x="22275" y="136779"/>
                </a:lnTo>
                <a:lnTo>
                  <a:pt x="23304" y="143103"/>
                </a:lnTo>
                <a:lnTo>
                  <a:pt x="23647" y="149885"/>
                </a:lnTo>
                <a:lnTo>
                  <a:pt x="23647" y="127635"/>
                </a:lnTo>
                <a:lnTo>
                  <a:pt x="22783" y="126136"/>
                </a:lnTo>
                <a:lnTo>
                  <a:pt x="19164" y="122745"/>
                </a:lnTo>
                <a:lnTo>
                  <a:pt x="14846" y="121666"/>
                </a:lnTo>
                <a:lnTo>
                  <a:pt x="11214" y="122745"/>
                </a:lnTo>
                <a:lnTo>
                  <a:pt x="7416" y="126136"/>
                </a:lnTo>
                <a:lnTo>
                  <a:pt x="4660" y="131381"/>
                </a:lnTo>
                <a:lnTo>
                  <a:pt x="4318" y="131381"/>
                </a:lnTo>
                <a:lnTo>
                  <a:pt x="2755" y="137236"/>
                </a:lnTo>
                <a:lnTo>
                  <a:pt x="1371" y="143103"/>
                </a:lnTo>
                <a:lnTo>
                  <a:pt x="508" y="150507"/>
                </a:lnTo>
                <a:lnTo>
                  <a:pt x="0" y="157746"/>
                </a:lnTo>
                <a:lnTo>
                  <a:pt x="508" y="167005"/>
                </a:lnTo>
                <a:lnTo>
                  <a:pt x="14846" y="194754"/>
                </a:lnTo>
                <a:lnTo>
                  <a:pt x="18643" y="193827"/>
                </a:lnTo>
                <a:lnTo>
                  <a:pt x="22275" y="190436"/>
                </a:lnTo>
                <a:lnTo>
                  <a:pt x="25552" y="185039"/>
                </a:lnTo>
                <a:lnTo>
                  <a:pt x="25552" y="184581"/>
                </a:lnTo>
                <a:lnTo>
                  <a:pt x="26936" y="179184"/>
                </a:lnTo>
                <a:lnTo>
                  <a:pt x="28321" y="172859"/>
                </a:lnTo>
                <a:lnTo>
                  <a:pt x="29349" y="166077"/>
                </a:lnTo>
                <a:lnTo>
                  <a:pt x="29349" y="157289"/>
                </a:lnTo>
                <a:close/>
              </a:path>
              <a:path w="100964" h="195579">
                <a:moveTo>
                  <a:pt x="32461" y="53517"/>
                </a:moveTo>
                <a:lnTo>
                  <a:pt x="32118" y="47193"/>
                </a:lnTo>
                <a:lnTo>
                  <a:pt x="30213" y="41325"/>
                </a:lnTo>
                <a:lnTo>
                  <a:pt x="29692" y="39941"/>
                </a:lnTo>
                <a:lnTo>
                  <a:pt x="27457" y="37058"/>
                </a:lnTo>
                <a:lnTo>
                  <a:pt x="27457" y="52590"/>
                </a:lnTo>
                <a:lnTo>
                  <a:pt x="26936" y="59372"/>
                </a:lnTo>
                <a:lnTo>
                  <a:pt x="24688" y="64770"/>
                </a:lnTo>
                <a:lnTo>
                  <a:pt x="21932" y="68160"/>
                </a:lnTo>
                <a:lnTo>
                  <a:pt x="17259" y="69088"/>
                </a:lnTo>
                <a:lnTo>
                  <a:pt x="12077" y="69088"/>
                </a:lnTo>
                <a:lnTo>
                  <a:pt x="10185" y="68618"/>
                </a:lnTo>
                <a:lnTo>
                  <a:pt x="9842" y="65697"/>
                </a:lnTo>
                <a:lnTo>
                  <a:pt x="9842" y="34544"/>
                </a:lnTo>
                <a:lnTo>
                  <a:pt x="15887" y="34544"/>
                </a:lnTo>
                <a:lnTo>
                  <a:pt x="16230" y="34544"/>
                </a:lnTo>
                <a:lnTo>
                  <a:pt x="27457" y="52590"/>
                </a:lnTo>
                <a:lnTo>
                  <a:pt x="27457" y="37058"/>
                </a:lnTo>
                <a:lnTo>
                  <a:pt x="26593" y="35928"/>
                </a:lnTo>
                <a:lnTo>
                  <a:pt x="21932" y="33007"/>
                </a:lnTo>
                <a:lnTo>
                  <a:pt x="26073" y="30073"/>
                </a:lnTo>
                <a:lnTo>
                  <a:pt x="28829" y="26212"/>
                </a:lnTo>
                <a:lnTo>
                  <a:pt x="29692" y="23291"/>
                </a:lnTo>
                <a:lnTo>
                  <a:pt x="30213" y="16040"/>
                </a:lnTo>
                <a:lnTo>
                  <a:pt x="29692" y="9258"/>
                </a:lnTo>
                <a:lnTo>
                  <a:pt x="27457" y="3860"/>
                </a:lnTo>
                <a:lnTo>
                  <a:pt x="26593" y="2933"/>
                </a:lnTo>
                <a:lnTo>
                  <a:pt x="25552" y="2451"/>
                </a:lnTo>
                <a:lnTo>
                  <a:pt x="25552" y="16510"/>
                </a:lnTo>
                <a:lnTo>
                  <a:pt x="25031" y="23291"/>
                </a:lnTo>
                <a:lnTo>
                  <a:pt x="22783" y="28219"/>
                </a:lnTo>
                <a:lnTo>
                  <a:pt x="20891" y="30073"/>
                </a:lnTo>
                <a:lnTo>
                  <a:pt x="16751" y="32080"/>
                </a:lnTo>
                <a:lnTo>
                  <a:pt x="9842" y="32080"/>
                </a:lnTo>
                <a:lnTo>
                  <a:pt x="9842" y="5715"/>
                </a:lnTo>
                <a:lnTo>
                  <a:pt x="10185" y="3403"/>
                </a:lnTo>
                <a:lnTo>
                  <a:pt x="12077" y="2933"/>
                </a:lnTo>
                <a:lnTo>
                  <a:pt x="15367" y="2933"/>
                </a:lnTo>
                <a:lnTo>
                  <a:pt x="19164" y="3403"/>
                </a:lnTo>
                <a:lnTo>
                  <a:pt x="22783" y="5715"/>
                </a:lnTo>
                <a:lnTo>
                  <a:pt x="24688" y="9258"/>
                </a:lnTo>
                <a:lnTo>
                  <a:pt x="25552" y="16510"/>
                </a:lnTo>
                <a:lnTo>
                  <a:pt x="25552" y="2451"/>
                </a:lnTo>
                <a:lnTo>
                  <a:pt x="22275" y="927"/>
                </a:lnTo>
                <a:lnTo>
                  <a:pt x="17259" y="0"/>
                </a:lnTo>
                <a:lnTo>
                  <a:pt x="1028" y="0"/>
                </a:lnTo>
                <a:lnTo>
                  <a:pt x="1028" y="2933"/>
                </a:lnTo>
                <a:lnTo>
                  <a:pt x="2413" y="2933"/>
                </a:lnTo>
                <a:lnTo>
                  <a:pt x="4660" y="3403"/>
                </a:lnTo>
                <a:lnTo>
                  <a:pt x="5181" y="5715"/>
                </a:lnTo>
                <a:lnTo>
                  <a:pt x="5181" y="65697"/>
                </a:lnTo>
                <a:lnTo>
                  <a:pt x="4660" y="68618"/>
                </a:lnTo>
                <a:lnTo>
                  <a:pt x="2413" y="69088"/>
                </a:lnTo>
                <a:lnTo>
                  <a:pt x="0" y="69088"/>
                </a:lnTo>
                <a:lnTo>
                  <a:pt x="0" y="72009"/>
                </a:lnTo>
                <a:lnTo>
                  <a:pt x="18122" y="72009"/>
                </a:lnTo>
                <a:lnTo>
                  <a:pt x="20548" y="71551"/>
                </a:lnTo>
                <a:lnTo>
                  <a:pt x="25031" y="70015"/>
                </a:lnTo>
                <a:lnTo>
                  <a:pt x="28829" y="66624"/>
                </a:lnTo>
                <a:lnTo>
                  <a:pt x="29692" y="65697"/>
                </a:lnTo>
                <a:lnTo>
                  <a:pt x="32118" y="60299"/>
                </a:lnTo>
                <a:lnTo>
                  <a:pt x="32461" y="53517"/>
                </a:lnTo>
                <a:close/>
              </a:path>
              <a:path w="100964" h="195579">
                <a:moveTo>
                  <a:pt x="45935" y="189357"/>
                </a:moveTo>
                <a:lnTo>
                  <a:pt x="44551" y="185039"/>
                </a:lnTo>
                <a:lnTo>
                  <a:pt x="41783" y="183502"/>
                </a:lnTo>
                <a:lnTo>
                  <a:pt x="39027" y="185039"/>
                </a:lnTo>
                <a:lnTo>
                  <a:pt x="38163" y="189357"/>
                </a:lnTo>
                <a:lnTo>
                  <a:pt x="39027" y="193827"/>
                </a:lnTo>
                <a:lnTo>
                  <a:pt x="41783" y="195224"/>
                </a:lnTo>
                <a:lnTo>
                  <a:pt x="44551" y="193827"/>
                </a:lnTo>
                <a:lnTo>
                  <a:pt x="45935" y="189357"/>
                </a:lnTo>
                <a:close/>
              </a:path>
              <a:path w="100964" h="195579">
                <a:moveTo>
                  <a:pt x="100850" y="169926"/>
                </a:moveTo>
                <a:lnTo>
                  <a:pt x="99288" y="159131"/>
                </a:lnTo>
                <a:lnTo>
                  <a:pt x="96532" y="152819"/>
                </a:lnTo>
                <a:lnTo>
                  <a:pt x="92900" y="148958"/>
                </a:lnTo>
                <a:lnTo>
                  <a:pt x="88760" y="148031"/>
                </a:lnTo>
                <a:lnTo>
                  <a:pt x="87718" y="148031"/>
                </a:lnTo>
                <a:lnTo>
                  <a:pt x="83058" y="148958"/>
                </a:lnTo>
                <a:lnTo>
                  <a:pt x="80810" y="150964"/>
                </a:lnTo>
                <a:lnTo>
                  <a:pt x="77533" y="156210"/>
                </a:lnTo>
                <a:lnTo>
                  <a:pt x="78574" y="128447"/>
                </a:lnTo>
                <a:lnTo>
                  <a:pt x="98945" y="128447"/>
                </a:lnTo>
                <a:lnTo>
                  <a:pt x="99809" y="122135"/>
                </a:lnTo>
                <a:lnTo>
                  <a:pt x="76669" y="122135"/>
                </a:lnTo>
                <a:lnTo>
                  <a:pt x="75285" y="160680"/>
                </a:lnTo>
                <a:lnTo>
                  <a:pt x="78054" y="160680"/>
                </a:lnTo>
                <a:lnTo>
                  <a:pt x="78917" y="158216"/>
                </a:lnTo>
                <a:lnTo>
                  <a:pt x="82194" y="153898"/>
                </a:lnTo>
                <a:lnTo>
                  <a:pt x="82715" y="153428"/>
                </a:lnTo>
                <a:lnTo>
                  <a:pt x="87376" y="151892"/>
                </a:lnTo>
                <a:lnTo>
                  <a:pt x="90487" y="152819"/>
                </a:lnTo>
                <a:lnTo>
                  <a:pt x="93764" y="157289"/>
                </a:lnTo>
                <a:lnTo>
                  <a:pt x="94284" y="157746"/>
                </a:lnTo>
                <a:lnTo>
                  <a:pt x="95148" y="163614"/>
                </a:lnTo>
                <a:lnTo>
                  <a:pt x="95669" y="170853"/>
                </a:lnTo>
                <a:lnTo>
                  <a:pt x="95669" y="173786"/>
                </a:lnTo>
                <a:lnTo>
                  <a:pt x="95148" y="181190"/>
                </a:lnTo>
                <a:lnTo>
                  <a:pt x="93764" y="186436"/>
                </a:lnTo>
                <a:lnTo>
                  <a:pt x="91008" y="190436"/>
                </a:lnTo>
                <a:lnTo>
                  <a:pt x="86334" y="191820"/>
                </a:lnTo>
                <a:lnTo>
                  <a:pt x="85471" y="191820"/>
                </a:lnTo>
                <a:lnTo>
                  <a:pt x="80810" y="190436"/>
                </a:lnTo>
                <a:lnTo>
                  <a:pt x="78054" y="185039"/>
                </a:lnTo>
                <a:lnTo>
                  <a:pt x="78917" y="181648"/>
                </a:lnTo>
                <a:lnTo>
                  <a:pt x="79946" y="178257"/>
                </a:lnTo>
                <a:lnTo>
                  <a:pt x="79438" y="175323"/>
                </a:lnTo>
                <a:lnTo>
                  <a:pt x="77012" y="173316"/>
                </a:lnTo>
                <a:lnTo>
                  <a:pt x="74256" y="175323"/>
                </a:lnTo>
                <a:lnTo>
                  <a:pt x="73393" y="179641"/>
                </a:lnTo>
                <a:lnTo>
                  <a:pt x="86334" y="194754"/>
                </a:lnTo>
                <a:lnTo>
                  <a:pt x="90144" y="194297"/>
                </a:lnTo>
                <a:lnTo>
                  <a:pt x="94284" y="192290"/>
                </a:lnTo>
                <a:lnTo>
                  <a:pt x="97040" y="187972"/>
                </a:lnTo>
                <a:lnTo>
                  <a:pt x="98945" y="183959"/>
                </a:lnTo>
                <a:lnTo>
                  <a:pt x="100330" y="177634"/>
                </a:lnTo>
                <a:lnTo>
                  <a:pt x="100850" y="16992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811370" y="2303174"/>
            <a:ext cx="0" cy="213995"/>
          </a:xfrm>
          <a:custGeom>
            <a:avLst/>
            <a:gdLst/>
            <a:ahLst/>
            <a:cxnLst/>
            <a:rect l="l" t="t" r="r" b="b"/>
            <a:pathLst>
              <a:path h="213994">
                <a:moveTo>
                  <a:pt x="0" y="0"/>
                </a:moveTo>
                <a:lnTo>
                  <a:pt x="0" y="213872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811370" y="2639171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0"/>
                </a:moveTo>
                <a:lnTo>
                  <a:pt x="0" y="244557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5811370" y="3006007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0"/>
                </a:moveTo>
                <a:lnTo>
                  <a:pt x="0" y="244403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5811370" y="3372689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0"/>
                </a:moveTo>
                <a:lnTo>
                  <a:pt x="0" y="244094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5811370" y="3738908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0"/>
                </a:moveTo>
                <a:lnTo>
                  <a:pt x="0" y="244557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5591707" y="4105745"/>
            <a:ext cx="219710" cy="213995"/>
          </a:xfrm>
          <a:custGeom>
            <a:avLst/>
            <a:gdLst/>
            <a:ahLst/>
            <a:cxnLst/>
            <a:rect l="l" t="t" r="r" b="b"/>
            <a:pathLst>
              <a:path w="219710" h="213995">
                <a:moveTo>
                  <a:pt x="219662" y="0"/>
                </a:moveTo>
                <a:lnTo>
                  <a:pt x="219662" y="213717"/>
                </a:lnTo>
              </a:path>
              <a:path w="219710" h="213995">
                <a:moveTo>
                  <a:pt x="219662" y="213717"/>
                </a:moveTo>
                <a:lnTo>
                  <a:pt x="0" y="213717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5242700" y="4319463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233131" y="0"/>
                </a:moveTo>
                <a:lnTo>
                  <a:pt x="0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4893693" y="4319463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233131" y="0"/>
                </a:moveTo>
                <a:lnTo>
                  <a:pt x="0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544738" y="4319463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232993" y="0"/>
                </a:moveTo>
                <a:lnTo>
                  <a:pt x="0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195730" y="4319463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232527" y="0"/>
                </a:moveTo>
                <a:lnTo>
                  <a:pt x="0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859710" y="4105745"/>
            <a:ext cx="219710" cy="213995"/>
          </a:xfrm>
          <a:custGeom>
            <a:avLst/>
            <a:gdLst/>
            <a:ahLst/>
            <a:cxnLst/>
            <a:rect l="l" t="t" r="r" b="b"/>
            <a:pathLst>
              <a:path w="219710" h="213995">
                <a:moveTo>
                  <a:pt x="219523" y="213717"/>
                </a:moveTo>
                <a:lnTo>
                  <a:pt x="0" y="213717"/>
                </a:lnTo>
              </a:path>
              <a:path w="219710" h="213995">
                <a:moveTo>
                  <a:pt x="0" y="213717"/>
                </a:moveTo>
                <a:lnTo>
                  <a:pt x="0" y="0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3859710" y="3738908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244557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3859710" y="3372689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244094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3859710" y="3006007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244403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3859710" y="2639171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244557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3859710" y="2303174"/>
            <a:ext cx="219710" cy="213995"/>
          </a:xfrm>
          <a:custGeom>
            <a:avLst/>
            <a:gdLst/>
            <a:ahLst/>
            <a:cxnLst/>
            <a:rect l="l" t="t" r="r" b="b"/>
            <a:pathLst>
              <a:path w="219710" h="213994">
                <a:moveTo>
                  <a:pt x="0" y="213872"/>
                </a:moveTo>
                <a:lnTo>
                  <a:pt x="0" y="0"/>
                </a:lnTo>
              </a:path>
              <a:path w="219710" h="213994">
                <a:moveTo>
                  <a:pt x="0" y="0"/>
                </a:moveTo>
                <a:lnTo>
                  <a:pt x="219523" y="0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195730" y="2303174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0" y="0"/>
                </a:moveTo>
                <a:lnTo>
                  <a:pt x="232527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4544738" y="2303174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0" y="0"/>
                </a:moveTo>
                <a:lnTo>
                  <a:pt x="232993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893693" y="230317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131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242700" y="2303174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0" y="0"/>
                </a:moveTo>
                <a:lnTo>
                  <a:pt x="233131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591707" y="230317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10">
                <a:moveTo>
                  <a:pt x="0" y="0"/>
                </a:moveTo>
                <a:lnTo>
                  <a:pt x="219662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0" name="object 8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7283465" y="2136541"/>
            <a:ext cx="122441" cy="194850"/>
          </a:xfrm>
          <a:prstGeom prst="rect">
            <a:avLst/>
          </a:prstGeom>
        </p:spPr>
      </p:pic>
      <p:sp>
        <p:nvSpPr>
          <p:cNvPr id="81" name="object 81"/>
          <p:cNvSpPr/>
          <p:nvPr/>
        </p:nvSpPr>
        <p:spPr>
          <a:xfrm>
            <a:off x="6725074" y="2122470"/>
            <a:ext cx="1114425" cy="255270"/>
          </a:xfrm>
          <a:custGeom>
            <a:avLst/>
            <a:gdLst/>
            <a:ahLst/>
            <a:cxnLst/>
            <a:rect l="l" t="t" r="r" b="b"/>
            <a:pathLst>
              <a:path w="1114425" h="255269">
                <a:moveTo>
                  <a:pt x="0" y="254719"/>
                </a:moveTo>
                <a:lnTo>
                  <a:pt x="737940" y="254719"/>
                </a:lnTo>
                <a:lnTo>
                  <a:pt x="737940" y="0"/>
                </a:lnTo>
                <a:lnTo>
                  <a:pt x="0" y="0"/>
                </a:lnTo>
                <a:lnTo>
                  <a:pt x="0" y="254719"/>
                </a:lnTo>
                <a:close/>
              </a:path>
              <a:path w="1114425" h="255269">
                <a:moveTo>
                  <a:pt x="674355" y="77391"/>
                </a:moveTo>
                <a:lnTo>
                  <a:pt x="1114370" y="77391"/>
                </a:lnTo>
              </a:path>
              <a:path w="1114425" h="255269">
                <a:moveTo>
                  <a:pt x="234513" y="34062"/>
                </a:moveTo>
                <a:lnTo>
                  <a:pt x="234513" y="120875"/>
                </a:lnTo>
              </a:path>
              <a:path w="1114425" h="255269">
                <a:moveTo>
                  <a:pt x="234513" y="77391"/>
                </a:moveTo>
                <a:lnTo>
                  <a:pt x="165782" y="77391"/>
                </a:lnTo>
              </a:path>
              <a:path w="1114425" h="255269">
                <a:moveTo>
                  <a:pt x="454521" y="120875"/>
                </a:moveTo>
                <a:lnTo>
                  <a:pt x="454521" y="34062"/>
                </a:lnTo>
              </a:path>
              <a:path w="1114425" h="255269">
                <a:moveTo>
                  <a:pt x="454521" y="76929"/>
                </a:moveTo>
                <a:lnTo>
                  <a:pt x="564352" y="76929"/>
                </a:lnTo>
              </a:path>
              <a:path w="1114425" h="255269">
                <a:moveTo>
                  <a:pt x="234513" y="120875"/>
                </a:moveTo>
                <a:lnTo>
                  <a:pt x="454521" y="120875"/>
                </a:lnTo>
              </a:path>
              <a:path w="1114425" h="255269">
                <a:moveTo>
                  <a:pt x="454521" y="34062"/>
                </a:moveTo>
                <a:lnTo>
                  <a:pt x="234513" y="34062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778434" y="2172728"/>
            <a:ext cx="108585" cy="52705"/>
          </a:xfrm>
          <a:custGeom>
            <a:avLst/>
            <a:gdLst/>
            <a:ahLst/>
            <a:cxnLst/>
            <a:rect l="l" t="t" r="r" b="b"/>
            <a:pathLst>
              <a:path w="108584" h="52705">
                <a:moveTo>
                  <a:pt x="35737" y="0"/>
                </a:moveTo>
                <a:lnTo>
                  <a:pt x="26593" y="0"/>
                </a:lnTo>
                <a:lnTo>
                  <a:pt x="17780" y="40398"/>
                </a:lnTo>
                <a:lnTo>
                  <a:pt x="16751" y="40398"/>
                </a:lnTo>
                <a:lnTo>
                  <a:pt x="8458" y="0"/>
                </a:lnTo>
                <a:lnTo>
                  <a:pt x="0" y="0"/>
                </a:lnTo>
                <a:lnTo>
                  <a:pt x="0" y="1854"/>
                </a:lnTo>
                <a:lnTo>
                  <a:pt x="1549" y="1854"/>
                </a:lnTo>
                <a:lnTo>
                  <a:pt x="3276" y="2311"/>
                </a:lnTo>
                <a:lnTo>
                  <a:pt x="4318" y="4318"/>
                </a:lnTo>
                <a:lnTo>
                  <a:pt x="4318" y="47650"/>
                </a:lnTo>
                <a:lnTo>
                  <a:pt x="3276" y="49187"/>
                </a:lnTo>
                <a:lnTo>
                  <a:pt x="1549" y="50114"/>
                </a:lnTo>
                <a:lnTo>
                  <a:pt x="508" y="50114"/>
                </a:lnTo>
                <a:lnTo>
                  <a:pt x="508" y="51498"/>
                </a:lnTo>
                <a:lnTo>
                  <a:pt x="9321" y="51498"/>
                </a:lnTo>
                <a:lnTo>
                  <a:pt x="9321" y="50114"/>
                </a:lnTo>
                <a:lnTo>
                  <a:pt x="8458" y="50114"/>
                </a:lnTo>
                <a:lnTo>
                  <a:pt x="6553" y="49187"/>
                </a:lnTo>
                <a:lnTo>
                  <a:pt x="5689" y="47650"/>
                </a:lnTo>
                <a:lnTo>
                  <a:pt x="5689" y="8636"/>
                </a:lnTo>
                <a:lnTo>
                  <a:pt x="6045" y="8636"/>
                </a:lnTo>
                <a:lnTo>
                  <a:pt x="15367" y="51498"/>
                </a:lnTo>
                <a:lnTo>
                  <a:pt x="16751" y="51498"/>
                </a:lnTo>
                <a:lnTo>
                  <a:pt x="26593" y="7708"/>
                </a:lnTo>
                <a:lnTo>
                  <a:pt x="27457" y="7708"/>
                </a:lnTo>
                <a:lnTo>
                  <a:pt x="27457" y="47650"/>
                </a:lnTo>
                <a:lnTo>
                  <a:pt x="26593" y="49187"/>
                </a:lnTo>
                <a:lnTo>
                  <a:pt x="24688" y="50114"/>
                </a:lnTo>
                <a:lnTo>
                  <a:pt x="23304" y="50114"/>
                </a:lnTo>
                <a:lnTo>
                  <a:pt x="23304" y="51498"/>
                </a:lnTo>
                <a:lnTo>
                  <a:pt x="35737" y="51498"/>
                </a:lnTo>
                <a:lnTo>
                  <a:pt x="35737" y="50114"/>
                </a:lnTo>
                <a:lnTo>
                  <a:pt x="34366" y="50114"/>
                </a:lnTo>
                <a:lnTo>
                  <a:pt x="32639" y="49187"/>
                </a:lnTo>
                <a:lnTo>
                  <a:pt x="32118" y="47650"/>
                </a:lnTo>
                <a:lnTo>
                  <a:pt x="32118" y="4318"/>
                </a:lnTo>
                <a:lnTo>
                  <a:pt x="32639" y="2311"/>
                </a:lnTo>
                <a:lnTo>
                  <a:pt x="34366" y="1854"/>
                </a:lnTo>
                <a:lnTo>
                  <a:pt x="35737" y="1854"/>
                </a:lnTo>
                <a:lnTo>
                  <a:pt x="35737" y="0"/>
                </a:lnTo>
                <a:close/>
              </a:path>
              <a:path w="108584" h="52705">
                <a:moveTo>
                  <a:pt x="70624" y="13106"/>
                </a:moveTo>
                <a:lnTo>
                  <a:pt x="67868" y="0"/>
                </a:lnTo>
                <a:lnTo>
                  <a:pt x="66827" y="927"/>
                </a:lnTo>
                <a:lnTo>
                  <a:pt x="65100" y="1384"/>
                </a:lnTo>
                <a:lnTo>
                  <a:pt x="61302" y="457"/>
                </a:lnTo>
                <a:lnTo>
                  <a:pt x="57670" y="0"/>
                </a:lnTo>
                <a:lnTo>
                  <a:pt x="52489" y="457"/>
                </a:lnTo>
                <a:lnTo>
                  <a:pt x="38684" y="26212"/>
                </a:lnTo>
                <a:lnTo>
                  <a:pt x="39535" y="37007"/>
                </a:lnTo>
                <a:lnTo>
                  <a:pt x="56286" y="52578"/>
                </a:lnTo>
                <a:lnTo>
                  <a:pt x="60960" y="51498"/>
                </a:lnTo>
                <a:lnTo>
                  <a:pt x="65443" y="48107"/>
                </a:lnTo>
                <a:lnTo>
                  <a:pt x="68719" y="43789"/>
                </a:lnTo>
                <a:lnTo>
                  <a:pt x="70624" y="37934"/>
                </a:lnTo>
                <a:lnTo>
                  <a:pt x="68719" y="37465"/>
                </a:lnTo>
                <a:lnTo>
                  <a:pt x="67348" y="41783"/>
                </a:lnTo>
                <a:lnTo>
                  <a:pt x="64579" y="46266"/>
                </a:lnTo>
                <a:lnTo>
                  <a:pt x="61823" y="48577"/>
                </a:lnTo>
                <a:lnTo>
                  <a:pt x="56642" y="50114"/>
                </a:lnTo>
                <a:lnTo>
                  <a:pt x="50596" y="48107"/>
                </a:lnTo>
                <a:lnTo>
                  <a:pt x="46964" y="43789"/>
                </a:lnTo>
                <a:lnTo>
                  <a:pt x="46964" y="43332"/>
                </a:lnTo>
                <a:lnTo>
                  <a:pt x="45580" y="38862"/>
                </a:lnTo>
                <a:lnTo>
                  <a:pt x="44551" y="32994"/>
                </a:lnTo>
                <a:lnTo>
                  <a:pt x="44208" y="26212"/>
                </a:lnTo>
                <a:lnTo>
                  <a:pt x="44551" y="19431"/>
                </a:lnTo>
                <a:lnTo>
                  <a:pt x="56642" y="1854"/>
                </a:lnTo>
                <a:lnTo>
                  <a:pt x="59397" y="2311"/>
                </a:lnTo>
                <a:lnTo>
                  <a:pt x="64058" y="4775"/>
                </a:lnTo>
                <a:lnTo>
                  <a:pt x="66484" y="7708"/>
                </a:lnTo>
                <a:lnTo>
                  <a:pt x="68719" y="13576"/>
                </a:lnTo>
                <a:lnTo>
                  <a:pt x="70624" y="13106"/>
                </a:lnTo>
                <a:close/>
              </a:path>
              <a:path w="108584" h="52705">
                <a:moveTo>
                  <a:pt x="108267" y="0"/>
                </a:moveTo>
                <a:lnTo>
                  <a:pt x="98082" y="0"/>
                </a:lnTo>
                <a:lnTo>
                  <a:pt x="98082" y="1854"/>
                </a:lnTo>
                <a:lnTo>
                  <a:pt x="99809" y="1854"/>
                </a:lnTo>
                <a:lnTo>
                  <a:pt x="101714" y="2311"/>
                </a:lnTo>
                <a:lnTo>
                  <a:pt x="102222" y="4318"/>
                </a:lnTo>
                <a:lnTo>
                  <a:pt x="102222" y="41783"/>
                </a:lnTo>
                <a:lnTo>
                  <a:pt x="99466" y="46723"/>
                </a:lnTo>
                <a:lnTo>
                  <a:pt x="97053" y="48577"/>
                </a:lnTo>
                <a:lnTo>
                  <a:pt x="92036" y="50114"/>
                </a:lnTo>
                <a:lnTo>
                  <a:pt x="90652" y="49657"/>
                </a:lnTo>
                <a:lnTo>
                  <a:pt x="85471" y="47650"/>
                </a:lnTo>
                <a:lnTo>
                  <a:pt x="84099" y="45643"/>
                </a:lnTo>
                <a:lnTo>
                  <a:pt x="83235" y="39319"/>
                </a:lnTo>
                <a:lnTo>
                  <a:pt x="83235" y="4318"/>
                </a:lnTo>
                <a:lnTo>
                  <a:pt x="84099" y="2311"/>
                </a:lnTo>
                <a:lnTo>
                  <a:pt x="85471" y="1854"/>
                </a:lnTo>
                <a:lnTo>
                  <a:pt x="86855" y="1854"/>
                </a:lnTo>
                <a:lnTo>
                  <a:pt x="86855" y="0"/>
                </a:lnTo>
                <a:lnTo>
                  <a:pt x="74256" y="0"/>
                </a:lnTo>
                <a:lnTo>
                  <a:pt x="74256" y="1854"/>
                </a:lnTo>
                <a:lnTo>
                  <a:pt x="75806" y="1854"/>
                </a:lnTo>
                <a:lnTo>
                  <a:pt x="78054" y="2311"/>
                </a:lnTo>
                <a:lnTo>
                  <a:pt x="78574" y="4318"/>
                </a:lnTo>
                <a:lnTo>
                  <a:pt x="78574" y="39319"/>
                </a:lnTo>
                <a:lnTo>
                  <a:pt x="79438" y="45186"/>
                </a:lnTo>
                <a:lnTo>
                  <a:pt x="82194" y="49187"/>
                </a:lnTo>
                <a:lnTo>
                  <a:pt x="85991" y="51041"/>
                </a:lnTo>
                <a:lnTo>
                  <a:pt x="91516" y="52120"/>
                </a:lnTo>
                <a:lnTo>
                  <a:pt x="95148" y="51498"/>
                </a:lnTo>
                <a:lnTo>
                  <a:pt x="100330" y="48577"/>
                </a:lnTo>
                <a:lnTo>
                  <a:pt x="102577" y="45186"/>
                </a:lnTo>
                <a:lnTo>
                  <a:pt x="103949" y="39319"/>
                </a:lnTo>
                <a:lnTo>
                  <a:pt x="103949" y="4318"/>
                </a:lnTo>
                <a:lnTo>
                  <a:pt x="104990" y="2311"/>
                </a:lnTo>
                <a:lnTo>
                  <a:pt x="106375" y="1854"/>
                </a:lnTo>
                <a:lnTo>
                  <a:pt x="108267" y="1854"/>
                </a:lnTo>
                <a:lnTo>
                  <a:pt x="10826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327887" y="2142500"/>
            <a:ext cx="962025" cy="158750"/>
          </a:xfrm>
          <a:custGeom>
            <a:avLst/>
            <a:gdLst/>
            <a:ahLst/>
            <a:cxnLst/>
            <a:rect l="l" t="t" r="r" b="b"/>
            <a:pathLst>
              <a:path w="962025" h="158750">
                <a:moveTo>
                  <a:pt x="441396" y="106550"/>
                </a:moveTo>
                <a:lnTo>
                  <a:pt x="562994" y="106550"/>
                </a:lnTo>
                <a:lnTo>
                  <a:pt x="562994" y="8167"/>
                </a:lnTo>
                <a:lnTo>
                  <a:pt x="441396" y="8167"/>
                </a:lnTo>
                <a:lnTo>
                  <a:pt x="441396" y="106550"/>
                </a:lnTo>
                <a:close/>
              </a:path>
              <a:path w="962025" h="158750">
                <a:moveTo>
                  <a:pt x="0" y="57361"/>
                </a:moveTo>
                <a:lnTo>
                  <a:pt x="441396" y="57361"/>
                </a:lnTo>
              </a:path>
              <a:path w="962025" h="158750">
                <a:moveTo>
                  <a:pt x="961539" y="0"/>
                </a:moveTo>
                <a:lnTo>
                  <a:pt x="961539" y="115339"/>
                </a:lnTo>
              </a:path>
              <a:path w="962025" h="158750">
                <a:moveTo>
                  <a:pt x="222770" y="158669"/>
                </a:moveTo>
                <a:lnTo>
                  <a:pt x="397187" y="158669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647180" y="2144356"/>
            <a:ext cx="889635" cy="149225"/>
          </a:xfrm>
          <a:custGeom>
            <a:avLst/>
            <a:gdLst/>
            <a:ahLst/>
            <a:cxnLst/>
            <a:rect l="l" t="t" r="r" b="b"/>
            <a:pathLst>
              <a:path w="889634" h="149225">
                <a:moveTo>
                  <a:pt x="19519" y="101307"/>
                </a:moveTo>
                <a:lnTo>
                  <a:pt x="4152" y="101307"/>
                </a:lnTo>
                <a:lnTo>
                  <a:pt x="4152" y="102844"/>
                </a:lnTo>
                <a:lnTo>
                  <a:pt x="8813" y="102844"/>
                </a:lnTo>
                <a:lnTo>
                  <a:pt x="9677" y="103314"/>
                </a:lnTo>
                <a:lnTo>
                  <a:pt x="10198" y="105321"/>
                </a:lnTo>
                <a:lnTo>
                  <a:pt x="10198" y="145249"/>
                </a:lnTo>
                <a:lnTo>
                  <a:pt x="9677" y="146646"/>
                </a:lnTo>
                <a:lnTo>
                  <a:pt x="8813" y="147104"/>
                </a:lnTo>
                <a:lnTo>
                  <a:pt x="4152" y="147104"/>
                </a:lnTo>
                <a:lnTo>
                  <a:pt x="4152" y="149110"/>
                </a:lnTo>
                <a:lnTo>
                  <a:pt x="19519" y="149110"/>
                </a:lnTo>
                <a:lnTo>
                  <a:pt x="19519" y="147104"/>
                </a:lnTo>
                <a:lnTo>
                  <a:pt x="14859" y="147104"/>
                </a:lnTo>
                <a:lnTo>
                  <a:pt x="13995" y="146646"/>
                </a:lnTo>
                <a:lnTo>
                  <a:pt x="13474" y="145249"/>
                </a:lnTo>
                <a:lnTo>
                  <a:pt x="13474" y="105321"/>
                </a:lnTo>
                <a:lnTo>
                  <a:pt x="13995" y="103314"/>
                </a:lnTo>
                <a:lnTo>
                  <a:pt x="14859" y="102844"/>
                </a:lnTo>
                <a:lnTo>
                  <a:pt x="19519" y="102844"/>
                </a:lnTo>
                <a:lnTo>
                  <a:pt x="19519" y="101307"/>
                </a:lnTo>
                <a:close/>
              </a:path>
              <a:path w="889634" h="149225">
                <a:moveTo>
                  <a:pt x="20904" y="36550"/>
                </a:moveTo>
                <a:lnTo>
                  <a:pt x="19862" y="36080"/>
                </a:lnTo>
                <a:lnTo>
                  <a:pt x="18999" y="40551"/>
                </a:lnTo>
                <a:lnTo>
                  <a:pt x="17106" y="43332"/>
                </a:lnTo>
                <a:lnTo>
                  <a:pt x="15722" y="44869"/>
                </a:lnTo>
                <a:lnTo>
                  <a:pt x="12433" y="45796"/>
                </a:lnTo>
                <a:lnTo>
                  <a:pt x="7429" y="45796"/>
                </a:lnTo>
                <a:lnTo>
                  <a:pt x="6565" y="45339"/>
                </a:lnTo>
                <a:lnTo>
                  <a:pt x="6045" y="43942"/>
                </a:lnTo>
                <a:lnTo>
                  <a:pt x="6045" y="4013"/>
                </a:lnTo>
                <a:lnTo>
                  <a:pt x="6565" y="2006"/>
                </a:lnTo>
                <a:lnTo>
                  <a:pt x="7429" y="1536"/>
                </a:lnTo>
                <a:lnTo>
                  <a:pt x="8813" y="1536"/>
                </a:lnTo>
                <a:lnTo>
                  <a:pt x="8813" y="0"/>
                </a:lnTo>
                <a:lnTo>
                  <a:pt x="0" y="0"/>
                </a:lnTo>
                <a:lnTo>
                  <a:pt x="0" y="1536"/>
                </a:lnTo>
                <a:lnTo>
                  <a:pt x="863" y="1536"/>
                </a:lnTo>
                <a:lnTo>
                  <a:pt x="2247" y="2006"/>
                </a:lnTo>
                <a:lnTo>
                  <a:pt x="2768" y="4013"/>
                </a:lnTo>
                <a:lnTo>
                  <a:pt x="2768" y="43942"/>
                </a:lnTo>
                <a:lnTo>
                  <a:pt x="2247" y="45339"/>
                </a:lnTo>
                <a:lnTo>
                  <a:pt x="863" y="45796"/>
                </a:lnTo>
                <a:lnTo>
                  <a:pt x="0" y="45796"/>
                </a:lnTo>
                <a:lnTo>
                  <a:pt x="0" y="47802"/>
                </a:lnTo>
                <a:lnTo>
                  <a:pt x="18999" y="47802"/>
                </a:lnTo>
                <a:lnTo>
                  <a:pt x="20904" y="36550"/>
                </a:lnTo>
                <a:close/>
              </a:path>
              <a:path w="889634" h="149225">
                <a:moveTo>
                  <a:pt x="41795" y="0"/>
                </a:moveTo>
                <a:lnTo>
                  <a:pt x="26949" y="0"/>
                </a:lnTo>
                <a:lnTo>
                  <a:pt x="26949" y="1536"/>
                </a:lnTo>
                <a:lnTo>
                  <a:pt x="31089" y="1536"/>
                </a:lnTo>
                <a:lnTo>
                  <a:pt x="32473" y="2006"/>
                </a:lnTo>
                <a:lnTo>
                  <a:pt x="32994" y="4013"/>
                </a:lnTo>
                <a:lnTo>
                  <a:pt x="32994" y="43942"/>
                </a:lnTo>
                <a:lnTo>
                  <a:pt x="32473" y="45339"/>
                </a:lnTo>
                <a:lnTo>
                  <a:pt x="31089" y="45796"/>
                </a:lnTo>
                <a:lnTo>
                  <a:pt x="26949" y="45796"/>
                </a:lnTo>
                <a:lnTo>
                  <a:pt x="26949" y="47802"/>
                </a:lnTo>
                <a:lnTo>
                  <a:pt x="41795" y="47802"/>
                </a:lnTo>
                <a:lnTo>
                  <a:pt x="41795" y="45796"/>
                </a:lnTo>
                <a:lnTo>
                  <a:pt x="37655" y="45796"/>
                </a:lnTo>
                <a:lnTo>
                  <a:pt x="36614" y="45339"/>
                </a:lnTo>
                <a:lnTo>
                  <a:pt x="35750" y="43942"/>
                </a:lnTo>
                <a:lnTo>
                  <a:pt x="35750" y="4013"/>
                </a:lnTo>
                <a:lnTo>
                  <a:pt x="36614" y="2006"/>
                </a:lnTo>
                <a:lnTo>
                  <a:pt x="37655" y="1536"/>
                </a:lnTo>
                <a:lnTo>
                  <a:pt x="41795" y="1536"/>
                </a:lnTo>
                <a:lnTo>
                  <a:pt x="41795" y="0"/>
                </a:lnTo>
                <a:close/>
              </a:path>
              <a:path w="889634" h="149225">
                <a:moveTo>
                  <a:pt x="46456" y="138315"/>
                </a:moveTo>
                <a:lnTo>
                  <a:pt x="45427" y="137388"/>
                </a:lnTo>
                <a:lnTo>
                  <a:pt x="44564" y="141859"/>
                </a:lnTo>
                <a:lnTo>
                  <a:pt x="41275" y="146646"/>
                </a:lnTo>
                <a:lnTo>
                  <a:pt x="37998" y="147104"/>
                </a:lnTo>
                <a:lnTo>
                  <a:pt x="32994" y="147104"/>
                </a:lnTo>
                <a:lnTo>
                  <a:pt x="31953" y="146646"/>
                </a:lnTo>
                <a:lnTo>
                  <a:pt x="31610" y="145249"/>
                </a:lnTo>
                <a:lnTo>
                  <a:pt x="31610" y="105321"/>
                </a:lnTo>
                <a:lnTo>
                  <a:pt x="31953" y="103314"/>
                </a:lnTo>
                <a:lnTo>
                  <a:pt x="32994" y="102844"/>
                </a:lnTo>
                <a:lnTo>
                  <a:pt x="34366" y="102844"/>
                </a:lnTo>
                <a:lnTo>
                  <a:pt x="34366" y="101307"/>
                </a:lnTo>
                <a:lnTo>
                  <a:pt x="25565" y="101307"/>
                </a:lnTo>
                <a:lnTo>
                  <a:pt x="25565" y="102844"/>
                </a:lnTo>
                <a:lnTo>
                  <a:pt x="26428" y="102844"/>
                </a:lnTo>
                <a:lnTo>
                  <a:pt x="27813" y="103314"/>
                </a:lnTo>
                <a:lnTo>
                  <a:pt x="28321" y="105321"/>
                </a:lnTo>
                <a:lnTo>
                  <a:pt x="28321" y="145249"/>
                </a:lnTo>
                <a:lnTo>
                  <a:pt x="27813" y="146646"/>
                </a:lnTo>
                <a:lnTo>
                  <a:pt x="26428" y="147104"/>
                </a:lnTo>
                <a:lnTo>
                  <a:pt x="25565" y="147104"/>
                </a:lnTo>
                <a:lnTo>
                  <a:pt x="25565" y="149110"/>
                </a:lnTo>
                <a:lnTo>
                  <a:pt x="44564" y="149110"/>
                </a:lnTo>
                <a:lnTo>
                  <a:pt x="46456" y="138315"/>
                </a:lnTo>
                <a:close/>
              </a:path>
              <a:path w="889634" h="149225">
                <a:moveTo>
                  <a:pt x="70116" y="0"/>
                </a:moveTo>
                <a:lnTo>
                  <a:pt x="62687" y="0"/>
                </a:lnTo>
                <a:lnTo>
                  <a:pt x="62687" y="1536"/>
                </a:lnTo>
                <a:lnTo>
                  <a:pt x="64071" y="1536"/>
                </a:lnTo>
                <a:lnTo>
                  <a:pt x="65455" y="2006"/>
                </a:lnTo>
                <a:lnTo>
                  <a:pt x="65976" y="4013"/>
                </a:lnTo>
                <a:lnTo>
                  <a:pt x="65976" y="36550"/>
                </a:lnTo>
                <a:lnTo>
                  <a:pt x="65455" y="36550"/>
                </a:lnTo>
                <a:lnTo>
                  <a:pt x="52501" y="0"/>
                </a:lnTo>
                <a:lnTo>
                  <a:pt x="47320" y="0"/>
                </a:lnTo>
                <a:lnTo>
                  <a:pt x="47320" y="1536"/>
                </a:lnTo>
                <a:lnTo>
                  <a:pt x="48183" y="1536"/>
                </a:lnTo>
                <a:lnTo>
                  <a:pt x="49568" y="2006"/>
                </a:lnTo>
                <a:lnTo>
                  <a:pt x="50088" y="4013"/>
                </a:lnTo>
                <a:lnTo>
                  <a:pt x="50088" y="43942"/>
                </a:lnTo>
                <a:lnTo>
                  <a:pt x="49568" y="45339"/>
                </a:lnTo>
                <a:lnTo>
                  <a:pt x="48183" y="45796"/>
                </a:lnTo>
                <a:lnTo>
                  <a:pt x="46799" y="45796"/>
                </a:lnTo>
                <a:lnTo>
                  <a:pt x="46799" y="47802"/>
                </a:lnTo>
                <a:lnTo>
                  <a:pt x="54229" y="47802"/>
                </a:lnTo>
                <a:lnTo>
                  <a:pt x="54229" y="45796"/>
                </a:lnTo>
                <a:lnTo>
                  <a:pt x="52844" y="45796"/>
                </a:lnTo>
                <a:lnTo>
                  <a:pt x="51473" y="45339"/>
                </a:lnTo>
                <a:lnTo>
                  <a:pt x="51117" y="43942"/>
                </a:lnTo>
                <a:lnTo>
                  <a:pt x="51117" y="5854"/>
                </a:lnTo>
                <a:lnTo>
                  <a:pt x="51473" y="5854"/>
                </a:lnTo>
                <a:lnTo>
                  <a:pt x="65976" y="47802"/>
                </a:lnTo>
                <a:lnTo>
                  <a:pt x="66840" y="47802"/>
                </a:lnTo>
                <a:lnTo>
                  <a:pt x="66840" y="4013"/>
                </a:lnTo>
                <a:lnTo>
                  <a:pt x="67348" y="2006"/>
                </a:lnTo>
                <a:lnTo>
                  <a:pt x="68732" y="1536"/>
                </a:lnTo>
                <a:lnTo>
                  <a:pt x="70116" y="1536"/>
                </a:lnTo>
                <a:lnTo>
                  <a:pt x="70116" y="0"/>
                </a:lnTo>
                <a:close/>
              </a:path>
              <a:path w="889634" h="149225">
                <a:moveTo>
                  <a:pt x="70459" y="138315"/>
                </a:moveTo>
                <a:lnTo>
                  <a:pt x="69596" y="137388"/>
                </a:lnTo>
                <a:lnTo>
                  <a:pt x="68732" y="141859"/>
                </a:lnTo>
                <a:lnTo>
                  <a:pt x="66840" y="144640"/>
                </a:lnTo>
                <a:lnTo>
                  <a:pt x="64935" y="146646"/>
                </a:lnTo>
                <a:lnTo>
                  <a:pt x="62179" y="147104"/>
                </a:lnTo>
                <a:lnTo>
                  <a:pt x="56997" y="147104"/>
                </a:lnTo>
                <a:lnTo>
                  <a:pt x="56134" y="146646"/>
                </a:lnTo>
                <a:lnTo>
                  <a:pt x="55270" y="145249"/>
                </a:lnTo>
                <a:lnTo>
                  <a:pt x="55270" y="105321"/>
                </a:lnTo>
                <a:lnTo>
                  <a:pt x="56134" y="103314"/>
                </a:lnTo>
                <a:lnTo>
                  <a:pt x="56997" y="102844"/>
                </a:lnTo>
                <a:lnTo>
                  <a:pt x="58547" y="102844"/>
                </a:lnTo>
                <a:lnTo>
                  <a:pt x="58547" y="101307"/>
                </a:lnTo>
                <a:lnTo>
                  <a:pt x="49568" y="101307"/>
                </a:lnTo>
                <a:lnTo>
                  <a:pt x="49568" y="102844"/>
                </a:lnTo>
                <a:lnTo>
                  <a:pt x="50609" y="102844"/>
                </a:lnTo>
                <a:lnTo>
                  <a:pt x="51981" y="103314"/>
                </a:lnTo>
                <a:lnTo>
                  <a:pt x="52501" y="105321"/>
                </a:lnTo>
                <a:lnTo>
                  <a:pt x="52501" y="145249"/>
                </a:lnTo>
                <a:lnTo>
                  <a:pt x="51981" y="146646"/>
                </a:lnTo>
                <a:lnTo>
                  <a:pt x="50609" y="147104"/>
                </a:lnTo>
                <a:lnTo>
                  <a:pt x="49568" y="147104"/>
                </a:lnTo>
                <a:lnTo>
                  <a:pt x="49568" y="149110"/>
                </a:lnTo>
                <a:lnTo>
                  <a:pt x="68732" y="149110"/>
                </a:lnTo>
                <a:lnTo>
                  <a:pt x="70459" y="138315"/>
                </a:lnTo>
                <a:close/>
              </a:path>
              <a:path w="889634" h="149225">
                <a:moveTo>
                  <a:pt x="841870" y="29756"/>
                </a:moveTo>
                <a:lnTo>
                  <a:pt x="832548" y="29756"/>
                </a:lnTo>
                <a:lnTo>
                  <a:pt x="832548" y="31305"/>
                </a:lnTo>
                <a:lnTo>
                  <a:pt x="833577" y="31305"/>
                </a:lnTo>
                <a:lnTo>
                  <a:pt x="835304" y="32232"/>
                </a:lnTo>
                <a:lnTo>
                  <a:pt x="835825" y="34696"/>
                </a:lnTo>
                <a:lnTo>
                  <a:pt x="835825" y="44411"/>
                </a:lnTo>
                <a:lnTo>
                  <a:pt x="834961" y="47802"/>
                </a:lnTo>
                <a:lnTo>
                  <a:pt x="831164" y="49187"/>
                </a:lnTo>
                <a:lnTo>
                  <a:pt x="830821" y="49187"/>
                </a:lnTo>
                <a:lnTo>
                  <a:pt x="827532" y="47332"/>
                </a:lnTo>
                <a:lnTo>
                  <a:pt x="825639" y="42405"/>
                </a:lnTo>
                <a:lnTo>
                  <a:pt x="824776" y="39014"/>
                </a:lnTo>
                <a:lnTo>
                  <a:pt x="823734" y="33147"/>
                </a:lnTo>
                <a:lnTo>
                  <a:pt x="823734" y="19583"/>
                </a:lnTo>
                <a:lnTo>
                  <a:pt x="824776" y="14185"/>
                </a:lnTo>
                <a:lnTo>
                  <a:pt x="826160" y="9867"/>
                </a:lnTo>
                <a:lnTo>
                  <a:pt x="827887" y="5854"/>
                </a:lnTo>
                <a:lnTo>
                  <a:pt x="831164" y="4470"/>
                </a:lnTo>
                <a:lnTo>
                  <a:pt x="832205" y="4470"/>
                </a:lnTo>
                <a:lnTo>
                  <a:pt x="835304" y="6934"/>
                </a:lnTo>
                <a:lnTo>
                  <a:pt x="836866" y="9867"/>
                </a:lnTo>
                <a:lnTo>
                  <a:pt x="838238" y="15570"/>
                </a:lnTo>
                <a:lnTo>
                  <a:pt x="839101" y="15113"/>
                </a:lnTo>
                <a:lnTo>
                  <a:pt x="837730" y="2463"/>
                </a:lnTo>
                <a:lnTo>
                  <a:pt x="836866" y="3390"/>
                </a:lnTo>
                <a:lnTo>
                  <a:pt x="835825" y="4013"/>
                </a:lnTo>
                <a:lnTo>
                  <a:pt x="833577" y="2933"/>
                </a:lnTo>
                <a:lnTo>
                  <a:pt x="831164" y="2463"/>
                </a:lnTo>
                <a:lnTo>
                  <a:pt x="829437" y="2463"/>
                </a:lnTo>
                <a:lnTo>
                  <a:pt x="820115" y="27292"/>
                </a:lnTo>
                <a:lnTo>
                  <a:pt x="820458" y="33147"/>
                </a:lnTo>
                <a:lnTo>
                  <a:pt x="831164" y="51193"/>
                </a:lnTo>
                <a:lnTo>
                  <a:pt x="833932" y="50736"/>
                </a:lnTo>
                <a:lnTo>
                  <a:pt x="836345" y="48729"/>
                </a:lnTo>
                <a:lnTo>
                  <a:pt x="836866" y="47802"/>
                </a:lnTo>
                <a:lnTo>
                  <a:pt x="838593" y="47802"/>
                </a:lnTo>
                <a:lnTo>
                  <a:pt x="839101" y="48260"/>
                </a:lnTo>
                <a:lnTo>
                  <a:pt x="839101" y="34696"/>
                </a:lnTo>
                <a:lnTo>
                  <a:pt x="839622" y="32232"/>
                </a:lnTo>
                <a:lnTo>
                  <a:pt x="841006" y="31305"/>
                </a:lnTo>
                <a:lnTo>
                  <a:pt x="841870" y="31305"/>
                </a:lnTo>
                <a:lnTo>
                  <a:pt x="841870" y="29756"/>
                </a:lnTo>
                <a:close/>
              </a:path>
              <a:path w="889634" h="149225">
                <a:moveTo>
                  <a:pt x="866559" y="2933"/>
                </a:moveTo>
                <a:lnTo>
                  <a:pt x="859142" y="2933"/>
                </a:lnTo>
                <a:lnTo>
                  <a:pt x="859142" y="4470"/>
                </a:lnTo>
                <a:lnTo>
                  <a:pt x="860526" y="4470"/>
                </a:lnTo>
                <a:lnTo>
                  <a:pt x="861898" y="4940"/>
                </a:lnTo>
                <a:lnTo>
                  <a:pt x="862253" y="6934"/>
                </a:lnTo>
                <a:lnTo>
                  <a:pt x="862253" y="39471"/>
                </a:lnTo>
                <a:lnTo>
                  <a:pt x="861898" y="39471"/>
                </a:lnTo>
                <a:lnTo>
                  <a:pt x="849299" y="2933"/>
                </a:lnTo>
                <a:lnTo>
                  <a:pt x="843775" y="2933"/>
                </a:lnTo>
                <a:lnTo>
                  <a:pt x="843775" y="4470"/>
                </a:lnTo>
                <a:lnTo>
                  <a:pt x="844638" y="4470"/>
                </a:lnTo>
                <a:lnTo>
                  <a:pt x="846010" y="4940"/>
                </a:lnTo>
                <a:lnTo>
                  <a:pt x="846531" y="6934"/>
                </a:lnTo>
                <a:lnTo>
                  <a:pt x="846531" y="46875"/>
                </a:lnTo>
                <a:lnTo>
                  <a:pt x="846010" y="48260"/>
                </a:lnTo>
                <a:lnTo>
                  <a:pt x="844638" y="49187"/>
                </a:lnTo>
                <a:lnTo>
                  <a:pt x="843254" y="49187"/>
                </a:lnTo>
                <a:lnTo>
                  <a:pt x="843254" y="50736"/>
                </a:lnTo>
                <a:lnTo>
                  <a:pt x="850684" y="50736"/>
                </a:lnTo>
                <a:lnTo>
                  <a:pt x="850684" y="49187"/>
                </a:lnTo>
                <a:lnTo>
                  <a:pt x="849299" y="49187"/>
                </a:lnTo>
                <a:lnTo>
                  <a:pt x="848436" y="48260"/>
                </a:lnTo>
                <a:lnTo>
                  <a:pt x="847394" y="46875"/>
                </a:lnTo>
                <a:lnTo>
                  <a:pt x="847394" y="9258"/>
                </a:lnTo>
                <a:lnTo>
                  <a:pt x="847915" y="9258"/>
                </a:lnTo>
                <a:lnTo>
                  <a:pt x="862253" y="50736"/>
                </a:lnTo>
                <a:lnTo>
                  <a:pt x="863282" y="50736"/>
                </a:lnTo>
                <a:lnTo>
                  <a:pt x="863282" y="6934"/>
                </a:lnTo>
                <a:lnTo>
                  <a:pt x="864146" y="4940"/>
                </a:lnTo>
                <a:lnTo>
                  <a:pt x="865009" y="4470"/>
                </a:lnTo>
                <a:lnTo>
                  <a:pt x="866559" y="4470"/>
                </a:lnTo>
                <a:lnTo>
                  <a:pt x="866559" y="2933"/>
                </a:lnTo>
                <a:close/>
              </a:path>
              <a:path w="889634" h="149225">
                <a:moveTo>
                  <a:pt x="889190" y="23901"/>
                </a:moveTo>
                <a:lnTo>
                  <a:pt x="888847" y="17576"/>
                </a:lnTo>
                <a:lnTo>
                  <a:pt x="887806" y="12649"/>
                </a:lnTo>
                <a:lnTo>
                  <a:pt x="885901" y="8331"/>
                </a:lnTo>
                <a:lnTo>
                  <a:pt x="885901" y="26365"/>
                </a:lnTo>
                <a:lnTo>
                  <a:pt x="885901" y="28829"/>
                </a:lnTo>
                <a:lnTo>
                  <a:pt x="876236" y="49187"/>
                </a:lnTo>
                <a:lnTo>
                  <a:pt x="874331" y="48260"/>
                </a:lnTo>
                <a:lnTo>
                  <a:pt x="873988" y="46875"/>
                </a:lnTo>
                <a:lnTo>
                  <a:pt x="873988" y="6934"/>
                </a:lnTo>
                <a:lnTo>
                  <a:pt x="874852" y="4940"/>
                </a:lnTo>
                <a:lnTo>
                  <a:pt x="876757" y="4470"/>
                </a:lnTo>
                <a:lnTo>
                  <a:pt x="880376" y="5854"/>
                </a:lnTo>
                <a:lnTo>
                  <a:pt x="883666" y="9867"/>
                </a:lnTo>
                <a:lnTo>
                  <a:pt x="885037" y="13728"/>
                </a:lnTo>
                <a:lnTo>
                  <a:pt x="885558" y="19583"/>
                </a:lnTo>
                <a:lnTo>
                  <a:pt x="885901" y="26365"/>
                </a:lnTo>
                <a:lnTo>
                  <a:pt x="885901" y="8331"/>
                </a:lnTo>
                <a:lnTo>
                  <a:pt x="884174" y="5854"/>
                </a:lnTo>
                <a:lnTo>
                  <a:pt x="880376" y="3390"/>
                </a:lnTo>
                <a:lnTo>
                  <a:pt x="876757" y="2933"/>
                </a:lnTo>
                <a:lnTo>
                  <a:pt x="868286" y="2933"/>
                </a:lnTo>
                <a:lnTo>
                  <a:pt x="868286" y="4470"/>
                </a:lnTo>
                <a:lnTo>
                  <a:pt x="869327" y="4470"/>
                </a:lnTo>
                <a:lnTo>
                  <a:pt x="870712" y="4940"/>
                </a:lnTo>
                <a:lnTo>
                  <a:pt x="871054" y="6934"/>
                </a:lnTo>
                <a:lnTo>
                  <a:pt x="871054" y="46875"/>
                </a:lnTo>
                <a:lnTo>
                  <a:pt x="870712" y="48260"/>
                </a:lnTo>
                <a:lnTo>
                  <a:pt x="869327" y="49187"/>
                </a:lnTo>
                <a:lnTo>
                  <a:pt x="867943" y="49187"/>
                </a:lnTo>
                <a:lnTo>
                  <a:pt x="867943" y="50736"/>
                </a:lnTo>
                <a:lnTo>
                  <a:pt x="876236" y="50736"/>
                </a:lnTo>
                <a:lnTo>
                  <a:pt x="879868" y="50266"/>
                </a:lnTo>
                <a:lnTo>
                  <a:pt x="889190" y="32689"/>
                </a:lnTo>
                <a:lnTo>
                  <a:pt x="889190" y="2390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6" name="object 86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7283465" y="2497363"/>
            <a:ext cx="122441" cy="195468"/>
          </a:xfrm>
          <a:prstGeom prst="rect">
            <a:avLst/>
          </a:prstGeom>
        </p:spPr>
      </p:pic>
      <p:sp>
        <p:nvSpPr>
          <p:cNvPr id="87" name="object 87"/>
          <p:cNvSpPr/>
          <p:nvPr/>
        </p:nvSpPr>
        <p:spPr>
          <a:xfrm>
            <a:off x="6725074" y="2483446"/>
            <a:ext cx="889000" cy="255270"/>
          </a:xfrm>
          <a:custGeom>
            <a:avLst/>
            <a:gdLst/>
            <a:ahLst/>
            <a:cxnLst/>
            <a:rect l="l" t="t" r="r" b="b"/>
            <a:pathLst>
              <a:path w="889000" h="255269">
                <a:moveTo>
                  <a:pt x="0" y="254719"/>
                </a:moveTo>
                <a:lnTo>
                  <a:pt x="737940" y="254719"/>
                </a:lnTo>
                <a:lnTo>
                  <a:pt x="737940" y="0"/>
                </a:lnTo>
                <a:lnTo>
                  <a:pt x="0" y="0"/>
                </a:lnTo>
                <a:lnTo>
                  <a:pt x="0" y="254719"/>
                </a:lnTo>
                <a:close/>
              </a:path>
              <a:path w="889000" h="255269">
                <a:moveTo>
                  <a:pt x="674355" y="77391"/>
                </a:moveTo>
                <a:lnTo>
                  <a:pt x="888837" y="77391"/>
                </a:lnTo>
              </a:path>
              <a:path w="889000" h="255269">
                <a:moveTo>
                  <a:pt x="234513" y="34524"/>
                </a:moveTo>
                <a:lnTo>
                  <a:pt x="234513" y="120721"/>
                </a:lnTo>
              </a:path>
              <a:path w="889000" h="255269">
                <a:moveTo>
                  <a:pt x="234513" y="77391"/>
                </a:moveTo>
                <a:lnTo>
                  <a:pt x="165782" y="77391"/>
                </a:lnTo>
              </a:path>
              <a:path w="889000" h="255269">
                <a:moveTo>
                  <a:pt x="454521" y="120721"/>
                </a:moveTo>
                <a:lnTo>
                  <a:pt x="454521" y="34524"/>
                </a:lnTo>
              </a:path>
              <a:path w="889000" h="255269">
                <a:moveTo>
                  <a:pt x="454521" y="76929"/>
                </a:moveTo>
                <a:lnTo>
                  <a:pt x="564352" y="76929"/>
                </a:lnTo>
              </a:path>
              <a:path w="889000" h="255269">
                <a:moveTo>
                  <a:pt x="234513" y="120721"/>
                </a:moveTo>
                <a:lnTo>
                  <a:pt x="454521" y="120721"/>
                </a:lnTo>
              </a:path>
              <a:path w="889000" h="255269">
                <a:moveTo>
                  <a:pt x="454521" y="34524"/>
                </a:moveTo>
                <a:lnTo>
                  <a:pt x="234513" y="34524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6778434" y="2533548"/>
            <a:ext cx="108585" cy="52705"/>
          </a:xfrm>
          <a:custGeom>
            <a:avLst/>
            <a:gdLst/>
            <a:ahLst/>
            <a:cxnLst/>
            <a:rect l="l" t="t" r="r" b="b"/>
            <a:pathLst>
              <a:path w="108584" h="52705">
                <a:moveTo>
                  <a:pt x="35737" y="469"/>
                </a:moveTo>
                <a:lnTo>
                  <a:pt x="26593" y="469"/>
                </a:lnTo>
                <a:lnTo>
                  <a:pt x="17780" y="40868"/>
                </a:lnTo>
                <a:lnTo>
                  <a:pt x="16751" y="40868"/>
                </a:lnTo>
                <a:lnTo>
                  <a:pt x="8458" y="469"/>
                </a:lnTo>
                <a:lnTo>
                  <a:pt x="0" y="469"/>
                </a:lnTo>
                <a:lnTo>
                  <a:pt x="0" y="2006"/>
                </a:lnTo>
                <a:lnTo>
                  <a:pt x="1549" y="2006"/>
                </a:lnTo>
                <a:lnTo>
                  <a:pt x="3276" y="2933"/>
                </a:lnTo>
                <a:lnTo>
                  <a:pt x="4318" y="4318"/>
                </a:lnTo>
                <a:lnTo>
                  <a:pt x="4318" y="47802"/>
                </a:lnTo>
                <a:lnTo>
                  <a:pt x="3276" y="49657"/>
                </a:lnTo>
                <a:lnTo>
                  <a:pt x="1549" y="50114"/>
                </a:lnTo>
                <a:lnTo>
                  <a:pt x="508" y="50114"/>
                </a:lnTo>
                <a:lnTo>
                  <a:pt x="508" y="52120"/>
                </a:lnTo>
                <a:lnTo>
                  <a:pt x="9321" y="52120"/>
                </a:lnTo>
                <a:lnTo>
                  <a:pt x="9321" y="50114"/>
                </a:lnTo>
                <a:lnTo>
                  <a:pt x="8458" y="50114"/>
                </a:lnTo>
                <a:lnTo>
                  <a:pt x="6553" y="49657"/>
                </a:lnTo>
                <a:lnTo>
                  <a:pt x="5689" y="47802"/>
                </a:lnTo>
                <a:lnTo>
                  <a:pt x="5689" y="9258"/>
                </a:lnTo>
                <a:lnTo>
                  <a:pt x="6045" y="9258"/>
                </a:lnTo>
                <a:lnTo>
                  <a:pt x="15367" y="52120"/>
                </a:lnTo>
                <a:lnTo>
                  <a:pt x="16751" y="52120"/>
                </a:lnTo>
                <a:lnTo>
                  <a:pt x="26593" y="8331"/>
                </a:lnTo>
                <a:lnTo>
                  <a:pt x="27457" y="8331"/>
                </a:lnTo>
                <a:lnTo>
                  <a:pt x="27457" y="47802"/>
                </a:lnTo>
                <a:lnTo>
                  <a:pt x="26593" y="49657"/>
                </a:lnTo>
                <a:lnTo>
                  <a:pt x="24688" y="50114"/>
                </a:lnTo>
                <a:lnTo>
                  <a:pt x="23304" y="50114"/>
                </a:lnTo>
                <a:lnTo>
                  <a:pt x="23304" y="52120"/>
                </a:lnTo>
                <a:lnTo>
                  <a:pt x="35737" y="52120"/>
                </a:lnTo>
                <a:lnTo>
                  <a:pt x="35737" y="50114"/>
                </a:lnTo>
                <a:lnTo>
                  <a:pt x="34366" y="50114"/>
                </a:lnTo>
                <a:lnTo>
                  <a:pt x="32639" y="49657"/>
                </a:lnTo>
                <a:lnTo>
                  <a:pt x="32118" y="47802"/>
                </a:lnTo>
                <a:lnTo>
                  <a:pt x="32118" y="4318"/>
                </a:lnTo>
                <a:lnTo>
                  <a:pt x="32639" y="2933"/>
                </a:lnTo>
                <a:lnTo>
                  <a:pt x="34366" y="2006"/>
                </a:lnTo>
                <a:lnTo>
                  <a:pt x="35737" y="2006"/>
                </a:lnTo>
                <a:lnTo>
                  <a:pt x="35737" y="469"/>
                </a:lnTo>
                <a:close/>
              </a:path>
              <a:path w="108584" h="52705">
                <a:moveTo>
                  <a:pt x="70624" y="13106"/>
                </a:moveTo>
                <a:lnTo>
                  <a:pt x="67868" y="0"/>
                </a:lnTo>
                <a:lnTo>
                  <a:pt x="66827" y="927"/>
                </a:lnTo>
                <a:lnTo>
                  <a:pt x="65100" y="1549"/>
                </a:lnTo>
                <a:lnTo>
                  <a:pt x="61302" y="469"/>
                </a:lnTo>
                <a:lnTo>
                  <a:pt x="57670" y="0"/>
                </a:lnTo>
                <a:lnTo>
                  <a:pt x="52489" y="927"/>
                </a:lnTo>
                <a:lnTo>
                  <a:pt x="38684" y="26365"/>
                </a:lnTo>
                <a:lnTo>
                  <a:pt x="39535" y="37007"/>
                </a:lnTo>
                <a:lnTo>
                  <a:pt x="56286" y="52590"/>
                </a:lnTo>
                <a:lnTo>
                  <a:pt x="60960" y="52120"/>
                </a:lnTo>
                <a:lnTo>
                  <a:pt x="65443" y="48729"/>
                </a:lnTo>
                <a:lnTo>
                  <a:pt x="68719" y="43789"/>
                </a:lnTo>
                <a:lnTo>
                  <a:pt x="70624" y="38557"/>
                </a:lnTo>
                <a:lnTo>
                  <a:pt x="68719" y="37477"/>
                </a:lnTo>
                <a:lnTo>
                  <a:pt x="67348" y="41948"/>
                </a:lnTo>
                <a:lnTo>
                  <a:pt x="64579" y="46266"/>
                </a:lnTo>
                <a:lnTo>
                  <a:pt x="61823" y="48729"/>
                </a:lnTo>
                <a:lnTo>
                  <a:pt x="56642" y="50114"/>
                </a:lnTo>
                <a:lnTo>
                  <a:pt x="55257" y="50114"/>
                </a:lnTo>
                <a:lnTo>
                  <a:pt x="44208" y="26365"/>
                </a:lnTo>
                <a:lnTo>
                  <a:pt x="44551" y="20053"/>
                </a:lnTo>
                <a:lnTo>
                  <a:pt x="45580" y="14185"/>
                </a:lnTo>
                <a:lnTo>
                  <a:pt x="47828" y="9258"/>
                </a:lnTo>
                <a:lnTo>
                  <a:pt x="48348" y="7861"/>
                </a:lnTo>
                <a:lnTo>
                  <a:pt x="51981" y="3390"/>
                </a:lnTo>
                <a:lnTo>
                  <a:pt x="56642" y="2006"/>
                </a:lnTo>
                <a:lnTo>
                  <a:pt x="59397" y="2476"/>
                </a:lnTo>
                <a:lnTo>
                  <a:pt x="64058" y="5397"/>
                </a:lnTo>
                <a:lnTo>
                  <a:pt x="66484" y="8331"/>
                </a:lnTo>
                <a:lnTo>
                  <a:pt x="68719" y="13576"/>
                </a:lnTo>
                <a:lnTo>
                  <a:pt x="70624" y="13106"/>
                </a:lnTo>
                <a:close/>
              </a:path>
              <a:path w="108584" h="52705">
                <a:moveTo>
                  <a:pt x="108267" y="469"/>
                </a:moveTo>
                <a:lnTo>
                  <a:pt x="98082" y="469"/>
                </a:lnTo>
                <a:lnTo>
                  <a:pt x="98082" y="2006"/>
                </a:lnTo>
                <a:lnTo>
                  <a:pt x="99809" y="2006"/>
                </a:lnTo>
                <a:lnTo>
                  <a:pt x="101714" y="2933"/>
                </a:lnTo>
                <a:lnTo>
                  <a:pt x="102222" y="4318"/>
                </a:lnTo>
                <a:lnTo>
                  <a:pt x="102222" y="41948"/>
                </a:lnTo>
                <a:lnTo>
                  <a:pt x="99466" y="47193"/>
                </a:lnTo>
                <a:lnTo>
                  <a:pt x="97053" y="48729"/>
                </a:lnTo>
                <a:lnTo>
                  <a:pt x="92036" y="50114"/>
                </a:lnTo>
                <a:lnTo>
                  <a:pt x="90652" y="50114"/>
                </a:lnTo>
                <a:lnTo>
                  <a:pt x="85471" y="47802"/>
                </a:lnTo>
                <a:lnTo>
                  <a:pt x="84099" y="45796"/>
                </a:lnTo>
                <a:lnTo>
                  <a:pt x="83235" y="39941"/>
                </a:lnTo>
                <a:lnTo>
                  <a:pt x="83235" y="4318"/>
                </a:lnTo>
                <a:lnTo>
                  <a:pt x="84099" y="2933"/>
                </a:lnTo>
                <a:lnTo>
                  <a:pt x="85471" y="2006"/>
                </a:lnTo>
                <a:lnTo>
                  <a:pt x="86855" y="2006"/>
                </a:lnTo>
                <a:lnTo>
                  <a:pt x="86855" y="469"/>
                </a:lnTo>
                <a:lnTo>
                  <a:pt x="74256" y="469"/>
                </a:lnTo>
                <a:lnTo>
                  <a:pt x="74256" y="2006"/>
                </a:lnTo>
                <a:lnTo>
                  <a:pt x="75806" y="2006"/>
                </a:lnTo>
                <a:lnTo>
                  <a:pt x="78054" y="2933"/>
                </a:lnTo>
                <a:lnTo>
                  <a:pt x="78574" y="4318"/>
                </a:lnTo>
                <a:lnTo>
                  <a:pt x="78574" y="39941"/>
                </a:lnTo>
                <a:lnTo>
                  <a:pt x="79438" y="45339"/>
                </a:lnTo>
                <a:lnTo>
                  <a:pt x="82194" y="49657"/>
                </a:lnTo>
                <a:lnTo>
                  <a:pt x="85991" y="51663"/>
                </a:lnTo>
                <a:lnTo>
                  <a:pt x="91516" y="52590"/>
                </a:lnTo>
                <a:lnTo>
                  <a:pt x="95148" y="51663"/>
                </a:lnTo>
                <a:lnTo>
                  <a:pt x="100330" y="48729"/>
                </a:lnTo>
                <a:lnTo>
                  <a:pt x="102577" y="45339"/>
                </a:lnTo>
                <a:lnTo>
                  <a:pt x="103949" y="39484"/>
                </a:lnTo>
                <a:lnTo>
                  <a:pt x="103949" y="4318"/>
                </a:lnTo>
                <a:lnTo>
                  <a:pt x="104990" y="2933"/>
                </a:lnTo>
                <a:lnTo>
                  <a:pt x="106375" y="2006"/>
                </a:lnTo>
                <a:lnTo>
                  <a:pt x="108267" y="2006"/>
                </a:lnTo>
                <a:lnTo>
                  <a:pt x="108267" y="46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6327887" y="2503323"/>
            <a:ext cx="962025" cy="159385"/>
          </a:xfrm>
          <a:custGeom>
            <a:avLst/>
            <a:gdLst/>
            <a:ahLst/>
            <a:cxnLst/>
            <a:rect l="l" t="t" r="r" b="b"/>
            <a:pathLst>
              <a:path w="962025" h="159385">
                <a:moveTo>
                  <a:pt x="441396" y="106704"/>
                </a:moveTo>
                <a:lnTo>
                  <a:pt x="562994" y="106704"/>
                </a:lnTo>
                <a:lnTo>
                  <a:pt x="562994" y="8809"/>
                </a:lnTo>
                <a:lnTo>
                  <a:pt x="441396" y="8809"/>
                </a:lnTo>
                <a:lnTo>
                  <a:pt x="441396" y="106704"/>
                </a:lnTo>
                <a:close/>
              </a:path>
              <a:path w="962025" h="159385">
                <a:moveTo>
                  <a:pt x="0" y="57515"/>
                </a:moveTo>
                <a:lnTo>
                  <a:pt x="441396" y="57515"/>
                </a:lnTo>
              </a:path>
              <a:path w="962025" h="159385">
                <a:moveTo>
                  <a:pt x="961539" y="0"/>
                </a:moveTo>
                <a:lnTo>
                  <a:pt x="961539" y="115494"/>
                </a:lnTo>
              </a:path>
              <a:path w="962025" h="159385">
                <a:moveTo>
                  <a:pt x="222770" y="159286"/>
                </a:moveTo>
                <a:lnTo>
                  <a:pt x="397187" y="15928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6647180" y="2505328"/>
            <a:ext cx="889635" cy="149225"/>
          </a:xfrm>
          <a:custGeom>
            <a:avLst/>
            <a:gdLst/>
            <a:ahLst/>
            <a:cxnLst/>
            <a:rect l="l" t="t" r="r" b="b"/>
            <a:pathLst>
              <a:path w="889634" h="149225">
                <a:moveTo>
                  <a:pt x="19519" y="101307"/>
                </a:moveTo>
                <a:lnTo>
                  <a:pt x="4152" y="101307"/>
                </a:lnTo>
                <a:lnTo>
                  <a:pt x="4152" y="103162"/>
                </a:lnTo>
                <a:lnTo>
                  <a:pt x="8813" y="103162"/>
                </a:lnTo>
                <a:lnTo>
                  <a:pt x="9677" y="103784"/>
                </a:lnTo>
                <a:lnTo>
                  <a:pt x="10198" y="105168"/>
                </a:lnTo>
                <a:lnTo>
                  <a:pt x="10198" y="145110"/>
                </a:lnTo>
                <a:lnTo>
                  <a:pt x="9677" y="147104"/>
                </a:lnTo>
                <a:lnTo>
                  <a:pt x="8813" y="147574"/>
                </a:lnTo>
                <a:lnTo>
                  <a:pt x="4152" y="147574"/>
                </a:lnTo>
                <a:lnTo>
                  <a:pt x="4152" y="148958"/>
                </a:lnTo>
                <a:lnTo>
                  <a:pt x="19519" y="148958"/>
                </a:lnTo>
                <a:lnTo>
                  <a:pt x="19519" y="147574"/>
                </a:lnTo>
                <a:lnTo>
                  <a:pt x="14859" y="147574"/>
                </a:lnTo>
                <a:lnTo>
                  <a:pt x="13995" y="147104"/>
                </a:lnTo>
                <a:lnTo>
                  <a:pt x="13474" y="145110"/>
                </a:lnTo>
                <a:lnTo>
                  <a:pt x="13474" y="105168"/>
                </a:lnTo>
                <a:lnTo>
                  <a:pt x="13995" y="103784"/>
                </a:lnTo>
                <a:lnTo>
                  <a:pt x="14859" y="103162"/>
                </a:lnTo>
                <a:lnTo>
                  <a:pt x="19519" y="103162"/>
                </a:lnTo>
                <a:lnTo>
                  <a:pt x="19519" y="101307"/>
                </a:lnTo>
                <a:close/>
              </a:path>
              <a:path w="889634" h="149225">
                <a:moveTo>
                  <a:pt x="20904" y="37007"/>
                </a:moveTo>
                <a:lnTo>
                  <a:pt x="19862" y="36080"/>
                </a:lnTo>
                <a:lnTo>
                  <a:pt x="18999" y="40398"/>
                </a:lnTo>
                <a:lnTo>
                  <a:pt x="17106" y="43332"/>
                </a:lnTo>
                <a:lnTo>
                  <a:pt x="15722" y="45339"/>
                </a:lnTo>
                <a:lnTo>
                  <a:pt x="12433" y="46266"/>
                </a:lnTo>
                <a:lnTo>
                  <a:pt x="7429" y="46266"/>
                </a:lnTo>
                <a:lnTo>
                  <a:pt x="6565" y="45339"/>
                </a:lnTo>
                <a:lnTo>
                  <a:pt x="6045" y="43802"/>
                </a:lnTo>
                <a:lnTo>
                  <a:pt x="6045" y="3860"/>
                </a:lnTo>
                <a:lnTo>
                  <a:pt x="6565" y="1854"/>
                </a:lnTo>
                <a:lnTo>
                  <a:pt x="7429" y="1397"/>
                </a:lnTo>
                <a:lnTo>
                  <a:pt x="8813" y="1397"/>
                </a:lnTo>
                <a:lnTo>
                  <a:pt x="8813" y="0"/>
                </a:lnTo>
                <a:lnTo>
                  <a:pt x="0" y="0"/>
                </a:lnTo>
                <a:lnTo>
                  <a:pt x="0" y="1397"/>
                </a:lnTo>
                <a:lnTo>
                  <a:pt x="863" y="1397"/>
                </a:lnTo>
                <a:lnTo>
                  <a:pt x="2247" y="1854"/>
                </a:lnTo>
                <a:lnTo>
                  <a:pt x="2768" y="3860"/>
                </a:lnTo>
                <a:lnTo>
                  <a:pt x="2768" y="43802"/>
                </a:lnTo>
                <a:lnTo>
                  <a:pt x="2247" y="45339"/>
                </a:lnTo>
                <a:lnTo>
                  <a:pt x="863" y="46266"/>
                </a:lnTo>
                <a:lnTo>
                  <a:pt x="0" y="46266"/>
                </a:lnTo>
                <a:lnTo>
                  <a:pt x="0" y="47650"/>
                </a:lnTo>
                <a:lnTo>
                  <a:pt x="18999" y="47650"/>
                </a:lnTo>
                <a:lnTo>
                  <a:pt x="20904" y="37007"/>
                </a:lnTo>
                <a:close/>
              </a:path>
              <a:path w="889634" h="149225">
                <a:moveTo>
                  <a:pt x="41795" y="0"/>
                </a:moveTo>
                <a:lnTo>
                  <a:pt x="26949" y="0"/>
                </a:lnTo>
                <a:lnTo>
                  <a:pt x="26949" y="1397"/>
                </a:lnTo>
                <a:lnTo>
                  <a:pt x="31089" y="1397"/>
                </a:lnTo>
                <a:lnTo>
                  <a:pt x="32473" y="1854"/>
                </a:lnTo>
                <a:lnTo>
                  <a:pt x="32994" y="3860"/>
                </a:lnTo>
                <a:lnTo>
                  <a:pt x="32994" y="43802"/>
                </a:lnTo>
                <a:lnTo>
                  <a:pt x="32473" y="45339"/>
                </a:lnTo>
                <a:lnTo>
                  <a:pt x="31089" y="46266"/>
                </a:lnTo>
                <a:lnTo>
                  <a:pt x="26949" y="46266"/>
                </a:lnTo>
                <a:lnTo>
                  <a:pt x="26949" y="47650"/>
                </a:lnTo>
                <a:lnTo>
                  <a:pt x="41795" y="47650"/>
                </a:lnTo>
                <a:lnTo>
                  <a:pt x="41795" y="46266"/>
                </a:lnTo>
                <a:lnTo>
                  <a:pt x="37655" y="46266"/>
                </a:lnTo>
                <a:lnTo>
                  <a:pt x="36614" y="45339"/>
                </a:lnTo>
                <a:lnTo>
                  <a:pt x="35750" y="43802"/>
                </a:lnTo>
                <a:lnTo>
                  <a:pt x="35750" y="3860"/>
                </a:lnTo>
                <a:lnTo>
                  <a:pt x="36614" y="1854"/>
                </a:lnTo>
                <a:lnTo>
                  <a:pt x="37655" y="1397"/>
                </a:lnTo>
                <a:lnTo>
                  <a:pt x="41795" y="1397"/>
                </a:lnTo>
                <a:lnTo>
                  <a:pt x="41795" y="0"/>
                </a:lnTo>
                <a:close/>
              </a:path>
              <a:path w="889634" h="149225">
                <a:moveTo>
                  <a:pt x="46456" y="138315"/>
                </a:moveTo>
                <a:lnTo>
                  <a:pt x="45427" y="137858"/>
                </a:lnTo>
                <a:lnTo>
                  <a:pt x="44564" y="141706"/>
                </a:lnTo>
                <a:lnTo>
                  <a:pt x="42659" y="145110"/>
                </a:lnTo>
                <a:lnTo>
                  <a:pt x="41275" y="146646"/>
                </a:lnTo>
                <a:lnTo>
                  <a:pt x="37998" y="147574"/>
                </a:lnTo>
                <a:lnTo>
                  <a:pt x="32994" y="147574"/>
                </a:lnTo>
                <a:lnTo>
                  <a:pt x="31953" y="147104"/>
                </a:lnTo>
                <a:lnTo>
                  <a:pt x="31610" y="145110"/>
                </a:lnTo>
                <a:lnTo>
                  <a:pt x="31610" y="105168"/>
                </a:lnTo>
                <a:lnTo>
                  <a:pt x="31953" y="103784"/>
                </a:lnTo>
                <a:lnTo>
                  <a:pt x="32994" y="103162"/>
                </a:lnTo>
                <a:lnTo>
                  <a:pt x="34366" y="103162"/>
                </a:lnTo>
                <a:lnTo>
                  <a:pt x="34366" y="101307"/>
                </a:lnTo>
                <a:lnTo>
                  <a:pt x="25565" y="101307"/>
                </a:lnTo>
                <a:lnTo>
                  <a:pt x="25565" y="103162"/>
                </a:lnTo>
                <a:lnTo>
                  <a:pt x="26428" y="103162"/>
                </a:lnTo>
                <a:lnTo>
                  <a:pt x="27813" y="103784"/>
                </a:lnTo>
                <a:lnTo>
                  <a:pt x="28321" y="105168"/>
                </a:lnTo>
                <a:lnTo>
                  <a:pt x="28321" y="145110"/>
                </a:lnTo>
                <a:lnTo>
                  <a:pt x="27813" y="147104"/>
                </a:lnTo>
                <a:lnTo>
                  <a:pt x="26428" y="147574"/>
                </a:lnTo>
                <a:lnTo>
                  <a:pt x="25565" y="147574"/>
                </a:lnTo>
                <a:lnTo>
                  <a:pt x="25565" y="148958"/>
                </a:lnTo>
                <a:lnTo>
                  <a:pt x="44564" y="148958"/>
                </a:lnTo>
                <a:lnTo>
                  <a:pt x="46456" y="138315"/>
                </a:lnTo>
                <a:close/>
              </a:path>
              <a:path w="889634" h="149225">
                <a:moveTo>
                  <a:pt x="70116" y="0"/>
                </a:moveTo>
                <a:lnTo>
                  <a:pt x="62687" y="0"/>
                </a:lnTo>
                <a:lnTo>
                  <a:pt x="62687" y="1397"/>
                </a:lnTo>
                <a:lnTo>
                  <a:pt x="64071" y="1397"/>
                </a:lnTo>
                <a:lnTo>
                  <a:pt x="65455" y="1854"/>
                </a:lnTo>
                <a:lnTo>
                  <a:pt x="65976" y="3860"/>
                </a:lnTo>
                <a:lnTo>
                  <a:pt x="65976" y="36550"/>
                </a:lnTo>
                <a:lnTo>
                  <a:pt x="65455" y="36550"/>
                </a:lnTo>
                <a:lnTo>
                  <a:pt x="52501" y="0"/>
                </a:lnTo>
                <a:lnTo>
                  <a:pt x="47320" y="0"/>
                </a:lnTo>
                <a:lnTo>
                  <a:pt x="47320" y="1397"/>
                </a:lnTo>
                <a:lnTo>
                  <a:pt x="48183" y="1397"/>
                </a:lnTo>
                <a:lnTo>
                  <a:pt x="49568" y="1854"/>
                </a:lnTo>
                <a:lnTo>
                  <a:pt x="50088" y="3860"/>
                </a:lnTo>
                <a:lnTo>
                  <a:pt x="50088" y="43802"/>
                </a:lnTo>
                <a:lnTo>
                  <a:pt x="49568" y="45339"/>
                </a:lnTo>
                <a:lnTo>
                  <a:pt x="48183" y="46266"/>
                </a:lnTo>
                <a:lnTo>
                  <a:pt x="46799" y="46266"/>
                </a:lnTo>
                <a:lnTo>
                  <a:pt x="46799" y="47650"/>
                </a:lnTo>
                <a:lnTo>
                  <a:pt x="54229" y="47650"/>
                </a:lnTo>
                <a:lnTo>
                  <a:pt x="54229" y="46266"/>
                </a:lnTo>
                <a:lnTo>
                  <a:pt x="52844" y="46266"/>
                </a:lnTo>
                <a:lnTo>
                  <a:pt x="51473" y="45339"/>
                </a:lnTo>
                <a:lnTo>
                  <a:pt x="51117" y="43802"/>
                </a:lnTo>
                <a:lnTo>
                  <a:pt x="51117" y="5867"/>
                </a:lnTo>
                <a:lnTo>
                  <a:pt x="51473" y="5867"/>
                </a:lnTo>
                <a:lnTo>
                  <a:pt x="65976" y="47650"/>
                </a:lnTo>
                <a:lnTo>
                  <a:pt x="66840" y="47650"/>
                </a:lnTo>
                <a:lnTo>
                  <a:pt x="66840" y="3860"/>
                </a:lnTo>
                <a:lnTo>
                  <a:pt x="67348" y="1854"/>
                </a:lnTo>
                <a:lnTo>
                  <a:pt x="68732" y="1397"/>
                </a:lnTo>
                <a:lnTo>
                  <a:pt x="70116" y="1397"/>
                </a:lnTo>
                <a:lnTo>
                  <a:pt x="70116" y="0"/>
                </a:lnTo>
                <a:close/>
              </a:path>
              <a:path w="889634" h="149225">
                <a:moveTo>
                  <a:pt x="70459" y="138315"/>
                </a:moveTo>
                <a:lnTo>
                  <a:pt x="69596" y="137858"/>
                </a:lnTo>
                <a:lnTo>
                  <a:pt x="68732" y="141706"/>
                </a:lnTo>
                <a:lnTo>
                  <a:pt x="66840" y="145110"/>
                </a:lnTo>
                <a:lnTo>
                  <a:pt x="64935" y="146646"/>
                </a:lnTo>
                <a:lnTo>
                  <a:pt x="62179" y="147574"/>
                </a:lnTo>
                <a:lnTo>
                  <a:pt x="56997" y="147574"/>
                </a:lnTo>
                <a:lnTo>
                  <a:pt x="56134" y="147104"/>
                </a:lnTo>
                <a:lnTo>
                  <a:pt x="55270" y="145110"/>
                </a:lnTo>
                <a:lnTo>
                  <a:pt x="55270" y="105168"/>
                </a:lnTo>
                <a:lnTo>
                  <a:pt x="56134" y="103784"/>
                </a:lnTo>
                <a:lnTo>
                  <a:pt x="56997" y="103162"/>
                </a:lnTo>
                <a:lnTo>
                  <a:pt x="58547" y="103162"/>
                </a:lnTo>
                <a:lnTo>
                  <a:pt x="58547" y="101307"/>
                </a:lnTo>
                <a:lnTo>
                  <a:pt x="49568" y="101307"/>
                </a:lnTo>
                <a:lnTo>
                  <a:pt x="49568" y="103162"/>
                </a:lnTo>
                <a:lnTo>
                  <a:pt x="50609" y="103162"/>
                </a:lnTo>
                <a:lnTo>
                  <a:pt x="51981" y="103784"/>
                </a:lnTo>
                <a:lnTo>
                  <a:pt x="52501" y="105168"/>
                </a:lnTo>
                <a:lnTo>
                  <a:pt x="52501" y="145110"/>
                </a:lnTo>
                <a:lnTo>
                  <a:pt x="51981" y="147104"/>
                </a:lnTo>
                <a:lnTo>
                  <a:pt x="50609" y="147574"/>
                </a:lnTo>
                <a:lnTo>
                  <a:pt x="49568" y="147574"/>
                </a:lnTo>
                <a:lnTo>
                  <a:pt x="49568" y="148958"/>
                </a:lnTo>
                <a:lnTo>
                  <a:pt x="68732" y="148958"/>
                </a:lnTo>
                <a:lnTo>
                  <a:pt x="70459" y="138315"/>
                </a:lnTo>
                <a:close/>
              </a:path>
              <a:path w="889634" h="149225">
                <a:moveTo>
                  <a:pt x="841870" y="29768"/>
                </a:moveTo>
                <a:lnTo>
                  <a:pt x="832548" y="29768"/>
                </a:lnTo>
                <a:lnTo>
                  <a:pt x="832548" y="31610"/>
                </a:lnTo>
                <a:lnTo>
                  <a:pt x="833577" y="31610"/>
                </a:lnTo>
                <a:lnTo>
                  <a:pt x="835304" y="32080"/>
                </a:lnTo>
                <a:lnTo>
                  <a:pt x="835825" y="35013"/>
                </a:lnTo>
                <a:lnTo>
                  <a:pt x="835825" y="44259"/>
                </a:lnTo>
                <a:lnTo>
                  <a:pt x="834961" y="48272"/>
                </a:lnTo>
                <a:lnTo>
                  <a:pt x="831164" y="49199"/>
                </a:lnTo>
                <a:lnTo>
                  <a:pt x="830821" y="49199"/>
                </a:lnTo>
                <a:lnTo>
                  <a:pt x="827532" y="47193"/>
                </a:lnTo>
                <a:lnTo>
                  <a:pt x="825639" y="42405"/>
                </a:lnTo>
                <a:lnTo>
                  <a:pt x="824776" y="39014"/>
                </a:lnTo>
                <a:lnTo>
                  <a:pt x="823734" y="33616"/>
                </a:lnTo>
                <a:lnTo>
                  <a:pt x="823734" y="19431"/>
                </a:lnTo>
                <a:lnTo>
                  <a:pt x="824776" y="14033"/>
                </a:lnTo>
                <a:lnTo>
                  <a:pt x="826160" y="10185"/>
                </a:lnTo>
                <a:lnTo>
                  <a:pt x="827887" y="6324"/>
                </a:lnTo>
                <a:lnTo>
                  <a:pt x="831164" y="4318"/>
                </a:lnTo>
                <a:lnTo>
                  <a:pt x="832205" y="4318"/>
                </a:lnTo>
                <a:lnTo>
                  <a:pt x="835304" y="6794"/>
                </a:lnTo>
                <a:lnTo>
                  <a:pt x="836866" y="9715"/>
                </a:lnTo>
                <a:lnTo>
                  <a:pt x="838238" y="15582"/>
                </a:lnTo>
                <a:lnTo>
                  <a:pt x="839101" y="15113"/>
                </a:lnTo>
                <a:lnTo>
                  <a:pt x="837730" y="2476"/>
                </a:lnTo>
                <a:lnTo>
                  <a:pt x="836866" y="3390"/>
                </a:lnTo>
                <a:lnTo>
                  <a:pt x="835825" y="3860"/>
                </a:lnTo>
                <a:lnTo>
                  <a:pt x="833577" y="3390"/>
                </a:lnTo>
                <a:lnTo>
                  <a:pt x="831164" y="2476"/>
                </a:lnTo>
                <a:lnTo>
                  <a:pt x="829437" y="2933"/>
                </a:lnTo>
                <a:lnTo>
                  <a:pt x="820115" y="27762"/>
                </a:lnTo>
                <a:lnTo>
                  <a:pt x="820458" y="33159"/>
                </a:lnTo>
                <a:lnTo>
                  <a:pt x="831164" y="51193"/>
                </a:lnTo>
                <a:lnTo>
                  <a:pt x="833932" y="50584"/>
                </a:lnTo>
                <a:lnTo>
                  <a:pt x="836345" y="48729"/>
                </a:lnTo>
                <a:lnTo>
                  <a:pt x="836866" y="48272"/>
                </a:lnTo>
                <a:lnTo>
                  <a:pt x="838593" y="48272"/>
                </a:lnTo>
                <a:lnTo>
                  <a:pt x="839101" y="48729"/>
                </a:lnTo>
                <a:lnTo>
                  <a:pt x="839101" y="34544"/>
                </a:lnTo>
                <a:lnTo>
                  <a:pt x="839622" y="32080"/>
                </a:lnTo>
                <a:lnTo>
                  <a:pt x="841006" y="31610"/>
                </a:lnTo>
                <a:lnTo>
                  <a:pt x="841870" y="31610"/>
                </a:lnTo>
                <a:lnTo>
                  <a:pt x="841870" y="29768"/>
                </a:lnTo>
                <a:close/>
              </a:path>
              <a:path w="889634" h="149225">
                <a:moveTo>
                  <a:pt x="866559" y="2933"/>
                </a:moveTo>
                <a:lnTo>
                  <a:pt x="859142" y="2933"/>
                </a:lnTo>
                <a:lnTo>
                  <a:pt x="859142" y="4787"/>
                </a:lnTo>
                <a:lnTo>
                  <a:pt x="860526" y="4787"/>
                </a:lnTo>
                <a:lnTo>
                  <a:pt x="861898" y="5397"/>
                </a:lnTo>
                <a:lnTo>
                  <a:pt x="862253" y="6794"/>
                </a:lnTo>
                <a:lnTo>
                  <a:pt x="862253" y="39484"/>
                </a:lnTo>
                <a:lnTo>
                  <a:pt x="861898" y="39484"/>
                </a:lnTo>
                <a:lnTo>
                  <a:pt x="849299" y="2933"/>
                </a:lnTo>
                <a:lnTo>
                  <a:pt x="843775" y="2933"/>
                </a:lnTo>
                <a:lnTo>
                  <a:pt x="843775" y="4787"/>
                </a:lnTo>
                <a:lnTo>
                  <a:pt x="844638" y="4787"/>
                </a:lnTo>
                <a:lnTo>
                  <a:pt x="846010" y="5397"/>
                </a:lnTo>
                <a:lnTo>
                  <a:pt x="846531" y="6794"/>
                </a:lnTo>
                <a:lnTo>
                  <a:pt x="846531" y="46723"/>
                </a:lnTo>
                <a:lnTo>
                  <a:pt x="846010" y="48729"/>
                </a:lnTo>
                <a:lnTo>
                  <a:pt x="844638" y="49199"/>
                </a:lnTo>
                <a:lnTo>
                  <a:pt x="843254" y="49199"/>
                </a:lnTo>
                <a:lnTo>
                  <a:pt x="843254" y="50584"/>
                </a:lnTo>
                <a:lnTo>
                  <a:pt x="850684" y="50584"/>
                </a:lnTo>
                <a:lnTo>
                  <a:pt x="850684" y="49199"/>
                </a:lnTo>
                <a:lnTo>
                  <a:pt x="849299" y="49199"/>
                </a:lnTo>
                <a:lnTo>
                  <a:pt x="848436" y="48729"/>
                </a:lnTo>
                <a:lnTo>
                  <a:pt x="847394" y="46723"/>
                </a:lnTo>
                <a:lnTo>
                  <a:pt x="847394" y="9258"/>
                </a:lnTo>
                <a:lnTo>
                  <a:pt x="847915" y="9258"/>
                </a:lnTo>
                <a:lnTo>
                  <a:pt x="862253" y="50584"/>
                </a:lnTo>
                <a:lnTo>
                  <a:pt x="863282" y="50584"/>
                </a:lnTo>
                <a:lnTo>
                  <a:pt x="863282" y="6794"/>
                </a:lnTo>
                <a:lnTo>
                  <a:pt x="864146" y="5397"/>
                </a:lnTo>
                <a:lnTo>
                  <a:pt x="865009" y="4787"/>
                </a:lnTo>
                <a:lnTo>
                  <a:pt x="866559" y="4787"/>
                </a:lnTo>
                <a:lnTo>
                  <a:pt x="866559" y="2933"/>
                </a:lnTo>
                <a:close/>
              </a:path>
              <a:path w="889634" h="149225">
                <a:moveTo>
                  <a:pt x="889190" y="23901"/>
                </a:moveTo>
                <a:lnTo>
                  <a:pt x="888847" y="17589"/>
                </a:lnTo>
                <a:lnTo>
                  <a:pt x="887806" y="12649"/>
                </a:lnTo>
                <a:lnTo>
                  <a:pt x="885901" y="8788"/>
                </a:lnTo>
                <a:lnTo>
                  <a:pt x="885901" y="26212"/>
                </a:lnTo>
                <a:lnTo>
                  <a:pt x="885901" y="28689"/>
                </a:lnTo>
                <a:lnTo>
                  <a:pt x="876236" y="49199"/>
                </a:lnTo>
                <a:lnTo>
                  <a:pt x="874331" y="48729"/>
                </a:lnTo>
                <a:lnTo>
                  <a:pt x="873988" y="46723"/>
                </a:lnTo>
                <a:lnTo>
                  <a:pt x="873988" y="6794"/>
                </a:lnTo>
                <a:lnTo>
                  <a:pt x="874852" y="5397"/>
                </a:lnTo>
                <a:lnTo>
                  <a:pt x="876757" y="4787"/>
                </a:lnTo>
                <a:lnTo>
                  <a:pt x="880376" y="5867"/>
                </a:lnTo>
                <a:lnTo>
                  <a:pt x="883145" y="9258"/>
                </a:lnTo>
                <a:lnTo>
                  <a:pt x="883666" y="9715"/>
                </a:lnTo>
                <a:lnTo>
                  <a:pt x="885037" y="14033"/>
                </a:lnTo>
                <a:lnTo>
                  <a:pt x="885558" y="19431"/>
                </a:lnTo>
                <a:lnTo>
                  <a:pt x="885901" y="26212"/>
                </a:lnTo>
                <a:lnTo>
                  <a:pt x="885901" y="8788"/>
                </a:lnTo>
                <a:lnTo>
                  <a:pt x="884174" y="5867"/>
                </a:lnTo>
                <a:lnTo>
                  <a:pt x="880376" y="3860"/>
                </a:lnTo>
                <a:lnTo>
                  <a:pt x="876757" y="2933"/>
                </a:lnTo>
                <a:lnTo>
                  <a:pt x="868286" y="2933"/>
                </a:lnTo>
                <a:lnTo>
                  <a:pt x="868286" y="4787"/>
                </a:lnTo>
                <a:lnTo>
                  <a:pt x="869327" y="4787"/>
                </a:lnTo>
                <a:lnTo>
                  <a:pt x="870712" y="5397"/>
                </a:lnTo>
                <a:lnTo>
                  <a:pt x="871054" y="6794"/>
                </a:lnTo>
                <a:lnTo>
                  <a:pt x="871054" y="46723"/>
                </a:lnTo>
                <a:lnTo>
                  <a:pt x="870712" y="48729"/>
                </a:lnTo>
                <a:lnTo>
                  <a:pt x="869327" y="49199"/>
                </a:lnTo>
                <a:lnTo>
                  <a:pt x="867943" y="49199"/>
                </a:lnTo>
                <a:lnTo>
                  <a:pt x="867943" y="50584"/>
                </a:lnTo>
                <a:lnTo>
                  <a:pt x="876236" y="50584"/>
                </a:lnTo>
                <a:lnTo>
                  <a:pt x="879868" y="50114"/>
                </a:lnTo>
                <a:lnTo>
                  <a:pt x="889190" y="32537"/>
                </a:lnTo>
                <a:lnTo>
                  <a:pt x="889190" y="2390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2" name="object 92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7283465" y="2858338"/>
            <a:ext cx="122441" cy="195316"/>
          </a:xfrm>
          <a:prstGeom prst="rect">
            <a:avLst/>
          </a:prstGeom>
        </p:spPr>
      </p:pic>
      <p:sp>
        <p:nvSpPr>
          <p:cNvPr id="93" name="object 93"/>
          <p:cNvSpPr/>
          <p:nvPr/>
        </p:nvSpPr>
        <p:spPr>
          <a:xfrm>
            <a:off x="6725074" y="2844238"/>
            <a:ext cx="889000" cy="255270"/>
          </a:xfrm>
          <a:custGeom>
            <a:avLst/>
            <a:gdLst/>
            <a:ahLst/>
            <a:cxnLst/>
            <a:rect l="l" t="t" r="r" b="b"/>
            <a:pathLst>
              <a:path w="889000" h="255269">
                <a:moveTo>
                  <a:pt x="0" y="255212"/>
                </a:moveTo>
                <a:lnTo>
                  <a:pt x="737940" y="255212"/>
                </a:lnTo>
                <a:lnTo>
                  <a:pt x="737940" y="0"/>
                </a:lnTo>
                <a:lnTo>
                  <a:pt x="0" y="0"/>
                </a:lnTo>
                <a:lnTo>
                  <a:pt x="0" y="255212"/>
                </a:lnTo>
                <a:close/>
              </a:path>
              <a:path w="889000" h="255269">
                <a:moveTo>
                  <a:pt x="674355" y="78039"/>
                </a:moveTo>
                <a:lnTo>
                  <a:pt x="888837" y="78039"/>
                </a:lnTo>
              </a:path>
              <a:path w="889000" h="255269">
                <a:moveTo>
                  <a:pt x="234513" y="34555"/>
                </a:moveTo>
                <a:lnTo>
                  <a:pt x="234513" y="121368"/>
                </a:lnTo>
              </a:path>
              <a:path w="889000" h="255269">
                <a:moveTo>
                  <a:pt x="234513" y="78039"/>
                </a:moveTo>
                <a:lnTo>
                  <a:pt x="165782" y="78039"/>
                </a:lnTo>
              </a:path>
              <a:path w="889000" h="255269">
                <a:moveTo>
                  <a:pt x="454521" y="121368"/>
                </a:moveTo>
                <a:lnTo>
                  <a:pt x="454521" y="34555"/>
                </a:lnTo>
              </a:path>
              <a:path w="889000" h="255269">
                <a:moveTo>
                  <a:pt x="454521" y="77422"/>
                </a:moveTo>
                <a:lnTo>
                  <a:pt x="564352" y="77422"/>
                </a:lnTo>
              </a:path>
              <a:path w="889000" h="255269">
                <a:moveTo>
                  <a:pt x="234513" y="121368"/>
                </a:moveTo>
                <a:lnTo>
                  <a:pt x="454521" y="121368"/>
                </a:lnTo>
              </a:path>
              <a:path w="889000" h="255269">
                <a:moveTo>
                  <a:pt x="454521" y="34555"/>
                </a:moveTo>
                <a:lnTo>
                  <a:pt x="234513" y="34555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6778434" y="2894532"/>
            <a:ext cx="108585" cy="53340"/>
          </a:xfrm>
          <a:custGeom>
            <a:avLst/>
            <a:gdLst/>
            <a:ahLst/>
            <a:cxnLst/>
            <a:rect l="l" t="t" r="r" b="b"/>
            <a:pathLst>
              <a:path w="108584" h="53339">
                <a:moveTo>
                  <a:pt x="35737" y="457"/>
                </a:moveTo>
                <a:lnTo>
                  <a:pt x="26593" y="457"/>
                </a:lnTo>
                <a:lnTo>
                  <a:pt x="17780" y="40855"/>
                </a:lnTo>
                <a:lnTo>
                  <a:pt x="16751" y="40855"/>
                </a:lnTo>
                <a:lnTo>
                  <a:pt x="8458" y="457"/>
                </a:lnTo>
                <a:lnTo>
                  <a:pt x="0" y="457"/>
                </a:lnTo>
                <a:lnTo>
                  <a:pt x="0" y="2311"/>
                </a:lnTo>
                <a:lnTo>
                  <a:pt x="1549" y="2311"/>
                </a:lnTo>
                <a:lnTo>
                  <a:pt x="3276" y="2768"/>
                </a:lnTo>
                <a:lnTo>
                  <a:pt x="4318" y="4775"/>
                </a:lnTo>
                <a:lnTo>
                  <a:pt x="4318" y="47637"/>
                </a:lnTo>
                <a:lnTo>
                  <a:pt x="3276" y="49644"/>
                </a:lnTo>
                <a:lnTo>
                  <a:pt x="1549" y="50114"/>
                </a:lnTo>
                <a:lnTo>
                  <a:pt x="508" y="50114"/>
                </a:lnTo>
                <a:lnTo>
                  <a:pt x="508" y="52108"/>
                </a:lnTo>
                <a:lnTo>
                  <a:pt x="9321" y="52108"/>
                </a:lnTo>
                <a:lnTo>
                  <a:pt x="9321" y="50114"/>
                </a:lnTo>
                <a:lnTo>
                  <a:pt x="8458" y="50114"/>
                </a:lnTo>
                <a:lnTo>
                  <a:pt x="6553" y="49644"/>
                </a:lnTo>
                <a:lnTo>
                  <a:pt x="5689" y="47637"/>
                </a:lnTo>
                <a:lnTo>
                  <a:pt x="5689" y="9245"/>
                </a:lnTo>
                <a:lnTo>
                  <a:pt x="6045" y="9245"/>
                </a:lnTo>
                <a:lnTo>
                  <a:pt x="15367" y="52108"/>
                </a:lnTo>
                <a:lnTo>
                  <a:pt x="16751" y="52108"/>
                </a:lnTo>
                <a:lnTo>
                  <a:pt x="26593" y="8166"/>
                </a:lnTo>
                <a:lnTo>
                  <a:pt x="27457" y="8166"/>
                </a:lnTo>
                <a:lnTo>
                  <a:pt x="27457" y="47637"/>
                </a:lnTo>
                <a:lnTo>
                  <a:pt x="26593" y="49644"/>
                </a:lnTo>
                <a:lnTo>
                  <a:pt x="24688" y="50114"/>
                </a:lnTo>
                <a:lnTo>
                  <a:pt x="23304" y="50114"/>
                </a:lnTo>
                <a:lnTo>
                  <a:pt x="23304" y="52108"/>
                </a:lnTo>
                <a:lnTo>
                  <a:pt x="35737" y="52108"/>
                </a:lnTo>
                <a:lnTo>
                  <a:pt x="35737" y="50114"/>
                </a:lnTo>
                <a:lnTo>
                  <a:pt x="34366" y="50114"/>
                </a:lnTo>
                <a:lnTo>
                  <a:pt x="32639" y="49644"/>
                </a:lnTo>
                <a:lnTo>
                  <a:pt x="32118" y="47637"/>
                </a:lnTo>
                <a:lnTo>
                  <a:pt x="32118" y="4775"/>
                </a:lnTo>
                <a:lnTo>
                  <a:pt x="32639" y="2768"/>
                </a:lnTo>
                <a:lnTo>
                  <a:pt x="34366" y="2311"/>
                </a:lnTo>
                <a:lnTo>
                  <a:pt x="35737" y="2311"/>
                </a:lnTo>
                <a:lnTo>
                  <a:pt x="35737" y="457"/>
                </a:lnTo>
                <a:close/>
              </a:path>
              <a:path w="108584" h="53339">
                <a:moveTo>
                  <a:pt x="70624" y="13563"/>
                </a:moveTo>
                <a:lnTo>
                  <a:pt x="67868" y="0"/>
                </a:lnTo>
                <a:lnTo>
                  <a:pt x="66827" y="1384"/>
                </a:lnTo>
                <a:lnTo>
                  <a:pt x="65100" y="1384"/>
                </a:lnTo>
                <a:lnTo>
                  <a:pt x="61302" y="457"/>
                </a:lnTo>
                <a:lnTo>
                  <a:pt x="57670" y="0"/>
                </a:lnTo>
                <a:lnTo>
                  <a:pt x="52489" y="914"/>
                </a:lnTo>
                <a:lnTo>
                  <a:pt x="38684" y="26670"/>
                </a:lnTo>
                <a:lnTo>
                  <a:pt x="39535" y="37007"/>
                </a:lnTo>
                <a:lnTo>
                  <a:pt x="56286" y="53035"/>
                </a:lnTo>
                <a:lnTo>
                  <a:pt x="60960" y="52108"/>
                </a:lnTo>
                <a:lnTo>
                  <a:pt x="65443" y="48564"/>
                </a:lnTo>
                <a:lnTo>
                  <a:pt x="68719" y="44246"/>
                </a:lnTo>
                <a:lnTo>
                  <a:pt x="70624" y="38392"/>
                </a:lnTo>
                <a:lnTo>
                  <a:pt x="68719" y="37465"/>
                </a:lnTo>
                <a:lnTo>
                  <a:pt x="67348" y="41783"/>
                </a:lnTo>
                <a:lnTo>
                  <a:pt x="64579" y="46723"/>
                </a:lnTo>
                <a:lnTo>
                  <a:pt x="61823" y="48564"/>
                </a:lnTo>
                <a:lnTo>
                  <a:pt x="56642" y="50114"/>
                </a:lnTo>
                <a:lnTo>
                  <a:pt x="55257" y="50114"/>
                </a:lnTo>
                <a:lnTo>
                  <a:pt x="44208" y="26212"/>
                </a:lnTo>
                <a:lnTo>
                  <a:pt x="44551" y="19888"/>
                </a:lnTo>
                <a:lnTo>
                  <a:pt x="45580" y="14033"/>
                </a:lnTo>
                <a:lnTo>
                  <a:pt x="47828" y="9245"/>
                </a:lnTo>
                <a:lnTo>
                  <a:pt x="48348" y="7708"/>
                </a:lnTo>
                <a:lnTo>
                  <a:pt x="51981" y="3390"/>
                </a:lnTo>
                <a:lnTo>
                  <a:pt x="56642" y="2311"/>
                </a:lnTo>
                <a:lnTo>
                  <a:pt x="59397" y="2311"/>
                </a:lnTo>
                <a:lnTo>
                  <a:pt x="64058" y="5232"/>
                </a:lnTo>
                <a:lnTo>
                  <a:pt x="66484" y="8166"/>
                </a:lnTo>
                <a:lnTo>
                  <a:pt x="68719" y="14033"/>
                </a:lnTo>
                <a:lnTo>
                  <a:pt x="70624" y="13563"/>
                </a:lnTo>
                <a:close/>
              </a:path>
              <a:path w="108584" h="53339">
                <a:moveTo>
                  <a:pt x="108267" y="457"/>
                </a:moveTo>
                <a:lnTo>
                  <a:pt x="98082" y="457"/>
                </a:lnTo>
                <a:lnTo>
                  <a:pt x="98082" y="2311"/>
                </a:lnTo>
                <a:lnTo>
                  <a:pt x="99809" y="2311"/>
                </a:lnTo>
                <a:lnTo>
                  <a:pt x="101714" y="2768"/>
                </a:lnTo>
                <a:lnTo>
                  <a:pt x="102222" y="4775"/>
                </a:lnTo>
                <a:lnTo>
                  <a:pt x="102222" y="42240"/>
                </a:lnTo>
                <a:lnTo>
                  <a:pt x="99466" y="47180"/>
                </a:lnTo>
                <a:lnTo>
                  <a:pt x="97053" y="48564"/>
                </a:lnTo>
                <a:lnTo>
                  <a:pt x="92036" y="50114"/>
                </a:lnTo>
                <a:lnTo>
                  <a:pt x="90652" y="50114"/>
                </a:lnTo>
                <a:lnTo>
                  <a:pt x="85471" y="48107"/>
                </a:lnTo>
                <a:lnTo>
                  <a:pt x="84099" y="46253"/>
                </a:lnTo>
                <a:lnTo>
                  <a:pt x="83235" y="39928"/>
                </a:lnTo>
                <a:lnTo>
                  <a:pt x="83235" y="4775"/>
                </a:lnTo>
                <a:lnTo>
                  <a:pt x="84099" y="2768"/>
                </a:lnTo>
                <a:lnTo>
                  <a:pt x="85471" y="2311"/>
                </a:lnTo>
                <a:lnTo>
                  <a:pt x="86855" y="2311"/>
                </a:lnTo>
                <a:lnTo>
                  <a:pt x="86855" y="457"/>
                </a:lnTo>
                <a:lnTo>
                  <a:pt x="74256" y="457"/>
                </a:lnTo>
                <a:lnTo>
                  <a:pt x="74256" y="2311"/>
                </a:lnTo>
                <a:lnTo>
                  <a:pt x="75806" y="2311"/>
                </a:lnTo>
                <a:lnTo>
                  <a:pt x="78054" y="2768"/>
                </a:lnTo>
                <a:lnTo>
                  <a:pt x="78574" y="4775"/>
                </a:lnTo>
                <a:lnTo>
                  <a:pt x="78574" y="39928"/>
                </a:lnTo>
                <a:lnTo>
                  <a:pt x="79438" y="45173"/>
                </a:lnTo>
                <a:lnTo>
                  <a:pt x="82194" y="49644"/>
                </a:lnTo>
                <a:lnTo>
                  <a:pt x="85991" y="51498"/>
                </a:lnTo>
                <a:lnTo>
                  <a:pt x="91516" y="52578"/>
                </a:lnTo>
                <a:lnTo>
                  <a:pt x="95148" y="52108"/>
                </a:lnTo>
                <a:lnTo>
                  <a:pt x="100330" y="49187"/>
                </a:lnTo>
                <a:lnTo>
                  <a:pt x="102577" y="45173"/>
                </a:lnTo>
                <a:lnTo>
                  <a:pt x="103949" y="39319"/>
                </a:lnTo>
                <a:lnTo>
                  <a:pt x="103949" y="4775"/>
                </a:lnTo>
                <a:lnTo>
                  <a:pt x="104990" y="2768"/>
                </a:lnTo>
                <a:lnTo>
                  <a:pt x="106375" y="2311"/>
                </a:lnTo>
                <a:lnTo>
                  <a:pt x="108267" y="2311"/>
                </a:lnTo>
                <a:lnTo>
                  <a:pt x="108267" y="45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6327887" y="2864299"/>
            <a:ext cx="962025" cy="159385"/>
          </a:xfrm>
          <a:custGeom>
            <a:avLst/>
            <a:gdLst/>
            <a:ahLst/>
            <a:cxnLst/>
            <a:rect l="l" t="t" r="r" b="b"/>
            <a:pathLst>
              <a:path w="962025" h="159385">
                <a:moveTo>
                  <a:pt x="441396" y="107167"/>
                </a:moveTo>
                <a:lnTo>
                  <a:pt x="562994" y="107167"/>
                </a:lnTo>
                <a:lnTo>
                  <a:pt x="562994" y="8784"/>
                </a:lnTo>
                <a:lnTo>
                  <a:pt x="441396" y="8784"/>
                </a:lnTo>
                <a:lnTo>
                  <a:pt x="441396" y="107167"/>
                </a:lnTo>
                <a:close/>
              </a:path>
              <a:path w="962025" h="159385">
                <a:moveTo>
                  <a:pt x="0" y="57978"/>
                </a:moveTo>
                <a:lnTo>
                  <a:pt x="441396" y="57978"/>
                </a:lnTo>
              </a:path>
              <a:path w="962025" h="159385">
                <a:moveTo>
                  <a:pt x="961539" y="0"/>
                </a:moveTo>
                <a:lnTo>
                  <a:pt x="961539" y="115339"/>
                </a:lnTo>
              </a:path>
              <a:path w="962025" h="159385">
                <a:moveTo>
                  <a:pt x="222770" y="159286"/>
                </a:moveTo>
                <a:lnTo>
                  <a:pt x="397187" y="15928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6647180" y="2866161"/>
            <a:ext cx="889635" cy="149225"/>
          </a:xfrm>
          <a:custGeom>
            <a:avLst/>
            <a:gdLst/>
            <a:ahLst/>
            <a:cxnLst/>
            <a:rect l="l" t="t" r="r" b="b"/>
            <a:pathLst>
              <a:path w="889634" h="149225">
                <a:moveTo>
                  <a:pt x="19519" y="101307"/>
                </a:moveTo>
                <a:lnTo>
                  <a:pt x="4152" y="101307"/>
                </a:lnTo>
                <a:lnTo>
                  <a:pt x="4152" y="103301"/>
                </a:lnTo>
                <a:lnTo>
                  <a:pt x="8813" y="103301"/>
                </a:lnTo>
                <a:lnTo>
                  <a:pt x="9677" y="103771"/>
                </a:lnTo>
                <a:lnTo>
                  <a:pt x="10198" y="105308"/>
                </a:lnTo>
                <a:lnTo>
                  <a:pt x="10198" y="145249"/>
                </a:lnTo>
                <a:lnTo>
                  <a:pt x="9677" y="147104"/>
                </a:lnTo>
                <a:lnTo>
                  <a:pt x="8813" y="147561"/>
                </a:lnTo>
                <a:lnTo>
                  <a:pt x="4152" y="147561"/>
                </a:lnTo>
                <a:lnTo>
                  <a:pt x="4152" y="149098"/>
                </a:lnTo>
                <a:lnTo>
                  <a:pt x="19519" y="149098"/>
                </a:lnTo>
                <a:lnTo>
                  <a:pt x="19519" y="147561"/>
                </a:lnTo>
                <a:lnTo>
                  <a:pt x="14859" y="147561"/>
                </a:lnTo>
                <a:lnTo>
                  <a:pt x="13995" y="147104"/>
                </a:lnTo>
                <a:lnTo>
                  <a:pt x="13474" y="145249"/>
                </a:lnTo>
                <a:lnTo>
                  <a:pt x="13474" y="105308"/>
                </a:lnTo>
                <a:lnTo>
                  <a:pt x="13995" y="103771"/>
                </a:lnTo>
                <a:lnTo>
                  <a:pt x="14859" y="103301"/>
                </a:lnTo>
                <a:lnTo>
                  <a:pt x="19519" y="103301"/>
                </a:lnTo>
                <a:lnTo>
                  <a:pt x="19519" y="101307"/>
                </a:lnTo>
                <a:close/>
              </a:path>
              <a:path w="889634" h="149225">
                <a:moveTo>
                  <a:pt x="20904" y="37007"/>
                </a:moveTo>
                <a:lnTo>
                  <a:pt x="19862" y="36537"/>
                </a:lnTo>
                <a:lnTo>
                  <a:pt x="18999" y="40551"/>
                </a:lnTo>
                <a:lnTo>
                  <a:pt x="17106" y="43942"/>
                </a:lnTo>
                <a:lnTo>
                  <a:pt x="15722" y="45326"/>
                </a:lnTo>
                <a:lnTo>
                  <a:pt x="12433" y="46253"/>
                </a:lnTo>
                <a:lnTo>
                  <a:pt x="7429" y="46253"/>
                </a:lnTo>
                <a:lnTo>
                  <a:pt x="6565" y="45796"/>
                </a:lnTo>
                <a:lnTo>
                  <a:pt x="6045" y="43942"/>
                </a:lnTo>
                <a:lnTo>
                  <a:pt x="6045" y="4000"/>
                </a:lnTo>
                <a:lnTo>
                  <a:pt x="6565" y="2463"/>
                </a:lnTo>
                <a:lnTo>
                  <a:pt x="7429" y="1993"/>
                </a:lnTo>
                <a:lnTo>
                  <a:pt x="8813" y="1993"/>
                </a:lnTo>
                <a:lnTo>
                  <a:pt x="8813" y="0"/>
                </a:lnTo>
                <a:lnTo>
                  <a:pt x="0" y="0"/>
                </a:lnTo>
                <a:lnTo>
                  <a:pt x="0" y="1993"/>
                </a:lnTo>
                <a:lnTo>
                  <a:pt x="863" y="1993"/>
                </a:lnTo>
                <a:lnTo>
                  <a:pt x="2247" y="2463"/>
                </a:lnTo>
                <a:lnTo>
                  <a:pt x="2768" y="4000"/>
                </a:lnTo>
                <a:lnTo>
                  <a:pt x="2768" y="43942"/>
                </a:lnTo>
                <a:lnTo>
                  <a:pt x="2247" y="45796"/>
                </a:lnTo>
                <a:lnTo>
                  <a:pt x="863" y="46253"/>
                </a:lnTo>
                <a:lnTo>
                  <a:pt x="0" y="46253"/>
                </a:lnTo>
                <a:lnTo>
                  <a:pt x="0" y="47790"/>
                </a:lnTo>
                <a:lnTo>
                  <a:pt x="18999" y="47790"/>
                </a:lnTo>
                <a:lnTo>
                  <a:pt x="20904" y="37007"/>
                </a:lnTo>
                <a:close/>
              </a:path>
              <a:path w="889634" h="149225">
                <a:moveTo>
                  <a:pt x="41795" y="0"/>
                </a:moveTo>
                <a:lnTo>
                  <a:pt x="26949" y="0"/>
                </a:lnTo>
                <a:lnTo>
                  <a:pt x="26949" y="1993"/>
                </a:lnTo>
                <a:lnTo>
                  <a:pt x="31089" y="1993"/>
                </a:lnTo>
                <a:lnTo>
                  <a:pt x="32473" y="2463"/>
                </a:lnTo>
                <a:lnTo>
                  <a:pt x="32994" y="4000"/>
                </a:lnTo>
                <a:lnTo>
                  <a:pt x="32994" y="43942"/>
                </a:lnTo>
                <a:lnTo>
                  <a:pt x="32473" y="45796"/>
                </a:lnTo>
                <a:lnTo>
                  <a:pt x="31089" y="46253"/>
                </a:lnTo>
                <a:lnTo>
                  <a:pt x="26949" y="46253"/>
                </a:lnTo>
                <a:lnTo>
                  <a:pt x="26949" y="47790"/>
                </a:lnTo>
                <a:lnTo>
                  <a:pt x="41795" y="47790"/>
                </a:lnTo>
                <a:lnTo>
                  <a:pt x="41795" y="46253"/>
                </a:lnTo>
                <a:lnTo>
                  <a:pt x="37655" y="46253"/>
                </a:lnTo>
                <a:lnTo>
                  <a:pt x="36614" y="45796"/>
                </a:lnTo>
                <a:lnTo>
                  <a:pt x="35750" y="43942"/>
                </a:lnTo>
                <a:lnTo>
                  <a:pt x="35750" y="4000"/>
                </a:lnTo>
                <a:lnTo>
                  <a:pt x="36614" y="2463"/>
                </a:lnTo>
                <a:lnTo>
                  <a:pt x="37655" y="1993"/>
                </a:lnTo>
                <a:lnTo>
                  <a:pt x="41795" y="1993"/>
                </a:lnTo>
                <a:lnTo>
                  <a:pt x="41795" y="0"/>
                </a:lnTo>
                <a:close/>
              </a:path>
              <a:path w="889634" h="149225">
                <a:moveTo>
                  <a:pt x="46456" y="138315"/>
                </a:moveTo>
                <a:lnTo>
                  <a:pt x="45427" y="137845"/>
                </a:lnTo>
                <a:lnTo>
                  <a:pt x="44564" y="141706"/>
                </a:lnTo>
                <a:lnTo>
                  <a:pt x="42659" y="145249"/>
                </a:lnTo>
                <a:lnTo>
                  <a:pt x="41275" y="146634"/>
                </a:lnTo>
                <a:lnTo>
                  <a:pt x="37998" y="147561"/>
                </a:lnTo>
                <a:lnTo>
                  <a:pt x="32994" y="147561"/>
                </a:lnTo>
                <a:lnTo>
                  <a:pt x="31953" y="147104"/>
                </a:lnTo>
                <a:lnTo>
                  <a:pt x="31610" y="145249"/>
                </a:lnTo>
                <a:lnTo>
                  <a:pt x="31610" y="105308"/>
                </a:lnTo>
                <a:lnTo>
                  <a:pt x="31953" y="103771"/>
                </a:lnTo>
                <a:lnTo>
                  <a:pt x="32994" y="103301"/>
                </a:lnTo>
                <a:lnTo>
                  <a:pt x="34366" y="103301"/>
                </a:lnTo>
                <a:lnTo>
                  <a:pt x="34366" y="101307"/>
                </a:lnTo>
                <a:lnTo>
                  <a:pt x="25565" y="101307"/>
                </a:lnTo>
                <a:lnTo>
                  <a:pt x="25565" y="103301"/>
                </a:lnTo>
                <a:lnTo>
                  <a:pt x="26428" y="103301"/>
                </a:lnTo>
                <a:lnTo>
                  <a:pt x="27813" y="103771"/>
                </a:lnTo>
                <a:lnTo>
                  <a:pt x="28321" y="105308"/>
                </a:lnTo>
                <a:lnTo>
                  <a:pt x="28321" y="145249"/>
                </a:lnTo>
                <a:lnTo>
                  <a:pt x="27813" y="147104"/>
                </a:lnTo>
                <a:lnTo>
                  <a:pt x="26428" y="147561"/>
                </a:lnTo>
                <a:lnTo>
                  <a:pt x="25565" y="147561"/>
                </a:lnTo>
                <a:lnTo>
                  <a:pt x="25565" y="149098"/>
                </a:lnTo>
                <a:lnTo>
                  <a:pt x="44564" y="149098"/>
                </a:lnTo>
                <a:lnTo>
                  <a:pt x="46456" y="138315"/>
                </a:lnTo>
                <a:close/>
              </a:path>
              <a:path w="889634" h="149225">
                <a:moveTo>
                  <a:pt x="70116" y="0"/>
                </a:moveTo>
                <a:lnTo>
                  <a:pt x="62687" y="0"/>
                </a:lnTo>
                <a:lnTo>
                  <a:pt x="62687" y="1993"/>
                </a:lnTo>
                <a:lnTo>
                  <a:pt x="64071" y="1993"/>
                </a:lnTo>
                <a:lnTo>
                  <a:pt x="65455" y="2463"/>
                </a:lnTo>
                <a:lnTo>
                  <a:pt x="65976" y="4000"/>
                </a:lnTo>
                <a:lnTo>
                  <a:pt x="65976" y="36537"/>
                </a:lnTo>
                <a:lnTo>
                  <a:pt x="65455" y="36537"/>
                </a:lnTo>
                <a:lnTo>
                  <a:pt x="52501" y="0"/>
                </a:lnTo>
                <a:lnTo>
                  <a:pt x="47320" y="0"/>
                </a:lnTo>
                <a:lnTo>
                  <a:pt x="47320" y="1993"/>
                </a:lnTo>
                <a:lnTo>
                  <a:pt x="48183" y="1993"/>
                </a:lnTo>
                <a:lnTo>
                  <a:pt x="49568" y="2463"/>
                </a:lnTo>
                <a:lnTo>
                  <a:pt x="50088" y="4000"/>
                </a:lnTo>
                <a:lnTo>
                  <a:pt x="50088" y="43942"/>
                </a:lnTo>
                <a:lnTo>
                  <a:pt x="49568" y="45796"/>
                </a:lnTo>
                <a:lnTo>
                  <a:pt x="48183" y="46253"/>
                </a:lnTo>
                <a:lnTo>
                  <a:pt x="46799" y="46253"/>
                </a:lnTo>
                <a:lnTo>
                  <a:pt x="46799" y="47790"/>
                </a:lnTo>
                <a:lnTo>
                  <a:pt x="54229" y="47790"/>
                </a:lnTo>
                <a:lnTo>
                  <a:pt x="54229" y="46253"/>
                </a:lnTo>
                <a:lnTo>
                  <a:pt x="52844" y="46253"/>
                </a:lnTo>
                <a:lnTo>
                  <a:pt x="51473" y="45796"/>
                </a:lnTo>
                <a:lnTo>
                  <a:pt x="51117" y="43942"/>
                </a:lnTo>
                <a:lnTo>
                  <a:pt x="51117" y="6311"/>
                </a:lnTo>
                <a:lnTo>
                  <a:pt x="51473" y="6311"/>
                </a:lnTo>
                <a:lnTo>
                  <a:pt x="65976" y="47790"/>
                </a:lnTo>
                <a:lnTo>
                  <a:pt x="66840" y="47790"/>
                </a:lnTo>
                <a:lnTo>
                  <a:pt x="66840" y="4000"/>
                </a:lnTo>
                <a:lnTo>
                  <a:pt x="67348" y="2463"/>
                </a:lnTo>
                <a:lnTo>
                  <a:pt x="68732" y="1993"/>
                </a:lnTo>
                <a:lnTo>
                  <a:pt x="70116" y="1993"/>
                </a:lnTo>
                <a:lnTo>
                  <a:pt x="70116" y="0"/>
                </a:lnTo>
                <a:close/>
              </a:path>
              <a:path w="889634" h="149225">
                <a:moveTo>
                  <a:pt x="70459" y="138315"/>
                </a:moveTo>
                <a:lnTo>
                  <a:pt x="69596" y="137845"/>
                </a:lnTo>
                <a:lnTo>
                  <a:pt x="68732" y="141706"/>
                </a:lnTo>
                <a:lnTo>
                  <a:pt x="66840" y="145249"/>
                </a:lnTo>
                <a:lnTo>
                  <a:pt x="64935" y="146634"/>
                </a:lnTo>
                <a:lnTo>
                  <a:pt x="62179" y="147561"/>
                </a:lnTo>
                <a:lnTo>
                  <a:pt x="56997" y="147561"/>
                </a:lnTo>
                <a:lnTo>
                  <a:pt x="56134" y="147104"/>
                </a:lnTo>
                <a:lnTo>
                  <a:pt x="55270" y="145249"/>
                </a:lnTo>
                <a:lnTo>
                  <a:pt x="55270" y="105308"/>
                </a:lnTo>
                <a:lnTo>
                  <a:pt x="56134" y="103771"/>
                </a:lnTo>
                <a:lnTo>
                  <a:pt x="56997" y="103301"/>
                </a:lnTo>
                <a:lnTo>
                  <a:pt x="58547" y="103301"/>
                </a:lnTo>
                <a:lnTo>
                  <a:pt x="58547" y="101307"/>
                </a:lnTo>
                <a:lnTo>
                  <a:pt x="49568" y="101307"/>
                </a:lnTo>
                <a:lnTo>
                  <a:pt x="49568" y="103301"/>
                </a:lnTo>
                <a:lnTo>
                  <a:pt x="50609" y="103301"/>
                </a:lnTo>
                <a:lnTo>
                  <a:pt x="51981" y="103771"/>
                </a:lnTo>
                <a:lnTo>
                  <a:pt x="52501" y="105308"/>
                </a:lnTo>
                <a:lnTo>
                  <a:pt x="52501" y="145249"/>
                </a:lnTo>
                <a:lnTo>
                  <a:pt x="51981" y="147104"/>
                </a:lnTo>
                <a:lnTo>
                  <a:pt x="50609" y="147561"/>
                </a:lnTo>
                <a:lnTo>
                  <a:pt x="49568" y="147561"/>
                </a:lnTo>
                <a:lnTo>
                  <a:pt x="49568" y="149098"/>
                </a:lnTo>
                <a:lnTo>
                  <a:pt x="68732" y="149098"/>
                </a:lnTo>
                <a:lnTo>
                  <a:pt x="70459" y="138315"/>
                </a:lnTo>
                <a:close/>
              </a:path>
              <a:path w="889634" h="149225">
                <a:moveTo>
                  <a:pt x="841870" y="30213"/>
                </a:moveTo>
                <a:lnTo>
                  <a:pt x="832548" y="30213"/>
                </a:lnTo>
                <a:lnTo>
                  <a:pt x="832548" y="31762"/>
                </a:lnTo>
                <a:lnTo>
                  <a:pt x="833577" y="31762"/>
                </a:lnTo>
                <a:lnTo>
                  <a:pt x="835304" y="32689"/>
                </a:lnTo>
                <a:lnTo>
                  <a:pt x="835825" y="35153"/>
                </a:lnTo>
                <a:lnTo>
                  <a:pt x="835825" y="44399"/>
                </a:lnTo>
                <a:lnTo>
                  <a:pt x="834961" y="48260"/>
                </a:lnTo>
                <a:lnTo>
                  <a:pt x="831164" y="49796"/>
                </a:lnTo>
                <a:lnTo>
                  <a:pt x="830821" y="49796"/>
                </a:lnTo>
                <a:lnTo>
                  <a:pt x="827532" y="47332"/>
                </a:lnTo>
                <a:lnTo>
                  <a:pt x="825639" y="42405"/>
                </a:lnTo>
                <a:lnTo>
                  <a:pt x="824776" y="39001"/>
                </a:lnTo>
                <a:lnTo>
                  <a:pt x="823734" y="33604"/>
                </a:lnTo>
                <a:lnTo>
                  <a:pt x="823734" y="20040"/>
                </a:lnTo>
                <a:lnTo>
                  <a:pt x="824776" y="14643"/>
                </a:lnTo>
                <a:lnTo>
                  <a:pt x="826160" y="10325"/>
                </a:lnTo>
                <a:lnTo>
                  <a:pt x="827887" y="6311"/>
                </a:lnTo>
                <a:lnTo>
                  <a:pt x="831164" y="4470"/>
                </a:lnTo>
                <a:lnTo>
                  <a:pt x="832205" y="4470"/>
                </a:lnTo>
                <a:lnTo>
                  <a:pt x="835304" y="6934"/>
                </a:lnTo>
                <a:lnTo>
                  <a:pt x="836866" y="9867"/>
                </a:lnTo>
                <a:lnTo>
                  <a:pt x="838238" y="15570"/>
                </a:lnTo>
                <a:lnTo>
                  <a:pt x="839101" y="15100"/>
                </a:lnTo>
                <a:lnTo>
                  <a:pt x="837730" y="2463"/>
                </a:lnTo>
                <a:lnTo>
                  <a:pt x="836866" y="4000"/>
                </a:lnTo>
                <a:lnTo>
                  <a:pt x="835825" y="4470"/>
                </a:lnTo>
                <a:lnTo>
                  <a:pt x="833577" y="3390"/>
                </a:lnTo>
                <a:lnTo>
                  <a:pt x="831164" y="2463"/>
                </a:lnTo>
                <a:lnTo>
                  <a:pt x="829437" y="2921"/>
                </a:lnTo>
                <a:lnTo>
                  <a:pt x="820115" y="27749"/>
                </a:lnTo>
                <a:lnTo>
                  <a:pt x="820458" y="33147"/>
                </a:lnTo>
                <a:lnTo>
                  <a:pt x="831164" y="51650"/>
                </a:lnTo>
                <a:lnTo>
                  <a:pt x="833932" y="51193"/>
                </a:lnTo>
                <a:lnTo>
                  <a:pt x="836345" y="49187"/>
                </a:lnTo>
                <a:lnTo>
                  <a:pt x="836866" y="48260"/>
                </a:lnTo>
                <a:lnTo>
                  <a:pt x="838593" y="48260"/>
                </a:lnTo>
                <a:lnTo>
                  <a:pt x="839101" y="48717"/>
                </a:lnTo>
                <a:lnTo>
                  <a:pt x="839101" y="34683"/>
                </a:lnTo>
                <a:lnTo>
                  <a:pt x="839622" y="32689"/>
                </a:lnTo>
                <a:lnTo>
                  <a:pt x="841006" y="31762"/>
                </a:lnTo>
                <a:lnTo>
                  <a:pt x="841870" y="31762"/>
                </a:lnTo>
                <a:lnTo>
                  <a:pt x="841870" y="30213"/>
                </a:lnTo>
                <a:close/>
              </a:path>
              <a:path w="889634" h="149225">
                <a:moveTo>
                  <a:pt x="866559" y="2921"/>
                </a:moveTo>
                <a:lnTo>
                  <a:pt x="859142" y="2921"/>
                </a:lnTo>
                <a:lnTo>
                  <a:pt x="859142" y="4927"/>
                </a:lnTo>
                <a:lnTo>
                  <a:pt x="860526" y="4927"/>
                </a:lnTo>
                <a:lnTo>
                  <a:pt x="861898" y="5397"/>
                </a:lnTo>
                <a:lnTo>
                  <a:pt x="862253" y="6934"/>
                </a:lnTo>
                <a:lnTo>
                  <a:pt x="862253" y="39928"/>
                </a:lnTo>
                <a:lnTo>
                  <a:pt x="861898" y="39928"/>
                </a:lnTo>
                <a:lnTo>
                  <a:pt x="849299" y="2921"/>
                </a:lnTo>
                <a:lnTo>
                  <a:pt x="843775" y="2921"/>
                </a:lnTo>
                <a:lnTo>
                  <a:pt x="843775" y="4927"/>
                </a:lnTo>
                <a:lnTo>
                  <a:pt x="844638" y="4927"/>
                </a:lnTo>
                <a:lnTo>
                  <a:pt x="846010" y="5397"/>
                </a:lnTo>
                <a:lnTo>
                  <a:pt x="846531" y="6934"/>
                </a:lnTo>
                <a:lnTo>
                  <a:pt x="846531" y="47332"/>
                </a:lnTo>
                <a:lnTo>
                  <a:pt x="846010" y="48717"/>
                </a:lnTo>
                <a:lnTo>
                  <a:pt x="844638" y="49187"/>
                </a:lnTo>
                <a:lnTo>
                  <a:pt x="843254" y="49187"/>
                </a:lnTo>
                <a:lnTo>
                  <a:pt x="843254" y="51193"/>
                </a:lnTo>
                <a:lnTo>
                  <a:pt x="850684" y="51193"/>
                </a:lnTo>
                <a:lnTo>
                  <a:pt x="850684" y="49187"/>
                </a:lnTo>
                <a:lnTo>
                  <a:pt x="849299" y="49187"/>
                </a:lnTo>
                <a:lnTo>
                  <a:pt x="848436" y="48717"/>
                </a:lnTo>
                <a:lnTo>
                  <a:pt x="847394" y="47332"/>
                </a:lnTo>
                <a:lnTo>
                  <a:pt x="847394" y="9245"/>
                </a:lnTo>
                <a:lnTo>
                  <a:pt x="847915" y="9245"/>
                </a:lnTo>
                <a:lnTo>
                  <a:pt x="862253" y="51193"/>
                </a:lnTo>
                <a:lnTo>
                  <a:pt x="863282" y="51193"/>
                </a:lnTo>
                <a:lnTo>
                  <a:pt x="863282" y="6934"/>
                </a:lnTo>
                <a:lnTo>
                  <a:pt x="864146" y="5397"/>
                </a:lnTo>
                <a:lnTo>
                  <a:pt x="865009" y="4927"/>
                </a:lnTo>
                <a:lnTo>
                  <a:pt x="866559" y="4927"/>
                </a:lnTo>
                <a:lnTo>
                  <a:pt x="866559" y="2921"/>
                </a:lnTo>
                <a:close/>
              </a:path>
              <a:path w="889634" h="149225">
                <a:moveTo>
                  <a:pt x="889190" y="24358"/>
                </a:moveTo>
                <a:lnTo>
                  <a:pt x="888847" y="18034"/>
                </a:lnTo>
                <a:lnTo>
                  <a:pt x="887806" y="12636"/>
                </a:lnTo>
                <a:lnTo>
                  <a:pt x="885901" y="8788"/>
                </a:lnTo>
                <a:lnTo>
                  <a:pt x="885901" y="26822"/>
                </a:lnTo>
                <a:lnTo>
                  <a:pt x="885901" y="29286"/>
                </a:lnTo>
                <a:lnTo>
                  <a:pt x="876236" y="49187"/>
                </a:lnTo>
                <a:lnTo>
                  <a:pt x="874331" y="48717"/>
                </a:lnTo>
                <a:lnTo>
                  <a:pt x="873988" y="47332"/>
                </a:lnTo>
                <a:lnTo>
                  <a:pt x="873988" y="6934"/>
                </a:lnTo>
                <a:lnTo>
                  <a:pt x="874852" y="5397"/>
                </a:lnTo>
                <a:lnTo>
                  <a:pt x="876757" y="4927"/>
                </a:lnTo>
                <a:lnTo>
                  <a:pt x="880376" y="6311"/>
                </a:lnTo>
                <a:lnTo>
                  <a:pt x="883145" y="9867"/>
                </a:lnTo>
                <a:lnTo>
                  <a:pt x="883666" y="9867"/>
                </a:lnTo>
                <a:lnTo>
                  <a:pt x="885037" y="14185"/>
                </a:lnTo>
                <a:lnTo>
                  <a:pt x="885558" y="19583"/>
                </a:lnTo>
                <a:lnTo>
                  <a:pt x="885901" y="26822"/>
                </a:lnTo>
                <a:lnTo>
                  <a:pt x="885901" y="8788"/>
                </a:lnTo>
                <a:lnTo>
                  <a:pt x="884174" y="6311"/>
                </a:lnTo>
                <a:lnTo>
                  <a:pt x="880376" y="4000"/>
                </a:lnTo>
                <a:lnTo>
                  <a:pt x="876757" y="2921"/>
                </a:lnTo>
                <a:lnTo>
                  <a:pt x="868286" y="2921"/>
                </a:lnTo>
                <a:lnTo>
                  <a:pt x="868286" y="4927"/>
                </a:lnTo>
                <a:lnTo>
                  <a:pt x="869327" y="4927"/>
                </a:lnTo>
                <a:lnTo>
                  <a:pt x="870712" y="5397"/>
                </a:lnTo>
                <a:lnTo>
                  <a:pt x="871054" y="6934"/>
                </a:lnTo>
                <a:lnTo>
                  <a:pt x="871054" y="47332"/>
                </a:lnTo>
                <a:lnTo>
                  <a:pt x="870712" y="48717"/>
                </a:lnTo>
                <a:lnTo>
                  <a:pt x="869327" y="49187"/>
                </a:lnTo>
                <a:lnTo>
                  <a:pt x="867943" y="49187"/>
                </a:lnTo>
                <a:lnTo>
                  <a:pt x="867943" y="51193"/>
                </a:lnTo>
                <a:lnTo>
                  <a:pt x="876236" y="51193"/>
                </a:lnTo>
                <a:lnTo>
                  <a:pt x="879868" y="50266"/>
                </a:lnTo>
                <a:lnTo>
                  <a:pt x="889190" y="32689"/>
                </a:lnTo>
                <a:lnTo>
                  <a:pt x="889190" y="243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8" name="object 98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7283465" y="3219160"/>
            <a:ext cx="122441" cy="195470"/>
          </a:xfrm>
          <a:prstGeom prst="rect">
            <a:avLst/>
          </a:prstGeom>
        </p:spPr>
      </p:pic>
      <p:sp>
        <p:nvSpPr>
          <p:cNvPr id="99" name="object 99"/>
          <p:cNvSpPr/>
          <p:nvPr/>
        </p:nvSpPr>
        <p:spPr>
          <a:xfrm>
            <a:off x="6725074" y="3205215"/>
            <a:ext cx="1114425" cy="255270"/>
          </a:xfrm>
          <a:custGeom>
            <a:avLst/>
            <a:gdLst/>
            <a:ahLst/>
            <a:cxnLst/>
            <a:rect l="l" t="t" r="r" b="b"/>
            <a:pathLst>
              <a:path w="1114425" h="255270">
                <a:moveTo>
                  <a:pt x="0" y="255212"/>
                </a:moveTo>
                <a:lnTo>
                  <a:pt x="737940" y="255212"/>
                </a:lnTo>
                <a:lnTo>
                  <a:pt x="737940" y="0"/>
                </a:lnTo>
                <a:lnTo>
                  <a:pt x="0" y="0"/>
                </a:lnTo>
                <a:lnTo>
                  <a:pt x="0" y="255212"/>
                </a:lnTo>
                <a:close/>
              </a:path>
              <a:path w="1114425" h="255270">
                <a:moveTo>
                  <a:pt x="674355" y="77885"/>
                </a:moveTo>
                <a:lnTo>
                  <a:pt x="1114370" y="77885"/>
                </a:lnTo>
              </a:path>
              <a:path w="1114425" h="255270">
                <a:moveTo>
                  <a:pt x="234513" y="34555"/>
                </a:moveTo>
                <a:lnTo>
                  <a:pt x="234513" y="121214"/>
                </a:lnTo>
              </a:path>
              <a:path w="1114425" h="255270">
                <a:moveTo>
                  <a:pt x="234513" y="77885"/>
                </a:moveTo>
                <a:lnTo>
                  <a:pt x="165782" y="77885"/>
                </a:lnTo>
              </a:path>
              <a:path w="1114425" h="255270">
                <a:moveTo>
                  <a:pt x="454521" y="121214"/>
                </a:moveTo>
                <a:lnTo>
                  <a:pt x="454521" y="34555"/>
                </a:lnTo>
              </a:path>
              <a:path w="1114425" h="255270">
                <a:moveTo>
                  <a:pt x="454521" y="77422"/>
                </a:moveTo>
                <a:lnTo>
                  <a:pt x="564352" y="77422"/>
                </a:lnTo>
              </a:path>
              <a:path w="1114425" h="255270">
                <a:moveTo>
                  <a:pt x="234513" y="121214"/>
                </a:moveTo>
                <a:lnTo>
                  <a:pt x="454521" y="121214"/>
                </a:lnTo>
              </a:path>
              <a:path w="1114425" h="255270">
                <a:moveTo>
                  <a:pt x="454521" y="34555"/>
                </a:moveTo>
                <a:lnTo>
                  <a:pt x="234513" y="34555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778434" y="3255809"/>
            <a:ext cx="108585" cy="52705"/>
          </a:xfrm>
          <a:custGeom>
            <a:avLst/>
            <a:gdLst/>
            <a:ahLst/>
            <a:cxnLst/>
            <a:rect l="l" t="t" r="r" b="b"/>
            <a:pathLst>
              <a:path w="108584" h="52704">
                <a:moveTo>
                  <a:pt x="35737" y="0"/>
                </a:moveTo>
                <a:lnTo>
                  <a:pt x="26593" y="0"/>
                </a:lnTo>
                <a:lnTo>
                  <a:pt x="17780" y="40398"/>
                </a:lnTo>
                <a:lnTo>
                  <a:pt x="16751" y="40398"/>
                </a:lnTo>
                <a:lnTo>
                  <a:pt x="8458" y="0"/>
                </a:lnTo>
                <a:lnTo>
                  <a:pt x="0" y="0"/>
                </a:lnTo>
                <a:lnTo>
                  <a:pt x="0" y="2006"/>
                </a:lnTo>
                <a:lnTo>
                  <a:pt x="1549" y="2006"/>
                </a:lnTo>
                <a:lnTo>
                  <a:pt x="3276" y="2476"/>
                </a:lnTo>
                <a:lnTo>
                  <a:pt x="4318" y="4470"/>
                </a:lnTo>
                <a:lnTo>
                  <a:pt x="4318" y="47345"/>
                </a:lnTo>
                <a:lnTo>
                  <a:pt x="3276" y="49187"/>
                </a:lnTo>
                <a:lnTo>
                  <a:pt x="1549" y="49657"/>
                </a:lnTo>
                <a:lnTo>
                  <a:pt x="508" y="49657"/>
                </a:lnTo>
                <a:lnTo>
                  <a:pt x="508" y="51663"/>
                </a:lnTo>
                <a:lnTo>
                  <a:pt x="9321" y="51663"/>
                </a:lnTo>
                <a:lnTo>
                  <a:pt x="9321" y="49657"/>
                </a:lnTo>
                <a:lnTo>
                  <a:pt x="8458" y="49657"/>
                </a:lnTo>
                <a:lnTo>
                  <a:pt x="6553" y="49187"/>
                </a:lnTo>
                <a:lnTo>
                  <a:pt x="5689" y="47345"/>
                </a:lnTo>
                <a:lnTo>
                  <a:pt x="5689" y="8788"/>
                </a:lnTo>
                <a:lnTo>
                  <a:pt x="6045" y="8788"/>
                </a:lnTo>
                <a:lnTo>
                  <a:pt x="15367" y="51663"/>
                </a:lnTo>
                <a:lnTo>
                  <a:pt x="16751" y="51663"/>
                </a:lnTo>
                <a:lnTo>
                  <a:pt x="26593" y="7874"/>
                </a:lnTo>
                <a:lnTo>
                  <a:pt x="27457" y="7874"/>
                </a:lnTo>
                <a:lnTo>
                  <a:pt x="27457" y="47345"/>
                </a:lnTo>
                <a:lnTo>
                  <a:pt x="26593" y="49187"/>
                </a:lnTo>
                <a:lnTo>
                  <a:pt x="24688" y="49657"/>
                </a:lnTo>
                <a:lnTo>
                  <a:pt x="23304" y="49657"/>
                </a:lnTo>
                <a:lnTo>
                  <a:pt x="23304" y="51663"/>
                </a:lnTo>
                <a:lnTo>
                  <a:pt x="35737" y="51663"/>
                </a:lnTo>
                <a:lnTo>
                  <a:pt x="35737" y="49657"/>
                </a:lnTo>
                <a:lnTo>
                  <a:pt x="34366" y="49657"/>
                </a:lnTo>
                <a:lnTo>
                  <a:pt x="32639" y="49187"/>
                </a:lnTo>
                <a:lnTo>
                  <a:pt x="32118" y="47345"/>
                </a:lnTo>
                <a:lnTo>
                  <a:pt x="32118" y="4470"/>
                </a:lnTo>
                <a:lnTo>
                  <a:pt x="32639" y="2476"/>
                </a:lnTo>
                <a:lnTo>
                  <a:pt x="34366" y="2006"/>
                </a:lnTo>
                <a:lnTo>
                  <a:pt x="35737" y="2006"/>
                </a:lnTo>
                <a:lnTo>
                  <a:pt x="35737" y="0"/>
                </a:lnTo>
                <a:close/>
              </a:path>
              <a:path w="108584" h="52704">
                <a:moveTo>
                  <a:pt x="70624" y="13106"/>
                </a:moveTo>
                <a:lnTo>
                  <a:pt x="67868" y="0"/>
                </a:lnTo>
                <a:lnTo>
                  <a:pt x="66827" y="927"/>
                </a:lnTo>
                <a:lnTo>
                  <a:pt x="65100" y="1549"/>
                </a:lnTo>
                <a:lnTo>
                  <a:pt x="61302" y="469"/>
                </a:lnTo>
                <a:lnTo>
                  <a:pt x="57670" y="0"/>
                </a:lnTo>
                <a:lnTo>
                  <a:pt x="52489" y="469"/>
                </a:lnTo>
                <a:lnTo>
                  <a:pt x="38684" y="26365"/>
                </a:lnTo>
                <a:lnTo>
                  <a:pt x="39535" y="37007"/>
                </a:lnTo>
                <a:lnTo>
                  <a:pt x="56286" y="52590"/>
                </a:lnTo>
                <a:lnTo>
                  <a:pt x="60960" y="51663"/>
                </a:lnTo>
                <a:lnTo>
                  <a:pt x="65443" y="48272"/>
                </a:lnTo>
                <a:lnTo>
                  <a:pt x="68719" y="43789"/>
                </a:lnTo>
                <a:lnTo>
                  <a:pt x="70624" y="38087"/>
                </a:lnTo>
                <a:lnTo>
                  <a:pt x="68719" y="37007"/>
                </a:lnTo>
                <a:lnTo>
                  <a:pt x="67348" y="41478"/>
                </a:lnTo>
                <a:lnTo>
                  <a:pt x="64579" y="46266"/>
                </a:lnTo>
                <a:lnTo>
                  <a:pt x="61823" y="48729"/>
                </a:lnTo>
                <a:lnTo>
                  <a:pt x="56642" y="49657"/>
                </a:lnTo>
                <a:lnTo>
                  <a:pt x="55257" y="49657"/>
                </a:lnTo>
                <a:lnTo>
                  <a:pt x="44208" y="25908"/>
                </a:lnTo>
                <a:lnTo>
                  <a:pt x="44551" y="19583"/>
                </a:lnTo>
                <a:lnTo>
                  <a:pt x="45580" y="13728"/>
                </a:lnTo>
                <a:lnTo>
                  <a:pt x="47828" y="8788"/>
                </a:lnTo>
                <a:lnTo>
                  <a:pt x="48348" y="7404"/>
                </a:lnTo>
                <a:lnTo>
                  <a:pt x="51981" y="3390"/>
                </a:lnTo>
                <a:lnTo>
                  <a:pt x="56642" y="2006"/>
                </a:lnTo>
                <a:lnTo>
                  <a:pt x="59397" y="2476"/>
                </a:lnTo>
                <a:lnTo>
                  <a:pt x="64058" y="4940"/>
                </a:lnTo>
                <a:lnTo>
                  <a:pt x="66484" y="7874"/>
                </a:lnTo>
                <a:lnTo>
                  <a:pt x="68719" y="13728"/>
                </a:lnTo>
                <a:lnTo>
                  <a:pt x="70624" y="13106"/>
                </a:lnTo>
                <a:close/>
              </a:path>
              <a:path w="108584" h="52704">
                <a:moveTo>
                  <a:pt x="108267" y="0"/>
                </a:moveTo>
                <a:lnTo>
                  <a:pt x="98082" y="0"/>
                </a:lnTo>
                <a:lnTo>
                  <a:pt x="98082" y="2006"/>
                </a:lnTo>
                <a:lnTo>
                  <a:pt x="99809" y="2006"/>
                </a:lnTo>
                <a:lnTo>
                  <a:pt x="101714" y="2476"/>
                </a:lnTo>
                <a:lnTo>
                  <a:pt x="102222" y="4470"/>
                </a:lnTo>
                <a:lnTo>
                  <a:pt x="102222" y="41948"/>
                </a:lnTo>
                <a:lnTo>
                  <a:pt x="99466" y="46723"/>
                </a:lnTo>
                <a:lnTo>
                  <a:pt x="97053" y="48729"/>
                </a:lnTo>
                <a:lnTo>
                  <a:pt x="92036" y="49657"/>
                </a:lnTo>
                <a:lnTo>
                  <a:pt x="90652" y="49657"/>
                </a:lnTo>
                <a:lnTo>
                  <a:pt x="85471" y="47802"/>
                </a:lnTo>
                <a:lnTo>
                  <a:pt x="84099" y="45796"/>
                </a:lnTo>
                <a:lnTo>
                  <a:pt x="83235" y="39484"/>
                </a:lnTo>
                <a:lnTo>
                  <a:pt x="83235" y="4470"/>
                </a:lnTo>
                <a:lnTo>
                  <a:pt x="84099" y="2476"/>
                </a:lnTo>
                <a:lnTo>
                  <a:pt x="85471" y="2006"/>
                </a:lnTo>
                <a:lnTo>
                  <a:pt x="86855" y="2006"/>
                </a:lnTo>
                <a:lnTo>
                  <a:pt x="86855" y="0"/>
                </a:lnTo>
                <a:lnTo>
                  <a:pt x="74256" y="0"/>
                </a:lnTo>
                <a:lnTo>
                  <a:pt x="74256" y="2006"/>
                </a:lnTo>
                <a:lnTo>
                  <a:pt x="75806" y="2006"/>
                </a:lnTo>
                <a:lnTo>
                  <a:pt x="78054" y="2476"/>
                </a:lnTo>
                <a:lnTo>
                  <a:pt x="78574" y="4470"/>
                </a:lnTo>
                <a:lnTo>
                  <a:pt x="78574" y="39484"/>
                </a:lnTo>
                <a:lnTo>
                  <a:pt x="79438" y="45339"/>
                </a:lnTo>
                <a:lnTo>
                  <a:pt x="82194" y="49187"/>
                </a:lnTo>
                <a:lnTo>
                  <a:pt x="85991" y="51193"/>
                </a:lnTo>
                <a:lnTo>
                  <a:pt x="91516" y="52120"/>
                </a:lnTo>
                <a:lnTo>
                  <a:pt x="95148" y="51663"/>
                </a:lnTo>
                <a:lnTo>
                  <a:pt x="100330" y="48729"/>
                </a:lnTo>
                <a:lnTo>
                  <a:pt x="102577" y="45339"/>
                </a:lnTo>
                <a:lnTo>
                  <a:pt x="103949" y="39484"/>
                </a:lnTo>
                <a:lnTo>
                  <a:pt x="103949" y="4470"/>
                </a:lnTo>
                <a:lnTo>
                  <a:pt x="104990" y="2476"/>
                </a:lnTo>
                <a:lnTo>
                  <a:pt x="106375" y="2006"/>
                </a:lnTo>
                <a:lnTo>
                  <a:pt x="108267" y="2006"/>
                </a:lnTo>
                <a:lnTo>
                  <a:pt x="10826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327887" y="3225122"/>
            <a:ext cx="962025" cy="159385"/>
          </a:xfrm>
          <a:custGeom>
            <a:avLst/>
            <a:gdLst/>
            <a:ahLst/>
            <a:cxnLst/>
            <a:rect l="l" t="t" r="r" b="b"/>
            <a:pathLst>
              <a:path w="962025" h="159385">
                <a:moveTo>
                  <a:pt x="441396" y="107167"/>
                </a:moveTo>
                <a:lnTo>
                  <a:pt x="562994" y="107167"/>
                </a:lnTo>
                <a:lnTo>
                  <a:pt x="562994" y="8784"/>
                </a:lnTo>
                <a:lnTo>
                  <a:pt x="441396" y="8784"/>
                </a:lnTo>
                <a:lnTo>
                  <a:pt x="441396" y="107167"/>
                </a:lnTo>
                <a:close/>
              </a:path>
              <a:path w="962025" h="159385">
                <a:moveTo>
                  <a:pt x="0" y="57978"/>
                </a:moveTo>
                <a:lnTo>
                  <a:pt x="441396" y="57978"/>
                </a:lnTo>
              </a:path>
              <a:path w="962025" h="159385">
                <a:moveTo>
                  <a:pt x="961539" y="0"/>
                </a:moveTo>
                <a:lnTo>
                  <a:pt x="961539" y="115956"/>
                </a:lnTo>
              </a:path>
              <a:path w="962025" h="159385">
                <a:moveTo>
                  <a:pt x="222770" y="159286"/>
                </a:moveTo>
                <a:lnTo>
                  <a:pt x="397187" y="15928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647180" y="3227133"/>
            <a:ext cx="889635" cy="149860"/>
          </a:xfrm>
          <a:custGeom>
            <a:avLst/>
            <a:gdLst/>
            <a:ahLst/>
            <a:cxnLst/>
            <a:rect l="l" t="t" r="r" b="b"/>
            <a:pathLst>
              <a:path w="889634" h="149860">
                <a:moveTo>
                  <a:pt x="19519" y="101765"/>
                </a:moveTo>
                <a:lnTo>
                  <a:pt x="4152" y="101765"/>
                </a:lnTo>
                <a:lnTo>
                  <a:pt x="4152" y="103162"/>
                </a:lnTo>
                <a:lnTo>
                  <a:pt x="8813" y="103162"/>
                </a:lnTo>
                <a:lnTo>
                  <a:pt x="9677" y="103771"/>
                </a:lnTo>
                <a:lnTo>
                  <a:pt x="10198" y="105625"/>
                </a:lnTo>
                <a:lnTo>
                  <a:pt x="10198" y="145567"/>
                </a:lnTo>
                <a:lnTo>
                  <a:pt x="9677" y="147104"/>
                </a:lnTo>
                <a:lnTo>
                  <a:pt x="8813" y="147561"/>
                </a:lnTo>
                <a:lnTo>
                  <a:pt x="4152" y="147561"/>
                </a:lnTo>
                <a:lnTo>
                  <a:pt x="4152" y="149567"/>
                </a:lnTo>
                <a:lnTo>
                  <a:pt x="19519" y="149567"/>
                </a:lnTo>
                <a:lnTo>
                  <a:pt x="19519" y="147561"/>
                </a:lnTo>
                <a:lnTo>
                  <a:pt x="14859" y="147561"/>
                </a:lnTo>
                <a:lnTo>
                  <a:pt x="13995" y="147104"/>
                </a:lnTo>
                <a:lnTo>
                  <a:pt x="13474" y="145567"/>
                </a:lnTo>
                <a:lnTo>
                  <a:pt x="13474" y="105625"/>
                </a:lnTo>
                <a:lnTo>
                  <a:pt x="13995" y="103771"/>
                </a:lnTo>
                <a:lnTo>
                  <a:pt x="14859" y="103162"/>
                </a:lnTo>
                <a:lnTo>
                  <a:pt x="19519" y="103162"/>
                </a:lnTo>
                <a:lnTo>
                  <a:pt x="19519" y="101765"/>
                </a:lnTo>
                <a:close/>
              </a:path>
              <a:path w="889634" h="149860">
                <a:moveTo>
                  <a:pt x="20904" y="37007"/>
                </a:moveTo>
                <a:lnTo>
                  <a:pt x="19862" y="36550"/>
                </a:lnTo>
                <a:lnTo>
                  <a:pt x="18999" y="40398"/>
                </a:lnTo>
                <a:lnTo>
                  <a:pt x="17106" y="43789"/>
                </a:lnTo>
                <a:lnTo>
                  <a:pt x="15722" y="45339"/>
                </a:lnTo>
                <a:lnTo>
                  <a:pt x="12433" y="46253"/>
                </a:lnTo>
                <a:lnTo>
                  <a:pt x="7429" y="46253"/>
                </a:lnTo>
                <a:lnTo>
                  <a:pt x="6565" y="45796"/>
                </a:lnTo>
                <a:lnTo>
                  <a:pt x="6045" y="43789"/>
                </a:lnTo>
                <a:lnTo>
                  <a:pt x="6045" y="3860"/>
                </a:lnTo>
                <a:lnTo>
                  <a:pt x="6565" y="2463"/>
                </a:lnTo>
                <a:lnTo>
                  <a:pt x="7429" y="1854"/>
                </a:lnTo>
                <a:lnTo>
                  <a:pt x="8813" y="1854"/>
                </a:lnTo>
                <a:lnTo>
                  <a:pt x="8813" y="0"/>
                </a:lnTo>
                <a:lnTo>
                  <a:pt x="0" y="0"/>
                </a:lnTo>
                <a:lnTo>
                  <a:pt x="0" y="1854"/>
                </a:lnTo>
                <a:lnTo>
                  <a:pt x="863" y="1854"/>
                </a:lnTo>
                <a:lnTo>
                  <a:pt x="2247" y="2463"/>
                </a:lnTo>
                <a:lnTo>
                  <a:pt x="2768" y="3860"/>
                </a:lnTo>
                <a:lnTo>
                  <a:pt x="2768" y="43789"/>
                </a:lnTo>
                <a:lnTo>
                  <a:pt x="2247" y="45796"/>
                </a:lnTo>
                <a:lnTo>
                  <a:pt x="863" y="46253"/>
                </a:lnTo>
                <a:lnTo>
                  <a:pt x="0" y="46253"/>
                </a:lnTo>
                <a:lnTo>
                  <a:pt x="0" y="48260"/>
                </a:lnTo>
                <a:lnTo>
                  <a:pt x="18999" y="48260"/>
                </a:lnTo>
                <a:lnTo>
                  <a:pt x="20904" y="37007"/>
                </a:lnTo>
                <a:close/>
              </a:path>
              <a:path w="889634" h="149860">
                <a:moveTo>
                  <a:pt x="41795" y="0"/>
                </a:moveTo>
                <a:lnTo>
                  <a:pt x="26949" y="0"/>
                </a:lnTo>
                <a:lnTo>
                  <a:pt x="26949" y="1854"/>
                </a:lnTo>
                <a:lnTo>
                  <a:pt x="31089" y="1854"/>
                </a:lnTo>
                <a:lnTo>
                  <a:pt x="32473" y="2463"/>
                </a:lnTo>
                <a:lnTo>
                  <a:pt x="32994" y="3860"/>
                </a:lnTo>
                <a:lnTo>
                  <a:pt x="32994" y="43789"/>
                </a:lnTo>
                <a:lnTo>
                  <a:pt x="32473" y="45796"/>
                </a:lnTo>
                <a:lnTo>
                  <a:pt x="31089" y="46253"/>
                </a:lnTo>
                <a:lnTo>
                  <a:pt x="26949" y="46253"/>
                </a:lnTo>
                <a:lnTo>
                  <a:pt x="26949" y="48260"/>
                </a:lnTo>
                <a:lnTo>
                  <a:pt x="41795" y="48260"/>
                </a:lnTo>
                <a:lnTo>
                  <a:pt x="41795" y="46253"/>
                </a:lnTo>
                <a:lnTo>
                  <a:pt x="37655" y="46253"/>
                </a:lnTo>
                <a:lnTo>
                  <a:pt x="36614" y="45796"/>
                </a:lnTo>
                <a:lnTo>
                  <a:pt x="35750" y="43789"/>
                </a:lnTo>
                <a:lnTo>
                  <a:pt x="35750" y="3860"/>
                </a:lnTo>
                <a:lnTo>
                  <a:pt x="36614" y="2463"/>
                </a:lnTo>
                <a:lnTo>
                  <a:pt x="37655" y="1854"/>
                </a:lnTo>
                <a:lnTo>
                  <a:pt x="41795" y="1854"/>
                </a:lnTo>
                <a:lnTo>
                  <a:pt x="41795" y="0"/>
                </a:lnTo>
                <a:close/>
              </a:path>
              <a:path w="889634" h="149860">
                <a:moveTo>
                  <a:pt x="46456" y="138315"/>
                </a:moveTo>
                <a:lnTo>
                  <a:pt x="45427" y="137858"/>
                </a:lnTo>
                <a:lnTo>
                  <a:pt x="44564" y="142163"/>
                </a:lnTo>
                <a:lnTo>
                  <a:pt x="42659" y="145097"/>
                </a:lnTo>
                <a:lnTo>
                  <a:pt x="41275" y="146646"/>
                </a:lnTo>
                <a:lnTo>
                  <a:pt x="37998" y="147561"/>
                </a:lnTo>
                <a:lnTo>
                  <a:pt x="32994" y="147561"/>
                </a:lnTo>
                <a:lnTo>
                  <a:pt x="31953" y="147104"/>
                </a:lnTo>
                <a:lnTo>
                  <a:pt x="31610" y="145567"/>
                </a:lnTo>
                <a:lnTo>
                  <a:pt x="31610" y="105625"/>
                </a:lnTo>
                <a:lnTo>
                  <a:pt x="31953" y="103771"/>
                </a:lnTo>
                <a:lnTo>
                  <a:pt x="32994" y="103162"/>
                </a:lnTo>
                <a:lnTo>
                  <a:pt x="34366" y="103162"/>
                </a:lnTo>
                <a:lnTo>
                  <a:pt x="34366" y="101765"/>
                </a:lnTo>
                <a:lnTo>
                  <a:pt x="25565" y="101765"/>
                </a:lnTo>
                <a:lnTo>
                  <a:pt x="25565" y="103162"/>
                </a:lnTo>
                <a:lnTo>
                  <a:pt x="26428" y="103162"/>
                </a:lnTo>
                <a:lnTo>
                  <a:pt x="27813" y="103771"/>
                </a:lnTo>
                <a:lnTo>
                  <a:pt x="28321" y="105625"/>
                </a:lnTo>
                <a:lnTo>
                  <a:pt x="28321" y="145567"/>
                </a:lnTo>
                <a:lnTo>
                  <a:pt x="27813" y="147104"/>
                </a:lnTo>
                <a:lnTo>
                  <a:pt x="26428" y="147561"/>
                </a:lnTo>
                <a:lnTo>
                  <a:pt x="25565" y="147561"/>
                </a:lnTo>
                <a:lnTo>
                  <a:pt x="25565" y="149567"/>
                </a:lnTo>
                <a:lnTo>
                  <a:pt x="44564" y="149567"/>
                </a:lnTo>
                <a:lnTo>
                  <a:pt x="46456" y="138315"/>
                </a:lnTo>
                <a:close/>
              </a:path>
              <a:path w="889634" h="149860">
                <a:moveTo>
                  <a:pt x="70116" y="0"/>
                </a:moveTo>
                <a:lnTo>
                  <a:pt x="62687" y="0"/>
                </a:lnTo>
                <a:lnTo>
                  <a:pt x="62687" y="1854"/>
                </a:lnTo>
                <a:lnTo>
                  <a:pt x="64071" y="1854"/>
                </a:lnTo>
                <a:lnTo>
                  <a:pt x="65455" y="2463"/>
                </a:lnTo>
                <a:lnTo>
                  <a:pt x="65976" y="3860"/>
                </a:lnTo>
                <a:lnTo>
                  <a:pt x="65976" y="37007"/>
                </a:lnTo>
                <a:lnTo>
                  <a:pt x="65455" y="37007"/>
                </a:lnTo>
                <a:lnTo>
                  <a:pt x="52501" y="0"/>
                </a:lnTo>
                <a:lnTo>
                  <a:pt x="47320" y="0"/>
                </a:lnTo>
                <a:lnTo>
                  <a:pt x="47320" y="1854"/>
                </a:lnTo>
                <a:lnTo>
                  <a:pt x="48183" y="1854"/>
                </a:lnTo>
                <a:lnTo>
                  <a:pt x="49568" y="2463"/>
                </a:lnTo>
                <a:lnTo>
                  <a:pt x="50088" y="3860"/>
                </a:lnTo>
                <a:lnTo>
                  <a:pt x="50088" y="43789"/>
                </a:lnTo>
                <a:lnTo>
                  <a:pt x="49568" y="45796"/>
                </a:lnTo>
                <a:lnTo>
                  <a:pt x="48183" y="46253"/>
                </a:lnTo>
                <a:lnTo>
                  <a:pt x="46799" y="46253"/>
                </a:lnTo>
                <a:lnTo>
                  <a:pt x="46799" y="48260"/>
                </a:lnTo>
                <a:lnTo>
                  <a:pt x="54229" y="48260"/>
                </a:lnTo>
                <a:lnTo>
                  <a:pt x="54229" y="46253"/>
                </a:lnTo>
                <a:lnTo>
                  <a:pt x="52844" y="46253"/>
                </a:lnTo>
                <a:lnTo>
                  <a:pt x="51473" y="45796"/>
                </a:lnTo>
                <a:lnTo>
                  <a:pt x="51117" y="43789"/>
                </a:lnTo>
                <a:lnTo>
                  <a:pt x="51117" y="6324"/>
                </a:lnTo>
                <a:lnTo>
                  <a:pt x="51473" y="6324"/>
                </a:lnTo>
                <a:lnTo>
                  <a:pt x="65976" y="48260"/>
                </a:lnTo>
                <a:lnTo>
                  <a:pt x="66840" y="48260"/>
                </a:lnTo>
                <a:lnTo>
                  <a:pt x="66840" y="3860"/>
                </a:lnTo>
                <a:lnTo>
                  <a:pt x="67348" y="2463"/>
                </a:lnTo>
                <a:lnTo>
                  <a:pt x="68732" y="1854"/>
                </a:lnTo>
                <a:lnTo>
                  <a:pt x="70116" y="1854"/>
                </a:lnTo>
                <a:lnTo>
                  <a:pt x="70116" y="0"/>
                </a:lnTo>
                <a:close/>
              </a:path>
              <a:path w="889634" h="149860">
                <a:moveTo>
                  <a:pt x="70459" y="138315"/>
                </a:moveTo>
                <a:lnTo>
                  <a:pt x="69596" y="137858"/>
                </a:lnTo>
                <a:lnTo>
                  <a:pt x="68732" y="142163"/>
                </a:lnTo>
                <a:lnTo>
                  <a:pt x="66840" y="145097"/>
                </a:lnTo>
                <a:lnTo>
                  <a:pt x="64935" y="146646"/>
                </a:lnTo>
                <a:lnTo>
                  <a:pt x="62179" y="147561"/>
                </a:lnTo>
                <a:lnTo>
                  <a:pt x="56997" y="147561"/>
                </a:lnTo>
                <a:lnTo>
                  <a:pt x="56134" y="147104"/>
                </a:lnTo>
                <a:lnTo>
                  <a:pt x="55270" y="145567"/>
                </a:lnTo>
                <a:lnTo>
                  <a:pt x="55270" y="105625"/>
                </a:lnTo>
                <a:lnTo>
                  <a:pt x="56134" y="103771"/>
                </a:lnTo>
                <a:lnTo>
                  <a:pt x="56997" y="103162"/>
                </a:lnTo>
                <a:lnTo>
                  <a:pt x="58547" y="103162"/>
                </a:lnTo>
                <a:lnTo>
                  <a:pt x="58547" y="101765"/>
                </a:lnTo>
                <a:lnTo>
                  <a:pt x="49568" y="101765"/>
                </a:lnTo>
                <a:lnTo>
                  <a:pt x="49568" y="103162"/>
                </a:lnTo>
                <a:lnTo>
                  <a:pt x="50609" y="103162"/>
                </a:lnTo>
                <a:lnTo>
                  <a:pt x="51981" y="103771"/>
                </a:lnTo>
                <a:lnTo>
                  <a:pt x="52501" y="105625"/>
                </a:lnTo>
                <a:lnTo>
                  <a:pt x="52501" y="145567"/>
                </a:lnTo>
                <a:lnTo>
                  <a:pt x="51981" y="147104"/>
                </a:lnTo>
                <a:lnTo>
                  <a:pt x="50609" y="147561"/>
                </a:lnTo>
                <a:lnTo>
                  <a:pt x="49568" y="147561"/>
                </a:lnTo>
                <a:lnTo>
                  <a:pt x="49568" y="149567"/>
                </a:lnTo>
                <a:lnTo>
                  <a:pt x="68732" y="149567"/>
                </a:lnTo>
                <a:lnTo>
                  <a:pt x="70459" y="138315"/>
                </a:lnTo>
                <a:close/>
              </a:path>
              <a:path w="889634" h="149860">
                <a:moveTo>
                  <a:pt x="841870" y="30226"/>
                </a:moveTo>
                <a:lnTo>
                  <a:pt x="832548" y="30226"/>
                </a:lnTo>
                <a:lnTo>
                  <a:pt x="832548" y="31610"/>
                </a:lnTo>
                <a:lnTo>
                  <a:pt x="833577" y="31610"/>
                </a:lnTo>
                <a:lnTo>
                  <a:pt x="835304" y="32537"/>
                </a:lnTo>
                <a:lnTo>
                  <a:pt x="835825" y="35001"/>
                </a:lnTo>
                <a:lnTo>
                  <a:pt x="835825" y="44716"/>
                </a:lnTo>
                <a:lnTo>
                  <a:pt x="834961" y="48260"/>
                </a:lnTo>
                <a:lnTo>
                  <a:pt x="831164" y="49657"/>
                </a:lnTo>
                <a:lnTo>
                  <a:pt x="830821" y="49657"/>
                </a:lnTo>
                <a:lnTo>
                  <a:pt x="827532" y="47650"/>
                </a:lnTo>
                <a:lnTo>
                  <a:pt x="825639" y="42862"/>
                </a:lnTo>
                <a:lnTo>
                  <a:pt x="824776" y="39471"/>
                </a:lnTo>
                <a:lnTo>
                  <a:pt x="823734" y="33616"/>
                </a:lnTo>
                <a:lnTo>
                  <a:pt x="823734" y="19888"/>
                </a:lnTo>
                <a:lnTo>
                  <a:pt x="824776" y="14643"/>
                </a:lnTo>
                <a:lnTo>
                  <a:pt x="826160" y="10172"/>
                </a:lnTo>
                <a:lnTo>
                  <a:pt x="827887" y="6324"/>
                </a:lnTo>
                <a:lnTo>
                  <a:pt x="831164" y="4775"/>
                </a:lnTo>
                <a:lnTo>
                  <a:pt x="832205" y="4775"/>
                </a:lnTo>
                <a:lnTo>
                  <a:pt x="835304" y="7251"/>
                </a:lnTo>
                <a:lnTo>
                  <a:pt x="836866" y="10172"/>
                </a:lnTo>
                <a:lnTo>
                  <a:pt x="838238" y="16040"/>
                </a:lnTo>
                <a:lnTo>
                  <a:pt x="839101" y="15113"/>
                </a:lnTo>
                <a:lnTo>
                  <a:pt x="837730" y="2933"/>
                </a:lnTo>
                <a:lnTo>
                  <a:pt x="836866" y="3860"/>
                </a:lnTo>
                <a:lnTo>
                  <a:pt x="835825" y="4318"/>
                </a:lnTo>
                <a:lnTo>
                  <a:pt x="833577" y="3390"/>
                </a:lnTo>
                <a:lnTo>
                  <a:pt x="831164" y="2933"/>
                </a:lnTo>
                <a:lnTo>
                  <a:pt x="829437" y="2933"/>
                </a:lnTo>
                <a:lnTo>
                  <a:pt x="820115" y="27749"/>
                </a:lnTo>
                <a:lnTo>
                  <a:pt x="820458" y="33616"/>
                </a:lnTo>
                <a:lnTo>
                  <a:pt x="831164" y="51650"/>
                </a:lnTo>
                <a:lnTo>
                  <a:pt x="833932" y="51041"/>
                </a:lnTo>
                <a:lnTo>
                  <a:pt x="836345" y="49187"/>
                </a:lnTo>
                <a:lnTo>
                  <a:pt x="836866" y="48260"/>
                </a:lnTo>
                <a:lnTo>
                  <a:pt x="838593" y="48260"/>
                </a:lnTo>
                <a:lnTo>
                  <a:pt x="839101" y="48729"/>
                </a:lnTo>
                <a:lnTo>
                  <a:pt x="839101" y="35001"/>
                </a:lnTo>
                <a:lnTo>
                  <a:pt x="839622" y="32537"/>
                </a:lnTo>
                <a:lnTo>
                  <a:pt x="841006" y="31610"/>
                </a:lnTo>
                <a:lnTo>
                  <a:pt x="841870" y="31610"/>
                </a:lnTo>
                <a:lnTo>
                  <a:pt x="841870" y="30226"/>
                </a:lnTo>
                <a:close/>
              </a:path>
              <a:path w="889634" h="149860">
                <a:moveTo>
                  <a:pt x="866559" y="3390"/>
                </a:moveTo>
                <a:lnTo>
                  <a:pt x="859142" y="3390"/>
                </a:lnTo>
                <a:lnTo>
                  <a:pt x="859142" y="4775"/>
                </a:lnTo>
                <a:lnTo>
                  <a:pt x="860526" y="4775"/>
                </a:lnTo>
                <a:lnTo>
                  <a:pt x="861898" y="5397"/>
                </a:lnTo>
                <a:lnTo>
                  <a:pt x="862253" y="7251"/>
                </a:lnTo>
                <a:lnTo>
                  <a:pt x="862253" y="39941"/>
                </a:lnTo>
                <a:lnTo>
                  <a:pt x="861898" y="39941"/>
                </a:lnTo>
                <a:lnTo>
                  <a:pt x="849299" y="3390"/>
                </a:lnTo>
                <a:lnTo>
                  <a:pt x="843775" y="3390"/>
                </a:lnTo>
                <a:lnTo>
                  <a:pt x="843775" y="4775"/>
                </a:lnTo>
                <a:lnTo>
                  <a:pt x="844638" y="4775"/>
                </a:lnTo>
                <a:lnTo>
                  <a:pt x="846010" y="5397"/>
                </a:lnTo>
                <a:lnTo>
                  <a:pt x="846531" y="7251"/>
                </a:lnTo>
                <a:lnTo>
                  <a:pt x="846531" y="47180"/>
                </a:lnTo>
                <a:lnTo>
                  <a:pt x="846010" y="48729"/>
                </a:lnTo>
                <a:lnTo>
                  <a:pt x="844638" y="49187"/>
                </a:lnTo>
                <a:lnTo>
                  <a:pt x="843254" y="49187"/>
                </a:lnTo>
                <a:lnTo>
                  <a:pt x="843254" y="51041"/>
                </a:lnTo>
                <a:lnTo>
                  <a:pt x="850684" y="51041"/>
                </a:lnTo>
                <a:lnTo>
                  <a:pt x="850684" y="49187"/>
                </a:lnTo>
                <a:lnTo>
                  <a:pt x="849299" y="49187"/>
                </a:lnTo>
                <a:lnTo>
                  <a:pt x="848436" y="48729"/>
                </a:lnTo>
                <a:lnTo>
                  <a:pt x="847394" y="47180"/>
                </a:lnTo>
                <a:lnTo>
                  <a:pt x="847394" y="9245"/>
                </a:lnTo>
                <a:lnTo>
                  <a:pt x="847915" y="9245"/>
                </a:lnTo>
                <a:lnTo>
                  <a:pt x="862253" y="51041"/>
                </a:lnTo>
                <a:lnTo>
                  <a:pt x="863282" y="51041"/>
                </a:lnTo>
                <a:lnTo>
                  <a:pt x="863282" y="7251"/>
                </a:lnTo>
                <a:lnTo>
                  <a:pt x="864146" y="5397"/>
                </a:lnTo>
                <a:lnTo>
                  <a:pt x="865009" y="4775"/>
                </a:lnTo>
                <a:lnTo>
                  <a:pt x="866559" y="4775"/>
                </a:lnTo>
                <a:lnTo>
                  <a:pt x="866559" y="3390"/>
                </a:lnTo>
                <a:close/>
              </a:path>
              <a:path w="889634" h="149860">
                <a:moveTo>
                  <a:pt x="889190" y="24358"/>
                </a:moveTo>
                <a:lnTo>
                  <a:pt x="888847" y="18046"/>
                </a:lnTo>
                <a:lnTo>
                  <a:pt x="887806" y="12649"/>
                </a:lnTo>
                <a:lnTo>
                  <a:pt x="885901" y="8788"/>
                </a:lnTo>
                <a:lnTo>
                  <a:pt x="885901" y="26835"/>
                </a:lnTo>
                <a:lnTo>
                  <a:pt x="885901" y="29146"/>
                </a:lnTo>
                <a:lnTo>
                  <a:pt x="885558" y="36080"/>
                </a:lnTo>
                <a:lnTo>
                  <a:pt x="884529" y="40855"/>
                </a:lnTo>
                <a:lnTo>
                  <a:pt x="883145" y="44716"/>
                </a:lnTo>
                <a:lnTo>
                  <a:pt x="882802" y="44716"/>
                </a:lnTo>
                <a:lnTo>
                  <a:pt x="879868" y="48260"/>
                </a:lnTo>
                <a:lnTo>
                  <a:pt x="876236" y="49187"/>
                </a:lnTo>
                <a:lnTo>
                  <a:pt x="874331" y="48729"/>
                </a:lnTo>
                <a:lnTo>
                  <a:pt x="873988" y="47180"/>
                </a:lnTo>
                <a:lnTo>
                  <a:pt x="873988" y="7251"/>
                </a:lnTo>
                <a:lnTo>
                  <a:pt x="874852" y="5397"/>
                </a:lnTo>
                <a:lnTo>
                  <a:pt x="876757" y="4775"/>
                </a:lnTo>
                <a:lnTo>
                  <a:pt x="880376" y="6324"/>
                </a:lnTo>
                <a:lnTo>
                  <a:pt x="883145" y="9715"/>
                </a:lnTo>
                <a:lnTo>
                  <a:pt x="883666" y="10172"/>
                </a:lnTo>
                <a:lnTo>
                  <a:pt x="885037" y="14033"/>
                </a:lnTo>
                <a:lnTo>
                  <a:pt x="885558" y="19888"/>
                </a:lnTo>
                <a:lnTo>
                  <a:pt x="885901" y="26835"/>
                </a:lnTo>
                <a:lnTo>
                  <a:pt x="885901" y="8788"/>
                </a:lnTo>
                <a:lnTo>
                  <a:pt x="884174" y="6324"/>
                </a:lnTo>
                <a:lnTo>
                  <a:pt x="880376" y="3860"/>
                </a:lnTo>
                <a:lnTo>
                  <a:pt x="876757" y="3390"/>
                </a:lnTo>
                <a:lnTo>
                  <a:pt x="868286" y="3390"/>
                </a:lnTo>
                <a:lnTo>
                  <a:pt x="868286" y="4775"/>
                </a:lnTo>
                <a:lnTo>
                  <a:pt x="869327" y="4775"/>
                </a:lnTo>
                <a:lnTo>
                  <a:pt x="870712" y="5397"/>
                </a:lnTo>
                <a:lnTo>
                  <a:pt x="871054" y="7251"/>
                </a:lnTo>
                <a:lnTo>
                  <a:pt x="871054" y="47180"/>
                </a:lnTo>
                <a:lnTo>
                  <a:pt x="870712" y="48729"/>
                </a:lnTo>
                <a:lnTo>
                  <a:pt x="869327" y="49187"/>
                </a:lnTo>
                <a:lnTo>
                  <a:pt x="867943" y="49187"/>
                </a:lnTo>
                <a:lnTo>
                  <a:pt x="867943" y="51041"/>
                </a:lnTo>
                <a:lnTo>
                  <a:pt x="876236" y="51041"/>
                </a:lnTo>
                <a:lnTo>
                  <a:pt x="879868" y="50114"/>
                </a:lnTo>
                <a:lnTo>
                  <a:pt x="883145" y="48260"/>
                </a:lnTo>
                <a:lnTo>
                  <a:pt x="886942" y="43332"/>
                </a:lnTo>
                <a:lnTo>
                  <a:pt x="888326" y="38392"/>
                </a:lnTo>
                <a:lnTo>
                  <a:pt x="889190" y="33147"/>
                </a:lnTo>
                <a:lnTo>
                  <a:pt x="889190" y="243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3" name="object 103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739580" y="2309496"/>
            <a:ext cx="298408" cy="64763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739580" y="2670473"/>
            <a:ext cx="299272" cy="64763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739580" y="3031295"/>
            <a:ext cx="276477" cy="63837"/>
          </a:xfrm>
          <a:prstGeom prst="rect">
            <a:avLst/>
          </a:prstGeom>
        </p:spPr>
      </p:pic>
      <p:sp>
        <p:nvSpPr>
          <p:cNvPr id="107" name="object 107"/>
          <p:cNvSpPr/>
          <p:nvPr/>
        </p:nvSpPr>
        <p:spPr>
          <a:xfrm>
            <a:off x="6327887" y="2199862"/>
            <a:ext cx="0" cy="2288540"/>
          </a:xfrm>
          <a:custGeom>
            <a:avLst/>
            <a:gdLst/>
            <a:ahLst/>
            <a:cxnLst/>
            <a:rect l="l" t="t" r="r" b="b"/>
            <a:pathLst>
              <a:path h="2288540">
                <a:moveTo>
                  <a:pt x="0" y="0"/>
                </a:moveTo>
                <a:lnTo>
                  <a:pt x="0" y="2288139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6550657" y="1188787"/>
            <a:ext cx="0" cy="2918460"/>
          </a:xfrm>
          <a:custGeom>
            <a:avLst/>
            <a:gdLst/>
            <a:ahLst/>
            <a:cxnLst/>
            <a:rect l="l" t="t" r="r" b="b"/>
            <a:pathLst>
              <a:path h="2918460">
                <a:moveTo>
                  <a:pt x="0" y="2917882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6518192" y="2268171"/>
            <a:ext cx="64931" cy="68617"/>
          </a:xfrm>
          <a:prstGeom prst="rect">
            <a:avLst/>
          </a:prstGeom>
        </p:spPr>
      </p:pic>
      <p:pic>
        <p:nvPicPr>
          <p:cNvPr id="111" name="object 111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6518192" y="2629456"/>
            <a:ext cx="64931" cy="68155"/>
          </a:xfrm>
          <a:prstGeom prst="rect">
            <a:avLst/>
          </a:prstGeom>
        </p:spPr>
      </p:pic>
      <p:pic>
        <p:nvPicPr>
          <p:cNvPr id="112" name="object 112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518192" y="2990433"/>
            <a:ext cx="64931" cy="68155"/>
          </a:xfrm>
          <a:prstGeom prst="rect">
            <a:avLst/>
          </a:prstGeom>
        </p:spPr>
      </p:pic>
      <p:pic>
        <p:nvPicPr>
          <p:cNvPr id="113" name="object 113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6295421" y="2528148"/>
            <a:ext cx="64931" cy="68309"/>
          </a:xfrm>
          <a:prstGeom prst="rect">
            <a:avLst/>
          </a:prstGeom>
        </p:spPr>
      </p:pic>
      <p:pic>
        <p:nvPicPr>
          <p:cNvPr id="114" name="object 114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6295421" y="2889125"/>
            <a:ext cx="64931" cy="68155"/>
          </a:xfrm>
          <a:prstGeom prst="rect">
            <a:avLst/>
          </a:prstGeom>
        </p:spPr>
      </p:pic>
      <p:pic>
        <p:nvPicPr>
          <p:cNvPr id="115" name="object 115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6295421" y="3249948"/>
            <a:ext cx="64931" cy="68155"/>
          </a:xfrm>
          <a:prstGeom prst="rect">
            <a:avLst/>
          </a:prstGeom>
        </p:spPr>
      </p:pic>
      <p:sp>
        <p:nvSpPr>
          <p:cNvPr id="116" name="object 116"/>
          <p:cNvSpPr/>
          <p:nvPr/>
        </p:nvSpPr>
        <p:spPr>
          <a:xfrm>
            <a:off x="7613911" y="2199862"/>
            <a:ext cx="0" cy="722630"/>
          </a:xfrm>
          <a:custGeom>
            <a:avLst/>
            <a:gdLst/>
            <a:ahLst/>
            <a:cxnLst/>
            <a:rect l="l" t="t" r="r" b="b"/>
            <a:pathLst>
              <a:path h="722630">
                <a:moveTo>
                  <a:pt x="0" y="722416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765706" y="2199862"/>
            <a:ext cx="147955" cy="445134"/>
          </a:xfrm>
          <a:custGeom>
            <a:avLst/>
            <a:gdLst/>
            <a:ahLst/>
            <a:cxnLst/>
            <a:rect l="l" t="t" r="r" b="b"/>
            <a:pathLst>
              <a:path w="147954" h="445135">
                <a:moveTo>
                  <a:pt x="73738" y="0"/>
                </a:moveTo>
                <a:lnTo>
                  <a:pt x="73738" y="389194"/>
                </a:lnTo>
              </a:path>
              <a:path w="147954" h="445135">
                <a:moveTo>
                  <a:pt x="147650" y="389194"/>
                </a:moveTo>
                <a:lnTo>
                  <a:pt x="0" y="389194"/>
                </a:lnTo>
              </a:path>
              <a:path w="147954" h="445135">
                <a:moveTo>
                  <a:pt x="119674" y="416950"/>
                </a:moveTo>
                <a:lnTo>
                  <a:pt x="23140" y="416950"/>
                </a:lnTo>
              </a:path>
              <a:path w="147954" h="445135">
                <a:moveTo>
                  <a:pt x="98778" y="444706"/>
                </a:moveTo>
                <a:lnTo>
                  <a:pt x="50080" y="44470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19" name="object 119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7864140" y="2256452"/>
            <a:ext cx="138670" cy="73552"/>
          </a:xfrm>
          <a:prstGeom prst="rect">
            <a:avLst/>
          </a:prstGeom>
        </p:spPr>
      </p:pic>
      <p:sp>
        <p:nvSpPr>
          <p:cNvPr id="120" name="object 120"/>
          <p:cNvSpPr/>
          <p:nvPr/>
        </p:nvSpPr>
        <p:spPr>
          <a:xfrm>
            <a:off x="7864132" y="2380119"/>
            <a:ext cx="100965" cy="194945"/>
          </a:xfrm>
          <a:custGeom>
            <a:avLst/>
            <a:gdLst/>
            <a:ahLst/>
            <a:cxnLst/>
            <a:rect l="l" t="t" r="r" b="b"/>
            <a:pathLst>
              <a:path w="100965" h="194944">
                <a:moveTo>
                  <a:pt x="29184" y="157289"/>
                </a:moveTo>
                <a:lnTo>
                  <a:pt x="28321" y="142176"/>
                </a:lnTo>
                <a:lnTo>
                  <a:pt x="26936" y="135851"/>
                </a:lnTo>
                <a:lnTo>
                  <a:pt x="25044" y="131076"/>
                </a:lnTo>
                <a:lnTo>
                  <a:pt x="23660" y="128384"/>
                </a:lnTo>
                <a:lnTo>
                  <a:pt x="23660" y="149580"/>
                </a:lnTo>
                <a:lnTo>
                  <a:pt x="23660" y="163144"/>
                </a:lnTo>
                <a:lnTo>
                  <a:pt x="22618" y="176872"/>
                </a:lnTo>
                <a:lnTo>
                  <a:pt x="21247" y="182118"/>
                </a:lnTo>
                <a:lnTo>
                  <a:pt x="21247" y="183654"/>
                </a:lnTo>
                <a:lnTo>
                  <a:pt x="17957" y="189509"/>
                </a:lnTo>
                <a:lnTo>
                  <a:pt x="14859" y="190906"/>
                </a:lnTo>
                <a:lnTo>
                  <a:pt x="14338" y="190906"/>
                </a:lnTo>
                <a:lnTo>
                  <a:pt x="5524" y="165608"/>
                </a:lnTo>
                <a:lnTo>
                  <a:pt x="5524" y="152501"/>
                </a:lnTo>
                <a:lnTo>
                  <a:pt x="6045" y="145110"/>
                </a:lnTo>
                <a:lnTo>
                  <a:pt x="6908" y="138785"/>
                </a:lnTo>
                <a:lnTo>
                  <a:pt x="8293" y="133540"/>
                </a:lnTo>
                <a:lnTo>
                  <a:pt x="8293" y="132461"/>
                </a:lnTo>
                <a:lnTo>
                  <a:pt x="11049" y="126606"/>
                </a:lnTo>
                <a:lnTo>
                  <a:pt x="14859" y="124752"/>
                </a:lnTo>
                <a:lnTo>
                  <a:pt x="15201" y="124752"/>
                </a:lnTo>
                <a:lnTo>
                  <a:pt x="18999" y="127063"/>
                </a:lnTo>
                <a:lnTo>
                  <a:pt x="22275" y="136321"/>
                </a:lnTo>
                <a:lnTo>
                  <a:pt x="23139" y="142798"/>
                </a:lnTo>
                <a:lnTo>
                  <a:pt x="23660" y="149580"/>
                </a:lnTo>
                <a:lnTo>
                  <a:pt x="23660" y="128384"/>
                </a:lnTo>
                <a:lnTo>
                  <a:pt x="22275" y="125679"/>
                </a:lnTo>
                <a:lnTo>
                  <a:pt x="18999" y="122288"/>
                </a:lnTo>
                <a:lnTo>
                  <a:pt x="14859" y="121361"/>
                </a:lnTo>
                <a:lnTo>
                  <a:pt x="10541" y="122288"/>
                </a:lnTo>
                <a:lnTo>
                  <a:pt x="7429" y="125679"/>
                </a:lnTo>
                <a:lnTo>
                  <a:pt x="4140" y="131076"/>
                </a:lnTo>
                <a:lnTo>
                  <a:pt x="4140" y="131533"/>
                </a:lnTo>
                <a:lnTo>
                  <a:pt x="2247" y="136931"/>
                </a:lnTo>
                <a:lnTo>
                  <a:pt x="863" y="142798"/>
                </a:lnTo>
                <a:lnTo>
                  <a:pt x="342" y="150037"/>
                </a:lnTo>
                <a:lnTo>
                  <a:pt x="0" y="158826"/>
                </a:lnTo>
                <a:lnTo>
                  <a:pt x="342" y="166535"/>
                </a:lnTo>
                <a:lnTo>
                  <a:pt x="14859" y="194297"/>
                </a:lnTo>
                <a:lnTo>
                  <a:pt x="18478" y="193370"/>
                </a:lnTo>
                <a:lnTo>
                  <a:pt x="22275" y="189979"/>
                </a:lnTo>
                <a:lnTo>
                  <a:pt x="25044" y="184581"/>
                </a:lnTo>
                <a:lnTo>
                  <a:pt x="25387" y="184111"/>
                </a:lnTo>
                <a:lnTo>
                  <a:pt x="26936" y="178714"/>
                </a:lnTo>
                <a:lnTo>
                  <a:pt x="28321" y="172859"/>
                </a:lnTo>
                <a:lnTo>
                  <a:pt x="29184" y="157289"/>
                </a:lnTo>
                <a:close/>
              </a:path>
              <a:path w="100965" h="194944">
                <a:moveTo>
                  <a:pt x="32473" y="53047"/>
                </a:moveTo>
                <a:lnTo>
                  <a:pt x="31953" y="47193"/>
                </a:lnTo>
                <a:lnTo>
                  <a:pt x="30048" y="40868"/>
                </a:lnTo>
                <a:lnTo>
                  <a:pt x="29705" y="39484"/>
                </a:lnTo>
                <a:lnTo>
                  <a:pt x="27292" y="36652"/>
                </a:lnTo>
                <a:lnTo>
                  <a:pt x="27292" y="52120"/>
                </a:lnTo>
                <a:lnTo>
                  <a:pt x="26428" y="58915"/>
                </a:lnTo>
                <a:lnTo>
                  <a:pt x="24523" y="64300"/>
                </a:lnTo>
                <a:lnTo>
                  <a:pt x="21247" y="67703"/>
                </a:lnTo>
                <a:lnTo>
                  <a:pt x="17094" y="69240"/>
                </a:lnTo>
                <a:lnTo>
                  <a:pt x="12090" y="69240"/>
                </a:lnTo>
                <a:lnTo>
                  <a:pt x="10185" y="68160"/>
                </a:lnTo>
                <a:lnTo>
                  <a:pt x="9156" y="65849"/>
                </a:lnTo>
                <a:lnTo>
                  <a:pt x="9156" y="34086"/>
                </a:lnTo>
                <a:lnTo>
                  <a:pt x="15722" y="34086"/>
                </a:lnTo>
                <a:lnTo>
                  <a:pt x="20891" y="35166"/>
                </a:lnTo>
                <a:lnTo>
                  <a:pt x="24003" y="38557"/>
                </a:lnTo>
                <a:lnTo>
                  <a:pt x="24523" y="39014"/>
                </a:lnTo>
                <a:lnTo>
                  <a:pt x="26428" y="44881"/>
                </a:lnTo>
                <a:lnTo>
                  <a:pt x="27292" y="52120"/>
                </a:lnTo>
                <a:lnTo>
                  <a:pt x="27292" y="36652"/>
                </a:lnTo>
                <a:lnTo>
                  <a:pt x="26428" y="35623"/>
                </a:lnTo>
                <a:lnTo>
                  <a:pt x="21247" y="32689"/>
                </a:lnTo>
                <a:lnTo>
                  <a:pt x="25387" y="29768"/>
                </a:lnTo>
                <a:lnTo>
                  <a:pt x="28663" y="25908"/>
                </a:lnTo>
                <a:lnTo>
                  <a:pt x="29705" y="22987"/>
                </a:lnTo>
                <a:lnTo>
                  <a:pt x="30048" y="15582"/>
                </a:lnTo>
                <a:lnTo>
                  <a:pt x="29184" y="8801"/>
                </a:lnTo>
                <a:lnTo>
                  <a:pt x="27292" y="3403"/>
                </a:lnTo>
                <a:lnTo>
                  <a:pt x="25908" y="2476"/>
                </a:lnTo>
                <a:lnTo>
                  <a:pt x="25387" y="2197"/>
                </a:lnTo>
                <a:lnTo>
                  <a:pt x="25387" y="16040"/>
                </a:lnTo>
                <a:lnTo>
                  <a:pt x="25044" y="22987"/>
                </a:lnTo>
                <a:lnTo>
                  <a:pt x="22618" y="27762"/>
                </a:lnTo>
                <a:lnTo>
                  <a:pt x="20891" y="29768"/>
                </a:lnTo>
                <a:lnTo>
                  <a:pt x="16586" y="31610"/>
                </a:lnTo>
                <a:lnTo>
                  <a:pt x="9156" y="31610"/>
                </a:lnTo>
                <a:lnTo>
                  <a:pt x="9156" y="5867"/>
                </a:lnTo>
                <a:lnTo>
                  <a:pt x="10185" y="2933"/>
                </a:lnTo>
                <a:lnTo>
                  <a:pt x="12090" y="2476"/>
                </a:lnTo>
                <a:lnTo>
                  <a:pt x="15201" y="2476"/>
                </a:lnTo>
                <a:lnTo>
                  <a:pt x="18478" y="2933"/>
                </a:lnTo>
                <a:lnTo>
                  <a:pt x="22618" y="5397"/>
                </a:lnTo>
                <a:lnTo>
                  <a:pt x="24523" y="9258"/>
                </a:lnTo>
                <a:lnTo>
                  <a:pt x="25387" y="16040"/>
                </a:lnTo>
                <a:lnTo>
                  <a:pt x="25387" y="2197"/>
                </a:lnTo>
                <a:lnTo>
                  <a:pt x="22275" y="469"/>
                </a:lnTo>
                <a:lnTo>
                  <a:pt x="17094" y="0"/>
                </a:lnTo>
                <a:lnTo>
                  <a:pt x="342" y="0"/>
                </a:lnTo>
                <a:lnTo>
                  <a:pt x="342" y="2476"/>
                </a:lnTo>
                <a:lnTo>
                  <a:pt x="2247" y="2476"/>
                </a:lnTo>
                <a:lnTo>
                  <a:pt x="4140" y="2933"/>
                </a:lnTo>
                <a:lnTo>
                  <a:pt x="5003" y="5867"/>
                </a:lnTo>
                <a:lnTo>
                  <a:pt x="5003" y="65849"/>
                </a:lnTo>
                <a:lnTo>
                  <a:pt x="4140" y="68160"/>
                </a:lnTo>
                <a:lnTo>
                  <a:pt x="2247" y="69240"/>
                </a:lnTo>
                <a:lnTo>
                  <a:pt x="0" y="69240"/>
                </a:lnTo>
                <a:lnTo>
                  <a:pt x="0" y="71551"/>
                </a:lnTo>
                <a:lnTo>
                  <a:pt x="17614" y="71551"/>
                </a:lnTo>
                <a:lnTo>
                  <a:pt x="20383" y="71094"/>
                </a:lnTo>
                <a:lnTo>
                  <a:pt x="25044" y="69697"/>
                </a:lnTo>
                <a:lnTo>
                  <a:pt x="28663" y="66306"/>
                </a:lnTo>
                <a:lnTo>
                  <a:pt x="31432" y="59982"/>
                </a:lnTo>
                <a:lnTo>
                  <a:pt x="32473" y="53047"/>
                </a:lnTo>
                <a:close/>
              </a:path>
              <a:path w="100965" h="194944">
                <a:moveTo>
                  <a:pt x="45935" y="189052"/>
                </a:moveTo>
                <a:lnTo>
                  <a:pt x="44551" y="185039"/>
                </a:lnTo>
                <a:lnTo>
                  <a:pt x="41795" y="183197"/>
                </a:lnTo>
                <a:lnTo>
                  <a:pt x="38862" y="185039"/>
                </a:lnTo>
                <a:lnTo>
                  <a:pt x="37998" y="189052"/>
                </a:lnTo>
                <a:lnTo>
                  <a:pt x="38862" y="193370"/>
                </a:lnTo>
                <a:lnTo>
                  <a:pt x="41795" y="194906"/>
                </a:lnTo>
                <a:lnTo>
                  <a:pt x="44551" y="193370"/>
                </a:lnTo>
                <a:lnTo>
                  <a:pt x="45935" y="189052"/>
                </a:lnTo>
                <a:close/>
              </a:path>
              <a:path w="100965" h="194944">
                <a:moveTo>
                  <a:pt x="100685" y="169926"/>
                </a:moveTo>
                <a:lnTo>
                  <a:pt x="99301" y="158826"/>
                </a:lnTo>
                <a:lnTo>
                  <a:pt x="96875" y="153428"/>
                </a:lnTo>
                <a:lnTo>
                  <a:pt x="96532" y="152501"/>
                </a:lnTo>
                <a:lnTo>
                  <a:pt x="92735" y="148501"/>
                </a:lnTo>
                <a:lnTo>
                  <a:pt x="88074" y="147574"/>
                </a:lnTo>
                <a:lnTo>
                  <a:pt x="87731" y="147574"/>
                </a:lnTo>
                <a:lnTo>
                  <a:pt x="83070" y="149110"/>
                </a:lnTo>
                <a:lnTo>
                  <a:pt x="80645" y="150507"/>
                </a:lnTo>
                <a:lnTo>
                  <a:pt x="77368" y="155905"/>
                </a:lnTo>
                <a:lnTo>
                  <a:pt x="78397" y="128143"/>
                </a:lnTo>
                <a:lnTo>
                  <a:pt x="98780" y="128143"/>
                </a:lnTo>
                <a:lnTo>
                  <a:pt x="99644" y="121818"/>
                </a:lnTo>
                <a:lnTo>
                  <a:pt x="76504" y="121818"/>
                </a:lnTo>
                <a:lnTo>
                  <a:pt x="75120" y="160223"/>
                </a:lnTo>
                <a:lnTo>
                  <a:pt x="77368" y="160680"/>
                </a:lnTo>
                <a:lnTo>
                  <a:pt x="78917" y="157746"/>
                </a:lnTo>
                <a:lnTo>
                  <a:pt x="81686" y="153428"/>
                </a:lnTo>
                <a:lnTo>
                  <a:pt x="82550" y="152971"/>
                </a:lnTo>
                <a:lnTo>
                  <a:pt x="87210" y="152044"/>
                </a:lnTo>
                <a:lnTo>
                  <a:pt x="90487" y="152501"/>
                </a:lnTo>
                <a:lnTo>
                  <a:pt x="93776" y="156819"/>
                </a:lnTo>
                <a:lnTo>
                  <a:pt x="93776" y="157289"/>
                </a:lnTo>
                <a:lnTo>
                  <a:pt x="95148" y="163144"/>
                </a:lnTo>
                <a:lnTo>
                  <a:pt x="95504" y="170548"/>
                </a:lnTo>
                <a:lnTo>
                  <a:pt x="95504" y="173482"/>
                </a:lnTo>
                <a:lnTo>
                  <a:pt x="95148" y="180721"/>
                </a:lnTo>
                <a:lnTo>
                  <a:pt x="93256" y="186118"/>
                </a:lnTo>
                <a:lnTo>
                  <a:pt x="90487" y="189979"/>
                </a:lnTo>
                <a:lnTo>
                  <a:pt x="86347" y="191363"/>
                </a:lnTo>
                <a:lnTo>
                  <a:pt x="85305" y="191363"/>
                </a:lnTo>
                <a:lnTo>
                  <a:pt x="80645" y="189979"/>
                </a:lnTo>
                <a:lnTo>
                  <a:pt x="77889" y="185039"/>
                </a:lnTo>
                <a:lnTo>
                  <a:pt x="78917" y="181648"/>
                </a:lnTo>
                <a:lnTo>
                  <a:pt x="79781" y="177800"/>
                </a:lnTo>
                <a:lnTo>
                  <a:pt x="78917" y="174866"/>
                </a:lnTo>
                <a:lnTo>
                  <a:pt x="76504" y="172859"/>
                </a:lnTo>
                <a:lnTo>
                  <a:pt x="74256" y="174866"/>
                </a:lnTo>
                <a:lnTo>
                  <a:pt x="73228" y="179184"/>
                </a:lnTo>
                <a:lnTo>
                  <a:pt x="73736" y="184581"/>
                </a:lnTo>
                <a:lnTo>
                  <a:pt x="77025" y="189979"/>
                </a:lnTo>
                <a:lnTo>
                  <a:pt x="77368" y="190436"/>
                </a:lnTo>
                <a:lnTo>
                  <a:pt x="81686" y="193370"/>
                </a:lnTo>
                <a:lnTo>
                  <a:pt x="86347" y="194297"/>
                </a:lnTo>
                <a:lnTo>
                  <a:pt x="89458" y="193827"/>
                </a:lnTo>
                <a:lnTo>
                  <a:pt x="93776" y="191985"/>
                </a:lnTo>
                <a:lnTo>
                  <a:pt x="96875" y="187972"/>
                </a:lnTo>
                <a:lnTo>
                  <a:pt x="98780" y="183654"/>
                </a:lnTo>
                <a:lnTo>
                  <a:pt x="100164" y="177330"/>
                </a:lnTo>
                <a:lnTo>
                  <a:pt x="100685" y="16992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613911" y="3283100"/>
            <a:ext cx="0" cy="722630"/>
          </a:xfrm>
          <a:custGeom>
            <a:avLst/>
            <a:gdLst/>
            <a:ahLst/>
            <a:cxnLst/>
            <a:rect l="l" t="t" r="r" b="b"/>
            <a:pathLst>
              <a:path h="722629">
                <a:moveTo>
                  <a:pt x="0" y="0"/>
                </a:moveTo>
                <a:lnTo>
                  <a:pt x="0" y="722261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7765706" y="3283100"/>
            <a:ext cx="147955" cy="445134"/>
          </a:xfrm>
          <a:custGeom>
            <a:avLst/>
            <a:gdLst/>
            <a:ahLst/>
            <a:cxnLst/>
            <a:rect l="l" t="t" r="r" b="b"/>
            <a:pathLst>
              <a:path w="147954" h="445135">
                <a:moveTo>
                  <a:pt x="73738" y="0"/>
                </a:moveTo>
                <a:lnTo>
                  <a:pt x="73738" y="389194"/>
                </a:lnTo>
              </a:path>
              <a:path w="147954" h="445135">
                <a:moveTo>
                  <a:pt x="147650" y="389194"/>
                </a:moveTo>
                <a:lnTo>
                  <a:pt x="0" y="389194"/>
                </a:lnTo>
              </a:path>
              <a:path w="147954" h="445135">
                <a:moveTo>
                  <a:pt x="119674" y="416487"/>
                </a:moveTo>
                <a:lnTo>
                  <a:pt x="23140" y="416487"/>
                </a:lnTo>
              </a:path>
              <a:path w="147954" h="445135">
                <a:moveTo>
                  <a:pt x="98778" y="444706"/>
                </a:moveTo>
                <a:lnTo>
                  <a:pt x="50080" y="44470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4" name="object 124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7864140" y="3339537"/>
            <a:ext cx="140569" cy="73089"/>
          </a:xfrm>
          <a:prstGeom prst="rect">
            <a:avLst/>
          </a:prstGeom>
        </p:spPr>
      </p:pic>
      <p:sp>
        <p:nvSpPr>
          <p:cNvPr id="125" name="object 125"/>
          <p:cNvSpPr/>
          <p:nvPr/>
        </p:nvSpPr>
        <p:spPr>
          <a:xfrm>
            <a:off x="7864132" y="3462896"/>
            <a:ext cx="100965" cy="195580"/>
          </a:xfrm>
          <a:custGeom>
            <a:avLst/>
            <a:gdLst/>
            <a:ahLst/>
            <a:cxnLst/>
            <a:rect l="l" t="t" r="r" b="b"/>
            <a:pathLst>
              <a:path w="100965" h="195579">
                <a:moveTo>
                  <a:pt x="29184" y="157289"/>
                </a:moveTo>
                <a:lnTo>
                  <a:pt x="28321" y="142633"/>
                </a:lnTo>
                <a:lnTo>
                  <a:pt x="26936" y="136321"/>
                </a:lnTo>
                <a:lnTo>
                  <a:pt x="25044" y="130924"/>
                </a:lnTo>
                <a:lnTo>
                  <a:pt x="23660" y="128536"/>
                </a:lnTo>
                <a:lnTo>
                  <a:pt x="23660" y="149885"/>
                </a:lnTo>
                <a:lnTo>
                  <a:pt x="23660" y="163144"/>
                </a:lnTo>
                <a:lnTo>
                  <a:pt x="22618" y="177177"/>
                </a:lnTo>
                <a:lnTo>
                  <a:pt x="21247" y="182575"/>
                </a:lnTo>
                <a:lnTo>
                  <a:pt x="21247" y="183959"/>
                </a:lnTo>
                <a:lnTo>
                  <a:pt x="17957" y="189357"/>
                </a:lnTo>
                <a:lnTo>
                  <a:pt x="14859" y="191363"/>
                </a:lnTo>
                <a:lnTo>
                  <a:pt x="14338" y="191363"/>
                </a:lnTo>
                <a:lnTo>
                  <a:pt x="5524" y="166077"/>
                </a:lnTo>
                <a:lnTo>
                  <a:pt x="5524" y="152819"/>
                </a:lnTo>
                <a:lnTo>
                  <a:pt x="6045" y="145567"/>
                </a:lnTo>
                <a:lnTo>
                  <a:pt x="6908" y="139242"/>
                </a:lnTo>
                <a:lnTo>
                  <a:pt x="8293" y="133845"/>
                </a:lnTo>
                <a:lnTo>
                  <a:pt x="8293" y="132918"/>
                </a:lnTo>
                <a:lnTo>
                  <a:pt x="11049" y="127063"/>
                </a:lnTo>
                <a:lnTo>
                  <a:pt x="14859" y="124599"/>
                </a:lnTo>
                <a:lnTo>
                  <a:pt x="15201" y="125056"/>
                </a:lnTo>
                <a:lnTo>
                  <a:pt x="18999" y="127520"/>
                </a:lnTo>
                <a:lnTo>
                  <a:pt x="22275" y="136779"/>
                </a:lnTo>
                <a:lnTo>
                  <a:pt x="23139" y="143103"/>
                </a:lnTo>
                <a:lnTo>
                  <a:pt x="23660" y="149885"/>
                </a:lnTo>
                <a:lnTo>
                  <a:pt x="23660" y="128536"/>
                </a:lnTo>
                <a:lnTo>
                  <a:pt x="22275" y="126136"/>
                </a:lnTo>
                <a:lnTo>
                  <a:pt x="18999" y="122745"/>
                </a:lnTo>
                <a:lnTo>
                  <a:pt x="14859" y="121666"/>
                </a:lnTo>
                <a:lnTo>
                  <a:pt x="10541" y="122745"/>
                </a:lnTo>
                <a:lnTo>
                  <a:pt x="0" y="159131"/>
                </a:lnTo>
                <a:lnTo>
                  <a:pt x="342" y="167005"/>
                </a:lnTo>
                <a:lnTo>
                  <a:pt x="14859" y="194754"/>
                </a:lnTo>
                <a:lnTo>
                  <a:pt x="18478" y="193827"/>
                </a:lnTo>
                <a:lnTo>
                  <a:pt x="22275" y="190436"/>
                </a:lnTo>
                <a:lnTo>
                  <a:pt x="25044" y="185039"/>
                </a:lnTo>
                <a:lnTo>
                  <a:pt x="25387" y="184581"/>
                </a:lnTo>
                <a:lnTo>
                  <a:pt x="26936" y="179184"/>
                </a:lnTo>
                <a:lnTo>
                  <a:pt x="28321" y="172859"/>
                </a:lnTo>
                <a:lnTo>
                  <a:pt x="29184" y="157289"/>
                </a:lnTo>
                <a:close/>
              </a:path>
              <a:path w="100965" h="195579">
                <a:moveTo>
                  <a:pt x="32473" y="53517"/>
                </a:moveTo>
                <a:lnTo>
                  <a:pt x="31953" y="47193"/>
                </a:lnTo>
                <a:lnTo>
                  <a:pt x="30048" y="41325"/>
                </a:lnTo>
                <a:lnTo>
                  <a:pt x="29705" y="39941"/>
                </a:lnTo>
                <a:lnTo>
                  <a:pt x="27292" y="36995"/>
                </a:lnTo>
                <a:lnTo>
                  <a:pt x="27292" y="52590"/>
                </a:lnTo>
                <a:lnTo>
                  <a:pt x="26428" y="59372"/>
                </a:lnTo>
                <a:lnTo>
                  <a:pt x="24523" y="64770"/>
                </a:lnTo>
                <a:lnTo>
                  <a:pt x="21247" y="68160"/>
                </a:lnTo>
                <a:lnTo>
                  <a:pt x="17094" y="69088"/>
                </a:lnTo>
                <a:lnTo>
                  <a:pt x="12090" y="69088"/>
                </a:lnTo>
                <a:lnTo>
                  <a:pt x="10185" y="68618"/>
                </a:lnTo>
                <a:lnTo>
                  <a:pt x="9156" y="65697"/>
                </a:lnTo>
                <a:lnTo>
                  <a:pt x="9156" y="34544"/>
                </a:lnTo>
                <a:lnTo>
                  <a:pt x="15722" y="34544"/>
                </a:lnTo>
                <a:lnTo>
                  <a:pt x="20891" y="35471"/>
                </a:lnTo>
                <a:lnTo>
                  <a:pt x="24003" y="38862"/>
                </a:lnTo>
                <a:lnTo>
                  <a:pt x="24523" y="39319"/>
                </a:lnTo>
                <a:lnTo>
                  <a:pt x="26428" y="45186"/>
                </a:lnTo>
                <a:lnTo>
                  <a:pt x="27292" y="52590"/>
                </a:lnTo>
                <a:lnTo>
                  <a:pt x="27292" y="36995"/>
                </a:lnTo>
                <a:lnTo>
                  <a:pt x="26428" y="35928"/>
                </a:lnTo>
                <a:lnTo>
                  <a:pt x="21247" y="33007"/>
                </a:lnTo>
                <a:lnTo>
                  <a:pt x="25387" y="30073"/>
                </a:lnTo>
                <a:lnTo>
                  <a:pt x="28663" y="26212"/>
                </a:lnTo>
                <a:lnTo>
                  <a:pt x="29705" y="23291"/>
                </a:lnTo>
                <a:lnTo>
                  <a:pt x="30048" y="16040"/>
                </a:lnTo>
                <a:lnTo>
                  <a:pt x="29184" y="9258"/>
                </a:lnTo>
                <a:lnTo>
                  <a:pt x="27292" y="3860"/>
                </a:lnTo>
                <a:lnTo>
                  <a:pt x="25908" y="2933"/>
                </a:lnTo>
                <a:lnTo>
                  <a:pt x="25387" y="2654"/>
                </a:lnTo>
                <a:lnTo>
                  <a:pt x="25387" y="16510"/>
                </a:lnTo>
                <a:lnTo>
                  <a:pt x="25044" y="23291"/>
                </a:lnTo>
                <a:lnTo>
                  <a:pt x="22618" y="28219"/>
                </a:lnTo>
                <a:lnTo>
                  <a:pt x="20891" y="30073"/>
                </a:lnTo>
                <a:lnTo>
                  <a:pt x="16586" y="32080"/>
                </a:lnTo>
                <a:lnTo>
                  <a:pt x="9156" y="32080"/>
                </a:lnTo>
                <a:lnTo>
                  <a:pt x="9156" y="5715"/>
                </a:lnTo>
                <a:lnTo>
                  <a:pt x="10185" y="3403"/>
                </a:lnTo>
                <a:lnTo>
                  <a:pt x="12090" y="2933"/>
                </a:lnTo>
                <a:lnTo>
                  <a:pt x="15201" y="2933"/>
                </a:lnTo>
                <a:lnTo>
                  <a:pt x="18478" y="3403"/>
                </a:lnTo>
                <a:lnTo>
                  <a:pt x="22618" y="5715"/>
                </a:lnTo>
                <a:lnTo>
                  <a:pt x="24523" y="9258"/>
                </a:lnTo>
                <a:lnTo>
                  <a:pt x="25387" y="16510"/>
                </a:lnTo>
                <a:lnTo>
                  <a:pt x="25387" y="2654"/>
                </a:lnTo>
                <a:lnTo>
                  <a:pt x="22275" y="927"/>
                </a:lnTo>
                <a:lnTo>
                  <a:pt x="17094" y="0"/>
                </a:lnTo>
                <a:lnTo>
                  <a:pt x="342" y="0"/>
                </a:lnTo>
                <a:lnTo>
                  <a:pt x="342" y="2933"/>
                </a:lnTo>
                <a:lnTo>
                  <a:pt x="2247" y="2933"/>
                </a:lnTo>
                <a:lnTo>
                  <a:pt x="4140" y="3403"/>
                </a:lnTo>
                <a:lnTo>
                  <a:pt x="5003" y="5715"/>
                </a:lnTo>
                <a:lnTo>
                  <a:pt x="5003" y="65697"/>
                </a:lnTo>
                <a:lnTo>
                  <a:pt x="4140" y="68618"/>
                </a:lnTo>
                <a:lnTo>
                  <a:pt x="2247" y="69088"/>
                </a:lnTo>
                <a:lnTo>
                  <a:pt x="0" y="69088"/>
                </a:lnTo>
                <a:lnTo>
                  <a:pt x="0" y="72009"/>
                </a:lnTo>
                <a:lnTo>
                  <a:pt x="17614" y="72009"/>
                </a:lnTo>
                <a:lnTo>
                  <a:pt x="20383" y="71551"/>
                </a:lnTo>
                <a:lnTo>
                  <a:pt x="25044" y="70015"/>
                </a:lnTo>
                <a:lnTo>
                  <a:pt x="28663" y="66624"/>
                </a:lnTo>
                <a:lnTo>
                  <a:pt x="29184" y="65697"/>
                </a:lnTo>
                <a:lnTo>
                  <a:pt x="31432" y="60299"/>
                </a:lnTo>
                <a:lnTo>
                  <a:pt x="32473" y="53517"/>
                </a:lnTo>
                <a:close/>
              </a:path>
              <a:path w="100965" h="195579">
                <a:moveTo>
                  <a:pt x="45935" y="189357"/>
                </a:moveTo>
                <a:lnTo>
                  <a:pt x="44551" y="185039"/>
                </a:lnTo>
                <a:lnTo>
                  <a:pt x="41795" y="183502"/>
                </a:lnTo>
                <a:lnTo>
                  <a:pt x="38862" y="185039"/>
                </a:lnTo>
                <a:lnTo>
                  <a:pt x="37998" y="189357"/>
                </a:lnTo>
                <a:lnTo>
                  <a:pt x="38862" y="193827"/>
                </a:lnTo>
                <a:lnTo>
                  <a:pt x="41795" y="195224"/>
                </a:lnTo>
                <a:lnTo>
                  <a:pt x="44551" y="193827"/>
                </a:lnTo>
                <a:lnTo>
                  <a:pt x="45935" y="189357"/>
                </a:lnTo>
                <a:close/>
              </a:path>
              <a:path w="100965" h="195579">
                <a:moveTo>
                  <a:pt x="100685" y="169926"/>
                </a:moveTo>
                <a:lnTo>
                  <a:pt x="99301" y="159131"/>
                </a:lnTo>
                <a:lnTo>
                  <a:pt x="96875" y="153898"/>
                </a:lnTo>
                <a:lnTo>
                  <a:pt x="96532" y="152819"/>
                </a:lnTo>
                <a:lnTo>
                  <a:pt x="92735" y="148958"/>
                </a:lnTo>
                <a:lnTo>
                  <a:pt x="88074" y="148031"/>
                </a:lnTo>
                <a:lnTo>
                  <a:pt x="87731" y="148031"/>
                </a:lnTo>
                <a:lnTo>
                  <a:pt x="83070" y="148958"/>
                </a:lnTo>
                <a:lnTo>
                  <a:pt x="80645" y="150964"/>
                </a:lnTo>
                <a:lnTo>
                  <a:pt x="77368" y="156210"/>
                </a:lnTo>
                <a:lnTo>
                  <a:pt x="78397" y="128447"/>
                </a:lnTo>
                <a:lnTo>
                  <a:pt x="98780" y="128447"/>
                </a:lnTo>
                <a:lnTo>
                  <a:pt x="99644" y="122135"/>
                </a:lnTo>
                <a:lnTo>
                  <a:pt x="76504" y="122135"/>
                </a:lnTo>
                <a:lnTo>
                  <a:pt x="75120" y="160680"/>
                </a:lnTo>
                <a:lnTo>
                  <a:pt x="77368" y="160680"/>
                </a:lnTo>
                <a:lnTo>
                  <a:pt x="78917" y="158216"/>
                </a:lnTo>
                <a:lnTo>
                  <a:pt x="81686" y="153898"/>
                </a:lnTo>
                <a:lnTo>
                  <a:pt x="82550" y="153428"/>
                </a:lnTo>
                <a:lnTo>
                  <a:pt x="87210" y="151892"/>
                </a:lnTo>
                <a:lnTo>
                  <a:pt x="90487" y="152819"/>
                </a:lnTo>
                <a:lnTo>
                  <a:pt x="93776" y="157289"/>
                </a:lnTo>
                <a:lnTo>
                  <a:pt x="93776" y="157746"/>
                </a:lnTo>
                <a:lnTo>
                  <a:pt x="95148" y="163614"/>
                </a:lnTo>
                <a:lnTo>
                  <a:pt x="95504" y="170853"/>
                </a:lnTo>
                <a:lnTo>
                  <a:pt x="95504" y="173786"/>
                </a:lnTo>
                <a:lnTo>
                  <a:pt x="95148" y="181190"/>
                </a:lnTo>
                <a:lnTo>
                  <a:pt x="93256" y="186436"/>
                </a:lnTo>
                <a:lnTo>
                  <a:pt x="90487" y="190436"/>
                </a:lnTo>
                <a:lnTo>
                  <a:pt x="86347" y="191820"/>
                </a:lnTo>
                <a:lnTo>
                  <a:pt x="85305" y="191820"/>
                </a:lnTo>
                <a:lnTo>
                  <a:pt x="80645" y="190436"/>
                </a:lnTo>
                <a:lnTo>
                  <a:pt x="77889" y="185039"/>
                </a:lnTo>
                <a:lnTo>
                  <a:pt x="78917" y="181648"/>
                </a:lnTo>
                <a:lnTo>
                  <a:pt x="79781" y="178257"/>
                </a:lnTo>
                <a:lnTo>
                  <a:pt x="78917" y="175323"/>
                </a:lnTo>
                <a:lnTo>
                  <a:pt x="76504" y="173316"/>
                </a:lnTo>
                <a:lnTo>
                  <a:pt x="74256" y="175323"/>
                </a:lnTo>
                <a:lnTo>
                  <a:pt x="73228" y="179641"/>
                </a:lnTo>
                <a:lnTo>
                  <a:pt x="73736" y="185039"/>
                </a:lnTo>
                <a:lnTo>
                  <a:pt x="77025" y="190436"/>
                </a:lnTo>
                <a:lnTo>
                  <a:pt x="77368" y="190906"/>
                </a:lnTo>
                <a:lnTo>
                  <a:pt x="81686" y="193827"/>
                </a:lnTo>
                <a:lnTo>
                  <a:pt x="86347" y="194754"/>
                </a:lnTo>
                <a:lnTo>
                  <a:pt x="89458" y="194297"/>
                </a:lnTo>
                <a:lnTo>
                  <a:pt x="93776" y="192290"/>
                </a:lnTo>
                <a:lnTo>
                  <a:pt x="96875" y="187972"/>
                </a:lnTo>
                <a:lnTo>
                  <a:pt x="98780" y="183959"/>
                </a:lnTo>
                <a:lnTo>
                  <a:pt x="100164" y="177634"/>
                </a:lnTo>
                <a:lnTo>
                  <a:pt x="100685" y="16992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8078967" y="1945744"/>
            <a:ext cx="0" cy="209550"/>
          </a:xfrm>
          <a:custGeom>
            <a:avLst/>
            <a:gdLst/>
            <a:ahLst/>
            <a:cxnLst/>
            <a:rect l="l" t="t" r="r" b="b"/>
            <a:pathLst>
              <a:path h="209550">
                <a:moveTo>
                  <a:pt x="0" y="0"/>
                </a:moveTo>
                <a:lnTo>
                  <a:pt x="0" y="20940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078967" y="2277423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0"/>
                </a:moveTo>
                <a:lnTo>
                  <a:pt x="0" y="24394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078967" y="2643642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0"/>
                </a:moveTo>
                <a:lnTo>
                  <a:pt x="0" y="244403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8078967" y="3010324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0"/>
                </a:moveTo>
                <a:lnTo>
                  <a:pt x="0" y="244557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8078967" y="3377161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0"/>
                </a:moveTo>
                <a:lnTo>
                  <a:pt x="0" y="244403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078967" y="3743843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0"/>
                </a:moveTo>
                <a:lnTo>
                  <a:pt x="0" y="244557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7859477" y="4110525"/>
            <a:ext cx="219710" cy="209550"/>
          </a:xfrm>
          <a:custGeom>
            <a:avLst/>
            <a:gdLst/>
            <a:ahLst/>
            <a:cxnLst/>
            <a:rect l="l" t="t" r="r" b="b"/>
            <a:pathLst>
              <a:path w="219709" h="209550">
                <a:moveTo>
                  <a:pt x="219489" y="0"/>
                </a:moveTo>
                <a:lnTo>
                  <a:pt x="219489" y="208937"/>
                </a:lnTo>
              </a:path>
              <a:path w="219709" h="209550">
                <a:moveTo>
                  <a:pt x="219489" y="208937"/>
                </a:moveTo>
                <a:lnTo>
                  <a:pt x="0" y="208937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7510470" y="4319463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232441" y="0"/>
                </a:moveTo>
                <a:lnTo>
                  <a:pt x="0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161463" y="4319463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232441" y="0"/>
                </a:moveTo>
                <a:lnTo>
                  <a:pt x="0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6812456" y="4319463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232441" y="0"/>
                </a:moveTo>
                <a:lnTo>
                  <a:pt x="0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6463448" y="4319463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232441" y="0"/>
                </a:moveTo>
                <a:lnTo>
                  <a:pt x="0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6127393" y="4110525"/>
            <a:ext cx="219710" cy="209550"/>
          </a:xfrm>
          <a:custGeom>
            <a:avLst/>
            <a:gdLst/>
            <a:ahLst/>
            <a:cxnLst/>
            <a:rect l="l" t="t" r="r" b="b"/>
            <a:pathLst>
              <a:path w="219710" h="209550">
                <a:moveTo>
                  <a:pt x="219489" y="208937"/>
                </a:moveTo>
                <a:lnTo>
                  <a:pt x="0" y="208937"/>
                </a:lnTo>
              </a:path>
              <a:path w="219710" h="209550">
                <a:moveTo>
                  <a:pt x="0" y="208937"/>
                </a:moveTo>
                <a:lnTo>
                  <a:pt x="0" y="0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6127393" y="3743843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244557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6127393" y="3377161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244403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6127393" y="3010324"/>
            <a:ext cx="0" cy="245110"/>
          </a:xfrm>
          <a:custGeom>
            <a:avLst/>
            <a:gdLst/>
            <a:ahLst/>
            <a:cxnLst/>
            <a:rect l="l" t="t" r="r" b="b"/>
            <a:pathLst>
              <a:path h="245110">
                <a:moveTo>
                  <a:pt x="0" y="244557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6127393" y="2643642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244403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6127393" y="2277423"/>
            <a:ext cx="0" cy="244475"/>
          </a:xfrm>
          <a:custGeom>
            <a:avLst/>
            <a:gdLst/>
            <a:ahLst/>
            <a:cxnLst/>
            <a:rect l="l" t="t" r="r" b="b"/>
            <a:pathLst>
              <a:path h="244475">
                <a:moveTo>
                  <a:pt x="0" y="243940"/>
                </a:moveTo>
                <a:lnTo>
                  <a:pt x="0" y="0"/>
                </a:lnTo>
              </a:path>
            </a:pathLst>
          </a:custGeom>
          <a:ln w="129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6127393" y="1945744"/>
            <a:ext cx="219710" cy="209550"/>
          </a:xfrm>
          <a:custGeom>
            <a:avLst/>
            <a:gdLst/>
            <a:ahLst/>
            <a:cxnLst/>
            <a:rect l="l" t="t" r="r" b="b"/>
            <a:pathLst>
              <a:path w="219710" h="209550">
                <a:moveTo>
                  <a:pt x="0" y="209400"/>
                </a:moveTo>
                <a:lnTo>
                  <a:pt x="0" y="0"/>
                </a:lnTo>
              </a:path>
              <a:path w="219710" h="209550">
                <a:moveTo>
                  <a:pt x="0" y="0"/>
                </a:moveTo>
                <a:lnTo>
                  <a:pt x="219489" y="0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6463448" y="1945744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0" y="0"/>
                </a:moveTo>
                <a:lnTo>
                  <a:pt x="232441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6812456" y="1945744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0" y="0"/>
                </a:moveTo>
                <a:lnTo>
                  <a:pt x="232441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161463" y="1945744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0" y="0"/>
                </a:moveTo>
                <a:lnTo>
                  <a:pt x="232441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7510470" y="1945744"/>
            <a:ext cx="233045" cy="0"/>
          </a:xfrm>
          <a:custGeom>
            <a:avLst/>
            <a:gdLst/>
            <a:ahLst/>
            <a:cxnLst/>
            <a:rect l="l" t="t" r="r" b="b"/>
            <a:pathLst>
              <a:path w="233045">
                <a:moveTo>
                  <a:pt x="0" y="0"/>
                </a:moveTo>
                <a:lnTo>
                  <a:pt x="232441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7859477" y="1945744"/>
            <a:ext cx="219710" cy="0"/>
          </a:xfrm>
          <a:custGeom>
            <a:avLst/>
            <a:gdLst/>
            <a:ahLst/>
            <a:cxnLst/>
            <a:rect l="l" t="t" r="r" b="b"/>
            <a:pathLst>
              <a:path w="219709">
                <a:moveTo>
                  <a:pt x="0" y="0"/>
                </a:moveTo>
                <a:lnTo>
                  <a:pt x="219489" y="0"/>
                </a:lnTo>
              </a:path>
            </a:pathLst>
          </a:custGeom>
          <a:ln w="115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6" name="object 156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7283465" y="3580602"/>
            <a:ext cx="122440" cy="194851"/>
          </a:xfrm>
          <a:prstGeom prst="rect">
            <a:avLst/>
          </a:prstGeom>
        </p:spPr>
      </p:pic>
      <p:sp>
        <p:nvSpPr>
          <p:cNvPr id="157" name="object 157"/>
          <p:cNvSpPr/>
          <p:nvPr/>
        </p:nvSpPr>
        <p:spPr>
          <a:xfrm>
            <a:off x="6725074" y="3566531"/>
            <a:ext cx="889000" cy="255270"/>
          </a:xfrm>
          <a:custGeom>
            <a:avLst/>
            <a:gdLst/>
            <a:ahLst/>
            <a:cxnLst/>
            <a:rect l="l" t="t" r="r" b="b"/>
            <a:pathLst>
              <a:path w="889000" h="255270">
                <a:moveTo>
                  <a:pt x="0" y="254719"/>
                </a:moveTo>
                <a:lnTo>
                  <a:pt x="737940" y="254719"/>
                </a:lnTo>
                <a:lnTo>
                  <a:pt x="737940" y="0"/>
                </a:lnTo>
                <a:lnTo>
                  <a:pt x="0" y="0"/>
                </a:lnTo>
                <a:lnTo>
                  <a:pt x="0" y="254719"/>
                </a:lnTo>
                <a:close/>
              </a:path>
              <a:path w="889000" h="255270">
                <a:moveTo>
                  <a:pt x="674355" y="77546"/>
                </a:moveTo>
                <a:lnTo>
                  <a:pt x="888837" y="77546"/>
                </a:lnTo>
              </a:path>
              <a:path w="889000" h="255270">
                <a:moveTo>
                  <a:pt x="234513" y="34062"/>
                </a:moveTo>
                <a:lnTo>
                  <a:pt x="234513" y="120875"/>
                </a:lnTo>
              </a:path>
              <a:path w="889000" h="255270">
                <a:moveTo>
                  <a:pt x="234513" y="77546"/>
                </a:moveTo>
                <a:lnTo>
                  <a:pt x="165782" y="77546"/>
                </a:lnTo>
              </a:path>
              <a:path w="889000" h="255270">
                <a:moveTo>
                  <a:pt x="454521" y="120875"/>
                </a:moveTo>
                <a:lnTo>
                  <a:pt x="454521" y="34062"/>
                </a:lnTo>
              </a:path>
              <a:path w="889000" h="255270">
                <a:moveTo>
                  <a:pt x="454521" y="76929"/>
                </a:moveTo>
                <a:lnTo>
                  <a:pt x="564352" y="76929"/>
                </a:lnTo>
              </a:path>
              <a:path w="889000" h="255270">
                <a:moveTo>
                  <a:pt x="234513" y="120875"/>
                </a:moveTo>
                <a:lnTo>
                  <a:pt x="454521" y="120875"/>
                </a:lnTo>
              </a:path>
              <a:path w="889000" h="255270">
                <a:moveTo>
                  <a:pt x="454521" y="34062"/>
                </a:moveTo>
                <a:lnTo>
                  <a:pt x="234513" y="34062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6778434" y="3616794"/>
            <a:ext cx="108585" cy="52705"/>
          </a:xfrm>
          <a:custGeom>
            <a:avLst/>
            <a:gdLst/>
            <a:ahLst/>
            <a:cxnLst/>
            <a:rect l="l" t="t" r="r" b="b"/>
            <a:pathLst>
              <a:path w="108584" h="52704">
                <a:moveTo>
                  <a:pt x="35737" y="0"/>
                </a:moveTo>
                <a:lnTo>
                  <a:pt x="26593" y="0"/>
                </a:lnTo>
                <a:lnTo>
                  <a:pt x="17780" y="40398"/>
                </a:lnTo>
                <a:lnTo>
                  <a:pt x="16751" y="40398"/>
                </a:lnTo>
                <a:lnTo>
                  <a:pt x="8458" y="0"/>
                </a:lnTo>
                <a:lnTo>
                  <a:pt x="0" y="0"/>
                </a:lnTo>
                <a:lnTo>
                  <a:pt x="0" y="1841"/>
                </a:lnTo>
                <a:lnTo>
                  <a:pt x="1549" y="1841"/>
                </a:lnTo>
                <a:lnTo>
                  <a:pt x="3276" y="2311"/>
                </a:lnTo>
                <a:lnTo>
                  <a:pt x="4318" y="4318"/>
                </a:lnTo>
                <a:lnTo>
                  <a:pt x="4318" y="47637"/>
                </a:lnTo>
                <a:lnTo>
                  <a:pt x="3276" y="49187"/>
                </a:lnTo>
                <a:lnTo>
                  <a:pt x="1549" y="50114"/>
                </a:lnTo>
                <a:lnTo>
                  <a:pt x="508" y="50114"/>
                </a:lnTo>
                <a:lnTo>
                  <a:pt x="508" y="51498"/>
                </a:lnTo>
                <a:lnTo>
                  <a:pt x="9321" y="51498"/>
                </a:lnTo>
                <a:lnTo>
                  <a:pt x="9321" y="50114"/>
                </a:lnTo>
                <a:lnTo>
                  <a:pt x="8458" y="50114"/>
                </a:lnTo>
                <a:lnTo>
                  <a:pt x="6553" y="49187"/>
                </a:lnTo>
                <a:lnTo>
                  <a:pt x="5689" y="47637"/>
                </a:lnTo>
                <a:lnTo>
                  <a:pt x="5689" y="8788"/>
                </a:lnTo>
                <a:lnTo>
                  <a:pt x="6045" y="8788"/>
                </a:lnTo>
                <a:lnTo>
                  <a:pt x="15367" y="51498"/>
                </a:lnTo>
                <a:lnTo>
                  <a:pt x="16751" y="51498"/>
                </a:lnTo>
                <a:lnTo>
                  <a:pt x="26593" y="8166"/>
                </a:lnTo>
                <a:lnTo>
                  <a:pt x="27457" y="8166"/>
                </a:lnTo>
                <a:lnTo>
                  <a:pt x="27457" y="47637"/>
                </a:lnTo>
                <a:lnTo>
                  <a:pt x="26593" y="49187"/>
                </a:lnTo>
                <a:lnTo>
                  <a:pt x="24688" y="50114"/>
                </a:lnTo>
                <a:lnTo>
                  <a:pt x="23304" y="50114"/>
                </a:lnTo>
                <a:lnTo>
                  <a:pt x="23304" y="51498"/>
                </a:lnTo>
                <a:lnTo>
                  <a:pt x="35737" y="51498"/>
                </a:lnTo>
                <a:lnTo>
                  <a:pt x="35737" y="50114"/>
                </a:lnTo>
                <a:lnTo>
                  <a:pt x="34366" y="50114"/>
                </a:lnTo>
                <a:lnTo>
                  <a:pt x="32639" y="49187"/>
                </a:lnTo>
                <a:lnTo>
                  <a:pt x="32118" y="47637"/>
                </a:lnTo>
                <a:lnTo>
                  <a:pt x="32118" y="4318"/>
                </a:lnTo>
                <a:lnTo>
                  <a:pt x="32639" y="2311"/>
                </a:lnTo>
                <a:lnTo>
                  <a:pt x="34366" y="1841"/>
                </a:lnTo>
                <a:lnTo>
                  <a:pt x="35737" y="1841"/>
                </a:lnTo>
                <a:lnTo>
                  <a:pt x="35737" y="0"/>
                </a:lnTo>
                <a:close/>
              </a:path>
              <a:path w="108584" h="52704">
                <a:moveTo>
                  <a:pt x="70624" y="13106"/>
                </a:moveTo>
                <a:lnTo>
                  <a:pt x="67868" y="0"/>
                </a:lnTo>
                <a:lnTo>
                  <a:pt x="66827" y="927"/>
                </a:lnTo>
                <a:lnTo>
                  <a:pt x="65100" y="1384"/>
                </a:lnTo>
                <a:lnTo>
                  <a:pt x="61302" y="457"/>
                </a:lnTo>
                <a:lnTo>
                  <a:pt x="57670" y="0"/>
                </a:lnTo>
                <a:lnTo>
                  <a:pt x="52489" y="457"/>
                </a:lnTo>
                <a:lnTo>
                  <a:pt x="38684" y="26212"/>
                </a:lnTo>
                <a:lnTo>
                  <a:pt x="39535" y="37007"/>
                </a:lnTo>
                <a:lnTo>
                  <a:pt x="56286" y="52578"/>
                </a:lnTo>
                <a:lnTo>
                  <a:pt x="60960" y="51498"/>
                </a:lnTo>
                <a:lnTo>
                  <a:pt x="65443" y="48717"/>
                </a:lnTo>
                <a:lnTo>
                  <a:pt x="68719" y="43789"/>
                </a:lnTo>
                <a:lnTo>
                  <a:pt x="70624" y="37922"/>
                </a:lnTo>
                <a:lnTo>
                  <a:pt x="68719" y="37465"/>
                </a:lnTo>
                <a:lnTo>
                  <a:pt x="67348" y="41783"/>
                </a:lnTo>
                <a:lnTo>
                  <a:pt x="64579" y="46253"/>
                </a:lnTo>
                <a:lnTo>
                  <a:pt x="61823" y="48717"/>
                </a:lnTo>
                <a:lnTo>
                  <a:pt x="56642" y="50114"/>
                </a:lnTo>
                <a:lnTo>
                  <a:pt x="55257" y="50114"/>
                </a:lnTo>
                <a:lnTo>
                  <a:pt x="50596" y="48107"/>
                </a:lnTo>
                <a:lnTo>
                  <a:pt x="46964" y="43789"/>
                </a:lnTo>
                <a:lnTo>
                  <a:pt x="46964" y="43319"/>
                </a:lnTo>
                <a:lnTo>
                  <a:pt x="45580" y="38849"/>
                </a:lnTo>
                <a:lnTo>
                  <a:pt x="44551" y="32994"/>
                </a:lnTo>
                <a:lnTo>
                  <a:pt x="44208" y="26212"/>
                </a:lnTo>
                <a:lnTo>
                  <a:pt x="44551" y="19418"/>
                </a:lnTo>
                <a:lnTo>
                  <a:pt x="45580" y="14033"/>
                </a:lnTo>
                <a:lnTo>
                  <a:pt x="48348" y="7708"/>
                </a:lnTo>
                <a:lnTo>
                  <a:pt x="51981" y="3390"/>
                </a:lnTo>
                <a:lnTo>
                  <a:pt x="56642" y="1841"/>
                </a:lnTo>
                <a:lnTo>
                  <a:pt x="59397" y="2311"/>
                </a:lnTo>
                <a:lnTo>
                  <a:pt x="64058" y="4775"/>
                </a:lnTo>
                <a:lnTo>
                  <a:pt x="66484" y="7708"/>
                </a:lnTo>
                <a:lnTo>
                  <a:pt x="68719" y="13563"/>
                </a:lnTo>
                <a:lnTo>
                  <a:pt x="70624" y="13106"/>
                </a:lnTo>
                <a:close/>
              </a:path>
              <a:path w="108584" h="52704">
                <a:moveTo>
                  <a:pt x="108267" y="0"/>
                </a:moveTo>
                <a:lnTo>
                  <a:pt x="98082" y="0"/>
                </a:lnTo>
                <a:lnTo>
                  <a:pt x="98082" y="1841"/>
                </a:lnTo>
                <a:lnTo>
                  <a:pt x="99809" y="1841"/>
                </a:lnTo>
                <a:lnTo>
                  <a:pt x="101714" y="2311"/>
                </a:lnTo>
                <a:lnTo>
                  <a:pt x="102222" y="4318"/>
                </a:lnTo>
                <a:lnTo>
                  <a:pt x="102222" y="41783"/>
                </a:lnTo>
                <a:lnTo>
                  <a:pt x="99466" y="46723"/>
                </a:lnTo>
                <a:lnTo>
                  <a:pt x="97053" y="48717"/>
                </a:lnTo>
                <a:lnTo>
                  <a:pt x="92036" y="50114"/>
                </a:lnTo>
                <a:lnTo>
                  <a:pt x="90652" y="49644"/>
                </a:lnTo>
                <a:lnTo>
                  <a:pt x="85471" y="47637"/>
                </a:lnTo>
                <a:lnTo>
                  <a:pt x="84099" y="45796"/>
                </a:lnTo>
                <a:lnTo>
                  <a:pt x="83235" y="39928"/>
                </a:lnTo>
                <a:lnTo>
                  <a:pt x="83235" y="4318"/>
                </a:lnTo>
                <a:lnTo>
                  <a:pt x="84099" y="2311"/>
                </a:lnTo>
                <a:lnTo>
                  <a:pt x="85471" y="1841"/>
                </a:lnTo>
                <a:lnTo>
                  <a:pt x="86855" y="1841"/>
                </a:lnTo>
                <a:lnTo>
                  <a:pt x="86855" y="0"/>
                </a:lnTo>
                <a:lnTo>
                  <a:pt x="74256" y="0"/>
                </a:lnTo>
                <a:lnTo>
                  <a:pt x="74256" y="1841"/>
                </a:lnTo>
                <a:lnTo>
                  <a:pt x="75806" y="1841"/>
                </a:lnTo>
                <a:lnTo>
                  <a:pt x="78054" y="2311"/>
                </a:lnTo>
                <a:lnTo>
                  <a:pt x="78574" y="4318"/>
                </a:lnTo>
                <a:lnTo>
                  <a:pt x="78574" y="39928"/>
                </a:lnTo>
                <a:lnTo>
                  <a:pt x="79438" y="45173"/>
                </a:lnTo>
                <a:lnTo>
                  <a:pt x="82194" y="49187"/>
                </a:lnTo>
                <a:lnTo>
                  <a:pt x="85991" y="51041"/>
                </a:lnTo>
                <a:lnTo>
                  <a:pt x="91516" y="52578"/>
                </a:lnTo>
                <a:lnTo>
                  <a:pt x="95148" y="51498"/>
                </a:lnTo>
                <a:lnTo>
                  <a:pt x="100330" y="48717"/>
                </a:lnTo>
                <a:lnTo>
                  <a:pt x="102577" y="45173"/>
                </a:lnTo>
                <a:lnTo>
                  <a:pt x="103949" y="39471"/>
                </a:lnTo>
                <a:lnTo>
                  <a:pt x="103949" y="4318"/>
                </a:lnTo>
                <a:lnTo>
                  <a:pt x="104990" y="2311"/>
                </a:lnTo>
                <a:lnTo>
                  <a:pt x="106375" y="1841"/>
                </a:lnTo>
                <a:lnTo>
                  <a:pt x="108267" y="1841"/>
                </a:lnTo>
                <a:lnTo>
                  <a:pt x="10826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6327886" y="3586561"/>
            <a:ext cx="962025" cy="159385"/>
          </a:xfrm>
          <a:custGeom>
            <a:avLst/>
            <a:gdLst/>
            <a:ahLst/>
            <a:cxnLst/>
            <a:rect l="l" t="t" r="r" b="b"/>
            <a:pathLst>
              <a:path w="962025" h="159385">
                <a:moveTo>
                  <a:pt x="441396" y="106704"/>
                </a:moveTo>
                <a:lnTo>
                  <a:pt x="562994" y="106704"/>
                </a:lnTo>
                <a:lnTo>
                  <a:pt x="562994" y="8322"/>
                </a:lnTo>
                <a:lnTo>
                  <a:pt x="441396" y="8322"/>
                </a:lnTo>
                <a:lnTo>
                  <a:pt x="441396" y="106704"/>
                </a:lnTo>
                <a:close/>
              </a:path>
              <a:path w="962025" h="159385">
                <a:moveTo>
                  <a:pt x="0" y="57515"/>
                </a:moveTo>
                <a:lnTo>
                  <a:pt x="441396" y="57515"/>
                </a:lnTo>
              </a:path>
              <a:path w="962025" h="159385">
                <a:moveTo>
                  <a:pt x="961539" y="0"/>
                </a:moveTo>
                <a:lnTo>
                  <a:pt x="961539" y="115339"/>
                </a:lnTo>
              </a:path>
              <a:path w="962025" h="159385">
                <a:moveTo>
                  <a:pt x="222770" y="158823"/>
                </a:moveTo>
                <a:lnTo>
                  <a:pt x="397187" y="158823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1" name="object 161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6295421" y="3610924"/>
            <a:ext cx="64931" cy="68617"/>
          </a:xfrm>
          <a:prstGeom prst="rect">
            <a:avLst/>
          </a:prstGeom>
        </p:spPr>
      </p:pic>
      <p:pic>
        <p:nvPicPr>
          <p:cNvPr id="163" name="object 163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7283465" y="3941422"/>
            <a:ext cx="122441" cy="195470"/>
          </a:xfrm>
          <a:prstGeom prst="rect">
            <a:avLst/>
          </a:prstGeom>
        </p:spPr>
      </p:pic>
      <p:sp>
        <p:nvSpPr>
          <p:cNvPr id="164" name="object 164"/>
          <p:cNvSpPr/>
          <p:nvPr/>
        </p:nvSpPr>
        <p:spPr>
          <a:xfrm>
            <a:off x="6725074" y="3927477"/>
            <a:ext cx="889000" cy="255270"/>
          </a:xfrm>
          <a:custGeom>
            <a:avLst/>
            <a:gdLst/>
            <a:ahLst/>
            <a:cxnLst/>
            <a:rect l="l" t="t" r="r" b="b"/>
            <a:pathLst>
              <a:path w="889000" h="255270">
                <a:moveTo>
                  <a:pt x="0" y="255212"/>
                </a:moveTo>
                <a:lnTo>
                  <a:pt x="737940" y="255212"/>
                </a:lnTo>
                <a:lnTo>
                  <a:pt x="737940" y="0"/>
                </a:lnTo>
                <a:lnTo>
                  <a:pt x="0" y="0"/>
                </a:lnTo>
                <a:lnTo>
                  <a:pt x="0" y="255212"/>
                </a:lnTo>
                <a:close/>
              </a:path>
              <a:path w="889000" h="255270">
                <a:moveTo>
                  <a:pt x="674355" y="77885"/>
                </a:moveTo>
                <a:lnTo>
                  <a:pt x="888837" y="77885"/>
                </a:lnTo>
              </a:path>
              <a:path w="889000" h="255270">
                <a:moveTo>
                  <a:pt x="234513" y="34555"/>
                </a:moveTo>
                <a:lnTo>
                  <a:pt x="234513" y="121214"/>
                </a:lnTo>
              </a:path>
              <a:path w="889000" h="255270">
                <a:moveTo>
                  <a:pt x="234513" y="77885"/>
                </a:moveTo>
                <a:lnTo>
                  <a:pt x="165782" y="77885"/>
                </a:lnTo>
              </a:path>
              <a:path w="889000" h="255270">
                <a:moveTo>
                  <a:pt x="454521" y="121214"/>
                </a:moveTo>
                <a:lnTo>
                  <a:pt x="454521" y="34555"/>
                </a:lnTo>
              </a:path>
              <a:path w="889000" h="255270">
                <a:moveTo>
                  <a:pt x="454521" y="77422"/>
                </a:moveTo>
                <a:lnTo>
                  <a:pt x="564352" y="77422"/>
                </a:lnTo>
              </a:path>
              <a:path w="889000" h="255270">
                <a:moveTo>
                  <a:pt x="234513" y="121214"/>
                </a:moveTo>
                <a:lnTo>
                  <a:pt x="454521" y="121214"/>
                </a:lnTo>
              </a:path>
              <a:path w="889000" h="255270">
                <a:moveTo>
                  <a:pt x="454521" y="34555"/>
                </a:moveTo>
                <a:lnTo>
                  <a:pt x="234513" y="34555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6778434" y="3977614"/>
            <a:ext cx="108585" cy="52705"/>
          </a:xfrm>
          <a:custGeom>
            <a:avLst/>
            <a:gdLst/>
            <a:ahLst/>
            <a:cxnLst/>
            <a:rect l="l" t="t" r="r" b="b"/>
            <a:pathLst>
              <a:path w="108584" h="52704">
                <a:moveTo>
                  <a:pt x="35737" y="457"/>
                </a:moveTo>
                <a:lnTo>
                  <a:pt x="26593" y="457"/>
                </a:lnTo>
                <a:lnTo>
                  <a:pt x="17780" y="40855"/>
                </a:lnTo>
                <a:lnTo>
                  <a:pt x="16751" y="40855"/>
                </a:lnTo>
                <a:lnTo>
                  <a:pt x="8458" y="457"/>
                </a:lnTo>
                <a:lnTo>
                  <a:pt x="0" y="457"/>
                </a:lnTo>
                <a:lnTo>
                  <a:pt x="0" y="2006"/>
                </a:lnTo>
                <a:lnTo>
                  <a:pt x="1549" y="2006"/>
                </a:lnTo>
                <a:lnTo>
                  <a:pt x="3276" y="2933"/>
                </a:lnTo>
                <a:lnTo>
                  <a:pt x="4318" y="4470"/>
                </a:lnTo>
                <a:lnTo>
                  <a:pt x="4318" y="47802"/>
                </a:lnTo>
                <a:lnTo>
                  <a:pt x="3276" y="49644"/>
                </a:lnTo>
                <a:lnTo>
                  <a:pt x="1549" y="50114"/>
                </a:lnTo>
                <a:lnTo>
                  <a:pt x="508" y="50114"/>
                </a:lnTo>
                <a:lnTo>
                  <a:pt x="508" y="52120"/>
                </a:lnTo>
                <a:lnTo>
                  <a:pt x="9321" y="52120"/>
                </a:lnTo>
                <a:lnTo>
                  <a:pt x="9321" y="50114"/>
                </a:lnTo>
                <a:lnTo>
                  <a:pt x="8458" y="50114"/>
                </a:lnTo>
                <a:lnTo>
                  <a:pt x="6553" y="49644"/>
                </a:lnTo>
                <a:lnTo>
                  <a:pt x="5689" y="47802"/>
                </a:lnTo>
                <a:lnTo>
                  <a:pt x="5689" y="9245"/>
                </a:lnTo>
                <a:lnTo>
                  <a:pt x="6045" y="9245"/>
                </a:lnTo>
                <a:lnTo>
                  <a:pt x="15367" y="52120"/>
                </a:lnTo>
                <a:lnTo>
                  <a:pt x="16751" y="52120"/>
                </a:lnTo>
                <a:lnTo>
                  <a:pt x="26593" y="8331"/>
                </a:lnTo>
                <a:lnTo>
                  <a:pt x="27457" y="8331"/>
                </a:lnTo>
                <a:lnTo>
                  <a:pt x="27457" y="47802"/>
                </a:lnTo>
                <a:lnTo>
                  <a:pt x="26593" y="49644"/>
                </a:lnTo>
                <a:lnTo>
                  <a:pt x="24688" y="50114"/>
                </a:lnTo>
                <a:lnTo>
                  <a:pt x="23304" y="50114"/>
                </a:lnTo>
                <a:lnTo>
                  <a:pt x="23304" y="52120"/>
                </a:lnTo>
                <a:lnTo>
                  <a:pt x="35737" y="52120"/>
                </a:lnTo>
                <a:lnTo>
                  <a:pt x="35737" y="50114"/>
                </a:lnTo>
                <a:lnTo>
                  <a:pt x="34366" y="50114"/>
                </a:lnTo>
                <a:lnTo>
                  <a:pt x="32639" y="49644"/>
                </a:lnTo>
                <a:lnTo>
                  <a:pt x="32118" y="47802"/>
                </a:lnTo>
                <a:lnTo>
                  <a:pt x="32118" y="4470"/>
                </a:lnTo>
                <a:lnTo>
                  <a:pt x="32639" y="2933"/>
                </a:lnTo>
                <a:lnTo>
                  <a:pt x="34366" y="2006"/>
                </a:lnTo>
                <a:lnTo>
                  <a:pt x="35737" y="2006"/>
                </a:lnTo>
                <a:lnTo>
                  <a:pt x="35737" y="457"/>
                </a:lnTo>
                <a:close/>
              </a:path>
              <a:path w="108584" h="52704">
                <a:moveTo>
                  <a:pt x="70624" y="13106"/>
                </a:moveTo>
                <a:lnTo>
                  <a:pt x="67868" y="0"/>
                </a:lnTo>
                <a:lnTo>
                  <a:pt x="66827" y="1536"/>
                </a:lnTo>
                <a:lnTo>
                  <a:pt x="65100" y="1536"/>
                </a:lnTo>
                <a:lnTo>
                  <a:pt x="61302" y="457"/>
                </a:lnTo>
                <a:lnTo>
                  <a:pt x="57670" y="0"/>
                </a:lnTo>
                <a:lnTo>
                  <a:pt x="52489" y="927"/>
                </a:lnTo>
                <a:lnTo>
                  <a:pt x="47828" y="3390"/>
                </a:lnTo>
                <a:lnTo>
                  <a:pt x="44208" y="7861"/>
                </a:lnTo>
                <a:lnTo>
                  <a:pt x="42824" y="9245"/>
                </a:lnTo>
                <a:lnTo>
                  <a:pt x="40398" y="14643"/>
                </a:lnTo>
                <a:lnTo>
                  <a:pt x="39027" y="20510"/>
                </a:lnTo>
                <a:lnTo>
                  <a:pt x="38684" y="26835"/>
                </a:lnTo>
                <a:lnTo>
                  <a:pt x="39535" y="37007"/>
                </a:lnTo>
                <a:lnTo>
                  <a:pt x="56286" y="52578"/>
                </a:lnTo>
                <a:lnTo>
                  <a:pt x="60960" y="52120"/>
                </a:lnTo>
                <a:lnTo>
                  <a:pt x="65443" y="48729"/>
                </a:lnTo>
                <a:lnTo>
                  <a:pt x="68719" y="44411"/>
                </a:lnTo>
                <a:lnTo>
                  <a:pt x="70624" y="38544"/>
                </a:lnTo>
                <a:lnTo>
                  <a:pt x="68719" y="37465"/>
                </a:lnTo>
                <a:lnTo>
                  <a:pt x="67348" y="41935"/>
                </a:lnTo>
                <a:lnTo>
                  <a:pt x="64579" y="46253"/>
                </a:lnTo>
                <a:lnTo>
                  <a:pt x="61823" y="48729"/>
                </a:lnTo>
                <a:lnTo>
                  <a:pt x="56642" y="50114"/>
                </a:lnTo>
                <a:lnTo>
                  <a:pt x="55257" y="50114"/>
                </a:lnTo>
                <a:lnTo>
                  <a:pt x="44208" y="26365"/>
                </a:lnTo>
                <a:lnTo>
                  <a:pt x="44551" y="20040"/>
                </a:lnTo>
                <a:lnTo>
                  <a:pt x="45580" y="14185"/>
                </a:lnTo>
                <a:lnTo>
                  <a:pt x="47828" y="9245"/>
                </a:lnTo>
                <a:lnTo>
                  <a:pt x="48348" y="7861"/>
                </a:lnTo>
                <a:lnTo>
                  <a:pt x="51981" y="3390"/>
                </a:lnTo>
                <a:lnTo>
                  <a:pt x="56642" y="2006"/>
                </a:lnTo>
                <a:lnTo>
                  <a:pt x="59397" y="2463"/>
                </a:lnTo>
                <a:lnTo>
                  <a:pt x="64058" y="5397"/>
                </a:lnTo>
                <a:lnTo>
                  <a:pt x="66484" y="8331"/>
                </a:lnTo>
                <a:lnTo>
                  <a:pt x="68719" y="14185"/>
                </a:lnTo>
                <a:lnTo>
                  <a:pt x="70624" y="13106"/>
                </a:lnTo>
                <a:close/>
              </a:path>
              <a:path w="108584" h="52704">
                <a:moveTo>
                  <a:pt x="108267" y="457"/>
                </a:moveTo>
                <a:lnTo>
                  <a:pt x="98082" y="457"/>
                </a:lnTo>
                <a:lnTo>
                  <a:pt x="98082" y="2006"/>
                </a:lnTo>
                <a:lnTo>
                  <a:pt x="99809" y="2006"/>
                </a:lnTo>
                <a:lnTo>
                  <a:pt x="101714" y="2933"/>
                </a:lnTo>
                <a:lnTo>
                  <a:pt x="102222" y="4470"/>
                </a:lnTo>
                <a:lnTo>
                  <a:pt x="102222" y="42405"/>
                </a:lnTo>
                <a:lnTo>
                  <a:pt x="99466" y="47332"/>
                </a:lnTo>
                <a:lnTo>
                  <a:pt x="97053" y="48729"/>
                </a:lnTo>
                <a:lnTo>
                  <a:pt x="92036" y="50114"/>
                </a:lnTo>
                <a:lnTo>
                  <a:pt x="90652" y="50114"/>
                </a:lnTo>
                <a:lnTo>
                  <a:pt x="85471" y="48260"/>
                </a:lnTo>
                <a:lnTo>
                  <a:pt x="84099" y="46253"/>
                </a:lnTo>
                <a:lnTo>
                  <a:pt x="83235" y="39941"/>
                </a:lnTo>
                <a:lnTo>
                  <a:pt x="83235" y="4470"/>
                </a:lnTo>
                <a:lnTo>
                  <a:pt x="84099" y="2933"/>
                </a:lnTo>
                <a:lnTo>
                  <a:pt x="85471" y="2006"/>
                </a:lnTo>
                <a:lnTo>
                  <a:pt x="86855" y="2006"/>
                </a:lnTo>
                <a:lnTo>
                  <a:pt x="86855" y="457"/>
                </a:lnTo>
                <a:lnTo>
                  <a:pt x="74256" y="457"/>
                </a:lnTo>
                <a:lnTo>
                  <a:pt x="74256" y="2006"/>
                </a:lnTo>
                <a:lnTo>
                  <a:pt x="75806" y="2006"/>
                </a:lnTo>
                <a:lnTo>
                  <a:pt x="78054" y="2933"/>
                </a:lnTo>
                <a:lnTo>
                  <a:pt x="78574" y="4470"/>
                </a:lnTo>
                <a:lnTo>
                  <a:pt x="78574" y="39941"/>
                </a:lnTo>
                <a:lnTo>
                  <a:pt x="79438" y="45339"/>
                </a:lnTo>
                <a:lnTo>
                  <a:pt x="82194" y="49644"/>
                </a:lnTo>
                <a:lnTo>
                  <a:pt x="85991" y="51650"/>
                </a:lnTo>
                <a:lnTo>
                  <a:pt x="91516" y="52578"/>
                </a:lnTo>
                <a:lnTo>
                  <a:pt x="95148" y="51650"/>
                </a:lnTo>
                <a:lnTo>
                  <a:pt x="100330" y="48729"/>
                </a:lnTo>
                <a:lnTo>
                  <a:pt x="102577" y="45339"/>
                </a:lnTo>
                <a:lnTo>
                  <a:pt x="103949" y="39471"/>
                </a:lnTo>
                <a:lnTo>
                  <a:pt x="103949" y="4470"/>
                </a:lnTo>
                <a:lnTo>
                  <a:pt x="104990" y="2933"/>
                </a:lnTo>
                <a:lnTo>
                  <a:pt x="106375" y="2006"/>
                </a:lnTo>
                <a:lnTo>
                  <a:pt x="108267" y="2006"/>
                </a:lnTo>
                <a:lnTo>
                  <a:pt x="108267" y="45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6327886" y="3947384"/>
            <a:ext cx="962025" cy="159385"/>
          </a:xfrm>
          <a:custGeom>
            <a:avLst/>
            <a:gdLst/>
            <a:ahLst/>
            <a:cxnLst/>
            <a:rect l="l" t="t" r="r" b="b"/>
            <a:pathLst>
              <a:path w="962025" h="159385">
                <a:moveTo>
                  <a:pt x="441396" y="106704"/>
                </a:moveTo>
                <a:lnTo>
                  <a:pt x="562994" y="106704"/>
                </a:lnTo>
                <a:lnTo>
                  <a:pt x="562994" y="8809"/>
                </a:lnTo>
                <a:lnTo>
                  <a:pt x="441396" y="8809"/>
                </a:lnTo>
                <a:lnTo>
                  <a:pt x="441396" y="106704"/>
                </a:lnTo>
                <a:close/>
              </a:path>
              <a:path w="962025" h="159385">
                <a:moveTo>
                  <a:pt x="0" y="57978"/>
                </a:moveTo>
                <a:lnTo>
                  <a:pt x="441396" y="57978"/>
                </a:lnTo>
              </a:path>
              <a:path w="962025" h="159385">
                <a:moveTo>
                  <a:pt x="961539" y="0"/>
                </a:moveTo>
                <a:lnTo>
                  <a:pt x="961539" y="115494"/>
                </a:lnTo>
              </a:path>
              <a:path w="962025" h="159385">
                <a:moveTo>
                  <a:pt x="222770" y="159286"/>
                </a:moveTo>
                <a:lnTo>
                  <a:pt x="397187" y="159286"/>
                </a:lnTo>
              </a:path>
            </a:pathLst>
          </a:custGeom>
          <a:ln w="122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8" name="object 168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6295421" y="3972210"/>
            <a:ext cx="64931" cy="68309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6518192" y="3351255"/>
            <a:ext cx="64931" cy="68155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6518192" y="3712232"/>
            <a:ext cx="64931" cy="68617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6518192" y="1155789"/>
            <a:ext cx="64931" cy="68155"/>
          </a:xfrm>
          <a:prstGeom prst="rect">
            <a:avLst/>
          </a:prstGeom>
        </p:spPr>
      </p:pic>
      <p:pic>
        <p:nvPicPr>
          <p:cNvPr id="172" name="object 17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250490" y="1155789"/>
            <a:ext cx="65449" cy="68155"/>
          </a:xfrm>
          <a:prstGeom prst="rect">
            <a:avLst/>
          </a:prstGeom>
        </p:spPr>
      </p:pic>
      <p:pic>
        <p:nvPicPr>
          <p:cNvPr id="173" name="object 173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4027720" y="4451456"/>
            <a:ext cx="64983" cy="68309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5313849" y="2526761"/>
            <a:ext cx="65449" cy="68617"/>
          </a:xfrm>
          <a:prstGeom prst="rect">
            <a:avLst/>
          </a:prstGeom>
        </p:spPr>
      </p:pic>
      <p:pic>
        <p:nvPicPr>
          <p:cNvPr id="175" name="object 175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5313849" y="3249023"/>
            <a:ext cx="65449" cy="68155"/>
          </a:xfrm>
          <a:prstGeom prst="rect">
            <a:avLst/>
          </a:prstGeom>
        </p:spPr>
      </p:pic>
      <p:pic>
        <p:nvPicPr>
          <p:cNvPr id="176" name="object 176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7581446" y="2165784"/>
            <a:ext cx="64931" cy="68309"/>
          </a:xfrm>
          <a:prstGeom prst="rect">
            <a:avLst/>
          </a:prstGeom>
        </p:spPr>
      </p:pic>
      <p:pic>
        <p:nvPicPr>
          <p:cNvPr id="177" name="object 177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7581446" y="2526761"/>
            <a:ext cx="64931" cy="68617"/>
          </a:xfrm>
          <a:prstGeom prst="rect">
            <a:avLst/>
          </a:prstGeom>
        </p:spPr>
      </p:pic>
      <p:pic>
        <p:nvPicPr>
          <p:cNvPr id="178" name="object 178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7581446" y="3249023"/>
            <a:ext cx="64931" cy="68155"/>
          </a:xfrm>
          <a:prstGeom prst="rect">
            <a:avLst/>
          </a:prstGeom>
        </p:spPr>
      </p:pic>
      <p:pic>
        <p:nvPicPr>
          <p:cNvPr id="179" name="object 179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7581446" y="3609845"/>
            <a:ext cx="64931" cy="68309"/>
          </a:xfrm>
          <a:prstGeom prst="rect">
            <a:avLst/>
          </a:prstGeom>
        </p:spPr>
      </p:pic>
      <p:sp>
        <p:nvSpPr>
          <p:cNvPr id="180" name="object 180"/>
          <p:cNvSpPr/>
          <p:nvPr/>
        </p:nvSpPr>
        <p:spPr>
          <a:xfrm>
            <a:off x="4085272" y="2590609"/>
            <a:ext cx="142875" cy="49530"/>
          </a:xfrm>
          <a:custGeom>
            <a:avLst/>
            <a:gdLst/>
            <a:ahLst/>
            <a:cxnLst/>
            <a:rect l="l" t="t" r="r" b="b"/>
            <a:pathLst>
              <a:path w="142875" h="49530">
                <a:moveTo>
                  <a:pt x="21348" y="32067"/>
                </a:moveTo>
                <a:lnTo>
                  <a:pt x="19939" y="28219"/>
                </a:lnTo>
                <a:lnTo>
                  <a:pt x="19494" y="27139"/>
                </a:lnTo>
                <a:lnTo>
                  <a:pt x="18097" y="25476"/>
                </a:lnTo>
                <a:lnTo>
                  <a:pt x="18097" y="35458"/>
                </a:lnTo>
                <a:lnTo>
                  <a:pt x="17627" y="39928"/>
                </a:lnTo>
                <a:lnTo>
                  <a:pt x="16230" y="43789"/>
                </a:lnTo>
                <a:lnTo>
                  <a:pt x="13919" y="45796"/>
                </a:lnTo>
                <a:lnTo>
                  <a:pt x="11137" y="46723"/>
                </a:lnTo>
                <a:lnTo>
                  <a:pt x="7886" y="46723"/>
                </a:lnTo>
                <a:lnTo>
                  <a:pt x="6489" y="46253"/>
                </a:lnTo>
                <a:lnTo>
                  <a:pt x="6032" y="44246"/>
                </a:lnTo>
                <a:lnTo>
                  <a:pt x="6032" y="23279"/>
                </a:lnTo>
                <a:lnTo>
                  <a:pt x="10210" y="23279"/>
                </a:lnTo>
                <a:lnTo>
                  <a:pt x="13449" y="24358"/>
                </a:lnTo>
                <a:lnTo>
                  <a:pt x="15786" y="26212"/>
                </a:lnTo>
                <a:lnTo>
                  <a:pt x="16230" y="26670"/>
                </a:lnTo>
                <a:lnTo>
                  <a:pt x="17627" y="30683"/>
                </a:lnTo>
                <a:lnTo>
                  <a:pt x="18097" y="35458"/>
                </a:lnTo>
                <a:lnTo>
                  <a:pt x="18097" y="25476"/>
                </a:lnTo>
                <a:lnTo>
                  <a:pt x="17170" y="24358"/>
                </a:lnTo>
                <a:lnTo>
                  <a:pt x="13919" y="22352"/>
                </a:lnTo>
                <a:lnTo>
                  <a:pt x="16700" y="20345"/>
                </a:lnTo>
                <a:lnTo>
                  <a:pt x="19024" y="17881"/>
                </a:lnTo>
                <a:lnTo>
                  <a:pt x="19494" y="16027"/>
                </a:lnTo>
                <a:lnTo>
                  <a:pt x="19939" y="11557"/>
                </a:lnTo>
                <a:lnTo>
                  <a:pt x="19939" y="11099"/>
                </a:lnTo>
                <a:lnTo>
                  <a:pt x="19494" y="6781"/>
                </a:lnTo>
                <a:lnTo>
                  <a:pt x="18097" y="3390"/>
                </a:lnTo>
                <a:lnTo>
                  <a:pt x="17170" y="2311"/>
                </a:lnTo>
                <a:lnTo>
                  <a:pt x="16700" y="2082"/>
                </a:lnTo>
                <a:lnTo>
                  <a:pt x="16700" y="11557"/>
                </a:lnTo>
                <a:lnTo>
                  <a:pt x="16230" y="16027"/>
                </a:lnTo>
                <a:lnTo>
                  <a:pt x="14846" y="19418"/>
                </a:lnTo>
                <a:lnTo>
                  <a:pt x="13919" y="20815"/>
                </a:lnTo>
                <a:lnTo>
                  <a:pt x="11137" y="21894"/>
                </a:lnTo>
                <a:lnTo>
                  <a:pt x="6032" y="21894"/>
                </a:lnTo>
                <a:lnTo>
                  <a:pt x="6032" y="4318"/>
                </a:lnTo>
                <a:lnTo>
                  <a:pt x="6489" y="2921"/>
                </a:lnTo>
                <a:lnTo>
                  <a:pt x="7886" y="2311"/>
                </a:lnTo>
                <a:lnTo>
                  <a:pt x="10210" y="2311"/>
                </a:lnTo>
                <a:lnTo>
                  <a:pt x="12065" y="2921"/>
                </a:lnTo>
                <a:lnTo>
                  <a:pt x="14846" y="4318"/>
                </a:lnTo>
                <a:lnTo>
                  <a:pt x="16230" y="6781"/>
                </a:lnTo>
                <a:lnTo>
                  <a:pt x="16700" y="11557"/>
                </a:lnTo>
                <a:lnTo>
                  <a:pt x="16700" y="2082"/>
                </a:lnTo>
                <a:lnTo>
                  <a:pt x="14389" y="927"/>
                </a:lnTo>
                <a:lnTo>
                  <a:pt x="11137" y="457"/>
                </a:lnTo>
                <a:lnTo>
                  <a:pt x="0" y="457"/>
                </a:lnTo>
                <a:lnTo>
                  <a:pt x="0" y="2311"/>
                </a:lnTo>
                <a:lnTo>
                  <a:pt x="1384" y="2311"/>
                </a:lnTo>
                <a:lnTo>
                  <a:pt x="2781" y="2921"/>
                </a:lnTo>
                <a:lnTo>
                  <a:pt x="3251" y="4318"/>
                </a:lnTo>
                <a:lnTo>
                  <a:pt x="3251" y="44246"/>
                </a:lnTo>
                <a:lnTo>
                  <a:pt x="2781" y="46253"/>
                </a:lnTo>
                <a:lnTo>
                  <a:pt x="1384" y="46723"/>
                </a:lnTo>
                <a:lnTo>
                  <a:pt x="0" y="46723"/>
                </a:lnTo>
                <a:lnTo>
                  <a:pt x="0" y="48564"/>
                </a:lnTo>
                <a:lnTo>
                  <a:pt x="11607" y="48564"/>
                </a:lnTo>
                <a:lnTo>
                  <a:pt x="13449" y="48107"/>
                </a:lnTo>
                <a:lnTo>
                  <a:pt x="21348" y="35928"/>
                </a:lnTo>
                <a:lnTo>
                  <a:pt x="21348" y="32067"/>
                </a:lnTo>
                <a:close/>
              </a:path>
              <a:path w="142875" h="49530">
                <a:moveTo>
                  <a:pt x="46863" y="457"/>
                </a:moveTo>
                <a:lnTo>
                  <a:pt x="40843" y="457"/>
                </a:lnTo>
                <a:lnTo>
                  <a:pt x="34810" y="37922"/>
                </a:lnTo>
                <a:lnTo>
                  <a:pt x="34353" y="37922"/>
                </a:lnTo>
                <a:lnTo>
                  <a:pt x="28765" y="457"/>
                </a:lnTo>
                <a:lnTo>
                  <a:pt x="23660" y="457"/>
                </a:lnTo>
                <a:lnTo>
                  <a:pt x="23660" y="2311"/>
                </a:lnTo>
                <a:lnTo>
                  <a:pt x="24130" y="2311"/>
                </a:lnTo>
                <a:lnTo>
                  <a:pt x="25527" y="2921"/>
                </a:lnTo>
                <a:lnTo>
                  <a:pt x="25984" y="4343"/>
                </a:lnTo>
                <a:lnTo>
                  <a:pt x="25984" y="44246"/>
                </a:lnTo>
                <a:lnTo>
                  <a:pt x="25527" y="46253"/>
                </a:lnTo>
                <a:lnTo>
                  <a:pt x="24130" y="46723"/>
                </a:lnTo>
                <a:lnTo>
                  <a:pt x="23660" y="46723"/>
                </a:lnTo>
                <a:lnTo>
                  <a:pt x="23660" y="48564"/>
                </a:lnTo>
                <a:lnTo>
                  <a:pt x="29235" y="48564"/>
                </a:lnTo>
                <a:lnTo>
                  <a:pt x="29235" y="46723"/>
                </a:lnTo>
                <a:lnTo>
                  <a:pt x="28765" y="46723"/>
                </a:lnTo>
                <a:lnTo>
                  <a:pt x="27838" y="46253"/>
                </a:lnTo>
                <a:lnTo>
                  <a:pt x="26924" y="44246"/>
                </a:lnTo>
                <a:lnTo>
                  <a:pt x="26924" y="8636"/>
                </a:lnTo>
                <a:lnTo>
                  <a:pt x="27368" y="8636"/>
                </a:lnTo>
                <a:lnTo>
                  <a:pt x="33413" y="48564"/>
                </a:lnTo>
                <a:lnTo>
                  <a:pt x="34353" y="48564"/>
                </a:lnTo>
                <a:lnTo>
                  <a:pt x="40843" y="7708"/>
                </a:lnTo>
                <a:lnTo>
                  <a:pt x="41313" y="7708"/>
                </a:lnTo>
                <a:lnTo>
                  <a:pt x="41313" y="44246"/>
                </a:lnTo>
                <a:lnTo>
                  <a:pt x="40843" y="46253"/>
                </a:lnTo>
                <a:lnTo>
                  <a:pt x="39446" y="46723"/>
                </a:lnTo>
                <a:lnTo>
                  <a:pt x="38531" y="46723"/>
                </a:lnTo>
                <a:lnTo>
                  <a:pt x="38531" y="48564"/>
                </a:lnTo>
                <a:lnTo>
                  <a:pt x="46863" y="48564"/>
                </a:lnTo>
                <a:lnTo>
                  <a:pt x="46863" y="46723"/>
                </a:lnTo>
                <a:lnTo>
                  <a:pt x="45948" y="46723"/>
                </a:lnTo>
                <a:lnTo>
                  <a:pt x="44551" y="46253"/>
                </a:lnTo>
                <a:lnTo>
                  <a:pt x="44081" y="44246"/>
                </a:lnTo>
                <a:lnTo>
                  <a:pt x="44081" y="4318"/>
                </a:lnTo>
                <a:lnTo>
                  <a:pt x="44551" y="2921"/>
                </a:lnTo>
                <a:lnTo>
                  <a:pt x="45948" y="2311"/>
                </a:lnTo>
                <a:lnTo>
                  <a:pt x="46863" y="2311"/>
                </a:lnTo>
                <a:lnTo>
                  <a:pt x="46863" y="457"/>
                </a:lnTo>
                <a:close/>
              </a:path>
              <a:path w="142875" h="49530">
                <a:moveTo>
                  <a:pt x="69608" y="32067"/>
                </a:moveTo>
                <a:lnTo>
                  <a:pt x="64516" y="32067"/>
                </a:lnTo>
                <a:lnTo>
                  <a:pt x="64516" y="0"/>
                </a:lnTo>
                <a:lnTo>
                  <a:pt x="62649" y="0"/>
                </a:lnTo>
                <a:lnTo>
                  <a:pt x="61722" y="2171"/>
                </a:lnTo>
                <a:lnTo>
                  <a:pt x="61722" y="7239"/>
                </a:lnTo>
                <a:lnTo>
                  <a:pt x="61722" y="32067"/>
                </a:lnTo>
                <a:lnTo>
                  <a:pt x="50584" y="32067"/>
                </a:lnTo>
                <a:lnTo>
                  <a:pt x="61252" y="7239"/>
                </a:lnTo>
                <a:lnTo>
                  <a:pt x="61722" y="7239"/>
                </a:lnTo>
                <a:lnTo>
                  <a:pt x="61722" y="2171"/>
                </a:lnTo>
                <a:lnTo>
                  <a:pt x="48729" y="32537"/>
                </a:lnTo>
                <a:lnTo>
                  <a:pt x="48729" y="34074"/>
                </a:lnTo>
                <a:lnTo>
                  <a:pt x="61722" y="34074"/>
                </a:lnTo>
                <a:lnTo>
                  <a:pt x="61722" y="43319"/>
                </a:lnTo>
                <a:lnTo>
                  <a:pt x="60807" y="45796"/>
                </a:lnTo>
                <a:lnTo>
                  <a:pt x="58470" y="46723"/>
                </a:lnTo>
                <a:lnTo>
                  <a:pt x="56629" y="46723"/>
                </a:lnTo>
                <a:lnTo>
                  <a:pt x="56629" y="48564"/>
                </a:lnTo>
                <a:lnTo>
                  <a:pt x="69138" y="48564"/>
                </a:lnTo>
                <a:lnTo>
                  <a:pt x="69138" y="46723"/>
                </a:lnTo>
                <a:lnTo>
                  <a:pt x="67297" y="46723"/>
                </a:lnTo>
                <a:lnTo>
                  <a:pt x="65430" y="45796"/>
                </a:lnTo>
                <a:lnTo>
                  <a:pt x="64516" y="43319"/>
                </a:lnTo>
                <a:lnTo>
                  <a:pt x="64516" y="34074"/>
                </a:lnTo>
                <a:lnTo>
                  <a:pt x="69608" y="34074"/>
                </a:lnTo>
                <a:lnTo>
                  <a:pt x="69608" y="32067"/>
                </a:lnTo>
                <a:close/>
              </a:path>
              <a:path w="142875" h="49530">
                <a:moveTo>
                  <a:pt x="92354" y="32994"/>
                </a:moveTo>
                <a:lnTo>
                  <a:pt x="90957" y="28219"/>
                </a:lnTo>
                <a:lnTo>
                  <a:pt x="88646" y="25285"/>
                </a:lnTo>
                <a:lnTo>
                  <a:pt x="85394" y="22352"/>
                </a:lnTo>
                <a:lnTo>
                  <a:pt x="87236" y="21424"/>
                </a:lnTo>
                <a:lnTo>
                  <a:pt x="89573" y="17881"/>
                </a:lnTo>
                <a:lnTo>
                  <a:pt x="90500" y="16027"/>
                </a:lnTo>
                <a:lnTo>
                  <a:pt x="90957" y="11099"/>
                </a:lnTo>
                <a:lnTo>
                  <a:pt x="90500" y="8166"/>
                </a:lnTo>
                <a:lnTo>
                  <a:pt x="88646" y="3390"/>
                </a:lnTo>
                <a:lnTo>
                  <a:pt x="86321" y="927"/>
                </a:lnTo>
                <a:lnTo>
                  <a:pt x="82613" y="0"/>
                </a:lnTo>
                <a:lnTo>
                  <a:pt x="80289" y="457"/>
                </a:lnTo>
                <a:lnTo>
                  <a:pt x="77038" y="2311"/>
                </a:lnTo>
                <a:lnTo>
                  <a:pt x="75653" y="4775"/>
                </a:lnTo>
                <a:lnTo>
                  <a:pt x="74726" y="9715"/>
                </a:lnTo>
                <a:lnTo>
                  <a:pt x="75184" y="12636"/>
                </a:lnTo>
                <a:lnTo>
                  <a:pt x="76568" y="13563"/>
                </a:lnTo>
                <a:lnTo>
                  <a:pt x="77965" y="12636"/>
                </a:lnTo>
                <a:lnTo>
                  <a:pt x="78435" y="10629"/>
                </a:lnTo>
                <a:lnTo>
                  <a:pt x="77965" y="9245"/>
                </a:lnTo>
                <a:lnTo>
                  <a:pt x="77508" y="6311"/>
                </a:lnTo>
                <a:lnTo>
                  <a:pt x="79362" y="2921"/>
                </a:lnTo>
                <a:lnTo>
                  <a:pt x="82143" y="1841"/>
                </a:lnTo>
                <a:lnTo>
                  <a:pt x="83527" y="2311"/>
                </a:lnTo>
                <a:lnTo>
                  <a:pt x="86321" y="4775"/>
                </a:lnTo>
                <a:lnTo>
                  <a:pt x="87236" y="6781"/>
                </a:lnTo>
                <a:lnTo>
                  <a:pt x="87706" y="11557"/>
                </a:lnTo>
                <a:lnTo>
                  <a:pt x="87706" y="14490"/>
                </a:lnTo>
                <a:lnTo>
                  <a:pt x="86321" y="18961"/>
                </a:lnTo>
                <a:lnTo>
                  <a:pt x="83997" y="20815"/>
                </a:lnTo>
                <a:lnTo>
                  <a:pt x="80289" y="21894"/>
                </a:lnTo>
                <a:lnTo>
                  <a:pt x="80289" y="23736"/>
                </a:lnTo>
                <a:lnTo>
                  <a:pt x="80746" y="23736"/>
                </a:lnTo>
                <a:lnTo>
                  <a:pt x="84924" y="24815"/>
                </a:lnTo>
                <a:lnTo>
                  <a:pt x="87236" y="26670"/>
                </a:lnTo>
                <a:lnTo>
                  <a:pt x="88176" y="29603"/>
                </a:lnTo>
                <a:lnTo>
                  <a:pt x="89103" y="35001"/>
                </a:lnTo>
                <a:lnTo>
                  <a:pt x="88646" y="39928"/>
                </a:lnTo>
                <a:lnTo>
                  <a:pt x="87236" y="43789"/>
                </a:lnTo>
                <a:lnTo>
                  <a:pt x="85864" y="45796"/>
                </a:lnTo>
                <a:lnTo>
                  <a:pt x="82143" y="47180"/>
                </a:lnTo>
                <a:lnTo>
                  <a:pt x="79362" y="45796"/>
                </a:lnTo>
                <a:lnTo>
                  <a:pt x="77508" y="43319"/>
                </a:lnTo>
                <a:lnTo>
                  <a:pt x="77965" y="41325"/>
                </a:lnTo>
                <a:lnTo>
                  <a:pt x="78435" y="38849"/>
                </a:lnTo>
                <a:lnTo>
                  <a:pt x="77965" y="36385"/>
                </a:lnTo>
                <a:lnTo>
                  <a:pt x="76568" y="35458"/>
                </a:lnTo>
                <a:lnTo>
                  <a:pt x="74726" y="36385"/>
                </a:lnTo>
                <a:lnTo>
                  <a:pt x="74256" y="39928"/>
                </a:lnTo>
                <a:lnTo>
                  <a:pt x="74256" y="41783"/>
                </a:lnTo>
                <a:lnTo>
                  <a:pt x="76568" y="46253"/>
                </a:lnTo>
                <a:lnTo>
                  <a:pt x="78905" y="48107"/>
                </a:lnTo>
                <a:lnTo>
                  <a:pt x="82143" y="49187"/>
                </a:lnTo>
                <a:lnTo>
                  <a:pt x="83527" y="48564"/>
                </a:lnTo>
                <a:lnTo>
                  <a:pt x="87236" y="47637"/>
                </a:lnTo>
                <a:lnTo>
                  <a:pt x="89573" y="44716"/>
                </a:lnTo>
                <a:lnTo>
                  <a:pt x="91884" y="40398"/>
                </a:lnTo>
                <a:lnTo>
                  <a:pt x="92354" y="35458"/>
                </a:lnTo>
                <a:lnTo>
                  <a:pt x="92354" y="32994"/>
                </a:lnTo>
                <a:close/>
              </a:path>
              <a:path w="142875" h="49530">
                <a:moveTo>
                  <a:pt x="116941" y="18961"/>
                </a:moveTo>
                <a:lnTo>
                  <a:pt x="116497" y="14033"/>
                </a:lnTo>
                <a:lnTo>
                  <a:pt x="115570" y="10172"/>
                </a:lnTo>
                <a:lnTo>
                  <a:pt x="114160" y="6311"/>
                </a:lnTo>
                <a:lnTo>
                  <a:pt x="113233" y="4851"/>
                </a:lnTo>
                <a:lnTo>
                  <a:pt x="113233" y="18961"/>
                </a:lnTo>
                <a:lnTo>
                  <a:pt x="113233" y="32994"/>
                </a:lnTo>
                <a:lnTo>
                  <a:pt x="112788" y="37465"/>
                </a:lnTo>
                <a:lnTo>
                  <a:pt x="111848" y="40855"/>
                </a:lnTo>
                <a:lnTo>
                  <a:pt x="109524" y="45796"/>
                </a:lnTo>
                <a:lnTo>
                  <a:pt x="107200" y="46723"/>
                </a:lnTo>
                <a:lnTo>
                  <a:pt x="104889" y="45173"/>
                </a:lnTo>
                <a:lnTo>
                  <a:pt x="103022" y="40855"/>
                </a:lnTo>
                <a:lnTo>
                  <a:pt x="102565" y="38392"/>
                </a:lnTo>
                <a:lnTo>
                  <a:pt x="101650" y="34531"/>
                </a:lnTo>
                <a:lnTo>
                  <a:pt x="101180" y="29603"/>
                </a:lnTo>
                <a:lnTo>
                  <a:pt x="101180" y="20815"/>
                </a:lnTo>
                <a:lnTo>
                  <a:pt x="102095" y="12179"/>
                </a:lnTo>
                <a:lnTo>
                  <a:pt x="103022" y="8166"/>
                </a:lnTo>
                <a:lnTo>
                  <a:pt x="103022" y="7708"/>
                </a:lnTo>
                <a:lnTo>
                  <a:pt x="104889" y="3848"/>
                </a:lnTo>
                <a:lnTo>
                  <a:pt x="107200" y="2311"/>
                </a:lnTo>
                <a:lnTo>
                  <a:pt x="107670" y="2311"/>
                </a:lnTo>
                <a:lnTo>
                  <a:pt x="109982" y="3848"/>
                </a:lnTo>
                <a:lnTo>
                  <a:pt x="111848" y="8166"/>
                </a:lnTo>
                <a:lnTo>
                  <a:pt x="112318" y="10172"/>
                </a:lnTo>
                <a:lnTo>
                  <a:pt x="113233" y="18961"/>
                </a:lnTo>
                <a:lnTo>
                  <a:pt x="113233" y="4851"/>
                </a:lnTo>
                <a:lnTo>
                  <a:pt x="112318" y="3390"/>
                </a:lnTo>
                <a:lnTo>
                  <a:pt x="109982" y="927"/>
                </a:lnTo>
                <a:lnTo>
                  <a:pt x="107200" y="0"/>
                </a:lnTo>
                <a:lnTo>
                  <a:pt x="104889" y="927"/>
                </a:lnTo>
                <a:lnTo>
                  <a:pt x="102565" y="2921"/>
                </a:lnTo>
                <a:lnTo>
                  <a:pt x="100241" y="6781"/>
                </a:lnTo>
                <a:lnTo>
                  <a:pt x="98386" y="14490"/>
                </a:lnTo>
                <a:lnTo>
                  <a:pt x="97459" y="24358"/>
                </a:lnTo>
                <a:lnTo>
                  <a:pt x="97459" y="25285"/>
                </a:lnTo>
                <a:lnTo>
                  <a:pt x="107200" y="49187"/>
                </a:lnTo>
                <a:lnTo>
                  <a:pt x="109982" y="48107"/>
                </a:lnTo>
                <a:lnTo>
                  <a:pt x="112318" y="46253"/>
                </a:lnTo>
                <a:lnTo>
                  <a:pt x="114160" y="42240"/>
                </a:lnTo>
                <a:lnTo>
                  <a:pt x="114630" y="41783"/>
                </a:lnTo>
                <a:lnTo>
                  <a:pt x="115570" y="38392"/>
                </a:lnTo>
                <a:lnTo>
                  <a:pt x="116497" y="34531"/>
                </a:lnTo>
                <a:lnTo>
                  <a:pt x="116941" y="29603"/>
                </a:lnTo>
                <a:lnTo>
                  <a:pt x="116941" y="18961"/>
                </a:lnTo>
                <a:close/>
              </a:path>
              <a:path w="142875" h="49530">
                <a:moveTo>
                  <a:pt x="142481" y="27139"/>
                </a:moveTo>
                <a:lnTo>
                  <a:pt x="133197" y="27139"/>
                </a:lnTo>
                <a:lnTo>
                  <a:pt x="133197" y="29133"/>
                </a:lnTo>
                <a:lnTo>
                  <a:pt x="134124" y="29133"/>
                </a:lnTo>
                <a:lnTo>
                  <a:pt x="135978" y="30060"/>
                </a:lnTo>
                <a:lnTo>
                  <a:pt x="136436" y="32537"/>
                </a:lnTo>
                <a:lnTo>
                  <a:pt x="136436" y="41783"/>
                </a:lnTo>
                <a:lnTo>
                  <a:pt x="135064" y="45796"/>
                </a:lnTo>
                <a:lnTo>
                  <a:pt x="131800" y="47180"/>
                </a:lnTo>
                <a:lnTo>
                  <a:pt x="130886" y="47180"/>
                </a:lnTo>
                <a:lnTo>
                  <a:pt x="128079" y="44716"/>
                </a:lnTo>
                <a:lnTo>
                  <a:pt x="125768" y="39928"/>
                </a:lnTo>
                <a:lnTo>
                  <a:pt x="125298" y="36385"/>
                </a:lnTo>
                <a:lnTo>
                  <a:pt x="124371" y="31140"/>
                </a:lnTo>
                <a:lnTo>
                  <a:pt x="123926" y="25285"/>
                </a:lnTo>
                <a:lnTo>
                  <a:pt x="123926" y="23736"/>
                </a:lnTo>
                <a:lnTo>
                  <a:pt x="131800" y="1841"/>
                </a:lnTo>
                <a:lnTo>
                  <a:pt x="132257" y="1841"/>
                </a:lnTo>
                <a:lnTo>
                  <a:pt x="135978" y="4318"/>
                </a:lnTo>
                <a:lnTo>
                  <a:pt x="138772" y="13106"/>
                </a:lnTo>
                <a:lnTo>
                  <a:pt x="139687" y="12636"/>
                </a:lnTo>
                <a:lnTo>
                  <a:pt x="138303" y="0"/>
                </a:lnTo>
                <a:lnTo>
                  <a:pt x="137375" y="1384"/>
                </a:lnTo>
                <a:lnTo>
                  <a:pt x="135978" y="1841"/>
                </a:lnTo>
                <a:lnTo>
                  <a:pt x="134124" y="927"/>
                </a:lnTo>
                <a:lnTo>
                  <a:pt x="131800" y="0"/>
                </a:lnTo>
                <a:lnTo>
                  <a:pt x="129476" y="457"/>
                </a:lnTo>
                <a:lnTo>
                  <a:pt x="120662" y="25285"/>
                </a:lnTo>
                <a:lnTo>
                  <a:pt x="121119" y="30683"/>
                </a:lnTo>
                <a:lnTo>
                  <a:pt x="131800" y="49187"/>
                </a:lnTo>
                <a:lnTo>
                  <a:pt x="134594" y="48564"/>
                </a:lnTo>
                <a:lnTo>
                  <a:pt x="137375" y="45796"/>
                </a:lnTo>
                <a:lnTo>
                  <a:pt x="138772" y="45796"/>
                </a:lnTo>
                <a:lnTo>
                  <a:pt x="139687" y="46253"/>
                </a:lnTo>
                <a:lnTo>
                  <a:pt x="139687" y="32067"/>
                </a:lnTo>
                <a:lnTo>
                  <a:pt x="140157" y="30060"/>
                </a:lnTo>
                <a:lnTo>
                  <a:pt x="141554" y="29133"/>
                </a:lnTo>
                <a:lnTo>
                  <a:pt x="142481" y="29133"/>
                </a:lnTo>
                <a:lnTo>
                  <a:pt x="142481" y="2713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4085272" y="2672790"/>
            <a:ext cx="69215" cy="130175"/>
          </a:xfrm>
          <a:custGeom>
            <a:avLst/>
            <a:gdLst/>
            <a:ahLst/>
            <a:cxnLst/>
            <a:rect l="l" t="t" r="r" b="b"/>
            <a:pathLst>
              <a:path w="69214" h="130175">
                <a:moveTo>
                  <a:pt x="19024" y="99453"/>
                </a:moveTo>
                <a:lnTo>
                  <a:pt x="18567" y="94983"/>
                </a:lnTo>
                <a:lnTo>
                  <a:pt x="17627" y="90665"/>
                </a:lnTo>
                <a:lnTo>
                  <a:pt x="16700" y="87274"/>
                </a:lnTo>
                <a:lnTo>
                  <a:pt x="15786" y="85610"/>
                </a:lnTo>
                <a:lnTo>
                  <a:pt x="15786" y="105321"/>
                </a:lnTo>
                <a:lnTo>
                  <a:pt x="15786" y="108712"/>
                </a:lnTo>
                <a:lnTo>
                  <a:pt x="14846" y="117957"/>
                </a:lnTo>
                <a:lnTo>
                  <a:pt x="13919" y="121818"/>
                </a:lnTo>
                <a:lnTo>
                  <a:pt x="13919" y="122275"/>
                </a:lnTo>
                <a:lnTo>
                  <a:pt x="12065" y="126136"/>
                </a:lnTo>
                <a:lnTo>
                  <a:pt x="9740" y="127673"/>
                </a:lnTo>
                <a:lnTo>
                  <a:pt x="9271" y="127673"/>
                </a:lnTo>
                <a:lnTo>
                  <a:pt x="3251" y="105321"/>
                </a:lnTo>
                <a:lnTo>
                  <a:pt x="3251" y="101930"/>
                </a:lnTo>
                <a:lnTo>
                  <a:pt x="4178" y="92671"/>
                </a:lnTo>
                <a:lnTo>
                  <a:pt x="5092" y="88658"/>
                </a:lnTo>
                <a:lnTo>
                  <a:pt x="5562" y="88201"/>
                </a:lnTo>
                <a:lnTo>
                  <a:pt x="7429" y="84353"/>
                </a:lnTo>
                <a:lnTo>
                  <a:pt x="9740" y="82804"/>
                </a:lnTo>
                <a:lnTo>
                  <a:pt x="10210" y="83426"/>
                </a:lnTo>
                <a:lnTo>
                  <a:pt x="12522" y="84810"/>
                </a:lnTo>
                <a:lnTo>
                  <a:pt x="13919" y="88658"/>
                </a:lnTo>
                <a:lnTo>
                  <a:pt x="14389" y="91135"/>
                </a:lnTo>
                <a:lnTo>
                  <a:pt x="15316" y="94983"/>
                </a:lnTo>
                <a:lnTo>
                  <a:pt x="9740" y="80949"/>
                </a:lnTo>
                <a:lnTo>
                  <a:pt x="6959" y="81419"/>
                </a:lnTo>
                <a:lnTo>
                  <a:pt x="0" y="99923"/>
                </a:lnTo>
                <a:lnTo>
                  <a:pt x="0" y="111175"/>
                </a:lnTo>
                <a:lnTo>
                  <a:pt x="9740" y="129679"/>
                </a:lnTo>
                <a:lnTo>
                  <a:pt x="12065" y="129070"/>
                </a:lnTo>
                <a:lnTo>
                  <a:pt x="19024" y="110566"/>
                </a:lnTo>
                <a:lnTo>
                  <a:pt x="19024" y="99453"/>
                </a:lnTo>
                <a:close/>
              </a:path>
              <a:path w="69214" h="130175">
                <a:moveTo>
                  <a:pt x="20878" y="36550"/>
                </a:moveTo>
                <a:lnTo>
                  <a:pt x="19939" y="36080"/>
                </a:lnTo>
                <a:lnTo>
                  <a:pt x="19024" y="40551"/>
                </a:lnTo>
                <a:lnTo>
                  <a:pt x="17170" y="43484"/>
                </a:lnTo>
                <a:lnTo>
                  <a:pt x="15786" y="44869"/>
                </a:lnTo>
                <a:lnTo>
                  <a:pt x="12522" y="45796"/>
                </a:lnTo>
                <a:lnTo>
                  <a:pt x="7429" y="45796"/>
                </a:lnTo>
                <a:lnTo>
                  <a:pt x="6489" y="45339"/>
                </a:lnTo>
                <a:lnTo>
                  <a:pt x="6032" y="43942"/>
                </a:lnTo>
                <a:lnTo>
                  <a:pt x="6032" y="4013"/>
                </a:lnTo>
                <a:lnTo>
                  <a:pt x="6489" y="2006"/>
                </a:lnTo>
                <a:lnTo>
                  <a:pt x="7429" y="1549"/>
                </a:lnTo>
                <a:lnTo>
                  <a:pt x="8801" y="1549"/>
                </a:lnTo>
                <a:lnTo>
                  <a:pt x="8801" y="0"/>
                </a:lnTo>
                <a:lnTo>
                  <a:pt x="0" y="0"/>
                </a:lnTo>
                <a:lnTo>
                  <a:pt x="0" y="1549"/>
                </a:lnTo>
                <a:lnTo>
                  <a:pt x="927" y="1549"/>
                </a:lnTo>
                <a:lnTo>
                  <a:pt x="2311" y="2006"/>
                </a:lnTo>
                <a:lnTo>
                  <a:pt x="2781" y="4013"/>
                </a:lnTo>
                <a:lnTo>
                  <a:pt x="2781" y="43942"/>
                </a:lnTo>
                <a:lnTo>
                  <a:pt x="2311" y="45339"/>
                </a:lnTo>
                <a:lnTo>
                  <a:pt x="927" y="45796"/>
                </a:lnTo>
                <a:lnTo>
                  <a:pt x="0" y="45796"/>
                </a:lnTo>
                <a:lnTo>
                  <a:pt x="0" y="47802"/>
                </a:lnTo>
                <a:lnTo>
                  <a:pt x="19024" y="47802"/>
                </a:lnTo>
                <a:lnTo>
                  <a:pt x="20878" y="36550"/>
                </a:lnTo>
                <a:close/>
              </a:path>
              <a:path w="69214" h="130175">
                <a:moveTo>
                  <a:pt x="30162" y="126136"/>
                </a:moveTo>
                <a:lnTo>
                  <a:pt x="29705" y="123355"/>
                </a:lnTo>
                <a:lnTo>
                  <a:pt x="27838" y="122275"/>
                </a:lnTo>
                <a:lnTo>
                  <a:pt x="25984" y="123355"/>
                </a:lnTo>
                <a:lnTo>
                  <a:pt x="25057" y="126136"/>
                </a:lnTo>
                <a:lnTo>
                  <a:pt x="25984" y="129070"/>
                </a:lnTo>
                <a:lnTo>
                  <a:pt x="27838" y="130149"/>
                </a:lnTo>
                <a:lnTo>
                  <a:pt x="29705" y="129070"/>
                </a:lnTo>
                <a:lnTo>
                  <a:pt x="30162" y="126136"/>
                </a:lnTo>
                <a:close/>
              </a:path>
              <a:path w="69214" h="130175">
                <a:moveTo>
                  <a:pt x="45021" y="18503"/>
                </a:moveTo>
                <a:lnTo>
                  <a:pt x="44551" y="16649"/>
                </a:lnTo>
                <a:lnTo>
                  <a:pt x="43154" y="15570"/>
                </a:lnTo>
                <a:lnTo>
                  <a:pt x="41770" y="16649"/>
                </a:lnTo>
                <a:lnTo>
                  <a:pt x="38976" y="18503"/>
                </a:lnTo>
                <a:lnTo>
                  <a:pt x="38531" y="18148"/>
                </a:lnTo>
                <a:lnTo>
                  <a:pt x="38531" y="26835"/>
                </a:lnTo>
                <a:lnTo>
                  <a:pt x="38531" y="27762"/>
                </a:lnTo>
                <a:lnTo>
                  <a:pt x="37592" y="32689"/>
                </a:lnTo>
                <a:lnTo>
                  <a:pt x="37122" y="33159"/>
                </a:lnTo>
                <a:lnTo>
                  <a:pt x="33883" y="34696"/>
                </a:lnTo>
                <a:lnTo>
                  <a:pt x="33413" y="34696"/>
                </a:lnTo>
                <a:lnTo>
                  <a:pt x="30162" y="32232"/>
                </a:lnTo>
                <a:lnTo>
                  <a:pt x="30162" y="31762"/>
                </a:lnTo>
                <a:lnTo>
                  <a:pt x="28765" y="26835"/>
                </a:lnTo>
                <a:lnTo>
                  <a:pt x="29235" y="23901"/>
                </a:lnTo>
                <a:lnTo>
                  <a:pt x="30632" y="19583"/>
                </a:lnTo>
                <a:lnTo>
                  <a:pt x="33883" y="17576"/>
                </a:lnTo>
                <a:lnTo>
                  <a:pt x="37592" y="19583"/>
                </a:lnTo>
                <a:lnTo>
                  <a:pt x="38061" y="21437"/>
                </a:lnTo>
                <a:lnTo>
                  <a:pt x="38531" y="26835"/>
                </a:lnTo>
                <a:lnTo>
                  <a:pt x="38531" y="18148"/>
                </a:lnTo>
                <a:lnTo>
                  <a:pt x="36664" y="16649"/>
                </a:lnTo>
                <a:lnTo>
                  <a:pt x="33883" y="16192"/>
                </a:lnTo>
                <a:lnTo>
                  <a:pt x="31102" y="16649"/>
                </a:lnTo>
                <a:lnTo>
                  <a:pt x="28308" y="19126"/>
                </a:lnTo>
                <a:lnTo>
                  <a:pt x="27368" y="22047"/>
                </a:lnTo>
                <a:lnTo>
                  <a:pt x="26454" y="26835"/>
                </a:lnTo>
                <a:lnTo>
                  <a:pt x="27368" y="30683"/>
                </a:lnTo>
                <a:lnTo>
                  <a:pt x="29235" y="34074"/>
                </a:lnTo>
                <a:lnTo>
                  <a:pt x="27368" y="36080"/>
                </a:lnTo>
                <a:lnTo>
                  <a:pt x="26454" y="39471"/>
                </a:lnTo>
                <a:lnTo>
                  <a:pt x="27368" y="41478"/>
                </a:lnTo>
                <a:lnTo>
                  <a:pt x="28765" y="43484"/>
                </a:lnTo>
                <a:lnTo>
                  <a:pt x="25984" y="46875"/>
                </a:lnTo>
                <a:lnTo>
                  <a:pt x="25057" y="50736"/>
                </a:lnTo>
                <a:lnTo>
                  <a:pt x="25057" y="51663"/>
                </a:lnTo>
                <a:lnTo>
                  <a:pt x="27368" y="55511"/>
                </a:lnTo>
                <a:lnTo>
                  <a:pt x="30162" y="57518"/>
                </a:lnTo>
                <a:lnTo>
                  <a:pt x="33883" y="58445"/>
                </a:lnTo>
                <a:lnTo>
                  <a:pt x="34810" y="58445"/>
                </a:lnTo>
                <a:lnTo>
                  <a:pt x="38531" y="57518"/>
                </a:lnTo>
                <a:lnTo>
                  <a:pt x="41313" y="55511"/>
                </a:lnTo>
                <a:lnTo>
                  <a:pt x="42684" y="54127"/>
                </a:lnTo>
                <a:lnTo>
                  <a:pt x="43624" y="49187"/>
                </a:lnTo>
                <a:lnTo>
                  <a:pt x="42240" y="43942"/>
                </a:lnTo>
                <a:lnTo>
                  <a:pt x="41770" y="43484"/>
                </a:lnTo>
                <a:lnTo>
                  <a:pt x="41313" y="43307"/>
                </a:lnTo>
                <a:lnTo>
                  <a:pt x="41313" y="50736"/>
                </a:lnTo>
                <a:lnTo>
                  <a:pt x="39446" y="55054"/>
                </a:lnTo>
                <a:lnTo>
                  <a:pt x="38061" y="56134"/>
                </a:lnTo>
                <a:lnTo>
                  <a:pt x="34353" y="56591"/>
                </a:lnTo>
                <a:lnTo>
                  <a:pt x="32016" y="56591"/>
                </a:lnTo>
                <a:lnTo>
                  <a:pt x="29235" y="54584"/>
                </a:lnTo>
                <a:lnTo>
                  <a:pt x="27368" y="50736"/>
                </a:lnTo>
                <a:lnTo>
                  <a:pt x="28308" y="46875"/>
                </a:lnTo>
                <a:lnTo>
                  <a:pt x="30632" y="43942"/>
                </a:lnTo>
                <a:lnTo>
                  <a:pt x="31546" y="44411"/>
                </a:lnTo>
                <a:lnTo>
                  <a:pt x="35267" y="44869"/>
                </a:lnTo>
                <a:lnTo>
                  <a:pt x="35725" y="44869"/>
                </a:lnTo>
                <a:lnTo>
                  <a:pt x="39446" y="45796"/>
                </a:lnTo>
                <a:lnTo>
                  <a:pt x="40843" y="47345"/>
                </a:lnTo>
                <a:lnTo>
                  <a:pt x="41313" y="50736"/>
                </a:lnTo>
                <a:lnTo>
                  <a:pt x="41313" y="43307"/>
                </a:lnTo>
                <a:lnTo>
                  <a:pt x="38061" y="41948"/>
                </a:lnTo>
                <a:lnTo>
                  <a:pt x="34810" y="41021"/>
                </a:lnTo>
                <a:lnTo>
                  <a:pt x="33883" y="41021"/>
                </a:lnTo>
                <a:lnTo>
                  <a:pt x="30162" y="39941"/>
                </a:lnTo>
                <a:lnTo>
                  <a:pt x="29235" y="39471"/>
                </a:lnTo>
                <a:lnTo>
                  <a:pt x="28765" y="38087"/>
                </a:lnTo>
                <a:lnTo>
                  <a:pt x="29235" y="36550"/>
                </a:lnTo>
                <a:lnTo>
                  <a:pt x="30162" y="35153"/>
                </a:lnTo>
                <a:lnTo>
                  <a:pt x="32016" y="36080"/>
                </a:lnTo>
                <a:lnTo>
                  <a:pt x="33883" y="36550"/>
                </a:lnTo>
                <a:lnTo>
                  <a:pt x="37122" y="35623"/>
                </a:lnTo>
                <a:lnTo>
                  <a:pt x="39903" y="33159"/>
                </a:lnTo>
                <a:lnTo>
                  <a:pt x="40373" y="31762"/>
                </a:lnTo>
                <a:lnTo>
                  <a:pt x="41313" y="26835"/>
                </a:lnTo>
                <a:lnTo>
                  <a:pt x="40843" y="22974"/>
                </a:lnTo>
                <a:lnTo>
                  <a:pt x="39903" y="19583"/>
                </a:lnTo>
                <a:lnTo>
                  <a:pt x="41313" y="18503"/>
                </a:lnTo>
                <a:lnTo>
                  <a:pt x="42240" y="19583"/>
                </a:lnTo>
                <a:lnTo>
                  <a:pt x="42684" y="20510"/>
                </a:lnTo>
                <a:lnTo>
                  <a:pt x="43624" y="20967"/>
                </a:lnTo>
                <a:lnTo>
                  <a:pt x="44551" y="20510"/>
                </a:lnTo>
                <a:lnTo>
                  <a:pt x="45021" y="18503"/>
                </a:lnTo>
                <a:close/>
              </a:path>
              <a:path w="69214" h="130175">
                <a:moveTo>
                  <a:pt x="66827" y="110566"/>
                </a:moveTo>
                <a:lnTo>
                  <a:pt x="65900" y="106248"/>
                </a:lnTo>
                <a:lnTo>
                  <a:pt x="64516" y="102387"/>
                </a:lnTo>
                <a:lnTo>
                  <a:pt x="61722" y="99453"/>
                </a:lnTo>
                <a:lnTo>
                  <a:pt x="58470" y="98374"/>
                </a:lnTo>
                <a:lnTo>
                  <a:pt x="58000" y="98374"/>
                </a:lnTo>
                <a:lnTo>
                  <a:pt x="55219" y="99453"/>
                </a:lnTo>
                <a:lnTo>
                  <a:pt x="53822" y="100380"/>
                </a:lnTo>
                <a:lnTo>
                  <a:pt x="51511" y="103771"/>
                </a:lnTo>
                <a:lnTo>
                  <a:pt x="51981" y="85737"/>
                </a:lnTo>
                <a:lnTo>
                  <a:pt x="65430" y="85737"/>
                </a:lnTo>
                <a:lnTo>
                  <a:pt x="66370" y="81419"/>
                </a:lnTo>
                <a:lnTo>
                  <a:pt x="50584" y="81419"/>
                </a:lnTo>
                <a:lnTo>
                  <a:pt x="49669" y="106705"/>
                </a:lnTo>
                <a:lnTo>
                  <a:pt x="51511" y="107162"/>
                </a:lnTo>
                <a:lnTo>
                  <a:pt x="52451" y="105321"/>
                </a:lnTo>
                <a:lnTo>
                  <a:pt x="54292" y="102387"/>
                </a:lnTo>
                <a:lnTo>
                  <a:pt x="54762" y="101930"/>
                </a:lnTo>
                <a:lnTo>
                  <a:pt x="58000" y="101307"/>
                </a:lnTo>
                <a:lnTo>
                  <a:pt x="59867" y="101930"/>
                </a:lnTo>
                <a:lnTo>
                  <a:pt x="62179" y="104698"/>
                </a:lnTo>
                <a:lnTo>
                  <a:pt x="63119" y="108712"/>
                </a:lnTo>
                <a:lnTo>
                  <a:pt x="63588" y="113957"/>
                </a:lnTo>
                <a:lnTo>
                  <a:pt x="63588" y="115493"/>
                </a:lnTo>
                <a:lnTo>
                  <a:pt x="63119" y="120434"/>
                </a:lnTo>
                <a:lnTo>
                  <a:pt x="62179" y="124282"/>
                </a:lnTo>
                <a:lnTo>
                  <a:pt x="60337" y="126746"/>
                </a:lnTo>
                <a:lnTo>
                  <a:pt x="57543" y="127673"/>
                </a:lnTo>
                <a:lnTo>
                  <a:pt x="56629" y="127673"/>
                </a:lnTo>
                <a:lnTo>
                  <a:pt x="53822" y="126746"/>
                </a:lnTo>
                <a:lnTo>
                  <a:pt x="51511" y="123355"/>
                </a:lnTo>
                <a:lnTo>
                  <a:pt x="52451" y="120891"/>
                </a:lnTo>
                <a:lnTo>
                  <a:pt x="52908" y="118427"/>
                </a:lnTo>
                <a:lnTo>
                  <a:pt x="52451" y="116420"/>
                </a:lnTo>
                <a:lnTo>
                  <a:pt x="51041" y="115493"/>
                </a:lnTo>
                <a:lnTo>
                  <a:pt x="49199" y="116420"/>
                </a:lnTo>
                <a:lnTo>
                  <a:pt x="48729" y="119811"/>
                </a:lnTo>
                <a:lnTo>
                  <a:pt x="49199" y="123355"/>
                </a:lnTo>
                <a:lnTo>
                  <a:pt x="51041" y="126746"/>
                </a:lnTo>
                <a:lnTo>
                  <a:pt x="51511" y="127215"/>
                </a:lnTo>
                <a:lnTo>
                  <a:pt x="54292" y="129070"/>
                </a:lnTo>
                <a:lnTo>
                  <a:pt x="57086" y="129679"/>
                </a:lnTo>
                <a:lnTo>
                  <a:pt x="59410" y="129679"/>
                </a:lnTo>
                <a:lnTo>
                  <a:pt x="66827" y="113030"/>
                </a:lnTo>
                <a:lnTo>
                  <a:pt x="66827" y="110566"/>
                </a:lnTo>
                <a:close/>
              </a:path>
              <a:path w="69214" h="130175">
                <a:moveTo>
                  <a:pt x="68681" y="31305"/>
                </a:moveTo>
                <a:lnTo>
                  <a:pt x="67297" y="27292"/>
                </a:lnTo>
                <a:lnTo>
                  <a:pt x="66827" y="26365"/>
                </a:lnTo>
                <a:lnTo>
                  <a:pt x="65430" y="24879"/>
                </a:lnTo>
                <a:lnTo>
                  <a:pt x="65430" y="34696"/>
                </a:lnTo>
                <a:lnTo>
                  <a:pt x="64960" y="39471"/>
                </a:lnTo>
                <a:lnTo>
                  <a:pt x="63588" y="42862"/>
                </a:lnTo>
                <a:lnTo>
                  <a:pt x="61722" y="45339"/>
                </a:lnTo>
                <a:lnTo>
                  <a:pt x="58470" y="45796"/>
                </a:lnTo>
                <a:lnTo>
                  <a:pt x="55219" y="45796"/>
                </a:lnTo>
                <a:lnTo>
                  <a:pt x="53822" y="45339"/>
                </a:lnTo>
                <a:lnTo>
                  <a:pt x="53378" y="43942"/>
                </a:lnTo>
                <a:lnTo>
                  <a:pt x="53378" y="22974"/>
                </a:lnTo>
                <a:lnTo>
                  <a:pt x="57543" y="22974"/>
                </a:lnTo>
                <a:lnTo>
                  <a:pt x="58000" y="22974"/>
                </a:lnTo>
                <a:lnTo>
                  <a:pt x="61252" y="23444"/>
                </a:lnTo>
                <a:lnTo>
                  <a:pt x="63588" y="25438"/>
                </a:lnTo>
                <a:lnTo>
                  <a:pt x="63588" y="26365"/>
                </a:lnTo>
                <a:lnTo>
                  <a:pt x="64960" y="29756"/>
                </a:lnTo>
                <a:lnTo>
                  <a:pt x="65430" y="34696"/>
                </a:lnTo>
                <a:lnTo>
                  <a:pt x="65430" y="24879"/>
                </a:lnTo>
                <a:lnTo>
                  <a:pt x="64516" y="23901"/>
                </a:lnTo>
                <a:lnTo>
                  <a:pt x="61722" y="21437"/>
                </a:lnTo>
                <a:lnTo>
                  <a:pt x="64046" y="20040"/>
                </a:lnTo>
                <a:lnTo>
                  <a:pt x="66370" y="17119"/>
                </a:lnTo>
                <a:lnTo>
                  <a:pt x="66827" y="15570"/>
                </a:lnTo>
                <a:lnTo>
                  <a:pt x="67297" y="10795"/>
                </a:lnTo>
                <a:lnTo>
                  <a:pt x="66827" y="5854"/>
                </a:lnTo>
                <a:lnTo>
                  <a:pt x="65430" y="2463"/>
                </a:lnTo>
                <a:lnTo>
                  <a:pt x="64516" y="2006"/>
                </a:lnTo>
                <a:lnTo>
                  <a:pt x="64046" y="1739"/>
                </a:lnTo>
                <a:lnTo>
                  <a:pt x="64046" y="10795"/>
                </a:lnTo>
                <a:lnTo>
                  <a:pt x="63588" y="15113"/>
                </a:lnTo>
                <a:lnTo>
                  <a:pt x="62179" y="18503"/>
                </a:lnTo>
                <a:lnTo>
                  <a:pt x="61252" y="20040"/>
                </a:lnTo>
                <a:lnTo>
                  <a:pt x="58470" y="20967"/>
                </a:lnTo>
                <a:lnTo>
                  <a:pt x="53378" y="20967"/>
                </a:lnTo>
                <a:lnTo>
                  <a:pt x="53378" y="4013"/>
                </a:lnTo>
                <a:lnTo>
                  <a:pt x="53822" y="2006"/>
                </a:lnTo>
                <a:lnTo>
                  <a:pt x="55219" y="1549"/>
                </a:lnTo>
                <a:lnTo>
                  <a:pt x="57543" y="1549"/>
                </a:lnTo>
                <a:lnTo>
                  <a:pt x="59410" y="2006"/>
                </a:lnTo>
                <a:lnTo>
                  <a:pt x="62179" y="3543"/>
                </a:lnTo>
                <a:lnTo>
                  <a:pt x="63588" y="5854"/>
                </a:lnTo>
                <a:lnTo>
                  <a:pt x="64046" y="10795"/>
                </a:lnTo>
                <a:lnTo>
                  <a:pt x="64046" y="1739"/>
                </a:lnTo>
                <a:lnTo>
                  <a:pt x="62179" y="622"/>
                </a:lnTo>
                <a:lnTo>
                  <a:pt x="58470" y="0"/>
                </a:lnTo>
                <a:lnTo>
                  <a:pt x="47802" y="0"/>
                </a:lnTo>
                <a:lnTo>
                  <a:pt x="47802" y="1549"/>
                </a:lnTo>
                <a:lnTo>
                  <a:pt x="48729" y="1549"/>
                </a:lnTo>
                <a:lnTo>
                  <a:pt x="50114" y="2006"/>
                </a:lnTo>
                <a:lnTo>
                  <a:pt x="50584" y="4013"/>
                </a:lnTo>
                <a:lnTo>
                  <a:pt x="50584" y="43942"/>
                </a:lnTo>
                <a:lnTo>
                  <a:pt x="50114" y="45339"/>
                </a:lnTo>
                <a:lnTo>
                  <a:pt x="48729" y="45796"/>
                </a:lnTo>
                <a:lnTo>
                  <a:pt x="47332" y="45796"/>
                </a:lnTo>
                <a:lnTo>
                  <a:pt x="47332" y="47802"/>
                </a:lnTo>
                <a:lnTo>
                  <a:pt x="60807" y="47802"/>
                </a:lnTo>
                <a:lnTo>
                  <a:pt x="63588" y="46266"/>
                </a:lnTo>
                <a:lnTo>
                  <a:pt x="66370" y="44411"/>
                </a:lnTo>
                <a:lnTo>
                  <a:pt x="66827" y="43484"/>
                </a:lnTo>
                <a:lnTo>
                  <a:pt x="68224" y="39941"/>
                </a:lnTo>
                <a:lnTo>
                  <a:pt x="68681" y="35623"/>
                </a:lnTo>
                <a:lnTo>
                  <a:pt x="68681" y="313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4085272" y="2962681"/>
            <a:ext cx="142875" cy="49530"/>
          </a:xfrm>
          <a:custGeom>
            <a:avLst/>
            <a:gdLst/>
            <a:ahLst/>
            <a:cxnLst/>
            <a:rect l="l" t="t" r="r" b="b"/>
            <a:pathLst>
              <a:path w="142875" h="49530">
                <a:moveTo>
                  <a:pt x="21348" y="32080"/>
                </a:moveTo>
                <a:lnTo>
                  <a:pt x="19939" y="28219"/>
                </a:lnTo>
                <a:lnTo>
                  <a:pt x="19494" y="27292"/>
                </a:lnTo>
                <a:lnTo>
                  <a:pt x="18097" y="25539"/>
                </a:lnTo>
                <a:lnTo>
                  <a:pt x="18097" y="35471"/>
                </a:lnTo>
                <a:lnTo>
                  <a:pt x="17627" y="39941"/>
                </a:lnTo>
                <a:lnTo>
                  <a:pt x="16230" y="43789"/>
                </a:lnTo>
                <a:lnTo>
                  <a:pt x="13919" y="45796"/>
                </a:lnTo>
                <a:lnTo>
                  <a:pt x="11137" y="46723"/>
                </a:lnTo>
                <a:lnTo>
                  <a:pt x="7886" y="46723"/>
                </a:lnTo>
                <a:lnTo>
                  <a:pt x="6489" y="46266"/>
                </a:lnTo>
                <a:lnTo>
                  <a:pt x="6032" y="44259"/>
                </a:lnTo>
                <a:lnTo>
                  <a:pt x="6032" y="23291"/>
                </a:lnTo>
                <a:lnTo>
                  <a:pt x="10210" y="23291"/>
                </a:lnTo>
                <a:lnTo>
                  <a:pt x="13449" y="24371"/>
                </a:lnTo>
                <a:lnTo>
                  <a:pt x="15786" y="26212"/>
                </a:lnTo>
                <a:lnTo>
                  <a:pt x="16230" y="26682"/>
                </a:lnTo>
                <a:lnTo>
                  <a:pt x="17627" y="30683"/>
                </a:lnTo>
                <a:lnTo>
                  <a:pt x="18097" y="35471"/>
                </a:lnTo>
                <a:lnTo>
                  <a:pt x="18097" y="25539"/>
                </a:lnTo>
                <a:lnTo>
                  <a:pt x="17170" y="24371"/>
                </a:lnTo>
                <a:lnTo>
                  <a:pt x="13919" y="22364"/>
                </a:lnTo>
                <a:lnTo>
                  <a:pt x="16700" y="20358"/>
                </a:lnTo>
                <a:lnTo>
                  <a:pt x="19024" y="18046"/>
                </a:lnTo>
                <a:lnTo>
                  <a:pt x="19494" y="16040"/>
                </a:lnTo>
                <a:lnTo>
                  <a:pt x="19939" y="11722"/>
                </a:lnTo>
                <a:lnTo>
                  <a:pt x="19939" y="11099"/>
                </a:lnTo>
                <a:lnTo>
                  <a:pt x="19494" y="6324"/>
                </a:lnTo>
                <a:lnTo>
                  <a:pt x="18097" y="3390"/>
                </a:lnTo>
                <a:lnTo>
                  <a:pt x="17170" y="2463"/>
                </a:lnTo>
                <a:lnTo>
                  <a:pt x="16700" y="2209"/>
                </a:lnTo>
                <a:lnTo>
                  <a:pt x="16700" y="11722"/>
                </a:lnTo>
                <a:lnTo>
                  <a:pt x="16230" y="16040"/>
                </a:lnTo>
                <a:lnTo>
                  <a:pt x="14846" y="19431"/>
                </a:lnTo>
                <a:lnTo>
                  <a:pt x="13919" y="20358"/>
                </a:lnTo>
                <a:lnTo>
                  <a:pt x="11137" y="21894"/>
                </a:lnTo>
                <a:lnTo>
                  <a:pt x="6032" y="21894"/>
                </a:lnTo>
                <a:lnTo>
                  <a:pt x="6032" y="4318"/>
                </a:lnTo>
                <a:lnTo>
                  <a:pt x="6489" y="2933"/>
                </a:lnTo>
                <a:lnTo>
                  <a:pt x="7886" y="2463"/>
                </a:lnTo>
                <a:lnTo>
                  <a:pt x="12065" y="2463"/>
                </a:lnTo>
                <a:lnTo>
                  <a:pt x="14846" y="4318"/>
                </a:lnTo>
                <a:lnTo>
                  <a:pt x="16230" y="6781"/>
                </a:lnTo>
                <a:lnTo>
                  <a:pt x="16700" y="11722"/>
                </a:lnTo>
                <a:lnTo>
                  <a:pt x="16700" y="2209"/>
                </a:lnTo>
                <a:lnTo>
                  <a:pt x="14389" y="927"/>
                </a:lnTo>
                <a:lnTo>
                  <a:pt x="11137" y="469"/>
                </a:lnTo>
                <a:lnTo>
                  <a:pt x="0" y="469"/>
                </a:lnTo>
                <a:lnTo>
                  <a:pt x="0" y="2463"/>
                </a:lnTo>
                <a:lnTo>
                  <a:pt x="1384" y="2463"/>
                </a:lnTo>
                <a:lnTo>
                  <a:pt x="2781" y="2933"/>
                </a:lnTo>
                <a:lnTo>
                  <a:pt x="3251" y="4318"/>
                </a:lnTo>
                <a:lnTo>
                  <a:pt x="3251" y="44259"/>
                </a:lnTo>
                <a:lnTo>
                  <a:pt x="2781" y="46266"/>
                </a:lnTo>
                <a:lnTo>
                  <a:pt x="1384" y="46723"/>
                </a:lnTo>
                <a:lnTo>
                  <a:pt x="0" y="46723"/>
                </a:lnTo>
                <a:lnTo>
                  <a:pt x="0" y="48107"/>
                </a:lnTo>
                <a:lnTo>
                  <a:pt x="13449" y="48107"/>
                </a:lnTo>
                <a:lnTo>
                  <a:pt x="16230" y="47193"/>
                </a:lnTo>
                <a:lnTo>
                  <a:pt x="19024" y="45186"/>
                </a:lnTo>
                <a:lnTo>
                  <a:pt x="19494" y="44259"/>
                </a:lnTo>
                <a:lnTo>
                  <a:pt x="20878" y="40398"/>
                </a:lnTo>
                <a:lnTo>
                  <a:pt x="21348" y="35928"/>
                </a:lnTo>
                <a:lnTo>
                  <a:pt x="21348" y="32080"/>
                </a:lnTo>
                <a:close/>
              </a:path>
              <a:path w="142875" h="49530">
                <a:moveTo>
                  <a:pt x="46863" y="469"/>
                </a:moveTo>
                <a:lnTo>
                  <a:pt x="40843" y="469"/>
                </a:lnTo>
                <a:lnTo>
                  <a:pt x="34810" y="37934"/>
                </a:lnTo>
                <a:lnTo>
                  <a:pt x="34353" y="37934"/>
                </a:lnTo>
                <a:lnTo>
                  <a:pt x="28765" y="469"/>
                </a:lnTo>
                <a:lnTo>
                  <a:pt x="23660" y="469"/>
                </a:lnTo>
                <a:lnTo>
                  <a:pt x="23660" y="2463"/>
                </a:lnTo>
                <a:lnTo>
                  <a:pt x="24130" y="2463"/>
                </a:lnTo>
                <a:lnTo>
                  <a:pt x="25527" y="2933"/>
                </a:lnTo>
                <a:lnTo>
                  <a:pt x="25984" y="4394"/>
                </a:lnTo>
                <a:lnTo>
                  <a:pt x="25984" y="44259"/>
                </a:lnTo>
                <a:lnTo>
                  <a:pt x="25527" y="46266"/>
                </a:lnTo>
                <a:lnTo>
                  <a:pt x="24130" y="46723"/>
                </a:lnTo>
                <a:lnTo>
                  <a:pt x="23660" y="46723"/>
                </a:lnTo>
                <a:lnTo>
                  <a:pt x="23660" y="48107"/>
                </a:lnTo>
                <a:lnTo>
                  <a:pt x="29235" y="48107"/>
                </a:lnTo>
                <a:lnTo>
                  <a:pt x="29235" y="46723"/>
                </a:lnTo>
                <a:lnTo>
                  <a:pt x="28765" y="46723"/>
                </a:lnTo>
                <a:lnTo>
                  <a:pt x="27838" y="46266"/>
                </a:lnTo>
                <a:lnTo>
                  <a:pt x="26924" y="44259"/>
                </a:lnTo>
                <a:lnTo>
                  <a:pt x="26924" y="8788"/>
                </a:lnTo>
                <a:lnTo>
                  <a:pt x="27368" y="8788"/>
                </a:lnTo>
                <a:lnTo>
                  <a:pt x="33413" y="48107"/>
                </a:lnTo>
                <a:lnTo>
                  <a:pt x="34353" y="48107"/>
                </a:lnTo>
                <a:lnTo>
                  <a:pt x="40843" y="7708"/>
                </a:lnTo>
                <a:lnTo>
                  <a:pt x="41313" y="7708"/>
                </a:lnTo>
                <a:lnTo>
                  <a:pt x="41313" y="44259"/>
                </a:lnTo>
                <a:lnTo>
                  <a:pt x="40843" y="46266"/>
                </a:lnTo>
                <a:lnTo>
                  <a:pt x="39446" y="46723"/>
                </a:lnTo>
                <a:lnTo>
                  <a:pt x="38531" y="46723"/>
                </a:lnTo>
                <a:lnTo>
                  <a:pt x="38531" y="48107"/>
                </a:lnTo>
                <a:lnTo>
                  <a:pt x="46863" y="48107"/>
                </a:lnTo>
                <a:lnTo>
                  <a:pt x="46863" y="46723"/>
                </a:lnTo>
                <a:lnTo>
                  <a:pt x="45948" y="46723"/>
                </a:lnTo>
                <a:lnTo>
                  <a:pt x="44551" y="46266"/>
                </a:lnTo>
                <a:lnTo>
                  <a:pt x="44081" y="44259"/>
                </a:lnTo>
                <a:lnTo>
                  <a:pt x="44081" y="4318"/>
                </a:lnTo>
                <a:lnTo>
                  <a:pt x="44551" y="2933"/>
                </a:lnTo>
                <a:lnTo>
                  <a:pt x="45948" y="2463"/>
                </a:lnTo>
                <a:lnTo>
                  <a:pt x="46863" y="2463"/>
                </a:lnTo>
                <a:lnTo>
                  <a:pt x="46863" y="469"/>
                </a:lnTo>
                <a:close/>
              </a:path>
              <a:path w="142875" h="49530">
                <a:moveTo>
                  <a:pt x="69608" y="32080"/>
                </a:moveTo>
                <a:lnTo>
                  <a:pt x="64516" y="32080"/>
                </a:lnTo>
                <a:lnTo>
                  <a:pt x="64516" y="0"/>
                </a:lnTo>
                <a:lnTo>
                  <a:pt x="62649" y="0"/>
                </a:lnTo>
                <a:lnTo>
                  <a:pt x="61722" y="2171"/>
                </a:lnTo>
                <a:lnTo>
                  <a:pt x="61722" y="7251"/>
                </a:lnTo>
                <a:lnTo>
                  <a:pt x="61722" y="32080"/>
                </a:lnTo>
                <a:lnTo>
                  <a:pt x="50584" y="32080"/>
                </a:lnTo>
                <a:lnTo>
                  <a:pt x="61252" y="7251"/>
                </a:lnTo>
                <a:lnTo>
                  <a:pt x="61722" y="7251"/>
                </a:lnTo>
                <a:lnTo>
                  <a:pt x="61722" y="2171"/>
                </a:lnTo>
                <a:lnTo>
                  <a:pt x="48729" y="32537"/>
                </a:lnTo>
                <a:lnTo>
                  <a:pt x="48729" y="34074"/>
                </a:lnTo>
                <a:lnTo>
                  <a:pt x="61722" y="34074"/>
                </a:lnTo>
                <a:lnTo>
                  <a:pt x="61722" y="43332"/>
                </a:lnTo>
                <a:lnTo>
                  <a:pt x="60807" y="45796"/>
                </a:lnTo>
                <a:lnTo>
                  <a:pt x="58470" y="46723"/>
                </a:lnTo>
                <a:lnTo>
                  <a:pt x="56629" y="46723"/>
                </a:lnTo>
                <a:lnTo>
                  <a:pt x="56629" y="48107"/>
                </a:lnTo>
                <a:lnTo>
                  <a:pt x="69138" y="48107"/>
                </a:lnTo>
                <a:lnTo>
                  <a:pt x="69138" y="46723"/>
                </a:lnTo>
                <a:lnTo>
                  <a:pt x="67297" y="46723"/>
                </a:lnTo>
                <a:lnTo>
                  <a:pt x="65430" y="45796"/>
                </a:lnTo>
                <a:lnTo>
                  <a:pt x="64516" y="43332"/>
                </a:lnTo>
                <a:lnTo>
                  <a:pt x="64516" y="34074"/>
                </a:lnTo>
                <a:lnTo>
                  <a:pt x="69608" y="34074"/>
                </a:lnTo>
                <a:lnTo>
                  <a:pt x="69608" y="32080"/>
                </a:lnTo>
                <a:close/>
              </a:path>
              <a:path w="142875" h="49530">
                <a:moveTo>
                  <a:pt x="92354" y="33159"/>
                </a:moveTo>
                <a:lnTo>
                  <a:pt x="90957" y="28219"/>
                </a:lnTo>
                <a:lnTo>
                  <a:pt x="88646" y="24828"/>
                </a:lnTo>
                <a:lnTo>
                  <a:pt x="85394" y="22364"/>
                </a:lnTo>
                <a:lnTo>
                  <a:pt x="87236" y="21437"/>
                </a:lnTo>
                <a:lnTo>
                  <a:pt x="89573" y="18046"/>
                </a:lnTo>
                <a:lnTo>
                  <a:pt x="90500" y="16040"/>
                </a:lnTo>
                <a:lnTo>
                  <a:pt x="90957" y="11099"/>
                </a:lnTo>
                <a:lnTo>
                  <a:pt x="90500" y="7708"/>
                </a:lnTo>
                <a:lnTo>
                  <a:pt x="88646" y="3390"/>
                </a:lnTo>
                <a:lnTo>
                  <a:pt x="86321" y="927"/>
                </a:lnTo>
                <a:lnTo>
                  <a:pt x="82613" y="0"/>
                </a:lnTo>
                <a:lnTo>
                  <a:pt x="80289" y="469"/>
                </a:lnTo>
                <a:lnTo>
                  <a:pt x="77038" y="2463"/>
                </a:lnTo>
                <a:lnTo>
                  <a:pt x="75653" y="4787"/>
                </a:lnTo>
                <a:lnTo>
                  <a:pt x="74726" y="9715"/>
                </a:lnTo>
                <a:lnTo>
                  <a:pt x="75184" y="12649"/>
                </a:lnTo>
                <a:lnTo>
                  <a:pt x="76568" y="13576"/>
                </a:lnTo>
                <a:lnTo>
                  <a:pt x="77965" y="12649"/>
                </a:lnTo>
                <a:lnTo>
                  <a:pt x="78435" y="10185"/>
                </a:lnTo>
                <a:lnTo>
                  <a:pt x="77965" y="9258"/>
                </a:lnTo>
                <a:lnTo>
                  <a:pt x="77508" y="6324"/>
                </a:lnTo>
                <a:lnTo>
                  <a:pt x="79362" y="2933"/>
                </a:lnTo>
                <a:lnTo>
                  <a:pt x="82143" y="1854"/>
                </a:lnTo>
                <a:lnTo>
                  <a:pt x="83527" y="2463"/>
                </a:lnTo>
                <a:lnTo>
                  <a:pt x="86321" y="4787"/>
                </a:lnTo>
                <a:lnTo>
                  <a:pt x="87236" y="6781"/>
                </a:lnTo>
                <a:lnTo>
                  <a:pt x="87706" y="11722"/>
                </a:lnTo>
                <a:lnTo>
                  <a:pt x="87706" y="14503"/>
                </a:lnTo>
                <a:lnTo>
                  <a:pt x="86321" y="18973"/>
                </a:lnTo>
                <a:lnTo>
                  <a:pt x="83997" y="20967"/>
                </a:lnTo>
                <a:lnTo>
                  <a:pt x="80289" y="21894"/>
                </a:lnTo>
                <a:lnTo>
                  <a:pt x="80289" y="23901"/>
                </a:lnTo>
                <a:lnTo>
                  <a:pt x="80746" y="23901"/>
                </a:lnTo>
                <a:lnTo>
                  <a:pt x="84924" y="24828"/>
                </a:lnTo>
                <a:lnTo>
                  <a:pt x="87236" y="26682"/>
                </a:lnTo>
                <a:lnTo>
                  <a:pt x="88176" y="29603"/>
                </a:lnTo>
                <a:lnTo>
                  <a:pt x="89103" y="35001"/>
                </a:lnTo>
                <a:lnTo>
                  <a:pt x="88646" y="39941"/>
                </a:lnTo>
                <a:lnTo>
                  <a:pt x="87236" y="43789"/>
                </a:lnTo>
                <a:lnTo>
                  <a:pt x="85864" y="45796"/>
                </a:lnTo>
                <a:lnTo>
                  <a:pt x="82143" y="47193"/>
                </a:lnTo>
                <a:lnTo>
                  <a:pt x="79362" y="45796"/>
                </a:lnTo>
                <a:lnTo>
                  <a:pt x="77508" y="43332"/>
                </a:lnTo>
                <a:lnTo>
                  <a:pt x="77965" y="41325"/>
                </a:lnTo>
                <a:lnTo>
                  <a:pt x="78435" y="38862"/>
                </a:lnTo>
                <a:lnTo>
                  <a:pt x="77965" y="36550"/>
                </a:lnTo>
                <a:lnTo>
                  <a:pt x="76568" y="35471"/>
                </a:lnTo>
                <a:lnTo>
                  <a:pt x="74726" y="36550"/>
                </a:lnTo>
                <a:lnTo>
                  <a:pt x="74256" y="39941"/>
                </a:lnTo>
                <a:lnTo>
                  <a:pt x="74256" y="41795"/>
                </a:lnTo>
                <a:lnTo>
                  <a:pt x="76568" y="46266"/>
                </a:lnTo>
                <a:lnTo>
                  <a:pt x="78905" y="48107"/>
                </a:lnTo>
                <a:lnTo>
                  <a:pt x="82143" y="49187"/>
                </a:lnTo>
                <a:lnTo>
                  <a:pt x="83527" y="48729"/>
                </a:lnTo>
                <a:lnTo>
                  <a:pt x="87236" y="47650"/>
                </a:lnTo>
                <a:lnTo>
                  <a:pt x="89573" y="44716"/>
                </a:lnTo>
                <a:lnTo>
                  <a:pt x="91884" y="40398"/>
                </a:lnTo>
                <a:lnTo>
                  <a:pt x="92354" y="35471"/>
                </a:lnTo>
                <a:lnTo>
                  <a:pt x="92354" y="33159"/>
                </a:lnTo>
                <a:close/>
              </a:path>
              <a:path w="142875" h="49530">
                <a:moveTo>
                  <a:pt x="116941" y="18973"/>
                </a:moveTo>
                <a:lnTo>
                  <a:pt x="116497" y="14033"/>
                </a:lnTo>
                <a:lnTo>
                  <a:pt x="115570" y="10185"/>
                </a:lnTo>
                <a:lnTo>
                  <a:pt x="114160" y="6324"/>
                </a:lnTo>
                <a:lnTo>
                  <a:pt x="113233" y="4851"/>
                </a:lnTo>
                <a:lnTo>
                  <a:pt x="113233" y="18973"/>
                </a:lnTo>
                <a:lnTo>
                  <a:pt x="113233" y="33159"/>
                </a:lnTo>
                <a:lnTo>
                  <a:pt x="112788" y="37477"/>
                </a:lnTo>
                <a:lnTo>
                  <a:pt x="111848" y="40868"/>
                </a:lnTo>
                <a:lnTo>
                  <a:pt x="109524" y="45186"/>
                </a:lnTo>
                <a:lnTo>
                  <a:pt x="107200" y="46723"/>
                </a:lnTo>
                <a:lnTo>
                  <a:pt x="104889" y="45186"/>
                </a:lnTo>
                <a:lnTo>
                  <a:pt x="103022" y="40868"/>
                </a:lnTo>
                <a:lnTo>
                  <a:pt x="102565" y="38392"/>
                </a:lnTo>
                <a:lnTo>
                  <a:pt x="101650" y="34544"/>
                </a:lnTo>
                <a:lnTo>
                  <a:pt x="101180" y="29603"/>
                </a:lnTo>
                <a:lnTo>
                  <a:pt x="101180" y="20967"/>
                </a:lnTo>
                <a:lnTo>
                  <a:pt x="102095" y="11722"/>
                </a:lnTo>
                <a:lnTo>
                  <a:pt x="103022" y="8178"/>
                </a:lnTo>
                <a:lnTo>
                  <a:pt x="103022" y="7708"/>
                </a:lnTo>
                <a:lnTo>
                  <a:pt x="104889" y="3390"/>
                </a:lnTo>
                <a:lnTo>
                  <a:pt x="107200" y="2463"/>
                </a:lnTo>
                <a:lnTo>
                  <a:pt x="107670" y="2463"/>
                </a:lnTo>
                <a:lnTo>
                  <a:pt x="109982" y="3860"/>
                </a:lnTo>
                <a:lnTo>
                  <a:pt x="111848" y="8178"/>
                </a:lnTo>
                <a:lnTo>
                  <a:pt x="112318" y="10185"/>
                </a:lnTo>
                <a:lnTo>
                  <a:pt x="113233" y="18973"/>
                </a:lnTo>
                <a:lnTo>
                  <a:pt x="113233" y="4851"/>
                </a:lnTo>
                <a:lnTo>
                  <a:pt x="112318" y="3390"/>
                </a:lnTo>
                <a:lnTo>
                  <a:pt x="109982" y="927"/>
                </a:lnTo>
                <a:lnTo>
                  <a:pt x="107200" y="0"/>
                </a:lnTo>
                <a:lnTo>
                  <a:pt x="104889" y="927"/>
                </a:lnTo>
                <a:lnTo>
                  <a:pt x="97459" y="24371"/>
                </a:lnTo>
                <a:lnTo>
                  <a:pt x="97459" y="25285"/>
                </a:lnTo>
                <a:lnTo>
                  <a:pt x="107200" y="49187"/>
                </a:lnTo>
                <a:lnTo>
                  <a:pt x="109982" y="48107"/>
                </a:lnTo>
                <a:lnTo>
                  <a:pt x="112318" y="46266"/>
                </a:lnTo>
                <a:lnTo>
                  <a:pt x="114160" y="42405"/>
                </a:lnTo>
                <a:lnTo>
                  <a:pt x="114630" y="41795"/>
                </a:lnTo>
                <a:lnTo>
                  <a:pt x="115570" y="38392"/>
                </a:lnTo>
                <a:lnTo>
                  <a:pt x="116497" y="34544"/>
                </a:lnTo>
                <a:lnTo>
                  <a:pt x="116941" y="29603"/>
                </a:lnTo>
                <a:lnTo>
                  <a:pt x="116941" y="18973"/>
                </a:lnTo>
                <a:close/>
              </a:path>
              <a:path w="142875" h="49530">
                <a:moveTo>
                  <a:pt x="142481" y="469"/>
                </a:moveTo>
                <a:lnTo>
                  <a:pt x="134594" y="469"/>
                </a:lnTo>
                <a:lnTo>
                  <a:pt x="134594" y="2463"/>
                </a:lnTo>
                <a:lnTo>
                  <a:pt x="135064" y="2463"/>
                </a:lnTo>
                <a:lnTo>
                  <a:pt x="136436" y="2933"/>
                </a:lnTo>
                <a:lnTo>
                  <a:pt x="136906" y="4318"/>
                </a:lnTo>
                <a:lnTo>
                  <a:pt x="136906" y="22364"/>
                </a:lnTo>
                <a:lnTo>
                  <a:pt x="125768" y="22364"/>
                </a:lnTo>
                <a:lnTo>
                  <a:pt x="125768" y="4318"/>
                </a:lnTo>
                <a:lnTo>
                  <a:pt x="126238" y="2933"/>
                </a:lnTo>
                <a:lnTo>
                  <a:pt x="127635" y="2463"/>
                </a:lnTo>
                <a:lnTo>
                  <a:pt x="128079" y="2463"/>
                </a:lnTo>
                <a:lnTo>
                  <a:pt x="128079" y="469"/>
                </a:lnTo>
                <a:lnTo>
                  <a:pt x="120205" y="469"/>
                </a:lnTo>
                <a:lnTo>
                  <a:pt x="120205" y="2463"/>
                </a:lnTo>
                <a:lnTo>
                  <a:pt x="121119" y="2463"/>
                </a:lnTo>
                <a:lnTo>
                  <a:pt x="122516" y="2933"/>
                </a:lnTo>
                <a:lnTo>
                  <a:pt x="122986" y="4318"/>
                </a:lnTo>
                <a:lnTo>
                  <a:pt x="122986" y="44259"/>
                </a:lnTo>
                <a:lnTo>
                  <a:pt x="122516" y="46266"/>
                </a:lnTo>
                <a:lnTo>
                  <a:pt x="121119" y="46723"/>
                </a:lnTo>
                <a:lnTo>
                  <a:pt x="120205" y="46723"/>
                </a:lnTo>
                <a:lnTo>
                  <a:pt x="120205" y="48107"/>
                </a:lnTo>
                <a:lnTo>
                  <a:pt x="128549" y="48107"/>
                </a:lnTo>
                <a:lnTo>
                  <a:pt x="128549" y="46723"/>
                </a:lnTo>
                <a:lnTo>
                  <a:pt x="127635" y="46723"/>
                </a:lnTo>
                <a:lnTo>
                  <a:pt x="126238" y="46266"/>
                </a:lnTo>
                <a:lnTo>
                  <a:pt x="125768" y="44259"/>
                </a:lnTo>
                <a:lnTo>
                  <a:pt x="125768" y="24371"/>
                </a:lnTo>
                <a:lnTo>
                  <a:pt x="136906" y="24371"/>
                </a:lnTo>
                <a:lnTo>
                  <a:pt x="136906" y="44259"/>
                </a:lnTo>
                <a:lnTo>
                  <a:pt x="136436" y="46266"/>
                </a:lnTo>
                <a:lnTo>
                  <a:pt x="135064" y="46723"/>
                </a:lnTo>
                <a:lnTo>
                  <a:pt x="134124" y="46723"/>
                </a:lnTo>
                <a:lnTo>
                  <a:pt x="134124" y="48107"/>
                </a:lnTo>
                <a:lnTo>
                  <a:pt x="142481" y="48107"/>
                </a:lnTo>
                <a:lnTo>
                  <a:pt x="142481" y="46723"/>
                </a:lnTo>
                <a:lnTo>
                  <a:pt x="141554" y="46723"/>
                </a:lnTo>
                <a:lnTo>
                  <a:pt x="140627" y="46266"/>
                </a:lnTo>
                <a:lnTo>
                  <a:pt x="139687" y="44259"/>
                </a:lnTo>
                <a:lnTo>
                  <a:pt x="139687" y="4318"/>
                </a:lnTo>
                <a:lnTo>
                  <a:pt x="140627" y="2933"/>
                </a:lnTo>
                <a:lnTo>
                  <a:pt x="141554" y="2463"/>
                </a:lnTo>
                <a:lnTo>
                  <a:pt x="142481" y="2463"/>
                </a:lnTo>
                <a:lnTo>
                  <a:pt x="142481" y="46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4085272" y="3045028"/>
            <a:ext cx="69215" cy="130175"/>
          </a:xfrm>
          <a:custGeom>
            <a:avLst/>
            <a:gdLst/>
            <a:ahLst/>
            <a:cxnLst/>
            <a:rect l="l" t="t" r="r" b="b"/>
            <a:pathLst>
              <a:path w="69214" h="130175">
                <a:moveTo>
                  <a:pt x="19024" y="99301"/>
                </a:moveTo>
                <a:lnTo>
                  <a:pt x="18567" y="94361"/>
                </a:lnTo>
                <a:lnTo>
                  <a:pt x="17627" y="90512"/>
                </a:lnTo>
                <a:lnTo>
                  <a:pt x="16700" y="87122"/>
                </a:lnTo>
                <a:lnTo>
                  <a:pt x="15786" y="85458"/>
                </a:lnTo>
                <a:lnTo>
                  <a:pt x="15786" y="105156"/>
                </a:lnTo>
                <a:lnTo>
                  <a:pt x="15786" y="108546"/>
                </a:lnTo>
                <a:lnTo>
                  <a:pt x="14846" y="117805"/>
                </a:lnTo>
                <a:lnTo>
                  <a:pt x="13919" y="121653"/>
                </a:lnTo>
                <a:lnTo>
                  <a:pt x="13919" y="122123"/>
                </a:lnTo>
                <a:lnTo>
                  <a:pt x="12065" y="126136"/>
                </a:lnTo>
                <a:lnTo>
                  <a:pt x="9639" y="127520"/>
                </a:lnTo>
                <a:lnTo>
                  <a:pt x="9271" y="127520"/>
                </a:lnTo>
                <a:lnTo>
                  <a:pt x="3251" y="105156"/>
                </a:lnTo>
                <a:lnTo>
                  <a:pt x="3251" y="101765"/>
                </a:lnTo>
                <a:lnTo>
                  <a:pt x="4178" y="92519"/>
                </a:lnTo>
                <a:lnTo>
                  <a:pt x="5092" y="88506"/>
                </a:lnTo>
                <a:lnTo>
                  <a:pt x="5562" y="88049"/>
                </a:lnTo>
                <a:lnTo>
                  <a:pt x="7429" y="84188"/>
                </a:lnTo>
                <a:lnTo>
                  <a:pt x="9740" y="82651"/>
                </a:lnTo>
                <a:lnTo>
                  <a:pt x="10210" y="82651"/>
                </a:lnTo>
                <a:lnTo>
                  <a:pt x="12522" y="84658"/>
                </a:lnTo>
                <a:lnTo>
                  <a:pt x="13919" y="88506"/>
                </a:lnTo>
                <a:lnTo>
                  <a:pt x="14389" y="90970"/>
                </a:lnTo>
                <a:lnTo>
                  <a:pt x="15316" y="94830"/>
                </a:lnTo>
                <a:lnTo>
                  <a:pt x="9740" y="80797"/>
                </a:lnTo>
                <a:lnTo>
                  <a:pt x="6959" y="81254"/>
                </a:lnTo>
                <a:lnTo>
                  <a:pt x="0" y="99758"/>
                </a:lnTo>
                <a:lnTo>
                  <a:pt x="0" y="111023"/>
                </a:lnTo>
                <a:lnTo>
                  <a:pt x="9740" y="129527"/>
                </a:lnTo>
                <a:lnTo>
                  <a:pt x="12065" y="129057"/>
                </a:lnTo>
                <a:lnTo>
                  <a:pt x="19024" y="110553"/>
                </a:lnTo>
                <a:lnTo>
                  <a:pt x="19024" y="99301"/>
                </a:lnTo>
                <a:close/>
              </a:path>
              <a:path w="69214" h="130175">
                <a:moveTo>
                  <a:pt x="20878" y="36385"/>
                </a:moveTo>
                <a:lnTo>
                  <a:pt x="19939" y="35928"/>
                </a:lnTo>
                <a:lnTo>
                  <a:pt x="19024" y="40398"/>
                </a:lnTo>
                <a:lnTo>
                  <a:pt x="17170" y="43332"/>
                </a:lnTo>
                <a:lnTo>
                  <a:pt x="15786" y="44716"/>
                </a:lnTo>
                <a:lnTo>
                  <a:pt x="12522" y="45643"/>
                </a:lnTo>
                <a:lnTo>
                  <a:pt x="7429" y="45643"/>
                </a:lnTo>
                <a:lnTo>
                  <a:pt x="6489" y="45173"/>
                </a:lnTo>
                <a:lnTo>
                  <a:pt x="6032" y="43789"/>
                </a:lnTo>
                <a:lnTo>
                  <a:pt x="6032" y="3848"/>
                </a:lnTo>
                <a:lnTo>
                  <a:pt x="6489" y="1841"/>
                </a:lnTo>
                <a:lnTo>
                  <a:pt x="7429" y="1384"/>
                </a:lnTo>
                <a:lnTo>
                  <a:pt x="8801" y="1384"/>
                </a:lnTo>
                <a:lnTo>
                  <a:pt x="8801" y="0"/>
                </a:lnTo>
                <a:lnTo>
                  <a:pt x="0" y="0"/>
                </a:lnTo>
                <a:lnTo>
                  <a:pt x="0" y="1384"/>
                </a:lnTo>
                <a:lnTo>
                  <a:pt x="927" y="1384"/>
                </a:lnTo>
                <a:lnTo>
                  <a:pt x="2311" y="1841"/>
                </a:lnTo>
                <a:lnTo>
                  <a:pt x="2781" y="3848"/>
                </a:lnTo>
                <a:lnTo>
                  <a:pt x="2781" y="43789"/>
                </a:lnTo>
                <a:lnTo>
                  <a:pt x="2311" y="45173"/>
                </a:lnTo>
                <a:lnTo>
                  <a:pt x="927" y="45643"/>
                </a:lnTo>
                <a:lnTo>
                  <a:pt x="0" y="45643"/>
                </a:lnTo>
                <a:lnTo>
                  <a:pt x="0" y="47650"/>
                </a:lnTo>
                <a:lnTo>
                  <a:pt x="19024" y="47650"/>
                </a:lnTo>
                <a:lnTo>
                  <a:pt x="20878" y="36385"/>
                </a:lnTo>
                <a:close/>
              </a:path>
              <a:path w="69214" h="130175">
                <a:moveTo>
                  <a:pt x="30162" y="126136"/>
                </a:moveTo>
                <a:lnTo>
                  <a:pt x="29705" y="123202"/>
                </a:lnTo>
                <a:lnTo>
                  <a:pt x="27838" y="122123"/>
                </a:lnTo>
                <a:lnTo>
                  <a:pt x="25984" y="123202"/>
                </a:lnTo>
                <a:lnTo>
                  <a:pt x="25057" y="126136"/>
                </a:lnTo>
                <a:lnTo>
                  <a:pt x="25984" y="128447"/>
                </a:lnTo>
                <a:lnTo>
                  <a:pt x="27838" y="129984"/>
                </a:lnTo>
                <a:lnTo>
                  <a:pt x="29705" y="128447"/>
                </a:lnTo>
                <a:lnTo>
                  <a:pt x="30162" y="126136"/>
                </a:lnTo>
                <a:close/>
              </a:path>
              <a:path w="69214" h="130175">
                <a:moveTo>
                  <a:pt x="45021" y="18503"/>
                </a:moveTo>
                <a:lnTo>
                  <a:pt x="44551" y="16497"/>
                </a:lnTo>
                <a:lnTo>
                  <a:pt x="43154" y="15570"/>
                </a:lnTo>
                <a:lnTo>
                  <a:pt x="41770" y="16040"/>
                </a:lnTo>
                <a:lnTo>
                  <a:pt x="38976" y="18503"/>
                </a:lnTo>
                <a:lnTo>
                  <a:pt x="38531" y="18122"/>
                </a:lnTo>
                <a:lnTo>
                  <a:pt x="38531" y="26670"/>
                </a:lnTo>
                <a:lnTo>
                  <a:pt x="38531" y="27749"/>
                </a:lnTo>
                <a:lnTo>
                  <a:pt x="37592" y="32537"/>
                </a:lnTo>
                <a:lnTo>
                  <a:pt x="37122" y="32994"/>
                </a:lnTo>
                <a:lnTo>
                  <a:pt x="33883" y="34544"/>
                </a:lnTo>
                <a:lnTo>
                  <a:pt x="33413" y="34544"/>
                </a:lnTo>
                <a:lnTo>
                  <a:pt x="30162" y="32067"/>
                </a:lnTo>
                <a:lnTo>
                  <a:pt x="30162" y="31610"/>
                </a:lnTo>
                <a:lnTo>
                  <a:pt x="28765" y="26670"/>
                </a:lnTo>
                <a:lnTo>
                  <a:pt x="29235" y="23749"/>
                </a:lnTo>
                <a:lnTo>
                  <a:pt x="30632" y="19431"/>
                </a:lnTo>
                <a:lnTo>
                  <a:pt x="33883" y="17424"/>
                </a:lnTo>
                <a:lnTo>
                  <a:pt x="37592" y="19431"/>
                </a:lnTo>
                <a:lnTo>
                  <a:pt x="38061" y="20815"/>
                </a:lnTo>
                <a:lnTo>
                  <a:pt x="38531" y="26670"/>
                </a:lnTo>
                <a:lnTo>
                  <a:pt x="38531" y="18122"/>
                </a:lnTo>
                <a:lnTo>
                  <a:pt x="36664" y="16497"/>
                </a:lnTo>
                <a:lnTo>
                  <a:pt x="33883" y="16040"/>
                </a:lnTo>
                <a:lnTo>
                  <a:pt x="31102" y="16497"/>
                </a:lnTo>
                <a:lnTo>
                  <a:pt x="28308" y="18961"/>
                </a:lnTo>
                <a:lnTo>
                  <a:pt x="27368" y="21894"/>
                </a:lnTo>
                <a:lnTo>
                  <a:pt x="26454" y="26670"/>
                </a:lnTo>
                <a:lnTo>
                  <a:pt x="27368" y="30683"/>
                </a:lnTo>
                <a:lnTo>
                  <a:pt x="29235" y="34074"/>
                </a:lnTo>
                <a:lnTo>
                  <a:pt x="27368" y="35928"/>
                </a:lnTo>
                <a:lnTo>
                  <a:pt x="26454" y="38849"/>
                </a:lnTo>
                <a:lnTo>
                  <a:pt x="27368" y="41325"/>
                </a:lnTo>
                <a:lnTo>
                  <a:pt x="28765" y="43332"/>
                </a:lnTo>
                <a:lnTo>
                  <a:pt x="25984" y="46253"/>
                </a:lnTo>
                <a:lnTo>
                  <a:pt x="25057" y="50114"/>
                </a:lnTo>
                <a:lnTo>
                  <a:pt x="25057" y="51498"/>
                </a:lnTo>
                <a:lnTo>
                  <a:pt x="27368" y="55511"/>
                </a:lnTo>
                <a:lnTo>
                  <a:pt x="30162" y="57353"/>
                </a:lnTo>
                <a:lnTo>
                  <a:pt x="33883" y="57823"/>
                </a:lnTo>
                <a:lnTo>
                  <a:pt x="34810" y="57823"/>
                </a:lnTo>
                <a:lnTo>
                  <a:pt x="38531" y="57353"/>
                </a:lnTo>
                <a:lnTo>
                  <a:pt x="41313" y="55511"/>
                </a:lnTo>
                <a:lnTo>
                  <a:pt x="42684" y="53505"/>
                </a:lnTo>
                <a:lnTo>
                  <a:pt x="43624" y="49187"/>
                </a:lnTo>
                <a:lnTo>
                  <a:pt x="42240" y="43789"/>
                </a:lnTo>
                <a:lnTo>
                  <a:pt x="41770" y="43332"/>
                </a:lnTo>
                <a:lnTo>
                  <a:pt x="41313" y="43141"/>
                </a:lnTo>
                <a:lnTo>
                  <a:pt x="41313" y="50114"/>
                </a:lnTo>
                <a:lnTo>
                  <a:pt x="39446" y="54889"/>
                </a:lnTo>
                <a:lnTo>
                  <a:pt x="38061" y="55511"/>
                </a:lnTo>
                <a:lnTo>
                  <a:pt x="34353" y="56438"/>
                </a:lnTo>
                <a:lnTo>
                  <a:pt x="32016" y="56438"/>
                </a:lnTo>
                <a:lnTo>
                  <a:pt x="29235" y="54432"/>
                </a:lnTo>
                <a:lnTo>
                  <a:pt x="27368" y="50114"/>
                </a:lnTo>
                <a:lnTo>
                  <a:pt x="28308" y="46253"/>
                </a:lnTo>
                <a:lnTo>
                  <a:pt x="30632" y="43789"/>
                </a:lnTo>
                <a:lnTo>
                  <a:pt x="31546" y="44246"/>
                </a:lnTo>
                <a:lnTo>
                  <a:pt x="35267" y="44716"/>
                </a:lnTo>
                <a:lnTo>
                  <a:pt x="35725" y="44716"/>
                </a:lnTo>
                <a:lnTo>
                  <a:pt x="39446" y="45643"/>
                </a:lnTo>
                <a:lnTo>
                  <a:pt x="40843" y="47180"/>
                </a:lnTo>
                <a:lnTo>
                  <a:pt x="41313" y="50114"/>
                </a:lnTo>
                <a:lnTo>
                  <a:pt x="41313" y="43141"/>
                </a:lnTo>
                <a:lnTo>
                  <a:pt x="38061" y="41783"/>
                </a:lnTo>
                <a:lnTo>
                  <a:pt x="34810" y="40855"/>
                </a:lnTo>
                <a:lnTo>
                  <a:pt x="33883" y="40855"/>
                </a:lnTo>
                <a:lnTo>
                  <a:pt x="30162" y="39928"/>
                </a:lnTo>
                <a:lnTo>
                  <a:pt x="29235" y="39319"/>
                </a:lnTo>
                <a:lnTo>
                  <a:pt x="28765" y="37934"/>
                </a:lnTo>
                <a:lnTo>
                  <a:pt x="29235" y="36385"/>
                </a:lnTo>
                <a:lnTo>
                  <a:pt x="30162" y="35001"/>
                </a:lnTo>
                <a:lnTo>
                  <a:pt x="32016" y="35928"/>
                </a:lnTo>
                <a:lnTo>
                  <a:pt x="33883" y="36385"/>
                </a:lnTo>
                <a:lnTo>
                  <a:pt x="37122" y="35458"/>
                </a:lnTo>
                <a:lnTo>
                  <a:pt x="39903" y="32994"/>
                </a:lnTo>
                <a:lnTo>
                  <a:pt x="40373" y="31610"/>
                </a:lnTo>
                <a:lnTo>
                  <a:pt x="41313" y="26670"/>
                </a:lnTo>
                <a:lnTo>
                  <a:pt x="40843" y="22821"/>
                </a:lnTo>
                <a:lnTo>
                  <a:pt x="39903" y="19431"/>
                </a:lnTo>
                <a:lnTo>
                  <a:pt x="41313" y="18503"/>
                </a:lnTo>
                <a:lnTo>
                  <a:pt x="42240" y="19431"/>
                </a:lnTo>
                <a:lnTo>
                  <a:pt x="42684" y="20345"/>
                </a:lnTo>
                <a:lnTo>
                  <a:pt x="43624" y="20815"/>
                </a:lnTo>
                <a:lnTo>
                  <a:pt x="44551" y="19888"/>
                </a:lnTo>
                <a:lnTo>
                  <a:pt x="45021" y="18503"/>
                </a:lnTo>
                <a:close/>
              </a:path>
              <a:path w="69214" h="130175">
                <a:moveTo>
                  <a:pt x="66370" y="81254"/>
                </a:moveTo>
                <a:lnTo>
                  <a:pt x="50584" y="81254"/>
                </a:lnTo>
                <a:lnTo>
                  <a:pt x="49669" y="106553"/>
                </a:lnTo>
                <a:lnTo>
                  <a:pt x="51511" y="107010"/>
                </a:lnTo>
                <a:lnTo>
                  <a:pt x="52451" y="105156"/>
                </a:lnTo>
                <a:lnTo>
                  <a:pt x="54292" y="102235"/>
                </a:lnTo>
                <a:lnTo>
                  <a:pt x="54762" y="101765"/>
                </a:lnTo>
                <a:lnTo>
                  <a:pt x="58000" y="101307"/>
                </a:lnTo>
                <a:lnTo>
                  <a:pt x="53822" y="100228"/>
                </a:lnTo>
                <a:lnTo>
                  <a:pt x="51511" y="103619"/>
                </a:lnTo>
                <a:lnTo>
                  <a:pt x="51981" y="85572"/>
                </a:lnTo>
                <a:lnTo>
                  <a:pt x="65430" y="85572"/>
                </a:lnTo>
                <a:lnTo>
                  <a:pt x="66370" y="81254"/>
                </a:lnTo>
                <a:close/>
              </a:path>
              <a:path w="69214" h="130175">
                <a:moveTo>
                  <a:pt x="66827" y="109943"/>
                </a:moveTo>
                <a:lnTo>
                  <a:pt x="65900" y="105625"/>
                </a:lnTo>
                <a:lnTo>
                  <a:pt x="64516" y="102235"/>
                </a:lnTo>
                <a:lnTo>
                  <a:pt x="61722" y="99301"/>
                </a:lnTo>
                <a:lnTo>
                  <a:pt x="58470" y="98374"/>
                </a:lnTo>
                <a:lnTo>
                  <a:pt x="58000" y="98374"/>
                </a:lnTo>
                <a:lnTo>
                  <a:pt x="55219" y="99301"/>
                </a:lnTo>
                <a:lnTo>
                  <a:pt x="53822" y="100228"/>
                </a:lnTo>
                <a:lnTo>
                  <a:pt x="59867" y="101765"/>
                </a:lnTo>
                <a:lnTo>
                  <a:pt x="62179" y="104698"/>
                </a:lnTo>
                <a:lnTo>
                  <a:pt x="63119" y="108546"/>
                </a:lnTo>
                <a:lnTo>
                  <a:pt x="63588" y="113334"/>
                </a:lnTo>
                <a:lnTo>
                  <a:pt x="63588" y="115341"/>
                </a:lnTo>
                <a:lnTo>
                  <a:pt x="63119" y="120269"/>
                </a:lnTo>
                <a:lnTo>
                  <a:pt x="62179" y="124129"/>
                </a:lnTo>
                <a:lnTo>
                  <a:pt x="60337" y="126593"/>
                </a:lnTo>
                <a:lnTo>
                  <a:pt x="57543" y="127520"/>
                </a:lnTo>
                <a:lnTo>
                  <a:pt x="56629" y="127520"/>
                </a:lnTo>
                <a:lnTo>
                  <a:pt x="53822" y="126593"/>
                </a:lnTo>
                <a:lnTo>
                  <a:pt x="51511" y="123202"/>
                </a:lnTo>
                <a:lnTo>
                  <a:pt x="52451" y="120738"/>
                </a:lnTo>
                <a:lnTo>
                  <a:pt x="52908" y="118262"/>
                </a:lnTo>
                <a:lnTo>
                  <a:pt x="52451" y="116268"/>
                </a:lnTo>
                <a:lnTo>
                  <a:pt x="51041" y="115341"/>
                </a:lnTo>
                <a:lnTo>
                  <a:pt x="49199" y="116268"/>
                </a:lnTo>
                <a:lnTo>
                  <a:pt x="48729" y="119189"/>
                </a:lnTo>
                <a:lnTo>
                  <a:pt x="49199" y="123202"/>
                </a:lnTo>
                <a:lnTo>
                  <a:pt x="51041" y="126593"/>
                </a:lnTo>
                <a:lnTo>
                  <a:pt x="51511" y="127050"/>
                </a:lnTo>
                <a:lnTo>
                  <a:pt x="54292" y="129057"/>
                </a:lnTo>
                <a:lnTo>
                  <a:pt x="57086" y="129527"/>
                </a:lnTo>
                <a:lnTo>
                  <a:pt x="59410" y="129057"/>
                </a:lnTo>
                <a:lnTo>
                  <a:pt x="66827" y="112864"/>
                </a:lnTo>
                <a:lnTo>
                  <a:pt x="66827" y="109943"/>
                </a:lnTo>
                <a:close/>
              </a:path>
              <a:path w="69214" h="130175">
                <a:moveTo>
                  <a:pt x="68681" y="31140"/>
                </a:moveTo>
                <a:lnTo>
                  <a:pt x="67297" y="27139"/>
                </a:lnTo>
                <a:lnTo>
                  <a:pt x="66827" y="26212"/>
                </a:lnTo>
                <a:lnTo>
                  <a:pt x="65430" y="24447"/>
                </a:lnTo>
                <a:lnTo>
                  <a:pt x="65430" y="34544"/>
                </a:lnTo>
                <a:lnTo>
                  <a:pt x="64960" y="39319"/>
                </a:lnTo>
                <a:lnTo>
                  <a:pt x="63588" y="42710"/>
                </a:lnTo>
                <a:lnTo>
                  <a:pt x="61722" y="44716"/>
                </a:lnTo>
                <a:lnTo>
                  <a:pt x="58470" y="45643"/>
                </a:lnTo>
                <a:lnTo>
                  <a:pt x="55219" y="45643"/>
                </a:lnTo>
                <a:lnTo>
                  <a:pt x="53822" y="45173"/>
                </a:lnTo>
                <a:lnTo>
                  <a:pt x="53378" y="43789"/>
                </a:lnTo>
                <a:lnTo>
                  <a:pt x="53378" y="22821"/>
                </a:lnTo>
                <a:lnTo>
                  <a:pt x="57543" y="22821"/>
                </a:lnTo>
                <a:lnTo>
                  <a:pt x="58000" y="22821"/>
                </a:lnTo>
                <a:lnTo>
                  <a:pt x="61252" y="23279"/>
                </a:lnTo>
                <a:lnTo>
                  <a:pt x="63588" y="25285"/>
                </a:lnTo>
                <a:lnTo>
                  <a:pt x="63588" y="25742"/>
                </a:lnTo>
                <a:lnTo>
                  <a:pt x="64960" y="29603"/>
                </a:lnTo>
                <a:lnTo>
                  <a:pt x="65430" y="34544"/>
                </a:lnTo>
                <a:lnTo>
                  <a:pt x="65430" y="24447"/>
                </a:lnTo>
                <a:lnTo>
                  <a:pt x="64516" y="23279"/>
                </a:lnTo>
                <a:lnTo>
                  <a:pt x="61722" y="21424"/>
                </a:lnTo>
                <a:lnTo>
                  <a:pt x="64046" y="19431"/>
                </a:lnTo>
                <a:lnTo>
                  <a:pt x="66370" y="16954"/>
                </a:lnTo>
                <a:lnTo>
                  <a:pt x="66827" y="15570"/>
                </a:lnTo>
                <a:lnTo>
                  <a:pt x="67297" y="10642"/>
                </a:lnTo>
                <a:lnTo>
                  <a:pt x="67297" y="10172"/>
                </a:lnTo>
                <a:lnTo>
                  <a:pt x="66827" y="5702"/>
                </a:lnTo>
                <a:lnTo>
                  <a:pt x="65430" y="2311"/>
                </a:lnTo>
                <a:lnTo>
                  <a:pt x="64516" y="1384"/>
                </a:lnTo>
                <a:lnTo>
                  <a:pt x="64046" y="1206"/>
                </a:lnTo>
                <a:lnTo>
                  <a:pt x="64046" y="10642"/>
                </a:lnTo>
                <a:lnTo>
                  <a:pt x="63588" y="14960"/>
                </a:lnTo>
                <a:lnTo>
                  <a:pt x="62179" y="18503"/>
                </a:lnTo>
                <a:lnTo>
                  <a:pt x="61252" y="19888"/>
                </a:lnTo>
                <a:lnTo>
                  <a:pt x="58470" y="20815"/>
                </a:lnTo>
                <a:lnTo>
                  <a:pt x="53378" y="20815"/>
                </a:lnTo>
                <a:lnTo>
                  <a:pt x="53378" y="3848"/>
                </a:lnTo>
                <a:lnTo>
                  <a:pt x="53822" y="1841"/>
                </a:lnTo>
                <a:lnTo>
                  <a:pt x="55219" y="1384"/>
                </a:lnTo>
                <a:lnTo>
                  <a:pt x="57543" y="1384"/>
                </a:lnTo>
                <a:lnTo>
                  <a:pt x="59410" y="1841"/>
                </a:lnTo>
                <a:lnTo>
                  <a:pt x="62179" y="3390"/>
                </a:lnTo>
                <a:lnTo>
                  <a:pt x="63588" y="5702"/>
                </a:lnTo>
                <a:lnTo>
                  <a:pt x="64046" y="10642"/>
                </a:lnTo>
                <a:lnTo>
                  <a:pt x="64046" y="1206"/>
                </a:lnTo>
                <a:lnTo>
                  <a:pt x="62179" y="457"/>
                </a:lnTo>
                <a:lnTo>
                  <a:pt x="58470" y="0"/>
                </a:lnTo>
                <a:lnTo>
                  <a:pt x="47802" y="0"/>
                </a:lnTo>
                <a:lnTo>
                  <a:pt x="47802" y="1384"/>
                </a:lnTo>
                <a:lnTo>
                  <a:pt x="48729" y="1384"/>
                </a:lnTo>
                <a:lnTo>
                  <a:pt x="50114" y="1841"/>
                </a:lnTo>
                <a:lnTo>
                  <a:pt x="50584" y="3848"/>
                </a:lnTo>
                <a:lnTo>
                  <a:pt x="50584" y="43789"/>
                </a:lnTo>
                <a:lnTo>
                  <a:pt x="50114" y="45173"/>
                </a:lnTo>
                <a:lnTo>
                  <a:pt x="48729" y="45643"/>
                </a:lnTo>
                <a:lnTo>
                  <a:pt x="47332" y="45643"/>
                </a:lnTo>
                <a:lnTo>
                  <a:pt x="47332" y="47650"/>
                </a:lnTo>
                <a:lnTo>
                  <a:pt x="58940" y="47650"/>
                </a:lnTo>
                <a:lnTo>
                  <a:pt x="60807" y="47180"/>
                </a:lnTo>
                <a:lnTo>
                  <a:pt x="68681" y="35001"/>
                </a:lnTo>
                <a:lnTo>
                  <a:pt x="68681" y="3114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4085272" y="3327984"/>
            <a:ext cx="139065" cy="48895"/>
          </a:xfrm>
          <a:custGeom>
            <a:avLst/>
            <a:gdLst/>
            <a:ahLst/>
            <a:cxnLst/>
            <a:rect l="l" t="t" r="r" b="b"/>
            <a:pathLst>
              <a:path w="139064" h="48895">
                <a:moveTo>
                  <a:pt x="21348" y="32067"/>
                </a:moveTo>
                <a:lnTo>
                  <a:pt x="19939" y="27749"/>
                </a:lnTo>
                <a:lnTo>
                  <a:pt x="19494" y="26670"/>
                </a:lnTo>
                <a:lnTo>
                  <a:pt x="18097" y="25285"/>
                </a:lnTo>
                <a:lnTo>
                  <a:pt x="18097" y="35458"/>
                </a:lnTo>
                <a:lnTo>
                  <a:pt x="17627" y="39928"/>
                </a:lnTo>
                <a:lnTo>
                  <a:pt x="16230" y="43319"/>
                </a:lnTo>
                <a:lnTo>
                  <a:pt x="13919" y="45796"/>
                </a:lnTo>
                <a:lnTo>
                  <a:pt x="11137" y="46710"/>
                </a:lnTo>
                <a:lnTo>
                  <a:pt x="7886" y="46710"/>
                </a:lnTo>
                <a:lnTo>
                  <a:pt x="6489" y="46253"/>
                </a:lnTo>
                <a:lnTo>
                  <a:pt x="6032" y="44246"/>
                </a:lnTo>
                <a:lnTo>
                  <a:pt x="6032" y="23279"/>
                </a:lnTo>
                <a:lnTo>
                  <a:pt x="10210" y="23279"/>
                </a:lnTo>
                <a:lnTo>
                  <a:pt x="13449" y="24358"/>
                </a:lnTo>
                <a:lnTo>
                  <a:pt x="15786" y="26212"/>
                </a:lnTo>
                <a:lnTo>
                  <a:pt x="16230" y="26670"/>
                </a:lnTo>
                <a:lnTo>
                  <a:pt x="17627" y="30683"/>
                </a:lnTo>
                <a:lnTo>
                  <a:pt x="18097" y="35458"/>
                </a:lnTo>
                <a:lnTo>
                  <a:pt x="18097" y="25285"/>
                </a:lnTo>
                <a:lnTo>
                  <a:pt x="17170" y="24358"/>
                </a:lnTo>
                <a:lnTo>
                  <a:pt x="13919" y="22352"/>
                </a:lnTo>
                <a:lnTo>
                  <a:pt x="16700" y="20345"/>
                </a:lnTo>
                <a:lnTo>
                  <a:pt x="19024" y="18034"/>
                </a:lnTo>
                <a:lnTo>
                  <a:pt x="19494" y="16027"/>
                </a:lnTo>
                <a:lnTo>
                  <a:pt x="19939" y="11099"/>
                </a:lnTo>
                <a:lnTo>
                  <a:pt x="19494" y="6311"/>
                </a:lnTo>
                <a:lnTo>
                  <a:pt x="18097" y="2921"/>
                </a:lnTo>
                <a:lnTo>
                  <a:pt x="17170" y="2311"/>
                </a:lnTo>
                <a:lnTo>
                  <a:pt x="16700" y="2082"/>
                </a:lnTo>
                <a:lnTo>
                  <a:pt x="16700" y="11099"/>
                </a:lnTo>
                <a:lnTo>
                  <a:pt x="16230" y="15570"/>
                </a:lnTo>
                <a:lnTo>
                  <a:pt x="14846" y="18961"/>
                </a:lnTo>
                <a:lnTo>
                  <a:pt x="13919" y="20345"/>
                </a:lnTo>
                <a:lnTo>
                  <a:pt x="11137" y="21894"/>
                </a:lnTo>
                <a:lnTo>
                  <a:pt x="6032" y="21894"/>
                </a:lnTo>
                <a:lnTo>
                  <a:pt x="6032" y="4318"/>
                </a:lnTo>
                <a:lnTo>
                  <a:pt x="6489" y="2921"/>
                </a:lnTo>
                <a:lnTo>
                  <a:pt x="7886" y="1841"/>
                </a:lnTo>
                <a:lnTo>
                  <a:pt x="10210" y="1841"/>
                </a:lnTo>
                <a:lnTo>
                  <a:pt x="12065" y="2311"/>
                </a:lnTo>
                <a:lnTo>
                  <a:pt x="14846" y="4318"/>
                </a:lnTo>
                <a:lnTo>
                  <a:pt x="16230" y="6781"/>
                </a:lnTo>
                <a:lnTo>
                  <a:pt x="16700" y="11099"/>
                </a:lnTo>
                <a:lnTo>
                  <a:pt x="16700" y="2082"/>
                </a:lnTo>
                <a:lnTo>
                  <a:pt x="14389" y="914"/>
                </a:lnTo>
                <a:lnTo>
                  <a:pt x="11137" y="457"/>
                </a:lnTo>
                <a:lnTo>
                  <a:pt x="0" y="457"/>
                </a:lnTo>
                <a:lnTo>
                  <a:pt x="0" y="1841"/>
                </a:lnTo>
                <a:lnTo>
                  <a:pt x="1384" y="1841"/>
                </a:lnTo>
                <a:lnTo>
                  <a:pt x="2781" y="2921"/>
                </a:lnTo>
                <a:lnTo>
                  <a:pt x="3251" y="4318"/>
                </a:lnTo>
                <a:lnTo>
                  <a:pt x="3251" y="44246"/>
                </a:lnTo>
                <a:lnTo>
                  <a:pt x="2781" y="46253"/>
                </a:lnTo>
                <a:lnTo>
                  <a:pt x="1384" y="46710"/>
                </a:lnTo>
                <a:lnTo>
                  <a:pt x="0" y="46710"/>
                </a:lnTo>
                <a:lnTo>
                  <a:pt x="0" y="48107"/>
                </a:lnTo>
                <a:lnTo>
                  <a:pt x="13449" y="48107"/>
                </a:lnTo>
                <a:lnTo>
                  <a:pt x="16230" y="47180"/>
                </a:lnTo>
                <a:lnTo>
                  <a:pt x="19024" y="44716"/>
                </a:lnTo>
                <a:lnTo>
                  <a:pt x="19494" y="44246"/>
                </a:lnTo>
                <a:lnTo>
                  <a:pt x="20878" y="40398"/>
                </a:lnTo>
                <a:lnTo>
                  <a:pt x="21348" y="35928"/>
                </a:lnTo>
                <a:lnTo>
                  <a:pt x="21348" y="32067"/>
                </a:lnTo>
                <a:close/>
              </a:path>
              <a:path w="139064" h="48895">
                <a:moveTo>
                  <a:pt x="46863" y="457"/>
                </a:moveTo>
                <a:lnTo>
                  <a:pt x="40843" y="457"/>
                </a:lnTo>
                <a:lnTo>
                  <a:pt x="34810" y="37922"/>
                </a:lnTo>
                <a:lnTo>
                  <a:pt x="34353" y="37922"/>
                </a:lnTo>
                <a:lnTo>
                  <a:pt x="28765" y="457"/>
                </a:lnTo>
                <a:lnTo>
                  <a:pt x="23660" y="457"/>
                </a:lnTo>
                <a:lnTo>
                  <a:pt x="23660" y="1841"/>
                </a:lnTo>
                <a:lnTo>
                  <a:pt x="24130" y="1841"/>
                </a:lnTo>
                <a:lnTo>
                  <a:pt x="25527" y="2921"/>
                </a:lnTo>
                <a:lnTo>
                  <a:pt x="25984" y="4381"/>
                </a:lnTo>
                <a:lnTo>
                  <a:pt x="25984" y="44246"/>
                </a:lnTo>
                <a:lnTo>
                  <a:pt x="25527" y="46253"/>
                </a:lnTo>
                <a:lnTo>
                  <a:pt x="24130" y="46710"/>
                </a:lnTo>
                <a:lnTo>
                  <a:pt x="23660" y="46710"/>
                </a:lnTo>
                <a:lnTo>
                  <a:pt x="23660" y="48107"/>
                </a:lnTo>
                <a:lnTo>
                  <a:pt x="29235" y="48107"/>
                </a:lnTo>
                <a:lnTo>
                  <a:pt x="29235" y="46710"/>
                </a:lnTo>
                <a:lnTo>
                  <a:pt x="28765" y="46710"/>
                </a:lnTo>
                <a:lnTo>
                  <a:pt x="27838" y="46253"/>
                </a:lnTo>
                <a:lnTo>
                  <a:pt x="26924" y="44246"/>
                </a:lnTo>
                <a:lnTo>
                  <a:pt x="26924" y="8788"/>
                </a:lnTo>
                <a:lnTo>
                  <a:pt x="27368" y="8788"/>
                </a:lnTo>
                <a:lnTo>
                  <a:pt x="33413" y="48107"/>
                </a:lnTo>
                <a:lnTo>
                  <a:pt x="34353" y="48107"/>
                </a:lnTo>
                <a:lnTo>
                  <a:pt x="40843" y="7708"/>
                </a:lnTo>
                <a:lnTo>
                  <a:pt x="41313" y="7708"/>
                </a:lnTo>
                <a:lnTo>
                  <a:pt x="41313" y="44246"/>
                </a:lnTo>
                <a:lnTo>
                  <a:pt x="40843" y="46253"/>
                </a:lnTo>
                <a:lnTo>
                  <a:pt x="39446" y="46710"/>
                </a:lnTo>
                <a:lnTo>
                  <a:pt x="38531" y="46710"/>
                </a:lnTo>
                <a:lnTo>
                  <a:pt x="38531" y="48107"/>
                </a:lnTo>
                <a:lnTo>
                  <a:pt x="46863" y="48107"/>
                </a:lnTo>
                <a:lnTo>
                  <a:pt x="46863" y="46710"/>
                </a:lnTo>
                <a:lnTo>
                  <a:pt x="45948" y="46710"/>
                </a:lnTo>
                <a:lnTo>
                  <a:pt x="44551" y="46253"/>
                </a:lnTo>
                <a:lnTo>
                  <a:pt x="44081" y="44246"/>
                </a:lnTo>
                <a:lnTo>
                  <a:pt x="44081" y="4318"/>
                </a:lnTo>
                <a:lnTo>
                  <a:pt x="44551" y="2921"/>
                </a:lnTo>
                <a:lnTo>
                  <a:pt x="45948" y="1841"/>
                </a:lnTo>
                <a:lnTo>
                  <a:pt x="46863" y="1841"/>
                </a:lnTo>
                <a:lnTo>
                  <a:pt x="46863" y="457"/>
                </a:lnTo>
                <a:close/>
              </a:path>
              <a:path w="139064" h="48895">
                <a:moveTo>
                  <a:pt x="69608" y="32067"/>
                </a:moveTo>
                <a:lnTo>
                  <a:pt x="64516" y="32067"/>
                </a:lnTo>
                <a:lnTo>
                  <a:pt x="64516" y="0"/>
                </a:lnTo>
                <a:lnTo>
                  <a:pt x="62649" y="0"/>
                </a:lnTo>
                <a:lnTo>
                  <a:pt x="61722" y="2146"/>
                </a:lnTo>
                <a:lnTo>
                  <a:pt x="61722" y="6781"/>
                </a:lnTo>
                <a:lnTo>
                  <a:pt x="61722" y="32067"/>
                </a:lnTo>
                <a:lnTo>
                  <a:pt x="50584" y="32067"/>
                </a:lnTo>
                <a:lnTo>
                  <a:pt x="61252" y="6781"/>
                </a:lnTo>
                <a:lnTo>
                  <a:pt x="61722" y="6781"/>
                </a:lnTo>
                <a:lnTo>
                  <a:pt x="61722" y="2146"/>
                </a:lnTo>
                <a:lnTo>
                  <a:pt x="48729" y="32067"/>
                </a:lnTo>
                <a:lnTo>
                  <a:pt x="48729" y="33604"/>
                </a:lnTo>
                <a:lnTo>
                  <a:pt x="61722" y="33604"/>
                </a:lnTo>
                <a:lnTo>
                  <a:pt x="61722" y="42862"/>
                </a:lnTo>
                <a:lnTo>
                  <a:pt x="60807" y="45796"/>
                </a:lnTo>
                <a:lnTo>
                  <a:pt x="58470" y="46710"/>
                </a:lnTo>
                <a:lnTo>
                  <a:pt x="56629" y="46710"/>
                </a:lnTo>
                <a:lnTo>
                  <a:pt x="56629" y="48107"/>
                </a:lnTo>
                <a:lnTo>
                  <a:pt x="69138" y="48107"/>
                </a:lnTo>
                <a:lnTo>
                  <a:pt x="69138" y="46710"/>
                </a:lnTo>
                <a:lnTo>
                  <a:pt x="67297" y="46710"/>
                </a:lnTo>
                <a:lnTo>
                  <a:pt x="65430" y="45796"/>
                </a:lnTo>
                <a:lnTo>
                  <a:pt x="64516" y="42862"/>
                </a:lnTo>
                <a:lnTo>
                  <a:pt x="64516" y="33604"/>
                </a:lnTo>
                <a:lnTo>
                  <a:pt x="69608" y="33604"/>
                </a:lnTo>
                <a:lnTo>
                  <a:pt x="69608" y="32067"/>
                </a:lnTo>
                <a:close/>
              </a:path>
              <a:path w="139064" h="48895">
                <a:moveTo>
                  <a:pt x="92354" y="32994"/>
                </a:moveTo>
                <a:lnTo>
                  <a:pt x="90957" y="28206"/>
                </a:lnTo>
                <a:lnTo>
                  <a:pt x="88646" y="24815"/>
                </a:lnTo>
                <a:lnTo>
                  <a:pt x="85394" y="22352"/>
                </a:lnTo>
                <a:lnTo>
                  <a:pt x="87236" y="20815"/>
                </a:lnTo>
                <a:lnTo>
                  <a:pt x="89573" y="18034"/>
                </a:lnTo>
                <a:lnTo>
                  <a:pt x="90500" y="16027"/>
                </a:lnTo>
                <a:lnTo>
                  <a:pt x="90957" y="10629"/>
                </a:lnTo>
                <a:lnTo>
                  <a:pt x="90500" y="7708"/>
                </a:lnTo>
                <a:lnTo>
                  <a:pt x="88646" y="3390"/>
                </a:lnTo>
                <a:lnTo>
                  <a:pt x="86321" y="914"/>
                </a:lnTo>
                <a:lnTo>
                  <a:pt x="82613" y="0"/>
                </a:lnTo>
                <a:lnTo>
                  <a:pt x="80289" y="457"/>
                </a:lnTo>
                <a:lnTo>
                  <a:pt x="77038" y="2311"/>
                </a:lnTo>
                <a:lnTo>
                  <a:pt x="75653" y="4775"/>
                </a:lnTo>
                <a:lnTo>
                  <a:pt x="74726" y="9245"/>
                </a:lnTo>
                <a:lnTo>
                  <a:pt x="75184" y="12636"/>
                </a:lnTo>
                <a:lnTo>
                  <a:pt x="76568" y="13106"/>
                </a:lnTo>
                <a:lnTo>
                  <a:pt x="77965" y="12636"/>
                </a:lnTo>
                <a:lnTo>
                  <a:pt x="78435" y="10172"/>
                </a:lnTo>
                <a:lnTo>
                  <a:pt x="77965" y="8788"/>
                </a:lnTo>
                <a:lnTo>
                  <a:pt x="77508" y="6311"/>
                </a:lnTo>
                <a:lnTo>
                  <a:pt x="79362" y="2921"/>
                </a:lnTo>
                <a:lnTo>
                  <a:pt x="82143" y="1841"/>
                </a:lnTo>
                <a:lnTo>
                  <a:pt x="83527" y="1841"/>
                </a:lnTo>
                <a:lnTo>
                  <a:pt x="86321" y="4775"/>
                </a:lnTo>
                <a:lnTo>
                  <a:pt x="87236" y="6311"/>
                </a:lnTo>
                <a:lnTo>
                  <a:pt x="87706" y="11557"/>
                </a:lnTo>
                <a:lnTo>
                  <a:pt x="87706" y="14490"/>
                </a:lnTo>
                <a:lnTo>
                  <a:pt x="86321" y="18961"/>
                </a:lnTo>
                <a:lnTo>
                  <a:pt x="83997" y="20815"/>
                </a:lnTo>
                <a:lnTo>
                  <a:pt x="80289" y="21894"/>
                </a:lnTo>
                <a:lnTo>
                  <a:pt x="80289" y="23736"/>
                </a:lnTo>
                <a:lnTo>
                  <a:pt x="80746" y="23736"/>
                </a:lnTo>
                <a:lnTo>
                  <a:pt x="84924" y="24358"/>
                </a:lnTo>
                <a:lnTo>
                  <a:pt x="87236" y="26670"/>
                </a:lnTo>
                <a:lnTo>
                  <a:pt x="88176" y="29603"/>
                </a:lnTo>
                <a:lnTo>
                  <a:pt x="89103" y="35001"/>
                </a:lnTo>
                <a:lnTo>
                  <a:pt x="88646" y="39928"/>
                </a:lnTo>
                <a:lnTo>
                  <a:pt x="87236" y="43789"/>
                </a:lnTo>
                <a:lnTo>
                  <a:pt x="85864" y="45796"/>
                </a:lnTo>
                <a:lnTo>
                  <a:pt x="82143" y="46710"/>
                </a:lnTo>
                <a:lnTo>
                  <a:pt x="79362" y="45796"/>
                </a:lnTo>
                <a:lnTo>
                  <a:pt x="77508" y="42862"/>
                </a:lnTo>
                <a:lnTo>
                  <a:pt x="78435" y="38849"/>
                </a:lnTo>
                <a:lnTo>
                  <a:pt x="77965" y="36537"/>
                </a:lnTo>
                <a:lnTo>
                  <a:pt x="76568" y="35458"/>
                </a:lnTo>
                <a:lnTo>
                  <a:pt x="74726" y="36537"/>
                </a:lnTo>
                <a:lnTo>
                  <a:pt x="74256" y="39319"/>
                </a:lnTo>
                <a:lnTo>
                  <a:pt x="74256" y="41783"/>
                </a:lnTo>
                <a:lnTo>
                  <a:pt x="76568" y="46253"/>
                </a:lnTo>
                <a:lnTo>
                  <a:pt x="78905" y="47637"/>
                </a:lnTo>
                <a:lnTo>
                  <a:pt x="82143" y="48717"/>
                </a:lnTo>
                <a:lnTo>
                  <a:pt x="83527" y="48717"/>
                </a:lnTo>
                <a:lnTo>
                  <a:pt x="87236" y="47180"/>
                </a:lnTo>
                <a:lnTo>
                  <a:pt x="89573" y="44716"/>
                </a:lnTo>
                <a:lnTo>
                  <a:pt x="91884" y="40398"/>
                </a:lnTo>
                <a:lnTo>
                  <a:pt x="92354" y="35458"/>
                </a:lnTo>
                <a:lnTo>
                  <a:pt x="92354" y="32994"/>
                </a:lnTo>
                <a:close/>
              </a:path>
              <a:path w="139064" h="48895">
                <a:moveTo>
                  <a:pt x="116941" y="18503"/>
                </a:moveTo>
                <a:lnTo>
                  <a:pt x="116497" y="14020"/>
                </a:lnTo>
                <a:lnTo>
                  <a:pt x="115570" y="9702"/>
                </a:lnTo>
                <a:lnTo>
                  <a:pt x="114160" y="6311"/>
                </a:lnTo>
                <a:lnTo>
                  <a:pt x="113233" y="4610"/>
                </a:lnTo>
                <a:lnTo>
                  <a:pt x="113233" y="18961"/>
                </a:lnTo>
                <a:lnTo>
                  <a:pt x="113233" y="32524"/>
                </a:lnTo>
                <a:lnTo>
                  <a:pt x="112788" y="37007"/>
                </a:lnTo>
                <a:lnTo>
                  <a:pt x="111848" y="40855"/>
                </a:lnTo>
                <a:lnTo>
                  <a:pt x="111379" y="41313"/>
                </a:lnTo>
                <a:lnTo>
                  <a:pt x="109524" y="45173"/>
                </a:lnTo>
                <a:lnTo>
                  <a:pt x="107200" y="46710"/>
                </a:lnTo>
                <a:lnTo>
                  <a:pt x="104889" y="44716"/>
                </a:lnTo>
                <a:lnTo>
                  <a:pt x="103022" y="40855"/>
                </a:lnTo>
                <a:lnTo>
                  <a:pt x="102565" y="38392"/>
                </a:lnTo>
                <a:lnTo>
                  <a:pt x="101650" y="34531"/>
                </a:lnTo>
                <a:lnTo>
                  <a:pt x="101180" y="29603"/>
                </a:lnTo>
                <a:lnTo>
                  <a:pt x="101180" y="20815"/>
                </a:lnTo>
                <a:lnTo>
                  <a:pt x="102095" y="11557"/>
                </a:lnTo>
                <a:lnTo>
                  <a:pt x="103022" y="8166"/>
                </a:lnTo>
                <a:lnTo>
                  <a:pt x="103022" y="7239"/>
                </a:lnTo>
                <a:lnTo>
                  <a:pt x="104889" y="3390"/>
                </a:lnTo>
                <a:lnTo>
                  <a:pt x="107200" y="1841"/>
                </a:lnTo>
                <a:lnTo>
                  <a:pt x="107670" y="2311"/>
                </a:lnTo>
                <a:lnTo>
                  <a:pt x="109982" y="3848"/>
                </a:lnTo>
                <a:lnTo>
                  <a:pt x="111848" y="8166"/>
                </a:lnTo>
                <a:lnTo>
                  <a:pt x="112318" y="10172"/>
                </a:lnTo>
                <a:lnTo>
                  <a:pt x="112788" y="14020"/>
                </a:lnTo>
                <a:lnTo>
                  <a:pt x="113233" y="18961"/>
                </a:lnTo>
                <a:lnTo>
                  <a:pt x="113233" y="4610"/>
                </a:lnTo>
                <a:lnTo>
                  <a:pt x="112318" y="2921"/>
                </a:lnTo>
                <a:lnTo>
                  <a:pt x="109982" y="457"/>
                </a:lnTo>
                <a:lnTo>
                  <a:pt x="107200" y="0"/>
                </a:lnTo>
                <a:lnTo>
                  <a:pt x="104889" y="457"/>
                </a:lnTo>
                <a:lnTo>
                  <a:pt x="97459" y="24815"/>
                </a:lnTo>
                <a:lnTo>
                  <a:pt x="98386" y="35001"/>
                </a:lnTo>
                <a:lnTo>
                  <a:pt x="107200" y="48717"/>
                </a:lnTo>
                <a:lnTo>
                  <a:pt x="109982" y="48107"/>
                </a:lnTo>
                <a:lnTo>
                  <a:pt x="112318" y="45796"/>
                </a:lnTo>
                <a:lnTo>
                  <a:pt x="114160" y="42240"/>
                </a:lnTo>
                <a:lnTo>
                  <a:pt x="114630" y="41783"/>
                </a:lnTo>
                <a:lnTo>
                  <a:pt x="115570" y="38392"/>
                </a:lnTo>
                <a:lnTo>
                  <a:pt x="116497" y="34074"/>
                </a:lnTo>
                <a:lnTo>
                  <a:pt x="116941" y="29603"/>
                </a:lnTo>
                <a:lnTo>
                  <a:pt x="116941" y="18503"/>
                </a:lnTo>
                <a:close/>
              </a:path>
              <a:path w="139064" h="48895">
                <a:moveTo>
                  <a:pt x="138772" y="457"/>
                </a:moveTo>
                <a:lnTo>
                  <a:pt x="123926" y="457"/>
                </a:lnTo>
                <a:lnTo>
                  <a:pt x="123926" y="1841"/>
                </a:lnTo>
                <a:lnTo>
                  <a:pt x="128079" y="1841"/>
                </a:lnTo>
                <a:lnTo>
                  <a:pt x="129476" y="2921"/>
                </a:lnTo>
                <a:lnTo>
                  <a:pt x="129946" y="4318"/>
                </a:lnTo>
                <a:lnTo>
                  <a:pt x="129946" y="44246"/>
                </a:lnTo>
                <a:lnTo>
                  <a:pt x="129476" y="46253"/>
                </a:lnTo>
                <a:lnTo>
                  <a:pt x="128079" y="46710"/>
                </a:lnTo>
                <a:lnTo>
                  <a:pt x="123926" y="46710"/>
                </a:lnTo>
                <a:lnTo>
                  <a:pt x="123926" y="48107"/>
                </a:lnTo>
                <a:lnTo>
                  <a:pt x="138772" y="48107"/>
                </a:lnTo>
                <a:lnTo>
                  <a:pt x="138772" y="46710"/>
                </a:lnTo>
                <a:lnTo>
                  <a:pt x="134594" y="46710"/>
                </a:lnTo>
                <a:lnTo>
                  <a:pt x="133667" y="46253"/>
                </a:lnTo>
                <a:lnTo>
                  <a:pt x="132727" y="44246"/>
                </a:lnTo>
                <a:lnTo>
                  <a:pt x="132727" y="4318"/>
                </a:lnTo>
                <a:lnTo>
                  <a:pt x="133667" y="2921"/>
                </a:lnTo>
                <a:lnTo>
                  <a:pt x="134594" y="1841"/>
                </a:lnTo>
                <a:lnTo>
                  <a:pt x="138772" y="1841"/>
                </a:lnTo>
                <a:lnTo>
                  <a:pt x="138772" y="45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4085272" y="3409708"/>
            <a:ext cx="69215" cy="130175"/>
          </a:xfrm>
          <a:custGeom>
            <a:avLst/>
            <a:gdLst/>
            <a:ahLst/>
            <a:cxnLst/>
            <a:rect l="l" t="t" r="r" b="b"/>
            <a:pathLst>
              <a:path w="69214" h="130175">
                <a:moveTo>
                  <a:pt x="19024" y="99910"/>
                </a:moveTo>
                <a:lnTo>
                  <a:pt x="18567" y="94983"/>
                </a:lnTo>
                <a:lnTo>
                  <a:pt x="17627" y="91122"/>
                </a:lnTo>
                <a:lnTo>
                  <a:pt x="16700" y="87731"/>
                </a:lnTo>
                <a:lnTo>
                  <a:pt x="15786" y="86067"/>
                </a:lnTo>
                <a:lnTo>
                  <a:pt x="15786" y="105308"/>
                </a:lnTo>
                <a:lnTo>
                  <a:pt x="15786" y="109169"/>
                </a:lnTo>
                <a:lnTo>
                  <a:pt x="14846" y="118414"/>
                </a:lnTo>
                <a:lnTo>
                  <a:pt x="13919" y="121805"/>
                </a:lnTo>
                <a:lnTo>
                  <a:pt x="13919" y="122732"/>
                </a:lnTo>
                <a:lnTo>
                  <a:pt x="12065" y="126746"/>
                </a:lnTo>
                <a:lnTo>
                  <a:pt x="9740" y="127673"/>
                </a:lnTo>
                <a:lnTo>
                  <a:pt x="9271" y="127673"/>
                </a:lnTo>
                <a:lnTo>
                  <a:pt x="3251" y="105308"/>
                </a:lnTo>
                <a:lnTo>
                  <a:pt x="3251" y="102387"/>
                </a:lnTo>
                <a:lnTo>
                  <a:pt x="4178" y="93129"/>
                </a:lnTo>
                <a:lnTo>
                  <a:pt x="5092" y="89115"/>
                </a:lnTo>
                <a:lnTo>
                  <a:pt x="5562" y="88658"/>
                </a:lnTo>
                <a:lnTo>
                  <a:pt x="7429" y="84797"/>
                </a:lnTo>
                <a:lnTo>
                  <a:pt x="9740" y="83261"/>
                </a:lnTo>
                <a:lnTo>
                  <a:pt x="10210" y="83261"/>
                </a:lnTo>
                <a:lnTo>
                  <a:pt x="12522" y="85267"/>
                </a:lnTo>
                <a:lnTo>
                  <a:pt x="13919" y="89115"/>
                </a:lnTo>
                <a:lnTo>
                  <a:pt x="15316" y="95440"/>
                </a:lnTo>
                <a:lnTo>
                  <a:pt x="15316" y="99910"/>
                </a:lnTo>
                <a:lnTo>
                  <a:pt x="15786" y="105308"/>
                </a:lnTo>
                <a:lnTo>
                  <a:pt x="15786" y="86067"/>
                </a:lnTo>
                <a:lnTo>
                  <a:pt x="14846" y="84340"/>
                </a:lnTo>
                <a:lnTo>
                  <a:pt x="12522" y="81876"/>
                </a:lnTo>
                <a:lnTo>
                  <a:pt x="9740" y="80949"/>
                </a:lnTo>
                <a:lnTo>
                  <a:pt x="6959" y="81876"/>
                </a:lnTo>
                <a:lnTo>
                  <a:pt x="0" y="100380"/>
                </a:lnTo>
                <a:lnTo>
                  <a:pt x="0" y="111633"/>
                </a:lnTo>
                <a:lnTo>
                  <a:pt x="9740" y="130136"/>
                </a:lnTo>
                <a:lnTo>
                  <a:pt x="12065" y="129057"/>
                </a:lnTo>
                <a:lnTo>
                  <a:pt x="14389" y="127203"/>
                </a:lnTo>
                <a:lnTo>
                  <a:pt x="16700" y="123202"/>
                </a:lnTo>
                <a:lnTo>
                  <a:pt x="18567" y="115493"/>
                </a:lnTo>
                <a:lnTo>
                  <a:pt x="19024" y="110553"/>
                </a:lnTo>
                <a:lnTo>
                  <a:pt x="19024" y="99910"/>
                </a:lnTo>
                <a:close/>
              </a:path>
              <a:path w="69214" h="130175">
                <a:moveTo>
                  <a:pt x="20878" y="37007"/>
                </a:moveTo>
                <a:lnTo>
                  <a:pt x="19939" y="36537"/>
                </a:lnTo>
                <a:lnTo>
                  <a:pt x="19024" y="40398"/>
                </a:lnTo>
                <a:lnTo>
                  <a:pt x="17170" y="43942"/>
                </a:lnTo>
                <a:lnTo>
                  <a:pt x="15786" y="45326"/>
                </a:lnTo>
                <a:lnTo>
                  <a:pt x="12522" y="46253"/>
                </a:lnTo>
                <a:lnTo>
                  <a:pt x="7429" y="46253"/>
                </a:lnTo>
                <a:lnTo>
                  <a:pt x="6489" y="45796"/>
                </a:lnTo>
                <a:lnTo>
                  <a:pt x="6032" y="43942"/>
                </a:lnTo>
                <a:lnTo>
                  <a:pt x="6032" y="4000"/>
                </a:lnTo>
                <a:lnTo>
                  <a:pt x="6489" y="2463"/>
                </a:lnTo>
                <a:lnTo>
                  <a:pt x="7429" y="1993"/>
                </a:lnTo>
                <a:lnTo>
                  <a:pt x="8801" y="1993"/>
                </a:lnTo>
                <a:lnTo>
                  <a:pt x="8801" y="0"/>
                </a:lnTo>
                <a:lnTo>
                  <a:pt x="0" y="0"/>
                </a:lnTo>
                <a:lnTo>
                  <a:pt x="0" y="1993"/>
                </a:lnTo>
                <a:lnTo>
                  <a:pt x="927" y="1993"/>
                </a:lnTo>
                <a:lnTo>
                  <a:pt x="2311" y="2463"/>
                </a:lnTo>
                <a:lnTo>
                  <a:pt x="2781" y="4000"/>
                </a:lnTo>
                <a:lnTo>
                  <a:pt x="2781" y="43942"/>
                </a:lnTo>
                <a:lnTo>
                  <a:pt x="2311" y="45796"/>
                </a:lnTo>
                <a:lnTo>
                  <a:pt x="927" y="46253"/>
                </a:lnTo>
                <a:lnTo>
                  <a:pt x="0" y="46253"/>
                </a:lnTo>
                <a:lnTo>
                  <a:pt x="0" y="47790"/>
                </a:lnTo>
                <a:lnTo>
                  <a:pt x="19024" y="47790"/>
                </a:lnTo>
                <a:lnTo>
                  <a:pt x="20878" y="37007"/>
                </a:lnTo>
                <a:close/>
              </a:path>
              <a:path w="69214" h="130175">
                <a:moveTo>
                  <a:pt x="30162" y="126123"/>
                </a:moveTo>
                <a:lnTo>
                  <a:pt x="29705" y="123812"/>
                </a:lnTo>
                <a:lnTo>
                  <a:pt x="27838" y="122275"/>
                </a:lnTo>
                <a:lnTo>
                  <a:pt x="25984" y="123812"/>
                </a:lnTo>
                <a:lnTo>
                  <a:pt x="25057" y="126123"/>
                </a:lnTo>
                <a:lnTo>
                  <a:pt x="25984" y="129057"/>
                </a:lnTo>
                <a:lnTo>
                  <a:pt x="27838" y="130136"/>
                </a:lnTo>
                <a:lnTo>
                  <a:pt x="29705" y="129057"/>
                </a:lnTo>
                <a:lnTo>
                  <a:pt x="30162" y="126123"/>
                </a:lnTo>
                <a:close/>
              </a:path>
              <a:path w="69214" h="130175">
                <a:moveTo>
                  <a:pt x="45021" y="18961"/>
                </a:moveTo>
                <a:lnTo>
                  <a:pt x="44551" y="17106"/>
                </a:lnTo>
                <a:lnTo>
                  <a:pt x="43154" y="16179"/>
                </a:lnTo>
                <a:lnTo>
                  <a:pt x="41770" y="16649"/>
                </a:lnTo>
                <a:lnTo>
                  <a:pt x="38976" y="18961"/>
                </a:lnTo>
                <a:lnTo>
                  <a:pt x="38531" y="18605"/>
                </a:lnTo>
                <a:lnTo>
                  <a:pt x="38531" y="26822"/>
                </a:lnTo>
                <a:lnTo>
                  <a:pt x="38531" y="28206"/>
                </a:lnTo>
                <a:lnTo>
                  <a:pt x="37592" y="32689"/>
                </a:lnTo>
                <a:lnTo>
                  <a:pt x="37122" y="33604"/>
                </a:lnTo>
                <a:lnTo>
                  <a:pt x="33883" y="35153"/>
                </a:lnTo>
                <a:lnTo>
                  <a:pt x="33413" y="35153"/>
                </a:lnTo>
                <a:lnTo>
                  <a:pt x="30162" y="32689"/>
                </a:lnTo>
                <a:lnTo>
                  <a:pt x="30162" y="32219"/>
                </a:lnTo>
                <a:lnTo>
                  <a:pt x="28765" y="26822"/>
                </a:lnTo>
                <a:lnTo>
                  <a:pt x="29235" y="24358"/>
                </a:lnTo>
                <a:lnTo>
                  <a:pt x="30632" y="20040"/>
                </a:lnTo>
                <a:lnTo>
                  <a:pt x="33883" y="18034"/>
                </a:lnTo>
                <a:lnTo>
                  <a:pt x="37592" y="20040"/>
                </a:lnTo>
                <a:lnTo>
                  <a:pt x="38061" y="21424"/>
                </a:lnTo>
                <a:lnTo>
                  <a:pt x="38531" y="26822"/>
                </a:lnTo>
                <a:lnTo>
                  <a:pt x="38531" y="18605"/>
                </a:lnTo>
                <a:lnTo>
                  <a:pt x="36664" y="17106"/>
                </a:lnTo>
                <a:lnTo>
                  <a:pt x="33883" y="16649"/>
                </a:lnTo>
                <a:lnTo>
                  <a:pt x="31102" y="17106"/>
                </a:lnTo>
                <a:lnTo>
                  <a:pt x="28308" y="19583"/>
                </a:lnTo>
                <a:lnTo>
                  <a:pt x="27368" y="21894"/>
                </a:lnTo>
                <a:lnTo>
                  <a:pt x="26454" y="26822"/>
                </a:lnTo>
                <a:lnTo>
                  <a:pt x="27368" y="31140"/>
                </a:lnTo>
                <a:lnTo>
                  <a:pt x="29235" y="34683"/>
                </a:lnTo>
                <a:lnTo>
                  <a:pt x="27368" y="36537"/>
                </a:lnTo>
                <a:lnTo>
                  <a:pt x="26454" y="39471"/>
                </a:lnTo>
                <a:lnTo>
                  <a:pt x="27368" y="41935"/>
                </a:lnTo>
                <a:lnTo>
                  <a:pt x="28765" y="43942"/>
                </a:lnTo>
                <a:lnTo>
                  <a:pt x="25984" y="46875"/>
                </a:lnTo>
                <a:lnTo>
                  <a:pt x="25057" y="50723"/>
                </a:lnTo>
                <a:lnTo>
                  <a:pt x="25057" y="52108"/>
                </a:lnTo>
                <a:lnTo>
                  <a:pt x="27368" y="56121"/>
                </a:lnTo>
                <a:lnTo>
                  <a:pt x="30162" y="57975"/>
                </a:lnTo>
                <a:lnTo>
                  <a:pt x="33883" y="58432"/>
                </a:lnTo>
                <a:lnTo>
                  <a:pt x="34810" y="58432"/>
                </a:lnTo>
                <a:lnTo>
                  <a:pt x="38531" y="57975"/>
                </a:lnTo>
                <a:lnTo>
                  <a:pt x="32016" y="56591"/>
                </a:lnTo>
                <a:lnTo>
                  <a:pt x="29235" y="55041"/>
                </a:lnTo>
                <a:lnTo>
                  <a:pt x="27368" y="50723"/>
                </a:lnTo>
                <a:lnTo>
                  <a:pt x="28308" y="46875"/>
                </a:lnTo>
                <a:lnTo>
                  <a:pt x="30632" y="44399"/>
                </a:lnTo>
                <a:lnTo>
                  <a:pt x="31546" y="44399"/>
                </a:lnTo>
                <a:lnTo>
                  <a:pt x="35267" y="45326"/>
                </a:lnTo>
                <a:lnTo>
                  <a:pt x="35725" y="45326"/>
                </a:lnTo>
                <a:lnTo>
                  <a:pt x="39446" y="46253"/>
                </a:lnTo>
                <a:lnTo>
                  <a:pt x="40843" y="47790"/>
                </a:lnTo>
                <a:lnTo>
                  <a:pt x="41313" y="50723"/>
                </a:lnTo>
                <a:lnTo>
                  <a:pt x="39446" y="55041"/>
                </a:lnTo>
                <a:lnTo>
                  <a:pt x="38061" y="56121"/>
                </a:lnTo>
                <a:lnTo>
                  <a:pt x="34353" y="57048"/>
                </a:lnTo>
                <a:lnTo>
                  <a:pt x="38531" y="57975"/>
                </a:lnTo>
                <a:lnTo>
                  <a:pt x="41313" y="56121"/>
                </a:lnTo>
                <a:lnTo>
                  <a:pt x="42684" y="54114"/>
                </a:lnTo>
                <a:lnTo>
                  <a:pt x="43624" y="49187"/>
                </a:lnTo>
                <a:lnTo>
                  <a:pt x="42240" y="44399"/>
                </a:lnTo>
                <a:lnTo>
                  <a:pt x="41770" y="43942"/>
                </a:lnTo>
                <a:lnTo>
                  <a:pt x="38061" y="41935"/>
                </a:lnTo>
                <a:lnTo>
                  <a:pt x="34810" y="41478"/>
                </a:lnTo>
                <a:lnTo>
                  <a:pt x="33883" y="41008"/>
                </a:lnTo>
                <a:lnTo>
                  <a:pt x="30162" y="40398"/>
                </a:lnTo>
                <a:lnTo>
                  <a:pt x="29235" y="39928"/>
                </a:lnTo>
                <a:lnTo>
                  <a:pt x="28765" y="38087"/>
                </a:lnTo>
                <a:lnTo>
                  <a:pt x="29235" y="36537"/>
                </a:lnTo>
                <a:lnTo>
                  <a:pt x="30162" y="35610"/>
                </a:lnTo>
                <a:lnTo>
                  <a:pt x="33883" y="36537"/>
                </a:lnTo>
                <a:lnTo>
                  <a:pt x="37122" y="36080"/>
                </a:lnTo>
                <a:lnTo>
                  <a:pt x="39903" y="33604"/>
                </a:lnTo>
                <a:lnTo>
                  <a:pt x="40373" y="31762"/>
                </a:lnTo>
                <a:lnTo>
                  <a:pt x="41313" y="26822"/>
                </a:lnTo>
                <a:lnTo>
                  <a:pt x="40843" y="22974"/>
                </a:lnTo>
                <a:lnTo>
                  <a:pt x="39903" y="20040"/>
                </a:lnTo>
                <a:lnTo>
                  <a:pt x="41313" y="18961"/>
                </a:lnTo>
                <a:lnTo>
                  <a:pt x="42240" y="19583"/>
                </a:lnTo>
                <a:lnTo>
                  <a:pt x="42684" y="20967"/>
                </a:lnTo>
                <a:lnTo>
                  <a:pt x="43624" y="21424"/>
                </a:lnTo>
                <a:lnTo>
                  <a:pt x="44551" y="20497"/>
                </a:lnTo>
                <a:lnTo>
                  <a:pt x="45021" y="18961"/>
                </a:lnTo>
                <a:close/>
              </a:path>
              <a:path w="69214" h="130175">
                <a:moveTo>
                  <a:pt x="66827" y="110553"/>
                </a:moveTo>
                <a:lnTo>
                  <a:pt x="65900" y="106235"/>
                </a:lnTo>
                <a:lnTo>
                  <a:pt x="64046" y="101765"/>
                </a:lnTo>
                <a:lnTo>
                  <a:pt x="61722" y="99453"/>
                </a:lnTo>
                <a:lnTo>
                  <a:pt x="58470" y="98831"/>
                </a:lnTo>
                <a:lnTo>
                  <a:pt x="58000" y="98831"/>
                </a:lnTo>
                <a:lnTo>
                  <a:pt x="55219" y="99453"/>
                </a:lnTo>
                <a:lnTo>
                  <a:pt x="53822" y="100838"/>
                </a:lnTo>
                <a:lnTo>
                  <a:pt x="51511" y="104228"/>
                </a:lnTo>
                <a:lnTo>
                  <a:pt x="51981" y="85725"/>
                </a:lnTo>
                <a:lnTo>
                  <a:pt x="65430" y="85725"/>
                </a:lnTo>
                <a:lnTo>
                  <a:pt x="66370" y="81876"/>
                </a:lnTo>
                <a:lnTo>
                  <a:pt x="50584" y="81876"/>
                </a:lnTo>
                <a:lnTo>
                  <a:pt x="49669" y="107162"/>
                </a:lnTo>
                <a:lnTo>
                  <a:pt x="51511" y="107162"/>
                </a:lnTo>
                <a:lnTo>
                  <a:pt x="52451" y="105308"/>
                </a:lnTo>
                <a:lnTo>
                  <a:pt x="54292" y="102844"/>
                </a:lnTo>
                <a:lnTo>
                  <a:pt x="54762" y="102387"/>
                </a:lnTo>
                <a:lnTo>
                  <a:pt x="58000" y="101307"/>
                </a:lnTo>
                <a:lnTo>
                  <a:pt x="59867" y="102387"/>
                </a:lnTo>
                <a:lnTo>
                  <a:pt x="62179" y="104698"/>
                </a:lnTo>
                <a:lnTo>
                  <a:pt x="62179" y="105308"/>
                </a:lnTo>
                <a:lnTo>
                  <a:pt x="63119" y="109169"/>
                </a:lnTo>
                <a:lnTo>
                  <a:pt x="63588" y="113944"/>
                </a:lnTo>
                <a:lnTo>
                  <a:pt x="63588" y="115951"/>
                </a:lnTo>
                <a:lnTo>
                  <a:pt x="63119" y="120891"/>
                </a:lnTo>
                <a:lnTo>
                  <a:pt x="62179" y="124282"/>
                </a:lnTo>
                <a:lnTo>
                  <a:pt x="60337" y="127203"/>
                </a:lnTo>
                <a:lnTo>
                  <a:pt x="57543" y="128130"/>
                </a:lnTo>
                <a:lnTo>
                  <a:pt x="56629" y="128130"/>
                </a:lnTo>
                <a:lnTo>
                  <a:pt x="53822" y="127203"/>
                </a:lnTo>
                <a:lnTo>
                  <a:pt x="51511" y="123812"/>
                </a:lnTo>
                <a:lnTo>
                  <a:pt x="52451" y="121348"/>
                </a:lnTo>
                <a:lnTo>
                  <a:pt x="52908" y="118884"/>
                </a:lnTo>
                <a:lnTo>
                  <a:pt x="52451" y="116878"/>
                </a:lnTo>
                <a:lnTo>
                  <a:pt x="51041" y="115951"/>
                </a:lnTo>
                <a:lnTo>
                  <a:pt x="49199" y="116878"/>
                </a:lnTo>
                <a:lnTo>
                  <a:pt x="48729" y="119811"/>
                </a:lnTo>
                <a:lnTo>
                  <a:pt x="49199" y="123812"/>
                </a:lnTo>
                <a:lnTo>
                  <a:pt x="51041" y="127203"/>
                </a:lnTo>
                <a:lnTo>
                  <a:pt x="51511" y="127203"/>
                </a:lnTo>
                <a:lnTo>
                  <a:pt x="54292" y="129057"/>
                </a:lnTo>
                <a:lnTo>
                  <a:pt x="57086" y="130136"/>
                </a:lnTo>
                <a:lnTo>
                  <a:pt x="59410" y="129514"/>
                </a:lnTo>
                <a:lnTo>
                  <a:pt x="62179" y="128130"/>
                </a:lnTo>
                <a:lnTo>
                  <a:pt x="64516" y="125666"/>
                </a:lnTo>
                <a:lnTo>
                  <a:pt x="65430" y="122732"/>
                </a:lnTo>
                <a:lnTo>
                  <a:pt x="66370" y="118414"/>
                </a:lnTo>
                <a:lnTo>
                  <a:pt x="66827" y="113487"/>
                </a:lnTo>
                <a:lnTo>
                  <a:pt x="66827" y="110553"/>
                </a:lnTo>
                <a:close/>
              </a:path>
              <a:path w="69214" h="130175">
                <a:moveTo>
                  <a:pt x="68681" y="31762"/>
                </a:moveTo>
                <a:lnTo>
                  <a:pt x="66827" y="26365"/>
                </a:lnTo>
                <a:lnTo>
                  <a:pt x="65430" y="24879"/>
                </a:lnTo>
                <a:lnTo>
                  <a:pt x="65430" y="35153"/>
                </a:lnTo>
                <a:lnTo>
                  <a:pt x="64960" y="39471"/>
                </a:lnTo>
                <a:lnTo>
                  <a:pt x="63588" y="43319"/>
                </a:lnTo>
                <a:lnTo>
                  <a:pt x="61722" y="45326"/>
                </a:lnTo>
                <a:lnTo>
                  <a:pt x="58470" y="46253"/>
                </a:lnTo>
                <a:lnTo>
                  <a:pt x="55219" y="46253"/>
                </a:lnTo>
                <a:lnTo>
                  <a:pt x="53822" y="45796"/>
                </a:lnTo>
                <a:lnTo>
                  <a:pt x="53378" y="43942"/>
                </a:lnTo>
                <a:lnTo>
                  <a:pt x="53378" y="22974"/>
                </a:lnTo>
                <a:lnTo>
                  <a:pt x="57543" y="22974"/>
                </a:lnTo>
                <a:lnTo>
                  <a:pt x="58000" y="22974"/>
                </a:lnTo>
                <a:lnTo>
                  <a:pt x="61252" y="23901"/>
                </a:lnTo>
                <a:lnTo>
                  <a:pt x="63588" y="25895"/>
                </a:lnTo>
                <a:lnTo>
                  <a:pt x="63588" y="26365"/>
                </a:lnTo>
                <a:lnTo>
                  <a:pt x="64960" y="30213"/>
                </a:lnTo>
                <a:lnTo>
                  <a:pt x="65430" y="35153"/>
                </a:lnTo>
                <a:lnTo>
                  <a:pt x="65430" y="24879"/>
                </a:lnTo>
                <a:lnTo>
                  <a:pt x="64516" y="23901"/>
                </a:lnTo>
                <a:lnTo>
                  <a:pt x="61722" y="21894"/>
                </a:lnTo>
                <a:lnTo>
                  <a:pt x="64046" y="20040"/>
                </a:lnTo>
                <a:lnTo>
                  <a:pt x="66370" y="17576"/>
                </a:lnTo>
                <a:lnTo>
                  <a:pt x="66827" y="15570"/>
                </a:lnTo>
                <a:lnTo>
                  <a:pt x="67297" y="11252"/>
                </a:lnTo>
                <a:lnTo>
                  <a:pt x="67297" y="10782"/>
                </a:lnTo>
                <a:lnTo>
                  <a:pt x="66827" y="5854"/>
                </a:lnTo>
                <a:lnTo>
                  <a:pt x="65430" y="2463"/>
                </a:lnTo>
                <a:lnTo>
                  <a:pt x="64516" y="1993"/>
                </a:lnTo>
                <a:lnTo>
                  <a:pt x="64046" y="1689"/>
                </a:lnTo>
                <a:lnTo>
                  <a:pt x="64046" y="11252"/>
                </a:lnTo>
                <a:lnTo>
                  <a:pt x="63588" y="15570"/>
                </a:lnTo>
                <a:lnTo>
                  <a:pt x="62179" y="18961"/>
                </a:lnTo>
                <a:lnTo>
                  <a:pt x="61252" y="20040"/>
                </a:lnTo>
                <a:lnTo>
                  <a:pt x="58470" y="21424"/>
                </a:lnTo>
                <a:lnTo>
                  <a:pt x="53378" y="21424"/>
                </a:lnTo>
                <a:lnTo>
                  <a:pt x="53378" y="4000"/>
                </a:lnTo>
                <a:lnTo>
                  <a:pt x="53822" y="2463"/>
                </a:lnTo>
                <a:lnTo>
                  <a:pt x="64046" y="11252"/>
                </a:lnTo>
                <a:lnTo>
                  <a:pt x="64046" y="1689"/>
                </a:lnTo>
                <a:lnTo>
                  <a:pt x="62179" y="457"/>
                </a:lnTo>
                <a:lnTo>
                  <a:pt x="58470" y="0"/>
                </a:lnTo>
                <a:lnTo>
                  <a:pt x="47802" y="0"/>
                </a:lnTo>
                <a:lnTo>
                  <a:pt x="47802" y="1993"/>
                </a:lnTo>
                <a:lnTo>
                  <a:pt x="48729" y="1993"/>
                </a:lnTo>
                <a:lnTo>
                  <a:pt x="50114" y="2463"/>
                </a:lnTo>
                <a:lnTo>
                  <a:pt x="50584" y="4000"/>
                </a:lnTo>
                <a:lnTo>
                  <a:pt x="50584" y="43942"/>
                </a:lnTo>
                <a:lnTo>
                  <a:pt x="50114" y="45796"/>
                </a:lnTo>
                <a:lnTo>
                  <a:pt x="48729" y="46253"/>
                </a:lnTo>
                <a:lnTo>
                  <a:pt x="47332" y="46253"/>
                </a:lnTo>
                <a:lnTo>
                  <a:pt x="47332" y="47790"/>
                </a:lnTo>
                <a:lnTo>
                  <a:pt x="60807" y="47790"/>
                </a:lnTo>
                <a:lnTo>
                  <a:pt x="63588" y="46875"/>
                </a:lnTo>
                <a:lnTo>
                  <a:pt x="66370" y="44869"/>
                </a:lnTo>
                <a:lnTo>
                  <a:pt x="66827" y="43942"/>
                </a:lnTo>
                <a:lnTo>
                  <a:pt x="68224" y="39928"/>
                </a:lnTo>
                <a:lnTo>
                  <a:pt x="68681" y="35610"/>
                </a:lnTo>
                <a:lnTo>
                  <a:pt x="68681" y="3176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4085272" y="3711155"/>
            <a:ext cx="142875" cy="48895"/>
          </a:xfrm>
          <a:custGeom>
            <a:avLst/>
            <a:gdLst/>
            <a:ahLst/>
            <a:cxnLst/>
            <a:rect l="l" t="t" r="r" b="b"/>
            <a:pathLst>
              <a:path w="142875" h="48895">
                <a:moveTo>
                  <a:pt x="21348" y="31762"/>
                </a:moveTo>
                <a:lnTo>
                  <a:pt x="19939" y="27762"/>
                </a:lnTo>
                <a:lnTo>
                  <a:pt x="19494" y="26835"/>
                </a:lnTo>
                <a:lnTo>
                  <a:pt x="18097" y="25082"/>
                </a:lnTo>
                <a:lnTo>
                  <a:pt x="18097" y="35166"/>
                </a:lnTo>
                <a:lnTo>
                  <a:pt x="17627" y="39941"/>
                </a:lnTo>
                <a:lnTo>
                  <a:pt x="16230" y="43484"/>
                </a:lnTo>
                <a:lnTo>
                  <a:pt x="13919" y="45796"/>
                </a:lnTo>
                <a:lnTo>
                  <a:pt x="11137" y="46266"/>
                </a:lnTo>
                <a:lnTo>
                  <a:pt x="7886" y="46266"/>
                </a:lnTo>
                <a:lnTo>
                  <a:pt x="6489" y="45796"/>
                </a:lnTo>
                <a:lnTo>
                  <a:pt x="6032" y="44411"/>
                </a:lnTo>
                <a:lnTo>
                  <a:pt x="6032" y="23444"/>
                </a:lnTo>
                <a:lnTo>
                  <a:pt x="10210" y="23444"/>
                </a:lnTo>
                <a:lnTo>
                  <a:pt x="13449" y="23901"/>
                </a:lnTo>
                <a:lnTo>
                  <a:pt x="15786" y="25908"/>
                </a:lnTo>
                <a:lnTo>
                  <a:pt x="16230" y="26835"/>
                </a:lnTo>
                <a:lnTo>
                  <a:pt x="17627" y="30226"/>
                </a:lnTo>
                <a:lnTo>
                  <a:pt x="18097" y="35166"/>
                </a:lnTo>
                <a:lnTo>
                  <a:pt x="18097" y="25082"/>
                </a:lnTo>
                <a:lnTo>
                  <a:pt x="17170" y="23901"/>
                </a:lnTo>
                <a:lnTo>
                  <a:pt x="13919" y="22059"/>
                </a:lnTo>
                <a:lnTo>
                  <a:pt x="16700" y="20053"/>
                </a:lnTo>
                <a:lnTo>
                  <a:pt x="19024" y="17576"/>
                </a:lnTo>
                <a:lnTo>
                  <a:pt x="19494" y="16192"/>
                </a:lnTo>
                <a:lnTo>
                  <a:pt x="19939" y="11264"/>
                </a:lnTo>
                <a:lnTo>
                  <a:pt x="19939" y="10795"/>
                </a:lnTo>
                <a:lnTo>
                  <a:pt x="19494" y="6324"/>
                </a:lnTo>
                <a:lnTo>
                  <a:pt x="18097" y="2933"/>
                </a:lnTo>
                <a:lnTo>
                  <a:pt x="16700" y="2235"/>
                </a:lnTo>
                <a:lnTo>
                  <a:pt x="16700" y="11264"/>
                </a:lnTo>
                <a:lnTo>
                  <a:pt x="16230" y="15735"/>
                </a:lnTo>
                <a:lnTo>
                  <a:pt x="14846" y="19126"/>
                </a:lnTo>
                <a:lnTo>
                  <a:pt x="13919" y="20510"/>
                </a:lnTo>
                <a:lnTo>
                  <a:pt x="11137" y="21437"/>
                </a:lnTo>
                <a:lnTo>
                  <a:pt x="6032" y="21437"/>
                </a:lnTo>
                <a:lnTo>
                  <a:pt x="6032" y="4470"/>
                </a:lnTo>
                <a:lnTo>
                  <a:pt x="6489" y="2476"/>
                </a:lnTo>
                <a:lnTo>
                  <a:pt x="7886" y="2006"/>
                </a:lnTo>
                <a:lnTo>
                  <a:pt x="10210" y="2006"/>
                </a:lnTo>
                <a:lnTo>
                  <a:pt x="12065" y="2476"/>
                </a:lnTo>
                <a:lnTo>
                  <a:pt x="14846" y="4013"/>
                </a:lnTo>
                <a:lnTo>
                  <a:pt x="16230" y="6324"/>
                </a:lnTo>
                <a:lnTo>
                  <a:pt x="16700" y="11264"/>
                </a:lnTo>
                <a:lnTo>
                  <a:pt x="16700" y="2235"/>
                </a:lnTo>
                <a:lnTo>
                  <a:pt x="14389" y="1079"/>
                </a:lnTo>
                <a:lnTo>
                  <a:pt x="11137" y="622"/>
                </a:lnTo>
                <a:lnTo>
                  <a:pt x="0" y="622"/>
                </a:lnTo>
                <a:lnTo>
                  <a:pt x="0" y="2006"/>
                </a:lnTo>
                <a:lnTo>
                  <a:pt x="1384" y="2006"/>
                </a:lnTo>
                <a:lnTo>
                  <a:pt x="2781" y="2476"/>
                </a:lnTo>
                <a:lnTo>
                  <a:pt x="3251" y="4470"/>
                </a:lnTo>
                <a:lnTo>
                  <a:pt x="3251" y="44411"/>
                </a:lnTo>
                <a:lnTo>
                  <a:pt x="2781" y="45796"/>
                </a:lnTo>
                <a:lnTo>
                  <a:pt x="1384" y="46266"/>
                </a:lnTo>
                <a:lnTo>
                  <a:pt x="0" y="46266"/>
                </a:lnTo>
                <a:lnTo>
                  <a:pt x="0" y="48272"/>
                </a:lnTo>
                <a:lnTo>
                  <a:pt x="11607" y="48272"/>
                </a:lnTo>
                <a:lnTo>
                  <a:pt x="13449" y="47802"/>
                </a:lnTo>
                <a:lnTo>
                  <a:pt x="21348" y="36080"/>
                </a:lnTo>
                <a:lnTo>
                  <a:pt x="21348" y="31762"/>
                </a:lnTo>
                <a:close/>
              </a:path>
              <a:path w="142875" h="48895">
                <a:moveTo>
                  <a:pt x="46863" y="622"/>
                </a:moveTo>
                <a:lnTo>
                  <a:pt x="40843" y="622"/>
                </a:lnTo>
                <a:lnTo>
                  <a:pt x="34810" y="38087"/>
                </a:lnTo>
                <a:lnTo>
                  <a:pt x="34353" y="38087"/>
                </a:lnTo>
                <a:lnTo>
                  <a:pt x="28765" y="622"/>
                </a:lnTo>
                <a:lnTo>
                  <a:pt x="23660" y="622"/>
                </a:lnTo>
                <a:lnTo>
                  <a:pt x="23660" y="2006"/>
                </a:lnTo>
                <a:lnTo>
                  <a:pt x="24130" y="2006"/>
                </a:lnTo>
                <a:lnTo>
                  <a:pt x="25527" y="2476"/>
                </a:lnTo>
                <a:lnTo>
                  <a:pt x="25984" y="4470"/>
                </a:lnTo>
                <a:lnTo>
                  <a:pt x="25984" y="44411"/>
                </a:lnTo>
                <a:lnTo>
                  <a:pt x="25527" y="45796"/>
                </a:lnTo>
                <a:lnTo>
                  <a:pt x="24130" y="46266"/>
                </a:lnTo>
                <a:lnTo>
                  <a:pt x="23660" y="46266"/>
                </a:lnTo>
                <a:lnTo>
                  <a:pt x="23660" y="48272"/>
                </a:lnTo>
                <a:lnTo>
                  <a:pt x="29235" y="48272"/>
                </a:lnTo>
                <a:lnTo>
                  <a:pt x="29235" y="46266"/>
                </a:lnTo>
                <a:lnTo>
                  <a:pt x="28765" y="46266"/>
                </a:lnTo>
                <a:lnTo>
                  <a:pt x="27838" y="45796"/>
                </a:lnTo>
                <a:lnTo>
                  <a:pt x="26924" y="44411"/>
                </a:lnTo>
                <a:lnTo>
                  <a:pt x="26924" y="8331"/>
                </a:lnTo>
                <a:lnTo>
                  <a:pt x="27368" y="8331"/>
                </a:lnTo>
                <a:lnTo>
                  <a:pt x="33413" y="48272"/>
                </a:lnTo>
                <a:lnTo>
                  <a:pt x="34353" y="48272"/>
                </a:lnTo>
                <a:lnTo>
                  <a:pt x="40843" y="7874"/>
                </a:lnTo>
                <a:lnTo>
                  <a:pt x="41313" y="7874"/>
                </a:lnTo>
                <a:lnTo>
                  <a:pt x="41313" y="44411"/>
                </a:lnTo>
                <a:lnTo>
                  <a:pt x="40843" y="45796"/>
                </a:lnTo>
                <a:lnTo>
                  <a:pt x="39446" y="46266"/>
                </a:lnTo>
                <a:lnTo>
                  <a:pt x="38531" y="46266"/>
                </a:lnTo>
                <a:lnTo>
                  <a:pt x="38531" y="48272"/>
                </a:lnTo>
                <a:lnTo>
                  <a:pt x="46863" y="48272"/>
                </a:lnTo>
                <a:lnTo>
                  <a:pt x="46863" y="46266"/>
                </a:lnTo>
                <a:lnTo>
                  <a:pt x="45948" y="46266"/>
                </a:lnTo>
                <a:lnTo>
                  <a:pt x="44551" y="45796"/>
                </a:lnTo>
                <a:lnTo>
                  <a:pt x="44081" y="44411"/>
                </a:lnTo>
                <a:lnTo>
                  <a:pt x="44081" y="4470"/>
                </a:lnTo>
                <a:lnTo>
                  <a:pt x="44551" y="2476"/>
                </a:lnTo>
                <a:lnTo>
                  <a:pt x="45948" y="2006"/>
                </a:lnTo>
                <a:lnTo>
                  <a:pt x="46863" y="2006"/>
                </a:lnTo>
                <a:lnTo>
                  <a:pt x="46863" y="622"/>
                </a:lnTo>
                <a:close/>
              </a:path>
              <a:path w="142875" h="48895">
                <a:moveTo>
                  <a:pt x="69608" y="31762"/>
                </a:moveTo>
                <a:lnTo>
                  <a:pt x="64516" y="31762"/>
                </a:lnTo>
                <a:lnTo>
                  <a:pt x="64516" y="0"/>
                </a:lnTo>
                <a:lnTo>
                  <a:pt x="62649" y="0"/>
                </a:lnTo>
                <a:lnTo>
                  <a:pt x="61722" y="2159"/>
                </a:lnTo>
                <a:lnTo>
                  <a:pt x="61722" y="6946"/>
                </a:lnTo>
                <a:lnTo>
                  <a:pt x="61722" y="31762"/>
                </a:lnTo>
                <a:lnTo>
                  <a:pt x="50584" y="31762"/>
                </a:lnTo>
                <a:lnTo>
                  <a:pt x="61252" y="6946"/>
                </a:lnTo>
                <a:lnTo>
                  <a:pt x="61722" y="6946"/>
                </a:lnTo>
                <a:lnTo>
                  <a:pt x="61722" y="2159"/>
                </a:lnTo>
                <a:lnTo>
                  <a:pt x="48729" y="32232"/>
                </a:lnTo>
                <a:lnTo>
                  <a:pt x="48729" y="33616"/>
                </a:lnTo>
                <a:lnTo>
                  <a:pt x="61722" y="33616"/>
                </a:lnTo>
                <a:lnTo>
                  <a:pt x="61722" y="42875"/>
                </a:lnTo>
                <a:lnTo>
                  <a:pt x="60807" y="45796"/>
                </a:lnTo>
                <a:lnTo>
                  <a:pt x="58470" y="46266"/>
                </a:lnTo>
                <a:lnTo>
                  <a:pt x="56629" y="46266"/>
                </a:lnTo>
                <a:lnTo>
                  <a:pt x="56629" y="48272"/>
                </a:lnTo>
                <a:lnTo>
                  <a:pt x="69138" y="48272"/>
                </a:lnTo>
                <a:lnTo>
                  <a:pt x="69138" y="46266"/>
                </a:lnTo>
                <a:lnTo>
                  <a:pt x="67297" y="46266"/>
                </a:lnTo>
                <a:lnTo>
                  <a:pt x="65430" y="45796"/>
                </a:lnTo>
                <a:lnTo>
                  <a:pt x="64516" y="42875"/>
                </a:lnTo>
                <a:lnTo>
                  <a:pt x="64516" y="33616"/>
                </a:lnTo>
                <a:lnTo>
                  <a:pt x="69608" y="33616"/>
                </a:lnTo>
                <a:lnTo>
                  <a:pt x="69608" y="31762"/>
                </a:lnTo>
                <a:close/>
              </a:path>
              <a:path w="142875" h="48895">
                <a:moveTo>
                  <a:pt x="92354" y="33159"/>
                </a:moveTo>
                <a:lnTo>
                  <a:pt x="90957" y="27762"/>
                </a:lnTo>
                <a:lnTo>
                  <a:pt x="88646" y="24980"/>
                </a:lnTo>
                <a:lnTo>
                  <a:pt x="85394" y="22059"/>
                </a:lnTo>
                <a:lnTo>
                  <a:pt x="87236" y="20980"/>
                </a:lnTo>
                <a:lnTo>
                  <a:pt x="90500" y="16192"/>
                </a:lnTo>
                <a:lnTo>
                  <a:pt x="90957" y="10795"/>
                </a:lnTo>
                <a:lnTo>
                  <a:pt x="90500" y="7874"/>
                </a:lnTo>
                <a:lnTo>
                  <a:pt x="88646" y="2933"/>
                </a:lnTo>
                <a:lnTo>
                  <a:pt x="86321" y="622"/>
                </a:lnTo>
                <a:lnTo>
                  <a:pt x="82613" y="0"/>
                </a:lnTo>
                <a:lnTo>
                  <a:pt x="80289" y="0"/>
                </a:lnTo>
                <a:lnTo>
                  <a:pt x="77038" y="2476"/>
                </a:lnTo>
                <a:lnTo>
                  <a:pt x="75653" y="4470"/>
                </a:lnTo>
                <a:lnTo>
                  <a:pt x="74726" y="9258"/>
                </a:lnTo>
                <a:lnTo>
                  <a:pt x="75184" y="12179"/>
                </a:lnTo>
                <a:lnTo>
                  <a:pt x="76568" y="13258"/>
                </a:lnTo>
                <a:lnTo>
                  <a:pt x="77965" y="12179"/>
                </a:lnTo>
                <a:lnTo>
                  <a:pt x="78435" y="10337"/>
                </a:lnTo>
                <a:lnTo>
                  <a:pt x="77965" y="8788"/>
                </a:lnTo>
                <a:lnTo>
                  <a:pt x="77508" y="5867"/>
                </a:lnTo>
                <a:lnTo>
                  <a:pt x="79362" y="2476"/>
                </a:lnTo>
                <a:lnTo>
                  <a:pt x="82143" y="2006"/>
                </a:lnTo>
                <a:lnTo>
                  <a:pt x="83527" y="2006"/>
                </a:lnTo>
                <a:lnTo>
                  <a:pt x="86321" y="4470"/>
                </a:lnTo>
                <a:lnTo>
                  <a:pt x="87236" y="6324"/>
                </a:lnTo>
                <a:lnTo>
                  <a:pt x="87706" y="11722"/>
                </a:lnTo>
                <a:lnTo>
                  <a:pt x="87706" y="14655"/>
                </a:lnTo>
                <a:lnTo>
                  <a:pt x="86321" y="19126"/>
                </a:lnTo>
                <a:lnTo>
                  <a:pt x="83997" y="20510"/>
                </a:lnTo>
                <a:lnTo>
                  <a:pt x="80289" y="21437"/>
                </a:lnTo>
                <a:lnTo>
                  <a:pt x="80289" y="23444"/>
                </a:lnTo>
                <a:lnTo>
                  <a:pt x="80746" y="23444"/>
                </a:lnTo>
                <a:lnTo>
                  <a:pt x="84924" y="24371"/>
                </a:lnTo>
                <a:lnTo>
                  <a:pt x="87236" y="26835"/>
                </a:lnTo>
                <a:lnTo>
                  <a:pt x="88176" y="29298"/>
                </a:lnTo>
                <a:lnTo>
                  <a:pt x="89103" y="34696"/>
                </a:lnTo>
                <a:lnTo>
                  <a:pt x="88646" y="39484"/>
                </a:lnTo>
                <a:lnTo>
                  <a:pt x="87236" y="43954"/>
                </a:lnTo>
                <a:lnTo>
                  <a:pt x="85864" y="45796"/>
                </a:lnTo>
                <a:lnTo>
                  <a:pt x="82143" y="46875"/>
                </a:lnTo>
                <a:lnTo>
                  <a:pt x="79362" y="45796"/>
                </a:lnTo>
                <a:lnTo>
                  <a:pt x="77508" y="42875"/>
                </a:lnTo>
                <a:lnTo>
                  <a:pt x="77965" y="41021"/>
                </a:lnTo>
                <a:lnTo>
                  <a:pt x="78435" y="38557"/>
                </a:lnTo>
                <a:lnTo>
                  <a:pt x="77965" y="36550"/>
                </a:lnTo>
                <a:lnTo>
                  <a:pt x="76568" y="35166"/>
                </a:lnTo>
                <a:lnTo>
                  <a:pt x="74726" y="36550"/>
                </a:lnTo>
                <a:lnTo>
                  <a:pt x="74256" y="39484"/>
                </a:lnTo>
                <a:lnTo>
                  <a:pt x="74256" y="41948"/>
                </a:lnTo>
                <a:lnTo>
                  <a:pt x="76568" y="45796"/>
                </a:lnTo>
                <a:lnTo>
                  <a:pt x="78905" y="47802"/>
                </a:lnTo>
                <a:lnTo>
                  <a:pt x="82143" y="48729"/>
                </a:lnTo>
                <a:lnTo>
                  <a:pt x="83527" y="48729"/>
                </a:lnTo>
                <a:lnTo>
                  <a:pt x="87236" y="47345"/>
                </a:lnTo>
                <a:lnTo>
                  <a:pt x="89573" y="44411"/>
                </a:lnTo>
                <a:lnTo>
                  <a:pt x="91884" y="40563"/>
                </a:lnTo>
                <a:lnTo>
                  <a:pt x="92354" y="35166"/>
                </a:lnTo>
                <a:lnTo>
                  <a:pt x="92354" y="33159"/>
                </a:lnTo>
                <a:close/>
              </a:path>
              <a:path w="142875" h="48895">
                <a:moveTo>
                  <a:pt x="116941" y="18503"/>
                </a:moveTo>
                <a:lnTo>
                  <a:pt x="116497" y="13728"/>
                </a:lnTo>
                <a:lnTo>
                  <a:pt x="115570" y="9867"/>
                </a:lnTo>
                <a:lnTo>
                  <a:pt x="114160" y="6324"/>
                </a:lnTo>
                <a:lnTo>
                  <a:pt x="113233" y="4622"/>
                </a:lnTo>
                <a:lnTo>
                  <a:pt x="113233" y="19126"/>
                </a:lnTo>
                <a:lnTo>
                  <a:pt x="113233" y="32689"/>
                </a:lnTo>
                <a:lnTo>
                  <a:pt x="112788" y="37007"/>
                </a:lnTo>
                <a:lnTo>
                  <a:pt x="111848" y="40563"/>
                </a:lnTo>
                <a:lnTo>
                  <a:pt x="109524" y="45339"/>
                </a:lnTo>
                <a:lnTo>
                  <a:pt x="107200" y="46266"/>
                </a:lnTo>
                <a:lnTo>
                  <a:pt x="104889" y="44869"/>
                </a:lnTo>
                <a:lnTo>
                  <a:pt x="103022" y="40563"/>
                </a:lnTo>
                <a:lnTo>
                  <a:pt x="102565" y="38087"/>
                </a:lnTo>
                <a:lnTo>
                  <a:pt x="101650" y="34239"/>
                </a:lnTo>
                <a:lnTo>
                  <a:pt x="101180" y="29768"/>
                </a:lnTo>
                <a:lnTo>
                  <a:pt x="101180" y="20980"/>
                </a:lnTo>
                <a:lnTo>
                  <a:pt x="102095" y="11722"/>
                </a:lnTo>
                <a:lnTo>
                  <a:pt x="103022" y="7874"/>
                </a:lnTo>
                <a:lnTo>
                  <a:pt x="103022" y="7404"/>
                </a:lnTo>
                <a:lnTo>
                  <a:pt x="104889" y="3556"/>
                </a:lnTo>
                <a:lnTo>
                  <a:pt x="107200" y="2006"/>
                </a:lnTo>
                <a:lnTo>
                  <a:pt x="107670" y="2006"/>
                </a:lnTo>
                <a:lnTo>
                  <a:pt x="109982" y="4013"/>
                </a:lnTo>
                <a:lnTo>
                  <a:pt x="111848" y="7874"/>
                </a:lnTo>
                <a:lnTo>
                  <a:pt x="112318" y="9867"/>
                </a:lnTo>
                <a:lnTo>
                  <a:pt x="113233" y="19126"/>
                </a:lnTo>
                <a:lnTo>
                  <a:pt x="113233" y="4622"/>
                </a:lnTo>
                <a:lnTo>
                  <a:pt x="112318" y="2933"/>
                </a:lnTo>
                <a:lnTo>
                  <a:pt x="109982" y="622"/>
                </a:lnTo>
                <a:lnTo>
                  <a:pt x="107200" y="0"/>
                </a:lnTo>
                <a:lnTo>
                  <a:pt x="104889" y="622"/>
                </a:lnTo>
                <a:lnTo>
                  <a:pt x="102565" y="2933"/>
                </a:lnTo>
                <a:lnTo>
                  <a:pt x="100241" y="6324"/>
                </a:lnTo>
                <a:lnTo>
                  <a:pt x="98386" y="14185"/>
                </a:lnTo>
                <a:lnTo>
                  <a:pt x="97459" y="23901"/>
                </a:lnTo>
                <a:lnTo>
                  <a:pt x="97459" y="24980"/>
                </a:lnTo>
                <a:lnTo>
                  <a:pt x="107200" y="48729"/>
                </a:lnTo>
                <a:lnTo>
                  <a:pt x="109982" y="48272"/>
                </a:lnTo>
                <a:lnTo>
                  <a:pt x="112318" y="45796"/>
                </a:lnTo>
                <a:lnTo>
                  <a:pt x="114160" y="41948"/>
                </a:lnTo>
                <a:lnTo>
                  <a:pt x="114630" y="41948"/>
                </a:lnTo>
                <a:lnTo>
                  <a:pt x="115570" y="38557"/>
                </a:lnTo>
                <a:lnTo>
                  <a:pt x="116497" y="34239"/>
                </a:lnTo>
                <a:lnTo>
                  <a:pt x="116941" y="29298"/>
                </a:lnTo>
                <a:lnTo>
                  <a:pt x="116941" y="18503"/>
                </a:lnTo>
                <a:close/>
              </a:path>
              <a:path w="142875" h="48895">
                <a:moveTo>
                  <a:pt x="142481" y="622"/>
                </a:moveTo>
                <a:lnTo>
                  <a:pt x="127165" y="622"/>
                </a:lnTo>
                <a:lnTo>
                  <a:pt x="127165" y="2006"/>
                </a:lnTo>
                <a:lnTo>
                  <a:pt x="131800" y="2006"/>
                </a:lnTo>
                <a:lnTo>
                  <a:pt x="133197" y="2476"/>
                </a:lnTo>
                <a:lnTo>
                  <a:pt x="133197" y="35166"/>
                </a:lnTo>
                <a:lnTo>
                  <a:pt x="132727" y="40563"/>
                </a:lnTo>
                <a:lnTo>
                  <a:pt x="131800" y="43954"/>
                </a:lnTo>
                <a:lnTo>
                  <a:pt x="130886" y="44869"/>
                </a:lnTo>
                <a:lnTo>
                  <a:pt x="128079" y="46266"/>
                </a:lnTo>
                <a:lnTo>
                  <a:pt x="126707" y="45796"/>
                </a:lnTo>
                <a:lnTo>
                  <a:pt x="125768" y="44411"/>
                </a:lnTo>
                <a:lnTo>
                  <a:pt x="126238" y="43484"/>
                </a:lnTo>
                <a:lnTo>
                  <a:pt x="126238" y="42405"/>
                </a:lnTo>
                <a:lnTo>
                  <a:pt x="125768" y="39941"/>
                </a:lnTo>
                <a:lnTo>
                  <a:pt x="123926" y="39014"/>
                </a:lnTo>
                <a:lnTo>
                  <a:pt x="122986" y="39941"/>
                </a:lnTo>
                <a:lnTo>
                  <a:pt x="122059" y="42405"/>
                </a:lnTo>
                <a:lnTo>
                  <a:pt x="123456" y="46266"/>
                </a:lnTo>
                <a:lnTo>
                  <a:pt x="124841" y="47345"/>
                </a:lnTo>
                <a:lnTo>
                  <a:pt x="128079" y="48272"/>
                </a:lnTo>
                <a:lnTo>
                  <a:pt x="130886" y="47345"/>
                </a:lnTo>
                <a:lnTo>
                  <a:pt x="134594" y="43484"/>
                </a:lnTo>
                <a:lnTo>
                  <a:pt x="135978" y="39484"/>
                </a:lnTo>
                <a:lnTo>
                  <a:pt x="136436" y="35166"/>
                </a:lnTo>
                <a:lnTo>
                  <a:pt x="136436" y="4470"/>
                </a:lnTo>
                <a:lnTo>
                  <a:pt x="136906" y="2476"/>
                </a:lnTo>
                <a:lnTo>
                  <a:pt x="137845" y="2006"/>
                </a:lnTo>
                <a:lnTo>
                  <a:pt x="142481" y="2006"/>
                </a:lnTo>
                <a:lnTo>
                  <a:pt x="142481" y="62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4085272" y="3793032"/>
            <a:ext cx="69215" cy="130175"/>
          </a:xfrm>
          <a:custGeom>
            <a:avLst/>
            <a:gdLst/>
            <a:ahLst/>
            <a:cxnLst/>
            <a:rect l="l" t="t" r="r" b="b"/>
            <a:pathLst>
              <a:path w="69214" h="130175">
                <a:moveTo>
                  <a:pt x="19024" y="99314"/>
                </a:moveTo>
                <a:lnTo>
                  <a:pt x="18567" y="94996"/>
                </a:lnTo>
                <a:lnTo>
                  <a:pt x="17627" y="90678"/>
                </a:lnTo>
                <a:lnTo>
                  <a:pt x="16700" y="87122"/>
                </a:lnTo>
                <a:lnTo>
                  <a:pt x="15786" y="85458"/>
                </a:lnTo>
                <a:lnTo>
                  <a:pt x="15786" y="105168"/>
                </a:lnTo>
                <a:lnTo>
                  <a:pt x="15786" y="108559"/>
                </a:lnTo>
                <a:lnTo>
                  <a:pt x="15316" y="113957"/>
                </a:lnTo>
                <a:lnTo>
                  <a:pt x="14846" y="117817"/>
                </a:lnTo>
                <a:lnTo>
                  <a:pt x="13919" y="121818"/>
                </a:lnTo>
                <a:lnTo>
                  <a:pt x="13919" y="122745"/>
                </a:lnTo>
                <a:lnTo>
                  <a:pt x="12065" y="126136"/>
                </a:lnTo>
                <a:lnTo>
                  <a:pt x="9740" y="127685"/>
                </a:lnTo>
                <a:lnTo>
                  <a:pt x="9271" y="127685"/>
                </a:lnTo>
                <a:lnTo>
                  <a:pt x="3251" y="105168"/>
                </a:lnTo>
                <a:lnTo>
                  <a:pt x="3251" y="101777"/>
                </a:lnTo>
                <a:lnTo>
                  <a:pt x="4178" y="92519"/>
                </a:lnTo>
                <a:lnTo>
                  <a:pt x="5092" y="89128"/>
                </a:lnTo>
                <a:lnTo>
                  <a:pt x="7429" y="84201"/>
                </a:lnTo>
                <a:lnTo>
                  <a:pt x="9740" y="83273"/>
                </a:lnTo>
                <a:lnTo>
                  <a:pt x="10210" y="83273"/>
                </a:lnTo>
                <a:lnTo>
                  <a:pt x="12522" y="84810"/>
                </a:lnTo>
                <a:lnTo>
                  <a:pt x="13919" y="89128"/>
                </a:lnTo>
                <a:lnTo>
                  <a:pt x="15316" y="94996"/>
                </a:lnTo>
                <a:lnTo>
                  <a:pt x="15316" y="99923"/>
                </a:lnTo>
                <a:lnTo>
                  <a:pt x="15786" y="105168"/>
                </a:lnTo>
                <a:lnTo>
                  <a:pt x="15786" y="85458"/>
                </a:lnTo>
                <a:lnTo>
                  <a:pt x="14846" y="83731"/>
                </a:lnTo>
                <a:lnTo>
                  <a:pt x="12522" y="81889"/>
                </a:lnTo>
                <a:lnTo>
                  <a:pt x="9740" y="80810"/>
                </a:lnTo>
                <a:lnTo>
                  <a:pt x="6959" y="81419"/>
                </a:lnTo>
                <a:lnTo>
                  <a:pt x="0" y="99923"/>
                </a:lnTo>
                <a:lnTo>
                  <a:pt x="0" y="111023"/>
                </a:lnTo>
                <a:lnTo>
                  <a:pt x="9740" y="129527"/>
                </a:lnTo>
                <a:lnTo>
                  <a:pt x="12065" y="129070"/>
                </a:lnTo>
                <a:lnTo>
                  <a:pt x="14389" y="127063"/>
                </a:lnTo>
                <a:lnTo>
                  <a:pt x="16700" y="123215"/>
                </a:lnTo>
                <a:lnTo>
                  <a:pt x="16700" y="122745"/>
                </a:lnTo>
                <a:lnTo>
                  <a:pt x="17627" y="119354"/>
                </a:lnTo>
                <a:lnTo>
                  <a:pt x="18567" y="115493"/>
                </a:lnTo>
                <a:lnTo>
                  <a:pt x="19024" y="110566"/>
                </a:lnTo>
                <a:lnTo>
                  <a:pt x="19024" y="99314"/>
                </a:lnTo>
                <a:close/>
              </a:path>
              <a:path w="69214" h="130175">
                <a:moveTo>
                  <a:pt x="20878" y="37007"/>
                </a:moveTo>
                <a:lnTo>
                  <a:pt x="19939" y="36550"/>
                </a:lnTo>
                <a:lnTo>
                  <a:pt x="19024" y="40411"/>
                </a:lnTo>
                <a:lnTo>
                  <a:pt x="17170" y="43332"/>
                </a:lnTo>
                <a:lnTo>
                  <a:pt x="15786" y="45339"/>
                </a:lnTo>
                <a:lnTo>
                  <a:pt x="12522" y="46266"/>
                </a:lnTo>
                <a:lnTo>
                  <a:pt x="7429" y="46266"/>
                </a:lnTo>
                <a:lnTo>
                  <a:pt x="6489" y="45339"/>
                </a:lnTo>
                <a:lnTo>
                  <a:pt x="6032" y="43802"/>
                </a:lnTo>
                <a:lnTo>
                  <a:pt x="6032" y="3860"/>
                </a:lnTo>
                <a:lnTo>
                  <a:pt x="6489" y="2476"/>
                </a:lnTo>
                <a:lnTo>
                  <a:pt x="7429" y="1549"/>
                </a:lnTo>
                <a:lnTo>
                  <a:pt x="8801" y="1549"/>
                </a:lnTo>
                <a:lnTo>
                  <a:pt x="8801" y="0"/>
                </a:lnTo>
                <a:lnTo>
                  <a:pt x="0" y="0"/>
                </a:lnTo>
                <a:lnTo>
                  <a:pt x="0" y="1549"/>
                </a:lnTo>
                <a:lnTo>
                  <a:pt x="927" y="1549"/>
                </a:lnTo>
                <a:lnTo>
                  <a:pt x="2311" y="2476"/>
                </a:lnTo>
                <a:lnTo>
                  <a:pt x="2781" y="3860"/>
                </a:lnTo>
                <a:lnTo>
                  <a:pt x="2781" y="43802"/>
                </a:lnTo>
                <a:lnTo>
                  <a:pt x="2311" y="45339"/>
                </a:lnTo>
                <a:lnTo>
                  <a:pt x="927" y="46266"/>
                </a:lnTo>
                <a:lnTo>
                  <a:pt x="0" y="46266"/>
                </a:lnTo>
                <a:lnTo>
                  <a:pt x="0" y="47802"/>
                </a:lnTo>
                <a:lnTo>
                  <a:pt x="19024" y="47802"/>
                </a:lnTo>
                <a:lnTo>
                  <a:pt x="20878" y="37007"/>
                </a:lnTo>
                <a:close/>
              </a:path>
              <a:path w="69214" h="130175">
                <a:moveTo>
                  <a:pt x="30162" y="126136"/>
                </a:moveTo>
                <a:lnTo>
                  <a:pt x="29705" y="123215"/>
                </a:lnTo>
                <a:lnTo>
                  <a:pt x="27838" y="122288"/>
                </a:lnTo>
                <a:lnTo>
                  <a:pt x="25984" y="123215"/>
                </a:lnTo>
                <a:lnTo>
                  <a:pt x="25057" y="126136"/>
                </a:lnTo>
                <a:lnTo>
                  <a:pt x="25984" y="129070"/>
                </a:lnTo>
                <a:lnTo>
                  <a:pt x="27838" y="129997"/>
                </a:lnTo>
                <a:lnTo>
                  <a:pt x="29705" y="129070"/>
                </a:lnTo>
                <a:lnTo>
                  <a:pt x="30162" y="126136"/>
                </a:lnTo>
                <a:close/>
              </a:path>
              <a:path w="69214" h="130175">
                <a:moveTo>
                  <a:pt x="45021" y="18503"/>
                </a:moveTo>
                <a:lnTo>
                  <a:pt x="44551" y="16510"/>
                </a:lnTo>
                <a:lnTo>
                  <a:pt x="43154" y="16040"/>
                </a:lnTo>
                <a:lnTo>
                  <a:pt x="41770" y="16510"/>
                </a:lnTo>
                <a:lnTo>
                  <a:pt x="38976" y="18503"/>
                </a:lnTo>
                <a:lnTo>
                  <a:pt x="38531" y="18122"/>
                </a:lnTo>
                <a:lnTo>
                  <a:pt x="38531" y="26835"/>
                </a:lnTo>
                <a:lnTo>
                  <a:pt x="38531" y="27762"/>
                </a:lnTo>
                <a:lnTo>
                  <a:pt x="37592" y="32689"/>
                </a:lnTo>
                <a:lnTo>
                  <a:pt x="37122" y="33159"/>
                </a:lnTo>
                <a:lnTo>
                  <a:pt x="33883" y="35013"/>
                </a:lnTo>
                <a:lnTo>
                  <a:pt x="33413" y="35013"/>
                </a:lnTo>
                <a:lnTo>
                  <a:pt x="30162" y="32232"/>
                </a:lnTo>
                <a:lnTo>
                  <a:pt x="30162" y="31610"/>
                </a:lnTo>
                <a:lnTo>
                  <a:pt x="28765" y="26835"/>
                </a:lnTo>
                <a:lnTo>
                  <a:pt x="29235" y="24371"/>
                </a:lnTo>
                <a:lnTo>
                  <a:pt x="30632" y="20053"/>
                </a:lnTo>
                <a:lnTo>
                  <a:pt x="33883" y="18046"/>
                </a:lnTo>
                <a:lnTo>
                  <a:pt x="37592" y="20053"/>
                </a:lnTo>
                <a:lnTo>
                  <a:pt x="38061" y="21437"/>
                </a:lnTo>
                <a:lnTo>
                  <a:pt x="38531" y="26835"/>
                </a:lnTo>
                <a:lnTo>
                  <a:pt x="38531" y="18122"/>
                </a:lnTo>
                <a:lnTo>
                  <a:pt x="36664" y="16510"/>
                </a:lnTo>
                <a:lnTo>
                  <a:pt x="33883" y="16040"/>
                </a:lnTo>
                <a:lnTo>
                  <a:pt x="31102" y="16510"/>
                </a:lnTo>
                <a:lnTo>
                  <a:pt x="28308" y="19431"/>
                </a:lnTo>
                <a:lnTo>
                  <a:pt x="27368" y="21907"/>
                </a:lnTo>
                <a:lnTo>
                  <a:pt x="26454" y="26835"/>
                </a:lnTo>
                <a:lnTo>
                  <a:pt x="27368" y="31153"/>
                </a:lnTo>
                <a:lnTo>
                  <a:pt x="29235" y="34544"/>
                </a:lnTo>
                <a:lnTo>
                  <a:pt x="27368" y="36550"/>
                </a:lnTo>
                <a:lnTo>
                  <a:pt x="26454" y="39484"/>
                </a:lnTo>
                <a:lnTo>
                  <a:pt x="27368" y="41490"/>
                </a:lnTo>
                <a:lnTo>
                  <a:pt x="28765" y="43332"/>
                </a:lnTo>
                <a:lnTo>
                  <a:pt x="25984" y="46723"/>
                </a:lnTo>
                <a:lnTo>
                  <a:pt x="25057" y="50736"/>
                </a:lnTo>
                <a:lnTo>
                  <a:pt x="25057" y="52120"/>
                </a:lnTo>
                <a:lnTo>
                  <a:pt x="27368" y="55981"/>
                </a:lnTo>
                <a:lnTo>
                  <a:pt x="30162" y="57518"/>
                </a:lnTo>
                <a:lnTo>
                  <a:pt x="33883" y="58445"/>
                </a:lnTo>
                <a:lnTo>
                  <a:pt x="34810" y="58445"/>
                </a:lnTo>
                <a:lnTo>
                  <a:pt x="38531" y="57518"/>
                </a:lnTo>
                <a:lnTo>
                  <a:pt x="41313" y="55981"/>
                </a:lnTo>
                <a:lnTo>
                  <a:pt x="42684" y="54127"/>
                </a:lnTo>
                <a:lnTo>
                  <a:pt x="43624" y="49199"/>
                </a:lnTo>
                <a:lnTo>
                  <a:pt x="42240" y="44259"/>
                </a:lnTo>
                <a:lnTo>
                  <a:pt x="41770" y="43332"/>
                </a:lnTo>
                <a:lnTo>
                  <a:pt x="41313" y="43167"/>
                </a:lnTo>
                <a:lnTo>
                  <a:pt x="41313" y="50736"/>
                </a:lnTo>
                <a:lnTo>
                  <a:pt x="39446" y="55054"/>
                </a:lnTo>
                <a:lnTo>
                  <a:pt x="38061" y="55981"/>
                </a:lnTo>
                <a:lnTo>
                  <a:pt x="34353" y="56438"/>
                </a:lnTo>
                <a:lnTo>
                  <a:pt x="32016" y="56438"/>
                </a:lnTo>
                <a:lnTo>
                  <a:pt x="29235" y="54597"/>
                </a:lnTo>
                <a:lnTo>
                  <a:pt x="27368" y="50736"/>
                </a:lnTo>
                <a:lnTo>
                  <a:pt x="28308" y="46723"/>
                </a:lnTo>
                <a:lnTo>
                  <a:pt x="30632" y="44259"/>
                </a:lnTo>
                <a:lnTo>
                  <a:pt x="31546" y="44259"/>
                </a:lnTo>
                <a:lnTo>
                  <a:pt x="35267" y="44881"/>
                </a:lnTo>
                <a:lnTo>
                  <a:pt x="35725" y="45339"/>
                </a:lnTo>
                <a:lnTo>
                  <a:pt x="39446" y="46266"/>
                </a:lnTo>
                <a:lnTo>
                  <a:pt x="40843" y="47193"/>
                </a:lnTo>
                <a:lnTo>
                  <a:pt x="41313" y="50736"/>
                </a:lnTo>
                <a:lnTo>
                  <a:pt x="41313" y="43167"/>
                </a:lnTo>
                <a:lnTo>
                  <a:pt x="38061" y="41948"/>
                </a:lnTo>
                <a:lnTo>
                  <a:pt x="34810" y="40868"/>
                </a:lnTo>
                <a:lnTo>
                  <a:pt x="33883" y="40868"/>
                </a:lnTo>
                <a:lnTo>
                  <a:pt x="30162" y="40411"/>
                </a:lnTo>
                <a:lnTo>
                  <a:pt x="29235" y="39484"/>
                </a:lnTo>
                <a:lnTo>
                  <a:pt x="28765" y="37934"/>
                </a:lnTo>
                <a:lnTo>
                  <a:pt x="29235" y="36550"/>
                </a:lnTo>
                <a:lnTo>
                  <a:pt x="30162" y="35013"/>
                </a:lnTo>
                <a:lnTo>
                  <a:pt x="32016" y="36093"/>
                </a:lnTo>
                <a:lnTo>
                  <a:pt x="33883" y="36550"/>
                </a:lnTo>
                <a:lnTo>
                  <a:pt x="37122" y="36093"/>
                </a:lnTo>
                <a:lnTo>
                  <a:pt x="39903" y="33159"/>
                </a:lnTo>
                <a:lnTo>
                  <a:pt x="40373" y="31610"/>
                </a:lnTo>
                <a:lnTo>
                  <a:pt x="41313" y="26835"/>
                </a:lnTo>
                <a:lnTo>
                  <a:pt x="40843" y="22987"/>
                </a:lnTo>
                <a:lnTo>
                  <a:pt x="39903" y="20053"/>
                </a:lnTo>
                <a:lnTo>
                  <a:pt x="41313" y="18503"/>
                </a:lnTo>
                <a:lnTo>
                  <a:pt x="42240" y="19431"/>
                </a:lnTo>
                <a:lnTo>
                  <a:pt x="42684" y="20510"/>
                </a:lnTo>
                <a:lnTo>
                  <a:pt x="43624" y="21437"/>
                </a:lnTo>
                <a:lnTo>
                  <a:pt x="44551" y="20510"/>
                </a:lnTo>
                <a:lnTo>
                  <a:pt x="45021" y="18503"/>
                </a:lnTo>
                <a:close/>
              </a:path>
              <a:path w="69214" h="130175">
                <a:moveTo>
                  <a:pt x="66827" y="110566"/>
                </a:moveTo>
                <a:lnTo>
                  <a:pt x="65900" y="106248"/>
                </a:lnTo>
                <a:lnTo>
                  <a:pt x="64516" y="102235"/>
                </a:lnTo>
                <a:lnTo>
                  <a:pt x="61722" y="99314"/>
                </a:lnTo>
                <a:lnTo>
                  <a:pt x="58470" y="98386"/>
                </a:lnTo>
                <a:lnTo>
                  <a:pt x="58000" y="98386"/>
                </a:lnTo>
                <a:lnTo>
                  <a:pt x="55219" y="99314"/>
                </a:lnTo>
                <a:lnTo>
                  <a:pt x="53822" y="100393"/>
                </a:lnTo>
                <a:lnTo>
                  <a:pt x="51511" y="104241"/>
                </a:lnTo>
                <a:lnTo>
                  <a:pt x="51981" y="85737"/>
                </a:lnTo>
                <a:lnTo>
                  <a:pt x="65430" y="85737"/>
                </a:lnTo>
                <a:lnTo>
                  <a:pt x="66370" y="81419"/>
                </a:lnTo>
                <a:lnTo>
                  <a:pt x="50584" y="81419"/>
                </a:lnTo>
                <a:lnTo>
                  <a:pt x="49669" y="106705"/>
                </a:lnTo>
                <a:lnTo>
                  <a:pt x="51511" y="107175"/>
                </a:lnTo>
                <a:lnTo>
                  <a:pt x="52451" y="105168"/>
                </a:lnTo>
                <a:lnTo>
                  <a:pt x="54292" y="102235"/>
                </a:lnTo>
                <a:lnTo>
                  <a:pt x="54762" y="102235"/>
                </a:lnTo>
                <a:lnTo>
                  <a:pt x="58000" y="101307"/>
                </a:lnTo>
                <a:lnTo>
                  <a:pt x="59867" y="101777"/>
                </a:lnTo>
                <a:lnTo>
                  <a:pt x="62179" y="104711"/>
                </a:lnTo>
                <a:lnTo>
                  <a:pt x="63119" y="109181"/>
                </a:lnTo>
                <a:lnTo>
                  <a:pt x="63588" y="113957"/>
                </a:lnTo>
                <a:lnTo>
                  <a:pt x="63588" y="115963"/>
                </a:lnTo>
                <a:lnTo>
                  <a:pt x="63119" y="120281"/>
                </a:lnTo>
                <a:lnTo>
                  <a:pt x="62179" y="124129"/>
                </a:lnTo>
                <a:lnTo>
                  <a:pt x="60337" y="126606"/>
                </a:lnTo>
                <a:lnTo>
                  <a:pt x="57543" y="127685"/>
                </a:lnTo>
                <a:lnTo>
                  <a:pt x="56629" y="127685"/>
                </a:lnTo>
                <a:lnTo>
                  <a:pt x="53822" y="126606"/>
                </a:lnTo>
                <a:lnTo>
                  <a:pt x="51511" y="123215"/>
                </a:lnTo>
                <a:lnTo>
                  <a:pt x="52451" y="121361"/>
                </a:lnTo>
                <a:lnTo>
                  <a:pt x="52908" y="118897"/>
                </a:lnTo>
                <a:lnTo>
                  <a:pt x="52451" y="116890"/>
                </a:lnTo>
                <a:lnTo>
                  <a:pt x="51041" y="115493"/>
                </a:lnTo>
                <a:lnTo>
                  <a:pt x="49199" y="116890"/>
                </a:lnTo>
                <a:lnTo>
                  <a:pt x="48729" y="119811"/>
                </a:lnTo>
                <a:lnTo>
                  <a:pt x="49199" y="123215"/>
                </a:lnTo>
                <a:lnTo>
                  <a:pt x="51041" y="126606"/>
                </a:lnTo>
                <a:lnTo>
                  <a:pt x="51511" y="127063"/>
                </a:lnTo>
                <a:lnTo>
                  <a:pt x="54292" y="129070"/>
                </a:lnTo>
                <a:lnTo>
                  <a:pt x="57086" y="129527"/>
                </a:lnTo>
                <a:lnTo>
                  <a:pt x="59410" y="129527"/>
                </a:lnTo>
                <a:lnTo>
                  <a:pt x="66827" y="113499"/>
                </a:lnTo>
                <a:lnTo>
                  <a:pt x="66827" y="110566"/>
                </a:lnTo>
                <a:close/>
              </a:path>
              <a:path w="69214" h="130175">
                <a:moveTo>
                  <a:pt x="68681" y="31610"/>
                </a:moveTo>
                <a:lnTo>
                  <a:pt x="67297" y="27305"/>
                </a:lnTo>
                <a:lnTo>
                  <a:pt x="66827" y="26377"/>
                </a:lnTo>
                <a:lnTo>
                  <a:pt x="65430" y="24892"/>
                </a:lnTo>
                <a:lnTo>
                  <a:pt x="65430" y="35013"/>
                </a:lnTo>
                <a:lnTo>
                  <a:pt x="64960" y="39484"/>
                </a:lnTo>
                <a:lnTo>
                  <a:pt x="63588" y="42875"/>
                </a:lnTo>
                <a:lnTo>
                  <a:pt x="61722" y="45339"/>
                </a:lnTo>
                <a:lnTo>
                  <a:pt x="58470" y="46266"/>
                </a:lnTo>
                <a:lnTo>
                  <a:pt x="55219" y="46266"/>
                </a:lnTo>
                <a:lnTo>
                  <a:pt x="53822" y="45339"/>
                </a:lnTo>
                <a:lnTo>
                  <a:pt x="53378" y="43802"/>
                </a:lnTo>
                <a:lnTo>
                  <a:pt x="53378" y="22987"/>
                </a:lnTo>
                <a:lnTo>
                  <a:pt x="57543" y="22987"/>
                </a:lnTo>
                <a:lnTo>
                  <a:pt x="58000" y="22987"/>
                </a:lnTo>
                <a:lnTo>
                  <a:pt x="61252" y="23444"/>
                </a:lnTo>
                <a:lnTo>
                  <a:pt x="63588" y="25755"/>
                </a:lnTo>
                <a:lnTo>
                  <a:pt x="63588" y="26377"/>
                </a:lnTo>
                <a:lnTo>
                  <a:pt x="64960" y="29768"/>
                </a:lnTo>
                <a:lnTo>
                  <a:pt x="65430" y="35013"/>
                </a:lnTo>
                <a:lnTo>
                  <a:pt x="65430" y="24892"/>
                </a:lnTo>
                <a:lnTo>
                  <a:pt x="64516" y="23901"/>
                </a:lnTo>
                <a:lnTo>
                  <a:pt x="61722" y="21907"/>
                </a:lnTo>
                <a:lnTo>
                  <a:pt x="64046" y="20053"/>
                </a:lnTo>
                <a:lnTo>
                  <a:pt x="66370" y="17589"/>
                </a:lnTo>
                <a:lnTo>
                  <a:pt x="66827" y="15582"/>
                </a:lnTo>
                <a:lnTo>
                  <a:pt x="67297" y="10795"/>
                </a:lnTo>
                <a:lnTo>
                  <a:pt x="66827" y="5867"/>
                </a:lnTo>
                <a:lnTo>
                  <a:pt x="65430" y="2476"/>
                </a:lnTo>
                <a:lnTo>
                  <a:pt x="64516" y="2006"/>
                </a:lnTo>
                <a:lnTo>
                  <a:pt x="64046" y="1701"/>
                </a:lnTo>
                <a:lnTo>
                  <a:pt x="64046" y="10795"/>
                </a:lnTo>
                <a:lnTo>
                  <a:pt x="63588" y="15113"/>
                </a:lnTo>
                <a:lnTo>
                  <a:pt x="62179" y="18503"/>
                </a:lnTo>
                <a:lnTo>
                  <a:pt x="61252" y="20053"/>
                </a:lnTo>
                <a:lnTo>
                  <a:pt x="58470" y="21437"/>
                </a:lnTo>
                <a:lnTo>
                  <a:pt x="53378" y="21437"/>
                </a:lnTo>
                <a:lnTo>
                  <a:pt x="53378" y="3860"/>
                </a:lnTo>
                <a:lnTo>
                  <a:pt x="53822" y="2476"/>
                </a:lnTo>
                <a:lnTo>
                  <a:pt x="55219" y="1549"/>
                </a:lnTo>
                <a:lnTo>
                  <a:pt x="57543" y="1549"/>
                </a:lnTo>
                <a:lnTo>
                  <a:pt x="59410" y="2006"/>
                </a:lnTo>
                <a:lnTo>
                  <a:pt x="62179" y="3403"/>
                </a:lnTo>
                <a:lnTo>
                  <a:pt x="63588" y="6324"/>
                </a:lnTo>
                <a:lnTo>
                  <a:pt x="64046" y="10795"/>
                </a:lnTo>
                <a:lnTo>
                  <a:pt x="64046" y="1701"/>
                </a:lnTo>
                <a:lnTo>
                  <a:pt x="62179" y="469"/>
                </a:lnTo>
                <a:lnTo>
                  <a:pt x="58470" y="0"/>
                </a:lnTo>
                <a:lnTo>
                  <a:pt x="47802" y="0"/>
                </a:lnTo>
                <a:lnTo>
                  <a:pt x="47802" y="1549"/>
                </a:lnTo>
                <a:lnTo>
                  <a:pt x="48729" y="1549"/>
                </a:lnTo>
                <a:lnTo>
                  <a:pt x="50114" y="2476"/>
                </a:lnTo>
                <a:lnTo>
                  <a:pt x="50584" y="3860"/>
                </a:lnTo>
                <a:lnTo>
                  <a:pt x="50584" y="43802"/>
                </a:lnTo>
                <a:lnTo>
                  <a:pt x="50114" y="45339"/>
                </a:lnTo>
                <a:lnTo>
                  <a:pt x="48729" y="46266"/>
                </a:lnTo>
                <a:lnTo>
                  <a:pt x="47332" y="46266"/>
                </a:lnTo>
                <a:lnTo>
                  <a:pt x="47332" y="47802"/>
                </a:lnTo>
                <a:lnTo>
                  <a:pt x="60807" y="47802"/>
                </a:lnTo>
                <a:lnTo>
                  <a:pt x="63588" y="46723"/>
                </a:lnTo>
                <a:lnTo>
                  <a:pt x="66370" y="44259"/>
                </a:lnTo>
                <a:lnTo>
                  <a:pt x="66827" y="43802"/>
                </a:lnTo>
                <a:lnTo>
                  <a:pt x="68224" y="39941"/>
                </a:lnTo>
                <a:lnTo>
                  <a:pt x="68681" y="35623"/>
                </a:lnTo>
                <a:lnTo>
                  <a:pt x="68681" y="3161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6350152" y="2222842"/>
            <a:ext cx="142875" cy="48895"/>
          </a:xfrm>
          <a:custGeom>
            <a:avLst/>
            <a:gdLst/>
            <a:ahLst/>
            <a:cxnLst/>
            <a:rect l="l" t="t" r="r" b="b"/>
            <a:pathLst>
              <a:path w="142875" h="48894">
                <a:moveTo>
                  <a:pt x="21767" y="36080"/>
                </a:moveTo>
                <a:lnTo>
                  <a:pt x="21424" y="31610"/>
                </a:lnTo>
                <a:lnTo>
                  <a:pt x="19519" y="26835"/>
                </a:lnTo>
                <a:lnTo>
                  <a:pt x="18135" y="25044"/>
                </a:lnTo>
                <a:lnTo>
                  <a:pt x="18135" y="35001"/>
                </a:lnTo>
                <a:lnTo>
                  <a:pt x="17614" y="39941"/>
                </a:lnTo>
                <a:lnTo>
                  <a:pt x="16243" y="43332"/>
                </a:lnTo>
                <a:lnTo>
                  <a:pt x="14338" y="45796"/>
                </a:lnTo>
                <a:lnTo>
                  <a:pt x="11061" y="46266"/>
                </a:lnTo>
                <a:lnTo>
                  <a:pt x="7950" y="46266"/>
                </a:lnTo>
                <a:lnTo>
                  <a:pt x="6908" y="45796"/>
                </a:lnTo>
                <a:lnTo>
                  <a:pt x="6045" y="44259"/>
                </a:lnTo>
                <a:lnTo>
                  <a:pt x="6045" y="23444"/>
                </a:lnTo>
                <a:lnTo>
                  <a:pt x="10706" y="23444"/>
                </a:lnTo>
                <a:lnTo>
                  <a:pt x="13995" y="23901"/>
                </a:lnTo>
                <a:lnTo>
                  <a:pt x="16243" y="26212"/>
                </a:lnTo>
                <a:lnTo>
                  <a:pt x="16243" y="26835"/>
                </a:lnTo>
                <a:lnTo>
                  <a:pt x="17614" y="30226"/>
                </a:lnTo>
                <a:lnTo>
                  <a:pt x="18135" y="35001"/>
                </a:lnTo>
                <a:lnTo>
                  <a:pt x="18135" y="25044"/>
                </a:lnTo>
                <a:lnTo>
                  <a:pt x="17614" y="24358"/>
                </a:lnTo>
                <a:lnTo>
                  <a:pt x="14338" y="21894"/>
                </a:lnTo>
                <a:lnTo>
                  <a:pt x="17106" y="20510"/>
                </a:lnTo>
                <a:lnTo>
                  <a:pt x="18999" y="17576"/>
                </a:lnTo>
                <a:lnTo>
                  <a:pt x="19519" y="16040"/>
                </a:lnTo>
                <a:lnTo>
                  <a:pt x="19862" y="11252"/>
                </a:lnTo>
                <a:lnTo>
                  <a:pt x="19519" y="6324"/>
                </a:lnTo>
                <a:lnTo>
                  <a:pt x="18135" y="2933"/>
                </a:lnTo>
                <a:lnTo>
                  <a:pt x="17106" y="2463"/>
                </a:lnTo>
                <a:lnTo>
                  <a:pt x="16751" y="2222"/>
                </a:lnTo>
                <a:lnTo>
                  <a:pt x="16751" y="11252"/>
                </a:lnTo>
                <a:lnTo>
                  <a:pt x="16243" y="15570"/>
                </a:lnTo>
                <a:lnTo>
                  <a:pt x="14859" y="18961"/>
                </a:lnTo>
                <a:lnTo>
                  <a:pt x="13995" y="20510"/>
                </a:lnTo>
                <a:lnTo>
                  <a:pt x="11061" y="21437"/>
                </a:lnTo>
                <a:lnTo>
                  <a:pt x="6045" y="21437"/>
                </a:lnTo>
                <a:lnTo>
                  <a:pt x="6045" y="4318"/>
                </a:lnTo>
                <a:lnTo>
                  <a:pt x="6908" y="2463"/>
                </a:lnTo>
                <a:lnTo>
                  <a:pt x="7950" y="2006"/>
                </a:lnTo>
                <a:lnTo>
                  <a:pt x="10198" y="2006"/>
                </a:lnTo>
                <a:lnTo>
                  <a:pt x="12433" y="2463"/>
                </a:lnTo>
                <a:lnTo>
                  <a:pt x="14859" y="3860"/>
                </a:lnTo>
                <a:lnTo>
                  <a:pt x="16243" y="6324"/>
                </a:lnTo>
                <a:lnTo>
                  <a:pt x="16751" y="11252"/>
                </a:lnTo>
                <a:lnTo>
                  <a:pt x="16751" y="2222"/>
                </a:lnTo>
                <a:lnTo>
                  <a:pt x="14859" y="927"/>
                </a:lnTo>
                <a:lnTo>
                  <a:pt x="11061" y="457"/>
                </a:lnTo>
                <a:lnTo>
                  <a:pt x="520" y="457"/>
                </a:lnTo>
                <a:lnTo>
                  <a:pt x="520" y="2006"/>
                </a:lnTo>
                <a:lnTo>
                  <a:pt x="1384" y="2006"/>
                </a:lnTo>
                <a:lnTo>
                  <a:pt x="2768" y="2463"/>
                </a:lnTo>
                <a:lnTo>
                  <a:pt x="3289" y="4318"/>
                </a:lnTo>
                <a:lnTo>
                  <a:pt x="3289" y="44259"/>
                </a:lnTo>
                <a:lnTo>
                  <a:pt x="2768" y="45796"/>
                </a:lnTo>
                <a:lnTo>
                  <a:pt x="1384" y="46266"/>
                </a:lnTo>
                <a:lnTo>
                  <a:pt x="0" y="46266"/>
                </a:lnTo>
                <a:lnTo>
                  <a:pt x="0" y="48260"/>
                </a:lnTo>
                <a:lnTo>
                  <a:pt x="13474" y="48260"/>
                </a:lnTo>
                <a:lnTo>
                  <a:pt x="16751" y="46723"/>
                </a:lnTo>
                <a:lnTo>
                  <a:pt x="18999" y="44716"/>
                </a:lnTo>
                <a:lnTo>
                  <a:pt x="19519" y="43789"/>
                </a:lnTo>
                <a:lnTo>
                  <a:pt x="20904" y="40398"/>
                </a:lnTo>
                <a:lnTo>
                  <a:pt x="21767" y="36080"/>
                </a:lnTo>
                <a:close/>
              </a:path>
              <a:path w="142875" h="48894">
                <a:moveTo>
                  <a:pt x="46799" y="457"/>
                </a:moveTo>
                <a:lnTo>
                  <a:pt x="40754" y="457"/>
                </a:lnTo>
                <a:lnTo>
                  <a:pt x="34721" y="37934"/>
                </a:lnTo>
                <a:lnTo>
                  <a:pt x="34366" y="37934"/>
                </a:lnTo>
                <a:lnTo>
                  <a:pt x="29184" y="457"/>
                </a:lnTo>
                <a:lnTo>
                  <a:pt x="23660" y="457"/>
                </a:lnTo>
                <a:lnTo>
                  <a:pt x="23660" y="2006"/>
                </a:lnTo>
                <a:lnTo>
                  <a:pt x="24523" y="2006"/>
                </a:lnTo>
                <a:lnTo>
                  <a:pt x="25565" y="2463"/>
                </a:lnTo>
                <a:lnTo>
                  <a:pt x="25908" y="4318"/>
                </a:lnTo>
                <a:lnTo>
                  <a:pt x="25908" y="44259"/>
                </a:lnTo>
                <a:lnTo>
                  <a:pt x="25565" y="45796"/>
                </a:lnTo>
                <a:lnTo>
                  <a:pt x="24523" y="46266"/>
                </a:lnTo>
                <a:lnTo>
                  <a:pt x="23660" y="46266"/>
                </a:lnTo>
                <a:lnTo>
                  <a:pt x="23660" y="48260"/>
                </a:lnTo>
                <a:lnTo>
                  <a:pt x="29705" y="48260"/>
                </a:lnTo>
                <a:lnTo>
                  <a:pt x="29705" y="46266"/>
                </a:lnTo>
                <a:lnTo>
                  <a:pt x="28841" y="46266"/>
                </a:lnTo>
                <a:lnTo>
                  <a:pt x="27813" y="45796"/>
                </a:lnTo>
                <a:lnTo>
                  <a:pt x="27292" y="44259"/>
                </a:lnTo>
                <a:lnTo>
                  <a:pt x="27292" y="8331"/>
                </a:lnTo>
                <a:lnTo>
                  <a:pt x="33337" y="48260"/>
                </a:lnTo>
                <a:lnTo>
                  <a:pt x="34366" y="48260"/>
                </a:lnTo>
                <a:lnTo>
                  <a:pt x="40754" y="7708"/>
                </a:lnTo>
                <a:lnTo>
                  <a:pt x="41275" y="7708"/>
                </a:lnTo>
                <a:lnTo>
                  <a:pt x="41275" y="44259"/>
                </a:lnTo>
                <a:lnTo>
                  <a:pt x="40754" y="45796"/>
                </a:lnTo>
                <a:lnTo>
                  <a:pt x="39382" y="46266"/>
                </a:lnTo>
                <a:lnTo>
                  <a:pt x="38519" y="46266"/>
                </a:lnTo>
                <a:lnTo>
                  <a:pt x="38519" y="48260"/>
                </a:lnTo>
                <a:lnTo>
                  <a:pt x="46799" y="48260"/>
                </a:lnTo>
                <a:lnTo>
                  <a:pt x="46799" y="46266"/>
                </a:lnTo>
                <a:lnTo>
                  <a:pt x="45935" y="46266"/>
                </a:lnTo>
                <a:lnTo>
                  <a:pt x="45072" y="45796"/>
                </a:lnTo>
                <a:lnTo>
                  <a:pt x="44564" y="44259"/>
                </a:lnTo>
                <a:lnTo>
                  <a:pt x="44564" y="4318"/>
                </a:lnTo>
                <a:lnTo>
                  <a:pt x="45072" y="2463"/>
                </a:lnTo>
                <a:lnTo>
                  <a:pt x="45935" y="2006"/>
                </a:lnTo>
                <a:lnTo>
                  <a:pt x="46799" y="2006"/>
                </a:lnTo>
                <a:lnTo>
                  <a:pt x="46799" y="457"/>
                </a:lnTo>
                <a:close/>
              </a:path>
              <a:path w="142875" h="48894">
                <a:moveTo>
                  <a:pt x="69596" y="32067"/>
                </a:moveTo>
                <a:lnTo>
                  <a:pt x="64414" y="32067"/>
                </a:lnTo>
                <a:lnTo>
                  <a:pt x="64414" y="0"/>
                </a:lnTo>
                <a:lnTo>
                  <a:pt x="62687" y="0"/>
                </a:lnTo>
                <a:lnTo>
                  <a:pt x="61658" y="2451"/>
                </a:lnTo>
                <a:lnTo>
                  <a:pt x="61658" y="6781"/>
                </a:lnTo>
                <a:lnTo>
                  <a:pt x="61658" y="32067"/>
                </a:lnTo>
                <a:lnTo>
                  <a:pt x="50609" y="32067"/>
                </a:lnTo>
                <a:lnTo>
                  <a:pt x="61315" y="6781"/>
                </a:lnTo>
                <a:lnTo>
                  <a:pt x="61658" y="6781"/>
                </a:lnTo>
                <a:lnTo>
                  <a:pt x="61658" y="2451"/>
                </a:lnTo>
                <a:lnTo>
                  <a:pt x="49225" y="32067"/>
                </a:lnTo>
                <a:lnTo>
                  <a:pt x="49225" y="33616"/>
                </a:lnTo>
                <a:lnTo>
                  <a:pt x="61658" y="33616"/>
                </a:lnTo>
                <a:lnTo>
                  <a:pt x="61658" y="42862"/>
                </a:lnTo>
                <a:lnTo>
                  <a:pt x="61315" y="45796"/>
                </a:lnTo>
                <a:lnTo>
                  <a:pt x="58889" y="46266"/>
                </a:lnTo>
                <a:lnTo>
                  <a:pt x="56642" y="46266"/>
                </a:lnTo>
                <a:lnTo>
                  <a:pt x="56642" y="48260"/>
                </a:lnTo>
                <a:lnTo>
                  <a:pt x="69075" y="48260"/>
                </a:lnTo>
                <a:lnTo>
                  <a:pt x="69075" y="46266"/>
                </a:lnTo>
                <a:lnTo>
                  <a:pt x="67360" y="46266"/>
                </a:lnTo>
                <a:lnTo>
                  <a:pt x="65455" y="45796"/>
                </a:lnTo>
                <a:lnTo>
                  <a:pt x="64414" y="42862"/>
                </a:lnTo>
                <a:lnTo>
                  <a:pt x="64414" y="33616"/>
                </a:lnTo>
                <a:lnTo>
                  <a:pt x="69596" y="33616"/>
                </a:lnTo>
                <a:lnTo>
                  <a:pt x="69596" y="32067"/>
                </a:lnTo>
                <a:close/>
              </a:path>
              <a:path w="142875" h="48894">
                <a:moveTo>
                  <a:pt x="92392" y="33147"/>
                </a:moveTo>
                <a:lnTo>
                  <a:pt x="91008" y="28219"/>
                </a:lnTo>
                <a:lnTo>
                  <a:pt x="88595" y="24828"/>
                </a:lnTo>
                <a:lnTo>
                  <a:pt x="85318" y="21894"/>
                </a:lnTo>
                <a:lnTo>
                  <a:pt x="87210" y="20967"/>
                </a:lnTo>
                <a:lnTo>
                  <a:pt x="89979" y="17576"/>
                </a:lnTo>
                <a:lnTo>
                  <a:pt x="90500" y="16040"/>
                </a:lnTo>
                <a:lnTo>
                  <a:pt x="91008" y="10642"/>
                </a:lnTo>
                <a:lnTo>
                  <a:pt x="91008" y="7708"/>
                </a:lnTo>
                <a:lnTo>
                  <a:pt x="89115" y="2933"/>
                </a:lnTo>
                <a:lnTo>
                  <a:pt x="86347" y="927"/>
                </a:lnTo>
                <a:lnTo>
                  <a:pt x="83070" y="0"/>
                </a:lnTo>
                <a:lnTo>
                  <a:pt x="80302" y="0"/>
                </a:lnTo>
                <a:lnTo>
                  <a:pt x="77025" y="2463"/>
                </a:lnTo>
                <a:lnTo>
                  <a:pt x="75641" y="4318"/>
                </a:lnTo>
                <a:lnTo>
                  <a:pt x="74777" y="9258"/>
                </a:lnTo>
                <a:lnTo>
                  <a:pt x="75641" y="12179"/>
                </a:lnTo>
                <a:lnTo>
                  <a:pt x="77025" y="13106"/>
                </a:lnTo>
                <a:lnTo>
                  <a:pt x="77889" y="12179"/>
                </a:lnTo>
                <a:lnTo>
                  <a:pt x="78409" y="10172"/>
                </a:lnTo>
                <a:lnTo>
                  <a:pt x="77889" y="8788"/>
                </a:lnTo>
                <a:lnTo>
                  <a:pt x="77889" y="5854"/>
                </a:lnTo>
                <a:lnTo>
                  <a:pt x="79273" y="2463"/>
                </a:lnTo>
                <a:lnTo>
                  <a:pt x="82207" y="2006"/>
                </a:lnTo>
                <a:lnTo>
                  <a:pt x="83934" y="2006"/>
                </a:lnTo>
                <a:lnTo>
                  <a:pt x="86690" y="4318"/>
                </a:lnTo>
                <a:lnTo>
                  <a:pt x="87210" y="6324"/>
                </a:lnTo>
                <a:lnTo>
                  <a:pt x="88252" y="11722"/>
                </a:lnTo>
                <a:lnTo>
                  <a:pt x="87731" y="14655"/>
                </a:lnTo>
                <a:lnTo>
                  <a:pt x="86347" y="18961"/>
                </a:lnTo>
                <a:lnTo>
                  <a:pt x="84455" y="20510"/>
                </a:lnTo>
                <a:lnTo>
                  <a:pt x="80822" y="21437"/>
                </a:lnTo>
                <a:lnTo>
                  <a:pt x="80822" y="23444"/>
                </a:lnTo>
                <a:lnTo>
                  <a:pt x="81165" y="23444"/>
                </a:lnTo>
                <a:lnTo>
                  <a:pt x="84963" y="24358"/>
                </a:lnTo>
                <a:lnTo>
                  <a:pt x="87210" y="26835"/>
                </a:lnTo>
                <a:lnTo>
                  <a:pt x="88595" y="29146"/>
                </a:lnTo>
                <a:lnTo>
                  <a:pt x="89115" y="34544"/>
                </a:lnTo>
                <a:lnTo>
                  <a:pt x="88595" y="39471"/>
                </a:lnTo>
                <a:lnTo>
                  <a:pt x="87210" y="43789"/>
                </a:lnTo>
                <a:lnTo>
                  <a:pt x="85826" y="45796"/>
                </a:lnTo>
                <a:lnTo>
                  <a:pt x="82207" y="46723"/>
                </a:lnTo>
                <a:lnTo>
                  <a:pt x="79273" y="45796"/>
                </a:lnTo>
                <a:lnTo>
                  <a:pt x="77889" y="42862"/>
                </a:lnTo>
                <a:lnTo>
                  <a:pt x="77889" y="40868"/>
                </a:lnTo>
                <a:lnTo>
                  <a:pt x="78409" y="38392"/>
                </a:lnTo>
                <a:lnTo>
                  <a:pt x="77889" y="36550"/>
                </a:lnTo>
                <a:lnTo>
                  <a:pt x="76504" y="35001"/>
                </a:lnTo>
                <a:lnTo>
                  <a:pt x="75120" y="36550"/>
                </a:lnTo>
                <a:lnTo>
                  <a:pt x="74256" y="39471"/>
                </a:lnTo>
                <a:lnTo>
                  <a:pt x="74777" y="41948"/>
                </a:lnTo>
                <a:lnTo>
                  <a:pt x="76504" y="45796"/>
                </a:lnTo>
                <a:lnTo>
                  <a:pt x="78930" y="47650"/>
                </a:lnTo>
                <a:lnTo>
                  <a:pt x="82550" y="48729"/>
                </a:lnTo>
                <a:lnTo>
                  <a:pt x="83591" y="48729"/>
                </a:lnTo>
                <a:lnTo>
                  <a:pt x="87210" y="47180"/>
                </a:lnTo>
                <a:lnTo>
                  <a:pt x="89979" y="44259"/>
                </a:lnTo>
                <a:lnTo>
                  <a:pt x="91871" y="40398"/>
                </a:lnTo>
                <a:lnTo>
                  <a:pt x="92392" y="35001"/>
                </a:lnTo>
                <a:lnTo>
                  <a:pt x="92392" y="33147"/>
                </a:lnTo>
                <a:close/>
              </a:path>
              <a:path w="142875" h="48894">
                <a:moveTo>
                  <a:pt x="116916" y="18503"/>
                </a:moveTo>
                <a:lnTo>
                  <a:pt x="116395" y="13576"/>
                </a:lnTo>
                <a:lnTo>
                  <a:pt x="114668" y="6324"/>
                </a:lnTo>
                <a:lnTo>
                  <a:pt x="113639" y="4483"/>
                </a:lnTo>
                <a:lnTo>
                  <a:pt x="113639" y="24358"/>
                </a:lnTo>
                <a:lnTo>
                  <a:pt x="113639" y="27762"/>
                </a:lnTo>
                <a:lnTo>
                  <a:pt x="113284" y="32689"/>
                </a:lnTo>
                <a:lnTo>
                  <a:pt x="112776" y="37007"/>
                </a:lnTo>
                <a:lnTo>
                  <a:pt x="111912" y="40398"/>
                </a:lnTo>
                <a:lnTo>
                  <a:pt x="111912" y="41325"/>
                </a:lnTo>
                <a:lnTo>
                  <a:pt x="110007" y="45339"/>
                </a:lnTo>
                <a:lnTo>
                  <a:pt x="107594" y="46266"/>
                </a:lnTo>
                <a:lnTo>
                  <a:pt x="107251" y="46266"/>
                </a:lnTo>
                <a:lnTo>
                  <a:pt x="104825" y="44716"/>
                </a:lnTo>
                <a:lnTo>
                  <a:pt x="103098" y="40398"/>
                </a:lnTo>
                <a:lnTo>
                  <a:pt x="101549" y="34074"/>
                </a:lnTo>
                <a:lnTo>
                  <a:pt x="101549" y="29756"/>
                </a:lnTo>
                <a:lnTo>
                  <a:pt x="101206" y="24358"/>
                </a:lnTo>
                <a:lnTo>
                  <a:pt x="101206" y="20967"/>
                </a:lnTo>
                <a:lnTo>
                  <a:pt x="101549" y="16040"/>
                </a:lnTo>
                <a:lnTo>
                  <a:pt x="102069" y="11722"/>
                </a:lnTo>
                <a:lnTo>
                  <a:pt x="103098" y="7708"/>
                </a:lnTo>
                <a:lnTo>
                  <a:pt x="103441" y="7251"/>
                </a:lnTo>
                <a:lnTo>
                  <a:pt x="105346" y="3390"/>
                </a:lnTo>
                <a:lnTo>
                  <a:pt x="107594" y="2006"/>
                </a:lnTo>
                <a:lnTo>
                  <a:pt x="108115" y="2006"/>
                </a:lnTo>
                <a:lnTo>
                  <a:pt x="110528" y="3860"/>
                </a:lnTo>
                <a:lnTo>
                  <a:pt x="111912" y="7708"/>
                </a:lnTo>
                <a:lnTo>
                  <a:pt x="112255" y="10172"/>
                </a:lnTo>
                <a:lnTo>
                  <a:pt x="113284" y="14033"/>
                </a:lnTo>
                <a:lnTo>
                  <a:pt x="113284" y="18961"/>
                </a:lnTo>
                <a:lnTo>
                  <a:pt x="113639" y="24358"/>
                </a:lnTo>
                <a:lnTo>
                  <a:pt x="113639" y="4483"/>
                </a:lnTo>
                <a:lnTo>
                  <a:pt x="112776" y="2933"/>
                </a:lnTo>
                <a:lnTo>
                  <a:pt x="110528" y="457"/>
                </a:lnTo>
                <a:lnTo>
                  <a:pt x="107594" y="0"/>
                </a:lnTo>
                <a:lnTo>
                  <a:pt x="104825" y="457"/>
                </a:lnTo>
                <a:lnTo>
                  <a:pt x="102577" y="2933"/>
                </a:lnTo>
                <a:lnTo>
                  <a:pt x="100685" y="6324"/>
                </a:lnTo>
                <a:lnTo>
                  <a:pt x="100685" y="6781"/>
                </a:lnTo>
                <a:lnTo>
                  <a:pt x="99301" y="10172"/>
                </a:lnTo>
                <a:lnTo>
                  <a:pt x="98437" y="14033"/>
                </a:lnTo>
                <a:lnTo>
                  <a:pt x="97917" y="18961"/>
                </a:lnTo>
                <a:lnTo>
                  <a:pt x="97917" y="30226"/>
                </a:lnTo>
                <a:lnTo>
                  <a:pt x="107594" y="48729"/>
                </a:lnTo>
                <a:lnTo>
                  <a:pt x="110007" y="48260"/>
                </a:lnTo>
                <a:lnTo>
                  <a:pt x="116916" y="29146"/>
                </a:lnTo>
                <a:lnTo>
                  <a:pt x="116916" y="18503"/>
                </a:lnTo>
                <a:close/>
              </a:path>
              <a:path w="142875" h="48894">
                <a:moveTo>
                  <a:pt x="142468" y="46266"/>
                </a:moveTo>
                <a:lnTo>
                  <a:pt x="141617" y="46266"/>
                </a:lnTo>
                <a:lnTo>
                  <a:pt x="140576" y="45796"/>
                </a:lnTo>
                <a:lnTo>
                  <a:pt x="139712" y="43332"/>
                </a:lnTo>
                <a:lnTo>
                  <a:pt x="131254" y="17576"/>
                </a:lnTo>
                <a:lnTo>
                  <a:pt x="137299" y="5397"/>
                </a:lnTo>
                <a:lnTo>
                  <a:pt x="139192" y="2933"/>
                </a:lnTo>
                <a:lnTo>
                  <a:pt x="141097" y="2006"/>
                </a:lnTo>
                <a:lnTo>
                  <a:pt x="141617" y="2006"/>
                </a:lnTo>
                <a:lnTo>
                  <a:pt x="141617" y="457"/>
                </a:lnTo>
                <a:lnTo>
                  <a:pt x="133667" y="457"/>
                </a:lnTo>
                <a:lnTo>
                  <a:pt x="133667" y="2006"/>
                </a:lnTo>
                <a:lnTo>
                  <a:pt x="134188" y="2006"/>
                </a:lnTo>
                <a:lnTo>
                  <a:pt x="135915" y="2933"/>
                </a:lnTo>
                <a:lnTo>
                  <a:pt x="135572" y="5854"/>
                </a:lnTo>
                <a:lnTo>
                  <a:pt x="126758" y="24828"/>
                </a:lnTo>
                <a:lnTo>
                  <a:pt x="126758" y="4318"/>
                </a:lnTo>
                <a:lnTo>
                  <a:pt x="127101" y="2463"/>
                </a:lnTo>
                <a:lnTo>
                  <a:pt x="128143" y="2006"/>
                </a:lnTo>
                <a:lnTo>
                  <a:pt x="129527" y="2006"/>
                </a:lnTo>
                <a:lnTo>
                  <a:pt x="129527" y="457"/>
                </a:lnTo>
                <a:lnTo>
                  <a:pt x="120713" y="457"/>
                </a:lnTo>
                <a:lnTo>
                  <a:pt x="120713" y="2006"/>
                </a:lnTo>
                <a:lnTo>
                  <a:pt x="121577" y="2006"/>
                </a:lnTo>
                <a:lnTo>
                  <a:pt x="122961" y="2463"/>
                </a:lnTo>
                <a:lnTo>
                  <a:pt x="123482" y="4318"/>
                </a:lnTo>
                <a:lnTo>
                  <a:pt x="123482" y="44259"/>
                </a:lnTo>
                <a:lnTo>
                  <a:pt x="122961" y="45796"/>
                </a:lnTo>
                <a:lnTo>
                  <a:pt x="121577" y="46266"/>
                </a:lnTo>
                <a:lnTo>
                  <a:pt x="120713" y="46266"/>
                </a:lnTo>
                <a:lnTo>
                  <a:pt x="120713" y="48260"/>
                </a:lnTo>
                <a:lnTo>
                  <a:pt x="129527" y="48260"/>
                </a:lnTo>
                <a:lnTo>
                  <a:pt x="129527" y="46266"/>
                </a:lnTo>
                <a:lnTo>
                  <a:pt x="128143" y="46266"/>
                </a:lnTo>
                <a:lnTo>
                  <a:pt x="127101" y="45796"/>
                </a:lnTo>
                <a:lnTo>
                  <a:pt x="126758" y="44259"/>
                </a:lnTo>
                <a:lnTo>
                  <a:pt x="126758" y="28219"/>
                </a:lnTo>
                <a:lnTo>
                  <a:pt x="129527" y="21894"/>
                </a:lnTo>
                <a:lnTo>
                  <a:pt x="135915" y="42405"/>
                </a:lnTo>
                <a:lnTo>
                  <a:pt x="136436" y="45339"/>
                </a:lnTo>
                <a:lnTo>
                  <a:pt x="135051" y="46266"/>
                </a:lnTo>
                <a:lnTo>
                  <a:pt x="134531" y="46266"/>
                </a:lnTo>
                <a:lnTo>
                  <a:pt x="134531" y="48260"/>
                </a:lnTo>
                <a:lnTo>
                  <a:pt x="142468" y="48260"/>
                </a:lnTo>
                <a:lnTo>
                  <a:pt x="142468" y="4626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6350152" y="2304719"/>
            <a:ext cx="69215" cy="130175"/>
          </a:xfrm>
          <a:custGeom>
            <a:avLst/>
            <a:gdLst/>
            <a:ahLst/>
            <a:cxnLst/>
            <a:rect l="l" t="t" r="r" b="b"/>
            <a:pathLst>
              <a:path w="69214" h="130175">
                <a:moveTo>
                  <a:pt x="19519" y="104698"/>
                </a:moveTo>
                <a:lnTo>
                  <a:pt x="18478" y="94830"/>
                </a:lnTo>
                <a:lnTo>
                  <a:pt x="17614" y="90512"/>
                </a:lnTo>
                <a:lnTo>
                  <a:pt x="16751" y="87122"/>
                </a:lnTo>
                <a:lnTo>
                  <a:pt x="15722" y="85534"/>
                </a:lnTo>
                <a:lnTo>
                  <a:pt x="15722" y="99771"/>
                </a:lnTo>
                <a:lnTo>
                  <a:pt x="15722" y="108559"/>
                </a:lnTo>
                <a:lnTo>
                  <a:pt x="9639" y="127520"/>
                </a:lnTo>
                <a:lnTo>
                  <a:pt x="9334" y="127520"/>
                </a:lnTo>
                <a:lnTo>
                  <a:pt x="3632" y="110566"/>
                </a:lnTo>
                <a:lnTo>
                  <a:pt x="3632" y="96837"/>
                </a:lnTo>
                <a:lnTo>
                  <a:pt x="5537" y="89128"/>
                </a:lnTo>
                <a:lnTo>
                  <a:pt x="5537" y="88506"/>
                </a:lnTo>
                <a:lnTo>
                  <a:pt x="7429" y="84201"/>
                </a:lnTo>
                <a:lnTo>
                  <a:pt x="9677" y="83273"/>
                </a:lnTo>
                <a:lnTo>
                  <a:pt x="10198" y="83273"/>
                </a:lnTo>
                <a:lnTo>
                  <a:pt x="15722" y="99771"/>
                </a:lnTo>
                <a:lnTo>
                  <a:pt x="15722" y="85534"/>
                </a:lnTo>
                <a:lnTo>
                  <a:pt x="14859" y="84201"/>
                </a:lnTo>
                <a:lnTo>
                  <a:pt x="12433" y="81724"/>
                </a:lnTo>
                <a:lnTo>
                  <a:pt x="9677" y="80797"/>
                </a:lnTo>
                <a:lnTo>
                  <a:pt x="6908" y="81724"/>
                </a:lnTo>
                <a:lnTo>
                  <a:pt x="0" y="99771"/>
                </a:lnTo>
                <a:lnTo>
                  <a:pt x="0" y="111493"/>
                </a:lnTo>
                <a:lnTo>
                  <a:pt x="863" y="115811"/>
                </a:lnTo>
                <a:lnTo>
                  <a:pt x="1384" y="119811"/>
                </a:lnTo>
                <a:lnTo>
                  <a:pt x="2768" y="123202"/>
                </a:lnTo>
                <a:lnTo>
                  <a:pt x="4673" y="126593"/>
                </a:lnTo>
                <a:lnTo>
                  <a:pt x="6908" y="129070"/>
                </a:lnTo>
                <a:lnTo>
                  <a:pt x="9677" y="129997"/>
                </a:lnTo>
                <a:lnTo>
                  <a:pt x="12090" y="129070"/>
                </a:lnTo>
                <a:lnTo>
                  <a:pt x="14859" y="127063"/>
                </a:lnTo>
                <a:lnTo>
                  <a:pt x="16751" y="123202"/>
                </a:lnTo>
                <a:lnTo>
                  <a:pt x="16751" y="122593"/>
                </a:lnTo>
                <a:lnTo>
                  <a:pt x="18135" y="119202"/>
                </a:lnTo>
                <a:lnTo>
                  <a:pt x="19519" y="104698"/>
                </a:lnTo>
                <a:close/>
              </a:path>
              <a:path w="69214" h="130175">
                <a:moveTo>
                  <a:pt x="20904" y="37007"/>
                </a:moveTo>
                <a:lnTo>
                  <a:pt x="19862" y="36398"/>
                </a:lnTo>
                <a:lnTo>
                  <a:pt x="18999" y="40398"/>
                </a:lnTo>
                <a:lnTo>
                  <a:pt x="17106" y="43789"/>
                </a:lnTo>
                <a:lnTo>
                  <a:pt x="15722" y="45186"/>
                </a:lnTo>
                <a:lnTo>
                  <a:pt x="12433" y="46266"/>
                </a:lnTo>
                <a:lnTo>
                  <a:pt x="7950" y="46266"/>
                </a:lnTo>
                <a:lnTo>
                  <a:pt x="6565" y="45643"/>
                </a:lnTo>
                <a:lnTo>
                  <a:pt x="6045" y="43789"/>
                </a:lnTo>
                <a:lnTo>
                  <a:pt x="6045" y="3860"/>
                </a:lnTo>
                <a:lnTo>
                  <a:pt x="6565" y="2311"/>
                </a:lnTo>
                <a:lnTo>
                  <a:pt x="7950" y="1384"/>
                </a:lnTo>
                <a:lnTo>
                  <a:pt x="8813" y="1384"/>
                </a:lnTo>
                <a:lnTo>
                  <a:pt x="8813" y="0"/>
                </a:lnTo>
                <a:lnTo>
                  <a:pt x="0" y="0"/>
                </a:lnTo>
                <a:lnTo>
                  <a:pt x="0" y="1384"/>
                </a:lnTo>
                <a:lnTo>
                  <a:pt x="1384" y="1384"/>
                </a:lnTo>
                <a:lnTo>
                  <a:pt x="2768" y="2311"/>
                </a:lnTo>
                <a:lnTo>
                  <a:pt x="2768" y="45643"/>
                </a:lnTo>
                <a:lnTo>
                  <a:pt x="1384" y="46266"/>
                </a:lnTo>
                <a:lnTo>
                  <a:pt x="0" y="46266"/>
                </a:lnTo>
                <a:lnTo>
                  <a:pt x="0" y="47650"/>
                </a:lnTo>
                <a:lnTo>
                  <a:pt x="19519" y="47650"/>
                </a:lnTo>
                <a:lnTo>
                  <a:pt x="20904" y="37007"/>
                </a:lnTo>
                <a:close/>
              </a:path>
              <a:path w="69214" h="130175">
                <a:moveTo>
                  <a:pt x="30568" y="126136"/>
                </a:moveTo>
                <a:lnTo>
                  <a:pt x="29705" y="123202"/>
                </a:lnTo>
                <a:lnTo>
                  <a:pt x="27813" y="122123"/>
                </a:lnTo>
                <a:lnTo>
                  <a:pt x="25908" y="123202"/>
                </a:lnTo>
                <a:lnTo>
                  <a:pt x="25044" y="126136"/>
                </a:lnTo>
                <a:lnTo>
                  <a:pt x="25908" y="129070"/>
                </a:lnTo>
                <a:lnTo>
                  <a:pt x="27813" y="129997"/>
                </a:lnTo>
                <a:lnTo>
                  <a:pt x="29705" y="129070"/>
                </a:lnTo>
                <a:lnTo>
                  <a:pt x="30568" y="126136"/>
                </a:lnTo>
                <a:close/>
              </a:path>
              <a:path w="69214" h="130175">
                <a:moveTo>
                  <a:pt x="45072" y="18503"/>
                </a:moveTo>
                <a:lnTo>
                  <a:pt x="44564" y="16497"/>
                </a:lnTo>
                <a:lnTo>
                  <a:pt x="43700" y="16040"/>
                </a:lnTo>
                <a:lnTo>
                  <a:pt x="41795" y="16497"/>
                </a:lnTo>
                <a:lnTo>
                  <a:pt x="39382" y="18503"/>
                </a:lnTo>
                <a:lnTo>
                  <a:pt x="39027" y="18199"/>
                </a:lnTo>
                <a:lnTo>
                  <a:pt x="39027" y="26682"/>
                </a:lnTo>
                <a:lnTo>
                  <a:pt x="39027" y="28219"/>
                </a:lnTo>
                <a:lnTo>
                  <a:pt x="37655" y="32537"/>
                </a:lnTo>
                <a:lnTo>
                  <a:pt x="37134" y="33464"/>
                </a:lnTo>
                <a:lnTo>
                  <a:pt x="33858" y="35001"/>
                </a:lnTo>
                <a:lnTo>
                  <a:pt x="33337" y="35001"/>
                </a:lnTo>
                <a:lnTo>
                  <a:pt x="30568" y="32537"/>
                </a:lnTo>
                <a:lnTo>
                  <a:pt x="30226" y="31610"/>
                </a:lnTo>
                <a:lnTo>
                  <a:pt x="29184" y="26682"/>
                </a:lnTo>
                <a:lnTo>
                  <a:pt x="29184" y="24206"/>
                </a:lnTo>
                <a:lnTo>
                  <a:pt x="30568" y="19888"/>
                </a:lnTo>
                <a:lnTo>
                  <a:pt x="33858" y="17894"/>
                </a:lnTo>
                <a:lnTo>
                  <a:pt x="37655" y="19888"/>
                </a:lnTo>
                <a:lnTo>
                  <a:pt x="37998" y="21437"/>
                </a:lnTo>
                <a:lnTo>
                  <a:pt x="39027" y="26682"/>
                </a:lnTo>
                <a:lnTo>
                  <a:pt x="39027" y="18199"/>
                </a:lnTo>
                <a:lnTo>
                  <a:pt x="37134" y="16497"/>
                </a:lnTo>
                <a:lnTo>
                  <a:pt x="33858" y="16040"/>
                </a:lnTo>
                <a:lnTo>
                  <a:pt x="31089" y="16497"/>
                </a:lnTo>
                <a:lnTo>
                  <a:pt x="28841" y="19431"/>
                </a:lnTo>
                <a:lnTo>
                  <a:pt x="27292" y="21894"/>
                </a:lnTo>
                <a:lnTo>
                  <a:pt x="26428" y="26682"/>
                </a:lnTo>
                <a:lnTo>
                  <a:pt x="27292" y="31153"/>
                </a:lnTo>
                <a:lnTo>
                  <a:pt x="29184" y="34544"/>
                </a:lnTo>
                <a:lnTo>
                  <a:pt x="27292" y="36398"/>
                </a:lnTo>
                <a:lnTo>
                  <a:pt x="26428" y="39319"/>
                </a:lnTo>
                <a:lnTo>
                  <a:pt x="27292" y="41795"/>
                </a:lnTo>
                <a:lnTo>
                  <a:pt x="29184" y="43789"/>
                </a:lnTo>
                <a:lnTo>
                  <a:pt x="25908" y="46723"/>
                </a:lnTo>
                <a:lnTo>
                  <a:pt x="25044" y="50584"/>
                </a:lnTo>
                <a:lnTo>
                  <a:pt x="25565" y="51968"/>
                </a:lnTo>
                <a:lnTo>
                  <a:pt x="27292" y="55981"/>
                </a:lnTo>
                <a:lnTo>
                  <a:pt x="30226" y="57365"/>
                </a:lnTo>
                <a:lnTo>
                  <a:pt x="33858" y="58445"/>
                </a:lnTo>
                <a:lnTo>
                  <a:pt x="34721" y="58445"/>
                </a:lnTo>
                <a:lnTo>
                  <a:pt x="39027" y="57365"/>
                </a:lnTo>
                <a:lnTo>
                  <a:pt x="41275" y="55981"/>
                </a:lnTo>
                <a:lnTo>
                  <a:pt x="42659" y="53975"/>
                </a:lnTo>
                <a:lnTo>
                  <a:pt x="43700" y="49187"/>
                </a:lnTo>
                <a:lnTo>
                  <a:pt x="42138" y="44259"/>
                </a:lnTo>
                <a:lnTo>
                  <a:pt x="41795" y="43332"/>
                </a:lnTo>
                <a:lnTo>
                  <a:pt x="41275" y="43091"/>
                </a:lnTo>
                <a:lnTo>
                  <a:pt x="41275" y="50584"/>
                </a:lnTo>
                <a:lnTo>
                  <a:pt x="39382" y="54902"/>
                </a:lnTo>
                <a:lnTo>
                  <a:pt x="37998" y="55981"/>
                </a:lnTo>
                <a:lnTo>
                  <a:pt x="34366" y="56438"/>
                </a:lnTo>
                <a:lnTo>
                  <a:pt x="32473" y="56438"/>
                </a:lnTo>
                <a:lnTo>
                  <a:pt x="29184" y="54432"/>
                </a:lnTo>
                <a:lnTo>
                  <a:pt x="27292" y="50584"/>
                </a:lnTo>
                <a:lnTo>
                  <a:pt x="28321" y="46723"/>
                </a:lnTo>
                <a:lnTo>
                  <a:pt x="30568" y="44259"/>
                </a:lnTo>
                <a:lnTo>
                  <a:pt x="31610" y="44259"/>
                </a:lnTo>
                <a:lnTo>
                  <a:pt x="35229" y="44716"/>
                </a:lnTo>
                <a:lnTo>
                  <a:pt x="35750" y="45186"/>
                </a:lnTo>
                <a:lnTo>
                  <a:pt x="39382" y="46266"/>
                </a:lnTo>
                <a:lnTo>
                  <a:pt x="40754" y="47650"/>
                </a:lnTo>
                <a:lnTo>
                  <a:pt x="41275" y="50584"/>
                </a:lnTo>
                <a:lnTo>
                  <a:pt x="41275" y="43091"/>
                </a:lnTo>
                <a:lnTo>
                  <a:pt x="38519" y="41795"/>
                </a:lnTo>
                <a:lnTo>
                  <a:pt x="34721" y="40868"/>
                </a:lnTo>
                <a:lnTo>
                  <a:pt x="33858" y="40868"/>
                </a:lnTo>
                <a:lnTo>
                  <a:pt x="30568" y="40398"/>
                </a:lnTo>
                <a:lnTo>
                  <a:pt x="29184" y="39319"/>
                </a:lnTo>
                <a:lnTo>
                  <a:pt x="28841" y="37934"/>
                </a:lnTo>
                <a:lnTo>
                  <a:pt x="29184" y="36398"/>
                </a:lnTo>
                <a:lnTo>
                  <a:pt x="30568" y="35001"/>
                </a:lnTo>
                <a:lnTo>
                  <a:pt x="31953" y="35928"/>
                </a:lnTo>
                <a:lnTo>
                  <a:pt x="33858" y="36398"/>
                </a:lnTo>
                <a:lnTo>
                  <a:pt x="37134" y="35928"/>
                </a:lnTo>
                <a:lnTo>
                  <a:pt x="39890" y="33007"/>
                </a:lnTo>
                <a:lnTo>
                  <a:pt x="40411" y="31610"/>
                </a:lnTo>
                <a:lnTo>
                  <a:pt x="41275" y="26682"/>
                </a:lnTo>
                <a:lnTo>
                  <a:pt x="41275" y="22821"/>
                </a:lnTo>
                <a:lnTo>
                  <a:pt x="39890" y="19888"/>
                </a:lnTo>
                <a:lnTo>
                  <a:pt x="41275" y="18503"/>
                </a:lnTo>
                <a:lnTo>
                  <a:pt x="42138" y="19431"/>
                </a:lnTo>
                <a:lnTo>
                  <a:pt x="42659" y="20358"/>
                </a:lnTo>
                <a:lnTo>
                  <a:pt x="43700" y="21437"/>
                </a:lnTo>
                <a:lnTo>
                  <a:pt x="45072" y="20358"/>
                </a:lnTo>
                <a:lnTo>
                  <a:pt x="45072" y="18503"/>
                </a:lnTo>
                <a:close/>
              </a:path>
              <a:path w="69214" h="130175">
                <a:moveTo>
                  <a:pt x="66840" y="110566"/>
                </a:moveTo>
                <a:lnTo>
                  <a:pt x="58889" y="98386"/>
                </a:lnTo>
                <a:lnTo>
                  <a:pt x="58547" y="98386"/>
                </a:lnTo>
                <a:lnTo>
                  <a:pt x="55270" y="99301"/>
                </a:lnTo>
                <a:lnTo>
                  <a:pt x="53886" y="100228"/>
                </a:lnTo>
                <a:lnTo>
                  <a:pt x="51473" y="104089"/>
                </a:lnTo>
                <a:lnTo>
                  <a:pt x="52501" y="85585"/>
                </a:lnTo>
                <a:lnTo>
                  <a:pt x="65976" y="85585"/>
                </a:lnTo>
                <a:lnTo>
                  <a:pt x="66319" y="81267"/>
                </a:lnTo>
                <a:lnTo>
                  <a:pt x="51117" y="81267"/>
                </a:lnTo>
                <a:lnTo>
                  <a:pt x="50088" y="107010"/>
                </a:lnTo>
                <a:lnTo>
                  <a:pt x="51473" y="107010"/>
                </a:lnTo>
                <a:lnTo>
                  <a:pt x="52501" y="105168"/>
                </a:lnTo>
                <a:lnTo>
                  <a:pt x="54229" y="102235"/>
                </a:lnTo>
                <a:lnTo>
                  <a:pt x="55270" y="102235"/>
                </a:lnTo>
                <a:lnTo>
                  <a:pt x="58026" y="101307"/>
                </a:lnTo>
                <a:lnTo>
                  <a:pt x="60274" y="101777"/>
                </a:lnTo>
                <a:lnTo>
                  <a:pt x="62179" y="104698"/>
                </a:lnTo>
                <a:lnTo>
                  <a:pt x="62687" y="105168"/>
                </a:lnTo>
                <a:lnTo>
                  <a:pt x="63550" y="109016"/>
                </a:lnTo>
                <a:lnTo>
                  <a:pt x="63550" y="115811"/>
                </a:lnTo>
                <a:lnTo>
                  <a:pt x="63042" y="120738"/>
                </a:lnTo>
                <a:lnTo>
                  <a:pt x="62179" y="124129"/>
                </a:lnTo>
                <a:lnTo>
                  <a:pt x="60274" y="126593"/>
                </a:lnTo>
                <a:lnTo>
                  <a:pt x="57505" y="127990"/>
                </a:lnTo>
                <a:lnTo>
                  <a:pt x="56642" y="127520"/>
                </a:lnTo>
                <a:lnTo>
                  <a:pt x="53886" y="126593"/>
                </a:lnTo>
                <a:lnTo>
                  <a:pt x="51981" y="123202"/>
                </a:lnTo>
                <a:lnTo>
                  <a:pt x="52501" y="121196"/>
                </a:lnTo>
                <a:lnTo>
                  <a:pt x="52844" y="118732"/>
                </a:lnTo>
                <a:lnTo>
                  <a:pt x="52501" y="116890"/>
                </a:lnTo>
                <a:lnTo>
                  <a:pt x="51117" y="115341"/>
                </a:lnTo>
                <a:lnTo>
                  <a:pt x="49225" y="116890"/>
                </a:lnTo>
                <a:lnTo>
                  <a:pt x="48704" y="119811"/>
                </a:lnTo>
                <a:lnTo>
                  <a:pt x="49225" y="123202"/>
                </a:lnTo>
                <a:lnTo>
                  <a:pt x="51473" y="126593"/>
                </a:lnTo>
                <a:lnTo>
                  <a:pt x="51473" y="127063"/>
                </a:lnTo>
                <a:lnTo>
                  <a:pt x="54229" y="129070"/>
                </a:lnTo>
                <a:lnTo>
                  <a:pt x="57505" y="129997"/>
                </a:lnTo>
                <a:lnTo>
                  <a:pt x="59931" y="129527"/>
                </a:lnTo>
                <a:lnTo>
                  <a:pt x="62687" y="127990"/>
                </a:lnTo>
                <a:lnTo>
                  <a:pt x="64414" y="125056"/>
                </a:lnTo>
                <a:lnTo>
                  <a:pt x="65976" y="122593"/>
                </a:lnTo>
                <a:lnTo>
                  <a:pt x="66840" y="118275"/>
                </a:lnTo>
                <a:lnTo>
                  <a:pt x="66840" y="110566"/>
                </a:lnTo>
                <a:close/>
              </a:path>
              <a:path w="69214" h="130175">
                <a:moveTo>
                  <a:pt x="69075" y="35471"/>
                </a:moveTo>
                <a:lnTo>
                  <a:pt x="68732" y="31610"/>
                </a:lnTo>
                <a:lnTo>
                  <a:pt x="67360" y="27139"/>
                </a:lnTo>
                <a:lnTo>
                  <a:pt x="66840" y="26212"/>
                </a:lnTo>
                <a:lnTo>
                  <a:pt x="65455" y="24434"/>
                </a:lnTo>
                <a:lnTo>
                  <a:pt x="65455" y="35001"/>
                </a:lnTo>
                <a:lnTo>
                  <a:pt x="64935" y="39319"/>
                </a:lnTo>
                <a:lnTo>
                  <a:pt x="63550" y="42710"/>
                </a:lnTo>
                <a:lnTo>
                  <a:pt x="61658" y="45186"/>
                </a:lnTo>
                <a:lnTo>
                  <a:pt x="58547" y="46266"/>
                </a:lnTo>
                <a:lnTo>
                  <a:pt x="55270" y="46266"/>
                </a:lnTo>
                <a:lnTo>
                  <a:pt x="54229" y="45643"/>
                </a:lnTo>
                <a:lnTo>
                  <a:pt x="53365" y="43789"/>
                </a:lnTo>
                <a:lnTo>
                  <a:pt x="53365" y="22821"/>
                </a:lnTo>
                <a:lnTo>
                  <a:pt x="58026" y="22821"/>
                </a:lnTo>
                <a:lnTo>
                  <a:pt x="61315" y="23749"/>
                </a:lnTo>
                <a:lnTo>
                  <a:pt x="64071" y="26212"/>
                </a:lnTo>
                <a:lnTo>
                  <a:pt x="64935" y="29603"/>
                </a:lnTo>
                <a:lnTo>
                  <a:pt x="65455" y="35001"/>
                </a:lnTo>
                <a:lnTo>
                  <a:pt x="65455" y="24434"/>
                </a:lnTo>
                <a:lnTo>
                  <a:pt x="64935" y="23749"/>
                </a:lnTo>
                <a:lnTo>
                  <a:pt x="61658" y="21894"/>
                </a:lnTo>
                <a:lnTo>
                  <a:pt x="64414" y="19888"/>
                </a:lnTo>
                <a:lnTo>
                  <a:pt x="66319" y="17424"/>
                </a:lnTo>
                <a:lnTo>
                  <a:pt x="66840" y="15582"/>
                </a:lnTo>
                <a:lnTo>
                  <a:pt x="67360" y="10642"/>
                </a:lnTo>
                <a:lnTo>
                  <a:pt x="66840" y="5702"/>
                </a:lnTo>
                <a:lnTo>
                  <a:pt x="65455" y="2311"/>
                </a:lnTo>
                <a:lnTo>
                  <a:pt x="64414" y="1854"/>
                </a:lnTo>
                <a:lnTo>
                  <a:pt x="64071" y="1651"/>
                </a:lnTo>
                <a:lnTo>
                  <a:pt x="64071" y="10642"/>
                </a:lnTo>
                <a:lnTo>
                  <a:pt x="64071" y="14960"/>
                </a:lnTo>
                <a:lnTo>
                  <a:pt x="62179" y="18503"/>
                </a:lnTo>
                <a:lnTo>
                  <a:pt x="61315" y="19888"/>
                </a:lnTo>
                <a:lnTo>
                  <a:pt x="58547" y="21437"/>
                </a:lnTo>
                <a:lnTo>
                  <a:pt x="53365" y="21437"/>
                </a:lnTo>
                <a:lnTo>
                  <a:pt x="53365" y="3860"/>
                </a:lnTo>
                <a:lnTo>
                  <a:pt x="54229" y="2311"/>
                </a:lnTo>
                <a:lnTo>
                  <a:pt x="55270" y="1384"/>
                </a:lnTo>
                <a:lnTo>
                  <a:pt x="57505" y="1384"/>
                </a:lnTo>
                <a:lnTo>
                  <a:pt x="59931" y="1854"/>
                </a:lnTo>
                <a:lnTo>
                  <a:pt x="62179" y="3390"/>
                </a:lnTo>
                <a:lnTo>
                  <a:pt x="63550" y="6324"/>
                </a:lnTo>
                <a:lnTo>
                  <a:pt x="64071" y="10642"/>
                </a:lnTo>
                <a:lnTo>
                  <a:pt x="64071" y="1651"/>
                </a:lnTo>
                <a:lnTo>
                  <a:pt x="62179" y="469"/>
                </a:lnTo>
                <a:lnTo>
                  <a:pt x="58547" y="0"/>
                </a:lnTo>
                <a:lnTo>
                  <a:pt x="47840" y="0"/>
                </a:lnTo>
                <a:lnTo>
                  <a:pt x="47840" y="1384"/>
                </a:lnTo>
                <a:lnTo>
                  <a:pt x="48704" y="1384"/>
                </a:lnTo>
                <a:lnTo>
                  <a:pt x="50088" y="2311"/>
                </a:lnTo>
                <a:lnTo>
                  <a:pt x="50609" y="3860"/>
                </a:lnTo>
                <a:lnTo>
                  <a:pt x="50609" y="43789"/>
                </a:lnTo>
                <a:lnTo>
                  <a:pt x="50088" y="45643"/>
                </a:lnTo>
                <a:lnTo>
                  <a:pt x="48704" y="46266"/>
                </a:lnTo>
                <a:lnTo>
                  <a:pt x="47320" y="46266"/>
                </a:lnTo>
                <a:lnTo>
                  <a:pt x="47320" y="47650"/>
                </a:lnTo>
                <a:lnTo>
                  <a:pt x="60794" y="47650"/>
                </a:lnTo>
                <a:lnTo>
                  <a:pt x="64071" y="46723"/>
                </a:lnTo>
                <a:lnTo>
                  <a:pt x="66319" y="44259"/>
                </a:lnTo>
                <a:lnTo>
                  <a:pt x="66840" y="43789"/>
                </a:lnTo>
                <a:lnTo>
                  <a:pt x="68732" y="39941"/>
                </a:lnTo>
                <a:lnTo>
                  <a:pt x="69075" y="3547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6350152" y="2610497"/>
            <a:ext cx="142240" cy="49530"/>
          </a:xfrm>
          <a:custGeom>
            <a:avLst/>
            <a:gdLst/>
            <a:ahLst/>
            <a:cxnLst/>
            <a:rect l="l" t="t" r="r" b="b"/>
            <a:pathLst>
              <a:path w="142239" h="49530">
                <a:moveTo>
                  <a:pt x="21767" y="36080"/>
                </a:moveTo>
                <a:lnTo>
                  <a:pt x="21424" y="32219"/>
                </a:lnTo>
                <a:lnTo>
                  <a:pt x="19519" y="27292"/>
                </a:lnTo>
                <a:lnTo>
                  <a:pt x="18135" y="25171"/>
                </a:lnTo>
                <a:lnTo>
                  <a:pt x="18135" y="35623"/>
                </a:lnTo>
                <a:lnTo>
                  <a:pt x="17614" y="39941"/>
                </a:lnTo>
                <a:lnTo>
                  <a:pt x="16243" y="43789"/>
                </a:lnTo>
                <a:lnTo>
                  <a:pt x="14338" y="45796"/>
                </a:lnTo>
                <a:lnTo>
                  <a:pt x="11061" y="46723"/>
                </a:lnTo>
                <a:lnTo>
                  <a:pt x="7950" y="46723"/>
                </a:lnTo>
                <a:lnTo>
                  <a:pt x="6908" y="46253"/>
                </a:lnTo>
                <a:lnTo>
                  <a:pt x="6045" y="44411"/>
                </a:lnTo>
                <a:lnTo>
                  <a:pt x="6045" y="23431"/>
                </a:lnTo>
                <a:lnTo>
                  <a:pt x="10706" y="23431"/>
                </a:lnTo>
                <a:lnTo>
                  <a:pt x="13995" y="24358"/>
                </a:lnTo>
                <a:lnTo>
                  <a:pt x="16243" y="26365"/>
                </a:lnTo>
                <a:lnTo>
                  <a:pt x="16243" y="26835"/>
                </a:lnTo>
                <a:lnTo>
                  <a:pt x="17614" y="30683"/>
                </a:lnTo>
                <a:lnTo>
                  <a:pt x="18135" y="35623"/>
                </a:lnTo>
                <a:lnTo>
                  <a:pt x="18135" y="25171"/>
                </a:lnTo>
                <a:lnTo>
                  <a:pt x="17614" y="24358"/>
                </a:lnTo>
                <a:lnTo>
                  <a:pt x="14338" y="22352"/>
                </a:lnTo>
                <a:lnTo>
                  <a:pt x="17106" y="20510"/>
                </a:lnTo>
                <a:lnTo>
                  <a:pt x="18999" y="18034"/>
                </a:lnTo>
                <a:lnTo>
                  <a:pt x="19519" y="16040"/>
                </a:lnTo>
                <a:lnTo>
                  <a:pt x="19862" y="11722"/>
                </a:lnTo>
                <a:lnTo>
                  <a:pt x="19862" y="11252"/>
                </a:lnTo>
                <a:lnTo>
                  <a:pt x="19519" y="6781"/>
                </a:lnTo>
                <a:lnTo>
                  <a:pt x="18135" y="3390"/>
                </a:lnTo>
                <a:lnTo>
                  <a:pt x="17106" y="2463"/>
                </a:lnTo>
                <a:lnTo>
                  <a:pt x="16751" y="2222"/>
                </a:lnTo>
                <a:lnTo>
                  <a:pt x="16751" y="11722"/>
                </a:lnTo>
                <a:lnTo>
                  <a:pt x="16243" y="16040"/>
                </a:lnTo>
                <a:lnTo>
                  <a:pt x="14859" y="19431"/>
                </a:lnTo>
                <a:lnTo>
                  <a:pt x="13995" y="20967"/>
                </a:lnTo>
                <a:lnTo>
                  <a:pt x="11061" y="21894"/>
                </a:lnTo>
                <a:lnTo>
                  <a:pt x="6045" y="21894"/>
                </a:lnTo>
                <a:lnTo>
                  <a:pt x="6045" y="4470"/>
                </a:lnTo>
                <a:lnTo>
                  <a:pt x="6908" y="2933"/>
                </a:lnTo>
                <a:lnTo>
                  <a:pt x="7950" y="2463"/>
                </a:lnTo>
                <a:lnTo>
                  <a:pt x="10198" y="2463"/>
                </a:lnTo>
                <a:lnTo>
                  <a:pt x="12433" y="2933"/>
                </a:lnTo>
                <a:lnTo>
                  <a:pt x="14859" y="4470"/>
                </a:lnTo>
                <a:lnTo>
                  <a:pt x="16243" y="6781"/>
                </a:lnTo>
                <a:lnTo>
                  <a:pt x="16751" y="11722"/>
                </a:lnTo>
                <a:lnTo>
                  <a:pt x="16751" y="2222"/>
                </a:lnTo>
                <a:lnTo>
                  <a:pt x="14859" y="927"/>
                </a:lnTo>
                <a:lnTo>
                  <a:pt x="11061" y="457"/>
                </a:lnTo>
                <a:lnTo>
                  <a:pt x="520" y="457"/>
                </a:lnTo>
                <a:lnTo>
                  <a:pt x="520" y="2463"/>
                </a:lnTo>
                <a:lnTo>
                  <a:pt x="1384" y="2463"/>
                </a:lnTo>
                <a:lnTo>
                  <a:pt x="2768" y="2933"/>
                </a:lnTo>
                <a:lnTo>
                  <a:pt x="3289" y="4470"/>
                </a:lnTo>
                <a:lnTo>
                  <a:pt x="3289" y="44411"/>
                </a:lnTo>
                <a:lnTo>
                  <a:pt x="2768" y="46253"/>
                </a:lnTo>
                <a:lnTo>
                  <a:pt x="1384" y="46723"/>
                </a:lnTo>
                <a:lnTo>
                  <a:pt x="0" y="46723"/>
                </a:lnTo>
                <a:lnTo>
                  <a:pt x="0" y="48729"/>
                </a:lnTo>
                <a:lnTo>
                  <a:pt x="11569" y="48729"/>
                </a:lnTo>
                <a:lnTo>
                  <a:pt x="13474" y="48260"/>
                </a:lnTo>
                <a:lnTo>
                  <a:pt x="16751" y="47180"/>
                </a:lnTo>
                <a:lnTo>
                  <a:pt x="18999" y="45339"/>
                </a:lnTo>
                <a:lnTo>
                  <a:pt x="19519" y="44411"/>
                </a:lnTo>
                <a:lnTo>
                  <a:pt x="20904" y="40855"/>
                </a:lnTo>
                <a:lnTo>
                  <a:pt x="21767" y="36080"/>
                </a:lnTo>
                <a:close/>
              </a:path>
              <a:path w="142239" h="49530">
                <a:moveTo>
                  <a:pt x="46799" y="457"/>
                </a:moveTo>
                <a:lnTo>
                  <a:pt x="40754" y="457"/>
                </a:lnTo>
                <a:lnTo>
                  <a:pt x="34721" y="37934"/>
                </a:lnTo>
                <a:lnTo>
                  <a:pt x="34366" y="37934"/>
                </a:lnTo>
                <a:lnTo>
                  <a:pt x="29184" y="457"/>
                </a:lnTo>
                <a:lnTo>
                  <a:pt x="23660" y="457"/>
                </a:lnTo>
                <a:lnTo>
                  <a:pt x="23660" y="2463"/>
                </a:lnTo>
                <a:lnTo>
                  <a:pt x="24523" y="2463"/>
                </a:lnTo>
                <a:lnTo>
                  <a:pt x="25565" y="2933"/>
                </a:lnTo>
                <a:lnTo>
                  <a:pt x="25908" y="4470"/>
                </a:lnTo>
                <a:lnTo>
                  <a:pt x="25908" y="44411"/>
                </a:lnTo>
                <a:lnTo>
                  <a:pt x="25565" y="46253"/>
                </a:lnTo>
                <a:lnTo>
                  <a:pt x="24523" y="46723"/>
                </a:lnTo>
                <a:lnTo>
                  <a:pt x="23660" y="46723"/>
                </a:lnTo>
                <a:lnTo>
                  <a:pt x="23660" y="48729"/>
                </a:lnTo>
                <a:lnTo>
                  <a:pt x="29705" y="48729"/>
                </a:lnTo>
                <a:lnTo>
                  <a:pt x="29705" y="46723"/>
                </a:lnTo>
                <a:lnTo>
                  <a:pt x="28841" y="46723"/>
                </a:lnTo>
                <a:lnTo>
                  <a:pt x="27813" y="46253"/>
                </a:lnTo>
                <a:lnTo>
                  <a:pt x="27292" y="44411"/>
                </a:lnTo>
                <a:lnTo>
                  <a:pt x="27292" y="8788"/>
                </a:lnTo>
                <a:lnTo>
                  <a:pt x="33337" y="48729"/>
                </a:lnTo>
                <a:lnTo>
                  <a:pt x="34366" y="48729"/>
                </a:lnTo>
                <a:lnTo>
                  <a:pt x="40754" y="7861"/>
                </a:lnTo>
                <a:lnTo>
                  <a:pt x="41275" y="7861"/>
                </a:lnTo>
                <a:lnTo>
                  <a:pt x="41275" y="44411"/>
                </a:lnTo>
                <a:lnTo>
                  <a:pt x="40754" y="46253"/>
                </a:lnTo>
                <a:lnTo>
                  <a:pt x="39382" y="46723"/>
                </a:lnTo>
                <a:lnTo>
                  <a:pt x="38519" y="46723"/>
                </a:lnTo>
                <a:lnTo>
                  <a:pt x="38519" y="48729"/>
                </a:lnTo>
                <a:lnTo>
                  <a:pt x="46799" y="48729"/>
                </a:lnTo>
                <a:lnTo>
                  <a:pt x="46799" y="46723"/>
                </a:lnTo>
                <a:lnTo>
                  <a:pt x="45935" y="46723"/>
                </a:lnTo>
                <a:lnTo>
                  <a:pt x="45072" y="46253"/>
                </a:lnTo>
                <a:lnTo>
                  <a:pt x="44564" y="44411"/>
                </a:lnTo>
                <a:lnTo>
                  <a:pt x="44564" y="4470"/>
                </a:lnTo>
                <a:lnTo>
                  <a:pt x="45072" y="2933"/>
                </a:lnTo>
                <a:lnTo>
                  <a:pt x="45935" y="2463"/>
                </a:lnTo>
                <a:lnTo>
                  <a:pt x="46799" y="2463"/>
                </a:lnTo>
                <a:lnTo>
                  <a:pt x="46799" y="457"/>
                </a:lnTo>
                <a:close/>
              </a:path>
              <a:path w="142239" h="49530">
                <a:moveTo>
                  <a:pt x="69596" y="32219"/>
                </a:moveTo>
                <a:lnTo>
                  <a:pt x="64414" y="32219"/>
                </a:lnTo>
                <a:lnTo>
                  <a:pt x="64414" y="0"/>
                </a:lnTo>
                <a:lnTo>
                  <a:pt x="62687" y="0"/>
                </a:lnTo>
                <a:lnTo>
                  <a:pt x="61658" y="2501"/>
                </a:lnTo>
                <a:lnTo>
                  <a:pt x="61658" y="7251"/>
                </a:lnTo>
                <a:lnTo>
                  <a:pt x="61658" y="32219"/>
                </a:lnTo>
                <a:lnTo>
                  <a:pt x="50609" y="32219"/>
                </a:lnTo>
                <a:lnTo>
                  <a:pt x="61315" y="7251"/>
                </a:lnTo>
                <a:lnTo>
                  <a:pt x="61658" y="7251"/>
                </a:lnTo>
                <a:lnTo>
                  <a:pt x="61658" y="2501"/>
                </a:lnTo>
                <a:lnTo>
                  <a:pt x="49225" y="32689"/>
                </a:lnTo>
                <a:lnTo>
                  <a:pt x="49225" y="34074"/>
                </a:lnTo>
                <a:lnTo>
                  <a:pt x="61658" y="34074"/>
                </a:lnTo>
                <a:lnTo>
                  <a:pt x="61658" y="43332"/>
                </a:lnTo>
                <a:lnTo>
                  <a:pt x="61315" y="45796"/>
                </a:lnTo>
                <a:lnTo>
                  <a:pt x="58889" y="46723"/>
                </a:lnTo>
                <a:lnTo>
                  <a:pt x="56642" y="46723"/>
                </a:lnTo>
                <a:lnTo>
                  <a:pt x="56642" y="48729"/>
                </a:lnTo>
                <a:lnTo>
                  <a:pt x="69075" y="48729"/>
                </a:lnTo>
                <a:lnTo>
                  <a:pt x="69075" y="46723"/>
                </a:lnTo>
                <a:lnTo>
                  <a:pt x="67360" y="46723"/>
                </a:lnTo>
                <a:lnTo>
                  <a:pt x="65455" y="45796"/>
                </a:lnTo>
                <a:lnTo>
                  <a:pt x="64414" y="43332"/>
                </a:lnTo>
                <a:lnTo>
                  <a:pt x="64414" y="34074"/>
                </a:lnTo>
                <a:lnTo>
                  <a:pt x="69596" y="34074"/>
                </a:lnTo>
                <a:lnTo>
                  <a:pt x="69596" y="32219"/>
                </a:lnTo>
                <a:close/>
              </a:path>
              <a:path w="142239" h="49530">
                <a:moveTo>
                  <a:pt x="92392" y="33147"/>
                </a:moveTo>
                <a:lnTo>
                  <a:pt x="91008" y="28219"/>
                </a:lnTo>
                <a:lnTo>
                  <a:pt x="88595" y="24828"/>
                </a:lnTo>
                <a:lnTo>
                  <a:pt x="85318" y="22352"/>
                </a:lnTo>
                <a:lnTo>
                  <a:pt x="87210" y="21437"/>
                </a:lnTo>
                <a:lnTo>
                  <a:pt x="89979" y="18034"/>
                </a:lnTo>
                <a:lnTo>
                  <a:pt x="90500" y="16040"/>
                </a:lnTo>
                <a:lnTo>
                  <a:pt x="91008" y="11252"/>
                </a:lnTo>
                <a:lnTo>
                  <a:pt x="91008" y="8331"/>
                </a:lnTo>
                <a:lnTo>
                  <a:pt x="89115" y="3390"/>
                </a:lnTo>
                <a:lnTo>
                  <a:pt x="86347" y="927"/>
                </a:lnTo>
                <a:lnTo>
                  <a:pt x="83070" y="0"/>
                </a:lnTo>
                <a:lnTo>
                  <a:pt x="80302" y="457"/>
                </a:lnTo>
                <a:lnTo>
                  <a:pt x="77025" y="2463"/>
                </a:lnTo>
                <a:lnTo>
                  <a:pt x="75641" y="4927"/>
                </a:lnTo>
                <a:lnTo>
                  <a:pt x="74777" y="9715"/>
                </a:lnTo>
                <a:lnTo>
                  <a:pt x="75641" y="12649"/>
                </a:lnTo>
                <a:lnTo>
                  <a:pt x="77025" y="13728"/>
                </a:lnTo>
                <a:lnTo>
                  <a:pt x="77889" y="12649"/>
                </a:lnTo>
                <a:lnTo>
                  <a:pt x="78409" y="10172"/>
                </a:lnTo>
                <a:lnTo>
                  <a:pt x="77889" y="9245"/>
                </a:lnTo>
                <a:lnTo>
                  <a:pt x="77889" y="6324"/>
                </a:lnTo>
                <a:lnTo>
                  <a:pt x="79273" y="2933"/>
                </a:lnTo>
                <a:lnTo>
                  <a:pt x="82207" y="2006"/>
                </a:lnTo>
                <a:lnTo>
                  <a:pt x="83934" y="2463"/>
                </a:lnTo>
                <a:lnTo>
                  <a:pt x="86690" y="4927"/>
                </a:lnTo>
                <a:lnTo>
                  <a:pt x="87210" y="6781"/>
                </a:lnTo>
                <a:lnTo>
                  <a:pt x="88252" y="11722"/>
                </a:lnTo>
                <a:lnTo>
                  <a:pt x="87731" y="14643"/>
                </a:lnTo>
                <a:lnTo>
                  <a:pt x="86347" y="18961"/>
                </a:lnTo>
                <a:lnTo>
                  <a:pt x="84455" y="20967"/>
                </a:lnTo>
                <a:lnTo>
                  <a:pt x="80822" y="21894"/>
                </a:lnTo>
                <a:lnTo>
                  <a:pt x="80822" y="23901"/>
                </a:lnTo>
                <a:lnTo>
                  <a:pt x="81165" y="23901"/>
                </a:lnTo>
                <a:lnTo>
                  <a:pt x="84963" y="24828"/>
                </a:lnTo>
                <a:lnTo>
                  <a:pt x="87210" y="26835"/>
                </a:lnTo>
                <a:lnTo>
                  <a:pt x="88595" y="29756"/>
                </a:lnTo>
                <a:lnTo>
                  <a:pt x="89115" y="35153"/>
                </a:lnTo>
                <a:lnTo>
                  <a:pt x="88595" y="39941"/>
                </a:lnTo>
                <a:lnTo>
                  <a:pt x="87210" y="43789"/>
                </a:lnTo>
                <a:lnTo>
                  <a:pt x="85826" y="45796"/>
                </a:lnTo>
                <a:lnTo>
                  <a:pt x="82207" y="47180"/>
                </a:lnTo>
                <a:lnTo>
                  <a:pt x="79273" y="45796"/>
                </a:lnTo>
                <a:lnTo>
                  <a:pt x="77889" y="43332"/>
                </a:lnTo>
                <a:lnTo>
                  <a:pt x="77889" y="41478"/>
                </a:lnTo>
                <a:lnTo>
                  <a:pt x="78409" y="39014"/>
                </a:lnTo>
                <a:lnTo>
                  <a:pt x="77889" y="36537"/>
                </a:lnTo>
                <a:lnTo>
                  <a:pt x="76504" y="35623"/>
                </a:lnTo>
                <a:lnTo>
                  <a:pt x="75120" y="36537"/>
                </a:lnTo>
                <a:lnTo>
                  <a:pt x="74256" y="39941"/>
                </a:lnTo>
                <a:lnTo>
                  <a:pt x="74777" y="41935"/>
                </a:lnTo>
                <a:lnTo>
                  <a:pt x="76504" y="46253"/>
                </a:lnTo>
                <a:lnTo>
                  <a:pt x="78930" y="48260"/>
                </a:lnTo>
                <a:lnTo>
                  <a:pt x="82550" y="49187"/>
                </a:lnTo>
                <a:lnTo>
                  <a:pt x="83591" y="48729"/>
                </a:lnTo>
                <a:lnTo>
                  <a:pt x="87210" y="47802"/>
                </a:lnTo>
                <a:lnTo>
                  <a:pt x="89979" y="44869"/>
                </a:lnTo>
                <a:lnTo>
                  <a:pt x="91871" y="40398"/>
                </a:lnTo>
                <a:lnTo>
                  <a:pt x="92392" y="35623"/>
                </a:lnTo>
                <a:lnTo>
                  <a:pt x="92392" y="33147"/>
                </a:lnTo>
                <a:close/>
              </a:path>
              <a:path w="142239" h="49530">
                <a:moveTo>
                  <a:pt x="116916" y="18961"/>
                </a:moveTo>
                <a:lnTo>
                  <a:pt x="116395" y="14185"/>
                </a:lnTo>
                <a:lnTo>
                  <a:pt x="114668" y="6324"/>
                </a:lnTo>
                <a:lnTo>
                  <a:pt x="113639" y="4737"/>
                </a:lnTo>
                <a:lnTo>
                  <a:pt x="113639" y="24358"/>
                </a:lnTo>
                <a:lnTo>
                  <a:pt x="113639" y="28219"/>
                </a:lnTo>
                <a:lnTo>
                  <a:pt x="113284" y="33147"/>
                </a:lnTo>
                <a:lnTo>
                  <a:pt x="112776" y="37465"/>
                </a:lnTo>
                <a:lnTo>
                  <a:pt x="111912" y="40855"/>
                </a:lnTo>
                <a:lnTo>
                  <a:pt x="111912" y="41935"/>
                </a:lnTo>
                <a:lnTo>
                  <a:pt x="110007" y="45796"/>
                </a:lnTo>
                <a:lnTo>
                  <a:pt x="107594" y="46723"/>
                </a:lnTo>
                <a:lnTo>
                  <a:pt x="107251" y="46723"/>
                </a:lnTo>
                <a:lnTo>
                  <a:pt x="104825" y="45339"/>
                </a:lnTo>
                <a:lnTo>
                  <a:pt x="103098" y="40855"/>
                </a:lnTo>
                <a:lnTo>
                  <a:pt x="101549" y="34544"/>
                </a:lnTo>
                <a:lnTo>
                  <a:pt x="101549" y="29756"/>
                </a:lnTo>
                <a:lnTo>
                  <a:pt x="101206" y="24358"/>
                </a:lnTo>
                <a:lnTo>
                  <a:pt x="101206" y="20967"/>
                </a:lnTo>
                <a:lnTo>
                  <a:pt x="101549" y="16040"/>
                </a:lnTo>
                <a:lnTo>
                  <a:pt x="102069" y="12179"/>
                </a:lnTo>
                <a:lnTo>
                  <a:pt x="103098" y="8331"/>
                </a:lnTo>
                <a:lnTo>
                  <a:pt x="103441" y="7861"/>
                </a:lnTo>
                <a:lnTo>
                  <a:pt x="105346" y="3848"/>
                </a:lnTo>
                <a:lnTo>
                  <a:pt x="107594" y="2463"/>
                </a:lnTo>
                <a:lnTo>
                  <a:pt x="108115" y="2463"/>
                </a:lnTo>
                <a:lnTo>
                  <a:pt x="110528" y="3848"/>
                </a:lnTo>
                <a:lnTo>
                  <a:pt x="111912" y="8331"/>
                </a:lnTo>
                <a:lnTo>
                  <a:pt x="112255" y="10172"/>
                </a:lnTo>
                <a:lnTo>
                  <a:pt x="113284" y="14643"/>
                </a:lnTo>
                <a:lnTo>
                  <a:pt x="107594" y="0"/>
                </a:lnTo>
                <a:lnTo>
                  <a:pt x="104825" y="927"/>
                </a:lnTo>
                <a:lnTo>
                  <a:pt x="97917" y="19431"/>
                </a:lnTo>
                <a:lnTo>
                  <a:pt x="97917" y="30683"/>
                </a:lnTo>
                <a:lnTo>
                  <a:pt x="107594" y="49187"/>
                </a:lnTo>
                <a:lnTo>
                  <a:pt x="110007" y="48260"/>
                </a:lnTo>
                <a:lnTo>
                  <a:pt x="112255" y="46253"/>
                </a:lnTo>
                <a:lnTo>
                  <a:pt x="114668" y="42405"/>
                </a:lnTo>
                <a:lnTo>
                  <a:pt x="114668" y="41935"/>
                </a:lnTo>
                <a:lnTo>
                  <a:pt x="115531" y="38544"/>
                </a:lnTo>
                <a:lnTo>
                  <a:pt x="116395" y="34544"/>
                </a:lnTo>
                <a:lnTo>
                  <a:pt x="116916" y="29756"/>
                </a:lnTo>
                <a:lnTo>
                  <a:pt x="116916" y="18961"/>
                </a:lnTo>
                <a:close/>
              </a:path>
              <a:path w="142239" h="49530">
                <a:moveTo>
                  <a:pt x="141960" y="37465"/>
                </a:moveTo>
                <a:lnTo>
                  <a:pt x="141097" y="37007"/>
                </a:lnTo>
                <a:lnTo>
                  <a:pt x="140233" y="40855"/>
                </a:lnTo>
                <a:lnTo>
                  <a:pt x="138328" y="44411"/>
                </a:lnTo>
                <a:lnTo>
                  <a:pt x="136944" y="45796"/>
                </a:lnTo>
                <a:lnTo>
                  <a:pt x="133667" y="46723"/>
                </a:lnTo>
                <a:lnTo>
                  <a:pt x="128485" y="46723"/>
                </a:lnTo>
                <a:lnTo>
                  <a:pt x="127622" y="46253"/>
                </a:lnTo>
                <a:lnTo>
                  <a:pt x="127101" y="44411"/>
                </a:lnTo>
                <a:lnTo>
                  <a:pt x="127101" y="4470"/>
                </a:lnTo>
                <a:lnTo>
                  <a:pt x="127622" y="2933"/>
                </a:lnTo>
                <a:lnTo>
                  <a:pt x="128485" y="2463"/>
                </a:lnTo>
                <a:lnTo>
                  <a:pt x="129870" y="2463"/>
                </a:lnTo>
                <a:lnTo>
                  <a:pt x="129870" y="457"/>
                </a:lnTo>
                <a:lnTo>
                  <a:pt x="121056" y="457"/>
                </a:lnTo>
                <a:lnTo>
                  <a:pt x="121056" y="2463"/>
                </a:lnTo>
                <a:lnTo>
                  <a:pt x="122440" y="2463"/>
                </a:lnTo>
                <a:lnTo>
                  <a:pt x="123825" y="2933"/>
                </a:lnTo>
                <a:lnTo>
                  <a:pt x="123825" y="46253"/>
                </a:lnTo>
                <a:lnTo>
                  <a:pt x="122440" y="46723"/>
                </a:lnTo>
                <a:lnTo>
                  <a:pt x="121056" y="46723"/>
                </a:lnTo>
                <a:lnTo>
                  <a:pt x="121056" y="48729"/>
                </a:lnTo>
                <a:lnTo>
                  <a:pt x="140576" y="48729"/>
                </a:lnTo>
                <a:lnTo>
                  <a:pt x="141960" y="3746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6350152" y="2692831"/>
            <a:ext cx="69215" cy="130175"/>
          </a:xfrm>
          <a:custGeom>
            <a:avLst/>
            <a:gdLst/>
            <a:ahLst/>
            <a:cxnLst/>
            <a:rect l="l" t="t" r="r" b="b"/>
            <a:pathLst>
              <a:path w="69214" h="130175">
                <a:moveTo>
                  <a:pt x="19519" y="104711"/>
                </a:moveTo>
                <a:lnTo>
                  <a:pt x="15722" y="85280"/>
                </a:lnTo>
                <a:lnTo>
                  <a:pt x="15722" y="99771"/>
                </a:lnTo>
                <a:lnTo>
                  <a:pt x="15722" y="108559"/>
                </a:lnTo>
                <a:lnTo>
                  <a:pt x="15379" y="113499"/>
                </a:lnTo>
                <a:lnTo>
                  <a:pt x="14338" y="121818"/>
                </a:lnTo>
                <a:lnTo>
                  <a:pt x="13995" y="122288"/>
                </a:lnTo>
                <a:lnTo>
                  <a:pt x="12090" y="126136"/>
                </a:lnTo>
                <a:lnTo>
                  <a:pt x="9613" y="127533"/>
                </a:lnTo>
                <a:lnTo>
                  <a:pt x="9334" y="127533"/>
                </a:lnTo>
                <a:lnTo>
                  <a:pt x="7429" y="125679"/>
                </a:lnTo>
                <a:lnTo>
                  <a:pt x="5537" y="121818"/>
                </a:lnTo>
                <a:lnTo>
                  <a:pt x="4673" y="119354"/>
                </a:lnTo>
                <a:lnTo>
                  <a:pt x="3632" y="110566"/>
                </a:lnTo>
                <a:lnTo>
                  <a:pt x="3632" y="96837"/>
                </a:lnTo>
                <a:lnTo>
                  <a:pt x="5537" y="88671"/>
                </a:lnTo>
                <a:lnTo>
                  <a:pt x="5537" y="88201"/>
                </a:lnTo>
                <a:lnTo>
                  <a:pt x="7429" y="84201"/>
                </a:lnTo>
                <a:lnTo>
                  <a:pt x="9677" y="82816"/>
                </a:lnTo>
                <a:lnTo>
                  <a:pt x="10198" y="83273"/>
                </a:lnTo>
                <a:lnTo>
                  <a:pt x="12433" y="84658"/>
                </a:lnTo>
                <a:lnTo>
                  <a:pt x="14338" y="88671"/>
                </a:lnTo>
                <a:lnTo>
                  <a:pt x="14859" y="91135"/>
                </a:lnTo>
                <a:lnTo>
                  <a:pt x="15379" y="94996"/>
                </a:lnTo>
                <a:lnTo>
                  <a:pt x="15722" y="99771"/>
                </a:lnTo>
                <a:lnTo>
                  <a:pt x="15722" y="85280"/>
                </a:lnTo>
                <a:lnTo>
                  <a:pt x="14859" y="83731"/>
                </a:lnTo>
                <a:lnTo>
                  <a:pt x="12433" y="81267"/>
                </a:lnTo>
                <a:lnTo>
                  <a:pt x="9677" y="80810"/>
                </a:lnTo>
                <a:lnTo>
                  <a:pt x="6908" y="81267"/>
                </a:lnTo>
                <a:lnTo>
                  <a:pt x="0" y="99771"/>
                </a:lnTo>
                <a:lnTo>
                  <a:pt x="0" y="111023"/>
                </a:lnTo>
                <a:lnTo>
                  <a:pt x="863" y="115963"/>
                </a:lnTo>
                <a:lnTo>
                  <a:pt x="1384" y="119811"/>
                </a:lnTo>
                <a:lnTo>
                  <a:pt x="2768" y="123215"/>
                </a:lnTo>
                <a:lnTo>
                  <a:pt x="4673" y="126606"/>
                </a:lnTo>
                <a:lnTo>
                  <a:pt x="6908" y="129070"/>
                </a:lnTo>
                <a:lnTo>
                  <a:pt x="9677" y="129527"/>
                </a:lnTo>
                <a:lnTo>
                  <a:pt x="12090" y="129070"/>
                </a:lnTo>
                <a:lnTo>
                  <a:pt x="14859" y="126606"/>
                </a:lnTo>
                <a:lnTo>
                  <a:pt x="16751" y="122745"/>
                </a:lnTo>
                <a:lnTo>
                  <a:pt x="18135" y="119354"/>
                </a:lnTo>
                <a:lnTo>
                  <a:pt x="18478" y="114884"/>
                </a:lnTo>
                <a:lnTo>
                  <a:pt x="18999" y="110566"/>
                </a:lnTo>
                <a:lnTo>
                  <a:pt x="19519" y="104711"/>
                </a:lnTo>
                <a:close/>
              </a:path>
              <a:path w="69214" h="130175">
                <a:moveTo>
                  <a:pt x="20904" y="36550"/>
                </a:moveTo>
                <a:lnTo>
                  <a:pt x="19862" y="36093"/>
                </a:lnTo>
                <a:lnTo>
                  <a:pt x="18999" y="40411"/>
                </a:lnTo>
                <a:lnTo>
                  <a:pt x="17106" y="43332"/>
                </a:lnTo>
                <a:lnTo>
                  <a:pt x="15722" y="44729"/>
                </a:lnTo>
                <a:lnTo>
                  <a:pt x="12433" y="45808"/>
                </a:lnTo>
                <a:lnTo>
                  <a:pt x="7950" y="45808"/>
                </a:lnTo>
                <a:lnTo>
                  <a:pt x="6565" y="45339"/>
                </a:lnTo>
                <a:lnTo>
                  <a:pt x="6045" y="43802"/>
                </a:lnTo>
                <a:lnTo>
                  <a:pt x="6045" y="3860"/>
                </a:lnTo>
                <a:lnTo>
                  <a:pt x="6565" y="2006"/>
                </a:lnTo>
                <a:lnTo>
                  <a:pt x="7950" y="1397"/>
                </a:lnTo>
                <a:lnTo>
                  <a:pt x="8813" y="1397"/>
                </a:lnTo>
                <a:lnTo>
                  <a:pt x="8813" y="0"/>
                </a:lnTo>
                <a:lnTo>
                  <a:pt x="0" y="0"/>
                </a:lnTo>
                <a:lnTo>
                  <a:pt x="0" y="1397"/>
                </a:lnTo>
                <a:lnTo>
                  <a:pt x="1384" y="1397"/>
                </a:lnTo>
                <a:lnTo>
                  <a:pt x="2768" y="2006"/>
                </a:lnTo>
                <a:lnTo>
                  <a:pt x="2768" y="45339"/>
                </a:lnTo>
                <a:lnTo>
                  <a:pt x="1384" y="45808"/>
                </a:lnTo>
                <a:lnTo>
                  <a:pt x="0" y="45808"/>
                </a:lnTo>
                <a:lnTo>
                  <a:pt x="0" y="47650"/>
                </a:lnTo>
                <a:lnTo>
                  <a:pt x="19519" y="47650"/>
                </a:lnTo>
                <a:lnTo>
                  <a:pt x="20904" y="36550"/>
                </a:lnTo>
                <a:close/>
              </a:path>
              <a:path w="69214" h="130175">
                <a:moveTo>
                  <a:pt x="30568" y="126136"/>
                </a:moveTo>
                <a:lnTo>
                  <a:pt x="29705" y="123215"/>
                </a:lnTo>
                <a:lnTo>
                  <a:pt x="27813" y="122288"/>
                </a:lnTo>
                <a:lnTo>
                  <a:pt x="25908" y="123215"/>
                </a:lnTo>
                <a:lnTo>
                  <a:pt x="25044" y="126136"/>
                </a:lnTo>
                <a:lnTo>
                  <a:pt x="25908" y="128612"/>
                </a:lnTo>
                <a:lnTo>
                  <a:pt x="27813" y="129997"/>
                </a:lnTo>
                <a:lnTo>
                  <a:pt x="29705" y="128612"/>
                </a:lnTo>
                <a:lnTo>
                  <a:pt x="30568" y="126136"/>
                </a:lnTo>
                <a:close/>
              </a:path>
              <a:path w="69214" h="130175">
                <a:moveTo>
                  <a:pt x="45072" y="18503"/>
                </a:moveTo>
                <a:lnTo>
                  <a:pt x="44564" y="16510"/>
                </a:lnTo>
                <a:lnTo>
                  <a:pt x="43700" y="15582"/>
                </a:lnTo>
                <a:lnTo>
                  <a:pt x="41795" y="16510"/>
                </a:lnTo>
                <a:lnTo>
                  <a:pt x="39382" y="18503"/>
                </a:lnTo>
                <a:lnTo>
                  <a:pt x="39027" y="18199"/>
                </a:lnTo>
                <a:lnTo>
                  <a:pt x="39027" y="26835"/>
                </a:lnTo>
                <a:lnTo>
                  <a:pt x="39027" y="27762"/>
                </a:lnTo>
                <a:lnTo>
                  <a:pt x="37655" y="32702"/>
                </a:lnTo>
                <a:lnTo>
                  <a:pt x="37134" y="33159"/>
                </a:lnTo>
                <a:lnTo>
                  <a:pt x="33858" y="34544"/>
                </a:lnTo>
                <a:lnTo>
                  <a:pt x="33337" y="34544"/>
                </a:lnTo>
                <a:lnTo>
                  <a:pt x="30568" y="32080"/>
                </a:lnTo>
                <a:lnTo>
                  <a:pt x="30226" y="31623"/>
                </a:lnTo>
                <a:lnTo>
                  <a:pt x="29184" y="26835"/>
                </a:lnTo>
                <a:lnTo>
                  <a:pt x="29184" y="23901"/>
                </a:lnTo>
                <a:lnTo>
                  <a:pt x="30568" y="19431"/>
                </a:lnTo>
                <a:lnTo>
                  <a:pt x="33858" y="17589"/>
                </a:lnTo>
                <a:lnTo>
                  <a:pt x="37655" y="19431"/>
                </a:lnTo>
                <a:lnTo>
                  <a:pt x="37998" y="21437"/>
                </a:lnTo>
                <a:lnTo>
                  <a:pt x="39027" y="26835"/>
                </a:lnTo>
                <a:lnTo>
                  <a:pt x="39027" y="18199"/>
                </a:lnTo>
                <a:lnTo>
                  <a:pt x="37134" y="16510"/>
                </a:lnTo>
                <a:lnTo>
                  <a:pt x="33858" y="16040"/>
                </a:lnTo>
                <a:lnTo>
                  <a:pt x="31089" y="16510"/>
                </a:lnTo>
                <a:lnTo>
                  <a:pt x="28841" y="18973"/>
                </a:lnTo>
                <a:lnTo>
                  <a:pt x="27292" y="21907"/>
                </a:lnTo>
                <a:lnTo>
                  <a:pt x="26428" y="26835"/>
                </a:lnTo>
                <a:lnTo>
                  <a:pt x="27292" y="30695"/>
                </a:lnTo>
                <a:lnTo>
                  <a:pt x="29184" y="34086"/>
                </a:lnTo>
                <a:lnTo>
                  <a:pt x="27292" y="36093"/>
                </a:lnTo>
                <a:lnTo>
                  <a:pt x="26428" y="39484"/>
                </a:lnTo>
                <a:lnTo>
                  <a:pt x="27292" y="41325"/>
                </a:lnTo>
                <a:lnTo>
                  <a:pt x="29184" y="43332"/>
                </a:lnTo>
                <a:lnTo>
                  <a:pt x="25908" y="46266"/>
                </a:lnTo>
                <a:lnTo>
                  <a:pt x="25044" y="50584"/>
                </a:lnTo>
                <a:lnTo>
                  <a:pt x="27292" y="55511"/>
                </a:lnTo>
                <a:lnTo>
                  <a:pt x="30226" y="57518"/>
                </a:lnTo>
                <a:lnTo>
                  <a:pt x="33858" y="58445"/>
                </a:lnTo>
                <a:lnTo>
                  <a:pt x="34721" y="58445"/>
                </a:lnTo>
                <a:lnTo>
                  <a:pt x="39027" y="57518"/>
                </a:lnTo>
                <a:lnTo>
                  <a:pt x="41275" y="55511"/>
                </a:lnTo>
                <a:lnTo>
                  <a:pt x="42659" y="53975"/>
                </a:lnTo>
                <a:lnTo>
                  <a:pt x="43700" y="49199"/>
                </a:lnTo>
                <a:lnTo>
                  <a:pt x="42138" y="43802"/>
                </a:lnTo>
                <a:lnTo>
                  <a:pt x="41795" y="43332"/>
                </a:lnTo>
                <a:lnTo>
                  <a:pt x="41275" y="43116"/>
                </a:lnTo>
                <a:lnTo>
                  <a:pt x="41275" y="50584"/>
                </a:lnTo>
                <a:lnTo>
                  <a:pt x="39382" y="55054"/>
                </a:lnTo>
                <a:lnTo>
                  <a:pt x="37998" y="55981"/>
                </a:lnTo>
                <a:lnTo>
                  <a:pt x="34366" y="56438"/>
                </a:lnTo>
                <a:lnTo>
                  <a:pt x="32473" y="56438"/>
                </a:lnTo>
                <a:lnTo>
                  <a:pt x="29184" y="54597"/>
                </a:lnTo>
                <a:lnTo>
                  <a:pt x="27292" y="50584"/>
                </a:lnTo>
                <a:lnTo>
                  <a:pt x="28321" y="46266"/>
                </a:lnTo>
                <a:lnTo>
                  <a:pt x="30568" y="43802"/>
                </a:lnTo>
                <a:lnTo>
                  <a:pt x="31610" y="44259"/>
                </a:lnTo>
                <a:lnTo>
                  <a:pt x="35229" y="44729"/>
                </a:lnTo>
                <a:lnTo>
                  <a:pt x="35750" y="44729"/>
                </a:lnTo>
                <a:lnTo>
                  <a:pt x="39382" y="45808"/>
                </a:lnTo>
                <a:lnTo>
                  <a:pt x="40754" y="47193"/>
                </a:lnTo>
                <a:lnTo>
                  <a:pt x="41275" y="50584"/>
                </a:lnTo>
                <a:lnTo>
                  <a:pt x="41275" y="43116"/>
                </a:lnTo>
                <a:lnTo>
                  <a:pt x="38519" y="41948"/>
                </a:lnTo>
                <a:lnTo>
                  <a:pt x="34721" y="40868"/>
                </a:lnTo>
                <a:lnTo>
                  <a:pt x="33858" y="40868"/>
                </a:lnTo>
                <a:lnTo>
                  <a:pt x="30568" y="39941"/>
                </a:lnTo>
                <a:lnTo>
                  <a:pt x="29184" y="39484"/>
                </a:lnTo>
                <a:lnTo>
                  <a:pt x="28841" y="37934"/>
                </a:lnTo>
                <a:lnTo>
                  <a:pt x="29184" y="36550"/>
                </a:lnTo>
                <a:lnTo>
                  <a:pt x="30568" y="35013"/>
                </a:lnTo>
                <a:lnTo>
                  <a:pt x="31953" y="36093"/>
                </a:lnTo>
                <a:lnTo>
                  <a:pt x="33858" y="36550"/>
                </a:lnTo>
                <a:lnTo>
                  <a:pt x="37134" y="35471"/>
                </a:lnTo>
                <a:lnTo>
                  <a:pt x="39890" y="33159"/>
                </a:lnTo>
                <a:lnTo>
                  <a:pt x="40411" y="31623"/>
                </a:lnTo>
                <a:lnTo>
                  <a:pt x="41275" y="26835"/>
                </a:lnTo>
                <a:lnTo>
                  <a:pt x="41275" y="22821"/>
                </a:lnTo>
                <a:lnTo>
                  <a:pt x="39890" y="19431"/>
                </a:lnTo>
                <a:lnTo>
                  <a:pt x="41275" y="18503"/>
                </a:lnTo>
                <a:lnTo>
                  <a:pt x="42138" y="19431"/>
                </a:lnTo>
                <a:lnTo>
                  <a:pt x="42659" y="20510"/>
                </a:lnTo>
                <a:lnTo>
                  <a:pt x="43700" y="20980"/>
                </a:lnTo>
                <a:lnTo>
                  <a:pt x="45072" y="20510"/>
                </a:lnTo>
                <a:lnTo>
                  <a:pt x="45072" y="18503"/>
                </a:lnTo>
                <a:close/>
              </a:path>
              <a:path w="69214" h="130175">
                <a:moveTo>
                  <a:pt x="66319" y="81267"/>
                </a:moveTo>
                <a:lnTo>
                  <a:pt x="51117" y="81267"/>
                </a:lnTo>
                <a:lnTo>
                  <a:pt x="50088" y="106705"/>
                </a:lnTo>
                <a:lnTo>
                  <a:pt x="51473" y="107175"/>
                </a:lnTo>
                <a:lnTo>
                  <a:pt x="52501" y="105168"/>
                </a:lnTo>
                <a:lnTo>
                  <a:pt x="54229" y="102235"/>
                </a:lnTo>
                <a:lnTo>
                  <a:pt x="55270" y="101777"/>
                </a:lnTo>
                <a:lnTo>
                  <a:pt x="58026" y="101307"/>
                </a:lnTo>
                <a:lnTo>
                  <a:pt x="53886" y="100393"/>
                </a:lnTo>
                <a:lnTo>
                  <a:pt x="51473" y="103784"/>
                </a:lnTo>
                <a:lnTo>
                  <a:pt x="52501" y="85737"/>
                </a:lnTo>
                <a:lnTo>
                  <a:pt x="65976" y="85737"/>
                </a:lnTo>
                <a:lnTo>
                  <a:pt x="66319" y="81267"/>
                </a:lnTo>
                <a:close/>
              </a:path>
              <a:path w="69214" h="130175">
                <a:moveTo>
                  <a:pt x="66840" y="110566"/>
                </a:moveTo>
                <a:lnTo>
                  <a:pt x="58889" y="98386"/>
                </a:lnTo>
                <a:lnTo>
                  <a:pt x="58547" y="98386"/>
                </a:lnTo>
                <a:lnTo>
                  <a:pt x="55270" y="99314"/>
                </a:lnTo>
                <a:lnTo>
                  <a:pt x="53886" y="100393"/>
                </a:lnTo>
                <a:lnTo>
                  <a:pt x="60274" y="101777"/>
                </a:lnTo>
                <a:lnTo>
                  <a:pt x="62179" y="104711"/>
                </a:lnTo>
                <a:lnTo>
                  <a:pt x="62687" y="104711"/>
                </a:lnTo>
                <a:lnTo>
                  <a:pt x="63550" y="108559"/>
                </a:lnTo>
                <a:lnTo>
                  <a:pt x="63550" y="115341"/>
                </a:lnTo>
                <a:lnTo>
                  <a:pt x="63042" y="120281"/>
                </a:lnTo>
                <a:lnTo>
                  <a:pt x="62179" y="124129"/>
                </a:lnTo>
                <a:lnTo>
                  <a:pt x="60274" y="126606"/>
                </a:lnTo>
                <a:lnTo>
                  <a:pt x="57505" y="127533"/>
                </a:lnTo>
                <a:lnTo>
                  <a:pt x="56642" y="127533"/>
                </a:lnTo>
                <a:lnTo>
                  <a:pt x="53886" y="126606"/>
                </a:lnTo>
                <a:lnTo>
                  <a:pt x="51981" y="123215"/>
                </a:lnTo>
                <a:lnTo>
                  <a:pt x="52501" y="120738"/>
                </a:lnTo>
                <a:lnTo>
                  <a:pt x="52844" y="118275"/>
                </a:lnTo>
                <a:lnTo>
                  <a:pt x="52501" y="116420"/>
                </a:lnTo>
                <a:lnTo>
                  <a:pt x="51117" y="115341"/>
                </a:lnTo>
                <a:lnTo>
                  <a:pt x="49225" y="116420"/>
                </a:lnTo>
                <a:lnTo>
                  <a:pt x="48704" y="119811"/>
                </a:lnTo>
                <a:lnTo>
                  <a:pt x="49225" y="123215"/>
                </a:lnTo>
                <a:lnTo>
                  <a:pt x="51473" y="126606"/>
                </a:lnTo>
                <a:lnTo>
                  <a:pt x="51473" y="127063"/>
                </a:lnTo>
                <a:lnTo>
                  <a:pt x="54229" y="129070"/>
                </a:lnTo>
                <a:lnTo>
                  <a:pt x="57505" y="129527"/>
                </a:lnTo>
                <a:lnTo>
                  <a:pt x="59931" y="129527"/>
                </a:lnTo>
                <a:lnTo>
                  <a:pt x="62687" y="128143"/>
                </a:lnTo>
                <a:lnTo>
                  <a:pt x="64414" y="125209"/>
                </a:lnTo>
                <a:lnTo>
                  <a:pt x="65976" y="122288"/>
                </a:lnTo>
                <a:lnTo>
                  <a:pt x="66840" y="118275"/>
                </a:lnTo>
                <a:lnTo>
                  <a:pt x="66840" y="110566"/>
                </a:lnTo>
                <a:close/>
              </a:path>
              <a:path w="69214" h="130175">
                <a:moveTo>
                  <a:pt x="69075" y="35471"/>
                </a:moveTo>
                <a:lnTo>
                  <a:pt x="68732" y="31153"/>
                </a:lnTo>
                <a:lnTo>
                  <a:pt x="67360" y="27305"/>
                </a:lnTo>
                <a:lnTo>
                  <a:pt x="66840" y="26225"/>
                </a:lnTo>
                <a:lnTo>
                  <a:pt x="65455" y="24549"/>
                </a:lnTo>
                <a:lnTo>
                  <a:pt x="65455" y="34544"/>
                </a:lnTo>
                <a:lnTo>
                  <a:pt x="64935" y="39484"/>
                </a:lnTo>
                <a:lnTo>
                  <a:pt x="63550" y="42875"/>
                </a:lnTo>
                <a:lnTo>
                  <a:pt x="61658" y="45339"/>
                </a:lnTo>
                <a:lnTo>
                  <a:pt x="58547" y="45808"/>
                </a:lnTo>
                <a:lnTo>
                  <a:pt x="55270" y="45808"/>
                </a:lnTo>
                <a:lnTo>
                  <a:pt x="54229" y="45339"/>
                </a:lnTo>
                <a:lnTo>
                  <a:pt x="53365" y="43802"/>
                </a:lnTo>
                <a:lnTo>
                  <a:pt x="53365" y="22821"/>
                </a:lnTo>
                <a:lnTo>
                  <a:pt x="58026" y="22821"/>
                </a:lnTo>
                <a:lnTo>
                  <a:pt x="61315" y="23444"/>
                </a:lnTo>
                <a:lnTo>
                  <a:pt x="63550" y="25298"/>
                </a:lnTo>
                <a:lnTo>
                  <a:pt x="64071" y="26225"/>
                </a:lnTo>
                <a:lnTo>
                  <a:pt x="64935" y="29768"/>
                </a:lnTo>
                <a:lnTo>
                  <a:pt x="65455" y="34544"/>
                </a:lnTo>
                <a:lnTo>
                  <a:pt x="65455" y="24549"/>
                </a:lnTo>
                <a:lnTo>
                  <a:pt x="64935" y="23901"/>
                </a:lnTo>
                <a:lnTo>
                  <a:pt x="61658" y="21437"/>
                </a:lnTo>
                <a:lnTo>
                  <a:pt x="64414" y="19900"/>
                </a:lnTo>
                <a:lnTo>
                  <a:pt x="66319" y="16967"/>
                </a:lnTo>
                <a:lnTo>
                  <a:pt x="66840" y="15582"/>
                </a:lnTo>
                <a:lnTo>
                  <a:pt x="67360" y="10642"/>
                </a:lnTo>
                <a:lnTo>
                  <a:pt x="66840" y="5867"/>
                </a:lnTo>
                <a:lnTo>
                  <a:pt x="65455" y="2476"/>
                </a:lnTo>
                <a:lnTo>
                  <a:pt x="64414" y="2006"/>
                </a:lnTo>
                <a:lnTo>
                  <a:pt x="64071" y="1778"/>
                </a:lnTo>
                <a:lnTo>
                  <a:pt x="64071" y="10642"/>
                </a:lnTo>
                <a:lnTo>
                  <a:pt x="64071" y="15113"/>
                </a:lnTo>
                <a:lnTo>
                  <a:pt x="62179" y="18503"/>
                </a:lnTo>
                <a:lnTo>
                  <a:pt x="61315" y="19900"/>
                </a:lnTo>
                <a:lnTo>
                  <a:pt x="58547" y="20980"/>
                </a:lnTo>
                <a:lnTo>
                  <a:pt x="53365" y="20980"/>
                </a:lnTo>
                <a:lnTo>
                  <a:pt x="53365" y="3860"/>
                </a:lnTo>
                <a:lnTo>
                  <a:pt x="54229" y="2006"/>
                </a:lnTo>
                <a:lnTo>
                  <a:pt x="55270" y="1397"/>
                </a:lnTo>
                <a:lnTo>
                  <a:pt x="57505" y="1397"/>
                </a:lnTo>
                <a:lnTo>
                  <a:pt x="59931" y="2006"/>
                </a:lnTo>
                <a:lnTo>
                  <a:pt x="62179" y="3403"/>
                </a:lnTo>
                <a:lnTo>
                  <a:pt x="63550" y="5867"/>
                </a:lnTo>
                <a:lnTo>
                  <a:pt x="64071" y="10642"/>
                </a:lnTo>
                <a:lnTo>
                  <a:pt x="64071" y="1778"/>
                </a:lnTo>
                <a:lnTo>
                  <a:pt x="62179" y="469"/>
                </a:lnTo>
                <a:lnTo>
                  <a:pt x="58547" y="0"/>
                </a:lnTo>
                <a:lnTo>
                  <a:pt x="47840" y="0"/>
                </a:lnTo>
                <a:lnTo>
                  <a:pt x="47840" y="1397"/>
                </a:lnTo>
                <a:lnTo>
                  <a:pt x="48704" y="1397"/>
                </a:lnTo>
                <a:lnTo>
                  <a:pt x="50088" y="2006"/>
                </a:lnTo>
                <a:lnTo>
                  <a:pt x="50609" y="3860"/>
                </a:lnTo>
                <a:lnTo>
                  <a:pt x="50609" y="43802"/>
                </a:lnTo>
                <a:lnTo>
                  <a:pt x="50088" y="45339"/>
                </a:lnTo>
                <a:lnTo>
                  <a:pt x="48704" y="45808"/>
                </a:lnTo>
                <a:lnTo>
                  <a:pt x="47320" y="45808"/>
                </a:lnTo>
                <a:lnTo>
                  <a:pt x="47320" y="47650"/>
                </a:lnTo>
                <a:lnTo>
                  <a:pt x="59410" y="47650"/>
                </a:lnTo>
                <a:lnTo>
                  <a:pt x="60794" y="47193"/>
                </a:lnTo>
                <a:lnTo>
                  <a:pt x="64071" y="46266"/>
                </a:lnTo>
                <a:lnTo>
                  <a:pt x="66319" y="44259"/>
                </a:lnTo>
                <a:lnTo>
                  <a:pt x="68732" y="39941"/>
                </a:lnTo>
                <a:lnTo>
                  <a:pt x="69075" y="3547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6350152" y="2969932"/>
            <a:ext cx="143510" cy="48895"/>
          </a:xfrm>
          <a:custGeom>
            <a:avLst/>
            <a:gdLst/>
            <a:ahLst/>
            <a:cxnLst/>
            <a:rect l="l" t="t" r="r" b="b"/>
            <a:pathLst>
              <a:path w="143510" h="48894">
                <a:moveTo>
                  <a:pt x="21767" y="36080"/>
                </a:moveTo>
                <a:lnTo>
                  <a:pt x="21424" y="31610"/>
                </a:lnTo>
                <a:lnTo>
                  <a:pt x="19519" y="26822"/>
                </a:lnTo>
                <a:lnTo>
                  <a:pt x="18135" y="25044"/>
                </a:lnTo>
                <a:lnTo>
                  <a:pt x="18135" y="35153"/>
                </a:lnTo>
                <a:lnTo>
                  <a:pt x="17614" y="39941"/>
                </a:lnTo>
                <a:lnTo>
                  <a:pt x="16243" y="43332"/>
                </a:lnTo>
                <a:lnTo>
                  <a:pt x="14338" y="45796"/>
                </a:lnTo>
                <a:lnTo>
                  <a:pt x="11061" y="46253"/>
                </a:lnTo>
                <a:lnTo>
                  <a:pt x="7950" y="46253"/>
                </a:lnTo>
                <a:lnTo>
                  <a:pt x="6908" y="45796"/>
                </a:lnTo>
                <a:lnTo>
                  <a:pt x="6045" y="44411"/>
                </a:lnTo>
                <a:lnTo>
                  <a:pt x="6045" y="23431"/>
                </a:lnTo>
                <a:lnTo>
                  <a:pt x="10706" y="23431"/>
                </a:lnTo>
                <a:lnTo>
                  <a:pt x="13995" y="23901"/>
                </a:lnTo>
                <a:lnTo>
                  <a:pt x="16243" y="26365"/>
                </a:lnTo>
                <a:lnTo>
                  <a:pt x="16243" y="26822"/>
                </a:lnTo>
                <a:lnTo>
                  <a:pt x="17614" y="30226"/>
                </a:lnTo>
                <a:lnTo>
                  <a:pt x="18135" y="35153"/>
                </a:lnTo>
                <a:lnTo>
                  <a:pt x="18135" y="25044"/>
                </a:lnTo>
                <a:lnTo>
                  <a:pt x="17614" y="24358"/>
                </a:lnTo>
                <a:lnTo>
                  <a:pt x="14338" y="22352"/>
                </a:lnTo>
                <a:lnTo>
                  <a:pt x="17106" y="20510"/>
                </a:lnTo>
                <a:lnTo>
                  <a:pt x="18999" y="17576"/>
                </a:lnTo>
                <a:lnTo>
                  <a:pt x="19519" y="16040"/>
                </a:lnTo>
                <a:lnTo>
                  <a:pt x="19862" y="11252"/>
                </a:lnTo>
                <a:lnTo>
                  <a:pt x="19519" y="6324"/>
                </a:lnTo>
                <a:lnTo>
                  <a:pt x="18135" y="2933"/>
                </a:lnTo>
                <a:lnTo>
                  <a:pt x="17106" y="2463"/>
                </a:lnTo>
                <a:lnTo>
                  <a:pt x="16751" y="2222"/>
                </a:lnTo>
                <a:lnTo>
                  <a:pt x="16751" y="11252"/>
                </a:lnTo>
                <a:lnTo>
                  <a:pt x="16243" y="15570"/>
                </a:lnTo>
                <a:lnTo>
                  <a:pt x="14859" y="18961"/>
                </a:lnTo>
                <a:lnTo>
                  <a:pt x="13995" y="20510"/>
                </a:lnTo>
                <a:lnTo>
                  <a:pt x="11061" y="21437"/>
                </a:lnTo>
                <a:lnTo>
                  <a:pt x="6045" y="21437"/>
                </a:lnTo>
                <a:lnTo>
                  <a:pt x="6045" y="4470"/>
                </a:lnTo>
                <a:lnTo>
                  <a:pt x="6908" y="2463"/>
                </a:lnTo>
                <a:lnTo>
                  <a:pt x="7950" y="2006"/>
                </a:lnTo>
                <a:lnTo>
                  <a:pt x="10198" y="2006"/>
                </a:lnTo>
                <a:lnTo>
                  <a:pt x="12433" y="2463"/>
                </a:lnTo>
                <a:lnTo>
                  <a:pt x="14859" y="3848"/>
                </a:lnTo>
                <a:lnTo>
                  <a:pt x="16243" y="6324"/>
                </a:lnTo>
                <a:lnTo>
                  <a:pt x="16751" y="11252"/>
                </a:lnTo>
                <a:lnTo>
                  <a:pt x="16751" y="2222"/>
                </a:lnTo>
                <a:lnTo>
                  <a:pt x="14859" y="927"/>
                </a:lnTo>
                <a:lnTo>
                  <a:pt x="11061" y="457"/>
                </a:lnTo>
                <a:lnTo>
                  <a:pt x="520" y="457"/>
                </a:lnTo>
                <a:lnTo>
                  <a:pt x="520" y="2006"/>
                </a:lnTo>
                <a:lnTo>
                  <a:pt x="1384" y="2006"/>
                </a:lnTo>
                <a:lnTo>
                  <a:pt x="2768" y="2463"/>
                </a:lnTo>
                <a:lnTo>
                  <a:pt x="3289" y="4470"/>
                </a:lnTo>
                <a:lnTo>
                  <a:pt x="3289" y="44411"/>
                </a:lnTo>
                <a:lnTo>
                  <a:pt x="2768" y="45796"/>
                </a:lnTo>
                <a:lnTo>
                  <a:pt x="1384" y="46253"/>
                </a:lnTo>
                <a:lnTo>
                  <a:pt x="0" y="46253"/>
                </a:lnTo>
                <a:lnTo>
                  <a:pt x="0" y="48260"/>
                </a:lnTo>
                <a:lnTo>
                  <a:pt x="13474" y="48260"/>
                </a:lnTo>
                <a:lnTo>
                  <a:pt x="16751" y="46723"/>
                </a:lnTo>
                <a:lnTo>
                  <a:pt x="18999" y="44869"/>
                </a:lnTo>
                <a:lnTo>
                  <a:pt x="19519" y="43789"/>
                </a:lnTo>
                <a:lnTo>
                  <a:pt x="20904" y="40398"/>
                </a:lnTo>
                <a:lnTo>
                  <a:pt x="21767" y="36080"/>
                </a:lnTo>
                <a:close/>
              </a:path>
              <a:path w="143510" h="48894">
                <a:moveTo>
                  <a:pt x="46799" y="457"/>
                </a:moveTo>
                <a:lnTo>
                  <a:pt x="40754" y="457"/>
                </a:lnTo>
                <a:lnTo>
                  <a:pt x="34721" y="37934"/>
                </a:lnTo>
                <a:lnTo>
                  <a:pt x="34366" y="37934"/>
                </a:lnTo>
                <a:lnTo>
                  <a:pt x="29184" y="457"/>
                </a:lnTo>
                <a:lnTo>
                  <a:pt x="23660" y="457"/>
                </a:lnTo>
                <a:lnTo>
                  <a:pt x="23660" y="2006"/>
                </a:lnTo>
                <a:lnTo>
                  <a:pt x="24523" y="2006"/>
                </a:lnTo>
                <a:lnTo>
                  <a:pt x="25565" y="2463"/>
                </a:lnTo>
                <a:lnTo>
                  <a:pt x="25908" y="4470"/>
                </a:lnTo>
                <a:lnTo>
                  <a:pt x="25908" y="44411"/>
                </a:lnTo>
                <a:lnTo>
                  <a:pt x="25565" y="45796"/>
                </a:lnTo>
                <a:lnTo>
                  <a:pt x="24523" y="46253"/>
                </a:lnTo>
                <a:lnTo>
                  <a:pt x="23660" y="46253"/>
                </a:lnTo>
                <a:lnTo>
                  <a:pt x="23660" y="48260"/>
                </a:lnTo>
                <a:lnTo>
                  <a:pt x="29705" y="48260"/>
                </a:lnTo>
                <a:lnTo>
                  <a:pt x="29705" y="46253"/>
                </a:lnTo>
                <a:lnTo>
                  <a:pt x="28841" y="46253"/>
                </a:lnTo>
                <a:lnTo>
                  <a:pt x="27813" y="45796"/>
                </a:lnTo>
                <a:lnTo>
                  <a:pt x="27292" y="44411"/>
                </a:lnTo>
                <a:lnTo>
                  <a:pt x="27292" y="8331"/>
                </a:lnTo>
                <a:lnTo>
                  <a:pt x="33337" y="48260"/>
                </a:lnTo>
                <a:lnTo>
                  <a:pt x="34366" y="48260"/>
                </a:lnTo>
                <a:lnTo>
                  <a:pt x="40754" y="7861"/>
                </a:lnTo>
                <a:lnTo>
                  <a:pt x="41275" y="7861"/>
                </a:lnTo>
                <a:lnTo>
                  <a:pt x="41275" y="44411"/>
                </a:lnTo>
                <a:lnTo>
                  <a:pt x="40754" y="45796"/>
                </a:lnTo>
                <a:lnTo>
                  <a:pt x="39382" y="46253"/>
                </a:lnTo>
                <a:lnTo>
                  <a:pt x="38519" y="46253"/>
                </a:lnTo>
                <a:lnTo>
                  <a:pt x="38519" y="48260"/>
                </a:lnTo>
                <a:lnTo>
                  <a:pt x="46799" y="48260"/>
                </a:lnTo>
                <a:lnTo>
                  <a:pt x="46799" y="46253"/>
                </a:lnTo>
                <a:lnTo>
                  <a:pt x="45935" y="46253"/>
                </a:lnTo>
                <a:lnTo>
                  <a:pt x="45072" y="45796"/>
                </a:lnTo>
                <a:lnTo>
                  <a:pt x="44564" y="44411"/>
                </a:lnTo>
                <a:lnTo>
                  <a:pt x="44564" y="4470"/>
                </a:lnTo>
                <a:lnTo>
                  <a:pt x="45072" y="2463"/>
                </a:lnTo>
                <a:lnTo>
                  <a:pt x="45935" y="2006"/>
                </a:lnTo>
                <a:lnTo>
                  <a:pt x="46799" y="2006"/>
                </a:lnTo>
                <a:lnTo>
                  <a:pt x="46799" y="457"/>
                </a:lnTo>
                <a:close/>
              </a:path>
              <a:path w="143510" h="48894">
                <a:moveTo>
                  <a:pt x="69596" y="32219"/>
                </a:moveTo>
                <a:lnTo>
                  <a:pt x="64414" y="32219"/>
                </a:lnTo>
                <a:lnTo>
                  <a:pt x="64414" y="0"/>
                </a:lnTo>
                <a:lnTo>
                  <a:pt x="62687" y="0"/>
                </a:lnTo>
                <a:lnTo>
                  <a:pt x="61658" y="2463"/>
                </a:lnTo>
                <a:lnTo>
                  <a:pt x="61658" y="6781"/>
                </a:lnTo>
                <a:lnTo>
                  <a:pt x="61658" y="32219"/>
                </a:lnTo>
                <a:lnTo>
                  <a:pt x="50609" y="32219"/>
                </a:lnTo>
                <a:lnTo>
                  <a:pt x="61315" y="6781"/>
                </a:lnTo>
                <a:lnTo>
                  <a:pt x="61658" y="6781"/>
                </a:lnTo>
                <a:lnTo>
                  <a:pt x="61658" y="2463"/>
                </a:lnTo>
                <a:lnTo>
                  <a:pt x="49225" y="32219"/>
                </a:lnTo>
                <a:lnTo>
                  <a:pt x="49225" y="33616"/>
                </a:lnTo>
                <a:lnTo>
                  <a:pt x="61658" y="33616"/>
                </a:lnTo>
                <a:lnTo>
                  <a:pt x="61658" y="42862"/>
                </a:lnTo>
                <a:lnTo>
                  <a:pt x="61315" y="45796"/>
                </a:lnTo>
                <a:lnTo>
                  <a:pt x="58889" y="46253"/>
                </a:lnTo>
                <a:lnTo>
                  <a:pt x="56642" y="46253"/>
                </a:lnTo>
                <a:lnTo>
                  <a:pt x="56642" y="48260"/>
                </a:lnTo>
                <a:lnTo>
                  <a:pt x="69075" y="48260"/>
                </a:lnTo>
                <a:lnTo>
                  <a:pt x="69075" y="46253"/>
                </a:lnTo>
                <a:lnTo>
                  <a:pt x="67360" y="46253"/>
                </a:lnTo>
                <a:lnTo>
                  <a:pt x="65455" y="45796"/>
                </a:lnTo>
                <a:lnTo>
                  <a:pt x="64414" y="42862"/>
                </a:lnTo>
                <a:lnTo>
                  <a:pt x="64414" y="33616"/>
                </a:lnTo>
                <a:lnTo>
                  <a:pt x="69596" y="33616"/>
                </a:lnTo>
                <a:lnTo>
                  <a:pt x="69596" y="32219"/>
                </a:lnTo>
                <a:close/>
              </a:path>
              <a:path w="143510" h="48894">
                <a:moveTo>
                  <a:pt x="92392" y="33147"/>
                </a:moveTo>
                <a:lnTo>
                  <a:pt x="91008" y="28219"/>
                </a:lnTo>
                <a:lnTo>
                  <a:pt x="88595" y="24828"/>
                </a:lnTo>
                <a:lnTo>
                  <a:pt x="85318" y="22352"/>
                </a:lnTo>
                <a:lnTo>
                  <a:pt x="87210" y="20967"/>
                </a:lnTo>
                <a:lnTo>
                  <a:pt x="89979" y="17576"/>
                </a:lnTo>
                <a:lnTo>
                  <a:pt x="90500" y="16040"/>
                </a:lnTo>
                <a:lnTo>
                  <a:pt x="91008" y="10795"/>
                </a:lnTo>
                <a:lnTo>
                  <a:pt x="91008" y="7861"/>
                </a:lnTo>
                <a:lnTo>
                  <a:pt x="89115" y="3390"/>
                </a:lnTo>
                <a:lnTo>
                  <a:pt x="86347" y="927"/>
                </a:lnTo>
                <a:lnTo>
                  <a:pt x="83070" y="0"/>
                </a:lnTo>
                <a:lnTo>
                  <a:pt x="80302" y="457"/>
                </a:lnTo>
                <a:lnTo>
                  <a:pt x="77025" y="2463"/>
                </a:lnTo>
                <a:lnTo>
                  <a:pt x="75641" y="4470"/>
                </a:lnTo>
                <a:lnTo>
                  <a:pt x="74777" y="9245"/>
                </a:lnTo>
                <a:lnTo>
                  <a:pt x="75641" y="12179"/>
                </a:lnTo>
                <a:lnTo>
                  <a:pt x="77025" y="13106"/>
                </a:lnTo>
                <a:lnTo>
                  <a:pt x="77889" y="12179"/>
                </a:lnTo>
                <a:lnTo>
                  <a:pt x="78409" y="10172"/>
                </a:lnTo>
                <a:lnTo>
                  <a:pt x="77889" y="8788"/>
                </a:lnTo>
                <a:lnTo>
                  <a:pt x="77889" y="5854"/>
                </a:lnTo>
                <a:lnTo>
                  <a:pt x="79273" y="2463"/>
                </a:lnTo>
                <a:lnTo>
                  <a:pt x="82207" y="2006"/>
                </a:lnTo>
                <a:lnTo>
                  <a:pt x="83934" y="2006"/>
                </a:lnTo>
                <a:lnTo>
                  <a:pt x="86690" y="4470"/>
                </a:lnTo>
                <a:lnTo>
                  <a:pt x="87210" y="6324"/>
                </a:lnTo>
                <a:lnTo>
                  <a:pt x="88252" y="11722"/>
                </a:lnTo>
                <a:lnTo>
                  <a:pt x="87731" y="14643"/>
                </a:lnTo>
                <a:lnTo>
                  <a:pt x="86347" y="18961"/>
                </a:lnTo>
                <a:lnTo>
                  <a:pt x="84455" y="20510"/>
                </a:lnTo>
                <a:lnTo>
                  <a:pt x="80822" y="21437"/>
                </a:lnTo>
                <a:lnTo>
                  <a:pt x="80822" y="23431"/>
                </a:lnTo>
                <a:lnTo>
                  <a:pt x="81165" y="23431"/>
                </a:lnTo>
                <a:lnTo>
                  <a:pt x="84963" y="24358"/>
                </a:lnTo>
                <a:lnTo>
                  <a:pt x="87210" y="26822"/>
                </a:lnTo>
                <a:lnTo>
                  <a:pt x="88595" y="29298"/>
                </a:lnTo>
                <a:lnTo>
                  <a:pt x="89115" y="34544"/>
                </a:lnTo>
                <a:lnTo>
                  <a:pt x="88595" y="39471"/>
                </a:lnTo>
                <a:lnTo>
                  <a:pt x="87210" y="43789"/>
                </a:lnTo>
                <a:lnTo>
                  <a:pt x="85826" y="45796"/>
                </a:lnTo>
                <a:lnTo>
                  <a:pt x="82207" y="46723"/>
                </a:lnTo>
                <a:lnTo>
                  <a:pt x="79273" y="45796"/>
                </a:lnTo>
                <a:lnTo>
                  <a:pt x="77889" y="42862"/>
                </a:lnTo>
                <a:lnTo>
                  <a:pt x="77889" y="40855"/>
                </a:lnTo>
                <a:lnTo>
                  <a:pt x="78409" y="38544"/>
                </a:lnTo>
                <a:lnTo>
                  <a:pt x="77889" y="36537"/>
                </a:lnTo>
                <a:lnTo>
                  <a:pt x="76504" y="35153"/>
                </a:lnTo>
                <a:lnTo>
                  <a:pt x="75120" y="36537"/>
                </a:lnTo>
                <a:lnTo>
                  <a:pt x="74256" y="39471"/>
                </a:lnTo>
                <a:lnTo>
                  <a:pt x="74777" y="41935"/>
                </a:lnTo>
                <a:lnTo>
                  <a:pt x="76504" y="45796"/>
                </a:lnTo>
                <a:lnTo>
                  <a:pt x="78930" y="47802"/>
                </a:lnTo>
                <a:lnTo>
                  <a:pt x="82550" y="48729"/>
                </a:lnTo>
                <a:lnTo>
                  <a:pt x="83591" y="48729"/>
                </a:lnTo>
                <a:lnTo>
                  <a:pt x="87210" y="47180"/>
                </a:lnTo>
                <a:lnTo>
                  <a:pt x="89979" y="44411"/>
                </a:lnTo>
                <a:lnTo>
                  <a:pt x="91871" y="40398"/>
                </a:lnTo>
                <a:lnTo>
                  <a:pt x="92392" y="35153"/>
                </a:lnTo>
                <a:lnTo>
                  <a:pt x="92392" y="33147"/>
                </a:lnTo>
                <a:close/>
              </a:path>
              <a:path w="143510" h="48894">
                <a:moveTo>
                  <a:pt x="116916" y="18503"/>
                </a:moveTo>
                <a:lnTo>
                  <a:pt x="116395" y="13716"/>
                </a:lnTo>
                <a:lnTo>
                  <a:pt x="115531" y="9715"/>
                </a:lnTo>
                <a:lnTo>
                  <a:pt x="114668" y="6324"/>
                </a:lnTo>
                <a:lnTo>
                  <a:pt x="113639" y="4483"/>
                </a:lnTo>
                <a:lnTo>
                  <a:pt x="113639" y="24358"/>
                </a:lnTo>
                <a:lnTo>
                  <a:pt x="113639" y="27749"/>
                </a:lnTo>
                <a:lnTo>
                  <a:pt x="113284" y="32689"/>
                </a:lnTo>
                <a:lnTo>
                  <a:pt x="112776" y="37007"/>
                </a:lnTo>
                <a:lnTo>
                  <a:pt x="111912" y="40398"/>
                </a:lnTo>
                <a:lnTo>
                  <a:pt x="111912" y="41478"/>
                </a:lnTo>
                <a:lnTo>
                  <a:pt x="110007" y="45326"/>
                </a:lnTo>
                <a:lnTo>
                  <a:pt x="107594" y="46253"/>
                </a:lnTo>
                <a:lnTo>
                  <a:pt x="107251" y="46253"/>
                </a:lnTo>
                <a:lnTo>
                  <a:pt x="104825" y="44869"/>
                </a:lnTo>
                <a:lnTo>
                  <a:pt x="103098" y="40398"/>
                </a:lnTo>
                <a:lnTo>
                  <a:pt x="102577" y="38544"/>
                </a:lnTo>
                <a:lnTo>
                  <a:pt x="101549" y="34074"/>
                </a:lnTo>
                <a:lnTo>
                  <a:pt x="101549" y="29756"/>
                </a:lnTo>
                <a:lnTo>
                  <a:pt x="101206" y="24358"/>
                </a:lnTo>
                <a:lnTo>
                  <a:pt x="101206" y="20967"/>
                </a:lnTo>
                <a:lnTo>
                  <a:pt x="101549" y="16040"/>
                </a:lnTo>
                <a:lnTo>
                  <a:pt x="102069" y="11722"/>
                </a:lnTo>
                <a:lnTo>
                  <a:pt x="103098" y="7861"/>
                </a:lnTo>
                <a:lnTo>
                  <a:pt x="105346" y="3390"/>
                </a:lnTo>
                <a:lnTo>
                  <a:pt x="107594" y="2006"/>
                </a:lnTo>
                <a:lnTo>
                  <a:pt x="108115" y="2006"/>
                </a:lnTo>
                <a:lnTo>
                  <a:pt x="110528" y="3848"/>
                </a:lnTo>
                <a:lnTo>
                  <a:pt x="111912" y="7861"/>
                </a:lnTo>
                <a:lnTo>
                  <a:pt x="112255" y="10172"/>
                </a:lnTo>
                <a:lnTo>
                  <a:pt x="113284" y="14185"/>
                </a:lnTo>
                <a:lnTo>
                  <a:pt x="113284" y="18961"/>
                </a:lnTo>
                <a:lnTo>
                  <a:pt x="113639" y="24358"/>
                </a:lnTo>
                <a:lnTo>
                  <a:pt x="113639" y="4483"/>
                </a:lnTo>
                <a:lnTo>
                  <a:pt x="112776" y="2933"/>
                </a:lnTo>
                <a:lnTo>
                  <a:pt x="110528" y="457"/>
                </a:lnTo>
                <a:lnTo>
                  <a:pt x="107594" y="0"/>
                </a:lnTo>
                <a:lnTo>
                  <a:pt x="104825" y="457"/>
                </a:lnTo>
                <a:lnTo>
                  <a:pt x="102577" y="2933"/>
                </a:lnTo>
                <a:lnTo>
                  <a:pt x="100685" y="6324"/>
                </a:lnTo>
                <a:lnTo>
                  <a:pt x="100685" y="6781"/>
                </a:lnTo>
                <a:lnTo>
                  <a:pt x="99301" y="10172"/>
                </a:lnTo>
                <a:lnTo>
                  <a:pt x="98437" y="14185"/>
                </a:lnTo>
                <a:lnTo>
                  <a:pt x="97917" y="18961"/>
                </a:lnTo>
                <a:lnTo>
                  <a:pt x="97917" y="30226"/>
                </a:lnTo>
                <a:lnTo>
                  <a:pt x="107594" y="48729"/>
                </a:lnTo>
                <a:lnTo>
                  <a:pt x="110007" y="48260"/>
                </a:lnTo>
                <a:lnTo>
                  <a:pt x="116916" y="29298"/>
                </a:lnTo>
                <a:lnTo>
                  <a:pt x="116916" y="18503"/>
                </a:lnTo>
                <a:close/>
              </a:path>
              <a:path w="143510" h="48894">
                <a:moveTo>
                  <a:pt x="142989" y="457"/>
                </a:moveTo>
                <a:lnTo>
                  <a:pt x="136944" y="457"/>
                </a:lnTo>
                <a:lnTo>
                  <a:pt x="131254" y="37934"/>
                </a:lnTo>
                <a:lnTo>
                  <a:pt x="130898" y="37934"/>
                </a:lnTo>
                <a:lnTo>
                  <a:pt x="125374" y="457"/>
                </a:lnTo>
                <a:lnTo>
                  <a:pt x="119684" y="457"/>
                </a:lnTo>
                <a:lnTo>
                  <a:pt x="119684" y="2006"/>
                </a:lnTo>
                <a:lnTo>
                  <a:pt x="120713" y="2006"/>
                </a:lnTo>
                <a:lnTo>
                  <a:pt x="122097" y="2463"/>
                </a:lnTo>
                <a:lnTo>
                  <a:pt x="122440" y="4470"/>
                </a:lnTo>
                <a:lnTo>
                  <a:pt x="122440" y="44411"/>
                </a:lnTo>
                <a:lnTo>
                  <a:pt x="122097" y="45796"/>
                </a:lnTo>
                <a:lnTo>
                  <a:pt x="120713" y="46253"/>
                </a:lnTo>
                <a:lnTo>
                  <a:pt x="120192" y="46253"/>
                </a:lnTo>
                <a:lnTo>
                  <a:pt x="120192" y="48260"/>
                </a:lnTo>
                <a:lnTo>
                  <a:pt x="125730" y="48260"/>
                </a:lnTo>
                <a:lnTo>
                  <a:pt x="125730" y="46253"/>
                </a:lnTo>
                <a:lnTo>
                  <a:pt x="125374" y="46253"/>
                </a:lnTo>
                <a:lnTo>
                  <a:pt x="123825" y="45796"/>
                </a:lnTo>
                <a:lnTo>
                  <a:pt x="123482" y="44411"/>
                </a:lnTo>
                <a:lnTo>
                  <a:pt x="123482" y="8331"/>
                </a:lnTo>
                <a:lnTo>
                  <a:pt x="123825" y="8331"/>
                </a:lnTo>
                <a:lnTo>
                  <a:pt x="129527" y="48260"/>
                </a:lnTo>
                <a:lnTo>
                  <a:pt x="130898" y="48260"/>
                </a:lnTo>
                <a:lnTo>
                  <a:pt x="137299" y="7861"/>
                </a:lnTo>
                <a:lnTo>
                  <a:pt x="137299" y="45796"/>
                </a:lnTo>
                <a:lnTo>
                  <a:pt x="135915" y="46253"/>
                </a:lnTo>
                <a:lnTo>
                  <a:pt x="135051" y="46253"/>
                </a:lnTo>
                <a:lnTo>
                  <a:pt x="135051" y="48260"/>
                </a:lnTo>
                <a:lnTo>
                  <a:pt x="142989" y="48260"/>
                </a:lnTo>
                <a:lnTo>
                  <a:pt x="142989" y="46253"/>
                </a:lnTo>
                <a:lnTo>
                  <a:pt x="142468" y="46253"/>
                </a:lnTo>
                <a:lnTo>
                  <a:pt x="141097" y="45796"/>
                </a:lnTo>
                <a:lnTo>
                  <a:pt x="140576" y="44411"/>
                </a:lnTo>
                <a:lnTo>
                  <a:pt x="140576" y="4470"/>
                </a:lnTo>
                <a:lnTo>
                  <a:pt x="141097" y="2463"/>
                </a:lnTo>
                <a:lnTo>
                  <a:pt x="142468" y="2006"/>
                </a:lnTo>
                <a:lnTo>
                  <a:pt x="142989" y="2006"/>
                </a:lnTo>
                <a:lnTo>
                  <a:pt x="142989" y="45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6350152" y="3051809"/>
            <a:ext cx="69215" cy="130175"/>
          </a:xfrm>
          <a:custGeom>
            <a:avLst/>
            <a:gdLst/>
            <a:ahLst/>
            <a:cxnLst/>
            <a:rect l="l" t="t" r="r" b="b"/>
            <a:pathLst>
              <a:path w="69214" h="130175">
                <a:moveTo>
                  <a:pt x="19519" y="104698"/>
                </a:moveTo>
                <a:lnTo>
                  <a:pt x="18478" y="94983"/>
                </a:lnTo>
                <a:lnTo>
                  <a:pt x="16751" y="87122"/>
                </a:lnTo>
                <a:lnTo>
                  <a:pt x="15722" y="85534"/>
                </a:lnTo>
                <a:lnTo>
                  <a:pt x="15722" y="99771"/>
                </a:lnTo>
                <a:lnTo>
                  <a:pt x="15722" y="108559"/>
                </a:lnTo>
                <a:lnTo>
                  <a:pt x="9639" y="127520"/>
                </a:lnTo>
                <a:lnTo>
                  <a:pt x="9334" y="127520"/>
                </a:lnTo>
                <a:lnTo>
                  <a:pt x="7429" y="126136"/>
                </a:lnTo>
                <a:lnTo>
                  <a:pt x="5537" y="121666"/>
                </a:lnTo>
                <a:lnTo>
                  <a:pt x="4673" y="119354"/>
                </a:lnTo>
                <a:lnTo>
                  <a:pt x="3632" y="110566"/>
                </a:lnTo>
                <a:lnTo>
                  <a:pt x="3632" y="96837"/>
                </a:lnTo>
                <a:lnTo>
                  <a:pt x="5537" y="89128"/>
                </a:lnTo>
                <a:lnTo>
                  <a:pt x="5537" y="88658"/>
                </a:lnTo>
                <a:lnTo>
                  <a:pt x="7429" y="84188"/>
                </a:lnTo>
                <a:lnTo>
                  <a:pt x="9677" y="83261"/>
                </a:lnTo>
                <a:lnTo>
                  <a:pt x="10198" y="83261"/>
                </a:lnTo>
                <a:lnTo>
                  <a:pt x="15722" y="99771"/>
                </a:lnTo>
                <a:lnTo>
                  <a:pt x="15722" y="85534"/>
                </a:lnTo>
                <a:lnTo>
                  <a:pt x="14859" y="84188"/>
                </a:lnTo>
                <a:lnTo>
                  <a:pt x="12433" y="81724"/>
                </a:lnTo>
                <a:lnTo>
                  <a:pt x="9677" y="80797"/>
                </a:lnTo>
                <a:lnTo>
                  <a:pt x="6908" y="81724"/>
                </a:lnTo>
                <a:lnTo>
                  <a:pt x="0" y="100228"/>
                </a:lnTo>
                <a:lnTo>
                  <a:pt x="0" y="111480"/>
                </a:lnTo>
                <a:lnTo>
                  <a:pt x="863" y="115798"/>
                </a:lnTo>
                <a:lnTo>
                  <a:pt x="1384" y="119811"/>
                </a:lnTo>
                <a:lnTo>
                  <a:pt x="2768" y="123202"/>
                </a:lnTo>
                <a:lnTo>
                  <a:pt x="4673" y="126593"/>
                </a:lnTo>
                <a:lnTo>
                  <a:pt x="6908" y="129070"/>
                </a:lnTo>
                <a:lnTo>
                  <a:pt x="9677" y="129984"/>
                </a:lnTo>
                <a:lnTo>
                  <a:pt x="12090" y="129070"/>
                </a:lnTo>
                <a:lnTo>
                  <a:pt x="14859" y="127063"/>
                </a:lnTo>
                <a:lnTo>
                  <a:pt x="16751" y="123202"/>
                </a:lnTo>
                <a:lnTo>
                  <a:pt x="16751" y="122745"/>
                </a:lnTo>
                <a:lnTo>
                  <a:pt x="18135" y="119354"/>
                </a:lnTo>
                <a:lnTo>
                  <a:pt x="19519" y="104698"/>
                </a:lnTo>
                <a:close/>
              </a:path>
              <a:path w="69214" h="130175">
                <a:moveTo>
                  <a:pt x="20904" y="37007"/>
                </a:moveTo>
                <a:lnTo>
                  <a:pt x="19862" y="36550"/>
                </a:lnTo>
                <a:lnTo>
                  <a:pt x="18999" y="40398"/>
                </a:lnTo>
                <a:lnTo>
                  <a:pt x="17106" y="43789"/>
                </a:lnTo>
                <a:lnTo>
                  <a:pt x="15722" y="45173"/>
                </a:lnTo>
                <a:lnTo>
                  <a:pt x="12433" y="46253"/>
                </a:lnTo>
                <a:lnTo>
                  <a:pt x="7950" y="46253"/>
                </a:lnTo>
                <a:lnTo>
                  <a:pt x="6565" y="45796"/>
                </a:lnTo>
                <a:lnTo>
                  <a:pt x="6045" y="43789"/>
                </a:lnTo>
                <a:lnTo>
                  <a:pt x="6045" y="3860"/>
                </a:lnTo>
                <a:lnTo>
                  <a:pt x="6565" y="2463"/>
                </a:lnTo>
                <a:lnTo>
                  <a:pt x="7950" y="1854"/>
                </a:lnTo>
                <a:lnTo>
                  <a:pt x="8813" y="1854"/>
                </a:lnTo>
                <a:lnTo>
                  <a:pt x="8813" y="0"/>
                </a:lnTo>
                <a:lnTo>
                  <a:pt x="0" y="0"/>
                </a:lnTo>
                <a:lnTo>
                  <a:pt x="0" y="1854"/>
                </a:lnTo>
                <a:lnTo>
                  <a:pt x="1384" y="1854"/>
                </a:lnTo>
                <a:lnTo>
                  <a:pt x="2768" y="2463"/>
                </a:lnTo>
                <a:lnTo>
                  <a:pt x="2768" y="45796"/>
                </a:lnTo>
                <a:lnTo>
                  <a:pt x="1384" y="46253"/>
                </a:lnTo>
                <a:lnTo>
                  <a:pt x="0" y="46253"/>
                </a:lnTo>
                <a:lnTo>
                  <a:pt x="0" y="47650"/>
                </a:lnTo>
                <a:lnTo>
                  <a:pt x="19519" y="47650"/>
                </a:lnTo>
                <a:lnTo>
                  <a:pt x="20904" y="37007"/>
                </a:lnTo>
                <a:close/>
              </a:path>
              <a:path w="69214" h="130175">
                <a:moveTo>
                  <a:pt x="30568" y="126136"/>
                </a:moveTo>
                <a:lnTo>
                  <a:pt x="29705" y="123202"/>
                </a:lnTo>
                <a:lnTo>
                  <a:pt x="27813" y="122275"/>
                </a:lnTo>
                <a:lnTo>
                  <a:pt x="25908" y="123202"/>
                </a:lnTo>
                <a:lnTo>
                  <a:pt x="25044" y="126136"/>
                </a:lnTo>
                <a:lnTo>
                  <a:pt x="25908" y="129070"/>
                </a:lnTo>
                <a:lnTo>
                  <a:pt x="27813" y="129984"/>
                </a:lnTo>
                <a:lnTo>
                  <a:pt x="29705" y="129070"/>
                </a:lnTo>
                <a:lnTo>
                  <a:pt x="30568" y="126136"/>
                </a:lnTo>
                <a:close/>
              </a:path>
              <a:path w="69214" h="130175">
                <a:moveTo>
                  <a:pt x="45072" y="18961"/>
                </a:moveTo>
                <a:lnTo>
                  <a:pt x="44564" y="16497"/>
                </a:lnTo>
                <a:lnTo>
                  <a:pt x="43700" y="16040"/>
                </a:lnTo>
                <a:lnTo>
                  <a:pt x="41795" y="16497"/>
                </a:lnTo>
                <a:lnTo>
                  <a:pt x="39382" y="18961"/>
                </a:lnTo>
                <a:lnTo>
                  <a:pt x="39027" y="18580"/>
                </a:lnTo>
                <a:lnTo>
                  <a:pt x="39027" y="26682"/>
                </a:lnTo>
                <a:lnTo>
                  <a:pt x="39027" y="28219"/>
                </a:lnTo>
                <a:lnTo>
                  <a:pt x="37655" y="32537"/>
                </a:lnTo>
                <a:lnTo>
                  <a:pt x="37134" y="33616"/>
                </a:lnTo>
                <a:lnTo>
                  <a:pt x="33858" y="35001"/>
                </a:lnTo>
                <a:lnTo>
                  <a:pt x="33337" y="35001"/>
                </a:lnTo>
                <a:lnTo>
                  <a:pt x="30568" y="32537"/>
                </a:lnTo>
                <a:lnTo>
                  <a:pt x="30226" y="31610"/>
                </a:lnTo>
                <a:lnTo>
                  <a:pt x="29184" y="26682"/>
                </a:lnTo>
                <a:lnTo>
                  <a:pt x="29184" y="24358"/>
                </a:lnTo>
                <a:lnTo>
                  <a:pt x="30568" y="19888"/>
                </a:lnTo>
                <a:lnTo>
                  <a:pt x="33858" y="18046"/>
                </a:lnTo>
                <a:lnTo>
                  <a:pt x="37655" y="19888"/>
                </a:lnTo>
                <a:lnTo>
                  <a:pt x="37998" y="21437"/>
                </a:lnTo>
                <a:lnTo>
                  <a:pt x="39027" y="26682"/>
                </a:lnTo>
                <a:lnTo>
                  <a:pt x="39027" y="18580"/>
                </a:lnTo>
                <a:lnTo>
                  <a:pt x="37134" y="16497"/>
                </a:lnTo>
                <a:lnTo>
                  <a:pt x="33858" y="16040"/>
                </a:lnTo>
                <a:lnTo>
                  <a:pt x="31089" y="16497"/>
                </a:lnTo>
                <a:lnTo>
                  <a:pt x="28841" y="19431"/>
                </a:lnTo>
                <a:lnTo>
                  <a:pt x="27292" y="21894"/>
                </a:lnTo>
                <a:lnTo>
                  <a:pt x="26428" y="26682"/>
                </a:lnTo>
                <a:lnTo>
                  <a:pt x="27292" y="31153"/>
                </a:lnTo>
                <a:lnTo>
                  <a:pt x="29184" y="34544"/>
                </a:lnTo>
                <a:lnTo>
                  <a:pt x="27292" y="36550"/>
                </a:lnTo>
                <a:lnTo>
                  <a:pt x="26428" y="39471"/>
                </a:lnTo>
                <a:lnTo>
                  <a:pt x="27292" y="41783"/>
                </a:lnTo>
                <a:lnTo>
                  <a:pt x="29184" y="43789"/>
                </a:lnTo>
                <a:lnTo>
                  <a:pt x="25908" y="46723"/>
                </a:lnTo>
                <a:lnTo>
                  <a:pt x="25044" y="50571"/>
                </a:lnTo>
                <a:lnTo>
                  <a:pt x="25565" y="52120"/>
                </a:lnTo>
                <a:lnTo>
                  <a:pt x="27292" y="55968"/>
                </a:lnTo>
                <a:lnTo>
                  <a:pt x="30226" y="57365"/>
                </a:lnTo>
                <a:lnTo>
                  <a:pt x="33858" y="58445"/>
                </a:lnTo>
                <a:lnTo>
                  <a:pt x="34721" y="58445"/>
                </a:lnTo>
                <a:lnTo>
                  <a:pt x="39027" y="57365"/>
                </a:lnTo>
                <a:lnTo>
                  <a:pt x="41275" y="55968"/>
                </a:lnTo>
                <a:lnTo>
                  <a:pt x="42659" y="53975"/>
                </a:lnTo>
                <a:lnTo>
                  <a:pt x="43700" y="49187"/>
                </a:lnTo>
                <a:lnTo>
                  <a:pt x="42138" y="44259"/>
                </a:lnTo>
                <a:lnTo>
                  <a:pt x="41795" y="43332"/>
                </a:lnTo>
                <a:lnTo>
                  <a:pt x="41275" y="43091"/>
                </a:lnTo>
                <a:lnTo>
                  <a:pt x="41275" y="50571"/>
                </a:lnTo>
                <a:lnTo>
                  <a:pt x="39382" y="55054"/>
                </a:lnTo>
                <a:lnTo>
                  <a:pt x="37998" y="55968"/>
                </a:lnTo>
                <a:lnTo>
                  <a:pt x="34366" y="56896"/>
                </a:lnTo>
                <a:lnTo>
                  <a:pt x="32473" y="56438"/>
                </a:lnTo>
                <a:lnTo>
                  <a:pt x="29184" y="54584"/>
                </a:lnTo>
                <a:lnTo>
                  <a:pt x="27292" y="50571"/>
                </a:lnTo>
                <a:lnTo>
                  <a:pt x="28321" y="46723"/>
                </a:lnTo>
                <a:lnTo>
                  <a:pt x="30568" y="44259"/>
                </a:lnTo>
                <a:lnTo>
                  <a:pt x="31610" y="44259"/>
                </a:lnTo>
                <a:lnTo>
                  <a:pt x="35229" y="44716"/>
                </a:lnTo>
                <a:lnTo>
                  <a:pt x="35750" y="45186"/>
                </a:lnTo>
                <a:lnTo>
                  <a:pt x="39382" y="46253"/>
                </a:lnTo>
                <a:lnTo>
                  <a:pt x="40754" y="47650"/>
                </a:lnTo>
                <a:lnTo>
                  <a:pt x="41275" y="50571"/>
                </a:lnTo>
                <a:lnTo>
                  <a:pt x="41275" y="43091"/>
                </a:lnTo>
                <a:lnTo>
                  <a:pt x="38519" y="41783"/>
                </a:lnTo>
                <a:lnTo>
                  <a:pt x="34721" y="40868"/>
                </a:lnTo>
                <a:lnTo>
                  <a:pt x="33858" y="40868"/>
                </a:lnTo>
                <a:lnTo>
                  <a:pt x="30568" y="40398"/>
                </a:lnTo>
                <a:lnTo>
                  <a:pt x="29184" y="39941"/>
                </a:lnTo>
                <a:lnTo>
                  <a:pt x="28841" y="37934"/>
                </a:lnTo>
                <a:lnTo>
                  <a:pt x="29184" y="36550"/>
                </a:lnTo>
                <a:lnTo>
                  <a:pt x="30568" y="35001"/>
                </a:lnTo>
                <a:lnTo>
                  <a:pt x="31953" y="35928"/>
                </a:lnTo>
                <a:lnTo>
                  <a:pt x="33858" y="36550"/>
                </a:lnTo>
                <a:lnTo>
                  <a:pt x="37134" y="35928"/>
                </a:lnTo>
                <a:lnTo>
                  <a:pt x="39890" y="33147"/>
                </a:lnTo>
                <a:lnTo>
                  <a:pt x="40411" y="31610"/>
                </a:lnTo>
                <a:lnTo>
                  <a:pt x="41275" y="26682"/>
                </a:lnTo>
                <a:lnTo>
                  <a:pt x="41275" y="22821"/>
                </a:lnTo>
                <a:lnTo>
                  <a:pt x="39890" y="19888"/>
                </a:lnTo>
                <a:lnTo>
                  <a:pt x="41275" y="18961"/>
                </a:lnTo>
                <a:lnTo>
                  <a:pt x="42138" y="19431"/>
                </a:lnTo>
                <a:lnTo>
                  <a:pt x="42659" y="20967"/>
                </a:lnTo>
                <a:lnTo>
                  <a:pt x="43700" y="21437"/>
                </a:lnTo>
                <a:lnTo>
                  <a:pt x="45072" y="20358"/>
                </a:lnTo>
                <a:lnTo>
                  <a:pt x="45072" y="18961"/>
                </a:lnTo>
                <a:close/>
              </a:path>
              <a:path w="69214" h="130175">
                <a:moveTo>
                  <a:pt x="66840" y="110566"/>
                </a:moveTo>
                <a:lnTo>
                  <a:pt x="58889" y="98374"/>
                </a:lnTo>
                <a:lnTo>
                  <a:pt x="58547" y="98374"/>
                </a:lnTo>
                <a:lnTo>
                  <a:pt x="55270" y="99301"/>
                </a:lnTo>
                <a:lnTo>
                  <a:pt x="53886" y="100228"/>
                </a:lnTo>
                <a:lnTo>
                  <a:pt x="51473" y="104241"/>
                </a:lnTo>
                <a:lnTo>
                  <a:pt x="52501" y="85737"/>
                </a:lnTo>
                <a:lnTo>
                  <a:pt x="65976" y="85737"/>
                </a:lnTo>
                <a:lnTo>
                  <a:pt x="66319" y="81267"/>
                </a:lnTo>
                <a:lnTo>
                  <a:pt x="51117" y="81267"/>
                </a:lnTo>
                <a:lnTo>
                  <a:pt x="50088" y="107162"/>
                </a:lnTo>
                <a:lnTo>
                  <a:pt x="51473" y="107162"/>
                </a:lnTo>
                <a:lnTo>
                  <a:pt x="52501" y="105168"/>
                </a:lnTo>
                <a:lnTo>
                  <a:pt x="54229" y="102235"/>
                </a:lnTo>
                <a:lnTo>
                  <a:pt x="55270" y="102235"/>
                </a:lnTo>
                <a:lnTo>
                  <a:pt x="58026" y="101307"/>
                </a:lnTo>
                <a:lnTo>
                  <a:pt x="60274" y="101765"/>
                </a:lnTo>
                <a:lnTo>
                  <a:pt x="62179" y="104698"/>
                </a:lnTo>
                <a:lnTo>
                  <a:pt x="62687" y="105168"/>
                </a:lnTo>
                <a:lnTo>
                  <a:pt x="63550" y="109016"/>
                </a:lnTo>
                <a:lnTo>
                  <a:pt x="63550" y="115798"/>
                </a:lnTo>
                <a:lnTo>
                  <a:pt x="63042" y="120738"/>
                </a:lnTo>
                <a:lnTo>
                  <a:pt x="62179" y="124129"/>
                </a:lnTo>
                <a:lnTo>
                  <a:pt x="60274" y="126593"/>
                </a:lnTo>
                <a:lnTo>
                  <a:pt x="57505" y="127990"/>
                </a:lnTo>
                <a:lnTo>
                  <a:pt x="56642" y="127520"/>
                </a:lnTo>
                <a:lnTo>
                  <a:pt x="53886" y="126593"/>
                </a:lnTo>
                <a:lnTo>
                  <a:pt x="51981" y="123202"/>
                </a:lnTo>
                <a:lnTo>
                  <a:pt x="52501" y="121196"/>
                </a:lnTo>
                <a:lnTo>
                  <a:pt x="52844" y="118732"/>
                </a:lnTo>
                <a:lnTo>
                  <a:pt x="52501" y="116878"/>
                </a:lnTo>
                <a:lnTo>
                  <a:pt x="51117" y="115341"/>
                </a:lnTo>
                <a:lnTo>
                  <a:pt x="49225" y="116878"/>
                </a:lnTo>
                <a:lnTo>
                  <a:pt x="48704" y="119811"/>
                </a:lnTo>
                <a:lnTo>
                  <a:pt x="49225" y="123202"/>
                </a:lnTo>
                <a:lnTo>
                  <a:pt x="51473" y="126593"/>
                </a:lnTo>
                <a:lnTo>
                  <a:pt x="51473" y="127063"/>
                </a:lnTo>
                <a:lnTo>
                  <a:pt x="54229" y="129070"/>
                </a:lnTo>
                <a:lnTo>
                  <a:pt x="57505" y="129984"/>
                </a:lnTo>
                <a:lnTo>
                  <a:pt x="59931" y="129527"/>
                </a:lnTo>
                <a:lnTo>
                  <a:pt x="62687" y="127990"/>
                </a:lnTo>
                <a:lnTo>
                  <a:pt x="64414" y="125056"/>
                </a:lnTo>
                <a:lnTo>
                  <a:pt x="65976" y="122745"/>
                </a:lnTo>
                <a:lnTo>
                  <a:pt x="66840" y="118275"/>
                </a:lnTo>
                <a:lnTo>
                  <a:pt x="66840" y="110566"/>
                </a:lnTo>
                <a:close/>
              </a:path>
              <a:path w="69214" h="130175">
                <a:moveTo>
                  <a:pt x="69075" y="35471"/>
                </a:moveTo>
                <a:lnTo>
                  <a:pt x="68732" y="31610"/>
                </a:lnTo>
                <a:lnTo>
                  <a:pt x="67360" y="27292"/>
                </a:lnTo>
                <a:lnTo>
                  <a:pt x="66840" y="26212"/>
                </a:lnTo>
                <a:lnTo>
                  <a:pt x="65455" y="24536"/>
                </a:lnTo>
                <a:lnTo>
                  <a:pt x="65455" y="35001"/>
                </a:lnTo>
                <a:lnTo>
                  <a:pt x="64935" y="39471"/>
                </a:lnTo>
                <a:lnTo>
                  <a:pt x="63550" y="42862"/>
                </a:lnTo>
                <a:lnTo>
                  <a:pt x="61658" y="45173"/>
                </a:lnTo>
                <a:lnTo>
                  <a:pt x="58547" y="46253"/>
                </a:lnTo>
                <a:lnTo>
                  <a:pt x="55270" y="46253"/>
                </a:lnTo>
                <a:lnTo>
                  <a:pt x="54229" y="45796"/>
                </a:lnTo>
                <a:lnTo>
                  <a:pt x="53365" y="43789"/>
                </a:lnTo>
                <a:lnTo>
                  <a:pt x="53365" y="22821"/>
                </a:lnTo>
                <a:lnTo>
                  <a:pt x="58026" y="22821"/>
                </a:lnTo>
                <a:lnTo>
                  <a:pt x="61315" y="23901"/>
                </a:lnTo>
                <a:lnTo>
                  <a:pt x="64071" y="26212"/>
                </a:lnTo>
                <a:lnTo>
                  <a:pt x="64935" y="30226"/>
                </a:lnTo>
                <a:lnTo>
                  <a:pt x="65455" y="35001"/>
                </a:lnTo>
                <a:lnTo>
                  <a:pt x="65455" y="24536"/>
                </a:lnTo>
                <a:lnTo>
                  <a:pt x="64935" y="23901"/>
                </a:lnTo>
                <a:lnTo>
                  <a:pt x="61658" y="21894"/>
                </a:lnTo>
                <a:lnTo>
                  <a:pt x="64414" y="19888"/>
                </a:lnTo>
                <a:lnTo>
                  <a:pt x="66319" y="17424"/>
                </a:lnTo>
                <a:lnTo>
                  <a:pt x="66840" y="15570"/>
                </a:lnTo>
                <a:lnTo>
                  <a:pt x="67360" y="10642"/>
                </a:lnTo>
                <a:lnTo>
                  <a:pt x="66840" y="5854"/>
                </a:lnTo>
                <a:lnTo>
                  <a:pt x="65455" y="2463"/>
                </a:lnTo>
                <a:lnTo>
                  <a:pt x="64071" y="1625"/>
                </a:lnTo>
                <a:lnTo>
                  <a:pt x="64071" y="10642"/>
                </a:lnTo>
                <a:lnTo>
                  <a:pt x="64071" y="15570"/>
                </a:lnTo>
                <a:lnTo>
                  <a:pt x="62179" y="18961"/>
                </a:lnTo>
                <a:lnTo>
                  <a:pt x="61315" y="19888"/>
                </a:lnTo>
                <a:lnTo>
                  <a:pt x="58547" y="21437"/>
                </a:lnTo>
                <a:lnTo>
                  <a:pt x="53365" y="21437"/>
                </a:lnTo>
                <a:lnTo>
                  <a:pt x="53365" y="3860"/>
                </a:lnTo>
                <a:lnTo>
                  <a:pt x="54229" y="2463"/>
                </a:lnTo>
                <a:lnTo>
                  <a:pt x="55270" y="1854"/>
                </a:lnTo>
                <a:lnTo>
                  <a:pt x="59931" y="1854"/>
                </a:lnTo>
                <a:lnTo>
                  <a:pt x="62179" y="3860"/>
                </a:lnTo>
                <a:lnTo>
                  <a:pt x="63550" y="6324"/>
                </a:lnTo>
                <a:lnTo>
                  <a:pt x="64071" y="10642"/>
                </a:lnTo>
                <a:lnTo>
                  <a:pt x="64071" y="1625"/>
                </a:lnTo>
                <a:lnTo>
                  <a:pt x="62179" y="457"/>
                </a:lnTo>
                <a:lnTo>
                  <a:pt x="58547" y="0"/>
                </a:lnTo>
                <a:lnTo>
                  <a:pt x="47840" y="0"/>
                </a:lnTo>
                <a:lnTo>
                  <a:pt x="47840" y="1854"/>
                </a:lnTo>
                <a:lnTo>
                  <a:pt x="48704" y="1854"/>
                </a:lnTo>
                <a:lnTo>
                  <a:pt x="50088" y="2463"/>
                </a:lnTo>
                <a:lnTo>
                  <a:pt x="50609" y="3860"/>
                </a:lnTo>
                <a:lnTo>
                  <a:pt x="50609" y="43789"/>
                </a:lnTo>
                <a:lnTo>
                  <a:pt x="50088" y="45796"/>
                </a:lnTo>
                <a:lnTo>
                  <a:pt x="48704" y="46253"/>
                </a:lnTo>
                <a:lnTo>
                  <a:pt x="47320" y="46253"/>
                </a:lnTo>
                <a:lnTo>
                  <a:pt x="47320" y="47650"/>
                </a:lnTo>
                <a:lnTo>
                  <a:pt x="60794" y="47650"/>
                </a:lnTo>
                <a:lnTo>
                  <a:pt x="64071" y="46723"/>
                </a:lnTo>
                <a:lnTo>
                  <a:pt x="66319" y="44259"/>
                </a:lnTo>
                <a:lnTo>
                  <a:pt x="66840" y="43789"/>
                </a:lnTo>
                <a:lnTo>
                  <a:pt x="68732" y="39941"/>
                </a:lnTo>
                <a:lnTo>
                  <a:pt x="69075" y="3547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6350152" y="3327361"/>
            <a:ext cx="143510" cy="49530"/>
          </a:xfrm>
          <a:custGeom>
            <a:avLst/>
            <a:gdLst/>
            <a:ahLst/>
            <a:cxnLst/>
            <a:rect l="l" t="t" r="r" b="b"/>
            <a:pathLst>
              <a:path w="143510" h="49529">
                <a:moveTo>
                  <a:pt x="21767" y="36080"/>
                </a:moveTo>
                <a:lnTo>
                  <a:pt x="21424" y="32232"/>
                </a:lnTo>
                <a:lnTo>
                  <a:pt x="19862" y="28371"/>
                </a:lnTo>
                <a:lnTo>
                  <a:pt x="19519" y="27292"/>
                </a:lnTo>
                <a:lnTo>
                  <a:pt x="18135" y="25171"/>
                </a:lnTo>
                <a:lnTo>
                  <a:pt x="18135" y="35623"/>
                </a:lnTo>
                <a:lnTo>
                  <a:pt x="17614" y="40551"/>
                </a:lnTo>
                <a:lnTo>
                  <a:pt x="16243" y="43942"/>
                </a:lnTo>
                <a:lnTo>
                  <a:pt x="14338" y="45796"/>
                </a:lnTo>
                <a:lnTo>
                  <a:pt x="11061" y="46875"/>
                </a:lnTo>
                <a:lnTo>
                  <a:pt x="7950" y="46875"/>
                </a:lnTo>
                <a:lnTo>
                  <a:pt x="6908" y="46418"/>
                </a:lnTo>
                <a:lnTo>
                  <a:pt x="6045" y="44869"/>
                </a:lnTo>
                <a:lnTo>
                  <a:pt x="6045" y="23901"/>
                </a:lnTo>
                <a:lnTo>
                  <a:pt x="10706" y="23901"/>
                </a:lnTo>
                <a:lnTo>
                  <a:pt x="13995" y="24358"/>
                </a:lnTo>
                <a:lnTo>
                  <a:pt x="16243" y="26365"/>
                </a:lnTo>
                <a:lnTo>
                  <a:pt x="16243" y="26835"/>
                </a:lnTo>
                <a:lnTo>
                  <a:pt x="17614" y="30683"/>
                </a:lnTo>
                <a:lnTo>
                  <a:pt x="18135" y="35623"/>
                </a:lnTo>
                <a:lnTo>
                  <a:pt x="18135" y="25171"/>
                </a:lnTo>
                <a:lnTo>
                  <a:pt x="17614" y="24358"/>
                </a:lnTo>
                <a:lnTo>
                  <a:pt x="14338" y="22517"/>
                </a:lnTo>
                <a:lnTo>
                  <a:pt x="17106" y="20510"/>
                </a:lnTo>
                <a:lnTo>
                  <a:pt x="18999" y="18046"/>
                </a:lnTo>
                <a:lnTo>
                  <a:pt x="19519" y="16192"/>
                </a:lnTo>
                <a:lnTo>
                  <a:pt x="19862" y="11722"/>
                </a:lnTo>
                <a:lnTo>
                  <a:pt x="19862" y="11252"/>
                </a:lnTo>
                <a:lnTo>
                  <a:pt x="19519" y="6934"/>
                </a:lnTo>
                <a:lnTo>
                  <a:pt x="18135" y="3543"/>
                </a:lnTo>
                <a:lnTo>
                  <a:pt x="17106" y="2463"/>
                </a:lnTo>
                <a:lnTo>
                  <a:pt x="16751" y="2324"/>
                </a:lnTo>
                <a:lnTo>
                  <a:pt x="16751" y="11722"/>
                </a:lnTo>
                <a:lnTo>
                  <a:pt x="16243" y="16192"/>
                </a:lnTo>
                <a:lnTo>
                  <a:pt x="14859" y="19583"/>
                </a:lnTo>
                <a:lnTo>
                  <a:pt x="13995" y="20967"/>
                </a:lnTo>
                <a:lnTo>
                  <a:pt x="11061" y="22047"/>
                </a:lnTo>
                <a:lnTo>
                  <a:pt x="6045" y="22047"/>
                </a:lnTo>
                <a:lnTo>
                  <a:pt x="6045" y="4940"/>
                </a:lnTo>
                <a:lnTo>
                  <a:pt x="6908" y="2933"/>
                </a:lnTo>
                <a:lnTo>
                  <a:pt x="7950" y="2463"/>
                </a:lnTo>
                <a:lnTo>
                  <a:pt x="10198" y="2463"/>
                </a:lnTo>
                <a:lnTo>
                  <a:pt x="12433" y="2933"/>
                </a:lnTo>
                <a:lnTo>
                  <a:pt x="14859" y="4470"/>
                </a:lnTo>
                <a:lnTo>
                  <a:pt x="16243" y="6934"/>
                </a:lnTo>
                <a:lnTo>
                  <a:pt x="16751" y="11722"/>
                </a:lnTo>
                <a:lnTo>
                  <a:pt x="16751" y="2324"/>
                </a:lnTo>
                <a:lnTo>
                  <a:pt x="14859" y="1536"/>
                </a:lnTo>
                <a:lnTo>
                  <a:pt x="11061" y="1079"/>
                </a:lnTo>
                <a:lnTo>
                  <a:pt x="520" y="1079"/>
                </a:lnTo>
                <a:lnTo>
                  <a:pt x="520" y="2463"/>
                </a:lnTo>
                <a:lnTo>
                  <a:pt x="1384" y="2463"/>
                </a:lnTo>
                <a:lnTo>
                  <a:pt x="2768" y="2933"/>
                </a:lnTo>
                <a:lnTo>
                  <a:pt x="3289" y="4940"/>
                </a:lnTo>
                <a:lnTo>
                  <a:pt x="3289" y="44869"/>
                </a:lnTo>
                <a:lnTo>
                  <a:pt x="2768" y="46418"/>
                </a:lnTo>
                <a:lnTo>
                  <a:pt x="1384" y="46875"/>
                </a:lnTo>
                <a:lnTo>
                  <a:pt x="0" y="46875"/>
                </a:lnTo>
                <a:lnTo>
                  <a:pt x="0" y="48729"/>
                </a:lnTo>
                <a:lnTo>
                  <a:pt x="11569" y="48729"/>
                </a:lnTo>
                <a:lnTo>
                  <a:pt x="13474" y="48260"/>
                </a:lnTo>
                <a:lnTo>
                  <a:pt x="16751" y="47332"/>
                </a:lnTo>
                <a:lnTo>
                  <a:pt x="18999" y="45339"/>
                </a:lnTo>
                <a:lnTo>
                  <a:pt x="19519" y="44411"/>
                </a:lnTo>
                <a:lnTo>
                  <a:pt x="20904" y="41021"/>
                </a:lnTo>
                <a:lnTo>
                  <a:pt x="21767" y="36080"/>
                </a:lnTo>
                <a:close/>
              </a:path>
              <a:path w="143510" h="49529">
                <a:moveTo>
                  <a:pt x="46799" y="1079"/>
                </a:moveTo>
                <a:lnTo>
                  <a:pt x="40754" y="1079"/>
                </a:lnTo>
                <a:lnTo>
                  <a:pt x="34721" y="38087"/>
                </a:lnTo>
                <a:lnTo>
                  <a:pt x="34366" y="38087"/>
                </a:lnTo>
                <a:lnTo>
                  <a:pt x="29184" y="1079"/>
                </a:lnTo>
                <a:lnTo>
                  <a:pt x="23660" y="1079"/>
                </a:lnTo>
                <a:lnTo>
                  <a:pt x="23660" y="2463"/>
                </a:lnTo>
                <a:lnTo>
                  <a:pt x="24523" y="2463"/>
                </a:lnTo>
                <a:lnTo>
                  <a:pt x="25565" y="2933"/>
                </a:lnTo>
                <a:lnTo>
                  <a:pt x="25908" y="4940"/>
                </a:lnTo>
                <a:lnTo>
                  <a:pt x="25908" y="44869"/>
                </a:lnTo>
                <a:lnTo>
                  <a:pt x="25565" y="46418"/>
                </a:lnTo>
                <a:lnTo>
                  <a:pt x="24523" y="46875"/>
                </a:lnTo>
                <a:lnTo>
                  <a:pt x="23660" y="46875"/>
                </a:lnTo>
                <a:lnTo>
                  <a:pt x="23660" y="48729"/>
                </a:lnTo>
                <a:lnTo>
                  <a:pt x="29705" y="48729"/>
                </a:lnTo>
                <a:lnTo>
                  <a:pt x="29705" y="46875"/>
                </a:lnTo>
                <a:lnTo>
                  <a:pt x="28841" y="46875"/>
                </a:lnTo>
                <a:lnTo>
                  <a:pt x="27813" y="46418"/>
                </a:lnTo>
                <a:lnTo>
                  <a:pt x="27292" y="44869"/>
                </a:lnTo>
                <a:lnTo>
                  <a:pt x="27292" y="8788"/>
                </a:lnTo>
                <a:lnTo>
                  <a:pt x="33337" y="48729"/>
                </a:lnTo>
                <a:lnTo>
                  <a:pt x="34366" y="48729"/>
                </a:lnTo>
                <a:lnTo>
                  <a:pt x="40754" y="7861"/>
                </a:lnTo>
                <a:lnTo>
                  <a:pt x="41275" y="7861"/>
                </a:lnTo>
                <a:lnTo>
                  <a:pt x="41275" y="44869"/>
                </a:lnTo>
                <a:lnTo>
                  <a:pt x="40754" y="46418"/>
                </a:lnTo>
                <a:lnTo>
                  <a:pt x="39382" y="46875"/>
                </a:lnTo>
                <a:lnTo>
                  <a:pt x="38519" y="46875"/>
                </a:lnTo>
                <a:lnTo>
                  <a:pt x="38519" y="48729"/>
                </a:lnTo>
                <a:lnTo>
                  <a:pt x="46799" y="48729"/>
                </a:lnTo>
                <a:lnTo>
                  <a:pt x="46799" y="46875"/>
                </a:lnTo>
                <a:lnTo>
                  <a:pt x="45935" y="46875"/>
                </a:lnTo>
                <a:lnTo>
                  <a:pt x="45072" y="46418"/>
                </a:lnTo>
                <a:lnTo>
                  <a:pt x="44564" y="44869"/>
                </a:lnTo>
                <a:lnTo>
                  <a:pt x="44564" y="4940"/>
                </a:lnTo>
                <a:lnTo>
                  <a:pt x="45072" y="2933"/>
                </a:lnTo>
                <a:lnTo>
                  <a:pt x="45935" y="2463"/>
                </a:lnTo>
                <a:lnTo>
                  <a:pt x="46799" y="2463"/>
                </a:lnTo>
                <a:lnTo>
                  <a:pt x="46799" y="1079"/>
                </a:lnTo>
                <a:close/>
              </a:path>
              <a:path w="143510" h="49529">
                <a:moveTo>
                  <a:pt x="69596" y="32232"/>
                </a:moveTo>
                <a:lnTo>
                  <a:pt x="64414" y="32232"/>
                </a:lnTo>
                <a:lnTo>
                  <a:pt x="64414" y="0"/>
                </a:lnTo>
                <a:lnTo>
                  <a:pt x="62687" y="0"/>
                </a:lnTo>
                <a:lnTo>
                  <a:pt x="61658" y="2501"/>
                </a:lnTo>
                <a:lnTo>
                  <a:pt x="61658" y="7404"/>
                </a:lnTo>
                <a:lnTo>
                  <a:pt x="61658" y="32232"/>
                </a:lnTo>
                <a:lnTo>
                  <a:pt x="50609" y="32232"/>
                </a:lnTo>
                <a:lnTo>
                  <a:pt x="61315" y="7404"/>
                </a:lnTo>
                <a:lnTo>
                  <a:pt x="61658" y="7404"/>
                </a:lnTo>
                <a:lnTo>
                  <a:pt x="61658" y="2501"/>
                </a:lnTo>
                <a:lnTo>
                  <a:pt x="49225" y="32689"/>
                </a:lnTo>
                <a:lnTo>
                  <a:pt x="49225" y="34226"/>
                </a:lnTo>
                <a:lnTo>
                  <a:pt x="61658" y="34226"/>
                </a:lnTo>
                <a:lnTo>
                  <a:pt x="61658" y="43484"/>
                </a:lnTo>
                <a:lnTo>
                  <a:pt x="61315" y="45796"/>
                </a:lnTo>
                <a:lnTo>
                  <a:pt x="58889" y="46875"/>
                </a:lnTo>
                <a:lnTo>
                  <a:pt x="56642" y="46875"/>
                </a:lnTo>
                <a:lnTo>
                  <a:pt x="56642" y="48729"/>
                </a:lnTo>
                <a:lnTo>
                  <a:pt x="69075" y="48729"/>
                </a:lnTo>
                <a:lnTo>
                  <a:pt x="69075" y="46875"/>
                </a:lnTo>
                <a:lnTo>
                  <a:pt x="67360" y="46875"/>
                </a:lnTo>
                <a:lnTo>
                  <a:pt x="65455" y="45796"/>
                </a:lnTo>
                <a:lnTo>
                  <a:pt x="64414" y="43484"/>
                </a:lnTo>
                <a:lnTo>
                  <a:pt x="64414" y="34226"/>
                </a:lnTo>
                <a:lnTo>
                  <a:pt x="69596" y="34226"/>
                </a:lnTo>
                <a:lnTo>
                  <a:pt x="69596" y="32232"/>
                </a:lnTo>
                <a:close/>
              </a:path>
              <a:path w="143510" h="49529">
                <a:moveTo>
                  <a:pt x="92392" y="33616"/>
                </a:moveTo>
                <a:lnTo>
                  <a:pt x="91008" y="28371"/>
                </a:lnTo>
                <a:lnTo>
                  <a:pt x="88595" y="25438"/>
                </a:lnTo>
                <a:lnTo>
                  <a:pt x="85318" y="22517"/>
                </a:lnTo>
                <a:lnTo>
                  <a:pt x="87210" y="21437"/>
                </a:lnTo>
                <a:lnTo>
                  <a:pt x="89979" y="18046"/>
                </a:lnTo>
                <a:lnTo>
                  <a:pt x="90500" y="16649"/>
                </a:lnTo>
                <a:lnTo>
                  <a:pt x="91008" y="11252"/>
                </a:lnTo>
                <a:lnTo>
                  <a:pt x="91008" y="8331"/>
                </a:lnTo>
                <a:lnTo>
                  <a:pt x="89115" y="3543"/>
                </a:lnTo>
                <a:lnTo>
                  <a:pt x="86347" y="1079"/>
                </a:lnTo>
                <a:lnTo>
                  <a:pt x="83070" y="0"/>
                </a:lnTo>
                <a:lnTo>
                  <a:pt x="80302" y="622"/>
                </a:lnTo>
                <a:lnTo>
                  <a:pt x="77025" y="2933"/>
                </a:lnTo>
                <a:lnTo>
                  <a:pt x="75641" y="4940"/>
                </a:lnTo>
                <a:lnTo>
                  <a:pt x="74777" y="9867"/>
                </a:lnTo>
                <a:lnTo>
                  <a:pt x="75641" y="12801"/>
                </a:lnTo>
                <a:lnTo>
                  <a:pt x="77025" y="13728"/>
                </a:lnTo>
                <a:lnTo>
                  <a:pt x="77889" y="12801"/>
                </a:lnTo>
                <a:lnTo>
                  <a:pt x="78409" y="10795"/>
                </a:lnTo>
                <a:lnTo>
                  <a:pt x="77889" y="9410"/>
                </a:lnTo>
                <a:lnTo>
                  <a:pt x="77889" y="6477"/>
                </a:lnTo>
                <a:lnTo>
                  <a:pt x="79273" y="2933"/>
                </a:lnTo>
                <a:lnTo>
                  <a:pt x="82207" y="2006"/>
                </a:lnTo>
                <a:lnTo>
                  <a:pt x="83934" y="2463"/>
                </a:lnTo>
                <a:lnTo>
                  <a:pt x="86690" y="4940"/>
                </a:lnTo>
                <a:lnTo>
                  <a:pt x="87210" y="6934"/>
                </a:lnTo>
                <a:lnTo>
                  <a:pt x="88252" y="12179"/>
                </a:lnTo>
                <a:lnTo>
                  <a:pt x="87731" y="15113"/>
                </a:lnTo>
                <a:lnTo>
                  <a:pt x="86347" y="19126"/>
                </a:lnTo>
                <a:lnTo>
                  <a:pt x="84455" y="20967"/>
                </a:lnTo>
                <a:lnTo>
                  <a:pt x="80822" y="22047"/>
                </a:lnTo>
                <a:lnTo>
                  <a:pt x="80822" y="23901"/>
                </a:lnTo>
                <a:lnTo>
                  <a:pt x="81165" y="23901"/>
                </a:lnTo>
                <a:lnTo>
                  <a:pt x="84963" y="24980"/>
                </a:lnTo>
                <a:lnTo>
                  <a:pt x="87210" y="26835"/>
                </a:lnTo>
                <a:lnTo>
                  <a:pt x="88595" y="29756"/>
                </a:lnTo>
                <a:lnTo>
                  <a:pt x="89115" y="35153"/>
                </a:lnTo>
                <a:lnTo>
                  <a:pt x="88595" y="39941"/>
                </a:lnTo>
                <a:lnTo>
                  <a:pt x="87210" y="43942"/>
                </a:lnTo>
                <a:lnTo>
                  <a:pt x="85826" y="45796"/>
                </a:lnTo>
                <a:lnTo>
                  <a:pt x="82207" y="47332"/>
                </a:lnTo>
                <a:lnTo>
                  <a:pt x="79273" y="45796"/>
                </a:lnTo>
                <a:lnTo>
                  <a:pt x="77889" y="43484"/>
                </a:lnTo>
                <a:lnTo>
                  <a:pt x="77889" y="41478"/>
                </a:lnTo>
                <a:lnTo>
                  <a:pt x="78409" y="39014"/>
                </a:lnTo>
                <a:lnTo>
                  <a:pt x="77889" y="37160"/>
                </a:lnTo>
                <a:lnTo>
                  <a:pt x="76504" y="35623"/>
                </a:lnTo>
                <a:lnTo>
                  <a:pt x="75120" y="37160"/>
                </a:lnTo>
                <a:lnTo>
                  <a:pt x="74256" y="39941"/>
                </a:lnTo>
                <a:lnTo>
                  <a:pt x="74777" y="42405"/>
                </a:lnTo>
                <a:lnTo>
                  <a:pt x="76504" y="46418"/>
                </a:lnTo>
                <a:lnTo>
                  <a:pt x="78930" y="48260"/>
                </a:lnTo>
                <a:lnTo>
                  <a:pt x="82550" y="49339"/>
                </a:lnTo>
                <a:lnTo>
                  <a:pt x="83591" y="49339"/>
                </a:lnTo>
                <a:lnTo>
                  <a:pt x="87210" y="47802"/>
                </a:lnTo>
                <a:lnTo>
                  <a:pt x="89979" y="44869"/>
                </a:lnTo>
                <a:lnTo>
                  <a:pt x="91871" y="41021"/>
                </a:lnTo>
                <a:lnTo>
                  <a:pt x="92392" y="35623"/>
                </a:lnTo>
                <a:lnTo>
                  <a:pt x="92392" y="33616"/>
                </a:lnTo>
                <a:close/>
              </a:path>
              <a:path w="143510" h="49529">
                <a:moveTo>
                  <a:pt x="116916" y="19126"/>
                </a:moveTo>
                <a:lnTo>
                  <a:pt x="116395" y="14185"/>
                </a:lnTo>
                <a:lnTo>
                  <a:pt x="114668" y="6934"/>
                </a:lnTo>
                <a:lnTo>
                  <a:pt x="113639" y="5092"/>
                </a:lnTo>
                <a:lnTo>
                  <a:pt x="113639" y="24358"/>
                </a:lnTo>
                <a:lnTo>
                  <a:pt x="113639" y="28371"/>
                </a:lnTo>
                <a:lnTo>
                  <a:pt x="113284" y="33147"/>
                </a:lnTo>
                <a:lnTo>
                  <a:pt x="112776" y="37630"/>
                </a:lnTo>
                <a:lnTo>
                  <a:pt x="111912" y="41021"/>
                </a:lnTo>
                <a:lnTo>
                  <a:pt x="111912" y="41935"/>
                </a:lnTo>
                <a:lnTo>
                  <a:pt x="110007" y="45796"/>
                </a:lnTo>
                <a:lnTo>
                  <a:pt x="107594" y="46875"/>
                </a:lnTo>
                <a:lnTo>
                  <a:pt x="107251" y="46875"/>
                </a:lnTo>
                <a:lnTo>
                  <a:pt x="104825" y="45339"/>
                </a:lnTo>
                <a:lnTo>
                  <a:pt x="103098" y="41021"/>
                </a:lnTo>
                <a:lnTo>
                  <a:pt x="102577" y="38544"/>
                </a:lnTo>
                <a:lnTo>
                  <a:pt x="101549" y="34696"/>
                </a:lnTo>
                <a:lnTo>
                  <a:pt x="101549" y="29756"/>
                </a:lnTo>
                <a:lnTo>
                  <a:pt x="101206" y="24358"/>
                </a:lnTo>
                <a:lnTo>
                  <a:pt x="101206" y="21437"/>
                </a:lnTo>
                <a:lnTo>
                  <a:pt x="101549" y="16192"/>
                </a:lnTo>
                <a:lnTo>
                  <a:pt x="102069" y="12179"/>
                </a:lnTo>
                <a:lnTo>
                  <a:pt x="103098" y="8331"/>
                </a:lnTo>
                <a:lnTo>
                  <a:pt x="103441" y="7861"/>
                </a:lnTo>
                <a:lnTo>
                  <a:pt x="105346" y="4013"/>
                </a:lnTo>
                <a:lnTo>
                  <a:pt x="107594" y="2463"/>
                </a:lnTo>
                <a:lnTo>
                  <a:pt x="108115" y="2463"/>
                </a:lnTo>
                <a:lnTo>
                  <a:pt x="110528" y="4470"/>
                </a:lnTo>
                <a:lnTo>
                  <a:pt x="111912" y="8331"/>
                </a:lnTo>
                <a:lnTo>
                  <a:pt x="112255" y="10325"/>
                </a:lnTo>
                <a:lnTo>
                  <a:pt x="113284" y="14643"/>
                </a:lnTo>
                <a:lnTo>
                  <a:pt x="107594" y="0"/>
                </a:lnTo>
                <a:lnTo>
                  <a:pt x="104825" y="1079"/>
                </a:lnTo>
                <a:lnTo>
                  <a:pt x="97917" y="19583"/>
                </a:lnTo>
                <a:lnTo>
                  <a:pt x="97917" y="30683"/>
                </a:lnTo>
                <a:lnTo>
                  <a:pt x="107594" y="49339"/>
                </a:lnTo>
                <a:lnTo>
                  <a:pt x="110007" y="48260"/>
                </a:lnTo>
                <a:lnTo>
                  <a:pt x="112255" y="46418"/>
                </a:lnTo>
                <a:lnTo>
                  <a:pt x="114668" y="42405"/>
                </a:lnTo>
                <a:lnTo>
                  <a:pt x="116395" y="34696"/>
                </a:lnTo>
                <a:lnTo>
                  <a:pt x="116916" y="29756"/>
                </a:lnTo>
                <a:lnTo>
                  <a:pt x="116916" y="19126"/>
                </a:lnTo>
                <a:close/>
              </a:path>
              <a:path w="143510" h="49529">
                <a:moveTo>
                  <a:pt x="143332" y="1079"/>
                </a:moveTo>
                <a:lnTo>
                  <a:pt x="135572" y="1079"/>
                </a:lnTo>
                <a:lnTo>
                  <a:pt x="135572" y="2463"/>
                </a:lnTo>
                <a:lnTo>
                  <a:pt x="137299" y="2463"/>
                </a:lnTo>
                <a:lnTo>
                  <a:pt x="138671" y="2933"/>
                </a:lnTo>
                <a:lnTo>
                  <a:pt x="138671" y="37630"/>
                </a:lnTo>
                <a:lnTo>
                  <a:pt x="125730" y="1079"/>
                </a:lnTo>
                <a:lnTo>
                  <a:pt x="120192" y="1079"/>
                </a:lnTo>
                <a:lnTo>
                  <a:pt x="120192" y="2463"/>
                </a:lnTo>
                <a:lnTo>
                  <a:pt x="121577" y="2463"/>
                </a:lnTo>
                <a:lnTo>
                  <a:pt x="122440" y="2933"/>
                </a:lnTo>
                <a:lnTo>
                  <a:pt x="122961" y="4940"/>
                </a:lnTo>
                <a:lnTo>
                  <a:pt x="122961" y="44869"/>
                </a:lnTo>
                <a:lnTo>
                  <a:pt x="122440" y="46418"/>
                </a:lnTo>
                <a:lnTo>
                  <a:pt x="121577" y="46875"/>
                </a:lnTo>
                <a:lnTo>
                  <a:pt x="119684" y="46875"/>
                </a:lnTo>
                <a:lnTo>
                  <a:pt x="119684" y="48729"/>
                </a:lnTo>
                <a:lnTo>
                  <a:pt x="127622" y="48729"/>
                </a:lnTo>
                <a:lnTo>
                  <a:pt x="127622" y="46875"/>
                </a:lnTo>
                <a:lnTo>
                  <a:pt x="125730" y="46875"/>
                </a:lnTo>
                <a:lnTo>
                  <a:pt x="124866" y="46418"/>
                </a:lnTo>
                <a:lnTo>
                  <a:pt x="124345" y="44869"/>
                </a:lnTo>
                <a:lnTo>
                  <a:pt x="124345" y="6934"/>
                </a:lnTo>
                <a:lnTo>
                  <a:pt x="124866" y="6934"/>
                </a:lnTo>
                <a:lnTo>
                  <a:pt x="138671" y="48729"/>
                </a:lnTo>
                <a:lnTo>
                  <a:pt x="140233" y="48729"/>
                </a:lnTo>
                <a:lnTo>
                  <a:pt x="140233" y="4940"/>
                </a:lnTo>
                <a:lnTo>
                  <a:pt x="140576" y="2933"/>
                </a:lnTo>
                <a:lnTo>
                  <a:pt x="141617" y="2463"/>
                </a:lnTo>
                <a:lnTo>
                  <a:pt x="143332" y="2463"/>
                </a:lnTo>
                <a:lnTo>
                  <a:pt x="143332" y="107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6350152" y="3409708"/>
            <a:ext cx="69215" cy="130175"/>
          </a:xfrm>
          <a:custGeom>
            <a:avLst/>
            <a:gdLst/>
            <a:ahLst/>
            <a:cxnLst/>
            <a:rect l="l" t="t" r="r" b="b"/>
            <a:pathLst>
              <a:path w="69214" h="130175">
                <a:moveTo>
                  <a:pt x="19519" y="104698"/>
                </a:moveTo>
                <a:lnTo>
                  <a:pt x="12433" y="81876"/>
                </a:lnTo>
                <a:lnTo>
                  <a:pt x="9677" y="83261"/>
                </a:lnTo>
                <a:lnTo>
                  <a:pt x="10198" y="83261"/>
                </a:lnTo>
                <a:lnTo>
                  <a:pt x="12433" y="84797"/>
                </a:lnTo>
                <a:lnTo>
                  <a:pt x="14338" y="89115"/>
                </a:lnTo>
                <a:lnTo>
                  <a:pt x="14859" y="91122"/>
                </a:lnTo>
                <a:lnTo>
                  <a:pt x="15379" y="94983"/>
                </a:lnTo>
                <a:lnTo>
                  <a:pt x="15722" y="99910"/>
                </a:lnTo>
                <a:lnTo>
                  <a:pt x="15722" y="108699"/>
                </a:lnTo>
                <a:lnTo>
                  <a:pt x="9677" y="127673"/>
                </a:lnTo>
                <a:lnTo>
                  <a:pt x="9334" y="127673"/>
                </a:lnTo>
                <a:lnTo>
                  <a:pt x="3632" y="110553"/>
                </a:lnTo>
                <a:lnTo>
                  <a:pt x="3632" y="96989"/>
                </a:lnTo>
                <a:lnTo>
                  <a:pt x="5537" y="89115"/>
                </a:lnTo>
                <a:lnTo>
                  <a:pt x="5537" y="88201"/>
                </a:lnTo>
                <a:lnTo>
                  <a:pt x="7429" y="84340"/>
                </a:lnTo>
                <a:lnTo>
                  <a:pt x="12433" y="81876"/>
                </a:lnTo>
                <a:lnTo>
                  <a:pt x="9677" y="80949"/>
                </a:lnTo>
                <a:lnTo>
                  <a:pt x="0" y="99910"/>
                </a:lnTo>
                <a:lnTo>
                  <a:pt x="0" y="111010"/>
                </a:lnTo>
                <a:lnTo>
                  <a:pt x="863" y="115951"/>
                </a:lnTo>
                <a:lnTo>
                  <a:pt x="1384" y="119811"/>
                </a:lnTo>
                <a:lnTo>
                  <a:pt x="2768" y="123202"/>
                </a:lnTo>
                <a:lnTo>
                  <a:pt x="4673" y="126746"/>
                </a:lnTo>
                <a:lnTo>
                  <a:pt x="6908" y="129057"/>
                </a:lnTo>
                <a:lnTo>
                  <a:pt x="9677" y="129514"/>
                </a:lnTo>
                <a:lnTo>
                  <a:pt x="12090" y="129057"/>
                </a:lnTo>
                <a:lnTo>
                  <a:pt x="14859" y="126746"/>
                </a:lnTo>
                <a:lnTo>
                  <a:pt x="16751" y="123202"/>
                </a:lnTo>
                <a:lnTo>
                  <a:pt x="16751" y="122732"/>
                </a:lnTo>
                <a:lnTo>
                  <a:pt x="18135" y="119341"/>
                </a:lnTo>
                <a:lnTo>
                  <a:pt x="19519" y="105308"/>
                </a:lnTo>
                <a:lnTo>
                  <a:pt x="19519" y="104698"/>
                </a:lnTo>
                <a:close/>
              </a:path>
              <a:path w="69214" h="130175">
                <a:moveTo>
                  <a:pt x="20904" y="37007"/>
                </a:moveTo>
                <a:lnTo>
                  <a:pt x="19862" y="36080"/>
                </a:lnTo>
                <a:lnTo>
                  <a:pt x="18999" y="40398"/>
                </a:lnTo>
                <a:lnTo>
                  <a:pt x="17106" y="43319"/>
                </a:lnTo>
                <a:lnTo>
                  <a:pt x="15722" y="45326"/>
                </a:lnTo>
                <a:lnTo>
                  <a:pt x="12433" y="46253"/>
                </a:lnTo>
                <a:lnTo>
                  <a:pt x="7950" y="46253"/>
                </a:lnTo>
                <a:lnTo>
                  <a:pt x="6565" y="45326"/>
                </a:lnTo>
                <a:lnTo>
                  <a:pt x="6045" y="43942"/>
                </a:lnTo>
                <a:lnTo>
                  <a:pt x="6045" y="4000"/>
                </a:lnTo>
                <a:lnTo>
                  <a:pt x="6565" y="1993"/>
                </a:lnTo>
                <a:lnTo>
                  <a:pt x="7950" y="1536"/>
                </a:lnTo>
                <a:lnTo>
                  <a:pt x="8813" y="1536"/>
                </a:lnTo>
                <a:lnTo>
                  <a:pt x="8813" y="0"/>
                </a:lnTo>
                <a:lnTo>
                  <a:pt x="0" y="0"/>
                </a:lnTo>
                <a:lnTo>
                  <a:pt x="0" y="1536"/>
                </a:lnTo>
                <a:lnTo>
                  <a:pt x="1384" y="1536"/>
                </a:lnTo>
                <a:lnTo>
                  <a:pt x="2768" y="1993"/>
                </a:lnTo>
                <a:lnTo>
                  <a:pt x="2768" y="45326"/>
                </a:lnTo>
                <a:lnTo>
                  <a:pt x="1384" y="46253"/>
                </a:lnTo>
                <a:lnTo>
                  <a:pt x="0" y="46253"/>
                </a:lnTo>
                <a:lnTo>
                  <a:pt x="0" y="47790"/>
                </a:lnTo>
                <a:lnTo>
                  <a:pt x="19519" y="47790"/>
                </a:lnTo>
                <a:lnTo>
                  <a:pt x="20904" y="37007"/>
                </a:lnTo>
                <a:close/>
              </a:path>
              <a:path w="69214" h="130175">
                <a:moveTo>
                  <a:pt x="30568" y="126123"/>
                </a:moveTo>
                <a:lnTo>
                  <a:pt x="29705" y="123202"/>
                </a:lnTo>
                <a:lnTo>
                  <a:pt x="27813" y="122275"/>
                </a:lnTo>
                <a:lnTo>
                  <a:pt x="25908" y="123202"/>
                </a:lnTo>
                <a:lnTo>
                  <a:pt x="25044" y="126123"/>
                </a:lnTo>
                <a:lnTo>
                  <a:pt x="25908" y="129057"/>
                </a:lnTo>
                <a:lnTo>
                  <a:pt x="27813" y="130136"/>
                </a:lnTo>
                <a:lnTo>
                  <a:pt x="29705" y="129057"/>
                </a:lnTo>
                <a:lnTo>
                  <a:pt x="30568" y="126123"/>
                </a:lnTo>
                <a:close/>
              </a:path>
              <a:path w="69214" h="130175">
                <a:moveTo>
                  <a:pt x="45072" y="18503"/>
                </a:moveTo>
                <a:lnTo>
                  <a:pt x="44564" y="16649"/>
                </a:lnTo>
                <a:lnTo>
                  <a:pt x="43700" y="16179"/>
                </a:lnTo>
                <a:lnTo>
                  <a:pt x="41795" y="16649"/>
                </a:lnTo>
                <a:lnTo>
                  <a:pt x="39382" y="18503"/>
                </a:lnTo>
                <a:lnTo>
                  <a:pt x="39027" y="18211"/>
                </a:lnTo>
                <a:lnTo>
                  <a:pt x="39027" y="26822"/>
                </a:lnTo>
                <a:lnTo>
                  <a:pt x="39027" y="27749"/>
                </a:lnTo>
                <a:lnTo>
                  <a:pt x="37655" y="32689"/>
                </a:lnTo>
                <a:lnTo>
                  <a:pt x="37134" y="33147"/>
                </a:lnTo>
                <a:lnTo>
                  <a:pt x="33858" y="35153"/>
                </a:lnTo>
                <a:lnTo>
                  <a:pt x="30568" y="32219"/>
                </a:lnTo>
                <a:lnTo>
                  <a:pt x="30226" y="31762"/>
                </a:lnTo>
                <a:lnTo>
                  <a:pt x="29184" y="26822"/>
                </a:lnTo>
                <a:lnTo>
                  <a:pt x="29184" y="23901"/>
                </a:lnTo>
                <a:lnTo>
                  <a:pt x="30568" y="20040"/>
                </a:lnTo>
                <a:lnTo>
                  <a:pt x="33858" y="18034"/>
                </a:lnTo>
                <a:lnTo>
                  <a:pt x="37655" y="20040"/>
                </a:lnTo>
                <a:lnTo>
                  <a:pt x="37998" y="21424"/>
                </a:lnTo>
                <a:lnTo>
                  <a:pt x="39027" y="26822"/>
                </a:lnTo>
                <a:lnTo>
                  <a:pt x="39027" y="18211"/>
                </a:lnTo>
                <a:lnTo>
                  <a:pt x="37134" y="16649"/>
                </a:lnTo>
                <a:lnTo>
                  <a:pt x="33858" y="16179"/>
                </a:lnTo>
                <a:lnTo>
                  <a:pt x="31089" y="16649"/>
                </a:lnTo>
                <a:lnTo>
                  <a:pt x="28841" y="18961"/>
                </a:lnTo>
                <a:lnTo>
                  <a:pt x="27292" y="21894"/>
                </a:lnTo>
                <a:lnTo>
                  <a:pt x="26428" y="26822"/>
                </a:lnTo>
                <a:lnTo>
                  <a:pt x="27292" y="31140"/>
                </a:lnTo>
                <a:lnTo>
                  <a:pt x="29184" y="34074"/>
                </a:lnTo>
                <a:lnTo>
                  <a:pt x="27292" y="36080"/>
                </a:lnTo>
                <a:lnTo>
                  <a:pt x="26428" y="39471"/>
                </a:lnTo>
                <a:lnTo>
                  <a:pt x="27292" y="41478"/>
                </a:lnTo>
                <a:lnTo>
                  <a:pt x="29184" y="43319"/>
                </a:lnTo>
                <a:lnTo>
                  <a:pt x="25908" y="46875"/>
                </a:lnTo>
                <a:lnTo>
                  <a:pt x="25044" y="50723"/>
                </a:lnTo>
                <a:lnTo>
                  <a:pt x="25565" y="52108"/>
                </a:lnTo>
                <a:lnTo>
                  <a:pt x="27292" y="56121"/>
                </a:lnTo>
                <a:lnTo>
                  <a:pt x="30226" y="57505"/>
                </a:lnTo>
                <a:lnTo>
                  <a:pt x="33858" y="58432"/>
                </a:lnTo>
                <a:lnTo>
                  <a:pt x="34721" y="58432"/>
                </a:lnTo>
                <a:lnTo>
                  <a:pt x="39027" y="57505"/>
                </a:lnTo>
                <a:lnTo>
                  <a:pt x="41275" y="56121"/>
                </a:lnTo>
                <a:lnTo>
                  <a:pt x="42659" y="54114"/>
                </a:lnTo>
                <a:lnTo>
                  <a:pt x="43700" y="49187"/>
                </a:lnTo>
                <a:lnTo>
                  <a:pt x="42138" y="43942"/>
                </a:lnTo>
                <a:lnTo>
                  <a:pt x="41795" y="43319"/>
                </a:lnTo>
                <a:lnTo>
                  <a:pt x="41275" y="43103"/>
                </a:lnTo>
                <a:lnTo>
                  <a:pt x="41275" y="50723"/>
                </a:lnTo>
                <a:lnTo>
                  <a:pt x="39382" y="55041"/>
                </a:lnTo>
                <a:lnTo>
                  <a:pt x="37998" y="56121"/>
                </a:lnTo>
                <a:lnTo>
                  <a:pt x="34366" y="56591"/>
                </a:lnTo>
                <a:lnTo>
                  <a:pt x="32473" y="56591"/>
                </a:lnTo>
                <a:lnTo>
                  <a:pt x="29184" y="54584"/>
                </a:lnTo>
                <a:lnTo>
                  <a:pt x="27292" y="50723"/>
                </a:lnTo>
                <a:lnTo>
                  <a:pt x="28321" y="46875"/>
                </a:lnTo>
                <a:lnTo>
                  <a:pt x="30568" y="43942"/>
                </a:lnTo>
                <a:lnTo>
                  <a:pt x="31610" y="44399"/>
                </a:lnTo>
                <a:lnTo>
                  <a:pt x="35229" y="44869"/>
                </a:lnTo>
                <a:lnTo>
                  <a:pt x="35750" y="45326"/>
                </a:lnTo>
                <a:lnTo>
                  <a:pt x="39382" y="46253"/>
                </a:lnTo>
                <a:lnTo>
                  <a:pt x="40754" y="47332"/>
                </a:lnTo>
                <a:lnTo>
                  <a:pt x="41275" y="50723"/>
                </a:lnTo>
                <a:lnTo>
                  <a:pt x="41275" y="43103"/>
                </a:lnTo>
                <a:lnTo>
                  <a:pt x="38519" y="41935"/>
                </a:lnTo>
                <a:lnTo>
                  <a:pt x="34721" y="41008"/>
                </a:lnTo>
                <a:lnTo>
                  <a:pt x="33858" y="41008"/>
                </a:lnTo>
                <a:lnTo>
                  <a:pt x="29184" y="39471"/>
                </a:lnTo>
                <a:lnTo>
                  <a:pt x="28841" y="38087"/>
                </a:lnTo>
                <a:lnTo>
                  <a:pt x="29184" y="36537"/>
                </a:lnTo>
                <a:lnTo>
                  <a:pt x="30568" y="35153"/>
                </a:lnTo>
                <a:lnTo>
                  <a:pt x="31953" y="36080"/>
                </a:lnTo>
                <a:lnTo>
                  <a:pt x="33858" y="36537"/>
                </a:lnTo>
                <a:lnTo>
                  <a:pt x="37134" y="36080"/>
                </a:lnTo>
                <a:lnTo>
                  <a:pt x="39890" y="33147"/>
                </a:lnTo>
                <a:lnTo>
                  <a:pt x="40411" y="31762"/>
                </a:lnTo>
                <a:lnTo>
                  <a:pt x="41275" y="26822"/>
                </a:lnTo>
                <a:lnTo>
                  <a:pt x="41275" y="22974"/>
                </a:lnTo>
                <a:lnTo>
                  <a:pt x="39890" y="20040"/>
                </a:lnTo>
                <a:lnTo>
                  <a:pt x="41275" y="18503"/>
                </a:lnTo>
                <a:lnTo>
                  <a:pt x="42138" y="19583"/>
                </a:lnTo>
                <a:lnTo>
                  <a:pt x="42659" y="20497"/>
                </a:lnTo>
                <a:lnTo>
                  <a:pt x="43700" y="20967"/>
                </a:lnTo>
                <a:lnTo>
                  <a:pt x="45072" y="20497"/>
                </a:lnTo>
                <a:lnTo>
                  <a:pt x="45072" y="18503"/>
                </a:lnTo>
                <a:close/>
              </a:path>
              <a:path w="69214" h="130175">
                <a:moveTo>
                  <a:pt x="66319" y="81407"/>
                </a:moveTo>
                <a:lnTo>
                  <a:pt x="51117" y="81407"/>
                </a:lnTo>
                <a:lnTo>
                  <a:pt x="50088" y="106705"/>
                </a:lnTo>
                <a:lnTo>
                  <a:pt x="51473" y="107162"/>
                </a:lnTo>
                <a:lnTo>
                  <a:pt x="52501" y="105308"/>
                </a:lnTo>
                <a:lnTo>
                  <a:pt x="54229" y="102387"/>
                </a:lnTo>
                <a:lnTo>
                  <a:pt x="55270" y="101765"/>
                </a:lnTo>
                <a:lnTo>
                  <a:pt x="58026" y="101307"/>
                </a:lnTo>
                <a:lnTo>
                  <a:pt x="53886" y="100380"/>
                </a:lnTo>
                <a:lnTo>
                  <a:pt x="51473" y="104228"/>
                </a:lnTo>
                <a:lnTo>
                  <a:pt x="52501" y="85725"/>
                </a:lnTo>
                <a:lnTo>
                  <a:pt x="65976" y="85725"/>
                </a:lnTo>
                <a:lnTo>
                  <a:pt x="66319" y="81407"/>
                </a:lnTo>
                <a:close/>
              </a:path>
              <a:path w="69214" h="130175">
                <a:moveTo>
                  <a:pt x="66840" y="110553"/>
                </a:moveTo>
                <a:lnTo>
                  <a:pt x="58889" y="98374"/>
                </a:lnTo>
                <a:lnTo>
                  <a:pt x="58547" y="98374"/>
                </a:lnTo>
                <a:lnTo>
                  <a:pt x="55270" y="99453"/>
                </a:lnTo>
                <a:lnTo>
                  <a:pt x="53886" y="100380"/>
                </a:lnTo>
                <a:lnTo>
                  <a:pt x="60274" y="101765"/>
                </a:lnTo>
                <a:lnTo>
                  <a:pt x="62179" y="104698"/>
                </a:lnTo>
                <a:lnTo>
                  <a:pt x="62687" y="104698"/>
                </a:lnTo>
                <a:lnTo>
                  <a:pt x="63550" y="109169"/>
                </a:lnTo>
                <a:lnTo>
                  <a:pt x="63550" y="115951"/>
                </a:lnTo>
                <a:lnTo>
                  <a:pt x="63042" y="120269"/>
                </a:lnTo>
                <a:lnTo>
                  <a:pt x="62179" y="124282"/>
                </a:lnTo>
                <a:lnTo>
                  <a:pt x="60274" y="126746"/>
                </a:lnTo>
                <a:lnTo>
                  <a:pt x="57505" y="127673"/>
                </a:lnTo>
                <a:lnTo>
                  <a:pt x="56642" y="127673"/>
                </a:lnTo>
                <a:lnTo>
                  <a:pt x="53886" y="126746"/>
                </a:lnTo>
                <a:lnTo>
                  <a:pt x="51981" y="123202"/>
                </a:lnTo>
                <a:lnTo>
                  <a:pt x="52501" y="121348"/>
                </a:lnTo>
                <a:lnTo>
                  <a:pt x="52844" y="118414"/>
                </a:lnTo>
                <a:lnTo>
                  <a:pt x="52501" y="116408"/>
                </a:lnTo>
                <a:lnTo>
                  <a:pt x="51117" y="115493"/>
                </a:lnTo>
                <a:lnTo>
                  <a:pt x="49225" y="116408"/>
                </a:lnTo>
                <a:lnTo>
                  <a:pt x="48704" y="119811"/>
                </a:lnTo>
                <a:lnTo>
                  <a:pt x="49225" y="123202"/>
                </a:lnTo>
                <a:lnTo>
                  <a:pt x="51473" y="126746"/>
                </a:lnTo>
                <a:lnTo>
                  <a:pt x="51473" y="127203"/>
                </a:lnTo>
                <a:lnTo>
                  <a:pt x="54229" y="129057"/>
                </a:lnTo>
                <a:lnTo>
                  <a:pt x="57505" y="129514"/>
                </a:lnTo>
                <a:lnTo>
                  <a:pt x="59931" y="129514"/>
                </a:lnTo>
                <a:lnTo>
                  <a:pt x="62687" y="128130"/>
                </a:lnTo>
                <a:lnTo>
                  <a:pt x="64414" y="125196"/>
                </a:lnTo>
                <a:lnTo>
                  <a:pt x="65976" y="122275"/>
                </a:lnTo>
                <a:lnTo>
                  <a:pt x="66840" y="118414"/>
                </a:lnTo>
                <a:lnTo>
                  <a:pt x="66840" y="110553"/>
                </a:lnTo>
                <a:close/>
              </a:path>
              <a:path w="69214" h="130175">
                <a:moveTo>
                  <a:pt x="69075" y="35610"/>
                </a:moveTo>
                <a:lnTo>
                  <a:pt x="68732" y="31762"/>
                </a:lnTo>
                <a:lnTo>
                  <a:pt x="67360" y="27292"/>
                </a:lnTo>
                <a:lnTo>
                  <a:pt x="66840" y="26365"/>
                </a:lnTo>
                <a:lnTo>
                  <a:pt x="65455" y="24587"/>
                </a:lnTo>
                <a:lnTo>
                  <a:pt x="65455" y="35153"/>
                </a:lnTo>
                <a:lnTo>
                  <a:pt x="64935" y="39471"/>
                </a:lnTo>
                <a:lnTo>
                  <a:pt x="63550" y="42862"/>
                </a:lnTo>
                <a:lnTo>
                  <a:pt x="61658" y="45326"/>
                </a:lnTo>
                <a:lnTo>
                  <a:pt x="58547" y="46253"/>
                </a:lnTo>
                <a:lnTo>
                  <a:pt x="55270" y="46253"/>
                </a:lnTo>
                <a:lnTo>
                  <a:pt x="54229" y="45326"/>
                </a:lnTo>
                <a:lnTo>
                  <a:pt x="53365" y="43942"/>
                </a:lnTo>
                <a:lnTo>
                  <a:pt x="53365" y="22974"/>
                </a:lnTo>
                <a:lnTo>
                  <a:pt x="58026" y="22974"/>
                </a:lnTo>
                <a:lnTo>
                  <a:pt x="61315" y="23431"/>
                </a:lnTo>
                <a:lnTo>
                  <a:pt x="63550" y="25895"/>
                </a:lnTo>
                <a:lnTo>
                  <a:pt x="64071" y="26365"/>
                </a:lnTo>
                <a:lnTo>
                  <a:pt x="64935" y="29756"/>
                </a:lnTo>
                <a:lnTo>
                  <a:pt x="65455" y="35153"/>
                </a:lnTo>
                <a:lnTo>
                  <a:pt x="65455" y="24587"/>
                </a:lnTo>
                <a:lnTo>
                  <a:pt x="64935" y="23901"/>
                </a:lnTo>
                <a:lnTo>
                  <a:pt x="61658" y="21894"/>
                </a:lnTo>
                <a:lnTo>
                  <a:pt x="64414" y="20040"/>
                </a:lnTo>
                <a:lnTo>
                  <a:pt x="66319" y="17106"/>
                </a:lnTo>
                <a:lnTo>
                  <a:pt x="66840" y="15570"/>
                </a:lnTo>
                <a:lnTo>
                  <a:pt x="67360" y="10782"/>
                </a:lnTo>
                <a:lnTo>
                  <a:pt x="66840" y="5854"/>
                </a:lnTo>
                <a:lnTo>
                  <a:pt x="65455" y="2463"/>
                </a:lnTo>
                <a:lnTo>
                  <a:pt x="64414" y="1993"/>
                </a:lnTo>
                <a:lnTo>
                  <a:pt x="64071" y="1765"/>
                </a:lnTo>
                <a:lnTo>
                  <a:pt x="64071" y="10782"/>
                </a:lnTo>
                <a:lnTo>
                  <a:pt x="64071" y="15100"/>
                </a:lnTo>
                <a:lnTo>
                  <a:pt x="61315" y="20040"/>
                </a:lnTo>
                <a:lnTo>
                  <a:pt x="58547" y="20967"/>
                </a:lnTo>
                <a:lnTo>
                  <a:pt x="53365" y="20967"/>
                </a:lnTo>
                <a:lnTo>
                  <a:pt x="53365" y="4000"/>
                </a:lnTo>
                <a:lnTo>
                  <a:pt x="54229" y="1993"/>
                </a:lnTo>
                <a:lnTo>
                  <a:pt x="55270" y="1536"/>
                </a:lnTo>
                <a:lnTo>
                  <a:pt x="57505" y="1536"/>
                </a:lnTo>
                <a:lnTo>
                  <a:pt x="59931" y="1993"/>
                </a:lnTo>
                <a:lnTo>
                  <a:pt x="62179" y="3390"/>
                </a:lnTo>
                <a:lnTo>
                  <a:pt x="63550" y="6311"/>
                </a:lnTo>
                <a:lnTo>
                  <a:pt x="64071" y="10782"/>
                </a:lnTo>
                <a:lnTo>
                  <a:pt x="64071" y="1765"/>
                </a:lnTo>
                <a:lnTo>
                  <a:pt x="62179" y="457"/>
                </a:lnTo>
                <a:lnTo>
                  <a:pt x="58547" y="0"/>
                </a:lnTo>
                <a:lnTo>
                  <a:pt x="47840" y="0"/>
                </a:lnTo>
                <a:lnTo>
                  <a:pt x="47840" y="1536"/>
                </a:lnTo>
                <a:lnTo>
                  <a:pt x="48704" y="1536"/>
                </a:lnTo>
                <a:lnTo>
                  <a:pt x="50088" y="1993"/>
                </a:lnTo>
                <a:lnTo>
                  <a:pt x="50609" y="4000"/>
                </a:lnTo>
                <a:lnTo>
                  <a:pt x="50609" y="43942"/>
                </a:lnTo>
                <a:lnTo>
                  <a:pt x="50088" y="45326"/>
                </a:lnTo>
                <a:lnTo>
                  <a:pt x="48704" y="46253"/>
                </a:lnTo>
                <a:lnTo>
                  <a:pt x="47320" y="46253"/>
                </a:lnTo>
                <a:lnTo>
                  <a:pt x="47320" y="47790"/>
                </a:lnTo>
                <a:lnTo>
                  <a:pt x="60794" y="47790"/>
                </a:lnTo>
                <a:lnTo>
                  <a:pt x="64071" y="46253"/>
                </a:lnTo>
                <a:lnTo>
                  <a:pt x="66319" y="44399"/>
                </a:lnTo>
                <a:lnTo>
                  <a:pt x="66840" y="43319"/>
                </a:lnTo>
                <a:lnTo>
                  <a:pt x="68732" y="39928"/>
                </a:lnTo>
                <a:lnTo>
                  <a:pt x="69075" y="3561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6350152" y="3708234"/>
            <a:ext cx="142240" cy="48895"/>
          </a:xfrm>
          <a:custGeom>
            <a:avLst/>
            <a:gdLst/>
            <a:ahLst/>
            <a:cxnLst/>
            <a:rect l="l" t="t" r="r" b="b"/>
            <a:pathLst>
              <a:path w="142239" h="48895">
                <a:moveTo>
                  <a:pt x="21767" y="36080"/>
                </a:moveTo>
                <a:lnTo>
                  <a:pt x="21424" y="32219"/>
                </a:lnTo>
                <a:lnTo>
                  <a:pt x="19862" y="27901"/>
                </a:lnTo>
                <a:lnTo>
                  <a:pt x="19519" y="26822"/>
                </a:lnTo>
                <a:lnTo>
                  <a:pt x="18135" y="25044"/>
                </a:lnTo>
                <a:lnTo>
                  <a:pt x="18135" y="35610"/>
                </a:lnTo>
                <a:lnTo>
                  <a:pt x="17614" y="39928"/>
                </a:lnTo>
                <a:lnTo>
                  <a:pt x="16243" y="43484"/>
                </a:lnTo>
                <a:lnTo>
                  <a:pt x="14338" y="45796"/>
                </a:lnTo>
                <a:lnTo>
                  <a:pt x="11061" y="46875"/>
                </a:lnTo>
                <a:lnTo>
                  <a:pt x="7950" y="46875"/>
                </a:lnTo>
                <a:lnTo>
                  <a:pt x="6908" y="46405"/>
                </a:lnTo>
                <a:lnTo>
                  <a:pt x="6045" y="44399"/>
                </a:lnTo>
                <a:lnTo>
                  <a:pt x="6045" y="23431"/>
                </a:lnTo>
                <a:lnTo>
                  <a:pt x="10706" y="23431"/>
                </a:lnTo>
                <a:lnTo>
                  <a:pt x="13995" y="24358"/>
                </a:lnTo>
                <a:lnTo>
                  <a:pt x="16243" y="26365"/>
                </a:lnTo>
                <a:lnTo>
                  <a:pt x="16243" y="26822"/>
                </a:lnTo>
                <a:lnTo>
                  <a:pt x="17614" y="30683"/>
                </a:lnTo>
                <a:lnTo>
                  <a:pt x="18135" y="35610"/>
                </a:lnTo>
                <a:lnTo>
                  <a:pt x="18135" y="25044"/>
                </a:lnTo>
                <a:lnTo>
                  <a:pt x="17614" y="24358"/>
                </a:lnTo>
                <a:lnTo>
                  <a:pt x="14338" y="22504"/>
                </a:lnTo>
                <a:lnTo>
                  <a:pt x="17106" y="20497"/>
                </a:lnTo>
                <a:lnTo>
                  <a:pt x="18999" y="18034"/>
                </a:lnTo>
                <a:lnTo>
                  <a:pt x="19519" y="16179"/>
                </a:lnTo>
                <a:lnTo>
                  <a:pt x="19862" y="11709"/>
                </a:lnTo>
                <a:lnTo>
                  <a:pt x="19862" y="11252"/>
                </a:lnTo>
                <a:lnTo>
                  <a:pt x="19519" y="6477"/>
                </a:lnTo>
                <a:lnTo>
                  <a:pt x="18135" y="2921"/>
                </a:lnTo>
                <a:lnTo>
                  <a:pt x="17106" y="2463"/>
                </a:lnTo>
                <a:lnTo>
                  <a:pt x="16751" y="2247"/>
                </a:lnTo>
                <a:lnTo>
                  <a:pt x="16751" y="11709"/>
                </a:lnTo>
                <a:lnTo>
                  <a:pt x="16243" y="16179"/>
                </a:lnTo>
                <a:lnTo>
                  <a:pt x="14859" y="19583"/>
                </a:lnTo>
                <a:lnTo>
                  <a:pt x="13995" y="20497"/>
                </a:lnTo>
                <a:lnTo>
                  <a:pt x="11061" y="22047"/>
                </a:lnTo>
                <a:lnTo>
                  <a:pt x="6045" y="22047"/>
                </a:lnTo>
                <a:lnTo>
                  <a:pt x="6045" y="4470"/>
                </a:lnTo>
                <a:lnTo>
                  <a:pt x="6908" y="2921"/>
                </a:lnTo>
                <a:lnTo>
                  <a:pt x="16751" y="11709"/>
                </a:lnTo>
                <a:lnTo>
                  <a:pt x="16751" y="2247"/>
                </a:lnTo>
                <a:lnTo>
                  <a:pt x="14859" y="1079"/>
                </a:lnTo>
                <a:lnTo>
                  <a:pt x="11061" y="609"/>
                </a:lnTo>
                <a:lnTo>
                  <a:pt x="520" y="609"/>
                </a:lnTo>
                <a:lnTo>
                  <a:pt x="520" y="2463"/>
                </a:lnTo>
                <a:lnTo>
                  <a:pt x="1384" y="2463"/>
                </a:lnTo>
                <a:lnTo>
                  <a:pt x="2768" y="2921"/>
                </a:lnTo>
                <a:lnTo>
                  <a:pt x="3289" y="4470"/>
                </a:lnTo>
                <a:lnTo>
                  <a:pt x="3289" y="44399"/>
                </a:lnTo>
                <a:lnTo>
                  <a:pt x="2768" y="46405"/>
                </a:lnTo>
                <a:lnTo>
                  <a:pt x="1384" y="46875"/>
                </a:lnTo>
                <a:lnTo>
                  <a:pt x="0" y="46875"/>
                </a:lnTo>
                <a:lnTo>
                  <a:pt x="0" y="48260"/>
                </a:lnTo>
                <a:lnTo>
                  <a:pt x="13474" y="48260"/>
                </a:lnTo>
                <a:lnTo>
                  <a:pt x="16751" y="47332"/>
                </a:lnTo>
                <a:lnTo>
                  <a:pt x="18999" y="44869"/>
                </a:lnTo>
                <a:lnTo>
                  <a:pt x="19519" y="44399"/>
                </a:lnTo>
                <a:lnTo>
                  <a:pt x="20904" y="40551"/>
                </a:lnTo>
                <a:lnTo>
                  <a:pt x="21767" y="36080"/>
                </a:lnTo>
                <a:close/>
              </a:path>
              <a:path w="142239" h="48895">
                <a:moveTo>
                  <a:pt x="46799" y="609"/>
                </a:moveTo>
                <a:lnTo>
                  <a:pt x="40754" y="609"/>
                </a:lnTo>
                <a:lnTo>
                  <a:pt x="34721" y="38087"/>
                </a:lnTo>
                <a:lnTo>
                  <a:pt x="34366" y="38087"/>
                </a:lnTo>
                <a:lnTo>
                  <a:pt x="29184" y="609"/>
                </a:lnTo>
                <a:lnTo>
                  <a:pt x="23660" y="609"/>
                </a:lnTo>
                <a:lnTo>
                  <a:pt x="23660" y="2463"/>
                </a:lnTo>
                <a:lnTo>
                  <a:pt x="24523" y="2463"/>
                </a:lnTo>
                <a:lnTo>
                  <a:pt x="25565" y="2921"/>
                </a:lnTo>
                <a:lnTo>
                  <a:pt x="25908" y="4470"/>
                </a:lnTo>
                <a:lnTo>
                  <a:pt x="25908" y="44399"/>
                </a:lnTo>
                <a:lnTo>
                  <a:pt x="25565" y="46405"/>
                </a:lnTo>
                <a:lnTo>
                  <a:pt x="24523" y="46875"/>
                </a:lnTo>
                <a:lnTo>
                  <a:pt x="23660" y="46875"/>
                </a:lnTo>
                <a:lnTo>
                  <a:pt x="23660" y="48260"/>
                </a:lnTo>
                <a:lnTo>
                  <a:pt x="29705" y="48260"/>
                </a:lnTo>
                <a:lnTo>
                  <a:pt x="29705" y="46875"/>
                </a:lnTo>
                <a:lnTo>
                  <a:pt x="28841" y="46875"/>
                </a:lnTo>
                <a:lnTo>
                  <a:pt x="27813" y="46405"/>
                </a:lnTo>
                <a:lnTo>
                  <a:pt x="27292" y="44399"/>
                </a:lnTo>
                <a:lnTo>
                  <a:pt x="27292" y="8788"/>
                </a:lnTo>
                <a:lnTo>
                  <a:pt x="33337" y="48260"/>
                </a:lnTo>
                <a:lnTo>
                  <a:pt x="34366" y="48260"/>
                </a:lnTo>
                <a:lnTo>
                  <a:pt x="40754" y="7861"/>
                </a:lnTo>
                <a:lnTo>
                  <a:pt x="41275" y="7861"/>
                </a:lnTo>
                <a:lnTo>
                  <a:pt x="41275" y="44399"/>
                </a:lnTo>
                <a:lnTo>
                  <a:pt x="40754" y="46405"/>
                </a:lnTo>
                <a:lnTo>
                  <a:pt x="39382" y="46875"/>
                </a:lnTo>
                <a:lnTo>
                  <a:pt x="38519" y="46875"/>
                </a:lnTo>
                <a:lnTo>
                  <a:pt x="38519" y="48260"/>
                </a:lnTo>
                <a:lnTo>
                  <a:pt x="46799" y="48260"/>
                </a:lnTo>
                <a:lnTo>
                  <a:pt x="46799" y="46875"/>
                </a:lnTo>
                <a:lnTo>
                  <a:pt x="45935" y="46875"/>
                </a:lnTo>
                <a:lnTo>
                  <a:pt x="45072" y="46405"/>
                </a:lnTo>
                <a:lnTo>
                  <a:pt x="44564" y="44399"/>
                </a:lnTo>
                <a:lnTo>
                  <a:pt x="44564" y="4470"/>
                </a:lnTo>
                <a:lnTo>
                  <a:pt x="45072" y="2921"/>
                </a:lnTo>
                <a:lnTo>
                  <a:pt x="45935" y="2463"/>
                </a:lnTo>
                <a:lnTo>
                  <a:pt x="46799" y="2463"/>
                </a:lnTo>
                <a:lnTo>
                  <a:pt x="46799" y="609"/>
                </a:lnTo>
                <a:close/>
              </a:path>
              <a:path w="142239" h="48895">
                <a:moveTo>
                  <a:pt x="69596" y="32219"/>
                </a:moveTo>
                <a:lnTo>
                  <a:pt x="64414" y="32219"/>
                </a:lnTo>
                <a:lnTo>
                  <a:pt x="64414" y="0"/>
                </a:lnTo>
                <a:lnTo>
                  <a:pt x="62687" y="0"/>
                </a:lnTo>
                <a:lnTo>
                  <a:pt x="61658" y="2501"/>
                </a:lnTo>
                <a:lnTo>
                  <a:pt x="61658" y="6934"/>
                </a:lnTo>
                <a:lnTo>
                  <a:pt x="61658" y="32219"/>
                </a:lnTo>
                <a:lnTo>
                  <a:pt x="50609" y="32219"/>
                </a:lnTo>
                <a:lnTo>
                  <a:pt x="61315" y="6934"/>
                </a:lnTo>
                <a:lnTo>
                  <a:pt x="61658" y="6934"/>
                </a:lnTo>
                <a:lnTo>
                  <a:pt x="61658" y="2501"/>
                </a:lnTo>
                <a:lnTo>
                  <a:pt x="49225" y="32689"/>
                </a:lnTo>
                <a:lnTo>
                  <a:pt x="49225" y="33604"/>
                </a:lnTo>
                <a:lnTo>
                  <a:pt x="61658" y="33604"/>
                </a:lnTo>
                <a:lnTo>
                  <a:pt x="61658" y="42862"/>
                </a:lnTo>
                <a:lnTo>
                  <a:pt x="61315" y="45796"/>
                </a:lnTo>
                <a:lnTo>
                  <a:pt x="58889" y="46875"/>
                </a:lnTo>
                <a:lnTo>
                  <a:pt x="56642" y="46875"/>
                </a:lnTo>
                <a:lnTo>
                  <a:pt x="56642" y="48260"/>
                </a:lnTo>
                <a:lnTo>
                  <a:pt x="69075" y="48260"/>
                </a:lnTo>
                <a:lnTo>
                  <a:pt x="69075" y="46875"/>
                </a:lnTo>
                <a:lnTo>
                  <a:pt x="67360" y="46875"/>
                </a:lnTo>
                <a:lnTo>
                  <a:pt x="65455" y="45796"/>
                </a:lnTo>
                <a:lnTo>
                  <a:pt x="64414" y="42862"/>
                </a:lnTo>
                <a:lnTo>
                  <a:pt x="64414" y="33604"/>
                </a:lnTo>
                <a:lnTo>
                  <a:pt x="69596" y="33604"/>
                </a:lnTo>
                <a:lnTo>
                  <a:pt x="69596" y="32219"/>
                </a:lnTo>
                <a:close/>
              </a:path>
              <a:path w="142239" h="48895">
                <a:moveTo>
                  <a:pt x="92392" y="33147"/>
                </a:moveTo>
                <a:lnTo>
                  <a:pt x="91008" y="28371"/>
                </a:lnTo>
                <a:lnTo>
                  <a:pt x="88595" y="24980"/>
                </a:lnTo>
                <a:lnTo>
                  <a:pt x="85318" y="22504"/>
                </a:lnTo>
                <a:lnTo>
                  <a:pt x="87210" y="20967"/>
                </a:lnTo>
                <a:lnTo>
                  <a:pt x="89979" y="18034"/>
                </a:lnTo>
                <a:lnTo>
                  <a:pt x="90500" y="16179"/>
                </a:lnTo>
                <a:lnTo>
                  <a:pt x="91008" y="10795"/>
                </a:lnTo>
                <a:lnTo>
                  <a:pt x="91008" y="7861"/>
                </a:lnTo>
                <a:lnTo>
                  <a:pt x="89115" y="3543"/>
                </a:lnTo>
                <a:lnTo>
                  <a:pt x="86347" y="1079"/>
                </a:lnTo>
                <a:lnTo>
                  <a:pt x="83070" y="0"/>
                </a:lnTo>
                <a:lnTo>
                  <a:pt x="80302" y="609"/>
                </a:lnTo>
                <a:lnTo>
                  <a:pt x="77025" y="2463"/>
                </a:lnTo>
                <a:lnTo>
                  <a:pt x="75641" y="4927"/>
                </a:lnTo>
                <a:lnTo>
                  <a:pt x="74777" y="9245"/>
                </a:lnTo>
                <a:lnTo>
                  <a:pt x="75641" y="12788"/>
                </a:lnTo>
                <a:lnTo>
                  <a:pt x="77025" y="13716"/>
                </a:lnTo>
                <a:lnTo>
                  <a:pt x="77889" y="12788"/>
                </a:lnTo>
                <a:lnTo>
                  <a:pt x="78409" y="10325"/>
                </a:lnTo>
                <a:lnTo>
                  <a:pt x="77889" y="8788"/>
                </a:lnTo>
                <a:lnTo>
                  <a:pt x="77889" y="6477"/>
                </a:lnTo>
                <a:lnTo>
                  <a:pt x="79273" y="2921"/>
                </a:lnTo>
                <a:lnTo>
                  <a:pt x="82207" y="1993"/>
                </a:lnTo>
                <a:lnTo>
                  <a:pt x="83934" y="2463"/>
                </a:lnTo>
                <a:lnTo>
                  <a:pt x="86690" y="4927"/>
                </a:lnTo>
                <a:lnTo>
                  <a:pt x="87210" y="6477"/>
                </a:lnTo>
                <a:lnTo>
                  <a:pt x="88252" y="11709"/>
                </a:lnTo>
                <a:lnTo>
                  <a:pt x="87731" y="14643"/>
                </a:lnTo>
                <a:lnTo>
                  <a:pt x="86347" y="19113"/>
                </a:lnTo>
                <a:lnTo>
                  <a:pt x="84455" y="20967"/>
                </a:lnTo>
                <a:lnTo>
                  <a:pt x="80822" y="22047"/>
                </a:lnTo>
                <a:lnTo>
                  <a:pt x="80822" y="23901"/>
                </a:lnTo>
                <a:lnTo>
                  <a:pt x="84963" y="24358"/>
                </a:lnTo>
                <a:lnTo>
                  <a:pt x="87210" y="26822"/>
                </a:lnTo>
                <a:lnTo>
                  <a:pt x="88595" y="29756"/>
                </a:lnTo>
                <a:lnTo>
                  <a:pt x="89115" y="35153"/>
                </a:lnTo>
                <a:lnTo>
                  <a:pt x="88595" y="39928"/>
                </a:lnTo>
                <a:lnTo>
                  <a:pt x="87210" y="43942"/>
                </a:lnTo>
                <a:lnTo>
                  <a:pt x="85826" y="45796"/>
                </a:lnTo>
                <a:lnTo>
                  <a:pt x="82207" y="46875"/>
                </a:lnTo>
                <a:lnTo>
                  <a:pt x="79273" y="45796"/>
                </a:lnTo>
                <a:lnTo>
                  <a:pt x="77889" y="42862"/>
                </a:lnTo>
                <a:lnTo>
                  <a:pt x="77889" y="41008"/>
                </a:lnTo>
                <a:lnTo>
                  <a:pt x="78409" y="39001"/>
                </a:lnTo>
                <a:lnTo>
                  <a:pt x="77889" y="36537"/>
                </a:lnTo>
                <a:lnTo>
                  <a:pt x="76504" y="35610"/>
                </a:lnTo>
                <a:lnTo>
                  <a:pt x="75120" y="36537"/>
                </a:lnTo>
                <a:lnTo>
                  <a:pt x="74256" y="39471"/>
                </a:lnTo>
                <a:lnTo>
                  <a:pt x="74777" y="41935"/>
                </a:lnTo>
                <a:lnTo>
                  <a:pt x="76504" y="46405"/>
                </a:lnTo>
                <a:lnTo>
                  <a:pt x="78930" y="48260"/>
                </a:lnTo>
                <a:lnTo>
                  <a:pt x="82550" y="48717"/>
                </a:lnTo>
                <a:lnTo>
                  <a:pt x="83591" y="48717"/>
                </a:lnTo>
                <a:lnTo>
                  <a:pt x="87210" y="47790"/>
                </a:lnTo>
                <a:lnTo>
                  <a:pt x="89979" y="44869"/>
                </a:lnTo>
                <a:lnTo>
                  <a:pt x="91871" y="40551"/>
                </a:lnTo>
                <a:lnTo>
                  <a:pt x="92392" y="35610"/>
                </a:lnTo>
                <a:lnTo>
                  <a:pt x="92392" y="33147"/>
                </a:lnTo>
                <a:close/>
              </a:path>
              <a:path w="142239" h="48895">
                <a:moveTo>
                  <a:pt x="116916" y="18656"/>
                </a:moveTo>
                <a:lnTo>
                  <a:pt x="116395" y="14185"/>
                </a:lnTo>
                <a:lnTo>
                  <a:pt x="115531" y="9867"/>
                </a:lnTo>
                <a:lnTo>
                  <a:pt x="114668" y="6477"/>
                </a:lnTo>
                <a:lnTo>
                  <a:pt x="113639" y="4546"/>
                </a:lnTo>
                <a:lnTo>
                  <a:pt x="113639" y="24358"/>
                </a:lnTo>
                <a:lnTo>
                  <a:pt x="113639" y="27901"/>
                </a:lnTo>
                <a:lnTo>
                  <a:pt x="113284" y="33147"/>
                </a:lnTo>
                <a:lnTo>
                  <a:pt x="112776" y="37160"/>
                </a:lnTo>
                <a:lnTo>
                  <a:pt x="111912" y="41008"/>
                </a:lnTo>
                <a:lnTo>
                  <a:pt x="111912" y="41935"/>
                </a:lnTo>
                <a:lnTo>
                  <a:pt x="110007" y="45326"/>
                </a:lnTo>
                <a:lnTo>
                  <a:pt x="107594" y="46875"/>
                </a:lnTo>
                <a:lnTo>
                  <a:pt x="107251" y="46875"/>
                </a:lnTo>
                <a:lnTo>
                  <a:pt x="104825" y="44869"/>
                </a:lnTo>
                <a:lnTo>
                  <a:pt x="103098" y="41008"/>
                </a:lnTo>
                <a:lnTo>
                  <a:pt x="102577" y="38544"/>
                </a:lnTo>
                <a:lnTo>
                  <a:pt x="101549" y="34683"/>
                </a:lnTo>
                <a:lnTo>
                  <a:pt x="101549" y="29756"/>
                </a:lnTo>
                <a:lnTo>
                  <a:pt x="101206" y="24358"/>
                </a:lnTo>
                <a:lnTo>
                  <a:pt x="101206" y="20967"/>
                </a:lnTo>
                <a:lnTo>
                  <a:pt x="107607" y="2463"/>
                </a:lnTo>
                <a:lnTo>
                  <a:pt x="108115" y="2463"/>
                </a:lnTo>
                <a:lnTo>
                  <a:pt x="110528" y="4000"/>
                </a:lnTo>
                <a:lnTo>
                  <a:pt x="111912" y="8318"/>
                </a:lnTo>
                <a:lnTo>
                  <a:pt x="112255" y="10325"/>
                </a:lnTo>
                <a:lnTo>
                  <a:pt x="113284" y="14185"/>
                </a:lnTo>
                <a:lnTo>
                  <a:pt x="107594" y="0"/>
                </a:lnTo>
                <a:lnTo>
                  <a:pt x="104825" y="609"/>
                </a:lnTo>
                <a:lnTo>
                  <a:pt x="97917" y="19113"/>
                </a:lnTo>
                <a:lnTo>
                  <a:pt x="97917" y="30213"/>
                </a:lnTo>
                <a:lnTo>
                  <a:pt x="107594" y="48717"/>
                </a:lnTo>
                <a:lnTo>
                  <a:pt x="110007" y="48260"/>
                </a:lnTo>
                <a:lnTo>
                  <a:pt x="112255" y="45796"/>
                </a:lnTo>
                <a:lnTo>
                  <a:pt x="114668" y="42405"/>
                </a:lnTo>
                <a:lnTo>
                  <a:pt x="114668" y="41935"/>
                </a:lnTo>
                <a:lnTo>
                  <a:pt x="115531" y="38544"/>
                </a:lnTo>
                <a:lnTo>
                  <a:pt x="116395" y="34683"/>
                </a:lnTo>
                <a:lnTo>
                  <a:pt x="116916" y="29756"/>
                </a:lnTo>
                <a:lnTo>
                  <a:pt x="116916" y="18656"/>
                </a:lnTo>
                <a:close/>
              </a:path>
              <a:path w="142239" h="48895">
                <a:moveTo>
                  <a:pt x="141617" y="12788"/>
                </a:moveTo>
                <a:lnTo>
                  <a:pt x="141097" y="8318"/>
                </a:lnTo>
                <a:lnTo>
                  <a:pt x="139192" y="4000"/>
                </a:lnTo>
                <a:lnTo>
                  <a:pt x="138671" y="3543"/>
                </a:lnTo>
                <a:lnTo>
                  <a:pt x="138671" y="13258"/>
                </a:lnTo>
                <a:lnTo>
                  <a:pt x="138328" y="18034"/>
                </a:lnTo>
                <a:lnTo>
                  <a:pt x="136436" y="22047"/>
                </a:lnTo>
                <a:lnTo>
                  <a:pt x="134531" y="23431"/>
                </a:lnTo>
                <a:lnTo>
                  <a:pt x="131254" y="24358"/>
                </a:lnTo>
                <a:lnTo>
                  <a:pt x="126758" y="24358"/>
                </a:lnTo>
                <a:lnTo>
                  <a:pt x="126758" y="4470"/>
                </a:lnTo>
                <a:lnTo>
                  <a:pt x="127101" y="2921"/>
                </a:lnTo>
                <a:lnTo>
                  <a:pt x="128485" y="2463"/>
                </a:lnTo>
                <a:lnTo>
                  <a:pt x="130898" y="2463"/>
                </a:lnTo>
                <a:lnTo>
                  <a:pt x="134188" y="2921"/>
                </a:lnTo>
                <a:lnTo>
                  <a:pt x="136944" y="4927"/>
                </a:lnTo>
                <a:lnTo>
                  <a:pt x="137807" y="7861"/>
                </a:lnTo>
                <a:lnTo>
                  <a:pt x="138671" y="13258"/>
                </a:lnTo>
                <a:lnTo>
                  <a:pt x="138671" y="3543"/>
                </a:lnTo>
                <a:lnTo>
                  <a:pt x="135915" y="1536"/>
                </a:lnTo>
                <a:lnTo>
                  <a:pt x="131762" y="609"/>
                </a:lnTo>
                <a:lnTo>
                  <a:pt x="120713" y="609"/>
                </a:lnTo>
                <a:lnTo>
                  <a:pt x="120713" y="2463"/>
                </a:lnTo>
                <a:lnTo>
                  <a:pt x="122097" y="2463"/>
                </a:lnTo>
                <a:lnTo>
                  <a:pt x="123482" y="2921"/>
                </a:lnTo>
                <a:lnTo>
                  <a:pt x="123825" y="4470"/>
                </a:lnTo>
                <a:lnTo>
                  <a:pt x="123825" y="44399"/>
                </a:lnTo>
                <a:lnTo>
                  <a:pt x="123482" y="46405"/>
                </a:lnTo>
                <a:lnTo>
                  <a:pt x="122097" y="46875"/>
                </a:lnTo>
                <a:lnTo>
                  <a:pt x="120713" y="46875"/>
                </a:lnTo>
                <a:lnTo>
                  <a:pt x="120713" y="48260"/>
                </a:lnTo>
                <a:lnTo>
                  <a:pt x="129527" y="48260"/>
                </a:lnTo>
                <a:lnTo>
                  <a:pt x="129527" y="46875"/>
                </a:lnTo>
                <a:lnTo>
                  <a:pt x="128485" y="46875"/>
                </a:lnTo>
                <a:lnTo>
                  <a:pt x="127101" y="46405"/>
                </a:lnTo>
                <a:lnTo>
                  <a:pt x="126758" y="44399"/>
                </a:lnTo>
                <a:lnTo>
                  <a:pt x="126758" y="25895"/>
                </a:lnTo>
                <a:lnTo>
                  <a:pt x="132803" y="25895"/>
                </a:lnTo>
                <a:lnTo>
                  <a:pt x="135915" y="25438"/>
                </a:lnTo>
                <a:lnTo>
                  <a:pt x="139192" y="22504"/>
                </a:lnTo>
                <a:lnTo>
                  <a:pt x="141097" y="18034"/>
                </a:lnTo>
                <a:lnTo>
                  <a:pt x="141617" y="1278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6350152" y="3790111"/>
            <a:ext cx="69215" cy="130810"/>
          </a:xfrm>
          <a:custGeom>
            <a:avLst/>
            <a:gdLst/>
            <a:ahLst/>
            <a:cxnLst/>
            <a:rect l="l" t="t" r="r" b="b"/>
            <a:pathLst>
              <a:path w="69214" h="130810">
                <a:moveTo>
                  <a:pt x="19519" y="105156"/>
                </a:moveTo>
                <a:lnTo>
                  <a:pt x="18478" y="94983"/>
                </a:lnTo>
                <a:lnTo>
                  <a:pt x="17614" y="91122"/>
                </a:lnTo>
                <a:lnTo>
                  <a:pt x="16751" y="87731"/>
                </a:lnTo>
                <a:lnTo>
                  <a:pt x="15722" y="85890"/>
                </a:lnTo>
                <a:lnTo>
                  <a:pt x="15722" y="100380"/>
                </a:lnTo>
                <a:lnTo>
                  <a:pt x="15722" y="109169"/>
                </a:lnTo>
                <a:lnTo>
                  <a:pt x="9677" y="127673"/>
                </a:lnTo>
                <a:lnTo>
                  <a:pt x="9334" y="127673"/>
                </a:lnTo>
                <a:lnTo>
                  <a:pt x="7429" y="126136"/>
                </a:lnTo>
                <a:lnTo>
                  <a:pt x="4673" y="119811"/>
                </a:lnTo>
                <a:lnTo>
                  <a:pt x="3632" y="111023"/>
                </a:lnTo>
                <a:lnTo>
                  <a:pt x="3632" y="97447"/>
                </a:lnTo>
                <a:lnTo>
                  <a:pt x="5537" y="89128"/>
                </a:lnTo>
                <a:lnTo>
                  <a:pt x="5537" y="88658"/>
                </a:lnTo>
                <a:lnTo>
                  <a:pt x="7429" y="84810"/>
                </a:lnTo>
                <a:lnTo>
                  <a:pt x="9677" y="83261"/>
                </a:lnTo>
                <a:lnTo>
                  <a:pt x="10198" y="83261"/>
                </a:lnTo>
                <a:lnTo>
                  <a:pt x="15722" y="100380"/>
                </a:lnTo>
                <a:lnTo>
                  <a:pt x="15722" y="85890"/>
                </a:lnTo>
                <a:lnTo>
                  <a:pt x="14859" y="84340"/>
                </a:lnTo>
                <a:lnTo>
                  <a:pt x="12433" y="81876"/>
                </a:lnTo>
                <a:lnTo>
                  <a:pt x="9677" y="81407"/>
                </a:lnTo>
                <a:lnTo>
                  <a:pt x="6908" y="81876"/>
                </a:lnTo>
                <a:lnTo>
                  <a:pt x="0" y="100380"/>
                </a:lnTo>
                <a:lnTo>
                  <a:pt x="0" y="111480"/>
                </a:lnTo>
                <a:lnTo>
                  <a:pt x="863" y="115951"/>
                </a:lnTo>
                <a:lnTo>
                  <a:pt x="1384" y="120269"/>
                </a:lnTo>
                <a:lnTo>
                  <a:pt x="2768" y="123659"/>
                </a:lnTo>
                <a:lnTo>
                  <a:pt x="4673" y="127050"/>
                </a:lnTo>
                <a:lnTo>
                  <a:pt x="6908" y="129057"/>
                </a:lnTo>
                <a:lnTo>
                  <a:pt x="9677" y="129984"/>
                </a:lnTo>
                <a:lnTo>
                  <a:pt x="12090" y="129527"/>
                </a:lnTo>
                <a:lnTo>
                  <a:pt x="14859" y="127050"/>
                </a:lnTo>
                <a:lnTo>
                  <a:pt x="16751" y="123202"/>
                </a:lnTo>
                <a:lnTo>
                  <a:pt x="18135" y="119811"/>
                </a:lnTo>
                <a:lnTo>
                  <a:pt x="18478" y="115493"/>
                </a:lnTo>
                <a:lnTo>
                  <a:pt x="19519" y="105156"/>
                </a:lnTo>
                <a:close/>
              </a:path>
              <a:path w="69214" h="130810">
                <a:moveTo>
                  <a:pt x="20904" y="37007"/>
                </a:moveTo>
                <a:lnTo>
                  <a:pt x="19862" y="36537"/>
                </a:lnTo>
                <a:lnTo>
                  <a:pt x="18999" y="40398"/>
                </a:lnTo>
                <a:lnTo>
                  <a:pt x="17106" y="43789"/>
                </a:lnTo>
                <a:lnTo>
                  <a:pt x="15722" y="45326"/>
                </a:lnTo>
                <a:lnTo>
                  <a:pt x="12433" y="46253"/>
                </a:lnTo>
                <a:lnTo>
                  <a:pt x="7950" y="46253"/>
                </a:lnTo>
                <a:lnTo>
                  <a:pt x="6565" y="45796"/>
                </a:lnTo>
                <a:lnTo>
                  <a:pt x="6045" y="43789"/>
                </a:lnTo>
                <a:lnTo>
                  <a:pt x="6045" y="3848"/>
                </a:lnTo>
                <a:lnTo>
                  <a:pt x="6565" y="2463"/>
                </a:lnTo>
                <a:lnTo>
                  <a:pt x="7950" y="2006"/>
                </a:lnTo>
                <a:lnTo>
                  <a:pt x="8813" y="2006"/>
                </a:lnTo>
                <a:lnTo>
                  <a:pt x="8813" y="0"/>
                </a:lnTo>
                <a:lnTo>
                  <a:pt x="0" y="0"/>
                </a:lnTo>
                <a:lnTo>
                  <a:pt x="0" y="2006"/>
                </a:lnTo>
                <a:lnTo>
                  <a:pt x="1384" y="2006"/>
                </a:lnTo>
                <a:lnTo>
                  <a:pt x="2768" y="2463"/>
                </a:lnTo>
                <a:lnTo>
                  <a:pt x="2768" y="45796"/>
                </a:lnTo>
                <a:lnTo>
                  <a:pt x="1384" y="46253"/>
                </a:lnTo>
                <a:lnTo>
                  <a:pt x="0" y="46253"/>
                </a:lnTo>
                <a:lnTo>
                  <a:pt x="0" y="48260"/>
                </a:lnTo>
                <a:lnTo>
                  <a:pt x="19519" y="48260"/>
                </a:lnTo>
                <a:lnTo>
                  <a:pt x="20904" y="37007"/>
                </a:lnTo>
                <a:close/>
              </a:path>
              <a:path w="69214" h="130810">
                <a:moveTo>
                  <a:pt x="30568" y="126136"/>
                </a:moveTo>
                <a:lnTo>
                  <a:pt x="29705" y="123659"/>
                </a:lnTo>
                <a:lnTo>
                  <a:pt x="27813" y="122275"/>
                </a:lnTo>
                <a:lnTo>
                  <a:pt x="25908" y="123659"/>
                </a:lnTo>
                <a:lnTo>
                  <a:pt x="25044" y="126136"/>
                </a:lnTo>
                <a:lnTo>
                  <a:pt x="25908" y="129057"/>
                </a:lnTo>
                <a:lnTo>
                  <a:pt x="27813" y="130606"/>
                </a:lnTo>
                <a:lnTo>
                  <a:pt x="29705" y="129057"/>
                </a:lnTo>
                <a:lnTo>
                  <a:pt x="30568" y="126136"/>
                </a:lnTo>
                <a:close/>
              </a:path>
              <a:path w="69214" h="130810">
                <a:moveTo>
                  <a:pt x="45072" y="18961"/>
                </a:moveTo>
                <a:lnTo>
                  <a:pt x="44564" y="17106"/>
                </a:lnTo>
                <a:lnTo>
                  <a:pt x="43700" y="16027"/>
                </a:lnTo>
                <a:lnTo>
                  <a:pt x="41795" y="16649"/>
                </a:lnTo>
                <a:lnTo>
                  <a:pt x="39382" y="18961"/>
                </a:lnTo>
                <a:lnTo>
                  <a:pt x="39027" y="18669"/>
                </a:lnTo>
                <a:lnTo>
                  <a:pt x="39027" y="26822"/>
                </a:lnTo>
                <a:lnTo>
                  <a:pt x="39027" y="28219"/>
                </a:lnTo>
                <a:lnTo>
                  <a:pt x="37655" y="33147"/>
                </a:lnTo>
                <a:lnTo>
                  <a:pt x="37134" y="33616"/>
                </a:lnTo>
                <a:lnTo>
                  <a:pt x="33858" y="35153"/>
                </a:lnTo>
                <a:lnTo>
                  <a:pt x="33337" y="35153"/>
                </a:lnTo>
                <a:lnTo>
                  <a:pt x="30568" y="32689"/>
                </a:lnTo>
                <a:lnTo>
                  <a:pt x="30226" y="32219"/>
                </a:lnTo>
                <a:lnTo>
                  <a:pt x="29184" y="26822"/>
                </a:lnTo>
                <a:lnTo>
                  <a:pt x="29184" y="24358"/>
                </a:lnTo>
                <a:lnTo>
                  <a:pt x="30568" y="20040"/>
                </a:lnTo>
                <a:lnTo>
                  <a:pt x="33858" y="18034"/>
                </a:lnTo>
                <a:lnTo>
                  <a:pt x="37655" y="20040"/>
                </a:lnTo>
                <a:lnTo>
                  <a:pt x="37998" y="21424"/>
                </a:lnTo>
                <a:lnTo>
                  <a:pt x="39027" y="26822"/>
                </a:lnTo>
                <a:lnTo>
                  <a:pt x="39027" y="18669"/>
                </a:lnTo>
                <a:lnTo>
                  <a:pt x="37134" y="17106"/>
                </a:lnTo>
                <a:lnTo>
                  <a:pt x="33858" y="16649"/>
                </a:lnTo>
                <a:lnTo>
                  <a:pt x="31089" y="17106"/>
                </a:lnTo>
                <a:lnTo>
                  <a:pt x="28841" y="19431"/>
                </a:lnTo>
                <a:lnTo>
                  <a:pt x="27292" y="21894"/>
                </a:lnTo>
                <a:lnTo>
                  <a:pt x="26428" y="26822"/>
                </a:lnTo>
                <a:lnTo>
                  <a:pt x="27292" y="31140"/>
                </a:lnTo>
                <a:lnTo>
                  <a:pt x="29184" y="34531"/>
                </a:lnTo>
                <a:lnTo>
                  <a:pt x="27292" y="36537"/>
                </a:lnTo>
                <a:lnTo>
                  <a:pt x="26428" y="39471"/>
                </a:lnTo>
                <a:lnTo>
                  <a:pt x="27292" y="41935"/>
                </a:lnTo>
                <a:lnTo>
                  <a:pt x="29184" y="43789"/>
                </a:lnTo>
                <a:lnTo>
                  <a:pt x="25908" y="46723"/>
                </a:lnTo>
                <a:lnTo>
                  <a:pt x="25044" y="50723"/>
                </a:lnTo>
                <a:lnTo>
                  <a:pt x="25565" y="52120"/>
                </a:lnTo>
                <a:lnTo>
                  <a:pt x="27292" y="55968"/>
                </a:lnTo>
                <a:lnTo>
                  <a:pt x="30226" y="57975"/>
                </a:lnTo>
                <a:lnTo>
                  <a:pt x="33858" y="58432"/>
                </a:lnTo>
                <a:lnTo>
                  <a:pt x="34721" y="58432"/>
                </a:lnTo>
                <a:lnTo>
                  <a:pt x="39027" y="57975"/>
                </a:lnTo>
                <a:lnTo>
                  <a:pt x="41275" y="55968"/>
                </a:lnTo>
                <a:lnTo>
                  <a:pt x="42659" y="54114"/>
                </a:lnTo>
                <a:lnTo>
                  <a:pt x="43700" y="49187"/>
                </a:lnTo>
                <a:lnTo>
                  <a:pt x="42138" y="44411"/>
                </a:lnTo>
                <a:lnTo>
                  <a:pt x="41795" y="43789"/>
                </a:lnTo>
                <a:lnTo>
                  <a:pt x="41275" y="43497"/>
                </a:lnTo>
                <a:lnTo>
                  <a:pt x="41275" y="50723"/>
                </a:lnTo>
                <a:lnTo>
                  <a:pt x="39382" y="55041"/>
                </a:lnTo>
                <a:lnTo>
                  <a:pt x="37998" y="55968"/>
                </a:lnTo>
                <a:lnTo>
                  <a:pt x="34366" y="57048"/>
                </a:lnTo>
                <a:lnTo>
                  <a:pt x="32473" y="56591"/>
                </a:lnTo>
                <a:lnTo>
                  <a:pt x="29184" y="55041"/>
                </a:lnTo>
                <a:lnTo>
                  <a:pt x="27292" y="50723"/>
                </a:lnTo>
                <a:lnTo>
                  <a:pt x="28321" y="46723"/>
                </a:lnTo>
                <a:lnTo>
                  <a:pt x="30568" y="44411"/>
                </a:lnTo>
                <a:lnTo>
                  <a:pt x="31610" y="44869"/>
                </a:lnTo>
                <a:lnTo>
                  <a:pt x="35229" y="45326"/>
                </a:lnTo>
                <a:lnTo>
                  <a:pt x="35750" y="45326"/>
                </a:lnTo>
                <a:lnTo>
                  <a:pt x="39382" y="46253"/>
                </a:lnTo>
                <a:lnTo>
                  <a:pt x="40754" y="47802"/>
                </a:lnTo>
                <a:lnTo>
                  <a:pt x="41275" y="50723"/>
                </a:lnTo>
                <a:lnTo>
                  <a:pt x="41275" y="43497"/>
                </a:lnTo>
                <a:lnTo>
                  <a:pt x="38519" y="41935"/>
                </a:lnTo>
                <a:lnTo>
                  <a:pt x="34721" y="41478"/>
                </a:lnTo>
                <a:lnTo>
                  <a:pt x="33858" y="40855"/>
                </a:lnTo>
                <a:lnTo>
                  <a:pt x="30568" y="40398"/>
                </a:lnTo>
                <a:lnTo>
                  <a:pt x="29184" y="39928"/>
                </a:lnTo>
                <a:lnTo>
                  <a:pt x="28841" y="37934"/>
                </a:lnTo>
                <a:lnTo>
                  <a:pt x="29184" y="37007"/>
                </a:lnTo>
                <a:lnTo>
                  <a:pt x="30568" y="35610"/>
                </a:lnTo>
                <a:lnTo>
                  <a:pt x="31953" y="36080"/>
                </a:lnTo>
                <a:lnTo>
                  <a:pt x="33858" y="37007"/>
                </a:lnTo>
                <a:lnTo>
                  <a:pt x="37134" y="36080"/>
                </a:lnTo>
                <a:lnTo>
                  <a:pt x="39890" y="33616"/>
                </a:lnTo>
                <a:lnTo>
                  <a:pt x="40411" y="31610"/>
                </a:lnTo>
                <a:lnTo>
                  <a:pt x="41275" y="26822"/>
                </a:lnTo>
                <a:lnTo>
                  <a:pt x="41275" y="22974"/>
                </a:lnTo>
                <a:lnTo>
                  <a:pt x="39890" y="20040"/>
                </a:lnTo>
                <a:lnTo>
                  <a:pt x="41275" y="18961"/>
                </a:lnTo>
                <a:lnTo>
                  <a:pt x="42138" y="20040"/>
                </a:lnTo>
                <a:lnTo>
                  <a:pt x="42659" y="20967"/>
                </a:lnTo>
                <a:lnTo>
                  <a:pt x="43700" y="21424"/>
                </a:lnTo>
                <a:lnTo>
                  <a:pt x="45072" y="20510"/>
                </a:lnTo>
                <a:lnTo>
                  <a:pt x="45072" y="18961"/>
                </a:lnTo>
                <a:close/>
              </a:path>
              <a:path w="69214" h="130810">
                <a:moveTo>
                  <a:pt x="66840" y="110553"/>
                </a:moveTo>
                <a:lnTo>
                  <a:pt x="65976" y="106235"/>
                </a:lnTo>
                <a:lnTo>
                  <a:pt x="64414" y="102844"/>
                </a:lnTo>
                <a:lnTo>
                  <a:pt x="64071" y="101765"/>
                </a:lnTo>
                <a:lnTo>
                  <a:pt x="61658" y="99301"/>
                </a:lnTo>
                <a:lnTo>
                  <a:pt x="58889" y="98831"/>
                </a:lnTo>
                <a:lnTo>
                  <a:pt x="58547" y="98831"/>
                </a:lnTo>
                <a:lnTo>
                  <a:pt x="55270" y="99301"/>
                </a:lnTo>
                <a:lnTo>
                  <a:pt x="53886" y="100838"/>
                </a:lnTo>
                <a:lnTo>
                  <a:pt x="51473" y="104228"/>
                </a:lnTo>
                <a:lnTo>
                  <a:pt x="52501" y="85725"/>
                </a:lnTo>
                <a:lnTo>
                  <a:pt x="65976" y="85725"/>
                </a:lnTo>
                <a:lnTo>
                  <a:pt x="66319" y="81876"/>
                </a:lnTo>
                <a:lnTo>
                  <a:pt x="51117" y="81876"/>
                </a:lnTo>
                <a:lnTo>
                  <a:pt x="50088" y="107162"/>
                </a:lnTo>
                <a:lnTo>
                  <a:pt x="51473" y="107162"/>
                </a:lnTo>
                <a:lnTo>
                  <a:pt x="52501" y="105778"/>
                </a:lnTo>
                <a:lnTo>
                  <a:pt x="54229" y="102844"/>
                </a:lnTo>
                <a:lnTo>
                  <a:pt x="55270" y="102235"/>
                </a:lnTo>
                <a:lnTo>
                  <a:pt x="58026" y="101307"/>
                </a:lnTo>
                <a:lnTo>
                  <a:pt x="60274" y="102235"/>
                </a:lnTo>
                <a:lnTo>
                  <a:pt x="62179" y="104698"/>
                </a:lnTo>
                <a:lnTo>
                  <a:pt x="62687" y="105156"/>
                </a:lnTo>
                <a:lnTo>
                  <a:pt x="63550" y="109169"/>
                </a:lnTo>
                <a:lnTo>
                  <a:pt x="63550" y="115951"/>
                </a:lnTo>
                <a:lnTo>
                  <a:pt x="63042" y="120738"/>
                </a:lnTo>
                <a:lnTo>
                  <a:pt x="62179" y="124282"/>
                </a:lnTo>
                <a:lnTo>
                  <a:pt x="60274" y="127050"/>
                </a:lnTo>
                <a:lnTo>
                  <a:pt x="57505" y="128130"/>
                </a:lnTo>
                <a:lnTo>
                  <a:pt x="56642" y="128130"/>
                </a:lnTo>
                <a:lnTo>
                  <a:pt x="53886" y="127050"/>
                </a:lnTo>
                <a:lnTo>
                  <a:pt x="51981" y="123659"/>
                </a:lnTo>
                <a:lnTo>
                  <a:pt x="52501" y="121348"/>
                </a:lnTo>
                <a:lnTo>
                  <a:pt x="52844" y="118884"/>
                </a:lnTo>
                <a:lnTo>
                  <a:pt x="52501" y="116878"/>
                </a:lnTo>
                <a:lnTo>
                  <a:pt x="51117" y="115951"/>
                </a:lnTo>
                <a:lnTo>
                  <a:pt x="49225" y="116878"/>
                </a:lnTo>
                <a:lnTo>
                  <a:pt x="48704" y="119811"/>
                </a:lnTo>
                <a:lnTo>
                  <a:pt x="49225" y="123659"/>
                </a:lnTo>
                <a:lnTo>
                  <a:pt x="51473" y="127050"/>
                </a:lnTo>
                <a:lnTo>
                  <a:pt x="54229" y="129527"/>
                </a:lnTo>
                <a:lnTo>
                  <a:pt x="57505" y="129984"/>
                </a:lnTo>
                <a:lnTo>
                  <a:pt x="59931" y="129527"/>
                </a:lnTo>
                <a:lnTo>
                  <a:pt x="62687" y="128130"/>
                </a:lnTo>
                <a:lnTo>
                  <a:pt x="64414" y="125666"/>
                </a:lnTo>
                <a:lnTo>
                  <a:pt x="65976" y="122732"/>
                </a:lnTo>
                <a:lnTo>
                  <a:pt x="66840" y="118414"/>
                </a:lnTo>
                <a:lnTo>
                  <a:pt x="66840" y="110553"/>
                </a:lnTo>
                <a:close/>
              </a:path>
              <a:path w="69214" h="130810">
                <a:moveTo>
                  <a:pt x="69075" y="35610"/>
                </a:moveTo>
                <a:lnTo>
                  <a:pt x="68732" y="31610"/>
                </a:lnTo>
                <a:lnTo>
                  <a:pt x="67360" y="27749"/>
                </a:lnTo>
                <a:lnTo>
                  <a:pt x="66840" y="26822"/>
                </a:lnTo>
                <a:lnTo>
                  <a:pt x="65455" y="24701"/>
                </a:lnTo>
                <a:lnTo>
                  <a:pt x="65455" y="35153"/>
                </a:lnTo>
                <a:lnTo>
                  <a:pt x="64935" y="39471"/>
                </a:lnTo>
                <a:lnTo>
                  <a:pt x="63550" y="43332"/>
                </a:lnTo>
                <a:lnTo>
                  <a:pt x="61658" y="45326"/>
                </a:lnTo>
                <a:lnTo>
                  <a:pt x="58547" y="46253"/>
                </a:lnTo>
                <a:lnTo>
                  <a:pt x="55270" y="46253"/>
                </a:lnTo>
                <a:lnTo>
                  <a:pt x="54229" y="45796"/>
                </a:lnTo>
                <a:lnTo>
                  <a:pt x="53365" y="43789"/>
                </a:lnTo>
                <a:lnTo>
                  <a:pt x="53365" y="22974"/>
                </a:lnTo>
                <a:lnTo>
                  <a:pt x="58026" y="22974"/>
                </a:lnTo>
                <a:lnTo>
                  <a:pt x="61315" y="23901"/>
                </a:lnTo>
                <a:lnTo>
                  <a:pt x="64071" y="26365"/>
                </a:lnTo>
                <a:lnTo>
                  <a:pt x="64935" y="30226"/>
                </a:lnTo>
                <a:lnTo>
                  <a:pt x="65455" y="35153"/>
                </a:lnTo>
                <a:lnTo>
                  <a:pt x="65455" y="24701"/>
                </a:lnTo>
                <a:lnTo>
                  <a:pt x="64935" y="23901"/>
                </a:lnTo>
                <a:lnTo>
                  <a:pt x="61658" y="21894"/>
                </a:lnTo>
                <a:lnTo>
                  <a:pt x="64414" y="20040"/>
                </a:lnTo>
                <a:lnTo>
                  <a:pt x="66319" y="17576"/>
                </a:lnTo>
                <a:lnTo>
                  <a:pt x="66840" y="15570"/>
                </a:lnTo>
                <a:lnTo>
                  <a:pt x="67360" y="11252"/>
                </a:lnTo>
                <a:lnTo>
                  <a:pt x="67360" y="10795"/>
                </a:lnTo>
                <a:lnTo>
                  <a:pt x="66840" y="6324"/>
                </a:lnTo>
                <a:lnTo>
                  <a:pt x="65455" y="2921"/>
                </a:lnTo>
                <a:lnTo>
                  <a:pt x="64414" y="2006"/>
                </a:lnTo>
                <a:lnTo>
                  <a:pt x="64071" y="1778"/>
                </a:lnTo>
                <a:lnTo>
                  <a:pt x="64071" y="11252"/>
                </a:lnTo>
                <a:lnTo>
                  <a:pt x="64071" y="15570"/>
                </a:lnTo>
                <a:lnTo>
                  <a:pt x="61315" y="20510"/>
                </a:lnTo>
                <a:lnTo>
                  <a:pt x="58547" y="21424"/>
                </a:lnTo>
                <a:lnTo>
                  <a:pt x="53365" y="21424"/>
                </a:lnTo>
                <a:lnTo>
                  <a:pt x="53365" y="3848"/>
                </a:lnTo>
                <a:lnTo>
                  <a:pt x="54229" y="2463"/>
                </a:lnTo>
                <a:lnTo>
                  <a:pt x="55270" y="2006"/>
                </a:lnTo>
                <a:lnTo>
                  <a:pt x="57505" y="2006"/>
                </a:lnTo>
                <a:lnTo>
                  <a:pt x="59931" y="2463"/>
                </a:lnTo>
                <a:lnTo>
                  <a:pt x="62179" y="3848"/>
                </a:lnTo>
                <a:lnTo>
                  <a:pt x="63550" y="6324"/>
                </a:lnTo>
                <a:lnTo>
                  <a:pt x="64071" y="11252"/>
                </a:lnTo>
                <a:lnTo>
                  <a:pt x="64071" y="1778"/>
                </a:lnTo>
                <a:lnTo>
                  <a:pt x="62179" y="457"/>
                </a:lnTo>
                <a:lnTo>
                  <a:pt x="58547" y="0"/>
                </a:lnTo>
                <a:lnTo>
                  <a:pt x="47840" y="0"/>
                </a:lnTo>
                <a:lnTo>
                  <a:pt x="47840" y="2006"/>
                </a:lnTo>
                <a:lnTo>
                  <a:pt x="48704" y="2006"/>
                </a:lnTo>
                <a:lnTo>
                  <a:pt x="50088" y="2463"/>
                </a:lnTo>
                <a:lnTo>
                  <a:pt x="50609" y="3848"/>
                </a:lnTo>
                <a:lnTo>
                  <a:pt x="50609" y="43789"/>
                </a:lnTo>
                <a:lnTo>
                  <a:pt x="50088" y="45796"/>
                </a:lnTo>
                <a:lnTo>
                  <a:pt x="48704" y="46253"/>
                </a:lnTo>
                <a:lnTo>
                  <a:pt x="47320" y="46253"/>
                </a:lnTo>
                <a:lnTo>
                  <a:pt x="47320" y="48260"/>
                </a:lnTo>
                <a:lnTo>
                  <a:pt x="59410" y="48260"/>
                </a:lnTo>
                <a:lnTo>
                  <a:pt x="64071" y="46723"/>
                </a:lnTo>
                <a:lnTo>
                  <a:pt x="66319" y="44869"/>
                </a:lnTo>
                <a:lnTo>
                  <a:pt x="66840" y="43789"/>
                </a:lnTo>
                <a:lnTo>
                  <a:pt x="68732" y="40398"/>
                </a:lnTo>
                <a:lnTo>
                  <a:pt x="69075" y="3561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6350152" y="4063351"/>
            <a:ext cx="142240" cy="55244"/>
          </a:xfrm>
          <a:custGeom>
            <a:avLst/>
            <a:gdLst/>
            <a:ahLst/>
            <a:cxnLst/>
            <a:rect l="l" t="t" r="r" b="b"/>
            <a:pathLst>
              <a:path w="142239" h="55245">
                <a:moveTo>
                  <a:pt x="21767" y="36080"/>
                </a:moveTo>
                <a:lnTo>
                  <a:pt x="21424" y="32219"/>
                </a:lnTo>
                <a:lnTo>
                  <a:pt x="19519" y="27292"/>
                </a:lnTo>
                <a:lnTo>
                  <a:pt x="18135" y="25171"/>
                </a:lnTo>
                <a:lnTo>
                  <a:pt x="18135" y="35610"/>
                </a:lnTo>
                <a:lnTo>
                  <a:pt x="17614" y="39928"/>
                </a:lnTo>
                <a:lnTo>
                  <a:pt x="16243" y="43789"/>
                </a:lnTo>
                <a:lnTo>
                  <a:pt x="14338" y="45796"/>
                </a:lnTo>
                <a:lnTo>
                  <a:pt x="11061" y="46710"/>
                </a:lnTo>
                <a:lnTo>
                  <a:pt x="7950" y="46710"/>
                </a:lnTo>
                <a:lnTo>
                  <a:pt x="6908" y="46253"/>
                </a:lnTo>
                <a:lnTo>
                  <a:pt x="6045" y="44246"/>
                </a:lnTo>
                <a:lnTo>
                  <a:pt x="6045" y="23431"/>
                </a:lnTo>
                <a:lnTo>
                  <a:pt x="10706" y="23431"/>
                </a:lnTo>
                <a:lnTo>
                  <a:pt x="13995" y="24358"/>
                </a:lnTo>
                <a:lnTo>
                  <a:pt x="16243" y="26365"/>
                </a:lnTo>
                <a:lnTo>
                  <a:pt x="16243" y="26822"/>
                </a:lnTo>
                <a:lnTo>
                  <a:pt x="17614" y="30683"/>
                </a:lnTo>
                <a:lnTo>
                  <a:pt x="18135" y="35610"/>
                </a:lnTo>
                <a:lnTo>
                  <a:pt x="18135" y="25171"/>
                </a:lnTo>
                <a:lnTo>
                  <a:pt x="17614" y="24358"/>
                </a:lnTo>
                <a:lnTo>
                  <a:pt x="14338" y="22352"/>
                </a:lnTo>
                <a:lnTo>
                  <a:pt x="17106" y="20497"/>
                </a:lnTo>
                <a:lnTo>
                  <a:pt x="18999" y="18034"/>
                </a:lnTo>
                <a:lnTo>
                  <a:pt x="19519" y="16027"/>
                </a:lnTo>
                <a:lnTo>
                  <a:pt x="19862" y="11709"/>
                </a:lnTo>
                <a:lnTo>
                  <a:pt x="19862" y="11252"/>
                </a:lnTo>
                <a:lnTo>
                  <a:pt x="19519" y="6781"/>
                </a:lnTo>
                <a:lnTo>
                  <a:pt x="18135" y="3390"/>
                </a:lnTo>
                <a:lnTo>
                  <a:pt x="17106" y="2463"/>
                </a:lnTo>
                <a:lnTo>
                  <a:pt x="16751" y="2222"/>
                </a:lnTo>
                <a:lnTo>
                  <a:pt x="16751" y="11709"/>
                </a:lnTo>
                <a:lnTo>
                  <a:pt x="16243" y="16027"/>
                </a:lnTo>
                <a:lnTo>
                  <a:pt x="14859" y="19418"/>
                </a:lnTo>
                <a:lnTo>
                  <a:pt x="13995" y="20967"/>
                </a:lnTo>
                <a:lnTo>
                  <a:pt x="11061" y="21894"/>
                </a:lnTo>
                <a:lnTo>
                  <a:pt x="6045" y="21894"/>
                </a:lnTo>
                <a:lnTo>
                  <a:pt x="6045" y="4318"/>
                </a:lnTo>
                <a:lnTo>
                  <a:pt x="6908" y="2921"/>
                </a:lnTo>
                <a:lnTo>
                  <a:pt x="7950" y="2463"/>
                </a:lnTo>
                <a:lnTo>
                  <a:pt x="10198" y="2463"/>
                </a:lnTo>
                <a:lnTo>
                  <a:pt x="12433" y="2921"/>
                </a:lnTo>
                <a:lnTo>
                  <a:pt x="14859" y="4318"/>
                </a:lnTo>
                <a:lnTo>
                  <a:pt x="16243" y="6781"/>
                </a:lnTo>
                <a:lnTo>
                  <a:pt x="16751" y="11709"/>
                </a:lnTo>
                <a:lnTo>
                  <a:pt x="16751" y="2222"/>
                </a:lnTo>
                <a:lnTo>
                  <a:pt x="14859" y="914"/>
                </a:lnTo>
                <a:lnTo>
                  <a:pt x="11061" y="457"/>
                </a:lnTo>
                <a:lnTo>
                  <a:pt x="520" y="457"/>
                </a:lnTo>
                <a:lnTo>
                  <a:pt x="520" y="2463"/>
                </a:lnTo>
                <a:lnTo>
                  <a:pt x="1384" y="2463"/>
                </a:lnTo>
                <a:lnTo>
                  <a:pt x="2768" y="2921"/>
                </a:lnTo>
                <a:lnTo>
                  <a:pt x="3289" y="4318"/>
                </a:lnTo>
                <a:lnTo>
                  <a:pt x="3289" y="44246"/>
                </a:lnTo>
                <a:lnTo>
                  <a:pt x="2768" y="46253"/>
                </a:lnTo>
                <a:lnTo>
                  <a:pt x="1384" y="46710"/>
                </a:lnTo>
                <a:lnTo>
                  <a:pt x="0" y="46710"/>
                </a:lnTo>
                <a:lnTo>
                  <a:pt x="0" y="48260"/>
                </a:lnTo>
                <a:lnTo>
                  <a:pt x="13474" y="48260"/>
                </a:lnTo>
                <a:lnTo>
                  <a:pt x="16751" y="47180"/>
                </a:lnTo>
                <a:lnTo>
                  <a:pt x="18999" y="45326"/>
                </a:lnTo>
                <a:lnTo>
                  <a:pt x="19519" y="44246"/>
                </a:lnTo>
                <a:lnTo>
                  <a:pt x="20904" y="40855"/>
                </a:lnTo>
                <a:lnTo>
                  <a:pt x="21767" y="36080"/>
                </a:lnTo>
                <a:close/>
              </a:path>
              <a:path w="142239" h="55245">
                <a:moveTo>
                  <a:pt x="46799" y="457"/>
                </a:moveTo>
                <a:lnTo>
                  <a:pt x="40754" y="457"/>
                </a:lnTo>
                <a:lnTo>
                  <a:pt x="34721" y="37922"/>
                </a:lnTo>
                <a:lnTo>
                  <a:pt x="34366" y="37922"/>
                </a:lnTo>
                <a:lnTo>
                  <a:pt x="29184" y="457"/>
                </a:lnTo>
                <a:lnTo>
                  <a:pt x="23660" y="457"/>
                </a:lnTo>
                <a:lnTo>
                  <a:pt x="23660" y="2463"/>
                </a:lnTo>
                <a:lnTo>
                  <a:pt x="24523" y="2463"/>
                </a:lnTo>
                <a:lnTo>
                  <a:pt x="25565" y="2921"/>
                </a:lnTo>
                <a:lnTo>
                  <a:pt x="25908" y="4318"/>
                </a:lnTo>
                <a:lnTo>
                  <a:pt x="25908" y="44246"/>
                </a:lnTo>
                <a:lnTo>
                  <a:pt x="25565" y="46253"/>
                </a:lnTo>
                <a:lnTo>
                  <a:pt x="24523" y="46710"/>
                </a:lnTo>
                <a:lnTo>
                  <a:pt x="23660" y="46710"/>
                </a:lnTo>
                <a:lnTo>
                  <a:pt x="23660" y="48260"/>
                </a:lnTo>
                <a:lnTo>
                  <a:pt x="29705" y="48260"/>
                </a:lnTo>
                <a:lnTo>
                  <a:pt x="29705" y="46710"/>
                </a:lnTo>
                <a:lnTo>
                  <a:pt x="28841" y="46710"/>
                </a:lnTo>
                <a:lnTo>
                  <a:pt x="27813" y="46253"/>
                </a:lnTo>
                <a:lnTo>
                  <a:pt x="27292" y="44246"/>
                </a:lnTo>
                <a:lnTo>
                  <a:pt x="27292" y="8788"/>
                </a:lnTo>
                <a:lnTo>
                  <a:pt x="33337" y="48260"/>
                </a:lnTo>
                <a:lnTo>
                  <a:pt x="34366" y="48260"/>
                </a:lnTo>
                <a:lnTo>
                  <a:pt x="40754" y="7861"/>
                </a:lnTo>
                <a:lnTo>
                  <a:pt x="41275" y="7861"/>
                </a:lnTo>
                <a:lnTo>
                  <a:pt x="41275" y="44246"/>
                </a:lnTo>
                <a:lnTo>
                  <a:pt x="40754" y="46253"/>
                </a:lnTo>
                <a:lnTo>
                  <a:pt x="39382" y="46710"/>
                </a:lnTo>
                <a:lnTo>
                  <a:pt x="38519" y="46710"/>
                </a:lnTo>
                <a:lnTo>
                  <a:pt x="38519" y="48260"/>
                </a:lnTo>
                <a:lnTo>
                  <a:pt x="46799" y="48260"/>
                </a:lnTo>
                <a:lnTo>
                  <a:pt x="46799" y="46710"/>
                </a:lnTo>
                <a:lnTo>
                  <a:pt x="45935" y="46710"/>
                </a:lnTo>
                <a:lnTo>
                  <a:pt x="45072" y="46253"/>
                </a:lnTo>
                <a:lnTo>
                  <a:pt x="44564" y="44246"/>
                </a:lnTo>
                <a:lnTo>
                  <a:pt x="44564" y="4318"/>
                </a:lnTo>
                <a:lnTo>
                  <a:pt x="45072" y="2921"/>
                </a:lnTo>
                <a:lnTo>
                  <a:pt x="45935" y="2463"/>
                </a:lnTo>
                <a:lnTo>
                  <a:pt x="46799" y="2463"/>
                </a:lnTo>
                <a:lnTo>
                  <a:pt x="46799" y="457"/>
                </a:lnTo>
                <a:close/>
              </a:path>
              <a:path w="142239" h="55245">
                <a:moveTo>
                  <a:pt x="69596" y="32219"/>
                </a:moveTo>
                <a:lnTo>
                  <a:pt x="64414" y="32219"/>
                </a:lnTo>
                <a:lnTo>
                  <a:pt x="64414" y="0"/>
                </a:lnTo>
                <a:lnTo>
                  <a:pt x="62687" y="0"/>
                </a:lnTo>
                <a:lnTo>
                  <a:pt x="61658" y="2501"/>
                </a:lnTo>
                <a:lnTo>
                  <a:pt x="61658" y="7239"/>
                </a:lnTo>
                <a:lnTo>
                  <a:pt x="61658" y="32219"/>
                </a:lnTo>
                <a:lnTo>
                  <a:pt x="50609" y="32219"/>
                </a:lnTo>
                <a:lnTo>
                  <a:pt x="61315" y="7239"/>
                </a:lnTo>
                <a:lnTo>
                  <a:pt x="61658" y="7239"/>
                </a:lnTo>
                <a:lnTo>
                  <a:pt x="61658" y="2501"/>
                </a:lnTo>
                <a:lnTo>
                  <a:pt x="49225" y="32689"/>
                </a:lnTo>
                <a:lnTo>
                  <a:pt x="49225" y="34074"/>
                </a:lnTo>
                <a:lnTo>
                  <a:pt x="61658" y="34074"/>
                </a:lnTo>
                <a:lnTo>
                  <a:pt x="61658" y="43319"/>
                </a:lnTo>
                <a:lnTo>
                  <a:pt x="61315" y="45796"/>
                </a:lnTo>
                <a:lnTo>
                  <a:pt x="58889" y="46710"/>
                </a:lnTo>
                <a:lnTo>
                  <a:pt x="56642" y="46710"/>
                </a:lnTo>
                <a:lnTo>
                  <a:pt x="56642" y="48260"/>
                </a:lnTo>
                <a:lnTo>
                  <a:pt x="69075" y="48260"/>
                </a:lnTo>
                <a:lnTo>
                  <a:pt x="69075" y="46710"/>
                </a:lnTo>
                <a:lnTo>
                  <a:pt x="67360" y="46710"/>
                </a:lnTo>
                <a:lnTo>
                  <a:pt x="65455" y="45796"/>
                </a:lnTo>
                <a:lnTo>
                  <a:pt x="64414" y="43319"/>
                </a:lnTo>
                <a:lnTo>
                  <a:pt x="64414" y="34074"/>
                </a:lnTo>
                <a:lnTo>
                  <a:pt x="69596" y="34074"/>
                </a:lnTo>
                <a:lnTo>
                  <a:pt x="69596" y="32219"/>
                </a:lnTo>
                <a:close/>
              </a:path>
              <a:path w="142239" h="55245">
                <a:moveTo>
                  <a:pt x="92392" y="33147"/>
                </a:moveTo>
                <a:lnTo>
                  <a:pt x="91008" y="28206"/>
                </a:lnTo>
                <a:lnTo>
                  <a:pt x="88595" y="24815"/>
                </a:lnTo>
                <a:lnTo>
                  <a:pt x="85318" y="22352"/>
                </a:lnTo>
                <a:lnTo>
                  <a:pt x="87210" y="21424"/>
                </a:lnTo>
                <a:lnTo>
                  <a:pt x="89979" y="18034"/>
                </a:lnTo>
                <a:lnTo>
                  <a:pt x="90500" y="16027"/>
                </a:lnTo>
                <a:lnTo>
                  <a:pt x="91008" y="11252"/>
                </a:lnTo>
                <a:lnTo>
                  <a:pt x="91008" y="8318"/>
                </a:lnTo>
                <a:lnTo>
                  <a:pt x="89115" y="3390"/>
                </a:lnTo>
                <a:lnTo>
                  <a:pt x="86347" y="914"/>
                </a:lnTo>
                <a:lnTo>
                  <a:pt x="83070" y="0"/>
                </a:lnTo>
                <a:lnTo>
                  <a:pt x="80302" y="457"/>
                </a:lnTo>
                <a:lnTo>
                  <a:pt x="77025" y="2463"/>
                </a:lnTo>
                <a:lnTo>
                  <a:pt x="75641" y="4927"/>
                </a:lnTo>
                <a:lnTo>
                  <a:pt x="74777" y="9715"/>
                </a:lnTo>
                <a:lnTo>
                  <a:pt x="75641" y="12636"/>
                </a:lnTo>
                <a:lnTo>
                  <a:pt x="77025" y="13716"/>
                </a:lnTo>
                <a:lnTo>
                  <a:pt x="77889" y="12636"/>
                </a:lnTo>
                <a:lnTo>
                  <a:pt x="78409" y="10172"/>
                </a:lnTo>
                <a:lnTo>
                  <a:pt x="77889" y="9245"/>
                </a:lnTo>
                <a:lnTo>
                  <a:pt x="77889" y="6311"/>
                </a:lnTo>
                <a:lnTo>
                  <a:pt x="79273" y="2921"/>
                </a:lnTo>
                <a:lnTo>
                  <a:pt x="82207" y="1993"/>
                </a:lnTo>
                <a:lnTo>
                  <a:pt x="83934" y="2463"/>
                </a:lnTo>
                <a:lnTo>
                  <a:pt x="86690" y="4927"/>
                </a:lnTo>
                <a:lnTo>
                  <a:pt x="87210" y="6781"/>
                </a:lnTo>
                <a:lnTo>
                  <a:pt x="88252" y="11709"/>
                </a:lnTo>
                <a:lnTo>
                  <a:pt x="87731" y="14643"/>
                </a:lnTo>
                <a:lnTo>
                  <a:pt x="86347" y="18961"/>
                </a:lnTo>
                <a:lnTo>
                  <a:pt x="84455" y="20967"/>
                </a:lnTo>
                <a:lnTo>
                  <a:pt x="80822" y="21894"/>
                </a:lnTo>
                <a:lnTo>
                  <a:pt x="80822" y="23901"/>
                </a:lnTo>
                <a:lnTo>
                  <a:pt x="81165" y="23901"/>
                </a:lnTo>
                <a:lnTo>
                  <a:pt x="84963" y="24815"/>
                </a:lnTo>
                <a:lnTo>
                  <a:pt x="87210" y="26822"/>
                </a:lnTo>
                <a:lnTo>
                  <a:pt x="88595" y="29756"/>
                </a:lnTo>
                <a:lnTo>
                  <a:pt x="89115" y="35001"/>
                </a:lnTo>
                <a:lnTo>
                  <a:pt x="88595" y="39928"/>
                </a:lnTo>
                <a:lnTo>
                  <a:pt x="87210" y="43789"/>
                </a:lnTo>
                <a:lnTo>
                  <a:pt x="85826" y="45796"/>
                </a:lnTo>
                <a:lnTo>
                  <a:pt x="82207" y="47180"/>
                </a:lnTo>
                <a:lnTo>
                  <a:pt x="79273" y="45796"/>
                </a:lnTo>
                <a:lnTo>
                  <a:pt x="77889" y="43319"/>
                </a:lnTo>
                <a:lnTo>
                  <a:pt x="77889" y="41478"/>
                </a:lnTo>
                <a:lnTo>
                  <a:pt x="78409" y="39001"/>
                </a:lnTo>
                <a:lnTo>
                  <a:pt x="77889" y="36537"/>
                </a:lnTo>
                <a:lnTo>
                  <a:pt x="76504" y="35610"/>
                </a:lnTo>
                <a:lnTo>
                  <a:pt x="75120" y="36537"/>
                </a:lnTo>
                <a:lnTo>
                  <a:pt x="74256" y="39928"/>
                </a:lnTo>
                <a:lnTo>
                  <a:pt x="74777" y="41935"/>
                </a:lnTo>
                <a:lnTo>
                  <a:pt x="76504" y="46253"/>
                </a:lnTo>
                <a:lnTo>
                  <a:pt x="78930" y="48260"/>
                </a:lnTo>
                <a:lnTo>
                  <a:pt x="82550" y="49187"/>
                </a:lnTo>
                <a:lnTo>
                  <a:pt x="83591" y="48717"/>
                </a:lnTo>
                <a:lnTo>
                  <a:pt x="87210" y="47790"/>
                </a:lnTo>
                <a:lnTo>
                  <a:pt x="89979" y="44869"/>
                </a:lnTo>
                <a:lnTo>
                  <a:pt x="91871" y="40398"/>
                </a:lnTo>
                <a:lnTo>
                  <a:pt x="92392" y="35610"/>
                </a:lnTo>
                <a:lnTo>
                  <a:pt x="92392" y="33147"/>
                </a:lnTo>
                <a:close/>
              </a:path>
              <a:path w="142239" h="55245">
                <a:moveTo>
                  <a:pt x="116916" y="18961"/>
                </a:moveTo>
                <a:lnTo>
                  <a:pt x="116395" y="14185"/>
                </a:lnTo>
                <a:lnTo>
                  <a:pt x="114668" y="6311"/>
                </a:lnTo>
                <a:lnTo>
                  <a:pt x="113639" y="4724"/>
                </a:lnTo>
                <a:lnTo>
                  <a:pt x="113639" y="24358"/>
                </a:lnTo>
                <a:lnTo>
                  <a:pt x="113639" y="28206"/>
                </a:lnTo>
                <a:lnTo>
                  <a:pt x="113284" y="33147"/>
                </a:lnTo>
                <a:lnTo>
                  <a:pt x="112776" y="37465"/>
                </a:lnTo>
                <a:lnTo>
                  <a:pt x="111912" y="40855"/>
                </a:lnTo>
                <a:lnTo>
                  <a:pt x="111912" y="41935"/>
                </a:lnTo>
                <a:lnTo>
                  <a:pt x="110007" y="45326"/>
                </a:lnTo>
                <a:lnTo>
                  <a:pt x="107556" y="46710"/>
                </a:lnTo>
                <a:lnTo>
                  <a:pt x="107251" y="46710"/>
                </a:lnTo>
                <a:lnTo>
                  <a:pt x="104825" y="45326"/>
                </a:lnTo>
                <a:lnTo>
                  <a:pt x="103098" y="40855"/>
                </a:lnTo>
                <a:lnTo>
                  <a:pt x="101549" y="34531"/>
                </a:lnTo>
                <a:lnTo>
                  <a:pt x="101549" y="29756"/>
                </a:lnTo>
                <a:lnTo>
                  <a:pt x="101206" y="24358"/>
                </a:lnTo>
                <a:lnTo>
                  <a:pt x="101206" y="20967"/>
                </a:lnTo>
                <a:lnTo>
                  <a:pt x="101549" y="16027"/>
                </a:lnTo>
                <a:lnTo>
                  <a:pt x="102069" y="11709"/>
                </a:lnTo>
                <a:lnTo>
                  <a:pt x="103098" y="8318"/>
                </a:lnTo>
                <a:lnTo>
                  <a:pt x="103441" y="7861"/>
                </a:lnTo>
                <a:lnTo>
                  <a:pt x="105346" y="3848"/>
                </a:lnTo>
                <a:lnTo>
                  <a:pt x="107594" y="2463"/>
                </a:lnTo>
                <a:lnTo>
                  <a:pt x="108115" y="2463"/>
                </a:lnTo>
                <a:lnTo>
                  <a:pt x="110528" y="3848"/>
                </a:lnTo>
                <a:lnTo>
                  <a:pt x="111912" y="8318"/>
                </a:lnTo>
                <a:lnTo>
                  <a:pt x="112255" y="10172"/>
                </a:lnTo>
                <a:lnTo>
                  <a:pt x="113284" y="14643"/>
                </a:lnTo>
                <a:lnTo>
                  <a:pt x="107594" y="0"/>
                </a:lnTo>
                <a:lnTo>
                  <a:pt x="104825" y="914"/>
                </a:lnTo>
                <a:lnTo>
                  <a:pt x="97917" y="19418"/>
                </a:lnTo>
                <a:lnTo>
                  <a:pt x="97917" y="30683"/>
                </a:lnTo>
                <a:lnTo>
                  <a:pt x="107594" y="49187"/>
                </a:lnTo>
                <a:lnTo>
                  <a:pt x="110007" y="48260"/>
                </a:lnTo>
                <a:lnTo>
                  <a:pt x="112255" y="46253"/>
                </a:lnTo>
                <a:lnTo>
                  <a:pt x="114668" y="42405"/>
                </a:lnTo>
                <a:lnTo>
                  <a:pt x="114668" y="41935"/>
                </a:lnTo>
                <a:lnTo>
                  <a:pt x="115531" y="38544"/>
                </a:lnTo>
                <a:lnTo>
                  <a:pt x="116395" y="34531"/>
                </a:lnTo>
                <a:lnTo>
                  <a:pt x="116916" y="29756"/>
                </a:lnTo>
                <a:lnTo>
                  <a:pt x="116916" y="18961"/>
                </a:lnTo>
                <a:close/>
              </a:path>
              <a:path w="142239" h="55245">
                <a:moveTo>
                  <a:pt x="141960" y="20497"/>
                </a:moveTo>
                <a:lnTo>
                  <a:pt x="141617" y="15100"/>
                </a:lnTo>
                <a:lnTo>
                  <a:pt x="140576" y="10172"/>
                </a:lnTo>
                <a:lnTo>
                  <a:pt x="139192" y="6311"/>
                </a:lnTo>
                <a:lnTo>
                  <a:pt x="138671" y="5397"/>
                </a:lnTo>
                <a:lnTo>
                  <a:pt x="138671" y="24358"/>
                </a:lnTo>
                <a:lnTo>
                  <a:pt x="138328" y="27292"/>
                </a:lnTo>
                <a:lnTo>
                  <a:pt x="138328" y="32689"/>
                </a:lnTo>
                <a:lnTo>
                  <a:pt x="137807" y="37465"/>
                </a:lnTo>
                <a:lnTo>
                  <a:pt x="137299" y="39928"/>
                </a:lnTo>
                <a:lnTo>
                  <a:pt x="135915" y="43789"/>
                </a:lnTo>
                <a:lnTo>
                  <a:pt x="135051" y="40855"/>
                </a:lnTo>
                <a:lnTo>
                  <a:pt x="133667" y="36537"/>
                </a:lnTo>
                <a:lnTo>
                  <a:pt x="133667" y="46253"/>
                </a:lnTo>
                <a:lnTo>
                  <a:pt x="132803" y="46710"/>
                </a:lnTo>
                <a:lnTo>
                  <a:pt x="131762" y="46710"/>
                </a:lnTo>
                <a:lnTo>
                  <a:pt x="128485" y="45326"/>
                </a:lnTo>
                <a:lnTo>
                  <a:pt x="127101" y="41935"/>
                </a:lnTo>
                <a:lnTo>
                  <a:pt x="128143" y="37922"/>
                </a:lnTo>
                <a:lnTo>
                  <a:pt x="129870" y="37007"/>
                </a:lnTo>
                <a:lnTo>
                  <a:pt x="132283" y="39471"/>
                </a:lnTo>
                <a:lnTo>
                  <a:pt x="132803" y="40855"/>
                </a:lnTo>
                <a:lnTo>
                  <a:pt x="133667" y="46253"/>
                </a:lnTo>
                <a:lnTo>
                  <a:pt x="133667" y="36537"/>
                </a:lnTo>
                <a:lnTo>
                  <a:pt x="133667" y="36080"/>
                </a:lnTo>
                <a:lnTo>
                  <a:pt x="130390" y="34074"/>
                </a:lnTo>
                <a:lnTo>
                  <a:pt x="127622" y="35610"/>
                </a:lnTo>
                <a:lnTo>
                  <a:pt x="125730" y="39471"/>
                </a:lnTo>
                <a:lnTo>
                  <a:pt x="124866" y="33604"/>
                </a:lnTo>
                <a:lnTo>
                  <a:pt x="124866" y="16497"/>
                </a:lnTo>
                <a:lnTo>
                  <a:pt x="125374" y="11709"/>
                </a:lnTo>
                <a:lnTo>
                  <a:pt x="126758" y="7861"/>
                </a:lnTo>
                <a:lnTo>
                  <a:pt x="128485" y="3390"/>
                </a:lnTo>
                <a:lnTo>
                  <a:pt x="131762" y="1993"/>
                </a:lnTo>
                <a:lnTo>
                  <a:pt x="135051" y="3390"/>
                </a:lnTo>
                <a:lnTo>
                  <a:pt x="136944" y="7861"/>
                </a:lnTo>
                <a:lnTo>
                  <a:pt x="137299" y="8318"/>
                </a:lnTo>
                <a:lnTo>
                  <a:pt x="137807" y="12636"/>
                </a:lnTo>
                <a:lnTo>
                  <a:pt x="138328" y="18034"/>
                </a:lnTo>
                <a:lnTo>
                  <a:pt x="138671" y="24358"/>
                </a:lnTo>
                <a:lnTo>
                  <a:pt x="138671" y="5397"/>
                </a:lnTo>
                <a:lnTo>
                  <a:pt x="137807" y="3848"/>
                </a:lnTo>
                <a:lnTo>
                  <a:pt x="135051" y="914"/>
                </a:lnTo>
                <a:lnTo>
                  <a:pt x="131762" y="0"/>
                </a:lnTo>
                <a:lnTo>
                  <a:pt x="129006" y="457"/>
                </a:lnTo>
                <a:lnTo>
                  <a:pt x="126238" y="2463"/>
                </a:lnTo>
                <a:lnTo>
                  <a:pt x="123825" y="6311"/>
                </a:lnTo>
                <a:lnTo>
                  <a:pt x="122961" y="8788"/>
                </a:lnTo>
                <a:lnTo>
                  <a:pt x="121056" y="18503"/>
                </a:lnTo>
                <a:lnTo>
                  <a:pt x="121056" y="29286"/>
                </a:lnTo>
                <a:lnTo>
                  <a:pt x="131762" y="48717"/>
                </a:lnTo>
                <a:lnTo>
                  <a:pt x="133146" y="48717"/>
                </a:lnTo>
                <a:lnTo>
                  <a:pt x="133667" y="48260"/>
                </a:lnTo>
                <a:lnTo>
                  <a:pt x="134188" y="50114"/>
                </a:lnTo>
                <a:lnTo>
                  <a:pt x="135915" y="54114"/>
                </a:lnTo>
                <a:lnTo>
                  <a:pt x="137807" y="55041"/>
                </a:lnTo>
                <a:lnTo>
                  <a:pt x="140233" y="53035"/>
                </a:lnTo>
                <a:lnTo>
                  <a:pt x="141617" y="48260"/>
                </a:lnTo>
                <a:lnTo>
                  <a:pt x="140576" y="47790"/>
                </a:lnTo>
                <a:lnTo>
                  <a:pt x="140233" y="49644"/>
                </a:lnTo>
                <a:lnTo>
                  <a:pt x="138671" y="50723"/>
                </a:lnTo>
                <a:lnTo>
                  <a:pt x="137299" y="49644"/>
                </a:lnTo>
                <a:lnTo>
                  <a:pt x="136436" y="46710"/>
                </a:lnTo>
                <a:lnTo>
                  <a:pt x="138671" y="43789"/>
                </a:lnTo>
                <a:lnTo>
                  <a:pt x="140576" y="39471"/>
                </a:lnTo>
                <a:lnTo>
                  <a:pt x="141617" y="36080"/>
                </a:lnTo>
                <a:lnTo>
                  <a:pt x="141960" y="30683"/>
                </a:lnTo>
                <a:lnTo>
                  <a:pt x="141960" y="2049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6350152" y="4145686"/>
            <a:ext cx="69215" cy="130175"/>
          </a:xfrm>
          <a:custGeom>
            <a:avLst/>
            <a:gdLst/>
            <a:ahLst/>
            <a:cxnLst/>
            <a:rect l="l" t="t" r="r" b="b"/>
            <a:pathLst>
              <a:path w="69214" h="130175">
                <a:moveTo>
                  <a:pt x="19519" y="104698"/>
                </a:moveTo>
                <a:lnTo>
                  <a:pt x="15722" y="85280"/>
                </a:lnTo>
                <a:lnTo>
                  <a:pt x="15722" y="99771"/>
                </a:lnTo>
                <a:lnTo>
                  <a:pt x="15722" y="108559"/>
                </a:lnTo>
                <a:lnTo>
                  <a:pt x="15379" y="113487"/>
                </a:lnTo>
                <a:lnTo>
                  <a:pt x="14338" y="121666"/>
                </a:lnTo>
                <a:lnTo>
                  <a:pt x="12090" y="126136"/>
                </a:lnTo>
                <a:lnTo>
                  <a:pt x="9639" y="127520"/>
                </a:lnTo>
                <a:lnTo>
                  <a:pt x="9334" y="127520"/>
                </a:lnTo>
                <a:lnTo>
                  <a:pt x="7429" y="125679"/>
                </a:lnTo>
                <a:lnTo>
                  <a:pt x="5537" y="121666"/>
                </a:lnTo>
                <a:lnTo>
                  <a:pt x="4673" y="119354"/>
                </a:lnTo>
                <a:lnTo>
                  <a:pt x="3632" y="110566"/>
                </a:lnTo>
                <a:lnTo>
                  <a:pt x="3632" y="96837"/>
                </a:lnTo>
                <a:lnTo>
                  <a:pt x="5537" y="88671"/>
                </a:lnTo>
                <a:lnTo>
                  <a:pt x="5537" y="88201"/>
                </a:lnTo>
                <a:lnTo>
                  <a:pt x="7429" y="84188"/>
                </a:lnTo>
                <a:lnTo>
                  <a:pt x="9677" y="82804"/>
                </a:lnTo>
                <a:lnTo>
                  <a:pt x="10198" y="83273"/>
                </a:lnTo>
                <a:lnTo>
                  <a:pt x="12433" y="84658"/>
                </a:lnTo>
                <a:lnTo>
                  <a:pt x="14338" y="88671"/>
                </a:lnTo>
                <a:lnTo>
                  <a:pt x="14859" y="91135"/>
                </a:lnTo>
                <a:lnTo>
                  <a:pt x="15379" y="94983"/>
                </a:lnTo>
                <a:lnTo>
                  <a:pt x="15722" y="99771"/>
                </a:lnTo>
                <a:lnTo>
                  <a:pt x="15722" y="85280"/>
                </a:lnTo>
                <a:lnTo>
                  <a:pt x="14859" y="83731"/>
                </a:lnTo>
                <a:lnTo>
                  <a:pt x="12433" y="81267"/>
                </a:lnTo>
                <a:lnTo>
                  <a:pt x="9677" y="80797"/>
                </a:lnTo>
                <a:lnTo>
                  <a:pt x="6908" y="81267"/>
                </a:lnTo>
                <a:lnTo>
                  <a:pt x="0" y="99771"/>
                </a:lnTo>
                <a:lnTo>
                  <a:pt x="0" y="111023"/>
                </a:lnTo>
                <a:lnTo>
                  <a:pt x="863" y="115963"/>
                </a:lnTo>
                <a:lnTo>
                  <a:pt x="1384" y="119811"/>
                </a:lnTo>
                <a:lnTo>
                  <a:pt x="2768" y="123202"/>
                </a:lnTo>
                <a:lnTo>
                  <a:pt x="4673" y="126593"/>
                </a:lnTo>
                <a:lnTo>
                  <a:pt x="6908" y="129070"/>
                </a:lnTo>
                <a:lnTo>
                  <a:pt x="9677" y="129527"/>
                </a:lnTo>
                <a:lnTo>
                  <a:pt x="12090" y="129070"/>
                </a:lnTo>
                <a:lnTo>
                  <a:pt x="14859" y="126593"/>
                </a:lnTo>
                <a:lnTo>
                  <a:pt x="16751" y="122745"/>
                </a:lnTo>
                <a:lnTo>
                  <a:pt x="18135" y="119354"/>
                </a:lnTo>
                <a:lnTo>
                  <a:pt x="18478" y="114884"/>
                </a:lnTo>
                <a:lnTo>
                  <a:pt x="18999" y="110566"/>
                </a:lnTo>
                <a:lnTo>
                  <a:pt x="19519" y="104698"/>
                </a:lnTo>
                <a:close/>
              </a:path>
              <a:path w="69214" h="130175">
                <a:moveTo>
                  <a:pt x="20904" y="36550"/>
                </a:moveTo>
                <a:lnTo>
                  <a:pt x="19862" y="36080"/>
                </a:lnTo>
                <a:lnTo>
                  <a:pt x="18999" y="40398"/>
                </a:lnTo>
                <a:lnTo>
                  <a:pt x="17106" y="43332"/>
                </a:lnTo>
                <a:lnTo>
                  <a:pt x="15722" y="44716"/>
                </a:lnTo>
                <a:lnTo>
                  <a:pt x="12433" y="45796"/>
                </a:lnTo>
                <a:lnTo>
                  <a:pt x="7950" y="45796"/>
                </a:lnTo>
                <a:lnTo>
                  <a:pt x="6565" y="45339"/>
                </a:lnTo>
                <a:lnTo>
                  <a:pt x="6045" y="43789"/>
                </a:lnTo>
                <a:lnTo>
                  <a:pt x="6045" y="3860"/>
                </a:lnTo>
                <a:lnTo>
                  <a:pt x="6565" y="1854"/>
                </a:lnTo>
                <a:lnTo>
                  <a:pt x="7950" y="1384"/>
                </a:lnTo>
                <a:lnTo>
                  <a:pt x="8813" y="1384"/>
                </a:lnTo>
                <a:lnTo>
                  <a:pt x="8813" y="0"/>
                </a:lnTo>
                <a:lnTo>
                  <a:pt x="0" y="0"/>
                </a:lnTo>
                <a:lnTo>
                  <a:pt x="0" y="1384"/>
                </a:lnTo>
                <a:lnTo>
                  <a:pt x="1384" y="1384"/>
                </a:lnTo>
                <a:lnTo>
                  <a:pt x="2768" y="1854"/>
                </a:lnTo>
                <a:lnTo>
                  <a:pt x="2768" y="45339"/>
                </a:lnTo>
                <a:lnTo>
                  <a:pt x="1384" y="45796"/>
                </a:lnTo>
                <a:lnTo>
                  <a:pt x="0" y="45796"/>
                </a:lnTo>
                <a:lnTo>
                  <a:pt x="0" y="47650"/>
                </a:lnTo>
                <a:lnTo>
                  <a:pt x="19519" y="47650"/>
                </a:lnTo>
                <a:lnTo>
                  <a:pt x="20904" y="36550"/>
                </a:lnTo>
                <a:close/>
              </a:path>
              <a:path w="69214" h="130175">
                <a:moveTo>
                  <a:pt x="30568" y="126136"/>
                </a:moveTo>
                <a:lnTo>
                  <a:pt x="29705" y="123202"/>
                </a:lnTo>
                <a:lnTo>
                  <a:pt x="27813" y="122275"/>
                </a:lnTo>
                <a:lnTo>
                  <a:pt x="25908" y="123202"/>
                </a:lnTo>
                <a:lnTo>
                  <a:pt x="25044" y="126136"/>
                </a:lnTo>
                <a:lnTo>
                  <a:pt x="25908" y="128600"/>
                </a:lnTo>
                <a:lnTo>
                  <a:pt x="27813" y="129984"/>
                </a:lnTo>
                <a:lnTo>
                  <a:pt x="29705" y="128600"/>
                </a:lnTo>
                <a:lnTo>
                  <a:pt x="30568" y="126136"/>
                </a:lnTo>
                <a:close/>
              </a:path>
              <a:path w="69214" h="130175">
                <a:moveTo>
                  <a:pt x="45072" y="18503"/>
                </a:moveTo>
                <a:lnTo>
                  <a:pt x="44564" y="16497"/>
                </a:lnTo>
                <a:lnTo>
                  <a:pt x="43700" y="15570"/>
                </a:lnTo>
                <a:lnTo>
                  <a:pt x="41795" y="16497"/>
                </a:lnTo>
                <a:lnTo>
                  <a:pt x="39382" y="18503"/>
                </a:lnTo>
                <a:lnTo>
                  <a:pt x="39027" y="18199"/>
                </a:lnTo>
                <a:lnTo>
                  <a:pt x="39027" y="26835"/>
                </a:lnTo>
                <a:lnTo>
                  <a:pt x="39027" y="27762"/>
                </a:lnTo>
                <a:lnTo>
                  <a:pt x="37655" y="32537"/>
                </a:lnTo>
                <a:lnTo>
                  <a:pt x="37134" y="33159"/>
                </a:lnTo>
                <a:lnTo>
                  <a:pt x="33858" y="34544"/>
                </a:lnTo>
                <a:lnTo>
                  <a:pt x="33337" y="34544"/>
                </a:lnTo>
                <a:lnTo>
                  <a:pt x="30568" y="32080"/>
                </a:lnTo>
                <a:lnTo>
                  <a:pt x="30226" y="31610"/>
                </a:lnTo>
                <a:lnTo>
                  <a:pt x="29184" y="26835"/>
                </a:lnTo>
                <a:lnTo>
                  <a:pt x="29184" y="23901"/>
                </a:lnTo>
                <a:lnTo>
                  <a:pt x="30568" y="19431"/>
                </a:lnTo>
                <a:lnTo>
                  <a:pt x="33858" y="17576"/>
                </a:lnTo>
                <a:lnTo>
                  <a:pt x="37655" y="19431"/>
                </a:lnTo>
                <a:lnTo>
                  <a:pt x="37998" y="21437"/>
                </a:lnTo>
                <a:lnTo>
                  <a:pt x="39027" y="26835"/>
                </a:lnTo>
                <a:lnTo>
                  <a:pt x="39027" y="18199"/>
                </a:lnTo>
                <a:lnTo>
                  <a:pt x="37134" y="16497"/>
                </a:lnTo>
                <a:lnTo>
                  <a:pt x="33858" y="16040"/>
                </a:lnTo>
                <a:lnTo>
                  <a:pt x="31089" y="16497"/>
                </a:lnTo>
                <a:lnTo>
                  <a:pt x="28841" y="18973"/>
                </a:lnTo>
                <a:lnTo>
                  <a:pt x="27292" y="21894"/>
                </a:lnTo>
                <a:lnTo>
                  <a:pt x="26428" y="26835"/>
                </a:lnTo>
                <a:lnTo>
                  <a:pt x="27292" y="30683"/>
                </a:lnTo>
                <a:lnTo>
                  <a:pt x="29184" y="34074"/>
                </a:lnTo>
                <a:lnTo>
                  <a:pt x="27292" y="36080"/>
                </a:lnTo>
                <a:lnTo>
                  <a:pt x="26428" y="39471"/>
                </a:lnTo>
                <a:lnTo>
                  <a:pt x="27292" y="41325"/>
                </a:lnTo>
                <a:lnTo>
                  <a:pt x="29184" y="43332"/>
                </a:lnTo>
                <a:lnTo>
                  <a:pt x="25908" y="46266"/>
                </a:lnTo>
                <a:lnTo>
                  <a:pt x="25044" y="50584"/>
                </a:lnTo>
                <a:lnTo>
                  <a:pt x="27292" y="55511"/>
                </a:lnTo>
                <a:lnTo>
                  <a:pt x="30226" y="57518"/>
                </a:lnTo>
                <a:lnTo>
                  <a:pt x="33858" y="58445"/>
                </a:lnTo>
                <a:lnTo>
                  <a:pt x="34721" y="58445"/>
                </a:lnTo>
                <a:lnTo>
                  <a:pt x="39027" y="57518"/>
                </a:lnTo>
                <a:lnTo>
                  <a:pt x="41275" y="55511"/>
                </a:lnTo>
                <a:lnTo>
                  <a:pt x="42659" y="53975"/>
                </a:lnTo>
                <a:lnTo>
                  <a:pt x="43700" y="49187"/>
                </a:lnTo>
                <a:lnTo>
                  <a:pt x="42138" y="43789"/>
                </a:lnTo>
                <a:lnTo>
                  <a:pt x="41795" y="43332"/>
                </a:lnTo>
                <a:lnTo>
                  <a:pt x="41275" y="43091"/>
                </a:lnTo>
                <a:lnTo>
                  <a:pt x="41275" y="50584"/>
                </a:lnTo>
                <a:lnTo>
                  <a:pt x="39382" y="55054"/>
                </a:lnTo>
                <a:lnTo>
                  <a:pt x="37998" y="55981"/>
                </a:lnTo>
                <a:lnTo>
                  <a:pt x="34366" y="56438"/>
                </a:lnTo>
                <a:lnTo>
                  <a:pt x="32473" y="56438"/>
                </a:lnTo>
                <a:lnTo>
                  <a:pt x="29184" y="54584"/>
                </a:lnTo>
                <a:lnTo>
                  <a:pt x="27292" y="50584"/>
                </a:lnTo>
                <a:lnTo>
                  <a:pt x="28321" y="46266"/>
                </a:lnTo>
                <a:lnTo>
                  <a:pt x="30568" y="43789"/>
                </a:lnTo>
                <a:lnTo>
                  <a:pt x="31610" y="44259"/>
                </a:lnTo>
                <a:lnTo>
                  <a:pt x="35229" y="44716"/>
                </a:lnTo>
                <a:lnTo>
                  <a:pt x="35750" y="44716"/>
                </a:lnTo>
                <a:lnTo>
                  <a:pt x="39382" y="45796"/>
                </a:lnTo>
                <a:lnTo>
                  <a:pt x="40754" y="47180"/>
                </a:lnTo>
                <a:lnTo>
                  <a:pt x="41275" y="50584"/>
                </a:lnTo>
                <a:lnTo>
                  <a:pt x="41275" y="43091"/>
                </a:lnTo>
                <a:lnTo>
                  <a:pt x="38519" y="41795"/>
                </a:lnTo>
                <a:lnTo>
                  <a:pt x="34721" y="40868"/>
                </a:lnTo>
                <a:lnTo>
                  <a:pt x="33858" y="40868"/>
                </a:lnTo>
                <a:lnTo>
                  <a:pt x="30568" y="39941"/>
                </a:lnTo>
                <a:lnTo>
                  <a:pt x="29184" y="39471"/>
                </a:lnTo>
                <a:lnTo>
                  <a:pt x="28841" y="37934"/>
                </a:lnTo>
                <a:lnTo>
                  <a:pt x="29184" y="36550"/>
                </a:lnTo>
                <a:lnTo>
                  <a:pt x="30568" y="35001"/>
                </a:lnTo>
                <a:lnTo>
                  <a:pt x="31953" y="36080"/>
                </a:lnTo>
                <a:lnTo>
                  <a:pt x="33858" y="36550"/>
                </a:lnTo>
                <a:lnTo>
                  <a:pt x="37134" y="35471"/>
                </a:lnTo>
                <a:lnTo>
                  <a:pt x="39890" y="33159"/>
                </a:lnTo>
                <a:lnTo>
                  <a:pt x="40411" y="31610"/>
                </a:lnTo>
                <a:lnTo>
                  <a:pt x="41275" y="26835"/>
                </a:lnTo>
                <a:lnTo>
                  <a:pt x="41275" y="22821"/>
                </a:lnTo>
                <a:lnTo>
                  <a:pt x="39890" y="19431"/>
                </a:lnTo>
                <a:lnTo>
                  <a:pt x="41275" y="18503"/>
                </a:lnTo>
                <a:lnTo>
                  <a:pt x="42138" y="19431"/>
                </a:lnTo>
                <a:lnTo>
                  <a:pt x="42659" y="20510"/>
                </a:lnTo>
                <a:lnTo>
                  <a:pt x="43700" y="20967"/>
                </a:lnTo>
                <a:lnTo>
                  <a:pt x="45072" y="20510"/>
                </a:lnTo>
                <a:lnTo>
                  <a:pt x="45072" y="18503"/>
                </a:lnTo>
                <a:close/>
              </a:path>
              <a:path w="69214" h="130175">
                <a:moveTo>
                  <a:pt x="66319" y="81267"/>
                </a:moveTo>
                <a:lnTo>
                  <a:pt x="51117" y="81267"/>
                </a:lnTo>
                <a:lnTo>
                  <a:pt x="50088" y="106705"/>
                </a:lnTo>
                <a:lnTo>
                  <a:pt x="51473" y="107175"/>
                </a:lnTo>
                <a:lnTo>
                  <a:pt x="52501" y="105168"/>
                </a:lnTo>
                <a:lnTo>
                  <a:pt x="54229" y="102235"/>
                </a:lnTo>
                <a:lnTo>
                  <a:pt x="55270" y="101777"/>
                </a:lnTo>
                <a:lnTo>
                  <a:pt x="58026" y="101307"/>
                </a:lnTo>
                <a:lnTo>
                  <a:pt x="53886" y="100380"/>
                </a:lnTo>
                <a:lnTo>
                  <a:pt x="51473" y="103771"/>
                </a:lnTo>
                <a:lnTo>
                  <a:pt x="52501" y="85737"/>
                </a:lnTo>
                <a:lnTo>
                  <a:pt x="65976" y="85737"/>
                </a:lnTo>
                <a:lnTo>
                  <a:pt x="66319" y="81267"/>
                </a:lnTo>
                <a:close/>
              </a:path>
              <a:path w="69214" h="130175">
                <a:moveTo>
                  <a:pt x="66840" y="110566"/>
                </a:moveTo>
                <a:lnTo>
                  <a:pt x="58889" y="98374"/>
                </a:lnTo>
                <a:lnTo>
                  <a:pt x="58547" y="98374"/>
                </a:lnTo>
                <a:lnTo>
                  <a:pt x="55270" y="99301"/>
                </a:lnTo>
                <a:lnTo>
                  <a:pt x="53886" y="100380"/>
                </a:lnTo>
                <a:lnTo>
                  <a:pt x="60274" y="101777"/>
                </a:lnTo>
                <a:lnTo>
                  <a:pt x="62179" y="104698"/>
                </a:lnTo>
                <a:lnTo>
                  <a:pt x="62687" y="104698"/>
                </a:lnTo>
                <a:lnTo>
                  <a:pt x="63550" y="108559"/>
                </a:lnTo>
                <a:lnTo>
                  <a:pt x="63550" y="115341"/>
                </a:lnTo>
                <a:lnTo>
                  <a:pt x="63042" y="120281"/>
                </a:lnTo>
                <a:lnTo>
                  <a:pt x="62179" y="124129"/>
                </a:lnTo>
                <a:lnTo>
                  <a:pt x="60274" y="126593"/>
                </a:lnTo>
                <a:lnTo>
                  <a:pt x="57505" y="127520"/>
                </a:lnTo>
                <a:lnTo>
                  <a:pt x="56642" y="127520"/>
                </a:lnTo>
                <a:lnTo>
                  <a:pt x="53886" y="126593"/>
                </a:lnTo>
                <a:lnTo>
                  <a:pt x="51981" y="123202"/>
                </a:lnTo>
                <a:lnTo>
                  <a:pt x="52501" y="120738"/>
                </a:lnTo>
                <a:lnTo>
                  <a:pt x="52844" y="118275"/>
                </a:lnTo>
                <a:lnTo>
                  <a:pt x="52501" y="116420"/>
                </a:lnTo>
                <a:lnTo>
                  <a:pt x="51117" y="115341"/>
                </a:lnTo>
                <a:lnTo>
                  <a:pt x="49225" y="116420"/>
                </a:lnTo>
                <a:lnTo>
                  <a:pt x="48704" y="119811"/>
                </a:lnTo>
                <a:lnTo>
                  <a:pt x="49225" y="123202"/>
                </a:lnTo>
                <a:lnTo>
                  <a:pt x="51473" y="126593"/>
                </a:lnTo>
                <a:lnTo>
                  <a:pt x="51473" y="127063"/>
                </a:lnTo>
                <a:lnTo>
                  <a:pt x="54229" y="129070"/>
                </a:lnTo>
                <a:lnTo>
                  <a:pt x="57505" y="129527"/>
                </a:lnTo>
                <a:lnTo>
                  <a:pt x="59931" y="129527"/>
                </a:lnTo>
                <a:lnTo>
                  <a:pt x="62687" y="128143"/>
                </a:lnTo>
                <a:lnTo>
                  <a:pt x="64414" y="125209"/>
                </a:lnTo>
                <a:lnTo>
                  <a:pt x="65976" y="122275"/>
                </a:lnTo>
                <a:lnTo>
                  <a:pt x="66840" y="118275"/>
                </a:lnTo>
                <a:lnTo>
                  <a:pt x="66840" y="110566"/>
                </a:lnTo>
                <a:close/>
              </a:path>
              <a:path w="69214" h="130175">
                <a:moveTo>
                  <a:pt x="69075" y="35471"/>
                </a:moveTo>
                <a:lnTo>
                  <a:pt x="68732" y="31153"/>
                </a:lnTo>
                <a:lnTo>
                  <a:pt x="67360" y="27292"/>
                </a:lnTo>
                <a:lnTo>
                  <a:pt x="66840" y="26212"/>
                </a:lnTo>
                <a:lnTo>
                  <a:pt x="65455" y="24536"/>
                </a:lnTo>
                <a:lnTo>
                  <a:pt x="65455" y="34544"/>
                </a:lnTo>
                <a:lnTo>
                  <a:pt x="64935" y="39471"/>
                </a:lnTo>
                <a:lnTo>
                  <a:pt x="63550" y="42875"/>
                </a:lnTo>
                <a:lnTo>
                  <a:pt x="61658" y="45339"/>
                </a:lnTo>
                <a:lnTo>
                  <a:pt x="58547" y="45796"/>
                </a:lnTo>
                <a:lnTo>
                  <a:pt x="55270" y="45796"/>
                </a:lnTo>
                <a:lnTo>
                  <a:pt x="54229" y="45339"/>
                </a:lnTo>
                <a:lnTo>
                  <a:pt x="53365" y="43789"/>
                </a:lnTo>
                <a:lnTo>
                  <a:pt x="53365" y="22821"/>
                </a:lnTo>
                <a:lnTo>
                  <a:pt x="58026" y="22821"/>
                </a:lnTo>
                <a:lnTo>
                  <a:pt x="61315" y="23291"/>
                </a:lnTo>
                <a:lnTo>
                  <a:pt x="63550" y="25285"/>
                </a:lnTo>
                <a:lnTo>
                  <a:pt x="64071" y="26212"/>
                </a:lnTo>
                <a:lnTo>
                  <a:pt x="64935" y="29756"/>
                </a:lnTo>
                <a:lnTo>
                  <a:pt x="65455" y="34544"/>
                </a:lnTo>
                <a:lnTo>
                  <a:pt x="65455" y="24536"/>
                </a:lnTo>
                <a:lnTo>
                  <a:pt x="64935" y="23901"/>
                </a:lnTo>
                <a:lnTo>
                  <a:pt x="61658" y="21437"/>
                </a:lnTo>
                <a:lnTo>
                  <a:pt x="64414" y="19431"/>
                </a:lnTo>
                <a:lnTo>
                  <a:pt x="66319" y="16967"/>
                </a:lnTo>
                <a:lnTo>
                  <a:pt x="66840" y="15570"/>
                </a:lnTo>
                <a:lnTo>
                  <a:pt x="67360" y="10642"/>
                </a:lnTo>
                <a:lnTo>
                  <a:pt x="67360" y="10185"/>
                </a:lnTo>
                <a:lnTo>
                  <a:pt x="66840" y="5867"/>
                </a:lnTo>
                <a:lnTo>
                  <a:pt x="65455" y="2463"/>
                </a:lnTo>
                <a:lnTo>
                  <a:pt x="64071" y="1625"/>
                </a:lnTo>
                <a:lnTo>
                  <a:pt x="64071" y="10642"/>
                </a:lnTo>
                <a:lnTo>
                  <a:pt x="64071" y="15113"/>
                </a:lnTo>
                <a:lnTo>
                  <a:pt x="62179" y="18503"/>
                </a:lnTo>
                <a:lnTo>
                  <a:pt x="61315" y="19888"/>
                </a:lnTo>
                <a:lnTo>
                  <a:pt x="58547" y="20967"/>
                </a:lnTo>
                <a:lnTo>
                  <a:pt x="53365" y="20967"/>
                </a:lnTo>
                <a:lnTo>
                  <a:pt x="53365" y="3860"/>
                </a:lnTo>
                <a:lnTo>
                  <a:pt x="54229" y="1854"/>
                </a:lnTo>
                <a:lnTo>
                  <a:pt x="55270" y="1384"/>
                </a:lnTo>
                <a:lnTo>
                  <a:pt x="57505" y="1384"/>
                </a:lnTo>
                <a:lnTo>
                  <a:pt x="59931" y="1854"/>
                </a:lnTo>
                <a:lnTo>
                  <a:pt x="62179" y="3390"/>
                </a:lnTo>
                <a:lnTo>
                  <a:pt x="63550" y="5867"/>
                </a:lnTo>
                <a:lnTo>
                  <a:pt x="64071" y="10642"/>
                </a:lnTo>
                <a:lnTo>
                  <a:pt x="64071" y="1625"/>
                </a:lnTo>
                <a:lnTo>
                  <a:pt x="62179" y="469"/>
                </a:lnTo>
                <a:lnTo>
                  <a:pt x="58547" y="0"/>
                </a:lnTo>
                <a:lnTo>
                  <a:pt x="47840" y="0"/>
                </a:lnTo>
                <a:lnTo>
                  <a:pt x="47840" y="1384"/>
                </a:lnTo>
                <a:lnTo>
                  <a:pt x="48704" y="1384"/>
                </a:lnTo>
                <a:lnTo>
                  <a:pt x="50088" y="1854"/>
                </a:lnTo>
                <a:lnTo>
                  <a:pt x="50609" y="3860"/>
                </a:lnTo>
                <a:lnTo>
                  <a:pt x="50609" y="43789"/>
                </a:lnTo>
                <a:lnTo>
                  <a:pt x="50088" y="45339"/>
                </a:lnTo>
                <a:lnTo>
                  <a:pt x="48704" y="45796"/>
                </a:lnTo>
                <a:lnTo>
                  <a:pt x="47320" y="45796"/>
                </a:lnTo>
                <a:lnTo>
                  <a:pt x="47320" y="47650"/>
                </a:lnTo>
                <a:lnTo>
                  <a:pt x="59410" y="47650"/>
                </a:lnTo>
                <a:lnTo>
                  <a:pt x="60794" y="47180"/>
                </a:lnTo>
                <a:lnTo>
                  <a:pt x="64071" y="46266"/>
                </a:lnTo>
                <a:lnTo>
                  <a:pt x="66319" y="44259"/>
                </a:lnTo>
                <a:lnTo>
                  <a:pt x="68732" y="39941"/>
                </a:lnTo>
                <a:lnTo>
                  <a:pt x="69075" y="3547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3183800" y="5118293"/>
            <a:ext cx="5541645" cy="983615"/>
          </a:xfrm>
          <a:custGeom>
            <a:avLst/>
            <a:gdLst/>
            <a:ahLst/>
            <a:cxnLst/>
            <a:rect l="l" t="t" r="r" b="b"/>
            <a:pathLst>
              <a:path w="5541645" h="983614">
                <a:moveTo>
                  <a:pt x="0" y="983472"/>
                </a:moveTo>
                <a:lnTo>
                  <a:pt x="5541288" y="983472"/>
                </a:lnTo>
                <a:lnTo>
                  <a:pt x="5541288" y="0"/>
                </a:lnTo>
                <a:lnTo>
                  <a:pt x="0" y="0"/>
                </a:lnTo>
                <a:lnTo>
                  <a:pt x="0" y="983472"/>
                </a:lnTo>
                <a:close/>
              </a:path>
            </a:pathLst>
          </a:custGeom>
          <a:ln w="37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902004" y="570738"/>
            <a:ext cx="11289996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1. Различия блоков управления оборудования кузова ix7 и ix5: добавлен контакт J5–06 для управления эстетической подсветкой</a:t>
            </a:r>
            <a:endParaRPr lang="ru-RU" sz="1800" b="1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202" name="object 202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104</a:t>
            </a:r>
          </a:p>
        </p:txBody>
      </p:sp>
      <p:sp>
        <p:nvSpPr>
          <p:cNvPr id="203" name="文本框 202"/>
          <p:cNvSpPr txBox="1"/>
          <p:nvPr/>
        </p:nvSpPr>
        <p:spPr>
          <a:xfrm>
            <a:off x="4113115" y="3886223"/>
            <a:ext cx="1629276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Эстетическая подсветка передней двери</a:t>
            </a:r>
          </a:p>
        </p:txBody>
      </p:sp>
      <p:sp>
        <p:nvSpPr>
          <p:cNvPr id="204" name="文本框 203"/>
          <p:cNvSpPr txBox="1"/>
          <p:nvPr/>
        </p:nvSpPr>
        <p:spPr>
          <a:xfrm>
            <a:off x="6235824" y="4343060"/>
            <a:ext cx="2084322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Эстетическая подсветка </a:t>
            </a:r>
            <a:br>
              <a:rPr lang="ru-RU" altLang="zh-CN" sz="1050" kern="0" dirty="0">
                <a:latin typeface="Arial Narrow" panose="020B0606020202030204" pitchFamily="34" charset="0"/>
              </a:rPr>
            </a:br>
            <a:r>
              <a:rPr lang="ru-RU" altLang="zh-CN" sz="1050" kern="0" dirty="0">
                <a:latin typeface="Arial Narrow" panose="020B0606020202030204" pitchFamily="34" charset="0"/>
              </a:rPr>
              <a:t>задней двери</a:t>
            </a:r>
          </a:p>
        </p:txBody>
      </p:sp>
      <p:sp>
        <p:nvSpPr>
          <p:cNvPr id="205" name="文本框 202"/>
          <p:cNvSpPr txBox="1"/>
          <p:nvPr/>
        </p:nvSpPr>
        <p:spPr>
          <a:xfrm>
            <a:off x="4404490" y="2480961"/>
            <a:ext cx="337550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400" kern="0" dirty="0">
                <a:latin typeface="Arial Narrow" panose="020B0606020202030204" pitchFamily="34" charset="0"/>
              </a:rPr>
              <a:t>MCU</a:t>
            </a:r>
          </a:p>
        </p:txBody>
      </p:sp>
      <p:sp>
        <p:nvSpPr>
          <p:cNvPr id="206" name="文本框 202"/>
          <p:cNvSpPr txBox="1"/>
          <p:nvPr/>
        </p:nvSpPr>
        <p:spPr>
          <a:xfrm>
            <a:off x="4396213" y="2844147"/>
            <a:ext cx="337550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400" kern="0" dirty="0">
                <a:latin typeface="Arial Narrow" panose="020B0606020202030204" pitchFamily="34" charset="0"/>
              </a:rPr>
              <a:t>MCU</a:t>
            </a:r>
          </a:p>
        </p:txBody>
      </p:sp>
      <p:sp>
        <p:nvSpPr>
          <p:cNvPr id="207" name="文本框 202"/>
          <p:cNvSpPr txBox="1"/>
          <p:nvPr/>
        </p:nvSpPr>
        <p:spPr>
          <a:xfrm>
            <a:off x="4397324" y="3204285"/>
            <a:ext cx="337550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400" kern="0" dirty="0">
                <a:latin typeface="Arial Narrow" panose="020B0606020202030204" pitchFamily="34" charset="0"/>
              </a:rPr>
              <a:t>MCU</a:t>
            </a:r>
          </a:p>
        </p:txBody>
      </p:sp>
      <p:sp>
        <p:nvSpPr>
          <p:cNvPr id="208" name="文本框 202"/>
          <p:cNvSpPr txBox="1"/>
          <p:nvPr/>
        </p:nvSpPr>
        <p:spPr>
          <a:xfrm>
            <a:off x="4403385" y="3568942"/>
            <a:ext cx="337550" cy="1538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400" kern="0" dirty="0">
                <a:latin typeface="Arial Narrow" panose="020B0606020202030204" pitchFamily="34" charset="0"/>
              </a:rPr>
              <a:t>MCU</a:t>
            </a:r>
          </a:p>
        </p:txBody>
      </p:sp>
      <p:sp>
        <p:nvSpPr>
          <p:cNvPr id="209" name="文本框 202"/>
          <p:cNvSpPr txBox="1"/>
          <p:nvPr/>
        </p:nvSpPr>
        <p:spPr>
          <a:xfrm>
            <a:off x="4408813" y="3660606"/>
            <a:ext cx="596331" cy="203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Плафон правой передней двери</a:t>
            </a:r>
            <a:endParaRPr lang="ru-RU" altLang="zh-CN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10" name="文本框 202"/>
          <p:cNvSpPr txBox="1"/>
          <p:nvPr/>
        </p:nvSpPr>
        <p:spPr>
          <a:xfrm>
            <a:off x="6653658" y="4025109"/>
            <a:ext cx="596331" cy="203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Плафон правой задней двери</a:t>
            </a:r>
            <a:endParaRPr lang="ru-RU" altLang="zh-CN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11" name="文本框 202"/>
          <p:cNvSpPr txBox="1"/>
          <p:nvPr/>
        </p:nvSpPr>
        <p:spPr>
          <a:xfrm>
            <a:off x="6653658" y="3654679"/>
            <a:ext cx="770978" cy="203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Эстетическая подсветка правой задней двери - прав.</a:t>
            </a:r>
            <a:endParaRPr lang="ru-RU" altLang="zh-CN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12" name="文本框 202"/>
          <p:cNvSpPr txBox="1"/>
          <p:nvPr/>
        </p:nvSpPr>
        <p:spPr>
          <a:xfrm>
            <a:off x="6653658" y="3300699"/>
            <a:ext cx="770978" cy="20313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Эстетическая подсветка правой задней двери - лев.</a:t>
            </a:r>
            <a:endParaRPr lang="ru-RU" altLang="zh-CN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13" name="object 102"/>
          <p:cNvSpPr/>
          <p:nvPr/>
        </p:nvSpPr>
        <p:spPr>
          <a:xfrm>
            <a:off x="6645158" y="3583370"/>
            <a:ext cx="889635" cy="149860"/>
          </a:xfrm>
          <a:custGeom>
            <a:avLst/>
            <a:gdLst/>
            <a:ahLst/>
            <a:cxnLst/>
            <a:rect l="l" t="t" r="r" b="b"/>
            <a:pathLst>
              <a:path w="889634" h="149860">
                <a:moveTo>
                  <a:pt x="19519" y="101765"/>
                </a:moveTo>
                <a:lnTo>
                  <a:pt x="4152" y="101765"/>
                </a:lnTo>
                <a:lnTo>
                  <a:pt x="4152" y="103162"/>
                </a:lnTo>
                <a:lnTo>
                  <a:pt x="8813" y="103162"/>
                </a:lnTo>
                <a:lnTo>
                  <a:pt x="9677" y="103771"/>
                </a:lnTo>
                <a:lnTo>
                  <a:pt x="10198" y="105625"/>
                </a:lnTo>
                <a:lnTo>
                  <a:pt x="10198" y="145567"/>
                </a:lnTo>
                <a:lnTo>
                  <a:pt x="9677" y="147104"/>
                </a:lnTo>
                <a:lnTo>
                  <a:pt x="8813" y="147561"/>
                </a:lnTo>
                <a:lnTo>
                  <a:pt x="4152" y="147561"/>
                </a:lnTo>
                <a:lnTo>
                  <a:pt x="4152" y="149567"/>
                </a:lnTo>
                <a:lnTo>
                  <a:pt x="19519" y="149567"/>
                </a:lnTo>
                <a:lnTo>
                  <a:pt x="19519" y="147561"/>
                </a:lnTo>
                <a:lnTo>
                  <a:pt x="14859" y="147561"/>
                </a:lnTo>
                <a:lnTo>
                  <a:pt x="13995" y="147104"/>
                </a:lnTo>
                <a:lnTo>
                  <a:pt x="13474" y="145567"/>
                </a:lnTo>
                <a:lnTo>
                  <a:pt x="13474" y="105625"/>
                </a:lnTo>
                <a:lnTo>
                  <a:pt x="13995" y="103771"/>
                </a:lnTo>
                <a:lnTo>
                  <a:pt x="14859" y="103162"/>
                </a:lnTo>
                <a:lnTo>
                  <a:pt x="19519" y="103162"/>
                </a:lnTo>
                <a:lnTo>
                  <a:pt x="19519" y="101765"/>
                </a:lnTo>
                <a:close/>
              </a:path>
              <a:path w="889634" h="149860">
                <a:moveTo>
                  <a:pt x="20904" y="37007"/>
                </a:moveTo>
                <a:lnTo>
                  <a:pt x="19862" y="36550"/>
                </a:lnTo>
                <a:lnTo>
                  <a:pt x="18999" y="40398"/>
                </a:lnTo>
                <a:lnTo>
                  <a:pt x="17106" y="43789"/>
                </a:lnTo>
                <a:lnTo>
                  <a:pt x="15722" y="45339"/>
                </a:lnTo>
                <a:lnTo>
                  <a:pt x="12433" y="46253"/>
                </a:lnTo>
                <a:lnTo>
                  <a:pt x="7429" y="46253"/>
                </a:lnTo>
                <a:lnTo>
                  <a:pt x="6565" y="45796"/>
                </a:lnTo>
                <a:lnTo>
                  <a:pt x="6045" y="43789"/>
                </a:lnTo>
                <a:lnTo>
                  <a:pt x="6045" y="3860"/>
                </a:lnTo>
                <a:lnTo>
                  <a:pt x="6565" y="2463"/>
                </a:lnTo>
                <a:lnTo>
                  <a:pt x="7429" y="1854"/>
                </a:lnTo>
                <a:lnTo>
                  <a:pt x="8813" y="1854"/>
                </a:lnTo>
                <a:lnTo>
                  <a:pt x="8813" y="0"/>
                </a:lnTo>
                <a:lnTo>
                  <a:pt x="0" y="0"/>
                </a:lnTo>
                <a:lnTo>
                  <a:pt x="0" y="1854"/>
                </a:lnTo>
                <a:lnTo>
                  <a:pt x="863" y="1854"/>
                </a:lnTo>
                <a:lnTo>
                  <a:pt x="2247" y="2463"/>
                </a:lnTo>
                <a:lnTo>
                  <a:pt x="2768" y="3860"/>
                </a:lnTo>
                <a:lnTo>
                  <a:pt x="2768" y="43789"/>
                </a:lnTo>
                <a:lnTo>
                  <a:pt x="2247" y="45796"/>
                </a:lnTo>
                <a:lnTo>
                  <a:pt x="863" y="46253"/>
                </a:lnTo>
                <a:lnTo>
                  <a:pt x="0" y="46253"/>
                </a:lnTo>
                <a:lnTo>
                  <a:pt x="0" y="48260"/>
                </a:lnTo>
                <a:lnTo>
                  <a:pt x="18999" y="48260"/>
                </a:lnTo>
                <a:lnTo>
                  <a:pt x="20904" y="37007"/>
                </a:lnTo>
                <a:close/>
              </a:path>
              <a:path w="889634" h="149860">
                <a:moveTo>
                  <a:pt x="41795" y="0"/>
                </a:moveTo>
                <a:lnTo>
                  <a:pt x="26949" y="0"/>
                </a:lnTo>
                <a:lnTo>
                  <a:pt x="26949" y="1854"/>
                </a:lnTo>
                <a:lnTo>
                  <a:pt x="31089" y="1854"/>
                </a:lnTo>
                <a:lnTo>
                  <a:pt x="32473" y="2463"/>
                </a:lnTo>
                <a:lnTo>
                  <a:pt x="32994" y="3860"/>
                </a:lnTo>
                <a:lnTo>
                  <a:pt x="32994" y="43789"/>
                </a:lnTo>
                <a:lnTo>
                  <a:pt x="32473" y="45796"/>
                </a:lnTo>
                <a:lnTo>
                  <a:pt x="31089" y="46253"/>
                </a:lnTo>
                <a:lnTo>
                  <a:pt x="26949" y="46253"/>
                </a:lnTo>
                <a:lnTo>
                  <a:pt x="26949" y="48260"/>
                </a:lnTo>
                <a:lnTo>
                  <a:pt x="41795" y="48260"/>
                </a:lnTo>
                <a:lnTo>
                  <a:pt x="41795" y="46253"/>
                </a:lnTo>
                <a:lnTo>
                  <a:pt x="37655" y="46253"/>
                </a:lnTo>
                <a:lnTo>
                  <a:pt x="36614" y="45796"/>
                </a:lnTo>
                <a:lnTo>
                  <a:pt x="35750" y="43789"/>
                </a:lnTo>
                <a:lnTo>
                  <a:pt x="35750" y="3860"/>
                </a:lnTo>
                <a:lnTo>
                  <a:pt x="36614" y="2463"/>
                </a:lnTo>
                <a:lnTo>
                  <a:pt x="37655" y="1854"/>
                </a:lnTo>
                <a:lnTo>
                  <a:pt x="41795" y="1854"/>
                </a:lnTo>
                <a:lnTo>
                  <a:pt x="41795" y="0"/>
                </a:lnTo>
                <a:close/>
              </a:path>
              <a:path w="889634" h="149860">
                <a:moveTo>
                  <a:pt x="46456" y="138315"/>
                </a:moveTo>
                <a:lnTo>
                  <a:pt x="45427" y="137858"/>
                </a:lnTo>
                <a:lnTo>
                  <a:pt x="44564" y="142163"/>
                </a:lnTo>
                <a:lnTo>
                  <a:pt x="42659" y="145097"/>
                </a:lnTo>
                <a:lnTo>
                  <a:pt x="41275" y="146646"/>
                </a:lnTo>
                <a:lnTo>
                  <a:pt x="37998" y="147561"/>
                </a:lnTo>
                <a:lnTo>
                  <a:pt x="32994" y="147561"/>
                </a:lnTo>
                <a:lnTo>
                  <a:pt x="31953" y="147104"/>
                </a:lnTo>
                <a:lnTo>
                  <a:pt x="31610" y="145567"/>
                </a:lnTo>
                <a:lnTo>
                  <a:pt x="31610" y="105625"/>
                </a:lnTo>
                <a:lnTo>
                  <a:pt x="31953" y="103771"/>
                </a:lnTo>
                <a:lnTo>
                  <a:pt x="32994" y="103162"/>
                </a:lnTo>
                <a:lnTo>
                  <a:pt x="34366" y="103162"/>
                </a:lnTo>
                <a:lnTo>
                  <a:pt x="34366" y="101765"/>
                </a:lnTo>
                <a:lnTo>
                  <a:pt x="25565" y="101765"/>
                </a:lnTo>
                <a:lnTo>
                  <a:pt x="25565" y="103162"/>
                </a:lnTo>
                <a:lnTo>
                  <a:pt x="26428" y="103162"/>
                </a:lnTo>
                <a:lnTo>
                  <a:pt x="27813" y="103771"/>
                </a:lnTo>
                <a:lnTo>
                  <a:pt x="28321" y="105625"/>
                </a:lnTo>
                <a:lnTo>
                  <a:pt x="28321" y="145567"/>
                </a:lnTo>
                <a:lnTo>
                  <a:pt x="27813" y="147104"/>
                </a:lnTo>
                <a:lnTo>
                  <a:pt x="26428" y="147561"/>
                </a:lnTo>
                <a:lnTo>
                  <a:pt x="25565" y="147561"/>
                </a:lnTo>
                <a:lnTo>
                  <a:pt x="25565" y="149567"/>
                </a:lnTo>
                <a:lnTo>
                  <a:pt x="44564" y="149567"/>
                </a:lnTo>
                <a:lnTo>
                  <a:pt x="46456" y="138315"/>
                </a:lnTo>
                <a:close/>
              </a:path>
              <a:path w="889634" h="149860">
                <a:moveTo>
                  <a:pt x="70116" y="0"/>
                </a:moveTo>
                <a:lnTo>
                  <a:pt x="62687" y="0"/>
                </a:lnTo>
                <a:lnTo>
                  <a:pt x="62687" y="1854"/>
                </a:lnTo>
                <a:lnTo>
                  <a:pt x="64071" y="1854"/>
                </a:lnTo>
                <a:lnTo>
                  <a:pt x="65455" y="2463"/>
                </a:lnTo>
                <a:lnTo>
                  <a:pt x="65976" y="3860"/>
                </a:lnTo>
                <a:lnTo>
                  <a:pt x="65976" y="37007"/>
                </a:lnTo>
                <a:lnTo>
                  <a:pt x="65455" y="37007"/>
                </a:lnTo>
                <a:lnTo>
                  <a:pt x="52501" y="0"/>
                </a:lnTo>
                <a:lnTo>
                  <a:pt x="47320" y="0"/>
                </a:lnTo>
                <a:lnTo>
                  <a:pt x="47320" y="1854"/>
                </a:lnTo>
                <a:lnTo>
                  <a:pt x="48183" y="1854"/>
                </a:lnTo>
                <a:lnTo>
                  <a:pt x="49568" y="2463"/>
                </a:lnTo>
                <a:lnTo>
                  <a:pt x="50088" y="3860"/>
                </a:lnTo>
                <a:lnTo>
                  <a:pt x="50088" y="43789"/>
                </a:lnTo>
                <a:lnTo>
                  <a:pt x="49568" y="45796"/>
                </a:lnTo>
                <a:lnTo>
                  <a:pt x="48183" y="46253"/>
                </a:lnTo>
                <a:lnTo>
                  <a:pt x="46799" y="46253"/>
                </a:lnTo>
                <a:lnTo>
                  <a:pt x="46799" y="48260"/>
                </a:lnTo>
                <a:lnTo>
                  <a:pt x="54229" y="48260"/>
                </a:lnTo>
                <a:lnTo>
                  <a:pt x="54229" y="46253"/>
                </a:lnTo>
                <a:lnTo>
                  <a:pt x="52844" y="46253"/>
                </a:lnTo>
                <a:lnTo>
                  <a:pt x="51473" y="45796"/>
                </a:lnTo>
                <a:lnTo>
                  <a:pt x="51117" y="43789"/>
                </a:lnTo>
                <a:lnTo>
                  <a:pt x="51117" y="6324"/>
                </a:lnTo>
                <a:lnTo>
                  <a:pt x="51473" y="6324"/>
                </a:lnTo>
                <a:lnTo>
                  <a:pt x="65976" y="48260"/>
                </a:lnTo>
                <a:lnTo>
                  <a:pt x="66840" y="48260"/>
                </a:lnTo>
                <a:lnTo>
                  <a:pt x="66840" y="3860"/>
                </a:lnTo>
                <a:lnTo>
                  <a:pt x="67348" y="2463"/>
                </a:lnTo>
                <a:lnTo>
                  <a:pt x="68732" y="1854"/>
                </a:lnTo>
                <a:lnTo>
                  <a:pt x="70116" y="1854"/>
                </a:lnTo>
                <a:lnTo>
                  <a:pt x="70116" y="0"/>
                </a:lnTo>
                <a:close/>
              </a:path>
              <a:path w="889634" h="149860">
                <a:moveTo>
                  <a:pt x="70459" y="138315"/>
                </a:moveTo>
                <a:lnTo>
                  <a:pt x="69596" y="137858"/>
                </a:lnTo>
                <a:lnTo>
                  <a:pt x="68732" y="142163"/>
                </a:lnTo>
                <a:lnTo>
                  <a:pt x="66840" y="145097"/>
                </a:lnTo>
                <a:lnTo>
                  <a:pt x="64935" y="146646"/>
                </a:lnTo>
                <a:lnTo>
                  <a:pt x="62179" y="147561"/>
                </a:lnTo>
                <a:lnTo>
                  <a:pt x="56997" y="147561"/>
                </a:lnTo>
                <a:lnTo>
                  <a:pt x="56134" y="147104"/>
                </a:lnTo>
                <a:lnTo>
                  <a:pt x="55270" y="145567"/>
                </a:lnTo>
                <a:lnTo>
                  <a:pt x="55270" y="105625"/>
                </a:lnTo>
                <a:lnTo>
                  <a:pt x="56134" y="103771"/>
                </a:lnTo>
                <a:lnTo>
                  <a:pt x="56997" y="103162"/>
                </a:lnTo>
                <a:lnTo>
                  <a:pt x="58547" y="103162"/>
                </a:lnTo>
                <a:lnTo>
                  <a:pt x="58547" y="101765"/>
                </a:lnTo>
                <a:lnTo>
                  <a:pt x="49568" y="101765"/>
                </a:lnTo>
                <a:lnTo>
                  <a:pt x="49568" y="103162"/>
                </a:lnTo>
                <a:lnTo>
                  <a:pt x="50609" y="103162"/>
                </a:lnTo>
                <a:lnTo>
                  <a:pt x="51981" y="103771"/>
                </a:lnTo>
                <a:lnTo>
                  <a:pt x="52501" y="105625"/>
                </a:lnTo>
                <a:lnTo>
                  <a:pt x="52501" y="145567"/>
                </a:lnTo>
                <a:lnTo>
                  <a:pt x="51981" y="147104"/>
                </a:lnTo>
                <a:lnTo>
                  <a:pt x="50609" y="147561"/>
                </a:lnTo>
                <a:lnTo>
                  <a:pt x="49568" y="147561"/>
                </a:lnTo>
                <a:lnTo>
                  <a:pt x="49568" y="149567"/>
                </a:lnTo>
                <a:lnTo>
                  <a:pt x="68732" y="149567"/>
                </a:lnTo>
                <a:lnTo>
                  <a:pt x="70459" y="138315"/>
                </a:lnTo>
                <a:close/>
              </a:path>
              <a:path w="889634" h="149860">
                <a:moveTo>
                  <a:pt x="841870" y="30226"/>
                </a:moveTo>
                <a:lnTo>
                  <a:pt x="832548" y="30226"/>
                </a:lnTo>
                <a:lnTo>
                  <a:pt x="832548" y="31610"/>
                </a:lnTo>
                <a:lnTo>
                  <a:pt x="833577" y="31610"/>
                </a:lnTo>
                <a:lnTo>
                  <a:pt x="835304" y="32537"/>
                </a:lnTo>
                <a:lnTo>
                  <a:pt x="835825" y="35001"/>
                </a:lnTo>
                <a:lnTo>
                  <a:pt x="835825" y="44716"/>
                </a:lnTo>
                <a:lnTo>
                  <a:pt x="834961" y="48260"/>
                </a:lnTo>
                <a:lnTo>
                  <a:pt x="831164" y="49657"/>
                </a:lnTo>
                <a:lnTo>
                  <a:pt x="830821" y="49657"/>
                </a:lnTo>
                <a:lnTo>
                  <a:pt x="827532" y="47650"/>
                </a:lnTo>
                <a:lnTo>
                  <a:pt x="825639" y="42862"/>
                </a:lnTo>
                <a:lnTo>
                  <a:pt x="824776" y="39471"/>
                </a:lnTo>
                <a:lnTo>
                  <a:pt x="823734" y="33616"/>
                </a:lnTo>
                <a:lnTo>
                  <a:pt x="823734" y="19888"/>
                </a:lnTo>
                <a:lnTo>
                  <a:pt x="824776" y="14643"/>
                </a:lnTo>
                <a:lnTo>
                  <a:pt x="826160" y="10172"/>
                </a:lnTo>
                <a:lnTo>
                  <a:pt x="827887" y="6324"/>
                </a:lnTo>
                <a:lnTo>
                  <a:pt x="831164" y="4775"/>
                </a:lnTo>
                <a:lnTo>
                  <a:pt x="832205" y="4775"/>
                </a:lnTo>
                <a:lnTo>
                  <a:pt x="835304" y="7251"/>
                </a:lnTo>
                <a:lnTo>
                  <a:pt x="836866" y="10172"/>
                </a:lnTo>
                <a:lnTo>
                  <a:pt x="838238" y="16040"/>
                </a:lnTo>
                <a:lnTo>
                  <a:pt x="839101" y="15113"/>
                </a:lnTo>
                <a:lnTo>
                  <a:pt x="837730" y="2933"/>
                </a:lnTo>
                <a:lnTo>
                  <a:pt x="836866" y="3860"/>
                </a:lnTo>
                <a:lnTo>
                  <a:pt x="835825" y="4318"/>
                </a:lnTo>
                <a:lnTo>
                  <a:pt x="833577" y="3390"/>
                </a:lnTo>
                <a:lnTo>
                  <a:pt x="831164" y="2933"/>
                </a:lnTo>
                <a:lnTo>
                  <a:pt x="829437" y="2933"/>
                </a:lnTo>
                <a:lnTo>
                  <a:pt x="820115" y="27749"/>
                </a:lnTo>
                <a:lnTo>
                  <a:pt x="820458" y="33616"/>
                </a:lnTo>
                <a:lnTo>
                  <a:pt x="831164" y="51650"/>
                </a:lnTo>
                <a:lnTo>
                  <a:pt x="833932" y="51041"/>
                </a:lnTo>
                <a:lnTo>
                  <a:pt x="836345" y="49187"/>
                </a:lnTo>
                <a:lnTo>
                  <a:pt x="836866" y="48260"/>
                </a:lnTo>
                <a:lnTo>
                  <a:pt x="838593" y="48260"/>
                </a:lnTo>
                <a:lnTo>
                  <a:pt x="839101" y="48729"/>
                </a:lnTo>
                <a:lnTo>
                  <a:pt x="839101" y="35001"/>
                </a:lnTo>
                <a:lnTo>
                  <a:pt x="839622" y="32537"/>
                </a:lnTo>
                <a:lnTo>
                  <a:pt x="841006" y="31610"/>
                </a:lnTo>
                <a:lnTo>
                  <a:pt x="841870" y="31610"/>
                </a:lnTo>
                <a:lnTo>
                  <a:pt x="841870" y="30226"/>
                </a:lnTo>
                <a:close/>
              </a:path>
              <a:path w="889634" h="149860">
                <a:moveTo>
                  <a:pt x="866559" y="3390"/>
                </a:moveTo>
                <a:lnTo>
                  <a:pt x="859142" y="3390"/>
                </a:lnTo>
                <a:lnTo>
                  <a:pt x="859142" y="4775"/>
                </a:lnTo>
                <a:lnTo>
                  <a:pt x="860526" y="4775"/>
                </a:lnTo>
                <a:lnTo>
                  <a:pt x="861898" y="5397"/>
                </a:lnTo>
                <a:lnTo>
                  <a:pt x="862253" y="7251"/>
                </a:lnTo>
                <a:lnTo>
                  <a:pt x="862253" y="39941"/>
                </a:lnTo>
                <a:lnTo>
                  <a:pt x="861898" y="39941"/>
                </a:lnTo>
                <a:lnTo>
                  <a:pt x="849299" y="3390"/>
                </a:lnTo>
                <a:lnTo>
                  <a:pt x="843775" y="3390"/>
                </a:lnTo>
                <a:lnTo>
                  <a:pt x="843775" y="4775"/>
                </a:lnTo>
                <a:lnTo>
                  <a:pt x="844638" y="4775"/>
                </a:lnTo>
                <a:lnTo>
                  <a:pt x="846010" y="5397"/>
                </a:lnTo>
                <a:lnTo>
                  <a:pt x="846531" y="7251"/>
                </a:lnTo>
                <a:lnTo>
                  <a:pt x="846531" y="47180"/>
                </a:lnTo>
                <a:lnTo>
                  <a:pt x="846010" y="48729"/>
                </a:lnTo>
                <a:lnTo>
                  <a:pt x="844638" y="49187"/>
                </a:lnTo>
                <a:lnTo>
                  <a:pt x="843254" y="49187"/>
                </a:lnTo>
                <a:lnTo>
                  <a:pt x="843254" y="51041"/>
                </a:lnTo>
                <a:lnTo>
                  <a:pt x="850684" y="51041"/>
                </a:lnTo>
                <a:lnTo>
                  <a:pt x="850684" y="49187"/>
                </a:lnTo>
                <a:lnTo>
                  <a:pt x="849299" y="49187"/>
                </a:lnTo>
                <a:lnTo>
                  <a:pt x="848436" y="48729"/>
                </a:lnTo>
                <a:lnTo>
                  <a:pt x="847394" y="47180"/>
                </a:lnTo>
                <a:lnTo>
                  <a:pt x="847394" y="9245"/>
                </a:lnTo>
                <a:lnTo>
                  <a:pt x="847915" y="9245"/>
                </a:lnTo>
                <a:lnTo>
                  <a:pt x="862253" y="51041"/>
                </a:lnTo>
                <a:lnTo>
                  <a:pt x="863282" y="51041"/>
                </a:lnTo>
                <a:lnTo>
                  <a:pt x="863282" y="7251"/>
                </a:lnTo>
                <a:lnTo>
                  <a:pt x="864146" y="5397"/>
                </a:lnTo>
                <a:lnTo>
                  <a:pt x="865009" y="4775"/>
                </a:lnTo>
                <a:lnTo>
                  <a:pt x="866559" y="4775"/>
                </a:lnTo>
                <a:lnTo>
                  <a:pt x="866559" y="3390"/>
                </a:lnTo>
                <a:close/>
              </a:path>
              <a:path w="889634" h="149860">
                <a:moveTo>
                  <a:pt x="889190" y="24358"/>
                </a:moveTo>
                <a:lnTo>
                  <a:pt x="888847" y="18046"/>
                </a:lnTo>
                <a:lnTo>
                  <a:pt x="887806" y="12649"/>
                </a:lnTo>
                <a:lnTo>
                  <a:pt x="885901" y="8788"/>
                </a:lnTo>
                <a:lnTo>
                  <a:pt x="885901" y="26835"/>
                </a:lnTo>
                <a:lnTo>
                  <a:pt x="885901" y="29146"/>
                </a:lnTo>
                <a:lnTo>
                  <a:pt x="885558" y="36080"/>
                </a:lnTo>
                <a:lnTo>
                  <a:pt x="884529" y="40855"/>
                </a:lnTo>
                <a:lnTo>
                  <a:pt x="883145" y="44716"/>
                </a:lnTo>
                <a:lnTo>
                  <a:pt x="882802" y="44716"/>
                </a:lnTo>
                <a:lnTo>
                  <a:pt x="879868" y="48260"/>
                </a:lnTo>
                <a:lnTo>
                  <a:pt x="876236" y="49187"/>
                </a:lnTo>
                <a:lnTo>
                  <a:pt x="874331" y="48729"/>
                </a:lnTo>
                <a:lnTo>
                  <a:pt x="873988" y="47180"/>
                </a:lnTo>
                <a:lnTo>
                  <a:pt x="873988" y="7251"/>
                </a:lnTo>
                <a:lnTo>
                  <a:pt x="874852" y="5397"/>
                </a:lnTo>
                <a:lnTo>
                  <a:pt x="876757" y="4775"/>
                </a:lnTo>
                <a:lnTo>
                  <a:pt x="880376" y="6324"/>
                </a:lnTo>
                <a:lnTo>
                  <a:pt x="883145" y="9715"/>
                </a:lnTo>
                <a:lnTo>
                  <a:pt x="883666" y="10172"/>
                </a:lnTo>
                <a:lnTo>
                  <a:pt x="885037" y="14033"/>
                </a:lnTo>
                <a:lnTo>
                  <a:pt x="885558" y="19888"/>
                </a:lnTo>
                <a:lnTo>
                  <a:pt x="885901" y="26835"/>
                </a:lnTo>
                <a:lnTo>
                  <a:pt x="885901" y="8788"/>
                </a:lnTo>
                <a:lnTo>
                  <a:pt x="884174" y="6324"/>
                </a:lnTo>
                <a:lnTo>
                  <a:pt x="880376" y="3860"/>
                </a:lnTo>
                <a:lnTo>
                  <a:pt x="876757" y="3390"/>
                </a:lnTo>
                <a:lnTo>
                  <a:pt x="868286" y="3390"/>
                </a:lnTo>
                <a:lnTo>
                  <a:pt x="868286" y="4775"/>
                </a:lnTo>
                <a:lnTo>
                  <a:pt x="869327" y="4775"/>
                </a:lnTo>
                <a:lnTo>
                  <a:pt x="870712" y="5397"/>
                </a:lnTo>
                <a:lnTo>
                  <a:pt x="871054" y="7251"/>
                </a:lnTo>
                <a:lnTo>
                  <a:pt x="871054" y="47180"/>
                </a:lnTo>
                <a:lnTo>
                  <a:pt x="870712" y="48729"/>
                </a:lnTo>
                <a:lnTo>
                  <a:pt x="869327" y="49187"/>
                </a:lnTo>
                <a:lnTo>
                  <a:pt x="867943" y="49187"/>
                </a:lnTo>
                <a:lnTo>
                  <a:pt x="867943" y="51041"/>
                </a:lnTo>
                <a:lnTo>
                  <a:pt x="876236" y="51041"/>
                </a:lnTo>
                <a:lnTo>
                  <a:pt x="879868" y="50114"/>
                </a:lnTo>
                <a:lnTo>
                  <a:pt x="883145" y="48260"/>
                </a:lnTo>
                <a:lnTo>
                  <a:pt x="886942" y="43332"/>
                </a:lnTo>
                <a:lnTo>
                  <a:pt x="888326" y="38392"/>
                </a:lnTo>
                <a:lnTo>
                  <a:pt x="889190" y="33147"/>
                </a:lnTo>
                <a:lnTo>
                  <a:pt x="889190" y="243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4" name="object 102"/>
          <p:cNvSpPr/>
          <p:nvPr/>
        </p:nvSpPr>
        <p:spPr>
          <a:xfrm>
            <a:off x="6647444" y="3948743"/>
            <a:ext cx="889635" cy="149860"/>
          </a:xfrm>
          <a:custGeom>
            <a:avLst/>
            <a:gdLst/>
            <a:ahLst/>
            <a:cxnLst/>
            <a:rect l="l" t="t" r="r" b="b"/>
            <a:pathLst>
              <a:path w="889634" h="149860">
                <a:moveTo>
                  <a:pt x="19519" y="101765"/>
                </a:moveTo>
                <a:lnTo>
                  <a:pt x="4152" y="101765"/>
                </a:lnTo>
                <a:lnTo>
                  <a:pt x="4152" y="103162"/>
                </a:lnTo>
                <a:lnTo>
                  <a:pt x="8813" y="103162"/>
                </a:lnTo>
                <a:lnTo>
                  <a:pt x="9677" y="103771"/>
                </a:lnTo>
                <a:lnTo>
                  <a:pt x="10198" y="105625"/>
                </a:lnTo>
                <a:lnTo>
                  <a:pt x="10198" y="145567"/>
                </a:lnTo>
                <a:lnTo>
                  <a:pt x="9677" y="147104"/>
                </a:lnTo>
                <a:lnTo>
                  <a:pt x="8813" y="147561"/>
                </a:lnTo>
                <a:lnTo>
                  <a:pt x="4152" y="147561"/>
                </a:lnTo>
                <a:lnTo>
                  <a:pt x="4152" y="149567"/>
                </a:lnTo>
                <a:lnTo>
                  <a:pt x="19519" y="149567"/>
                </a:lnTo>
                <a:lnTo>
                  <a:pt x="19519" y="147561"/>
                </a:lnTo>
                <a:lnTo>
                  <a:pt x="14859" y="147561"/>
                </a:lnTo>
                <a:lnTo>
                  <a:pt x="13995" y="147104"/>
                </a:lnTo>
                <a:lnTo>
                  <a:pt x="13474" y="145567"/>
                </a:lnTo>
                <a:lnTo>
                  <a:pt x="13474" y="105625"/>
                </a:lnTo>
                <a:lnTo>
                  <a:pt x="13995" y="103771"/>
                </a:lnTo>
                <a:lnTo>
                  <a:pt x="14859" y="103162"/>
                </a:lnTo>
                <a:lnTo>
                  <a:pt x="19519" y="103162"/>
                </a:lnTo>
                <a:lnTo>
                  <a:pt x="19519" y="101765"/>
                </a:lnTo>
                <a:close/>
              </a:path>
              <a:path w="889634" h="149860">
                <a:moveTo>
                  <a:pt x="20904" y="37007"/>
                </a:moveTo>
                <a:lnTo>
                  <a:pt x="19862" y="36550"/>
                </a:lnTo>
                <a:lnTo>
                  <a:pt x="18999" y="40398"/>
                </a:lnTo>
                <a:lnTo>
                  <a:pt x="17106" y="43789"/>
                </a:lnTo>
                <a:lnTo>
                  <a:pt x="15722" y="45339"/>
                </a:lnTo>
                <a:lnTo>
                  <a:pt x="12433" y="46253"/>
                </a:lnTo>
                <a:lnTo>
                  <a:pt x="7429" y="46253"/>
                </a:lnTo>
                <a:lnTo>
                  <a:pt x="6565" y="45796"/>
                </a:lnTo>
                <a:lnTo>
                  <a:pt x="6045" y="43789"/>
                </a:lnTo>
                <a:lnTo>
                  <a:pt x="6045" y="3860"/>
                </a:lnTo>
                <a:lnTo>
                  <a:pt x="6565" y="2463"/>
                </a:lnTo>
                <a:lnTo>
                  <a:pt x="7429" y="1854"/>
                </a:lnTo>
                <a:lnTo>
                  <a:pt x="8813" y="1854"/>
                </a:lnTo>
                <a:lnTo>
                  <a:pt x="8813" y="0"/>
                </a:lnTo>
                <a:lnTo>
                  <a:pt x="0" y="0"/>
                </a:lnTo>
                <a:lnTo>
                  <a:pt x="0" y="1854"/>
                </a:lnTo>
                <a:lnTo>
                  <a:pt x="863" y="1854"/>
                </a:lnTo>
                <a:lnTo>
                  <a:pt x="2247" y="2463"/>
                </a:lnTo>
                <a:lnTo>
                  <a:pt x="2768" y="3860"/>
                </a:lnTo>
                <a:lnTo>
                  <a:pt x="2768" y="43789"/>
                </a:lnTo>
                <a:lnTo>
                  <a:pt x="2247" y="45796"/>
                </a:lnTo>
                <a:lnTo>
                  <a:pt x="863" y="46253"/>
                </a:lnTo>
                <a:lnTo>
                  <a:pt x="0" y="46253"/>
                </a:lnTo>
                <a:lnTo>
                  <a:pt x="0" y="48260"/>
                </a:lnTo>
                <a:lnTo>
                  <a:pt x="18999" y="48260"/>
                </a:lnTo>
                <a:lnTo>
                  <a:pt x="20904" y="37007"/>
                </a:lnTo>
                <a:close/>
              </a:path>
              <a:path w="889634" h="149860">
                <a:moveTo>
                  <a:pt x="41795" y="0"/>
                </a:moveTo>
                <a:lnTo>
                  <a:pt x="26949" y="0"/>
                </a:lnTo>
                <a:lnTo>
                  <a:pt x="26949" y="1854"/>
                </a:lnTo>
                <a:lnTo>
                  <a:pt x="31089" y="1854"/>
                </a:lnTo>
                <a:lnTo>
                  <a:pt x="32473" y="2463"/>
                </a:lnTo>
                <a:lnTo>
                  <a:pt x="32994" y="3860"/>
                </a:lnTo>
                <a:lnTo>
                  <a:pt x="32994" y="43789"/>
                </a:lnTo>
                <a:lnTo>
                  <a:pt x="32473" y="45796"/>
                </a:lnTo>
                <a:lnTo>
                  <a:pt x="31089" y="46253"/>
                </a:lnTo>
                <a:lnTo>
                  <a:pt x="26949" y="46253"/>
                </a:lnTo>
                <a:lnTo>
                  <a:pt x="26949" y="48260"/>
                </a:lnTo>
                <a:lnTo>
                  <a:pt x="41795" y="48260"/>
                </a:lnTo>
                <a:lnTo>
                  <a:pt x="41795" y="46253"/>
                </a:lnTo>
                <a:lnTo>
                  <a:pt x="37655" y="46253"/>
                </a:lnTo>
                <a:lnTo>
                  <a:pt x="36614" y="45796"/>
                </a:lnTo>
                <a:lnTo>
                  <a:pt x="35750" y="43789"/>
                </a:lnTo>
                <a:lnTo>
                  <a:pt x="35750" y="3860"/>
                </a:lnTo>
                <a:lnTo>
                  <a:pt x="36614" y="2463"/>
                </a:lnTo>
                <a:lnTo>
                  <a:pt x="37655" y="1854"/>
                </a:lnTo>
                <a:lnTo>
                  <a:pt x="41795" y="1854"/>
                </a:lnTo>
                <a:lnTo>
                  <a:pt x="41795" y="0"/>
                </a:lnTo>
                <a:close/>
              </a:path>
              <a:path w="889634" h="149860">
                <a:moveTo>
                  <a:pt x="46456" y="138315"/>
                </a:moveTo>
                <a:lnTo>
                  <a:pt x="45427" y="137858"/>
                </a:lnTo>
                <a:lnTo>
                  <a:pt x="44564" y="142163"/>
                </a:lnTo>
                <a:lnTo>
                  <a:pt x="42659" y="145097"/>
                </a:lnTo>
                <a:lnTo>
                  <a:pt x="41275" y="146646"/>
                </a:lnTo>
                <a:lnTo>
                  <a:pt x="37998" y="147561"/>
                </a:lnTo>
                <a:lnTo>
                  <a:pt x="32994" y="147561"/>
                </a:lnTo>
                <a:lnTo>
                  <a:pt x="31953" y="147104"/>
                </a:lnTo>
                <a:lnTo>
                  <a:pt x="31610" y="145567"/>
                </a:lnTo>
                <a:lnTo>
                  <a:pt x="31610" y="105625"/>
                </a:lnTo>
                <a:lnTo>
                  <a:pt x="31953" y="103771"/>
                </a:lnTo>
                <a:lnTo>
                  <a:pt x="32994" y="103162"/>
                </a:lnTo>
                <a:lnTo>
                  <a:pt x="34366" y="103162"/>
                </a:lnTo>
                <a:lnTo>
                  <a:pt x="34366" y="101765"/>
                </a:lnTo>
                <a:lnTo>
                  <a:pt x="25565" y="101765"/>
                </a:lnTo>
                <a:lnTo>
                  <a:pt x="25565" y="103162"/>
                </a:lnTo>
                <a:lnTo>
                  <a:pt x="26428" y="103162"/>
                </a:lnTo>
                <a:lnTo>
                  <a:pt x="27813" y="103771"/>
                </a:lnTo>
                <a:lnTo>
                  <a:pt x="28321" y="105625"/>
                </a:lnTo>
                <a:lnTo>
                  <a:pt x="28321" y="145567"/>
                </a:lnTo>
                <a:lnTo>
                  <a:pt x="27813" y="147104"/>
                </a:lnTo>
                <a:lnTo>
                  <a:pt x="26428" y="147561"/>
                </a:lnTo>
                <a:lnTo>
                  <a:pt x="25565" y="147561"/>
                </a:lnTo>
                <a:lnTo>
                  <a:pt x="25565" y="149567"/>
                </a:lnTo>
                <a:lnTo>
                  <a:pt x="44564" y="149567"/>
                </a:lnTo>
                <a:lnTo>
                  <a:pt x="46456" y="138315"/>
                </a:lnTo>
                <a:close/>
              </a:path>
              <a:path w="889634" h="149860">
                <a:moveTo>
                  <a:pt x="70116" y="0"/>
                </a:moveTo>
                <a:lnTo>
                  <a:pt x="62687" y="0"/>
                </a:lnTo>
                <a:lnTo>
                  <a:pt x="62687" y="1854"/>
                </a:lnTo>
                <a:lnTo>
                  <a:pt x="64071" y="1854"/>
                </a:lnTo>
                <a:lnTo>
                  <a:pt x="65455" y="2463"/>
                </a:lnTo>
                <a:lnTo>
                  <a:pt x="65976" y="3860"/>
                </a:lnTo>
                <a:lnTo>
                  <a:pt x="65976" y="37007"/>
                </a:lnTo>
                <a:lnTo>
                  <a:pt x="65455" y="37007"/>
                </a:lnTo>
                <a:lnTo>
                  <a:pt x="52501" y="0"/>
                </a:lnTo>
                <a:lnTo>
                  <a:pt x="47320" y="0"/>
                </a:lnTo>
                <a:lnTo>
                  <a:pt x="47320" y="1854"/>
                </a:lnTo>
                <a:lnTo>
                  <a:pt x="48183" y="1854"/>
                </a:lnTo>
                <a:lnTo>
                  <a:pt x="49568" y="2463"/>
                </a:lnTo>
                <a:lnTo>
                  <a:pt x="50088" y="3860"/>
                </a:lnTo>
                <a:lnTo>
                  <a:pt x="50088" y="43789"/>
                </a:lnTo>
                <a:lnTo>
                  <a:pt x="49568" y="45796"/>
                </a:lnTo>
                <a:lnTo>
                  <a:pt x="48183" y="46253"/>
                </a:lnTo>
                <a:lnTo>
                  <a:pt x="46799" y="46253"/>
                </a:lnTo>
                <a:lnTo>
                  <a:pt x="46799" y="48260"/>
                </a:lnTo>
                <a:lnTo>
                  <a:pt x="54229" y="48260"/>
                </a:lnTo>
                <a:lnTo>
                  <a:pt x="54229" y="46253"/>
                </a:lnTo>
                <a:lnTo>
                  <a:pt x="52844" y="46253"/>
                </a:lnTo>
                <a:lnTo>
                  <a:pt x="51473" y="45796"/>
                </a:lnTo>
                <a:lnTo>
                  <a:pt x="51117" y="43789"/>
                </a:lnTo>
                <a:lnTo>
                  <a:pt x="51117" y="6324"/>
                </a:lnTo>
                <a:lnTo>
                  <a:pt x="51473" y="6324"/>
                </a:lnTo>
                <a:lnTo>
                  <a:pt x="65976" y="48260"/>
                </a:lnTo>
                <a:lnTo>
                  <a:pt x="66840" y="48260"/>
                </a:lnTo>
                <a:lnTo>
                  <a:pt x="66840" y="3860"/>
                </a:lnTo>
                <a:lnTo>
                  <a:pt x="67348" y="2463"/>
                </a:lnTo>
                <a:lnTo>
                  <a:pt x="68732" y="1854"/>
                </a:lnTo>
                <a:lnTo>
                  <a:pt x="70116" y="1854"/>
                </a:lnTo>
                <a:lnTo>
                  <a:pt x="70116" y="0"/>
                </a:lnTo>
                <a:close/>
              </a:path>
              <a:path w="889634" h="149860">
                <a:moveTo>
                  <a:pt x="70459" y="138315"/>
                </a:moveTo>
                <a:lnTo>
                  <a:pt x="69596" y="137858"/>
                </a:lnTo>
                <a:lnTo>
                  <a:pt x="68732" y="142163"/>
                </a:lnTo>
                <a:lnTo>
                  <a:pt x="66840" y="145097"/>
                </a:lnTo>
                <a:lnTo>
                  <a:pt x="64935" y="146646"/>
                </a:lnTo>
                <a:lnTo>
                  <a:pt x="62179" y="147561"/>
                </a:lnTo>
                <a:lnTo>
                  <a:pt x="56997" y="147561"/>
                </a:lnTo>
                <a:lnTo>
                  <a:pt x="56134" y="147104"/>
                </a:lnTo>
                <a:lnTo>
                  <a:pt x="55270" y="145567"/>
                </a:lnTo>
                <a:lnTo>
                  <a:pt x="55270" y="105625"/>
                </a:lnTo>
                <a:lnTo>
                  <a:pt x="56134" y="103771"/>
                </a:lnTo>
                <a:lnTo>
                  <a:pt x="56997" y="103162"/>
                </a:lnTo>
                <a:lnTo>
                  <a:pt x="58547" y="103162"/>
                </a:lnTo>
                <a:lnTo>
                  <a:pt x="58547" y="101765"/>
                </a:lnTo>
                <a:lnTo>
                  <a:pt x="49568" y="101765"/>
                </a:lnTo>
                <a:lnTo>
                  <a:pt x="49568" y="103162"/>
                </a:lnTo>
                <a:lnTo>
                  <a:pt x="50609" y="103162"/>
                </a:lnTo>
                <a:lnTo>
                  <a:pt x="51981" y="103771"/>
                </a:lnTo>
                <a:lnTo>
                  <a:pt x="52501" y="105625"/>
                </a:lnTo>
                <a:lnTo>
                  <a:pt x="52501" y="145567"/>
                </a:lnTo>
                <a:lnTo>
                  <a:pt x="51981" y="147104"/>
                </a:lnTo>
                <a:lnTo>
                  <a:pt x="50609" y="147561"/>
                </a:lnTo>
                <a:lnTo>
                  <a:pt x="49568" y="147561"/>
                </a:lnTo>
                <a:lnTo>
                  <a:pt x="49568" y="149567"/>
                </a:lnTo>
                <a:lnTo>
                  <a:pt x="68732" y="149567"/>
                </a:lnTo>
                <a:lnTo>
                  <a:pt x="70459" y="138315"/>
                </a:lnTo>
                <a:close/>
              </a:path>
              <a:path w="889634" h="149860">
                <a:moveTo>
                  <a:pt x="841870" y="30226"/>
                </a:moveTo>
                <a:lnTo>
                  <a:pt x="832548" y="30226"/>
                </a:lnTo>
                <a:lnTo>
                  <a:pt x="832548" y="31610"/>
                </a:lnTo>
                <a:lnTo>
                  <a:pt x="833577" y="31610"/>
                </a:lnTo>
                <a:lnTo>
                  <a:pt x="835304" y="32537"/>
                </a:lnTo>
                <a:lnTo>
                  <a:pt x="835825" y="35001"/>
                </a:lnTo>
                <a:lnTo>
                  <a:pt x="835825" y="44716"/>
                </a:lnTo>
                <a:lnTo>
                  <a:pt x="834961" y="48260"/>
                </a:lnTo>
                <a:lnTo>
                  <a:pt x="831164" y="49657"/>
                </a:lnTo>
                <a:lnTo>
                  <a:pt x="830821" y="49657"/>
                </a:lnTo>
                <a:lnTo>
                  <a:pt x="827532" y="47650"/>
                </a:lnTo>
                <a:lnTo>
                  <a:pt x="825639" y="42862"/>
                </a:lnTo>
                <a:lnTo>
                  <a:pt x="824776" y="39471"/>
                </a:lnTo>
                <a:lnTo>
                  <a:pt x="823734" y="33616"/>
                </a:lnTo>
                <a:lnTo>
                  <a:pt x="823734" y="19888"/>
                </a:lnTo>
                <a:lnTo>
                  <a:pt x="824776" y="14643"/>
                </a:lnTo>
                <a:lnTo>
                  <a:pt x="826160" y="10172"/>
                </a:lnTo>
                <a:lnTo>
                  <a:pt x="827887" y="6324"/>
                </a:lnTo>
                <a:lnTo>
                  <a:pt x="831164" y="4775"/>
                </a:lnTo>
                <a:lnTo>
                  <a:pt x="832205" y="4775"/>
                </a:lnTo>
                <a:lnTo>
                  <a:pt x="835304" y="7251"/>
                </a:lnTo>
                <a:lnTo>
                  <a:pt x="836866" y="10172"/>
                </a:lnTo>
                <a:lnTo>
                  <a:pt x="838238" y="16040"/>
                </a:lnTo>
                <a:lnTo>
                  <a:pt x="839101" y="15113"/>
                </a:lnTo>
                <a:lnTo>
                  <a:pt x="837730" y="2933"/>
                </a:lnTo>
                <a:lnTo>
                  <a:pt x="836866" y="3860"/>
                </a:lnTo>
                <a:lnTo>
                  <a:pt x="835825" y="4318"/>
                </a:lnTo>
                <a:lnTo>
                  <a:pt x="833577" y="3390"/>
                </a:lnTo>
                <a:lnTo>
                  <a:pt x="831164" y="2933"/>
                </a:lnTo>
                <a:lnTo>
                  <a:pt x="829437" y="2933"/>
                </a:lnTo>
                <a:lnTo>
                  <a:pt x="820115" y="27749"/>
                </a:lnTo>
                <a:lnTo>
                  <a:pt x="820458" y="33616"/>
                </a:lnTo>
                <a:lnTo>
                  <a:pt x="831164" y="51650"/>
                </a:lnTo>
                <a:lnTo>
                  <a:pt x="833932" y="51041"/>
                </a:lnTo>
                <a:lnTo>
                  <a:pt x="836345" y="49187"/>
                </a:lnTo>
                <a:lnTo>
                  <a:pt x="836866" y="48260"/>
                </a:lnTo>
                <a:lnTo>
                  <a:pt x="838593" y="48260"/>
                </a:lnTo>
                <a:lnTo>
                  <a:pt x="839101" y="48729"/>
                </a:lnTo>
                <a:lnTo>
                  <a:pt x="839101" y="35001"/>
                </a:lnTo>
                <a:lnTo>
                  <a:pt x="839622" y="32537"/>
                </a:lnTo>
                <a:lnTo>
                  <a:pt x="841006" y="31610"/>
                </a:lnTo>
                <a:lnTo>
                  <a:pt x="841870" y="31610"/>
                </a:lnTo>
                <a:lnTo>
                  <a:pt x="841870" y="30226"/>
                </a:lnTo>
                <a:close/>
              </a:path>
              <a:path w="889634" h="149860">
                <a:moveTo>
                  <a:pt x="866559" y="3390"/>
                </a:moveTo>
                <a:lnTo>
                  <a:pt x="859142" y="3390"/>
                </a:lnTo>
                <a:lnTo>
                  <a:pt x="859142" y="4775"/>
                </a:lnTo>
                <a:lnTo>
                  <a:pt x="860526" y="4775"/>
                </a:lnTo>
                <a:lnTo>
                  <a:pt x="861898" y="5397"/>
                </a:lnTo>
                <a:lnTo>
                  <a:pt x="862253" y="7251"/>
                </a:lnTo>
                <a:lnTo>
                  <a:pt x="862253" y="39941"/>
                </a:lnTo>
                <a:lnTo>
                  <a:pt x="861898" y="39941"/>
                </a:lnTo>
                <a:lnTo>
                  <a:pt x="849299" y="3390"/>
                </a:lnTo>
                <a:lnTo>
                  <a:pt x="843775" y="3390"/>
                </a:lnTo>
                <a:lnTo>
                  <a:pt x="843775" y="4775"/>
                </a:lnTo>
                <a:lnTo>
                  <a:pt x="844638" y="4775"/>
                </a:lnTo>
                <a:lnTo>
                  <a:pt x="846010" y="5397"/>
                </a:lnTo>
                <a:lnTo>
                  <a:pt x="846531" y="7251"/>
                </a:lnTo>
                <a:lnTo>
                  <a:pt x="846531" y="47180"/>
                </a:lnTo>
                <a:lnTo>
                  <a:pt x="846010" y="48729"/>
                </a:lnTo>
                <a:lnTo>
                  <a:pt x="844638" y="49187"/>
                </a:lnTo>
                <a:lnTo>
                  <a:pt x="843254" y="49187"/>
                </a:lnTo>
                <a:lnTo>
                  <a:pt x="843254" y="51041"/>
                </a:lnTo>
                <a:lnTo>
                  <a:pt x="850684" y="51041"/>
                </a:lnTo>
                <a:lnTo>
                  <a:pt x="850684" y="49187"/>
                </a:lnTo>
                <a:lnTo>
                  <a:pt x="849299" y="49187"/>
                </a:lnTo>
                <a:lnTo>
                  <a:pt x="848436" y="48729"/>
                </a:lnTo>
                <a:lnTo>
                  <a:pt x="847394" y="47180"/>
                </a:lnTo>
                <a:lnTo>
                  <a:pt x="847394" y="9245"/>
                </a:lnTo>
                <a:lnTo>
                  <a:pt x="847915" y="9245"/>
                </a:lnTo>
                <a:lnTo>
                  <a:pt x="862253" y="51041"/>
                </a:lnTo>
                <a:lnTo>
                  <a:pt x="863282" y="51041"/>
                </a:lnTo>
                <a:lnTo>
                  <a:pt x="863282" y="7251"/>
                </a:lnTo>
                <a:lnTo>
                  <a:pt x="864146" y="5397"/>
                </a:lnTo>
                <a:lnTo>
                  <a:pt x="865009" y="4775"/>
                </a:lnTo>
                <a:lnTo>
                  <a:pt x="866559" y="4775"/>
                </a:lnTo>
                <a:lnTo>
                  <a:pt x="866559" y="3390"/>
                </a:lnTo>
                <a:close/>
              </a:path>
              <a:path w="889634" h="149860">
                <a:moveTo>
                  <a:pt x="889190" y="24358"/>
                </a:moveTo>
                <a:lnTo>
                  <a:pt x="888847" y="18046"/>
                </a:lnTo>
                <a:lnTo>
                  <a:pt x="887806" y="12649"/>
                </a:lnTo>
                <a:lnTo>
                  <a:pt x="885901" y="8788"/>
                </a:lnTo>
                <a:lnTo>
                  <a:pt x="885901" y="26835"/>
                </a:lnTo>
                <a:lnTo>
                  <a:pt x="885901" y="29146"/>
                </a:lnTo>
                <a:lnTo>
                  <a:pt x="885558" y="36080"/>
                </a:lnTo>
                <a:lnTo>
                  <a:pt x="884529" y="40855"/>
                </a:lnTo>
                <a:lnTo>
                  <a:pt x="883145" y="44716"/>
                </a:lnTo>
                <a:lnTo>
                  <a:pt x="882802" y="44716"/>
                </a:lnTo>
                <a:lnTo>
                  <a:pt x="879868" y="48260"/>
                </a:lnTo>
                <a:lnTo>
                  <a:pt x="876236" y="49187"/>
                </a:lnTo>
                <a:lnTo>
                  <a:pt x="874331" y="48729"/>
                </a:lnTo>
                <a:lnTo>
                  <a:pt x="873988" y="47180"/>
                </a:lnTo>
                <a:lnTo>
                  <a:pt x="873988" y="7251"/>
                </a:lnTo>
                <a:lnTo>
                  <a:pt x="874852" y="5397"/>
                </a:lnTo>
                <a:lnTo>
                  <a:pt x="876757" y="4775"/>
                </a:lnTo>
                <a:lnTo>
                  <a:pt x="880376" y="6324"/>
                </a:lnTo>
                <a:lnTo>
                  <a:pt x="883145" y="9715"/>
                </a:lnTo>
                <a:lnTo>
                  <a:pt x="883666" y="10172"/>
                </a:lnTo>
                <a:lnTo>
                  <a:pt x="885037" y="14033"/>
                </a:lnTo>
                <a:lnTo>
                  <a:pt x="885558" y="19888"/>
                </a:lnTo>
                <a:lnTo>
                  <a:pt x="885901" y="26835"/>
                </a:lnTo>
                <a:lnTo>
                  <a:pt x="885901" y="8788"/>
                </a:lnTo>
                <a:lnTo>
                  <a:pt x="884174" y="6324"/>
                </a:lnTo>
                <a:lnTo>
                  <a:pt x="880376" y="3860"/>
                </a:lnTo>
                <a:lnTo>
                  <a:pt x="876757" y="3390"/>
                </a:lnTo>
                <a:lnTo>
                  <a:pt x="868286" y="3390"/>
                </a:lnTo>
                <a:lnTo>
                  <a:pt x="868286" y="4775"/>
                </a:lnTo>
                <a:lnTo>
                  <a:pt x="869327" y="4775"/>
                </a:lnTo>
                <a:lnTo>
                  <a:pt x="870712" y="5397"/>
                </a:lnTo>
                <a:lnTo>
                  <a:pt x="871054" y="7251"/>
                </a:lnTo>
                <a:lnTo>
                  <a:pt x="871054" y="47180"/>
                </a:lnTo>
                <a:lnTo>
                  <a:pt x="870712" y="48729"/>
                </a:lnTo>
                <a:lnTo>
                  <a:pt x="869327" y="49187"/>
                </a:lnTo>
                <a:lnTo>
                  <a:pt x="867943" y="49187"/>
                </a:lnTo>
                <a:lnTo>
                  <a:pt x="867943" y="51041"/>
                </a:lnTo>
                <a:lnTo>
                  <a:pt x="876236" y="51041"/>
                </a:lnTo>
                <a:lnTo>
                  <a:pt x="879868" y="50114"/>
                </a:lnTo>
                <a:lnTo>
                  <a:pt x="883145" y="48260"/>
                </a:lnTo>
                <a:lnTo>
                  <a:pt x="886942" y="43332"/>
                </a:lnTo>
                <a:lnTo>
                  <a:pt x="888326" y="38392"/>
                </a:lnTo>
                <a:lnTo>
                  <a:pt x="889190" y="33147"/>
                </a:lnTo>
                <a:lnTo>
                  <a:pt x="889190" y="243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9133038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" name="Рисунок 7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72441" y="1365982"/>
            <a:ext cx="6637995" cy="4663054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4708794" y="3527971"/>
            <a:ext cx="210820" cy="221856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lang="ru-RU" sz="135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87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4328010" y="3512915"/>
            <a:ext cx="210820" cy="221856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lang="ru-RU" sz="135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86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320509" y="3068164"/>
            <a:ext cx="210820" cy="221856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lang="ru-RU" sz="135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85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903290" y="3045888"/>
            <a:ext cx="210820" cy="221856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lang="ru-RU" sz="135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30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7183233" y="3527971"/>
            <a:ext cx="212090" cy="221856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lang="ru-RU" sz="135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87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6802007" y="3512915"/>
            <a:ext cx="210820" cy="221856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lang="ru-RU" sz="135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86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1" name="object 61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105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6794065" y="3068164"/>
            <a:ext cx="212090" cy="221856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lang="ru-RU" sz="135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85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7377376" y="3045888"/>
            <a:ext cx="210820" cy="221856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spcBef>
                <a:spcPts val="110"/>
              </a:spcBef>
            </a:pPr>
            <a:r>
              <a:rPr lang="ru-RU" sz="135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30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902004" y="570738"/>
            <a:ext cx="10451796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2. Различия блоков управления оборудования кузова ix7 и ix5: добавлен предохранитель, так как электропитание левой и правой противотуманных фар разделено</a:t>
            </a:r>
            <a:endParaRPr lang="ru-RU" sz="1800" b="1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68" name="文本框 62"/>
          <p:cNvSpPr txBox="1"/>
          <p:nvPr/>
        </p:nvSpPr>
        <p:spPr>
          <a:xfrm>
            <a:off x="5759801" y="3582950"/>
            <a:ext cx="112406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Правая противотуманная фара</a:t>
            </a:r>
          </a:p>
        </p:txBody>
      </p:sp>
      <p:sp>
        <p:nvSpPr>
          <p:cNvPr id="69" name="文本框 63"/>
          <p:cNvSpPr txBox="1"/>
          <p:nvPr/>
        </p:nvSpPr>
        <p:spPr>
          <a:xfrm>
            <a:off x="3033231" y="3127634"/>
            <a:ext cx="1161696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Реле правой противотуманной фары</a:t>
            </a:r>
          </a:p>
        </p:txBody>
      </p:sp>
      <p:sp>
        <p:nvSpPr>
          <p:cNvPr id="70" name="文本框 64"/>
          <p:cNvSpPr txBox="1"/>
          <p:nvPr/>
        </p:nvSpPr>
        <p:spPr>
          <a:xfrm>
            <a:off x="5648456" y="2926201"/>
            <a:ext cx="104970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altLang="zh-CN" sz="1000" kern="0" dirty="0">
                <a:latin typeface="Arial Narrow" panose="020B0606020202030204" pitchFamily="34" charset="0"/>
              </a:rPr>
              <a:t>Реле левой противотуманной фары</a:t>
            </a:r>
          </a:p>
        </p:txBody>
      </p:sp>
      <p:sp>
        <p:nvSpPr>
          <p:cNvPr id="71" name="文本框 65"/>
          <p:cNvSpPr txBox="1"/>
          <p:nvPr/>
        </p:nvSpPr>
        <p:spPr>
          <a:xfrm>
            <a:off x="8229105" y="3545267"/>
            <a:ext cx="1036863" cy="55399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Левая противотуманная фара</a:t>
            </a:r>
          </a:p>
        </p:txBody>
      </p:sp>
    </p:spTree>
    <p:extLst>
      <p:ext uri="{BB962C8B-B14F-4D97-AF65-F5344CB8AC3E}">
        <p14:creationId xmlns:p14="http://schemas.microsoft.com/office/powerpoint/2010/main" val="606013315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162508" y="2326952"/>
            <a:ext cx="520700" cy="209550"/>
            <a:chOff x="5162508" y="2326952"/>
            <a:chExt cx="520700" cy="2095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162508" y="2326952"/>
              <a:ext cx="254038" cy="207281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439696" y="2326952"/>
              <a:ext cx="105964" cy="207281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74415" y="2326952"/>
              <a:ext cx="108788" cy="209470"/>
            </a:xfrm>
            <a:prstGeom prst="rect">
              <a:avLst/>
            </a:prstGeom>
          </p:spPr>
        </p:pic>
      </p:grpSp>
      <p:grpSp>
        <p:nvGrpSpPr>
          <p:cNvPr id="12" name="object 12"/>
          <p:cNvGrpSpPr/>
          <p:nvPr/>
        </p:nvGrpSpPr>
        <p:grpSpPr>
          <a:xfrm>
            <a:off x="6279661" y="2326952"/>
            <a:ext cx="514984" cy="209550"/>
            <a:chOff x="6279661" y="2326952"/>
            <a:chExt cx="514984" cy="209550"/>
          </a:xfrm>
        </p:grpSpPr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279661" y="2329937"/>
              <a:ext cx="103863" cy="206485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6408802" y="2421443"/>
              <a:ext cx="118745" cy="11430"/>
            </a:xfrm>
            <a:custGeom>
              <a:avLst/>
              <a:gdLst/>
              <a:ahLst/>
              <a:cxnLst/>
              <a:rect l="l" t="t" r="r" b="b"/>
              <a:pathLst>
                <a:path w="118745" h="11430">
                  <a:moveTo>
                    <a:pt x="118595" y="0"/>
                  </a:moveTo>
                  <a:lnTo>
                    <a:pt x="0" y="0"/>
                  </a:lnTo>
                  <a:lnTo>
                    <a:pt x="0" y="10990"/>
                  </a:lnTo>
                  <a:lnTo>
                    <a:pt x="118595" y="10990"/>
                  </a:lnTo>
                  <a:lnTo>
                    <a:pt x="11859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549858" y="2326952"/>
              <a:ext cx="110165" cy="209470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685301" y="2326952"/>
              <a:ext cx="108753" cy="209470"/>
            </a:xfrm>
            <a:prstGeom prst="rect">
              <a:avLst/>
            </a:prstGeom>
          </p:spPr>
        </p:pic>
      </p:grpSp>
      <p:pic>
        <p:nvPicPr>
          <p:cNvPr id="23" name="object 2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102692" y="2573772"/>
            <a:ext cx="607855" cy="3205788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4048531" y="1826472"/>
            <a:ext cx="3815079" cy="3953510"/>
            <a:chOff x="4048531" y="1826472"/>
            <a:chExt cx="3815079" cy="3953510"/>
          </a:xfrm>
        </p:grpSpPr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219844" y="2573773"/>
              <a:ext cx="597351" cy="320578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4052518" y="1830458"/>
              <a:ext cx="3807460" cy="752475"/>
            </a:xfrm>
            <a:custGeom>
              <a:avLst/>
              <a:gdLst/>
              <a:ahLst/>
              <a:cxnLst/>
              <a:rect l="l" t="t" r="r" b="b"/>
              <a:pathLst>
                <a:path w="3807459" h="752475">
                  <a:moveTo>
                    <a:pt x="0" y="752203"/>
                  </a:moveTo>
                  <a:lnTo>
                    <a:pt x="3807067" y="752204"/>
                  </a:lnTo>
                  <a:lnTo>
                    <a:pt x="3807067" y="0"/>
                  </a:lnTo>
                  <a:lnTo>
                    <a:pt x="0" y="0"/>
                  </a:lnTo>
                  <a:lnTo>
                    <a:pt x="0" y="752203"/>
                  </a:lnTo>
                  <a:close/>
                </a:path>
              </a:pathLst>
            </a:custGeom>
            <a:ln w="79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902004" y="570738"/>
            <a:ext cx="9537396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3. Различия блоков управления оборудования кузова ix7 и ix5: добавлены светодиодные индикаторы в левом и правом зеркалах заднего вида</a:t>
            </a:r>
            <a:endParaRPr lang="ru-RU" sz="1800" b="1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28" name="object 2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106</a:t>
            </a:r>
          </a:p>
        </p:txBody>
      </p:sp>
      <p:sp>
        <p:nvSpPr>
          <p:cNvPr id="31" name="文本框 28"/>
          <p:cNvSpPr txBox="1"/>
          <p:nvPr/>
        </p:nvSpPr>
        <p:spPr>
          <a:xfrm>
            <a:off x="3962400" y="3912482"/>
            <a:ext cx="1128977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ru-RU" altLang="zh-CN" sz="1200" kern="0" dirty="0">
                <a:latin typeface="Arial Narrow" panose="020B0606020202030204" pitchFamily="34" charset="0"/>
              </a:rPr>
              <a:t>Левое зеркало заднего вида</a:t>
            </a:r>
          </a:p>
          <a:p>
            <a:pPr algn="r"/>
            <a:r>
              <a:rPr lang="ru-RU" altLang="zh-CN" sz="1200" kern="0" dirty="0">
                <a:latin typeface="Arial Narrow" panose="020B0606020202030204" pitchFamily="34" charset="0"/>
              </a:rPr>
              <a:t>Светодиод</a:t>
            </a:r>
          </a:p>
        </p:txBody>
      </p:sp>
      <p:sp>
        <p:nvSpPr>
          <p:cNvPr id="32" name="文本框 29"/>
          <p:cNvSpPr txBox="1"/>
          <p:nvPr/>
        </p:nvSpPr>
        <p:spPr>
          <a:xfrm>
            <a:off x="6660023" y="3912482"/>
            <a:ext cx="1199955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200" kern="0" dirty="0">
                <a:latin typeface="Arial Narrow" panose="020B0606020202030204" pitchFamily="34" charset="0"/>
              </a:rPr>
              <a:t>Правое зеркало заднего вида</a:t>
            </a:r>
          </a:p>
          <a:p>
            <a:r>
              <a:rPr lang="ru-RU" altLang="zh-CN" sz="1200" kern="0" dirty="0">
                <a:latin typeface="Arial Narrow" panose="020B0606020202030204" pitchFamily="34" charset="0"/>
              </a:rPr>
              <a:t>Светодиод</a:t>
            </a:r>
          </a:p>
        </p:txBody>
      </p:sp>
    </p:spTree>
    <p:extLst>
      <p:ext uri="{BB962C8B-B14F-4D97-AF65-F5344CB8AC3E}">
        <p14:creationId xmlns:p14="http://schemas.microsoft.com/office/powerpoint/2010/main" val="370558106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660717" y="2555703"/>
            <a:ext cx="0" cy="2910205"/>
          </a:xfrm>
          <a:custGeom>
            <a:avLst/>
            <a:gdLst/>
            <a:ahLst/>
            <a:cxnLst/>
            <a:rect l="l" t="t" r="r" b="b"/>
            <a:pathLst>
              <a:path h="2910204">
                <a:moveTo>
                  <a:pt x="0" y="0"/>
                </a:moveTo>
                <a:lnTo>
                  <a:pt x="0" y="2909779"/>
                </a:lnTo>
              </a:path>
            </a:pathLst>
          </a:custGeom>
          <a:ln w="1488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5431467" y="2386279"/>
            <a:ext cx="400050" cy="144145"/>
            <a:chOff x="5431467" y="2386279"/>
            <a:chExt cx="400050" cy="14414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431467" y="2388386"/>
              <a:ext cx="92307" cy="14170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5552541" y="2386279"/>
              <a:ext cx="278765" cy="144145"/>
            </a:xfrm>
            <a:custGeom>
              <a:avLst/>
              <a:gdLst/>
              <a:ahLst/>
              <a:cxnLst/>
              <a:rect l="l" t="t" r="r" b="b"/>
              <a:pathLst>
                <a:path w="278764" h="144144">
                  <a:moveTo>
                    <a:pt x="61328" y="138620"/>
                  </a:moveTo>
                  <a:lnTo>
                    <a:pt x="52997" y="138620"/>
                  </a:lnTo>
                  <a:lnTo>
                    <a:pt x="41681" y="135547"/>
                  </a:lnTo>
                  <a:lnTo>
                    <a:pt x="37122" y="125488"/>
                  </a:lnTo>
                  <a:lnTo>
                    <a:pt x="37122" y="0"/>
                  </a:lnTo>
                  <a:lnTo>
                    <a:pt x="34137" y="0"/>
                  </a:lnTo>
                  <a:lnTo>
                    <a:pt x="24218" y="10058"/>
                  </a:lnTo>
                  <a:lnTo>
                    <a:pt x="21234" y="11036"/>
                  </a:lnTo>
                  <a:lnTo>
                    <a:pt x="7543" y="13144"/>
                  </a:lnTo>
                  <a:lnTo>
                    <a:pt x="0" y="13144"/>
                  </a:lnTo>
                  <a:lnTo>
                    <a:pt x="0" y="17843"/>
                  </a:lnTo>
                  <a:lnTo>
                    <a:pt x="15087" y="17843"/>
                  </a:lnTo>
                  <a:lnTo>
                    <a:pt x="22034" y="19951"/>
                  </a:lnTo>
                  <a:lnTo>
                    <a:pt x="23418" y="25628"/>
                  </a:lnTo>
                  <a:lnTo>
                    <a:pt x="23418" y="125488"/>
                  </a:lnTo>
                  <a:lnTo>
                    <a:pt x="20447" y="135547"/>
                  </a:lnTo>
                  <a:lnTo>
                    <a:pt x="7543" y="138620"/>
                  </a:lnTo>
                  <a:lnTo>
                    <a:pt x="0" y="138620"/>
                  </a:lnTo>
                  <a:lnTo>
                    <a:pt x="0" y="143814"/>
                  </a:lnTo>
                  <a:lnTo>
                    <a:pt x="61328" y="143814"/>
                  </a:lnTo>
                  <a:lnTo>
                    <a:pt x="61328" y="138620"/>
                  </a:lnTo>
                  <a:close/>
                </a:path>
                <a:path w="278764" h="144144">
                  <a:moveTo>
                    <a:pt x="184759" y="65963"/>
                  </a:moveTo>
                  <a:lnTo>
                    <a:pt x="90906" y="65963"/>
                  </a:lnTo>
                  <a:lnTo>
                    <a:pt x="90906" y="73291"/>
                  </a:lnTo>
                  <a:lnTo>
                    <a:pt x="184759" y="73291"/>
                  </a:lnTo>
                  <a:lnTo>
                    <a:pt x="184759" y="65963"/>
                  </a:lnTo>
                  <a:close/>
                </a:path>
                <a:path w="278764" h="144144">
                  <a:moveTo>
                    <a:pt x="278460" y="138620"/>
                  </a:moveTo>
                  <a:lnTo>
                    <a:pt x="269519" y="138620"/>
                  </a:lnTo>
                  <a:lnTo>
                    <a:pt x="258013" y="135547"/>
                  </a:lnTo>
                  <a:lnTo>
                    <a:pt x="253644" y="125488"/>
                  </a:lnTo>
                  <a:lnTo>
                    <a:pt x="253644" y="0"/>
                  </a:lnTo>
                  <a:lnTo>
                    <a:pt x="250469" y="0"/>
                  </a:lnTo>
                  <a:lnTo>
                    <a:pt x="240741" y="10058"/>
                  </a:lnTo>
                  <a:lnTo>
                    <a:pt x="237769" y="11036"/>
                  </a:lnTo>
                  <a:lnTo>
                    <a:pt x="224078" y="13144"/>
                  </a:lnTo>
                  <a:lnTo>
                    <a:pt x="216535" y="13144"/>
                  </a:lnTo>
                  <a:lnTo>
                    <a:pt x="216535" y="17843"/>
                  </a:lnTo>
                  <a:lnTo>
                    <a:pt x="231609" y="17843"/>
                  </a:lnTo>
                  <a:lnTo>
                    <a:pt x="238366" y="19951"/>
                  </a:lnTo>
                  <a:lnTo>
                    <a:pt x="239953" y="25628"/>
                  </a:lnTo>
                  <a:lnTo>
                    <a:pt x="239953" y="125488"/>
                  </a:lnTo>
                  <a:lnTo>
                    <a:pt x="236969" y="135547"/>
                  </a:lnTo>
                  <a:lnTo>
                    <a:pt x="224078" y="138620"/>
                  </a:lnTo>
                  <a:lnTo>
                    <a:pt x="216535" y="138620"/>
                  </a:lnTo>
                  <a:lnTo>
                    <a:pt x="216535" y="143814"/>
                  </a:lnTo>
                  <a:lnTo>
                    <a:pt x="278460" y="143814"/>
                  </a:lnTo>
                  <a:lnTo>
                    <a:pt x="278460" y="138620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" name="object 6"/>
          <p:cNvSpPr/>
          <p:nvPr/>
        </p:nvSpPr>
        <p:spPr>
          <a:xfrm>
            <a:off x="5877244" y="2386279"/>
            <a:ext cx="62230" cy="144145"/>
          </a:xfrm>
          <a:custGeom>
            <a:avLst/>
            <a:gdLst/>
            <a:ahLst/>
            <a:cxnLst/>
            <a:rect l="l" t="t" r="r" b="b"/>
            <a:pathLst>
              <a:path w="62229" h="144144">
                <a:moveTo>
                  <a:pt x="37113" y="0"/>
                </a:moveTo>
                <a:lnTo>
                  <a:pt x="34136" y="0"/>
                </a:lnTo>
                <a:lnTo>
                  <a:pt x="25006" y="10051"/>
                </a:lnTo>
                <a:lnTo>
                  <a:pt x="21235" y="11024"/>
                </a:lnTo>
                <a:lnTo>
                  <a:pt x="7541" y="13132"/>
                </a:lnTo>
                <a:lnTo>
                  <a:pt x="0" y="13132"/>
                </a:lnTo>
                <a:lnTo>
                  <a:pt x="0" y="17834"/>
                </a:lnTo>
                <a:lnTo>
                  <a:pt x="15083" y="17834"/>
                </a:lnTo>
                <a:lnTo>
                  <a:pt x="22029" y="19941"/>
                </a:lnTo>
                <a:lnTo>
                  <a:pt x="23419" y="25616"/>
                </a:lnTo>
                <a:lnTo>
                  <a:pt x="23419" y="125487"/>
                </a:lnTo>
                <a:lnTo>
                  <a:pt x="20442" y="135539"/>
                </a:lnTo>
                <a:lnTo>
                  <a:pt x="7541" y="138619"/>
                </a:lnTo>
                <a:lnTo>
                  <a:pt x="0" y="138619"/>
                </a:lnTo>
                <a:lnTo>
                  <a:pt x="0" y="143807"/>
                </a:lnTo>
                <a:lnTo>
                  <a:pt x="62120" y="143807"/>
                </a:lnTo>
                <a:lnTo>
                  <a:pt x="62120" y="138619"/>
                </a:lnTo>
                <a:lnTo>
                  <a:pt x="53784" y="138619"/>
                </a:lnTo>
                <a:lnTo>
                  <a:pt x="41678" y="135539"/>
                </a:lnTo>
                <a:lnTo>
                  <a:pt x="37113" y="125487"/>
                </a:lnTo>
                <a:lnTo>
                  <a:pt x="3711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724425" y="2593478"/>
            <a:ext cx="475615" cy="306705"/>
            <a:chOff x="5724425" y="2593478"/>
            <a:chExt cx="475615" cy="306705"/>
          </a:xfrm>
        </p:grpSpPr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25814" y="2594938"/>
              <a:ext cx="194497" cy="137646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5943917" y="2593479"/>
              <a:ext cx="255904" cy="139700"/>
            </a:xfrm>
            <a:custGeom>
              <a:avLst/>
              <a:gdLst/>
              <a:ahLst/>
              <a:cxnLst/>
              <a:rect l="l" t="t" r="r" b="b"/>
              <a:pathLst>
                <a:path w="255904" h="139700">
                  <a:moveTo>
                    <a:pt x="56769" y="134404"/>
                  </a:moveTo>
                  <a:lnTo>
                    <a:pt x="49225" y="134404"/>
                  </a:lnTo>
                  <a:lnTo>
                    <a:pt x="38506" y="131165"/>
                  </a:lnTo>
                  <a:lnTo>
                    <a:pt x="34734" y="121272"/>
                  </a:lnTo>
                  <a:lnTo>
                    <a:pt x="34734" y="0"/>
                  </a:lnTo>
                  <a:lnTo>
                    <a:pt x="30962" y="0"/>
                  </a:lnTo>
                  <a:lnTo>
                    <a:pt x="22631" y="9410"/>
                  </a:lnTo>
                  <a:lnTo>
                    <a:pt x="19659" y="10871"/>
                  </a:lnTo>
                  <a:lnTo>
                    <a:pt x="7543" y="12484"/>
                  </a:lnTo>
                  <a:lnTo>
                    <a:pt x="0" y="12484"/>
                  </a:lnTo>
                  <a:lnTo>
                    <a:pt x="0" y="17678"/>
                  </a:lnTo>
                  <a:lnTo>
                    <a:pt x="14300" y="17678"/>
                  </a:lnTo>
                  <a:lnTo>
                    <a:pt x="20447" y="19304"/>
                  </a:lnTo>
                  <a:lnTo>
                    <a:pt x="21831" y="24968"/>
                  </a:lnTo>
                  <a:lnTo>
                    <a:pt x="21831" y="121272"/>
                  </a:lnTo>
                  <a:lnTo>
                    <a:pt x="18859" y="131165"/>
                  </a:lnTo>
                  <a:lnTo>
                    <a:pt x="7543" y="134404"/>
                  </a:lnTo>
                  <a:lnTo>
                    <a:pt x="0" y="134404"/>
                  </a:lnTo>
                  <a:lnTo>
                    <a:pt x="0" y="139115"/>
                  </a:lnTo>
                  <a:lnTo>
                    <a:pt x="56769" y="139115"/>
                  </a:lnTo>
                  <a:lnTo>
                    <a:pt x="56769" y="134404"/>
                  </a:lnTo>
                  <a:close/>
                </a:path>
                <a:path w="255904" h="139700">
                  <a:moveTo>
                    <a:pt x="155803" y="134404"/>
                  </a:moveTo>
                  <a:lnTo>
                    <a:pt x="148259" y="134404"/>
                  </a:lnTo>
                  <a:lnTo>
                    <a:pt x="137744" y="131165"/>
                  </a:lnTo>
                  <a:lnTo>
                    <a:pt x="133972" y="121272"/>
                  </a:lnTo>
                  <a:lnTo>
                    <a:pt x="133972" y="0"/>
                  </a:lnTo>
                  <a:lnTo>
                    <a:pt x="130797" y="0"/>
                  </a:lnTo>
                  <a:lnTo>
                    <a:pt x="121869" y="9410"/>
                  </a:lnTo>
                  <a:lnTo>
                    <a:pt x="119481" y="10871"/>
                  </a:lnTo>
                  <a:lnTo>
                    <a:pt x="106578" y="12484"/>
                  </a:lnTo>
                  <a:lnTo>
                    <a:pt x="99834" y="12484"/>
                  </a:lnTo>
                  <a:lnTo>
                    <a:pt x="99834" y="17678"/>
                  </a:lnTo>
                  <a:lnTo>
                    <a:pt x="113525" y="17678"/>
                  </a:lnTo>
                  <a:lnTo>
                    <a:pt x="119481" y="19304"/>
                  </a:lnTo>
                  <a:lnTo>
                    <a:pt x="121069" y="24968"/>
                  </a:lnTo>
                  <a:lnTo>
                    <a:pt x="121069" y="121272"/>
                  </a:lnTo>
                  <a:lnTo>
                    <a:pt x="118097" y="131165"/>
                  </a:lnTo>
                  <a:lnTo>
                    <a:pt x="106578" y="134404"/>
                  </a:lnTo>
                  <a:lnTo>
                    <a:pt x="99834" y="134404"/>
                  </a:lnTo>
                  <a:lnTo>
                    <a:pt x="99834" y="139115"/>
                  </a:lnTo>
                  <a:lnTo>
                    <a:pt x="155803" y="139115"/>
                  </a:lnTo>
                  <a:lnTo>
                    <a:pt x="155803" y="134404"/>
                  </a:lnTo>
                  <a:close/>
                </a:path>
                <a:path w="255904" h="139700">
                  <a:moveTo>
                    <a:pt x="255828" y="134404"/>
                  </a:moveTo>
                  <a:lnTo>
                    <a:pt x="247497" y="134404"/>
                  </a:lnTo>
                  <a:lnTo>
                    <a:pt x="236778" y="131165"/>
                  </a:lnTo>
                  <a:lnTo>
                    <a:pt x="233006" y="121272"/>
                  </a:lnTo>
                  <a:lnTo>
                    <a:pt x="233006" y="0"/>
                  </a:lnTo>
                  <a:lnTo>
                    <a:pt x="230035" y="0"/>
                  </a:lnTo>
                  <a:lnTo>
                    <a:pt x="221691" y="9410"/>
                  </a:lnTo>
                  <a:lnTo>
                    <a:pt x="218719" y="10871"/>
                  </a:lnTo>
                  <a:lnTo>
                    <a:pt x="205816" y="12484"/>
                  </a:lnTo>
                  <a:lnTo>
                    <a:pt x="199072" y="12484"/>
                  </a:lnTo>
                  <a:lnTo>
                    <a:pt x="199072" y="17678"/>
                  </a:lnTo>
                  <a:lnTo>
                    <a:pt x="212559" y="17678"/>
                  </a:lnTo>
                  <a:lnTo>
                    <a:pt x="219506" y="19304"/>
                  </a:lnTo>
                  <a:lnTo>
                    <a:pt x="220903" y="24968"/>
                  </a:lnTo>
                  <a:lnTo>
                    <a:pt x="220903" y="121272"/>
                  </a:lnTo>
                  <a:lnTo>
                    <a:pt x="217131" y="131165"/>
                  </a:lnTo>
                  <a:lnTo>
                    <a:pt x="205816" y="134404"/>
                  </a:lnTo>
                  <a:lnTo>
                    <a:pt x="199072" y="134404"/>
                  </a:lnTo>
                  <a:lnTo>
                    <a:pt x="199072" y="139115"/>
                  </a:lnTo>
                  <a:lnTo>
                    <a:pt x="255828" y="139115"/>
                  </a:lnTo>
                  <a:lnTo>
                    <a:pt x="255828" y="13440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" name="object 1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724425" y="2759173"/>
              <a:ext cx="288372" cy="140727"/>
            </a:xfrm>
            <a:prstGeom prst="rect">
              <a:avLst/>
            </a:prstGeom>
          </p:spPr>
        </p:pic>
      </p:grpSp>
      <p:grpSp>
        <p:nvGrpSpPr>
          <p:cNvPr id="18" name="object 18"/>
          <p:cNvGrpSpPr/>
          <p:nvPr/>
        </p:nvGrpSpPr>
        <p:grpSpPr>
          <a:xfrm>
            <a:off x="5731966" y="2964266"/>
            <a:ext cx="127635" cy="140970"/>
            <a:chOff x="5731966" y="2964266"/>
            <a:chExt cx="127635" cy="140970"/>
          </a:xfrm>
        </p:grpSpPr>
        <p:pic>
          <p:nvPicPr>
            <p:cNvPr id="19" name="object 1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731966" y="2964266"/>
              <a:ext cx="80180" cy="140727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835566" y="3080836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11511" y="0"/>
                  </a:moveTo>
                  <a:lnTo>
                    <a:pt x="3770" y="3080"/>
                  </a:lnTo>
                  <a:lnTo>
                    <a:pt x="0" y="11997"/>
                  </a:lnTo>
                  <a:lnTo>
                    <a:pt x="3770" y="20914"/>
                  </a:lnTo>
                  <a:lnTo>
                    <a:pt x="11511" y="24157"/>
                  </a:lnTo>
                  <a:lnTo>
                    <a:pt x="19648" y="20914"/>
                  </a:lnTo>
                  <a:lnTo>
                    <a:pt x="23617" y="11997"/>
                  </a:lnTo>
                  <a:lnTo>
                    <a:pt x="19648" y="3080"/>
                  </a:lnTo>
                  <a:lnTo>
                    <a:pt x="11511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21" name="object 2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933212" y="2965725"/>
            <a:ext cx="75020" cy="139268"/>
          </a:xfrm>
          <a:prstGeom prst="rect">
            <a:avLst/>
          </a:prstGeom>
        </p:spPr>
      </p:pic>
      <p:sp>
        <p:nvSpPr>
          <p:cNvPr id="23" name="object 23"/>
          <p:cNvSpPr/>
          <p:nvPr/>
        </p:nvSpPr>
        <p:spPr>
          <a:xfrm>
            <a:off x="5298256" y="5471743"/>
            <a:ext cx="724535" cy="723265"/>
          </a:xfrm>
          <a:custGeom>
            <a:avLst/>
            <a:gdLst/>
            <a:ahLst/>
            <a:cxnLst/>
            <a:rect l="l" t="t" r="r" b="b"/>
            <a:pathLst>
              <a:path w="724535" h="723264">
                <a:moveTo>
                  <a:pt x="0" y="722783"/>
                </a:moveTo>
                <a:lnTo>
                  <a:pt x="724325" y="722783"/>
                </a:lnTo>
                <a:lnTo>
                  <a:pt x="724325" y="0"/>
                </a:lnTo>
                <a:lnTo>
                  <a:pt x="0" y="0"/>
                </a:lnTo>
                <a:lnTo>
                  <a:pt x="0" y="722783"/>
                </a:lnTo>
                <a:close/>
              </a:path>
            </a:pathLst>
          </a:custGeom>
          <a:ln w="1351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549721" y="1656896"/>
            <a:ext cx="4500880" cy="873760"/>
          </a:xfrm>
          <a:custGeom>
            <a:avLst/>
            <a:gdLst/>
            <a:ahLst/>
            <a:cxnLst/>
            <a:rect l="l" t="t" r="r" b="b"/>
            <a:pathLst>
              <a:path w="4500880" h="873760">
                <a:moveTo>
                  <a:pt x="0" y="873190"/>
                </a:moveTo>
                <a:lnTo>
                  <a:pt x="4500640" y="873190"/>
                </a:lnTo>
                <a:lnTo>
                  <a:pt x="4500640" y="0"/>
                </a:lnTo>
                <a:lnTo>
                  <a:pt x="0" y="0"/>
                </a:lnTo>
                <a:lnTo>
                  <a:pt x="0" y="873190"/>
                </a:lnTo>
                <a:close/>
              </a:path>
            </a:pathLst>
          </a:custGeom>
          <a:ln w="392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02004" y="570738"/>
            <a:ext cx="10527996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4. Различия блоков управления оборудования кузова ix7 и ix5: добавлена функция активации мигания сигналов поворота</a:t>
            </a:r>
            <a:endParaRPr lang="ru-RU" sz="1800" b="1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107</a:t>
            </a:r>
          </a:p>
        </p:txBody>
      </p:sp>
      <p:sp>
        <p:nvSpPr>
          <p:cNvPr id="33" name="矩形 30"/>
          <p:cNvSpPr/>
          <p:nvPr/>
        </p:nvSpPr>
        <p:spPr>
          <a:xfrm rot="16200000">
            <a:off x="4572047" y="4130393"/>
            <a:ext cx="240001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altLang="zh-CN" sz="1200" kern="0" dirty="0">
                <a:latin typeface="Arial Narrow" panose="020B0606020202030204" pitchFamily="34" charset="0"/>
              </a:rPr>
              <a:t>Активация мигания сигнала поворота</a:t>
            </a:r>
          </a:p>
        </p:txBody>
      </p:sp>
      <p:sp>
        <p:nvSpPr>
          <p:cNvPr id="34" name="文本框 31"/>
          <p:cNvSpPr txBox="1"/>
          <p:nvPr/>
        </p:nvSpPr>
        <p:spPr>
          <a:xfrm>
            <a:off x="5275922" y="5523703"/>
            <a:ext cx="8382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1000" kern="0" dirty="0">
                <a:latin typeface="Arial Narrow" panose="020B0606020202030204" pitchFamily="34" charset="0"/>
              </a:rPr>
              <a:t>Блок-фары,</a:t>
            </a:r>
          </a:p>
          <a:p>
            <a:r>
              <a:rPr lang="ru-RU" altLang="zh-CN" sz="1000" kern="0" dirty="0">
                <a:latin typeface="Arial Narrow" panose="020B0606020202030204" pitchFamily="34" charset="0"/>
              </a:rPr>
              <a:t>контакт 1</a:t>
            </a:r>
          </a:p>
        </p:txBody>
      </p:sp>
    </p:spTree>
    <p:extLst>
      <p:ext uri="{BB962C8B-B14F-4D97-AF65-F5344CB8AC3E}">
        <p14:creationId xmlns:p14="http://schemas.microsoft.com/office/powerpoint/2010/main" val="930254535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" name="Рисунок 8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1772" y="1178625"/>
            <a:ext cx="4687436" cy="5296986"/>
          </a:xfrm>
          <a:prstGeom prst="rect">
            <a:avLst/>
          </a:prstGeom>
        </p:spPr>
      </p:pic>
      <p:sp>
        <p:nvSpPr>
          <p:cNvPr id="70" name="object 70"/>
          <p:cNvSpPr txBox="1"/>
          <p:nvPr/>
        </p:nvSpPr>
        <p:spPr>
          <a:xfrm>
            <a:off x="902004" y="570738"/>
            <a:ext cx="9918396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5. Различия блоков управления оборудования кузова ix7 и ix5: добавлена антенна заднего сиденья</a:t>
            </a:r>
            <a:endParaRPr lang="ru-RU" sz="1800" b="1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71" name="object 71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108</a:t>
            </a:r>
          </a:p>
        </p:txBody>
      </p:sp>
      <p:sp>
        <p:nvSpPr>
          <p:cNvPr id="76" name="矩形 71"/>
          <p:cNvSpPr/>
          <p:nvPr/>
        </p:nvSpPr>
        <p:spPr>
          <a:xfrm rot="16200000">
            <a:off x="4437909" y="3700013"/>
            <a:ext cx="234302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altLang="zh-CN" sz="1200" kern="0" dirty="0">
                <a:latin typeface="Arial Narrow" panose="020B0606020202030204" pitchFamily="34" charset="0"/>
              </a:rPr>
              <a:t>Антенна заднего сиденья 1 (прав.)</a:t>
            </a:r>
          </a:p>
        </p:txBody>
      </p:sp>
      <p:sp>
        <p:nvSpPr>
          <p:cNvPr id="77" name="矩形 72"/>
          <p:cNvSpPr/>
          <p:nvPr/>
        </p:nvSpPr>
        <p:spPr>
          <a:xfrm rot="16200000">
            <a:off x="3946711" y="3700013"/>
            <a:ext cx="2343026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altLang="zh-CN" sz="1200" kern="0" dirty="0">
                <a:latin typeface="Arial Narrow" panose="020B0606020202030204" pitchFamily="34" charset="0"/>
              </a:rPr>
              <a:t>Антенна заднего сиденья 1 (прав.)</a:t>
            </a:r>
          </a:p>
        </p:txBody>
      </p:sp>
      <p:sp>
        <p:nvSpPr>
          <p:cNvPr id="78" name="矩形 73"/>
          <p:cNvSpPr/>
          <p:nvPr/>
        </p:nvSpPr>
        <p:spPr>
          <a:xfrm rot="16200000">
            <a:off x="5541806" y="3716327"/>
            <a:ext cx="231039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altLang="zh-CN" sz="1200" kern="0" dirty="0">
                <a:latin typeface="Arial Narrow" panose="020B0606020202030204" pitchFamily="34" charset="0"/>
              </a:rPr>
              <a:t>Антенна заднего сиденья 1 (лев.)</a:t>
            </a:r>
          </a:p>
        </p:txBody>
      </p:sp>
      <p:sp>
        <p:nvSpPr>
          <p:cNvPr id="79" name="矩形 74"/>
          <p:cNvSpPr/>
          <p:nvPr/>
        </p:nvSpPr>
        <p:spPr>
          <a:xfrm rot="16200000">
            <a:off x="6035285" y="3716327"/>
            <a:ext cx="231039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altLang="zh-CN" sz="1200" kern="0" dirty="0">
                <a:latin typeface="Arial Narrow" panose="020B0606020202030204" pitchFamily="34" charset="0"/>
              </a:rPr>
              <a:t>Антенна заднего сиденья 1 (лев.)</a:t>
            </a:r>
          </a:p>
        </p:txBody>
      </p:sp>
    </p:spTree>
    <p:extLst>
      <p:ext uri="{BB962C8B-B14F-4D97-AF65-F5344CB8AC3E}">
        <p14:creationId xmlns:p14="http://schemas.microsoft.com/office/powerpoint/2010/main" val="2727258763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4040865" y="4051675"/>
            <a:ext cx="2441575" cy="1099185"/>
          </a:xfrm>
          <a:custGeom>
            <a:avLst/>
            <a:gdLst/>
            <a:ahLst/>
            <a:cxnLst/>
            <a:rect l="l" t="t" r="r" b="b"/>
            <a:pathLst>
              <a:path w="2441575" h="1099185">
                <a:moveTo>
                  <a:pt x="0" y="1098857"/>
                </a:moveTo>
                <a:lnTo>
                  <a:pt x="2441013" y="1098857"/>
                </a:lnTo>
                <a:lnTo>
                  <a:pt x="2441013" y="0"/>
                </a:lnTo>
                <a:lnTo>
                  <a:pt x="0" y="0"/>
                </a:lnTo>
                <a:lnTo>
                  <a:pt x="0" y="1098857"/>
                </a:lnTo>
                <a:close/>
              </a:path>
            </a:pathLst>
          </a:custGeom>
          <a:ln w="107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830460" y="6273388"/>
            <a:ext cx="137160" cy="0"/>
          </a:xfrm>
          <a:custGeom>
            <a:avLst/>
            <a:gdLst/>
            <a:ahLst/>
            <a:cxnLst/>
            <a:rect l="l" t="t" r="r" b="b"/>
            <a:pathLst>
              <a:path w="137160">
                <a:moveTo>
                  <a:pt x="136859" y="0"/>
                </a:moveTo>
                <a:lnTo>
                  <a:pt x="0" y="0"/>
                </a:lnTo>
              </a:path>
            </a:pathLst>
          </a:custGeom>
          <a:ln w="10334">
            <a:solidFill>
              <a:srgbClr val="00FFFF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651482" y="6170400"/>
            <a:ext cx="495300" cy="54610"/>
          </a:xfrm>
          <a:custGeom>
            <a:avLst/>
            <a:gdLst/>
            <a:ahLst/>
            <a:cxnLst/>
            <a:rect l="l" t="t" r="r" b="b"/>
            <a:pathLst>
              <a:path w="495300" h="54610">
                <a:moveTo>
                  <a:pt x="0" y="0"/>
                </a:moveTo>
                <a:lnTo>
                  <a:pt x="494816" y="0"/>
                </a:lnTo>
              </a:path>
              <a:path w="495300" h="54610">
                <a:moveTo>
                  <a:pt x="93252" y="53994"/>
                </a:moveTo>
                <a:lnTo>
                  <a:pt x="401563" y="53994"/>
                </a:lnTo>
              </a:path>
            </a:pathLst>
          </a:custGeom>
          <a:ln w="11510">
            <a:solidFill>
              <a:srgbClr val="00FFFF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875573" y="4915570"/>
            <a:ext cx="66188" cy="155975"/>
          </a:xfrm>
          <a:prstGeom prst="rect">
            <a:avLst/>
          </a:prstGeom>
        </p:spPr>
      </p:pic>
      <p:sp>
        <p:nvSpPr>
          <p:cNvPr id="8" name="object 8"/>
          <p:cNvSpPr/>
          <p:nvPr/>
        </p:nvSpPr>
        <p:spPr>
          <a:xfrm>
            <a:off x="4899643" y="5150533"/>
            <a:ext cx="0" cy="1020444"/>
          </a:xfrm>
          <a:custGeom>
            <a:avLst/>
            <a:gdLst/>
            <a:ahLst/>
            <a:cxnLst/>
            <a:rect l="l" t="t" r="r" b="b"/>
            <a:pathLst>
              <a:path h="1020445">
                <a:moveTo>
                  <a:pt x="0" y="0"/>
                </a:moveTo>
                <a:lnTo>
                  <a:pt x="0" y="1019867"/>
                </a:lnTo>
              </a:path>
            </a:pathLst>
          </a:custGeom>
          <a:ln w="126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669684" y="5150532"/>
            <a:ext cx="0" cy="683260"/>
          </a:xfrm>
          <a:custGeom>
            <a:avLst/>
            <a:gdLst/>
            <a:ahLst/>
            <a:cxnLst/>
            <a:rect l="l" t="t" r="r" b="b"/>
            <a:pathLst>
              <a:path h="683260">
                <a:moveTo>
                  <a:pt x="0" y="0"/>
                </a:moveTo>
                <a:lnTo>
                  <a:pt x="0" y="682908"/>
                </a:lnTo>
              </a:path>
            </a:pathLst>
          </a:custGeom>
          <a:ln w="126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627566" y="4916562"/>
            <a:ext cx="99308" cy="154983"/>
          </a:xfrm>
          <a:prstGeom prst="rect">
            <a:avLst/>
          </a:prstGeom>
        </p:spPr>
      </p:pic>
      <p:grpSp>
        <p:nvGrpSpPr>
          <p:cNvPr id="11" name="object 11"/>
          <p:cNvGrpSpPr/>
          <p:nvPr/>
        </p:nvGrpSpPr>
        <p:grpSpPr>
          <a:xfrm>
            <a:off x="4974847" y="5579476"/>
            <a:ext cx="427355" cy="152400"/>
            <a:chOff x="4974847" y="5579476"/>
            <a:chExt cx="427355" cy="152400"/>
          </a:xfrm>
        </p:grpSpPr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974847" y="5581474"/>
              <a:ext cx="209053" cy="14798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03455" y="5579476"/>
              <a:ext cx="85725" cy="149981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313233" y="5579476"/>
              <a:ext cx="88736" cy="151979"/>
            </a:xfrm>
            <a:prstGeom prst="rect">
              <a:avLst/>
            </a:prstGeom>
          </p:spPr>
        </p:pic>
      </p:grpSp>
      <p:grpSp>
        <p:nvGrpSpPr>
          <p:cNvPr id="19" name="object 19"/>
          <p:cNvGrpSpPr/>
          <p:nvPr/>
        </p:nvGrpSpPr>
        <p:grpSpPr>
          <a:xfrm>
            <a:off x="4971836" y="5760449"/>
            <a:ext cx="149225" cy="327025"/>
            <a:chOff x="4971836" y="5760449"/>
            <a:chExt cx="149225" cy="327025"/>
          </a:xfrm>
        </p:grpSpPr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971836" y="5760449"/>
              <a:ext cx="100763" cy="147983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979347" y="5934435"/>
              <a:ext cx="88736" cy="152971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095164" y="6061417"/>
              <a:ext cx="26034" cy="26034"/>
            </a:xfrm>
            <a:custGeom>
              <a:avLst/>
              <a:gdLst/>
              <a:ahLst/>
              <a:cxnLst/>
              <a:rect l="l" t="t" r="r" b="b"/>
              <a:pathLst>
                <a:path w="26035" h="26035">
                  <a:moveTo>
                    <a:pt x="13532" y="0"/>
                  </a:moveTo>
                  <a:lnTo>
                    <a:pt x="4516" y="2990"/>
                  </a:lnTo>
                  <a:lnTo>
                    <a:pt x="0" y="12994"/>
                  </a:lnTo>
                  <a:lnTo>
                    <a:pt x="4516" y="21992"/>
                  </a:lnTo>
                  <a:lnTo>
                    <a:pt x="13532" y="25989"/>
                  </a:lnTo>
                  <a:lnTo>
                    <a:pt x="22564" y="21992"/>
                  </a:lnTo>
                  <a:lnTo>
                    <a:pt x="25558" y="12994"/>
                  </a:lnTo>
                  <a:lnTo>
                    <a:pt x="22564" y="2990"/>
                  </a:lnTo>
                  <a:lnTo>
                    <a:pt x="13532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5201949" y="5934435"/>
            <a:ext cx="198755" cy="153035"/>
            <a:chOff x="5201949" y="5934435"/>
            <a:chExt cx="198755" cy="153035"/>
          </a:xfrm>
        </p:grpSpPr>
        <p:pic>
          <p:nvPicPr>
            <p:cNvPr id="24" name="object 2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201949" y="5934435"/>
              <a:ext cx="88736" cy="152971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316244" y="5936433"/>
              <a:ext cx="84220" cy="150973"/>
            </a:xfrm>
            <a:prstGeom prst="rect">
              <a:avLst/>
            </a:prstGeom>
          </p:spPr>
        </p:pic>
      </p:grpSp>
      <p:sp>
        <p:nvSpPr>
          <p:cNvPr id="26" name="object 26"/>
          <p:cNvSpPr/>
          <p:nvPr/>
        </p:nvSpPr>
        <p:spPr>
          <a:xfrm>
            <a:off x="4899643" y="1621932"/>
            <a:ext cx="0" cy="2430145"/>
          </a:xfrm>
          <a:custGeom>
            <a:avLst/>
            <a:gdLst/>
            <a:ahLst/>
            <a:cxnLst/>
            <a:rect l="l" t="t" r="r" b="b"/>
            <a:pathLst>
              <a:path h="2430145">
                <a:moveTo>
                  <a:pt x="0" y="2429687"/>
                </a:moveTo>
                <a:lnTo>
                  <a:pt x="0" y="0"/>
                </a:lnTo>
              </a:path>
            </a:pathLst>
          </a:custGeom>
          <a:ln w="126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669684" y="1437970"/>
            <a:ext cx="0" cy="2613660"/>
          </a:xfrm>
          <a:custGeom>
            <a:avLst/>
            <a:gdLst/>
            <a:ahLst/>
            <a:cxnLst/>
            <a:rect l="l" t="t" r="r" b="b"/>
            <a:pathLst>
              <a:path h="2613660">
                <a:moveTo>
                  <a:pt x="0" y="2613650"/>
                </a:moveTo>
                <a:lnTo>
                  <a:pt x="0" y="0"/>
                </a:lnTo>
              </a:path>
            </a:pathLst>
          </a:custGeom>
          <a:ln w="126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8" name="object 2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862041" y="4120658"/>
            <a:ext cx="88736" cy="153922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5633588" y="4120658"/>
            <a:ext cx="87197" cy="155989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804885" y="1560060"/>
            <a:ext cx="188010" cy="124984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5574926" y="1374995"/>
            <a:ext cx="187977" cy="125949"/>
          </a:xfrm>
          <a:prstGeom prst="rect">
            <a:avLst/>
          </a:prstGeom>
        </p:spPr>
      </p:pic>
      <p:grpSp>
        <p:nvGrpSpPr>
          <p:cNvPr id="32" name="object 32"/>
          <p:cNvGrpSpPr/>
          <p:nvPr/>
        </p:nvGrpSpPr>
        <p:grpSpPr>
          <a:xfrm>
            <a:off x="4931223" y="3523708"/>
            <a:ext cx="314960" cy="502284"/>
            <a:chOff x="4931223" y="3523708"/>
            <a:chExt cx="314960" cy="502284"/>
          </a:xfrm>
        </p:grpSpPr>
        <p:pic>
          <p:nvPicPr>
            <p:cNvPr id="33" name="object 3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931223" y="3523708"/>
              <a:ext cx="314332" cy="143036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931223" y="3693753"/>
              <a:ext cx="314332" cy="331959"/>
            </a:xfrm>
            <a:prstGeom prst="rect">
              <a:avLst/>
            </a:prstGeom>
          </p:spPr>
        </p:pic>
      </p:grpSp>
      <p:pic>
        <p:nvPicPr>
          <p:cNvPr id="35" name="object 35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713309" y="3523708"/>
            <a:ext cx="315838" cy="142071"/>
          </a:xfrm>
          <a:prstGeom prst="rect">
            <a:avLst/>
          </a:prstGeom>
        </p:spPr>
      </p:pic>
      <p:grpSp>
        <p:nvGrpSpPr>
          <p:cNvPr id="36" name="object 36"/>
          <p:cNvGrpSpPr/>
          <p:nvPr/>
        </p:nvGrpSpPr>
        <p:grpSpPr>
          <a:xfrm>
            <a:off x="5713309" y="3692789"/>
            <a:ext cx="321945" cy="332105"/>
            <a:chOff x="5713309" y="3692789"/>
            <a:chExt cx="321945" cy="332105"/>
          </a:xfrm>
        </p:grpSpPr>
        <p:sp>
          <p:nvSpPr>
            <p:cNvPr id="37" name="object 37"/>
            <p:cNvSpPr/>
            <p:nvPr/>
          </p:nvSpPr>
          <p:spPr>
            <a:xfrm>
              <a:off x="5713298" y="3692791"/>
              <a:ext cx="96520" cy="140335"/>
            </a:xfrm>
            <a:custGeom>
              <a:avLst/>
              <a:gdLst/>
              <a:ahLst/>
              <a:cxnLst/>
              <a:rect l="l" t="t" r="r" b="b"/>
              <a:pathLst>
                <a:path w="96520" h="140335">
                  <a:moveTo>
                    <a:pt x="96278" y="107899"/>
                  </a:moveTo>
                  <a:lnTo>
                    <a:pt x="91719" y="105968"/>
                  </a:lnTo>
                  <a:lnTo>
                    <a:pt x="88671" y="115887"/>
                  </a:lnTo>
                  <a:lnTo>
                    <a:pt x="79705" y="127876"/>
                  </a:lnTo>
                  <a:lnTo>
                    <a:pt x="75145" y="130911"/>
                  </a:lnTo>
                  <a:lnTo>
                    <a:pt x="58737" y="134912"/>
                  </a:lnTo>
                  <a:lnTo>
                    <a:pt x="36068" y="134912"/>
                  </a:lnTo>
                  <a:lnTo>
                    <a:pt x="30149" y="132981"/>
                  </a:lnTo>
                  <a:lnTo>
                    <a:pt x="28625" y="127876"/>
                  </a:lnTo>
                  <a:lnTo>
                    <a:pt x="28625" y="11988"/>
                  </a:lnTo>
                  <a:lnTo>
                    <a:pt x="30149" y="6896"/>
                  </a:lnTo>
                  <a:lnTo>
                    <a:pt x="36068" y="4965"/>
                  </a:lnTo>
                  <a:lnTo>
                    <a:pt x="42151" y="4965"/>
                  </a:lnTo>
                  <a:lnTo>
                    <a:pt x="42151" y="0"/>
                  </a:lnTo>
                  <a:lnTo>
                    <a:pt x="0" y="0"/>
                  </a:lnTo>
                  <a:lnTo>
                    <a:pt x="0" y="4965"/>
                  </a:lnTo>
                  <a:lnTo>
                    <a:pt x="5956" y="4965"/>
                  </a:lnTo>
                  <a:lnTo>
                    <a:pt x="12052" y="6896"/>
                  </a:lnTo>
                  <a:lnTo>
                    <a:pt x="13576" y="11988"/>
                  </a:lnTo>
                  <a:lnTo>
                    <a:pt x="13576" y="127876"/>
                  </a:lnTo>
                  <a:lnTo>
                    <a:pt x="12052" y="132981"/>
                  </a:lnTo>
                  <a:lnTo>
                    <a:pt x="5956" y="134912"/>
                  </a:lnTo>
                  <a:lnTo>
                    <a:pt x="0" y="134912"/>
                  </a:lnTo>
                  <a:lnTo>
                    <a:pt x="0" y="139865"/>
                  </a:lnTo>
                  <a:lnTo>
                    <a:pt x="88671" y="139865"/>
                  </a:lnTo>
                  <a:lnTo>
                    <a:pt x="96278" y="10789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829041" y="3692789"/>
              <a:ext cx="206194" cy="169907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717740" y="3881712"/>
              <a:ext cx="87281" cy="143036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5832086" y="4000634"/>
              <a:ext cx="26034" cy="24130"/>
            </a:xfrm>
            <a:custGeom>
              <a:avLst/>
              <a:gdLst/>
              <a:ahLst/>
              <a:cxnLst/>
              <a:rect l="l" t="t" r="r" b="b"/>
              <a:pathLst>
                <a:path w="26035" h="24129">
                  <a:moveTo>
                    <a:pt x="12009" y="0"/>
                  </a:moveTo>
                  <a:lnTo>
                    <a:pt x="3044" y="3031"/>
                  </a:lnTo>
                  <a:lnTo>
                    <a:pt x="0" y="11988"/>
                  </a:lnTo>
                  <a:lnTo>
                    <a:pt x="3044" y="21083"/>
                  </a:lnTo>
                  <a:lnTo>
                    <a:pt x="12009" y="24114"/>
                  </a:lnTo>
                  <a:lnTo>
                    <a:pt x="21143" y="21083"/>
                  </a:lnTo>
                  <a:lnTo>
                    <a:pt x="25541" y="11988"/>
                  </a:lnTo>
                  <a:lnTo>
                    <a:pt x="21143" y="3031"/>
                  </a:lnTo>
                  <a:lnTo>
                    <a:pt x="1200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1" name="object 41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938820" y="3883642"/>
              <a:ext cx="84237" cy="141107"/>
            </a:xfrm>
            <a:prstGeom prst="rect">
              <a:avLst/>
            </a:prstGeom>
          </p:spPr>
        </p:pic>
      </p:grpSp>
      <p:grpSp>
        <p:nvGrpSpPr>
          <p:cNvPr id="42" name="object 42"/>
          <p:cNvGrpSpPr/>
          <p:nvPr/>
        </p:nvGrpSpPr>
        <p:grpSpPr>
          <a:xfrm>
            <a:off x="5669684" y="1620554"/>
            <a:ext cx="1736089" cy="4213419"/>
            <a:chOff x="5669684" y="1620554"/>
            <a:chExt cx="1736089" cy="4213419"/>
          </a:xfrm>
        </p:grpSpPr>
        <p:sp>
          <p:nvSpPr>
            <p:cNvPr id="43" name="object 43"/>
            <p:cNvSpPr/>
            <p:nvPr/>
          </p:nvSpPr>
          <p:spPr>
            <a:xfrm>
              <a:off x="5669684" y="1682978"/>
              <a:ext cx="1736089" cy="4150995"/>
            </a:xfrm>
            <a:custGeom>
              <a:avLst/>
              <a:gdLst/>
              <a:ahLst/>
              <a:cxnLst/>
              <a:rect l="l" t="t" r="r" b="b"/>
              <a:pathLst>
                <a:path w="1736090" h="4150995">
                  <a:moveTo>
                    <a:pt x="0" y="4150463"/>
                  </a:moveTo>
                  <a:lnTo>
                    <a:pt x="1633335" y="4150463"/>
                  </a:lnTo>
                </a:path>
                <a:path w="1736090" h="4150995">
                  <a:moveTo>
                    <a:pt x="1633335" y="4150463"/>
                  </a:moveTo>
                  <a:lnTo>
                    <a:pt x="1633335" y="0"/>
                  </a:lnTo>
                </a:path>
                <a:path w="1736090" h="4150995">
                  <a:moveTo>
                    <a:pt x="1530999" y="1322878"/>
                  </a:moveTo>
                  <a:lnTo>
                    <a:pt x="1735536" y="1322878"/>
                  </a:lnTo>
                  <a:lnTo>
                    <a:pt x="1735536" y="890931"/>
                  </a:lnTo>
                  <a:lnTo>
                    <a:pt x="1530999" y="890931"/>
                  </a:lnTo>
                  <a:lnTo>
                    <a:pt x="1530999" y="1322878"/>
                  </a:lnTo>
                  <a:close/>
                </a:path>
              </a:pathLst>
            </a:custGeom>
            <a:ln w="1151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44" name="object 4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10422" y="2714823"/>
              <a:ext cx="225647" cy="273946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6910422" y="2571925"/>
              <a:ext cx="226060" cy="43180"/>
            </a:xfrm>
            <a:custGeom>
              <a:avLst/>
              <a:gdLst/>
              <a:ahLst/>
              <a:cxnLst/>
              <a:rect l="l" t="t" r="r" b="b"/>
              <a:pathLst>
                <a:path w="226059" h="43180">
                  <a:moveTo>
                    <a:pt x="225647" y="0"/>
                  </a:moveTo>
                  <a:lnTo>
                    <a:pt x="218204" y="0"/>
                  </a:lnTo>
                  <a:lnTo>
                    <a:pt x="218204" y="5925"/>
                  </a:lnTo>
                  <a:lnTo>
                    <a:pt x="212114" y="13917"/>
                  </a:lnTo>
                  <a:lnTo>
                    <a:pt x="197060" y="16949"/>
                  </a:lnTo>
                  <a:lnTo>
                    <a:pt x="0" y="16949"/>
                  </a:lnTo>
                  <a:lnTo>
                    <a:pt x="0" y="18878"/>
                  </a:lnTo>
                  <a:lnTo>
                    <a:pt x="15054" y="25906"/>
                  </a:lnTo>
                  <a:lnTo>
                    <a:pt x="16576" y="27973"/>
                  </a:lnTo>
                  <a:lnTo>
                    <a:pt x="19621" y="36930"/>
                  </a:lnTo>
                  <a:lnTo>
                    <a:pt x="19621" y="42993"/>
                  </a:lnTo>
                  <a:lnTo>
                    <a:pt x="28586" y="42993"/>
                  </a:lnTo>
                  <a:lnTo>
                    <a:pt x="28586" y="31969"/>
                  </a:lnTo>
                  <a:lnTo>
                    <a:pt x="30108" y="27973"/>
                  </a:lnTo>
                  <a:lnTo>
                    <a:pt x="40596" y="25906"/>
                  </a:lnTo>
                  <a:lnTo>
                    <a:pt x="197060" y="25906"/>
                  </a:lnTo>
                  <a:lnTo>
                    <a:pt x="212114" y="28937"/>
                  </a:lnTo>
                  <a:lnTo>
                    <a:pt x="218204" y="36930"/>
                  </a:lnTo>
                  <a:lnTo>
                    <a:pt x="218204" y="42993"/>
                  </a:lnTo>
                  <a:lnTo>
                    <a:pt x="225647" y="42993"/>
                  </a:lnTo>
                  <a:lnTo>
                    <a:pt x="225647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46" name="object 4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906024" y="2410837"/>
              <a:ext cx="233089" cy="138075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7217261" y="1620554"/>
              <a:ext cx="188095" cy="124984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767470" y="5220521"/>
              <a:ext cx="431672" cy="507930"/>
            </a:xfrm>
            <a:prstGeom prst="rect">
              <a:avLst/>
            </a:prstGeom>
          </p:spPr>
        </p:pic>
      </p:grpSp>
      <p:sp>
        <p:nvSpPr>
          <p:cNvPr id="51" name="object 51"/>
          <p:cNvSpPr txBox="1"/>
          <p:nvPr/>
        </p:nvSpPr>
        <p:spPr>
          <a:xfrm>
            <a:off x="902004" y="570738"/>
            <a:ext cx="10451796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6. Различия блоков управления оборудования кузова ix7 и ix5: функция электронной блокировки рулевой колонки подключена к шине данных CAN</a:t>
            </a:r>
            <a:endParaRPr lang="ru-RU" sz="1800" b="1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109</a:t>
            </a:r>
          </a:p>
        </p:txBody>
      </p:sp>
      <p:sp>
        <p:nvSpPr>
          <p:cNvPr id="56" name="文本框 202"/>
          <p:cNvSpPr txBox="1"/>
          <p:nvPr/>
        </p:nvSpPr>
        <p:spPr>
          <a:xfrm rot="16200000">
            <a:off x="5940206" y="2082912"/>
            <a:ext cx="16592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kern="0" dirty="0">
                <a:latin typeface="Arial Narrow" panose="020B0606020202030204" pitchFamily="34" charset="0"/>
              </a:rPr>
              <a:t>ESCL</a:t>
            </a:r>
          </a:p>
        </p:txBody>
      </p:sp>
      <p:sp>
        <p:nvSpPr>
          <p:cNvPr id="57" name="文本框 202"/>
          <p:cNvSpPr txBox="1"/>
          <p:nvPr/>
        </p:nvSpPr>
        <p:spPr>
          <a:xfrm>
            <a:off x="4400460" y="4693248"/>
            <a:ext cx="995107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Масса</a:t>
            </a:r>
          </a:p>
        </p:txBody>
      </p:sp>
      <p:sp>
        <p:nvSpPr>
          <p:cNvPr id="58" name="文本框 202"/>
          <p:cNvSpPr txBox="1"/>
          <p:nvPr/>
        </p:nvSpPr>
        <p:spPr>
          <a:xfrm>
            <a:off x="5150333" y="4536597"/>
            <a:ext cx="1072673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Аккумуляторная батарея</a:t>
            </a:r>
          </a:p>
        </p:txBody>
      </p:sp>
      <p:sp>
        <p:nvSpPr>
          <p:cNvPr id="59" name="文本框 202"/>
          <p:cNvSpPr txBox="1"/>
          <p:nvPr/>
        </p:nvSpPr>
        <p:spPr>
          <a:xfrm>
            <a:off x="4040864" y="4276333"/>
            <a:ext cx="24415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kern="0" dirty="0">
                <a:latin typeface="Arial Narrow" panose="020B0606020202030204" pitchFamily="34" charset="0"/>
              </a:rPr>
              <a:t>ESCL</a:t>
            </a:r>
          </a:p>
        </p:txBody>
      </p:sp>
    </p:spTree>
    <p:extLst>
      <p:ext uri="{BB962C8B-B14F-4D97-AF65-F5344CB8AC3E}">
        <p14:creationId xmlns:p14="http://schemas.microsoft.com/office/powerpoint/2010/main" val="382633836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52400" y="0"/>
            <a:ext cx="12039600" cy="6858000"/>
            <a:chOff x="152400" y="0"/>
            <a:chExt cx="12039600" cy="6858000"/>
          </a:xfrm>
        </p:grpSpPr>
        <p:sp>
          <p:nvSpPr>
            <p:cNvPr id="3" name="object 3"/>
            <p:cNvSpPr/>
            <p:nvPr/>
          </p:nvSpPr>
          <p:spPr>
            <a:xfrm>
              <a:off x="5337048" y="3692652"/>
              <a:ext cx="664845" cy="1270"/>
            </a:xfrm>
            <a:custGeom>
              <a:avLst/>
              <a:gdLst/>
              <a:ahLst/>
              <a:cxnLst/>
              <a:rect l="l" t="t" r="r" b="b"/>
              <a:pathLst>
                <a:path w="664845" h="1270">
                  <a:moveTo>
                    <a:pt x="0" y="0"/>
                  </a:moveTo>
                  <a:lnTo>
                    <a:pt x="203453" y="1143"/>
                  </a:lnTo>
                </a:path>
                <a:path w="664845" h="1270">
                  <a:moveTo>
                    <a:pt x="409955" y="0"/>
                  </a:moveTo>
                  <a:lnTo>
                    <a:pt x="664463" y="1143"/>
                  </a:lnTo>
                </a:path>
              </a:pathLst>
            </a:custGeom>
            <a:ln w="63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3454019" y="2518282"/>
              <a:ext cx="1781810" cy="3503929"/>
            </a:xfrm>
            <a:custGeom>
              <a:avLst/>
              <a:gdLst/>
              <a:ahLst/>
              <a:cxnLst/>
              <a:rect l="l" t="t" r="r" b="b"/>
              <a:pathLst>
                <a:path w="1781810" h="3503929">
                  <a:moveTo>
                    <a:pt x="1065276" y="38227"/>
                  </a:moveTo>
                  <a:lnTo>
                    <a:pt x="1048867" y="32131"/>
                  </a:lnTo>
                  <a:lnTo>
                    <a:pt x="962406" y="0"/>
                  </a:lnTo>
                  <a:lnTo>
                    <a:pt x="956818" y="2540"/>
                  </a:lnTo>
                  <a:lnTo>
                    <a:pt x="955040" y="7493"/>
                  </a:lnTo>
                  <a:lnTo>
                    <a:pt x="953262" y="12319"/>
                  </a:lnTo>
                  <a:lnTo>
                    <a:pt x="955675" y="17907"/>
                  </a:lnTo>
                  <a:lnTo>
                    <a:pt x="960628" y="19685"/>
                  </a:lnTo>
                  <a:lnTo>
                    <a:pt x="1010373" y="38188"/>
                  </a:lnTo>
                  <a:lnTo>
                    <a:pt x="0" y="214249"/>
                  </a:lnTo>
                  <a:lnTo>
                    <a:pt x="3302" y="233045"/>
                  </a:lnTo>
                  <a:lnTo>
                    <a:pt x="1013625" y="56845"/>
                  </a:lnTo>
                  <a:lnTo>
                    <a:pt x="969010" y="94488"/>
                  </a:lnTo>
                  <a:lnTo>
                    <a:pt x="968502" y="100457"/>
                  </a:lnTo>
                  <a:lnTo>
                    <a:pt x="971931" y="104521"/>
                  </a:lnTo>
                  <a:lnTo>
                    <a:pt x="975360" y="108458"/>
                  </a:lnTo>
                  <a:lnTo>
                    <a:pt x="981329" y="108966"/>
                  </a:lnTo>
                  <a:lnTo>
                    <a:pt x="985393" y="105664"/>
                  </a:lnTo>
                  <a:lnTo>
                    <a:pt x="1065276" y="38227"/>
                  </a:lnTo>
                  <a:close/>
                </a:path>
                <a:path w="1781810" h="3503929">
                  <a:moveTo>
                    <a:pt x="1781556" y="2301367"/>
                  </a:moveTo>
                  <a:lnTo>
                    <a:pt x="1677416" y="2335911"/>
                  </a:lnTo>
                  <a:lnTo>
                    <a:pt x="1674622" y="2341245"/>
                  </a:lnTo>
                  <a:lnTo>
                    <a:pt x="1676273" y="2346325"/>
                  </a:lnTo>
                  <a:lnTo>
                    <a:pt x="1678051" y="2351278"/>
                  </a:lnTo>
                  <a:lnTo>
                    <a:pt x="1683385" y="2353945"/>
                  </a:lnTo>
                  <a:lnTo>
                    <a:pt x="1738693" y="2335669"/>
                  </a:lnTo>
                  <a:lnTo>
                    <a:pt x="719963" y="3491014"/>
                  </a:lnTo>
                  <a:lnTo>
                    <a:pt x="734187" y="3503612"/>
                  </a:lnTo>
                  <a:lnTo>
                    <a:pt x="1752904" y="2348255"/>
                  </a:lnTo>
                  <a:lnTo>
                    <a:pt x="1741678" y="2405380"/>
                  </a:lnTo>
                  <a:lnTo>
                    <a:pt x="1745107" y="2410333"/>
                  </a:lnTo>
                  <a:lnTo>
                    <a:pt x="1755394" y="2412365"/>
                  </a:lnTo>
                  <a:lnTo>
                    <a:pt x="1760347" y="2409063"/>
                  </a:lnTo>
                  <a:lnTo>
                    <a:pt x="1779993" y="2309241"/>
                  </a:lnTo>
                  <a:lnTo>
                    <a:pt x="1781556" y="2301367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2214371" y="2525267"/>
              <a:ext cx="1240790" cy="429895"/>
            </a:xfrm>
            <a:custGeom>
              <a:avLst/>
              <a:gdLst/>
              <a:ahLst/>
              <a:cxnLst/>
              <a:rect l="l" t="t" r="r" b="b"/>
              <a:pathLst>
                <a:path w="1240789" h="429894">
                  <a:moveTo>
                    <a:pt x="0" y="429767"/>
                  </a:moveTo>
                  <a:lnTo>
                    <a:pt x="1240536" y="429767"/>
                  </a:lnTo>
                  <a:lnTo>
                    <a:pt x="1240536" y="0"/>
                  </a:lnTo>
                  <a:lnTo>
                    <a:pt x="0" y="0"/>
                  </a:lnTo>
                  <a:lnTo>
                    <a:pt x="0" y="429767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2306066" y="2373231"/>
            <a:ext cx="981710" cy="528991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>
              <a:spcBef>
                <a:spcPts val="65"/>
              </a:spcBef>
            </a:pPr>
            <a:r>
              <a:rPr lang="ru-RU" sz="1100" b="1" kern="0" dirty="0">
                <a:latin typeface="Arial"/>
                <a:cs typeface="Arial"/>
              </a:rPr>
              <a:t>接可变气门正时
	阀(排气）</a:t>
            </a:r>
            <a:endParaRPr lang="ru-RU" sz="1100" kern="0" dirty="0">
              <a:latin typeface="Arial"/>
              <a:cs typeface="Arial"/>
            </a:endParaRPr>
          </a:p>
        </p:txBody>
      </p:sp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61388" y="1219200"/>
            <a:ext cx="8744712" cy="4841748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3519551" y="1653160"/>
            <a:ext cx="984885" cy="854710"/>
          </a:xfrm>
          <a:custGeom>
            <a:avLst/>
            <a:gdLst/>
            <a:ahLst/>
            <a:cxnLst/>
            <a:rect l="l" t="t" r="r" b="b"/>
            <a:pathLst>
              <a:path w="984885" h="854710">
                <a:moveTo>
                  <a:pt x="880237" y="815213"/>
                </a:moveTo>
                <a:lnTo>
                  <a:pt x="875284" y="818641"/>
                </a:lnTo>
                <a:lnTo>
                  <a:pt x="873251" y="828928"/>
                </a:lnTo>
                <a:lnTo>
                  <a:pt x="876681" y="834009"/>
                </a:lnTo>
                <a:lnTo>
                  <a:pt x="881888" y="834898"/>
                </a:lnTo>
                <a:lnTo>
                  <a:pt x="984631" y="854201"/>
                </a:lnTo>
                <a:lnTo>
                  <a:pt x="982853" y="848995"/>
                </a:lnTo>
                <a:lnTo>
                  <a:pt x="964057" y="848995"/>
                </a:lnTo>
                <a:lnTo>
                  <a:pt x="937489" y="825996"/>
                </a:lnTo>
                <a:lnTo>
                  <a:pt x="880237" y="815213"/>
                </a:lnTo>
                <a:close/>
              </a:path>
              <a:path w="984885" h="854710">
                <a:moveTo>
                  <a:pt x="937489" y="825996"/>
                </a:moveTo>
                <a:lnTo>
                  <a:pt x="964057" y="848995"/>
                </a:lnTo>
                <a:lnTo>
                  <a:pt x="967581" y="844931"/>
                </a:lnTo>
                <a:lnTo>
                  <a:pt x="961263" y="844931"/>
                </a:lnTo>
                <a:lnTo>
                  <a:pt x="956000" y="829471"/>
                </a:lnTo>
                <a:lnTo>
                  <a:pt x="937489" y="825996"/>
                </a:lnTo>
                <a:close/>
              </a:path>
              <a:path w="984885" h="854710">
                <a:moveTo>
                  <a:pt x="943737" y="747649"/>
                </a:moveTo>
                <a:lnTo>
                  <a:pt x="938784" y="749300"/>
                </a:lnTo>
                <a:lnTo>
                  <a:pt x="933703" y="751077"/>
                </a:lnTo>
                <a:lnTo>
                  <a:pt x="931037" y="756412"/>
                </a:lnTo>
                <a:lnTo>
                  <a:pt x="932814" y="761364"/>
                </a:lnTo>
                <a:lnTo>
                  <a:pt x="949928" y="811637"/>
                </a:lnTo>
                <a:lnTo>
                  <a:pt x="976502" y="834644"/>
                </a:lnTo>
                <a:lnTo>
                  <a:pt x="964057" y="848995"/>
                </a:lnTo>
                <a:lnTo>
                  <a:pt x="982853" y="848995"/>
                </a:lnTo>
                <a:lnTo>
                  <a:pt x="950849" y="755269"/>
                </a:lnTo>
                <a:lnTo>
                  <a:pt x="949071" y="750315"/>
                </a:lnTo>
                <a:lnTo>
                  <a:pt x="943737" y="747649"/>
                </a:lnTo>
                <a:close/>
              </a:path>
              <a:path w="984885" h="854710">
                <a:moveTo>
                  <a:pt x="956000" y="829471"/>
                </a:moveTo>
                <a:lnTo>
                  <a:pt x="961263" y="844931"/>
                </a:lnTo>
                <a:lnTo>
                  <a:pt x="972058" y="832485"/>
                </a:lnTo>
                <a:lnTo>
                  <a:pt x="956000" y="829471"/>
                </a:lnTo>
                <a:close/>
              </a:path>
              <a:path w="984885" h="854710">
                <a:moveTo>
                  <a:pt x="949928" y="811637"/>
                </a:moveTo>
                <a:lnTo>
                  <a:pt x="956000" y="829471"/>
                </a:lnTo>
                <a:lnTo>
                  <a:pt x="972058" y="832485"/>
                </a:lnTo>
                <a:lnTo>
                  <a:pt x="961263" y="844931"/>
                </a:lnTo>
                <a:lnTo>
                  <a:pt x="967581" y="844931"/>
                </a:lnTo>
                <a:lnTo>
                  <a:pt x="976502" y="834644"/>
                </a:lnTo>
                <a:lnTo>
                  <a:pt x="949928" y="811637"/>
                </a:lnTo>
                <a:close/>
              </a:path>
              <a:path w="984885" h="854710">
                <a:moveTo>
                  <a:pt x="12446" y="0"/>
                </a:moveTo>
                <a:lnTo>
                  <a:pt x="0" y="14477"/>
                </a:lnTo>
                <a:lnTo>
                  <a:pt x="937489" y="825996"/>
                </a:lnTo>
                <a:lnTo>
                  <a:pt x="956000" y="829471"/>
                </a:lnTo>
                <a:lnTo>
                  <a:pt x="949928" y="811637"/>
                </a:lnTo>
                <a:lnTo>
                  <a:pt x="12446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509264" y="2938145"/>
            <a:ext cx="891540" cy="468630"/>
          </a:xfrm>
          <a:custGeom>
            <a:avLst/>
            <a:gdLst/>
            <a:ahLst/>
            <a:cxnLst/>
            <a:rect l="l" t="t" r="r" b="b"/>
            <a:pathLst>
              <a:path w="891539" h="468629">
                <a:moveTo>
                  <a:pt x="838870" y="446307"/>
                </a:moveTo>
                <a:lnTo>
                  <a:pt x="780923" y="449452"/>
                </a:lnTo>
                <a:lnTo>
                  <a:pt x="776859" y="454025"/>
                </a:lnTo>
                <a:lnTo>
                  <a:pt x="777366" y="464565"/>
                </a:lnTo>
                <a:lnTo>
                  <a:pt x="781938" y="468502"/>
                </a:lnTo>
                <a:lnTo>
                  <a:pt x="891539" y="462534"/>
                </a:lnTo>
                <a:lnTo>
                  <a:pt x="891458" y="462406"/>
                </a:lnTo>
                <a:lnTo>
                  <a:pt x="870331" y="462406"/>
                </a:lnTo>
                <a:lnTo>
                  <a:pt x="838870" y="446307"/>
                </a:lnTo>
                <a:close/>
              </a:path>
              <a:path w="891539" h="468629">
                <a:moveTo>
                  <a:pt x="857880" y="445264"/>
                </a:moveTo>
                <a:lnTo>
                  <a:pt x="838870" y="446307"/>
                </a:lnTo>
                <a:lnTo>
                  <a:pt x="870331" y="462406"/>
                </a:lnTo>
                <a:lnTo>
                  <a:pt x="872096" y="458977"/>
                </a:lnTo>
                <a:lnTo>
                  <a:pt x="866648" y="458977"/>
                </a:lnTo>
                <a:lnTo>
                  <a:pt x="857880" y="445264"/>
                </a:lnTo>
                <a:close/>
              </a:path>
              <a:path w="891539" h="468629">
                <a:moveTo>
                  <a:pt x="826388" y="368680"/>
                </a:moveTo>
                <a:lnTo>
                  <a:pt x="821944" y="371601"/>
                </a:lnTo>
                <a:lnTo>
                  <a:pt x="817626" y="374396"/>
                </a:lnTo>
                <a:lnTo>
                  <a:pt x="816228" y="380238"/>
                </a:lnTo>
                <a:lnTo>
                  <a:pt x="819150" y="384683"/>
                </a:lnTo>
                <a:lnTo>
                  <a:pt x="847686" y="429318"/>
                </a:lnTo>
                <a:lnTo>
                  <a:pt x="879094" y="445388"/>
                </a:lnTo>
                <a:lnTo>
                  <a:pt x="870331" y="462406"/>
                </a:lnTo>
                <a:lnTo>
                  <a:pt x="891458" y="462406"/>
                </a:lnTo>
                <a:lnTo>
                  <a:pt x="835151" y="374396"/>
                </a:lnTo>
                <a:lnTo>
                  <a:pt x="832358" y="370077"/>
                </a:lnTo>
                <a:lnTo>
                  <a:pt x="826388" y="368680"/>
                </a:lnTo>
                <a:close/>
              </a:path>
              <a:path w="891539" h="468629">
                <a:moveTo>
                  <a:pt x="874140" y="444373"/>
                </a:moveTo>
                <a:lnTo>
                  <a:pt x="857880" y="445264"/>
                </a:lnTo>
                <a:lnTo>
                  <a:pt x="866648" y="458977"/>
                </a:lnTo>
                <a:lnTo>
                  <a:pt x="874140" y="444373"/>
                </a:lnTo>
                <a:close/>
              </a:path>
              <a:path w="891539" h="468629">
                <a:moveTo>
                  <a:pt x="877108" y="444373"/>
                </a:moveTo>
                <a:lnTo>
                  <a:pt x="874140" y="444373"/>
                </a:lnTo>
                <a:lnTo>
                  <a:pt x="866648" y="458977"/>
                </a:lnTo>
                <a:lnTo>
                  <a:pt x="872096" y="458977"/>
                </a:lnTo>
                <a:lnTo>
                  <a:pt x="879094" y="445388"/>
                </a:lnTo>
                <a:lnTo>
                  <a:pt x="877108" y="444373"/>
                </a:lnTo>
                <a:close/>
              </a:path>
              <a:path w="891539" h="468629">
                <a:moveTo>
                  <a:pt x="8636" y="0"/>
                </a:moveTo>
                <a:lnTo>
                  <a:pt x="0" y="17017"/>
                </a:lnTo>
                <a:lnTo>
                  <a:pt x="838870" y="446307"/>
                </a:lnTo>
                <a:lnTo>
                  <a:pt x="857880" y="445264"/>
                </a:lnTo>
                <a:lnTo>
                  <a:pt x="847686" y="429318"/>
                </a:lnTo>
                <a:lnTo>
                  <a:pt x="8636" y="0"/>
                </a:lnTo>
                <a:close/>
              </a:path>
              <a:path w="891539" h="468629">
                <a:moveTo>
                  <a:pt x="847686" y="429318"/>
                </a:moveTo>
                <a:lnTo>
                  <a:pt x="857880" y="445264"/>
                </a:lnTo>
                <a:lnTo>
                  <a:pt x="874140" y="444373"/>
                </a:lnTo>
                <a:lnTo>
                  <a:pt x="877108" y="444373"/>
                </a:lnTo>
                <a:lnTo>
                  <a:pt x="847686" y="429318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3244342" y="3427223"/>
            <a:ext cx="2969260" cy="1465580"/>
            <a:chOff x="3244342" y="3611626"/>
            <a:chExt cx="2969260" cy="1465580"/>
          </a:xfrm>
        </p:grpSpPr>
        <p:sp>
          <p:nvSpPr>
            <p:cNvPr id="14" name="object 14"/>
            <p:cNvSpPr/>
            <p:nvPr/>
          </p:nvSpPr>
          <p:spPr>
            <a:xfrm>
              <a:off x="3244342" y="4792472"/>
              <a:ext cx="916305" cy="284480"/>
            </a:xfrm>
            <a:custGeom>
              <a:avLst/>
              <a:gdLst/>
              <a:ahLst/>
              <a:cxnLst/>
              <a:rect l="l" t="t" r="r" b="b"/>
              <a:pathLst>
                <a:path w="916304" h="284479">
                  <a:moveTo>
                    <a:pt x="861236" y="33597"/>
                  </a:moveTo>
                  <a:lnTo>
                    <a:pt x="0" y="266191"/>
                  </a:lnTo>
                  <a:lnTo>
                    <a:pt x="5080" y="284479"/>
                  </a:lnTo>
                  <a:lnTo>
                    <a:pt x="866274" y="51985"/>
                  </a:lnTo>
                  <a:lnTo>
                    <a:pt x="879557" y="38539"/>
                  </a:lnTo>
                  <a:lnTo>
                    <a:pt x="861236" y="33597"/>
                  </a:lnTo>
                  <a:close/>
                </a:path>
                <a:path w="916304" h="284479">
                  <a:moveTo>
                    <a:pt x="900084" y="24383"/>
                  </a:moveTo>
                  <a:lnTo>
                    <a:pt x="895349" y="24383"/>
                  </a:lnTo>
                  <a:lnTo>
                    <a:pt x="900303" y="42798"/>
                  </a:lnTo>
                  <a:lnTo>
                    <a:pt x="866274" y="51985"/>
                  </a:lnTo>
                  <a:lnTo>
                    <a:pt x="829056" y="89661"/>
                  </a:lnTo>
                  <a:lnTo>
                    <a:pt x="825372" y="93471"/>
                  </a:lnTo>
                  <a:lnTo>
                    <a:pt x="825372" y="99440"/>
                  </a:lnTo>
                  <a:lnTo>
                    <a:pt x="829182" y="103123"/>
                  </a:lnTo>
                  <a:lnTo>
                    <a:pt x="832866" y="106806"/>
                  </a:lnTo>
                  <a:lnTo>
                    <a:pt x="838961" y="106806"/>
                  </a:lnTo>
                  <a:lnTo>
                    <a:pt x="842644" y="103123"/>
                  </a:lnTo>
                  <a:lnTo>
                    <a:pt x="916050" y="28701"/>
                  </a:lnTo>
                  <a:lnTo>
                    <a:pt x="900084" y="24383"/>
                  </a:lnTo>
                  <a:close/>
                </a:path>
                <a:path w="916304" h="284479">
                  <a:moveTo>
                    <a:pt x="879557" y="38539"/>
                  </a:moveTo>
                  <a:lnTo>
                    <a:pt x="866274" y="51985"/>
                  </a:lnTo>
                  <a:lnTo>
                    <a:pt x="900303" y="42798"/>
                  </a:lnTo>
                  <a:lnTo>
                    <a:pt x="895349" y="42798"/>
                  </a:lnTo>
                  <a:lnTo>
                    <a:pt x="879557" y="38539"/>
                  </a:lnTo>
                  <a:close/>
                </a:path>
                <a:path w="916304" h="284479">
                  <a:moveTo>
                    <a:pt x="891032" y="26923"/>
                  </a:moveTo>
                  <a:lnTo>
                    <a:pt x="879557" y="38539"/>
                  </a:lnTo>
                  <a:lnTo>
                    <a:pt x="895349" y="42798"/>
                  </a:lnTo>
                  <a:lnTo>
                    <a:pt x="891032" y="26923"/>
                  </a:lnTo>
                  <a:close/>
                </a:path>
                <a:path w="916304" h="284479">
                  <a:moveTo>
                    <a:pt x="896033" y="26923"/>
                  </a:moveTo>
                  <a:lnTo>
                    <a:pt x="891032" y="26923"/>
                  </a:lnTo>
                  <a:lnTo>
                    <a:pt x="895349" y="42798"/>
                  </a:lnTo>
                  <a:lnTo>
                    <a:pt x="900303" y="42798"/>
                  </a:lnTo>
                  <a:lnTo>
                    <a:pt x="896033" y="26923"/>
                  </a:lnTo>
                  <a:close/>
                </a:path>
                <a:path w="916304" h="284479">
                  <a:moveTo>
                    <a:pt x="895349" y="24383"/>
                  </a:moveTo>
                  <a:lnTo>
                    <a:pt x="861236" y="33597"/>
                  </a:lnTo>
                  <a:lnTo>
                    <a:pt x="879557" y="38539"/>
                  </a:lnTo>
                  <a:lnTo>
                    <a:pt x="891032" y="26923"/>
                  </a:lnTo>
                  <a:lnTo>
                    <a:pt x="896033" y="26923"/>
                  </a:lnTo>
                  <a:lnTo>
                    <a:pt x="895349" y="24383"/>
                  </a:lnTo>
                  <a:close/>
                </a:path>
                <a:path w="916304" h="284479">
                  <a:moveTo>
                    <a:pt x="810006" y="0"/>
                  </a:moveTo>
                  <a:lnTo>
                    <a:pt x="804798" y="3047"/>
                  </a:lnTo>
                  <a:lnTo>
                    <a:pt x="803402" y="8127"/>
                  </a:lnTo>
                  <a:lnTo>
                    <a:pt x="802132" y="13207"/>
                  </a:lnTo>
                  <a:lnTo>
                    <a:pt x="805053" y="18414"/>
                  </a:lnTo>
                  <a:lnTo>
                    <a:pt x="861236" y="33597"/>
                  </a:lnTo>
                  <a:lnTo>
                    <a:pt x="895349" y="24383"/>
                  </a:lnTo>
                  <a:lnTo>
                    <a:pt x="900084" y="24383"/>
                  </a:lnTo>
                  <a:lnTo>
                    <a:pt x="810006" y="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4722876" y="3617976"/>
              <a:ext cx="1024255" cy="149860"/>
            </a:xfrm>
            <a:custGeom>
              <a:avLst/>
              <a:gdLst/>
              <a:ahLst/>
              <a:cxnLst/>
              <a:rect l="l" t="t" r="r" b="b"/>
              <a:pathLst>
                <a:path w="1024254" h="149860">
                  <a:moveTo>
                    <a:pt x="0" y="74675"/>
                  </a:moveTo>
                  <a:lnTo>
                    <a:pt x="8090" y="45594"/>
                  </a:lnTo>
                  <a:lnTo>
                    <a:pt x="30146" y="21859"/>
                  </a:lnTo>
                  <a:lnTo>
                    <a:pt x="62847" y="5863"/>
                  </a:lnTo>
                  <a:lnTo>
                    <a:pt x="102870" y="0"/>
                  </a:lnTo>
                  <a:lnTo>
                    <a:pt x="142892" y="5863"/>
                  </a:lnTo>
                  <a:lnTo>
                    <a:pt x="175593" y="21859"/>
                  </a:lnTo>
                  <a:lnTo>
                    <a:pt x="197649" y="45594"/>
                  </a:lnTo>
                  <a:lnTo>
                    <a:pt x="205739" y="74675"/>
                  </a:lnTo>
                  <a:lnTo>
                    <a:pt x="197649" y="103757"/>
                  </a:lnTo>
                  <a:lnTo>
                    <a:pt x="175593" y="127492"/>
                  </a:lnTo>
                  <a:lnTo>
                    <a:pt x="142892" y="143488"/>
                  </a:lnTo>
                  <a:lnTo>
                    <a:pt x="102870" y="149351"/>
                  </a:lnTo>
                  <a:lnTo>
                    <a:pt x="62847" y="143488"/>
                  </a:lnTo>
                  <a:lnTo>
                    <a:pt x="30146" y="127492"/>
                  </a:lnTo>
                  <a:lnTo>
                    <a:pt x="8090" y="103757"/>
                  </a:lnTo>
                  <a:lnTo>
                    <a:pt x="0" y="74675"/>
                  </a:lnTo>
                  <a:close/>
                </a:path>
                <a:path w="1024254" h="149860">
                  <a:moveTo>
                    <a:pt x="408432" y="74675"/>
                  </a:moveTo>
                  <a:lnTo>
                    <a:pt x="416522" y="45594"/>
                  </a:lnTo>
                  <a:lnTo>
                    <a:pt x="438578" y="21859"/>
                  </a:lnTo>
                  <a:lnTo>
                    <a:pt x="471279" y="5863"/>
                  </a:lnTo>
                  <a:lnTo>
                    <a:pt x="511301" y="0"/>
                  </a:lnTo>
                  <a:lnTo>
                    <a:pt x="551324" y="5863"/>
                  </a:lnTo>
                  <a:lnTo>
                    <a:pt x="584025" y="21859"/>
                  </a:lnTo>
                  <a:lnTo>
                    <a:pt x="606081" y="45594"/>
                  </a:lnTo>
                  <a:lnTo>
                    <a:pt x="614172" y="74675"/>
                  </a:lnTo>
                  <a:lnTo>
                    <a:pt x="606081" y="103757"/>
                  </a:lnTo>
                  <a:lnTo>
                    <a:pt x="584025" y="127492"/>
                  </a:lnTo>
                  <a:lnTo>
                    <a:pt x="551324" y="143488"/>
                  </a:lnTo>
                  <a:lnTo>
                    <a:pt x="511301" y="149351"/>
                  </a:lnTo>
                  <a:lnTo>
                    <a:pt x="471279" y="143488"/>
                  </a:lnTo>
                  <a:lnTo>
                    <a:pt x="438578" y="127492"/>
                  </a:lnTo>
                  <a:lnTo>
                    <a:pt x="416522" y="103757"/>
                  </a:lnTo>
                  <a:lnTo>
                    <a:pt x="408432" y="74675"/>
                  </a:lnTo>
                  <a:close/>
                </a:path>
                <a:path w="1024254" h="149860">
                  <a:moveTo>
                    <a:pt x="818388" y="74675"/>
                  </a:moveTo>
                  <a:lnTo>
                    <a:pt x="826478" y="45594"/>
                  </a:lnTo>
                  <a:lnTo>
                    <a:pt x="848534" y="21859"/>
                  </a:lnTo>
                  <a:lnTo>
                    <a:pt x="881235" y="5863"/>
                  </a:lnTo>
                  <a:lnTo>
                    <a:pt x="921258" y="0"/>
                  </a:lnTo>
                  <a:lnTo>
                    <a:pt x="961280" y="5863"/>
                  </a:lnTo>
                  <a:lnTo>
                    <a:pt x="993981" y="21859"/>
                  </a:lnTo>
                  <a:lnTo>
                    <a:pt x="1016037" y="45594"/>
                  </a:lnTo>
                  <a:lnTo>
                    <a:pt x="1024127" y="74675"/>
                  </a:lnTo>
                  <a:lnTo>
                    <a:pt x="1016037" y="103757"/>
                  </a:lnTo>
                  <a:lnTo>
                    <a:pt x="993981" y="127492"/>
                  </a:lnTo>
                  <a:lnTo>
                    <a:pt x="961280" y="143488"/>
                  </a:lnTo>
                  <a:lnTo>
                    <a:pt x="921258" y="149351"/>
                  </a:lnTo>
                  <a:lnTo>
                    <a:pt x="881235" y="143488"/>
                  </a:lnTo>
                  <a:lnTo>
                    <a:pt x="848534" y="127492"/>
                  </a:lnTo>
                  <a:lnTo>
                    <a:pt x="826478" y="103757"/>
                  </a:lnTo>
                  <a:lnTo>
                    <a:pt x="818388" y="74675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16" name="object 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995162" y="3611626"/>
              <a:ext cx="218439" cy="162051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4928616" y="3692652"/>
              <a:ext cx="1073150" cy="1270"/>
            </a:xfrm>
            <a:custGeom>
              <a:avLst/>
              <a:gdLst/>
              <a:ahLst/>
              <a:cxnLst/>
              <a:rect l="l" t="t" r="r" b="b"/>
              <a:pathLst>
                <a:path w="1073150" h="1270">
                  <a:moveTo>
                    <a:pt x="0" y="0"/>
                  </a:moveTo>
                  <a:lnTo>
                    <a:pt x="203454" y="1143"/>
                  </a:lnTo>
                </a:path>
                <a:path w="1073150" h="1270">
                  <a:moveTo>
                    <a:pt x="408432" y="0"/>
                  </a:moveTo>
                  <a:lnTo>
                    <a:pt x="611886" y="1143"/>
                  </a:lnTo>
                </a:path>
                <a:path w="1073150" h="1270">
                  <a:moveTo>
                    <a:pt x="818388" y="0"/>
                  </a:moveTo>
                  <a:lnTo>
                    <a:pt x="1072896" y="1143"/>
                  </a:lnTo>
                </a:path>
              </a:pathLst>
            </a:custGeom>
            <a:ln w="635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2109025" y="3350261"/>
            <a:ext cx="2614295" cy="955675"/>
            <a:chOff x="2109025" y="3534664"/>
            <a:chExt cx="2614295" cy="955675"/>
          </a:xfrm>
        </p:grpSpPr>
        <p:sp>
          <p:nvSpPr>
            <p:cNvPr id="20" name="object 20"/>
            <p:cNvSpPr/>
            <p:nvPr/>
          </p:nvSpPr>
          <p:spPr>
            <a:xfrm>
              <a:off x="3495675" y="3534664"/>
              <a:ext cx="1227455" cy="202565"/>
            </a:xfrm>
            <a:custGeom>
              <a:avLst/>
              <a:gdLst/>
              <a:ahLst/>
              <a:cxnLst/>
              <a:rect l="l" t="t" r="r" b="b"/>
              <a:pathLst>
                <a:path w="1227454" h="202564">
                  <a:moveTo>
                    <a:pt x="1172116" y="161827"/>
                  </a:moveTo>
                  <a:lnTo>
                    <a:pt x="1118742" y="184785"/>
                  </a:lnTo>
                  <a:lnTo>
                    <a:pt x="1116584" y="190500"/>
                  </a:lnTo>
                  <a:lnTo>
                    <a:pt x="1120648" y="200152"/>
                  </a:lnTo>
                  <a:lnTo>
                    <a:pt x="1126236" y="202311"/>
                  </a:lnTo>
                  <a:lnTo>
                    <a:pt x="1131189" y="200279"/>
                  </a:lnTo>
                  <a:lnTo>
                    <a:pt x="1210413" y="166116"/>
                  </a:lnTo>
                  <a:lnTo>
                    <a:pt x="1207262" y="166116"/>
                  </a:lnTo>
                  <a:lnTo>
                    <a:pt x="1172116" y="161827"/>
                  </a:lnTo>
                  <a:close/>
                </a:path>
                <a:path w="1227454" h="202564">
                  <a:moveTo>
                    <a:pt x="1189536" y="154318"/>
                  </a:moveTo>
                  <a:lnTo>
                    <a:pt x="1172116" y="161827"/>
                  </a:lnTo>
                  <a:lnTo>
                    <a:pt x="1207262" y="166116"/>
                  </a:lnTo>
                  <a:lnTo>
                    <a:pt x="1207492" y="164211"/>
                  </a:lnTo>
                  <a:lnTo>
                    <a:pt x="1202563" y="164211"/>
                  </a:lnTo>
                  <a:lnTo>
                    <a:pt x="1189536" y="154318"/>
                  </a:lnTo>
                  <a:close/>
                </a:path>
                <a:path w="1227454" h="202564">
                  <a:moveTo>
                    <a:pt x="1139698" y="92456"/>
                  </a:moveTo>
                  <a:lnTo>
                    <a:pt x="1133728" y="93344"/>
                  </a:lnTo>
                  <a:lnTo>
                    <a:pt x="1127378" y="101727"/>
                  </a:lnTo>
                  <a:lnTo>
                    <a:pt x="1128140" y="107696"/>
                  </a:lnTo>
                  <a:lnTo>
                    <a:pt x="1174530" y="142923"/>
                  </a:lnTo>
                  <a:lnTo>
                    <a:pt x="1209548" y="147193"/>
                  </a:lnTo>
                  <a:lnTo>
                    <a:pt x="1207262" y="166116"/>
                  </a:lnTo>
                  <a:lnTo>
                    <a:pt x="1210413" y="166116"/>
                  </a:lnTo>
                  <a:lnTo>
                    <a:pt x="1227201" y="158877"/>
                  </a:lnTo>
                  <a:lnTo>
                    <a:pt x="1139698" y="92456"/>
                  </a:lnTo>
                  <a:close/>
                </a:path>
                <a:path w="1227454" h="202564">
                  <a:moveTo>
                    <a:pt x="1204595" y="147828"/>
                  </a:moveTo>
                  <a:lnTo>
                    <a:pt x="1189536" y="154318"/>
                  </a:lnTo>
                  <a:lnTo>
                    <a:pt x="1202563" y="164211"/>
                  </a:lnTo>
                  <a:lnTo>
                    <a:pt x="1204595" y="147828"/>
                  </a:lnTo>
                  <a:close/>
                </a:path>
                <a:path w="1227454" h="202564">
                  <a:moveTo>
                    <a:pt x="1209471" y="147828"/>
                  </a:moveTo>
                  <a:lnTo>
                    <a:pt x="1204595" y="147828"/>
                  </a:lnTo>
                  <a:lnTo>
                    <a:pt x="1202563" y="164211"/>
                  </a:lnTo>
                  <a:lnTo>
                    <a:pt x="1207492" y="164211"/>
                  </a:lnTo>
                  <a:lnTo>
                    <a:pt x="1209471" y="147828"/>
                  </a:lnTo>
                  <a:close/>
                </a:path>
                <a:path w="1227454" h="202564">
                  <a:moveTo>
                    <a:pt x="2286" y="0"/>
                  </a:moveTo>
                  <a:lnTo>
                    <a:pt x="0" y="18796"/>
                  </a:lnTo>
                  <a:lnTo>
                    <a:pt x="1172116" y="161827"/>
                  </a:lnTo>
                  <a:lnTo>
                    <a:pt x="1189536" y="154318"/>
                  </a:lnTo>
                  <a:lnTo>
                    <a:pt x="1174530" y="142923"/>
                  </a:lnTo>
                  <a:lnTo>
                    <a:pt x="2286" y="0"/>
                  </a:lnTo>
                  <a:close/>
                </a:path>
                <a:path w="1227454" h="202564">
                  <a:moveTo>
                    <a:pt x="1174530" y="142923"/>
                  </a:moveTo>
                  <a:lnTo>
                    <a:pt x="1189536" y="154318"/>
                  </a:lnTo>
                  <a:lnTo>
                    <a:pt x="1204595" y="147828"/>
                  </a:lnTo>
                  <a:lnTo>
                    <a:pt x="1209471" y="147828"/>
                  </a:lnTo>
                  <a:lnTo>
                    <a:pt x="1209548" y="147193"/>
                  </a:lnTo>
                  <a:lnTo>
                    <a:pt x="1174530" y="142923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2113788" y="4053840"/>
              <a:ext cx="1240790" cy="431800"/>
            </a:xfrm>
            <a:custGeom>
              <a:avLst/>
              <a:gdLst/>
              <a:ahLst/>
              <a:cxnLst/>
              <a:rect l="l" t="t" r="r" b="b"/>
              <a:pathLst>
                <a:path w="1240789" h="431800">
                  <a:moveTo>
                    <a:pt x="0" y="431292"/>
                  </a:moveTo>
                  <a:lnTo>
                    <a:pt x="1240536" y="431292"/>
                  </a:lnTo>
                  <a:lnTo>
                    <a:pt x="1240536" y="0"/>
                  </a:lnTo>
                  <a:lnTo>
                    <a:pt x="0" y="0"/>
                  </a:lnTo>
                  <a:lnTo>
                    <a:pt x="0" y="431292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23" name="object 23"/>
          <p:cNvGrpSpPr/>
          <p:nvPr/>
        </p:nvGrpSpPr>
        <p:grpSpPr>
          <a:xfrm>
            <a:off x="1679257" y="2346770"/>
            <a:ext cx="2811145" cy="1849755"/>
            <a:chOff x="1679257" y="2531173"/>
            <a:chExt cx="2811145" cy="1849755"/>
          </a:xfrm>
        </p:grpSpPr>
        <p:sp>
          <p:nvSpPr>
            <p:cNvPr id="24" name="object 24"/>
            <p:cNvSpPr/>
            <p:nvPr/>
          </p:nvSpPr>
          <p:spPr>
            <a:xfrm>
              <a:off x="3354577" y="4261484"/>
              <a:ext cx="1136015" cy="119380"/>
            </a:xfrm>
            <a:custGeom>
              <a:avLst/>
              <a:gdLst/>
              <a:ahLst/>
              <a:cxnLst/>
              <a:rect l="l" t="t" r="r" b="b"/>
              <a:pathLst>
                <a:path w="1136014" h="119379">
                  <a:moveTo>
                    <a:pt x="1081063" y="75747"/>
                  </a:moveTo>
                  <a:lnTo>
                    <a:pt x="1029335" y="102362"/>
                  </a:lnTo>
                  <a:lnTo>
                    <a:pt x="1027557" y="108076"/>
                  </a:lnTo>
                  <a:lnTo>
                    <a:pt x="1032383" y="117475"/>
                  </a:lnTo>
                  <a:lnTo>
                    <a:pt x="1038098" y="119379"/>
                  </a:lnTo>
                  <a:lnTo>
                    <a:pt x="1119237" y="77596"/>
                  </a:lnTo>
                  <a:lnTo>
                    <a:pt x="1116330" y="77596"/>
                  </a:lnTo>
                  <a:lnTo>
                    <a:pt x="1081063" y="75747"/>
                  </a:lnTo>
                  <a:close/>
                </a:path>
                <a:path w="1136014" h="119379">
                  <a:moveTo>
                    <a:pt x="1097914" y="67077"/>
                  </a:moveTo>
                  <a:lnTo>
                    <a:pt x="1081063" y="75747"/>
                  </a:lnTo>
                  <a:lnTo>
                    <a:pt x="1116330" y="77596"/>
                  </a:lnTo>
                  <a:lnTo>
                    <a:pt x="1116411" y="76072"/>
                  </a:lnTo>
                  <a:lnTo>
                    <a:pt x="1111631" y="76072"/>
                  </a:lnTo>
                  <a:lnTo>
                    <a:pt x="1097914" y="67077"/>
                  </a:lnTo>
                  <a:close/>
                </a:path>
                <a:path w="1136014" h="119379">
                  <a:moveTo>
                    <a:pt x="1043939" y="8762"/>
                  </a:moveTo>
                  <a:lnTo>
                    <a:pt x="1037971" y="10032"/>
                  </a:lnTo>
                  <a:lnTo>
                    <a:pt x="1035176" y="14477"/>
                  </a:lnTo>
                  <a:lnTo>
                    <a:pt x="1032256" y="18795"/>
                  </a:lnTo>
                  <a:lnTo>
                    <a:pt x="1033399" y="24764"/>
                  </a:lnTo>
                  <a:lnTo>
                    <a:pt x="1082088" y="56697"/>
                  </a:lnTo>
                  <a:lnTo>
                    <a:pt x="1117346" y="58546"/>
                  </a:lnTo>
                  <a:lnTo>
                    <a:pt x="1116330" y="77596"/>
                  </a:lnTo>
                  <a:lnTo>
                    <a:pt x="1119237" y="77596"/>
                  </a:lnTo>
                  <a:lnTo>
                    <a:pt x="1135761" y="69087"/>
                  </a:lnTo>
                  <a:lnTo>
                    <a:pt x="1048258" y="11683"/>
                  </a:lnTo>
                  <a:lnTo>
                    <a:pt x="1043939" y="8762"/>
                  </a:lnTo>
                  <a:close/>
                </a:path>
                <a:path w="1136014" h="119379">
                  <a:moveTo>
                    <a:pt x="1112520" y="59562"/>
                  </a:moveTo>
                  <a:lnTo>
                    <a:pt x="1097914" y="67077"/>
                  </a:lnTo>
                  <a:lnTo>
                    <a:pt x="1111631" y="76072"/>
                  </a:lnTo>
                  <a:lnTo>
                    <a:pt x="1112520" y="59562"/>
                  </a:lnTo>
                  <a:close/>
                </a:path>
                <a:path w="1136014" h="119379">
                  <a:moveTo>
                    <a:pt x="1117291" y="59562"/>
                  </a:moveTo>
                  <a:lnTo>
                    <a:pt x="1112520" y="59562"/>
                  </a:lnTo>
                  <a:lnTo>
                    <a:pt x="1111631" y="76072"/>
                  </a:lnTo>
                  <a:lnTo>
                    <a:pt x="1116411" y="76072"/>
                  </a:lnTo>
                  <a:lnTo>
                    <a:pt x="1117291" y="59562"/>
                  </a:lnTo>
                  <a:close/>
                </a:path>
                <a:path w="1136014" h="119379">
                  <a:moveTo>
                    <a:pt x="1016" y="0"/>
                  </a:moveTo>
                  <a:lnTo>
                    <a:pt x="0" y="19050"/>
                  </a:lnTo>
                  <a:lnTo>
                    <a:pt x="1081063" y="75747"/>
                  </a:lnTo>
                  <a:lnTo>
                    <a:pt x="1097914" y="67077"/>
                  </a:lnTo>
                  <a:lnTo>
                    <a:pt x="1082088" y="56697"/>
                  </a:lnTo>
                  <a:lnTo>
                    <a:pt x="1016" y="0"/>
                  </a:lnTo>
                  <a:close/>
                </a:path>
                <a:path w="1136014" h="119379">
                  <a:moveTo>
                    <a:pt x="1082088" y="56697"/>
                  </a:moveTo>
                  <a:lnTo>
                    <a:pt x="1097914" y="67077"/>
                  </a:lnTo>
                  <a:lnTo>
                    <a:pt x="1112520" y="59562"/>
                  </a:lnTo>
                  <a:lnTo>
                    <a:pt x="1117291" y="59562"/>
                  </a:lnTo>
                  <a:lnTo>
                    <a:pt x="1117346" y="58546"/>
                  </a:lnTo>
                  <a:lnTo>
                    <a:pt x="1082088" y="56697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1684020" y="2535935"/>
              <a:ext cx="1862455" cy="262255"/>
            </a:xfrm>
            <a:custGeom>
              <a:avLst/>
              <a:gdLst/>
              <a:ahLst/>
              <a:cxnLst/>
              <a:rect l="l" t="t" r="r" b="b"/>
              <a:pathLst>
                <a:path w="1862454" h="262255">
                  <a:moveTo>
                    <a:pt x="0" y="262127"/>
                  </a:moveTo>
                  <a:lnTo>
                    <a:pt x="1862328" y="262127"/>
                  </a:lnTo>
                  <a:lnTo>
                    <a:pt x="1862328" y="0"/>
                  </a:lnTo>
                  <a:lnTo>
                    <a:pt x="0" y="0"/>
                  </a:lnTo>
                  <a:lnTo>
                    <a:pt x="0" y="262127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3544315" y="2474214"/>
            <a:ext cx="5325745" cy="654050"/>
            <a:chOff x="3544315" y="2658617"/>
            <a:chExt cx="5325745" cy="654050"/>
          </a:xfrm>
        </p:grpSpPr>
        <p:sp>
          <p:nvSpPr>
            <p:cNvPr id="29" name="object 29"/>
            <p:cNvSpPr/>
            <p:nvPr/>
          </p:nvSpPr>
          <p:spPr>
            <a:xfrm>
              <a:off x="3544315" y="2658617"/>
              <a:ext cx="4014470" cy="654050"/>
            </a:xfrm>
            <a:custGeom>
              <a:avLst/>
              <a:gdLst/>
              <a:ahLst/>
              <a:cxnLst/>
              <a:rect l="l" t="t" r="r" b="b"/>
              <a:pathLst>
                <a:path w="4014470" h="654050">
                  <a:moveTo>
                    <a:pt x="974471" y="308610"/>
                  </a:moveTo>
                  <a:lnTo>
                    <a:pt x="903605" y="231775"/>
                  </a:lnTo>
                  <a:lnTo>
                    <a:pt x="900049" y="227838"/>
                  </a:lnTo>
                  <a:lnTo>
                    <a:pt x="894080" y="227584"/>
                  </a:lnTo>
                  <a:lnTo>
                    <a:pt x="890143" y="231140"/>
                  </a:lnTo>
                  <a:lnTo>
                    <a:pt x="886333" y="234696"/>
                  </a:lnTo>
                  <a:lnTo>
                    <a:pt x="886079" y="240792"/>
                  </a:lnTo>
                  <a:lnTo>
                    <a:pt x="889635" y="244602"/>
                  </a:lnTo>
                  <a:lnTo>
                    <a:pt x="925550" y="283667"/>
                  </a:lnTo>
                  <a:lnTo>
                    <a:pt x="5588" y="0"/>
                  </a:lnTo>
                  <a:lnTo>
                    <a:pt x="0" y="18288"/>
                  </a:lnTo>
                  <a:lnTo>
                    <a:pt x="919797" y="301790"/>
                  </a:lnTo>
                  <a:lnTo>
                    <a:pt x="868299" y="313817"/>
                  </a:lnTo>
                  <a:lnTo>
                    <a:pt x="863092" y="315087"/>
                  </a:lnTo>
                  <a:lnTo>
                    <a:pt x="859917" y="320167"/>
                  </a:lnTo>
                  <a:lnTo>
                    <a:pt x="861187" y="325247"/>
                  </a:lnTo>
                  <a:lnTo>
                    <a:pt x="862330" y="330454"/>
                  </a:lnTo>
                  <a:lnTo>
                    <a:pt x="867537" y="333629"/>
                  </a:lnTo>
                  <a:lnTo>
                    <a:pt x="872617" y="332359"/>
                  </a:lnTo>
                  <a:lnTo>
                    <a:pt x="959218" y="312166"/>
                  </a:lnTo>
                  <a:lnTo>
                    <a:pt x="974471" y="308610"/>
                  </a:lnTo>
                  <a:close/>
                </a:path>
                <a:path w="4014470" h="654050">
                  <a:moveTo>
                    <a:pt x="4014216" y="379476"/>
                  </a:moveTo>
                  <a:lnTo>
                    <a:pt x="4008882" y="361188"/>
                  </a:lnTo>
                  <a:lnTo>
                    <a:pt x="3191332" y="603059"/>
                  </a:lnTo>
                  <a:lnTo>
                    <a:pt x="3231261" y="560578"/>
                  </a:lnTo>
                  <a:lnTo>
                    <a:pt x="3231134" y="554482"/>
                  </a:lnTo>
                  <a:lnTo>
                    <a:pt x="3223514" y="547370"/>
                  </a:lnTo>
                  <a:lnTo>
                    <a:pt x="3217418" y="547497"/>
                  </a:lnTo>
                  <a:lnTo>
                    <a:pt x="3142234" y="627507"/>
                  </a:lnTo>
                  <a:lnTo>
                    <a:pt x="3248787" y="653669"/>
                  </a:lnTo>
                  <a:lnTo>
                    <a:pt x="3253994" y="650494"/>
                  </a:lnTo>
                  <a:lnTo>
                    <a:pt x="3256534" y="640334"/>
                  </a:lnTo>
                  <a:lnTo>
                    <a:pt x="3253359" y="635127"/>
                  </a:lnTo>
                  <a:lnTo>
                    <a:pt x="3237357" y="631190"/>
                  </a:lnTo>
                  <a:lnTo>
                    <a:pt x="3196679" y="621245"/>
                  </a:lnTo>
                  <a:lnTo>
                    <a:pt x="4014216" y="379476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7555991" y="2897123"/>
              <a:ext cx="1309370" cy="262255"/>
            </a:xfrm>
            <a:custGeom>
              <a:avLst/>
              <a:gdLst/>
              <a:ahLst/>
              <a:cxnLst/>
              <a:rect l="l" t="t" r="r" b="b"/>
              <a:pathLst>
                <a:path w="1309370" h="262255">
                  <a:moveTo>
                    <a:pt x="0" y="262127"/>
                  </a:moveTo>
                  <a:lnTo>
                    <a:pt x="1309116" y="262127"/>
                  </a:lnTo>
                  <a:lnTo>
                    <a:pt x="1309116" y="0"/>
                  </a:lnTo>
                  <a:lnTo>
                    <a:pt x="0" y="0"/>
                  </a:lnTo>
                  <a:lnTo>
                    <a:pt x="0" y="262127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33" name="object 33"/>
          <p:cNvGrpSpPr/>
          <p:nvPr/>
        </p:nvGrpSpPr>
        <p:grpSpPr>
          <a:xfrm>
            <a:off x="6176009" y="1805560"/>
            <a:ext cx="4146550" cy="939800"/>
            <a:chOff x="6176009" y="1989963"/>
            <a:chExt cx="4146550" cy="939800"/>
          </a:xfrm>
        </p:grpSpPr>
        <p:sp>
          <p:nvSpPr>
            <p:cNvPr id="34" name="object 34"/>
            <p:cNvSpPr/>
            <p:nvPr/>
          </p:nvSpPr>
          <p:spPr>
            <a:xfrm>
              <a:off x="6176009" y="1989963"/>
              <a:ext cx="2131060" cy="939800"/>
            </a:xfrm>
            <a:custGeom>
              <a:avLst/>
              <a:gdLst/>
              <a:ahLst/>
              <a:cxnLst/>
              <a:rect l="l" t="t" r="r" b="b"/>
              <a:pathLst>
                <a:path w="2131059" h="939800">
                  <a:moveTo>
                    <a:pt x="71119" y="837057"/>
                  </a:moveTo>
                  <a:lnTo>
                    <a:pt x="65150" y="837946"/>
                  </a:lnTo>
                  <a:lnTo>
                    <a:pt x="0" y="926338"/>
                  </a:lnTo>
                  <a:lnTo>
                    <a:pt x="108965" y="939673"/>
                  </a:lnTo>
                  <a:lnTo>
                    <a:pt x="113664" y="935863"/>
                  </a:lnTo>
                  <a:lnTo>
                    <a:pt x="114671" y="927608"/>
                  </a:lnTo>
                  <a:lnTo>
                    <a:pt x="21081" y="927608"/>
                  </a:lnTo>
                  <a:lnTo>
                    <a:pt x="13462" y="910209"/>
                  </a:lnTo>
                  <a:lnTo>
                    <a:pt x="45909" y="896211"/>
                  </a:lnTo>
                  <a:lnTo>
                    <a:pt x="80517" y="849249"/>
                  </a:lnTo>
                  <a:lnTo>
                    <a:pt x="79501" y="843407"/>
                  </a:lnTo>
                  <a:lnTo>
                    <a:pt x="71119" y="837057"/>
                  </a:lnTo>
                  <a:close/>
                </a:path>
                <a:path w="2131059" h="939800">
                  <a:moveTo>
                    <a:pt x="45909" y="896211"/>
                  </a:moveTo>
                  <a:lnTo>
                    <a:pt x="13462" y="910209"/>
                  </a:lnTo>
                  <a:lnTo>
                    <a:pt x="21081" y="927608"/>
                  </a:lnTo>
                  <a:lnTo>
                    <a:pt x="28148" y="924560"/>
                  </a:lnTo>
                  <a:lnTo>
                    <a:pt x="25018" y="924560"/>
                  </a:lnTo>
                  <a:lnTo>
                    <a:pt x="18414" y="909447"/>
                  </a:lnTo>
                  <a:lnTo>
                    <a:pt x="36156" y="909447"/>
                  </a:lnTo>
                  <a:lnTo>
                    <a:pt x="45909" y="896211"/>
                  </a:lnTo>
                  <a:close/>
                </a:path>
                <a:path w="2131059" h="939800">
                  <a:moveTo>
                    <a:pt x="53329" y="913697"/>
                  </a:moveTo>
                  <a:lnTo>
                    <a:pt x="21081" y="927608"/>
                  </a:lnTo>
                  <a:lnTo>
                    <a:pt x="114671" y="927608"/>
                  </a:lnTo>
                  <a:lnTo>
                    <a:pt x="114935" y="925449"/>
                  </a:lnTo>
                  <a:lnTo>
                    <a:pt x="111251" y="920750"/>
                  </a:lnTo>
                  <a:lnTo>
                    <a:pt x="53329" y="913697"/>
                  </a:lnTo>
                  <a:close/>
                </a:path>
                <a:path w="2131059" h="939800">
                  <a:moveTo>
                    <a:pt x="18414" y="909447"/>
                  </a:moveTo>
                  <a:lnTo>
                    <a:pt x="25018" y="924560"/>
                  </a:lnTo>
                  <a:lnTo>
                    <a:pt x="34695" y="911429"/>
                  </a:lnTo>
                  <a:lnTo>
                    <a:pt x="18414" y="909447"/>
                  </a:lnTo>
                  <a:close/>
                </a:path>
                <a:path w="2131059" h="939800">
                  <a:moveTo>
                    <a:pt x="34695" y="911429"/>
                  </a:moveTo>
                  <a:lnTo>
                    <a:pt x="25018" y="924560"/>
                  </a:lnTo>
                  <a:lnTo>
                    <a:pt x="28148" y="924560"/>
                  </a:lnTo>
                  <a:lnTo>
                    <a:pt x="53329" y="913697"/>
                  </a:lnTo>
                  <a:lnTo>
                    <a:pt x="34695" y="911429"/>
                  </a:lnTo>
                  <a:close/>
                </a:path>
                <a:path w="2131059" h="939800">
                  <a:moveTo>
                    <a:pt x="2123440" y="0"/>
                  </a:moveTo>
                  <a:lnTo>
                    <a:pt x="45909" y="896211"/>
                  </a:lnTo>
                  <a:lnTo>
                    <a:pt x="34695" y="911429"/>
                  </a:lnTo>
                  <a:lnTo>
                    <a:pt x="53329" y="913697"/>
                  </a:lnTo>
                  <a:lnTo>
                    <a:pt x="2130933" y="17525"/>
                  </a:lnTo>
                  <a:lnTo>
                    <a:pt x="2123440" y="0"/>
                  </a:lnTo>
                  <a:close/>
                </a:path>
                <a:path w="2131059" h="939800">
                  <a:moveTo>
                    <a:pt x="36156" y="909447"/>
                  </a:moveTo>
                  <a:lnTo>
                    <a:pt x="18414" y="909447"/>
                  </a:lnTo>
                  <a:lnTo>
                    <a:pt x="34695" y="911429"/>
                  </a:lnTo>
                  <a:lnTo>
                    <a:pt x="36156" y="909447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8455151" y="2587752"/>
              <a:ext cx="1862455" cy="262255"/>
            </a:xfrm>
            <a:custGeom>
              <a:avLst/>
              <a:gdLst/>
              <a:ahLst/>
              <a:cxnLst/>
              <a:rect l="l" t="t" r="r" b="b"/>
              <a:pathLst>
                <a:path w="1862454" h="262255">
                  <a:moveTo>
                    <a:pt x="0" y="262127"/>
                  </a:moveTo>
                  <a:lnTo>
                    <a:pt x="1862327" y="262127"/>
                  </a:lnTo>
                  <a:lnTo>
                    <a:pt x="1862327" y="0"/>
                  </a:lnTo>
                  <a:lnTo>
                    <a:pt x="0" y="0"/>
                  </a:lnTo>
                  <a:lnTo>
                    <a:pt x="0" y="262127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37" name="object 37"/>
          <p:cNvSpPr/>
          <p:nvPr/>
        </p:nvSpPr>
        <p:spPr>
          <a:xfrm>
            <a:off x="6512814" y="2525776"/>
            <a:ext cx="2199640" cy="1016000"/>
          </a:xfrm>
          <a:custGeom>
            <a:avLst/>
            <a:gdLst/>
            <a:ahLst/>
            <a:cxnLst/>
            <a:rect l="l" t="t" r="r" b="b"/>
            <a:pathLst>
              <a:path w="2199640" h="1016000">
                <a:moveTo>
                  <a:pt x="1944497" y="18796"/>
                </a:moveTo>
                <a:lnTo>
                  <a:pt x="1941703" y="0"/>
                </a:lnTo>
                <a:lnTo>
                  <a:pt x="51993" y="291934"/>
                </a:lnTo>
                <a:lnTo>
                  <a:pt x="97282" y="255270"/>
                </a:lnTo>
                <a:lnTo>
                  <a:pt x="97917" y="249174"/>
                </a:lnTo>
                <a:lnTo>
                  <a:pt x="94615" y="245110"/>
                </a:lnTo>
                <a:lnTo>
                  <a:pt x="91186" y="241046"/>
                </a:lnTo>
                <a:lnTo>
                  <a:pt x="85217" y="240411"/>
                </a:lnTo>
                <a:lnTo>
                  <a:pt x="0" y="309626"/>
                </a:lnTo>
                <a:lnTo>
                  <a:pt x="102108" y="349758"/>
                </a:lnTo>
                <a:lnTo>
                  <a:pt x="107683" y="347345"/>
                </a:lnTo>
                <a:lnTo>
                  <a:pt x="109601" y="342519"/>
                </a:lnTo>
                <a:lnTo>
                  <a:pt x="111506" y="337566"/>
                </a:lnTo>
                <a:lnTo>
                  <a:pt x="109080" y="332105"/>
                </a:lnTo>
                <a:lnTo>
                  <a:pt x="104267" y="330073"/>
                </a:lnTo>
                <a:lnTo>
                  <a:pt x="68681" y="316103"/>
                </a:lnTo>
                <a:lnTo>
                  <a:pt x="54952" y="310718"/>
                </a:lnTo>
                <a:lnTo>
                  <a:pt x="20066" y="316103"/>
                </a:lnTo>
                <a:lnTo>
                  <a:pt x="33210" y="314071"/>
                </a:lnTo>
                <a:lnTo>
                  <a:pt x="54952" y="310718"/>
                </a:lnTo>
                <a:lnTo>
                  <a:pt x="1944497" y="18796"/>
                </a:lnTo>
                <a:close/>
              </a:path>
              <a:path w="2199640" h="1016000">
                <a:moveTo>
                  <a:pt x="2199132" y="950849"/>
                </a:moveTo>
                <a:lnTo>
                  <a:pt x="310134" y="950849"/>
                </a:lnTo>
                <a:lnTo>
                  <a:pt x="360426" y="921512"/>
                </a:lnTo>
                <a:lnTo>
                  <a:pt x="361950" y="915670"/>
                </a:lnTo>
                <a:lnTo>
                  <a:pt x="356616" y="906526"/>
                </a:lnTo>
                <a:lnTo>
                  <a:pt x="350774" y="905002"/>
                </a:lnTo>
                <a:lnTo>
                  <a:pt x="346329" y="907669"/>
                </a:lnTo>
                <a:lnTo>
                  <a:pt x="256032" y="960374"/>
                </a:lnTo>
                <a:lnTo>
                  <a:pt x="346329" y="1013079"/>
                </a:lnTo>
                <a:lnTo>
                  <a:pt x="350774" y="1015746"/>
                </a:lnTo>
                <a:lnTo>
                  <a:pt x="356616" y="1014222"/>
                </a:lnTo>
                <a:lnTo>
                  <a:pt x="361950" y="1005078"/>
                </a:lnTo>
                <a:lnTo>
                  <a:pt x="360426" y="999236"/>
                </a:lnTo>
                <a:lnTo>
                  <a:pt x="310134" y="969899"/>
                </a:lnTo>
                <a:lnTo>
                  <a:pt x="2199132" y="969899"/>
                </a:lnTo>
                <a:lnTo>
                  <a:pt x="2199132" y="950849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5233415" y="5905500"/>
            <a:ext cx="1278890" cy="262255"/>
          </a:xfrm>
          <a:custGeom>
            <a:avLst/>
            <a:gdLst/>
            <a:ahLst/>
            <a:cxnLst/>
            <a:rect l="l" t="t" r="r" b="b"/>
            <a:pathLst>
              <a:path w="1278890" h="262254">
                <a:moveTo>
                  <a:pt x="0" y="262128"/>
                </a:moveTo>
                <a:lnTo>
                  <a:pt x="1278636" y="262128"/>
                </a:lnTo>
                <a:lnTo>
                  <a:pt x="1278636" y="0"/>
                </a:lnTo>
                <a:lnTo>
                  <a:pt x="0" y="0"/>
                </a:lnTo>
                <a:lnTo>
                  <a:pt x="0" y="262128"/>
                </a:lnTo>
                <a:close/>
              </a:path>
            </a:pathLst>
          </a:custGeom>
          <a:ln w="952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173982" y="4286250"/>
            <a:ext cx="3930650" cy="1789430"/>
          </a:xfrm>
          <a:custGeom>
            <a:avLst/>
            <a:gdLst/>
            <a:ahLst/>
            <a:cxnLst/>
            <a:rect l="l" t="t" r="r" b="b"/>
            <a:pathLst>
              <a:path w="3930650" h="1789429">
                <a:moveTo>
                  <a:pt x="1111631" y="298704"/>
                </a:moveTo>
                <a:lnTo>
                  <a:pt x="1007364" y="332994"/>
                </a:lnTo>
                <a:lnTo>
                  <a:pt x="1004570" y="338328"/>
                </a:lnTo>
                <a:lnTo>
                  <a:pt x="1006221" y="343281"/>
                </a:lnTo>
                <a:lnTo>
                  <a:pt x="1007872" y="348361"/>
                </a:lnTo>
                <a:lnTo>
                  <a:pt x="1013333" y="351028"/>
                </a:lnTo>
                <a:lnTo>
                  <a:pt x="1068552" y="332854"/>
                </a:lnTo>
                <a:lnTo>
                  <a:pt x="0" y="1538693"/>
                </a:lnTo>
                <a:lnTo>
                  <a:pt x="14224" y="1551330"/>
                </a:lnTo>
                <a:lnTo>
                  <a:pt x="1082865" y="345592"/>
                </a:lnTo>
                <a:lnTo>
                  <a:pt x="1071499" y="402590"/>
                </a:lnTo>
                <a:lnTo>
                  <a:pt x="1074801" y="407670"/>
                </a:lnTo>
                <a:lnTo>
                  <a:pt x="1085088" y="409702"/>
                </a:lnTo>
                <a:lnTo>
                  <a:pt x="1090168" y="406400"/>
                </a:lnTo>
                <a:lnTo>
                  <a:pt x="1091184" y="401193"/>
                </a:lnTo>
                <a:lnTo>
                  <a:pt x="1110081" y="306451"/>
                </a:lnTo>
                <a:lnTo>
                  <a:pt x="1111631" y="298704"/>
                </a:lnTo>
                <a:close/>
              </a:path>
              <a:path w="3930650" h="1789429">
                <a:moveTo>
                  <a:pt x="1583055" y="105029"/>
                </a:moveTo>
                <a:lnTo>
                  <a:pt x="1581531" y="100076"/>
                </a:lnTo>
                <a:lnTo>
                  <a:pt x="1556169" y="16129"/>
                </a:lnTo>
                <a:lnTo>
                  <a:pt x="1551305" y="0"/>
                </a:lnTo>
                <a:lnTo>
                  <a:pt x="1479042" y="75565"/>
                </a:lnTo>
                <a:lnTo>
                  <a:pt x="1475486" y="79375"/>
                </a:lnTo>
                <a:lnTo>
                  <a:pt x="1475613" y="85344"/>
                </a:lnTo>
                <a:lnTo>
                  <a:pt x="1479423" y="89027"/>
                </a:lnTo>
                <a:lnTo>
                  <a:pt x="1483233" y="92583"/>
                </a:lnTo>
                <a:lnTo>
                  <a:pt x="1489202" y="92456"/>
                </a:lnTo>
                <a:lnTo>
                  <a:pt x="1492885" y="88646"/>
                </a:lnTo>
                <a:lnTo>
                  <a:pt x="1529524" y="50317"/>
                </a:lnTo>
                <a:lnTo>
                  <a:pt x="1154557" y="1617243"/>
                </a:lnTo>
                <a:lnTo>
                  <a:pt x="1173099" y="1621675"/>
                </a:lnTo>
                <a:lnTo>
                  <a:pt x="1547952" y="54737"/>
                </a:lnTo>
                <a:lnTo>
                  <a:pt x="1564767" y="110617"/>
                </a:lnTo>
                <a:lnTo>
                  <a:pt x="1570101" y="113411"/>
                </a:lnTo>
                <a:lnTo>
                  <a:pt x="1580261" y="110363"/>
                </a:lnTo>
                <a:lnTo>
                  <a:pt x="1583055" y="105029"/>
                </a:lnTo>
                <a:close/>
              </a:path>
              <a:path w="3930650" h="1789429">
                <a:moveTo>
                  <a:pt x="2755773" y="1779206"/>
                </a:moveTo>
                <a:lnTo>
                  <a:pt x="1834730" y="316560"/>
                </a:lnTo>
                <a:lnTo>
                  <a:pt x="1881632" y="340995"/>
                </a:lnTo>
                <a:lnTo>
                  <a:pt x="1886331" y="343535"/>
                </a:lnTo>
                <a:lnTo>
                  <a:pt x="1892046" y="341630"/>
                </a:lnTo>
                <a:lnTo>
                  <a:pt x="1894586" y="337058"/>
                </a:lnTo>
                <a:lnTo>
                  <a:pt x="1896999" y="332359"/>
                </a:lnTo>
                <a:lnTo>
                  <a:pt x="1895094" y="326644"/>
                </a:lnTo>
                <a:lnTo>
                  <a:pt x="1890522" y="324104"/>
                </a:lnTo>
                <a:lnTo>
                  <a:pt x="1818792" y="286766"/>
                </a:lnTo>
                <a:lnTo>
                  <a:pt x="1797812" y="275844"/>
                </a:lnTo>
                <a:lnTo>
                  <a:pt x="1801368" y="380238"/>
                </a:lnTo>
                <a:lnTo>
                  <a:pt x="1801495" y="385572"/>
                </a:lnTo>
                <a:lnTo>
                  <a:pt x="1805940" y="389636"/>
                </a:lnTo>
                <a:lnTo>
                  <a:pt x="1811147" y="389509"/>
                </a:lnTo>
                <a:lnTo>
                  <a:pt x="1816481" y="389255"/>
                </a:lnTo>
                <a:lnTo>
                  <a:pt x="1820545" y="384937"/>
                </a:lnTo>
                <a:lnTo>
                  <a:pt x="1820418" y="379603"/>
                </a:lnTo>
                <a:lnTo>
                  <a:pt x="1818576" y="326567"/>
                </a:lnTo>
                <a:lnTo>
                  <a:pt x="2739771" y="1789366"/>
                </a:lnTo>
                <a:lnTo>
                  <a:pt x="2755773" y="1779206"/>
                </a:lnTo>
                <a:close/>
              </a:path>
              <a:path w="3930650" h="1789429">
                <a:moveTo>
                  <a:pt x="3930269" y="868172"/>
                </a:moveTo>
                <a:lnTo>
                  <a:pt x="3205035" y="273799"/>
                </a:lnTo>
                <a:lnTo>
                  <a:pt x="3257423" y="282194"/>
                </a:lnTo>
                <a:lnTo>
                  <a:pt x="3262630" y="282956"/>
                </a:lnTo>
                <a:lnTo>
                  <a:pt x="3267456" y="279400"/>
                </a:lnTo>
                <a:lnTo>
                  <a:pt x="3268345" y="274320"/>
                </a:lnTo>
                <a:lnTo>
                  <a:pt x="3269107" y="269113"/>
                </a:lnTo>
                <a:lnTo>
                  <a:pt x="3265551" y="264160"/>
                </a:lnTo>
                <a:lnTo>
                  <a:pt x="3185807" y="251460"/>
                </a:lnTo>
                <a:lnTo>
                  <a:pt x="3157220" y="246888"/>
                </a:lnTo>
                <a:lnTo>
                  <a:pt x="3193669" y="344805"/>
                </a:lnTo>
                <a:lnTo>
                  <a:pt x="3195447" y="349758"/>
                </a:lnTo>
                <a:lnTo>
                  <a:pt x="3200908" y="352298"/>
                </a:lnTo>
                <a:lnTo>
                  <a:pt x="3205861" y="350393"/>
                </a:lnTo>
                <a:lnTo>
                  <a:pt x="3210814" y="348615"/>
                </a:lnTo>
                <a:lnTo>
                  <a:pt x="3213354" y="343154"/>
                </a:lnTo>
                <a:lnTo>
                  <a:pt x="3211449" y="338201"/>
                </a:lnTo>
                <a:lnTo>
                  <a:pt x="3192983" y="288531"/>
                </a:lnTo>
                <a:lnTo>
                  <a:pt x="3918204" y="882904"/>
                </a:lnTo>
                <a:lnTo>
                  <a:pt x="3930269" y="868172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6154674" y="3845815"/>
            <a:ext cx="2916555" cy="1594282"/>
          </a:xfrm>
          <a:custGeom>
            <a:avLst/>
            <a:gdLst/>
            <a:ahLst/>
            <a:cxnLst/>
            <a:rect l="l" t="t" r="r" b="b"/>
            <a:pathLst>
              <a:path w="2916554" h="1697354">
                <a:moveTo>
                  <a:pt x="1234948" y="1685963"/>
                </a:moveTo>
                <a:lnTo>
                  <a:pt x="39509" y="38214"/>
                </a:lnTo>
                <a:lnTo>
                  <a:pt x="88011" y="59563"/>
                </a:lnTo>
                <a:lnTo>
                  <a:pt x="92710" y="61722"/>
                </a:lnTo>
                <a:lnTo>
                  <a:pt x="98425" y="59436"/>
                </a:lnTo>
                <a:lnTo>
                  <a:pt x="100457" y="54737"/>
                </a:lnTo>
                <a:lnTo>
                  <a:pt x="102616" y="49911"/>
                </a:lnTo>
                <a:lnTo>
                  <a:pt x="100457" y="44196"/>
                </a:lnTo>
                <a:lnTo>
                  <a:pt x="95631" y="42164"/>
                </a:lnTo>
                <a:lnTo>
                  <a:pt x="21882" y="9652"/>
                </a:lnTo>
                <a:lnTo>
                  <a:pt x="0" y="0"/>
                </a:lnTo>
                <a:lnTo>
                  <a:pt x="10922" y="109220"/>
                </a:lnTo>
                <a:lnTo>
                  <a:pt x="15494" y="113030"/>
                </a:lnTo>
                <a:lnTo>
                  <a:pt x="26035" y="112014"/>
                </a:lnTo>
                <a:lnTo>
                  <a:pt x="29845" y="107315"/>
                </a:lnTo>
                <a:lnTo>
                  <a:pt x="24066" y="49466"/>
                </a:lnTo>
                <a:lnTo>
                  <a:pt x="1219454" y="1697151"/>
                </a:lnTo>
                <a:lnTo>
                  <a:pt x="1234948" y="1685963"/>
                </a:lnTo>
                <a:close/>
              </a:path>
              <a:path w="2916554" h="1697354">
                <a:moveTo>
                  <a:pt x="2916555" y="729742"/>
                </a:moveTo>
                <a:lnTo>
                  <a:pt x="668909" y="411213"/>
                </a:lnTo>
                <a:lnTo>
                  <a:pt x="681024" y="406273"/>
                </a:lnTo>
                <a:lnTo>
                  <a:pt x="718185" y="391160"/>
                </a:lnTo>
                <a:lnTo>
                  <a:pt x="723011" y="389128"/>
                </a:lnTo>
                <a:lnTo>
                  <a:pt x="725297" y="383667"/>
                </a:lnTo>
                <a:lnTo>
                  <a:pt x="723392" y="378714"/>
                </a:lnTo>
                <a:lnTo>
                  <a:pt x="721360" y="373888"/>
                </a:lnTo>
                <a:lnTo>
                  <a:pt x="715772" y="371475"/>
                </a:lnTo>
                <a:lnTo>
                  <a:pt x="710946" y="373507"/>
                </a:lnTo>
                <a:lnTo>
                  <a:pt x="614172" y="413004"/>
                </a:lnTo>
                <a:lnTo>
                  <a:pt x="700278" y="481076"/>
                </a:lnTo>
                <a:lnTo>
                  <a:pt x="706247" y="480441"/>
                </a:lnTo>
                <a:lnTo>
                  <a:pt x="712724" y="472186"/>
                </a:lnTo>
                <a:lnTo>
                  <a:pt x="712089" y="466090"/>
                </a:lnTo>
                <a:lnTo>
                  <a:pt x="707898" y="462915"/>
                </a:lnTo>
                <a:lnTo>
                  <a:pt x="666369" y="430034"/>
                </a:lnTo>
                <a:lnTo>
                  <a:pt x="2913888" y="748665"/>
                </a:lnTo>
                <a:lnTo>
                  <a:pt x="2916555" y="729742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48" name="object 48"/>
          <p:cNvGrpSpPr/>
          <p:nvPr/>
        </p:nvGrpSpPr>
        <p:grpSpPr>
          <a:xfrm>
            <a:off x="3305365" y="2346770"/>
            <a:ext cx="5280025" cy="3818254"/>
            <a:chOff x="3305365" y="2531173"/>
            <a:chExt cx="5280025" cy="3818254"/>
          </a:xfrm>
        </p:grpSpPr>
        <p:pic>
          <p:nvPicPr>
            <p:cNvPr id="49" name="object 4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410265" y="3156013"/>
              <a:ext cx="215264" cy="157352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411789" y="3459289"/>
              <a:ext cx="215264" cy="157353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4108704" y="2535935"/>
              <a:ext cx="3528060" cy="2627630"/>
            </a:xfrm>
            <a:custGeom>
              <a:avLst/>
              <a:gdLst/>
              <a:ahLst/>
              <a:cxnLst/>
              <a:rect l="l" t="t" r="r" b="b"/>
              <a:pathLst>
                <a:path w="3528059" h="2627629">
                  <a:moveTo>
                    <a:pt x="972312" y="1464564"/>
                  </a:moveTo>
                  <a:lnTo>
                    <a:pt x="981248" y="1425086"/>
                  </a:lnTo>
                  <a:lnTo>
                    <a:pt x="1006132" y="1390784"/>
                  </a:lnTo>
                  <a:lnTo>
                    <a:pt x="1044074" y="1363723"/>
                  </a:lnTo>
                  <a:lnTo>
                    <a:pt x="1092183" y="1345972"/>
                  </a:lnTo>
                  <a:lnTo>
                    <a:pt x="1147572" y="1339595"/>
                  </a:lnTo>
                  <a:lnTo>
                    <a:pt x="1202960" y="1345972"/>
                  </a:lnTo>
                  <a:lnTo>
                    <a:pt x="1251069" y="1363723"/>
                  </a:lnTo>
                  <a:lnTo>
                    <a:pt x="1289011" y="1390784"/>
                  </a:lnTo>
                  <a:lnTo>
                    <a:pt x="1313895" y="1425086"/>
                  </a:lnTo>
                  <a:lnTo>
                    <a:pt x="1322832" y="1464564"/>
                  </a:lnTo>
                  <a:lnTo>
                    <a:pt x="1313895" y="1504041"/>
                  </a:lnTo>
                  <a:lnTo>
                    <a:pt x="1289011" y="1538343"/>
                  </a:lnTo>
                  <a:lnTo>
                    <a:pt x="1251069" y="1565404"/>
                  </a:lnTo>
                  <a:lnTo>
                    <a:pt x="1202960" y="1583155"/>
                  </a:lnTo>
                  <a:lnTo>
                    <a:pt x="1147572" y="1589532"/>
                  </a:lnTo>
                  <a:lnTo>
                    <a:pt x="1092183" y="1583155"/>
                  </a:lnTo>
                  <a:lnTo>
                    <a:pt x="1044074" y="1565404"/>
                  </a:lnTo>
                  <a:lnTo>
                    <a:pt x="1006132" y="1538343"/>
                  </a:lnTo>
                  <a:lnTo>
                    <a:pt x="981248" y="1504041"/>
                  </a:lnTo>
                  <a:lnTo>
                    <a:pt x="972312" y="1464564"/>
                  </a:lnTo>
                  <a:close/>
                </a:path>
                <a:path w="3528059" h="2627629">
                  <a:moveTo>
                    <a:pt x="1636776" y="1464564"/>
                  </a:moveTo>
                  <a:lnTo>
                    <a:pt x="1645712" y="1425086"/>
                  </a:lnTo>
                  <a:lnTo>
                    <a:pt x="1670596" y="1390784"/>
                  </a:lnTo>
                  <a:lnTo>
                    <a:pt x="1708538" y="1363723"/>
                  </a:lnTo>
                  <a:lnTo>
                    <a:pt x="1756647" y="1345972"/>
                  </a:lnTo>
                  <a:lnTo>
                    <a:pt x="1812036" y="1339595"/>
                  </a:lnTo>
                  <a:lnTo>
                    <a:pt x="1867424" y="1345972"/>
                  </a:lnTo>
                  <a:lnTo>
                    <a:pt x="1915533" y="1363723"/>
                  </a:lnTo>
                  <a:lnTo>
                    <a:pt x="1953475" y="1390784"/>
                  </a:lnTo>
                  <a:lnTo>
                    <a:pt x="1978359" y="1425086"/>
                  </a:lnTo>
                  <a:lnTo>
                    <a:pt x="1987296" y="1464564"/>
                  </a:lnTo>
                  <a:lnTo>
                    <a:pt x="1978359" y="1504041"/>
                  </a:lnTo>
                  <a:lnTo>
                    <a:pt x="1953475" y="1538343"/>
                  </a:lnTo>
                  <a:lnTo>
                    <a:pt x="1915533" y="1565404"/>
                  </a:lnTo>
                  <a:lnTo>
                    <a:pt x="1867424" y="1583155"/>
                  </a:lnTo>
                  <a:lnTo>
                    <a:pt x="1812036" y="1589532"/>
                  </a:lnTo>
                  <a:lnTo>
                    <a:pt x="1756647" y="1583155"/>
                  </a:lnTo>
                  <a:lnTo>
                    <a:pt x="1708538" y="1565404"/>
                  </a:lnTo>
                  <a:lnTo>
                    <a:pt x="1670596" y="1538343"/>
                  </a:lnTo>
                  <a:lnTo>
                    <a:pt x="1645712" y="1504041"/>
                  </a:lnTo>
                  <a:lnTo>
                    <a:pt x="1636776" y="1464564"/>
                  </a:lnTo>
                  <a:close/>
                </a:path>
                <a:path w="3528059" h="2627629">
                  <a:moveTo>
                    <a:pt x="2199132" y="566927"/>
                  </a:moveTo>
                  <a:lnTo>
                    <a:pt x="2209186" y="526571"/>
                  </a:lnTo>
                  <a:lnTo>
                    <a:pt x="2236612" y="493633"/>
                  </a:lnTo>
                  <a:lnTo>
                    <a:pt x="2277302" y="471433"/>
                  </a:lnTo>
                  <a:lnTo>
                    <a:pt x="2327148" y="463296"/>
                  </a:lnTo>
                  <a:lnTo>
                    <a:pt x="2376993" y="471433"/>
                  </a:lnTo>
                  <a:lnTo>
                    <a:pt x="2417683" y="493633"/>
                  </a:lnTo>
                  <a:lnTo>
                    <a:pt x="2445109" y="526571"/>
                  </a:lnTo>
                  <a:lnTo>
                    <a:pt x="2455164" y="566927"/>
                  </a:lnTo>
                  <a:lnTo>
                    <a:pt x="2445109" y="607284"/>
                  </a:lnTo>
                  <a:lnTo>
                    <a:pt x="2417683" y="640222"/>
                  </a:lnTo>
                  <a:lnTo>
                    <a:pt x="2376993" y="662422"/>
                  </a:lnTo>
                  <a:lnTo>
                    <a:pt x="2327148" y="670560"/>
                  </a:lnTo>
                  <a:lnTo>
                    <a:pt x="2277302" y="662422"/>
                  </a:lnTo>
                  <a:lnTo>
                    <a:pt x="2236612" y="640222"/>
                  </a:lnTo>
                  <a:lnTo>
                    <a:pt x="2209186" y="607284"/>
                  </a:lnTo>
                  <a:lnTo>
                    <a:pt x="2199132" y="566927"/>
                  </a:lnTo>
                  <a:close/>
                </a:path>
                <a:path w="3528059" h="2627629">
                  <a:moveTo>
                    <a:pt x="2761488" y="1464564"/>
                  </a:moveTo>
                  <a:lnTo>
                    <a:pt x="2770467" y="1425086"/>
                  </a:lnTo>
                  <a:lnTo>
                    <a:pt x="2795467" y="1390784"/>
                  </a:lnTo>
                  <a:lnTo>
                    <a:pt x="2833579" y="1363723"/>
                  </a:lnTo>
                  <a:lnTo>
                    <a:pt x="2881896" y="1345972"/>
                  </a:lnTo>
                  <a:lnTo>
                    <a:pt x="2937510" y="1339595"/>
                  </a:lnTo>
                  <a:lnTo>
                    <a:pt x="2993123" y="1345972"/>
                  </a:lnTo>
                  <a:lnTo>
                    <a:pt x="3041440" y="1363723"/>
                  </a:lnTo>
                  <a:lnTo>
                    <a:pt x="3079552" y="1390784"/>
                  </a:lnTo>
                  <a:lnTo>
                    <a:pt x="3104552" y="1425086"/>
                  </a:lnTo>
                  <a:lnTo>
                    <a:pt x="3113531" y="1464564"/>
                  </a:lnTo>
                  <a:lnTo>
                    <a:pt x="3104552" y="1504041"/>
                  </a:lnTo>
                  <a:lnTo>
                    <a:pt x="3079552" y="1538343"/>
                  </a:lnTo>
                  <a:lnTo>
                    <a:pt x="3041440" y="1565404"/>
                  </a:lnTo>
                  <a:lnTo>
                    <a:pt x="2993123" y="1583155"/>
                  </a:lnTo>
                  <a:lnTo>
                    <a:pt x="2937510" y="1589532"/>
                  </a:lnTo>
                  <a:lnTo>
                    <a:pt x="2881896" y="1583155"/>
                  </a:lnTo>
                  <a:lnTo>
                    <a:pt x="2833579" y="1565404"/>
                  </a:lnTo>
                  <a:lnTo>
                    <a:pt x="2795467" y="1538343"/>
                  </a:lnTo>
                  <a:lnTo>
                    <a:pt x="2770467" y="1504041"/>
                  </a:lnTo>
                  <a:lnTo>
                    <a:pt x="2761488" y="1464564"/>
                  </a:lnTo>
                  <a:close/>
                </a:path>
                <a:path w="3528059" h="2627629">
                  <a:moveTo>
                    <a:pt x="256032" y="2266950"/>
                  </a:moveTo>
                  <a:lnTo>
                    <a:pt x="266086" y="2226927"/>
                  </a:lnTo>
                  <a:lnTo>
                    <a:pt x="293512" y="2194226"/>
                  </a:lnTo>
                  <a:lnTo>
                    <a:pt x="334202" y="2172170"/>
                  </a:lnTo>
                  <a:lnTo>
                    <a:pt x="384048" y="2164080"/>
                  </a:lnTo>
                  <a:lnTo>
                    <a:pt x="433893" y="2172170"/>
                  </a:lnTo>
                  <a:lnTo>
                    <a:pt x="474583" y="2194226"/>
                  </a:lnTo>
                  <a:lnTo>
                    <a:pt x="502009" y="2226927"/>
                  </a:lnTo>
                  <a:lnTo>
                    <a:pt x="512063" y="2266950"/>
                  </a:lnTo>
                  <a:lnTo>
                    <a:pt x="502009" y="2306972"/>
                  </a:lnTo>
                  <a:lnTo>
                    <a:pt x="474583" y="2339673"/>
                  </a:lnTo>
                  <a:lnTo>
                    <a:pt x="433893" y="2361729"/>
                  </a:lnTo>
                  <a:lnTo>
                    <a:pt x="384048" y="2369820"/>
                  </a:lnTo>
                  <a:lnTo>
                    <a:pt x="334202" y="2361729"/>
                  </a:lnTo>
                  <a:lnTo>
                    <a:pt x="293512" y="2339673"/>
                  </a:lnTo>
                  <a:lnTo>
                    <a:pt x="266086" y="2306972"/>
                  </a:lnTo>
                  <a:lnTo>
                    <a:pt x="256032" y="2266950"/>
                  </a:lnTo>
                  <a:close/>
                </a:path>
                <a:path w="3528059" h="2627629">
                  <a:moveTo>
                    <a:pt x="0" y="2266950"/>
                  </a:moveTo>
                  <a:lnTo>
                    <a:pt x="10054" y="2226927"/>
                  </a:lnTo>
                  <a:lnTo>
                    <a:pt x="37480" y="2194226"/>
                  </a:lnTo>
                  <a:lnTo>
                    <a:pt x="78170" y="2172170"/>
                  </a:lnTo>
                  <a:lnTo>
                    <a:pt x="128016" y="2164080"/>
                  </a:lnTo>
                  <a:lnTo>
                    <a:pt x="177861" y="2172170"/>
                  </a:lnTo>
                  <a:lnTo>
                    <a:pt x="218551" y="2194226"/>
                  </a:lnTo>
                  <a:lnTo>
                    <a:pt x="245977" y="2226927"/>
                  </a:lnTo>
                  <a:lnTo>
                    <a:pt x="256032" y="2266950"/>
                  </a:lnTo>
                  <a:lnTo>
                    <a:pt x="245977" y="2306972"/>
                  </a:lnTo>
                  <a:lnTo>
                    <a:pt x="218551" y="2339673"/>
                  </a:lnTo>
                  <a:lnTo>
                    <a:pt x="177861" y="2361729"/>
                  </a:lnTo>
                  <a:lnTo>
                    <a:pt x="128016" y="2369820"/>
                  </a:lnTo>
                  <a:lnTo>
                    <a:pt x="78170" y="2361729"/>
                  </a:lnTo>
                  <a:lnTo>
                    <a:pt x="37480" y="2339673"/>
                  </a:lnTo>
                  <a:lnTo>
                    <a:pt x="10054" y="2306972"/>
                  </a:lnTo>
                  <a:lnTo>
                    <a:pt x="0" y="2266950"/>
                  </a:lnTo>
                  <a:close/>
                </a:path>
                <a:path w="3528059" h="2627629">
                  <a:moveTo>
                    <a:pt x="768096" y="2524506"/>
                  </a:moveTo>
                  <a:lnTo>
                    <a:pt x="778103" y="2484483"/>
                  </a:lnTo>
                  <a:lnTo>
                    <a:pt x="805386" y="2451782"/>
                  </a:lnTo>
                  <a:lnTo>
                    <a:pt x="845837" y="2429726"/>
                  </a:lnTo>
                  <a:lnTo>
                    <a:pt x="895350" y="2421636"/>
                  </a:lnTo>
                  <a:lnTo>
                    <a:pt x="944862" y="2429726"/>
                  </a:lnTo>
                  <a:lnTo>
                    <a:pt x="985313" y="2451782"/>
                  </a:lnTo>
                  <a:lnTo>
                    <a:pt x="1012596" y="2484483"/>
                  </a:lnTo>
                  <a:lnTo>
                    <a:pt x="1022604" y="2524506"/>
                  </a:lnTo>
                  <a:lnTo>
                    <a:pt x="1012596" y="2564528"/>
                  </a:lnTo>
                  <a:lnTo>
                    <a:pt x="985313" y="2597229"/>
                  </a:lnTo>
                  <a:lnTo>
                    <a:pt x="944862" y="2619285"/>
                  </a:lnTo>
                  <a:lnTo>
                    <a:pt x="895350" y="2627376"/>
                  </a:lnTo>
                  <a:lnTo>
                    <a:pt x="845837" y="2619285"/>
                  </a:lnTo>
                  <a:lnTo>
                    <a:pt x="805386" y="2597229"/>
                  </a:lnTo>
                  <a:lnTo>
                    <a:pt x="778103" y="2564528"/>
                  </a:lnTo>
                  <a:lnTo>
                    <a:pt x="768096" y="2524506"/>
                  </a:lnTo>
                  <a:close/>
                </a:path>
                <a:path w="3528059" h="2627629">
                  <a:moveTo>
                    <a:pt x="3273552" y="875538"/>
                  </a:moveTo>
                  <a:lnTo>
                    <a:pt x="3283559" y="835515"/>
                  </a:lnTo>
                  <a:lnTo>
                    <a:pt x="3310842" y="802814"/>
                  </a:lnTo>
                  <a:lnTo>
                    <a:pt x="3351293" y="780758"/>
                  </a:lnTo>
                  <a:lnTo>
                    <a:pt x="3400805" y="772667"/>
                  </a:lnTo>
                  <a:lnTo>
                    <a:pt x="3450318" y="780758"/>
                  </a:lnTo>
                  <a:lnTo>
                    <a:pt x="3490769" y="802814"/>
                  </a:lnTo>
                  <a:lnTo>
                    <a:pt x="3518052" y="835515"/>
                  </a:lnTo>
                  <a:lnTo>
                    <a:pt x="3528060" y="875538"/>
                  </a:lnTo>
                  <a:lnTo>
                    <a:pt x="3518052" y="915560"/>
                  </a:lnTo>
                  <a:lnTo>
                    <a:pt x="3490769" y="948261"/>
                  </a:lnTo>
                  <a:lnTo>
                    <a:pt x="3450318" y="970317"/>
                  </a:lnTo>
                  <a:lnTo>
                    <a:pt x="3400805" y="978408"/>
                  </a:lnTo>
                  <a:lnTo>
                    <a:pt x="3351293" y="970317"/>
                  </a:lnTo>
                  <a:lnTo>
                    <a:pt x="3310842" y="948261"/>
                  </a:lnTo>
                  <a:lnTo>
                    <a:pt x="3283559" y="915560"/>
                  </a:lnTo>
                  <a:lnTo>
                    <a:pt x="3273552" y="875538"/>
                  </a:lnTo>
                  <a:close/>
                </a:path>
                <a:path w="3528059" h="2627629">
                  <a:moveTo>
                    <a:pt x="2915412" y="102869"/>
                  </a:moveTo>
                  <a:lnTo>
                    <a:pt x="2925466" y="62847"/>
                  </a:lnTo>
                  <a:lnTo>
                    <a:pt x="2952892" y="30146"/>
                  </a:lnTo>
                  <a:lnTo>
                    <a:pt x="2993582" y="8090"/>
                  </a:lnTo>
                  <a:lnTo>
                    <a:pt x="3043428" y="0"/>
                  </a:lnTo>
                  <a:lnTo>
                    <a:pt x="3093273" y="8090"/>
                  </a:lnTo>
                  <a:lnTo>
                    <a:pt x="3133963" y="30146"/>
                  </a:lnTo>
                  <a:lnTo>
                    <a:pt x="3161389" y="62847"/>
                  </a:lnTo>
                  <a:lnTo>
                    <a:pt x="3171444" y="102869"/>
                  </a:lnTo>
                  <a:lnTo>
                    <a:pt x="3161389" y="142892"/>
                  </a:lnTo>
                  <a:lnTo>
                    <a:pt x="3133963" y="175593"/>
                  </a:lnTo>
                  <a:lnTo>
                    <a:pt x="3093273" y="197649"/>
                  </a:lnTo>
                  <a:lnTo>
                    <a:pt x="3043428" y="205739"/>
                  </a:lnTo>
                  <a:lnTo>
                    <a:pt x="2993582" y="197649"/>
                  </a:lnTo>
                  <a:lnTo>
                    <a:pt x="2952892" y="175593"/>
                  </a:lnTo>
                  <a:lnTo>
                    <a:pt x="2925466" y="142892"/>
                  </a:lnTo>
                  <a:lnTo>
                    <a:pt x="2915412" y="102869"/>
                  </a:lnTo>
                  <a:close/>
                </a:path>
                <a:path w="3528059" h="2627629">
                  <a:moveTo>
                    <a:pt x="3067812" y="669798"/>
                  </a:moveTo>
                  <a:lnTo>
                    <a:pt x="3077866" y="629775"/>
                  </a:lnTo>
                  <a:lnTo>
                    <a:pt x="3105292" y="597074"/>
                  </a:lnTo>
                  <a:lnTo>
                    <a:pt x="3145982" y="575018"/>
                  </a:lnTo>
                  <a:lnTo>
                    <a:pt x="3195828" y="566927"/>
                  </a:lnTo>
                  <a:lnTo>
                    <a:pt x="3245673" y="575018"/>
                  </a:lnTo>
                  <a:lnTo>
                    <a:pt x="3286363" y="597074"/>
                  </a:lnTo>
                  <a:lnTo>
                    <a:pt x="3313789" y="629775"/>
                  </a:lnTo>
                  <a:lnTo>
                    <a:pt x="3323844" y="669798"/>
                  </a:lnTo>
                  <a:lnTo>
                    <a:pt x="3313789" y="709820"/>
                  </a:lnTo>
                  <a:lnTo>
                    <a:pt x="3286363" y="742521"/>
                  </a:lnTo>
                  <a:lnTo>
                    <a:pt x="3245673" y="764577"/>
                  </a:lnTo>
                  <a:lnTo>
                    <a:pt x="3195828" y="772667"/>
                  </a:lnTo>
                  <a:lnTo>
                    <a:pt x="3145982" y="764577"/>
                  </a:lnTo>
                  <a:lnTo>
                    <a:pt x="3105292" y="742521"/>
                  </a:lnTo>
                  <a:lnTo>
                    <a:pt x="3077866" y="709820"/>
                  </a:lnTo>
                  <a:lnTo>
                    <a:pt x="3067812" y="669798"/>
                  </a:lnTo>
                  <a:close/>
                </a:path>
                <a:path w="3528059" h="2627629">
                  <a:moveTo>
                    <a:pt x="2199132" y="1445514"/>
                  </a:moveTo>
                  <a:lnTo>
                    <a:pt x="2209186" y="1406663"/>
                  </a:lnTo>
                  <a:lnTo>
                    <a:pt x="2236612" y="1374933"/>
                  </a:lnTo>
                  <a:lnTo>
                    <a:pt x="2277302" y="1353538"/>
                  </a:lnTo>
                  <a:lnTo>
                    <a:pt x="2327148" y="1345691"/>
                  </a:lnTo>
                  <a:lnTo>
                    <a:pt x="2376993" y="1353538"/>
                  </a:lnTo>
                  <a:lnTo>
                    <a:pt x="2417683" y="1374933"/>
                  </a:lnTo>
                  <a:lnTo>
                    <a:pt x="2445109" y="1406663"/>
                  </a:lnTo>
                  <a:lnTo>
                    <a:pt x="2455164" y="1445514"/>
                  </a:lnTo>
                  <a:lnTo>
                    <a:pt x="2445109" y="1484364"/>
                  </a:lnTo>
                  <a:lnTo>
                    <a:pt x="2417683" y="1516094"/>
                  </a:lnTo>
                  <a:lnTo>
                    <a:pt x="2376993" y="1537489"/>
                  </a:lnTo>
                  <a:lnTo>
                    <a:pt x="2327148" y="1545336"/>
                  </a:lnTo>
                  <a:lnTo>
                    <a:pt x="2277302" y="1537489"/>
                  </a:lnTo>
                  <a:lnTo>
                    <a:pt x="2236612" y="1516094"/>
                  </a:lnTo>
                  <a:lnTo>
                    <a:pt x="2209186" y="1484364"/>
                  </a:lnTo>
                  <a:lnTo>
                    <a:pt x="2199132" y="1445514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52" name="object 5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29409" y="5870257"/>
              <a:ext cx="250317" cy="207645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8234934" y="6238303"/>
              <a:ext cx="350520" cy="111125"/>
            </a:xfrm>
            <a:custGeom>
              <a:avLst/>
              <a:gdLst/>
              <a:ahLst/>
              <a:cxnLst/>
              <a:rect l="l" t="t" r="r" b="b"/>
              <a:pathLst>
                <a:path w="350520" h="111125">
                  <a:moveTo>
                    <a:pt x="93345" y="0"/>
                  </a:moveTo>
                  <a:lnTo>
                    <a:pt x="0" y="57670"/>
                  </a:lnTo>
                  <a:lnTo>
                    <a:pt x="96139" y="110617"/>
                  </a:lnTo>
                  <a:lnTo>
                    <a:pt x="101981" y="108940"/>
                  </a:lnTo>
                  <a:lnTo>
                    <a:pt x="107061" y="99720"/>
                  </a:lnTo>
                  <a:lnTo>
                    <a:pt x="105283" y="93929"/>
                  </a:lnTo>
                  <a:lnTo>
                    <a:pt x="55935" y="66725"/>
                  </a:lnTo>
                  <a:lnTo>
                    <a:pt x="19050" y="66725"/>
                  </a:lnTo>
                  <a:lnTo>
                    <a:pt x="18669" y="47675"/>
                  </a:lnTo>
                  <a:lnTo>
                    <a:pt x="53853" y="46799"/>
                  </a:lnTo>
                  <a:lnTo>
                    <a:pt x="103377" y="16205"/>
                  </a:lnTo>
                  <a:lnTo>
                    <a:pt x="104775" y="10337"/>
                  </a:lnTo>
                  <a:lnTo>
                    <a:pt x="101981" y="5867"/>
                  </a:lnTo>
                  <a:lnTo>
                    <a:pt x="99314" y="1384"/>
                  </a:lnTo>
                  <a:lnTo>
                    <a:pt x="93345" y="0"/>
                  </a:lnTo>
                  <a:close/>
                </a:path>
                <a:path w="350520" h="111125">
                  <a:moveTo>
                    <a:pt x="53853" y="46799"/>
                  </a:moveTo>
                  <a:lnTo>
                    <a:pt x="18669" y="47675"/>
                  </a:lnTo>
                  <a:lnTo>
                    <a:pt x="19050" y="66725"/>
                  </a:lnTo>
                  <a:lnTo>
                    <a:pt x="54340" y="65847"/>
                  </a:lnTo>
                  <a:lnTo>
                    <a:pt x="53353" y="65303"/>
                  </a:lnTo>
                  <a:lnTo>
                    <a:pt x="23875" y="65303"/>
                  </a:lnTo>
                  <a:lnTo>
                    <a:pt x="23495" y="48856"/>
                  </a:lnTo>
                  <a:lnTo>
                    <a:pt x="50520" y="48856"/>
                  </a:lnTo>
                  <a:lnTo>
                    <a:pt x="53853" y="46799"/>
                  </a:lnTo>
                  <a:close/>
                </a:path>
                <a:path w="350520" h="111125">
                  <a:moveTo>
                    <a:pt x="54340" y="65847"/>
                  </a:moveTo>
                  <a:lnTo>
                    <a:pt x="19050" y="66725"/>
                  </a:lnTo>
                  <a:lnTo>
                    <a:pt x="55935" y="66725"/>
                  </a:lnTo>
                  <a:lnTo>
                    <a:pt x="54340" y="65847"/>
                  </a:lnTo>
                  <a:close/>
                </a:path>
                <a:path w="350520" h="111125">
                  <a:moveTo>
                    <a:pt x="349631" y="39433"/>
                  </a:moveTo>
                  <a:lnTo>
                    <a:pt x="53853" y="46799"/>
                  </a:lnTo>
                  <a:lnTo>
                    <a:pt x="37776" y="56723"/>
                  </a:lnTo>
                  <a:lnTo>
                    <a:pt x="54340" y="65847"/>
                  </a:lnTo>
                  <a:lnTo>
                    <a:pt x="350139" y="58483"/>
                  </a:lnTo>
                  <a:lnTo>
                    <a:pt x="349631" y="39433"/>
                  </a:lnTo>
                  <a:close/>
                </a:path>
                <a:path w="350520" h="111125">
                  <a:moveTo>
                    <a:pt x="23495" y="48856"/>
                  </a:moveTo>
                  <a:lnTo>
                    <a:pt x="23875" y="65303"/>
                  </a:lnTo>
                  <a:lnTo>
                    <a:pt x="37776" y="56723"/>
                  </a:lnTo>
                  <a:lnTo>
                    <a:pt x="23495" y="48856"/>
                  </a:lnTo>
                  <a:close/>
                </a:path>
                <a:path w="350520" h="111125">
                  <a:moveTo>
                    <a:pt x="37776" y="56723"/>
                  </a:moveTo>
                  <a:lnTo>
                    <a:pt x="23875" y="65303"/>
                  </a:lnTo>
                  <a:lnTo>
                    <a:pt x="53353" y="65303"/>
                  </a:lnTo>
                  <a:lnTo>
                    <a:pt x="37776" y="56723"/>
                  </a:lnTo>
                  <a:close/>
                </a:path>
                <a:path w="350520" h="111125">
                  <a:moveTo>
                    <a:pt x="50520" y="48856"/>
                  </a:moveTo>
                  <a:lnTo>
                    <a:pt x="23495" y="48856"/>
                  </a:lnTo>
                  <a:lnTo>
                    <a:pt x="37776" y="56723"/>
                  </a:lnTo>
                  <a:lnTo>
                    <a:pt x="50520" y="48856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5340096" y="3538727"/>
              <a:ext cx="334010" cy="253365"/>
            </a:xfrm>
            <a:custGeom>
              <a:avLst/>
              <a:gdLst/>
              <a:ahLst/>
              <a:cxnLst/>
              <a:rect l="l" t="t" r="r" b="b"/>
              <a:pathLst>
                <a:path w="334010" h="253364">
                  <a:moveTo>
                    <a:pt x="0" y="126492"/>
                  </a:moveTo>
                  <a:lnTo>
                    <a:pt x="8503" y="86514"/>
                  </a:lnTo>
                  <a:lnTo>
                    <a:pt x="32186" y="51791"/>
                  </a:lnTo>
                  <a:lnTo>
                    <a:pt x="68305" y="24408"/>
                  </a:lnTo>
                  <a:lnTo>
                    <a:pt x="114117" y="6449"/>
                  </a:lnTo>
                  <a:lnTo>
                    <a:pt x="166877" y="0"/>
                  </a:lnTo>
                  <a:lnTo>
                    <a:pt x="219638" y="6449"/>
                  </a:lnTo>
                  <a:lnTo>
                    <a:pt x="265450" y="24408"/>
                  </a:lnTo>
                  <a:lnTo>
                    <a:pt x="301569" y="51791"/>
                  </a:lnTo>
                  <a:lnTo>
                    <a:pt x="325252" y="86514"/>
                  </a:lnTo>
                  <a:lnTo>
                    <a:pt x="333755" y="126492"/>
                  </a:lnTo>
                  <a:lnTo>
                    <a:pt x="325252" y="166469"/>
                  </a:lnTo>
                  <a:lnTo>
                    <a:pt x="301569" y="201192"/>
                  </a:lnTo>
                  <a:lnTo>
                    <a:pt x="265450" y="228575"/>
                  </a:lnTo>
                  <a:lnTo>
                    <a:pt x="219638" y="246534"/>
                  </a:lnTo>
                  <a:lnTo>
                    <a:pt x="166877" y="252984"/>
                  </a:lnTo>
                  <a:lnTo>
                    <a:pt x="114117" y="246534"/>
                  </a:lnTo>
                  <a:lnTo>
                    <a:pt x="68305" y="228575"/>
                  </a:lnTo>
                  <a:lnTo>
                    <a:pt x="32186" y="201192"/>
                  </a:lnTo>
                  <a:lnTo>
                    <a:pt x="8503" y="166469"/>
                  </a:lnTo>
                  <a:lnTo>
                    <a:pt x="0" y="126492"/>
                  </a:lnTo>
                  <a:close/>
                </a:path>
              </a:pathLst>
            </a:custGeom>
            <a:ln w="9524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55" name="object 5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305365" y="4090225"/>
              <a:ext cx="253364" cy="216788"/>
            </a:xfrm>
            <a:prstGeom prst="rect">
              <a:avLst/>
            </a:prstGeom>
          </p:spPr>
        </p:pic>
      </p:grpSp>
      <p:sp>
        <p:nvSpPr>
          <p:cNvPr id="56" name="object 56"/>
          <p:cNvSpPr txBox="1"/>
          <p:nvPr/>
        </p:nvSpPr>
        <p:spPr>
          <a:xfrm>
            <a:off x="8661289" y="5489485"/>
            <a:ext cx="3521583" cy="7643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altLang="zh-CN" sz="12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Означает, что жгут проводов закреплен </a:t>
            </a:r>
            <a:br>
              <a:rPr lang="ru-RU" altLang="zh-CN" sz="12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altLang="zh-CN" sz="12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в держателе на двигателе</a:t>
            </a:r>
          </a:p>
          <a:p>
            <a:pPr marL="12700" marR="5080">
              <a:spcBef>
                <a:spcPts val="100"/>
              </a:spcBef>
            </a:pPr>
            <a:r>
              <a:rPr lang="ru-RU" altLang="zh-CN" sz="12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  <a:endParaRPr lang="ru-RU" sz="1700" kern="0" dirty="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fld id="{81D60167-4931-47E6-BA6A-407CBD079E47}" type="slidenum">
              <a:rPr lang="ru-RU" sz="1000" kern="0" smtClean="0">
                <a:latin typeface="Arial"/>
                <a:cs typeface="Arial"/>
              </a:rPr>
              <a:pPr marL="38100"/>
              <a:t>11</a:t>
            </a:fld>
            <a:endParaRPr lang="ru-RU" sz="1000" kern="0" dirty="0">
              <a:latin typeface="Arial"/>
              <a:cs typeface="Arial"/>
            </a:endParaRPr>
          </a:p>
        </p:txBody>
      </p:sp>
      <p:sp>
        <p:nvSpPr>
          <p:cNvPr id="57" name="object 57"/>
          <p:cNvSpPr txBox="1">
            <a:spLocks noGrp="1"/>
          </p:cNvSpPr>
          <p:nvPr>
            <p:ph type="title"/>
          </p:nvPr>
        </p:nvSpPr>
        <p:spPr>
          <a:xfrm>
            <a:off x="603438" y="228600"/>
            <a:ext cx="7033325" cy="417447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54610" rIns="0" bIns="54000" rtlCol="0">
            <a:spAutoFit/>
          </a:bodyPr>
          <a:lstStyle/>
          <a:p>
            <a:pPr marL="128270">
              <a:spcBef>
                <a:spcPts val="430"/>
              </a:spcBef>
            </a:pPr>
            <a:r>
              <a:rPr lang="ru-RU" altLang="zh-CN" sz="2000" dirty="0">
                <a:solidFill>
                  <a:srgbClr val="FFFFFF"/>
                </a:solidFill>
              </a:rPr>
              <a:t>1) Жгут проводов двигателя</a:t>
            </a:r>
            <a:endParaRPr lang="ru-RU" sz="2000" dirty="0"/>
          </a:p>
        </p:txBody>
      </p:sp>
      <p:sp>
        <p:nvSpPr>
          <p:cNvPr id="58" name="object 58"/>
          <p:cNvSpPr txBox="1"/>
          <p:nvPr/>
        </p:nvSpPr>
        <p:spPr>
          <a:xfrm>
            <a:off x="3244343" y="832485"/>
            <a:ext cx="5826886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>
              <a:spcBef>
                <a:spcPts val="95"/>
              </a:spcBef>
            </a:pPr>
            <a:r>
              <a:rPr lang="ru-RU" altLang="zh-CN" sz="16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Жгут проводов двигателя, вид сверху</a:t>
            </a:r>
          </a:p>
        </p:txBody>
      </p:sp>
      <p:sp>
        <p:nvSpPr>
          <p:cNvPr id="60" name="object 8"/>
          <p:cNvSpPr txBox="1"/>
          <p:nvPr/>
        </p:nvSpPr>
        <p:spPr>
          <a:xfrm>
            <a:off x="1263333" y="1465900"/>
            <a:ext cx="2219979" cy="349455"/>
          </a:xfrm>
          <a:prstGeom prst="rect">
            <a:avLst/>
          </a:prstGeom>
          <a:ln w="9525">
            <a:noFill/>
          </a:ln>
        </p:spPr>
        <p:txBody>
          <a:bodyPr vert="horz" wrap="square" lIns="0" tIns="41275" rIns="0" bIns="0" rtlCol="0">
            <a:spAutoFit/>
          </a:bodyPr>
          <a:lstStyle/>
          <a:p>
            <a:pPr marL="90805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вентиляционным трубопроводом 1 (PCV)</a:t>
            </a:r>
          </a:p>
        </p:txBody>
      </p:sp>
      <p:sp>
        <p:nvSpPr>
          <p:cNvPr id="61" name="object 26"/>
          <p:cNvSpPr txBox="1"/>
          <p:nvPr/>
        </p:nvSpPr>
        <p:spPr>
          <a:xfrm>
            <a:off x="1482405" y="2267698"/>
            <a:ext cx="1998711" cy="354584"/>
          </a:xfrm>
          <a:prstGeom prst="rect">
            <a:avLst/>
          </a:prstGeom>
          <a:ln w="9525">
            <a:noFill/>
          </a:ln>
        </p:spPr>
        <p:txBody>
          <a:bodyPr vert="horz" wrap="square" lIns="0" tIns="46355" rIns="0" bIns="0" rtlCol="0">
            <a:spAutoFit/>
          </a:bodyPr>
          <a:lstStyle/>
          <a:p>
            <a:pPr marL="92075" lvl="0" algn="r"/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регулятором фаз выпускных клапанов</a:t>
            </a:r>
            <a:endParaRPr lang="ru-RU" sz="1000" b="1" i="0" u="none" kern="0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113" name="object 10"/>
          <p:cNvSpPr txBox="1"/>
          <p:nvPr/>
        </p:nvSpPr>
        <p:spPr>
          <a:xfrm>
            <a:off x="1682194" y="2729043"/>
            <a:ext cx="1761489" cy="348172"/>
          </a:xfrm>
          <a:prstGeom prst="rect">
            <a:avLst/>
          </a:prstGeom>
          <a:ln w="9525">
            <a:noFill/>
          </a:ln>
        </p:spPr>
        <p:txBody>
          <a:bodyPr vert="horz" wrap="square" lIns="0" tIns="40005" rIns="0" bIns="0" rtlCol="0">
            <a:spAutoFit/>
          </a:bodyPr>
          <a:lstStyle/>
          <a:p>
            <a:pPr marL="92075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массой катушек зажигания</a:t>
            </a:r>
          </a:p>
        </p:txBody>
      </p:sp>
      <p:sp>
        <p:nvSpPr>
          <p:cNvPr id="114" name="object 18"/>
          <p:cNvSpPr txBox="1"/>
          <p:nvPr/>
        </p:nvSpPr>
        <p:spPr>
          <a:xfrm>
            <a:off x="1263333" y="3232431"/>
            <a:ext cx="2159317" cy="348813"/>
          </a:xfrm>
          <a:prstGeom prst="rect">
            <a:avLst/>
          </a:prstGeom>
          <a:ln w="9525">
            <a:noFill/>
          </a:ln>
        </p:spPr>
        <p:txBody>
          <a:bodyPr vert="horz" wrap="square" lIns="0" tIns="40640" rIns="0" bIns="0" rtlCol="0">
            <a:spAutoFit/>
          </a:bodyPr>
          <a:lstStyle/>
          <a:p>
            <a:pPr marL="90805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Соединения с катушками зажигания</a:t>
            </a:r>
          </a:p>
        </p:txBody>
      </p:sp>
      <p:sp>
        <p:nvSpPr>
          <p:cNvPr id="115" name="object 22"/>
          <p:cNvSpPr txBox="1"/>
          <p:nvPr/>
        </p:nvSpPr>
        <p:spPr>
          <a:xfrm>
            <a:off x="1355866" y="3870054"/>
            <a:ext cx="1872909" cy="320601"/>
          </a:xfrm>
          <a:prstGeom prst="rect">
            <a:avLst/>
          </a:prstGeom>
          <a:ln>
            <a:noFill/>
          </a:ln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регулятором фаз впускных клапанов</a:t>
            </a:r>
          </a:p>
        </p:txBody>
      </p:sp>
      <p:sp>
        <p:nvSpPr>
          <p:cNvPr id="116" name="object 12"/>
          <p:cNvSpPr txBox="1"/>
          <p:nvPr/>
        </p:nvSpPr>
        <p:spPr>
          <a:xfrm>
            <a:off x="1829392" y="4890939"/>
            <a:ext cx="2050604" cy="348813"/>
          </a:xfrm>
          <a:prstGeom prst="rect">
            <a:avLst/>
          </a:prstGeom>
          <a:ln w="9525">
            <a:noFill/>
          </a:ln>
        </p:spPr>
        <p:txBody>
          <a:bodyPr vert="horz" wrap="square" lIns="0" tIns="40640" rIns="0" bIns="0" rtlCol="0">
            <a:spAutoFit/>
          </a:bodyPr>
          <a:lstStyle/>
          <a:p>
            <a:pPr marL="92075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давления масла</a:t>
            </a:r>
          </a:p>
        </p:txBody>
      </p:sp>
      <p:sp>
        <p:nvSpPr>
          <p:cNvPr id="117" name="object 39"/>
          <p:cNvSpPr txBox="1"/>
          <p:nvPr/>
        </p:nvSpPr>
        <p:spPr>
          <a:xfrm>
            <a:off x="3182426" y="5824580"/>
            <a:ext cx="2436756" cy="503343"/>
          </a:xfrm>
          <a:prstGeom prst="rect">
            <a:avLst/>
          </a:prstGeom>
          <a:ln w="9525">
            <a:noFill/>
          </a:ln>
        </p:spPr>
        <p:txBody>
          <a:bodyPr vert="horz" wrap="square" lIns="0" tIns="41275" rIns="0" bIns="0" rtlCol="0">
            <a:spAutoFit/>
          </a:bodyPr>
          <a:lstStyle/>
          <a:p>
            <a:pPr marL="90805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температуры воздуха </a:t>
            </a:r>
          </a:p>
          <a:p>
            <a:pPr marL="90805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 давления на впуске</a:t>
            </a:r>
          </a:p>
        </p:txBody>
      </p:sp>
      <p:sp>
        <p:nvSpPr>
          <p:cNvPr id="118" name="object 41"/>
          <p:cNvSpPr txBox="1"/>
          <p:nvPr/>
        </p:nvSpPr>
        <p:spPr>
          <a:xfrm>
            <a:off x="5202441" y="5940631"/>
            <a:ext cx="1361124" cy="474489"/>
          </a:xfrm>
          <a:prstGeom prst="rect">
            <a:avLst/>
          </a:prstGeom>
          <a:ln>
            <a:noFill/>
          </a:ln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клапаном адсорбера</a:t>
            </a:r>
          </a:p>
        </p:txBody>
      </p:sp>
      <p:sp>
        <p:nvSpPr>
          <p:cNvPr id="119" name="object 42"/>
          <p:cNvSpPr txBox="1"/>
          <p:nvPr/>
        </p:nvSpPr>
        <p:spPr>
          <a:xfrm>
            <a:off x="6593284" y="6110337"/>
            <a:ext cx="1761283" cy="503984"/>
          </a:xfrm>
          <a:prstGeom prst="rect">
            <a:avLst/>
          </a:prstGeom>
          <a:ln w="9525">
            <a:noFill/>
          </a:ln>
        </p:spPr>
        <p:txBody>
          <a:bodyPr vert="horz" wrap="square" lIns="0" tIns="41910" rIns="0" bIns="0" rtlCol="0">
            <a:spAutoFit/>
          </a:bodyPr>
          <a:lstStyle/>
          <a:p>
            <a:pPr marL="9144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системы улавливания паров топлива</a:t>
            </a:r>
          </a:p>
        </p:txBody>
      </p:sp>
      <p:sp>
        <p:nvSpPr>
          <p:cNvPr id="120" name="object 45"/>
          <p:cNvSpPr txBox="1"/>
          <p:nvPr/>
        </p:nvSpPr>
        <p:spPr>
          <a:xfrm>
            <a:off x="6893920" y="5401624"/>
            <a:ext cx="1418341" cy="656590"/>
          </a:xfrm>
          <a:prstGeom prst="rect">
            <a:avLst/>
          </a:prstGeom>
          <a:ln w="9525">
            <a:noFill/>
          </a:ln>
        </p:spPr>
        <p:txBody>
          <a:bodyPr vert="horz" wrap="square" lIns="0" tIns="40640" rIns="0" bIns="0" rtlCol="0">
            <a:spAutoFit/>
          </a:bodyPr>
          <a:lstStyle/>
          <a:p>
            <a:pPr marL="92075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вентиляционным трубопроводом 2 (PCV)</a:t>
            </a:r>
          </a:p>
        </p:txBody>
      </p:sp>
      <p:sp>
        <p:nvSpPr>
          <p:cNvPr id="121" name="object 44"/>
          <p:cNvSpPr txBox="1"/>
          <p:nvPr/>
        </p:nvSpPr>
        <p:spPr>
          <a:xfrm>
            <a:off x="8114611" y="5015789"/>
            <a:ext cx="2202615" cy="348813"/>
          </a:xfrm>
          <a:prstGeom prst="rect">
            <a:avLst/>
          </a:prstGeom>
          <a:ln w="9525">
            <a:noFill/>
          </a:ln>
        </p:spPr>
        <p:txBody>
          <a:bodyPr vert="horz" wrap="square" lIns="0" tIns="40640" rIns="0" bIns="0" rtlCol="0">
            <a:spAutoFit/>
          </a:bodyPr>
          <a:lstStyle/>
          <a:p>
            <a:pPr marL="9271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коробки передач</a:t>
            </a:r>
          </a:p>
        </p:txBody>
      </p:sp>
      <p:sp>
        <p:nvSpPr>
          <p:cNvPr id="122" name="object 47"/>
          <p:cNvSpPr txBox="1"/>
          <p:nvPr/>
        </p:nvSpPr>
        <p:spPr>
          <a:xfrm>
            <a:off x="9052877" y="4410980"/>
            <a:ext cx="2266251" cy="349455"/>
          </a:xfrm>
          <a:prstGeom prst="rect">
            <a:avLst/>
          </a:prstGeom>
          <a:ln w="9525">
            <a:noFill/>
          </a:ln>
        </p:spPr>
        <p:txBody>
          <a:bodyPr vert="horz" wrap="square" lIns="0" tIns="41275" rIns="0" bIns="0" rtlCol="0">
            <a:spAutoFit/>
          </a:bodyPr>
          <a:lstStyle/>
          <a:p>
            <a:pPr marL="92075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электромагнитным клапаном топливного насоса</a:t>
            </a:r>
          </a:p>
        </p:txBody>
      </p:sp>
      <p:sp>
        <p:nvSpPr>
          <p:cNvPr id="123" name="object 38"/>
          <p:cNvSpPr txBox="1"/>
          <p:nvPr/>
        </p:nvSpPr>
        <p:spPr>
          <a:xfrm>
            <a:off x="8694738" y="3243738"/>
            <a:ext cx="1766570" cy="503343"/>
          </a:xfrm>
          <a:prstGeom prst="rect">
            <a:avLst/>
          </a:prstGeom>
          <a:ln w="9525">
            <a:noFill/>
          </a:ln>
        </p:spPr>
        <p:txBody>
          <a:bodyPr vert="horz" wrap="square" lIns="0" tIns="41275" rIns="0" bIns="0" rtlCol="0">
            <a:spAutoFit/>
          </a:bodyPr>
          <a:lstStyle/>
          <a:p>
            <a:pPr marL="9271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положения распредвала</a:t>
            </a:r>
          </a:p>
          <a:p>
            <a:pPr marL="9271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впускных клапанов</a:t>
            </a:r>
          </a:p>
        </p:txBody>
      </p:sp>
      <p:sp>
        <p:nvSpPr>
          <p:cNvPr id="124" name="object 31"/>
          <p:cNvSpPr txBox="1"/>
          <p:nvPr/>
        </p:nvSpPr>
        <p:spPr>
          <a:xfrm>
            <a:off x="7576312" y="2708289"/>
            <a:ext cx="3968496" cy="167354"/>
          </a:xfrm>
          <a:prstGeom prst="rect">
            <a:avLst/>
          </a:prstGeom>
          <a:ln>
            <a:noFill/>
          </a:ln>
        </p:spPr>
        <p:txBody>
          <a:bodyPr vert="horz" wrap="square" lIns="0" tIns="13335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лямбда-зондом после нейтрализатора</a:t>
            </a:r>
          </a:p>
        </p:txBody>
      </p:sp>
      <p:sp>
        <p:nvSpPr>
          <p:cNvPr id="126" name="object 36"/>
          <p:cNvSpPr txBox="1"/>
          <p:nvPr/>
        </p:nvSpPr>
        <p:spPr>
          <a:xfrm>
            <a:off x="8475472" y="2333879"/>
            <a:ext cx="2780603" cy="321242"/>
          </a:xfrm>
          <a:prstGeom prst="rect">
            <a:avLst/>
          </a:prstGeom>
          <a:ln>
            <a:noFill/>
          </a:ln>
        </p:spPr>
        <p:txBody>
          <a:bodyPr vert="horz" wrap="square" lIns="0" tIns="13335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положения распредвала выпускных клапанов</a:t>
            </a:r>
          </a:p>
        </p:txBody>
      </p:sp>
      <p:sp>
        <p:nvSpPr>
          <p:cNvPr id="127" name="object 32"/>
          <p:cNvSpPr txBox="1"/>
          <p:nvPr/>
        </p:nvSpPr>
        <p:spPr>
          <a:xfrm>
            <a:off x="8284653" y="1547648"/>
            <a:ext cx="1693989" cy="502061"/>
          </a:xfrm>
          <a:prstGeom prst="rect">
            <a:avLst/>
          </a:prstGeom>
          <a:ln w="9525">
            <a:noFill/>
          </a:ln>
        </p:spPr>
        <p:txBody>
          <a:bodyPr vert="horz" wrap="square" lIns="0" tIns="40005" rIns="0" bIns="0" rtlCol="0">
            <a:spAutoFit/>
          </a:bodyPr>
          <a:lstStyle/>
          <a:p>
            <a:pPr marL="92075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лямбда-зондом перед нейтрализатором</a:t>
            </a:r>
          </a:p>
        </p:txBody>
      </p:sp>
    </p:spTree>
    <p:extLst>
      <p:ext uri="{BB962C8B-B14F-4D97-AF65-F5344CB8AC3E}">
        <p14:creationId xmlns:p14="http://schemas.microsoft.com/office/powerpoint/2010/main" val="2643868142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44170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/>
                <a:cs typeface="Arial"/>
              </a:rPr>
              <a:t>Содержание</a:t>
            </a:r>
            <a:endParaRPr lang="ru-RU" sz="28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16380" y="2534185"/>
            <a:ext cx="6484620" cy="2056332"/>
          </a:xfrm>
          <a:prstGeom prst="rect">
            <a:avLst/>
          </a:prstGeom>
          <a:noFill/>
          <a:ln w="9525">
            <a:solidFill>
              <a:srgbClr val="000000"/>
            </a:solidFill>
          </a:ln>
        </p:spPr>
        <p:txBody>
          <a:bodyPr vert="horz" wrap="square" lIns="0" tIns="24765" rIns="0" bIns="0" rtlCol="0" anchor="ctr">
            <a:spAutoFit/>
          </a:bodyPr>
          <a:lstStyle/>
          <a:p>
            <a:pPr marL="92075">
              <a:spcBef>
                <a:spcPts val="195"/>
              </a:spcBef>
            </a:pPr>
            <a:r>
              <a:rPr lang="ru-RU" sz="4400" b="1" dirty="0">
                <a:solidFill>
                  <a:srgbClr val="FFFFFF"/>
                </a:solidFill>
              </a:rPr>
              <a:t>3. Система адаптивного освещения (AFS)</a:t>
            </a:r>
            <a:endParaRPr lang="ru-RU" sz="4400" b="1" dirty="0"/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110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100499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213510" y="457200"/>
            <a:ext cx="587309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dirty="0"/>
              <a:t>Система адаптивного освещения (AFS)</a:t>
            </a:r>
          </a:p>
        </p:txBody>
      </p:sp>
      <p:sp>
        <p:nvSpPr>
          <p:cNvPr id="18" name="object 1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111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233627" y="1251424"/>
            <a:ext cx="10196373" cy="1348446"/>
          </a:xfrm>
          <a:prstGeom prst="rect">
            <a:avLst/>
          </a:prstGeom>
        </p:spPr>
        <p:txBody>
          <a:bodyPr vert="horz" wrap="square" lIns="0" tIns="85725" rIns="0" bIns="0" rtlCol="0">
            <a:spAutoFit/>
          </a:bodyPr>
          <a:lstStyle/>
          <a:p>
            <a:pPr marL="12700" algn="just">
              <a:spcBef>
                <a:spcPts val="580"/>
              </a:spcBef>
            </a:pPr>
            <a:r>
              <a:rPr lang="ru-RU" sz="1200" b="1" kern="0" dirty="0">
                <a:latin typeface="Arial"/>
                <a:cs typeface="Arial"/>
              </a:rPr>
              <a:t>Функции AFS: </a:t>
            </a:r>
            <a:r>
              <a:rPr lang="ru-RU" sz="1200" kern="0" dirty="0">
                <a:latin typeface="Arial"/>
                <a:cs typeface="Arial"/>
              </a:rPr>
              <a:t>статическая коррекция фар, динамическая коррекция фар и изменение направления света фар при поворотах</a:t>
            </a:r>
          </a:p>
          <a:p>
            <a:pPr marL="12700" algn="just">
              <a:spcBef>
                <a:spcPts val="580"/>
              </a:spcBef>
            </a:pPr>
            <a:r>
              <a:rPr lang="ru-RU" sz="1200" b="1" kern="0" dirty="0">
                <a:solidFill>
                  <a:srgbClr val="FF0000"/>
                </a:solidFill>
                <a:latin typeface="Arial"/>
                <a:cs typeface="Arial"/>
              </a:rPr>
              <a:t>Принцип действия: </a:t>
            </a: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подключенный к цепи питания и соединенный с массой ЭБУ адаптивного освещения получает сигнал активации от автомобиля и входной сигнал для управления направлением света фар по высокоскоростной шине CAN, подает питание 5 В на передний и задний датчики дорожного просвета и получает сигналы от этих датчиков по проводам. Команды управления направлением света передаются по внутренней шине LIN.</a:t>
            </a:r>
          </a:p>
          <a:p>
            <a:pPr marL="12700" algn="just">
              <a:spcBef>
                <a:spcPts val="58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Электродвигатели поворота и наклона внутри фар изменяют направление света фар.</a:t>
            </a:r>
            <a:endParaRPr lang="ru-RU" sz="1200" kern="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781936" y="3126930"/>
            <a:ext cx="7048500" cy="1893570"/>
            <a:chOff x="1781936" y="3126930"/>
            <a:chExt cx="7048500" cy="1893570"/>
          </a:xfrm>
        </p:grpSpPr>
        <p:sp>
          <p:nvSpPr>
            <p:cNvPr id="5" name="object 5"/>
            <p:cNvSpPr/>
            <p:nvPr/>
          </p:nvSpPr>
          <p:spPr>
            <a:xfrm>
              <a:off x="1791461" y="3146297"/>
              <a:ext cx="5636260" cy="28575"/>
            </a:xfrm>
            <a:custGeom>
              <a:avLst/>
              <a:gdLst/>
              <a:ahLst/>
              <a:cxnLst/>
              <a:rect l="l" t="t" r="r" b="b"/>
              <a:pathLst>
                <a:path w="5636259" h="28575">
                  <a:moveTo>
                    <a:pt x="0" y="0"/>
                  </a:moveTo>
                  <a:lnTo>
                    <a:pt x="5635879" y="28066"/>
                  </a:lnTo>
                </a:path>
              </a:pathLst>
            </a:custGeom>
            <a:ln w="19050">
              <a:solidFill>
                <a:srgbClr val="004D9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1790699" y="3134867"/>
              <a:ext cx="5636260" cy="732155"/>
            </a:xfrm>
            <a:custGeom>
              <a:avLst/>
              <a:gdLst/>
              <a:ahLst/>
              <a:cxnLst/>
              <a:rect l="l" t="t" r="r" b="b"/>
              <a:pathLst>
                <a:path w="5636259" h="732154">
                  <a:moveTo>
                    <a:pt x="0" y="10668"/>
                  </a:moveTo>
                  <a:lnTo>
                    <a:pt x="0" y="731774"/>
                  </a:lnTo>
                </a:path>
                <a:path w="5636259" h="732154">
                  <a:moveTo>
                    <a:pt x="2715767" y="0"/>
                  </a:moveTo>
                  <a:lnTo>
                    <a:pt x="2715767" y="691388"/>
                  </a:lnTo>
                </a:path>
                <a:path w="5636259" h="732154">
                  <a:moveTo>
                    <a:pt x="5635752" y="38100"/>
                  </a:moveTo>
                  <a:lnTo>
                    <a:pt x="5635752" y="720598"/>
                  </a:lnTo>
                </a:path>
              </a:pathLst>
            </a:custGeom>
            <a:ln w="15875">
              <a:solidFill>
                <a:srgbClr val="004D9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8570976" y="4838700"/>
              <a:ext cx="259079" cy="181610"/>
            </a:xfrm>
            <a:custGeom>
              <a:avLst/>
              <a:gdLst/>
              <a:ahLst/>
              <a:cxnLst/>
              <a:rect l="l" t="t" r="r" b="b"/>
              <a:pathLst>
                <a:path w="259079" h="181610">
                  <a:moveTo>
                    <a:pt x="168401" y="0"/>
                  </a:moveTo>
                  <a:lnTo>
                    <a:pt x="168401" y="45338"/>
                  </a:lnTo>
                  <a:lnTo>
                    <a:pt x="0" y="45338"/>
                  </a:lnTo>
                  <a:lnTo>
                    <a:pt x="0" y="136017"/>
                  </a:lnTo>
                  <a:lnTo>
                    <a:pt x="168401" y="136017"/>
                  </a:lnTo>
                  <a:lnTo>
                    <a:pt x="168401" y="181356"/>
                  </a:lnTo>
                  <a:lnTo>
                    <a:pt x="259079" y="90677"/>
                  </a:lnTo>
                  <a:lnTo>
                    <a:pt x="168401" y="0"/>
                  </a:lnTo>
                  <a:close/>
                </a:path>
              </a:pathLst>
            </a:custGeom>
            <a:solidFill>
              <a:srgbClr val="004D9C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4669282" y="3102610"/>
            <a:ext cx="263525" cy="44435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1400" kern="0" dirty="0">
                <a:solidFill>
                  <a:srgbClr val="FFFFFF"/>
                </a:solidFill>
                <a:latin typeface="Arial"/>
                <a:cs typeface="Arial"/>
              </a:rPr>
              <a:t>LIN</a:t>
            </a:r>
            <a:endParaRPr lang="ru-RU" sz="1400" kern="0" dirty="0">
              <a:latin typeface="Arial"/>
              <a:cs typeface="Arial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880872" y="3828288"/>
            <a:ext cx="10563225" cy="1969135"/>
            <a:chOff x="880872" y="3828288"/>
            <a:chExt cx="10563225" cy="1969135"/>
          </a:xfrm>
        </p:grpSpPr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820912" y="3829812"/>
              <a:ext cx="2622804" cy="1967484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284975" y="3828288"/>
              <a:ext cx="2276855" cy="1967484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80872" y="3829812"/>
              <a:ext cx="1764791" cy="1965960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947416" y="3829812"/>
              <a:ext cx="3064763" cy="1967484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880872" y="5867400"/>
            <a:ext cx="1761375" cy="44371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kern="0" dirty="0">
                <a:solidFill>
                  <a:srgbClr val="FF0000"/>
                </a:solidFill>
                <a:latin typeface="Arial"/>
                <a:cs typeface="Arial"/>
              </a:rPr>
              <a:t>Передний датчик дорожного просвета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2947416" y="5867400"/>
            <a:ext cx="3064763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kern="0" dirty="0">
                <a:solidFill>
                  <a:srgbClr val="FF0000"/>
                </a:solidFill>
                <a:latin typeface="Arial"/>
                <a:cs typeface="Arial"/>
              </a:rPr>
              <a:t>Задний датчик дорожного просвета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8867000" y="5867400"/>
            <a:ext cx="2396490" cy="659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kern="0" dirty="0">
                <a:solidFill>
                  <a:srgbClr val="FF0000"/>
                </a:solidFill>
                <a:latin typeface="Arial"/>
                <a:cs typeface="Arial"/>
              </a:rPr>
              <a:t>Вспомогательный блок управления AFS и шаговый электродвигатель</a:t>
            </a:r>
            <a:endParaRPr lang="ru-RU" sz="1400" kern="0" dirty="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239765" y="5867400"/>
            <a:ext cx="232206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kern="0" dirty="0">
                <a:solidFill>
                  <a:srgbClr val="FF0000"/>
                </a:solidFill>
                <a:latin typeface="Arial"/>
                <a:cs typeface="Arial"/>
              </a:rPr>
              <a:t>Блок управления AFS</a:t>
            </a:r>
          </a:p>
        </p:txBody>
      </p:sp>
    </p:spTree>
    <p:extLst>
      <p:ext uri="{BB962C8B-B14F-4D97-AF65-F5344CB8AC3E}">
        <p14:creationId xmlns:p14="http://schemas.microsoft.com/office/powerpoint/2010/main" val="2775801986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112</a:t>
            </a:r>
          </a:p>
        </p:txBody>
      </p:sp>
      <p:sp>
        <p:nvSpPr>
          <p:cNvPr id="5" name="object 2"/>
          <p:cNvSpPr txBox="1">
            <a:spLocks/>
          </p:cNvSpPr>
          <p:nvPr/>
        </p:nvSpPr>
        <p:spPr>
          <a:xfrm>
            <a:off x="783742" y="290576"/>
            <a:ext cx="950325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>
            <a:lvl1pPr>
              <a:defRPr sz="1800" b="0" i="0">
                <a:solidFill>
                  <a:srgbClr val="FF0000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>
              <a:spcBef>
                <a:spcPts val="100"/>
              </a:spcBef>
            </a:pPr>
            <a:r>
              <a:rPr lang="ru-RU" sz="2000" b="1" kern="0" dirty="0"/>
              <a:t>1. Статическая коррекция фар</a:t>
            </a:r>
          </a:p>
        </p:txBody>
      </p:sp>
      <p:sp>
        <p:nvSpPr>
          <p:cNvPr id="7" name="object 3"/>
          <p:cNvSpPr txBox="1"/>
          <p:nvPr/>
        </p:nvSpPr>
        <p:spPr>
          <a:xfrm>
            <a:off x="783741" y="745896"/>
            <a:ext cx="10646259" cy="2967479"/>
          </a:xfrm>
          <a:prstGeom prst="rect">
            <a:avLst/>
          </a:prstGeom>
        </p:spPr>
        <p:txBody>
          <a:bodyPr vert="horz" wrap="square" lIns="0" tIns="134620" rIns="0" bIns="0" rtlCol="0">
            <a:spAutoFit/>
          </a:bodyPr>
          <a:lstStyle/>
          <a:p>
            <a:pPr algn="just">
              <a:spcBef>
                <a:spcPts val="600"/>
              </a:spcBef>
              <a:buSzPct val="93750"/>
            </a:pPr>
            <a:r>
              <a:rPr lang="ru-RU" sz="1200" kern="0" dirty="0"/>
              <a:t>Статический корректор фар изменяет угол наклона светового пучка в зависимости от статической нагрузки на переднюю и заднюю оси, а диапазон регулирования наклона должен соответствовать требованиям стандарта GB4785-2007. Статический корректор фар отслеживает угол наклона автомобиля в режиме реального времени и приводит в действие электродвигатель регулирования наклона, который завершает изменение наклона за время T (которое обычно составляет 3–5 секунд) после стабилизации угла наклона автомобиля.</a:t>
            </a:r>
          </a:p>
          <a:p>
            <a:pPr algn="just">
              <a:spcBef>
                <a:spcPts val="600"/>
              </a:spcBef>
              <a:buSzPct val="93750"/>
            </a:pPr>
            <a:r>
              <a:rPr lang="ru-RU" sz="1200" kern="0" dirty="0"/>
              <a:t>Условия работы функции статической коррекции фар:</a:t>
            </a:r>
          </a:p>
          <a:p>
            <a:pPr marL="268288" indent="-268288" algn="just">
              <a:spcBef>
                <a:spcPts val="600"/>
              </a:spcBef>
              <a:buSzPct val="93750"/>
            </a:pPr>
            <a:r>
              <a:rPr lang="ru-RU" sz="1200" kern="0" dirty="0"/>
              <a:t>1.	Напряжение питания ЭБУ AFS в норме.</a:t>
            </a:r>
          </a:p>
          <a:p>
            <a:pPr marL="268288" indent="-268288" algn="just">
              <a:spcBef>
                <a:spcPts val="600"/>
              </a:spcBef>
              <a:buSzPct val="93750"/>
            </a:pPr>
            <a:r>
              <a:rPr lang="ru-RU" sz="1200" kern="0" dirty="0"/>
              <a:t>2.	Система активирована (включение кл. 15).</a:t>
            </a:r>
          </a:p>
          <a:p>
            <a:pPr marL="268288" indent="-268288" algn="just">
              <a:spcBef>
                <a:spcPts val="600"/>
              </a:spcBef>
              <a:buSzPct val="93750"/>
            </a:pPr>
            <a:r>
              <a:rPr lang="ru-RU" sz="1200" kern="0" dirty="0"/>
              <a:t>3.	Отсутствуют неисправности системы (о поиске неисправностей см. «Диагностика»).</a:t>
            </a:r>
          </a:p>
          <a:p>
            <a:pPr marL="268288" indent="-268288" algn="just">
              <a:spcBef>
                <a:spcPts val="600"/>
              </a:spcBef>
              <a:buSzPct val="93750"/>
            </a:pPr>
            <a:r>
              <a:rPr lang="ru-RU" sz="1200" kern="0" dirty="0"/>
              <a:t>4.	Двигатель работает.</a:t>
            </a:r>
          </a:p>
          <a:p>
            <a:pPr marL="268288" indent="-268288" algn="just">
              <a:spcBef>
                <a:spcPts val="600"/>
              </a:spcBef>
              <a:buSzPct val="93750"/>
            </a:pPr>
            <a:r>
              <a:rPr lang="ru-RU" sz="1200" kern="0" dirty="0"/>
              <a:t>5.	Текущая скорость равна 0 км/ч.</a:t>
            </a:r>
          </a:p>
          <a:p>
            <a:pPr marL="268288" indent="-268288" algn="just">
              <a:spcBef>
                <a:spcPts val="600"/>
              </a:spcBef>
              <a:buSzPct val="93750"/>
            </a:pPr>
            <a:r>
              <a:rPr lang="ru-RU" sz="1200" kern="0" dirty="0"/>
              <a:t>6.	Завершена инициализация системы AFS в данном цикле зажигания.</a:t>
            </a:r>
          </a:p>
          <a:p>
            <a:pPr marL="268288" indent="-268288" algn="just">
              <a:spcBef>
                <a:spcPts val="600"/>
              </a:spcBef>
              <a:buSzPct val="93750"/>
            </a:pPr>
            <a:r>
              <a:rPr lang="ru-RU" sz="1200" kern="0" dirty="0"/>
              <a:t>7.	Включено освещение.</a:t>
            </a:r>
          </a:p>
        </p:txBody>
      </p:sp>
    </p:spTree>
    <p:extLst>
      <p:ext uri="{BB962C8B-B14F-4D97-AF65-F5344CB8AC3E}">
        <p14:creationId xmlns:p14="http://schemas.microsoft.com/office/powerpoint/2010/main" val="2932951522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3742" y="290576"/>
            <a:ext cx="950325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2000" b="1" dirty="0"/>
              <a:t>2. Динамическая коррекция фар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113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83741" y="745896"/>
            <a:ext cx="10646259" cy="4937249"/>
          </a:xfrm>
          <a:prstGeom prst="rect">
            <a:avLst/>
          </a:prstGeom>
        </p:spPr>
        <p:txBody>
          <a:bodyPr vert="horz" wrap="square" lIns="0" tIns="134620" rIns="0" bIns="0" rtlCol="0">
            <a:spAutoFit/>
          </a:bodyPr>
          <a:lstStyle/>
          <a:p>
            <a:pPr algn="just">
              <a:spcAft>
                <a:spcPts val="600"/>
              </a:spcAft>
            </a:pPr>
            <a:r>
              <a:rPr lang="ru-RU" sz="1200" b="1" kern="0" dirty="0">
                <a:latin typeface="Arial"/>
                <a:cs typeface="Arial"/>
              </a:rPr>
              <a:t>Замедление</a:t>
            </a:r>
          </a:p>
          <a:p>
            <a:pPr algn="just">
              <a:spcAft>
                <a:spcPts val="600"/>
              </a:spcAft>
            </a:pPr>
            <a:r>
              <a:rPr lang="ru-RU" sz="1200" kern="0" dirty="0">
                <a:latin typeface="Arial"/>
                <a:cs typeface="Arial"/>
              </a:rPr>
              <a:t>Во время разгона автомобиля система AFS способна наклонять световой пучок фар вниз при наклоне кузова назад. Во время замедления кузов наклоняется вперед и уменьшается дальность освещения перед автомобилем. Система AFS способна отклонить пучок ближнего света фар вверх,</a:t>
            </a:r>
          </a:p>
          <a:p>
            <a:pPr algn="just">
              <a:spcAft>
                <a:spcPts val="600"/>
              </a:spcAft>
            </a:pPr>
            <a:r>
              <a:rPr lang="ru-RU" sz="1200" kern="0" dirty="0">
                <a:latin typeface="Arial"/>
                <a:cs typeface="Arial"/>
              </a:rPr>
              <a:t>чтобы обеспечить оптимальную дальность освещения перед автомобилем и, следовательно, безопасность движения. Поскольку угол продольного наклона кузова меняется очень быстро во время разгона/замедления, время отклика системы не должно превышать 500 мс.</a:t>
            </a:r>
          </a:p>
          <a:p>
            <a:pPr algn="just">
              <a:spcAft>
                <a:spcPts val="600"/>
              </a:spcAft>
            </a:pPr>
            <a:r>
              <a:rPr lang="ru-RU" sz="1200" b="1" kern="0" dirty="0">
                <a:latin typeface="Arial"/>
                <a:cs typeface="Arial"/>
              </a:rPr>
              <a:t>Коррекция в зависимости от скорости движения</a:t>
            </a:r>
          </a:p>
          <a:p>
            <a:pPr algn="just">
              <a:spcAft>
                <a:spcPts val="600"/>
              </a:spcAft>
            </a:pPr>
            <a:r>
              <a:rPr lang="ru-RU" sz="1200" kern="0" dirty="0">
                <a:latin typeface="Arial"/>
                <a:cs typeface="Arial"/>
              </a:rPr>
              <a:t>При движении по автомагистрали с высокой скоростью дальность освещения перед автомобилем должна увеличиваться. Чем выше скорость, тем больше требуется дальность освещения.</a:t>
            </a:r>
          </a:p>
          <a:p>
            <a:pPr algn="just">
              <a:spcAft>
                <a:spcPts val="600"/>
              </a:spcAft>
            </a:pPr>
            <a:r>
              <a:rPr lang="ru-RU" sz="1200" kern="0" dirty="0">
                <a:latin typeface="Arial"/>
                <a:cs typeface="Arial"/>
              </a:rPr>
              <a:t>Система AFS может регулировать угол наклона светового пучка фар в зависимости от скорости движения автомобиля, чтобы увеличить дальность освещения при увеличении скорости. При этом положение светотеневой границы по вертикали в соответствии с Директивой ECE R123 должно составлять не выше 0,23d и не ниже 0,57d.</a:t>
            </a:r>
          </a:p>
          <a:p>
            <a:pPr algn="just">
              <a:spcAft>
                <a:spcPts val="600"/>
              </a:spcAft>
            </a:pPr>
            <a:r>
              <a:rPr lang="ru-RU" sz="1200" b="1" kern="0" dirty="0">
                <a:latin typeface="Arial"/>
                <a:cs typeface="Arial"/>
              </a:rPr>
              <a:t>Коррекция фар на рампе</a:t>
            </a:r>
          </a:p>
          <a:p>
            <a:pPr algn="just">
              <a:spcAft>
                <a:spcPts val="600"/>
              </a:spcAft>
            </a:pPr>
            <a:r>
              <a:rPr lang="ru-RU" sz="1200" kern="0" dirty="0">
                <a:latin typeface="Arial"/>
                <a:cs typeface="Arial"/>
              </a:rPr>
              <a:t>Если автомобиль движется по рампе дольше определенного времени (значение калибровки по умолчанию составляет 5 с), изменяется угол наклона кузова из-за перераспределения нагрузки по осям автомобиля.</a:t>
            </a:r>
          </a:p>
          <a:p>
            <a:pPr algn="just">
              <a:spcAft>
                <a:spcPts val="600"/>
              </a:spcAft>
            </a:pPr>
            <a:r>
              <a:rPr lang="ru-RU" sz="1200" kern="0" dirty="0">
                <a:latin typeface="Arial"/>
                <a:cs typeface="Arial"/>
              </a:rPr>
              <a:t>При этом система AFS может изменить угол наклона светового пучка фар в зависимости от сигнала датчиков дорожного просвета, компенсируя наклон кузова при движении по рампе, чтобы обеспечить безопасную дальность освещения.</a:t>
            </a:r>
          </a:p>
          <a:p>
            <a:pPr algn="just">
              <a:spcAft>
                <a:spcPts val="600"/>
              </a:spcAft>
            </a:pPr>
            <a:r>
              <a:rPr lang="ru-RU" sz="1200" b="1" kern="0" dirty="0">
                <a:latin typeface="Arial"/>
                <a:cs typeface="Arial"/>
              </a:rPr>
              <a:t>Определение движения по неровной дороге</a:t>
            </a:r>
          </a:p>
          <a:p>
            <a:pPr algn="just">
              <a:spcAft>
                <a:spcPts val="600"/>
              </a:spcAft>
            </a:pPr>
            <a:r>
              <a:rPr lang="ru-RU" sz="1200" kern="0" dirty="0">
                <a:latin typeface="Arial"/>
                <a:cs typeface="Arial"/>
              </a:rPr>
              <a:t>Когда автомобиль движется по неровной дороге, наклон кузова резко меняется. Коррекция света фар при проезде неровностей может приводить к зрительному утомлению водителя и мешать нормальному вождению.</a:t>
            </a:r>
          </a:p>
          <a:p>
            <a:pPr algn="just">
              <a:spcAft>
                <a:spcPts val="600"/>
              </a:spcAft>
            </a:pPr>
            <a:r>
              <a:rPr lang="ru-RU" sz="1200" kern="0" dirty="0">
                <a:latin typeface="Arial"/>
                <a:cs typeface="Arial"/>
              </a:rPr>
              <a:t>Система AFS может распознавать неровности дороги по сигналам датчиков дорожного просвета. При распознавании неровной дороги коррекция фар должна быть ограничена или отменена в зависимости от степени неровности.</a:t>
            </a:r>
          </a:p>
        </p:txBody>
      </p:sp>
    </p:spTree>
    <p:extLst>
      <p:ext uri="{BB962C8B-B14F-4D97-AF65-F5344CB8AC3E}">
        <p14:creationId xmlns:p14="http://schemas.microsoft.com/office/powerpoint/2010/main" val="347544941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Рисунок 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5735" y="1961388"/>
            <a:ext cx="3001617" cy="3657600"/>
          </a:xfrm>
          <a:prstGeom prst="rect">
            <a:avLst/>
          </a:prstGeom>
        </p:spPr>
      </p:pic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82244" y="425322"/>
            <a:ext cx="1087119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2000" b="1" dirty="0"/>
              <a:t>3. Изменение направления света фар при поворотах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114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609854" y="1066800"/>
            <a:ext cx="7619746" cy="4078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spcAft>
                <a:spcPts val="600"/>
              </a:spcAft>
            </a:pPr>
            <a:r>
              <a:rPr lang="ru-RU" altLang="zh-CN" sz="1200" kern="0" dirty="0">
                <a:latin typeface="Arial" panose="020B0604020202020204" pitchFamily="34" charset="0"/>
              </a:rPr>
              <a:t>Функция освещения поворотов в системе AFS включает в себя расчет с учетом скорости автомобиля, угла поворота рулевого колеса, скорости рысканья и других входных данных во время движения автомобиля.</a:t>
            </a:r>
          </a:p>
          <a:p>
            <a:pPr algn="just">
              <a:spcAft>
                <a:spcPts val="600"/>
              </a:spcAft>
            </a:pPr>
            <a:r>
              <a:rPr lang="ru-RU" altLang="zh-CN" sz="1200" kern="0" dirty="0">
                <a:latin typeface="Arial" panose="020B0604020202020204" pitchFamily="34" charset="0"/>
              </a:rPr>
              <a:t>При повороте автомобиля направление света фар корректируется по горизонтали, чтобы улучшить освещение поворота и увеличить дистанцию для реакции водителя.</a:t>
            </a:r>
          </a:p>
          <a:p>
            <a:pPr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Условия работы функции освещения поворотов:</a:t>
            </a:r>
          </a:p>
          <a:p>
            <a:pPr marL="268288" indent="-268288"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1.	Напряжение питания ЭБУ AFS в норме.</a:t>
            </a:r>
          </a:p>
          <a:p>
            <a:pPr marL="268288" indent="-268288"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2.	Система активирована (включение кл. 15).</a:t>
            </a:r>
          </a:p>
          <a:p>
            <a:pPr marL="268288" indent="-268288"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3.	Отсутствуют неисправности системы.</a:t>
            </a:r>
          </a:p>
          <a:p>
            <a:pPr marL="268288" indent="-268288"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4.	Двигатель работает.</a:t>
            </a:r>
          </a:p>
          <a:p>
            <a:pPr marL="268288" indent="-268288"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5.	Автомобиль движется вперед со скоростью выше 5 км/ч (значение калибровки «начальной скорости» для запуска функции — 2 км/ч, при замедлении автомобиля до «начальной скорости» 2 км/ч функция выключается).</a:t>
            </a:r>
          </a:p>
          <a:p>
            <a:pPr marL="268288" indent="-268288"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6.	Завершена инициализация системы AFS в данном цикле зажигания.</a:t>
            </a:r>
          </a:p>
          <a:p>
            <a:pPr marL="268288" indent="-268288"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7.	Включено освещение.</a:t>
            </a:r>
          </a:p>
          <a:p>
            <a:pPr marL="268288" indent="-268288"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8.	Водитель не отключил функцию освещения поворотов.</a:t>
            </a:r>
          </a:p>
          <a:p>
            <a:pPr marL="268288" indent="-268288">
              <a:spcAft>
                <a:spcPts val="600"/>
              </a:spcAft>
            </a:pPr>
            <a:r>
              <a:rPr lang="ru-RU" altLang="zh-CN" sz="1200" kern="0" dirty="0">
                <a:solidFill>
                  <a:srgbClr val="FF0000"/>
                </a:solidFill>
                <a:latin typeface="Arial" panose="020B0604020202020204" pitchFamily="34" charset="0"/>
              </a:rPr>
              <a:t>9.	В коробке передач не включена передача заднего хода.</a:t>
            </a:r>
          </a:p>
        </p:txBody>
      </p:sp>
      <p:sp>
        <p:nvSpPr>
          <p:cNvPr id="4" name="Прямоугольник 3"/>
          <p:cNvSpPr/>
          <p:nvPr/>
        </p:nvSpPr>
        <p:spPr>
          <a:xfrm>
            <a:off x="9524852" y="3349098"/>
            <a:ext cx="8382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ru-RU" sz="800" dirty="0">
                <a:solidFill>
                  <a:schemeClr val="bg1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Без системы AFS</a:t>
            </a:r>
            <a:endParaRPr lang="ru-RU" sz="800" dirty="0">
              <a:solidFill>
                <a:schemeClr val="bg1"/>
              </a:solidFill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0538739" y="3349098"/>
            <a:ext cx="838200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800" dirty="0">
                <a:solidFill>
                  <a:schemeClr val="bg1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С системой AFS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9676732" y="4357314"/>
            <a:ext cx="8382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900" dirty="0">
                <a:solidFill>
                  <a:schemeClr val="bg1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Снижение дальности видимости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10596615" y="4357314"/>
            <a:ext cx="8382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900" dirty="0">
                <a:solidFill>
                  <a:schemeClr val="bg1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Увеличение дальности видимости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8574207" y="5316050"/>
            <a:ext cx="2961158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ru-RU" sz="12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-Действие системы AFS-</a:t>
            </a:r>
            <a:endParaRPr lang="ru-RU" sz="1200" dirty="0">
              <a:solidFill>
                <a:srgbClr val="000000"/>
              </a:solidFill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1" name="Прямоугольник 10"/>
          <p:cNvSpPr/>
          <p:nvPr/>
        </p:nvSpPr>
        <p:spPr>
          <a:xfrm>
            <a:off x="9591964" y="5116973"/>
            <a:ext cx="1842851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0"/>
              </a:spcAft>
            </a:pPr>
            <a:r>
              <a:rPr lang="ru-RU" sz="1100" b="1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Поворот</a:t>
            </a:r>
            <a:endParaRPr lang="ru-RU" sz="1100" b="1" dirty="0">
              <a:solidFill>
                <a:srgbClr val="000000"/>
              </a:solidFill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2" name="Прямоугольник 11"/>
          <p:cNvSpPr/>
          <p:nvPr/>
        </p:nvSpPr>
        <p:spPr>
          <a:xfrm>
            <a:off x="8589108" y="5116027"/>
            <a:ext cx="100285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b="1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Прямолинейное движение</a:t>
            </a:r>
          </a:p>
        </p:txBody>
      </p:sp>
    </p:spTree>
    <p:extLst>
      <p:ext uri="{BB962C8B-B14F-4D97-AF65-F5344CB8AC3E}">
        <p14:creationId xmlns:p14="http://schemas.microsoft.com/office/powerpoint/2010/main" val="3848629317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1336" y="1990247"/>
            <a:ext cx="3096512" cy="518117"/>
          </a:xfrm>
          <a:prstGeom prst="rect">
            <a:avLst/>
          </a:prstGeom>
        </p:spPr>
      </p:pic>
      <p:sp>
        <p:nvSpPr>
          <p:cNvPr id="60" name="object 60"/>
          <p:cNvSpPr/>
          <p:nvPr/>
        </p:nvSpPr>
        <p:spPr>
          <a:xfrm>
            <a:off x="3949837" y="1816410"/>
            <a:ext cx="217804" cy="250190"/>
          </a:xfrm>
          <a:custGeom>
            <a:avLst/>
            <a:gdLst/>
            <a:ahLst/>
            <a:cxnLst/>
            <a:rect l="l" t="t" r="r" b="b"/>
            <a:pathLst>
              <a:path w="217804" h="250189">
                <a:moveTo>
                  <a:pt x="0" y="208490"/>
                </a:moveTo>
                <a:lnTo>
                  <a:pt x="217665" y="42557"/>
                </a:lnTo>
              </a:path>
              <a:path w="217804" h="250189">
                <a:moveTo>
                  <a:pt x="217665" y="0"/>
                </a:moveTo>
                <a:lnTo>
                  <a:pt x="217665" y="42557"/>
                </a:lnTo>
              </a:path>
              <a:path w="217804" h="250189">
                <a:moveTo>
                  <a:pt x="0" y="208490"/>
                </a:moveTo>
                <a:lnTo>
                  <a:pt x="0" y="250188"/>
                </a:lnTo>
              </a:path>
            </a:pathLst>
          </a:custGeom>
          <a:ln w="1609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233788" y="2221723"/>
            <a:ext cx="723329" cy="3000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От контакта 7 переднего блока микровыключателей</a:t>
            </a:r>
          </a:p>
        </p:txBody>
      </p:sp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77594" y="435990"/>
            <a:ext cx="9538005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2000" b="1" dirty="0"/>
              <a:t>4. Схема управления системы AFS</a:t>
            </a:r>
          </a:p>
        </p:txBody>
      </p:sp>
      <p:sp>
        <p:nvSpPr>
          <p:cNvPr id="185" name="object 18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115</a:t>
            </a:r>
          </a:p>
        </p:txBody>
      </p:sp>
      <p:sp>
        <p:nvSpPr>
          <p:cNvPr id="6" name="object 6"/>
          <p:cNvSpPr/>
          <p:nvPr/>
        </p:nvSpPr>
        <p:spPr>
          <a:xfrm>
            <a:off x="2865308" y="2100236"/>
            <a:ext cx="345440" cy="368300"/>
          </a:xfrm>
          <a:custGeom>
            <a:avLst/>
            <a:gdLst/>
            <a:ahLst/>
            <a:cxnLst/>
            <a:rect l="l" t="t" r="r" b="b"/>
            <a:pathLst>
              <a:path w="345439" h="368300">
                <a:moveTo>
                  <a:pt x="0" y="368296"/>
                </a:moveTo>
                <a:lnTo>
                  <a:pt x="345246" y="368296"/>
                </a:lnTo>
                <a:lnTo>
                  <a:pt x="345246" y="0"/>
                </a:lnTo>
                <a:lnTo>
                  <a:pt x="0" y="0"/>
                </a:lnTo>
                <a:lnTo>
                  <a:pt x="0" y="368296"/>
                </a:lnTo>
                <a:close/>
              </a:path>
            </a:pathLst>
          </a:custGeom>
          <a:ln w="1609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847482" y="2836721"/>
            <a:ext cx="2754630" cy="2210435"/>
          </a:xfrm>
          <a:custGeom>
            <a:avLst/>
            <a:gdLst/>
            <a:ahLst/>
            <a:cxnLst/>
            <a:rect l="l" t="t" r="r" b="b"/>
            <a:pathLst>
              <a:path w="2754629" h="2210435">
                <a:moveTo>
                  <a:pt x="0" y="2209844"/>
                </a:moveTo>
                <a:lnTo>
                  <a:pt x="2754424" y="2209844"/>
                </a:lnTo>
                <a:lnTo>
                  <a:pt x="2754424" y="659322"/>
                </a:lnTo>
                <a:lnTo>
                  <a:pt x="0" y="659322"/>
                </a:lnTo>
                <a:lnTo>
                  <a:pt x="0" y="2209844"/>
                </a:lnTo>
                <a:close/>
              </a:path>
              <a:path w="2754629" h="2210435">
                <a:moveTo>
                  <a:pt x="490670" y="0"/>
                </a:moveTo>
                <a:lnTo>
                  <a:pt x="490670" y="659430"/>
                </a:lnTo>
              </a:path>
            </a:pathLst>
          </a:custGeom>
          <a:ln w="1609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311880" y="3834904"/>
            <a:ext cx="1776095" cy="1186815"/>
          </a:xfrm>
          <a:custGeom>
            <a:avLst/>
            <a:gdLst/>
            <a:ahLst/>
            <a:cxnLst/>
            <a:rect l="l" t="t" r="r" b="b"/>
            <a:pathLst>
              <a:path w="1776095" h="1186814">
                <a:moveTo>
                  <a:pt x="15951" y="4076"/>
                </a:moveTo>
                <a:lnTo>
                  <a:pt x="13119" y="0"/>
                </a:lnTo>
                <a:lnTo>
                  <a:pt x="12179" y="3009"/>
                </a:lnTo>
                <a:lnTo>
                  <a:pt x="10312" y="8166"/>
                </a:lnTo>
                <a:lnTo>
                  <a:pt x="8432" y="14185"/>
                </a:lnTo>
                <a:lnTo>
                  <a:pt x="6565" y="18262"/>
                </a:lnTo>
                <a:lnTo>
                  <a:pt x="3759" y="22352"/>
                </a:lnTo>
                <a:lnTo>
                  <a:pt x="0" y="25361"/>
                </a:lnTo>
                <a:lnTo>
                  <a:pt x="927" y="26428"/>
                </a:lnTo>
                <a:lnTo>
                  <a:pt x="14071" y="6019"/>
                </a:lnTo>
                <a:lnTo>
                  <a:pt x="15011" y="4940"/>
                </a:lnTo>
                <a:lnTo>
                  <a:pt x="15951" y="4076"/>
                </a:lnTo>
                <a:close/>
              </a:path>
              <a:path w="1776095" h="1186814">
                <a:moveTo>
                  <a:pt x="72224" y="53949"/>
                </a:moveTo>
                <a:lnTo>
                  <a:pt x="70370" y="52870"/>
                </a:lnTo>
                <a:lnTo>
                  <a:pt x="67538" y="49860"/>
                </a:lnTo>
                <a:lnTo>
                  <a:pt x="64731" y="46634"/>
                </a:lnTo>
                <a:lnTo>
                  <a:pt x="61912" y="41694"/>
                </a:lnTo>
                <a:lnTo>
                  <a:pt x="60032" y="38684"/>
                </a:lnTo>
                <a:lnTo>
                  <a:pt x="56286" y="28371"/>
                </a:lnTo>
                <a:lnTo>
                  <a:pt x="55333" y="23418"/>
                </a:lnTo>
                <a:lnTo>
                  <a:pt x="54419" y="21272"/>
                </a:lnTo>
                <a:lnTo>
                  <a:pt x="44081" y="3009"/>
                </a:lnTo>
                <a:lnTo>
                  <a:pt x="43154" y="6019"/>
                </a:lnTo>
                <a:lnTo>
                  <a:pt x="45974" y="7086"/>
                </a:lnTo>
                <a:lnTo>
                  <a:pt x="49720" y="11176"/>
                </a:lnTo>
                <a:lnTo>
                  <a:pt x="50660" y="15252"/>
                </a:lnTo>
                <a:lnTo>
                  <a:pt x="49720" y="18262"/>
                </a:lnTo>
                <a:lnTo>
                  <a:pt x="48780" y="24282"/>
                </a:lnTo>
                <a:lnTo>
                  <a:pt x="31877" y="59969"/>
                </a:lnTo>
                <a:lnTo>
                  <a:pt x="31877" y="61036"/>
                </a:lnTo>
                <a:lnTo>
                  <a:pt x="35661" y="58026"/>
                </a:lnTo>
                <a:lnTo>
                  <a:pt x="44081" y="45783"/>
                </a:lnTo>
                <a:lnTo>
                  <a:pt x="45974" y="42773"/>
                </a:lnTo>
                <a:lnTo>
                  <a:pt x="45974" y="41694"/>
                </a:lnTo>
                <a:lnTo>
                  <a:pt x="49720" y="31381"/>
                </a:lnTo>
                <a:lnTo>
                  <a:pt x="51587" y="26428"/>
                </a:lnTo>
                <a:lnTo>
                  <a:pt x="52527" y="20205"/>
                </a:lnTo>
                <a:lnTo>
                  <a:pt x="54419" y="30518"/>
                </a:lnTo>
                <a:lnTo>
                  <a:pt x="56286" y="35458"/>
                </a:lnTo>
                <a:lnTo>
                  <a:pt x="57226" y="37604"/>
                </a:lnTo>
                <a:lnTo>
                  <a:pt x="58166" y="42773"/>
                </a:lnTo>
                <a:lnTo>
                  <a:pt x="60972" y="47713"/>
                </a:lnTo>
                <a:lnTo>
                  <a:pt x="62865" y="50723"/>
                </a:lnTo>
                <a:lnTo>
                  <a:pt x="64731" y="54800"/>
                </a:lnTo>
                <a:lnTo>
                  <a:pt x="68478" y="58889"/>
                </a:lnTo>
                <a:lnTo>
                  <a:pt x="69418" y="56959"/>
                </a:lnTo>
                <a:lnTo>
                  <a:pt x="72224" y="54800"/>
                </a:lnTo>
                <a:lnTo>
                  <a:pt x="72224" y="53949"/>
                </a:lnTo>
                <a:close/>
              </a:path>
              <a:path w="1776095" h="1186814">
                <a:moveTo>
                  <a:pt x="1775929" y="1136370"/>
                </a:moveTo>
                <a:lnTo>
                  <a:pt x="1772285" y="1124165"/>
                </a:lnTo>
                <a:lnTo>
                  <a:pt x="1766493" y="1116037"/>
                </a:lnTo>
                <a:lnTo>
                  <a:pt x="1757273" y="1112989"/>
                </a:lnTo>
                <a:lnTo>
                  <a:pt x="1747850" y="1117053"/>
                </a:lnTo>
                <a:lnTo>
                  <a:pt x="1745919" y="1119098"/>
                </a:lnTo>
                <a:lnTo>
                  <a:pt x="1758137" y="1120101"/>
                </a:lnTo>
                <a:lnTo>
                  <a:pt x="1765642" y="1127213"/>
                </a:lnTo>
                <a:lnTo>
                  <a:pt x="1767573" y="1132306"/>
                </a:lnTo>
                <a:lnTo>
                  <a:pt x="1769503" y="1147572"/>
                </a:lnTo>
                <a:lnTo>
                  <a:pt x="1768424" y="1163840"/>
                </a:lnTo>
                <a:lnTo>
                  <a:pt x="1765642" y="1174026"/>
                </a:lnTo>
                <a:lnTo>
                  <a:pt x="1763712" y="1177086"/>
                </a:lnTo>
                <a:lnTo>
                  <a:pt x="1756206" y="1181150"/>
                </a:lnTo>
                <a:lnTo>
                  <a:pt x="1751495" y="1180134"/>
                </a:lnTo>
                <a:lnTo>
                  <a:pt x="1745056" y="1169949"/>
                </a:lnTo>
                <a:lnTo>
                  <a:pt x="1743989" y="1167930"/>
                </a:lnTo>
                <a:lnTo>
                  <a:pt x="1741195" y="1155725"/>
                </a:lnTo>
                <a:lnTo>
                  <a:pt x="1740344" y="1140460"/>
                </a:lnTo>
                <a:lnTo>
                  <a:pt x="1743125" y="1133322"/>
                </a:lnTo>
                <a:lnTo>
                  <a:pt x="1747850" y="1124165"/>
                </a:lnTo>
                <a:lnTo>
                  <a:pt x="1757273" y="1120101"/>
                </a:lnTo>
                <a:lnTo>
                  <a:pt x="1745919" y="1119098"/>
                </a:lnTo>
                <a:lnTo>
                  <a:pt x="1740344" y="1130274"/>
                </a:lnTo>
                <a:lnTo>
                  <a:pt x="1740344" y="1125194"/>
                </a:lnTo>
                <a:lnTo>
                  <a:pt x="1745919" y="1085519"/>
                </a:lnTo>
                <a:lnTo>
                  <a:pt x="1758137" y="1076363"/>
                </a:lnTo>
                <a:lnTo>
                  <a:pt x="1762848" y="1077379"/>
                </a:lnTo>
                <a:lnTo>
                  <a:pt x="1763712" y="1081430"/>
                </a:lnTo>
                <a:lnTo>
                  <a:pt x="1763712" y="1087539"/>
                </a:lnTo>
                <a:lnTo>
                  <a:pt x="1764779" y="1091628"/>
                </a:lnTo>
                <a:lnTo>
                  <a:pt x="1758988" y="1071270"/>
                </a:lnTo>
                <a:lnTo>
                  <a:pt x="1754492" y="1072286"/>
                </a:lnTo>
                <a:lnTo>
                  <a:pt x="1732838" y="1117053"/>
                </a:lnTo>
                <a:lnTo>
                  <a:pt x="1732838" y="1147572"/>
                </a:lnTo>
                <a:lnTo>
                  <a:pt x="1746986" y="1183182"/>
                </a:lnTo>
                <a:lnTo>
                  <a:pt x="1756206" y="1186243"/>
                </a:lnTo>
                <a:lnTo>
                  <a:pt x="1762848" y="1184198"/>
                </a:lnTo>
                <a:lnTo>
                  <a:pt x="1770354" y="1176058"/>
                </a:lnTo>
                <a:lnTo>
                  <a:pt x="1771218" y="1174026"/>
                </a:lnTo>
                <a:lnTo>
                  <a:pt x="1775079" y="1162837"/>
                </a:lnTo>
                <a:lnTo>
                  <a:pt x="1775929" y="1147572"/>
                </a:lnTo>
                <a:lnTo>
                  <a:pt x="1775929" y="113637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006027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979762" y="4903126"/>
            <a:ext cx="42545" cy="113030"/>
          </a:xfrm>
          <a:custGeom>
            <a:avLst/>
            <a:gdLst/>
            <a:ahLst/>
            <a:cxnLst/>
            <a:rect l="l" t="t" r="r" b="b"/>
            <a:pathLst>
              <a:path w="42544" h="113029">
                <a:moveTo>
                  <a:pt x="42202" y="85458"/>
                </a:moveTo>
                <a:lnTo>
                  <a:pt x="39395" y="85458"/>
                </a:lnTo>
                <a:lnTo>
                  <a:pt x="35648" y="98679"/>
                </a:lnTo>
                <a:lnTo>
                  <a:pt x="29083" y="103771"/>
                </a:lnTo>
                <a:lnTo>
                  <a:pt x="4686" y="103771"/>
                </a:lnTo>
                <a:lnTo>
                  <a:pt x="5638" y="100711"/>
                </a:lnTo>
                <a:lnTo>
                  <a:pt x="12192" y="87503"/>
                </a:lnTo>
                <a:lnTo>
                  <a:pt x="23444" y="70192"/>
                </a:lnTo>
                <a:lnTo>
                  <a:pt x="30949" y="57988"/>
                </a:lnTo>
                <a:lnTo>
                  <a:pt x="33756" y="53924"/>
                </a:lnTo>
                <a:lnTo>
                  <a:pt x="38455" y="42722"/>
                </a:lnTo>
                <a:lnTo>
                  <a:pt x="41287" y="27470"/>
                </a:lnTo>
                <a:lnTo>
                  <a:pt x="40347" y="19316"/>
                </a:lnTo>
                <a:lnTo>
                  <a:pt x="36588" y="8140"/>
                </a:lnTo>
                <a:lnTo>
                  <a:pt x="30949" y="2032"/>
                </a:lnTo>
                <a:lnTo>
                  <a:pt x="20637" y="0"/>
                </a:lnTo>
                <a:lnTo>
                  <a:pt x="15951" y="1003"/>
                </a:lnTo>
                <a:lnTo>
                  <a:pt x="7493" y="7112"/>
                </a:lnTo>
                <a:lnTo>
                  <a:pt x="2806" y="14249"/>
                </a:lnTo>
                <a:lnTo>
                  <a:pt x="939" y="28473"/>
                </a:lnTo>
                <a:lnTo>
                  <a:pt x="2806" y="35610"/>
                </a:lnTo>
                <a:lnTo>
                  <a:pt x="7493" y="19316"/>
                </a:lnTo>
                <a:lnTo>
                  <a:pt x="11252" y="8140"/>
                </a:lnTo>
                <a:lnTo>
                  <a:pt x="19697" y="4064"/>
                </a:lnTo>
                <a:lnTo>
                  <a:pt x="22504" y="5092"/>
                </a:lnTo>
                <a:lnTo>
                  <a:pt x="30010" y="10160"/>
                </a:lnTo>
                <a:lnTo>
                  <a:pt x="31902" y="14249"/>
                </a:lnTo>
                <a:lnTo>
                  <a:pt x="33756" y="28473"/>
                </a:lnTo>
                <a:lnTo>
                  <a:pt x="33756" y="33566"/>
                </a:lnTo>
                <a:lnTo>
                  <a:pt x="30010" y="46786"/>
                </a:lnTo>
                <a:lnTo>
                  <a:pt x="26263" y="56972"/>
                </a:lnTo>
                <a:lnTo>
                  <a:pt x="19697" y="68148"/>
                </a:lnTo>
                <a:lnTo>
                  <a:pt x="6553" y="89522"/>
                </a:lnTo>
                <a:lnTo>
                  <a:pt x="0" y="104775"/>
                </a:lnTo>
                <a:lnTo>
                  <a:pt x="0" y="112928"/>
                </a:lnTo>
                <a:lnTo>
                  <a:pt x="39395" y="112928"/>
                </a:lnTo>
                <a:lnTo>
                  <a:pt x="42202" y="854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767737" y="5730284"/>
            <a:ext cx="923290" cy="305435"/>
          </a:xfrm>
          <a:custGeom>
            <a:avLst/>
            <a:gdLst/>
            <a:ahLst/>
            <a:cxnLst/>
            <a:rect l="l" t="t" r="r" b="b"/>
            <a:pathLst>
              <a:path w="923289" h="305435">
                <a:moveTo>
                  <a:pt x="0" y="305212"/>
                </a:moveTo>
                <a:lnTo>
                  <a:pt x="923165" y="305212"/>
                </a:lnTo>
                <a:lnTo>
                  <a:pt x="923165" y="0"/>
                </a:lnTo>
                <a:lnTo>
                  <a:pt x="0" y="0"/>
                </a:lnTo>
                <a:lnTo>
                  <a:pt x="0" y="305212"/>
                </a:lnTo>
                <a:close/>
              </a:path>
            </a:pathLst>
          </a:custGeom>
          <a:ln w="161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229331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3202101" y="4903126"/>
            <a:ext cx="42545" cy="115570"/>
          </a:xfrm>
          <a:custGeom>
            <a:avLst/>
            <a:gdLst/>
            <a:ahLst/>
            <a:cxnLst/>
            <a:rect l="l" t="t" r="r" b="b"/>
            <a:pathLst>
              <a:path w="42544" h="115570">
                <a:moveTo>
                  <a:pt x="42227" y="83413"/>
                </a:moveTo>
                <a:lnTo>
                  <a:pt x="38481" y="66128"/>
                </a:lnTo>
                <a:lnTo>
                  <a:pt x="34721" y="58991"/>
                </a:lnTo>
                <a:lnTo>
                  <a:pt x="25336" y="51879"/>
                </a:lnTo>
                <a:lnTo>
                  <a:pt x="29083" y="49834"/>
                </a:lnTo>
                <a:lnTo>
                  <a:pt x="35648" y="41719"/>
                </a:lnTo>
                <a:lnTo>
                  <a:pt x="36588" y="39674"/>
                </a:lnTo>
                <a:lnTo>
                  <a:pt x="38481" y="25425"/>
                </a:lnTo>
                <a:lnTo>
                  <a:pt x="38481" y="20345"/>
                </a:lnTo>
                <a:lnTo>
                  <a:pt x="33782" y="8140"/>
                </a:lnTo>
                <a:lnTo>
                  <a:pt x="29083" y="3048"/>
                </a:lnTo>
                <a:lnTo>
                  <a:pt x="19697" y="0"/>
                </a:lnTo>
                <a:lnTo>
                  <a:pt x="15951" y="0"/>
                </a:lnTo>
                <a:lnTo>
                  <a:pt x="7518" y="6096"/>
                </a:lnTo>
                <a:lnTo>
                  <a:pt x="4686" y="10160"/>
                </a:lnTo>
                <a:lnTo>
                  <a:pt x="1879" y="22364"/>
                </a:lnTo>
                <a:lnTo>
                  <a:pt x="3771" y="29502"/>
                </a:lnTo>
                <a:lnTo>
                  <a:pt x="6578" y="31521"/>
                </a:lnTo>
                <a:lnTo>
                  <a:pt x="9385" y="29502"/>
                </a:lnTo>
                <a:lnTo>
                  <a:pt x="10325" y="24409"/>
                </a:lnTo>
                <a:lnTo>
                  <a:pt x="9385" y="20345"/>
                </a:lnTo>
                <a:lnTo>
                  <a:pt x="8445" y="14249"/>
                </a:lnTo>
                <a:lnTo>
                  <a:pt x="12192" y="6096"/>
                </a:lnTo>
                <a:lnTo>
                  <a:pt x="18770" y="4064"/>
                </a:lnTo>
                <a:lnTo>
                  <a:pt x="21590" y="5092"/>
                </a:lnTo>
                <a:lnTo>
                  <a:pt x="28143" y="11188"/>
                </a:lnTo>
                <a:lnTo>
                  <a:pt x="30035" y="13208"/>
                </a:lnTo>
                <a:lnTo>
                  <a:pt x="31902" y="27470"/>
                </a:lnTo>
                <a:lnTo>
                  <a:pt x="30975" y="32562"/>
                </a:lnTo>
                <a:lnTo>
                  <a:pt x="28143" y="44767"/>
                </a:lnTo>
                <a:lnTo>
                  <a:pt x="24396" y="47815"/>
                </a:lnTo>
                <a:lnTo>
                  <a:pt x="15024" y="50876"/>
                </a:lnTo>
                <a:lnTo>
                  <a:pt x="15024" y="55943"/>
                </a:lnTo>
                <a:lnTo>
                  <a:pt x="23469" y="56972"/>
                </a:lnTo>
                <a:lnTo>
                  <a:pt x="30035" y="63080"/>
                </a:lnTo>
                <a:lnTo>
                  <a:pt x="31902" y="68148"/>
                </a:lnTo>
                <a:lnTo>
                  <a:pt x="33782" y="81394"/>
                </a:lnTo>
                <a:lnTo>
                  <a:pt x="33782" y="91554"/>
                </a:lnTo>
                <a:lnTo>
                  <a:pt x="30035" y="102755"/>
                </a:lnTo>
                <a:lnTo>
                  <a:pt x="27228" y="106819"/>
                </a:lnTo>
                <a:lnTo>
                  <a:pt x="18770" y="109867"/>
                </a:lnTo>
                <a:lnTo>
                  <a:pt x="12192" y="107835"/>
                </a:lnTo>
                <a:lnTo>
                  <a:pt x="8445" y="100711"/>
                </a:lnTo>
                <a:lnTo>
                  <a:pt x="9385" y="96647"/>
                </a:lnTo>
                <a:lnTo>
                  <a:pt x="10325" y="90551"/>
                </a:lnTo>
                <a:lnTo>
                  <a:pt x="9385" y="85458"/>
                </a:lnTo>
                <a:lnTo>
                  <a:pt x="5638" y="83413"/>
                </a:lnTo>
                <a:lnTo>
                  <a:pt x="1879" y="85458"/>
                </a:lnTo>
                <a:lnTo>
                  <a:pt x="0" y="92570"/>
                </a:lnTo>
                <a:lnTo>
                  <a:pt x="939" y="96647"/>
                </a:lnTo>
                <a:lnTo>
                  <a:pt x="5638" y="107835"/>
                </a:lnTo>
                <a:lnTo>
                  <a:pt x="10325" y="111912"/>
                </a:lnTo>
                <a:lnTo>
                  <a:pt x="18770" y="114960"/>
                </a:lnTo>
                <a:lnTo>
                  <a:pt x="19697" y="114960"/>
                </a:lnTo>
                <a:lnTo>
                  <a:pt x="29083" y="111912"/>
                </a:lnTo>
                <a:lnTo>
                  <a:pt x="35648" y="104775"/>
                </a:lnTo>
                <a:lnTo>
                  <a:pt x="39395" y="96647"/>
                </a:lnTo>
                <a:lnTo>
                  <a:pt x="42227" y="8341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3452613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425405" y="4903126"/>
            <a:ext cx="46990" cy="113030"/>
          </a:xfrm>
          <a:custGeom>
            <a:avLst/>
            <a:gdLst/>
            <a:ahLst/>
            <a:cxnLst/>
            <a:rect l="l" t="t" r="r" b="b"/>
            <a:pathLst>
              <a:path w="46989" h="113029">
                <a:moveTo>
                  <a:pt x="46901" y="75285"/>
                </a:moveTo>
                <a:lnTo>
                  <a:pt x="35648" y="75285"/>
                </a:lnTo>
                <a:lnTo>
                  <a:pt x="35648" y="0"/>
                </a:lnTo>
                <a:lnTo>
                  <a:pt x="31902" y="0"/>
                </a:lnTo>
                <a:lnTo>
                  <a:pt x="29070" y="6781"/>
                </a:lnTo>
                <a:lnTo>
                  <a:pt x="29070" y="16268"/>
                </a:lnTo>
                <a:lnTo>
                  <a:pt x="29070" y="75285"/>
                </a:lnTo>
                <a:lnTo>
                  <a:pt x="3746" y="75285"/>
                </a:lnTo>
                <a:lnTo>
                  <a:pt x="28143" y="16268"/>
                </a:lnTo>
                <a:lnTo>
                  <a:pt x="29070" y="16268"/>
                </a:lnTo>
                <a:lnTo>
                  <a:pt x="29070" y="6781"/>
                </a:lnTo>
                <a:lnTo>
                  <a:pt x="0" y="76301"/>
                </a:lnTo>
                <a:lnTo>
                  <a:pt x="0" y="79349"/>
                </a:lnTo>
                <a:lnTo>
                  <a:pt x="29070" y="79349"/>
                </a:lnTo>
                <a:lnTo>
                  <a:pt x="29070" y="100711"/>
                </a:lnTo>
                <a:lnTo>
                  <a:pt x="27203" y="107835"/>
                </a:lnTo>
                <a:lnTo>
                  <a:pt x="22504" y="108864"/>
                </a:lnTo>
                <a:lnTo>
                  <a:pt x="17805" y="108864"/>
                </a:lnTo>
                <a:lnTo>
                  <a:pt x="17805" y="112928"/>
                </a:lnTo>
                <a:lnTo>
                  <a:pt x="45961" y="112928"/>
                </a:lnTo>
                <a:lnTo>
                  <a:pt x="45961" y="108864"/>
                </a:lnTo>
                <a:lnTo>
                  <a:pt x="42202" y="108864"/>
                </a:lnTo>
                <a:lnTo>
                  <a:pt x="37515" y="107835"/>
                </a:lnTo>
                <a:lnTo>
                  <a:pt x="35648" y="100711"/>
                </a:lnTo>
                <a:lnTo>
                  <a:pt x="35648" y="79349"/>
                </a:lnTo>
                <a:lnTo>
                  <a:pt x="46901" y="79349"/>
                </a:lnTo>
                <a:lnTo>
                  <a:pt x="46901" y="752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025724" y="5604116"/>
            <a:ext cx="494030" cy="115570"/>
          </a:xfrm>
          <a:custGeom>
            <a:avLst/>
            <a:gdLst/>
            <a:ahLst/>
            <a:cxnLst/>
            <a:rect l="l" t="t" r="r" b="b"/>
            <a:pathLst>
              <a:path w="494029" h="115570">
                <a:moveTo>
                  <a:pt x="42227" y="83426"/>
                </a:moveTo>
                <a:lnTo>
                  <a:pt x="38481" y="66116"/>
                </a:lnTo>
                <a:lnTo>
                  <a:pt x="34734" y="59004"/>
                </a:lnTo>
                <a:lnTo>
                  <a:pt x="25336" y="51892"/>
                </a:lnTo>
                <a:lnTo>
                  <a:pt x="29095" y="49847"/>
                </a:lnTo>
                <a:lnTo>
                  <a:pt x="35648" y="41706"/>
                </a:lnTo>
                <a:lnTo>
                  <a:pt x="36588" y="39687"/>
                </a:lnTo>
                <a:lnTo>
                  <a:pt x="38481" y="25438"/>
                </a:lnTo>
                <a:lnTo>
                  <a:pt x="38481" y="20332"/>
                </a:lnTo>
                <a:lnTo>
                  <a:pt x="33782" y="8128"/>
                </a:lnTo>
                <a:lnTo>
                  <a:pt x="29095" y="3060"/>
                </a:lnTo>
                <a:lnTo>
                  <a:pt x="19697" y="0"/>
                </a:lnTo>
                <a:lnTo>
                  <a:pt x="15951" y="0"/>
                </a:lnTo>
                <a:lnTo>
                  <a:pt x="7505" y="6108"/>
                </a:lnTo>
                <a:lnTo>
                  <a:pt x="4699" y="9156"/>
                </a:lnTo>
                <a:lnTo>
                  <a:pt x="1879" y="22377"/>
                </a:lnTo>
                <a:lnTo>
                  <a:pt x="3746" y="29489"/>
                </a:lnTo>
                <a:lnTo>
                  <a:pt x="6578" y="31534"/>
                </a:lnTo>
                <a:lnTo>
                  <a:pt x="9385" y="29489"/>
                </a:lnTo>
                <a:lnTo>
                  <a:pt x="10337" y="24422"/>
                </a:lnTo>
                <a:lnTo>
                  <a:pt x="9385" y="20332"/>
                </a:lnTo>
                <a:lnTo>
                  <a:pt x="8445" y="14236"/>
                </a:lnTo>
                <a:lnTo>
                  <a:pt x="12192" y="6108"/>
                </a:lnTo>
                <a:lnTo>
                  <a:pt x="18783" y="4064"/>
                </a:lnTo>
                <a:lnTo>
                  <a:pt x="21590" y="5080"/>
                </a:lnTo>
                <a:lnTo>
                  <a:pt x="28143" y="11188"/>
                </a:lnTo>
                <a:lnTo>
                  <a:pt x="30035" y="13220"/>
                </a:lnTo>
                <a:lnTo>
                  <a:pt x="31902" y="27470"/>
                </a:lnTo>
                <a:lnTo>
                  <a:pt x="30949" y="32550"/>
                </a:lnTo>
                <a:lnTo>
                  <a:pt x="28143" y="44754"/>
                </a:lnTo>
                <a:lnTo>
                  <a:pt x="24396" y="47802"/>
                </a:lnTo>
                <a:lnTo>
                  <a:pt x="15024" y="50863"/>
                </a:lnTo>
                <a:lnTo>
                  <a:pt x="15024" y="55956"/>
                </a:lnTo>
                <a:lnTo>
                  <a:pt x="23456" y="56959"/>
                </a:lnTo>
                <a:lnTo>
                  <a:pt x="30035" y="63068"/>
                </a:lnTo>
                <a:lnTo>
                  <a:pt x="31902" y="68160"/>
                </a:lnTo>
                <a:lnTo>
                  <a:pt x="33782" y="81381"/>
                </a:lnTo>
                <a:lnTo>
                  <a:pt x="33782" y="91567"/>
                </a:lnTo>
                <a:lnTo>
                  <a:pt x="30035" y="102743"/>
                </a:lnTo>
                <a:lnTo>
                  <a:pt x="27203" y="106832"/>
                </a:lnTo>
                <a:lnTo>
                  <a:pt x="18783" y="109880"/>
                </a:lnTo>
                <a:lnTo>
                  <a:pt x="12192" y="107835"/>
                </a:lnTo>
                <a:lnTo>
                  <a:pt x="8445" y="100723"/>
                </a:lnTo>
                <a:lnTo>
                  <a:pt x="9385" y="96647"/>
                </a:lnTo>
                <a:lnTo>
                  <a:pt x="10337" y="90538"/>
                </a:lnTo>
                <a:lnTo>
                  <a:pt x="9385" y="85471"/>
                </a:lnTo>
                <a:lnTo>
                  <a:pt x="5638" y="83426"/>
                </a:lnTo>
                <a:lnTo>
                  <a:pt x="1879" y="85471"/>
                </a:lnTo>
                <a:lnTo>
                  <a:pt x="0" y="92583"/>
                </a:lnTo>
                <a:lnTo>
                  <a:pt x="939" y="96647"/>
                </a:lnTo>
                <a:lnTo>
                  <a:pt x="5638" y="107835"/>
                </a:lnTo>
                <a:lnTo>
                  <a:pt x="10337" y="111899"/>
                </a:lnTo>
                <a:lnTo>
                  <a:pt x="18783" y="114960"/>
                </a:lnTo>
                <a:lnTo>
                  <a:pt x="19697" y="114960"/>
                </a:lnTo>
                <a:lnTo>
                  <a:pt x="29095" y="111899"/>
                </a:lnTo>
                <a:lnTo>
                  <a:pt x="35648" y="104787"/>
                </a:lnTo>
                <a:lnTo>
                  <a:pt x="39408" y="96647"/>
                </a:lnTo>
                <a:lnTo>
                  <a:pt x="42227" y="83426"/>
                </a:lnTo>
                <a:close/>
              </a:path>
              <a:path w="494029" h="115570">
                <a:moveTo>
                  <a:pt x="265518" y="85471"/>
                </a:moveTo>
                <a:lnTo>
                  <a:pt x="263626" y="85471"/>
                </a:lnTo>
                <a:lnTo>
                  <a:pt x="259880" y="98679"/>
                </a:lnTo>
                <a:lnTo>
                  <a:pt x="253314" y="103771"/>
                </a:lnTo>
                <a:lnTo>
                  <a:pt x="227977" y="103771"/>
                </a:lnTo>
                <a:lnTo>
                  <a:pt x="229857" y="100723"/>
                </a:lnTo>
                <a:lnTo>
                  <a:pt x="236423" y="87490"/>
                </a:lnTo>
                <a:lnTo>
                  <a:pt x="247675" y="70205"/>
                </a:lnTo>
                <a:lnTo>
                  <a:pt x="255181" y="58000"/>
                </a:lnTo>
                <a:lnTo>
                  <a:pt x="258013" y="53911"/>
                </a:lnTo>
                <a:lnTo>
                  <a:pt x="262712" y="42735"/>
                </a:lnTo>
                <a:lnTo>
                  <a:pt x="264566" y="27470"/>
                </a:lnTo>
                <a:lnTo>
                  <a:pt x="264566" y="19329"/>
                </a:lnTo>
                <a:lnTo>
                  <a:pt x="259880" y="8128"/>
                </a:lnTo>
                <a:lnTo>
                  <a:pt x="254254" y="2032"/>
                </a:lnTo>
                <a:lnTo>
                  <a:pt x="244868" y="0"/>
                </a:lnTo>
                <a:lnTo>
                  <a:pt x="239255" y="1016"/>
                </a:lnTo>
                <a:lnTo>
                  <a:pt x="230809" y="7124"/>
                </a:lnTo>
                <a:lnTo>
                  <a:pt x="227050" y="14236"/>
                </a:lnTo>
                <a:lnTo>
                  <a:pt x="225171" y="28486"/>
                </a:lnTo>
                <a:lnTo>
                  <a:pt x="226110" y="35598"/>
                </a:lnTo>
                <a:lnTo>
                  <a:pt x="231724" y="19329"/>
                </a:lnTo>
                <a:lnTo>
                  <a:pt x="235483" y="8128"/>
                </a:lnTo>
                <a:lnTo>
                  <a:pt x="243928" y="4064"/>
                </a:lnTo>
                <a:lnTo>
                  <a:pt x="246761" y="5080"/>
                </a:lnTo>
                <a:lnTo>
                  <a:pt x="254254" y="10172"/>
                </a:lnTo>
                <a:lnTo>
                  <a:pt x="256120" y="14236"/>
                </a:lnTo>
                <a:lnTo>
                  <a:pt x="258013" y="28486"/>
                </a:lnTo>
                <a:lnTo>
                  <a:pt x="254254" y="46799"/>
                </a:lnTo>
                <a:lnTo>
                  <a:pt x="250507" y="56959"/>
                </a:lnTo>
                <a:lnTo>
                  <a:pt x="243928" y="68160"/>
                </a:lnTo>
                <a:lnTo>
                  <a:pt x="243001" y="68160"/>
                </a:lnTo>
                <a:lnTo>
                  <a:pt x="236423" y="80365"/>
                </a:lnTo>
                <a:lnTo>
                  <a:pt x="230809" y="89522"/>
                </a:lnTo>
                <a:lnTo>
                  <a:pt x="223304" y="104787"/>
                </a:lnTo>
                <a:lnTo>
                  <a:pt x="223304" y="112928"/>
                </a:lnTo>
                <a:lnTo>
                  <a:pt x="263626" y="112928"/>
                </a:lnTo>
                <a:lnTo>
                  <a:pt x="265518" y="85471"/>
                </a:lnTo>
                <a:close/>
              </a:path>
              <a:path w="494029" h="115570">
                <a:moveTo>
                  <a:pt x="493496" y="75272"/>
                </a:moveTo>
                <a:lnTo>
                  <a:pt x="482231" y="75272"/>
                </a:lnTo>
                <a:lnTo>
                  <a:pt x="482231" y="0"/>
                </a:lnTo>
                <a:lnTo>
                  <a:pt x="477545" y="0"/>
                </a:lnTo>
                <a:lnTo>
                  <a:pt x="475653" y="4673"/>
                </a:lnTo>
                <a:lnTo>
                  <a:pt x="475653" y="16281"/>
                </a:lnTo>
                <a:lnTo>
                  <a:pt x="475653" y="75272"/>
                </a:lnTo>
                <a:lnTo>
                  <a:pt x="450342" y="75272"/>
                </a:lnTo>
                <a:lnTo>
                  <a:pt x="474738" y="16281"/>
                </a:lnTo>
                <a:lnTo>
                  <a:pt x="475653" y="16281"/>
                </a:lnTo>
                <a:lnTo>
                  <a:pt x="475653" y="4673"/>
                </a:lnTo>
                <a:lnTo>
                  <a:pt x="446582" y="76314"/>
                </a:lnTo>
                <a:lnTo>
                  <a:pt x="446582" y="79362"/>
                </a:lnTo>
                <a:lnTo>
                  <a:pt x="475653" y="79362"/>
                </a:lnTo>
                <a:lnTo>
                  <a:pt x="475653" y="100723"/>
                </a:lnTo>
                <a:lnTo>
                  <a:pt x="473786" y="107835"/>
                </a:lnTo>
                <a:lnTo>
                  <a:pt x="469099" y="108851"/>
                </a:lnTo>
                <a:lnTo>
                  <a:pt x="464400" y="108851"/>
                </a:lnTo>
                <a:lnTo>
                  <a:pt x="464400" y="112928"/>
                </a:lnTo>
                <a:lnTo>
                  <a:pt x="492544" y="112928"/>
                </a:lnTo>
                <a:lnTo>
                  <a:pt x="492544" y="108851"/>
                </a:lnTo>
                <a:lnTo>
                  <a:pt x="488797" y="108851"/>
                </a:lnTo>
                <a:lnTo>
                  <a:pt x="484098" y="107835"/>
                </a:lnTo>
                <a:lnTo>
                  <a:pt x="482231" y="100723"/>
                </a:lnTo>
                <a:lnTo>
                  <a:pt x="482231" y="79362"/>
                </a:lnTo>
                <a:lnTo>
                  <a:pt x="493496" y="79362"/>
                </a:lnTo>
                <a:lnTo>
                  <a:pt x="493496" y="7527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089638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6" name="object 2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62432" y="4902106"/>
            <a:ext cx="91928" cy="115980"/>
          </a:xfrm>
          <a:prstGeom prst="rect">
            <a:avLst/>
          </a:prstGeom>
        </p:spPr>
      </p:pic>
      <p:sp>
        <p:nvSpPr>
          <p:cNvPr id="28" name="object 28"/>
          <p:cNvSpPr/>
          <p:nvPr/>
        </p:nvSpPr>
        <p:spPr>
          <a:xfrm>
            <a:off x="3851327" y="5730284"/>
            <a:ext cx="923290" cy="305435"/>
          </a:xfrm>
          <a:custGeom>
            <a:avLst/>
            <a:gdLst/>
            <a:ahLst/>
            <a:cxnLst/>
            <a:rect l="l" t="t" r="r" b="b"/>
            <a:pathLst>
              <a:path w="923289" h="305435">
                <a:moveTo>
                  <a:pt x="0" y="305212"/>
                </a:moveTo>
                <a:lnTo>
                  <a:pt x="923165" y="305212"/>
                </a:lnTo>
                <a:lnTo>
                  <a:pt x="923165" y="0"/>
                </a:lnTo>
                <a:lnTo>
                  <a:pt x="0" y="0"/>
                </a:lnTo>
                <a:lnTo>
                  <a:pt x="0" y="305212"/>
                </a:lnTo>
                <a:close/>
              </a:path>
            </a:pathLst>
          </a:custGeom>
          <a:ln w="161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312920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4285704" y="4902111"/>
            <a:ext cx="86360" cy="114300"/>
          </a:xfrm>
          <a:custGeom>
            <a:avLst/>
            <a:gdLst/>
            <a:ahLst/>
            <a:cxnLst/>
            <a:rect l="l" t="t" r="r" b="b"/>
            <a:pathLst>
              <a:path w="86360" h="114300">
                <a:moveTo>
                  <a:pt x="30962" y="109880"/>
                </a:moveTo>
                <a:lnTo>
                  <a:pt x="27216" y="109880"/>
                </a:lnTo>
                <a:lnTo>
                  <a:pt x="20650" y="107835"/>
                </a:lnTo>
                <a:lnTo>
                  <a:pt x="18757" y="99695"/>
                </a:lnTo>
                <a:lnTo>
                  <a:pt x="18757" y="0"/>
                </a:lnTo>
                <a:lnTo>
                  <a:pt x="16903" y="0"/>
                </a:lnTo>
                <a:lnTo>
                  <a:pt x="12204" y="8128"/>
                </a:lnTo>
                <a:lnTo>
                  <a:pt x="3759" y="11176"/>
                </a:lnTo>
                <a:lnTo>
                  <a:pt x="0" y="11176"/>
                </a:lnTo>
                <a:lnTo>
                  <a:pt x="0" y="14224"/>
                </a:lnTo>
                <a:lnTo>
                  <a:pt x="7505" y="14224"/>
                </a:lnTo>
                <a:lnTo>
                  <a:pt x="11264" y="16268"/>
                </a:lnTo>
                <a:lnTo>
                  <a:pt x="12204" y="20332"/>
                </a:lnTo>
                <a:lnTo>
                  <a:pt x="12204" y="99695"/>
                </a:lnTo>
                <a:lnTo>
                  <a:pt x="10312" y="107835"/>
                </a:lnTo>
                <a:lnTo>
                  <a:pt x="3759" y="109880"/>
                </a:lnTo>
                <a:lnTo>
                  <a:pt x="0" y="109880"/>
                </a:lnTo>
                <a:lnTo>
                  <a:pt x="0" y="113944"/>
                </a:lnTo>
                <a:lnTo>
                  <a:pt x="30962" y="113944"/>
                </a:lnTo>
                <a:lnTo>
                  <a:pt x="30962" y="109880"/>
                </a:lnTo>
                <a:close/>
              </a:path>
              <a:path w="86360" h="114300">
                <a:moveTo>
                  <a:pt x="86321" y="109880"/>
                </a:moveTo>
                <a:lnTo>
                  <a:pt x="81622" y="109880"/>
                </a:lnTo>
                <a:lnTo>
                  <a:pt x="76009" y="107835"/>
                </a:lnTo>
                <a:lnTo>
                  <a:pt x="73177" y="99695"/>
                </a:lnTo>
                <a:lnTo>
                  <a:pt x="73177" y="0"/>
                </a:lnTo>
                <a:lnTo>
                  <a:pt x="72237" y="0"/>
                </a:lnTo>
                <a:lnTo>
                  <a:pt x="67564" y="8128"/>
                </a:lnTo>
                <a:lnTo>
                  <a:pt x="58166" y="11176"/>
                </a:lnTo>
                <a:lnTo>
                  <a:pt x="54419" y="11176"/>
                </a:lnTo>
                <a:lnTo>
                  <a:pt x="54419" y="14224"/>
                </a:lnTo>
                <a:lnTo>
                  <a:pt x="62865" y="14224"/>
                </a:lnTo>
                <a:lnTo>
                  <a:pt x="65671" y="16268"/>
                </a:lnTo>
                <a:lnTo>
                  <a:pt x="66611" y="20332"/>
                </a:lnTo>
                <a:lnTo>
                  <a:pt x="66611" y="99695"/>
                </a:lnTo>
                <a:lnTo>
                  <a:pt x="64731" y="107835"/>
                </a:lnTo>
                <a:lnTo>
                  <a:pt x="58166" y="109880"/>
                </a:lnTo>
                <a:lnTo>
                  <a:pt x="54419" y="109880"/>
                </a:lnTo>
                <a:lnTo>
                  <a:pt x="54419" y="113944"/>
                </a:lnTo>
                <a:lnTo>
                  <a:pt x="86321" y="113944"/>
                </a:lnTo>
                <a:lnTo>
                  <a:pt x="86321" y="10988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4536203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5" name="object 3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508997" y="4902106"/>
            <a:ext cx="90063" cy="113938"/>
          </a:xfrm>
          <a:prstGeom prst="rect">
            <a:avLst/>
          </a:prstGeom>
        </p:spPr>
      </p:pic>
      <p:sp>
        <p:nvSpPr>
          <p:cNvPr id="37" name="object 37"/>
          <p:cNvSpPr/>
          <p:nvPr/>
        </p:nvSpPr>
        <p:spPr>
          <a:xfrm>
            <a:off x="3597087" y="2771595"/>
            <a:ext cx="0" cy="725170"/>
          </a:xfrm>
          <a:custGeom>
            <a:avLst/>
            <a:gdLst/>
            <a:ahLst/>
            <a:cxnLst/>
            <a:rect l="l" t="t" r="r" b="b"/>
            <a:pathLst>
              <a:path h="725170">
                <a:moveTo>
                  <a:pt x="0" y="0"/>
                </a:moveTo>
                <a:lnTo>
                  <a:pt x="0" y="72455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8" name="object 38"/>
          <p:cNvPicPr/>
          <p:nvPr/>
        </p:nvPicPr>
        <p:blipFill rotWithShape="1">
          <a:blip r:embed="rId6" cstate="print"/>
          <a:srcRect l="-1" t="1" r="-10130" b="31395"/>
          <a:stretch/>
        </p:blipFill>
        <p:spPr>
          <a:xfrm>
            <a:off x="3563322" y="3523449"/>
            <a:ext cx="71278" cy="118703"/>
          </a:xfrm>
          <a:prstGeom prst="rect">
            <a:avLst/>
          </a:prstGeom>
        </p:spPr>
      </p:pic>
      <p:sp>
        <p:nvSpPr>
          <p:cNvPr id="40" name="object 40"/>
          <p:cNvSpPr/>
          <p:nvPr/>
        </p:nvSpPr>
        <p:spPr>
          <a:xfrm>
            <a:off x="3974234" y="783632"/>
            <a:ext cx="0" cy="2712720"/>
          </a:xfrm>
          <a:custGeom>
            <a:avLst/>
            <a:gdLst/>
            <a:ahLst/>
            <a:cxnLst/>
            <a:rect l="l" t="t" r="r" b="b"/>
            <a:pathLst>
              <a:path h="2712720">
                <a:moveTo>
                  <a:pt x="0" y="0"/>
                </a:moveTo>
                <a:lnTo>
                  <a:pt x="0" y="2712520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1" name="object 4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956419" y="3521514"/>
            <a:ext cx="90063" cy="115851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4145914" y="873261"/>
            <a:ext cx="0" cy="2623185"/>
          </a:xfrm>
          <a:custGeom>
            <a:avLst/>
            <a:gdLst/>
            <a:ahLst/>
            <a:cxnLst/>
            <a:rect l="l" t="t" r="r" b="b"/>
            <a:pathLst>
              <a:path h="2623185">
                <a:moveTo>
                  <a:pt x="0" y="0"/>
                </a:moveTo>
                <a:lnTo>
                  <a:pt x="0" y="2622890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122458" y="3522598"/>
            <a:ext cx="43180" cy="114935"/>
          </a:xfrm>
          <a:custGeom>
            <a:avLst/>
            <a:gdLst/>
            <a:ahLst/>
            <a:cxnLst/>
            <a:rect l="l" t="t" r="r" b="b"/>
            <a:pathLst>
              <a:path w="43179" h="114935">
                <a:moveTo>
                  <a:pt x="43154" y="81241"/>
                </a:moveTo>
                <a:lnTo>
                  <a:pt x="40347" y="68135"/>
                </a:lnTo>
                <a:lnTo>
                  <a:pt x="37541" y="61899"/>
                </a:lnTo>
                <a:lnTo>
                  <a:pt x="36588" y="60985"/>
                </a:lnTo>
                <a:lnTo>
                  <a:pt x="36588" y="86398"/>
                </a:lnTo>
                <a:lnTo>
                  <a:pt x="36588" y="90487"/>
                </a:lnTo>
                <a:lnTo>
                  <a:pt x="33782" y="103593"/>
                </a:lnTo>
                <a:lnTo>
                  <a:pt x="30949" y="106819"/>
                </a:lnTo>
                <a:lnTo>
                  <a:pt x="21590" y="109829"/>
                </a:lnTo>
                <a:lnTo>
                  <a:pt x="18770" y="109829"/>
                </a:lnTo>
                <a:lnTo>
                  <a:pt x="10325" y="103593"/>
                </a:lnTo>
                <a:lnTo>
                  <a:pt x="8445" y="99517"/>
                </a:lnTo>
                <a:lnTo>
                  <a:pt x="5638" y="86398"/>
                </a:lnTo>
                <a:lnTo>
                  <a:pt x="5638" y="82321"/>
                </a:lnTo>
                <a:lnTo>
                  <a:pt x="8445" y="68986"/>
                </a:lnTo>
                <a:lnTo>
                  <a:pt x="16891" y="55880"/>
                </a:lnTo>
                <a:lnTo>
                  <a:pt x="25336" y="62979"/>
                </a:lnTo>
                <a:lnTo>
                  <a:pt x="31902" y="70065"/>
                </a:lnTo>
                <a:lnTo>
                  <a:pt x="33782" y="74155"/>
                </a:lnTo>
                <a:lnTo>
                  <a:pt x="36588" y="86398"/>
                </a:lnTo>
                <a:lnTo>
                  <a:pt x="36588" y="60985"/>
                </a:lnTo>
                <a:lnTo>
                  <a:pt x="29083" y="53733"/>
                </a:lnTo>
                <a:lnTo>
                  <a:pt x="32842" y="49860"/>
                </a:lnTo>
                <a:lnTo>
                  <a:pt x="39395" y="40614"/>
                </a:lnTo>
                <a:lnTo>
                  <a:pt x="42227" y="26428"/>
                </a:lnTo>
                <a:lnTo>
                  <a:pt x="42227" y="19342"/>
                </a:lnTo>
                <a:lnTo>
                  <a:pt x="36588" y="7086"/>
                </a:lnTo>
                <a:lnTo>
                  <a:pt x="36588" y="27292"/>
                </a:lnTo>
                <a:lnTo>
                  <a:pt x="33782" y="40614"/>
                </a:lnTo>
                <a:lnTo>
                  <a:pt x="26276" y="50723"/>
                </a:lnTo>
                <a:lnTo>
                  <a:pt x="19697" y="45783"/>
                </a:lnTo>
                <a:lnTo>
                  <a:pt x="13144" y="38468"/>
                </a:lnTo>
                <a:lnTo>
                  <a:pt x="11277" y="36537"/>
                </a:lnTo>
                <a:lnTo>
                  <a:pt x="7505" y="24282"/>
                </a:lnTo>
                <a:lnTo>
                  <a:pt x="11277" y="11176"/>
                </a:lnTo>
                <a:lnTo>
                  <a:pt x="13144" y="7950"/>
                </a:lnTo>
                <a:lnTo>
                  <a:pt x="22529" y="4076"/>
                </a:lnTo>
                <a:lnTo>
                  <a:pt x="25336" y="4940"/>
                </a:lnTo>
                <a:lnTo>
                  <a:pt x="32842" y="11176"/>
                </a:lnTo>
                <a:lnTo>
                  <a:pt x="34721" y="14185"/>
                </a:lnTo>
                <a:lnTo>
                  <a:pt x="36588" y="27292"/>
                </a:lnTo>
                <a:lnTo>
                  <a:pt x="36588" y="7086"/>
                </a:lnTo>
                <a:lnTo>
                  <a:pt x="31902" y="1930"/>
                </a:lnTo>
                <a:lnTo>
                  <a:pt x="22529" y="0"/>
                </a:lnTo>
                <a:lnTo>
                  <a:pt x="14084" y="850"/>
                </a:lnTo>
                <a:lnTo>
                  <a:pt x="7505" y="7086"/>
                </a:lnTo>
                <a:lnTo>
                  <a:pt x="3746" y="13106"/>
                </a:lnTo>
                <a:lnTo>
                  <a:pt x="1879" y="26428"/>
                </a:lnTo>
                <a:lnTo>
                  <a:pt x="1879" y="28371"/>
                </a:lnTo>
                <a:lnTo>
                  <a:pt x="4686" y="41694"/>
                </a:lnTo>
                <a:lnTo>
                  <a:pt x="6578" y="44704"/>
                </a:lnTo>
                <a:lnTo>
                  <a:pt x="14084" y="53733"/>
                </a:lnTo>
                <a:lnTo>
                  <a:pt x="9385" y="57810"/>
                </a:lnTo>
                <a:lnTo>
                  <a:pt x="3746" y="67056"/>
                </a:lnTo>
                <a:lnTo>
                  <a:pt x="1879" y="72212"/>
                </a:lnTo>
                <a:lnTo>
                  <a:pt x="0" y="86398"/>
                </a:lnTo>
                <a:lnTo>
                  <a:pt x="939" y="94564"/>
                </a:lnTo>
                <a:lnTo>
                  <a:pt x="6578" y="105752"/>
                </a:lnTo>
                <a:lnTo>
                  <a:pt x="12192" y="111760"/>
                </a:lnTo>
                <a:lnTo>
                  <a:pt x="21590" y="114769"/>
                </a:lnTo>
                <a:lnTo>
                  <a:pt x="30035" y="112839"/>
                </a:lnTo>
                <a:lnTo>
                  <a:pt x="37541" y="105752"/>
                </a:lnTo>
                <a:lnTo>
                  <a:pt x="41287" y="98653"/>
                </a:lnTo>
                <a:lnTo>
                  <a:pt x="43154" y="85331"/>
                </a:lnTo>
                <a:lnTo>
                  <a:pt x="43154" y="8124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3037927" y="2468532"/>
            <a:ext cx="0" cy="1028065"/>
          </a:xfrm>
          <a:custGeom>
            <a:avLst/>
            <a:gdLst/>
            <a:ahLst/>
            <a:cxnLst/>
            <a:rect l="l" t="t" r="r" b="b"/>
            <a:pathLst>
              <a:path h="1028064">
                <a:moveTo>
                  <a:pt x="0" y="0"/>
                </a:moveTo>
                <a:lnTo>
                  <a:pt x="0" y="1027619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444274" y="2021891"/>
            <a:ext cx="0" cy="1474470"/>
          </a:xfrm>
          <a:custGeom>
            <a:avLst/>
            <a:gdLst/>
            <a:ahLst/>
            <a:cxnLst/>
            <a:rect l="l" t="t" r="r" b="b"/>
            <a:pathLst>
              <a:path h="1474470">
                <a:moveTo>
                  <a:pt x="0" y="0"/>
                </a:moveTo>
                <a:lnTo>
                  <a:pt x="0" y="1474261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7" name="object 4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432076" y="3521514"/>
            <a:ext cx="90063" cy="115851"/>
          </a:xfrm>
          <a:prstGeom prst="rect">
            <a:avLst/>
          </a:prstGeom>
        </p:spPr>
      </p:pic>
      <p:sp>
        <p:nvSpPr>
          <p:cNvPr id="57" name="object 57"/>
          <p:cNvSpPr/>
          <p:nvPr/>
        </p:nvSpPr>
        <p:spPr>
          <a:xfrm>
            <a:off x="5054158" y="5046565"/>
            <a:ext cx="0" cy="1497965"/>
          </a:xfrm>
          <a:custGeom>
            <a:avLst/>
            <a:gdLst/>
            <a:ahLst/>
            <a:cxnLst/>
            <a:rect l="l" t="t" r="r" b="b"/>
            <a:pathLst>
              <a:path h="1497965">
                <a:moveTo>
                  <a:pt x="0" y="0"/>
                </a:moveTo>
                <a:lnTo>
                  <a:pt x="0" y="1497573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8" name="object 58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156248" y="3238656"/>
            <a:ext cx="93815" cy="245244"/>
          </a:xfrm>
          <a:prstGeom prst="rect">
            <a:avLst/>
          </a:prstGeom>
        </p:spPr>
      </p:pic>
      <p:pic>
        <p:nvPicPr>
          <p:cNvPr id="59" name="object 59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3984546" y="3237581"/>
            <a:ext cx="95701" cy="245244"/>
          </a:xfrm>
          <a:prstGeom prst="rect">
            <a:avLst/>
          </a:prstGeom>
        </p:spPr>
      </p:pic>
      <p:sp>
        <p:nvSpPr>
          <p:cNvPr id="61" name="object 61"/>
          <p:cNvSpPr/>
          <p:nvPr/>
        </p:nvSpPr>
        <p:spPr>
          <a:xfrm>
            <a:off x="3952659" y="760209"/>
            <a:ext cx="215265" cy="136525"/>
          </a:xfrm>
          <a:custGeom>
            <a:avLst/>
            <a:gdLst/>
            <a:ahLst/>
            <a:cxnLst/>
            <a:rect l="l" t="t" r="r" b="b"/>
            <a:pathLst>
              <a:path w="215264" h="136525">
                <a:moveTo>
                  <a:pt x="43154" y="23431"/>
                </a:moveTo>
                <a:lnTo>
                  <a:pt x="36576" y="6235"/>
                </a:lnTo>
                <a:lnTo>
                  <a:pt x="21564" y="0"/>
                </a:lnTo>
                <a:lnTo>
                  <a:pt x="6565" y="6235"/>
                </a:lnTo>
                <a:lnTo>
                  <a:pt x="0" y="23431"/>
                </a:lnTo>
                <a:lnTo>
                  <a:pt x="6565" y="39763"/>
                </a:lnTo>
                <a:lnTo>
                  <a:pt x="21564" y="46863"/>
                </a:lnTo>
                <a:lnTo>
                  <a:pt x="36576" y="39763"/>
                </a:lnTo>
                <a:lnTo>
                  <a:pt x="43154" y="23431"/>
                </a:lnTo>
                <a:close/>
              </a:path>
              <a:path w="215264" h="136525">
                <a:moveTo>
                  <a:pt x="214833" y="113055"/>
                </a:moveTo>
                <a:lnTo>
                  <a:pt x="209194" y="96723"/>
                </a:lnTo>
                <a:lnTo>
                  <a:pt x="193243" y="89623"/>
                </a:lnTo>
                <a:lnTo>
                  <a:pt x="178244" y="96723"/>
                </a:lnTo>
                <a:lnTo>
                  <a:pt x="171678" y="113055"/>
                </a:lnTo>
                <a:lnTo>
                  <a:pt x="178244" y="130251"/>
                </a:lnTo>
                <a:lnTo>
                  <a:pt x="193243" y="136271"/>
                </a:lnTo>
                <a:lnTo>
                  <a:pt x="209194" y="130251"/>
                </a:lnTo>
                <a:lnTo>
                  <a:pt x="214833" y="11305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082351" y="3496044"/>
            <a:ext cx="1481455" cy="2987675"/>
          </a:xfrm>
          <a:custGeom>
            <a:avLst/>
            <a:gdLst/>
            <a:ahLst/>
            <a:cxnLst/>
            <a:rect l="l" t="t" r="r" b="b"/>
            <a:pathLst>
              <a:path w="1481454" h="2987675">
                <a:moveTo>
                  <a:pt x="0" y="1550521"/>
                </a:moveTo>
                <a:lnTo>
                  <a:pt x="1481382" y="1550521"/>
                </a:lnTo>
                <a:lnTo>
                  <a:pt x="1481382" y="0"/>
                </a:lnTo>
                <a:lnTo>
                  <a:pt x="0" y="0"/>
                </a:lnTo>
                <a:lnTo>
                  <a:pt x="0" y="1550521"/>
                </a:lnTo>
                <a:close/>
              </a:path>
              <a:path w="1481454" h="2987675">
                <a:moveTo>
                  <a:pt x="1167971" y="1550521"/>
                </a:moveTo>
                <a:lnTo>
                  <a:pt x="1167971" y="2987166"/>
                </a:lnTo>
              </a:path>
            </a:pathLst>
          </a:custGeom>
          <a:ln w="1609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228878" y="4906175"/>
            <a:ext cx="41275" cy="115570"/>
          </a:xfrm>
          <a:custGeom>
            <a:avLst/>
            <a:gdLst/>
            <a:ahLst/>
            <a:cxnLst/>
            <a:rect l="l" t="t" r="r" b="b"/>
            <a:pathLst>
              <a:path w="41275" h="115570">
                <a:moveTo>
                  <a:pt x="41160" y="79349"/>
                </a:moveTo>
                <a:lnTo>
                  <a:pt x="38379" y="66141"/>
                </a:lnTo>
                <a:lnTo>
                  <a:pt x="33655" y="60032"/>
                </a:lnTo>
                <a:lnTo>
                  <a:pt x="25298" y="52895"/>
                </a:lnTo>
                <a:lnTo>
                  <a:pt x="28943" y="50876"/>
                </a:lnTo>
                <a:lnTo>
                  <a:pt x="35585" y="41719"/>
                </a:lnTo>
                <a:lnTo>
                  <a:pt x="36449" y="39674"/>
                </a:lnTo>
                <a:lnTo>
                  <a:pt x="38379" y="25425"/>
                </a:lnTo>
                <a:lnTo>
                  <a:pt x="38379" y="20358"/>
                </a:lnTo>
                <a:lnTo>
                  <a:pt x="33655" y="8140"/>
                </a:lnTo>
                <a:lnTo>
                  <a:pt x="28943" y="3048"/>
                </a:lnTo>
                <a:lnTo>
                  <a:pt x="19507" y="0"/>
                </a:lnTo>
                <a:lnTo>
                  <a:pt x="15011" y="1016"/>
                </a:lnTo>
                <a:lnTo>
                  <a:pt x="6426" y="6108"/>
                </a:lnTo>
                <a:lnTo>
                  <a:pt x="4508" y="10160"/>
                </a:lnTo>
                <a:lnTo>
                  <a:pt x="863" y="22377"/>
                </a:lnTo>
                <a:lnTo>
                  <a:pt x="2781" y="29514"/>
                </a:lnTo>
                <a:lnTo>
                  <a:pt x="5575" y="31534"/>
                </a:lnTo>
                <a:lnTo>
                  <a:pt x="9220" y="29514"/>
                </a:lnTo>
                <a:lnTo>
                  <a:pt x="10287" y="24422"/>
                </a:lnTo>
                <a:lnTo>
                  <a:pt x="9220" y="21361"/>
                </a:lnTo>
                <a:lnTo>
                  <a:pt x="8356" y="14249"/>
                </a:lnTo>
                <a:lnTo>
                  <a:pt x="11150" y="7112"/>
                </a:lnTo>
                <a:lnTo>
                  <a:pt x="17792" y="5092"/>
                </a:lnTo>
                <a:lnTo>
                  <a:pt x="20586" y="5092"/>
                </a:lnTo>
                <a:lnTo>
                  <a:pt x="28079" y="11201"/>
                </a:lnTo>
                <a:lnTo>
                  <a:pt x="28943" y="14249"/>
                </a:lnTo>
                <a:lnTo>
                  <a:pt x="30873" y="27470"/>
                </a:lnTo>
                <a:lnTo>
                  <a:pt x="30873" y="32562"/>
                </a:lnTo>
                <a:lnTo>
                  <a:pt x="27012" y="44767"/>
                </a:lnTo>
                <a:lnTo>
                  <a:pt x="24231" y="48831"/>
                </a:lnTo>
                <a:lnTo>
                  <a:pt x="15011" y="50876"/>
                </a:lnTo>
                <a:lnTo>
                  <a:pt x="15011" y="55943"/>
                </a:lnTo>
                <a:lnTo>
                  <a:pt x="23368" y="56984"/>
                </a:lnTo>
                <a:lnTo>
                  <a:pt x="30010" y="63080"/>
                </a:lnTo>
                <a:lnTo>
                  <a:pt x="31724" y="68160"/>
                </a:lnTo>
                <a:lnTo>
                  <a:pt x="33655" y="82410"/>
                </a:lnTo>
                <a:lnTo>
                  <a:pt x="32804" y="91567"/>
                </a:lnTo>
                <a:lnTo>
                  <a:pt x="30010" y="102755"/>
                </a:lnTo>
                <a:lnTo>
                  <a:pt x="27012" y="106819"/>
                </a:lnTo>
                <a:lnTo>
                  <a:pt x="18656" y="109880"/>
                </a:lnTo>
                <a:lnTo>
                  <a:pt x="11150" y="107835"/>
                </a:lnTo>
                <a:lnTo>
                  <a:pt x="8356" y="100723"/>
                </a:lnTo>
                <a:lnTo>
                  <a:pt x="10287" y="91567"/>
                </a:lnTo>
                <a:lnTo>
                  <a:pt x="9220" y="85458"/>
                </a:lnTo>
                <a:lnTo>
                  <a:pt x="5575" y="83413"/>
                </a:lnTo>
                <a:lnTo>
                  <a:pt x="1714" y="85458"/>
                </a:lnTo>
                <a:lnTo>
                  <a:pt x="0" y="93599"/>
                </a:lnTo>
                <a:lnTo>
                  <a:pt x="0" y="96659"/>
                </a:lnTo>
                <a:lnTo>
                  <a:pt x="5575" y="107835"/>
                </a:lnTo>
                <a:lnTo>
                  <a:pt x="9220" y="111912"/>
                </a:lnTo>
                <a:lnTo>
                  <a:pt x="18656" y="114973"/>
                </a:lnTo>
                <a:lnTo>
                  <a:pt x="28079" y="111912"/>
                </a:lnTo>
                <a:lnTo>
                  <a:pt x="35585" y="104787"/>
                </a:lnTo>
                <a:lnTo>
                  <a:pt x="39230" y="96659"/>
                </a:lnTo>
                <a:lnTo>
                  <a:pt x="41160" y="83413"/>
                </a:lnTo>
                <a:lnTo>
                  <a:pt x="41160" y="7934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272725" y="877989"/>
            <a:ext cx="0" cy="2618740"/>
          </a:xfrm>
          <a:custGeom>
            <a:avLst/>
            <a:gdLst/>
            <a:ahLst/>
            <a:cxnLst/>
            <a:rect l="l" t="t" r="r" b="b"/>
            <a:pathLst>
              <a:path h="2618740">
                <a:moveTo>
                  <a:pt x="0" y="0"/>
                </a:moveTo>
                <a:lnTo>
                  <a:pt x="0" y="2618162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591730" y="2021891"/>
            <a:ext cx="0" cy="1474470"/>
          </a:xfrm>
          <a:custGeom>
            <a:avLst/>
            <a:gdLst/>
            <a:ahLst/>
            <a:cxnLst/>
            <a:rect l="l" t="t" r="r" b="b"/>
            <a:pathLst>
              <a:path h="1474470">
                <a:moveTo>
                  <a:pt x="0" y="0"/>
                </a:moveTo>
                <a:lnTo>
                  <a:pt x="0" y="1474261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269080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242710" y="4904130"/>
            <a:ext cx="41910" cy="114300"/>
          </a:xfrm>
          <a:custGeom>
            <a:avLst/>
            <a:gdLst/>
            <a:ahLst/>
            <a:cxnLst/>
            <a:rect l="l" t="t" r="r" b="b"/>
            <a:pathLst>
              <a:path w="41910" h="114300">
                <a:moveTo>
                  <a:pt x="41376" y="74282"/>
                </a:moveTo>
                <a:lnTo>
                  <a:pt x="39446" y="60032"/>
                </a:lnTo>
                <a:lnTo>
                  <a:pt x="35585" y="48831"/>
                </a:lnTo>
                <a:lnTo>
                  <a:pt x="31076" y="42735"/>
                </a:lnTo>
                <a:lnTo>
                  <a:pt x="22504" y="39674"/>
                </a:lnTo>
                <a:lnTo>
                  <a:pt x="14998" y="41719"/>
                </a:lnTo>
                <a:lnTo>
                  <a:pt x="12217" y="43764"/>
                </a:lnTo>
                <a:lnTo>
                  <a:pt x="6642" y="52920"/>
                </a:lnTo>
                <a:lnTo>
                  <a:pt x="7493" y="10185"/>
                </a:lnTo>
                <a:lnTo>
                  <a:pt x="38582" y="10185"/>
                </a:lnTo>
                <a:lnTo>
                  <a:pt x="39446" y="0"/>
                </a:lnTo>
                <a:lnTo>
                  <a:pt x="4711" y="0"/>
                </a:lnTo>
                <a:lnTo>
                  <a:pt x="2781" y="60032"/>
                </a:lnTo>
                <a:lnTo>
                  <a:pt x="6642" y="60032"/>
                </a:lnTo>
                <a:lnTo>
                  <a:pt x="13068" y="48831"/>
                </a:lnTo>
                <a:lnTo>
                  <a:pt x="20574" y="46812"/>
                </a:lnTo>
                <a:lnTo>
                  <a:pt x="24434" y="46812"/>
                </a:lnTo>
                <a:lnTo>
                  <a:pt x="31076" y="54940"/>
                </a:lnTo>
                <a:lnTo>
                  <a:pt x="32791" y="62077"/>
                </a:lnTo>
                <a:lnTo>
                  <a:pt x="33870" y="76301"/>
                </a:lnTo>
                <a:lnTo>
                  <a:pt x="32791" y="89547"/>
                </a:lnTo>
                <a:lnTo>
                  <a:pt x="30010" y="100723"/>
                </a:lnTo>
                <a:lnTo>
                  <a:pt x="28079" y="104800"/>
                </a:lnTo>
                <a:lnTo>
                  <a:pt x="19723" y="108864"/>
                </a:lnTo>
                <a:lnTo>
                  <a:pt x="11353" y="106832"/>
                </a:lnTo>
                <a:lnTo>
                  <a:pt x="6642" y="98704"/>
                </a:lnTo>
                <a:lnTo>
                  <a:pt x="8572" y="93611"/>
                </a:lnTo>
                <a:lnTo>
                  <a:pt x="9423" y="87503"/>
                </a:lnTo>
                <a:lnTo>
                  <a:pt x="8572" y="82410"/>
                </a:lnTo>
                <a:lnTo>
                  <a:pt x="5575" y="80391"/>
                </a:lnTo>
                <a:lnTo>
                  <a:pt x="1066" y="82410"/>
                </a:lnTo>
                <a:lnTo>
                  <a:pt x="0" y="89547"/>
                </a:lnTo>
                <a:lnTo>
                  <a:pt x="0" y="95643"/>
                </a:lnTo>
                <a:lnTo>
                  <a:pt x="5575" y="106832"/>
                </a:lnTo>
                <a:lnTo>
                  <a:pt x="11353" y="110909"/>
                </a:lnTo>
                <a:lnTo>
                  <a:pt x="19723" y="113957"/>
                </a:lnTo>
                <a:lnTo>
                  <a:pt x="20574" y="113957"/>
                </a:lnTo>
                <a:lnTo>
                  <a:pt x="30010" y="110909"/>
                </a:lnTo>
                <a:lnTo>
                  <a:pt x="35585" y="102768"/>
                </a:lnTo>
                <a:lnTo>
                  <a:pt x="36652" y="100723"/>
                </a:lnTo>
                <a:lnTo>
                  <a:pt x="40297" y="89547"/>
                </a:lnTo>
                <a:lnTo>
                  <a:pt x="41376" y="7428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3" name="object 83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294378" y="5068962"/>
            <a:ext cx="87254" cy="95626"/>
          </a:xfrm>
          <a:prstGeom prst="rect">
            <a:avLst/>
          </a:prstGeom>
        </p:spPr>
      </p:pic>
      <p:sp>
        <p:nvSpPr>
          <p:cNvPr id="84" name="object 84"/>
          <p:cNvSpPr/>
          <p:nvPr/>
        </p:nvSpPr>
        <p:spPr>
          <a:xfrm>
            <a:off x="6145166" y="5730284"/>
            <a:ext cx="923290" cy="305435"/>
          </a:xfrm>
          <a:custGeom>
            <a:avLst/>
            <a:gdLst/>
            <a:ahLst/>
            <a:cxnLst/>
            <a:rect l="l" t="t" r="r" b="b"/>
            <a:pathLst>
              <a:path w="923290" h="305435">
                <a:moveTo>
                  <a:pt x="0" y="305212"/>
                </a:moveTo>
                <a:lnTo>
                  <a:pt x="923165" y="305212"/>
                </a:lnTo>
                <a:lnTo>
                  <a:pt x="923165" y="0"/>
                </a:lnTo>
                <a:lnTo>
                  <a:pt x="0" y="0"/>
                </a:lnTo>
                <a:lnTo>
                  <a:pt x="0" y="305212"/>
                </a:lnTo>
                <a:close/>
              </a:path>
            </a:pathLst>
          </a:custGeom>
          <a:ln w="161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492256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6466090" y="4903126"/>
            <a:ext cx="43180" cy="115570"/>
          </a:xfrm>
          <a:custGeom>
            <a:avLst/>
            <a:gdLst/>
            <a:ahLst/>
            <a:cxnLst/>
            <a:rect l="l" t="t" r="r" b="b"/>
            <a:pathLst>
              <a:path w="43179" h="115570">
                <a:moveTo>
                  <a:pt x="43091" y="65100"/>
                </a:moveTo>
                <a:lnTo>
                  <a:pt x="39446" y="51879"/>
                </a:lnTo>
                <a:lnTo>
                  <a:pt x="36449" y="48196"/>
                </a:lnTo>
                <a:lnTo>
                  <a:pt x="36449" y="76301"/>
                </a:lnTo>
                <a:lnTo>
                  <a:pt x="35598" y="92570"/>
                </a:lnTo>
                <a:lnTo>
                  <a:pt x="32804" y="102755"/>
                </a:lnTo>
                <a:lnTo>
                  <a:pt x="30873" y="105803"/>
                </a:lnTo>
                <a:lnTo>
                  <a:pt x="23368" y="109867"/>
                </a:lnTo>
                <a:lnTo>
                  <a:pt x="18656" y="108864"/>
                </a:lnTo>
                <a:lnTo>
                  <a:pt x="12230" y="98679"/>
                </a:lnTo>
                <a:lnTo>
                  <a:pt x="11150" y="96647"/>
                </a:lnTo>
                <a:lnTo>
                  <a:pt x="8369" y="84442"/>
                </a:lnTo>
                <a:lnTo>
                  <a:pt x="7505" y="69189"/>
                </a:lnTo>
                <a:lnTo>
                  <a:pt x="10299" y="62052"/>
                </a:lnTo>
                <a:lnTo>
                  <a:pt x="15011" y="51879"/>
                </a:lnTo>
                <a:lnTo>
                  <a:pt x="23368" y="48831"/>
                </a:lnTo>
                <a:lnTo>
                  <a:pt x="25298" y="48831"/>
                </a:lnTo>
                <a:lnTo>
                  <a:pt x="32804" y="55943"/>
                </a:lnTo>
                <a:lnTo>
                  <a:pt x="34734" y="61036"/>
                </a:lnTo>
                <a:lnTo>
                  <a:pt x="36449" y="76301"/>
                </a:lnTo>
                <a:lnTo>
                  <a:pt x="36449" y="48196"/>
                </a:lnTo>
                <a:lnTo>
                  <a:pt x="33667" y="44767"/>
                </a:lnTo>
                <a:lnTo>
                  <a:pt x="24231" y="41719"/>
                </a:lnTo>
                <a:lnTo>
                  <a:pt x="15011" y="45783"/>
                </a:lnTo>
                <a:lnTo>
                  <a:pt x="13081" y="47815"/>
                </a:lnTo>
                <a:lnTo>
                  <a:pt x="7505" y="58991"/>
                </a:lnTo>
                <a:lnTo>
                  <a:pt x="7505" y="53924"/>
                </a:lnTo>
                <a:lnTo>
                  <a:pt x="13081" y="14249"/>
                </a:lnTo>
                <a:lnTo>
                  <a:pt x="25298" y="4064"/>
                </a:lnTo>
                <a:lnTo>
                  <a:pt x="30022" y="6096"/>
                </a:lnTo>
                <a:lnTo>
                  <a:pt x="30873" y="10160"/>
                </a:lnTo>
                <a:lnTo>
                  <a:pt x="30873" y="15252"/>
                </a:lnTo>
                <a:lnTo>
                  <a:pt x="31953" y="20345"/>
                </a:lnTo>
                <a:lnTo>
                  <a:pt x="26162" y="0"/>
                </a:lnTo>
                <a:lnTo>
                  <a:pt x="21437" y="1003"/>
                </a:lnTo>
                <a:lnTo>
                  <a:pt x="0" y="45783"/>
                </a:lnTo>
                <a:lnTo>
                  <a:pt x="0" y="76301"/>
                </a:lnTo>
                <a:lnTo>
                  <a:pt x="13944" y="111912"/>
                </a:lnTo>
                <a:lnTo>
                  <a:pt x="23368" y="114960"/>
                </a:lnTo>
                <a:lnTo>
                  <a:pt x="30022" y="112928"/>
                </a:lnTo>
                <a:lnTo>
                  <a:pt x="37515" y="104775"/>
                </a:lnTo>
                <a:lnTo>
                  <a:pt x="38379" y="102755"/>
                </a:lnTo>
                <a:lnTo>
                  <a:pt x="42240" y="91554"/>
                </a:lnTo>
                <a:lnTo>
                  <a:pt x="43091" y="76301"/>
                </a:lnTo>
                <a:lnTo>
                  <a:pt x="43091" y="6510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9" name="object 8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516696" y="5068962"/>
            <a:ext cx="87212" cy="95626"/>
          </a:xfrm>
          <a:prstGeom prst="rect">
            <a:avLst/>
          </a:prstGeom>
        </p:spPr>
      </p:pic>
      <p:sp>
        <p:nvSpPr>
          <p:cNvPr id="90" name="object 90"/>
          <p:cNvSpPr/>
          <p:nvPr/>
        </p:nvSpPr>
        <p:spPr>
          <a:xfrm>
            <a:off x="6715645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6688417" y="4904130"/>
            <a:ext cx="42545" cy="114300"/>
          </a:xfrm>
          <a:custGeom>
            <a:avLst/>
            <a:gdLst/>
            <a:ahLst/>
            <a:cxnLst/>
            <a:rect l="l" t="t" r="r" b="b"/>
            <a:pathLst>
              <a:path w="42545" h="114300">
                <a:moveTo>
                  <a:pt x="42227" y="0"/>
                </a:moveTo>
                <a:lnTo>
                  <a:pt x="3644" y="0"/>
                </a:lnTo>
                <a:lnTo>
                  <a:pt x="0" y="27470"/>
                </a:lnTo>
                <a:lnTo>
                  <a:pt x="2781" y="28498"/>
                </a:lnTo>
                <a:lnTo>
                  <a:pt x="3644" y="24422"/>
                </a:lnTo>
                <a:lnTo>
                  <a:pt x="7493" y="14249"/>
                </a:lnTo>
                <a:lnTo>
                  <a:pt x="14147" y="10185"/>
                </a:lnTo>
                <a:lnTo>
                  <a:pt x="35585" y="10185"/>
                </a:lnTo>
                <a:lnTo>
                  <a:pt x="27228" y="33578"/>
                </a:lnTo>
                <a:lnTo>
                  <a:pt x="23368" y="45783"/>
                </a:lnTo>
                <a:lnTo>
                  <a:pt x="20574" y="55968"/>
                </a:lnTo>
                <a:lnTo>
                  <a:pt x="17792" y="65125"/>
                </a:lnTo>
                <a:lnTo>
                  <a:pt x="16929" y="72237"/>
                </a:lnTo>
                <a:lnTo>
                  <a:pt x="14998" y="80391"/>
                </a:lnTo>
                <a:lnTo>
                  <a:pt x="13068" y="92595"/>
                </a:lnTo>
                <a:lnTo>
                  <a:pt x="13068" y="102768"/>
                </a:lnTo>
                <a:lnTo>
                  <a:pt x="14147" y="110909"/>
                </a:lnTo>
                <a:lnTo>
                  <a:pt x="17792" y="113957"/>
                </a:lnTo>
                <a:lnTo>
                  <a:pt x="21653" y="111925"/>
                </a:lnTo>
                <a:lnTo>
                  <a:pt x="22504" y="104800"/>
                </a:lnTo>
                <a:lnTo>
                  <a:pt x="22504" y="73253"/>
                </a:lnTo>
                <a:lnTo>
                  <a:pt x="24434" y="61048"/>
                </a:lnTo>
                <a:lnTo>
                  <a:pt x="28079" y="47828"/>
                </a:lnTo>
                <a:lnTo>
                  <a:pt x="30010" y="37655"/>
                </a:lnTo>
                <a:lnTo>
                  <a:pt x="33655" y="26466"/>
                </a:lnTo>
                <a:lnTo>
                  <a:pt x="37515" y="16294"/>
                </a:lnTo>
                <a:lnTo>
                  <a:pt x="42227" y="5092"/>
                </a:lnTo>
                <a:lnTo>
                  <a:pt x="4222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2" name="object 9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6740085" y="5070982"/>
            <a:ext cx="87254" cy="93605"/>
          </a:xfrm>
          <a:prstGeom prst="rect">
            <a:avLst/>
          </a:prstGeom>
        </p:spPr>
      </p:pic>
      <p:sp>
        <p:nvSpPr>
          <p:cNvPr id="93" name="object 93"/>
          <p:cNvSpPr/>
          <p:nvPr/>
        </p:nvSpPr>
        <p:spPr>
          <a:xfrm>
            <a:off x="6938821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6911594" y="4903126"/>
            <a:ext cx="44450" cy="115570"/>
          </a:xfrm>
          <a:custGeom>
            <a:avLst/>
            <a:gdLst/>
            <a:ahLst/>
            <a:cxnLst/>
            <a:rect l="l" t="t" r="r" b="b"/>
            <a:pathLst>
              <a:path w="44450" h="115570">
                <a:moveTo>
                  <a:pt x="44157" y="81394"/>
                </a:moveTo>
                <a:lnTo>
                  <a:pt x="40513" y="68148"/>
                </a:lnTo>
                <a:lnTo>
                  <a:pt x="37515" y="63080"/>
                </a:lnTo>
                <a:lnTo>
                  <a:pt x="37515" y="87503"/>
                </a:lnTo>
                <a:lnTo>
                  <a:pt x="37515" y="90551"/>
                </a:lnTo>
                <a:lnTo>
                  <a:pt x="33870" y="103771"/>
                </a:lnTo>
                <a:lnTo>
                  <a:pt x="31076" y="106819"/>
                </a:lnTo>
                <a:lnTo>
                  <a:pt x="21640" y="109867"/>
                </a:lnTo>
                <a:lnTo>
                  <a:pt x="18859" y="109867"/>
                </a:lnTo>
                <a:lnTo>
                  <a:pt x="11353" y="103771"/>
                </a:lnTo>
                <a:lnTo>
                  <a:pt x="8572" y="99707"/>
                </a:lnTo>
                <a:lnTo>
                  <a:pt x="6642" y="86461"/>
                </a:lnTo>
                <a:lnTo>
                  <a:pt x="6642" y="82397"/>
                </a:lnTo>
                <a:lnTo>
                  <a:pt x="9423" y="69189"/>
                </a:lnTo>
                <a:lnTo>
                  <a:pt x="10502" y="66128"/>
                </a:lnTo>
                <a:lnTo>
                  <a:pt x="16929" y="55943"/>
                </a:lnTo>
                <a:lnTo>
                  <a:pt x="25501" y="63080"/>
                </a:lnTo>
                <a:lnTo>
                  <a:pt x="31940" y="70192"/>
                </a:lnTo>
                <a:lnTo>
                  <a:pt x="34721" y="74256"/>
                </a:lnTo>
                <a:lnTo>
                  <a:pt x="37515" y="87503"/>
                </a:lnTo>
                <a:lnTo>
                  <a:pt x="37515" y="63080"/>
                </a:lnTo>
                <a:lnTo>
                  <a:pt x="30010" y="53924"/>
                </a:lnTo>
                <a:lnTo>
                  <a:pt x="33870" y="49834"/>
                </a:lnTo>
                <a:lnTo>
                  <a:pt x="40513" y="40678"/>
                </a:lnTo>
                <a:lnTo>
                  <a:pt x="43294" y="26454"/>
                </a:lnTo>
                <a:lnTo>
                  <a:pt x="42227" y="19316"/>
                </a:lnTo>
                <a:lnTo>
                  <a:pt x="37515" y="8140"/>
                </a:lnTo>
                <a:lnTo>
                  <a:pt x="36652" y="7200"/>
                </a:lnTo>
                <a:lnTo>
                  <a:pt x="36652" y="27470"/>
                </a:lnTo>
                <a:lnTo>
                  <a:pt x="34721" y="40678"/>
                </a:lnTo>
                <a:lnTo>
                  <a:pt x="26365" y="50876"/>
                </a:lnTo>
                <a:lnTo>
                  <a:pt x="19723" y="45783"/>
                </a:lnTo>
                <a:lnTo>
                  <a:pt x="11353" y="36626"/>
                </a:lnTo>
                <a:lnTo>
                  <a:pt x="7493" y="24409"/>
                </a:lnTo>
                <a:lnTo>
                  <a:pt x="11353" y="11188"/>
                </a:lnTo>
                <a:lnTo>
                  <a:pt x="14147" y="8140"/>
                </a:lnTo>
                <a:lnTo>
                  <a:pt x="22504" y="4064"/>
                </a:lnTo>
                <a:lnTo>
                  <a:pt x="26365" y="5092"/>
                </a:lnTo>
                <a:lnTo>
                  <a:pt x="33870" y="11188"/>
                </a:lnTo>
                <a:lnTo>
                  <a:pt x="34721" y="14249"/>
                </a:lnTo>
                <a:lnTo>
                  <a:pt x="36652" y="27470"/>
                </a:lnTo>
                <a:lnTo>
                  <a:pt x="36652" y="7200"/>
                </a:lnTo>
                <a:lnTo>
                  <a:pt x="31940" y="2032"/>
                </a:lnTo>
                <a:lnTo>
                  <a:pt x="22504" y="0"/>
                </a:lnTo>
                <a:lnTo>
                  <a:pt x="14998" y="1003"/>
                </a:lnTo>
                <a:lnTo>
                  <a:pt x="7493" y="8140"/>
                </a:lnTo>
                <a:lnTo>
                  <a:pt x="4711" y="13208"/>
                </a:lnTo>
                <a:lnTo>
                  <a:pt x="1917" y="26454"/>
                </a:lnTo>
                <a:lnTo>
                  <a:pt x="1917" y="29502"/>
                </a:lnTo>
                <a:lnTo>
                  <a:pt x="5778" y="41719"/>
                </a:lnTo>
                <a:lnTo>
                  <a:pt x="6642" y="44767"/>
                </a:lnTo>
                <a:lnTo>
                  <a:pt x="14147" y="53924"/>
                </a:lnTo>
                <a:lnTo>
                  <a:pt x="10502" y="57988"/>
                </a:lnTo>
                <a:lnTo>
                  <a:pt x="3848" y="67144"/>
                </a:lnTo>
                <a:lnTo>
                  <a:pt x="1917" y="72237"/>
                </a:lnTo>
                <a:lnTo>
                  <a:pt x="0" y="86461"/>
                </a:lnTo>
                <a:lnTo>
                  <a:pt x="1066" y="94615"/>
                </a:lnTo>
                <a:lnTo>
                  <a:pt x="6642" y="105803"/>
                </a:lnTo>
                <a:lnTo>
                  <a:pt x="13284" y="111912"/>
                </a:lnTo>
                <a:lnTo>
                  <a:pt x="21640" y="114960"/>
                </a:lnTo>
                <a:lnTo>
                  <a:pt x="30010" y="112928"/>
                </a:lnTo>
                <a:lnTo>
                  <a:pt x="37515" y="105803"/>
                </a:lnTo>
                <a:lnTo>
                  <a:pt x="41376" y="98679"/>
                </a:lnTo>
                <a:lnTo>
                  <a:pt x="44157" y="85458"/>
                </a:lnTo>
                <a:lnTo>
                  <a:pt x="44157" y="813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5" name="object 95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963261" y="5070982"/>
            <a:ext cx="86354" cy="93605"/>
          </a:xfrm>
          <a:prstGeom prst="rect">
            <a:avLst/>
          </a:prstGeom>
        </p:spPr>
      </p:pic>
      <p:sp>
        <p:nvSpPr>
          <p:cNvPr id="96" name="object 96"/>
          <p:cNvSpPr/>
          <p:nvPr/>
        </p:nvSpPr>
        <p:spPr>
          <a:xfrm>
            <a:off x="4444274" y="2021891"/>
            <a:ext cx="1770380" cy="0"/>
          </a:xfrm>
          <a:custGeom>
            <a:avLst/>
            <a:gdLst/>
            <a:ahLst/>
            <a:cxnLst/>
            <a:rect l="l" t="t" r="r" b="b"/>
            <a:pathLst>
              <a:path w="1770379">
                <a:moveTo>
                  <a:pt x="0" y="0"/>
                </a:moveTo>
                <a:lnTo>
                  <a:pt x="1770352" y="0"/>
                </a:lnTo>
              </a:path>
            </a:pathLst>
          </a:custGeom>
          <a:ln w="1612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3522031" y="2537592"/>
            <a:ext cx="150495" cy="234315"/>
          </a:xfrm>
          <a:custGeom>
            <a:avLst/>
            <a:gdLst/>
            <a:ahLst/>
            <a:cxnLst/>
            <a:rect l="l" t="t" r="r" b="b"/>
            <a:pathLst>
              <a:path w="150495" h="234314">
                <a:moveTo>
                  <a:pt x="0" y="234003"/>
                </a:moveTo>
                <a:lnTo>
                  <a:pt x="150108" y="234003"/>
                </a:lnTo>
                <a:lnTo>
                  <a:pt x="150108" y="0"/>
                </a:lnTo>
                <a:lnTo>
                  <a:pt x="0" y="0"/>
                </a:lnTo>
                <a:lnTo>
                  <a:pt x="0" y="234003"/>
                </a:lnTo>
                <a:close/>
              </a:path>
            </a:pathLst>
          </a:custGeom>
          <a:ln w="1609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6164884" y="1302499"/>
            <a:ext cx="54610" cy="297180"/>
          </a:xfrm>
          <a:custGeom>
            <a:avLst/>
            <a:gdLst/>
            <a:ahLst/>
            <a:cxnLst/>
            <a:rect l="l" t="t" r="r" b="b"/>
            <a:pathLst>
              <a:path w="54610" h="297180">
                <a:moveTo>
                  <a:pt x="53378" y="280924"/>
                </a:moveTo>
                <a:lnTo>
                  <a:pt x="51663" y="280924"/>
                </a:lnTo>
                <a:lnTo>
                  <a:pt x="51663" y="285013"/>
                </a:lnTo>
                <a:lnTo>
                  <a:pt x="49733" y="285864"/>
                </a:lnTo>
                <a:lnTo>
                  <a:pt x="27228" y="285864"/>
                </a:lnTo>
                <a:lnTo>
                  <a:pt x="27228" y="274688"/>
                </a:lnTo>
                <a:lnTo>
                  <a:pt x="29159" y="269748"/>
                </a:lnTo>
                <a:lnTo>
                  <a:pt x="34734" y="268668"/>
                </a:lnTo>
                <a:lnTo>
                  <a:pt x="35585" y="268668"/>
                </a:lnTo>
                <a:lnTo>
                  <a:pt x="35585" y="266522"/>
                </a:lnTo>
                <a:lnTo>
                  <a:pt x="17792" y="266522"/>
                </a:lnTo>
                <a:lnTo>
                  <a:pt x="17792" y="268668"/>
                </a:lnTo>
                <a:lnTo>
                  <a:pt x="18859" y="268668"/>
                </a:lnTo>
                <a:lnTo>
                  <a:pt x="23368" y="269748"/>
                </a:lnTo>
                <a:lnTo>
                  <a:pt x="25298" y="274688"/>
                </a:lnTo>
                <a:lnTo>
                  <a:pt x="25298" y="285864"/>
                </a:lnTo>
                <a:lnTo>
                  <a:pt x="5575" y="285864"/>
                </a:lnTo>
                <a:lnTo>
                  <a:pt x="3644" y="285013"/>
                </a:lnTo>
                <a:lnTo>
                  <a:pt x="2781" y="282854"/>
                </a:lnTo>
                <a:lnTo>
                  <a:pt x="2781" y="270611"/>
                </a:lnTo>
                <a:lnTo>
                  <a:pt x="5575" y="265658"/>
                </a:lnTo>
                <a:lnTo>
                  <a:pt x="7505" y="262445"/>
                </a:lnTo>
                <a:lnTo>
                  <a:pt x="13081" y="259435"/>
                </a:lnTo>
                <a:lnTo>
                  <a:pt x="12217" y="257492"/>
                </a:lnTo>
                <a:lnTo>
                  <a:pt x="850" y="261581"/>
                </a:lnTo>
                <a:lnTo>
                  <a:pt x="850" y="296189"/>
                </a:lnTo>
                <a:lnTo>
                  <a:pt x="2781" y="296189"/>
                </a:lnTo>
                <a:lnTo>
                  <a:pt x="2781" y="294030"/>
                </a:lnTo>
                <a:lnTo>
                  <a:pt x="3644" y="292100"/>
                </a:lnTo>
                <a:lnTo>
                  <a:pt x="5575" y="291020"/>
                </a:lnTo>
                <a:lnTo>
                  <a:pt x="49733" y="291020"/>
                </a:lnTo>
                <a:lnTo>
                  <a:pt x="51663" y="292100"/>
                </a:lnTo>
                <a:lnTo>
                  <a:pt x="51663" y="297040"/>
                </a:lnTo>
                <a:lnTo>
                  <a:pt x="53378" y="297040"/>
                </a:lnTo>
                <a:lnTo>
                  <a:pt x="53378" y="280924"/>
                </a:lnTo>
                <a:close/>
              </a:path>
              <a:path w="54610" h="297180">
                <a:moveTo>
                  <a:pt x="53378" y="92633"/>
                </a:moveTo>
                <a:lnTo>
                  <a:pt x="51663" y="92633"/>
                </a:lnTo>
                <a:lnTo>
                  <a:pt x="51663" y="96723"/>
                </a:lnTo>
                <a:lnTo>
                  <a:pt x="50596" y="100799"/>
                </a:lnTo>
                <a:lnTo>
                  <a:pt x="46951" y="102743"/>
                </a:lnTo>
                <a:lnTo>
                  <a:pt x="0" y="102743"/>
                </a:lnTo>
                <a:lnTo>
                  <a:pt x="0" y="103809"/>
                </a:lnTo>
                <a:lnTo>
                  <a:pt x="3644" y="107899"/>
                </a:lnTo>
                <a:lnTo>
                  <a:pt x="4711" y="113919"/>
                </a:lnTo>
                <a:lnTo>
                  <a:pt x="4711" y="117144"/>
                </a:lnTo>
                <a:lnTo>
                  <a:pt x="6642" y="117144"/>
                </a:lnTo>
                <a:lnTo>
                  <a:pt x="6642" y="110909"/>
                </a:lnTo>
                <a:lnTo>
                  <a:pt x="7505" y="108978"/>
                </a:lnTo>
                <a:lnTo>
                  <a:pt x="9436" y="107899"/>
                </a:lnTo>
                <a:lnTo>
                  <a:pt x="46951" y="107899"/>
                </a:lnTo>
                <a:lnTo>
                  <a:pt x="50596" y="108978"/>
                </a:lnTo>
                <a:lnTo>
                  <a:pt x="51663" y="113919"/>
                </a:lnTo>
                <a:lnTo>
                  <a:pt x="51663" y="117144"/>
                </a:lnTo>
                <a:lnTo>
                  <a:pt x="53378" y="117144"/>
                </a:lnTo>
                <a:lnTo>
                  <a:pt x="53378" y="92633"/>
                </a:lnTo>
                <a:close/>
              </a:path>
              <a:path w="54610" h="297180">
                <a:moveTo>
                  <a:pt x="53378" y="0"/>
                </a:moveTo>
                <a:lnTo>
                  <a:pt x="51663" y="0"/>
                </a:lnTo>
                <a:lnTo>
                  <a:pt x="51663" y="1079"/>
                </a:lnTo>
                <a:lnTo>
                  <a:pt x="50596" y="3009"/>
                </a:lnTo>
                <a:lnTo>
                  <a:pt x="48882" y="5156"/>
                </a:lnTo>
                <a:lnTo>
                  <a:pt x="31940" y="9715"/>
                </a:lnTo>
                <a:lnTo>
                  <a:pt x="31940" y="14185"/>
                </a:lnTo>
                <a:lnTo>
                  <a:pt x="31940" y="28587"/>
                </a:lnTo>
                <a:lnTo>
                  <a:pt x="6642" y="21488"/>
                </a:lnTo>
                <a:lnTo>
                  <a:pt x="31940" y="14185"/>
                </a:lnTo>
                <a:lnTo>
                  <a:pt x="31940" y="9715"/>
                </a:lnTo>
                <a:lnTo>
                  <a:pt x="0" y="18275"/>
                </a:lnTo>
                <a:lnTo>
                  <a:pt x="850" y="23431"/>
                </a:lnTo>
                <a:lnTo>
                  <a:pt x="48882" y="35674"/>
                </a:lnTo>
                <a:lnTo>
                  <a:pt x="50596" y="37617"/>
                </a:lnTo>
                <a:lnTo>
                  <a:pt x="51663" y="39763"/>
                </a:lnTo>
                <a:lnTo>
                  <a:pt x="51663" y="40627"/>
                </a:lnTo>
                <a:lnTo>
                  <a:pt x="53378" y="40627"/>
                </a:lnTo>
                <a:lnTo>
                  <a:pt x="53378" y="28587"/>
                </a:lnTo>
                <a:lnTo>
                  <a:pt x="51663" y="28587"/>
                </a:lnTo>
                <a:lnTo>
                  <a:pt x="51663" y="29451"/>
                </a:lnTo>
                <a:lnTo>
                  <a:pt x="49733" y="32664"/>
                </a:lnTo>
                <a:lnTo>
                  <a:pt x="45872" y="32664"/>
                </a:lnTo>
                <a:lnTo>
                  <a:pt x="33870" y="29451"/>
                </a:lnTo>
                <a:lnTo>
                  <a:pt x="33870" y="14185"/>
                </a:lnTo>
                <a:lnTo>
                  <a:pt x="47802" y="11176"/>
                </a:lnTo>
                <a:lnTo>
                  <a:pt x="50596" y="10096"/>
                </a:lnTo>
                <a:lnTo>
                  <a:pt x="51663" y="13322"/>
                </a:lnTo>
                <a:lnTo>
                  <a:pt x="51663" y="14185"/>
                </a:lnTo>
                <a:lnTo>
                  <a:pt x="53378" y="14185"/>
                </a:lnTo>
                <a:lnTo>
                  <a:pt x="53378" y="0"/>
                </a:lnTo>
                <a:close/>
              </a:path>
              <a:path w="54610" h="297180">
                <a:moveTo>
                  <a:pt x="54457" y="232994"/>
                </a:moveTo>
                <a:lnTo>
                  <a:pt x="51663" y="226974"/>
                </a:lnTo>
                <a:lnTo>
                  <a:pt x="51663" y="234073"/>
                </a:lnTo>
                <a:lnTo>
                  <a:pt x="50596" y="238150"/>
                </a:lnTo>
                <a:lnTo>
                  <a:pt x="45021" y="242239"/>
                </a:lnTo>
                <a:lnTo>
                  <a:pt x="41376" y="244170"/>
                </a:lnTo>
                <a:lnTo>
                  <a:pt x="34734" y="245249"/>
                </a:lnTo>
                <a:lnTo>
                  <a:pt x="20574" y="245249"/>
                </a:lnTo>
                <a:lnTo>
                  <a:pt x="15011" y="244170"/>
                </a:lnTo>
                <a:lnTo>
                  <a:pt x="9436" y="242239"/>
                </a:lnTo>
                <a:lnTo>
                  <a:pt x="5575" y="239229"/>
                </a:lnTo>
                <a:lnTo>
                  <a:pt x="2781" y="234073"/>
                </a:lnTo>
                <a:lnTo>
                  <a:pt x="3644" y="229984"/>
                </a:lnTo>
                <a:lnTo>
                  <a:pt x="9436" y="225894"/>
                </a:lnTo>
                <a:lnTo>
                  <a:pt x="13081" y="224828"/>
                </a:lnTo>
                <a:lnTo>
                  <a:pt x="19723" y="223964"/>
                </a:lnTo>
                <a:lnTo>
                  <a:pt x="33870" y="223964"/>
                </a:lnTo>
                <a:lnTo>
                  <a:pt x="40297" y="224828"/>
                </a:lnTo>
                <a:lnTo>
                  <a:pt x="45021" y="225894"/>
                </a:lnTo>
                <a:lnTo>
                  <a:pt x="49733" y="228904"/>
                </a:lnTo>
                <a:lnTo>
                  <a:pt x="51663" y="234073"/>
                </a:lnTo>
                <a:lnTo>
                  <a:pt x="51663" y="226974"/>
                </a:lnTo>
                <a:lnTo>
                  <a:pt x="46951" y="221818"/>
                </a:lnTo>
                <a:lnTo>
                  <a:pt x="45872" y="221818"/>
                </a:lnTo>
                <a:lnTo>
                  <a:pt x="41376" y="218808"/>
                </a:lnTo>
                <a:lnTo>
                  <a:pt x="34734" y="217728"/>
                </a:lnTo>
                <a:lnTo>
                  <a:pt x="18859" y="217728"/>
                </a:lnTo>
                <a:lnTo>
                  <a:pt x="0" y="234073"/>
                </a:lnTo>
                <a:lnTo>
                  <a:pt x="0" y="236004"/>
                </a:lnTo>
                <a:lnTo>
                  <a:pt x="2781" y="242239"/>
                </a:lnTo>
                <a:lnTo>
                  <a:pt x="7505" y="246316"/>
                </a:lnTo>
                <a:lnTo>
                  <a:pt x="8356" y="247180"/>
                </a:lnTo>
                <a:lnTo>
                  <a:pt x="14147" y="249326"/>
                </a:lnTo>
                <a:lnTo>
                  <a:pt x="19723" y="251256"/>
                </a:lnTo>
                <a:lnTo>
                  <a:pt x="36652" y="251256"/>
                </a:lnTo>
                <a:lnTo>
                  <a:pt x="42227" y="249326"/>
                </a:lnTo>
                <a:lnTo>
                  <a:pt x="46951" y="246316"/>
                </a:lnTo>
                <a:lnTo>
                  <a:pt x="48882" y="245249"/>
                </a:lnTo>
                <a:lnTo>
                  <a:pt x="52527" y="240080"/>
                </a:lnTo>
                <a:lnTo>
                  <a:pt x="54457" y="234073"/>
                </a:lnTo>
                <a:lnTo>
                  <a:pt x="54457" y="232994"/>
                </a:lnTo>
                <a:close/>
              </a:path>
              <a:path w="54610" h="297180">
                <a:moveTo>
                  <a:pt x="54457" y="192366"/>
                </a:moveTo>
                <a:lnTo>
                  <a:pt x="53378" y="185280"/>
                </a:lnTo>
                <a:lnTo>
                  <a:pt x="52527" y="183705"/>
                </a:lnTo>
                <a:lnTo>
                  <a:pt x="52527" y="192366"/>
                </a:lnTo>
                <a:lnTo>
                  <a:pt x="48882" y="200533"/>
                </a:lnTo>
                <a:lnTo>
                  <a:pt x="46951" y="202476"/>
                </a:lnTo>
                <a:lnTo>
                  <a:pt x="41376" y="204622"/>
                </a:lnTo>
                <a:lnTo>
                  <a:pt x="39446" y="204622"/>
                </a:lnTo>
                <a:lnTo>
                  <a:pt x="32804" y="202476"/>
                </a:lnTo>
                <a:lnTo>
                  <a:pt x="31940" y="201396"/>
                </a:lnTo>
                <a:lnTo>
                  <a:pt x="27228" y="196456"/>
                </a:lnTo>
                <a:lnTo>
                  <a:pt x="30010" y="189357"/>
                </a:lnTo>
                <a:lnTo>
                  <a:pt x="33870" y="184200"/>
                </a:lnTo>
                <a:lnTo>
                  <a:pt x="35585" y="182054"/>
                </a:lnTo>
                <a:lnTo>
                  <a:pt x="41376" y="180124"/>
                </a:lnTo>
                <a:lnTo>
                  <a:pt x="43091" y="180124"/>
                </a:lnTo>
                <a:lnTo>
                  <a:pt x="48882" y="183121"/>
                </a:lnTo>
                <a:lnTo>
                  <a:pt x="50596" y="185280"/>
                </a:lnTo>
                <a:lnTo>
                  <a:pt x="52527" y="192366"/>
                </a:lnTo>
                <a:lnTo>
                  <a:pt x="52527" y="183705"/>
                </a:lnTo>
                <a:lnTo>
                  <a:pt x="50596" y="180124"/>
                </a:lnTo>
                <a:lnTo>
                  <a:pt x="46951" y="177114"/>
                </a:lnTo>
                <a:lnTo>
                  <a:pt x="40297" y="174955"/>
                </a:lnTo>
                <a:lnTo>
                  <a:pt x="38379" y="174955"/>
                </a:lnTo>
                <a:lnTo>
                  <a:pt x="32804" y="178181"/>
                </a:lnTo>
                <a:lnTo>
                  <a:pt x="30010" y="180124"/>
                </a:lnTo>
                <a:lnTo>
                  <a:pt x="25298" y="186131"/>
                </a:lnTo>
                <a:lnTo>
                  <a:pt x="24434" y="183121"/>
                </a:lnTo>
                <a:lnTo>
                  <a:pt x="24434" y="188290"/>
                </a:lnTo>
                <a:lnTo>
                  <a:pt x="22504" y="193446"/>
                </a:lnTo>
                <a:lnTo>
                  <a:pt x="18859" y="199466"/>
                </a:lnTo>
                <a:lnTo>
                  <a:pt x="17792" y="200533"/>
                </a:lnTo>
                <a:lnTo>
                  <a:pt x="12217" y="203542"/>
                </a:lnTo>
                <a:lnTo>
                  <a:pt x="5575" y="200533"/>
                </a:lnTo>
                <a:lnTo>
                  <a:pt x="3644" y="198386"/>
                </a:lnTo>
                <a:lnTo>
                  <a:pt x="2781" y="191300"/>
                </a:lnTo>
                <a:lnTo>
                  <a:pt x="2781" y="189357"/>
                </a:lnTo>
                <a:lnTo>
                  <a:pt x="5575" y="183121"/>
                </a:lnTo>
                <a:lnTo>
                  <a:pt x="6642" y="182054"/>
                </a:lnTo>
                <a:lnTo>
                  <a:pt x="13081" y="180124"/>
                </a:lnTo>
                <a:lnTo>
                  <a:pt x="19723" y="182054"/>
                </a:lnTo>
                <a:lnTo>
                  <a:pt x="24434" y="188290"/>
                </a:lnTo>
                <a:lnTo>
                  <a:pt x="24434" y="183121"/>
                </a:lnTo>
                <a:lnTo>
                  <a:pt x="19723" y="178181"/>
                </a:lnTo>
                <a:lnTo>
                  <a:pt x="13081" y="176034"/>
                </a:lnTo>
                <a:lnTo>
                  <a:pt x="9436" y="176034"/>
                </a:lnTo>
                <a:lnTo>
                  <a:pt x="3644" y="180124"/>
                </a:lnTo>
                <a:lnTo>
                  <a:pt x="1930" y="184200"/>
                </a:lnTo>
                <a:lnTo>
                  <a:pt x="0" y="191300"/>
                </a:lnTo>
                <a:lnTo>
                  <a:pt x="850" y="197307"/>
                </a:lnTo>
                <a:lnTo>
                  <a:pt x="3644" y="203542"/>
                </a:lnTo>
                <a:lnTo>
                  <a:pt x="6642" y="205486"/>
                </a:lnTo>
                <a:lnTo>
                  <a:pt x="13081" y="207632"/>
                </a:lnTo>
                <a:lnTo>
                  <a:pt x="14147" y="207632"/>
                </a:lnTo>
                <a:lnTo>
                  <a:pt x="19723" y="205486"/>
                </a:lnTo>
                <a:lnTo>
                  <a:pt x="21653" y="203542"/>
                </a:lnTo>
                <a:lnTo>
                  <a:pt x="25298" y="198386"/>
                </a:lnTo>
                <a:lnTo>
                  <a:pt x="27228" y="201396"/>
                </a:lnTo>
                <a:lnTo>
                  <a:pt x="31940" y="206552"/>
                </a:lnTo>
                <a:lnTo>
                  <a:pt x="34734" y="207632"/>
                </a:lnTo>
                <a:lnTo>
                  <a:pt x="41376" y="209562"/>
                </a:lnTo>
                <a:lnTo>
                  <a:pt x="45021" y="208699"/>
                </a:lnTo>
                <a:lnTo>
                  <a:pt x="50596" y="204622"/>
                </a:lnTo>
                <a:lnTo>
                  <a:pt x="53378" y="199466"/>
                </a:lnTo>
                <a:lnTo>
                  <a:pt x="54457" y="192366"/>
                </a:lnTo>
                <a:close/>
              </a:path>
              <a:path w="54610" h="297180">
                <a:moveTo>
                  <a:pt x="54457" y="61036"/>
                </a:moveTo>
                <a:lnTo>
                  <a:pt x="51663" y="55029"/>
                </a:lnTo>
                <a:lnTo>
                  <a:pt x="51663" y="63195"/>
                </a:lnTo>
                <a:lnTo>
                  <a:pt x="50596" y="66205"/>
                </a:lnTo>
                <a:lnTo>
                  <a:pt x="45021" y="70281"/>
                </a:lnTo>
                <a:lnTo>
                  <a:pt x="41376" y="72224"/>
                </a:lnTo>
                <a:lnTo>
                  <a:pt x="34734" y="73291"/>
                </a:lnTo>
                <a:lnTo>
                  <a:pt x="27228" y="74371"/>
                </a:lnTo>
                <a:lnTo>
                  <a:pt x="20574" y="73291"/>
                </a:lnTo>
                <a:lnTo>
                  <a:pt x="15011" y="72224"/>
                </a:lnTo>
                <a:lnTo>
                  <a:pt x="9436" y="70281"/>
                </a:lnTo>
                <a:lnTo>
                  <a:pt x="5575" y="68135"/>
                </a:lnTo>
                <a:lnTo>
                  <a:pt x="2781" y="63195"/>
                </a:lnTo>
                <a:lnTo>
                  <a:pt x="3644" y="59105"/>
                </a:lnTo>
                <a:lnTo>
                  <a:pt x="9436" y="55029"/>
                </a:lnTo>
                <a:lnTo>
                  <a:pt x="13081" y="53949"/>
                </a:lnTo>
                <a:lnTo>
                  <a:pt x="19723" y="52870"/>
                </a:lnTo>
                <a:lnTo>
                  <a:pt x="27228" y="52019"/>
                </a:lnTo>
                <a:lnTo>
                  <a:pt x="33870" y="52019"/>
                </a:lnTo>
                <a:lnTo>
                  <a:pt x="40297" y="52870"/>
                </a:lnTo>
                <a:lnTo>
                  <a:pt x="45021" y="55029"/>
                </a:lnTo>
                <a:lnTo>
                  <a:pt x="49733" y="58039"/>
                </a:lnTo>
                <a:lnTo>
                  <a:pt x="51663" y="63195"/>
                </a:lnTo>
                <a:lnTo>
                  <a:pt x="51663" y="55029"/>
                </a:lnTo>
                <a:lnTo>
                  <a:pt x="46951" y="50939"/>
                </a:lnTo>
                <a:lnTo>
                  <a:pt x="45872" y="49860"/>
                </a:lnTo>
                <a:lnTo>
                  <a:pt x="41376" y="47929"/>
                </a:lnTo>
                <a:lnTo>
                  <a:pt x="34734" y="45783"/>
                </a:lnTo>
                <a:lnTo>
                  <a:pt x="26365" y="45783"/>
                </a:lnTo>
                <a:lnTo>
                  <a:pt x="18859" y="46850"/>
                </a:lnTo>
                <a:lnTo>
                  <a:pt x="12217" y="47929"/>
                </a:lnTo>
                <a:lnTo>
                  <a:pt x="7505" y="50939"/>
                </a:lnTo>
                <a:lnTo>
                  <a:pt x="5575" y="52019"/>
                </a:lnTo>
                <a:lnTo>
                  <a:pt x="1930" y="56959"/>
                </a:lnTo>
                <a:lnTo>
                  <a:pt x="0" y="63195"/>
                </a:lnTo>
                <a:lnTo>
                  <a:pt x="0" y="65125"/>
                </a:lnTo>
                <a:lnTo>
                  <a:pt x="2781" y="70281"/>
                </a:lnTo>
                <a:lnTo>
                  <a:pt x="7505" y="75222"/>
                </a:lnTo>
                <a:lnTo>
                  <a:pt x="8356" y="75222"/>
                </a:lnTo>
                <a:lnTo>
                  <a:pt x="14147" y="78447"/>
                </a:lnTo>
                <a:lnTo>
                  <a:pt x="27228" y="80391"/>
                </a:lnTo>
                <a:lnTo>
                  <a:pt x="29159" y="80391"/>
                </a:lnTo>
                <a:lnTo>
                  <a:pt x="54457" y="63195"/>
                </a:lnTo>
                <a:lnTo>
                  <a:pt x="54457" y="610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6242711" y="1331982"/>
            <a:ext cx="60325" cy="260985"/>
          </a:xfrm>
          <a:custGeom>
            <a:avLst/>
            <a:gdLst/>
            <a:ahLst/>
            <a:cxnLst/>
            <a:rect l="l" t="t" r="r" b="b"/>
            <a:pathLst>
              <a:path w="60325" h="260984">
                <a:moveTo>
                  <a:pt x="0" y="260462"/>
                </a:moveTo>
                <a:lnTo>
                  <a:pt x="60042" y="260462"/>
                </a:lnTo>
                <a:lnTo>
                  <a:pt x="60042" y="0"/>
                </a:lnTo>
                <a:lnTo>
                  <a:pt x="0" y="0"/>
                </a:lnTo>
                <a:lnTo>
                  <a:pt x="0" y="260462"/>
                </a:lnTo>
                <a:close/>
              </a:path>
            </a:pathLst>
          </a:custGeom>
          <a:ln w="16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214627" y="1957839"/>
            <a:ext cx="117475" cy="64135"/>
          </a:xfrm>
          <a:custGeom>
            <a:avLst/>
            <a:gdLst/>
            <a:ahLst/>
            <a:cxnLst/>
            <a:rect l="l" t="t" r="r" b="b"/>
            <a:pathLst>
              <a:path w="117475" h="64135">
                <a:moveTo>
                  <a:pt x="117268" y="64051"/>
                </a:moveTo>
                <a:lnTo>
                  <a:pt x="100332" y="18269"/>
                </a:lnTo>
                <a:lnTo>
                  <a:pt x="58098" y="0"/>
                </a:lnTo>
                <a:lnTo>
                  <a:pt x="16936" y="18269"/>
                </a:lnTo>
                <a:lnTo>
                  <a:pt x="0" y="64051"/>
                </a:lnTo>
              </a:path>
            </a:pathLst>
          </a:custGeom>
          <a:ln w="1611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957795" y="3496044"/>
            <a:ext cx="1481455" cy="2987675"/>
          </a:xfrm>
          <a:custGeom>
            <a:avLst/>
            <a:gdLst/>
            <a:ahLst/>
            <a:cxnLst/>
            <a:rect l="l" t="t" r="r" b="b"/>
            <a:pathLst>
              <a:path w="1481454" h="2987675">
                <a:moveTo>
                  <a:pt x="0" y="1550521"/>
                </a:moveTo>
                <a:lnTo>
                  <a:pt x="1481382" y="1550521"/>
                </a:lnTo>
                <a:lnTo>
                  <a:pt x="1481382" y="0"/>
                </a:lnTo>
                <a:lnTo>
                  <a:pt x="0" y="0"/>
                </a:lnTo>
                <a:lnTo>
                  <a:pt x="0" y="1550521"/>
                </a:lnTo>
                <a:close/>
              </a:path>
              <a:path w="1481454" h="2987675">
                <a:moveTo>
                  <a:pt x="1157681" y="1550521"/>
                </a:moveTo>
                <a:lnTo>
                  <a:pt x="1157681" y="2987166"/>
                </a:lnTo>
              </a:path>
            </a:pathLst>
          </a:custGeom>
          <a:ln w="1609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9104109" y="4906175"/>
            <a:ext cx="41910" cy="115570"/>
          </a:xfrm>
          <a:custGeom>
            <a:avLst/>
            <a:gdLst/>
            <a:ahLst/>
            <a:cxnLst/>
            <a:rect l="l" t="t" r="r" b="b"/>
            <a:pathLst>
              <a:path w="41909" h="115570">
                <a:moveTo>
                  <a:pt x="41376" y="79349"/>
                </a:moveTo>
                <a:lnTo>
                  <a:pt x="37515" y="66141"/>
                </a:lnTo>
                <a:lnTo>
                  <a:pt x="33870" y="60032"/>
                </a:lnTo>
                <a:lnTo>
                  <a:pt x="24434" y="52895"/>
                </a:lnTo>
                <a:lnTo>
                  <a:pt x="28295" y="50876"/>
                </a:lnTo>
                <a:lnTo>
                  <a:pt x="34734" y="41719"/>
                </a:lnTo>
                <a:lnTo>
                  <a:pt x="35801" y="39674"/>
                </a:lnTo>
                <a:lnTo>
                  <a:pt x="38582" y="25425"/>
                </a:lnTo>
                <a:lnTo>
                  <a:pt x="37515" y="20358"/>
                </a:lnTo>
                <a:lnTo>
                  <a:pt x="33020" y="8140"/>
                </a:lnTo>
                <a:lnTo>
                  <a:pt x="28295" y="3048"/>
                </a:lnTo>
                <a:lnTo>
                  <a:pt x="19723" y="0"/>
                </a:lnTo>
                <a:lnTo>
                  <a:pt x="15011" y="1016"/>
                </a:lnTo>
                <a:lnTo>
                  <a:pt x="6642" y="6108"/>
                </a:lnTo>
                <a:lnTo>
                  <a:pt x="3860" y="10160"/>
                </a:lnTo>
                <a:lnTo>
                  <a:pt x="1066" y="22377"/>
                </a:lnTo>
                <a:lnTo>
                  <a:pt x="2997" y="29514"/>
                </a:lnTo>
                <a:lnTo>
                  <a:pt x="5791" y="31534"/>
                </a:lnTo>
                <a:lnTo>
                  <a:pt x="8572" y="29514"/>
                </a:lnTo>
                <a:lnTo>
                  <a:pt x="9436" y="24422"/>
                </a:lnTo>
                <a:lnTo>
                  <a:pt x="8572" y="21361"/>
                </a:lnTo>
                <a:lnTo>
                  <a:pt x="7505" y="14249"/>
                </a:lnTo>
                <a:lnTo>
                  <a:pt x="11366" y="7112"/>
                </a:lnTo>
                <a:lnTo>
                  <a:pt x="18008" y="5092"/>
                </a:lnTo>
                <a:lnTo>
                  <a:pt x="20789" y="5092"/>
                </a:lnTo>
                <a:lnTo>
                  <a:pt x="28295" y="11201"/>
                </a:lnTo>
                <a:lnTo>
                  <a:pt x="29159" y="14249"/>
                </a:lnTo>
                <a:lnTo>
                  <a:pt x="31089" y="27470"/>
                </a:lnTo>
                <a:lnTo>
                  <a:pt x="31089" y="32562"/>
                </a:lnTo>
                <a:lnTo>
                  <a:pt x="27228" y="44767"/>
                </a:lnTo>
                <a:lnTo>
                  <a:pt x="23583" y="48831"/>
                </a:lnTo>
                <a:lnTo>
                  <a:pt x="14147" y="50876"/>
                </a:lnTo>
                <a:lnTo>
                  <a:pt x="14147" y="55943"/>
                </a:lnTo>
                <a:lnTo>
                  <a:pt x="22504" y="56984"/>
                </a:lnTo>
                <a:lnTo>
                  <a:pt x="29159" y="63080"/>
                </a:lnTo>
                <a:lnTo>
                  <a:pt x="31940" y="68160"/>
                </a:lnTo>
                <a:lnTo>
                  <a:pt x="33870" y="82410"/>
                </a:lnTo>
                <a:lnTo>
                  <a:pt x="33020" y="91567"/>
                </a:lnTo>
                <a:lnTo>
                  <a:pt x="29159" y="102755"/>
                </a:lnTo>
                <a:lnTo>
                  <a:pt x="27228" y="106819"/>
                </a:lnTo>
                <a:lnTo>
                  <a:pt x="18008" y="109880"/>
                </a:lnTo>
                <a:lnTo>
                  <a:pt x="11366" y="107835"/>
                </a:lnTo>
                <a:lnTo>
                  <a:pt x="7505" y="100723"/>
                </a:lnTo>
                <a:lnTo>
                  <a:pt x="8572" y="96659"/>
                </a:lnTo>
                <a:lnTo>
                  <a:pt x="9436" y="91567"/>
                </a:lnTo>
                <a:lnTo>
                  <a:pt x="8572" y="85458"/>
                </a:lnTo>
                <a:lnTo>
                  <a:pt x="4711" y="83413"/>
                </a:lnTo>
                <a:lnTo>
                  <a:pt x="1066" y="85458"/>
                </a:lnTo>
                <a:lnTo>
                  <a:pt x="0" y="93599"/>
                </a:lnTo>
                <a:lnTo>
                  <a:pt x="0" y="96659"/>
                </a:lnTo>
                <a:lnTo>
                  <a:pt x="5791" y="107835"/>
                </a:lnTo>
                <a:lnTo>
                  <a:pt x="9436" y="111912"/>
                </a:lnTo>
                <a:lnTo>
                  <a:pt x="18859" y="114973"/>
                </a:lnTo>
                <a:lnTo>
                  <a:pt x="28295" y="111912"/>
                </a:lnTo>
                <a:lnTo>
                  <a:pt x="34734" y="104787"/>
                </a:lnTo>
                <a:lnTo>
                  <a:pt x="39446" y="96659"/>
                </a:lnTo>
                <a:lnTo>
                  <a:pt x="41376" y="83413"/>
                </a:lnTo>
                <a:lnTo>
                  <a:pt x="41376" y="7934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148169" y="877989"/>
            <a:ext cx="0" cy="2618740"/>
          </a:xfrm>
          <a:custGeom>
            <a:avLst/>
            <a:gdLst/>
            <a:ahLst/>
            <a:cxnLst/>
            <a:rect l="l" t="t" r="r" b="b"/>
            <a:pathLst>
              <a:path h="2618740">
                <a:moveTo>
                  <a:pt x="0" y="0"/>
                </a:moveTo>
                <a:lnTo>
                  <a:pt x="0" y="2618162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8135937" y="3522598"/>
            <a:ext cx="48260" cy="113030"/>
          </a:xfrm>
          <a:custGeom>
            <a:avLst/>
            <a:gdLst/>
            <a:ahLst/>
            <a:cxnLst/>
            <a:rect l="l" t="t" r="r" b="b"/>
            <a:pathLst>
              <a:path w="48259" h="113029">
                <a:moveTo>
                  <a:pt x="47815" y="75222"/>
                </a:moveTo>
                <a:lnTo>
                  <a:pt x="35814" y="75222"/>
                </a:lnTo>
                <a:lnTo>
                  <a:pt x="35814" y="0"/>
                </a:lnTo>
                <a:lnTo>
                  <a:pt x="31953" y="0"/>
                </a:lnTo>
                <a:lnTo>
                  <a:pt x="29159" y="6680"/>
                </a:lnTo>
                <a:lnTo>
                  <a:pt x="29159" y="16116"/>
                </a:lnTo>
                <a:lnTo>
                  <a:pt x="29159" y="75222"/>
                </a:lnTo>
                <a:lnTo>
                  <a:pt x="4724" y="75222"/>
                </a:lnTo>
                <a:lnTo>
                  <a:pt x="28308" y="16116"/>
                </a:lnTo>
                <a:lnTo>
                  <a:pt x="29159" y="16116"/>
                </a:lnTo>
                <a:lnTo>
                  <a:pt x="29159" y="6680"/>
                </a:lnTo>
                <a:lnTo>
                  <a:pt x="0" y="76301"/>
                </a:lnTo>
                <a:lnTo>
                  <a:pt x="0" y="79311"/>
                </a:lnTo>
                <a:lnTo>
                  <a:pt x="29159" y="79311"/>
                </a:lnTo>
                <a:lnTo>
                  <a:pt x="29159" y="100584"/>
                </a:lnTo>
                <a:lnTo>
                  <a:pt x="28308" y="106819"/>
                </a:lnTo>
                <a:lnTo>
                  <a:pt x="22517" y="108750"/>
                </a:lnTo>
                <a:lnTo>
                  <a:pt x="17805" y="108750"/>
                </a:lnTo>
                <a:lnTo>
                  <a:pt x="17805" y="112839"/>
                </a:lnTo>
                <a:lnTo>
                  <a:pt x="46101" y="112839"/>
                </a:lnTo>
                <a:lnTo>
                  <a:pt x="46101" y="108750"/>
                </a:lnTo>
                <a:lnTo>
                  <a:pt x="42240" y="108750"/>
                </a:lnTo>
                <a:lnTo>
                  <a:pt x="37528" y="106819"/>
                </a:lnTo>
                <a:lnTo>
                  <a:pt x="35814" y="100584"/>
                </a:lnTo>
                <a:lnTo>
                  <a:pt x="35814" y="79311"/>
                </a:lnTo>
                <a:lnTo>
                  <a:pt x="47815" y="79311"/>
                </a:lnTo>
                <a:lnTo>
                  <a:pt x="47815" y="7522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8466317" y="2021891"/>
            <a:ext cx="0" cy="1474470"/>
          </a:xfrm>
          <a:custGeom>
            <a:avLst/>
            <a:gdLst/>
            <a:ahLst/>
            <a:cxnLst/>
            <a:rect l="l" t="t" r="r" b="b"/>
            <a:pathLst>
              <a:path h="1474470">
                <a:moveTo>
                  <a:pt x="0" y="0"/>
                </a:moveTo>
                <a:lnTo>
                  <a:pt x="0" y="1474261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454949" y="3522598"/>
            <a:ext cx="42545" cy="113030"/>
          </a:xfrm>
          <a:custGeom>
            <a:avLst/>
            <a:gdLst/>
            <a:ahLst/>
            <a:cxnLst/>
            <a:rect l="l" t="t" r="r" b="b"/>
            <a:pathLst>
              <a:path w="42545" h="113029">
                <a:moveTo>
                  <a:pt x="42240" y="85331"/>
                </a:moveTo>
                <a:lnTo>
                  <a:pt x="39446" y="85331"/>
                </a:lnTo>
                <a:lnTo>
                  <a:pt x="35585" y="98653"/>
                </a:lnTo>
                <a:lnTo>
                  <a:pt x="30010" y="103593"/>
                </a:lnTo>
                <a:lnTo>
                  <a:pt x="4711" y="103593"/>
                </a:lnTo>
                <a:lnTo>
                  <a:pt x="5575" y="100584"/>
                </a:lnTo>
                <a:lnTo>
                  <a:pt x="12217" y="87477"/>
                </a:lnTo>
                <a:lnTo>
                  <a:pt x="23583" y="70065"/>
                </a:lnTo>
                <a:lnTo>
                  <a:pt x="31089" y="57810"/>
                </a:lnTo>
                <a:lnTo>
                  <a:pt x="33870" y="53733"/>
                </a:lnTo>
                <a:lnTo>
                  <a:pt x="39446" y="42557"/>
                </a:lnTo>
                <a:lnTo>
                  <a:pt x="41376" y="27292"/>
                </a:lnTo>
                <a:lnTo>
                  <a:pt x="40309" y="19342"/>
                </a:lnTo>
                <a:lnTo>
                  <a:pt x="36664" y="7086"/>
                </a:lnTo>
                <a:lnTo>
                  <a:pt x="31089" y="1930"/>
                </a:lnTo>
                <a:lnTo>
                  <a:pt x="21653" y="0"/>
                </a:lnTo>
                <a:lnTo>
                  <a:pt x="16078" y="850"/>
                </a:lnTo>
                <a:lnTo>
                  <a:pt x="7505" y="7086"/>
                </a:lnTo>
                <a:lnTo>
                  <a:pt x="2781" y="14185"/>
                </a:lnTo>
                <a:lnTo>
                  <a:pt x="863" y="27292"/>
                </a:lnTo>
                <a:lnTo>
                  <a:pt x="2781" y="35458"/>
                </a:lnTo>
                <a:lnTo>
                  <a:pt x="6642" y="37617"/>
                </a:lnTo>
                <a:lnTo>
                  <a:pt x="10287" y="35458"/>
                </a:lnTo>
                <a:lnTo>
                  <a:pt x="11366" y="31381"/>
                </a:lnTo>
                <a:lnTo>
                  <a:pt x="9436" y="26428"/>
                </a:lnTo>
                <a:lnTo>
                  <a:pt x="7505" y="19342"/>
                </a:lnTo>
                <a:lnTo>
                  <a:pt x="12217" y="7950"/>
                </a:lnTo>
                <a:lnTo>
                  <a:pt x="20586" y="4076"/>
                </a:lnTo>
                <a:lnTo>
                  <a:pt x="22504" y="4076"/>
                </a:lnTo>
                <a:lnTo>
                  <a:pt x="31089" y="10096"/>
                </a:lnTo>
                <a:lnTo>
                  <a:pt x="31940" y="14185"/>
                </a:lnTo>
                <a:lnTo>
                  <a:pt x="33870" y="28371"/>
                </a:lnTo>
                <a:lnTo>
                  <a:pt x="33870" y="33528"/>
                </a:lnTo>
                <a:lnTo>
                  <a:pt x="31089" y="46634"/>
                </a:lnTo>
                <a:lnTo>
                  <a:pt x="26365" y="55880"/>
                </a:lnTo>
                <a:lnTo>
                  <a:pt x="19723" y="68135"/>
                </a:lnTo>
                <a:lnTo>
                  <a:pt x="12217" y="79311"/>
                </a:lnTo>
                <a:lnTo>
                  <a:pt x="6642" y="89408"/>
                </a:lnTo>
                <a:lnTo>
                  <a:pt x="4711" y="93497"/>
                </a:lnTo>
                <a:lnTo>
                  <a:pt x="0" y="104673"/>
                </a:lnTo>
                <a:lnTo>
                  <a:pt x="0" y="112839"/>
                </a:lnTo>
                <a:lnTo>
                  <a:pt x="39446" y="112839"/>
                </a:lnTo>
                <a:lnTo>
                  <a:pt x="42240" y="8533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8144524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8117294" y="4904130"/>
            <a:ext cx="41275" cy="114300"/>
          </a:xfrm>
          <a:custGeom>
            <a:avLst/>
            <a:gdLst/>
            <a:ahLst/>
            <a:cxnLst/>
            <a:rect l="l" t="t" r="r" b="b"/>
            <a:pathLst>
              <a:path w="41275" h="114300">
                <a:moveTo>
                  <a:pt x="30010" y="110909"/>
                </a:moveTo>
                <a:lnTo>
                  <a:pt x="11150" y="106832"/>
                </a:lnTo>
                <a:lnTo>
                  <a:pt x="7505" y="98704"/>
                </a:lnTo>
                <a:lnTo>
                  <a:pt x="8356" y="93611"/>
                </a:lnTo>
                <a:lnTo>
                  <a:pt x="10287" y="87503"/>
                </a:lnTo>
                <a:lnTo>
                  <a:pt x="9220" y="82410"/>
                </a:lnTo>
                <a:lnTo>
                  <a:pt x="5575" y="80391"/>
                </a:lnTo>
                <a:lnTo>
                  <a:pt x="1714" y="82410"/>
                </a:lnTo>
                <a:lnTo>
                  <a:pt x="0" y="89547"/>
                </a:lnTo>
                <a:lnTo>
                  <a:pt x="850" y="95643"/>
                </a:lnTo>
                <a:lnTo>
                  <a:pt x="6426" y="106832"/>
                </a:lnTo>
                <a:lnTo>
                  <a:pt x="11150" y="110909"/>
                </a:lnTo>
                <a:lnTo>
                  <a:pt x="19723" y="113957"/>
                </a:lnTo>
                <a:lnTo>
                  <a:pt x="21437" y="113957"/>
                </a:lnTo>
                <a:lnTo>
                  <a:pt x="30010" y="110909"/>
                </a:lnTo>
                <a:close/>
              </a:path>
              <a:path w="41275" h="114300">
                <a:moveTo>
                  <a:pt x="41160" y="74282"/>
                </a:moveTo>
                <a:lnTo>
                  <a:pt x="40297" y="60032"/>
                </a:lnTo>
                <a:lnTo>
                  <a:pt x="36449" y="48831"/>
                </a:lnTo>
                <a:lnTo>
                  <a:pt x="31940" y="42735"/>
                </a:lnTo>
                <a:lnTo>
                  <a:pt x="23368" y="39674"/>
                </a:lnTo>
                <a:lnTo>
                  <a:pt x="14998" y="41719"/>
                </a:lnTo>
                <a:lnTo>
                  <a:pt x="13081" y="43764"/>
                </a:lnTo>
                <a:lnTo>
                  <a:pt x="6426" y="52920"/>
                </a:lnTo>
                <a:lnTo>
                  <a:pt x="8356" y="10185"/>
                </a:lnTo>
                <a:lnTo>
                  <a:pt x="39446" y="10185"/>
                </a:lnTo>
                <a:lnTo>
                  <a:pt x="40297" y="0"/>
                </a:lnTo>
                <a:lnTo>
                  <a:pt x="5575" y="0"/>
                </a:lnTo>
                <a:lnTo>
                  <a:pt x="2781" y="60032"/>
                </a:lnTo>
                <a:lnTo>
                  <a:pt x="6426" y="60032"/>
                </a:lnTo>
                <a:lnTo>
                  <a:pt x="13081" y="48831"/>
                </a:lnTo>
                <a:lnTo>
                  <a:pt x="21437" y="46812"/>
                </a:lnTo>
                <a:lnTo>
                  <a:pt x="24218" y="46812"/>
                </a:lnTo>
                <a:lnTo>
                  <a:pt x="30873" y="54940"/>
                </a:lnTo>
                <a:lnTo>
                  <a:pt x="32804" y="62077"/>
                </a:lnTo>
                <a:lnTo>
                  <a:pt x="34734" y="76301"/>
                </a:lnTo>
                <a:lnTo>
                  <a:pt x="33655" y="89547"/>
                </a:lnTo>
                <a:lnTo>
                  <a:pt x="30873" y="100723"/>
                </a:lnTo>
                <a:lnTo>
                  <a:pt x="28079" y="104800"/>
                </a:lnTo>
                <a:lnTo>
                  <a:pt x="20574" y="108864"/>
                </a:lnTo>
                <a:lnTo>
                  <a:pt x="30010" y="110909"/>
                </a:lnTo>
                <a:lnTo>
                  <a:pt x="36449" y="102768"/>
                </a:lnTo>
                <a:lnTo>
                  <a:pt x="37515" y="100723"/>
                </a:lnTo>
                <a:lnTo>
                  <a:pt x="40297" y="89547"/>
                </a:lnTo>
                <a:lnTo>
                  <a:pt x="41160" y="7428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6" name="object 126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8168750" y="5068962"/>
            <a:ext cx="87254" cy="95626"/>
          </a:xfrm>
          <a:prstGeom prst="rect">
            <a:avLst/>
          </a:prstGeom>
        </p:spPr>
      </p:pic>
      <p:sp>
        <p:nvSpPr>
          <p:cNvPr id="127" name="object 127"/>
          <p:cNvSpPr/>
          <p:nvPr/>
        </p:nvSpPr>
        <p:spPr>
          <a:xfrm>
            <a:off x="8020610" y="5730284"/>
            <a:ext cx="922655" cy="305435"/>
          </a:xfrm>
          <a:custGeom>
            <a:avLst/>
            <a:gdLst/>
            <a:ahLst/>
            <a:cxnLst/>
            <a:rect l="l" t="t" r="r" b="b"/>
            <a:pathLst>
              <a:path w="922654" h="305435">
                <a:moveTo>
                  <a:pt x="0" y="305212"/>
                </a:moveTo>
                <a:lnTo>
                  <a:pt x="922221" y="305212"/>
                </a:lnTo>
                <a:lnTo>
                  <a:pt x="922221" y="0"/>
                </a:lnTo>
                <a:lnTo>
                  <a:pt x="0" y="0"/>
                </a:lnTo>
                <a:lnTo>
                  <a:pt x="0" y="305212"/>
                </a:lnTo>
                <a:close/>
              </a:path>
            </a:pathLst>
          </a:custGeom>
          <a:ln w="161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8367700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8340471" y="4903126"/>
            <a:ext cx="44450" cy="115570"/>
          </a:xfrm>
          <a:custGeom>
            <a:avLst/>
            <a:gdLst/>
            <a:ahLst/>
            <a:cxnLst/>
            <a:rect l="l" t="t" r="r" b="b"/>
            <a:pathLst>
              <a:path w="44450" h="115570">
                <a:moveTo>
                  <a:pt x="44157" y="76301"/>
                </a:moveTo>
                <a:lnTo>
                  <a:pt x="43307" y="65100"/>
                </a:lnTo>
                <a:lnTo>
                  <a:pt x="39446" y="51879"/>
                </a:lnTo>
                <a:lnTo>
                  <a:pt x="36652" y="48323"/>
                </a:lnTo>
                <a:lnTo>
                  <a:pt x="36652" y="76301"/>
                </a:lnTo>
                <a:lnTo>
                  <a:pt x="35801" y="92570"/>
                </a:lnTo>
                <a:lnTo>
                  <a:pt x="33870" y="102755"/>
                </a:lnTo>
                <a:lnTo>
                  <a:pt x="31940" y="105803"/>
                </a:lnTo>
                <a:lnTo>
                  <a:pt x="23583" y="109867"/>
                </a:lnTo>
                <a:lnTo>
                  <a:pt x="19723" y="108864"/>
                </a:lnTo>
                <a:lnTo>
                  <a:pt x="13068" y="98679"/>
                </a:lnTo>
                <a:lnTo>
                  <a:pt x="12217" y="96647"/>
                </a:lnTo>
                <a:lnTo>
                  <a:pt x="9423" y="84442"/>
                </a:lnTo>
                <a:lnTo>
                  <a:pt x="8572" y="69189"/>
                </a:lnTo>
                <a:lnTo>
                  <a:pt x="10287" y="62052"/>
                </a:lnTo>
                <a:lnTo>
                  <a:pt x="16078" y="51879"/>
                </a:lnTo>
                <a:lnTo>
                  <a:pt x="24434" y="48831"/>
                </a:lnTo>
                <a:lnTo>
                  <a:pt x="25298" y="48831"/>
                </a:lnTo>
                <a:lnTo>
                  <a:pt x="33870" y="55943"/>
                </a:lnTo>
                <a:lnTo>
                  <a:pt x="35801" y="61036"/>
                </a:lnTo>
                <a:lnTo>
                  <a:pt x="36652" y="76301"/>
                </a:lnTo>
                <a:lnTo>
                  <a:pt x="36652" y="48323"/>
                </a:lnTo>
                <a:lnTo>
                  <a:pt x="33870" y="44767"/>
                </a:lnTo>
                <a:lnTo>
                  <a:pt x="24434" y="41719"/>
                </a:lnTo>
                <a:lnTo>
                  <a:pt x="14998" y="45783"/>
                </a:lnTo>
                <a:lnTo>
                  <a:pt x="14147" y="47815"/>
                </a:lnTo>
                <a:lnTo>
                  <a:pt x="8572" y="58991"/>
                </a:lnTo>
                <a:lnTo>
                  <a:pt x="8572" y="53924"/>
                </a:lnTo>
                <a:lnTo>
                  <a:pt x="9423" y="36626"/>
                </a:lnTo>
                <a:lnTo>
                  <a:pt x="10287" y="23406"/>
                </a:lnTo>
                <a:lnTo>
                  <a:pt x="13068" y="14249"/>
                </a:lnTo>
                <a:lnTo>
                  <a:pt x="17792" y="8140"/>
                </a:lnTo>
                <a:lnTo>
                  <a:pt x="25298" y="4064"/>
                </a:lnTo>
                <a:lnTo>
                  <a:pt x="30010" y="6096"/>
                </a:lnTo>
                <a:lnTo>
                  <a:pt x="31940" y="10160"/>
                </a:lnTo>
                <a:lnTo>
                  <a:pt x="31940" y="13208"/>
                </a:lnTo>
                <a:lnTo>
                  <a:pt x="31076" y="15252"/>
                </a:lnTo>
                <a:lnTo>
                  <a:pt x="32791" y="20345"/>
                </a:lnTo>
                <a:lnTo>
                  <a:pt x="27228" y="0"/>
                </a:lnTo>
                <a:lnTo>
                  <a:pt x="21653" y="1003"/>
                </a:lnTo>
                <a:lnTo>
                  <a:pt x="1066" y="45783"/>
                </a:lnTo>
                <a:lnTo>
                  <a:pt x="0" y="62052"/>
                </a:lnTo>
                <a:lnTo>
                  <a:pt x="1066" y="76301"/>
                </a:lnTo>
                <a:lnTo>
                  <a:pt x="23583" y="114960"/>
                </a:lnTo>
                <a:lnTo>
                  <a:pt x="30010" y="112928"/>
                </a:lnTo>
                <a:lnTo>
                  <a:pt x="38582" y="104775"/>
                </a:lnTo>
                <a:lnTo>
                  <a:pt x="39446" y="102755"/>
                </a:lnTo>
                <a:lnTo>
                  <a:pt x="43307" y="91554"/>
                </a:lnTo>
                <a:lnTo>
                  <a:pt x="44157" y="7630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2" name="object 132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8392140" y="5068962"/>
            <a:ext cx="87212" cy="95626"/>
          </a:xfrm>
          <a:prstGeom prst="rect">
            <a:avLst/>
          </a:prstGeom>
        </p:spPr>
      </p:pic>
      <p:sp>
        <p:nvSpPr>
          <p:cNvPr id="133" name="object 133"/>
          <p:cNvSpPr/>
          <p:nvPr/>
        </p:nvSpPr>
        <p:spPr>
          <a:xfrm>
            <a:off x="8591089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8563851" y="4904130"/>
            <a:ext cx="41275" cy="114300"/>
          </a:xfrm>
          <a:custGeom>
            <a:avLst/>
            <a:gdLst/>
            <a:ahLst/>
            <a:cxnLst/>
            <a:rect l="l" t="t" r="r" b="b"/>
            <a:pathLst>
              <a:path w="41275" h="114300">
                <a:moveTo>
                  <a:pt x="41173" y="0"/>
                </a:moveTo>
                <a:lnTo>
                  <a:pt x="2794" y="0"/>
                </a:lnTo>
                <a:lnTo>
                  <a:pt x="0" y="27470"/>
                </a:lnTo>
                <a:lnTo>
                  <a:pt x="2794" y="28498"/>
                </a:lnTo>
                <a:lnTo>
                  <a:pt x="2794" y="24422"/>
                </a:lnTo>
                <a:lnTo>
                  <a:pt x="6438" y="14249"/>
                </a:lnTo>
                <a:lnTo>
                  <a:pt x="13944" y="10185"/>
                </a:lnTo>
                <a:lnTo>
                  <a:pt x="35598" y="10185"/>
                </a:lnTo>
                <a:lnTo>
                  <a:pt x="27228" y="33578"/>
                </a:lnTo>
                <a:lnTo>
                  <a:pt x="23368" y="45783"/>
                </a:lnTo>
                <a:lnTo>
                  <a:pt x="19723" y="55968"/>
                </a:lnTo>
                <a:lnTo>
                  <a:pt x="17805" y="65125"/>
                </a:lnTo>
                <a:lnTo>
                  <a:pt x="15875" y="72237"/>
                </a:lnTo>
                <a:lnTo>
                  <a:pt x="15011" y="80391"/>
                </a:lnTo>
                <a:lnTo>
                  <a:pt x="13081" y="92595"/>
                </a:lnTo>
                <a:lnTo>
                  <a:pt x="12230" y="102768"/>
                </a:lnTo>
                <a:lnTo>
                  <a:pt x="13944" y="110909"/>
                </a:lnTo>
                <a:lnTo>
                  <a:pt x="17805" y="113957"/>
                </a:lnTo>
                <a:lnTo>
                  <a:pt x="21437" y="111925"/>
                </a:lnTo>
                <a:lnTo>
                  <a:pt x="22517" y="104800"/>
                </a:lnTo>
                <a:lnTo>
                  <a:pt x="22517" y="92595"/>
                </a:lnTo>
                <a:lnTo>
                  <a:pt x="21437" y="85458"/>
                </a:lnTo>
                <a:lnTo>
                  <a:pt x="21437" y="83439"/>
                </a:lnTo>
                <a:lnTo>
                  <a:pt x="22517" y="73253"/>
                </a:lnTo>
                <a:lnTo>
                  <a:pt x="24447" y="61048"/>
                </a:lnTo>
                <a:lnTo>
                  <a:pt x="27228" y="47828"/>
                </a:lnTo>
                <a:lnTo>
                  <a:pt x="30022" y="37655"/>
                </a:lnTo>
                <a:lnTo>
                  <a:pt x="32804" y="26466"/>
                </a:lnTo>
                <a:lnTo>
                  <a:pt x="37528" y="16294"/>
                </a:lnTo>
                <a:lnTo>
                  <a:pt x="41173" y="5092"/>
                </a:lnTo>
                <a:lnTo>
                  <a:pt x="41173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5" name="object 13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8615315" y="5070982"/>
            <a:ext cx="86397" cy="93605"/>
          </a:xfrm>
          <a:prstGeom prst="rect">
            <a:avLst/>
          </a:prstGeom>
        </p:spPr>
      </p:pic>
      <p:sp>
        <p:nvSpPr>
          <p:cNvPr id="136" name="object 136"/>
          <p:cNvSpPr/>
          <p:nvPr/>
        </p:nvSpPr>
        <p:spPr>
          <a:xfrm>
            <a:off x="8813407" y="5046565"/>
            <a:ext cx="0" cy="683895"/>
          </a:xfrm>
          <a:custGeom>
            <a:avLst/>
            <a:gdLst/>
            <a:ahLst/>
            <a:cxnLst/>
            <a:rect l="l" t="t" r="r" b="b"/>
            <a:pathLst>
              <a:path h="683895">
                <a:moveTo>
                  <a:pt x="0" y="0"/>
                </a:moveTo>
                <a:lnTo>
                  <a:pt x="0" y="683696"/>
                </a:lnTo>
              </a:path>
            </a:pathLst>
          </a:custGeom>
          <a:ln w="16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8787028" y="4903126"/>
            <a:ext cx="43815" cy="115570"/>
          </a:xfrm>
          <a:custGeom>
            <a:avLst/>
            <a:gdLst/>
            <a:ahLst/>
            <a:cxnLst/>
            <a:rect l="l" t="t" r="r" b="b"/>
            <a:pathLst>
              <a:path w="43815" h="115570">
                <a:moveTo>
                  <a:pt x="43307" y="81394"/>
                </a:moveTo>
                <a:lnTo>
                  <a:pt x="40309" y="68148"/>
                </a:lnTo>
                <a:lnTo>
                  <a:pt x="36664" y="63080"/>
                </a:lnTo>
                <a:lnTo>
                  <a:pt x="36664" y="87503"/>
                </a:lnTo>
                <a:lnTo>
                  <a:pt x="36664" y="90551"/>
                </a:lnTo>
                <a:lnTo>
                  <a:pt x="33870" y="103771"/>
                </a:lnTo>
                <a:lnTo>
                  <a:pt x="31089" y="106819"/>
                </a:lnTo>
                <a:lnTo>
                  <a:pt x="21653" y="109867"/>
                </a:lnTo>
                <a:lnTo>
                  <a:pt x="17792" y="109867"/>
                </a:lnTo>
                <a:lnTo>
                  <a:pt x="10299" y="103771"/>
                </a:lnTo>
                <a:lnTo>
                  <a:pt x="8585" y="99707"/>
                </a:lnTo>
                <a:lnTo>
                  <a:pt x="5791" y="86461"/>
                </a:lnTo>
                <a:lnTo>
                  <a:pt x="5791" y="82397"/>
                </a:lnTo>
                <a:lnTo>
                  <a:pt x="8585" y="69189"/>
                </a:lnTo>
                <a:lnTo>
                  <a:pt x="10299" y="66128"/>
                </a:lnTo>
                <a:lnTo>
                  <a:pt x="16941" y="55943"/>
                </a:lnTo>
                <a:lnTo>
                  <a:pt x="25298" y="63080"/>
                </a:lnTo>
                <a:lnTo>
                  <a:pt x="31953" y="70192"/>
                </a:lnTo>
                <a:lnTo>
                  <a:pt x="33870" y="74256"/>
                </a:lnTo>
                <a:lnTo>
                  <a:pt x="36664" y="87503"/>
                </a:lnTo>
                <a:lnTo>
                  <a:pt x="36664" y="63080"/>
                </a:lnTo>
                <a:lnTo>
                  <a:pt x="29159" y="53924"/>
                </a:lnTo>
                <a:lnTo>
                  <a:pt x="32804" y="49834"/>
                </a:lnTo>
                <a:lnTo>
                  <a:pt x="39446" y="40678"/>
                </a:lnTo>
                <a:lnTo>
                  <a:pt x="42240" y="26454"/>
                </a:lnTo>
                <a:lnTo>
                  <a:pt x="42240" y="19316"/>
                </a:lnTo>
                <a:lnTo>
                  <a:pt x="36664" y="8140"/>
                </a:lnTo>
                <a:lnTo>
                  <a:pt x="36664" y="27470"/>
                </a:lnTo>
                <a:lnTo>
                  <a:pt x="33870" y="40678"/>
                </a:lnTo>
                <a:lnTo>
                  <a:pt x="26377" y="50876"/>
                </a:lnTo>
                <a:lnTo>
                  <a:pt x="19723" y="45783"/>
                </a:lnTo>
                <a:lnTo>
                  <a:pt x="12217" y="38658"/>
                </a:lnTo>
                <a:lnTo>
                  <a:pt x="11366" y="36626"/>
                </a:lnTo>
                <a:lnTo>
                  <a:pt x="7505" y="24409"/>
                </a:lnTo>
                <a:lnTo>
                  <a:pt x="11366" y="11188"/>
                </a:lnTo>
                <a:lnTo>
                  <a:pt x="13296" y="8140"/>
                </a:lnTo>
                <a:lnTo>
                  <a:pt x="22517" y="4064"/>
                </a:lnTo>
                <a:lnTo>
                  <a:pt x="25298" y="5092"/>
                </a:lnTo>
                <a:lnTo>
                  <a:pt x="32804" y="11188"/>
                </a:lnTo>
                <a:lnTo>
                  <a:pt x="34734" y="14249"/>
                </a:lnTo>
                <a:lnTo>
                  <a:pt x="36664" y="27470"/>
                </a:lnTo>
                <a:lnTo>
                  <a:pt x="36664" y="8140"/>
                </a:lnTo>
                <a:lnTo>
                  <a:pt x="31953" y="2032"/>
                </a:lnTo>
                <a:lnTo>
                  <a:pt x="22517" y="0"/>
                </a:lnTo>
                <a:lnTo>
                  <a:pt x="14147" y="1003"/>
                </a:lnTo>
                <a:lnTo>
                  <a:pt x="7505" y="8140"/>
                </a:lnTo>
                <a:lnTo>
                  <a:pt x="3860" y="13208"/>
                </a:lnTo>
                <a:lnTo>
                  <a:pt x="1930" y="26454"/>
                </a:lnTo>
                <a:lnTo>
                  <a:pt x="1930" y="29502"/>
                </a:lnTo>
                <a:lnTo>
                  <a:pt x="4724" y="41719"/>
                </a:lnTo>
                <a:lnTo>
                  <a:pt x="6654" y="44767"/>
                </a:lnTo>
                <a:lnTo>
                  <a:pt x="14147" y="53924"/>
                </a:lnTo>
                <a:lnTo>
                  <a:pt x="9436" y="57988"/>
                </a:lnTo>
                <a:lnTo>
                  <a:pt x="3860" y="67144"/>
                </a:lnTo>
                <a:lnTo>
                  <a:pt x="1930" y="72237"/>
                </a:lnTo>
                <a:lnTo>
                  <a:pt x="0" y="86461"/>
                </a:lnTo>
                <a:lnTo>
                  <a:pt x="1079" y="94615"/>
                </a:lnTo>
                <a:lnTo>
                  <a:pt x="6654" y="105803"/>
                </a:lnTo>
                <a:lnTo>
                  <a:pt x="12217" y="111912"/>
                </a:lnTo>
                <a:lnTo>
                  <a:pt x="21653" y="114960"/>
                </a:lnTo>
                <a:lnTo>
                  <a:pt x="30022" y="112928"/>
                </a:lnTo>
                <a:lnTo>
                  <a:pt x="37515" y="105803"/>
                </a:lnTo>
                <a:lnTo>
                  <a:pt x="41376" y="98679"/>
                </a:lnTo>
                <a:lnTo>
                  <a:pt x="43307" y="85458"/>
                </a:lnTo>
                <a:lnTo>
                  <a:pt x="43307" y="813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8" name="object 138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8838705" y="5070982"/>
            <a:ext cx="86354" cy="93605"/>
          </a:xfrm>
          <a:prstGeom prst="rect">
            <a:avLst/>
          </a:prstGeom>
        </p:spPr>
      </p:pic>
      <p:sp>
        <p:nvSpPr>
          <p:cNvPr id="139" name="object 139"/>
          <p:cNvSpPr/>
          <p:nvPr/>
        </p:nvSpPr>
        <p:spPr>
          <a:xfrm>
            <a:off x="8039252" y="1302499"/>
            <a:ext cx="54610" cy="297180"/>
          </a:xfrm>
          <a:custGeom>
            <a:avLst/>
            <a:gdLst/>
            <a:ahLst/>
            <a:cxnLst/>
            <a:rect l="l" t="t" r="r" b="b"/>
            <a:pathLst>
              <a:path w="54609" h="297180">
                <a:moveTo>
                  <a:pt x="54457" y="280924"/>
                </a:moveTo>
                <a:lnTo>
                  <a:pt x="52743" y="280924"/>
                </a:lnTo>
                <a:lnTo>
                  <a:pt x="52743" y="282854"/>
                </a:lnTo>
                <a:lnTo>
                  <a:pt x="51676" y="285013"/>
                </a:lnTo>
                <a:lnTo>
                  <a:pt x="49745" y="285864"/>
                </a:lnTo>
                <a:lnTo>
                  <a:pt x="27228" y="285864"/>
                </a:lnTo>
                <a:lnTo>
                  <a:pt x="27228" y="274688"/>
                </a:lnTo>
                <a:lnTo>
                  <a:pt x="29159" y="269748"/>
                </a:lnTo>
                <a:lnTo>
                  <a:pt x="34734" y="268668"/>
                </a:lnTo>
                <a:lnTo>
                  <a:pt x="35801" y="268668"/>
                </a:lnTo>
                <a:lnTo>
                  <a:pt x="35801" y="266522"/>
                </a:lnTo>
                <a:lnTo>
                  <a:pt x="18008" y="266522"/>
                </a:lnTo>
                <a:lnTo>
                  <a:pt x="18008" y="268668"/>
                </a:lnTo>
                <a:lnTo>
                  <a:pt x="19723" y="268668"/>
                </a:lnTo>
                <a:lnTo>
                  <a:pt x="24447" y="269748"/>
                </a:lnTo>
                <a:lnTo>
                  <a:pt x="25514" y="274688"/>
                </a:lnTo>
                <a:lnTo>
                  <a:pt x="25514" y="285864"/>
                </a:lnTo>
                <a:lnTo>
                  <a:pt x="5791" y="285864"/>
                </a:lnTo>
                <a:lnTo>
                  <a:pt x="3860" y="285013"/>
                </a:lnTo>
                <a:lnTo>
                  <a:pt x="3009" y="282854"/>
                </a:lnTo>
                <a:lnTo>
                  <a:pt x="3009" y="273621"/>
                </a:lnTo>
                <a:lnTo>
                  <a:pt x="3860" y="270611"/>
                </a:lnTo>
                <a:lnTo>
                  <a:pt x="5791" y="265658"/>
                </a:lnTo>
                <a:lnTo>
                  <a:pt x="8572" y="262445"/>
                </a:lnTo>
                <a:lnTo>
                  <a:pt x="13296" y="259435"/>
                </a:lnTo>
                <a:lnTo>
                  <a:pt x="12217" y="257492"/>
                </a:lnTo>
                <a:lnTo>
                  <a:pt x="1930" y="261581"/>
                </a:lnTo>
                <a:lnTo>
                  <a:pt x="1930" y="296189"/>
                </a:lnTo>
                <a:lnTo>
                  <a:pt x="3009" y="296189"/>
                </a:lnTo>
                <a:lnTo>
                  <a:pt x="3009" y="294030"/>
                </a:lnTo>
                <a:lnTo>
                  <a:pt x="3860" y="292100"/>
                </a:lnTo>
                <a:lnTo>
                  <a:pt x="5791" y="291020"/>
                </a:lnTo>
                <a:lnTo>
                  <a:pt x="49745" y="291020"/>
                </a:lnTo>
                <a:lnTo>
                  <a:pt x="51676" y="292100"/>
                </a:lnTo>
                <a:lnTo>
                  <a:pt x="52743" y="294030"/>
                </a:lnTo>
                <a:lnTo>
                  <a:pt x="52743" y="297040"/>
                </a:lnTo>
                <a:lnTo>
                  <a:pt x="54457" y="297040"/>
                </a:lnTo>
                <a:lnTo>
                  <a:pt x="54457" y="280924"/>
                </a:lnTo>
                <a:close/>
              </a:path>
              <a:path w="54609" h="297180">
                <a:moveTo>
                  <a:pt x="54457" y="219887"/>
                </a:moveTo>
                <a:lnTo>
                  <a:pt x="41376" y="217728"/>
                </a:lnTo>
                <a:lnTo>
                  <a:pt x="41376" y="219887"/>
                </a:lnTo>
                <a:lnTo>
                  <a:pt x="48031" y="222885"/>
                </a:lnTo>
                <a:lnTo>
                  <a:pt x="49745" y="227838"/>
                </a:lnTo>
                <a:lnTo>
                  <a:pt x="49745" y="247180"/>
                </a:lnTo>
                <a:lnTo>
                  <a:pt x="48031" y="247180"/>
                </a:lnTo>
                <a:lnTo>
                  <a:pt x="42240" y="241160"/>
                </a:lnTo>
                <a:lnTo>
                  <a:pt x="38595" y="238150"/>
                </a:lnTo>
                <a:lnTo>
                  <a:pt x="26377" y="224828"/>
                </a:lnTo>
                <a:lnTo>
                  <a:pt x="21653" y="220738"/>
                </a:lnTo>
                <a:lnTo>
                  <a:pt x="14147" y="218808"/>
                </a:lnTo>
                <a:lnTo>
                  <a:pt x="10502" y="219887"/>
                </a:lnTo>
                <a:lnTo>
                  <a:pt x="4724" y="222885"/>
                </a:lnTo>
                <a:lnTo>
                  <a:pt x="1930" y="226974"/>
                </a:lnTo>
                <a:lnTo>
                  <a:pt x="1079" y="235140"/>
                </a:lnTo>
                <a:lnTo>
                  <a:pt x="1079" y="239229"/>
                </a:lnTo>
                <a:lnTo>
                  <a:pt x="3860" y="245249"/>
                </a:lnTo>
                <a:lnTo>
                  <a:pt x="7721" y="248259"/>
                </a:lnTo>
                <a:lnTo>
                  <a:pt x="14147" y="250405"/>
                </a:lnTo>
                <a:lnTo>
                  <a:pt x="18008" y="249326"/>
                </a:lnTo>
                <a:lnTo>
                  <a:pt x="18872" y="246316"/>
                </a:lnTo>
                <a:lnTo>
                  <a:pt x="18008" y="243090"/>
                </a:lnTo>
                <a:lnTo>
                  <a:pt x="16078" y="243090"/>
                </a:lnTo>
                <a:lnTo>
                  <a:pt x="10502" y="245249"/>
                </a:lnTo>
                <a:lnTo>
                  <a:pt x="4724" y="242239"/>
                </a:lnTo>
                <a:lnTo>
                  <a:pt x="3009" y="235140"/>
                </a:lnTo>
                <a:lnTo>
                  <a:pt x="3009" y="232994"/>
                </a:lnTo>
                <a:lnTo>
                  <a:pt x="5791" y="226974"/>
                </a:lnTo>
                <a:lnTo>
                  <a:pt x="7721" y="225894"/>
                </a:lnTo>
                <a:lnTo>
                  <a:pt x="14147" y="224828"/>
                </a:lnTo>
                <a:lnTo>
                  <a:pt x="16941" y="224828"/>
                </a:lnTo>
                <a:lnTo>
                  <a:pt x="23583" y="226974"/>
                </a:lnTo>
                <a:lnTo>
                  <a:pt x="27228" y="229984"/>
                </a:lnTo>
                <a:lnTo>
                  <a:pt x="33020" y="236004"/>
                </a:lnTo>
                <a:lnTo>
                  <a:pt x="38595" y="241160"/>
                </a:lnTo>
                <a:lnTo>
                  <a:pt x="43307" y="245249"/>
                </a:lnTo>
                <a:lnTo>
                  <a:pt x="45237" y="247180"/>
                </a:lnTo>
                <a:lnTo>
                  <a:pt x="49745" y="251256"/>
                </a:lnTo>
                <a:lnTo>
                  <a:pt x="54457" y="251256"/>
                </a:lnTo>
                <a:lnTo>
                  <a:pt x="54457" y="219887"/>
                </a:lnTo>
                <a:close/>
              </a:path>
              <a:path w="54609" h="297180">
                <a:moveTo>
                  <a:pt x="54457" y="190220"/>
                </a:moveTo>
                <a:lnTo>
                  <a:pt x="31940" y="174955"/>
                </a:lnTo>
                <a:lnTo>
                  <a:pt x="25514" y="174955"/>
                </a:lnTo>
                <a:lnTo>
                  <a:pt x="18872" y="174955"/>
                </a:lnTo>
                <a:lnTo>
                  <a:pt x="1079" y="192366"/>
                </a:lnTo>
                <a:lnTo>
                  <a:pt x="1930" y="199466"/>
                </a:lnTo>
                <a:lnTo>
                  <a:pt x="5791" y="204622"/>
                </a:lnTo>
                <a:lnTo>
                  <a:pt x="11366" y="208699"/>
                </a:lnTo>
                <a:lnTo>
                  <a:pt x="18008" y="209562"/>
                </a:lnTo>
                <a:lnTo>
                  <a:pt x="25514" y="208699"/>
                </a:lnTo>
                <a:lnTo>
                  <a:pt x="30226" y="205486"/>
                </a:lnTo>
                <a:lnTo>
                  <a:pt x="33020" y="201396"/>
                </a:lnTo>
                <a:lnTo>
                  <a:pt x="34734" y="194310"/>
                </a:lnTo>
                <a:lnTo>
                  <a:pt x="34734" y="192366"/>
                </a:lnTo>
                <a:lnTo>
                  <a:pt x="31940" y="186131"/>
                </a:lnTo>
                <a:lnTo>
                  <a:pt x="31940" y="193446"/>
                </a:lnTo>
                <a:lnTo>
                  <a:pt x="31940" y="195376"/>
                </a:lnTo>
                <a:lnTo>
                  <a:pt x="28295" y="200533"/>
                </a:lnTo>
                <a:lnTo>
                  <a:pt x="24447" y="202476"/>
                </a:lnTo>
                <a:lnTo>
                  <a:pt x="18008" y="203542"/>
                </a:lnTo>
                <a:lnTo>
                  <a:pt x="13296" y="203542"/>
                </a:lnTo>
                <a:lnTo>
                  <a:pt x="6654" y="200533"/>
                </a:lnTo>
                <a:lnTo>
                  <a:pt x="4724" y="199466"/>
                </a:lnTo>
                <a:lnTo>
                  <a:pt x="3009" y="192366"/>
                </a:lnTo>
                <a:lnTo>
                  <a:pt x="3860" y="189357"/>
                </a:lnTo>
                <a:lnTo>
                  <a:pt x="7721" y="184200"/>
                </a:lnTo>
                <a:lnTo>
                  <a:pt x="12217" y="182054"/>
                </a:lnTo>
                <a:lnTo>
                  <a:pt x="19723" y="181190"/>
                </a:lnTo>
                <a:lnTo>
                  <a:pt x="21653" y="181190"/>
                </a:lnTo>
                <a:lnTo>
                  <a:pt x="27228" y="185280"/>
                </a:lnTo>
                <a:lnTo>
                  <a:pt x="30226" y="187210"/>
                </a:lnTo>
                <a:lnTo>
                  <a:pt x="31940" y="193446"/>
                </a:lnTo>
                <a:lnTo>
                  <a:pt x="31940" y="186131"/>
                </a:lnTo>
                <a:lnTo>
                  <a:pt x="31089" y="185280"/>
                </a:lnTo>
                <a:lnTo>
                  <a:pt x="26377" y="181190"/>
                </a:lnTo>
                <a:lnTo>
                  <a:pt x="27228" y="181190"/>
                </a:lnTo>
                <a:lnTo>
                  <a:pt x="52743" y="195376"/>
                </a:lnTo>
                <a:lnTo>
                  <a:pt x="52743" y="196456"/>
                </a:lnTo>
                <a:lnTo>
                  <a:pt x="51676" y="198386"/>
                </a:lnTo>
                <a:lnTo>
                  <a:pt x="50812" y="198386"/>
                </a:lnTo>
                <a:lnTo>
                  <a:pt x="48882" y="199466"/>
                </a:lnTo>
                <a:lnTo>
                  <a:pt x="46101" y="199466"/>
                </a:lnTo>
                <a:lnTo>
                  <a:pt x="44170" y="202476"/>
                </a:lnTo>
                <a:lnTo>
                  <a:pt x="46101" y="205486"/>
                </a:lnTo>
                <a:lnTo>
                  <a:pt x="48031" y="206552"/>
                </a:lnTo>
                <a:lnTo>
                  <a:pt x="52743" y="202476"/>
                </a:lnTo>
                <a:lnTo>
                  <a:pt x="54457" y="195376"/>
                </a:lnTo>
                <a:lnTo>
                  <a:pt x="54457" y="190220"/>
                </a:lnTo>
                <a:close/>
              </a:path>
              <a:path w="54609" h="297180">
                <a:moveTo>
                  <a:pt x="54457" y="92633"/>
                </a:moveTo>
                <a:lnTo>
                  <a:pt x="52743" y="92633"/>
                </a:lnTo>
                <a:lnTo>
                  <a:pt x="52743" y="96723"/>
                </a:lnTo>
                <a:lnTo>
                  <a:pt x="50812" y="100799"/>
                </a:lnTo>
                <a:lnTo>
                  <a:pt x="48031" y="102743"/>
                </a:lnTo>
                <a:lnTo>
                  <a:pt x="1079" y="102743"/>
                </a:lnTo>
                <a:lnTo>
                  <a:pt x="1079" y="103809"/>
                </a:lnTo>
                <a:lnTo>
                  <a:pt x="3860" y="107899"/>
                </a:lnTo>
                <a:lnTo>
                  <a:pt x="5791" y="113919"/>
                </a:lnTo>
                <a:lnTo>
                  <a:pt x="5791" y="117144"/>
                </a:lnTo>
                <a:lnTo>
                  <a:pt x="7721" y="117144"/>
                </a:lnTo>
                <a:lnTo>
                  <a:pt x="7721" y="108978"/>
                </a:lnTo>
                <a:lnTo>
                  <a:pt x="10502" y="107899"/>
                </a:lnTo>
                <a:lnTo>
                  <a:pt x="48031" y="107899"/>
                </a:lnTo>
                <a:lnTo>
                  <a:pt x="50812" y="108978"/>
                </a:lnTo>
                <a:lnTo>
                  <a:pt x="52743" y="113919"/>
                </a:lnTo>
                <a:lnTo>
                  <a:pt x="52743" y="117144"/>
                </a:lnTo>
                <a:lnTo>
                  <a:pt x="54457" y="117144"/>
                </a:lnTo>
                <a:lnTo>
                  <a:pt x="54457" y="92633"/>
                </a:lnTo>
                <a:close/>
              </a:path>
              <a:path w="54609" h="297180">
                <a:moveTo>
                  <a:pt x="54457" y="61036"/>
                </a:moveTo>
                <a:lnTo>
                  <a:pt x="52743" y="55029"/>
                </a:lnTo>
                <a:lnTo>
                  <a:pt x="52743" y="63195"/>
                </a:lnTo>
                <a:lnTo>
                  <a:pt x="51676" y="66205"/>
                </a:lnTo>
                <a:lnTo>
                  <a:pt x="46101" y="70281"/>
                </a:lnTo>
                <a:lnTo>
                  <a:pt x="41376" y="72224"/>
                </a:lnTo>
                <a:lnTo>
                  <a:pt x="34734" y="73291"/>
                </a:lnTo>
                <a:lnTo>
                  <a:pt x="27228" y="74371"/>
                </a:lnTo>
                <a:lnTo>
                  <a:pt x="21653" y="73291"/>
                </a:lnTo>
                <a:lnTo>
                  <a:pt x="15227" y="72224"/>
                </a:lnTo>
                <a:lnTo>
                  <a:pt x="9436" y="70281"/>
                </a:lnTo>
                <a:lnTo>
                  <a:pt x="5791" y="68135"/>
                </a:lnTo>
                <a:lnTo>
                  <a:pt x="3009" y="63195"/>
                </a:lnTo>
                <a:lnTo>
                  <a:pt x="4724" y="59105"/>
                </a:lnTo>
                <a:lnTo>
                  <a:pt x="9436" y="55029"/>
                </a:lnTo>
                <a:lnTo>
                  <a:pt x="14147" y="53949"/>
                </a:lnTo>
                <a:lnTo>
                  <a:pt x="20802" y="52870"/>
                </a:lnTo>
                <a:lnTo>
                  <a:pt x="27228" y="52019"/>
                </a:lnTo>
                <a:lnTo>
                  <a:pt x="33870" y="52019"/>
                </a:lnTo>
                <a:lnTo>
                  <a:pt x="40525" y="52870"/>
                </a:lnTo>
                <a:lnTo>
                  <a:pt x="46101" y="55029"/>
                </a:lnTo>
                <a:lnTo>
                  <a:pt x="49745" y="58039"/>
                </a:lnTo>
                <a:lnTo>
                  <a:pt x="52743" y="63195"/>
                </a:lnTo>
                <a:lnTo>
                  <a:pt x="52743" y="55029"/>
                </a:lnTo>
                <a:lnTo>
                  <a:pt x="48031" y="50939"/>
                </a:lnTo>
                <a:lnTo>
                  <a:pt x="46951" y="49860"/>
                </a:lnTo>
                <a:lnTo>
                  <a:pt x="41376" y="47929"/>
                </a:lnTo>
                <a:lnTo>
                  <a:pt x="34734" y="45783"/>
                </a:lnTo>
                <a:lnTo>
                  <a:pt x="26377" y="45783"/>
                </a:lnTo>
                <a:lnTo>
                  <a:pt x="1079" y="63195"/>
                </a:lnTo>
                <a:lnTo>
                  <a:pt x="1079" y="65125"/>
                </a:lnTo>
                <a:lnTo>
                  <a:pt x="3009" y="70281"/>
                </a:lnTo>
                <a:lnTo>
                  <a:pt x="8572" y="75222"/>
                </a:lnTo>
                <a:lnTo>
                  <a:pt x="14147" y="78447"/>
                </a:lnTo>
                <a:lnTo>
                  <a:pt x="20802" y="79311"/>
                </a:lnTo>
                <a:lnTo>
                  <a:pt x="27228" y="80391"/>
                </a:lnTo>
                <a:lnTo>
                  <a:pt x="29159" y="80391"/>
                </a:lnTo>
                <a:lnTo>
                  <a:pt x="36664" y="79311"/>
                </a:lnTo>
                <a:lnTo>
                  <a:pt x="43307" y="77381"/>
                </a:lnTo>
                <a:lnTo>
                  <a:pt x="48031" y="75222"/>
                </a:lnTo>
                <a:lnTo>
                  <a:pt x="53594" y="69215"/>
                </a:lnTo>
                <a:lnTo>
                  <a:pt x="54457" y="63195"/>
                </a:lnTo>
                <a:lnTo>
                  <a:pt x="54457" y="61036"/>
                </a:lnTo>
                <a:close/>
              </a:path>
              <a:path w="54609" h="297180">
                <a:moveTo>
                  <a:pt x="54457" y="0"/>
                </a:moveTo>
                <a:lnTo>
                  <a:pt x="52743" y="0"/>
                </a:lnTo>
                <a:lnTo>
                  <a:pt x="52743" y="1079"/>
                </a:lnTo>
                <a:lnTo>
                  <a:pt x="51676" y="3009"/>
                </a:lnTo>
                <a:lnTo>
                  <a:pt x="48882" y="5156"/>
                </a:lnTo>
                <a:lnTo>
                  <a:pt x="33020" y="9423"/>
                </a:lnTo>
                <a:lnTo>
                  <a:pt x="33020" y="14185"/>
                </a:lnTo>
                <a:lnTo>
                  <a:pt x="33020" y="28587"/>
                </a:lnTo>
                <a:lnTo>
                  <a:pt x="6654" y="21488"/>
                </a:lnTo>
                <a:lnTo>
                  <a:pt x="33020" y="14185"/>
                </a:lnTo>
                <a:lnTo>
                  <a:pt x="33020" y="9423"/>
                </a:lnTo>
                <a:lnTo>
                  <a:pt x="0" y="18275"/>
                </a:lnTo>
                <a:lnTo>
                  <a:pt x="1930" y="23431"/>
                </a:lnTo>
                <a:lnTo>
                  <a:pt x="48882" y="35674"/>
                </a:lnTo>
                <a:lnTo>
                  <a:pt x="51676" y="37617"/>
                </a:lnTo>
                <a:lnTo>
                  <a:pt x="52743" y="39763"/>
                </a:lnTo>
                <a:lnTo>
                  <a:pt x="52743" y="40627"/>
                </a:lnTo>
                <a:lnTo>
                  <a:pt x="54457" y="40627"/>
                </a:lnTo>
                <a:lnTo>
                  <a:pt x="54457" y="28587"/>
                </a:lnTo>
                <a:lnTo>
                  <a:pt x="52743" y="28587"/>
                </a:lnTo>
                <a:lnTo>
                  <a:pt x="52743" y="29451"/>
                </a:lnTo>
                <a:lnTo>
                  <a:pt x="50812" y="32664"/>
                </a:lnTo>
                <a:lnTo>
                  <a:pt x="46101" y="32664"/>
                </a:lnTo>
                <a:lnTo>
                  <a:pt x="34734" y="29451"/>
                </a:lnTo>
                <a:lnTo>
                  <a:pt x="34734" y="14185"/>
                </a:lnTo>
                <a:lnTo>
                  <a:pt x="48031" y="11176"/>
                </a:lnTo>
                <a:lnTo>
                  <a:pt x="50812" y="10096"/>
                </a:lnTo>
                <a:lnTo>
                  <a:pt x="52743" y="13322"/>
                </a:lnTo>
                <a:lnTo>
                  <a:pt x="52743" y="14185"/>
                </a:lnTo>
                <a:lnTo>
                  <a:pt x="54457" y="14185"/>
                </a:lnTo>
                <a:lnTo>
                  <a:pt x="5445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118155" y="1331982"/>
            <a:ext cx="60325" cy="260985"/>
          </a:xfrm>
          <a:custGeom>
            <a:avLst/>
            <a:gdLst/>
            <a:ahLst/>
            <a:cxnLst/>
            <a:rect l="l" t="t" r="r" b="b"/>
            <a:pathLst>
              <a:path w="60325" h="260984">
                <a:moveTo>
                  <a:pt x="0" y="260462"/>
                </a:moveTo>
                <a:lnTo>
                  <a:pt x="60042" y="260462"/>
                </a:lnTo>
                <a:lnTo>
                  <a:pt x="60042" y="0"/>
                </a:lnTo>
                <a:lnTo>
                  <a:pt x="0" y="0"/>
                </a:lnTo>
                <a:lnTo>
                  <a:pt x="0" y="260462"/>
                </a:lnTo>
                <a:close/>
              </a:path>
            </a:pathLst>
          </a:custGeom>
          <a:ln w="16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6331896" y="1957839"/>
            <a:ext cx="2134870" cy="64135"/>
          </a:xfrm>
          <a:custGeom>
            <a:avLst/>
            <a:gdLst/>
            <a:ahLst/>
            <a:cxnLst/>
            <a:rect l="l" t="t" r="r" b="b"/>
            <a:pathLst>
              <a:path w="2134870" h="64135">
                <a:moveTo>
                  <a:pt x="0" y="64051"/>
                </a:moveTo>
                <a:lnTo>
                  <a:pt x="1757103" y="64051"/>
                </a:lnTo>
              </a:path>
              <a:path w="2134870" h="64135">
                <a:moveTo>
                  <a:pt x="1875443" y="64051"/>
                </a:moveTo>
                <a:lnTo>
                  <a:pt x="1857649" y="18269"/>
                </a:lnTo>
                <a:lnTo>
                  <a:pt x="1816273" y="0"/>
                </a:lnTo>
                <a:lnTo>
                  <a:pt x="1775111" y="18269"/>
                </a:lnTo>
                <a:lnTo>
                  <a:pt x="1757103" y="64051"/>
                </a:lnTo>
              </a:path>
              <a:path w="2134870" h="64135">
                <a:moveTo>
                  <a:pt x="1875443" y="64051"/>
                </a:moveTo>
                <a:lnTo>
                  <a:pt x="2134421" y="64051"/>
                </a:lnTo>
              </a:path>
            </a:pathLst>
          </a:custGeom>
          <a:ln w="1609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43" name="object 143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064211" y="3168371"/>
            <a:ext cx="125715" cy="68135"/>
          </a:xfrm>
          <a:prstGeom prst="rect">
            <a:avLst/>
          </a:prstGeom>
        </p:spPr>
      </p:pic>
      <p:sp>
        <p:nvSpPr>
          <p:cNvPr id="144" name="object 144"/>
          <p:cNvSpPr/>
          <p:nvPr/>
        </p:nvSpPr>
        <p:spPr>
          <a:xfrm>
            <a:off x="3064205" y="3282289"/>
            <a:ext cx="90170" cy="181610"/>
          </a:xfrm>
          <a:custGeom>
            <a:avLst/>
            <a:gdLst/>
            <a:ahLst/>
            <a:cxnLst/>
            <a:rect l="l" t="t" r="r" b="b"/>
            <a:pathLst>
              <a:path w="90169" h="181610">
                <a:moveTo>
                  <a:pt x="26263" y="144653"/>
                </a:moveTo>
                <a:lnTo>
                  <a:pt x="25323" y="135420"/>
                </a:lnTo>
                <a:lnTo>
                  <a:pt x="24371" y="128320"/>
                </a:lnTo>
                <a:lnTo>
                  <a:pt x="22504" y="121234"/>
                </a:lnTo>
                <a:lnTo>
                  <a:pt x="21564" y="120154"/>
                </a:lnTo>
                <a:lnTo>
                  <a:pt x="21564" y="146596"/>
                </a:lnTo>
                <a:lnTo>
                  <a:pt x="21564" y="154762"/>
                </a:lnTo>
                <a:lnTo>
                  <a:pt x="20624" y="162928"/>
                </a:lnTo>
                <a:lnTo>
                  <a:pt x="19697" y="168948"/>
                </a:lnTo>
                <a:lnTo>
                  <a:pt x="16878" y="174104"/>
                </a:lnTo>
                <a:lnTo>
                  <a:pt x="13119" y="177114"/>
                </a:lnTo>
                <a:lnTo>
                  <a:pt x="10312" y="176034"/>
                </a:lnTo>
                <a:lnTo>
                  <a:pt x="7505" y="168948"/>
                </a:lnTo>
                <a:lnTo>
                  <a:pt x="6565" y="164007"/>
                </a:lnTo>
                <a:lnTo>
                  <a:pt x="4673" y="146596"/>
                </a:lnTo>
                <a:lnTo>
                  <a:pt x="4673" y="138430"/>
                </a:lnTo>
                <a:lnTo>
                  <a:pt x="5613" y="130263"/>
                </a:lnTo>
                <a:lnTo>
                  <a:pt x="7505" y="124244"/>
                </a:lnTo>
                <a:lnTo>
                  <a:pt x="9372" y="119075"/>
                </a:lnTo>
                <a:lnTo>
                  <a:pt x="13119" y="116078"/>
                </a:lnTo>
                <a:lnTo>
                  <a:pt x="15951" y="117144"/>
                </a:lnTo>
                <a:lnTo>
                  <a:pt x="19697" y="124244"/>
                </a:lnTo>
                <a:lnTo>
                  <a:pt x="20624" y="129400"/>
                </a:lnTo>
                <a:lnTo>
                  <a:pt x="20624" y="137566"/>
                </a:lnTo>
                <a:lnTo>
                  <a:pt x="21564" y="146596"/>
                </a:lnTo>
                <a:lnTo>
                  <a:pt x="21564" y="120154"/>
                </a:lnTo>
                <a:lnTo>
                  <a:pt x="17818" y="114134"/>
                </a:lnTo>
                <a:lnTo>
                  <a:pt x="13119" y="113068"/>
                </a:lnTo>
                <a:lnTo>
                  <a:pt x="12179" y="113068"/>
                </a:lnTo>
                <a:lnTo>
                  <a:pt x="7505" y="116078"/>
                </a:lnTo>
                <a:lnTo>
                  <a:pt x="3746" y="122301"/>
                </a:lnTo>
                <a:lnTo>
                  <a:pt x="3746" y="123164"/>
                </a:lnTo>
                <a:lnTo>
                  <a:pt x="1866" y="129400"/>
                </a:lnTo>
                <a:lnTo>
                  <a:pt x="0" y="146596"/>
                </a:lnTo>
                <a:lnTo>
                  <a:pt x="0" y="148742"/>
                </a:lnTo>
                <a:lnTo>
                  <a:pt x="927" y="157772"/>
                </a:lnTo>
                <a:lnTo>
                  <a:pt x="1866" y="164858"/>
                </a:lnTo>
                <a:lnTo>
                  <a:pt x="3746" y="171958"/>
                </a:lnTo>
                <a:lnTo>
                  <a:pt x="4673" y="173024"/>
                </a:lnTo>
                <a:lnTo>
                  <a:pt x="8420" y="179260"/>
                </a:lnTo>
                <a:lnTo>
                  <a:pt x="13119" y="180124"/>
                </a:lnTo>
                <a:lnTo>
                  <a:pt x="15011" y="180124"/>
                </a:lnTo>
                <a:lnTo>
                  <a:pt x="18757" y="177114"/>
                </a:lnTo>
                <a:lnTo>
                  <a:pt x="22504" y="171094"/>
                </a:lnTo>
                <a:lnTo>
                  <a:pt x="22504" y="170027"/>
                </a:lnTo>
                <a:lnTo>
                  <a:pt x="24371" y="164007"/>
                </a:lnTo>
                <a:lnTo>
                  <a:pt x="26263" y="146596"/>
                </a:lnTo>
                <a:lnTo>
                  <a:pt x="26263" y="144653"/>
                </a:lnTo>
                <a:close/>
              </a:path>
              <a:path w="90169" h="181610">
                <a:moveTo>
                  <a:pt x="29070" y="64274"/>
                </a:moveTo>
                <a:lnTo>
                  <a:pt x="27203" y="64274"/>
                </a:lnTo>
                <a:lnTo>
                  <a:pt x="25323" y="62128"/>
                </a:lnTo>
                <a:lnTo>
                  <a:pt x="17818" y="32677"/>
                </a:lnTo>
                <a:lnTo>
                  <a:pt x="20624" y="31597"/>
                </a:lnTo>
                <a:lnTo>
                  <a:pt x="23456" y="27520"/>
                </a:lnTo>
                <a:lnTo>
                  <a:pt x="26263" y="22567"/>
                </a:lnTo>
                <a:lnTo>
                  <a:pt x="26263" y="9245"/>
                </a:lnTo>
                <a:lnTo>
                  <a:pt x="23456" y="4089"/>
                </a:lnTo>
                <a:lnTo>
                  <a:pt x="22504" y="3327"/>
                </a:lnTo>
                <a:lnTo>
                  <a:pt x="22504" y="16344"/>
                </a:lnTo>
                <a:lnTo>
                  <a:pt x="21564" y="22567"/>
                </a:lnTo>
                <a:lnTo>
                  <a:pt x="19697" y="27520"/>
                </a:lnTo>
                <a:lnTo>
                  <a:pt x="17818" y="29667"/>
                </a:lnTo>
                <a:lnTo>
                  <a:pt x="13119" y="30530"/>
                </a:lnTo>
                <a:lnTo>
                  <a:pt x="7505" y="30530"/>
                </a:lnTo>
                <a:lnTo>
                  <a:pt x="7505" y="6235"/>
                </a:lnTo>
                <a:lnTo>
                  <a:pt x="8420" y="3225"/>
                </a:lnTo>
                <a:lnTo>
                  <a:pt x="16878" y="3225"/>
                </a:lnTo>
                <a:lnTo>
                  <a:pt x="19697" y="6235"/>
                </a:lnTo>
                <a:lnTo>
                  <a:pt x="21564" y="10325"/>
                </a:lnTo>
                <a:lnTo>
                  <a:pt x="22504" y="16344"/>
                </a:lnTo>
                <a:lnTo>
                  <a:pt x="22504" y="3327"/>
                </a:lnTo>
                <a:lnTo>
                  <a:pt x="19697" y="1079"/>
                </a:lnTo>
                <a:lnTo>
                  <a:pt x="14058" y="0"/>
                </a:lnTo>
                <a:lnTo>
                  <a:pt x="0" y="0"/>
                </a:lnTo>
                <a:lnTo>
                  <a:pt x="0" y="3225"/>
                </a:lnTo>
                <a:lnTo>
                  <a:pt x="3746" y="3225"/>
                </a:lnTo>
                <a:lnTo>
                  <a:pt x="3746" y="63195"/>
                </a:lnTo>
                <a:lnTo>
                  <a:pt x="1866" y="64274"/>
                </a:lnTo>
                <a:lnTo>
                  <a:pt x="0" y="64274"/>
                </a:lnTo>
                <a:lnTo>
                  <a:pt x="0" y="66205"/>
                </a:lnTo>
                <a:lnTo>
                  <a:pt x="12179" y="66205"/>
                </a:lnTo>
                <a:lnTo>
                  <a:pt x="12179" y="64274"/>
                </a:lnTo>
                <a:lnTo>
                  <a:pt x="10312" y="64274"/>
                </a:lnTo>
                <a:lnTo>
                  <a:pt x="8420" y="63195"/>
                </a:lnTo>
                <a:lnTo>
                  <a:pt x="7505" y="61048"/>
                </a:lnTo>
                <a:lnTo>
                  <a:pt x="7505" y="33756"/>
                </a:lnTo>
                <a:lnTo>
                  <a:pt x="14058" y="33756"/>
                </a:lnTo>
                <a:lnTo>
                  <a:pt x="22504" y="66205"/>
                </a:lnTo>
                <a:lnTo>
                  <a:pt x="29070" y="66205"/>
                </a:lnTo>
                <a:lnTo>
                  <a:pt x="29070" y="64274"/>
                </a:lnTo>
                <a:close/>
              </a:path>
              <a:path w="90169" h="181610">
                <a:moveTo>
                  <a:pt x="41275" y="175183"/>
                </a:moveTo>
                <a:lnTo>
                  <a:pt x="40322" y="171958"/>
                </a:lnTo>
                <a:lnTo>
                  <a:pt x="37515" y="170027"/>
                </a:lnTo>
                <a:lnTo>
                  <a:pt x="34709" y="171958"/>
                </a:lnTo>
                <a:lnTo>
                  <a:pt x="33769" y="175183"/>
                </a:lnTo>
                <a:lnTo>
                  <a:pt x="34709" y="179260"/>
                </a:lnTo>
                <a:lnTo>
                  <a:pt x="37515" y="181203"/>
                </a:lnTo>
                <a:lnTo>
                  <a:pt x="40322" y="179260"/>
                </a:lnTo>
                <a:lnTo>
                  <a:pt x="41275" y="175183"/>
                </a:lnTo>
                <a:close/>
              </a:path>
              <a:path w="90169" h="181610">
                <a:moveTo>
                  <a:pt x="60972" y="0"/>
                </a:moveTo>
                <a:lnTo>
                  <a:pt x="51587" y="0"/>
                </a:lnTo>
                <a:lnTo>
                  <a:pt x="51587" y="3225"/>
                </a:lnTo>
                <a:lnTo>
                  <a:pt x="52527" y="3225"/>
                </a:lnTo>
                <a:lnTo>
                  <a:pt x="54406" y="4089"/>
                </a:lnTo>
                <a:lnTo>
                  <a:pt x="54406" y="8178"/>
                </a:lnTo>
                <a:lnTo>
                  <a:pt x="46913" y="52019"/>
                </a:lnTo>
                <a:lnTo>
                  <a:pt x="39408" y="7315"/>
                </a:lnTo>
                <a:lnTo>
                  <a:pt x="39408" y="4089"/>
                </a:lnTo>
                <a:lnTo>
                  <a:pt x="41275" y="3225"/>
                </a:lnTo>
                <a:lnTo>
                  <a:pt x="42214" y="3225"/>
                </a:lnTo>
                <a:lnTo>
                  <a:pt x="42214" y="0"/>
                </a:lnTo>
                <a:lnTo>
                  <a:pt x="31877" y="0"/>
                </a:lnTo>
                <a:lnTo>
                  <a:pt x="31877" y="3225"/>
                </a:lnTo>
                <a:lnTo>
                  <a:pt x="32816" y="3225"/>
                </a:lnTo>
                <a:lnTo>
                  <a:pt x="34709" y="4089"/>
                </a:lnTo>
                <a:lnTo>
                  <a:pt x="35648" y="8178"/>
                </a:lnTo>
                <a:lnTo>
                  <a:pt x="45021" y="66205"/>
                </a:lnTo>
                <a:lnTo>
                  <a:pt x="45961" y="66205"/>
                </a:lnTo>
                <a:lnTo>
                  <a:pt x="56273" y="8178"/>
                </a:lnTo>
                <a:lnTo>
                  <a:pt x="58166" y="4089"/>
                </a:lnTo>
                <a:lnTo>
                  <a:pt x="60032" y="3225"/>
                </a:lnTo>
                <a:lnTo>
                  <a:pt x="60972" y="3225"/>
                </a:lnTo>
                <a:lnTo>
                  <a:pt x="60972" y="0"/>
                </a:lnTo>
                <a:close/>
              </a:path>
              <a:path w="90169" h="181610">
                <a:moveTo>
                  <a:pt x="90068" y="156692"/>
                </a:moveTo>
                <a:lnTo>
                  <a:pt x="89115" y="148742"/>
                </a:lnTo>
                <a:lnTo>
                  <a:pt x="87236" y="142506"/>
                </a:lnTo>
                <a:lnTo>
                  <a:pt x="84429" y="138430"/>
                </a:lnTo>
                <a:lnTo>
                  <a:pt x="78803" y="137566"/>
                </a:lnTo>
                <a:lnTo>
                  <a:pt x="74117" y="138430"/>
                </a:lnTo>
                <a:lnTo>
                  <a:pt x="73164" y="139496"/>
                </a:lnTo>
                <a:lnTo>
                  <a:pt x="69418" y="144653"/>
                </a:lnTo>
                <a:lnTo>
                  <a:pt x="70358" y="119075"/>
                </a:lnTo>
                <a:lnTo>
                  <a:pt x="88176" y="119075"/>
                </a:lnTo>
                <a:lnTo>
                  <a:pt x="89115" y="113068"/>
                </a:lnTo>
                <a:lnTo>
                  <a:pt x="68478" y="113068"/>
                </a:lnTo>
                <a:lnTo>
                  <a:pt x="67525" y="148742"/>
                </a:lnTo>
                <a:lnTo>
                  <a:pt x="69418" y="148742"/>
                </a:lnTo>
                <a:lnTo>
                  <a:pt x="73164" y="142506"/>
                </a:lnTo>
                <a:lnTo>
                  <a:pt x="77863" y="140576"/>
                </a:lnTo>
                <a:lnTo>
                  <a:pt x="79730" y="141439"/>
                </a:lnTo>
                <a:lnTo>
                  <a:pt x="83477" y="145516"/>
                </a:lnTo>
                <a:lnTo>
                  <a:pt x="85369" y="149606"/>
                </a:lnTo>
                <a:lnTo>
                  <a:pt x="85369" y="165938"/>
                </a:lnTo>
                <a:lnTo>
                  <a:pt x="83477" y="173024"/>
                </a:lnTo>
                <a:lnTo>
                  <a:pt x="81610" y="175183"/>
                </a:lnTo>
                <a:lnTo>
                  <a:pt x="76923" y="178193"/>
                </a:lnTo>
                <a:lnTo>
                  <a:pt x="72224" y="176034"/>
                </a:lnTo>
                <a:lnTo>
                  <a:pt x="69418" y="171958"/>
                </a:lnTo>
                <a:lnTo>
                  <a:pt x="70358" y="168084"/>
                </a:lnTo>
                <a:lnTo>
                  <a:pt x="71285" y="164858"/>
                </a:lnTo>
                <a:lnTo>
                  <a:pt x="70358" y="161848"/>
                </a:lnTo>
                <a:lnTo>
                  <a:pt x="68478" y="160782"/>
                </a:lnTo>
                <a:lnTo>
                  <a:pt x="66611" y="161848"/>
                </a:lnTo>
                <a:lnTo>
                  <a:pt x="65671" y="167017"/>
                </a:lnTo>
                <a:lnTo>
                  <a:pt x="65671" y="170027"/>
                </a:lnTo>
                <a:lnTo>
                  <a:pt x="69418" y="176034"/>
                </a:lnTo>
                <a:lnTo>
                  <a:pt x="72224" y="179260"/>
                </a:lnTo>
                <a:lnTo>
                  <a:pt x="76923" y="180124"/>
                </a:lnTo>
                <a:lnTo>
                  <a:pt x="77863" y="180124"/>
                </a:lnTo>
                <a:lnTo>
                  <a:pt x="83477" y="179260"/>
                </a:lnTo>
                <a:lnTo>
                  <a:pt x="87236" y="174104"/>
                </a:lnTo>
                <a:lnTo>
                  <a:pt x="87236" y="173024"/>
                </a:lnTo>
                <a:lnTo>
                  <a:pt x="89115" y="165938"/>
                </a:lnTo>
                <a:lnTo>
                  <a:pt x="90068" y="157772"/>
                </a:lnTo>
                <a:lnTo>
                  <a:pt x="90068" y="15669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3242451" y="2537613"/>
            <a:ext cx="191770" cy="299720"/>
          </a:xfrm>
          <a:custGeom>
            <a:avLst/>
            <a:gdLst/>
            <a:ahLst/>
            <a:cxnLst/>
            <a:rect l="l" t="t" r="r" b="b"/>
            <a:pathLst>
              <a:path w="191770" h="299719">
                <a:moveTo>
                  <a:pt x="0" y="299108"/>
                </a:moveTo>
                <a:lnTo>
                  <a:pt x="191388" y="299108"/>
                </a:lnTo>
                <a:lnTo>
                  <a:pt x="191388" y="0"/>
                </a:lnTo>
                <a:lnTo>
                  <a:pt x="0" y="0"/>
                </a:lnTo>
                <a:lnTo>
                  <a:pt x="0" y="299108"/>
                </a:lnTo>
                <a:close/>
              </a:path>
            </a:pathLst>
          </a:custGeom>
          <a:ln w="1609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48" name="object 148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8170679" y="3189865"/>
            <a:ext cx="158645" cy="69210"/>
          </a:xfrm>
          <a:prstGeom prst="rect">
            <a:avLst/>
          </a:prstGeom>
        </p:spPr>
      </p:pic>
      <p:pic>
        <p:nvPicPr>
          <p:cNvPr id="149" name="object 149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8170679" y="3303782"/>
            <a:ext cx="91971" cy="68135"/>
          </a:xfrm>
          <a:prstGeom prst="rect">
            <a:avLst/>
          </a:prstGeom>
        </p:spPr>
      </p:pic>
      <p:sp>
        <p:nvSpPr>
          <p:cNvPr id="150" name="object 150"/>
          <p:cNvSpPr/>
          <p:nvPr/>
        </p:nvSpPr>
        <p:spPr>
          <a:xfrm>
            <a:off x="8170672" y="3416630"/>
            <a:ext cx="122555" cy="68580"/>
          </a:xfrm>
          <a:custGeom>
            <a:avLst/>
            <a:gdLst/>
            <a:ahLst/>
            <a:cxnLst/>
            <a:rect l="l" t="t" r="r" b="b"/>
            <a:pathLst>
              <a:path w="122554" h="68579">
                <a:moveTo>
                  <a:pt x="26365" y="32677"/>
                </a:moveTo>
                <a:lnTo>
                  <a:pt x="24447" y="15265"/>
                </a:lnTo>
                <a:lnTo>
                  <a:pt x="22517" y="9245"/>
                </a:lnTo>
                <a:lnTo>
                  <a:pt x="21653" y="7099"/>
                </a:lnTo>
                <a:lnTo>
                  <a:pt x="21653" y="33743"/>
                </a:lnTo>
                <a:lnTo>
                  <a:pt x="20586" y="41694"/>
                </a:lnTo>
                <a:lnTo>
                  <a:pt x="20586" y="49872"/>
                </a:lnTo>
                <a:lnTo>
                  <a:pt x="18872" y="56959"/>
                </a:lnTo>
                <a:lnTo>
                  <a:pt x="16941" y="62115"/>
                </a:lnTo>
                <a:lnTo>
                  <a:pt x="13081" y="65125"/>
                </a:lnTo>
                <a:lnTo>
                  <a:pt x="10287" y="63195"/>
                </a:lnTo>
                <a:lnTo>
                  <a:pt x="7505" y="56959"/>
                </a:lnTo>
                <a:lnTo>
                  <a:pt x="5575" y="50939"/>
                </a:lnTo>
                <a:lnTo>
                  <a:pt x="4724" y="42773"/>
                </a:lnTo>
                <a:lnTo>
                  <a:pt x="4724" y="26441"/>
                </a:lnTo>
                <a:lnTo>
                  <a:pt x="5575" y="18491"/>
                </a:lnTo>
                <a:lnTo>
                  <a:pt x="7505" y="11176"/>
                </a:lnTo>
                <a:lnTo>
                  <a:pt x="9436" y="6235"/>
                </a:lnTo>
                <a:lnTo>
                  <a:pt x="13081" y="3225"/>
                </a:lnTo>
                <a:lnTo>
                  <a:pt x="16078" y="5156"/>
                </a:lnTo>
                <a:lnTo>
                  <a:pt x="18872" y="11176"/>
                </a:lnTo>
                <a:lnTo>
                  <a:pt x="19723" y="16332"/>
                </a:lnTo>
                <a:lnTo>
                  <a:pt x="21653" y="33743"/>
                </a:lnTo>
                <a:lnTo>
                  <a:pt x="21653" y="7099"/>
                </a:lnTo>
                <a:lnTo>
                  <a:pt x="17792" y="2146"/>
                </a:lnTo>
                <a:lnTo>
                  <a:pt x="13081" y="0"/>
                </a:lnTo>
                <a:lnTo>
                  <a:pt x="11366" y="0"/>
                </a:lnTo>
                <a:lnTo>
                  <a:pt x="7505" y="3225"/>
                </a:lnTo>
                <a:lnTo>
                  <a:pt x="3860" y="9245"/>
                </a:lnTo>
                <a:lnTo>
                  <a:pt x="3860" y="10312"/>
                </a:lnTo>
                <a:lnTo>
                  <a:pt x="0" y="24498"/>
                </a:lnTo>
                <a:lnTo>
                  <a:pt x="0" y="36753"/>
                </a:lnTo>
                <a:lnTo>
                  <a:pt x="1079" y="44919"/>
                </a:lnTo>
                <a:lnTo>
                  <a:pt x="1930" y="52870"/>
                </a:lnTo>
                <a:lnTo>
                  <a:pt x="3860" y="59105"/>
                </a:lnTo>
                <a:lnTo>
                  <a:pt x="4724" y="61048"/>
                </a:lnTo>
                <a:lnTo>
                  <a:pt x="8572" y="66205"/>
                </a:lnTo>
                <a:lnTo>
                  <a:pt x="13081" y="68135"/>
                </a:lnTo>
                <a:lnTo>
                  <a:pt x="14147" y="68135"/>
                </a:lnTo>
                <a:lnTo>
                  <a:pt x="18872" y="65125"/>
                </a:lnTo>
                <a:lnTo>
                  <a:pt x="22517" y="59105"/>
                </a:lnTo>
                <a:lnTo>
                  <a:pt x="22517" y="58039"/>
                </a:lnTo>
                <a:lnTo>
                  <a:pt x="24447" y="50939"/>
                </a:lnTo>
                <a:lnTo>
                  <a:pt x="26365" y="33743"/>
                </a:lnTo>
                <a:lnTo>
                  <a:pt x="26365" y="32677"/>
                </a:lnTo>
                <a:close/>
              </a:path>
              <a:path w="122554" h="68579">
                <a:moveTo>
                  <a:pt x="41376" y="63195"/>
                </a:moveTo>
                <a:lnTo>
                  <a:pt x="39446" y="59105"/>
                </a:lnTo>
                <a:lnTo>
                  <a:pt x="37515" y="56959"/>
                </a:lnTo>
                <a:lnTo>
                  <a:pt x="34734" y="59105"/>
                </a:lnTo>
                <a:lnTo>
                  <a:pt x="33870" y="63195"/>
                </a:lnTo>
                <a:lnTo>
                  <a:pt x="34734" y="67271"/>
                </a:lnTo>
                <a:lnTo>
                  <a:pt x="37515" y="68135"/>
                </a:lnTo>
                <a:lnTo>
                  <a:pt x="39446" y="67271"/>
                </a:lnTo>
                <a:lnTo>
                  <a:pt x="41376" y="63195"/>
                </a:lnTo>
                <a:close/>
              </a:path>
              <a:path w="122554" h="68579">
                <a:moveTo>
                  <a:pt x="90043" y="47929"/>
                </a:moveTo>
                <a:lnTo>
                  <a:pt x="88328" y="40843"/>
                </a:lnTo>
                <a:lnTo>
                  <a:pt x="86398" y="37617"/>
                </a:lnTo>
                <a:lnTo>
                  <a:pt x="86398" y="52019"/>
                </a:lnTo>
                <a:lnTo>
                  <a:pt x="86398" y="53949"/>
                </a:lnTo>
                <a:lnTo>
                  <a:pt x="84467" y="61048"/>
                </a:lnTo>
                <a:lnTo>
                  <a:pt x="82537" y="63195"/>
                </a:lnTo>
                <a:lnTo>
                  <a:pt x="76962" y="65125"/>
                </a:lnTo>
                <a:lnTo>
                  <a:pt x="75031" y="65125"/>
                </a:lnTo>
                <a:lnTo>
                  <a:pt x="70319" y="61048"/>
                </a:lnTo>
                <a:lnTo>
                  <a:pt x="69456" y="59105"/>
                </a:lnTo>
                <a:lnTo>
                  <a:pt x="67538" y="50939"/>
                </a:lnTo>
                <a:lnTo>
                  <a:pt x="67538" y="49009"/>
                </a:lnTo>
                <a:lnTo>
                  <a:pt x="69456" y="40843"/>
                </a:lnTo>
                <a:lnTo>
                  <a:pt x="70319" y="39763"/>
                </a:lnTo>
                <a:lnTo>
                  <a:pt x="74180" y="33743"/>
                </a:lnTo>
                <a:lnTo>
                  <a:pt x="79756" y="37617"/>
                </a:lnTo>
                <a:lnTo>
                  <a:pt x="83616" y="41694"/>
                </a:lnTo>
                <a:lnTo>
                  <a:pt x="86398" y="52019"/>
                </a:lnTo>
                <a:lnTo>
                  <a:pt x="86398" y="37617"/>
                </a:lnTo>
                <a:lnTo>
                  <a:pt x="81686" y="31597"/>
                </a:lnTo>
                <a:lnTo>
                  <a:pt x="83616" y="29667"/>
                </a:lnTo>
                <a:lnTo>
                  <a:pt x="88328" y="24498"/>
                </a:lnTo>
                <a:lnTo>
                  <a:pt x="89192" y="16332"/>
                </a:lnTo>
                <a:lnTo>
                  <a:pt x="89192" y="11176"/>
                </a:lnTo>
                <a:lnTo>
                  <a:pt x="86398" y="5156"/>
                </a:lnTo>
                <a:lnTo>
                  <a:pt x="86398" y="16332"/>
                </a:lnTo>
                <a:lnTo>
                  <a:pt x="84467" y="24498"/>
                </a:lnTo>
                <a:lnTo>
                  <a:pt x="79756" y="30518"/>
                </a:lnTo>
                <a:lnTo>
                  <a:pt x="76111" y="27508"/>
                </a:lnTo>
                <a:lnTo>
                  <a:pt x="72250" y="23431"/>
                </a:lnTo>
                <a:lnTo>
                  <a:pt x="68605" y="15265"/>
                </a:lnTo>
                <a:lnTo>
                  <a:pt x="71386" y="7099"/>
                </a:lnTo>
                <a:lnTo>
                  <a:pt x="72250" y="5156"/>
                </a:lnTo>
                <a:lnTo>
                  <a:pt x="77825" y="3225"/>
                </a:lnTo>
                <a:lnTo>
                  <a:pt x="79756" y="3225"/>
                </a:lnTo>
                <a:lnTo>
                  <a:pt x="84467" y="7099"/>
                </a:lnTo>
                <a:lnTo>
                  <a:pt x="84467" y="8166"/>
                </a:lnTo>
                <a:lnTo>
                  <a:pt x="86398" y="16332"/>
                </a:lnTo>
                <a:lnTo>
                  <a:pt x="86398" y="5156"/>
                </a:lnTo>
                <a:lnTo>
                  <a:pt x="83616" y="2146"/>
                </a:lnTo>
                <a:lnTo>
                  <a:pt x="77825" y="0"/>
                </a:lnTo>
                <a:lnTo>
                  <a:pt x="73101" y="1079"/>
                </a:lnTo>
                <a:lnTo>
                  <a:pt x="68605" y="5156"/>
                </a:lnTo>
                <a:lnTo>
                  <a:pt x="66675" y="8166"/>
                </a:lnTo>
                <a:lnTo>
                  <a:pt x="65608" y="16332"/>
                </a:lnTo>
                <a:lnTo>
                  <a:pt x="65608" y="17411"/>
                </a:lnTo>
                <a:lnTo>
                  <a:pt x="67538" y="24498"/>
                </a:lnTo>
                <a:lnTo>
                  <a:pt x="68605" y="26441"/>
                </a:lnTo>
                <a:lnTo>
                  <a:pt x="72250" y="31597"/>
                </a:lnTo>
                <a:lnTo>
                  <a:pt x="70319" y="34607"/>
                </a:lnTo>
                <a:lnTo>
                  <a:pt x="66675" y="39763"/>
                </a:lnTo>
                <a:lnTo>
                  <a:pt x="65608" y="42773"/>
                </a:lnTo>
                <a:lnTo>
                  <a:pt x="64744" y="50939"/>
                </a:lnTo>
                <a:lnTo>
                  <a:pt x="64744" y="56095"/>
                </a:lnTo>
                <a:lnTo>
                  <a:pt x="68605" y="63195"/>
                </a:lnTo>
                <a:lnTo>
                  <a:pt x="72250" y="66205"/>
                </a:lnTo>
                <a:lnTo>
                  <a:pt x="76962" y="68135"/>
                </a:lnTo>
                <a:lnTo>
                  <a:pt x="82537" y="67271"/>
                </a:lnTo>
                <a:lnTo>
                  <a:pt x="86398" y="63195"/>
                </a:lnTo>
                <a:lnTo>
                  <a:pt x="89192" y="58039"/>
                </a:lnTo>
                <a:lnTo>
                  <a:pt x="90043" y="50939"/>
                </a:lnTo>
                <a:lnTo>
                  <a:pt x="90043" y="47929"/>
                </a:lnTo>
                <a:close/>
              </a:path>
              <a:path w="122554" h="68579">
                <a:moveTo>
                  <a:pt x="121983" y="44919"/>
                </a:moveTo>
                <a:lnTo>
                  <a:pt x="121132" y="36753"/>
                </a:lnTo>
                <a:lnTo>
                  <a:pt x="119202" y="29667"/>
                </a:lnTo>
                <a:lnTo>
                  <a:pt x="116408" y="26441"/>
                </a:lnTo>
                <a:lnTo>
                  <a:pt x="111696" y="24498"/>
                </a:lnTo>
                <a:lnTo>
                  <a:pt x="106121" y="25577"/>
                </a:lnTo>
                <a:lnTo>
                  <a:pt x="105054" y="26441"/>
                </a:lnTo>
                <a:lnTo>
                  <a:pt x="101409" y="32677"/>
                </a:lnTo>
                <a:lnTo>
                  <a:pt x="102260" y="7099"/>
                </a:lnTo>
                <a:lnTo>
                  <a:pt x="121132" y="7099"/>
                </a:lnTo>
                <a:lnTo>
                  <a:pt x="121132" y="1079"/>
                </a:lnTo>
                <a:lnTo>
                  <a:pt x="100330" y="1079"/>
                </a:lnTo>
                <a:lnTo>
                  <a:pt x="99479" y="35687"/>
                </a:lnTo>
                <a:lnTo>
                  <a:pt x="101409" y="36753"/>
                </a:lnTo>
                <a:lnTo>
                  <a:pt x="105054" y="29667"/>
                </a:lnTo>
                <a:lnTo>
                  <a:pt x="109766" y="28587"/>
                </a:lnTo>
                <a:lnTo>
                  <a:pt x="111696" y="28587"/>
                </a:lnTo>
                <a:lnTo>
                  <a:pt x="116408" y="32677"/>
                </a:lnTo>
                <a:lnTo>
                  <a:pt x="117271" y="37617"/>
                </a:lnTo>
                <a:lnTo>
                  <a:pt x="118338" y="45783"/>
                </a:lnTo>
                <a:lnTo>
                  <a:pt x="117271" y="53949"/>
                </a:lnTo>
                <a:lnTo>
                  <a:pt x="115341" y="60185"/>
                </a:lnTo>
                <a:lnTo>
                  <a:pt x="114477" y="63195"/>
                </a:lnTo>
                <a:lnTo>
                  <a:pt x="109766" y="65125"/>
                </a:lnTo>
                <a:lnTo>
                  <a:pt x="104190" y="64262"/>
                </a:lnTo>
                <a:lnTo>
                  <a:pt x="102260" y="59105"/>
                </a:lnTo>
                <a:lnTo>
                  <a:pt x="102260" y="56095"/>
                </a:lnTo>
                <a:lnTo>
                  <a:pt x="103339" y="52019"/>
                </a:lnTo>
                <a:lnTo>
                  <a:pt x="103339" y="49872"/>
                </a:lnTo>
                <a:lnTo>
                  <a:pt x="101409" y="47929"/>
                </a:lnTo>
                <a:lnTo>
                  <a:pt x="98615" y="49872"/>
                </a:lnTo>
                <a:lnTo>
                  <a:pt x="97548" y="53949"/>
                </a:lnTo>
                <a:lnTo>
                  <a:pt x="97548" y="58039"/>
                </a:lnTo>
                <a:lnTo>
                  <a:pt x="101409" y="64262"/>
                </a:lnTo>
                <a:lnTo>
                  <a:pt x="104190" y="66205"/>
                </a:lnTo>
                <a:lnTo>
                  <a:pt x="108915" y="68135"/>
                </a:lnTo>
                <a:lnTo>
                  <a:pt x="109766" y="68135"/>
                </a:lnTo>
                <a:lnTo>
                  <a:pt x="115341" y="66205"/>
                </a:lnTo>
                <a:lnTo>
                  <a:pt x="119202" y="62115"/>
                </a:lnTo>
                <a:lnTo>
                  <a:pt x="120053" y="60185"/>
                </a:lnTo>
                <a:lnTo>
                  <a:pt x="121132" y="53949"/>
                </a:lnTo>
                <a:lnTo>
                  <a:pt x="121983" y="4491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1" name="object 151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6307456" y="3189865"/>
            <a:ext cx="158645" cy="69210"/>
          </a:xfrm>
          <a:prstGeom prst="rect">
            <a:avLst/>
          </a:prstGeom>
        </p:spPr>
      </p:pic>
      <p:sp>
        <p:nvSpPr>
          <p:cNvPr id="152" name="object 152"/>
          <p:cNvSpPr/>
          <p:nvPr/>
        </p:nvSpPr>
        <p:spPr>
          <a:xfrm>
            <a:off x="6307455" y="3303790"/>
            <a:ext cx="122555" cy="180975"/>
          </a:xfrm>
          <a:custGeom>
            <a:avLst/>
            <a:gdLst/>
            <a:ahLst/>
            <a:cxnLst/>
            <a:rect l="l" t="t" r="r" b="b"/>
            <a:pathLst>
              <a:path w="122554" h="180975">
                <a:moveTo>
                  <a:pt x="26365" y="145516"/>
                </a:moveTo>
                <a:lnTo>
                  <a:pt x="24434" y="128104"/>
                </a:lnTo>
                <a:lnTo>
                  <a:pt x="22504" y="122085"/>
                </a:lnTo>
                <a:lnTo>
                  <a:pt x="21653" y="119938"/>
                </a:lnTo>
                <a:lnTo>
                  <a:pt x="21653" y="137337"/>
                </a:lnTo>
                <a:lnTo>
                  <a:pt x="21653" y="154533"/>
                </a:lnTo>
                <a:lnTo>
                  <a:pt x="19723" y="169799"/>
                </a:lnTo>
                <a:lnTo>
                  <a:pt x="16929" y="174955"/>
                </a:lnTo>
                <a:lnTo>
                  <a:pt x="13068" y="177965"/>
                </a:lnTo>
                <a:lnTo>
                  <a:pt x="11353" y="176034"/>
                </a:lnTo>
                <a:lnTo>
                  <a:pt x="7493" y="169799"/>
                </a:lnTo>
                <a:lnTo>
                  <a:pt x="5562" y="155613"/>
                </a:lnTo>
                <a:lnTo>
                  <a:pt x="4711" y="146583"/>
                </a:lnTo>
                <a:lnTo>
                  <a:pt x="5562" y="139280"/>
                </a:lnTo>
                <a:lnTo>
                  <a:pt x="6642" y="131330"/>
                </a:lnTo>
                <a:lnTo>
                  <a:pt x="7493" y="124015"/>
                </a:lnTo>
                <a:lnTo>
                  <a:pt x="9423" y="119075"/>
                </a:lnTo>
                <a:lnTo>
                  <a:pt x="13068" y="116065"/>
                </a:lnTo>
                <a:lnTo>
                  <a:pt x="16078" y="117995"/>
                </a:lnTo>
                <a:lnTo>
                  <a:pt x="19723" y="124015"/>
                </a:lnTo>
                <a:lnTo>
                  <a:pt x="20574" y="129171"/>
                </a:lnTo>
                <a:lnTo>
                  <a:pt x="21653" y="137337"/>
                </a:lnTo>
                <a:lnTo>
                  <a:pt x="21653" y="119938"/>
                </a:lnTo>
                <a:lnTo>
                  <a:pt x="17792" y="114985"/>
                </a:lnTo>
                <a:lnTo>
                  <a:pt x="13068" y="112839"/>
                </a:lnTo>
                <a:lnTo>
                  <a:pt x="12217" y="112839"/>
                </a:lnTo>
                <a:lnTo>
                  <a:pt x="7493" y="116065"/>
                </a:lnTo>
                <a:lnTo>
                  <a:pt x="3848" y="122085"/>
                </a:lnTo>
                <a:lnTo>
                  <a:pt x="3848" y="123151"/>
                </a:lnTo>
                <a:lnTo>
                  <a:pt x="1930" y="130251"/>
                </a:lnTo>
                <a:lnTo>
                  <a:pt x="0" y="146583"/>
                </a:lnTo>
                <a:lnTo>
                  <a:pt x="0" y="149593"/>
                </a:lnTo>
                <a:lnTo>
                  <a:pt x="1066" y="157759"/>
                </a:lnTo>
                <a:lnTo>
                  <a:pt x="1930" y="165709"/>
                </a:lnTo>
                <a:lnTo>
                  <a:pt x="3848" y="171945"/>
                </a:lnTo>
                <a:lnTo>
                  <a:pt x="4711" y="173888"/>
                </a:lnTo>
                <a:lnTo>
                  <a:pt x="8572" y="179044"/>
                </a:lnTo>
                <a:lnTo>
                  <a:pt x="13068" y="180975"/>
                </a:lnTo>
                <a:lnTo>
                  <a:pt x="14998" y="180975"/>
                </a:lnTo>
                <a:lnTo>
                  <a:pt x="18859" y="177965"/>
                </a:lnTo>
                <a:lnTo>
                  <a:pt x="22504" y="171945"/>
                </a:lnTo>
                <a:lnTo>
                  <a:pt x="23571" y="170878"/>
                </a:lnTo>
                <a:lnTo>
                  <a:pt x="24434" y="163779"/>
                </a:lnTo>
                <a:lnTo>
                  <a:pt x="26365" y="155613"/>
                </a:lnTo>
                <a:lnTo>
                  <a:pt x="26365" y="145516"/>
                </a:lnTo>
                <a:close/>
              </a:path>
              <a:path w="122554" h="180975">
                <a:moveTo>
                  <a:pt x="29146" y="65125"/>
                </a:moveTo>
                <a:lnTo>
                  <a:pt x="28079" y="65125"/>
                </a:lnTo>
                <a:lnTo>
                  <a:pt x="26365" y="64046"/>
                </a:lnTo>
                <a:lnTo>
                  <a:pt x="25298" y="62115"/>
                </a:lnTo>
                <a:lnTo>
                  <a:pt x="17792" y="33528"/>
                </a:lnTo>
                <a:lnTo>
                  <a:pt x="20574" y="32448"/>
                </a:lnTo>
                <a:lnTo>
                  <a:pt x="24434" y="28371"/>
                </a:lnTo>
                <a:lnTo>
                  <a:pt x="26365" y="23431"/>
                </a:lnTo>
                <a:lnTo>
                  <a:pt x="27216" y="16332"/>
                </a:lnTo>
                <a:lnTo>
                  <a:pt x="26365" y="10096"/>
                </a:lnTo>
                <a:lnTo>
                  <a:pt x="23571" y="5156"/>
                </a:lnTo>
                <a:lnTo>
                  <a:pt x="23571" y="4076"/>
                </a:lnTo>
                <a:lnTo>
                  <a:pt x="22504" y="3492"/>
                </a:lnTo>
                <a:lnTo>
                  <a:pt x="22504" y="17195"/>
                </a:lnTo>
                <a:lnTo>
                  <a:pt x="21653" y="22352"/>
                </a:lnTo>
                <a:lnTo>
                  <a:pt x="19723" y="27508"/>
                </a:lnTo>
                <a:lnTo>
                  <a:pt x="17792" y="29438"/>
                </a:lnTo>
                <a:lnTo>
                  <a:pt x="14147" y="31597"/>
                </a:lnTo>
                <a:lnTo>
                  <a:pt x="8572" y="31597"/>
                </a:lnTo>
                <a:lnTo>
                  <a:pt x="8572" y="4076"/>
                </a:lnTo>
                <a:lnTo>
                  <a:pt x="10287" y="3009"/>
                </a:lnTo>
                <a:lnTo>
                  <a:pt x="13068" y="3009"/>
                </a:lnTo>
                <a:lnTo>
                  <a:pt x="16929" y="4076"/>
                </a:lnTo>
                <a:lnTo>
                  <a:pt x="20574" y="6019"/>
                </a:lnTo>
                <a:lnTo>
                  <a:pt x="21653" y="10096"/>
                </a:lnTo>
                <a:lnTo>
                  <a:pt x="22504" y="17195"/>
                </a:lnTo>
                <a:lnTo>
                  <a:pt x="22504" y="3492"/>
                </a:lnTo>
                <a:lnTo>
                  <a:pt x="19723" y="1930"/>
                </a:lnTo>
                <a:lnTo>
                  <a:pt x="14998" y="1066"/>
                </a:lnTo>
                <a:lnTo>
                  <a:pt x="0" y="1066"/>
                </a:lnTo>
                <a:lnTo>
                  <a:pt x="0" y="3009"/>
                </a:lnTo>
                <a:lnTo>
                  <a:pt x="1930" y="3009"/>
                </a:lnTo>
                <a:lnTo>
                  <a:pt x="3848" y="4076"/>
                </a:lnTo>
                <a:lnTo>
                  <a:pt x="3848" y="64046"/>
                </a:lnTo>
                <a:lnTo>
                  <a:pt x="1930" y="65125"/>
                </a:lnTo>
                <a:lnTo>
                  <a:pt x="0" y="65125"/>
                </a:lnTo>
                <a:lnTo>
                  <a:pt x="0" y="67056"/>
                </a:lnTo>
                <a:lnTo>
                  <a:pt x="12217" y="67056"/>
                </a:lnTo>
                <a:lnTo>
                  <a:pt x="12217" y="65125"/>
                </a:lnTo>
                <a:lnTo>
                  <a:pt x="10287" y="65125"/>
                </a:lnTo>
                <a:lnTo>
                  <a:pt x="8572" y="64046"/>
                </a:lnTo>
                <a:lnTo>
                  <a:pt x="8572" y="33528"/>
                </a:lnTo>
                <a:lnTo>
                  <a:pt x="14147" y="33528"/>
                </a:lnTo>
                <a:lnTo>
                  <a:pt x="22504" y="67056"/>
                </a:lnTo>
                <a:lnTo>
                  <a:pt x="29146" y="67056"/>
                </a:lnTo>
                <a:lnTo>
                  <a:pt x="29146" y="65125"/>
                </a:lnTo>
                <a:close/>
              </a:path>
              <a:path w="122554" h="180975">
                <a:moveTo>
                  <a:pt x="41376" y="176034"/>
                </a:moveTo>
                <a:lnTo>
                  <a:pt x="40297" y="171945"/>
                </a:lnTo>
                <a:lnTo>
                  <a:pt x="37515" y="169799"/>
                </a:lnTo>
                <a:lnTo>
                  <a:pt x="34721" y="171945"/>
                </a:lnTo>
                <a:lnTo>
                  <a:pt x="33870" y="176034"/>
                </a:lnTo>
                <a:lnTo>
                  <a:pt x="34721" y="180111"/>
                </a:lnTo>
                <a:lnTo>
                  <a:pt x="37515" y="180975"/>
                </a:lnTo>
                <a:lnTo>
                  <a:pt x="40297" y="180111"/>
                </a:lnTo>
                <a:lnTo>
                  <a:pt x="41376" y="176034"/>
                </a:lnTo>
                <a:close/>
              </a:path>
              <a:path w="122554" h="180975">
                <a:moveTo>
                  <a:pt x="61099" y="24282"/>
                </a:moveTo>
                <a:lnTo>
                  <a:pt x="59169" y="16332"/>
                </a:lnTo>
                <a:lnTo>
                  <a:pt x="57238" y="10096"/>
                </a:lnTo>
                <a:lnTo>
                  <a:pt x="56375" y="8280"/>
                </a:lnTo>
                <a:lnTo>
                  <a:pt x="56375" y="24282"/>
                </a:lnTo>
                <a:lnTo>
                  <a:pt x="56375" y="44704"/>
                </a:lnTo>
                <a:lnTo>
                  <a:pt x="55308" y="52870"/>
                </a:lnTo>
                <a:lnTo>
                  <a:pt x="53594" y="58026"/>
                </a:lnTo>
                <a:lnTo>
                  <a:pt x="51663" y="62979"/>
                </a:lnTo>
                <a:lnTo>
                  <a:pt x="46939" y="65125"/>
                </a:lnTo>
                <a:lnTo>
                  <a:pt x="44157" y="64046"/>
                </a:lnTo>
                <a:lnTo>
                  <a:pt x="40297" y="58026"/>
                </a:lnTo>
                <a:lnTo>
                  <a:pt x="38582" y="51803"/>
                </a:lnTo>
                <a:lnTo>
                  <a:pt x="37515" y="43624"/>
                </a:lnTo>
                <a:lnTo>
                  <a:pt x="37515" y="24282"/>
                </a:lnTo>
                <a:lnTo>
                  <a:pt x="38582" y="16332"/>
                </a:lnTo>
                <a:lnTo>
                  <a:pt x="40297" y="10096"/>
                </a:lnTo>
                <a:lnTo>
                  <a:pt x="42227" y="5156"/>
                </a:lnTo>
                <a:lnTo>
                  <a:pt x="46939" y="3009"/>
                </a:lnTo>
                <a:lnTo>
                  <a:pt x="51663" y="5156"/>
                </a:lnTo>
                <a:lnTo>
                  <a:pt x="54444" y="11176"/>
                </a:lnTo>
                <a:lnTo>
                  <a:pt x="55308" y="16332"/>
                </a:lnTo>
                <a:lnTo>
                  <a:pt x="56375" y="24282"/>
                </a:lnTo>
                <a:lnTo>
                  <a:pt x="56375" y="8280"/>
                </a:lnTo>
                <a:lnTo>
                  <a:pt x="55308" y="6019"/>
                </a:lnTo>
                <a:lnTo>
                  <a:pt x="51663" y="1930"/>
                </a:lnTo>
                <a:lnTo>
                  <a:pt x="46939" y="0"/>
                </a:lnTo>
                <a:lnTo>
                  <a:pt x="45021" y="0"/>
                </a:lnTo>
                <a:lnTo>
                  <a:pt x="40297" y="3009"/>
                </a:lnTo>
                <a:lnTo>
                  <a:pt x="36652" y="9029"/>
                </a:lnTo>
                <a:lnTo>
                  <a:pt x="36652" y="10096"/>
                </a:lnTo>
                <a:lnTo>
                  <a:pt x="32791" y="24282"/>
                </a:lnTo>
                <a:lnTo>
                  <a:pt x="32791" y="35674"/>
                </a:lnTo>
                <a:lnTo>
                  <a:pt x="34721" y="51803"/>
                </a:lnTo>
                <a:lnTo>
                  <a:pt x="37515" y="58889"/>
                </a:lnTo>
                <a:lnTo>
                  <a:pt x="38582" y="61036"/>
                </a:lnTo>
                <a:lnTo>
                  <a:pt x="42227" y="66205"/>
                </a:lnTo>
                <a:lnTo>
                  <a:pt x="46939" y="68135"/>
                </a:lnTo>
                <a:lnTo>
                  <a:pt x="48869" y="67056"/>
                </a:lnTo>
                <a:lnTo>
                  <a:pt x="53594" y="65125"/>
                </a:lnTo>
                <a:lnTo>
                  <a:pt x="57238" y="58889"/>
                </a:lnTo>
                <a:lnTo>
                  <a:pt x="57238" y="56959"/>
                </a:lnTo>
                <a:lnTo>
                  <a:pt x="59169" y="50939"/>
                </a:lnTo>
                <a:lnTo>
                  <a:pt x="61099" y="42773"/>
                </a:lnTo>
                <a:lnTo>
                  <a:pt x="61099" y="24282"/>
                </a:lnTo>
                <a:close/>
              </a:path>
              <a:path w="122554" h="180975">
                <a:moveTo>
                  <a:pt x="90030" y="113919"/>
                </a:moveTo>
                <a:lnTo>
                  <a:pt x="67525" y="113919"/>
                </a:lnTo>
                <a:lnTo>
                  <a:pt x="65595" y="130251"/>
                </a:lnTo>
                <a:lnTo>
                  <a:pt x="67525" y="130251"/>
                </a:lnTo>
                <a:lnTo>
                  <a:pt x="67525" y="128104"/>
                </a:lnTo>
                <a:lnTo>
                  <a:pt x="70307" y="122085"/>
                </a:lnTo>
                <a:lnTo>
                  <a:pt x="74168" y="119938"/>
                </a:lnTo>
                <a:lnTo>
                  <a:pt x="87249" y="119938"/>
                </a:lnTo>
                <a:lnTo>
                  <a:pt x="84467" y="125095"/>
                </a:lnTo>
                <a:lnTo>
                  <a:pt x="81673" y="133261"/>
                </a:lnTo>
                <a:lnTo>
                  <a:pt x="79743" y="140347"/>
                </a:lnTo>
                <a:lnTo>
                  <a:pt x="77812" y="146583"/>
                </a:lnTo>
                <a:lnTo>
                  <a:pt x="75031" y="156692"/>
                </a:lnTo>
                <a:lnTo>
                  <a:pt x="74168" y="160769"/>
                </a:lnTo>
                <a:lnTo>
                  <a:pt x="73101" y="168935"/>
                </a:lnTo>
                <a:lnTo>
                  <a:pt x="73101" y="174955"/>
                </a:lnTo>
                <a:lnTo>
                  <a:pt x="74168" y="179044"/>
                </a:lnTo>
                <a:lnTo>
                  <a:pt x="76098" y="180975"/>
                </a:lnTo>
                <a:lnTo>
                  <a:pt x="78892" y="180111"/>
                </a:lnTo>
                <a:lnTo>
                  <a:pt x="78892" y="156692"/>
                </a:lnTo>
                <a:lnTo>
                  <a:pt x="80822" y="149593"/>
                </a:lnTo>
                <a:lnTo>
                  <a:pt x="81673" y="142506"/>
                </a:lnTo>
                <a:lnTo>
                  <a:pt x="83604" y="136271"/>
                </a:lnTo>
                <a:lnTo>
                  <a:pt x="85318" y="129171"/>
                </a:lnTo>
                <a:lnTo>
                  <a:pt x="88315" y="123151"/>
                </a:lnTo>
                <a:lnTo>
                  <a:pt x="90030" y="116928"/>
                </a:lnTo>
                <a:lnTo>
                  <a:pt x="90030" y="113919"/>
                </a:lnTo>
                <a:close/>
              </a:path>
              <a:path w="122554" h="180975">
                <a:moveTo>
                  <a:pt x="121983" y="113919"/>
                </a:moveTo>
                <a:lnTo>
                  <a:pt x="101396" y="113919"/>
                </a:lnTo>
                <a:lnTo>
                  <a:pt x="99466" y="148526"/>
                </a:lnTo>
                <a:lnTo>
                  <a:pt x="102260" y="149593"/>
                </a:lnTo>
                <a:lnTo>
                  <a:pt x="106121" y="142506"/>
                </a:lnTo>
                <a:lnTo>
                  <a:pt x="110832" y="141427"/>
                </a:lnTo>
                <a:lnTo>
                  <a:pt x="112547" y="141427"/>
                </a:lnTo>
                <a:lnTo>
                  <a:pt x="116408" y="145516"/>
                </a:lnTo>
                <a:lnTo>
                  <a:pt x="117259" y="150456"/>
                </a:lnTo>
                <a:lnTo>
                  <a:pt x="118338" y="158623"/>
                </a:lnTo>
                <a:lnTo>
                  <a:pt x="116408" y="173024"/>
                </a:lnTo>
                <a:lnTo>
                  <a:pt x="114477" y="176034"/>
                </a:lnTo>
                <a:lnTo>
                  <a:pt x="109766" y="177965"/>
                </a:lnTo>
                <a:lnTo>
                  <a:pt x="105041" y="177101"/>
                </a:lnTo>
                <a:lnTo>
                  <a:pt x="102260" y="171945"/>
                </a:lnTo>
                <a:lnTo>
                  <a:pt x="103327" y="168935"/>
                </a:lnTo>
                <a:lnTo>
                  <a:pt x="104190" y="164858"/>
                </a:lnTo>
                <a:lnTo>
                  <a:pt x="103327" y="162712"/>
                </a:lnTo>
                <a:lnTo>
                  <a:pt x="101396" y="160769"/>
                </a:lnTo>
                <a:lnTo>
                  <a:pt x="98615" y="162712"/>
                </a:lnTo>
                <a:lnTo>
                  <a:pt x="97536" y="166789"/>
                </a:lnTo>
                <a:lnTo>
                  <a:pt x="98615" y="170878"/>
                </a:lnTo>
                <a:lnTo>
                  <a:pt x="101396" y="177101"/>
                </a:lnTo>
                <a:lnTo>
                  <a:pt x="104190" y="179044"/>
                </a:lnTo>
                <a:lnTo>
                  <a:pt x="109766" y="180975"/>
                </a:lnTo>
                <a:lnTo>
                  <a:pt x="110832" y="180975"/>
                </a:lnTo>
                <a:lnTo>
                  <a:pt x="115328" y="179044"/>
                </a:lnTo>
                <a:lnTo>
                  <a:pt x="119189" y="174955"/>
                </a:lnTo>
                <a:lnTo>
                  <a:pt x="120053" y="173024"/>
                </a:lnTo>
                <a:lnTo>
                  <a:pt x="121983" y="166789"/>
                </a:lnTo>
                <a:lnTo>
                  <a:pt x="121983" y="149593"/>
                </a:lnTo>
                <a:lnTo>
                  <a:pt x="119189" y="142506"/>
                </a:lnTo>
                <a:lnTo>
                  <a:pt x="116408" y="139280"/>
                </a:lnTo>
                <a:lnTo>
                  <a:pt x="111683" y="137337"/>
                </a:lnTo>
                <a:lnTo>
                  <a:pt x="106972" y="138417"/>
                </a:lnTo>
                <a:lnTo>
                  <a:pt x="106121" y="139280"/>
                </a:lnTo>
                <a:lnTo>
                  <a:pt x="101396" y="145516"/>
                </a:lnTo>
                <a:lnTo>
                  <a:pt x="102260" y="119938"/>
                </a:lnTo>
                <a:lnTo>
                  <a:pt x="121119" y="119938"/>
                </a:lnTo>
                <a:lnTo>
                  <a:pt x="121983" y="11391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3" name="object 153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3033232" y="5207318"/>
            <a:ext cx="124793" cy="69188"/>
          </a:xfrm>
          <a:prstGeom prst="rect">
            <a:avLst/>
          </a:prstGeom>
        </p:spPr>
      </p:pic>
      <p:sp>
        <p:nvSpPr>
          <p:cNvPr id="154" name="object 154"/>
          <p:cNvSpPr/>
          <p:nvPr/>
        </p:nvSpPr>
        <p:spPr>
          <a:xfrm>
            <a:off x="3033229" y="5322290"/>
            <a:ext cx="89535" cy="180340"/>
          </a:xfrm>
          <a:custGeom>
            <a:avLst/>
            <a:gdLst/>
            <a:ahLst/>
            <a:cxnLst/>
            <a:rect l="l" t="t" r="r" b="b"/>
            <a:pathLst>
              <a:path w="89535" h="180339">
                <a:moveTo>
                  <a:pt x="25336" y="135305"/>
                </a:moveTo>
                <a:lnTo>
                  <a:pt x="24396" y="127177"/>
                </a:lnTo>
                <a:lnTo>
                  <a:pt x="22529" y="121081"/>
                </a:lnTo>
                <a:lnTo>
                  <a:pt x="21590" y="119037"/>
                </a:lnTo>
                <a:lnTo>
                  <a:pt x="20637" y="117754"/>
                </a:lnTo>
                <a:lnTo>
                  <a:pt x="20637" y="136334"/>
                </a:lnTo>
                <a:lnTo>
                  <a:pt x="20637" y="153619"/>
                </a:lnTo>
                <a:lnTo>
                  <a:pt x="18770" y="168884"/>
                </a:lnTo>
                <a:lnTo>
                  <a:pt x="16891" y="173977"/>
                </a:lnTo>
                <a:lnTo>
                  <a:pt x="13144" y="177025"/>
                </a:lnTo>
                <a:lnTo>
                  <a:pt x="10325" y="174980"/>
                </a:lnTo>
                <a:lnTo>
                  <a:pt x="6578" y="168884"/>
                </a:lnTo>
                <a:lnTo>
                  <a:pt x="5638" y="162775"/>
                </a:lnTo>
                <a:lnTo>
                  <a:pt x="4686" y="154647"/>
                </a:lnTo>
                <a:lnTo>
                  <a:pt x="4686" y="138366"/>
                </a:lnTo>
                <a:lnTo>
                  <a:pt x="6578" y="123101"/>
                </a:lnTo>
                <a:lnTo>
                  <a:pt x="9385" y="118021"/>
                </a:lnTo>
                <a:lnTo>
                  <a:pt x="13144" y="114973"/>
                </a:lnTo>
                <a:lnTo>
                  <a:pt x="15951" y="115989"/>
                </a:lnTo>
                <a:lnTo>
                  <a:pt x="18770" y="123101"/>
                </a:lnTo>
                <a:lnTo>
                  <a:pt x="19697" y="128193"/>
                </a:lnTo>
                <a:lnTo>
                  <a:pt x="20637" y="136334"/>
                </a:lnTo>
                <a:lnTo>
                  <a:pt x="20637" y="117754"/>
                </a:lnTo>
                <a:lnTo>
                  <a:pt x="17830" y="113944"/>
                </a:lnTo>
                <a:lnTo>
                  <a:pt x="13144" y="111925"/>
                </a:lnTo>
                <a:lnTo>
                  <a:pt x="11277" y="111925"/>
                </a:lnTo>
                <a:lnTo>
                  <a:pt x="6578" y="114973"/>
                </a:lnTo>
                <a:lnTo>
                  <a:pt x="3771" y="121081"/>
                </a:lnTo>
                <a:lnTo>
                  <a:pt x="2832" y="122085"/>
                </a:lnTo>
                <a:lnTo>
                  <a:pt x="939" y="129209"/>
                </a:lnTo>
                <a:lnTo>
                  <a:pt x="0" y="136334"/>
                </a:lnTo>
                <a:lnTo>
                  <a:pt x="0" y="156667"/>
                </a:lnTo>
                <a:lnTo>
                  <a:pt x="13144" y="180086"/>
                </a:lnTo>
                <a:lnTo>
                  <a:pt x="14084" y="180086"/>
                </a:lnTo>
                <a:lnTo>
                  <a:pt x="18770" y="177025"/>
                </a:lnTo>
                <a:lnTo>
                  <a:pt x="22529" y="170929"/>
                </a:lnTo>
                <a:lnTo>
                  <a:pt x="22529" y="169913"/>
                </a:lnTo>
                <a:lnTo>
                  <a:pt x="24396" y="162775"/>
                </a:lnTo>
                <a:lnTo>
                  <a:pt x="25336" y="154647"/>
                </a:lnTo>
                <a:lnTo>
                  <a:pt x="25336" y="135305"/>
                </a:lnTo>
                <a:close/>
              </a:path>
              <a:path w="89535" h="180339">
                <a:moveTo>
                  <a:pt x="29083" y="64096"/>
                </a:moveTo>
                <a:lnTo>
                  <a:pt x="27228" y="64096"/>
                </a:lnTo>
                <a:lnTo>
                  <a:pt x="24396" y="61048"/>
                </a:lnTo>
                <a:lnTo>
                  <a:pt x="16891" y="32562"/>
                </a:lnTo>
                <a:lnTo>
                  <a:pt x="19697" y="31534"/>
                </a:lnTo>
                <a:lnTo>
                  <a:pt x="23444" y="27470"/>
                </a:lnTo>
                <a:lnTo>
                  <a:pt x="25336" y="22377"/>
                </a:lnTo>
                <a:lnTo>
                  <a:pt x="26276" y="15265"/>
                </a:lnTo>
                <a:lnTo>
                  <a:pt x="25336" y="8153"/>
                </a:lnTo>
                <a:lnTo>
                  <a:pt x="23444" y="4064"/>
                </a:lnTo>
                <a:lnTo>
                  <a:pt x="22529" y="3060"/>
                </a:lnTo>
                <a:lnTo>
                  <a:pt x="21590" y="2552"/>
                </a:lnTo>
                <a:lnTo>
                  <a:pt x="21590" y="16281"/>
                </a:lnTo>
                <a:lnTo>
                  <a:pt x="21590" y="21374"/>
                </a:lnTo>
                <a:lnTo>
                  <a:pt x="19697" y="26466"/>
                </a:lnTo>
                <a:lnTo>
                  <a:pt x="16891" y="28486"/>
                </a:lnTo>
                <a:lnTo>
                  <a:pt x="13144" y="30530"/>
                </a:lnTo>
                <a:lnTo>
                  <a:pt x="7518" y="30530"/>
                </a:lnTo>
                <a:lnTo>
                  <a:pt x="7518" y="5092"/>
                </a:lnTo>
                <a:lnTo>
                  <a:pt x="8445" y="3060"/>
                </a:lnTo>
                <a:lnTo>
                  <a:pt x="9385" y="2044"/>
                </a:lnTo>
                <a:lnTo>
                  <a:pt x="12192" y="2044"/>
                </a:lnTo>
                <a:lnTo>
                  <a:pt x="15951" y="3060"/>
                </a:lnTo>
                <a:lnTo>
                  <a:pt x="19697" y="5092"/>
                </a:lnTo>
                <a:lnTo>
                  <a:pt x="20637" y="9156"/>
                </a:lnTo>
                <a:lnTo>
                  <a:pt x="21590" y="16281"/>
                </a:lnTo>
                <a:lnTo>
                  <a:pt x="21590" y="2552"/>
                </a:lnTo>
                <a:lnTo>
                  <a:pt x="18770" y="1016"/>
                </a:lnTo>
                <a:lnTo>
                  <a:pt x="14084" y="0"/>
                </a:lnTo>
                <a:lnTo>
                  <a:pt x="0" y="0"/>
                </a:lnTo>
                <a:lnTo>
                  <a:pt x="0" y="2044"/>
                </a:lnTo>
                <a:lnTo>
                  <a:pt x="939" y="2044"/>
                </a:lnTo>
                <a:lnTo>
                  <a:pt x="2832" y="3060"/>
                </a:lnTo>
                <a:lnTo>
                  <a:pt x="3771" y="5092"/>
                </a:lnTo>
                <a:lnTo>
                  <a:pt x="3771" y="61048"/>
                </a:lnTo>
                <a:lnTo>
                  <a:pt x="2832" y="63093"/>
                </a:lnTo>
                <a:lnTo>
                  <a:pt x="939" y="64096"/>
                </a:lnTo>
                <a:lnTo>
                  <a:pt x="0" y="64096"/>
                </a:lnTo>
                <a:lnTo>
                  <a:pt x="0" y="66141"/>
                </a:lnTo>
                <a:lnTo>
                  <a:pt x="11277" y="66141"/>
                </a:lnTo>
                <a:lnTo>
                  <a:pt x="11277" y="64096"/>
                </a:lnTo>
                <a:lnTo>
                  <a:pt x="9385" y="64096"/>
                </a:lnTo>
                <a:lnTo>
                  <a:pt x="8445" y="63093"/>
                </a:lnTo>
                <a:lnTo>
                  <a:pt x="7518" y="61048"/>
                </a:lnTo>
                <a:lnTo>
                  <a:pt x="7518" y="32562"/>
                </a:lnTo>
                <a:lnTo>
                  <a:pt x="13144" y="32562"/>
                </a:lnTo>
                <a:lnTo>
                  <a:pt x="21590" y="66141"/>
                </a:lnTo>
                <a:lnTo>
                  <a:pt x="29083" y="66141"/>
                </a:lnTo>
                <a:lnTo>
                  <a:pt x="29083" y="64096"/>
                </a:lnTo>
                <a:close/>
              </a:path>
              <a:path w="89535" h="180339">
                <a:moveTo>
                  <a:pt x="40347" y="174980"/>
                </a:moveTo>
                <a:lnTo>
                  <a:pt x="39395" y="170929"/>
                </a:lnTo>
                <a:lnTo>
                  <a:pt x="36588" y="168884"/>
                </a:lnTo>
                <a:lnTo>
                  <a:pt x="34721" y="170929"/>
                </a:lnTo>
                <a:lnTo>
                  <a:pt x="33782" y="174980"/>
                </a:lnTo>
                <a:lnTo>
                  <a:pt x="34721" y="179070"/>
                </a:lnTo>
                <a:lnTo>
                  <a:pt x="36588" y="180086"/>
                </a:lnTo>
                <a:lnTo>
                  <a:pt x="39395" y="179070"/>
                </a:lnTo>
                <a:lnTo>
                  <a:pt x="40347" y="174980"/>
                </a:lnTo>
                <a:close/>
              </a:path>
              <a:path w="89535" h="180339">
                <a:moveTo>
                  <a:pt x="60045" y="16281"/>
                </a:moveTo>
                <a:lnTo>
                  <a:pt x="59105" y="11201"/>
                </a:lnTo>
                <a:lnTo>
                  <a:pt x="56299" y="4064"/>
                </a:lnTo>
                <a:lnTo>
                  <a:pt x="55346" y="3302"/>
                </a:lnTo>
                <a:lnTo>
                  <a:pt x="55346" y="17310"/>
                </a:lnTo>
                <a:lnTo>
                  <a:pt x="55346" y="23406"/>
                </a:lnTo>
                <a:lnTo>
                  <a:pt x="52539" y="29514"/>
                </a:lnTo>
                <a:lnTo>
                  <a:pt x="50673" y="30530"/>
                </a:lnTo>
                <a:lnTo>
                  <a:pt x="45986" y="32562"/>
                </a:lnTo>
                <a:lnTo>
                  <a:pt x="39395" y="32562"/>
                </a:lnTo>
                <a:lnTo>
                  <a:pt x="39395" y="5092"/>
                </a:lnTo>
                <a:lnTo>
                  <a:pt x="40347" y="3060"/>
                </a:lnTo>
                <a:lnTo>
                  <a:pt x="42227" y="2044"/>
                </a:lnTo>
                <a:lnTo>
                  <a:pt x="48793" y="2044"/>
                </a:lnTo>
                <a:lnTo>
                  <a:pt x="53479" y="5092"/>
                </a:lnTo>
                <a:lnTo>
                  <a:pt x="54432" y="9156"/>
                </a:lnTo>
                <a:lnTo>
                  <a:pt x="55346" y="17310"/>
                </a:lnTo>
                <a:lnTo>
                  <a:pt x="55346" y="3302"/>
                </a:lnTo>
                <a:lnTo>
                  <a:pt x="52539" y="1016"/>
                </a:lnTo>
                <a:lnTo>
                  <a:pt x="46926" y="0"/>
                </a:lnTo>
                <a:lnTo>
                  <a:pt x="31902" y="0"/>
                </a:lnTo>
                <a:lnTo>
                  <a:pt x="31902" y="2044"/>
                </a:lnTo>
                <a:lnTo>
                  <a:pt x="32842" y="2044"/>
                </a:lnTo>
                <a:lnTo>
                  <a:pt x="34721" y="3060"/>
                </a:lnTo>
                <a:lnTo>
                  <a:pt x="35648" y="5092"/>
                </a:lnTo>
                <a:lnTo>
                  <a:pt x="35648" y="61048"/>
                </a:lnTo>
                <a:lnTo>
                  <a:pt x="34721" y="63093"/>
                </a:lnTo>
                <a:lnTo>
                  <a:pt x="32842" y="64096"/>
                </a:lnTo>
                <a:lnTo>
                  <a:pt x="31902" y="64096"/>
                </a:lnTo>
                <a:lnTo>
                  <a:pt x="31902" y="66141"/>
                </a:lnTo>
                <a:lnTo>
                  <a:pt x="43154" y="66141"/>
                </a:lnTo>
                <a:lnTo>
                  <a:pt x="43154" y="64096"/>
                </a:lnTo>
                <a:lnTo>
                  <a:pt x="42227" y="64096"/>
                </a:lnTo>
                <a:lnTo>
                  <a:pt x="40347" y="63093"/>
                </a:lnTo>
                <a:lnTo>
                  <a:pt x="39395" y="61048"/>
                </a:lnTo>
                <a:lnTo>
                  <a:pt x="39395" y="34582"/>
                </a:lnTo>
                <a:lnTo>
                  <a:pt x="46926" y="34582"/>
                </a:lnTo>
                <a:lnTo>
                  <a:pt x="51600" y="33578"/>
                </a:lnTo>
                <a:lnTo>
                  <a:pt x="56299" y="30530"/>
                </a:lnTo>
                <a:lnTo>
                  <a:pt x="59105" y="25425"/>
                </a:lnTo>
                <a:lnTo>
                  <a:pt x="60045" y="16281"/>
                </a:lnTo>
                <a:close/>
              </a:path>
              <a:path w="89535" h="180339">
                <a:moveTo>
                  <a:pt x="89141" y="112928"/>
                </a:moveTo>
                <a:lnTo>
                  <a:pt x="68491" y="112928"/>
                </a:lnTo>
                <a:lnTo>
                  <a:pt x="66624" y="147510"/>
                </a:lnTo>
                <a:lnTo>
                  <a:pt x="69430" y="148551"/>
                </a:lnTo>
                <a:lnTo>
                  <a:pt x="73190" y="141414"/>
                </a:lnTo>
                <a:lnTo>
                  <a:pt x="77889" y="140398"/>
                </a:lnTo>
                <a:lnTo>
                  <a:pt x="79743" y="140398"/>
                </a:lnTo>
                <a:lnTo>
                  <a:pt x="83502" y="144462"/>
                </a:lnTo>
                <a:lnTo>
                  <a:pt x="84442" y="149555"/>
                </a:lnTo>
                <a:lnTo>
                  <a:pt x="85382" y="157708"/>
                </a:lnTo>
                <a:lnTo>
                  <a:pt x="84442" y="165823"/>
                </a:lnTo>
                <a:lnTo>
                  <a:pt x="83502" y="171932"/>
                </a:lnTo>
                <a:lnTo>
                  <a:pt x="81635" y="174980"/>
                </a:lnTo>
                <a:lnTo>
                  <a:pt x="76936" y="177025"/>
                </a:lnTo>
                <a:lnTo>
                  <a:pt x="72250" y="174980"/>
                </a:lnTo>
                <a:lnTo>
                  <a:pt x="69430" y="170929"/>
                </a:lnTo>
                <a:lnTo>
                  <a:pt x="70383" y="167868"/>
                </a:lnTo>
                <a:lnTo>
                  <a:pt x="70383" y="161772"/>
                </a:lnTo>
                <a:lnTo>
                  <a:pt x="68491" y="159727"/>
                </a:lnTo>
                <a:lnTo>
                  <a:pt x="65684" y="161772"/>
                </a:lnTo>
                <a:lnTo>
                  <a:pt x="64744" y="165823"/>
                </a:lnTo>
                <a:lnTo>
                  <a:pt x="65684" y="169913"/>
                </a:lnTo>
                <a:lnTo>
                  <a:pt x="68491" y="174980"/>
                </a:lnTo>
                <a:lnTo>
                  <a:pt x="71297" y="178041"/>
                </a:lnTo>
                <a:lnTo>
                  <a:pt x="76936" y="180086"/>
                </a:lnTo>
                <a:lnTo>
                  <a:pt x="77889" y="180086"/>
                </a:lnTo>
                <a:lnTo>
                  <a:pt x="82562" y="178041"/>
                </a:lnTo>
                <a:lnTo>
                  <a:pt x="86309" y="173977"/>
                </a:lnTo>
                <a:lnTo>
                  <a:pt x="87249" y="171932"/>
                </a:lnTo>
                <a:lnTo>
                  <a:pt x="89141" y="165823"/>
                </a:lnTo>
                <a:lnTo>
                  <a:pt x="89141" y="148551"/>
                </a:lnTo>
                <a:lnTo>
                  <a:pt x="86309" y="141414"/>
                </a:lnTo>
                <a:lnTo>
                  <a:pt x="83502" y="138366"/>
                </a:lnTo>
                <a:lnTo>
                  <a:pt x="78803" y="136334"/>
                </a:lnTo>
                <a:lnTo>
                  <a:pt x="74129" y="137350"/>
                </a:lnTo>
                <a:lnTo>
                  <a:pt x="72250" y="138366"/>
                </a:lnTo>
                <a:lnTo>
                  <a:pt x="68491" y="144462"/>
                </a:lnTo>
                <a:lnTo>
                  <a:pt x="69430" y="119037"/>
                </a:lnTo>
                <a:lnTo>
                  <a:pt x="88188" y="119037"/>
                </a:lnTo>
                <a:lnTo>
                  <a:pt x="89141" y="1129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5" name="object 155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3249033" y="5207318"/>
            <a:ext cx="124772" cy="69188"/>
          </a:xfrm>
          <a:prstGeom prst="rect">
            <a:avLst/>
          </a:prstGeom>
        </p:spPr>
      </p:pic>
      <p:sp>
        <p:nvSpPr>
          <p:cNvPr id="156" name="object 156"/>
          <p:cNvSpPr/>
          <p:nvPr/>
        </p:nvSpPr>
        <p:spPr>
          <a:xfrm>
            <a:off x="3249028" y="5322290"/>
            <a:ext cx="90170" cy="180340"/>
          </a:xfrm>
          <a:custGeom>
            <a:avLst/>
            <a:gdLst/>
            <a:ahLst/>
            <a:cxnLst/>
            <a:rect l="l" t="t" r="r" b="b"/>
            <a:pathLst>
              <a:path w="90170" h="180339">
                <a:moveTo>
                  <a:pt x="15951" y="24422"/>
                </a:moveTo>
                <a:lnTo>
                  <a:pt x="15011" y="15265"/>
                </a:lnTo>
                <a:lnTo>
                  <a:pt x="10312" y="47828"/>
                </a:lnTo>
                <a:lnTo>
                  <a:pt x="6553" y="5092"/>
                </a:lnTo>
                <a:lnTo>
                  <a:pt x="6553" y="3060"/>
                </a:lnTo>
                <a:lnTo>
                  <a:pt x="8420" y="2044"/>
                </a:lnTo>
                <a:lnTo>
                  <a:pt x="9372" y="2044"/>
                </a:lnTo>
                <a:lnTo>
                  <a:pt x="9372" y="0"/>
                </a:lnTo>
                <a:lnTo>
                  <a:pt x="0" y="0"/>
                </a:lnTo>
                <a:lnTo>
                  <a:pt x="0" y="2044"/>
                </a:lnTo>
                <a:lnTo>
                  <a:pt x="914" y="2044"/>
                </a:lnTo>
                <a:lnTo>
                  <a:pt x="2806" y="3060"/>
                </a:lnTo>
                <a:lnTo>
                  <a:pt x="2806" y="5092"/>
                </a:lnTo>
                <a:lnTo>
                  <a:pt x="8420" y="66141"/>
                </a:lnTo>
                <a:lnTo>
                  <a:pt x="10312" y="66141"/>
                </a:lnTo>
                <a:lnTo>
                  <a:pt x="15951" y="24422"/>
                </a:lnTo>
                <a:close/>
              </a:path>
              <a:path w="90170" h="180339">
                <a:moveTo>
                  <a:pt x="26263" y="143459"/>
                </a:moveTo>
                <a:lnTo>
                  <a:pt x="24371" y="127177"/>
                </a:lnTo>
                <a:lnTo>
                  <a:pt x="22504" y="121081"/>
                </a:lnTo>
                <a:lnTo>
                  <a:pt x="21564" y="119037"/>
                </a:lnTo>
                <a:lnTo>
                  <a:pt x="21564" y="136334"/>
                </a:lnTo>
                <a:lnTo>
                  <a:pt x="21564" y="153619"/>
                </a:lnTo>
                <a:lnTo>
                  <a:pt x="19697" y="168884"/>
                </a:lnTo>
                <a:lnTo>
                  <a:pt x="16865" y="173977"/>
                </a:lnTo>
                <a:lnTo>
                  <a:pt x="13119" y="177025"/>
                </a:lnTo>
                <a:lnTo>
                  <a:pt x="10312" y="174980"/>
                </a:lnTo>
                <a:lnTo>
                  <a:pt x="7505" y="168884"/>
                </a:lnTo>
                <a:lnTo>
                  <a:pt x="6553" y="162775"/>
                </a:lnTo>
                <a:lnTo>
                  <a:pt x="4673" y="145491"/>
                </a:lnTo>
                <a:lnTo>
                  <a:pt x="5613" y="138366"/>
                </a:lnTo>
                <a:lnTo>
                  <a:pt x="5613" y="130238"/>
                </a:lnTo>
                <a:lnTo>
                  <a:pt x="7505" y="123101"/>
                </a:lnTo>
                <a:lnTo>
                  <a:pt x="9372" y="118021"/>
                </a:lnTo>
                <a:lnTo>
                  <a:pt x="13119" y="114973"/>
                </a:lnTo>
                <a:lnTo>
                  <a:pt x="15951" y="115989"/>
                </a:lnTo>
                <a:lnTo>
                  <a:pt x="19697" y="123101"/>
                </a:lnTo>
                <a:lnTo>
                  <a:pt x="20624" y="128193"/>
                </a:lnTo>
                <a:lnTo>
                  <a:pt x="21564" y="136334"/>
                </a:lnTo>
                <a:lnTo>
                  <a:pt x="21564" y="119037"/>
                </a:lnTo>
                <a:lnTo>
                  <a:pt x="17818" y="113944"/>
                </a:lnTo>
                <a:lnTo>
                  <a:pt x="13119" y="111925"/>
                </a:lnTo>
                <a:lnTo>
                  <a:pt x="12179" y="111925"/>
                </a:lnTo>
                <a:lnTo>
                  <a:pt x="7505" y="114973"/>
                </a:lnTo>
                <a:lnTo>
                  <a:pt x="3746" y="121081"/>
                </a:lnTo>
                <a:lnTo>
                  <a:pt x="3746" y="122085"/>
                </a:lnTo>
                <a:lnTo>
                  <a:pt x="1866" y="129209"/>
                </a:lnTo>
                <a:lnTo>
                  <a:pt x="914" y="136334"/>
                </a:lnTo>
                <a:lnTo>
                  <a:pt x="0" y="145491"/>
                </a:lnTo>
                <a:lnTo>
                  <a:pt x="0" y="147510"/>
                </a:lnTo>
                <a:lnTo>
                  <a:pt x="13119" y="180086"/>
                </a:lnTo>
                <a:lnTo>
                  <a:pt x="15011" y="180086"/>
                </a:lnTo>
                <a:lnTo>
                  <a:pt x="18757" y="177025"/>
                </a:lnTo>
                <a:lnTo>
                  <a:pt x="22504" y="170929"/>
                </a:lnTo>
                <a:lnTo>
                  <a:pt x="23456" y="169913"/>
                </a:lnTo>
                <a:lnTo>
                  <a:pt x="24371" y="162775"/>
                </a:lnTo>
                <a:lnTo>
                  <a:pt x="26263" y="154647"/>
                </a:lnTo>
                <a:lnTo>
                  <a:pt x="26263" y="143459"/>
                </a:lnTo>
                <a:close/>
              </a:path>
              <a:path w="90170" h="180339">
                <a:moveTo>
                  <a:pt x="31877" y="0"/>
                </a:moveTo>
                <a:lnTo>
                  <a:pt x="23456" y="0"/>
                </a:lnTo>
                <a:lnTo>
                  <a:pt x="23456" y="2044"/>
                </a:lnTo>
                <a:lnTo>
                  <a:pt x="24371" y="2044"/>
                </a:lnTo>
                <a:lnTo>
                  <a:pt x="26263" y="3060"/>
                </a:lnTo>
                <a:lnTo>
                  <a:pt x="26263" y="6108"/>
                </a:lnTo>
                <a:lnTo>
                  <a:pt x="22504" y="46799"/>
                </a:lnTo>
                <a:lnTo>
                  <a:pt x="21564" y="46799"/>
                </a:lnTo>
                <a:lnTo>
                  <a:pt x="17818" y="5092"/>
                </a:lnTo>
                <a:lnTo>
                  <a:pt x="18757" y="3060"/>
                </a:lnTo>
                <a:lnTo>
                  <a:pt x="19697" y="2044"/>
                </a:lnTo>
                <a:lnTo>
                  <a:pt x="20624" y="2044"/>
                </a:lnTo>
                <a:lnTo>
                  <a:pt x="20624" y="0"/>
                </a:lnTo>
                <a:lnTo>
                  <a:pt x="12179" y="0"/>
                </a:lnTo>
                <a:lnTo>
                  <a:pt x="12179" y="2044"/>
                </a:lnTo>
                <a:lnTo>
                  <a:pt x="14058" y="3060"/>
                </a:lnTo>
                <a:lnTo>
                  <a:pt x="14058" y="5092"/>
                </a:lnTo>
                <a:lnTo>
                  <a:pt x="15951" y="24422"/>
                </a:lnTo>
                <a:lnTo>
                  <a:pt x="19697" y="66141"/>
                </a:lnTo>
                <a:lnTo>
                  <a:pt x="21564" y="66141"/>
                </a:lnTo>
                <a:lnTo>
                  <a:pt x="28130" y="5092"/>
                </a:lnTo>
                <a:lnTo>
                  <a:pt x="29070" y="3060"/>
                </a:lnTo>
                <a:lnTo>
                  <a:pt x="30010" y="2044"/>
                </a:lnTo>
                <a:lnTo>
                  <a:pt x="31877" y="2044"/>
                </a:lnTo>
                <a:lnTo>
                  <a:pt x="31877" y="0"/>
                </a:lnTo>
                <a:close/>
              </a:path>
              <a:path w="90170" h="180339">
                <a:moveTo>
                  <a:pt x="41262" y="174980"/>
                </a:moveTo>
                <a:lnTo>
                  <a:pt x="40322" y="170929"/>
                </a:lnTo>
                <a:lnTo>
                  <a:pt x="37515" y="168884"/>
                </a:lnTo>
                <a:lnTo>
                  <a:pt x="34709" y="170929"/>
                </a:lnTo>
                <a:lnTo>
                  <a:pt x="33769" y="174980"/>
                </a:lnTo>
                <a:lnTo>
                  <a:pt x="34709" y="179070"/>
                </a:lnTo>
                <a:lnTo>
                  <a:pt x="37515" y="180086"/>
                </a:lnTo>
                <a:lnTo>
                  <a:pt x="40322" y="179070"/>
                </a:lnTo>
                <a:lnTo>
                  <a:pt x="41262" y="174980"/>
                </a:lnTo>
                <a:close/>
              </a:path>
              <a:path w="90170" h="180339">
                <a:moveTo>
                  <a:pt x="61912" y="16281"/>
                </a:moveTo>
                <a:lnTo>
                  <a:pt x="60972" y="11201"/>
                </a:lnTo>
                <a:lnTo>
                  <a:pt x="58166" y="4064"/>
                </a:lnTo>
                <a:lnTo>
                  <a:pt x="57213" y="3302"/>
                </a:lnTo>
                <a:lnTo>
                  <a:pt x="57213" y="17310"/>
                </a:lnTo>
                <a:lnTo>
                  <a:pt x="57213" y="23406"/>
                </a:lnTo>
                <a:lnTo>
                  <a:pt x="54406" y="29514"/>
                </a:lnTo>
                <a:lnTo>
                  <a:pt x="52527" y="30530"/>
                </a:lnTo>
                <a:lnTo>
                  <a:pt x="47828" y="32562"/>
                </a:lnTo>
                <a:lnTo>
                  <a:pt x="41262" y="32562"/>
                </a:lnTo>
                <a:lnTo>
                  <a:pt x="41262" y="5092"/>
                </a:lnTo>
                <a:lnTo>
                  <a:pt x="42214" y="3060"/>
                </a:lnTo>
                <a:lnTo>
                  <a:pt x="44081" y="2044"/>
                </a:lnTo>
                <a:lnTo>
                  <a:pt x="50660" y="2044"/>
                </a:lnTo>
                <a:lnTo>
                  <a:pt x="55333" y="5092"/>
                </a:lnTo>
                <a:lnTo>
                  <a:pt x="56273" y="9156"/>
                </a:lnTo>
                <a:lnTo>
                  <a:pt x="57213" y="17310"/>
                </a:lnTo>
                <a:lnTo>
                  <a:pt x="57213" y="3302"/>
                </a:lnTo>
                <a:lnTo>
                  <a:pt x="54406" y="1016"/>
                </a:lnTo>
                <a:lnTo>
                  <a:pt x="48768" y="0"/>
                </a:lnTo>
                <a:lnTo>
                  <a:pt x="33769" y="0"/>
                </a:lnTo>
                <a:lnTo>
                  <a:pt x="33769" y="2044"/>
                </a:lnTo>
                <a:lnTo>
                  <a:pt x="35623" y="2044"/>
                </a:lnTo>
                <a:lnTo>
                  <a:pt x="36576" y="3060"/>
                </a:lnTo>
                <a:lnTo>
                  <a:pt x="37515" y="5092"/>
                </a:lnTo>
                <a:lnTo>
                  <a:pt x="37515" y="61048"/>
                </a:lnTo>
                <a:lnTo>
                  <a:pt x="36576" y="63093"/>
                </a:lnTo>
                <a:lnTo>
                  <a:pt x="35623" y="64096"/>
                </a:lnTo>
                <a:lnTo>
                  <a:pt x="33769" y="64096"/>
                </a:lnTo>
                <a:lnTo>
                  <a:pt x="33769" y="66141"/>
                </a:lnTo>
                <a:lnTo>
                  <a:pt x="45961" y="66141"/>
                </a:lnTo>
                <a:lnTo>
                  <a:pt x="45961" y="64096"/>
                </a:lnTo>
                <a:lnTo>
                  <a:pt x="44081" y="64096"/>
                </a:lnTo>
                <a:lnTo>
                  <a:pt x="42214" y="63093"/>
                </a:lnTo>
                <a:lnTo>
                  <a:pt x="41262" y="61048"/>
                </a:lnTo>
                <a:lnTo>
                  <a:pt x="41262" y="34582"/>
                </a:lnTo>
                <a:lnTo>
                  <a:pt x="49720" y="34582"/>
                </a:lnTo>
                <a:lnTo>
                  <a:pt x="53467" y="33578"/>
                </a:lnTo>
                <a:lnTo>
                  <a:pt x="58166" y="30530"/>
                </a:lnTo>
                <a:lnTo>
                  <a:pt x="60972" y="25425"/>
                </a:lnTo>
                <a:lnTo>
                  <a:pt x="61912" y="16281"/>
                </a:lnTo>
                <a:close/>
              </a:path>
              <a:path w="90170" h="180339">
                <a:moveTo>
                  <a:pt x="90055" y="156667"/>
                </a:moveTo>
                <a:lnTo>
                  <a:pt x="89115" y="148551"/>
                </a:lnTo>
                <a:lnTo>
                  <a:pt x="87236" y="141414"/>
                </a:lnTo>
                <a:lnTo>
                  <a:pt x="84429" y="138366"/>
                </a:lnTo>
                <a:lnTo>
                  <a:pt x="78803" y="136334"/>
                </a:lnTo>
                <a:lnTo>
                  <a:pt x="74117" y="137350"/>
                </a:lnTo>
                <a:lnTo>
                  <a:pt x="73164" y="138366"/>
                </a:lnTo>
                <a:lnTo>
                  <a:pt x="69418" y="144449"/>
                </a:lnTo>
                <a:lnTo>
                  <a:pt x="70358" y="119037"/>
                </a:lnTo>
                <a:lnTo>
                  <a:pt x="88176" y="119037"/>
                </a:lnTo>
                <a:lnTo>
                  <a:pt x="89115" y="112928"/>
                </a:lnTo>
                <a:lnTo>
                  <a:pt x="68478" y="112928"/>
                </a:lnTo>
                <a:lnTo>
                  <a:pt x="67525" y="147510"/>
                </a:lnTo>
                <a:lnTo>
                  <a:pt x="69418" y="148551"/>
                </a:lnTo>
                <a:lnTo>
                  <a:pt x="73164" y="141414"/>
                </a:lnTo>
                <a:lnTo>
                  <a:pt x="77863" y="140398"/>
                </a:lnTo>
                <a:lnTo>
                  <a:pt x="79730" y="140398"/>
                </a:lnTo>
                <a:lnTo>
                  <a:pt x="83477" y="144462"/>
                </a:lnTo>
                <a:lnTo>
                  <a:pt x="85369" y="149555"/>
                </a:lnTo>
                <a:lnTo>
                  <a:pt x="85369" y="165823"/>
                </a:lnTo>
                <a:lnTo>
                  <a:pt x="83477" y="171932"/>
                </a:lnTo>
                <a:lnTo>
                  <a:pt x="81610" y="174980"/>
                </a:lnTo>
                <a:lnTo>
                  <a:pt x="76923" y="177025"/>
                </a:lnTo>
                <a:lnTo>
                  <a:pt x="72224" y="174980"/>
                </a:lnTo>
                <a:lnTo>
                  <a:pt x="69418" y="170929"/>
                </a:lnTo>
                <a:lnTo>
                  <a:pt x="70358" y="167868"/>
                </a:lnTo>
                <a:lnTo>
                  <a:pt x="71285" y="163804"/>
                </a:lnTo>
                <a:lnTo>
                  <a:pt x="70358" y="161772"/>
                </a:lnTo>
                <a:lnTo>
                  <a:pt x="68478" y="159727"/>
                </a:lnTo>
                <a:lnTo>
                  <a:pt x="66611" y="161772"/>
                </a:lnTo>
                <a:lnTo>
                  <a:pt x="65659" y="165823"/>
                </a:lnTo>
                <a:lnTo>
                  <a:pt x="65659" y="169913"/>
                </a:lnTo>
                <a:lnTo>
                  <a:pt x="69418" y="174980"/>
                </a:lnTo>
                <a:lnTo>
                  <a:pt x="72224" y="178041"/>
                </a:lnTo>
                <a:lnTo>
                  <a:pt x="76923" y="180086"/>
                </a:lnTo>
                <a:lnTo>
                  <a:pt x="77863" y="180086"/>
                </a:lnTo>
                <a:lnTo>
                  <a:pt x="83477" y="178041"/>
                </a:lnTo>
                <a:lnTo>
                  <a:pt x="87236" y="173977"/>
                </a:lnTo>
                <a:lnTo>
                  <a:pt x="87236" y="171932"/>
                </a:lnTo>
                <a:lnTo>
                  <a:pt x="89115" y="165823"/>
                </a:lnTo>
                <a:lnTo>
                  <a:pt x="90055" y="15666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7" name="object 157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3473258" y="5207318"/>
            <a:ext cx="126637" cy="69188"/>
          </a:xfrm>
          <a:prstGeom prst="rect">
            <a:avLst/>
          </a:prstGeom>
        </p:spPr>
      </p:pic>
      <p:sp>
        <p:nvSpPr>
          <p:cNvPr id="158" name="object 158"/>
          <p:cNvSpPr/>
          <p:nvPr/>
        </p:nvSpPr>
        <p:spPr>
          <a:xfrm>
            <a:off x="3473246" y="5322290"/>
            <a:ext cx="90170" cy="180340"/>
          </a:xfrm>
          <a:custGeom>
            <a:avLst/>
            <a:gdLst/>
            <a:ahLst/>
            <a:cxnLst/>
            <a:rect l="l" t="t" r="r" b="b"/>
            <a:pathLst>
              <a:path w="90170" h="180339">
                <a:moveTo>
                  <a:pt x="26263" y="143459"/>
                </a:moveTo>
                <a:lnTo>
                  <a:pt x="24384" y="127177"/>
                </a:lnTo>
                <a:lnTo>
                  <a:pt x="22517" y="121081"/>
                </a:lnTo>
                <a:lnTo>
                  <a:pt x="21577" y="119037"/>
                </a:lnTo>
                <a:lnTo>
                  <a:pt x="21577" y="145491"/>
                </a:lnTo>
                <a:lnTo>
                  <a:pt x="20624" y="153619"/>
                </a:lnTo>
                <a:lnTo>
                  <a:pt x="20624" y="161772"/>
                </a:lnTo>
                <a:lnTo>
                  <a:pt x="18770" y="168884"/>
                </a:lnTo>
                <a:lnTo>
                  <a:pt x="16878" y="173977"/>
                </a:lnTo>
                <a:lnTo>
                  <a:pt x="13131" y="177025"/>
                </a:lnTo>
                <a:lnTo>
                  <a:pt x="10312" y="174980"/>
                </a:lnTo>
                <a:lnTo>
                  <a:pt x="7505" y="168884"/>
                </a:lnTo>
                <a:lnTo>
                  <a:pt x="5626" y="162775"/>
                </a:lnTo>
                <a:lnTo>
                  <a:pt x="4673" y="154647"/>
                </a:lnTo>
                <a:lnTo>
                  <a:pt x="4673" y="138366"/>
                </a:lnTo>
                <a:lnTo>
                  <a:pt x="5626" y="130238"/>
                </a:lnTo>
                <a:lnTo>
                  <a:pt x="7505" y="123101"/>
                </a:lnTo>
                <a:lnTo>
                  <a:pt x="9372" y="118021"/>
                </a:lnTo>
                <a:lnTo>
                  <a:pt x="13131" y="114973"/>
                </a:lnTo>
                <a:lnTo>
                  <a:pt x="15938" y="115989"/>
                </a:lnTo>
                <a:lnTo>
                  <a:pt x="18770" y="123101"/>
                </a:lnTo>
                <a:lnTo>
                  <a:pt x="19710" y="128193"/>
                </a:lnTo>
                <a:lnTo>
                  <a:pt x="21577" y="145491"/>
                </a:lnTo>
                <a:lnTo>
                  <a:pt x="21577" y="119037"/>
                </a:lnTo>
                <a:lnTo>
                  <a:pt x="17818" y="113944"/>
                </a:lnTo>
                <a:lnTo>
                  <a:pt x="13131" y="111925"/>
                </a:lnTo>
                <a:lnTo>
                  <a:pt x="11264" y="111925"/>
                </a:lnTo>
                <a:lnTo>
                  <a:pt x="7505" y="114973"/>
                </a:lnTo>
                <a:lnTo>
                  <a:pt x="3759" y="121081"/>
                </a:lnTo>
                <a:lnTo>
                  <a:pt x="3759" y="122085"/>
                </a:lnTo>
                <a:lnTo>
                  <a:pt x="0" y="136334"/>
                </a:lnTo>
                <a:lnTo>
                  <a:pt x="0" y="147510"/>
                </a:lnTo>
                <a:lnTo>
                  <a:pt x="1866" y="164820"/>
                </a:lnTo>
                <a:lnTo>
                  <a:pt x="3759" y="170929"/>
                </a:lnTo>
                <a:lnTo>
                  <a:pt x="4673" y="172961"/>
                </a:lnTo>
                <a:lnTo>
                  <a:pt x="8432" y="178041"/>
                </a:lnTo>
                <a:lnTo>
                  <a:pt x="13131" y="180086"/>
                </a:lnTo>
                <a:lnTo>
                  <a:pt x="14071" y="180086"/>
                </a:lnTo>
                <a:lnTo>
                  <a:pt x="18770" y="177025"/>
                </a:lnTo>
                <a:lnTo>
                  <a:pt x="22517" y="170929"/>
                </a:lnTo>
                <a:lnTo>
                  <a:pt x="22517" y="169913"/>
                </a:lnTo>
                <a:lnTo>
                  <a:pt x="24384" y="162775"/>
                </a:lnTo>
                <a:lnTo>
                  <a:pt x="26263" y="145491"/>
                </a:lnTo>
                <a:lnTo>
                  <a:pt x="26263" y="143459"/>
                </a:lnTo>
                <a:close/>
              </a:path>
              <a:path w="90170" h="180339">
                <a:moveTo>
                  <a:pt x="29070" y="44780"/>
                </a:moveTo>
                <a:lnTo>
                  <a:pt x="27216" y="37642"/>
                </a:lnTo>
                <a:lnTo>
                  <a:pt x="24384" y="33578"/>
                </a:lnTo>
                <a:lnTo>
                  <a:pt x="24384" y="47828"/>
                </a:lnTo>
                <a:lnTo>
                  <a:pt x="24384" y="52895"/>
                </a:lnTo>
                <a:lnTo>
                  <a:pt x="21577" y="59004"/>
                </a:lnTo>
                <a:lnTo>
                  <a:pt x="19710" y="62052"/>
                </a:lnTo>
                <a:lnTo>
                  <a:pt x="15011" y="64096"/>
                </a:lnTo>
                <a:lnTo>
                  <a:pt x="10312" y="64096"/>
                </a:lnTo>
                <a:lnTo>
                  <a:pt x="9372" y="63093"/>
                </a:lnTo>
                <a:lnTo>
                  <a:pt x="8432" y="61048"/>
                </a:lnTo>
                <a:lnTo>
                  <a:pt x="8432" y="31534"/>
                </a:lnTo>
                <a:lnTo>
                  <a:pt x="14071" y="31534"/>
                </a:lnTo>
                <a:lnTo>
                  <a:pt x="17818" y="31534"/>
                </a:lnTo>
                <a:lnTo>
                  <a:pt x="21577" y="35623"/>
                </a:lnTo>
                <a:lnTo>
                  <a:pt x="23456" y="39687"/>
                </a:lnTo>
                <a:lnTo>
                  <a:pt x="24384" y="47828"/>
                </a:lnTo>
                <a:lnTo>
                  <a:pt x="24384" y="33578"/>
                </a:lnTo>
                <a:lnTo>
                  <a:pt x="18770" y="29514"/>
                </a:lnTo>
                <a:lnTo>
                  <a:pt x="21577" y="28486"/>
                </a:lnTo>
                <a:lnTo>
                  <a:pt x="25323" y="23406"/>
                </a:lnTo>
                <a:lnTo>
                  <a:pt x="26263" y="22377"/>
                </a:lnTo>
                <a:lnTo>
                  <a:pt x="27216" y="15265"/>
                </a:lnTo>
                <a:lnTo>
                  <a:pt x="26263" y="9156"/>
                </a:lnTo>
                <a:lnTo>
                  <a:pt x="24384" y="3060"/>
                </a:lnTo>
                <a:lnTo>
                  <a:pt x="22517" y="2057"/>
                </a:lnTo>
                <a:lnTo>
                  <a:pt x="22517" y="15265"/>
                </a:lnTo>
                <a:lnTo>
                  <a:pt x="22517" y="19329"/>
                </a:lnTo>
                <a:lnTo>
                  <a:pt x="19710" y="25425"/>
                </a:lnTo>
                <a:lnTo>
                  <a:pt x="19710" y="26466"/>
                </a:lnTo>
                <a:lnTo>
                  <a:pt x="15011" y="29514"/>
                </a:lnTo>
                <a:lnTo>
                  <a:pt x="8432" y="29514"/>
                </a:lnTo>
                <a:lnTo>
                  <a:pt x="8432" y="5092"/>
                </a:lnTo>
                <a:lnTo>
                  <a:pt x="9372" y="3060"/>
                </a:lnTo>
                <a:lnTo>
                  <a:pt x="10312" y="2044"/>
                </a:lnTo>
                <a:lnTo>
                  <a:pt x="15938" y="2044"/>
                </a:lnTo>
                <a:lnTo>
                  <a:pt x="19710" y="5092"/>
                </a:lnTo>
                <a:lnTo>
                  <a:pt x="21577" y="7124"/>
                </a:lnTo>
                <a:lnTo>
                  <a:pt x="22517" y="15265"/>
                </a:lnTo>
                <a:lnTo>
                  <a:pt x="22517" y="2057"/>
                </a:lnTo>
                <a:lnTo>
                  <a:pt x="20624" y="1016"/>
                </a:lnTo>
                <a:lnTo>
                  <a:pt x="15011" y="0"/>
                </a:lnTo>
                <a:lnTo>
                  <a:pt x="927" y="0"/>
                </a:lnTo>
                <a:lnTo>
                  <a:pt x="927" y="2044"/>
                </a:lnTo>
                <a:lnTo>
                  <a:pt x="1866" y="2044"/>
                </a:lnTo>
                <a:lnTo>
                  <a:pt x="3759" y="3060"/>
                </a:lnTo>
                <a:lnTo>
                  <a:pt x="4673" y="5092"/>
                </a:lnTo>
                <a:lnTo>
                  <a:pt x="4673" y="61048"/>
                </a:lnTo>
                <a:lnTo>
                  <a:pt x="3759" y="63093"/>
                </a:lnTo>
                <a:lnTo>
                  <a:pt x="1866" y="64096"/>
                </a:lnTo>
                <a:lnTo>
                  <a:pt x="0" y="64096"/>
                </a:lnTo>
                <a:lnTo>
                  <a:pt x="0" y="66141"/>
                </a:lnTo>
                <a:lnTo>
                  <a:pt x="15938" y="66141"/>
                </a:lnTo>
                <a:lnTo>
                  <a:pt x="21577" y="65112"/>
                </a:lnTo>
                <a:lnTo>
                  <a:pt x="25323" y="61048"/>
                </a:lnTo>
                <a:lnTo>
                  <a:pt x="28130" y="56984"/>
                </a:lnTo>
                <a:lnTo>
                  <a:pt x="29070" y="48844"/>
                </a:lnTo>
                <a:lnTo>
                  <a:pt x="29070" y="44780"/>
                </a:lnTo>
                <a:close/>
              </a:path>
              <a:path w="90170" h="180339">
                <a:moveTo>
                  <a:pt x="41275" y="174980"/>
                </a:moveTo>
                <a:lnTo>
                  <a:pt x="39382" y="170929"/>
                </a:lnTo>
                <a:lnTo>
                  <a:pt x="37528" y="168884"/>
                </a:lnTo>
                <a:lnTo>
                  <a:pt x="34709" y="170929"/>
                </a:lnTo>
                <a:lnTo>
                  <a:pt x="33769" y="174980"/>
                </a:lnTo>
                <a:lnTo>
                  <a:pt x="34709" y="179070"/>
                </a:lnTo>
                <a:lnTo>
                  <a:pt x="37528" y="180086"/>
                </a:lnTo>
                <a:lnTo>
                  <a:pt x="39382" y="179070"/>
                </a:lnTo>
                <a:lnTo>
                  <a:pt x="41275" y="174980"/>
                </a:lnTo>
                <a:close/>
              </a:path>
              <a:path w="90170" h="180339">
                <a:moveTo>
                  <a:pt x="60972" y="16281"/>
                </a:moveTo>
                <a:lnTo>
                  <a:pt x="60032" y="11201"/>
                </a:lnTo>
                <a:lnTo>
                  <a:pt x="58166" y="4064"/>
                </a:lnTo>
                <a:lnTo>
                  <a:pt x="56286" y="2844"/>
                </a:lnTo>
                <a:lnTo>
                  <a:pt x="56286" y="17310"/>
                </a:lnTo>
                <a:lnTo>
                  <a:pt x="56286" y="23406"/>
                </a:lnTo>
                <a:lnTo>
                  <a:pt x="54419" y="29514"/>
                </a:lnTo>
                <a:lnTo>
                  <a:pt x="52527" y="30530"/>
                </a:lnTo>
                <a:lnTo>
                  <a:pt x="46913" y="32562"/>
                </a:lnTo>
                <a:lnTo>
                  <a:pt x="41275" y="32562"/>
                </a:lnTo>
                <a:lnTo>
                  <a:pt x="41275" y="3060"/>
                </a:lnTo>
                <a:lnTo>
                  <a:pt x="43167" y="2044"/>
                </a:lnTo>
                <a:lnTo>
                  <a:pt x="49720" y="2044"/>
                </a:lnTo>
                <a:lnTo>
                  <a:pt x="54419" y="5092"/>
                </a:lnTo>
                <a:lnTo>
                  <a:pt x="55333" y="9156"/>
                </a:lnTo>
                <a:lnTo>
                  <a:pt x="56286" y="17310"/>
                </a:lnTo>
                <a:lnTo>
                  <a:pt x="56286" y="2844"/>
                </a:lnTo>
                <a:lnTo>
                  <a:pt x="53479" y="1016"/>
                </a:lnTo>
                <a:lnTo>
                  <a:pt x="47840" y="0"/>
                </a:lnTo>
                <a:lnTo>
                  <a:pt x="32829" y="0"/>
                </a:lnTo>
                <a:lnTo>
                  <a:pt x="32829" y="2044"/>
                </a:lnTo>
                <a:lnTo>
                  <a:pt x="34709" y="2044"/>
                </a:lnTo>
                <a:lnTo>
                  <a:pt x="36576" y="3060"/>
                </a:lnTo>
                <a:lnTo>
                  <a:pt x="36576" y="63093"/>
                </a:lnTo>
                <a:lnTo>
                  <a:pt x="34709" y="64096"/>
                </a:lnTo>
                <a:lnTo>
                  <a:pt x="32829" y="64096"/>
                </a:lnTo>
                <a:lnTo>
                  <a:pt x="32829" y="66141"/>
                </a:lnTo>
                <a:lnTo>
                  <a:pt x="45021" y="66141"/>
                </a:lnTo>
                <a:lnTo>
                  <a:pt x="45021" y="64096"/>
                </a:lnTo>
                <a:lnTo>
                  <a:pt x="43167" y="64096"/>
                </a:lnTo>
                <a:lnTo>
                  <a:pt x="41275" y="63093"/>
                </a:lnTo>
                <a:lnTo>
                  <a:pt x="41275" y="34582"/>
                </a:lnTo>
                <a:lnTo>
                  <a:pt x="48780" y="34582"/>
                </a:lnTo>
                <a:lnTo>
                  <a:pt x="52527" y="33578"/>
                </a:lnTo>
                <a:lnTo>
                  <a:pt x="57226" y="30530"/>
                </a:lnTo>
                <a:lnTo>
                  <a:pt x="60032" y="25425"/>
                </a:lnTo>
                <a:lnTo>
                  <a:pt x="60972" y="16281"/>
                </a:lnTo>
                <a:close/>
              </a:path>
              <a:path w="90170" h="180339">
                <a:moveTo>
                  <a:pt x="90068" y="156667"/>
                </a:moveTo>
                <a:lnTo>
                  <a:pt x="89128" y="148551"/>
                </a:lnTo>
                <a:lnTo>
                  <a:pt x="86321" y="141414"/>
                </a:lnTo>
                <a:lnTo>
                  <a:pt x="83489" y="138366"/>
                </a:lnTo>
                <a:lnTo>
                  <a:pt x="78790" y="136334"/>
                </a:lnTo>
                <a:lnTo>
                  <a:pt x="74117" y="137350"/>
                </a:lnTo>
                <a:lnTo>
                  <a:pt x="73177" y="138366"/>
                </a:lnTo>
                <a:lnTo>
                  <a:pt x="69418" y="144462"/>
                </a:lnTo>
                <a:lnTo>
                  <a:pt x="70370" y="119037"/>
                </a:lnTo>
                <a:lnTo>
                  <a:pt x="88188" y="119037"/>
                </a:lnTo>
                <a:lnTo>
                  <a:pt x="89128" y="112928"/>
                </a:lnTo>
                <a:lnTo>
                  <a:pt x="68478" y="112928"/>
                </a:lnTo>
                <a:lnTo>
                  <a:pt x="67538" y="147510"/>
                </a:lnTo>
                <a:lnTo>
                  <a:pt x="69418" y="148551"/>
                </a:lnTo>
                <a:lnTo>
                  <a:pt x="73177" y="141414"/>
                </a:lnTo>
                <a:lnTo>
                  <a:pt x="77876" y="140398"/>
                </a:lnTo>
                <a:lnTo>
                  <a:pt x="79730" y="140398"/>
                </a:lnTo>
                <a:lnTo>
                  <a:pt x="83489" y="144462"/>
                </a:lnTo>
                <a:lnTo>
                  <a:pt x="84429" y="149555"/>
                </a:lnTo>
                <a:lnTo>
                  <a:pt x="85369" y="157708"/>
                </a:lnTo>
                <a:lnTo>
                  <a:pt x="85369" y="165823"/>
                </a:lnTo>
                <a:lnTo>
                  <a:pt x="83489" y="171932"/>
                </a:lnTo>
                <a:lnTo>
                  <a:pt x="81622" y="174980"/>
                </a:lnTo>
                <a:lnTo>
                  <a:pt x="76923" y="177025"/>
                </a:lnTo>
                <a:lnTo>
                  <a:pt x="72237" y="174980"/>
                </a:lnTo>
                <a:lnTo>
                  <a:pt x="69418" y="170929"/>
                </a:lnTo>
                <a:lnTo>
                  <a:pt x="70370" y="167868"/>
                </a:lnTo>
                <a:lnTo>
                  <a:pt x="71285" y="163804"/>
                </a:lnTo>
                <a:lnTo>
                  <a:pt x="70370" y="161772"/>
                </a:lnTo>
                <a:lnTo>
                  <a:pt x="68478" y="159727"/>
                </a:lnTo>
                <a:lnTo>
                  <a:pt x="66611" y="161772"/>
                </a:lnTo>
                <a:lnTo>
                  <a:pt x="65671" y="165823"/>
                </a:lnTo>
                <a:lnTo>
                  <a:pt x="65671" y="169913"/>
                </a:lnTo>
                <a:lnTo>
                  <a:pt x="68478" y="174980"/>
                </a:lnTo>
                <a:lnTo>
                  <a:pt x="72237" y="178041"/>
                </a:lnTo>
                <a:lnTo>
                  <a:pt x="76923" y="180086"/>
                </a:lnTo>
                <a:lnTo>
                  <a:pt x="77876" y="180086"/>
                </a:lnTo>
                <a:lnTo>
                  <a:pt x="83489" y="178041"/>
                </a:lnTo>
                <a:lnTo>
                  <a:pt x="86321" y="173977"/>
                </a:lnTo>
                <a:lnTo>
                  <a:pt x="87236" y="171932"/>
                </a:lnTo>
                <a:lnTo>
                  <a:pt x="89128" y="165823"/>
                </a:lnTo>
                <a:lnTo>
                  <a:pt x="90068" y="15666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9" name="object 159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4115900" y="5207318"/>
            <a:ext cx="125715" cy="69188"/>
          </a:xfrm>
          <a:prstGeom prst="rect">
            <a:avLst/>
          </a:prstGeom>
        </p:spPr>
      </p:pic>
      <p:sp>
        <p:nvSpPr>
          <p:cNvPr id="160" name="object 160"/>
          <p:cNvSpPr/>
          <p:nvPr/>
        </p:nvSpPr>
        <p:spPr>
          <a:xfrm>
            <a:off x="4115892" y="5322290"/>
            <a:ext cx="90170" cy="180340"/>
          </a:xfrm>
          <a:custGeom>
            <a:avLst/>
            <a:gdLst/>
            <a:ahLst/>
            <a:cxnLst/>
            <a:rect l="l" t="t" r="r" b="b"/>
            <a:pathLst>
              <a:path w="90170" h="180339">
                <a:moveTo>
                  <a:pt x="26263" y="143459"/>
                </a:moveTo>
                <a:lnTo>
                  <a:pt x="24396" y="127177"/>
                </a:lnTo>
                <a:lnTo>
                  <a:pt x="22517" y="121081"/>
                </a:lnTo>
                <a:lnTo>
                  <a:pt x="21590" y="119037"/>
                </a:lnTo>
                <a:lnTo>
                  <a:pt x="21590" y="136334"/>
                </a:lnTo>
                <a:lnTo>
                  <a:pt x="21590" y="153619"/>
                </a:lnTo>
                <a:lnTo>
                  <a:pt x="19710" y="168884"/>
                </a:lnTo>
                <a:lnTo>
                  <a:pt x="16891" y="173977"/>
                </a:lnTo>
                <a:lnTo>
                  <a:pt x="13144" y="177025"/>
                </a:lnTo>
                <a:lnTo>
                  <a:pt x="10312" y="174980"/>
                </a:lnTo>
                <a:lnTo>
                  <a:pt x="7505" y="168884"/>
                </a:lnTo>
                <a:lnTo>
                  <a:pt x="6565" y="162775"/>
                </a:lnTo>
                <a:lnTo>
                  <a:pt x="4699" y="145491"/>
                </a:lnTo>
                <a:lnTo>
                  <a:pt x="5638" y="138366"/>
                </a:lnTo>
                <a:lnTo>
                  <a:pt x="5638" y="130238"/>
                </a:lnTo>
                <a:lnTo>
                  <a:pt x="7505" y="123101"/>
                </a:lnTo>
                <a:lnTo>
                  <a:pt x="9398" y="118021"/>
                </a:lnTo>
                <a:lnTo>
                  <a:pt x="13144" y="114973"/>
                </a:lnTo>
                <a:lnTo>
                  <a:pt x="15951" y="115989"/>
                </a:lnTo>
                <a:lnTo>
                  <a:pt x="19710" y="123101"/>
                </a:lnTo>
                <a:lnTo>
                  <a:pt x="20650" y="128193"/>
                </a:lnTo>
                <a:lnTo>
                  <a:pt x="21590" y="136334"/>
                </a:lnTo>
                <a:lnTo>
                  <a:pt x="21590" y="119037"/>
                </a:lnTo>
                <a:lnTo>
                  <a:pt x="17843" y="113944"/>
                </a:lnTo>
                <a:lnTo>
                  <a:pt x="13144" y="111925"/>
                </a:lnTo>
                <a:lnTo>
                  <a:pt x="12204" y="111925"/>
                </a:lnTo>
                <a:lnTo>
                  <a:pt x="7505" y="114973"/>
                </a:lnTo>
                <a:lnTo>
                  <a:pt x="3759" y="121081"/>
                </a:lnTo>
                <a:lnTo>
                  <a:pt x="3759" y="122085"/>
                </a:lnTo>
                <a:lnTo>
                  <a:pt x="1892" y="129209"/>
                </a:lnTo>
                <a:lnTo>
                  <a:pt x="939" y="136334"/>
                </a:lnTo>
                <a:lnTo>
                  <a:pt x="0" y="145491"/>
                </a:lnTo>
                <a:lnTo>
                  <a:pt x="0" y="147510"/>
                </a:lnTo>
                <a:lnTo>
                  <a:pt x="13144" y="180086"/>
                </a:lnTo>
                <a:lnTo>
                  <a:pt x="15011" y="180086"/>
                </a:lnTo>
                <a:lnTo>
                  <a:pt x="18757" y="177025"/>
                </a:lnTo>
                <a:lnTo>
                  <a:pt x="22517" y="170929"/>
                </a:lnTo>
                <a:lnTo>
                  <a:pt x="23456" y="169913"/>
                </a:lnTo>
                <a:lnTo>
                  <a:pt x="24396" y="162775"/>
                </a:lnTo>
                <a:lnTo>
                  <a:pt x="26263" y="154647"/>
                </a:lnTo>
                <a:lnTo>
                  <a:pt x="26263" y="143459"/>
                </a:lnTo>
                <a:close/>
              </a:path>
              <a:path w="90170" h="180339">
                <a:moveTo>
                  <a:pt x="29095" y="64096"/>
                </a:moveTo>
                <a:lnTo>
                  <a:pt x="28155" y="64096"/>
                </a:lnTo>
                <a:lnTo>
                  <a:pt x="26263" y="63093"/>
                </a:lnTo>
                <a:lnTo>
                  <a:pt x="25336" y="61048"/>
                </a:lnTo>
                <a:lnTo>
                  <a:pt x="17843" y="32562"/>
                </a:lnTo>
                <a:lnTo>
                  <a:pt x="20650" y="31534"/>
                </a:lnTo>
                <a:lnTo>
                  <a:pt x="24396" y="27470"/>
                </a:lnTo>
                <a:lnTo>
                  <a:pt x="26263" y="22377"/>
                </a:lnTo>
                <a:lnTo>
                  <a:pt x="27203" y="15265"/>
                </a:lnTo>
                <a:lnTo>
                  <a:pt x="26263" y="8153"/>
                </a:lnTo>
                <a:lnTo>
                  <a:pt x="23456" y="4064"/>
                </a:lnTo>
                <a:lnTo>
                  <a:pt x="23456" y="3060"/>
                </a:lnTo>
                <a:lnTo>
                  <a:pt x="22517" y="2552"/>
                </a:lnTo>
                <a:lnTo>
                  <a:pt x="22517" y="16281"/>
                </a:lnTo>
                <a:lnTo>
                  <a:pt x="21590" y="21374"/>
                </a:lnTo>
                <a:lnTo>
                  <a:pt x="19710" y="26466"/>
                </a:lnTo>
                <a:lnTo>
                  <a:pt x="17843" y="28486"/>
                </a:lnTo>
                <a:lnTo>
                  <a:pt x="14071" y="30530"/>
                </a:lnTo>
                <a:lnTo>
                  <a:pt x="8445" y="30530"/>
                </a:lnTo>
                <a:lnTo>
                  <a:pt x="8445" y="3060"/>
                </a:lnTo>
                <a:lnTo>
                  <a:pt x="10312" y="2044"/>
                </a:lnTo>
                <a:lnTo>
                  <a:pt x="13144" y="2044"/>
                </a:lnTo>
                <a:lnTo>
                  <a:pt x="16891" y="3060"/>
                </a:lnTo>
                <a:lnTo>
                  <a:pt x="20650" y="5092"/>
                </a:lnTo>
                <a:lnTo>
                  <a:pt x="21590" y="9156"/>
                </a:lnTo>
                <a:lnTo>
                  <a:pt x="22517" y="16281"/>
                </a:lnTo>
                <a:lnTo>
                  <a:pt x="22517" y="2552"/>
                </a:lnTo>
                <a:lnTo>
                  <a:pt x="19710" y="1016"/>
                </a:lnTo>
                <a:lnTo>
                  <a:pt x="15011" y="0"/>
                </a:lnTo>
                <a:lnTo>
                  <a:pt x="0" y="0"/>
                </a:lnTo>
                <a:lnTo>
                  <a:pt x="0" y="2044"/>
                </a:lnTo>
                <a:lnTo>
                  <a:pt x="1892" y="2044"/>
                </a:lnTo>
                <a:lnTo>
                  <a:pt x="3759" y="3060"/>
                </a:lnTo>
                <a:lnTo>
                  <a:pt x="3759" y="63093"/>
                </a:lnTo>
                <a:lnTo>
                  <a:pt x="1892" y="64096"/>
                </a:lnTo>
                <a:lnTo>
                  <a:pt x="0" y="64096"/>
                </a:lnTo>
                <a:lnTo>
                  <a:pt x="0" y="66141"/>
                </a:lnTo>
                <a:lnTo>
                  <a:pt x="12204" y="66141"/>
                </a:lnTo>
                <a:lnTo>
                  <a:pt x="12204" y="64096"/>
                </a:lnTo>
                <a:lnTo>
                  <a:pt x="10312" y="64096"/>
                </a:lnTo>
                <a:lnTo>
                  <a:pt x="8445" y="63093"/>
                </a:lnTo>
                <a:lnTo>
                  <a:pt x="8445" y="32562"/>
                </a:lnTo>
                <a:lnTo>
                  <a:pt x="14071" y="32562"/>
                </a:lnTo>
                <a:lnTo>
                  <a:pt x="22517" y="66141"/>
                </a:lnTo>
                <a:lnTo>
                  <a:pt x="29095" y="66141"/>
                </a:lnTo>
                <a:lnTo>
                  <a:pt x="29095" y="64096"/>
                </a:lnTo>
                <a:close/>
              </a:path>
              <a:path w="90170" h="180339">
                <a:moveTo>
                  <a:pt x="41287" y="174980"/>
                </a:moveTo>
                <a:lnTo>
                  <a:pt x="40347" y="170929"/>
                </a:lnTo>
                <a:lnTo>
                  <a:pt x="37515" y="168884"/>
                </a:lnTo>
                <a:lnTo>
                  <a:pt x="34709" y="170929"/>
                </a:lnTo>
                <a:lnTo>
                  <a:pt x="33769" y="174980"/>
                </a:lnTo>
                <a:lnTo>
                  <a:pt x="34709" y="179070"/>
                </a:lnTo>
                <a:lnTo>
                  <a:pt x="37515" y="180086"/>
                </a:lnTo>
                <a:lnTo>
                  <a:pt x="40347" y="179070"/>
                </a:lnTo>
                <a:lnTo>
                  <a:pt x="41287" y="174980"/>
                </a:lnTo>
                <a:close/>
              </a:path>
              <a:path w="90170" h="180339">
                <a:moveTo>
                  <a:pt x="60998" y="0"/>
                </a:moveTo>
                <a:lnTo>
                  <a:pt x="51600" y="0"/>
                </a:lnTo>
                <a:lnTo>
                  <a:pt x="51600" y="2044"/>
                </a:lnTo>
                <a:lnTo>
                  <a:pt x="54419" y="3060"/>
                </a:lnTo>
                <a:lnTo>
                  <a:pt x="54419" y="7124"/>
                </a:lnTo>
                <a:lnTo>
                  <a:pt x="47853" y="35623"/>
                </a:lnTo>
                <a:lnTo>
                  <a:pt x="46913" y="35623"/>
                </a:lnTo>
                <a:lnTo>
                  <a:pt x="39408" y="3060"/>
                </a:lnTo>
                <a:lnTo>
                  <a:pt x="41287" y="2044"/>
                </a:lnTo>
                <a:lnTo>
                  <a:pt x="43154" y="2044"/>
                </a:lnTo>
                <a:lnTo>
                  <a:pt x="43154" y="0"/>
                </a:lnTo>
                <a:lnTo>
                  <a:pt x="31902" y="0"/>
                </a:lnTo>
                <a:lnTo>
                  <a:pt x="31902" y="2044"/>
                </a:lnTo>
                <a:lnTo>
                  <a:pt x="32842" y="2044"/>
                </a:lnTo>
                <a:lnTo>
                  <a:pt x="34709" y="3060"/>
                </a:lnTo>
                <a:lnTo>
                  <a:pt x="35648" y="6108"/>
                </a:lnTo>
                <a:lnTo>
                  <a:pt x="44107" y="40690"/>
                </a:lnTo>
                <a:lnTo>
                  <a:pt x="44107" y="63093"/>
                </a:lnTo>
                <a:lnTo>
                  <a:pt x="42214" y="64096"/>
                </a:lnTo>
                <a:lnTo>
                  <a:pt x="39408" y="64096"/>
                </a:lnTo>
                <a:lnTo>
                  <a:pt x="39408" y="66141"/>
                </a:lnTo>
                <a:lnTo>
                  <a:pt x="52552" y="66141"/>
                </a:lnTo>
                <a:lnTo>
                  <a:pt x="52552" y="64096"/>
                </a:lnTo>
                <a:lnTo>
                  <a:pt x="50660" y="64096"/>
                </a:lnTo>
                <a:lnTo>
                  <a:pt x="48793" y="63093"/>
                </a:lnTo>
                <a:lnTo>
                  <a:pt x="48793" y="37642"/>
                </a:lnTo>
                <a:lnTo>
                  <a:pt x="56299" y="7124"/>
                </a:lnTo>
                <a:lnTo>
                  <a:pt x="58166" y="3060"/>
                </a:lnTo>
                <a:lnTo>
                  <a:pt x="60045" y="2044"/>
                </a:lnTo>
                <a:lnTo>
                  <a:pt x="60998" y="2044"/>
                </a:lnTo>
                <a:lnTo>
                  <a:pt x="60998" y="0"/>
                </a:lnTo>
                <a:close/>
              </a:path>
              <a:path w="90170" h="180339">
                <a:moveTo>
                  <a:pt x="90068" y="156667"/>
                </a:moveTo>
                <a:lnTo>
                  <a:pt x="89115" y="148551"/>
                </a:lnTo>
                <a:lnTo>
                  <a:pt x="87261" y="141414"/>
                </a:lnTo>
                <a:lnTo>
                  <a:pt x="84442" y="138366"/>
                </a:lnTo>
                <a:lnTo>
                  <a:pt x="78816" y="136334"/>
                </a:lnTo>
                <a:lnTo>
                  <a:pt x="74117" y="137350"/>
                </a:lnTo>
                <a:lnTo>
                  <a:pt x="73177" y="138366"/>
                </a:lnTo>
                <a:lnTo>
                  <a:pt x="69418" y="144462"/>
                </a:lnTo>
                <a:lnTo>
                  <a:pt x="70358" y="119037"/>
                </a:lnTo>
                <a:lnTo>
                  <a:pt x="88201" y="119037"/>
                </a:lnTo>
                <a:lnTo>
                  <a:pt x="89115" y="112928"/>
                </a:lnTo>
                <a:lnTo>
                  <a:pt x="68503" y="112928"/>
                </a:lnTo>
                <a:lnTo>
                  <a:pt x="67551" y="147510"/>
                </a:lnTo>
                <a:lnTo>
                  <a:pt x="69418" y="148551"/>
                </a:lnTo>
                <a:lnTo>
                  <a:pt x="73177" y="141414"/>
                </a:lnTo>
                <a:lnTo>
                  <a:pt x="77863" y="140398"/>
                </a:lnTo>
                <a:lnTo>
                  <a:pt x="79756" y="140398"/>
                </a:lnTo>
                <a:lnTo>
                  <a:pt x="84442" y="144462"/>
                </a:lnTo>
                <a:lnTo>
                  <a:pt x="85369" y="149555"/>
                </a:lnTo>
                <a:lnTo>
                  <a:pt x="85369" y="165823"/>
                </a:lnTo>
                <a:lnTo>
                  <a:pt x="82562" y="174980"/>
                </a:lnTo>
                <a:lnTo>
                  <a:pt x="77863" y="177025"/>
                </a:lnTo>
                <a:lnTo>
                  <a:pt x="72250" y="174980"/>
                </a:lnTo>
                <a:lnTo>
                  <a:pt x="69418" y="170929"/>
                </a:lnTo>
                <a:lnTo>
                  <a:pt x="70358" y="167868"/>
                </a:lnTo>
                <a:lnTo>
                  <a:pt x="71310" y="163804"/>
                </a:lnTo>
                <a:lnTo>
                  <a:pt x="71310" y="161772"/>
                </a:lnTo>
                <a:lnTo>
                  <a:pt x="68503" y="159727"/>
                </a:lnTo>
                <a:lnTo>
                  <a:pt x="66611" y="161772"/>
                </a:lnTo>
                <a:lnTo>
                  <a:pt x="65671" y="165823"/>
                </a:lnTo>
                <a:lnTo>
                  <a:pt x="65671" y="169913"/>
                </a:lnTo>
                <a:lnTo>
                  <a:pt x="69418" y="174980"/>
                </a:lnTo>
                <a:lnTo>
                  <a:pt x="72250" y="178041"/>
                </a:lnTo>
                <a:lnTo>
                  <a:pt x="76923" y="180086"/>
                </a:lnTo>
                <a:lnTo>
                  <a:pt x="77863" y="180086"/>
                </a:lnTo>
                <a:lnTo>
                  <a:pt x="83502" y="178041"/>
                </a:lnTo>
                <a:lnTo>
                  <a:pt x="87261" y="173977"/>
                </a:lnTo>
                <a:lnTo>
                  <a:pt x="87261" y="171932"/>
                </a:lnTo>
                <a:lnTo>
                  <a:pt x="89115" y="165823"/>
                </a:lnTo>
                <a:lnTo>
                  <a:pt x="90068" y="15666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1" name="object 161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4332622" y="5207318"/>
            <a:ext cx="121963" cy="68178"/>
          </a:xfrm>
          <a:prstGeom prst="rect">
            <a:avLst/>
          </a:prstGeom>
        </p:spPr>
      </p:pic>
      <p:sp>
        <p:nvSpPr>
          <p:cNvPr id="162" name="object 162"/>
          <p:cNvSpPr/>
          <p:nvPr/>
        </p:nvSpPr>
        <p:spPr>
          <a:xfrm>
            <a:off x="4332617" y="5322290"/>
            <a:ext cx="90170" cy="180340"/>
          </a:xfrm>
          <a:custGeom>
            <a:avLst/>
            <a:gdLst/>
            <a:ahLst/>
            <a:cxnLst/>
            <a:rect l="l" t="t" r="r" b="b"/>
            <a:pathLst>
              <a:path w="90170" h="180339">
                <a:moveTo>
                  <a:pt x="15951" y="24422"/>
                </a:moveTo>
                <a:lnTo>
                  <a:pt x="15011" y="15265"/>
                </a:lnTo>
                <a:lnTo>
                  <a:pt x="10312" y="47828"/>
                </a:lnTo>
                <a:lnTo>
                  <a:pt x="5613" y="5092"/>
                </a:lnTo>
                <a:lnTo>
                  <a:pt x="6553" y="3060"/>
                </a:lnTo>
                <a:lnTo>
                  <a:pt x="7505" y="2044"/>
                </a:lnTo>
                <a:lnTo>
                  <a:pt x="8445" y="2044"/>
                </a:lnTo>
                <a:lnTo>
                  <a:pt x="8445" y="0"/>
                </a:lnTo>
                <a:lnTo>
                  <a:pt x="0" y="0"/>
                </a:lnTo>
                <a:lnTo>
                  <a:pt x="0" y="2044"/>
                </a:lnTo>
                <a:lnTo>
                  <a:pt x="939" y="2044"/>
                </a:lnTo>
                <a:lnTo>
                  <a:pt x="1866" y="3060"/>
                </a:lnTo>
                <a:lnTo>
                  <a:pt x="2806" y="5092"/>
                </a:lnTo>
                <a:lnTo>
                  <a:pt x="8445" y="66141"/>
                </a:lnTo>
                <a:lnTo>
                  <a:pt x="10312" y="66141"/>
                </a:lnTo>
                <a:lnTo>
                  <a:pt x="15011" y="24422"/>
                </a:lnTo>
                <a:lnTo>
                  <a:pt x="15951" y="24422"/>
                </a:lnTo>
                <a:close/>
              </a:path>
              <a:path w="90170" h="180339">
                <a:moveTo>
                  <a:pt x="26263" y="143459"/>
                </a:moveTo>
                <a:lnTo>
                  <a:pt x="24396" y="127177"/>
                </a:lnTo>
                <a:lnTo>
                  <a:pt x="22504" y="121081"/>
                </a:lnTo>
                <a:lnTo>
                  <a:pt x="21564" y="119037"/>
                </a:lnTo>
                <a:lnTo>
                  <a:pt x="20650" y="117805"/>
                </a:lnTo>
                <a:lnTo>
                  <a:pt x="20650" y="136334"/>
                </a:lnTo>
                <a:lnTo>
                  <a:pt x="20650" y="153619"/>
                </a:lnTo>
                <a:lnTo>
                  <a:pt x="18757" y="168884"/>
                </a:lnTo>
                <a:lnTo>
                  <a:pt x="16891" y="173977"/>
                </a:lnTo>
                <a:lnTo>
                  <a:pt x="13144" y="177025"/>
                </a:lnTo>
                <a:lnTo>
                  <a:pt x="10312" y="174980"/>
                </a:lnTo>
                <a:lnTo>
                  <a:pt x="7505" y="168884"/>
                </a:lnTo>
                <a:lnTo>
                  <a:pt x="5613" y="162775"/>
                </a:lnTo>
                <a:lnTo>
                  <a:pt x="4699" y="154647"/>
                </a:lnTo>
                <a:lnTo>
                  <a:pt x="4699" y="138366"/>
                </a:lnTo>
                <a:lnTo>
                  <a:pt x="5613" y="130238"/>
                </a:lnTo>
                <a:lnTo>
                  <a:pt x="7505" y="123101"/>
                </a:lnTo>
                <a:lnTo>
                  <a:pt x="9385" y="118021"/>
                </a:lnTo>
                <a:lnTo>
                  <a:pt x="13144" y="114973"/>
                </a:lnTo>
                <a:lnTo>
                  <a:pt x="15951" y="115989"/>
                </a:lnTo>
                <a:lnTo>
                  <a:pt x="18757" y="123101"/>
                </a:lnTo>
                <a:lnTo>
                  <a:pt x="19697" y="128193"/>
                </a:lnTo>
                <a:lnTo>
                  <a:pt x="20650" y="136334"/>
                </a:lnTo>
                <a:lnTo>
                  <a:pt x="20650" y="117805"/>
                </a:lnTo>
                <a:lnTo>
                  <a:pt x="17818" y="113944"/>
                </a:lnTo>
                <a:lnTo>
                  <a:pt x="13144" y="111925"/>
                </a:lnTo>
                <a:lnTo>
                  <a:pt x="11252" y="111925"/>
                </a:lnTo>
                <a:lnTo>
                  <a:pt x="7505" y="114973"/>
                </a:lnTo>
                <a:lnTo>
                  <a:pt x="3746" y="121081"/>
                </a:lnTo>
                <a:lnTo>
                  <a:pt x="2806" y="122085"/>
                </a:lnTo>
                <a:lnTo>
                  <a:pt x="939" y="129209"/>
                </a:lnTo>
                <a:lnTo>
                  <a:pt x="0" y="136334"/>
                </a:lnTo>
                <a:lnTo>
                  <a:pt x="0" y="156667"/>
                </a:lnTo>
                <a:lnTo>
                  <a:pt x="13144" y="180086"/>
                </a:lnTo>
                <a:lnTo>
                  <a:pt x="14058" y="180086"/>
                </a:lnTo>
                <a:lnTo>
                  <a:pt x="18757" y="177025"/>
                </a:lnTo>
                <a:lnTo>
                  <a:pt x="22504" y="170929"/>
                </a:lnTo>
                <a:lnTo>
                  <a:pt x="22504" y="169913"/>
                </a:lnTo>
                <a:lnTo>
                  <a:pt x="24396" y="162775"/>
                </a:lnTo>
                <a:lnTo>
                  <a:pt x="26263" y="145491"/>
                </a:lnTo>
                <a:lnTo>
                  <a:pt x="26263" y="143459"/>
                </a:lnTo>
                <a:close/>
              </a:path>
              <a:path w="90170" h="180339">
                <a:moveTo>
                  <a:pt x="30949" y="0"/>
                </a:moveTo>
                <a:lnTo>
                  <a:pt x="23456" y="0"/>
                </a:lnTo>
                <a:lnTo>
                  <a:pt x="23456" y="2044"/>
                </a:lnTo>
                <a:lnTo>
                  <a:pt x="24396" y="2044"/>
                </a:lnTo>
                <a:lnTo>
                  <a:pt x="26263" y="3060"/>
                </a:lnTo>
                <a:lnTo>
                  <a:pt x="26263" y="6108"/>
                </a:lnTo>
                <a:lnTo>
                  <a:pt x="21564" y="46799"/>
                </a:lnTo>
                <a:lnTo>
                  <a:pt x="17818" y="5092"/>
                </a:lnTo>
                <a:lnTo>
                  <a:pt x="17818" y="3060"/>
                </a:lnTo>
                <a:lnTo>
                  <a:pt x="19697" y="2044"/>
                </a:lnTo>
                <a:lnTo>
                  <a:pt x="19697" y="0"/>
                </a:lnTo>
                <a:lnTo>
                  <a:pt x="11252" y="0"/>
                </a:lnTo>
                <a:lnTo>
                  <a:pt x="11252" y="2044"/>
                </a:lnTo>
                <a:lnTo>
                  <a:pt x="12192" y="2044"/>
                </a:lnTo>
                <a:lnTo>
                  <a:pt x="13144" y="3060"/>
                </a:lnTo>
                <a:lnTo>
                  <a:pt x="14058" y="5092"/>
                </a:lnTo>
                <a:lnTo>
                  <a:pt x="15951" y="24422"/>
                </a:lnTo>
                <a:lnTo>
                  <a:pt x="19697" y="66141"/>
                </a:lnTo>
                <a:lnTo>
                  <a:pt x="21564" y="66141"/>
                </a:lnTo>
                <a:lnTo>
                  <a:pt x="28143" y="5092"/>
                </a:lnTo>
                <a:lnTo>
                  <a:pt x="29095" y="3060"/>
                </a:lnTo>
                <a:lnTo>
                  <a:pt x="30010" y="2044"/>
                </a:lnTo>
                <a:lnTo>
                  <a:pt x="30949" y="2044"/>
                </a:lnTo>
                <a:lnTo>
                  <a:pt x="30949" y="0"/>
                </a:lnTo>
                <a:close/>
              </a:path>
              <a:path w="90170" h="180339">
                <a:moveTo>
                  <a:pt x="40347" y="174980"/>
                </a:moveTo>
                <a:lnTo>
                  <a:pt x="39408" y="170929"/>
                </a:lnTo>
                <a:lnTo>
                  <a:pt x="37515" y="168884"/>
                </a:lnTo>
                <a:lnTo>
                  <a:pt x="34709" y="170929"/>
                </a:lnTo>
                <a:lnTo>
                  <a:pt x="33769" y="174980"/>
                </a:lnTo>
                <a:lnTo>
                  <a:pt x="34709" y="179070"/>
                </a:lnTo>
                <a:lnTo>
                  <a:pt x="37515" y="180086"/>
                </a:lnTo>
                <a:lnTo>
                  <a:pt x="39408" y="179070"/>
                </a:lnTo>
                <a:lnTo>
                  <a:pt x="40347" y="174980"/>
                </a:lnTo>
                <a:close/>
              </a:path>
              <a:path w="90170" h="180339">
                <a:moveTo>
                  <a:pt x="61912" y="0"/>
                </a:moveTo>
                <a:lnTo>
                  <a:pt x="52539" y="0"/>
                </a:lnTo>
                <a:lnTo>
                  <a:pt x="52539" y="2044"/>
                </a:lnTo>
                <a:lnTo>
                  <a:pt x="55359" y="3060"/>
                </a:lnTo>
                <a:lnTo>
                  <a:pt x="55359" y="7124"/>
                </a:lnTo>
                <a:lnTo>
                  <a:pt x="48768" y="35623"/>
                </a:lnTo>
                <a:lnTo>
                  <a:pt x="47853" y="35623"/>
                </a:lnTo>
                <a:lnTo>
                  <a:pt x="41262" y="7124"/>
                </a:lnTo>
                <a:lnTo>
                  <a:pt x="41262" y="3060"/>
                </a:lnTo>
                <a:lnTo>
                  <a:pt x="43154" y="2044"/>
                </a:lnTo>
                <a:lnTo>
                  <a:pt x="44094" y="2044"/>
                </a:lnTo>
                <a:lnTo>
                  <a:pt x="44094" y="0"/>
                </a:lnTo>
                <a:lnTo>
                  <a:pt x="32842" y="0"/>
                </a:lnTo>
                <a:lnTo>
                  <a:pt x="32842" y="2044"/>
                </a:lnTo>
                <a:lnTo>
                  <a:pt x="33769" y="2044"/>
                </a:lnTo>
                <a:lnTo>
                  <a:pt x="35648" y="3060"/>
                </a:lnTo>
                <a:lnTo>
                  <a:pt x="36588" y="6108"/>
                </a:lnTo>
                <a:lnTo>
                  <a:pt x="45021" y="40690"/>
                </a:lnTo>
                <a:lnTo>
                  <a:pt x="45021" y="63093"/>
                </a:lnTo>
                <a:lnTo>
                  <a:pt x="43154" y="64096"/>
                </a:lnTo>
                <a:lnTo>
                  <a:pt x="41262" y="64096"/>
                </a:lnTo>
                <a:lnTo>
                  <a:pt x="41262" y="66141"/>
                </a:lnTo>
                <a:lnTo>
                  <a:pt x="54406" y="66141"/>
                </a:lnTo>
                <a:lnTo>
                  <a:pt x="54406" y="64096"/>
                </a:lnTo>
                <a:lnTo>
                  <a:pt x="51600" y="64096"/>
                </a:lnTo>
                <a:lnTo>
                  <a:pt x="50660" y="63093"/>
                </a:lnTo>
                <a:lnTo>
                  <a:pt x="49720" y="61048"/>
                </a:lnTo>
                <a:lnTo>
                  <a:pt x="49720" y="37642"/>
                </a:lnTo>
                <a:lnTo>
                  <a:pt x="57213" y="7124"/>
                </a:lnTo>
                <a:lnTo>
                  <a:pt x="59105" y="3060"/>
                </a:lnTo>
                <a:lnTo>
                  <a:pt x="60972" y="2044"/>
                </a:lnTo>
                <a:lnTo>
                  <a:pt x="61912" y="2044"/>
                </a:lnTo>
                <a:lnTo>
                  <a:pt x="61912" y="0"/>
                </a:lnTo>
                <a:close/>
              </a:path>
              <a:path w="90170" h="180339">
                <a:moveTo>
                  <a:pt x="90068" y="156667"/>
                </a:moveTo>
                <a:lnTo>
                  <a:pt x="89115" y="148551"/>
                </a:lnTo>
                <a:lnTo>
                  <a:pt x="86309" y="141414"/>
                </a:lnTo>
                <a:lnTo>
                  <a:pt x="83502" y="138366"/>
                </a:lnTo>
                <a:lnTo>
                  <a:pt x="78803" y="136334"/>
                </a:lnTo>
                <a:lnTo>
                  <a:pt x="74117" y="137350"/>
                </a:lnTo>
                <a:lnTo>
                  <a:pt x="73164" y="138366"/>
                </a:lnTo>
                <a:lnTo>
                  <a:pt x="69418" y="144462"/>
                </a:lnTo>
                <a:lnTo>
                  <a:pt x="70358" y="119037"/>
                </a:lnTo>
                <a:lnTo>
                  <a:pt x="88176" y="119037"/>
                </a:lnTo>
                <a:lnTo>
                  <a:pt x="89115" y="112928"/>
                </a:lnTo>
                <a:lnTo>
                  <a:pt x="68478" y="112928"/>
                </a:lnTo>
                <a:lnTo>
                  <a:pt x="66611" y="147510"/>
                </a:lnTo>
                <a:lnTo>
                  <a:pt x="69418" y="148551"/>
                </a:lnTo>
                <a:lnTo>
                  <a:pt x="73164" y="141414"/>
                </a:lnTo>
                <a:lnTo>
                  <a:pt x="77863" y="140398"/>
                </a:lnTo>
                <a:lnTo>
                  <a:pt x="79756" y="140398"/>
                </a:lnTo>
                <a:lnTo>
                  <a:pt x="83502" y="144462"/>
                </a:lnTo>
                <a:lnTo>
                  <a:pt x="84429" y="149555"/>
                </a:lnTo>
                <a:lnTo>
                  <a:pt x="85369" y="157708"/>
                </a:lnTo>
                <a:lnTo>
                  <a:pt x="85369" y="165823"/>
                </a:lnTo>
                <a:lnTo>
                  <a:pt x="83502" y="171932"/>
                </a:lnTo>
                <a:lnTo>
                  <a:pt x="81610" y="174980"/>
                </a:lnTo>
                <a:lnTo>
                  <a:pt x="76923" y="177025"/>
                </a:lnTo>
                <a:lnTo>
                  <a:pt x="72250" y="174980"/>
                </a:lnTo>
                <a:lnTo>
                  <a:pt x="69418" y="170929"/>
                </a:lnTo>
                <a:lnTo>
                  <a:pt x="70358" y="167868"/>
                </a:lnTo>
                <a:lnTo>
                  <a:pt x="71297" y="163804"/>
                </a:lnTo>
                <a:lnTo>
                  <a:pt x="70358" y="161772"/>
                </a:lnTo>
                <a:lnTo>
                  <a:pt x="68478" y="159727"/>
                </a:lnTo>
                <a:lnTo>
                  <a:pt x="66611" y="161772"/>
                </a:lnTo>
                <a:lnTo>
                  <a:pt x="64719" y="165823"/>
                </a:lnTo>
                <a:lnTo>
                  <a:pt x="65659" y="169913"/>
                </a:lnTo>
                <a:lnTo>
                  <a:pt x="68478" y="174980"/>
                </a:lnTo>
                <a:lnTo>
                  <a:pt x="71297" y="178041"/>
                </a:lnTo>
                <a:lnTo>
                  <a:pt x="76923" y="180086"/>
                </a:lnTo>
                <a:lnTo>
                  <a:pt x="77863" y="180086"/>
                </a:lnTo>
                <a:lnTo>
                  <a:pt x="82562" y="178041"/>
                </a:lnTo>
                <a:lnTo>
                  <a:pt x="86309" y="173977"/>
                </a:lnTo>
                <a:lnTo>
                  <a:pt x="87249" y="171932"/>
                </a:lnTo>
                <a:lnTo>
                  <a:pt x="89115" y="165823"/>
                </a:lnTo>
                <a:lnTo>
                  <a:pt x="90068" y="15666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3" name="object 163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4556848" y="5207318"/>
            <a:ext cx="123829" cy="68178"/>
          </a:xfrm>
          <a:prstGeom prst="rect">
            <a:avLst/>
          </a:prstGeom>
        </p:spPr>
      </p:pic>
      <p:sp>
        <p:nvSpPr>
          <p:cNvPr id="164" name="object 164"/>
          <p:cNvSpPr/>
          <p:nvPr/>
        </p:nvSpPr>
        <p:spPr>
          <a:xfrm>
            <a:off x="4556836" y="5322290"/>
            <a:ext cx="89535" cy="180340"/>
          </a:xfrm>
          <a:custGeom>
            <a:avLst/>
            <a:gdLst/>
            <a:ahLst/>
            <a:cxnLst/>
            <a:rect l="l" t="t" r="r" b="b"/>
            <a:pathLst>
              <a:path w="89535" h="180339">
                <a:moveTo>
                  <a:pt x="25323" y="135305"/>
                </a:moveTo>
                <a:lnTo>
                  <a:pt x="24409" y="127177"/>
                </a:lnTo>
                <a:lnTo>
                  <a:pt x="22517" y="121081"/>
                </a:lnTo>
                <a:lnTo>
                  <a:pt x="21577" y="119037"/>
                </a:lnTo>
                <a:lnTo>
                  <a:pt x="20650" y="118033"/>
                </a:lnTo>
                <a:lnTo>
                  <a:pt x="20650" y="136334"/>
                </a:lnTo>
                <a:lnTo>
                  <a:pt x="20650" y="153619"/>
                </a:lnTo>
                <a:lnTo>
                  <a:pt x="18770" y="168884"/>
                </a:lnTo>
                <a:lnTo>
                  <a:pt x="16903" y="173977"/>
                </a:lnTo>
                <a:lnTo>
                  <a:pt x="13144" y="177025"/>
                </a:lnTo>
                <a:lnTo>
                  <a:pt x="10312" y="174980"/>
                </a:lnTo>
                <a:lnTo>
                  <a:pt x="6565" y="168884"/>
                </a:lnTo>
                <a:lnTo>
                  <a:pt x="5626" y="162775"/>
                </a:lnTo>
                <a:lnTo>
                  <a:pt x="4699" y="154647"/>
                </a:lnTo>
                <a:lnTo>
                  <a:pt x="4699" y="138366"/>
                </a:lnTo>
                <a:lnTo>
                  <a:pt x="5626" y="130238"/>
                </a:lnTo>
                <a:lnTo>
                  <a:pt x="6565" y="123101"/>
                </a:lnTo>
                <a:lnTo>
                  <a:pt x="9372" y="118021"/>
                </a:lnTo>
                <a:lnTo>
                  <a:pt x="13144" y="114973"/>
                </a:lnTo>
                <a:lnTo>
                  <a:pt x="15951" y="115989"/>
                </a:lnTo>
                <a:lnTo>
                  <a:pt x="18770" y="123101"/>
                </a:lnTo>
                <a:lnTo>
                  <a:pt x="19710" y="128193"/>
                </a:lnTo>
                <a:lnTo>
                  <a:pt x="20650" y="136334"/>
                </a:lnTo>
                <a:lnTo>
                  <a:pt x="20650" y="118033"/>
                </a:lnTo>
                <a:lnTo>
                  <a:pt x="16903" y="113944"/>
                </a:lnTo>
                <a:lnTo>
                  <a:pt x="13144" y="111925"/>
                </a:lnTo>
                <a:lnTo>
                  <a:pt x="11264" y="111925"/>
                </a:lnTo>
                <a:lnTo>
                  <a:pt x="6565" y="114973"/>
                </a:lnTo>
                <a:lnTo>
                  <a:pt x="3759" y="121081"/>
                </a:lnTo>
                <a:lnTo>
                  <a:pt x="2819" y="122085"/>
                </a:lnTo>
                <a:lnTo>
                  <a:pt x="952" y="129209"/>
                </a:lnTo>
                <a:lnTo>
                  <a:pt x="0" y="136334"/>
                </a:lnTo>
                <a:lnTo>
                  <a:pt x="0" y="156667"/>
                </a:lnTo>
                <a:lnTo>
                  <a:pt x="13144" y="180086"/>
                </a:lnTo>
                <a:lnTo>
                  <a:pt x="14071" y="180086"/>
                </a:lnTo>
                <a:lnTo>
                  <a:pt x="18770" y="177025"/>
                </a:lnTo>
                <a:lnTo>
                  <a:pt x="22517" y="170929"/>
                </a:lnTo>
                <a:lnTo>
                  <a:pt x="22517" y="169913"/>
                </a:lnTo>
                <a:lnTo>
                  <a:pt x="24409" y="162775"/>
                </a:lnTo>
                <a:lnTo>
                  <a:pt x="25323" y="154647"/>
                </a:lnTo>
                <a:lnTo>
                  <a:pt x="25323" y="135305"/>
                </a:lnTo>
                <a:close/>
              </a:path>
              <a:path w="89535" h="180339">
                <a:moveTo>
                  <a:pt x="29083" y="48844"/>
                </a:moveTo>
                <a:lnTo>
                  <a:pt x="28155" y="44780"/>
                </a:lnTo>
                <a:lnTo>
                  <a:pt x="26263" y="37642"/>
                </a:lnTo>
                <a:lnTo>
                  <a:pt x="24409" y="33578"/>
                </a:lnTo>
                <a:lnTo>
                  <a:pt x="23456" y="32893"/>
                </a:lnTo>
                <a:lnTo>
                  <a:pt x="23456" y="39687"/>
                </a:lnTo>
                <a:lnTo>
                  <a:pt x="23456" y="52895"/>
                </a:lnTo>
                <a:lnTo>
                  <a:pt x="21577" y="59004"/>
                </a:lnTo>
                <a:lnTo>
                  <a:pt x="19710" y="62052"/>
                </a:lnTo>
                <a:lnTo>
                  <a:pt x="15011" y="64096"/>
                </a:lnTo>
                <a:lnTo>
                  <a:pt x="10312" y="64096"/>
                </a:lnTo>
                <a:lnTo>
                  <a:pt x="8458" y="63093"/>
                </a:lnTo>
                <a:lnTo>
                  <a:pt x="7505" y="61048"/>
                </a:lnTo>
                <a:lnTo>
                  <a:pt x="7505" y="31534"/>
                </a:lnTo>
                <a:lnTo>
                  <a:pt x="14071" y="31534"/>
                </a:lnTo>
                <a:lnTo>
                  <a:pt x="16903" y="31534"/>
                </a:lnTo>
                <a:lnTo>
                  <a:pt x="21577" y="35623"/>
                </a:lnTo>
                <a:lnTo>
                  <a:pt x="23456" y="39687"/>
                </a:lnTo>
                <a:lnTo>
                  <a:pt x="23456" y="32893"/>
                </a:lnTo>
                <a:lnTo>
                  <a:pt x="18770" y="29514"/>
                </a:lnTo>
                <a:lnTo>
                  <a:pt x="21577" y="28486"/>
                </a:lnTo>
                <a:lnTo>
                  <a:pt x="25323" y="23406"/>
                </a:lnTo>
                <a:lnTo>
                  <a:pt x="25323" y="22377"/>
                </a:lnTo>
                <a:lnTo>
                  <a:pt x="26263" y="15265"/>
                </a:lnTo>
                <a:lnTo>
                  <a:pt x="26263" y="9156"/>
                </a:lnTo>
                <a:lnTo>
                  <a:pt x="23456" y="3060"/>
                </a:lnTo>
                <a:lnTo>
                  <a:pt x="22517" y="2387"/>
                </a:lnTo>
                <a:lnTo>
                  <a:pt x="22517" y="15265"/>
                </a:lnTo>
                <a:lnTo>
                  <a:pt x="21577" y="19329"/>
                </a:lnTo>
                <a:lnTo>
                  <a:pt x="19710" y="25425"/>
                </a:lnTo>
                <a:lnTo>
                  <a:pt x="18770" y="26466"/>
                </a:lnTo>
                <a:lnTo>
                  <a:pt x="14071" y="29514"/>
                </a:lnTo>
                <a:lnTo>
                  <a:pt x="7505" y="29514"/>
                </a:lnTo>
                <a:lnTo>
                  <a:pt x="7505" y="5092"/>
                </a:lnTo>
                <a:lnTo>
                  <a:pt x="8458" y="3060"/>
                </a:lnTo>
                <a:lnTo>
                  <a:pt x="10312" y="2044"/>
                </a:lnTo>
                <a:lnTo>
                  <a:pt x="15011" y="2044"/>
                </a:lnTo>
                <a:lnTo>
                  <a:pt x="19710" y="5092"/>
                </a:lnTo>
                <a:lnTo>
                  <a:pt x="20650" y="7124"/>
                </a:lnTo>
                <a:lnTo>
                  <a:pt x="22517" y="15265"/>
                </a:lnTo>
                <a:lnTo>
                  <a:pt x="22517" y="2387"/>
                </a:lnTo>
                <a:lnTo>
                  <a:pt x="20650" y="1016"/>
                </a:lnTo>
                <a:lnTo>
                  <a:pt x="15011" y="0"/>
                </a:lnTo>
                <a:lnTo>
                  <a:pt x="0" y="0"/>
                </a:lnTo>
                <a:lnTo>
                  <a:pt x="0" y="2044"/>
                </a:lnTo>
                <a:lnTo>
                  <a:pt x="1866" y="2044"/>
                </a:lnTo>
                <a:lnTo>
                  <a:pt x="3759" y="3060"/>
                </a:lnTo>
                <a:lnTo>
                  <a:pt x="3759" y="63093"/>
                </a:lnTo>
                <a:lnTo>
                  <a:pt x="1866" y="64096"/>
                </a:lnTo>
                <a:lnTo>
                  <a:pt x="0" y="64096"/>
                </a:lnTo>
                <a:lnTo>
                  <a:pt x="0" y="66141"/>
                </a:lnTo>
                <a:lnTo>
                  <a:pt x="15951" y="66141"/>
                </a:lnTo>
                <a:lnTo>
                  <a:pt x="20650" y="65112"/>
                </a:lnTo>
                <a:lnTo>
                  <a:pt x="25323" y="61048"/>
                </a:lnTo>
                <a:lnTo>
                  <a:pt x="27216" y="56984"/>
                </a:lnTo>
                <a:lnTo>
                  <a:pt x="29083" y="48844"/>
                </a:lnTo>
                <a:close/>
              </a:path>
              <a:path w="89535" h="180339">
                <a:moveTo>
                  <a:pt x="40347" y="174980"/>
                </a:moveTo>
                <a:lnTo>
                  <a:pt x="39408" y="170929"/>
                </a:lnTo>
                <a:lnTo>
                  <a:pt x="36601" y="168884"/>
                </a:lnTo>
                <a:lnTo>
                  <a:pt x="34709" y="170929"/>
                </a:lnTo>
                <a:lnTo>
                  <a:pt x="33769" y="174980"/>
                </a:lnTo>
                <a:lnTo>
                  <a:pt x="34709" y="179070"/>
                </a:lnTo>
                <a:lnTo>
                  <a:pt x="36601" y="180086"/>
                </a:lnTo>
                <a:lnTo>
                  <a:pt x="39408" y="179070"/>
                </a:lnTo>
                <a:lnTo>
                  <a:pt x="40347" y="174980"/>
                </a:lnTo>
                <a:close/>
              </a:path>
              <a:path w="89535" h="180339">
                <a:moveTo>
                  <a:pt x="60972" y="0"/>
                </a:moveTo>
                <a:lnTo>
                  <a:pt x="51612" y="0"/>
                </a:lnTo>
                <a:lnTo>
                  <a:pt x="51612" y="2044"/>
                </a:lnTo>
                <a:lnTo>
                  <a:pt x="52527" y="2044"/>
                </a:lnTo>
                <a:lnTo>
                  <a:pt x="54419" y="3060"/>
                </a:lnTo>
                <a:lnTo>
                  <a:pt x="54419" y="7124"/>
                </a:lnTo>
                <a:lnTo>
                  <a:pt x="47853" y="35623"/>
                </a:lnTo>
                <a:lnTo>
                  <a:pt x="46913" y="35623"/>
                </a:lnTo>
                <a:lnTo>
                  <a:pt x="40347" y="7124"/>
                </a:lnTo>
                <a:lnTo>
                  <a:pt x="40347" y="3060"/>
                </a:lnTo>
                <a:lnTo>
                  <a:pt x="42214" y="2044"/>
                </a:lnTo>
                <a:lnTo>
                  <a:pt x="43167" y="2044"/>
                </a:lnTo>
                <a:lnTo>
                  <a:pt x="43167" y="0"/>
                </a:lnTo>
                <a:lnTo>
                  <a:pt x="32854" y="0"/>
                </a:lnTo>
                <a:lnTo>
                  <a:pt x="32854" y="2044"/>
                </a:lnTo>
                <a:lnTo>
                  <a:pt x="34709" y="3060"/>
                </a:lnTo>
                <a:lnTo>
                  <a:pt x="36601" y="6108"/>
                </a:lnTo>
                <a:lnTo>
                  <a:pt x="45021" y="40690"/>
                </a:lnTo>
                <a:lnTo>
                  <a:pt x="45021" y="61048"/>
                </a:lnTo>
                <a:lnTo>
                  <a:pt x="44107" y="63093"/>
                </a:lnTo>
                <a:lnTo>
                  <a:pt x="42214" y="64096"/>
                </a:lnTo>
                <a:lnTo>
                  <a:pt x="40347" y="64096"/>
                </a:lnTo>
                <a:lnTo>
                  <a:pt x="40347" y="66141"/>
                </a:lnTo>
                <a:lnTo>
                  <a:pt x="53479" y="66141"/>
                </a:lnTo>
                <a:lnTo>
                  <a:pt x="53479" y="64096"/>
                </a:lnTo>
                <a:lnTo>
                  <a:pt x="50660" y="64096"/>
                </a:lnTo>
                <a:lnTo>
                  <a:pt x="49720" y="63093"/>
                </a:lnTo>
                <a:lnTo>
                  <a:pt x="48780" y="61048"/>
                </a:lnTo>
                <a:lnTo>
                  <a:pt x="48780" y="37642"/>
                </a:lnTo>
                <a:lnTo>
                  <a:pt x="56299" y="7124"/>
                </a:lnTo>
                <a:lnTo>
                  <a:pt x="58166" y="3060"/>
                </a:lnTo>
                <a:lnTo>
                  <a:pt x="60972" y="2044"/>
                </a:lnTo>
                <a:lnTo>
                  <a:pt x="60972" y="0"/>
                </a:lnTo>
                <a:close/>
              </a:path>
              <a:path w="89535" h="180339">
                <a:moveTo>
                  <a:pt x="89128" y="112928"/>
                </a:moveTo>
                <a:lnTo>
                  <a:pt x="67564" y="112928"/>
                </a:lnTo>
                <a:lnTo>
                  <a:pt x="66611" y="147510"/>
                </a:lnTo>
                <a:lnTo>
                  <a:pt x="69418" y="148551"/>
                </a:lnTo>
                <a:lnTo>
                  <a:pt x="73177" y="141414"/>
                </a:lnTo>
                <a:lnTo>
                  <a:pt x="77876" y="140398"/>
                </a:lnTo>
                <a:lnTo>
                  <a:pt x="79756" y="140398"/>
                </a:lnTo>
                <a:lnTo>
                  <a:pt x="83515" y="144462"/>
                </a:lnTo>
                <a:lnTo>
                  <a:pt x="84429" y="149555"/>
                </a:lnTo>
                <a:lnTo>
                  <a:pt x="85369" y="157708"/>
                </a:lnTo>
                <a:lnTo>
                  <a:pt x="84429" y="165823"/>
                </a:lnTo>
                <a:lnTo>
                  <a:pt x="83515" y="171932"/>
                </a:lnTo>
                <a:lnTo>
                  <a:pt x="81622" y="174980"/>
                </a:lnTo>
                <a:lnTo>
                  <a:pt x="76923" y="177025"/>
                </a:lnTo>
                <a:lnTo>
                  <a:pt x="72237" y="174980"/>
                </a:lnTo>
                <a:lnTo>
                  <a:pt x="69418" y="170929"/>
                </a:lnTo>
                <a:lnTo>
                  <a:pt x="70370" y="167868"/>
                </a:lnTo>
                <a:lnTo>
                  <a:pt x="70370" y="161772"/>
                </a:lnTo>
                <a:lnTo>
                  <a:pt x="68478" y="159727"/>
                </a:lnTo>
                <a:lnTo>
                  <a:pt x="65671" y="161772"/>
                </a:lnTo>
                <a:lnTo>
                  <a:pt x="64731" y="165823"/>
                </a:lnTo>
                <a:lnTo>
                  <a:pt x="65671" y="169913"/>
                </a:lnTo>
                <a:lnTo>
                  <a:pt x="68478" y="174980"/>
                </a:lnTo>
                <a:lnTo>
                  <a:pt x="71310" y="178041"/>
                </a:lnTo>
                <a:lnTo>
                  <a:pt x="76923" y="180086"/>
                </a:lnTo>
                <a:lnTo>
                  <a:pt x="77876" y="180086"/>
                </a:lnTo>
                <a:lnTo>
                  <a:pt x="82562" y="178041"/>
                </a:lnTo>
                <a:lnTo>
                  <a:pt x="86321" y="173977"/>
                </a:lnTo>
                <a:lnTo>
                  <a:pt x="87261" y="171932"/>
                </a:lnTo>
                <a:lnTo>
                  <a:pt x="89128" y="165823"/>
                </a:lnTo>
                <a:lnTo>
                  <a:pt x="89128" y="148551"/>
                </a:lnTo>
                <a:lnTo>
                  <a:pt x="86321" y="141414"/>
                </a:lnTo>
                <a:lnTo>
                  <a:pt x="83515" y="138366"/>
                </a:lnTo>
                <a:lnTo>
                  <a:pt x="78816" y="136334"/>
                </a:lnTo>
                <a:lnTo>
                  <a:pt x="74117" y="137350"/>
                </a:lnTo>
                <a:lnTo>
                  <a:pt x="72237" y="138366"/>
                </a:lnTo>
                <a:lnTo>
                  <a:pt x="68478" y="144462"/>
                </a:lnTo>
                <a:lnTo>
                  <a:pt x="69418" y="119037"/>
                </a:lnTo>
                <a:lnTo>
                  <a:pt x="88188" y="119037"/>
                </a:lnTo>
                <a:lnTo>
                  <a:pt x="89128" y="1129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5" name="object 165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5094463" y="6184448"/>
            <a:ext cx="123700" cy="67146"/>
          </a:xfrm>
          <a:prstGeom prst="rect">
            <a:avLst/>
          </a:prstGeom>
        </p:spPr>
      </p:pic>
      <p:sp>
        <p:nvSpPr>
          <p:cNvPr id="166" name="object 166"/>
          <p:cNvSpPr/>
          <p:nvPr/>
        </p:nvSpPr>
        <p:spPr>
          <a:xfrm>
            <a:off x="5094452" y="6297384"/>
            <a:ext cx="89535" cy="181610"/>
          </a:xfrm>
          <a:custGeom>
            <a:avLst/>
            <a:gdLst/>
            <a:ahLst/>
            <a:cxnLst/>
            <a:rect l="l" t="t" r="r" b="b"/>
            <a:pathLst>
              <a:path w="89535" h="181610">
                <a:moveTo>
                  <a:pt x="25298" y="135318"/>
                </a:moveTo>
                <a:lnTo>
                  <a:pt x="24447" y="128193"/>
                </a:lnTo>
                <a:lnTo>
                  <a:pt x="22517" y="121069"/>
                </a:lnTo>
                <a:lnTo>
                  <a:pt x="21437" y="120053"/>
                </a:lnTo>
                <a:lnTo>
                  <a:pt x="20586" y="118897"/>
                </a:lnTo>
                <a:lnTo>
                  <a:pt x="20586" y="137350"/>
                </a:lnTo>
                <a:lnTo>
                  <a:pt x="20586" y="154647"/>
                </a:lnTo>
                <a:lnTo>
                  <a:pt x="19723" y="162788"/>
                </a:lnTo>
                <a:lnTo>
                  <a:pt x="18656" y="168884"/>
                </a:lnTo>
                <a:lnTo>
                  <a:pt x="16941" y="174993"/>
                </a:lnTo>
                <a:lnTo>
                  <a:pt x="13081" y="177025"/>
                </a:lnTo>
                <a:lnTo>
                  <a:pt x="10299" y="176009"/>
                </a:lnTo>
                <a:lnTo>
                  <a:pt x="6438" y="168884"/>
                </a:lnTo>
                <a:lnTo>
                  <a:pt x="5575" y="163804"/>
                </a:lnTo>
                <a:lnTo>
                  <a:pt x="4724" y="155663"/>
                </a:lnTo>
                <a:lnTo>
                  <a:pt x="4724" y="138366"/>
                </a:lnTo>
                <a:lnTo>
                  <a:pt x="5575" y="130225"/>
                </a:lnTo>
                <a:lnTo>
                  <a:pt x="6438" y="124129"/>
                </a:lnTo>
                <a:lnTo>
                  <a:pt x="9436" y="119037"/>
                </a:lnTo>
                <a:lnTo>
                  <a:pt x="13081" y="115989"/>
                </a:lnTo>
                <a:lnTo>
                  <a:pt x="15875" y="117005"/>
                </a:lnTo>
                <a:lnTo>
                  <a:pt x="18656" y="124129"/>
                </a:lnTo>
                <a:lnTo>
                  <a:pt x="19723" y="129209"/>
                </a:lnTo>
                <a:lnTo>
                  <a:pt x="20586" y="137350"/>
                </a:lnTo>
                <a:lnTo>
                  <a:pt x="20586" y="118897"/>
                </a:lnTo>
                <a:lnTo>
                  <a:pt x="16941" y="113944"/>
                </a:lnTo>
                <a:lnTo>
                  <a:pt x="13081" y="112928"/>
                </a:lnTo>
                <a:lnTo>
                  <a:pt x="11150" y="112928"/>
                </a:lnTo>
                <a:lnTo>
                  <a:pt x="6438" y="115989"/>
                </a:lnTo>
                <a:lnTo>
                  <a:pt x="3644" y="122085"/>
                </a:lnTo>
                <a:lnTo>
                  <a:pt x="2794" y="123101"/>
                </a:lnTo>
                <a:lnTo>
                  <a:pt x="863" y="129209"/>
                </a:lnTo>
                <a:lnTo>
                  <a:pt x="0" y="137350"/>
                </a:lnTo>
                <a:lnTo>
                  <a:pt x="0" y="157695"/>
                </a:lnTo>
                <a:lnTo>
                  <a:pt x="1930" y="165836"/>
                </a:lnTo>
                <a:lnTo>
                  <a:pt x="3644" y="171945"/>
                </a:lnTo>
                <a:lnTo>
                  <a:pt x="4724" y="172961"/>
                </a:lnTo>
                <a:lnTo>
                  <a:pt x="8369" y="179057"/>
                </a:lnTo>
                <a:lnTo>
                  <a:pt x="13081" y="180073"/>
                </a:lnTo>
                <a:lnTo>
                  <a:pt x="13944" y="180073"/>
                </a:lnTo>
                <a:lnTo>
                  <a:pt x="18656" y="177025"/>
                </a:lnTo>
                <a:lnTo>
                  <a:pt x="22517" y="170916"/>
                </a:lnTo>
                <a:lnTo>
                  <a:pt x="22517" y="169900"/>
                </a:lnTo>
                <a:lnTo>
                  <a:pt x="24447" y="163804"/>
                </a:lnTo>
                <a:lnTo>
                  <a:pt x="25298" y="155663"/>
                </a:lnTo>
                <a:lnTo>
                  <a:pt x="25298" y="135318"/>
                </a:lnTo>
                <a:close/>
              </a:path>
              <a:path w="89535" h="181610">
                <a:moveTo>
                  <a:pt x="28943" y="49847"/>
                </a:moveTo>
                <a:lnTo>
                  <a:pt x="28092" y="45783"/>
                </a:lnTo>
                <a:lnTo>
                  <a:pt x="26162" y="38671"/>
                </a:lnTo>
                <a:lnTo>
                  <a:pt x="24447" y="34582"/>
                </a:lnTo>
                <a:lnTo>
                  <a:pt x="23368" y="33832"/>
                </a:lnTo>
                <a:lnTo>
                  <a:pt x="23368" y="40690"/>
                </a:lnTo>
                <a:lnTo>
                  <a:pt x="23368" y="53924"/>
                </a:lnTo>
                <a:lnTo>
                  <a:pt x="21437" y="60032"/>
                </a:lnTo>
                <a:lnTo>
                  <a:pt x="19723" y="62064"/>
                </a:lnTo>
                <a:lnTo>
                  <a:pt x="15011" y="64096"/>
                </a:lnTo>
                <a:lnTo>
                  <a:pt x="10299" y="64096"/>
                </a:lnTo>
                <a:lnTo>
                  <a:pt x="8369" y="63080"/>
                </a:lnTo>
                <a:lnTo>
                  <a:pt x="7505" y="61048"/>
                </a:lnTo>
                <a:lnTo>
                  <a:pt x="7505" y="32562"/>
                </a:lnTo>
                <a:lnTo>
                  <a:pt x="13944" y="32562"/>
                </a:lnTo>
                <a:lnTo>
                  <a:pt x="16941" y="32562"/>
                </a:lnTo>
                <a:lnTo>
                  <a:pt x="21437" y="35610"/>
                </a:lnTo>
                <a:lnTo>
                  <a:pt x="23368" y="40690"/>
                </a:lnTo>
                <a:lnTo>
                  <a:pt x="23368" y="33832"/>
                </a:lnTo>
                <a:lnTo>
                  <a:pt x="18656" y="30518"/>
                </a:lnTo>
                <a:lnTo>
                  <a:pt x="21437" y="28473"/>
                </a:lnTo>
                <a:lnTo>
                  <a:pt x="25298" y="24422"/>
                </a:lnTo>
                <a:lnTo>
                  <a:pt x="25298" y="23406"/>
                </a:lnTo>
                <a:lnTo>
                  <a:pt x="26162" y="15265"/>
                </a:lnTo>
                <a:lnTo>
                  <a:pt x="26162" y="10160"/>
                </a:lnTo>
                <a:lnTo>
                  <a:pt x="23368" y="4064"/>
                </a:lnTo>
                <a:lnTo>
                  <a:pt x="22517" y="3136"/>
                </a:lnTo>
                <a:lnTo>
                  <a:pt x="22517" y="15265"/>
                </a:lnTo>
                <a:lnTo>
                  <a:pt x="22517" y="20358"/>
                </a:lnTo>
                <a:lnTo>
                  <a:pt x="19723" y="26454"/>
                </a:lnTo>
                <a:lnTo>
                  <a:pt x="18656" y="27470"/>
                </a:lnTo>
                <a:lnTo>
                  <a:pt x="13944" y="29514"/>
                </a:lnTo>
                <a:lnTo>
                  <a:pt x="7505" y="29514"/>
                </a:lnTo>
                <a:lnTo>
                  <a:pt x="7505" y="6108"/>
                </a:lnTo>
                <a:lnTo>
                  <a:pt x="8369" y="3048"/>
                </a:lnTo>
                <a:lnTo>
                  <a:pt x="15011" y="3048"/>
                </a:lnTo>
                <a:lnTo>
                  <a:pt x="19723" y="5092"/>
                </a:lnTo>
                <a:lnTo>
                  <a:pt x="22517" y="15265"/>
                </a:lnTo>
                <a:lnTo>
                  <a:pt x="22517" y="3136"/>
                </a:lnTo>
                <a:lnTo>
                  <a:pt x="20586" y="1016"/>
                </a:lnTo>
                <a:lnTo>
                  <a:pt x="15011" y="0"/>
                </a:lnTo>
                <a:lnTo>
                  <a:pt x="0" y="0"/>
                </a:lnTo>
                <a:lnTo>
                  <a:pt x="0" y="3048"/>
                </a:lnTo>
                <a:lnTo>
                  <a:pt x="3644" y="3048"/>
                </a:lnTo>
                <a:lnTo>
                  <a:pt x="3644" y="63080"/>
                </a:lnTo>
                <a:lnTo>
                  <a:pt x="1930" y="64096"/>
                </a:lnTo>
                <a:lnTo>
                  <a:pt x="0" y="64096"/>
                </a:lnTo>
                <a:lnTo>
                  <a:pt x="0" y="67144"/>
                </a:lnTo>
                <a:lnTo>
                  <a:pt x="15875" y="67144"/>
                </a:lnTo>
                <a:lnTo>
                  <a:pt x="20586" y="65112"/>
                </a:lnTo>
                <a:lnTo>
                  <a:pt x="25298" y="62064"/>
                </a:lnTo>
                <a:lnTo>
                  <a:pt x="27228" y="56984"/>
                </a:lnTo>
                <a:lnTo>
                  <a:pt x="28943" y="49847"/>
                </a:lnTo>
                <a:close/>
              </a:path>
              <a:path w="89535" h="181610">
                <a:moveTo>
                  <a:pt x="40309" y="174993"/>
                </a:moveTo>
                <a:lnTo>
                  <a:pt x="39446" y="171945"/>
                </a:lnTo>
                <a:lnTo>
                  <a:pt x="36449" y="169900"/>
                </a:lnTo>
                <a:lnTo>
                  <a:pt x="34734" y="171945"/>
                </a:lnTo>
                <a:lnTo>
                  <a:pt x="33667" y="174993"/>
                </a:lnTo>
                <a:lnTo>
                  <a:pt x="34734" y="179057"/>
                </a:lnTo>
                <a:lnTo>
                  <a:pt x="36449" y="181102"/>
                </a:lnTo>
                <a:lnTo>
                  <a:pt x="39446" y="179057"/>
                </a:lnTo>
                <a:lnTo>
                  <a:pt x="40309" y="174993"/>
                </a:lnTo>
                <a:close/>
              </a:path>
              <a:path w="89535" h="181610">
                <a:moveTo>
                  <a:pt x="89192" y="112928"/>
                </a:moveTo>
                <a:lnTo>
                  <a:pt x="67538" y="112928"/>
                </a:lnTo>
                <a:lnTo>
                  <a:pt x="66675" y="148539"/>
                </a:lnTo>
                <a:lnTo>
                  <a:pt x="69469" y="149555"/>
                </a:lnTo>
                <a:lnTo>
                  <a:pt x="73113" y="142443"/>
                </a:lnTo>
                <a:lnTo>
                  <a:pt x="77825" y="141414"/>
                </a:lnTo>
                <a:lnTo>
                  <a:pt x="79756" y="141414"/>
                </a:lnTo>
                <a:lnTo>
                  <a:pt x="83400" y="145491"/>
                </a:lnTo>
                <a:lnTo>
                  <a:pt x="84467" y="149555"/>
                </a:lnTo>
                <a:lnTo>
                  <a:pt x="85331" y="158711"/>
                </a:lnTo>
                <a:lnTo>
                  <a:pt x="84467" y="165836"/>
                </a:lnTo>
                <a:lnTo>
                  <a:pt x="83400" y="172961"/>
                </a:lnTo>
                <a:lnTo>
                  <a:pt x="81686" y="174993"/>
                </a:lnTo>
                <a:lnTo>
                  <a:pt x="76974" y="178041"/>
                </a:lnTo>
                <a:lnTo>
                  <a:pt x="72250" y="176009"/>
                </a:lnTo>
                <a:lnTo>
                  <a:pt x="69469" y="171945"/>
                </a:lnTo>
                <a:lnTo>
                  <a:pt x="70319" y="168884"/>
                </a:lnTo>
                <a:lnTo>
                  <a:pt x="70319" y="161772"/>
                </a:lnTo>
                <a:lnTo>
                  <a:pt x="68389" y="160743"/>
                </a:lnTo>
                <a:lnTo>
                  <a:pt x="65608" y="161772"/>
                </a:lnTo>
                <a:lnTo>
                  <a:pt x="64744" y="166852"/>
                </a:lnTo>
                <a:lnTo>
                  <a:pt x="65608" y="169900"/>
                </a:lnTo>
                <a:lnTo>
                  <a:pt x="68389" y="176009"/>
                </a:lnTo>
                <a:lnTo>
                  <a:pt x="71183" y="179057"/>
                </a:lnTo>
                <a:lnTo>
                  <a:pt x="76974" y="180073"/>
                </a:lnTo>
                <a:lnTo>
                  <a:pt x="77825" y="180073"/>
                </a:lnTo>
                <a:lnTo>
                  <a:pt x="82537" y="179057"/>
                </a:lnTo>
                <a:lnTo>
                  <a:pt x="86182" y="173977"/>
                </a:lnTo>
                <a:lnTo>
                  <a:pt x="87261" y="172961"/>
                </a:lnTo>
                <a:lnTo>
                  <a:pt x="89192" y="165836"/>
                </a:lnTo>
                <a:lnTo>
                  <a:pt x="89192" y="148539"/>
                </a:lnTo>
                <a:lnTo>
                  <a:pt x="86182" y="142443"/>
                </a:lnTo>
                <a:lnTo>
                  <a:pt x="83400" y="138366"/>
                </a:lnTo>
                <a:lnTo>
                  <a:pt x="78689" y="137350"/>
                </a:lnTo>
                <a:lnTo>
                  <a:pt x="74180" y="138366"/>
                </a:lnTo>
                <a:lnTo>
                  <a:pt x="72250" y="139382"/>
                </a:lnTo>
                <a:lnTo>
                  <a:pt x="68389" y="144475"/>
                </a:lnTo>
                <a:lnTo>
                  <a:pt x="69469" y="119037"/>
                </a:lnTo>
                <a:lnTo>
                  <a:pt x="88112" y="119037"/>
                </a:lnTo>
                <a:lnTo>
                  <a:pt x="89192" y="1129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7" name="object 167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4473345" y="3156334"/>
            <a:ext cx="124772" cy="68995"/>
          </a:xfrm>
          <a:prstGeom prst="rect">
            <a:avLst/>
          </a:prstGeom>
        </p:spPr>
      </p:pic>
      <p:pic>
        <p:nvPicPr>
          <p:cNvPr id="168" name="object 16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4473345" y="3271111"/>
            <a:ext cx="93815" cy="81461"/>
          </a:xfrm>
          <a:prstGeom prst="rect">
            <a:avLst/>
          </a:prstGeom>
        </p:spPr>
      </p:pic>
      <p:sp>
        <p:nvSpPr>
          <p:cNvPr id="169" name="object 169"/>
          <p:cNvSpPr/>
          <p:nvPr/>
        </p:nvSpPr>
        <p:spPr>
          <a:xfrm>
            <a:off x="4473333" y="3383102"/>
            <a:ext cx="90170" cy="68580"/>
          </a:xfrm>
          <a:custGeom>
            <a:avLst/>
            <a:gdLst/>
            <a:ahLst/>
            <a:cxnLst/>
            <a:rect l="l" t="t" r="r" b="b"/>
            <a:pathLst>
              <a:path w="90170" h="68579">
                <a:moveTo>
                  <a:pt x="26263" y="23431"/>
                </a:moveTo>
                <a:lnTo>
                  <a:pt x="24396" y="15265"/>
                </a:lnTo>
                <a:lnTo>
                  <a:pt x="22517" y="9245"/>
                </a:lnTo>
                <a:lnTo>
                  <a:pt x="21590" y="7086"/>
                </a:lnTo>
                <a:lnTo>
                  <a:pt x="21590" y="24498"/>
                </a:lnTo>
                <a:lnTo>
                  <a:pt x="21590" y="41694"/>
                </a:lnTo>
                <a:lnTo>
                  <a:pt x="20650" y="49860"/>
                </a:lnTo>
                <a:lnTo>
                  <a:pt x="19710" y="56959"/>
                </a:lnTo>
                <a:lnTo>
                  <a:pt x="17843" y="62115"/>
                </a:lnTo>
                <a:lnTo>
                  <a:pt x="13144" y="65125"/>
                </a:lnTo>
                <a:lnTo>
                  <a:pt x="11264" y="64046"/>
                </a:lnTo>
                <a:lnTo>
                  <a:pt x="7505" y="56959"/>
                </a:lnTo>
                <a:lnTo>
                  <a:pt x="6565" y="50939"/>
                </a:lnTo>
                <a:lnTo>
                  <a:pt x="5638" y="43840"/>
                </a:lnTo>
                <a:lnTo>
                  <a:pt x="5638" y="26441"/>
                </a:lnTo>
                <a:lnTo>
                  <a:pt x="6565" y="18262"/>
                </a:lnTo>
                <a:lnTo>
                  <a:pt x="7505" y="11176"/>
                </a:lnTo>
                <a:lnTo>
                  <a:pt x="9398" y="6019"/>
                </a:lnTo>
                <a:lnTo>
                  <a:pt x="13144" y="3009"/>
                </a:lnTo>
                <a:lnTo>
                  <a:pt x="16903" y="5156"/>
                </a:lnTo>
                <a:lnTo>
                  <a:pt x="19710" y="11176"/>
                </a:lnTo>
                <a:lnTo>
                  <a:pt x="21590" y="24498"/>
                </a:lnTo>
                <a:lnTo>
                  <a:pt x="21590" y="7086"/>
                </a:lnTo>
                <a:lnTo>
                  <a:pt x="17843" y="2146"/>
                </a:lnTo>
                <a:lnTo>
                  <a:pt x="13144" y="0"/>
                </a:lnTo>
                <a:lnTo>
                  <a:pt x="12204" y="0"/>
                </a:lnTo>
                <a:lnTo>
                  <a:pt x="7505" y="3009"/>
                </a:lnTo>
                <a:lnTo>
                  <a:pt x="3759" y="9245"/>
                </a:lnTo>
                <a:lnTo>
                  <a:pt x="3759" y="10096"/>
                </a:lnTo>
                <a:lnTo>
                  <a:pt x="1892" y="17411"/>
                </a:lnTo>
                <a:lnTo>
                  <a:pt x="0" y="33528"/>
                </a:lnTo>
                <a:lnTo>
                  <a:pt x="0" y="36753"/>
                </a:lnTo>
                <a:lnTo>
                  <a:pt x="13144" y="68135"/>
                </a:lnTo>
                <a:lnTo>
                  <a:pt x="15011" y="68135"/>
                </a:lnTo>
                <a:lnTo>
                  <a:pt x="18770" y="65125"/>
                </a:lnTo>
                <a:lnTo>
                  <a:pt x="22517" y="59105"/>
                </a:lnTo>
                <a:lnTo>
                  <a:pt x="23456" y="58026"/>
                </a:lnTo>
                <a:lnTo>
                  <a:pt x="25349" y="50939"/>
                </a:lnTo>
                <a:lnTo>
                  <a:pt x="26263" y="43840"/>
                </a:lnTo>
                <a:lnTo>
                  <a:pt x="26263" y="23431"/>
                </a:lnTo>
                <a:close/>
              </a:path>
              <a:path w="90170" h="68579">
                <a:moveTo>
                  <a:pt x="41300" y="63195"/>
                </a:moveTo>
                <a:lnTo>
                  <a:pt x="40347" y="59105"/>
                </a:lnTo>
                <a:lnTo>
                  <a:pt x="37541" y="58026"/>
                </a:lnTo>
                <a:lnTo>
                  <a:pt x="35661" y="59105"/>
                </a:lnTo>
                <a:lnTo>
                  <a:pt x="33794" y="63195"/>
                </a:lnTo>
                <a:lnTo>
                  <a:pt x="35661" y="67271"/>
                </a:lnTo>
                <a:lnTo>
                  <a:pt x="37541" y="68135"/>
                </a:lnTo>
                <a:lnTo>
                  <a:pt x="40347" y="67271"/>
                </a:lnTo>
                <a:lnTo>
                  <a:pt x="41300" y="63195"/>
                </a:lnTo>
                <a:close/>
              </a:path>
              <a:path w="90170" h="68579">
                <a:moveTo>
                  <a:pt x="90068" y="44704"/>
                </a:moveTo>
                <a:lnTo>
                  <a:pt x="89128" y="36753"/>
                </a:lnTo>
                <a:lnTo>
                  <a:pt x="87261" y="30518"/>
                </a:lnTo>
                <a:lnTo>
                  <a:pt x="84455" y="26441"/>
                </a:lnTo>
                <a:lnTo>
                  <a:pt x="79756" y="24498"/>
                </a:lnTo>
                <a:lnTo>
                  <a:pt x="74117" y="25361"/>
                </a:lnTo>
                <a:lnTo>
                  <a:pt x="73177" y="26441"/>
                </a:lnTo>
                <a:lnTo>
                  <a:pt x="69418" y="32664"/>
                </a:lnTo>
                <a:lnTo>
                  <a:pt x="70370" y="7086"/>
                </a:lnTo>
                <a:lnTo>
                  <a:pt x="89128" y="7086"/>
                </a:lnTo>
                <a:lnTo>
                  <a:pt x="89128" y="1079"/>
                </a:lnTo>
                <a:lnTo>
                  <a:pt x="68503" y="1079"/>
                </a:lnTo>
                <a:lnTo>
                  <a:pt x="67564" y="36753"/>
                </a:lnTo>
                <a:lnTo>
                  <a:pt x="69418" y="36753"/>
                </a:lnTo>
                <a:lnTo>
                  <a:pt x="73177" y="30518"/>
                </a:lnTo>
                <a:lnTo>
                  <a:pt x="78816" y="28587"/>
                </a:lnTo>
                <a:lnTo>
                  <a:pt x="79756" y="28587"/>
                </a:lnTo>
                <a:lnTo>
                  <a:pt x="84455" y="33528"/>
                </a:lnTo>
                <a:lnTo>
                  <a:pt x="85369" y="37617"/>
                </a:lnTo>
                <a:lnTo>
                  <a:pt x="86321" y="45783"/>
                </a:lnTo>
                <a:lnTo>
                  <a:pt x="85369" y="53949"/>
                </a:lnTo>
                <a:lnTo>
                  <a:pt x="82562" y="63195"/>
                </a:lnTo>
                <a:lnTo>
                  <a:pt x="77876" y="65125"/>
                </a:lnTo>
                <a:lnTo>
                  <a:pt x="72250" y="64046"/>
                </a:lnTo>
                <a:lnTo>
                  <a:pt x="70370" y="59105"/>
                </a:lnTo>
                <a:lnTo>
                  <a:pt x="70370" y="55880"/>
                </a:lnTo>
                <a:lnTo>
                  <a:pt x="71310" y="52870"/>
                </a:lnTo>
                <a:lnTo>
                  <a:pt x="71310" y="49860"/>
                </a:lnTo>
                <a:lnTo>
                  <a:pt x="69418" y="47929"/>
                </a:lnTo>
                <a:lnTo>
                  <a:pt x="66611" y="49860"/>
                </a:lnTo>
                <a:lnTo>
                  <a:pt x="65671" y="53949"/>
                </a:lnTo>
                <a:lnTo>
                  <a:pt x="65671" y="58026"/>
                </a:lnTo>
                <a:lnTo>
                  <a:pt x="69418" y="64046"/>
                </a:lnTo>
                <a:lnTo>
                  <a:pt x="72250" y="66205"/>
                </a:lnTo>
                <a:lnTo>
                  <a:pt x="76949" y="68135"/>
                </a:lnTo>
                <a:lnTo>
                  <a:pt x="77876" y="68135"/>
                </a:lnTo>
                <a:lnTo>
                  <a:pt x="83502" y="66205"/>
                </a:lnTo>
                <a:lnTo>
                  <a:pt x="88201" y="61036"/>
                </a:lnTo>
                <a:lnTo>
                  <a:pt x="89128" y="53949"/>
                </a:lnTo>
                <a:lnTo>
                  <a:pt x="90068" y="4470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0" name="object 170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6616170" y="3179548"/>
            <a:ext cx="159502" cy="68350"/>
          </a:xfrm>
          <a:prstGeom prst="rect">
            <a:avLst/>
          </a:prstGeom>
        </p:spPr>
      </p:pic>
      <p:pic>
        <p:nvPicPr>
          <p:cNvPr id="171" name="object 171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6616170" y="3294539"/>
            <a:ext cx="92828" cy="80386"/>
          </a:xfrm>
          <a:prstGeom prst="rect">
            <a:avLst/>
          </a:prstGeom>
        </p:spPr>
      </p:pic>
      <p:sp>
        <p:nvSpPr>
          <p:cNvPr id="172" name="object 172"/>
          <p:cNvSpPr/>
          <p:nvPr/>
        </p:nvSpPr>
        <p:spPr>
          <a:xfrm>
            <a:off x="6616166" y="3406533"/>
            <a:ext cx="89535" cy="68580"/>
          </a:xfrm>
          <a:custGeom>
            <a:avLst/>
            <a:gdLst/>
            <a:ahLst/>
            <a:cxnLst/>
            <a:rect l="l" t="t" r="r" b="b"/>
            <a:pathLst>
              <a:path w="89534" h="68579">
                <a:moveTo>
                  <a:pt x="25298" y="22352"/>
                </a:moveTo>
                <a:lnTo>
                  <a:pt x="24434" y="15252"/>
                </a:lnTo>
                <a:lnTo>
                  <a:pt x="22504" y="9232"/>
                </a:lnTo>
                <a:lnTo>
                  <a:pt x="21653" y="7086"/>
                </a:lnTo>
                <a:lnTo>
                  <a:pt x="20574" y="5918"/>
                </a:lnTo>
                <a:lnTo>
                  <a:pt x="20574" y="24498"/>
                </a:lnTo>
                <a:lnTo>
                  <a:pt x="20574" y="41694"/>
                </a:lnTo>
                <a:lnTo>
                  <a:pt x="19723" y="49860"/>
                </a:lnTo>
                <a:lnTo>
                  <a:pt x="18643" y="56959"/>
                </a:lnTo>
                <a:lnTo>
                  <a:pt x="16929" y="62115"/>
                </a:lnTo>
                <a:lnTo>
                  <a:pt x="13081" y="65125"/>
                </a:lnTo>
                <a:lnTo>
                  <a:pt x="10287" y="62966"/>
                </a:lnTo>
                <a:lnTo>
                  <a:pt x="6642" y="56959"/>
                </a:lnTo>
                <a:lnTo>
                  <a:pt x="5575" y="50939"/>
                </a:lnTo>
                <a:lnTo>
                  <a:pt x="4711" y="42773"/>
                </a:lnTo>
                <a:lnTo>
                  <a:pt x="4711" y="25361"/>
                </a:lnTo>
                <a:lnTo>
                  <a:pt x="5575" y="18262"/>
                </a:lnTo>
                <a:lnTo>
                  <a:pt x="6642" y="11176"/>
                </a:lnTo>
                <a:lnTo>
                  <a:pt x="9436" y="6019"/>
                </a:lnTo>
                <a:lnTo>
                  <a:pt x="13081" y="3009"/>
                </a:lnTo>
                <a:lnTo>
                  <a:pt x="15862" y="4076"/>
                </a:lnTo>
                <a:lnTo>
                  <a:pt x="18643" y="11176"/>
                </a:lnTo>
                <a:lnTo>
                  <a:pt x="19723" y="16332"/>
                </a:lnTo>
                <a:lnTo>
                  <a:pt x="20574" y="24498"/>
                </a:lnTo>
                <a:lnTo>
                  <a:pt x="20574" y="5918"/>
                </a:lnTo>
                <a:lnTo>
                  <a:pt x="16929" y="1930"/>
                </a:lnTo>
                <a:lnTo>
                  <a:pt x="13081" y="0"/>
                </a:lnTo>
                <a:lnTo>
                  <a:pt x="11150" y="0"/>
                </a:lnTo>
                <a:lnTo>
                  <a:pt x="6642" y="3009"/>
                </a:lnTo>
                <a:lnTo>
                  <a:pt x="3644" y="9232"/>
                </a:lnTo>
                <a:lnTo>
                  <a:pt x="2781" y="10096"/>
                </a:lnTo>
                <a:lnTo>
                  <a:pt x="850" y="16332"/>
                </a:lnTo>
                <a:lnTo>
                  <a:pt x="0" y="24498"/>
                </a:lnTo>
                <a:lnTo>
                  <a:pt x="0" y="44704"/>
                </a:lnTo>
                <a:lnTo>
                  <a:pt x="13081" y="68135"/>
                </a:lnTo>
                <a:lnTo>
                  <a:pt x="14147" y="67056"/>
                </a:lnTo>
                <a:lnTo>
                  <a:pt x="18643" y="65125"/>
                </a:lnTo>
                <a:lnTo>
                  <a:pt x="22504" y="58026"/>
                </a:lnTo>
                <a:lnTo>
                  <a:pt x="22504" y="56959"/>
                </a:lnTo>
                <a:lnTo>
                  <a:pt x="24434" y="50939"/>
                </a:lnTo>
                <a:lnTo>
                  <a:pt x="25298" y="42773"/>
                </a:lnTo>
                <a:lnTo>
                  <a:pt x="25298" y="22352"/>
                </a:lnTo>
                <a:close/>
              </a:path>
              <a:path w="89534" h="68579">
                <a:moveTo>
                  <a:pt x="40297" y="62966"/>
                </a:moveTo>
                <a:lnTo>
                  <a:pt x="39446" y="59105"/>
                </a:lnTo>
                <a:lnTo>
                  <a:pt x="36652" y="56959"/>
                </a:lnTo>
                <a:lnTo>
                  <a:pt x="34734" y="59105"/>
                </a:lnTo>
                <a:lnTo>
                  <a:pt x="33655" y="62966"/>
                </a:lnTo>
                <a:lnTo>
                  <a:pt x="34734" y="66192"/>
                </a:lnTo>
                <a:lnTo>
                  <a:pt x="36652" y="68135"/>
                </a:lnTo>
                <a:lnTo>
                  <a:pt x="39446" y="66192"/>
                </a:lnTo>
                <a:lnTo>
                  <a:pt x="40297" y="62966"/>
                </a:lnTo>
                <a:close/>
              </a:path>
              <a:path w="89534" h="68579">
                <a:moveTo>
                  <a:pt x="89179" y="1066"/>
                </a:moveTo>
                <a:lnTo>
                  <a:pt x="67525" y="1066"/>
                </a:lnTo>
                <a:lnTo>
                  <a:pt x="66675" y="35674"/>
                </a:lnTo>
                <a:lnTo>
                  <a:pt x="69456" y="36537"/>
                </a:lnTo>
                <a:lnTo>
                  <a:pt x="73101" y="29438"/>
                </a:lnTo>
                <a:lnTo>
                  <a:pt x="77825" y="28587"/>
                </a:lnTo>
                <a:lnTo>
                  <a:pt x="79743" y="28587"/>
                </a:lnTo>
                <a:lnTo>
                  <a:pt x="83388" y="32448"/>
                </a:lnTo>
                <a:lnTo>
                  <a:pt x="84467" y="37604"/>
                </a:lnTo>
                <a:lnTo>
                  <a:pt x="85318" y="45783"/>
                </a:lnTo>
                <a:lnTo>
                  <a:pt x="84467" y="52870"/>
                </a:lnTo>
                <a:lnTo>
                  <a:pt x="83388" y="59969"/>
                </a:lnTo>
                <a:lnTo>
                  <a:pt x="81673" y="62966"/>
                </a:lnTo>
                <a:lnTo>
                  <a:pt x="76962" y="65125"/>
                </a:lnTo>
                <a:lnTo>
                  <a:pt x="72250" y="62966"/>
                </a:lnTo>
                <a:lnTo>
                  <a:pt x="69456" y="59105"/>
                </a:lnTo>
                <a:lnTo>
                  <a:pt x="70319" y="55880"/>
                </a:lnTo>
                <a:lnTo>
                  <a:pt x="70319" y="49860"/>
                </a:lnTo>
                <a:lnTo>
                  <a:pt x="68389" y="47713"/>
                </a:lnTo>
                <a:lnTo>
                  <a:pt x="65595" y="49860"/>
                </a:lnTo>
                <a:lnTo>
                  <a:pt x="64744" y="53949"/>
                </a:lnTo>
                <a:lnTo>
                  <a:pt x="65595" y="56959"/>
                </a:lnTo>
                <a:lnTo>
                  <a:pt x="68389" y="62966"/>
                </a:lnTo>
                <a:lnTo>
                  <a:pt x="71170" y="66192"/>
                </a:lnTo>
                <a:lnTo>
                  <a:pt x="76962" y="68135"/>
                </a:lnTo>
                <a:lnTo>
                  <a:pt x="77825" y="68135"/>
                </a:lnTo>
                <a:lnTo>
                  <a:pt x="82537" y="66192"/>
                </a:lnTo>
                <a:lnTo>
                  <a:pt x="87249" y="59969"/>
                </a:lnTo>
                <a:lnTo>
                  <a:pt x="89179" y="52870"/>
                </a:lnTo>
                <a:lnTo>
                  <a:pt x="89179" y="36537"/>
                </a:lnTo>
                <a:lnTo>
                  <a:pt x="86398" y="29438"/>
                </a:lnTo>
                <a:lnTo>
                  <a:pt x="83388" y="26428"/>
                </a:lnTo>
                <a:lnTo>
                  <a:pt x="78676" y="24498"/>
                </a:lnTo>
                <a:lnTo>
                  <a:pt x="74180" y="25361"/>
                </a:lnTo>
                <a:lnTo>
                  <a:pt x="72250" y="26428"/>
                </a:lnTo>
                <a:lnTo>
                  <a:pt x="68389" y="32448"/>
                </a:lnTo>
                <a:lnTo>
                  <a:pt x="69456" y="6019"/>
                </a:lnTo>
                <a:lnTo>
                  <a:pt x="88112" y="6019"/>
                </a:lnTo>
                <a:lnTo>
                  <a:pt x="89179" y="106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3" name="object 173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8484111" y="3194808"/>
            <a:ext cx="159502" cy="69210"/>
          </a:xfrm>
          <a:prstGeom prst="rect">
            <a:avLst/>
          </a:prstGeom>
        </p:spPr>
      </p:pic>
      <p:pic>
        <p:nvPicPr>
          <p:cNvPr id="174" name="object 174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8484111" y="3309800"/>
            <a:ext cx="93686" cy="80386"/>
          </a:xfrm>
          <a:prstGeom prst="rect">
            <a:avLst/>
          </a:prstGeom>
        </p:spPr>
      </p:pic>
      <p:sp>
        <p:nvSpPr>
          <p:cNvPr id="175" name="object 175"/>
          <p:cNvSpPr/>
          <p:nvPr/>
        </p:nvSpPr>
        <p:spPr>
          <a:xfrm>
            <a:off x="8484108" y="3421786"/>
            <a:ext cx="90170" cy="68580"/>
          </a:xfrm>
          <a:custGeom>
            <a:avLst/>
            <a:gdLst/>
            <a:ahLst/>
            <a:cxnLst/>
            <a:rect l="l" t="t" r="r" b="b"/>
            <a:pathLst>
              <a:path w="90170" h="68579">
                <a:moveTo>
                  <a:pt x="26149" y="23431"/>
                </a:moveTo>
                <a:lnTo>
                  <a:pt x="24434" y="15265"/>
                </a:lnTo>
                <a:lnTo>
                  <a:pt x="22504" y="9245"/>
                </a:lnTo>
                <a:lnTo>
                  <a:pt x="22504" y="7099"/>
                </a:lnTo>
                <a:lnTo>
                  <a:pt x="21437" y="5943"/>
                </a:lnTo>
                <a:lnTo>
                  <a:pt x="21437" y="24511"/>
                </a:lnTo>
                <a:lnTo>
                  <a:pt x="21437" y="41706"/>
                </a:lnTo>
                <a:lnTo>
                  <a:pt x="19723" y="56959"/>
                </a:lnTo>
                <a:lnTo>
                  <a:pt x="17792" y="62115"/>
                </a:lnTo>
                <a:lnTo>
                  <a:pt x="13081" y="65125"/>
                </a:lnTo>
                <a:lnTo>
                  <a:pt x="11150" y="62979"/>
                </a:lnTo>
                <a:lnTo>
                  <a:pt x="7505" y="56959"/>
                </a:lnTo>
                <a:lnTo>
                  <a:pt x="6426" y="50939"/>
                </a:lnTo>
                <a:lnTo>
                  <a:pt x="5575" y="43853"/>
                </a:lnTo>
                <a:lnTo>
                  <a:pt x="5575" y="26441"/>
                </a:lnTo>
                <a:lnTo>
                  <a:pt x="6426" y="18275"/>
                </a:lnTo>
                <a:lnTo>
                  <a:pt x="7505" y="11176"/>
                </a:lnTo>
                <a:lnTo>
                  <a:pt x="9436" y="6019"/>
                </a:lnTo>
                <a:lnTo>
                  <a:pt x="13081" y="3009"/>
                </a:lnTo>
                <a:lnTo>
                  <a:pt x="16929" y="5156"/>
                </a:lnTo>
                <a:lnTo>
                  <a:pt x="19723" y="11176"/>
                </a:lnTo>
                <a:lnTo>
                  <a:pt x="20574" y="16344"/>
                </a:lnTo>
                <a:lnTo>
                  <a:pt x="21437" y="24511"/>
                </a:lnTo>
                <a:lnTo>
                  <a:pt x="21437" y="5943"/>
                </a:lnTo>
                <a:lnTo>
                  <a:pt x="17792" y="1943"/>
                </a:lnTo>
                <a:lnTo>
                  <a:pt x="13081" y="0"/>
                </a:lnTo>
                <a:lnTo>
                  <a:pt x="12217" y="0"/>
                </a:lnTo>
                <a:lnTo>
                  <a:pt x="7505" y="3009"/>
                </a:lnTo>
                <a:lnTo>
                  <a:pt x="4711" y="9245"/>
                </a:lnTo>
                <a:lnTo>
                  <a:pt x="3644" y="10109"/>
                </a:lnTo>
                <a:lnTo>
                  <a:pt x="1930" y="17195"/>
                </a:lnTo>
                <a:lnTo>
                  <a:pt x="850" y="24511"/>
                </a:lnTo>
                <a:lnTo>
                  <a:pt x="0" y="33528"/>
                </a:lnTo>
                <a:lnTo>
                  <a:pt x="850" y="36537"/>
                </a:lnTo>
                <a:lnTo>
                  <a:pt x="850" y="44716"/>
                </a:lnTo>
                <a:lnTo>
                  <a:pt x="1930" y="52882"/>
                </a:lnTo>
                <a:lnTo>
                  <a:pt x="4711" y="59105"/>
                </a:lnTo>
                <a:lnTo>
                  <a:pt x="4711" y="61048"/>
                </a:lnTo>
                <a:lnTo>
                  <a:pt x="9436" y="66205"/>
                </a:lnTo>
                <a:lnTo>
                  <a:pt x="13081" y="68135"/>
                </a:lnTo>
                <a:lnTo>
                  <a:pt x="14998" y="68135"/>
                </a:lnTo>
                <a:lnTo>
                  <a:pt x="19723" y="65125"/>
                </a:lnTo>
                <a:lnTo>
                  <a:pt x="22504" y="59105"/>
                </a:lnTo>
                <a:lnTo>
                  <a:pt x="23368" y="58039"/>
                </a:lnTo>
                <a:lnTo>
                  <a:pt x="25298" y="50939"/>
                </a:lnTo>
                <a:lnTo>
                  <a:pt x="26149" y="42773"/>
                </a:lnTo>
                <a:lnTo>
                  <a:pt x="26149" y="23431"/>
                </a:lnTo>
                <a:close/>
              </a:path>
              <a:path w="90170" h="68579">
                <a:moveTo>
                  <a:pt x="41160" y="62979"/>
                </a:moveTo>
                <a:lnTo>
                  <a:pt x="40297" y="59105"/>
                </a:lnTo>
                <a:lnTo>
                  <a:pt x="37515" y="56959"/>
                </a:lnTo>
                <a:lnTo>
                  <a:pt x="35585" y="59105"/>
                </a:lnTo>
                <a:lnTo>
                  <a:pt x="34721" y="62979"/>
                </a:lnTo>
                <a:lnTo>
                  <a:pt x="35585" y="67068"/>
                </a:lnTo>
                <a:lnTo>
                  <a:pt x="37515" y="68135"/>
                </a:lnTo>
                <a:lnTo>
                  <a:pt x="40297" y="67068"/>
                </a:lnTo>
                <a:lnTo>
                  <a:pt x="41160" y="62979"/>
                </a:lnTo>
                <a:close/>
              </a:path>
              <a:path w="90170" h="68579">
                <a:moveTo>
                  <a:pt x="83388" y="66205"/>
                </a:moveTo>
                <a:lnTo>
                  <a:pt x="72250" y="64058"/>
                </a:lnTo>
                <a:lnTo>
                  <a:pt x="70319" y="59105"/>
                </a:lnTo>
                <a:lnTo>
                  <a:pt x="71170" y="55892"/>
                </a:lnTo>
                <a:lnTo>
                  <a:pt x="71170" y="49872"/>
                </a:lnTo>
                <a:lnTo>
                  <a:pt x="69456" y="47713"/>
                </a:lnTo>
                <a:lnTo>
                  <a:pt x="66459" y="49872"/>
                </a:lnTo>
                <a:lnTo>
                  <a:pt x="65595" y="53949"/>
                </a:lnTo>
                <a:lnTo>
                  <a:pt x="66459" y="58039"/>
                </a:lnTo>
                <a:lnTo>
                  <a:pt x="69456" y="64058"/>
                </a:lnTo>
                <a:lnTo>
                  <a:pt x="72250" y="66205"/>
                </a:lnTo>
                <a:lnTo>
                  <a:pt x="77812" y="68135"/>
                </a:lnTo>
                <a:lnTo>
                  <a:pt x="78676" y="68135"/>
                </a:lnTo>
                <a:lnTo>
                  <a:pt x="83388" y="66205"/>
                </a:lnTo>
                <a:close/>
              </a:path>
              <a:path w="90170" h="68579">
                <a:moveTo>
                  <a:pt x="90043" y="44716"/>
                </a:moveTo>
                <a:lnTo>
                  <a:pt x="89179" y="36537"/>
                </a:lnTo>
                <a:lnTo>
                  <a:pt x="87249" y="29451"/>
                </a:lnTo>
                <a:lnTo>
                  <a:pt x="84467" y="26441"/>
                </a:lnTo>
                <a:lnTo>
                  <a:pt x="79743" y="24511"/>
                </a:lnTo>
                <a:lnTo>
                  <a:pt x="75031" y="25361"/>
                </a:lnTo>
                <a:lnTo>
                  <a:pt x="73101" y="26441"/>
                </a:lnTo>
                <a:lnTo>
                  <a:pt x="69456" y="32461"/>
                </a:lnTo>
                <a:lnTo>
                  <a:pt x="70319" y="7099"/>
                </a:lnTo>
                <a:lnTo>
                  <a:pt x="89179" y="7099"/>
                </a:lnTo>
                <a:lnTo>
                  <a:pt x="89179" y="1079"/>
                </a:lnTo>
                <a:lnTo>
                  <a:pt x="68389" y="1079"/>
                </a:lnTo>
                <a:lnTo>
                  <a:pt x="67525" y="36537"/>
                </a:lnTo>
                <a:lnTo>
                  <a:pt x="69456" y="36537"/>
                </a:lnTo>
                <a:lnTo>
                  <a:pt x="73101" y="29451"/>
                </a:lnTo>
                <a:lnTo>
                  <a:pt x="78676" y="28587"/>
                </a:lnTo>
                <a:lnTo>
                  <a:pt x="80606" y="28587"/>
                </a:lnTo>
                <a:lnTo>
                  <a:pt x="84467" y="32461"/>
                </a:lnTo>
                <a:lnTo>
                  <a:pt x="85318" y="37617"/>
                </a:lnTo>
                <a:lnTo>
                  <a:pt x="86182" y="45783"/>
                </a:lnTo>
                <a:lnTo>
                  <a:pt x="85318" y="53949"/>
                </a:lnTo>
                <a:lnTo>
                  <a:pt x="84467" y="59969"/>
                </a:lnTo>
                <a:lnTo>
                  <a:pt x="82537" y="62979"/>
                </a:lnTo>
                <a:lnTo>
                  <a:pt x="77812" y="65125"/>
                </a:lnTo>
                <a:lnTo>
                  <a:pt x="83388" y="66205"/>
                </a:lnTo>
                <a:lnTo>
                  <a:pt x="87249" y="62115"/>
                </a:lnTo>
                <a:lnTo>
                  <a:pt x="88112" y="59969"/>
                </a:lnTo>
                <a:lnTo>
                  <a:pt x="90043" y="53949"/>
                </a:lnTo>
                <a:lnTo>
                  <a:pt x="90043" y="4471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6" name="object 176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3634605" y="3159343"/>
            <a:ext cx="124793" cy="68135"/>
          </a:xfrm>
          <a:prstGeom prst="rect">
            <a:avLst/>
          </a:prstGeom>
        </p:spPr>
      </p:pic>
      <p:pic>
        <p:nvPicPr>
          <p:cNvPr id="177" name="object 177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3634605" y="3273261"/>
            <a:ext cx="124793" cy="81461"/>
          </a:xfrm>
          <a:prstGeom prst="rect">
            <a:avLst/>
          </a:prstGeom>
        </p:spPr>
      </p:pic>
      <p:sp>
        <p:nvSpPr>
          <p:cNvPr id="178" name="object 178"/>
          <p:cNvSpPr/>
          <p:nvPr/>
        </p:nvSpPr>
        <p:spPr>
          <a:xfrm>
            <a:off x="3634600" y="3386111"/>
            <a:ext cx="90170" cy="68580"/>
          </a:xfrm>
          <a:custGeom>
            <a:avLst/>
            <a:gdLst/>
            <a:ahLst/>
            <a:cxnLst/>
            <a:rect l="l" t="t" r="r" b="b"/>
            <a:pathLst>
              <a:path w="90170" h="68579">
                <a:moveTo>
                  <a:pt x="26276" y="31597"/>
                </a:moveTo>
                <a:lnTo>
                  <a:pt x="25336" y="22352"/>
                </a:lnTo>
                <a:lnTo>
                  <a:pt x="24396" y="15252"/>
                </a:lnTo>
                <a:lnTo>
                  <a:pt x="22529" y="8166"/>
                </a:lnTo>
                <a:lnTo>
                  <a:pt x="21590" y="7086"/>
                </a:lnTo>
                <a:lnTo>
                  <a:pt x="21590" y="33743"/>
                </a:lnTo>
                <a:lnTo>
                  <a:pt x="21590" y="41694"/>
                </a:lnTo>
                <a:lnTo>
                  <a:pt x="20650" y="49860"/>
                </a:lnTo>
                <a:lnTo>
                  <a:pt x="19697" y="56095"/>
                </a:lnTo>
                <a:lnTo>
                  <a:pt x="16891" y="61036"/>
                </a:lnTo>
                <a:lnTo>
                  <a:pt x="13144" y="64262"/>
                </a:lnTo>
                <a:lnTo>
                  <a:pt x="10337" y="63195"/>
                </a:lnTo>
                <a:lnTo>
                  <a:pt x="7518" y="56095"/>
                </a:lnTo>
                <a:lnTo>
                  <a:pt x="6578" y="50939"/>
                </a:lnTo>
                <a:lnTo>
                  <a:pt x="4699" y="33743"/>
                </a:lnTo>
                <a:lnTo>
                  <a:pt x="4699" y="25577"/>
                </a:lnTo>
                <a:lnTo>
                  <a:pt x="5638" y="17411"/>
                </a:lnTo>
                <a:lnTo>
                  <a:pt x="7518" y="11176"/>
                </a:lnTo>
                <a:lnTo>
                  <a:pt x="9385" y="6235"/>
                </a:lnTo>
                <a:lnTo>
                  <a:pt x="13144" y="3009"/>
                </a:lnTo>
                <a:lnTo>
                  <a:pt x="15951" y="4076"/>
                </a:lnTo>
                <a:lnTo>
                  <a:pt x="19697" y="11176"/>
                </a:lnTo>
                <a:lnTo>
                  <a:pt x="20650" y="16332"/>
                </a:lnTo>
                <a:lnTo>
                  <a:pt x="20650" y="24498"/>
                </a:lnTo>
                <a:lnTo>
                  <a:pt x="21590" y="33743"/>
                </a:lnTo>
                <a:lnTo>
                  <a:pt x="21590" y="7086"/>
                </a:lnTo>
                <a:lnTo>
                  <a:pt x="17830" y="1066"/>
                </a:lnTo>
                <a:lnTo>
                  <a:pt x="13144" y="0"/>
                </a:lnTo>
                <a:lnTo>
                  <a:pt x="12192" y="0"/>
                </a:lnTo>
                <a:lnTo>
                  <a:pt x="7518" y="3009"/>
                </a:lnTo>
                <a:lnTo>
                  <a:pt x="3771" y="9245"/>
                </a:lnTo>
                <a:lnTo>
                  <a:pt x="3771" y="10312"/>
                </a:lnTo>
                <a:lnTo>
                  <a:pt x="1879" y="16332"/>
                </a:lnTo>
                <a:lnTo>
                  <a:pt x="0" y="33743"/>
                </a:lnTo>
                <a:lnTo>
                  <a:pt x="0" y="35674"/>
                </a:lnTo>
                <a:lnTo>
                  <a:pt x="939" y="44919"/>
                </a:lnTo>
                <a:lnTo>
                  <a:pt x="1879" y="52019"/>
                </a:lnTo>
                <a:lnTo>
                  <a:pt x="3771" y="59105"/>
                </a:lnTo>
                <a:lnTo>
                  <a:pt x="4699" y="60185"/>
                </a:lnTo>
                <a:lnTo>
                  <a:pt x="8445" y="66205"/>
                </a:lnTo>
                <a:lnTo>
                  <a:pt x="13144" y="67271"/>
                </a:lnTo>
                <a:lnTo>
                  <a:pt x="15024" y="67271"/>
                </a:lnTo>
                <a:lnTo>
                  <a:pt x="18783" y="64262"/>
                </a:lnTo>
                <a:lnTo>
                  <a:pt x="22529" y="58026"/>
                </a:lnTo>
                <a:lnTo>
                  <a:pt x="22529" y="56959"/>
                </a:lnTo>
                <a:lnTo>
                  <a:pt x="24396" y="50939"/>
                </a:lnTo>
                <a:lnTo>
                  <a:pt x="26276" y="33743"/>
                </a:lnTo>
                <a:lnTo>
                  <a:pt x="26276" y="31597"/>
                </a:lnTo>
                <a:close/>
              </a:path>
              <a:path w="90170" h="68579">
                <a:moveTo>
                  <a:pt x="41287" y="62115"/>
                </a:moveTo>
                <a:lnTo>
                  <a:pt x="40347" y="59105"/>
                </a:lnTo>
                <a:lnTo>
                  <a:pt x="37541" y="56959"/>
                </a:lnTo>
                <a:lnTo>
                  <a:pt x="34734" y="59105"/>
                </a:lnTo>
                <a:lnTo>
                  <a:pt x="33782" y="62115"/>
                </a:lnTo>
                <a:lnTo>
                  <a:pt x="34734" y="66205"/>
                </a:lnTo>
                <a:lnTo>
                  <a:pt x="37541" y="68135"/>
                </a:lnTo>
                <a:lnTo>
                  <a:pt x="40347" y="66205"/>
                </a:lnTo>
                <a:lnTo>
                  <a:pt x="41287" y="62115"/>
                </a:lnTo>
                <a:close/>
              </a:path>
              <a:path w="90170" h="68579">
                <a:moveTo>
                  <a:pt x="90081" y="44919"/>
                </a:moveTo>
                <a:lnTo>
                  <a:pt x="89141" y="35674"/>
                </a:lnTo>
                <a:lnTo>
                  <a:pt x="87249" y="29654"/>
                </a:lnTo>
                <a:lnTo>
                  <a:pt x="84442" y="25577"/>
                </a:lnTo>
                <a:lnTo>
                  <a:pt x="78803" y="24498"/>
                </a:lnTo>
                <a:lnTo>
                  <a:pt x="74129" y="25577"/>
                </a:lnTo>
                <a:lnTo>
                  <a:pt x="73190" y="26441"/>
                </a:lnTo>
                <a:lnTo>
                  <a:pt x="69443" y="31597"/>
                </a:lnTo>
                <a:lnTo>
                  <a:pt x="70383" y="6235"/>
                </a:lnTo>
                <a:lnTo>
                  <a:pt x="88201" y="6235"/>
                </a:lnTo>
                <a:lnTo>
                  <a:pt x="89141" y="0"/>
                </a:lnTo>
                <a:lnTo>
                  <a:pt x="68491" y="0"/>
                </a:lnTo>
                <a:lnTo>
                  <a:pt x="67551" y="35674"/>
                </a:lnTo>
                <a:lnTo>
                  <a:pt x="69443" y="35674"/>
                </a:lnTo>
                <a:lnTo>
                  <a:pt x="73190" y="29654"/>
                </a:lnTo>
                <a:lnTo>
                  <a:pt x="77889" y="27508"/>
                </a:lnTo>
                <a:lnTo>
                  <a:pt x="79756" y="28587"/>
                </a:lnTo>
                <a:lnTo>
                  <a:pt x="83502" y="32664"/>
                </a:lnTo>
                <a:lnTo>
                  <a:pt x="85394" y="36753"/>
                </a:lnTo>
                <a:lnTo>
                  <a:pt x="85394" y="52870"/>
                </a:lnTo>
                <a:lnTo>
                  <a:pt x="83502" y="60185"/>
                </a:lnTo>
                <a:lnTo>
                  <a:pt x="81635" y="62115"/>
                </a:lnTo>
                <a:lnTo>
                  <a:pt x="76936" y="65125"/>
                </a:lnTo>
                <a:lnTo>
                  <a:pt x="72250" y="63195"/>
                </a:lnTo>
                <a:lnTo>
                  <a:pt x="69443" y="59105"/>
                </a:lnTo>
                <a:lnTo>
                  <a:pt x="70383" y="56095"/>
                </a:lnTo>
                <a:lnTo>
                  <a:pt x="71297" y="52019"/>
                </a:lnTo>
                <a:lnTo>
                  <a:pt x="70383" y="49009"/>
                </a:lnTo>
                <a:lnTo>
                  <a:pt x="68491" y="47929"/>
                </a:lnTo>
                <a:lnTo>
                  <a:pt x="66624" y="49009"/>
                </a:lnTo>
                <a:lnTo>
                  <a:pt x="65684" y="53949"/>
                </a:lnTo>
                <a:lnTo>
                  <a:pt x="65684" y="56959"/>
                </a:lnTo>
                <a:lnTo>
                  <a:pt x="69443" y="63195"/>
                </a:lnTo>
                <a:lnTo>
                  <a:pt x="72250" y="66205"/>
                </a:lnTo>
                <a:lnTo>
                  <a:pt x="76936" y="67271"/>
                </a:lnTo>
                <a:lnTo>
                  <a:pt x="77889" y="67271"/>
                </a:lnTo>
                <a:lnTo>
                  <a:pt x="83502" y="66205"/>
                </a:lnTo>
                <a:lnTo>
                  <a:pt x="87249" y="61036"/>
                </a:lnTo>
                <a:lnTo>
                  <a:pt x="87249" y="60185"/>
                </a:lnTo>
                <a:lnTo>
                  <a:pt x="89141" y="52870"/>
                </a:lnTo>
                <a:lnTo>
                  <a:pt x="90081" y="4491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9" name="object 179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7297273" y="6122374"/>
            <a:ext cx="124772" cy="68178"/>
          </a:xfrm>
          <a:prstGeom prst="rect">
            <a:avLst/>
          </a:prstGeom>
        </p:spPr>
      </p:pic>
      <p:sp>
        <p:nvSpPr>
          <p:cNvPr id="180" name="object 180"/>
          <p:cNvSpPr/>
          <p:nvPr/>
        </p:nvSpPr>
        <p:spPr>
          <a:xfrm>
            <a:off x="7297267" y="6236335"/>
            <a:ext cx="123189" cy="180340"/>
          </a:xfrm>
          <a:custGeom>
            <a:avLst/>
            <a:gdLst/>
            <a:ahLst/>
            <a:cxnLst/>
            <a:rect l="l" t="t" r="r" b="b"/>
            <a:pathLst>
              <a:path w="123190" h="180339">
                <a:moveTo>
                  <a:pt x="26365" y="135318"/>
                </a:moveTo>
                <a:lnTo>
                  <a:pt x="24434" y="127177"/>
                </a:lnTo>
                <a:lnTo>
                  <a:pt x="22504" y="121081"/>
                </a:lnTo>
                <a:lnTo>
                  <a:pt x="21653" y="119037"/>
                </a:lnTo>
                <a:lnTo>
                  <a:pt x="21653" y="136334"/>
                </a:lnTo>
                <a:lnTo>
                  <a:pt x="21653" y="154647"/>
                </a:lnTo>
                <a:lnTo>
                  <a:pt x="19723" y="168897"/>
                </a:lnTo>
                <a:lnTo>
                  <a:pt x="17792" y="173977"/>
                </a:lnTo>
                <a:lnTo>
                  <a:pt x="13081" y="177038"/>
                </a:lnTo>
                <a:lnTo>
                  <a:pt x="11150" y="176022"/>
                </a:lnTo>
                <a:lnTo>
                  <a:pt x="7505" y="168897"/>
                </a:lnTo>
                <a:lnTo>
                  <a:pt x="6642" y="163804"/>
                </a:lnTo>
                <a:lnTo>
                  <a:pt x="5575" y="155663"/>
                </a:lnTo>
                <a:lnTo>
                  <a:pt x="5575" y="138366"/>
                </a:lnTo>
                <a:lnTo>
                  <a:pt x="7505" y="123113"/>
                </a:lnTo>
                <a:lnTo>
                  <a:pt x="9436" y="118033"/>
                </a:lnTo>
                <a:lnTo>
                  <a:pt x="13081" y="114973"/>
                </a:lnTo>
                <a:lnTo>
                  <a:pt x="16941" y="116992"/>
                </a:lnTo>
                <a:lnTo>
                  <a:pt x="19723" y="123113"/>
                </a:lnTo>
                <a:lnTo>
                  <a:pt x="21653" y="136334"/>
                </a:lnTo>
                <a:lnTo>
                  <a:pt x="21653" y="119037"/>
                </a:lnTo>
                <a:lnTo>
                  <a:pt x="17792" y="113944"/>
                </a:lnTo>
                <a:lnTo>
                  <a:pt x="13081" y="111925"/>
                </a:lnTo>
                <a:lnTo>
                  <a:pt x="12217" y="112928"/>
                </a:lnTo>
                <a:lnTo>
                  <a:pt x="7505" y="114973"/>
                </a:lnTo>
                <a:lnTo>
                  <a:pt x="3644" y="122097"/>
                </a:lnTo>
                <a:lnTo>
                  <a:pt x="1930" y="129222"/>
                </a:lnTo>
                <a:lnTo>
                  <a:pt x="863" y="137350"/>
                </a:lnTo>
                <a:lnTo>
                  <a:pt x="0" y="146507"/>
                </a:lnTo>
                <a:lnTo>
                  <a:pt x="0" y="148551"/>
                </a:lnTo>
                <a:lnTo>
                  <a:pt x="13081" y="180086"/>
                </a:lnTo>
                <a:lnTo>
                  <a:pt x="15011" y="180086"/>
                </a:lnTo>
                <a:lnTo>
                  <a:pt x="18656" y="177038"/>
                </a:lnTo>
                <a:lnTo>
                  <a:pt x="22504" y="170929"/>
                </a:lnTo>
                <a:lnTo>
                  <a:pt x="23368" y="169913"/>
                </a:lnTo>
                <a:lnTo>
                  <a:pt x="25298" y="162788"/>
                </a:lnTo>
                <a:lnTo>
                  <a:pt x="26365" y="155663"/>
                </a:lnTo>
                <a:lnTo>
                  <a:pt x="26365" y="135318"/>
                </a:lnTo>
                <a:close/>
              </a:path>
              <a:path w="123190" h="180339">
                <a:moveTo>
                  <a:pt x="29159" y="45783"/>
                </a:moveTo>
                <a:lnTo>
                  <a:pt x="27228" y="37642"/>
                </a:lnTo>
                <a:lnTo>
                  <a:pt x="24434" y="33578"/>
                </a:lnTo>
                <a:lnTo>
                  <a:pt x="24434" y="48844"/>
                </a:lnTo>
                <a:lnTo>
                  <a:pt x="24434" y="52908"/>
                </a:lnTo>
                <a:lnTo>
                  <a:pt x="22504" y="60032"/>
                </a:lnTo>
                <a:lnTo>
                  <a:pt x="20586" y="62064"/>
                </a:lnTo>
                <a:lnTo>
                  <a:pt x="15862" y="64096"/>
                </a:lnTo>
                <a:lnTo>
                  <a:pt x="11150" y="64096"/>
                </a:lnTo>
                <a:lnTo>
                  <a:pt x="9436" y="63093"/>
                </a:lnTo>
                <a:lnTo>
                  <a:pt x="8356" y="61048"/>
                </a:lnTo>
                <a:lnTo>
                  <a:pt x="8356" y="31534"/>
                </a:lnTo>
                <a:lnTo>
                  <a:pt x="14147" y="31534"/>
                </a:lnTo>
                <a:lnTo>
                  <a:pt x="17792" y="32575"/>
                </a:lnTo>
                <a:lnTo>
                  <a:pt x="22504" y="35623"/>
                </a:lnTo>
                <a:lnTo>
                  <a:pt x="23368" y="39687"/>
                </a:lnTo>
                <a:lnTo>
                  <a:pt x="24434" y="48844"/>
                </a:lnTo>
                <a:lnTo>
                  <a:pt x="24434" y="33578"/>
                </a:lnTo>
                <a:lnTo>
                  <a:pt x="19723" y="30530"/>
                </a:lnTo>
                <a:lnTo>
                  <a:pt x="22504" y="28486"/>
                </a:lnTo>
                <a:lnTo>
                  <a:pt x="26365" y="24422"/>
                </a:lnTo>
                <a:lnTo>
                  <a:pt x="26365" y="23418"/>
                </a:lnTo>
                <a:lnTo>
                  <a:pt x="27228" y="15265"/>
                </a:lnTo>
                <a:lnTo>
                  <a:pt x="27228" y="10172"/>
                </a:lnTo>
                <a:lnTo>
                  <a:pt x="24434" y="3060"/>
                </a:lnTo>
                <a:lnTo>
                  <a:pt x="23368" y="2286"/>
                </a:lnTo>
                <a:lnTo>
                  <a:pt x="23368" y="15265"/>
                </a:lnTo>
                <a:lnTo>
                  <a:pt x="22504" y="19329"/>
                </a:lnTo>
                <a:lnTo>
                  <a:pt x="20586" y="26466"/>
                </a:lnTo>
                <a:lnTo>
                  <a:pt x="19723" y="26466"/>
                </a:lnTo>
                <a:lnTo>
                  <a:pt x="15011" y="29514"/>
                </a:lnTo>
                <a:lnTo>
                  <a:pt x="8356" y="29514"/>
                </a:lnTo>
                <a:lnTo>
                  <a:pt x="8356" y="5105"/>
                </a:lnTo>
                <a:lnTo>
                  <a:pt x="9436" y="3060"/>
                </a:lnTo>
                <a:lnTo>
                  <a:pt x="11150" y="2044"/>
                </a:lnTo>
                <a:lnTo>
                  <a:pt x="14147" y="2044"/>
                </a:lnTo>
                <a:lnTo>
                  <a:pt x="15862" y="3060"/>
                </a:lnTo>
                <a:lnTo>
                  <a:pt x="20586" y="5105"/>
                </a:lnTo>
                <a:lnTo>
                  <a:pt x="21653" y="7124"/>
                </a:lnTo>
                <a:lnTo>
                  <a:pt x="23368" y="15265"/>
                </a:lnTo>
                <a:lnTo>
                  <a:pt x="23368" y="2286"/>
                </a:lnTo>
                <a:lnTo>
                  <a:pt x="21653" y="1016"/>
                </a:lnTo>
                <a:lnTo>
                  <a:pt x="15862" y="0"/>
                </a:lnTo>
                <a:lnTo>
                  <a:pt x="863" y="0"/>
                </a:lnTo>
                <a:lnTo>
                  <a:pt x="863" y="2044"/>
                </a:lnTo>
                <a:lnTo>
                  <a:pt x="2781" y="2044"/>
                </a:lnTo>
                <a:lnTo>
                  <a:pt x="3644" y="3060"/>
                </a:lnTo>
                <a:lnTo>
                  <a:pt x="4711" y="5105"/>
                </a:lnTo>
                <a:lnTo>
                  <a:pt x="4711" y="61048"/>
                </a:lnTo>
                <a:lnTo>
                  <a:pt x="3644" y="63093"/>
                </a:lnTo>
                <a:lnTo>
                  <a:pt x="2781" y="64096"/>
                </a:lnTo>
                <a:lnTo>
                  <a:pt x="0" y="64096"/>
                </a:lnTo>
                <a:lnTo>
                  <a:pt x="0" y="66141"/>
                </a:lnTo>
                <a:lnTo>
                  <a:pt x="15862" y="66141"/>
                </a:lnTo>
                <a:lnTo>
                  <a:pt x="21653" y="65112"/>
                </a:lnTo>
                <a:lnTo>
                  <a:pt x="26365" y="62064"/>
                </a:lnTo>
                <a:lnTo>
                  <a:pt x="28079" y="56984"/>
                </a:lnTo>
                <a:lnTo>
                  <a:pt x="29159" y="48844"/>
                </a:lnTo>
                <a:lnTo>
                  <a:pt x="29159" y="45783"/>
                </a:lnTo>
                <a:close/>
              </a:path>
              <a:path w="123190" h="180339">
                <a:moveTo>
                  <a:pt x="41376" y="174993"/>
                </a:moveTo>
                <a:lnTo>
                  <a:pt x="40309" y="170929"/>
                </a:lnTo>
                <a:lnTo>
                  <a:pt x="37515" y="169913"/>
                </a:lnTo>
                <a:lnTo>
                  <a:pt x="35585" y="170929"/>
                </a:lnTo>
                <a:lnTo>
                  <a:pt x="33870" y="174993"/>
                </a:lnTo>
                <a:lnTo>
                  <a:pt x="35585" y="179070"/>
                </a:lnTo>
                <a:lnTo>
                  <a:pt x="37515" y="180086"/>
                </a:lnTo>
                <a:lnTo>
                  <a:pt x="40309" y="179070"/>
                </a:lnTo>
                <a:lnTo>
                  <a:pt x="41376" y="174993"/>
                </a:lnTo>
                <a:close/>
              </a:path>
              <a:path w="123190" h="180339">
                <a:moveTo>
                  <a:pt x="90043" y="128193"/>
                </a:moveTo>
                <a:lnTo>
                  <a:pt x="89179" y="124129"/>
                </a:lnTo>
                <a:lnTo>
                  <a:pt x="86398" y="116992"/>
                </a:lnTo>
                <a:lnTo>
                  <a:pt x="86398" y="128193"/>
                </a:lnTo>
                <a:lnTo>
                  <a:pt x="85331" y="136334"/>
                </a:lnTo>
                <a:lnTo>
                  <a:pt x="80606" y="142443"/>
                </a:lnTo>
                <a:lnTo>
                  <a:pt x="75895" y="139395"/>
                </a:lnTo>
                <a:lnTo>
                  <a:pt x="71386" y="134302"/>
                </a:lnTo>
                <a:lnTo>
                  <a:pt x="69456" y="127177"/>
                </a:lnTo>
                <a:lnTo>
                  <a:pt x="71386" y="119037"/>
                </a:lnTo>
                <a:lnTo>
                  <a:pt x="72250" y="116992"/>
                </a:lnTo>
                <a:lnTo>
                  <a:pt x="77825" y="114973"/>
                </a:lnTo>
                <a:lnTo>
                  <a:pt x="79756" y="114973"/>
                </a:lnTo>
                <a:lnTo>
                  <a:pt x="84467" y="119037"/>
                </a:lnTo>
                <a:lnTo>
                  <a:pt x="85331" y="121081"/>
                </a:lnTo>
                <a:lnTo>
                  <a:pt x="86398" y="128193"/>
                </a:lnTo>
                <a:lnTo>
                  <a:pt x="86398" y="116992"/>
                </a:lnTo>
                <a:lnTo>
                  <a:pt x="83400" y="113944"/>
                </a:lnTo>
                <a:lnTo>
                  <a:pt x="77825" y="111925"/>
                </a:lnTo>
                <a:lnTo>
                  <a:pt x="73101" y="112928"/>
                </a:lnTo>
                <a:lnTo>
                  <a:pt x="69456" y="116992"/>
                </a:lnTo>
                <a:lnTo>
                  <a:pt x="67525" y="120053"/>
                </a:lnTo>
                <a:lnTo>
                  <a:pt x="65595" y="128193"/>
                </a:lnTo>
                <a:lnTo>
                  <a:pt x="65595" y="129209"/>
                </a:lnTo>
                <a:lnTo>
                  <a:pt x="67525" y="137350"/>
                </a:lnTo>
                <a:lnTo>
                  <a:pt x="68389" y="139395"/>
                </a:lnTo>
                <a:lnTo>
                  <a:pt x="73101" y="144475"/>
                </a:lnTo>
                <a:lnTo>
                  <a:pt x="70319" y="146507"/>
                </a:lnTo>
                <a:lnTo>
                  <a:pt x="66675" y="152615"/>
                </a:lnTo>
                <a:lnTo>
                  <a:pt x="65595" y="155663"/>
                </a:lnTo>
                <a:lnTo>
                  <a:pt x="64744" y="163804"/>
                </a:lnTo>
                <a:lnTo>
                  <a:pt x="65595" y="167881"/>
                </a:lnTo>
                <a:lnTo>
                  <a:pt x="68389" y="174993"/>
                </a:lnTo>
                <a:lnTo>
                  <a:pt x="72250" y="179070"/>
                </a:lnTo>
                <a:lnTo>
                  <a:pt x="77825" y="180086"/>
                </a:lnTo>
                <a:lnTo>
                  <a:pt x="82537" y="179070"/>
                </a:lnTo>
                <a:lnTo>
                  <a:pt x="87249" y="174993"/>
                </a:lnTo>
                <a:lnTo>
                  <a:pt x="89179" y="170929"/>
                </a:lnTo>
                <a:lnTo>
                  <a:pt x="90043" y="162788"/>
                </a:lnTo>
                <a:lnTo>
                  <a:pt x="90043" y="160756"/>
                </a:lnTo>
                <a:lnTo>
                  <a:pt x="88112" y="152615"/>
                </a:lnTo>
                <a:lnTo>
                  <a:pt x="86398" y="149567"/>
                </a:lnTo>
                <a:lnTo>
                  <a:pt x="86398" y="163804"/>
                </a:lnTo>
                <a:lnTo>
                  <a:pt x="86398" y="165836"/>
                </a:lnTo>
                <a:lnTo>
                  <a:pt x="84467" y="173977"/>
                </a:lnTo>
                <a:lnTo>
                  <a:pt x="83400" y="176022"/>
                </a:lnTo>
                <a:lnTo>
                  <a:pt x="77825" y="177038"/>
                </a:lnTo>
                <a:lnTo>
                  <a:pt x="75895" y="177038"/>
                </a:lnTo>
                <a:lnTo>
                  <a:pt x="71386" y="173977"/>
                </a:lnTo>
                <a:lnTo>
                  <a:pt x="69456" y="170929"/>
                </a:lnTo>
                <a:lnTo>
                  <a:pt x="68389" y="163804"/>
                </a:lnTo>
                <a:lnTo>
                  <a:pt x="68389" y="160756"/>
                </a:lnTo>
                <a:lnTo>
                  <a:pt x="70319" y="153631"/>
                </a:lnTo>
                <a:lnTo>
                  <a:pt x="70319" y="151599"/>
                </a:lnTo>
                <a:lnTo>
                  <a:pt x="74180" y="145491"/>
                </a:lnTo>
                <a:lnTo>
                  <a:pt x="79756" y="149567"/>
                </a:lnTo>
                <a:lnTo>
                  <a:pt x="83400" y="153631"/>
                </a:lnTo>
                <a:lnTo>
                  <a:pt x="85331" y="156679"/>
                </a:lnTo>
                <a:lnTo>
                  <a:pt x="86398" y="163804"/>
                </a:lnTo>
                <a:lnTo>
                  <a:pt x="86398" y="149567"/>
                </a:lnTo>
                <a:lnTo>
                  <a:pt x="82537" y="144475"/>
                </a:lnTo>
                <a:lnTo>
                  <a:pt x="84467" y="142443"/>
                </a:lnTo>
                <a:lnTo>
                  <a:pt x="88112" y="136334"/>
                </a:lnTo>
                <a:lnTo>
                  <a:pt x="90043" y="128193"/>
                </a:lnTo>
                <a:close/>
              </a:path>
              <a:path w="123190" h="180339">
                <a:moveTo>
                  <a:pt x="122847" y="156679"/>
                </a:moveTo>
                <a:lnTo>
                  <a:pt x="121983" y="148551"/>
                </a:lnTo>
                <a:lnTo>
                  <a:pt x="119202" y="142443"/>
                </a:lnTo>
                <a:lnTo>
                  <a:pt x="116408" y="138366"/>
                </a:lnTo>
                <a:lnTo>
                  <a:pt x="111696" y="136334"/>
                </a:lnTo>
                <a:lnTo>
                  <a:pt x="106972" y="138366"/>
                </a:lnTo>
                <a:lnTo>
                  <a:pt x="105905" y="138366"/>
                </a:lnTo>
                <a:lnTo>
                  <a:pt x="102260" y="144475"/>
                </a:lnTo>
                <a:lnTo>
                  <a:pt x="103124" y="119037"/>
                </a:lnTo>
                <a:lnTo>
                  <a:pt x="120916" y="119037"/>
                </a:lnTo>
                <a:lnTo>
                  <a:pt x="121983" y="112928"/>
                </a:lnTo>
                <a:lnTo>
                  <a:pt x="101409" y="112928"/>
                </a:lnTo>
                <a:lnTo>
                  <a:pt x="99479" y="148551"/>
                </a:lnTo>
                <a:lnTo>
                  <a:pt x="102260" y="148551"/>
                </a:lnTo>
                <a:lnTo>
                  <a:pt x="105905" y="142443"/>
                </a:lnTo>
                <a:lnTo>
                  <a:pt x="110617" y="140411"/>
                </a:lnTo>
                <a:lnTo>
                  <a:pt x="112547" y="140411"/>
                </a:lnTo>
                <a:lnTo>
                  <a:pt x="116408" y="145491"/>
                </a:lnTo>
                <a:lnTo>
                  <a:pt x="117271" y="149567"/>
                </a:lnTo>
                <a:lnTo>
                  <a:pt x="118122" y="157695"/>
                </a:lnTo>
                <a:lnTo>
                  <a:pt x="118122" y="165836"/>
                </a:lnTo>
                <a:lnTo>
                  <a:pt x="116408" y="171945"/>
                </a:lnTo>
                <a:lnTo>
                  <a:pt x="114477" y="174993"/>
                </a:lnTo>
                <a:lnTo>
                  <a:pt x="109766" y="177038"/>
                </a:lnTo>
                <a:lnTo>
                  <a:pt x="105054" y="176022"/>
                </a:lnTo>
                <a:lnTo>
                  <a:pt x="102260" y="170929"/>
                </a:lnTo>
                <a:lnTo>
                  <a:pt x="103124" y="167881"/>
                </a:lnTo>
                <a:lnTo>
                  <a:pt x="104190" y="164820"/>
                </a:lnTo>
                <a:lnTo>
                  <a:pt x="103124" y="161772"/>
                </a:lnTo>
                <a:lnTo>
                  <a:pt x="101409" y="160756"/>
                </a:lnTo>
                <a:lnTo>
                  <a:pt x="99479" y="161772"/>
                </a:lnTo>
                <a:lnTo>
                  <a:pt x="98399" y="165836"/>
                </a:lnTo>
                <a:lnTo>
                  <a:pt x="98399" y="169913"/>
                </a:lnTo>
                <a:lnTo>
                  <a:pt x="101409" y="176022"/>
                </a:lnTo>
                <a:lnTo>
                  <a:pt x="105054" y="179070"/>
                </a:lnTo>
                <a:lnTo>
                  <a:pt x="109766" y="180086"/>
                </a:lnTo>
                <a:lnTo>
                  <a:pt x="110617" y="180086"/>
                </a:lnTo>
                <a:lnTo>
                  <a:pt x="122847" y="157695"/>
                </a:lnTo>
                <a:lnTo>
                  <a:pt x="122847" y="15667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81" name="object 181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9164142" y="6122374"/>
            <a:ext cx="124986" cy="68178"/>
          </a:xfrm>
          <a:prstGeom prst="rect">
            <a:avLst/>
          </a:prstGeom>
        </p:spPr>
      </p:pic>
      <p:sp>
        <p:nvSpPr>
          <p:cNvPr id="182" name="object 182"/>
          <p:cNvSpPr/>
          <p:nvPr/>
        </p:nvSpPr>
        <p:spPr>
          <a:xfrm>
            <a:off x="9164142" y="6236335"/>
            <a:ext cx="122555" cy="180340"/>
          </a:xfrm>
          <a:custGeom>
            <a:avLst/>
            <a:gdLst/>
            <a:ahLst/>
            <a:cxnLst/>
            <a:rect l="l" t="t" r="r" b="b"/>
            <a:pathLst>
              <a:path w="122554" h="180339">
                <a:moveTo>
                  <a:pt x="25501" y="135318"/>
                </a:moveTo>
                <a:lnTo>
                  <a:pt x="23571" y="127177"/>
                </a:lnTo>
                <a:lnTo>
                  <a:pt x="21640" y="121081"/>
                </a:lnTo>
                <a:lnTo>
                  <a:pt x="21640" y="119037"/>
                </a:lnTo>
                <a:lnTo>
                  <a:pt x="20789" y="118122"/>
                </a:lnTo>
                <a:lnTo>
                  <a:pt x="20789" y="136334"/>
                </a:lnTo>
                <a:lnTo>
                  <a:pt x="20789" y="154647"/>
                </a:lnTo>
                <a:lnTo>
                  <a:pt x="18859" y="168897"/>
                </a:lnTo>
                <a:lnTo>
                  <a:pt x="16929" y="173977"/>
                </a:lnTo>
                <a:lnTo>
                  <a:pt x="13284" y="177038"/>
                </a:lnTo>
                <a:lnTo>
                  <a:pt x="10502" y="176022"/>
                </a:lnTo>
                <a:lnTo>
                  <a:pt x="6642" y="168897"/>
                </a:lnTo>
                <a:lnTo>
                  <a:pt x="5778" y="163804"/>
                </a:lnTo>
                <a:lnTo>
                  <a:pt x="4711" y="155663"/>
                </a:lnTo>
                <a:lnTo>
                  <a:pt x="4711" y="138366"/>
                </a:lnTo>
                <a:lnTo>
                  <a:pt x="6642" y="123113"/>
                </a:lnTo>
                <a:lnTo>
                  <a:pt x="8572" y="118033"/>
                </a:lnTo>
                <a:lnTo>
                  <a:pt x="13284" y="114973"/>
                </a:lnTo>
                <a:lnTo>
                  <a:pt x="16078" y="116992"/>
                </a:lnTo>
                <a:lnTo>
                  <a:pt x="18859" y="123113"/>
                </a:lnTo>
                <a:lnTo>
                  <a:pt x="20789" y="136334"/>
                </a:lnTo>
                <a:lnTo>
                  <a:pt x="20789" y="118122"/>
                </a:lnTo>
                <a:lnTo>
                  <a:pt x="16929" y="113944"/>
                </a:lnTo>
                <a:lnTo>
                  <a:pt x="13284" y="111925"/>
                </a:lnTo>
                <a:lnTo>
                  <a:pt x="11353" y="112928"/>
                </a:lnTo>
                <a:lnTo>
                  <a:pt x="6642" y="114973"/>
                </a:lnTo>
                <a:lnTo>
                  <a:pt x="3848" y="122097"/>
                </a:lnTo>
                <a:lnTo>
                  <a:pt x="2997" y="122097"/>
                </a:lnTo>
                <a:lnTo>
                  <a:pt x="1066" y="129222"/>
                </a:lnTo>
                <a:lnTo>
                  <a:pt x="0" y="137350"/>
                </a:lnTo>
                <a:lnTo>
                  <a:pt x="0" y="157695"/>
                </a:lnTo>
                <a:lnTo>
                  <a:pt x="1066" y="164820"/>
                </a:lnTo>
                <a:lnTo>
                  <a:pt x="3848" y="170929"/>
                </a:lnTo>
                <a:lnTo>
                  <a:pt x="3848" y="172961"/>
                </a:lnTo>
                <a:lnTo>
                  <a:pt x="8572" y="178054"/>
                </a:lnTo>
                <a:lnTo>
                  <a:pt x="13284" y="180086"/>
                </a:lnTo>
                <a:lnTo>
                  <a:pt x="14147" y="180086"/>
                </a:lnTo>
                <a:lnTo>
                  <a:pt x="18859" y="177038"/>
                </a:lnTo>
                <a:lnTo>
                  <a:pt x="21640" y="170929"/>
                </a:lnTo>
                <a:lnTo>
                  <a:pt x="22720" y="169913"/>
                </a:lnTo>
                <a:lnTo>
                  <a:pt x="24434" y="162788"/>
                </a:lnTo>
                <a:lnTo>
                  <a:pt x="25501" y="155663"/>
                </a:lnTo>
                <a:lnTo>
                  <a:pt x="25501" y="135318"/>
                </a:lnTo>
                <a:close/>
              </a:path>
              <a:path w="122554" h="180339">
                <a:moveTo>
                  <a:pt x="28295" y="45783"/>
                </a:moveTo>
                <a:lnTo>
                  <a:pt x="26365" y="37642"/>
                </a:lnTo>
                <a:lnTo>
                  <a:pt x="23571" y="33578"/>
                </a:lnTo>
                <a:lnTo>
                  <a:pt x="23571" y="48844"/>
                </a:lnTo>
                <a:lnTo>
                  <a:pt x="23571" y="52908"/>
                </a:lnTo>
                <a:lnTo>
                  <a:pt x="21640" y="60032"/>
                </a:lnTo>
                <a:lnTo>
                  <a:pt x="19723" y="62064"/>
                </a:lnTo>
                <a:lnTo>
                  <a:pt x="14998" y="64096"/>
                </a:lnTo>
                <a:lnTo>
                  <a:pt x="10502" y="64096"/>
                </a:lnTo>
                <a:lnTo>
                  <a:pt x="8572" y="63093"/>
                </a:lnTo>
                <a:lnTo>
                  <a:pt x="7493" y="61048"/>
                </a:lnTo>
                <a:lnTo>
                  <a:pt x="7493" y="31534"/>
                </a:lnTo>
                <a:lnTo>
                  <a:pt x="14147" y="31534"/>
                </a:lnTo>
                <a:lnTo>
                  <a:pt x="16929" y="32575"/>
                </a:lnTo>
                <a:lnTo>
                  <a:pt x="21640" y="35623"/>
                </a:lnTo>
                <a:lnTo>
                  <a:pt x="22720" y="39687"/>
                </a:lnTo>
                <a:lnTo>
                  <a:pt x="23571" y="48844"/>
                </a:lnTo>
                <a:lnTo>
                  <a:pt x="23571" y="33578"/>
                </a:lnTo>
                <a:lnTo>
                  <a:pt x="18859" y="30530"/>
                </a:lnTo>
                <a:lnTo>
                  <a:pt x="21640" y="28486"/>
                </a:lnTo>
                <a:lnTo>
                  <a:pt x="25501" y="24422"/>
                </a:lnTo>
                <a:lnTo>
                  <a:pt x="25501" y="23418"/>
                </a:lnTo>
                <a:lnTo>
                  <a:pt x="26365" y="15265"/>
                </a:lnTo>
                <a:lnTo>
                  <a:pt x="26365" y="10172"/>
                </a:lnTo>
                <a:lnTo>
                  <a:pt x="23571" y="3060"/>
                </a:lnTo>
                <a:lnTo>
                  <a:pt x="22720" y="2438"/>
                </a:lnTo>
                <a:lnTo>
                  <a:pt x="22720" y="15265"/>
                </a:lnTo>
                <a:lnTo>
                  <a:pt x="19723" y="26466"/>
                </a:lnTo>
                <a:lnTo>
                  <a:pt x="18859" y="26466"/>
                </a:lnTo>
                <a:lnTo>
                  <a:pt x="14147" y="29514"/>
                </a:lnTo>
                <a:lnTo>
                  <a:pt x="7493" y="29514"/>
                </a:lnTo>
                <a:lnTo>
                  <a:pt x="7493" y="5105"/>
                </a:lnTo>
                <a:lnTo>
                  <a:pt x="8572" y="3060"/>
                </a:lnTo>
                <a:lnTo>
                  <a:pt x="10502" y="2044"/>
                </a:lnTo>
                <a:lnTo>
                  <a:pt x="13284" y="2044"/>
                </a:lnTo>
                <a:lnTo>
                  <a:pt x="14998" y="3060"/>
                </a:lnTo>
                <a:lnTo>
                  <a:pt x="19723" y="5105"/>
                </a:lnTo>
                <a:lnTo>
                  <a:pt x="20789" y="7124"/>
                </a:lnTo>
                <a:lnTo>
                  <a:pt x="22720" y="15265"/>
                </a:lnTo>
                <a:lnTo>
                  <a:pt x="22720" y="2438"/>
                </a:lnTo>
                <a:lnTo>
                  <a:pt x="20789" y="1016"/>
                </a:lnTo>
                <a:lnTo>
                  <a:pt x="14998" y="0"/>
                </a:lnTo>
                <a:lnTo>
                  <a:pt x="0" y="0"/>
                </a:lnTo>
                <a:lnTo>
                  <a:pt x="0" y="2044"/>
                </a:lnTo>
                <a:lnTo>
                  <a:pt x="1917" y="2044"/>
                </a:lnTo>
                <a:lnTo>
                  <a:pt x="3848" y="3060"/>
                </a:lnTo>
                <a:lnTo>
                  <a:pt x="3848" y="63093"/>
                </a:lnTo>
                <a:lnTo>
                  <a:pt x="1917" y="64096"/>
                </a:lnTo>
                <a:lnTo>
                  <a:pt x="0" y="64096"/>
                </a:lnTo>
                <a:lnTo>
                  <a:pt x="0" y="66141"/>
                </a:lnTo>
                <a:lnTo>
                  <a:pt x="14998" y="66141"/>
                </a:lnTo>
                <a:lnTo>
                  <a:pt x="20789" y="65112"/>
                </a:lnTo>
                <a:lnTo>
                  <a:pt x="25501" y="62064"/>
                </a:lnTo>
                <a:lnTo>
                  <a:pt x="27216" y="56984"/>
                </a:lnTo>
                <a:lnTo>
                  <a:pt x="28295" y="48844"/>
                </a:lnTo>
                <a:lnTo>
                  <a:pt x="28295" y="45783"/>
                </a:lnTo>
                <a:close/>
              </a:path>
              <a:path w="122554" h="180339">
                <a:moveTo>
                  <a:pt x="40513" y="174993"/>
                </a:moveTo>
                <a:lnTo>
                  <a:pt x="39446" y="170929"/>
                </a:lnTo>
                <a:lnTo>
                  <a:pt x="36652" y="169913"/>
                </a:lnTo>
                <a:lnTo>
                  <a:pt x="34721" y="170929"/>
                </a:lnTo>
                <a:lnTo>
                  <a:pt x="33870" y="174993"/>
                </a:lnTo>
                <a:lnTo>
                  <a:pt x="34721" y="179070"/>
                </a:lnTo>
                <a:lnTo>
                  <a:pt x="36652" y="180086"/>
                </a:lnTo>
                <a:lnTo>
                  <a:pt x="39446" y="179070"/>
                </a:lnTo>
                <a:lnTo>
                  <a:pt x="40513" y="174993"/>
                </a:lnTo>
                <a:close/>
              </a:path>
              <a:path w="122554" h="180339">
                <a:moveTo>
                  <a:pt x="90246" y="162788"/>
                </a:moveTo>
                <a:lnTo>
                  <a:pt x="89179" y="160756"/>
                </a:lnTo>
                <a:lnTo>
                  <a:pt x="87249" y="152615"/>
                </a:lnTo>
                <a:lnTo>
                  <a:pt x="86385" y="149567"/>
                </a:lnTo>
                <a:lnTo>
                  <a:pt x="86385" y="163804"/>
                </a:lnTo>
                <a:lnTo>
                  <a:pt x="85534" y="165836"/>
                </a:lnTo>
                <a:lnTo>
                  <a:pt x="83604" y="173977"/>
                </a:lnTo>
                <a:lnTo>
                  <a:pt x="82740" y="176022"/>
                </a:lnTo>
                <a:lnTo>
                  <a:pt x="76962" y="177038"/>
                </a:lnTo>
                <a:lnTo>
                  <a:pt x="75247" y="177038"/>
                </a:lnTo>
                <a:lnTo>
                  <a:pt x="70523" y="173977"/>
                </a:lnTo>
                <a:lnTo>
                  <a:pt x="68592" y="170929"/>
                </a:lnTo>
                <a:lnTo>
                  <a:pt x="67741" y="163804"/>
                </a:lnTo>
                <a:lnTo>
                  <a:pt x="67741" y="160756"/>
                </a:lnTo>
                <a:lnTo>
                  <a:pt x="69456" y="153631"/>
                </a:lnTo>
                <a:lnTo>
                  <a:pt x="69456" y="151599"/>
                </a:lnTo>
                <a:lnTo>
                  <a:pt x="74168" y="145491"/>
                </a:lnTo>
                <a:lnTo>
                  <a:pt x="78892" y="149567"/>
                </a:lnTo>
                <a:lnTo>
                  <a:pt x="82740" y="153631"/>
                </a:lnTo>
                <a:lnTo>
                  <a:pt x="84467" y="156679"/>
                </a:lnTo>
                <a:lnTo>
                  <a:pt x="86385" y="163804"/>
                </a:lnTo>
                <a:lnTo>
                  <a:pt x="86385" y="149567"/>
                </a:lnTo>
                <a:lnTo>
                  <a:pt x="81673" y="144475"/>
                </a:lnTo>
                <a:lnTo>
                  <a:pt x="83604" y="142443"/>
                </a:lnTo>
                <a:lnTo>
                  <a:pt x="87249" y="136334"/>
                </a:lnTo>
                <a:lnTo>
                  <a:pt x="89179" y="128193"/>
                </a:lnTo>
                <a:lnTo>
                  <a:pt x="89179" y="124129"/>
                </a:lnTo>
                <a:lnTo>
                  <a:pt x="86385" y="116992"/>
                </a:lnTo>
                <a:lnTo>
                  <a:pt x="85534" y="116281"/>
                </a:lnTo>
                <a:lnTo>
                  <a:pt x="85534" y="128193"/>
                </a:lnTo>
                <a:lnTo>
                  <a:pt x="84467" y="136334"/>
                </a:lnTo>
                <a:lnTo>
                  <a:pt x="79743" y="142443"/>
                </a:lnTo>
                <a:lnTo>
                  <a:pt x="76098" y="139395"/>
                </a:lnTo>
                <a:lnTo>
                  <a:pt x="71386" y="135318"/>
                </a:lnTo>
                <a:lnTo>
                  <a:pt x="70523" y="134302"/>
                </a:lnTo>
                <a:lnTo>
                  <a:pt x="68592" y="127177"/>
                </a:lnTo>
                <a:lnTo>
                  <a:pt x="70523" y="119037"/>
                </a:lnTo>
                <a:lnTo>
                  <a:pt x="72237" y="116992"/>
                </a:lnTo>
                <a:lnTo>
                  <a:pt x="76962" y="114973"/>
                </a:lnTo>
                <a:lnTo>
                  <a:pt x="78892" y="114973"/>
                </a:lnTo>
                <a:lnTo>
                  <a:pt x="83604" y="119037"/>
                </a:lnTo>
                <a:lnTo>
                  <a:pt x="84467" y="121081"/>
                </a:lnTo>
                <a:lnTo>
                  <a:pt x="85534" y="128193"/>
                </a:lnTo>
                <a:lnTo>
                  <a:pt x="85534" y="116281"/>
                </a:lnTo>
                <a:lnTo>
                  <a:pt x="82740" y="113944"/>
                </a:lnTo>
                <a:lnTo>
                  <a:pt x="76962" y="111925"/>
                </a:lnTo>
                <a:lnTo>
                  <a:pt x="72237" y="112928"/>
                </a:lnTo>
                <a:lnTo>
                  <a:pt x="68592" y="116992"/>
                </a:lnTo>
                <a:lnTo>
                  <a:pt x="66662" y="120053"/>
                </a:lnTo>
                <a:lnTo>
                  <a:pt x="64731" y="128193"/>
                </a:lnTo>
                <a:lnTo>
                  <a:pt x="64731" y="129209"/>
                </a:lnTo>
                <a:lnTo>
                  <a:pt x="66662" y="137350"/>
                </a:lnTo>
                <a:lnTo>
                  <a:pt x="67741" y="139395"/>
                </a:lnTo>
                <a:lnTo>
                  <a:pt x="72237" y="144475"/>
                </a:lnTo>
                <a:lnTo>
                  <a:pt x="69456" y="146507"/>
                </a:lnTo>
                <a:lnTo>
                  <a:pt x="66662" y="152615"/>
                </a:lnTo>
                <a:lnTo>
                  <a:pt x="64731" y="155663"/>
                </a:lnTo>
                <a:lnTo>
                  <a:pt x="63881" y="163804"/>
                </a:lnTo>
                <a:lnTo>
                  <a:pt x="64731" y="167881"/>
                </a:lnTo>
                <a:lnTo>
                  <a:pt x="67741" y="174993"/>
                </a:lnTo>
                <a:lnTo>
                  <a:pt x="71386" y="179070"/>
                </a:lnTo>
                <a:lnTo>
                  <a:pt x="76962" y="180086"/>
                </a:lnTo>
                <a:lnTo>
                  <a:pt x="81673" y="179070"/>
                </a:lnTo>
                <a:lnTo>
                  <a:pt x="86385" y="174993"/>
                </a:lnTo>
                <a:lnTo>
                  <a:pt x="88315" y="170929"/>
                </a:lnTo>
                <a:lnTo>
                  <a:pt x="90246" y="162788"/>
                </a:lnTo>
                <a:close/>
              </a:path>
              <a:path w="122554" h="180339">
                <a:moveTo>
                  <a:pt x="121983" y="156679"/>
                </a:moveTo>
                <a:lnTo>
                  <a:pt x="121119" y="148551"/>
                </a:lnTo>
                <a:lnTo>
                  <a:pt x="118338" y="142443"/>
                </a:lnTo>
                <a:lnTo>
                  <a:pt x="115544" y="138366"/>
                </a:lnTo>
                <a:lnTo>
                  <a:pt x="110832" y="136334"/>
                </a:lnTo>
                <a:lnTo>
                  <a:pt x="106108" y="138366"/>
                </a:lnTo>
                <a:lnTo>
                  <a:pt x="105257" y="138366"/>
                </a:lnTo>
                <a:lnTo>
                  <a:pt x="101396" y="144475"/>
                </a:lnTo>
                <a:lnTo>
                  <a:pt x="102260" y="119037"/>
                </a:lnTo>
                <a:lnTo>
                  <a:pt x="120269" y="119037"/>
                </a:lnTo>
                <a:lnTo>
                  <a:pt x="121119" y="112928"/>
                </a:lnTo>
                <a:lnTo>
                  <a:pt x="100545" y="112928"/>
                </a:lnTo>
                <a:lnTo>
                  <a:pt x="98615" y="148551"/>
                </a:lnTo>
                <a:lnTo>
                  <a:pt x="101396" y="148551"/>
                </a:lnTo>
                <a:lnTo>
                  <a:pt x="105257" y="142443"/>
                </a:lnTo>
                <a:lnTo>
                  <a:pt x="109753" y="140411"/>
                </a:lnTo>
                <a:lnTo>
                  <a:pt x="111683" y="140411"/>
                </a:lnTo>
                <a:lnTo>
                  <a:pt x="115544" y="145491"/>
                </a:lnTo>
                <a:lnTo>
                  <a:pt x="116408" y="149567"/>
                </a:lnTo>
                <a:lnTo>
                  <a:pt x="117259" y="157695"/>
                </a:lnTo>
                <a:lnTo>
                  <a:pt x="117259" y="165836"/>
                </a:lnTo>
                <a:lnTo>
                  <a:pt x="115544" y="171945"/>
                </a:lnTo>
                <a:lnTo>
                  <a:pt x="113614" y="174993"/>
                </a:lnTo>
                <a:lnTo>
                  <a:pt x="108902" y="177038"/>
                </a:lnTo>
                <a:lnTo>
                  <a:pt x="104190" y="176022"/>
                </a:lnTo>
                <a:lnTo>
                  <a:pt x="101396" y="170929"/>
                </a:lnTo>
                <a:lnTo>
                  <a:pt x="102260" y="167881"/>
                </a:lnTo>
                <a:lnTo>
                  <a:pt x="103327" y="164820"/>
                </a:lnTo>
                <a:lnTo>
                  <a:pt x="102260" y="161772"/>
                </a:lnTo>
                <a:lnTo>
                  <a:pt x="100545" y="160756"/>
                </a:lnTo>
                <a:lnTo>
                  <a:pt x="98615" y="161772"/>
                </a:lnTo>
                <a:lnTo>
                  <a:pt x="97751" y="165836"/>
                </a:lnTo>
                <a:lnTo>
                  <a:pt x="97751" y="169913"/>
                </a:lnTo>
                <a:lnTo>
                  <a:pt x="100545" y="176022"/>
                </a:lnTo>
                <a:lnTo>
                  <a:pt x="104190" y="179070"/>
                </a:lnTo>
                <a:lnTo>
                  <a:pt x="108902" y="180086"/>
                </a:lnTo>
                <a:lnTo>
                  <a:pt x="109753" y="180086"/>
                </a:lnTo>
                <a:lnTo>
                  <a:pt x="115544" y="178054"/>
                </a:lnTo>
                <a:lnTo>
                  <a:pt x="118338" y="173977"/>
                </a:lnTo>
                <a:lnTo>
                  <a:pt x="119189" y="172961"/>
                </a:lnTo>
                <a:lnTo>
                  <a:pt x="121119" y="165836"/>
                </a:lnTo>
                <a:lnTo>
                  <a:pt x="121983" y="157695"/>
                </a:lnTo>
                <a:lnTo>
                  <a:pt x="121983" y="15667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83" name="object 183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3370996" y="3177613"/>
            <a:ext cx="121963" cy="68135"/>
          </a:xfrm>
          <a:prstGeom prst="rect">
            <a:avLst/>
          </a:prstGeom>
        </p:spPr>
      </p:pic>
      <p:sp>
        <p:nvSpPr>
          <p:cNvPr id="184" name="object 184"/>
          <p:cNvSpPr/>
          <p:nvPr/>
        </p:nvSpPr>
        <p:spPr>
          <a:xfrm>
            <a:off x="3370986" y="3291534"/>
            <a:ext cx="1231900" cy="2427605"/>
          </a:xfrm>
          <a:custGeom>
            <a:avLst/>
            <a:gdLst/>
            <a:ahLst/>
            <a:cxnLst/>
            <a:rect l="l" t="t" r="r" b="b"/>
            <a:pathLst>
              <a:path w="1231900" h="2427604">
                <a:moveTo>
                  <a:pt x="26263" y="144437"/>
                </a:moveTo>
                <a:lnTo>
                  <a:pt x="25323" y="135407"/>
                </a:lnTo>
                <a:lnTo>
                  <a:pt x="24384" y="128320"/>
                </a:lnTo>
                <a:lnTo>
                  <a:pt x="22517" y="122085"/>
                </a:lnTo>
                <a:lnTo>
                  <a:pt x="21577" y="120154"/>
                </a:lnTo>
                <a:lnTo>
                  <a:pt x="21577" y="146596"/>
                </a:lnTo>
                <a:lnTo>
                  <a:pt x="20624" y="154762"/>
                </a:lnTo>
                <a:lnTo>
                  <a:pt x="20624" y="162712"/>
                </a:lnTo>
                <a:lnTo>
                  <a:pt x="18757" y="170014"/>
                </a:lnTo>
                <a:lnTo>
                  <a:pt x="16878" y="174967"/>
                </a:lnTo>
                <a:lnTo>
                  <a:pt x="13119" y="177965"/>
                </a:lnTo>
                <a:lnTo>
                  <a:pt x="10312" y="176034"/>
                </a:lnTo>
                <a:lnTo>
                  <a:pt x="7505" y="170014"/>
                </a:lnTo>
                <a:lnTo>
                  <a:pt x="5626" y="163779"/>
                </a:lnTo>
                <a:lnTo>
                  <a:pt x="4673" y="155613"/>
                </a:lnTo>
                <a:lnTo>
                  <a:pt x="4673" y="139496"/>
                </a:lnTo>
                <a:lnTo>
                  <a:pt x="5626" y="131330"/>
                </a:lnTo>
                <a:lnTo>
                  <a:pt x="7505" y="124231"/>
                </a:lnTo>
                <a:lnTo>
                  <a:pt x="9372" y="119075"/>
                </a:lnTo>
                <a:lnTo>
                  <a:pt x="13119" y="116065"/>
                </a:lnTo>
                <a:lnTo>
                  <a:pt x="15938" y="116928"/>
                </a:lnTo>
                <a:lnTo>
                  <a:pt x="18757" y="124231"/>
                </a:lnTo>
                <a:lnTo>
                  <a:pt x="19710" y="129184"/>
                </a:lnTo>
                <a:lnTo>
                  <a:pt x="21577" y="146596"/>
                </a:lnTo>
                <a:lnTo>
                  <a:pt x="21577" y="120154"/>
                </a:lnTo>
                <a:lnTo>
                  <a:pt x="17818" y="114998"/>
                </a:lnTo>
                <a:lnTo>
                  <a:pt x="13119" y="112839"/>
                </a:lnTo>
                <a:lnTo>
                  <a:pt x="11264" y="112839"/>
                </a:lnTo>
                <a:lnTo>
                  <a:pt x="7505" y="116065"/>
                </a:lnTo>
                <a:lnTo>
                  <a:pt x="3759" y="122085"/>
                </a:lnTo>
                <a:lnTo>
                  <a:pt x="3759" y="123164"/>
                </a:lnTo>
                <a:lnTo>
                  <a:pt x="0" y="137350"/>
                </a:lnTo>
                <a:lnTo>
                  <a:pt x="0" y="148526"/>
                </a:lnTo>
                <a:lnTo>
                  <a:pt x="927" y="157772"/>
                </a:lnTo>
                <a:lnTo>
                  <a:pt x="13119" y="181190"/>
                </a:lnTo>
                <a:lnTo>
                  <a:pt x="14071" y="180124"/>
                </a:lnTo>
                <a:lnTo>
                  <a:pt x="18757" y="177965"/>
                </a:lnTo>
                <a:lnTo>
                  <a:pt x="22517" y="170878"/>
                </a:lnTo>
                <a:lnTo>
                  <a:pt x="22517" y="170014"/>
                </a:lnTo>
                <a:lnTo>
                  <a:pt x="24384" y="163779"/>
                </a:lnTo>
                <a:lnTo>
                  <a:pt x="26263" y="146596"/>
                </a:lnTo>
                <a:lnTo>
                  <a:pt x="26263" y="144437"/>
                </a:lnTo>
                <a:close/>
              </a:path>
              <a:path w="1231900" h="2427604">
                <a:moveTo>
                  <a:pt x="29070" y="1079"/>
                </a:moveTo>
                <a:lnTo>
                  <a:pt x="18757" y="1079"/>
                </a:lnTo>
                <a:lnTo>
                  <a:pt x="18757" y="3009"/>
                </a:lnTo>
                <a:lnTo>
                  <a:pt x="19710" y="3009"/>
                </a:lnTo>
                <a:lnTo>
                  <a:pt x="22517" y="4089"/>
                </a:lnTo>
                <a:lnTo>
                  <a:pt x="22517" y="8166"/>
                </a:lnTo>
                <a:lnTo>
                  <a:pt x="15011" y="36537"/>
                </a:lnTo>
                <a:lnTo>
                  <a:pt x="7505" y="4089"/>
                </a:lnTo>
                <a:lnTo>
                  <a:pt x="9372" y="3009"/>
                </a:lnTo>
                <a:lnTo>
                  <a:pt x="11264" y="3009"/>
                </a:lnTo>
                <a:lnTo>
                  <a:pt x="11264" y="1079"/>
                </a:lnTo>
                <a:lnTo>
                  <a:pt x="0" y="1079"/>
                </a:lnTo>
                <a:lnTo>
                  <a:pt x="0" y="3009"/>
                </a:lnTo>
                <a:lnTo>
                  <a:pt x="2806" y="4089"/>
                </a:lnTo>
                <a:lnTo>
                  <a:pt x="3759" y="7099"/>
                </a:lnTo>
                <a:lnTo>
                  <a:pt x="12179" y="41694"/>
                </a:lnTo>
                <a:lnTo>
                  <a:pt x="12179" y="64058"/>
                </a:lnTo>
                <a:lnTo>
                  <a:pt x="10312" y="65125"/>
                </a:lnTo>
                <a:lnTo>
                  <a:pt x="7505" y="65125"/>
                </a:lnTo>
                <a:lnTo>
                  <a:pt x="7505" y="67068"/>
                </a:lnTo>
                <a:lnTo>
                  <a:pt x="20624" y="67068"/>
                </a:lnTo>
                <a:lnTo>
                  <a:pt x="20624" y="65125"/>
                </a:lnTo>
                <a:lnTo>
                  <a:pt x="18757" y="65125"/>
                </a:lnTo>
                <a:lnTo>
                  <a:pt x="16878" y="64058"/>
                </a:lnTo>
                <a:lnTo>
                  <a:pt x="15938" y="61048"/>
                </a:lnTo>
                <a:lnTo>
                  <a:pt x="15938" y="38696"/>
                </a:lnTo>
                <a:lnTo>
                  <a:pt x="24384" y="8166"/>
                </a:lnTo>
                <a:lnTo>
                  <a:pt x="26263" y="4089"/>
                </a:lnTo>
                <a:lnTo>
                  <a:pt x="28130" y="3009"/>
                </a:lnTo>
                <a:lnTo>
                  <a:pt x="29070" y="3009"/>
                </a:lnTo>
                <a:lnTo>
                  <a:pt x="29070" y="1079"/>
                </a:lnTo>
                <a:close/>
              </a:path>
              <a:path w="1231900" h="2427604">
                <a:moveTo>
                  <a:pt x="40335" y="176034"/>
                </a:moveTo>
                <a:lnTo>
                  <a:pt x="39408" y="171958"/>
                </a:lnTo>
                <a:lnTo>
                  <a:pt x="37515" y="170014"/>
                </a:lnTo>
                <a:lnTo>
                  <a:pt x="34709" y="171958"/>
                </a:lnTo>
                <a:lnTo>
                  <a:pt x="33769" y="176034"/>
                </a:lnTo>
                <a:lnTo>
                  <a:pt x="34709" y="179044"/>
                </a:lnTo>
                <a:lnTo>
                  <a:pt x="37515" y="181190"/>
                </a:lnTo>
                <a:lnTo>
                  <a:pt x="39408" y="179044"/>
                </a:lnTo>
                <a:lnTo>
                  <a:pt x="40335" y="176034"/>
                </a:lnTo>
                <a:close/>
              </a:path>
              <a:path w="1231900" h="2427604">
                <a:moveTo>
                  <a:pt x="61912" y="37617"/>
                </a:moveTo>
                <a:lnTo>
                  <a:pt x="48780" y="37617"/>
                </a:lnTo>
                <a:lnTo>
                  <a:pt x="48780" y="40627"/>
                </a:lnTo>
                <a:lnTo>
                  <a:pt x="50660" y="40627"/>
                </a:lnTo>
                <a:lnTo>
                  <a:pt x="52527" y="41694"/>
                </a:lnTo>
                <a:lnTo>
                  <a:pt x="53467" y="44704"/>
                </a:lnTo>
                <a:lnTo>
                  <a:pt x="53467" y="58039"/>
                </a:lnTo>
                <a:lnTo>
                  <a:pt x="51587" y="63195"/>
                </a:lnTo>
                <a:lnTo>
                  <a:pt x="46913" y="65125"/>
                </a:lnTo>
                <a:lnTo>
                  <a:pt x="45974" y="65125"/>
                </a:lnTo>
                <a:lnTo>
                  <a:pt x="42214" y="62115"/>
                </a:lnTo>
                <a:lnTo>
                  <a:pt x="39408" y="55029"/>
                </a:lnTo>
                <a:lnTo>
                  <a:pt x="38468" y="50939"/>
                </a:lnTo>
                <a:lnTo>
                  <a:pt x="36576" y="34607"/>
                </a:lnTo>
                <a:lnTo>
                  <a:pt x="36576" y="33528"/>
                </a:lnTo>
                <a:lnTo>
                  <a:pt x="46913" y="3009"/>
                </a:lnTo>
                <a:lnTo>
                  <a:pt x="47828" y="3009"/>
                </a:lnTo>
                <a:lnTo>
                  <a:pt x="52527" y="6019"/>
                </a:lnTo>
                <a:lnTo>
                  <a:pt x="54419" y="10109"/>
                </a:lnTo>
                <a:lnTo>
                  <a:pt x="56286" y="18275"/>
                </a:lnTo>
                <a:lnTo>
                  <a:pt x="58166" y="17411"/>
                </a:lnTo>
                <a:lnTo>
                  <a:pt x="56286" y="0"/>
                </a:lnTo>
                <a:lnTo>
                  <a:pt x="54419" y="1079"/>
                </a:lnTo>
                <a:lnTo>
                  <a:pt x="53467" y="2146"/>
                </a:lnTo>
                <a:lnTo>
                  <a:pt x="50660" y="1079"/>
                </a:lnTo>
                <a:lnTo>
                  <a:pt x="46913" y="0"/>
                </a:lnTo>
                <a:lnTo>
                  <a:pt x="44081" y="0"/>
                </a:lnTo>
                <a:lnTo>
                  <a:pt x="32829" y="26441"/>
                </a:lnTo>
                <a:lnTo>
                  <a:pt x="32829" y="42773"/>
                </a:lnTo>
                <a:lnTo>
                  <a:pt x="46913" y="68135"/>
                </a:lnTo>
                <a:lnTo>
                  <a:pt x="50660" y="67068"/>
                </a:lnTo>
                <a:lnTo>
                  <a:pt x="53467" y="64058"/>
                </a:lnTo>
                <a:lnTo>
                  <a:pt x="55333" y="63195"/>
                </a:lnTo>
                <a:lnTo>
                  <a:pt x="57226" y="63195"/>
                </a:lnTo>
                <a:lnTo>
                  <a:pt x="58166" y="64058"/>
                </a:lnTo>
                <a:lnTo>
                  <a:pt x="58166" y="41694"/>
                </a:lnTo>
                <a:lnTo>
                  <a:pt x="60032" y="40627"/>
                </a:lnTo>
                <a:lnTo>
                  <a:pt x="61912" y="40627"/>
                </a:lnTo>
                <a:lnTo>
                  <a:pt x="61912" y="37617"/>
                </a:lnTo>
                <a:close/>
              </a:path>
              <a:path w="1231900" h="2427604">
                <a:moveTo>
                  <a:pt x="90068" y="157772"/>
                </a:moveTo>
                <a:lnTo>
                  <a:pt x="89128" y="149593"/>
                </a:lnTo>
                <a:lnTo>
                  <a:pt x="86321" y="142506"/>
                </a:lnTo>
                <a:lnTo>
                  <a:pt x="83489" y="139496"/>
                </a:lnTo>
                <a:lnTo>
                  <a:pt x="78790" y="137350"/>
                </a:lnTo>
                <a:lnTo>
                  <a:pt x="74117" y="138417"/>
                </a:lnTo>
                <a:lnTo>
                  <a:pt x="73177" y="139496"/>
                </a:lnTo>
                <a:lnTo>
                  <a:pt x="69418" y="145516"/>
                </a:lnTo>
                <a:lnTo>
                  <a:pt x="70370" y="119075"/>
                </a:lnTo>
                <a:lnTo>
                  <a:pt x="88176" y="119075"/>
                </a:lnTo>
                <a:lnTo>
                  <a:pt x="89128" y="113919"/>
                </a:lnTo>
                <a:lnTo>
                  <a:pt x="68478" y="113919"/>
                </a:lnTo>
                <a:lnTo>
                  <a:pt x="66611" y="148526"/>
                </a:lnTo>
                <a:lnTo>
                  <a:pt x="69418" y="149593"/>
                </a:lnTo>
                <a:lnTo>
                  <a:pt x="73177" y="142506"/>
                </a:lnTo>
                <a:lnTo>
                  <a:pt x="77863" y="141427"/>
                </a:lnTo>
                <a:lnTo>
                  <a:pt x="79730" y="141427"/>
                </a:lnTo>
                <a:lnTo>
                  <a:pt x="83489" y="145516"/>
                </a:lnTo>
                <a:lnTo>
                  <a:pt x="84429" y="150672"/>
                </a:lnTo>
                <a:lnTo>
                  <a:pt x="85369" y="158838"/>
                </a:lnTo>
                <a:lnTo>
                  <a:pt x="85369" y="165938"/>
                </a:lnTo>
                <a:lnTo>
                  <a:pt x="83489" y="173024"/>
                </a:lnTo>
                <a:lnTo>
                  <a:pt x="81622" y="176034"/>
                </a:lnTo>
                <a:lnTo>
                  <a:pt x="76923" y="177965"/>
                </a:lnTo>
                <a:lnTo>
                  <a:pt x="72224" y="176034"/>
                </a:lnTo>
                <a:lnTo>
                  <a:pt x="69418" y="171958"/>
                </a:lnTo>
                <a:lnTo>
                  <a:pt x="70370" y="168948"/>
                </a:lnTo>
                <a:lnTo>
                  <a:pt x="71285" y="164858"/>
                </a:lnTo>
                <a:lnTo>
                  <a:pt x="70370" y="162712"/>
                </a:lnTo>
                <a:lnTo>
                  <a:pt x="68478" y="160782"/>
                </a:lnTo>
                <a:lnTo>
                  <a:pt x="66611" y="162712"/>
                </a:lnTo>
                <a:lnTo>
                  <a:pt x="65671" y="166789"/>
                </a:lnTo>
                <a:lnTo>
                  <a:pt x="65671" y="170014"/>
                </a:lnTo>
                <a:lnTo>
                  <a:pt x="68478" y="176034"/>
                </a:lnTo>
                <a:lnTo>
                  <a:pt x="72224" y="179044"/>
                </a:lnTo>
                <a:lnTo>
                  <a:pt x="76923" y="181190"/>
                </a:lnTo>
                <a:lnTo>
                  <a:pt x="77863" y="181190"/>
                </a:lnTo>
                <a:lnTo>
                  <a:pt x="82562" y="179044"/>
                </a:lnTo>
                <a:lnTo>
                  <a:pt x="86321" y="174967"/>
                </a:lnTo>
                <a:lnTo>
                  <a:pt x="87236" y="173024"/>
                </a:lnTo>
                <a:lnTo>
                  <a:pt x="89128" y="166789"/>
                </a:lnTo>
                <a:lnTo>
                  <a:pt x="90068" y="157772"/>
                </a:lnTo>
                <a:close/>
              </a:path>
              <a:path w="1231900" h="2427604">
                <a:moveTo>
                  <a:pt x="779614" y="2391943"/>
                </a:moveTo>
                <a:lnTo>
                  <a:pt x="776808" y="2378697"/>
                </a:lnTo>
                <a:lnTo>
                  <a:pt x="772109" y="2371585"/>
                </a:lnTo>
                <a:lnTo>
                  <a:pt x="763663" y="2364473"/>
                </a:lnTo>
                <a:lnTo>
                  <a:pt x="767422" y="2362428"/>
                </a:lnTo>
                <a:lnTo>
                  <a:pt x="774001" y="2354288"/>
                </a:lnTo>
                <a:lnTo>
                  <a:pt x="774915" y="2352268"/>
                </a:lnTo>
                <a:lnTo>
                  <a:pt x="776808" y="2338019"/>
                </a:lnTo>
                <a:lnTo>
                  <a:pt x="776808" y="2332913"/>
                </a:lnTo>
                <a:lnTo>
                  <a:pt x="772109" y="2320709"/>
                </a:lnTo>
                <a:lnTo>
                  <a:pt x="767422" y="2315641"/>
                </a:lnTo>
                <a:lnTo>
                  <a:pt x="758050" y="2312581"/>
                </a:lnTo>
                <a:lnTo>
                  <a:pt x="753351" y="2312581"/>
                </a:lnTo>
                <a:lnTo>
                  <a:pt x="744905" y="2318689"/>
                </a:lnTo>
                <a:lnTo>
                  <a:pt x="742099" y="2321737"/>
                </a:lnTo>
                <a:lnTo>
                  <a:pt x="739267" y="2334958"/>
                </a:lnTo>
                <a:lnTo>
                  <a:pt x="741159" y="2342070"/>
                </a:lnTo>
                <a:lnTo>
                  <a:pt x="743966" y="2344115"/>
                </a:lnTo>
                <a:lnTo>
                  <a:pt x="747712" y="2342070"/>
                </a:lnTo>
                <a:lnTo>
                  <a:pt x="748665" y="2337003"/>
                </a:lnTo>
                <a:lnTo>
                  <a:pt x="747712" y="2332913"/>
                </a:lnTo>
                <a:lnTo>
                  <a:pt x="746798" y="2326817"/>
                </a:lnTo>
                <a:lnTo>
                  <a:pt x="749604" y="2318689"/>
                </a:lnTo>
                <a:lnTo>
                  <a:pt x="756158" y="2316645"/>
                </a:lnTo>
                <a:lnTo>
                  <a:pt x="758977" y="2317661"/>
                </a:lnTo>
                <a:lnTo>
                  <a:pt x="766495" y="2323769"/>
                </a:lnTo>
                <a:lnTo>
                  <a:pt x="767422" y="2325801"/>
                </a:lnTo>
                <a:lnTo>
                  <a:pt x="769302" y="2340051"/>
                </a:lnTo>
                <a:lnTo>
                  <a:pt x="769302" y="2345131"/>
                </a:lnTo>
                <a:lnTo>
                  <a:pt x="765556" y="2357336"/>
                </a:lnTo>
                <a:lnTo>
                  <a:pt x="761796" y="2360384"/>
                </a:lnTo>
                <a:lnTo>
                  <a:pt x="753351" y="2363444"/>
                </a:lnTo>
                <a:lnTo>
                  <a:pt x="753351" y="2368537"/>
                </a:lnTo>
                <a:lnTo>
                  <a:pt x="761796" y="2369540"/>
                </a:lnTo>
                <a:lnTo>
                  <a:pt x="768362" y="2375649"/>
                </a:lnTo>
                <a:lnTo>
                  <a:pt x="770242" y="2380742"/>
                </a:lnTo>
                <a:lnTo>
                  <a:pt x="772109" y="2393962"/>
                </a:lnTo>
                <a:lnTo>
                  <a:pt x="771169" y="2404148"/>
                </a:lnTo>
                <a:lnTo>
                  <a:pt x="768362" y="2415324"/>
                </a:lnTo>
                <a:lnTo>
                  <a:pt x="765556" y="2419413"/>
                </a:lnTo>
                <a:lnTo>
                  <a:pt x="757110" y="2422461"/>
                </a:lnTo>
                <a:lnTo>
                  <a:pt x="749604" y="2420416"/>
                </a:lnTo>
                <a:lnTo>
                  <a:pt x="746798" y="2413304"/>
                </a:lnTo>
                <a:lnTo>
                  <a:pt x="747712" y="2409228"/>
                </a:lnTo>
                <a:lnTo>
                  <a:pt x="748665" y="2403119"/>
                </a:lnTo>
                <a:lnTo>
                  <a:pt x="747712" y="2398052"/>
                </a:lnTo>
                <a:lnTo>
                  <a:pt x="743038" y="2396007"/>
                </a:lnTo>
                <a:lnTo>
                  <a:pt x="740206" y="2398052"/>
                </a:lnTo>
                <a:lnTo>
                  <a:pt x="738352" y="2405164"/>
                </a:lnTo>
                <a:lnTo>
                  <a:pt x="738352" y="2409228"/>
                </a:lnTo>
                <a:lnTo>
                  <a:pt x="743966" y="2420416"/>
                </a:lnTo>
                <a:lnTo>
                  <a:pt x="747712" y="2424480"/>
                </a:lnTo>
                <a:lnTo>
                  <a:pt x="757110" y="2427541"/>
                </a:lnTo>
                <a:lnTo>
                  <a:pt x="766495" y="2424480"/>
                </a:lnTo>
                <a:lnTo>
                  <a:pt x="774001" y="2417368"/>
                </a:lnTo>
                <a:lnTo>
                  <a:pt x="777748" y="2409228"/>
                </a:lnTo>
                <a:lnTo>
                  <a:pt x="779614" y="2396007"/>
                </a:lnTo>
                <a:lnTo>
                  <a:pt x="779614" y="2391943"/>
                </a:lnTo>
                <a:close/>
              </a:path>
              <a:path w="1231900" h="2427604">
                <a:moveTo>
                  <a:pt x="1003846" y="2398052"/>
                </a:moveTo>
                <a:lnTo>
                  <a:pt x="1001039" y="2398052"/>
                </a:lnTo>
                <a:lnTo>
                  <a:pt x="998220" y="2411260"/>
                </a:lnTo>
                <a:lnTo>
                  <a:pt x="991641" y="2416352"/>
                </a:lnTo>
                <a:lnTo>
                  <a:pt x="966330" y="2416352"/>
                </a:lnTo>
                <a:lnTo>
                  <a:pt x="967244" y="2413304"/>
                </a:lnTo>
                <a:lnTo>
                  <a:pt x="974775" y="2400071"/>
                </a:lnTo>
                <a:lnTo>
                  <a:pt x="978522" y="2392946"/>
                </a:lnTo>
                <a:lnTo>
                  <a:pt x="985088" y="2382786"/>
                </a:lnTo>
                <a:lnTo>
                  <a:pt x="993533" y="2370582"/>
                </a:lnTo>
                <a:lnTo>
                  <a:pt x="995400" y="2366492"/>
                </a:lnTo>
                <a:lnTo>
                  <a:pt x="1001039" y="2355316"/>
                </a:lnTo>
                <a:lnTo>
                  <a:pt x="1002893" y="2340051"/>
                </a:lnTo>
                <a:lnTo>
                  <a:pt x="1001979" y="2331910"/>
                </a:lnTo>
                <a:lnTo>
                  <a:pt x="998220" y="2320709"/>
                </a:lnTo>
                <a:lnTo>
                  <a:pt x="992581" y="2314613"/>
                </a:lnTo>
                <a:lnTo>
                  <a:pt x="983195" y="2312581"/>
                </a:lnTo>
                <a:lnTo>
                  <a:pt x="977582" y="2313597"/>
                </a:lnTo>
                <a:lnTo>
                  <a:pt x="969137" y="2319705"/>
                </a:lnTo>
                <a:lnTo>
                  <a:pt x="965377" y="2326817"/>
                </a:lnTo>
                <a:lnTo>
                  <a:pt x="962571" y="2341067"/>
                </a:lnTo>
                <a:lnTo>
                  <a:pt x="964438" y="2348179"/>
                </a:lnTo>
                <a:lnTo>
                  <a:pt x="968184" y="2350224"/>
                </a:lnTo>
                <a:lnTo>
                  <a:pt x="971943" y="2348179"/>
                </a:lnTo>
                <a:lnTo>
                  <a:pt x="972883" y="2344115"/>
                </a:lnTo>
                <a:lnTo>
                  <a:pt x="971016" y="2339022"/>
                </a:lnTo>
                <a:lnTo>
                  <a:pt x="970076" y="2331910"/>
                </a:lnTo>
                <a:lnTo>
                  <a:pt x="973823" y="2320709"/>
                </a:lnTo>
                <a:lnTo>
                  <a:pt x="982281" y="2316645"/>
                </a:lnTo>
                <a:lnTo>
                  <a:pt x="992581" y="2322753"/>
                </a:lnTo>
                <a:lnTo>
                  <a:pt x="993533" y="2326817"/>
                </a:lnTo>
                <a:lnTo>
                  <a:pt x="995400" y="2341067"/>
                </a:lnTo>
                <a:lnTo>
                  <a:pt x="995400" y="2346160"/>
                </a:lnTo>
                <a:lnTo>
                  <a:pt x="992581" y="2359380"/>
                </a:lnTo>
                <a:lnTo>
                  <a:pt x="987894" y="2369540"/>
                </a:lnTo>
                <a:lnTo>
                  <a:pt x="981329" y="2380742"/>
                </a:lnTo>
                <a:lnTo>
                  <a:pt x="973823" y="2392946"/>
                </a:lnTo>
                <a:lnTo>
                  <a:pt x="969137" y="2402103"/>
                </a:lnTo>
                <a:lnTo>
                  <a:pt x="966330" y="2406167"/>
                </a:lnTo>
                <a:lnTo>
                  <a:pt x="961631" y="2417368"/>
                </a:lnTo>
                <a:lnTo>
                  <a:pt x="961631" y="2425509"/>
                </a:lnTo>
                <a:lnTo>
                  <a:pt x="1001039" y="2425509"/>
                </a:lnTo>
                <a:lnTo>
                  <a:pt x="1003846" y="2398052"/>
                </a:lnTo>
                <a:close/>
              </a:path>
              <a:path w="1231900" h="2427604">
                <a:moveTo>
                  <a:pt x="1231823" y="2387854"/>
                </a:moveTo>
                <a:lnTo>
                  <a:pt x="1220558" y="2387854"/>
                </a:lnTo>
                <a:lnTo>
                  <a:pt x="1220558" y="2312581"/>
                </a:lnTo>
                <a:lnTo>
                  <a:pt x="1215872" y="2312581"/>
                </a:lnTo>
                <a:lnTo>
                  <a:pt x="1213065" y="2319502"/>
                </a:lnTo>
                <a:lnTo>
                  <a:pt x="1213065" y="2328862"/>
                </a:lnTo>
                <a:lnTo>
                  <a:pt x="1213065" y="2387854"/>
                </a:lnTo>
                <a:lnTo>
                  <a:pt x="1188669" y="2387854"/>
                </a:lnTo>
                <a:lnTo>
                  <a:pt x="1213065" y="2328862"/>
                </a:lnTo>
                <a:lnTo>
                  <a:pt x="1213065" y="2319502"/>
                </a:lnTo>
                <a:lnTo>
                  <a:pt x="1184910" y="2388895"/>
                </a:lnTo>
                <a:lnTo>
                  <a:pt x="1184910" y="2391943"/>
                </a:lnTo>
                <a:lnTo>
                  <a:pt x="1213065" y="2391943"/>
                </a:lnTo>
                <a:lnTo>
                  <a:pt x="1213065" y="2413304"/>
                </a:lnTo>
                <a:lnTo>
                  <a:pt x="1212113" y="2420416"/>
                </a:lnTo>
                <a:lnTo>
                  <a:pt x="1206500" y="2421432"/>
                </a:lnTo>
                <a:lnTo>
                  <a:pt x="1201801" y="2421432"/>
                </a:lnTo>
                <a:lnTo>
                  <a:pt x="1201801" y="2425509"/>
                </a:lnTo>
                <a:lnTo>
                  <a:pt x="1229956" y="2425509"/>
                </a:lnTo>
                <a:lnTo>
                  <a:pt x="1229956" y="2421432"/>
                </a:lnTo>
                <a:lnTo>
                  <a:pt x="1226197" y="2421432"/>
                </a:lnTo>
                <a:lnTo>
                  <a:pt x="1221511" y="2420416"/>
                </a:lnTo>
                <a:lnTo>
                  <a:pt x="1220558" y="2413304"/>
                </a:lnTo>
                <a:lnTo>
                  <a:pt x="1220558" y="2391943"/>
                </a:lnTo>
                <a:lnTo>
                  <a:pt x="1231823" y="2391943"/>
                </a:lnTo>
                <a:lnTo>
                  <a:pt x="1231823" y="238785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6" name="文本框 185"/>
          <p:cNvSpPr txBox="1"/>
          <p:nvPr/>
        </p:nvSpPr>
        <p:spPr>
          <a:xfrm>
            <a:off x="3485845" y="3905637"/>
            <a:ext cx="14586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kern="0" dirty="0">
                <a:latin typeface="Arial Narrow" panose="020B0606020202030204" pitchFamily="34" charset="0"/>
              </a:rPr>
              <a:t>Блок управления AFS</a:t>
            </a:r>
          </a:p>
        </p:txBody>
      </p:sp>
      <p:sp>
        <p:nvSpPr>
          <p:cNvPr id="187" name="文本框 186"/>
          <p:cNvSpPr txBox="1"/>
          <p:nvPr/>
        </p:nvSpPr>
        <p:spPr>
          <a:xfrm>
            <a:off x="6121598" y="3905637"/>
            <a:ext cx="14586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kern="0" dirty="0">
                <a:latin typeface="Arial Narrow" panose="020B0606020202030204" pitchFamily="34" charset="0"/>
              </a:rPr>
              <a:t>Блок управления A_L_S</a:t>
            </a:r>
          </a:p>
        </p:txBody>
      </p:sp>
      <p:sp>
        <p:nvSpPr>
          <p:cNvPr id="188" name="文本框 187"/>
          <p:cNvSpPr txBox="1"/>
          <p:nvPr/>
        </p:nvSpPr>
        <p:spPr>
          <a:xfrm>
            <a:off x="7990122" y="3905637"/>
            <a:ext cx="145869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kern="0" dirty="0">
                <a:latin typeface="Arial Narrow" panose="020B0606020202030204" pitchFamily="34" charset="0"/>
              </a:rPr>
              <a:t>Блок управления A_R_S</a:t>
            </a:r>
          </a:p>
        </p:txBody>
      </p:sp>
      <p:sp>
        <p:nvSpPr>
          <p:cNvPr id="189" name="文本框 188"/>
          <p:cNvSpPr txBox="1"/>
          <p:nvPr/>
        </p:nvSpPr>
        <p:spPr>
          <a:xfrm>
            <a:off x="2739646" y="5704488"/>
            <a:ext cx="98849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800" kern="0" dirty="0">
                <a:latin typeface="Arial Narrow" panose="020B0606020202030204" pitchFamily="34" charset="0"/>
              </a:rPr>
              <a:t>Высота дорожного просвета сзади</a:t>
            </a:r>
          </a:p>
        </p:txBody>
      </p:sp>
      <p:sp>
        <p:nvSpPr>
          <p:cNvPr id="190" name="文本框 189"/>
          <p:cNvSpPr txBox="1"/>
          <p:nvPr/>
        </p:nvSpPr>
        <p:spPr>
          <a:xfrm>
            <a:off x="3829549" y="5705862"/>
            <a:ext cx="976362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800" kern="0" dirty="0">
                <a:latin typeface="Arial Narrow" panose="020B0606020202030204" pitchFamily="34" charset="0"/>
              </a:rPr>
              <a:t>Высота дорожного просвета спереди</a:t>
            </a:r>
          </a:p>
        </p:txBody>
      </p:sp>
      <p:sp>
        <p:nvSpPr>
          <p:cNvPr id="191" name="文本框 190"/>
          <p:cNvSpPr txBox="1"/>
          <p:nvPr/>
        </p:nvSpPr>
        <p:spPr>
          <a:xfrm>
            <a:off x="6077042" y="5683642"/>
            <a:ext cx="1010606" cy="3831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altLang="zh-CN" sz="700" kern="0" dirty="0">
                <a:latin typeface="Arial Narrow" panose="020B0606020202030204" pitchFamily="34" charset="0"/>
              </a:rPr>
              <a:t>Шаговый электродвигатель левой передней фары</a:t>
            </a:r>
          </a:p>
        </p:txBody>
      </p:sp>
      <p:sp>
        <p:nvSpPr>
          <p:cNvPr id="192" name="文本框 191"/>
          <p:cNvSpPr txBox="1"/>
          <p:nvPr/>
        </p:nvSpPr>
        <p:spPr>
          <a:xfrm>
            <a:off x="7947120" y="5683548"/>
            <a:ext cx="1060797" cy="3831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altLang="zh-CN" sz="700" kern="0" dirty="0">
                <a:latin typeface="Arial Narrow" panose="020B0606020202030204" pitchFamily="34" charset="0"/>
              </a:rPr>
              <a:t>Шаговый электродвигатель правой передней фары</a:t>
            </a:r>
          </a:p>
        </p:txBody>
      </p:sp>
      <p:sp>
        <p:nvSpPr>
          <p:cNvPr id="193" name="文本框 188"/>
          <p:cNvSpPr txBox="1"/>
          <p:nvPr/>
        </p:nvSpPr>
        <p:spPr>
          <a:xfrm>
            <a:off x="2796960" y="2125831"/>
            <a:ext cx="499077" cy="29238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800" kern="0" dirty="0">
                <a:latin typeface="Arial Narrow" panose="020B0606020202030204" pitchFamily="34" charset="0"/>
              </a:rPr>
              <a:t>От IF17</a:t>
            </a:r>
          </a:p>
          <a:p>
            <a:pPr algn="ctr"/>
            <a:r>
              <a:rPr lang="ru-RU" altLang="zh-CN" sz="500" kern="0" dirty="0">
                <a:latin typeface="Arial Narrow" panose="020B0606020202030204" pitchFamily="34" charset="0"/>
              </a:rPr>
              <a:t>AFS B+</a:t>
            </a:r>
          </a:p>
        </p:txBody>
      </p:sp>
      <p:sp>
        <p:nvSpPr>
          <p:cNvPr id="195" name="文本框 188"/>
          <p:cNvSpPr txBox="1"/>
          <p:nvPr/>
        </p:nvSpPr>
        <p:spPr>
          <a:xfrm>
            <a:off x="3163557" y="2547009"/>
            <a:ext cx="35978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Из IF39</a:t>
            </a:r>
            <a:endParaRPr lang="ru-RU" altLang="zh-CN" sz="300" kern="0" dirty="0">
              <a:latin typeface="Arial Narrow" panose="020B0606020202030204" pitchFamily="34" charset="0"/>
            </a:endParaRPr>
          </a:p>
        </p:txBody>
      </p:sp>
      <p:sp>
        <p:nvSpPr>
          <p:cNvPr id="197" name="文本框 188"/>
          <p:cNvSpPr txBox="1"/>
          <p:nvPr/>
        </p:nvSpPr>
        <p:spPr>
          <a:xfrm>
            <a:off x="7874000" y="3596753"/>
            <a:ext cx="597431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500" kern="0" dirty="0">
                <a:latin typeface="Arial Narrow" panose="020B0606020202030204" pitchFamily="34" charset="0"/>
              </a:rPr>
              <a:t>Аккумуляторная батарея</a:t>
            </a:r>
            <a:endParaRPr lang="ru-RU" altLang="zh-CN" sz="200" kern="0" dirty="0">
              <a:latin typeface="Arial Narrow" panose="020B0606020202030204" pitchFamily="34" charset="0"/>
            </a:endParaRPr>
          </a:p>
        </p:txBody>
      </p:sp>
      <p:sp>
        <p:nvSpPr>
          <p:cNvPr id="198" name="文本框 188"/>
          <p:cNvSpPr txBox="1"/>
          <p:nvPr/>
        </p:nvSpPr>
        <p:spPr>
          <a:xfrm>
            <a:off x="8296328" y="3599928"/>
            <a:ext cx="359786" cy="1692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500" kern="0" dirty="0">
                <a:latin typeface="Arial Narrow" panose="020B0606020202030204" pitchFamily="34" charset="0"/>
              </a:rPr>
              <a:t>LIN-4</a:t>
            </a:r>
            <a:endParaRPr lang="ru-RU" altLang="zh-CN" sz="200" kern="0" dirty="0">
              <a:latin typeface="Arial Narrow" panose="020B0606020202030204" pitchFamily="34" charset="0"/>
            </a:endParaRPr>
          </a:p>
        </p:txBody>
      </p:sp>
      <p:sp>
        <p:nvSpPr>
          <p:cNvPr id="199" name="object 109"/>
          <p:cNvSpPr/>
          <p:nvPr/>
        </p:nvSpPr>
        <p:spPr>
          <a:xfrm>
            <a:off x="6251515" y="3532463"/>
            <a:ext cx="48260" cy="113030"/>
          </a:xfrm>
          <a:custGeom>
            <a:avLst/>
            <a:gdLst/>
            <a:ahLst/>
            <a:cxnLst/>
            <a:rect l="l" t="t" r="r" b="b"/>
            <a:pathLst>
              <a:path w="48259" h="113029">
                <a:moveTo>
                  <a:pt x="47815" y="75222"/>
                </a:moveTo>
                <a:lnTo>
                  <a:pt x="35814" y="75222"/>
                </a:lnTo>
                <a:lnTo>
                  <a:pt x="35814" y="0"/>
                </a:lnTo>
                <a:lnTo>
                  <a:pt x="31953" y="0"/>
                </a:lnTo>
                <a:lnTo>
                  <a:pt x="29159" y="6680"/>
                </a:lnTo>
                <a:lnTo>
                  <a:pt x="29159" y="16116"/>
                </a:lnTo>
                <a:lnTo>
                  <a:pt x="29159" y="75222"/>
                </a:lnTo>
                <a:lnTo>
                  <a:pt x="4724" y="75222"/>
                </a:lnTo>
                <a:lnTo>
                  <a:pt x="28308" y="16116"/>
                </a:lnTo>
                <a:lnTo>
                  <a:pt x="29159" y="16116"/>
                </a:lnTo>
                <a:lnTo>
                  <a:pt x="29159" y="6680"/>
                </a:lnTo>
                <a:lnTo>
                  <a:pt x="0" y="76301"/>
                </a:lnTo>
                <a:lnTo>
                  <a:pt x="0" y="79311"/>
                </a:lnTo>
                <a:lnTo>
                  <a:pt x="29159" y="79311"/>
                </a:lnTo>
                <a:lnTo>
                  <a:pt x="29159" y="100584"/>
                </a:lnTo>
                <a:lnTo>
                  <a:pt x="28308" y="106819"/>
                </a:lnTo>
                <a:lnTo>
                  <a:pt x="22517" y="108750"/>
                </a:lnTo>
                <a:lnTo>
                  <a:pt x="17805" y="108750"/>
                </a:lnTo>
                <a:lnTo>
                  <a:pt x="17805" y="112839"/>
                </a:lnTo>
                <a:lnTo>
                  <a:pt x="46101" y="112839"/>
                </a:lnTo>
                <a:lnTo>
                  <a:pt x="46101" y="108750"/>
                </a:lnTo>
                <a:lnTo>
                  <a:pt x="42240" y="108750"/>
                </a:lnTo>
                <a:lnTo>
                  <a:pt x="37528" y="106819"/>
                </a:lnTo>
                <a:lnTo>
                  <a:pt x="35814" y="100584"/>
                </a:lnTo>
                <a:lnTo>
                  <a:pt x="35814" y="79311"/>
                </a:lnTo>
                <a:lnTo>
                  <a:pt x="47815" y="79311"/>
                </a:lnTo>
                <a:lnTo>
                  <a:pt x="47815" y="7522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0" name="object 111"/>
          <p:cNvSpPr/>
          <p:nvPr/>
        </p:nvSpPr>
        <p:spPr>
          <a:xfrm>
            <a:off x="6570527" y="3532463"/>
            <a:ext cx="42545" cy="113030"/>
          </a:xfrm>
          <a:custGeom>
            <a:avLst/>
            <a:gdLst/>
            <a:ahLst/>
            <a:cxnLst/>
            <a:rect l="l" t="t" r="r" b="b"/>
            <a:pathLst>
              <a:path w="42545" h="113029">
                <a:moveTo>
                  <a:pt x="42240" y="85331"/>
                </a:moveTo>
                <a:lnTo>
                  <a:pt x="39446" y="85331"/>
                </a:lnTo>
                <a:lnTo>
                  <a:pt x="35585" y="98653"/>
                </a:lnTo>
                <a:lnTo>
                  <a:pt x="30010" y="103593"/>
                </a:lnTo>
                <a:lnTo>
                  <a:pt x="4711" y="103593"/>
                </a:lnTo>
                <a:lnTo>
                  <a:pt x="5575" y="100584"/>
                </a:lnTo>
                <a:lnTo>
                  <a:pt x="12217" y="87477"/>
                </a:lnTo>
                <a:lnTo>
                  <a:pt x="23583" y="70065"/>
                </a:lnTo>
                <a:lnTo>
                  <a:pt x="31089" y="57810"/>
                </a:lnTo>
                <a:lnTo>
                  <a:pt x="33870" y="53733"/>
                </a:lnTo>
                <a:lnTo>
                  <a:pt x="39446" y="42557"/>
                </a:lnTo>
                <a:lnTo>
                  <a:pt x="41376" y="27292"/>
                </a:lnTo>
                <a:lnTo>
                  <a:pt x="40309" y="19342"/>
                </a:lnTo>
                <a:lnTo>
                  <a:pt x="36664" y="7086"/>
                </a:lnTo>
                <a:lnTo>
                  <a:pt x="31089" y="1930"/>
                </a:lnTo>
                <a:lnTo>
                  <a:pt x="21653" y="0"/>
                </a:lnTo>
                <a:lnTo>
                  <a:pt x="16078" y="850"/>
                </a:lnTo>
                <a:lnTo>
                  <a:pt x="7505" y="7086"/>
                </a:lnTo>
                <a:lnTo>
                  <a:pt x="2781" y="14185"/>
                </a:lnTo>
                <a:lnTo>
                  <a:pt x="863" y="27292"/>
                </a:lnTo>
                <a:lnTo>
                  <a:pt x="2781" y="35458"/>
                </a:lnTo>
                <a:lnTo>
                  <a:pt x="6642" y="37617"/>
                </a:lnTo>
                <a:lnTo>
                  <a:pt x="10287" y="35458"/>
                </a:lnTo>
                <a:lnTo>
                  <a:pt x="11366" y="31381"/>
                </a:lnTo>
                <a:lnTo>
                  <a:pt x="9436" y="26428"/>
                </a:lnTo>
                <a:lnTo>
                  <a:pt x="7505" y="19342"/>
                </a:lnTo>
                <a:lnTo>
                  <a:pt x="12217" y="7950"/>
                </a:lnTo>
                <a:lnTo>
                  <a:pt x="20586" y="4076"/>
                </a:lnTo>
                <a:lnTo>
                  <a:pt x="22504" y="4076"/>
                </a:lnTo>
                <a:lnTo>
                  <a:pt x="31089" y="10096"/>
                </a:lnTo>
                <a:lnTo>
                  <a:pt x="31940" y="14185"/>
                </a:lnTo>
                <a:lnTo>
                  <a:pt x="33870" y="28371"/>
                </a:lnTo>
                <a:lnTo>
                  <a:pt x="33870" y="33528"/>
                </a:lnTo>
                <a:lnTo>
                  <a:pt x="31089" y="46634"/>
                </a:lnTo>
                <a:lnTo>
                  <a:pt x="26365" y="55880"/>
                </a:lnTo>
                <a:lnTo>
                  <a:pt x="19723" y="68135"/>
                </a:lnTo>
                <a:lnTo>
                  <a:pt x="12217" y="79311"/>
                </a:lnTo>
                <a:lnTo>
                  <a:pt x="6642" y="89408"/>
                </a:lnTo>
                <a:lnTo>
                  <a:pt x="4711" y="93497"/>
                </a:lnTo>
                <a:lnTo>
                  <a:pt x="0" y="104673"/>
                </a:lnTo>
                <a:lnTo>
                  <a:pt x="0" y="112839"/>
                </a:lnTo>
                <a:lnTo>
                  <a:pt x="39446" y="112839"/>
                </a:lnTo>
                <a:lnTo>
                  <a:pt x="42240" y="8533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1" name="文本框 188"/>
          <p:cNvSpPr txBox="1"/>
          <p:nvPr/>
        </p:nvSpPr>
        <p:spPr>
          <a:xfrm>
            <a:off x="6006337" y="3610232"/>
            <a:ext cx="595992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500" kern="0" dirty="0">
                <a:latin typeface="Arial Narrow" panose="020B0606020202030204" pitchFamily="34" charset="0"/>
              </a:rPr>
              <a:t>Аккумуляторная батарея</a:t>
            </a:r>
            <a:endParaRPr lang="ru-RU" altLang="zh-CN" sz="200" kern="0" dirty="0">
              <a:latin typeface="Arial Narrow" panose="020B0606020202030204" pitchFamily="34" charset="0"/>
            </a:endParaRPr>
          </a:p>
        </p:txBody>
      </p:sp>
      <p:sp>
        <p:nvSpPr>
          <p:cNvPr id="202" name="文本框 188"/>
          <p:cNvSpPr txBox="1"/>
          <p:nvPr/>
        </p:nvSpPr>
        <p:spPr>
          <a:xfrm>
            <a:off x="6411906" y="3609793"/>
            <a:ext cx="359786" cy="1692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500" kern="0" dirty="0">
                <a:latin typeface="Arial Narrow" panose="020B0606020202030204" pitchFamily="34" charset="0"/>
              </a:rPr>
              <a:t>LIN-4</a:t>
            </a:r>
            <a:endParaRPr lang="ru-RU" altLang="zh-CN" sz="200" kern="0" dirty="0">
              <a:latin typeface="Arial Narrow" panose="020B0606020202030204" pitchFamily="34" charset="0"/>
            </a:endParaRPr>
          </a:p>
        </p:txBody>
      </p:sp>
      <p:sp>
        <p:nvSpPr>
          <p:cNvPr id="203" name="文本框 188"/>
          <p:cNvSpPr txBox="1"/>
          <p:nvPr/>
        </p:nvSpPr>
        <p:spPr>
          <a:xfrm>
            <a:off x="4298050" y="3610326"/>
            <a:ext cx="359786" cy="1692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500" kern="0" dirty="0">
                <a:latin typeface="Arial Narrow" panose="020B0606020202030204" pitchFamily="34" charset="0"/>
              </a:rPr>
              <a:t>LIN-4</a:t>
            </a:r>
            <a:endParaRPr lang="ru-RU" altLang="zh-CN" sz="200" kern="0" dirty="0">
              <a:latin typeface="Arial Narrow" panose="020B0606020202030204" pitchFamily="34" charset="0"/>
            </a:endParaRPr>
          </a:p>
        </p:txBody>
      </p:sp>
      <p:sp>
        <p:nvSpPr>
          <p:cNvPr id="204" name="文本框 188"/>
          <p:cNvSpPr txBox="1"/>
          <p:nvPr/>
        </p:nvSpPr>
        <p:spPr>
          <a:xfrm>
            <a:off x="2824854" y="3610356"/>
            <a:ext cx="443288" cy="3231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500" kern="0" dirty="0">
                <a:latin typeface="Arial Narrow" panose="020B0606020202030204" pitchFamily="34" charset="0"/>
              </a:rPr>
              <a:t>Аккумуля-торная батарея</a:t>
            </a:r>
            <a:endParaRPr lang="ru-RU" altLang="zh-CN" sz="200" kern="0" dirty="0">
              <a:latin typeface="Arial Narrow" panose="020B0606020202030204" pitchFamily="34" charset="0"/>
            </a:endParaRPr>
          </a:p>
        </p:txBody>
      </p:sp>
      <p:pic>
        <p:nvPicPr>
          <p:cNvPr id="206" name="Рисунок 205"/>
          <p:cNvPicPr>
            <a:picLocks noChangeAspect="1"/>
          </p:cNvPicPr>
          <p:nvPr/>
        </p:nvPicPr>
        <p:blipFill rotWithShape="1">
          <a:blip r:embed="rId41"/>
          <a:srcRect t="1" r="-56944" b="31613"/>
          <a:stretch/>
        </p:blipFill>
        <p:spPr>
          <a:xfrm>
            <a:off x="3018950" y="3528355"/>
            <a:ext cx="105250" cy="129245"/>
          </a:xfrm>
          <a:prstGeom prst="rect">
            <a:avLst/>
          </a:prstGeom>
        </p:spPr>
      </p:pic>
      <p:sp>
        <p:nvSpPr>
          <p:cNvPr id="207" name="文本框 188"/>
          <p:cNvSpPr txBox="1"/>
          <p:nvPr/>
        </p:nvSpPr>
        <p:spPr>
          <a:xfrm>
            <a:off x="4977637" y="5019590"/>
            <a:ext cx="418566" cy="2000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700" kern="0" dirty="0">
                <a:latin typeface="Arial Narrow" panose="020B0606020202030204" pitchFamily="34" charset="0"/>
              </a:rPr>
              <a:t>Масса</a:t>
            </a:r>
            <a:endParaRPr lang="ru-RU" altLang="zh-CN" sz="400" kern="0" dirty="0">
              <a:latin typeface="Arial Narrow" panose="020B0606020202030204" pitchFamily="34" charset="0"/>
            </a:endParaRPr>
          </a:p>
        </p:txBody>
      </p:sp>
      <p:sp>
        <p:nvSpPr>
          <p:cNvPr id="208" name="文本框 188"/>
          <p:cNvSpPr txBox="1"/>
          <p:nvPr/>
        </p:nvSpPr>
        <p:spPr>
          <a:xfrm>
            <a:off x="7174422" y="5025220"/>
            <a:ext cx="452416" cy="2000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700" kern="0" dirty="0">
                <a:latin typeface="Arial Narrow" panose="020B0606020202030204" pitchFamily="34" charset="0"/>
              </a:rPr>
              <a:t>Масса</a:t>
            </a:r>
            <a:endParaRPr lang="ru-RU" altLang="zh-CN" sz="400" kern="0" dirty="0">
              <a:latin typeface="Arial Narrow" panose="020B0606020202030204" pitchFamily="34" charset="0"/>
            </a:endParaRPr>
          </a:p>
        </p:txBody>
      </p:sp>
      <p:sp>
        <p:nvSpPr>
          <p:cNvPr id="209" name="文本框 188"/>
          <p:cNvSpPr txBox="1"/>
          <p:nvPr/>
        </p:nvSpPr>
        <p:spPr>
          <a:xfrm>
            <a:off x="9041077" y="5011969"/>
            <a:ext cx="422398" cy="2000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700" kern="0" dirty="0">
                <a:latin typeface="Arial Narrow" panose="020B0606020202030204" pitchFamily="34" charset="0"/>
              </a:rPr>
              <a:t>Масса</a:t>
            </a:r>
            <a:endParaRPr lang="ru-RU" altLang="zh-CN" sz="400" kern="0" dirty="0">
              <a:latin typeface="Arial Narrow" panose="020B0606020202030204" pitchFamily="34" charset="0"/>
            </a:endParaRPr>
          </a:p>
        </p:txBody>
      </p:sp>
      <p:sp>
        <p:nvSpPr>
          <p:cNvPr id="210" name="文本框 188"/>
          <p:cNvSpPr txBox="1"/>
          <p:nvPr/>
        </p:nvSpPr>
        <p:spPr>
          <a:xfrm>
            <a:off x="4186147" y="5013080"/>
            <a:ext cx="466346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Сигнал</a:t>
            </a:r>
            <a:endParaRPr lang="ru-RU" altLang="zh-CN" sz="300" kern="0" dirty="0">
              <a:latin typeface="Arial Narrow" panose="020B0606020202030204" pitchFamily="34" charset="0"/>
            </a:endParaRPr>
          </a:p>
        </p:txBody>
      </p:sp>
      <p:sp>
        <p:nvSpPr>
          <p:cNvPr id="211" name="文本框 188"/>
          <p:cNvSpPr txBox="1"/>
          <p:nvPr/>
        </p:nvSpPr>
        <p:spPr>
          <a:xfrm>
            <a:off x="4023843" y="5013815"/>
            <a:ext cx="359786" cy="2000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700" kern="0" dirty="0">
                <a:latin typeface="Arial Narrow" panose="020B0606020202030204" pitchFamily="34" charset="0"/>
              </a:rPr>
              <a:t>5 В+</a:t>
            </a:r>
            <a:endParaRPr lang="ru-RU" altLang="zh-CN" sz="400" kern="0" dirty="0">
              <a:latin typeface="Arial Narrow" panose="020B0606020202030204" pitchFamily="34" charset="0"/>
            </a:endParaRPr>
          </a:p>
        </p:txBody>
      </p:sp>
      <p:sp>
        <p:nvSpPr>
          <p:cNvPr id="212" name="文本框 188"/>
          <p:cNvSpPr txBox="1"/>
          <p:nvPr/>
        </p:nvSpPr>
        <p:spPr>
          <a:xfrm>
            <a:off x="4470180" y="5009853"/>
            <a:ext cx="359786" cy="2000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700" kern="0" dirty="0">
                <a:latin typeface="Arial Narrow" panose="020B0606020202030204" pitchFamily="34" charset="0"/>
              </a:rPr>
              <a:t>5 В-</a:t>
            </a:r>
            <a:endParaRPr lang="ru-RU" altLang="zh-CN" sz="400" kern="0" dirty="0">
              <a:latin typeface="Arial Narrow" panose="020B0606020202030204" pitchFamily="34" charset="0"/>
            </a:endParaRPr>
          </a:p>
        </p:txBody>
      </p:sp>
      <p:sp>
        <p:nvSpPr>
          <p:cNvPr id="213" name="文本框 188"/>
          <p:cNvSpPr txBox="1"/>
          <p:nvPr/>
        </p:nvSpPr>
        <p:spPr>
          <a:xfrm>
            <a:off x="3105554" y="5018921"/>
            <a:ext cx="466346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Сигнал</a:t>
            </a:r>
            <a:endParaRPr lang="ru-RU" altLang="zh-CN" sz="300" kern="0" dirty="0">
              <a:latin typeface="Arial Narrow" panose="020B0606020202030204" pitchFamily="34" charset="0"/>
            </a:endParaRPr>
          </a:p>
        </p:txBody>
      </p:sp>
      <p:sp>
        <p:nvSpPr>
          <p:cNvPr id="214" name="文本框 188"/>
          <p:cNvSpPr txBox="1"/>
          <p:nvPr/>
        </p:nvSpPr>
        <p:spPr>
          <a:xfrm>
            <a:off x="2943250" y="5019656"/>
            <a:ext cx="359786" cy="2000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700" kern="0" dirty="0">
                <a:latin typeface="Arial Narrow" panose="020B0606020202030204" pitchFamily="34" charset="0"/>
              </a:rPr>
              <a:t>5 В+</a:t>
            </a:r>
            <a:endParaRPr lang="ru-RU" altLang="zh-CN" sz="400" kern="0" dirty="0">
              <a:latin typeface="Arial Narrow" panose="020B0606020202030204" pitchFamily="34" charset="0"/>
            </a:endParaRPr>
          </a:p>
        </p:txBody>
      </p:sp>
      <p:sp>
        <p:nvSpPr>
          <p:cNvPr id="215" name="文本框 188"/>
          <p:cNvSpPr txBox="1"/>
          <p:nvPr/>
        </p:nvSpPr>
        <p:spPr>
          <a:xfrm>
            <a:off x="3389587" y="5015694"/>
            <a:ext cx="359786" cy="2000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700" kern="0" dirty="0">
                <a:latin typeface="Arial Narrow" panose="020B0606020202030204" pitchFamily="34" charset="0"/>
              </a:rPr>
              <a:t>5 В-</a:t>
            </a:r>
            <a:endParaRPr lang="ru-RU" altLang="zh-CN" sz="400" kern="0" dirty="0">
              <a:latin typeface="Arial Narrow" panose="020B0606020202030204" pitchFamily="34" charset="0"/>
            </a:endParaRPr>
          </a:p>
        </p:txBody>
      </p:sp>
      <p:sp>
        <p:nvSpPr>
          <p:cNvPr id="205" name="Прямоугольник 204"/>
          <p:cNvSpPr/>
          <p:nvPr/>
        </p:nvSpPr>
        <p:spPr>
          <a:xfrm rot="16200000">
            <a:off x="5682513" y="1186258"/>
            <a:ext cx="848844" cy="161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Блок управления 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AFS-L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16" name="Прямоугольник 215"/>
          <p:cNvSpPr/>
          <p:nvPr/>
        </p:nvSpPr>
        <p:spPr>
          <a:xfrm rot="16200000">
            <a:off x="7564180" y="1226983"/>
            <a:ext cx="848844" cy="161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Блок управления 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AFS-R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17" name="文本框 188"/>
          <p:cNvSpPr txBox="1"/>
          <p:nvPr/>
        </p:nvSpPr>
        <p:spPr>
          <a:xfrm>
            <a:off x="3122496" y="3607195"/>
            <a:ext cx="438021" cy="4770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</a:rPr>
              <a:t>Вход электро-ппитания цепи сигнала</a:t>
            </a:r>
            <a:endParaRPr lang="ru-RU" altLang="zh-CN" sz="500" kern="0" dirty="0">
              <a:latin typeface="Arial Narrow" panose="020B0606020202030204" pitchFamily="34" charset="0"/>
            </a:endParaRPr>
          </a:p>
        </p:txBody>
      </p:sp>
      <p:sp>
        <p:nvSpPr>
          <p:cNvPr id="218" name="文本框 188"/>
          <p:cNvSpPr txBox="1"/>
          <p:nvPr/>
        </p:nvSpPr>
        <p:spPr>
          <a:xfrm>
            <a:off x="3391733" y="3608769"/>
            <a:ext cx="433606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500" kern="0" dirty="0">
                <a:latin typeface="Arial Narrow" panose="020B0606020202030204" pitchFamily="34" charset="0"/>
              </a:rPr>
              <a:t>AFL</a:t>
            </a:r>
            <a:br>
              <a:rPr lang="ru-RU" sz="500" kern="0" dirty="0">
                <a:latin typeface="Arial Narrow" panose="020B0606020202030204" pitchFamily="34" charset="0"/>
              </a:rPr>
            </a:br>
            <a:r>
              <a:rPr lang="ru-RU" sz="500" kern="0" dirty="0">
                <a:latin typeface="Arial Narrow" panose="020B0606020202030204" pitchFamily="34" charset="0"/>
              </a:rPr>
              <a:t>вход электро-питания</a:t>
            </a:r>
            <a:endParaRPr lang="ru-RU" altLang="zh-CN" sz="500" kern="0" dirty="0">
              <a:latin typeface="Arial Narrow" panose="020B0606020202030204" pitchFamily="34" charset="0"/>
            </a:endParaRPr>
          </a:p>
        </p:txBody>
      </p:sp>
      <p:pic>
        <p:nvPicPr>
          <p:cNvPr id="4" name="Рисунок 3"/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0347" y="3521208"/>
            <a:ext cx="85337" cy="371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921342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96544" y="454913"/>
            <a:ext cx="5156200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2000" b="1" dirty="0"/>
              <a:t>5. Контакты блока управления AFS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116</a:t>
            </a:r>
          </a:p>
        </p:txBody>
      </p:sp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9485544"/>
              </p:ext>
            </p:extLst>
          </p:nvPr>
        </p:nvGraphicFramePr>
        <p:xfrm>
          <a:off x="1600201" y="1138200"/>
          <a:ext cx="8915400" cy="4729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3043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805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0445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400" b="1" kern="0" spc="0" dirty="0">
                          <a:latin typeface="Arial"/>
                          <a:cs typeface="Arial"/>
                        </a:rPr>
                        <a:t>№ контакта</a:t>
                      </a: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400" b="1" kern="0" spc="0" dirty="0">
                          <a:latin typeface="Arial"/>
                          <a:cs typeface="Arial"/>
                        </a:rPr>
                        <a:t>Назначение контакта</a:t>
                      </a: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400" b="1" kern="0" spc="0" dirty="0">
                          <a:latin typeface="Arial"/>
                          <a:cs typeface="Arial"/>
                        </a:rPr>
                        <a:t>Описание</a:t>
                      </a: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37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solidFill>
                            <a:schemeClr val="tx1"/>
                          </a:solidFill>
                          <a:latin typeface="Arial"/>
                          <a:ea typeface="+mn-ea"/>
                          <a:cs typeface="Arial"/>
                        </a:rPr>
                        <a:t>Сигнал активации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Активация (электро</a:t>
                      </a:r>
                      <a:r>
                        <a:rPr lang="ru-RU" sz="1200" kern="0" spc="0" baseline="0" dirty="0">
                          <a:latin typeface="Arial"/>
                          <a:cs typeface="Arial"/>
                        </a:rPr>
                        <a:t>питание</a:t>
                      </a: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)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5 В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Питание 5 В заднего датчика высоты дорожного просвета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Сигнал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Сигнал заднего датчика высоты дорожного просвета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Масса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Масса заднего датчика высоты дорожного просвета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Сигнал переключателя освещения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Активация системы AFS (сигнал переключателя освещения)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Масса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Масса блока управления AFS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Н/Д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CAN-L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CAN-L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Электропитание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Питание от аккумуляторной батареи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5 В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Электропитание переднего датчика высоты дорожного просвета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Сигнал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Сигнал переднего датчика высоты дорожного просвета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75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Масса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Масса переднего датчика высоты дорожного просвета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LIN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LIN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Н/Д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Н/Д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CAN-H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84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CAN-H</a:t>
                      </a:r>
                    </a:p>
                  </a:txBody>
                  <a:tcPr marL="0" marR="0" marT="36000" marB="3600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43042604"/>
      </p:ext>
    </p:extLst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00784" y="518871"/>
            <a:ext cx="6490615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2000" b="1" dirty="0"/>
              <a:t>6. Адаптация нулевого положения датчиков</a:t>
            </a: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117</a:t>
            </a:r>
          </a:p>
        </p:txBody>
      </p:sp>
      <p:sp>
        <p:nvSpPr>
          <p:cNvPr id="5" name="object 3"/>
          <p:cNvSpPr txBox="1"/>
          <p:nvPr/>
        </p:nvSpPr>
        <p:spPr>
          <a:xfrm>
            <a:off x="900784" y="1362075"/>
            <a:ext cx="10908439" cy="2798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20370" algn="just">
              <a:spcBef>
                <a:spcPts val="100"/>
              </a:spcBef>
            </a:pPr>
            <a:r>
              <a:rPr lang="ru-RU" sz="1600" kern="0" dirty="0">
                <a:latin typeface="Arial"/>
                <a:cs typeface="Arial"/>
              </a:rPr>
              <a:t>Поскольку датчик установлен между подвеской и кузовом, для компенсации отклонений в процессе сборке при завершении производства выполняется адаптация нулевого положения датчика. Адаптацию можно выполнить с помощью диагностического тестера. Для адаптации нулевого положения датчика необходимо, чтобы автомобиль не был загружен, находился на горизонтальной поверхности, оставался в состоянии покоя в течение 2-3 с для прекращения колебаний кузова.</a:t>
            </a:r>
          </a:p>
          <a:p>
            <a:pPr marL="12700" marR="5080" indent="420370" algn="just">
              <a:spcBef>
                <a:spcPts val="100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Выполнение функции</a:t>
            </a:r>
          </a:p>
          <a:p>
            <a:pPr marL="12700" marR="5080" indent="420370" algn="just">
              <a:spcBef>
                <a:spcPts val="100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Условия адаптации нулевого положения датчика:</a:t>
            </a:r>
          </a:p>
          <a:p>
            <a:pPr marL="12700" marR="5080" indent="420370" algn="just">
              <a:spcBef>
                <a:spcPts val="100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1 Напряжение питание ЭБУ AFS в норме.</a:t>
            </a:r>
          </a:p>
          <a:p>
            <a:pPr marL="12700" marR="5080" indent="420370" algn="just">
              <a:spcBef>
                <a:spcPts val="100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2 Система активирована (включение кл. 15).</a:t>
            </a:r>
          </a:p>
          <a:p>
            <a:pPr marL="12700" marR="5080" indent="420370" algn="just">
              <a:spcBef>
                <a:spcPts val="100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3 Отсутствуют неисправности системы, связанные с датчиками.</a:t>
            </a:r>
          </a:p>
          <a:p>
            <a:pPr marL="12700" marR="5080" indent="420370" algn="just">
              <a:spcBef>
                <a:spcPts val="100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4 Текущая скорость автомобиля равна 0 км/ч.</a:t>
            </a:r>
          </a:p>
        </p:txBody>
      </p:sp>
    </p:spTree>
    <p:extLst>
      <p:ext uri="{BB962C8B-B14F-4D97-AF65-F5344CB8AC3E}">
        <p14:creationId xmlns:p14="http://schemas.microsoft.com/office/powerpoint/2010/main" val="942943217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88366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/>
                <a:cs typeface="Arial"/>
              </a:rPr>
              <a:t>Содержание </a:t>
            </a:r>
            <a:endParaRPr lang="ru-RU" sz="28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16380" y="2534185"/>
            <a:ext cx="6610858" cy="2173672"/>
          </a:xfrm>
          <a:prstGeom prst="rect">
            <a:avLst/>
          </a:prstGeom>
          <a:noFill/>
          <a:ln w="9525">
            <a:solidFill>
              <a:srgbClr val="000000"/>
            </a:solidFill>
          </a:ln>
        </p:spPr>
        <p:txBody>
          <a:bodyPr vert="horz" wrap="square" lIns="0" tIns="140970" rIns="0" bIns="0" rtlCol="0" anchor="ctr">
            <a:spAutoFit/>
          </a:bodyPr>
          <a:lstStyle/>
          <a:p>
            <a:pPr marL="92075">
              <a:spcBef>
                <a:spcPts val="1110"/>
              </a:spcBef>
            </a:pPr>
            <a:r>
              <a:rPr lang="ru-RU" sz="4400" b="1" dirty="0">
                <a:solidFill>
                  <a:srgbClr val="FFFFFF"/>
                </a:solidFill>
              </a:rPr>
              <a:t>4. Отличия системы кондиционирования воздуха</a:t>
            </a:r>
            <a:endParaRPr lang="ru-RU" sz="4400" b="1" dirty="0"/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118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3673917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09650" y="553339"/>
            <a:ext cx="940115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dirty="0"/>
              <a:t>Отличия системы кондиционирования воздуха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119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454277" y="1146175"/>
            <a:ext cx="1028052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1.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Различия панелей управления климатической установки ix7 и ix5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34439" y="5585561"/>
            <a:ext cx="5279135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Панель управления климатической установки ix7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467600" y="5585561"/>
            <a:ext cx="2978658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Панель управления климатической установки ix5</a:t>
            </a:r>
            <a:endParaRPr lang="ru-RU" sz="1600" kern="0" dirty="0">
              <a:latin typeface="Arial"/>
              <a:cs typeface="Arial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952488" y="2039111"/>
            <a:ext cx="3788663" cy="3264408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1228089" y="2039111"/>
            <a:ext cx="5285740" cy="3264535"/>
            <a:chOff x="1228089" y="2039111"/>
            <a:chExt cx="5285740" cy="3264535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34439" y="2039111"/>
              <a:ext cx="5279135" cy="3264408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234439" y="2895600"/>
              <a:ext cx="3550920" cy="1859280"/>
            </a:xfrm>
            <a:custGeom>
              <a:avLst/>
              <a:gdLst/>
              <a:ahLst/>
              <a:cxnLst/>
              <a:rect l="l" t="t" r="r" b="b"/>
              <a:pathLst>
                <a:path w="3550920" h="1859279">
                  <a:moveTo>
                    <a:pt x="339851" y="1859280"/>
                  </a:moveTo>
                  <a:lnTo>
                    <a:pt x="3550920" y="1859280"/>
                  </a:lnTo>
                  <a:lnTo>
                    <a:pt x="3550920" y="1379220"/>
                  </a:lnTo>
                  <a:lnTo>
                    <a:pt x="339851" y="1379220"/>
                  </a:lnTo>
                  <a:lnTo>
                    <a:pt x="339851" y="1859280"/>
                  </a:lnTo>
                  <a:close/>
                </a:path>
                <a:path w="3550920" h="1859279">
                  <a:moveTo>
                    <a:pt x="0" y="1379220"/>
                  </a:moveTo>
                  <a:lnTo>
                    <a:pt x="507491" y="1379220"/>
                  </a:lnTo>
                  <a:lnTo>
                    <a:pt x="507491" y="486155"/>
                  </a:lnTo>
                  <a:lnTo>
                    <a:pt x="0" y="486155"/>
                  </a:lnTo>
                  <a:lnTo>
                    <a:pt x="0" y="1379220"/>
                  </a:lnTo>
                  <a:close/>
                </a:path>
                <a:path w="3550920" h="1859279">
                  <a:moveTo>
                    <a:pt x="1520952" y="184403"/>
                  </a:moveTo>
                  <a:lnTo>
                    <a:pt x="1526226" y="142118"/>
                  </a:lnTo>
                  <a:lnTo>
                    <a:pt x="1541248" y="103303"/>
                  </a:lnTo>
                  <a:lnTo>
                    <a:pt x="1564819" y="69064"/>
                  </a:lnTo>
                  <a:lnTo>
                    <a:pt x="1595739" y="40508"/>
                  </a:lnTo>
                  <a:lnTo>
                    <a:pt x="1632808" y="18741"/>
                  </a:lnTo>
                  <a:lnTo>
                    <a:pt x="1674827" y="4869"/>
                  </a:lnTo>
                  <a:lnTo>
                    <a:pt x="1720596" y="0"/>
                  </a:lnTo>
                  <a:lnTo>
                    <a:pt x="1766364" y="4869"/>
                  </a:lnTo>
                  <a:lnTo>
                    <a:pt x="1808383" y="18741"/>
                  </a:lnTo>
                  <a:lnTo>
                    <a:pt x="1845452" y="40508"/>
                  </a:lnTo>
                  <a:lnTo>
                    <a:pt x="1876372" y="69064"/>
                  </a:lnTo>
                  <a:lnTo>
                    <a:pt x="1899943" y="103303"/>
                  </a:lnTo>
                  <a:lnTo>
                    <a:pt x="1914965" y="142118"/>
                  </a:lnTo>
                  <a:lnTo>
                    <a:pt x="1920239" y="184403"/>
                  </a:lnTo>
                  <a:lnTo>
                    <a:pt x="1914965" y="226689"/>
                  </a:lnTo>
                  <a:lnTo>
                    <a:pt x="1899943" y="265504"/>
                  </a:lnTo>
                  <a:lnTo>
                    <a:pt x="1876372" y="299743"/>
                  </a:lnTo>
                  <a:lnTo>
                    <a:pt x="1845452" y="328299"/>
                  </a:lnTo>
                  <a:lnTo>
                    <a:pt x="1808383" y="350066"/>
                  </a:lnTo>
                  <a:lnTo>
                    <a:pt x="1766364" y="363938"/>
                  </a:lnTo>
                  <a:lnTo>
                    <a:pt x="1720596" y="368808"/>
                  </a:lnTo>
                  <a:lnTo>
                    <a:pt x="1674827" y="363938"/>
                  </a:lnTo>
                  <a:lnTo>
                    <a:pt x="1632808" y="350066"/>
                  </a:lnTo>
                  <a:lnTo>
                    <a:pt x="1595739" y="328299"/>
                  </a:lnTo>
                  <a:lnTo>
                    <a:pt x="1564819" y="299743"/>
                  </a:lnTo>
                  <a:lnTo>
                    <a:pt x="1541248" y="265504"/>
                  </a:lnTo>
                  <a:lnTo>
                    <a:pt x="1526226" y="226689"/>
                  </a:lnTo>
                  <a:lnTo>
                    <a:pt x="1520952" y="184403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640155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52400" y="0"/>
            <a:ext cx="12039600" cy="6858000"/>
            <a:chOff x="152400" y="0"/>
            <a:chExt cx="12039600" cy="685800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2400" y="0"/>
              <a:ext cx="12039599" cy="6857997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5148364" y="4723651"/>
              <a:ext cx="1687830" cy="1338580"/>
            </a:xfrm>
            <a:custGeom>
              <a:avLst/>
              <a:gdLst/>
              <a:ahLst/>
              <a:cxnLst/>
              <a:rect l="l" t="t" r="r" b="b"/>
              <a:pathLst>
                <a:path w="1687829" h="1338579">
                  <a:moveTo>
                    <a:pt x="241066" y="50255"/>
                  </a:moveTo>
                  <a:lnTo>
                    <a:pt x="241066" y="171001"/>
                  </a:lnTo>
                </a:path>
                <a:path w="1687829" h="1338579">
                  <a:moveTo>
                    <a:pt x="642863" y="1328215"/>
                  </a:moveTo>
                  <a:lnTo>
                    <a:pt x="1034606" y="1328215"/>
                  </a:lnTo>
                </a:path>
                <a:path w="1687829" h="1338579">
                  <a:moveTo>
                    <a:pt x="1044645" y="1247709"/>
                  </a:moveTo>
                  <a:lnTo>
                    <a:pt x="632810" y="1247709"/>
                  </a:lnTo>
                </a:path>
                <a:path w="1687829" h="1338579">
                  <a:moveTo>
                    <a:pt x="291301" y="181066"/>
                  </a:moveTo>
                  <a:lnTo>
                    <a:pt x="291301" y="0"/>
                  </a:lnTo>
                </a:path>
                <a:path w="1687829" h="1338579">
                  <a:moveTo>
                    <a:pt x="321431" y="291748"/>
                  </a:moveTo>
                  <a:lnTo>
                    <a:pt x="321431" y="0"/>
                  </a:lnTo>
                </a:path>
                <a:path w="1687829" h="1338579">
                  <a:moveTo>
                    <a:pt x="602680" y="1227594"/>
                  </a:moveTo>
                  <a:lnTo>
                    <a:pt x="1074775" y="1227594"/>
                  </a:lnTo>
                </a:path>
                <a:path w="1687829" h="1338579">
                  <a:moveTo>
                    <a:pt x="371652" y="261568"/>
                  </a:moveTo>
                  <a:lnTo>
                    <a:pt x="371652" y="0"/>
                  </a:lnTo>
                </a:path>
                <a:path w="1687829" h="1338579">
                  <a:moveTo>
                    <a:pt x="472095" y="1338278"/>
                  </a:moveTo>
                  <a:lnTo>
                    <a:pt x="472095" y="1308090"/>
                  </a:lnTo>
                </a:path>
                <a:path w="1687829" h="1338579">
                  <a:moveTo>
                    <a:pt x="602680" y="1157142"/>
                  </a:moveTo>
                  <a:lnTo>
                    <a:pt x="1074775" y="1157142"/>
                  </a:lnTo>
                </a:path>
                <a:path w="1687829" h="1338579">
                  <a:moveTo>
                    <a:pt x="492186" y="211245"/>
                  </a:moveTo>
                  <a:lnTo>
                    <a:pt x="492186" y="0"/>
                  </a:lnTo>
                </a:path>
                <a:path w="1687829" h="1338579">
                  <a:moveTo>
                    <a:pt x="562498" y="0"/>
                  </a:moveTo>
                  <a:lnTo>
                    <a:pt x="562498" y="201194"/>
                  </a:lnTo>
                </a:path>
                <a:path w="1687829" h="1338579">
                  <a:moveTo>
                    <a:pt x="602680" y="1227594"/>
                  </a:moveTo>
                  <a:lnTo>
                    <a:pt x="602680" y="1157156"/>
                  </a:lnTo>
                </a:path>
                <a:path w="1687829" h="1338579">
                  <a:moveTo>
                    <a:pt x="271210" y="1016267"/>
                  </a:moveTo>
                  <a:lnTo>
                    <a:pt x="321431" y="945829"/>
                  </a:lnTo>
                </a:path>
                <a:path w="1687829" h="1338579">
                  <a:moveTo>
                    <a:pt x="321431" y="402443"/>
                  </a:moveTo>
                  <a:lnTo>
                    <a:pt x="271210" y="342070"/>
                  </a:lnTo>
                </a:path>
                <a:path w="1687829" h="1338579">
                  <a:moveTo>
                    <a:pt x="381691" y="1006203"/>
                  </a:moveTo>
                  <a:lnTo>
                    <a:pt x="331470" y="1066589"/>
                  </a:lnTo>
                </a:path>
                <a:path w="1687829" h="1338579">
                  <a:moveTo>
                    <a:pt x="1366037" y="784825"/>
                  </a:moveTo>
                  <a:lnTo>
                    <a:pt x="1536791" y="784825"/>
                  </a:lnTo>
                </a:path>
                <a:path w="1687829" h="1338579">
                  <a:moveTo>
                    <a:pt x="331470" y="281697"/>
                  </a:moveTo>
                  <a:lnTo>
                    <a:pt x="381691" y="352134"/>
                  </a:lnTo>
                </a:path>
                <a:path w="1687829" h="1338579">
                  <a:moveTo>
                    <a:pt x="1536791" y="563447"/>
                  </a:moveTo>
                  <a:lnTo>
                    <a:pt x="1366037" y="563447"/>
                  </a:lnTo>
                </a:path>
                <a:path w="1687829" h="1338579">
                  <a:moveTo>
                    <a:pt x="1074775" y="1227594"/>
                  </a:moveTo>
                  <a:lnTo>
                    <a:pt x="1074775" y="1157156"/>
                  </a:lnTo>
                </a:path>
                <a:path w="1687829" h="1338579">
                  <a:moveTo>
                    <a:pt x="1124996" y="0"/>
                  </a:moveTo>
                  <a:lnTo>
                    <a:pt x="1124996" y="201194"/>
                  </a:lnTo>
                </a:path>
                <a:path w="1687829" h="1338579">
                  <a:moveTo>
                    <a:pt x="1185270" y="211245"/>
                  </a:moveTo>
                  <a:lnTo>
                    <a:pt x="1185270" y="0"/>
                  </a:lnTo>
                </a:path>
                <a:path w="1687829" h="1338579">
                  <a:moveTo>
                    <a:pt x="1205361" y="1338278"/>
                  </a:moveTo>
                  <a:lnTo>
                    <a:pt x="1205361" y="1308090"/>
                  </a:lnTo>
                </a:path>
                <a:path w="1687829" h="1338579">
                  <a:moveTo>
                    <a:pt x="1074775" y="201194"/>
                  </a:moveTo>
                  <a:lnTo>
                    <a:pt x="602680" y="201194"/>
                  </a:lnTo>
                </a:path>
                <a:path w="1687829" h="1338579">
                  <a:moveTo>
                    <a:pt x="1305803" y="261568"/>
                  </a:moveTo>
                  <a:lnTo>
                    <a:pt x="1305803" y="0"/>
                  </a:lnTo>
                </a:path>
                <a:path w="1687829" h="1338579">
                  <a:moveTo>
                    <a:pt x="1366037" y="291748"/>
                  </a:moveTo>
                  <a:lnTo>
                    <a:pt x="1366037" y="0"/>
                  </a:lnTo>
                </a:path>
                <a:path w="1687829" h="1338579">
                  <a:moveTo>
                    <a:pt x="492186" y="140808"/>
                  </a:moveTo>
                  <a:lnTo>
                    <a:pt x="1185270" y="140808"/>
                  </a:lnTo>
                </a:path>
                <a:path w="1687829" h="1338579">
                  <a:moveTo>
                    <a:pt x="1446455" y="171001"/>
                  </a:moveTo>
                  <a:lnTo>
                    <a:pt x="1446455" y="50255"/>
                  </a:lnTo>
                </a:path>
                <a:path w="1687829" h="1338579">
                  <a:moveTo>
                    <a:pt x="492186" y="80434"/>
                  </a:moveTo>
                  <a:lnTo>
                    <a:pt x="562498" y="80434"/>
                  </a:lnTo>
                </a:path>
                <a:path w="1687829" h="1338579">
                  <a:moveTo>
                    <a:pt x="1124996" y="80434"/>
                  </a:moveTo>
                  <a:lnTo>
                    <a:pt x="1185270" y="80434"/>
                  </a:lnTo>
                </a:path>
                <a:path w="1687829" h="1338579">
                  <a:moveTo>
                    <a:pt x="1305803" y="50255"/>
                  </a:moveTo>
                  <a:lnTo>
                    <a:pt x="1185270" y="50255"/>
                  </a:lnTo>
                </a:path>
                <a:path w="1687829" h="1338579">
                  <a:moveTo>
                    <a:pt x="371652" y="50255"/>
                  </a:moveTo>
                  <a:lnTo>
                    <a:pt x="492186" y="50255"/>
                  </a:lnTo>
                </a:path>
                <a:path w="1687829" h="1338579">
                  <a:moveTo>
                    <a:pt x="321431" y="20021"/>
                  </a:moveTo>
                  <a:lnTo>
                    <a:pt x="371652" y="20021"/>
                  </a:lnTo>
                </a:path>
                <a:path w="1687829" h="1338579">
                  <a:moveTo>
                    <a:pt x="1305803" y="20021"/>
                  </a:moveTo>
                  <a:lnTo>
                    <a:pt x="1366037" y="20021"/>
                  </a:lnTo>
                </a:path>
                <a:path w="1687829" h="1338579">
                  <a:moveTo>
                    <a:pt x="291301" y="0"/>
                  </a:moveTo>
                  <a:lnTo>
                    <a:pt x="1366037" y="0"/>
                  </a:lnTo>
                </a:path>
                <a:path w="1687829" h="1338579">
                  <a:moveTo>
                    <a:pt x="1044645" y="1247709"/>
                  </a:moveTo>
                  <a:lnTo>
                    <a:pt x="1094866" y="1247709"/>
                  </a:lnTo>
                  <a:lnTo>
                    <a:pt x="1145088" y="1247709"/>
                  </a:lnTo>
                  <a:lnTo>
                    <a:pt x="1185270" y="1237645"/>
                  </a:lnTo>
                  <a:lnTo>
                    <a:pt x="1235491" y="1217529"/>
                  </a:lnTo>
                  <a:lnTo>
                    <a:pt x="1275673" y="1207465"/>
                  </a:lnTo>
                  <a:lnTo>
                    <a:pt x="1325961" y="1177271"/>
                  </a:lnTo>
                  <a:lnTo>
                    <a:pt x="1366037" y="1157142"/>
                  </a:lnTo>
                  <a:lnTo>
                    <a:pt x="1406246" y="1126963"/>
                  </a:lnTo>
                  <a:lnTo>
                    <a:pt x="1436402" y="1096769"/>
                  </a:lnTo>
                  <a:lnTo>
                    <a:pt x="1476612" y="1066589"/>
                  </a:lnTo>
                  <a:lnTo>
                    <a:pt x="1506634" y="1026331"/>
                  </a:lnTo>
                  <a:lnTo>
                    <a:pt x="1526739" y="986087"/>
                  </a:lnTo>
                  <a:lnTo>
                    <a:pt x="1556896" y="945829"/>
                  </a:lnTo>
                  <a:lnTo>
                    <a:pt x="1577000" y="905585"/>
                  </a:lnTo>
                  <a:lnTo>
                    <a:pt x="1597105" y="865327"/>
                  </a:lnTo>
                  <a:lnTo>
                    <a:pt x="1607157" y="815018"/>
                  </a:lnTo>
                  <a:lnTo>
                    <a:pt x="1617209" y="774761"/>
                  </a:lnTo>
                  <a:lnTo>
                    <a:pt x="1617209" y="724452"/>
                  </a:lnTo>
                  <a:lnTo>
                    <a:pt x="1627262" y="674143"/>
                  </a:lnTo>
                  <a:lnTo>
                    <a:pt x="1617209" y="623821"/>
                  </a:lnTo>
                  <a:lnTo>
                    <a:pt x="1617209" y="583576"/>
                  </a:lnTo>
                  <a:lnTo>
                    <a:pt x="1607157" y="533254"/>
                  </a:lnTo>
                  <a:lnTo>
                    <a:pt x="1587053" y="493010"/>
                  </a:lnTo>
                  <a:lnTo>
                    <a:pt x="1577000" y="442687"/>
                  </a:lnTo>
                  <a:lnTo>
                    <a:pt x="1556896" y="402443"/>
                  </a:lnTo>
                  <a:lnTo>
                    <a:pt x="1526739" y="362199"/>
                  </a:lnTo>
                  <a:lnTo>
                    <a:pt x="1496716" y="321941"/>
                  </a:lnTo>
                  <a:lnTo>
                    <a:pt x="1466559" y="281697"/>
                  </a:lnTo>
                  <a:lnTo>
                    <a:pt x="1436402" y="251503"/>
                  </a:lnTo>
                  <a:lnTo>
                    <a:pt x="1396193" y="221310"/>
                  </a:lnTo>
                  <a:lnTo>
                    <a:pt x="1366037" y="191130"/>
                  </a:lnTo>
                </a:path>
                <a:path w="1687829" h="1338579">
                  <a:moveTo>
                    <a:pt x="321431" y="191130"/>
                  </a:moveTo>
                  <a:lnTo>
                    <a:pt x="281249" y="221310"/>
                  </a:lnTo>
                  <a:lnTo>
                    <a:pt x="241066" y="251503"/>
                  </a:lnTo>
                  <a:lnTo>
                    <a:pt x="210936" y="281697"/>
                  </a:lnTo>
                  <a:lnTo>
                    <a:pt x="180806" y="321941"/>
                  </a:lnTo>
                  <a:lnTo>
                    <a:pt x="150663" y="362199"/>
                  </a:lnTo>
                  <a:lnTo>
                    <a:pt x="130585" y="402443"/>
                  </a:lnTo>
                  <a:lnTo>
                    <a:pt x="110491" y="442687"/>
                  </a:lnTo>
                  <a:lnTo>
                    <a:pt x="90402" y="493010"/>
                  </a:lnTo>
                  <a:lnTo>
                    <a:pt x="80357" y="533254"/>
                  </a:lnTo>
                  <a:lnTo>
                    <a:pt x="70312" y="583576"/>
                  </a:lnTo>
                  <a:lnTo>
                    <a:pt x="60268" y="623821"/>
                  </a:lnTo>
                  <a:lnTo>
                    <a:pt x="60268" y="674143"/>
                  </a:lnTo>
                  <a:lnTo>
                    <a:pt x="60268" y="724452"/>
                  </a:lnTo>
                  <a:lnTo>
                    <a:pt x="70312" y="774761"/>
                  </a:lnTo>
                  <a:lnTo>
                    <a:pt x="80357" y="815018"/>
                  </a:lnTo>
                  <a:lnTo>
                    <a:pt x="90402" y="865327"/>
                  </a:lnTo>
                  <a:lnTo>
                    <a:pt x="110491" y="905585"/>
                  </a:lnTo>
                  <a:lnTo>
                    <a:pt x="130585" y="945829"/>
                  </a:lnTo>
                  <a:lnTo>
                    <a:pt x="150663" y="986087"/>
                  </a:lnTo>
                  <a:lnTo>
                    <a:pt x="180806" y="1026331"/>
                  </a:lnTo>
                  <a:lnTo>
                    <a:pt x="210936" y="1066589"/>
                  </a:lnTo>
                  <a:lnTo>
                    <a:pt x="241066" y="1096769"/>
                  </a:lnTo>
                  <a:lnTo>
                    <a:pt x="281249" y="1126963"/>
                  </a:lnTo>
                  <a:lnTo>
                    <a:pt x="321431" y="1157142"/>
                  </a:lnTo>
                  <a:lnTo>
                    <a:pt x="361613" y="1177271"/>
                  </a:lnTo>
                  <a:lnTo>
                    <a:pt x="401782" y="1207465"/>
                  </a:lnTo>
                  <a:lnTo>
                    <a:pt x="441964" y="1217529"/>
                  </a:lnTo>
                  <a:lnTo>
                    <a:pt x="492186" y="1237645"/>
                  </a:lnTo>
                  <a:lnTo>
                    <a:pt x="532368" y="1247709"/>
                  </a:lnTo>
                  <a:lnTo>
                    <a:pt x="582589" y="1247709"/>
                  </a:lnTo>
                  <a:lnTo>
                    <a:pt x="632810" y="1247709"/>
                  </a:lnTo>
                </a:path>
                <a:path w="1687829" h="1338579">
                  <a:moveTo>
                    <a:pt x="241066" y="171001"/>
                  </a:moveTo>
                  <a:lnTo>
                    <a:pt x="200898" y="201194"/>
                  </a:lnTo>
                  <a:lnTo>
                    <a:pt x="170754" y="241439"/>
                  </a:lnTo>
                  <a:lnTo>
                    <a:pt x="130585" y="271632"/>
                  </a:lnTo>
                  <a:lnTo>
                    <a:pt x="100446" y="321941"/>
                  </a:lnTo>
                  <a:lnTo>
                    <a:pt x="80357" y="362199"/>
                  </a:lnTo>
                  <a:lnTo>
                    <a:pt x="60268" y="402443"/>
                  </a:lnTo>
                  <a:lnTo>
                    <a:pt x="40178" y="452752"/>
                  </a:lnTo>
                  <a:lnTo>
                    <a:pt x="20089" y="503074"/>
                  </a:lnTo>
                  <a:lnTo>
                    <a:pt x="10044" y="543319"/>
                  </a:lnTo>
                  <a:lnTo>
                    <a:pt x="0" y="593641"/>
                  </a:lnTo>
                  <a:lnTo>
                    <a:pt x="0" y="643950"/>
                  </a:lnTo>
                  <a:lnTo>
                    <a:pt x="0" y="694258"/>
                  </a:lnTo>
                  <a:lnTo>
                    <a:pt x="0" y="744581"/>
                  </a:lnTo>
                  <a:lnTo>
                    <a:pt x="10044" y="794889"/>
                  </a:lnTo>
                  <a:lnTo>
                    <a:pt x="20089" y="845198"/>
                  </a:lnTo>
                  <a:lnTo>
                    <a:pt x="30134" y="895521"/>
                  </a:lnTo>
                  <a:lnTo>
                    <a:pt x="50223" y="935765"/>
                  </a:lnTo>
                  <a:lnTo>
                    <a:pt x="70312" y="986087"/>
                  </a:lnTo>
                  <a:lnTo>
                    <a:pt x="100446" y="1026331"/>
                  </a:lnTo>
                  <a:lnTo>
                    <a:pt x="130585" y="1066589"/>
                  </a:lnTo>
                  <a:lnTo>
                    <a:pt x="160715" y="1106834"/>
                  </a:lnTo>
                  <a:lnTo>
                    <a:pt x="190845" y="1147091"/>
                  </a:lnTo>
                  <a:lnTo>
                    <a:pt x="231028" y="1177271"/>
                  </a:lnTo>
                  <a:lnTo>
                    <a:pt x="271210" y="1207465"/>
                  </a:lnTo>
                  <a:lnTo>
                    <a:pt x="311379" y="1237645"/>
                  </a:lnTo>
                  <a:lnTo>
                    <a:pt x="361613" y="1257774"/>
                  </a:lnTo>
                  <a:lnTo>
                    <a:pt x="401782" y="1277902"/>
                  </a:lnTo>
                  <a:lnTo>
                    <a:pt x="452003" y="1298027"/>
                  </a:lnTo>
                  <a:lnTo>
                    <a:pt x="502238" y="1308090"/>
                  </a:lnTo>
                  <a:lnTo>
                    <a:pt x="542407" y="1318154"/>
                  </a:lnTo>
                  <a:lnTo>
                    <a:pt x="592641" y="1328215"/>
                  </a:lnTo>
                  <a:lnTo>
                    <a:pt x="642863" y="1328215"/>
                  </a:lnTo>
                </a:path>
                <a:path w="1687829" h="1338579">
                  <a:moveTo>
                    <a:pt x="1034606" y="1328215"/>
                  </a:moveTo>
                  <a:lnTo>
                    <a:pt x="1084828" y="1328215"/>
                  </a:lnTo>
                  <a:lnTo>
                    <a:pt x="1135049" y="1318154"/>
                  </a:lnTo>
                  <a:lnTo>
                    <a:pt x="1185270" y="1308090"/>
                  </a:lnTo>
                  <a:lnTo>
                    <a:pt x="1235491" y="1298027"/>
                  </a:lnTo>
                  <a:lnTo>
                    <a:pt x="1275673" y="1277902"/>
                  </a:lnTo>
                  <a:lnTo>
                    <a:pt x="1325961" y="1257774"/>
                  </a:lnTo>
                  <a:lnTo>
                    <a:pt x="1366037" y="1237645"/>
                  </a:lnTo>
                  <a:lnTo>
                    <a:pt x="1406246" y="1207465"/>
                  </a:lnTo>
                  <a:lnTo>
                    <a:pt x="1446455" y="1177271"/>
                  </a:lnTo>
                  <a:lnTo>
                    <a:pt x="1486664" y="1147091"/>
                  </a:lnTo>
                  <a:lnTo>
                    <a:pt x="1516687" y="1106834"/>
                  </a:lnTo>
                  <a:lnTo>
                    <a:pt x="1556896" y="1066589"/>
                  </a:lnTo>
                  <a:lnTo>
                    <a:pt x="1577000" y="1026331"/>
                  </a:lnTo>
                  <a:lnTo>
                    <a:pt x="1607157" y="986087"/>
                  </a:lnTo>
                  <a:lnTo>
                    <a:pt x="1627262" y="935765"/>
                  </a:lnTo>
                  <a:lnTo>
                    <a:pt x="1647366" y="895521"/>
                  </a:lnTo>
                  <a:lnTo>
                    <a:pt x="1657418" y="845198"/>
                  </a:lnTo>
                  <a:lnTo>
                    <a:pt x="1677523" y="794889"/>
                  </a:lnTo>
                  <a:lnTo>
                    <a:pt x="1677523" y="744581"/>
                  </a:lnTo>
                  <a:lnTo>
                    <a:pt x="1687441" y="694258"/>
                  </a:lnTo>
                  <a:lnTo>
                    <a:pt x="1687441" y="643950"/>
                  </a:lnTo>
                  <a:lnTo>
                    <a:pt x="1677523" y="593641"/>
                  </a:lnTo>
                  <a:lnTo>
                    <a:pt x="1667471" y="543319"/>
                  </a:lnTo>
                  <a:lnTo>
                    <a:pt x="1657418" y="503074"/>
                  </a:lnTo>
                  <a:lnTo>
                    <a:pt x="1647366" y="452752"/>
                  </a:lnTo>
                  <a:lnTo>
                    <a:pt x="1627262" y="402443"/>
                  </a:lnTo>
                  <a:lnTo>
                    <a:pt x="1597105" y="362199"/>
                  </a:lnTo>
                  <a:lnTo>
                    <a:pt x="1577000" y="321941"/>
                  </a:lnTo>
                  <a:lnTo>
                    <a:pt x="1546843" y="271632"/>
                  </a:lnTo>
                  <a:lnTo>
                    <a:pt x="1516687" y="241439"/>
                  </a:lnTo>
                  <a:lnTo>
                    <a:pt x="1476612" y="201194"/>
                  </a:lnTo>
                  <a:lnTo>
                    <a:pt x="1446455" y="171001"/>
                  </a:lnTo>
                </a:path>
              </a:pathLst>
            </a:custGeom>
            <a:ln w="100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384399" y="4648074"/>
              <a:ext cx="120558" cy="130864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469294" y="4648073"/>
              <a:ext cx="130558" cy="130865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5278950" y="4653106"/>
              <a:ext cx="1426845" cy="1479550"/>
            </a:xfrm>
            <a:custGeom>
              <a:avLst/>
              <a:gdLst/>
              <a:ahLst/>
              <a:cxnLst/>
              <a:rect l="l" t="t" r="r" b="b"/>
              <a:pathLst>
                <a:path w="1426845" h="1479550">
                  <a:moveTo>
                    <a:pt x="251105" y="422680"/>
                  </a:moveTo>
                  <a:lnTo>
                    <a:pt x="231028" y="432744"/>
                  </a:lnTo>
                  <a:lnTo>
                    <a:pt x="210936" y="452859"/>
                  </a:lnTo>
                  <a:lnTo>
                    <a:pt x="190845" y="472988"/>
                  </a:lnTo>
                </a:path>
                <a:path w="1426845" h="1479550">
                  <a:moveTo>
                    <a:pt x="190845" y="1016375"/>
                  </a:moveTo>
                  <a:lnTo>
                    <a:pt x="210936" y="1036503"/>
                  </a:lnTo>
                  <a:lnTo>
                    <a:pt x="231028" y="1056632"/>
                  </a:lnTo>
                  <a:lnTo>
                    <a:pt x="251105" y="1076748"/>
                  </a:lnTo>
                </a:path>
                <a:path w="1426845" h="1479550">
                  <a:moveTo>
                    <a:pt x="341509" y="1408824"/>
                  </a:moveTo>
                  <a:lnTo>
                    <a:pt x="411821" y="1428950"/>
                  </a:lnTo>
                  <a:lnTo>
                    <a:pt x="472095" y="1449075"/>
                  </a:lnTo>
                  <a:lnTo>
                    <a:pt x="542407" y="1459138"/>
                  </a:lnTo>
                  <a:lnTo>
                    <a:pt x="612719" y="1469201"/>
                  </a:lnTo>
                  <a:lnTo>
                    <a:pt x="672993" y="1479263"/>
                  </a:lnTo>
                  <a:lnTo>
                    <a:pt x="743305" y="1479263"/>
                  </a:lnTo>
                  <a:lnTo>
                    <a:pt x="813617" y="1469201"/>
                  </a:lnTo>
                  <a:lnTo>
                    <a:pt x="873877" y="1459138"/>
                  </a:lnTo>
                  <a:lnTo>
                    <a:pt x="944190" y="1449075"/>
                  </a:lnTo>
                  <a:lnTo>
                    <a:pt x="1004463" y="1428950"/>
                  </a:lnTo>
                  <a:lnTo>
                    <a:pt x="1074775" y="1408824"/>
                  </a:lnTo>
                </a:path>
                <a:path w="1426845" h="1479550">
                  <a:moveTo>
                    <a:pt x="472095" y="271740"/>
                  </a:moveTo>
                  <a:lnTo>
                    <a:pt x="431912" y="271740"/>
                  </a:lnTo>
                  <a:lnTo>
                    <a:pt x="391743" y="281791"/>
                  </a:lnTo>
                  <a:lnTo>
                    <a:pt x="341509" y="291855"/>
                  </a:lnTo>
                  <a:lnTo>
                    <a:pt x="301340" y="301920"/>
                  </a:lnTo>
                  <a:lnTo>
                    <a:pt x="271196" y="322048"/>
                  </a:lnTo>
                  <a:lnTo>
                    <a:pt x="231028" y="342177"/>
                  </a:lnTo>
                  <a:lnTo>
                    <a:pt x="190845" y="362293"/>
                  </a:lnTo>
                  <a:lnTo>
                    <a:pt x="160715" y="392486"/>
                  </a:lnTo>
                  <a:lnTo>
                    <a:pt x="130572" y="422680"/>
                  </a:lnTo>
                  <a:lnTo>
                    <a:pt x="100442" y="452859"/>
                  </a:lnTo>
                  <a:lnTo>
                    <a:pt x="80351" y="483053"/>
                  </a:lnTo>
                  <a:lnTo>
                    <a:pt x="50221" y="523297"/>
                  </a:lnTo>
                  <a:lnTo>
                    <a:pt x="40168" y="563555"/>
                  </a:lnTo>
                  <a:lnTo>
                    <a:pt x="20077" y="603799"/>
                  </a:lnTo>
                  <a:lnTo>
                    <a:pt x="10038" y="644057"/>
                  </a:lnTo>
                  <a:lnTo>
                    <a:pt x="0" y="684301"/>
                  </a:lnTo>
                  <a:lnTo>
                    <a:pt x="0" y="724559"/>
                  </a:lnTo>
                  <a:lnTo>
                    <a:pt x="0" y="764804"/>
                  </a:lnTo>
                  <a:lnTo>
                    <a:pt x="0" y="815126"/>
                  </a:lnTo>
                  <a:lnTo>
                    <a:pt x="10038" y="855370"/>
                  </a:lnTo>
                  <a:lnTo>
                    <a:pt x="20077" y="895628"/>
                  </a:lnTo>
                  <a:lnTo>
                    <a:pt x="40168" y="935872"/>
                  </a:lnTo>
                  <a:lnTo>
                    <a:pt x="50221" y="976130"/>
                  </a:lnTo>
                  <a:lnTo>
                    <a:pt x="80351" y="1006310"/>
                  </a:lnTo>
                  <a:lnTo>
                    <a:pt x="100442" y="1046568"/>
                  </a:lnTo>
                  <a:lnTo>
                    <a:pt x="130572" y="1076748"/>
                  </a:lnTo>
                  <a:lnTo>
                    <a:pt x="160715" y="1106941"/>
                  </a:lnTo>
                  <a:lnTo>
                    <a:pt x="190845" y="1127070"/>
                  </a:lnTo>
                  <a:lnTo>
                    <a:pt x="231028" y="1157250"/>
                  </a:lnTo>
                  <a:lnTo>
                    <a:pt x="271196" y="1177379"/>
                  </a:lnTo>
                  <a:lnTo>
                    <a:pt x="301340" y="1197508"/>
                  </a:lnTo>
                  <a:lnTo>
                    <a:pt x="341509" y="1207572"/>
                  </a:lnTo>
                  <a:lnTo>
                    <a:pt x="391743" y="1217637"/>
                  </a:lnTo>
                  <a:lnTo>
                    <a:pt x="431912" y="1217637"/>
                  </a:lnTo>
                  <a:lnTo>
                    <a:pt x="472095" y="1227688"/>
                  </a:lnTo>
                </a:path>
                <a:path w="1426845" h="1479550">
                  <a:moveTo>
                    <a:pt x="944190" y="1227688"/>
                  </a:moveTo>
                  <a:lnTo>
                    <a:pt x="994411" y="1217637"/>
                  </a:lnTo>
                  <a:lnTo>
                    <a:pt x="1034593" y="1217637"/>
                  </a:lnTo>
                  <a:lnTo>
                    <a:pt x="1074775" y="1207572"/>
                  </a:lnTo>
                  <a:lnTo>
                    <a:pt x="1114958" y="1197508"/>
                  </a:lnTo>
                  <a:lnTo>
                    <a:pt x="1155126" y="1177379"/>
                  </a:lnTo>
                  <a:lnTo>
                    <a:pt x="1195376" y="1157250"/>
                  </a:lnTo>
                  <a:lnTo>
                    <a:pt x="1225399" y="1127070"/>
                  </a:lnTo>
                  <a:lnTo>
                    <a:pt x="1255555" y="1106941"/>
                  </a:lnTo>
                  <a:lnTo>
                    <a:pt x="1285712" y="1076748"/>
                  </a:lnTo>
                  <a:lnTo>
                    <a:pt x="1315869" y="1046568"/>
                  </a:lnTo>
                  <a:lnTo>
                    <a:pt x="1346026" y="1006310"/>
                  </a:lnTo>
                  <a:lnTo>
                    <a:pt x="1386101" y="935872"/>
                  </a:lnTo>
                  <a:lnTo>
                    <a:pt x="1396153" y="895628"/>
                  </a:lnTo>
                  <a:lnTo>
                    <a:pt x="1406205" y="855370"/>
                  </a:lnTo>
                  <a:lnTo>
                    <a:pt x="1416258" y="815126"/>
                  </a:lnTo>
                  <a:lnTo>
                    <a:pt x="1426310" y="764804"/>
                  </a:lnTo>
                  <a:lnTo>
                    <a:pt x="1426310" y="724559"/>
                  </a:lnTo>
                  <a:lnTo>
                    <a:pt x="1416258" y="684301"/>
                  </a:lnTo>
                  <a:lnTo>
                    <a:pt x="1406205" y="644057"/>
                  </a:lnTo>
                  <a:lnTo>
                    <a:pt x="1396153" y="603799"/>
                  </a:lnTo>
                  <a:lnTo>
                    <a:pt x="1386101" y="563555"/>
                  </a:lnTo>
                  <a:lnTo>
                    <a:pt x="1366130" y="523297"/>
                  </a:lnTo>
                  <a:lnTo>
                    <a:pt x="1346026" y="483053"/>
                  </a:lnTo>
                  <a:lnTo>
                    <a:pt x="1315869" y="452859"/>
                  </a:lnTo>
                  <a:lnTo>
                    <a:pt x="1285712" y="422680"/>
                  </a:lnTo>
                  <a:lnTo>
                    <a:pt x="1255555" y="392486"/>
                  </a:lnTo>
                  <a:lnTo>
                    <a:pt x="1225399" y="362293"/>
                  </a:lnTo>
                  <a:lnTo>
                    <a:pt x="1195376" y="342177"/>
                  </a:lnTo>
                  <a:lnTo>
                    <a:pt x="1155126" y="322048"/>
                  </a:lnTo>
                  <a:lnTo>
                    <a:pt x="1114958" y="301920"/>
                  </a:lnTo>
                  <a:lnTo>
                    <a:pt x="1074775" y="291855"/>
                  </a:lnTo>
                  <a:lnTo>
                    <a:pt x="1034593" y="281791"/>
                  </a:lnTo>
                  <a:lnTo>
                    <a:pt x="994411" y="271740"/>
                  </a:lnTo>
                  <a:lnTo>
                    <a:pt x="944190" y="271740"/>
                  </a:lnTo>
                </a:path>
                <a:path w="1426845" h="1479550">
                  <a:moveTo>
                    <a:pt x="160715" y="251611"/>
                  </a:moveTo>
                  <a:lnTo>
                    <a:pt x="170754" y="251611"/>
                  </a:lnTo>
                  <a:lnTo>
                    <a:pt x="180793" y="261675"/>
                  </a:lnTo>
                  <a:lnTo>
                    <a:pt x="190845" y="261675"/>
                  </a:lnTo>
                </a:path>
                <a:path w="1426845" h="1479550">
                  <a:moveTo>
                    <a:pt x="220975" y="0"/>
                  </a:moveTo>
                  <a:lnTo>
                    <a:pt x="1195376" y="0"/>
                  </a:lnTo>
                </a:path>
              </a:pathLst>
            </a:custGeom>
            <a:ln w="100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5995674" y="5136159"/>
            <a:ext cx="518795" cy="479618"/>
          </a:xfrm>
          <a:prstGeom prst="rect">
            <a:avLst/>
          </a:prstGeom>
          <a:ln w="10065">
            <a:solidFill>
              <a:srgbClr val="000000"/>
            </a:solidFill>
          </a:ln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DPB100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5469795" y="5136159"/>
            <a:ext cx="539115" cy="479618"/>
          </a:xfrm>
          <a:prstGeom prst="rect">
            <a:avLst/>
          </a:prstGeom>
          <a:ln w="10078">
            <a:solidFill>
              <a:srgbClr val="000000"/>
            </a:solidFill>
          </a:ln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DPB32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GW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5724057" y="5663352"/>
            <a:ext cx="91440" cy="171842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259508" y="5663352"/>
            <a:ext cx="91440" cy="171842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12" name="object 12"/>
          <p:cNvSpPr/>
          <p:nvPr/>
        </p:nvSpPr>
        <p:spPr>
          <a:xfrm>
            <a:off x="5548884" y="6213347"/>
            <a:ext cx="2072639" cy="277495"/>
          </a:xfrm>
          <a:custGeom>
            <a:avLst/>
            <a:gdLst/>
            <a:ahLst/>
            <a:cxnLst/>
            <a:rect l="l" t="t" r="r" b="b"/>
            <a:pathLst>
              <a:path w="2072640" h="277495">
                <a:moveTo>
                  <a:pt x="0" y="277367"/>
                </a:moveTo>
                <a:lnTo>
                  <a:pt x="2072639" y="277367"/>
                </a:lnTo>
                <a:lnTo>
                  <a:pt x="2072639" y="0"/>
                </a:lnTo>
                <a:lnTo>
                  <a:pt x="0" y="0"/>
                </a:lnTo>
                <a:lnTo>
                  <a:pt x="0" y="277367"/>
                </a:lnTo>
                <a:close/>
              </a:path>
            </a:pathLst>
          </a:custGeom>
          <a:ln w="952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842772" y="4094988"/>
            <a:ext cx="2196465" cy="277495"/>
          </a:xfrm>
          <a:custGeom>
            <a:avLst/>
            <a:gdLst/>
            <a:ahLst/>
            <a:cxnLst/>
            <a:rect l="l" t="t" r="r" b="b"/>
            <a:pathLst>
              <a:path w="2196465" h="277495">
                <a:moveTo>
                  <a:pt x="0" y="277368"/>
                </a:moveTo>
                <a:lnTo>
                  <a:pt x="2196083" y="277368"/>
                </a:lnTo>
                <a:lnTo>
                  <a:pt x="2196083" y="0"/>
                </a:lnTo>
                <a:lnTo>
                  <a:pt x="0" y="0"/>
                </a:lnTo>
                <a:lnTo>
                  <a:pt x="0" y="277368"/>
                </a:lnTo>
                <a:close/>
              </a:path>
            </a:pathLst>
          </a:custGeom>
          <a:ln w="952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2708458" y="2644513"/>
            <a:ext cx="1509395" cy="1635760"/>
            <a:chOff x="2708458" y="2644513"/>
            <a:chExt cx="1509395" cy="1635760"/>
          </a:xfrm>
        </p:grpSpPr>
        <p:sp>
          <p:nvSpPr>
            <p:cNvPr id="17" name="object 17"/>
            <p:cNvSpPr/>
            <p:nvPr/>
          </p:nvSpPr>
          <p:spPr>
            <a:xfrm>
              <a:off x="2713538" y="2945948"/>
              <a:ext cx="1499235" cy="1329690"/>
            </a:xfrm>
            <a:custGeom>
              <a:avLst/>
              <a:gdLst/>
              <a:ahLst/>
              <a:cxnLst/>
              <a:rect l="l" t="t" r="r" b="b"/>
              <a:pathLst>
                <a:path w="1499235" h="1329689">
                  <a:moveTo>
                    <a:pt x="477307" y="38305"/>
                  </a:moveTo>
                  <a:lnTo>
                    <a:pt x="429566" y="57457"/>
                  </a:lnTo>
                  <a:lnTo>
                    <a:pt x="381838" y="76520"/>
                  </a:lnTo>
                  <a:lnTo>
                    <a:pt x="334110" y="105211"/>
                  </a:lnTo>
                  <a:lnTo>
                    <a:pt x="295922" y="133889"/>
                  </a:lnTo>
                  <a:lnTo>
                    <a:pt x="248194" y="162579"/>
                  </a:lnTo>
                  <a:lnTo>
                    <a:pt x="210019" y="191270"/>
                  </a:lnTo>
                  <a:lnTo>
                    <a:pt x="181372" y="229511"/>
                  </a:lnTo>
                  <a:lnTo>
                    <a:pt x="143184" y="267765"/>
                  </a:lnTo>
                  <a:lnTo>
                    <a:pt x="114550" y="306007"/>
                  </a:lnTo>
                  <a:lnTo>
                    <a:pt x="85914" y="344261"/>
                  </a:lnTo>
                  <a:lnTo>
                    <a:pt x="66822" y="382502"/>
                  </a:lnTo>
                  <a:lnTo>
                    <a:pt x="47730" y="430307"/>
                  </a:lnTo>
                  <a:lnTo>
                    <a:pt x="28638" y="468561"/>
                  </a:lnTo>
                  <a:lnTo>
                    <a:pt x="19092" y="516366"/>
                  </a:lnTo>
                  <a:lnTo>
                    <a:pt x="9545" y="564183"/>
                  </a:lnTo>
                  <a:lnTo>
                    <a:pt x="0" y="602425"/>
                  </a:lnTo>
                  <a:lnTo>
                    <a:pt x="0" y="650242"/>
                  </a:lnTo>
                  <a:lnTo>
                    <a:pt x="0" y="698047"/>
                  </a:lnTo>
                  <a:lnTo>
                    <a:pt x="9545" y="736289"/>
                  </a:lnTo>
                  <a:lnTo>
                    <a:pt x="19092" y="784106"/>
                  </a:lnTo>
                  <a:lnTo>
                    <a:pt x="28638" y="831911"/>
                  </a:lnTo>
                  <a:lnTo>
                    <a:pt x="47730" y="870165"/>
                  </a:lnTo>
                  <a:lnTo>
                    <a:pt x="66822" y="917970"/>
                  </a:lnTo>
                  <a:lnTo>
                    <a:pt x="85914" y="956224"/>
                  </a:lnTo>
                  <a:lnTo>
                    <a:pt x="114550" y="994465"/>
                  </a:lnTo>
                  <a:lnTo>
                    <a:pt x="143184" y="1032707"/>
                  </a:lnTo>
                  <a:lnTo>
                    <a:pt x="171831" y="1070961"/>
                  </a:lnTo>
                  <a:lnTo>
                    <a:pt x="210019" y="1109202"/>
                  </a:lnTo>
                  <a:lnTo>
                    <a:pt x="248194" y="1137893"/>
                  </a:lnTo>
                  <a:lnTo>
                    <a:pt x="286382" y="1166583"/>
                  </a:lnTo>
                  <a:lnTo>
                    <a:pt x="334110" y="1195261"/>
                  </a:lnTo>
                  <a:lnTo>
                    <a:pt x="381838" y="1223952"/>
                  </a:lnTo>
                  <a:lnTo>
                    <a:pt x="429566" y="1243075"/>
                  </a:lnTo>
                  <a:lnTo>
                    <a:pt x="477307" y="1262199"/>
                  </a:lnTo>
                  <a:lnTo>
                    <a:pt x="525035" y="1281322"/>
                  </a:lnTo>
                  <a:lnTo>
                    <a:pt x="572764" y="1300446"/>
                  </a:lnTo>
                  <a:lnTo>
                    <a:pt x="630045" y="1310008"/>
                  </a:lnTo>
                  <a:lnTo>
                    <a:pt x="687314" y="1319570"/>
                  </a:lnTo>
                  <a:lnTo>
                    <a:pt x="735042" y="1329132"/>
                  </a:lnTo>
                  <a:lnTo>
                    <a:pt x="792324" y="1329132"/>
                  </a:lnTo>
                  <a:lnTo>
                    <a:pt x="849605" y="1329132"/>
                  </a:lnTo>
                  <a:lnTo>
                    <a:pt x="906874" y="1329132"/>
                  </a:lnTo>
                  <a:lnTo>
                    <a:pt x="954602" y="1319570"/>
                  </a:lnTo>
                  <a:lnTo>
                    <a:pt x="1011884" y="1310008"/>
                  </a:lnTo>
                  <a:lnTo>
                    <a:pt x="1059612" y="1300446"/>
                  </a:lnTo>
                  <a:lnTo>
                    <a:pt x="1116893" y="1281322"/>
                  </a:lnTo>
                  <a:lnTo>
                    <a:pt x="1164622" y="1262199"/>
                  </a:lnTo>
                  <a:lnTo>
                    <a:pt x="1212350" y="1243075"/>
                  </a:lnTo>
                  <a:lnTo>
                    <a:pt x="1260142" y="1223952"/>
                  </a:lnTo>
                  <a:lnTo>
                    <a:pt x="1307781" y="1195261"/>
                  </a:lnTo>
                  <a:lnTo>
                    <a:pt x="1345994" y="1166583"/>
                  </a:lnTo>
                  <a:lnTo>
                    <a:pt x="1393761" y="1137893"/>
                  </a:lnTo>
                  <a:lnTo>
                    <a:pt x="1431846" y="1109202"/>
                  </a:lnTo>
                  <a:lnTo>
                    <a:pt x="1460506" y="1070961"/>
                  </a:lnTo>
                  <a:lnTo>
                    <a:pt x="1498719" y="1032707"/>
                  </a:lnTo>
                </a:path>
                <a:path w="1499235" h="1329689">
                  <a:moveTo>
                    <a:pt x="362744" y="277316"/>
                  </a:moveTo>
                  <a:lnTo>
                    <a:pt x="334110" y="306007"/>
                  </a:lnTo>
                  <a:lnTo>
                    <a:pt x="305475" y="334697"/>
                  </a:lnTo>
                  <a:lnTo>
                    <a:pt x="286382" y="372939"/>
                  </a:lnTo>
                  <a:lnTo>
                    <a:pt x="267288" y="411193"/>
                  </a:lnTo>
                  <a:lnTo>
                    <a:pt x="257747" y="449434"/>
                  </a:lnTo>
                  <a:lnTo>
                    <a:pt x="248194" y="487688"/>
                  </a:lnTo>
                  <a:lnTo>
                    <a:pt x="238653" y="525929"/>
                  </a:lnTo>
                  <a:lnTo>
                    <a:pt x="229100" y="564183"/>
                  </a:lnTo>
                </a:path>
                <a:path w="1499235" h="1329689">
                  <a:moveTo>
                    <a:pt x="610951" y="57457"/>
                  </a:moveTo>
                  <a:lnTo>
                    <a:pt x="477307" y="95647"/>
                  </a:lnTo>
                  <a:lnTo>
                    <a:pt x="362744" y="153016"/>
                  </a:lnTo>
                  <a:lnTo>
                    <a:pt x="267288" y="229511"/>
                  </a:lnTo>
                  <a:lnTo>
                    <a:pt x="190925" y="306007"/>
                  </a:lnTo>
                  <a:lnTo>
                    <a:pt x="124103" y="401629"/>
                  </a:lnTo>
                  <a:lnTo>
                    <a:pt x="85914" y="497252"/>
                  </a:lnTo>
                  <a:lnTo>
                    <a:pt x="57276" y="602425"/>
                  </a:lnTo>
                  <a:lnTo>
                    <a:pt x="66822" y="707611"/>
                  </a:lnTo>
                  <a:lnTo>
                    <a:pt x="85914" y="812784"/>
                  </a:lnTo>
                  <a:lnTo>
                    <a:pt x="124103" y="908406"/>
                  </a:lnTo>
                  <a:lnTo>
                    <a:pt x="190925" y="994465"/>
                  </a:lnTo>
                  <a:lnTo>
                    <a:pt x="276841" y="1080524"/>
                  </a:lnTo>
                  <a:lnTo>
                    <a:pt x="372297" y="1147456"/>
                  </a:lnTo>
                  <a:lnTo>
                    <a:pt x="486848" y="1204824"/>
                  </a:lnTo>
                  <a:lnTo>
                    <a:pt x="610951" y="1243075"/>
                  </a:lnTo>
                  <a:lnTo>
                    <a:pt x="735042" y="1262198"/>
                  </a:lnTo>
                  <a:lnTo>
                    <a:pt x="868686" y="1271760"/>
                  </a:lnTo>
                  <a:lnTo>
                    <a:pt x="1002330" y="1252637"/>
                  </a:lnTo>
                  <a:lnTo>
                    <a:pt x="1126434" y="1214389"/>
                  </a:lnTo>
                  <a:lnTo>
                    <a:pt x="1240984" y="1166583"/>
                  </a:lnTo>
                  <a:lnTo>
                    <a:pt x="1345994" y="1099651"/>
                  </a:lnTo>
                  <a:lnTo>
                    <a:pt x="1412867" y="1032707"/>
                  </a:lnTo>
                </a:path>
                <a:path w="1499235" h="1329689">
                  <a:moveTo>
                    <a:pt x="229100" y="717174"/>
                  </a:moveTo>
                  <a:lnTo>
                    <a:pt x="229100" y="764979"/>
                  </a:lnTo>
                  <a:lnTo>
                    <a:pt x="238653" y="803233"/>
                  </a:lnTo>
                  <a:lnTo>
                    <a:pt x="248194" y="851038"/>
                  </a:lnTo>
                  <a:lnTo>
                    <a:pt x="257747" y="889279"/>
                  </a:lnTo>
                  <a:lnTo>
                    <a:pt x="276841" y="927533"/>
                  </a:lnTo>
                  <a:lnTo>
                    <a:pt x="305475" y="965775"/>
                  </a:lnTo>
                  <a:lnTo>
                    <a:pt x="334110" y="1004029"/>
                  </a:lnTo>
                  <a:lnTo>
                    <a:pt x="362744" y="1032707"/>
                  </a:lnTo>
                </a:path>
                <a:path w="1499235" h="1329689">
                  <a:moveTo>
                    <a:pt x="229100" y="564183"/>
                  </a:moveTo>
                  <a:lnTo>
                    <a:pt x="305475" y="564183"/>
                  </a:lnTo>
                  <a:lnTo>
                    <a:pt x="305475" y="717174"/>
                  </a:lnTo>
                  <a:lnTo>
                    <a:pt x="229100" y="717174"/>
                  </a:lnTo>
                </a:path>
                <a:path w="1499235" h="1329689">
                  <a:moveTo>
                    <a:pt x="1489166" y="258202"/>
                  </a:moveTo>
                  <a:lnTo>
                    <a:pt x="1450953" y="219948"/>
                  </a:lnTo>
                  <a:lnTo>
                    <a:pt x="1412867" y="181706"/>
                  </a:lnTo>
                  <a:lnTo>
                    <a:pt x="1365101" y="143452"/>
                  </a:lnTo>
                  <a:lnTo>
                    <a:pt x="1326888" y="114775"/>
                  </a:lnTo>
                  <a:lnTo>
                    <a:pt x="1269568" y="86084"/>
                  </a:lnTo>
                  <a:lnTo>
                    <a:pt x="1221891" y="57457"/>
                  </a:lnTo>
                  <a:lnTo>
                    <a:pt x="1164622" y="38305"/>
                  </a:lnTo>
                </a:path>
                <a:path w="1499235" h="1329689">
                  <a:moveTo>
                    <a:pt x="1412867" y="258202"/>
                  </a:moveTo>
                  <a:lnTo>
                    <a:pt x="1298228" y="172143"/>
                  </a:lnTo>
                  <a:lnTo>
                    <a:pt x="1193256" y="114775"/>
                  </a:lnTo>
                  <a:lnTo>
                    <a:pt x="1078706" y="66957"/>
                  </a:lnTo>
                  <a:lnTo>
                    <a:pt x="1030978" y="57457"/>
                  </a:lnTo>
                </a:path>
                <a:path w="1499235" h="1329689">
                  <a:moveTo>
                    <a:pt x="1412867" y="1032707"/>
                  </a:moveTo>
                  <a:lnTo>
                    <a:pt x="1498719" y="1032707"/>
                  </a:lnTo>
                </a:path>
                <a:path w="1499235" h="1329689">
                  <a:moveTo>
                    <a:pt x="1412867" y="258202"/>
                  </a:moveTo>
                  <a:lnTo>
                    <a:pt x="1489166" y="258202"/>
                  </a:lnTo>
                </a:path>
                <a:path w="1499235" h="1329689">
                  <a:moveTo>
                    <a:pt x="1288674" y="1032707"/>
                  </a:moveTo>
                  <a:lnTo>
                    <a:pt x="1317334" y="994465"/>
                  </a:lnTo>
                  <a:lnTo>
                    <a:pt x="1345994" y="946660"/>
                  </a:lnTo>
                  <a:lnTo>
                    <a:pt x="1365101" y="898843"/>
                  </a:lnTo>
                  <a:lnTo>
                    <a:pt x="1384207" y="851038"/>
                  </a:lnTo>
                  <a:lnTo>
                    <a:pt x="1393761" y="803233"/>
                  </a:lnTo>
                  <a:lnTo>
                    <a:pt x="1403314" y="755416"/>
                  </a:lnTo>
                  <a:lnTo>
                    <a:pt x="1412867" y="707611"/>
                  </a:lnTo>
                  <a:lnTo>
                    <a:pt x="1412867" y="650242"/>
                  </a:lnTo>
                  <a:lnTo>
                    <a:pt x="1412867" y="602425"/>
                  </a:lnTo>
                  <a:lnTo>
                    <a:pt x="1403314" y="554620"/>
                  </a:lnTo>
                  <a:lnTo>
                    <a:pt x="1393761" y="506802"/>
                  </a:lnTo>
                  <a:lnTo>
                    <a:pt x="1384207" y="458997"/>
                  </a:lnTo>
                  <a:lnTo>
                    <a:pt x="1365101" y="411193"/>
                  </a:lnTo>
                  <a:lnTo>
                    <a:pt x="1345994" y="363375"/>
                  </a:lnTo>
                  <a:lnTo>
                    <a:pt x="1317334" y="315570"/>
                  </a:lnTo>
                  <a:lnTo>
                    <a:pt x="1288674" y="277329"/>
                  </a:lnTo>
                </a:path>
                <a:path w="1499235" h="1329689">
                  <a:moveTo>
                    <a:pt x="1107340" y="19152"/>
                  </a:moveTo>
                  <a:lnTo>
                    <a:pt x="1069153" y="0"/>
                  </a:lnTo>
                  <a:lnTo>
                    <a:pt x="1030978" y="0"/>
                  </a:lnTo>
                </a:path>
              </a:pathLst>
            </a:custGeom>
            <a:ln w="95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415160" y="2797772"/>
              <a:ext cx="238674" cy="95632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3190846" y="2649593"/>
              <a:ext cx="687705" cy="354330"/>
            </a:xfrm>
            <a:custGeom>
              <a:avLst/>
              <a:gdLst/>
              <a:ahLst/>
              <a:cxnLst/>
              <a:rect l="l" t="t" r="r" b="b"/>
              <a:pathLst>
                <a:path w="687704" h="354330">
                  <a:moveTo>
                    <a:pt x="630032" y="57330"/>
                  </a:moveTo>
                  <a:lnTo>
                    <a:pt x="630032" y="315506"/>
                  </a:lnTo>
                </a:path>
                <a:path w="687704" h="354330">
                  <a:moveTo>
                    <a:pt x="57268" y="315506"/>
                  </a:moveTo>
                  <a:lnTo>
                    <a:pt x="57268" y="57330"/>
                  </a:lnTo>
                  <a:lnTo>
                    <a:pt x="630032" y="57330"/>
                  </a:lnTo>
                </a:path>
                <a:path w="687704" h="354330">
                  <a:moveTo>
                    <a:pt x="687314" y="0"/>
                  </a:moveTo>
                  <a:lnTo>
                    <a:pt x="687314" y="334659"/>
                  </a:lnTo>
                </a:path>
                <a:path w="687704" h="354330">
                  <a:moveTo>
                    <a:pt x="0" y="0"/>
                  </a:moveTo>
                  <a:lnTo>
                    <a:pt x="687314" y="0"/>
                  </a:lnTo>
                </a:path>
                <a:path w="687704" h="354330">
                  <a:moveTo>
                    <a:pt x="0" y="334659"/>
                  </a:moveTo>
                  <a:lnTo>
                    <a:pt x="0" y="0"/>
                  </a:lnTo>
                </a:path>
                <a:path w="687704" h="354330">
                  <a:moveTo>
                    <a:pt x="553670" y="296354"/>
                  </a:moveTo>
                  <a:lnTo>
                    <a:pt x="553670" y="353812"/>
                  </a:lnTo>
                </a:path>
                <a:path w="687704" h="354330">
                  <a:moveTo>
                    <a:pt x="133644" y="296354"/>
                  </a:moveTo>
                  <a:lnTo>
                    <a:pt x="133644" y="353812"/>
                  </a:lnTo>
                </a:path>
                <a:path w="687704" h="354330">
                  <a:moveTo>
                    <a:pt x="133644" y="296354"/>
                  </a:moveTo>
                  <a:lnTo>
                    <a:pt x="95456" y="296354"/>
                  </a:lnTo>
                  <a:lnTo>
                    <a:pt x="57268" y="315506"/>
                  </a:lnTo>
                </a:path>
              </a:pathLst>
            </a:custGeom>
            <a:ln w="95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3076283" y="3223263"/>
            <a:ext cx="448945" cy="765139"/>
          </a:xfrm>
          <a:prstGeom prst="rect">
            <a:avLst/>
          </a:prstGeom>
          <a:ln w="9553">
            <a:solidFill>
              <a:srgbClr val="000000"/>
            </a:solidFill>
          </a:ln>
        </p:spPr>
        <p:txBody>
          <a:bodyPr vert="horz" wrap="square" lIns="0" tIns="72000" rIns="0" bIns="7200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DPA40 0,5 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W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524956" y="3223263"/>
            <a:ext cx="490220" cy="765139"/>
          </a:xfrm>
          <a:prstGeom prst="rect">
            <a:avLst/>
          </a:prstGeom>
          <a:ln w="9553">
            <a:solidFill>
              <a:srgbClr val="000000"/>
            </a:solidFill>
          </a:ln>
        </p:spPr>
        <p:txBody>
          <a:bodyPr vert="horz" wrap="square" lIns="0" tIns="72000" rIns="0" bIns="7200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DPA100C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GrY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298874" y="3088856"/>
            <a:ext cx="73660" cy="12952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750426" y="3088856"/>
            <a:ext cx="73660" cy="12952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25" name="object 25"/>
          <p:cNvSpPr/>
          <p:nvPr/>
        </p:nvSpPr>
        <p:spPr>
          <a:xfrm>
            <a:off x="1176527" y="2081783"/>
            <a:ext cx="1530350" cy="276225"/>
          </a:xfrm>
          <a:custGeom>
            <a:avLst/>
            <a:gdLst/>
            <a:ahLst/>
            <a:cxnLst/>
            <a:rect l="l" t="t" r="r" b="b"/>
            <a:pathLst>
              <a:path w="1530350" h="276225">
                <a:moveTo>
                  <a:pt x="0" y="275844"/>
                </a:moveTo>
                <a:lnTo>
                  <a:pt x="1530096" y="275844"/>
                </a:lnTo>
                <a:lnTo>
                  <a:pt x="1530096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ln w="952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14935" y="496512"/>
            <a:ext cx="2162810" cy="1651000"/>
          </a:xfrm>
          <a:custGeom>
            <a:avLst/>
            <a:gdLst/>
            <a:ahLst/>
            <a:cxnLst/>
            <a:rect l="l" t="t" r="r" b="b"/>
            <a:pathLst>
              <a:path w="2162810" h="1651000">
                <a:moveTo>
                  <a:pt x="630269" y="1524628"/>
                </a:moveTo>
                <a:lnTo>
                  <a:pt x="1541742" y="1524628"/>
                </a:lnTo>
              </a:path>
              <a:path w="2162810" h="1651000">
                <a:moveTo>
                  <a:pt x="630269" y="1650877"/>
                </a:moveTo>
                <a:lnTo>
                  <a:pt x="1541742" y="1650877"/>
                </a:lnTo>
              </a:path>
              <a:path w="2162810" h="1651000">
                <a:moveTo>
                  <a:pt x="1541742" y="1524628"/>
                </a:moveTo>
                <a:lnTo>
                  <a:pt x="1580558" y="1524628"/>
                </a:lnTo>
                <a:lnTo>
                  <a:pt x="1628947" y="1514915"/>
                </a:lnTo>
                <a:lnTo>
                  <a:pt x="1667763" y="1505202"/>
                </a:lnTo>
                <a:lnTo>
                  <a:pt x="1716282" y="1495502"/>
                </a:lnTo>
                <a:lnTo>
                  <a:pt x="1755097" y="1476077"/>
                </a:lnTo>
                <a:lnTo>
                  <a:pt x="1793912" y="1456651"/>
                </a:lnTo>
                <a:lnTo>
                  <a:pt x="1832598" y="1437225"/>
                </a:lnTo>
                <a:lnTo>
                  <a:pt x="1861710" y="1408099"/>
                </a:lnTo>
                <a:lnTo>
                  <a:pt x="1900525" y="1378960"/>
                </a:lnTo>
                <a:lnTo>
                  <a:pt x="1929637" y="1340122"/>
                </a:lnTo>
                <a:lnTo>
                  <a:pt x="1958748" y="1310983"/>
                </a:lnTo>
                <a:lnTo>
                  <a:pt x="1978026" y="1272144"/>
                </a:lnTo>
                <a:lnTo>
                  <a:pt x="1997434" y="1233293"/>
                </a:lnTo>
                <a:lnTo>
                  <a:pt x="2016842" y="1194454"/>
                </a:lnTo>
                <a:lnTo>
                  <a:pt x="2026545" y="1145889"/>
                </a:lnTo>
                <a:lnTo>
                  <a:pt x="2036249" y="1107051"/>
                </a:lnTo>
                <a:lnTo>
                  <a:pt x="2045953" y="1058486"/>
                </a:lnTo>
                <a:lnTo>
                  <a:pt x="2045953" y="1019648"/>
                </a:lnTo>
                <a:lnTo>
                  <a:pt x="2045953" y="971083"/>
                </a:lnTo>
                <a:lnTo>
                  <a:pt x="2036249" y="932244"/>
                </a:lnTo>
                <a:lnTo>
                  <a:pt x="2026545" y="883693"/>
                </a:lnTo>
                <a:lnTo>
                  <a:pt x="2016842" y="844841"/>
                </a:lnTo>
                <a:lnTo>
                  <a:pt x="1997434" y="806002"/>
                </a:lnTo>
                <a:lnTo>
                  <a:pt x="1978026" y="757438"/>
                </a:lnTo>
                <a:lnTo>
                  <a:pt x="1958748" y="728312"/>
                </a:lnTo>
                <a:lnTo>
                  <a:pt x="1929637" y="689461"/>
                </a:lnTo>
                <a:lnTo>
                  <a:pt x="1900525" y="660322"/>
                </a:lnTo>
                <a:lnTo>
                  <a:pt x="1861710" y="631196"/>
                </a:lnTo>
                <a:lnTo>
                  <a:pt x="1832598" y="602057"/>
                </a:lnTo>
                <a:lnTo>
                  <a:pt x="1793912" y="572932"/>
                </a:lnTo>
                <a:lnTo>
                  <a:pt x="1755097" y="553506"/>
                </a:lnTo>
                <a:lnTo>
                  <a:pt x="1716282" y="534080"/>
                </a:lnTo>
                <a:lnTo>
                  <a:pt x="1667763" y="524367"/>
                </a:lnTo>
                <a:lnTo>
                  <a:pt x="1628947" y="514654"/>
                </a:lnTo>
                <a:lnTo>
                  <a:pt x="1580558" y="504954"/>
                </a:lnTo>
                <a:lnTo>
                  <a:pt x="1541742" y="504954"/>
                </a:lnTo>
              </a:path>
              <a:path w="2162810" h="1651000">
                <a:moveTo>
                  <a:pt x="630269" y="504954"/>
                </a:moveTo>
                <a:lnTo>
                  <a:pt x="591480" y="504954"/>
                </a:lnTo>
                <a:lnTo>
                  <a:pt x="542999" y="514654"/>
                </a:lnTo>
                <a:lnTo>
                  <a:pt x="504223" y="524367"/>
                </a:lnTo>
                <a:lnTo>
                  <a:pt x="455730" y="534080"/>
                </a:lnTo>
                <a:lnTo>
                  <a:pt x="416953" y="553506"/>
                </a:lnTo>
                <a:lnTo>
                  <a:pt x="378164" y="572932"/>
                </a:lnTo>
                <a:lnTo>
                  <a:pt x="339374" y="602057"/>
                </a:lnTo>
                <a:lnTo>
                  <a:pt x="310289" y="631196"/>
                </a:lnTo>
                <a:lnTo>
                  <a:pt x="271499" y="660322"/>
                </a:lnTo>
                <a:lnTo>
                  <a:pt x="242414" y="689461"/>
                </a:lnTo>
                <a:lnTo>
                  <a:pt x="213328" y="728312"/>
                </a:lnTo>
                <a:lnTo>
                  <a:pt x="193934" y="757438"/>
                </a:lnTo>
                <a:lnTo>
                  <a:pt x="174539" y="806002"/>
                </a:lnTo>
                <a:lnTo>
                  <a:pt x="155144" y="844841"/>
                </a:lnTo>
                <a:lnTo>
                  <a:pt x="145440" y="883693"/>
                </a:lnTo>
                <a:lnTo>
                  <a:pt x="135749" y="932244"/>
                </a:lnTo>
                <a:lnTo>
                  <a:pt x="126059" y="971083"/>
                </a:lnTo>
                <a:lnTo>
                  <a:pt x="126059" y="1019648"/>
                </a:lnTo>
                <a:lnTo>
                  <a:pt x="126059" y="1058486"/>
                </a:lnTo>
                <a:lnTo>
                  <a:pt x="135749" y="1107051"/>
                </a:lnTo>
                <a:lnTo>
                  <a:pt x="145440" y="1145889"/>
                </a:lnTo>
                <a:lnTo>
                  <a:pt x="155144" y="1194454"/>
                </a:lnTo>
                <a:lnTo>
                  <a:pt x="174539" y="1233293"/>
                </a:lnTo>
                <a:lnTo>
                  <a:pt x="193934" y="1272144"/>
                </a:lnTo>
                <a:lnTo>
                  <a:pt x="213328" y="1310983"/>
                </a:lnTo>
                <a:lnTo>
                  <a:pt x="242414" y="1340122"/>
                </a:lnTo>
                <a:lnTo>
                  <a:pt x="271499" y="1378960"/>
                </a:lnTo>
                <a:lnTo>
                  <a:pt x="310289" y="1408099"/>
                </a:lnTo>
                <a:lnTo>
                  <a:pt x="339374" y="1437225"/>
                </a:lnTo>
                <a:lnTo>
                  <a:pt x="378164" y="1456651"/>
                </a:lnTo>
                <a:lnTo>
                  <a:pt x="416953" y="1476077"/>
                </a:lnTo>
                <a:lnTo>
                  <a:pt x="455730" y="1495502"/>
                </a:lnTo>
                <a:lnTo>
                  <a:pt x="504223" y="1505202"/>
                </a:lnTo>
                <a:lnTo>
                  <a:pt x="542999" y="1514915"/>
                </a:lnTo>
                <a:lnTo>
                  <a:pt x="591480" y="1524628"/>
                </a:lnTo>
                <a:lnTo>
                  <a:pt x="630269" y="1524628"/>
                </a:lnTo>
              </a:path>
              <a:path w="2162810" h="1651000">
                <a:moveTo>
                  <a:pt x="630269" y="388412"/>
                </a:moveTo>
                <a:lnTo>
                  <a:pt x="581789" y="388412"/>
                </a:lnTo>
                <a:lnTo>
                  <a:pt x="533309" y="398125"/>
                </a:lnTo>
                <a:lnTo>
                  <a:pt x="484828" y="398125"/>
                </a:lnTo>
                <a:lnTo>
                  <a:pt x="446039" y="417551"/>
                </a:lnTo>
                <a:lnTo>
                  <a:pt x="397559" y="427264"/>
                </a:lnTo>
                <a:lnTo>
                  <a:pt x="349078" y="456390"/>
                </a:lnTo>
                <a:lnTo>
                  <a:pt x="310289" y="475815"/>
                </a:lnTo>
                <a:lnTo>
                  <a:pt x="271499" y="504941"/>
                </a:lnTo>
                <a:lnTo>
                  <a:pt x="232710" y="534080"/>
                </a:lnTo>
                <a:lnTo>
                  <a:pt x="193934" y="563219"/>
                </a:lnTo>
                <a:lnTo>
                  <a:pt x="164835" y="592344"/>
                </a:lnTo>
                <a:lnTo>
                  <a:pt x="135749" y="631196"/>
                </a:lnTo>
                <a:lnTo>
                  <a:pt x="106661" y="670035"/>
                </a:lnTo>
                <a:lnTo>
                  <a:pt x="77572" y="718599"/>
                </a:lnTo>
                <a:lnTo>
                  <a:pt x="58178" y="757438"/>
                </a:lnTo>
                <a:lnTo>
                  <a:pt x="38785" y="806002"/>
                </a:lnTo>
                <a:lnTo>
                  <a:pt x="29089" y="844841"/>
                </a:lnTo>
                <a:lnTo>
                  <a:pt x="19393" y="893393"/>
                </a:lnTo>
                <a:lnTo>
                  <a:pt x="9696" y="941957"/>
                </a:lnTo>
                <a:lnTo>
                  <a:pt x="0" y="990509"/>
                </a:lnTo>
                <a:lnTo>
                  <a:pt x="0" y="1039073"/>
                </a:lnTo>
                <a:lnTo>
                  <a:pt x="9696" y="1087625"/>
                </a:lnTo>
                <a:lnTo>
                  <a:pt x="19393" y="1136177"/>
                </a:lnTo>
                <a:lnTo>
                  <a:pt x="29089" y="1184741"/>
                </a:lnTo>
                <a:lnTo>
                  <a:pt x="38785" y="1233293"/>
                </a:lnTo>
                <a:lnTo>
                  <a:pt x="58178" y="1272131"/>
                </a:lnTo>
                <a:lnTo>
                  <a:pt x="77572" y="1320696"/>
                </a:lnTo>
                <a:lnTo>
                  <a:pt x="106661" y="1359535"/>
                </a:lnTo>
                <a:lnTo>
                  <a:pt x="135749" y="1398386"/>
                </a:lnTo>
                <a:lnTo>
                  <a:pt x="164835" y="1437225"/>
                </a:lnTo>
                <a:lnTo>
                  <a:pt x="193934" y="1466364"/>
                </a:lnTo>
                <a:lnTo>
                  <a:pt x="232710" y="1505202"/>
                </a:lnTo>
                <a:lnTo>
                  <a:pt x="271499" y="1534342"/>
                </a:lnTo>
                <a:lnTo>
                  <a:pt x="310289" y="1553764"/>
                </a:lnTo>
                <a:lnTo>
                  <a:pt x="349078" y="1582898"/>
                </a:lnTo>
                <a:lnTo>
                  <a:pt x="397559" y="1602321"/>
                </a:lnTo>
                <a:lnTo>
                  <a:pt x="446039" y="1621743"/>
                </a:lnTo>
                <a:lnTo>
                  <a:pt x="484828" y="1631455"/>
                </a:lnTo>
                <a:lnTo>
                  <a:pt x="533309" y="1641166"/>
                </a:lnTo>
                <a:lnTo>
                  <a:pt x="581789" y="1641166"/>
                </a:lnTo>
                <a:lnTo>
                  <a:pt x="630269" y="1650877"/>
                </a:lnTo>
              </a:path>
              <a:path w="2162810" h="1651000">
                <a:moveTo>
                  <a:pt x="1541742" y="388412"/>
                </a:moveTo>
                <a:lnTo>
                  <a:pt x="630269" y="388412"/>
                </a:lnTo>
              </a:path>
              <a:path w="2162810" h="1651000">
                <a:moveTo>
                  <a:pt x="1541742" y="504954"/>
                </a:moveTo>
                <a:lnTo>
                  <a:pt x="630269" y="504954"/>
                </a:lnTo>
              </a:path>
              <a:path w="2162810" h="1651000">
                <a:moveTo>
                  <a:pt x="1541742" y="1650877"/>
                </a:moveTo>
                <a:lnTo>
                  <a:pt x="1590262" y="1641166"/>
                </a:lnTo>
                <a:lnTo>
                  <a:pt x="1638651" y="1641166"/>
                </a:lnTo>
                <a:lnTo>
                  <a:pt x="1677467" y="1631455"/>
                </a:lnTo>
                <a:lnTo>
                  <a:pt x="1725986" y="1621743"/>
                </a:lnTo>
                <a:lnTo>
                  <a:pt x="1774505" y="1602321"/>
                </a:lnTo>
                <a:lnTo>
                  <a:pt x="1813191" y="1582898"/>
                </a:lnTo>
                <a:lnTo>
                  <a:pt x="1861710" y="1553764"/>
                </a:lnTo>
                <a:lnTo>
                  <a:pt x="1900525" y="1534342"/>
                </a:lnTo>
                <a:lnTo>
                  <a:pt x="1939340" y="1505202"/>
                </a:lnTo>
                <a:lnTo>
                  <a:pt x="1978026" y="1466364"/>
                </a:lnTo>
                <a:lnTo>
                  <a:pt x="2007138" y="1437225"/>
                </a:lnTo>
                <a:lnTo>
                  <a:pt x="2036249" y="1398386"/>
                </a:lnTo>
                <a:lnTo>
                  <a:pt x="2065361" y="1359535"/>
                </a:lnTo>
                <a:lnTo>
                  <a:pt x="2094472" y="1320696"/>
                </a:lnTo>
                <a:lnTo>
                  <a:pt x="2113880" y="1272131"/>
                </a:lnTo>
                <a:lnTo>
                  <a:pt x="2133287" y="1233293"/>
                </a:lnTo>
                <a:lnTo>
                  <a:pt x="2142862" y="1184741"/>
                </a:lnTo>
                <a:lnTo>
                  <a:pt x="2152566" y="1136177"/>
                </a:lnTo>
                <a:lnTo>
                  <a:pt x="2162269" y="1087625"/>
                </a:lnTo>
                <a:lnTo>
                  <a:pt x="2162269" y="1039073"/>
                </a:lnTo>
                <a:lnTo>
                  <a:pt x="2162269" y="990509"/>
                </a:lnTo>
                <a:lnTo>
                  <a:pt x="2162269" y="941957"/>
                </a:lnTo>
                <a:lnTo>
                  <a:pt x="2152566" y="893393"/>
                </a:lnTo>
                <a:lnTo>
                  <a:pt x="2142862" y="844841"/>
                </a:lnTo>
                <a:lnTo>
                  <a:pt x="2133287" y="806002"/>
                </a:lnTo>
                <a:lnTo>
                  <a:pt x="2113880" y="757438"/>
                </a:lnTo>
                <a:lnTo>
                  <a:pt x="2094472" y="718599"/>
                </a:lnTo>
                <a:lnTo>
                  <a:pt x="2065361" y="670035"/>
                </a:lnTo>
                <a:lnTo>
                  <a:pt x="2036249" y="631196"/>
                </a:lnTo>
                <a:lnTo>
                  <a:pt x="2007138" y="592344"/>
                </a:lnTo>
                <a:lnTo>
                  <a:pt x="1978026" y="563219"/>
                </a:lnTo>
                <a:lnTo>
                  <a:pt x="1939340" y="534080"/>
                </a:lnTo>
                <a:lnTo>
                  <a:pt x="1900525" y="504941"/>
                </a:lnTo>
                <a:lnTo>
                  <a:pt x="1861710" y="475815"/>
                </a:lnTo>
                <a:lnTo>
                  <a:pt x="1813191" y="456390"/>
                </a:lnTo>
                <a:lnTo>
                  <a:pt x="1774505" y="427264"/>
                </a:lnTo>
                <a:lnTo>
                  <a:pt x="1725986" y="417551"/>
                </a:lnTo>
                <a:lnTo>
                  <a:pt x="1677467" y="398125"/>
                </a:lnTo>
                <a:lnTo>
                  <a:pt x="1638651" y="398125"/>
                </a:lnTo>
                <a:lnTo>
                  <a:pt x="1590262" y="388412"/>
                </a:lnTo>
                <a:lnTo>
                  <a:pt x="1541742" y="388412"/>
                </a:lnTo>
              </a:path>
              <a:path w="2162810" h="1651000">
                <a:moveTo>
                  <a:pt x="688453" y="330161"/>
                </a:moveTo>
                <a:lnTo>
                  <a:pt x="1483520" y="330161"/>
                </a:lnTo>
              </a:path>
              <a:path w="2162810" h="1651000">
                <a:moveTo>
                  <a:pt x="688453" y="223306"/>
                </a:moveTo>
                <a:lnTo>
                  <a:pt x="1483520" y="223306"/>
                </a:lnTo>
              </a:path>
              <a:path w="2162810" h="1651000">
                <a:moveTo>
                  <a:pt x="688453" y="48499"/>
                </a:moveTo>
                <a:lnTo>
                  <a:pt x="688453" y="388412"/>
                </a:lnTo>
              </a:path>
              <a:path w="2162810" h="1651000">
                <a:moveTo>
                  <a:pt x="1483520" y="48499"/>
                </a:moveTo>
                <a:lnTo>
                  <a:pt x="1483520" y="388412"/>
                </a:lnTo>
              </a:path>
              <a:path w="2162810" h="1651000">
                <a:moveTo>
                  <a:pt x="1483520" y="48499"/>
                </a:moveTo>
                <a:lnTo>
                  <a:pt x="1483520" y="38773"/>
                </a:lnTo>
                <a:lnTo>
                  <a:pt x="1483520" y="29047"/>
                </a:lnTo>
                <a:lnTo>
                  <a:pt x="1473816" y="19322"/>
                </a:lnTo>
                <a:lnTo>
                  <a:pt x="1464112" y="9725"/>
                </a:lnTo>
                <a:lnTo>
                  <a:pt x="1454408" y="0"/>
                </a:lnTo>
                <a:lnTo>
                  <a:pt x="1444834" y="0"/>
                </a:lnTo>
                <a:lnTo>
                  <a:pt x="1435130" y="0"/>
                </a:lnTo>
                <a:lnTo>
                  <a:pt x="1425426" y="0"/>
                </a:lnTo>
              </a:path>
              <a:path w="2162810" h="1651000">
                <a:moveTo>
                  <a:pt x="736933" y="0"/>
                </a:moveTo>
                <a:lnTo>
                  <a:pt x="727230" y="0"/>
                </a:lnTo>
                <a:lnTo>
                  <a:pt x="717539" y="0"/>
                </a:lnTo>
                <a:lnTo>
                  <a:pt x="707848" y="0"/>
                </a:lnTo>
                <a:lnTo>
                  <a:pt x="707848" y="9725"/>
                </a:lnTo>
                <a:lnTo>
                  <a:pt x="698144" y="19322"/>
                </a:lnTo>
                <a:lnTo>
                  <a:pt x="688453" y="19322"/>
                </a:lnTo>
                <a:lnTo>
                  <a:pt x="688453" y="29047"/>
                </a:lnTo>
                <a:lnTo>
                  <a:pt x="688453" y="38773"/>
                </a:lnTo>
                <a:lnTo>
                  <a:pt x="688453" y="48499"/>
                </a:lnTo>
              </a:path>
              <a:path w="2162810" h="1651000">
                <a:moveTo>
                  <a:pt x="736933" y="0"/>
                </a:moveTo>
                <a:lnTo>
                  <a:pt x="1425426" y="0"/>
                </a:lnTo>
              </a:path>
            </a:pathLst>
          </a:custGeom>
          <a:ln w="97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658534" y="1224824"/>
            <a:ext cx="523240" cy="639485"/>
          </a:xfrm>
          <a:prstGeom prst="rect">
            <a:avLst/>
          </a:prstGeom>
          <a:ln w="9703">
            <a:solidFill>
              <a:srgbClr val="000000"/>
            </a:solidFill>
          </a:ln>
        </p:spPr>
        <p:txBody>
          <a:bodyPr vert="horz" wrap="square" lIns="0" tIns="1460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DPB14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OB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198978" y="1224824"/>
            <a:ext cx="467585" cy="639485"/>
          </a:xfrm>
          <a:prstGeom prst="rect">
            <a:avLst/>
          </a:prstGeom>
          <a:ln w="9703">
            <a:solidFill>
              <a:srgbClr val="000000"/>
            </a:solidFill>
          </a:ln>
        </p:spPr>
        <p:txBody>
          <a:bodyPr vert="horz" wrap="square" lIns="0" tIns="1460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DT34A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690858" y="1431398"/>
            <a:ext cx="84455" cy="1545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173705" y="1224824"/>
            <a:ext cx="485140" cy="639485"/>
          </a:xfrm>
          <a:prstGeom prst="rect">
            <a:avLst/>
          </a:prstGeom>
          <a:ln w="9703">
            <a:solidFill>
              <a:srgbClr val="000000"/>
            </a:solidFill>
          </a:ln>
        </p:spPr>
        <p:txBody>
          <a:bodyPr vert="horz" wrap="square" lIns="0" tIns="1460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DP115A</a:t>
            </a:r>
          </a:p>
          <a:p>
            <a:pPr algn="ctr">
              <a:tabLst>
                <a:tab pos="17208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grpSp>
        <p:nvGrpSpPr>
          <p:cNvPr id="35" name="object 35"/>
          <p:cNvGrpSpPr/>
          <p:nvPr/>
        </p:nvGrpSpPr>
        <p:grpSpPr>
          <a:xfrm>
            <a:off x="1033097" y="1676174"/>
            <a:ext cx="1746250" cy="136525"/>
            <a:chOff x="1033097" y="1676174"/>
            <a:chExt cx="1746250" cy="136525"/>
          </a:xfrm>
        </p:grpSpPr>
        <p:pic>
          <p:nvPicPr>
            <p:cNvPr id="36" name="object 3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3097" y="1676396"/>
              <a:ext cx="145465" cy="135957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2628126" y="1681254"/>
              <a:ext cx="146050" cy="126364"/>
            </a:xfrm>
            <a:custGeom>
              <a:avLst/>
              <a:gdLst/>
              <a:ahLst/>
              <a:cxnLst/>
              <a:rect l="l" t="t" r="r" b="b"/>
              <a:pathLst>
                <a:path w="146050" h="126364">
                  <a:moveTo>
                    <a:pt x="0" y="0"/>
                  </a:moveTo>
                  <a:lnTo>
                    <a:pt x="145557" y="0"/>
                  </a:lnTo>
                </a:path>
                <a:path w="146050" h="126364">
                  <a:moveTo>
                    <a:pt x="0" y="126241"/>
                  </a:moveTo>
                  <a:lnTo>
                    <a:pt x="29111" y="126241"/>
                  </a:lnTo>
                  <a:lnTo>
                    <a:pt x="48519" y="126241"/>
                  </a:lnTo>
                  <a:lnTo>
                    <a:pt x="67926" y="116528"/>
                  </a:lnTo>
                  <a:lnTo>
                    <a:pt x="87334" y="106816"/>
                  </a:lnTo>
                  <a:lnTo>
                    <a:pt x="106742" y="97103"/>
                  </a:lnTo>
                  <a:lnTo>
                    <a:pt x="116445" y="77690"/>
                  </a:lnTo>
                  <a:lnTo>
                    <a:pt x="135853" y="58264"/>
                  </a:lnTo>
                  <a:lnTo>
                    <a:pt x="135853" y="38838"/>
                  </a:lnTo>
                  <a:lnTo>
                    <a:pt x="145557" y="19412"/>
                  </a:lnTo>
                  <a:lnTo>
                    <a:pt x="145557" y="0"/>
                  </a:lnTo>
                </a:path>
              </a:pathLst>
            </a:custGeom>
            <a:ln w="9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4211330" y="1197097"/>
            <a:ext cx="506095" cy="613184"/>
          </a:xfrm>
          <a:prstGeom prst="rect">
            <a:avLst/>
          </a:prstGeom>
          <a:ln w="9359">
            <a:solidFill>
              <a:srgbClr val="000000"/>
            </a:solidFill>
          </a:ln>
        </p:spPr>
        <p:txBody>
          <a:bodyPr vert="horz" wrap="square" lIns="0" tIns="1524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DPB12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OG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4709261" y="1197097"/>
            <a:ext cx="475785" cy="613184"/>
          </a:xfrm>
          <a:prstGeom prst="rect">
            <a:avLst/>
          </a:prstGeom>
          <a:ln w="935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DT34B 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5206754" y="1395949"/>
            <a:ext cx="81915" cy="15004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3743685" y="1197097"/>
            <a:ext cx="467995" cy="613184"/>
          </a:xfrm>
          <a:prstGeom prst="rect">
            <a:avLst/>
          </a:prstGeom>
          <a:ln w="9359">
            <a:solidFill>
              <a:srgbClr val="000000"/>
            </a:solidFill>
          </a:ln>
        </p:spPr>
        <p:txBody>
          <a:bodyPr vert="horz" wrap="square" lIns="0" tIns="1524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DP115B</a:t>
            </a:r>
          </a:p>
          <a:p>
            <a:pPr algn="ctr">
              <a:tabLst>
                <a:tab pos="166370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grpSp>
        <p:nvGrpSpPr>
          <p:cNvPr id="45" name="object 45"/>
          <p:cNvGrpSpPr/>
          <p:nvPr/>
        </p:nvGrpSpPr>
        <p:grpSpPr>
          <a:xfrm>
            <a:off x="3383521" y="480393"/>
            <a:ext cx="2095500" cy="1914525"/>
            <a:chOff x="3383521" y="480393"/>
            <a:chExt cx="2095500" cy="1914525"/>
          </a:xfrm>
        </p:grpSpPr>
        <p:sp>
          <p:nvSpPr>
            <p:cNvPr id="46" name="object 46"/>
            <p:cNvSpPr/>
            <p:nvPr/>
          </p:nvSpPr>
          <p:spPr>
            <a:xfrm>
              <a:off x="3388283" y="541324"/>
              <a:ext cx="2085975" cy="1536700"/>
            </a:xfrm>
            <a:custGeom>
              <a:avLst/>
              <a:gdLst/>
              <a:ahLst/>
              <a:cxnLst/>
              <a:rect l="l" t="t" r="r" b="b"/>
              <a:pathLst>
                <a:path w="2085975" h="1536700">
                  <a:moveTo>
                    <a:pt x="607931" y="1414600"/>
                  </a:moveTo>
                  <a:lnTo>
                    <a:pt x="1477741" y="1414600"/>
                  </a:lnTo>
                </a:path>
                <a:path w="2085975" h="1536700">
                  <a:moveTo>
                    <a:pt x="607931" y="1536390"/>
                  </a:moveTo>
                  <a:lnTo>
                    <a:pt x="1477741" y="1536390"/>
                  </a:lnTo>
                </a:path>
                <a:path w="2085975" h="1536700">
                  <a:moveTo>
                    <a:pt x="1477741" y="1414600"/>
                  </a:moveTo>
                  <a:lnTo>
                    <a:pt x="1524540" y="1414600"/>
                  </a:lnTo>
                  <a:lnTo>
                    <a:pt x="1561980" y="1405231"/>
                  </a:lnTo>
                  <a:lnTo>
                    <a:pt x="1608654" y="1395861"/>
                  </a:lnTo>
                  <a:lnTo>
                    <a:pt x="1646094" y="1386503"/>
                  </a:lnTo>
                  <a:lnTo>
                    <a:pt x="1683534" y="1367764"/>
                  </a:lnTo>
                  <a:lnTo>
                    <a:pt x="1730333" y="1349024"/>
                  </a:lnTo>
                  <a:lnTo>
                    <a:pt x="1758288" y="1330285"/>
                  </a:lnTo>
                  <a:lnTo>
                    <a:pt x="1795728" y="1302188"/>
                  </a:lnTo>
                  <a:lnTo>
                    <a:pt x="1823807" y="1274078"/>
                  </a:lnTo>
                  <a:lnTo>
                    <a:pt x="1851887" y="1236612"/>
                  </a:lnTo>
                  <a:lnTo>
                    <a:pt x="1879967" y="1208502"/>
                  </a:lnTo>
                  <a:lnTo>
                    <a:pt x="1907922" y="1171036"/>
                  </a:lnTo>
                  <a:lnTo>
                    <a:pt x="1926641" y="1133557"/>
                  </a:lnTo>
                  <a:lnTo>
                    <a:pt x="1945361" y="1096090"/>
                  </a:lnTo>
                  <a:lnTo>
                    <a:pt x="1954721" y="1049241"/>
                  </a:lnTo>
                  <a:lnTo>
                    <a:pt x="1964081" y="1011774"/>
                  </a:lnTo>
                  <a:lnTo>
                    <a:pt x="1973441" y="964925"/>
                  </a:lnTo>
                  <a:lnTo>
                    <a:pt x="1973441" y="927459"/>
                  </a:lnTo>
                  <a:lnTo>
                    <a:pt x="1973441" y="880610"/>
                  </a:lnTo>
                  <a:lnTo>
                    <a:pt x="1964081" y="843143"/>
                  </a:lnTo>
                  <a:lnTo>
                    <a:pt x="1954721" y="796307"/>
                  </a:lnTo>
                  <a:lnTo>
                    <a:pt x="1945361" y="758828"/>
                  </a:lnTo>
                  <a:lnTo>
                    <a:pt x="1926641" y="721361"/>
                  </a:lnTo>
                  <a:lnTo>
                    <a:pt x="1907922" y="683882"/>
                  </a:lnTo>
                  <a:lnTo>
                    <a:pt x="1879967" y="646415"/>
                  </a:lnTo>
                  <a:lnTo>
                    <a:pt x="1851887" y="608936"/>
                  </a:lnTo>
                  <a:lnTo>
                    <a:pt x="1823807" y="580826"/>
                  </a:lnTo>
                  <a:lnTo>
                    <a:pt x="1795728" y="552730"/>
                  </a:lnTo>
                  <a:lnTo>
                    <a:pt x="1758288" y="524620"/>
                  </a:lnTo>
                  <a:lnTo>
                    <a:pt x="1730333" y="496523"/>
                  </a:lnTo>
                  <a:lnTo>
                    <a:pt x="1683534" y="477784"/>
                  </a:lnTo>
                  <a:lnTo>
                    <a:pt x="1646094" y="468414"/>
                  </a:lnTo>
                  <a:lnTo>
                    <a:pt x="1608654" y="449674"/>
                  </a:lnTo>
                  <a:lnTo>
                    <a:pt x="1561980" y="440305"/>
                  </a:lnTo>
                  <a:lnTo>
                    <a:pt x="1524540" y="440305"/>
                  </a:lnTo>
                  <a:lnTo>
                    <a:pt x="1477741" y="430947"/>
                  </a:lnTo>
                </a:path>
                <a:path w="2085975" h="1536700">
                  <a:moveTo>
                    <a:pt x="607931" y="430947"/>
                  </a:moveTo>
                  <a:lnTo>
                    <a:pt x="561169" y="440305"/>
                  </a:lnTo>
                  <a:lnTo>
                    <a:pt x="523755" y="440305"/>
                  </a:lnTo>
                  <a:lnTo>
                    <a:pt x="476992" y="449674"/>
                  </a:lnTo>
                  <a:lnTo>
                    <a:pt x="439578" y="468414"/>
                  </a:lnTo>
                  <a:lnTo>
                    <a:pt x="402176" y="477784"/>
                  </a:lnTo>
                  <a:lnTo>
                    <a:pt x="364761" y="496523"/>
                  </a:lnTo>
                  <a:lnTo>
                    <a:pt x="327346" y="524620"/>
                  </a:lnTo>
                  <a:lnTo>
                    <a:pt x="289932" y="552730"/>
                  </a:lnTo>
                  <a:lnTo>
                    <a:pt x="261877" y="580826"/>
                  </a:lnTo>
                  <a:lnTo>
                    <a:pt x="233822" y="608936"/>
                  </a:lnTo>
                  <a:lnTo>
                    <a:pt x="205768" y="646415"/>
                  </a:lnTo>
                  <a:lnTo>
                    <a:pt x="187060" y="683882"/>
                  </a:lnTo>
                  <a:lnTo>
                    <a:pt x="168353" y="721361"/>
                  </a:lnTo>
                  <a:lnTo>
                    <a:pt x="149646" y="758828"/>
                  </a:lnTo>
                  <a:lnTo>
                    <a:pt x="130938" y="796307"/>
                  </a:lnTo>
                  <a:lnTo>
                    <a:pt x="121591" y="843143"/>
                  </a:lnTo>
                  <a:lnTo>
                    <a:pt x="121591" y="880610"/>
                  </a:lnTo>
                  <a:lnTo>
                    <a:pt x="121591" y="927459"/>
                  </a:lnTo>
                  <a:lnTo>
                    <a:pt x="121591" y="964925"/>
                  </a:lnTo>
                  <a:lnTo>
                    <a:pt x="121591" y="1011774"/>
                  </a:lnTo>
                  <a:lnTo>
                    <a:pt x="130938" y="1049241"/>
                  </a:lnTo>
                  <a:lnTo>
                    <a:pt x="149646" y="1096090"/>
                  </a:lnTo>
                  <a:lnTo>
                    <a:pt x="168353" y="1133557"/>
                  </a:lnTo>
                  <a:lnTo>
                    <a:pt x="187060" y="1171036"/>
                  </a:lnTo>
                  <a:lnTo>
                    <a:pt x="205768" y="1208502"/>
                  </a:lnTo>
                  <a:lnTo>
                    <a:pt x="233822" y="1236612"/>
                  </a:lnTo>
                  <a:lnTo>
                    <a:pt x="261877" y="1274078"/>
                  </a:lnTo>
                  <a:lnTo>
                    <a:pt x="289932" y="1302188"/>
                  </a:lnTo>
                  <a:lnTo>
                    <a:pt x="327346" y="1330285"/>
                  </a:lnTo>
                  <a:lnTo>
                    <a:pt x="364761" y="1349024"/>
                  </a:lnTo>
                  <a:lnTo>
                    <a:pt x="402176" y="1367764"/>
                  </a:lnTo>
                  <a:lnTo>
                    <a:pt x="439578" y="1386503"/>
                  </a:lnTo>
                  <a:lnTo>
                    <a:pt x="476992" y="1395861"/>
                  </a:lnTo>
                  <a:lnTo>
                    <a:pt x="523755" y="1405231"/>
                  </a:lnTo>
                  <a:lnTo>
                    <a:pt x="561169" y="1414600"/>
                  </a:lnTo>
                  <a:lnTo>
                    <a:pt x="607931" y="1414600"/>
                  </a:lnTo>
                </a:path>
                <a:path w="2085975" h="1536700">
                  <a:moveTo>
                    <a:pt x="607931" y="318522"/>
                  </a:moveTo>
                  <a:lnTo>
                    <a:pt x="561169" y="318522"/>
                  </a:lnTo>
                  <a:lnTo>
                    <a:pt x="514407" y="327892"/>
                  </a:lnTo>
                  <a:lnTo>
                    <a:pt x="467645" y="337262"/>
                  </a:lnTo>
                  <a:lnTo>
                    <a:pt x="420871" y="346632"/>
                  </a:lnTo>
                  <a:lnTo>
                    <a:pt x="383468" y="365359"/>
                  </a:lnTo>
                  <a:lnTo>
                    <a:pt x="336706" y="384098"/>
                  </a:lnTo>
                  <a:lnTo>
                    <a:pt x="299292" y="402838"/>
                  </a:lnTo>
                  <a:lnTo>
                    <a:pt x="261877" y="430935"/>
                  </a:lnTo>
                  <a:lnTo>
                    <a:pt x="224462" y="459044"/>
                  </a:lnTo>
                  <a:lnTo>
                    <a:pt x="187060" y="487154"/>
                  </a:lnTo>
                  <a:lnTo>
                    <a:pt x="158993" y="524620"/>
                  </a:lnTo>
                  <a:lnTo>
                    <a:pt x="121591" y="552730"/>
                  </a:lnTo>
                  <a:lnTo>
                    <a:pt x="102881" y="599566"/>
                  </a:lnTo>
                  <a:lnTo>
                    <a:pt x="74823" y="637045"/>
                  </a:lnTo>
                  <a:lnTo>
                    <a:pt x="56116" y="674512"/>
                  </a:lnTo>
                  <a:lnTo>
                    <a:pt x="37410" y="721361"/>
                  </a:lnTo>
                  <a:lnTo>
                    <a:pt x="18706" y="768197"/>
                  </a:lnTo>
                  <a:lnTo>
                    <a:pt x="9352" y="805664"/>
                  </a:lnTo>
                  <a:lnTo>
                    <a:pt x="9352" y="852513"/>
                  </a:lnTo>
                  <a:lnTo>
                    <a:pt x="0" y="899349"/>
                  </a:lnTo>
                  <a:lnTo>
                    <a:pt x="0" y="946198"/>
                  </a:lnTo>
                  <a:lnTo>
                    <a:pt x="9352" y="993035"/>
                  </a:lnTo>
                  <a:lnTo>
                    <a:pt x="9352" y="1039871"/>
                  </a:lnTo>
                  <a:lnTo>
                    <a:pt x="18706" y="1086720"/>
                  </a:lnTo>
                  <a:lnTo>
                    <a:pt x="37410" y="1133557"/>
                  </a:lnTo>
                  <a:lnTo>
                    <a:pt x="56116" y="1171023"/>
                  </a:lnTo>
                  <a:lnTo>
                    <a:pt x="74823" y="1217872"/>
                  </a:lnTo>
                  <a:lnTo>
                    <a:pt x="102881" y="1255339"/>
                  </a:lnTo>
                  <a:lnTo>
                    <a:pt x="121591" y="1292818"/>
                  </a:lnTo>
                  <a:lnTo>
                    <a:pt x="158993" y="1330285"/>
                  </a:lnTo>
                  <a:lnTo>
                    <a:pt x="187060" y="1367764"/>
                  </a:lnTo>
                  <a:lnTo>
                    <a:pt x="224462" y="1395861"/>
                  </a:lnTo>
                  <a:lnTo>
                    <a:pt x="261877" y="1423971"/>
                  </a:lnTo>
                  <a:lnTo>
                    <a:pt x="299292" y="1452076"/>
                  </a:lnTo>
                  <a:lnTo>
                    <a:pt x="336706" y="1470812"/>
                  </a:lnTo>
                  <a:lnTo>
                    <a:pt x="383468" y="1489549"/>
                  </a:lnTo>
                  <a:lnTo>
                    <a:pt x="420871" y="1508284"/>
                  </a:lnTo>
                  <a:lnTo>
                    <a:pt x="467645" y="1517653"/>
                  </a:lnTo>
                  <a:lnTo>
                    <a:pt x="514407" y="1527022"/>
                  </a:lnTo>
                  <a:lnTo>
                    <a:pt x="561169" y="1536389"/>
                  </a:lnTo>
                  <a:lnTo>
                    <a:pt x="607931" y="1536389"/>
                  </a:lnTo>
                </a:path>
                <a:path w="2085975" h="1536700">
                  <a:moveTo>
                    <a:pt x="1477741" y="318522"/>
                  </a:moveTo>
                  <a:lnTo>
                    <a:pt x="607931" y="318522"/>
                  </a:lnTo>
                </a:path>
                <a:path w="2085975" h="1536700">
                  <a:moveTo>
                    <a:pt x="1477741" y="430947"/>
                  </a:moveTo>
                  <a:lnTo>
                    <a:pt x="607931" y="430947"/>
                  </a:lnTo>
                </a:path>
                <a:path w="2085975" h="1536700">
                  <a:moveTo>
                    <a:pt x="1477741" y="1536389"/>
                  </a:moveTo>
                  <a:lnTo>
                    <a:pt x="1524540" y="1536389"/>
                  </a:lnTo>
                  <a:lnTo>
                    <a:pt x="1571215" y="1527022"/>
                  </a:lnTo>
                  <a:lnTo>
                    <a:pt x="1618014" y="1517653"/>
                  </a:lnTo>
                  <a:lnTo>
                    <a:pt x="1664814" y="1508284"/>
                  </a:lnTo>
                  <a:lnTo>
                    <a:pt x="1711613" y="1489549"/>
                  </a:lnTo>
                  <a:lnTo>
                    <a:pt x="1748928" y="1470812"/>
                  </a:lnTo>
                  <a:lnTo>
                    <a:pt x="1795728" y="1452076"/>
                  </a:lnTo>
                  <a:lnTo>
                    <a:pt x="1833167" y="1423971"/>
                  </a:lnTo>
                  <a:lnTo>
                    <a:pt x="1870607" y="1395861"/>
                  </a:lnTo>
                  <a:lnTo>
                    <a:pt x="1898562" y="1367764"/>
                  </a:lnTo>
                  <a:lnTo>
                    <a:pt x="1936001" y="1330285"/>
                  </a:lnTo>
                  <a:lnTo>
                    <a:pt x="1964081" y="1292818"/>
                  </a:lnTo>
                  <a:lnTo>
                    <a:pt x="1992161" y="1255339"/>
                  </a:lnTo>
                  <a:lnTo>
                    <a:pt x="2010880" y="1217872"/>
                  </a:lnTo>
                  <a:lnTo>
                    <a:pt x="2038960" y="1171023"/>
                  </a:lnTo>
                  <a:lnTo>
                    <a:pt x="2048320" y="1133557"/>
                  </a:lnTo>
                  <a:lnTo>
                    <a:pt x="2066915" y="1086720"/>
                  </a:lnTo>
                  <a:lnTo>
                    <a:pt x="2076275" y="1039871"/>
                  </a:lnTo>
                  <a:lnTo>
                    <a:pt x="2085635" y="993035"/>
                  </a:lnTo>
                  <a:lnTo>
                    <a:pt x="2085635" y="946198"/>
                  </a:lnTo>
                  <a:lnTo>
                    <a:pt x="2085635" y="899349"/>
                  </a:lnTo>
                  <a:lnTo>
                    <a:pt x="2085635" y="852513"/>
                  </a:lnTo>
                  <a:lnTo>
                    <a:pt x="2076275" y="805664"/>
                  </a:lnTo>
                  <a:lnTo>
                    <a:pt x="2066915" y="768197"/>
                  </a:lnTo>
                  <a:lnTo>
                    <a:pt x="2048320" y="721361"/>
                  </a:lnTo>
                  <a:lnTo>
                    <a:pt x="2038960" y="674512"/>
                  </a:lnTo>
                  <a:lnTo>
                    <a:pt x="2010880" y="637045"/>
                  </a:lnTo>
                  <a:lnTo>
                    <a:pt x="1992161" y="599566"/>
                  </a:lnTo>
                  <a:lnTo>
                    <a:pt x="1964081" y="552730"/>
                  </a:lnTo>
                  <a:lnTo>
                    <a:pt x="1936001" y="524620"/>
                  </a:lnTo>
                  <a:lnTo>
                    <a:pt x="1898562" y="487154"/>
                  </a:lnTo>
                  <a:lnTo>
                    <a:pt x="1870607" y="459044"/>
                  </a:lnTo>
                  <a:lnTo>
                    <a:pt x="1833167" y="430935"/>
                  </a:lnTo>
                  <a:lnTo>
                    <a:pt x="1795728" y="402838"/>
                  </a:lnTo>
                  <a:lnTo>
                    <a:pt x="1748928" y="384098"/>
                  </a:lnTo>
                  <a:lnTo>
                    <a:pt x="1711613" y="365359"/>
                  </a:lnTo>
                  <a:lnTo>
                    <a:pt x="1664814" y="346632"/>
                  </a:lnTo>
                  <a:lnTo>
                    <a:pt x="1618014" y="337262"/>
                  </a:lnTo>
                  <a:lnTo>
                    <a:pt x="1571215" y="327892"/>
                  </a:lnTo>
                  <a:lnTo>
                    <a:pt x="1524540" y="318522"/>
                  </a:lnTo>
                  <a:lnTo>
                    <a:pt x="1477741" y="318522"/>
                  </a:lnTo>
                </a:path>
                <a:path w="2085975" h="1536700">
                  <a:moveTo>
                    <a:pt x="654693" y="262329"/>
                  </a:moveTo>
                  <a:lnTo>
                    <a:pt x="1430941" y="262329"/>
                  </a:lnTo>
                </a:path>
                <a:path w="2085975" h="1536700">
                  <a:moveTo>
                    <a:pt x="654693" y="159248"/>
                  </a:moveTo>
                  <a:lnTo>
                    <a:pt x="1430941" y="159248"/>
                  </a:lnTo>
                </a:path>
                <a:path w="2085975" h="1536700">
                  <a:moveTo>
                    <a:pt x="654693" y="0"/>
                  </a:moveTo>
                  <a:lnTo>
                    <a:pt x="654693" y="318522"/>
                  </a:lnTo>
                </a:path>
                <a:path w="2085975" h="1536700">
                  <a:moveTo>
                    <a:pt x="1430941" y="0"/>
                  </a:moveTo>
                  <a:lnTo>
                    <a:pt x="1430941" y="318522"/>
                  </a:lnTo>
                </a:path>
              </a:pathLst>
            </a:custGeom>
            <a:ln w="93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7" name="object 4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758505" y="480470"/>
              <a:ext cx="65405" cy="65539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038292" y="480470"/>
              <a:ext cx="65493" cy="65539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4099099" y="485155"/>
              <a:ext cx="664210" cy="0"/>
            </a:xfrm>
            <a:custGeom>
              <a:avLst/>
              <a:gdLst/>
              <a:ahLst/>
              <a:cxnLst/>
              <a:rect l="l" t="t" r="r" b="b"/>
              <a:pathLst>
                <a:path w="664210">
                  <a:moveTo>
                    <a:pt x="0" y="0"/>
                  </a:moveTo>
                  <a:lnTo>
                    <a:pt x="664091" y="0"/>
                  </a:lnTo>
                </a:path>
              </a:pathLst>
            </a:custGeom>
            <a:ln w="93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0" name="object 5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98712" y="1632728"/>
              <a:ext cx="149658" cy="131154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5146572" y="1637414"/>
              <a:ext cx="140335" cy="121920"/>
            </a:xfrm>
            <a:custGeom>
              <a:avLst/>
              <a:gdLst/>
              <a:ahLst/>
              <a:cxnLst/>
              <a:rect l="l" t="t" r="r" b="b"/>
              <a:pathLst>
                <a:path w="140335" h="121919">
                  <a:moveTo>
                    <a:pt x="0" y="0"/>
                  </a:moveTo>
                  <a:lnTo>
                    <a:pt x="140273" y="0"/>
                  </a:lnTo>
                </a:path>
                <a:path w="140335" h="121919">
                  <a:moveTo>
                    <a:pt x="0" y="121782"/>
                  </a:moveTo>
                  <a:lnTo>
                    <a:pt x="18719" y="121782"/>
                  </a:lnTo>
                  <a:lnTo>
                    <a:pt x="37439" y="121782"/>
                  </a:lnTo>
                  <a:lnTo>
                    <a:pt x="65519" y="112412"/>
                  </a:lnTo>
                  <a:lnTo>
                    <a:pt x="84239" y="103042"/>
                  </a:lnTo>
                  <a:lnTo>
                    <a:pt x="93599" y="93672"/>
                  </a:lnTo>
                  <a:lnTo>
                    <a:pt x="112318" y="74945"/>
                  </a:lnTo>
                  <a:lnTo>
                    <a:pt x="121678" y="56206"/>
                  </a:lnTo>
                  <a:lnTo>
                    <a:pt x="131038" y="37466"/>
                  </a:lnTo>
                  <a:lnTo>
                    <a:pt x="140273" y="18727"/>
                  </a:lnTo>
                  <a:lnTo>
                    <a:pt x="140273" y="0"/>
                  </a:lnTo>
                </a:path>
              </a:pathLst>
            </a:custGeom>
            <a:ln w="93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3791712" y="2112264"/>
              <a:ext cx="1530350" cy="277495"/>
            </a:xfrm>
            <a:custGeom>
              <a:avLst/>
              <a:gdLst/>
              <a:ahLst/>
              <a:cxnLst/>
              <a:rect l="l" t="t" r="r" b="b"/>
              <a:pathLst>
                <a:path w="1530350" h="277494">
                  <a:moveTo>
                    <a:pt x="0" y="277367"/>
                  </a:moveTo>
                  <a:lnTo>
                    <a:pt x="1530096" y="277367"/>
                  </a:lnTo>
                  <a:lnTo>
                    <a:pt x="1530096" y="0"/>
                  </a:lnTo>
                  <a:lnTo>
                    <a:pt x="0" y="0"/>
                  </a:lnTo>
                  <a:lnTo>
                    <a:pt x="0" y="277367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4" name="object 54"/>
          <p:cNvSpPr/>
          <p:nvPr/>
        </p:nvSpPr>
        <p:spPr>
          <a:xfrm>
            <a:off x="6043927" y="505793"/>
            <a:ext cx="1993264" cy="1523365"/>
          </a:xfrm>
          <a:custGeom>
            <a:avLst/>
            <a:gdLst/>
            <a:ahLst/>
            <a:cxnLst/>
            <a:rect l="l" t="t" r="r" b="b"/>
            <a:pathLst>
              <a:path w="1993265" h="1523364">
                <a:moveTo>
                  <a:pt x="573548" y="1422179"/>
                </a:moveTo>
                <a:lnTo>
                  <a:pt x="1419549" y="1422179"/>
                </a:lnTo>
              </a:path>
              <a:path w="1993265" h="1523364">
                <a:moveTo>
                  <a:pt x="573548" y="1522736"/>
                </a:moveTo>
                <a:lnTo>
                  <a:pt x="1419549" y="1522736"/>
                </a:lnTo>
              </a:path>
              <a:path w="1993265" h="1523364">
                <a:moveTo>
                  <a:pt x="1419549" y="1422179"/>
                </a:moveTo>
                <a:lnTo>
                  <a:pt x="1462560" y="1407813"/>
                </a:lnTo>
                <a:lnTo>
                  <a:pt x="1519921" y="1407813"/>
                </a:lnTo>
                <a:lnTo>
                  <a:pt x="1562932" y="1393447"/>
                </a:lnTo>
                <a:lnTo>
                  <a:pt x="1620292" y="1379081"/>
                </a:lnTo>
                <a:lnTo>
                  <a:pt x="1663303" y="1350351"/>
                </a:lnTo>
                <a:lnTo>
                  <a:pt x="1706314" y="1321614"/>
                </a:lnTo>
                <a:lnTo>
                  <a:pt x="1734994" y="1292897"/>
                </a:lnTo>
                <a:lnTo>
                  <a:pt x="1778024" y="1249793"/>
                </a:lnTo>
                <a:lnTo>
                  <a:pt x="1806705" y="1206690"/>
                </a:lnTo>
                <a:lnTo>
                  <a:pt x="1835366" y="1163605"/>
                </a:lnTo>
                <a:lnTo>
                  <a:pt x="1849716" y="1120502"/>
                </a:lnTo>
                <a:lnTo>
                  <a:pt x="1864046" y="1077417"/>
                </a:lnTo>
                <a:lnTo>
                  <a:pt x="1878396" y="1019946"/>
                </a:lnTo>
                <a:lnTo>
                  <a:pt x="1878396" y="976842"/>
                </a:lnTo>
                <a:lnTo>
                  <a:pt x="1878396" y="919390"/>
                </a:lnTo>
                <a:lnTo>
                  <a:pt x="1878396" y="876286"/>
                </a:lnTo>
                <a:lnTo>
                  <a:pt x="1864046" y="818834"/>
                </a:lnTo>
                <a:lnTo>
                  <a:pt x="1849716" y="775730"/>
                </a:lnTo>
                <a:lnTo>
                  <a:pt x="1835366" y="732646"/>
                </a:lnTo>
                <a:lnTo>
                  <a:pt x="1806705" y="689542"/>
                </a:lnTo>
                <a:lnTo>
                  <a:pt x="1778024" y="646439"/>
                </a:lnTo>
                <a:lnTo>
                  <a:pt x="1734994" y="603354"/>
                </a:lnTo>
                <a:lnTo>
                  <a:pt x="1706314" y="574618"/>
                </a:lnTo>
                <a:lnTo>
                  <a:pt x="1663303" y="545883"/>
                </a:lnTo>
                <a:lnTo>
                  <a:pt x="1620292" y="517147"/>
                </a:lnTo>
                <a:lnTo>
                  <a:pt x="1562932" y="502798"/>
                </a:lnTo>
                <a:lnTo>
                  <a:pt x="1519921" y="488430"/>
                </a:lnTo>
                <a:lnTo>
                  <a:pt x="1462560" y="474063"/>
                </a:lnTo>
                <a:lnTo>
                  <a:pt x="1419549" y="474063"/>
                </a:lnTo>
              </a:path>
              <a:path w="1993265" h="1523364">
                <a:moveTo>
                  <a:pt x="573548" y="474063"/>
                </a:moveTo>
                <a:lnTo>
                  <a:pt x="530537" y="474063"/>
                </a:lnTo>
                <a:lnTo>
                  <a:pt x="473176" y="488430"/>
                </a:lnTo>
                <a:lnTo>
                  <a:pt x="430166" y="502798"/>
                </a:lnTo>
                <a:lnTo>
                  <a:pt x="387155" y="517147"/>
                </a:lnTo>
                <a:lnTo>
                  <a:pt x="344125" y="545883"/>
                </a:lnTo>
                <a:lnTo>
                  <a:pt x="301114" y="574618"/>
                </a:lnTo>
                <a:lnTo>
                  <a:pt x="258103" y="603354"/>
                </a:lnTo>
                <a:lnTo>
                  <a:pt x="215073" y="646439"/>
                </a:lnTo>
                <a:lnTo>
                  <a:pt x="186412" y="689542"/>
                </a:lnTo>
                <a:lnTo>
                  <a:pt x="172062" y="732646"/>
                </a:lnTo>
                <a:lnTo>
                  <a:pt x="143388" y="775730"/>
                </a:lnTo>
                <a:lnTo>
                  <a:pt x="129049" y="818834"/>
                </a:lnTo>
                <a:lnTo>
                  <a:pt x="114711" y="876286"/>
                </a:lnTo>
                <a:lnTo>
                  <a:pt x="114711" y="919390"/>
                </a:lnTo>
                <a:lnTo>
                  <a:pt x="114711" y="976842"/>
                </a:lnTo>
                <a:lnTo>
                  <a:pt x="114711" y="1019946"/>
                </a:lnTo>
                <a:lnTo>
                  <a:pt x="129049" y="1077417"/>
                </a:lnTo>
                <a:lnTo>
                  <a:pt x="143388" y="1120502"/>
                </a:lnTo>
                <a:lnTo>
                  <a:pt x="172062" y="1163605"/>
                </a:lnTo>
                <a:lnTo>
                  <a:pt x="186412" y="1206690"/>
                </a:lnTo>
                <a:lnTo>
                  <a:pt x="215073" y="1249793"/>
                </a:lnTo>
                <a:lnTo>
                  <a:pt x="258103" y="1292897"/>
                </a:lnTo>
                <a:lnTo>
                  <a:pt x="301114" y="1321614"/>
                </a:lnTo>
                <a:lnTo>
                  <a:pt x="344125" y="1350351"/>
                </a:lnTo>
                <a:lnTo>
                  <a:pt x="387155" y="1379081"/>
                </a:lnTo>
                <a:lnTo>
                  <a:pt x="430166" y="1393447"/>
                </a:lnTo>
                <a:lnTo>
                  <a:pt x="473176" y="1407813"/>
                </a:lnTo>
                <a:lnTo>
                  <a:pt x="530537" y="1407813"/>
                </a:lnTo>
                <a:lnTo>
                  <a:pt x="573548" y="1422179"/>
                </a:lnTo>
              </a:path>
              <a:path w="1993265" h="1523364">
                <a:moveTo>
                  <a:pt x="573548" y="359139"/>
                </a:moveTo>
                <a:lnTo>
                  <a:pt x="516206" y="373507"/>
                </a:lnTo>
                <a:lnTo>
                  <a:pt x="473176" y="373507"/>
                </a:lnTo>
                <a:lnTo>
                  <a:pt x="415835" y="387874"/>
                </a:lnTo>
                <a:lnTo>
                  <a:pt x="358474" y="402223"/>
                </a:lnTo>
                <a:lnTo>
                  <a:pt x="301114" y="430959"/>
                </a:lnTo>
                <a:lnTo>
                  <a:pt x="258103" y="459695"/>
                </a:lnTo>
                <a:lnTo>
                  <a:pt x="215073" y="502798"/>
                </a:lnTo>
                <a:lnTo>
                  <a:pt x="172062" y="531515"/>
                </a:lnTo>
                <a:lnTo>
                  <a:pt x="129049" y="574618"/>
                </a:lnTo>
                <a:lnTo>
                  <a:pt x="100371" y="617722"/>
                </a:lnTo>
                <a:lnTo>
                  <a:pt x="71694" y="675174"/>
                </a:lnTo>
                <a:lnTo>
                  <a:pt x="43016" y="718278"/>
                </a:lnTo>
                <a:lnTo>
                  <a:pt x="28678" y="775730"/>
                </a:lnTo>
                <a:lnTo>
                  <a:pt x="14338" y="833202"/>
                </a:lnTo>
                <a:lnTo>
                  <a:pt x="0" y="890654"/>
                </a:lnTo>
                <a:lnTo>
                  <a:pt x="0" y="948126"/>
                </a:lnTo>
                <a:lnTo>
                  <a:pt x="0" y="1005578"/>
                </a:lnTo>
                <a:lnTo>
                  <a:pt x="14338" y="1063049"/>
                </a:lnTo>
                <a:lnTo>
                  <a:pt x="28678" y="1120502"/>
                </a:lnTo>
                <a:lnTo>
                  <a:pt x="43016" y="1163605"/>
                </a:lnTo>
                <a:lnTo>
                  <a:pt x="71694" y="1221058"/>
                </a:lnTo>
                <a:lnTo>
                  <a:pt x="100371" y="1264161"/>
                </a:lnTo>
                <a:lnTo>
                  <a:pt x="129049" y="1321614"/>
                </a:lnTo>
                <a:lnTo>
                  <a:pt x="172062" y="1364717"/>
                </a:lnTo>
                <a:lnTo>
                  <a:pt x="215073" y="1393447"/>
                </a:lnTo>
                <a:lnTo>
                  <a:pt x="258103" y="1436543"/>
                </a:lnTo>
                <a:lnTo>
                  <a:pt x="301114" y="1465275"/>
                </a:lnTo>
                <a:lnTo>
                  <a:pt x="358474" y="1479641"/>
                </a:lnTo>
                <a:lnTo>
                  <a:pt x="415835" y="1508371"/>
                </a:lnTo>
                <a:lnTo>
                  <a:pt x="473176" y="1522736"/>
                </a:lnTo>
                <a:lnTo>
                  <a:pt x="516206" y="1522736"/>
                </a:lnTo>
                <a:lnTo>
                  <a:pt x="573548" y="1522736"/>
                </a:lnTo>
              </a:path>
              <a:path w="1993265" h="1523364">
                <a:moveTo>
                  <a:pt x="1419549" y="359139"/>
                </a:moveTo>
                <a:lnTo>
                  <a:pt x="573548" y="359139"/>
                </a:lnTo>
              </a:path>
              <a:path w="1993265" h="1523364">
                <a:moveTo>
                  <a:pt x="1419549" y="474063"/>
                </a:moveTo>
                <a:lnTo>
                  <a:pt x="573548" y="474063"/>
                </a:lnTo>
              </a:path>
              <a:path w="1993265" h="1523364">
                <a:moveTo>
                  <a:pt x="1419549" y="1522736"/>
                </a:moveTo>
                <a:lnTo>
                  <a:pt x="1476910" y="1522736"/>
                </a:lnTo>
                <a:lnTo>
                  <a:pt x="1534251" y="1522736"/>
                </a:lnTo>
                <a:lnTo>
                  <a:pt x="1591612" y="1508371"/>
                </a:lnTo>
                <a:lnTo>
                  <a:pt x="1634623" y="1479641"/>
                </a:lnTo>
                <a:lnTo>
                  <a:pt x="1691984" y="1465275"/>
                </a:lnTo>
                <a:lnTo>
                  <a:pt x="1734994" y="1436543"/>
                </a:lnTo>
                <a:lnTo>
                  <a:pt x="1792355" y="1393447"/>
                </a:lnTo>
                <a:lnTo>
                  <a:pt x="1821035" y="1364717"/>
                </a:lnTo>
                <a:lnTo>
                  <a:pt x="1864046" y="1321614"/>
                </a:lnTo>
                <a:lnTo>
                  <a:pt x="1906980" y="1264161"/>
                </a:lnTo>
                <a:lnTo>
                  <a:pt x="1935680" y="1221058"/>
                </a:lnTo>
                <a:lnTo>
                  <a:pt x="1950030" y="1163605"/>
                </a:lnTo>
                <a:lnTo>
                  <a:pt x="1978729" y="1120502"/>
                </a:lnTo>
                <a:lnTo>
                  <a:pt x="1993079" y="1063049"/>
                </a:lnTo>
                <a:lnTo>
                  <a:pt x="1993079" y="1005578"/>
                </a:lnTo>
                <a:lnTo>
                  <a:pt x="1993079" y="948126"/>
                </a:lnTo>
                <a:lnTo>
                  <a:pt x="1993079" y="890654"/>
                </a:lnTo>
                <a:lnTo>
                  <a:pt x="1993079" y="833202"/>
                </a:lnTo>
                <a:lnTo>
                  <a:pt x="1978729" y="775730"/>
                </a:lnTo>
                <a:lnTo>
                  <a:pt x="1950030" y="718278"/>
                </a:lnTo>
                <a:lnTo>
                  <a:pt x="1935680" y="675174"/>
                </a:lnTo>
                <a:lnTo>
                  <a:pt x="1906980" y="617722"/>
                </a:lnTo>
                <a:lnTo>
                  <a:pt x="1864046" y="574618"/>
                </a:lnTo>
                <a:lnTo>
                  <a:pt x="1821035" y="531515"/>
                </a:lnTo>
                <a:lnTo>
                  <a:pt x="1792355" y="502798"/>
                </a:lnTo>
                <a:lnTo>
                  <a:pt x="1734994" y="459695"/>
                </a:lnTo>
                <a:lnTo>
                  <a:pt x="1691984" y="430959"/>
                </a:lnTo>
                <a:lnTo>
                  <a:pt x="1634623" y="402223"/>
                </a:lnTo>
                <a:lnTo>
                  <a:pt x="1591612" y="387874"/>
                </a:lnTo>
                <a:lnTo>
                  <a:pt x="1534251" y="373507"/>
                </a:lnTo>
                <a:lnTo>
                  <a:pt x="1476910" y="373507"/>
                </a:lnTo>
                <a:lnTo>
                  <a:pt x="1419549" y="359139"/>
                </a:lnTo>
              </a:path>
              <a:path w="1993265" h="1523364">
                <a:moveTo>
                  <a:pt x="630908" y="316035"/>
                </a:moveTo>
                <a:lnTo>
                  <a:pt x="1362189" y="316035"/>
                </a:lnTo>
              </a:path>
              <a:path w="1993265" h="1523364">
                <a:moveTo>
                  <a:pt x="630908" y="215479"/>
                </a:moveTo>
                <a:lnTo>
                  <a:pt x="1362189" y="215479"/>
                </a:lnTo>
              </a:path>
              <a:path w="1993265" h="1523364">
                <a:moveTo>
                  <a:pt x="630908" y="57471"/>
                </a:moveTo>
                <a:lnTo>
                  <a:pt x="630908" y="359139"/>
                </a:lnTo>
              </a:path>
              <a:path w="1993265" h="1523364">
                <a:moveTo>
                  <a:pt x="1362189" y="57471"/>
                </a:moveTo>
                <a:lnTo>
                  <a:pt x="1362189" y="359139"/>
                </a:lnTo>
              </a:path>
              <a:path w="1993265" h="1523364">
                <a:moveTo>
                  <a:pt x="1362189" y="57471"/>
                </a:moveTo>
                <a:lnTo>
                  <a:pt x="1362189" y="43103"/>
                </a:lnTo>
                <a:lnTo>
                  <a:pt x="1362189" y="28735"/>
                </a:lnTo>
                <a:lnTo>
                  <a:pt x="1347858" y="28735"/>
                </a:lnTo>
                <a:lnTo>
                  <a:pt x="1347858" y="14367"/>
                </a:lnTo>
                <a:lnTo>
                  <a:pt x="1333509" y="14367"/>
                </a:lnTo>
                <a:lnTo>
                  <a:pt x="1333509" y="0"/>
                </a:lnTo>
                <a:lnTo>
                  <a:pt x="1319178" y="0"/>
                </a:lnTo>
              </a:path>
              <a:path w="1993265" h="1523364">
                <a:moveTo>
                  <a:pt x="673919" y="0"/>
                </a:moveTo>
                <a:lnTo>
                  <a:pt x="659589" y="0"/>
                </a:lnTo>
                <a:lnTo>
                  <a:pt x="659589" y="14367"/>
                </a:lnTo>
                <a:lnTo>
                  <a:pt x="645239" y="14367"/>
                </a:lnTo>
                <a:lnTo>
                  <a:pt x="645239" y="28735"/>
                </a:lnTo>
                <a:lnTo>
                  <a:pt x="630908" y="28735"/>
                </a:lnTo>
                <a:lnTo>
                  <a:pt x="630908" y="43103"/>
                </a:lnTo>
                <a:lnTo>
                  <a:pt x="630908" y="57471"/>
                </a:lnTo>
              </a:path>
              <a:path w="1993265" h="1523364">
                <a:moveTo>
                  <a:pt x="673919" y="0"/>
                </a:moveTo>
                <a:lnTo>
                  <a:pt x="1319178" y="0"/>
                </a:lnTo>
              </a:path>
            </a:pathLst>
          </a:custGeom>
          <a:ln w="143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373722" y="1180968"/>
            <a:ext cx="444500" cy="553068"/>
          </a:xfrm>
          <a:prstGeom prst="rect">
            <a:avLst/>
          </a:prstGeom>
          <a:ln w="14349">
            <a:solidFill>
              <a:srgbClr val="000000"/>
            </a:solidFill>
          </a:ln>
        </p:spPr>
        <p:txBody>
          <a:bodyPr vert="horz" wrap="square" lIns="0" tIns="1016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DP115C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6818218" y="1180968"/>
            <a:ext cx="457834" cy="553068"/>
          </a:xfrm>
          <a:prstGeom prst="rect">
            <a:avLst/>
          </a:prstGeom>
          <a:ln w="14349">
            <a:solidFill>
              <a:srgbClr val="000000"/>
            </a:solidFill>
          </a:ln>
        </p:spPr>
        <p:txBody>
          <a:bodyPr vert="horz" wrap="square" lIns="0" tIns="1016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DPB15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OGr</a:t>
            </a:r>
          </a:p>
        </p:txBody>
      </p:sp>
      <p:sp>
        <p:nvSpPr>
          <p:cNvPr id="57" name="object 57"/>
          <p:cNvSpPr txBox="1"/>
          <p:nvPr/>
        </p:nvSpPr>
        <p:spPr>
          <a:xfrm>
            <a:off x="7262734" y="1180968"/>
            <a:ext cx="482600" cy="553068"/>
          </a:xfrm>
          <a:prstGeom prst="rect">
            <a:avLst/>
          </a:prstGeom>
          <a:ln w="14349">
            <a:solidFill>
              <a:srgbClr val="000000"/>
            </a:solidFill>
          </a:ln>
        </p:spPr>
        <p:txBody>
          <a:bodyPr vert="horz" wrap="square" lIns="0" tIns="1016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DT34C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60" name="object 60"/>
          <p:cNvSpPr txBox="1"/>
          <p:nvPr/>
        </p:nvSpPr>
        <p:spPr>
          <a:xfrm>
            <a:off x="7768499" y="1392284"/>
            <a:ext cx="76200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6257278" y="1392284"/>
            <a:ext cx="76200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grpSp>
        <p:nvGrpSpPr>
          <p:cNvPr id="62" name="object 62"/>
          <p:cNvGrpSpPr/>
          <p:nvPr/>
        </p:nvGrpSpPr>
        <p:grpSpPr>
          <a:xfrm>
            <a:off x="6237485" y="1604624"/>
            <a:ext cx="1620520" cy="767080"/>
            <a:chOff x="6237485" y="1604624"/>
            <a:chExt cx="1620520" cy="767080"/>
          </a:xfrm>
        </p:grpSpPr>
        <p:pic>
          <p:nvPicPr>
            <p:cNvPr id="63" name="object 6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237485" y="1604742"/>
              <a:ext cx="143422" cy="129294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7707231" y="1611927"/>
              <a:ext cx="143510" cy="114935"/>
            </a:xfrm>
            <a:custGeom>
              <a:avLst/>
              <a:gdLst/>
              <a:ahLst/>
              <a:cxnLst/>
              <a:rect l="l" t="t" r="r" b="b"/>
              <a:pathLst>
                <a:path w="143509" h="114935">
                  <a:moveTo>
                    <a:pt x="0" y="0"/>
                  </a:moveTo>
                  <a:lnTo>
                    <a:pt x="143401" y="0"/>
                  </a:lnTo>
                </a:path>
                <a:path w="143509" h="114935">
                  <a:moveTo>
                    <a:pt x="14349" y="114923"/>
                  </a:moveTo>
                  <a:lnTo>
                    <a:pt x="28680" y="114923"/>
                  </a:lnTo>
                  <a:lnTo>
                    <a:pt x="57360" y="114923"/>
                  </a:lnTo>
                  <a:lnTo>
                    <a:pt x="86040" y="100555"/>
                  </a:lnTo>
                  <a:lnTo>
                    <a:pt x="100371" y="86188"/>
                  </a:lnTo>
                  <a:lnTo>
                    <a:pt x="114721" y="71839"/>
                  </a:lnTo>
                  <a:lnTo>
                    <a:pt x="129051" y="43103"/>
                  </a:lnTo>
                  <a:lnTo>
                    <a:pt x="143401" y="14367"/>
                  </a:lnTo>
                  <a:lnTo>
                    <a:pt x="143401" y="0"/>
                  </a:lnTo>
                </a:path>
              </a:pathLst>
            </a:custGeom>
            <a:ln w="143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6291072" y="2089403"/>
              <a:ext cx="1530350" cy="277495"/>
            </a:xfrm>
            <a:custGeom>
              <a:avLst/>
              <a:gdLst/>
              <a:ahLst/>
              <a:cxnLst/>
              <a:rect l="l" t="t" r="r" b="b"/>
              <a:pathLst>
                <a:path w="1530350" h="277494">
                  <a:moveTo>
                    <a:pt x="0" y="277367"/>
                  </a:moveTo>
                  <a:lnTo>
                    <a:pt x="1530096" y="277367"/>
                  </a:lnTo>
                  <a:lnTo>
                    <a:pt x="1530096" y="0"/>
                  </a:lnTo>
                  <a:lnTo>
                    <a:pt x="0" y="0"/>
                  </a:lnTo>
                  <a:lnTo>
                    <a:pt x="0" y="277367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7" name="object 67"/>
          <p:cNvSpPr/>
          <p:nvPr/>
        </p:nvSpPr>
        <p:spPr>
          <a:xfrm>
            <a:off x="8515565" y="656360"/>
            <a:ext cx="1774189" cy="1345565"/>
          </a:xfrm>
          <a:custGeom>
            <a:avLst/>
            <a:gdLst/>
            <a:ahLst/>
            <a:cxnLst/>
            <a:rect l="l" t="t" r="r" b="b"/>
            <a:pathLst>
              <a:path w="1774190" h="1345564">
                <a:moveTo>
                  <a:pt x="519520" y="1243637"/>
                </a:moveTo>
                <a:lnTo>
                  <a:pt x="1254445" y="1243637"/>
                </a:lnTo>
              </a:path>
              <a:path w="1774190" h="1345564">
                <a:moveTo>
                  <a:pt x="519520" y="1345158"/>
                </a:moveTo>
                <a:lnTo>
                  <a:pt x="1254445" y="1345158"/>
                </a:lnTo>
              </a:path>
              <a:path w="1774190" h="1345564">
                <a:moveTo>
                  <a:pt x="1254445" y="1243637"/>
                </a:moveTo>
                <a:lnTo>
                  <a:pt x="1305134" y="1243637"/>
                </a:lnTo>
                <a:lnTo>
                  <a:pt x="1343142" y="1243637"/>
                </a:lnTo>
                <a:lnTo>
                  <a:pt x="1393831" y="1230946"/>
                </a:lnTo>
                <a:lnTo>
                  <a:pt x="1431840" y="1205566"/>
                </a:lnTo>
                <a:lnTo>
                  <a:pt x="1469848" y="1192876"/>
                </a:lnTo>
                <a:lnTo>
                  <a:pt x="1507856" y="1167489"/>
                </a:lnTo>
                <a:lnTo>
                  <a:pt x="1545882" y="1129429"/>
                </a:lnTo>
                <a:lnTo>
                  <a:pt x="1571226" y="1104045"/>
                </a:lnTo>
                <a:lnTo>
                  <a:pt x="1596571" y="1065968"/>
                </a:lnTo>
                <a:lnTo>
                  <a:pt x="1621898" y="1027908"/>
                </a:lnTo>
                <a:lnTo>
                  <a:pt x="1647243" y="989831"/>
                </a:lnTo>
                <a:lnTo>
                  <a:pt x="1659924" y="939079"/>
                </a:lnTo>
                <a:lnTo>
                  <a:pt x="1659924" y="901002"/>
                </a:lnTo>
                <a:lnTo>
                  <a:pt x="1672672" y="850249"/>
                </a:lnTo>
                <a:lnTo>
                  <a:pt x="1672672" y="812172"/>
                </a:lnTo>
                <a:lnTo>
                  <a:pt x="1659924" y="761403"/>
                </a:lnTo>
                <a:lnTo>
                  <a:pt x="1659924" y="723343"/>
                </a:lnTo>
                <a:lnTo>
                  <a:pt x="1647243" y="685266"/>
                </a:lnTo>
                <a:lnTo>
                  <a:pt x="1621898" y="634514"/>
                </a:lnTo>
                <a:lnTo>
                  <a:pt x="1596571" y="596437"/>
                </a:lnTo>
                <a:lnTo>
                  <a:pt x="1571226" y="571052"/>
                </a:lnTo>
                <a:lnTo>
                  <a:pt x="1545882" y="532992"/>
                </a:lnTo>
                <a:lnTo>
                  <a:pt x="1507856" y="507607"/>
                </a:lnTo>
                <a:lnTo>
                  <a:pt x="1469848" y="482223"/>
                </a:lnTo>
                <a:lnTo>
                  <a:pt x="1431840" y="456838"/>
                </a:lnTo>
                <a:lnTo>
                  <a:pt x="1393831" y="444163"/>
                </a:lnTo>
                <a:lnTo>
                  <a:pt x="1343142" y="431471"/>
                </a:lnTo>
                <a:lnTo>
                  <a:pt x="1305134" y="418778"/>
                </a:lnTo>
                <a:lnTo>
                  <a:pt x="1254445" y="418778"/>
                </a:lnTo>
              </a:path>
              <a:path w="1774190" h="1345564">
                <a:moveTo>
                  <a:pt x="519520" y="418778"/>
                </a:moveTo>
                <a:lnTo>
                  <a:pt x="468831" y="418778"/>
                </a:lnTo>
                <a:lnTo>
                  <a:pt x="430823" y="431471"/>
                </a:lnTo>
                <a:lnTo>
                  <a:pt x="380134" y="444163"/>
                </a:lnTo>
                <a:lnTo>
                  <a:pt x="342126" y="456838"/>
                </a:lnTo>
                <a:lnTo>
                  <a:pt x="304100" y="482223"/>
                </a:lnTo>
                <a:lnTo>
                  <a:pt x="266092" y="507607"/>
                </a:lnTo>
                <a:lnTo>
                  <a:pt x="228084" y="532992"/>
                </a:lnTo>
                <a:lnTo>
                  <a:pt x="202739" y="571052"/>
                </a:lnTo>
                <a:lnTo>
                  <a:pt x="177394" y="596437"/>
                </a:lnTo>
                <a:lnTo>
                  <a:pt x="152050" y="634514"/>
                </a:lnTo>
                <a:lnTo>
                  <a:pt x="126710" y="685266"/>
                </a:lnTo>
                <a:lnTo>
                  <a:pt x="114040" y="723343"/>
                </a:lnTo>
                <a:lnTo>
                  <a:pt x="101369" y="761403"/>
                </a:lnTo>
                <a:lnTo>
                  <a:pt x="101369" y="812172"/>
                </a:lnTo>
                <a:lnTo>
                  <a:pt x="101369" y="850249"/>
                </a:lnTo>
                <a:lnTo>
                  <a:pt x="101369" y="901002"/>
                </a:lnTo>
                <a:lnTo>
                  <a:pt x="114040" y="939079"/>
                </a:lnTo>
                <a:lnTo>
                  <a:pt x="126710" y="989831"/>
                </a:lnTo>
                <a:lnTo>
                  <a:pt x="152050" y="1027908"/>
                </a:lnTo>
                <a:lnTo>
                  <a:pt x="177394" y="1065968"/>
                </a:lnTo>
                <a:lnTo>
                  <a:pt x="202739" y="1104045"/>
                </a:lnTo>
                <a:lnTo>
                  <a:pt x="228084" y="1129429"/>
                </a:lnTo>
                <a:lnTo>
                  <a:pt x="266092" y="1167489"/>
                </a:lnTo>
                <a:lnTo>
                  <a:pt x="304100" y="1192876"/>
                </a:lnTo>
                <a:lnTo>
                  <a:pt x="342126" y="1205566"/>
                </a:lnTo>
                <a:lnTo>
                  <a:pt x="380134" y="1230946"/>
                </a:lnTo>
                <a:lnTo>
                  <a:pt x="430823" y="1243637"/>
                </a:lnTo>
                <a:lnTo>
                  <a:pt x="468831" y="1243637"/>
                </a:lnTo>
                <a:lnTo>
                  <a:pt x="519520" y="1243637"/>
                </a:lnTo>
              </a:path>
              <a:path w="1774190" h="1345564">
                <a:moveTo>
                  <a:pt x="519520" y="317257"/>
                </a:moveTo>
                <a:lnTo>
                  <a:pt x="468831" y="317257"/>
                </a:lnTo>
                <a:lnTo>
                  <a:pt x="418142" y="329949"/>
                </a:lnTo>
                <a:lnTo>
                  <a:pt x="367470" y="342641"/>
                </a:lnTo>
                <a:lnTo>
                  <a:pt x="316781" y="355317"/>
                </a:lnTo>
                <a:lnTo>
                  <a:pt x="278773" y="380701"/>
                </a:lnTo>
                <a:lnTo>
                  <a:pt x="228084" y="406086"/>
                </a:lnTo>
                <a:lnTo>
                  <a:pt x="190058" y="431471"/>
                </a:lnTo>
                <a:lnTo>
                  <a:pt x="152050" y="469531"/>
                </a:lnTo>
                <a:lnTo>
                  <a:pt x="114040" y="507607"/>
                </a:lnTo>
                <a:lnTo>
                  <a:pt x="88697" y="545684"/>
                </a:lnTo>
                <a:lnTo>
                  <a:pt x="63356" y="596437"/>
                </a:lnTo>
                <a:lnTo>
                  <a:pt x="38013" y="634514"/>
                </a:lnTo>
                <a:lnTo>
                  <a:pt x="25342" y="685266"/>
                </a:lnTo>
                <a:lnTo>
                  <a:pt x="12670" y="736035"/>
                </a:lnTo>
                <a:lnTo>
                  <a:pt x="0" y="786788"/>
                </a:lnTo>
                <a:lnTo>
                  <a:pt x="0" y="837557"/>
                </a:lnTo>
                <a:lnTo>
                  <a:pt x="0" y="888309"/>
                </a:lnTo>
                <a:lnTo>
                  <a:pt x="12670" y="939079"/>
                </a:lnTo>
                <a:lnTo>
                  <a:pt x="25342" y="977139"/>
                </a:lnTo>
                <a:lnTo>
                  <a:pt x="38013" y="1027908"/>
                </a:lnTo>
                <a:lnTo>
                  <a:pt x="63356" y="1078660"/>
                </a:lnTo>
                <a:lnTo>
                  <a:pt x="88697" y="1116737"/>
                </a:lnTo>
                <a:lnTo>
                  <a:pt x="114040" y="1154797"/>
                </a:lnTo>
                <a:lnTo>
                  <a:pt x="152050" y="1192876"/>
                </a:lnTo>
                <a:lnTo>
                  <a:pt x="190058" y="1230946"/>
                </a:lnTo>
                <a:lnTo>
                  <a:pt x="228084" y="1256327"/>
                </a:lnTo>
                <a:lnTo>
                  <a:pt x="278773" y="1281707"/>
                </a:lnTo>
                <a:lnTo>
                  <a:pt x="316781" y="1307088"/>
                </a:lnTo>
                <a:lnTo>
                  <a:pt x="367470" y="1332467"/>
                </a:lnTo>
                <a:lnTo>
                  <a:pt x="418142" y="1345158"/>
                </a:lnTo>
                <a:lnTo>
                  <a:pt x="468831" y="1345158"/>
                </a:lnTo>
                <a:lnTo>
                  <a:pt x="519520" y="1345158"/>
                </a:lnTo>
              </a:path>
              <a:path w="1774190" h="1345564">
                <a:moveTo>
                  <a:pt x="1254445" y="317257"/>
                </a:moveTo>
                <a:lnTo>
                  <a:pt x="519520" y="317257"/>
                </a:lnTo>
              </a:path>
              <a:path w="1774190" h="1345564">
                <a:moveTo>
                  <a:pt x="1254445" y="418778"/>
                </a:moveTo>
                <a:lnTo>
                  <a:pt x="519520" y="418778"/>
                </a:lnTo>
              </a:path>
              <a:path w="1774190" h="1345564">
                <a:moveTo>
                  <a:pt x="1254445" y="1345158"/>
                </a:moveTo>
                <a:lnTo>
                  <a:pt x="1305134" y="1345158"/>
                </a:lnTo>
                <a:lnTo>
                  <a:pt x="1355806" y="1345158"/>
                </a:lnTo>
                <a:lnTo>
                  <a:pt x="1406495" y="1332467"/>
                </a:lnTo>
                <a:lnTo>
                  <a:pt x="1457184" y="1307088"/>
                </a:lnTo>
                <a:lnTo>
                  <a:pt x="1495192" y="1281707"/>
                </a:lnTo>
                <a:lnTo>
                  <a:pt x="1545882" y="1256327"/>
                </a:lnTo>
                <a:lnTo>
                  <a:pt x="1583890" y="1230946"/>
                </a:lnTo>
                <a:lnTo>
                  <a:pt x="1621898" y="1192876"/>
                </a:lnTo>
                <a:lnTo>
                  <a:pt x="1647243" y="1154797"/>
                </a:lnTo>
                <a:lnTo>
                  <a:pt x="1685184" y="1116737"/>
                </a:lnTo>
                <a:lnTo>
                  <a:pt x="1710545" y="1078660"/>
                </a:lnTo>
                <a:lnTo>
                  <a:pt x="1735906" y="1027908"/>
                </a:lnTo>
                <a:lnTo>
                  <a:pt x="1748587" y="977139"/>
                </a:lnTo>
                <a:lnTo>
                  <a:pt x="1761268" y="939079"/>
                </a:lnTo>
                <a:lnTo>
                  <a:pt x="1761268" y="888309"/>
                </a:lnTo>
                <a:lnTo>
                  <a:pt x="1773949" y="837557"/>
                </a:lnTo>
                <a:lnTo>
                  <a:pt x="1761268" y="786788"/>
                </a:lnTo>
                <a:lnTo>
                  <a:pt x="1761268" y="736035"/>
                </a:lnTo>
                <a:lnTo>
                  <a:pt x="1748587" y="685266"/>
                </a:lnTo>
                <a:lnTo>
                  <a:pt x="1735906" y="634514"/>
                </a:lnTo>
                <a:lnTo>
                  <a:pt x="1710545" y="596437"/>
                </a:lnTo>
                <a:lnTo>
                  <a:pt x="1685184" y="545684"/>
                </a:lnTo>
                <a:lnTo>
                  <a:pt x="1647243" y="507607"/>
                </a:lnTo>
                <a:lnTo>
                  <a:pt x="1621898" y="469531"/>
                </a:lnTo>
                <a:lnTo>
                  <a:pt x="1583890" y="431471"/>
                </a:lnTo>
                <a:lnTo>
                  <a:pt x="1545882" y="406086"/>
                </a:lnTo>
                <a:lnTo>
                  <a:pt x="1495192" y="380701"/>
                </a:lnTo>
                <a:lnTo>
                  <a:pt x="1457184" y="355317"/>
                </a:lnTo>
                <a:lnTo>
                  <a:pt x="1406495" y="342641"/>
                </a:lnTo>
                <a:lnTo>
                  <a:pt x="1355806" y="329949"/>
                </a:lnTo>
                <a:lnTo>
                  <a:pt x="1305134" y="317257"/>
                </a:lnTo>
                <a:lnTo>
                  <a:pt x="1254445" y="317257"/>
                </a:lnTo>
              </a:path>
              <a:path w="1774190" h="1345564">
                <a:moveTo>
                  <a:pt x="557529" y="279180"/>
                </a:moveTo>
                <a:lnTo>
                  <a:pt x="1216436" y="279180"/>
                </a:lnTo>
              </a:path>
              <a:path w="1774190" h="1345564">
                <a:moveTo>
                  <a:pt x="557529" y="177658"/>
                </a:moveTo>
                <a:lnTo>
                  <a:pt x="1216436" y="177658"/>
                </a:lnTo>
              </a:path>
              <a:path w="1774190" h="1345564">
                <a:moveTo>
                  <a:pt x="557529" y="50769"/>
                </a:moveTo>
                <a:lnTo>
                  <a:pt x="557529" y="317257"/>
                </a:lnTo>
              </a:path>
              <a:path w="1774190" h="1345564">
                <a:moveTo>
                  <a:pt x="1216436" y="50769"/>
                </a:moveTo>
                <a:lnTo>
                  <a:pt x="1216436" y="317257"/>
                </a:lnTo>
              </a:path>
              <a:path w="1774190" h="1345564">
                <a:moveTo>
                  <a:pt x="1216436" y="50769"/>
                </a:moveTo>
                <a:lnTo>
                  <a:pt x="1216436" y="38076"/>
                </a:lnTo>
                <a:lnTo>
                  <a:pt x="1203756" y="25384"/>
                </a:lnTo>
                <a:lnTo>
                  <a:pt x="1203756" y="12692"/>
                </a:lnTo>
                <a:lnTo>
                  <a:pt x="1191092" y="12692"/>
                </a:lnTo>
                <a:lnTo>
                  <a:pt x="1191092" y="0"/>
                </a:lnTo>
                <a:lnTo>
                  <a:pt x="1178411" y="0"/>
                </a:lnTo>
                <a:lnTo>
                  <a:pt x="1165747" y="0"/>
                </a:lnTo>
              </a:path>
              <a:path w="1774190" h="1345564">
                <a:moveTo>
                  <a:pt x="608218" y="0"/>
                </a:moveTo>
                <a:lnTo>
                  <a:pt x="595537" y="0"/>
                </a:lnTo>
                <a:lnTo>
                  <a:pt x="582873" y="0"/>
                </a:lnTo>
                <a:lnTo>
                  <a:pt x="570193" y="12692"/>
                </a:lnTo>
                <a:lnTo>
                  <a:pt x="570193" y="25384"/>
                </a:lnTo>
                <a:lnTo>
                  <a:pt x="557529" y="25384"/>
                </a:lnTo>
                <a:lnTo>
                  <a:pt x="557529" y="38076"/>
                </a:lnTo>
                <a:lnTo>
                  <a:pt x="557529" y="50769"/>
                </a:lnTo>
              </a:path>
              <a:path w="1774190" h="1345564">
                <a:moveTo>
                  <a:pt x="608218" y="0"/>
                </a:moveTo>
                <a:lnTo>
                  <a:pt x="1165747" y="0"/>
                </a:lnTo>
              </a:path>
            </a:pathLst>
          </a:custGeom>
          <a:ln w="1269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8807003" y="1252797"/>
            <a:ext cx="399146" cy="495207"/>
          </a:xfrm>
          <a:prstGeom prst="rect">
            <a:avLst/>
          </a:prstGeom>
          <a:ln w="12680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DP115D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69" name="object 69"/>
          <p:cNvSpPr txBox="1"/>
          <p:nvPr/>
        </p:nvSpPr>
        <p:spPr>
          <a:xfrm>
            <a:off x="9212481" y="1252797"/>
            <a:ext cx="405765" cy="495207"/>
          </a:xfrm>
          <a:prstGeom prst="rect">
            <a:avLst/>
          </a:prstGeom>
          <a:ln w="12680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DPB13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70" name="object 70"/>
          <p:cNvSpPr txBox="1"/>
          <p:nvPr/>
        </p:nvSpPr>
        <p:spPr>
          <a:xfrm>
            <a:off x="9605279" y="1252797"/>
            <a:ext cx="405765" cy="495207"/>
          </a:xfrm>
          <a:prstGeom prst="rect">
            <a:avLst/>
          </a:prstGeom>
          <a:ln w="12680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DT34D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74" name="object 74"/>
          <p:cNvSpPr txBox="1"/>
          <p:nvPr/>
        </p:nvSpPr>
        <p:spPr>
          <a:xfrm>
            <a:off x="10050336" y="1424857"/>
            <a:ext cx="70485" cy="12118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grpSp>
        <p:nvGrpSpPr>
          <p:cNvPr id="75" name="object 75"/>
          <p:cNvGrpSpPr/>
          <p:nvPr/>
        </p:nvGrpSpPr>
        <p:grpSpPr>
          <a:xfrm>
            <a:off x="8686613" y="1614140"/>
            <a:ext cx="1698625" cy="797560"/>
            <a:chOff x="8686613" y="1614140"/>
            <a:chExt cx="1698625" cy="797560"/>
          </a:xfrm>
        </p:grpSpPr>
        <p:pic>
          <p:nvPicPr>
            <p:cNvPr id="76" name="object 7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686613" y="1614460"/>
              <a:ext cx="126737" cy="126908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9998094" y="1620807"/>
              <a:ext cx="114300" cy="114300"/>
            </a:xfrm>
            <a:custGeom>
              <a:avLst/>
              <a:gdLst/>
              <a:ahLst/>
              <a:cxnLst/>
              <a:rect l="l" t="t" r="r" b="b"/>
              <a:pathLst>
                <a:path w="114300" h="114300">
                  <a:moveTo>
                    <a:pt x="0" y="0"/>
                  </a:moveTo>
                  <a:lnTo>
                    <a:pt x="114042" y="0"/>
                  </a:lnTo>
                </a:path>
                <a:path w="114300" h="114300">
                  <a:moveTo>
                    <a:pt x="0" y="101521"/>
                  </a:moveTo>
                  <a:lnTo>
                    <a:pt x="25327" y="114213"/>
                  </a:lnTo>
                  <a:lnTo>
                    <a:pt x="50672" y="101521"/>
                  </a:lnTo>
                  <a:lnTo>
                    <a:pt x="63352" y="101521"/>
                  </a:lnTo>
                  <a:lnTo>
                    <a:pt x="88697" y="88829"/>
                  </a:lnTo>
                  <a:lnTo>
                    <a:pt x="101361" y="63461"/>
                  </a:lnTo>
                  <a:lnTo>
                    <a:pt x="114042" y="50769"/>
                  </a:lnTo>
                  <a:lnTo>
                    <a:pt x="114042" y="25384"/>
                  </a:lnTo>
                  <a:lnTo>
                    <a:pt x="114042" y="0"/>
                  </a:lnTo>
                </a:path>
              </a:pathLst>
            </a:custGeom>
            <a:ln w="126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8717280" y="2129028"/>
              <a:ext cx="1663064" cy="277495"/>
            </a:xfrm>
            <a:custGeom>
              <a:avLst/>
              <a:gdLst/>
              <a:ahLst/>
              <a:cxnLst/>
              <a:rect l="l" t="t" r="r" b="b"/>
              <a:pathLst>
                <a:path w="1663065" h="277494">
                  <a:moveTo>
                    <a:pt x="0" y="277367"/>
                  </a:moveTo>
                  <a:lnTo>
                    <a:pt x="1662683" y="277367"/>
                  </a:lnTo>
                  <a:lnTo>
                    <a:pt x="1662683" y="0"/>
                  </a:lnTo>
                  <a:lnTo>
                    <a:pt x="0" y="0"/>
                  </a:lnTo>
                  <a:lnTo>
                    <a:pt x="0" y="277367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0" name="object 80"/>
          <p:cNvSpPr/>
          <p:nvPr/>
        </p:nvSpPr>
        <p:spPr>
          <a:xfrm>
            <a:off x="2875788" y="4203191"/>
            <a:ext cx="2205355" cy="277495"/>
          </a:xfrm>
          <a:custGeom>
            <a:avLst/>
            <a:gdLst/>
            <a:ahLst/>
            <a:cxnLst/>
            <a:rect l="l" t="t" r="r" b="b"/>
            <a:pathLst>
              <a:path w="2205354" h="277495">
                <a:moveTo>
                  <a:pt x="0" y="277367"/>
                </a:moveTo>
                <a:lnTo>
                  <a:pt x="2205228" y="277367"/>
                </a:lnTo>
                <a:lnTo>
                  <a:pt x="2205228" y="0"/>
                </a:lnTo>
                <a:lnTo>
                  <a:pt x="0" y="0"/>
                </a:lnTo>
                <a:lnTo>
                  <a:pt x="0" y="277367"/>
                </a:lnTo>
                <a:close/>
              </a:path>
            </a:pathLst>
          </a:custGeom>
          <a:ln w="952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2" name="object 82"/>
          <p:cNvGrpSpPr/>
          <p:nvPr/>
        </p:nvGrpSpPr>
        <p:grpSpPr>
          <a:xfrm>
            <a:off x="1075078" y="2590800"/>
            <a:ext cx="5133951" cy="1883791"/>
            <a:chOff x="1075078" y="2590800"/>
            <a:chExt cx="5133951" cy="1883791"/>
          </a:xfrm>
        </p:grpSpPr>
        <p:pic>
          <p:nvPicPr>
            <p:cNvPr id="83" name="object 8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75078" y="2590800"/>
              <a:ext cx="1353373" cy="1468094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5128259" y="4197096"/>
              <a:ext cx="1080770" cy="277495"/>
            </a:xfrm>
            <a:custGeom>
              <a:avLst/>
              <a:gdLst/>
              <a:ahLst/>
              <a:cxnLst/>
              <a:rect l="l" t="t" r="r" b="b"/>
              <a:pathLst>
                <a:path w="1080770" h="277495">
                  <a:moveTo>
                    <a:pt x="0" y="277367"/>
                  </a:moveTo>
                  <a:lnTo>
                    <a:pt x="1080515" y="277367"/>
                  </a:lnTo>
                  <a:lnTo>
                    <a:pt x="1080515" y="0"/>
                  </a:lnTo>
                  <a:lnTo>
                    <a:pt x="0" y="0"/>
                  </a:lnTo>
                  <a:lnTo>
                    <a:pt x="0" y="277367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86" name="object 86"/>
          <p:cNvGrpSpPr/>
          <p:nvPr/>
        </p:nvGrpSpPr>
        <p:grpSpPr>
          <a:xfrm>
            <a:off x="4835612" y="2622738"/>
            <a:ext cx="4581525" cy="1798955"/>
            <a:chOff x="4835612" y="2622738"/>
            <a:chExt cx="4581525" cy="1798955"/>
          </a:xfrm>
        </p:grpSpPr>
        <p:sp>
          <p:nvSpPr>
            <p:cNvPr id="87" name="object 87"/>
            <p:cNvSpPr/>
            <p:nvPr/>
          </p:nvSpPr>
          <p:spPr>
            <a:xfrm>
              <a:off x="5100028" y="2838460"/>
              <a:ext cx="765175" cy="1204595"/>
            </a:xfrm>
            <a:custGeom>
              <a:avLst/>
              <a:gdLst/>
              <a:ahLst/>
              <a:cxnLst/>
              <a:rect l="l" t="t" r="r" b="b"/>
              <a:pathLst>
                <a:path w="765175" h="1204595">
                  <a:moveTo>
                    <a:pt x="122004" y="138345"/>
                  </a:moveTo>
                  <a:lnTo>
                    <a:pt x="97605" y="122153"/>
                  </a:lnTo>
                  <a:lnTo>
                    <a:pt x="81336" y="114002"/>
                  </a:lnTo>
                  <a:lnTo>
                    <a:pt x="73206" y="114002"/>
                  </a:lnTo>
                </a:path>
                <a:path w="765175" h="1204595">
                  <a:moveTo>
                    <a:pt x="691389" y="114002"/>
                  </a:moveTo>
                  <a:lnTo>
                    <a:pt x="683249" y="114002"/>
                  </a:lnTo>
                  <a:lnTo>
                    <a:pt x="666979" y="122153"/>
                  </a:lnTo>
                  <a:lnTo>
                    <a:pt x="642581" y="138345"/>
                  </a:lnTo>
                </a:path>
                <a:path w="765175" h="1204595">
                  <a:moveTo>
                    <a:pt x="0" y="81399"/>
                  </a:moveTo>
                  <a:lnTo>
                    <a:pt x="16269" y="81399"/>
                  </a:lnTo>
                  <a:lnTo>
                    <a:pt x="24398" y="81399"/>
                  </a:lnTo>
                  <a:lnTo>
                    <a:pt x="24398" y="73248"/>
                  </a:lnTo>
                  <a:lnTo>
                    <a:pt x="32538" y="73248"/>
                  </a:lnTo>
                  <a:lnTo>
                    <a:pt x="32538" y="65097"/>
                  </a:lnTo>
                </a:path>
                <a:path w="765175" h="1204595">
                  <a:moveTo>
                    <a:pt x="65066" y="154647"/>
                  </a:moveTo>
                  <a:lnTo>
                    <a:pt x="81336" y="154647"/>
                  </a:lnTo>
                  <a:lnTo>
                    <a:pt x="89476" y="154647"/>
                  </a:lnTo>
                  <a:lnTo>
                    <a:pt x="122004" y="138345"/>
                  </a:lnTo>
                </a:path>
                <a:path w="765175" h="1204595">
                  <a:moveTo>
                    <a:pt x="642581" y="138345"/>
                  </a:moveTo>
                  <a:lnTo>
                    <a:pt x="675119" y="154647"/>
                  </a:lnTo>
                  <a:lnTo>
                    <a:pt x="683249" y="154647"/>
                  </a:lnTo>
                  <a:lnTo>
                    <a:pt x="699518" y="154647"/>
                  </a:lnTo>
                </a:path>
                <a:path w="765175" h="1204595">
                  <a:moveTo>
                    <a:pt x="732057" y="65097"/>
                  </a:moveTo>
                  <a:lnTo>
                    <a:pt x="732057" y="73248"/>
                  </a:lnTo>
                  <a:lnTo>
                    <a:pt x="740186" y="81399"/>
                  </a:lnTo>
                  <a:lnTo>
                    <a:pt x="748326" y="81399"/>
                  </a:lnTo>
                  <a:lnTo>
                    <a:pt x="764596" y="81399"/>
                  </a:lnTo>
                </a:path>
                <a:path w="765175" h="1204595">
                  <a:moveTo>
                    <a:pt x="32538" y="162798"/>
                  </a:moveTo>
                  <a:lnTo>
                    <a:pt x="40668" y="162798"/>
                  </a:lnTo>
                  <a:lnTo>
                    <a:pt x="48797" y="162798"/>
                  </a:lnTo>
                  <a:lnTo>
                    <a:pt x="65066" y="154647"/>
                  </a:lnTo>
                </a:path>
                <a:path w="765175" h="1204595">
                  <a:moveTo>
                    <a:pt x="73206" y="114002"/>
                  </a:moveTo>
                  <a:lnTo>
                    <a:pt x="56937" y="105851"/>
                  </a:lnTo>
                  <a:lnTo>
                    <a:pt x="48797" y="105851"/>
                  </a:lnTo>
                  <a:lnTo>
                    <a:pt x="40668" y="105851"/>
                  </a:lnTo>
                  <a:lnTo>
                    <a:pt x="32538" y="97700"/>
                  </a:lnTo>
                  <a:lnTo>
                    <a:pt x="32538" y="89549"/>
                  </a:lnTo>
                </a:path>
                <a:path w="765175" h="1204595">
                  <a:moveTo>
                    <a:pt x="732057" y="89549"/>
                  </a:moveTo>
                  <a:lnTo>
                    <a:pt x="732057" y="97700"/>
                  </a:lnTo>
                  <a:lnTo>
                    <a:pt x="723917" y="105851"/>
                  </a:lnTo>
                  <a:lnTo>
                    <a:pt x="715788" y="105851"/>
                  </a:lnTo>
                  <a:lnTo>
                    <a:pt x="707647" y="105851"/>
                  </a:lnTo>
                  <a:lnTo>
                    <a:pt x="691389" y="114002"/>
                  </a:lnTo>
                </a:path>
                <a:path w="765175" h="1204595">
                  <a:moveTo>
                    <a:pt x="699518" y="154647"/>
                  </a:moveTo>
                  <a:lnTo>
                    <a:pt x="707647" y="162798"/>
                  </a:lnTo>
                  <a:lnTo>
                    <a:pt x="715788" y="162798"/>
                  </a:lnTo>
                  <a:lnTo>
                    <a:pt x="723917" y="162798"/>
                  </a:lnTo>
                  <a:lnTo>
                    <a:pt x="732057" y="162798"/>
                  </a:lnTo>
                </a:path>
                <a:path w="765175" h="1204595">
                  <a:moveTo>
                    <a:pt x="520577" y="284842"/>
                  </a:moveTo>
                  <a:lnTo>
                    <a:pt x="520577" y="292993"/>
                  </a:lnTo>
                  <a:lnTo>
                    <a:pt x="504307" y="301165"/>
                  </a:lnTo>
                  <a:lnTo>
                    <a:pt x="496167" y="301165"/>
                  </a:lnTo>
                  <a:lnTo>
                    <a:pt x="488038" y="309305"/>
                  </a:lnTo>
                </a:path>
                <a:path w="765175" h="1204595">
                  <a:moveTo>
                    <a:pt x="276557" y="309305"/>
                  </a:moveTo>
                  <a:lnTo>
                    <a:pt x="260288" y="301165"/>
                  </a:lnTo>
                  <a:lnTo>
                    <a:pt x="252148" y="301165"/>
                  </a:lnTo>
                  <a:lnTo>
                    <a:pt x="244019" y="292993"/>
                  </a:lnTo>
                  <a:lnTo>
                    <a:pt x="244019" y="284842"/>
                  </a:lnTo>
                </a:path>
                <a:path w="765175" h="1204595">
                  <a:moveTo>
                    <a:pt x="642581" y="138345"/>
                  </a:moveTo>
                  <a:lnTo>
                    <a:pt x="122004" y="138345"/>
                  </a:lnTo>
                </a:path>
                <a:path w="765175" h="1204595">
                  <a:moveTo>
                    <a:pt x="73206" y="114002"/>
                  </a:moveTo>
                  <a:lnTo>
                    <a:pt x="691389" y="114002"/>
                  </a:lnTo>
                </a:path>
                <a:path w="765175" h="1204595">
                  <a:moveTo>
                    <a:pt x="32538" y="24452"/>
                  </a:moveTo>
                  <a:lnTo>
                    <a:pt x="244019" y="24452"/>
                  </a:lnTo>
                </a:path>
                <a:path w="765175" h="1204595">
                  <a:moveTo>
                    <a:pt x="520577" y="0"/>
                  </a:moveTo>
                  <a:lnTo>
                    <a:pt x="244019" y="0"/>
                  </a:lnTo>
                </a:path>
                <a:path w="765175" h="1204595">
                  <a:moveTo>
                    <a:pt x="122004" y="138345"/>
                  </a:moveTo>
                  <a:lnTo>
                    <a:pt x="642581" y="138345"/>
                  </a:lnTo>
                </a:path>
                <a:path w="765175" h="1204595">
                  <a:moveTo>
                    <a:pt x="732057" y="276800"/>
                  </a:moveTo>
                  <a:lnTo>
                    <a:pt x="520577" y="276800"/>
                  </a:lnTo>
                </a:path>
                <a:path w="765175" h="1204595">
                  <a:moveTo>
                    <a:pt x="276557" y="309305"/>
                  </a:moveTo>
                  <a:lnTo>
                    <a:pt x="488038" y="309305"/>
                  </a:lnTo>
                </a:path>
                <a:path w="765175" h="1204595">
                  <a:moveTo>
                    <a:pt x="32538" y="252348"/>
                  </a:moveTo>
                  <a:lnTo>
                    <a:pt x="244019" y="252348"/>
                  </a:lnTo>
                </a:path>
                <a:path w="765175" h="1204595">
                  <a:moveTo>
                    <a:pt x="244019" y="276800"/>
                  </a:moveTo>
                  <a:lnTo>
                    <a:pt x="32538" y="276800"/>
                  </a:lnTo>
                </a:path>
                <a:path w="765175" h="1204595">
                  <a:moveTo>
                    <a:pt x="520577" y="284842"/>
                  </a:moveTo>
                  <a:lnTo>
                    <a:pt x="520577" y="179099"/>
                  </a:lnTo>
                </a:path>
                <a:path w="765175" h="1204595">
                  <a:moveTo>
                    <a:pt x="520577" y="24452"/>
                  </a:moveTo>
                  <a:lnTo>
                    <a:pt x="732057" y="24452"/>
                  </a:lnTo>
                </a:path>
                <a:path w="765175" h="1204595">
                  <a:moveTo>
                    <a:pt x="520577" y="48904"/>
                  </a:moveTo>
                  <a:lnTo>
                    <a:pt x="520577" y="0"/>
                  </a:lnTo>
                </a:path>
                <a:path w="765175" h="1204595">
                  <a:moveTo>
                    <a:pt x="520577" y="179099"/>
                  </a:moveTo>
                  <a:lnTo>
                    <a:pt x="244019" y="179099"/>
                  </a:lnTo>
                </a:path>
                <a:path w="765175" h="1204595">
                  <a:moveTo>
                    <a:pt x="699518" y="154647"/>
                  </a:moveTo>
                  <a:lnTo>
                    <a:pt x="65066" y="154647"/>
                  </a:lnTo>
                </a:path>
                <a:path w="765175" h="1204595">
                  <a:moveTo>
                    <a:pt x="244019" y="48904"/>
                  </a:moveTo>
                  <a:lnTo>
                    <a:pt x="244019" y="0"/>
                  </a:lnTo>
                </a:path>
                <a:path w="765175" h="1204595">
                  <a:moveTo>
                    <a:pt x="244019" y="179099"/>
                  </a:moveTo>
                  <a:lnTo>
                    <a:pt x="244019" y="284842"/>
                  </a:lnTo>
                </a:path>
                <a:path w="765175" h="1204595">
                  <a:moveTo>
                    <a:pt x="32538" y="48904"/>
                  </a:moveTo>
                  <a:lnTo>
                    <a:pt x="732057" y="48904"/>
                  </a:lnTo>
                </a:path>
                <a:path w="765175" h="1204595">
                  <a:moveTo>
                    <a:pt x="488038" y="439522"/>
                  </a:moveTo>
                  <a:lnTo>
                    <a:pt x="276557" y="439522"/>
                  </a:lnTo>
                  <a:lnTo>
                    <a:pt x="276557" y="480211"/>
                  </a:lnTo>
                </a:path>
                <a:path w="765175" h="1204595">
                  <a:moveTo>
                    <a:pt x="488038" y="439522"/>
                  </a:moveTo>
                  <a:lnTo>
                    <a:pt x="488038" y="480211"/>
                  </a:lnTo>
                </a:path>
                <a:path w="765175" h="1204595">
                  <a:moveTo>
                    <a:pt x="16269" y="952250"/>
                  </a:moveTo>
                  <a:lnTo>
                    <a:pt x="16269" y="968530"/>
                  </a:lnTo>
                  <a:lnTo>
                    <a:pt x="24398" y="992938"/>
                  </a:lnTo>
                  <a:lnTo>
                    <a:pt x="24398" y="1017358"/>
                  </a:lnTo>
                  <a:lnTo>
                    <a:pt x="32538" y="1041767"/>
                  </a:lnTo>
                  <a:lnTo>
                    <a:pt x="40668" y="1066187"/>
                  </a:lnTo>
                  <a:lnTo>
                    <a:pt x="56937" y="1090606"/>
                  </a:lnTo>
                  <a:lnTo>
                    <a:pt x="73206" y="1115015"/>
                  </a:lnTo>
                  <a:lnTo>
                    <a:pt x="89476" y="1131295"/>
                  </a:lnTo>
                  <a:lnTo>
                    <a:pt x="113874" y="1147575"/>
                  </a:lnTo>
                  <a:lnTo>
                    <a:pt x="130144" y="1163855"/>
                  </a:lnTo>
                  <a:lnTo>
                    <a:pt x="154542" y="1180124"/>
                  </a:lnTo>
                  <a:lnTo>
                    <a:pt x="178941" y="1188264"/>
                  </a:lnTo>
                  <a:lnTo>
                    <a:pt x="203351" y="1196404"/>
                  </a:lnTo>
                  <a:lnTo>
                    <a:pt x="227749" y="1204543"/>
                  </a:lnTo>
                  <a:lnTo>
                    <a:pt x="252148" y="1204543"/>
                  </a:lnTo>
                  <a:lnTo>
                    <a:pt x="276557" y="1204543"/>
                  </a:lnTo>
                </a:path>
                <a:path w="765175" h="1204595">
                  <a:moveTo>
                    <a:pt x="748326" y="699956"/>
                  </a:moveTo>
                  <a:lnTo>
                    <a:pt x="740186" y="683676"/>
                  </a:lnTo>
                  <a:lnTo>
                    <a:pt x="740186" y="651127"/>
                  </a:lnTo>
                  <a:lnTo>
                    <a:pt x="732057" y="634847"/>
                  </a:lnTo>
                  <a:lnTo>
                    <a:pt x="732057" y="610428"/>
                  </a:lnTo>
                  <a:lnTo>
                    <a:pt x="715788" y="586019"/>
                  </a:lnTo>
                  <a:lnTo>
                    <a:pt x="699518" y="561599"/>
                  </a:lnTo>
                  <a:lnTo>
                    <a:pt x="691389" y="537179"/>
                  </a:lnTo>
                  <a:lnTo>
                    <a:pt x="675119" y="520910"/>
                  </a:lnTo>
                  <a:lnTo>
                    <a:pt x="650710" y="504631"/>
                  </a:lnTo>
                  <a:lnTo>
                    <a:pt x="626311" y="488351"/>
                  </a:lnTo>
                  <a:lnTo>
                    <a:pt x="601913" y="472071"/>
                  </a:lnTo>
                  <a:lnTo>
                    <a:pt x="585643" y="463931"/>
                  </a:lnTo>
                  <a:lnTo>
                    <a:pt x="553104" y="455802"/>
                  </a:lnTo>
                  <a:lnTo>
                    <a:pt x="536835" y="447662"/>
                  </a:lnTo>
                  <a:lnTo>
                    <a:pt x="504307" y="447662"/>
                  </a:lnTo>
                  <a:lnTo>
                    <a:pt x="488038" y="439522"/>
                  </a:lnTo>
                </a:path>
                <a:path w="765175" h="1204595">
                  <a:moveTo>
                    <a:pt x="748326" y="952250"/>
                  </a:moveTo>
                  <a:lnTo>
                    <a:pt x="740186" y="968530"/>
                  </a:lnTo>
                  <a:lnTo>
                    <a:pt x="740186" y="992938"/>
                  </a:lnTo>
                  <a:lnTo>
                    <a:pt x="732057" y="1017358"/>
                  </a:lnTo>
                  <a:lnTo>
                    <a:pt x="732057" y="1041767"/>
                  </a:lnTo>
                  <a:lnTo>
                    <a:pt x="715788" y="1066187"/>
                  </a:lnTo>
                  <a:lnTo>
                    <a:pt x="699518" y="1090606"/>
                  </a:lnTo>
                  <a:lnTo>
                    <a:pt x="691389" y="1115015"/>
                  </a:lnTo>
                  <a:lnTo>
                    <a:pt x="675119" y="1131295"/>
                  </a:lnTo>
                  <a:lnTo>
                    <a:pt x="650710" y="1147575"/>
                  </a:lnTo>
                  <a:lnTo>
                    <a:pt x="626311" y="1163855"/>
                  </a:lnTo>
                  <a:lnTo>
                    <a:pt x="601913" y="1180124"/>
                  </a:lnTo>
                  <a:lnTo>
                    <a:pt x="585643" y="1188264"/>
                  </a:lnTo>
                  <a:lnTo>
                    <a:pt x="553104" y="1196404"/>
                  </a:lnTo>
                  <a:lnTo>
                    <a:pt x="536835" y="1204543"/>
                  </a:lnTo>
                  <a:lnTo>
                    <a:pt x="504307" y="1204543"/>
                  </a:lnTo>
                  <a:lnTo>
                    <a:pt x="488038" y="1204543"/>
                  </a:lnTo>
                </a:path>
                <a:path w="765175" h="1204595">
                  <a:moveTo>
                    <a:pt x="16269" y="699956"/>
                  </a:moveTo>
                  <a:lnTo>
                    <a:pt x="16269" y="683676"/>
                  </a:lnTo>
                  <a:lnTo>
                    <a:pt x="24398" y="651127"/>
                  </a:lnTo>
                  <a:lnTo>
                    <a:pt x="24398" y="634847"/>
                  </a:lnTo>
                  <a:lnTo>
                    <a:pt x="32538" y="610428"/>
                  </a:lnTo>
                  <a:lnTo>
                    <a:pt x="40668" y="586019"/>
                  </a:lnTo>
                  <a:lnTo>
                    <a:pt x="56937" y="561599"/>
                  </a:lnTo>
                  <a:lnTo>
                    <a:pt x="73206" y="537179"/>
                  </a:lnTo>
                  <a:lnTo>
                    <a:pt x="89476" y="520910"/>
                  </a:lnTo>
                  <a:lnTo>
                    <a:pt x="113874" y="504631"/>
                  </a:lnTo>
                  <a:lnTo>
                    <a:pt x="130144" y="488351"/>
                  </a:lnTo>
                  <a:lnTo>
                    <a:pt x="154542" y="472071"/>
                  </a:lnTo>
                  <a:lnTo>
                    <a:pt x="178941" y="463931"/>
                  </a:lnTo>
                  <a:lnTo>
                    <a:pt x="203351" y="455802"/>
                  </a:lnTo>
                  <a:lnTo>
                    <a:pt x="227749" y="447662"/>
                  </a:lnTo>
                  <a:lnTo>
                    <a:pt x="252148" y="447662"/>
                  </a:lnTo>
                  <a:lnTo>
                    <a:pt x="276557" y="439522"/>
                  </a:lnTo>
                </a:path>
                <a:path w="765175" h="1204595">
                  <a:moveTo>
                    <a:pt x="748326" y="952250"/>
                  </a:moveTo>
                  <a:lnTo>
                    <a:pt x="748326" y="699956"/>
                  </a:lnTo>
                  <a:lnTo>
                    <a:pt x="707647" y="699956"/>
                  </a:lnTo>
                </a:path>
                <a:path w="765175" h="1204595">
                  <a:moveTo>
                    <a:pt x="488038" y="1204543"/>
                  </a:moveTo>
                  <a:lnTo>
                    <a:pt x="276557" y="1204543"/>
                  </a:lnTo>
                  <a:lnTo>
                    <a:pt x="276557" y="1163855"/>
                  </a:lnTo>
                </a:path>
                <a:path w="765175" h="1204595">
                  <a:moveTo>
                    <a:pt x="488038" y="1204543"/>
                  </a:moveTo>
                  <a:lnTo>
                    <a:pt x="488038" y="1163855"/>
                  </a:lnTo>
                </a:path>
                <a:path w="765175" h="1204595">
                  <a:moveTo>
                    <a:pt x="16269" y="699956"/>
                  </a:moveTo>
                  <a:lnTo>
                    <a:pt x="16269" y="952250"/>
                  </a:lnTo>
                  <a:lnTo>
                    <a:pt x="56937" y="952250"/>
                  </a:lnTo>
                </a:path>
                <a:path w="765175" h="1204595">
                  <a:moveTo>
                    <a:pt x="16269" y="699956"/>
                  </a:moveTo>
                  <a:lnTo>
                    <a:pt x="56937" y="699956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5372516" y="4047074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10">
                  <a:moveTo>
                    <a:pt x="0" y="0"/>
                  </a:moveTo>
                  <a:lnTo>
                    <a:pt x="8140" y="0"/>
                  </a:lnTo>
                </a:path>
                <a:path w="219710">
                  <a:moveTo>
                    <a:pt x="211480" y="0"/>
                  </a:moveTo>
                  <a:lnTo>
                    <a:pt x="219620" y="0"/>
                  </a:lnTo>
                </a:path>
              </a:pathLst>
            </a:custGeom>
            <a:ln w="81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5588066" y="3790710"/>
              <a:ext cx="260350" cy="260985"/>
            </a:xfrm>
            <a:custGeom>
              <a:avLst/>
              <a:gdLst/>
              <a:ahLst/>
              <a:cxnLst/>
              <a:rect l="l" t="t" r="r" b="b"/>
              <a:pathLst>
                <a:path w="260350" h="260985">
                  <a:moveTo>
                    <a:pt x="260288" y="0"/>
                  </a:moveTo>
                  <a:lnTo>
                    <a:pt x="260288" y="16279"/>
                  </a:lnTo>
                  <a:lnTo>
                    <a:pt x="260288" y="48828"/>
                  </a:lnTo>
                  <a:lnTo>
                    <a:pt x="252148" y="65108"/>
                  </a:lnTo>
                  <a:lnTo>
                    <a:pt x="244019" y="97657"/>
                  </a:lnTo>
                  <a:lnTo>
                    <a:pt x="235879" y="113937"/>
                  </a:lnTo>
                  <a:lnTo>
                    <a:pt x="227749" y="146496"/>
                  </a:lnTo>
                  <a:lnTo>
                    <a:pt x="203351" y="162765"/>
                  </a:lnTo>
                  <a:lnTo>
                    <a:pt x="187081" y="187185"/>
                  </a:lnTo>
                  <a:lnTo>
                    <a:pt x="162672" y="203465"/>
                  </a:lnTo>
                  <a:lnTo>
                    <a:pt x="146413" y="219734"/>
                  </a:lnTo>
                  <a:lnTo>
                    <a:pt x="122004" y="236013"/>
                  </a:lnTo>
                  <a:lnTo>
                    <a:pt x="97605" y="244153"/>
                  </a:lnTo>
                  <a:lnTo>
                    <a:pt x="73206" y="252293"/>
                  </a:lnTo>
                  <a:lnTo>
                    <a:pt x="48797" y="260433"/>
                  </a:lnTo>
                  <a:lnTo>
                    <a:pt x="24398" y="260433"/>
                  </a:lnTo>
                  <a:lnTo>
                    <a:pt x="0" y="260433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5563668" y="326170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4070" y="8139"/>
                  </a:moveTo>
                  <a:lnTo>
                    <a:pt x="4070" y="8139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5108157" y="3277983"/>
              <a:ext cx="740410" cy="260985"/>
            </a:xfrm>
            <a:custGeom>
              <a:avLst/>
              <a:gdLst/>
              <a:ahLst/>
              <a:cxnLst/>
              <a:rect l="l" t="t" r="r" b="b"/>
              <a:pathLst>
                <a:path w="740410" h="260985">
                  <a:moveTo>
                    <a:pt x="740197" y="260433"/>
                  </a:moveTo>
                  <a:lnTo>
                    <a:pt x="740197" y="244153"/>
                  </a:lnTo>
                  <a:lnTo>
                    <a:pt x="740197" y="211605"/>
                  </a:lnTo>
                  <a:lnTo>
                    <a:pt x="732057" y="187185"/>
                  </a:lnTo>
                  <a:lnTo>
                    <a:pt x="723928" y="162765"/>
                  </a:lnTo>
                  <a:lnTo>
                    <a:pt x="715788" y="138356"/>
                  </a:lnTo>
                  <a:lnTo>
                    <a:pt x="707658" y="113937"/>
                  </a:lnTo>
                  <a:lnTo>
                    <a:pt x="683260" y="97657"/>
                  </a:lnTo>
                  <a:lnTo>
                    <a:pt x="666990" y="73248"/>
                  </a:lnTo>
                  <a:lnTo>
                    <a:pt x="642581" y="56968"/>
                  </a:lnTo>
                  <a:lnTo>
                    <a:pt x="626322" y="40688"/>
                  </a:lnTo>
                  <a:lnTo>
                    <a:pt x="601913" y="24408"/>
                  </a:lnTo>
                  <a:lnTo>
                    <a:pt x="577514" y="16279"/>
                  </a:lnTo>
                  <a:lnTo>
                    <a:pt x="553115" y="8139"/>
                  </a:lnTo>
                  <a:lnTo>
                    <a:pt x="528706" y="0"/>
                  </a:lnTo>
                  <a:lnTo>
                    <a:pt x="504307" y="0"/>
                  </a:lnTo>
                  <a:lnTo>
                    <a:pt x="479908" y="0"/>
                  </a:lnTo>
                </a:path>
                <a:path w="740410" h="260985">
                  <a:moveTo>
                    <a:pt x="0" y="260433"/>
                  </a:moveTo>
                  <a:lnTo>
                    <a:pt x="8140" y="244153"/>
                  </a:lnTo>
                  <a:lnTo>
                    <a:pt x="8140" y="211605"/>
                  </a:lnTo>
                  <a:lnTo>
                    <a:pt x="16269" y="187185"/>
                  </a:lnTo>
                  <a:lnTo>
                    <a:pt x="16269" y="162765"/>
                  </a:lnTo>
                  <a:lnTo>
                    <a:pt x="32538" y="138356"/>
                  </a:lnTo>
                  <a:lnTo>
                    <a:pt x="40668" y="113937"/>
                  </a:lnTo>
                  <a:lnTo>
                    <a:pt x="65077" y="97657"/>
                  </a:lnTo>
                  <a:lnTo>
                    <a:pt x="81346" y="73248"/>
                  </a:lnTo>
                  <a:lnTo>
                    <a:pt x="105745" y="56968"/>
                  </a:lnTo>
                  <a:lnTo>
                    <a:pt x="122014" y="40688"/>
                  </a:lnTo>
                  <a:lnTo>
                    <a:pt x="146413" y="24408"/>
                  </a:lnTo>
                  <a:lnTo>
                    <a:pt x="170812" y="16279"/>
                  </a:lnTo>
                  <a:lnTo>
                    <a:pt x="195221" y="8139"/>
                  </a:lnTo>
                  <a:lnTo>
                    <a:pt x="219620" y="0"/>
                  </a:lnTo>
                  <a:lnTo>
                    <a:pt x="244019" y="0"/>
                  </a:lnTo>
                  <a:lnTo>
                    <a:pt x="268428" y="0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5376586" y="326170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4070" y="8139"/>
                  </a:moveTo>
                  <a:lnTo>
                    <a:pt x="4070" y="8139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5108157" y="3538417"/>
              <a:ext cx="765175" cy="513080"/>
            </a:xfrm>
            <a:custGeom>
              <a:avLst/>
              <a:gdLst/>
              <a:ahLst/>
              <a:cxnLst/>
              <a:rect l="l" t="t" r="r" b="b"/>
              <a:pathLst>
                <a:path w="765175" h="513079">
                  <a:moveTo>
                    <a:pt x="764596" y="0"/>
                  </a:moveTo>
                  <a:lnTo>
                    <a:pt x="740197" y="0"/>
                  </a:lnTo>
                </a:path>
                <a:path w="765175" h="513079">
                  <a:moveTo>
                    <a:pt x="764596" y="252293"/>
                  </a:moveTo>
                  <a:lnTo>
                    <a:pt x="740197" y="252293"/>
                  </a:lnTo>
                </a:path>
                <a:path w="765175" h="513079">
                  <a:moveTo>
                    <a:pt x="0" y="252293"/>
                  </a:moveTo>
                  <a:lnTo>
                    <a:pt x="8140" y="268573"/>
                  </a:lnTo>
                  <a:lnTo>
                    <a:pt x="8140" y="301122"/>
                  </a:lnTo>
                  <a:lnTo>
                    <a:pt x="16269" y="317402"/>
                  </a:lnTo>
                  <a:lnTo>
                    <a:pt x="16269" y="349951"/>
                  </a:lnTo>
                  <a:lnTo>
                    <a:pt x="32538" y="366230"/>
                  </a:lnTo>
                  <a:lnTo>
                    <a:pt x="40668" y="398790"/>
                  </a:lnTo>
                  <a:lnTo>
                    <a:pt x="65077" y="415059"/>
                  </a:lnTo>
                  <a:lnTo>
                    <a:pt x="81346" y="439479"/>
                  </a:lnTo>
                  <a:lnTo>
                    <a:pt x="105745" y="455759"/>
                  </a:lnTo>
                  <a:lnTo>
                    <a:pt x="122014" y="472027"/>
                  </a:lnTo>
                  <a:lnTo>
                    <a:pt x="146413" y="488307"/>
                  </a:lnTo>
                  <a:lnTo>
                    <a:pt x="170812" y="496447"/>
                  </a:lnTo>
                  <a:lnTo>
                    <a:pt x="195221" y="504587"/>
                  </a:lnTo>
                  <a:lnTo>
                    <a:pt x="219620" y="512727"/>
                  </a:lnTo>
                  <a:lnTo>
                    <a:pt x="244019" y="512727"/>
                  </a:lnTo>
                  <a:lnTo>
                    <a:pt x="268428" y="512727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5372516" y="4059284"/>
              <a:ext cx="219710" cy="0"/>
            </a:xfrm>
            <a:custGeom>
              <a:avLst/>
              <a:gdLst/>
              <a:ahLst/>
              <a:cxnLst/>
              <a:rect l="l" t="t" r="r" b="b"/>
              <a:pathLst>
                <a:path w="219710">
                  <a:moveTo>
                    <a:pt x="0" y="0"/>
                  </a:moveTo>
                  <a:lnTo>
                    <a:pt x="8140" y="0"/>
                  </a:lnTo>
                </a:path>
                <a:path w="219710">
                  <a:moveTo>
                    <a:pt x="211480" y="0"/>
                  </a:moveTo>
                  <a:lnTo>
                    <a:pt x="219620" y="0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4978013" y="2903558"/>
              <a:ext cx="895350" cy="887730"/>
            </a:xfrm>
            <a:custGeom>
              <a:avLst/>
              <a:gdLst/>
              <a:ahLst/>
              <a:cxnLst/>
              <a:rect l="l" t="t" r="r" b="b"/>
              <a:pathLst>
                <a:path w="895350" h="887729">
                  <a:moveTo>
                    <a:pt x="113874" y="887152"/>
                  </a:moveTo>
                  <a:lnTo>
                    <a:pt x="130144" y="887152"/>
                  </a:lnTo>
                </a:path>
                <a:path w="895350" h="887729">
                  <a:moveTo>
                    <a:pt x="862201" y="366285"/>
                  </a:moveTo>
                  <a:lnTo>
                    <a:pt x="854072" y="358145"/>
                  </a:lnTo>
                </a:path>
                <a:path w="895350" h="887729">
                  <a:moveTo>
                    <a:pt x="894740" y="382565"/>
                  </a:moveTo>
                  <a:lnTo>
                    <a:pt x="886611" y="382565"/>
                  </a:lnTo>
                  <a:lnTo>
                    <a:pt x="878471" y="374425"/>
                  </a:lnTo>
                </a:path>
                <a:path w="895350" h="887729">
                  <a:moveTo>
                    <a:pt x="130144" y="374425"/>
                  </a:moveTo>
                  <a:lnTo>
                    <a:pt x="122014" y="382565"/>
                  </a:lnTo>
                  <a:lnTo>
                    <a:pt x="113874" y="382565"/>
                  </a:lnTo>
                  <a:lnTo>
                    <a:pt x="105745" y="382565"/>
                  </a:lnTo>
                </a:path>
                <a:path w="895350" h="887729">
                  <a:moveTo>
                    <a:pt x="0" y="0"/>
                  </a:moveTo>
                  <a:lnTo>
                    <a:pt x="0" y="8150"/>
                  </a:lnTo>
                  <a:lnTo>
                    <a:pt x="8140" y="16301"/>
                  </a:lnTo>
                  <a:lnTo>
                    <a:pt x="16269" y="16301"/>
                  </a:lnTo>
                  <a:lnTo>
                    <a:pt x="24409" y="16301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4986153" y="358724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4070" y="4069"/>
                  </a:moveTo>
                  <a:lnTo>
                    <a:pt x="4070" y="4069"/>
                  </a:lnTo>
                </a:path>
              </a:pathLst>
            </a:custGeom>
            <a:ln w="81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7" name="object 97"/>
            <p:cNvSpPr/>
            <p:nvPr/>
          </p:nvSpPr>
          <p:spPr>
            <a:xfrm>
              <a:off x="4982083" y="3762221"/>
              <a:ext cx="1000760" cy="0"/>
            </a:xfrm>
            <a:custGeom>
              <a:avLst/>
              <a:gdLst/>
              <a:ahLst/>
              <a:cxnLst/>
              <a:rect l="l" t="t" r="r" b="b"/>
              <a:pathLst>
                <a:path w="1000760">
                  <a:moveTo>
                    <a:pt x="992335" y="0"/>
                  </a:moveTo>
                  <a:lnTo>
                    <a:pt x="1000475" y="0"/>
                  </a:lnTo>
                </a:path>
                <a:path w="1000760">
                  <a:moveTo>
                    <a:pt x="0" y="0"/>
                  </a:moveTo>
                  <a:lnTo>
                    <a:pt x="8140" y="0"/>
                  </a:lnTo>
                </a:path>
              </a:pathLst>
            </a:custGeom>
            <a:ln w="81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5978488" y="3562825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4070" y="4069"/>
                  </a:moveTo>
                  <a:lnTo>
                    <a:pt x="4070" y="4069"/>
                  </a:lnTo>
                </a:path>
              </a:pathLst>
            </a:custGeom>
            <a:ln w="81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9" name="object 99"/>
            <p:cNvSpPr/>
            <p:nvPr/>
          </p:nvSpPr>
          <p:spPr>
            <a:xfrm>
              <a:off x="5091888" y="2903558"/>
              <a:ext cx="895350" cy="1163955"/>
            </a:xfrm>
            <a:custGeom>
              <a:avLst/>
              <a:gdLst/>
              <a:ahLst/>
              <a:cxnLst/>
              <a:rect l="l" t="t" r="r" b="b"/>
              <a:pathLst>
                <a:path w="895350" h="1163954">
                  <a:moveTo>
                    <a:pt x="862179" y="16301"/>
                  </a:moveTo>
                  <a:lnTo>
                    <a:pt x="878460" y="16301"/>
                  </a:lnTo>
                  <a:lnTo>
                    <a:pt x="886600" y="16301"/>
                  </a:lnTo>
                  <a:lnTo>
                    <a:pt x="894740" y="8150"/>
                  </a:lnTo>
                  <a:lnTo>
                    <a:pt x="894740" y="0"/>
                  </a:lnTo>
                </a:path>
                <a:path w="895350" h="1163954">
                  <a:moveTo>
                    <a:pt x="780865" y="634858"/>
                  </a:moveTo>
                  <a:lnTo>
                    <a:pt x="772736" y="610439"/>
                  </a:lnTo>
                  <a:lnTo>
                    <a:pt x="764596" y="586030"/>
                  </a:lnTo>
                  <a:lnTo>
                    <a:pt x="764596" y="553470"/>
                  </a:lnTo>
                  <a:lnTo>
                    <a:pt x="756466" y="529050"/>
                  </a:lnTo>
                  <a:lnTo>
                    <a:pt x="740197" y="504641"/>
                  </a:lnTo>
                  <a:lnTo>
                    <a:pt x="732057" y="480222"/>
                  </a:lnTo>
                  <a:lnTo>
                    <a:pt x="707658" y="455813"/>
                  </a:lnTo>
                  <a:lnTo>
                    <a:pt x="691389" y="439533"/>
                  </a:lnTo>
                  <a:lnTo>
                    <a:pt x="675119" y="423253"/>
                  </a:lnTo>
                  <a:lnTo>
                    <a:pt x="650721" y="398833"/>
                  </a:lnTo>
                  <a:lnTo>
                    <a:pt x="626322" y="390704"/>
                  </a:lnTo>
                  <a:lnTo>
                    <a:pt x="601913" y="374425"/>
                  </a:lnTo>
                  <a:lnTo>
                    <a:pt x="577514" y="366285"/>
                  </a:lnTo>
                  <a:lnTo>
                    <a:pt x="553115" y="366285"/>
                  </a:lnTo>
                  <a:lnTo>
                    <a:pt x="520577" y="358145"/>
                  </a:lnTo>
                  <a:lnTo>
                    <a:pt x="496178" y="358145"/>
                  </a:lnTo>
                </a:path>
                <a:path w="895350" h="1163954">
                  <a:moveTo>
                    <a:pt x="496178" y="1163866"/>
                  </a:moveTo>
                  <a:lnTo>
                    <a:pt x="520577" y="1163866"/>
                  </a:lnTo>
                  <a:lnTo>
                    <a:pt x="553115" y="1155726"/>
                  </a:lnTo>
                  <a:lnTo>
                    <a:pt x="577514" y="1147586"/>
                  </a:lnTo>
                  <a:lnTo>
                    <a:pt x="601913" y="1139446"/>
                  </a:lnTo>
                  <a:lnTo>
                    <a:pt x="626322" y="1131306"/>
                  </a:lnTo>
                  <a:lnTo>
                    <a:pt x="650721" y="1115026"/>
                  </a:lnTo>
                  <a:lnTo>
                    <a:pt x="675119" y="1098757"/>
                  </a:lnTo>
                  <a:lnTo>
                    <a:pt x="691389" y="1082477"/>
                  </a:lnTo>
                  <a:lnTo>
                    <a:pt x="707658" y="1058058"/>
                  </a:lnTo>
                  <a:lnTo>
                    <a:pt x="732057" y="1041778"/>
                  </a:lnTo>
                  <a:lnTo>
                    <a:pt x="740197" y="1017369"/>
                  </a:lnTo>
                  <a:lnTo>
                    <a:pt x="756466" y="992949"/>
                  </a:lnTo>
                  <a:lnTo>
                    <a:pt x="764596" y="968540"/>
                  </a:lnTo>
                  <a:lnTo>
                    <a:pt x="764596" y="935981"/>
                  </a:lnTo>
                  <a:lnTo>
                    <a:pt x="772736" y="911561"/>
                  </a:lnTo>
                  <a:lnTo>
                    <a:pt x="780865" y="887152"/>
                  </a:lnTo>
                </a:path>
                <a:path w="895350" h="1163954">
                  <a:moveTo>
                    <a:pt x="284698" y="358145"/>
                  </a:moveTo>
                  <a:lnTo>
                    <a:pt x="252159" y="358145"/>
                  </a:lnTo>
                  <a:lnTo>
                    <a:pt x="227760" y="366285"/>
                  </a:lnTo>
                  <a:lnTo>
                    <a:pt x="203351" y="366285"/>
                  </a:lnTo>
                  <a:lnTo>
                    <a:pt x="178952" y="374425"/>
                  </a:lnTo>
                  <a:lnTo>
                    <a:pt x="154553" y="390704"/>
                  </a:lnTo>
                  <a:lnTo>
                    <a:pt x="130144" y="398833"/>
                  </a:lnTo>
                  <a:lnTo>
                    <a:pt x="105745" y="423253"/>
                  </a:lnTo>
                  <a:lnTo>
                    <a:pt x="89476" y="439533"/>
                  </a:lnTo>
                  <a:lnTo>
                    <a:pt x="65077" y="455813"/>
                  </a:lnTo>
                  <a:lnTo>
                    <a:pt x="48808" y="480222"/>
                  </a:lnTo>
                  <a:lnTo>
                    <a:pt x="40678" y="504641"/>
                  </a:lnTo>
                  <a:lnTo>
                    <a:pt x="24409" y="529050"/>
                  </a:lnTo>
                  <a:lnTo>
                    <a:pt x="16269" y="553470"/>
                  </a:lnTo>
                  <a:lnTo>
                    <a:pt x="8140" y="586030"/>
                  </a:lnTo>
                  <a:lnTo>
                    <a:pt x="0" y="610439"/>
                  </a:lnTo>
                  <a:lnTo>
                    <a:pt x="0" y="634858"/>
                  </a:lnTo>
                </a:path>
                <a:path w="895350" h="1163954">
                  <a:moveTo>
                    <a:pt x="0" y="887152"/>
                  </a:moveTo>
                  <a:lnTo>
                    <a:pt x="0" y="911561"/>
                  </a:lnTo>
                  <a:lnTo>
                    <a:pt x="8140" y="935981"/>
                  </a:lnTo>
                  <a:lnTo>
                    <a:pt x="16269" y="968540"/>
                  </a:lnTo>
                  <a:lnTo>
                    <a:pt x="24409" y="992949"/>
                  </a:lnTo>
                  <a:lnTo>
                    <a:pt x="40678" y="1017369"/>
                  </a:lnTo>
                  <a:lnTo>
                    <a:pt x="48808" y="1041778"/>
                  </a:lnTo>
                  <a:lnTo>
                    <a:pt x="65077" y="1058058"/>
                  </a:lnTo>
                  <a:lnTo>
                    <a:pt x="89476" y="1082477"/>
                  </a:lnTo>
                  <a:lnTo>
                    <a:pt x="105745" y="1098757"/>
                  </a:lnTo>
                  <a:lnTo>
                    <a:pt x="130144" y="1115026"/>
                  </a:lnTo>
                  <a:lnTo>
                    <a:pt x="154553" y="1131306"/>
                  </a:lnTo>
                  <a:lnTo>
                    <a:pt x="178952" y="1139446"/>
                  </a:lnTo>
                  <a:lnTo>
                    <a:pt x="203351" y="1147586"/>
                  </a:lnTo>
                  <a:lnTo>
                    <a:pt x="227760" y="1155726"/>
                  </a:lnTo>
                  <a:lnTo>
                    <a:pt x="252159" y="1163866"/>
                  </a:lnTo>
                  <a:lnTo>
                    <a:pt x="284698" y="1163866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0" name="object 10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583994" y="3786638"/>
              <a:ext cx="227755" cy="219750"/>
            </a:xfrm>
            <a:prstGeom prst="rect">
              <a:avLst/>
            </a:prstGeom>
          </p:spPr>
        </p:pic>
        <p:pic>
          <p:nvPicPr>
            <p:cNvPr id="101" name="object 10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152893" y="3314599"/>
              <a:ext cx="227765" cy="227890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583994" y="3314599"/>
              <a:ext cx="227755" cy="227890"/>
            </a:xfrm>
            <a:prstGeom prst="rect">
              <a:avLst/>
            </a:prstGeom>
          </p:spPr>
        </p:pic>
        <p:pic>
          <p:nvPicPr>
            <p:cNvPr id="103" name="object 10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152893" y="3786638"/>
              <a:ext cx="227766" cy="219750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4929214" y="2626866"/>
              <a:ext cx="1269365" cy="1587500"/>
            </a:xfrm>
            <a:custGeom>
              <a:avLst/>
              <a:gdLst/>
              <a:ahLst/>
              <a:cxnLst/>
              <a:rect l="l" t="t" r="r" b="b"/>
              <a:pathLst>
                <a:path w="1269364" h="1587500">
                  <a:moveTo>
                    <a:pt x="122006" y="911550"/>
                  </a:moveTo>
                  <a:lnTo>
                    <a:pt x="122006" y="870851"/>
                  </a:lnTo>
                  <a:lnTo>
                    <a:pt x="138275" y="830162"/>
                  </a:lnTo>
                  <a:lnTo>
                    <a:pt x="146415" y="789473"/>
                  </a:lnTo>
                  <a:lnTo>
                    <a:pt x="162674" y="748774"/>
                  </a:lnTo>
                  <a:lnTo>
                    <a:pt x="187083" y="716225"/>
                  </a:lnTo>
                  <a:lnTo>
                    <a:pt x="219611" y="683665"/>
                  </a:lnTo>
                  <a:lnTo>
                    <a:pt x="252150" y="659256"/>
                  </a:lnTo>
                  <a:lnTo>
                    <a:pt x="284689" y="634837"/>
                  </a:lnTo>
                  <a:lnTo>
                    <a:pt x="317228" y="610417"/>
                  </a:lnTo>
                  <a:lnTo>
                    <a:pt x="366025" y="602288"/>
                  </a:lnTo>
                  <a:lnTo>
                    <a:pt x="406693" y="594148"/>
                  </a:lnTo>
                  <a:lnTo>
                    <a:pt x="447372" y="594148"/>
                  </a:lnTo>
                </a:path>
                <a:path w="1269364" h="1587500">
                  <a:moveTo>
                    <a:pt x="658852" y="594148"/>
                  </a:moveTo>
                  <a:lnTo>
                    <a:pt x="699520" y="594148"/>
                  </a:lnTo>
                  <a:lnTo>
                    <a:pt x="740188" y="602288"/>
                  </a:lnTo>
                  <a:lnTo>
                    <a:pt x="780856" y="610417"/>
                  </a:lnTo>
                  <a:lnTo>
                    <a:pt x="821524" y="634837"/>
                  </a:lnTo>
                  <a:lnTo>
                    <a:pt x="854063" y="659256"/>
                  </a:lnTo>
                  <a:lnTo>
                    <a:pt x="886602" y="683665"/>
                  </a:lnTo>
                  <a:lnTo>
                    <a:pt x="911001" y="716225"/>
                  </a:lnTo>
                  <a:lnTo>
                    <a:pt x="943539" y="748774"/>
                  </a:lnTo>
                  <a:lnTo>
                    <a:pt x="959809" y="789473"/>
                  </a:lnTo>
                  <a:lnTo>
                    <a:pt x="967938" y="830162"/>
                  </a:lnTo>
                  <a:lnTo>
                    <a:pt x="976078" y="870851"/>
                  </a:lnTo>
                  <a:lnTo>
                    <a:pt x="984262" y="911550"/>
                  </a:lnTo>
                </a:path>
                <a:path w="1269364" h="1587500">
                  <a:moveTo>
                    <a:pt x="447372" y="1481246"/>
                  </a:moveTo>
                  <a:lnTo>
                    <a:pt x="406693" y="1481246"/>
                  </a:lnTo>
                  <a:lnTo>
                    <a:pt x="366025" y="1473106"/>
                  </a:lnTo>
                  <a:lnTo>
                    <a:pt x="317228" y="1456826"/>
                  </a:lnTo>
                  <a:lnTo>
                    <a:pt x="284689" y="1440557"/>
                  </a:lnTo>
                  <a:lnTo>
                    <a:pt x="252150" y="1416138"/>
                  </a:lnTo>
                  <a:lnTo>
                    <a:pt x="219611" y="1383578"/>
                  </a:lnTo>
                  <a:lnTo>
                    <a:pt x="187083" y="1359169"/>
                  </a:lnTo>
                  <a:lnTo>
                    <a:pt x="162674" y="1318470"/>
                  </a:lnTo>
                  <a:lnTo>
                    <a:pt x="146415" y="1285921"/>
                  </a:lnTo>
                  <a:lnTo>
                    <a:pt x="138275" y="1245232"/>
                  </a:lnTo>
                  <a:lnTo>
                    <a:pt x="122006" y="1204533"/>
                  </a:lnTo>
                  <a:lnTo>
                    <a:pt x="122006" y="1163844"/>
                  </a:lnTo>
                </a:path>
                <a:path w="1269364" h="1587500">
                  <a:moveTo>
                    <a:pt x="984262" y="1163844"/>
                  </a:moveTo>
                  <a:lnTo>
                    <a:pt x="976078" y="1204533"/>
                  </a:lnTo>
                  <a:lnTo>
                    <a:pt x="967938" y="1245232"/>
                  </a:lnTo>
                  <a:lnTo>
                    <a:pt x="959809" y="1285921"/>
                  </a:lnTo>
                  <a:lnTo>
                    <a:pt x="943539" y="1318470"/>
                  </a:lnTo>
                  <a:lnTo>
                    <a:pt x="911001" y="1359169"/>
                  </a:lnTo>
                  <a:lnTo>
                    <a:pt x="886602" y="1383578"/>
                  </a:lnTo>
                  <a:lnTo>
                    <a:pt x="854063" y="1416138"/>
                  </a:lnTo>
                  <a:lnTo>
                    <a:pt x="821524" y="1440557"/>
                  </a:lnTo>
                  <a:lnTo>
                    <a:pt x="780856" y="1456826"/>
                  </a:lnTo>
                  <a:lnTo>
                    <a:pt x="740188" y="1473106"/>
                  </a:lnTo>
                  <a:lnTo>
                    <a:pt x="699520" y="1481246"/>
                  </a:lnTo>
                  <a:lnTo>
                    <a:pt x="658852" y="1481246"/>
                  </a:lnTo>
                </a:path>
                <a:path w="1269364" h="1587500">
                  <a:moveTo>
                    <a:pt x="73208" y="1147564"/>
                  </a:moveTo>
                  <a:lnTo>
                    <a:pt x="73208" y="1139424"/>
                  </a:lnTo>
                  <a:lnTo>
                    <a:pt x="65068" y="1131284"/>
                  </a:lnTo>
                  <a:lnTo>
                    <a:pt x="56939" y="1131284"/>
                  </a:lnTo>
                </a:path>
                <a:path w="1269364" h="1587500">
                  <a:moveTo>
                    <a:pt x="56939" y="1115015"/>
                  </a:moveTo>
                  <a:lnTo>
                    <a:pt x="65068" y="1115015"/>
                  </a:lnTo>
                  <a:lnTo>
                    <a:pt x="81338" y="1123144"/>
                  </a:lnTo>
                  <a:lnTo>
                    <a:pt x="89478" y="1131284"/>
                  </a:lnTo>
                  <a:lnTo>
                    <a:pt x="89478" y="1147564"/>
                  </a:lnTo>
                </a:path>
                <a:path w="1269364" h="1587500">
                  <a:moveTo>
                    <a:pt x="1024854" y="1163844"/>
                  </a:moveTo>
                  <a:lnTo>
                    <a:pt x="1024854" y="1204533"/>
                  </a:lnTo>
                  <a:lnTo>
                    <a:pt x="1016714" y="1253361"/>
                  </a:lnTo>
                  <a:lnTo>
                    <a:pt x="1008574" y="1285921"/>
                  </a:lnTo>
                  <a:lnTo>
                    <a:pt x="992293" y="1334749"/>
                  </a:lnTo>
                  <a:lnTo>
                    <a:pt x="959809" y="1367309"/>
                  </a:lnTo>
                  <a:lnTo>
                    <a:pt x="935410" y="1407998"/>
                  </a:lnTo>
                  <a:lnTo>
                    <a:pt x="902871" y="1440557"/>
                  </a:lnTo>
                  <a:lnTo>
                    <a:pt x="870333" y="1464966"/>
                  </a:lnTo>
                  <a:lnTo>
                    <a:pt x="829665" y="1489384"/>
                  </a:lnTo>
                  <a:lnTo>
                    <a:pt x="788996" y="1505660"/>
                  </a:lnTo>
                  <a:lnTo>
                    <a:pt x="748328" y="1521938"/>
                  </a:lnTo>
                  <a:lnTo>
                    <a:pt x="699520" y="1530076"/>
                  </a:lnTo>
                  <a:lnTo>
                    <a:pt x="658852" y="1530076"/>
                  </a:lnTo>
                </a:path>
                <a:path w="1269364" h="1587500">
                  <a:moveTo>
                    <a:pt x="658852" y="1513799"/>
                  </a:moveTo>
                  <a:lnTo>
                    <a:pt x="732059" y="1513799"/>
                  </a:lnTo>
                  <a:lnTo>
                    <a:pt x="772727" y="1505660"/>
                  </a:lnTo>
                  <a:lnTo>
                    <a:pt x="821524" y="1489384"/>
                  </a:lnTo>
                  <a:lnTo>
                    <a:pt x="862203" y="1464966"/>
                  </a:lnTo>
                  <a:lnTo>
                    <a:pt x="894731" y="1440557"/>
                  </a:lnTo>
                  <a:lnTo>
                    <a:pt x="935410" y="1407998"/>
                  </a:lnTo>
                  <a:lnTo>
                    <a:pt x="967938" y="1375449"/>
                  </a:lnTo>
                  <a:lnTo>
                    <a:pt x="992293" y="1334749"/>
                  </a:lnTo>
                  <a:lnTo>
                    <a:pt x="1008574" y="1294061"/>
                  </a:lnTo>
                  <a:lnTo>
                    <a:pt x="1024854" y="1253361"/>
                  </a:lnTo>
                  <a:lnTo>
                    <a:pt x="1032994" y="1204533"/>
                  </a:lnTo>
                  <a:lnTo>
                    <a:pt x="1032994" y="1163844"/>
                  </a:lnTo>
                </a:path>
                <a:path w="1269364" h="1587500">
                  <a:moveTo>
                    <a:pt x="73208" y="911550"/>
                  </a:moveTo>
                  <a:lnTo>
                    <a:pt x="73208" y="870851"/>
                  </a:lnTo>
                  <a:lnTo>
                    <a:pt x="89478" y="822022"/>
                  </a:lnTo>
                  <a:lnTo>
                    <a:pt x="97607" y="781333"/>
                  </a:lnTo>
                  <a:lnTo>
                    <a:pt x="113877" y="740634"/>
                  </a:lnTo>
                  <a:lnTo>
                    <a:pt x="138275" y="699945"/>
                  </a:lnTo>
                  <a:lnTo>
                    <a:pt x="162674" y="667396"/>
                  </a:lnTo>
                  <a:lnTo>
                    <a:pt x="203353" y="634837"/>
                  </a:lnTo>
                  <a:lnTo>
                    <a:pt x="235881" y="610417"/>
                  </a:lnTo>
                  <a:lnTo>
                    <a:pt x="268419" y="577868"/>
                  </a:lnTo>
                  <a:lnTo>
                    <a:pt x="317228" y="561588"/>
                  </a:lnTo>
                  <a:lnTo>
                    <a:pt x="357896" y="553448"/>
                  </a:lnTo>
                  <a:lnTo>
                    <a:pt x="398564" y="545308"/>
                  </a:lnTo>
                  <a:lnTo>
                    <a:pt x="447372" y="545308"/>
                  </a:lnTo>
                </a:path>
                <a:path w="1269364" h="1587500">
                  <a:moveTo>
                    <a:pt x="447372" y="561588"/>
                  </a:moveTo>
                  <a:lnTo>
                    <a:pt x="398564" y="561588"/>
                  </a:lnTo>
                  <a:lnTo>
                    <a:pt x="357896" y="569728"/>
                  </a:lnTo>
                  <a:lnTo>
                    <a:pt x="309088" y="586008"/>
                  </a:lnTo>
                  <a:lnTo>
                    <a:pt x="268419" y="610417"/>
                  </a:lnTo>
                  <a:lnTo>
                    <a:pt x="235881" y="626697"/>
                  </a:lnTo>
                  <a:lnTo>
                    <a:pt x="195213" y="659256"/>
                  </a:lnTo>
                  <a:lnTo>
                    <a:pt x="162674" y="699945"/>
                  </a:lnTo>
                  <a:lnTo>
                    <a:pt x="138275" y="732505"/>
                  </a:lnTo>
                  <a:lnTo>
                    <a:pt x="113877" y="773193"/>
                  </a:lnTo>
                  <a:lnTo>
                    <a:pt x="105736" y="822022"/>
                  </a:lnTo>
                  <a:lnTo>
                    <a:pt x="97607" y="870851"/>
                  </a:lnTo>
                  <a:lnTo>
                    <a:pt x="89478" y="911550"/>
                  </a:lnTo>
                </a:path>
                <a:path w="1269364" h="1587500">
                  <a:moveTo>
                    <a:pt x="56939" y="944099"/>
                  </a:moveTo>
                  <a:lnTo>
                    <a:pt x="65068" y="944099"/>
                  </a:lnTo>
                  <a:lnTo>
                    <a:pt x="73208" y="935959"/>
                  </a:lnTo>
                  <a:lnTo>
                    <a:pt x="73208" y="927830"/>
                  </a:lnTo>
                </a:path>
                <a:path w="1269364" h="1587500">
                  <a:moveTo>
                    <a:pt x="89478" y="927830"/>
                  </a:moveTo>
                  <a:lnTo>
                    <a:pt x="89478" y="944099"/>
                  </a:lnTo>
                  <a:lnTo>
                    <a:pt x="81338" y="952239"/>
                  </a:lnTo>
                  <a:lnTo>
                    <a:pt x="65068" y="960379"/>
                  </a:lnTo>
                  <a:lnTo>
                    <a:pt x="56939" y="960379"/>
                  </a:lnTo>
                </a:path>
                <a:path w="1269364" h="1587500">
                  <a:moveTo>
                    <a:pt x="1049274" y="1131284"/>
                  </a:moveTo>
                  <a:lnTo>
                    <a:pt x="1041134" y="1131284"/>
                  </a:lnTo>
                  <a:lnTo>
                    <a:pt x="1032994" y="1139424"/>
                  </a:lnTo>
                  <a:lnTo>
                    <a:pt x="1024854" y="1147564"/>
                  </a:lnTo>
                </a:path>
                <a:path w="1269364" h="1587500">
                  <a:moveTo>
                    <a:pt x="1008574" y="1147564"/>
                  </a:moveTo>
                  <a:lnTo>
                    <a:pt x="1016714" y="1131284"/>
                  </a:lnTo>
                  <a:lnTo>
                    <a:pt x="1024854" y="1123144"/>
                  </a:lnTo>
                  <a:lnTo>
                    <a:pt x="1032994" y="1115015"/>
                  </a:lnTo>
                  <a:lnTo>
                    <a:pt x="1049274" y="1115015"/>
                  </a:lnTo>
                </a:path>
                <a:path w="1269364" h="1587500">
                  <a:moveTo>
                    <a:pt x="658852" y="545308"/>
                  </a:moveTo>
                  <a:lnTo>
                    <a:pt x="699520" y="545308"/>
                  </a:lnTo>
                  <a:lnTo>
                    <a:pt x="748328" y="553448"/>
                  </a:lnTo>
                  <a:lnTo>
                    <a:pt x="788996" y="561588"/>
                  </a:lnTo>
                  <a:lnTo>
                    <a:pt x="829665" y="577868"/>
                  </a:lnTo>
                  <a:lnTo>
                    <a:pt x="870333" y="610417"/>
                  </a:lnTo>
                  <a:lnTo>
                    <a:pt x="902871" y="634837"/>
                  </a:lnTo>
                  <a:lnTo>
                    <a:pt x="935410" y="667396"/>
                  </a:lnTo>
                  <a:lnTo>
                    <a:pt x="959809" y="699945"/>
                  </a:lnTo>
                  <a:lnTo>
                    <a:pt x="992293" y="740634"/>
                  </a:lnTo>
                  <a:lnTo>
                    <a:pt x="1008574" y="781333"/>
                  </a:lnTo>
                  <a:lnTo>
                    <a:pt x="1016714" y="822022"/>
                  </a:lnTo>
                  <a:lnTo>
                    <a:pt x="1024854" y="870851"/>
                  </a:lnTo>
                  <a:lnTo>
                    <a:pt x="1024854" y="911550"/>
                  </a:lnTo>
                </a:path>
                <a:path w="1269364" h="1587500">
                  <a:moveTo>
                    <a:pt x="1008574" y="911550"/>
                  </a:moveTo>
                  <a:lnTo>
                    <a:pt x="1008574" y="870851"/>
                  </a:lnTo>
                  <a:lnTo>
                    <a:pt x="1000433" y="822022"/>
                  </a:lnTo>
                  <a:lnTo>
                    <a:pt x="984262" y="773193"/>
                  </a:lnTo>
                  <a:lnTo>
                    <a:pt x="967938" y="732505"/>
                  </a:lnTo>
                  <a:lnTo>
                    <a:pt x="943539" y="699945"/>
                  </a:lnTo>
                  <a:lnTo>
                    <a:pt x="911001" y="659256"/>
                  </a:lnTo>
                  <a:lnTo>
                    <a:pt x="870333" y="626697"/>
                  </a:lnTo>
                  <a:lnTo>
                    <a:pt x="837794" y="610417"/>
                  </a:lnTo>
                  <a:lnTo>
                    <a:pt x="797126" y="586008"/>
                  </a:lnTo>
                  <a:lnTo>
                    <a:pt x="748328" y="569728"/>
                  </a:lnTo>
                  <a:lnTo>
                    <a:pt x="707650" y="561588"/>
                  </a:lnTo>
                  <a:lnTo>
                    <a:pt x="658852" y="561588"/>
                  </a:lnTo>
                </a:path>
                <a:path w="1269364" h="1587500">
                  <a:moveTo>
                    <a:pt x="1024854" y="927830"/>
                  </a:moveTo>
                  <a:lnTo>
                    <a:pt x="1032994" y="935959"/>
                  </a:lnTo>
                  <a:lnTo>
                    <a:pt x="1041134" y="944099"/>
                  </a:lnTo>
                  <a:lnTo>
                    <a:pt x="1049274" y="944099"/>
                  </a:lnTo>
                </a:path>
                <a:path w="1269364" h="1587500">
                  <a:moveTo>
                    <a:pt x="1049274" y="960379"/>
                  </a:moveTo>
                  <a:lnTo>
                    <a:pt x="1032994" y="960379"/>
                  </a:lnTo>
                  <a:lnTo>
                    <a:pt x="1024854" y="952239"/>
                  </a:lnTo>
                  <a:lnTo>
                    <a:pt x="1016714" y="944099"/>
                  </a:lnTo>
                  <a:lnTo>
                    <a:pt x="1008574" y="927830"/>
                  </a:lnTo>
                </a:path>
                <a:path w="1269364" h="1587500">
                  <a:moveTo>
                    <a:pt x="447372" y="1530076"/>
                  </a:moveTo>
                  <a:lnTo>
                    <a:pt x="398564" y="1530076"/>
                  </a:lnTo>
                  <a:lnTo>
                    <a:pt x="357896" y="1521938"/>
                  </a:lnTo>
                  <a:lnTo>
                    <a:pt x="317228" y="1505660"/>
                  </a:lnTo>
                  <a:lnTo>
                    <a:pt x="268419" y="1489384"/>
                  </a:lnTo>
                  <a:lnTo>
                    <a:pt x="235881" y="1464966"/>
                  </a:lnTo>
                  <a:lnTo>
                    <a:pt x="203353" y="1440557"/>
                  </a:lnTo>
                  <a:lnTo>
                    <a:pt x="162674" y="1407998"/>
                  </a:lnTo>
                  <a:lnTo>
                    <a:pt x="138275" y="1367309"/>
                  </a:lnTo>
                  <a:lnTo>
                    <a:pt x="113877" y="1334749"/>
                  </a:lnTo>
                  <a:lnTo>
                    <a:pt x="97607" y="1285921"/>
                  </a:lnTo>
                  <a:lnTo>
                    <a:pt x="89478" y="1253361"/>
                  </a:lnTo>
                  <a:lnTo>
                    <a:pt x="73208" y="1204533"/>
                  </a:lnTo>
                  <a:lnTo>
                    <a:pt x="73208" y="1163844"/>
                  </a:lnTo>
                </a:path>
                <a:path w="1269364" h="1587500">
                  <a:moveTo>
                    <a:pt x="89478" y="1163844"/>
                  </a:moveTo>
                  <a:lnTo>
                    <a:pt x="97607" y="1204533"/>
                  </a:lnTo>
                  <a:lnTo>
                    <a:pt x="105736" y="1253361"/>
                  </a:lnTo>
                  <a:lnTo>
                    <a:pt x="113877" y="1294061"/>
                  </a:lnTo>
                  <a:lnTo>
                    <a:pt x="138275" y="1334749"/>
                  </a:lnTo>
                  <a:lnTo>
                    <a:pt x="162674" y="1375449"/>
                  </a:lnTo>
                  <a:lnTo>
                    <a:pt x="195213" y="1407998"/>
                  </a:lnTo>
                  <a:lnTo>
                    <a:pt x="235881" y="1440557"/>
                  </a:lnTo>
                  <a:lnTo>
                    <a:pt x="268419" y="1464966"/>
                  </a:lnTo>
                  <a:lnTo>
                    <a:pt x="309088" y="1489384"/>
                  </a:lnTo>
                  <a:lnTo>
                    <a:pt x="357896" y="1505660"/>
                  </a:lnTo>
                  <a:lnTo>
                    <a:pt x="398564" y="1513799"/>
                  </a:lnTo>
                  <a:lnTo>
                    <a:pt x="447372" y="1513799"/>
                  </a:lnTo>
                </a:path>
                <a:path w="1269364" h="1587500">
                  <a:moveTo>
                    <a:pt x="1211968" y="463942"/>
                  </a:moveTo>
                  <a:lnTo>
                    <a:pt x="1228248" y="463942"/>
                  </a:lnTo>
                  <a:lnTo>
                    <a:pt x="1244529" y="472093"/>
                  </a:lnTo>
                  <a:lnTo>
                    <a:pt x="1260809" y="488394"/>
                  </a:lnTo>
                  <a:lnTo>
                    <a:pt x="1268949" y="504587"/>
                  </a:lnTo>
                  <a:lnTo>
                    <a:pt x="1268949" y="520900"/>
                  </a:lnTo>
                </a:path>
                <a:path w="1269364" h="1587500">
                  <a:moveTo>
                    <a:pt x="1268949" y="683665"/>
                  </a:moveTo>
                  <a:lnTo>
                    <a:pt x="1268949" y="699945"/>
                  </a:lnTo>
                  <a:lnTo>
                    <a:pt x="1260809" y="716225"/>
                  </a:lnTo>
                  <a:lnTo>
                    <a:pt x="1244529" y="732505"/>
                  </a:lnTo>
                  <a:lnTo>
                    <a:pt x="1228248" y="740634"/>
                  </a:lnTo>
                  <a:lnTo>
                    <a:pt x="1211968" y="740634"/>
                  </a:lnTo>
                </a:path>
                <a:path w="1269364" h="1587500">
                  <a:moveTo>
                    <a:pt x="1106255" y="1188253"/>
                  </a:moveTo>
                  <a:lnTo>
                    <a:pt x="1098115" y="1237092"/>
                  </a:lnTo>
                  <a:lnTo>
                    <a:pt x="1089975" y="1285921"/>
                  </a:lnTo>
                  <a:lnTo>
                    <a:pt x="1065554" y="1326610"/>
                  </a:lnTo>
                  <a:lnTo>
                    <a:pt x="1049274" y="1375449"/>
                  </a:lnTo>
                  <a:lnTo>
                    <a:pt x="1016714" y="1416138"/>
                  </a:lnTo>
                  <a:lnTo>
                    <a:pt x="992293" y="1456826"/>
                  </a:lnTo>
                  <a:lnTo>
                    <a:pt x="951669" y="1489384"/>
                  </a:lnTo>
                  <a:lnTo>
                    <a:pt x="911001" y="1521938"/>
                  </a:lnTo>
                  <a:lnTo>
                    <a:pt x="870333" y="1538215"/>
                  </a:lnTo>
                  <a:lnTo>
                    <a:pt x="821524" y="1562630"/>
                  </a:lnTo>
                  <a:lnTo>
                    <a:pt x="772727" y="1578908"/>
                  </a:lnTo>
                  <a:lnTo>
                    <a:pt x="723919" y="1587046"/>
                  </a:lnTo>
                  <a:lnTo>
                    <a:pt x="675122" y="1587046"/>
                  </a:lnTo>
                </a:path>
                <a:path w="1269364" h="1587500">
                  <a:moveTo>
                    <a:pt x="0" y="317445"/>
                  </a:moveTo>
                  <a:lnTo>
                    <a:pt x="0" y="276691"/>
                  </a:lnTo>
                  <a:lnTo>
                    <a:pt x="8131" y="236046"/>
                  </a:lnTo>
                  <a:lnTo>
                    <a:pt x="24400" y="195401"/>
                  </a:lnTo>
                  <a:lnTo>
                    <a:pt x="40670" y="162798"/>
                  </a:lnTo>
                  <a:lnTo>
                    <a:pt x="65068" y="122153"/>
                  </a:lnTo>
                  <a:lnTo>
                    <a:pt x="89478" y="97700"/>
                  </a:lnTo>
                  <a:lnTo>
                    <a:pt x="122006" y="65097"/>
                  </a:lnTo>
                  <a:lnTo>
                    <a:pt x="154545" y="40753"/>
                  </a:lnTo>
                  <a:lnTo>
                    <a:pt x="195213" y="24452"/>
                  </a:lnTo>
                  <a:lnTo>
                    <a:pt x="235881" y="8150"/>
                  </a:lnTo>
                  <a:lnTo>
                    <a:pt x="268419" y="0"/>
                  </a:lnTo>
                  <a:lnTo>
                    <a:pt x="317228" y="0"/>
                  </a:lnTo>
                </a:path>
                <a:path w="1269364" h="1587500">
                  <a:moveTo>
                    <a:pt x="431102" y="1587046"/>
                  </a:moveTo>
                  <a:lnTo>
                    <a:pt x="374165" y="1587046"/>
                  </a:lnTo>
                  <a:lnTo>
                    <a:pt x="325357" y="1578908"/>
                  </a:lnTo>
                  <a:lnTo>
                    <a:pt x="284689" y="1562630"/>
                  </a:lnTo>
                  <a:lnTo>
                    <a:pt x="235881" y="1538215"/>
                  </a:lnTo>
                  <a:lnTo>
                    <a:pt x="195213" y="1521938"/>
                  </a:lnTo>
                  <a:lnTo>
                    <a:pt x="154545" y="1489384"/>
                  </a:lnTo>
                  <a:lnTo>
                    <a:pt x="113877" y="1456826"/>
                  </a:lnTo>
                  <a:lnTo>
                    <a:pt x="89478" y="1416138"/>
                  </a:lnTo>
                  <a:lnTo>
                    <a:pt x="56939" y="1375449"/>
                  </a:lnTo>
                  <a:lnTo>
                    <a:pt x="32530" y="1326610"/>
                  </a:lnTo>
                  <a:lnTo>
                    <a:pt x="16271" y="1285921"/>
                  </a:lnTo>
                  <a:lnTo>
                    <a:pt x="8131" y="1237092"/>
                  </a:lnTo>
                  <a:lnTo>
                    <a:pt x="0" y="1188253"/>
                  </a:lnTo>
                </a:path>
                <a:path w="1269364" h="1587500">
                  <a:moveTo>
                    <a:pt x="788996" y="0"/>
                  </a:moveTo>
                  <a:lnTo>
                    <a:pt x="829665" y="0"/>
                  </a:lnTo>
                  <a:lnTo>
                    <a:pt x="870333" y="8150"/>
                  </a:lnTo>
                  <a:lnTo>
                    <a:pt x="911001" y="24452"/>
                  </a:lnTo>
                  <a:lnTo>
                    <a:pt x="951669" y="40753"/>
                  </a:lnTo>
                  <a:lnTo>
                    <a:pt x="976078" y="65097"/>
                  </a:lnTo>
                  <a:lnTo>
                    <a:pt x="1008574" y="97700"/>
                  </a:lnTo>
                  <a:lnTo>
                    <a:pt x="1041134" y="122153"/>
                  </a:lnTo>
                  <a:lnTo>
                    <a:pt x="1065554" y="162798"/>
                  </a:lnTo>
                  <a:lnTo>
                    <a:pt x="1081835" y="195401"/>
                  </a:lnTo>
                  <a:lnTo>
                    <a:pt x="1098115" y="236046"/>
                  </a:lnTo>
                  <a:lnTo>
                    <a:pt x="1106255" y="276691"/>
                  </a:lnTo>
                  <a:lnTo>
                    <a:pt x="1106255" y="317445"/>
                  </a:lnTo>
                </a:path>
                <a:path w="1269364" h="1587500">
                  <a:moveTo>
                    <a:pt x="1106255" y="927830"/>
                  </a:moveTo>
                  <a:lnTo>
                    <a:pt x="1089975" y="927830"/>
                  </a:lnTo>
                  <a:lnTo>
                    <a:pt x="1073695" y="919690"/>
                  </a:lnTo>
                  <a:lnTo>
                    <a:pt x="1065554" y="911550"/>
                  </a:lnTo>
                  <a:lnTo>
                    <a:pt x="1065554" y="903410"/>
                  </a:lnTo>
                  <a:lnTo>
                    <a:pt x="1057414" y="887130"/>
                  </a:lnTo>
                </a:path>
                <a:path w="1269364" h="1587500">
                  <a:moveTo>
                    <a:pt x="1106255" y="504587"/>
                  </a:moveTo>
                  <a:lnTo>
                    <a:pt x="1089975" y="504587"/>
                  </a:lnTo>
                  <a:lnTo>
                    <a:pt x="1073695" y="496436"/>
                  </a:lnTo>
                  <a:lnTo>
                    <a:pt x="1065554" y="488394"/>
                  </a:lnTo>
                  <a:lnTo>
                    <a:pt x="1065554" y="472093"/>
                  </a:lnTo>
                  <a:lnTo>
                    <a:pt x="1057414" y="463942"/>
                  </a:lnTo>
                </a:path>
                <a:path w="1269364" h="1587500">
                  <a:moveTo>
                    <a:pt x="1057414" y="317445"/>
                  </a:moveTo>
                  <a:lnTo>
                    <a:pt x="1057414" y="276691"/>
                  </a:lnTo>
                  <a:lnTo>
                    <a:pt x="1049274" y="244197"/>
                  </a:lnTo>
                  <a:lnTo>
                    <a:pt x="1041134" y="203443"/>
                  </a:lnTo>
                  <a:lnTo>
                    <a:pt x="1016714" y="170949"/>
                  </a:lnTo>
                  <a:lnTo>
                    <a:pt x="992293" y="138345"/>
                  </a:lnTo>
                  <a:lnTo>
                    <a:pt x="967938" y="114002"/>
                  </a:lnTo>
                  <a:lnTo>
                    <a:pt x="935410" y="81399"/>
                  </a:lnTo>
                  <a:lnTo>
                    <a:pt x="902871" y="65097"/>
                  </a:lnTo>
                  <a:lnTo>
                    <a:pt x="862203" y="57055"/>
                  </a:lnTo>
                  <a:lnTo>
                    <a:pt x="829665" y="48904"/>
                  </a:lnTo>
                  <a:lnTo>
                    <a:pt x="788996" y="48904"/>
                  </a:lnTo>
                </a:path>
                <a:path w="1269364" h="1587500">
                  <a:moveTo>
                    <a:pt x="0" y="1147564"/>
                  </a:moveTo>
                  <a:lnTo>
                    <a:pt x="8131" y="1147564"/>
                  </a:lnTo>
                  <a:lnTo>
                    <a:pt x="24400" y="1147564"/>
                  </a:lnTo>
                  <a:lnTo>
                    <a:pt x="32530" y="1155704"/>
                  </a:lnTo>
                  <a:lnTo>
                    <a:pt x="40670" y="1171984"/>
                  </a:lnTo>
                  <a:lnTo>
                    <a:pt x="40670" y="1180124"/>
                  </a:lnTo>
                  <a:lnTo>
                    <a:pt x="48799" y="1228952"/>
                  </a:lnTo>
                  <a:lnTo>
                    <a:pt x="65068" y="1277781"/>
                  </a:lnTo>
                  <a:lnTo>
                    <a:pt x="81338" y="1326610"/>
                  </a:lnTo>
                  <a:lnTo>
                    <a:pt x="105736" y="1367309"/>
                  </a:lnTo>
                  <a:lnTo>
                    <a:pt x="130146" y="1407998"/>
                  </a:lnTo>
                  <a:lnTo>
                    <a:pt x="162674" y="1440557"/>
                  </a:lnTo>
                  <a:lnTo>
                    <a:pt x="203353" y="1473106"/>
                  </a:lnTo>
                  <a:lnTo>
                    <a:pt x="244021" y="1497522"/>
                  </a:lnTo>
                  <a:lnTo>
                    <a:pt x="284689" y="1521938"/>
                  </a:lnTo>
                  <a:lnTo>
                    <a:pt x="333497" y="1530076"/>
                  </a:lnTo>
                  <a:lnTo>
                    <a:pt x="382294" y="1538215"/>
                  </a:lnTo>
                  <a:lnTo>
                    <a:pt x="431102" y="1546354"/>
                  </a:lnTo>
                </a:path>
                <a:path w="1269364" h="1587500">
                  <a:moveTo>
                    <a:pt x="1057414" y="1180124"/>
                  </a:moveTo>
                  <a:lnTo>
                    <a:pt x="1065554" y="1171984"/>
                  </a:lnTo>
                  <a:lnTo>
                    <a:pt x="1065554" y="1155704"/>
                  </a:lnTo>
                  <a:lnTo>
                    <a:pt x="1073695" y="1147564"/>
                  </a:lnTo>
                  <a:lnTo>
                    <a:pt x="1089975" y="1147564"/>
                  </a:lnTo>
                  <a:lnTo>
                    <a:pt x="1106255" y="1147564"/>
                  </a:lnTo>
                </a:path>
                <a:path w="1269364" h="1587500">
                  <a:moveTo>
                    <a:pt x="317228" y="48904"/>
                  </a:moveTo>
                  <a:lnTo>
                    <a:pt x="276549" y="48904"/>
                  </a:lnTo>
                  <a:lnTo>
                    <a:pt x="235881" y="57055"/>
                  </a:lnTo>
                  <a:lnTo>
                    <a:pt x="203353" y="65097"/>
                  </a:lnTo>
                  <a:lnTo>
                    <a:pt x="170814" y="81399"/>
                  </a:lnTo>
                  <a:lnTo>
                    <a:pt x="138275" y="114002"/>
                  </a:lnTo>
                  <a:lnTo>
                    <a:pt x="105736" y="138345"/>
                  </a:lnTo>
                  <a:lnTo>
                    <a:pt x="89478" y="170949"/>
                  </a:lnTo>
                  <a:lnTo>
                    <a:pt x="65068" y="203443"/>
                  </a:lnTo>
                  <a:lnTo>
                    <a:pt x="56939" y="244197"/>
                  </a:lnTo>
                  <a:lnTo>
                    <a:pt x="48799" y="276691"/>
                  </a:lnTo>
                  <a:lnTo>
                    <a:pt x="40670" y="317445"/>
                  </a:lnTo>
                </a:path>
                <a:path w="1269364" h="1587500">
                  <a:moveTo>
                    <a:pt x="1057414" y="740634"/>
                  </a:moveTo>
                  <a:lnTo>
                    <a:pt x="1065554" y="724365"/>
                  </a:lnTo>
                  <a:lnTo>
                    <a:pt x="1065554" y="716225"/>
                  </a:lnTo>
                  <a:lnTo>
                    <a:pt x="1073695" y="708085"/>
                  </a:lnTo>
                  <a:lnTo>
                    <a:pt x="1089975" y="699945"/>
                  </a:lnTo>
                  <a:lnTo>
                    <a:pt x="1106255" y="699945"/>
                  </a:lnTo>
                </a:path>
                <a:path w="1269364" h="1587500">
                  <a:moveTo>
                    <a:pt x="40670" y="887130"/>
                  </a:moveTo>
                  <a:lnTo>
                    <a:pt x="40670" y="903410"/>
                  </a:lnTo>
                  <a:lnTo>
                    <a:pt x="32530" y="911550"/>
                  </a:lnTo>
                  <a:lnTo>
                    <a:pt x="24400" y="919690"/>
                  </a:lnTo>
                  <a:lnTo>
                    <a:pt x="8131" y="927830"/>
                  </a:lnTo>
                  <a:lnTo>
                    <a:pt x="0" y="927830"/>
                  </a:lnTo>
                </a:path>
                <a:path w="1269364" h="1587500">
                  <a:moveTo>
                    <a:pt x="675122" y="1546354"/>
                  </a:moveTo>
                  <a:lnTo>
                    <a:pt x="723919" y="1538215"/>
                  </a:lnTo>
                  <a:lnTo>
                    <a:pt x="772727" y="1530076"/>
                  </a:lnTo>
                  <a:lnTo>
                    <a:pt x="813395" y="1521938"/>
                  </a:lnTo>
                  <a:lnTo>
                    <a:pt x="862203" y="1497522"/>
                  </a:lnTo>
                  <a:lnTo>
                    <a:pt x="902871" y="1473106"/>
                  </a:lnTo>
                  <a:lnTo>
                    <a:pt x="943539" y="1440557"/>
                  </a:lnTo>
                  <a:lnTo>
                    <a:pt x="967938" y="1407998"/>
                  </a:lnTo>
                  <a:lnTo>
                    <a:pt x="1000433" y="1367309"/>
                  </a:lnTo>
                  <a:lnTo>
                    <a:pt x="1024854" y="1326610"/>
                  </a:lnTo>
                  <a:lnTo>
                    <a:pt x="1041134" y="1277781"/>
                  </a:lnTo>
                  <a:lnTo>
                    <a:pt x="1057414" y="1228952"/>
                  </a:lnTo>
                  <a:lnTo>
                    <a:pt x="1057414" y="1180124"/>
                  </a:lnTo>
                </a:path>
                <a:path w="1269364" h="1587500">
                  <a:moveTo>
                    <a:pt x="1211968" y="699945"/>
                  </a:moveTo>
                  <a:lnTo>
                    <a:pt x="1220108" y="699945"/>
                  </a:lnTo>
                  <a:lnTo>
                    <a:pt x="1228248" y="683665"/>
                  </a:lnTo>
                </a:path>
                <a:path w="1269364" h="1587500">
                  <a:moveTo>
                    <a:pt x="1228248" y="520900"/>
                  </a:moveTo>
                  <a:lnTo>
                    <a:pt x="1228248" y="512760"/>
                  </a:lnTo>
                  <a:lnTo>
                    <a:pt x="1220108" y="504587"/>
                  </a:lnTo>
                  <a:lnTo>
                    <a:pt x="1211968" y="504587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5" name="object 10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689728" y="2712343"/>
              <a:ext cx="146430" cy="138340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128494" y="2712343"/>
              <a:ext cx="138289" cy="138340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4969884" y="3196595"/>
              <a:ext cx="1017269" cy="89535"/>
            </a:xfrm>
            <a:custGeom>
              <a:avLst/>
              <a:gdLst/>
              <a:ahLst/>
              <a:cxnLst/>
              <a:rect l="l" t="t" r="r" b="b"/>
              <a:pathLst>
                <a:path w="1017270" h="89535">
                  <a:moveTo>
                    <a:pt x="1016744" y="0"/>
                  </a:moveTo>
                  <a:lnTo>
                    <a:pt x="1016744" y="24419"/>
                  </a:lnTo>
                  <a:lnTo>
                    <a:pt x="1008604" y="48828"/>
                  </a:lnTo>
                  <a:lnTo>
                    <a:pt x="1000464" y="65108"/>
                  </a:lnTo>
                  <a:lnTo>
                    <a:pt x="976043" y="81388"/>
                  </a:lnTo>
                  <a:lnTo>
                    <a:pt x="959763" y="89528"/>
                  </a:lnTo>
                  <a:lnTo>
                    <a:pt x="935408" y="89528"/>
                  </a:lnTo>
                </a:path>
                <a:path w="1017270" h="89535">
                  <a:moveTo>
                    <a:pt x="89476" y="89528"/>
                  </a:moveTo>
                  <a:lnTo>
                    <a:pt x="65066" y="89528"/>
                  </a:lnTo>
                  <a:lnTo>
                    <a:pt x="48808" y="81388"/>
                  </a:lnTo>
                  <a:lnTo>
                    <a:pt x="24398" y="65108"/>
                  </a:lnTo>
                  <a:lnTo>
                    <a:pt x="16269" y="48828"/>
                  </a:lnTo>
                  <a:lnTo>
                    <a:pt x="8129" y="24419"/>
                  </a:lnTo>
                  <a:lnTo>
                    <a:pt x="0" y="0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5832085" y="324542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4070" y="8139"/>
                  </a:moveTo>
                  <a:lnTo>
                    <a:pt x="4070" y="8139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5002423" y="2919859"/>
              <a:ext cx="951865" cy="1188720"/>
            </a:xfrm>
            <a:custGeom>
              <a:avLst/>
              <a:gdLst/>
              <a:ahLst/>
              <a:cxnLst/>
              <a:rect l="l" t="t" r="r" b="b"/>
              <a:pathLst>
                <a:path w="951864" h="1188720">
                  <a:moveTo>
                    <a:pt x="902869" y="333703"/>
                  </a:moveTo>
                  <a:lnTo>
                    <a:pt x="919084" y="325563"/>
                  </a:lnTo>
                  <a:lnTo>
                    <a:pt x="935365" y="317423"/>
                  </a:lnTo>
                  <a:lnTo>
                    <a:pt x="943505" y="309294"/>
                  </a:lnTo>
                  <a:lnTo>
                    <a:pt x="951645" y="293015"/>
                  </a:lnTo>
                  <a:lnTo>
                    <a:pt x="951645" y="276735"/>
                  </a:lnTo>
                </a:path>
                <a:path w="951864" h="1188720">
                  <a:moveTo>
                    <a:pt x="0" y="276735"/>
                  </a:moveTo>
                  <a:lnTo>
                    <a:pt x="8129" y="293015"/>
                  </a:lnTo>
                  <a:lnTo>
                    <a:pt x="16269" y="309294"/>
                  </a:lnTo>
                  <a:lnTo>
                    <a:pt x="24398" y="317423"/>
                  </a:lnTo>
                  <a:lnTo>
                    <a:pt x="40668" y="325563"/>
                  </a:lnTo>
                  <a:lnTo>
                    <a:pt x="56937" y="333703"/>
                  </a:lnTo>
                </a:path>
                <a:path w="951864" h="1188720">
                  <a:moveTo>
                    <a:pt x="89465" y="333703"/>
                  </a:moveTo>
                  <a:lnTo>
                    <a:pt x="97605" y="325563"/>
                  </a:lnTo>
                </a:path>
                <a:path w="951864" h="1188720">
                  <a:moveTo>
                    <a:pt x="862201" y="333703"/>
                  </a:moveTo>
                  <a:lnTo>
                    <a:pt x="870330" y="325563"/>
                  </a:lnTo>
                </a:path>
                <a:path w="951864" h="1188720">
                  <a:moveTo>
                    <a:pt x="0" y="0"/>
                  </a:moveTo>
                  <a:lnTo>
                    <a:pt x="0" y="24452"/>
                  </a:lnTo>
                </a:path>
                <a:path w="951864" h="1188720">
                  <a:moveTo>
                    <a:pt x="951645" y="24452"/>
                  </a:moveTo>
                  <a:lnTo>
                    <a:pt x="951645" y="0"/>
                  </a:lnTo>
                </a:path>
                <a:path w="951864" h="1188720">
                  <a:moveTo>
                    <a:pt x="154542" y="618557"/>
                  </a:moveTo>
                  <a:lnTo>
                    <a:pt x="154542" y="870851"/>
                  </a:lnTo>
                </a:path>
                <a:path w="951864" h="1188720">
                  <a:moveTo>
                    <a:pt x="585643" y="1106865"/>
                  </a:moveTo>
                  <a:lnTo>
                    <a:pt x="374163" y="1106865"/>
                  </a:lnTo>
                </a:path>
                <a:path w="951864" h="1188720">
                  <a:moveTo>
                    <a:pt x="805253" y="618557"/>
                  </a:moveTo>
                  <a:lnTo>
                    <a:pt x="805253" y="870851"/>
                  </a:lnTo>
                </a:path>
                <a:path w="951864" h="1188720">
                  <a:moveTo>
                    <a:pt x="585643" y="398812"/>
                  </a:moveTo>
                  <a:lnTo>
                    <a:pt x="374163" y="398812"/>
                  </a:lnTo>
                </a:path>
                <a:path w="951864" h="1188720">
                  <a:moveTo>
                    <a:pt x="113874" y="618557"/>
                  </a:moveTo>
                  <a:lnTo>
                    <a:pt x="105734" y="618557"/>
                  </a:lnTo>
                </a:path>
                <a:path w="951864" h="1188720">
                  <a:moveTo>
                    <a:pt x="113874" y="870851"/>
                  </a:moveTo>
                  <a:lnTo>
                    <a:pt x="105734" y="870851"/>
                  </a:lnTo>
                </a:path>
                <a:path w="951864" h="1188720">
                  <a:moveTo>
                    <a:pt x="585643" y="358123"/>
                  </a:moveTo>
                  <a:lnTo>
                    <a:pt x="374163" y="358123"/>
                  </a:lnTo>
                </a:path>
                <a:path w="951864" h="1188720">
                  <a:moveTo>
                    <a:pt x="845932" y="618557"/>
                  </a:moveTo>
                  <a:lnTo>
                    <a:pt x="845932" y="870851"/>
                  </a:lnTo>
                </a:path>
                <a:path w="951864" h="1188720">
                  <a:moveTo>
                    <a:pt x="585643" y="1131284"/>
                  </a:moveTo>
                  <a:lnTo>
                    <a:pt x="374163" y="1131284"/>
                  </a:lnTo>
                </a:path>
                <a:path w="951864" h="1188720">
                  <a:moveTo>
                    <a:pt x="105734" y="618557"/>
                  </a:moveTo>
                  <a:lnTo>
                    <a:pt x="105734" y="870851"/>
                  </a:lnTo>
                </a:path>
                <a:path w="951864" h="1188720">
                  <a:moveTo>
                    <a:pt x="374163" y="301155"/>
                  </a:moveTo>
                  <a:lnTo>
                    <a:pt x="585643" y="301155"/>
                  </a:lnTo>
                </a:path>
                <a:path w="951864" h="1188720">
                  <a:moveTo>
                    <a:pt x="911053" y="618557"/>
                  </a:moveTo>
                  <a:lnTo>
                    <a:pt x="911053" y="870851"/>
                  </a:lnTo>
                </a:path>
                <a:path w="951864" h="1188720">
                  <a:moveTo>
                    <a:pt x="585643" y="1188253"/>
                  </a:moveTo>
                  <a:lnTo>
                    <a:pt x="374163" y="1188253"/>
                  </a:lnTo>
                </a:path>
                <a:path w="951864" h="1188720">
                  <a:moveTo>
                    <a:pt x="48797" y="870851"/>
                  </a:moveTo>
                  <a:lnTo>
                    <a:pt x="48797" y="618557"/>
                  </a:lnTo>
                </a:path>
                <a:path w="951864" h="1188720">
                  <a:moveTo>
                    <a:pt x="374163" y="252315"/>
                  </a:moveTo>
                  <a:lnTo>
                    <a:pt x="585643" y="252315"/>
                  </a:lnTo>
                </a:path>
                <a:path w="951864" h="1188720">
                  <a:moveTo>
                    <a:pt x="585643" y="268595"/>
                  </a:moveTo>
                  <a:lnTo>
                    <a:pt x="374163" y="268595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5954068" y="377443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4070" y="8139"/>
                  </a:moveTo>
                  <a:lnTo>
                    <a:pt x="4070" y="8139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5937788" y="377443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0" y="0"/>
                  </a:moveTo>
                  <a:lnTo>
                    <a:pt x="0" y="16279"/>
                  </a:lnTo>
                  <a:lnTo>
                    <a:pt x="16280" y="16279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4998353" y="354655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0" y="0"/>
                  </a:moveTo>
                  <a:lnTo>
                    <a:pt x="8140" y="0"/>
                  </a:lnTo>
                </a:path>
                <a:path w="24764">
                  <a:moveTo>
                    <a:pt x="16269" y="0"/>
                  </a:moveTo>
                  <a:lnTo>
                    <a:pt x="24409" y="0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5376586" y="317217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4070" y="8139"/>
                  </a:moveTo>
                  <a:lnTo>
                    <a:pt x="4070" y="8139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5002423" y="3538417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16269" y="0"/>
                  </a:moveTo>
                  <a:lnTo>
                    <a:pt x="0" y="0"/>
                  </a:lnTo>
                </a:path>
                <a:path w="16510" h="16510">
                  <a:moveTo>
                    <a:pt x="16269" y="16279"/>
                  </a:moveTo>
                  <a:lnTo>
                    <a:pt x="0" y="16279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5933718" y="3546556"/>
              <a:ext cx="24765" cy="0"/>
            </a:xfrm>
            <a:custGeom>
              <a:avLst/>
              <a:gdLst/>
              <a:ahLst/>
              <a:cxnLst/>
              <a:rect l="l" t="t" r="r" b="b"/>
              <a:pathLst>
                <a:path w="24764">
                  <a:moveTo>
                    <a:pt x="16280" y="0"/>
                  </a:moveTo>
                  <a:lnTo>
                    <a:pt x="24420" y="0"/>
                  </a:lnTo>
                </a:path>
                <a:path w="24764">
                  <a:moveTo>
                    <a:pt x="0" y="0"/>
                  </a:moveTo>
                  <a:lnTo>
                    <a:pt x="8140" y="0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5376586" y="3538417"/>
              <a:ext cx="577850" cy="619125"/>
            </a:xfrm>
            <a:custGeom>
              <a:avLst/>
              <a:gdLst/>
              <a:ahLst/>
              <a:cxnLst/>
              <a:rect l="l" t="t" r="r" b="b"/>
              <a:pathLst>
                <a:path w="577850" h="619125">
                  <a:moveTo>
                    <a:pt x="577481" y="236013"/>
                  </a:moveTo>
                  <a:lnTo>
                    <a:pt x="561201" y="236013"/>
                  </a:lnTo>
                </a:path>
                <a:path w="577850" h="619125">
                  <a:moveTo>
                    <a:pt x="0" y="618525"/>
                  </a:moveTo>
                  <a:lnTo>
                    <a:pt x="211480" y="618525"/>
                  </a:lnTo>
                  <a:lnTo>
                    <a:pt x="211480" y="602249"/>
                  </a:lnTo>
                  <a:lnTo>
                    <a:pt x="0" y="602249"/>
                  </a:lnTo>
                </a:path>
                <a:path w="577850" h="619125">
                  <a:moveTo>
                    <a:pt x="561201" y="0"/>
                  </a:moveTo>
                  <a:lnTo>
                    <a:pt x="577481" y="0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5588066" y="3172175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4070" y="8139"/>
                  </a:moveTo>
                  <a:lnTo>
                    <a:pt x="4070" y="8139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5937788" y="3554696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280" y="0"/>
                  </a:lnTo>
                </a:path>
              </a:pathLst>
            </a:custGeom>
            <a:ln w="81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5002423" y="377443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4070" y="8139"/>
                  </a:moveTo>
                  <a:lnTo>
                    <a:pt x="4070" y="8139"/>
                  </a:lnTo>
                </a:path>
              </a:pathLst>
            </a:custGeom>
            <a:ln w="162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5002423" y="3774431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10" h="16510">
                  <a:moveTo>
                    <a:pt x="16269" y="16279"/>
                  </a:moveTo>
                  <a:lnTo>
                    <a:pt x="16269" y="0"/>
                  </a:lnTo>
                  <a:lnTo>
                    <a:pt x="0" y="0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5376586" y="4140666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4070" y="8138"/>
                  </a:moveTo>
                  <a:lnTo>
                    <a:pt x="4070" y="8138"/>
                  </a:lnTo>
                </a:path>
              </a:pathLst>
            </a:custGeom>
            <a:ln w="162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4839740" y="2626866"/>
              <a:ext cx="1358900" cy="1587500"/>
            </a:xfrm>
            <a:custGeom>
              <a:avLst/>
              <a:gdLst/>
              <a:ahLst/>
              <a:cxnLst/>
              <a:rect l="l" t="t" r="r" b="b"/>
              <a:pathLst>
                <a:path w="1358900" h="1587500">
                  <a:moveTo>
                    <a:pt x="162683" y="1163844"/>
                  </a:moveTo>
                  <a:lnTo>
                    <a:pt x="178952" y="1163844"/>
                  </a:lnTo>
                </a:path>
                <a:path w="1358900" h="1587500">
                  <a:moveTo>
                    <a:pt x="1358423" y="520900"/>
                  </a:moveTo>
                  <a:lnTo>
                    <a:pt x="1358423" y="683665"/>
                  </a:lnTo>
                </a:path>
                <a:path w="1358900" h="1587500">
                  <a:moveTo>
                    <a:pt x="89474" y="1188253"/>
                  </a:moveTo>
                  <a:lnTo>
                    <a:pt x="0" y="1188253"/>
                  </a:lnTo>
                </a:path>
                <a:path w="1358900" h="1587500">
                  <a:moveTo>
                    <a:pt x="1285162" y="1188253"/>
                  </a:moveTo>
                  <a:lnTo>
                    <a:pt x="1195729" y="1188253"/>
                  </a:lnTo>
                </a:path>
                <a:path w="1358900" h="1587500">
                  <a:moveTo>
                    <a:pt x="0" y="1188253"/>
                  </a:moveTo>
                  <a:lnTo>
                    <a:pt x="0" y="887130"/>
                  </a:lnTo>
                </a:path>
                <a:path w="1358900" h="1587500">
                  <a:moveTo>
                    <a:pt x="1285162" y="887130"/>
                  </a:moveTo>
                  <a:lnTo>
                    <a:pt x="1285162" y="1188253"/>
                  </a:lnTo>
                </a:path>
                <a:path w="1358900" h="1587500">
                  <a:moveTo>
                    <a:pt x="764596" y="1587046"/>
                  </a:moveTo>
                  <a:lnTo>
                    <a:pt x="520577" y="1587046"/>
                  </a:lnTo>
                </a:path>
                <a:path w="1358900" h="1587500">
                  <a:moveTo>
                    <a:pt x="406702" y="0"/>
                  </a:moveTo>
                  <a:lnTo>
                    <a:pt x="878471" y="0"/>
                  </a:lnTo>
                </a:path>
                <a:path w="1358900" h="1587500">
                  <a:moveTo>
                    <a:pt x="1285162" y="887130"/>
                  </a:moveTo>
                  <a:lnTo>
                    <a:pt x="1146888" y="887130"/>
                  </a:lnTo>
                </a:path>
                <a:path w="1358900" h="1587500">
                  <a:moveTo>
                    <a:pt x="1195729" y="699945"/>
                  </a:moveTo>
                  <a:lnTo>
                    <a:pt x="1195729" y="927830"/>
                  </a:lnTo>
                </a:path>
                <a:path w="1358900" h="1587500">
                  <a:moveTo>
                    <a:pt x="1195729" y="504587"/>
                  </a:moveTo>
                  <a:lnTo>
                    <a:pt x="1301442" y="504587"/>
                  </a:lnTo>
                  <a:lnTo>
                    <a:pt x="1301442" y="463942"/>
                  </a:lnTo>
                </a:path>
                <a:path w="1358900" h="1587500">
                  <a:moveTo>
                    <a:pt x="1195729" y="504587"/>
                  </a:moveTo>
                  <a:lnTo>
                    <a:pt x="1195729" y="317445"/>
                  </a:lnTo>
                </a:path>
                <a:path w="1358900" h="1587500">
                  <a:moveTo>
                    <a:pt x="1146888" y="463942"/>
                  </a:moveTo>
                  <a:lnTo>
                    <a:pt x="1301442" y="463942"/>
                  </a:lnTo>
                </a:path>
                <a:path w="1358900" h="1587500">
                  <a:moveTo>
                    <a:pt x="1195729" y="927830"/>
                  </a:moveTo>
                  <a:lnTo>
                    <a:pt x="1244461" y="927830"/>
                  </a:lnTo>
                  <a:lnTo>
                    <a:pt x="1285162" y="887130"/>
                  </a:lnTo>
                </a:path>
                <a:path w="1358900" h="1587500">
                  <a:moveTo>
                    <a:pt x="130144" y="317445"/>
                  </a:moveTo>
                  <a:lnTo>
                    <a:pt x="130144" y="887130"/>
                  </a:lnTo>
                  <a:lnTo>
                    <a:pt x="0" y="887130"/>
                  </a:lnTo>
                </a:path>
                <a:path w="1358900" h="1587500">
                  <a:moveTo>
                    <a:pt x="878471" y="48904"/>
                  </a:moveTo>
                  <a:lnTo>
                    <a:pt x="406702" y="48904"/>
                  </a:lnTo>
                  <a:lnTo>
                    <a:pt x="406702" y="0"/>
                  </a:lnTo>
                </a:path>
                <a:path w="1358900" h="1587500">
                  <a:moveTo>
                    <a:pt x="878471" y="48904"/>
                  </a:moveTo>
                  <a:lnTo>
                    <a:pt x="878471" y="0"/>
                  </a:lnTo>
                </a:path>
                <a:path w="1358900" h="1587500">
                  <a:moveTo>
                    <a:pt x="520577" y="1546354"/>
                  </a:moveTo>
                  <a:lnTo>
                    <a:pt x="764596" y="1546354"/>
                  </a:lnTo>
                  <a:lnTo>
                    <a:pt x="764596" y="1587046"/>
                  </a:lnTo>
                </a:path>
                <a:path w="1358900" h="1587500">
                  <a:moveTo>
                    <a:pt x="520577" y="1587046"/>
                  </a:moveTo>
                  <a:lnTo>
                    <a:pt x="520577" y="1546354"/>
                  </a:lnTo>
                </a:path>
                <a:path w="1358900" h="1587500">
                  <a:moveTo>
                    <a:pt x="89474" y="1147564"/>
                  </a:moveTo>
                  <a:lnTo>
                    <a:pt x="89474" y="1188253"/>
                  </a:lnTo>
                  <a:lnTo>
                    <a:pt x="130144" y="1180124"/>
                  </a:lnTo>
                </a:path>
                <a:path w="1358900" h="1587500">
                  <a:moveTo>
                    <a:pt x="1244461" y="927830"/>
                  </a:moveTo>
                  <a:lnTo>
                    <a:pt x="1244461" y="1147564"/>
                  </a:lnTo>
                  <a:lnTo>
                    <a:pt x="1285162" y="1188253"/>
                  </a:lnTo>
                </a:path>
                <a:path w="1358900" h="1587500">
                  <a:moveTo>
                    <a:pt x="1146888" y="1180124"/>
                  </a:moveTo>
                  <a:lnTo>
                    <a:pt x="1195729" y="1188253"/>
                  </a:lnTo>
                  <a:lnTo>
                    <a:pt x="1195729" y="1147564"/>
                  </a:lnTo>
                </a:path>
                <a:path w="1358900" h="1587500">
                  <a:moveTo>
                    <a:pt x="1195729" y="699945"/>
                  </a:moveTo>
                  <a:lnTo>
                    <a:pt x="1301442" y="699945"/>
                  </a:lnTo>
                  <a:lnTo>
                    <a:pt x="1301442" y="740634"/>
                  </a:lnTo>
                </a:path>
                <a:path w="1358900" h="1587500">
                  <a:moveTo>
                    <a:pt x="40670" y="927830"/>
                  </a:moveTo>
                  <a:lnTo>
                    <a:pt x="40670" y="1147564"/>
                  </a:lnTo>
                  <a:lnTo>
                    <a:pt x="0" y="1188253"/>
                  </a:lnTo>
                </a:path>
                <a:path w="1358900" h="1587500">
                  <a:moveTo>
                    <a:pt x="40670" y="927830"/>
                  </a:moveTo>
                  <a:lnTo>
                    <a:pt x="0" y="887130"/>
                  </a:lnTo>
                </a:path>
                <a:path w="1358900" h="1587500">
                  <a:moveTo>
                    <a:pt x="1301442" y="740634"/>
                  </a:moveTo>
                  <a:lnTo>
                    <a:pt x="1146888" y="740634"/>
                  </a:lnTo>
                </a:path>
                <a:path w="1358900" h="1587500">
                  <a:moveTo>
                    <a:pt x="1195729" y="1147564"/>
                  </a:moveTo>
                  <a:lnTo>
                    <a:pt x="1244461" y="1147564"/>
                  </a:lnTo>
                </a:path>
                <a:path w="1358900" h="1587500">
                  <a:moveTo>
                    <a:pt x="40670" y="927830"/>
                  </a:moveTo>
                  <a:lnTo>
                    <a:pt x="89474" y="927830"/>
                  </a:lnTo>
                  <a:lnTo>
                    <a:pt x="89474" y="317445"/>
                  </a:lnTo>
                </a:path>
                <a:path w="1358900" h="1587500">
                  <a:moveTo>
                    <a:pt x="1146888" y="887130"/>
                  </a:moveTo>
                  <a:lnTo>
                    <a:pt x="1146888" y="740634"/>
                  </a:lnTo>
                </a:path>
                <a:path w="1358900" h="1587500">
                  <a:moveTo>
                    <a:pt x="40670" y="1147564"/>
                  </a:moveTo>
                  <a:lnTo>
                    <a:pt x="89474" y="1147564"/>
                  </a:lnTo>
                </a:path>
                <a:path w="1358900" h="1587500">
                  <a:moveTo>
                    <a:pt x="1317722" y="683665"/>
                  </a:moveTo>
                  <a:lnTo>
                    <a:pt x="1317722" y="520900"/>
                  </a:lnTo>
                  <a:lnTo>
                    <a:pt x="1358423" y="520900"/>
                  </a:lnTo>
                </a:path>
                <a:path w="1358900" h="1587500">
                  <a:moveTo>
                    <a:pt x="1317722" y="683665"/>
                  </a:moveTo>
                  <a:lnTo>
                    <a:pt x="1358423" y="683665"/>
                  </a:lnTo>
                </a:path>
                <a:path w="1358900" h="1587500">
                  <a:moveTo>
                    <a:pt x="422960" y="89549"/>
                  </a:moveTo>
                  <a:lnTo>
                    <a:pt x="854061" y="89549"/>
                  </a:lnTo>
                </a:path>
                <a:path w="1358900" h="1587500">
                  <a:moveTo>
                    <a:pt x="40670" y="935959"/>
                  </a:moveTo>
                  <a:lnTo>
                    <a:pt x="146413" y="935959"/>
                  </a:lnTo>
                </a:path>
                <a:path w="1358900" h="1587500">
                  <a:moveTo>
                    <a:pt x="146413" y="1139424"/>
                  </a:moveTo>
                  <a:lnTo>
                    <a:pt x="40670" y="1139424"/>
                  </a:lnTo>
                </a:path>
                <a:path w="1358900" h="1587500">
                  <a:moveTo>
                    <a:pt x="56937" y="935959"/>
                  </a:moveTo>
                  <a:lnTo>
                    <a:pt x="56937" y="1139424"/>
                  </a:lnTo>
                </a:path>
                <a:path w="1358900" h="1587500">
                  <a:moveTo>
                    <a:pt x="1138748" y="935959"/>
                  </a:moveTo>
                  <a:lnTo>
                    <a:pt x="1244461" y="935959"/>
                  </a:lnTo>
                </a:path>
                <a:path w="1358900" h="1587500">
                  <a:moveTo>
                    <a:pt x="1244461" y="1139424"/>
                  </a:moveTo>
                  <a:lnTo>
                    <a:pt x="1138748" y="1139424"/>
                  </a:lnTo>
                </a:path>
                <a:path w="1358900" h="1587500">
                  <a:moveTo>
                    <a:pt x="1228181" y="1139424"/>
                  </a:moveTo>
                  <a:lnTo>
                    <a:pt x="1228181" y="935959"/>
                  </a:lnTo>
                </a:path>
                <a:path w="1358900" h="1587500">
                  <a:moveTo>
                    <a:pt x="1138748" y="1131284"/>
                  </a:moveTo>
                  <a:lnTo>
                    <a:pt x="1138748" y="944099"/>
                  </a:lnTo>
                </a:path>
                <a:path w="1358900" h="1587500">
                  <a:moveTo>
                    <a:pt x="1155028" y="935959"/>
                  </a:moveTo>
                  <a:lnTo>
                    <a:pt x="1155028" y="1139424"/>
                  </a:lnTo>
                </a:path>
                <a:path w="1358900" h="1587500">
                  <a:moveTo>
                    <a:pt x="146413" y="935959"/>
                  </a:moveTo>
                  <a:lnTo>
                    <a:pt x="146413" y="1131284"/>
                  </a:lnTo>
                </a:path>
                <a:path w="1358900" h="1587500">
                  <a:moveTo>
                    <a:pt x="122004" y="1139424"/>
                  </a:moveTo>
                  <a:lnTo>
                    <a:pt x="122004" y="935959"/>
                  </a:lnTo>
                </a:path>
                <a:path w="1358900" h="1587500">
                  <a:moveTo>
                    <a:pt x="260288" y="659256"/>
                  </a:moveTo>
                  <a:lnTo>
                    <a:pt x="219620" y="659256"/>
                  </a:lnTo>
                </a:path>
                <a:path w="1358900" h="1587500">
                  <a:moveTo>
                    <a:pt x="1065552" y="659256"/>
                  </a:moveTo>
                  <a:lnTo>
                    <a:pt x="1016744" y="659256"/>
                  </a:lnTo>
                </a:path>
                <a:path w="1358900" h="1587500">
                  <a:moveTo>
                    <a:pt x="1146888" y="317445"/>
                  </a:moveTo>
                  <a:lnTo>
                    <a:pt x="1146888" y="569728"/>
                  </a:lnTo>
                </a:path>
                <a:path w="1358900" h="1587500">
                  <a:moveTo>
                    <a:pt x="162683" y="862722"/>
                  </a:moveTo>
                  <a:lnTo>
                    <a:pt x="130144" y="862722"/>
                  </a:lnTo>
                </a:path>
                <a:path w="1358900" h="1587500">
                  <a:moveTo>
                    <a:pt x="1114328" y="862722"/>
                  </a:moveTo>
                  <a:lnTo>
                    <a:pt x="1146888" y="862722"/>
                  </a:lnTo>
                </a:path>
                <a:path w="1358900" h="1587500">
                  <a:moveTo>
                    <a:pt x="138273" y="1212673"/>
                  </a:moveTo>
                  <a:lnTo>
                    <a:pt x="162683" y="1212673"/>
                  </a:lnTo>
                </a:path>
                <a:path w="1358900" h="1587500">
                  <a:moveTo>
                    <a:pt x="1155028" y="1163844"/>
                  </a:moveTo>
                  <a:lnTo>
                    <a:pt x="1122468" y="1163844"/>
                  </a:lnTo>
                </a:path>
                <a:path w="1358900" h="1587500">
                  <a:moveTo>
                    <a:pt x="292827" y="618557"/>
                  </a:moveTo>
                  <a:lnTo>
                    <a:pt x="292827" y="219745"/>
                  </a:lnTo>
                </a:path>
                <a:path w="1358900" h="1587500">
                  <a:moveTo>
                    <a:pt x="992345" y="219745"/>
                  </a:moveTo>
                  <a:lnTo>
                    <a:pt x="992345" y="618557"/>
                  </a:lnTo>
                </a:path>
                <a:path w="1358900" h="1587500">
                  <a:moveTo>
                    <a:pt x="219620" y="626697"/>
                  </a:moveTo>
                  <a:lnTo>
                    <a:pt x="252148" y="626697"/>
                  </a:lnTo>
                </a:path>
                <a:path w="1358900" h="1587500">
                  <a:moveTo>
                    <a:pt x="1114328" y="317445"/>
                  </a:moveTo>
                  <a:lnTo>
                    <a:pt x="1114328" y="569728"/>
                  </a:lnTo>
                  <a:lnTo>
                    <a:pt x="1146888" y="569728"/>
                  </a:lnTo>
                </a:path>
                <a:path w="1358900" h="1587500">
                  <a:moveTo>
                    <a:pt x="219620" y="659256"/>
                  </a:moveTo>
                  <a:lnTo>
                    <a:pt x="219620" y="626697"/>
                  </a:lnTo>
                </a:path>
                <a:path w="1358900" h="1587500">
                  <a:moveTo>
                    <a:pt x="260288" y="618557"/>
                  </a:moveTo>
                  <a:lnTo>
                    <a:pt x="260288" y="292993"/>
                  </a:lnTo>
                </a:path>
                <a:path w="1358900" h="1587500">
                  <a:moveTo>
                    <a:pt x="130144" y="569728"/>
                  </a:moveTo>
                  <a:lnTo>
                    <a:pt x="162683" y="569728"/>
                  </a:lnTo>
                  <a:lnTo>
                    <a:pt x="162683" y="317445"/>
                  </a:lnTo>
                </a:path>
                <a:path w="1358900" h="1587500">
                  <a:moveTo>
                    <a:pt x="292827" y="618557"/>
                  </a:moveTo>
                  <a:lnTo>
                    <a:pt x="260288" y="618557"/>
                  </a:lnTo>
                </a:path>
                <a:path w="1358900" h="1587500">
                  <a:moveTo>
                    <a:pt x="252148" y="659256"/>
                  </a:moveTo>
                  <a:lnTo>
                    <a:pt x="252148" y="626697"/>
                  </a:lnTo>
                </a:path>
                <a:path w="1358900" h="1587500">
                  <a:moveTo>
                    <a:pt x="1065552" y="659256"/>
                  </a:moveTo>
                  <a:lnTo>
                    <a:pt x="1065552" y="626697"/>
                  </a:lnTo>
                  <a:lnTo>
                    <a:pt x="1033013" y="626697"/>
                  </a:lnTo>
                </a:path>
                <a:path w="1358900" h="1587500">
                  <a:moveTo>
                    <a:pt x="1024884" y="292993"/>
                  </a:moveTo>
                  <a:lnTo>
                    <a:pt x="1024884" y="618557"/>
                  </a:lnTo>
                  <a:lnTo>
                    <a:pt x="992345" y="618557"/>
                  </a:lnTo>
                </a:path>
                <a:path w="1358900" h="1587500">
                  <a:moveTo>
                    <a:pt x="1033013" y="626697"/>
                  </a:moveTo>
                  <a:lnTo>
                    <a:pt x="1033013" y="659256"/>
                  </a:lnTo>
                </a:path>
                <a:path w="1358900" h="1587500">
                  <a:moveTo>
                    <a:pt x="89474" y="317445"/>
                  </a:moveTo>
                  <a:lnTo>
                    <a:pt x="162683" y="317445"/>
                  </a:lnTo>
                </a:path>
                <a:path w="1358900" h="1587500">
                  <a:moveTo>
                    <a:pt x="1114328" y="317445"/>
                  </a:moveTo>
                  <a:lnTo>
                    <a:pt x="1195729" y="317445"/>
                  </a:lnTo>
                </a:path>
                <a:path w="1358900" h="1587500">
                  <a:moveTo>
                    <a:pt x="1114328" y="292993"/>
                  </a:moveTo>
                  <a:lnTo>
                    <a:pt x="1024884" y="292993"/>
                  </a:lnTo>
                </a:path>
                <a:path w="1358900" h="1587500">
                  <a:moveTo>
                    <a:pt x="260288" y="292993"/>
                  </a:moveTo>
                  <a:lnTo>
                    <a:pt x="162683" y="292993"/>
                  </a:lnTo>
                </a:path>
                <a:path w="1358900" h="1587500">
                  <a:moveTo>
                    <a:pt x="1033013" y="1163844"/>
                  </a:moveTo>
                  <a:lnTo>
                    <a:pt x="1033013" y="911550"/>
                  </a:lnTo>
                </a:path>
                <a:path w="1358900" h="1587500">
                  <a:moveTo>
                    <a:pt x="252148" y="887130"/>
                  </a:moveTo>
                  <a:lnTo>
                    <a:pt x="252148" y="1163844"/>
                  </a:lnTo>
                </a:path>
                <a:path w="1358900" h="1587500">
                  <a:moveTo>
                    <a:pt x="748326" y="634837"/>
                  </a:moveTo>
                  <a:lnTo>
                    <a:pt x="536846" y="634837"/>
                  </a:lnTo>
                </a:path>
                <a:path w="1358900" h="1587500">
                  <a:moveTo>
                    <a:pt x="536846" y="1440557"/>
                  </a:moveTo>
                  <a:lnTo>
                    <a:pt x="748326" y="1440557"/>
                  </a:lnTo>
                </a:path>
                <a:path w="1358900" h="1587500">
                  <a:moveTo>
                    <a:pt x="536846" y="1375449"/>
                  </a:moveTo>
                  <a:lnTo>
                    <a:pt x="748326" y="1375449"/>
                  </a:lnTo>
                </a:path>
              </a:pathLst>
            </a:custGeom>
            <a:ln w="81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3" name="object 12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380649" y="3436682"/>
              <a:ext cx="203343" cy="105801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405048" y="3607599"/>
              <a:ext cx="154545" cy="113929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5429457" y="3786644"/>
              <a:ext cx="105738" cy="105790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5262711" y="3383780"/>
              <a:ext cx="447675" cy="561975"/>
            </a:xfrm>
            <a:custGeom>
              <a:avLst/>
              <a:gdLst/>
              <a:ahLst/>
              <a:cxnLst/>
              <a:rect l="l" t="t" r="r" b="b"/>
              <a:pathLst>
                <a:path w="447675" h="561975">
                  <a:moveTo>
                    <a:pt x="0" y="561556"/>
                  </a:moveTo>
                  <a:lnTo>
                    <a:pt x="447370" y="561556"/>
                  </a:lnTo>
                  <a:lnTo>
                    <a:pt x="447370" y="0"/>
                  </a:lnTo>
                  <a:lnTo>
                    <a:pt x="0" y="0"/>
                  </a:lnTo>
                  <a:lnTo>
                    <a:pt x="0" y="561556"/>
                  </a:lnTo>
                  <a:close/>
                </a:path>
              </a:pathLst>
            </a:custGeom>
            <a:ln w="8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7008875" y="4139183"/>
              <a:ext cx="2403475" cy="277495"/>
            </a:xfrm>
            <a:custGeom>
              <a:avLst/>
              <a:gdLst/>
              <a:ahLst/>
              <a:cxnLst/>
              <a:rect l="l" t="t" r="r" b="b"/>
              <a:pathLst>
                <a:path w="2403475" h="277495">
                  <a:moveTo>
                    <a:pt x="0" y="277368"/>
                  </a:moveTo>
                  <a:lnTo>
                    <a:pt x="2403348" y="277368"/>
                  </a:lnTo>
                  <a:lnTo>
                    <a:pt x="2403348" y="0"/>
                  </a:lnTo>
                  <a:lnTo>
                    <a:pt x="0" y="0"/>
                  </a:lnTo>
                  <a:lnTo>
                    <a:pt x="0" y="277368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29" name="object 129"/>
          <p:cNvGrpSpPr/>
          <p:nvPr/>
        </p:nvGrpSpPr>
        <p:grpSpPr>
          <a:xfrm>
            <a:off x="6477484" y="2800551"/>
            <a:ext cx="5714643" cy="1689533"/>
            <a:chOff x="6477484" y="2800551"/>
            <a:chExt cx="5714643" cy="1689533"/>
          </a:xfrm>
        </p:grpSpPr>
        <p:sp>
          <p:nvSpPr>
            <p:cNvPr id="130" name="object 130"/>
            <p:cNvSpPr/>
            <p:nvPr/>
          </p:nvSpPr>
          <p:spPr>
            <a:xfrm>
              <a:off x="6477484" y="2800551"/>
              <a:ext cx="2674620" cy="1009015"/>
            </a:xfrm>
            <a:custGeom>
              <a:avLst/>
              <a:gdLst/>
              <a:ahLst/>
              <a:cxnLst/>
              <a:rect l="l" t="t" r="r" b="b"/>
              <a:pathLst>
                <a:path w="2674620" h="1009014">
                  <a:moveTo>
                    <a:pt x="175450" y="1008462"/>
                  </a:moveTo>
                  <a:lnTo>
                    <a:pt x="756336" y="1008462"/>
                  </a:lnTo>
                  <a:lnTo>
                    <a:pt x="756336" y="367913"/>
                  </a:lnTo>
                  <a:lnTo>
                    <a:pt x="175450" y="367913"/>
                  </a:lnTo>
                  <a:lnTo>
                    <a:pt x="175450" y="1008462"/>
                  </a:lnTo>
                  <a:close/>
                </a:path>
                <a:path w="2674620" h="1009014">
                  <a:moveTo>
                    <a:pt x="756329" y="1008462"/>
                  </a:moveTo>
                  <a:lnTo>
                    <a:pt x="1337215" y="1008462"/>
                  </a:lnTo>
                  <a:lnTo>
                    <a:pt x="1337215" y="367913"/>
                  </a:lnTo>
                  <a:lnTo>
                    <a:pt x="756329" y="367913"/>
                  </a:lnTo>
                  <a:lnTo>
                    <a:pt x="756329" y="1008462"/>
                  </a:lnTo>
                  <a:close/>
                </a:path>
                <a:path w="2674620" h="1009014">
                  <a:moveTo>
                    <a:pt x="1337239" y="1008462"/>
                  </a:moveTo>
                  <a:lnTo>
                    <a:pt x="1918125" y="1008462"/>
                  </a:lnTo>
                  <a:lnTo>
                    <a:pt x="1918125" y="367913"/>
                  </a:lnTo>
                  <a:lnTo>
                    <a:pt x="1337239" y="367913"/>
                  </a:lnTo>
                  <a:lnTo>
                    <a:pt x="1337239" y="1008462"/>
                  </a:lnTo>
                  <a:close/>
                </a:path>
                <a:path w="2674620" h="1009014">
                  <a:moveTo>
                    <a:pt x="1918125" y="1008462"/>
                  </a:moveTo>
                  <a:lnTo>
                    <a:pt x="2499011" y="1008462"/>
                  </a:lnTo>
                  <a:lnTo>
                    <a:pt x="2499011" y="367913"/>
                  </a:lnTo>
                  <a:lnTo>
                    <a:pt x="1918125" y="367913"/>
                  </a:lnTo>
                  <a:lnTo>
                    <a:pt x="1918125" y="1008462"/>
                  </a:lnTo>
                  <a:close/>
                </a:path>
                <a:path w="2674620" h="1009014">
                  <a:moveTo>
                    <a:pt x="1446305" y="79829"/>
                  </a:moveTo>
                  <a:lnTo>
                    <a:pt x="1228502" y="79829"/>
                  </a:lnTo>
                </a:path>
                <a:path w="2674620" h="1009014">
                  <a:moveTo>
                    <a:pt x="1664084" y="56109"/>
                  </a:moveTo>
                  <a:lnTo>
                    <a:pt x="1010370" y="56109"/>
                  </a:lnTo>
                </a:path>
                <a:path w="2674620" h="1009014">
                  <a:moveTo>
                    <a:pt x="1010370" y="79829"/>
                  </a:moveTo>
                  <a:lnTo>
                    <a:pt x="1010370" y="56109"/>
                  </a:lnTo>
                </a:path>
                <a:path w="2674620" h="1009014">
                  <a:moveTo>
                    <a:pt x="1664084" y="79829"/>
                  </a:moveTo>
                  <a:lnTo>
                    <a:pt x="1664084" y="56109"/>
                  </a:lnTo>
                </a:path>
                <a:path w="2674620" h="1009014">
                  <a:moveTo>
                    <a:pt x="1010370" y="79829"/>
                  </a:moveTo>
                  <a:lnTo>
                    <a:pt x="1013595" y="79829"/>
                  </a:lnTo>
                  <a:lnTo>
                    <a:pt x="1155674" y="79829"/>
                  </a:lnTo>
                </a:path>
                <a:path w="2674620" h="1009014">
                  <a:moveTo>
                    <a:pt x="1518780" y="79829"/>
                  </a:moveTo>
                  <a:lnTo>
                    <a:pt x="1155674" y="79829"/>
                  </a:lnTo>
                </a:path>
                <a:path w="2674620" h="1009014">
                  <a:moveTo>
                    <a:pt x="1660859" y="79829"/>
                  </a:moveTo>
                  <a:lnTo>
                    <a:pt x="1518780" y="79829"/>
                  </a:lnTo>
                </a:path>
                <a:path w="2674620" h="1009014">
                  <a:moveTo>
                    <a:pt x="1660859" y="79829"/>
                  </a:moveTo>
                  <a:lnTo>
                    <a:pt x="1664084" y="79829"/>
                  </a:lnTo>
                </a:path>
                <a:path w="2674620" h="1009014">
                  <a:moveTo>
                    <a:pt x="1155674" y="160036"/>
                  </a:moveTo>
                  <a:lnTo>
                    <a:pt x="1013595" y="160036"/>
                  </a:lnTo>
                </a:path>
                <a:path w="2674620" h="1009014">
                  <a:moveTo>
                    <a:pt x="1518780" y="160036"/>
                  </a:moveTo>
                  <a:lnTo>
                    <a:pt x="1155674" y="160036"/>
                  </a:lnTo>
                </a:path>
                <a:path w="2674620" h="1009014">
                  <a:moveTo>
                    <a:pt x="1660859" y="160036"/>
                  </a:moveTo>
                  <a:lnTo>
                    <a:pt x="1518780" y="160036"/>
                  </a:lnTo>
                </a:path>
                <a:path w="2674620" h="1009014">
                  <a:moveTo>
                    <a:pt x="1010370" y="0"/>
                  </a:moveTo>
                  <a:lnTo>
                    <a:pt x="1664084" y="0"/>
                  </a:lnTo>
                </a:path>
                <a:path w="2674620" h="1009014">
                  <a:moveTo>
                    <a:pt x="1010370" y="160036"/>
                  </a:moveTo>
                  <a:lnTo>
                    <a:pt x="1010370" y="179017"/>
                  </a:lnTo>
                </a:path>
                <a:path w="2674620" h="1009014">
                  <a:moveTo>
                    <a:pt x="1010370" y="79829"/>
                  </a:moveTo>
                  <a:lnTo>
                    <a:pt x="1010370" y="160036"/>
                  </a:lnTo>
                </a:path>
                <a:path w="2674620" h="1009014">
                  <a:moveTo>
                    <a:pt x="1010370" y="32012"/>
                  </a:moveTo>
                  <a:lnTo>
                    <a:pt x="1010370" y="56109"/>
                  </a:lnTo>
                </a:path>
                <a:path w="2674620" h="1009014">
                  <a:moveTo>
                    <a:pt x="1010370" y="24123"/>
                  </a:moveTo>
                  <a:lnTo>
                    <a:pt x="1010370" y="32012"/>
                  </a:lnTo>
                </a:path>
                <a:path w="2674620" h="1009014">
                  <a:moveTo>
                    <a:pt x="1010370" y="0"/>
                  </a:moveTo>
                  <a:lnTo>
                    <a:pt x="1010370" y="24123"/>
                  </a:lnTo>
                </a:path>
                <a:path w="2674620" h="1009014">
                  <a:moveTo>
                    <a:pt x="1664084" y="0"/>
                  </a:moveTo>
                  <a:lnTo>
                    <a:pt x="1664084" y="24123"/>
                  </a:lnTo>
                  <a:lnTo>
                    <a:pt x="1664084" y="32012"/>
                  </a:lnTo>
                  <a:lnTo>
                    <a:pt x="1664084" y="56109"/>
                  </a:lnTo>
                </a:path>
                <a:path w="2674620" h="1009014">
                  <a:moveTo>
                    <a:pt x="1664084" y="79829"/>
                  </a:moveTo>
                  <a:lnTo>
                    <a:pt x="1664084" y="160036"/>
                  </a:lnTo>
                  <a:lnTo>
                    <a:pt x="1664084" y="179017"/>
                  </a:lnTo>
                </a:path>
                <a:path w="2674620" h="1009014">
                  <a:moveTo>
                    <a:pt x="1664084" y="32012"/>
                  </a:moveTo>
                  <a:lnTo>
                    <a:pt x="1010370" y="32012"/>
                  </a:lnTo>
                </a:path>
                <a:path w="2674620" h="1009014">
                  <a:moveTo>
                    <a:pt x="1482543" y="174279"/>
                  </a:moveTo>
                  <a:lnTo>
                    <a:pt x="1482543" y="160036"/>
                  </a:lnTo>
                </a:path>
                <a:path w="2674620" h="1009014">
                  <a:moveTo>
                    <a:pt x="1482543" y="174279"/>
                  </a:moveTo>
                  <a:lnTo>
                    <a:pt x="1191911" y="174279"/>
                  </a:lnTo>
                  <a:lnTo>
                    <a:pt x="1191911" y="160036"/>
                  </a:lnTo>
                </a:path>
                <a:path w="2674620" h="1009014">
                  <a:moveTo>
                    <a:pt x="1013595" y="160036"/>
                  </a:moveTo>
                  <a:lnTo>
                    <a:pt x="1013595" y="79829"/>
                  </a:lnTo>
                </a:path>
                <a:path w="2674620" h="1009014">
                  <a:moveTo>
                    <a:pt x="191595" y="214988"/>
                  </a:moveTo>
                  <a:lnTo>
                    <a:pt x="1010370" y="179017"/>
                  </a:lnTo>
                </a:path>
                <a:path w="2674620" h="1009014">
                  <a:moveTo>
                    <a:pt x="191595" y="214988"/>
                  </a:moveTo>
                  <a:lnTo>
                    <a:pt x="149617" y="225650"/>
                  </a:lnTo>
                  <a:lnTo>
                    <a:pt x="112303" y="249747"/>
                  </a:lnTo>
                  <a:lnTo>
                    <a:pt x="83240" y="284532"/>
                  </a:lnTo>
                  <a:lnTo>
                    <a:pt x="64582" y="327584"/>
                  </a:lnTo>
                  <a:lnTo>
                    <a:pt x="58123" y="374216"/>
                  </a:lnTo>
                  <a:lnTo>
                    <a:pt x="58123" y="512148"/>
                  </a:lnTo>
                  <a:lnTo>
                    <a:pt x="0" y="512148"/>
                  </a:lnTo>
                  <a:lnTo>
                    <a:pt x="0" y="568257"/>
                  </a:lnTo>
                </a:path>
                <a:path w="2674620" h="1009014">
                  <a:moveTo>
                    <a:pt x="102974" y="568257"/>
                  </a:moveTo>
                  <a:lnTo>
                    <a:pt x="0" y="568257"/>
                  </a:lnTo>
                </a:path>
                <a:path w="2674620" h="1009014">
                  <a:moveTo>
                    <a:pt x="2571487" y="568257"/>
                  </a:moveTo>
                  <a:lnTo>
                    <a:pt x="2674454" y="568257"/>
                  </a:lnTo>
                </a:path>
                <a:path w="2674620" h="1009014">
                  <a:moveTo>
                    <a:pt x="2674454" y="512148"/>
                  </a:moveTo>
                  <a:lnTo>
                    <a:pt x="2674454" y="568257"/>
                  </a:lnTo>
                </a:path>
                <a:path w="2674620" h="1009014">
                  <a:moveTo>
                    <a:pt x="2616342" y="512148"/>
                  </a:moveTo>
                  <a:lnTo>
                    <a:pt x="2674454" y="512148"/>
                  </a:lnTo>
                </a:path>
                <a:path w="2674620" h="1009014">
                  <a:moveTo>
                    <a:pt x="2616342" y="512148"/>
                  </a:moveTo>
                  <a:lnTo>
                    <a:pt x="2616342" y="374216"/>
                  </a:lnTo>
                  <a:lnTo>
                    <a:pt x="2609867" y="327584"/>
                  </a:lnTo>
                  <a:lnTo>
                    <a:pt x="2591218" y="284532"/>
                  </a:lnTo>
                  <a:lnTo>
                    <a:pt x="2562162" y="249747"/>
                  </a:lnTo>
                  <a:lnTo>
                    <a:pt x="2524842" y="225650"/>
                  </a:lnTo>
                  <a:lnTo>
                    <a:pt x="2483212" y="214988"/>
                  </a:lnTo>
                </a:path>
                <a:path w="2674620" h="1009014">
                  <a:moveTo>
                    <a:pt x="1664084" y="179017"/>
                  </a:moveTo>
                  <a:lnTo>
                    <a:pt x="2483212" y="214988"/>
                  </a:lnTo>
                </a:path>
                <a:path w="2674620" h="1009014">
                  <a:moveTo>
                    <a:pt x="1660859" y="160036"/>
                  </a:moveTo>
                  <a:lnTo>
                    <a:pt x="1660859" y="79829"/>
                  </a:lnTo>
                </a:path>
                <a:path w="2674620" h="1009014">
                  <a:moveTo>
                    <a:pt x="1155674" y="160036"/>
                  </a:moveTo>
                  <a:lnTo>
                    <a:pt x="1155674" y="79829"/>
                  </a:lnTo>
                </a:path>
                <a:path w="2674620" h="1009014">
                  <a:moveTo>
                    <a:pt x="1518780" y="160036"/>
                  </a:moveTo>
                  <a:lnTo>
                    <a:pt x="1518780" y="79829"/>
                  </a:lnTo>
                </a:path>
                <a:path w="2674620" h="1009014">
                  <a:moveTo>
                    <a:pt x="1010370" y="24123"/>
                  </a:moveTo>
                  <a:lnTo>
                    <a:pt x="1664084" y="24123"/>
                  </a:lnTo>
                </a:path>
                <a:path w="2674620" h="1009014">
                  <a:moveTo>
                    <a:pt x="1712166" y="160036"/>
                  </a:moveTo>
                  <a:lnTo>
                    <a:pt x="1712166" y="180983"/>
                  </a:lnTo>
                </a:path>
                <a:path w="2674620" h="1009014">
                  <a:moveTo>
                    <a:pt x="1712166" y="160036"/>
                  </a:moveTo>
                  <a:lnTo>
                    <a:pt x="1712166" y="0"/>
                  </a:lnTo>
                </a:path>
                <a:path w="2674620" h="1009014">
                  <a:moveTo>
                    <a:pt x="962288" y="160036"/>
                  </a:moveTo>
                  <a:lnTo>
                    <a:pt x="962288" y="0"/>
                  </a:lnTo>
                </a:path>
                <a:path w="2674620" h="1009014">
                  <a:moveTo>
                    <a:pt x="962288" y="160036"/>
                  </a:moveTo>
                  <a:lnTo>
                    <a:pt x="962288" y="180983"/>
                  </a:lnTo>
                </a:path>
                <a:path w="2674620" h="1009014">
                  <a:moveTo>
                    <a:pt x="879758" y="160036"/>
                  </a:moveTo>
                  <a:lnTo>
                    <a:pt x="879758" y="185344"/>
                  </a:lnTo>
                </a:path>
                <a:path w="2674620" h="1009014">
                  <a:moveTo>
                    <a:pt x="879758" y="160036"/>
                  </a:moveTo>
                  <a:lnTo>
                    <a:pt x="962288" y="160036"/>
                  </a:lnTo>
                </a:path>
                <a:path w="2674620" h="1009014">
                  <a:moveTo>
                    <a:pt x="1795049" y="160036"/>
                  </a:moveTo>
                  <a:lnTo>
                    <a:pt x="1795049" y="185344"/>
                  </a:lnTo>
                </a:path>
                <a:path w="2674620" h="1009014">
                  <a:moveTo>
                    <a:pt x="1712166" y="160036"/>
                  </a:moveTo>
                  <a:lnTo>
                    <a:pt x="1795049" y="160036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1" name="object 131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959752" y="3607665"/>
              <a:ext cx="193069" cy="355220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6477484" y="2800551"/>
              <a:ext cx="2653030" cy="1205865"/>
            </a:xfrm>
            <a:custGeom>
              <a:avLst/>
              <a:gdLst/>
              <a:ahLst/>
              <a:cxnLst/>
              <a:rect l="l" t="t" r="r" b="b"/>
              <a:pathLst>
                <a:path w="2653029" h="1205864">
                  <a:moveTo>
                    <a:pt x="191595" y="1161390"/>
                  </a:moveTo>
                  <a:lnTo>
                    <a:pt x="763864" y="1194188"/>
                  </a:lnTo>
                  <a:lnTo>
                    <a:pt x="1337239" y="1205252"/>
                  </a:lnTo>
                  <a:lnTo>
                    <a:pt x="1910590" y="1194188"/>
                  </a:lnTo>
                  <a:lnTo>
                    <a:pt x="2483212" y="1161390"/>
                  </a:lnTo>
                </a:path>
                <a:path w="2653029" h="1205864">
                  <a:moveTo>
                    <a:pt x="58123" y="1002138"/>
                  </a:moveTo>
                  <a:lnTo>
                    <a:pt x="64582" y="1048767"/>
                  </a:lnTo>
                  <a:lnTo>
                    <a:pt x="83240" y="1091840"/>
                  </a:lnTo>
                  <a:lnTo>
                    <a:pt x="112303" y="1126615"/>
                  </a:lnTo>
                  <a:lnTo>
                    <a:pt x="149617" y="1150720"/>
                  </a:lnTo>
                  <a:lnTo>
                    <a:pt x="191595" y="1161390"/>
                  </a:lnTo>
                </a:path>
                <a:path w="2653029" h="1205864">
                  <a:moveTo>
                    <a:pt x="58123" y="864233"/>
                  </a:moveTo>
                  <a:lnTo>
                    <a:pt x="58123" y="1002138"/>
                  </a:lnTo>
                </a:path>
                <a:path w="2653029" h="1205864">
                  <a:moveTo>
                    <a:pt x="58123" y="864233"/>
                  </a:moveTo>
                  <a:lnTo>
                    <a:pt x="0" y="864233"/>
                  </a:lnTo>
                  <a:lnTo>
                    <a:pt x="0" y="808123"/>
                  </a:lnTo>
                </a:path>
                <a:path w="2653029" h="1205864">
                  <a:moveTo>
                    <a:pt x="102974" y="808123"/>
                  </a:moveTo>
                  <a:lnTo>
                    <a:pt x="0" y="808123"/>
                  </a:lnTo>
                </a:path>
                <a:path w="2653029" h="1205864">
                  <a:moveTo>
                    <a:pt x="1712166" y="0"/>
                  </a:moveTo>
                  <a:lnTo>
                    <a:pt x="1795049" y="0"/>
                  </a:lnTo>
                </a:path>
                <a:path w="2653029" h="1205864">
                  <a:moveTo>
                    <a:pt x="1795049" y="160036"/>
                  </a:moveTo>
                  <a:lnTo>
                    <a:pt x="1795049" y="0"/>
                  </a:lnTo>
                </a:path>
                <a:path w="2653029" h="1205864">
                  <a:moveTo>
                    <a:pt x="879758" y="160036"/>
                  </a:moveTo>
                  <a:lnTo>
                    <a:pt x="879758" y="0"/>
                  </a:lnTo>
                  <a:lnTo>
                    <a:pt x="962288" y="0"/>
                  </a:lnTo>
                </a:path>
                <a:path w="2653029" h="1205864">
                  <a:moveTo>
                    <a:pt x="2652580" y="808123"/>
                  </a:moveTo>
                  <a:lnTo>
                    <a:pt x="2571487" y="808123"/>
                  </a:lnTo>
                </a:path>
                <a:path w="2653029" h="1205864">
                  <a:moveTo>
                    <a:pt x="2652580" y="808123"/>
                  </a:moveTo>
                  <a:lnTo>
                    <a:pt x="2652580" y="568257"/>
                  </a:lnTo>
                </a:path>
                <a:path w="2653029" h="1205864">
                  <a:moveTo>
                    <a:pt x="21886" y="808123"/>
                  </a:moveTo>
                  <a:lnTo>
                    <a:pt x="21886" y="568257"/>
                  </a:lnTo>
                </a:path>
                <a:path w="2653029" h="1205864">
                  <a:moveTo>
                    <a:pt x="102974" y="964993"/>
                  </a:moveTo>
                  <a:lnTo>
                    <a:pt x="109073" y="1009251"/>
                  </a:lnTo>
                  <a:lnTo>
                    <a:pt x="126295" y="1049559"/>
                  </a:lnTo>
                  <a:lnTo>
                    <a:pt x="153921" y="1082751"/>
                  </a:lnTo>
                  <a:lnTo>
                    <a:pt x="188725" y="1105275"/>
                  </a:lnTo>
                  <a:lnTo>
                    <a:pt x="228551" y="1115550"/>
                  </a:lnTo>
                </a:path>
                <a:path w="2653029" h="1205864">
                  <a:moveTo>
                    <a:pt x="228551" y="260812"/>
                  </a:moveTo>
                  <a:lnTo>
                    <a:pt x="188725" y="271097"/>
                  </a:lnTo>
                  <a:lnTo>
                    <a:pt x="153921" y="293606"/>
                  </a:lnTo>
                  <a:lnTo>
                    <a:pt x="126295" y="326399"/>
                  </a:lnTo>
                  <a:lnTo>
                    <a:pt x="109073" y="367108"/>
                  </a:lnTo>
                  <a:lnTo>
                    <a:pt x="102974" y="410967"/>
                  </a:lnTo>
                </a:path>
                <a:path w="2653029" h="1205864">
                  <a:moveTo>
                    <a:pt x="102974" y="964993"/>
                  </a:moveTo>
                  <a:lnTo>
                    <a:pt x="109073" y="1009251"/>
                  </a:lnTo>
                  <a:lnTo>
                    <a:pt x="126295" y="1049559"/>
                  </a:lnTo>
                  <a:lnTo>
                    <a:pt x="153921" y="1082751"/>
                  </a:lnTo>
                  <a:lnTo>
                    <a:pt x="188725" y="1105275"/>
                  </a:lnTo>
                  <a:lnTo>
                    <a:pt x="228551" y="1115550"/>
                  </a:lnTo>
                  <a:lnTo>
                    <a:pt x="782536" y="1145979"/>
                  </a:lnTo>
                  <a:lnTo>
                    <a:pt x="1337239" y="1155858"/>
                  </a:lnTo>
                  <a:lnTo>
                    <a:pt x="1891918" y="1145979"/>
                  </a:lnTo>
                  <a:lnTo>
                    <a:pt x="2446268" y="1115550"/>
                  </a:lnTo>
                  <a:lnTo>
                    <a:pt x="2485731" y="1105275"/>
                  </a:lnTo>
                  <a:lnTo>
                    <a:pt x="2520533" y="1082751"/>
                  </a:lnTo>
                  <a:lnTo>
                    <a:pt x="2548152" y="1049559"/>
                  </a:lnTo>
                  <a:lnTo>
                    <a:pt x="2565741" y="1009251"/>
                  </a:lnTo>
                  <a:lnTo>
                    <a:pt x="2571487" y="964993"/>
                  </a:lnTo>
                </a:path>
                <a:path w="2653029" h="1205864">
                  <a:moveTo>
                    <a:pt x="2571487" y="808123"/>
                  </a:moveTo>
                  <a:lnTo>
                    <a:pt x="2571487" y="964993"/>
                  </a:lnTo>
                </a:path>
                <a:path w="2653029" h="1205864">
                  <a:moveTo>
                    <a:pt x="2571487" y="808123"/>
                  </a:moveTo>
                  <a:lnTo>
                    <a:pt x="2571487" y="568257"/>
                  </a:lnTo>
                </a:path>
                <a:path w="2653029" h="1205864">
                  <a:moveTo>
                    <a:pt x="2571487" y="410967"/>
                  </a:moveTo>
                  <a:lnTo>
                    <a:pt x="2571487" y="568257"/>
                  </a:lnTo>
                </a:path>
                <a:path w="2653029" h="1205864">
                  <a:moveTo>
                    <a:pt x="2571487" y="410967"/>
                  </a:moveTo>
                  <a:lnTo>
                    <a:pt x="2565741" y="367108"/>
                  </a:lnTo>
                  <a:lnTo>
                    <a:pt x="2548152" y="326399"/>
                  </a:lnTo>
                  <a:lnTo>
                    <a:pt x="2520533" y="293606"/>
                  </a:lnTo>
                  <a:lnTo>
                    <a:pt x="2485731" y="271097"/>
                  </a:lnTo>
                  <a:lnTo>
                    <a:pt x="2446268" y="260812"/>
                  </a:lnTo>
                  <a:lnTo>
                    <a:pt x="1891918" y="230388"/>
                  </a:lnTo>
                  <a:lnTo>
                    <a:pt x="1337239" y="220507"/>
                  </a:lnTo>
                  <a:lnTo>
                    <a:pt x="782536" y="230388"/>
                  </a:lnTo>
                  <a:lnTo>
                    <a:pt x="228551" y="260812"/>
                  </a:lnTo>
                  <a:lnTo>
                    <a:pt x="188725" y="271097"/>
                  </a:lnTo>
                  <a:lnTo>
                    <a:pt x="153921" y="293606"/>
                  </a:lnTo>
                  <a:lnTo>
                    <a:pt x="126295" y="326399"/>
                  </a:lnTo>
                  <a:lnTo>
                    <a:pt x="109073" y="367108"/>
                  </a:lnTo>
                  <a:lnTo>
                    <a:pt x="102974" y="410967"/>
                  </a:lnTo>
                </a:path>
                <a:path w="2653029" h="1205864">
                  <a:moveTo>
                    <a:pt x="102974" y="568257"/>
                  </a:moveTo>
                  <a:lnTo>
                    <a:pt x="102974" y="410967"/>
                  </a:lnTo>
                </a:path>
                <a:path w="2653029" h="1205864">
                  <a:moveTo>
                    <a:pt x="102974" y="568257"/>
                  </a:moveTo>
                  <a:lnTo>
                    <a:pt x="102974" y="808123"/>
                  </a:lnTo>
                </a:path>
                <a:path w="2653029" h="1205864">
                  <a:moveTo>
                    <a:pt x="102974" y="964993"/>
                  </a:moveTo>
                  <a:lnTo>
                    <a:pt x="102974" y="808123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3" name="object 13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781748" y="3225762"/>
              <a:ext cx="323619" cy="120107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867127" y="3430061"/>
              <a:ext cx="69979" cy="117738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6978002" y="3431247"/>
              <a:ext cx="41910" cy="116839"/>
            </a:xfrm>
            <a:custGeom>
              <a:avLst/>
              <a:gdLst/>
              <a:ahLst/>
              <a:cxnLst/>
              <a:rect l="l" t="t" r="r" b="b"/>
              <a:pathLst>
                <a:path w="41909" h="116839">
                  <a:moveTo>
                    <a:pt x="41605" y="71920"/>
                  </a:moveTo>
                  <a:lnTo>
                    <a:pt x="39814" y="60452"/>
                  </a:lnTo>
                  <a:lnTo>
                    <a:pt x="36588" y="50571"/>
                  </a:lnTo>
                  <a:lnTo>
                    <a:pt x="30492" y="43459"/>
                  </a:lnTo>
                  <a:lnTo>
                    <a:pt x="23304" y="41084"/>
                  </a:lnTo>
                  <a:lnTo>
                    <a:pt x="22250" y="41490"/>
                  </a:lnTo>
                  <a:lnTo>
                    <a:pt x="14719" y="43459"/>
                  </a:lnTo>
                  <a:lnTo>
                    <a:pt x="12192" y="45453"/>
                  </a:lnTo>
                  <a:lnTo>
                    <a:pt x="6451" y="54927"/>
                  </a:lnTo>
                  <a:lnTo>
                    <a:pt x="7886" y="9486"/>
                  </a:lnTo>
                  <a:lnTo>
                    <a:pt x="39103" y="9486"/>
                  </a:lnTo>
                  <a:lnTo>
                    <a:pt x="40170" y="0"/>
                  </a:lnTo>
                  <a:lnTo>
                    <a:pt x="5372" y="0"/>
                  </a:lnTo>
                  <a:lnTo>
                    <a:pt x="3225" y="61633"/>
                  </a:lnTo>
                  <a:lnTo>
                    <a:pt x="6807" y="62039"/>
                  </a:lnTo>
                  <a:lnTo>
                    <a:pt x="8242" y="58483"/>
                  </a:lnTo>
                  <a:lnTo>
                    <a:pt x="13284" y="50571"/>
                  </a:lnTo>
                  <a:lnTo>
                    <a:pt x="21170" y="48196"/>
                  </a:lnTo>
                  <a:lnTo>
                    <a:pt x="25476" y="49377"/>
                  </a:lnTo>
                  <a:lnTo>
                    <a:pt x="30848" y="56896"/>
                  </a:lnTo>
                  <a:lnTo>
                    <a:pt x="33007" y="65595"/>
                  </a:lnTo>
                  <a:lnTo>
                    <a:pt x="33718" y="78244"/>
                  </a:lnTo>
                  <a:lnTo>
                    <a:pt x="33718" y="81800"/>
                  </a:lnTo>
                  <a:lnTo>
                    <a:pt x="33007" y="94449"/>
                  </a:lnTo>
                  <a:lnTo>
                    <a:pt x="30492" y="103936"/>
                  </a:lnTo>
                  <a:lnTo>
                    <a:pt x="26530" y="109855"/>
                  </a:lnTo>
                  <a:lnTo>
                    <a:pt x="19735" y="112623"/>
                  </a:lnTo>
                  <a:lnTo>
                    <a:pt x="18288" y="112623"/>
                  </a:lnTo>
                  <a:lnTo>
                    <a:pt x="11112" y="109855"/>
                  </a:lnTo>
                  <a:lnTo>
                    <a:pt x="6807" y="101942"/>
                  </a:lnTo>
                  <a:lnTo>
                    <a:pt x="8242" y="96418"/>
                  </a:lnTo>
                  <a:lnTo>
                    <a:pt x="9321" y="89687"/>
                  </a:lnTo>
                  <a:lnTo>
                    <a:pt x="8610" y="84950"/>
                  </a:lnTo>
                  <a:lnTo>
                    <a:pt x="5372" y="82207"/>
                  </a:lnTo>
                  <a:lnTo>
                    <a:pt x="1435" y="84950"/>
                  </a:lnTo>
                  <a:lnTo>
                    <a:pt x="0" y="92456"/>
                  </a:lnTo>
                  <a:lnTo>
                    <a:pt x="1079" y="100380"/>
                  </a:lnTo>
                  <a:lnTo>
                    <a:pt x="6096" y="109448"/>
                  </a:lnTo>
                  <a:lnTo>
                    <a:pt x="12547" y="114998"/>
                  </a:lnTo>
                  <a:lnTo>
                    <a:pt x="19735" y="116560"/>
                  </a:lnTo>
                  <a:lnTo>
                    <a:pt x="24041" y="116179"/>
                  </a:lnTo>
                  <a:lnTo>
                    <a:pt x="41605" y="77063"/>
                  </a:lnTo>
                  <a:lnTo>
                    <a:pt x="41605" y="7192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6" name="object 13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891544" y="3633553"/>
              <a:ext cx="104027" cy="115396"/>
            </a:xfrm>
            <a:prstGeom prst="rect">
              <a:avLst/>
            </a:prstGeom>
          </p:spPr>
        </p:pic>
        <p:pic>
          <p:nvPicPr>
            <p:cNvPr id="137" name="object 13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392421" y="3228131"/>
              <a:ext cx="264424" cy="117738"/>
            </a:xfrm>
            <a:prstGeom prst="rect">
              <a:avLst/>
            </a:prstGeom>
          </p:spPr>
        </p:pic>
        <p:pic>
          <p:nvPicPr>
            <p:cNvPr id="138" name="object 138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7448013" y="3430061"/>
              <a:ext cx="69979" cy="117738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7558888" y="3431247"/>
              <a:ext cx="41910" cy="116839"/>
            </a:xfrm>
            <a:custGeom>
              <a:avLst/>
              <a:gdLst/>
              <a:ahLst/>
              <a:cxnLst/>
              <a:rect l="l" t="t" r="r" b="b"/>
              <a:pathLst>
                <a:path w="41909" h="116839">
                  <a:moveTo>
                    <a:pt x="41630" y="71920"/>
                  </a:moveTo>
                  <a:lnTo>
                    <a:pt x="39814" y="60452"/>
                  </a:lnTo>
                  <a:lnTo>
                    <a:pt x="36588" y="50571"/>
                  </a:lnTo>
                  <a:lnTo>
                    <a:pt x="30492" y="43459"/>
                  </a:lnTo>
                  <a:lnTo>
                    <a:pt x="23304" y="41084"/>
                  </a:lnTo>
                  <a:lnTo>
                    <a:pt x="22250" y="41490"/>
                  </a:lnTo>
                  <a:lnTo>
                    <a:pt x="14719" y="43459"/>
                  </a:lnTo>
                  <a:lnTo>
                    <a:pt x="12192" y="45453"/>
                  </a:lnTo>
                  <a:lnTo>
                    <a:pt x="6451" y="54927"/>
                  </a:lnTo>
                  <a:lnTo>
                    <a:pt x="7886" y="9486"/>
                  </a:lnTo>
                  <a:lnTo>
                    <a:pt x="39103" y="9486"/>
                  </a:lnTo>
                  <a:lnTo>
                    <a:pt x="40195" y="0"/>
                  </a:lnTo>
                  <a:lnTo>
                    <a:pt x="5397" y="0"/>
                  </a:lnTo>
                  <a:lnTo>
                    <a:pt x="3225" y="61633"/>
                  </a:lnTo>
                  <a:lnTo>
                    <a:pt x="6807" y="62039"/>
                  </a:lnTo>
                  <a:lnTo>
                    <a:pt x="8242" y="58483"/>
                  </a:lnTo>
                  <a:lnTo>
                    <a:pt x="13284" y="50571"/>
                  </a:lnTo>
                  <a:lnTo>
                    <a:pt x="21170" y="48196"/>
                  </a:lnTo>
                  <a:lnTo>
                    <a:pt x="25476" y="49377"/>
                  </a:lnTo>
                  <a:lnTo>
                    <a:pt x="30848" y="56896"/>
                  </a:lnTo>
                  <a:lnTo>
                    <a:pt x="33007" y="65595"/>
                  </a:lnTo>
                  <a:lnTo>
                    <a:pt x="33718" y="78244"/>
                  </a:lnTo>
                  <a:lnTo>
                    <a:pt x="33718" y="81800"/>
                  </a:lnTo>
                  <a:lnTo>
                    <a:pt x="32651" y="94449"/>
                  </a:lnTo>
                  <a:lnTo>
                    <a:pt x="30492" y="103936"/>
                  </a:lnTo>
                  <a:lnTo>
                    <a:pt x="26555" y="109855"/>
                  </a:lnTo>
                  <a:lnTo>
                    <a:pt x="19735" y="112623"/>
                  </a:lnTo>
                  <a:lnTo>
                    <a:pt x="18300" y="112623"/>
                  </a:lnTo>
                  <a:lnTo>
                    <a:pt x="11112" y="109855"/>
                  </a:lnTo>
                  <a:lnTo>
                    <a:pt x="6807" y="101942"/>
                  </a:lnTo>
                  <a:lnTo>
                    <a:pt x="8242" y="96418"/>
                  </a:lnTo>
                  <a:lnTo>
                    <a:pt x="9321" y="89687"/>
                  </a:lnTo>
                  <a:lnTo>
                    <a:pt x="8623" y="84950"/>
                  </a:lnTo>
                  <a:lnTo>
                    <a:pt x="5397" y="82207"/>
                  </a:lnTo>
                  <a:lnTo>
                    <a:pt x="1435" y="84950"/>
                  </a:lnTo>
                  <a:lnTo>
                    <a:pt x="0" y="92456"/>
                  </a:lnTo>
                  <a:lnTo>
                    <a:pt x="1079" y="100380"/>
                  </a:lnTo>
                  <a:lnTo>
                    <a:pt x="6096" y="109448"/>
                  </a:lnTo>
                  <a:lnTo>
                    <a:pt x="12547" y="114998"/>
                  </a:lnTo>
                  <a:lnTo>
                    <a:pt x="19735" y="116560"/>
                  </a:lnTo>
                  <a:lnTo>
                    <a:pt x="24041" y="116179"/>
                  </a:lnTo>
                  <a:lnTo>
                    <a:pt x="41630" y="77063"/>
                  </a:lnTo>
                  <a:lnTo>
                    <a:pt x="41630" y="7192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0" name="object 14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472431" y="3632368"/>
              <a:ext cx="103674" cy="117765"/>
            </a:xfrm>
            <a:prstGeom prst="rect">
              <a:avLst/>
            </a:prstGeom>
          </p:spPr>
        </p:pic>
        <p:pic>
          <p:nvPicPr>
            <p:cNvPr id="141" name="object 14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943521" y="3225762"/>
              <a:ext cx="323643" cy="120107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028923" y="3430061"/>
              <a:ext cx="69955" cy="117738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8139773" y="3431247"/>
              <a:ext cx="41910" cy="116839"/>
            </a:xfrm>
            <a:custGeom>
              <a:avLst/>
              <a:gdLst/>
              <a:ahLst/>
              <a:cxnLst/>
              <a:rect l="l" t="t" r="r" b="b"/>
              <a:pathLst>
                <a:path w="41909" h="116839">
                  <a:moveTo>
                    <a:pt x="41630" y="77063"/>
                  </a:moveTo>
                  <a:lnTo>
                    <a:pt x="23329" y="41084"/>
                  </a:lnTo>
                  <a:lnTo>
                    <a:pt x="22250" y="41490"/>
                  </a:lnTo>
                  <a:lnTo>
                    <a:pt x="14719" y="43459"/>
                  </a:lnTo>
                  <a:lnTo>
                    <a:pt x="12192" y="45453"/>
                  </a:lnTo>
                  <a:lnTo>
                    <a:pt x="6451" y="54927"/>
                  </a:lnTo>
                  <a:lnTo>
                    <a:pt x="7886" y="9486"/>
                  </a:lnTo>
                  <a:lnTo>
                    <a:pt x="39116" y="9486"/>
                  </a:lnTo>
                  <a:lnTo>
                    <a:pt x="40195" y="0"/>
                  </a:lnTo>
                  <a:lnTo>
                    <a:pt x="5397" y="0"/>
                  </a:lnTo>
                  <a:lnTo>
                    <a:pt x="3225" y="61633"/>
                  </a:lnTo>
                  <a:lnTo>
                    <a:pt x="6832" y="62039"/>
                  </a:lnTo>
                  <a:lnTo>
                    <a:pt x="8267" y="58483"/>
                  </a:lnTo>
                  <a:lnTo>
                    <a:pt x="13284" y="50571"/>
                  </a:lnTo>
                  <a:lnTo>
                    <a:pt x="21170" y="48196"/>
                  </a:lnTo>
                  <a:lnTo>
                    <a:pt x="25476" y="49377"/>
                  </a:lnTo>
                  <a:lnTo>
                    <a:pt x="30873" y="56896"/>
                  </a:lnTo>
                  <a:lnTo>
                    <a:pt x="33007" y="65595"/>
                  </a:lnTo>
                  <a:lnTo>
                    <a:pt x="33718" y="78244"/>
                  </a:lnTo>
                  <a:lnTo>
                    <a:pt x="33718" y="81800"/>
                  </a:lnTo>
                  <a:lnTo>
                    <a:pt x="32664" y="94449"/>
                  </a:lnTo>
                  <a:lnTo>
                    <a:pt x="30492" y="103936"/>
                  </a:lnTo>
                  <a:lnTo>
                    <a:pt x="26555" y="109855"/>
                  </a:lnTo>
                  <a:lnTo>
                    <a:pt x="19735" y="112623"/>
                  </a:lnTo>
                  <a:lnTo>
                    <a:pt x="18300" y="112623"/>
                  </a:lnTo>
                  <a:lnTo>
                    <a:pt x="11112" y="109855"/>
                  </a:lnTo>
                  <a:lnTo>
                    <a:pt x="6832" y="101942"/>
                  </a:lnTo>
                  <a:lnTo>
                    <a:pt x="8267" y="96418"/>
                  </a:lnTo>
                  <a:lnTo>
                    <a:pt x="9321" y="89687"/>
                  </a:lnTo>
                  <a:lnTo>
                    <a:pt x="8623" y="84950"/>
                  </a:lnTo>
                  <a:lnTo>
                    <a:pt x="5397" y="82207"/>
                  </a:lnTo>
                  <a:lnTo>
                    <a:pt x="1435" y="84950"/>
                  </a:lnTo>
                  <a:lnTo>
                    <a:pt x="0" y="92456"/>
                  </a:lnTo>
                  <a:lnTo>
                    <a:pt x="1079" y="100380"/>
                  </a:lnTo>
                  <a:lnTo>
                    <a:pt x="6096" y="109448"/>
                  </a:lnTo>
                  <a:lnTo>
                    <a:pt x="12547" y="114998"/>
                  </a:lnTo>
                  <a:lnTo>
                    <a:pt x="19735" y="116560"/>
                  </a:lnTo>
                  <a:lnTo>
                    <a:pt x="24041" y="116179"/>
                  </a:lnTo>
                  <a:lnTo>
                    <a:pt x="31216" y="112623"/>
                  </a:lnTo>
                  <a:lnTo>
                    <a:pt x="36588" y="105892"/>
                  </a:lnTo>
                  <a:lnTo>
                    <a:pt x="38404" y="100749"/>
                  </a:lnTo>
                  <a:lnTo>
                    <a:pt x="40894" y="90093"/>
                  </a:lnTo>
                  <a:lnTo>
                    <a:pt x="41630" y="7706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4" name="object 144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8053317" y="3632368"/>
              <a:ext cx="103674" cy="117765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8554193" y="3228131"/>
              <a:ext cx="264424" cy="117738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8609809" y="3430061"/>
              <a:ext cx="69955" cy="117738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8720658" y="3431247"/>
              <a:ext cx="41910" cy="116839"/>
            </a:xfrm>
            <a:custGeom>
              <a:avLst/>
              <a:gdLst/>
              <a:ahLst/>
              <a:cxnLst/>
              <a:rect l="l" t="t" r="r" b="b"/>
              <a:pathLst>
                <a:path w="41909" h="116839">
                  <a:moveTo>
                    <a:pt x="41630" y="77063"/>
                  </a:moveTo>
                  <a:lnTo>
                    <a:pt x="23329" y="41084"/>
                  </a:lnTo>
                  <a:lnTo>
                    <a:pt x="22250" y="41490"/>
                  </a:lnTo>
                  <a:lnTo>
                    <a:pt x="14719" y="43459"/>
                  </a:lnTo>
                  <a:lnTo>
                    <a:pt x="12192" y="45453"/>
                  </a:lnTo>
                  <a:lnTo>
                    <a:pt x="6451" y="54927"/>
                  </a:lnTo>
                  <a:lnTo>
                    <a:pt x="7886" y="9486"/>
                  </a:lnTo>
                  <a:lnTo>
                    <a:pt x="39116" y="9486"/>
                  </a:lnTo>
                  <a:lnTo>
                    <a:pt x="40195" y="0"/>
                  </a:lnTo>
                  <a:lnTo>
                    <a:pt x="5397" y="0"/>
                  </a:lnTo>
                  <a:lnTo>
                    <a:pt x="3225" y="61633"/>
                  </a:lnTo>
                  <a:lnTo>
                    <a:pt x="6832" y="62039"/>
                  </a:lnTo>
                  <a:lnTo>
                    <a:pt x="8267" y="58483"/>
                  </a:lnTo>
                  <a:lnTo>
                    <a:pt x="13284" y="50571"/>
                  </a:lnTo>
                  <a:lnTo>
                    <a:pt x="21170" y="48196"/>
                  </a:lnTo>
                  <a:lnTo>
                    <a:pt x="25476" y="49377"/>
                  </a:lnTo>
                  <a:lnTo>
                    <a:pt x="30873" y="56896"/>
                  </a:lnTo>
                  <a:lnTo>
                    <a:pt x="33007" y="65595"/>
                  </a:lnTo>
                  <a:lnTo>
                    <a:pt x="33743" y="78244"/>
                  </a:lnTo>
                  <a:lnTo>
                    <a:pt x="33743" y="81800"/>
                  </a:lnTo>
                  <a:lnTo>
                    <a:pt x="32664" y="94449"/>
                  </a:lnTo>
                  <a:lnTo>
                    <a:pt x="30492" y="103936"/>
                  </a:lnTo>
                  <a:lnTo>
                    <a:pt x="26555" y="109855"/>
                  </a:lnTo>
                  <a:lnTo>
                    <a:pt x="19735" y="112623"/>
                  </a:lnTo>
                  <a:lnTo>
                    <a:pt x="18300" y="112623"/>
                  </a:lnTo>
                  <a:lnTo>
                    <a:pt x="11137" y="109855"/>
                  </a:lnTo>
                  <a:lnTo>
                    <a:pt x="6832" y="101942"/>
                  </a:lnTo>
                  <a:lnTo>
                    <a:pt x="8267" y="96418"/>
                  </a:lnTo>
                  <a:lnTo>
                    <a:pt x="9321" y="89687"/>
                  </a:lnTo>
                  <a:lnTo>
                    <a:pt x="8623" y="84950"/>
                  </a:lnTo>
                  <a:lnTo>
                    <a:pt x="5397" y="82207"/>
                  </a:lnTo>
                  <a:lnTo>
                    <a:pt x="1435" y="84950"/>
                  </a:lnTo>
                  <a:lnTo>
                    <a:pt x="0" y="92456"/>
                  </a:lnTo>
                  <a:lnTo>
                    <a:pt x="1079" y="100380"/>
                  </a:lnTo>
                  <a:lnTo>
                    <a:pt x="6096" y="109448"/>
                  </a:lnTo>
                  <a:lnTo>
                    <a:pt x="12547" y="114998"/>
                  </a:lnTo>
                  <a:lnTo>
                    <a:pt x="19735" y="116560"/>
                  </a:lnTo>
                  <a:lnTo>
                    <a:pt x="24041" y="116179"/>
                  </a:lnTo>
                  <a:lnTo>
                    <a:pt x="31229" y="112623"/>
                  </a:lnTo>
                  <a:lnTo>
                    <a:pt x="36588" y="105892"/>
                  </a:lnTo>
                  <a:lnTo>
                    <a:pt x="38404" y="100749"/>
                  </a:lnTo>
                  <a:lnTo>
                    <a:pt x="40906" y="90093"/>
                  </a:lnTo>
                  <a:lnTo>
                    <a:pt x="41630" y="7706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8" name="object 14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8634203" y="3633553"/>
              <a:ext cx="103697" cy="115396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6923087" y="3818902"/>
              <a:ext cx="1775460" cy="90170"/>
            </a:xfrm>
            <a:custGeom>
              <a:avLst/>
              <a:gdLst/>
              <a:ahLst/>
              <a:cxnLst/>
              <a:rect l="l" t="t" r="r" b="b"/>
              <a:pathLst>
                <a:path w="1775459" h="90170">
                  <a:moveTo>
                    <a:pt x="24041" y="86537"/>
                  </a:moveTo>
                  <a:lnTo>
                    <a:pt x="20815" y="86537"/>
                  </a:lnTo>
                  <a:lnTo>
                    <a:pt x="16154" y="84556"/>
                  </a:lnTo>
                  <a:lnTo>
                    <a:pt x="14363" y="78232"/>
                  </a:lnTo>
                  <a:lnTo>
                    <a:pt x="14363" y="0"/>
                  </a:lnTo>
                  <a:lnTo>
                    <a:pt x="13284" y="0"/>
                  </a:lnTo>
                  <a:lnTo>
                    <a:pt x="9702" y="6311"/>
                  </a:lnTo>
                  <a:lnTo>
                    <a:pt x="2870" y="8293"/>
                  </a:lnTo>
                  <a:lnTo>
                    <a:pt x="0" y="8293"/>
                  </a:lnTo>
                  <a:lnTo>
                    <a:pt x="0" y="11455"/>
                  </a:lnTo>
                  <a:lnTo>
                    <a:pt x="5753" y="11455"/>
                  </a:lnTo>
                  <a:lnTo>
                    <a:pt x="8623" y="12242"/>
                  </a:lnTo>
                  <a:lnTo>
                    <a:pt x="9347" y="16205"/>
                  </a:lnTo>
                  <a:lnTo>
                    <a:pt x="9347" y="78232"/>
                  </a:lnTo>
                  <a:lnTo>
                    <a:pt x="7912" y="84556"/>
                  </a:lnTo>
                  <a:lnTo>
                    <a:pt x="2870" y="86537"/>
                  </a:lnTo>
                  <a:lnTo>
                    <a:pt x="0" y="86537"/>
                  </a:lnTo>
                  <a:lnTo>
                    <a:pt x="0" y="89700"/>
                  </a:lnTo>
                  <a:lnTo>
                    <a:pt x="24041" y="89700"/>
                  </a:lnTo>
                  <a:lnTo>
                    <a:pt x="24041" y="86537"/>
                  </a:lnTo>
                  <a:close/>
                </a:path>
                <a:path w="1775459" h="90170">
                  <a:moveTo>
                    <a:pt x="1775320" y="59664"/>
                  </a:moveTo>
                  <a:lnTo>
                    <a:pt x="1766722" y="59664"/>
                  </a:lnTo>
                  <a:lnTo>
                    <a:pt x="1766722" y="0"/>
                  </a:lnTo>
                  <a:lnTo>
                    <a:pt x="1763128" y="0"/>
                  </a:lnTo>
                  <a:lnTo>
                    <a:pt x="1761337" y="4483"/>
                  </a:lnTo>
                  <a:lnTo>
                    <a:pt x="1761337" y="13030"/>
                  </a:lnTo>
                  <a:lnTo>
                    <a:pt x="1761337" y="59664"/>
                  </a:lnTo>
                  <a:lnTo>
                    <a:pt x="1742338" y="59664"/>
                  </a:lnTo>
                  <a:lnTo>
                    <a:pt x="1760982" y="13030"/>
                  </a:lnTo>
                  <a:lnTo>
                    <a:pt x="1761337" y="13030"/>
                  </a:lnTo>
                  <a:lnTo>
                    <a:pt x="1761337" y="4483"/>
                  </a:lnTo>
                  <a:lnTo>
                    <a:pt x="1739087" y="60058"/>
                  </a:lnTo>
                  <a:lnTo>
                    <a:pt x="1739087" y="62826"/>
                  </a:lnTo>
                  <a:lnTo>
                    <a:pt x="1761337" y="62826"/>
                  </a:lnTo>
                  <a:lnTo>
                    <a:pt x="1761337" y="79819"/>
                  </a:lnTo>
                  <a:lnTo>
                    <a:pt x="1760245" y="84950"/>
                  </a:lnTo>
                  <a:lnTo>
                    <a:pt x="1756321" y="86537"/>
                  </a:lnTo>
                  <a:lnTo>
                    <a:pt x="1752714" y="86537"/>
                  </a:lnTo>
                  <a:lnTo>
                    <a:pt x="1752714" y="89700"/>
                  </a:lnTo>
                  <a:lnTo>
                    <a:pt x="1774609" y="89700"/>
                  </a:lnTo>
                  <a:lnTo>
                    <a:pt x="1774609" y="86537"/>
                  </a:lnTo>
                  <a:lnTo>
                    <a:pt x="1771383" y="86537"/>
                  </a:lnTo>
                  <a:lnTo>
                    <a:pt x="1767789" y="84950"/>
                  </a:lnTo>
                  <a:lnTo>
                    <a:pt x="1766722" y="79819"/>
                  </a:lnTo>
                  <a:lnTo>
                    <a:pt x="1766722" y="62826"/>
                  </a:lnTo>
                  <a:lnTo>
                    <a:pt x="1775320" y="62826"/>
                  </a:lnTo>
                  <a:lnTo>
                    <a:pt x="1775320" y="5966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10009632" y="4213859"/>
              <a:ext cx="2182495" cy="276225"/>
            </a:xfrm>
            <a:custGeom>
              <a:avLst/>
              <a:gdLst/>
              <a:ahLst/>
              <a:cxnLst/>
              <a:rect l="l" t="t" r="r" b="b"/>
              <a:pathLst>
                <a:path w="2182495" h="276225">
                  <a:moveTo>
                    <a:pt x="0" y="275844"/>
                  </a:moveTo>
                  <a:lnTo>
                    <a:pt x="2182368" y="275844"/>
                  </a:lnTo>
                </a:path>
                <a:path w="2182495" h="276225">
                  <a:moveTo>
                    <a:pt x="2182368" y="0"/>
                  </a:moveTo>
                  <a:lnTo>
                    <a:pt x="0" y="0"/>
                  </a:lnTo>
                  <a:lnTo>
                    <a:pt x="0" y="275844"/>
                  </a:lnTo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6" name="object 156"/>
          <p:cNvGrpSpPr/>
          <p:nvPr/>
        </p:nvGrpSpPr>
        <p:grpSpPr>
          <a:xfrm>
            <a:off x="9944305" y="2719044"/>
            <a:ext cx="1421130" cy="1511300"/>
            <a:chOff x="9944305" y="2719044"/>
            <a:chExt cx="1421130" cy="1511300"/>
          </a:xfrm>
        </p:grpSpPr>
        <p:sp>
          <p:nvSpPr>
            <p:cNvPr id="157" name="object 157"/>
            <p:cNvSpPr/>
            <p:nvPr/>
          </p:nvSpPr>
          <p:spPr>
            <a:xfrm>
              <a:off x="9947480" y="2722219"/>
              <a:ext cx="1051560" cy="1504950"/>
            </a:xfrm>
            <a:custGeom>
              <a:avLst/>
              <a:gdLst/>
              <a:ahLst/>
              <a:cxnLst/>
              <a:rect l="l" t="t" r="r" b="b"/>
              <a:pathLst>
                <a:path w="1051559" h="1504950">
                  <a:moveTo>
                    <a:pt x="362931" y="1504376"/>
                  </a:moveTo>
                  <a:lnTo>
                    <a:pt x="1051211" y="1504376"/>
                  </a:lnTo>
                </a:path>
                <a:path w="1051559" h="1504950">
                  <a:moveTo>
                    <a:pt x="625742" y="1504376"/>
                  </a:moveTo>
                  <a:lnTo>
                    <a:pt x="788442" y="1504376"/>
                  </a:lnTo>
                </a:path>
                <a:path w="1051559" h="1504950">
                  <a:moveTo>
                    <a:pt x="1032508" y="1473036"/>
                  </a:moveTo>
                  <a:lnTo>
                    <a:pt x="381700" y="1473036"/>
                  </a:lnTo>
                </a:path>
                <a:path w="1051559" h="1504950">
                  <a:moveTo>
                    <a:pt x="450534" y="1410351"/>
                  </a:moveTo>
                  <a:lnTo>
                    <a:pt x="969886" y="1410351"/>
                  </a:lnTo>
                </a:path>
                <a:path w="1051559" h="1504950">
                  <a:moveTo>
                    <a:pt x="969886" y="576698"/>
                  </a:moveTo>
                  <a:lnTo>
                    <a:pt x="450534" y="576698"/>
                  </a:lnTo>
                </a:path>
                <a:path w="1051559" h="1504950">
                  <a:moveTo>
                    <a:pt x="387963" y="1328868"/>
                  </a:moveTo>
                  <a:lnTo>
                    <a:pt x="1032508" y="1328868"/>
                  </a:lnTo>
                </a:path>
                <a:path w="1051559" h="1504950">
                  <a:moveTo>
                    <a:pt x="1032508" y="651946"/>
                  </a:moveTo>
                  <a:lnTo>
                    <a:pt x="387963" y="651946"/>
                  </a:lnTo>
                </a:path>
                <a:path w="1051559" h="1504950">
                  <a:moveTo>
                    <a:pt x="700830" y="1253654"/>
                  </a:moveTo>
                  <a:lnTo>
                    <a:pt x="356677" y="1253654"/>
                  </a:lnTo>
                </a:path>
                <a:path w="1051559" h="1504950">
                  <a:moveTo>
                    <a:pt x="356677" y="752202"/>
                  </a:moveTo>
                  <a:lnTo>
                    <a:pt x="700830" y="752202"/>
                  </a:lnTo>
                </a:path>
                <a:path w="1051559" h="1504950">
                  <a:moveTo>
                    <a:pt x="594456" y="0"/>
                  </a:moveTo>
                  <a:lnTo>
                    <a:pt x="826023" y="0"/>
                  </a:lnTo>
                </a:path>
                <a:path w="1051559" h="1504950">
                  <a:moveTo>
                    <a:pt x="625742" y="482702"/>
                  </a:moveTo>
                  <a:lnTo>
                    <a:pt x="788442" y="482702"/>
                  </a:lnTo>
                </a:path>
                <a:path w="1051559" h="1504950">
                  <a:moveTo>
                    <a:pt x="994935" y="81524"/>
                  </a:moveTo>
                  <a:lnTo>
                    <a:pt x="419248" y="81524"/>
                  </a:lnTo>
                </a:path>
                <a:path w="1051559" h="1504950">
                  <a:moveTo>
                    <a:pt x="419248" y="0"/>
                  </a:moveTo>
                  <a:lnTo>
                    <a:pt x="994935" y="0"/>
                  </a:lnTo>
                </a:path>
                <a:path w="1051559" h="1504950">
                  <a:moveTo>
                    <a:pt x="588202" y="482702"/>
                  </a:moveTo>
                  <a:lnTo>
                    <a:pt x="826023" y="482702"/>
                  </a:lnTo>
                </a:path>
                <a:path w="1051559" h="1504950">
                  <a:moveTo>
                    <a:pt x="588202" y="213102"/>
                  </a:moveTo>
                  <a:lnTo>
                    <a:pt x="826023" y="213102"/>
                  </a:lnTo>
                </a:path>
                <a:path w="1051559" h="1504950">
                  <a:moveTo>
                    <a:pt x="456797" y="162965"/>
                  </a:moveTo>
                  <a:lnTo>
                    <a:pt x="957362" y="162965"/>
                  </a:lnTo>
                </a:path>
                <a:path w="1051559" h="1504950">
                  <a:moveTo>
                    <a:pt x="588202" y="288349"/>
                  </a:moveTo>
                  <a:lnTo>
                    <a:pt x="826023" y="288349"/>
                  </a:lnTo>
                </a:path>
                <a:path w="1051559" h="1504950">
                  <a:moveTo>
                    <a:pt x="381700" y="507729"/>
                  </a:moveTo>
                  <a:lnTo>
                    <a:pt x="1032508" y="507729"/>
                  </a:lnTo>
                </a:path>
                <a:path w="1051559" h="1504950">
                  <a:moveTo>
                    <a:pt x="93857" y="771002"/>
                  </a:moveTo>
                  <a:lnTo>
                    <a:pt x="93857" y="833685"/>
                  </a:lnTo>
                </a:path>
                <a:path w="1051559" h="1504950">
                  <a:moveTo>
                    <a:pt x="0" y="990390"/>
                  </a:moveTo>
                  <a:lnTo>
                    <a:pt x="0" y="771002"/>
                  </a:lnTo>
                </a:path>
                <a:path w="1051559" h="1504950">
                  <a:moveTo>
                    <a:pt x="356677" y="1253654"/>
                  </a:moveTo>
                  <a:lnTo>
                    <a:pt x="356677" y="752202"/>
                  </a:lnTo>
                </a:path>
                <a:path w="1051559" h="1504950">
                  <a:moveTo>
                    <a:pt x="125151" y="1216039"/>
                  </a:moveTo>
                  <a:lnTo>
                    <a:pt x="125151" y="771002"/>
                  </a:lnTo>
                </a:path>
                <a:path w="1051559" h="1504950">
                  <a:moveTo>
                    <a:pt x="450534" y="576698"/>
                  </a:moveTo>
                  <a:lnTo>
                    <a:pt x="425502" y="576698"/>
                  </a:lnTo>
                  <a:lnTo>
                    <a:pt x="400479" y="582976"/>
                  </a:lnTo>
                  <a:lnTo>
                    <a:pt x="375447" y="589254"/>
                  </a:lnTo>
                  <a:lnTo>
                    <a:pt x="350415" y="595531"/>
                  </a:lnTo>
                  <a:lnTo>
                    <a:pt x="331645" y="608003"/>
                  </a:lnTo>
                  <a:lnTo>
                    <a:pt x="306613" y="620558"/>
                  </a:lnTo>
                  <a:lnTo>
                    <a:pt x="287843" y="633113"/>
                  </a:lnTo>
                  <a:lnTo>
                    <a:pt x="269073" y="651946"/>
                  </a:lnTo>
                  <a:lnTo>
                    <a:pt x="250295" y="670695"/>
                  </a:lnTo>
                  <a:lnTo>
                    <a:pt x="237779" y="689519"/>
                  </a:lnTo>
                  <a:lnTo>
                    <a:pt x="225271" y="714596"/>
                  </a:lnTo>
                  <a:lnTo>
                    <a:pt x="212755" y="733395"/>
                  </a:lnTo>
                  <a:lnTo>
                    <a:pt x="206493" y="758472"/>
                  </a:lnTo>
                  <a:lnTo>
                    <a:pt x="200239" y="783540"/>
                  </a:lnTo>
                  <a:lnTo>
                    <a:pt x="193977" y="808617"/>
                  </a:lnTo>
                  <a:lnTo>
                    <a:pt x="193977" y="833685"/>
                  </a:lnTo>
                </a:path>
                <a:path w="1051559" h="1504950">
                  <a:moveTo>
                    <a:pt x="269073" y="771002"/>
                  </a:moveTo>
                  <a:lnTo>
                    <a:pt x="269073" y="890100"/>
                  </a:lnTo>
                </a:path>
                <a:path w="1051559" h="1504950">
                  <a:moveTo>
                    <a:pt x="93857" y="1228577"/>
                  </a:moveTo>
                  <a:lnTo>
                    <a:pt x="93857" y="1253654"/>
                  </a:lnTo>
                  <a:lnTo>
                    <a:pt x="93857" y="1284992"/>
                  </a:lnTo>
                  <a:lnTo>
                    <a:pt x="100119" y="1310060"/>
                  </a:lnTo>
                  <a:lnTo>
                    <a:pt x="112635" y="1335137"/>
                  </a:lnTo>
                  <a:lnTo>
                    <a:pt x="125151" y="1360205"/>
                  </a:lnTo>
                  <a:lnTo>
                    <a:pt x="137667" y="1379013"/>
                  </a:lnTo>
                  <a:lnTo>
                    <a:pt x="150175" y="1404090"/>
                  </a:lnTo>
                  <a:lnTo>
                    <a:pt x="168953" y="1422889"/>
                  </a:lnTo>
                  <a:lnTo>
                    <a:pt x="187723" y="1441695"/>
                  </a:lnTo>
                  <a:lnTo>
                    <a:pt x="212755" y="1454232"/>
                  </a:lnTo>
                  <a:lnTo>
                    <a:pt x="237779" y="1466768"/>
                  </a:lnTo>
                  <a:lnTo>
                    <a:pt x="256557" y="1479304"/>
                  </a:lnTo>
                  <a:lnTo>
                    <a:pt x="281581" y="1491840"/>
                  </a:lnTo>
                  <a:lnTo>
                    <a:pt x="312875" y="1498109"/>
                  </a:lnTo>
                  <a:lnTo>
                    <a:pt x="337899" y="1498109"/>
                  </a:lnTo>
                  <a:lnTo>
                    <a:pt x="362931" y="1504376"/>
                  </a:lnTo>
                </a:path>
                <a:path w="1051559" h="1504950">
                  <a:moveTo>
                    <a:pt x="125151" y="1216039"/>
                  </a:moveTo>
                  <a:lnTo>
                    <a:pt x="125151" y="1241116"/>
                  </a:lnTo>
                  <a:lnTo>
                    <a:pt x="125151" y="1266184"/>
                  </a:lnTo>
                  <a:lnTo>
                    <a:pt x="131405" y="1291261"/>
                  </a:lnTo>
                  <a:lnTo>
                    <a:pt x="143921" y="1316329"/>
                  </a:lnTo>
                  <a:lnTo>
                    <a:pt x="156437" y="1335137"/>
                  </a:lnTo>
                  <a:lnTo>
                    <a:pt x="168953" y="1360205"/>
                  </a:lnTo>
                  <a:lnTo>
                    <a:pt x="181469" y="1379013"/>
                  </a:lnTo>
                  <a:lnTo>
                    <a:pt x="200239" y="1397821"/>
                  </a:lnTo>
                  <a:lnTo>
                    <a:pt x="219009" y="1416620"/>
                  </a:lnTo>
                  <a:lnTo>
                    <a:pt x="237779" y="1429158"/>
                  </a:lnTo>
                  <a:lnTo>
                    <a:pt x="262811" y="1447963"/>
                  </a:lnTo>
                  <a:lnTo>
                    <a:pt x="281581" y="1454232"/>
                  </a:lnTo>
                  <a:lnTo>
                    <a:pt x="306613" y="1466768"/>
                  </a:lnTo>
                  <a:lnTo>
                    <a:pt x="331645" y="1473036"/>
                  </a:lnTo>
                  <a:lnTo>
                    <a:pt x="356677" y="1473036"/>
                  </a:lnTo>
                  <a:lnTo>
                    <a:pt x="381700" y="1473036"/>
                  </a:lnTo>
                </a:path>
                <a:path w="1051559" h="1504950">
                  <a:moveTo>
                    <a:pt x="193977" y="1165894"/>
                  </a:moveTo>
                  <a:lnTo>
                    <a:pt x="193977" y="1190971"/>
                  </a:lnTo>
                  <a:lnTo>
                    <a:pt x="200239" y="1216039"/>
                  </a:lnTo>
                  <a:lnTo>
                    <a:pt x="212755" y="1241116"/>
                  </a:lnTo>
                  <a:lnTo>
                    <a:pt x="219009" y="1266184"/>
                  </a:lnTo>
                  <a:lnTo>
                    <a:pt x="231525" y="1291261"/>
                  </a:lnTo>
                  <a:lnTo>
                    <a:pt x="250295" y="1310060"/>
                  </a:lnTo>
                  <a:lnTo>
                    <a:pt x="262811" y="1328868"/>
                  </a:lnTo>
                  <a:lnTo>
                    <a:pt x="281581" y="1347675"/>
                  </a:lnTo>
                  <a:lnTo>
                    <a:pt x="306613" y="1360205"/>
                  </a:lnTo>
                  <a:lnTo>
                    <a:pt x="325383" y="1379013"/>
                  </a:lnTo>
                  <a:lnTo>
                    <a:pt x="350415" y="1385282"/>
                  </a:lnTo>
                  <a:lnTo>
                    <a:pt x="375447" y="1397821"/>
                  </a:lnTo>
                  <a:lnTo>
                    <a:pt x="400479" y="1404090"/>
                  </a:lnTo>
                  <a:lnTo>
                    <a:pt x="425502" y="1404090"/>
                  </a:lnTo>
                  <a:lnTo>
                    <a:pt x="450534" y="1410351"/>
                  </a:lnTo>
                </a:path>
                <a:path w="1051559" h="1504950">
                  <a:moveTo>
                    <a:pt x="269073" y="1165894"/>
                  </a:moveTo>
                  <a:lnTo>
                    <a:pt x="193977" y="1165894"/>
                  </a:lnTo>
                </a:path>
                <a:path w="1051559" h="1504950">
                  <a:moveTo>
                    <a:pt x="193977" y="1084411"/>
                  </a:moveTo>
                  <a:lnTo>
                    <a:pt x="269073" y="1084411"/>
                  </a:lnTo>
                </a:path>
                <a:path w="1051559" h="1504950">
                  <a:moveTo>
                    <a:pt x="269073" y="833685"/>
                  </a:moveTo>
                  <a:lnTo>
                    <a:pt x="193977" y="833685"/>
                  </a:lnTo>
                </a:path>
                <a:path w="1051559" h="1504950">
                  <a:moveTo>
                    <a:pt x="125151" y="990390"/>
                  </a:moveTo>
                  <a:lnTo>
                    <a:pt x="93857" y="990390"/>
                  </a:lnTo>
                  <a:lnTo>
                    <a:pt x="93857" y="1228577"/>
                  </a:lnTo>
                </a:path>
                <a:path w="1051559" h="1504950">
                  <a:moveTo>
                    <a:pt x="0" y="990390"/>
                  </a:moveTo>
                  <a:lnTo>
                    <a:pt x="93857" y="990390"/>
                  </a:lnTo>
                  <a:lnTo>
                    <a:pt x="93857" y="833685"/>
                  </a:lnTo>
                </a:path>
                <a:path w="1051559" h="1504950">
                  <a:moveTo>
                    <a:pt x="0" y="833685"/>
                  </a:moveTo>
                  <a:lnTo>
                    <a:pt x="93857" y="833685"/>
                  </a:lnTo>
                </a:path>
                <a:path w="1051559" h="1504950">
                  <a:moveTo>
                    <a:pt x="193977" y="1165894"/>
                  </a:moveTo>
                  <a:lnTo>
                    <a:pt x="193977" y="1084411"/>
                  </a:lnTo>
                </a:path>
                <a:path w="1051559" h="1504950">
                  <a:moveTo>
                    <a:pt x="193977" y="833685"/>
                  </a:moveTo>
                  <a:lnTo>
                    <a:pt x="193977" y="1084411"/>
                  </a:lnTo>
                </a:path>
                <a:path w="1051559" h="1504950">
                  <a:moveTo>
                    <a:pt x="269073" y="1034266"/>
                  </a:moveTo>
                  <a:lnTo>
                    <a:pt x="269073" y="1209770"/>
                  </a:lnTo>
                </a:path>
                <a:path w="1051559" h="1504950">
                  <a:moveTo>
                    <a:pt x="450534" y="1328868"/>
                  </a:moveTo>
                  <a:lnTo>
                    <a:pt x="450534" y="1410351"/>
                  </a:lnTo>
                </a:path>
                <a:path w="1051559" h="1504950">
                  <a:moveTo>
                    <a:pt x="269073" y="1209770"/>
                  </a:moveTo>
                  <a:lnTo>
                    <a:pt x="269073" y="1228577"/>
                  </a:lnTo>
                  <a:lnTo>
                    <a:pt x="275327" y="1247385"/>
                  </a:lnTo>
                  <a:lnTo>
                    <a:pt x="275327" y="1259915"/>
                  </a:lnTo>
                  <a:lnTo>
                    <a:pt x="287843" y="1278723"/>
                  </a:lnTo>
                  <a:lnTo>
                    <a:pt x="294097" y="1291261"/>
                  </a:lnTo>
                  <a:lnTo>
                    <a:pt x="306613" y="1303799"/>
                  </a:lnTo>
                  <a:lnTo>
                    <a:pt x="325391" y="1310060"/>
                  </a:lnTo>
                  <a:lnTo>
                    <a:pt x="337899" y="1322599"/>
                  </a:lnTo>
                  <a:lnTo>
                    <a:pt x="356677" y="1328868"/>
                  </a:lnTo>
                  <a:lnTo>
                    <a:pt x="369193" y="1328868"/>
                  </a:lnTo>
                  <a:lnTo>
                    <a:pt x="387963" y="1328868"/>
                  </a:lnTo>
                </a:path>
                <a:path w="1051559" h="1504950">
                  <a:moveTo>
                    <a:pt x="344161" y="890100"/>
                  </a:moveTo>
                  <a:lnTo>
                    <a:pt x="344161" y="1034266"/>
                  </a:lnTo>
                </a:path>
                <a:path w="1051559" h="1504950">
                  <a:moveTo>
                    <a:pt x="350415" y="890100"/>
                  </a:moveTo>
                  <a:lnTo>
                    <a:pt x="350415" y="1034266"/>
                  </a:lnTo>
                </a:path>
                <a:path w="1051559" h="1504950">
                  <a:moveTo>
                    <a:pt x="269073" y="1034266"/>
                  </a:moveTo>
                  <a:lnTo>
                    <a:pt x="350415" y="1034266"/>
                  </a:lnTo>
                </a:path>
                <a:path w="1051559" h="1504950">
                  <a:moveTo>
                    <a:pt x="269073" y="890100"/>
                  </a:moveTo>
                  <a:lnTo>
                    <a:pt x="350415" y="890100"/>
                  </a:lnTo>
                </a:path>
                <a:path w="1051559" h="1504950">
                  <a:moveTo>
                    <a:pt x="337899" y="401178"/>
                  </a:moveTo>
                  <a:lnTo>
                    <a:pt x="306613" y="407455"/>
                  </a:lnTo>
                  <a:lnTo>
                    <a:pt x="281581" y="413733"/>
                  </a:lnTo>
                  <a:lnTo>
                    <a:pt x="250295" y="420010"/>
                  </a:lnTo>
                  <a:lnTo>
                    <a:pt x="225271" y="432566"/>
                  </a:lnTo>
                  <a:lnTo>
                    <a:pt x="193977" y="445037"/>
                  </a:lnTo>
                  <a:lnTo>
                    <a:pt x="168953" y="463870"/>
                  </a:lnTo>
                  <a:lnTo>
                    <a:pt x="143921" y="482702"/>
                  </a:lnTo>
                  <a:lnTo>
                    <a:pt x="118889" y="501451"/>
                  </a:lnTo>
                  <a:lnTo>
                    <a:pt x="100119" y="520284"/>
                  </a:lnTo>
                  <a:lnTo>
                    <a:pt x="62574" y="570421"/>
                  </a:lnTo>
                  <a:lnTo>
                    <a:pt x="31287" y="620558"/>
                  </a:lnTo>
                  <a:lnTo>
                    <a:pt x="25029" y="651946"/>
                  </a:lnTo>
                  <a:lnTo>
                    <a:pt x="12515" y="683250"/>
                  </a:lnTo>
                  <a:lnTo>
                    <a:pt x="6257" y="708326"/>
                  </a:lnTo>
                  <a:lnTo>
                    <a:pt x="6257" y="739664"/>
                  </a:lnTo>
                  <a:lnTo>
                    <a:pt x="0" y="771002"/>
                  </a:lnTo>
                </a:path>
                <a:path w="1051559" h="1504950">
                  <a:moveTo>
                    <a:pt x="381700" y="482702"/>
                  </a:moveTo>
                  <a:lnTo>
                    <a:pt x="350415" y="482702"/>
                  </a:lnTo>
                  <a:lnTo>
                    <a:pt x="325383" y="488980"/>
                  </a:lnTo>
                  <a:lnTo>
                    <a:pt x="300359" y="495174"/>
                  </a:lnTo>
                  <a:lnTo>
                    <a:pt x="250295" y="514006"/>
                  </a:lnTo>
                  <a:lnTo>
                    <a:pt x="206493" y="539117"/>
                  </a:lnTo>
                  <a:lnTo>
                    <a:pt x="168953" y="576698"/>
                  </a:lnTo>
                  <a:lnTo>
                    <a:pt x="150175" y="595531"/>
                  </a:lnTo>
                  <a:lnTo>
                    <a:pt x="131405" y="620558"/>
                  </a:lnTo>
                  <a:lnTo>
                    <a:pt x="118889" y="639390"/>
                  </a:lnTo>
                  <a:lnTo>
                    <a:pt x="112635" y="664417"/>
                  </a:lnTo>
                  <a:lnTo>
                    <a:pt x="100119" y="689519"/>
                  </a:lnTo>
                  <a:lnTo>
                    <a:pt x="93857" y="714596"/>
                  </a:lnTo>
                  <a:lnTo>
                    <a:pt x="93857" y="745933"/>
                  </a:lnTo>
                  <a:lnTo>
                    <a:pt x="93857" y="771002"/>
                  </a:lnTo>
                </a:path>
                <a:path w="1051559" h="1504950">
                  <a:moveTo>
                    <a:pt x="381700" y="507729"/>
                  </a:moveTo>
                  <a:lnTo>
                    <a:pt x="356677" y="507729"/>
                  </a:lnTo>
                  <a:lnTo>
                    <a:pt x="331645" y="514006"/>
                  </a:lnTo>
                  <a:lnTo>
                    <a:pt x="306613" y="520284"/>
                  </a:lnTo>
                  <a:lnTo>
                    <a:pt x="281581" y="526562"/>
                  </a:lnTo>
                  <a:lnTo>
                    <a:pt x="262811" y="539117"/>
                  </a:lnTo>
                  <a:lnTo>
                    <a:pt x="237779" y="551588"/>
                  </a:lnTo>
                  <a:lnTo>
                    <a:pt x="219009" y="564143"/>
                  </a:lnTo>
                  <a:lnTo>
                    <a:pt x="200239" y="582976"/>
                  </a:lnTo>
                  <a:lnTo>
                    <a:pt x="181469" y="601725"/>
                  </a:lnTo>
                  <a:lnTo>
                    <a:pt x="168953" y="620558"/>
                  </a:lnTo>
                  <a:lnTo>
                    <a:pt x="156437" y="645668"/>
                  </a:lnTo>
                  <a:lnTo>
                    <a:pt x="143921" y="670695"/>
                  </a:lnTo>
                  <a:lnTo>
                    <a:pt x="131405" y="695788"/>
                  </a:lnTo>
                  <a:lnTo>
                    <a:pt x="125151" y="714596"/>
                  </a:lnTo>
                  <a:lnTo>
                    <a:pt x="125151" y="745933"/>
                  </a:lnTo>
                  <a:lnTo>
                    <a:pt x="125151" y="771002"/>
                  </a:lnTo>
                </a:path>
                <a:path w="1051559" h="1504950">
                  <a:moveTo>
                    <a:pt x="450534" y="651946"/>
                  </a:moveTo>
                  <a:lnTo>
                    <a:pt x="450534" y="576698"/>
                  </a:lnTo>
                </a:path>
              </a:pathLst>
            </a:custGeom>
            <a:ln w="62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8" name="object 158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0213418" y="3371030"/>
              <a:ext cx="125159" cy="125325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10329181" y="2803743"/>
              <a:ext cx="75565" cy="426720"/>
            </a:xfrm>
            <a:custGeom>
              <a:avLst/>
              <a:gdLst/>
              <a:ahLst/>
              <a:cxnLst/>
              <a:rect l="l" t="t" r="r" b="b"/>
              <a:pathLst>
                <a:path w="75565" h="426719">
                  <a:moveTo>
                    <a:pt x="37548" y="401178"/>
                  </a:moveTo>
                  <a:lnTo>
                    <a:pt x="75096" y="401178"/>
                  </a:lnTo>
                </a:path>
                <a:path w="75565" h="426719">
                  <a:moveTo>
                    <a:pt x="37548" y="0"/>
                  </a:moveTo>
                  <a:lnTo>
                    <a:pt x="37548" y="401178"/>
                  </a:lnTo>
                  <a:lnTo>
                    <a:pt x="37548" y="426204"/>
                  </a:lnTo>
                </a:path>
                <a:path w="75565" h="426719">
                  <a:moveTo>
                    <a:pt x="75096" y="282071"/>
                  </a:moveTo>
                  <a:lnTo>
                    <a:pt x="75096" y="401178"/>
                  </a:lnTo>
                </a:path>
                <a:path w="75565" h="426719">
                  <a:moveTo>
                    <a:pt x="75096" y="81440"/>
                  </a:moveTo>
                  <a:lnTo>
                    <a:pt x="75096" y="282071"/>
                  </a:lnTo>
                </a:path>
                <a:path w="75565" h="426719">
                  <a:moveTo>
                    <a:pt x="37548" y="401178"/>
                  </a:moveTo>
                  <a:lnTo>
                    <a:pt x="0" y="401178"/>
                  </a:lnTo>
                </a:path>
              </a:pathLst>
            </a:custGeom>
            <a:ln w="62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0" name="object 160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282244" y="2719084"/>
              <a:ext cx="87619" cy="87794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10285379" y="2803743"/>
              <a:ext cx="1076325" cy="1423035"/>
            </a:xfrm>
            <a:custGeom>
              <a:avLst/>
              <a:gdLst/>
              <a:ahLst/>
              <a:cxnLst/>
              <a:rect l="l" t="t" r="r" b="b"/>
              <a:pathLst>
                <a:path w="1076325" h="1423035">
                  <a:moveTo>
                    <a:pt x="0" y="319653"/>
                  </a:moveTo>
                  <a:lnTo>
                    <a:pt x="0" y="0"/>
                  </a:lnTo>
                </a:path>
                <a:path w="1076325" h="1423035">
                  <a:moveTo>
                    <a:pt x="118897" y="401178"/>
                  </a:moveTo>
                  <a:lnTo>
                    <a:pt x="250303" y="401178"/>
                  </a:lnTo>
                </a:path>
                <a:path w="1076325" h="1423035">
                  <a:moveTo>
                    <a:pt x="118897" y="282071"/>
                  </a:moveTo>
                  <a:lnTo>
                    <a:pt x="250303" y="282071"/>
                  </a:lnTo>
                  <a:lnTo>
                    <a:pt x="250303" y="401178"/>
                  </a:lnTo>
                </a:path>
                <a:path w="1076325" h="1423035">
                  <a:moveTo>
                    <a:pt x="250303" y="282071"/>
                  </a:moveTo>
                  <a:lnTo>
                    <a:pt x="250303" y="131577"/>
                  </a:lnTo>
                </a:path>
                <a:path w="1076325" h="1423035">
                  <a:moveTo>
                    <a:pt x="362931" y="670678"/>
                  </a:moveTo>
                  <a:lnTo>
                    <a:pt x="362931" y="1172130"/>
                  </a:lnTo>
                </a:path>
                <a:path w="1076325" h="1423035">
                  <a:moveTo>
                    <a:pt x="362931" y="1134514"/>
                  </a:moveTo>
                  <a:lnTo>
                    <a:pt x="362931" y="683208"/>
                  </a:lnTo>
                </a:path>
                <a:path w="1076325" h="1423035">
                  <a:moveTo>
                    <a:pt x="381709" y="1172130"/>
                  </a:moveTo>
                  <a:lnTo>
                    <a:pt x="381709" y="670678"/>
                  </a:lnTo>
                </a:path>
                <a:path w="1076325" h="1423035">
                  <a:moveTo>
                    <a:pt x="719574" y="1172130"/>
                  </a:moveTo>
                  <a:lnTo>
                    <a:pt x="719574" y="683208"/>
                  </a:lnTo>
                </a:path>
                <a:path w="1076325" h="1423035">
                  <a:moveTo>
                    <a:pt x="719574" y="670678"/>
                  </a:moveTo>
                  <a:lnTo>
                    <a:pt x="719574" y="1134514"/>
                  </a:lnTo>
                </a:path>
                <a:path w="1076325" h="1423035">
                  <a:moveTo>
                    <a:pt x="957370" y="689477"/>
                  </a:moveTo>
                  <a:lnTo>
                    <a:pt x="957370" y="1134514"/>
                  </a:lnTo>
                </a:path>
                <a:path w="1076325" h="1423035">
                  <a:moveTo>
                    <a:pt x="888570" y="752161"/>
                  </a:moveTo>
                  <a:lnTo>
                    <a:pt x="882308" y="727092"/>
                  </a:lnTo>
                  <a:lnTo>
                    <a:pt x="882308" y="702015"/>
                  </a:lnTo>
                  <a:lnTo>
                    <a:pt x="876046" y="676947"/>
                  </a:lnTo>
                  <a:lnTo>
                    <a:pt x="863521" y="651870"/>
                  </a:lnTo>
                  <a:lnTo>
                    <a:pt x="857259" y="633071"/>
                  </a:lnTo>
                  <a:lnTo>
                    <a:pt x="844735" y="607994"/>
                  </a:lnTo>
                  <a:lnTo>
                    <a:pt x="825948" y="589170"/>
                  </a:lnTo>
                  <a:lnTo>
                    <a:pt x="813507" y="570421"/>
                  </a:lnTo>
                  <a:lnTo>
                    <a:pt x="794721" y="551588"/>
                  </a:lnTo>
                  <a:lnTo>
                    <a:pt x="769672" y="539033"/>
                  </a:lnTo>
                  <a:lnTo>
                    <a:pt x="750885" y="526478"/>
                  </a:lnTo>
                  <a:lnTo>
                    <a:pt x="725837" y="514006"/>
                  </a:lnTo>
                  <a:lnTo>
                    <a:pt x="700871" y="507729"/>
                  </a:lnTo>
                  <a:lnTo>
                    <a:pt x="682085" y="501451"/>
                  </a:lnTo>
                  <a:lnTo>
                    <a:pt x="657036" y="495174"/>
                  </a:lnTo>
                  <a:lnTo>
                    <a:pt x="631987" y="495174"/>
                  </a:lnTo>
                </a:path>
                <a:path w="1076325" h="1423035">
                  <a:moveTo>
                    <a:pt x="813507" y="808575"/>
                  </a:moveTo>
                  <a:lnTo>
                    <a:pt x="813507" y="689477"/>
                  </a:lnTo>
                </a:path>
                <a:path w="1076325" h="1423035">
                  <a:moveTo>
                    <a:pt x="988681" y="752161"/>
                  </a:moveTo>
                  <a:lnTo>
                    <a:pt x="988681" y="689477"/>
                  </a:lnTo>
                </a:path>
                <a:path w="1076325" h="1423035">
                  <a:moveTo>
                    <a:pt x="1076268" y="689477"/>
                  </a:moveTo>
                  <a:lnTo>
                    <a:pt x="1076268" y="752161"/>
                  </a:lnTo>
                </a:path>
                <a:path w="1076325" h="1423035">
                  <a:moveTo>
                    <a:pt x="713312" y="1422851"/>
                  </a:moveTo>
                  <a:lnTo>
                    <a:pt x="744623" y="1416584"/>
                  </a:lnTo>
                  <a:lnTo>
                    <a:pt x="769672" y="1416584"/>
                  </a:lnTo>
                  <a:lnTo>
                    <a:pt x="794721" y="1410316"/>
                  </a:lnTo>
                  <a:lnTo>
                    <a:pt x="819769" y="1397780"/>
                  </a:lnTo>
                  <a:lnTo>
                    <a:pt x="844735" y="1385243"/>
                  </a:lnTo>
                  <a:lnTo>
                    <a:pt x="869783" y="1372707"/>
                  </a:lnTo>
                  <a:lnTo>
                    <a:pt x="888570" y="1360170"/>
                  </a:lnTo>
                  <a:lnTo>
                    <a:pt x="907356" y="1341364"/>
                  </a:lnTo>
                  <a:lnTo>
                    <a:pt x="926143" y="1322565"/>
                  </a:lnTo>
                  <a:lnTo>
                    <a:pt x="944846" y="1297488"/>
                  </a:lnTo>
                  <a:lnTo>
                    <a:pt x="957370" y="1278681"/>
                  </a:lnTo>
                  <a:lnTo>
                    <a:pt x="969895" y="1253612"/>
                  </a:lnTo>
                  <a:lnTo>
                    <a:pt x="976157" y="1228536"/>
                  </a:lnTo>
                  <a:lnTo>
                    <a:pt x="982419" y="1203467"/>
                  </a:lnTo>
                  <a:lnTo>
                    <a:pt x="988681" y="1172130"/>
                  </a:lnTo>
                  <a:lnTo>
                    <a:pt x="988681" y="1147053"/>
                  </a:lnTo>
                </a:path>
                <a:path w="1076325" h="1423035">
                  <a:moveTo>
                    <a:pt x="694609" y="1391511"/>
                  </a:moveTo>
                  <a:lnTo>
                    <a:pt x="719574" y="1391511"/>
                  </a:lnTo>
                  <a:lnTo>
                    <a:pt x="744623" y="1391511"/>
                  </a:lnTo>
                  <a:lnTo>
                    <a:pt x="769672" y="1385243"/>
                  </a:lnTo>
                  <a:lnTo>
                    <a:pt x="794721" y="1372707"/>
                  </a:lnTo>
                  <a:lnTo>
                    <a:pt x="819769" y="1366439"/>
                  </a:lnTo>
                  <a:lnTo>
                    <a:pt x="838472" y="1347634"/>
                  </a:lnTo>
                  <a:lnTo>
                    <a:pt x="863521" y="1335095"/>
                  </a:lnTo>
                  <a:lnTo>
                    <a:pt x="882308" y="1316296"/>
                  </a:lnTo>
                  <a:lnTo>
                    <a:pt x="894832" y="1297488"/>
                  </a:lnTo>
                  <a:lnTo>
                    <a:pt x="913619" y="1278681"/>
                  </a:lnTo>
                  <a:lnTo>
                    <a:pt x="926143" y="1253612"/>
                  </a:lnTo>
                  <a:lnTo>
                    <a:pt x="938584" y="1234805"/>
                  </a:lnTo>
                  <a:lnTo>
                    <a:pt x="944846" y="1209736"/>
                  </a:lnTo>
                  <a:lnTo>
                    <a:pt x="951108" y="1184660"/>
                  </a:lnTo>
                  <a:lnTo>
                    <a:pt x="957370" y="1159591"/>
                  </a:lnTo>
                  <a:lnTo>
                    <a:pt x="957370" y="1134514"/>
                  </a:lnTo>
                </a:path>
                <a:path w="1076325" h="1423035">
                  <a:moveTo>
                    <a:pt x="631987" y="1328826"/>
                  </a:moveTo>
                  <a:lnTo>
                    <a:pt x="657036" y="1322565"/>
                  </a:lnTo>
                  <a:lnTo>
                    <a:pt x="682085" y="1322565"/>
                  </a:lnTo>
                  <a:lnTo>
                    <a:pt x="707134" y="1316296"/>
                  </a:lnTo>
                  <a:lnTo>
                    <a:pt x="732099" y="1303758"/>
                  </a:lnTo>
                  <a:lnTo>
                    <a:pt x="750885" y="1297488"/>
                  </a:lnTo>
                  <a:lnTo>
                    <a:pt x="775934" y="1278681"/>
                  </a:lnTo>
                  <a:lnTo>
                    <a:pt x="813507" y="1247343"/>
                  </a:lnTo>
                  <a:lnTo>
                    <a:pt x="844735" y="1209736"/>
                  </a:lnTo>
                  <a:lnTo>
                    <a:pt x="857259" y="1184660"/>
                  </a:lnTo>
                  <a:lnTo>
                    <a:pt x="869783" y="1159591"/>
                  </a:lnTo>
                  <a:lnTo>
                    <a:pt x="876046" y="1134514"/>
                  </a:lnTo>
                  <a:lnTo>
                    <a:pt x="882308" y="1109446"/>
                  </a:lnTo>
                  <a:lnTo>
                    <a:pt x="882308" y="1084369"/>
                  </a:lnTo>
                </a:path>
              </a:pathLst>
            </a:custGeom>
            <a:ln w="62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2" name="object 16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0976854" y="3928854"/>
              <a:ext cx="125167" cy="125367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10667088" y="3123397"/>
              <a:ext cx="694690" cy="1009650"/>
            </a:xfrm>
            <a:custGeom>
              <a:avLst/>
              <a:gdLst/>
              <a:ahLst/>
              <a:cxnLst/>
              <a:rect l="l" t="t" r="r" b="b"/>
              <a:pathLst>
                <a:path w="694690" h="1009650">
                  <a:moveTo>
                    <a:pt x="431798" y="633088"/>
                  </a:moveTo>
                  <a:lnTo>
                    <a:pt x="350390" y="633088"/>
                  </a:lnTo>
                </a:path>
                <a:path w="694690" h="1009650">
                  <a:moveTo>
                    <a:pt x="431798" y="488921"/>
                  </a:moveTo>
                  <a:lnTo>
                    <a:pt x="350390" y="488921"/>
                  </a:lnTo>
                </a:path>
                <a:path w="694690" h="1009650">
                  <a:moveTo>
                    <a:pt x="337865" y="852476"/>
                  </a:moveTo>
                  <a:lnTo>
                    <a:pt x="0" y="852476"/>
                  </a:lnTo>
                </a:path>
                <a:path w="694690" h="1009650">
                  <a:moveTo>
                    <a:pt x="250278" y="927690"/>
                  </a:moveTo>
                  <a:lnTo>
                    <a:pt x="250278" y="1009172"/>
                  </a:lnTo>
                </a:path>
                <a:path w="694690" h="1009650">
                  <a:moveTo>
                    <a:pt x="356652" y="633088"/>
                  </a:moveTo>
                  <a:lnTo>
                    <a:pt x="356652" y="488921"/>
                  </a:lnTo>
                </a:path>
                <a:path w="694690" h="1009650">
                  <a:moveTo>
                    <a:pt x="350390" y="488921"/>
                  </a:moveTo>
                  <a:lnTo>
                    <a:pt x="350390" y="633088"/>
                  </a:lnTo>
                </a:path>
                <a:path w="694690" h="1009650">
                  <a:moveTo>
                    <a:pt x="575661" y="589212"/>
                  </a:moveTo>
                  <a:lnTo>
                    <a:pt x="606972" y="589212"/>
                  </a:lnTo>
                </a:path>
                <a:path w="694690" h="1009650">
                  <a:moveTo>
                    <a:pt x="506861" y="683233"/>
                  </a:moveTo>
                  <a:lnTo>
                    <a:pt x="506861" y="764716"/>
                  </a:lnTo>
                </a:path>
                <a:path w="694690" h="1009650">
                  <a:moveTo>
                    <a:pt x="431798" y="808592"/>
                  </a:moveTo>
                  <a:lnTo>
                    <a:pt x="431798" y="633088"/>
                  </a:lnTo>
                </a:path>
                <a:path w="694690" h="1009650">
                  <a:moveTo>
                    <a:pt x="506861" y="764716"/>
                  </a:moveTo>
                  <a:lnTo>
                    <a:pt x="431798" y="764716"/>
                  </a:lnTo>
                </a:path>
                <a:path w="694690" h="1009650">
                  <a:moveTo>
                    <a:pt x="506861" y="683233"/>
                  </a:moveTo>
                  <a:lnTo>
                    <a:pt x="506861" y="432507"/>
                  </a:lnTo>
                </a:path>
                <a:path w="694690" h="1009650">
                  <a:moveTo>
                    <a:pt x="431798" y="432507"/>
                  </a:moveTo>
                  <a:lnTo>
                    <a:pt x="506861" y="432507"/>
                  </a:lnTo>
                </a:path>
                <a:path w="694690" h="1009650">
                  <a:moveTo>
                    <a:pt x="431798" y="683233"/>
                  </a:moveTo>
                  <a:lnTo>
                    <a:pt x="506861" y="683233"/>
                  </a:lnTo>
                </a:path>
                <a:path w="694690" h="1009650">
                  <a:moveTo>
                    <a:pt x="606972" y="589212"/>
                  </a:moveTo>
                  <a:lnTo>
                    <a:pt x="606972" y="827399"/>
                  </a:lnTo>
                </a:path>
                <a:path w="694690" h="1009650">
                  <a:moveTo>
                    <a:pt x="606972" y="589212"/>
                  </a:moveTo>
                  <a:lnTo>
                    <a:pt x="694559" y="589212"/>
                  </a:lnTo>
                </a:path>
                <a:path w="694690" h="1009650">
                  <a:moveTo>
                    <a:pt x="606972" y="432507"/>
                  </a:moveTo>
                  <a:lnTo>
                    <a:pt x="694559" y="432507"/>
                  </a:lnTo>
                </a:path>
                <a:path w="694690" h="1009650">
                  <a:moveTo>
                    <a:pt x="606972" y="432507"/>
                  </a:moveTo>
                  <a:lnTo>
                    <a:pt x="606972" y="589212"/>
                  </a:lnTo>
                </a:path>
                <a:path w="694690" h="1009650">
                  <a:moveTo>
                    <a:pt x="694559" y="589212"/>
                  </a:moveTo>
                  <a:lnTo>
                    <a:pt x="694559" y="432507"/>
                  </a:lnTo>
                </a:path>
                <a:path w="694690" h="1009650">
                  <a:moveTo>
                    <a:pt x="606972" y="369823"/>
                  </a:moveTo>
                  <a:lnTo>
                    <a:pt x="606972" y="344755"/>
                  </a:lnTo>
                  <a:lnTo>
                    <a:pt x="600710" y="313417"/>
                  </a:lnTo>
                  <a:lnTo>
                    <a:pt x="594448" y="288341"/>
                  </a:lnTo>
                  <a:lnTo>
                    <a:pt x="588185" y="263239"/>
                  </a:lnTo>
                  <a:lnTo>
                    <a:pt x="575661" y="238212"/>
                  </a:lnTo>
                  <a:lnTo>
                    <a:pt x="563137" y="219379"/>
                  </a:lnTo>
                  <a:lnTo>
                    <a:pt x="550612" y="194353"/>
                  </a:lnTo>
                  <a:lnTo>
                    <a:pt x="531909" y="175520"/>
                  </a:lnTo>
                  <a:lnTo>
                    <a:pt x="513123" y="156688"/>
                  </a:lnTo>
                  <a:lnTo>
                    <a:pt x="494336" y="137939"/>
                  </a:lnTo>
                  <a:lnTo>
                    <a:pt x="469287" y="125383"/>
                  </a:lnTo>
                  <a:lnTo>
                    <a:pt x="444239" y="112828"/>
                  </a:lnTo>
                  <a:lnTo>
                    <a:pt x="419274" y="100273"/>
                  </a:lnTo>
                  <a:lnTo>
                    <a:pt x="394225" y="93996"/>
                  </a:lnTo>
                  <a:lnTo>
                    <a:pt x="369176" y="87802"/>
                  </a:lnTo>
                  <a:lnTo>
                    <a:pt x="344127" y="81524"/>
                  </a:lnTo>
                  <a:lnTo>
                    <a:pt x="319162" y="81524"/>
                  </a:lnTo>
                </a:path>
                <a:path w="694690" h="1009650">
                  <a:moveTo>
                    <a:pt x="694559" y="369823"/>
                  </a:moveTo>
                  <a:lnTo>
                    <a:pt x="694559" y="338486"/>
                  </a:lnTo>
                  <a:lnTo>
                    <a:pt x="688297" y="307148"/>
                  </a:lnTo>
                  <a:lnTo>
                    <a:pt x="682035" y="282071"/>
                  </a:lnTo>
                  <a:lnTo>
                    <a:pt x="675773" y="250767"/>
                  </a:lnTo>
                  <a:lnTo>
                    <a:pt x="663248" y="219379"/>
                  </a:lnTo>
                  <a:lnTo>
                    <a:pt x="650807" y="194353"/>
                  </a:lnTo>
                  <a:lnTo>
                    <a:pt x="632021" y="169243"/>
                  </a:lnTo>
                  <a:lnTo>
                    <a:pt x="619496" y="144132"/>
                  </a:lnTo>
                  <a:lnTo>
                    <a:pt x="600710" y="119106"/>
                  </a:lnTo>
                  <a:lnTo>
                    <a:pt x="575661" y="100273"/>
                  </a:lnTo>
                  <a:lnTo>
                    <a:pt x="550612" y="81524"/>
                  </a:lnTo>
                  <a:lnTo>
                    <a:pt x="525647" y="62691"/>
                  </a:lnTo>
                  <a:lnTo>
                    <a:pt x="475550" y="31387"/>
                  </a:lnTo>
                  <a:lnTo>
                    <a:pt x="419274" y="12555"/>
                  </a:lnTo>
                  <a:lnTo>
                    <a:pt x="387963" y="6277"/>
                  </a:lnTo>
                  <a:lnTo>
                    <a:pt x="356652" y="0"/>
                  </a:lnTo>
                </a:path>
                <a:path w="694690" h="1009650">
                  <a:moveTo>
                    <a:pt x="575661" y="369823"/>
                  </a:moveTo>
                  <a:lnTo>
                    <a:pt x="575661" y="344755"/>
                  </a:lnTo>
                  <a:lnTo>
                    <a:pt x="569399" y="313417"/>
                  </a:lnTo>
                  <a:lnTo>
                    <a:pt x="563137" y="294610"/>
                  </a:lnTo>
                  <a:lnTo>
                    <a:pt x="556875" y="269516"/>
                  </a:lnTo>
                  <a:lnTo>
                    <a:pt x="544434" y="244490"/>
                  </a:lnTo>
                  <a:lnTo>
                    <a:pt x="531909" y="219379"/>
                  </a:lnTo>
                  <a:lnTo>
                    <a:pt x="513123" y="200547"/>
                  </a:lnTo>
                  <a:lnTo>
                    <a:pt x="500598" y="181798"/>
                  </a:lnTo>
                  <a:lnTo>
                    <a:pt x="481812" y="162965"/>
                  </a:lnTo>
                  <a:lnTo>
                    <a:pt x="456763" y="150410"/>
                  </a:lnTo>
                  <a:lnTo>
                    <a:pt x="438060" y="137939"/>
                  </a:lnTo>
                  <a:lnTo>
                    <a:pt x="413011" y="125383"/>
                  </a:lnTo>
                  <a:lnTo>
                    <a:pt x="387963" y="119106"/>
                  </a:lnTo>
                  <a:lnTo>
                    <a:pt x="362914" y="112828"/>
                  </a:lnTo>
                  <a:lnTo>
                    <a:pt x="337865" y="106551"/>
                  </a:lnTo>
                  <a:lnTo>
                    <a:pt x="312900" y="106551"/>
                  </a:lnTo>
                </a:path>
              </a:pathLst>
            </a:custGeom>
            <a:ln w="62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4" name="object 164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10976854" y="3371030"/>
              <a:ext cx="125167" cy="125325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10667088" y="2803743"/>
              <a:ext cx="356870" cy="671195"/>
            </a:xfrm>
            <a:custGeom>
              <a:avLst/>
              <a:gdLst/>
              <a:ahLst/>
              <a:cxnLst/>
              <a:rect l="l" t="t" r="r" b="b"/>
              <a:pathLst>
                <a:path w="356870" h="671195">
                  <a:moveTo>
                    <a:pt x="331603" y="426204"/>
                  </a:moveTo>
                  <a:lnTo>
                    <a:pt x="331603" y="482619"/>
                  </a:lnTo>
                </a:path>
                <a:path w="356870" h="671195">
                  <a:moveTo>
                    <a:pt x="212788" y="426204"/>
                  </a:moveTo>
                  <a:lnTo>
                    <a:pt x="212788" y="482619"/>
                  </a:lnTo>
                </a:path>
                <a:path w="356870" h="671195">
                  <a:moveTo>
                    <a:pt x="0" y="670678"/>
                  </a:moveTo>
                  <a:lnTo>
                    <a:pt x="337865" y="670678"/>
                  </a:lnTo>
                </a:path>
                <a:path w="356870" h="671195">
                  <a:moveTo>
                    <a:pt x="331603" y="482619"/>
                  </a:moveTo>
                  <a:lnTo>
                    <a:pt x="212788" y="482619"/>
                  </a:lnTo>
                </a:path>
                <a:path w="356870" h="671195">
                  <a:moveTo>
                    <a:pt x="250278" y="570421"/>
                  </a:moveTo>
                  <a:lnTo>
                    <a:pt x="250278" y="495174"/>
                  </a:lnTo>
                </a:path>
                <a:path w="356870" h="671195">
                  <a:moveTo>
                    <a:pt x="237754" y="401178"/>
                  </a:moveTo>
                  <a:lnTo>
                    <a:pt x="275327" y="401178"/>
                  </a:lnTo>
                </a:path>
                <a:path w="356870" h="671195">
                  <a:moveTo>
                    <a:pt x="237754" y="81440"/>
                  </a:moveTo>
                  <a:lnTo>
                    <a:pt x="237754" y="282071"/>
                  </a:lnTo>
                  <a:lnTo>
                    <a:pt x="237754" y="401178"/>
                  </a:lnTo>
                </a:path>
                <a:path w="356870" h="671195">
                  <a:moveTo>
                    <a:pt x="275327" y="401178"/>
                  </a:moveTo>
                  <a:lnTo>
                    <a:pt x="275327" y="0"/>
                  </a:lnTo>
                </a:path>
                <a:path w="356870" h="671195">
                  <a:moveTo>
                    <a:pt x="275327" y="401178"/>
                  </a:moveTo>
                  <a:lnTo>
                    <a:pt x="275327" y="426204"/>
                  </a:lnTo>
                </a:path>
                <a:path w="356870" h="671195">
                  <a:moveTo>
                    <a:pt x="319162" y="401178"/>
                  </a:moveTo>
                  <a:lnTo>
                    <a:pt x="275327" y="401178"/>
                  </a:lnTo>
                </a:path>
                <a:path w="356870" h="671195">
                  <a:moveTo>
                    <a:pt x="356652" y="0"/>
                  </a:moveTo>
                  <a:lnTo>
                    <a:pt x="356652" y="319653"/>
                  </a:lnTo>
                </a:path>
              </a:pathLst>
            </a:custGeom>
            <a:ln w="62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6" name="object 16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939281" y="2719084"/>
              <a:ext cx="87594" cy="87794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10773504" y="2935321"/>
              <a:ext cx="131445" cy="269875"/>
            </a:xfrm>
            <a:custGeom>
              <a:avLst/>
              <a:gdLst/>
              <a:ahLst/>
              <a:cxnLst/>
              <a:rect l="l" t="t" r="r" b="b"/>
              <a:pathLst>
                <a:path w="131445" h="269875">
                  <a:moveTo>
                    <a:pt x="0" y="269600"/>
                  </a:moveTo>
                  <a:lnTo>
                    <a:pt x="131338" y="269600"/>
                  </a:lnTo>
                </a:path>
                <a:path w="131445" h="269875">
                  <a:moveTo>
                    <a:pt x="0" y="150494"/>
                  </a:moveTo>
                  <a:lnTo>
                    <a:pt x="0" y="0"/>
                  </a:lnTo>
                </a:path>
                <a:path w="131445" h="269875">
                  <a:moveTo>
                    <a:pt x="0" y="150494"/>
                  </a:moveTo>
                  <a:lnTo>
                    <a:pt x="131338" y="150494"/>
                  </a:lnTo>
                </a:path>
                <a:path w="131445" h="269875">
                  <a:moveTo>
                    <a:pt x="0" y="150494"/>
                  </a:moveTo>
                  <a:lnTo>
                    <a:pt x="0" y="269600"/>
                  </a:lnTo>
                </a:path>
              </a:pathLst>
            </a:custGeom>
            <a:ln w="62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68" name="object 168"/>
          <p:cNvSpPr txBox="1"/>
          <p:nvPr/>
        </p:nvSpPr>
        <p:spPr>
          <a:xfrm>
            <a:off x="10294359" y="3548130"/>
            <a:ext cx="386126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503555" algn="l"/>
              </a:tabLs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DPA42 </a:t>
            </a:r>
          </a:p>
          <a:p>
            <a:pPr algn="ctr">
              <a:tabLst>
                <a:tab pos="503555" algn="l"/>
              </a:tabLs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>
              <a:tabLst>
                <a:tab pos="503555" algn="l"/>
              </a:tabLs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170" name="object 170"/>
          <p:cNvSpPr/>
          <p:nvPr/>
        </p:nvSpPr>
        <p:spPr>
          <a:xfrm>
            <a:off x="10460587" y="4007212"/>
            <a:ext cx="38100" cy="6350"/>
          </a:xfrm>
          <a:custGeom>
            <a:avLst/>
            <a:gdLst/>
            <a:ahLst/>
            <a:cxnLst/>
            <a:rect l="l" t="t" r="r" b="b"/>
            <a:pathLst>
              <a:path w="38100" h="6350">
                <a:moveTo>
                  <a:pt x="37544" y="0"/>
                </a:moveTo>
                <a:lnTo>
                  <a:pt x="0" y="0"/>
                </a:lnTo>
                <a:lnTo>
                  <a:pt x="0" y="6268"/>
                </a:lnTo>
                <a:lnTo>
                  <a:pt x="37544" y="6268"/>
                </a:lnTo>
                <a:lnTo>
                  <a:pt x="3754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10460587" y="4007212"/>
            <a:ext cx="38100" cy="6350"/>
          </a:xfrm>
          <a:custGeom>
            <a:avLst/>
            <a:gdLst/>
            <a:ahLst/>
            <a:cxnLst/>
            <a:rect l="l" t="t" r="r" b="b"/>
            <a:pathLst>
              <a:path w="38100" h="6350">
                <a:moveTo>
                  <a:pt x="0" y="6268"/>
                </a:moveTo>
                <a:lnTo>
                  <a:pt x="37544" y="6268"/>
                </a:lnTo>
                <a:lnTo>
                  <a:pt x="37544" y="0"/>
                </a:lnTo>
                <a:lnTo>
                  <a:pt x="0" y="0"/>
                </a:lnTo>
                <a:lnTo>
                  <a:pt x="0" y="6268"/>
                </a:lnTo>
                <a:close/>
              </a:path>
            </a:pathLst>
          </a:custGeom>
          <a:ln w="62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10823517" y="3988403"/>
            <a:ext cx="31750" cy="44450"/>
          </a:xfrm>
          <a:custGeom>
            <a:avLst/>
            <a:gdLst/>
            <a:ahLst/>
            <a:cxnLst/>
            <a:rect l="l" t="t" r="r" b="b"/>
            <a:pathLst>
              <a:path w="31750" h="44450">
                <a:moveTo>
                  <a:pt x="18786" y="0"/>
                </a:moveTo>
                <a:lnTo>
                  <a:pt x="12524" y="0"/>
                </a:lnTo>
                <a:lnTo>
                  <a:pt x="12524" y="18807"/>
                </a:lnTo>
                <a:lnTo>
                  <a:pt x="0" y="18807"/>
                </a:lnTo>
                <a:lnTo>
                  <a:pt x="0" y="25076"/>
                </a:lnTo>
                <a:lnTo>
                  <a:pt x="12524" y="25076"/>
                </a:lnTo>
                <a:lnTo>
                  <a:pt x="12524" y="43875"/>
                </a:lnTo>
                <a:lnTo>
                  <a:pt x="18786" y="43875"/>
                </a:lnTo>
                <a:lnTo>
                  <a:pt x="18786" y="25076"/>
                </a:lnTo>
                <a:lnTo>
                  <a:pt x="31310" y="25076"/>
                </a:lnTo>
                <a:lnTo>
                  <a:pt x="31310" y="18807"/>
                </a:lnTo>
                <a:lnTo>
                  <a:pt x="18786" y="18807"/>
                </a:lnTo>
                <a:lnTo>
                  <a:pt x="1878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10823517" y="3988403"/>
            <a:ext cx="31750" cy="44450"/>
          </a:xfrm>
          <a:custGeom>
            <a:avLst/>
            <a:gdLst/>
            <a:ahLst/>
            <a:cxnLst/>
            <a:rect l="l" t="t" r="r" b="b"/>
            <a:pathLst>
              <a:path w="31750" h="44450">
                <a:moveTo>
                  <a:pt x="12524" y="18807"/>
                </a:moveTo>
                <a:lnTo>
                  <a:pt x="12524" y="0"/>
                </a:lnTo>
                <a:lnTo>
                  <a:pt x="18786" y="0"/>
                </a:lnTo>
                <a:lnTo>
                  <a:pt x="18786" y="18807"/>
                </a:lnTo>
                <a:lnTo>
                  <a:pt x="31310" y="18807"/>
                </a:lnTo>
                <a:lnTo>
                  <a:pt x="31310" y="25076"/>
                </a:lnTo>
                <a:lnTo>
                  <a:pt x="18786" y="25076"/>
                </a:lnTo>
                <a:lnTo>
                  <a:pt x="18786" y="43875"/>
                </a:lnTo>
                <a:lnTo>
                  <a:pt x="12524" y="43875"/>
                </a:lnTo>
                <a:lnTo>
                  <a:pt x="12524" y="25076"/>
                </a:lnTo>
                <a:lnTo>
                  <a:pt x="0" y="25076"/>
                </a:lnTo>
                <a:lnTo>
                  <a:pt x="0" y="18807"/>
                </a:lnTo>
                <a:lnTo>
                  <a:pt x="12524" y="18807"/>
                </a:lnTo>
                <a:close/>
              </a:path>
            </a:pathLst>
          </a:custGeom>
          <a:ln w="62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4" name="object 174"/>
          <p:cNvPicPr/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222" y="4477592"/>
            <a:ext cx="2519541" cy="1971815"/>
          </a:xfrm>
          <a:prstGeom prst="rect">
            <a:avLst/>
          </a:prstGeom>
        </p:spPr>
      </p:pic>
      <p:sp>
        <p:nvSpPr>
          <p:cNvPr id="175" name="object 175"/>
          <p:cNvSpPr txBox="1"/>
          <p:nvPr/>
        </p:nvSpPr>
        <p:spPr>
          <a:xfrm>
            <a:off x="10107644" y="3628161"/>
            <a:ext cx="150495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76" name="object 176"/>
          <p:cNvSpPr txBox="1"/>
          <p:nvPr/>
        </p:nvSpPr>
        <p:spPr>
          <a:xfrm>
            <a:off x="11053668" y="3628161"/>
            <a:ext cx="63500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pic>
        <p:nvPicPr>
          <p:cNvPr id="178" name="object 178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3449086" y="4651505"/>
            <a:ext cx="1504528" cy="1778441"/>
          </a:xfrm>
          <a:prstGeom prst="rect">
            <a:avLst/>
          </a:prstGeom>
        </p:spPr>
      </p:pic>
      <p:sp>
        <p:nvSpPr>
          <p:cNvPr id="180" name="object 180"/>
          <p:cNvSpPr/>
          <p:nvPr/>
        </p:nvSpPr>
        <p:spPr>
          <a:xfrm>
            <a:off x="6993635" y="6109715"/>
            <a:ext cx="1591310" cy="276225"/>
          </a:xfrm>
          <a:custGeom>
            <a:avLst/>
            <a:gdLst/>
            <a:ahLst/>
            <a:cxnLst/>
            <a:rect l="l" t="t" r="r" b="b"/>
            <a:pathLst>
              <a:path w="1591309" h="276225">
                <a:moveTo>
                  <a:pt x="0" y="275844"/>
                </a:moveTo>
                <a:lnTo>
                  <a:pt x="1591055" y="275844"/>
                </a:lnTo>
                <a:lnTo>
                  <a:pt x="1591055" y="0"/>
                </a:lnTo>
                <a:lnTo>
                  <a:pt x="0" y="0"/>
                </a:lnTo>
                <a:lnTo>
                  <a:pt x="0" y="275844"/>
                </a:lnTo>
                <a:close/>
              </a:path>
            </a:pathLst>
          </a:custGeom>
          <a:ln w="952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82" name="object 182"/>
          <p:cNvGrpSpPr/>
          <p:nvPr/>
        </p:nvGrpSpPr>
        <p:grpSpPr>
          <a:xfrm>
            <a:off x="6950336" y="4717651"/>
            <a:ext cx="1577975" cy="1259840"/>
            <a:chOff x="6950336" y="4717651"/>
            <a:chExt cx="1577975" cy="1259840"/>
          </a:xfrm>
        </p:grpSpPr>
        <p:sp>
          <p:nvSpPr>
            <p:cNvPr id="183" name="object 183"/>
            <p:cNvSpPr/>
            <p:nvPr/>
          </p:nvSpPr>
          <p:spPr>
            <a:xfrm>
              <a:off x="7579951" y="5845828"/>
              <a:ext cx="263525" cy="55880"/>
            </a:xfrm>
            <a:custGeom>
              <a:avLst/>
              <a:gdLst/>
              <a:ahLst/>
              <a:cxnLst/>
              <a:rect l="l" t="t" r="r" b="b"/>
              <a:pathLst>
                <a:path w="263525" h="55879">
                  <a:moveTo>
                    <a:pt x="13846" y="0"/>
                  </a:moveTo>
                  <a:lnTo>
                    <a:pt x="0" y="0"/>
                  </a:lnTo>
                  <a:lnTo>
                    <a:pt x="0" y="13840"/>
                  </a:lnTo>
                  <a:lnTo>
                    <a:pt x="13846" y="13840"/>
                  </a:lnTo>
                  <a:lnTo>
                    <a:pt x="13846" y="0"/>
                  </a:lnTo>
                  <a:close/>
                </a:path>
                <a:path w="263525" h="55879">
                  <a:moveTo>
                    <a:pt x="249059" y="41525"/>
                  </a:moveTo>
                  <a:lnTo>
                    <a:pt x="235230" y="41525"/>
                  </a:lnTo>
                  <a:lnTo>
                    <a:pt x="235230" y="55367"/>
                  </a:lnTo>
                  <a:lnTo>
                    <a:pt x="249059" y="41525"/>
                  </a:lnTo>
                  <a:close/>
                </a:path>
                <a:path w="263525" h="55879">
                  <a:moveTo>
                    <a:pt x="262905" y="0"/>
                  </a:moveTo>
                  <a:lnTo>
                    <a:pt x="249059" y="0"/>
                  </a:lnTo>
                  <a:lnTo>
                    <a:pt x="249059" y="27682"/>
                  </a:lnTo>
                  <a:lnTo>
                    <a:pt x="262905" y="27682"/>
                  </a:lnTo>
                  <a:lnTo>
                    <a:pt x="2629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4" name="object 184"/>
            <p:cNvSpPr/>
            <p:nvPr/>
          </p:nvSpPr>
          <p:spPr>
            <a:xfrm>
              <a:off x="7579951" y="5845828"/>
              <a:ext cx="263525" cy="55880"/>
            </a:xfrm>
            <a:custGeom>
              <a:avLst/>
              <a:gdLst/>
              <a:ahLst/>
              <a:cxnLst/>
              <a:rect l="l" t="t" r="r" b="b"/>
              <a:pathLst>
                <a:path w="263525" h="55879">
                  <a:moveTo>
                    <a:pt x="13846" y="0"/>
                  </a:moveTo>
                  <a:lnTo>
                    <a:pt x="13846" y="55367"/>
                  </a:lnTo>
                  <a:lnTo>
                    <a:pt x="27675" y="55367"/>
                  </a:lnTo>
                  <a:lnTo>
                    <a:pt x="0" y="55367"/>
                  </a:lnTo>
                  <a:lnTo>
                    <a:pt x="13846" y="55367"/>
                  </a:lnTo>
                  <a:lnTo>
                    <a:pt x="13846" y="13840"/>
                  </a:lnTo>
                  <a:lnTo>
                    <a:pt x="0" y="13840"/>
                  </a:lnTo>
                  <a:lnTo>
                    <a:pt x="0" y="0"/>
                  </a:lnTo>
                  <a:lnTo>
                    <a:pt x="13846" y="0"/>
                  </a:lnTo>
                  <a:close/>
                </a:path>
                <a:path w="263525" h="55879">
                  <a:moveTo>
                    <a:pt x="249059" y="13840"/>
                  </a:moveTo>
                  <a:lnTo>
                    <a:pt x="249059" y="0"/>
                  </a:lnTo>
                  <a:lnTo>
                    <a:pt x="235230" y="0"/>
                  </a:lnTo>
                  <a:lnTo>
                    <a:pt x="235230" y="13840"/>
                  </a:lnTo>
                  <a:lnTo>
                    <a:pt x="235230" y="0"/>
                  </a:lnTo>
                  <a:lnTo>
                    <a:pt x="249059" y="0"/>
                  </a:lnTo>
                  <a:lnTo>
                    <a:pt x="262905" y="0"/>
                  </a:lnTo>
                  <a:lnTo>
                    <a:pt x="262905" y="13840"/>
                  </a:lnTo>
                  <a:lnTo>
                    <a:pt x="262905" y="27682"/>
                  </a:lnTo>
                  <a:lnTo>
                    <a:pt x="249059" y="27682"/>
                  </a:lnTo>
                  <a:lnTo>
                    <a:pt x="249059" y="41525"/>
                  </a:lnTo>
                  <a:lnTo>
                    <a:pt x="235230" y="55367"/>
                  </a:lnTo>
                  <a:lnTo>
                    <a:pt x="249059" y="55367"/>
                  </a:lnTo>
                  <a:lnTo>
                    <a:pt x="262905" y="55367"/>
                  </a:lnTo>
                  <a:lnTo>
                    <a:pt x="262905" y="41525"/>
                  </a:lnTo>
                  <a:lnTo>
                    <a:pt x="262905" y="55367"/>
                  </a:lnTo>
                  <a:lnTo>
                    <a:pt x="235230" y="55367"/>
                  </a:lnTo>
                  <a:lnTo>
                    <a:pt x="235230" y="41525"/>
                  </a:lnTo>
                  <a:lnTo>
                    <a:pt x="249059" y="41525"/>
                  </a:lnTo>
                  <a:lnTo>
                    <a:pt x="249059" y="27682"/>
                  </a:lnTo>
                  <a:lnTo>
                    <a:pt x="249059" y="13840"/>
                  </a:lnTo>
                  <a:close/>
                </a:path>
              </a:pathLst>
            </a:custGeom>
            <a:ln w="138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64858" y="4724636"/>
              <a:ext cx="982980" cy="1245870"/>
            </a:xfrm>
            <a:custGeom>
              <a:avLst/>
              <a:gdLst/>
              <a:ahLst/>
              <a:cxnLst/>
              <a:rect l="l" t="t" r="r" b="b"/>
              <a:pathLst>
                <a:path w="982979" h="1245870">
                  <a:moveTo>
                    <a:pt x="982389" y="0"/>
                  </a:moveTo>
                  <a:lnTo>
                    <a:pt x="166051" y="0"/>
                  </a:lnTo>
                </a:path>
                <a:path w="982979" h="1245870">
                  <a:moveTo>
                    <a:pt x="124529" y="872038"/>
                  </a:moveTo>
                  <a:lnTo>
                    <a:pt x="124529" y="913570"/>
                  </a:lnTo>
                  <a:lnTo>
                    <a:pt x="138376" y="941240"/>
                  </a:lnTo>
                  <a:lnTo>
                    <a:pt x="152204" y="968929"/>
                  </a:lnTo>
                  <a:lnTo>
                    <a:pt x="166051" y="996617"/>
                  </a:lnTo>
                  <a:lnTo>
                    <a:pt x="193726" y="1024305"/>
                  </a:lnTo>
                  <a:lnTo>
                    <a:pt x="221383" y="1038131"/>
                  </a:lnTo>
                  <a:lnTo>
                    <a:pt x="249059" y="1051975"/>
                  </a:lnTo>
                  <a:lnTo>
                    <a:pt x="276734" y="1065820"/>
                  </a:lnTo>
                  <a:lnTo>
                    <a:pt x="318237" y="1065820"/>
                  </a:lnTo>
                </a:path>
                <a:path w="982979" h="1245870">
                  <a:moveTo>
                    <a:pt x="318237" y="442941"/>
                  </a:moveTo>
                  <a:lnTo>
                    <a:pt x="276734" y="442941"/>
                  </a:lnTo>
                  <a:lnTo>
                    <a:pt x="249059" y="442941"/>
                  </a:lnTo>
                  <a:lnTo>
                    <a:pt x="207555" y="456785"/>
                  </a:lnTo>
                  <a:lnTo>
                    <a:pt x="179880" y="484473"/>
                  </a:lnTo>
                  <a:lnTo>
                    <a:pt x="152204" y="498299"/>
                  </a:lnTo>
                  <a:lnTo>
                    <a:pt x="138376" y="525987"/>
                  </a:lnTo>
                  <a:lnTo>
                    <a:pt x="110701" y="567520"/>
                  </a:lnTo>
                  <a:lnTo>
                    <a:pt x="96872" y="595190"/>
                  </a:lnTo>
                  <a:lnTo>
                    <a:pt x="96872" y="622879"/>
                  </a:lnTo>
                  <a:lnTo>
                    <a:pt x="83025" y="664411"/>
                  </a:lnTo>
                </a:path>
                <a:path w="982979" h="1245870">
                  <a:moveTo>
                    <a:pt x="318237" y="470629"/>
                  </a:moveTo>
                  <a:lnTo>
                    <a:pt x="276734" y="470629"/>
                  </a:lnTo>
                  <a:lnTo>
                    <a:pt x="249059" y="470629"/>
                  </a:lnTo>
                  <a:lnTo>
                    <a:pt x="221383" y="484473"/>
                  </a:lnTo>
                  <a:lnTo>
                    <a:pt x="193726" y="512143"/>
                  </a:lnTo>
                  <a:lnTo>
                    <a:pt x="166051" y="539832"/>
                  </a:lnTo>
                  <a:lnTo>
                    <a:pt x="138376" y="567520"/>
                  </a:lnTo>
                  <a:lnTo>
                    <a:pt x="124529" y="595190"/>
                  </a:lnTo>
                  <a:lnTo>
                    <a:pt x="124529" y="622879"/>
                  </a:lnTo>
                  <a:lnTo>
                    <a:pt x="110701" y="664411"/>
                  </a:lnTo>
                </a:path>
                <a:path w="982979" h="1245870">
                  <a:moveTo>
                    <a:pt x="83025" y="872038"/>
                  </a:moveTo>
                  <a:lnTo>
                    <a:pt x="96872" y="913570"/>
                  </a:lnTo>
                  <a:lnTo>
                    <a:pt x="96872" y="941240"/>
                  </a:lnTo>
                  <a:lnTo>
                    <a:pt x="110701" y="982773"/>
                  </a:lnTo>
                  <a:lnTo>
                    <a:pt x="138376" y="1010461"/>
                  </a:lnTo>
                  <a:lnTo>
                    <a:pt x="152204" y="1038131"/>
                  </a:lnTo>
                  <a:lnTo>
                    <a:pt x="179880" y="1065820"/>
                  </a:lnTo>
                  <a:lnTo>
                    <a:pt x="207555" y="1079666"/>
                  </a:lnTo>
                  <a:lnTo>
                    <a:pt x="249059" y="1093506"/>
                  </a:lnTo>
                  <a:lnTo>
                    <a:pt x="276734" y="1093506"/>
                  </a:lnTo>
                  <a:lnTo>
                    <a:pt x="318237" y="1107349"/>
                  </a:lnTo>
                </a:path>
                <a:path w="982979" h="1245870">
                  <a:moveTo>
                    <a:pt x="318237" y="429096"/>
                  </a:moveTo>
                  <a:lnTo>
                    <a:pt x="276734" y="429096"/>
                  </a:lnTo>
                  <a:lnTo>
                    <a:pt x="249059" y="442941"/>
                  </a:lnTo>
                  <a:lnTo>
                    <a:pt x="207555" y="456785"/>
                  </a:lnTo>
                  <a:lnTo>
                    <a:pt x="152204" y="498299"/>
                  </a:lnTo>
                  <a:lnTo>
                    <a:pt x="124529" y="525987"/>
                  </a:lnTo>
                  <a:lnTo>
                    <a:pt x="96872" y="595190"/>
                  </a:lnTo>
                  <a:lnTo>
                    <a:pt x="83025" y="622879"/>
                  </a:lnTo>
                  <a:lnTo>
                    <a:pt x="83025" y="664411"/>
                  </a:lnTo>
                </a:path>
                <a:path w="982979" h="1245870">
                  <a:moveTo>
                    <a:pt x="96872" y="1176559"/>
                  </a:moveTo>
                  <a:lnTo>
                    <a:pt x="124529" y="1204242"/>
                  </a:lnTo>
                  <a:lnTo>
                    <a:pt x="179880" y="1218084"/>
                  </a:lnTo>
                  <a:lnTo>
                    <a:pt x="221383" y="1231926"/>
                  </a:lnTo>
                  <a:lnTo>
                    <a:pt x="262905" y="1245767"/>
                  </a:lnTo>
                  <a:lnTo>
                    <a:pt x="318237" y="1245767"/>
                  </a:lnTo>
                </a:path>
                <a:path w="982979" h="1245870">
                  <a:moveTo>
                    <a:pt x="0" y="872038"/>
                  </a:moveTo>
                  <a:lnTo>
                    <a:pt x="0" y="913570"/>
                  </a:lnTo>
                  <a:lnTo>
                    <a:pt x="13846" y="955084"/>
                  </a:lnTo>
                  <a:lnTo>
                    <a:pt x="27675" y="996617"/>
                  </a:lnTo>
                  <a:lnTo>
                    <a:pt x="41522" y="1038131"/>
                  </a:lnTo>
                  <a:lnTo>
                    <a:pt x="69197" y="1065820"/>
                  </a:lnTo>
                  <a:lnTo>
                    <a:pt x="96872" y="1093506"/>
                  </a:lnTo>
                  <a:lnTo>
                    <a:pt x="124529" y="1121191"/>
                  </a:lnTo>
                  <a:lnTo>
                    <a:pt x="152204" y="1148874"/>
                  </a:lnTo>
                  <a:lnTo>
                    <a:pt x="193726" y="1162716"/>
                  </a:lnTo>
                  <a:lnTo>
                    <a:pt x="235230" y="1176559"/>
                  </a:lnTo>
                  <a:lnTo>
                    <a:pt x="276734" y="1190399"/>
                  </a:lnTo>
                  <a:lnTo>
                    <a:pt x="318237" y="1190399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6" name="object 18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282460" y="5188338"/>
              <a:ext cx="207563" cy="207636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240957" y="5589747"/>
              <a:ext cx="249066" cy="249165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6957321" y="5098375"/>
              <a:ext cx="401320" cy="803275"/>
            </a:xfrm>
            <a:custGeom>
              <a:avLst/>
              <a:gdLst/>
              <a:ahLst/>
              <a:cxnLst/>
              <a:rect l="l" t="t" r="r" b="b"/>
              <a:pathLst>
                <a:path w="401320" h="803275">
                  <a:moveTo>
                    <a:pt x="401263" y="0"/>
                  </a:moveTo>
                  <a:lnTo>
                    <a:pt x="373588" y="13825"/>
                  </a:lnTo>
                  <a:lnTo>
                    <a:pt x="332066" y="41514"/>
                  </a:lnTo>
                  <a:lnTo>
                    <a:pt x="304409" y="69202"/>
                  </a:lnTo>
                  <a:lnTo>
                    <a:pt x="276734" y="96891"/>
                  </a:lnTo>
                  <a:lnTo>
                    <a:pt x="249059" y="124561"/>
                  </a:lnTo>
                  <a:lnTo>
                    <a:pt x="235212" y="166093"/>
                  </a:lnTo>
                  <a:lnTo>
                    <a:pt x="221383" y="207626"/>
                  </a:lnTo>
                  <a:lnTo>
                    <a:pt x="207536" y="249140"/>
                  </a:lnTo>
                  <a:lnTo>
                    <a:pt x="207536" y="290673"/>
                  </a:lnTo>
                </a:path>
                <a:path w="401320" h="803275">
                  <a:moveTo>
                    <a:pt x="0" y="221452"/>
                  </a:moveTo>
                  <a:lnTo>
                    <a:pt x="0" y="567502"/>
                  </a:lnTo>
                </a:path>
                <a:path w="401320" h="803275">
                  <a:moveTo>
                    <a:pt x="207536" y="304517"/>
                  </a:moveTo>
                  <a:lnTo>
                    <a:pt x="166033" y="304517"/>
                  </a:lnTo>
                </a:path>
                <a:path w="401320" h="803275">
                  <a:moveTo>
                    <a:pt x="13835" y="595190"/>
                  </a:moveTo>
                  <a:lnTo>
                    <a:pt x="304409" y="802820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9" name="object 189"/>
            <p:cNvSpPr/>
            <p:nvPr/>
          </p:nvSpPr>
          <p:spPr>
            <a:xfrm>
              <a:off x="7240961" y="5389048"/>
              <a:ext cx="13970" cy="207645"/>
            </a:xfrm>
            <a:custGeom>
              <a:avLst/>
              <a:gdLst/>
              <a:ahLst/>
              <a:cxnLst/>
              <a:rect l="l" t="t" r="r" b="b"/>
              <a:pathLst>
                <a:path w="13970" h="207645">
                  <a:moveTo>
                    <a:pt x="0" y="207626"/>
                  </a:moveTo>
                  <a:lnTo>
                    <a:pt x="13846" y="207626"/>
                  </a:lnTo>
                  <a:lnTo>
                    <a:pt x="13846" y="0"/>
                  </a:lnTo>
                  <a:lnTo>
                    <a:pt x="0" y="0"/>
                  </a:lnTo>
                  <a:lnTo>
                    <a:pt x="0" y="207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0" name="object 190"/>
            <p:cNvSpPr/>
            <p:nvPr/>
          </p:nvSpPr>
          <p:spPr>
            <a:xfrm>
              <a:off x="7123355" y="5389048"/>
              <a:ext cx="166370" cy="207645"/>
            </a:xfrm>
            <a:custGeom>
              <a:avLst/>
              <a:gdLst/>
              <a:ahLst/>
              <a:cxnLst/>
              <a:rect l="l" t="t" r="r" b="b"/>
              <a:pathLst>
                <a:path w="166370" h="207645">
                  <a:moveTo>
                    <a:pt x="166033" y="0"/>
                  </a:moveTo>
                  <a:lnTo>
                    <a:pt x="124529" y="0"/>
                  </a:lnTo>
                </a:path>
                <a:path w="166370" h="207645">
                  <a:moveTo>
                    <a:pt x="0" y="207626"/>
                  </a:moveTo>
                  <a:lnTo>
                    <a:pt x="41503" y="207626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1" name="object 191"/>
            <p:cNvSpPr/>
            <p:nvPr/>
          </p:nvSpPr>
          <p:spPr>
            <a:xfrm>
              <a:off x="7240956" y="5389054"/>
              <a:ext cx="41910" cy="207645"/>
            </a:xfrm>
            <a:custGeom>
              <a:avLst/>
              <a:gdLst/>
              <a:ahLst/>
              <a:cxnLst/>
              <a:rect l="l" t="t" r="r" b="b"/>
              <a:pathLst>
                <a:path w="41909" h="207645">
                  <a:moveTo>
                    <a:pt x="13843" y="0"/>
                  </a:moveTo>
                  <a:lnTo>
                    <a:pt x="0" y="0"/>
                  </a:lnTo>
                  <a:lnTo>
                    <a:pt x="0" y="207632"/>
                  </a:lnTo>
                  <a:lnTo>
                    <a:pt x="13843" y="207632"/>
                  </a:lnTo>
                  <a:lnTo>
                    <a:pt x="13843" y="0"/>
                  </a:lnTo>
                  <a:close/>
                </a:path>
                <a:path w="41909" h="207645">
                  <a:moveTo>
                    <a:pt x="41516" y="0"/>
                  </a:moveTo>
                  <a:lnTo>
                    <a:pt x="27673" y="0"/>
                  </a:lnTo>
                  <a:lnTo>
                    <a:pt x="27673" y="207632"/>
                  </a:lnTo>
                  <a:lnTo>
                    <a:pt x="41516" y="207632"/>
                  </a:lnTo>
                  <a:lnTo>
                    <a:pt x="4151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2" name="object 192"/>
            <p:cNvSpPr/>
            <p:nvPr/>
          </p:nvSpPr>
          <p:spPr>
            <a:xfrm>
              <a:off x="7123355" y="5402892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0"/>
                  </a:moveTo>
                  <a:lnTo>
                    <a:pt x="0" y="193782"/>
                  </a:lnTo>
                </a:path>
              </a:pathLst>
            </a:custGeom>
            <a:ln w="13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3" name="object 193"/>
            <p:cNvSpPr/>
            <p:nvPr/>
          </p:nvSpPr>
          <p:spPr>
            <a:xfrm>
              <a:off x="7282464" y="5389048"/>
              <a:ext cx="13970" cy="207645"/>
            </a:xfrm>
            <a:custGeom>
              <a:avLst/>
              <a:gdLst/>
              <a:ahLst/>
              <a:cxnLst/>
              <a:rect l="l" t="t" r="r" b="b"/>
              <a:pathLst>
                <a:path w="13970" h="207645">
                  <a:moveTo>
                    <a:pt x="0" y="207626"/>
                  </a:moveTo>
                  <a:lnTo>
                    <a:pt x="13846" y="207626"/>
                  </a:lnTo>
                  <a:lnTo>
                    <a:pt x="13846" y="0"/>
                  </a:lnTo>
                  <a:lnTo>
                    <a:pt x="0" y="0"/>
                  </a:lnTo>
                  <a:lnTo>
                    <a:pt x="0" y="207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4" name="object 194"/>
            <p:cNvSpPr/>
            <p:nvPr/>
          </p:nvSpPr>
          <p:spPr>
            <a:xfrm>
              <a:off x="7164877" y="53890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-6923" y="6922"/>
                  </a:moveTo>
                  <a:lnTo>
                    <a:pt x="6923" y="6922"/>
                  </a:lnTo>
                </a:path>
              </a:pathLst>
            </a:custGeom>
            <a:ln w="138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5" name="object 195"/>
            <p:cNvSpPr/>
            <p:nvPr/>
          </p:nvSpPr>
          <p:spPr>
            <a:xfrm>
              <a:off x="6957321" y="4724636"/>
              <a:ext cx="1550035" cy="1190625"/>
            </a:xfrm>
            <a:custGeom>
              <a:avLst/>
              <a:gdLst/>
              <a:ahLst/>
              <a:cxnLst/>
              <a:rect l="l" t="t" r="r" b="b"/>
              <a:pathLst>
                <a:path w="1550034" h="1190625">
                  <a:moveTo>
                    <a:pt x="332066" y="872038"/>
                  </a:moveTo>
                  <a:lnTo>
                    <a:pt x="290562" y="872038"/>
                  </a:lnTo>
                </a:path>
                <a:path w="1550034" h="1190625">
                  <a:moveTo>
                    <a:pt x="0" y="941240"/>
                  </a:moveTo>
                  <a:lnTo>
                    <a:pt x="0" y="955084"/>
                  </a:lnTo>
                  <a:lnTo>
                    <a:pt x="13835" y="968929"/>
                  </a:lnTo>
                </a:path>
                <a:path w="1550034" h="1190625">
                  <a:moveTo>
                    <a:pt x="345913" y="27688"/>
                  </a:moveTo>
                  <a:lnTo>
                    <a:pt x="304409" y="359894"/>
                  </a:lnTo>
                  <a:lnTo>
                    <a:pt x="13835" y="567520"/>
                  </a:lnTo>
                  <a:lnTo>
                    <a:pt x="0" y="581364"/>
                  </a:lnTo>
                  <a:lnTo>
                    <a:pt x="0" y="595190"/>
                  </a:lnTo>
                </a:path>
                <a:path w="1550034" h="1190625">
                  <a:moveTo>
                    <a:pt x="373588" y="0"/>
                  </a:moveTo>
                  <a:lnTo>
                    <a:pt x="359741" y="0"/>
                  </a:lnTo>
                  <a:lnTo>
                    <a:pt x="345913" y="13844"/>
                  </a:lnTo>
                  <a:lnTo>
                    <a:pt x="345913" y="27688"/>
                  </a:lnTo>
                </a:path>
                <a:path w="1550034" h="1190625">
                  <a:moveTo>
                    <a:pt x="1259105" y="1176559"/>
                  </a:moveTo>
                  <a:lnTo>
                    <a:pt x="1549667" y="968929"/>
                  </a:lnTo>
                </a:path>
                <a:path w="1550034" h="1190625">
                  <a:moveTo>
                    <a:pt x="1549667" y="567520"/>
                  </a:moveTo>
                  <a:lnTo>
                    <a:pt x="1259105" y="359894"/>
                  </a:lnTo>
                </a:path>
                <a:path w="1550034" h="1190625">
                  <a:moveTo>
                    <a:pt x="1037721" y="1190399"/>
                  </a:moveTo>
                  <a:lnTo>
                    <a:pt x="1079243" y="1190399"/>
                  </a:lnTo>
                  <a:lnTo>
                    <a:pt x="1120747" y="1176559"/>
                  </a:lnTo>
                  <a:lnTo>
                    <a:pt x="1162250" y="1162716"/>
                  </a:lnTo>
                  <a:lnTo>
                    <a:pt x="1203772" y="1148874"/>
                  </a:lnTo>
                  <a:lnTo>
                    <a:pt x="1231448" y="1121191"/>
                  </a:lnTo>
                  <a:lnTo>
                    <a:pt x="1259105" y="1093506"/>
                  </a:lnTo>
                  <a:lnTo>
                    <a:pt x="1286780" y="1065820"/>
                  </a:lnTo>
                  <a:lnTo>
                    <a:pt x="1314455" y="1038131"/>
                  </a:lnTo>
                  <a:lnTo>
                    <a:pt x="1328302" y="996617"/>
                  </a:lnTo>
                  <a:lnTo>
                    <a:pt x="1342130" y="955084"/>
                  </a:lnTo>
                  <a:lnTo>
                    <a:pt x="1355959" y="913570"/>
                  </a:lnTo>
                  <a:lnTo>
                    <a:pt x="1355959" y="872038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6" name="object 19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7988115" y="5589747"/>
              <a:ext cx="249085" cy="249165"/>
            </a:xfrm>
            <a:prstGeom prst="rect">
              <a:avLst/>
            </a:prstGeom>
          </p:spPr>
        </p:pic>
        <p:sp>
          <p:nvSpPr>
            <p:cNvPr id="197" name="object 197"/>
            <p:cNvSpPr/>
            <p:nvPr/>
          </p:nvSpPr>
          <p:spPr>
            <a:xfrm>
              <a:off x="7483094" y="5783529"/>
              <a:ext cx="512445" cy="27940"/>
            </a:xfrm>
            <a:custGeom>
              <a:avLst/>
              <a:gdLst/>
              <a:ahLst/>
              <a:cxnLst/>
              <a:rect l="l" t="t" r="r" b="b"/>
              <a:pathLst>
                <a:path w="512445" h="27939">
                  <a:moveTo>
                    <a:pt x="511937" y="0"/>
                  </a:moveTo>
                  <a:lnTo>
                    <a:pt x="0" y="0"/>
                  </a:lnTo>
                  <a:lnTo>
                    <a:pt x="0" y="13843"/>
                  </a:lnTo>
                  <a:lnTo>
                    <a:pt x="0" y="27711"/>
                  </a:lnTo>
                  <a:lnTo>
                    <a:pt x="511937" y="27711"/>
                  </a:lnTo>
                  <a:lnTo>
                    <a:pt x="511937" y="13868"/>
                  </a:lnTo>
                  <a:lnTo>
                    <a:pt x="5119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8" name="object 198"/>
            <p:cNvSpPr/>
            <p:nvPr/>
          </p:nvSpPr>
          <p:spPr>
            <a:xfrm>
              <a:off x="7483096" y="5831985"/>
              <a:ext cx="512445" cy="138430"/>
            </a:xfrm>
            <a:custGeom>
              <a:avLst/>
              <a:gdLst/>
              <a:ahLst/>
              <a:cxnLst/>
              <a:rect l="l" t="t" r="r" b="b"/>
              <a:pathLst>
                <a:path w="512445" h="138429">
                  <a:moveTo>
                    <a:pt x="0" y="138418"/>
                  </a:moveTo>
                  <a:lnTo>
                    <a:pt x="511946" y="138418"/>
                  </a:lnTo>
                </a:path>
                <a:path w="512445" h="138429">
                  <a:moveTo>
                    <a:pt x="0" y="0"/>
                  </a:moveTo>
                  <a:lnTo>
                    <a:pt x="511946" y="0"/>
                  </a:lnTo>
                </a:path>
                <a:path w="512445" h="138429">
                  <a:moveTo>
                    <a:pt x="0" y="83050"/>
                  </a:moveTo>
                  <a:lnTo>
                    <a:pt x="511946" y="83050"/>
                  </a:lnTo>
                </a:path>
                <a:path w="512445" h="138429">
                  <a:moveTo>
                    <a:pt x="13846" y="138418"/>
                  </a:moveTo>
                  <a:lnTo>
                    <a:pt x="13846" y="83050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9" name="object 199"/>
            <p:cNvSpPr/>
            <p:nvPr/>
          </p:nvSpPr>
          <p:spPr>
            <a:xfrm>
              <a:off x="7628369" y="5915037"/>
              <a:ext cx="235585" cy="55880"/>
            </a:xfrm>
            <a:custGeom>
              <a:avLst/>
              <a:gdLst/>
              <a:ahLst/>
              <a:cxnLst/>
              <a:rect l="l" t="t" r="r" b="b"/>
              <a:pathLst>
                <a:path w="235584" h="55879">
                  <a:moveTo>
                    <a:pt x="13843" y="0"/>
                  </a:moveTo>
                  <a:lnTo>
                    <a:pt x="0" y="0"/>
                  </a:lnTo>
                  <a:lnTo>
                    <a:pt x="0" y="55372"/>
                  </a:lnTo>
                  <a:lnTo>
                    <a:pt x="13843" y="55372"/>
                  </a:lnTo>
                  <a:lnTo>
                    <a:pt x="13843" y="0"/>
                  </a:lnTo>
                  <a:close/>
                </a:path>
                <a:path w="235584" h="55879">
                  <a:moveTo>
                    <a:pt x="235229" y="0"/>
                  </a:moveTo>
                  <a:lnTo>
                    <a:pt x="221386" y="0"/>
                  </a:lnTo>
                  <a:lnTo>
                    <a:pt x="221386" y="55372"/>
                  </a:lnTo>
                  <a:lnTo>
                    <a:pt x="235229" y="55372"/>
                  </a:lnTo>
                  <a:lnTo>
                    <a:pt x="2352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0" name="object 200"/>
            <p:cNvSpPr/>
            <p:nvPr/>
          </p:nvSpPr>
          <p:spPr>
            <a:xfrm>
              <a:off x="7483096" y="5790456"/>
              <a:ext cx="484505" cy="180340"/>
            </a:xfrm>
            <a:custGeom>
              <a:avLst/>
              <a:gdLst/>
              <a:ahLst/>
              <a:cxnLst/>
              <a:rect l="l" t="t" r="r" b="b"/>
              <a:pathLst>
                <a:path w="484504" h="180339">
                  <a:moveTo>
                    <a:pt x="484289" y="179947"/>
                  </a:moveTo>
                  <a:lnTo>
                    <a:pt x="484289" y="124579"/>
                  </a:lnTo>
                </a:path>
                <a:path w="484504" h="180339">
                  <a:moveTo>
                    <a:pt x="0" y="0"/>
                  </a:moveTo>
                  <a:lnTo>
                    <a:pt x="0" y="41528"/>
                  </a:lnTo>
                </a:path>
                <a:path w="484504" h="180339">
                  <a:moveTo>
                    <a:pt x="110701" y="179947"/>
                  </a:moveTo>
                  <a:lnTo>
                    <a:pt x="110701" y="124579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1" name="object 201"/>
            <p:cNvSpPr/>
            <p:nvPr/>
          </p:nvSpPr>
          <p:spPr>
            <a:xfrm>
              <a:off x="7614539" y="5915037"/>
              <a:ext cx="235585" cy="55880"/>
            </a:xfrm>
            <a:custGeom>
              <a:avLst/>
              <a:gdLst/>
              <a:ahLst/>
              <a:cxnLst/>
              <a:rect l="l" t="t" r="r" b="b"/>
              <a:pathLst>
                <a:path w="235584" h="55879">
                  <a:moveTo>
                    <a:pt x="13855" y="0"/>
                  </a:moveTo>
                  <a:lnTo>
                    <a:pt x="0" y="0"/>
                  </a:lnTo>
                  <a:lnTo>
                    <a:pt x="0" y="55372"/>
                  </a:lnTo>
                  <a:lnTo>
                    <a:pt x="13855" y="55372"/>
                  </a:lnTo>
                  <a:lnTo>
                    <a:pt x="13855" y="0"/>
                  </a:lnTo>
                  <a:close/>
                </a:path>
                <a:path w="235584" h="55879">
                  <a:moveTo>
                    <a:pt x="235229" y="0"/>
                  </a:moveTo>
                  <a:lnTo>
                    <a:pt x="221386" y="0"/>
                  </a:lnTo>
                  <a:lnTo>
                    <a:pt x="221386" y="55372"/>
                  </a:lnTo>
                  <a:lnTo>
                    <a:pt x="235229" y="55372"/>
                  </a:lnTo>
                  <a:lnTo>
                    <a:pt x="2352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2" name="object 202"/>
            <p:cNvSpPr/>
            <p:nvPr/>
          </p:nvSpPr>
          <p:spPr>
            <a:xfrm>
              <a:off x="7400089" y="4779994"/>
              <a:ext cx="816610" cy="1190625"/>
            </a:xfrm>
            <a:custGeom>
              <a:avLst/>
              <a:gdLst/>
              <a:ahLst/>
              <a:cxnLst/>
              <a:rect l="l" t="t" r="r" b="b"/>
              <a:pathLst>
                <a:path w="816609" h="1190625">
                  <a:moveTo>
                    <a:pt x="484271" y="1190409"/>
                  </a:moveTo>
                  <a:lnTo>
                    <a:pt x="484271" y="1135041"/>
                  </a:lnTo>
                </a:path>
                <a:path w="816609" h="1190625">
                  <a:moveTo>
                    <a:pt x="594953" y="1010461"/>
                  </a:moveTo>
                  <a:lnTo>
                    <a:pt x="594953" y="1051990"/>
                  </a:lnTo>
                </a:path>
                <a:path w="816609" h="1190625">
                  <a:moveTo>
                    <a:pt x="594953" y="1190409"/>
                  </a:moveTo>
                  <a:lnTo>
                    <a:pt x="650304" y="1190409"/>
                  </a:lnTo>
                  <a:lnTo>
                    <a:pt x="691808" y="1176568"/>
                  </a:lnTo>
                  <a:lnTo>
                    <a:pt x="733330" y="1162725"/>
                  </a:lnTo>
                  <a:lnTo>
                    <a:pt x="774833" y="1148883"/>
                  </a:lnTo>
                  <a:lnTo>
                    <a:pt x="816337" y="1121200"/>
                  </a:lnTo>
                </a:path>
                <a:path w="816609" h="1190625">
                  <a:moveTo>
                    <a:pt x="677979" y="0"/>
                  </a:moveTo>
                  <a:lnTo>
                    <a:pt x="0" y="0"/>
                  </a:lnTo>
                </a:path>
                <a:path w="816609" h="1190625">
                  <a:moveTo>
                    <a:pt x="27675" y="179956"/>
                  </a:moveTo>
                  <a:lnTo>
                    <a:pt x="650304" y="179956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3" name="object 203"/>
            <p:cNvSpPr/>
            <p:nvPr/>
          </p:nvSpPr>
          <p:spPr>
            <a:xfrm>
              <a:off x="7483096" y="5188334"/>
              <a:ext cx="512445" cy="13970"/>
            </a:xfrm>
            <a:custGeom>
              <a:avLst/>
              <a:gdLst/>
              <a:ahLst/>
              <a:cxnLst/>
              <a:rect l="l" t="t" r="r" b="b"/>
              <a:pathLst>
                <a:path w="512445" h="13970">
                  <a:moveTo>
                    <a:pt x="0" y="13862"/>
                  </a:moveTo>
                  <a:lnTo>
                    <a:pt x="511946" y="13862"/>
                  </a:lnTo>
                  <a:lnTo>
                    <a:pt x="511946" y="0"/>
                  </a:lnTo>
                  <a:lnTo>
                    <a:pt x="0" y="0"/>
                  </a:lnTo>
                  <a:lnTo>
                    <a:pt x="0" y="138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4" name="object 204"/>
            <p:cNvSpPr/>
            <p:nvPr/>
          </p:nvSpPr>
          <p:spPr>
            <a:xfrm>
              <a:off x="7427764" y="4890730"/>
              <a:ext cx="622935" cy="0"/>
            </a:xfrm>
            <a:custGeom>
              <a:avLst/>
              <a:gdLst/>
              <a:ahLst/>
              <a:cxnLst/>
              <a:rect l="l" t="t" r="r" b="b"/>
              <a:pathLst>
                <a:path w="622934">
                  <a:moveTo>
                    <a:pt x="0" y="0"/>
                  </a:moveTo>
                  <a:lnTo>
                    <a:pt x="622629" y="0"/>
                  </a:lnTo>
                </a:path>
              </a:pathLst>
            </a:custGeom>
            <a:ln w="138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5" name="object 205"/>
            <p:cNvSpPr/>
            <p:nvPr/>
          </p:nvSpPr>
          <p:spPr>
            <a:xfrm>
              <a:off x="7483094" y="5146814"/>
              <a:ext cx="512445" cy="55880"/>
            </a:xfrm>
            <a:custGeom>
              <a:avLst/>
              <a:gdLst/>
              <a:ahLst/>
              <a:cxnLst/>
              <a:rect l="l" t="t" r="r" b="b"/>
              <a:pathLst>
                <a:path w="512445" h="55879">
                  <a:moveTo>
                    <a:pt x="511937" y="41529"/>
                  </a:moveTo>
                  <a:lnTo>
                    <a:pt x="0" y="41529"/>
                  </a:lnTo>
                  <a:lnTo>
                    <a:pt x="0" y="55384"/>
                  </a:lnTo>
                  <a:lnTo>
                    <a:pt x="511937" y="55384"/>
                  </a:lnTo>
                  <a:lnTo>
                    <a:pt x="511937" y="41529"/>
                  </a:lnTo>
                  <a:close/>
                </a:path>
                <a:path w="512445" h="55879">
                  <a:moveTo>
                    <a:pt x="511937" y="0"/>
                  </a:moveTo>
                  <a:lnTo>
                    <a:pt x="0" y="0"/>
                  </a:lnTo>
                  <a:lnTo>
                    <a:pt x="0" y="13843"/>
                  </a:lnTo>
                  <a:lnTo>
                    <a:pt x="0" y="27698"/>
                  </a:lnTo>
                  <a:lnTo>
                    <a:pt x="511937" y="27698"/>
                  </a:lnTo>
                  <a:lnTo>
                    <a:pt x="511937" y="13855"/>
                  </a:lnTo>
                  <a:lnTo>
                    <a:pt x="5119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6" name="object 206"/>
            <p:cNvSpPr/>
            <p:nvPr/>
          </p:nvSpPr>
          <p:spPr>
            <a:xfrm>
              <a:off x="7427764" y="4849216"/>
              <a:ext cx="622935" cy="0"/>
            </a:xfrm>
            <a:custGeom>
              <a:avLst/>
              <a:gdLst/>
              <a:ahLst/>
              <a:cxnLst/>
              <a:rect l="l" t="t" r="r" b="b"/>
              <a:pathLst>
                <a:path w="622934">
                  <a:moveTo>
                    <a:pt x="0" y="0"/>
                  </a:moveTo>
                  <a:lnTo>
                    <a:pt x="622629" y="0"/>
                  </a:lnTo>
                </a:path>
              </a:pathLst>
            </a:custGeom>
            <a:ln w="138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7" name="object 207"/>
            <p:cNvSpPr/>
            <p:nvPr/>
          </p:nvSpPr>
          <p:spPr>
            <a:xfrm>
              <a:off x="7552284" y="5022227"/>
              <a:ext cx="374015" cy="27940"/>
            </a:xfrm>
            <a:custGeom>
              <a:avLst/>
              <a:gdLst/>
              <a:ahLst/>
              <a:cxnLst/>
              <a:rect l="l" t="t" r="r" b="b"/>
              <a:pathLst>
                <a:path w="374015" h="27939">
                  <a:moveTo>
                    <a:pt x="373570" y="0"/>
                  </a:moveTo>
                  <a:lnTo>
                    <a:pt x="0" y="0"/>
                  </a:lnTo>
                  <a:lnTo>
                    <a:pt x="0" y="13843"/>
                  </a:lnTo>
                  <a:lnTo>
                    <a:pt x="0" y="27711"/>
                  </a:lnTo>
                  <a:lnTo>
                    <a:pt x="373570" y="27711"/>
                  </a:lnTo>
                  <a:lnTo>
                    <a:pt x="373570" y="13868"/>
                  </a:lnTo>
                  <a:lnTo>
                    <a:pt x="3735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8" name="object 208"/>
            <p:cNvSpPr/>
            <p:nvPr/>
          </p:nvSpPr>
          <p:spPr>
            <a:xfrm>
              <a:off x="7358585" y="4779994"/>
              <a:ext cx="567690" cy="415290"/>
            </a:xfrm>
            <a:custGeom>
              <a:avLst/>
              <a:gdLst/>
              <a:ahLst/>
              <a:cxnLst/>
              <a:rect l="l" t="t" r="r" b="b"/>
              <a:pathLst>
                <a:path w="567690" h="415289">
                  <a:moveTo>
                    <a:pt x="193708" y="221470"/>
                  </a:moveTo>
                  <a:lnTo>
                    <a:pt x="567278" y="221470"/>
                  </a:lnTo>
                </a:path>
                <a:path w="567690" h="415289">
                  <a:moveTo>
                    <a:pt x="0" y="387582"/>
                  </a:moveTo>
                  <a:lnTo>
                    <a:pt x="55332" y="387582"/>
                  </a:lnTo>
                </a:path>
                <a:path w="567690" h="415289">
                  <a:moveTo>
                    <a:pt x="0" y="387582"/>
                  </a:moveTo>
                  <a:lnTo>
                    <a:pt x="0" y="27688"/>
                  </a:lnTo>
                </a:path>
                <a:path w="567690" h="415289">
                  <a:moveTo>
                    <a:pt x="41503" y="0"/>
                  </a:moveTo>
                  <a:lnTo>
                    <a:pt x="27656" y="13844"/>
                  </a:lnTo>
                  <a:lnTo>
                    <a:pt x="13828" y="13844"/>
                  </a:lnTo>
                  <a:lnTo>
                    <a:pt x="0" y="27688"/>
                  </a:lnTo>
                </a:path>
                <a:path w="567690" h="415289">
                  <a:moveTo>
                    <a:pt x="193708" y="290691"/>
                  </a:moveTo>
                  <a:lnTo>
                    <a:pt x="193708" y="221470"/>
                  </a:lnTo>
                </a:path>
                <a:path w="567690" h="415289">
                  <a:moveTo>
                    <a:pt x="69178" y="69221"/>
                  </a:moveTo>
                  <a:lnTo>
                    <a:pt x="69178" y="373738"/>
                  </a:lnTo>
                </a:path>
                <a:path w="567690" h="415289">
                  <a:moveTo>
                    <a:pt x="124511" y="415271"/>
                  </a:moveTo>
                  <a:lnTo>
                    <a:pt x="124511" y="373738"/>
                  </a:lnTo>
                </a:path>
                <a:path w="567690" h="415289">
                  <a:moveTo>
                    <a:pt x="69178" y="263003"/>
                  </a:moveTo>
                  <a:lnTo>
                    <a:pt x="193708" y="263003"/>
                  </a:lnTo>
                </a:path>
                <a:path w="567690" h="415289">
                  <a:moveTo>
                    <a:pt x="69178" y="290691"/>
                  </a:moveTo>
                  <a:lnTo>
                    <a:pt x="193708" y="290691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9" name="object 20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988115" y="5160650"/>
              <a:ext cx="249085" cy="235325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7995043" y="5098375"/>
              <a:ext cx="360045" cy="498475"/>
            </a:xfrm>
            <a:custGeom>
              <a:avLst/>
              <a:gdLst/>
              <a:ahLst/>
              <a:cxnLst/>
              <a:rect l="l" t="t" r="r" b="b"/>
              <a:pathLst>
                <a:path w="360045" h="498475">
                  <a:moveTo>
                    <a:pt x="318237" y="290673"/>
                  </a:moveTo>
                  <a:lnTo>
                    <a:pt x="318237" y="249140"/>
                  </a:lnTo>
                  <a:lnTo>
                    <a:pt x="304409" y="207626"/>
                  </a:lnTo>
                  <a:lnTo>
                    <a:pt x="290581" y="166093"/>
                  </a:lnTo>
                  <a:lnTo>
                    <a:pt x="276734" y="124561"/>
                  </a:lnTo>
                  <a:lnTo>
                    <a:pt x="249059" y="96891"/>
                  </a:lnTo>
                  <a:lnTo>
                    <a:pt x="221383" y="69202"/>
                  </a:lnTo>
                  <a:lnTo>
                    <a:pt x="193726" y="41514"/>
                  </a:lnTo>
                  <a:lnTo>
                    <a:pt x="152204" y="13825"/>
                  </a:lnTo>
                  <a:lnTo>
                    <a:pt x="124529" y="0"/>
                  </a:lnTo>
                </a:path>
                <a:path w="360045" h="498475">
                  <a:moveTo>
                    <a:pt x="235230" y="290673"/>
                  </a:moveTo>
                  <a:lnTo>
                    <a:pt x="235230" y="249140"/>
                  </a:lnTo>
                  <a:lnTo>
                    <a:pt x="221383" y="221452"/>
                  </a:lnTo>
                  <a:lnTo>
                    <a:pt x="207555" y="179937"/>
                  </a:lnTo>
                  <a:lnTo>
                    <a:pt x="166051" y="124561"/>
                  </a:lnTo>
                  <a:lnTo>
                    <a:pt x="138376" y="96891"/>
                  </a:lnTo>
                  <a:lnTo>
                    <a:pt x="69197" y="69202"/>
                  </a:lnTo>
                  <a:lnTo>
                    <a:pt x="41522" y="55358"/>
                  </a:lnTo>
                  <a:lnTo>
                    <a:pt x="0" y="55358"/>
                  </a:lnTo>
                </a:path>
                <a:path w="360045" h="498475">
                  <a:moveTo>
                    <a:pt x="0" y="96891"/>
                  </a:moveTo>
                  <a:lnTo>
                    <a:pt x="0" y="55358"/>
                  </a:lnTo>
                </a:path>
                <a:path w="360045" h="498475">
                  <a:moveTo>
                    <a:pt x="207555" y="290673"/>
                  </a:moveTo>
                  <a:lnTo>
                    <a:pt x="193726" y="249140"/>
                  </a:lnTo>
                  <a:lnTo>
                    <a:pt x="193726" y="221452"/>
                  </a:lnTo>
                  <a:lnTo>
                    <a:pt x="179880" y="193782"/>
                  </a:lnTo>
                  <a:lnTo>
                    <a:pt x="152204" y="166093"/>
                  </a:lnTo>
                  <a:lnTo>
                    <a:pt x="124529" y="138405"/>
                  </a:lnTo>
                  <a:lnTo>
                    <a:pt x="96854" y="110735"/>
                  </a:lnTo>
                  <a:lnTo>
                    <a:pt x="69197" y="96891"/>
                  </a:lnTo>
                  <a:lnTo>
                    <a:pt x="41522" y="96891"/>
                  </a:lnTo>
                  <a:lnTo>
                    <a:pt x="0" y="96891"/>
                  </a:lnTo>
                </a:path>
                <a:path w="360045" h="498475">
                  <a:moveTo>
                    <a:pt x="193726" y="290673"/>
                  </a:moveTo>
                  <a:lnTo>
                    <a:pt x="179880" y="262984"/>
                  </a:lnTo>
                  <a:lnTo>
                    <a:pt x="179880" y="221452"/>
                  </a:lnTo>
                  <a:lnTo>
                    <a:pt x="166051" y="193782"/>
                  </a:lnTo>
                  <a:lnTo>
                    <a:pt x="138376" y="166093"/>
                  </a:lnTo>
                  <a:lnTo>
                    <a:pt x="124529" y="152249"/>
                  </a:lnTo>
                  <a:lnTo>
                    <a:pt x="96854" y="124561"/>
                  </a:lnTo>
                  <a:lnTo>
                    <a:pt x="69197" y="110735"/>
                  </a:lnTo>
                  <a:lnTo>
                    <a:pt x="27675" y="110735"/>
                  </a:lnTo>
                  <a:lnTo>
                    <a:pt x="0" y="96891"/>
                  </a:lnTo>
                </a:path>
                <a:path w="360045" h="498475">
                  <a:moveTo>
                    <a:pt x="359760" y="498299"/>
                  </a:moveTo>
                  <a:lnTo>
                    <a:pt x="359760" y="304517"/>
                  </a:lnTo>
                </a:path>
                <a:path w="360045" h="498475">
                  <a:moveTo>
                    <a:pt x="193726" y="290673"/>
                  </a:moveTo>
                  <a:lnTo>
                    <a:pt x="235230" y="290673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23350" y="5389048"/>
              <a:ext cx="13970" cy="207645"/>
            </a:xfrm>
            <a:custGeom>
              <a:avLst/>
              <a:gdLst/>
              <a:ahLst/>
              <a:cxnLst/>
              <a:rect l="l" t="t" r="r" b="b"/>
              <a:pathLst>
                <a:path w="13970" h="207645">
                  <a:moveTo>
                    <a:pt x="0" y="207626"/>
                  </a:moveTo>
                  <a:lnTo>
                    <a:pt x="13846" y="207626"/>
                  </a:lnTo>
                  <a:lnTo>
                    <a:pt x="13846" y="0"/>
                  </a:lnTo>
                  <a:lnTo>
                    <a:pt x="0" y="0"/>
                  </a:lnTo>
                  <a:lnTo>
                    <a:pt x="0" y="207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2" name="object 212"/>
            <p:cNvSpPr/>
            <p:nvPr/>
          </p:nvSpPr>
          <p:spPr>
            <a:xfrm>
              <a:off x="8313281" y="538904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-6923" y="6922"/>
                  </a:moveTo>
                  <a:lnTo>
                    <a:pt x="6923" y="6922"/>
                  </a:lnTo>
                </a:path>
              </a:pathLst>
            </a:custGeom>
            <a:ln w="138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3" name="object 213"/>
            <p:cNvSpPr/>
            <p:nvPr/>
          </p:nvSpPr>
          <p:spPr>
            <a:xfrm>
              <a:off x="8195675" y="5389048"/>
              <a:ext cx="13970" cy="207645"/>
            </a:xfrm>
            <a:custGeom>
              <a:avLst/>
              <a:gdLst/>
              <a:ahLst/>
              <a:cxnLst/>
              <a:rect l="l" t="t" r="r" b="b"/>
              <a:pathLst>
                <a:path w="13970" h="207645">
                  <a:moveTo>
                    <a:pt x="0" y="207626"/>
                  </a:moveTo>
                  <a:lnTo>
                    <a:pt x="13846" y="207626"/>
                  </a:lnTo>
                  <a:lnTo>
                    <a:pt x="13846" y="0"/>
                  </a:lnTo>
                  <a:lnTo>
                    <a:pt x="0" y="0"/>
                  </a:lnTo>
                  <a:lnTo>
                    <a:pt x="0" y="207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4" name="object 214"/>
            <p:cNvSpPr/>
            <p:nvPr/>
          </p:nvSpPr>
          <p:spPr>
            <a:xfrm>
              <a:off x="8313281" y="5402892"/>
              <a:ext cx="41910" cy="194310"/>
            </a:xfrm>
            <a:custGeom>
              <a:avLst/>
              <a:gdLst/>
              <a:ahLst/>
              <a:cxnLst/>
              <a:rect l="l" t="t" r="r" b="b"/>
              <a:pathLst>
                <a:path w="41909" h="194310">
                  <a:moveTo>
                    <a:pt x="41522" y="0"/>
                  </a:moveTo>
                  <a:lnTo>
                    <a:pt x="0" y="0"/>
                  </a:lnTo>
                </a:path>
                <a:path w="41909" h="194310">
                  <a:moveTo>
                    <a:pt x="0" y="193782"/>
                  </a:moveTo>
                  <a:lnTo>
                    <a:pt x="41522" y="193782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5" name="object 215"/>
            <p:cNvSpPr/>
            <p:nvPr/>
          </p:nvSpPr>
          <p:spPr>
            <a:xfrm>
              <a:off x="8181835" y="5389054"/>
              <a:ext cx="55880" cy="207645"/>
            </a:xfrm>
            <a:custGeom>
              <a:avLst/>
              <a:gdLst/>
              <a:ahLst/>
              <a:cxnLst/>
              <a:rect l="l" t="t" r="r" b="b"/>
              <a:pathLst>
                <a:path w="55879" h="207645">
                  <a:moveTo>
                    <a:pt x="13855" y="0"/>
                  </a:moveTo>
                  <a:lnTo>
                    <a:pt x="0" y="0"/>
                  </a:lnTo>
                  <a:lnTo>
                    <a:pt x="0" y="207632"/>
                  </a:lnTo>
                  <a:lnTo>
                    <a:pt x="13855" y="207632"/>
                  </a:lnTo>
                  <a:lnTo>
                    <a:pt x="13855" y="0"/>
                  </a:lnTo>
                  <a:close/>
                </a:path>
                <a:path w="55879" h="207645">
                  <a:moveTo>
                    <a:pt x="55359" y="0"/>
                  </a:moveTo>
                  <a:lnTo>
                    <a:pt x="41503" y="0"/>
                  </a:lnTo>
                  <a:lnTo>
                    <a:pt x="41503" y="207632"/>
                  </a:lnTo>
                  <a:lnTo>
                    <a:pt x="55359" y="207632"/>
                  </a:lnTo>
                  <a:lnTo>
                    <a:pt x="5535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6" name="object 216"/>
            <p:cNvSpPr/>
            <p:nvPr/>
          </p:nvSpPr>
          <p:spPr>
            <a:xfrm>
              <a:off x="7925864" y="4752325"/>
              <a:ext cx="304800" cy="844550"/>
            </a:xfrm>
            <a:custGeom>
              <a:avLst/>
              <a:gdLst/>
              <a:ahLst/>
              <a:cxnLst/>
              <a:rect l="l" t="t" r="r" b="b"/>
              <a:pathLst>
                <a:path w="304800" h="844550">
                  <a:moveTo>
                    <a:pt x="262905" y="844349"/>
                  </a:moveTo>
                  <a:lnTo>
                    <a:pt x="304409" y="844349"/>
                  </a:lnTo>
                </a:path>
                <a:path w="304800" h="844550">
                  <a:moveTo>
                    <a:pt x="0" y="318361"/>
                  </a:moveTo>
                  <a:lnTo>
                    <a:pt x="124529" y="318361"/>
                  </a:lnTo>
                </a:path>
                <a:path w="304800" h="844550">
                  <a:moveTo>
                    <a:pt x="0" y="290673"/>
                  </a:moveTo>
                  <a:lnTo>
                    <a:pt x="124529" y="290673"/>
                  </a:lnTo>
                </a:path>
                <a:path w="304800" h="844550">
                  <a:moveTo>
                    <a:pt x="0" y="249140"/>
                  </a:moveTo>
                  <a:lnTo>
                    <a:pt x="0" y="318361"/>
                  </a:lnTo>
                </a:path>
                <a:path w="304800" h="844550">
                  <a:moveTo>
                    <a:pt x="290562" y="332205"/>
                  </a:moveTo>
                  <a:lnTo>
                    <a:pt x="249059" y="0"/>
                  </a:lnTo>
                </a:path>
                <a:path w="304800" h="844550">
                  <a:moveTo>
                    <a:pt x="138376" y="415252"/>
                  </a:moveTo>
                  <a:lnTo>
                    <a:pt x="193708" y="415252"/>
                  </a:lnTo>
                </a:path>
                <a:path w="304800" h="844550">
                  <a:moveTo>
                    <a:pt x="124529" y="401408"/>
                  </a:moveTo>
                  <a:lnTo>
                    <a:pt x="124529" y="96891"/>
                  </a:lnTo>
                </a:path>
                <a:path w="304800" h="844550">
                  <a:moveTo>
                    <a:pt x="193708" y="415252"/>
                  </a:moveTo>
                  <a:lnTo>
                    <a:pt x="193708" y="55358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7" name="object 21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8071140" y="4717709"/>
              <a:ext cx="110710" cy="96903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8506989" y="5292157"/>
              <a:ext cx="13970" cy="401955"/>
            </a:xfrm>
            <a:custGeom>
              <a:avLst/>
              <a:gdLst/>
              <a:ahLst/>
              <a:cxnLst/>
              <a:rect l="l" t="t" r="r" b="b"/>
              <a:pathLst>
                <a:path w="13970" h="401954">
                  <a:moveTo>
                    <a:pt x="13846" y="373720"/>
                  </a:moveTo>
                  <a:lnTo>
                    <a:pt x="13846" y="27669"/>
                  </a:lnTo>
                </a:path>
                <a:path w="13970" h="401954">
                  <a:moveTo>
                    <a:pt x="0" y="401408"/>
                  </a:moveTo>
                  <a:lnTo>
                    <a:pt x="13846" y="387564"/>
                  </a:lnTo>
                  <a:lnTo>
                    <a:pt x="13846" y="373720"/>
                  </a:lnTo>
                </a:path>
                <a:path w="13970" h="401954">
                  <a:moveTo>
                    <a:pt x="13846" y="27669"/>
                  </a:moveTo>
                  <a:lnTo>
                    <a:pt x="13846" y="13844"/>
                  </a:lnTo>
                  <a:lnTo>
                    <a:pt x="0" y="0"/>
                  </a:lnTo>
                </a:path>
              </a:pathLst>
            </a:custGeom>
            <a:ln w="13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19" name="object 219"/>
          <p:cNvSpPr txBox="1"/>
          <p:nvPr/>
        </p:nvSpPr>
        <p:spPr>
          <a:xfrm>
            <a:off x="7373455" y="5250643"/>
            <a:ext cx="370205" cy="476440"/>
          </a:xfrm>
          <a:prstGeom prst="rect">
            <a:avLst/>
          </a:prstGeom>
          <a:ln w="13851">
            <a:solidFill>
              <a:srgbClr val="000000"/>
            </a:solidFill>
          </a:ln>
        </p:spPr>
        <p:txBody>
          <a:bodyPr vert="horz" wrap="square" lIns="0" tIns="508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DPB95</a:t>
            </a:r>
          </a:p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GW</a:t>
            </a:r>
          </a:p>
        </p:txBody>
      </p:sp>
      <p:sp>
        <p:nvSpPr>
          <p:cNvPr id="220" name="object 220"/>
          <p:cNvSpPr txBox="1"/>
          <p:nvPr/>
        </p:nvSpPr>
        <p:spPr>
          <a:xfrm>
            <a:off x="7741033" y="5250643"/>
            <a:ext cx="370205" cy="476440"/>
          </a:xfrm>
          <a:prstGeom prst="rect">
            <a:avLst/>
          </a:prstGeom>
          <a:ln w="13851">
            <a:solidFill>
              <a:srgbClr val="000000"/>
            </a:solidFill>
          </a:ln>
        </p:spPr>
        <p:txBody>
          <a:bodyPr vert="horz" wrap="square" lIns="0" tIns="508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DPB90</a:t>
            </a:r>
          </a:p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sp>
        <p:nvSpPr>
          <p:cNvPr id="221" name="object 221"/>
          <p:cNvSpPr txBox="1"/>
          <p:nvPr/>
        </p:nvSpPr>
        <p:spPr>
          <a:xfrm>
            <a:off x="7313085" y="5404216"/>
            <a:ext cx="74930" cy="13080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22" name="object 222"/>
          <p:cNvSpPr txBox="1"/>
          <p:nvPr/>
        </p:nvSpPr>
        <p:spPr>
          <a:xfrm>
            <a:off x="8091894" y="5346255"/>
            <a:ext cx="116205" cy="185307"/>
          </a:xfrm>
          <a:prstGeom prst="rect">
            <a:avLst/>
          </a:prstGeom>
        </p:spPr>
        <p:txBody>
          <a:bodyPr vert="horz" wrap="square" lIns="0" tIns="69215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223" name="object 223"/>
          <p:cNvSpPr/>
          <p:nvPr/>
        </p:nvSpPr>
        <p:spPr>
          <a:xfrm>
            <a:off x="9211056" y="6144767"/>
            <a:ext cx="2443480" cy="277495"/>
          </a:xfrm>
          <a:custGeom>
            <a:avLst/>
            <a:gdLst/>
            <a:ahLst/>
            <a:cxnLst/>
            <a:rect l="l" t="t" r="r" b="b"/>
            <a:pathLst>
              <a:path w="2443479" h="277495">
                <a:moveTo>
                  <a:pt x="0" y="277367"/>
                </a:moveTo>
                <a:lnTo>
                  <a:pt x="2442972" y="277367"/>
                </a:lnTo>
                <a:lnTo>
                  <a:pt x="2442972" y="0"/>
                </a:lnTo>
                <a:lnTo>
                  <a:pt x="0" y="0"/>
                </a:lnTo>
                <a:lnTo>
                  <a:pt x="0" y="277367"/>
                </a:lnTo>
                <a:close/>
              </a:path>
            </a:pathLst>
          </a:custGeom>
          <a:ln w="952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25" name="object 225"/>
          <p:cNvPicPr/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40367" y="4598046"/>
            <a:ext cx="2518770" cy="1472325"/>
          </a:xfrm>
          <a:prstGeom prst="rect">
            <a:avLst/>
          </a:prstGeom>
        </p:spPr>
      </p:pic>
      <p:sp>
        <p:nvSpPr>
          <p:cNvPr id="226" name="object 226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fld id="{81D60167-4931-47E6-BA6A-407CBD079E47}" type="slidenum">
              <a:rPr lang="ru-RU" sz="1000" kern="0" smtClean="0">
                <a:latin typeface="Arial" panose="020B0604020202020204" pitchFamily="34" charset="0"/>
                <a:cs typeface="Arial" panose="020B0604020202020204" pitchFamily="34" charset="0"/>
              </a:rPr>
              <a:pPr algn="ctr"/>
              <a:t>12</a:t>
            </a:fld>
            <a:endParaRPr lang="ru-RU" sz="1000" kern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7" name="object 26"/>
          <p:cNvSpPr txBox="1"/>
          <p:nvPr/>
        </p:nvSpPr>
        <p:spPr>
          <a:xfrm>
            <a:off x="1075078" y="2180663"/>
            <a:ext cx="164272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катушкой зажигания цилиндра 1</a:t>
            </a:r>
          </a:p>
        </p:txBody>
      </p:sp>
      <p:sp>
        <p:nvSpPr>
          <p:cNvPr id="228" name="object 53"/>
          <p:cNvSpPr txBox="1"/>
          <p:nvPr/>
        </p:nvSpPr>
        <p:spPr>
          <a:xfrm>
            <a:off x="3686817" y="2161028"/>
            <a:ext cx="1604327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катушкой зажигания цилиндра 2</a:t>
            </a:r>
          </a:p>
        </p:txBody>
      </p:sp>
      <p:sp>
        <p:nvSpPr>
          <p:cNvPr id="230" name="object 66"/>
          <p:cNvSpPr txBox="1"/>
          <p:nvPr/>
        </p:nvSpPr>
        <p:spPr>
          <a:xfrm>
            <a:off x="6324599" y="2161028"/>
            <a:ext cx="155049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катушкой зажигания цилиндра 3</a:t>
            </a:r>
          </a:p>
        </p:txBody>
      </p:sp>
      <p:sp>
        <p:nvSpPr>
          <p:cNvPr id="231" name="object 79"/>
          <p:cNvSpPr txBox="1"/>
          <p:nvPr/>
        </p:nvSpPr>
        <p:spPr>
          <a:xfrm>
            <a:off x="8686613" y="2161028"/>
            <a:ext cx="152680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катушкой зажигания цилиндра 4</a:t>
            </a:r>
          </a:p>
        </p:txBody>
      </p:sp>
      <p:sp>
        <p:nvSpPr>
          <p:cNvPr id="232" name="object 15"/>
          <p:cNvSpPr txBox="1"/>
          <p:nvPr/>
        </p:nvSpPr>
        <p:spPr>
          <a:xfrm>
            <a:off x="897808" y="4076700"/>
            <a:ext cx="18542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к регулятором фаз выпускных клапанов</a:t>
            </a:r>
          </a:p>
        </p:txBody>
      </p:sp>
      <p:sp>
        <p:nvSpPr>
          <p:cNvPr id="233" name="object 81"/>
          <p:cNvSpPr txBox="1"/>
          <p:nvPr/>
        </p:nvSpPr>
        <p:spPr>
          <a:xfrm>
            <a:off x="2653229" y="4282266"/>
            <a:ext cx="18542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регулятором фаз впускных клапанов</a:t>
            </a:r>
          </a:p>
        </p:txBody>
      </p:sp>
      <p:sp>
        <p:nvSpPr>
          <p:cNvPr id="235" name="object 85"/>
          <p:cNvSpPr txBox="1"/>
          <p:nvPr/>
        </p:nvSpPr>
        <p:spPr>
          <a:xfrm>
            <a:off x="4715982" y="4258654"/>
            <a:ext cx="1555257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датчиком давления масла</a:t>
            </a:r>
          </a:p>
        </p:txBody>
      </p:sp>
      <p:sp>
        <p:nvSpPr>
          <p:cNvPr id="236" name="object 128"/>
          <p:cNvSpPr txBox="1"/>
          <p:nvPr/>
        </p:nvSpPr>
        <p:spPr>
          <a:xfrm>
            <a:off x="6671351" y="4116161"/>
            <a:ext cx="2376706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датчиком температуры воздуха и давления на впуске</a:t>
            </a:r>
          </a:p>
        </p:txBody>
      </p:sp>
      <p:sp>
        <p:nvSpPr>
          <p:cNvPr id="237" name="object 155"/>
          <p:cNvSpPr txBox="1"/>
          <p:nvPr/>
        </p:nvSpPr>
        <p:spPr>
          <a:xfrm>
            <a:off x="9745508" y="4222096"/>
            <a:ext cx="1809371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клапаном адсорбера</a:t>
            </a:r>
          </a:p>
        </p:txBody>
      </p:sp>
      <p:sp>
        <p:nvSpPr>
          <p:cNvPr id="238" name="object 177"/>
          <p:cNvSpPr txBox="1"/>
          <p:nvPr/>
        </p:nvSpPr>
        <p:spPr>
          <a:xfrm>
            <a:off x="823546" y="6158047"/>
            <a:ext cx="214289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датчиком системы улавливания паров топлива</a:t>
            </a:r>
          </a:p>
        </p:txBody>
      </p:sp>
      <p:sp>
        <p:nvSpPr>
          <p:cNvPr id="239" name="object 179"/>
          <p:cNvSpPr txBox="1"/>
          <p:nvPr/>
        </p:nvSpPr>
        <p:spPr>
          <a:xfrm>
            <a:off x="3395753" y="6158047"/>
            <a:ext cx="1602600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вентиляционным трубопроводом 2 (PCV)</a:t>
            </a:r>
          </a:p>
        </p:txBody>
      </p:sp>
      <p:sp>
        <p:nvSpPr>
          <p:cNvPr id="240" name="object 13"/>
          <p:cNvSpPr txBox="1"/>
          <p:nvPr/>
        </p:nvSpPr>
        <p:spPr>
          <a:xfrm>
            <a:off x="5160897" y="6158047"/>
            <a:ext cx="1648725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вентиляционным трубопроводом 1 (PCV)</a:t>
            </a:r>
          </a:p>
        </p:txBody>
      </p:sp>
      <p:sp>
        <p:nvSpPr>
          <p:cNvPr id="241" name="object 181"/>
          <p:cNvSpPr txBox="1"/>
          <p:nvPr/>
        </p:nvSpPr>
        <p:spPr>
          <a:xfrm>
            <a:off x="6930125" y="6157580"/>
            <a:ext cx="1909140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электромагнитным клапаном топливного насоса</a:t>
            </a:r>
          </a:p>
        </p:txBody>
      </p:sp>
      <p:sp>
        <p:nvSpPr>
          <p:cNvPr id="242" name="object 224"/>
          <p:cNvSpPr txBox="1"/>
          <p:nvPr/>
        </p:nvSpPr>
        <p:spPr>
          <a:xfrm>
            <a:off x="9019308" y="6158047"/>
            <a:ext cx="2159000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датчиком положения распредвала выпускных клапанов</a:t>
            </a:r>
          </a:p>
        </p:txBody>
      </p:sp>
      <p:sp>
        <p:nvSpPr>
          <p:cNvPr id="234" name="object 43"/>
          <p:cNvSpPr txBox="1"/>
          <p:nvPr/>
        </p:nvSpPr>
        <p:spPr>
          <a:xfrm>
            <a:off x="3591626" y="1386973"/>
            <a:ext cx="81915" cy="15004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243" name="object 33"/>
          <p:cNvSpPr txBox="1"/>
          <p:nvPr/>
        </p:nvSpPr>
        <p:spPr>
          <a:xfrm>
            <a:off x="1020974" y="1450954"/>
            <a:ext cx="84455" cy="1545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244" name="object 168"/>
          <p:cNvSpPr txBox="1"/>
          <p:nvPr/>
        </p:nvSpPr>
        <p:spPr>
          <a:xfrm>
            <a:off x="10440258" y="3547715"/>
            <a:ext cx="802005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503555" algn="l"/>
              </a:tabLs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DPA100A</a:t>
            </a:r>
          </a:p>
          <a:p>
            <a:pPr algn="ctr">
              <a:tabLst>
                <a:tab pos="503555" algn="l"/>
              </a:tabLs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>
              <a:tabLst>
                <a:tab pos="503555" algn="l"/>
              </a:tabLs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GrY</a:t>
            </a:r>
          </a:p>
        </p:txBody>
      </p:sp>
      <p:sp>
        <p:nvSpPr>
          <p:cNvPr id="247" name="Прямоугольник 246"/>
          <p:cNvSpPr/>
          <p:nvPr/>
        </p:nvSpPr>
        <p:spPr>
          <a:xfrm>
            <a:off x="7903068" y="2991312"/>
            <a:ext cx="349776" cy="2077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567055" algn="l"/>
              </a:tabLst>
            </a:pPr>
            <a:r>
              <a:rPr lang="ru-RU" altLang="zh-CN" sz="750" kern="0" dirty="0">
                <a:latin typeface="Arial Narrow" panose="020B0606020202030204" pitchFamily="34" charset="0"/>
                <a:cs typeface="Arial"/>
              </a:rPr>
              <a:t>+5 В</a:t>
            </a:r>
          </a:p>
        </p:txBody>
      </p:sp>
      <p:sp>
        <p:nvSpPr>
          <p:cNvPr id="224" name="object 30"/>
          <p:cNvSpPr txBox="1"/>
          <p:nvPr/>
        </p:nvSpPr>
        <p:spPr>
          <a:xfrm>
            <a:off x="1187435" y="1110510"/>
            <a:ext cx="484829" cy="92333"/>
          </a:xfrm>
          <a:prstGeom prst="rect">
            <a:avLst/>
          </a:prstGeom>
        </p:spPr>
        <p:txBody>
          <a:bodyPr vert="horz" wrap="square" lIns="0" tIns="15240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+</a:t>
            </a:r>
          </a:p>
        </p:txBody>
      </p:sp>
      <p:sp>
        <p:nvSpPr>
          <p:cNvPr id="229" name="object 31"/>
          <p:cNvSpPr txBox="1"/>
          <p:nvPr/>
        </p:nvSpPr>
        <p:spPr>
          <a:xfrm>
            <a:off x="1697431" y="991248"/>
            <a:ext cx="469109" cy="230832"/>
          </a:xfrm>
          <a:prstGeom prst="rect">
            <a:avLst/>
          </a:prstGeom>
        </p:spPr>
        <p:txBody>
          <a:bodyPr vert="horz" wrap="square" lIns="0" tIns="15240" rIns="0" bIns="0" rtlCol="0" anchor="ctr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Сигнал управления</a:t>
            </a:r>
          </a:p>
        </p:txBody>
      </p:sp>
      <p:sp>
        <p:nvSpPr>
          <p:cNvPr id="245" name="object 32"/>
          <p:cNvSpPr txBox="1"/>
          <p:nvPr/>
        </p:nvSpPr>
        <p:spPr>
          <a:xfrm>
            <a:off x="2187846" y="1074073"/>
            <a:ext cx="453840" cy="130805"/>
          </a:xfrm>
          <a:prstGeom prst="rect">
            <a:avLst/>
          </a:prstGeom>
        </p:spPr>
        <p:txBody>
          <a:bodyPr vert="horz" wrap="square" lIns="0" tIns="15240" rIns="0" bIns="0" rtlCol="0" anchor="ctr">
            <a:sp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46" name="object 40"/>
          <p:cNvSpPr txBox="1"/>
          <p:nvPr/>
        </p:nvSpPr>
        <p:spPr>
          <a:xfrm>
            <a:off x="3734406" y="1092510"/>
            <a:ext cx="490602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+</a:t>
            </a:r>
          </a:p>
        </p:txBody>
      </p:sp>
      <p:sp>
        <p:nvSpPr>
          <p:cNvPr id="248" name="object 41"/>
          <p:cNvSpPr txBox="1"/>
          <p:nvPr/>
        </p:nvSpPr>
        <p:spPr>
          <a:xfrm>
            <a:off x="4199612" y="966675"/>
            <a:ext cx="520147" cy="2269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Сигнал управления</a:t>
            </a:r>
          </a:p>
        </p:txBody>
      </p:sp>
      <p:sp>
        <p:nvSpPr>
          <p:cNvPr id="249" name="object 42"/>
          <p:cNvSpPr txBox="1"/>
          <p:nvPr/>
        </p:nvSpPr>
        <p:spPr>
          <a:xfrm>
            <a:off x="4714377" y="1042177"/>
            <a:ext cx="443472" cy="126958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50" name="object 58"/>
          <p:cNvSpPr txBox="1"/>
          <p:nvPr/>
        </p:nvSpPr>
        <p:spPr>
          <a:xfrm>
            <a:off x="6369469" y="1059530"/>
            <a:ext cx="496175" cy="897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+</a:t>
            </a:r>
          </a:p>
        </p:txBody>
      </p:sp>
      <p:sp>
        <p:nvSpPr>
          <p:cNvPr id="251" name="object 59"/>
          <p:cNvSpPr txBox="1"/>
          <p:nvPr/>
        </p:nvSpPr>
        <p:spPr>
          <a:xfrm>
            <a:off x="6718099" y="959047"/>
            <a:ext cx="68199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567055" algn="l"/>
              </a:tabLst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управления</a:t>
            </a:r>
          </a:p>
        </p:txBody>
      </p:sp>
      <p:sp>
        <p:nvSpPr>
          <p:cNvPr id="252" name="object 71"/>
          <p:cNvSpPr txBox="1"/>
          <p:nvPr/>
        </p:nvSpPr>
        <p:spPr>
          <a:xfrm>
            <a:off x="8795814" y="1147515"/>
            <a:ext cx="443587" cy="9040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+</a:t>
            </a:r>
          </a:p>
        </p:txBody>
      </p:sp>
      <p:sp>
        <p:nvSpPr>
          <p:cNvPr id="253" name="object 72"/>
          <p:cNvSpPr txBox="1"/>
          <p:nvPr/>
        </p:nvSpPr>
        <p:spPr>
          <a:xfrm>
            <a:off x="9175130" y="1078357"/>
            <a:ext cx="455849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управления</a:t>
            </a:r>
          </a:p>
        </p:txBody>
      </p:sp>
      <p:sp>
        <p:nvSpPr>
          <p:cNvPr id="254" name="object 73"/>
          <p:cNvSpPr txBox="1"/>
          <p:nvPr/>
        </p:nvSpPr>
        <p:spPr>
          <a:xfrm>
            <a:off x="9613487" y="1122348"/>
            <a:ext cx="433801" cy="12118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55" name="object 42"/>
          <p:cNvSpPr txBox="1"/>
          <p:nvPr/>
        </p:nvSpPr>
        <p:spPr>
          <a:xfrm>
            <a:off x="7271304" y="1040883"/>
            <a:ext cx="443472" cy="126958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56" name="Прямоугольник 255"/>
          <p:cNvSpPr/>
          <p:nvPr/>
        </p:nvSpPr>
        <p:spPr>
          <a:xfrm>
            <a:off x="6554313" y="3037435"/>
            <a:ext cx="788998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567055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датчика</a:t>
            </a:r>
          </a:p>
        </p:txBody>
      </p:sp>
      <p:sp>
        <p:nvSpPr>
          <p:cNvPr id="257" name="Прямоугольник 256"/>
          <p:cNvSpPr/>
          <p:nvPr/>
        </p:nvSpPr>
        <p:spPr>
          <a:xfrm>
            <a:off x="7242626" y="2978829"/>
            <a:ext cx="57900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567055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датчика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температуры</a:t>
            </a:r>
          </a:p>
        </p:txBody>
      </p:sp>
      <p:sp>
        <p:nvSpPr>
          <p:cNvPr id="258" name="Прямоугольник 257"/>
          <p:cNvSpPr/>
          <p:nvPr/>
        </p:nvSpPr>
        <p:spPr>
          <a:xfrm>
            <a:off x="8299260" y="3038733"/>
            <a:ext cx="795410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567055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Температура и давление</a:t>
            </a:r>
          </a:p>
        </p:txBody>
      </p:sp>
      <p:sp>
        <p:nvSpPr>
          <p:cNvPr id="260" name="object 58"/>
          <p:cNvSpPr txBox="1"/>
          <p:nvPr/>
        </p:nvSpPr>
        <p:spPr>
          <a:xfrm>
            <a:off x="10413168" y="5067211"/>
            <a:ext cx="496175" cy="897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+</a:t>
            </a:r>
          </a:p>
        </p:txBody>
      </p:sp>
      <p:sp>
        <p:nvSpPr>
          <p:cNvPr id="262" name="object 58"/>
          <p:cNvSpPr txBox="1"/>
          <p:nvPr/>
        </p:nvSpPr>
        <p:spPr>
          <a:xfrm>
            <a:off x="9318297" y="5039699"/>
            <a:ext cx="430935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Масса цепи сигнала </a:t>
            </a:r>
          </a:p>
        </p:txBody>
      </p:sp>
      <p:sp>
        <p:nvSpPr>
          <p:cNvPr id="263" name="object 58"/>
          <p:cNvSpPr txBox="1"/>
          <p:nvPr/>
        </p:nvSpPr>
        <p:spPr>
          <a:xfrm>
            <a:off x="9875462" y="5076331"/>
            <a:ext cx="430935" cy="86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dirty="0"/>
              <a:t>Выход</a:t>
            </a:r>
            <a:endParaRPr lang="ru-RU" sz="3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65" name="object 58"/>
          <p:cNvSpPr txBox="1"/>
          <p:nvPr/>
        </p:nvSpPr>
        <p:spPr>
          <a:xfrm>
            <a:off x="1197073" y="5101930"/>
            <a:ext cx="496175" cy="897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+</a:t>
            </a:r>
          </a:p>
        </p:txBody>
      </p:sp>
      <p:sp>
        <p:nvSpPr>
          <p:cNvPr id="266" name="object 58"/>
          <p:cNvSpPr txBox="1"/>
          <p:nvPr/>
        </p:nvSpPr>
        <p:spPr>
          <a:xfrm>
            <a:off x="1685317" y="5078702"/>
            <a:ext cx="430935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Масса цепи сигнала </a:t>
            </a:r>
          </a:p>
        </p:txBody>
      </p:sp>
      <p:sp>
        <p:nvSpPr>
          <p:cNvPr id="267" name="object 58"/>
          <p:cNvSpPr txBox="1"/>
          <p:nvPr/>
        </p:nvSpPr>
        <p:spPr>
          <a:xfrm>
            <a:off x="2149089" y="5120761"/>
            <a:ext cx="430935" cy="74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давления</a:t>
            </a:r>
          </a:p>
        </p:txBody>
      </p:sp>
    </p:spTree>
    <p:extLst>
      <p:ext uri="{BB962C8B-B14F-4D97-AF65-F5344CB8AC3E}">
        <p14:creationId xmlns:p14="http://schemas.microsoft.com/office/powerpoint/2010/main" val="2349638556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68295" y="1184147"/>
            <a:ext cx="7455408" cy="4864608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545388" y="651763"/>
            <a:ext cx="5245812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b="1" kern="0" dirty="0">
                <a:solidFill>
                  <a:srgbClr val="FF0000"/>
                </a:solidFill>
                <a:latin typeface="Arial"/>
                <a:cs typeface="Arial"/>
              </a:rPr>
              <a:t>Панель управления климатической установки ix7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120</a:t>
            </a:r>
          </a:p>
        </p:txBody>
      </p:sp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4536061"/>
              </p:ext>
            </p:extLst>
          </p:nvPr>
        </p:nvGraphicFramePr>
        <p:xfrm>
          <a:off x="526338" y="2375588"/>
          <a:ext cx="11245845" cy="245491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72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62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87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800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05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71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778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546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22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578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0576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8384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1529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53084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2161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774700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644139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</a:tblGrid>
              <a:tr h="256542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1079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10795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4926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1750" marB="0"/>
                </a:tc>
                <a:tc>
                  <a:txBody>
                    <a:bodyPr/>
                    <a:lstStyle/>
                    <a:p>
                      <a:pPr marR="33655" algn="r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1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667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2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143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3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635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4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7630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5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0985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6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4033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7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  <a:spcBef>
                          <a:spcPts val="484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8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61594" marB="0"/>
                </a:tc>
                <a:tc>
                  <a:txBody>
                    <a:bodyPr/>
                    <a:lstStyle/>
                    <a:p>
                      <a:pPr marL="60960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175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7367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17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175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486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17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27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17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298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6515">
                        <a:lnSpc>
                          <a:spcPct val="100000"/>
                        </a:lnSpc>
                        <a:spcBef>
                          <a:spcPts val="235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9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298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175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54863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17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98120">
                        <a:lnSpc>
                          <a:spcPct val="100000"/>
                        </a:lnSpc>
                        <a:spcBef>
                          <a:spcPts val="1475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16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1873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25730">
                        <a:lnSpc>
                          <a:spcPct val="100000"/>
                        </a:lnSpc>
                        <a:spcBef>
                          <a:spcPts val="1475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15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1873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78105">
                        <a:lnSpc>
                          <a:spcPct val="100000"/>
                        </a:lnSpc>
                        <a:spcBef>
                          <a:spcPts val="1475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14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1873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80645">
                        <a:lnSpc>
                          <a:spcPct val="100000"/>
                        </a:lnSpc>
                        <a:spcBef>
                          <a:spcPts val="1475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13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1873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">
                        <a:lnSpc>
                          <a:spcPct val="100000"/>
                        </a:lnSpc>
                        <a:spcBef>
                          <a:spcPts val="1475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12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18732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5720">
                        <a:lnSpc>
                          <a:spcPct val="100000"/>
                        </a:lnSpc>
                        <a:spcBef>
                          <a:spcPts val="1475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11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187325" marB="0"/>
                </a:tc>
                <a:tc>
                  <a:txBody>
                    <a:bodyPr/>
                    <a:lstStyle/>
                    <a:p>
                      <a:pPr marL="243204">
                        <a:lnSpc>
                          <a:spcPct val="100000"/>
                        </a:lnSpc>
                        <a:spcBef>
                          <a:spcPts val="1410"/>
                        </a:spcBef>
                      </a:pPr>
                      <a:r>
                        <a:rPr lang="ru-RU" sz="18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10</a:t>
                      </a:r>
                      <a:endParaRPr lang="ru-RU" sz="1800" kern="0" spc="0" dirty="0">
                        <a:latin typeface="Arial"/>
                        <a:cs typeface="Arial"/>
                      </a:endParaRPr>
                    </a:p>
                  </a:txBody>
                  <a:tcPr marL="0" marR="0" marT="17907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0960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175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6351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3175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8" name="文本框 5"/>
          <p:cNvSpPr txBox="1"/>
          <p:nvPr/>
        </p:nvSpPr>
        <p:spPr>
          <a:xfrm>
            <a:off x="475539" y="1787458"/>
            <a:ext cx="2191461" cy="45345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8288" indent="-268288">
              <a:spcAft>
                <a:spcPts val="400"/>
              </a:spcAft>
              <a:buAutoNum type="arabicPeriod"/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Кнопка OFF (ВЫКЛ)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Выключатель кондиционера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Кнопка AUTO (АВТО)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Кнопка DUAL (разделение зон)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Кнопка режима распределения воздуха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Кнопка рециркуляции воздуха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Кнопка оттаивания ветрового стекла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Оттаивание заднего стекла и зеркал заднего вида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Регулирование температуры справа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endParaRPr lang="ru-RU" altLang="zh-CN" sz="1200" b="1" kern="0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268288" indent="-268288">
              <a:spcAft>
                <a:spcPts val="400"/>
              </a:spcAft>
              <a:buAutoNum type="arabicPeriod"/>
            </a:pPr>
            <a:endParaRPr lang="ru-RU" altLang="zh-CN" sz="1200" b="1" kern="0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268288" indent="-268288">
              <a:spcAft>
                <a:spcPts val="400"/>
              </a:spcAft>
              <a:buAutoNum type="arabicPeriod"/>
            </a:pPr>
            <a:endParaRPr lang="ru-RU" altLang="zh-CN" sz="1200" b="1" kern="0" dirty="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  <p:sp>
        <p:nvSpPr>
          <p:cNvPr id="9" name="文本框 6"/>
          <p:cNvSpPr txBox="1"/>
          <p:nvPr/>
        </p:nvSpPr>
        <p:spPr>
          <a:xfrm>
            <a:off x="9644816" y="1768679"/>
            <a:ext cx="2547184" cy="42473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68288" indent="-268288">
              <a:spcAft>
                <a:spcPts val="400"/>
              </a:spcAft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10.	Выключатель подогрева сиденья переднего пассажира</a:t>
            </a:r>
          </a:p>
          <a:p>
            <a:pPr marL="268288" indent="-268288">
              <a:spcAft>
                <a:spcPts val="400"/>
              </a:spcAft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11.	Выключатель вентиляции сиденья переднего пассажира</a:t>
            </a:r>
          </a:p>
          <a:p>
            <a:pPr marL="268288" indent="-268288">
              <a:spcAft>
                <a:spcPts val="400"/>
              </a:spcAft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12.	Переключатель скорости вентилятора (увеличение)</a:t>
            </a:r>
          </a:p>
          <a:p>
            <a:pPr marL="268288" indent="-268288">
              <a:spcAft>
                <a:spcPts val="400"/>
              </a:spcAft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13.	Кнопка включения задней климатической установки</a:t>
            </a:r>
          </a:p>
          <a:p>
            <a:pPr marL="268288" indent="-268288">
              <a:spcAft>
                <a:spcPts val="400"/>
              </a:spcAft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14.	Переключатель скорости вентилятора (уменьшение)</a:t>
            </a:r>
          </a:p>
          <a:p>
            <a:pPr marL="268288" indent="-268288">
              <a:spcAft>
                <a:spcPts val="400"/>
              </a:spcAft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15.	Выключатель вентиляции сиденья водителя</a:t>
            </a:r>
          </a:p>
          <a:p>
            <a:pPr marL="268288" indent="-268288">
              <a:spcAft>
                <a:spcPts val="400"/>
              </a:spcAft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16.	Выключатель подогрева сиденья водителя</a:t>
            </a:r>
          </a:p>
          <a:p>
            <a:pPr marL="268288" indent="-268288">
              <a:spcAft>
                <a:spcPts val="400"/>
              </a:spcAft>
            </a:pPr>
            <a:r>
              <a:rPr lang="ru-RU" altLang="zh-CN" sz="12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17.	Регулирование температуры слева</a:t>
            </a:r>
          </a:p>
          <a:p>
            <a:pPr marL="268288" indent="-268288">
              <a:spcAft>
                <a:spcPts val="400"/>
              </a:spcAft>
              <a:buAutoNum type="arabicPeriod"/>
            </a:pPr>
            <a:endParaRPr lang="ru-RU" altLang="zh-CN" sz="1200" b="1" kern="0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268288" indent="-268288">
              <a:spcAft>
                <a:spcPts val="400"/>
              </a:spcAft>
              <a:buAutoNum type="arabicPeriod"/>
            </a:pPr>
            <a:endParaRPr lang="ru-RU" altLang="zh-CN" sz="1200" b="1" kern="0" dirty="0">
              <a:solidFill>
                <a:srgbClr val="FF0000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7081123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11224" y="464896"/>
            <a:ext cx="11352176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2.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Отличительные особенности схемы автоматической климатической установки автомобиля ix7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757155" y="3485692"/>
            <a:ext cx="212725" cy="263525"/>
          </a:xfrm>
          <a:custGeom>
            <a:avLst/>
            <a:gdLst/>
            <a:ahLst/>
            <a:cxnLst/>
            <a:rect l="l" t="t" r="r" b="b"/>
            <a:pathLst>
              <a:path w="212725" h="263525">
                <a:moveTo>
                  <a:pt x="36258" y="229057"/>
                </a:moveTo>
                <a:lnTo>
                  <a:pt x="35255" y="221678"/>
                </a:lnTo>
                <a:lnTo>
                  <a:pt x="33566" y="215557"/>
                </a:lnTo>
                <a:lnTo>
                  <a:pt x="30886" y="210527"/>
                </a:lnTo>
                <a:lnTo>
                  <a:pt x="29210" y="208178"/>
                </a:lnTo>
                <a:lnTo>
                  <a:pt x="29210" y="224815"/>
                </a:lnTo>
                <a:lnTo>
                  <a:pt x="29210" y="240830"/>
                </a:lnTo>
                <a:lnTo>
                  <a:pt x="28194" y="247573"/>
                </a:lnTo>
                <a:lnTo>
                  <a:pt x="26517" y="253238"/>
                </a:lnTo>
                <a:lnTo>
                  <a:pt x="23837" y="258102"/>
                </a:lnTo>
                <a:lnTo>
                  <a:pt x="18465" y="259981"/>
                </a:lnTo>
                <a:lnTo>
                  <a:pt x="14097" y="258724"/>
                </a:lnTo>
                <a:lnTo>
                  <a:pt x="10579" y="253238"/>
                </a:lnTo>
                <a:lnTo>
                  <a:pt x="9728" y="252603"/>
                </a:lnTo>
                <a:lnTo>
                  <a:pt x="7886" y="246951"/>
                </a:lnTo>
                <a:lnTo>
                  <a:pt x="7048" y="240195"/>
                </a:lnTo>
                <a:lnTo>
                  <a:pt x="7048" y="224815"/>
                </a:lnTo>
                <a:lnTo>
                  <a:pt x="7886" y="218059"/>
                </a:lnTo>
                <a:lnTo>
                  <a:pt x="10579" y="212407"/>
                </a:lnTo>
                <a:lnTo>
                  <a:pt x="13258" y="207543"/>
                </a:lnTo>
                <a:lnTo>
                  <a:pt x="18465" y="205028"/>
                </a:lnTo>
                <a:lnTo>
                  <a:pt x="22999" y="206921"/>
                </a:lnTo>
                <a:lnTo>
                  <a:pt x="26517" y="212407"/>
                </a:lnTo>
                <a:lnTo>
                  <a:pt x="28194" y="218059"/>
                </a:lnTo>
                <a:lnTo>
                  <a:pt x="29210" y="224815"/>
                </a:lnTo>
                <a:lnTo>
                  <a:pt x="29210" y="208178"/>
                </a:lnTo>
                <a:lnTo>
                  <a:pt x="23837" y="203784"/>
                </a:lnTo>
                <a:lnTo>
                  <a:pt x="18465" y="202526"/>
                </a:lnTo>
                <a:lnTo>
                  <a:pt x="14935" y="202526"/>
                </a:lnTo>
                <a:lnTo>
                  <a:pt x="0" y="232816"/>
                </a:lnTo>
                <a:lnTo>
                  <a:pt x="0" y="236588"/>
                </a:lnTo>
                <a:lnTo>
                  <a:pt x="18465" y="263118"/>
                </a:lnTo>
                <a:lnTo>
                  <a:pt x="21145" y="262496"/>
                </a:lnTo>
                <a:lnTo>
                  <a:pt x="26517" y="259981"/>
                </a:lnTo>
                <a:lnTo>
                  <a:pt x="30886" y="254482"/>
                </a:lnTo>
                <a:lnTo>
                  <a:pt x="32727" y="252603"/>
                </a:lnTo>
                <a:lnTo>
                  <a:pt x="34417" y="246951"/>
                </a:lnTo>
                <a:lnTo>
                  <a:pt x="36258" y="232816"/>
                </a:lnTo>
                <a:lnTo>
                  <a:pt x="36258" y="229057"/>
                </a:lnTo>
                <a:close/>
              </a:path>
              <a:path w="212725" h="263525">
                <a:moveTo>
                  <a:pt x="40627" y="58089"/>
                </a:moveTo>
                <a:lnTo>
                  <a:pt x="38773" y="58089"/>
                </a:lnTo>
                <a:lnTo>
                  <a:pt x="37096" y="57454"/>
                </a:lnTo>
                <a:lnTo>
                  <a:pt x="35255" y="54317"/>
                </a:lnTo>
                <a:lnTo>
                  <a:pt x="20307" y="22758"/>
                </a:lnTo>
                <a:lnTo>
                  <a:pt x="30886" y="7378"/>
                </a:lnTo>
                <a:lnTo>
                  <a:pt x="34417" y="4241"/>
                </a:lnTo>
                <a:lnTo>
                  <a:pt x="37934" y="2984"/>
                </a:lnTo>
                <a:lnTo>
                  <a:pt x="38773" y="2984"/>
                </a:lnTo>
                <a:lnTo>
                  <a:pt x="38773" y="1257"/>
                </a:lnTo>
                <a:lnTo>
                  <a:pt x="23837" y="1257"/>
                </a:lnTo>
                <a:lnTo>
                  <a:pt x="23837" y="2984"/>
                </a:lnTo>
                <a:lnTo>
                  <a:pt x="25679" y="2984"/>
                </a:lnTo>
                <a:lnTo>
                  <a:pt x="28194" y="4241"/>
                </a:lnTo>
                <a:lnTo>
                  <a:pt x="27355" y="8001"/>
                </a:lnTo>
                <a:lnTo>
                  <a:pt x="10579" y="31394"/>
                </a:lnTo>
                <a:lnTo>
                  <a:pt x="10579" y="6121"/>
                </a:lnTo>
                <a:lnTo>
                  <a:pt x="12420" y="3606"/>
                </a:lnTo>
                <a:lnTo>
                  <a:pt x="14097" y="2984"/>
                </a:lnTo>
                <a:lnTo>
                  <a:pt x="15951" y="2984"/>
                </a:lnTo>
                <a:lnTo>
                  <a:pt x="15951" y="1257"/>
                </a:lnTo>
                <a:lnTo>
                  <a:pt x="0" y="1257"/>
                </a:lnTo>
                <a:lnTo>
                  <a:pt x="0" y="2984"/>
                </a:lnTo>
                <a:lnTo>
                  <a:pt x="1841" y="2984"/>
                </a:lnTo>
                <a:lnTo>
                  <a:pt x="4356" y="3606"/>
                </a:lnTo>
                <a:lnTo>
                  <a:pt x="5372" y="6121"/>
                </a:lnTo>
                <a:lnTo>
                  <a:pt x="5372" y="55575"/>
                </a:lnTo>
                <a:lnTo>
                  <a:pt x="4356" y="57454"/>
                </a:lnTo>
                <a:lnTo>
                  <a:pt x="1841" y="58089"/>
                </a:lnTo>
                <a:lnTo>
                  <a:pt x="0" y="58089"/>
                </a:lnTo>
                <a:lnTo>
                  <a:pt x="0" y="60439"/>
                </a:lnTo>
                <a:lnTo>
                  <a:pt x="15951" y="60439"/>
                </a:lnTo>
                <a:lnTo>
                  <a:pt x="15951" y="58089"/>
                </a:lnTo>
                <a:lnTo>
                  <a:pt x="14097" y="58089"/>
                </a:lnTo>
                <a:lnTo>
                  <a:pt x="12420" y="57454"/>
                </a:lnTo>
                <a:lnTo>
                  <a:pt x="10579" y="55575"/>
                </a:lnTo>
                <a:lnTo>
                  <a:pt x="10579" y="35788"/>
                </a:lnTo>
                <a:lnTo>
                  <a:pt x="16789" y="27787"/>
                </a:lnTo>
                <a:lnTo>
                  <a:pt x="28194" y="53060"/>
                </a:lnTo>
                <a:lnTo>
                  <a:pt x="29210" y="56832"/>
                </a:lnTo>
                <a:lnTo>
                  <a:pt x="27355" y="58089"/>
                </a:lnTo>
                <a:lnTo>
                  <a:pt x="25679" y="58089"/>
                </a:lnTo>
                <a:lnTo>
                  <a:pt x="25679" y="60439"/>
                </a:lnTo>
                <a:lnTo>
                  <a:pt x="40627" y="60439"/>
                </a:lnTo>
                <a:lnTo>
                  <a:pt x="40627" y="58089"/>
                </a:lnTo>
                <a:close/>
              </a:path>
              <a:path w="212725" h="263525">
                <a:moveTo>
                  <a:pt x="43307" y="101892"/>
                </a:moveTo>
                <a:lnTo>
                  <a:pt x="32727" y="101892"/>
                </a:lnTo>
                <a:lnTo>
                  <a:pt x="32727" y="104394"/>
                </a:lnTo>
                <a:lnTo>
                  <a:pt x="34417" y="104394"/>
                </a:lnTo>
                <a:lnTo>
                  <a:pt x="36258" y="105029"/>
                </a:lnTo>
                <a:lnTo>
                  <a:pt x="37096" y="107378"/>
                </a:lnTo>
                <a:lnTo>
                  <a:pt x="30886" y="143802"/>
                </a:lnTo>
                <a:lnTo>
                  <a:pt x="30048" y="143802"/>
                </a:lnTo>
                <a:lnTo>
                  <a:pt x="24676" y="106756"/>
                </a:lnTo>
                <a:lnTo>
                  <a:pt x="25679" y="105029"/>
                </a:lnTo>
                <a:lnTo>
                  <a:pt x="27355" y="104394"/>
                </a:lnTo>
                <a:lnTo>
                  <a:pt x="28194" y="104394"/>
                </a:lnTo>
                <a:lnTo>
                  <a:pt x="28194" y="101892"/>
                </a:lnTo>
                <a:lnTo>
                  <a:pt x="15951" y="101892"/>
                </a:lnTo>
                <a:lnTo>
                  <a:pt x="15951" y="104394"/>
                </a:lnTo>
                <a:lnTo>
                  <a:pt x="17627" y="104394"/>
                </a:lnTo>
                <a:lnTo>
                  <a:pt x="18465" y="105029"/>
                </a:lnTo>
                <a:lnTo>
                  <a:pt x="19469" y="106756"/>
                </a:lnTo>
                <a:lnTo>
                  <a:pt x="20307" y="116014"/>
                </a:lnTo>
                <a:lnTo>
                  <a:pt x="14935" y="145059"/>
                </a:lnTo>
                <a:lnTo>
                  <a:pt x="14097" y="145059"/>
                </a:lnTo>
                <a:lnTo>
                  <a:pt x="8890" y="106756"/>
                </a:lnTo>
                <a:lnTo>
                  <a:pt x="8890" y="105029"/>
                </a:lnTo>
                <a:lnTo>
                  <a:pt x="11417" y="104394"/>
                </a:lnTo>
                <a:lnTo>
                  <a:pt x="12420" y="104394"/>
                </a:lnTo>
                <a:lnTo>
                  <a:pt x="12420" y="101892"/>
                </a:lnTo>
                <a:lnTo>
                  <a:pt x="0" y="101892"/>
                </a:lnTo>
                <a:lnTo>
                  <a:pt x="0" y="104394"/>
                </a:lnTo>
                <a:lnTo>
                  <a:pt x="1841" y="104394"/>
                </a:lnTo>
                <a:lnTo>
                  <a:pt x="3517" y="105029"/>
                </a:lnTo>
                <a:lnTo>
                  <a:pt x="3517" y="106756"/>
                </a:lnTo>
                <a:lnTo>
                  <a:pt x="12420" y="161226"/>
                </a:lnTo>
                <a:lnTo>
                  <a:pt x="14097" y="161226"/>
                </a:lnTo>
                <a:lnTo>
                  <a:pt x="21145" y="124650"/>
                </a:lnTo>
                <a:lnTo>
                  <a:pt x="21983" y="124650"/>
                </a:lnTo>
                <a:lnTo>
                  <a:pt x="27355" y="161226"/>
                </a:lnTo>
                <a:lnTo>
                  <a:pt x="30048" y="161226"/>
                </a:lnTo>
                <a:lnTo>
                  <a:pt x="38773" y="107378"/>
                </a:lnTo>
                <a:lnTo>
                  <a:pt x="40627" y="105029"/>
                </a:lnTo>
                <a:lnTo>
                  <a:pt x="42303" y="104394"/>
                </a:lnTo>
                <a:lnTo>
                  <a:pt x="43307" y="104394"/>
                </a:lnTo>
                <a:lnTo>
                  <a:pt x="43307" y="101892"/>
                </a:lnTo>
                <a:close/>
              </a:path>
              <a:path w="212725" h="263525">
                <a:moveTo>
                  <a:pt x="56565" y="258724"/>
                </a:moveTo>
                <a:lnTo>
                  <a:pt x="55562" y="255117"/>
                </a:lnTo>
                <a:lnTo>
                  <a:pt x="52044" y="253860"/>
                </a:lnTo>
                <a:lnTo>
                  <a:pt x="48514" y="255117"/>
                </a:lnTo>
                <a:lnTo>
                  <a:pt x="46837" y="258724"/>
                </a:lnTo>
                <a:lnTo>
                  <a:pt x="48514" y="261861"/>
                </a:lnTo>
                <a:lnTo>
                  <a:pt x="52044" y="263118"/>
                </a:lnTo>
                <a:lnTo>
                  <a:pt x="55562" y="261861"/>
                </a:lnTo>
                <a:lnTo>
                  <a:pt x="56565" y="258724"/>
                </a:lnTo>
                <a:close/>
              </a:path>
              <a:path w="212725" h="263525">
                <a:moveTo>
                  <a:pt x="84772" y="14122"/>
                </a:moveTo>
                <a:lnTo>
                  <a:pt x="81254" y="1257"/>
                </a:lnTo>
                <a:lnTo>
                  <a:pt x="48514" y="1257"/>
                </a:lnTo>
                <a:lnTo>
                  <a:pt x="44983" y="14122"/>
                </a:lnTo>
                <a:lnTo>
                  <a:pt x="47675" y="14757"/>
                </a:lnTo>
                <a:lnTo>
                  <a:pt x="49517" y="9893"/>
                </a:lnTo>
                <a:lnTo>
                  <a:pt x="52044" y="5486"/>
                </a:lnTo>
                <a:lnTo>
                  <a:pt x="59093" y="3606"/>
                </a:lnTo>
                <a:lnTo>
                  <a:pt x="61772" y="3606"/>
                </a:lnTo>
                <a:lnTo>
                  <a:pt x="61772" y="55575"/>
                </a:lnTo>
                <a:lnTo>
                  <a:pt x="60934" y="57454"/>
                </a:lnTo>
                <a:lnTo>
                  <a:pt x="59093" y="58089"/>
                </a:lnTo>
                <a:lnTo>
                  <a:pt x="55562" y="58089"/>
                </a:lnTo>
                <a:lnTo>
                  <a:pt x="55562" y="60439"/>
                </a:lnTo>
                <a:lnTo>
                  <a:pt x="74193" y="60439"/>
                </a:lnTo>
                <a:lnTo>
                  <a:pt x="74193" y="58089"/>
                </a:lnTo>
                <a:lnTo>
                  <a:pt x="70675" y="58089"/>
                </a:lnTo>
                <a:lnTo>
                  <a:pt x="68821" y="57454"/>
                </a:lnTo>
                <a:lnTo>
                  <a:pt x="67983" y="55575"/>
                </a:lnTo>
                <a:lnTo>
                  <a:pt x="67983" y="3606"/>
                </a:lnTo>
                <a:lnTo>
                  <a:pt x="71513" y="3606"/>
                </a:lnTo>
                <a:lnTo>
                  <a:pt x="78562" y="5486"/>
                </a:lnTo>
                <a:lnTo>
                  <a:pt x="79400" y="7378"/>
                </a:lnTo>
                <a:lnTo>
                  <a:pt x="82931" y="14757"/>
                </a:lnTo>
                <a:lnTo>
                  <a:pt x="84772" y="14122"/>
                </a:lnTo>
                <a:close/>
              </a:path>
              <a:path w="212725" h="263525">
                <a:moveTo>
                  <a:pt x="87464" y="159346"/>
                </a:moveTo>
                <a:lnTo>
                  <a:pt x="84772" y="159346"/>
                </a:lnTo>
                <a:lnTo>
                  <a:pt x="82931" y="158724"/>
                </a:lnTo>
                <a:lnTo>
                  <a:pt x="81254" y="156832"/>
                </a:lnTo>
                <a:lnTo>
                  <a:pt x="70675" y="131559"/>
                </a:lnTo>
                <a:lnTo>
                  <a:pt x="73190" y="130937"/>
                </a:lnTo>
                <a:lnTo>
                  <a:pt x="79400" y="126530"/>
                </a:lnTo>
                <a:lnTo>
                  <a:pt x="82092" y="123558"/>
                </a:lnTo>
                <a:lnTo>
                  <a:pt x="83934" y="116014"/>
                </a:lnTo>
                <a:lnTo>
                  <a:pt x="82931" y="111150"/>
                </a:lnTo>
                <a:lnTo>
                  <a:pt x="79400" y="105651"/>
                </a:lnTo>
                <a:lnTo>
                  <a:pt x="77724" y="104698"/>
                </a:lnTo>
                <a:lnTo>
                  <a:pt x="77724" y="116649"/>
                </a:lnTo>
                <a:lnTo>
                  <a:pt x="77724" y="120408"/>
                </a:lnTo>
                <a:lnTo>
                  <a:pt x="74193" y="126530"/>
                </a:lnTo>
                <a:lnTo>
                  <a:pt x="72351" y="127787"/>
                </a:lnTo>
                <a:lnTo>
                  <a:pt x="65303" y="129679"/>
                </a:lnTo>
                <a:lnTo>
                  <a:pt x="57416" y="129679"/>
                </a:lnTo>
                <a:lnTo>
                  <a:pt x="57416" y="106756"/>
                </a:lnTo>
                <a:lnTo>
                  <a:pt x="59093" y="105029"/>
                </a:lnTo>
                <a:lnTo>
                  <a:pt x="60934" y="104394"/>
                </a:lnTo>
                <a:lnTo>
                  <a:pt x="68821" y="104394"/>
                </a:lnTo>
                <a:lnTo>
                  <a:pt x="74193" y="107378"/>
                </a:lnTo>
                <a:lnTo>
                  <a:pt x="75882" y="109270"/>
                </a:lnTo>
                <a:lnTo>
                  <a:pt x="77724" y="116649"/>
                </a:lnTo>
                <a:lnTo>
                  <a:pt x="77724" y="104698"/>
                </a:lnTo>
                <a:lnTo>
                  <a:pt x="75031" y="103149"/>
                </a:lnTo>
                <a:lnTo>
                  <a:pt x="67144" y="101892"/>
                </a:lnTo>
                <a:lnTo>
                  <a:pt x="46837" y="101892"/>
                </a:lnTo>
                <a:lnTo>
                  <a:pt x="46837" y="104394"/>
                </a:lnTo>
                <a:lnTo>
                  <a:pt x="49517" y="104394"/>
                </a:lnTo>
                <a:lnTo>
                  <a:pt x="51193" y="105029"/>
                </a:lnTo>
                <a:lnTo>
                  <a:pt x="52044" y="106756"/>
                </a:lnTo>
                <a:lnTo>
                  <a:pt x="52044" y="156210"/>
                </a:lnTo>
                <a:lnTo>
                  <a:pt x="51193" y="158724"/>
                </a:lnTo>
                <a:lnTo>
                  <a:pt x="49517" y="159346"/>
                </a:lnTo>
                <a:lnTo>
                  <a:pt x="46837" y="159346"/>
                </a:lnTo>
                <a:lnTo>
                  <a:pt x="46837" y="161226"/>
                </a:lnTo>
                <a:lnTo>
                  <a:pt x="62611" y="161226"/>
                </a:lnTo>
                <a:lnTo>
                  <a:pt x="62611" y="159346"/>
                </a:lnTo>
                <a:lnTo>
                  <a:pt x="60934" y="159346"/>
                </a:lnTo>
                <a:lnTo>
                  <a:pt x="59093" y="158724"/>
                </a:lnTo>
                <a:lnTo>
                  <a:pt x="57416" y="156210"/>
                </a:lnTo>
                <a:lnTo>
                  <a:pt x="57416" y="131559"/>
                </a:lnTo>
                <a:lnTo>
                  <a:pt x="66141" y="131559"/>
                </a:lnTo>
                <a:lnTo>
                  <a:pt x="77724" y="161226"/>
                </a:lnTo>
                <a:lnTo>
                  <a:pt x="87464" y="161226"/>
                </a:lnTo>
                <a:lnTo>
                  <a:pt x="87464" y="159346"/>
                </a:lnTo>
                <a:close/>
              </a:path>
              <a:path w="212725" h="263525">
                <a:moveTo>
                  <a:pt x="124561" y="242087"/>
                </a:moveTo>
                <a:lnTo>
                  <a:pt x="123558" y="234708"/>
                </a:lnTo>
                <a:lnTo>
                  <a:pt x="120027" y="229057"/>
                </a:lnTo>
                <a:lnTo>
                  <a:pt x="116497" y="226072"/>
                </a:lnTo>
                <a:lnTo>
                  <a:pt x="109448" y="224193"/>
                </a:lnTo>
                <a:lnTo>
                  <a:pt x="103238" y="225437"/>
                </a:lnTo>
                <a:lnTo>
                  <a:pt x="101561" y="226072"/>
                </a:lnTo>
                <a:lnTo>
                  <a:pt x="96189" y="230936"/>
                </a:lnTo>
                <a:lnTo>
                  <a:pt x="97028" y="208178"/>
                </a:lnTo>
                <a:lnTo>
                  <a:pt x="122720" y="208178"/>
                </a:lnTo>
                <a:lnTo>
                  <a:pt x="123558" y="203149"/>
                </a:lnTo>
                <a:lnTo>
                  <a:pt x="94513" y="203149"/>
                </a:lnTo>
                <a:lnTo>
                  <a:pt x="92659" y="234708"/>
                </a:lnTo>
                <a:lnTo>
                  <a:pt x="96189" y="234708"/>
                </a:lnTo>
                <a:lnTo>
                  <a:pt x="101561" y="229057"/>
                </a:lnTo>
                <a:lnTo>
                  <a:pt x="107772" y="227799"/>
                </a:lnTo>
                <a:lnTo>
                  <a:pt x="110286" y="227799"/>
                </a:lnTo>
                <a:lnTo>
                  <a:pt x="116497" y="231571"/>
                </a:lnTo>
                <a:lnTo>
                  <a:pt x="117348" y="235966"/>
                </a:lnTo>
                <a:lnTo>
                  <a:pt x="118351" y="243344"/>
                </a:lnTo>
                <a:lnTo>
                  <a:pt x="118351" y="250088"/>
                </a:lnTo>
                <a:lnTo>
                  <a:pt x="115658" y="256209"/>
                </a:lnTo>
                <a:lnTo>
                  <a:pt x="113817" y="258724"/>
                </a:lnTo>
                <a:lnTo>
                  <a:pt x="106768" y="260616"/>
                </a:lnTo>
                <a:lnTo>
                  <a:pt x="99720" y="259359"/>
                </a:lnTo>
                <a:lnTo>
                  <a:pt x="96189" y="255117"/>
                </a:lnTo>
                <a:lnTo>
                  <a:pt x="98031" y="252603"/>
                </a:lnTo>
                <a:lnTo>
                  <a:pt x="98882" y="248831"/>
                </a:lnTo>
                <a:lnTo>
                  <a:pt x="98031" y="246951"/>
                </a:lnTo>
                <a:lnTo>
                  <a:pt x="95351" y="245224"/>
                </a:lnTo>
                <a:lnTo>
                  <a:pt x="91821" y="246951"/>
                </a:lnTo>
                <a:lnTo>
                  <a:pt x="90982" y="250723"/>
                </a:lnTo>
                <a:lnTo>
                  <a:pt x="90982" y="253860"/>
                </a:lnTo>
                <a:lnTo>
                  <a:pt x="95351" y="259359"/>
                </a:lnTo>
                <a:lnTo>
                  <a:pt x="99720" y="261861"/>
                </a:lnTo>
                <a:lnTo>
                  <a:pt x="106768" y="263118"/>
                </a:lnTo>
                <a:lnTo>
                  <a:pt x="108610" y="263118"/>
                </a:lnTo>
                <a:lnTo>
                  <a:pt x="124561" y="242709"/>
                </a:lnTo>
                <a:lnTo>
                  <a:pt x="124561" y="242087"/>
                </a:lnTo>
                <a:close/>
              </a:path>
              <a:path w="212725" h="263525">
                <a:moveTo>
                  <a:pt x="130606" y="58089"/>
                </a:moveTo>
                <a:lnTo>
                  <a:pt x="129768" y="58089"/>
                </a:lnTo>
                <a:lnTo>
                  <a:pt x="127076" y="57454"/>
                </a:lnTo>
                <a:lnTo>
                  <a:pt x="125399" y="54317"/>
                </a:lnTo>
                <a:lnTo>
                  <a:pt x="115658" y="14414"/>
                </a:lnTo>
                <a:lnTo>
                  <a:pt x="115658" y="36423"/>
                </a:lnTo>
                <a:lnTo>
                  <a:pt x="100723" y="36423"/>
                </a:lnTo>
                <a:lnTo>
                  <a:pt x="107772" y="7378"/>
                </a:lnTo>
                <a:lnTo>
                  <a:pt x="108610" y="7378"/>
                </a:lnTo>
                <a:lnTo>
                  <a:pt x="115658" y="36423"/>
                </a:lnTo>
                <a:lnTo>
                  <a:pt x="115658" y="14414"/>
                </a:lnTo>
                <a:lnTo>
                  <a:pt x="112141" y="0"/>
                </a:lnTo>
                <a:lnTo>
                  <a:pt x="106768" y="1257"/>
                </a:lnTo>
                <a:lnTo>
                  <a:pt x="91821" y="57454"/>
                </a:lnTo>
                <a:lnTo>
                  <a:pt x="89141" y="58089"/>
                </a:lnTo>
                <a:lnTo>
                  <a:pt x="88303" y="58089"/>
                </a:lnTo>
                <a:lnTo>
                  <a:pt x="88303" y="60439"/>
                </a:lnTo>
                <a:lnTo>
                  <a:pt x="101561" y="60439"/>
                </a:lnTo>
                <a:lnTo>
                  <a:pt x="101561" y="58089"/>
                </a:lnTo>
                <a:lnTo>
                  <a:pt x="99720" y="58089"/>
                </a:lnTo>
                <a:lnTo>
                  <a:pt x="97028" y="56197"/>
                </a:lnTo>
                <a:lnTo>
                  <a:pt x="97028" y="51181"/>
                </a:lnTo>
                <a:lnTo>
                  <a:pt x="99720" y="38303"/>
                </a:lnTo>
                <a:lnTo>
                  <a:pt x="115658" y="38303"/>
                </a:lnTo>
                <a:lnTo>
                  <a:pt x="119189" y="53695"/>
                </a:lnTo>
                <a:lnTo>
                  <a:pt x="120027" y="56832"/>
                </a:lnTo>
                <a:lnTo>
                  <a:pt x="116497" y="58089"/>
                </a:lnTo>
                <a:lnTo>
                  <a:pt x="115658" y="58089"/>
                </a:lnTo>
                <a:lnTo>
                  <a:pt x="115658" y="60439"/>
                </a:lnTo>
                <a:lnTo>
                  <a:pt x="130606" y="60439"/>
                </a:lnTo>
                <a:lnTo>
                  <a:pt x="130606" y="58089"/>
                </a:lnTo>
                <a:close/>
              </a:path>
              <a:path w="212725" h="263525">
                <a:moveTo>
                  <a:pt x="172072" y="27152"/>
                </a:moveTo>
                <a:lnTo>
                  <a:pt x="171234" y="19773"/>
                </a:lnTo>
                <a:lnTo>
                  <a:pt x="170395" y="13500"/>
                </a:lnTo>
                <a:lnTo>
                  <a:pt x="167703" y="8636"/>
                </a:lnTo>
                <a:lnTo>
                  <a:pt x="166027" y="6121"/>
                </a:lnTo>
                <a:lnTo>
                  <a:pt x="166027" y="30772"/>
                </a:lnTo>
                <a:lnTo>
                  <a:pt x="164185" y="45681"/>
                </a:lnTo>
                <a:lnTo>
                  <a:pt x="163334" y="51181"/>
                </a:lnTo>
                <a:lnTo>
                  <a:pt x="159816" y="56197"/>
                </a:lnTo>
                <a:lnTo>
                  <a:pt x="154444" y="58089"/>
                </a:lnTo>
                <a:lnTo>
                  <a:pt x="150914" y="56832"/>
                </a:lnTo>
                <a:lnTo>
                  <a:pt x="146558" y="51181"/>
                </a:lnTo>
                <a:lnTo>
                  <a:pt x="146558" y="50546"/>
                </a:lnTo>
                <a:lnTo>
                  <a:pt x="144703" y="45059"/>
                </a:lnTo>
                <a:lnTo>
                  <a:pt x="143027" y="38303"/>
                </a:lnTo>
                <a:lnTo>
                  <a:pt x="143027" y="30302"/>
                </a:lnTo>
                <a:lnTo>
                  <a:pt x="144703" y="16014"/>
                </a:lnTo>
                <a:lnTo>
                  <a:pt x="146558" y="10515"/>
                </a:lnTo>
                <a:lnTo>
                  <a:pt x="150075" y="5486"/>
                </a:lnTo>
                <a:lnTo>
                  <a:pt x="154444" y="2984"/>
                </a:lnTo>
                <a:lnTo>
                  <a:pt x="158978" y="4864"/>
                </a:lnTo>
                <a:lnTo>
                  <a:pt x="163334" y="10515"/>
                </a:lnTo>
                <a:lnTo>
                  <a:pt x="164185" y="16014"/>
                </a:lnTo>
                <a:lnTo>
                  <a:pt x="166027" y="30772"/>
                </a:lnTo>
                <a:lnTo>
                  <a:pt x="166027" y="6121"/>
                </a:lnTo>
                <a:lnTo>
                  <a:pt x="160655" y="1879"/>
                </a:lnTo>
                <a:lnTo>
                  <a:pt x="154444" y="622"/>
                </a:lnTo>
                <a:lnTo>
                  <a:pt x="151930" y="622"/>
                </a:lnTo>
                <a:lnTo>
                  <a:pt x="146558" y="3606"/>
                </a:lnTo>
                <a:lnTo>
                  <a:pt x="141185" y="8636"/>
                </a:lnTo>
                <a:lnTo>
                  <a:pt x="140347" y="10515"/>
                </a:lnTo>
                <a:lnTo>
                  <a:pt x="138658" y="16637"/>
                </a:lnTo>
                <a:lnTo>
                  <a:pt x="136817" y="22758"/>
                </a:lnTo>
                <a:lnTo>
                  <a:pt x="136817" y="34531"/>
                </a:lnTo>
                <a:lnTo>
                  <a:pt x="137655" y="41910"/>
                </a:lnTo>
                <a:lnTo>
                  <a:pt x="139496" y="48196"/>
                </a:lnTo>
                <a:lnTo>
                  <a:pt x="141185" y="53060"/>
                </a:lnTo>
                <a:lnTo>
                  <a:pt x="148234" y="59817"/>
                </a:lnTo>
                <a:lnTo>
                  <a:pt x="154444" y="61074"/>
                </a:lnTo>
                <a:lnTo>
                  <a:pt x="157124" y="60439"/>
                </a:lnTo>
                <a:lnTo>
                  <a:pt x="172072" y="38303"/>
                </a:lnTo>
                <a:lnTo>
                  <a:pt x="172072" y="27152"/>
                </a:lnTo>
                <a:close/>
              </a:path>
              <a:path w="212725" h="263525">
                <a:moveTo>
                  <a:pt x="212699" y="58089"/>
                </a:moveTo>
                <a:lnTo>
                  <a:pt x="209169" y="58089"/>
                </a:lnTo>
                <a:lnTo>
                  <a:pt x="203962" y="56832"/>
                </a:lnTo>
                <a:lnTo>
                  <a:pt x="202120" y="52438"/>
                </a:lnTo>
                <a:lnTo>
                  <a:pt x="202120" y="0"/>
                </a:lnTo>
                <a:lnTo>
                  <a:pt x="201282" y="0"/>
                </a:lnTo>
                <a:lnTo>
                  <a:pt x="196913" y="4241"/>
                </a:lnTo>
                <a:lnTo>
                  <a:pt x="190703" y="5486"/>
                </a:lnTo>
                <a:lnTo>
                  <a:pt x="187185" y="5486"/>
                </a:lnTo>
                <a:lnTo>
                  <a:pt x="187185" y="8001"/>
                </a:lnTo>
                <a:lnTo>
                  <a:pt x="193395" y="8001"/>
                </a:lnTo>
                <a:lnTo>
                  <a:pt x="195910" y="8636"/>
                </a:lnTo>
                <a:lnTo>
                  <a:pt x="196913" y="11137"/>
                </a:lnTo>
                <a:lnTo>
                  <a:pt x="196913" y="52438"/>
                </a:lnTo>
                <a:lnTo>
                  <a:pt x="195072" y="56832"/>
                </a:lnTo>
                <a:lnTo>
                  <a:pt x="190703" y="58089"/>
                </a:lnTo>
                <a:lnTo>
                  <a:pt x="187185" y="58089"/>
                </a:lnTo>
                <a:lnTo>
                  <a:pt x="187185" y="60439"/>
                </a:lnTo>
                <a:lnTo>
                  <a:pt x="212699" y="60439"/>
                </a:lnTo>
                <a:lnTo>
                  <a:pt x="212699" y="5808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41430" y="3479403"/>
            <a:ext cx="215402" cy="263753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4055465" y="1698129"/>
            <a:ext cx="216535" cy="263525"/>
          </a:xfrm>
          <a:custGeom>
            <a:avLst/>
            <a:gdLst/>
            <a:ahLst/>
            <a:cxnLst/>
            <a:rect l="l" t="t" r="r" b="b"/>
            <a:pathLst>
              <a:path w="216535" h="263525">
                <a:moveTo>
                  <a:pt x="35420" y="229222"/>
                </a:moveTo>
                <a:lnTo>
                  <a:pt x="34582" y="221843"/>
                </a:lnTo>
                <a:lnTo>
                  <a:pt x="33578" y="215557"/>
                </a:lnTo>
                <a:lnTo>
                  <a:pt x="31064" y="210693"/>
                </a:lnTo>
                <a:lnTo>
                  <a:pt x="29210" y="208178"/>
                </a:lnTo>
                <a:lnTo>
                  <a:pt x="29210" y="232981"/>
                </a:lnTo>
                <a:lnTo>
                  <a:pt x="28371" y="240995"/>
                </a:lnTo>
                <a:lnTo>
                  <a:pt x="27533" y="247738"/>
                </a:lnTo>
                <a:lnTo>
                  <a:pt x="26530" y="253238"/>
                </a:lnTo>
                <a:lnTo>
                  <a:pt x="22999" y="258267"/>
                </a:lnTo>
                <a:lnTo>
                  <a:pt x="17792" y="260146"/>
                </a:lnTo>
                <a:lnTo>
                  <a:pt x="14274" y="258889"/>
                </a:lnTo>
                <a:lnTo>
                  <a:pt x="9740" y="253238"/>
                </a:lnTo>
                <a:lnTo>
                  <a:pt x="9740" y="252615"/>
                </a:lnTo>
                <a:lnTo>
                  <a:pt x="8064" y="247116"/>
                </a:lnTo>
                <a:lnTo>
                  <a:pt x="6210" y="240360"/>
                </a:lnTo>
                <a:lnTo>
                  <a:pt x="6210" y="232359"/>
                </a:lnTo>
                <a:lnTo>
                  <a:pt x="8064" y="218071"/>
                </a:lnTo>
                <a:lnTo>
                  <a:pt x="9740" y="212572"/>
                </a:lnTo>
                <a:lnTo>
                  <a:pt x="13271" y="207556"/>
                </a:lnTo>
                <a:lnTo>
                  <a:pt x="17792" y="205193"/>
                </a:lnTo>
                <a:lnTo>
                  <a:pt x="22161" y="206921"/>
                </a:lnTo>
                <a:lnTo>
                  <a:pt x="26530" y="212572"/>
                </a:lnTo>
                <a:lnTo>
                  <a:pt x="27533" y="218071"/>
                </a:lnTo>
                <a:lnTo>
                  <a:pt x="28371" y="224828"/>
                </a:lnTo>
                <a:lnTo>
                  <a:pt x="29210" y="232981"/>
                </a:lnTo>
                <a:lnTo>
                  <a:pt x="29210" y="208178"/>
                </a:lnTo>
                <a:lnTo>
                  <a:pt x="23837" y="203936"/>
                </a:lnTo>
                <a:lnTo>
                  <a:pt x="17792" y="202692"/>
                </a:lnTo>
                <a:lnTo>
                  <a:pt x="15113" y="202692"/>
                </a:lnTo>
                <a:lnTo>
                  <a:pt x="9740" y="205663"/>
                </a:lnTo>
                <a:lnTo>
                  <a:pt x="4533" y="210693"/>
                </a:lnTo>
                <a:lnTo>
                  <a:pt x="3695" y="212572"/>
                </a:lnTo>
                <a:lnTo>
                  <a:pt x="0" y="224828"/>
                </a:lnTo>
                <a:lnTo>
                  <a:pt x="0" y="236601"/>
                </a:lnTo>
                <a:lnTo>
                  <a:pt x="17792" y="263131"/>
                </a:lnTo>
                <a:lnTo>
                  <a:pt x="20320" y="262496"/>
                </a:lnTo>
                <a:lnTo>
                  <a:pt x="35420" y="240360"/>
                </a:lnTo>
                <a:lnTo>
                  <a:pt x="35420" y="229222"/>
                </a:lnTo>
                <a:close/>
              </a:path>
              <a:path w="216535" h="263525">
                <a:moveTo>
                  <a:pt x="41630" y="58089"/>
                </a:moveTo>
                <a:lnTo>
                  <a:pt x="39789" y="58089"/>
                </a:lnTo>
                <a:lnTo>
                  <a:pt x="37109" y="57467"/>
                </a:lnTo>
                <a:lnTo>
                  <a:pt x="36258" y="55587"/>
                </a:lnTo>
                <a:lnTo>
                  <a:pt x="36258" y="6286"/>
                </a:lnTo>
                <a:lnTo>
                  <a:pt x="37109" y="3771"/>
                </a:lnTo>
                <a:lnTo>
                  <a:pt x="39789" y="3149"/>
                </a:lnTo>
                <a:lnTo>
                  <a:pt x="40627" y="3149"/>
                </a:lnTo>
                <a:lnTo>
                  <a:pt x="40627" y="1257"/>
                </a:lnTo>
                <a:lnTo>
                  <a:pt x="26530" y="1257"/>
                </a:lnTo>
                <a:lnTo>
                  <a:pt x="26530" y="3149"/>
                </a:lnTo>
                <a:lnTo>
                  <a:pt x="27533" y="3149"/>
                </a:lnTo>
                <a:lnTo>
                  <a:pt x="30048" y="3771"/>
                </a:lnTo>
                <a:lnTo>
                  <a:pt x="31064" y="6286"/>
                </a:lnTo>
                <a:lnTo>
                  <a:pt x="31064" y="28422"/>
                </a:lnTo>
                <a:lnTo>
                  <a:pt x="9740" y="28422"/>
                </a:lnTo>
                <a:lnTo>
                  <a:pt x="9740" y="6286"/>
                </a:lnTo>
                <a:lnTo>
                  <a:pt x="11582" y="3771"/>
                </a:lnTo>
                <a:lnTo>
                  <a:pt x="13271" y="3149"/>
                </a:lnTo>
                <a:lnTo>
                  <a:pt x="15113" y="3149"/>
                </a:lnTo>
                <a:lnTo>
                  <a:pt x="15113" y="1257"/>
                </a:lnTo>
                <a:lnTo>
                  <a:pt x="0" y="1257"/>
                </a:lnTo>
                <a:lnTo>
                  <a:pt x="0" y="3149"/>
                </a:lnTo>
                <a:lnTo>
                  <a:pt x="1854" y="3149"/>
                </a:lnTo>
                <a:lnTo>
                  <a:pt x="3695" y="3771"/>
                </a:lnTo>
                <a:lnTo>
                  <a:pt x="4533" y="6286"/>
                </a:lnTo>
                <a:lnTo>
                  <a:pt x="4533" y="55587"/>
                </a:lnTo>
                <a:lnTo>
                  <a:pt x="3695" y="57467"/>
                </a:lnTo>
                <a:lnTo>
                  <a:pt x="1854" y="58089"/>
                </a:lnTo>
                <a:lnTo>
                  <a:pt x="0" y="58089"/>
                </a:lnTo>
                <a:lnTo>
                  <a:pt x="0" y="60604"/>
                </a:lnTo>
                <a:lnTo>
                  <a:pt x="15113" y="60604"/>
                </a:lnTo>
                <a:lnTo>
                  <a:pt x="15113" y="58089"/>
                </a:lnTo>
                <a:lnTo>
                  <a:pt x="13271" y="58089"/>
                </a:lnTo>
                <a:lnTo>
                  <a:pt x="11582" y="57467"/>
                </a:lnTo>
                <a:lnTo>
                  <a:pt x="9740" y="55587"/>
                </a:lnTo>
                <a:lnTo>
                  <a:pt x="9740" y="30302"/>
                </a:lnTo>
                <a:lnTo>
                  <a:pt x="31064" y="30302"/>
                </a:lnTo>
                <a:lnTo>
                  <a:pt x="31064" y="55587"/>
                </a:lnTo>
                <a:lnTo>
                  <a:pt x="30048" y="57467"/>
                </a:lnTo>
                <a:lnTo>
                  <a:pt x="27533" y="58089"/>
                </a:lnTo>
                <a:lnTo>
                  <a:pt x="25692" y="58089"/>
                </a:lnTo>
                <a:lnTo>
                  <a:pt x="25692" y="60604"/>
                </a:lnTo>
                <a:lnTo>
                  <a:pt x="41630" y="60604"/>
                </a:lnTo>
                <a:lnTo>
                  <a:pt x="41630" y="58089"/>
                </a:lnTo>
                <a:close/>
              </a:path>
              <a:path w="216535" h="263525">
                <a:moveTo>
                  <a:pt x="43319" y="102057"/>
                </a:moveTo>
                <a:lnTo>
                  <a:pt x="32740" y="102057"/>
                </a:lnTo>
                <a:lnTo>
                  <a:pt x="32740" y="104406"/>
                </a:lnTo>
                <a:lnTo>
                  <a:pt x="33578" y="104406"/>
                </a:lnTo>
                <a:lnTo>
                  <a:pt x="36258" y="105029"/>
                </a:lnTo>
                <a:lnTo>
                  <a:pt x="36258" y="107543"/>
                </a:lnTo>
                <a:lnTo>
                  <a:pt x="30048" y="143967"/>
                </a:lnTo>
                <a:lnTo>
                  <a:pt x="29210" y="143967"/>
                </a:lnTo>
                <a:lnTo>
                  <a:pt x="23837" y="106921"/>
                </a:lnTo>
                <a:lnTo>
                  <a:pt x="24853" y="105029"/>
                </a:lnTo>
                <a:lnTo>
                  <a:pt x="26530" y="104406"/>
                </a:lnTo>
                <a:lnTo>
                  <a:pt x="27533" y="104406"/>
                </a:lnTo>
                <a:lnTo>
                  <a:pt x="27533" y="102057"/>
                </a:lnTo>
                <a:lnTo>
                  <a:pt x="15951" y="102057"/>
                </a:lnTo>
                <a:lnTo>
                  <a:pt x="15951" y="104406"/>
                </a:lnTo>
                <a:lnTo>
                  <a:pt x="16789" y="104406"/>
                </a:lnTo>
                <a:lnTo>
                  <a:pt x="18643" y="105029"/>
                </a:lnTo>
                <a:lnTo>
                  <a:pt x="19481" y="106921"/>
                </a:lnTo>
                <a:lnTo>
                  <a:pt x="20320" y="116179"/>
                </a:lnTo>
                <a:lnTo>
                  <a:pt x="14274" y="145224"/>
                </a:lnTo>
                <a:lnTo>
                  <a:pt x="13271" y="145224"/>
                </a:lnTo>
                <a:lnTo>
                  <a:pt x="8064" y="106921"/>
                </a:lnTo>
                <a:lnTo>
                  <a:pt x="8902" y="105029"/>
                </a:lnTo>
                <a:lnTo>
                  <a:pt x="10744" y="104406"/>
                </a:lnTo>
                <a:lnTo>
                  <a:pt x="11582" y="104406"/>
                </a:lnTo>
                <a:lnTo>
                  <a:pt x="11582" y="102057"/>
                </a:lnTo>
                <a:lnTo>
                  <a:pt x="0" y="102057"/>
                </a:lnTo>
                <a:lnTo>
                  <a:pt x="0" y="104406"/>
                </a:lnTo>
                <a:lnTo>
                  <a:pt x="1016" y="104406"/>
                </a:lnTo>
                <a:lnTo>
                  <a:pt x="2692" y="105029"/>
                </a:lnTo>
                <a:lnTo>
                  <a:pt x="2692" y="106921"/>
                </a:lnTo>
                <a:lnTo>
                  <a:pt x="11582" y="161239"/>
                </a:lnTo>
                <a:lnTo>
                  <a:pt x="13271" y="161239"/>
                </a:lnTo>
                <a:lnTo>
                  <a:pt x="21323" y="124815"/>
                </a:lnTo>
                <a:lnTo>
                  <a:pt x="27533" y="161239"/>
                </a:lnTo>
                <a:lnTo>
                  <a:pt x="29210" y="161239"/>
                </a:lnTo>
                <a:lnTo>
                  <a:pt x="38950" y="107543"/>
                </a:lnTo>
                <a:lnTo>
                  <a:pt x="39789" y="105029"/>
                </a:lnTo>
                <a:lnTo>
                  <a:pt x="41630" y="104406"/>
                </a:lnTo>
                <a:lnTo>
                  <a:pt x="43319" y="104406"/>
                </a:lnTo>
                <a:lnTo>
                  <a:pt x="43319" y="102057"/>
                </a:lnTo>
                <a:close/>
              </a:path>
              <a:path w="216535" h="263525">
                <a:moveTo>
                  <a:pt x="56578" y="258889"/>
                </a:moveTo>
                <a:lnTo>
                  <a:pt x="54902" y="255117"/>
                </a:lnTo>
                <a:lnTo>
                  <a:pt x="51206" y="253873"/>
                </a:lnTo>
                <a:lnTo>
                  <a:pt x="47675" y="255117"/>
                </a:lnTo>
                <a:lnTo>
                  <a:pt x="46837" y="258889"/>
                </a:lnTo>
                <a:lnTo>
                  <a:pt x="47675" y="261874"/>
                </a:lnTo>
                <a:lnTo>
                  <a:pt x="51206" y="263131"/>
                </a:lnTo>
                <a:lnTo>
                  <a:pt x="54902" y="261874"/>
                </a:lnTo>
                <a:lnTo>
                  <a:pt x="56578" y="258889"/>
                </a:lnTo>
                <a:close/>
              </a:path>
              <a:path w="216535" h="263525">
                <a:moveTo>
                  <a:pt x="85788" y="102057"/>
                </a:moveTo>
                <a:lnTo>
                  <a:pt x="72529" y="102057"/>
                </a:lnTo>
                <a:lnTo>
                  <a:pt x="72529" y="104406"/>
                </a:lnTo>
                <a:lnTo>
                  <a:pt x="73367" y="104406"/>
                </a:lnTo>
                <a:lnTo>
                  <a:pt x="76885" y="105029"/>
                </a:lnTo>
                <a:lnTo>
                  <a:pt x="76885" y="108800"/>
                </a:lnTo>
                <a:lnTo>
                  <a:pt x="67157" y="134073"/>
                </a:lnTo>
                <a:lnTo>
                  <a:pt x="66319" y="134073"/>
                </a:lnTo>
                <a:lnTo>
                  <a:pt x="56578" y="108800"/>
                </a:lnTo>
                <a:lnTo>
                  <a:pt x="56578" y="105029"/>
                </a:lnTo>
                <a:lnTo>
                  <a:pt x="59258" y="104406"/>
                </a:lnTo>
                <a:lnTo>
                  <a:pt x="60947" y="104406"/>
                </a:lnTo>
                <a:lnTo>
                  <a:pt x="60947" y="102057"/>
                </a:lnTo>
                <a:lnTo>
                  <a:pt x="45999" y="102057"/>
                </a:lnTo>
                <a:lnTo>
                  <a:pt x="45999" y="104406"/>
                </a:lnTo>
                <a:lnTo>
                  <a:pt x="46837" y="104406"/>
                </a:lnTo>
                <a:lnTo>
                  <a:pt x="49530" y="105029"/>
                </a:lnTo>
                <a:lnTo>
                  <a:pt x="51206" y="108178"/>
                </a:lnTo>
                <a:lnTo>
                  <a:pt x="62788" y="138480"/>
                </a:lnTo>
                <a:lnTo>
                  <a:pt x="62788" y="156375"/>
                </a:lnTo>
                <a:lnTo>
                  <a:pt x="61950" y="158724"/>
                </a:lnTo>
                <a:lnTo>
                  <a:pt x="60109" y="159359"/>
                </a:lnTo>
                <a:lnTo>
                  <a:pt x="56578" y="159359"/>
                </a:lnTo>
                <a:lnTo>
                  <a:pt x="56578" y="161239"/>
                </a:lnTo>
                <a:lnTo>
                  <a:pt x="75044" y="161239"/>
                </a:lnTo>
                <a:lnTo>
                  <a:pt x="75044" y="159359"/>
                </a:lnTo>
                <a:lnTo>
                  <a:pt x="71513" y="159359"/>
                </a:lnTo>
                <a:lnTo>
                  <a:pt x="69837" y="158724"/>
                </a:lnTo>
                <a:lnTo>
                  <a:pt x="68999" y="156375"/>
                </a:lnTo>
                <a:lnTo>
                  <a:pt x="68999" y="136588"/>
                </a:lnTo>
                <a:lnTo>
                  <a:pt x="79578" y="109435"/>
                </a:lnTo>
                <a:lnTo>
                  <a:pt x="82257" y="105029"/>
                </a:lnTo>
                <a:lnTo>
                  <a:pt x="84785" y="104406"/>
                </a:lnTo>
                <a:lnTo>
                  <a:pt x="85788" y="104406"/>
                </a:lnTo>
                <a:lnTo>
                  <a:pt x="85788" y="102057"/>
                </a:lnTo>
                <a:close/>
              </a:path>
              <a:path w="216535" h="263525">
                <a:moveTo>
                  <a:pt x="86626" y="1257"/>
                </a:moveTo>
                <a:lnTo>
                  <a:pt x="75044" y="1257"/>
                </a:lnTo>
                <a:lnTo>
                  <a:pt x="64465" y="47574"/>
                </a:lnTo>
                <a:lnTo>
                  <a:pt x="63627" y="47574"/>
                </a:lnTo>
                <a:lnTo>
                  <a:pt x="53886" y="1257"/>
                </a:lnTo>
                <a:lnTo>
                  <a:pt x="43319" y="1257"/>
                </a:lnTo>
                <a:lnTo>
                  <a:pt x="43319" y="3149"/>
                </a:lnTo>
                <a:lnTo>
                  <a:pt x="45161" y="3149"/>
                </a:lnTo>
                <a:lnTo>
                  <a:pt x="47675" y="3771"/>
                </a:lnTo>
                <a:lnTo>
                  <a:pt x="48691" y="6286"/>
                </a:lnTo>
                <a:lnTo>
                  <a:pt x="48691" y="55587"/>
                </a:lnTo>
                <a:lnTo>
                  <a:pt x="47675" y="57467"/>
                </a:lnTo>
                <a:lnTo>
                  <a:pt x="45161" y="58089"/>
                </a:lnTo>
                <a:lnTo>
                  <a:pt x="44157" y="58089"/>
                </a:lnTo>
                <a:lnTo>
                  <a:pt x="44157" y="60604"/>
                </a:lnTo>
                <a:lnTo>
                  <a:pt x="54902" y="60604"/>
                </a:lnTo>
                <a:lnTo>
                  <a:pt x="54902" y="58089"/>
                </a:lnTo>
                <a:lnTo>
                  <a:pt x="53886" y="58089"/>
                </a:lnTo>
                <a:lnTo>
                  <a:pt x="51206" y="57467"/>
                </a:lnTo>
                <a:lnTo>
                  <a:pt x="50368" y="55587"/>
                </a:lnTo>
                <a:lnTo>
                  <a:pt x="50368" y="11150"/>
                </a:lnTo>
                <a:lnTo>
                  <a:pt x="51206" y="11150"/>
                </a:lnTo>
                <a:lnTo>
                  <a:pt x="61950" y="60604"/>
                </a:lnTo>
                <a:lnTo>
                  <a:pt x="63627" y="60604"/>
                </a:lnTo>
                <a:lnTo>
                  <a:pt x="76047" y="10528"/>
                </a:lnTo>
                <a:lnTo>
                  <a:pt x="76885" y="10528"/>
                </a:lnTo>
                <a:lnTo>
                  <a:pt x="76885" y="55587"/>
                </a:lnTo>
                <a:lnTo>
                  <a:pt x="76047" y="57467"/>
                </a:lnTo>
                <a:lnTo>
                  <a:pt x="73367" y="58089"/>
                </a:lnTo>
                <a:lnTo>
                  <a:pt x="71513" y="58089"/>
                </a:lnTo>
                <a:lnTo>
                  <a:pt x="71513" y="60604"/>
                </a:lnTo>
                <a:lnTo>
                  <a:pt x="86626" y="60604"/>
                </a:lnTo>
                <a:lnTo>
                  <a:pt x="86626" y="58089"/>
                </a:lnTo>
                <a:lnTo>
                  <a:pt x="85788" y="58089"/>
                </a:lnTo>
                <a:lnTo>
                  <a:pt x="83096" y="57467"/>
                </a:lnTo>
                <a:lnTo>
                  <a:pt x="82257" y="55587"/>
                </a:lnTo>
                <a:lnTo>
                  <a:pt x="82257" y="6286"/>
                </a:lnTo>
                <a:lnTo>
                  <a:pt x="83096" y="3771"/>
                </a:lnTo>
                <a:lnTo>
                  <a:pt x="85788" y="3149"/>
                </a:lnTo>
                <a:lnTo>
                  <a:pt x="86626" y="3149"/>
                </a:lnTo>
                <a:lnTo>
                  <a:pt x="86626" y="1257"/>
                </a:lnTo>
                <a:close/>
              </a:path>
              <a:path w="216535" h="263525">
                <a:moveTo>
                  <a:pt x="123723" y="242252"/>
                </a:moveTo>
                <a:lnTo>
                  <a:pt x="122720" y="234708"/>
                </a:lnTo>
                <a:lnTo>
                  <a:pt x="120205" y="229222"/>
                </a:lnTo>
                <a:lnTo>
                  <a:pt x="115671" y="226085"/>
                </a:lnTo>
                <a:lnTo>
                  <a:pt x="108623" y="224358"/>
                </a:lnTo>
                <a:lnTo>
                  <a:pt x="102412" y="225450"/>
                </a:lnTo>
                <a:lnTo>
                  <a:pt x="100723" y="226085"/>
                </a:lnTo>
                <a:lnTo>
                  <a:pt x="95351" y="231101"/>
                </a:lnTo>
                <a:lnTo>
                  <a:pt x="97205" y="208178"/>
                </a:lnTo>
                <a:lnTo>
                  <a:pt x="121881" y="208178"/>
                </a:lnTo>
                <a:lnTo>
                  <a:pt x="122720" y="203314"/>
                </a:lnTo>
                <a:lnTo>
                  <a:pt x="94513" y="203314"/>
                </a:lnTo>
                <a:lnTo>
                  <a:pt x="92837" y="234708"/>
                </a:lnTo>
                <a:lnTo>
                  <a:pt x="95351" y="235343"/>
                </a:lnTo>
                <a:lnTo>
                  <a:pt x="100723" y="229222"/>
                </a:lnTo>
                <a:lnTo>
                  <a:pt x="107784" y="227965"/>
                </a:lnTo>
                <a:lnTo>
                  <a:pt x="110464" y="227965"/>
                </a:lnTo>
                <a:lnTo>
                  <a:pt x="115671" y="231736"/>
                </a:lnTo>
                <a:lnTo>
                  <a:pt x="117513" y="235966"/>
                </a:lnTo>
                <a:lnTo>
                  <a:pt x="118351" y="243344"/>
                </a:lnTo>
                <a:lnTo>
                  <a:pt x="117513" y="250253"/>
                </a:lnTo>
                <a:lnTo>
                  <a:pt x="115671" y="256374"/>
                </a:lnTo>
                <a:lnTo>
                  <a:pt x="113157" y="258889"/>
                </a:lnTo>
                <a:lnTo>
                  <a:pt x="106934" y="260769"/>
                </a:lnTo>
                <a:lnTo>
                  <a:pt x="99885" y="259524"/>
                </a:lnTo>
                <a:lnTo>
                  <a:pt x="96367" y="255117"/>
                </a:lnTo>
                <a:lnTo>
                  <a:pt x="97205" y="252615"/>
                </a:lnTo>
                <a:lnTo>
                  <a:pt x="98044" y="249631"/>
                </a:lnTo>
                <a:lnTo>
                  <a:pt x="97205" y="247116"/>
                </a:lnTo>
                <a:lnTo>
                  <a:pt x="94513" y="245237"/>
                </a:lnTo>
                <a:lnTo>
                  <a:pt x="91833" y="247116"/>
                </a:lnTo>
                <a:lnTo>
                  <a:pt x="90157" y="250888"/>
                </a:lnTo>
                <a:lnTo>
                  <a:pt x="90995" y="253873"/>
                </a:lnTo>
                <a:lnTo>
                  <a:pt x="95351" y="259524"/>
                </a:lnTo>
                <a:lnTo>
                  <a:pt x="98882" y="261874"/>
                </a:lnTo>
                <a:lnTo>
                  <a:pt x="106095" y="263131"/>
                </a:lnTo>
                <a:lnTo>
                  <a:pt x="107784" y="263131"/>
                </a:lnTo>
                <a:lnTo>
                  <a:pt x="114833" y="261404"/>
                </a:lnTo>
                <a:lnTo>
                  <a:pt x="120205" y="257632"/>
                </a:lnTo>
                <a:lnTo>
                  <a:pt x="121043" y="256374"/>
                </a:lnTo>
                <a:lnTo>
                  <a:pt x="123723" y="250253"/>
                </a:lnTo>
                <a:lnTo>
                  <a:pt x="123723" y="242252"/>
                </a:lnTo>
                <a:close/>
              </a:path>
              <a:path w="216535" h="263525">
                <a:moveTo>
                  <a:pt x="123723" y="58089"/>
                </a:moveTo>
                <a:lnTo>
                  <a:pt x="120205" y="58089"/>
                </a:lnTo>
                <a:lnTo>
                  <a:pt x="114833" y="56832"/>
                </a:lnTo>
                <a:lnTo>
                  <a:pt x="113157" y="52603"/>
                </a:lnTo>
                <a:lnTo>
                  <a:pt x="113157" y="0"/>
                </a:lnTo>
                <a:lnTo>
                  <a:pt x="112141" y="0"/>
                </a:lnTo>
                <a:lnTo>
                  <a:pt x="107784" y="4406"/>
                </a:lnTo>
                <a:lnTo>
                  <a:pt x="100723" y="5651"/>
                </a:lnTo>
                <a:lnTo>
                  <a:pt x="98044" y="5651"/>
                </a:lnTo>
                <a:lnTo>
                  <a:pt x="98044" y="8166"/>
                </a:lnTo>
                <a:lnTo>
                  <a:pt x="104254" y="8166"/>
                </a:lnTo>
                <a:lnTo>
                  <a:pt x="106934" y="8636"/>
                </a:lnTo>
                <a:lnTo>
                  <a:pt x="107784" y="11150"/>
                </a:lnTo>
                <a:lnTo>
                  <a:pt x="107784" y="52603"/>
                </a:lnTo>
                <a:lnTo>
                  <a:pt x="106095" y="56832"/>
                </a:lnTo>
                <a:lnTo>
                  <a:pt x="100723" y="58089"/>
                </a:lnTo>
                <a:lnTo>
                  <a:pt x="98044" y="58089"/>
                </a:lnTo>
                <a:lnTo>
                  <a:pt x="98044" y="60604"/>
                </a:lnTo>
                <a:lnTo>
                  <a:pt x="123723" y="60604"/>
                </a:lnTo>
                <a:lnTo>
                  <a:pt x="123723" y="58089"/>
                </a:lnTo>
                <a:close/>
              </a:path>
              <a:path w="216535" h="263525">
                <a:moveTo>
                  <a:pt x="173088" y="30937"/>
                </a:moveTo>
                <a:lnTo>
                  <a:pt x="172250" y="27317"/>
                </a:lnTo>
                <a:lnTo>
                  <a:pt x="172250" y="19786"/>
                </a:lnTo>
                <a:lnTo>
                  <a:pt x="170395" y="13665"/>
                </a:lnTo>
                <a:lnTo>
                  <a:pt x="167881" y="8636"/>
                </a:lnTo>
                <a:lnTo>
                  <a:pt x="166027" y="6286"/>
                </a:lnTo>
                <a:lnTo>
                  <a:pt x="166027" y="22923"/>
                </a:lnTo>
                <a:lnTo>
                  <a:pt x="166027" y="38938"/>
                </a:lnTo>
                <a:lnTo>
                  <a:pt x="165188" y="45847"/>
                </a:lnTo>
                <a:lnTo>
                  <a:pt x="163347" y="51346"/>
                </a:lnTo>
                <a:lnTo>
                  <a:pt x="159816" y="56210"/>
                </a:lnTo>
                <a:lnTo>
                  <a:pt x="154584" y="58089"/>
                </a:lnTo>
                <a:lnTo>
                  <a:pt x="151091" y="56832"/>
                </a:lnTo>
                <a:lnTo>
                  <a:pt x="146558" y="51346"/>
                </a:lnTo>
                <a:lnTo>
                  <a:pt x="146558" y="50711"/>
                </a:lnTo>
                <a:lnTo>
                  <a:pt x="144881" y="45224"/>
                </a:lnTo>
                <a:lnTo>
                  <a:pt x="143040" y="30937"/>
                </a:lnTo>
                <a:lnTo>
                  <a:pt x="143040" y="30302"/>
                </a:lnTo>
                <a:lnTo>
                  <a:pt x="144881" y="16179"/>
                </a:lnTo>
                <a:lnTo>
                  <a:pt x="146558" y="10528"/>
                </a:lnTo>
                <a:lnTo>
                  <a:pt x="150088" y="5651"/>
                </a:lnTo>
                <a:lnTo>
                  <a:pt x="154622" y="3149"/>
                </a:lnTo>
                <a:lnTo>
                  <a:pt x="158978" y="5029"/>
                </a:lnTo>
                <a:lnTo>
                  <a:pt x="163347" y="10528"/>
                </a:lnTo>
                <a:lnTo>
                  <a:pt x="165188" y="16179"/>
                </a:lnTo>
                <a:lnTo>
                  <a:pt x="166027" y="22923"/>
                </a:lnTo>
                <a:lnTo>
                  <a:pt x="166027" y="6286"/>
                </a:lnTo>
                <a:lnTo>
                  <a:pt x="160832" y="1892"/>
                </a:lnTo>
                <a:lnTo>
                  <a:pt x="154622" y="635"/>
                </a:lnTo>
                <a:lnTo>
                  <a:pt x="151930" y="635"/>
                </a:lnTo>
                <a:lnTo>
                  <a:pt x="146558" y="3771"/>
                </a:lnTo>
                <a:lnTo>
                  <a:pt x="140512" y="10528"/>
                </a:lnTo>
                <a:lnTo>
                  <a:pt x="136994" y="22923"/>
                </a:lnTo>
                <a:lnTo>
                  <a:pt x="136994" y="34696"/>
                </a:lnTo>
                <a:lnTo>
                  <a:pt x="154622" y="61239"/>
                </a:lnTo>
                <a:lnTo>
                  <a:pt x="157302" y="60604"/>
                </a:lnTo>
                <a:lnTo>
                  <a:pt x="163347" y="58089"/>
                </a:lnTo>
                <a:lnTo>
                  <a:pt x="167881" y="52603"/>
                </a:lnTo>
                <a:lnTo>
                  <a:pt x="171399" y="45224"/>
                </a:lnTo>
                <a:lnTo>
                  <a:pt x="173088" y="30937"/>
                </a:lnTo>
                <a:close/>
              </a:path>
              <a:path w="216535" h="263525">
                <a:moveTo>
                  <a:pt x="216395" y="42075"/>
                </a:moveTo>
                <a:lnTo>
                  <a:pt x="213715" y="35331"/>
                </a:lnTo>
                <a:lnTo>
                  <a:pt x="210185" y="32194"/>
                </a:lnTo>
                <a:lnTo>
                  <a:pt x="203136" y="28422"/>
                </a:lnTo>
                <a:lnTo>
                  <a:pt x="205816" y="27317"/>
                </a:lnTo>
                <a:lnTo>
                  <a:pt x="211023" y="22923"/>
                </a:lnTo>
                <a:lnTo>
                  <a:pt x="212864" y="21043"/>
                </a:lnTo>
                <a:lnTo>
                  <a:pt x="213715" y="14287"/>
                </a:lnTo>
                <a:lnTo>
                  <a:pt x="213715" y="11150"/>
                </a:lnTo>
                <a:lnTo>
                  <a:pt x="209346" y="5029"/>
                </a:lnTo>
                <a:lnTo>
                  <a:pt x="205816" y="1892"/>
                </a:lnTo>
                <a:lnTo>
                  <a:pt x="198767" y="635"/>
                </a:lnTo>
                <a:lnTo>
                  <a:pt x="194233" y="635"/>
                </a:lnTo>
                <a:lnTo>
                  <a:pt x="188188" y="3771"/>
                </a:lnTo>
                <a:lnTo>
                  <a:pt x="185508" y="6286"/>
                </a:lnTo>
                <a:lnTo>
                  <a:pt x="183654" y="12407"/>
                </a:lnTo>
                <a:lnTo>
                  <a:pt x="184670" y="16179"/>
                </a:lnTo>
                <a:lnTo>
                  <a:pt x="187185" y="17437"/>
                </a:lnTo>
                <a:lnTo>
                  <a:pt x="189865" y="16179"/>
                </a:lnTo>
                <a:lnTo>
                  <a:pt x="190715" y="13665"/>
                </a:lnTo>
                <a:lnTo>
                  <a:pt x="189865" y="11785"/>
                </a:lnTo>
                <a:lnTo>
                  <a:pt x="189026" y="8166"/>
                </a:lnTo>
                <a:lnTo>
                  <a:pt x="191719" y="3771"/>
                </a:lnTo>
                <a:lnTo>
                  <a:pt x="196926" y="3149"/>
                </a:lnTo>
                <a:lnTo>
                  <a:pt x="199605" y="3149"/>
                </a:lnTo>
                <a:lnTo>
                  <a:pt x="205816" y="6286"/>
                </a:lnTo>
                <a:lnTo>
                  <a:pt x="206654" y="8166"/>
                </a:lnTo>
                <a:lnTo>
                  <a:pt x="208508" y="14922"/>
                </a:lnTo>
                <a:lnTo>
                  <a:pt x="207492" y="18059"/>
                </a:lnTo>
                <a:lnTo>
                  <a:pt x="204978" y="24180"/>
                </a:lnTo>
                <a:lnTo>
                  <a:pt x="201282" y="26060"/>
                </a:lnTo>
                <a:lnTo>
                  <a:pt x="194233" y="27787"/>
                </a:lnTo>
                <a:lnTo>
                  <a:pt x="194233" y="29679"/>
                </a:lnTo>
                <a:lnTo>
                  <a:pt x="201282" y="30937"/>
                </a:lnTo>
                <a:lnTo>
                  <a:pt x="206654" y="34074"/>
                </a:lnTo>
                <a:lnTo>
                  <a:pt x="208508" y="36588"/>
                </a:lnTo>
                <a:lnTo>
                  <a:pt x="210185" y="43967"/>
                </a:lnTo>
                <a:lnTo>
                  <a:pt x="209346" y="49453"/>
                </a:lnTo>
                <a:lnTo>
                  <a:pt x="206654" y="55105"/>
                </a:lnTo>
                <a:lnTo>
                  <a:pt x="204978" y="56832"/>
                </a:lnTo>
                <a:lnTo>
                  <a:pt x="197764" y="58724"/>
                </a:lnTo>
                <a:lnTo>
                  <a:pt x="191719" y="57467"/>
                </a:lnTo>
                <a:lnTo>
                  <a:pt x="189026" y="53860"/>
                </a:lnTo>
                <a:lnTo>
                  <a:pt x="190715" y="48831"/>
                </a:lnTo>
                <a:lnTo>
                  <a:pt x="189865" y="45847"/>
                </a:lnTo>
                <a:lnTo>
                  <a:pt x="186347" y="44589"/>
                </a:lnTo>
                <a:lnTo>
                  <a:pt x="183654" y="45847"/>
                </a:lnTo>
                <a:lnTo>
                  <a:pt x="182816" y="49453"/>
                </a:lnTo>
                <a:lnTo>
                  <a:pt x="182816" y="51968"/>
                </a:lnTo>
                <a:lnTo>
                  <a:pt x="187185" y="57467"/>
                </a:lnTo>
                <a:lnTo>
                  <a:pt x="190715" y="59982"/>
                </a:lnTo>
                <a:lnTo>
                  <a:pt x="197764" y="61239"/>
                </a:lnTo>
                <a:lnTo>
                  <a:pt x="198767" y="61239"/>
                </a:lnTo>
                <a:lnTo>
                  <a:pt x="205816" y="59982"/>
                </a:lnTo>
                <a:lnTo>
                  <a:pt x="211023" y="56210"/>
                </a:lnTo>
                <a:lnTo>
                  <a:pt x="214553" y="51346"/>
                </a:lnTo>
                <a:lnTo>
                  <a:pt x="216395" y="44589"/>
                </a:lnTo>
                <a:lnTo>
                  <a:pt x="216395" y="4207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471097" y="1535166"/>
            <a:ext cx="537845" cy="0"/>
          </a:xfrm>
          <a:custGeom>
            <a:avLst/>
            <a:gdLst/>
            <a:ahLst/>
            <a:cxnLst/>
            <a:rect l="l" t="t" r="r" b="b"/>
            <a:pathLst>
              <a:path w="537845">
                <a:moveTo>
                  <a:pt x="0" y="0"/>
                </a:moveTo>
                <a:lnTo>
                  <a:pt x="537708" y="0"/>
                </a:lnTo>
              </a:path>
            </a:pathLst>
          </a:custGeom>
          <a:ln w="117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299863" y="1276280"/>
            <a:ext cx="78566" cy="15197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299023" y="1152881"/>
            <a:ext cx="80244" cy="74730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3426106" y="997141"/>
            <a:ext cx="90170" cy="405765"/>
          </a:xfrm>
          <a:custGeom>
            <a:avLst/>
            <a:gdLst/>
            <a:ahLst/>
            <a:cxnLst/>
            <a:rect l="l" t="t" r="r" b="b"/>
            <a:pathLst>
              <a:path w="90170" h="405765">
                <a:moveTo>
                  <a:pt x="44990" y="205036"/>
                </a:moveTo>
                <a:lnTo>
                  <a:pt x="44990" y="0"/>
                </a:lnTo>
              </a:path>
              <a:path w="90170" h="405765">
                <a:moveTo>
                  <a:pt x="0" y="405206"/>
                </a:moveTo>
                <a:lnTo>
                  <a:pt x="90047" y="405206"/>
                </a:lnTo>
                <a:lnTo>
                  <a:pt x="90047" y="205083"/>
                </a:lnTo>
                <a:lnTo>
                  <a:pt x="0" y="205083"/>
                </a:lnTo>
                <a:lnTo>
                  <a:pt x="0" y="405206"/>
                </a:lnTo>
                <a:close/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1" name="object 1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431894" y="3464018"/>
            <a:ext cx="130607" cy="262497"/>
          </a:xfrm>
          <a:prstGeom prst="rect">
            <a:avLst/>
          </a:prstGeom>
        </p:spPr>
      </p:pic>
      <p:pic>
        <p:nvPicPr>
          <p:cNvPr id="12" name="object 1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016272" y="3464018"/>
            <a:ext cx="128089" cy="262497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2171611" y="4963667"/>
            <a:ext cx="4304665" cy="791210"/>
          </a:xfrm>
          <a:custGeom>
            <a:avLst/>
            <a:gdLst/>
            <a:ahLst/>
            <a:cxnLst/>
            <a:rect l="l" t="t" r="r" b="b"/>
            <a:pathLst>
              <a:path w="4304665" h="791210">
                <a:moveTo>
                  <a:pt x="17653" y="719556"/>
                </a:moveTo>
                <a:lnTo>
                  <a:pt x="8826" y="710298"/>
                </a:lnTo>
                <a:lnTo>
                  <a:pt x="7937" y="710298"/>
                </a:lnTo>
                <a:lnTo>
                  <a:pt x="4419" y="711517"/>
                </a:lnTo>
                <a:lnTo>
                  <a:pt x="1765" y="715225"/>
                </a:lnTo>
                <a:lnTo>
                  <a:pt x="889" y="717702"/>
                </a:lnTo>
                <a:lnTo>
                  <a:pt x="0" y="721410"/>
                </a:lnTo>
                <a:lnTo>
                  <a:pt x="0" y="726973"/>
                </a:lnTo>
                <a:lnTo>
                  <a:pt x="889" y="730669"/>
                </a:lnTo>
                <a:lnTo>
                  <a:pt x="889" y="733767"/>
                </a:lnTo>
                <a:lnTo>
                  <a:pt x="3517" y="737476"/>
                </a:lnTo>
                <a:lnTo>
                  <a:pt x="6172" y="739317"/>
                </a:lnTo>
                <a:lnTo>
                  <a:pt x="8826" y="738695"/>
                </a:lnTo>
                <a:lnTo>
                  <a:pt x="7061" y="738085"/>
                </a:lnTo>
                <a:lnTo>
                  <a:pt x="5308" y="734987"/>
                </a:lnTo>
                <a:lnTo>
                  <a:pt x="4419" y="732523"/>
                </a:lnTo>
                <a:lnTo>
                  <a:pt x="3517" y="728814"/>
                </a:lnTo>
                <a:lnTo>
                  <a:pt x="3517" y="720775"/>
                </a:lnTo>
                <a:lnTo>
                  <a:pt x="4419" y="717702"/>
                </a:lnTo>
                <a:lnTo>
                  <a:pt x="6172" y="712762"/>
                </a:lnTo>
                <a:lnTo>
                  <a:pt x="8826" y="711517"/>
                </a:lnTo>
                <a:lnTo>
                  <a:pt x="11480" y="712152"/>
                </a:lnTo>
                <a:lnTo>
                  <a:pt x="13246" y="715225"/>
                </a:lnTo>
                <a:lnTo>
                  <a:pt x="14135" y="717702"/>
                </a:lnTo>
                <a:lnTo>
                  <a:pt x="14135" y="721410"/>
                </a:lnTo>
                <a:lnTo>
                  <a:pt x="15011" y="725119"/>
                </a:lnTo>
                <a:lnTo>
                  <a:pt x="14135" y="729437"/>
                </a:lnTo>
                <a:lnTo>
                  <a:pt x="14135" y="732523"/>
                </a:lnTo>
                <a:lnTo>
                  <a:pt x="13246" y="734987"/>
                </a:lnTo>
                <a:lnTo>
                  <a:pt x="11480" y="738085"/>
                </a:lnTo>
                <a:lnTo>
                  <a:pt x="6172" y="739317"/>
                </a:lnTo>
                <a:lnTo>
                  <a:pt x="8826" y="740549"/>
                </a:lnTo>
                <a:lnTo>
                  <a:pt x="10591" y="739940"/>
                </a:lnTo>
                <a:lnTo>
                  <a:pt x="13246" y="738695"/>
                </a:lnTo>
                <a:lnTo>
                  <a:pt x="15900" y="736231"/>
                </a:lnTo>
                <a:lnTo>
                  <a:pt x="15900" y="734987"/>
                </a:lnTo>
                <a:lnTo>
                  <a:pt x="16764" y="732523"/>
                </a:lnTo>
                <a:lnTo>
                  <a:pt x="17653" y="728814"/>
                </a:lnTo>
                <a:lnTo>
                  <a:pt x="17653" y="719556"/>
                </a:lnTo>
                <a:close/>
              </a:path>
              <a:path w="4304665" h="791210">
                <a:moveTo>
                  <a:pt x="20307" y="760945"/>
                </a:moveTo>
                <a:lnTo>
                  <a:pt x="13246" y="760945"/>
                </a:lnTo>
                <a:lnTo>
                  <a:pt x="13246" y="762165"/>
                </a:lnTo>
                <a:lnTo>
                  <a:pt x="15011" y="762165"/>
                </a:lnTo>
                <a:lnTo>
                  <a:pt x="15900" y="764019"/>
                </a:lnTo>
                <a:lnTo>
                  <a:pt x="10591" y="776986"/>
                </a:lnTo>
                <a:lnTo>
                  <a:pt x="5308" y="764019"/>
                </a:lnTo>
                <a:lnTo>
                  <a:pt x="5308" y="762165"/>
                </a:lnTo>
                <a:lnTo>
                  <a:pt x="7937" y="762165"/>
                </a:lnTo>
                <a:lnTo>
                  <a:pt x="7937" y="760945"/>
                </a:lnTo>
                <a:lnTo>
                  <a:pt x="0" y="760945"/>
                </a:lnTo>
                <a:lnTo>
                  <a:pt x="0" y="762165"/>
                </a:lnTo>
                <a:lnTo>
                  <a:pt x="1765" y="762165"/>
                </a:lnTo>
                <a:lnTo>
                  <a:pt x="2654" y="764019"/>
                </a:lnTo>
                <a:lnTo>
                  <a:pt x="8826" y="778840"/>
                </a:lnTo>
                <a:lnTo>
                  <a:pt x="8826" y="788111"/>
                </a:lnTo>
                <a:lnTo>
                  <a:pt x="7937" y="789343"/>
                </a:lnTo>
                <a:lnTo>
                  <a:pt x="5308" y="789343"/>
                </a:lnTo>
                <a:lnTo>
                  <a:pt x="5308" y="790587"/>
                </a:lnTo>
                <a:lnTo>
                  <a:pt x="14135" y="790587"/>
                </a:lnTo>
                <a:lnTo>
                  <a:pt x="14135" y="789343"/>
                </a:lnTo>
                <a:lnTo>
                  <a:pt x="11480" y="789343"/>
                </a:lnTo>
                <a:lnTo>
                  <a:pt x="11480" y="778230"/>
                </a:lnTo>
                <a:lnTo>
                  <a:pt x="16764" y="764019"/>
                </a:lnTo>
                <a:lnTo>
                  <a:pt x="17653" y="762165"/>
                </a:lnTo>
                <a:lnTo>
                  <a:pt x="20307" y="762165"/>
                </a:lnTo>
                <a:lnTo>
                  <a:pt x="20307" y="760945"/>
                </a:lnTo>
                <a:close/>
              </a:path>
              <a:path w="4304665" h="791210">
                <a:moveTo>
                  <a:pt x="20307" y="688670"/>
                </a:moveTo>
                <a:lnTo>
                  <a:pt x="19418" y="688670"/>
                </a:lnTo>
                <a:lnTo>
                  <a:pt x="18529" y="688047"/>
                </a:lnTo>
                <a:lnTo>
                  <a:pt x="17653" y="686828"/>
                </a:lnTo>
                <a:lnTo>
                  <a:pt x="9715" y="670763"/>
                </a:lnTo>
                <a:lnTo>
                  <a:pt x="15900" y="662724"/>
                </a:lnTo>
                <a:lnTo>
                  <a:pt x="17653" y="661504"/>
                </a:lnTo>
                <a:lnTo>
                  <a:pt x="19418" y="660869"/>
                </a:lnTo>
                <a:lnTo>
                  <a:pt x="19418" y="659650"/>
                </a:lnTo>
                <a:lnTo>
                  <a:pt x="11480" y="659650"/>
                </a:lnTo>
                <a:lnTo>
                  <a:pt x="11480" y="660869"/>
                </a:lnTo>
                <a:lnTo>
                  <a:pt x="12357" y="660869"/>
                </a:lnTo>
                <a:lnTo>
                  <a:pt x="14122" y="661504"/>
                </a:lnTo>
                <a:lnTo>
                  <a:pt x="13246" y="663346"/>
                </a:lnTo>
                <a:lnTo>
                  <a:pt x="5308" y="675081"/>
                </a:lnTo>
                <a:lnTo>
                  <a:pt x="5308" y="662114"/>
                </a:lnTo>
                <a:lnTo>
                  <a:pt x="7061" y="660869"/>
                </a:lnTo>
                <a:lnTo>
                  <a:pt x="7937" y="660869"/>
                </a:lnTo>
                <a:lnTo>
                  <a:pt x="7937" y="659650"/>
                </a:lnTo>
                <a:lnTo>
                  <a:pt x="0" y="659650"/>
                </a:lnTo>
                <a:lnTo>
                  <a:pt x="0" y="660869"/>
                </a:lnTo>
                <a:lnTo>
                  <a:pt x="889" y="660869"/>
                </a:lnTo>
                <a:lnTo>
                  <a:pt x="2654" y="661504"/>
                </a:lnTo>
                <a:lnTo>
                  <a:pt x="2654" y="688047"/>
                </a:lnTo>
                <a:lnTo>
                  <a:pt x="889" y="688670"/>
                </a:lnTo>
                <a:lnTo>
                  <a:pt x="0" y="688670"/>
                </a:lnTo>
                <a:lnTo>
                  <a:pt x="0" y="689292"/>
                </a:lnTo>
                <a:lnTo>
                  <a:pt x="7937" y="689292"/>
                </a:lnTo>
                <a:lnTo>
                  <a:pt x="7937" y="688670"/>
                </a:lnTo>
                <a:lnTo>
                  <a:pt x="7061" y="688670"/>
                </a:lnTo>
                <a:lnTo>
                  <a:pt x="6172" y="688047"/>
                </a:lnTo>
                <a:lnTo>
                  <a:pt x="5308" y="686828"/>
                </a:lnTo>
                <a:lnTo>
                  <a:pt x="5308" y="676935"/>
                </a:lnTo>
                <a:lnTo>
                  <a:pt x="7937" y="673252"/>
                </a:lnTo>
                <a:lnTo>
                  <a:pt x="14135" y="685584"/>
                </a:lnTo>
                <a:lnTo>
                  <a:pt x="15011" y="687438"/>
                </a:lnTo>
                <a:lnTo>
                  <a:pt x="13246" y="688670"/>
                </a:lnTo>
                <a:lnTo>
                  <a:pt x="13246" y="689292"/>
                </a:lnTo>
                <a:lnTo>
                  <a:pt x="20307" y="689292"/>
                </a:lnTo>
                <a:lnTo>
                  <a:pt x="20307" y="688670"/>
                </a:lnTo>
                <a:close/>
              </a:path>
              <a:path w="4304665" h="791210">
                <a:moveTo>
                  <a:pt x="28257" y="738085"/>
                </a:moveTo>
                <a:lnTo>
                  <a:pt x="27368" y="736231"/>
                </a:lnTo>
                <a:lnTo>
                  <a:pt x="25603" y="735622"/>
                </a:lnTo>
                <a:lnTo>
                  <a:pt x="23837" y="736231"/>
                </a:lnTo>
                <a:lnTo>
                  <a:pt x="23837" y="739940"/>
                </a:lnTo>
                <a:lnTo>
                  <a:pt x="25603" y="740549"/>
                </a:lnTo>
                <a:lnTo>
                  <a:pt x="27368" y="739940"/>
                </a:lnTo>
                <a:lnTo>
                  <a:pt x="28257" y="738085"/>
                </a:lnTo>
                <a:close/>
              </a:path>
              <a:path w="4304665" h="791210">
                <a:moveTo>
                  <a:pt x="40601" y="768350"/>
                </a:moveTo>
                <a:lnTo>
                  <a:pt x="38849" y="760310"/>
                </a:lnTo>
                <a:lnTo>
                  <a:pt x="37084" y="761555"/>
                </a:lnTo>
                <a:lnTo>
                  <a:pt x="35318" y="760945"/>
                </a:lnTo>
                <a:lnTo>
                  <a:pt x="32664" y="760310"/>
                </a:lnTo>
                <a:lnTo>
                  <a:pt x="30899" y="760945"/>
                </a:lnTo>
                <a:lnTo>
                  <a:pt x="28257" y="762165"/>
                </a:lnTo>
                <a:lnTo>
                  <a:pt x="25603" y="765263"/>
                </a:lnTo>
                <a:lnTo>
                  <a:pt x="23837" y="768350"/>
                </a:lnTo>
                <a:lnTo>
                  <a:pt x="22948" y="772058"/>
                </a:lnTo>
                <a:lnTo>
                  <a:pt x="22948" y="778852"/>
                </a:lnTo>
                <a:lnTo>
                  <a:pt x="24726" y="786269"/>
                </a:lnTo>
                <a:lnTo>
                  <a:pt x="26492" y="788111"/>
                </a:lnTo>
                <a:lnTo>
                  <a:pt x="29121" y="789965"/>
                </a:lnTo>
                <a:lnTo>
                  <a:pt x="32664" y="789343"/>
                </a:lnTo>
                <a:lnTo>
                  <a:pt x="29121" y="788111"/>
                </a:lnTo>
                <a:lnTo>
                  <a:pt x="27368" y="785025"/>
                </a:lnTo>
                <a:lnTo>
                  <a:pt x="26492" y="783780"/>
                </a:lnTo>
                <a:lnTo>
                  <a:pt x="25603" y="780084"/>
                </a:lnTo>
                <a:lnTo>
                  <a:pt x="25603" y="771423"/>
                </a:lnTo>
                <a:lnTo>
                  <a:pt x="26492" y="767727"/>
                </a:lnTo>
                <a:lnTo>
                  <a:pt x="30010" y="762787"/>
                </a:lnTo>
                <a:lnTo>
                  <a:pt x="32664" y="761555"/>
                </a:lnTo>
                <a:lnTo>
                  <a:pt x="36195" y="763409"/>
                </a:lnTo>
                <a:lnTo>
                  <a:pt x="37960" y="764641"/>
                </a:lnTo>
                <a:lnTo>
                  <a:pt x="38849" y="768350"/>
                </a:lnTo>
                <a:lnTo>
                  <a:pt x="40601" y="768350"/>
                </a:lnTo>
                <a:close/>
              </a:path>
              <a:path w="4304665" h="791210">
                <a:moveTo>
                  <a:pt x="42367" y="777608"/>
                </a:moveTo>
                <a:lnTo>
                  <a:pt x="34429" y="777608"/>
                </a:lnTo>
                <a:lnTo>
                  <a:pt x="34429" y="778230"/>
                </a:lnTo>
                <a:lnTo>
                  <a:pt x="35318" y="778230"/>
                </a:lnTo>
                <a:lnTo>
                  <a:pt x="37084" y="778852"/>
                </a:lnTo>
                <a:lnTo>
                  <a:pt x="37084" y="786269"/>
                </a:lnTo>
                <a:lnTo>
                  <a:pt x="36195" y="788733"/>
                </a:lnTo>
                <a:lnTo>
                  <a:pt x="29121" y="789965"/>
                </a:lnTo>
                <a:lnTo>
                  <a:pt x="32664" y="790587"/>
                </a:lnTo>
                <a:lnTo>
                  <a:pt x="35318" y="790587"/>
                </a:lnTo>
                <a:lnTo>
                  <a:pt x="37960" y="788733"/>
                </a:lnTo>
                <a:lnTo>
                  <a:pt x="39738" y="788733"/>
                </a:lnTo>
                <a:lnTo>
                  <a:pt x="39738" y="780707"/>
                </a:lnTo>
                <a:lnTo>
                  <a:pt x="40601" y="778852"/>
                </a:lnTo>
                <a:lnTo>
                  <a:pt x="41503" y="778230"/>
                </a:lnTo>
                <a:lnTo>
                  <a:pt x="42367" y="778230"/>
                </a:lnTo>
                <a:lnTo>
                  <a:pt x="42367" y="777608"/>
                </a:lnTo>
                <a:close/>
              </a:path>
              <a:path w="4304665" h="791210">
                <a:moveTo>
                  <a:pt x="42367" y="666432"/>
                </a:moveTo>
                <a:lnTo>
                  <a:pt x="40601" y="659650"/>
                </a:lnTo>
                <a:lnTo>
                  <a:pt x="23837" y="659650"/>
                </a:lnTo>
                <a:lnTo>
                  <a:pt x="22948" y="666432"/>
                </a:lnTo>
                <a:lnTo>
                  <a:pt x="23837" y="666432"/>
                </a:lnTo>
                <a:lnTo>
                  <a:pt x="24726" y="663968"/>
                </a:lnTo>
                <a:lnTo>
                  <a:pt x="25603" y="662114"/>
                </a:lnTo>
                <a:lnTo>
                  <a:pt x="29121" y="660869"/>
                </a:lnTo>
                <a:lnTo>
                  <a:pt x="30899" y="661504"/>
                </a:lnTo>
                <a:lnTo>
                  <a:pt x="30899" y="688047"/>
                </a:lnTo>
                <a:lnTo>
                  <a:pt x="29121" y="688670"/>
                </a:lnTo>
                <a:lnTo>
                  <a:pt x="27368" y="688670"/>
                </a:lnTo>
                <a:lnTo>
                  <a:pt x="27368" y="689292"/>
                </a:lnTo>
                <a:lnTo>
                  <a:pt x="37084" y="689292"/>
                </a:lnTo>
                <a:lnTo>
                  <a:pt x="37084" y="688670"/>
                </a:lnTo>
                <a:lnTo>
                  <a:pt x="35318" y="688670"/>
                </a:lnTo>
                <a:lnTo>
                  <a:pt x="34429" y="688047"/>
                </a:lnTo>
                <a:lnTo>
                  <a:pt x="33540" y="686828"/>
                </a:lnTo>
                <a:lnTo>
                  <a:pt x="33540" y="661504"/>
                </a:lnTo>
                <a:lnTo>
                  <a:pt x="36195" y="660869"/>
                </a:lnTo>
                <a:lnTo>
                  <a:pt x="38849" y="662114"/>
                </a:lnTo>
                <a:lnTo>
                  <a:pt x="39738" y="662724"/>
                </a:lnTo>
                <a:lnTo>
                  <a:pt x="41503" y="666432"/>
                </a:lnTo>
                <a:lnTo>
                  <a:pt x="42367" y="666432"/>
                </a:lnTo>
                <a:close/>
              </a:path>
              <a:path w="4304665" h="791210">
                <a:moveTo>
                  <a:pt x="61798" y="710298"/>
                </a:moveTo>
                <a:lnTo>
                  <a:pt x="47675" y="710298"/>
                </a:lnTo>
                <a:lnTo>
                  <a:pt x="46786" y="726351"/>
                </a:lnTo>
                <a:lnTo>
                  <a:pt x="47675" y="726351"/>
                </a:lnTo>
                <a:lnTo>
                  <a:pt x="50330" y="723265"/>
                </a:lnTo>
                <a:lnTo>
                  <a:pt x="53848" y="722630"/>
                </a:lnTo>
                <a:lnTo>
                  <a:pt x="55613" y="722630"/>
                </a:lnTo>
                <a:lnTo>
                  <a:pt x="58267" y="724484"/>
                </a:lnTo>
                <a:lnTo>
                  <a:pt x="59143" y="726973"/>
                </a:lnTo>
                <a:lnTo>
                  <a:pt x="59143" y="733767"/>
                </a:lnTo>
                <a:lnTo>
                  <a:pt x="58267" y="736841"/>
                </a:lnTo>
                <a:lnTo>
                  <a:pt x="56502" y="738085"/>
                </a:lnTo>
                <a:lnTo>
                  <a:pt x="53848" y="739317"/>
                </a:lnTo>
                <a:lnTo>
                  <a:pt x="50330" y="738085"/>
                </a:lnTo>
                <a:lnTo>
                  <a:pt x="48552" y="736231"/>
                </a:lnTo>
                <a:lnTo>
                  <a:pt x="48552" y="734987"/>
                </a:lnTo>
                <a:lnTo>
                  <a:pt x="49441" y="733132"/>
                </a:lnTo>
                <a:lnTo>
                  <a:pt x="48552" y="731913"/>
                </a:lnTo>
                <a:lnTo>
                  <a:pt x="47675" y="731278"/>
                </a:lnTo>
                <a:lnTo>
                  <a:pt x="45910" y="731913"/>
                </a:lnTo>
                <a:lnTo>
                  <a:pt x="45021" y="733767"/>
                </a:lnTo>
                <a:lnTo>
                  <a:pt x="45910" y="735622"/>
                </a:lnTo>
                <a:lnTo>
                  <a:pt x="47675" y="738085"/>
                </a:lnTo>
                <a:lnTo>
                  <a:pt x="49441" y="739940"/>
                </a:lnTo>
                <a:lnTo>
                  <a:pt x="52959" y="740549"/>
                </a:lnTo>
                <a:lnTo>
                  <a:pt x="53848" y="740549"/>
                </a:lnTo>
                <a:lnTo>
                  <a:pt x="57378" y="739317"/>
                </a:lnTo>
                <a:lnTo>
                  <a:pt x="60921" y="736841"/>
                </a:lnTo>
                <a:lnTo>
                  <a:pt x="61798" y="733767"/>
                </a:lnTo>
                <a:lnTo>
                  <a:pt x="61798" y="726338"/>
                </a:lnTo>
                <a:lnTo>
                  <a:pt x="60032" y="723265"/>
                </a:lnTo>
                <a:lnTo>
                  <a:pt x="58267" y="721410"/>
                </a:lnTo>
                <a:lnTo>
                  <a:pt x="54737" y="720775"/>
                </a:lnTo>
                <a:lnTo>
                  <a:pt x="51206" y="721410"/>
                </a:lnTo>
                <a:lnTo>
                  <a:pt x="50330" y="722020"/>
                </a:lnTo>
                <a:lnTo>
                  <a:pt x="47675" y="724484"/>
                </a:lnTo>
                <a:lnTo>
                  <a:pt x="48552" y="712762"/>
                </a:lnTo>
                <a:lnTo>
                  <a:pt x="60921" y="712762"/>
                </a:lnTo>
                <a:lnTo>
                  <a:pt x="61798" y="710298"/>
                </a:lnTo>
                <a:close/>
              </a:path>
              <a:path w="4304665" h="791210">
                <a:moveTo>
                  <a:pt x="65341" y="688670"/>
                </a:moveTo>
                <a:lnTo>
                  <a:pt x="64439" y="688670"/>
                </a:lnTo>
                <a:lnTo>
                  <a:pt x="63550" y="688047"/>
                </a:lnTo>
                <a:lnTo>
                  <a:pt x="62687" y="686828"/>
                </a:lnTo>
                <a:lnTo>
                  <a:pt x="57378" y="665962"/>
                </a:lnTo>
                <a:lnTo>
                  <a:pt x="57378" y="677557"/>
                </a:lnTo>
                <a:lnTo>
                  <a:pt x="50330" y="677557"/>
                </a:lnTo>
                <a:lnTo>
                  <a:pt x="53848" y="662724"/>
                </a:lnTo>
                <a:lnTo>
                  <a:pt x="57378" y="677557"/>
                </a:lnTo>
                <a:lnTo>
                  <a:pt x="57378" y="665962"/>
                </a:lnTo>
                <a:lnTo>
                  <a:pt x="55613" y="659015"/>
                </a:lnTo>
                <a:lnTo>
                  <a:pt x="52959" y="660260"/>
                </a:lnTo>
                <a:lnTo>
                  <a:pt x="46786" y="686828"/>
                </a:lnTo>
                <a:lnTo>
                  <a:pt x="45910" y="688047"/>
                </a:lnTo>
                <a:lnTo>
                  <a:pt x="44132" y="688670"/>
                </a:lnTo>
                <a:lnTo>
                  <a:pt x="44132" y="689292"/>
                </a:lnTo>
                <a:lnTo>
                  <a:pt x="50330" y="689292"/>
                </a:lnTo>
                <a:lnTo>
                  <a:pt x="50330" y="688670"/>
                </a:lnTo>
                <a:lnTo>
                  <a:pt x="48552" y="687438"/>
                </a:lnTo>
                <a:lnTo>
                  <a:pt x="48552" y="684974"/>
                </a:lnTo>
                <a:lnTo>
                  <a:pt x="50330" y="678167"/>
                </a:lnTo>
                <a:lnTo>
                  <a:pt x="58267" y="678167"/>
                </a:lnTo>
                <a:lnTo>
                  <a:pt x="59143" y="686193"/>
                </a:lnTo>
                <a:lnTo>
                  <a:pt x="60032" y="687438"/>
                </a:lnTo>
                <a:lnTo>
                  <a:pt x="58267" y="688670"/>
                </a:lnTo>
                <a:lnTo>
                  <a:pt x="57378" y="688670"/>
                </a:lnTo>
                <a:lnTo>
                  <a:pt x="57378" y="689292"/>
                </a:lnTo>
                <a:lnTo>
                  <a:pt x="65341" y="689292"/>
                </a:lnTo>
                <a:lnTo>
                  <a:pt x="65341" y="688670"/>
                </a:lnTo>
                <a:close/>
              </a:path>
              <a:path w="4304665" h="791210">
                <a:moveTo>
                  <a:pt x="86525" y="672617"/>
                </a:moveTo>
                <a:lnTo>
                  <a:pt x="85636" y="669518"/>
                </a:lnTo>
                <a:lnTo>
                  <a:pt x="84759" y="665822"/>
                </a:lnTo>
                <a:lnTo>
                  <a:pt x="83870" y="663346"/>
                </a:lnTo>
                <a:lnTo>
                  <a:pt x="82981" y="662114"/>
                </a:lnTo>
                <a:lnTo>
                  <a:pt x="82981" y="670763"/>
                </a:lnTo>
                <a:lnTo>
                  <a:pt x="82981" y="678789"/>
                </a:lnTo>
                <a:lnTo>
                  <a:pt x="81216" y="684974"/>
                </a:lnTo>
                <a:lnTo>
                  <a:pt x="79451" y="687438"/>
                </a:lnTo>
                <a:lnTo>
                  <a:pt x="76796" y="688670"/>
                </a:lnTo>
                <a:lnTo>
                  <a:pt x="75044" y="687438"/>
                </a:lnTo>
                <a:lnTo>
                  <a:pt x="73279" y="684974"/>
                </a:lnTo>
                <a:lnTo>
                  <a:pt x="73279" y="684339"/>
                </a:lnTo>
                <a:lnTo>
                  <a:pt x="72390" y="681875"/>
                </a:lnTo>
                <a:lnTo>
                  <a:pt x="71513" y="678789"/>
                </a:lnTo>
                <a:lnTo>
                  <a:pt x="71513" y="670763"/>
                </a:lnTo>
                <a:lnTo>
                  <a:pt x="72390" y="667054"/>
                </a:lnTo>
                <a:lnTo>
                  <a:pt x="73279" y="664578"/>
                </a:lnTo>
                <a:lnTo>
                  <a:pt x="75044" y="662114"/>
                </a:lnTo>
                <a:lnTo>
                  <a:pt x="76796" y="660869"/>
                </a:lnTo>
                <a:lnTo>
                  <a:pt x="79451" y="661504"/>
                </a:lnTo>
                <a:lnTo>
                  <a:pt x="81216" y="664578"/>
                </a:lnTo>
                <a:lnTo>
                  <a:pt x="82105" y="667054"/>
                </a:lnTo>
                <a:lnTo>
                  <a:pt x="82981" y="670763"/>
                </a:lnTo>
                <a:lnTo>
                  <a:pt x="82981" y="662114"/>
                </a:lnTo>
                <a:lnTo>
                  <a:pt x="80340" y="660260"/>
                </a:lnTo>
                <a:lnTo>
                  <a:pt x="76796" y="659650"/>
                </a:lnTo>
                <a:lnTo>
                  <a:pt x="75933" y="659650"/>
                </a:lnTo>
                <a:lnTo>
                  <a:pt x="73279" y="660869"/>
                </a:lnTo>
                <a:lnTo>
                  <a:pt x="70624" y="663968"/>
                </a:lnTo>
                <a:lnTo>
                  <a:pt x="70624" y="664578"/>
                </a:lnTo>
                <a:lnTo>
                  <a:pt x="68859" y="667664"/>
                </a:lnTo>
                <a:lnTo>
                  <a:pt x="67970" y="670763"/>
                </a:lnTo>
                <a:lnTo>
                  <a:pt x="67970" y="676325"/>
                </a:lnTo>
                <a:lnTo>
                  <a:pt x="76796" y="689902"/>
                </a:lnTo>
                <a:lnTo>
                  <a:pt x="78562" y="689902"/>
                </a:lnTo>
                <a:lnTo>
                  <a:pt x="81216" y="688047"/>
                </a:lnTo>
                <a:lnTo>
                  <a:pt x="83870" y="685584"/>
                </a:lnTo>
                <a:lnTo>
                  <a:pt x="83870" y="684339"/>
                </a:lnTo>
                <a:lnTo>
                  <a:pt x="85636" y="681875"/>
                </a:lnTo>
                <a:lnTo>
                  <a:pt x="85636" y="678167"/>
                </a:lnTo>
                <a:lnTo>
                  <a:pt x="86525" y="674471"/>
                </a:lnTo>
                <a:lnTo>
                  <a:pt x="86525" y="672617"/>
                </a:lnTo>
                <a:close/>
              </a:path>
              <a:path w="4304665" h="791210">
                <a:moveTo>
                  <a:pt x="107708" y="659650"/>
                </a:moveTo>
                <a:lnTo>
                  <a:pt x="92697" y="659650"/>
                </a:lnTo>
                <a:lnTo>
                  <a:pt x="92697" y="675703"/>
                </a:lnTo>
                <a:lnTo>
                  <a:pt x="93573" y="675703"/>
                </a:lnTo>
                <a:lnTo>
                  <a:pt x="96227" y="672617"/>
                </a:lnTo>
                <a:lnTo>
                  <a:pt x="99745" y="671982"/>
                </a:lnTo>
                <a:lnTo>
                  <a:pt x="100634" y="671982"/>
                </a:lnTo>
                <a:lnTo>
                  <a:pt x="104165" y="674471"/>
                </a:lnTo>
                <a:lnTo>
                  <a:pt x="104165" y="676325"/>
                </a:lnTo>
                <a:lnTo>
                  <a:pt x="105054" y="680021"/>
                </a:lnTo>
                <a:lnTo>
                  <a:pt x="105054" y="683120"/>
                </a:lnTo>
                <a:lnTo>
                  <a:pt x="103289" y="686193"/>
                </a:lnTo>
                <a:lnTo>
                  <a:pt x="102400" y="687438"/>
                </a:lnTo>
                <a:lnTo>
                  <a:pt x="98882" y="688670"/>
                </a:lnTo>
                <a:lnTo>
                  <a:pt x="95351" y="688047"/>
                </a:lnTo>
                <a:lnTo>
                  <a:pt x="93573" y="685584"/>
                </a:lnTo>
                <a:lnTo>
                  <a:pt x="95351" y="683120"/>
                </a:lnTo>
                <a:lnTo>
                  <a:pt x="94462" y="681875"/>
                </a:lnTo>
                <a:lnTo>
                  <a:pt x="93573" y="681266"/>
                </a:lnTo>
                <a:lnTo>
                  <a:pt x="91808" y="681875"/>
                </a:lnTo>
                <a:lnTo>
                  <a:pt x="90932" y="683729"/>
                </a:lnTo>
                <a:lnTo>
                  <a:pt x="90932" y="684974"/>
                </a:lnTo>
                <a:lnTo>
                  <a:pt x="93573" y="688047"/>
                </a:lnTo>
                <a:lnTo>
                  <a:pt x="95351" y="689292"/>
                </a:lnTo>
                <a:lnTo>
                  <a:pt x="98882" y="689902"/>
                </a:lnTo>
                <a:lnTo>
                  <a:pt x="99745" y="689902"/>
                </a:lnTo>
                <a:lnTo>
                  <a:pt x="103289" y="689292"/>
                </a:lnTo>
                <a:lnTo>
                  <a:pt x="105943" y="686828"/>
                </a:lnTo>
                <a:lnTo>
                  <a:pt x="105943" y="686193"/>
                </a:lnTo>
                <a:lnTo>
                  <a:pt x="107708" y="683120"/>
                </a:lnTo>
                <a:lnTo>
                  <a:pt x="107708" y="675703"/>
                </a:lnTo>
                <a:lnTo>
                  <a:pt x="105943" y="672617"/>
                </a:lnTo>
                <a:lnTo>
                  <a:pt x="104165" y="671372"/>
                </a:lnTo>
                <a:lnTo>
                  <a:pt x="100634" y="670140"/>
                </a:lnTo>
                <a:lnTo>
                  <a:pt x="97116" y="670763"/>
                </a:lnTo>
                <a:lnTo>
                  <a:pt x="96227" y="671372"/>
                </a:lnTo>
                <a:lnTo>
                  <a:pt x="93573" y="673849"/>
                </a:lnTo>
                <a:lnTo>
                  <a:pt x="94462" y="662724"/>
                </a:lnTo>
                <a:lnTo>
                  <a:pt x="106819" y="662724"/>
                </a:lnTo>
                <a:lnTo>
                  <a:pt x="107708" y="659650"/>
                </a:lnTo>
                <a:close/>
              </a:path>
              <a:path w="4304665" h="791210">
                <a:moveTo>
                  <a:pt x="1158290" y="721410"/>
                </a:moveTo>
                <a:lnTo>
                  <a:pt x="1157452" y="718312"/>
                </a:lnTo>
                <a:lnTo>
                  <a:pt x="1155611" y="715225"/>
                </a:lnTo>
                <a:lnTo>
                  <a:pt x="1154772" y="713994"/>
                </a:lnTo>
                <a:lnTo>
                  <a:pt x="1154772" y="719556"/>
                </a:lnTo>
                <a:lnTo>
                  <a:pt x="1154772" y="734377"/>
                </a:lnTo>
                <a:lnTo>
                  <a:pt x="1153756" y="736841"/>
                </a:lnTo>
                <a:lnTo>
                  <a:pt x="1152080" y="739317"/>
                </a:lnTo>
                <a:lnTo>
                  <a:pt x="1149400" y="740549"/>
                </a:lnTo>
                <a:lnTo>
                  <a:pt x="1147724" y="739940"/>
                </a:lnTo>
                <a:lnTo>
                  <a:pt x="1145032" y="736841"/>
                </a:lnTo>
                <a:lnTo>
                  <a:pt x="1144193" y="733767"/>
                </a:lnTo>
                <a:lnTo>
                  <a:pt x="1144193" y="730669"/>
                </a:lnTo>
                <a:lnTo>
                  <a:pt x="1143190" y="726351"/>
                </a:lnTo>
                <a:lnTo>
                  <a:pt x="1144193" y="722630"/>
                </a:lnTo>
                <a:lnTo>
                  <a:pt x="1144193" y="719556"/>
                </a:lnTo>
                <a:lnTo>
                  <a:pt x="1145032" y="716470"/>
                </a:lnTo>
                <a:lnTo>
                  <a:pt x="1146708" y="713994"/>
                </a:lnTo>
                <a:lnTo>
                  <a:pt x="1149400" y="712762"/>
                </a:lnTo>
                <a:lnTo>
                  <a:pt x="1151242" y="713371"/>
                </a:lnTo>
                <a:lnTo>
                  <a:pt x="1153756" y="716470"/>
                </a:lnTo>
                <a:lnTo>
                  <a:pt x="1154772" y="719556"/>
                </a:lnTo>
                <a:lnTo>
                  <a:pt x="1154772" y="713994"/>
                </a:lnTo>
                <a:lnTo>
                  <a:pt x="1152080" y="712152"/>
                </a:lnTo>
                <a:lnTo>
                  <a:pt x="1149400" y="711517"/>
                </a:lnTo>
                <a:lnTo>
                  <a:pt x="1147724" y="711517"/>
                </a:lnTo>
                <a:lnTo>
                  <a:pt x="1145032" y="712762"/>
                </a:lnTo>
                <a:lnTo>
                  <a:pt x="1143190" y="715848"/>
                </a:lnTo>
                <a:lnTo>
                  <a:pt x="1142352" y="716470"/>
                </a:lnTo>
                <a:lnTo>
                  <a:pt x="1140663" y="722630"/>
                </a:lnTo>
                <a:lnTo>
                  <a:pt x="1140663" y="731913"/>
                </a:lnTo>
                <a:lnTo>
                  <a:pt x="1149400" y="741781"/>
                </a:lnTo>
                <a:lnTo>
                  <a:pt x="1150239" y="741781"/>
                </a:lnTo>
                <a:lnTo>
                  <a:pt x="1153756" y="740549"/>
                </a:lnTo>
                <a:lnTo>
                  <a:pt x="1155611" y="737476"/>
                </a:lnTo>
                <a:lnTo>
                  <a:pt x="1156449" y="736841"/>
                </a:lnTo>
                <a:lnTo>
                  <a:pt x="1157452" y="733767"/>
                </a:lnTo>
                <a:lnTo>
                  <a:pt x="1158290" y="730669"/>
                </a:lnTo>
                <a:lnTo>
                  <a:pt x="1158290" y="721410"/>
                </a:lnTo>
                <a:close/>
              </a:path>
              <a:path w="4304665" h="791210">
                <a:moveTo>
                  <a:pt x="1159979" y="689902"/>
                </a:moveTo>
                <a:lnTo>
                  <a:pt x="1159129" y="689902"/>
                </a:lnTo>
                <a:lnTo>
                  <a:pt x="1157452" y="688670"/>
                </a:lnTo>
                <a:lnTo>
                  <a:pt x="1152080" y="675703"/>
                </a:lnTo>
                <a:lnTo>
                  <a:pt x="1153756" y="675703"/>
                </a:lnTo>
                <a:lnTo>
                  <a:pt x="1156449" y="673849"/>
                </a:lnTo>
                <a:lnTo>
                  <a:pt x="1158290" y="671982"/>
                </a:lnTo>
                <a:lnTo>
                  <a:pt x="1158290" y="665822"/>
                </a:lnTo>
                <a:lnTo>
                  <a:pt x="1156449" y="663346"/>
                </a:lnTo>
                <a:lnTo>
                  <a:pt x="1155611" y="662965"/>
                </a:lnTo>
                <a:lnTo>
                  <a:pt x="1155611" y="668909"/>
                </a:lnTo>
                <a:lnTo>
                  <a:pt x="1155611" y="670763"/>
                </a:lnTo>
                <a:lnTo>
                  <a:pt x="1153756" y="673227"/>
                </a:lnTo>
                <a:lnTo>
                  <a:pt x="1152918" y="673849"/>
                </a:lnTo>
                <a:lnTo>
                  <a:pt x="1149400" y="675081"/>
                </a:lnTo>
                <a:lnTo>
                  <a:pt x="1145870" y="675081"/>
                </a:lnTo>
                <a:lnTo>
                  <a:pt x="1145870" y="662724"/>
                </a:lnTo>
                <a:lnTo>
                  <a:pt x="1147724" y="662114"/>
                </a:lnTo>
                <a:lnTo>
                  <a:pt x="1149400" y="662114"/>
                </a:lnTo>
                <a:lnTo>
                  <a:pt x="1151242" y="662724"/>
                </a:lnTo>
                <a:lnTo>
                  <a:pt x="1153756" y="663968"/>
                </a:lnTo>
                <a:lnTo>
                  <a:pt x="1154772" y="665200"/>
                </a:lnTo>
                <a:lnTo>
                  <a:pt x="1155611" y="668909"/>
                </a:lnTo>
                <a:lnTo>
                  <a:pt x="1155611" y="662965"/>
                </a:lnTo>
                <a:lnTo>
                  <a:pt x="1153756" y="662114"/>
                </a:lnTo>
                <a:lnTo>
                  <a:pt x="1150239" y="661504"/>
                </a:lnTo>
                <a:lnTo>
                  <a:pt x="1140663" y="661504"/>
                </a:lnTo>
                <a:lnTo>
                  <a:pt x="1140663" y="662114"/>
                </a:lnTo>
                <a:lnTo>
                  <a:pt x="1141514" y="662114"/>
                </a:lnTo>
                <a:lnTo>
                  <a:pt x="1142352" y="662724"/>
                </a:lnTo>
                <a:lnTo>
                  <a:pt x="1143190" y="663968"/>
                </a:lnTo>
                <a:lnTo>
                  <a:pt x="1143190" y="688670"/>
                </a:lnTo>
                <a:lnTo>
                  <a:pt x="1141514" y="689902"/>
                </a:lnTo>
                <a:lnTo>
                  <a:pt x="1140663" y="689902"/>
                </a:lnTo>
                <a:lnTo>
                  <a:pt x="1140663" y="691146"/>
                </a:lnTo>
                <a:lnTo>
                  <a:pt x="1148562" y="691146"/>
                </a:lnTo>
                <a:lnTo>
                  <a:pt x="1148562" y="689902"/>
                </a:lnTo>
                <a:lnTo>
                  <a:pt x="1147724" y="689902"/>
                </a:lnTo>
                <a:lnTo>
                  <a:pt x="1145870" y="689292"/>
                </a:lnTo>
                <a:lnTo>
                  <a:pt x="1145870" y="676325"/>
                </a:lnTo>
                <a:lnTo>
                  <a:pt x="1149400" y="676325"/>
                </a:lnTo>
                <a:lnTo>
                  <a:pt x="1155611" y="691146"/>
                </a:lnTo>
                <a:lnTo>
                  <a:pt x="1159979" y="691146"/>
                </a:lnTo>
                <a:lnTo>
                  <a:pt x="1159979" y="689902"/>
                </a:lnTo>
                <a:close/>
              </a:path>
              <a:path w="4304665" h="791210">
                <a:moveTo>
                  <a:pt x="1160983" y="639254"/>
                </a:moveTo>
                <a:lnTo>
                  <a:pt x="1159979" y="639254"/>
                </a:lnTo>
                <a:lnTo>
                  <a:pt x="1157452" y="637400"/>
                </a:lnTo>
                <a:lnTo>
                  <a:pt x="1150239" y="621360"/>
                </a:lnTo>
                <a:lnTo>
                  <a:pt x="1155611" y="613930"/>
                </a:lnTo>
                <a:lnTo>
                  <a:pt x="1157452" y="612711"/>
                </a:lnTo>
                <a:lnTo>
                  <a:pt x="1159129" y="612076"/>
                </a:lnTo>
                <a:lnTo>
                  <a:pt x="1159979" y="612076"/>
                </a:lnTo>
                <a:lnTo>
                  <a:pt x="1159979" y="610857"/>
                </a:lnTo>
                <a:lnTo>
                  <a:pt x="1152080" y="610857"/>
                </a:lnTo>
                <a:lnTo>
                  <a:pt x="1152080" y="612076"/>
                </a:lnTo>
                <a:lnTo>
                  <a:pt x="1152918" y="612076"/>
                </a:lnTo>
                <a:lnTo>
                  <a:pt x="1154772" y="612711"/>
                </a:lnTo>
                <a:lnTo>
                  <a:pt x="1153756" y="614553"/>
                </a:lnTo>
                <a:lnTo>
                  <a:pt x="1145870" y="625678"/>
                </a:lnTo>
                <a:lnTo>
                  <a:pt x="1145870" y="612076"/>
                </a:lnTo>
                <a:lnTo>
                  <a:pt x="1148562" y="612076"/>
                </a:lnTo>
                <a:lnTo>
                  <a:pt x="1148562" y="610857"/>
                </a:lnTo>
                <a:lnTo>
                  <a:pt x="1140663" y="610857"/>
                </a:lnTo>
                <a:lnTo>
                  <a:pt x="1140663" y="612076"/>
                </a:lnTo>
                <a:lnTo>
                  <a:pt x="1142352" y="612076"/>
                </a:lnTo>
                <a:lnTo>
                  <a:pt x="1143190" y="613321"/>
                </a:lnTo>
                <a:lnTo>
                  <a:pt x="1143190" y="638035"/>
                </a:lnTo>
                <a:lnTo>
                  <a:pt x="1142352" y="639254"/>
                </a:lnTo>
                <a:lnTo>
                  <a:pt x="1140663" y="639254"/>
                </a:lnTo>
                <a:lnTo>
                  <a:pt x="1140663" y="640499"/>
                </a:lnTo>
                <a:lnTo>
                  <a:pt x="1148562" y="640499"/>
                </a:lnTo>
                <a:lnTo>
                  <a:pt x="1148562" y="639254"/>
                </a:lnTo>
                <a:lnTo>
                  <a:pt x="1145870" y="639254"/>
                </a:lnTo>
                <a:lnTo>
                  <a:pt x="1145870" y="628142"/>
                </a:lnTo>
                <a:lnTo>
                  <a:pt x="1148562" y="624433"/>
                </a:lnTo>
                <a:lnTo>
                  <a:pt x="1154772" y="636790"/>
                </a:lnTo>
                <a:lnTo>
                  <a:pt x="1154772" y="638644"/>
                </a:lnTo>
                <a:lnTo>
                  <a:pt x="1153756" y="639254"/>
                </a:lnTo>
                <a:lnTo>
                  <a:pt x="1152918" y="639254"/>
                </a:lnTo>
                <a:lnTo>
                  <a:pt x="1152918" y="640499"/>
                </a:lnTo>
                <a:lnTo>
                  <a:pt x="1160983" y="640499"/>
                </a:lnTo>
                <a:lnTo>
                  <a:pt x="1160983" y="639254"/>
                </a:lnTo>
                <a:close/>
              </a:path>
              <a:path w="4304665" h="791210">
                <a:moveTo>
                  <a:pt x="1168869" y="739317"/>
                </a:moveTo>
                <a:lnTo>
                  <a:pt x="1168031" y="738085"/>
                </a:lnTo>
                <a:lnTo>
                  <a:pt x="1166190" y="736841"/>
                </a:lnTo>
                <a:lnTo>
                  <a:pt x="1164501" y="738085"/>
                </a:lnTo>
                <a:lnTo>
                  <a:pt x="1163497" y="739317"/>
                </a:lnTo>
                <a:lnTo>
                  <a:pt x="1164501" y="741172"/>
                </a:lnTo>
                <a:lnTo>
                  <a:pt x="1166190" y="741781"/>
                </a:lnTo>
                <a:lnTo>
                  <a:pt x="1168031" y="741172"/>
                </a:lnTo>
                <a:lnTo>
                  <a:pt x="1168869" y="739317"/>
                </a:lnTo>
                <a:close/>
              </a:path>
              <a:path w="4304665" h="791210">
                <a:moveTo>
                  <a:pt x="1182128" y="661504"/>
                </a:moveTo>
                <a:lnTo>
                  <a:pt x="1175918" y="661504"/>
                </a:lnTo>
                <a:lnTo>
                  <a:pt x="1175918" y="662114"/>
                </a:lnTo>
                <a:lnTo>
                  <a:pt x="1177607" y="662724"/>
                </a:lnTo>
                <a:lnTo>
                  <a:pt x="1177607" y="664578"/>
                </a:lnTo>
                <a:lnTo>
                  <a:pt x="1173238" y="677557"/>
                </a:lnTo>
                <a:lnTo>
                  <a:pt x="1172400" y="677557"/>
                </a:lnTo>
                <a:lnTo>
                  <a:pt x="1168031" y="664578"/>
                </a:lnTo>
                <a:lnTo>
                  <a:pt x="1168031" y="662724"/>
                </a:lnTo>
                <a:lnTo>
                  <a:pt x="1168869" y="662114"/>
                </a:lnTo>
                <a:lnTo>
                  <a:pt x="1169708" y="662114"/>
                </a:lnTo>
                <a:lnTo>
                  <a:pt x="1169708" y="661504"/>
                </a:lnTo>
                <a:lnTo>
                  <a:pt x="1162659" y="661504"/>
                </a:lnTo>
                <a:lnTo>
                  <a:pt x="1162659" y="662114"/>
                </a:lnTo>
                <a:lnTo>
                  <a:pt x="1164501" y="662724"/>
                </a:lnTo>
                <a:lnTo>
                  <a:pt x="1165352" y="664578"/>
                </a:lnTo>
                <a:lnTo>
                  <a:pt x="1170546" y="679411"/>
                </a:lnTo>
                <a:lnTo>
                  <a:pt x="1170546" y="689292"/>
                </a:lnTo>
                <a:lnTo>
                  <a:pt x="1168869" y="689902"/>
                </a:lnTo>
                <a:lnTo>
                  <a:pt x="1168031" y="689902"/>
                </a:lnTo>
                <a:lnTo>
                  <a:pt x="1168031" y="691146"/>
                </a:lnTo>
                <a:lnTo>
                  <a:pt x="1176756" y="691146"/>
                </a:lnTo>
                <a:lnTo>
                  <a:pt x="1176756" y="689902"/>
                </a:lnTo>
                <a:lnTo>
                  <a:pt x="1175080" y="689902"/>
                </a:lnTo>
                <a:lnTo>
                  <a:pt x="1174076" y="689292"/>
                </a:lnTo>
                <a:lnTo>
                  <a:pt x="1173238" y="688670"/>
                </a:lnTo>
                <a:lnTo>
                  <a:pt x="1173238" y="678789"/>
                </a:lnTo>
                <a:lnTo>
                  <a:pt x="1179449" y="664578"/>
                </a:lnTo>
                <a:lnTo>
                  <a:pt x="1180287" y="662724"/>
                </a:lnTo>
                <a:lnTo>
                  <a:pt x="1182128" y="662114"/>
                </a:lnTo>
                <a:lnTo>
                  <a:pt x="1182128" y="661504"/>
                </a:lnTo>
                <a:close/>
              </a:path>
              <a:path w="4304665" h="791210">
                <a:moveTo>
                  <a:pt x="1182128" y="617639"/>
                </a:moveTo>
                <a:lnTo>
                  <a:pt x="1181290" y="610857"/>
                </a:lnTo>
                <a:lnTo>
                  <a:pt x="1164501" y="610857"/>
                </a:lnTo>
                <a:lnTo>
                  <a:pt x="1162659" y="617639"/>
                </a:lnTo>
                <a:lnTo>
                  <a:pt x="1163497" y="617639"/>
                </a:lnTo>
                <a:lnTo>
                  <a:pt x="1164501" y="615175"/>
                </a:lnTo>
                <a:lnTo>
                  <a:pt x="1166190" y="612711"/>
                </a:lnTo>
                <a:lnTo>
                  <a:pt x="1169708" y="612076"/>
                </a:lnTo>
                <a:lnTo>
                  <a:pt x="1170546" y="612076"/>
                </a:lnTo>
                <a:lnTo>
                  <a:pt x="1171562" y="613930"/>
                </a:lnTo>
                <a:lnTo>
                  <a:pt x="1171562" y="638035"/>
                </a:lnTo>
                <a:lnTo>
                  <a:pt x="1170546" y="639254"/>
                </a:lnTo>
                <a:lnTo>
                  <a:pt x="1168031" y="639254"/>
                </a:lnTo>
                <a:lnTo>
                  <a:pt x="1168031" y="640499"/>
                </a:lnTo>
                <a:lnTo>
                  <a:pt x="1176756" y="640499"/>
                </a:lnTo>
                <a:lnTo>
                  <a:pt x="1176756" y="639254"/>
                </a:lnTo>
                <a:lnTo>
                  <a:pt x="1174076" y="639254"/>
                </a:lnTo>
                <a:lnTo>
                  <a:pt x="1174076" y="612076"/>
                </a:lnTo>
                <a:lnTo>
                  <a:pt x="1175918" y="612076"/>
                </a:lnTo>
                <a:lnTo>
                  <a:pt x="1179449" y="612711"/>
                </a:lnTo>
                <a:lnTo>
                  <a:pt x="1180287" y="613930"/>
                </a:lnTo>
                <a:lnTo>
                  <a:pt x="1181290" y="617639"/>
                </a:lnTo>
                <a:lnTo>
                  <a:pt x="1182128" y="617639"/>
                </a:lnTo>
                <a:close/>
              </a:path>
              <a:path w="4304665" h="791210">
                <a:moveTo>
                  <a:pt x="1202448" y="712152"/>
                </a:moveTo>
                <a:lnTo>
                  <a:pt x="1187335" y="712152"/>
                </a:lnTo>
                <a:lnTo>
                  <a:pt x="1186497" y="727583"/>
                </a:lnTo>
                <a:lnTo>
                  <a:pt x="1188351" y="727583"/>
                </a:lnTo>
                <a:lnTo>
                  <a:pt x="1190866" y="725119"/>
                </a:lnTo>
                <a:lnTo>
                  <a:pt x="1194384" y="723874"/>
                </a:lnTo>
                <a:lnTo>
                  <a:pt x="1195400" y="724484"/>
                </a:lnTo>
                <a:lnTo>
                  <a:pt x="1197914" y="726351"/>
                </a:lnTo>
                <a:lnTo>
                  <a:pt x="1198918" y="728205"/>
                </a:lnTo>
                <a:lnTo>
                  <a:pt x="1199756" y="731913"/>
                </a:lnTo>
                <a:lnTo>
                  <a:pt x="1198918" y="735622"/>
                </a:lnTo>
                <a:lnTo>
                  <a:pt x="1197914" y="738085"/>
                </a:lnTo>
                <a:lnTo>
                  <a:pt x="1197076" y="739317"/>
                </a:lnTo>
                <a:lnTo>
                  <a:pt x="1193546" y="740549"/>
                </a:lnTo>
                <a:lnTo>
                  <a:pt x="1190028" y="739940"/>
                </a:lnTo>
                <a:lnTo>
                  <a:pt x="1188351" y="738085"/>
                </a:lnTo>
                <a:lnTo>
                  <a:pt x="1189189" y="736231"/>
                </a:lnTo>
                <a:lnTo>
                  <a:pt x="1189189" y="733767"/>
                </a:lnTo>
                <a:lnTo>
                  <a:pt x="1187335" y="733132"/>
                </a:lnTo>
                <a:lnTo>
                  <a:pt x="1186497" y="733767"/>
                </a:lnTo>
                <a:lnTo>
                  <a:pt x="1185659" y="735622"/>
                </a:lnTo>
                <a:lnTo>
                  <a:pt x="1185659" y="737476"/>
                </a:lnTo>
                <a:lnTo>
                  <a:pt x="1188351" y="739940"/>
                </a:lnTo>
                <a:lnTo>
                  <a:pt x="1190028" y="741172"/>
                </a:lnTo>
                <a:lnTo>
                  <a:pt x="1193546" y="741781"/>
                </a:lnTo>
                <a:lnTo>
                  <a:pt x="1194384" y="741781"/>
                </a:lnTo>
                <a:lnTo>
                  <a:pt x="1197914" y="741172"/>
                </a:lnTo>
                <a:lnTo>
                  <a:pt x="1200594" y="739317"/>
                </a:lnTo>
                <a:lnTo>
                  <a:pt x="1200594" y="738695"/>
                </a:lnTo>
                <a:lnTo>
                  <a:pt x="1202448" y="735622"/>
                </a:lnTo>
                <a:lnTo>
                  <a:pt x="1202448" y="731278"/>
                </a:lnTo>
                <a:lnTo>
                  <a:pt x="1201445" y="727583"/>
                </a:lnTo>
                <a:lnTo>
                  <a:pt x="1200594" y="725119"/>
                </a:lnTo>
                <a:lnTo>
                  <a:pt x="1197914" y="723265"/>
                </a:lnTo>
                <a:lnTo>
                  <a:pt x="1195400" y="722630"/>
                </a:lnTo>
                <a:lnTo>
                  <a:pt x="1191869" y="722630"/>
                </a:lnTo>
                <a:lnTo>
                  <a:pt x="1190866" y="723265"/>
                </a:lnTo>
                <a:lnTo>
                  <a:pt x="1188351" y="725728"/>
                </a:lnTo>
                <a:lnTo>
                  <a:pt x="1189189" y="714616"/>
                </a:lnTo>
                <a:lnTo>
                  <a:pt x="1201445" y="714616"/>
                </a:lnTo>
                <a:lnTo>
                  <a:pt x="1202448" y="712152"/>
                </a:lnTo>
                <a:close/>
              </a:path>
              <a:path w="4304665" h="791210">
                <a:moveTo>
                  <a:pt x="1205128" y="639254"/>
                </a:moveTo>
                <a:lnTo>
                  <a:pt x="1203286" y="638644"/>
                </a:lnTo>
                <a:lnTo>
                  <a:pt x="1203286" y="637400"/>
                </a:lnTo>
                <a:lnTo>
                  <a:pt x="1197914" y="616686"/>
                </a:lnTo>
                <a:lnTo>
                  <a:pt x="1197914" y="628142"/>
                </a:lnTo>
                <a:lnTo>
                  <a:pt x="1190866" y="628142"/>
                </a:lnTo>
                <a:lnTo>
                  <a:pt x="1194384" y="613930"/>
                </a:lnTo>
                <a:lnTo>
                  <a:pt x="1197914" y="628142"/>
                </a:lnTo>
                <a:lnTo>
                  <a:pt x="1197914" y="616686"/>
                </a:lnTo>
                <a:lnTo>
                  <a:pt x="1196238" y="610222"/>
                </a:lnTo>
                <a:lnTo>
                  <a:pt x="1193546" y="610857"/>
                </a:lnTo>
                <a:lnTo>
                  <a:pt x="1186497" y="637400"/>
                </a:lnTo>
                <a:lnTo>
                  <a:pt x="1185659" y="638644"/>
                </a:lnTo>
                <a:lnTo>
                  <a:pt x="1184821" y="639254"/>
                </a:lnTo>
                <a:lnTo>
                  <a:pt x="1184821" y="640499"/>
                </a:lnTo>
                <a:lnTo>
                  <a:pt x="1190866" y="640499"/>
                </a:lnTo>
                <a:lnTo>
                  <a:pt x="1190866" y="639254"/>
                </a:lnTo>
                <a:lnTo>
                  <a:pt x="1190028" y="639254"/>
                </a:lnTo>
                <a:lnTo>
                  <a:pt x="1188351" y="638644"/>
                </a:lnTo>
                <a:lnTo>
                  <a:pt x="1188351" y="636181"/>
                </a:lnTo>
                <a:lnTo>
                  <a:pt x="1190028" y="629373"/>
                </a:lnTo>
                <a:lnTo>
                  <a:pt x="1197914" y="629373"/>
                </a:lnTo>
                <a:lnTo>
                  <a:pt x="1199756" y="636790"/>
                </a:lnTo>
                <a:lnTo>
                  <a:pt x="1199756" y="638644"/>
                </a:lnTo>
                <a:lnTo>
                  <a:pt x="1198918" y="639254"/>
                </a:lnTo>
                <a:lnTo>
                  <a:pt x="1197914" y="639254"/>
                </a:lnTo>
                <a:lnTo>
                  <a:pt x="1197914" y="640499"/>
                </a:lnTo>
                <a:lnTo>
                  <a:pt x="1205128" y="640499"/>
                </a:lnTo>
                <a:lnTo>
                  <a:pt x="1205128" y="639254"/>
                </a:lnTo>
                <a:close/>
              </a:path>
              <a:path w="4304665" h="791210">
                <a:moveTo>
                  <a:pt x="1226286" y="620115"/>
                </a:moveTo>
                <a:lnTo>
                  <a:pt x="1225283" y="617016"/>
                </a:lnTo>
                <a:lnTo>
                  <a:pt x="1222756" y="613321"/>
                </a:lnTo>
                <a:lnTo>
                  <a:pt x="1222756" y="618261"/>
                </a:lnTo>
                <a:lnTo>
                  <a:pt x="1222756" y="633082"/>
                </a:lnTo>
                <a:lnTo>
                  <a:pt x="1221752" y="635546"/>
                </a:lnTo>
                <a:lnTo>
                  <a:pt x="1220076" y="638035"/>
                </a:lnTo>
                <a:lnTo>
                  <a:pt x="1217383" y="639254"/>
                </a:lnTo>
                <a:lnTo>
                  <a:pt x="1215707" y="638644"/>
                </a:lnTo>
                <a:lnTo>
                  <a:pt x="1213866" y="635546"/>
                </a:lnTo>
                <a:lnTo>
                  <a:pt x="1213027" y="635546"/>
                </a:lnTo>
                <a:lnTo>
                  <a:pt x="1212189" y="633082"/>
                </a:lnTo>
                <a:lnTo>
                  <a:pt x="1212189" y="618261"/>
                </a:lnTo>
                <a:lnTo>
                  <a:pt x="1213866" y="615784"/>
                </a:lnTo>
                <a:lnTo>
                  <a:pt x="1214704" y="613321"/>
                </a:lnTo>
                <a:lnTo>
                  <a:pt x="1217383" y="612076"/>
                </a:lnTo>
                <a:lnTo>
                  <a:pt x="1220076" y="612711"/>
                </a:lnTo>
                <a:lnTo>
                  <a:pt x="1221752" y="615784"/>
                </a:lnTo>
                <a:lnTo>
                  <a:pt x="1222756" y="618261"/>
                </a:lnTo>
                <a:lnTo>
                  <a:pt x="1222756" y="613321"/>
                </a:lnTo>
                <a:lnTo>
                  <a:pt x="1220076" y="611466"/>
                </a:lnTo>
                <a:lnTo>
                  <a:pt x="1217383" y="610222"/>
                </a:lnTo>
                <a:lnTo>
                  <a:pt x="1215707" y="610857"/>
                </a:lnTo>
                <a:lnTo>
                  <a:pt x="1208659" y="621969"/>
                </a:lnTo>
                <a:lnTo>
                  <a:pt x="1208659" y="631228"/>
                </a:lnTo>
                <a:lnTo>
                  <a:pt x="1217383" y="640499"/>
                </a:lnTo>
                <a:lnTo>
                  <a:pt x="1219238" y="640499"/>
                </a:lnTo>
                <a:lnTo>
                  <a:pt x="1226286" y="629373"/>
                </a:lnTo>
                <a:lnTo>
                  <a:pt x="1226286" y="620115"/>
                </a:lnTo>
                <a:close/>
              </a:path>
              <a:path w="4304665" h="791210">
                <a:moveTo>
                  <a:pt x="1248283" y="631228"/>
                </a:moveTo>
                <a:lnTo>
                  <a:pt x="1246593" y="628142"/>
                </a:lnTo>
                <a:lnTo>
                  <a:pt x="1244752" y="626287"/>
                </a:lnTo>
                <a:lnTo>
                  <a:pt x="1241221" y="624433"/>
                </a:lnTo>
                <a:lnTo>
                  <a:pt x="1243076" y="623824"/>
                </a:lnTo>
                <a:lnTo>
                  <a:pt x="1245590" y="621360"/>
                </a:lnTo>
                <a:lnTo>
                  <a:pt x="1246593" y="620725"/>
                </a:lnTo>
                <a:lnTo>
                  <a:pt x="1247432" y="617016"/>
                </a:lnTo>
                <a:lnTo>
                  <a:pt x="1246593" y="615784"/>
                </a:lnTo>
                <a:lnTo>
                  <a:pt x="1244752" y="612711"/>
                </a:lnTo>
                <a:lnTo>
                  <a:pt x="1243076" y="611466"/>
                </a:lnTo>
                <a:lnTo>
                  <a:pt x="1239545" y="610222"/>
                </a:lnTo>
                <a:lnTo>
                  <a:pt x="1234173" y="612076"/>
                </a:lnTo>
                <a:lnTo>
                  <a:pt x="1233335" y="613321"/>
                </a:lnTo>
                <a:lnTo>
                  <a:pt x="1231493" y="616407"/>
                </a:lnTo>
                <a:lnTo>
                  <a:pt x="1232496" y="618261"/>
                </a:lnTo>
                <a:lnTo>
                  <a:pt x="1234173" y="618871"/>
                </a:lnTo>
                <a:lnTo>
                  <a:pt x="1235011" y="618261"/>
                </a:lnTo>
                <a:lnTo>
                  <a:pt x="1235011" y="614553"/>
                </a:lnTo>
                <a:lnTo>
                  <a:pt x="1236027" y="612076"/>
                </a:lnTo>
                <a:lnTo>
                  <a:pt x="1238542" y="611466"/>
                </a:lnTo>
                <a:lnTo>
                  <a:pt x="1240383" y="612076"/>
                </a:lnTo>
                <a:lnTo>
                  <a:pt x="1243076" y="613321"/>
                </a:lnTo>
                <a:lnTo>
                  <a:pt x="1243076" y="614553"/>
                </a:lnTo>
                <a:lnTo>
                  <a:pt x="1243914" y="617639"/>
                </a:lnTo>
                <a:lnTo>
                  <a:pt x="1243914" y="619506"/>
                </a:lnTo>
                <a:lnTo>
                  <a:pt x="1242060" y="622579"/>
                </a:lnTo>
                <a:lnTo>
                  <a:pt x="1241221" y="623214"/>
                </a:lnTo>
                <a:lnTo>
                  <a:pt x="1237703" y="623824"/>
                </a:lnTo>
                <a:lnTo>
                  <a:pt x="1237703" y="625055"/>
                </a:lnTo>
                <a:lnTo>
                  <a:pt x="1241221" y="625678"/>
                </a:lnTo>
                <a:lnTo>
                  <a:pt x="1243914" y="626910"/>
                </a:lnTo>
                <a:lnTo>
                  <a:pt x="1244752" y="628764"/>
                </a:lnTo>
                <a:lnTo>
                  <a:pt x="1244752" y="634936"/>
                </a:lnTo>
                <a:lnTo>
                  <a:pt x="1243914" y="637400"/>
                </a:lnTo>
                <a:lnTo>
                  <a:pt x="1242060" y="638644"/>
                </a:lnTo>
                <a:lnTo>
                  <a:pt x="1238542" y="639876"/>
                </a:lnTo>
                <a:lnTo>
                  <a:pt x="1236027" y="638644"/>
                </a:lnTo>
                <a:lnTo>
                  <a:pt x="1235011" y="637400"/>
                </a:lnTo>
                <a:lnTo>
                  <a:pt x="1235011" y="633082"/>
                </a:lnTo>
                <a:lnTo>
                  <a:pt x="1233335" y="632472"/>
                </a:lnTo>
                <a:lnTo>
                  <a:pt x="1232496" y="633082"/>
                </a:lnTo>
                <a:lnTo>
                  <a:pt x="1231493" y="634936"/>
                </a:lnTo>
                <a:lnTo>
                  <a:pt x="1231493" y="636181"/>
                </a:lnTo>
                <a:lnTo>
                  <a:pt x="1233335" y="639254"/>
                </a:lnTo>
                <a:lnTo>
                  <a:pt x="1235011" y="639876"/>
                </a:lnTo>
                <a:lnTo>
                  <a:pt x="1238542" y="640499"/>
                </a:lnTo>
                <a:lnTo>
                  <a:pt x="1239545" y="640499"/>
                </a:lnTo>
                <a:lnTo>
                  <a:pt x="1243076" y="639876"/>
                </a:lnTo>
                <a:lnTo>
                  <a:pt x="1245590" y="638035"/>
                </a:lnTo>
                <a:lnTo>
                  <a:pt x="1247432" y="636181"/>
                </a:lnTo>
                <a:lnTo>
                  <a:pt x="1248283" y="632472"/>
                </a:lnTo>
                <a:lnTo>
                  <a:pt x="1248283" y="631228"/>
                </a:lnTo>
                <a:close/>
              </a:path>
              <a:path w="4304665" h="791210">
                <a:moveTo>
                  <a:pt x="4214660" y="111175"/>
                </a:moveTo>
                <a:lnTo>
                  <a:pt x="4213644" y="108089"/>
                </a:lnTo>
                <a:lnTo>
                  <a:pt x="4211129" y="104381"/>
                </a:lnTo>
                <a:lnTo>
                  <a:pt x="4211129" y="109334"/>
                </a:lnTo>
                <a:lnTo>
                  <a:pt x="4211129" y="124155"/>
                </a:lnTo>
                <a:lnTo>
                  <a:pt x="4210126" y="126619"/>
                </a:lnTo>
                <a:lnTo>
                  <a:pt x="4208437" y="129095"/>
                </a:lnTo>
                <a:lnTo>
                  <a:pt x="4205757" y="130314"/>
                </a:lnTo>
                <a:lnTo>
                  <a:pt x="4203916" y="129705"/>
                </a:lnTo>
                <a:lnTo>
                  <a:pt x="4201388" y="126619"/>
                </a:lnTo>
                <a:lnTo>
                  <a:pt x="4200385" y="124155"/>
                </a:lnTo>
                <a:lnTo>
                  <a:pt x="4200385" y="120446"/>
                </a:lnTo>
                <a:lnTo>
                  <a:pt x="4199547" y="116738"/>
                </a:lnTo>
                <a:lnTo>
                  <a:pt x="4200385" y="112407"/>
                </a:lnTo>
                <a:lnTo>
                  <a:pt x="4200385" y="109334"/>
                </a:lnTo>
                <a:lnTo>
                  <a:pt x="4201388" y="106845"/>
                </a:lnTo>
                <a:lnTo>
                  <a:pt x="4203065" y="104381"/>
                </a:lnTo>
                <a:lnTo>
                  <a:pt x="4205757" y="103149"/>
                </a:lnTo>
                <a:lnTo>
                  <a:pt x="4208437" y="103771"/>
                </a:lnTo>
                <a:lnTo>
                  <a:pt x="4210126" y="106845"/>
                </a:lnTo>
                <a:lnTo>
                  <a:pt x="4211129" y="109334"/>
                </a:lnTo>
                <a:lnTo>
                  <a:pt x="4211129" y="104381"/>
                </a:lnTo>
                <a:lnTo>
                  <a:pt x="4208437" y="102527"/>
                </a:lnTo>
                <a:lnTo>
                  <a:pt x="4205757" y="101295"/>
                </a:lnTo>
                <a:lnTo>
                  <a:pt x="4203916" y="101917"/>
                </a:lnTo>
                <a:lnTo>
                  <a:pt x="4196854" y="113030"/>
                </a:lnTo>
                <a:lnTo>
                  <a:pt x="4196854" y="122301"/>
                </a:lnTo>
                <a:lnTo>
                  <a:pt x="4197870" y="125387"/>
                </a:lnTo>
                <a:lnTo>
                  <a:pt x="4200385" y="129095"/>
                </a:lnTo>
                <a:lnTo>
                  <a:pt x="4203065" y="130949"/>
                </a:lnTo>
                <a:lnTo>
                  <a:pt x="4205757" y="131559"/>
                </a:lnTo>
                <a:lnTo>
                  <a:pt x="4207599" y="131559"/>
                </a:lnTo>
                <a:lnTo>
                  <a:pt x="4214660" y="120446"/>
                </a:lnTo>
                <a:lnTo>
                  <a:pt x="4214660" y="111175"/>
                </a:lnTo>
                <a:close/>
              </a:path>
              <a:path w="4304665" h="791210">
                <a:moveTo>
                  <a:pt x="4216336" y="80302"/>
                </a:moveTo>
                <a:lnTo>
                  <a:pt x="4215498" y="80302"/>
                </a:lnTo>
                <a:lnTo>
                  <a:pt x="4214660" y="79667"/>
                </a:lnTo>
                <a:lnTo>
                  <a:pt x="4213644" y="79057"/>
                </a:lnTo>
                <a:lnTo>
                  <a:pt x="4208437" y="66090"/>
                </a:lnTo>
                <a:lnTo>
                  <a:pt x="4210126" y="65468"/>
                </a:lnTo>
                <a:lnTo>
                  <a:pt x="4212806" y="63614"/>
                </a:lnTo>
                <a:lnTo>
                  <a:pt x="4214660" y="61760"/>
                </a:lnTo>
                <a:lnTo>
                  <a:pt x="4215498" y="58051"/>
                </a:lnTo>
                <a:lnTo>
                  <a:pt x="4214660" y="56197"/>
                </a:lnTo>
                <a:lnTo>
                  <a:pt x="4212806" y="53124"/>
                </a:lnTo>
                <a:lnTo>
                  <a:pt x="4211967" y="52743"/>
                </a:lnTo>
                <a:lnTo>
                  <a:pt x="4211967" y="58686"/>
                </a:lnTo>
                <a:lnTo>
                  <a:pt x="4211967" y="60540"/>
                </a:lnTo>
                <a:lnTo>
                  <a:pt x="4210126" y="63614"/>
                </a:lnTo>
                <a:lnTo>
                  <a:pt x="4209288" y="64236"/>
                </a:lnTo>
                <a:lnTo>
                  <a:pt x="4205757" y="64858"/>
                </a:lnTo>
                <a:lnTo>
                  <a:pt x="4202226" y="64858"/>
                </a:lnTo>
                <a:lnTo>
                  <a:pt x="4202226" y="53124"/>
                </a:lnTo>
                <a:lnTo>
                  <a:pt x="4203916" y="52501"/>
                </a:lnTo>
                <a:lnTo>
                  <a:pt x="4207599" y="52501"/>
                </a:lnTo>
                <a:lnTo>
                  <a:pt x="4210126" y="53733"/>
                </a:lnTo>
                <a:lnTo>
                  <a:pt x="4211129" y="54978"/>
                </a:lnTo>
                <a:lnTo>
                  <a:pt x="4211967" y="58686"/>
                </a:lnTo>
                <a:lnTo>
                  <a:pt x="4211967" y="52743"/>
                </a:lnTo>
                <a:lnTo>
                  <a:pt x="4210126" y="51879"/>
                </a:lnTo>
                <a:lnTo>
                  <a:pt x="4206595" y="51269"/>
                </a:lnTo>
                <a:lnTo>
                  <a:pt x="4196854" y="51269"/>
                </a:lnTo>
                <a:lnTo>
                  <a:pt x="4196854" y="52501"/>
                </a:lnTo>
                <a:lnTo>
                  <a:pt x="4197870" y="52501"/>
                </a:lnTo>
                <a:lnTo>
                  <a:pt x="4199547" y="53733"/>
                </a:lnTo>
                <a:lnTo>
                  <a:pt x="4199547" y="78447"/>
                </a:lnTo>
                <a:lnTo>
                  <a:pt x="4198709" y="79667"/>
                </a:lnTo>
                <a:lnTo>
                  <a:pt x="4197870" y="80302"/>
                </a:lnTo>
                <a:lnTo>
                  <a:pt x="4196854" y="80302"/>
                </a:lnTo>
                <a:lnTo>
                  <a:pt x="4196854" y="80911"/>
                </a:lnTo>
                <a:lnTo>
                  <a:pt x="4204919" y="80911"/>
                </a:lnTo>
                <a:lnTo>
                  <a:pt x="4204919" y="80302"/>
                </a:lnTo>
                <a:lnTo>
                  <a:pt x="4203916" y="80302"/>
                </a:lnTo>
                <a:lnTo>
                  <a:pt x="4202226" y="79667"/>
                </a:lnTo>
                <a:lnTo>
                  <a:pt x="4202226" y="66090"/>
                </a:lnTo>
                <a:lnTo>
                  <a:pt x="4205757" y="66090"/>
                </a:lnTo>
                <a:lnTo>
                  <a:pt x="4211967" y="80911"/>
                </a:lnTo>
                <a:lnTo>
                  <a:pt x="4216336" y="80911"/>
                </a:lnTo>
                <a:lnTo>
                  <a:pt x="4216336" y="80302"/>
                </a:lnTo>
                <a:close/>
              </a:path>
              <a:path w="4304665" h="791210">
                <a:moveTo>
                  <a:pt x="4217174" y="29654"/>
                </a:moveTo>
                <a:lnTo>
                  <a:pt x="4216336" y="29654"/>
                </a:lnTo>
                <a:lnTo>
                  <a:pt x="4215498" y="29032"/>
                </a:lnTo>
                <a:lnTo>
                  <a:pt x="4214660" y="27800"/>
                </a:lnTo>
                <a:lnTo>
                  <a:pt x="4206595" y="11734"/>
                </a:lnTo>
                <a:lnTo>
                  <a:pt x="4211967" y="4330"/>
                </a:lnTo>
                <a:lnTo>
                  <a:pt x="4213644" y="2476"/>
                </a:lnTo>
                <a:lnTo>
                  <a:pt x="4215498" y="1854"/>
                </a:lnTo>
                <a:lnTo>
                  <a:pt x="4216336" y="1854"/>
                </a:lnTo>
                <a:lnTo>
                  <a:pt x="4216336" y="1231"/>
                </a:lnTo>
                <a:lnTo>
                  <a:pt x="4208437" y="1231"/>
                </a:lnTo>
                <a:lnTo>
                  <a:pt x="4208437" y="1854"/>
                </a:lnTo>
                <a:lnTo>
                  <a:pt x="4209288" y="1854"/>
                </a:lnTo>
                <a:lnTo>
                  <a:pt x="4211129" y="2476"/>
                </a:lnTo>
                <a:lnTo>
                  <a:pt x="4210126" y="4330"/>
                </a:lnTo>
                <a:lnTo>
                  <a:pt x="4202226" y="16052"/>
                </a:lnTo>
                <a:lnTo>
                  <a:pt x="4202226" y="2476"/>
                </a:lnTo>
                <a:lnTo>
                  <a:pt x="4203916" y="1854"/>
                </a:lnTo>
                <a:lnTo>
                  <a:pt x="4204919" y="1854"/>
                </a:lnTo>
                <a:lnTo>
                  <a:pt x="4204919" y="1231"/>
                </a:lnTo>
                <a:lnTo>
                  <a:pt x="4196854" y="1231"/>
                </a:lnTo>
                <a:lnTo>
                  <a:pt x="4196854" y="1854"/>
                </a:lnTo>
                <a:lnTo>
                  <a:pt x="4197870" y="1854"/>
                </a:lnTo>
                <a:lnTo>
                  <a:pt x="4199547" y="3086"/>
                </a:lnTo>
                <a:lnTo>
                  <a:pt x="4199547" y="28409"/>
                </a:lnTo>
                <a:lnTo>
                  <a:pt x="4197870" y="29654"/>
                </a:lnTo>
                <a:lnTo>
                  <a:pt x="4196854" y="29654"/>
                </a:lnTo>
                <a:lnTo>
                  <a:pt x="4196854" y="30264"/>
                </a:lnTo>
                <a:lnTo>
                  <a:pt x="4204919" y="30264"/>
                </a:lnTo>
                <a:lnTo>
                  <a:pt x="4204919" y="29654"/>
                </a:lnTo>
                <a:lnTo>
                  <a:pt x="4203916" y="29654"/>
                </a:lnTo>
                <a:lnTo>
                  <a:pt x="4202226" y="29032"/>
                </a:lnTo>
                <a:lnTo>
                  <a:pt x="4202226" y="18529"/>
                </a:lnTo>
                <a:lnTo>
                  <a:pt x="4204919" y="14211"/>
                </a:lnTo>
                <a:lnTo>
                  <a:pt x="4211129" y="27178"/>
                </a:lnTo>
                <a:lnTo>
                  <a:pt x="4211129" y="29032"/>
                </a:lnTo>
                <a:lnTo>
                  <a:pt x="4210126" y="29654"/>
                </a:lnTo>
                <a:lnTo>
                  <a:pt x="4209288" y="29654"/>
                </a:lnTo>
                <a:lnTo>
                  <a:pt x="4209288" y="30264"/>
                </a:lnTo>
                <a:lnTo>
                  <a:pt x="4217174" y="30264"/>
                </a:lnTo>
                <a:lnTo>
                  <a:pt x="4217174" y="29654"/>
                </a:lnTo>
                <a:close/>
              </a:path>
              <a:path w="4304665" h="791210">
                <a:moveTo>
                  <a:pt x="4225226" y="129705"/>
                </a:moveTo>
                <a:lnTo>
                  <a:pt x="4224223" y="127850"/>
                </a:lnTo>
                <a:lnTo>
                  <a:pt x="4222547" y="127241"/>
                </a:lnTo>
                <a:lnTo>
                  <a:pt x="4220692" y="127850"/>
                </a:lnTo>
                <a:lnTo>
                  <a:pt x="4219854" y="129705"/>
                </a:lnTo>
                <a:lnTo>
                  <a:pt x="4220692" y="131559"/>
                </a:lnTo>
                <a:lnTo>
                  <a:pt x="4222547" y="132168"/>
                </a:lnTo>
                <a:lnTo>
                  <a:pt x="4224223" y="131559"/>
                </a:lnTo>
                <a:lnTo>
                  <a:pt x="4225226" y="129705"/>
                </a:lnTo>
                <a:close/>
              </a:path>
              <a:path w="4304665" h="791210">
                <a:moveTo>
                  <a:pt x="4238498" y="7404"/>
                </a:moveTo>
                <a:lnTo>
                  <a:pt x="4237482" y="1231"/>
                </a:lnTo>
                <a:lnTo>
                  <a:pt x="4220692" y="1231"/>
                </a:lnTo>
                <a:lnTo>
                  <a:pt x="4219016" y="7404"/>
                </a:lnTo>
                <a:lnTo>
                  <a:pt x="4219854" y="7404"/>
                </a:lnTo>
                <a:lnTo>
                  <a:pt x="4221708" y="5549"/>
                </a:lnTo>
                <a:lnTo>
                  <a:pt x="4222547" y="3086"/>
                </a:lnTo>
                <a:lnTo>
                  <a:pt x="4226064" y="1854"/>
                </a:lnTo>
                <a:lnTo>
                  <a:pt x="4227754" y="2476"/>
                </a:lnTo>
                <a:lnTo>
                  <a:pt x="4227754" y="28409"/>
                </a:lnTo>
                <a:lnTo>
                  <a:pt x="4226064" y="29654"/>
                </a:lnTo>
                <a:lnTo>
                  <a:pt x="4224223" y="29654"/>
                </a:lnTo>
                <a:lnTo>
                  <a:pt x="4224223" y="30264"/>
                </a:lnTo>
                <a:lnTo>
                  <a:pt x="4233126" y="30264"/>
                </a:lnTo>
                <a:lnTo>
                  <a:pt x="4233126" y="29654"/>
                </a:lnTo>
                <a:lnTo>
                  <a:pt x="4232275" y="29654"/>
                </a:lnTo>
                <a:lnTo>
                  <a:pt x="4231271" y="29032"/>
                </a:lnTo>
                <a:lnTo>
                  <a:pt x="4230433" y="28409"/>
                </a:lnTo>
                <a:lnTo>
                  <a:pt x="4230433" y="2476"/>
                </a:lnTo>
                <a:lnTo>
                  <a:pt x="4232275" y="1854"/>
                </a:lnTo>
                <a:lnTo>
                  <a:pt x="4235805" y="3086"/>
                </a:lnTo>
                <a:lnTo>
                  <a:pt x="4236644" y="3708"/>
                </a:lnTo>
                <a:lnTo>
                  <a:pt x="4237482" y="7404"/>
                </a:lnTo>
                <a:lnTo>
                  <a:pt x="4238498" y="7404"/>
                </a:lnTo>
                <a:close/>
              </a:path>
              <a:path w="4304665" h="791210">
                <a:moveTo>
                  <a:pt x="4254271" y="130949"/>
                </a:moveTo>
                <a:lnTo>
                  <a:pt x="4249902" y="130949"/>
                </a:lnTo>
                <a:lnTo>
                  <a:pt x="4246384" y="129705"/>
                </a:lnTo>
                <a:lnTo>
                  <a:pt x="4244530" y="127850"/>
                </a:lnTo>
                <a:lnTo>
                  <a:pt x="4245546" y="126619"/>
                </a:lnTo>
                <a:lnTo>
                  <a:pt x="4246384" y="124764"/>
                </a:lnTo>
                <a:lnTo>
                  <a:pt x="4245546" y="123520"/>
                </a:lnTo>
                <a:lnTo>
                  <a:pt x="4244530" y="122910"/>
                </a:lnTo>
                <a:lnTo>
                  <a:pt x="4242854" y="123520"/>
                </a:lnTo>
                <a:lnTo>
                  <a:pt x="4242016" y="125387"/>
                </a:lnTo>
                <a:lnTo>
                  <a:pt x="4242016" y="127241"/>
                </a:lnTo>
                <a:lnTo>
                  <a:pt x="4244530" y="129705"/>
                </a:lnTo>
                <a:lnTo>
                  <a:pt x="4246384" y="130949"/>
                </a:lnTo>
                <a:lnTo>
                  <a:pt x="4249902" y="131559"/>
                </a:lnTo>
                <a:lnTo>
                  <a:pt x="4250753" y="131559"/>
                </a:lnTo>
                <a:lnTo>
                  <a:pt x="4254271" y="130949"/>
                </a:lnTo>
                <a:close/>
              </a:path>
              <a:path w="4304665" h="791210">
                <a:moveTo>
                  <a:pt x="4262336" y="29654"/>
                </a:moveTo>
                <a:lnTo>
                  <a:pt x="4261320" y="29654"/>
                </a:lnTo>
                <a:lnTo>
                  <a:pt x="4260481" y="29032"/>
                </a:lnTo>
                <a:lnTo>
                  <a:pt x="4259643" y="27800"/>
                </a:lnTo>
                <a:lnTo>
                  <a:pt x="4254271" y="6616"/>
                </a:lnTo>
                <a:lnTo>
                  <a:pt x="4254271" y="18529"/>
                </a:lnTo>
                <a:lnTo>
                  <a:pt x="4247223" y="18529"/>
                </a:lnTo>
                <a:lnTo>
                  <a:pt x="4250753" y="4330"/>
                </a:lnTo>
                <a:lnTo>
                  <a:pt x="4254271" y="18529"/>
                </a:lnTo>
                <a:lnTo>
                  <a:pt x="4254271" y="6616"/>
                </a:lnTo>
                <a:lnTo>
                  <a:pt x="4252595" y="0"/>
                </a:lnTo>
                <a:lnTo>
                  <a:pt x="4249902" y="1231"/>
                </a:lnTo>
                <a:lnTo>
                  <a:pt x="4242854" y="27800"/>
                </a:lnTo>
                <a:lnTo>
                  <a:pt x="4242854" y="29032"/>
                </a:lnTo>
                <a:lnTo>
                  <a:pt x="4241012" y="29654"/>
                </a:lnTo>
                <a:lnTo>
                  <a:pt x="4241012" y="30264"/>
                </a:lnTo>
                <a:lnTo>
                  <a:pt x="4247223" y="30264"/>
                </a:lnTo>
                <a:lnTo>
                  <a:pt x="4247223" y="29654"/>
                </a:lnTo>
                <a:lnTo>
                  <a:pt x="4246384" y="29654"/>
                </a:lnTo>
                <a:lnTo>
                  <a:pt x="4245546" y="28409"/>
                </a:lnTo>
                <a:lnTo>
                  <a:pt x="4245546" y="25946"/>
                </a:lnTo>
                <a:lnTo>
                  <a:pt x="4246384" y="19761"/>
                </a:lnTo>
                <a:lnTo>
                  <a:pt x="4254271" y="19761"/>
                </a:lnTo>
                <a:lnTo>
                  <a:pt x="4256125" y="27178"/>
                </a:lnTo>
                <a:lnTo>
                  <a:pt x="4256125" y="29032"/>
                </a:lnTo>
                <a:lnTo>
                  <a:pt x="4255109" y="29654"/>
                </a:lnTo>
                <a:lnTo>
                  <a:pt x="4254271" y="29654"/>
                </a:lnTo>
                <a:lnTo>
                  <a:pt x="4254271" y="30264"/>
                </a:lnTo>
                <a:lnTo>
                  <a:pt x="4262336" y="30264"/>
                </a:lnTo>
                <a:lnTo>
                  <a:pt x="4262336" y="29654"/>
                </a:lnTo>
                <a:close/>
              </a:path>
              <a:path w="4304665" h="791210">
                <a:moveTo>
                  <a:pt x="4282643" y="10502"/>
                </a:moveTo>
                <a:lnTo>
                  <a:pt x="4281640" y="7404"/>
                </a:lnTo>
                <a:lnTo>
                  <a:pt x="4280801" y="4330"/>
                </a:lnTo>
                <a:lnTo>
                  <a:pt x="4279963" y="3771"/>
                </a:lnTo>
                <a:lnTo>
                  <a:pt x="4279963" y="15443"/>
                </a:lnTo>
                <a:lnTo>
                  <a:pt x="4279963" y="16052"/>
                </a:lnTo>
                <a:lnTo>
                  <a:pt x="4278947" y="19761"/>
                </a:lnTo>
                <a:lnTo>
                  <a:pt x="4278947" y="23469"/>
                </a:lnTo>
                <a:lnTo>
                  <a:pt x="4278109" y="25946"/>
                </a:lnTo>
                <a:lnTo>
                  <a:pt x="4276433" y="28409"/>
                </a:lnTo>
                <a:lnTo>
                  <a:pt x="4273740" y="29654"/>
                </a:lnTo>
                <a:lnTo>
                  <a:pt x="4271899" y="29032"/>
                </a:lnTo>
                <a:lnTo>
                  <a:pt x="4270222" y="25946"/>
                </a:lnTo>
                <a:lnTo>
                  <a:pt x="4269384" y="22860"/>
                </a:lnTo>
                <a:lnTo>
                  <a:pt x="4268368" y="19761"/>
                </a:lnTo>
                <a:lnTo>
                  <a:pt x="4268368" y="11734"/>
                </a:lnTo>
                <a:lnTo>
                  <a:pt x="4269384" y="8648"/>
                </a:lnTo>
                <a:lnTo>
                  <a:pt x="4270222" y="5549"/>
                </a:lnTo>
                <a:lnTo>
                  <a:pt x="4271061" y="3086"/>
                </a:lnTo>
                <a:lnTo>
                  <a:pt x="4273740" y="1854"/>
                </a:lnTo>
                <a:lnTo>
                  <a:pt x="4276433" y="2476"/>
                </a:lnTo>
                <a:lnTo>
                  <a:pt x="4278109" y="5549"/>
                </a:lnTo>
                <a:lnTo>
                  <a:pt x="4278947" y="8648"/>
                </a:lnTo>
                <a:lnTo>
                  <a:pt x="4278947" y="11734"/>
                </a:lnTo>
                <a:lnTo>
                  <a:pt x="4279963" y="15443"/>
                </a:lnTo>
                <a:lnTo>
                  <a:pt x="4279963" y="3771"/>
                </a:lnTo>
                <a:lnTo>
                  <a:pt x="4278947" y="3086"/>
                </a:lnTo>
                <a:lnTo>
                  <a:pt x="4277271" y="1231"/>
                </a:lnTo>
                <a:lnTo>
                  <a:pt x="4273740" y="622"/>
                </a:lnTo>
                <a:lnTo>
                  <a:pt x="4272902" y="622"/>
                </a:lnTo>
                <a:lnTo>
                  <a:pt x="4269384" y="1854"/>
                </a:lnTo>
                <a:lnTo>
                  <a:pt x="4267530" y="4940"/>
                </a:lnTo>
                <a:lnTo>
                  <a:pt x="4266692" y="5549"/>
                </a:lnTo>
                <a:lnTo>
                  <a:pt x="4265854" y="8648"/>
                </a:lnTo>
                <a:lnTo>
                  <a:pt x="4264850" y="11734"/>
                </a:lnTo>
                <a:lnTo>
                  <a:pt x="4264850" y="21005"/>
                </a:lnTo>
                <a:lnTo>
                  <a:pt x="4273740" y="30873"/>
                </a:lnTo>
                <a:lnTo>
                  <a:pt x="4275429" y="30873"/>
                </a:lnTo>
                <a:lnTo>
                  <a:pt x="4278109" y="29654"/>
                </a:lnTo>
                <a:lnTo>
                  <a:pt x="4280801" y="26555"/>
                </a:lnTo>
                <a:lnTo>
                  <a:pt x="4280801" y="25946"/>
                </a:lnTo>
                <a:lnTo>
                  <a:pt x="4281640" y="22860"/>
                </a:lnTo>
                <a:lnTo>
                  <a:pt x="4282643" y="19761"/>
                </a:lnTo>
                <a:lnTo>
                  <a:pt x="4282643" y="10502"/>
                </a:lnTo>
                <a:close/>
              </a:path>
              <a:path w="4304665" h="791210">
                <a:moveTo>
                  <a:pt x="4304639" y="1231"/>
                </a:moveTo>
                <a:lnTo>
                  <a:pt x="4288688" y="1231"/>
                </a:lnTo>
                <a:lnTo>
                  <a:pt x="4287850" y="8039"/>
                </a:lnTo>
                <a:lnTo>
                  <a:pt x="4288688" y="8648"/>
                </a:lnTo>
                <a:lnTo>
                  <a:pt x="4290530" y="4940"/>
                </a:lnTo>
                <a:lnTo>
                  <a:pt x="4294060" y="3708"/>
                </a:lnTo>
                <a:lnTo>
                  <a:pt x="4301947" y="3708"/>
                </a:lnTo>
                <a:lnTo>
                  <a:pt x="4300271" y="8039"/>
                </a:lnTo>
                <a:lnTo>
                  <a:pt x="4298429" y="11734"/>
                </a:lnTo>
                <a:lnTo>
                  <a:pt x="4296740" y="14820"/>
                </a:lnTo>
                <a:lnTo>
                  <a:pt x="4294898" y="17907"/>
                </a:lnTo>
                <a:lnTo>
                  <a:pt x="4294898" y="19761"/>
                </a:lnTo>
                <a:lnTo>
                  <a:pt x="4294060" y="21005"/>
                </a:lnTo>
                <a:lnTo>
                  <a:pt x="4293222" y="24714"/>
                </a:lnTo>
                <a:lnTo>
                  <a:pt x="4293222" y="28409"/>
                </a:lnTo>
                <a:lnTo>
                  <a:pt x="4294060" y="30264"/>
                </a:lnTo>
                <a:lnTo>
                  <a:pt x="4294898" y="30873"/>
                </a:lnTo>
                <a:lnTo>
                  <a:pt x="4296740" y="30264"/>
                </a:lnTo>
                <a:lnTo>
                  <a:pt x="4296740" y="21005"/>
                </a:lnTo>
                <a:lnTo>
                  <a:pt x="4297591" y="17297"/>
                </a:lnTo>
                <a:lnTo>
                  <a:pt x="4299267" y="13589"/>
                </a:lnTo>
                <a:lnTo>
                  <a:pt x="4299267" y="11734"/>
                </a:lnTo>
                <a:lnTo>
                  <a:pt x="4301109" y="8648"/>
                </a:lnTo>
                <a:lnTo>
                  <a:pt x="4302785" y="5549"/>
                </a:lnTo>
                <a:lnTo>
                  <a:pt x="4304639" y="1854"/>
                </a:lnTo>
                <a:lnTo>
                  <a:pt x="4304639" y="123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884824" y="4956251"/>
            <a:ext cx="1000760" cy="142875"/>
          </a:xfrm>
          <a:custGeom>
            <a:avLst/>
            <a:gdLst/>
            <a:ahLst/>
            <a:cxnLst/>
            <a:rect l="l" t="t" r="r" b="b"/>
            <a:pathLst>
              <a:path w="1000759" h="142875">
                <a:moveTo>
                  <a:pt x="17614" y="121678"/>
                </a:moveTo>
                <a:lnTo>
                  <a:pt x="16776" y="118592"/>
                </a:lnTo>
                <a:lnTo>
                  <a:pt x="14935" y="116116"/>
                </a:lnTo>
                <a:lnTo>
                  <a:pt x="14097" y="114896"/>
                </a:lnTo>
                <a:lnTo>
                  <a:pt x="14097" y="119824"/>
                </a:lnTo>
                <a:lnTo>
                  <a:pt x="14097" y="134658"/>
                </a:lnTo>
                <a:lnTo>
                  <a:pt x="13093" y="137121"/>
                </a:lnTo>
                <a:lnTo>
                  <a:pt x="11404" y="139585"/>
                </a:lnTo>
                <a:lnTo>
                  <a:pt x="8724" y="140830"/>
                </a:lnTo>
                <a:lnTo>
                  <a:pt x="7048" y="140220"/>
                </a:lnTo>
                <a:lnTo>
                  <a:pt x="5194" y="137121"/>
                </a:lnTo>
                <a:lnTo>
                  <a:pt x="4356" y="137121"/>
                </a:lnTo>
                <a:lnTo>
                  <a:pt x="3517" y="134658"/>
                </a:lnTo>
                <a:lnTo>
                  <a:pt x="3517" y="119824"/>
                </a:lnTo>
                <a:lnTo>
                  <a:pt x="5194" y="117360"/>
                </a:lnTo>
                <a:lnTo>
                  <a:pt x="6032" y="114896"/>
                </a:lnTo>
                <a:lnTo>
                  <a:pt x="8724" y="113652"/>
                </a:lnTo>
                <a:lnTo>
                  <a:pt x="11404" y="114261"/>
                </a:lnTo>
                <a:lnTo>
                  <a:pt x="13093" y="117360"/>
                </a:lnTo>
                <a:lnTo>
                  <a:pt x="14097" y="119824"/>
                </a:lnTo>
                <a:lnTo>
                  <a:pt x="14097" y="114896"/>
                </a:lnTo>
                <a:lnTo>
                  <a:pt x="11404" y="113042"/>
                </a:lnTo>
                <a:lnTo>
                  <a:pt x="8724" y="111798"/>
                </a:lnTo>
                <a:lnTo>
                  <a:pt x="7048" y="112407"/>
                </a:lnTo>
                <a:lnTo>
                  <a:pt x="0" y="123532"/>
                </a:lnTo>
                <a:lnTo>
                  <a:pt x="0" y="132791"/>
                </a:lnTo>
                <a:lnTo>
                  <a:pt x="8724" y="142684"/>
                </a:lnTo>
                <a:lnTo>
                  <a:pt x="10566" y="142074"/>
                </a:lnTo>
                <a:lnTo>
                  <a:pt x="17614" y="130937"/>
                </a:lnTo>
                <a:lnTo>
                  <a:pt x="17614" y="121678"/>
                </a:lnTo>
                <a:close/>
              </a:path>
              <a:path w="1000759" h="142875">
                <a:moveTo>
                  <a:pt x="20307" y="40144"/>
                </a:moveTo>
                <a:lnTo>
                  <a:pt x="19304" y="40144"/>
                </a:lnTo>
                <a:lnTo>
                  <a:pt x="18465" y="39535"/>
                </a:lnTo>
                <a:lnTo>
                  <a:pt x="17614" y="38290"/>
                </a:lnTo>
                <a:lnTo>
                  <a:pt x="9563" y="22237"/>
                </a:lnTo>
                <a:lnTo>
                  <a:pt x="14935" y="14820"/>
                </a:lnTo>
                <a:lnTo>
                  <a:pt x="16776" y="12966"/>
                </a:lnTo>
                <a:lnTo>
                  <a:pt x="18465" y="12357"/>
                </a:lnTo>
                <a:lnTo>
                  <a:pt x="19304" y="12357"/>
                </a:lnTo>
                <a:lnTo>
                  <a:pt x="19304" y="11747"/>
                </a:lnTo>
                <a:lnTo>
                  <a:pt x="11404" y="11747"/>
                </a:lnTo>
                <a:lnTo>
                  <a:pt x="11404" y="12357"/>
                </a:lnTo>
                <a:lnTo>
                  <a:pt x="12242" y="12357"/>
                </a:lnTo>
                <a:lnTo>
                  <a:pt x="14097" y="12966"/>
                </a:lnTo>
                <a:lnTo>
                  <a:pt x="13093" y="14820"/>
                </a:lnTo>
                <a:lnTo>
                  <a:pt x="5194" y="26568"/>
                </a:lnTo>
                <a:lnTo>
                  <a:pt x="5194" y="13601"/>
                </a:lnTo>
                <a:lnTo>
                  <a:pt x="6032" y="12966"/>
                </a:lnTo>
                <a:lnTo>
                  <a:pt x="7048" y="12357"/>
                </a:lnTo>
                <a:lnTo>
                  <a:pt x="7886" y="12357"/>
                </a:lnTo>
                <a:lnTo>
                  <a:pt x="7886" y="11747"/>
                </a:lnTo>
                <a:lnTo>
                  <a:pt x="0" y="11747"/>
                </a:lnTo>
                <a:lnTo>
                  <a:pt x="0" y="12357"/>
                </a:lnTo>
                <a:lnTo>
                  <a:pt x="838" y="12357"/>
                </a:lnTo>
                <a:lnTo>
                  <a:pt x="2514" y="13601"/>
                </a:lnTo>
                <a:lnTo>
                  <a:pt x="2514" y="38925"/>
                </a:lnTo>
                <a:lnTo>
                  <a:pt x="838" y="40144"/>
                </a:lnTo>
                <a:lnTo>
                  <a:pt x="0" y="40144"/>
                </a:lnTo>
                <a:lnTo>
                  <a:pt x="0" y="40779"/>
                </a:lnTo>
                <a:lnTo>
                  <a:pt x="7886" y="40779"/>
                </a:lnTo>
                <a:lnTo>
                  <a:pt x="7886" y="40144"/>
                </a:lnTo>
                <a:lnTo>
                  <a:pt x="7048" y="40144"/>
                </a:lnTo>
                <a:lnTo>
                  <a:pt x="6032" y="39535"/>
                </a:lnTo>
                <a:lnTo>
                  <a:pt x="5194" y="38925"/>
                </a:lnTo>
                <a:lnTo>
                  <a:pt x="5194" y="29032"/>
                </a:lnTo>
                <a:lnTo>
                  <a:pt x="7886" y="24714"/>
                </a:lnTo>
                <a:lnTo>
                  <a:pt x="14097" y="37680"/>
                </a:lnTo>
                <a:lnTo>
                  <a:pt x="14097" y="39535"/>
                </a:lnTo>
                <a:lnTo>
                  <a:pt x="13093" y="40144"/>
                </a:lnTo>
                <a:lnTo>
                  <a:pt x="12242" y="40144"/>
                </a:lnTo>
                <a:lnTo>
                  <a:pt x="12242" y="40779"/>
                </a:lnTo>
                <a:lnTo>
                  <a:pt x="20307" y="40779"/>
                </a:lnTo>
                <a:lnTo>
                  <a:pt x="20307" y="40144"/>
                </a:lnTo>
                <a:close/>
              </a:path>
              <a:path w="1000759" h="142875">
                <a:moveTo>
                  <a:pt x="21145" y="61760"/>
                </a:moveTo>
                <a:lnTo>
                  <a:pt x="15773" y="61760"/>
                </a:lnTo>
                <a:lnTo>
                  <a:pt x="15773" y="63004"/>
                </a:lnTo>
                <a:lnTo>
                  <a:pt x="16776" y="63004"/>
                </a:lnTo>
                <a:lnTo>
                  <a:pt x="17614" y="63614"/>
                </a:lnTo>
                <a:lnTo>
                  <a:pt x="18465" y="64858"/>
                </a:lnTo>
                <a:lnTo>
                  <a:pt x="14935" y="82778"/>
                </a:lnTo>
                <a:lnTo>
                  <a:pt x="12242" y="64249"/>
                </a:lnTo>
                <a:lnTo>
                  <a:pt x="12242" y="63614"/>
                </a:lnTo>
                <a:lnTo>
                  <a:pt x="13093" y="63004"/>
                </a:lnTo>
                <a:lnTo>
                  <a:pt x="14097" y="63004"/>
                </a:lnTo>
                <a:lnTo>
                  <a:pt x="14097" y="61760"/>
                </a:lnTo>
                <a:lnTo>
                  <a:pt x="7886" y="61760"/>
                </a:lnTo>
                <a:lnTo>
                  <a:pt x="7886" y="63004"/>
                </a:lnTo>
                <a:lnTo>
                  <a:pt x="8724" y="63004"/>
                </a:lnTo>
                <a:lnTo>
                  <a:pt x="9563" y="63614"/>
                </a:lnTo>
                <a:lnTo>
                  <a:pt x="9563" y="64249"/>
                </a:lnTo>
                <a:lnTo>
                  <a:pt x="10566" y="69176"/>
                </a:lnTo>
                <a:lnTo>
                  <a:pt x="7048" y="83388"/>
                </a:lnTo>
                <a:lnTo>
                  <a:pt x="4356" y="64249"/>
                </a:lnTo>
                <a:lnTo>
                  <a:pt x="4356" y="63614"/>
                </a:lnTo>
                <a:lnTo>
                  <a:pt x="5194" y="63004"/>
                </a:lnTo>
                <a:lnTo>
                  <a:pt x="6032" y="63004"/>
                </a:lnTo>
                <a:lnTo>
                  <a:pt x="6032" y="61760"/>
                </a:lnTo>
                <a:lnTo>
                  <a:pt x="0" y="61760"/>
                </a:lnTo>
                <a:lnTo>
                  <a:pt x="0" y="63004"/>
                </a:lnTo>
                <a:lnTo>
                  <a:pt x="838" y="63004"/>
                </a:lnTo>
                <a:lnTo>
                  <a:pt x="1676" y="63614"/>
                </a:lnTo>
                <a:lnTo>
                  <a:pt x="1676" y="64249"/>
                </a:lnTo>
                <a:lnTo>
                  <a:pt x="6032" y="91427"/>
                </a:lnTo>
                <a:lnTo>
                  <a:pt x="7048" y="91427"/>
                </a:lnTo>
                <a:lnTo>
                  <a:pt x="10566" y="72885"/>
                </a:lnTo>
                <a:lnTo>
                  <a:pt x="13093" y="91427"/>
                </a:lnTo>
                <a:lnTo>
                  <a:pt x="14935" y="91427"/>
                </a:lnTo>
                <a:lnTo>
                  <a:pt x="19304" y="64249"/>
                </a:lnTo>
                <a:lnTo>
                  <a:pt x="20307" y="63614"/>
                </a:lnTo>
                <a:lnTo>
                  <a:pt x="21145" y="63004"/>
                </a:lnTo>
                <a:lnTo>
                  <a:pt x="21145" y="61760"/>
                </a:lnTo>
                <a:close/>
              </a:path>
              <a:path w="1000759" h="142875">
                <a:moveTo>
                  <a:pt x="28194" y="140220"/>
                </a:moveTo>
                <a:lnTo>
                  <a:pt x="27355" y="138366"/>
                </a:lnTo>
                <a:lnTo>
                  <a:pt x="25514" y="137731"/>
                </a:lnTo>
                <a:lnTo>
                  <a:pt x="23837" y="138366"/>
                </a:lnTo>
                <a:lnTo>
                  <a:pt x="22821" y="140220"/>
                </a:lnTo>
                <a:lnTo>
                  <a:pt x="23837" y="142074"/>
                </a:lnTo>
                <a:lnTo>
                  <a:pt x="25514" y="142684"/>
                </a:lnTo>
                <a:lnTo>
                  <a:pt x="27355" y="142074"/>
                </a:lnTo>
                <a:lnTo>
                  <a:pt x="28194" y="140220"/>
                </a:lnTo>
                <a:close/>
              </a:path>
              <a:path w="1000759" h="142875">
                <a:moveTo>
                  <a:pt x="42303" y="17919"/>
                </a:moveTo>
                <a:lnTo>
                  <a:pt x="40614" y="11747"/>
                </a:lnTo>
                <a:lnTo>
                  <a:pt x="23837" y="11747"/>
                </a:lnTo>
                <a:lnTo>
                  <a:pt x="21983" y="17919"/>
                </a:lnTo>
                <a:lnTo>
                  <a:pt x="23837" y="17919"/>
                </a:lnTo>
                <a:lnTo>
                  <a:pt x="24676" y="16065"/>
                </a:lnTo>
                <a:lnTo>
                  <a:pt x="25514" y="13601"/>
                </a:lnTo>
                <a:lnTo>
                  <a:pt x="29032" y="12357"/>
                </a:lnTo>
                <a:lnTo>
                  <a:pt x="30886" y="12966"/>
                </a:lnTo>
                <a:lnTo>
                  <a:pt x="30886" y="38925"/>
                </a:lnTo>
                <a:lnTo>
                  <a:pt x="29870" y="39535"/>
                </a:lnTo>
                <a:lnTo>
                  <a:pt x="29032" y="40144"/>
                </a:lnTo>
                <a:lnTo>
                  <a:pt x="27355" y="40144"/>
                </a:lnTo>
                <a:lnTo>
                  <a:pt x="27355" y="40779"/>
                </a:lnTo>
                <a:lnTo>
                  <a:pt x="36931" y="40779"/>
                </a:lnTo>
                <a:lnTo>
                  <a:pt x="36931" y="40144"/>
                </a:lnTo>
                <a:lnTo>
                  <a:pt x="35242" y="40144"/>
                </a:lnTo>
                <a:lnTo>
                  <a:pt x="34404" y="39535"/>
                </a:lnTo>
                <a:lnTo>
                  <a:pt x="33401" y="38925"/>
                </a:lnTo>
                <a:lnTo>
                  <a:pt x="33401" y="12966"/>
                </a:lnTo>
                <a:lnTo>
                  <a:pt x="35242" y="12357"/>
                </a:lnTo>
                <a:lnTo>
                  <a:pt x="38773" y="13601"/>
                </a:lnTo>
                <a:lnTo>
                  <a:pt x="39611" y="14211"/>
                </a:lnTo>
                <a:lnTo>
                  <a:pt x="41465" y="17919"/>
                </a:lnTo>
                <a:lnTo>
                  <a:pt x="42303" y="17919"/>
                </a:lnTo>
                <a:close/>
              </a:path>
              <a:path w="1000759" h="142875">
                <a:moveTo>
                  <a:pt x="61772" y="112407"/>
                </a:moveTo>
                <a:lnTo>
                  <a:pt x="46659" y="112407"/>
                </a:lnTo>
                <a:lnTo>
                  <a:pt x="45821" y="128473"/>
                </a:lnTo>
                <a:lnTo>
                  <a:pt x="47675" y="128473"/>
                </a:lnTo>
                <a:lnTo>
                  <a:pt x="50190" y="125387"/>
                </a:lnTo>
                <a:lnTo>
                  <a:pt x="53708" y="124764"/>
                </a:lnTo>
                <a:lnTo>
                  <a:pt x="54724" y="124764"/>
                </a:lnTo>
                <a:lnTo>
                  <a:pt x="58242" y="126619"/>
                </a:lnTo>
                <a:lnTo>
                  <a:pt x="58242" y="128473"/>
                </a:lnTo>
                <a:lnTo>
                  <a:pt x="59080" y="132791"/>
                </a:lnTo>
                <a:lnTo>
                  <a:pt x="59080" y="135890"/>
                </a:lnTo>
                <a:lnTo>
                  <a:pt x="57238" y="138976"/>
                </a:lnTo>
                <a:lnTo>
                  <a:pt x="56400" y="140220"/>
                </a:lnTo>
                <a:lnTo>
                  <a:pt x="52870" y="141439"/>
                </a:lnTo>
                <a:lnTo>
                  <a:pt x="49352" y="140220"/>
                </a:lnTo>
                <a:lnTo>
                  <a:pt x="47675" y="138366"/>
                </a:lnTo>
                <a:lnTo>
                  <a:pt x="48514" y="137121"/>
                </a:lnTo>
                <a:lnTo>
                  <a:pt x="49352" y="135267"/>
                </a:lnTo>
                <a:lnTo>
                  <a:pt x="48514" y="134035"/>
                </a:lnTo>
                <a:lnTo>
                  <a:pt x="47675" y="133413"/>
                </a:lnTo>
                <a:lnTo>
                  <a:pt x="45821" y="134035"/>
                </a:lnTo>
                <a:lnTo>
                  <a:pt x="44983" y="135890"/>
                </a:lnTo>
                <a:lnTo>
                  <a:pt x="44983" y="137731"/>
                </a:lnTo>
                <a:lnTo>
                  <a:pt x="47675" y="140220"/>
                </a:lnTo>
                <a:lnTo>
                  <a:pt x="49352" y="141439"/>
                </a:lnTo>
                <a:lnTo>
                  <a:pt x="52870" y="142684"/>
                </a:lnTo>
                <a:lnTo>
                  <a:pt x="53708" y="142074"/>
                </a:lnTo>
                <a:lnTo>
                  <a:pt x="57238" y="141439"/>
                </a:lnTo>
                <a:lnTo>
                  <a:pt x="59931" y="139585"/>
                </a:lnTo>
                <a:lnTo>
                  <a:pt x="59931" y="138976"/>
                </a:lnTo>
                <a:lnTo>
                  <a:pt x="61772" y="135890"/>
                </a:lnTo>
                <a:lnTo>
                  <a:pt x="61772" y="128473"/>
                </a:lnTo>
                <a:lnTo>
                  <a:pt x="59931" y="125387"/>
                </a:lnTo>
                <a:lnTo>
                  <a:pt x="58242" y="123532"/>
                </a:lnTo>
                <a:lnTo>
                  <a:pt x="54724" y="122910"/>
                </a:lnTo>
                <a:lnTo>
                  <a:pt x="51193" y="123532"/>
                </a:lnTo>
                <a:lnTo>
                  <a:pt x="50190" y="124155"/>
                </a:lnTo>
                <a:lnTo>
                  <a:pt x="47675" y="126619"/>
                </a:lnTo>
                <a:lnTo>
                  <a:pt x="48514" y="114896"/>
                </a:lnTo>
                <a:lnTo>
                  <a:pt x="60769" y="114896"/>
                </a:lnTo>
                <a:lnTo>
                  <a:pt x="61772" y="112407"/>
                </a:lnTo>
                <a:close/>
              </a:path>
              <a:path w="1000759" h="142875">
                <a:moveTo>
                  <a:pt x="65303" y="40144"/>
                </a:moveTo>
                <a:lnTo>
                  <a:pt x="64287" y="40144"/>
                </a:lnTo>
                <a:lnTo>
                  <a:pt x="63449" y="39535"/>
                </a:lnTo>
                <a:lnTo>
                  <a:pt x="62611" y="38290"/>
                </a:lnTo>
                <a:lnTo>
                  <a:pt x="57238" y="17119"/>
                </a:lnTo>
                <a:lnTo>
                  <a:pt x="57238" y="29032"/>
                </a:lnTo>
                <a:lnTo>
                  <a:pt x="50190" y="29032"/>
                </a:lnTo>
                <a:lnTo>
                  <a:pt x="53708" y="14820"/>
                </a:lnTo>
                <a:lnTo>
                  <a:pt x="57238" y="29032"/>
                </a:lnTo>
                <a:lnTo>
                  <a:pt x="57238" y="17119"/>
                </a:lnTo>
                <a:lnTo>
                  <a:pt x="55562" y="10502"/>
                </a:lnTo>
                <a:lnTo>
                  <a:pt x="52870" y="11747"/>
                </a:lnTo>
                <a:lnTo>
                  <a:pt x="45821" y="38290"/>
                </a:lnTo>
                <a:lnTo>
                  <a:pt x="45821" y="39535"/>
                </a:lnTo>
                <a:lnTo>
                  <a:pt x="44145" y="40144"/>
                </a:lnTo>
                <a:lnTo>
                  <a:pt x="44145" y="40779"/>
                </a:lnTo>
                <a:lnTo>
                  <a:pt x="50190" y="40779"/>
                </a:lnTo>
                <a:lnTo>
                  <a:pt x="50190" y="40144"/>
                </a:lnTo>
                <a:lnTo>
                  <a:pt x="49352" y="40144"/>
                </a:lnTo>
                <a:lnTo>
                  <a:pt x="48514" y="38925"/>
                </a:lnTo>
                <a:lnTo>
                  <a:pt x="48514" y="36449"/>
                </a:lnTo>
                <a:lnTo>
                  <a:pt x="49352" y="30276"/>
                </a:lnTo>
                <a:lnTo>
                  <a:pt x="57238" y="30276"/>
                </a:lnTo>
                <a:lnTo>
                  <a:pt x="59080" y="37680"/>
                </a:lnTo>
                <a:lnTo>
                  <a:pt x="59931" y="39535"/>
                </a:lnTo>
                <a:lnTo>
                  <a:pt x="58242" y="40144"/>
                </a:lnTo>
                <a:lnTo>
                  <a:pt x="57238" y="40144"/>
                </a:lnTo>
                <a:lnTo>
                  <a:pt x="57238" y="40779"/>
                </a:lnTo>
                <a:lnTo>
                  <a:pt x="65303" y="40779"/>
                </a:lnTo>
                <a:lnTo>
                  <a:pt x="65303" y="40144"/>
                </a:lnTo>
                <a:close/>
              </a:path>
              <a:path w="1000759" h="142875">
                <a:moveTo>
                  <a:pt x="85610" y="21005"/>
                </a:moveTo>
                <a:lnTo>
                  <a:pt x="84607" y="17919"/>
                </a:lnTo>
                <a:lnTo>
                  <a:pt x="83769" y="14820"/>
                </a:lnTo>
                <a:lnTo>
                  <a:pt x="82931" y="13601"/>
                </a:lnTo>
                <a:lnTo>
                  <a:pt x="82931" y="25946"/>
                </a:lnTo>
                <a:lnTo>
                  <a:pt x="82931" y="26568"/>
                </a:lnTo>
                <a:lnTo>
                  <a:pt x="82080" y="30276"/>
                </a:lnTo>
                <a:lnTo>
                  <a:pt x="82080" y="33972"/>
                </a:lnTo>
                <a:lnTo>
                  <a:pt x="81076" y="36449"/>
                </a:lnTo>
                <a:lnTo>
                  <a:pt x="79400" y="38925"/>
                </a:lnTo>
                <a:lnTo>
                  <a:pt x="76708" y="40144"/>
                </a:lnTo>
                <a:lnTo>
                  <a:pt x="75031" y="39535"/>
                </a:lnTo>
                <a:lnTo>
                  <a:pt x="73190" y="36449"/>
                </a:lnTo>
                <a:lnTo>
                  <a:pt x="71513" y="30276"/>
                </a:lnTo>
                <a:lnTo>
                  <a:pt x="71513" y="22237"/>
                </a:lnTo>
                <a:lnTo>
                  <a:pt x="73190" y="16065"/>
                </a:lnTo>
                <a:lnTo>
                  <a:pt x="75031" y="13601"/>
                </a:lnTo>
                <a:lnTo>
                  <a:pt x="76708" y="12357"/>
                </a:lnTo>
                <a:lnTo>
                  <a:pt x="79400" y="12966"/>
                </a:lnTo>
                <a:lnTo>
                  <a:pt x="81076" y="16065"/>
                </a:lnTo>
                <a:lnTo>
                  <a:pt x="82080" y="19151"/>
                </a:lnTo>
                <a:lnTo>
                  <a:pt x="82080" y="22237"/>
                </a:lnTo>
                <a:lnTo>
                  <a:pt x="82931" y="25946"/>
                </a:lnTo>
                <a:lnTo>
                  <a:pt x="82931" y="13601"/>
                </a:lnTo>
                <a:lnTo>
                  <a:pt x="80238" y="11747"/>
                </a:lnTo>
                <a:lnTo>
                  <a:pt x="76708" y="11125"/>
                </a:lnTo>
                <a:lnTo>
                  <a:pt x="75869" y="11125"/>
                </a:lnTo>
                <a:lnTo>
                  <a:pt x="73190" y="12357"/>
                </a:lnTo>
                <a:lnTo>
                  <a:pt x="70497" y="15455"/>
                </a:lnTo>
                <a:lnTo>
                  <a:pt x="69659" y="16065"/>
                </a:lnTo>
                <a:lnTo>
                  <a:pt x="67983" y="22237"/>
                </a:lnTo>
                <a:lnTo>
                  <a:pt x="67983" y="28422"/>
                </a:lnTo>
                <a:lnTo>
                  <a:pt x="70497" y="37680"/>
                </a:lnTo>
                <a:lnTo>
                  <a:pt x="71513" y="38925"/>
                </a:lnTo>
                <a:lnTo>
                  <a:pt x="74028" y="40779"/>
                </a:lnTo>
                <a:lnTo>
                  <a:pt x="76708" y="41389"/>
                </a:lnTo>
                <a:lnTo>
                  <a:pt x="78562" y="41389"/>
                </a:lnTo>
                <a:lnTo>
                  <a:pt x="81076" y="40144"/>
                </a:lnTo>
                <a:lnTo>
                  <a:pt x="83769" y="37071"/>
                </a:lnTo>
                <a:lnTo>
                  <a:pt x="83769" y="36449"/>
                </a:lnTo>
                <a:lnTo>
                  <a:pt x="84607" y="33362"/>
                </a:lnTo>
                <a:lnTo>
                  <a:pt x="85610" y="30276"/>
                </a:lnTo>
                <a:lnTo>
                  <a:pt x="85610" y="21005"/>
                </a:lnTo>
                <a:close/>
              </a:path>
              <a:path w="1000759" h="142875">
                <a:moveTo>
                  <a:pt x="107607" y="16065"/>
                </a:moveTo>
                <a:lnTo>
                  <a:pt x="104914" y="12966"/>
                </a:lnTo>
                <a:lnTo>
                  <a:pt x="104914" y="18529"/>
                </a:lnTo>
                <a:lnTo>
                  <a:pt x="104076" y="22237"/>
                </a:lnTo>
                <a:lnTo>
                  <a:pt x="100545" y="24714"/>
                </a:lnTo>
                <a:lnTo>
                  <a:pt x="97866" y="23469"/>
                </a:lnTo>
                <a:lnTo>
                  <a:pt x="95351" y="21005"/>
                </a:lnTo>
                <a:lnTo>
                  <a:pt x="94335" y="20383"/>
                </a:lnTo>
                <a:lnTo>
                  <a:pt x="93497" y="17919"/>
                </a:lnTo>
                <a:lnTo>
                  <a:pt x="94335" y="14211"/>
                </a:lnTo>
                <a:lnTo>
                  <a:pt x="96189" y="12966"/>
                </a:lnTo>
                <a:lnTo>
                  <a:pt x="99707" y="12357"/>
                </a:lnTo>
                <a:lnTo>
                  <a:pt x="100545" y="12357"/>
                </a:lnTo>
                <a:lnTo>
                  <a:pt x="104076" y="14211"/>
                </a:lnTo>
                <a:lnTo>
                  <a:pt x="104076" y="14820"/>
                </a:lnTo>
                <a:lnTo>
                  <a:pt x="104914" y="18529"/>
                </a:lnTo>
                <a:lnTo>
                  <a:pt x="104914" y="12966"/>
                </a:lnTo>
                <a:lnTo>
                  <a:pt x="103238" y="11747"/>
                </a:lnTo>
                <a:lnTo>
                  <a:pt x="99707" y="11125"/>
                </a:lnTo>
                <a:lnTo>
                  <a:pt x="96189" y="11747"/>
                </a:lnTo>
                <a:lnTo>
                  <a:pt x="93497" y="12966"/>
                </a:lnTo>
                <a:lnTo>
                  <a:pt x="91821" y="14820"/>
                </a:lnTo>
                <a:lnTo>
                  <a:pt x="90817" y="17919"/>
                </a:lnTo>
                <a:lnTo>
                  <a:pt x="90817" y="19151"/>
                </a:lnTo>
                <a:lnTo>
                  <a:pt x="92659" y="22237"/>
                </a:lnTo>
                <a:lnTo>
                  <a:pt x="92659" y="22860"/>
                </a:lnTo>
                <a:lnTo>
                  <a:pt x="96189" y="25323"/>
                </a:lnTo>
                <a:lnTo>
                  <a:pt x="94335" y="26568"/>
                </a:lnTo>
                <a:lnTo>
                  <a:pt x="91821" y="29032"/>
                </a:lnTo>
                <a:lnTo>
                  <a:pt x="90817" y="30276"/>
                </a:lnTo>
                <a:lnTo>
                  <a:pt x="89979" y="33972"/>
                </a:lnTo>
                <a:lnTo>
                  <a:pt x="90817" y="36449"/>
                </a:lnTo>
                <a:lnTo>
                  <a:pt x="92659" y="38925"/>
                </a:lnTo>
                <a:lnTo>
                  <a:pt x="95351" y="40779"/>
                </a:lnTo>
                <a:lnTo>
                  <a:pt x="98869" y="40144"/>
                </a:lnTo>
                <a:lnTo>
                  <a:pt x="97866" y="40144"/>
                </a:lnTo>
                <a:lnTo>
                  <a:pt x="94335" y="38290"/>
                </a:lnTo>
                <a:lnTo>
                  <a:pt x="93497" y="37071"/>
                </a:lnTo>
                <a:lnTo>
                  <a:pt x="92659" y="33972"/>
                </a:lnTo>
                <a:lnTo>
                  <a:pt x="92659" y="32740"/>
                </a:lnTo>
                <a:lnTo>
                  <a:pt x="93497" y="29654"/>
                </a:lnTo>
                <a:lnTo>
                  <a:pt x="94335" y="28422"/>
                </a:lnTo>
                <a:lnTo>
                  <a:pt x="97028" y="25946"/>
                </a:lnTo>
                <a:lnTo>
                  <a:pt x="100545" y="27787"/>
                </a:lnTo>
                <a:lnTo>
                  <a:pt x="103238" y="29654"/>
                </a:lnTo>
                <a:lnTo>
                  <a:pt x="104076" y="30886"/>
                </a:lnTo>
                <a:lnTo>
                  <a:pt x="104914" y="33972"/>
                </a:lnTo>
                <a:lnTo>
                  <a:pt x="104914" y="35217"/>
                </a:lnTo>
                <a:lnTo>
                  <a:pt x="104076" y="38290"/>
                </a:lnTo>
                <a:lnTo>
                  <a:pt x="102400" y="39535"/>
                </a:lnTo>
                <a:lnTo>
                  <a:pt x="95351" y="40779"/>
                </a:lnTo>
                <a:lnTo>
                  <a:pt x="98869" y="41389"/>
                </a:lnTo>
                <a:lnTo>
                  <a:pt x="102400" y="40779"/>
                </a:lnTo>
                <a:lnTo>
                  <a:pt x="105918" y="38925"/>
                </a:lnTo>
                <a:lnTo>
                  <a:pt x="106768" y="37071"/>
                </a:lnTo>
                <a:lnTo>
                  <a:pt x="107607" y="33362"/>
                </a:lnTo>
                <a:lnTo>
                  <a:pt x="107607" y="32131"/>
                </a:lnTo>
                <a:lnTo>
                  <a:pt x="106768" y="29032"/>
                </a:lnTo>
                <a:lnTo>
                  <a:pt x="104914" y="27787"/>
                </a:lnTo>
                <a:lnTo>
                  <a:pt x="102400" y="25323"/>
                </a:lnTo>
                <a:lnTo>
                  <a:pt x="104076" y="24091"/>
                </a:lnTo>
                <a:lnTo>
                  <a:pt x="106768" y="22237"/>
                </a:lnTo>
                <a:lnTo>
                  <a:pt x="107607" y="17919"/>
                </a:lnTo>
                <a:lnTo>
                  <a:pt x="107607" y="16065"/>
                </a:lnTo>
                <a:close/>
              </a:path>
              <a:path w="1000759" h="142875">
                <a:moveTo>
                  <a:pt x="545592" y="109334"/>
                </a:moveTo>
                <a:lnTo>
                  <a:pt x="530479" y="109334"/>
                </a:lnTo>
                <a:lnTo>
                  <a:pt x="529640" y="125387"/>
                </a:lnTo>
                <a:lnTo>
                  <a:pt x="531317" y="125387"/>
                </a:lnTo>
                <a:lnTo>
                  <a:pt x="534009" y="122301"/>
                </a:lnTo>
                <a:lnTo>
                  <a:pt x="537540" y="121678"/>
                </a:lnTo>
                <a:lnTo>
                  <a:pt x="538378" y="121678"/>
                </a:lnTo>
                <a:lnTo>
                  <a:pt x="541058" y="123532"/>
                </a:lnTo>
                <a:lnTo>
                  <a:pt x="541896" y="125387"/>
                </a:lnTo>
                <a:lnTo>
                  <a:pt x="542912" y="129717"/>
                </a:lnTo>
                <a:lnTo>
                  <a:pt x="541896" y="132803"/>
                </a:lnTo>
                <a:lnTo>
                  <a:pt x="541058" y="135890"/>
                </a:lnTo>
                <a:lnTo>
                  <a:pt x="540219" y="137121"/>
                </a:lnTo>
                <a:lnTo>
                  <a:pt x="536689" y="138366"/>
                </a:lnTo>
                <a:lnTo>
                  <a:pt x="533171" y="137121"/>
                </a:lnTo>
                <a:lnTo>
                  <a:pt x="531317" y="135267"/>
                </a:lnTo>
                <a:lnTo>
                  <a:pt x="532333" y="134035"/>
                </a:lnTo>
                <a:lnTo>
                  <a:pt x="533171" y="132181"/>
                </a:lnTo>
                <a:lnTo>
                  <a:pt x="532333" y="130937"/>
                </a:lnTo>
                <a:lnTo>
                  <a:pt x="531317" y="130327"/>
                </a:lnTo>
                <a:lnTo>
                  <a:pt x="529640" y="130937"/>
                </a:lnTo>
                <a:lnTo>
                  <a:pt x="528802" y="132803"/>
                </a:lnTo>
                <a:lnTo>
                  <a:pt x="528802" y="134658"/>
                </a:lnTo>
                <a:lnTo>
                  <a:pt x="531317" y="137121"/>
                </a:lnTo>
                <a:lnTo>
                  <a:pt x="533171" y="138366"/>
                </a:lnTo>
                <a:lnTo>
                  <a:pt x="536689" y="138976"/>
                </a:lnTo>
                <a:lnTo>
                  <a:pt x="537540" y="138976"/>
                </a:lnTo>
                <a:lnTo>
                  <a:pt x="541058" y="138366"/>
                </a:lnTo>
                <a:lnTo>
                  <a:pt x="543750" y="136512"/>
                </a:lnTo>
                <a:lnTo>
                  <a:pt x="543750" y="135890"/>
                </a:lnTo>
                <a:lnTo>
                  <a:pt x="545592" y="132803"/>
                </a:lnTo>
                <a:lnTo>
                  <a:pt x="545592" y="125387"/>
                </a:lnTo>
                <a:lnTo>
                  <a:pt x="543750" y="122301"/>
                </a:lnTo>
                <a:lnTo>
                  <a:pt x="541896" y="120446"/>
                </a:lnTo>
                <a:lnTo>
                  <a:pt x="538378" y="119824"/>
                </a:lnTo>
                <a:lnTo>
                  <a:pt x="534847" y="120446"/>
                </a:lnTo>
                <a:lnTo>
                  <a:pt x="534009" y="121069"/>
                </a:lnTo>
                <a:lnTo>
                  <a:pt x="531317" y="123532"/>
                </a:lnTo>
                <a:lnTo>
                  <a:pt x="532333" y="111798"/>
                </a:lnTo>
                <a:lnTo>
                  <a:pt x="544588" y="111798"/>
                </a:lnTo>
                <a:lnTo>
                  <a:pt x="545592" y="109334"/>
                </a:lnTo>
                <a:close/>
              </a:path>
              <a:path w="1000759" h="142875">
                <a:moveTo>
                  <a:pt x="910056" y="111188"/>
                </a:moveTo>
                <a:lnTo>
                  <a:pt x="909218" y="108089"/>
                </a:lnTo>
                <a:lnTo>
                  <a:pt x="908367" y="105613"/>
                </a:lnTo>
                <a:lnTo>
                  <a:pt x="907529" y="104394"/>
                </a:lnTo>
                <a:lnTo>
                  <a:pt x="907529" y="112407"/>
                </a:lnTo>
                <a:lnTo>
                  <a:pt x="907529" y="120446"/>
                </a:lnTo>
                <a:lnTo>
                  <a:pt x="906526" y="124155"/>
                </a:lnTo>
                <a:lnTo>
                  <a:pt x="905687" y="126619"/>
                </a:lnTo>
                <a:lnTo>
                  <a:pt x="904011" y="129082"/>
                </a:lnTo>
                <a:lnTo>
                  <a:pt x="901319" y="130327"/>
                </a:lnTo>
                <a:lnTo>
                  <a:pt x="899477" y="129717"/>
                </a:lnTo>
                <a:lnTo>
                  <a:pt x="897801" y="126619"/>
                </a:lnTo>
                <a:lnTo>
                  <a:pt x="896785" y="123532"/>
                </a:lnTo>
                <a:lnTo>
                  <a:pt x="895946" y="120446"/>
                </a:lnTo>
                <a:lnTo>
                  <a:pt x="895946" y="112407"/>
                </a:lnTo>
                <a:lnTo>
                  <a:pt x="896785" y="109334"/>
                </a:lnTo>
                <a:lnTo>
                  <a:pt x="897801" y="106248"/>
                </a:lnTo>
                <a:lnTo>
                  <a:pt x="899477" y="103759"/>
                </a:lnTo>
                <a:lnTo>
                  <a:pt x="901319" y="102539"/>
                </a:lnTo>
                <a:lnTo>
                  <a:pt x="904011" y="103759"/>
                </a:lnTo>
                <a:lnTo>
                  <a:pt x="905687" y="106248"/>
                </a:lnTo>
                <a:lnTo>
                  <a:pt x="906526" y="109334"/>
                </a:lnTo>
                <a:lnTo>
                  <a:pt x="907529" y="112407"/>
                </a:lnTo>
                <a:lnTo>
                  <a:pt x="907529" y="104394"/>
                </a:lnTo>
                <a:lnTo>
                  <a:pt x="904849" y="101904"/>
                </a:lnTo>
                <a:lnTo>
                  <a:pt x="901319" y="101295"/>
                </a:lnTo>
                <a:lnTo>
                  <a:pt x="900480" y="101295"/>
                </a:lnTo>
                <a:lnTo>
                  <a:pt x="897801" y="103149"/>
                </a:lnTo>
                <a:lnTo>
                  <a:pt x="895108" y="105613"/>
                </a:lnTo>
                <a:lnTo>
                  <a:pt x="894270" y="106248"/>
                </a:lnTo>
                <a:lnTo>
                  <a:pt x="893267" y="109334"/>
                </a:lnTo>
                <a:lnTo>
                  <a:pt x="892429" y="112407"/>
                </a:lnTo>
                <a:lnTo>
                  <a:pt x="892429" y="118592"/>
                </a:lnTo>
                <a:lnTo>
                  <a:pt x="901319" y="131572"/>
                </a:lnTo>
                <a:lnTo>
                  <a:pt x="902995" y="131572"/>
                </a:lnTo>
                <a:lnTo>
                  <a:pt x="905687" y="130327"/>
                </a:lnTo>
                <a:lnTo>
                  <a:pt x="908367" y="127228"/>
                </a:lnTo>
                <a:lnTo>
                  <a:pt x="908367" y="126619"/>
                </a:lnTo>
                <a:lnTo>
                  <a:pt x="910056" y="123532"/>
                </a:lnTo>
                <a:lnTo>
                  <a:pt x="910056" y="111188"/>
                </a:lnTo>
                <a:close/>
              </a:path>
              <a:path w="1000759" h="142875">
                <a:moveTo>
                  <a:pt x="912736" y="51257"/>
                </a:moveTo>
                <a:lnTo>
                  <a:pt x="905687" y="51257"/>
                </a:lnTo>
                <a:lnTo>
                  <a:pt x="905687" y="52501"/>
                </a:lnTo>
                <a:lnTo>
                  <a:pt x="908367" y="52501"/>
                </a:lnTo>
                <a:lnTo>
                  <a:pt x="908367" y="54356"/>
                </a:lnTo>
                <a:lnTo>
                  <a:pt x="902995" y="67322"/>
                </a:lnTo>
                <a:lnTo>
                  <a:pt x="897801" y="54356"/>
                </a:lnTo>
                <a:lnTo>
                  <a:pt x="897801" y="52501"/>
                </a:lnTo>
                <a:lnTo>
                  <a:pt x="900480" y="52501"/>
                </a:lnTo>
                <a:lnTo>
                  <a:pt x="900480" y="51257"/>
                </a:lnTo>
                <a:lnTo>
                  <a:pt x="892429" y="51257"/>
                </a:lnTo>
                <a:lnTo>
                  <a:pt x="892429" y="52501"/>
                </a:lnTo>
                <a:lnTo>
                  <a:pt x="894270" y="52501"/>
                </a:lnTo>
                <a:lnTo>
                  <a:pt x="895108" y="54356"/>
                </a:lnTo>
                <a:lnTo>
                  <a:pt x="901319" y="69176"/>
                </a:lnTo>
                <a:lnTo>
                  <a:pt x="901319" y="78435"/>
                </a:lnTo>
                <a:lnTo>
                  <a:pt x="900480" y="79679"/>
                </a:lnTo>
                <a:lnTo>
                  <a:pt x="897801" y="79679"/>
                </a:lnTo>
                <a:lnTo>
                  <a:pt x="897801" y="80924"/>
                </a:lnTo>
                <a:lnTo>
                  <a:pt x="907529" y="80924"/>
                </a:lnTo>
                <a:lnTo>
                  <a:pt x="907529" y="79679"/>
                </a:lnTo>
                <a:lnTo>
                  <a:pt x="904849" y="79679"/>
                </a:lnTo>
                <a:lnTo>
                  <a:pt x="904011" y="78435"/>
                </a:lnTo>
                <a:lnTo>
                  <a:pt x="904011" y="68567"/>
                </a:lnTo>
                <a:lnTo>
                  <a:pt x="909218" y="54978"/>
                </a:lnTo>
                <a:lnTo>
                  <a:pt x="910056" y="52501"/>
                </a:lnTo>
                <a:lnTo>
                  <a:pt x="912736" y="52501"/>
                </a:lnTo>
                <a:lnTo>
                  <a:pt x="912736" y="51257"/>
                </a:lnTo>
                <a:close/>
              </a:path>
              <a:path w="1000759" h="142875">
                <a:moveTo>
                  <a:pt x="912736" y="29032"/>
                </a:moveTo>
                <a:lnTo>
                  <a:pt x="911059" y="29032"/>
                </a:lnTo>
                <a:lnTo>
                  <a:pt x="910056" y="27178"/>
                </a:lnTo>
                <a:lnTo>
                  <a:pt x="902157" y="11747"/>
                </a:lnTo>
                <a:lnTo>
                  <a:pt x="908367" y="3708"/>
                </a:lnTo>
                <a:lnTo>
                  <a:pt x="910056" y="2489"/>
                </a:lnTo>
                <a:lnTo>
                  <a:pt x="911898" y="1854"/>
                </a:lnTo>
                <a:lnTo>
                  <a:pt x="911898" y="622"/>
                </a:lnTo>
                <a:lnTo>
                  <a:pt x="904849" y="622"/>
                </a:lnTo>
                <a:lnTo>
                  <a:pt x="904849" y="1854"/>
                </a:lnTo>
                <a:lnTo>
                  <a:pt x="906526" y="2489"/>
                </a:lnTo>
                <a:lnTo>
                  <a:pt x="906526" y="4343"/>
                </a:lnTo>
                <a:lnTo>
                  <a:pt x="897801" y="16065"/>
                </a:lnTo>
                <a:lnTo>
                  <a:pt x="897801" y="3098"/>
                </a:lnTo>
                <a:lnTo>
                  <a:pt x="898639" y="1854"/>
                </a:lnTo>
                <a:lnTo>
                  <a:pt x="900480" y="1854"/>
                </a:lnTo>
                <a:lnTo>
                  <a:pt x="900480" y="622"/>
                </a:lnTo>
                <a:lnTo>
                  <a:pt x="892429" y="622"/>
                </a:lnTo>
                <a:lnTo>
                  <a:pt x="892429" y="1854"/>
                </a:lnTo>
                <a:lnTo>
                  <a:pt x="895108" y="1854"/>
                </a:lnTo>
                <a:lnTo>
                  <a:pt x="895108" y="29032"/>
                </a:lnTo>
                <a:lnTo>
                  <a:pt x="892429" y="29032"/>
                </a:lnTo>
                <a:lnTo>
                  <a:pt x="892429" y="30276"/>
                </a:lnTo>
                <a:lnTo>
                  <a:pt x="900480" y="30276"/>
                </a:lnTo>
                <a:lnTo>
                  <a:pt x="900480" y="29032"/>
                </a:lnTo>
                <a:lnTo>
                  <a:pt x="898639" y="29032"/>
                </a:lnTo>
                <a:lnTo>
                  <a:pt x="897801" y="27787"/>
                </a:lnTo>
                <a:lnTo>
                  <a:pt x="897801" y="17919"/>
                </a:lnTo>
                <a:lnTo>
                  <a:pt x="900480" y="14211"/>
                </a:lnTo>
                <a:lnTo>
                  <a:pt x="906526" y="26568"/>
                </a:lnTo>
                <a:lnTo>
                  <a:pt x="907529" y="28422"/>
                </a:lnTo>
                <a:lnTo>
                  <a:pt x="905687" y="29032"/>
                </a:lnTo>
                <a:lnTo>
                  <a:pt x="905687" y="30276"/>
                </a:lnTo>
                <a:lnTo>
                  <a:pt x="912736" y="30276"/>
                </a:lnTo>
                <a:lnTo>
                  <a:pt x="912736" y="29032"/>
                </a:lnTo>
                <a:close/>
              </a:path>
              <a:path w="1000759" h="142875">
                <a:moveTo>
                  <a:pt x="920623" y="129717"/>
                </a:moveTo>
                <a:lnTo>
                  <a:pt x="919784" y="127863"/>
                </a:lnTo>
                <a:lnTo>
                  <a:pt x="918108" y="127228"/>
                </a:lnTo>
                <a:lnTo>
                  <a:pt x="916266" y="127863"/>
                </a:lnTo>
                <a:lnTo>
                  <a:pt x="916266" y="130937"/>
                </a:lnTo>
                <a:lnTo>
                  <a:pt x="918108" y="131572"/>
                </a:lnTo>
                <a:lnTo>
                  <a:pt x="919784" y="130937"/>
                </a:lnTo>
                <a:lnTo>
                  <a:pt x="920623" y="129717"/>
                </a:lnTo>
                <a:close/>
              </a:path>
              <a:path w="1000759" h="142875">
                <a:moveTo>
                  <a:pt x="934897" y="7416"/>
                </a:moveTo>
                <a:lnTo>
                  <a:pt x="933056" y="622"/>
                </a:lnTo>
                <a:lnTo>
                  <a:pt x="916266" y="622"/>
                </a:lnTo>
                <a:lnTo>
                  <a:pt x="915428" y="7416"/>
                </a:lnTo>
                <a:lnTo>
                  <a:pt x="916266" y="7416"/>
                </a:lnTo>
                <a:lnTo>
                  <a:pt x="917105" y="4953"/>
                </a:lnTo>
                <a:lnTo>
                  <a:pt x="918946" y="3098"/>
                </a:lnTo>
                <a:lnTo>
                  <a:pt x="921639" y="1854"/>
                </a:lnTo>
                <a:lnTo>
                  <a:pt x="923315" y="1854"/>
                </a:lnTo>
                <a:lnTo>
                  <a:pt x="923315" y="29032"/>
                </a:lnTo>
                <a:lnTo>
                  <a:pt x="920623" y="29032"/>
                </a:lnTo>
                <a:lnTo>
                  <a:pt x="920623" y="30276"/>
                </a:lnTo>
                <a:lnTo>
                  <a:pt x="929525" y="30276"/>
                </a:lnTo>
                <a:lnTo>
                  <a:pt x="929525" y="29032"/>
                </a:lnTo>
                <a:lnTo>
                  <a:pt x="926846" y="29032"/>
                </a:lnTo>
                <a:lnTo>
                  <a:pt x="925995" y="27787"/>
                </a:lnTo>
                <a:lnTo>
                  <a:pt x="925995" y="3708"/>
                </a:lnTo>
                <a:lnTo>
                  <a:pt x="926846" y="1854"/>
                </a:lnTo>
                <a:lnTo>
                  <a:pt x="928687" y="1854"/>
                </a:lnTo>
                <a:lnTo>
                  <a:pt x="931367" y="3098"/>
                </a:lnTo>
                <a:lnTo>
                  <a:pt x="932218" y="3708"/>
                </a:lnTo>
                <a:lnTo>
                  <a:pt x="933894" y="7416"/>
                </a:lnTo>
                <a:lnTo>
                  <a:pt x="934897" y="7416"/>
                </a:lnTo>
                <a:close/>
              </a:path>
              <a:path w="1000759" h="142875">
                <a:moveTo>
                  <a:pt x="935736" y="51257"/>
                </a:moveTo>
                <a:lnTo>
                  <a:pt x="930363" y="51257"/>
                </a:lnTo>
                <a:lnTo>
                  <a:pt x="930363" y="52501"/>
                </a:lnTo>
                <a:lnTo>
                  <a:pt x="932218" y="52501"/>
                </a:lnTo>
                <a:lnTo>
                  <a:pt x="932218" y="53746"/>
                </a:lnTo>
                <a:lnTo>
                  <a:pt x="929525" y="72275"/>
                </a:lnTo>
                <a:lnTo>
                  <a:pt x="928687" y="72275"/>
                </a:lnTo>
                <a:lnTo>
                  <a:pt x="926846" y="53746"/>
                </a:lnTo>
                <a:lnTo>
                  <a:pt x="926846" y="52501"/>
                </a:lnTo>
                <a:lnTo>
                  <a:pt x="927849" y="52501"/>
                </a:lnTo>
                <a:lnTo>
                  <a:pt x="927849" y="51257"/>
                </a:lnTo>
                <a:lnTo>
                  <a:pt x="922477" y="51257"/>
                </a:lnTo>
                <a:lnTo>
                  <a:pt x="922477" y="52501"/>
                </a:lnTo>
                <a:lnTo>
                  <a:pt x="923315" y="52501"/>
                </a:lnTo>
                <a:lnTo>
                  <a:pt x="924318" y="53746"/>
                </a:lnTo>
                <a:lnTo>
                  <a:pt x="924318" y="58064"/>
                </a:lnTo>
                <a:lnTo>
                  <a:pt x="921639" y="72885"/>
                </a:lnTo>
                <a:lnTo>
                  <a:pt x="918108" y="53746"/>
                </a:lnTo>
                <a:lnTo>
                  <a:pt x="918946" y="52501"/>
                </a:lnTo>
                <a:lnTo>
                  <a:pt x="920623" y="52501"/>
                </a:lnTo>
                <a:lnTo>
                  <a:pt x="920623" y="51257"/>
                </a:lnTo>
                <a:lnTo>
                  <a:pt x="914590" y="51257"/>
                </a:lnTo>
                <a:lnTo>
                  <a:pt x="914590" y="52501"/>
                </a:lnTo>
                <a:lnTo>
                  <a:pt x="915428" y="52501"/>
                </a:lnTo>
                <a:lnTo>
                  <a:pt x="916266" y="53746"/>
                </a:lnTo>
                <a:lnTo>
                  <a:pt x="919784" y="80924"/>
                </a:lnTo>
                <a:lnTo>
                  <a:pt x="921639" y="80924"/>
                </a:lnTo>
                <a:lnTo>
                  <a:pt x="925156" y="62395"/>
                </a:lnTo>
                <a:lnTo>
                  <a:pt x="927849" y="80924"/>
                </a:lnTo>
                <a:lnTo>
                  <a:pt x="928687" y="80924"/>
                </a:lnTo>
                <a:lnTo>
                  <a:pt x="933894" y="53746"/>
                </a:lnTo>
                <a:lnTo>
                  <a:pt x="934897" y="52501"/>
                </a:lnTo>
                <a:lnTo>
                  <a:pt x="935736" y="52501"/>
                </a:lnTo>
                <a:lnTo>
                  <a:pt x="935736" y="51257"/>
                </a:lnTo>
                <a:close/>
              </a:path>
              <a:path w="1000759" h="142875">
                <a:moveTo>
                  <a:pt x="949833" y="130937"/>
                </a:moveTo>
                <a:lnTo>
                  <a:pt x="942784" y="129717"/>
                </a:lnTo>
                <a:lnTo>
                  <a:pt x="940943" y="127863"/>
                </a:lnTo>
                <a:lnTo>
                  <a:pt x="940943" y="126619"/>
                </a:lnTo>
                <a:lnTo>
                  <a:pt x="941946" y="124764"/>
                </a:lnTo>
                <a:lnTo>
                  <a:pt x="941946" y="123532"/>
                </a:lnTo>
                <a:lnTo>
                  <a:pt x="940104" y="122910"/>
                </a:lnTo>
                <a:lnTo>
                  <a:pt x="938428" y="123532"/>
                </a:lnTo>
                <a:lnTo>
                  <a:pt x="937412" y="125387"/>
                </a:lnTo>
                <a:lnTo>
                  <a:pt x="938428" y="127228"/>
                </a:lnTo>
                <a:lnTo>
                  <a:pt x="940104" y="129717"/>
                </a:lnTo>
                <a:lnTo>
                  <a:pt x="942784" y="130937"/>
                </a:lnTo>
                <a:lnTo>
                  <a:pt x="945476" y="131572"/>
                </a:lnTo>
                <a:lnTo>
                  <a:pt x="946315" y="131572"/>
                </a:lnTo>
                <a:lnTo>
                  <a:pt x="949833" y="130937"/>
                </a:lnTo>
                <a:close/>
              </a:path>
              <a:path w="1000759" h="142875">
                <a:moveTo>
                  <a:pt x="955205" y="121069"/>
                </a:moveTo>
                <a:lnTo>
                  <a:pt x="954201" y="117360"/>
                </a:lnTo>
                <a:lnTo>
                  <a:pt x="952525" y="114896"/>
                </a:lnTo>
                <a:lnTo>
                  <a:pt x="950683" y="113042"/>
                </a:lnTo>
                <a:lnTo>
                  <a:pt x="947153" y="112407"/>
                </a:lnTo>
                <a:lnTo>
                  <a:pt x="943622" y="113042"/>
                </a:lnTo>
                <a:lnTo>
                  <a:pt x="942784" y="113042"/>
                </a:lnTo>
                <a:lnTo>
                  <a:pt x="940104" y="115506"/>
                </a:lnTo>
                <a:lnTo>
                  <a:pt x="940943" y="104394"/>
                </a:lnTo>
                <a:lnTo>
                  <a:pt x="953363" y="104394"/>
                </a:lnTo>
                <a:lnTo>
                  <a:pt x="954201" y="101904"/>
                </a:lnTo>
                <a:lnTo>
                  <a:pt x="940104" y="101904"/>
                </a:lnTo>
                <a:lnTo>
                  <a:pt x="939266" y="117360"/>
                </a:lnTo>
                <a:lnTo>
                  <a:pt x="940943" y="117360"/>
                </a:lnTo>
                <a:lnTo>
                  <a:pt x="943622" y="114896"/>
                </a:lnTo>
                <a:lnTo>
                  <a:pt x="946315" y="114261"/>
                </a:lnTo>
                <a:lnTo>
                  <a:pt x="948156" y="114261"/>
                </a:lnTo>
                <a:lnTo>
                  <a:pt x="950683" y="116116"/>
                </a:lnTo>
                <a:lnTo>
                  <a:pt x="951687" y="117970"/>
                </a:lnTo>
                <a:lnTo>
                  <a:pt x="951687" y="125387"/>
                </a:lnTo>
                <a:lnTo>
                  <a:pt x="950683" y="128473"/>
                </a:lnTo>
                <a:lnTo>
                  <a:pt x="948994" y="129717"/>
                </a:lnTo>
                <a:lnTo>
                  <a:pt x="946315" y="130327"/>
                </a:lnTo>
                <a:lnTo>
                  <a:pt x="949833" y="130937"/>
                </a:lnTo>
                <a:lnTo>
                  <a:pt x="952525" y="129082"/>
                </a:lnTo>
                <a:lnTo>
                  <a:pt x="953363" y="128473"/>
                </a:lnTo>
                <a:lnTo>
                  <a:pt x="955205" y="121678"/>
                </a:lnTo>
                <a:lnTo>
                  <a:pt x="955205" y="121069"/>
                </a:lnTo>
                <a:close/>
              </a:path>
              <a:path w="1000759" h="142875">
                <a:moveTo>
                  <a:pt x="957732" y="29032"/>
                </a:moveTo>
                <a:lnTo>
                  <a:pt x="956056" y="29032"/>
                </a:lnTo>
                <a:lnTo>
                  <a:pt x="955205" y="27178"/>
                </a:lnTo>
                <a:lnTo>
                  <a:pt x="949833" y="6464"/>
                </a:lnTo>
                <a:lnTo>
                  <a:pt x="949833" y="18529"/>
                </a:lnTo>
                <a:lnTo>
                  <a:pt x="942784" y="18529"/>
                </a:lnTo>
                <a:lnTo>
                  <a:pt x="946315" y="3708"/>
                </a:lnTo>
                <a:lnTo>
                  <a:pt x="949833" y="18529"/>
                </a:lnTo>
                <a:lnTo>
                  <a:pt x="949833" y="6464"/>
                </a:lnTo>
                <a:lnTo>
                  <a:pt x="948156" y="0"/>
                </a:lnTo>
                <a:lnTo>
                  <a:pt x="945476" y="622"/>
                </a:lnTo>
                <a:lnTo>
                  <a:pt x="939266" y="27178"/>
                </a:lnTo>
                <a:lnTo>
                  <a:pt x="938428" y="29032"/>
                </a:lnTo>
                <a:lnTo>
                  <a:pt x="936574" y="29032"/>
                </a:lnTo>
                <a:lnTo>
                  <a:pt x="936574" y="30276"/>
                </a:lnTo>
                <a:lnTo>
                  <a:pt x="942784" y="30276"/>
                </a:lnTo>
                <a:lnTo>
                  <a:pt x="942784" y="29032"/>
                </a:lnTo>
                <a:lnTo>
                  <a:pt x="940943" y="28422"/>
                </a:lnTo>
                <a:lnTo>
                  <a:pt x="940943" y="25946"/>
                </a:lnTo>
                <a:lnTo>
                  <a:pt x="942784" y="19151"/>
                </a:lnTo>
                <a:lnTo>
                  <a:pt x="950683" y="19151"/>
                </a:lnTo>
                <a:lnTo>
                  <a:pt x="952525" y="27178"/>
                </a:lnTo>
                <a:lnTo>
                  <a:pt x="952525" y="28422"/>
                </a:lnTo>
                <a:lnTo>
                  <a:pt x="950683" y="29032"/>
                </a:lnTo>
                <a:lnTo>
                  <a:pt x="949833" y="29032"/>
                </a:lnTo>
                <a:lnTo>
                  <a:pt x="949833" y="30276"/>
                </a:lnTo>
                <a:lnTo>
                  <a:pt x="957732" y="30276"/>
                </a:lnTo>
                <a:lnTo>
                  <a:pt x="957732" y="29032"/>
                </a:lnTo>
                <a:close/>
              </a:path>
              <a:path w="1000759" h="142875">
                <a:moveTo>
                  <a:pt x="976363" y="29032"/>
                </a:moveTo>
                <a:lnTo>
                  <a:pt x="974521" y="29032"/>
                </a:lnTo>
                <a:lnTo>
                  <a:pt x="971829" y="28422"/>
                </a:lnTo>
                <a:lnTo>
                  <a:pt x="970991" y="26568"/>
                </a:lnTo>
                <a:lnTo>
                  <a:pt x="970991" y="0"/>
                </a:lnTo>
                <a:lnTo>
                  <a:pt x="968311" y="2463"/>
                </a:lnTo>
                <a:lnTo>
                  <a:pt x="964780" y="3098"/>
                </a:lnTo>
                <a:lnTo>
                  <a:pt x="963942" y="3098"/>
                </a:lnTo>
                <a:lnTo>
                  <a:pt x="963942" y="4318"/>
                </a:lnTo>
                <a:lnTo>
                  <a:pt x="968311" y="4318"/>
                </a:lnTo>
                <a:lnTo>
                  <a:pt x="968311" y="26568"/>
                </a:lnTo>
                <a:lnTo>
                  <a:pt x="967460" y="28422"/>
                </a:lnTo>
                <a:lnTo>
                  <a:pt x="964780" y="29032"/>
                </a:lnTo>
                <a:lnTo>
                  <a:pt x="963942" y="29032"/>
                </a:lnTo>
                <a:lnTo>
                  <a:pt x="963942" y="30276"/>
                </a:lnTo>
                <a:lnTo>
                  <a:pt x="976363" y="30276"/>
                </a:lnTo>
                <a:lnTo>
                  <a:pt x="976363" y="29032"/>
                </a:lnTo>
                <a:close/>
              </a:path>
              <a:path w="1000759" h="142875">
                <a:moveTo>
                  <a:pt x="1000201" y="21005"/>
                </a:moveTo>
                <a:lnTo>
                  <a:pt x="999363" y="17919"/>
                </a:lnTo>
                <a:lnTo>
                  <a:pt x="997521" y="16065"/>
                </a:lnTo>
                <a:lnTo>
                  <a:pt x="993990" y="14211"/>
                </a:lnTo>
                <a:lnTo>
                  <a:pt x="995667" y="13601"/>
                </a:lnTo>
                <a:lnTo>
                  <a:pt x="998359" y="11747"/>
                </a:lnTo>
                <a:lnTo>
                  <a:pt x="998359" y="10502"/>
                </a:lnTo>
                <a:lnTo>
                  <a:pt x="999363" y="7416"/>
                </a:lnTo>
                <a:lnTo>
                  <a:pt x="999363" y="5562"/>
                </a:lnTo>
                <a:lnTo>
                  <a:pt x="997521" y="2463"/>
                </a:lnTo>
                <a:lnTo>
                  <a:pt x="994829" y="1244"/>
                </a:lnTo>
                <a:lnTo>
                  <a:pt x="991298" y="622"/>
                </a:lnTo>
                <a:lnTo>
                  <a:pt x="989622" y="622"/>
                </a:lnTo>
                <a:lnTo>
                  <a:pt x="986104" y="1854"/>
                </a:lnTo>
                <a:lnTo>
                  <a:pt x="985088" y="3098"/>
                </a:lnTo>
                <a:lnTo>
                  <a:pt x="984250" y="6184"/>
                </a:lnTo>
                <a:lnTo>
                  <a:pt x="985088" y="8039"/>
                </a:lnTo>
                <a:lnTo>
                  <a:pt x="986104" y="8648"/>
                </a:lnTo>
                <a:lnTo>
                  <a:pt x="986942" y="8039"/>
                </a:lnTo>
                <a:lnTo>
                  <a:pt x="987780" y="6807"/>
                </a:lnTo>
                <a:lnTo>
                  <a:pt x="986942" y="6184"/>
                </a:lnTo>
                <a:lnTo>
                  <a:pt x="986942" y="4343"/>
                </a:lnTo>
                <a:lnTo>
                  <a:pt x="988618" y="1854"/>
                </a:lnTo>
                <a:lnTo>
                  <a:pt x="991298" y="1854"/>
                </a:lnTo>
                <a:lnTo>
                  <a:pt x="992149" y="1854"/>
                </a:lnTo>
                <a:lnTo>
                  <a:pt x="994829" y="3098"/>
                </a:lnTo>
                <a:lnTo>
                  <a:pt x="995667" y="4318"/>
                </a:lnTo>
                <a:lnTo>
                  <a:pt x="996670" y="7416"/>
                </a:lnTo>
                <a:lnTo>
                  <a:pt x="996670" y="9271"/>
                </a:lnTo>
                <a:lnTo>
                  <a:pt x="994829" y="12357"/>
                </a:lnTo>
                <a:lnTo>
                  <a:pt x="989622" y="14211"/>
                </a:lnTo>
                <a:lnTo>
                  <a:pt x="989622" y="14820"/>
                </a:lnTo>
                <a:lnTo>
                  <a:pt x="993152" y="15455"/>
                </a:lnTo>
                <a:lnTo>
                  <a:pt x="995667" y="17310"/>
                </a:lnTo>
                <a:lnTo>
                  <a:pt x="996670" y="18529"/>
                </a:lnTo>
                <a:lnTo>
                  <a:pt x="997521" y="22237"/>
                </a:lnTo>
                <a:lnTo>
                  <a:pt x="997521" y="24714"/>
                </a:lnTo>
                <a:lnTo>
                  <a:pt x="995667" y="27787"/>
                </a:lnTo>
                <a:lnTo>
                  <a:pt x="994829" y="28422"/>
                </a:lnTo>
                <a:lnTo>
                  <a:pt x="991298" y="29654"/>
                </a:lnTo>
                <a:lnTo>
                  <a:pt x="988618" y="29032"/>
                </a:lnTo>
                <a:lnTo>
                  <a:pt x="986942" y="27178"/>
                </a:lnTo>
                <a:lnTo>
                  <a:pt x="986942" y="25946"/>
                </a:lnTo>
                <a:lnTo>
                  <a:pt x="987780" y="24714"/>
                </a:lnTo>
                <a:lnTo>
                  <a:pt x="986942" y="22860"/>
                </a:lnTo>
                <a:lnTo>
                  <a:pt x="986104" y="22237"/>
                </a:lnTo>
                <a:lnTo>
                  <a:pt x="984250" y="22860"/>
                </a:lnTo>
                <a:lnTo>
                  <a:pt x="983411" y="24714"/>
                </a:lnTo>
                <a:lnTo>
                  <a:pt x="983411" y="25946"/>
                </a:lnTo>
                <a:lnTo>
                  <a:pt x="986104" y="29032"/>
                </a:lnTo>
                <a:lnTo>
                  <a:pt x="987780" y="30276"/>
                </a:lnTo>
                <a:lnTo>
                  <a:pt x="991298" y="30886"/>
                </a:lnTo>
                <a:lnTo>
                  <a:pt x="995667" y="30276"/>
                </a:lnTo>
                <a:lnTo>
                  <a:pt x="998359" y="27787"/>
                </a:lnTo>
                <a:lnTo>
                  <a:pt x="1000201" y="25946"/>
                </a:lnTo>
                <a:lnTo>
                  <a:pt x="1000201" y="210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" name="object 1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5300219" y="4969159"/>
            <a:ext cx="121911" cy="144038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4916285" y="4969766"/>
            <a:ext cx="119277" cy="144052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413054" y="4903645"/>
            <a:ext cx="120027" cy="75188"/>
          </a:xfrm>
          <a:prstGeom prst="rect">
            <a:avLst/>
          </a:prstGeom>
        </p:spPr>
      </p:pic>
      <p:sp>
        <p:nvSpPr>
          <p:cNvPr id="18" name="object 18"/>
          <p:cNvSpPr/>
          <p:nvPr/>
        </p:nvSpPr>
        <p:spPr>
          <a:xfrm>
            <a:off x="1814957" y="5622074"/>
            <a:ext cx="108585" cy="131445"/>
          </a:xfrm>
          <a:custGeom>
            <a:avLst/>
            <a:gdLst/>
            <a:ahLst/>
            <a:cxnLst/>
            <a:rect l="l" t="t" r="r" b="b"/>
            <a:pathLst>
              <a:path w="108585" h="131445">
                <a:moveTo>
                  <a:pt x="17665" y="60528"/>
                </a:moveTo>
                <a:lnTo>
                  <a:pt x="16764" y="57442"/>
                </a:lnTo>
                <a:lnTo>
                  <a:pt x="15875" y="54965"/>
                </a:lnTo>
                <a:lnTo>
                  <a:pt x="15011" y="53746"/>
                </a:lnTo>
                <a:lnTo>
                  <a:pt x="15011" y="66078"/>
                </a:lnTo>
                <a:lnTo>
                  <a:pt x="14122" y="69799"/>
                </a:lnTo>
                <a:lnTo>
                  <a:pt x="14122" y="73507"/>
                </a:lnTo>
                <a:lnTo>
                  <a:pt x="13246" y="75971"/>
                </a:lnTo>
                <a:lnTo>
                  <a:pt x="11468" y="78435"/>
                </a:lnTo>
                <a:lnTo>
                  <a:pt x="8826" y="79679"/>
                </a:lnTo>
                <a:lnTo>
                  <a:pt x="7048" y="79070"/>
                </a:lnTo>
                <a:lnTo>
                  <a:pt x="5283" y="75971"/>
                </a:lnTo>
                <a:lnTo>
                  <a:pt x="3530" y="69799"/>
                </a:lnTo>
                <a:lnTo>
                  <a:pt x="3530" y="61760"/>
                </a:lnTo>
                <a:lnTo>
                  <a:pt x="5283" y="55587"/>
                </a:lnTo>
                <a:lnTo>
                  <a:pt x="6172" y="53111"/>
                </a:lnTo>
                <a:lnTo>
                  <a:pt x="8826" y="51892"/>
                </a:lnTo>
                <a:lnTo>
                  <a:pt x="11468" y="53111"/>
                </a:lnTo>
                <a:lnTo>
                  <a:pt x="13246" y="55587"/>
                </a:lnTo>
                <a:lnTo>
                  <a:pt x="14122" y="58674"/>
                </a:lnTo>
                <a:lnTo>
                  <a:pt x="14122" y="61760"/>
                </a:lnTo>
                <a:lnTo>
                  <a:pt x="15011" y="66078"/>
                </a:lnTo>
                <a:lnTo>
                  <a:pt x="15011" y="53746"/>
                </a:lnTo>
                <a:lnTo>
                  <a:pt x="12357" y="51257"/>
                </a:lnTo>
                <a:lnTo>
                  <a:pt x="8826" y="50647"/>
                </a:lnTo>
                <a:lnTo>
                  <a:pt x="7937" y="50647"/>
                </a:lnTo>
                <a:lnTo>
                  <a:pt x="4419" y="52501"/>
                </a:lnTo>
                <a:lnTo>
                  <a:pt x="2654" y="54965"/>
                </a:lnTo>
                <a:lnTo>
                  <a:pt x="1765" y="55587"/>
                </a:lnTo>
                <a:lnTo>
                  <a:pt x="0" y="61760"/>
                </a:lnTo>
                <a:lnTo>
                  <a:pt x="0" y="67945"/>
                </a:lnTo>
                <a:lnTo>
                  <a:pt x="876" y="71653"/>
                </a:lnTo>
                <a:lnTo>
                  <a:pt x="876" y="74726"/>
                </a:lnTo>
                <a:lnTo>
                  <a:pt x="3530" y="78435"/>
                </a:lnTo>
                <a:lnTo>
                  <a:pt x="6172" y="80289"/>
                </a:lnTo>
                <a:lnTo>
                  <a:pt x="8826" y="80911"/>
                </a:lnTo>
                <a:lnTo>
                  <a:pt x="10591" y="80911"/>
                </a:lnTo>
                <a:lnTo>
                  <a:pt x="13246" y="79679"/>
                </a:lnTo>
                <a:lnTo>
                  <a:pt x="15875" y="77216"/>
                </a:lnTo>
                <a:lnTo>
                  <a:pt x="15875" y="75971"/>
                </a:lnTo>
                <a:lnTo>
                  <a:pt x="17665" y="69799"/>
                </a:lnTo>
                <a:lnTo>
                  <a:pt x="17665" y="60528"/>
                </a:lnTo>
                <a:close/>
              </a:path>
              <a:path w="108585" h="131445">
                <a:moveTo>
                  <a:pt x="20294" y="101904"/>
                </a:moveTo>
                <a:lnTo>
                  <a:pt x="13246" y="101904"/>
                </a:lnTo>
                <a:lnTo>
                  <a:pt x="13246" y="102539"/>
                </a:lnTo>
                <a:lnTo>
                  <a:pt x="15011" y="103149"/>
                </a:lnTo>
                <a:lnTo>
                  <a:pt x="15875" y="105003"/>
                </a:lnTo>
                <a:lnTo>
                  <a:pt x="10591" y="117360"/>
                </a:lnTo>
                <a:lnTo>
                  <a:pt x="5283" y="105003"/>
                </a:lnTo>
                <a:lnTo>
                  <a:pt x="5283" y="103149"/>
                </a:lnTo>
                <a:lnTo>
                  <a:pt x="7048" y="102539"/>
                </a:lnTo>
                <a:lnTo>
                  <a:pt x="7937" y="102539"/>
                </a:lnTo>
                <a:lnTo>
                  <a:pt x="7937" y="101904"/>
                </a:lnTo>
                <a:lnTo>
                  <a:pt x="0" y="101904"/>
                </a:lnTo>
                <a:lnTo>
                  <a:pt x="0" y="102539"/>
                </a:lnTo>
                <a:lnTo>
                  <a:pt x="1765" y="103149"/>
                </a:lnTo>
                <a:lnTo>
                  <a:pt x="2654" y="104381"/>
                </a:lnTo>
                <a:lnTo>
                  <a:pt x="8826" y="119824"/>
                </a:lnTo>
                <a:lnTo>
                  <a:pt x="8826" y="129082"/>
                </a:lnTo>
                <a:lnTo>
                  <a:pt x="7048" y="130327"/>
                </a:lnTo>
                <a:lnTo>
                  <a:pt x="5283" y="130327"/>
                </a:lnTo>
                <a:lnTo>
                  <a:pt x="5283" y="130937"/>
                </a:lnTo>
                <a:lnTo>
                  <a:pt x="14122" y="130937"/>
                </a:lnTo>
                <a:lnTo>
                  <a:pt x="14122" y="130327"/>
                </a:lnTo>
                <a:lnTo>
                  <a:pt x="13246" y="130327"/>
                </a:lnTo>
                <a:lnTo>
                  <a:pt x="11468" y="129705"/>
                </a:lnTo>
                <a:lnTo>
                  <a:pt x="11468" y="118579"/>
                </a:lnTo>
                <a:lnTo>
                  <a:pt x="16764" y="105003"/>
                </a:lnTo>
                <a:lnTo>
                  <a:pt x="17665" y="103149"/>
                </a:lnTo>
                <a:lnTo>
                  <a:pt x="19418" y="102539"/>
                </a:lnTo>
                <a:lnTo>
                  <a:pt x="20294" y="102539"/>
                </a:lnTo>
                <a:lnTo>
                  <a:pt x="20294" y="101904"/>
                </a:lnTo>
                <a:close/>
              </a:path>
              <a:path w="108585" h="131445">
                <a:moveTo>
                  <a:pt x="20294" y="29032"/>
                </a:moveTo>
                <a:lnTo>
                  <a:pt x="19418" y="29032"/>
                </a:lnTo>
                <a:lnTo>
                  <a:pt x="18529" y="28422"/>
                </a:lnTo>
                <a:lnTo>
                  <a:pt x="17665" y="27178"/>
                </a:lnTo>
                <a:lnTo>
                  <a:pt x="9702" y="11112"/>
                </a:lnTo>
                <a:lnTo>
                  <a:pt x="15875" y="3708"/>
                </a:lnTo>
                <a:lnTo>
                  <a:pt x="17665" y="2463"/>
                </a:lnTo>
                <a:lnTo>
                  <a:pt x="19418" y="1854"/>
                </a:lnTo>
                <a:lnTo>
                  <a:pt x="19418" y="609"/>
                </a:lnTo>
                <a:lnTo>
                  <a:pt x="11468" y="609"/>
                </a:lnTo>
                <a:lnTo>
                  <a:pt x="11468" y="1854"/>
                </a:lnTo>
                <a:lnTo>
                  <a:pt x="12357" y="1854"/>
                </a:lnTo>
                <a:lnTo>
                  <a:pt x="14122" y="2463"/>
                </a:lnTo>
                <a:lnTo>
                  <a:pt x="13246" y="4318"/>
                </a:lnTo>
                <a:lnTo>
                  <a:pt x="5283" y="15430"/>
                </a:lnTo>
                <a:lnTo>
                  <a:pt x="5283" y="3098"/>
                </a:lnTo>
                <a:lnTo>
                  <a:pt x="6172" y="1854"/>
                </a:lnTo>
                <a:lnTo>
                  <a:pt x="7937" y="1854"/>
                </a:lnTo>
                <a:lnTo>
                  <a:pt x="7937" y="609"/>
                </a:lnTo>
                <a:lnTo>
                  <a:pt x="0" y="609"/>
                </a:lnTo>
                <a:lnTo>
                  <a:pt x="0" y="1854"/>
                </a:lnTo>
                <a:lnTo>
                  <a:pt x="2654" y="1854"/>
                </a:lnTo>
                <a:lnTo>
                  <a:pt x="2654" y="29032"/>
                </a:lnTo>
                <a:lnTo>
                  <a:pt x="0" y="29032"/>
                </a:lnTo>
                <a:lnTo>
                  <a:pt x="0" y="30264"/>
                </a:lnTo>
                <a:lnTo>
                  <a:pt x="7937" y="30264"/>
                </a:lnTo>
                <a:lnTo>
                  <a:pt x="7937" y="29032"/>
                </a:lnTo>
                <a:lnTo>
                  <a:pt x="6172" y="29032"/>
                </a:lnTo>
                <a:lnTo>
                  <a:pt x="5283" y="27787"/>
                </a:lnTo>
                <a:lnTo>
                  <a:pt x="5283" y="17919"/>
                </a:lnTo>
                <a:lnTo>
                  <a:pt x="7937" y="14211"/>
                </a:lnTo>
                <a:lnTo>
                  <a:pt x="14122" y="26568"/>
                </a:lnTo>
                <a:lnTo>
                  <a:pt x="15011" y="28422"/>
                </a:lnTo>
                <a:lnTo>
                  <a:pt x="13246" y="29032"/>
                </a:lnTo>
                <a:lnTo>
                  <a:pt x="13246" y="30264"/>
                </a:lnTo>
                <a:lnTo>
                  <a:pt x="20294" y="30264"/>
                </a:lnTo>
                <a:lnTo>
                  <a:pt x="20294" y="29032"/>
                </a:lnTo>
                <a:close/>
              </a:path>
              <a:path w="108585" h="131445">
                <a:moveTo>
                  <a:pt x="28257" y="79070"/>
                </a:moveTo>
                <a:lnTo>
                  <a:pt x="27368" y="77216"/>
                </a:lnTo>
                <a:lnTo>
                  <a:pt x="25603" y="76581"/>
                </a:lnTo>
                <a:lnTo>
                  <a:pt x="23837" y="77216"/>
                </a:lnTo>
                <a:lnTo>
                  <a:pt x="23837" y="80289"/>
                </a:lnTo>
                <a:lnTo>
                  <a:pt x="25603" y="81534"/>
                </a:lnTo>
                <a:lnTo>
                  <a:pt x="27368" y="80289"/>
                </a:lnTo>
                <a:lnTo>
                  <a:pt x="28257" y="79070"/>
                </a:lnTo>
                <a:close/>
              </a:path>
              <a:path w="108585" h="131445">
                <a:moveTo>
                  <a:pt x="42367" y="7416"/>
                </a:moveTo>
                <a:lnTo>
                  <a:pt x="40614" y="609"/>
                </a:lnTo>
                <a:lnTo>
                  <a:pt x="23837" y="609"/>
                </a:lnTo>
                <a:lnTo>
                  <a:pt x="22948" y="7416"/>
                </a:lnTo>
                <a:lnTo>
                  <a:pt x="23837" y="7416"/>
                </a:lnTo>
                <a:lnTo>
                  <a:pt x="25603" y="2463"/>
                </a:lnTo>
                <a:lnTo>
                  <a:pt x="29121" y="1854"/>
                </a:lnTo>
                <a:lnTo>
                  <a:pt x="30886" y="1854"/>
                </a:lnTo>
                <a:lnTo>
                  <a:pt x="30886" y="29032"/>
                </a:lnTo>
                <a:lnTo>
                  <a:pt x="27368" y="29032"/>
                </a:lnTo>
                <a:lnTo>
                  <a:pt x="27368" y="30264"/>
                </a:lnTo>
                <a:lnTo>
                  <a:pt x="37071" y="30264"/>
                </a:lnTo>
                <a:lnTo>
                  <a:pt x="37071" y="29032"/>
                </a:lnTo>
                <a:lnTo>
                  <a:pt x="34429" y="29032"/>
                </a:lnTo>
                <a:lnTo>
                  <a:pt x="33540" y="27787"/>
                </a:lnTo>
                <a:lnTo>
                  <a:pt x="33540" y="1854"/>
                </a:lnTo>
                <a:lnTo>
                  <a:pt x="36195" y="1854"/>
                </a:lnTo>
                <a:lnTo>
                  <a:pt x="38849" y="2463"/>
                </a:lnTo>
                <a:lnTo>
                  <a:pt x="39712" y="3708"/>
                </a:lnTo>
                <a:lnTo>
                  <a:pt x="41478" y="7416"/>
                </a:lnTo>
                <a:lnTo>
                  <a:pt x="42367" y="7416"/>
                </a:lnTo>
                <a:close/>
              </a:path>
              <a:path w="108585" h="131445">
                <a:moveTo>
                  <a:pt x="61798" y="51257"/>
                </a:moveTo>
                <a:lnTo>
                  <a:pt x="47663" y="51257"/>
                </a:lnTo>
                <a:lnTo>
                  <a:pt x="46786" y="66713"/>
                </a:lnTo>
                <a:lnTo>
                  <a:pt x="47663" y="67322"/>
                </a:lnTo>
                <a:lnTo>
                  <a:pt x="50317" y="64223"/>
                </a:lnTo>
                <a:lnTo>
                  <a:pt x="53848" y="63614"/>
                </a:lnTo>
                <a:lnTo>
                  <a:pt x="55613" y="63614"/>
                </a:lnTo>
                <a:lnTo>
                  <a:pt x="58267" y="65468"/>
                </a:lnTo>
                <a:lnTo>
                  <a:pt x="59143" y="67322"/>
                </a:lnTo>
                <a:lnTo>
                  <a:pt x="59143" y="74726"/>
                </a:lnTo>
                <a:lnTo>
                  <a:pt x="58267" y="77825"/>
                </a:lnTo>
                <a:lnTo>
                  <a:pt x="56489" y="79070"/>
                </a:lnTo>
                <a:lnTo>
                  <a:pt x="53848" y="79679"/>
                </a:lnTo>
                <a:lnTo>
                  <a:pt x="50317" y="79070"/>
                </a:lnTo>
                <a:lnTo>
                  <a:pt x="48552" y="77216"/>
                </a:lnTo>
                <a:lnTo>
                  <a:pt x="48552" y="75971"/>
                </a:lnTo>
                <a:lnTo>
                  <a:pt x="49441" y="74117"/>
                </a:lnTo>
                <a:lnTo>
                  <a:pt x="48552" y="72872"/>
                </a:lnTo>
                <a:lnTo>
                  <a:pt x="47663" y="72263"/>
                </a:lnTo>
                <a:lnTo>
                  <a:pt x="45897" y="72872"/>
                </a:lnTo>
                <a:lnTo>
                  <a:pt x="45021" y="74726"/>
                </a:lnTo>
                <a:lnTo>
                  <a:pt x="45897" y="76581"/>
                </a:lnTo>
                <a:lnTo>
                  <a:pt x="47663" y="79070"/>
                </a:lnTo>
                <a:lnTo>
                  <a:pt x="49441" y="80289"/>
                </a:lnTo>
                <a:lnTo>
                  <a:pt x="52959" y="80911"/>
                </a:lnTo>
                <a:lnTo>
                  <a:pt x="53848" y="80911"/>
                </a:lnTo>
                <a:lnTo>
                  <a:pt x="57378" y="80289"/>
                </a:lnTo>
                <a:lnTo>
                  <a:pt x="60909" y="77825"/>
                </a:lnTo>
                <a:lnTo>
                  <a:pt x="61798" y="74726"/>
                </a:lnTo>
                <a:lnTo>
                  <a:pt x="61798" y="66713"/>
                </a:lnTo>
                <a:lnTo>
                  <a:pt x="60032" y="64223"/>
                </a:lnTo>
                <a:lnTo>
                  <a:pt x="58267" y="62369"/>
                </a:lnTo>
                <a:lnTo>
                  <a:pt x="54724" y="61760"/>
                </a:lnTo>
                <a:lnTo>
                  <a:pt x="51206" y="62369"/>
                </a:lnTo>
                <a:lnTo>
                  <a:pt x="50317" y="62369"/>
                </a:lnTo>
                <a:lnTo>
                  <a:pt x="47663" y="64858"/>
                </a:lnTo>
                <a:lnTo>
                  <a:pt x="48552" y="53746"/>
                </a:lnTo>
                <a:lnTo>
                  <a:pt x="60909" y="53746"/>
                </a:lnTo>
                <a:lnTo>
                  <a:pt x="61798" y="51257"/>
                </a:lnTo>
                <a:close/>
              </a:path>
              <a:path w="108585" h="131445">
                <a:moveTo>
                  <a:pt x="65316" y="29032"/>
                </a:moveTo>
                <a:lnTo>
                  <a:pt x="64452" y="29032"/>
                </a:lnTo>
                <a:lnTo>
                  <a:pt x="63550" y="28422"/>
                </a:lnTo>
                <a:lnTo>
                  <a:pt x="62661" y="27178"/>
                </a:lnTo>
                <a:lnTo>
                  <a:pt x="57378" y="6807"/>
                </a:lnTo>
                <a:lnTo>
                  <a:pt x="57378" y="17919"/>
                </a:lnTo>
                <a:lnTo>
                  <a:pt x="50317" y="17919"/>
                </a:lnTo>
                <a:lnTo>
                  <a:pt x="53848" y="3708"/>
                </a:lnTo>
                <a:lnTo>
                  <a:pt x="57378" y="17919"/>
                </a:lnTo>
                <a:lnTo>
                  <a:pt x="57378" y="6807"/>
                </a:lnTo>
                <a:lnTo>
                  <a:pt x="55613" y="0"/>
                </a:lnTo>
                <a:lnTo>
                  <a:pt x="52959" y="609"/>
                </a:lnTo>
                <a:lnTo>
                  <a:pt x="46786" y="27178"/>
                </a:lnTo>
                <a:lnTo>
                  <a:pt x="45897" y="28422"/>
                </a:lnTo>
                <a:lnTo>
                  <a:pt x="44132" y="29032"/>
                </a:lnTo>
                <a:lnTo>
                  <a:pt x="44132" y="30264"/>
                </a:lnTo>
                <a:lnTo>
                  <a:pt x="50317" y="30264"/>
                </a:lnTo>
                <a:lnTo>
                  <a:pt x="50317" y="29032"/>
                </a:lnTo>
                <a:lnTo>
                  <a:pt x="48552" y="28422"/>
                </a:lnTo>
                <a:lnTo>
                  <a:pt x="48552" y="25933"/>
                </a:lnTo>
                <a:lnTo>
                  <a:pt x="50317" y="19151"/>
                </a:lnTo>
                <a:lnTo>
                  <a:pt x="58267" y="19151"/>
                </a:lnTo>
                <a:lnTo>
                  <a:pt x="59143" y="26568"/>
                </a:lnTo>
                <a:lnTo>
                  <a:pt x="60032" y="28422"/>
                </a:lnTo>
                <a:lnTo>
                  <a:pt x="58267" y="29032"/>
                </a:lnTo>
                <a:lnTo>
                  <a:pt x="57378" y="29032"/>
                </a:lnTo>
                <a:lnTo>
                  <a:pt x="57378" y="30264"/>
                </a:lnTo>
                <a:lnTo>
                  <a:pt x="65316" y="30264"/>
                </a:lnTo>
                <a:lnTo>
                  <a:pt x="65316" y="29032"/>
                </a:lnTo>
                <a:close/>
              </a:path>
              <a:path w="108585" h="131445">
                <a:moveTo>
                  <a:pt x="86499" y="13576"/>
                </a:moveTo>
                <a:lnTo>
                  <a:pt x="85636" y="9880"/>
                </a:lnTo>
                <a:lnTo>
                  <a:pt x="84747" y="6794"/>
                </a:lnTo>
                <a:lnTo>
                  <a:pt x="83870" y="4318"/>
                </a:lnTo>
                <a:lnTo>
                  <a:pt x="82981" y="3098"/>
                </a:lnTo>
                <a:lnTo>
                  <a:pt x="82981" y="11734"/>
                </a:lnTo>
                <a:lnTo>
                  <a:pt x="82981" y="19761"/>
                </a:lnTo>
                <a:lnTo>
                  <a:pt x="82092" y="22860"/>
                </a:lnTo>
                <a:lnTo>
                  <a:pt x="81216" y="25323"/>
                </a:lnTo>
                <a:lnTo>
                  <a:pt x="79451" y="27787"/>
                </a:lnTo>
                <a:lnTo>
                  <a:pt x="76796" y="29032"/>
                </a:lnTo>
                <a:lnTo>
                  <a:pt x="75044" y="28422"/>
                </a:lnTo>
                <a:lnTo>
                  <a:pt x="73279" y="25323"/>
                </a:lnTo>
                <a:lnTo>
                  <a:pt x="72390" y="22860"/>
                </a:lnTo>
                <a:lnTo>
                  <a:pt x="71501" y="19151"/>
                </a:lnTo>
                <a:lnTo>
                  <a:pt x="71501" y="11112"/>
                </a:lnTo>
                <a:lnTo>
                  <a:pt x="72390" y="8026"/>
                </a:lnTo>
                <a:lnTo>
                  <a:pt x="73279" y="5562"/>
                </a:lnTo>
                <a:lnTo>
                  <a:pt x="75044" y="3098"/>
                </a:lnTo>
                <a:lnTo>
                  <a:pt x="76796" y="1854"/>
                </a:lnTo>
                <a:lnTo>
                  <a:pt x="79451" y="2463"/>
                </a:lnTo>
                <a:lnTo>
                  <a:pt x="81216" y="5562"/>
                </a:lnTo>
                <a:lnTo>
                  <a:pt x="82092" y="8026"/>
                </a:lnTo>
                <a:lnTo>
                  <a:pt x="82981" y="11734"/>
                </a:lnTo>
                <a:lnTo>
                  <a:pt x="82981" y="3098"/>
                </a:lnTo>
                <a:lnTo>
                  <a:pt x="80327" y="1244"/>
                </a:lnTo>
                <a:lnTo>
                  <a:pt x="76796" y="0"/>
                </a:lnTo>
                <a:lnTo>
                  <a:pt x="75907" y="609"/>
                </a:lnTo>
                <a:lnTo>
                  <a:pt x="73279" y="1854"/>
                </a:lnTo>
                <a:lnTo>
                  <a:pt x="70624" y="4318"/>
                </a:lnTo>
                <a:lnTo>
                  <a:pt x="70624" y="5562"/>
                </a:lnTo>
                <a:lnTo>
                  <a:pt x="68859" y="8026"/>
                </a:lnTo>
                <a:lnTo>
                  <a:pt x="67970" y="11734"/>
                </a:lnTo>
                <a:lnTo>
                  <a:pt x="67970" y="17284"/>
                </a:lnTo>
                <a:lnTo>
                  <a:pt x="76796" y="30264"/>
                </a:lnTo>
                <a:lnTo>
                  <a:pt x="78562" y="30264"/>
                </a:lnTo>
                <a:lnTo>
                  <a:pt x="81216" y="29032"/>
                </a:lnTo>
                <a:lnTo>
                  <a:pt x="83870" y="26568"/>
                </a:lnTo>
                <a:lnTo>
                  <a:pt x="83870" y="25323"/>
                </a:lnTo>
                <a:lnTo>
                  <a:pt x="85636" y="22860"/>
                </a:lnTo>
                <a:lnTo>
                  <a:pt x="85636" y="19151"/>
                </a:lnTo>
                <a:lnTo>
                  <a:pt x="86499" y="15443"/>
                </a:lnTo>
                <a:lnTo>
                  <a:pt x="86499" y="13576"/>
                </a:lnTo>
                <a:close/>
              </a:path>
              <a:path w="108585" h="131445">
                <a:moveTo>
                  <a:pt x="108585" y="17297"/>
                </a:moveTo>
                <a:lnTo>
                  <a:pt x="106819" y="14211"/>
                </a:lnTo>
                <a:lnTo>
                  <a:pt x="105930" y="13601"/>
                </a:lnTo>
                <a:lnTo>
                  <a:pt x="105930" y="20383"/>
                </a:lnTo>
                <a:lnTo>
                  <a:pt x="105054" y="24714"/>
                </a:lnTo>
                <a:lnTo>
                  <a:pt x="104165" y="27178"/>
                </a:lnTo>
                <a:lnTo>
                  <a:pt x="103276" y="28422"/>
                </a:lnTo>
                <a:lnTo>
                  <a:pt x="99745" y="29641"/>
                </a:lnTo>
                <a:lnTo>
                  <a:pt x="97993" y="29032"/>
                </a:lnTo>
                <a:lnTo>
                  <a:pt x="95338" y="26568"/>
                </a:lnTo>
                <a:lnTo>
                  <a:pt x="95338" y="25323"/>
                </a:lnTo>
                <a:lnTo>
                  <a:pt x="94462" y="22237"/>
                </a:lnTo>
                <a:lnTo>
                  <a:pt x="93573" y="18529"/>
                </a:lnTo>
                <a:lnTo>
                  <a:pt x="94462" y="16675"/>
                </a:lnTo>
                <a:lnTo>
                  <a:pt x="97104" y="14211"/>
                </a:lnTo>
                <a:lnTo>
                  <a:pt x="100634" y="12966"/>
                </a:lnTo>
                <a:lnTo>
                  <a:pt x="101511" y="12966"/>
                </a:lnTo>
                <a:lnTo>
                  <a:pt x="104165" y="14820"/>
                </a:lnTo>
                <a:lnTo>
                  <a:pt x="105054" y="16675"/>
                </a:lnTo>
                <a:lnTo>
                  <a:pt x="105930" y="20383"/>
                </a:lnTo>
                <a:lnTo>
                  <a:pt x="105930" y="13601"/>
                </a:lnTo>
                <a:lnTo>
                  <a:pt x="104165" y="12357"/>
                </a:lnTo>
                <a:lnTo>
                  <a:pt x="100634" y="11112"/>
                </a:lnTo>
                <a:lnTo>
                  <a:pt x="97104" y="12357"/>
                </a:lnTo>
                <a:lnTo>
                  <a:pt x="96227" y="12966"/>
                </a:lnTo>
                <a:lnTo>
                  <a:pt x="93573" y="16065"/>
                </a:lnTo>
                <a:lnTo>
                  <a:pt x="93573" y="14211"/>
                </a:lnTo>
                <a:lnTo>
                  <a:pt x="94462" y="9258"/>
                </a:lnTo>
                <a:lnTo>
                  <a:pt x="94462" y="6172"/>
                </a:lnTo>
                <a:lnTo>
                  <a:pt x="97993" y="2463"/>
                </a:lnTo>
                <a:lnTo>
                  <a:pt x="100634" y="1244"/>
                </a:lnTo>
                <a:lnTo>
                  <a:pt x="103276" y="1854"/>
                </a:lnTo>
                <a:lnTo>
                  <a:pt x="103276" y="4318"/>
                </a:lnTo>
                <a:lnTo>
                  <a:pt x="104165" y="5562"/>
                </a:lnTo>
                <a:lnTo>
                  <a:pt x="105054" y="6172"/>
                </a:lnTo>
                <a:lnTo>
                  <a:pt x="106819" y="5562"/>
                </a:lnTo>
                <a:lnTo>
                  <a:pt x="106819" y="4318"/>
                </a:lnTo>
                <a:lnTo>
                  <a:pt x="105930" y="1854"/>
                </a:lnTo>
                <a:lnTo>
                  <a:pt x="105054" y="1244"/>
                </a:lnTo>
                <a:lnTo>
                  <a:pt x="101511" y="0"/>
                </a:lnTo>
                <a:lnTo>
                  <a:pt x="98882" y="609"/>
                </a:lnTo>
                <a:lnTo>
                  <a:pt x="90919" y="12357"/>
                </a:lnTo>
                <a:lnTo>
                  <a:pt x="90919" y="21005"/>
                </a:lnTo>
                <a:lnTo>
                  <a:pt x="92684" y="27178"/>
                </a:lnTo>
                <a:lnTo>
                  <a:pt x="96227" y="29641"/>
                </a:lnTo>
                <a:lnTo>
                  <a:pt x="99745" y="30264"/>
                </a:lnTo>
                <a:lnTo>
                  <a:pt x="103276" y="30264"/>
                </a:lnTo>
                <a:lnTo>
                  <a:pt x="105930" y="27787"/>
                </a:lnTo>
                <a:lnTo>
                  <a:pt x="106819" y="27178"/>
                </a:lnTo>
                <a:lnTo>
                  <a:pt x="107696" y="24079"/>
                </a:lnTo>
                <a:lnTo>
                  <a:pt x="108585" y="20383"/>
                </a:lnTo>
                <a:lnTo>
                  <a:pt x="108585" y="1729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7723733" y="5191582"/>
            <a:ext cx="108585" cy="132080"/>
          </a:xfrm>
          <a:custGeom>
            <a:avLst/>
            <a:gdLst/>
            <a:ahLst/>
            <a:cxnLst/>
            <a:rect l="l" t="t" r="r" b="b"/>
            <a:pathLst>
              <a:path w="108584" h="132079">
                <a:moveTo>
                  <a:pt x="18465" y="114261"/>
                </a:moveTo>
                <a:lnTo>
                  <a:pt x="17627" y="110553"/>
                </a:lnTo>
                <a:lnTo>
                  <a:pt x="15786" y="104990"/>
                </a:lnTo>
                <a:lnTo>
                  <a:pt x="14947" y="103759"/>
                </a:lnTo>
                <a:lnTo>
                  <a:pt x="14947" y="112407"/>
                </a:lnTo>
                <a:lnTo>
                  <a:pt x="14947" y="120446"/>
                </a:lnTo>
                <a:lnTo>
                  <a:pt x="14109" y="123520"/>
                </a:lnTo>
                <a:lnTo>
                  <a:pt x="13093" y="126606"/>
                </a:lnTo>
                <a:lnTo>
                  <a:pt x="11417" y="129070"/>
                </a:lnTo>
                <a:lnTo>
                  <a:pt x="9575" y="130314"/>
                </a:lnTo>
                <a:lnTo>
                  <a:pt x="7048" y="129070"/>
                </a:lnTo>
                <a:lnTo>
                  <a:pt x="5207" y="126606"/>
                </a:lnTo>
                <a:lnTo>
                  <a:pt x="5207" y="125996"/>
                </a:lnTo>
                <a:lnTo>
                  <a:pt x="4368" y="123520"/>
                </a:lnTo>
                <a:lnTo>
                  <a:pt x="3530" y="120446"/>
                </a:lnTo>
                <a:lnTo>
                  <a:pt x="3530" y="112407"/>
                </a:lnTo>
                <a:lnTo>
                  <a:pt x="4368" y="108699"/>
                </a:lnTo>
                <a:lnTo>
                  <a:pt x="5207" y="106235"/>
                </a:lnTo>
                <a:lnTo>
                  <a:pt x="7048" y="103759"/>
                </a:lnTo>
                <a:lnTo>
                  <a:pt x="9575" y="102527"/>
                </a:lnTo>
                <a:lnTo>
                  <a:pt x="11417" y="103136"/>
                </a:lnTo>
                <a:lnTo>
                  <a:pt x="13093" y="106235"/>
                </a:lnTo>
                <a:lnTo>
                  <a:pt x="14109" y="108699"/>
                </a:lnTo>
                <a:lnTo>
                  <a:pt x="14947" y="112407"/>
                </a:lnTo>
                <a:lnTo>
                  <a:pt x="14947" y="103759"/>
                </a:lnTo>
                <a:lnTo>
                  <a:pt x="12255" y="101904"/>
                </a:lnTo>
                <a:lnTo>
                  <a:pt x="9575" y="101282"/>
                </a:lnTo>
                <a:lnTo>
                  <a:pt x="7899" y="101282"/>
                </a:lnTo>
                <a:lnTo>
                  <a:pt x="5207" y="102527"/>
                </a:lnTo>
                <a:lnTo>
                  <a:pt x="2527" y="104990"/>
                </a:lnTo>
                <a:lnTo>
                  <a:pt x="2527" y="106235"/>
                </a:lnTo>
                <a:lnTo>
                  <a:pt x="838" y="109308"/>
                </a:lnTo>
                <a:lnTo>
                  <a:pt x="838" y="112407"/>
                </a:lnTo>
                <a:lnTo>
                  <a:pt x="0" y="116103"/>
                </a:lnTo>
                <a:lnTo>
                  <a:pt x="0" y="117957"/>
                </a:lnTo>
                <a:lnTo>
                  <a:pt x="9575" y="131559"/>
                </a:lnTo>
                <a:lnTo>
                  <a:pt x="10579" y="131559"/>
                </a:lnTo>
                <a:lnTo>
                  <a:pt x="13093" y="129705"/>
                </a:lnTo>
                <a:lnTo>
                  <a:pt x="15786" y="127228"/>
                </a:lnTo>
                <a:lnTo>
                  <a:pt x="15786" y="125996"/>
                </a:lnTo>
                <a:lnTo>
                  <a:pt x="17627" y="123520"/>
                </a:lnTo>
                <a:lnTo>
                  <a:pt x="17627" y="119811"/>
                </a:lnTo>
                <a:lnTo>
                  <a:pt x="18465" y="116103"/>
                </a:lnTo>
                <a:lnTo>
                  <a:pt x="18465" y="114261"/>
                </a:lnTo>
                <a:close/>
              </a:path>
              <a:path w="108584" h="132079">
                <a:moveTo>
                  <a:pt x="20320" y="79667"/>
                </a:moveTo>
                <a:lnTo>
                  <a:pt x="19304" y="79667"/>
                </a:lnTo>
                <a:lnTo>
                  <a:pt x="17627" y="78435"/>
                </a:lnTo>
                <a:lnTo>
                  <a:pt x="12255" y="65455"/>
                </a:lnTo>
                <a:lnTo>
                  <a:pt x="13093" y="65455"/>
                </a:lnTo>
                <a:lnTo>
                  <a:pt x="16789" y="62992"/>
                </a:lnTo>
                <a:lnTo>
                  <a:pt x="17627" y="61760"/>
                </a:lnTo>
                <a:lnTo>
                  <a:pt x="18465" y="58051"/>
                </a:lnTo>
                <a:lnTo>
                  <a:pt x="18465" y="55587"/>
                </a:lnTo>
                <a:lnTo>
                  <a:pt x="16789" y="52489"/>
                </a:lnTo>
                <a:lnTo>
                  <a:pt x="15786" y="52031"/>
                </a:lnTo>
                <a:lnTo>
                  <a:pt x="15786" y="58051"/>
                </a:lnTo>
                <a:lnTo>
                  <a:pt x="14109" y="62992"/>
                </a:lnTo>
                <a:lnTo>
                  <a:pt x="13093" y="63614"/>
                </a:lnTo>
                <a:lnTo>
                  <a:pt x="9575" y="64846"/>
                </a:lnTo>
                <a:lnTo>
                  <a:pt x="5207" y="64846"/>
                </a:lnTo>
                <a:lnTo>
                  <a:pt x="5207" y="53733"/>
                </a:lnTo>
                <a:lnTo>
                  <a:pt x="6045" y="52489"/>
                </a:lnTo>
                <a:lnTo>
                  <a:pt x="7048" y="51879"/>
                </a:lnTo>
                <a:lnTo>
                  <a:pt x="8737" y="51879"/>
                </a:lnTo>
                <a:lnTo>
                  <a:pt x="10579" y="52489"/>
                </a:lnTo>
                <a:lnTo>
                  <a:pt x="14109" y="53733"/>
                </a:lnTo>
                <a:lnTo>
                  <a:pt x="14947" y="54978"/>
                </a:lnTo>
                <a:lnTo>
                  <a:pt x="15786" y="58051"/>
                </a:lnTo>
                <a:lnTo>
                  <a:pt x="15786" y="52031"/>
                </a:lnTo>
                <a:lnTo>
                  <a:pt x="14109" y="51257"/>
                </a:lnTo>
                <a:lnTo>
                  <a:pt x="10579" y="51257"/>
                </a:lnTo>
                <a:lnTo>
                  <a:pt x="0" y="51257"/>
                </a:lnTo>
                <a:lnTo>
                  <a:pt x="0" y="51879"/>
                </a:lnTo>
                <a:lnTo>
                  <a:pt x="838" y="51879"/>
                </a:lnTo>
                <a:lnTo>
                  <a:pt x="2527" y="52489"/>
                </a:lnTo>
                <a:lnTo>
                  <a:pt x="2527" y="79057"/>
                </a:lnTo>
                <a:lnTo>
                  <a:pt x="838" y="79667"/>
                </a:lnTo>
                <a:lnTo>
                  <a:pt x="0" y="79667"/>
                </a:lnTo>
                <a:lnTo>
                  <a:pt x="0" y="80911"/>
                </a:lnTo>
                <a:lnTo>
                  <a:pt x="7899" y="80911"/>
                </a:lnTo>
                <a:lnTo>
                  <a:pt x="7899" y="79667"/>
                </a:lnTo>
                <a:lnTo>
                  <a:pt x="7048" y="79667"/>
                </a:lnTo>
                <a:lnTo>
                  <a:pt x="6045" y="79057"/>
                </a:lnTo>
                <a:lnTo>
                  <a:pt x="5207" y="78435"/>
                </a:lnTo>
                <a:lnTo>
                  <a:pt x="5207" y="65455"/>
                </a:lnTo>
                <a:lnTo>
                  <a:pt x="9575" y="65455"/>
                </a:lnTo>
                <a:lnTo>
                  <a:pt x="14947" y="80911"/>
                </a:lnTo>
                <a:lnTo>
                  <a:pt x="20320" y="80911"/>
                </a:lnTo>
                <a:lnTo>
                  <a:pt x="20320" y="79667"/>
                </a:lnTo>
                <a:close/>
              </a:path>
              <a:path w="108584" h="132079">
                <a:moveTo>
                  <a:pt x="20320" y="29019"/>
                </a:moveTo>
                <a:lnTo>
                  <a:pt x="19304" y="29019"/>
                </a:lnTo>
                <a:lnTo>
                  <a:pt x="18465" y="28409"/>
                </a:lnTo>
                <a:lnTo>
                  <a:pt x="17627" y="27165"/>
                </a:lnTo>
                <a:lnTo>
                  <a:pt x="10579" y="11112"/>
                </a:lnTo>
                <a:lnTo>
                  <a:pt x="15786" y="3695"/>
                </a:lnTo>
                <a:lnTo>
                  <a:pt x="17627" y="1841"/>
                </a:lnTo>
                <a:lnTo>
                  <a:pt x="19304" y="1841"/>
                </a:lnTo>
                <a:lnTo>
                  <a:pt x="19304" y="609"/>
                </a:lnTo>
                <a:lnTo>
                  <a:pt x="12255" y="609"/>
                </a:lnTo>
                <a:lnTo>
                  <a:pt x="12255" y="1841"/>
                </a:lnTo>
                <a:lnTo>
                  <a:pt x="14109" y="1841"/>
                </a:lnTo>
                <a:lnTo>
                  <a:pt x="14109" y="3695"/>
                </a:lnTo>
                <a:lnTo>
                  <a:pt x="5207" y="15443"/>
                </a:lnTo>
                <a:lnTo>
                  <a:pt x="5207" y="3086"/>
                </a:lnTo>
                <a:lnTo>
                  <a:pt x="6045" y="1841"/>
                </a:lnTo>
                <a:lnTo>
                  <a:pt x="7899" y="1841"/>
                </a:lnTo>
                <a:lnTo>
                  <a:pt x="7899" y="609"/>
                </a:lnTo>
                <a:lnTo>
                  <a:pt x="0" y="609"/>
                </a:lnTo>
                <a:lnTo>
                  <a:pt x="0" y="1841"/>
                </a:lnTo>
                <a:lnTo>
                  <a:pt x="2527" y="1841"/>
                </a:lnTo>
                <a:lnTo>
                  <a:pt x="2527" y="29019"/>
                </a:lnTo>
                <a:lnTo>
                  <a:pt x="0" y="29019"/>
                </a:lnTo>
                <a:lnTo>
                  <a:pt x="0" y="30264"/>
                </a:lnTo>
                <a:lnTo>
                  <a:pt x="7899" y="30264"/>
                </a:lnTo>
                <a:lnTo>
                  <a:pt x="7899" y="29019"/>
                </a:lnTo>
                <a:lnTo>
                  <a:pt x="6045" y="29019"/>
                </a:lnTo>
                <a:lnTo>
                  <a:pt x="5207" y="27787"/>
                </a:lnTo>
                <a:lnTo>
                  <a:pt x="5207" y="17907"/>
                </a:lnTo>
                <a:lnTo>
                  <a:pt x="8737" y="13589"/>
                </a:lnTo>
                <a:lnTo>
                  <a:pt x="14109" y="26555"/>
                </a:lnTo>
                <a:lnTo>
                  <a:pt x="14947" y="28409"/>
                </a:lnTo>
                <a:lnTo>
                  <a:pt x="13093" y="29019"/>
                </a:lnTo>
                <a:lnTo>
                  <a:pt x="13093" y="30264"/>
                </a:lnTo>
                <a:lnTo>
                  <a:pt x="20320" y="30264"/>
                </a:lnTo>
                <a:lnTo>
                  <a:pt x="20320" y="29019"/>
                </a:lnTo>
                <a:close/>
              </a:path>
              <a:path w="108584" h="132079">
                <a:moveTo>
                  <a:pt x="28206" y="127228"/>
                </a:moveTo>
                <a:lnTo>
                  <a:pt x="26365" y="126606"/>
                </a:lnTo>
                <a:lnTo>
                  <a:pt x="24676" y="127228"/>
                </a:lnTo>
                <a:lnTo>
                  <a:pt x="23837" y="129070"/>
                </a:lnTo>
                <a:lnTo>
                  <a:pt x="24676" y="130924"/>
                </a:lnTo>
                <a:lnTo>
                  <a:pt x="26365" y="131559"/>
                </a:lnTo>
                <a:lnTo>
                  <a:pt x="28206" y="130924"/>
                </a:lnTo>
                <a:lnTo>
                  <a:pt x="28206" y="129070"/>
                </a:lnTo>
                <a:lnTo>
                  <a:pt x="28206" y="127228"/>
                </a:lnTo>
                <a:close/>
              </a:path>
              <a:path w="108584" h="132079">
                <a:moveTo>
                  <a:pt x="42303" y="72872"/>
                </a:moveTo>
                <a:lnTo>
                  <a:pt x="41465" y="71018"/>
                </a:lnTo>
                <a:lnTo>
                  <a:pt x="40462" y="67945"/>
                </a:lnTo>
                <a:lnTo>
                  <a:pt x="38785" y="66090"/>
                </a:lnTo>
                <a:lnTo>
                  <a:pt x="38785" y="72872"/>
                </a:lnTo>
                <a:lnTo>
                  <a:pt x="38785" y="74726"/>
                </a:lnTo>
                <a:lnTo>
                  <a:pt x="36931" y="77812"/>
                </a:lnTo>
                <a:lnTo>
                  <a:pt x="36093" y="78435"/>
                </a:lnTo>
                <a:lnTo>
                  <a:pt x="32575" y="79667"/>
                </a:lnTo>
                <a:lnTo>
                  <a:pt x="29044" y="79667"/>
                </a:lnTo>
                <a:lnTo>
                  <a:pt x="27368" y="78435"/>
                </a:lnTo>
                <a:lnTo>
                  <a:pt x="27368" y="65455"/>
                </a:lnTo>
                <a:lnTo>
                  <a:pt x="31737" y="65455"/>
                </a:lnTo>
                <a:lnTo>
                  <a:pt x="33413" y="65455"/>
                </a:lnTo>
                <a:lnTo>
                  <a:pt x="36931" y="66700"/>
                </a:lnTo>
                <a:lnTo>
                  <a:pt x="37947" y="68554"/>
                </a:lnTo>
                <a:lnTo>
                  <a:pt x="38785" y="72872"/>
                </a:lnTo>
                <a:lnTo>
                  <a:pt x="38785" y="66090"/>
                </a:lnTo>
                <a:lnTo>
                  <a:pt x="35255" y="64236"/>
                </a:lnTo>
                <a:lnTo>
                  <a:pt x="36931" y="63614"/>
                </a:lnTo>
                <a:lnTo>
                  <a:pt x="39624" y="61760"/>
                </a:lnTo>
                <a:lnTo>
                  <a:pt x="39624" y="61150"/>
                </a:lnTo>
                <a:lnTo>
                  <a:pt x="40462" y="58051"/>
                </a:lnTo>
                <a:lnTo>
                  <a:pt x="40462" y="55587"/>
                </a:lnTo>
                <a:lnTo>
                  <a:pt x="38785" y="52489"/>
                </a:lnTo>
                <a:lnTo>
                  <a:pt x="37947" y="52108"/>
                </a:lnTo>
                <a:lnTo>
                  <a:pt x="37947" y="58051"/>
                </a:lnTo>
                <a:lnTo>
                  <a:pt x="36931" y="59905"/>
                </a:lnTo>
                <a:lnTo>
                  <a:pt x="36093" y="62382"/>
                </a:lnTo>
                <a:lnTo>
                  <a:pt x="31737" y="64236"/>
                </a:lnTo>
                <a:lnTo>
                  <a:pt x="27368" y="64236"/>
                </a:lnTo>
                <a:lnTo>
                  <a:pt x="27368" y="53733"/>
                </a:lnTo>
                <a:lnTo>
                  <a:pt x="28206" y="52489"/>
                </a:lnTo>
                <a:lnTo>
                  <a:pt x="29044" y="51879"/>
                </a:lnTo>
                <a:lnTo>
                  <a:pt x="32575" y="51879"/>
                </a:lnTo>
                <a:lnTo>
                  <a:pt x="36093" y="53111"/>
                </a:lnTo>
                <a:lnTo>
                  <a:pt x="36931" y="54343"/>
                </a:lnTo>
                <a:lnTo>
                  <a:pt x="37947" y="58051"/>
                </a:lnTo>
                <a:lnTo>
                  <a:pt x="37947" y="52108"/>
                </a:lnTo>
                <a:lnTo>
                  <a:pt x="36093" y="51257"/>
                </a:lnTo>
                <a:lnTo>
                  <a:pt x="21996" y="51257"/>
                </a:lnTo>
                <a:lnTo>
                  <a:pt x="21996" y="51879"/>
                </a:lnTo>
                <a:lnTo>
                  <a:pt x="22834" y="51879"/>
                </a:lnTo>
                <a:lnTo>
                  <a:pt x="24676" y="52489"/>
                </a:lnTo>
                <a:lnTo>
                  <a:pt x="24676" y="79057"/>
                </a:lnTo>
                <a:lnTo>
                  <a:pt x="22834" y="79667"/>
                </a:lnTo>
                <a:lnTo>
                  <a:pt x="21996" y="79667"/>
                </a:lnTo>
                <a:lnTo>
                  <a:pt x="21996" y="80911"/>
                </a:lnTo>
                <a:lnTo>
                  <a:pt x="32575" y="80911"/>
                </a:lnTo>
                <a:lnTo>
                  <a:pt x="36093" y="80276"/>
                </a:lnTo>
                <a:lnTo>
                  <a:pt x="39624" y="78435"/>
                </a:lnTo>
                <a:lnTo>
                  <a:pt x="41465" y="76581"/>
                </a:lnTo>
                <a:lnTo>
                  <a:pt x="42303" y="72872"/>
                </a:lnTo>
                <a:close/>
              </a:path>
              <a:path w="108584" h="132079">
                <a:moveTo>
                  <a:pt x="42303" y="6794"/>
                </a:moveTo>
                <a:lnTo>
                  <a:pt x="40462" y="609"/>
                </a:lnTo>
                <a:lnTo>
                  <a:pt x="24676" y="609"/>
                </a:lnTo>
                <a:lnTo>
                  <a:pt x="22834" y="6794"/>
                </a:lnTo>
                <a:lnTo>
                  <a:pt x="23837" y="7404"/>
                </a:lnTo>
                <a:lnTo>
                  <a:pt x="24676" y="4940"/>
                </a:lnTo>
                <a:lnTo>
                  <a:pt x="26365" y="2463"/>
                </a:lnTo>
                <a:lnTo>
                  <a:pt x="29044" y="1841"/>
                </a:lnTo>
                <a:lnTo>
                  <a:pt x="30886" y="1841"/>
                </a:lnTo>
                <a:lnTo>
                  <a:pt x="30886" y="29019"/>
                </a:lnTo>
                <a:lnTo>
                  <a:pt x="28206" y="29019"/>
                </a:lnTo>
                <a:lnTo>
                  <a:pt x="28206" y="30264"/>
                </a:lnTo>
                <a:lnTo>
                  <a:pt x="36931" y="30264"/>
                </a:lnTo>
                <a:lnTo>
                  <a:pt x="36931" y="29019"/>
                </a:lnTo>
                <a:lnTo>
                  <a:pt x="34417" y="29019"/>
                </a:lnTo>
                <a:lnTo>
                  <a:pt x="33413" y="27787"/>
                </a:lnTo>
                <a:lnTo>
                  <a:pt x="33413" y="3695"/>
                </a:lnTo>
                <a:lnTo>
                  <a:pt x="34417" y="1841"/>
                </a:lnTo>
                <a:lnTo>
                  <a:pt x="36093" y="1841"/>
                </a:lnTo>
                <a:lnTo>
                  <a:pt x="39624" y="2463"/>
                </a:lnTo>
                <a:lnTo>
                  <a:pt x="39624" y="3695"/>
                </a:lnTo>
                <a:lnTo>
                  <a:pt x="41465" y="7404"/>
                </a:lnTo>
                <a:lnTo>
                  <a:pt x="42303" y="6794"/>
                </a:lnTo>
                <a:close/>
              </a:path>
              <a:path w="108584" h="132079">
                <a:moveTo>
                  <a:pt x="62623" y="121056"/>
                </a:moveTo>
                <a:lnTo>
                  <a:pt x="61785" y="117348"/>
                </a:lnTo>
                <a:lnTo>
                  <a:pt x="59931" y="114261"/>
                </a:lnTo>
                <a:lnTo>
                  <a:pt x="58254" y="113030"/>
                </a:lnTo>
                <a:lnTo>
                  <a:pt x="54737" y="111785"/>
                </a:lnTo>
                <a:lnTo>
                  <a:pt x="51206" y="112407"/>
                </a:lnTo>
                <a:lnTo>
                  <a:pt x="51206" y="113030"/>
                </a:lnTo>
                <a:lnTo>
                  <a:pt x="47675" y="115493"/>
                </a:lnTo>
                <a:lnTo>
                  <a:pt x="48514" y="104381"/>
                </a:lnTo>
                <a:lnTo>
                  <a:pt x="61785" y="104381"/>
                </a:lnTo>
                <a:lnTo>
                  <a:pt x="61785" y="101282"/>
                </a:lnTo>
                <a:lnTo>
                  <a:pt x="47675" y="101282"/>
                </a:lnTo>
                <a:lnTo>
                  <a:pt x="46672" y="117348"/>
                </a:lnTo>
                <a:lnTo>
                  <a:pt x="48514" y="117348"/>
                </a:lnTo>
                <a:lnTo>
                  <a:pt x="51206" y="114261"/>
                </a:lnTo>
                <a:lnTo>
                  <a:pt x="53721" y="113639"/>
                </a:lnTo>
                <a:lnTo>
                  <a:pt x="55575" y="113639"/>
                </a:lnTo>
                <a:lnTo>
                  <a:pt x="58254" y="116103"/>
                </a:lnTo>
                <a:lnTo>
                  <a:pt x="59093" y="117957"/>
                </a:lnTo>
                <a:lnTo>
                  <a:pt x="59093" y="124764"/>
                </a:lnTo>
                <a:lnTo>
                  <a:pt x="58254" y="127850"/>
                </a:lnTo>
                <a:lnTo>
                  <a:pt x="56413" y="129070"/>
                </a:lnTo>
                <a:lnTo>
                  <a:pt x="53721" y="130314"/>
                </a:lnTo>
                <a:lnTo>
                  <a:pt x="50203" y="129705"/>
                </a:lnTo>
                <a:lnTo>
                  <a:pt x="48514" y="127228"/>
                </a:lnTo>
                <a:lnTo>
                  <a:pt x="48514" y="125996"/>
                </a:lnTo>
                <a:lnTo>
                  <a:pt x="49364" y="124764"/>
                </a:lnTo>
                <a:lnTo>
                  <a:pt x="49364" y="123520"/>
                </a:lnTo>
                <a:lnTo>
                  <a:pt x="47675" y="122910"/>
                </a:lnTo>
                <a:lnTo>
                  <a:pt x="45834" y="123520"/>
                </a:lnTo>
                <a:lnTo>
                  <a:pt x="45834" y="126606"/>
                </a:lnTo>
                <a:lnTo>
                  <a:pt x="47675" y="129705"/>
                </a:lnTo>
                <a:lnTo>
                  <a:pt x="50203" y="130924"/>
                </a:lnTo>
                <a:lnTo>
                  <a:pt x="53721" y="131559"/>
                </a:lnTo>
                <a:lnTo>
                  <a:pt x="57251" y="130924"/>
                </a:lnTo>
                <a:lnTo>
                  <a:pt x="59931" y="128460"/>
                </a:lnTo>
                <a:lnTo>
                  <a:pt x="60769" y="127850"/>
                </a:lnTo>
                <a:lnTo>
                  <a:pt x="61785" y="124764"/>
                </a:lnTo>
                <a:lnTo>
                  <a:pt x="62623" y="121056"/>
                </a:lnTo>
                <a:close/>
              </a:path>
              <a:path w="108584" h="132079">
                <a:moveTo>
                  <a:pt x="63461" y="61760"/>
                </a:moveTo>
                <a:lnTo>
                  <a:pt x="59931" y="61150"/>
                </a:lnTo>
                <a:lnTo>
                  <a:pt x="56413" y="62382"/>
                </a:lnTo>
                <a:lnTo>
                  <a:pt x="54737" y="63614"/>
                </a:lnTo>
                <a:lnTo>
                  <a:pt x="52044" y="66700"/>
                </a:lnTo>
                <a:lnTo>
                  <a:pt x="52044" y="60528"/>
                </a:lnTo>
                <a:lnTo>
                  <a:pt x="49364" y="61150"/>
                </a:lnTo>
                <a:lnTo>
                  <a:pt x="44996" y="61150"/>
                </a:lnTo>
                <a:lnTo>
                  <a:pt x="44996" y="62382"/>
                </a:lnTo>
                <a:lnTo>
                  <a:pt x="49364" y="62382"/>
                </a:lnTo>
                <a:lnTo>
                  <a:pt x="50203" y="63614"/>
                </a:lnTo>
                <a:lnTo>
                  <a:pt x="50203" y="78435"/>
                </a:lnTo>
                <a:lnTo>
                  <a:pt x="48514" y="79667"/>
                </a:lnTo>
                <a:lnTo>
                  <a:pt x="44996" y="79667"/>
                </a:lnTo>
                <a:lnTo>
                  <a:pt x="44996" y="80911"/>
                </a:lnTo>
                <a:lnTo>
                  <a:pt x="58254" y="80911"/>
                </a:lnTo>
                <a:lnTo>
                  <a:pt x="58254" y="79667"/>
                </a:lnTo>
                <a:lnTo>
                  <a:pt x="53721" y="79667"/>
                </a:lnTo>
                <a:lnTo>
                  <a:pt x="52044" y="78435"/>
                </a:lnTo>
                <a:lnTo>
                  <a:pt x="52044" y="68554"/>
                </a:lnTo>
                <a:lnTo>
                  <a:pt x="53721" y="66700"/>
                </a:lnTo>
                <a:lnTo>
                  <a:pt x="56413" y="64236"/>
                </a:lnTo>
                <a:lnTo>
                  <a:pt x="59093" y="62382"/>
                </a:lnTo>
                <a:lnTo>
                  <a:pt x="60769" y="62382"/>
                </a:lnTo>
                <a:lnTo>
                  <a:pt x="60769" y="64846"/>
                </a:lnTo>
                <a:lnTo>
                  <a:pt x="62623" y="65455"/>
                </a:lnTo>
                <a:lnTo>
                  <a:pt x="63461" y="64846"/>
                </a:lnTo>
                <a:lnTo>
                  <a:pt x="63461" y="61760"/>
                </a:lnTo>
                <a:close/>
              </a:path>
              <a:path w="108584" h="132079">
                <a:moveTo>
                  <a:pt x="65303" y="29019"/>
                </a:moveTo>
                <a:lnTo>
                  <a:pt x="64300" y="29019"/>
                </a:lnTo>
                <a:lnTo>
                  <a:pt x="63461" y="28409"/>
                </a:lnTo>
                <a:lnTo>
                  <a:pt x="62623" y="27165"/>
                </a:lnTo>
                <a:lnTo>
                  <a:pt x="58254" y="8064"/>
                </a:lnTo>
                <a:lnTo>
                  <a:pt x="58254" y="17907"/>
                </a:lnTo>
                <a:lnTo>
                  <a:pt x="50203" y="17907"/>
                </a:lnTo>
                <a:lnTo>
                  <a:pt x="53721" y="3695"/>
                </a:lnTo>
                <a:lnTo>
                  <a:pt x="54737" y="3695"/>
                </a:lnTo>
                <a:lnTo>
                  <a:pt x="58254" y="17907"/>
                </a:lnTo>
                <a:lnTo>
                  <a:pt x="58254" y="8064"/>
                </a:lnTo>
                <a:lnTo>
                  <a:pt x="56413" y="0"/>
                </a:lnTo>
                <a:lnTo>
                  <a:pt x="53721" y="609"/>
                </a:lnTo>
                <a:lnTo>
                  <a:pt x="46672" y="27165"/>
                </a:lnTo>
                <a:lnTo>
                  <a:pt x="45834" y="28409"/>
                </a:lnTo>
                <a:lnTo>
                  <a:pt x="44996" y="29019"/>
                </a:lnTo>
                <a:lnTo>
                  <a:pt x="44157" y="29019"/>
                </a:lnTo>
                <a:lnTo>
                  <a:pt x="44157" y="30264"/>
                </a:lnTo>
                <a:lnTo>
                  <a:pt x="50203" y="30264"/>
                </a:lnTo>
                <a:lnTo>
                  <a:pt x="50203" y="29019"/>
                </a:lnTo>
                <a:lnTo>
                  <a:pt x="48514" y="27787"/>
                </a:lnTo>
                <a:lnTo>
                  <a:pt x="48514" y="25323"/>
                </a:lnTo>
                <a:lnTo>
                  <a:pt x="50203" y="19151"/>
                </a:lnTo>
                <a:lnTo>
                  <a:pt x="58254" y="19151"/>
                </a:lnTo>
                <a:lnTo>
                  <a:pt x="59931" y="26555"/>
                </a:lnTo>
                <a:lnTo>
                  <a:pt x="59931" y="28409"/>
                </a:lnTo>
                <a:lnTo>
                  <a:pt x="58254" y="29019"/>
                </a:lnTo>
                <a:lnTo>
                  <a:pt x="58254" y="30264"/>
                </a:lnTo>
                <a:lnTo>
                  <a:pt x="65303" y="30264"/>
                </a:lnTo>
                <a:lnTo>
                  <a:pt x="65303" y="29019"/>
                </a:lnTo>
                <a:close/>
              </a:path>
              <a:path w="108584" h="132079">
                <a:moveTo>
                  <a:pt x="83769" y="29019"/>
                </a:moveTo>
                <a:lnTo>
                  <a:pt x="82092" y="29019"/>
                </a:lnTo>
                <a:lnTo>
                  <a:pt x="80251" y="28409"/>
                </a:lnTo>
                <a:lnTo>
                  <a:pt x="79413" y="26555"/>
                </a:lnTo>
                <a:lnTo>
                  <a:pt x="79413" y="0"/>
                </a:lnTo>
                <a:lnTo>
                  <a:pt x="78574" y="0"/>
                </a:lnTo>
                <a:lnTo>
                  <a:pt x="76720" y="1841"/>
                </a:lnTo>
                <a:lnTo>
                  <a:pt x="73202" y="2463"/>
                </a:lnTo>
                <a:lnTo>
                  <a:pt x="71513" y="2463"/>
                </a:lnTo>
                <a:lnTo>
                  <a:pt x="71513" y="3695"/>
                </a:lnTo>
                <a:lnTo>
                  <a:pt x="74041" y="3695"/>
                </a:lnTo>
                <a:lnTo>
                  <a:pt x="75882" y="4330"/>
                </a:lnTo>
                <a:lnTo>
                  <a:pt x="75882" y="28409"/>
                </a:lnTo>
                <a:lnTo>
                  <a:pt x="73202" y="29019"/>
                </a:lnTo>
                <a:lnTo>
                  <a:pt x="71513" y="29019"/>
                </a:lnTo>
                <a:lnTo>
                  <a:pt x="71513" y="30264"/>
                </a:lnTo>
                <a:lnTo>
                  <a:pt x="83769" y="30264"/>
                </a:lnTo>
                <a:lnTo>
                  <a:pt x="83769" y="29019"/>
                </a:lnTo>
                <a:close/>
              </a:path>
              <a:path w="108584" h="132079">
                <a:moveTo>
                  <a:pt x="103251" y="29654"/>
                </a:moveTo>
                <a:lnTo>
                  <a:pt x="96202" y="28409"/>
                </a:lnTo>
                <a:lnTo>
                  <a:pt x="94348" y="26555"/>
                </a:lnTo>
                <a:lnTo>
                  <a:pt x="94348" y="25323"/>
                </a:lnTo>
                <a:lnTo>
                  <a:pt x="95351" y="23469"/>
                </a:lnTo>
                <a:lnTo>
                  <a:pt x="95351" y="22225"/>
                </a:lnTo>
                <a:lnTo>
                  <a:pt x="93510" y="21615"/>
                </a:lnTo>
                <a:lnTo>
                  <a:pt x="91668" y="22225"/>
                </a:lnTo>
                <a:lnTo>
                  <a:pt x="90830" y="24079"/>
                </a:lnTo>
                <a:lnTo>
                  <a:pt x="91668" y="25933"/>
                </a:lnTo>
                <a:lnTo>
                  <a:pt x="93510" y="28409"/>
                </a:lnTo>
                <a:lnTo>
                  <a:pt x="96202" y="29654"/>
                </a:lnTo>
                <a:lnTo>
                  <a:pt x="98882" y="30264"/>
                </a:lnTo>
                <a:lnTo>
                  <a:pt x="99720" y="30264"/>
                </a:lnTo>
                <a:lnTo>
                  <a:pt x="103251" y="29654"/>
                </a:lnTo>
                <a:close/>
              </a:path>
              <a:path w="108584" h="132079">
                <a:moveTo>
                  <a:pt x="108445" y="19761"/>
                </a:moveTo>
                <a:lnTo>
                  <a:pt x="107607" y="16662"/>
                </a:lnTo>
                <a:lnTo>
                  <a:pt x="105930" y="13589"/>
                </a:lnTo>
                <a:lnTo>
                  <a:pt x="104089" y="11734"/>
                </a:lnTo>
                <a:lnTo>
                  <a:pt x="100558" y="11112"/>
                </a:lnTo>
                <a:lnTo>
                  <a:pt x="97040" y="11734"/>
                </a:lnTo>
                <a:lnTo>
                  <a:pt x="96202" y="11734"/>
                </a:lnTo>
                <a:lnTo>
                  <a:pt x="93510" y="14820"/>
                </a:lnTo>
                <a:lnTo>
                  <a:pt x="94348" y="3086"/>
                </a:lnTo>
                <a:lnTo>
                  <a:pt x="106768" y="3086"/>
                </a:lnTo>
                <a:lnTo>
                  <a:pt x="107607" y="609"/>
                </a:lnTo>
                <a:lnTo>
                  <a:pt x="93510" y="609"/>
                </a:lnTo>
                <a:lnTo>
                  <a:pt x="92671" y="16052"/>
                </a:lnTo>
                <a:lnTo>
                  <a:pt x="94348" y="16662"/>
                </a:lnTo>
                <a:lnTo>
                  <a:pt x="97040" y="13589"/>
                </a:lnTo>
                <a:lnTo>
                  <a:pt x="99720" y="12966"/>
                </a:lnTo>
                <a:lnTo>
                  <a:pt x="101396" y="12966"/>
                </a:lnTo>
                <a:lnTo>
                  <a:pt x="104089" y="14820"/>
                </a:lnTo>
                <a:lnTo>
                  <a:pt x="104927" y="16662"/>
                </a:lnTo>
                <a:lnTo>
                  <a:pt x="104927" y="24079"/>
                </a:lnTo>
                <a:lnTo>
                  <a:pt x="104089" y="27165"/>
                </a:lnTo>
                <a:lnTo>
                  <a:pt x="102412" y="28409"/>
                </a:lnTo>
                <a:lnTo>
                  <a:pt x="99720" y="29019"/>
                </a:lnTo>
                <a:lnTo>
                  <a:pt x="103251" y="29654"/>
                </a:lnTo>
                <a:lnTo>
                  <a:pt x="105930" y="27800"/>
                </a:lnTo>
                <a:lnTo>
                  <a:pt x="106768" y="27165"/>
                </a:lnTo>
                <a:lnTo>
                  <a:pt x="107607" y="24079"/>
                </a:lnTo>
                <a:lnTo>
                  <a:pt x="108445" y="20370"/>
                </a:lnTo>
                <a:lnTo>
                  <a:pt x="108445" y="1976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0" name="object 2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650173" y="3477676"/>
            <a:ext cx="264909" cy="263125"/>
          </a:xfrm>
          <a:prstGeom prst="rect">
            <a:avLst/>
          </a:prstGeom>
        </p:spPr>
      </p:pic>
      <p:sp>
        <p:nvSpPr>
          <p:cNvPr id="21" name="object 21"/>
          <p:cNvSpPr/>
          <p:nvPr/>
        </p:nvSpPr>
        <p:spPr>
          <a:xfrm>
            <a:off x="1812302" y="3473284"/>
            <a:ext cx="173990" cy="264160"/>
          </a:xfrm>
          <a:custGeom>
            <a:avLst/>
            <a:gdLst/>
            <a:ahLst/>
            <a:cxnLst/>
            <a:rect l="l" t="t" r="r" b="b"/>
            <a:pathLst>
              <a:path w="173989" h="264160">
                <a:moveTo>
                  <a:pt x="36195" y="229844"/>
                </a:moveTo>
                <a:lnTo>
                  <a:pt x="35306" y="222313"/>
                </a:lnTo>
                <a:lnTo>
                  <a:pt x="33540" y="215557"/>
                </a:lnTo>
                <a:lnTo>
                  <a:pt x="30911" y="210693"/>
                </a:lnTo>
                <a:lnTo>
                  <a:pt x="29121" y="208178"/>
                </a:lnTo>
                <a:lnTo>
                  <a:pt x="29121" y="224815"/>
                </a:lnTo>
                <a:lnTo>
                  <a:pt x="29121" y="241465"/>
                </a:lnTo>
                <a:lnTo>
                  <a:pt x="28257" y="247738"/>
                </a:lnTo>
                <a:lnTo>
                  <a:pt x="26492" y="253238"/>
                </a:lnTo>
                <a:lnTo>
                  <a:pt x="23837" y="258267"/>
                </a:lnTo>
                <a:lnTo>
                  <a:pt x="18529" y="260616"/>
                </a:lnTo>
                <a:lnTo>
                  <a:pt x="14122" y="259359"/>
                </a:lnTo>
                <a:lnTo>
                  <a:pt x="10591" y="253238"/>
                </a:lnTo>
                <a:lnTo>
                  <a:pt x="9702" y="252603"/>
                </a:lnTo>
                <a:lnTo>
                  <a:pt x="7937" y="247738"/>
                </a:lnTo>
                <a:lnTo>
                  <a:pt x="7073" y="240830"/>
                </a:lnTo>
                <a:lnTo>
                  <a:pt x="7073" y="224815"/>
                </a:lnTo>
                <a:lnTo>
                  <a:pt x="7937" y="218071"/>
                </a:lnTo>
                <a:lnTo>
                  <a:pt x="10591" y="212420"/>
                </a:lnTo>
                <a:lnTo>
                  <a:pt x="13246" y="207556"/>
                </a:lnTo>
                <a:lnTo>
                  <a:pt x="18542" y="205676"/>
                </a:lnTo>
                <a:lnTo>
                  <a:pt x="22948" y="206921"/>
                </a:lnTo>
                <a:lnTo>
                  <a:pt x="26492" y="212420"/>
                </a:lnTo>
                <a:lnTo>
                  <a:pt x="28257" y="218694"/>
                </a:lnTo>
                <a:lnTo>
                  <a:pt x="29121" y="224815"/>
                </a:lnTo>
                <a:lnTo>
                  <a:pt x="29121" y="208178"/>
                </a:lnTo>
                <a:lnTo>
                  <a:pt x="23837" y="203784"/>
                </a:lnTo>
                <a:lnTo>
                  <a:pt x="18529" y="202526"/>
                </a:lnTo>
                <a:lnTo>
                  <a:pt x="15011" y="203149"/>
                </a:lnTo>
                <a:lnTo>
                  <a:pt x="9702" y="205663"/>
                </a:lnTo>
                <a:lnTo>
                  <a:pt x="5308" y="211315"/>
                </a:lnTo>
                <a:lnTo>
                  <a:pt x="1765" y="218694"/>
                </a:lnTo>
                <a:lnTo>
                  <a:pt x="0" y="232829"/>
                </a:lnTo>
                <a:lnTo>
                  <a:pt x="0" y="236601"/>
                </a:lnTo>
                <a:lnTo>
                  <a:pt x="18529" y="263131"/>
                </a:lnTo>
                <a:lnTo>
                  <a:pt x="21183" y="263131"/>
                </a:lnTo>
                <a:lnTo>
                  <a:pt x="26492" y="260616"/>
                </a:lnTo>
                <a:lnTo>
                  <a:pt x="30911" y="255117"/>
                </a:lnTo>
                <a:lnTo>
                  <a:pt x="32664" y="253238"/>
                </a:lnTo>
                <a:lnTo>
                  <a:pt x="34429" y="247116"/>
                </a:lnTo>
                <a:lnTo>
                  <a:pt x="35306" y="240830"/>
                </a:lnTo>
                <a:lnTo>
                  <a:pt x="36195" y="232829"/>
                </a:lnTo>
                <a:lnTo>
                  <a:pt x="36195" y="229844"/>
                </a:lnTo>
                <a:close/>
              </a:path>
              <a:path w="173989" h="264160">
                <a:moveTo>
                  <a:pt x="40614" y="159359"/>
                </a:moveTo>
                <a:lnTo>
                  <a:pt x="37960" y="159359"/>
                </a:lnTo>
                <a:lnTo>
                  <a:pt x="36195" y="158724"/>
                </a:lnTo>
                <a:lnTo>
                  <a:pt x="34429" y="156845"/>
                </a:lnTo>
                <a:lnTo>
                  <a:pt x="23837" y="131559"/>
                </a:lnTo>
                <a:lnTo>
                  <a:pt x="26492" y="130937"/>
                </a:lnTo>
                <a:lnTo>
                  <a:pt x="32664" y="127330"/>
                </a:lnTo>
                <a:lnTo>
                  <a:pt x="35318" y="123558"/>
                </a:lnTo>
                <a:lnTo>
                  <a:pt x="37084" y="116179"/>
                </a:lnTo>
                <a:lnTo>
                  <a:pt x="36195" y="111150"/>
                </a:lnTo>
                <a:lnTo>
                  <a:pt x="32664" y="105664"/>
                </a:lnTo>
                <a:lnTo>
                  <a:pt x="30911" y="104673"/>
                </a:lnTo>
                <a:lnTo>
                  <a:pt x="30911" y="116801"/>
                </a:lnTo>
                <a:lnTo>
                  <a:pt x="30911" y="121043"/>
                </a:lnTo>
                <a:lnTo>
                  <a:pt x="27368" y="126695"/>
                </a:lnTo>
                <a:lnTo>
                  <a:pt x="25603" y="127800"/>
                </a:lnTo>
                <a:lnTo>
                  <a:pt x="18529" y="129679"/>
                </a:lnTo>
                <a:lnTo>
                  <a:pt x="10591" y="129679"/>
                </a:lnTo>
                <a:lnTo>
                  <a:pt x="10591" y="107543"/>
                </a:lnTo>
                <a:lnTo>
                  <a:pt x="12357" y="105029"/>
                </a:lnTo>
                <a:lnTo>
                  <a:pt x="14122" y="104406"/>
                </a:lnTo>
                <a:lnTo>
                  <a:pt x="17665" y="104406"/>
                </a:lnTo>
                <a:lnTo>
                  <a:pt x="22072" y="105029"/>
                </a:lnTo>
                <a:lnTo>
                  <a:pt x="27368" y="107543"/>
                </a:lnTo>
                <a:lnTo>
                  <a:pt x="29121" y="109905"/>
                </a:lnTo>
                <a:lnTo>
                  <a:pt x="30911" y="116801"/>
                </a:lnTo>
                <a:lnTo>
                  <a:pt x="30911" y="104673"/>
                </a:lnTo>
                <a:lnTo>
                  <a:pt x="28257" y="103149"/>
                </a:lnTo>
                <a:lnTo>
                  <a:pt x="20320" y="102527"/>
                </a:lnTo>
                <a:lnTo>
                  <a:pt x="0" y="102527"/>
                </a:lnTo>
                <a:lnTo>
                  <a:pt x="0" y="104406"/>
                </a:lnTo>
                <a:lnTo>
                  <a:pt x="2654" y="104406"/>
                </a:lnTo>
                <a:lnTo>
                  <a:pt x="4419" y="105029"/>
                </a:lnTo>
                <a:lnTo>
                  <a:pt x="5308" y="107543"/>
                </a:lnTo>
                <a:lnTo>
                  <a:pt x="5308" y="156845"/>
                </a:lnTo>
                <a:lnTo>
                  <a:pt x="4419" y="158724"/>
                </a:lnTo>
                <a:lnTo>
                  <a:pt x="2654" y="159359"/>
                </a:lnTo>
                <a:lnTo>
                  <a:pt x="0" y="159359"/>
                </a:lnTo>
                <a:lnTo>
                  <a:pt x="0" y="161861"/>
                </a:lnTo>
                <a:lnTo>
                  <a:pt x="15900" y="161861"/>
                </a:lnTo>
                <a:lnTo>
                  <a:pt x="15900" y="159359"/>
                </a:lnTo>
                <a:lnTo>
                  <a:pt x="14122" y="159359"/>
                </a:lnTo>
                <a:lnTo>
                  <a:pt x="12357" y="158724"/>
                </a:lnTo>
                <a:lnTo>
                  <a:pt x="10591" y="156845"/>
                </a:lnTo>
                <a:lnTo>
                  <a:pt x="10591" y="131559"/>
                </a:lnTo>
                <a:lnTo>
                  <a:pt x="19418" y="131559"/>
                </a:lnTo>
                <a:lnTo>
                  <a:pt x="30911" y="161861"/>
                </a:lnTo>
                <a:lnTo>
                  <a:pt x="40614" y="161861"/>
                </a:lnTo>
                <a:lnTo>
                  <a:pt x="40614" y="159359"/>
                </a:lnTo>
                <a:close/>
              </a:path>
              <a:path w="173989" h="264160">
                <a:moveTo>
                  <a:pt x="42367" y="58724"/>
                </a:moveTo>
                <a:lnTo>
                  <a:pt x="41503" y="58724"/>
                </a:lnTo>
                <a:lnTo>
                  <a:pt x="38849" y="57467"/>
                </a:lnTo>
                <a:lnTo>
                  <a:pt x="37084" y="54952"/>
                </a:lnTo>
                <a:lnTo>
                  <a:pt x="27368" y="14655"/>
                </a:lnTo>
                <a:lnTo>
                  <a:pt x="27368" y="36423"/>
                </a:lnTo>
                <a:lnTo>
                  <a:pt x="12357" y="36423"/>
                </a:lnTo>
                <a:lnTo>
                  <a:pt x="20320" y="7378"/>
                </a:lnTo>
                <a:lnTo>
                  <a:pt x="27368" y="36423"/>
                </a:lnTo>
                <a:lnTo>
                  <a:pt x="27368" y="14655"/>
                </a:lnTo>
                <a:lnTo>
                  <a:pt x="23837" y="0"/>
                </a:lnTo>
                <a:lnTo>
                  <a:pt x="18529" y="1892"/>
                </a:lnTo>
                <a:lnTo>
                  <a:pt x="5308" y="54952"/>
                </a:lnTo>
                <a:lnTo>
                  <a:pt x="3530" y="57467"/>
                </a:lnTo>
                <a:lnTo>
                  <a:pt x="889" y="58724"/>
                </a:lnTo>
                <a:lnTo>
                  <a:pt x="0" y="58724"/>
                </a:lnTo>
                <a:lnTo>
                  <a:pt x="0" y="60604"/>
                </a:lnTo>
                <a:lnTo>
                  <a:pt x="13246" y="60604"/>
                </a:lnTo>
                <a:lnTo>
                  <a:pt x="13246" y="58724"/>
                </a:lnTo>
                <a:lnTo>
                  <a:pt x="12357" y="58724"/>
                </a:lnTo>
                <a:lnTo>
                  <a:pt x="8826" y="56210"/>
                </a:lnTo>
                <a:lnTo>
                  <a:pt x="8826" y="51968"/>
                </a:lnTo>
                <a:lnTo>
                  <a:pt x="12357" y="38315"/>
                </a:lnTo>
                <a:lnTo>
                  <a:pt x="27368" y="38315"/>
                </a:lnTo>
                <a:lnTo>
                  <a:pt x="31775" y="57467"/>
                </a:lnTo>
                <a:lnTo>
                  <a:pt x="29121" y="58724"/>
                </a:lnTo>
                <a:lnTo>
                  <a:pt x="27368" y="58724"/>
                </a:lnTo>
                <a:lnTo>
                  <a:pt x="27368" y="60604"/>
                </a:lnTo>
                <a:lnTo>
                  <a:pt x="42367" y="60604"/>
                </a:lnTo>
                <a:lnTo>
                  <a:pt x="42367" y="58724"/>
                </a:lnTo>
                <a:close/>
              </a:path>
              <a:path w="173989" h="264160">
                <a:moveTo>
                  <a:pt x="56502" y="258737"/>
                </a:moveTo>
                <a:lnTo>
                  <a:pt x="55613" y="255117"/>
                </a:lnTo>
                <a:lnTo>
                  <a:pt x="52095" y="253860"/>
                </a:lnTo>
                <a:lnTo>
                  <a:pt x="48552" y="255117"/>
                </a:lnTo>
                <a:lnTo>
                  <a:pt x="46786" y="258737"/>
                </a:lnTo>
                <a:lnTo>
                  <a:pt x="48552" y="262496"/>
                </a:lnTo>
                <a:lnTo>
                  <a:pt x="52095" y="263753"/>
                </a:lnTo>
                <a:lnTo>
                  <a:pt x="55613" y="262496"/>
                </a:lnTo>
                <a:lnTo>
                  <a:pt x="56502" y="258737"/>
                </a:lnTo>
                <a:close/>
              </a:path>
              <a:path w="173989" h="264160">
                <a:moveTo>
                  <a:pt x="84747" y="102527"/>
                </a:moveTo>
                <a:lnTo>
                  <a:pt x="71513" y="102527"/>
                </a:lnTo>
                <a:lnTo>
                  <a:pt x="71513" y="104406"/>
                </a:lnTo>
                <a:lnTo>
                  <a:pt x="73279" y="104406"/>
                </a:lnTo>
                <a:lnTo>
                  <a:pt x="75933" y="105664"/>
                </a:lnTo>
                <a:lnTo>
                  <a:pt x="75933" y="109270"/>
                </a:lnTo>
                <a:lnTo>
                  <a:pt x="65316" y="148831"/>
                </a:lnTo>
                <a:lnTo>
                  <a:pt x="64452" y="148831"/>
                </a:lnTo>
                <a:lnTo>
                  <a:pt x="54724" y="108178"/>
                </a:lnTo>
                <a:lnTo>
                  <a:pt x="54724" y="105664"/>
                </a:lnTo>
                <a:lnTo>
                  <a:pt x="57378" y="104406"/>
                </a:lnTo>
                <a:lnTo>
                  <a:pt x="58267" y="104406"/>
                </a:lnTo>
                <a:lnTo>
                  <a:pt x="58267" y="102527"/>
                </a:lnTo>
                <a:lnTo>
                  <a:pt x="43268" y="102527"/>
                </a:lnTo>
                <a:lnTo>
                  <a:pt x="43268" y="104406"/>
                </a:lnTo>
                <a:lnTo>
                  <a:pt x="45021" y="104406"/>
                </a:lnTo>
                <a:lnTo>
                  <a:pt x="47675" y="105664"/>
                </a:lnTo>
                <a:lnTo>
                  <a:pt x="49441" y="109270"/>
                </a:lnTo>
                <a:lnTo>
                  <a:pt x="61798" y="161861"/>
                </a:lnTo>
                <a:lnTo>
                  <a:pt x="64452" y="161861"/>
                </a:lnTo>
                <a:lnTo>
                  <a:pt x="78562" y="109270"/>
                </a:lnTo>
                <a:lnTo>
                  <a:pt x="80327" y="105664"/>
                </a:lnTo>
                <a:lnTo>
                  <a:pt x="82981" y="104406"/>
                </a:lnTo>
                <a:lnTo>
                  <a:pt x="84747" y="104406"/>
                </a:lnTo>
                <a:lnTo>
                  <a:pt x="84747" y="102527"/>
                </a:lnTo>
                <a:close/>
              </a:path>
              <a:path w="173989" h="264160">
                <a:moveTo>
                  <a:pt x="87401" y="13665"/>
                </a:moveTo>
                <a:lnTo>
                  <a:pt x="82981" y="1257"/>
                </a:lnTo>
                <a:lnTo>
                  <a:pt x="46786" y="1257"/>
                </a:lnTo>
                <a:lnTo>
                  <a:pt x="46786" y="3771"/>
                </a:lnTo>
                <a:lnTo>
                  <a:pt x="48552" y="3771"/>
                </a:lnTo>
                <a:lnTo>
                  <a:pt x="51206" y="4394"/>
                </a:lnTo>
                <a:lnTo>
                  <a:pt x="52095" y="6121"/>
                </a:lnTo>
                <a:lnTo>
                  <a:pt x="52095" y="55575"/>
                </a:lnTo>
                <a:lnTo>
                  <a:pt x="51206" y="58089"/>
                </a:lnTo>
                <a:lnTo>
                  <a:pt x="48552" y="58724"/>
                </a:lnTo>
                <a:lnTo>
                  <a:pt x="45910" y="58724"/>
                </a:lnTo>
                <a:lnTo>
                  <a:pt x="45910" y="60604"/>
                </a:lnTo>
                <a:lnTo>
                  <a:pt x="62687" y="60604"/>
                </a:lnTo>
                <a:lnTo>
                  <a:pt x="62687" y="58724"/>
                </a:lnTo>
                <a:lnTo>
                  <a:pt x="60921" y="58724"/>
                </a:lnTo>
                <a:lnTo>
                  <a:pt x="58267" y="58089"/>
                </a:lnTo>
                <a:lnTo>
                  <a:pt x="57378" y="55575"/>
                </a:lnTo>
                <a:lnTo>
                  <a:pt x="57378" y="30302"/>
                </a:lnTo>
                <a:lnTo>
                  <a:pt x="68859" y="30302"/>
                </a:lnTo>
                <a:lnTo>
                  <a:pt x="74155" y="32816"/>
                </a:lnTo>
                <a:lnTo>
                  <a:pt x="75933" y="38938"/>
                </a:lnTo>
                <a:lnTo>
                  <a:pt x="75933" y="40195"/>
                </a:lnTo>
                <a:lnTo>
                  <a:pt x="77698" y="40195"/>
                </a:lnTo>
                <a:lnTo>
                  <a:pt x="77698" y="20408"/>
                </a:lnTo>
                <a:lnTo>
                  <a:pt x="75933" y="20408"/>
                </a:lnTo>
                <a:lnTo>
                  <a:pt x="75933" y="21666"/>
                </a:lnTo>
                <a:lnTo>
                  <a:pt x="74155" y="26530"/>
                </a:lnTo>
                <a:lnTo>
                  <a:pt x="68859" y="28422"/>
                </a:lnTo>
                <a:lnTo>
                  <a:pt x="57378" y="28422"/>
                </a:lnTo>
                <a:lnTo>
                  <a:pt x="57378" y="6121"/>
                </a:lnTo>
                <a:lnTo>
                  <a:pt x="58267" y="4394"/>
                </a:lnTo>
                <a:lnTo>
                  <a:pt x="60921" y="3771"/>
                </a:lnTo>
                <a:lnTo>
                  <a:pt x="72390" y="3771"/>
                </a:lnTo>
                <a:lnTo>
                  <a:pt x="78562" y="6121"/>
                </a:lnTo>
                <a:lnTo>
                  <a:pt x="81216" y="8636"/>
                </a:lnTo>
                <a:lnTo>
                  <a:pt x="85636" y="14922"/>
                </a:lnTo>
                <a:lnTo>
                  <a:pt x="87401" y="13665"/>
                </a:lnTo>
                <a:close/>
              </a:path>
              <a:path w="173989" h="264160">
                <a:moveTo>
                  <a:pt x="124485" y="242722"/>
                </a:moveTo>
                <a:lnTo>
                  <a:pt x="123596" y="235343"/>
                </a:lnTo>
                <a:lnTo>
                  <a:pt x="120065" y="229222"/>
                </a:lnTo>
                <a:lnTo>
                  <a:pt x="116535" y="226072"/>
                </a:lnTo>
                <a:lnTo>
                  <a:pt x="109474" y="224193"/>
                </a:lnTo>
                <a:lnTo>
                  <a:pt x="103289" y="225450"/>
                </a:lnTo>
                <a:lnTo>
                  <a:pt x="101536" y="226072"/>
                </a:lnTo>
                <a:lnTo>
                  <a:pt x="96227" y="231571"/>
                </a:lnTo>
                <a:lnTo>
                  <a:pt x="97116" y="208813"/>
                </a:lnTo>
                <a:lnTo>
                  <a:pt x="122720" y="208813"/>
                </a:lnTo>
                <a:lnTo>
                  <a:pt x="123596" y="203149"/>
                </a:lnTo>
                <a:lnTo>
                  <a:pt x="94462" y="203149"/>
                </a:lnTo>
                <a:lnTo>
                  <a:pt x="92697" y="234708"/>
                </a:lnTo>
                <a:lnTo>
                  <a:pt x="96227" y="235343"/>
                </a:lnTo>
                <a:lnTo>
                  <a:pt x="101536" y="229222"/>
                </a:lnTo>
                <a:lnTo>
                  <a:pt x="107708" y="227965"/>
                </a:lnTo>
                <a:lnTo>
                  <a:pt x="110350" y="228587"/>
                </a:lnTo>
                <a:lnTo>
                  <a:pt x="116535" y="232194"/>
                </a:lnTo>
                <a:lnTo>
                  <a:pt x="117411" y="235966"/>
                </a:lnTo>
                <a:lnTo>
                  <a:pt x="118300" y="243344"/>
                </a:lnTo>
                <a:lnTo>
                  <a:pt x="118300" y="250101"/>
                </a:lnTo>
                <a:lnTo>
                  <a:pt x="115646" y="256374"/>
                </a:lnTo>
                <a:lnTo>
                  <a:pt x="113893" y="258737"/>
                </a:lnTo>
                <a:lnTo>
                  <a:pt x="106819" y="260616"/>
                </a:lnTo>
                <a:lnTo>
                  <a:pt x="99758" y="259359"/>
                </a:lnTo>
                <a:lnTo>
                  <a:pt x="96227" y="255117"/>
                </a:lnTo>
                <a:lnTo>
                  <a:pt x="97993" y="252603"/>
                </a:lnTo>
                <a:lnTo>
                  <a:pt x="98882" y="249466"/>
                </a:lnTo>
                <a:lnTo>
                  <a:pt x="97993" y="247116"/>
                </a:lnTo>
                <a:lnTo>
                  <a:pt x="95338" y="245859"/>
                </a:lnTo>
                <a:lnTo>
                  <a:pt x="91808" y="247116"/>
                </a:lnTo>
                <a:lnTo>
                  <a:pt x="90944" y="250723"/>
                </a:lnTo>
                <a:lnTo>
                  <a:pt x="90944" y="253860"/>
                </a:lnTo>
                <a:lnTo>
                  <a:pt x="95338" y="259359"/>
                </a:lnTo>
                <a:lnTo>
                  <a:pt x="99758" y="261874"/>
                </a:lnTo>
                <a:lnTo>
                  <a:pt x="106819" y="263131"/>
                </a:lnTo>
                <a:lnTo>
                  <a:pt x="108585" y="263131"/>
                </a:lnTo>
                <a:lnTo>
                  <a:pt x="115646" y="261874"/>
                </a:lnTo>
                <a:lnTo>
                  <a:pt x="120065" y="257632"/>
                </a:lnTo>
                <a:lnTo>
                  <a:pt x="120942" y="256374"/>
                </a:lnTo>
                <a:lnTo>
                  <a:pt x="123596" y="250723"/>
                </a:lnTo>
                <a:lnTo>
                  <a:pt x="124485" y="242722"/>
                </a:lnTo>
                <a:close/>
              </a:path>
              <a:path w="173989" h="264160">
                <a:moveTo>
                  <a:pt x="128892" y="27787"/>
                </a:moveTo>
                <a:lnTo>
                  <a:pt x="128003" y="20408"/>
                </a:lnTo>
                <a:lnTo>
                  <a:pt x="126238" y="13665"/>
                </a:lnTo>
                <a:lnTo>
                  <a:pt x="124485" y="8636"/>
                </a:lnTo>
                <a:lnTo>
                  <a:pt x="122720" y="6121"/>
                </a:lnTo>
                <a:lnTo>
                  <a:pt x="122720" y="30937"/>
                </a:lnTo>
                <a:lnTo>
                  <a:pt x="122720" y="31559"/>
                </a:lnTo>
                <a:lnTo>
                  <a:pt x="121831" y="39560"/>
                </a:lnTo>
                <a:lnTo>
                  <a:pt x="120065" y="51346"/>
                </a:lnTo>
                <a:lnTo>
                  <a:pt x="116535" y="56210"/>
                </a:lnTo>
                <a:lnTo>
                  <a:pt x="111239" y="58724"/>
                </a:lnTo>
                <a:lnTo>
                  <a:pt x="107708" y="57467"/>
                </a:lnTo>
                <a:lnTo>
                  <a:pt x="103289" y="51346"/>
                </a:lnTo>
                <a:lnTo>
                  <a:pt x="103289" y="50711"/>
                </a:lnTo>
                <a:lnTo>
                  <a:pt x="101536" y="45694"/>
                </a:lnTo>
                <a:lnTo>
                  <a:pt x="99758" y="38938"/>
                </a:lnTo>
                <a:lnTo>
                  <a:pt x="99758" y="22923"/>
                </a:lnTo>
                <a:lnTo>
                  <a:pt x="101536" y="16014"/>
                </a:lnTo>
                <a:lnTo>
                  <a:pt x="103289" y="10515"/>
                </a:lnTo>
                <a:lnTo>
                  <a:pt x="105930" y="5499"/>
                </a:lnTo>
                <a:lnTo>
                  <a:pt x="111328" y="3810"/>
                </a:lnTo>
                <a:lnTo>
                  <a:pt x="115646" y="5029"/>
                </a:lnTo>
                <a:lnTo>
                  <a:pt x="120065" y="10515"/>
                </a:lnTo>
                <a:lnTo>
                  <a:pt x="121831" y="22923"/>
                </a:lnTo>
                <a:lnTo>
                  <a:pt x="122720" y="30937"/>
                </a:lnTo>
                <a:lnTo>
                  <a:pt x="122720" y="6121"/>
                </a:lnTo>
                <a:lnTo>
                  <a:pt x="117411" y="1892"/>
                </a:lnTo>
                <a:lnTo>
                  <a:pt x="111239" y="635"/>
                </a:lnTo>
                <a:lnTo>
                  <a:pt x="108585" y="1257"/>
                </a:lnTo>
                <a:lnTo>
                  <a:pt x="92697" y="30937"/>
                </a:lnTo>
                <a:lnTo>
                  <a:pt x="93573" y="34544"/>
                </a:lnTo>
                <a:lnTo>
                  <a:pt x="94462" y="42075"/>
                </a:lnTo>
                <a:lnTo>
                  <a:pt x="95338" y="48196"/>
                </a:lnTo>
                <a:lnTo>
                  <a:pt x="97993" y="53073"/>
                </a:lnTo>
                <a:lnTo>
                  <a:pt x="105054" y="59969"/>
                </a:lnTo>
                <a:lnTo>
                  <a:pt x="111239" y="61226"/>
                </a:lnTo>
                <a:lnTo>
                  <a:pt x="113893" y="61226"/>
                </a:lnTo>
                <a:lnTo>
                  <a:pt x="119176" y="58724"/>
                </a:lnTo>
                <a:lnTo>
                  <a:pt x="124485" y="53073"/>
                </a:lnTo>
                <a:lnTo>
                  <a:pt x="125349" y="51346"/>
                </a:lnTo>
                <a:lnTo>
                  <a:pt x="128892" y="38938"/>
                </a:lnTo>
                <a:lnTo>
                  <a:pt x="128892" y="27787"/>
                </a:lnTo>
                <a:close/>
              </a:path>
              <a:path w="173989" h="264160">
                <a:moveTo>
                  <a:pt x="173926" y="27165"/>
                </a:moveTo>
                <a:lnTo>
                  <a:pt x="173024" y="19151"/>
                </a:lnTo>
                <a:lnTo>
                  <a:pt x="171272" y="13030"/>
                </a:lnTo>
                <a:lnTo>
                  <a:pt x="168617" y="7378"/>
                </a:lnTo>
                <a:lnTo>
                  <a:pt x="166852" y="5499"/>
                </a:lnTo>
                <a:lnTo>
                  <a:pt x="166852" y="21666"/>
                </a:lnTo>
                <a:lnTo>
                  <a:pt x="166852" y="24180"/>
                </a:lnTo>
                <a:lnTo>
                  <a:pt x="163322" y="30302"/>
                </a:lnTo>
                <a:lnTo>
                  <a:pt x="159791" y="33439"/>
                </a:lnTo>
                <a:lnTo>
                  <a:pt x="153606" y="35166"/>
                </a:lnTo>
                <a:lnTo>
                  <a:pt x="151841" y="35166"/>
                </a:lnTo>
                <a:lnTo>
                  <a:pt x="146558" y="30937"/>
                </a:lnTo>
                <a:lnTo>
                  <a:pt x="144780" y="27165"/>
                </a:lnTo>
                <a:lnTo>
                  <a:pt x="143014" y="19786"/>
                </a:lnTo>
                <a:lnTo>
                  <a:pt x="143903" y="13665"/>
                </a:lnTo>
                <a:lnTo>
                  <a:pt x="146558" y="7378"/>
                </a:lnTo>
                <a:lnTo>
                  <a:pt x="148323" y="5029"/>
                </a:lnTo>
                <a:lnTo>
                  <a:pt x="155371" y="3136"/>
                </a:lnTo>
                <a:lnTo>
                  <a:pt x="158915" y="3771"/>
                </a:lnTo>
                <a:lnTo>
                  <a:pt x="164198" y="8013"/>
                </a:lnTo>
                <a:lnTo>
                  <a:pt x="165963" y="14287"/>
                </a:lnTo>
                <a:lnTo>
                  <a:pt x="166852" y="21666"/>
                </a:lnTo>
                <a:lnTo>
                  <a:pt x="166852" y="5499"/>
                </a:lnTo>
                <a:lnTo>
                  <a:pt x="161569" y="1892"/>
                </a:lnTo>
                <a:lnTo>
                  <a:pt x="155371" y="635"/>
                </a:lnTo>
                <a:lnTo>
                  <a:pt x="153606" y="635"/>
                </a:lnTo>
                <a:lnTo>
                  <a:pt x="137731" y="20408"/>
                </a:lnTo>
                <a:lnTo>
                  <a:pt x="137731" y="21666"/>
                </a:lnTo>
                <a:lnTo>
                  <a:pt x="138595" y="29044"/>
                </a:lnTo>
                <a:lnTo>
                  <a:pt x="142138" y="33909"/>
                </a:lnTo>
                <a:lnTo>
                  <a:pt x="145669" y="37058"/>
                </a:lnTo>
                <a:lnTo>
                  <a:pt x="152730" y="38315"/>
                </a:lnTo>
                <a:lnTo>
                  <a:pt x="155371" y="38315"/>
                </a:lnTo>
                <a:lnTo>
                  <a:pt x="161569" y="35801"/>
                </a:lnTo>
                <a:lnTo>
                  <a:pt x="163322" y="34544"/>
                </a:lnTo>
                <a:lnTo>
                  <a:pt x="166852" y="29044"/>
                </a:lnTo>
                <a:lnTo>
                  <a:pt x="166852" y="32816"/>
                </a:lnTo>
                <a:lnTo>
                  <a:pt x="151841" y="58724"/>
                </a:lnTo>
                <a:lnTo>
                  <a:pt x="150088" y="58724"/>
                </a:lnTo>
                <a:lnTo>
                  <a:pt x="149186" y="58089"/>
                </a:lnTo>
                <a:lnTo>
                  <a:pt x="148323" y="56832"/>
                </a:lnTo>
                <a:lnTo>
                  <a:pt x="148323" y="54952"/>
                </a:lnTo>
                <a:lnTo>
                  <a:pt x="147434" y="50711"/>
                </a:lnTo>
                <a:lnTo>
                  <a:pt x="144780" y="49453"/>
                </a:lnTo>
                <a:lnTo>
                  <a:pt x="142138" y="50711"/>
                </a:lnTo>
                <a:lnTo>
                  <a:pt x="140360" y="53695"/>
                </a:lnTo>
                <a:lnTo>
                  <a:pt x="143903" y="59347"/>
                </a:lnTo>
                <a:lnTo>
                  <a:pt x="144780" y="59969"/>
                </a:lnTo>
                <a:lnTo>
                  <a:pt x="151841" y="61226"/>
                </a:lnTo>
                <a:lnTo>
                  <a:pt x="158026" y="60604"/>
                </a:lnTo>
                <a:lnTo>
                  <a:pt x="173926" y="27787"/>
                </a:lnTo>
                <a:lnTo>
                  <a:pt x="173926" y="2716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952966" y="2701870"/>
            <a:ext cx="276264" cy="274957"/>
          </a:xfrm>
          <a:prstGeom prst="rect">
            <a:avLst/>
          </a:prstGeom>
        </p:spPr>
      </p:pic>
      <p:sp>
        <p:nvSpPr>
          <p:cNvPr id="23" name="object 23"/>
          <p:cNvSpPr/>
          <p:nvPr/>
        </p:nvSpPr>
        <p:spPr>
          <a:xfrm>
            <a:off x="2937014" y="5572670"/>
            <a:ext cx="108585" cy="132715"/>
          </a:xfrm>
          <a:custGeom>
            <a:avLst/>
            <a:gdLst/>
            <a:ahLst/>
            <a:cxnLst/>
            <a:rect l="l" t="t" r="r" b="b"/>
            <a:pathLst>
              <a:path w="108585" h="132714">
                <a:moveTo>
                  <a:pt x="17653" y="114871"/>
                </a:moveTo>
                <a:lnTo>
                  <a:pt x="16776" y="111163"/>
                </a:lnTo>
                <a:lnTo>
                  <a:pt x="16776" y="108077"/>
                </a:lnTo>
                <a:lnTo>
                  <a:pt x="14135" y="104368"/>
                </a:lnTo>
                <a:lnTo>
                  <a:pt x="14135" y="113017"/>
                </a:lnTo>
                <a:lnTo>
                  <a:pt x="14135" y="121056"/>
                </a:lnTo>
                <a:lnTo>
                  <a:pt x="13233" y="124129"/>
                </a:lnTo>
                <a:lnTo>
                  <a:pt x="13233" y="126619"/>
                </a:lnTo>
                <a:lnTo>
                  <a:pt x="11480" y="129082"/>
                </a:lnTo>
                <a:lnTo>
                  <a:pt x="8826" y="130314"/>
                </a:lnTo>
                <a:lnTo>
                  <a:pt x="7061" y="129692"/>
                </a:lnTo>
                <a:lnTo>
                  <a:pt x="4406" y="126619"/>
                </a:lnTo>
                <a:lnTo>
                  <a:pt x="3530" y="124129"/>
                </a:lnTo>
                <a:lnTo>
                  <a:pt x="3530" y="120434"/>
                </a:lnTo>
                <a:lnTo>
                  <a:pt x="2641" y="116725"/>
                </a:lnTo>
                <a:lnTo>
                  <a:pt x="3530" y="112407"/>
                </a:lnTo>
                <a:lnTo>
                  <a:pt x="3530" y="109308"/>
                </a:lnTo>
                <a:lnTo>
                  <a:pt x="4406" y="106845"/>
                </a:lnTo>
                <a:lnTo>
                  <a:pt x="6184" y="104368"/>
                </a:lnTo>
                <a:lnTo>
                  <a:pt x="8826" y="103149"/>
                </a:lnTo>
                <a:lnTo>
                  <a:pt x="10604" y="103759"/>
                </a:lnTo>
                <a:lnTo>
                  <a:pt x="13233" y="106845"/>
                </a:lnTo>
                <a:lnTo>
                  <a:pt x="13233" y="109308"/>
                </a:lnTo>
                <a:lnTo>
                  <a:pt x="14135" y="113017"/>
                </a:lnTo>
                <a:lnTo>
                  <a:pt x="14135" y="104368"/>
                </a:lnTo>
                <a:lnTo>
                  <a:pt x="11480" y="102514"/>
                </a:lnTo>
                <a:lnTo>
                  <a:pt x="8826" y="101295"/>
                </a:lnTo>
                <a:lnTo>
                  <a:pt x="7061" y="101904"/>
                </a:lnTo>
                <a:lnTo>
                  <a:pt x="4406" y="103149"/>
                </a:lnTo>
                <a:lnTo>
                  <a:pt x="1778" y="106845"/>
                </a:lnTo>
                <a:lnTo>
                  <a:pt x="889" y="109308"/>
                </a:lnTo>
                <a:lnTo>
                  <a:pt x="0" y="113017"/>
                </a:lnTo>
                <a:lnTo>
                  <a:pt x="0" y="122275"/>
                </a:lnTo>
                <a:lnTo>
                  <a:pt x="889" y="125374"/>
                </a:lnTo>
                <a:lnTo>
                  <a:pt x="3530" y="129082"/>
                </a:lnTo>
                <a:lnTo>
                  <a:pt x="5295" y="130937"/>
                </a:lnTo>
                <a:lnTo>
                  <a:pt x="8826" y="131546"/>
                </a:lnTo>
                <a:lnTo>
                  <a:pt x="9715" y="131546"/>
                </a:lnTo>
                <a:lnTo>
                  <a:pt x="13233" y="130314"/>
                </a:lnTo>
                <a:lnTo>
                  <a:pt x="15887" y="126619"/>
                </a:lnTo>
                <a:lnTo>
                  <a:pt x="16776" y="124129"/>
                </a:lnTo>
                <a:lnTo>
                  <a:pt x="17653" y="120434"/>
                </a:lnTo>
                <a:lnTo>
                  <a:pt x="17653" y="114871"/>
                </a:lnTo>
                <a:close/>
              </a:path>
              <a:path w="108585" h="132714">
                <a:moveTo>
                  <a:pt x="19418" y="51257"/>
                </a:moveTo>
                <a:lnTo>
                  <a:pt x="13233" y="51257"/>
                </a:lnTo>
                <a:lnTo>
                  <a:pt x="13233" y="52501"/>
                </a:lnTo>
                <a:lnTo>
                  <a:pt x="14998" y="53111"/>
                </a:lnTo>
                <a:lnTo>
                  <a:pt x="14998" y="54343"/>
                </a:lnTo>
                <a:lnTo>
                  <a:pt x="10604" y="67322"/>
                </a:lnTo>
                <a:lnTo>
                  <a:pt x="9715" y="67322"/>
                </a:lnTo>
                <a:lnTo>
                  <a:pt x="5295" y="54343"/>
                </a:lnTo>
                <a:lnTo>
                  <a:pt x="5295" y="53111"/>
                </a:lnTo>
                <a:lnTo>
                  <a:pt x="6184" y="52501"/>
                </a:lnTo>
                <a:lnTo>
                  <a:pt x="7061" y="52501"/>
                </a:lnTo>
                <a:lnTo>
                  <a:pt x="7061" y="51257"/>
                </a:lnTo>
                <a:lnTo>
                  <a:pt x="0" y="51257"/>
                </a:lnTo>
                <a:lnTo>
                  <a:pt x="0" y="52501"/>
                </a:lnTo>
                <a:lnTo>
                  <a:pt x="1778" y="53111"/>
                </a:lnTo>
                <a:lnTo>
                  <a:pt x="2641" y="54343"/>
                </a:lnTo>
                <a:lnTo>
                  <a:pt x="7950" y="69786"/>
                </a:lnTo>
                <a:lnTo>
                  <a:pt x="7950" y="79667"/>
                </a:lnTo>
                <a:lnTo>
                  <a:pt x="6184" y="80289"/>
                </a:lnTo>
                <a:lnTo>
                  <a:pt x="5295" y="80289"/>
                </a:lnTo>
                <a:lnTo>
                  <a:pt x="5295" y="80899"/>
                </a:lnTo>
                <a:lnTo>
                  <a:pt x="14135" y="80899"/>
                </a:lnTo>
                <a:lnTo>
                  <a:pt x="14135" y="80289"/>
                </a:lnTo>
                <a:lnTo>
                  <a:pt x="12369" y="80289"/>
                </a:lnTo>
                <a:lnTo>
                  <a:pt x="11480" y="79667"/>
                </a:lnTo>
                <a:lnTo>
                  <a:pt x="10604" y="78435"/>
                </a:lnTo>
                <a:lnTo>
                  <a:pt x="10604" y="68554"/>
                </a:lnTo>
                <a:lnTo>
                  <a:pt x="16776" y="54965"/>
                </a:lnTo>
                <a:lnTo>
                  <a:pt x="17653" y="53111"/>
                </a:lnTo>
                <a:lnTo>
                  <a:pt x="19418" y="52501"/>
                </a:lnTo>
                <a:lnTo>
                  <a:pt x="19418" y="51257"/>
                </a:lnTo>
                <a:close/>
              </a:path>
              <a:path w="108585" h="132714">
                <a:moveTo>
                  <a:pt x="20307" y="29641"/>
                </a:moveTo>
                <a:lnTo>
                  <a:pt x="19418" y="29641"/>
                </a:lnTo>
                <a:lnTo>
                  <a:pt x="16776" y="27787"/>
                </a:lnTo>
                <a:lnTo>
                  <a:pt x="9715" y="11734"/>
                </a:lnTo>
                <a:lnTo>
                  <a:pt x="14998" y="4318"/>
                </a:lnTo>
                <a:lnTo>
                  <a:pt x="16776" y="2463"/>
                </a:lnTo>
                <a:lnTo>
                  <a:pt x="18542" y="1854"/>
                </a:lnTo>
                <a:lnTo>
                  <a:pt x="19418" y="1854"/>
                </a:lnTo>
                <a:lnTo>
                  <a:pt x="19418" y="1219"/>
                </a:lnTo>
                <a:lnTo>
                  <a:pt x="11480" y="1219"/>
                </a:lnTo>
                <a:lnTo>
                  <a:pt x="11480" y="1854"/>
                </a:lnTo>
                <a:lnTo>
                  <a:pt x="12369" y="1854"/>
                </a:lnTo>
                <a:lnTo>
                  <a:pt x="14135" y="2463"/>
                </a:lnTo>
                <a:lnTo>
                  <a:pt x="13233" y="4318"/>
                </a:lnTo>
                <a:lnTo>
                  <a:pt x="5295" y="16052"/>
                </a:lnTo>
                <a:lnTo>
                  <a:pt x="5295" y="2463"/>
                </a:lnTo>
                <a:lnTo>
                  <a:pt x="6184" y="1854"/>
                </a:lnTo>
                <a:lnTo>
                  <a:pt x="7950" y="1854"/>
                </a:lnTo>
                <a:lnTo>
                  <a:pt x="7950" y="1219"/>
                </a:lnTo>
                <a:lnTo>
                  <a:pt x="0" y="1219"/>
                </a:lnTo>
                <a:lnTo>
                  <a:pt x="0" y="1854"/>
                </a:lnTo>
                <a:lnTo>
                  <a:pt x="889" y="1854"/>
                </a:lnTo>
                <a:lnTo>
                  <a:pt x="2641" y="3073"/>
                </a:lnTo>
                <a:lnTo>
                  <a:pt x="2641" y="28397"/>
                </a:lnTo>
                <a:lnTo>
                  <a:pt x="889" y="29641"/>
                </a:lnTo>
                <a:lnTo>
                  <a:pt x="0" y="29641"/>
                </a:lnTo>
                <a:lnTo>
                  <a:pt x="0" y="30251"/>
                </a:lnTo>
                <a:lnTo>
                  <a:pt x="7950" y="30251"/>
                </a:lnTo>
                <a:lnTo>
                  <a:pt x="7950" y="29641"/>
                </a:lnTo>
                <a:lnTo>
                  <a:pt x="6184" y="29641"/>
                </a:lnTo>
                <a:lnTo>
                  <a:pt x="5295" y="29032"/>
                </a:lnTo>
                <a:lnTo>
                  <a:pt x="5295" y="18516"/>
                </a:lnTo>
                <a:lnTo>
                  <a:pt x="7950" y="14211"/>
                </a:lnTo>
                <a:lnTo>
                  <a:pt x="14135" y="27178"/>
                </a:lnTo>
                <a:lnTo>
                  <a:pt x="14135" y="29032"/>
                </a:lnTo>
                <a:lnTo>
                  <a:pt x="13233" y="29641"/>
                </a:lnTo>
                <a:lnTo>
                  <a:pt x="12369" y="29641"/>
                </a:lnTo>
                <a:lnTo>
                  <a:pt x="12369" y="30251"/>
                </a:lnTo>
                <a:lnTo>
                  <a:pt x="20307" y="30251"/>
                </a:lnTo>
                <a:lnTo>
                  <a:pt x="20307" y="29641"/>
                </a:lnTo>
                <a:close/>
              </a:path>
              <a:path w="108585" h="132714">
                <a:moveTo>
                  <a:pt x="28244" y="129692"/>
                </a:moveTo>
                <a:lnTo>
                  <a:pt x="27368" y="127838"/>
                </a:lnTo>
                <a:lnTo>
                  <a:pt x="25590" y="127228"/>
                </a:lnTo>
                <a:lnTo>
                  <a:pt x="23837" y="127838"/>
                </a:lnTo>
                <a:lnTo>
                  <a:pt x="22961" y="129692"/>
                </a:lnTo>
                <a:lnTo>
                  <a:pt x="23837" y="131546"/>
                </a:lnTo>
                <a:lnTo>
                  <a:pt x="25590" y="132168"/>
                </a:lnTo>
                <a:lnTo>
                  <a:pt x="27368" y="131546"/>
                </a:lnTo>
                <a:lnTo>
                  <a:pt x="28244" y="129692"/>
                </a:lnTo>
                <a:close/>
              </a:path>
              <a:path w="108585" h="132714">
                <a:moveTo>
                  <a:pt x="41490" y="74117"/>
                </a:moveTo>
                <a:lnTo>
                  <a:pt x="40601" y="74117"/>
                </a:lnTo>
                <a:lnTo>
                  <a:pt x="40601" y="75971"/>
                </a:lnTo>
                <a:lnTo>
                  <a:pt x="38836" y="78435"/>
                </a:lnTo>
                <a:lnTo>
                  <a:pt x="37973" y="79044"/>
                </a:lnTo>
                <a:lnTo>
                  <a:pt x="34429" y="80289"/>
                </a:lnTo>
                <a:lnTo>
                  <a:pt x="29133" y="80289"/>
                </a:lnTo>
                <a:lnTo>
                  <a:pt x="28244" y="79667"/>
                </a:lnTo>
                <a:lnTo>
                  <a:pt x="28244" y="53111"/>
                </a:lnTo>
                <a:lnTo>
                  <a:pt x="29133" y="52501"/>
                </a:lnTo>
                <a:lnTo>
                  <a:pt x="30899" y="52501"/>
                </a:lnTo>
                <a:lnTo>
                  <a:pt x="30899" y="51257"/>
                </a:lnTo>
                <a:lnTo>
                  <a:pt x="22961" y="51257"/>
                </a:lnTo>
                <a:lnTo>
                  <a:pt x="22961" y="52501"/>
                </a:lnTo>
                <a:lnTo>
                  <a:pt x="23837" y="52501"/>
                </a:lnTo>
                <a:lnTo>
                  <a:pt x="24726" y="53111"/>
                </a:lnTo>
                <a:lnTo>
                  <a:pt x="24726" y="79667"/>
                </a:lnTo>
                <a:lnTo>
                  <a:pt x="23837" y="80289"/>
                </a:lnTo>
                <a:lnTo>
                  <a:pt x="22072" y="80289"/>
                </a:lnTo>
                <a:lnTo>
                  <a:pt x="22072" y="80899"/>
                </a:lnTo>
                <a:lnTo>
                  <a:pt x="40601" y="80899"/>
                </a:lnTo>
                <a:lnTo>
                  <a:pt x="41490" y="74117"/>
                </a:lnTo>
                <a:close/>
              </a:path>
              <a:path w="108585" h="132714">
                <a:moveTo>
                  <a:pt x="41490" y="7404"/>
                </a:moveTo>
                <a:lnTo>
                  <a:pt x="40601" y="1219"/>
                </a:lnTo>
                <a:lnTo>
                  <a:pt x="23837" y="1219"/>
                </a:lnTo>
                <a:lnTo>
                  <a:pt x="22072" y="7404"/>
                </a:lnTo>
                <a:lnTo>
                  <a:pt x="22961" y="7404"/>
                </a:lnTo>
                <a:lnTo>
                  <a:pt x="23837" y="5549"/>
                </a:lnTo>
                <a:lnTo>
                  <a:pt x="25590" y="3073"/>
                </a:lnTo>
                <a:lnTo>
                  <a:pt x="29133" y="1854"/>
                </a:lnTo>
                <a:lnTo>
                  <a:pt x="30010" y="2463"/>
                </a:lnTo>
                <a:lnTo>
                  <a:pt x="30899" y="3708"/>
                </a:lnTo>
                <a:lnTo>
                  <a:pt x="30899" y="28397"/>
                </a:lnTo>
                <a:lnTo>
                  <a:pt x="29133" y="29641"/>
                </a:lnTo>
                <a:lnTo>
                  <a:pt x="27368" y="29641"/>
                </a:lnTo>
                <a:lnTo>
                  <a:pt x="27368" y="30251"/>
                </a:lnTo>
                <a:lnTo>
                  <a:pt x="36207" y="30251"/>
                </a:lnTo>
                <a:lnTo>
                  <a:pt x="36207" y="29641"/>
                </a:lnTo>
                <a:lnTo>
                  <a:pt x="35318" y="29641"/>
                </a:lnTo>
                <a:lnTo>
                  <a:pt x="33553" y="29032"/>
                </a:lnTo>
                <a:lnTo>
                  <a:pt x="33553" y="2463"/>
                </a:lnTo>
                <a:lnTo>
                  <a:pt x="35318" y="1854"/>
                </a:lnTo>
                <a:lnTo>
                  <a:pt x="38836" y="3073"/>
                </a:lnTo>
                <a:lnTo>
                  <a:pt x="39725" y="3708"/>
                </a:lnTo>
                <a:lnTo>
                  <a:pt x="40601" y="7404"/>
                </a:lnTo>
                <a:lnTo>
                  <a:pt x="41490" y="7404"/>
                </a:lnTo>
                <a:close/>
              </a:path>
              <a:path w="108585" h="132714">
                <a:moveTo>
                  <a:pt x="61810" y="121666"/>
                </a:moveTo>
                <a:lnTo>
                  <a:pt x="60921" y="117970"/>
                </a:lnTo>
                <a:lnTo>
                  <a:pt x="60020" y="114871"/>
                </a:lnTo>
                <a:lnTo>
                  <a:pt x="57391" y="113017"/>
                </a:lnTo>
                <a:lnTo>
                  <a:pt x="54737" y="112407"/>
                </a:lnTo>
                <a:lnTo>
                  <a:pt x="51219" y="113017"/>
                </a:lnTo>
                <a:lnTo>
                  <a:pt x="50317" y="113626"/>
                </a:lnTo>
                <a:lnTo>
                  <a:pt x="47675" y="116116"/>
                </a:lnTo>
                <a:lnTo>
                  <a:pt x="48564" y="104368"/>
                </a:lnTo>
                <a:lnTo>
                  <a:pt x="60921" y="104368"/>
                </a:lnTo>
                <a:lnTo>
                  <a:pt x="60921" y="101904"/>
                </a:lnTo>
                <a:lnTo>
                  <a:pt x="46799" y="101904"/>
                </a:lnTo>
                <a:lnTo>
                  <a:pt x="45910" y="117970"/>
                </a:lnTo>
                <a:lnTo>
                  <a:pt x="47675" y="117970"/>
                </a:lnTo>
                <a:lnTo>
                  <a:pt x="50317" y="114871"/>
                </a:lnTo>
                <a:lnTo>
                  <a:pt x="53848" y="114261"/>
                </a:lnTo>
                <a:lnTo>
                  <a:pt x="54737" y="114261"/>
                </a:lnTo>
                <a:lnTo>
                  <a:pt x="57391" y="116116"/>
                </a:lnTo>
                <a:lnTo>
                  <a:pt x="58267" y="117970"/>
                </a:lnTo>
                <a:lnTo>
                  <a:pt x="59156" y="122275"/>
                </a:lnTo>
                <a:lnTo>
                  <a:pt x="57391" y="128473"/>
                </a:lnTo>
                <a:lnTo>
                  <a:pt x="56502" y="129692"/>
                </a:lnTo>
                <a:lnTo>
                  <a:pt x="52971" y="130937"/>
                </a:lnTo>
                <a:lnTo>
                  <a:pt x="49428" y="129692"/>
                </a:lnTo>
                <a:lnTo>
                  <a:pt x="47675" y="127838"/>
                </a:lnTo>
                <a:lnTo>
                  <a:pt x="48564" y="126619"/>
                </a:lnTo>
                <a:lnTo>
                  <a:pt x="48564" y="123520"/>
                </a:lnTo>
                <a:lnTo>
                  <a:pt x="46799" y="122910"/>
                </a:lnTo>
                <a:lnTo>
                  <a:pt x="45910" y="123520"/>
                </a:lnTo>
                <a:lnTo>
                  <a:pt x="45021" y="125374"/>
                </a:lnTo>
                <a:lnTo>
                  <a:pt x="45021" y="127228"/>
                </a:lnTo>
                <a:lnTo>
                  <a:pt x="47675" y="129692"/>
                </a:lnTo>
                <a:lnTo>
                  <a:pt x="49428" y="130937"/>
                </a:lnTo>
                <a:lnTo>
                  <a:pt x="52971" y="131546"/>
                </a:lnTo>
                <a:lnTo>
                  <a:pt x="53848" y="131546"/>
                </a:lnTo>
                <a:lnTo>
                  <a:pt x="57391" y="130937"/>
                </a:lnTo>
                <a:lnTo>
                  <a:pt x="60020" y="129082"/>
                </a:lnTo>
                <a:lnTo>
                  <a:pt x="60020" y="128473"/>
                </a:lnTo>
                <a:lnTo>
                  <a:pt x="61810" y="125374"/>
                </a:lnTo>
                <a:lnTo>
                  <a:pt x="61810" y="121666"/>
                </a:lnTo>
                <a:close/>
              </a:path>
              <a:path w="108585" h="132714">
                <a:moveTo>
                  <a:pt x="64439" y="29641"/>
                </a:moveTo>
                <a:lnTo>
                  <a:pt x="62674" y="29032"/>
                </a:lnTo>
                <a:lnTo>
                  <a:pt x="61810" y="27787"/>
                </a:lnTo>
                <a:lnTo>
                  <a:pt x="57391" y="7975"/>
                </a:lnTo>
                <a:lnTo>
                  <a:pt x="57391" y="18516"/>
                </a:lnTo>
                <a:lnTo>
                  <a:pt x="50317" y="18516"/>
                </a:lnTo>
                <a:lnTo>
                  <a:pt x="53848" y="4318"/>
                </a:lnTo>
                <a:lnTo>
                  <a:pt x="57391" y="18516"/>
                </a:lnTo>
                <a:lnTo>
                  <a:pt x="57391" y="7975"/>
                </a:lnTo>
                <a:lnTo>
                  <a:pt x="55613" y="0"/>
                </a:lnTo>
                <a:lnTo>
                  <a:pt x="52971" y="1219"/>
                </a:lnTo>
                <a:lnTo>
                  <a:pt x="45910" y="27787"/>
                </a:lnTo>
                <a:lnTo>
                  <a:pt x="45021" y="29032"/>
                </a:lnTo>
                <a:lnTo>
                  <a:pt x="44145" y="29641"/>
                </a:lnTo>
                <a:lnTo>
                  <a:pt x="43256" y="29641"/>
                </a:lnTo>
                <a:lnTo>
                  <a:pt x="43256" y="30251"/>
                </a:lnTo>
                <a:lnTo>
                  <a:pt x="50317" y="30251"/>
                </a:lnTo>
                <a:lnTo>
                  <a:pt x="50317" y="29641"/>
                </a:lnTo>
                <a:lnTo>
                  <a:pt x="49428" y="29641"/>
                </a:lnTo>
                <a:lnTo>
                  <a:pt x="47675" y="28397"/>
                </a:lnTo>
                <a:lnTo>
                  <a:pt x="47675" y="25933"/>
                </a:lnTo>
                <a:lnTo>
                  <a:pt x="49428" y="19761"/>
                </a:lnTo>
                <a:lnTo>
                  <a:pt x="57391" y="19761"/>
                </a:lnTo>
                <a:lnTo>
                  <a:pt x="59156" y="27178"/>
                </a:lnTo>
                <a:lnTo>
                  <a:pt x="59156" y="29032"/>
                </a:lnTo>
                <a:lnTo>
                  <a:pt x="58267" y="29641"/>
                </a:lnTo>
                <a:lnTo>
                  <a:pt x="57391" y="29641"/>
                </a:lnTo>
                <a:lnTo>
                  <a:pt x="57391" y="30251"/>
                </a:lnTo>
                <a:lnTo>
                  <a:pt x="64439" y="30251"/>
                </a:lnTo>
                <a:lnTo>
                  <a:pt x="64439" y="29641"/>
                </a:lnTo>
                <a:close/>
              </a:path>
              <a:path w="108585" h="132714">
                <a:moveTo>
                  <a:pt x="85674" y="10502"/>
                </a:moveTo>
                <a:lnTo>
                  <a:pt x="84670" y="7404"/>
                </a:lnTo>
                <a:lnTo>
                  <a:pt x="82994" y="4318"/>
                </a:lnTo>
                <a:lnTo>
                  <a:pt x="82156" y="3073"/>
                </a:lnTo>
                <a:lnTo>
                  <a:pt x="82156" y="8636"/>
                </a:lnTo>
                <a:lnTo>
                  <a:pt x="82156" y="23469"/>
                </a:lnTo>
                <a:lnTo>
                  <a:pt x="81140" y="25933"/>
                </a:lnTo>
                <a:lnTo>
                  <a:pt x="79463" y="28397"/>
                </a:lnTo>
                <a:lnTo>
                  <a:pt x="76809" y="29641"/>
                </a:lnTo>
                <a:lnTo>
                  <a:pt x="75031" y="29032"/>
                </a:lnTo>
                <a:lnTo>
                  <a:pt x="73266" y="25933"/>
                </a:lnTo>
                <a:lnTo>
                  <a:pt x="72402" y="25933"/>
                </a:lnTo>
                <a:lnTo>
                  <a:pt x="71513" y="22834"/>
                </a:lnTo>
                <a:lnTo>
                  <a:pt x="71513" y="8636"/>
                </a:lnTo>
                <a:lnTo>
                  <a:pt x="73266" y="5549"/>
                </a:lnTo>
                <a:lnTo>
                  <a:pt x="74168" y="3073"/>
                </a:lnTo>
                <a:lnTo>
                  <a:pt x="76809" y="1854"/>
                </a:lnTo>
                <a:lnTo>
                  <a:pt x="79463" y="2463"/>
                </a:lnTo>
                <a:lnTo>
                  <a:pt x="81140" y="5549"/>
                </a:lnTo>
                <a:lnTo>
                  <a:pt x="82156" y="8636"/>
                </a:lnTo>
                <a:lnTo>
                  <a:pt x="82156" y="3073"/>
                </a:lnTo>
                <a:lnTo>
                  <a:pt x="79463" y="1219"/>
                </a:lnTo>
                <a:lnTo>
                  <a:pt x="76809" y="609"/>
                </a:lnTo>
                <a:lnTo>
                  <a:pt x="75031" y="609"/>
                </a:lnTo>
                <a:lnTo>
                  <a:pt x="72402" y="1854"/>
                </a:lnTo>
                <a:lnTo>
                  <a:pt x="70624" y="4927"/>
                </a:lnTo>
                <a:lnTo>
                  <a:pt x="69748" y="5549"/>
                </a:lnTo>
                <a:lnTo>
                  <a:pt x="67983" y="11722"/>
                </a:lnTo>
                <a:lnTo>
                  <a:pt x="67983" y="20993"/>
                </a:lnTo>
                <a:lnTo>
                  <a:pt x="76809" y="30873"/>
                </a:lnTo>
                <a:lnTo>
                  <a:pt x="78625" y="30873"/>
                </a:lnTo>
                <a:lnTo>
                  <a:pt x="81140" y="29641"/>
                </a:lnTo>
                <a:lnTo>
                  <a:pt x="82994" y="26543"/>
                </a:lnTo>
                <a:lnTo>
                  <a:pt x="83832" y="25933"/>
                </a:lnTo>
                <a:lnTo>
                  <a:pt x="84670" y="22834"/>
                </a:lnTo>
                <a:lnTo>
                  <a:pt x="85674" y="19761"/>
                </a:lnTo>
                <a:lnTo>
                  <a:pt x="85674" y="10502"/>
                </a:lnTo>
                <a:close/>
              </a:path>
              <a:path w="108585" h="132714">
                <a:moveTo>
                  <a:pt x="108508" y="20370"/>
                </a:moveTo>
                <a:lnTo>
                  <a:pt x="104140" y="20370"/>
                </a:lnTo>
                <a:lnTo>
                  <a:pt x="104140" y="609"/>
                </a:lnTo>
                <a:lnTo>
                  <a:pt x="102463" y="609"/>
                </a:lnTo>
                <a:lnTo>
                  <a:pt x="101460" y="2209"/>
                </a:lnTo>
                <a:lnTo>
                  <a:pt x="101460" y="4927"/>
                </a:lnTo>
                <a:lnTo>
                  <a:pt x="101460" y="20370"/>
                </a:lnTo>
                <a:lnTo>
                  <a:pt x="90881" y="20370"/>
                </a:lnTo>
                <a:lnTo>
                  <a:pt x="101460" y="4927"/>
                </a:lnTo>
                <a:lnTo>
                  <a:pt x="101460" y="2209"/>
                </a:lnTo>
                <a:lnTo>
                  <a:pt x="90043" y="20370"/>
                </a:lnTo>
                <a:lnTo>
                  <a:pt x="90043" y="21615"/>
                </a:lnTo>
                <a:lnTo>
                  <a:pt x="101460" y="21615"/>
                </a:lnTo>
                <a:lnTo>
                  <a:pt x="101460" y="27178"/>
                </a:lnTo>
                <a:lnTo>
                  <a:pt x="100622" y="29032"/>
                </a:lnTo>
                <a:lnTo>
                  <a:pt x="98945" y="29641"/>
                </a:lnTo>
                <a:lnTo>
                  <a:pt x="97091" y="29641"/>
                </a:lnTo>
                <a:lnTo>
                  <a:pt x="97091" y="30251"/>
                </a:lnTo>
                <a:lnTo>
                  <a:pt x="108508" y="30251"/>
                </a:lnTo>
                <a:lnTo>
                  <a:pt x="108508" y="29641"/>
                </a:lnTo>
                <a:lnTo>
                  <a:pt x="106832" y="29641"/>
                </a:lnTo>
                <a:lnTo>
                  <a:pt x="104978" y="29032"/>
                </a:lnTo>
                <a:lnTo>
                  <a:pt x="104140" y="27178"/>
                </a:lnTo>
                <a:lnTo>
                  <a:pt x="104140" y="21615"/>
                </a:lnTo>
                <a:lnTo>
                  <a:pt x="108508" y="21615"/>
                </a:lnTo>
                <a:lnTo>
                  <a:pt x="108508" y="2037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3186882" y="2939023"/>
            <a:ext cx="744220" cy="822960"/>
          </a:xfrm>
          <a:custGeom>
            <a:avLst/>
            <a:gdLst/>
            <a:ahLst/>
            <a:cxnLst/>
            <a:rect l="l" t="t" r="r" b="b"/>
            <a:pathLst>
              <a:path w="744220" h="822960">
                <a:moveTo>
                  <a:pt x="744196" y="116176"/>
                </a:moveTo>
                <a:lnTo>
                  <a:pt x="0" y="116804"/>
                </a:lnTo>
              </a:path>
              <a:path w="744220" h="822960">
                <a:moveTo>
                  <a:pt x="8729" y="822658"/>
                </a:moveTo>
                <a:lnTo>
                  <a:pt x="8729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868460" y="1535166"/>
            <a:ext cx="281940" cy="741045"/>
          </a:xfrm>
          <a:custGeom>
            <a:avLst/>
            <a:gdLst/>
            <a:ahLst/>
            <a:cxnLst/>
            <a:rect l="l" t="t" r="r" b="b"/>
            <a:pathLst>
              <a:path w="281939" h="741044">
                <a:moveTo>
                  <a:pt x="0" y="740549"/>
                </a:moveTo>
                <a:lnTo>
                  <a:pt x="281612" y="740549"/>
                </a:lnTo>
                <a:lnTo>
                  <a:pt x="281612" y="456434"/>
                </a:lnTo>
                <a:lnTo>
                  <a:pt x="0" y="456434"/>
                </a:lnTo>
                <a:lnTo>
                  <a:pt x="0" y="740549"/>
                </a:lnTo>
                <a:close/>
              </a:path>
              <a:path w="281939" h="741044">
                <a:moveTo>
                  <a:pt x="140344" y="456387"/>
                </a:moveTo>
                <a:lnTo>
                  <a:pt x="140344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525812" y="1698129"/>
            <a:ext cx="217804" cy="263525"/>
          </a:xfrm>
          <a:custGeom>
            <a:avLst/>
            <a:gdLst/>
            <a:ahLst/>
            <a:cxnLst/>
            <a:rect l="l" t="t" r="r" b="b"/>
            <a:pathLst>
              <a:path w="217804" h="263525">
                <a:moveTo>
                  <a:pt x="36271" y="229222"/>
                </a:moveTo>
                <a:lnTo>
                  <a:pt x="35433" y="221843"/>
                </a:lnTo>
                <a:lnTo>
                  <a:pt x="33578" y="215557"/>
                </a:lnTo>
                <a:lnTo>
                  <a:pt x="31902" y="210693"/>
                </a:lnTo>
                <a:lnTo>
                  <a:pt x="30060" y="208178"/>
                </a:lnTo>
                <a:lnTo>
                  <a:pt x="30060" y="232981"/>
                </a:lnTo>
                <a:lnTo>
                  <a:pt x="29222" y="240995"/>
                </a:lnTo>
                <a:lnTo>
                  <a:pt x="28371" y="247738"/>
                </a:lnTo>
                <a:lnTo>
                  <a:pt x="27368" y="253238"/>
                </a:lnTo>
                <a:lnTo>
                  <a:pt x="23850" y="258267"/>
                </a:lnTo>
                <a:lnTo>
                  <a:pt x="18643" y="260146"/>
                </a:lnTo>
                <a:lnTo>
                  <a:pt x="15113" y="258889"/>
                </a:lnTo>
                <a:lnTo>
                  <a:pt x="10579" y="253238"/>
                </a:lnTo>
                <a:lnTo>
                  <a:pt x="10579" y="252615"/>
                </a:lnTo>
                <a:lnTo>
                  <a:pt x="8902" y="247116"/>
                </a:lnTo>
                <a:lnTo>
                  <a:pt x="7061" y="240360"/>
                </a:lnTo>
                <a:lnTo>
                  <a:pt x="7061" y="224828"/>
                </a:lnTo>
                <a:lnTo>
                  <a:pt x="8902" y="218071"/>
                </a:lnTo>
                <a:lnTo>
                  <a:pt x="10579" y="212572"/>
                </a:lnTo>
                <a:lnTo>
                  <a:pt x="13271" y="207556"/>
                </a:lnTo>
                <a:lnTo>
                  <a:pt x="18643" y="205193"/>
                </a:lnTo>
                <a:lnTo>
                  <a:pt x="22999" y="206921"/>
                </a:lnTo>
                <a:lnTo>
                  <a:pt x="27368" y="212572"/>
                </a:lnTo>
                <a:lnTo>
                  <a:pt x="28371" y="218071"/>
                </a:lnTo>
                <a:lnTo>
                  <a:pt x="29222" y="224828"/>
                </a:lnTo>
                <a:lnTo>
                  <a:pt x="30060" y="232981"/>
                </a:lnTo>
                <a:lnTo>
                  <a:pt x="30060" y="208178"/>
                </a:lnTo>
                <a:lnTo>
                  <a:pt x="24688" y="203936"/>
                </a:lnTo>
                <a:lnTo>
                  <a:pt x="18643" y="202692"/>
                </a:lnTo>
                <a:lnTo>
                  <a:pt x="15951" y="202692"/>
                </a:lnTo>
                <a:lnTo>
                  <a:pt x="0" y="232981"/>
                </a:lnTo>
                <a:lnTo>
                  <a:pt x="850" y="236601"/>
                </a:lnTo>
                <a:lnTo>
                  <a:pt x="2692" y="250253"/>
                </a:lnTo>
                <a:lnTo>
                  <a:pt x="5372" y="255117"/>
                </a:lnTo>
                <a:lnTo>
                  <a:pt x="12433" y="261874"/>
                </a:lnTo>
                <a:lnTo>
                  <a:pt x="18643" y="263131"/>
                </a:lnTo>
                <a:lnTo>
                  <a:pt x="21158" y="262496"/>
                </a:lnTo>
                <a:lnTo>
                  <a:pt x="36271" y="240360"/>
                </a:lnTo>
                <a:lnTo>
                  <a:pt x="36271" y="229222"/>
                </a:lnTo>
                <a:close/>
              </a:path>
              <a:path w="217804" h="263525">
                <a:moveTo>
                  <a:pt x="42481" y="58089"/>
                </a:moveTo>
                <a:lnTo>
                  <a:pt x="40627" y="58089"/>
                </a:lnTo>
                <a:lnTo>
                  <a:pt x="37947" y="57467"/>
                </a:lnTo>
                <a:lnTo>
                  <a:pt x="37109" y="55587"/>
                </a:lnTo>
                <a:lnTo>
                  <a:pt x="37109" y="6286"/>
                </a:lnTo>
                <a:lnTo>
                  <a:pt x="37947" y="3771"/>
                </a:lnTo>
                <a:lnTo>
                  <a:pt x="40627" y="3149"/>
                </a:lnTo>
                <a:lnTo>
                  <a:pt x="41465" y="3149"/>
                </a:lnTo>
                <a:lnTo>
                  <a:pt x="41465" y="1257"/>
                </a:lnTo>
                <a:lnTo>
                  <a:pt x="27368" y="1257"/>
                </a:lnTo>
                <a:lnTo>
                  <a:pt x="27368" y="3149"/>
                </a:lnTo>
                <a:lnTo>
                  <a:pt x="28371" y="3149"/>
                </a:lnTo>
                <a:lnTo>
                  <a:pt x="30899" y="3771"/>
                </a:lnTo>
                <a:lnTo>
                  <a:pt x="31902" y="6286"/>
                </a:lnTo>
                <a:lnTo>
                  <a:pt x="31902" y="28422"/>
                </a:lnTo>
                <a:lnTo>
                  <a:pt x="10579" y="28422"/>
                </a:lnTo>
                <a:lnTo>
                  <a:pt x="10579" y="6286"/>
                </a:lnTo>
                <a:lnTo>
                  <a:pt x="12433" y="3771"/>
                </a:lnTo>
                <a:lnTo>
                  <a:pt x="14109" y="3149"/>
                </a:lnTo>
                <a:lnTo>
                  <a:pt x="15113" y="3149"/>
                </a:lnTo>
                <a:lnTo>
                  <a:pt x="15113" y="1257"/>
                </a:lnTo>
                <a:lnTo>
                  <a:pt x="850" y="1257"/>
                </a:lnTo>
                <a:lnTo>
                  <a:pt x="850" y="3149"/>
                </a:lnTo>
                <a:lnTo>
                  <a:pt x="1854" y="3149"/>
                </a:lnTo>
                <a:lnTo>
                  <a:pt x="4533" y="3771"/>
                </a:lnTo>
                <a:lnTo>
                  <a:pt x="5372" y="6286"/>
                </a:lnTo>
                <a:lnTo>
                  <a:pt x="5372" y="55587"/>
                </a:lnTo>
                <a:lnTo>
                  <a:pt x="4533" y="57467"/>
                </a:lnTo>
                <a:lnTo>
                  <a:pt x="1854" y="58089"/>
                </a:lnTo>
                <a:lnTo>
                  <a:pt x="0" y="58089"/>
                </a:lnTo>
                <a:lnTo>
                  <a:pt x="0" y="60604"/>
                </a:lnTo>
                <a:lnTo>
                  <a:pt x="15951" y="60604"/>
                </a:lnTo>
                <a:lnTo>
                  <a:pt x="15951" y="58089"/>
                </a:lnTo>
                <a:lnTo>
                  <a:pt x="14109" y="58089"/>
                </a:lnTo>
                <a:lnTo>
                  <a:pt x="12433" y="57467"/>
                </a:lnTo>
                <a:lnTo>
                  <a:pt x="10579" y="55587"/>
                </a:lnTo>
                <a:lnTo>
                  <a:pt x="10579" y="30302"/>
                </a:lnTo>
                <a:lnTo>
                  <a:pt x="31902" y="30302"/>
                </a:lnTo>
                <a:lnTo>
                  <a:pt x="31902" y="55587"/>
                </a:lnTo>
                <a:lnTo>
                  <a:pt x="30899" y="57467"/>
                </a:lnTo>
                <a:lnTo>
                  <a:pt x="28371" y="58089"/>
                </a:lnTo>
                <a:lnTo>
                  <a:pt x="26530" y="58089"/>
                </a:lnTo>
                <a:lnTo>
                  <a:pt x="26530" y="60604"/>
                </a:lnTo>
                <a:lnTo>
                  <a:pt x="42481" y="60604"/>
                </a:lnTo>
                <a:lnTo>
                  <a:pt x="42481" y="58089"/>
                </a:lnTo>
                <a:close/>
              </a:path>
              <a:path w="217804" h="263525">
                <a:moveTo>
                  <a:pt x="44157" y="102057"/>
                </a:moveTo>
                <a:lnTo>
                  <a:pt x="33578" y="102057"/>
                </a:lnTo>
                <a:lnTo>
                  <a:pt x="33578" y="104406"/>
                </a:lnTo>
                <a:lnTo>
                  <a:pt x="34417" y="104406"/>
                </a:lnTo>
                <a:lnTo>
                  <a:pt x="37109" y="105029"/>
                </a:lnTo>
                <a:lnTo>
                  <a:pt x="37109" y="107543"/>
                </a:lnTo>
                <a:lnTo>
                  <a:pt x="30899" y="143967"/>
                </a:lnTo>
                <a:lnTo>
                  <a:pt x="30060" y="143967"/>
                </a:lnTo>
                <a:lnTo>
                  <a:pt x="24688" y="106921"/>
                </a:lnTo>
                <a:lnTo>
                  <a:pt x="25692" y="105029"/>
                </a:lnTo>
                <a:lnTo>
                  <a:pt x="27368" y="104406"/>
                </a:lnTo>
                <a:lnTo>
                  <a:pt x="28371" y="104406"/>
                </a:lnTo>
                <a:lnTo>
                  <a:pt x="28371" y="102057"/>
                </a:lnTo>
                <a:lnTo>
                  <a:pt x="16789" y="102057"/>
                </a:lnTo>
                <a:lnTo>
                  <a:pt x="16789" y="104406"/>
                </a:lnTo>
                <a:lnTo>
                  <a:pt x="17627" y="104406"/>
                </a:lnTo>
                <a:lnTo>
                  <a:pt x="19481" y="105029"/>
                </a:lnTo>
                <a:lnTo>
                  <a:pt x="20320" y="106921"/>
                </a:lnTo>
                <a:lnTo>
                  <a:pt x="21158" y="116179"/>
                </a:lnTo>
                <a:lnTo>
                  <a:pt x="15113" y="145224"/>
                </a:lnTo>
                <a:lnTo>
                  <a:pt x="14109" y="145224"/>
                </a:lnTo>
                <a:lnTo>
                  <a:pt x="8902" y="106921"/>
                </a:lnTo>
                <a:lnTo>
                  <a:pt x="9740" y="105029"/>
                </a:lnTo>
                <a:lnTo>
                  <a:pt x="11595" y="104406"/>
                </a:lnTo>
                <a:lnTo>
                  <a:pt x="12433" y="104406"/>
                </a:lnTo>
                <a:lnTo>
                  <a:pt x="12433" y="102057"/>
                </a:lnTo>
                <a:lnTo>
                  <a:pt x="0" y="102057"/>
                </a:lnTo>
                <a:lnTo>
                  <a:pt x="0" y="104406"/>
                </a:lnTo>
                <a:lnTo>
                  <a:pt x="1854" y="104406"/>
                </a:lnTo>
                <a:lnTo>
                  <a:pt x="3530" y="105029"/>
                </a:lnTo>
                <a:lnTo>
                  <a:pt x="3530" y="106921"/>
                </a:lnTo>
                <a:lnTo>
                  <a:pt x="12433" y="161239"/>
                </a:lnTo>
                <a:lnTo>
                  <a:pt x="14109" y="161239"/>
                </a:lnTo>
                <a:lnTo>
                  <a:pt x="22161" y="124815"/>
                </a:lnTo>
                <a:lnTo>
                  <a:pt x="28371" y="161239"/>
                </a:lnTo>
                <a:lnTo>
                  <a:pt x="30060" y="161239"/>
                </a:lnTo>
                <a:lnTo>
                  <a:pt x="39789" y="107543"/>
                </a:lnTo>
                <a:lnTo>
                  <a:pt x="40627" y="105029"/>
                </a:lnTo>
                <a:lnTo>
                  <a:pt x="42481" y="104406"/>
                </a:lnTo>
                <a:lnTo>
                  <a:pt x="44157" y="104406"/>
                </a:lnTo>
                <a:lnTo>
                  <a:pt x="44157" y="102057"/>
                </a:lnTo>
                <a:close/>
              </a:path>
              <a:path w="217804" h="263525">
                <a:moveTo>
                  <a:pt x="57416" y="258889"/>
                </a:moveTo>
                <a:lnTo>
                  <a:pt x="55740" y="255117"/>
                </a:lnTo>
                <a:lnTo>
                  <a:pt x="52044" y="253873"/>
                </a:lnTo>
                <a:lnTo>
                  <a:pt x="48526" y="255117"/>
                </a:lnTo>
                <a:lnTo>
                  <a:pt x="47688" y="258889"/>
                </a:lnTo>
                <a:lnTo>
                  <a:pt x="48526" y="261874"/>
                </a:lnTo>
                <a:lnTo>
                  <a:pt x="52044" y="263131"/>
                </a:lnTo>
                <a:lnTo>
                  <a:pt x="55740" y="261874"/>
                </a:lnTo>
                <a:lnTo>
                  <a:pt x="57416" y="258889"/>
                </a:lnTo>
                <a:close/>
              </a:path>
              <a:path w="217804" h="263525">
                <a:moveTo>
                  <a:pt x="86626" y="102057"/>
                </a:moveTo>
                <a:lnTo>
                  <a:pt x="73367" y="102057"/>
                </a:lnTo>
                <a:lnTo>
                  <a:pt x="73367" y="104406"/>
                </a:lnTo>
                <a:lnTo>
                  <a:pt x="74206" y="104406"/>
                </a:lnTo>
                <a:lnTo>
                  <a:pt x="77736" y="105029"/>
                </a:lnTo>
                <a:lnTo>
                  <a:pt x="77736" y="108800"/>
                </a:lnTo>
                <a:lnTo>
                  <a:pt x="67995" y="134073"/>
                </a:lnTo>
                <a:lnTo>
                  <a:pt x="67157" y="134073"/>
                </a:lnTo>
                <a:lnTo>
                  <a:pt x="57416" y="108800"/>
                </a:lnTo>
                <a:lnTo>
                  <a:pt x="57416" y="105029"/>
                </a:lnTo>
                <a:lnTo>
                  <a:pt x="60109" y="104406"/>
                </a:lnTo>
                <a:lnTo>
                  <a:pt x="61785" y="104406"/>
                </a:lnTo>
                <a:lnTo>
                  <a:pt x="61785" y="102057"/>
                </a:lnTo>
                <a:lnTo>
                  <a:pt x="46837" y="102057"/>
                </a:lnTo>
                <a:lnTo>
                  <a:pt x="46837" y="104406"/>
                </a:lnTo>
                <a:lnTo>
                  <a:pt x="47688" y="104406"/>
                </a:lnTo>
                <a:lnTo>
                  <a:pt x="50368" y="105029"/>
                </a:lnTo>
                <a:lnTo>
                  <a:pt x="52044" y="108178"/>
                </a:lnTo>
                <a:lnTo>
                  <a:pt x="63627" y="138480"/>
                </a:lnTo>
                <a:lnTo>
                  <a:pt x="63627" y="156375"/>
                </a:lnTo>
                <a:lnTo>
                  <a:pt x="62788" y="158724"/>
                </a:lnTo>
                <a:lnTo>
                  <a:pt x="60947" y="159359"/>
                </a:lnTo>
                <a:lnTo>
                  <a:pt x="57416" y="159359"/>
                </a:lnTo>
                <a:lnTo>
                  <a:pt x="57416" y="161239"/>
                </a:lnTo>
                <a:lnTo>
                  <a:pt x="75882" y="161239"/>
                </a:lnTo>
                <a:lnTo>
                  <a:pt x="75882" y="159359"/>
                </a:lnTo>
                <a:lnTo>
                  <a:pt x="72364" y="159359"/>
                </a:lnTo>
                <a:lnTo>
                  <a:pt x="70688" y="158724"/>
                </a:lnTo>
                <a:lnTo>
                  <a:pt x="68834" y="156375"/>
                </a:lnTo>
                <a:lnTo>
                  <a:pt x="68834" y="136588"/>
                </a:lnTo>
                <a:lnTo>
                  <a:pt x="80416" y="109435"/>
                </a:lnTo>
                <a:lnTo>
                  <a:pt x="83108" y="105029"/>
                </a:lnTo>
                <a:lnTo>
                  <a:pt x="85623" y="104406"/>
                </a:lnTo>
                <a:lnTo>
                  <a:pt x="86626" y="104406"/>
                </a:lnTo>
                <a:lnTo>
                  <a:pt x="86626" y="102057"/>
                </a:lnTo>
                <a:close/>
              </a:path>
              <a:path w="217804" h="263525">
                <a:moveTo>
                  <a:pt x="87464" y="1257"/>
                </a:moveTo>
                <a:lnTo>
                  <a:pt x="75882" y="1257"/>
                </a:lnTo>
                <a:lnTo>
                  <a:pt x="65316" y="47574"/>
                </a:lnTo>
                <a:lnTo>
                  <a:pt x="64465" y="47574"/>
                </a:lnTo>
                <a:lnTo>
                  <a:pt x="54737" y="1257"/>
                </a:lnTo>
                <a:lnTo>
                  <a:pt x="44157" y="1257"/>
                </a:lnTo>
                <a:lnTo>
                  <a:pt x="44157" y="3149"/>
                </a:lnTo>
                <a:lnTo>
                  <a:pt x="45999" y="3149"/>
                </a:lnTo>
                <a:lnTo>
                  <a:pt x="48526" y="3771"/>
                </a:lnTo>
                <a:lnTo>
                  <a:pt x="49530" y="6286"/>
                </a:lnTo>
                <a:lnTo>
                  <a:pt x="49530" y="55587"/>
                </a:lnTo>
                <a:lnTo>
                  <a:pt x="48526" y="57467"/>
                </a:lnTo>
                <a:lnTo>
                  <a:pt x="45999" y="58089"/>
                </a:lnTo>
                <a:lnTo>
                  <a:pt x="44996" y="58089"/>
                </a:lnTo>
                <a:lnTo>
                  <a:pt x="44996" y="60604"/>
                </a:lnTo>
                <a:lnTo>
                  <a:pt x="55740" y="60604"/>
                </a:lnTo>
                <a:lnTo>
                  <a:pt x="55740" y="58089"/>
                </a:lnTo>
                <a:lnTo>
                  <a:pt x="53898" y="58089"/>
                </a:lnTo>
                <a:lnTo>
                  <a:pt x="52044" y="57467"/>
                </a:lnTo>
                <a:lnTo>
                  <a:pt x="51206" y="55587"/>
                </a:lnTo>
                <a:lnTo>
                  <a:pt x="51206" y="11150"/>
                </a:lnTo>
                <a:lnTo>
                  <a:pt x="52044" y="11150"/>
                </a:lnTo>
                <a:lnTo>
                  <a:pt x="62788" y="60604"/>
                </a:lnTo>
                <a:lnTo>
                  <a:pt x="64465" y="60604"/>
                </a:lnTo>
                <a:lnTo>
                  <a:pt x="76898" y="10528"/>
                </a:lnTo>
                <a:lnTo>
                  <a:pt x="77736" y="10528"/>
                </a:lnTo>
                <a:lnTo>
                  <a:pt x="77736" y="55587"/>
                </a:lnTo>
                <a:lnTo>
                  <a:pt x="76898" y="57467"/>
                </a:lnTo>
                <a:lnTo>
                  <a:pt x="74206" y="58089"/>
                </a:lnTo>
                <a:lnTo>
                  <a:pt x="72364" y="58089"/>
                </a:lnTo>
                <a:lnTo>
                  <a:pt x="72364" y="60604"/>
                </a:lnTo>
                <a:lnTo>
                  <a:pt x="87464" y="60604"/>
                </a:lnTo>
                <a:lnTo>
                  <a:pt x="87464" y="58089"/>
                </a:lnTo>
                <a:lnTo>
                  <a:pt x="85623" y="58089"/>
                </a:lnTo>
                <a:lnTo>
                  <a:pt x="83947" y="57467"/>
                </a:lnTo>
                <a:lnTo>
                  <a:pt x="83108" y="55587"/>
                </a:lnTo>
                <a:lnTo>
                  <a:pt x="83108" y="6286"/>
                </a:lnTo>
                <a:lnTo>
                  <a:pt x="83947" y="3771"/>
                </a:lnTo>
                <a:lnTo>
                  <a:pt x="85623" y="3149"/>
                </a:lnTo>
                <a:lnTo>
                  <a:pt x="87464" y="3149"/>
                </a:lnTo>
                <a:lnTo>
                  <a:pt x="87464" y="1257"/>
                </a:lnTo>
                <a:close/>
              </a:path>
              <a:path w="217804" h="263525">
                <a:moveTo>
                  <a:pt x="124574" y="242252"/>
                </a:moveTo>
                <a:lnTo>
                  <a:pt x="123558" y="234708"/>
                </a:lnTo>
                <a:lnTo>
                  <a:pt x="121043" y="229222"/>
                </a:lnTo>
                <a:lnTo>
                  <a:pt x="116509" y="226085"/>
                </a:lnTo>
                <a:lnTo>
                  <a:pt x="109461" y="224358"/>
                </a:lnTo>
                <a:lnTo>
                  <a:pt x="103416" y="225450"/>
                </a:lnTo>
                <a:lnTo>
                  <a:pt x="101574" y="226085"/>
                </a:lnTo>
                <a:lnTo>
                  <a:pt x="96202" y="231101"/>
                </a:lnTo>
                <a:lnTo>
                  <a:pt x="98044" y="208178"/>
                </a:lnTo>
                <a:lnTo>
                  <a:pt x="122720" y="208178"/>
                </a:lnTo>
                <a:lnTo>
                  <a:pt x="123558" y="203314"/>
                </a:lnTo>
                <a:lnTo>
                  <a:pt x="95364" y="203314"/>
                </a:lnTo>
                <a:lnTo>
                  <a:pt x="93675" y="234708"/>
                </a:lnTo>
                <a:lnTo>
                  <a:pt x="96202" y="235343"/>
                </a:lnTo>
                <a:lnTo>
                  <a:pt x="101574" y="229222"/>
                </a:lnTo>
                <a:lnTo>
                  <a:pt x="108623" y="227965"/>
                </a:lnTo>
                <a:lnTo>
                  <a:pt x="111302" y="227965"/>
                </a:lnTo>
                <a:lnTo>
                  <a:pt x="116509" y="231736"/>
                </a:lnTo>
                <a:lnTo>
                  <a:pt x="118364" y="235966"/>
                </a:lnTo>
                <a:lnTo>
                  <a:pt x="119202" y="243344"/>
                </a:lnTo>
                <a:lnTo>
                  <a:pt x="118364" y="250253"/>
                </a:lnTo>
                <a:lnTo>
                  <a:pt x="116509" y="256374"/>
                </a:lnTo>
                <a:lnTo>
                  <a:pt x="113995" y="258889"/>
                </a:lnTo>
                <a:lnTo>
                  <a:pt x="107784" y="260769"/>
                </a:lnTo>
                <a:lnTo>
                  <a:pt x="100736" y="259524"/>
                </a:lnTo>
                <a:lnTo>
                  <a:pt x="97205" y="255117"/>
                </a:lnTo>
                <a:lnTo>
                  <a:pt x="98044" y="252615"/>
                </a:lnTo>
                <a:lnTo>
                  <a:pt x="98882" y="249631"/>
                </a:lnTo>
                <a:lnTo>
                  <a:pt x="98044" y="247116"/>
                </a:lnTo>
                <a:lnTo>
                  <a:pt x="95364" y="245237"/>
                </a:lnTo>
                <a:lnTo>
                  <a:pt x="92671" y="247116"/>
                </a:lnTo>
                <a:lnTo>
                  <a:pt x="90995" y="250888"/>
                </a:lnTo>
                <a:lnTo>
                  <a:pt x="91833" y="253873"/>
                </a:lnTo>
                <a:lnTo>
                  <a:pt x="96202" y="259524"/>
                </a:lnTo>
                <a:lnTo>
                  <a:pt x="99720" y="261874"/>
                </a:lnTo>
                <a:lnTo>
                  <a:pt x="106946" y="263131"/>
                </a:lnTo>
                <a:lnTo>
                  <a:pt x="108623" y="263131"/>
                </a:lnTo>
                <a:lnTo>
                  <a:pt x="124574" y="242874"/>
                </a:lnTo>
                <a:lnTo>
                  <a:pt x="124574" y="242252"/>
                </a:lnTo>
                <a:close/>
              </a:path>
              <a:path w="217804" h="263525">
                <a:moveTo>
                  <a:pt x="124574" y="58089"/>
                </a:moveTo>
                <a:lnTo>
                  <a:pt x="121043" y="58089"/>
                </a:lnTo>
                <a:lnTo>
                  <a:pt x="115671" y="56832"/>
                </a:lnTo>
                <a:lnTo>
                  <a:pt x="113995" y="52603"/>
                </a:lnTo>
                <a:lnTo>
                  <a:pt x="113995" y="0"/>
                </a:lnTo>
                <a:lnTo>
                  <a:pt x="112991" y="0"/>
                </a:lnTo>
                <a:lnTo>
                  <a:pt x="108623" y="4406"/>
                </a:lnTo>
                <a:lnTo>
                  <a:pt x="101574" y="5651"/>
                </a:lnTo>
                <a:lnTo>
                  <a:pt x="98882" y="5651"/>
                </a:lnTo>
                <a:lnTo>
                  <a:pt x="98882" y="8166"/>
                </a:lnTo>
                <a:lnTo>
                  <a:pt x="105092" y="8166"/>
                </a:lnTo>
                <a:lnTo>
                  <a:pt x="107784" y="8636"/>
                </a:lnTo>
                <a:lnTo>
                  <a:pt x="108623" y="11150"/>
                </a:lnTo>
                <a:lnTo>
                  <a:pt x="108623" y="52603"/>
                </a:lnTo>
                <a:lnTo>
                  <a:pt x="106946" y="56832"/>
                </a:lnTo>
                <a:lnTo>
                  <a:pt x="101574" y="58089"/>
                </a:lnTo>
                <a:lnTo>
                  <a:pt x="98882" y="58089"/>
                </a:lnTo>
                <a:lnTo>
                  <a:pt x="98882" y="60604"/>
                </a:lnTo>
                <a:lnTo>
                  <a:pt x="124574" y="60604"/>
                </a:lnTo>
                <a:lnTo>
                  <a:pt x="124574" y="58089"/>
                </a:lnTo>
                <a:close/>
              </a:path>
              <a:path w="217804" h="263525">
                <a:moveTo>
                  <a:pt x="173088" y="19786"/>
                </a:moveTo>
                <a:lnTo>
                  <a:pt x="171234" y="13665"/>
                </a:lnTo>
                <a:lnTo>
                  <a:pt x="168719" y="8636"/>
                </a:lnTo>
                <a:lnTo>
                  <a:pt x="166878" y="6286"/>
                </a:lnTo>
                <a:lnTo>
                  <a:pt x="166878" y="22923"/>
                </a:lnTo>
                <a:lnTo>
                  <a:pt x="166878" y="38938"/>
                </a:lnTo>
                <a:lnTo>
                  <a:pt x="166039" y="45847"/>
                </a:lnTo>
                <a:lnTo>
                  <a:pt x="164185" y="51346"/>
                </a:lnTo>
                <a:lnTo>
                  <a:pt x="160667" y="56210"/>
                </a:lnTo>
                <a:lnTo>
                  <a:pt x="155422" y="58089"/>
                </a:lnTo>
                <a:lnTo>
                  <a:pt x="151930" y="56832"/>
                </a:lnTo>
                <a:lnTo>
                  <a:pt x="147396" y="51346"/>
                </a:lnTo>
                <a:lnTo>
                  <a:pt x="147396" y="50711"/>
                </a:lnTo>
                <a:lnTo>
                  <a:pt x="145719" y="45224"/>
                </a:lnTo>
                <a:lnTo>
                  <a:pt x="143878" y="30937"/>
                </a:lnTo>
                <a:lnTo>
                  <a:pt x="143878" y="30302"/>
                </a:lnTo>
                <a:lnTo>
                  <a:pt x="145719" y="16179"/>
                </a:lnTo>
                <a:lnTo>
                  <a:pt x="147396" y="10528"/>
                </a:lnTo>
                <a:lnTo>
                  <a:pt x="150926" y="5651"/>
                </a:lnTo>
                <a:lnTo>
                  <a:pt x="155460" y="3149"/>
                </a:lnTo>
                <a:lnTo>
                  <a:pt x="159829" y="5029"/>
                </a:lnTo>
                <a:lnTo>
                  <a:pt x="164185" y="10528"/>
                </a:lnTo>
                <a:lnTo>
                  <a:pt x="166039" y="16179"/>
                </a:lnTo>
                <a:lnTo>
                  <a:pt x="166878" y="22923"/>
                </a:lnTo>
                <a:lnTo>
                  <a:pt x="166878" y="6286"/>
                </a:lnTo>
                <a:lnTo>
                  <a:pt x="161671" y="1892"/>
                </a:lnTo>
                <a:lnTo>
                  <a:pt x="155460" y="635"/>
                </a:lnTo>
                <a:lnTo>
                  <a:pt x="152768" y="635"/>
                </a:lnTo>
                <a:lnTo>
                  <a:pt x="147396" y="3771"/>
                </a:lnTo>
                <a:lnTo>
                  <a:pt x="141363" y="10528"/>
                </a:lnTo>
                <a:lnTo>
                  <a:pt x="137833" y="22923"/>
                </a:lnTo>
                <a:lnTo>
                  <a:pt x="137833" y="34696"/>
                </a:lnTo>
                <a:lnTo>
                  <a:pt x="155460" y="61239"/>
                </a:lnTo>
                <a:lnTo>
                  <a:pt x="158140" y="60604"/>
                </a:lnTo>
                <a:lnTo>
                  <a:pt x="164185" y="58089"/>
                </a:lnTo>
                <a:lnTo>
                  <a:pt x="168719" y="52603"/>
                </a:lnTo>
                <a:lnTo>
                  <a:pt x="172250" y="45224"/>
                </a:lnTo>
                <a:lnTo>
                  <a:pt x="173088" y="38315"/>
                </a:lnTo>
                <a:lnTo>
                  <a:pt x="173088" y="19786"/>
                </a:lnTo>
                <a:close/>
              </a:path>
              <a:path w="217804" h="263525">
                <a:moveTo>
                  <a:pt x="217233" y="42075"/>
                </a:moveTo>
                <a:lnTo>
                  <a:pt x="214553" y="35331"/>
                </a:lnTo>
                <a:lnTo>
                  <a:pt x="211023" y="32194"/>
                </a:lnTo>
                <a:lnTo>
                  <a:pt x="203974" y="28422"/>
                </a:lnTo>
                <a:lnTo>
                  <a:pt x="206667" y="27317"/>
                </a:lnTo>
                <a:lnTo>
                  <a:pt x="211861" y="22923"/>
                </a:lnTo>
                <a:lnTo>
                  <a:pt x="212877" y="21043"/>
                </a:lnTo>
                <a:lnTo>
                  <a:pt x="214553" y="14287"/>
                </a:lnTo>
                <a:lnTo>
                  <a:pt x="214553" y="11150"/>
                </a:lnTo>
                <a:lnTo>
                  <a:pt x="210185" y="5029"/>
                </a:lnTo>
                <a:lnTo>
                  <a:pt x="206667" y="1892"/>
                </a:lnTo>
                <a:lnTo>
                  <a:pt x="199605" y="635"/>
                </a:lnTo>
                <a:lnTo>
                  <a:pt x="195084" y="635"/>
                </a:lnTo>
                <a:lnTo>
                  <a:pt x="189039" y="3771"/>
                </a:lnTo>
                <a:lnTo>
                  <a:pt x="186347" y="6286"/>
                </a:lnTo>
                <a:lnTo>
                  <a:pt x="184505" y="12407"/>
                </a:lnTo>
                <a:lnTo>
                  <a:pt x="185508" y="16179"/>
                </a:lnTo>
                <a:lnTo>
                  <a:pt x="188023" y="17437"/>
                </a:lnTo>
                <a:lnTo>
                  <a:pt x="190715" y="16179"/>
                </a:lnTo>
                <a:lnTo>
                  <a:pt x="191554" y="13665"/>
                </a:lnTo>
                <a:lnTo>
                  <a:pt x="190715" y="11785"/>
                </a:lnTo>
                <a:lnTo>
                  <a:pt x="189877" y="8166"/>
                </a:lnTo>
                <a:lnTo>
                  <a:pt x="192557" y="3771"/>
                </a:lnTo>
                <a:lnTo>
                  <a:pt x="197764" y="3149"/>
                </a:lnTo>
                <a:lnTo>
                  <a:pt x="200456" y="3149"/>
                </a:lnTo>
                <a:lnTo>
                  <a:pt x="206667" y="6286"/>
                </a:lnTo>
                <a:lnTo>
                  <a:pt x="207505" y="8166"/>
                </a:lnTo>
                <a:lnTo>
                  <a:pt x="208343" y="14922"/>
                </a:lnTo>
                <a:lnTo>
                  <a:pt x="208343" y="18059"/>
                </a:lnTo>
                <a:lnTo>
                  <a:pt x="205828" y="24180"/>
                </a:lnTo>
                <a:lnTo>
                  <a:pt x="202133" y="26060"/>
                </a:lnTo>
                <a:lnTo>
                  <a:pt x="195084" y="27787"/>
                </a:lnTo>
                <a:lnTo>
                  <a:pt x="195084" y="29679"/>
                </a:lnTo>
                <a:lnTo>
                  <a:pt x="202133" y="30937"/>
                </a:lnTo>
                <a:lnTo>
                  <a:pt x="207505" y="34074"/>
                </a:lnTo>
                <a:lnTo>
                  <a:pt x="209346" y="36588"/>
                </a:lnTo>
                <a:lnTo>
                  <a:pt x="211023" y="43967"/>
                </a:lnTo>
                <a:lnTo>
                  <a:pt x="210185" y="49453"/>
                </a:lnTo>
                <a:lnTo>
                  <a:pt x="207505" y="55105"/>
                </a:lnTo>
                <a:lnTo>
                  <a:pt x="205828" y="56832"/>
                </a:lnTo>
                <a:lnTo>
                  <a:pt x="198602" y="58724"/>
                </a:lnTo>
                <a:lnTo>
                  <a:pt x="192557" y="57467"/>
                </a:lnTo>
                <a:lnTo>
                  <a:pt x="189877" y="53860"/>
                </a:lnTo>
                <a:lnTo>
                  <a:pt x="191554" y="48831"/>
                </a:lnTo>
                <a:lnTo>
                  <a:pt x="190715" y="45847"/>
                </a:lnTo>
                <a:lnTo>
                  <a:pt x="187185" y="44589"/>
                </a:lnTo>
                <a:lnTo>
                  <a:pt x="184505" y="45847"/>
                </a:lnTo>
                <a:lnTo>
                  <a:pt x="183667" y="49453"/>
                </a:lnTo>
                <a:lnTo>
                  <a:pt x="183667" y="51968"/>
                </a:lnTo>
                <a:lnTo>
                  <a:pt x="188023" y="57467"/>
                </a:lnTo>
                <a:lnTo>
                  <a:pt x="191554" y="59982"/>
                </a:lnTo>
                <a:lnTo>
                  <a:pt x="198602" y="61239"/>
                </a:lnTo>
                <a:lnTo>
                  <a:pt x="199605" y="61239"/>
                </a:lnTo>
                <a:lnTo>
                  <a:pt x="206667" y="59982"/>
                </a:lnTo>
                <a:lnTo>
                  <a:pt x="211861" y="56210"/>
                </a:lnTo>
                <a:lnTo>
                  <a:pt x="215392" y="51346"/>
                </a:lnTo>
                <a:lnTo>
                  <a:pt x="217233" y="44589"/>
                </a:lnTo>
                <a:lnTo>
                  <a:pt x="217233" y="4207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059799" y="1199085"/>
            <a:ext cx="617220" cy="1569085"/>
          </a:xfrm>
          <a:custGeom>
            <a:avLst/>
            <a:gdLst/>
            <a:ahLst/>
            <a:cxnLst/>
            <a:rect l="l" t="t" r="r" b="b"/>
            <a:pathLst>
              <a:path w="617220" h="1569085">
                <a:moveTo>
                  <a:pt x="411297" y="894358"/>
                </a:moveTo>
                <a:lnTo>
                  <a:pt x="411297" y="203262"/>
                </a:lnTo>
              </a:path>
              <a:path w="617220" h="1569085">
                <a:moveTo>
                  <a:pt x="273638" y="990126"/>
                </a:moveTo>
                <a:lnTo>
                  <a:pt x="548200" y="990126"/>
                </a:lnTo>
                <a:lnTo>
                  <a:pt x="548200" y="894391"/>
                </a:lnTo>
                <a:lnTo>
                  <a:pt x="273638" y="894391"/>
                </a:lnTo>
                <a:lnTo>
                  <a:pt x="273638" y="990126"/>
                </a:lnTo>
                <a:close/>
              </a:path>
              <a:path w="617220" h="1569085">
                <a:moveTo>
                  <a:pt x="91828" y="200122"/>
                </a:moveTo>
                <a:lnTo>
                  <a:pt x="181875" y="200122"/>
                </a:lnTo>
                <a:lnTo>
                  <a:pt x="181875" y="0"/>
                </a:lnTo>
                <a:lnTo>
                  <a:pt x="91828" y="0"/>
                </a:lnTo>
                <a:lnTo>
                  <a:pt x="91828" y="200122"/>
                </a:lnTo>
                <a:close/>
              </a:path>
              <a:path w="617220" h="1569085">
                <a:moveTo>
                  <a:pt x="136819" y="894358"/>
                </a:moveTo>
                <a:lnTo>
                  <a:pt x="136819" y="200122"/>
                </a:lnTo>
              </a:path>
              <a:path w="617220" h="1569085">
                <a:moveTo>
                  <a:pt x="0" y="1086521"/>
                </a:moveTo>
                <a:lnTo>
                  <a:pt x="617097" y="1086521"/>
                </a:lnTo>
                <a:lnTo>
                  <a:pt x="617097" y="798701"/>
                </a:lnTo>
                <a:lnTo>
                  <a:pt x="0" y="798701"/>
                </a:lnTo>
                <a:lnTo>
                  <a:pt x="0" y="1086521"/>
                </a:lnTo>
                <a:close/>
              </a:path>
              <a:path w="617220" h="1569085">
                <a:moveTo>
                  <a:pt x="342467" y="894358"/>
                </a:moveTo>
                <a:lnTo>
                  <a:pt x="479287" y="990126"/>
                </a:lnTo>
              </a:path>
              <a:path w="617220" h="1569085">
                <a:moveTo>
                  <a:pt x="140344" y="987614"/>
                </a:moveTo>
                <a:lnTo>
                  <a:pt x="140344" y="1568813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160357" y="2899461"/>
            <a:ext cx="71120" cy="44450"/>
          </a:xfrm>
          <a:custGeom>
            <a:avLst/>
            <a:gdLst/>
            <a:ahLst/>
            <a:cxnLst/>
            <a:rect l="l" t="t" r="r" b="b"/>
            <a:pathLst>
              <a:path w="71119" h="44450">
                <a:moveTo>
                  <a:pt x="70675" y="8634"/>
                </a:moveTo>
                <a:lnTo>
                  <a:pt x="19473" y="43958"/>
                </a:lnTo>
              </a:path>
              <a:path w="71119" h="44450">
                <a:moveTo>
                  <a:pt x="70675" y="12402"/>
                </a:moveTo>
                <a:lnTo>
                  <a:pt x="24677" y="43958"/>
                </a:lnTo>
              </a:path>
              <a:path w="71119" h="44450">
                <a:moveTo>
                  <a:pt x="70675" y="16170"/>
                </a:moveTo>
                <a:lnTo>
                  <a:pt x="30889" y="43958"/>
                </a:lnTo>
              </a:path>
              <a:path w="71119" h="44450">
                <a:moveTo>
                  <a:pt x="70675" y="38934"/>
                </a:moveTo>
                <a:lnTo>
                  <a:pt x="23838" y="6279"/>
                </a:lnTo>
              </a:path>
              <a:path w="71119" h="44450">
                <a:moveTo>
                  <a:pt x="70675" y="34696"/>
                </a:moveTo>
                <a:lnTo>
                  <a:pt x="30049" y="6907"/>
                </a:lnTo>
              </a:path>
              <a:path w="71119" h="44450">
                <a:moveTo>
                  <a:pt x="70675" y="30928"/>
                </a:moveTo>
                <a:lnTo>
                  <a:pt x="36261" y="6907"/>
                </a:lnTo>
              </a:path>
              <a:path w="71119" h="44450">
                <a:moveTo>
                  <a:pt x="70675" y="27160"/>
                </a:moveTo>
                <a:lnTo>
                  <a:pt x="41465" y="6907"/>
                </a:lnTo>
              </a:path>
              <a:path w="71119" h="44450">
                <a:moveTo>
                  <a:pt x="70675" y="23549"/>
                </a:moveTo>
                <a:lnTo>
                  <a:pt x="45998" y="6279"/>
                </a:lnTo>
              </a:path>
              <a:path w="71119" h="44450">
                <a:moveTo>
                  <a:pt x="70675" y="627"/>
                </a:moveTo>
                <a:lnTo>
                  <a:pt x="70675" y="43958"/>
                </a:lnTo>
              </a:path>
              <a:path w="71119" h="44450">
                <a:moveTo>
                  <a:pt x="70675" y="5023"/>
                </a:moveTo>
                <a:lnTo>
                  <a:pt x="14101" y="43958"/>
                </a:lnTo>
              </a:path>
              <a:path w="71119" h="44450">
                <a:moveTo>
                  <a:pt x="70675" y="42702"/>
                </a:moveTo>
                <a:lnTo>
                  <a:pt x="16787" y="5023"/>
                </a:lnTo>
              </a:path>
              <a:path w="71119" h="44450">
                <a:moveTo>
                  <a:pt x="0" y="43958"/>
                </a:moveTo>
                <a:lnTo>
                  <a:pt x="0" y="0"/>
                </a:lnTo>
              </a:path>
              <a:path w="71119" h="44450">
                <a:moveTo>
                  <a:pt x="70675" y="627"/>
                </a:moveTo>
                <a:lnTo>
                  <a:pt x="8897" y="43958"/>
                </a:lnTo>
              </a:path>
              <a:path w="71119" h="44450">
                <a:moveTo>
                  <a:pt x="60099" y="3767"/>
                </a:moveTo>
                <a:lnTo>
                  <a:pt x="2686" y="43958"/>
                </a:lnTo>
              </a:path>
              <a:path w="71119" h="44450">
                <a:moveTo>
                  <a:pt x="52041" y="5651"/>
                </a:moveTo>
                <a:lnTo>
                  <a:pt x="0" y="42074"/>
                </a:lnTo>
              </a:path>
              <a:path w="71119" h="44450">
                <a:moveTo>
                  <a:pt x="45998" y="6907"/>
                </a:moveTo>
                <a:lnTo>
                  <a:pt x="0" y="38307"/>
                </a:lnTo>
              </a:path>
              <a:path w="71119" h="44450">
                <a:moveTo>
                  <a:pt x="39786" y="6907"/>
                </a:moveTo>
                <a:lnTo>
                  <a:pt x="0" y="34696"/>
                </a:lnTo>
              </a:path>
              <a:path w="71119" h="44450">
                <a:moveTo>
                  <a:pt x="34414" y="6907"/>
                </a:moveTo>
                <a:lnTo>
                  <a:pt x="0" y="30928"/>
                </a:lnTo>
              </a:path>
              <a:path w="71119" h="44450">
                <a:moveTo>
                  <a:pt x="29210" y="6907"/>
                </a:moveTo>
                <a:lnTo>
                  <a:pt x="0" y="26532"/>
                </a:lnTo>
              </a:path>
              <a:path w="71119" h="44450">
                <a:moveTo>
                  <a:pt x="23838" y="6279"/>
                </a:moveTo>
                <a:lnTo>
                  <a:pt x="0" y="22921"/>
                </a:lnTo>
              </a:path>
              <a:path w="71119" h="44450">
                <a:moveTo>
                  <a:pt x="67150" y="43958"/>
                </a:moveTo>
                <a:lnTo>
                  <a:pt x="8897" y="3139"/>
                </a:lnTo>
              </a:path>
              <a:path w="71119" h="44450">
                <a:moveTo>
                  <a:pt x="61778" y="43958"/>
                </a:moveTo>
                <a:lnTo>
                  <a:pt x="0" y="1255"/>
                </a:lnTo>
              </a:path>
              <a:path w="71119" h="44450">
                <a:moveTo>
                  <a:pt x="55567" y="43958"/>
                </a:moveTo>
                <a:lnTo>
                  <a:pt x="0" y="5023"/>
                </a:lnTo>
              </a:path>
              <a:path w="71119" h="44450">
                <a:moveTo>
                  <a:pt x="50362" y="43958"/>
                </a:moveTo>
                <a:lnTo>
                  <a:pt x="0" y="8634"/>
                </a:lnTo>
              </a:path>
              <a:path w="71119" h="44450">
                <a:moveTo>
                  <a:pt x="44990" y="43958"/>
                </a:moveTo>
                <a:lnTo>
                  <a:pt x="0" y="12402"/>
                </a:lnTo>
              </a:path>
              <a:path w="71119" h="44450">
                <a:moveTo>
                  <a:pt x="39786" y="43958"/>
                </a:moveTo>
                <a:lnTo>
                  <a:pt x="0" y="16798"/>
                </a:lnTo>
              </a:path>
              <a:path w="71119" h="44450">
                <a:moveTo>
                  <a:pt x="70675" y="20409"/>
                </a:moveTo>
                <a:lnTo>
                  <a:pt x="36261" y="43958"/>
                </a:lnTo>
              </a:path>
              <a:path w="71119" h="44450">
                <a:moveTo>
                  <a:pt x="70675" y="24177"/>
                </a:moveTo>
                <a:lnTo>
                  <a:pt x="41465" y="43958"/>
                </a:lnTo>
              </a:path>
              <a:path w="71119" h="44450">
                <a:moveTo>
                  <a:pt x="70675" y="27788"/>
                </a:moveTo>
                <a:lnTo>
                  <a:pt x="46837" y="43958"/>
                </a:lnTo>
              </a:path>
              <a:path w="71119" h="44450">
                <a:moveTo>
                  <a:pt x="70675" y="31556"/>
                </a:moveTo>
                <a:lnTo>
                  <a:pt x="53048" y="43958"/>
                </a:lnTo>
              </a:path>
              <a:path w="71119" h="44450">
                <a:moveTo>
                  <a:pt x="70675" y="35795"/>
                </a:moveTo>
                <a:lnTo>
                  <a:pt x="58253" y="43958"/>
                </a:lnTo>
              </a:path>
              <a:path w="71119" h="44450">
                <a:moveTo>
                  <a:pt x="70675" y="39562"/>
                </a:moveTo>
                <a:lnTo>
                  <a:pt x="63625" y="43958"/>
                </a:lnTo>
              </a:path>
              <a:path w="71119" h="44450">
                <a:moveTo>
                  <a:pt x="70675" y="43330"/>
                </a:moveTo>
                <a:lnTo>
                  <a:pt x="68829" y="43958"/>
                </a:lnTo>
              </a:path>
              <a:path w="71119" h="44450">
                <a:moveTo>
                  <a:pt x="12422" y="43958"/>
                </a:moveTo>
                <a:lnTo>
                  <a:pt x="0" y="35795"/>
                </a:lnTo>
              </a:path>
              <a:path w="71119" h="44450">
                <a:moveTo>
                  <a:pt x="6211" y="43958"/>
                </a:moveTo>
                <a:lnTo>
                  <a:pt x="0" y="39562"/>
                </a:lnTo>
              </a:path>
              <a:path w="71119" h="44450">
                <a:moveTo>
                  <a:pt x="839" y="43958"/>
                </a:moveTo>
                <a:lnTo>
                  <a:pt x="0" y="43330"/>
                </a:lnTo>
              </a:path>
              <a:path w="71119" h="44450">
                <a:moveTo>
                  <a:pt x="70675" y="43958"/>
                </a:moveTo>
                <a:lnTo>
                  <a:pt x="0" y="43958"/>
                </a:lnTo>
              </a:path>
              <a:path w="71119" h="44450">
                <a:moveTo>
                  <a:pt x="33575" y="43958"/>
                </a:moveTo>
                <a:lnTo>
                  <a:pt x="0" y="20409"/>
                </a:lnTo>
              </a:path>
              <a:path w="71119" h="44450">
                <a:moveTo>
                  <a:pt x="28203" y="43958"/>
                </a:moveTo>
                <a:lnTo>
                  <a:pt x="0" y="24177"/>
                </a:lnTo>
              </a:path>
              <a:path w="71119" h="44450">
                <a:moveTo>
                  <a:pt x="22999" y="43958"/>
                </a:moveTo>
                <a:lnTo>
                  <a:pt x="0" y="27788"/>
                </a:lnTo>
              </a:path>
              <a:path w="71119" h="44450">
                <a:moveTo>
                  <a:pt x="17627" y="43958"/>
                </a:moveTo>
                <a:lnTo>
                  <a:pt x="0" y="32184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179826" y="3044685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4" h="22225">
                <a:moveTo>
                  <a:pt x="30886" y="11150"/>
                </a:moveTo>
                <a:lnTo>
                  <a:pt x="29044" y="5499"/>
                </a:lnTo>
                <a:lnTo>
                  <a:pt x="23837" y="1257"/>
                </a:lnTo>
                <a:lnTo>
                  <a:pt x="17627" y="292"/>
                </a:lnTo>
                <a:lnTo>
                  <a:pt x="17627" y="11150"/>
                </a:lnTo>
                <a:lnTo>
                  <a:pt x="16789" y="11772"/>
                </a:lnTo>
                <a:lnTo>
                  <a:pt x="15773" y="11772"/>
                </a:lnTo>
                <a:lnTo>
                  <a:pt x="14935" y="11772"/>
                </a:lnTo>
                <a:lnTo>
                  <a:pt x="14097" y="11772"/>
                </a:lnTo>
                <a:lnTo>
                  <a:pt x="14097" y="11150"/>
                </a:lnTo>
                <a:lnTo>
                  <a:pt x="14097" y="10528"/>
                </a:lnTo>
                <a:lnTo>
                  <a:pt x="14935" y="9893"/>
                </a:lnTo>
                <a:lnTo>
                  <a:pt x="15773" y="9893"/>
                </a:lnTo>
                <a:lnTo>
                  <a:pt x="16789" y="9893"/>
                </a:lnTo>
                <a:lnTo>
                  <a:pt x="16789" y="10528"/>
                </a:lnTo>
                <a:lnTo>
                  <a:pt x="17627" y="11150"/>
                </a:lnTo>
                <a:lnTo>
                  <a:pt x="17627" y="292"/>
                </a:lnTo>
                <a:lnTo>
                  <a:pt x="15773" y="0"/>
                </a:lnTo>
                <a:lnTo>
                  <a:pt x="7886" y="1257"/>
                </a:lnTo>
                <a:lnTo>
                  <a:pt x="2679" y="5499"/>
                </a:lnTo>
                <a:lnTo>
                  <a:pt x="0" y="11150"/>
                </a:lnTo>
                <a:lnTo>
                  <a:pt x="2679" y="16014"/>
                </a:lnTo>
                <a:lnTo>
                  <a:pt x="7886" y="20408"/>
                </a:lnTo>
                <a:lnTo>
                  <a:pt x="15773" y="21666"/>
                </a:lnTo>
                <a:lnTo>
                  <a:pt x="23837" y="20408"/>
                </a:lnTo>
                <a:lnTo>
                  <a:pt x="29044" y="16014"/>
                </a:lnTo>
                <a:lnTo>
                  <a:pt x="30886" y="1115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381954" y="2589394"/>
            <a:ext cx="173355" cy="60960"/>
          </a:xfrm>
          <a:custGeom>
            <a:avLst/>
            <a:gdLst/>
            <a:ahLst/>
            <a:cxnLst/>
            <a:rect l="l" t="t" r="r" b="b"/>
            <a:pathLst>
              <a:path w="173354" h="60960">
                <a:moveTo>
                  <a:pt x="0" y="0"/>
                </a:moveTo>
                <a:lnTo>
                  <a:pt x="173080" y="0"/>
                </a:lnTo>
              </a:path>
              <a:path w="173354" h="60960">
                <a:moveTo>
                  <a:pt x="21152" y="30300"/>
                </a:moveTo>
                <a:lnTo>
                  <a:pt x="150920" y="30300"/>
                </a:lnTo>
              </a:path>
              <a:path w="173354" h="60960">
                <a:moveTo>
                  <a:pt x="43312" y="60600"/>
                </a:moveTo>
                <a:lnTo>
                  <a:pt x="129768" y="6060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6425882" y="5681370"/>
            <a:ext cx="132715" cy="132080"/>
          </a:xfrm>
          <a:custGeom>
            <a:avLst/>
            <a:gdLst/>
            <a:ahLst/>
            <a:cxnLst/>
            <a:rect l="l" t="t" r="r" b="b"/>
            <a:pathLst>
              <a:path w="132715" h="132079">
                <a:moveTo>
                  <a:pt x="18630" y="114871"/>
                </a:moveTo>
                <a:lnTo>
                  <a:pt x="16789" y="108077"/>
                </a:lnTo>
                <a:lnTo>
                  <a:pt x="15951" y="105613"/>
                </a:lnTo>
                <a:lnTo>
                  <a:pt x="15113" y="103759"/>
                </a:lnTo>
                <a:lnTo>
                  <a:pt x="15113" y="112407"/>
                </a:lnTo>
                <a:lnTo>
                  <a:pt x="15113" y="120434"/>
                </a:lnTo>
                <a:lnTo>
                  <a:pt x="14097" y="124142"/>
                </a:lnTo>
                <a:lnTo>
                  <a:pt x="12420" y="129082"/>
                </a:lnTo>
                <a:lnTo>
                  <a:pt x="9740" y="130327"/>
                </a:lnTo>
                <a:lnTo>
                  <a:pt x="7048" y="129692"/>
                </a:lnTo>
                <a:lnTo>
                  <a:pt x="5372" y="126619"/>
                </a:lnTo>
                <a:lnTo>
                  <a:pt x="4533" y="123520"/>
                </a:lnTo>
                <a:lnTo>
                  <a:pt x="3530" y="120434"/>
                </a:lnTo>
                <a:lnTo>
                  <a:pt x="3530" y="112407"/>
                </a:lnTo>
                <a:lnTo>
                  <a:pt x="4533" y="109321"/>
                </a:lnTo>
                <a:lnTo>
                  <a:pt x="5372" y="106222"/>
                </a:lnTo>
                <a:lnTo>
                  <a:pt x="7048" y="103759"/>
                </a:lnTo>
                <a:lnTo>
                  <a:pt x="9740" y="102514"/>
                </a:lnTo>
                <a:lnTo>
                  <a:pt x="11582" y="103759"/>
                </a:lnTo>
                <a:lnTo>
                  <a:pt x="13258" y="106222"/>
                </a:lnTo>
                <a:lnTo>
                  <a:pt x="14097" y="109321"/>
                </a:lnTo>
                <a:lnTo>
                  <a:pt x="15113" y="112407"/>
                </a:lnTo>
                <a:lnTo>
                  <a:pt x="15113" y="103759"/>
                </a:lnTo>
                <a:lnTo>
                  <a:pt x="12420" y="101904"/>
                </a:lnTo>
                <a:lnTo>
                  <a:pt x="9740" y="101295"/>
                </a:lnTo>
                <a:lnTo>
                  <a:pt x="8064" y="101295"/>
                </a:lnTo>
                <a:lnTo>
                  <a:pt x="5372" y="102514"/>
                </a:lnTo>
                <a:lnTo>
                  <a:pt x="2692" y="105613"/>
                </a:lnTo>
                <a:lnTo>
                  <a:pt x="2692" y="106222"/>
                </a:lnTo>
                <a:lnTo>
                  <a:pt x="838" y="109321"/>
                </a:lnTo>
                <a:lnTo>
                  <a:pt x="838" y="112407"/>
                </a:lnTo>
                <a:lnTo>
                  <a:pt x="0" y="116116"/>
                </a:lnTo>
                <a:lnTo>
                  <a:pt x="0" y="118579"/>
                </a:lnTo>
                <a:lnTo>
                  <a:pt x="9740" y="131546"/>
                </a:lnTo>
                <a:lnTo>
                  <a:pt x="10579" y="131546"/>
                </a:lnTo>
                <a:lnTo>
                  <a:pt x="13258" y="130327"/>
                </a:lnTo>
                <a:lnTo>
                  <a:pt x="15951" y="127228"/>
                </a:lnTo>
                <a:lnTo>
                  <a:pt x="16789" y="126619"/>
                </a:lnTo>
                <a:lnTo>
                  <a:pt x="17627" y="123520"/>
                </a:lnTo>
                <a:lnTo>
                  <a:pt x="18630" y="120434"/>
                </a:lnTo>
                <a:lnTo>
                  <a:pt x="18630" y="114871"/>
                </a:lnTo>
                <a:close/>
              </a:path>
              <a:path w="132715" h="132079">
                <a:moveTo>
                  <a:pt x="21158" y="51257"/>
                </a:moveTo>
                <a:lnTo>
                  <a:pt x="14097" y="51257"/>
                </a:lnTo>
                <a:lnTo>
                  <a:pt x="14097" y="52501"/>
                </a:lnTo>
                <a:lnTo>
                  <a:pt x="16789" y="52501"/>
                </a:lnTo>
                <a:lnTo>
                  <a:pt x="16789" y="54356"/>
                </a:lnTo>
                <a:lnTo>
                  <a:pt x="11582" y="74117"/>
                </a:lnTo>
                <a:lnTo>
                  <a:pt x="10579" y="74117"/>
                </a:lnTo>
                <a:lnTo>
                  <a:pt x="6210" y="54356"/>
                </a:lnTo>
                <a:lnTo>
                  <a:pt x="6210" y="52501"/>
                </a:lnTo>
                <a:lnTo>
                  <a:pt x="8064" y="52501"/>
                </a:lnTo>
                <a:lnTo>
                  <a:pt x="8064" y="51257"/>
                </a:lnTo>
                <a:lnTo>
                  <a:pt x="0" y="51257"/>
                </a:lnTo>
                <a:lnTo>
                  <a:pt x="0" y="52501"/>
                </a:lnTo>
                <a:lnTo>
                  <a:pt x="2692" y="52501"/>
                </a:lnTo>
                <a:lnTo>
                  <a:pt x="3530" y="54356"/>
                </a:lnTo>
                <a:lnTo>
                  <a:pt x="9740" y="80899"/>
                </a:lnTo>
                <a:lnTo>
                  <a:pt x="10579" y="80899"/>
                </a:lnTo>
                <a:lnTo>
                  <a:pt x="17627" y="54356"/>
                </a:lnTo>
                <a:lnTo>
                  <a:pt x="18630" y="52501"/>
                </a:lnTo>
                <a:lnTo>
                  <a:pt x="21158" y="52501"/>
                </a:lnTo>
                <a:lnTo>
                  <a:pt x="21158" y="51257"/>
                </a:lnTo>
                <a:close/>
              </a:path>
              <a:path w="132715" h="132079">
                <a:moveTo>
                  <a:pt x="21158" y="29032"/>
                </a:moveTo>
                <a:lnTo>
                  <a:pt x="19469" y="29032"/>
                </a:lnTo>
                <a:lnTo>
                  <a:pt x="17627" y="27178"/>
                </a:lnTo>
                <a:lnTo>
                  <a:pt x="10579" y="11112"/>
                </a:lnTo>
                <a:lnTo>
                  <a:pt x="15951" y="3708"/>
                </a:lnTo>
                <a:lnTo>
                  <a:pt x="17627" y="2463"/>
                </a:lnTo>
                <a:lnTo>
                  <a:pt x="19469" y="1854"/>
                </a:lnTo>
                <a:lnTo>
                  <a:pt x="19469" y="609"/>
                </a:lnTo>
                <a:lnTo>
                  <a:pt x="12420" y="609"/>
                </a:lnTo>
                <a:lnTo>
                  <a:pt x="12420" y="1854"/>
                </a:lnTo>
                <a:lnTo>
                  <a:pt x="13258" y="1854"/>
                </a:lnTo>
                <a:lnTo>
                  <a:pt x="14097" y="2463"/>
                </a:lnTo>
                <a:lnTo>
                  <a:pt x="14097" y="4318"/>
                </a:lnTo>
                <a:lnTo>
                  <a:pt x="6210" y="16065"/>
                </a:lnTo>
                <a:lnTo>
                  <a:pt x="6210" y="1854"/>
                </a:lnTo>
                <a:lnTo>
                  <a:pt x="8064" y="1854"/>
                </a:lnTo>
                <a:lnTo>
                  <a:pt x="8064" y="609"/>
                </a:lnTo>
                <a:lnTo>
                  <a:pt x="0" y="609"/>
                </a:lnTo>
                <a:lnTo>
                  <a:pt x="0" y="1854"/>
                </a:lnTo>
                <a:lnTo>
                  <a:pt x="2692" y="1854"/>
                </a:lnTo>
                <a:lnTo>
                  <a:pt x="2692" y="29032"/>
                </a:lnTo>
                <a:lnTo>
                  <a:pt x="0" y="29032"/>
                </a:lnTo>
                <a:lnTo>
                  <a:pt x="0" y="30251"/>
                </a:lnTo>
                <a:lnTo>
                  <a:pt x="8064" y="30251"/>
                </a:lnTo>
                <a:lnTo>
                  <a:pt x="8064" y="29032"/>
                </a:lnTo>
                <a:lnTo>
                  <a:pt x="6210" y="29032"/>
                </a:lnTo>
                <a:lnTo>
                  <a:pt x="6210" y="17919"/>
                </a:lnTo>
                <a:lnTo>
                  <a:pt x="8902" y="14211"/>
                </a:lnTo>
                <a:lnTo>
                  <a:pt x="14097" y="26555"/>
                </a:lnTo>
                <a:lnTo>
                  <a:pt x="15113" y="28397"/>
                </a:lnTo>
                <a:lnTo>
                  <a:pt x="14097" y="29032"/>
                </a:lnTo>
                <a:lnTo>
                  <a:pt x="13258" y="29032"/>
                </a:lnTo>
                <a:lnTo>
                  <a:pt x="13258" y="30251"/>
                </a:lnTo>
                <a:lnTo>
                  <a:pt x="21158" y="30251"/>
                </a:lnTo>
                <a:lnTo>
                  <a:pt x="21158" y="29032"/>
                </a:lnTo>
                <a:close/>
              </a:path>
              <a:path w="132715" h="132079">
                <a:moveTo>
                  <a:pt x="28206" y="127838"/>
                </a:moveTo>
                <a:lnTo>
                  <a:pt x="26530" y="127228"/>
                </a:lnTo>
                <a:lnTo>
                  <a:pt x="24676" y="127838"/>
                </a:lnTo>
                <a:lnTo>
                  <a:pt x="23837" y="129082"/>
                </a:lnTo>
                <a:lnTo>
                  <a:pt x="24676" y="130937"/>
                </a:lnTo>
                <a:lnTo>
                  <a:pt x="26530" y="131546"/>
                </a:lnTo>
                <a:lnTo>
                  <a:pt x="28206" y="130937"/>
                </a:lnTo>
                <a:lnTo>
                  <a:pt x="28206" y="129082"/>
                </a:lnTo>
                <a:lnTo>
                  <a:pt x="28206" y="127838"/>
                </a:lnTo>
                <a:close/>
              </a:path>
              <a:path w="132715" h="132079">
                <a:moveTo>
                  <a:pt x="42468" y="71640"/>
                </a:moveTo>
                <a:lnTo>
                  <a:pt x="41465" y="67932"/>
                </a:lnTo>
                <a:lnTo>
                  <a:pt x="39789" y="66078"/>
                </a:lnTo>
                <a:lnTo>
                  <a:pt x="39789" y="72885"/>
                </a:lnTo>
                <a:lnTo>
                  <a:pt x="39789" y="74726"/>
                </a:lnTo>
                <a:lnTo>
                  <a:pt x="37947" y="77825"/>
                </a:lnTo>
                <a:lnTo>
                  <a:pt x="37096" y="79044"/>
                </a:lnTo>
                <a:lnTo>
                  <a:pt x="33578" y="79679"/>
                </a:lnTo>
                <a:lnTo>
                  <a:pt x="29210" y="79679"/>
                </a:lnTo>
                <a:lnTo>
                  <a:pt x="28206" y="78435"/>
                </a:lnTo>
                <a:lnTo>
                  <a:pt x="28206" y="65468"/>
                </a:lnTo>
                <a:lnTo>
                  <a:pt x="32740" y="65468"/>
                </a:lnTo>
                <a:lnTo>
                  <a:pt x="34417" y="65468"/>
                </a:lnTo>
                <a:lnTo>
                  <a:pt x="37947" y="67322"/>
                </a:lnTo>
                <a:lnTo>
                  <a:pt x="38950" y="69176"/>
                </a:lnTo>
                <a:lnTo>
                  <a:pt x="39789" y="72885"/>
                </a:lnTo>
                <a:lnTo>
                  <a:pt x="39789" y="66078"/>
                </a:lnTo>
                <a:lnTo>
                  <a:pt x="36258" y="64858"/>
                </a:lnTo>
                <a:lnTo>
                  <a:pt x="28206" y="64223"/>
                </a:lnTo>
                <a:lnTo>
                  <a:pt x="28206" y="53721"/>
                </a:lnTo>
                <a:lnTo>
                  <a:pt x="29210" y="52501"/>
                </a:lnTo>
                <a:lnTo>
                  <a:pt x="33578" y="52501"/>
                </a:lnTo>
                <a:lnTo>
                  <a:pt x="37096" y="53721"/>
                </a:lnTo>
                <a:lnTo>
                  <a:pt x="37947" y="54356"/>
                </a:lnTo>
                <a:lnTo>
                  <a:pt x="38950" y="58064"/>
                </a:lnTo>
                <a:lnTo>
                  <a:pt x="37947" y="59905"/>
                </a:lnTo>
                <a:lnTo>
                  <a:pt x="37096" y="63004"/>
                </a:lnTo>
                <a:lnTo>
                  <a:pt x="32740" y="64223"/>
                </a:lnTo>
                <a:lnTo>
                  <a:pt x="28371" y="64223"/>
                </a:lnTo>
                <a:lnTo>
                  <a:pt x="36258" y="64858"/>
                </a:lnTo>
                <a:lnTo>
                  <a:pt x="37947" y="63614"/>
                </a:lnTo>
                <a:lnTo>
                  <a:pt x="40627" y="61760"/>
                </a:lnTo>
                <a:lnTo>
                  <a:pt x="41465" y="58064"/>
                </a:lnTo>
                <a:lnTo>
                  <a:pt x="41465" y="55575"/>
                </a:lnTo>
                <a:lnTo>
                  <a:pt x="39789" y="52501"/>
                </a:lnTo>
                <a:lnTo>
                  <a:pt x="37096" y="51879"/>
                </a:lnTo>
                <a:lnTo>
                  <a:pt x="33578" y="51257"/>
                </a:lnTo>
                <a:lnTo>
                  <a:pt x="22999" y="51257"/>
                </a:lnTo>
                <a:lnTo>
                  <a:pt x="22999" y="52501"/>
                </a:lnTo>
                <a:lnTo>
                  <a:pt x="25692" y="52501"/>
                </a:lnTo>
                <a:lnTo>
                  <a:pt x="25692" y="79679"/>
                </a:lnTo>
                <a:lnTo>
                  <a:pt x="22999" y="79679"/>
                </a:lnTo>
                <a:lnTo>
                  <a:pt x="22999" y="80899"/>
                </a:lnTo>
                <a:lnTo>
                  <a:pt x="33578" y="80899"/>
                </a:lnTo>
                <a:lnTo>
                  <a:pt x="37096" y="80289"/>
                </a:lnTo>
                <a:lnTo>
                  <a:pt x="40627" y="78435"/>
                </a:lnTo>
                <a:lnTo>
                  <a:pt x="42468" y="76581"/>
                </a:lnTo>
                <a:lnTo>
                  <a:pt x="42468" y="71640"/>
                </a:lnTo>
                <a:close/>
              </a:path>
              <a:path w="132715" h="132079">
                <a:moveTo>
                  <a:pt x="42468" y="7416"/>
                </a:moveTo>
                <a:lnTo>
                  <a:pt x="41465" y="609"/>
                </a:lnTo>
                <a:lnTo>
                  <a:pt x="24676" y="609"/>
                </a:lnTo>
                <a:lnTo>
                  <a:pt x="22999" y="7416"/>
                </a:lnTo>
                <a:lnTo>
                  <a:pt x="23837" y="7416"/>
                </a:lnTo>
                <a:lnTo>
                  <a:pt x="24676" y="4927"/>
                </a:lnTo>
                <a:lnTo>
                  <a:pt x="26530" y="2463"/>
                </a:lnTo>
                <a:lnTo>
                  <a:pt x="30048" y="1854"/>
                </a:lnTo>
                <a:lnTo>
                  <a:pt x="30886" y="1854"/>
                </a:lnTo>
                <a:lnTo>
                  <a:pt x="30886" y="29032"/>
                </a:lnTo>
                <a:lnTo>
                  <a:pt x="28371" y="29032"/>
                </a:lnTo>
                <a:lnTo>
                  <a:pt x="28371" y="30251"/>
                </a:lnTo>
                <a:lnTo>
                  <a:pt x="37096" y="30251"/>
                </a:lnTo>
                <a:lnTo>
                  <a:pt x="37096" y="29032"/>
                </a:lnTo>
                <a:lnTo>
                  <a:pt x="34417" y="29032"/>
                </a:lnTo>
                <a:lnTo>
                  <a:pt x="34417" y="1854"/>
                </a:lnTo>
                <a:lnTo>
                  <a:pt x="36258" y="1854"/>
                </a:lnTo>
                <a:lnTo>
                  <a:pt x="39789" y="2463"/>
                </a:lnTo>
                <a:lnTo>
                  <a:pt x="39789" y="3708"/>
                </a:lnTo>
                <a:lnTo>
                  <a:pt x="41465" y="7416"/>
                </a:lnTo>
                <a:lnTo>
                  <a:pt x="42468" y="7416"/>
                </a:lnTo>
                <a:close/>
              </a:path>
              <a:path w="132715" h="132079">
                <a:moveTo>
                  <a:pt x="62788" y="121056"/>
                </a:moveTo>
                <a:lnTo>
                  <a:pt x="61785" y="117360"/>
                </a:lnTo>
                <a:lnTo>
                  <a:pt x="60096" y="114871"/>
                </a:lnTo>
                <a:lnTo>
                  <a:pt x="58254" y="113017"/>
                </a:lnTo>
                <a:lnTo>
                  <a:pt x="54724" y="112407"/>
                </a:lnTo>
                <a:lnTo>
                  <a:pt x="52044" y="113017"/>
                </a:lnTo>
                <a:lnTo>
                  <a:pt x="51206" y="113017"/>
                </a:lnTo>
                <a:lnTo>
                  <a:pt x="48514" y="115506"/>
                </a:lnTo>
                <a:lnTo>
                  <a:pt x="48514" y="104368"/>
                </a:lnTo>
                <a:lnTo>
                  <a:pt x="61785" y="104368"/>
                </a:lnTo>
                <a:lnTo>
                  <a:pt x="61785" y="101904"/>
                </a:lnTo>
                <a:lnTo>
                  <a:pt x="47675" y="101904"/>
                </a:lnTo>
                <a:lnTo>
                  <a:pt x="46837" y="117360"/>
                </a:lnTo>
                <a:lnTo>
                  <a:pt x="48514" y="117360"/>
                </a:lnTo>
                <a:lnTo>
                  <a:pt x="51206" y="114871"/>
                </a:lnTo>
                <a:lnTo>
                  <a:pt x="54724" y="114261"/>
                </a:lnTo>
                <a:lnTo>
                  <a:pt x="55740" y="114261"/>
                </a:lnTo>
                <a:lnTo>
                  <a:pt x="58254" y="116116"/>
                </a:lnTo>
                <a:lnTo>
                  <a:pt x="59258" y="117970"/>
                </a:lnTo>
                <a:lnTo>
                  <a:pt x="59258" y="125374"/>
                </a:lnTo>
                <a:lnTo>
                  <a:pt x="58254" y="127838"/>
                </a:lnTo>
                <a:lnTo>
                  <a:pt x="57416" y="129082"/>
                </a:lnTo>
                <a:lnTo>
                  <a:pt x="53886" y="130327"/>
                </a:lnTo>
                <a:lnTo>
                  <a:pt x="50368" y="129692"/>
                </a:lnTo>
                <a:lnTo>
                  <a:pt x="48514" y="127838"/>
                </a:lnTo>
                <a:lnTo>
                  <a:pt x="49530" y="125996"/>
                </a:lnTo>
                <a:lnTo>
                  <a:pt x="49530" y="123520"/>
                </a:lnTo>
                <a:lnTo>
                  <a:pt x="47675" y="122910"/>
                </a:lnTo>
                <a:lnTo>
                  <a:pt x="45999" y="123520"/>
                </a:lnTo>
                <a:lnTo>
                  <a:pt x="45999" y="127228"/>
                </a:lnTo>
                <a:lnTo>
                  <a:pt x="47675" y="129692"/>
                </a:lnTo>
                <a:lnTo>
                  <a:pt x="50368" y="130937"/>
                </a:lnTo>
                <a:lnTo>
                  <a:pt x="53886" y="131546"/>
                </a:lnTo>
                <a:lnTo>
                  <a:pt x="54724" y="131546"/>
                </a:lnTo>
                <a:lnTo>
                  <a:pt x="58254" y="130937"/>
                </a:lnTo>
                <a:lnTo>
                  <a:pt x="60096" y="129082"/>
                </a:lnTo>
                <a:lnTo>
                  <a:pt x="60934" y="128473"/>
                </a:lnTo>
                <a:lnTo>
                  <a:pt x="62788" y="121678"/>
                </a:lnTo>
                <a:lnTo>
                  <a:pt x="62788" y="121056"/>
                </a:lnTo>
                <a:close/>
              </a:path>
              <a:path w="132715" h="132079">
                <a:moveTo>
                  <a:pt x="65303" y="29032"/>
                </a:moveTo>
                <a:lnTo>
                  <a:pt x="63627" y="29032"/>
                </a:lnTo>
                <a:lnTo>
                  <a:pt x="62788" y="27178"/>
                </a:lnTo>
                <a:lnTo>
                  <a:pt x="58254" y="7340"/>
                </a:lnTo>
                <a:lnTo>
                  <a:pt x="58254" y="17919"/>
                </a:lnTo>
                <a:lnTo>
                  <a:pt x="50368" y="17919"/>
                </a:lnTo>
                <a:lnTo>
                  <a:pt x="54724" y="3708"/>
                </a:lnTo>
                <a:lnTo>
                  <a:pt x="58254" y="17919"/>
                </a:lnTo>
                <a:lnTo>
                  <a:pt x="58254" y="7340"/>
                </a:lnTo>
                <a:lnTo>
                  <a:pt x="56578" y="0"/>
                </a:lnTo>
                <a:lnTo>
                  <a:pt x="53886" y="609"/>
                </a:lnTo>
                <a:lnTo>
                  <a:pt x="46837" y="27178"/>
                </a:lnTo>
                <a:lnTo>
                  <a:pt x="45999" y="29032"/>
                </a:lnTo>
                <a:lnTo>
                  <a:pt x="44157" y="29032"/>
                </a:lnTo>
                <a:lnTo>
                  <a:pt x="44157" y="30251"/>
                </a:lnTo>
                <a:lnTo>
                  <a:pt x="51206" y="30251"/>
                </a:lnTo>
                <a:lnTo>
                  <a:pt x="51206" y="29032"/>
                </a:lnTo>
                <a:lnTo>
                  <a:pt x="50368" y="29032"/>
                </a:lnTo>
                <a:lnTo>
                  <a:pt x="48514" y="28397"/>
                </a:lnTo>
                <a:lnTo>
                  <a:pt x="48514" y="25933"/>
                </a:lnTo>
                <a:lnTo>
                  <a:pt x="50368" y="19138"/>
                </a:lnTo>
                <a:lnTo>
                  <a:pt x="58254" y="19138"/>
                </a:lnTo>
                <a:lnTo>
                  <a:pt x="60096" y="26555"/>
                </a:lnTo>
                <a:lnTo>
                  <a:pt x="60096" y="28397"/>
                </a:lnTo>
                <a:lnTo>
                  <a:pt x="59258" y="29032"/>
                </a:lnTo>
                <a:lnTo>
                  <a:pt x="58254" y="29032"/>
                </a:lnTo>
                <a:lnTo>
                  <a:pt x="58254" y="30251"/>
                </a:lnTo>
                <a:lnTo>
                  <a:pt x="65303" y="30251"/>
                </a:lnTo>
                <a:lnTo>
                  <a:pt x="65303" y="29032"/>
                </a:lnTo>
                <a:close/>
              </a:path>
              <a:path w="132715" h="132079">
                <a:moveTo>
                  <a:pt x="83934" y="29032"/>
                </a:moveTo>
                <a:lnTo>
                  <a:pt x="82092" y="29032"/>
                </a:lnTo>
                <a:lnTo>
                  <a:pt x="80416" y="28397"/>
                </a:lnTo>
                <a:lnTo>
                  <a:pt x="79578" y="26555"/>
                </a:lnTo>
                <a:lnTo>
                  <a:pt x="79578" y="0"/>
                </a:lnTo>
                <a:lnTo>
                  <a:pt x="78562" y="0"/>
                </a:lnTo>
                <a:lnTo>
                  <a:pt x="76885" y="2463"/>
                </a:lnTo>
                <a:lnTo>
                  <a:pt x="73367" y="3073"/>
                </a:lnTo>
                <a:lnTo>
                  <a:pt x="71513" y="3073"/>
                </a:lnTo>
                <a:lnTo>
                  <a:pt x="71513" y="3708"/>
                </a:lnTo>
                <a:lnTo>
                  <a:pt x="75044" y="3708"/>
                </a:lnTo>
                <a:lnTo>
                  <a:pt x="75882" y="4318"/>
                </a:lnTo>
                <a:lnTo>
                  <a:pt x="75882" y="28397"/>
                </a:lnTo>
                <a:lnTo>
                  <a:pt x="73367" y="29032"/>
                </a:lnTo>
                <a:lnTo>
                  <a:pt x="71513" y="29032"/>
                </a:lnTo>
                <a:lnTo>
                  <a:pt x="71513" y="30251"/>
                </a:lnTo>
                <a:lnTo>
                  <a:pt x="83934" y="30251"/>
                </a:lnTo>
                <a:lnTo>
                  <a:pt x="83934" y="29032"/>
                </a:lnTo>
                <a:close/>
              </a:path>
              <a:path w="132715" h="132079">
                <a:moveTo>
                  <a:pt x="108623" y="9880"/>
                </a:moveTo>
                <a:lnTo>
                  <a:pt x="107772" y="6781"/>
                </a:lnTo>
                <a:lnTo>
                  <a:pt x="106934" y="4318"/>
                </a:lnTo>
                <a:lnTo>
                  <a:pt x="105930" y="3644"/>
                </a:lnTo>
                <a:lnTo>
                  <a:pt x="105930" y="15430"/>
                </a:lnTo>
                <a:lnTo>
                  <a:pt x="105092" y="19773"/>
                </a:lnTo>
                <a:lnTo>
                  <a:pt x="105092" y="22847"/>
                </a:lnTo>
                <a:lnTo>
                  <a:pt x="104254" y="25323"/>
                </a:lnTo>
                <a:lnTo>
                  <a:pt x="102400" y="28397"/>
                </a:lnTo>
                <a:lnTo>
                  <a:pt x="99720" y="29032"/>
                </a:lnTo>
                <a:lnTo>
                  <a:pt x="98044" y="28397"/>
                </a:lnTo>
                <a:lnTo>
                  <a:pt x="96189" y="25323"/>
                </a:lnTo>
                <a:lnTo>
                  <a:pt x="95351" y="22847"/>
                </a:lnTo>
                <a:lnTo>
                  <a:pt x="94513" y="19138"/>
                </a:lnTo>
                <a:lnTo>
                  <a:pt x="94513" y="11734"/>
                </a:lnTo>
                <a:lnTo>
                  <a:pt x="95351" y="8026"/>
                </a:lnTo>
                <a:lnTo>
                  <a:pt x="96189" y="5562"/>
                </a:lnTo>
                <a:lnTo>
                  <a:pt x="97205" y="3073"/>
                </a:lnTo>
                <a:lnTo>
                  <a:pt x="99720" y="1854"/>
                </a:lnTo>
                <a:lnTo>
                  <a:pt x="102400" y="2463"/>
                </a:lnTo>
                <a:lnTo>
                  <a:pt x="104254" y="5562"/>
                </a:lnTo>
                <a:lnTo>
                  <a:pt x="105092" y="8026"/>
                </a:lnTo>
                <a:lnTo>
                  <a:pt x="105092" y="11734"/>
                </a:lnTo>
                <a:lnTo>
                  <a:pt x="105930" y="15430"/>
                </a:lnTo>
                <a:lnTo>
                  <a:pt x="105930" y="3644"/>
                </a:lnTo>
                <a:lnTo>
                  <a:pt x="105092" y="3073"/>
                </a:lnTo>
                <a:lnTo>
                  <a:pt x="103251" y="1231"/>
                </a:lnTo>
                <a:lnTo>
                  <a:pt x="99720" y="609"/>
                </a:lnTo>
                <a:lnTo>
                  <a:pt x="98882" y="609"/>
                </a:lnTo>
                <a:lnTo>
                  <a:pt x="95351" y="1854"/>
                </a:lnTo>
                <a:lnTo>
                  <a:pt x="93675" y="4318"/>
                </a:lnTo>
                <a:lnTo>
                  <a:pt x="92671" y="5562"/>
                </a:lnTo>
                <a:lnTo>
                  <a:pt x="91833" y="8026"/>
                </a:lnTo>
                <a:lnTo>
                  <a:pt x="90995" y="11734"/>
                </a:lnTo>
                <a:lnTo>
                  <a:pt x="90995" y="20993"/>
                </a:lnTo>
                <a:lnTo>
                  <a:pt x="91833" y="24079"/>
                </a:lnTo>
                <a:lnTo>
                  <a:pt x="93675" y="26555"/>
                </a:lnTo>
                <a:lnTo>
                  <a:pt x="94513" y="27787"/>
                </a:lnTo>
                <a:lnTo>
                  <a:pt x="97205" y="30251"/>
                </a:lnTo>
                <a:lnTo>
                  <a:pt x="99720" y="30886"/>
                </a:lnTo>
                <a:lnTo>
                  <a:pt x="101561" y="30251"/>
                </a:lnTo>
                <a:lnTo>
                  <a:pt x="104254" y="29032"/>
                </a:lnTo>
                <a:lnTo>
                  <a:pt x="106934" y="26555"/>
                </a:lnTo>
                <a:lnTo>
                  <a:pt x="106934" y="25323"/>
                </a:lnTo>
                <a:lnTo>
                  <a:pt x="107772" y="22847"/>
                </a:lnTo>
                <a:lnTo>
                  <a:pt x="108623" y="19138"/>
                </a:lnTo>
                <a:lnTo>
                  <a:pt x="108623" y="9880"/>
                </a:lnTo>
                <a:close/>
              </a:path>
              <a:path w="132715" h="132079">
                <a:moveTo>
                  <a:pt x="132461" y="23469"/>
                </a:moveTo>
                <a:lnTo>
                  <a:pt x="131622" y="23469"/>
                </a:lnTo>
                <a:lnTo>
                  <a:pt x="130771" y="25323"/>
                </a:lnTo>
                <a:lnTo>
                  <a:pt x="128092" y="27787"/>
                </a:lnTo>
                <a:lnTo>
                  <a:pt x="127088" y="28397"/>
                </a:lnTo>
                <a:lnTo>
                  <a:pt x="123558" y="29032"/>
                </a:lnTo>
                <a:lnTo>
                  <a:pt x="118351" y="29032"/>
                </a:lnTo>
                <a:lnTo>
                  <a:pt x="117513" y="27787"/>
                </a:lnTo>
                <a:lnTo>
                  <a:pt x="117513" y="14820"/>
                </a:lnTo>
                <a:lnTo>
                  <a:pt x="122720" y="14820"/>
                </a:lnTo>
                <a:lnTo>
                  <a:pt x="125399" y="16065"/>
                </a:lnTo>
                <a:lnTo>
                  <a:pt x="126250" y="19138"/>
                </a:lnTo>
                <a:lnTo>
                  <a:pt x="126250" y="19773"/>
                </a:lnTo>
                <a:lnTo>
                  <a:pt x="127088" y="19773"/>
                </a:lnTo>
                <a:lnTo>
                  <a:pt x="127088" y="9271"/>
                </a:lnTo>
                <a:lnTo>
                  <a:pt x="126250" y="9271"/>
                </a:lnTo>
                <a:lnTo>
                  <a:pt x="126250" y="10502"/>
                </a:lnTo>
                <a:lnTo>
                  <a:pt x="125399" y="12966"/>
                </a:lnTo>
                <a:lnTo>
                  <a:pt x="122720" y="13576"/>
                </a:lnTo>
                <a:lnTo>
                  <a:pt x="117513" y="13576"/>
                </a:lnTo>
                <a:lnTo>
                  <a:pt x="117513" y="3073"/>
                </a:lnTo>
                <a:lnTo>
                  <a:pt x="118351" y="1854"/>
                </a:lnTo>
                <a:lnTo>
                  <a:pt x="124561" y="1854"/>
                </a:lnTo>
                <a:lnTo>
                  <a:pt x="128092" y="3073"/>
                </a:lnTo>
                <a:lnTo>
                  <a:pt x="128930" y="3708"/>
                </a:lnTo>
                <a:lnTo>
                  <a:pt x="130771" y="6781"/>
                </a:lnTo>
                <a:lnTo>
                  <a:pt x="131622" y="6781"/>
                </a:lnTo>
                <a:lnTo>
                  <a:pt x="129768" y="609"/>
                </a:lnTo>
                <a:lnTo>
                  <a:pt x="112141" y="609"/>
                </a:lnTo>
                <a:lnTo>
                  <a:pt x="112141" y="1854"/>
                </a:lnTo>
                <a:lnTo>
                  <a:pt x="114833" y="1854"/>
                </a:lnTo>
                <a:lnTo>
                  <a:pt x="114833" y="29032"/>
                </a:lnTo>
                <a:lnTo>
                  <a:pt x="112141" y="29032"/>
                </a:lnTo>
                <a:lnTo>
                  <a:pt x="112141" y="30251"/>
                </a:lnTo>
                <a:lnTo>
                  <a:pt x="129768" y="30251"/>
                </a:lnTo>
                <a:lnTo>
                  <a:pt x="132461" y="2346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6" name="object 36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971852" y="5676980"/>
            <a:ext cx="144659" cy="144033"/>
          </a:xfrm>
          <a:prstGeom prst="rect">
            <a:avLst/>
          </a:prstGeom>
        </p:spPr>
      </p:pic>
      <p:sp>
        <p:nvSpPr>
          <p:cNvPr id="37" name="object 37"/>
          <p:cNvSpPr/>
          <p:nvPr/>
        </p:nvSpPr>
        <p:spPr>
          <a:xfrm>
            <a:off x="3471926" y="5681370"/>
            <a:ext cx="546100" cy="133985"/>
          </a:xfrm>
          <a:custGeom>
            <a:avLst/>
            <a:gdLst/>
            <a:ahLst/>
            <a:cxnLst/>
            <a:rect l="l" t="t" r="r" b="b"/>
            <a:pathLst>
              <a:path w="546100" h="133985">
                <a:moveTo>
                  <a:pt x="18643" y="114871"/>
                </a:moveTo>
                <a:lnTo>
                  <a:pt x="17792" y="111175"/>
                </a:lnTo>
                <a:lnTo>
                  <a:pt x="15951" y="105613"/>
                </a:lnTo>
                <a:lnTo>
                  <a:pt x="15113" y="103759"/>
                </a:lnTo>
                <a:lnTo>
                  <a:pt x="15113" y="112407"/>
                </a:lnTo>
                <a:lnTo>
                  <a:pt x="15113" y="120434"/>
                </a:lnTo>
                <a:lnTo>
                  <a:pt x="14274" y="124142"/>
                </a:lnTo>
                <a:lnTo>
                  <a:pt x="13271" y="126619"/>
                </a:lnTo>
                <a:lnTo>
                  <a:pt x="12433" y="129082"/>
                </a:lnTo>
                <a:lnTo>
                  <a:pt x="9740" y="130327"/>
                </a:lnTo>
                <a:lnTo>
                  <a:pt x="7226" y="129692"/>
                </a:lnTo>
                <a:lnTo>
                  <a:pt x="5372" y="126619"/>
                </a:lnTo>
                <a:lnTo>
                  <a:pt x="4533" y="123520"/>
                </a:lnTo>
                <a:lnTo>
                  <a:pt x="3530" y="120434"/>
                </a:lnTo>
                <a:lnTo>
                  <a:pt x="3530" y="112407"/>
                </a:lnTo>
                <a:lnTo>
                  <a:pt x="4533" y="109321"/>
                </a:lnTo>
                <a:lnTo>
                  <a:pt x="5372" y="106222"/>
                </a:lnTo>
                <a:lnTo>
                  <a:pt x="7226" y="103759"/>
                </a:lnTo>
                <a:lnTo>
                  <a:pt x="9740" y="102514"/>
                </a:lnTo>
                <a:lnTo>
                  <a:pt x="11582" y="103759"/>
                </a:lnTo>
                <a:lnTo>
                  <a:pt x="13271" y="106222"/>
                </a:lnTo>
                <a:lnTo>
                  <a:pt x="14274" y="109321"/>
                </a:lnTo>
                <a:lnTo>
                  <a:pt x="15113" y="112407"/>
                </a:lnTo>
                <a:lnTo>
                  <a:pt x="15113" y="103759"/>
                </a:lnTo>
                <a:lnTo>
                  <a:pt x="12433" y="101904"/>
                </a:lnTo>
                <a:lnTo>
                  <a:pt x="9740" y="101295"/>
                </a:lnTo>
                <a:lnTo>
                  <a:pt x="8064" y="101295"/>
                </a:lnTo>
                <a:lnTo>
                  <a:pt x="5372" y="102514"/>
                </a:lnTo>
                <a:lnTo>
                  <a:pt x="2692" y="105613"/>
                </a:lnTo>
                <a:lnTo>
                  <a:pt x="2692" y="106222"/>
                </a:lnTo>
                <a:lnTo>
                  <a:pt x="1016" y="109321"/>
                </a:lnTo>
                <a:lnTo>
                  <a:pt x="1016" y="112407"/>
                </a:lnTo>
                <a:lnTo>
                  <a:pt x="0" y="116116"/>
                </a:lnTo>
                <a:lnTo>
                  <a:pt x="0" y="118579"/>
                </a:lnTo>
                <a:lnTo>
                  <a:pt x="9740" y="131546"/>
                </a:lnTo>
                <a:lnTo>
                  <a:pt x="10744" y="131546"/>
                </a:lnTo>
                <a:lnTo>
                  <a:pt x="13271" y="130327"/>
                </a:lnTo>
                <a:lnTo>
                  <a:pt x="15951" y="127228"/>
                </a:lnTo>
                <a:lnTo>
                  <a:pt x="16789" y="126619"/>
                </a:lnTo>
                <a:lnTo>
                  <a:pt x="17792" y="123520"/>
                </a:lnTo>
                <a:lnTo>
                  <a:pt x="17792" y="120434"/>
                </a:lnTo>
                <a:lnTo>
                  <a:pt x="18643" y="116116"/>
                </a:lnTo>
                <a:lnTo>
                  <a:pt x="18643" y="114871"/>
                </a:lnTo>
                <a:close/>
              </a:path>
              <a:path w="546100" h="133985">
                <a:moveTo>
                  <a:pt x="21323" y="51257"/>
                </a:moveTo>
                <a:lnTo>
                  <a:pt x="14274" y="51257"/>
                </a:lnTo>
                <a:lnTo>
                  <a:pt x="14274" y="52501"/>
                </a:lnTo>
                <a:lnTo>
                  <a:pt x="16789" y="52501"/>
                </a:lnTo>
                <a:lnTo>
                  <a:pt x="16789" y="54356"/>
                </a:lnTo>
                <a:lnTo>
                  <a:pt x="11582" y="74117"/>
                </a:lnTo>
                <a:lnTo>
                  <a:pt x="10744" y="74117"/>
                </a:lnTo>
                <a:lnTo>
                  <a:pt x="6210" y="54356"/>
                </a:lnTo>
                <a:lnTo>
                  <a:pt x="6210" y="52501"/>
                </a:lnTo>
                <a:lnTo>
                  <a:pt x="8064" y="52501"/>
                </a:lnTo>
                <a:lnTo>
                  <a:pt x="8064" y="51257"/>
                </a:lnTo>
                <a:lnTo>
                  <a:pt x="0" y="51257"/>
                </a:lnTo>
                <a:lnTo>
                  <a:pt x="0" y="52501"/>
                </a:lnTo>
                <a:lnTo>
                  <a:pt x="2692" y="52501"/>
                </a:lnTo>
                <a:lnTo>
                  <a:pt x="3530" y="54356"/>
                </a:lnTo>
                <a:lnTo>
                  <a:pt x="9740" y="80899"/>
                </a:lnTo>
                <a:lnTo>
                  <a:pt x="10744" y="80899"/>
                </a:lnTo>
                <a:lnTo>
                  <a:pt x="17792" y="54356"/>
                </a:lnTo>
                <a:lnTo>
                  <a:pt x="18643" y="52501"/>
                </a:lnTo>
                <a:lnTo>
                  <a:pt x="21323" y="52501"/>
                </a:lnTo>
                <a:lnTo>
                  <a:pt x="21323" y="51257"/>
                </a:lnTo>
                <a:close/>
              </a:path>
              <a:path w="546100" h="133985">
                <a:moveTo>
                  <a:pt x="21323" y="29032"/>
                </a:moveTo>
                <a:lnTo>
                  <a:pt x="19481" y="29032"/>
                </a:lnTo>
                <a:lnTo>
                  <a:pt x="17792" y="27178"/>
                </a:lnTo>
                <a:lnTo>
                  <a:pt x="10744" y="11112"/>
                </a:lnTo>
                <a:lnTo>
                  <a:pt x="15951" y="3708"/>
                </a:lnTo>
                <a:lnTo>
                  <a:pt x="17792" y="2463"/>
                </a:lnTo>
                <a:lnTo>
                  <a:pt x="19481" y="1854"/>
                </a:lnTo>
                <a:lnTo>
                  <a:pt x="19481" y="609"/>
                </a:lnTo>
                <a:lnTo>
                  <a:pt x="12433" y="609"/>
                </a:lnTo>
                <a:lnTo>
                  <a:pt x="12433" y="1854"/>
                </a:lnTo>
                <a:lnTo>
                  <a:pt x="13271" y="1854"/>
                </a:lnTo>
                <a:lnTo>
                  <a:pt x="14274" y="2463"/>
                </a:lnTo>
                <a:lnTo>
                  <a:pt x="14274" y="4318"/>
                </a:lnTo>
                <a:lnTo>
                  <a:pt x="5372" y="16065"/>
                </a:lnTo>
                <a:lnTo>
                  <a:pt x="5372" y="3073"/>
                </a:lnTo>
                <a:lnTo>
                  <a:pt x="6210" y="1854"/>
                </a:lnTo>
                <a:lnTo>
                  <a:pt x="8064" y="1854"/>
                </a:lnTo>
                <a:lnTo>
                  <a:pt x="8064" y="609"/>
                </a:lnTo>
                <a:lnTo>
                  <a:pt x="0" y="609"/>
                </a:lnTo>
                <a:lnTo>
                  <a:pt x="0" y="1854"/>
                </a:lnTo>
                <a:lnTo>
                  <a:pt x="2692" y="1854"/>
                </a:lnTo>
                <a:lnTo>
                  <a:pt x="2692" y="29032"/>
                </a:lnTo>
                <a:lnTo>
                  <a:pt x="0" y="29032"/>
                </a:lnTo>
                <a:lnTo>
                  <a:pt x="0" y="30251"/>
                </a:lnTo>
                <a:lnTo>
                  <a:pt x="8064" y="30251"/>
                </a:lnTo>
                <a:lnTo>
                  <a:pt x="8064" y="29032"/>
                </a:lnTo>
                <a:lnTo>
                  <a:pt x="6210" y="29032"/>
                </a:lnTo>
                <a:lnTo>
                  <a:pt x="5372" y="27787"/>
                </a:lnTo>
                <a:lnTo>
                  <a:pt x="5372" y="17919"/>
                </a:lnTo>
                <a:lnTo>
                  <a:pt x="8902" y="14211"/>
                </a:lnTo>
                <a:lnTo>
                  <a:pt x="14274" y="26555"/>
                </a:lnTo>
                <a:lnTo>
                  <a:pt x="15113" y="28397"/>
                </a:lnTo>
                <a:lnTo>
                  <a:pt x="14274" y="29032"/>
                </a:lnTo>
                <a:lnTo>
                  <a:pt x="13271" y="29032"/>
                </a:lnTo>
                <a:lnTo>
                  <a:pt x="13271" y="30251"/>
                </a:lnTo>
                <a:lnTo>
                  <a:pt x="21323" y="30251"/>
                </a:lnTo>
                <a:lnTo>
                  <a:pt x="21323" y="29032"/>
                </a:lnTo>
                <a:close/>
              </a:path>
              <a:path w="546100" h="133985">
                <a:moveTo>
                  <a:pt x="28371" y="127838"/>
                </a:moveTo>
                <a:lnTo>
                  <a:pt x="26530" y="127228"/>
                </a:lnTo>
                <a:lnTo>
                  <a:pt x="24853" y="127838"/>
                </a:lnTo>
                <a:lnTo>
                  <a:pt x="23837" y="129082"/>
                </a:lnTo>
                <a:lnTo>
                  <a:pt x="24853" y="130937"/>
                </a:lnTo>
                <a:lnTo>
                  <a:pt x="26530" y="131546"/>
                </a:lnTo>
                <a:lnTo>
                  <a:pt x="28371" y="130937"/>
                </a:lnTo>
                <a:lnTo>
                  <a:pt x="28371" y="129082"/>
                </a:lnTo>
                <a:lnTo>
                  <a:pt x="28371" y="127838"/>
                </a:lnTo>
                <a:close/>
              </a:path>
              <a:path w="546100" h="133985">
                <a:moveTo>
                  <a:pt x="42481" y="71640"/>
                </a:moveTo>
                <a:lnTo>
                  <a:pt x="41643" y="67932"/>
                </a:lnTo>
                <a:lnTo>
                  <a:pt x="39789" y="66078"/>
                </a:lnTo>
                <a:lnTo>
                  <a:pt x="39789" y="72885"/>
                </a:lnTo>
                <a:lnTo>
                  <a:pt x="38950" y="74726"/>
                </a:lnTo>
                <a:lnTo>
                  <a:pt x="38112" y="77825"/>
                </a:lnTo>
                <a:lnTo>
                  <a:pt x="37109" y="79044"/>
                </a:lnTo>
                <a:lnTo>
                  <a:pt x="33578" y="79679"/>
                </a:lnTo>
                <a:lnTo>
                  <a:pt x="29210" y="79679"/>
                </a:lnTo>
                <a:lnTo>
                  <a:pt x="28371" y="78435"/>
                </a:lnTo>
                <a:lnTo>
                  <a:pt x="28371" y="65468"/>
                </a:lnTo>
                <a:lnTo>
                  <a:pt x="32740" y="65468"/>
                </a:lnTo>
                <a:lnTo>
                  <a:pt x="34582" y="65468"/>
                </a:lnTo>
                <a:lnTo>
                  <a:pt x="38112" y="67322"/>
                </a:lnTo>
                <a:lnTo>
                  <a:pt x="38950" y="69176"/>
                </a:lnTo>
                <a:lnTo>
                  <a:pt x="39789" y="72885"/>
                </a:lnTo>
                <a:lnTo>
                  <a:pt x="39789" y="66078"/>
                </a:lnTo>
                <a:lnTo>
                  <a:pt x="36271" y="64858"/>
                </a:lnTo>
                <a:lnTo>
                  <a:pt x="38112" y="63614"/>
                </a:lnTo>
                <a:lnTo>
                  <a:pt x="40627" y="61760"/>
                </a:lnTo>
                <a:lnTo>
                  <a:pt x="41643" y="58064"/>
                </a:lnTo>
                <a:lnTo>
                  <a:pt x="41643" y="55575"/>
                </a:lnTo>
                <a:lnTo>
                  <a:pt x="39789" y="52501"/>
                </a:lnTo>
                <a:lnTo>
                  <a:pt x="38112" y="52120"/>
                </a:lnTo>
                <a:lnTo>
                  <a:pt x="38112" y="58064"/>
                </a:lnTo>
                <a:lnTo>
                  <a:pt x="38112" y="59905"/>
                </a:lnTo>
                <a:lnTo>
                  <a:pt x="37109" y="63004"/>
                </a:lnTo>
                <a:lnTo>
                  <a:pt x="32740" y="64223"/>
                </a:lnTo>
                <a:lnTo>
                  <a:pt x="28371" y="64223"/>
                </a:lnTo>
                <a:lnTo>
                  <a:pt x="28371" y="53721"/>
                </a:lnTo>
                <a:lnTo>
                  <a:pt x="29210" y="52501"/>
                </a:lnTo>
                <a:lnTo>
                  <a:pt x="33578" y="52501"/>
                </a:lnTo>
                <a:lnTo>
                  <a:pt x="37109" y="53721"/>
                </a:lnTo>
                <a:lnTo>
                  <a:pt x="37109" y="54356"/>
                </a:lnTo>
                <a:lnTo>
                  <a:pt x="38112" y="58064"/>
                </a:lnTo>
                <a:lnTo>
                  <a:pt x="38112" y="52120"/>
                </a:lnTo>
                <a:lnTo>
                  <a:pt x="37109" y="51879"/>
                </a:lnTo>
                <a:lnTo>
                  <a:pt x="33578" y="51257"/>
                </a:lnTo>
                <a:lnTo>
                  <a:pt x="22999" y="51257"/>
                </a:lnTo>
                <a:lnTo>
                  <a:pt x="22999" y="52501"/>
                </a:lnTo>
                <a:lnTo>
                  <a:pt x="25692" y="52501"/>
                </a:lnTo>
                <a:lnTo>
                  <a:pt x="25692" y="79679"/>
                </a:lnTo>
                <a:lnTo>
                  <a:pt x="22999" y="79679"/>
                </a:lnTo>
                <a:lnTo>
                  <a:pt x="22999" y="80899"/>
                </a:lnTo>
                <a:lnTo>
                  <a:pt x="33578" y="80899"/>
                </a:lnTo>
                <a:lnTo>
                  <a:pt x="37109" y="80289"/>
                </a:lnTo>
                <a:lnTo>
                  <a:pt x="40627" y="78435"/>
                </a:lnTo>
                <a:lnTo>
                  <a:pt x="42481" y="76581"/>
                </a:lnTo>
                <a:lnTo>
                  <a:pt x="42481" y="71640"/>
                </a:lnTo>
                <a:close/>
              </a:path>
              <a:path w="546100" h="133985">
                <a:moveTo>
                  <a:pt x="42481" y="7416"/>
                </a:moveTo>
                <a:lnTo>
                  <a:pt x="40627" y="609"/>
                </a:lnTo>
                <a:lnTo>
                  <a:pt x="24853" y="609"/>
                </a:lnTo>
                <a:lnTo>
                  <a:pt x="22999" y="7416"/>
                </a:lnTo>
                <a:lnTo>
                  <a:pt x="23837" y="7416"/>
                </a:lnTo>
                <a:lnTo>
                  <a:pt x="24853" y="4927"/>
                </a:lnTo>
                <a:lnTo>
                  <a:pt x="26530" y="2463"/>
                </a:lnTo>
                <a:lnTo>
                  <a:pt x="30048" y="1854"/>
                </a:lnTo>
                <a:lnTo>
                  <a:pt x="31064" y="1854"/>
                </a:lnTo>
                <a:lnTo>
                  <a:pt x="31064" y="29032"/>
                </a:lnTo>
                <a:lnTo>
                  <a:pt x="28371" y="29032"/>
                </a:lnTo>
                <a:lnTo>
                  <a:pt x="28371" y="30251"/>
                </a:lnTo>
                <a:lnTo>
                  <a:pt x="37109" y="30251"/>
                </a:lnTo>
                <a:lnTo>
                  <a:pt x="37109" y="29032"/>
                </a:lnTo>
                <a:lnTo>
                  <a:pt x="34582" y="29032"/>
                </a:lnTo>
                <a:lnTo>
                  <a:pt x="34582" y="1854"/>
                </a:lnTo>
                <a:lnTo>
                  <a:pt x="36271" y="1854"/>
                </a:lnTo>
                <a:lnTo>
                  <a:pt x="39789" y="2463"/>
                </a:lnTo>
                <a:lnTo>
                  <a:pt x="39789" y="3708"/>
                </a:lnTo>
                <a:lnTo>
                  <a:pt x="41643" y="7416"/>
                </a:lnTo>
                <a:lnTo>
                  <a:pt x="42481" y="7416"/>
                </a:lnTo>
                <a:close/>
              </a:path>
              <a:path w="546100" h="133985">
                <a:moveTo>
                  <a:pt x="62788" y="121056"/>
                </a:moveTo>
                <a:lnTo>
                  <a:pt x="61950" y="117360"/>
                </a:lnTo>
                <a:lnTo>
                  <a:pt x="60109" y="114871"/>
                </a:lnTo>
                <a:lnTo>
                  <a:pt x="58420" y="113017"/>
                </a:lnTo>
                <a:lnTo>
                  <a:pt x="54737" y="112407"/>
                </a:lnTo>
                <a:lnTo>
                  <a:pt x="52209" y="113017"/>
                </a:lnTo>
                <a:lnTo>
                  <a:pt x="51206" y="113017"/>
                </a:lnTo>
                <a:lnTo>
                  <a:pt x="48691" y="115506"/>
                </a:lnTo>
                <a:lnTo>
                  <a:pt x="48691" y="104368"/>
                </a:lnTo>
                <a:lnTo>
                  <a:pt x="61950" y="104368"/>
                </a:lnTo>
                <a:lnTo>
                  <a:pt x="61950" y="101904"/>
                </a:lnTo>
                <a:lnTo>
                  <a:pt x="47675" y="101904"/>
                </a:lnTo>
                <a:lnTo>
                  <a:pt x="46837" y="117360"/>
                </a:lnTo>
                <a:lnTo>
                  <a:pt x="48691" y="117360"/>
                </a:lnTo>
                <a:lnTo>
                  <a:pt x="51206" y="114871"/>
                </a:lnTo>
                <a:lnTo>
                  <a:pt x="54737" y="114261"/>
                </a:lnTo>
                <a:lnTo>
                  <a:pt x="55740" y="114261"/>
                </a:lnTo>
                <a:lnTo>
                  <a:pt x="58420" y="116116"/>
                </a:lnTo>
                <a:lnTo>
                  <a:pt x="59258" y="117970"/>
                </a:lnTo>
                <a:lnTo>
                  <a:pt x="59258" y="125374"/>
                </a:lnTo>
                <a:lnTo>
                  <a:pt x="58420" y="127838"/>
                </a:lnTo>
                <a:lnTo>
                  <a:pt x="57416" y="129082"/>
                </a:lnTo>
                <a:lnTo>
                  <a:pt x="53886" y="130327"/>
                </a:lnTo>
                <a:lnTo>
                  <a:pt x="50368" y="129692"/>
                </a:lnTo>
                <a:lnTo>
                  <a:pt x="48691" y="127838"/>
                </a:lnTo>
                <a:lnTo>
                  <a:pt x="49530" y="125996"/>
                </a:lnTo>
                <a:lnTo>
                  <a:pt x="49530" y="123520"/>
                </a:lnTo>
                <a:lnTo>
                  <a:pt x="47675" y="122910"/>
                </a:lnTo>
                <a:lnTo>
                  <a:pt x="45999" y="123520"/>
                </a:lnTo>
                <a:lnTo>
                  <a:pt x="45999" y="127228"/>
                </a:lnTo>
                <a:lnTo>
                  <a:pt x="47675" y="129692"/>
                </a:lnTo>
                <a:lnTo>
                  <a:pt x="50368" y="130937"/>
                </a:lnTo>
                <a:lnTo>
                  <a:pt x="53886" y="131546"/>
                </a:lnTo>
                <a:lnTo>
                  <a:pt x="54737" y="131546"/>
                </a:lnTo>
                <a:lnTo>
                  <a:pt x="58420" y="130937"/>
                </a:lnTo>
                <a:lnTo>
                  <a:pt x="60109" y="129082"/>
                </a:lnTo>
                <a:lnTo>
                  <a:pt x="60947" y="128473"/>
                </a:lnTo>
                <a:lnTo>
                  <a:pt x="61950" y="125374"/>
                </a:lnTo>
                <a:lnTo>
                  <a:pt x="62788" y="121678"/>
                </a:lnTo>
                <a:lnTo>
                  <a:pt x="62788" y="121056"/>
                </a:lnTo>
                <a:close/>
              </a:path>
              <a:path w="546100" h="133985">
                <a:moveTo>
                  <a:pt x="65481" y="29032"/>
                </a:moveTo>
                <a:lnTo>
                  <a:pt x="63627" y="29032"/>
                </a:lnTo>
                <a:lnTo>
                  <a:pt x="62788" y="27178"/>
                </a:lnTo>
                <a:lnTo>
                  <a:pt x="58420" y="8064"/>
                </a:lnTo>
                <a:lnTo>
                  <a:pt x="58420" y="17919"/>
                </a:lnTo>
                <a:lnTo>
                  <a:pt x="50368" y="17919"/>
                </a:lnTo>
                <a:lnTo>
                  <a:pt x="54711" y="3784"/>
                </a:lnTo>
                <a:lnTo>
                  <a:pt x="58420" y="17919"/>
                </a:lnTo>
                <a:lnTo>
                  <a:pt x="58420" y="8064"/>
                </a:lnTo>
                <a:lnTo>
                  <a:pt x="56578" y="0"/>
                </a:lnTo>
                <a:lnTo>
                  <a:pt x="53886" y="609"/>
                </a:lnTo>
                <a:lnTo>
                  <a:pt x="46837" y="27178"/>
                </a:lnTo>
                <a:lnTo>
                  <a:pt x="45999" y="29032"/>
                </a:lnTo>
                <a:lnTo>
                  <a:pt x="44157" y="29032"/>
                </a:lnTo>
                <a:lnTo>
                  <a:pt x="44157" y="30251"/>
                </a:lnTo>
                <a:lnTo>
                  <a:pt x="51206" y="30251"/>
                </a:lnTo>
                <a:lnTo>
                  <a:pt x="51206" y="29032"/>
                </a:lnTo>
                <a:lnTo>
                  <a:pt x="50368" y="29032"/>
                </a:lnTo>
                <a:lnTo>
                  <a:pt x="48691" y="28397"/>
                </a:lnTo>
                <a:lnTo>
                  <a:pt x="48691" y="25933"/>
                </a:lnTo>
                <a:lnTo>
                  <a:pt x="50368" y="19138"/>
                </a:lnTo>
                <a:lnTo>
                  <a:pt x="58420" y="19138"/>
                </a:lnTo>
                <a:lnTo>
                  <a:pt x="60109" y="26555"/>
                </a:lnTo>
                <a:lnTo>
                  <a:pt x="60109" y="28397"/>
                </a:lnTo>
                <a:lnTo>
                  <a:pt x="58420" y="29032"/>
                </a:lnTo>
                <a:lnTo>
                  <a:pt x="58420" y="30251"/>
                </a:lnTo>
                <a:lnTo>
                  <a:pt x="65481" y="30251"/>
                </a:lnTo>
                <a:lnTo>
                  <a:pt x="65481" y="29032"/>
                </a:lnTo>
                <a:close/>
              </a:path>
              <a:path w="546100" h="133985">
                <a:moveTo>
                  <a:pt x="83947" y="29032"/>
                </a:moveTo>
                <a:lnTo>
                  <a:pt x="82257" y="29032"/>
                </a:lnTo>
                <a:lnTo>
                  <a:pt x="80416" y="28397"/>
                </a:lnTo>
                <a:lnTo>
                  <a:pt x="79578" y="26555"/>
                </a:lnTo>
                <a:lnTo>
                  <a:pt x="79578" y="0"/>
                </a:lnTo>
                <a:lnTo>
                  <a:pt x="78574" y="0"/>
                </a:lnTo>
                <a:lnTo>
                  <a:pt x="76885" y="2463"/>
                </a:lnTo>
                <a:lnTo>
                  <a:pt x="73367" y="3073"/>
                </a:lnTo>
                <a:lnTo>
                  <a:pt x="71513" y="3073"/>
                </a:lnTo>
                <a:lnTo>
                  <a:pt x="71513" y="3708"/>
                </a:lnTo>
                <a:lnTo>
                  <a:pt x="74206" y="3708"/>
                </a:lnTo>
                <a:lnTo>
                  <a:pt x="76047" y="4318"/>
                </a:lnTo>
                <a:lnTo>
                  <a:pt x="76047" y="28397"/>
                </a:lnTo>
                <a:lnTo>
                  <a:pt x="73367" y="29032"/>
                </a:lnTo>
                <a:lnTo>
                  <a:pt x="71513" y="29032"/>
                </a:lnTo>
                <a:lnTo>
                  <a:pt x="71513" y="30251"/>
                </a:lnTo>
                <a:lnTo>
                  <a:pt x="83947" y="30251"/>
                </a:lnTo>
                <a:lnTo>
                  <a:pt x="83947" y="29032"/>
                </a:lnTo>
                <a:close/>
              </a:path>
              <a:path w="546100" h="133985">
                <a:moveTo>
                  <a:pt x="108623" y="9880"/>
                </a:moveTo>
                <a:lnTo>
                  <a:pt x="107784" y="6781"/>
                </a:lnTo>
                <a:lnTo>
                  <a:pt x="106946" y="4318"/>
                </a:lnTo>
                <a:lnTo>
                  <a:pt x="105930" y="3644"/>
                </a:lnTo>
                <a:lnTo>
                  <a:pt x="105930" y="15430"/>
                </a:lnTo>
                <a:lnTo>
                  <a:pt x="105092" y="19773"/>
                </a:lnTo>
                <a:lnTo>
                  <a:pt x="105092" y="22847"/>
                </a:lnTo>
                <a:lnTo>
                  <a:pt x="104254" y="25323"/>
                </a:lnTo>
                <a:lnTo>
                  <a:pt x="102412" y="28397"/>
                </a:lnTo>
                <a:lnTo>
                  <a:pt x="99885" y="29032"/>
                </a:lnTo>
                <a:lnTo>
                  <a:pt x="98044" y="28397"/>
                </a:lnTo>
                <a:lnTo>
                  <a:pt x="96367" y="25323"/>
                </a:lnTo>
                <a:lnTo>
                  <a:pt x="94513" y="22847"/>
                </a:lnTo>
                <a:lnTo>
                  <a:pt x="94513" y="11734"/>
                </a:lnTo>
                <a:lnTo>
                  <a:pt x="95351" y="8026"/>
                </a:lnTo>
                <a:lnTo>
                  <a:pt x="96367" y="5562"/>
                </a:lnTo>
                <a:lnTo>
                  <a:pt x="97205" y="3073"/>
                </a:lnTo>
                <a:lnTo>
                  <a:pt x="99885" y="1854"/>
                </a:lnTo>
                <a:lnTo>
                  <a:pt x="102412" y="2463"/>
                </a:lnTo>
                <a:lnTo>
                  <a:pt x="104254" y="5562"/>
                </a:lnTo>
                <a:lnTo>
                  <a:pt x="105092" y="8026"/>
                </a:lnTo>
                <a:lnTo>
                  <a:pt x="105092" y="11734"/>
                </a:lnTo>
                <a:lnTo>
                  <a:pt x="105930" y="15430"/>
                </a:lnTo>
                <a:lnTo>
                  <a:pt x="105930" y="3644"/>
                </a:lnTo>
                <a:lnTo>
                  <a:pt x="105092" y="3073"/>
                </a:lnTo>
                <a:lnTo>
                  <a:pt x="103416" y="1231"/>
                </a:lnTo>
                <a:lnTo>
                  <a:pt x="99885" y="609"/>
                </a:lnTo>
                <a:lnTo>
                  <a:pt x="98882" y="609"/>
                </a:lnTo>
                <a:lnTo>
                  <a:pt x="95351" y="1854"/>
                </a:lnTo>
                <a:lnTo>
                  <a:pt x="92837" y="5562"/>
                </a:lnTo>
                <a:lnTo>
                  <a:pt x="91833" y="8026"/>
                </a:lnTo>
                <a:lnTo>
                  <a:pt x="90995" y="11734"/>
                </a:lnTo>
                <a:lnTo>
                  <a:pt x="90995" y="20993"/>
                </a:lnTo>
                <a:lnTo>
                  <a:pt x="91833" y="24079"/>
                </a:lnTo>
                <a:lnTo>
                  <a:pt x="93675" y="26555"/>
                </a:lnTo>
                <a:lnTo>
                  <a:pt x="94513" y="27787"/>
                </a:lnTo>
                <a:lnTo>
                  <a:pt x="97205" y="30251"/>
                </a:lnTo>
                <a:lnTo>
                  <a:pt x="99885" y="30886"/>
                </a:lnTo>
                <a:lnTo>
                  <a:pt x="101574" y="30251"/>
                </a:lnTo>
                <a:lnTo>
                  <a:pt x="104254" y="29032"/>
                </a:lnTo>
                <a:lnTo>
                  <a:pt x="106946" y="26555"/>
                </a:lnTo>
                <a:lnTo>
                  <a:pt x="106946" y="25323"/>
                </a:lnTo>
                <a:lnTo>
                  <a:pt x="107784" y="22847"/>
                </a:lnTo>
                <a:lnTo>
                  <a:pt x="108623" y="19138"/>
                </a:lnTo>
                <a:lnTo>
                  <a:pt x="108623" y="9880"/>
                </a:lnTo>
                <a:close/>
              </a:path>
              <a:path w="546100" h="133985">
                <a:moveTo>
                  <a:pt x="132461" y="17284"/>
                </a:moveTo>
                <a:lnTo>
                  <a:pt x="123723" y="17284"/>
                </a:lnTo>
                <a:lnTo>
                  <a:pt x="123723" y="18529"/>
                </a:lnTo>
                <a:lnTo>
                  <a:pt x="124574" y="18529"/>
                </a:lnTo>
                <a:lnTo>
                  <a:pt x="126250" y="19138"/>
                </a:lnTo>
                <a:lnTo>
                  <a:pt x="127254" y="20383"/>
                </a:lnTo>
                <a:lnTo>
                  <a:pt x="127254" y="26555"/>
                </a:lnTo>
                <a:lnTo>
                  <a:pt x="125412" y="28397"/>
                </a:lnTo>
                <a:lnTo>
                  <a:pt x="122720" y="29641"/>
                </a:lnTo>
                <a:lnTo>
                  <a:pt x="119202" y="28397"/>
                </a:lnTo>
                <a:lnTo>
                  <a:pt x="117513" y="25323"/>
                </a:lnTo>
                <a:lnTo>
                  <a:pt x="116674" y="23469"/>
                </a:lnTo>
                <a:lnTo>
                  <a:pt x="115671" y="19773"/>
                </a:lnTo>
                <a:lnTo>
                  <a:pt x="115671" y="11734"/>
                </a:lnTo>
                <a:lnTo>
                  <a:pt x="117513" y="4927"/>
                </a:lnTo>
                <a:lnTo>
                  <a:pt x="119202" y="3073"/>
                </a:lnTo>
                <a:lnTo>
                  <a:pt x="122720" y="1854"/>
                </a:lnTo>
                <a:lnTo>
                  <a:pt x="126250" y="3073"/>
                </a:lnTo>
                <a:lnTo>
                  <a:pt x="127254" y="4927"/>
                </a:lnTo>
                <a:lnTo>
                  <a:pt x="128930" y="8648"/>
                </a:lnTo>
                <a:lnTo>
                  <a:pt x="129768" y="8026"/>
                </a:lnTo>
                <a:lnTo>
                  <a:pt x="128930" y="609"/>
                </a:lnTo>
                <a:lnTo>
                  <a:pt x="128092" y="1231"/>
                </a:lnTo>
                <a:lnTo>
                  <a:pt x="126250" y="1231"/>
                </a:lnTo>
                <a:lnTo>
                  <a:pt x="124574" y="609"/>
                </a:lnTo>
                <a:lnTo>
                  <a:pt x="122720" y="609"/>
                </a:lnTo>
                <a:lnTo>
                  <a:pt x="121043" y="609"/>
                </a:lnTo>
                <a:lnTo>
                  <a:pt x="118351" y="1854"/>
                </a:lnTo>
                <a:lnTo>
                  <a:pt x="115671" y="4927"/>
                </a:lnTo>
                <a:lnTo>
                  <a:pt x="114833" y="4927"/>
                </a:lnTo>
                <a:lnTo>
                  <a:pt x="113995" y="8636"/>
                </a:lnTo>
                <a:lnTo>
                  <a:pt x="113157" y="11734"/>
                </a:lnTo>
                <a:lnTo>
                  <a:pt x="112141" y="16065"/>
                </a:lnTo>
                <a:lnTo>
                  <a:pt x="112141" y="19138"/>
                </a:lnTo>
                <a:lnTo>
                  <a:pt x="113157" y="22847"/>
                </a:lnTo>
                <a:lnTo>
                  <a:pt x="114833" y="25933"/>
                </a:lnTo>
                <a:lnTo>
                  <a:pt x="115671" y="27787"/>
                </a:lnTo>
                <a:lnTo>
                  <a:pt x="119202" y="30251"/>
                </a:lnTo>
                <a:lnTo>
                  <a:pt x="122720" y="30886"/>
                </a:lnTo>
                <a:lnTo>
                  <a:pt x="125412" y="30251"/>
                </a:lnTo>
                <a:lnTo>
                  <a:pt x="127254" y="29032"/>
                </a:lnTo>
                <a:lnTo>
                  <a:pt x="128092" y="28397"/>
                </a:lnTo>
                <a:lnTo>
                  <a:pt x="128930" y="28397"/>
                </a:lnTo>
                <a:lnTo>
                  <a:pt x="129768" y="29032"/>
                </a:lnTo>
                <a:lnTo>
                  <a:pt x="129768" y="20383"/>
                </a:lnTo>
                <a:lnTo>
                  <a:pt x="130784" y="19138"/>
                </a:lnTo>
                <a:lnTo>
                  <a:pt x="131622" y="18529"/>
                </a:lnTo>
                <a:lnTo>
                  <a:pt x="132461" y="18529"/>
                </a:lnTo>
                <a:lnTo>
                  <a:pt x="132461" y="17284"/>
                </a:lnTo>
                <a:close/>
              </a:path>
              <a:path w="546100" h="133985">
                <a:moveTo>
                  <a:pt x="431787" y="116116"/>
                </a:moveTo>
                <a:lnTo>
                  <a:pt x="430949" y="112407"/>
                </a:lnTo>
                <a:lnTo>
                  <a:pt x="430949" y="109321"/>
                </a:lnTo>
                <a:lnTo>
                  <a:pt x="429094" y="106857"/>
                </a:lnTo>
                <a:lnTo>
                  <a:pt x="428256" y="105613"/>
                </a:lnTo>
                <a:lnTo>
                  <a:pt x="428256" y="113639"/>
                </a:lnTo>
                <a:lnTo>
                  <a:pt x="428256" y="122288"/>
                </a:lnTo>
                <a:lnTo>
                  <a:pt x="427418" y="125374"/>
                </a:lnTo>
                <a:lnTo>
                  <a:pt x="427418" y="127838"/>
                </a:lnTo>
                <a:lnTo>
                  <a:pt x="425577" y="130327"/>
                </a:lnTo>
                <a:lnTo>
                  <a:pt x="422884" y="131546"/>
                </a:lnTo>
                <a:lnTo>
                  <a:pt x="421208" y="130937"/>
                </a:lnTo>
                <a:lnTo>
                  <a:pt x="418515" y="127838"/>
                </a:lnTo>
                <a:lnTo>
                  <a:pt x="417677" y="125374"/>
                </a:lnTo>
                <a:lnTo>
                  <a:pt x="416839" y="121678"/>
                </a:lnTo>
                <a:lnTo>
                  <a:pt x="416839" y="113639"/>
                </a:lnTo>
                <a:lnTo>
                  <a:pt x="418515" y="107467"/>
                </a:lnTo>
                <a:lnTo>
                  <a:pt x="420370" y="105003"/>
                </a:lnTo>
                <a:lnTo>
                  <a:pt x="422884" y="104368"/>
                </a:lnTo>
                <a:lnTo>
                  <a:pt x="424726" y="105003"/>
                </a:lnTo>
                <a:lnTo>
                  <a:pt x="427418" y="107467"/>
                </a:lnTo>
                <a:lnTo>
                  <a:pt x="427418" y="110553"/>
                </a:lnTo>
                <a:lnTo>
                  <a:pt x="428256" y="113639"/>
                </a:lnTo>
                <a:lnTo>
                  <a:pt x="428256" y="105613"/>
                </a:lnTo>
                <a:lnTo>
                  <a:pt x="425577" y="103149"/>
                </a:lnTo>
                <a:lnTo>
                  <a:pt x="422884" y="102514"/>
                </a:lnTo>
                <a:lnTo>
                  <a:pt x="421208" y="103149"/>
                </a:lnTo>
                <a:lnTo>
                  <a:pt x="418515" y="104368"/>
                </a:lnTo>
                <a:lnTo>
                  <a:pt x="415836" y="106857"/>
                </a:lnTo>
                <a:lnTo>
                  <a:pt x="415836" y="108077"/>
                </a:lnTo>
                <a:lnTo>
                  <a:pt x="414997" y="110553"/>
                </a:lnTo>
                <a:lnTo>
                  <a:pt x="414159" y="114261"/>
                </a:lnTo>
                <a:lnTo>
                  <a:pt x="414159" y="123520"/>
                </a:lnTo>
                <a:lnTo>
                  <a:pt x="414997" y="126619"/>
                </a:lnTo>
                <a:lnTo>
                  <a:pt x="415836" y="129082"/>
                </a:lnTo>
                <a:lnTo>
                  <a:pt x="417677" y="130327"/>
                </a:lnTo>
                <a:lnTo>
                  <a:pt x="419354" y="132181"/>
                </a:lnTo>
                <a:lnTo>
                  <a:pt x="422884" y="132791"/>
                </a:lnTo>
                <a:lnTo>
                  <a:pt x="423887" y="132791"/>
                </a:lnTo>
                <a:lnTo>
                  <a:pt x="431787" y="121678"/>
                </a:lnTo>
                <a:lnTo>
                  <a:pt x="431787" y="116116"/>
                </a:lnTo>
                <a:close/>
              </a:path>
              <a:path w="546100" h="133985">
                <a:moveTo>
                  <a:pt x="434467" y="52501"/>
                </a:moveTo>
                <a:lnTo>
                  <a:pt x="428256" y="52501"/>
                </a:lnTo>
                <a:lnTo>
                  <a:pt x="428256" y="53721"/>
                </a:lnTo>
                <a:lnTo>
                  <a:pt x="429933" y="54356"/>
                </a:lnTo>
                <a:lnTo>
                  <a:pt x="429933" y="56210"/>
                </a:lnTo>
                <a:lnTo>
                  <a:pt x="424726" y="75971"/>
                </a:lnTo>
                <a:lnTo>
                  <a:pt x="423887" y="75971"/>
                </a:lnTo>
                <a:lnTo>
                  <a:pt x="419354" y="55575"/>
                </a:lnTo>
                <a:lnTo>
                  <a:pt x="419354" y="54356"/>
                </a:lnTo>
                <a:lnTo>
                  <a:pt x="420370" y="53721"/>
                </a:lnTo>
                <a:lnTo>
                  <a:pt x="421208" y="53721"/>
                </a:lnTo>
                <a:lnTo>
                  <a:pt x="421208" y="52501"/>
                </a:lnTo>
                <a:lnTo>
                  <a:pt x="414159" y="52501"/>
                </a:lnTo>
                <a:lnTo>
                  <a:pt x="414159" y="53721"/>
                </a:lnTo>
                <a:lnTo>
                  <a:pt x="415836" y="54356"/>
                </a:lnTo>
                <a:lnTo>
                  <a:pt x="416839" y="56210"/>
                </a:lnTo>
                <a:lnTo>
                  <a:pt x="422884" y="82143"/>
                </a:lnTo>
                <a:lnTo>
                  <a:pt x="423887" y="82143"/>
                </a:lnTo>
                <a:lnTo>
                  <a:pt x="430949" y="56210"/>
                </a:lnTo>
                <a:lnTo>
                  <a:pt x="431787" y="54356"/>
                </a:lnTo>
                <a:lnTo>
                  <a:pt x="433463" y="53721"/>
                </a:lnTo>
                <a:lnTo>
                  <a:pt x="434467" y="53721"/>
                </a:lnTo>
                <a:lnTo>
                  <a:pt x="434467" y="52501"/>
                </a:lnTo>
                <a:close/>
              </a:path>
              <a:path w="546100" h="133985">
                <a:moveTo>
                  <a:pt x="434467" y="30886"/>
                </a:moveTo>
                <a:lnTo>
                  <a:pt x="433463" y="30886"/>
                </a:lnTo>
                <a:lnTo>
                  <a:pt x="430949" y="29032"/>
                </a:lnTo>
                <a:lnTo>
                  <a:pt x="423887" y="12966"/>
                </a:lnTo>
                <a:lnTo>
                  <a:pt x="429094" y="4927"/>
                </a:lnTo>
                <a:lnTo>
                  <a:pt x="430949" y="3708"/>
                </a:lnTo>
                <a:lnTo>
                  <a:pt x="432625" y="3073"/>
                </a:lnTo>
                <a:lnTo>
                  <a:pt x="432625" y="1854"/>
                </a:lnTo>
                <a:lnTo>
                  <a:pt x="425577" y="1854"/>
                </a:lnTo>
                <a:lnTo>
                  <a:pt x="425577" y="3073"/>
                </a:lnTo>
                <a:lnTo>
                  <a:pt x="426415" y="3073"/>
                </a:lnTo>
                <a:lnTo>
                  <a:pt x="428256" y="3708"/>
                </a:lnTo>
                <a:lnTo>
                  <a:pt x="427418" y="5562"/>
                </a:lnTo>
                <a:lnTo>
                  <a:pt x="419354" y="17284"/>
                </a:lnTo>
                <a:lnTo>
                  <a:pt x="419354" y="3708"/>
                </a:lnTo>
                <a:lnTo>
                  <a:pt x="420370" y="3073"/>
                </a:lnTo>
                <a:lnTo>
                  <a:pt x="422046" y="3073"/>
                </a:lnTo>
                <a:lnTo>
                  <a:pt x="422046" y="1854"/>
                </a:lnTo>
                <a:lnTo>
                  <a:pt x="414159" y="1854"/>
                </a:lnTo>
                <a:lnTo>
                  <a:pt x="414159" y="3073"/>
                </a:lnTo>
                <a:lnTo>
                  <a:pt x="414997" y="3073"/>
                </a:lnTo>
                <a:lnTo>
                  <a:pt x="415836" y="3708"/>
                </a:lnTo>
                <a:lnTo>
                  <a:pt x="415836" y="30251"/>
                </a:lnTo>
                <a:lnTo>
                  <a:pt x="414997" y="30886"/>
                </a:lnTo>
                <a:lnTo>
                  <a:pt x="414159" y="30886"/>
                </a:lnTo>
                <a:lnTo>
                  <a:pt x="414159" y="31496"/>
                </a:lnTo>
                <a:lnTo>
                  <a:pt x="422046" y="31496"/>
                </a:lnTo>
                <a:lnTo>
                  <a:pt x="422046" y="30886"/>
                </a:lnTo>
                <a:lnTo>
                  <a:pt x="420370" y="30886"/>
                </a:lnTo>
                <a:lnTo>
                  <a:pt x="419354" y="30251"/>
                </a:lnTo>
                <a:lnTo>
                  <a:pt x="419354" y="19138"/>
                </a:lnTo>
                <a:lnTo>
                  <a:pt x="422046" y="15430"/>
                </a:lnTo>
                <a:lnTo>
                  <a:pt x="428256" y="27787"/>
                </a:lnTo>
                <a:lnTo>
                  <a:pt x="428256" y="30251"/>
                </a:lnTo>
                <a:lnTo>
                  <a:pt x="427418" y="30886"/>
                </a:lnTo>
                <a:lnTo>
                  <a:pt x="426415" y="30886"/>
                </a:lnTo>
                <a:lnTo>
                  <a:pt x="426415" y="31496"/>
                </a:lnTo>
                <a:lnTo>
                  <a:pt x="434467" y="31496"/>
                </a:lnTo>
                <a:lnTo>
                  <a:pt x="434467" y="30886"/>
                </a:lnTo>
                <a:close/>
              </a:path>
              <a:path w="546100" h="133985">
                <a:moveTo>
                  <a:pt x="442353" y="130937"/>
                </a:moveTo>
                <a:lnTo>
                  <a:pt x="441515" y="129082"/>
                </a:lnTo>
                <a:lnTo>
                  <a:pt x="439674" y="128473"/>
                </a:lnTo>
                <a:lnTo>
                  <a:pt x="437997" y="129082"/>
                </a:lnTo>
                <a:lnTo>
                  <a:pt x="437159" y="130937"/>
                </a:lnTo>
                <a:lnTo>
                  <a:pt x="437997" y="132791"/>
                </a:lnTo>
                <a:lnTo>
                  <a:pt x="439674" y="133400"/>
                </a:lnTo>
                <a:lnTo>
                  <a:pt x="441515" y="132791"/>
                </a:lnTo>
                <a:lnTo>
                  <a:pt x="442353" y="130937"/>
                </a:lnTo>
                <a:close/>
              </a:path>
              <a:path w="546100" h="133985">
                <a:moveTo>
                  <a:pt x="455625" y="8648"/>
                </a:moveTo>
                <a:lnTo>
                  <a:pt x="454787" y="1854"/>
                </a:lnTo>
                <a:lnTo>
                  <a:pt x="437997" y="1854"/>
                </a:lnTo>
                <a:lnTo>
                  <a:pt x="436143" y="8648"/>
                </a:lnTo>
                <a:lnTo>
                  <a:pt x="437159" y="8648"/>
                </a:lnTo>
                <a:lnTo>
                  <a:pt x="437997" y="6172"/>
                </a:lnTo>
                <a:lnTo>
                  <a:pt x="439674" y="4318"/>
                </a:lnTo>
                <a:lnTo>
                  <a:pt x="443191" y="3073"/>
                </a:lnTo>
                <a:lnTo>
                  <a:pt x="444207" y="3708"/>
                </a:lnTo>
                <a:lnTo>
                  <a:pt x="445046" y="4927"/>
                </a:lnTo>
                <a:lnTo>
                  <a:pt x="445046" y="29032"/>
                </a:lnTo>
                <a:lnTo>
                  <a:pt x="444207" y="30251"/>
                </a:lnTo>
                <a:lnTo>
                  <a:pt x="443191" y="30886"/>
                </a:lnTo>
                <a:lnTo>
                  <a:pt x="441515" y="30886"/>
                </a:lnTo>
                <a:lnTo>
                  <a:pt x="441515" y="31496"/>
                </a:lnTo>
                <a:lnTo>
                  <a:pt x="450253" y="31496"/>
                </a:lnTo>
                <a:lnTo>
                  <a:pt x="450253" y="30886"/>
                </a:lnTo>
                <a:lnTo>
                  <a:pt x="448564" y="30886"/>
                </a:lnTo>
                <a:lnTo>
                  <a:pt x="447725" y="30251"/>
                </a:lnTo>
                <a:lnTo>
                  <a:pt x="447725" y="3708"/>
                </a:lnTo>
                <a:lnTo>
                  <a:pt x="449414" y="3073"/>
                </a:lnTo>
                <a:lnTo>
                  <a:pt x="452932" y="4318"/>
                </a:lnTo>
                <a:lnTo>
                  <a:pt x="452932" y="4927"/>
                </a:lnTo>
                <a:lnTo>
                  <a:pt x="454787" y="8648"/>
                </a:lnTo>
                <a:lnTo>
                  <a:pt x="455625" y="8648"/>
                </a:lnTo>
                <a:close/>
              </a:path>
              <a:path w="546100" h="133985">
                <a:moveTo>
                  <a:pt x="456463" y="69176"/>
                </a:moveTo>
                <a:lnTo>
                  <a:pt x="448564" y="69176"/>
                </a:lnTo>
                <a:lnTo>
                  <a:pt x="448564" y="70408"/>
                </a:lnTo>
                <a:lnTo>
                  <a:pt x="449414" y="70408"/>
                </a:lnTo>
                <a:lnTo>
                  <a:pt x="450253" y="71031"/>
                </a:lnTo>
                <a:lnTo>
                  <a:pt x="451256" y="72263"/>
                </a:lnTo>
                <a:lnTo>
                  <a:pt x="451256" y="78435"/>
                </a:lnTo>
                <a:lnTo>
                  <a:pt x="450253" y="80289"/>
                </a:lnTo>
                <a:lnTo>
                  <a:pt x="446722" y="81534"/>
                </a:lnTo>
                <a:lnTo>
                  <a:pt x="443191" y="80289"/>
                </a:lnTo>
                <a:lnTo>
                  <a:pt x="441515" y="77190"/>
                </a:lnTo>
                <a:lnTo>
                  <a:pt x="440677" y="75349"/>
                </a:lnTo>
                <a:lnTo>
                  <a:pt x="439674" y="71640"/>
                </a:lnTo>
                <a:lnTo>
                  <a:pt x="439674" y="63614"/>
                </a:lnTo>
                <a:lnTo>
                  <a:pt x="440677" y="59905"/>
                </a:lnTo>
                <a:lnTo>
                  <a:pt x="442353" y="56819"/>
                </a:lnTo>
                <a:lnTo>
                  <a:pt x="444207" y="54965"/>
                </a:lnTo>
                <a:lnTo>
                  <a:pt x="446722" y="53721"/>
                </a:lnTo>
                <a:lnTo>
                  <a:pt x="450253" y="54965"/>
                </a:lnTo>
                <a:lnTo>
                  <a:pt x="452094" y="56819"/>
                </a:lnTo>
                <a:lnTo>
                  <a:pt x="452932" y="60528"/>
                </a:lnTo>
                <a:lnTo>
                  <a:pt x="453771" y="59905"/>
                </a:lnTo>
                <a:lnTo>
                  <a:pt x="452932" y="52501"/>
                </a:lnTo>
                <a:lnTo>
                  <a:pt x="452094" y="53111"/>
                </a:lnTo>
                <a:lnTo>
                  <a:pt x="451256" y="53111"/>
                </a:lnTo>
                <a:lnTo>
                  <a:pt x="449414" y="52501"/>
                </a:lnTo>
                <a:lnTo>
                  <a:pt x="446722" y="52501"/>
                </a:lnTo>
                <a:lnTo>
                  <a:pt x="445046" y="52501"/>
                </a:lnTo>
                <a:lnTo>
                  <a:pt x="436143" y="67932"/>
                </a:lnTo>
                <a:lnTo>
                  <a:pt x="437159" y="71031"/>
                </a:lnTo>
                <a:lnTo>
                  <a:pt x="437997" y="74726"/>
                </a:lnTo>
                <a:lnTo>
                  <a:pt x="438835" y="77825"/>
                </a:lnTo>
                <a:lnTo>
                  <a:pt x="443191" y="82143"/>
                </a:lnTo>
                <a:lnTo>
                  <a:pt x="446722" y="82753"/>
                </a:lnTo>
                <a:lnTo>
                  <a:pt x="449414" y="82143"/>
                </a:lnTo>
                <a:lnTo>
                  <a:pt x="451256" y="80899"/>
                </a:lnTo>
                <a:lnTo>
                  <a:pt x="452094" y="80289"/>
                </a:lnTo>
                <a:lnTo>
                  <a:pt x="453771" y="80289"/>
                </a:lnTo>
                <a:lnTo>
                  <a:pt x="453771" y="72263"/>
                </a:lnTo>
                <a:lnTo>
                  <a:pt x="454787" y="71031"/>
                </a:lnTo>
                <a:lnTo>
                  <a:pt x="455625" y="70408"/>
                </a:lnTo>
                <a:lnTo>
                  <a:pt x="456463" y="70408"/>
                </a:lnTo>
                <a:lnTo>
                  <a:pt x="456463" y="69176"/>
                </a:lnTo>
                <a:close/>
              </a:path>
              <a:path w="546100" h="133985">
                <a:moveTo>
                  <a:pt x="475932" y="122910"/>
                </a:moveTo>
                <a:lnTo>
                  <a:pt x="475094" y="119214"/>
                </a:lnTo>
                <a:lnTo>
                  <a:pt x="474091" y="116116"/>
                </a:lnTo>
                <a:lnTo>
                  <a:pt x="471563" y="114261"/>
                </a:lnTo>
                <a:lnTo>
                  <a:pt x="468045" y="113639"/>
                </a:lnTo>
                <a:lnTo>
                  <a:pt x="465353" y="114261"/>
                </a:lnTo>
                <a:lnTo>
                  <a:pt x="464515" y="114261"/>
                </a:lnTo>
                <a:lnTo>
                  <a:pt x="461835" y="117360"/>
                </a:lnTo>
                <a:lnTo>
                  <a:pt x="462673" y="105613"/>
                </a:lnTo>
                <a:lnTo>
                  <a:pt x="475094" y="105613"/>
                </a:lnTo>
                <a:lnTo>
                  <a:pt x="475094" y="103149"/>
                </a:lnTo>
                <a:lnTo>
                  <a:pt x="460997" y="103149"/>
                </a:lnTo>
                <a:lnTo>
                  <a:pt x="459981" y="118579"/>
                </a:lnTo>
                <a:lnTo>
                  <a:pt x="461835" y="119214"/>
                </a:lnTo>
                <a:lnTo>
                  <a:pt x="464515" y="116116"/>
                </a:lnTo>
                <a:lnTo>
                  <a:pt x="468045" y="115506"/>
                </a:lnTo>
                <a:lnTo>
                  <a:pt x="468884" y="115506"/>
                </a:lnTo>
                <a:lnTo>
                  <a:pt x="471563" y="117360"/>
                </a:lnTo>
                <a:lnTo>
                  <a:pt x="472414" y="119214"/>
                </a:lnTo>
                <a:lnTo>
                  <a:pt x="473252" y="122910"/>
                </a:lnTo>
                <a:lnTo>
                  <a:pt x="472414" y="126619"/>
                </a:lnTo>
                <a:lnTo>
                  <a:pt x="471563" y="129692"/>
                </a:lnTo>
                <a:lnTo>
                  <a:pt x="470560" y="130937"/>
                </a:lnTo>
                <a:lnTo>
                  <a:pt x="467042" y="131546"/>
                </a:lnTo>
                <a:lnTo>
                  <a:pt x="463511" y="130937"/>
                </a:lnTo>
                <a:lnTo>
                  <a:pt x="461835" y="129082"/>
                </a:lnTo>
                <a:lnTo>
                  <a:pt x="462673" y="127838"/>
                </a:lnTo>
                <a:lnTo>
                  <a:pt x="462673" y="124764"/>
                </a:lnTo>
                <a:lnTo>
                  <a:pt x="460997" y="124142"/>
                </a:lnTo>
                <a:lnTo>
                  <a:pt x="459981" y="124764"/>
                </a:lnTo>
                <a:lnTo>
                  <a:pt x="459143" y="126619"/>
                </a:lnTo>
                <a:lnTo>
                  <a:pt x="459143" y="128473"/>
                </a:lnTo>
                <a:lnTo>
                  <a:pt x="461835" y="130937"/>
                </a:lnTo>
                <a:lnTo>
                  <a:pt x="463511" y="132181"/>
                </a:lnTo>
                <a:lnTo>
                  <a:pt x="467042" y="132791"/>
                </a:lnTo>
                <a:lnTo>
                  <a:pt x="468045" y="132791"/>
                </a:lnTo>
                <a:lnTo>
                  <a:pt x="471563" y="132181"/>
                </a:lnTo>
                <a:lnTo>
                  <a:pt x="474091" y="130327"/>
                </a:lnTo>
                <a:lnTo>
                  <a:pt x="474091" y="129692"/>
                </a:lnTo>
                <a:lnTo>
                  <a:pt x="475932" y="126619"/>
                </a:lnTo>
                <a:lnTo>
                  <a:pt x="475932" y="122910"/>
                </a:lnTo>
                <a:close/>
              </a:path>
              <a:path w="546100" h="133985">
                <a:moveTo>
                  <a:pt x="478624" y="30886"/>
                </a:moveTo>
                <a:lnTo>
                  <a:pt x="476770" y="30251"/>
                </a:lnTo>
                <a:lnTo>
                  <a:pt x="475932" y="29032"/>
                </a:lnTo>
                <a:lnTo>
                  <a:pt x="471563" y="9486"/>
                </a:lnTo>
                <a:lnTo>
                  <a:pt x="471563" y="19773"/>
                </a:lnTo>
                <a:lnTo>
                  <a:pt x="464515" y="19773"/>
                </a:lnTo>
                <a:lnTo>
                  <a:pt x="468045" y="4927"/>
                </a:lnTo>
                <a:lnTo>
                  <a:pt x="471563" y="19773"/>
                </a:lnTo>
                <a:lnTo>
                  <a:pt x="471563" y="9486"/>
                </a:lnTo>
                <a:lnTo>
                  <a:pt x="469722" y="1231"/>
                </a:lnTo>
                <a:lnTo>
                  <a:pt x="467042" y="2463"/>
                </a:lnTo>
                <a:lnTo>
                  <a:pt x="459981" y="29032"/>
                </a:lnTo>
                <a:lnTo>
                  <a:pt x="459143" y="30251"/>
                </a:lnTo>
                <a:lnTo>
                  <a:pt x="458304" y="30886"/>
                </a:lnTo>
                <a:lnTo>
                  <a:pt x="457301" y="30886"/>
                </a:lnTo>
                <a:lnTo>
                  <a:pt x="457301" y="31496"/>
                </a:lnTo>
                <a:lnTo>
                  <a:pt x="464515" y="31496"/>
                </a:lnTo>
                <a:lnTo>
                  <a:pt x="464515" y="30886"/>
                </a:lnTo>
                <a:lnTo>
                  <a:pt x="463511" y="30886"/>
                </a:lnTo>
                <a:lnTo>
                  <a:pt x="461835" y="29641"/>
                </a:lnTo>
                <a:lnTo>
                  <a:pt x="461835" y="27178"/>
                </a:lnTo>
                <a:lnTo>
                  <a:pt x="463511" y="20383"/>
                </a:lnTo>
                <a:lnTo>
                  <a:pt x="471563" y="20383"/>
                </a:lnTo>
                <a:lnTo>
                  <a:pt x="473252" y="28397"/>
                </a:lnTo>
                <a:lnTo>
                  <a:pt x="473252" y="30251"/>
                </a:lnTo>
                <a:lnTo>
                  <a:pt x="472414" y="30886"/>
                </a:lnTo>
                <a:lnTo>
                  <a:pt x="471563" y="30886"/>
                </a:lnTo>
                <a:lnTo>
                  <a:pt x="471563" y="31496"/>
                </a:lnTo>
                <a:lnTo>
                  <a:pt x="478624" y="31496"/>
                </a:lnTo>
                <a:lnTo>
                  <a:pt x="478624" y="30886"/>
                </a:lnTo>
                <a:close/>
              </a:path>
              <a:path w="546100" h="133985">
                <a:moveTo>
                  <a:pt x="499770" y="11734"/>
                </a:moveTo>
                <a:lnTo>
                  <a:pt x="498932" y="8648"/>
                </a:lnTo>
                <a:lnTo>
                  <a:pt x="497090" y="5562"/>
                </a:lnTo>
                <a:lnTo>
                  <a:pt x="496252" y="4318"/>
                </a:lnTo>
                <a:lnTo>
                  <a:pt x="496252" y="9880"/>
                </a:lnTo>
                <a:lnTo>
                  <a:pt x="496252" y="24079"/>
                </a:lnTo>
                <a:lnTo>
                  <a:pt x="495401" y="27178"/>
                </a:lnTo>
                <a:lnTo>
                  <a:pt x="493560" y="29641"/>
                </a:lnTo>
                <a:lnTo>
                  <a:pt x="490880" y="30886"/>
                </a:lnTo>
                <a:lnTo>
                  <a:pt x="489191" y="30251"/>
                </a:lnTo>
                <a:lnTo>
                  <a:pt x="486511" y="27178"/>
                </a:lnTo>
                <a:lnTo>
                  <a:pt x="486511" y="26555"/>
                </a:lnTo>
                <a:lnTo>
                  <a:pt x="485673" y="24079"/>
                </a:lnTo>
                <a:lnTo>
                  <a:pt x="485673" y="20993"/>
                </a:lnTo>
                <a:lnTo>
                  <a:pt x="484835" y="16675"/>
                </a:lnTo>
                <a:lnTo>
                  <a:pt x="485673" y="12966"/>
                </a:lnTo>
                <a:lnTo>
                  <a:pt x="485673" y="9271"/>
                </a:lnTo>
                <a:lnTo>
                  <a:pt x="486511" y="6781"/>
                </a:lnTo>
                <a:lnTo>
                  <a:pt x="488353" y="4318"/>
                </a:lnTo>
                <a:lnTo>
                  <a:pt x="490880" y="3073"/>
                </a:lnTo>
                <a:lnTo>
                  <a:pt x="493560" y="3708"/>
                </a:lnTo>
                <a:lnTo>
                  <a:pt x="495401" y="6781"/>
                </a:lnTo>
                <a:lnTo>
                  <a:pt x="496252" y="9880"/>
                </a:lnTo>
                <a:lnTo>
                  <a:pt x="496252" y="4318"/>
                </a:lnTo>
                <a:lnTo>
                  <a:pt x="493560" y="2463"/>
                </a:lnTo>
                <a:lnTo>
                  <a:pt x="490880" y="1854"/>
                </a:lnTo>
                <a:lnTo>
                  <a:pt x="489191" y="1854"/>
                </a:lnTo>
                <a:lnTo>
                  <a:pt x="486511" y="3073"/>
                </a:lnTo>
                <a:lnTo>
                  <a:pt x="484835" y="6172"/>
                </a:lnTo>
                <a:lnTo>
                  <a:pt x="483819" y="6781"/>
                </a:lnTo>
                <a:lnTo>
                  <a:pt x="482142" y="12966"/>
                </a:lnTo>
                <a:lnTo>
                  <a:pt x="482142" y="22237"/>
                </a:lnTo>
                <a:lnTo>
                  <a:pt x="482981" y="25323"/>
                </a:lnTo>
                <a:lnTo>
                  <a:pt x="484835" y="27787"/>
                </a:lnTo>
                <a:lnTo>
                  <a:pt x="485673" y="29641"/>
                </a:lnTo>
                <a:lnTo>
                  <a:pt x="488353" y="31496"/>
                </a:lnTo>
                <a:lnTo>
                  <a:pt x="490880" y="32105"/>
                </a:lnTo>
                <a:lnTo>
                  <a:pt x="492721" y="32105"/>
                </a:lnTo>
                <a:lnTo>
                  <a:pt x="495401" y="30886"/>
                </a:lnTo>
                <a:lnTo>
                  <a:pt x="497090" y="27787"/>
                </a:lnTo>
                <a:lnTo>
                  <a:pt x="497928" y="27178"/>
                </a:lnTo>
                <a:lnTo>
                  <a:pt x="498932" y="24079"/>
                </a:lnTo>
                <a:lnTo>
                  <a:pt x="499770" y="20993"/>
                </a:lnTo>
                <a:lnTo>
                  <a:pt x="499770" y="11734"/>
                </a:lnTo>
                <a:close/>
              </a:path>
              <a:path w="546100" h="133985">
                <a:moveTo>
                  <a:pt x="521766" y="11112"/>
                </a:moveTo>
                <a:lnTo>
                  <a:pt x="520928" y="8026"/>
                </a:lnTo>
                <a:lnTo>
                  <a:pt x="519252" y="4927"/>
                </a:lnTo>
                <a:lnTo>
                  <a:pt x="519252" y="4318"/>
                </a:lnTo>
                <a:lnTo>
                  <a:pt x="518236" y="3619"/>
                </a:lnTo>
                <a:lnTo>
                  <a:pt x="518236" y="8648"/>
                </a:lnTo>
                <a:lnTo>
                  <a:pt x="518236" y="13576"/>
                </a:lnTo>
                <a:lnTo>
                  <a:pt x="516559" y="16675"/>
                </a:lnTo>
                <a:lnTo>
                  <a:pt x="515721" y="17919"/>
                </a:lnTo>
                <a:lnTo>
                  <a:pt x="512191" y="19138"/>
                </a:lnTo>
                <a:lnTo>
                  <a:pt x="511187" y="19138"/>
                </a:lnTo>
                <a:lnTo>
                  <a:pt x="508508" y="17284"/>
                </a:lnTo>
                <a:lnTo>
                  <a:pt x="507657" y="14820"/>
                </a:lnTo>
                <a:lnTo>
                  <a:pt x="506818" y="11112"/>
                </a:lnTo>
                <a:lnTo>
                  <a:pt x="508508" y="4927"/>
                </a:lnTo>
                <a:lnTo>
                  <a:pt x="509511" y="3708"/>
                </a:lnTo>
                <a:lnTo>
                  <a:pt x="513029" y="3073"/>
                </a:lnTo>
                <a:lnTo>
                  <a:pt x="514718" y="3073"/>
                </a:lnTo>
                <a:lnTo>
                  <a:pt x="517398" y="5562"/>
                </a:lnTo>
                <a:lnTo>
                  <a:pt x="518236" y="8648"/>
                </a:lnTo>
                <a:lnTo>
                  <a:pt x="518236" y="3619"/>
                </a:lnTo>
                <a:lnTo>
                  <a:pt x="516559" y="2463"/>
                </a:lnTo>
                <a:lnTo>
                  <a:pt x="513029" y="1854"/>
                </a:lnTo>
                <a:lnTo>
                  <a:pt x="512191" y="1854"/>
                </a:lnTo>
                <a:lnTo>
                  <a:pt x="508508" y="2463"/>
                </a:lnTo>
                <a:lnTo>
                  <a:pt x="505980" y="4318"/>
                </a:lnTo>
                <a:lnTo>
                  <a:pt x="505980" y="4927"/>
                </a:lnTo>
                <a:lnTo>
                  <a:pt x="504139" y="8026"/>
                </a:lnTo>
                <a:lnTo>
                  <a:pt x="504139" y="12357"/>
                </a:lnTo>
                <a:lnTo>
                  <a:pt x="504977" y="16065"/>
                </a:lnTo>
                <a:lnTo>
                  <a:pt x="505980" y="18529"/>
                </a:lnTo>
                <a:lnTo>
                  <a:pt x="508508" y="19773"/>
                </a:lnTo>
                <a:lnTo>
                  <a:pt x="512191" y="20383"/>
                </a:lnTo>
                <a:lnTo>
                  <a:pt x="513029" y="20383"/>
                </a:lnTo>
                <a:lnTo>
                  <a:pt x="516559" y="19138"/>
                </a:lnTo>
                <a:lnTo>
                  <a:pt x="516559" y="18529"/>
                </a:lnTo>
                <a:lnTo>
                  <a:pt x="518236" y="16065"/>
                </a:lnTo>
                <a:lnTo>
                  <a:pt x="518236" y="21615"/>
                </a:lnTo>
                <a:lnTo>
                  <a:pt x="517398" y="24701"/>
                </a:lnTo>
                <a:lnTo>
                  <a:pt x="516559" y="27178"/>
                </a:lnTo>
                <a:lnTo>
                  <a:pt x="513880" y="29641"/>
                </a:lnTo>
                <a:lnTo>
                  <a:pt x="511187" y="30886"/>
                </a:lnTo>
                <a:lnTo>
                  <a:pt x="510349" y="30886"/>
                </a:lnTo>
                <a:lnTo>
                  <a:pt x="509511" y="30251"/>
                </a:lnTo>
                <a:lnTo>
                  <a:pt x="509511" y="29032"/>
                </a:lnTo>
                <a:lnTo>
                  <a:pt x="508508" y="27178"/>
                </a:lnTo>
                <a:lnTo>
                  <a:pt x="507657" y="25933"/>
                </a:lnTo>
                <a:lnTo>
                  <a:pt x="505980" y="27178"/>
                </a:lnTo>
                <a:lnTo>
                  <a:pt x="505980" y="28397"/>
                </a:lnTo>
                <a:lnTo>
                  <a:pt x="507657" y="30886"/>
                </a:lnTo>
                <a:lnTo>
                  <a:pt x="507657" y="31496"/>
                </a:lnTo>
                <a:lnTo>
                  <a:pt x="511187" y="32105"/>
                </a:lnTo>
                <a:lnTo>
                  <a:pt x="513880" y="31496"/>
                </a:lnTo>
                <a:lnTo>
                  <a:pt x="517398" y="30251"/>
                </a:lnTo>
                <a:lnTo>
                  <a:pt x="519252" y="27178"/>
                </a:lnTo>
                <a:lnTo>
                  <a:pt x="520090" y="25323"/>
                </a:lnTo>
                <a:lnTo>
                  <a:pt x="520928" y="22847"/>
                </a:lnTo>
                <a:lnTo>
                  <a:pt x="521766" y="19138"/>
                </a:lnTo>
                <a:lnTo>
                  <a:pt x="521766" y="15430"/>
                </a:lnTo>
                <a:lnTo>
                  <a:pt x="521766" y="11112"/>
                </a:lnTo>
                <a:close/>
              </a:path>
              <a:path w="546100" h="133985">
                <a:moveTo>
                  <a:pt x="545604" y="15430"/>
                </a:moveTo>
                <a:lnTo>
                  <a:pt x="544766" y="11112"/>
                </a:lnTo>
                <a:lnTo>
                  <a:pt x="543928" y="8026"/>
                </a:lnTo>
                <a:lnTo>
                  <a:pt x="542074" y="5562"/>
                </a:lnTo>
                <a:lnTo>
                  <a:pt x="542074" y="12357"/>
                </a:lnTo>
                <a:lnTo>
                  <a:pt x="542074" y="17919"/>
                </a:lnTo>
                <a:lnTo>
                  <a:pt x="533349" y="30886"/>
                </a:lnTo>
                <a:lnTo>
                  <a:pt x="531495" y="30251"/>
                </a:lnTo>
                <a:lnTo>
                  <a:pt x="530656" y="29032"/>
                </a:lnTo>
                <a:lnTo>
                  <a:pt x="530656" y="4318"/>
                </a:lnTo>
                <a:lnTo>
                  <a:pt x="531495" y="3708"/>
                </a:lnTo>
                <a:lnTo>
                  <a:pt x="533349" y="3073"/>
                </a:lnTo>
                <a:lnTo>
                  <a:pt x="536867" y="3708"/>
                </a:lnTo>
                <a:lnTo>
                  <a:pt x="539559" y="6172"/>
                </a:lnTo>
                <a:lnTo>
                  <a:pt x="541235" y="8648"/>
                </a:lnTo>
                <a:lnTo>
                  <a:pt x="542074" y="12357"/>
                </a:lnTo>
                <a:lnTo>
                  <a:pt x="542074" y="5562"/>
                </a:lnTo>
                <a:lnTo>
                  <a:pt x="540397" y="3708"/>
                </a:lnTo>
                <a:lnTo>
                  <a:pt x="536867" y="2463"/>
                </a:lnTo>
                <a:lnTo>
                  <a:pt x="533349" y="1854"/>
                </a:lnTo>
                <a:lnTo>
                  <a:pt x="525284" y="1854"/>
                </a:lnTo>
                <a:lnTo>
                  <a:pt x="525284" y="3073"/>
                </a:lnTo>
                <a:lnTo>
                  <a:pt x="526300" y="3073"/>
                </a:lnTo>
                <a:lnTo>
                  <a:pt x="527977" y="3708"/>
                </a:lnTo>
                <a:lnTo>
                  <a:pt x="527977" y="30251"/>
                </a:lnTo>
                <a:lnTo>
                  <a:pt x="526300" y="30886"/>
                </a:lnTo>
                <a:lnTo>
                  <a:pt x="525284" y="30886"/>
                </a:lnTo>
                <a:lnTo>
                  <a:pt x="525284" y="31496"/>
                </a:lnTo>
                <a:lnTo>
                  <a:pt x="536867" y="31496"/>
                </a:lnTo>
                <a:lnTo>
                  <a:pt x="539559" y="30251"/>
                </a:lnTo>
                <a:lnTo>
                  <a:pt x="545604" y="16065"/>
                </a:lnTo>
                <a:lnTo>
                  <a:pt x="545604" y="1543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8" name="object 3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5375259" y="5676366"/>
            <a:ext cx="143990" cy="144527"/>
          </a:xfrm>
          <a:prstGeom prst="rect">
            <a:avLst/>
          </a:prstGeom>
        </p:spPr>
      </p:pic>
      <p:sp>
        <p:nvSpPr>
          <p:cNvPr id="39" name="object 39"/>
          <p:cNvSpPr/>
          <p:nvPr/>
        </p:nvSpPr>
        <p:spPr>
          <a:xfrm>
            <a:off x="6826771" y="5682602"/>
            <a:ext cx="131445" cy="132715"/>
          </a:xfrm>
          <a:custGeom>
            <a:avLst/>
            <a:gdLst/>
            <a:ahLst/>
            <a:cxnLst/>
            <a:rect l="l" t="t" r="r" b="b"/>
            <a:pathLst>
              <a:path w="131445" h="132714">
                <a:moveTo>
                  <a:pt x="17627" y="114884"/>
                </a:moveTo>
                <a:lnTo>
                  <a:pt x="16789" y="111175"/>
                </a:lnTo>
                <a:lnTo>
                  <a:pt x="16789" y="108089"/>
                </a:lnTo>
                <a:lnTo>
                  <a:pt x="14947" y="105625"/>
                </a:lnTo>
                <a:lnTo>
                  <a:pt x="14109" y="104381"/>
                </a:lnTo>
                <a:lnTo>
                  <a:pt x="14109" y="112407"/>
                </a:lnTo>
                <a:lnTo>
                  <a:pt x="14109" y="121056"/>
                </a:lnTo>
                <a:lnTo>
                  <a:pt x="13258" y="124142"/>
                </a:lnTo>
                <a:lnTo>
                  <a:pt x="13258" y="126606"/>
                </a:lnTo>
                <a:lnTo>
                  <a:pt x="11417" y="129095"/>
                </a:lnTo>
                <a:lnTo>
                  <a:pt x="8737" y="130314"/>
                </a:lnTo>
                <a:lnTo>
                  <a:pt x="7048" y="129705"/>
                </a:lnTo>
                <a:lnTo>
                  <a:pt x="4368" y="126606"/>
                </a:lnTo>
                <a:lnTo>
                  <a:pt x="3530" y="124142"/>
                </a:lnTo>
                <a:lnTo>
                  <a:pt x="2514" y="120446"/>
                </a:lnTo>
                <a:lnTo>
                  <a:pt x="2514" y="112407"/>
                </a:lnTo>
                <a:lnTo>
                  <a:pt x="3530" y="109321"/>
                </a:lnTo>
                <a:lnTo>
                  <a:pt x="4368" y="106235"/>
                </a:lnTo>
                <a:lnTo>
                  <a:pt x="6210" y="103771"/>
                </a:lnTo>
                <a:lnTo>
                  <a:pt x="8737" y="103136"/>
                </a:lnTo>
                <a:lnTo>
                  <a:pt x="10579" y="103771"/>
                </a:lnTo>
                <a:lnTo>
                  <a:pt x="13258" y="106235"/>
                </a:lnTo>
                <a:lnTo>
                  <a:pt x="13258" y="109321"/>
                </a:lnTo>
                <a:lnTo>
                  <a:pt x="14109" y="112407"/>
                </a:lnTo>
                <a:lnTo>
                  <a:pt x="14109" y="104381"/>
                </a:lnTo>
                <a:lnTo>
                  <a:pt x="11417" y="101917"/>
                </a:lnTo>
                <a:lnTo>
                  <a:pt x="8737" y="101282"/>
                </a:lnTo>
                <a:lnTo>
                  <a:pt x="7048" y="101917"/>
                </a:lnTo>
                <a:lnTo>
                  <a:pt x="4368" y="103136"/>
                </a:lnTo>
                <a:lnTo>
                  <a:pt x="1676" y="105625"/>
                </a:lnTo>
                <a:lnTo>
                  <a:pt x="1676" y="106845"/>
                </a:lnTo>
                <a:lnTo>
                  <a:pt x="838" y="109321"/>
                </a:lnTo>
                <a:lnTo>
                  <a:pt x="0" y="113030"/>
                </a:lnTo>
                <a:lnTo>
                  <a:pt x="0" y="122288"/>
                </a:lnTo>
                <a:lnTo>
                  <a:pt x="838" y="125387"/>
                </a:lnTo>
                <a:lnTo>
                  <a:pt x="1676" y="127850"/>
                </a:lnTo>
                <a:lnTo>
                  <a:pt x="3530" y="129095"/>
                </a:lnTo>
                <a:lnTo>
                  <a:pt x="5207" y="130949"/>
                </a:lnTo>
                <a:lnTo>
                  <a:pt x="8737" y="131559"/>
                </a:lnTo>
                <a:lnTo>
                  <a:pt x="9740" y="131559"/>
                </a:lnTo>
                <a:lnTo>
                  <a:pt x="17627" y="120446"/>
                </a:lnTo>
                <a:lnTo>
                  <a:pt x="17627" y="114884"/>
                </a:lnTo>
                <a:close/>
              </a:path>
              <a:path w="131445" h="132714">
                <a:moveTo>
                  <a:pt x="20320" y="51269"/>
                </a:moveTo>
                <a:lnTo>
                  <a:pt x="14109" y="51269"/>
                </a:lnTo>
                <a:lnTo>
                  <a:pt x="14109" y="52489"/>
                </a:lnTo>
                <a:lnTo>
                  <a:pt x="15786" y="53124"/>
                </a:lnTo>
                <a:lnTo>
                  <a:pt x="15786" y="54978"/>
                </a:lnTo>
                <a:lnTo>
                  <a:pt x="10579" y="74739"/>
                </a:lnTo>
                <a:lnTo>
                  <a:pt x="9740" y="74739"/>
                </a:lnTo>
                <a:lnTo>
                  <a:pt x="5207" y="54343"/>
                </a:lnTo>
                <a:lnTo>
                  <a:pt x="5207" y="53124"/>
                </a:lnTo>
                <a:lnTo>
                  <a:pt x="6210" y="52489"/>
                </a:lnTo>
                <a:lnTo>
                  <a:pt x="7048" y="52489"/>
                </a:lnTo>
                <a:lnTo>
                  <a:pt x="7048" y="51269"/>
                </a:lnTo>
                <a:lnTo>
                  <a:pt x="0" y="51269"/>
                </a:lnTo>
                <a:lnTo>
                  <a:pt x="0" y="52489"/>
                </a:lnTo>
                <a:lnTo>
                  <a:pt x="1676" y="53124"/>
                </a:lnTo>
                <a:lnTo>
                  <a:pt x="2514" y="54978"/>
                </a:lnTo>
                <a:lnTo>
                  <a:pt x="8737" y="80911"/>
                </a:lnTo>
                <a:lnTo>
                  <a:pt x="9740" y="80911"/>
                </a:lnTo>
                <a:lnTo>
                  <a:pt x="16789" y="54978"/>
                </a:lnTo>
                <a:lnTo>
                  <a:pt x="17627" y="53124"/>
                </a:lnTo>
                <a:lnTo>
                  <a:pt x="19304" y="52489"/>
                </a:lnTo>
                <a:lnTo>
                  <a:pt x="20320" y="52489"/>
                </a:lnTo>
                <a:lnTo>
                  <a:pt x="20320" y="51269"/>
                </a:lnTo>
                <a:close/>
              </a:path>
              <a:path w="131445" h="132714">
                <a:moveTo>
                  <a:pt x="20320" y="29654"/>
                </a:moveTo>
                <a:lnTo>
                  <a:pt x="19304" y="29654"/>
                </a:lnTo>
                <a:lnTo>
                  <a:pt x="16789" y="27800"/>
                </a:lnTo>
                <a:lnTo>
                  <a:pt x="9740" y="11734"/>
                </a:lnTo>
                <a:lnTo>
                  <a:pt x="14947" y="3695"/>
                </a:lnTo>
                <a:lnTo>
                  <a:pt x="16789" y="2476"/>
                </a:lnTo>
                <a:lnTo>
                  <a:pt x="18465" y="1841"/>
                </a:lnTo>
                <a:lnTo>
                  <a:pt x="18465" y="622"/>
                </a:lnTo>
                <a:lnTo>
                  <a:pt x="11417" y="622"/>
                </a:lnTo>
                <a:lnTo>
                  <a:pt x="11417" y="1841"/>
                </a:lnTo>
                <a:lnTo>
                  <a:pt x="12255" y="1841"/>
                </a:lnTo>
                <a:lnTo>
                  <a:pt x="14109" y="2476"/>
                </a:lnTo>
                <a:lnTo>
                  <a:pt x="13258" y="4330"/>
                </a:lnTo>
                <a:lnTo>
                  <a:pt x="5207" y="16052"/>
                </a:lnTo>
                <a:lnTo>
                  <a:pt x="5207" y="2476"/>
                </a:lnTo>
                <a:lnTo>
                  <a:pt x="6210" y="1841"/>
                </a:lnTo>
                <a:lnTo>
                  <a:pt x="7886" y="1841"/>
                </a:lnTo>
                <a:lnTo>
                  <a:pt x="7886" y="622"/>
                </a:lnTo>
                <a:lnTo>
                  <a:pt x="0" y="622"/>
                </a:lnTo>
                <a:lnTo>
                  <a:pt x="0" y="1841"/>
                </a:lnTo>
                <a:lnTo>
                  <a:pt x="838" y="1841"/>
                </a:lnTo>
                <a:lnTo>
                  <a:pt x="1676" y="2476"/>
                </a:lnTo>
                <a:lnTo>
                  <a:pt x="1676" y="29019"/>
                </a:lnTo>
                <a:lnTo>
                  <a:pt x="838" y="29654"/>
                </a:lnTo>
                <a:lnTo>
                  <a:pt x="0" y="29654"/>
                </a:lnTo>
                <a:lnTo>
                  <a:pt x="0" y="30264"/>
                </a:lnTo>
                <a:lnTo>
                  <a:pt x="7886" y="30264"/>
                </a:lnTo>
                <a:lnTo>
                  <a:pt x="7886" y="29654"/>
                </a:lnTo>
                <a:lnTo>
                  <a:pt x="6210" y="29654"/>
                </a:lnTo>
                <a:lnTo>
                  <a:pt x="5207" y="29019"/>
                </a:lnTo>
                <a:lnTo>
                  <a:pt x="5207" y="17907"/>
                </a:lnTo>
                <a:lnTo>
                  <a:pt x="7886" y="14198"/>
                </a:lnTo>
                <a:lnTo>
                  <a:pt x="14109" y="26555"/>
                </a:lnTo>
                <a:lnTo>
                  <a:pt x="14109" y="29019"/>
                </a:lnTo>
                <a:lnTo>
                  <a:pt x="13258" y="29654"/>
                </a:lnTo>
                <a:lnTo>
                  <a:pt x="12255" y="29654"/>
                </a:lnTo>
                <a:lnTo>
                  <a:pt x="12255" y="30264"/>
                </a:lnTo>
                <a:lnTo>
                  <a:pt x="20320" y="30264"/>
                </a:lnTo>
                <a:lnTo>
                  <a:pt x="20320" y="29654"/>
                </a:lnTo>
                <a:close/>
              </a:path>
              <a:path w="131445" h="132714">
                <a:moveTo>
                  <a:pt x="28206" y="129705"/>
                </a:moveTo>
                <a:lnTo>
                  <a:pt x="27368" y="127850"/>
                </a:lnTo>
                <a:lnTo>
                  <a:pt x="25514" y="127241"/>
                </a:lnTo>
                <a:lnTo>
                  <a:pt x="23837" y="127850"/>
                </a:lnTo>
                <a:lnTo>
                  <a:pt x="22834" y="129705"/>
                </a:lnTo>
                <a:lnTo>
                  <a:pt x="23837" y="131559"/>
                </a:lnTo>
                <a:lnTo>
                  <a:pt x="25514" y="132168"/>
                </a:lnTo>
                <a:lnTo>
                  <a:pt x="27368" y="131559"/>
                </a:lnTo>
                <a:lnTo>
                  <a:pt x="28206" y="129705"/>
                </a:lnTo>
                <a:close/>
              </a:path>
              <a:path w="131445" h="132714">
                <a:moveTo>
                  <a:pt x="41465" y="7416"/>
                </a:moveTo>
                <a:lnTo>
                  <a:pt x="40627" y="622"/>
                </a:lnTo>
                <a:lnTo>
                  <a:pt x="23837" y="622"/>
                </a:lnTo>
                <a:lnTo>
                  <a:pt x="21996" y="7416"/>
                </a:lnTo>
                <a:lnTo>
                  <a:pt x="22834" y="7416"/>
                </a:lnTo>
                <a:lnTo>
                  <a:pt x="23837" y="4940"/>
                </a:lnTo>
                <a:lnTo>
                  <a:pt x="25514" y="3086"/>
                </a:lnTo>
                <a:lnTo>
                  <a:pt x="29044" y="1841"/>
                </a:lnTo>
                <a:lnTo>
                  <a:pt x="29883" y="2476"/>
                </a:lnTo>
                <a:lnTo>
                  <a:pt x="30886" y="3695"/>
                </a:lnTo>
                <a:lnTo>
                  <a:pt x="30886" y="27800"/>
                </a:lnTo>
                <a:lnTo>
                  <a:pt x="29883" y="29019"/>
                </a:lnTo>
                <a:lnTo>
                  <a:pt x="29044" y="29654"/>
                </a:lnTo>
                <a:lnTo>
                  <a:pt x="27368" y="29654"/>
                </a:lnTo>
                <a:lnTo>
                  <a:pt x="27368" y="30264"/>
                </a:lnTo>
                <a:lnTo>
                  <a:pt x="36093" y="30264"/>
                </a:lnTo>
                <a:lnTo>
                  <a:pt x="36093" y="29654"/>
                </a:lnTo>
                <a:lnTo>
                  <a:pt x="34417" y="29654"/>
                </a:lnTo>
                <a:lnTo>
                  <a:pt x="33578" y="29019"/>
                </a:lnTo>
                <a:lnTo>
                  <a:pt x="33578" y="2476"/>
                </a:lnTo>
                <a:lnTo>
                  <a:pt x="35255" y="1841"/>
                </a:lnTo>
                <a:lnTo>
                  <a:pt x="38785" y="3086"/>
                </a:lnTo>
                <a:lnTo>
                  <a:pt x="38785" y="3695"/>
                </a:lnTo>
                <a:lnTo>
                  <a:pt x="40627" y="7416"/>
                </a:lnTo>
                <a:lnTo>
                  <a:pt x="41465" y="7416"/>
                </a:lnTo>
                <a:close/>
              </a:path>
              <a:path w="131445" h="132714">
                <a:moveTo>
                  <a:pt x="42303" y="67945"/>
                </a:moveTo>
                <a:lnTo>
                  <a:pt x="34417" y="67945"/>
                </a:lnTo>
                <a:lnTo>
                  <a:pt x="34417" y="69176"/>
                </a:lnTo>
                <a:lnTo>
                  <a:pt x="35255" y="69176"/>
                </a:lnTo>
                <a:lnTo>
                  <a:pt x="36093" y="69799"/>
                </a:lnTo>
                <a:lnTo>
                  <a:pt x="37109" y="71031"/>
                </a:lnTo>
                <a:lnTo>
                  <a:pt x="37109" y="77203"/>
                </a:lnTo>
                <a:lnTo>
                  <a:pt x="36093" y="79057"/>
                </a:lnTo>
                <a:lnTo>
                  <a:pt x="32575" y="80302"/>
                </a:lnTo>
                <a:lnTo>
                  <a:pt x="29044" y="79057"/>
                </a:lnTo>
                <a:lnTo>
                  <a:pt x="26365" y="74117"/>
                </a:lnTo>
                <a:lnTo>
                  <a:pt x="25514" y="70408"/>
                </a:lnTo>
                <a:lnTo>
                  <a:pt x="25514" y="62382"/>
                </a:lnTo>
                <a:lnTo>
                  <a:pt x="26365" y="58674"/>
                </a:lnTo>
                <a:lnTo>
                  <a:pt x="28206" y="55587"/>
                </a:lnTo>
                <a:lnTo>
                  <a:pt x="29883" y="53733"/>
                </a:lnTo>
                <a:lnTo>
                  <a:pt x="32575" y="52489"/>
                </a:lnTo>
                <a:lnTo>
                  <a:pt x="36093" y="53733"/>
                </a:lnTo>
                <a:lnTo>
                  <a:pt x="37947" y="55587"/>
                </a:lnTo>
                <a:lnTo>
                  <a:pt x="38785" y="59296"/>
                </a:lnTo>
                <a:lnTo>
                  <a:pt x="39624" y="58674"/>
                </a:lnTo>
                <a:lnTo>
                  <a:pt x="38785" y="51269"/>
                </a:lnTo>
                <a:lnTo>
                  <a:pt x="37947" y="51879"/>
                </a:lnTo>
                <a:lnTo>
                  <a:pt x="37109" y="51879"/>
                </a:lnTo>
                <a:lnTo>
                  <a:pt x="35255" y="51269"/>
                </a:lnTo>
                <a:lnTo>
                  <a:pt x="32575" y="51269"/>
                </a:lnTo>
                <a:lnTo>
                  <a:pt x="30886" y="51269"/>
                </a:lnTo>
                <a:lnTo>
                  <a:pt x="21996" y="66700"/>
                </a:lnTo>
                <a:lnTo>
                  <a:pt x="24676" y="76593"/>
                </a:lnTo>
                <a:lnTo>
                  <a:pt x="26365" y="78447"/>
                </a:lnTo>
                <a:lnTo>
                  <a:pt x="29044" y="80911"/>
                </a:lnTo>
                <a:lnTo>
                  <a:pt x="32575" y="81521"/>
                </a:lnTo>
                <a:lnTo>
                  <a:pt x="35255" y="80911"/>
                </a:lnTo>
                <a:lnTo>
                  <a:pt x="37109" y="79667"/>
                </a:lnTo>
                <a:lnTo>
                  <a:pt x="37947" y="79057"/>
                </a:lnTo>
                <a:lnTo>
                  <a:pt x="39624" y="79057"/>
                </a:lnTo>
                <a:lnTo>
                  <a:pt x="39624" y="71031"/>
                </a:lnTo>
                <a:lnTo>
                  <a:pt x="40627" y="69799"/>
                </a:lnTo>
                <a:lnTo>
                  <a:pt x="41465" y="69176"/>
                </a:lnTo>
                <a:lnTo>
                  <a:pt x="42303" y="69176"/>
                </a:lnTo>
                <a:lnTo>
                  <a:pt x="42303" y="67945"/>
                </a:lnTo>
                <a:close/>
              </a:path>
              <a:path w="131445" h="132714">
                <a:moveTo>
                  <a:pt x="61785" y="121678"/>
                </a:moveTo>
                <a:lnTo>
                  <a:pt x="60947" y="117983"/>
                </a:lnTo>
                <a:lnTo>
                  <a:pt x="59931" y="114884"/>
                </a:lnTo>
                <a:lnTo>
                  <a:pt x="57416" y="113030"/>
                </a:lnTo>
                <a:lnTo>
                  <a:pt x="53721" y="112407"/>
                </a:lnTo>
                <a:lnTo>
                  <a:pt x="51206" y="113030"/>
                </a:lnTo>
                <a:lnTo>
                  <a:pt x="50203" y="113030"/>
                </a:lnTo>
                <a:lnTo>
                  <a:pt x="47675" y="116128"/>
                </a:lnTo>
                <a:lnTo>
                  <a:pt x="48514" y="104381"/>
                </a:lnTo>
                <a:lnTo>
                  <a:pt x="60947" y="104381"/>
                </a:lnTo>
                <a:lnTo>
                  <a:pt x="60947" y="101917"/>
                </a:lnTo>
                <a:lnTo>
                  <a:pt x="46672" y="101917"/>
                </a:lnTo>
                <a:lnTo>
                  <a:pt x="45834" y="117348"/>
                </a:lnTo>
                <a:lnTo>
                  <a:pt x="47675" y="117983"/>
                </a:lnTo>
                <a:lnTo>
                  <a:pt x="50203" y="114884"/>
                </a:lnTo>
                <a:lnTo>
                  <a:pt x="53721" y="114274"/>
                </a:lnTo>
                <a:lnTo>
                  <a:pt x="54724" y="114274"/>
                </a:lnTo>
                <a:lnTo>
                  <a:pt x="57416" y="116128"/>
                </a:lnTo>
                <a:lnTo>
                  <a:pt x="58254" y="117983"/>
                </a:lnTo>
                <a:lnTo>
                  <a:pt x="59093" y="121678"/>
                </a:lnTo>
                <a:lnTo>
                  <a:pt x="58254" y="125387"/>
                </a:lnTo>
                <a:lnTo>
                  <a:pt x="57416" y="128460"/>
                </a:lnTo>
                <a:lnTo>
                  <a:pt x="56413" y="129705"/>
                </a:lnTo>
                <a:lnTo>
                  <a:pt x="52882" y="130314"/>
                </a:lnTo>
                <a:lnTo>
                  <a:pt x="49352" y="129705"/>
                </a:lnTo>
                <a:lnTo>
                  <a:pt x="47675" y="127850"/>
                </a:lnTo>
                <a:lnTo>
                  <a:pt x="48514" y="126606"/>
                </a:lnTo>
                <a:lnTo>
                  <a:pt x="48514" y="123532"/>
                </a:lnTo>
                <a:lnTo>
                  <a:pt x="46672" y="122910"/>
                </a:lnTo>
                <a:lnTo>
                  <a:pt x="45834" y="123532"/>
                </a:lnTo>
                <a:lnTo>
                  <a:pt x="44996" y="125387"/>
                </a:lnTo>
                <a:lnTo>
                  <a:pt x="44996" y="127241"/>
                </a:lnTo>
                <a:lnTo>
                  <a:pt x="47675" y="129705"/>
                </a:lnTo>
                <a:lnTo>
                  <a:pt x="49352" y="130949"/>
                </a:lnTo>
                <a:lnTo>
                  <a:pt x="52882" y="131559"/>
                </a:lnTo>
                <a:lnTo>
                  <a:pt x="53721" y="131559"/>
                </a:lnTo>
                <a:lnTo>
                  <a:pt x="57416" y="130949"/>
                </a:lnTo>
                <a:lnTo>
                  <a:pt x="59931" y="129095"/>
                </a:lnTo>
                <a:lnTo>
                  <a:pt x="59931" y="128460"/>
                </a:lnTo>
                <a:lnTo>
                  <a:pt x="61785" y="125387"/>
                </a:lnTo>
                <a:lnTo>
                  <a:pt x="61785" y="121678"/>
                </a:lnTo>
                <a:close/>
              </a:path>
              <a:path w="131445" h="132714">
                <a:moveTo>
                  <a:pt x="64465" y="29654"/>
                </a:moveTo>
                <a:lnTo>
                  <a:pt x="62623" y="29019"/>
                </a:lnTo>
                <a:lnTo>
                  <a:pt x="61785" y="27800"/>
                </a:lnTo>
                <a:lnTo>
                  <a:pt x="57416" y="8255"/>
                </a:lnTo>
                <a:lnTo>
                  <a:pt x="57416" y="18542"/>
                </a:lnTo>
                <a:lnTo>
                  <a:pt x="50203" y="18542"/>
                </a:lnTo>
                <a:lnTo>
                  <a:pt x="53721" y="3695"/>
                </a:lnTo>
                <a:lnTo>
                  <a:pt x="57416" y="18542"/>
                </a:lnTo>
                <a:lnTo>
                  <a:pt x="57416" y="8255"/>
                </a:lnTo>
                <a:lnTo>
                  <a:pt x="55575" y="0"/>
                </a:lnTo>
                <a:lnTo>
                  <a:pt x="52882" y="1231"/>
                </a:lnTo>
                <a:lnTo>
                  <a:pt x="45834" y="27800"/>
                </a:lnTo>
                <a:lnTo>
                  <a:pt x="44996" y="29019"/>
                </a:lnTo>
                <a:lnTo>
                  <a:pt x="44157" y="29654"/>
                </a:lnTo>
                <a:lnTo>
                  <a:pt x="43141" y="29654"/>
                </a:lnTo>
                <a:lnTo>
                  <a:pt x="43141" y="30264"/>
                </a:lnTo>
                <a:lnTo>
                  <a:pt x="50203" y="30264"/>
                </a:lnTo>
                <a:lnTo>
                  <a:pt x="50203" y="29654"/>
                </a:lnTo>
                <a:lnTo>
                  <a:pt x="49352" y="29654"/>
                </a:lnTo>
                <a:lnTo>
                  <a:pt x="47675" y="28409"/>
                </a:lnTo>
                <a:lnTo>
                  <a:pt x="47675" y="25946"/>
                </a:lnTo>
                <a:lnTo>
                  <a:pt x="49352" y="19151"/>
                </a:lnTo>
                <a:lnTo>
                  <a:pt x="57416" y="19151"/>
                </a:lnTo>
                <a:lnTo>
                  <a:pt x="59093" y="27165"/>
                </a:lnTo>
                <a:lnTo>
                  <a:pt x="59093" y="29019"/>
                </a:lnTo>
                <a:lnTo>
                  <a:pt x="58254" y="29654"/>
                </a:lnTo>
                <a:lnTo>
                  <a:pt x="57416" y="29654"/>
                </a:lnTo>
                <a:lnTo>
                  <a:pt x="57416" y="30264"/>
                </a:lnTo>
                <a:lnTo>
                  <a:pt x="64465" y="30264"/>
                </a:lnTo>
                <a:lnTo>
                  <a:pt x="64465" y="29654"/>
                </a:lnTo>
                <a:close/>
              </a:path>
              <a:path w="131445" h="132714">
                <a:moveTo>
                  <a:pt x="85623" y="10502"/>
                </a:moveTo>
                <a:lnTo>
                  <a:pt x="84785" y="7416"/>
                </a:lnTo>
                <a:lnTo>
                  <a:pt x="82931" y="4330"/>
                </a:lnTo>
                <a:lnTo>
                  <a:pt x="82092" y="3086"/>
                </a:lnTo>
                <a:lnTo>
                  <a:pt x="82092" y="8648"/>
                </a:lnTo>
                <a:lnTo>
                  <a:pt x="82092" y="22847"/>
                </a:lnTo>
                <a:lnTo>
                  <a:pt x="81089" y="25946"/>
                </a:lnTo>
                <a:lnTo>
                  <a:pt x="79413" y="28409"/>
                </a:lnTo>
                <a:lnTo>
                  <a:pt x="76720" y="29654"/>
                </a:lnTo>
                <a:lnTo>
                  <a:pt x="75044" y="29019"/>
                </a:lnTo>
                <a:lnTo>
                  <a:pt x="72351" y="25946"/>
                </a:lnTo>
                <a:lnTo>
                  <a:pt x="72351" y="25323"/>
                </a:lnTo>
                <a:lnTo>
                  <a:pt x="71513" y="22847"/>
                </a:lnTo>
                <a:lnTo>
                  <a:pt x="71513" y="19761"/>
                </a:lnTo>
                <a:lnTo>
                  <a:pt x="70510" y="15443"/>
                </a:lnTo>
                <a:lnTo>
                  <a:pt x="71513" y="11734"/>
                </a:lnTo>
                <a:lnTo>
                  <a:pt x="71513" y="8039"/>
                </a:lnTo>
                <a:lnTo>
                  <a:pt x="72351" y="5549"/>
                </a:lnTo>
                <a:lnTo>
                  <a:pt x="74041" y="3086"/>
                </a:lnTo>
                <a:lnTo>
                  <a:pt x="76720" y="1841"/>
                </a:lnTo>
                <a:lnTo>
                  <a:pt x="79413" y="2476"/>
                </a:lnTo>
                <a:lnTo>
                  <a:pt x="81089" y="5549"/>
                </a:lnTo>
                <a:lnTo>
                  <a:pt x="82092" y="8648"/>
                </a:lnTo>
                <a:lnTo>
                  <a:pt x="82092" y="3086"/>
                </a:lnTo>
                <a:lnTo>
                  <a:pt x="79413" y="1231"/>
                </a:lnTo>
                <a:lnTo>
                  <a:pt x="76720" y="622"/>
                </a:lnTo>
                <a:lnTo>
                  <a:pt x="75044" y="622"/>
                </a:lnTo>
                <a:lnTo>
                  <a:pt x="72351" y="1841"/>
                </a:lnTo>
                <a:lnTo>
                  <a:pt x="70510" y="4940"/>
                </a:lnTo>
                <a:lnTo>
                  <a:pt x="69672" y="5549"/>
                </a:lnTo>
                <a:lnTo>
                  <a:pt x="67995" y="11734"/>
                </a:lnTo>
                <a:lnTo>
                  <a:pt x="67995" y="21005"/>
                </a:lnTo>
                <a:lnTo>
                  <a:pt x="68834" y="24091"/>
                </a:lnTo>
                <a:lnTo>
                  <a:pt x="70510" y="26555"/>
                </a:lnTo>
                <a:lnTo>
                  <a:pt x="71513" y="28409"/>
                </a:lnTo>
                <a:lnTo>
                  <a:pt x="74041" y="30264"/>
                </a:lnTo>
                <a:lnTo>
                  <a:pt x="76720" y="30873"/>
                </a:lnTo>
                <a:lnTo>
                  <a:pt x="78574" y="30873"/>
                </a:lnTo>
                <a:lnTo>
                  <a:pt x="81089" y="29654"/>
                </a:lnTo>
                <a:lnTo>
                  <a:pt x="82931" y="26555"/>
                </a:lnTo>
                <a:lnTo>
                  <a:pt x="83769" y="25946"/>
                </a:lnTo>
                <a:lnTo>
                  <a:pt x="84785" y="22847"/>
                </a:lnTo>
                <a:lnTo>
                  <a:pt x="85623" y="19761"/>
                </a:lnTo>
                <a:lnTo>
                  <a:pt x="85623" y="10502"/>
                </a:lnTo>
                <a:close/>
              </a:path>
              <a:path w="131445" h="132714">
                <a:moveTo>
                  <a:pt x="107607" y="9880"/>
                </a:moveTo>
                <a:lnTo>
                  <a:pt x="106768" y="6794"/>
                </a:lnTo>
                <a:lnTo>
                  <a:pt x="104927" y="3695"/>
                </a:lnTo>
                <a:lnTo>
                  <a:pt x="104927" y="3086"/>
                </a:lnTo>
                <a:lnTo>
                  <a:pt x="104089" y="2476"/>
                </a:lnTo>
                <a:lnTo>
                  <a:pt x="104089" y="7416"/>
                </a:lnTo>
                <a:lnTo>
                  <a:pt x="104089" y="12344"/>
                </a:lnTo>
                <a:lnTo>
                  <a:pt x="102412" y="15443"/>
                </a:lnTo>
                <a:lnTo>
                  <a:pt x="101396" y="16687"/>
                </a:lnTo>
                <a:lnTo>
                  <a:pt x="97878" y="17907"/>
                </a:lnTo>
                <a:lnTo>
                  <a:pt x="97040" y="17907"/>
                </a:lnTo>
                <a:lnTo>
                  <a:pt x="94348" y="16052"/>
                </a:lnTo>
                <a:lnTo>
                  <a:pt x="93510" y="13589"/>
                </a:lnTo>
                <a:lnTo>
                  <a:pt x="92671" y="9880"/>
                </a:lnTo>
                <a:lnTo>
                  <a:pt x="94348" y="3695"/>
                </a:lnTo>
                <a:lnTo>
                  <a:pt x="95351" y="2476"/>
                </a:lnTo>
                <a:lnTo>
                  <a:pt x="98882" y="1841"/>
                </a:lnTo>
                <a:lnTo>
                  <a:pt x="100558" y="1841"/>
                </a:lnTo>
                <a:lnTo>
                  <a:pt x="103251" y="4330"/>
                </a:lnTo>
                <a:lnTo>
                  <a:pt x="104089" y="7416"/>
                </a:lnTo>
                <a:lnTo>
                  <a:pt x="104089" y="2476"/>
                </a:lnTo>
                <a:lnTo>
                  <a:pt x="102412" y="1231"/>
                </a:lnTo>
                <a:lnTo>
                  <a:pt x="98882" y="622"/>
                </a:lnTo>
                <a:lnTo>
                  <a:pt x="97878" y="622"/>
                </a:lnTo>
                <a:lnTo>
                  <a:pt x="94348" y="1231"/>
                </a:lnTo>
                <a:lnTo>
                  <a:pt x="91833" y="3086"/>
                </a:lnTo>
                <a:lnTo>
                  <a:pt x="91833" y="3695"/>
                </a:lnTo>
                <a:lnTo>
                  <a:pt x="89979" y="6794"/>
                </a:lnTo>
                <a:lnTo>
                  <a:pt x="89979" y="11125"/>
                </a:lnTo>
                <a:lnTo>
                  <a:pt x="90817" y="14833"/>
                </a:lnTo>
                <a:lnTo>
                  <a:pt x="91833" y="17297"/>
                </a:lnTo>
                <a:lnTo>
                  <a:pt x="94348" y="18542"/>
                </a:lnTo>
                <a:lnTo>
                  <a:pt x="97878" y="19151"/>
                </a:lnTo>
                <a:lnTo>
                  <a:pt x="98882" y="19151"/>
                </a:lnTo>
                <a:lnTo>
                  <a:pt x="102412" y="17907"/>
                </a:lnTo>
                <a:lnTo>
                  <a:pt x="102412" y="17297"/>
                </a:lnTo>
                <a:lnTo>
                  <a:pt x="104089" y="14833"/>
                </a:lnTo>
                <a:lnTo>
                  <a:pt x="104089" y="20383"/>
                </a:lnTo>
                <a:lnTo>
                  <a:pt x="103251" y="23469"/>
                </a:lnTo>
                <a:lnTo>
                  <a:pt x="102412" y="25946"/>
                </a:lnTo>
                <a:lnTo>
                  <a:pt x="99720" y="28409"/>
                </a:lnTo>
                <a:lnTo>
                  <a:pt x="97040" y="29654"/>
                </a:lnTo>
                <a:lnTo>
                  <a:pt x="96189" y="29654"/>
                </a:lnTo>
                <a:lnTo>
                  <a:pt x="95351" y="29019"/>
                </a:lnTo>
                <a:lnTo>
                  <a:pt x="95351" y="27800"/>
                </a:lnTo>
                <a:lnTo>
                  <a:pt x="94348" y="25946"/>
                </a:lnTo>
                <a:lnTo>
                  <a:pt x="93510" y="24701"/>
                </a:lnTo>
                <a:lnTo>
                  <a:pt x="91833" y="25946"/>
                </a:lnTo>
                <a:lnTo>
                  <a:pt x="91833" y="27165"/>
                </a:lnTo>
                <a:lnTo>
                  <a:pt x="93510" y="29654"/>
                </a:lnTo>
                <a:lnTo>
                  <a:pt x="93510" y="30264"/>
                </a:lnTo>
                <a:lnTo>
                  <a:pt x="97040" y="30873"/>
                </a:lnTo>
                <a:lnTo>
                  <a:pt x="99720" y="30264"/>
                </a:lnTo>
                <a:lnTo>
                  <a:pt x="102412" y="29019"/>
                </a:lnTo>
                <a:lnTo>
                  <a:pt x="104927" y="25946"/>
                </a:lnTo>
                <a:lnTo>
                  <a:pt x="105930" y="24091"/>
                </a:lnTo>
                <a:lnTo>
                  <a:pt x="106768" y="21615"/>
                </a:lnTo>
                <a:lnTo>
                  <a:pt x="107607" y="17907"/>
                </a:lnTo>
                <a:lnTo>
                  <a:pt x="107607" y="14198"/>
                </a:lnTo>
                <a:lnTo>
                  <a:pt x="107607" y="9880"/>
                </a:lnTo>
                <a:close/>
              </a:path>
              <a:path w="131445" h="132714">
                <a:moveTo>
                  <a:pt x="131445" y="22847"/>
                </a:moveTo>
                <a:lnTo>
                  <a:pt x="130606" y="21005"/>
                </a:lnTo>
                <a:lnTo>
                  <a:pt x="129768" y="17907"/>
                </a:lnTo>
                <a:lnTo>
                  <a:pt x="127927" y="16052"/>
                </a:lnTo>
                <a:lnTo>
                  <a:pt x="127927" y="22237"/>
                </a:lnTo>
                <a:lnTo>
                  <a:pt x="127927" y="24701"/>
                </a:lnTo>
                <a:lnTo>
                  <a:pt x="126250" y="27800"/>
                </a:lnTo>
                <a:lnTo>
                  <a:pt x="125234" y="28409"/>
                </a:lnTo>
                <a:lnTo>
                  <a:pt x="121716" y="29654"/>
                </a:lnTo>
                <a:lnTo>
                  <a:pt x="118186" y="29654"/>
                </a:lnTo>
                <a:lnTo>
                  <a:pt x="117348" y="29019"/>
                </a:lnTo>
                <a:lnTo>
                  <a:pt x="116509" y="27800"/>
                </a:lnTo>
                <a:lnTo>
                  <a:pt x="116509" y="14833"/>
                </a:lnTo>
                <a:lnTo>
                  <a:pt x="120878" y="14833"/>
                </a:lnTo>
                <a:lnTo>
                  <a:pt x="122720" y="15443"/>
                </a:lnTo>
                <a:lnTo>
                  <a:pt x="126250" y="16687"/>
                </a:lnTo>
                <a:lnTo>
                  <a:pt x="127088" y="18542"/>
                </a:lnTo>
                <a:lnTo>
                  <a:pt x="127927" y="22237"/>
                </a:lnTo>
                <a:lnTo>
                  <a:pt x="127927" y="16052"/>
                </a:lnTo>
                <a:lnTo>
                  <a:pt x="124396" y="14198"/>
                </a:lnTo>
                <a:lnTo>
                  <a:pt x="126250" y="13589"/>
                </a:lnTo>
                <a:lnTo>
                  <a:pt x="128765" y="11734"/>
                </a:lnTo>
                <a:lnTo>
                  <a:pt x="128765" y="11125"/>
                </a:lnTo>
                <a:lnTo>
                  <a:pt x="129768" y="7416"/>
                </a:lnTo>
                <a:lnTo>
                  <a:pt x="129768" y="5549"/>
                </a:lnTo>
                <a:lnTo>
                  <a:pt x="127927" y="2476"/>
                </a:lnTo>
                <a:lnTo>
                  <a:pt x="127088" y="2095"/>
                </a:lnTo>
                <a:lnTo>
                  <a:pt x="127088" y="7416"/>
                </a:lnTo>
                <a:lnTo>
                  <a:pt x="126250" y="9880"/>
                </a:lnTo>
                <a:lnTo>
                  <a:pt x="125234" y="12344"/>
                </a:lnTo>
                <a:lnTo>
                  <a:pt x="120878" y="14198"/>
                </a:lnTo>
                <a:lnTo>
                  <a:pt x="116509" y="14198"/>
                </a:lnTo>
                <a:lnTo>
                  <a:pt x="116509" y="3086"/>
                </a:lnTo>
                <a:lnTo>
                  <a:pt x="118186" y="1841"/>
                </a:lnTo>
                <a:lnTo>
                  <a:pt x="121716" y="1841"/>
                </a:lnTo>
                <a:lnTo>
                  <a:pt x="125234" y="3086"/>
                </a:lnTo>
                <a:lnTo>
                  <a:pt x="126250" y="4330"/>
                </a:lnTo>
                <a:lnTo>
                  <a:pt x="127088" y="7416"/>
                </a:lnTo>
                <a:lnTo>
                  <a:pt x="127088" y="2095"/>
                </a:lnTo>
                <a:lnTo>
                  <a:pt x="125234" y="1231"/>
                </a:lnTo>
                <a:lnTo>
                  <a:pt x="121716" y="622"/>
                </a:lnTo>
                <a:lnTo>
                  <a:pt x="111137" y="622"/>
                </a:lnTo>
                <a:lnTo>
                  <a:pt x="111137" y="1841"/>
                </a:lnTo>
                <a:lnTo>
                  <a:pt x="112141" y="1841"/>
                </a:lnTo>
                <a:lnTo>
                  <a:pt x="113817" y="2476"/>
                </a:lnTo>
                <a:lnTo>
                  <a:pt x="113817" y="29019"/>
                </a:lnTo>
                <a:lnTo>
                  <a:pt x="112141" y="29654"/>
                </a:lnTo>
                <a:lnTo>
                  <a:pt x="111137" y="29654"/>
                </a:lnTo>
                <a:lnTo>
                  <a:pt x="111137" y="30264"/>
                </a:lnTo>
                <a:lnTo>
                  <a:pt x="125234" y="30264"/>
                </a:lnTo>
                <a:lnTo>
                  <a:pt x="128765" y="28409"/>
                </a:lnTo>
                <a:lnTo>
                  <a:pt x="130606" y="26555"/>
                </a:lnTo>
                <a:lnTo>
                  <a:pt x="131445" y="2284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451623" y="5562159"/>
            <a:ext cx="3856354" cy="113030"/>
          </a:xfrm>
          <a:custGeom>
            <a:avLst/>
            <a:gdLst/>
            <a:ahLst/>
            <a:cxnLst/>
            <a:rect l="l" t="t" r="r" b="b"/>
            <a:pathLst>
              <a:path w="3856354" h="113029">
                <a:moveTo>
                  <a:pt x="0" y="112409"/>
                </a:moveTo>
                <a:lnTo>
                  <a:pt x="3856290" y="112409"/>
                </a:lnTo>
              </a:path>
              <a:path w="3856354" h="113029">
                <a:moveTo>
                  <a:pt x="411465" y="0"/>
                </a:moveTo>
                <a:lnTo>
                  <a:pt x="3702683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1" name="object 4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765564" y="4937649"/>
            <a:ext cx="119277" cy="144049"/>
          </a:xfrm>
          <a:prstGeom prst="rect">
            <a:avLst/>
          </a:prstGeom>
        </p:spPr>
      </p:pic>
      <p:sp>
        <p:nvSpPr>
          <p:cNvPr id="42" name="object 42"/>
          <p:cNvSpPr/>
          <p:nvPr/>
        </p:nvSpPr>
        <p:spPr>
          <a:xfrm>
            <a:off x="1672821" y="4932165"/>
            <a:ext cx="9164955" cy="1275080"/>
          </a:xfrm>
          <a:custGeom>
            <a:avLst/>
            <a:gdLst/>
            <a:ahLst/>
            <a:cxnLst/>
            <a:rect l="l" t="t" r="r" b="b"/>
            <a:pathLst>
              <a:path w="9164955" h="1275079">
                <a:moveTo>
                  <a:pt x="0" y="0"/>
                </a:moveTo>
                <a:lnTo>
                  <a:pt x="9164526" y="0"/>
                </a:lnTo>
              </a:path>
              <a:path w="9164955" h="1275079">
                <a:moveTo>
                  <a:pt x="476718" y="0"/>
                </a:moveTo>
                <a:lnTo>
                  <a:pt x="476718" y="1192666"/>
                </a:lnTo>
              </a:path>
              <a:path w="9164955" h="1275079">
                <a:moveTo>
                  <a:pt x="274561" y="0"/>
                </a:moveTo>
                <a:lnTo>
                  <a:pt x="274561" y="1274806"/>
                </a:lnTo>
              </a:path>
              <a:path w="9164955" h="1275079">
                <a:moveTo>
                  <a:pt x="769814" y="1272954"/>
                </a:moveTo>
                <a:lnTo>
                  <a:pt x="889006" y="1272954"/>
                </a:lnTo>
              </a:path>
              <a:path w="9164955" h="1275079">
                <a:moveTo>
                  <a:pt x="889006" y="1193278"/>
                </a:moveTo>
                <a:lnTo>
                  <a:pt x="476718" y="1192666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3" name="object 43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1947383" y="6149808"/>
            <a:ext cx="501547" cy="111251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2561827" y="6125444"/>
            <a:ext cx="0" cy="80010"/>
          </a:xfrm>
          <a:custGeom>
            <a:avLst/>
            <a:gdLst/>
            <a:ahLst/>
            <a:cxnLst/>
            <a:rect l="l" t="t" r="r" b="b"/>
            <a:pathLst>
              <a:path h="80010">
                <a:moveTo>
                  <a:pt x="0" y="79675"/>
                </a:moveTo>
                <a:lnTo>
                  <a:pt x="0" y="0"/>
                </a:lnTo>
              </a:path>
            </a:pathLst>
          </a:custGeom>
          <a:ln w="1259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7732471" y="5946330"/>
            <a:ext cx="967105" cy="132715"/>
          </a:xfrm>
          <a:custGeom>
            <a:avLst/>
            <a:gdLst/>
            <a:ahLst/>
            <a:cxnLst/>
            <a:rect l="l" t="t" r="r" b="b"/>
            <a:pathLst>
              <a:path w="967104" h="132714">
                <a:moveTo>
                  <a:pt x="17627" y="115506"/>
                </a:moveTo>
                <a:lnTo>
                  <a:pt x="16776" y="111798"/>
                </a:lnTo>
                <a:lnTo>
                  <a:pt x="16776" y="108712"/>
                </a:lnTo>
                <a:lnTo>
                  <a:pt x="15100" y="105613"/>
                </a:lnTo>
                <a:lnTo>
                  <a:pt x="14097" y="104394"/>
                </a:lnTo>
                <a:lnTo>
                  <a:pt x="14097" y="113042"/>
                </a:lnTo>
                <a:lnTo>
                  <a:pt x="14097" y="121069"/>
                </a:lnTo>
                <a:lnTo>
                  <a:pt x="13258" y="124764"/>
                </a:lnTo>
                <a:lnTo>
                  <a:pt x="13258" y="127228"/>
                </a:lnTo>
                <a:lnTo>
                  <a:pt x="11582" y="129717"/>
                </a:lnTo>
                <a:lnTo>
                  <a:pt x="8890" y="130937"/>
                </a:lnTo>
                <a:lnTo>
                  <a:pt x="7048" y="130327"/>
                </a:lnTo>
                <a:lnTo>
                  <a:pt x="4356" y="127228"/>
                </a:lnTo>
                <a:lnTo>
                  <a:pt x="2679" y="121069"/>
                </a:lnTo>
                <a:lnTo>
                  <a:pt x="2679" y="113042"/>
                </a:lnTo>
                <a:lnTo>
                  <a:pt x="4356" y="106857"/>
                </a:lnTo>
                <a:lnTo>
                  <a:pt x="6210" y="104394"/>
                </a:lnTo>
                <a:lnTo>
                  <a:pt x="8890" y="103149"/>
                </a:lnTo>
                <a:lnTo>
                  <a:pt x="10566" y="103759"/>
                </a:lnTo>
                <a:lnTo>
                  <a:pt x="13258" y="106857"/>
                </a:lnTo>
                <a:lnTo>
                  <a:pt x="13258" y="109943"/>
                </a:lnTo>
                <a:lnTo>
                  <a:pt x="14097" y="113042"/>
                </a:lnTo>
                <a:lnTo>
                  <a:pt x="14097" y="104394"/>
                </a:lnTo>
                <a:lnTo>
                  <a:pt x="11582" y="102539"/>
                </a:lnTo>
                <a:lnTo>
                  <a:pt x="8890" y="101904"/>
                </a:lnTo>
                <a:lnTo>
                  <a:pt x="7048" y="101904"/>
                </a:lnTo>
                <a:lnTo>
                  <a:pt x="4356" y="103149"/>
                </a:lnTo>
                <a:lnTo>
                  <a:pt x="1841" y="106248"/>
                </a:lnTo>
                <a:lnTo>
                  <a:pt x="1841" y="106857"/>
                </a:lnTo>
                <a:lnTo>
                  <a:pt x="838" y="109943"/>
                </a:lnTo>
                <a:lnTo>
                  <a:pt x="0" y="113042"/>
                </a:lnTo>
                <a:lnTo>
                  <a:pt x="0" y="122301"/>
                </a:lnTo>
                <a:lnTo>
                  <a:pt x="838" y="125387"/>
                </a:lnTo>
                <a:lnTo>
                  <a:pt x="1841" y="128473"/>
                </a:lnTo>
                <a:lnTo>
                  <a:pt x="3517" y="129717"/>
                </a:lnTo>
                <a:lnTo>
                  <a:pt x="5372" y="131572"/>
                </a:lnTo>
                <a:lnTo>
                  <a:pt x="8890" y="132181"/>
                </a:lnTo>
                <a:lnTo>
                  <a:pt x="9728" y="132181"/>
                </a:lnTo>
                <a:lnTo>
                  <a:pt x="12420" y="130937"/>
                </a:lnTo>
                <a:lnTo>
                  <a:pt x="15100" y="127863"/>
                </a:lnTo>
                <a:lnTo>
                  <a:pt x="15938" y="127228"/>
                </a:lnTo>
                <a:lnTo>
                  <a:pt x="17627" y="121069"/>
                </a:lnTo>
                <a:lnTo>
                  <a:pt x="17627" y="115506"/>
                </a:lnTo>
                <a:close/>
              </a:path>
              <a:path w="967104" h="132714">
                <a:moveTo>
                  <a:pt x="20307" y="51892"/>
                </a:moveTo>
                <a:lnTo>
                  <a:pt x="14097" y="51892"/>
                </a:lnTo>
                <a:lnTo>
                  <a:pt x="14097" y="52501"/>
                </a:lnTo>
                <a:lnTo>
                  <a:pt x="15938" y="53111"/>
                </a:lnTo>
                <a:lnTo>
                  <a:pt x="15938" y="54965"/>
                </a:lnTo>
                <a:lnTo>
                  <a:pt x="10566" y="74739"/>
                </a:lnTo>
                <a:lnTo>
                  <a:pt x="9728" y="74739"/>
                </a:lnTo>
                <a:lnTo>
                  <a:pt x="5372" y="54965"/>
                </a:lnTo>
                <a:lnTo>
                  <a:pt x="5372" y="53111"/>
                </a:lnTo>
                <a:lnTo>
                  <a:pt x="6210" y="52501"/>
                </a:lnTo>
                <a:lnTo>
                  <a:pt x="7048" y="52501"/>
                </a:lnTo>
                <a:lnTo>
                  <a:pt x="7048" y="51892"/>
                </a:lnTo>
                <a:lnTo>
                  <a:pt x="0" y="51892"/>
                </a:lnTo>
                <a:lnTo>
                  <a:pt x="0" y="52501"/>
                </a:lnTo>
                <a:lnTo>
                  <a:pt x="1841" y="53111"/>
                </a:lnTo>
                <a:lnTo>
                  <a:pt x="2679" y="54965"/>
                </a:lnTo>
                <a:lnTo>
                  <a:pt x="8890" y="81534"/>
                </a:lnTo>
                <a:lnTo>
                  <a:pt x="9728" y="81534"/>
                </a:lnTo>
                <a:lnTo>
                  <a:pt x="16776" y="54965"/>
                </a:lnTo>
                <a:lnTo>
                  <a:pt x="17627" y="53111"/>
                </a:lnTo>
                <a:lnTo>
                  <a:pt x="19469" y="52501"/>
                </a:lnTo>
                <a:lnTo>
                  <a:pt x="20307" y="52501"/>
                </a:lnTo>
                <a:lnTo>
                  <a:pt x="20307" y="51892"/>
                </a:lnTo>
                <a:close/>
              </a:path>
              <a:path w="967104" h="132714">
                <a:moveTo>
                  <a:pt x="20307" y="29654"/>
                </a:moveTo>
                <a:lnTo>
                  <a:pt x="19469" y="29654"/>
                </a:lnTo>
                <a:lnTo>
                  <a:pt x="18630" y="29032"/>
                </a:lnTo>
                <a:lnTo>
                  <a:pt x="16776" y="27787"/>
                </a:lnTo>
                <a:lnTo>
                  <a:pt x="9728" y="11747"/>
                </a:lnTo>
                <a:lnTo>
                  <a:pt x="15100" y="4318"/>
                </a:lnTo>
                <a:lnTo>
                  <a:pt x="16776" y="3098"/>
                </a:lnTo>
                <a:lnTo>
                  <a:pt x="18630" y="2463"/>
                </a:lnTo>
                <a:lnTo>
                  <a:pt x="18630" y="1244"/>
                </a:lnTo>
                <a:lnTo>
                  <a:pt x="11582" y="1244"/>
                </a:lnTo>
                <a:lnTo>
                  <a:pt x="11582" y="2463"/>
                </a:lnTo>
                <a:lnTo>
                  <a:pt x="12420" y="2463"/>
                </a:lnTo>
                <a:lnTo>
                  <a:pt x="14097" y="3098"/>
                </a:lnTo>
                <a:lnTo>
                  <a:pt x="13258" y="4953"/>
                </a:lnTo>
                <a:lnTo>
                  <a:pt x="5372" y="16065"/>
                </a:lnTo>
                <a:lnTo>
                  <a:pt x="5372" y="2463"/>
                </a:lnTo>
                <a:lnTo>
                  <a:pt x="7886" y="2463"/>
                </a:lnTo>
                <a:lnTo>
                  <a:pt x="7886" y="1244"/>
                </a:lnTo>
                <a:lnTo>
                  <a:pt x="0" y="1244"/>
                </a:lnTo>
                <a:lnTo>
                  <a:pt x="0" y="2463"/>
                </a:lnTo>
                <a:lnTo>
                  <a:pt x="1841" y="2463"/>
                </a:lnTo>
                <a:lnTo>
                  <a:pt x="1841" y="29654"/>
                </a:lnTo>
                <a:lnTo>
                  <a:pt x="0" y="29654"/>
                </a:lnTo>
                <a:lnTo>
                  <a:pt x="0" y="30886"/>
                </a:lnTo>
                <a:lnTo>
                  <a:pt x="7886" y="30886"/>
                </a:lnTo>
                <a:lnTo>
                  <a:pt x="7886" y="29654"/>
                </a:lnTo>
                <a:lnTo>
                  <a:pt x="5372" y="29654"/>
                </a:lnTo>
                <a:lnTo>
                  <a:pt x="5372" y="18529"/>
                </a:lnTo>
                <a:lnTo>
                  <a:pt x="7886" y="14820"/>
                </a:lnTo>
                <a:lnTo>
                  <a:pt x="14097" y="27178"/>
                </a:lnTo>
                <a:lnTo>
                  <a:pt x="14097" y="29032"/>
                </a:lnTo>
                <a:lnTo>
                  <a:pt x="13258" y="29654"/>
                </a:lnTo>
                <a:lnTo>
                  <a:pt x="12420" y="29654"/>
                </a:lnTo>
                <a:lnTo>
                  <a:pt x="12420" y="30886"/>
                </a:lnTo>
                <a:lnTo>
                  <a:pt x="20307" y="30886"/>
                </a:lnTo>
                <a:lnTo>
                  <a:pt x="20307" y="29654"/>
                </a:lnTo>
                <a:close/>
              </a:path>
              <a:path w="967104" h="132714">
                <a:moveTo>
                  <a:pt x="28194" y="129717"/>
                </a:moveTo>
                <a:lnTo>
                  <a:pt x="27355" y="128473"/>
                </a:lnTo>
                <a:lnTo>
                  <a:pt x="25679" y="127228"/>
                </a:lnTo>
                <a:lnTo>
                  <a:pt x="23837" y="128473"/>
                </a:lnTo>
                <a:lnTo>
                  <a:pt x="22999" y="129717"/>
                </a:lnTo>
                <a:lnTo>
                  <a:pt x="23837" y="131572"/>
                </a:lnTo>
                <a:lnTo>
                  <a:pt x="25679" y="132181"/>
                </a:lnTo>
                <a:lnTo>
                  <a:pt x="27355" y="131572"/>
                </a:lnTo>
                <a:lnTo>
                  <a:pt x="28194" y="129717"/>
                </a:lnTo>
                <a:close/>
              </a:path>
              <a:path w="967104" h="132714">
                <a:moveTo>
                  <a:pt x="41465" y="8039"/>
                </a:moveTo>
                <a:lnTo>
                  <a:pt x="40627" y="1244"/>
                </a:lnTo>
                <a:lnTo>
                  <a:pt x="23837" y="1244"/>
                </a:lnTo>
                <a:lnTo>
                  <a:pt x="22148" y="8039"/>
                </a:lnTo>
                <a:lnTo>
                  <a:pt x="22999" y="8039"/>
                </a:lnTo>
                <a:lnTo>
                  <a:pt x="23837" y="5562"/>
                </a:lnTo>
                <a:lnTo>
                  <a:pt x="25679" y="3098"/>
                </a:lnTo>
                <a:lnTo>
                  <a:pt x="29210" y="2463"/>
                </a:lnTo>
                <a:lnTo>
                  <a:pt x="30048" y="2463"/>
                </a:lnTo>
                <a:lnTo>
                  <a:pt x="30886" y="4318"/>
                </a:lnTo>
                <a:lnTo>
                  <a:pt x="30886" y="28422"/>
                </a:lnTo>
                <a:lnTo>
                  <a:pt x="30048" y="29654"/>
                </a:lnTo>
                <a:lnTo>
                  <a:pt x="27355" y="29654"/>
                </a:lnTo>
                <a:lnTo>
                  <a:pt x="27355" y="30886"/>
                </a:lnTo>
                <a:lnTo>
                  <a:pt x="36258" y="30886"/>
                </a:lnTo>
                <a:lnTo>
                  <a:pt x="36258" y="29654"/>
                </a:lnTo>
                <a:lnTo>
                  <a:pt x="33566" y="29654"/>
                </a:lnTo>
                <a:lnTo>
                  <a:pt x="33566" y="2463"/>
                </a:lnTo>
                <a:lnTo>
                  <a:pt x="35420" y="2463"/>
                </a:lnTo>
                <a:lnTo>
                  <a:pt x="38938" y="3098"/>
                </a:lnTo>
                <a:lnTo>
                  <a:pt x="38938" y="4318"/>
                </a:lnTo>
                <a:lnTo>
                  <a:pt x="40627" y="8039"/>
                </a:lnTo>
                <a:lnTo>
                  <a:pt x="41465" y="8039"/>
                </a:lnTo>
                <a:close/>
              </a:path>
              <a:path w="967104" h="132714">
                <a:moveTo>
                  <a:pt x="42468" y="73507"/>
                </a:moveTo>
                <a:lnTo>
                  <a:pt x="41465" y="72263"/>
                </a:lnTo>
                <a:lnTo>
                  <a:pt x="40627" y="68567"/>
                </a:lnTo>
                <a:lnTo>
                  <a:pt x="38938" y="66713"/>
                </a:lnTo>
                <a:lnTo>
                  <a:pt x="38938" y="73507"/>
                </a:lnTo>
                <a:lnTo>
                  <a:pt x="38938" y="75361"/>
                </a:lnTo>
                <a:lnTo>
                  <a:pt x="37096" y="78435"/>
                </a:lnTo>
                <a:lnTo>
                  <a:pt x="36258" y="79679"/>
                </a:lnTo>
                <a:lnTo>
                  <a:pt x="32727" y="80289"/>
                </a:lnTo>
                <a:lnTo>
                  <a:pt x="29210" y="80289"/>
                </a:lnTo>
                <a:lnTo>
                  <a:pt x="28194" y="79679"/>
                </a:lnTo>
                <a:lnTo>
                  <a:pt x="27355" y="79070"/>
                </a:lnTo>
                <a:lnTo>
                  <a:pt x="27355" y="66103"/>
                </a:lnTo>
                <a:lnTo>
                  <a:pt x="31724" y="66103"/>
                </a:lnTo>
                <a:lnTo>
                  <a:pt x="34404" y="66103"/>
                </a:lnTo>
                <a:lnTo>
                  <a:pt x="37096" y="67957"/>
                </a:lnTo>
                <a:lnTo>
                  <a:pt x="37934" y="69799"/>
                </a:lnTo>
                <a:lnTo>
                  <a:pt x="38938" y="73507"/>
                </a:lnTo>
                <a:lnTo>
                  <a:pt x="38938" y="66713"/>
                </a:lnTo>
                <a:lnTo>
                  <a:pt x="35420" y="65468"/>
                </a:lnTo>
                <a:lnTo>
                  <a:pt x="37096" y="64249"/>
                </a:lnTo>
                <a:lnTo>
                  <a:pt x="39776" y="62395"/>
                </a:lnTo>
                <a:lnTo>
                  <a:pt x="40627" y="58686"/>
                </a:lnTo>
                <a:lnTo>
                  <a:pt x="40627" y="56210"/>
                </a:lnTo>
                <a:lnTo>
                  <a:pt x="38938" y="53111"/>
                </a:lnTo>
                <a:lnTo>
                  <a:pt x="37934" y="52895"/>
                </a:lnTo>
                <a:lnTo>
                  <a:pt x="37934" y="58686"/>
                </a:lnTo>
                <a:lnTo>
                  <a:pt x="37096" y="60540"/>
                </a:lnTo>
                <a:lnTo>
                  <a:pt x="36258" y="63614"/>
                </a:lnTo>
                <a:lnTo>
                  <a:pt x="32727" y="64858"/>
                </a:lnTo>
                <a:lnTo>
                  <a:pt x="27355" y="64858"/>
                </a:lnTo>
                <a:lnTo>
                  <a:pt x="27355" y="54356"/>
                </a:lnTo>
                <a:lnTo>
                  <a:pt x="28194" y="53111"/>
                </a:lnTo>
                <a:lnTo>
                  <a:pt x="29210" y="52501"/>
                </a:lnTo>
                <a:lnTo>
                  <a:pt x="31724" y="52501"/>
                </a:lnTo>
                <a:lnTo>
                  <a:pt x="32727" y="53111"/>
                </a:lnTo>
                <a:lnTo>
                  <a:pt x="36258" y="53746"/>
                </a:lnTo>
                <a:lnTo>
                  <a:pt x="37096" y="54965"/>
                </a:lnTo>
                <a:lnTo>
                  <a:pt x="37934" y="58686"/>
                </a:lnTo>
                <a:lnTo>
                  <a:pt x="37934" y="52895"/>
                </a:lnTo>
                <a:lnTo>
                  <a:pt x="36258" y="52501"/>
                </a:lnTo>
                <a:lnTo>
                  <a:pt x="32727" y="51892"/>
                </a:lnTo>
                <a:lnTo>
                  <a:pt x="22148" y="51892"/>
                </a:lnTo>
                <a:lnTo>
                  <a:pt x="22148" y="52501"/>
                </a:lnTo>
                <a:lnTo>
                  <a:pt x="22999" y="52501"/>
                </a:lnTo>
                <a:lnTo>
                  <a:pt x="24676" y="53111"/>
                </a:lnTo>
                <a:lnTo>
                  <a:pt x="24676" y="79679"/>
                </a:lnTo>
                <a:lnTo>
                  <a:pt x="22999" y="80289"/>
                </a:lnTo>
                <a:lnTo>
                  <a:pt x="22148" y="80289"/>
                </a:lnTo>
                <a:lnTo>
                  <a:pt x="22148" y="81534"/>
                </a:lnTo>
                <a:lnTo>
                  <a:pt x="32727" y="81534"/>
                </a:lnTo>
                <a:lnTo>
                  <a:pt x="36258" y="80924"/>
                </a:lnTo>
                <a:lnTo>
                  <a:pt x="39776" y="79070"/>
                </a:lnTo>
                <a:lnTo>
                  <a:pt x="41465" y="77216"/>
                </a:lnTo>
                <a:lnTo>
                  <a:pt x="42468" y="73507"/>
                </a:lnTo>
                <a:close/>
              </a:path>
              <a:path w="967104" h="132714">
                <a:moveTo>
                  <a:pt x="61772" y="121678"/>
                </a:moveTo>
                <a:lnTo>
                  <a:pt x="60934" y="117970"/>
                </a:lnTo>
                <a:lnTo>
                  <a:pt x="60096" y="115506"/>
                </a:lnTo>
                <a:lnTo>
                  <a:pt x="57404" y="113652"/>
                </a:lnTo>
                <a:lnTo>
                  <a:pt x="53886" y="113042"/>
                </a:lnTo>
                <a:lnTo>
                  <a:pt x="51193" y="113042"/>
                </a:lnTo>
                <a:lnTo>
                  <a:pt x="50355" y="113652"/>
                </a:lnTo>
                <a:lnTo>
                  <a:pt x="47675" y="116116"/>
                </a:lnTo>
                <a:lnTo>
                  <a:pt x="48514" y="105003"/>
                </a:lnTo>
                <a:lnTo>
                  <a:pt x="60934" y="105003"/>
                </a:lnTo>
                <a:lnTo>
                  <a:pt x="60934" y="102539"/>
                </a:lnTo>
                <a:lnTo>
                  <a:pt x="46837" y="102539"/>
                </a:lnTo>
                <a:lnTo>
                  <a:pt x="45999" y="117970"/>
                </a:lnTo>
                <a:lnTo>
                  <a:pt x="47675" y="117970"/>
                </a:lnTo>
                <a:lnTo>
                  <a:pt x="50355" y="115506"/>
                </a:lnTo>
                <a:lnTo>
                  <a:pt x="53886" y="114261"/>
                </a:lnTo>
                <a:lnTo>
                  <a:pt x="54724" y="114896"/>
                </a:lnTo>
                <a:lnTo>
                  <a:pt x="57404" y="116751"/>
                </a:lnTo>
                <a:lnTo>
                  <a:pt x="58242" y="118592"/>
                </a:lnTo>
                <a:lnTo>
                  <a:pt x="59258" y="122301"/>
                </a:lnTo>
                <a:lnTo>
                  <a:pt x="58242" y="126009"/>
                </a:lnTo>
                <a:lnTo>
                  <a:pt x="57404" y="128473"/>
                </a:lnTo>
                <a:lnTo>
                  <a:pt x="56565" y="129717"/>
                </a:lnTo>
                <a:lnTo>
                  <a:pt x="53047" y="130937"/>
                </a:lnTo>
                <a:lnTo>
                  <a:pt x="49517" y="130327"/>
                </a:lnTo>
                <a:lnTo>
                  <a:pt x="47675" y="128473"/>
                </a:lnTo>
                <a:lnTo>
                  <a:pt x="48514" y="126619"/>
                </a:lnTo>
                <a:lnTo>
                  <a:pt x="48514" y="124155"/>
                </a:lnTo>
                <a:lnTo>
                  <a:pt x="46837" y="123532"/>
                </a:lnTo>
                <a:lnTo>
                  <a:pt x="45999" y="124155"/>
                </a:lnTo>
                <a:lnTo>
                  <a:pt x="44983" y="126009"/>
                </a:lnTo>
                <a:lnTo>
                  <a:pt x="44983" y="127863"/>
                </a:lnTo>
                <a:lnTo>
                  <a:pt x="47675" y="130327"/>
                </a:lnTo>
                <a:lnTo>
                  <a:pt x="49517" y="131572"/>
                </a:lnTo>
                <a:lnTo>
                  <a:pt x="53047" y="132181"/>
                </a:lnTo>
                <a:lnTo>
                  <a:pt x="53886" y="132181"/>
                </a:lnTo>
                <a:lnTo>
                  <a:pt x="57404" y="131572"/>
                </a:lnTo>
                <a:lnTo>
                  <a:pt x="60096" y="129717"/>
                </a:lnTo>
                <a:lnTo>
                  <a:pt x="60096" y="129082"/>
                </a:lnTo>
                <a:lnTo>
                  <a:pt x="61772" y="126009"/>
                </a:lnTo>
                <a:lnTo>
                  <a:pt x="61772" y="121678"/>
                </a:lnTo>
                <a:close/>
              </a:path>
              <a:path w="967104" h="132714">
                <a:moveTo>
                  <a:pt x="64465" y="29654"/>
                </a:moveTo>
                <a:lnTo>
                  <a:pt x="62776" y="29032"/>
                </a:lnTo>
                <a:lnTo>
                  <a:pt x="61772" y="27787"/>
                </a:lnTo>
                <a:lnTo>
                  <a:pt x="57404" y="8686"/>
                </a:lnTo>
                <a:lnTo>
                  <a:pt x="57404" y="18529"/>
                </a:lnTo>
                <a:lnTo>
                  <a:pt x="50355" y="18529"/>
                </a:lnTo>
                <a:lnTo>
                  <a:pt x="53886" y="4318"/>
                </a:lnTo>
                <a:lnTo>
                  <a:pt x="57404" y="18529"/>
                </a:lnTo>
                <a:lnTo>
                  <a:pt x="57404" y="8686"/>
                </a:lnTo>
                <a:lnTo>
                  <a:pt x="55562" y="622"/>
                </a:lnTo>
                <a:lnTo>
                  <a:pt x="53047" y="1244"/>
                </a:lnTo>
                <a:lnTo>
                  <a:pt x="45999" y="27787"/>
                </a:lnTo>
                <a:lnTo>
                  <a:pt x="44983" y="29032"/>
                </a:lnTo>
                <a:lnTo>
                  <a:pt x="44145" y="29654"/>
                </a:lnTo>
                <a:lnTo>
                  <a:pt x="43307" y="29654"/>
                </a:lnTo>
                <a:lnTo>
                  <a:pt x="43307" y="30886"/>
                </a:lnTo>
                <a:lnTo>
                  <a:pt x="50355" y="30886"/>
                </a:lnTo>
                <a:lnTo>
                  <a:pt x="50355" y="29654"/>
                </a:lnTo>
                <a:lnTo>
                  <a:pt x="49517" y="29654"/>
                </a:lnTo>
                <a:lnTo>
                  <a:pt x="47675" y="29032"/>
                </a:lnTo>
                <a:lnTo>
                  <a:pt x="47675" y="26568"/>
                </a:lnTo>
                <a:lnTo>
                  <a:pt x="49517" y="19773"/>
                </a:lnTo>
                <a:lnTo>
                  <a:pt x="57404" y="19773"/>
                </a:lnTo>
                <a:lnTo>
                  <a:pt x="59258" y="27178"/>
                </a:lnTo>
                <a:lnTo>
                  <a:pt x="59258" y="29032"/>
                </a:lnTo>
                <a:lnTo>
                  <a:pt x="58242" y="29654"/>
                </a:lnTo>
                <a:lnTo>
                  <a:pt x="57404" y="29654"/>
                </a:lnTo>
                <a:lnTo>
                  <a:pt x="57404" y="30886"/>
                </a:lnTo>
                <a:lnTo>
                  <a:pt x="64465" y="30886"/>
                </a:lnTo>
                <a:lnTo>
                  <a:pt x="64465" y="29654"/>
                </a:lnTo>
                <a:close/>
              </a:path>
              <a:path w="967104" h="132714">
                <a:moveTo>
                  <a:pt x="83934" y="29654"/>
                </a:moveTo>
                <a:lnTo>
                  <a:pt x="82092" y="29654"/>
                </a:lnTo>
                <a:lnTo>
                  <a:pt x="79400" y="29032"/>
                </a:lnTo>
                <a:lnTo>
                  <a:pt x="78562" y="27178"/>
                </a:lnTo>
                <a:lnTo>
                  <a:pt x="78562" y="622"/>
                </a:lnTo>
                <a:lnTo>
                  <a:pt x="77724" y="622"/>
                </a:lnTo>
                <a:lnTo>
                  <a:pt x="75869" y="3098"/>
                </a:lnTo>
                <a:lnTo>
                  <a:pt x="72351" y="3708"/>
                </a:lnTo>
                <a:lnTo>
                  <a:pt x="70675" y="3708"/>
                </a:lnTo>
                <a:lnTo>
                  <a:pt x="70675" y="4318"/>
                </a:lnTo>
                <a:lnTo>
                  <a:pt x="74193" y="4318"/>
                </a:lnTo>
                <a:lnTo>
                  <a:pt x="75031" y="4953"/>
                </a:lnTo>
                <a:lnTo>
                  <a:pt x="75869" y="6184"/>
                </a:lnTo>
                <a:lnTo>
                  <a:pt x="75869" y="27178"/>
                </a:lnTo>
                <a:lnTo>
                  <a:pt x="75031" y="29032"/>
                </a:lnTo>
                <a:lnTo>
                  <a:pt x="72351" y="29654"/>
                </a:lnTo>
                <a:lnTo>
                  <a:pt x="70675" y="29654"/>
                </a:lnTo>
                <a:lnTo>
                  <a:pt x="70675" y="30886"/>
                </a:lnTo>
                <a:lnTo>
                  <a:pt x="83934" y="30886"/>
                </a:lnTo>
                <a:lnTo>
                  <a:pt x="83934" y="29654"/>
                </a:lnTo>
                <a:close/>
              </a:path>
              <a:path w="967104" h="132714">
                <a:moveTo>
                  <a:pt x="107772" y="10502"/>
                </a:moveTo>
                <a:lnTo>
                  <a:pt x="105930" y="4953"/>
                </a:lnTo>
                <a:lnTo>
                  <a:pt x="105079" y="3708"/>
                </a:lnTo>
                <a:lnTo>
                  <a:pt x="102400" y="1854"/>
                </a:lnTo>
                <a:lnTo>
                  <a:pt x="98869" y="622"/>
                </a:lnTo>
                <a:lnTo>
                  <a:pt x="98031" y="1244"/>
                </a:lnTo>
                <a:lnTo>
                  <a:pt x="95351" y="2463"/>
                </a:lnTo>
                <a:lnTo>
                  <a:pt x="92659" y="4953"/>
                </a:lnTo>
                <a:lnTo>
                  <a:pt x="91821" y="6184"/>
                </a:lnTo>
                <a:lnTo>
                  <a:pt x="90982" y="8648"/>
                </a:lnTo>
                <a:lnTo>
                  <a:pt x="90144" y="12357"/>
                </a:lnTo>
                <a:lnTo>
                  <a:pt x="90144" y="17919"/>
                </a:lnTo>
                <a:lnTo>
                  <a:pt x="96189" y="30276"/>
                </a:lnTo>
                <a:lnTo>
                  <a:pt x="98869" y="29641"/>
                </a:lnTo>
                <a:lnTo>
                  <a:pt x="97193" y="29032"/>
                </a:lnTo>
                <a:lnTo>
                  <a:pt x="95351" y="25933"/>
                </a:lnTo>
                <a:lnTo>
                  <a:pt x="94513" y="23469"/>
                </a:lnTo>
                <a:lnTo>
                  <a:pt x="93675" y="19773"/>
                </a:lnTo>
                <a:lnTo>
                  <a:pt x="93675" y="11747"/>
                </a:lnTo>
                <a:lnTo>
                  <a:pt x="94513" y="8648"/>
                </a:lnTo>
                <a:lnTo>
                  <a:pt x="95351" y="6184"/>
                </a:lnTo>
                <a:lnTo>
                  <a:pt x="97193" y="3708"/>
                </a:lnTo>
                <a:lnTo>
                  <a:pt x="98869" y="2463"/>
                </a:lnTo>
                <a:lnTo>
                  <a:pt x="101561" y="3098"/>
                </a:lnTo>
                <a:lnTo>
                  <a:pt x="103238" y="6184"/>
                </a:lnTo>
                <a:lnTo>
                  <a:pt x="104241" y="8648"/>
                </a:lnTo>
                <a:lnTo>
                  <a:pt x="105079" y="12357"/>
                </a:lnTo>
                <a:lnTo>
                  <a:pt x="105079" y="16065"/>
                </a:lnTo>
                <a:lnTo>
                  <a:pt x="104241" y="20383"/>
                </a:lnTo>
                <a:lnTo>
                  <a:pt x="104241" y="23469"/>
                </a:lnTo>
                <a:lnTo>
                  <a:pt x="103238" y="25933"/>
                </a:lnTo>
                <a:lnTo>
                  <a:pt x="101561" y="29032"/>
                </a:lnTo>
                <a:lnTo>
                  <a:pt x="96189" y="30276"/>
                </a:lnTo>
                <a:lnTo>
                  <a:pt x="98869" y="31508"/>
                </a:lnTo>
                <a:lnTo>
                  <a:pt x="100723" y="30886"/>
                </a:lnTo>
                <a:lnTo>
                  <a:pt x="103238" y="29654"/>
                </a:lnTo>
                <a:lnTo>
                  <a:pt x="105930" y="27178"/>
                </a:lnTo>
                <a:lnTo>
                  <a:pt x="105930" y="25933"/>
                </a:lnTo>
                <a:lnTo>
                  <a:pt x="106768" y="23469"/>
                </a:lnTo>
                <a:lnTo>
                  <a:pt x="107772" y="19773"/>
                </a:lnTo>
                <a:lnTo>
                  <a:pt x="107772" y="10502"/>
                </a:lnTo>
                <a:close/>
              </a:path>
              <a:path w="967104" h="132714">
                <a:moveTo>
                  <a:pt x="131610" y="14211"/>
                </a:moveTo>
                <a:lnTo>
                  <a:pt x="119189" y="1244"/>
                </a:lnTo>
                <a:lnTo>
                  <a:pt x="111302" y="1244"/>
                </a:lnTo>
                <a:lnTo>
                  <a:pt x="111302" y="2463"/>
                </a:lnTo>
                <a:lnTo>
                  <a:pt x="113982" y="2463"/>
                </a:lnTo>
                <a:lnTo>
                  <a:pt x="113982" y="29641"/>
                </a:lnTo>
                <a:lnTo>
                  <a:pt x="117513" y="29641"/>
                </a:lnTo>
                <a:lnTo>
                  <a:pt x="116497" y="28422"/>
                </a:lnTo>
                <a:lnTo>
                  <a:pt x="116497" y="3708"/>
                </a:lnTo>
                <a:lnTo>
                  <a:pt x="117513" y="2463"/>
                </a:lnTo>
                <a:lnTo>
                  <a:pt x="119189" y="2463"/>
                </a:lnTo>
                <a:lnTo>
                  <a:pt x="122707" y="3098"/>
                </a:lnTo>
                <a:lnTo>
                  <a:pt x="125399" y="5562"/>
                </a:lnTo>
                <a:lnTo>
                  <a:pt x="127076" y="8039"/>
                </a:lnTo>
                <a:lnTo>
                  <a:pt x="128079" y="11747"/>
                </a:lnTo>
                <a:lnTo>
                  <a:pt x="128079" y="17310"/>
                </a:lnTo>
                <a:lnTo>
                  <a:pt x="119189" y="29654"/>
                </a:lnTo>
                <a:lnTo>
                  <a:pt x="111302" y="29654"/>
                </a:lnTo>
                <a:lnTo>
                  <a:pt x="111302" y="30886"/>
                </a:lnTo>
                <a:lnTo>
                  <a:pt x="119189" y="30886"/>
                </a:lnTo>
                <a:lnTo>
                  <a:pt x="122707" y="30276"/>
                </a:lnTo>
                <a:lnTo>
                  <a:pt x="131610" y="15455"/>
                </a:lnTo>
                <a:lnTo>
                  <a:pt x="131610" y="14211"/>
                </a:lnTo>
                <a:close/>
              </a:path>
              <a:path w="967104" h="132714">
                <a:moveTo>
                  <a:pt x="435305" y="111798"/>
                </a:moveTo>
                <a:lnTo>
                  <a:pt x="434289" y="108712"/>
                </a:lnTo>
                <a:lnTo>
                  <a:pt x="432612" y="105613"/>
                </a:lnTo>
                <a:lnTo>
                  <a:pt x="431774" y="104394"/>
                </a:lnTo>
                <a:lnTo>
                  <a:pt x="431774" y="109943"/>
                </a:lnTo>
                <a:lnTo>
                  <a:pt x="431774" y="124764"/>
                </a:lnTo>
                <a:lnTo>
                  <a:pt x="430771" y="127228"/>
                </a:lnTo>
                <a:lnTo>
                  <a:pt x="429082" y="129717"/>
                </a:lnTo>
                <a:lnTo>
                  <a:pt x="426402" y="130937"/>
                </a:lnTo>
                <a:lnTo>
                  <a:pt x="424726" y="130327"/>
                </a:lnTo>
                <a:lnTo>
                  <a:pt x="422033" y="127228"/>
                </a:lnTo>
                <a:lnTo>
                  <a:pt x="421195" y="124155"/>
                </a:lnTo>
                <a:lnTo>
                  <a:pt x="421195" y="109943"/>
                </a:lnTo>
                <a:lnTo>
                  <a:pt x="422033" y="106857"/>
                </a:lnTo>
                <a:lnTo>
                  <a:pt x="423710" y="104394"/>
                </a:lnTo>
                <a:lnTo>
                  <a:pt x="426402" y="103149"/>
                </a:lnTo>
                <a:lnTo>
                  <a:pt x="429082" y="103759"/>
                </a:lnTo>
                <a:lnTo>
                  <a:pt x="430771" y="106857"/>
                </a:lnTo>
                <a:lnTo>
                  <a:pt x="431774" y="109943"/>
                </a:lnTo>
                <a:lnTo>
                  <a:pt x="431774" y="104394"/>
                </a:lnTo>
                <a:lnTo>
                  <a:pt x="429082" y="102539"/>
                </a:lnTo>
                <a:lnTo>
                  <a:pt x="426402" y="101904"/>
                </a:lnTo>
                <a:lnTo>
                  <a:pt x="424726" y="101904"/>
                </a:lnTo>
                <a:lnTo>
                  <a:pt x="422033" y="103149"/>
                </a:lnTo>
                <a:lnTo>
                  <a:pt x="420192" y="106248"/>
                </a:lnTo>
                <a:lnTo>
                  <a:pt x="419354" y="106857"/>
                </a:lnTo>
                <a:lnTo>
                  <a:pt x="417677" y="113042"/>
                </a:lnTo>
                <a:lnTo>
                  <a:pt x="417677" y="122301"/>
                </a:lnTo>
                <a:lnTo>
                  <a:pt x="426402" y="132181"/>
                </a:lnTo>
                <a:lnTo>
                  <a:pt x="428244" y="132181"/>
                </a:lnTo>
                <a:lnTo>
                  <a:pt x="430771" y="130937"/>
                </a:lnTo>
                <a:lnTo>
                  <a:pt x="432612" y="127863"/>
                </a:lnTo>
                <a:lnTo>
                  <a:pt x="433451" y="127228"/>
                </a:lnTo>
                <a:lnTo>
                  <a:pt x="434289" y="124155"/>
                </a:lnTo>
                <a:lnTo>
                  <a:pt x="435305" y="121069"/>
                </a:lnTo>
                <a:lnTo>
                  <a:pt x="435305" y="111798"/>
                </a:lnTo>
                <a:close/>
              </a:path>
              <a:path w="967104" h="132714">
                <a:moveTo>
                  <a:pt x="437984" y="51892"/>
                </a:moveTo>
                <a:lnTo>
                  <a:pt x="431774" y="51892"/>
                </a:lnTo>
                <a:lnTo>
                  <a:pt x="431774" y="52501"/>
                </a:lnTo>
                <a:lnTo>
                  <a:pt x="433451" y="53111"/>
                </a:lnTo>
                <a:lnTo>
                  <a:pt x="433451" y="54965"/>
                </a:lnTo>
                <a:lnTo>
                  <a:pt x="428244" y="74739"/>
                </a:lnTo>
                <a:lnTo>
                  <a:pt x="422871" y="54965"/>
                </a:lnTo>
                <a:lnTo>
                  <a:pt x="422871" y="53111"/>
                </a:lnTo>
                <a:lnTo>
                  <a:pt x="423710" y="52501"/>
                </a:lnTo>
                <a:lnTo>
                  <a:pt x="424726" y="52501"/>
                </a:lnTo>
                <a:lnTo>
                  <a:pt x="424726" y="51892"/>
                </a:lnTo>
                <a:lnTo>
                  <a:pt x="417677" y="51892"/>
                </a:lnTo>
                <a:lnTo>
                  <a:pt x="417677" y="52501"/>
                </a:lnTo>
                <a:lnTo>
                  <a:pt x="418515" y="52501"/>
                </a:lnTo>
                <a:lnTo>
                  <a:pt x="419354" y="53111"/>
                </a:lnTo>
                <a:lnTo>
                  <a:pt x="420192" y="54965"/>
                </a:lnTo>
                <a:lnTo>
                  <a:pt x="426402" y="81534"/>
                </a:lnTo>
                <a:lnTo>
                  <a:pt x="427240" y="81534"/>
                </a:lnTo>
                <a:lnTo>
                  <a:pt x="435305" y="54965"/>
                </a:lnTo>
                <a:lnTo>
                  <a:pt x="436143" y="53111"/>
                </a:lnTo>
                <a:lnTo>
                  <a:pt x="436981" y="52501"/>
                </a:lnTo>
                <a:lnTo>
                  <a:pt x="437984" y="52501"/>
                </a:lnTo>
                <a:lnTo>
                  <a:pt x="437984" y="51892"/>
                </a:lnTo>
                <a:close/>
              </a:path>
              <a:path w="967104" h="132714">
                <a:moveTo>
                  <a:pt x="437984" y="29654"/>
                </a:moveTo>
                <a:lnTo>
                  <a:pt x="436981" y="29654"/>
                </a:lnTo>
                <a:lnTo>
                  <a:pt x="436143" y="29032"/>
                </a:lnTo>
                <a:lnTo>
                  <a:pt x="435305" y="27787"/>
                </a:lnTo>
                <a:lnTo>
                  <a:pt x="427240" y="11747"/>
                </a:lnTo>
                <a:lnTo>
                  <a:pt x="432612" y="4318"/>
                </a:lnTo>
                <a:lnTo>
                  <a:pt x="434289" y="3098"/>
                </a:lnTo>
                <a:lnTo>
                  <a:pt x="436143" y="2463"/>
                </a:lnTo>
                <a:lnTo>
                  <a:pt x="436981" y="2463"/>
                </a:lnTo>
                <a:lnTo>
                  <a:pt x="436981" y="1244"/>
                </a:lnTo>
                <a:lnTo>
                  <a:pt x="429082" y="1244"/>
                </a:lnTo>
                <a:lnTo>
                  <a:pt x="429082" y="2463"/>
                </a:lnTo>
                <a:lnTo>
                  <a:pt x="429933" y="2463"/>
                </a:lnTo>
                <a:lnTo>
                  <a:pt x="431774" y="3098"/>
                </a:lnTo>
                <a:lnTo>
                  <a:pt x="430771" y="4953"/>
                </a:lnTo>
                <a:lnTo>
                  <a:pt x="422871" y="16065"/>
                </a:lnTo>
                <a:lnTo>
                  <a:pt x="422871" y="2463"/>
                </a:lnTo>
                <a:lnTo>
                  <a:pt x="425564" y="2463"/>
                </a:lnTo>
                <a:lnTo>
                  <a:pt x="425564" y="1244"/>
                </a:lnTo>
                <a:lnTo>
                  <a:pt x="417677" y="1244"/>
                </a:lnTo>
                <a:lnTo>
                  <a:pt x="417677" y="2463"/>
                </a:lnTo>
                <a:lnTo>
                  <a:pt x="419354" y="2463"/>
                </a:lnTo>
                <a:lnTo>
                  <a:pt x="420192" y="3708"/>
                </a:lnTo>
                <a:lnTo>
                  <a:pt x="420192" y="28422"/>
                </a:lnTo>
                <a:lnTo>
                  <a:pt x="419354" y="29654"/>
                </a:lnTo>
                <a:lnTo>
                  <a:pt x="417677" y="29654"/>
                </a:lnTo>
                <a:lnTo>
                  <a:pt x="417677" y="30886"/>
                </a:lnTo>
                <a:lnTo>
                  <a:pt x="425564" y="30886"/>
                </a:lnTo>
                <a:lnTo>
                  <a:pt x="425564" y="29654"/>
                </a:lnTo>
                <a:lnTo>
                  <a:pt x="422871" y="29654"/>
                </a:lnTo>
                <a:lnTo>
                  <a:pt x="422871" y="18529"/>
                </a:lnTo>
                <a:lnTo>
                  <a:pt x="425564" y="14820"/>
                </a:lnTo>
                <a:lnTo>
                  <a:pt x="431774" y="27178"/>
                </a:lnTo>
                <a:lnTo>
                  <a:pt x="431774" y="29032"/>
                </a:lnTo>
                <a:lnTo>
                  <a:pt x="430771" y="29654"/>
                </a:lnTo>
                <a:lnTo>
                  <a:pt x="429933" y="29654"/>
                </a:lnTo>
                <a:lnTo>
                  <a:pt x="429933" y="30886"/>
                </a:lnTo>
                <a:lnTo>
                  <a:pt x="437984" y="30886"/>
                </a:lnTo>
                <a:lnTo>
                  <a:pt x="437984" y="29654"/>
                </a:lnTo>
                <a:close/>
              </a:path>
              <a:path w="967104" h="132714">
                <a:moveTo>
                  <a:pt x="445871" y="129717"/>
                </a:moveTo>
                <a:lnTo>
                  <a:pt x="445033" y="128473"/>
                </a:lnTo>
                <a:lnTo>
                  <a:pt x="443191" y="127228"/>
                </a:lnTo>
                <a:lnTo>
                  <a:pt x="441515" y="128473"/>
                </a:lnTo>
                <a:lnTo>
                  <a:pt x="440499" y="129717"/>
                </a:lnTo>
                <a:lnTo>
                  <a:pt x="441515" y="131572"/>
                </a:lnTo>
                <a:lnTo>
                  <a:pt x="443191" y="132181"/>
                </a:lnTo>
                <a:lnTo>
                  <a:pt x="445033" y="131572"/>
                </a:lnTo>
                <a:lnTo>
                  <a:pt x="445871" y="129717"/>
                </a:lnTo>
                <a:close/>
              </a:path>
              <a:path w="967104" h="132714">
                <a:moveTo>
                  <a:pt x="459143" y="8039"/>
                </a:moveTo>
                <a:lnTo>
                  <a:pt x="458127" y="1244"/>
                </a:lnTo>
                <a:lnTo>
                  <a:pt x="441515" y="1244"/>
                </a:lnTo>
                <a:lnTo>
                  <a:pt x="439661" y="8039"/>
                </a:lnTo>
                <a:lnTo>
                  <a:pt x="440499" y="8039"/>
                </a:lnTo>
                <a:lnTo>
                  <a:pt x="442353" y="5562"/>
                </a:lnTo>
                <a:lnTo>
                  <a:pt x="443191" y="3098"/>
                </a:lnTo>
                <a:lnTo>
                  <a:pt x="446709" y="2463"/>
                </a:lnTo>
                <a:lnTo>
                  <a:pt x="448564" y="2463"/>
                </a:lnTo>
                <a:lnTo>
                  <a:pt x="448564" y="28422"/>
                </a:lnTo>
                <a:lnTo>
                  <a:pt x="447548" y="29654"/>
                </a:lnTo>
                <a:lnTo>
                  <a:pt x="445033" y="29654"/>
                </a:lnTo>
                <a:lnTo>
                  <a:pt x="445033" y="30886"/>
                </a:lnTo>
                <a:lnTo>
                  <a:pt x="454609" y="30886"/>
                </a:lnTo>
                <a:lnTo>
                  <a:pt x="454609" y="29654"/>
                </a:lnTo>
                <a:lnTo>
                  <a:pt x="452081" y="29654"/>
                </a:lnTo>
                <a:lnTo>
                  <a:pt x="451078" y="28422"/>
                </a:lnTo>
                <a:lnTo>
                  <a:pt x="451078" y="2463"/>
                </a:lnTo>
                <a:lnTo>
                  <a:pt x="452920" y="2463"/>
                </a:lnTo>
                <a:lnTo>
                  <a:pt x="456450" y="3098"/>
                </a:lnTo>
                <a:lnTo>
                  <a:pt x="457288" y="4318"/>
                </a:lnTo>
                <a:lnTo>
                  <a:pt x="458127" y="8039"/>
                </a:lnTo>
                <a:lnTo>
                  <a:pt x="459143" y="8039"/>
                </a:lnTo>
                <a:close/>
              </a:path>
              <a:path w="967104" h="132714">
                <a:moveTo>
                  <a:pt x="459981" y="72263"/>
                </a:moveTo>
                <a:lnTo>
                  <a:pt x="458127" y="68567"/>
                </a:lnTo>
                <a:lnTo>
                  <a:pt x="456450" y="66713"/>
                </a:lnTo>
                <a:lnTo>
                  <a:pt x="456450" y="73507"/>
                </a:lnTo>
                <a:lnTo>
                  <a:pt x="456450" y="75361"/>
                </a:lnTo>
                <a:lnTo>
                  <a:pt x="454609" y="78435"/>
                </a:lnTo>
                <a:lnTo>
                  <a:pt x="453771" y="79679"/>
                </a:lnTo>
                <a:lnTo>
                  <a:pt x="450240" y="80289"/>
                </a:lnTo>
                <a:lnTo>
                  <a:pt x="446709" y="80289"/>
                </a:lnTo>
                <a:lnTo>
                  <a:pt x="445871" y="79679"/>
                </a:lnTo>
                <a:lnTo>
                  <a:pt x="445871" y="66103"/>
                </a:lnTo>
                <a:lnTo>
                  <a:pt x="449402" y="66103"/>
                </a:lnTo>
                <a:lnTo>
                  <a:pt x="452081" y="66103"/>
                </a:lnTo>
                <a:lnTo>
                  <a:pt x="454609" y="67957"/>
                </a:lnTo>
                <a:lnTo>
                  <a:pt x="455612" y="69799"/>
                </a:lnTo>
                <a:lnTo>
                  <a:pt x="456450" y="73507"/>
                </a:lnTo>
                <a:lnTo>
                  <a:pt x="456450" y="66713"/>
                </a:lnTo>
                <a:lnTo>
                  <a:pt x="452920" y="65468"/>
                </a:lnTo>
                <a:lnTo>
                  <a:pt x="454609" y="64249"/>
                </a:lnTo>
                <a:lnTo>
                  <a:pt x="457288" y="62395"/>
                </a:lnTo>
                <a:lnTo>
                  <a:pt x="458127" y="58686"/>
                </a:lnTo>
                <a:lnTo>
                  <a:pt x="458127" y="56210"/>
                </a:lnTo>
                <a:lnTo>
                  <a:pt x="456450" y="53111"/>
                </a:lnTo>
                <a:lnTo>
                  <a:pt x="455612" y="52844"/>
                </a:lnTo>
                <a:lnTo>
                  <a:pt x="455612" y="58686"/>
                </a:lnTo>
                <a:lnTo>
                  <a:pt x="455612" y="60540"/>
                </a:lnTo>
                <a:lnTo>
                  <a:pt x="453771" y="63614"/>
                </a:lnTo>
                <a:lnTo>
                  <a:pt x="450240" y="64858"/>
                </a:lnTo>
                <a:lnTo>
                  <a:pt x="445871" y="64858"/>
                </a:lnTo>
                <a:lnTo>
                  <a:pt x="445871" y="53111"/>
                </a:lnTo>
                <a:lnTo>
                  <a:pt x="446709" y="52501"/>
                </a:lnTo>
                <a:lnTo>
                  <a:pt x="449402" y="52501"/>
                </a:lnTo>
                <a:lnTo>
                  <a:pt x="450240" y="53111"/>
                </a:lnTo>
                <a:lnTo>
                  <a:pt x="453771" y="53746"/>
                </a:lnTo>
                <a:lnTo>
                  <a:pt x="454609" y="54965"/>
                </a:lnTo>
                <a:lnTo>
                  <a:pt x="455612" y="58686"/>
                </a:lnTo>
                <a:lnTo>
                  <a:pt x="455612" y="52844"/>
                </a:lnTo>
                <a:lnTo>
                  <a:pt x="454609" y="52501"/>
                </a:lnTo>
                <a:lnTo>
                  <a:pt x="450240" y="51892"/>
                </a:lnTo>
                <a:lnTo>
                  <a:pt x="439661" y="51892"/>
                </a:lnTo>
                <a:lnTo>
                  <a:pt x="439661" y="52501"/>
                </a:lnTo>
                <a:lnTo>
                  <a:pt x="441515" y="52501"/>
                </a:lnTo>
                <a:lnTo>
                  <a:pt x="442353" y="53111"/>
                </a:lnTo>
                <a:lnTo>
                  <a:pt x="442353" y="79679"/>
                </a:lnTo>
                <a:lnTo>
                  <a:pt x="441515" y="80289"/>
                </a:lnTo>
                <a:lnTo>
                  <a:pt x="439661" y="80289"/>
                </a:lnTo>
                <a:lnTo>
                  <a:pt x="439661" y="81534"/>
                </a:lnTo>
                <a:lnTo>
                  <a:pt x="451078" y="81534"/>
                </a:lnTo>
                <a:lnTo>
                  <a:pt x="454609" y="80924"/>
                </a:lnTo>
                <a:lnTo>
                  <a:pt x="457288" y="79070"/>
                </a:lnTo>
                <a:lnTo>
                  <a:pt x="459143" y="77216"/>
                </a:lnTo>
                <a:lnTo>
                  <a:pt x="459981" y="73507"/>
                </a:lnTo>
                <a:lnTo>
                  <a:pt x="459981" y="72263"/>
                </a:lnTo>
                <a:close/>
              </a:path>
              <a:path w="967104" h="132714">
                <a:moveTo>
                  <a:pt x="479450" y="102539"/>
                </a:moveTo>
                <a:lnTo>
                  <a:pt x="464337" y="102539"/>
                </a:lnTo>
                <a:lnTo>
                  <a:pt x="463499" y="117970"/>
                </a:lnTo>
                <a:lnTo>
                  <a:pt x="465353" y="117970"/>
                </a:lnTo>
                <a:lnTo>
                  <a:pt x="467868" y="115506"/>
                </a:lnTo>
                <a:lnTo>
                  <a:pt x="471398" y="114261"/>
                </a:lnTo>
                <a:lnTo>
                  <a:pt x="472401" y="114896"/>
                </a:lnTo>
                <a:lnTo>
                  <a:pt x="474916" y="116751"/>
                </a:lnTo>
                <a:lnTo>
                  <a:pt x="475919" y="118592"/>
                </a:lnTo>
                <a:lnTo>
                  <a:pt x="476770" y="122301"/>
                </a:lnTo>
                <a:lnTo>
                  <a:pt x="476770" y="126009"/>
                </a:lnTo>
                <a:lnTo>
                  <a:pt x="474916" y="128473"/>
                </a:lnTo>
                <a:lnTo>
                  <a:pt x="474078" y="129717"/>
                </a:lnTo>
                <a:lnTo>
                  <a:pt x="470547" y="130937"/>
                </a:lnTo>
                <a:lnTo>
                  <a:pt x="467029" y="130327"/>
                </a:lnTo>
                <a:lnTo>
                  <a:pt x="465353" y="128473"/>
                </a:lnTo>
                <a:lnTo>
                  <a:pt x="466191" y="126619"/>
                </a:lnTo>
                <a:lnTo>
                  <a:pt x="467029" y="125387"/>
                </a:lnTo>
                <a:lnTo>
                  <a:pt x="466191" y="124155"/>
                </a:lnTo>
                <a:lnTo>
                  <a:pt x="465353" y="123532"/>
                </a:lnTo>
                <a:lnTo>
                  <a:pt x="463499" y="124155"/>
                </a:lnTo>
                <a:lnTo>
                  <a:pt x="462661" y="126009"/>
                </a:lnTo>
                <a:lnTo>
                  <a:pt x="462661" y="127863"/>
                </a:lnTo>
                <a:lnTo>
                  <a:pt x="465353" y="130327"/>
                </a:lnTo>
                <a:lnTo>
                  <a:pt x="467029" y="131572"/>
                </a:lnTo>
                <a:lnTo>
                  <a:pt x="470547" y="132181"/>
                </a:lnTo>
                <a:lnTo>
                  <a:pt x="471398" y="132181"/>
                </a:lnTo>
                <a:lnTo>
                  <a:pt x="474916" y="131572"/>
                </a:lnTo>
                <a:lnTo>
                  <a:pt x="477608" y="129717"/>
                </a:lnTo>
                <a:lnTo>
                  <a:pt x="477608" y="129082"/>
                </a:lnTo>
                <a:lnTo>
                  <a:pt x="479450" y="126009"/>
                </a:lnTo>
                <a:lnTo>
                  <a:pt x="479450" y="117970"/>
                </a:lnTo>
                <a:lnTo>
                  <a:pt x="477608" y="115506"/>
                </a:lnTo>
                <a:lnTo>
                  <a:pt x="475919" y="113652"/>
                </a:lnTo>
                <a:lnTo>
                  <a:pt x="472401" y="113042"/>
                </a:lnTo>
                <a:lnTo>
                  <a:pt x="468871" y="113042"/>
                </a:lnTo>
                <a:lnTo>
                  <a:pt x="467868" y="113652"/>
                </a:lnTo>
                <a:lnTo>
                  <a:pt x="465353" y="116116"/>
                </a:lnTo>
                <a:lnTo>
                  <a:pt x="466191" y="105003"/>
                </a:lnTo>
                <a:lnTo>
                  <a:pt x="478447" y="105003"/>
                </a:lnTo>
                <a:lnTo>
                  <a:pt x="479450" y="102539"/>
                </a:lnTo>
                <a:close/>
              </a:path>
              <a:path w="967104" h="132714">
                <a:moveTo>
                  <a:pt x="482981" y="29654"/>
                </a:moveTo>
                <a:lnTo>
                  <a:pt x="481965" y="29654"/>
                </a:lnTo>
                <a:lnTo>
                  <a:pt x="481126" y="29032"/>
                </a:lnTo>
                <a:lnTo>
                  <a:pt x="480288" y="27787"/>
                </a:lnTo>
                <a:lnTo>
                  <a:pt x="474916" y="7086"/>
                </a:lnTo>
                <a:lnTo>
                  <a:pt x="474916" y="18529"/>
                </a:lnTo>
                <a:lnTo>
                  <a:pt x="467868" y="18529"/>
                </a:lnTo>
                <a:lnTo>
                  <a:pt x="471398" y="4318"/>
                </a:lnTo>
                <a:lnTo>
                  <a:pt x="474916" y="18529"/>
                </a:lnTo>
                <a:lnTo>
                  <a:pt x="474916" y="7086"/>
                </a:lnTo>
                <a:lnTo>
                  <a:pt x="473240" y="622"/>
                </a:lnTo>
                <a:lnTo>
                  <a:pt x="470547" y="1244"/>
                </a:lnTo>
                <a:lnTo>
                  <a:pt x="463499" y="27787"/>
                </a:lnTo>
                <a:lnTo>
                  <a:pt x="463499" y="29032"/>
                </a:lnTo>
                <a:lnTo>
                  <a:pt x="461657" y="29654"/>
                </a:lnTo>
                <a:lnTo>
                  <a:pt x="461657" y="30886"/>
                </a:lnTo>
                <a:lnTo>
                  <a:pt x="467868" y="30886"/>
                </a:lnTo>
                <a:lnTo>
                  <a:pt x="467868" y="29654"/>
                </a:lnTo>
                <a:lnTo>
                  <a:pt x="467029" y="29654"/>
                </a:lnTo>
                <a:lnTo>
                  <a:pt x="466191" y="29032"/>
                </a:lnTo>
                <a:lnTo>
                  <a:pt x="466191" y="26568"/>
                </a:lnTo>
                <a:lnTo>
                  <a:pt x="467029" y="19773"/>
                </a:lnTo>
                <a:lnTo>
                  <a:pt x="474916" y="19773"/>
                </a:lnTo>
                <a:lnTo>
                  <a:pt x="476770" y="27178"/>
                </a:lnTo>
                <a:lnTo>
                  <a:pt x="476770" y="29032"/>
                </a:lnTo>
                <a:lnTo>
                  <a:pt x="475919" y="29654"/>
                </a:lnTo>
                <a:lnTo>
                  <a:pt x="474916" y="29654"/>
                </a:lnTo>
                <a:lnTo>
                  <a:pt x="474916" y="30886"/>
                </a:lnTo>
                <a:lnTo>
                  <a:pt x="482981" y="30886"/>
                </a:lnTo>
                <a:lnTo>
                  <a:pt x="482981" y="29654"/>
                </a:lnTo>
                <a:close/>
              </a:path>
              <a:path w="967104" h="132714">
                <a:moveTo>
                  <a:pt x="501446" y="29654"/>
                </a:moveTo>
                <a:lnTo>
                  <a:pt x="499757" y="29654"/>
                </a:lnTo>
                <a:lnTo>
                  <a:pt x="497078" y="29032"/>
                </a:lnTo>
                <a:lnTo>
                  <a:pt x="496239" y="27178"/>
                </a:lnTo>
                <a:lnTo>
                  <a:pt x="496239" y="622"/>
                </a:lnTo>
                <a:lnTo>
                  <a:pt x="495236" y="622"/>
                </a:lnTo>
                <a:lnTo>
                  <a:pt x="493547" y="3098"/>
                </a:lnTo>
                <a:lnTo>
                  <a:pt x="490029" y="3708"/>
                </a:lnTo>
                <a:lnTo>
                  <a:pt x="488175" y="3708"/>
                </a:lnTo>
                <a:lnTo>
                  <a:pt x="488175" y="4318"/>
                </a:lnTo>
                <a:lnTo>
                  <a:pt x="491705" y="4318"/>
                </a:lnTo>
                <a:lnTo>
                  <a:pt x="492709" y="4953"/>
                </a:lnTo>
                <a:lnTo>
                  <a:pt x="493547" y="6184"/>
                </a:lnTo>
                <a:lnTo>
                  <a:pt x="493547" y="27178"/>
                </a:lnTo>
                <a:lnTo>
                  <a:pt x="492709" y="29032"/>
                </a:lnTo>
                <a:lnTo>
                  <a:pt x="490029" y="29654"/>
                </a:lnTo>
                <a:lnTo>
                  <a:pt x="488175" y="29654"/>
                </a:lnTo>
                <a:lnTo>
                  <a:pt x="488175" y="30886"/>
                </a:lnTo>
                <a:lnTo>
                  <a:pt x="501446" y="30886"/>
                </a:lnTo>
                <a:lnTo>
                  <a:pt x="501446" y="29654"/>
                </a:lnTo>
                <a:close/>
              </a:path>
              <a:path w="967104" h="132714">
                <a:moveTo>
                  <a:pt x="526122" y="14211"/>
                </a:moveTo>
                <a:lnTo>
                  <a:pt x="517385" y="622"/>
                </a:lnTo>
                <a:lnTo>
                  <a:pt x="515543" y="1244"/>
                </a:lnTo>
                <a:lnTo>
                  <a:pt x="513029" y="2463"/>
                </a:lnTo>
                <a:lnTo>
                  <a:pt x="510336" y="4953"/>
                </a:lnTo>
                <a:lnTo>
                  <a:pt x="510336" y="6184"/>
                </a:lnTo>
                <a:lnTo>
                  <a:pt x="508495" y="8648"/>
                </a:lnTo>
                <a:lnTo>
                  <a:pt x="508495" y="12357"/>
                </a:lnTo>
                <a:lnTo>
                  <a:pt x="507657" y="16065"/>
                </a:lnTo>
                <a:lnTo>
                  <a:pt x="507657" y="17919"/>
                </a:lnTo>
                <a:lnTo>
                  <a:pt x="513867" y="30276"/>
                </a:lnTo>
                <a:lnTo>
                  <a:pt x="517385" y="29641"/>
                </a:lnTo>
                <a:lnTo>
                  <a:pt x="514705" y="29032"/>
                </a:lnTo>
                <a:lnTo>
                  <a:pt x="513029" y="25933"/>
                </a:lnTo>
                <a:lnTo>
                  <a:pt x="512013" y="23469"/>
                </a:lnTo>
                <a:lnTo>
                  <a:pt x="511175" y="19773"/>
                </a:lnTo>
                <a:lnTo>
                  <a:pt x="511175" y="11747"/>
                </a:lnTo>
                <a:lnTo>
                  <a:pt x="512013" y="8648"/>
                </a:lnTo>
                <a:lnTo>
                  <a:pt x="513029" y="6184"/>
                </a:lnTo>
                <a:lnTo>
                  <a:pt x="514705" y="3708"/>
                </a:lnTo>
                <a:lnTo>
                  <a:pt x="517385" y="2463"/>
                </a:lnTo>
                <a:lnTo>
                  <a:pt x="519074" y="3098"/>
                </a:lnTo>
                <a:lnTo>
                  <a:pt x="520915" y="6184"/>
                </a:lnTo>
                <a:lnTo>
                  <a:pt x="521754" y="8648"/>
                </a:lnTo>
                <a:lnTo>
                  <a:pt x="522592" y="12357"/>
                </a:lnTo>
                <a:lnTo>
                  <a:pt x="522592" y="20383"/>
                </a:lnTo>
                <a:lnTo>
                  <a:pt x="513867" y="30276"/>
                </a:lnTo>
                <a:lnTo>
                  <a:pt x="517385" y="31508"/>
                </a:lnTo>
                <a:lnTo>
                  <a:pt x="518236" y="30886"/>
                </a:lnTo>
                <a:lnTo>
                  <a:pt x="520915" y="29654"/>
                </a:lnTo>
                <a:lnTo>
                  <a:pt x="523608" y="27178"/>
                </a:lnTo>
                <a:lnTo>
                  <a:pt x="524446" y="25933"/>
                </a:lnTo>
                <a:lnTo>
                  <a:pt x="525284" y="23469"/>
                </a:lnTo>
                <a:lnTo>
                  <a:pt x="525284" y="19773"/>
                </a:lnTo>
                <a:lnTo>
                  <a:pt x="526122" y="16065"/>
                </a:lnTo>
                <a:lnTo>
                  <a:pt x="526122" y="14211"/>
                </a:lnTo>
                <a:close/>
              </a:path>
              <a:path w="967104" h="132714">
                <a:moveTo>
                  <a:pt x="549122" y="8648"/>
                </a:moveTo>
                <a:lnTo>
                  <a:pt x="547446" y="1244"/>
                </a:lnTo>
                <a:lnTo>
                  <a:pt x="546430" y="1854"/>
                </a:lnTo>
                <a:lnTo>
                  <a:pt x="545592" y="1854"/>
                </a:lnTo>
                <a:lnTo>
                  <a:pt x="542912" y="1244"/>
                </a:lnTo>
                <a:lnTo>
                  <a:pt x="541223" y="1244"/>
                </a:lnTo>
                <a:lnTo>
                  <a:pt x="538543" y="1244"/>
                </a:lnTo>
                <a:lnTo>
                  <a:pt x="535012" y="3098"/>
                </a:lnTo>
                <a:lnTo>
                  <a:pt x="532333" y="5562"/>
                </a:lnTo>
                <a:lnTo>
                  <a:pt x="532333" y="6184"/>
                </a:lnTo>
                <a:lnTo>
                  <a:pt x="530656" y="9271"/>
                </a:lnTo>
                <a:lnTo>
                  <a:pt x="529640" y="12357"/>
                </a:lnTo>
                <a:lnTo>
                  <a:pt x="529640" y="22237"/>
                </a:lnTo>
                <a:lnTo>
                  <a:pt x="531495" y="25323"/>
                </a:lnTo>
                <a:lnTo>
                  <a:pt x="532333" y="27787"/>
                </a:lnTo>
                <a:lnTo>
                  <a:pt x="534174" y="29032"/>
                </a:lnTo>
                <a:lnTo>
                  <a:pt x="536702" y="30886"/>
                </a:lnTo>
                <a:lnTo>
                  <a:pt x="540385" y="31508"/>
                </a:lnTo>
                <a:lnTo>
                  <a:pt x="542912" y="30886"/>
                </a:lnTo>
                <a:lnTo>
                  <a:pt x="545592" y="29032"/>
                </a:lnTo>
                <a:lnTo>
                  <a:pt x="547446" y="26568"/>
                </a:lnTo>
                <a:lnTo>
                  <a:pt x="549122" y="22860"/>
                </a:lnTo>
                <a:lnTo>
                  <a:pt x="548284" y="22860"/>
                </a:lnTo>
                <a:lnTo>
                  <a:pt x="547446" y="24714"/>
                </a:lnTo>
                <a:lnTo>
                  <a:pt x="545592" y="27787"/>
                </a:lnTo>
                <a:lnTo>
                  <a:pt x="543915" y="29032"/>
                </a:lnTo>
                <a:lnTo>
                  <a:pt x="540385" y="29654"/>
                </a:lnTo>
                <a:lnTo>
                  <a:pt x="536702" y="29032"/>
                </a:lnTo>
                <a:lnTo>
                  <a:pt x="535012" y="25933"/>
                </a:lnTo>
                <a:lnTo>
                  <a:pt x="533171" y="20383"/>
                </a:lnTo>
                <a:lnTo>
                  <a:pt x="533171" y="12966"/>
                </a:lnTo>
                <a:lnTo>
                  <a:pt x="535012" y="6184"/>
                </a:lnTo>
                <a:lnTo>
                  <a:pt x="535012" y="5562"/>
                </a:lnTo>
                <a:lnTo>
                  <a:pt x="537705" y="3098"/>
                </a:lnTo>
                <a:lnTo>
                  <a:pt x="540385" y="2463"/>
                </a:lnTo>
                <a:lnTo>
                  <a:pt x="542074" y="2463"/>
                </a:lnTo>
                <a:lnTo>
                  <a:pt x="544753" y="4318"/>
                </a:lnTo>
                <a:lnTo>
                  <a:pt x="546430" y="5562"/>
                </a:lnTo>
                <a:lnTo>
                  <a:pt x="548284" y="9271"/>
                </a:lnTo>
                <a:lnTo>
                  <a:pt x="549122" y="8648"/>
                </a:lnTo>
                <a:close/>
              </a:path>
              <a:path w="967104" h="132714">
                <a:moveTo>
                  <a:pt x="852805" y="111188"/>
                </a:moveTo>
                <a:lnTo>
                  <a:pt x="851966" y="108089"/>
                </a:lnTo>
                <a:lnTo>
                  <a:pt x="850125" y="105613"/>
                </a:lnTo>
                <a:lnTo>
                  <a:pt x="849287" y="104394"/>
                </a:lnTo>
                <a:lnTo>
                  <a:pt x="846594" y="101904"/>
                </a:lnTo>
                <a:lnTo>
                  <a:pt x="844080" y="102539"/>
                </a:lnTo>
                <a:lnTo>
                  <a:pt x="846594" y="103759"/>
                </a:lnTo>
                <a:lnTo>
                  <a:pt x="848448" y="106248"/>
                </a:lnTo>
                <a:lnTo>
                  <a:pt x="849287" y="109334"/>
                </a:lnTo>
                <a:lnTo>
                  <a:pt x="849287" y="124155"/>
                </a:lnTo>
                <a:lnTo>
                  <a:pt x="848448" y="126619"/>
                </a:lnTo>
                <a:lnTo>
                  <a:pt x="846594" y="129082"/>
                </a:lnTo>
                <a:lnTo>
                  <a:pt x="844080" y="130327"/>
                </a:lnTo>
                <a:lnTo>
                  <a:pt x="841387" y="130937"/>
                </a:lnTo>
                <a:lnTo>
                  <a:pt x="844080" y="131572"/>
                </a:lnTo>
                <a:lnTo>
                  <a:pt x="845756" y="131572"/>
                </a:lnTo>
                <a:lnTo>
                  <a:pt x="848448" y="130327"/>
                </a:lnTo>
                <a:lnTo>
                  <a:pt x="850125" y="127863"/>
                </a:lnTo>
                <a:lnTo>
                  <a:pt x="851128" y="126619"/>
                </a:lnTo>
                <a:lnTo>
                  <a:pt x="852805" y="120446"/>
                </a:lnTo>
                <a:lnTo>
                  <a:pt x="852805" y="111188"/>
                </a:lnTo>
                <a:close/>
              </a:path>
              <a:path w="967104" h="132714">
                <a:moveTo>
                  <a:pt x="855497" y="51257"/>
                </a:moveTo>
                <a:lnTo>
                  <a:pt x="849287" y="51257"/>
                </a:lnTo>
                <a:lnTo>
                  <a:pt x="849287" y="52501"/>
                </a:lnTo>
                <a:lnTo>
                  <a:pt x="851128" y="53111"/>
                </a:lnTo>
                <a:lnTo>
                  <a:pt x="851128" y="54965"/>
                </a:lnTo>
                <a:lnTo>
                  <a:pt x="845756" y="74739"/>
                </a:lnTo>
                <a:lnTo>
                  <a:pt x="840384" y="54356"/>
                </a:lnTo>
                <a:lnTo>
                  <a:pt x="840384" y="53111"/>
                </a:lnTo>
                <a:lnTo>
                  <a:pt x="841387" y="52501"/>
                </a:lnTo>
                <a:lnTo>
                  <a:pt x="842225" y="52501"/>
                </a:lnTo>
                <a:lnTo>
                  <a:pt x="842225" y="51257"/>
                </a:lnTo>
                <a:lnTo>
                  <a:pt x="835177" y="51257"/>
                </a:lnTo>
                <a:lnTo>
                  <a:pt x="835177" y="52501"/>
                </a:lnTo>
                <a:lnTo>
                  <a:pt x="836015" y="52501"/>
                </a:lnTo>
                <a:lnTo>
                  <a:pt x="836853" y="53111"/>
                </a:lnTo>
                <a:lnTo>
                  <a:pt x="837869" y="54965"/>
                </a:lnTo>
                <a:lnTo>
                  <a:pt x="844080" y="80924"/>
                </a:lnTo>
                <a:lnTo>
                  <a:pt x="844918" y="80924"/>
                </a:lnTo>
                <a:lnTo>
                  <a:pt x="851966" y="54965"/>
                </a:lnTo>
                <a:lnTo>
                  <a:pt x="853643" y="53111"/>
                </a:lnTo>
                <a:lnTo>
                  <a:pt x="854659" y="52501"/>
                </a:lnTo>
                <a:lnTo>
                  <a:pt x="855497" y="52501"/>
                </a:lnTo>
                <a:lnTo>
                  <a:pt x="855497" y="51257"/>
                </a:lnTo>
                <a:close/>
              </a:path>
              <a:path w="967104" h="132714">
                <a:moveTo>
                  <a:pt x="855497" y="29641"/>
                </a:moveTo>
                <a:lnTo>
                  <a:pt x="854659" y="29641"/>
                </a:lnTo>
                <a:lnTo>
                  <a:pt x="853643" y="29032"/>
                </a:lnTo>
                <a:lnTo>
                  <a:pt x="851966" y="27178"/>
                </a:lnTo>
                <a:lnTo>
                  <a:pt x="844918" y="11747"/>
                </a:lnTo>
                <a:lnTo>
                  <a:pt x="850125" y="3708"/>
                </a:lnTo>
                <a:lnTo>
                  <a:pt x="851966" y="2463"/>
                </a:lnTo>
                <a:lnTo>
                  <a:pt x="853643" y="1854"/>
                </a:lnTo>
                <a:lnTo>
                  <a:pt x="854659" y="1854"/>
                </a:lnTo>
                <a:lnTo>
                  <a:pt x="854659" y="622"/>
                </a:lnTo>
                <a:lnTo>
                  <a:pt x="846594" y="622"/>
                </a:lnTo>
                <a:lnTo>
                  <a:pt x="846594" y="1854"/>
                </a:lnTo>
                <a:lnTo>
                  <a:pt x="847598" y="1854"/>
                </a:lnTo>
                <a:lnTo>
                  <a:pt x="849287" y="2463"/>
                </a:lnTo>
                <a:lnTo>
                  <a:pt x="848448" y="4318"/>
                </a:lnTo>
                <a:lnTo>
                  <a:pt x="840384" y="16065"/>
                </a:lnTo>
                <a:lnTo>
                  <a:pt x="840384" y="2463"/>
                </a:lnTo>
                <a:lnTo>
                  <a:pt x="842225" y="1854"/>
                </a:lnTo>
                <a:lnTo>
                  <a:pt x="843076" y="1854"/>
                </a:lnTo>
                <a:lnTo>
                  <a:pt x="843076" y="622"/>
                </a:lnTo>
                <a:lnTo>
                  <a:pt x="835177" y="622"/>
                </a:lnTo>
                <a:lnTo>
                  <a:pt x="835177" y="1854"/>
                </a:lnTo>
                <a:lnTo>
                  <a:pt x="836015" y="1854"/>
                </a:lnTo>
                <a:lnTo>
                  <a:pt x="836853" y="2463"/>
                </a:lnTo>
                <a:lnTo>
                  <a:pt x="837869" y="3098"/>
                </a:lnTo>
                <a:lnTo>
                  <a:pt x="837869" y="27787"/>
                </a:lnTo>
                <a:lnTo>
                  <a:pt x="836853" y="29032"/>
                </a:lnTo>
                <a:lnTo>
                  <a:pt x="836015" y="29641"/>
                </a:lnTo>
                <a:lnTo>
                  <a:pt x="835177" y="29641"/>
                </a:lnTo>
                <a:lnTo>
                  <a:pt x="835177" y="30276"/>
                </a:lnTo>
                <a:lnTo>
                  <a:pt x="843076" y="30276"/>
                </a:lnTo>
                <a:lnTo>
                  <a:pt x="843076" y="29641"/>
                </a:lnTo>
                <a:lnTo>
                  <a:pt x="842225" y="29641"/>
                </a:lnTo>
                <a:lnTo>
                  <a:pt x="840384" y="29032"/>
                </a:lnTo>
                <a:lnTo>
                  <a:pt x="840384" y="17919"/>
                </a:lnTo>
                <a:lnTo>
                  <a:pt x="843076" y="14211"/>
                </a:lnTo>
                <a:lnTo>
                  <a:pt x="849287" y="26568"/>
                </a:lnTo>
                <a:lnTo>
                  <a:pt x="849287" y="28422"/>
                </a:lnTo>
                <a:lnTo>
                  <a:pt x="848448" y="29641"/>
                </a:lnTo>
                <a:lnTo>
                  <a:pt x="847598" y="29641"/>
                </a:lnTo>
                <a:lnTo>
                  <a:pt x="847598" y="30276"/>
                </a:lnTo>
                <a:lnTo>
                  <a:pt x="855497" y="30276"/>
                </a:lnTo>
                <a:lnTo>
                  <a:pt x="855497" y="29641"/>
                </a:lnTo>
                <a:close/>
              </a:path>
              <a:path w="967104" h="132714">
                <a:moveTo>
                  <a:pt x="876642" y="7416"/>
                </a:moveTo>
                <a:lnTo>
                  <a:pt x="875804" y="622"/>
                </a:lnTo>
                <a:lnTo>
                  <a:pt x="859015" y="622"/>
                </a:lnTo>
                <a:lnTo>
                  <a:pt x="857173" y="7416"/>
                </a:lnTo>
                <a:lnTo>
                  <a:pt x="858177" y="7416"/>
                </a:lnTo>
                <a:lnTo>
                  <a:pt x="859015" y="4953"/>
                </a:lnTo>
                <a:lnTo>
                  <a:pt x="860691" y="3098"/>
                </a:lnTo>
                <a:lnTo>
                  <a:pt x="864222" y="1854"/>
                </a:lnTo>
                <a:lnTo>
                  <a:pt x="866063" y="2463"/>
                </a:lnTo>
                <a:lnTo>
                  <a:pt x="866063" y="27787"/>
                </a:lnTo>
                <a:lnTo>
                  <a:pt x="865225" y="29032"/>
                </a:lnTo>
                <a:lnTo>
                  <a:pt x="864222" y="29641"/>
                </a:lnTo>
                <a:lnTo>
                  <a:pt x="862545" y="29641"/>
                </a:lnTo>
                <a:lnTo>
                  <a:pt x="862545" y="30276"/>
                </a:lnTo>
                <a:lnTo>
                  <a:pt x="871435" y="30276"/>
                </a:lnTo>
                <a:lnTo>
                  <a:pt x="871435" y="29641"/>
                </a:lnTo>
                <a:lnTo>
                  <a:pt x="870432" y="29641"/>
                </a:lnTo>
                <a:lnTo>
                  <a:pt x="868756" y="29032"/>
                </a:lnTo>
                <a:lnTo>
                  <a:pt x="868756" y="2463"/>
                </a:lnTo>
                <a:lnTo>
                  <a:pt x="870432" y="1854"/>
                </a:lnTo>
                <a:lnTo>
                  <a:pt x="873963" y="3098"/>
                </a:lnTo>
                <a:lnTo>
                  <a:pt x="874966" y="3708"/>
                </a:lnTo>
                <a:lnTo>
                  <a:pt x="875804" y="7416"/>
                </a:lnTo>
                <a:lnTo>
                  <a:pt x="876642" y="7416"/>
                </a:lnTo>
                <a:close/>
              </a:path>
              <a:path w="967104" h="132714">
                <a:moveTo>
                  <a:pt x="877481" y="71653"/>
                </a:moveTo>
                <a:lnTo>
                  <a:pt x="875804" y="68567"/>
                </a:lnTo>
                <a:lnTo>
                  <a:pt x="873963" y="66713"/>
                </a:lnTo>
                <a:lnTo>
                  <a:pt x="873963" y="72885"/>
                </a:lnTo>
                <a:lnTo>
                  <a:pt x="873963" y="74739"/>
                </a:lnTo>
                <a:lnTo>
                  <a:pt x="872286" y="77825"/>
                </a:lnTo>
                <a:lnTo>
                  <a:pt x="871435" y="79070"/>
                </a:lnTo>
                <a:lnTo>
                  <a:pt x="867918" y="79679"/>
                </a:lnTo>
                <a:lnTo>
                  <a:pt x="863384" y="79679"/>
                </a:lnTo>
                <a:lnTo>
                  <a:pt x="863384" y="65468"/>
                </a:lnTo>
                <a:lnTo>
                  <a:pt x="866914" y="65468"/>
                </a:lnTo>
                <a:lnTo>
                  <a:pt x="869594" y="65468"/>
                </a:lnTo>
                <a:lnTo>
                  <a:pt x="872286" y="67322"/>
                </a:lnTo>
                <a:lnTo>
                  <a:pt x="873125" y="69176"/>
                </a:lnTo>
                <a:lnTo>
                  <a:pt x="873963" y="72885"/>
                </a:lnTo>
                <a:lnTo>
                  <a:pt x="873963" y="66713"/>
                </a:lnTo>
                <a:lnTo>
                  <a:pt x="870432" y="64858"/>
                </a:lnTo>
                <a:lnTo>
                  <a:pt x="872286" y="64249"/>
                </a:lnTo>
                <a:lnTo>
                  <a:pt x="874966" y="61760"/>
                </a:lnTo>
                <a:lnTo>
                  <a:pt x="875804" y="58064"/>
                </a:lnTo>
                <a:lnTo>
                  <a:pt x="875804" y="55600"/>
                </a:lnTo>
                <a:lnTo>
                  <a:pt x="873963" y="53111"/>
                </a:lnTo>
                <a:lnTo>
                  <a:pt x="873125" y="52717"/>
                </a:lnTo>
                <a:lnTo>
                  <a:pt x="873125" y="58064"/>
                </a:lnTo>
                <a:lnTo>
                  <a:pt x="873125" y="59918"/>
                </a:lnTo>
                <a:lnTo>
                  <a:pt x="871435" y="63004"/>
                </a:lnTo>
                <a:lnTo>
                  <a:pt x="867918" y="64249"/>
                </a:lnTo>
                <a:lnTo>
                  <a:pt x="863384" y="64249"/>
                </a:lnTo>
                <a:lnTo>
                  <a:pt x="863384" y="52501"/>
                </a:lnTo>
                <a:lnTo>
                  <a:pt x="867918" y="52501"/>
                </a:lnTo>
                <a:lnTo>
                  <a:pt x="871435" y="53746"/>
                </a:lnTo>
                <a:lnTo>
                  <a:pt x="872286" y="54356"/>
                </a:lnTo>
                <a:lnTo>
                  <a:pt x="873125" y="58064"/>
                </a:lnTo>
                <a:lnTo>
                  <a:pt x="873125" y="52717"/>
                </a:lnTo>
                <a:lnTo>
                  <a:pt x="871435" y="51892"/>
                </a:lnTo>
                <a:lnTo>
                  <a:pt x="867918" y="51257"/>
                </a:lnTo>
                <a:lnTo>
                  <a:pt x="857173" y="51257"/>
                </a:lnTo>
                <a:lnTo>
                  <a:pt x="857173" y="52501"/>
                </a:lnTo>
                <a:lnTo>
                  <a:pt x="859853" y="52501"/>
                </a:lnTo>
                <a:lnTo>
                  <a:pt x="859853" y="79679"/>
                </a:lnTo>
                <a:lnTo>
                  <a:pt x="857173" y="79679"/>
                </a:lnTo>
                <a:lnTo>
                  <a:pt x="857173" y="80924"/>
                </a:lnTo>
                <a:lnTo>
                  <a:pt x="867918" y="80924"/>
                </a:lnTo>
                <a:lnTo>
                  <a:pt x="872286" y="80289"/>
                </a:lnTo>
                <a:lnTo>
                  <a:pt x="874966" y="79070"/>
                </a:lnTo>
                <a:lnTo>
                  <a:pt x="876642" y="76581"/>
                </a:lnTo>
                <a:lnTo>
                  <a:pt x="877481" y="73507"/>
                </a:lnTo>
                <a:lnTo>
                  <a:pt x="877481" y="71653"/>
                </a:lnTo>
                <a:close/>
              </a:path>
              <a:path w="967104" h="132714">
                <a:moveTo>
                  <a:pt x="900480" y="29641"/>
                </a:moveTo>
                <a:lnTo>
                  <a:pt x="899642" y="29641"/>
                </a:lnTo>
                <a:lnTo>
                  <a:pt x="898804" y="29032"/>
                </a:lnTo>
                <a:lnTo>
                  <a:pt x="897801" y="27178"/>
                </a:lnTo>
                <a:lnTo>
                  <a:pt x="892594" y="7112"/>
                </a:lnTo>
                <a:lnTo>
                  <a:pt x="892594" y="18529"/>
                </a:lnTo>
                <a:lnTo>
                  <a:pt x="885545" y="18529"/>
                </a:lnTo>
                <a:lnTo>
                  <a:pt x="889063" y="3708"/>
                </a:lnTo>
                <a:lnTo>
                  <a:pt x="892594" y="18529"/>
                </a:lnTo>
                <a:lnTo>
                  <a:pt x="892594" y="7112"/>
                </a:lnTo>
                <a:lnTo>
                  <a:pt x="890752" y="0"/>
                </a:lnTo>
                <a:lnTo>
                  <a:pt x="888060" y="1244"/>
                </a:lnTo>
                <a:lnTo>
                  <a:pt x="881011" y="27178"/>
                </a:lnTo>
                <a:lnTo>
                  <a:pt x="881011" y="29032"/>
                </a:lnTo>
                <a:lnTo>
                  <a:pt x="879335" y="29641"/>
                </a:lnTo>
                <a:lnTo>
                  <a:pt x="879335" y="30276"/>
                </a:lnTo>
                <a:lnTo>
                  <a:pt x="885545" y="30276"/>
                </a:lnTo>
                <a:lnTo>
                  <a:pt x="885545" y="29641"/>
                </a:lnTo>
                <a:lnTo>
                  <a:pt x="884542" y="29641"/>
                </a:lnTo>
                <a:lnTo>
                  <a:pt x="882853" y="28422"/>
                </a:lnTo>
                <a:lnTo>
                  <a:pt x="882853" y="25933"/>
                </a:lnTo>
                <a:lnTo>
                  <a:pt x="884542" y="19151"/>
                </a:lnTo>
                <a:lnTo>
                  <a:pt x="892594" y="19151"/>
                </a:lnTo>
                <a:lnTo>
                  <a:pt x="894270" y="27178"/>
                </a:lnTo>
                <a:lnTo>
                  <a:pt x="894270" y="28422"/>
                </a:lnTo>
                <a:lnTo>
                  <a:pt x="893432" y="29641"/>
                </a:lnTo>
                <a:lnTo>
                  <a:pt x="892594" y="29641"/>
                </a:lnTo>
                <a:lnTo>
                  <a:pt x="892594" y="30276"/>
                </a:lnTo>
                <a:lnTo>
                  <a:pt x="900480" y="30276"/>
                </a:lnTo>
                <a:lnTo>
                  <a:pt x="900480" y="29641"/>
                </a:lnTo>
                <a:close/>
              </a:path>
              <a:path w="967104" h="132714">
                <a:moveTo>
                  <a:pt x="919124" y="29641"/>
                </a:moveTo>
                <a:lnTo>
                  <a:pt x="917270" y="29641"/>
                </a:lnTo>
                <a:lnTo>
                  <a:pt x="914590" y="28422"/>
                </a:lnTo>
                <a:lnTo>
                  <a:pt x="913752" y="26568"/>
                </a:lnTo>
                <a:lnTo>
                  <a:pt x="913752" y="0"/>
                </a:lnTo>
                <a:lnTo>
                  <a:pt x="912901" y="0"/>
                </a:lnTo>
                <a:lnTo>
                  <a:pt x="911059" y="2463"/>
                </a:lnTo>
                <a:lnTo>
                  <a:pt x="907529" y="3098"/>
                </a:lnTo>
                <a:lnTo>
                  <a:pt x="905852" y="3098"/>
                </a:lnTo>
                <a:lnTo>
                  <a:pt x="905852" y="4318"/>
                </a:lnTo>
                <a:lnTo>
                  <a:pt x="910221" y="4318"/>
                </a:lnTo>
                <a:lnTo>
                  <a:pt x="911059" y="5562"/>
                </a:lnTo>
                <a:lnTo>
                  <a:pt x="911059" y="26568"/>
                </a:lnTo>
                <a:lnTo>
                  <a:pt x="910221" y="28422"/>
                </a:lnTo>
                <a:lnTo>
                  <a:pt x="907529" y="29641"/>
                </a:lnTo>
                <a:lnTo>
                  <a:pt x="905852" y="29641"/>
                </a:lnTo>
                <a:lnTo>
                  <a:pt x="905852" y="30276"/>
                </a:lnTo>
                <a:lnTo>
                  <a:pt x="919124" y="30276"/>
                </a:lnTo>
                <a:lnTo>
                  <a:pt x="919124" y="29641"/>
                </a:lnTo>
                <a:close/>
              </a:path>
              <a:path w="967104" h="132714">
                <a:moveTo>
                  <a:pt x="943800" y="13601"/>
                </a:moveTo>
                <a:lnTo>
                  <a:pt x="934897" y="622"/>
                </a:lnTo>
                <a:lnTo>
                  <a:pt x="933221" y="622"/>
                </a:lnTo>
                <a:lnTo>
                  <a:pt x="930529" y="1854"/>
                </a:lnTo>
                <a:lnTo>
                  <a:pt x="927849" y="4318"/>
                </a:lnTo>
                <a:lnTo>
                  <a:pt x="927849" y="5562"/>
                </a:lnTo>
                <a:lnTo>
                  <a:pt x="926172" y="8648"/>
                </a:lnTo>
                <a:lnTo>
                  <a:pt x="925156" y="11747"/>
                </a:lnTo>
                <a:lnTo>
                  <a:pt x="925156" y="17310"/>
                </a:lnTo>
                <a:lnTo>
                  <a:pt x="927011" y="24091"/>
                </a:lnTo>
                <a:lnTo>
                  <a:pt x="927849" y="26568"/>
                </a:lnTo>
                <a:lnTo>
                  <a:pt x="928687" y="27787"/>
                </a:lnTo>
                <a:lnTo>
                  <a:pt x="931379" y="30276"/>
                </a:lnTo>
                <a:lnTo>
                  <a:pt x="934897" y="29641"/>
                </a:lnTo>
                <a:lnTo>
                  <a:pt x="932218" y="28422"/>
                </a:lnTo>
                <a:lnTo>
                  <a:pt x="930529" y="25933"/>
                </a:lnTo>
                <a:lnTo>
                  <a:pt x="930529" y="25323"/>
                </a:lnTo>
                <a:lnTo>
                  <a:pt x="928687" y="19773"/>
                </a:lnTo>
                <a:lnTo>
                  <a:pt x="928687" y="11747"/>
                </a:lnTo>
                <a:lnTo>
                  <a:pt x="929690" y="8039"/>
                </a:lnTo>
                <a:lnTo>
                  <a:pt x="930529" y="5562"/>
                </a:lnTo>
                <a:lnTo>
                  <a:pt x="932218" y="3098"/>
                </a:lnTo>
                <a:lnTo>
                  <a:pt x="934897" y="1854"/>
                </a:lnTo>
                <a:lnTo>
                  <a:pt x="936752" y="2463"/>
                </a:lnTo>
                <a:lnTo>
                  <a:pt x="938428" y="5562"/>
                </a:lnTo>
                <a:lnTo>
                  <a:pt x="939266" y="8039"/>
                </a:lnTo>
                <a:lnTo>
                  <a:pt x="940269" y="11747"/>
                </a:lnTo>
                <a:lnTo>
                  <a:pt x="940269" y="19773"/>
                </a:lnTo>
                <a:lnTo>
                  <a:pt x="939266" y="22860"/>
                </a:lnTo>
                <a:lnTo>
                  <a:pt x="938428" y="25933"/>
                </a:lnTo>
                <a:lnTo>
                  <a:pt x="936752" y="28422"/>
                </a:lnTo>
                <a:lnTo>
                  <a:pt x="934897" y="29654"/>
                </a:lnTo>
                <a:lnTo>
                  <a:pt x="931379" y="30276"/>
                </a:lnTo>
                <a:lnTo>
                  <a:pt x="934897" y="30886"/>
                </a:lnTo>
                <a:lnTo>
                  <a:pt x="935736" y="30886"/>
                </a:lnTo>
                <a:lnTo>
                  <a:pt x="938428" y="29032"/>
                </a:lnTo>
                <a:lnTo>
                  <a:pt x="941108" y="26568"/>
                </a:lnTo>
                <a:lnTo>
                  <a:pt x="941108" y="25323"/>
                </a:lnTo>
                <a:lnTo>
                  <a:pt x="942962" y="22860"/>
                </a:lnTo>
                <a:lnTo>
                  <a:pt x="942962" y="19151"/>
                </a:lnTo>
                <a:lnTo>
                  <a:pt x="943800" y="15455"/>
                </a:lnTo>
                <a:lnTo>
                  <a:pt x="943800" y="13601"/>
                </a:lnTo>
                <a:close/>
              </a:path>
              <a:path w="967104" h="132714">
                <a:moveTo>
                  <a:pt x="966622" y="21005"/>
                </a:moveTo>
                <a:lnTo>
                  <a:pt x="964946" y="17919"/>
                </a:lnTo>
                <a:lnTo>
                  <a:pt x="963104" y="16065"/>
                </a:lnTo>
                <a:lnTo>
                  <a:pt x="963104" y="22237"/>
                </a:lnTo>
                <a:lnTo>
                  <a:pt x="963104" y="24714"/>
                </a:lnTo>
                <a:lnTo>
                  <a:pt x="960589" y="28422"/>
                </a:lnTo>
                <a:lnTo>
                  <a:pt x="957059" y="29641"/>
                </a:lnTo>
                <a:lnTo>
                  <a:pt x="953528" y="29641"/>
                </a:lnTo>
                <a:lnTo>
                  <a:pt x="952525" y="29032"/>
                </a:lnTo>
                <a:lnTo>
                  <a:pt x="952525" y="14820"/>
                </a:lnTo>
                <a:lnTo>
                  <a:pt x="956056" y="14820"/>
                </a:lnTo>
                <a:lnTo>
                  <a:pt x="958735" y="15455"/>
                </a:lnTo>
                <a:lnTo>
                  <a:pt x="961428" y="16675"/>
                </a:lnTo>
                <a:lnTo>
                  <a:pt x="962266" y="18529"/>
                </a:lnTo>
                <a:lnTo>
                  <a:pt x="963104" y="22237"/>
                </a:lnTo>
                <a:lnTo>
                  <a:pt x="963104" y="16065"/>
                </a:lnTo>
                <a:lnTo>
                  <a:pt x="959573" y="14211"/>
                </a:lnTo>
                <a:lnTo>
                  <a:pt x="961428" y="13601"/>
                </a:lnTo>
                <a:lnTo>
                  <a:pt x="964107" y="11747"/>
                </a:lnTo>
                <a:lnTo>
                  <a:pt x="964107" y="11125"/>
                </a:lnTo>
                <a:lnTo>
                  <a:pt x="964946" y="7416"/>
                </a:lnTo>
                <a:lnTo>
                  <a:pt x="964946" y="4953"/>
                </a:lnTo>
                <a:lnTo>
                  <a:pt x="963104" y="2463"/>
                </a:lnTo>
                <a:lnTo>
                  <a:pt x="962266" y="2057"/>
                </a:lnTo>
                <a:lnTo>
                  <a:pt x="962266" y="7416"/>
                </a:lnTo>
                <a:lnTo>
                  <a:pt x="962266" y="9271"/>
                </a:lnTo>
                <a:lnTo>
                  <a:pt x="960589" y="12357"/>
                </a:lnTo>
                <a:lnTo>
                  <a:pt x="957059" y="14211"/>
                </a:lnTo>
                <a:lnTo>
                  <a:pt x="952525" y="14211"/>
                </a:lnTo>
                <a:lnTo>
                  <a:pt x="952525" y="2463"/>
                </a:lnTo>
                <a:lnTo>
                  <a:pt x="953528" y="1854"/>
                </a:lnTo>
                <a:lnTo>
                  <a:pt x="957059" y="1854"/>
                </a:lnTo>
                <a:lnTo>
                  <a:pt x="960589" y="3098"/>
                </a:lnTo>
                <a:lnTo>
                  <a:pt x="961428" y="3708"/>
                </a:lnTo>
                <a:lnTo>
                  <a:pt x="962266" y="7416"/>
                </a:lnTo>
                <a:lnTo>
                  <a:pt x="962266" y="2057"/>
                </a:lnTo>
                <a:lnTo>
                  <a:pt x="960589" y="1244"/>
                </a:lnTo>
                <a:lnTo>
                  <a:pt x="957059" y="622"/>
                </a:lnTo>
                <a:lnTo>
                  <a:pt x="946480" y="622"/>
                </a:lnTo>
                <a:lnTo>
                  <a:pt x="946480" y="1854"/>
                </a:lnTo>
                <a:lnTo>
                  <a:pt x="948156" y="1854"/>
                </a:lnTo>
                <a:lnTo>
                  <a:pt x="948994" y="2463"/>
                </a:lnTo>
                <a:lnTo>
                  <a:pt x="948994" y="29032"/>
                </a:lnTo>
                <a:lnTo>
                  <a:pt x="948156" y="29641"/>
                </a:lnTo>
                <a:lnTo>
                  <a:pt x="946480" y="29641"/>
                </a:lnTo>
                <a:lnTo>
                  <a:pt x="946480" y="30276"/>
                </a:lnTo>
                <a:lnTo>
                  <a:pt x="957059" y="30276"/>
                </a:lnTo>
                <a:lnTo>
                  <a:pt x="961428" y="29641"/>
                </a:lnTo>
                <a:lnTo>
                  <a:pt x="964107" y="28422"/>
                </a:lnTo>
                <a:lnTo>
                  <a:pt x="965784" y="26568"/>
                </a:lnTo>
                <a:lnTo>
                  <a:pt x="966622" y="22860"/>
                </a:lnTo>
                <a:lnTo>
                  <a:pt x="966622" y="210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150149" y="5211343"/>
            <a:ext cx="525780" cy="867410"/>
          </a:xfrm>
          <a:custGeom>
            <a:avLst/>
            <a:gdLst/>
            <a:ahLst/>
            <a:cxnLst/>
            <a:rect l="l" t="t" r="r" b="b"/>
            <a:pathLst>
              <a:path w="525779" h="867410">
                <a:moveTo>
                  <a:pt x="17627" y="111163"/>
                </a:moveTo>
                <a:lnTo>
                  <a:pt x="16611" y="108089"/>
                </a:lnTo>
                <a:lnTo>
                  <a:pt x="14097" y="104381"/>
                </a:lnTo>
                <a:lnTo>
                  <a:pt x="14097" y="109308"/>
                </a:lnTo>
                <a:lnTo>
                  <a:pt x="14097" y="124155"/>
                </a:lnTo>
                <a:lnTo>
                  <a:pt x="13093" y="126619"/>
                </a:lnTo>
                <a:lnTo>
                  <a:pt x="11404" y="129082"/>
                </a:lnTo>
                <a:lnTo>
                  <a:pt x="8724" y="130327"/>
                </a:lnTo>
                <a:lnTo>
                  <a:pt x="7048" y="129705"/>
                </a:lnTo>
                <a:lnTo>
                  <a:pt x="4356" y="126619"/>
                </a:lnTo>
                <a:lnTo>
                  <a:pt x="3517" y="123520"/>
                </a:lnTo>
                <a:lnTo>
                  <a:pt x="3517" y="109308"/>
                </a:lnTo>
                <a:lnTo>
                  <a:pt x="4356" y="106235"/>
                </a:lnTo>
                <a:lnTo>
                  <a:pt x="6032" y="103759"/>
                </a:lnTo>
                <a:lnTo>
                  <a:pt x="8724" y="102527"/>
                </a:lnTo>
                <a:lnTo>
                  <a:pt x="11404" y="103759"/>
                </a:lnTo>
                <a:lnTo>
                  <a:pt x="13093" y="106235"/>
                </a:lnTo>
                <a:lnTo>
                  <a:pt x="14097" y="109308"/>
                </a:lnTo>
                <a:lnTo>
                  <a:pt x="14097" y="104381"/>
                </a:lnTo>
                <a:lnTo>
                  <a:pt x="11404" y="101904"/>
                </a:lnTo>
                <a:lnTo>
                  <a:pt x="8724" y="101295"/>
                </a:lnTo>
                <a:lnTo>
                  <a:pt x="7048" y="101295"/>
                </a:lnTo>
                <a:lnTo>
                  <a:pt x="4356" y="103149"/>
                </a:lnTo>
                <a:lnTo>
                  <a:pt x="2514" y="105613"/>
                </a:lnTo>
                <a:lnTo>
                  <a:pt x="1676" y="106235"/>
                </a:lnTo>
                <a:lnTo>
                  <a:pt x="0" y="112407"/>
                </a:lnTo>
                <a:lnTo>
                  <a:pt x="0" y="122301"/>
                </a:lnTo>
                <a:lnTo>
                  <a:pt x="8724" y="131559"/>
                </a:lnTo>
                <a:lnTo>
                  <a:pt x="10566" y="131559"/>
                </a:lnTo>
                <a:lnTo>
                  <a:pt x="13093" y="130327"/>
                </a:lnTo>
                <a:lnTo>
                  <a:pt x="14935" y="127228"/>
                </a:lnTo>
                <a:lnTo>
                  <a:pt x="15773" y="126619"/>
                </a:lnTo>
                <a:lnTo>
                  <a:pt x="16611" y="123520"/>
                </a:lnTo>
                <a:lnTo>
                  <a:pt x="17627" y="120446"/>
                </a:lnTo>
                <a:lnTo>
                  <a:pt x="17627" y="111163"/>
                </a:lnTo>
                <a:close/>
              </a:path>
              <a:path w="525779" h="867410">
                <a:moveTo>
                  <a:pt x="20307" y="73507"/>
                </a:moveTo>
                <a:lnTo>
                  <a:pt x="19304" y="71653"/>
                </a:lnTo>
                <a:lnTo>
                  <a:pt x="18465" y="67945"/>
                </a:lnTo>
                <a:lnTo>
                  <a:pt x="16611" y="66700"/>
                </a:lnTo>
                <a:lnTo>
                  <a:pt x="16611" y="72872"/>
                </a:lnTo>
                <a:lnTo>
                  <a:pt x="16611" y="74726"/>
                </a:lnTo>
                <a:lnTo>
                  <a:pt x="14935" y="77825"/>
                </a:lnTo>
                <a:lnTo>
                  <a:pt x="14097" y="79057"/>
                </a:lnTo>
                <a:lnTo>
                  <a:pt x="10566" y="79679"/>
                </a:lnTo>
                <a:lnTo>
                  <a:pt x="6032" y="79679"/>
                </a:lnTo>
                <a:lnTo>
                  <a:pt x="5194" y="78435"/>
                </a:lnTo>
                <a:lnTo>
                  <a:pt x="5194" y="65468"/>
                </a:lnTo>
                <a:lnTo>
                  <a:pt x="9563" y="65468"/>
                </a:lnTo>
                <a:lnTo>
                  <a:pt x="11404" y="65468"/>
                </a:lnTo>
                <a:lnTo>
                  <a:pt x="14935" y="67322"/>
                </a:lnTo>
                <a:lnTo>
                  <a:pt x="15773" y="69176"/>
                </a:lnTo>
                <a:lnTo>
                  <a:pt x="16611" y="72872"/>
                </a:lnTo>
                <a:lnTo>
                  <a:pt x="16611" y="66700"/>
                </a:lnTo>
                <a:lnTo>
                  <a:pt x="13093" y="64858"/>
                </a:lnTo>
                <a:lnTo>
                  <a:pt x="14935" y="64236"/>
                </a:lnTo>
                <a:lnTo>
                  <a:pt x="17627" y="61760"/>
                </a:lnTo>
                <a:lnTo>
                  <a:pt x="18465" y="58051"/>
                </a:lnTo>
                <a:lnTo>
                  <a:pt x="18465" y="55587"/>
                </a:lnTo>
                <a:lnTo>
                  <a:pt x="16611" y="52501"/>
                </a:lnTo>
                <a:lnTo>
                  <a:pt x="15773" y="52298"/>
                </a:lnTo>
                <a:lnTo>
                  <a:pt x="15773" y="58051"/>
                </a:lnTo>
                <a:lnTo>
                  <a:pt x="14935" y="59905"/>
                </a:lnTo>
                <a:lnTo>
                  <a:pt x="14097" y="63004"/>
                </a:lnTo>
                <a:lnTo>
                  <a:pt x="9563" y="64236"/>
                </a:lnTo>
                <a:lnTo>
                  <a:pt x="5194" y="64236"/>
                </a:lnTo>
                <a:lnTo>
                  <a:pt x="5194" y="53733"/>
                </a:lnTo>
                <a:lnTo>
                  <a:pt x="6032" y="52501"/>
                </a:lnTo>
                <a:lnTo>
                  <a:pt x="10566" y="52501"/>
                </a:lnTo>
                <a:lnTo>
                  <a:pt x="14097" y="53733"/>
                </a:lnTo>
                <a:lnTo>
                  <a:pt x="14935" y="54356"/>
                </a:lnTo>
                <a:lnTo>
                  <a:pt x="15773" y="58051"/>
                </a:lnTo>
                <a:lnTo>
                  <a:pt x="15773" y="52298"/>
                </a:lnTo>
                <a:lnTo>
                  <a:pt x="14097" y="51892"/>
                </a:lnTo>
                <a:lnTo>
                  <a:pt x="10566" y="51257"/>
                </a:lnTo>
                <a:lnTo>
                  <a:pt x="0" y="51257"/>
                </a:lnTo>
                <a:lnTo>
                  <a:pt x="0" y="52501"/>
                </a:lnTo>
                <a:lnTo>
                  <a:pt x="2514" y="52501"/>
                </a:lnTo>
                <a:lnTo>
                  <a:pt x="2514" y="79679"/>
                </a:lnTo>
                <a:lnTo>
                  <a:pt x="0" y="79679"/>
                </a:lnTo>
                <a:lnTo>
                  <a:pt x="0" y="80911"/>
                </a:lnTo>
                <a:lnTo>
                  <a:pt x="10566" y="80911"/>
                </a:lnTo>
                <a:lnTo>
                  <a:pt x="14097" y="80289"/>
                </a:lnTo>
                <a:lnTo>
                  <a:pt x="17627" y="79057"/>
                </a:lnTo>
                <a:lnTo>
                  <a:pt x="19304" y="76581"/>
                </a:lnTo>
                <a:lnTo>
                  <a:pt x="20307" y="73507"/>
                </a:lnTo>
                <a:close/>
              </a:path>
              <a:path w="525779" h="867410">
                <a:moveTo>
                  <a:pt x="20307" y="29032"/>
                </a:moveTo>
                <a:lnTo>
                  <a:pt x="18465" y="29032"/>
                </a:lnTo>
                <a:lnTo>
                  <a:pt x="17627" y="27178"/>
                </a:lnTo>
                <a:lnTo>
                  <a:pt x="9563" y="11747"/>
                </a:lnTo>
                <a:lnTo>
                  <a:pt x="14935" y="3708"/>
                </a:lnTo>
                <a:lnTo>
                  <a:pt x="16611" y="2463"/>
                </a:lnTo>
                <a:lnTo>
                  <a:pt x="18465" y="1854"/>
                </a:lnTo>
                <a:lnTo>
                  <a:pt x="19304" y="1854"/>
                </a:lnTo>
                <a:lnTo>
                  <a:pt x="19304" y="609"/>
                </a:lnTo>
                <a:lnTo>
                  <a:pt x="11404" y="609"/>
                </a:lnTo>
                <a:lnTo>
                  <a:pt x="11404" y="1854"/>
                </a:lnTo>
                <a:lnTo>
                  <a:pt x="12255" y="1854"/>
                </a:lnTo>
                <a:lnTo>
                  <a:pt x="14097" y="2463"/>
                </a:lnTo>
                <a:lnTo>
                  <a:pt x="13093" y="4318"/>
                </a:lnTo>
                <a:lnTo>
                  <a:pt x="5194" y="16065"/>
                </a:lnTo>
                <a:lnTo>
                  <a:pt x="5194" y="1854"/>
                </a:lnTo>
                <a:lnTo>
                  <a:pt x="7886" y="1854"/>
                </a:lnTo>
                <a:lnTo>
                  <a:pt x="7886" y="609"/>
                </a:lnTo>
                <a:lnTo>
                  <a:pt x="0" y="609"/>
                </a:lnTo>
                <a:lnTo>
                  <a:pt x="0" y="1854"/>
                </a:lnTo>
                <a:lnTo>
                  <a:pt x="1676" y="1854"/>
                </a:lnTo>
                <a:lnTo>
                  <a:pt x="2514" y="3086"/>
                </a:lnTo>
                <a:lnTo>
                  <a:pt x="2514" y="27787"/>
                </a:lnTo>
                <a:lnTo>
                  <a:pt x="1676" y="29032"/>
                </a:lnTo>
                <a:lnTo>
                  <a:pt x="0" y="29032"/>
                </a:lnTo>
                <a:lnTo>
                  <a:pt x="0" y="30264"/>
                </a:lnTo>
                <a:lnTo>
                  <a:pt x="7886" y="30264"/>
                </a:lnTo>
                <a:lnTo>
                  <a:pt x="7886" y="29032"/>
                </a:lnTo>
                <a:lnTo>
                  <a:pt x="5194" y="29032"/>
                </a:lnTo>
                <a:lnTo>
                  <a:pt x="5194" y="17907"/>
                </a:lnTo>
                <a:lnTo>
                  <a:pt x="7886" y="14211"/>
                </a:lnTo>
                <a:lnTo>
                  <a:pt x="14097" y="26568"/>
                </a:lnTo>
                <a:lnTo>
                  <a:pt x="14097" y="28409"/>
                </a:lnTo>
                <a:lnTo>
                  <a:pt x="13093" y="29032"/>
                </a:lnTo>
                <a:lnTo>
                  <a:pt x="12255" y="29032"/>
                </a:lnTo>
                <a:lnTo>
                  <a:pt x="12255" y="30264"/>
                </a:lnTo>
                <a:lnTo>
                  <a:pt x="20307" y="30264"/>
                </a:lnTo>
                <a:lnTo>
                  <a:pt x="20307" y="29032"/>
                </a:lnTo>
                <a:close/>
              </a:path>
              <a:path w="525779" h="867410">
                <a:moveTo>
                  <a:pt x="28194" y="129705"/>
                </a:moveTo>
                <a:lnTo>
                  <a:pt x="27355" y="127850"/>
                </a:lnTo>
                <a:lnTo>
                  <a:pt x="25514" y="127228"/>
                </a:lnTo>
                <a:lnTo>
                  <a:pt x="23837" y="127850"/>
                </a:lnTo>
                <a:lnTo>
                  <a:pt x="22821" y="129705"/>
                </a:lnTo>
                <a:lnTo>
                  <a:pt x="23837" y="130937"/>
                </a:lnTo>
                <a:lnTo>
                  <a:pt x="25514" y="131559"/>
                </a:lnTo>
                <a:lnTo>
                  <a:pt x="27355" y="130937"/>
                </a:lnTo>
                <a:lnTo>
                  <a:pt x="28194" y="129705"/>
                </a:lnTo>
                <a:close/>
              </a:path>
              <a:path w="525779" h="867410">
                <a:moveTo>
                  <a:pt x="41465" y="7404"/>
                </a:moveTo>
                <a:lnTo>
                  <a:pt x="40449" y="609"/>
                </a:lnTo>
                <a:lnTo>
                  <a:pt x="23837" y="609"/>
                </a:lnTo>
                <a:lnTo>
                  <a:pt x="21983" y="7404"/>
                </a:lnTo>
                <a:lnTo>
                  <a:pt x="22821" y="7404"/>
                </a:lnTo>
                <a:lnTo>
                  <a:pt x="24676" y="4940"/>
                </a:lnTo>
                <a:lnTo>
                  <a:pt x="25514" y="3086"/>
                </a:lnTo>
                <a:lnTo>
                  <a:pt x="29032" y="1854"/>
                </a:lnTo>
                <a:lnTo>
                  <a:pt x="30886" y="1854"/>
                </a:lnTo>
                <a:lnTo>
                  <a:pt x="30886" y="27787"/>
                </a:lnTo>
                <a:lnTo>
                  <a:pt x="29870" y="29032"/>
                </a:lnTo>
                <a:lnTo>
                  <a:pt x="27355" y="29032"/>
                </a:lnTo>
                <a:lnTo>
                  <a:pt x="27355" y="30264"/>
                </a:lnTo>
                <a:lnTo>
                  <a:pt x="36931" y="30264"/>
                </a:lnTo>
                <a:lnTo>
                  <a:pt x="36931" y="29032"/>
                </a:lnTo>
                <a:lnTo>
                  <a:pt x="34404" y="29032"/>
                </a:lnTo>
                <a:lnTo>
                  <a:pt x="33401" y="27787"/>
                </a:lnTo>
                <a:lnTo>
                  <a:pt x="33401" y="1854"/>
                </a:lnTo>
                <a:lnTo>
                  <a:pt x="35242" y="1854"/>
                </a:lnTo>
                <a:lnTo>
                  <a:pt x="38773" y="3086"/>
                </a:lnTo>
                <a:lnTo>
                  <a:pt x="39611" y="3708"/>
                </a:lnTo>
                <a:lnTo>
                  <a:pt x="40449" y="7404"/>
                </a:lnTo>
                <a:lnTo>
                  <a:pt x="41465" y="7404"/>
                </a:lnTo>
                <a:close/>
              </a:path>
              <a:path w="525779" h="867410">
                <a:moveTo>
                  <a:pt x="42303" y="51257"/>
                </a:moveTo>
                <a:lnTo>
                  <a:pt x="36093" y="51257"/>
                </a:lnTo>
                <a:lnTo>
                  <a:pt x="36093" y="52501"/>
                </a:lnTo>
                <a:lnTo>
                  <a:pt x="37934" y="52501"/>
                </a:lnTo>
                <a:lnTo>
                  <a:pt x="37934" y="54356"/>
                </a:lnTo>
                <a:lnTo>
                  <a:pt x="33401" y="67322"/>
                </a:lnTo>
                <a:lnTo>
                  <a:pt x="32562" y="67322"/>
                </a:lnTo>
                <a:lnTo>
                  <a:pt x="28194" y="54356"/>
                </a:lnTo>
                <a:lnTo>
                  <a:pt x="28194" y="52501"/>
                </a:lnTo>
                <a:lnTo>
                  <a:pt x="29870" y="52501"/>
                </a:lnTo>
                <a:lnTo>
                  <a:pt x="29870" y="51257"/>
                </a:lnTo>
                <a:lnTo>
                  <a:pt x="21983" y="51257"/>
                </a:lnTo>
                <a:lnTo>
                  <a:pt x="21983" y="52501"/>
                </a:lnTo>
                <a:lnTo>
                  <a:pt x="23837" y="52501"/>
                </a:lnTo>
                <a:lnTo>
                  <a:pt x="24676" y="54356"/>
                </a:lnTo>
                <a:lnTo>
                  <a:pt x="30886" y="69176"/>
                </a:lnTo>
                <a:lnTo>
                  <a:pt x="30886" y="79679"/>
                </a:lnTo>
                <a:lnTo>
                  <a:pt x="28194" y="79679"/>
                </a:lnTo>
                <a:lnTo>
                  <a:pt x="28194" y="80911"/>
                </a:lnTo>
                <a:lnTo>
                  <a:pt x="36931" y="80911"/>
                </a:lnTo>
                <a:lnTo>
                  <a:pt x="36931" y="79679"/>
                </a:lnTo>
                <a:lnTo>
                  <a:pt x="34404" y="79679"/>
                </a:lnTo>
                <a:lnTo>
                  <a:pt x="33401" y="78435"/>
                </a:lnTo>
                <a:lnTo>
                  <a:pt x="33401" y="68554"/>
                </a:lnTo>
                <a:lnTo>
                  <a:pt x="38773" y="54965"/>
                </a:lnTo>
                <a:lnTo>
                  <a:pt x="40449" y="52501"/>
                </a:lnTo>
                <a:lnTo>
                  <a:pt x="42303" y="52501"/>
                </a:lnTo>
                <a:lnTo>
                  <a:pt x="42303" y="51257"/>
                </a:lnTo>
                <a:close/>
              </a:path>
              <a:path w="525779" h="867410">
                <a:moveTo>
                  <a:pt x="61772" y="101904"/>
                </a:moveTo>
                <a:lnTo>
                  <a:pt x="46659" y="101904"/>
                </a:lnTo>
                <a:lnTo>
                  <a:pt x="45821" y="117348"/>
                </a:lnTo>
                <a:lnTo>
                  <a:pt x="47675" y="117970"/>
                </a:lnTo>
                <a:lnTo>
                  <a:pt x="50190" y="114884"/>
                </a:lnTo>
                <a:lnTo>
                  <a:pt x="53721" y="114261"/>
                </a:lnTo>
                <a:lnTo>
                  <a:pt x="54724" y="114261"/>
                </a:lnTo>
                <a:lnTo>
                  <a:pt x="57238" y="116116"/>
                </a:lnTo>
                <a:lnTo>
                  <a:pt x="58242" y="117970"/>
                </a:lnTo>
                <a:lnTo>
                  <a:pt x="59093" y="121666"/>
                </a:lnTo>
                <a:lnTo>
                  <a:pt x="59093" y="125374"/>
                </a:lnTo>
                <a:lnTo>
                  <a:pt x="57238" y="128473"/>
                </a:lnTo>
                <a:lnTo>
                  <a:pt x="56400" y="129705"/>
                </a:lnTo>
                <a:lnTo>
                  <a:pt x="52870" y="130327"/>
                </a:lnTo>
                <a:lnTo>
                  <a:pt x="49352" y="129705"/>
                </a:lnTo>
                <a:lnTo>
                  <a:pt x="47675" y="127850"/>
                </a:lnTo>
                <a:lnTo>
                  <a:pt x="48514" y="126619"/>
                </a:lnTo>
                <a:lnTo>
                  <a:pt x="49352" y="124764"/>
                </a:lnTo>
                <a:lnTo>
                  <a:pt x="48514" y="123520"/>
                </a:lnTo>
                <a:lnTo>
                  <a:pt x="47675" y="122910"/>
                </a:lnTo>
                <a:lnTo>
                  <a:pt x="45821" y="123520"/>
                </a:lnTo>
                <a:lnTo>
                  <a:pt x="44983" y="125374"/>
                </a:lnTo>
                <a:lnTo>
                  <a:pt x="44983" y="127228"/>
                </a:lnTo>
                <a:lnTo>
                  <a:pt x="47675" y="129705"/>
                </a:lnTo>
                <a:lnTo>
                  <a:pt x="49352" y="130937"/>
                </a:lnTo>
                <a:lnTo>
                  <a:pt x="52870" y="131559"/>
                </a:lnTo>
                <a:lnTo>
                  <a:pt x="53721" y="131559"/>
                </a:lnTo>
                <a:lnTo>
                  <a:pt x="57238" y="130937"/>
                </a:lnTo>
                <a:lnTo>
                  <a:pt x="59931" y="129082"/>
                </a:lnTo>
                <a:lnTo>
                  <a:pt x="59931" y="128473"/>
                </a:lnTo>
                <a:lnTo>
                  <a:pt x="61772" y="125374"/>
                </a:lnTo>
                <a:lnTo>
                  <a:pt x="61772" y="117348"/>
                </a:lnTo>
                <a:lnTo>
                  <a:pt x="59931" y="114884"/>
                </a:lnTo>
                <a:lnTo>
                  <a:pt x="58242" y="113017"/>
                </a:lnTo>
                <a:lnTo>
                  <a:pt x="54724" y="112407"/>
                </a:lnTo>
                <a:lnTo>
                  <a:pt x="51193" y="113017"/>
                </a:lnTo>
                <a:lnTo>
                  <a:pt x="50190" y="113017"/>
                </a:lnTo>
                <a:lnTo>
                  <a:pt x="47675" y="115506"/>
                </a:lnTo>
                <a:lnTo>
                  <a:pt x="48514" y="104381"/>
                </a:lnTo>
                <a:lnTo>
                  <a:pt x="60769" y="104381"/>
                </a:lnTo>
                <a:lnTo>
                  <a:pt x="61772" y="101904"/>
                </a:lnTo>
                <a:close/>
              </a:path>
              <a:path w="525779" h="867410">
                <a:moveTo>
                  <a:pt x="65303" y="29032"/>
                </a:moveTo>
                <a:lnTo>
                  <a:pt x="63449" y="29032"/>
                </a:lnTo>
                <a:lnTo>
                  <a:pt x="62611" y="27178"/>
                </a:lnTo>
                <a:lnTo>
                  <a:pt x="57238" y="6464"/>
                </a:lnTo>
                <a:lnTo>
                  <a:pt x="57238" y="18529"/>
                </a:lnTo>
                <a:lnTo>
                  <a:pt x="50190" y="18529"/>
                </a:lnTo>
                <a:lnTo>
                  <a:pt x="53721" y="3708"/>
                </a:lnTo>
                <a:lnTo>
                  <a:pt x="57238" y="18529"/>
                </a:lnTo>
                <a:lnTo>
                  <a:pt x="57238" y="6464"/>
                </a:lnTo>
                <a:lnTo>
                  <a:pt x="55562" y="0"/>
                </a:lnTo>
                <a:lnTo>
                  <a:pt x="52870" y="1244"/>
                </a:lnTo>
                <a:lnTo>
                  <a:pt x="45821" y="27178"/>
                </a:lnTo>
                <a:lnTo>
                  <a:pt x="45821" y="29032"/>
                </a:lnTo>
                <a:lnTo>
                  <a:pt x="43980" y="29032"/>
                </a:lnTo>
                <a:lnTo>
                  <a:pt x="43980" y="30264"/>
                </a:lnTo>
                <a:lnTo>
                  <a:pt x="50190" y="30264"/>
                </a:lnTo>
                <a:lnTo>
                  <a:pt x="50190" y="29032"/>
                </a:lnTo>
                <a:lnTo>
                  <a:pt x="49352" y="29032"/>
                </a:lnTo>
                <a:lnTo>
                  <a:pt x="48514" y="28409"/>
                </a:lnTo>
                <a:lnTo>
                  <a:pt x="48514" y="25933"/>
                </a:lnTo>
                <a:lnTo>
                  <a:pt x="49352" y="19151"/>
                </a:lnTo>
                <a:lnTo>
                  <a:pt x="57238" y="19151"/>
                </a:lnTo>
                <a:lnTo>
                  <a:pt x="59093" y="27178"/>
                </a:lnTo>
                <a:lnTo>
                  <a:pt x="59093" y="28409"/>
                </a:lnTo>
                <a:lnTo>
                  <a:pt x="58242" y="29032"/>
                </a:lnTo>
                <a:lnTo>
                  <a:pt x="57238" y="29032"/>
                </a:lnTo>
                <a:lnTo>
                  <a:pt x="57238" y="30264"/>
                </a:lnTo>
                <a:lnTo>
                  <a:pt x="65303" y="30264"/>
                </a:lnTo>
                <a:lnTo>
                  <a:pt x="65303" y="29032"/>
                </a:lnTo>
                <a:close/>
              </a:path>
              <a:path w="525779" h="867410">
                <a:moveTo>
                  <a:pt x="83769" y="29032"/>
                </a:moveTo>
                <a:lnTo>
                  <a:pt x="82080" y="29032"/>
                </a:lnTo>
                <a:lnTo>
                  <a:pt x="79400" y="28409"/>
                </a:lnTo>
                <a:lnTo>
                  <a:pt x="78562" y="26568"/>
                </a:lnTo>
                <a:lnTo>
                  <a:pt x="78562" y="0"/>
                </a:lnTo>
                <a:lnTo>
                  <a:pt x="77558" y="0"/>
                </a:lnTo>
                <a:lnTo>
                  <a:pt x="75869" y="2463"/>
                </a:lnTo>
                <a:lnTo>
                  <a:pt x="72351" y="3086"/>
                </a:lnTo>
                <a:lnTo>
                  <a:pt x="70497" y="3086"/>
                </a:lnTo>
                <a:lnTo>
                  <a:pt x="70497" y="4318"/>
                </a:lnTo>
                <a:lnTo>
                  <a:pt x="75031" y="4318"/>
                </a:lnTo>
                <a:lnTo>
                  <a:pt x="75869" y="5562"/>
                </a:lnTo>
                <a:lnTo>
                  <a:pt x="75869" y="26568"/>
                </a:lnTo>
                <a:lnTo>
                  <a:pt x="75031" y="28409"/>
                </a:lnTo>
                <a:lnTo>
                  <a:pt x="72351" y="29032"/>
                </a:lnTo>
                <a:lnTo>
                  <a:pt x="70497" y="29032"/>
                </a:lnTo>
                <a:lnTo>
                  <a:pt x="70497" y="30264"/>
                </a:lnTo>
                <a:lnTo>
                  <a:pt x="83769" y="30264"/>
                </a:lnTo>
                <a:lnTo>
                  <a:pt x="83769" y="29032"/>
                </a:lnTo>
                <a:close/>
              </a:path>
              <a:path w="525779" h="867410">
                <a:moveTo>
                  <a:pt x="108445" y="20370"/>
                </a:moveTo>
                <a:lnTo>
                  <a:pt x="106768" y="14211"/>
                </a:lnTo>
                <a:lnTo>
                  <a:pt x="104914" y="12941"/>
                </a:lnTo>
                <a:lnTo>
                  <a:pt x="104914" y="16675"/>
                </a:lnTo>
                <a:lnTo>
                  <a:pt x="104914" y="24714"/>
                </a:lnTo>
                <a:lnTo>
                  <a:pt x="104076" y="27787"/>
                </a:lnTo>
                <a:lnTo>
                  <a:pt x="103238" y="28409"/>
                </a:lnTo>
                <a:lnTo>
                  <a:pt x="99707" y="29641"/>
                </a:lnTo>
                <a:lnTo>
                  <a:pt x="97866" y="29032"/>
                </a:lnTo>
                <a:lnTo>
                  <a:pt x="95351" y="26568"/>
                </a:lnTo>
                <a:lnTo>
                  <a:pt x="95351" y="25933"/>
                </a:lnTo>
                <a:lnTo>
                  <a:pt x="93497" y="22860"/>
                </a:lnTo>
                <a:lnTo>
                  <a:pt x="93497" y="18529"/>
                </a:lnTo>
                <a:lnTo>
                  <a:pt x="94335" y="16675"/>
                </a:lnTo>
                <a:lnTo>
                  <a:pt x="97028" y="14211"/>
                </a:lnTo>
                <a:lnTo>
                  <a:pt x="100558" y="12966"/>
                </a:lnTo>
                <a:lnTo>
                  <a:pt x="104076" y="14820"/>
                </a:lnTo>
                <a:lnTo>
                  <a:pt x="104914" y="16675"/>
                </a:lnTo>
                <a:lnTo>
                  <a:pt x="104914" y="12941"/>
                </a:lnTo>
                <a:lnTo>
                  <a:pt x="104076" y="12357"/>
                </a:lnTo>
                <a:lnTo>
                  <a:pt x="100558" y="11747"/>
                </a:lnTo>
                <a:lnTo>
                  <a:pt x="96189" y="12357"/>
                </a:lnTo>
                <a:lnTo>
                  <a:pt x="96189" y="12966"/>
                </a:lnTo>
                <a:lnTo>
                  <a:pt x="93497" y="16065"/>
                </a:lnTo>
                <a:lnTo>
                  <a:pt x="93497" y="9893"/>
                </a:lnTo>
                <a:lnTo>
                  <a:pt x="94335" y="6172"/>
                </a:lnTo>
                <a:lnTo>
                  <a:pt x="95351" y="4318"/>
                </a:lnTo>
                <a:lnTo>
                  <a:pt x="97028" y="2463"/>
                </a:lnTo>
                <a:lnTo>
                  <a:pt x="100558" y="1854"/>
                </a:lnTo>
                <a:lnTo>
                  <a:pt x="102400" y="1854"/>
                </a:lnTo>
                <a:lnTo>
                  <a:pt x="103238" y="3086"/>
                </a:lnTo>
                <a:lnTo>
                  <a:pt x="103238" y="5562"/>
                </a:lnTo>
                <a:lnTo>
                  <a:pt x="104914" y="6172"/>
                </a:lnTo>
                <a:lnTo>
                  <a:pt x="106768" y="5562"/>
                </a:lnTo>
                <a:lnTo>
                  <a:pt x="106768" y="4318"/>
                </a:lnTo>
                <a:lnTo>
                  <a:pt x="104914" y="1854"/>
                </a:lnTo>
                <a:lnTo>
                  <a:pt x="104914" y="1244"/>
                </a:lnTo>
                <a:lnTo>
                  <a:pt x="101396" y="609"/>
                </a:lnTo>
                <a:lnTo>
                  <a:pt x="98869" y="609"/>
                </a:lnTo>
                <a:lnTo>
                  <a:pt x="96189" y="1854"/>
                </a:lnTo>
                <a:lnTo>
                  <a:pt x="93497" y="4318"/>
                </a:lnTo>
                <a:lnTo>
                  <a:pt x="92659" y="6172"/>
                </a:lnTo>
                <a:lnTo>
                  <a:pt x="90817" y="9258"/>
                </a:lnTo>
                <a:lnTo>
                  <a:pt x="90817" y="12966"/>
                </a:lnTo>
                <a:lnTo>
                  <a:pt x="89979" y="16675"/>
                </a:lnTo>
                <a:lnTo>
                  <a:pt x="90817" y="21005"/>
                </a:lnTo>
                <a:lnTo>
                  <a:pt x="99707" y="30873"/>
                </a:lnTo>
                <a:lnTo>
                  <a:pt x="103238" y="30264"/>
                </a:lnTo>
                <a:lnTo>
                  <a:pt x="105930" y="28409"/>
                </a:lnTo>
                <a:lnTo>
                  <a:pt x="106768" y="27178"/>
                </a:lnTo>
                <a:lnTo>
                  <a:pt x="107607" y="24714"/>
                </a:lnTo>
                <a:lnTo>
                  <a:pt x="108445" y="20370"/>
                </a:lnTo>
                <a:close/>
              </a:path>
              <a:path w="525779" h="867410">
                <a:moveTo>
                  <a:pt x="435127" y="846175"/>
                </a:moveTo>
                <a:lnTo>
                  <a:pt x="434289" y="843076"/>
                </a:lnTo>
                <a:lnTo>
                  <a:pt x="432447" y="840600"/>
                </a:lnTo>
                <a:lnTo>
                  <a:pt x="431609" y="839381"/>
                </a:lnTo>
                <a:lnTo>
                  <a:pt x="431609" y="844321"/>
                </a:lnTo>
                <a:lnTo>
                  <a:pt x="431609" y="859142"/>
                </a:lnTo>
                <a:lnTo>
                  <a:pt x="430771" y="861606"/>
                </a:lnTo>
                <a:lnTo>
                  <a:pt x="428917" y="864069"/>
                </a:lnTo>
                <a:lnTo>
                  <a:pt x="426402" y="865314"/>
                </a:lnTo>
                <a:lnTo>
                  <a:pt x="424548" y="864704"/>
                </a:lnTo>
                <a:lnTo>
                  <a:pt x="421868" y="861606"/>
                </a:lnTo>
                <a:lnTo>
                  <a:pt x="421030" y="858520"/>
                </a:lnTo>
                <a:lnTo>
                  <a:pt x="421030" y="855433"/>
                </a:lnTo>
                <a:lnTo>
                  <a:pt x="420192" y="851738"/>
                </a:lnTo>
                <a:lnTo>
                  <a:pt x="420192" y="851103"/>
                </a:lnTo>
                <a:lnTo>
                  <a:pt x="421030" y="847394"/>
                </a:lnTo>
                <a:lnTo>
                  <a:pt x="421030" y="844308"/>
                </a:lnTo>
                <a:lnTo>
                  <a:pt x="421868" y="841235"/>
                </a:lnTo>
                <a:lnTo>
                  <a:pt x="423710" y="838746"/>
                </a:lnTo>
                <a:lnTo>
                  <a:pt x="426402" y="837526"/>
                </a:lnTo>
                <a:lnTo>
                  <a:pt x="428917" y="838746"/>
                </a:lnTo>
                <a:lnTo>
                  <a:pt x="430771" y="841235"/>
                </a:lnTo>
                <a:lnTo>
                  <a:pt x="431609" y="844321"/>
                </a:lnTo>
                <a:lnTo>
                  <a:pt x="431609" y="839381"/>
                </a:lnTo>
                <a:lnTo>
                  <a:pt x="428917" y="836891"/>
                </a:lnTo>
                <a:lnTo>
                  <a:pt x="426402" y="836282"/>
                </a:lnTo>
                <a:lnTo>
                  <a:pt x="424548" y="836282"/>
                </a:lnTo>
                <a:lnTo>
                  <a:pt x="421868" y="838136"/>
                </a:lnTo>
                <a:lnTo>
                  <a:pt x="420192" y="840600"/>
                </a:lnTo>
                <a:lnTo>
                  <a:pt x="419176" y="841844"/>
                </a:lnTo>
                <a:lnTo>
                  <a:pt x="418338" y="844308"/>
                </a:lnTo>
                <a:lnTo>
                  <a:pt x="417499" y="848029"/>
                </a:lnTo>
                <a:lnTo>
                  <a:pt x="417499" y="857288"/>
                </a:lnTo>
                <a:lnTo>
                  <a:pt x="418338" y="860374"/>
                </a:lnTo>
                <a:lnTo>
                  <a:pt x="420192" y="862850"/>
                </a:lnTo>
                <a:lnTo>
                  <a:pt x="421030" y="864069"/>
                </a:lnTo>
                <a:lnTo>
                  <a:pt x="423710" y="865924"/>
                </a:lnTo>
                <a:lnTo>
                  <a:pt x="426402" y="866559"/>
                </a:lnTo>
                <a:lnTo>
                  <a:pt x="428078" y="866559"/>
                </a:lnTo>
                <a:lnTo>
                  <a:pt x="430771" y="865314"/>
                </a:lnTo>
                <a:lnTo>
                  <a:pt x="432447" y="862850"/>
                </a:lnTo>
                <a:lnTo>
                  <a:pt x="433451" y="861606"/>
                </a:lnTo>
                <a:lnTo>
                  <a:pt x="435127" y="855433"/>
                </a:lnTo>
                <a:lnTo>
                  <a:pt x="435127" y="846175"/>
                </a:lnTo>
                <a:close/>
              </a:path>
              <a:path w="525779" h="867410">
                <a:moveTo>
                  <a:pt x="435127" y="111163"/>
                </a:moveTo>
                <a:lnTo>
                  <a:pt x="434289" y="108089"/>
                </a:lnTo>
                <a:lnTo>
                  <a:pt x="432447" y="105613"/>
                </a:lnTo>
                <a:lnTo>
                  <a:pt x="431609" y="104381"/>
                </a:lnTo>
                <a:lnTo>
                  <a:pt x="431609" y="109308"/>
                </a:lnTo>
                <a:lnTo>
                  <a:pt x="431609" y="124155"/>
                </a:lnTo>
                <a:lnTo>
                  <a:pt x="430771" y="126619"/>
                </a:lnTo>
                <a:lnTo>
                  <a:pt x="428917" y="129082"/>
                </a:lnTo>
                <a:lnTo>
                  <a:pt x="426402" y="130327"/>
                </a:lnTo>
                <a:lnTo>
                  <a:pt x="424548" y="129705"/>
                </a:lnTo>
                <a:lnTo>
                  <a:pt x="421868" y="126619"/>
                </a:lnTo>
                <a:lnTo>
                  <a:pt x="421030" y="123520"/>
                </a:lnTo>
                <a:lnTo>
                  <a:pt x="421030" y="120446"/>
                </a:lnTo>
                <a:lnTo>
                  <a:pt x="420192" y="116738"/>
                </a:lnTo>
                <a:lnTo>
                  <a:pt x="420192" y="116116"/>
                </a:lnTo>
                <a:lnTo>
                  <a:pt x="421030" y="112407"/>
                </a:lnTo>
                <a:lnTo>
                  <a:pt x="421030" y="109308"/>
                </a:lnTo>
                <a:lnTo>
                  <a:pt x="421868" y="106235"/>
                </a:lnTo>
                <a:lnTo>
                  <a:pt x="423710" y="103759"/>
                </a:lnTo>
                <a:lnTo>
                  <a:pt x="426402" y="102527"/>
                </a:lnTo>
                <a:lnTo>
                  <a:pt x="428917" y="103759"/>
                </a:lnTo>
                <a:lnTo>
                  <a:pt x="430771" y="106235"/>
                </a:lnTo>
                <a:lnTo>
                  <a:pt x="431609" y="109308"/>
                </a:lnTo>
                <a:lnTo>
                  <a:pt x="431609" y="104381"/>
                </a:lnTo>
                <a:lnTo>
                  <a:pt x="428917" y="101904"/>
                </a:lnTo>
                <a:lnTo>
                  <a:pt x="426402" y="101295"/>
                </a:lnTo>
                <a:lnTo>
                  <a:pt x="424548" y="101295"/>
                </a:lnTo>
                <a:lnTo>
                  <a:pt x="421868" y="103149"/>
                </a:lnTo>
                <a:lnTo>
                  <a:pt x="420192" y="105613"/>
                </a:lnTo>
                <a:lnTo>
                  <a:pt x="419176" y="106235"/>
                </a:lnTo>
                <a:lnTo>
                  <a:pt x="417499" y="112407"/>
                </a:lnTo>
                <a:lnTo>
                  <a:pt x="417499" y="122301"/>
                </a:lnTo>
                <a:lnTo>
                  <a:pt x="418338" y="125374"/>
                </a:lnTo>
                <a:lnTo>
                  <a:pt x="420192" y="127850"/>
                </a:lnTo>
                <a:lnTo>
                  <a:pt x="421030" y="129082"/>
                </a:lnTo>
                <a:lnTo>
                  <a:pt x="423710" y="130937"/>
                </a:lnTo>
                <a:lnTo>
                  <a:pt x="426402" y="131559"/>
                </a:lnTo>
                <a:lnTo>
                  <a:pt x="428078" y="131559"/>
                </a:lnTo>
                <a:lnTo>
                  <a:pt x="430771" y="130327"/>
                </a:lnTo>
                <a:lnTo>
                  <a:pt x="432447" y="127228"/>
                </a:lnTo>
                <a:lnTo>
                  <a:pt x="433451" y="126619"/>
                </a:lnTo>
                <a:lnTo>
                  <a:pt x="435127" y="120446"/>
                </a:lnTo>
                <a:lnTo>
                  <a:pt x="435127" y="111163"/>
                </a:lnTo>
                <a:close/>
              </a:path>
              <a:path w="525779" h="867410">
                <a:moveTo>
                  <a:pt x="436981" y="71653"/>
                </a:moveTo>
                <a:lnTo>
                  <a:pt x="435965" y="67945"/>
                </a:lnTo>
                <a:lnTo>
                  <a:pt x="434289" y="66700"/>
                </a:lnTo>
                <a:lnTo>
                  <a:pt x="434289" y="72872"/>
                </a:lnTo>
                <a:lnTo>
                  <a:pt x="433451" y="74726"/>
                </a:lnTo>
                <a:lnTo>
                  <a:pt x="432447" y="77825"/>
                </a:lnTo>
                <a:lnTo>
                  <a:pt x="431609" y="79057"/>
                </a:lnTo>
                <a:lnTo>
                  <a:pt x="428078" y="79679"/>
                </a:lnTo>
                <a:lnTo>
                  <a:pt x="423710" y="79679"/>
                </a:lnTo>
                <a:lnTo>
                  <a:pt x="422706" y="78435"/>
                </a:lnTo>
                <a:lnTo>
                  <a:pt x="422706" y="65468"/>
                </a:lnTo>
                <a:lnTo>
                  <a:pt x="427240" y="65468"/>
                </a:lnTo>
                <a:lnTo>
                  <a:pt x="428917" y="65468"/>
                </a:lnTo>
                <a:lnTo>
                  <a:pt x="432447" y="67322"/>
                </a:lnTo>
                <a:lnTo>
                  <a:pt x="433451" y="69176"/>
                </a:lnTo>
                <a:lnTo>
                  <a:pt x="434289" y="72872"/>
                </a:lnTo>
                <a:lnTo>
                  <a:pt x="434289" y="66700"/>
                </a:lnTo>
                <a:lnTo>
                  <a:pt x="430771" y="64858"/>
                </a:lnTo>
                <a:lnTo>
                  <a:pt x="432447" y="64236"/>
                </a:lnTo>
                <a:lnTo>
                  <a:pt x="435127" y="61760"/>
                </a:lnTo>
                <a:lnTo>
                  <a:pt x="435965" y="58051"/>
                </a:lnTo>
                <a:lnTo>
                  <a:pt x="435965" y="55587"/>
                </a:lnTo>
                <a:lnTo>
                  <a:pt x="434289" y="52501"/>
                </a:lnTo>
                <a:lnTo>
                  <a:pt x="432447" y="52095"/>
                </a:lnTo>
                <a:lnTo>
                  <a:pt x="432447" y="58051"/>
                </a:lnTo>
                <a:lnTo>
                  <a:pt x="432447" y="59905"/>
                </a:lnTo>
                <a:lnTo>
                  <a:pt x="431609" y="63004"/>
                </a:lnTo>
                <a:lnTo>
                  <a:pt x="427240" y="64236"/>
                </a:lnTo>
                <a:lnTo>
                  <a:pt x="422706" y="64236"/>
                </a:lnTo>
                <a:lnTo>
                  <a:pt x="422706" y="53733"/>
                </a:lnTo>
                <a:lnTo>
                  <a:pt x="423710" y="52501"/>
                </a:lnTo>
                <a:lnTo>
                  <a:pt x="428078" y="52501"/>
                </a:lnTo>
                <a:lnTo>
                  <a:pt x="431609" y="53733"/>
                </a:lnTo>
                <a:lnTo>
                  <a:pt x="431609" y="54356"/>
                </a:lnTo>
                <a:lnTo>
                  <a:pt x="432447" y="58051"/>
                </a:lnTo>
                <a:lnTo>
                  <a:pt x="432447" y="52095"/>
                </a:lnTo>
                <a:lnTo>
                  <a:pt x="431609" y="51892"/>
                </a:lnTo>
                <a:lnTo>
                  <a:pt x="428078" y="51257"/>
                </a:lnTo>
                <a:lnTo>
                  <a:pt x="417499" y="51257"/>
                </a:lnTo>
                <a:lnTo>
                  <a:pt x="417499" y="52501"/>
                </a:lnTo>
                <a:lnTo>
                  <a:pt x="420192" y="52501"/>
                </a:lnTo>
                <a:lnTo>
                  <a:pt x="420192" y="79679"/>
                </a:lnTo>
                <a:lnTo>
                  <a:pt x="417499" y="79679"/>
                </a:lnTo>
                <a:lnTo>
                  <a:pt x="417499" y="80911"/>
                </a:lnTo>
                <a:lnTo>
                  <a:pt x="428078" y="80911"/>
                </a:lnTo>
                <a:lnTo>
                  <a:pt x="431609" y="80289"/>
                </a:lnTo>
                <a:lnTo>
                  <a:pt x="435127" y="79057"/>
                </a:lnTo>
                <a:lnTo>
                  <a:pt x="436981" y="76581"/>
                </a:lnTo>
                <a:lnTo>
                  <a:pt x="436981" y="71653"/>
                </a:lnTo>
                <a:close/>
              </a:path>
              <a:path w="525779" h="867410">
                <a:moveTo>
                  <a:pt x="437819" y="29032"/>
                </a:moveTo>
                <a:lnTo>
                  <a:pt x="435965" y="29032"/>
                </a:lnTo>
                <a:lnTo>
                  <a:pt x="434289" y="27178"/>
                </a:lnTo>
                <a:lnTo>
                  <a:pt x="427240" y="11747"/>
                </a:lnTo>
                <a:lnTo>
                  <a:pt x="432447" y="3708"/>
                </a:lnTo>
                <a:lnTo>
                  <a:pt x="434289" y="2463"/>
                </a:lnTo>
                <a:lnTo>
                  <a:pt x="435965" y="1854"/>
                </a:lnTo>
                <a:lnTo>
                  <a:pt x="436981" y="1854"/>
                </a:lnTo>
                <a:lnTo>
                  <a:pt x="436981" y="609"/>
                </a:lnTo>
                <a:lnTo>
                  <a:pt x="428917" y="609"/>
                </a:lnTo>
                <a:lnTo>
                  <a:pt x="428917" y="1854"/>
                </a:lnTo>
                <a:lnTo>
                  <a:pt x="429920" y="1854"/>
                </a:lnTo>
                <a:lnTo>
                  <a:pt x="431609" y="2463"/>
                </a:lnTo>
                <a:lnTo>
                  <a:pt x="430771" y="4318"/>
                </a:lnTo>
                <a:lnTo>
                  <a:pt x="422706" y="16065"/>
                </a:lnTo>
                <a:lnTo>
                  <a:pt x="422706" y="1854"/>
                </a:lnTo>
                <a:lnTo>
                  <a:pt x="425399" y="1854"/>
                </a:lnTo>
                <a:lnTo>
                  <a:pt x="425399" y="609"/>
                </a:lnTo>
                <a:lnTo>
                  <a:pt x="417499" y="609"/>
                </a:lnTo>
                <a:lnTo>
                  <a:pt x="417499" y="1854"/>
                </a:lnTo>
                <a:lnTo>
                  <a:pt x="419176" y="1854"/>
                </a:lnTo>
                <a:lnTo>
                  <a:pt x="420192" y="3086"/>
                </a:lnTo>
                <a:lnTo>
                  <a:pt x="420192" y="27787"/>
                </a:lnTo>
                <a:lnTo>
                  <a:pt x="419176" y="29032"/>
                </a:lnTo>
                <a:lnTo>
                  <a:pt x="417499" y="29032"/>
                </a:lnTo>
                <a:lnTo>
                  <a:pt x="417499" y="30264"/>
                </a:lnTo>
                <a:lnTo>
                  <a:pt x="425399" y="30264"/>
                </a:lnTo>
                <a:lnTo>
                  <a:pt x="425399" y="29032"/>
                </a:lnTo>
                <a:lnTo>
                  <a:pt x="422706" y="29032"/>
                </a:lnTo>
                <a:lnTo>
                  <a:pt x="422706" y="17907"/>
                </a:lnTo>
                <a:lnTo>
                  <a:pt x="425399" y="14211"/>
                </a:lnTo>
                <a:lnTo>
                  <a:pt x="431609" y="26568"/>
                </a:lnTo>
                <a:lnTo>
                  <a:pt x="431609" y="28409"/>
                </a:lnTo>
                <a:lnTo>
                  <a:pt x="430771" y="29032"/>
                </a:lnTo>
                <a:lnTo>
                  <a:pt x="429920" y="29032"/>
                </a:lnTo>
                <a:lnTo>
                  <a:pt x="429920" y="30264"/>
                </a:lnTo>
                <a:lnTo>
                  <a:pt x="437819" y="30264"/>
                </a:lnTo>
                <a:lnTo>
                  <a:pt x="437819" y="29032"/>
                </a:lnTo>
                <a:close/>
              </a:path>
              <a:path w="525779" h="867410">
                <a:moveTo>
                  <a:pt x="445706" y="864704"/>
                </a:moveTo>
                <a:lnTo>
                  <a:pt x="444868" y="862850"/>
                </a:lnTo>
                <a:lnTo>
                  <a:pt x="443014" y="862215"/>
                </a:lnTo>
                <a:lnTo>
                  <a:pt x="441337" y="862850"/>
                </a:lnTo>
                <a:lnTo>
                  <a:pt x="440499" y="864704"/>
                </a:lnTo>
                <a:lnTo>
                  <a:pt x="441337" y="865924"/>
                </a:lnTo>
                <a:lnTo>
                  <a:pt x="443014" y="867168"/>
                </a:lnTo>
                <a:lnTo>
                  <a:pt x="444868" y="865924"/>
                </a:lnTo>
                <a:lnTo>
                  <a:pt x="445706" y="864704"/>
                </a:lnTo>
                <a:close/>
              </a:path>
              <a:path w="525779" h="867410">
                <a:moveTo>
                  <a:pt x="445706" y="129705"/>
                </a:moveTo>
                <a:lnTo>
                  <a:pt x="444868" y="127850"/>
                </a:lnTo>
                <a:lnTo>
                  <a:pt x="443014" y="127228"/>
                </a:lnTo>
                <a:lnTo>
                  <a:pt x="441337" y="127850"/>
                </a:lnTo>
                <a:lnTo>
                  <a:pt x="440499" y="129705"/>
                </a:lnTo>
                <a:lnTo>
                  <a:pt x="441337" y="130937"/>
                </a:lnTo>
                <a:lnTo>
                  <a:pt x="443014" y="131559"/>
                </a:lnTo>
                <a:lnTo>
                  <a:pt x="444868" y="130937"/>
                </a:lnTo>
                <a:lnTo>
                  <a:pt x="445706" y="129705"/>
                </a:lnTo>
                <a:close/>
              </a:path>
              <a:path w="525779" h="867410">
                <a:moveTo>
                  <a:pt x="458965" y="7404"/>
                </a:moveTo>
                <a:lnTo>
                  <a:pt x="458127" y="609"/>
                </a:lnTo>
                <a:lnTo>
                  <a:pt x="441337" y="609"/>
                </a:lnTo>
                <a:lnTo>
                  <a:pt x="439496" y="7404"/>
                </a:lnTo>
                <a:lnTo>
                  <a:pt x="440499" y="7404"/>
                </a:lnTo>
                <a:lnTo>
                  <a:pt x="441337" y="4940"/>
                </a:lnTo>
                <a:lnTo>
                  <a:pt x="443014" y="3086"/>
                </a:lnTo>
                <a:lnTo>
                  <a:pt x="446544" y="1854"/>
                </a:lnTo>
                <a:lnTo>
                  <a:pt x="448386" y="1854"/>
                </a:lnTo>
                <a:lnTo>
                  <a:pt x="448386" y="27787"/>
                </a:lnTo>
                <a:lnTo>
                  <a:pt x="447548" y="29032"/>
                </a:lnTo>
                <a:lnTo>
                  <a:pt x="444868" y="29032"/>
                </a:lnTo>
                <a:lnTo>
                  <a:pt x="444868" y="30264"/>
                </a:lnTo>
                <a:lnTo>
                  <a:pt x="453758" y="30264"/>
                </a:lnTo>
                <a:lnTo>
                  <a:pt x="453758" y="29032"/>
                </a:lnTo>
                <a:lnTo>
                  <a:pt x="451078" y="29032"/>
                </a:lnTo>
                <a:lnTo>
                  <a:pt x="451078" y="1854"/>
                </a:lnTo>
                <a:lnTo>
                  <a:pt x="452755" y="1854"/>
                </a:lnTo>
                <a:lnTo>
                  <a:pt x="456285" y="3086"/>
                </a:lnTo>
                <a:lnTo>
                  <a:pt x="457288" y="3708"/>
                </a:lnTo>
                <a:lnTo>
                  <a:pt x="458127" y="7404"/>
                </a:lnTo>
                <a:lnTo>
                  <a:pt x="458965" y="7404"/>
                </a:lnTo>
                <a:close/>
              </a:path>
              <a:path w="525779" h="867410">
                <a:moveTo>
                  <a:pt x="460819" y="51257"/>
                </a:moveTo>
                <a:lnTo>
                  <a:pt x="455447" y="51257"/>
                </a:lnTo>
                <a:lnTo>
                  <a:pt x="455447" y="52501"/>
                </a:lnTo>
                <a:lnTo>
                  <a:pt x="457288" y="52501"/>
                </a:lnTo>
                <a:lnTo>
                  <a:pt x="457288" y="53733"/>
                </a:lnTo>
                <a:lnTo>
                  <a:pt x="454609" y="72263"/>
                </a:lnTo>
                <a:lnTo>
                  <a:pt x="453758" y="72263"/>
                </a:lnTo>
                <a:lnTo>
                  <a:pt x="451078" y="53733"/>
                </a:lnTo>
                <a:lnTo>
                  <a:pt x="451916" y="52501"/>
                </a:lnTo>
                <a:lnTo>
                  <a:pt x="452755" y="52501"/>
                </a:lnTo>
                <a:lnTo>
                  <a:pt x="452755" y="51257"/>
                </a:lnTo>
                <a:lnTo>
                  <a:pt x="447548" y="51257"/>
                </a:lnTo>
                <a:lnTo>
                  <a:pt x="447548" y="52501"/>
                </a:lnTo>
                <a:lnTo>
                  <a:pt x="448386" y="52501"/>
                </a:lnTo>
                <a:lnTo>
                  <a:pt x="449237" y="53733"/>
                </a:lnTo>
                <a:lnTo>
                  <a:pt x="449237" y="58051"/>
                </a:lnTo>
                <a:lnTo>
                  <a:pt x="446544" y="72872"/>
                </a:lnTo>
                <a:lnTo>
                  <a:pt x="443014" y="53733"/>
                </a:lnTo>
                <a:lnTo>
                  <a:pt x="444030" y="52501"/>
                </a:lnTo>
                <a:lnTo>
                  <a:pt x="445706" y="52501"/>
                </a:lnTo>
                <a:lnTo>
                  <a:pt x="445706" y="51257"/>
                </a:lnTo>
                <a:lnTo>
                  <a:pt x="439496" y="51257"/>
                </a:lnTo>
                <a:lnTo>
                  <a:pt x="439496" y="52501"/>
                </a:lnTo>
                <a:lnTo>
                  <a:pt x="440499" y="52501"/>
                </a:lnTo>
                <a:lnTo>
                  <a:pt x="441337" y="53733"/>
                </a:lnTo>
                <a:lnTo>
                  <a:pt x="444868" y="80911"/>
                </a:lnTo>
                <a:lnTo>
                  <a:pt x="446544" y="80911"/>
                </a:lnTo>
                <a:lnTo>
                  <a:pt x="450240" y="62395"/>
                </a:lnTo>
                <a:lnTo>
                  <a:pt x="452755" y="80911"/>
                </a:lnTo>
                <a:lnTo>
                  <a:pt x="453758" y="80911"/>
                </a:lnTo>
                <a:lnTo>
                  <a:pt x="458965" y="53733"/>
                </a:lnTo>
                <a:lnTo>
                  <a:pt x="459803" y="52501"/>
                </a:lnTo>
                <a:lnTo>
                  <a:pt x="460819" y="52501"/>
                </a:lnTo>
                <a:lnTo>
                  <a:pt x="460819" y="51257"/>
                </a:lnTo>
                <a:close/>
              </a:path>
              <a:path w="525779" h="867410">
                <a:moveTo>
                  <a:pt x="479285" y="836891"/>
                </a:moveTo>
                <a:lnTo>
                  <a:pt x="464337" y="836891"/>
                </a:lnTo>
                <a:lnTo>
                  <a:pt x="463334" y="852347"/>
                </a:lnTo>
                <a:lnTo>
                  <a:pt x="465175" y="852957"/>
                </a:lnTo>
                <a:lnTo>
                  <a:pt x="467868" y="849884"/>
                </a:lnTo>
                <a:lnTo>
                  <a:pt x="471385" y="849249"/>
                </a:lnTo>
                <a:lnTo>
                  <a:pt x="472236" y="849249"/>
                </a:lnTo>
                <a:lnTo>
                  <a:pt x="474916" y="851103"/>
                </a:lnTo>
                <a:lnTo>
                  <a:pt x="475754" y="852957"/>
                </a:lnTo>
                <a:lnTo>
                  <a:pt x="476592" y="856665"/>
                </a:lnTo>
                <a:lnTo>
                  <a:pt x="475754" y="860374"/>
                </a:lnTo>
                <a:lnTo>
                  <a:pt x="474916" y="863460"/>
                </a:lnTo>
                <a:lnTo>
                  <a:pt x="474078" y="864704"/>
                </a:lnTo>
                <a:lnTo>
                  <a:pt x="470382" y="865314"/>
                </a:lnTo>
                <a:lnTo>
                  <a:pt x="466864" y="864704"/>
                </a:lnTo>
                <a:lnTo>
                  <a:pt x="465175" y="862850"/>
                </a:lnTo>
                <a:lnTo>
                  <a:pt x="466013" y="861606"/>
                </a:lnTo>
                <a:lnTo>
                  <a:pt x="466013" y="858520"/>
                </a:lnTo>
                <a:lnTo>
                  <a:pt x="465175" y="857897"/>
                </a:lnTo>
                <a:lnTo>
                  <a:pt x="463334" y="858520"/>
                </a:lnTo>
                <a:lnTo>
                  <a:pt x="462495" y="860374"/>
                </a:lnTo>
                <a:lnTo>
                  <a:pt x="462495" y="862215"/>
                </a:lnTo>
                <a:lnTo>
                  <a:pt x="465175" y="864704"/>
                </a:lnTo>
                <a:lnTo>
                  <a:pt x="466864" y="865924"/>
                </a:lnTo>
                <a:lnTo>
                  <a:pt x="470382" y="866559"/>
                </a:lnTo>
                <a:lnTo>
                  <a:pt x="471385" y="866559"/>
                </a:lnTo>
                <a:lnTo>
                  <a:pt x="474916" y="865924"/>
                </a:lnTo>
                <a:lnTo>
                  <a:pt x="477608" y="864069"/>
                </a:lnTo>
                <a:lnTo>
                  <a:pt x="477608" y="863460"/>
                </a:lnTo>
                <a:lnTo>
                  <a:pt x="479285" y="860374"/>
                </a:lnTo>
                <a:lnTo>
                  <a:pt x="479285" y="852957"/>
                </a:lnTo>
                <a:lnTo>
                  <a:pt x="477608" y="849884"/>
                </a:lnTo>
                <a:lnTo>
                  <a:pt x="474916" y="848029"/>
                </a:lnTo>
                <a:lnTo>
                  <a:pt x="472236" y="847394"/>
                </a:lnTo>
                <a:lnTo>
                  <a:pt x="468706" y="848029"/>
                </a:lnTo>
                <a:lnTo>
                  <a:pt x="467868" y="848029"/>
                </a:lnTo>
                <a:lnTo>
                  <a:pt x="465175" y="851103"/>
                </a:lnTo>
                <a:lnTo>
                  <a:pt x="466013" y="839381"/>
                </a:lnTo>
                <a:lnTo>
                  <a:pt x="478447" y="839381"/>
                </a:lnTo>
                <a:lnTo>
                  <a:pt x="479285" y="836891"/>
                </a:lnTo>
                <a:close/>
              </a:path>
              <a:path w="525779" h="867410">
                <a:moveTo>
                  <a:pt x="479285" y="101904"/>
                </a:moveTo>
                <a:lnTo>
                  <a:pt x="464337" y="101904"/>
                </a:lnTo>
                <a:lnTo>
                  <a:pt x="463334" y="117348"/>
                </a:lnTo>
                <a:lnTo>
                  <a:pt x="465175" y="117970"/>
                </a:lnTo>
                <a:lnTo>
                  <a:pt x="467868" y="114884"/>
                </a:lnTo>
                <a:lnTo>
                  <a:pt x="471385" y="114261"/>
                </a:lnTo>
                <a:lnTo>
                  <a:pt x="472236" y="114261"/>
                </a:lnTo>
                <a:lnTo>
                  <a:pt x="474916" y="116116"/>
                </a:lnTo>
                <a:lnTo>
                  <a:pt x="475754" y="117970"/>
                </a:lnTo>
                <a:lnTo>
                  <a:pt x="476592" y="121666"/>
                </a:lnTo>
                <a:lnTo>
                  <a:pt x="475754" y="125374"/>
                </a:lnTo>
                <a:lnTo>
                  <a:pt x="474916" y="128473"/>
                </a:lnTo>
                <a:lnTo>
                  <a:pt x="474078" y="129705"/>
                </a:lnTo>
                <a:lnTo>
                  <a:pt x="470382" y="130327"/>
                </a:lnTo>
                <a:lnTo>
                  <a:pt x="466864" y="129705"/>
                </a:lnTo>
                <a:lnTo>
                  <a:pt x="465175" y="127850"/>
                </a:lnTo>
                <a:lnTo>
                  <a:pt x="466013" y="126619"/>
                </a:lnTo>
                <a:lnTo>
                  <a:pt x="466013" y="123520"/>
                </a:lnTo>
                <a:lnTo>
                  <a:pt x="465175" y="122910"/>
                </a:lnTo>
                <a:lnTo>
                  <a:pt x="463334" y="123520"/>
                </a:lnTo>
                <a:lnTo>
                  <a:pt x="462495" y="125374"/>
                </a:lnTo>
                <a:lnTo>
                  <a:pt x="462495" y="127228"/>
                </a:lnTo>
                <a:lnTo>
                  <a:pt x="465175" y="129705"/>
                </a:lnTo>
                <a:lnTo>
                  <a:pt x="466864" y="130937"/>
                </a:lnTo>
                <a:lnTo>
                  <a:pt x="470382" y="131559"/>
                </a:lnTo>
                <a:lnTo>
                  <a:pt x="471385" y="131559"/>
                </a:lnTo>
                <a:lnTo>
                  <a:pt x="474916" y="130937"/>
                </a:lnTo>
                <a:lnTo>
                  <a:pt x="477608" y="129082"/>
                </a:lnTo>
                <a:lnTo>
                  <a:pt x="477608" y="128473"/>
                </a:lnTo>
                <a:lnTo>
                  <a:pt x="479285" y="125374"/>
                </a:lnTo>
                <a:lnTo>
                  <a:pt x="479285" y="117348"/>
                </a:lnTo>
                <a:lnTo>
                  <a:pt x="477608" y="114884"/>
                </a:lnTo>
                <a:lnTo>
                  <a:pt x="474916" y="113017"/>
                </a:lnTo>
                <a:lnTo>
                  <a:pt x="472236" y="112407"/>
                </a:lnTo>
                <a:lnTo>
                  <a:pt x="468706" y="113017"/>
                </a:lnTo>
                <a:lnTo>
                  <a:pt x="467868" y="113017"/>
                </a:lnTo>
                <a:lnTo>
                  <a:pt x="465175" y="115506"/>
                </a:lnTo>
                <a:lnTo>
                  <a:pt x="466013" y="104381"/>
                </a:lnTo>
                <a:lnTo>
                  <a:pt x="478447" y="104381"/>
                </a:lnTo>
                <a:lnTo>
                  <a:pt x="479285" y="101904"/>
                </a:lnTo>
                <a:close/>
              </a:path>
              <a:path w="525779" h="867410">
                <a:moveTo>
                  <a:pt x="481965" y="21005"/>
                </a:moveTo>
                <a:lnTo>
                  <a:pt x="480123" y="17907"/>
                </a:lnTo>
                <a:lnTo>
                  <a:pt x="478447" y="16065"/>
                </a:lnTo>
                <a:lnTo>
                  <a:pt x="478447" y="22225"/>
                </a:lnTo>
                <a:lnTo>
                  <a:pt x="478447" y="24079"/>
                </a:lnTo>
                <a:lnTo>
                  <a:pt x="476592" y="27178"/>
                </a:lnTo>
                <a:lnTo>
                  <a:pt x="475754" y="28409"/>
                </a:lnTo>
                <a:lnTo>
                  <a:pt x="472236" y="29032"/>
                </a:lnTo>
                <a:lnTo>
                  <a:pt x="467868" y="29032"/>
                </a:lnTo>
                <a:lnTo>
                  <a:pt x="466864" y="27787"/>
                </a:lnTo>
                <a:lnTo>
                  <a:pt x="466864" y="14820"/>
                </a:lnTo>
                <a:lnTo>
                  <a:pt x="471385" y="14820"/>
                </a:lnTo>
                <a:lnTo>
                  <a:pt x="474078" y="15443"/>
                </a:lnTo>
                <a:lnTo>
                  <a:pt x="476592" y="16675"/>
                </a:lnTo>
                <a:lnTo>
                  <a:pt x="477608" y="18529"/>
                </a:lnTo>
                <a:lnTo>
                  <a:pt x="478447" y="22225"/>
                </a:lnTo>
                <a:lnTo>
                  <a:pt x="478447" y="16065"/>
                </a:lnTo>
                <a:lnTo>
                  <a:pt x="474916" y="14211"/>
                </a:lnTo>
                <a:lnTo>
                  <a:pt x="476592" y="13589"/>
                </a:lnTo>
                <a:lnTo>
                  <a:pt x="479285" y="11747"/>
                </a:lnTo>
                <a:lnTo>
                  <a:pt x="479285" y="11112"/>
                </a:lnTo>
                <a:lnTo>
                  <a:pt x="480123" y="7404"/>
                </a:lnTo>
                <a:lnTo>
                  <a:pt x="480123" y="4940"/>
                </a:lnTo>
                <a:lnTo>
                  <a:pt x="478447" y="2463"/>
                </a:lnTo>
                <a:lnTo>
                  <a:pt x="477608" y="2095"/>
                </a:lnTo>
                <a:lnTo>
                  <a:pt x="477608" y="7404"/>
                </a:lnTo>
                <a:lnTo>
                  <a:pt x="477608" y="9258"/>
                </a:lnTo>
                <a:lnTo>
                  <a:pt x="475754" y="12357"/>
                </a:lnTo>
                <a:lnTo>
                  <a:pt x="472236" y="14211"/>
                </a:lnTo>
                <a:lnTo>
                  <a:pt x="466864" y="14211"/>
                </a:lnTo>
                <a:lnTo>
                  <a:pt x="466864" y="3086"/>
                </a:lnTo>
                <a:lnTo>
                  <a:pt x="467868" y="1854"/>
                </a:lnTo>
                <a:lnTo>
                  <a:pt x="472236" y="1854"/>
                </a:lnTo>
                <a:lnTo>
                  <a:pt x="475754" y="3086"/>
                </a:lnTo>
                <a:lnTo>
                  <a:pt x="476592" y="3708"/>
                </a:lnTo>
                <a:lnTo>
                  <a:pt x="477608" y="7404"/>
                </a:lnTo>
                <a:lnTo>
                  <a:pt x="477608" y="2095"/>
                </a:lnTo>
                <a:lnTo>
                  <a:pt x="475754" y="1244"/>
                </a:lnTo>
                <a:lnTo>
                  <a:pt x="472236" y="609"/>
                </a:lnTo>
                <a:lnTo>
                  <a:pt x="461657" y="609"/>
                </a:lnTo>
                <a:lnTo>
                  <a:pt x="461657" y="1854"/>
                </a:lnTo>
                <a:lnTo>
                  <a:pt x="464337" y="1854"/>
                </a:lnTo>
                <a:lnTo>
                  <a:pt x="464337" y="29032"/>
                </a:lnTo>
                <a:lnTo>
                  <a:pt x="461657" y="29032"/>
                </a:lnTo>
                <a:lnTo>
                  <a:pt x="461657" y="30264"/>
                </a:lnTo>
                <a:lnTo>
                  <a:pt x="472236" y="30264"/>
                </a:lnTo>
                <a:lnTo>
                  <a:pt x="476592" y="29641"/>
                </a:lnTo>
                <a:lnTo>
                  <a:pt x="479285" y="28409"/>
                </a:lnTo>
                <a:lnTo>
                  <a:pt x="481126" y="26568"/>
                </a:lnTo>
                <a:lnTo>
                  <a:pt x="481965" y="22860"/>
                </a:lnTo>
                <a:lnTo>
                  <a:pt x="481965" y="21005"/>
                </a:lnTo>
                <a:close/>
              </a:path>
              <a:path w="525779" h="867410">
                <a:moveTo>
                  <a:pt x="503123" y="9893"/>
                </a:moveTo>
                <a:lnTo>
                  <a:pt x="502285" y="6794"/>
                </a:lnTo>
                <a:lnTo>
                  <a:pt x="500430" y="4318"/>
                </a:lnTo>
                <a:lnTo>
                  <a:pt x="500430" y="15443"/>
                </a:lnTo>
                <a:lnTo>
                  <a:pt x="499592" y="19761"/>
                </a:lnTo>
                <a:lnTo>
                  <a:pt x="499592" y="22860"/>
                </a:lnTo>
                <a:lnTo>
                  <a:pt x="498754" y="25933"/>
                </a:lnTo>
                <a:lnTo>
                  <a:pt x="496912" y="28409"/>
                </a:lnTo>
                <a:lnTo>
                  <a:pt x="494220" y="29032"/>
                </a:lnTo>
                <a:lnTo>
                  <a:pt x="492544" y="28409"/>
                </a:lnTo>
                <a:lnTo>
                  <a:pt x="490702" y="25933"/>
                </a:lnTo>
                <a:lnTo>
                  <a:pt x="489851" y="25323"/>
                </a:lnTo>
                <a:lnTo>
                  <a:pt x="489013" y="22860"/>
                </a:lnTo>
                <a:lnTo>
                  <a:pt x="489013" y="11747"/>
                </a:lnTo>
                <a:lnTo>
                  <a:pt x="489851" y="8026"/>
                </a:lnTo>
                <a:lnTo>
                  <a:pt x="490702" y="5562"/>
                </a:lnTo>
                <a:lnTo>
                  <a:pt x="491705" y="3086"/>
                </a:lnTo>
                <a:lnTo>
                  <a:pt x="494220" y="1854"/>
                </a:lnTo>
                <a:lnTo>
                  <a:pt x="496912" y="2463"/>
                </a:lnTo>
                <a:lnTo>
                  <a:pt x="498754" y="5562"/>
                </a:lnTo>
                <a:lnTo>
                  <a:pt x="499592" y="8039"/>
                </a:lnTo>
                <a:lnTo>
                  <a:pt x="499592" y="11747"/>
                </a:lnTo>
                <a:lnTo>
                  <a:pt x="500430" y="15443"/>
                </a:lnTo>
                <a:lnTo>
                  <a:pt x="500430" y="4318"/>
                </a:lnTo>
                <a:lnTo>
                  <a:pt x="499592" y="3086"/>
                </a:lnTo>
                <a:lnTo>
                  <a:pt x="497751" y="1244"/>
                </a:lnTo>
                <a:lnTo>
                  <a:pt x="494220" y="609"/>
                </a:lnTo>
                <a:lnTo>
                  <a:pt x="492544" y="609"/>
                </a:lnTo>
                <a:lnTo>
                  <a:pt x="489851" y="1854"/>
                </a:lnTo>
                <a:lnTo>
                  <a:pt x="488175" y="4318"/>
                </a:lnTo>
                <a:lnTo>
                  <a:pt x="487172" y="5562"/>
                </a:lnTo>
                <a:lnTo>
                  <a:pt x="485495" y="11747"/>
                </a:lnTo>
                <a:lnTo>
                  <a:pt x="485495" y="21005"/>
                </a:lnTo>
                <a:lnTo>
                  <a:pt x="486333" y="24079"/>
                </a:lnTo>
                <a:lnTo>
                  <a:pt x="488175" y="26568"/>
                </a:lnTo>
                <a:lnTo>
                  <a:pt x="489013" y="27787"/>
                </a:lnTo>
                <a:lnTo>
                  <a:pt x="491705" y="30264"/>
                </a:lnTo>
                <a:lnTo>
                  <a:pt x="494220" y="30873"/>
                </a:lnTo>
                <a:lnTo>
                  <a:pt x="496074" y="30264"/>
                </a:lnTo>
                <a:lnTo>
                  <a:pt x="498754" y="29032"/>
                </a:lnTo>
                <a:lnTo>
                  <a:pt x="500430" y="26568"/>
                </a:lnTo>
                <a:lnTo>
                  <a:pt x="501446" y="25323"/>
                </a:lnTo>
                <a:lnTo>
                  <a:pt x="502285" y="22860"/>
                </a:lnTo>
                <a:lnTo>
                  <a:pt x="503123" y="19151"/>
                </a:lnTo>
                <a:lnTo>
                  <a:pt x="503123" y="9893"/>
                </a:lnTo>
                <a:close/>
              </a:path>
              <a:path w="525779" h="867410">
                <a:moveTo>
                  <a:pt x="525284" y="609"/>
                </a:moveTo>
                <a:lnTo>
                  <a:pt x="509333" y="609"/>
                </a:lnTo>
                <a:lnTo>
                  <a:pt x="508495" y="8039"/>
                </a:lnTo>
                <a:lnTo>
                  <a:pt x="509333" y="8039"/>
                </a:lnTo>
                <a:lnTo>
                  <a:pt x="511009" y="4318"/>
                </a:lnTo>
                <a:lnTo>
                  <a:pt x="514540" y="3086"/>
                </a:lnTo>
                <a:lnTo>
                  <a:pt x="522592" y="3086"/>
                </a:lnTo>
                <a:lnTo>
                  <a:pt x="522592" y="3708"/>
                </a:lnTo>
                <a:lnTo>
                  <a:pt x="520750" y="8039"/>
                </a:lnTo>
                <a:lnTo>
                  <a:pt x="518058" y="11747"/>
                </a:lnTo>
                <a:lnTo>
                  <a:pt x="517220" y="14820"/>
                </a:lnTo>
                <a:lnTo>
                  <a:pt x="515543" y="17297"/>
                </a:lnTo>
                <a:lnTo>
                  <a:pt x="515543" y="19761"/>
                </a:lnTo>
                <a:lnTo>
                  <a:pt x="514540" y="21005"/>
                </a:lnTo>
                <a:lnTo>
                  <a:pt x="513702" y="24714"/>
                </a:lnTo>
                <a:lnTo>
                  <a:pt x="513702" y="27787"/>
                </a:lnTo>
                <a:lnTo>
                  <a:pt x="514540" y="30264"/>
                </a:lnTo>
                <a:lnTo>
                  <a:pt x="515543" y="30873"/>
                </a:lnTo>
                <a:lnTo>
                  <a:pt x="517220" y="30264"/>
                </a:lnTo>
                <a:lnTo>
                  <a:pt x="517220" y="21005"/>
                </a:lnTo>
                <a:lnTo>
                  <a:pt x="518058" y="17297"/>
                </a:lnTo>
                <a:lnTo>
                  <a:pt x="519912" y="13589"/>
                </a:lnTo>
                <a:lnTo>
                  <a:pt x="519912" y="11747"/>
                </a:lnTo>
                <a:lnTo>
                  <a:pt x="521589" y="8648"/>
                </a:lnTo>
                <a:lnTo>
                  <a:pt x="523430" y="5562"/>
                </a:lnTo>
                <a:lnTo>
                  <a:pt x="525284" y="1854"/>
                </a:lnTo>
                <a:lnTo>
                  <a:pt x="525284" y="60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033016" y="997141"/>
            <a:ext cx="0" cy="2764790"/>
          </a:xfrm>
          <a:custGeom>
            <a:avLst/>
            <a:gdLst/>
            <a:ahLst/>
            <a:cxnLst/>
            <a:rect l="l" t="t" r="r" b="b"/>
            <a:pathLst>
              <a:path h="2764790">
                <a:moveTo>
                  <a:pt x="0" y="0"/>
                </a:moveTo>
                <a:lnTo>
                  <a:pt x="0" y="2764541"/>
                </a:lnTo>
              </a:path>
            </a:pathLst>
          </a:custGeom>
          <a:ln w="1259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886085" y="5173052"/>
            <a:ext cx="3311525" cy="158115"/>
          </a:xfrm>
          <a:custGeom>
            <a:avLst/>
            <a:gdLst/>
            <a:ahLst/>
            <a:cxnLst/>
            <a:rect l="l" t="t" r="r" b="b"/>
            <a:pathLst>
              <a:path w="3311525" h="158114">
                <a:moveTo>
                  <a:pt x="17627" y="114871"/>
                </a:moveTo>
                <a:lnTo>
                  <a:pt x="16789" y="111163"/>
                </a:lnTo>
                <a:lnTo>
                  <a:pt x="16789" y="108089"/>
                </a:lnTo>
                <a:lnTo>
                  <a:pt x="14935" y="105613"/>
                </a:lnTo>
                <a:lnTo>
                  <a:pt x="14097" y="104381"/>
                </a:lnTo>
                <a:lnTo>
                  <a:pt x="14097" y="112407"/>
                </a:lnTo>
                <a:lnTo>
                  <a:pt x="14097" y="120434"/>
                </a:lnTo>
                <a:lnTo>
                  <a:pt x="13258" y="124129"/>
                </a:lnTo>
                <a:lnTo>
                  <a:pt x="13258" y="126619"/>
                </a:lnTo>
                <a:lnTo>
                  <a:pt x="11417" y="129082"/>
                </a:lnTo>
                <a:lnTo>
                  <a:pt x="8724" y="130314"/>
                </a:lnTo>
                <a:lnTo>
                  <a:pt x="7048" y="129705"/>
                </a:lnTo>
                <a:lnTo>
                  <a:pt x="4356" y="126619"/>
                </a:lnTo>
                <a:lnTo>
                  <a:pt x="2679" y="120434"/>
                </a:lnTo>
                <a:lnTo>
                  <a:pt x="2679" y="112407"/>
                </a:lnTo>
                <a:lnTo>
                  <a:pt x="4356" y="106235"/>
                </a:lnTo>
                <a:lnTo>
                  <a:pt x="6210" y="103759"/>
                </a:lnTo>
                <a:lnTo>
                  <a:pt x="8724" y="102527"/>
                </a:lnTo>
                <a:lnTo>
                  <a:pt x="10566" y="103759"/>
                </a:lnTo>
                <a:lnTo>
                  <a:pt x="13258" y="106235"/>
                </a:lnTo>
                <a:lnTo>
                  <a:pt x="13258" y="109308"/>
                </a:lnTo>
                <a:lnTo>
                  <a:pt x="14097" y="112407"/>
                </a:lnTo>
                <a:lnTo>
                  <a:pt x="14097" y="104381"/>
                </a:lnTo>
                <a:lnTo>
                  <a:pt x="11417" y="101904"/>
                </a:lnTo>
                <a:lnTo>
                  <a:pt x="8724" y="101295"/>
                </a:lnTo>
                <a:lnTo>
                  <a:pt x="7048" y="101295"/>
                </a:lnTo>
                <a:lnTo>
                  <a:pt x="4356" y="102527"/>
                </a:lnTo>
                <a:lnTo>
                  <a:pt x="1676" y="105613"/>
                </a:lnTo>
                <a:lnTo>
                  <a:pt x="1676" y="106235"/>
                </a:lnTo>
                <a:lnTo>
                  <a:pt x="0" y="112407"/>
                </a:lnTo>
                <a:lnTo>
                  <a:pt x="0" y="122288"/>
                </a:lnTo>
                <a:lnTo>
                  <a:pt x="838" y="125374"/>
                </a:lnTo>
                <a:lnTo>
                  <a:pt x="1676" y="127850"/>
                </a:lnTo>
                <a:lnTo>
                  <a:pt x="3517" y="129082"/>
                </a:lnTo>
                <a:lnTo>
                  <a:pt x="5194" y="130937"/>
                </a:lnTo>
                <a:lnTo>
                  <a:pt x="8724" y="131559"/>
                </a:lnTo>
                <a:lnTo>
                  <a:pt x="9728" y="131559"/>
                </a:lnTo>
                <a:lnTo>
                  <a:pt x="12255" y="130314"/>
                </a:lnTo>
                <a:lnTo>
                  <a:pt x="14935" y="127228"/>
                </a:lnTo>
                <a:lnTo>
                  <a:pt x="15773" y="126619"/>
                </a:lnTo>
                <a:lnTo>
                  <a:pt x="16789" y="123520"/>
                </a:lnTo>
                <a:lnTo>
                  <a:pt x="17627" y="120434"/>
                </a:lnTo>
                <a:lnTo>
                  <a:pt x="17627" y="114871"/>
                </a:lnTo>
                <a:close/>
              </a:path>
              <a:path w="3311525" h="158114">
                <a:moveTo>
                  <a:pt x="20307" y="51257"/>
                </a:moveTo>
                <a:lnTo>
                  <a:pt x="14097" y="51257"/>
                </a:lnTo>
                <a:lnTo>
                  <a:pt x="14097" y="52501"/>
                </a:lnTo>
                <a:lnTo>
                  <a:pt x="15773" y="52501"/>
                </a:lnTo>
                <a:lnTo>
                  <a:pt x="15773" y="54965"/>
                </a:lnTo>
                <a:lnTo>
                  <a:pt x="10566" y="74117"/>
                </a:lnTo>
                <a:lnTo>
                  <a:pt x="9728" y="74117"/>
                </a:lnTo>
                <a:lnTo>
                  <a:pt x="5194" y="54356"/>
                </a:lnTo>
                <a:lnTo>
                  <a:pt x="5194" y="52501"/>
                </a:lnTo>
                <a:lnTo>
                  <a:pt x="7048" y="52501"/>
                </a:lnTo>
                <a:lnTo>
                  <a:pt x="7048" y="51257"/>
                </a:lnTo>
                <a:lnTo>
                  <a:pt x="0" y="51257"/>
                </a:lnTo>
                <a:lnTo>
                  <a:pt x="0" y="52501"/>
                </a:lnTo>
                <a:lnTo>
                  <a:pt x="1676" y="52501"/>
                </a:lnTo>
                <a:lnTo>
                  <a:pt x="2679" y="54965"/>
                </a:lnTo>
                <a:lnTo>
                  <a:pt x="8724" y="80911"/>
                </a:lnTo>
                <a:lnTo>
                  <a:pt x="9728" y="80911"/>
                </a:lnTo>
                <a:lnTo>
                  <a:pt x="16789" y="54965"/>
                </a:lnTo>
                <a:lnTo>
                  <a:pt x="17627" y="52501"/>
                </a:lnTo>
                <a:lnTo>
                  <a:pt x="20307" y="52501"/>
                </a:lnTo>
                <a:lnTo>
                  <a:pt x="20307" y="51257"/>
                </a:lnTo>
                <a:close/>
              </a:path>
              <a:path w="3311525" h="158114">
                <a:moveTo>
                  <a:pt x="20307" y="29032"/>
                </a:moveTo>
                <a:lnTo>
                  <a:pt x="18465" y="29032"/>
                </a:lnTo>
                <a:lnTo>
                  <a:pt x="16789" y="27178"/>
                </a:lnTo>
                <a:lnTo>
                  <a:pt x="9728" y="11722"/>
                </a:lnTo>
                <a:lnTo>
                  <a:pt x="14935" y="3708"/>
                </a:lnTo>
                <a:lnTo>
                  <a:pt x="16789" y="2463"/>
                </a:lnTo>
                <a:lnTo>
                  <a:pt x="18465" y="1854"/>
                </a:lnTo>
                <a:lnTo>
                  <a:pt x="18465" y="609"/>
                </a:lnTo>
                <a:lnTo>
                  <a:pt x="11417" y="609"/>
                </a:lnTo>
                <a:lnTo>
                  <a:pt x="11417" y="1854"/>
                </a:lnTo>
                <a:lnTo>
                  <a:pt x="12255" y="1854"/>
                </a:lnTo>
                <a:lnTo>
                  <a:pt x="14097" y="2463"/>
                </a:lnTo>
                <a:lnTo>
                  <a:pt x="13258" y="4318"/>
                </a:lnTo>
                <a:lnTo>
                  <a:pt x="5194" y="16052"/>
                </a:lnTo>
                <a:lnTo>
                  <a:pt x="5194" y="1854"/>
                </a:lnTo>
                <a:lnTo>
                  <a:pt x="7886" y="1854"/>
                </a:lnTo>
                <a:lnTo>
                  <a:pt x="7886" y="609"/>
                </a:lnTo>
                <a:lnTo>
                  <a:pt x="0" y="609"/>
                </a:lnTo>
                <a:lnTo>
                  <a:pt x="0" y="1854"/>
                </a:lnTo>
                <a:lnTo>
                  <a:pt x="1676" y="1854"/>
                </a:lnTo>
                <a:lnTo>
                  <a:pt x="1676" y="29032"/>
                </a:lnTo>
                <a:lnTo>
                  <a:pt x="0" y="29032"/>
                </a:lnTo>
                <a:lnTo>
                  <a:pt x="0" y="30264"/>
                </a:lnTo>
                <a:lnTo>
                  <a:pt x="7886" y="30264"/>
                </a:lnTo>
                <a:lnTo>
                  <a:pt x="7886" y="29032"/>
                </a:lnTo>
                <a:lnTo>
                  <a:pt x="5194" y="29032"/>
                </a:lnTo>
                <a:lnTo>
                  <a:pt x="5194" y="17907"/>
                </a:lnTo>
                <a:lnTo>
                  <a:pt x="7886" y="14211"/>
                </a:lnTo>
                <a:lnTo>
                  <a:pt x="14097" y="26555"/>
                </a:lnTo>
                <a:lnTo>
                  <a:pt x="14097" y="28409"/>
                </a:lnTo>
                <a:lnTo>
                  <a:pt x="13258" y="29032"/>
                </a:lnTo>
                <a:lnTo>
                  <a:pt x="12255" y="29032"/>
                </a:lnTo>
                <a:lnTo>
                  <a:pt x="12255" y="30264"/>
                </a:lnTo>
                <a:lnTo>
                  <a:pt x="20307" y="30264"/>
                </a:lnTo>
                <a:lnTo>
                  <a:pt x="20307" y="29032"/>
                </a:lnTo>
                <a:close/>
              </a:path>
              <a:path w="3311525" h="158114">
                <a:moveTo>
                  <a:pt x="28194" y="129705"/>
                </a:moveTo>
                <a:lnTo>
                  <a:pt x="27355" y="127850"/>
                </a:lnTo>
                <a:lnTo>
                  <a:pt x="25514" y="127228"/>
                </a:lnTo>
                <a:lnTo>
                  <a:pt x="23837" y="127850"/>
                </a:lnTo>
                <a:lnTo>
                  <a:pt x="22999" y="129705"/>
                </a:lnTo>
                <a:lnTo>
                  <a:pt x="23837" y="130937"/>
                </a:lnTo>
                <a:lnTo>
                  <a:pt x="25514" y="131559"/>
                </a:lnTo>
                <a:lnTo>
                  <a:pt x="27355" y="130937"/>
                </a:lnTo>
                <a:lnTo>
                  <a:pt x="28194" y="129705"/>
                </a:lnTo>
                <a:close/>
              </a:path>
              <a:path w="3311525" h="158114">
                <a:moveTo>
                  <a:pt x="41465" y="7404"/>
                </a:moveTo>
                <a:lnTo>
                  <a:pt x="40627" y="609"/>
                </a:lnTo>
                <a:lnTo>
                  <a:pt x="23837" y="609"/>
                </a:lnTo>
                <a:lnTo>
                  <a:pt x="21983" y="7404"/>
                </a:lnTo>
                <a:lnTo>
                  <a:pt x="22999" y="7404"/>
                </a:lnTo>
                <a:lnTo>
                  <a:pt x="23837" y="4940"/>
                </a:lnTo>
                <a:lnTo>
                  <a:pt x="25514" y="3086"/>
                </a:lnTo>
                <a:lnTo>
                  <a:pt x="29032" y="1854"/>
                </a:lnTo>
                <a:lnTo>
                  <a:pt x="30048" y="1854"/>
                </a:lnTo>
                <a:lnTo>
                  <a:pt x="30886" y="3708"/>
                </a:lnTo>
                <a:lnTo>
                  <a:pt x="30886" y="27787"/>
                </a:lnTo>
                <a:lnTo>
                  <a:pt x="30048" y="29032"/>
                </a:lnTo>
                <a:lnTo>
                  <a:pt x="27355" y="29032"/>
                </a:lnTo>
                <a:lnTo>
                  <a:pt x="27355" y="30264"/>
                </a:lnTo>
                <a:lnTo>
                  <a:pt x="36093" y="30264"/>
                </a:lnTo>
                <a:lnTo>
                  <a:pt x="36093" y="29032"/>
                </a:lnTo>
                <a:lnTo>
                  <a:pt x="33566" y="29032"/>
                </a:lnTo>
                <a:lnTo>
                  <a:pt x="33566" y="1854"/>
                </a:lnTo>
                <a:lnTo>
                  <a:pt x="35255" y="1854"/>
                </a:lnTo>
                <a:lnTo>
                  <a:pt x="38773" y="3086"/>
                </a:lnTo>
                <a:lnTo>
                  <a:pt x="38773" y="3708"/>
                </a:lnTo>
                <a:lnTo>
                  <a:pt x="40627" y="7404"/>
                </a:lnTo>
                <a:lnTo>
                  <a:pt x="41465" y="7404"/>
                </a:lnTo>
                <a:close/>
              </a:path>
              <a:path w="3311525" h="158114">
                <a:moveTo>
                  <a:pt x="42303" y="67932"/>
                </a:moveTo>
                <a:lnTo>
                  <a:pt x="34404" y="67932"/>
                </a:lnTo>
                <a:lnTo>
                  <a:pt x="34404" y="69164"/>
                </a:lnTo>
                <a:lnTo>
                  <a:pt x="36093" y="69164"/>
                </a:lnTo>
                <a:lnTo>
                  <a:pt x="37096" y="71018"/>
                </a:lnTo>
                <a:lnTo>
                  <a:pt x="37096" y="76581"/>
                </a:lnTo>
                <a:lnTo>
                  <a:pt x="36093" y="79057"/>
                </a:lnTo>
                <a:lnTo>
                  <a:pt x="32562" y="79679"/>
                </a:lnTo>
                <a:lnTo>
                  <a:pt x="29032" y="79057"/>
                </a:lnTo>
                <a:lnTo>
                  <a:pt x="27355" y="75361"/>
                </a:lnTo>
                <a:lnTo>
                  <a:pt x="26517" y="74117"/>
                </a:lnTo>
                <a:lnTo>
                  <a:pt x="25514" y="70408"/>
                </a:lnTo>
                <a:lnTo>
                  <a:pt x="25514" y="61760"/>
                </a:lnTo>
                <a:lnTo>
                  <a:pt x="26517" y="58051"/>
                </a:lnTo>
                <a:lnTo>
                  <a:pt x="28194" y="55587"/>
                </a:lnTo>
                <a:lnTo>
                  <a:pt x="30048" y="53111"/>
                </a:lnTo>
                <a:lnTo>
                  <a:pt x="32562" y="51879"/>
                </a:lnTo>
                <a:lnTo>
                  <a:pt x="36093" y="53733"/>
                </a:lnTo>
                <a:lnTo>
                  <a:pt x="37934" y="54965"/>
                </a:lnTo>
                <a:lnTo>
                  <a:pt x="38773" y="59296"/>
                </a:lnTo>
                <a:lnTo>
                  <a:pt x="39611" y="58661"/>
                </a:lnTo>
                <a:lnTo>
                  <a:pt x="38773" y="50647"/>
                </a:lnTo>
                <a:lnTo>
                  <a:pt x="37096" y="51879"/>
                </a:lnTo>
                <a:lnTo>
                  <a:pt x="35255" y="51257"/>
                </a:lnTo>
                <a:lnTo>
                  <a:pt x="32562" y="50647"/>
                </a:lnTo>
                <a:lnTo>
                  <a:pt x="30886" y="51257"/>
                </a:lnTo>
                <a:lnTo>
                  <a:pt x="28194" y="52501"/>
                </a:lnTo>
                <a:lnTo>
                  <a:pt x="25514" y="55587"/>
                </a:lnTo>
                <a:lnTo>
                  <a:pt x="23837" y="58661"/>
                </a:lnTo>
                <a:lnTo>
                  <a:pt x="21983" y="66700"/>
                </a:lnTo>
                <a:lnTo>
                  <a:pt x="22999" y="69164"/>
                </a:lnTo>
                <a:lnTo>
                  <a:pt x="24676" y="76581"/>
                </a:lnTo>
                <a:lnTo>
                  <a:pt x="26517" y="78435"/>
                </a:lnTo>
                <a:lnTo>
                  <a:pt x="29032" y="80289"/>
                </a:lnTo>
                <a:lnTo>
                  <a:pt x="32562" y="80911"/>
                </a:lnTo>
                <a:lnTo>
                  <a:pt x="35255" y="80911"/>
                </a:lnTo>
                <a:lnTo>
                  <a:pt x="37096" y="79679"/>
                </a:lnTo>
                <a:lnTo>
                  <a:pt x="37934" y="79057"/>
                </a:lnTo>
                <a:lnTo>
                  <a:pt x="39611" y="79057"/>
                </a:lnTo>
                <a:lnTo>
                  <a:pt x="39611" y="71018"/>
                </a:lnTo>
                <a:lnTo>
                  <a:pt x="40627" y="69164"/>
                </a:lnTo>
                <a:lnTo>
                  <a:pt x="42303" y="69164"/>
                </a:lnTo>
                <a:lnTo>
                  <a:pt x="42303" y="67932"/>
                </a:lnTo>
                <a:close/>
              </a:path>
              <a:path w="3311525" h="158114">
                <a:moveTo>
                  <a:pt x="61772" y="121056"/>
                </a:moveTo>
                <a:lnTo>
                  <a:pt x="60934" y="117348"/>
                </a:lnTo>
                <a:lnTo>
                  <a:pt x="59931" y="114871"/>
                </a:lnTo>
                <a:lnTo>
                  <a:pt x="57404" y="113017"/>
                </a:lnTo>
                <a:lnTo>
                  <a:pt x="53886" y="112407"/>
                </a:lnTo>
                <a:lnTo>
                  <a:pt x="51193" y="113017"/>
                </a:lnTo>
                <a:lnTo>
                  <a:pt x="50355" y="113017"/>
                </a:lnTo>
                <a:lnTo>
                  <a:pt x="47675" y="115493"/>
                </a:lnTo>
                <a:lnTo>
                  <a:pt x="48514" y="104381"/>
                </a:lnTo>
                <a:lnTo>
                  <a:pt x="60934" y="104381"/>
                </a:lnTo>
                <a:lnTo>
                  <a:pt x="60934" y="101904"/>
                </a:lnTo>
                <a:lnTo>
                  <a:pt x="46837" y="101904"/>
                </a:lnTo>
                <a:lnTo>
                  <a:pt x="45821" y="117348"/>
                </a:lnTo>
                <a:lnTo>
                  <a:pt x="47675" y="117348"/>
                </a:lnTo>
                <a:lnTo>
                  <a:pt x="50355" y="114871"/>
                </a:lnTo>
                <a:lnTo>
                  <a:pt x="53886" y="114261"/>
                </a:lnTo>
                <a:lnTo>
                  <a:pt x="54724" y="114261"/>
                </a:lnTo>
                <a:lnTo>
                  <a:pt x="57404" y="116116"/>
                </a:lnTo>
                <a:lnTo>
                  <a:pt x="58254" y="117970"/>
                </a:lnTo>
                <a:lnTo>
                  <a:pt x="59093" y="121666"/>
                </a:lnTo>
                <a:lnTo>
                  <a:pt x="58254" y="125374"/>
                </a:lnTo>
                <a:lnTo>
                  <a:pt x="57404" y="128473"/>
                </a:lnTo>
                <a:lnTo>
                  <a:pt x="56400" y="129705"/>
                </a:lnTo>
                <a:lnTo>
                  <a:pt x="52882" y="130314"/>
                </a:lnTo>
                <a:lnTo>
                  <a:pt x="49352" y="129705"/>
                </a:lnTo>
                <a:lnTo>
                  <a:pt x="47675" y="127850"/>
                </a:lnTo>
                <a:lnTo>
                  <a:pt x="48514" y="126009"/>
                </a:lnTo>
                <a:lnTo>
                  <a:pt x="48514" y="123520"/>
                </a:lnTo>
                <a:lnTo>
                  <a:pt x="46837" y="122910"/>
                </a:lnTo>
                <a:lnTo>
                  <a:pt x="45821" y="123520"/>
                </a:lnTo>
                <a:lnTo>
                  <a:pt x="44983" y="125374"/>
                </a:lnTo>
                <a:lnTo>
                  <a:pt x="44983" y="127228"/>
                </a:lnTo>
                <a:lnTo>
                  <a:pt x="47675" y="129705"/>
                </a:lnTo>
                <a:lnTo>
                  <a:pt x="49352" y="130937"/>
                </a:lnTo>
                <a:lnTo>
                  <a:pt x="52882" y="131559"/>
                </a:lnTo>
                <a:lnTo>
                  <a:pt x="53886" y="131559"/>
                </a:lnTo>
                <a:lnTo>
                  <a:pt x="57404" y="130937"/>
                </a:lnTo>
                <a:lnTo>
                  <a:pt x="59931" y="129082"/>
                </a:lnTo>
                <a:lnTo>
                  <a:pt x="59931" y="128473"/>
                </a:lnTo>
                <a:lnTo>
                  <a:pt x="61772" y="125374"/>
                </a:lnTo>
                <a:lnTo>
                  <a:pt x="61772" y="121056"/>
                </a:lnTo>
                <a:close/>
              </a:path>
              <a:path w="3311525" h="158114">
                <a:moveTo>
                  <a:pt x="64465" y="29032"/>
                </a:moveTo>
                <a:lnTo>
                  <a:pt x="62611" y="29032"/>
                </a:lnTo>
                <a:lnTo>
                  <a:pt x="61772" y="27178"/>
                </a:lnTo>
                <a:lnTo>
                  <a:pt x="57404" y="8064"/>
                </a:lnTo>
                <a:lnTo>
                  <a:pt x="57404" y="17907"/>
                </a:lnTo>
                <a:lnTo>
                  <a:pt x="50355" y="17907"/>
                </a:lnTo>
                <a:lnTo>
                  <a:pt x="53886" y="3708"/>
                </a:lnTo>
                <a:lnTo>
                  <a:pt x="57404" y="17907"/>
                </a:lnTo>
                <a:lnTo>
                  <a:pt x="57404" y="8064"/>
                </a:lnTo>
                <a:lnTo>
                  <a:pt x="55562" y="0"/>
                </a:lnTo>
                <a:lnTo>
                  <a:pt x="52882" y="609"/>
                </a:lnTo>
                <a:lnTo>
                  <a:pt x="45821" y="27178"/>
                </a:lnTo>
                <a:lnTo>
                  <a:pt x="44983" y="29032"/>
                </a:lnTo>
                <a:lnTo>
                  <a:pt x="43141" y="29032"/>
                </a:lnTo>
                <a:lnTo>
                  <a:pt x="43141" y="30264"/>
                </a:lnTo>
                <a:lnTo>
                  <a:pt x="50355" y="30264"/>
                </a:lnTo>
                <a:lnTo>
                  <a:pt x="50355" y="29032"/>
                </a:lnTo>
                <a:lnTo>
                  <a:pt x="49352" y="29032"/>
                </a:lnTo>
                <a:lnTo>
                  <a:pt x="47675" y="28409"/>
                </a:lnTo>
                <a:lnTo>
                  <a:pt x="47675" y="25933"/>
                </a:lnTo>
                <a:lnTo>
                  <a:pt x="49352" y="19138"/>
                </a:lnTo>
                <a:lnTo>
                  <a:pt x="57404" y="19138"/>
                </a:lnTo>
                <a:lnTo>
                  <a:pt x="59093" y="26555"/>
                </a:lnTo>
                <a:lnTo>
                  <a:pt x="59093" y="28409"/>
                </a:lnTo>
                <a:lnTo>
                  <a:pt x="58254" y="29032"/>
                </a:lnTo>
                <a:lnTo>
                  <a:pt x="57404" y="29032"/>
                </a:lnTo>
                <a:lnTo>
                  <a:pt x="57404" y="30264"/>
                </a:lnTo>
                <a:lnTo>
                  <a:pt x="64465" y="30264"/>
                </a:lnTo>
                <a:lnTo>
                  <a:pt x="64465" y="29032"/>
                </a:lnTo>
                <a:close/>
              </a:path>
              <a:path w="3311525" h="158114">
                <a:moveTo>
                  <a:pt x="85610" y="9867"/>
                </a:moveTo>
                <a:lnTo>
                  <a:pt x="84772" y="6794"/>
                </a:lnTo>
                <a:lnTo>
                  <a:pt x="82931" y="4318"/>
                </a:lnTo>
                <a:lnTo>
                  <a:pt x="82092" y="3086"/>
                </a:lnTo>
                <a:lnTo>
                  <a:pt x="82092" y="8026"/>
                </a:lnTo>
                <a:lnTo>
                  <a:pt x="82092" y="22860"/>
                </a:lnTo>
                <a:lnTo>
                  <a:pt x="81241" y="25933"/>
                </a:lnTo>
                <a:lnTo>
                  <a:pt x="79400" y="28409"/>
                </a:lnTo>
                <a:lnTo>
                  <a:pt x="76720" y="29032"/>
                </a:lnTo>
                <a:lnTo>
                  <a:pt x="75031" y="28409"/>
                </a:lnTo>
                <a:lnTo>
                  <a:pt x="72351" y="25933"/>
                </a:lnTo>
                <a:lnTo>
                  <a:pt x="72351" y="25323"/>
                </a:lnTo>
                <a:lnTo>
                  <a:pt x="71513" y="22860"/>
                </a:lnTo>
                <a:lnTo>
                  <a:pt x="71513" y="19138"/>
                </a:lnTo>
                <a:lnTo>
                  <a:pt x="70675" y="15430"/>
                </a:lnTo>
                <a:lnTo>
                  <a:pt x="71513" y="11722"/>
                </a:lnTo>
                <a:lnTo>
                  <a:pt x="71513" y="8026"/>
                </a:lnTo>
                <a:lnTo>
                  <a:pt x="72351" y="5549"/>
                </a:lnTo>
                <a:lnTo>
                  <a:pt x="74193" y="3086"/>
                </a:lnTo>
                <a:lnTo>
                  <a:pt x="76720" y="1854"/>
                </a:lnTo>
                <a:lnTo>
                  <a:pt x="79400" y="2463"/>
                </a:lnTo>
                <a:lnTo>
                  <a:pt x="81241" y="5549"/>
                </a:lnTo>
                <a:lnTo>
                  <a:pt x="82092" y="8026"/>
                </a:lnTo>
                <a:lnTo>
                  <a:pt x="82092" y="3086"/>
                </a:lnTo>
                <a:lnTo>
                  <a:pt x="79400" y="1244"/>
                </a:lnTo>
                <a:lnTo>
                  <a:pt x="76720" y="609"/>
                </a:lnTo>
                <a:lnTo>
                  <a:pt x="75031" y="609"/>
                </a:lnTo>
                <a:lnTo>
                  <a:pt x="72351" y="1854"/>
                </a:lnTo>
                <a:lnTo>
                  <a:pt x="70675" y="4318"/>
                </a:lnTo>
                <a:lnTo>
                  <a:pt x="69659" y="5549"/>
                </a:lnTo>
                <a:lnTo>
                  <a:pt x="67983" y="11722"/>
                </a:lnTo>
                <a:lnTo>
                  <a:pt x="67983" y="20993"/>
                </a:lnTo>
                <a:lnTo>
                  <a:pt x="68821" y="24079"/>
                </a:lnTo>
                <a:lnTo>
                  <a:pt x="70675" y="26555"/>
                </a:lnTo>
                <a:lnTo>
                  <a:pt x="71513" y="27787"/>
                </a:lnTo>
                <a:lnTo>
                  <a:pt x="74193" y="30264"/>
                </a:lnTo>
                <a:lnTo>
                  <a:pt x="76720" y="30873"/>
                </a:lnTo>
                <a:lnTo>
                  <a:pt x="78562" y="30264"/>
                </a:lnTo>
                <a:lnTo>
                  <a:pt x="81241" y="29032"/>
                </a:lnTo>
                <a:lnTo>
                  <a:pt x="83769" y="25323"/>
                </a:lnTo>
                <a:lnTo>
                  <a:pt x="84772" y="22860"/>
                </a:lnTo>
                <a:lnTo>
                  <a:pt x="85610" y="19138"/>
                </a:lnTo>
                <a:lnTo>
                  <a:pt x="85610" y="9867"/>
                </a:lnTo>
                <a:close/>
              </a:path>
              <a:path w="3311525" h="158114">
                <a:moveTo>
                  <a:pt x="107607" y="9867"/>
                </a:moveTo>
                <a:lnTo>
                  <a:pt x="106768" y="6172"/>
                </a:lnTo>
                <a:lnTo>
                  <a:pt x="105092" y="3708"/>
                </a:lnTo>
                <a:lnTo>
                  <a:pt x="105092" y="3086"/>
                </a:lnTo>
                <a:lnTo>
                  <a:pt x="104076" y="2400"/>
                </a:lnTo>
                <a:lnTo>
                  <a:pt x="104076" y="6794"/>
                </a:lnTo>
                <a:lnTo>
                  <a:pt x="104076" y="12357"/>
                </a:lnTo>
                <a:lnTo>
                  <a:pt x="102400" y="15430"/>
                </a:lnTo>
                <a:lnTo>
                  <a:pt x="101561" y="16675"/>
                </a:lnTo>
                <a:lnTo>
                  <a:pt x="98031" y="17907"/>
                </a:lnTo>
                <a:lnTo>
                  <a:pt x="97028" y="17284"/>
                </a:lnTo>
                <a:lnTo>
                  <a:pt x="94348" y="15430"/>
                </a:lnTo>
                <a:lnTo>
                  <a:pt x="93497" y="13576"/>
                </a:lnTo>
                <a:lnTo>
                  <a:pt x="92659" y="9867"/>
                </a:lnTo>
                <a:lnTo>
                  <a:pt x="94348" y="3708"/>
                </a:lnTo>
                <a:lnTo>
                  <a:pt x="95351" y="2463"/>
                </a:lnTo>
                <a:lnTo>
                  <a:pt x="98869" y="1854"/>
                </a:lnTo>
                <a:lnTo>
                  <a:pt x="100558" y="1854"/>
                </a:lnTo>
                <a:lnTo>
                  <a:pt x="103238" y="3708"/>
                </a:lnTo>
                <a:lnTo>
                  <a:pt x="103238" y="4318"/>
                </a:lnTo>
                <a:lnTo>
                  <a:pt x="104076" y="6794"/>
                </a:lnTo>
                <a:lnTo>
                  <a:pt x="104076" y="2400"/>
                </a:lnTo>
                <a:lnTo>
                  <a:pt x="102400" y="1244"/>
                </a:lnTo>
                <a:lnTo>
                  <a:pt x="98869" y="609"/>
                </a:lnTo>
                <a:lnTo>
                  <a:pt x="98031" y="609"/>
                </a:lnTo>
                <a:lnTo>
                  <a:pt x="94348" y="1244"/>
                </a:lnTo>
                <a:lnTo>
                  <a:pt x="91821" y="3086"/>
                </a:lnTo>
                <a:lnTo>
                  <a:pt x="91821" y="3708"/>
                </a:lnTo>
                <a:lnTo>
                  <a:pt x="89979" y="6794"/>
                </a:lnTo>
                <a:lnTo>
                  <a:pt x="89979" y="11112"/>
                </a:lnTo>
                <a:lnTo>
                  <a:pt x="90817" y="14211"/>
                </a:lnTo>
                <a:lnTo>
                  <a:pt x="91821" y="17284"/>
                </a:lnTo>
                <a:lnTo>
                  <a:pt x="94348" y="18529"/>
                </a:lnTo>
                <a:lnTo>
                  <a:pt x="98031" y="19138"/>
                </a:lnTo>
                <a:lnTo>
                  <a:pt x="98869" y="19138"/>
                </a:lnTo>
                <a:lnTo>
                  <a:pt x="102400" y="17907"/>
                </a:lnTo>
                <a:lnTo>
                  <a:pt x="102400" y="17284"/>
                </a:lnTo>
                <a:lnTo>
                  <a:pt x="104076" y="14211"/>
                </a:lnTo>
                <a:lnTo>
                  <a:pt x="104076" y="20370"/>
                </a:lnTo>
                <a:lnTo>
                  <a:pt x="103238" y="23469"/>
                </a:lnTo>
                <a:lnTo>
                  <a:pt x="102400" y="25933"/>
                </a:lnTo>
                <a:lnTo>
                  <a:pt x="99720" y="28409"/>
                </a:lnTo>
                <a:lnTo>
                  <a:pt x="97028" y="29641"/>
                </a:lnTo>
                <a:lnTo>
                  <a:pt x="96189" y="29032"/>
                </a:lnTo>
                <a:lnTo>
                  <a:pt x="95351" y="29032"/>
                </a:lnTo>
                <a:lnTo>
                  <a:pt x="95351" y="27178"/>
                </a:lnTo>
                <a:lnTo>
                  <a:pt x="94348" y="25323"/>
                </a:lnTo>
                <a:lnTo>
                  <a:pt x="93497" y="24714"/>
                </a:lnTo>
                <a:lnTo>
                  <a:pt x="91821" y="25323"/>
                </a:lnTo>
                <a:lnTo>
                  <a:pt x="91821" y="26555"/>
                </a:lnTo>
                <a:lnTo>
                  <a:pt x="93497" y="29641"/>
                </a:lnTo>
                <a:lnTo>
                  <a:pt x="97028" y="30873"/>
                </a:lnTo>
                <a:lnTo>
                  <a:pt x="99720" y="30264"/>
                </a:lnTo>
                <a:lnTo>
                  <a:pt x="103238" y="28409"/>
                </a:lnTo>
                <a:lnTo>
                  <a:pt x="105092" y="25933"/>
                </a:lnTo>
                <a:lnTo>
                  <a:pt x="105930" y="24079"/>
                </a:lnTo>
                <a:lnTo>
                  <a:pt x="107607" y="17907"/>
                </a:lnTo>
                <a:lnTo>
                  <a:pt x="107607" y="13576"/>
                </a:lnTo>
                <a:lnTo>
                  <a:pt x="107607" y="9867"/>
                </a:lnTo>
                <a:close/>
              </a:path>
              <a:path w="3311525" h="158114">
                <a:moveTo>
                  <a:pt x="3220542" y="136486"/>
                </a:moveTo>
                <a:lnTo>
                  <a:pt x="3219526" y="133413"/>
                </a:lnTo>
                <a:lnTo>
                  <a:pt x="3217011" y="129705"/>
                </a:lnTo>
                <a:lnTo>
                  <a:pt x="3217011" y="134632"/>
                </a:lnTo>
                <a:lnTo>
                  <a:pt x="3217011" y="149453"/>
                </a:lnTo>
                <a:lnTo>
                  <a:pt x="3216008" y="152552"/>
                </a:lnTo>
                <a:lnTo>
                  <a:pt x="3214332" y="155028"/>
                </a:lnTo>
                <a:lnTo>
                  <a:pt x="3211639" y="156260"/>
                </a:lnTo>
                <a:lnTo>
                  <a:pt x="3209963" y="155028"/>
                </a:lnTo>
                <a:lnTo>
                  <a:pt x="3208109" y="152552"/>
                </a:lnTo>
                <a:lnTo>
                  <a:pt x="3207270" y="151942"/>
                </a:lnTo>
                <a:lnTo>
                  <a:pt x="3206432" y="149453"/>
                </a:lnTo>
                <a:lnTo>
                  <a:pt x="3206432" y="134632"/>
                </a:lnTo>
                <a:lnTo>
                  <a:pt x="3208109" y="132168"/>
                </a:lnTo>
                <a:lnTo>
                  <a:pt x="3208959" y="129705"/>
                </a:lnTo>
                <a:lnTo>
                  <a:pt x="3211639" y="128473"/>
                </a:lnTo>
                <a:lnTo>
                  <a:pt x="3214332" y="129082"/>
                </a:lnTo>
                <a:lnTo>
                  <a:pt x="3216008" y="132168"/>
                </a:lnTo>
                <a:lnTo>
                  <a:pt x="3217011" y="134632"/>
                </a:lnTo>
                <a:lnTo>
                  <a:pt x="3217011" y="129705"/>
                </a:lnTo>
                <a:lnTo>
                  <a:pt x="3214332" y="127850"/>
                </a:lnTo>
                <a:lnTo>
                  <a:pt x="3211639" y="127228"/>
                </a:lnTo>
                <a:lnTo>
                  <a:pt x="3209963" y="127228"/>
                </a:lnTo>
                <a:lnTo>
                  <a:pt x="3207270" y="128473"/>
                </a:lnTo>
                <a:lnTo>
                  <a:pt x="3205429" y="130937"/>
                </a:lnTo>
                <a:lnTo>
                  <a:pt x="3204591" y="132168"/>
                </a:lnTo>
                <a:lnTo>
                  <a:pt x="3202914" y="138341"/>
                </a:lnTo>
                <a:lnTo>
                  <a:pt x="3202914" y="147599"/>
                </a:lnTo>
                <a:lnTo>
                  <a:pt x="3211639" y="157492"/>
                </a:lnTo>
                <a:lnTo>
                  <a:pt x="3213481" y="157492"/>
                </a:lnTo>
                <a:lnTo>
                  <a:pt x="3220542" y="145757"/>
                </a:lnTo>
                <a:lnTo>
                  <a:pt x="3220542" y="136486"/>
                </a:lnTo>
                <a:close/>
              </a:path>
              <a:path w="3311525" h="158114">
                <a:moveTo>
                  <a:pt x="3223056" y="77203"/>
                </a:moveTo>
                <a:lnTo>
                  <a:pt x="3217011" y="77203"/>
                </a:lnTo>
                <a:lnTo>
                  <a:pt x="3217011" y="77825"/>
                </a:lnTo>
                <a:lnTo>
                  <a:pt x="3218688" y="78435"/>
                </a:lnTo>
                <a:lnTo>
                  <a:pt x="3218688" y="80289"/>
                </a:lnTo>
                <a:lnTo>
                  <a:pt x="3213481" y="100050"/>
                </a:lnTo>
                <a:lnTo>
                  <a:pt x="3208109" y="79679"/>
                </a:lnTo>
                <a:lnTo>
                  <a:pt x="3208109" y="78435"/>
                </a:lnTo>
                <a:lnTo>
                  <a:pt x="3209963" y="77825"/>
                </a:lnTo>
                <a:lnTo>
                  <a:pt x="3209963" y="77203"/>
                </a:lnTo>
                <a:lnTo>
                  <a:pt x="3202914" y="77203"/>
                </a:lnTo>
                <a:lnTo>
                  <a:pt x="3202914" y="77825"/>
                </a:lnTo>
                <a:lnTo>
                  <a:pt x="3203752" y="77825"/>
                </a:lnTo>
                <a:lnTo>
                  <a:pt x="3204591" y="78435"/>
                </a:lnTo>
                <a:lnTo>
                  <a:pt x="3205429" y="80289"/>
                </a:lnTo>
                <a:lnTo>
                  <a:pt x="3211639" y="106235"/>
                </a:lnTo>
                <a:lnTo>
                  <a:pt x="3212477" y="106235"/>
                </a:lnTo>
                <a:lnTo>
                  <a:pt x="3220542" y="80289"/>
                </a:lnTo>
                <a:lnTo>
                  <a:pt x="3221380" y="78435"/>
                </a:lnTo>
                <a:lnTo>
                  <a:pt x="3222218" y="77825"/>
                </a:lnTo>
                <a:lnTo>
                  <a:pt x="3223056" y="77825"/>
                </a:lnTo>
                <a:lnTo>
                  <a:pt x="3223056" y="77203"/>
                </a:lnTo>
                <a:close/>
              </a:path>
              <a:path w="3311525" h="158114">
                <a:moveTo>
                  <a:pt x="3223056" y="54965"/>
                </a:moveTo>
                <a:lnTo>
                  <a:pt x="3222218" y="54965"/>
                </a:lnTo>
                <a:lnTo>
                  <a:pt x="3221380" y="54356"/>
                </a:lnTo>
                <a:lnTo>
                  <a:pt x="3220542" y="53111"/>
                </a:lnTo>
                <a:lnTo>
                  <a:pt x="3212477" y="37045"/>
                </a:lnTo>
                <a:lnTo>
                  <a:pt x="3217849" y="29641"/>
                </a:lnTo>
                <a:lnTo>
                  <a:pt x="3219526" y="27787"/>
                </a:lnTo>
                <a:lnTo>
                  <a:pt x="3221380" y="27178"/>
                </a:lnTo>
                <a:lnTo>
                  <a:pt x="3222218" y="27178"/>
                </a:lnTo>
                <a:lnTo>
                  <a:pt x="3222218" y="26555"/>
                </a:lnTo>
                <a:lnTo>
                  <a:pt x="3214332" y="26555"/>
                </a:lnTo>
                <a:lnTo>
                  <a:pt x="3214332" y="27178"/>
                </a:lnTo>
                <a:lnTo>
                  <a:pt x="3215170" y="27178"/>
                </a:lnTo>
                <a:lnTo>
                  <a:pt x="3217011" y="27787"/>
                </a:lnTo>
                <a:lnTo>
                  <a:pt x="3216008" y="29641"/>
                </a:lnTo>
                <a:lnTo>
                  <a:pt x="3208109" y="41376"/>
                </a:lnTo>
                <a:lnTo>
                  <a:pt x="3208109" y="29032"/>
                </a:lnTo>
                <a:lnTo>
                  <a:pt x="3208959" y="27787"/>
                </a:lnTo>
                <a:lnTo>
                  <a:pt x="3209963" y="27178"/>
                </a:lnTo>
                <a:lnTo>
                  <a:pt x="3210801" y="27178"/>
                </a:lnTo>
                <a:lnTo>
                  <a:pt x="3210801" y="26555"/>
                </a:lnTo>
                <a:lnTo>
                  <a:pt x="3202914" y="26555"/>
                </a:lnTo>
                <a:lnTo>
                  <a:pt x="3202914" y="27178"/>
                </a:lnTo>
                <a:lnTo>
                  <a:pt x="3203752" y="27178"/>
                </a:lnTo>
                <a:lnTo>
                  <a:pt x="3204591" y="27787"/>
                </a:lnTo>
                <a:lnTo>
                  <a:pt x="3205429" y="29032"/>
                </a:lnTo>
                <a:lnTo>
                  <a:pt x="3205429" y="53733"/>
                </a:lnTo>
                <a:lnTo>
                  <a:pt x="3203752" y="54965"/>
                </a:lnTo>
                <a:lnTo>
                  <a:pt x="3202914" y="54965"/>
                </a:lnTo>
                <a:lnTo>
                  <a:pt x="3202914" y="56197"/>
                </a:lnTo>
                <a:lnTo>
                  <a:pt x="3210801" y="56197"/>
                </a:lnTo>
                <a:lnTo>
                  <a:pt x="3210801" y="54965"/>
                </a:lnTo>
                <a:lnTo>
                  <a:pt x="3209963" y="54965"/>
                </a:lnTo>
                <a:lnTo>
                  <a:pt x="3208959" y="54356"/>
                </a:lnTo>
                <a:lnTo>
                  <a:pt x="3208109" y="53733"/>
                </a:lnTo>
                <a:lnTo>
                  <a:pt x="3208109" y="43853"/>
                </a:lnTo>
                <a:lnTo>
                  <a:pt x="3210801" y="39535"/>
                </a:lnTo>
                <a:lnTo>
                  <a:pt x="3217011" y="52501"/>
                </a:lnTo>
                <a:lnTo>
                  <a:pt x="3217011" y="54356"/>
                </a:lnTo>
                <a:lnTo>
                  <a:pt x="3216008" y="54965"/>
                </a:lnTo>
                <a:lnTo>
                  <a:pt x="3215170" y="54965"/>
                </a:lnTo>
                <a:lnTo>
                  <a:pt x="3215170" y="56197"/>
                </a:lnTo>
                <a:lnTo>
                  <a:pt x="3223056" y="56197"/>
                </a:lnTo>
                <a:lnTo>
                  <a:pt x="3223056" y="54965"/>
                </a:lnTo>
                <a:close/>
              </a:path>
              <a:path w="3311525" h="158114">
                <a:moveTo>
                  <a:pt x="3231108" y="155028"/>
                </a:moveTo>
                <a:lnTo>
                  <a:pt x="3230270" y="153174"/>
                </a:lnTo>
                <a:lnTo>
                  <a:pt x="3228429" y="152552"/>
                </a:lnTo>
                <a:lnTo>
                  <a:pt x="3226752" y="153174"/>
                </a:lnTo>
                <a:lnTo>
                  <a:pt x="3225736" y="155028"/>
                </a:lnTo>
                <a:lnTo>
                  <a:pt x="3226752" y="156883"/>
                </a:lnTo>
                <a:lnTo>
                  <a:pt x="3228429" y="157492"/>
                </a:lnTo>
                <a:lnTo>
                  <a:pt x="3230270" y="156883"/>
                </a:lnTo>
                <a:lnTo>
                  <a:pt x="3231108" y="155028"/>
                </a:lnTo>
                <a:close/>
              </a:path>
              <a:path w="3311525" h="158114">
                <a:moveTo>
                  <a:pt x="3245218" y="96964"/>
                </a:moveTo>
                <a:lnTo>
                  <a:pt x="3243364" y="93878"/>
                </a:lnTo>
                <a:lnTo>
                  <a:pt x="3241687" y="92024"/>
                </a:lnTo>
                <a:lnTo>
                  <a:pt x="3241687" y="98806"/>
                </a:lnTo>
                <a:lnTo>
                  <a:pt x="3241687" y="100685"/>
                </a:lnTo>
                <a:lnTo>
                  <a:pt x="3239846" y="103759"/>
                </a:lnTo>
                <a:lnTo>
                  <a:pt x="3239008" y="104381"/>
                </a:lnTo>
                <a:lnTo>
                  <a:pt x="3235477" y="105613"/>
                </a:lnTo>
                <a:lnTo>
                  <a:pt x="3231946" y="105613"/>
                </a:lnTo>
                <a:lnTo>
                  <a:pt x="3231108" y="104990"/>
                </a:lnTo>
                <a:lnTo>
                  <a:pt x="3231108" y="90792"/>
                </a:lnTo>
                <a:lnTo>
                  <a:pt x="3234639" y="90792"/>
                </a:lnTo>
                <a:lnTo>
                  <a:pt x="3237319" y="91401"/>
                </a:lnTo>
                <a:lnTo>
                  <a:pt x="3239846" y="92646"/>
                </a:lnTo>
                <a:lnTo>
                  <a:pt x="3240849" y="94488"/>
                </a:lnTo>
                <a:lnTo>
                  <a:pt x="3241687" y="98806"/>
                </a:lnTo>
                <a:lnTo>
                  <a:pt x="3241687" y="92024"/>
                </a:lnTo>
                <a:lnTo>
                  <a:pt x="3238169" y="90182"/>
                </a:lnTo>
                <a:lnTo>
                  <a:pt x="3239846" y="89547"/>
                </a:lnTo>
                <a:lnTo>
                  <a:pt x="3242526" y="87693"/>
                </a:lnTo>
                <a:lnTo>
                  <a:pt x="3242526" y="87083"/>
                </a:lnTo>
                <a:lnTo>
                  <a:pt x="3243364" y="83375"/>
                </a:lnTo>
                <a:lnTo>
                  <a:pt x="3243364" y="81521"/>
                </a:lnTo>
                <a:lnTo>
                  <a:pt x="3241687" y="78435"/>
                </a:lnTo>
                <a:lnTo>
                  <a:pt x="3240849" y="77876"/>
                </a:lnTo>
                <a:lnTo>
                  <a:pt x="3240849" y="83375"/>
                </a:lnTo>
                <a:lnTo>
                  <a:pt x="3240849" y="85839"/>
                </a:lnTo>
                <a:lnTo>
                  <a:pt x="3239008" y="88328"/>
                </a:lnTo>
                <a:lnTo>
                  <a:pt x="3235477" y="90182"/>
                </a:lnTo>
                <a:lnTo>
                  <a:pt x="3231108" y="90182"/>
                </a:lnTo>
                <a:lnTo>
                  <a:pt x="3231108" y="78435"/>
                </a:lnTo>
                <a:lnTo>
                  <a:pt x="3231946" y="77825"/>
                </a:lnTo>
                <a:lnTo>
                  <a:pt x="3235477" y="77825"/>
                </a:lnTo>
                <a:lnTo>
                  <a:pt x="3239008" y="79057"/>
                </a:lnTo>
                <a:lnTo>
                  <a:pt x="3239846" y="80289"/>
                </a:lnTo>
                <a:lnTo>
                  <a:pt x="3240849" y="83375"/>
                </a:lnTo>
                <a:lnTo>
                  <a:pt x="3240849" y="77876"/>
                </a:lnTo>
                <a:lnTo>
                  <a:pt x="3239846" y="77203"/>
                </a:lnTo>
                <a:lnTo>
                  <a:pt x="3225736" y="77203"/>
                </a:lnTo>
                <a:lnTo>
                  <a:pt x="3225736" y="77825"/>
                </a:lnTo>
                <a:lnTo>
                  <a:pt x="3226752" y="77825"/>
                </a:lnTo>
                <a:lnTo>
                  <a:pt x="3228429" y="79057"/>
                </a:lnTo>
                <a:lnTo>
                  <a:pt x="3228429" y="104381"/>
                </a:lnTo>
                <a:lnTo>
                  <a:pt x="3226752" y="105613"/>
                </a:lnTo>
                <a:lnTo>
                  <a:pt x="3224898" y="105613"/>
                </a:lnTo>
                <a:lnTo>
                  <a:pt x="3224898" y="106235"/>
                </a:lnTo>
                <a:lnTo>
                  <a:pt x="3239846" y="106235"/>
                </a:lnTo>
                <a:lnTo>
                  <a:pt x="3242526" y="104381"/>
                </a:lnTo>
                <a:lnTo>
                  <a:pt x="3244380" y="102527"/>
                </a:lnTo>
                <a:lnTo>
                  <a:pt x="3245218" y="98806"/>
                </a:lnTo>
                <a:lnTo>
                  <a:pt x="3245218" y="96964"/>
                </a:lnTo>
                <a:close/>
              </a:path>
              <a:path w="3311525" h="158114">
                <a:moveTo>
                  <a:pt x="3245218" y="32727"/>
                </a:moveTo>
                <a:lnTo>
                  <a:pt x="3243364" y="26555"/>
                </a:lnTo>
                <a:lnTo>
                  <a:pt x="3226752" y="26555"/>
                </a:lnTo>
                <a:lnTo>
                  <a:pt x="3224898" y="32727"/>
                </a:lnTo>
                <a:lnTo>
                  <a:pt x="3226752" y="33350"/>
                </a:lnTo>
                <a:lnTo>
                  <a:pt x="3228429" y="28409"/>
                </a:lnTo>
                <a:lnTo>
                  <a:pt x="3231946" y="27787"/>
                </a:lnTo>
                <a:lnTo>
                  <a:pt x="3233801" y="27787"/>
                </a:lnTo>
                <a:lnTo>
                  <a:pt x="3233801" y="53733"/>
                </a:lnTo>
                <a:lnTo>
                  <a:pt x="3232797" y="54356"/>
                </a:lnTo>
                <a:lnTo>
                  <a:pt x="3231946" y="54965"/>
                </a:lnTo>
                <a:lnTo>
                  <a:pt x="3230270" y="54965"/>
                </a:lnTo>
                <a:lnTo>
                  <a:pt x="3230270" y="56197"/>
                </a:lnTo>
                <a:lnTo>
                  <a:pt x="3239846" y="56197"/>
                </a:lnTo>
                <a:lnTo>
                  <a:pt x="3239846" y="54965"/>
                </a:lnTo>
                <a:lnTo>
                  <a:pt x="3238169" y="54965"/>
                </a:lnTo>
                <a:lnTo>
                  <a:pt x="3237319" y="54356"/>
                </a:lnTo>
                <a:lnTo>
                  <a:pt x="3236315" y="53733"/>
                </a:lnTo>
                <a:lnTo>
                  <a:pt x="3236315" y="27787"/>
                </a:lnTo>
                <a:lnTo>
                  <a:pt x="3238169" y="27787"/>
                </a:lnTo>
                <a:lnTo>
                  <a:pt x="3241687" y="28409"/>
                </a:lnTo>
                <a:lnTo>
                  <a:pt x="3242526" y="29641"/>
                </a:lnTo>
                <a:lnTo>
                  <a:pt x="3244380" y="33350"/>
                </a:lnTo>
                <a:lnTo>
                  <a:pt x="3245218" y="32727"/>
                </a:lnTo>
                <a:close/>
              </a:path>
              <a:path w="3311525" h="158114">
                <a:moveTo>
                  <a:pt x="3264687" y="127228"/>
                </a:moveTo>
                <a:lnTo>
                  <a:pt x="3249574" y="127228"/>
                </a:lnTo>
                <a:lnTo>
                  <a:pt x="3248736" y="143294"/>
                </a:lnTo>
                <a:lnTo>
                  <a:pt x="3250590" y="143294"/>
                </a:lnTo>
                <a:lnTo>
                  <a:pt x="3253105" y="140195"/>
                </a:lnTo>
                <a:lnTo>
                  <a:pt x="3256635" y="139585"/>
                </a:lnTo>
                <a:lnTo>
                  <a:pt x="3257639" y="139585"/>
                </a:lnTo>
                <a:lnTo>
                  <a:pt x="3261169" y="142049"/>
                </a:lnTo>
                <a:lnTo>
                  <a:pt x="3261169" y="143903"/>
                </a:lnTo>
                <a:lnTo>
                  <a:pt x="3262007" y="147599"/>
                </a:lnTo>
                <a:lnTo>
                  <a:pt x="3262007" y="150698"/>
                </a:lnTo>
                <a:lnTo>
                  <a:pt x="3260153" y="153797"/>
                </a:lnTo>
                <a:lnTo>
                  <a:pt x="3259315" y="155028"/>
                </a:lnTo>
                <a:lnTo>
                  <a:pt x="3255797" y="156260"/>
                </a:lnTo>
                <a:lnTo>
                  <a:pt x="3252266" y="155638"/>
                </a:lnTo>
                <a:lnTo>
                  <a:pt x="3250590" y="153174"/>
                </a:lnTo>
                <a:lnTo>
                  <a:pt x="3252266" y="150698"/>
                </a:lnTo>
                <a:lnTo>
                  <a:pt x="3250590" y="148234"/>
                </a:lnTo>
                <a:lnTo>
                  <a:pt x="3248736" y="149453"/>
                </a:lnTo>
                <a:lnTo>
                  <a:pt x="3247898" y="151320"/>
                </a:lnTo>
                <a:lnTo>
                  <a:pt x="3247898" y="152552"/>
                </a:lnTo>
                <a:lnTo>
                  <a:pt x="3250590" y="155638"/>
                </a:lnTo>
                <a:lnTo>
                  <a:pt x="3252266" y="156883"/>
                </a:lnTo>
                <a:lnTo>
                  <a:pt x="3255797" y="157492"/>
                </a:lnTo>
                <a:lnTo>
                  <a:pt x="3256635" y="157492"/>
                </a:lnTo>
                <a:lnTo>
                  <a:pt x="3260153" y="156260"/>
                </a:lnTo>
                <a:lnTo>
                  <a:pt x="3262846" y="154406"/>
                </a:lnTo>
                <a:lnTo>
                  <a:pt x="3262846" y="153797"/>
                </a:lnTo>
                <a:lnTo>
                  <a:pt x="3264687" y="150698"/>
                </a:lnTo>
                <a:lnTo>
                  <a:pt x="3264687" y="143294"/>
                </a:lnTo>
                <a:lnTo>
                  <a:pt x="3262846" y="140195"/>
                </a:lnTo>
                <a:lnTo>
                  <a:pt x="3261169" y="138976"/>
                </a:lnTo>
                <a:lnTo>
                  <a:pt x="3257639" y="137731"/>
                </a:lnTo>
                <a:lnTo>
                  <a:pt x="3254108" y="138341"/>
                </a:lnTo>
                <a:lnTo>
                  <a:pt x="3253105" y="138976"/>
                </a:lnTo>
                <a:lnTo>
                  <a:pt x="3250590" y="141439"/>
                </a:lnTo>
                <a:lnTo>
                  <a:pt x="3251428" y="129705"/>
                </a:lnTo>
                <a:lnTo>
                  <a:pt x="3263684" y="129705"/>
                </a:lnTo>
                <a:lnTo>
                  <a:pt x="3264687" y="127228"/>
                </a:lnTo>
                <a:close/>
              </a:path>
              <a:path w="3311525" h="158114">
                <a:moveTo>
                  <a:pt x="3268218" y="54965"/>
                </a:moveTo>
                <a:lnTo>
                  <a:pt x="3267202" y="54965"/>
                </a:lnTo>
                <a:lnTo>
                  <a:pt x="3266363" y="54356"/>
                </a:lnTo>
                <a:lnTo>
                  <a:pt x="3265525" y="53111"/>
                </a:lnTo>
                <a:lnTo>
                  <a:pt x="3260153" y="32397"/>
                </a:lnTo>
                <a:lnTo>
                  <a:pt x="3260153" y="43853"/>
                </a:lnTo>
                <a:lnTo>
                  <a:pt x="3253105" y="43853"/>
                </a:lnTo>
                <a:lnTo>
                  <a:pt x="3256635" y="29641"/>
                </a:lnTo>
                <a:lnTo>
                  <a:pt x="3260153" y="43853"/>
                </a:lnTo>
                <a:lnTo>
                  <a:pt x="3260153" y="32397"/>
                </a:lnTo>
                <a:lnTo>
                  <a:pt x="3258477" y="25933"/>
                </a:lnTo>
                <a:lnTo>
                  <a:pt x="3255797" y="26555"/>
                </a:lnTo>
                <a:lnTo>
                  <a:pt x="3248736" y="53111"/>
                </a:lnTo>
                <a:lnTo>
                  <a:pt x="3248736" y="54356"/>
                </a:lnTo>
                <a:lnTo>
                  <a:pt x="3246894" y="54965"/>
                </a:lnTo>
                <a:lnTo>
                  <a:pt x="3246894" y="56197"/>
                </a:lnTo>
                <a:lnTo>
                  <a:pt x="3253105" y="56197"/>
                </a:lnTo>
                <a:lnTo>
                  <a:pt x="3253105" y="54965"/>
                </a:lnTo>
                <a:lnTo>
                  <a:pt x="3252266" y="54965"/>
                </a:lnTo>
                <a:lnTo>
                  <a:pt x="3251428" y="53733"/>
                </a:lnTo>
                <a:lnTo>
                  <a:pt x="3251428" y="51257"/>
                </a:lnTo>
                <a:lnTo>
                  <a:pt x="3252266" y="45085"/>
                </a:lnTo>
                <a:lnTo>
                  <a:pt x="3260153" y="45085"/>
                </a:lnTo>
                <a:lnTo>
                  <a:pt x="3262007" y="52501"/>
                </a:lnTo>
                <a:lnTo>
                  <a:pt x="3262846" y="54356"/>
                </a:lnTo>
                <a:lnTo>
                  <a:pt x="3261169" y="54965"/>
                </a:lnTo>
                <a:lnTo>
                  <a:pt x="3260153" y="54965"/>
                </a:lnTo>
                <a:lnTo>
                  <a:pt x="3260153" y="56197"/>
                </a:lnTo>
                <a:lnTo>
                  <a:pt x="3268218" y="56197"/>
                </a:lnTo>
                <a:lnTo>
                  <a:pt x="3268218" y="54965"/>
                </a:lnTo>
                <a:close/>
              </a:path>
              <a:path w="3311525" h="158114">
                <a:moveTo>
                  <a:pt x="3286683" y="54965"/>
                </a:moveTo>
                <a:lnTo>
                  <a:pt x="3285007" y="54965"/>
                </a:lnTo>
                <a:lnTo>
                  <a:pt x="3282315" y="54356"/>
                </a:lnTo>
                <a:lnTo>
                  <a:pt x="3281476" y="52501"/>
                </a:lnTo>
                <a:lnTo>
                  <a:pt x="3281476" y="25933"/>
                </a:lnTo>
                <a:lnTo>
                  <a:pt x="3280473" y="25933"/>
                </a:lnTo>
                <a:lnTo>
                  <a:pt x="3278784" y="27787"/>
                </a:lnTo>
                <a:lnTo>
                  <a:pt x="3275266" y="28409"/>
                </a:lnTo>
                <a:lnTo>
                  <a:pt x="3273412" y="28409"/>
                </a:lnTo>
                <a:lnTo>
                  <a:pt x="3273412" y="29641"/>
                </a:lnTo>
                <a:lnTo>
                  <a:pt x="3276943" y="29641"/>
                </a:lnTo>
                <a:lnTo>
                  <a:pt x="3278784" y="30264"/>
                </a:lnTo>
                <a:lnTo>
                  <a:pt x="3278784" y="52501"/>
                </a:lnTo>
                <a:lnTo>
                  <a:pt x="3277946" y="54356"/>
                </a:lnTo>
                <a:lnTo>
                  <a:pt x="3275266" y="54965"/>
                </a:lnTo>
                <a:lnTo>
                  <a:pt x="3273412" y="54965"/>
                </a:lnTo>
                <a:lnTo>
                  <a:pt x="3273412" y="56197"/>
                </a:lnTo>
                <a:lnTo>
                  <a:pt x="3286683" y="56197"/>
                </a:lnTo>
                <a:lnTo>
                  <a:pt x="3286683" y="54965"/>
                </a:lnTo>
                <a:close/>
              </a:path>
              <a:path w="3311525" h="158114">
                <a:moveTo>
                  <a:pt x="3311360" y="39535"/>
                </a:moveTo>
                <a:lnTo>
                  <a:pt x="3310521" y="35826"/>
                </a:lnTo>
                <a:lnTo>
                  <a:pt x="3309683" y="32727"/>
                </a:lnTo>
                <a:lnTo>
                  <a:pt x="3308845" y="30264"/>
                </a:lnTo>
                <a:lnTo>
                  <a:pt x="3307829" y="29032"/>
                </a:lnTo>
                <a:lnTo>
                  <a:pt x="3307829" y="37045"/>
                </a:lnTo>
                <a:lnTo>
                  <a:pt x="3307829" y="45085"/>
                </a:lnTo>
                <a:lnTo>
                  <a:pt x="3306991" y="48793"/>
                </a:lnTo>
                <a:lnTo>
                  <a:pt x="3305314" y="53733"/>
                </a:lnTo>
                <a:lnTo>
                  <a:pt x="3302635" y="54965"/>
                </a:lnTo>
                <a:lnTo>
                  <a:pt x="3299942" y="54356"/>
                </a:lnTo>
                <a:lnTo>
                  <a:pt x="3298101" y="51257"/>
                </a:lnTo>
                <a:lnTo>
                  <a:pt x="3296412" y="45085"/>
                </a:lnTo>
                <a:lnTo>
                  <a:pt x="3296412" y="37045"/>
                </a:lnTo>
                <a:lnTo>
                  <a:pt x="3298101" y="30873"/>
                </a:lnTo>
                <a:lnTo>
                  <a:pt x="3299942" y="28409"/>
                </a:lnTo>
                <a:lnTo>
                  <a:pt x="3302635" y="27178"/>
                </a:lnTo>
                <a:lnTo>
                  <a:pt x="3304311" y="28409"/>
                </a:lnTo>
                <a:lnTo>
                  <a:pt x="3306153" y="30873"/>
                </a:lnTo>
                <a:lnTo>
                  <a:pt x="3307829" y="37045"/>
                </a:lnTo>
                <a:lnTo>
                  <a:pt x="3307829" y="29032"/>
                </a:lnTo>
                <a:lnTo>
                  <a:pt x="3305314" y="26555"/>
                </a:lnTo>
                <a:lnTo>
                  <a:pt x="3302635" y="25933"/>
                </a:lnTo>
                <a:lnTo>
                  <a:pt x="3300780" y="25933"/>
                </a:lnTo>
                <a:lnTo>
                  <a:pt x="3298101" y="27787"/>
                </a:lnTo>
                <a:lnTo>
                  <a:pt x="3295573" y="30264"/>
                </a:lnTo>
                <a:lnTo>
                  <a:pt x="3295573" y="30873"/>
                </a:lnTo>
                <a:lnTo>
                  <a:pt x="3293732" y="33972"/>
                </a:lnTo>
                <a:lnTo>
                  <a:pt x="3293732" y="37045"/>
                </a:lnTo>
                <a:lnTo>
                  <a:pt x="3292894" y="41376"/>
                </a:lnTo>
                <a:lnTo>
                  <a:pt x="3292894" y="43230"/>
                </a:lnTo>
                <a:lnTo>
                  <a:pt x="3302635" y="56197"/>
                </a:lnTo>
                <a:lnTo>
                  <a:pt x="3303473" y="56197"/>
                </a:lnTo>
                <a:lnTo>
                  <a:pt x="3306153" y="54965"/>
                </a:lnTo>
                <a:lnTo>
                  <a:pt x="3308845" y="52501"/>
                </a:lnTo>
                <a:lnTo>
                  <a:pt x="3309683" y="51257"/>
                </a:lnTo>
                <a:lnTo>
                  <a:pt x="3311360" y="45085"/>
                </a:lnTo>
                <a:lnTo>
                  <a:pt x="3311360" y="3953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6" name="object 56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9934113" y="5888842"/>
            <a:ext cx="144951" cy="144641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9556390" y="5893766"/>
            <a:ext cx="144781" cy="144041"/>
          </a:xfrm>
          <a:prstGeom prst="rect">
            <a:avLst/>
          </a:prstGeom>
        </p:spPr>
      </p:pic>
      <p:sp>
        <p:nvSpPr>
          <p:cNvPr id="58" name="object 58"/>
          <p:cNvSpPr txBox="1"/>
          <p:nvPr/>
        </p:nvSpPr>
        <p:spPr>
          <a:xfrm>
            <a:off x="3158737" y="2793976"/>
            <a:ext cx="69850" cy="112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65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M</a:t>
            </a:r>
            <a:endParaRPr lang="ru-RU" sz="6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3125943" y="2093443"/>
            <a:ext cx="207645" cy="825500"/>
          </a:xfrm>
          <a:custGeom>
            <a:avLst/>
            <a:gdLst/>
            <a:ahLst/>
            <a:cxnLst/>
            <a:rect l="l" t="t" r="r" b="b"/>
            <a:pathLst>
              <a:path w="207645" h="825500">
                <a:moveTo>
                  <a:pt x="105090" y="679478"/>
                </a:moveTo>
                <a:lnTo>
                  <a:pt x="55567" y="714017"/>
                </a:lnTo>
              </a:path>
              <a:path w="207645" h="825500">
                <a:moveTo>
                  <a:pt x="105090" y="683717"/>
                </a:moveTo>
                <a:lnTo>
                  <a:pt x="61778" y="713389"/>
                </a:lnTo>
              </a:path>
              <a:path w="207645" h="825500">
                <a:moveTo>
                  <a:pt x="105090" y="687485"/>
                </a:moveTo>
                <a:lnTo>
                  <a:pt x="67989" y="712761"/>
                </a:lnTo>
              </a:path>
              <a:path w="207645" h="825500">
                <a:moveTo>
                  <a:pt x="105090" y="713389"/>
                </a:moveTo>
                <a:lnTo>
                  <a:pt x="51202" y="675710"/>
                </a:lnTo>
              </a:path>
              <a:path w="207645" h="825500">
                <a:moveTo>
                  <a:pt x="105090" y="709778"/>
                </a:moveTo>
                <a:lnTo>
                  <a:pt x="56574" y="675710"/>
                </a:lnTo>
              </a:path>
              <a:path w="207645" h="825500">
                <a:moveTo>
                  <a:pt x="105090" y="706010"/>
                </a:moveTo>
                <a:lnTo>
                  <a:pt x="61778" y="675710"/>
                </a:lnTo>
              </a:path>
              <a:path w="207645" h="825500">
                <a:moveTo>
                  <a:pt x="105090" y="702242"/>
                </a:moveTo>
                <a:lnTo>
                  <a:pt x="67150" y="675710"/>
                </a:lnTo>
              </a:path>
              <a:path w="207645" h="825500">
                <a:moveTo>
                  <a:pt x="105090" y="675710"/>
                </a:moveTo>
                <a:lnTo>
                  <a:pt x="34414" y="675710"/>
                </a:lnTo>
              </a:path>
              <a:path w="207645" h="825500">
                <a:moveTo>
                  <a:pt x="105090" y="719041"/>
                </a:moveTo>
                <a:lnTo>
                  <a:pt x="81252" y="713389"/>
                </a:lnTo>
                <a:lnTo>
                  <a:pt x="57413" y="714017"/>
                </a:lnTo>
                <a:lnTo>
                  <a:pt x="34414" y="719669"/>
                </a:lnTo>
              </a:path>
              <a:path w="207645" h="825500">
                <a:moveTo>
                  <a:pt x="34414" y="806017"/>
                </a:moveTo>
                <a:lnTo>
                  <a:pt x="57413" y="812296"/>
                </a:lnTo>
                <a:lnTo>
                  <a:pt x="81252" y="812296"/>
                </a:lnTo>
                <a:lnTo>
                  <a:pt x="105090" y="806645"/>
                </a:lnTo>
              </a:path>
              <a:path w="207645" h="825500">
                <a:moveTo>
                  <a:pt x="98879" y="675710"/>
                </a:moveTo>
                <a:lnTo>
                  <a:pt x="38779" y="717785"/>
                </a:lnTo>
              </a:path>
              <a:path w="207645" h="825500">
                <a:moveTo>
                  <a:pt x="93507" y="675710"/>
                </a:moveTo>
                <a:lnTo>
                  <a:pt x="34414" y="717157"/>
                </a:lnTo>
              </a:path>
              <a:path w="207645" h="825500">
                <a:moveTo>
                  <a:pt x="88303" y="675710"/>
                </a:moveTo>
                <a:lnTo>
                  <a:pt x="34414" y="713389"/>
                </a:lnTo>
              </a:path>
              <a:path w="207645" h="825500">
                <a:moveTo>
                  <a:pt x="82930" y="675710"/>
                </a:moveTo>
                <a:lnTo>
                  <a:pt x="34414" y="709778"/>
                </a:lnTo>
              </a:path>
              <a:path w="207645" h="825500">
                <a:moveTo>
                  <a:pt x="76887" y="675710"/>
                </a:moveTo>
                <a:lnTo>
                  <a:pt x="34414" y="705382"/>
                </a:lnTo>
              </a:path>
              <a:path w="207645" h="825500">
                <a:moveTo>
                  <a:pt x="71515" y="675710"/>
                </a:moveTo>
                <a:lnTo>
                  <a:pt x="34414" y="701614"/>
                </a:lnTo>
              </a:path>
              <a:path w="207645" h="825500">
                <a:moveTo>
                  <a:pt x="98879" y="717157"/>
                </a:moveTo>
                <a:lnTo>
                  <a:pt x="39786" y="675710"/>
                </a:lnTo>
              </a:path>
              <a:path w="207645" h="825500">
                <a:moveTo>
                  <a:pt x="105090" y="717785"/>
                </a:moveTo>
                <a:lnTo>
                  <a:pt x="44990" y="675710"/>
                </a:lnTo>
              </a:path>
              <a:path w="207645" h="825500">
                <a:moveTo>
                  <a:pt x="89981" y="714645"/>
                </a:moveTo>
                <a:lnTo>
                  <a:pt x="34414" y="675710"/>
                </a:lnTo>
              </a:path>
              <a:path w="207645" h="825500">
                <a:moveTo>
                  <a:pt x="82930" y="714017"/>
                </a:moveTo>
                <a:lnTo>
                  <a:pt x="34414" y="680106"/>
                </a:lnTo>
              </a:path>
              <a:path w="207645" h="825500">
                <a:moveTo>
                  <a:pt x="76887" y="713389"/>
                </a:moveTo>
                <a:lnTo>
                  <a:pt x="34414" y="683717"/>
                </a:lnTo>
              </a:path>
              <a:path w="207645" h="825500">
                <a:moveTo>
                  <a:pt x="34414" y="675710"/>
                </a:moveTo>
                <a:lnTo>
                  <a:pt x="34414" y="719669"/>
                </a:lnTo>
              </a:path>
              <a:path w="207645" h="825500">
                <a:moveTo>
                  <a:pt x="34414" y="719669"/>
                </a:moveTo>
                <a:lnTo>
                  <a:pt x="17627" y="728932"/>
                </a:lnTo>
                <a:lnTo>
                  <a:pt x="6211" y="741177"/>
                </a:lnTo>
                <a:lnTo>
                  <a:pt x="0" y="755464"/>
                </a:lnTo>
                <a:lnTo>
                  <a:pt x="0" y="770222"/>
                </a:lnTo>
                <a:lnTo>
                  <a:pt x="6211" y="784508"/>
                </a:lnTo>
                <a:lnTo>
                  <a:pt x="17627" y="796754"/>
                </a:lnTo>
                <a:lnTo>
                  <a:pt x="34414" y="806017"/>
                </a:lnTo>
              </a:path>
              <a:path w="207645" h="825500">
                <a:moveTo>
                  <a:pt x="37940" y="807273"/>
                </a:moveTo>
                <a:lnTo>
                  <a:pt x="34414" y="809784"/>
                </a:lnTo>
              </a:path>
              <a:path w="207645" h="825500">
                <a:moveTo>
                  <a:pt x="44151" y="675710"/>
                </a:moveTo>
                <a:lnTo>
                  <a:pt x="34414" y="682461"/>
                </a:lnTo>
              </a:path>
              <a:path w="207645" h="825500">
                <a:moveTo>
                  <a:pt x="46837" y="715901"/>
                </a:moveTo>
                <a:lnTo>
                  <a:pt x="34414" y="706638"/>
                </a:lnTo>
              </a:path>
              <a:path w="207645" h="825500">
                <a:moveTo>
                  <a:pt x="43312" y="716529"/>
                </a:moveTo>
                <a:lnTo>
                  <a:pt x="34414" y="710877"/>
                </a:lnTo>
              </a:path>
              <a:path w="207645" h="825500">
                <a:moveTo>
                  <a:pt x="38779" y="717785"/>
                </a:moveTo>
                <a:lnTo>
                  <a:pt x="34414" y="714645"/>
                </a:lnTo>
              </a:path>
              <a:path w="207645" h="825500">
                <a:moveTo>
                  <a:pt x="35254" y="719041"/>
                </a:moveTo>
                <a:lnTo>
                  <a:pt x="34414" y="718413"/>
                </a:lnTo>
              </a:path>
              <a:path w="207645" h="825500">
                <a:moveTo>
                  <a:pt x="44990" y="809784"/>
                </a:moveTo>
                <a:lnTo>
                  <a:pt x="34414" y="817791"/>
                </a:lnTo>
              </a:path>
              <a:path w="207645" h="825500">
                <a:moveTo>
                  <a:pt x="41465" y="808529"/>
                </a:moveTo>
                <a:lnTo>
                  <a:pt x="34414" y="813395"/>
                </a:lnTo>
              </a:path>
              <a:path w="207645" h="825500">
                <a:moveTo>
                  <a:pt x="53888" y="811668"/>
                </a:moveTo>
                <a:lnTo>
                  <a:pt x="34414" y="825170"/>
                </a:lnTo>
              </a:path>
              <a:path w="207645" h="825500">
                <a:moveTo>
                  <a:pt x="49523" y="811040"/>
                </a:moveTo>
                <a:lnTo>
                  <a:pt x="34414" y="821559"/>
                </a:lnTo>
              </a:path>
              <a:path w="207645" h="825500">
                <a:moveTo>
                  <a:pt x="66143" y="675710"/>
                </a:moveTo>
                <a:lnTo>
                  <a:pt x="34414" y="698003"/>
                </a:lnTo>
              </a:path>
              <a:path w="207645" h="825500">
                <a:moveTo>
                  <a:pt x="60939" y="675710"/>
                </a:moveTo>
                <a:lnTo>
                  <a:pt x="34414" y="694235"/>
                </a:lnTo>
              </a:path>
              <a:path w="207645" h="825500">
                <a:moveTo>
                  <a:pt x="54727" y="675710"/>
                </a:moveTo>
                <a:lnTo>
                  <a:pt x="34414" y="689997"/>
                </a:lnTo>
              </a:path>
              <a:path w="207645" h="825500">
                <a:moveTo>
                  <a:pt x="49523" y="675710"/>
                </a:moveTo>
                <a:lnTo>
                  <a:pt x="34414" y="686229"/>
                </a:lnTo>
              </a:path>
              <a:path w="207645" h="825500">
                <a:moveTo>
                  <a:pt x="70675" y="712761"/>
                </a:moveTo>
                <a:lnTo>
                  <a:pt x="34414" y="687485"/>
                </a:lnTo>
              </a:path>
              <a:path w="207645" h="825500">
                <a:moveTo>
                  <a:pt x="65303" y="712761"/>
                </a:moveTo>
                <a:lnTo>
                  <a:pt x="34414" y="691253"/>
                </a:lnTo>
              </a:path>
              <a:path w="207645" h="825500">
                <a:moveTo>
                  <a:pt x="60099" y="713389"/>
                </a:moveTo>
                <a:lnTo>
                  <a:pt x="34414" y="695491"/>
                </a:lnTo>
              </a:path>
              <a:path w="207645" h="825500">
                <a:moveTo>
                  <a:pt x="55567" y="714017"/>
                </a:moveTo>
                <a:lnTo>
                  <a:pt x="34414" y="699259"/>
                </a:lnTo>
              </a:path>
              <a:path w="207645" h="825500">
                <a:moveTo>
                  <a:pt x="51202" y="714645"/>
                </a:moveTo>
                <a:lnTo>
                  <a:pt x="34414" y="702870"/>
                </a:lnTo>
              </a:path>
              <a:path w="207645" h="825500">
                <a:moveTo>
                  <a:pt x="105090" y="806645"/>
                </a:moveTo>
                <a:lnTo>
                  <a:pt x="121878" y="797382"/>
                </a:lnTo>
                <a:lnTo>
                  <a:pt x="134133" y="785136"/>
                </a:lnTo>
                <a:lnTo>
                  <a:pt x="141184" y="770850"/>
                </a:lnTo>
                <a:lnTo>
                  <a:pt x="141184" y="755464"/>
                </a:lnTo>
                <a:lnTo>
                  <a:pt x="134133" y="740549"/>
                </a:lnTo>
                <a:lnTo>
                  <a:pt x="121878" y="728304"/>
                </a:lnTo>
                <a:lnTo>
                  <a:pt x="105090" y="719041"/>
                </a:lnTo>
              </a:path>
              <a:path w="207645" h="825500">
                <a:moveTo>
                  <a:pt x="105090" y="719041"/>
                </a:moveTo>
                <a:lnTo>
                  <a:pt x="105090" y="675710"/>
                </a:lnTo>
              </a:path>
              <a:path w="207645" h="825500">
                <a:moveTo>
                  <a:pt x="105090" y="809784"/>
                </a:moveTo>
                <a:lnTo>
                  <a:pt x="101565" y="807901"/>
                </a:lnTo>
              </a:path>
              <a:path w="207645" h="825500">
                <a:moveTo>
                  <a:pt x="105090" y="691253"/>
                </a:moveTo>
                <a:lnTo>
                  <a:pt x="73194" y="712761"/>
                </a:lnTo>
              </a:path>
              <a:path w="207645" h="825500">
                <a:moveTo>
                  <a:pt x="105090" y="694863"/>
                </a:moveTo>
                <a:lnTo>
                  <a:pt x="78566" y="713389"/>
                </a:lnTo>
              </a:path>
              <a:path w="207645" h="825500">
                <a:moveTo>
                  <a:pt x="105090" y="699259"/>
                </a:moveTo>
                <a:lnTo>
                  <a:pt x="83938" y="714017"/>
                </a:lnTo>
              </a:path>
              <a:path w="207645" h="825500">
                <a:moveTo>
                  <a:pt x="105090" y="702870"/>
                </a:moveTo>
                <a:lnTo>
                  <a:pt x="88303" y="714645"/>
                </a:lnTo>
              </a:path>
              <a:path w="207645" h="825500">
                <a:moveTo>
                  <a:pt x="105090" y="706638"/>
                </a:moveTo>
                <a:lnTo>
                  <a:pt x="91828" y="715273"/>
                </a:lnTo>
              </a:path>
              <a:path w="207645" h="825500">
                <a:moveTo>
                  <a:pt x="105090" y="710406"/>
                </a:moveTo>
                <a:lnTo>
                  <a:pt x="96193" y="716529"/>
                </a:lnTo>
              </a:path>
              <a:path w="207645" h="825500">
                <a:moveTo>
                  <a:pt x="105090" y="714645"/>
                </a:moveTo>
                <a:lnTo>
                  <a:pt x="99718" y="717785"/>
                </a:lnTo>
              </a:path>
              <a:path w="207645" h="825500">
                <a:moveTo>
                  <a:pt x="105090" y="718413"/>
                </a:moveTo>
                <a:lnTo>
                  <a:pt x="104251" y="719041"/>
                </a:lnTo>
              </a:path>
              <a:path w="207645" h="825500">
                <a:moveTo>
                  <a:pt x="105090" y="698003"/>
                </a:moveTo>
                <a:lnTo>
                  <a:pt x="72354" y="675710"/>
                </a:lnTo>
              </a:path>
              <a:path w="207645" h="825500">
                <a:moveTo>
                  <a:pt x="105090" y="694235"/>
                </a:moveTo>
                <a:lnTo>
                  <a:pt x="78566" y="675710"/>
                </a:lnTo>
              </a:path>
              <a:path w="207645" h="825500">
                <a:moveTo>
                  <a:pt x="105090" y="690625"/>
                </a:moveTo>
                <a:lnTo>
                  <a:pt x="83938" y="675710"/>
                </a:lnTo>
              </a:path>
              <a:path w="207645" h="825500">
                <a:moveTo>
                  <a:pt x="105090" y="686857"/>
                </a:moveTo>
                <a:lnTo>
                  <a:pt x="89142" y="675710"/>
                </a:lnTo>
              </a:path>
              <a:path w="207645" h="825500">
                <a:moveTo>
                  <a:pt x="105090" y="682461"/>
                </a:moveTo>
                <a:lnTo>
                  <a:pt x="94514" y="675710"/>
                </a:lnTo>
              </a:path>
              <a:path w="207645" h="825500">
                <a:moveTo>
                  <a:pt x="105090" y="678850"/>
                </a:moveTo>
                <a:lnTo>
                  <a:pt x="100725" y="675710"/>
                </a:lnTo>
              </a:path>
              <a:path w="207645" h="825500">
                <a:moveTo>
                  <a:pt x="105090" y="825170"/>
                </a:moveTo>
                <a:lnTo>
                  <a:pt x="85616" y="811668"/>
                </a:lnTo>
              </a:path>
              <a:path w="207645" h="825500">
                <a:moveTo>
                  <a:pt x="105090" y="821559"/>
                </a:moveTo>
                <a:lnTo>
                  <a:pt x="89981" y="811040"/>
                </a:lnTo>
              </a:path>
              <a:path w="207645" h="825500">
                <a:moveTo>
                  <a:pt x="105090" y="817791"/>
                </a:moveTo>
                <a:lnTo>
                  <a:pt x="93507" y="810412"/>
                </a:lnTo>
              </a:path>
              <a:path w="207645" h="825500">
                <a:moveTo>
                  <a:pt x="105090" y="814023"/>
                </a:moveTo>
                <a:lnTo>
                  <a:pt x="98039" y="809157"/>
                </a:lnTo>
              </a:path>
              <a:path w="207645" h="825500">
                <a:moveTo>
                  <a:pt x="2686" y="95767"/>
                </a:moveTo>
                <a:lnTo>
                  <a:pt x="70675" y="0"/>
                </a:lnTo>
              </a:path>
              <a:path w="207645" h="825500">
                <a:moveTo>
                  <a:pt x="207495" y="48197"/>
                </a:moveTo>
                <a:lnTo>
                  <a:pt x="36261" y="48197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4015016" y="3196026"/>
            <a:ext cx="0" cy="565150"/>
          </a:xfrm>
          <a:custGeom>
            <a:avLst/>
            <a:gdLst/>
            <a:ahLst/>
            <a:cxnLst/>
            <a:rect l="l" t="t" r="r" b="b"/>
            <a:pathLst>
              <a:path h="565150">
                <a:moveTo>
                  <a:pt x="0" y="0"/>
                </a:moveTo>
                <a:lnTo>
                  <a:pt x="0" y="565028"/>
                </a:lnTo>
              </a:path>
            </a:pathLst>
          </a:custGeom>
          <a:ln w="1259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4" name="object 6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3923091" y="3049060"/>
            <a:ext cx="180163" cy="150576"/>
          </a:xfrm>
          <a:prstGeom prst="rect">
            <a:avLst/>
          </a:prstGeom>
        </p:spPr>
      </p:pic>
      <p:sp>
        <p:nvSpPr>
          <p:cNvPr id="65" name="object 65"/>
          <p:cNvSpPr/>
          <p:nvPr/>
        </p:nvSpPr>
        <p:spPr>
          <a:xfrm>
            <a:off x="4097108" y="3056456"/>
            <a:ext cx="753110" cy="342900"/>
          </a:xfrm>
          <a:custGeom>
            <a:avLst/>
            <a:gdLst/>
            <a:ahLst/>
            <a:cxnLst/>
            <a:rect l="l" t="t" r="r" b="b"/>
            <a:pathLst>
              <a:path w="753110" h="342900">
                <a:moveTo>
                  <a:pt x="666469" y="0"/>
                </a:moveTo>
                <a:lnTo>
                  <a:pt x="666469" y="282121"/>
                </a:lnTo>
              </a:path>
              <a:path w="753110" h="342900">
                <a:moveTo>
                  <a:pt x="623157" y="342722"/>
                </a:moveTo>
                <a:lnTo>
                  <a:pt x="709781" y="342722"/>
                </a:lnTo>
              </a:path>
              <a:path w="753110" h="342900">
                <a:moveTo>
                  <a:pt x="601165" y="312421"/>
                </a:moveTo>
                <a:lnTo>
                  <a:pt x="730934" y="312421"/>
                </a:lnTo>
              </a:path>
              <a:path w="753110" h="342900">
                <a:moveTo>
                  <a:pt x="580013" y="282121"/>
                </a:moveTo>
                <a:lnTo>
                  <a:pt x="752925" y="282121"/>
                </a:lnTo>
              </a:path>
              <a:path w="753110" h="342900">
                <a:moveTo>
                  <a:pt x="0" y="0"/>
                </a:moveTo>
                <a:lnTo>
                  <a:pt x="666469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6" name="object 66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3897680" y="3019495"/>
            <a:ext cx="238029" cy="170162"/>
          </a:xfrm>
          <a:prstGeom prst="rect">
            <a:avLst/>
          </a:prstGeom>
        </p:spPr>
      </p:pic>
      <p:sp>
        <p:nvSpPr>
          <p:cNvPr id="67" name="object 67"/>
          <p:cNvSpPr/>
          <p:nvPr/>
        </p:nvSpPr>
        <p:spPr>
          <a:xfrm>
            <a:off x="3471097" y="2189211"/>
            <a:ext cx="833119" cy="1098550"/>
          </a:xfrm>
          <a:custGeom>
            <a:avLst/>
            <a:gdLst/>
            <a:ahLst/>
            <a:cxnLst/>
            <a:rect l="l" t="t" r="r" b="b"/>
            <a:pathLst>
              <a:path w="833120" h="1098550">
                <a:moveTo>
                  <a:pt x="169555" y="1098186"/>
                </a:moveTo>
                <a:lnTo>
                  <a:pt x="832549" y="1098186"/>
                </a:lnTo>
                <a:lnTo>
                  <a:pt x="832549" y="670168"/>
                </a:lnTo>
                <a:lnTo>
                  <a:pt x="169555" y="670168"/>
                </a:lnTo>
                <a:lnTo>
                  <a:pt x="169555" y="1098186"/>
                </a:lnTo>
                <a:close/>
              </a:path>
              <a:path w="833120" h="1098550">
                <a:moveTo>
                  <a:pt x="408779" y="1010425"/>
                </a:moveTo>
                <a:lnTo>
                  <a:pt x="684214" y="1010425"/>
                </a:lnTo>
                <a:lnTo>
                  <a:pt x="684214" y="817728"/>
                </a:lnTo>
                <a:lnTo>
                  <a:pt x="408779" y="817728"/>
                </a:lnTo>
                <a:lnTo>
                  <a:pt x="408779" y="1010425"/>
                </a:lnTo>
                <a:close/>
              </a:path>
              <a:path w="833120" h="1098550">
                <a:moveTo>
                  <a:pt x="0" y="0"/>
                </a:moveTo>
                <a:lnTo>
                  <a:pt x="0" y="400182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8" name="object 68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3165491" y="1192912"/>
            <a:ext cx="70984" cy="212577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 rotWithShape="1">
          <a:blip r:embed="rId22" cstate="print"/>
          <a:srcRect b="8652"/>
          <a:stretch/>
        </p:blipFill>
        <p:spPr>
          <a:xfrm>
            <a:off x="4444193" y="4932165"/>
            <a:ext cx="1256179" cy="1392435"/>
          </a:xfrm>
          <a:prstGeom prst="rect">
            <a:avLst/>
          </a:prstGeom>
        </p:spPr>
      </p:pic>
      <p:sp>
        <p:nvSpPr>
          <p:cNvPr id="71" name="object 71"/>
          <p:cNvSpPr/>
          <p:nvPr/>
        </p:nvSpPr>
        <p:spPr>
          <a:xfrm>
            <a:off x="5890868" y="4932165"/>
            <a:ext cx="1089660" cy="1377950"/>
          </a:xfrm>
          <a:custGeom>
            <a:avLst/>
            <a:gdLst/>
            <a:ahLst/>
            <a:cxnLst/>
            <a:rect l="l" t="t" r="r" b="b"/>
            <a:pathLst>
              <a:path w="1089659" h="1377950">
                <a:moveTo>
                  <a:pt x="316950" y="0"/>
                </a:moveTo>
                <a:lnTo>
                  <a:pt x="316950" y="1192666"/>
                </a:lnTo>
              </a:path>
              <a:path w="1089659" h="1377950">
                <a:moveTo>
                  <a:pt x="114827" y="0"/>
                </a:moveTo>
                <a:lnTo>
                  <a:pt x="114827" y="1274806"/>
                </a:lnTo>
              </a:path>
              <a:path w="1089659" h="1377950">
                <a:moveTo>
                  <a:pt x="0" y="1377340"/>
                </a:moveTo>
                <a:lnTo>
                  <a:pt x="1089400" y="1377340"/>
                </a:lnTo>
                <a:lnTo>
                  <a:pt x="1089400" y="906086"/>
                </a:lnTo>
                <a:lnTo>
                  <a:pt x="0" y="906086"/>
                </a:lnTo>
                <a:lnTo>
                  <a:pt x="0" y="1377340"/>
                </a:lnTo>
                <a:close/>
              </a:path>
              <a:path w="1089659" h="1377950">
                <a:moveTo>
                  <a:pt x="422880" y="1297665"/>
                </a:moveTo>
                <a:lnTo>
                  <a:pt x="436143" y="1309393"/>
                </a:lnTo>
                <a:lnTo>
                  <a:pt x="453770" y="1318043"/>
                </a:lnTo>
                <a:lnTo>
                  <a:pt x="474083" y="1322988"/>
                </a:lnTo>
                <a:lnTo>
                  <a:pt x="496242" y="1322988"/>
                </a:lnTo>
                <a:lnTo>
                  <a:pt x="516555" y="1318043"/>
                </a:lnTo>
                <a:lnTo>
                  <a:pt x="534182" y="1309393"/>
                </a:lnTo>
                <a:lnTo>
                  <a:pt x="547445" y="1297665"/>
                </a:lnTo>
              </a:path>
              <a:path w="1089659" h="1377950">
                <a:moveTo>
                  <a:pt x="729255" y="1193278"/>
                </a:moveTo>
                <a:lnTo>
                  <a:pt x="316950" y="1192666"/>
                </a:lnTo>
              </a:path>
              <a:path w="1089659" h="1377950">
                <a:moveTo>
                  <a:pt x="547445" y="1248243"/>
                </a:moveTo>
                <a:lnTo>
                  <a:pt x="534182" y="1236515"/>
                </a:lnTo>
                <a:lnTo>
                  <a:pt x="516555" y="1228493"/>
                </a:lnTo>
                <a:lnTo>
                  <a:pt x="496242" y="1223547"/>
                </a:lnTo>
                <a:lnTo>
                  <a:pt x="474083" y="1223547"/>
                </a:lnTo>
                <a:lnTo>
                  <a:pt x="453770" y="1228493"/>
                </a:lnTo>
                <a:lnTo>
                  <a:pt x="436143" y="1236515"/>
                </a:lnTo>
                <a:lnTo>
                  <a:pt x="422880" y="1248243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005695" y="6180408"/>
            <a:ext cx="308610" cy="49530"/>
          </a:xfrm>
          <a:custGeom>
            <a:avLst/>
            <a:gdLst/>
            <a:ahLst/>
            <a:cxnLst/>
            <a:rect l="l" t="t" r="r" b="b"/>
            <a:pathLst>
              <a:path w="308610" h="49529">
                <a:moveTo>
                  <a:pt x="239223" y="26563"/>
                </a:moveTo>
                <a:lnTo>
                  <a:pt x="0" y="26563"/>
                </a:lnTo>
              </a:path>
              <a:path w="308610" h="49529">
                <a:moveTo>
                  <a:pt x="247282" y="49422"/>
                </a:moveTo>
                <a:lnTo>
                  <a:pt x="246274" y="48182"/>
                </a:lnTo>
              </a:path>
              <a:path w="308610" h="49529">
                <a:moveTo>
                  <a:pt x="252486" y="49422"/>
                </a:moveTo>
                <a:lnTo>
                  <a:pt x="246274" y="44476"/>
                </a:lnTo>
              </a:path>
              <a:path w="308610" h="49529">
                <a:moveTo>
                  <a:pt x="257858" y="49422"/>
                </a:moveTo>
                <a:lnTo>
                  <a:pt x="246274" y="40771"/>
                </a:lnTo>
              </a:path>
              <a:path w="308610" h="49529">
                <a:moveTo>
                  <a:pt x="263901" y="49422"/>
                </a:moveTo>
                <a:lnTo>
                  <a:pt x="246274" y="37066"/>
                </a:lnTo>
              </a:path>
              <a:path w="308610" h="49529">
                <a:moveTo>
                  <a:pt x="269273" y="49422"/>
                </a:moveTo>
                <a:lnTo>
                  <a:pt x="246274" y="32733"/>
                </a:lnTo>
              </a:path>
              <a:path w="308610" h="49529">
                <a:moveTo>
                  <a:pt x="274645" y="49422"/>
                </a:moveTo>
                <a:lnTo>
                  <a:pt x="246274" y="29028"/>
                </a:lnTo>
              </a:path>
              <a:path w="308610" h="49529">
                <a:moveTo>
                  <a:pt x="279850" y="49422"/>
                </a:moveTo>
                <a:lnTo>
                  <a:pt x="246274" y="25323"/>
                </a:lnTo>
              </a:path>
              <a:path w="308610" h="49529">
                <a:moveTo>
                  <a:pt x="286061" y="49422"/>
                </a:moveTo>
                <a:lnTo>
                  <a:pt x="246274" y="21618"/>
                </a:lnTo>
              </a:path>
              <a:path w="308610" h="49529">
                <a:moveTo>
                  <a:pt x="307213" y="48182"/>
                </a:moveTo>
                <a:lnTo>
                  <a:pt x="305535" y="49422"/>
                </a:lnTo>
              </a:path>
              <a:path w="308610" h="49529">
                <a:moveTo>
                  <a:pt x="305535" y="45717"/>
                </a:moveTo>
                <a:lnTo>
                  <a:pt x="300163" y="49422"/>
                </a:lnTo>
              </a:path>
              <a:path w="308610" h="49529">
                <a:moveTo>
                  <a:pt x="303688" y="42624"/>
                </a:moveTo>
                <a:lnTo>
                  <a:pt x="293951" y="49422"/>
                </a:lnTo>
              </a:path>
              <a:path w="308610" h="49529">
                <a:moveTo>
                  <a:pt x="302009" y="39531"/>
                </a:moveTo>
                <a:lnTo>
                  <a:pt x="288747" y="49422"/>
                </a:lnTo>
              </a:path>
              <a:path w="308610" h="49529">
                <a:moveTo>
                  <a:pt x="301002" y="37066"/>
                </a:moveTo>
                <a:lnTo>
                  <a:pt x="283375" y="49422"/>
                </a:lnTo>
              </a:path>
              <a:path w="308610" h="49529">
                <a:moveTo>
                  <a:pt x="300163" y="33361"/>
                </a:moveTo>
                <a:lnTo>
                  <a:pt x="278171" y="49422"/>
                </a:lnTo>
              </a:path>
              <a:path w="308610" h="49529">
                <a:moveTo>
                  <a:pt x="299323" y="30268"/>
                </a:moveTo>
                <a:lnTo>
                  <a:pt x="271959" y="49422"/>
                </a:lnTo>
              </a:path>
              <a:path w="308610" h="49529">
                <a:moveTo>
                  <a:pt x="299323" y="26563"/>
                </a:moveTo>
                <a:lnTo>
                  <a:pt x="266587" y="49422"/>
                </a:lnTo>
              </a:path>
              <a:path w="308610" h="49529">
                <a:moveTo>
                  <a:pt x="299323" y="22858"/>
                </a:moveTo>
                <a:lnTo>
                  <a:pt x="261383" y="49422"/>
                </a:lnTo>
              </a:path>
              <a:path w="308610" h="49529">
                <a:moveTo>
                  <a:pt x="308053" y="49422"/>
                </a:moveTo>
                <a:lnTo>
                  <a:pt x="246274" y="49422"/>
                </a:lnTo>
              </a:path>
              <a:path w="308610" h="49529">
                <a:moveTo>
                  <a:pt x="291265" y="49422"/>
                </a:moveTo>
                <a:lnTo>
                  <a:pt x="246274" y="17300"/>
                </a:lnTo>
              </a:path>
              <a:path w="308610" h="49529">
                <a:moveTo>
                  <a:pt x="296637" y="49422"/>
                </a:moveTo>
                <a:lnTo>
                  <a:pt x="246274" y="13595"/>
                </a:lnTo>
              </a:path>
              <a:path w="308610" h="49529">
                <a:moveTo>
                  <a:pt x="302009" y="49422"/>
                </a:moveTo>
                <a:lnTo>
                  <a:pt x="246274" y="9890"/>
                </a:lnTo>
              </a:path>
              <a:path w="308610" h="49529">
                <a:moveTo>
                  <a:pt x="307213" y="49422"/>
                </a:moveTo>
                <a:lnTo>
                  <a:pt x="246274" y="6185"/>
                </a:lnTo>
              </a:path>
              <a:path w="308610" h="49529">
                <a:moveTo>
                  <a:pt x="306374" y="2480"/>
                </a:moveTo>
                <a:lnTo>
                  <a:pt x="303688" y="0"/>
                </a:lnTo>
              </a:path>
              <a:path w="308610" h="49529">
                <a:moveTo>
                  <a:pt x="304527" y="4945"/>
                </a:moveTo>
                <a:lnTo>
                  <a:pt x="298484" y="0"/>
                </a:lnTo>
              </a:path>
              <a:path w="308610" h="49529">
                <a:moveTo>
                  <a:pt x="303688" y="7425"/>
                </a:moveTo>
                <a:lnTo>
                  <a:pt x="292272" y="0"/>
                </a:lnTo>
              </a:path>
              <a:path w="308610" h="49529">
                <a:moveTo>
                  <a:pt x="302009" y="10503"/>
                </a:moveTo>
                <a:lnTo>
                  <a:pt x="286900" y="0"/>
                </a:lnTo>
              </a:path>
              <a:path w="308610" h="49529">
                <a:moveTo>
                  <a:pt x="301002" y="13595"/>
                </a:moveTo>
                <a:lnTo>
                  <a:pt x="281696" y="0"/>
                </a:lnTo>
              </a:path>
              <a:path w="308610" h="49529">
                <a:moveTo>
                  <a:pt x="300163" y="16688"/>
                </a:moveTo>
                <a:lnTo>
                  <a:pt x="276324" y="0"/>
                </a:lnTo>
              </a:path>
              <a:path w="308610" h="49529">
                <a:moveTo>
                  <a:pt x="299323" y="20393"/>
                </a:moveTo>
                <a:lnTo>
                  <a:pt x="270113" y="0"/>
                </a:lnTo>
              </a:path>
              <a:path w="308610" h="49529">
                <a:moveTo>
                  <a:pt x="299323" y="23470"/>
                </a:moveTo>
                <a:lnTo>
                  <a:pt x="264909" y="0"/>
                </a:lnTo>
              </a:path>
              <a:path w="308610" h="49529">
                <a:moveTo>
                  <a:pt x="299323" y="27803"/>
                </a:moveTo>
                <a:lnTo>
                  <a:pt x="259537" y="0"/>
                </a:lnTo>
              </a:path>
              <a:path w="308610" h="49529">
                <a:moveTo>
                  <a:pt x="299323" y="32121"/>
                </a:moveTo>
                <a:lnTo>
                  <a:pt x="254332" y="0"/>
                </a:lnTo>
              </a:path>
              <a:path w="308610" h="49529">
                <a:moveTo>
                  <a:pt x="301002" y="36454"/>
                </a:moveTo>
                <a:lnTo>
                  <a:pt x="248121" y="0"/>
                </a:lnTo>
              </a:path>
              <a:path w="308610" h="49529">
                <a:moveTo>
                  <a:pt x="302849" y="42012"/>
                </a:moveTo>
                <a:lnTo>
                  <a:pt x="246274" y="1852"/>
                </a:lnTo>
              </a:path>
              <a:path w="308610" h="49529">
                <a:moveTo>
                  <a:pt x="299323" y="18541"/>
                </a:moveTo>
                <a:lnTo>
                  <a:pt x="256011" y="49422"/>
                </a:lnTo>
              </a:path>
              <a:path w="308610" h="49529">
                <a:moveTo>
                  <a:pt x="301002" y="13595"/>
                </a:moveTo>
                <a:lnTo>
                  <a:pt x="249800" y="49422"/>
                </a:lnTo>
              </a:path>
              <a:path w="308610" h="49529">
                <a:moveTo>
                  <a:pt x="248960" y="0"/>
                </a:moveTo>
                <a:lnTo>
                  <a:pt x="246274" y="1852"/>
                </a:lnTo>
              </a:path>
              <a:path w="308610" h="49529">
                <a:moveTo>
                  <a:pt x="254332" y="0"/>
                </a:moveTo>
                <a:lnTo>
                  <a:pt x="246274" y="6185"/>
                </a:lnTo>
              </a:path>
              <a:path w="308610" h="49529">
                <a:moveTo>
                  <a:pt x="259537" y="0"/>
                </a:moveTo>
                <a:lnTo>
                  <a:pt x="246274" y="9890"/>
                </a:lnTo>
              </a:path>
              <a:path w="308610" h="49529">
                <a:moveTo>
                  <a:pt x="265748" y="0"/>
                </a:moveTo>
                <a:lnTo>
                  <a:pt x="246274" y="13595"/>
                </a:lnTo>
              </a:path>
              <a:path w="308610" h="49529">
                <a:moveTo>
                  <a:pt x="270952" y="0"/>
                </a:moveTo>
                <a:lnTo>
                  <a:pt x="246274" y="17300"/>
                </a:lnTo>
              </a:path>
              <a:path w="308610" h="49529">
                <a:moveTo>
                  <a:pt x="276324" y="0"/>
                </a:moveTo>
                <a:lnTo>
                  <a:pt x="246274" y="21006"/>
                </a:lnTo>
              </a:path>
              <a:path w="308610" h="49529">
                <a:moveTo>
                  <a:pt x="281696" y="0"/>
                </a:moveTo>
                <a:lnTo>
                  <a:pt x="246274" y="25323"/>
                </a:lnTo>
              </a:path>
              <a:path w="308610" h="49529">
                <a:moveTo>
                  <a:pt x="286900" y="0"/>
                </a:moveTo>
                <a:lnTo>
                  <a:pt x="246274" y="29028"/>
                </a:lnTo>
              </a:path>
              <a:path w="308610" h="49529">
                <a:moveTo>
                  <a:pt x="293112" y="0"/>
                </a:moveTo>
                <a:lnTo>
                  <a:pt x="246274" y="32733"/>
                </a:lnTo>
              </a:path>
              <a:path w="308610" h="49529">
                <a:moveTo>
                  <a:pt x="298484" y="0"/>
                </a:moveTo>
                <a:lnTo>
                  <a:pt x="246274" y="36454"/>
                </a:lnTo>
              </a:path>
              <a:path w="308610" h="49529">
                <a:moveTo>
                  <a:pt x="303688" y="0"/>
                </a:moveTo>
                <a:lnTo>
                  <a:pt x="246274" y="40771"/>
                </a:lnTo>
              </a:path>
              <a:path w="308610" h="49529">
                <a:moveTo>
                  <a:pt x="307213" y="1240"/>
                </a:moveTo>
                <a:lnTo>
                  <a:pt x="246274" y="44476"/>
                </a:lnTo>
              </a:path>
              <a:path w="308610" h="49529">
                <a:moveTo>
                  <a:pt x="302849" y="8038"/>
                </a:moveTo>
                <a:lnTo>
                  <a:pt x="246274" y="48182"/>
                </a:lnTo>
              </a:path>
              <a:path w="308610" h="49529">
                <a:moveTo>
                  <a:pt x="246274" y="49422"/>
                </a:moveTo>
                <a:lnTo>
                  <a:pt x="246274" y="0"/>
                </a:lnTo>
              </a:path>
              <a:path w="308610" h="49529">
                <a:moveTo>
                  <a:pt x="246274" y="0"/>
                </a:moveTo>
                <a:lnTo>
                  <a:pt x="308053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6343789" y="6182893"/>
            <a:ext cx="55244" cy="53340"/>
          </a:xfrm>
          <a:custGeom>
            <a:avLst/>
            <a:gdLst/>
            <a:ahLst/>
            <a:cxnLst/>
            <a:rect l="l" t="t" r="r" b="b"/>
            <a:pathLst>
              <a:path w="55245" h="53339">
                <a:moveTo>
                  <a:pt x="54724" y="0"/>
                </a:moveTo>
                <a:lnTo>
                  <a:pt x="40627" y="0"/>
                </a:lnTo>
                <a:lnTo>
                  <a:pt x="26530" y="41998"/>
                </a:lnTo>
                <a:lnTo>
                  <a:pt x="25692" y="41998"/>
                </a:lnTo>
                <a:lnTo>
                  <a:pt x="13258" y="0"/>
                </a:lnTo>
                <a:lnTo>
                  <a:pt x="0" y="0"/>
                </a:lnTo>
                <a:lnTo>
                  <a:pt x="0" y="1854"/>
                </a:lnTo>
                <a:lnTo>
                  <a:pt x="1854" y="1854"/>
                </a:lnTo>
                <a:lnTo>
                  <a:pt x="4368" y="2463"/>
                </a:lnTo>
                <a:lnTo>
                  <a:pt x="6210" y="4318"/>
                </a:lnTo>
                <a:lnTo>
                  <a:pt x="6210" y="48793"/>
                </a:lnTo>
                <a:lnTo>
                  <a:pt x="4368" y="50647"/>
                </a:lnTo>
                <a:lnTo>
                  <a:pt x="1854" y="51257"/>
                </a:lnTo>
                <a:lnTo>
                  <a:pt x="0" y="51257"/>
                </a:lnTo>
                <a:lnTo>
                  <a:pt x="0" y="53111"/>
                </a:lnTo>
                <a:lnTo>
                  <a:pt x="14109" y="53111"/>
                </a:lnTo>
                <a:lnTo>
                  <a:pt x="14109" y="51257"/>
                </a:lnTo>
                <a:lnTo>
                  <a:pt x="12420" y="51257"/>
                </a:lnTo>
                <a:lnTo>
                  <a:pt x="9740" y="50647"/>
                </a:lnTo>
                <a:lnTo>
                  <a:pt x="8902" y="48793"/>
                </a:lnTo>
                <a:lnTo>
                  <a:pt x="8902" y="9271"/>
                </a:lnTo>
                <a:lnTo>
                  <a:pt x="9740" y="9271"/>
                </a:lnTo>
                <a:lnTo>
                  <a:pt x="22999" y="53111"/>
                </a:lnTo>
                <a:lnTo>
                  <a:pt x="25692" y="53111"/>
                </a:lnTo>
                <a:lnTo>
                  <a:pt x="40627" y="8026"/>
                </a:lnTo>
                <a:lnTo>
                  <a:pt x="41465" y="8026"/>
                </a:lnTo>
                <a:lnTo>
                  <a:pt x="41465" y="48793"/>
                </a:lnTo>
                <a:lnTo>
                  <a:pt x="40627" y="50647"/>
                </a:lnTo>
                <a:lnTo>
                  <a:pt x="37947" y="51257"/>
                </a:lnTo>
                <a:lnTo>
                  <a:pt x="35420" y="51257"/>
                </a:lnTo>
                <a:lnTo>
                  <a:pt x="35420" y="53111"/>
                </a:lnTo>
                <a:lnTo>
                  <a:pt x="54724" y="53111"/>
                </a:lnTo>
                <a:lnTo>
                  <a:pt x="54724" y="51257"/>
                </a:lnTo>
                <a:lnTo>
                  <a:pt x="53047" y="51257"/>
                </a:lnTo>
                <a:lnTo>
                  <a:pt x="50368" y="50647"/>
                </a:lnTo>
                <a:lnTo>
                  <a:pt x="48514" y="48793"/>
                </a:lnTo>
                <a:lnTo>
                  <a:pt x="48514" y="4318"/>
                </a:lnTo>
                <a:lnTo>
                  <a:pt x="50368" y="2463"/>
                </a:lnTo>
                <a:lnTo>
                  <a:pt x="53047" y="1854"/>
                </a:lnTo>
                <a:lnTo>
                  <a:pt x="54724" y="1854"/>
                </a:lnTo>
                <a:lnTo>
                  <a:pt x="54724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6387950" y="5674568"/>
            <a:ext cx="232410" cy="555625"/>
          </a:xfrm>
          <a:custGeom>
            <a:avLst/>
            <a:gdLst/>
            <a:ahLst/>
            <a:cxnLst/>
            <a:rect l="l" t="t" r="r" b="b"/>
            <a:pathLst>
              <a:path w="232409" h="555625">
                <a:moveTo>
                  <a:pt x="112141" y="530552"/>
                </a:moveTo>
                <a:lnTo>
                  <a:pt x="232173" y="530552"/>
                </a:lnTo>
              </a:path>
              <a:path w="232409" h="555625">
                <a:moveTo>
                  <a:pt x="52041" y="555263"/>
                </a:moveTo>
                <a:lnTo>
                  <a:pt x="51202" y="554635"/>
                </a:lnTo>
              </a:path>
              <a:path w="232409" h="555625">
                <a:moveTo>
                  <a:pt x="57413" y="555263"/>
                </a:moveTo>
                <a:lnTo>
                  <a:pt x="53048" y="551558"/>
                </a:lnTo>
              </a:path>
              <a:path w="232409" h="555625">
                <a:moveTo>
                  <a:pt x="62617" y="555263"/>
                </a:moveTo>
                <a:lnTo>
                  <a:pt x="54727" y="549077"/>
                </a:lnTo>
              </a:path>
              <a:path w="232409" h="555625">
                <a:moveTo>
                  <a:pt x="68829" y="555263"/>
                </a:moveTo>
                <a:lnTo>
                  <a:pt x="56574" y="546000"/>
                </a:lnTo>
              </a:path>
              <a:path w="232409" h="555625">
                <a:moveTo>
                  <a:pt x="74201" y="555263"/>
                </a:moveTo>
                <a:lnTo>
                  <a:pt x="57413" y="543519"/>
                </a:lnTo>
              </a:path>
              <a:path w="232409" h="555625">
                <a:moveTo>
                  <a:pt x="79405" y="555263"/>
                </a:moveTo>
                <a:lnTo>
                  <a:pt x="58253" y="540442"/>
                </a:lnTo>
              </a:path>
              <a:path w="232409" h="555625">
                <a:moveTo>
                  <a:pt x="84777" y="555263"/>
                </a:moveTo>
                <a:lnTo>
                  <a:pt x="59092" y="536721"/>
                </a:lnTo>
              </a:path>
              <a:path w="232409" h="555625">
                <a:moveTo>
                  <a:pt x="90989" y="555263"/>
                </a:moveTo>
                <a:lnTo>
                  <a:pt x="59092" y="533016"/>
                </a:lnTo>
              </a:path>
              <a:path w="232409" h="555625">
                <a:moveTo>
                  <a:pt x="96193" y="555263"/>
                </a:moveTo>
                <a:lnTo>
                  <a:pt x="59092" y="529311"/>
                </a:lnTo>
              </a:path>
              <a:path w="232409" h="555625">
                <a:moveTo>
                  <a:pt x="101565" y="555263"/>
                </a:moveTo>
                <a:lnTo>
                  <a:pt x="59092" y="524994"/>
                </a:lnTo>
              </a:path>
              <a:path w="232409" h="555625">
                <a:moveTo>
                  <a:pt x="112141" y="553410"/>
                </a:moveTo>
                <a:lnTo>
                  <a:pt x="110294" y="555263"/>
                </a:lnTo>
              </a:path>
              <a:path w="232409" h="555625">
                <a:moveTo>
                  <a:pt x="112141" y="549705"/>
                </a:moveTo>
                <a:lnTo>
                  <a:pt x="105090" y="555263"/>
                </a:lnTo>
              </a:path>
              <a:path w="232409" h="555625">
                <a:moveTo>
                  <a:pt x="112141" y="545372"/>
                </a:moveTo>
                <a:lnTo>
                  <a:pt x="98879" y="555263"/>
                </a:lnTo>
              </a:path>
              <a:path w="232409" h="555625">
                <a:moveTo>
                  <a:pt x="112141" y="541667"/>
                </a:moveTo>
                <a:lnTo>
                  <a:pt x="93675" y="555263"/>
                </a:lnTo>
              </a:path>
              <a:path w="232409" h="555625">
                <a:moveTo>
                  <a:pt x="112141" y="537962"/>
                </a:moveTo>
                <a:lnTo>
                  <a:pt x="88303" y="555263"/>
                </a:lnTo>
              </a:path>
              <a:path w="232409" h="555625">
                <a:moveTo>
                  <a:pt x="112141" y="534257"/>
                </a:moveTo>
                <a:lnTo>
                  <a:pt x="82930" y="555263"/>
                </a:lnTo>
              </a:path>
              <a:path w="232409" h="555625">
                <a:moveTo>
                  <a:pt x="112141" y="530552"/>
                </a:moveTo>
                <a:lnTo>
                  <a:pt x="76887" y="555263"/>
                </a:lnTo>
              </a:path>
              <a:path w="232409" h="555625">
                <a:moveTo>
                  <a:pt x="112141" y="526234"/>
                </a:moveTo>
                <a:lnTo>
                  <a:pt x="71515" y="555263"/>
                </a:lnTo>
              </a:path>
              <a:path w="232409" h="555625">
                <a:moveTo>
                  <a:pt x="50362" y="555263"/>
                </a:moveTo>
                <a:lnTo>
                  <a:pt x="112141" y="555263"/>
                </a:lnTo>
              </a:path>
              <a:path w="232409" h="555625">
                <a:moveTo>
                  <a:pt x="106769" y="555263"/>
                </a:moveTo>
                <a:lnTo>
                  <a:pt x="58253" y="520676"/>
                </a:lnTo>
              </a:path>
              <a:path w="232409" h="555625">
                <a:moveTo>
                  <a:pt x="112141" y="508933"/>
                </a:moveTo>
                <a:lnTo>
                  <a:pt x="108616" y="505840"/>
                </a:lnTo>
              </a:path>
              <a:path w="232409" h="555625">
                <a:moveTo>
                  <a:pt x="112141" y="512638"/>
                </a:moveTo>
                <a:lnTo>
                  <a:pt x="103244" y="505840"/>
                </a:lnTo>
              </a:path>
              <a:path w="232409" h="555625">
                <a:moveTo>
                  <a:pt x="112141" y="516343"/>
                </a:moveTo>
                <a:lnTo>
                  <a:pt x="97200" y="505840"/>
                </a:lnTo>
              </a:path>
              <a:path w="232409" h="555625">
                <a:moveTo>
                  <a:pt x="112141" y="520049"/>
                </a:moveTo>
                <a:lnTo>
                  <a:pt x="91828" y="505840"/>
                </a:lnTo>
              </a:path>
              <a:path w="232409" h="555625">
                <a:moveTo>
                  <a:pt x="112141" y="524382"/>
                </a:moveTo>
                <a:lnTo>
                  <a:pt x="86456" y="505840"/>
                </a:lnTo>
              </a:path>
              <a:path w="232409" h="555625">
                <a:moveTo>
                  <a:pt x="112141" y="528087"/>
                </a:moveTo>
                <a:lnTo>
                  <a:pt x="81252" y="505840"/>
                </a:lnTo>
              </a:path>
              <a:path w="232409" h="555625">
                <a:moveTo>
                  <a:pt x="112141" y="531792"/>
                </a:moveTo>
                <a:lnTo>
                  <a:pt x="75040" y="505840"/>
                </a:lnTo>
              </a:path>
              <a:path w="232409" h="555625">
                <a:moveTo>
                  <a:pt x="112141" y="535497"/>
                </a:moveTo>
                <a:lnTo>
                  <a:pt x="69836" y="505840"/>
                </a:lnTo>
              </a:path>
              <a:path w="232409" h="555625">
                <a:moveTo>
                  <a:pt x="112141" y="539814"/>
                </a:moveTo>
                <a:lnTo>
                  <a:pt x="64464" y="505840"/>
                </a:lnTo>
              </a:path>
              <a:path w="232409" h="555625">
                <a:moveTo>
                  <a:pt x="112141" y="543519"/>
                </a:moveTo>
                <a:lnTo>
                  <a:pt x="59092" y="505840"/>
                </a:lnTo>
              </a:path>
              <a:path w="232409" h="555625">
                <a:moveTo>
                  <a:pt x="112141" y="547225"/>
                </a:moveTo>
                <a:lnTo>
                  <a:pt x="53888" y="505840"/>
                </a:lnTo>
              </a:path>
              <a:path w="232409" h="555625">
                <a:moveTo>
                  <a:pt x="112141" y="550930"/>
                </a:moveTo>
                <a:lnTo>
                  <a:pt x="52041" y="508933"/>
                </a:lnTo>
              </a:path>
              <a:path w="232409" h="555625">
                <a:moveTo>
                  <a:pt x="112141" y="522529"/>
                </a:moveTo>
                <a:lnTo>
                  <a:pt x="66311" y="555263"/>
                </a:lnTo>
              </a:path>
              <a:path w="232409" h="555625">
                <a:moveTo>
                  <a:pt x="112141" y="518824"/>
                </a:moveTo>
                <a:lnTo>
                  <a:pt x="60939" y="555263"/>
                </a:lnTo>
              </a:path>
              <a:path w="232409" h="555625">
                <a:moveTo>
                  <a:pt x="112141" y="515119"/>
                </a:moveTo>
                <a:lnTo>
                  <a:pt x="55567" y="555263"/>
                </a:lnTo>
              </a:path>
              <a:path w="232409" h="555625">
                <a:moveTo>
                  <a:pt x="53888" y="505840"/>
                </a:moveTo>
                <a:lnTo>
                  <a:pt x="51202" y="507693"/>
                </a:lnTo>
              </a:path>
              <a:path w="232409" h="555625">
                <a:moveTo>
                  <a:pt x="59092" y="505840"/>
                </a:moveTo>
                <a:lnTo>
                  <a:pt x="53048" y="510173"/>
                </a:lnTo>
              </a:path>
              <a:path w="232409" h="555625">
                <a:moveTo>
                  <a:pt x="64464" y="505840"/>
                </a:moveTo>
                <a:lnTo>
                  <a:pt x="54727" y="512638"/>
                </a:lnTo>
              </a:path>
              <a:path w="232409" h="555625">
                <a:moveTo>
                  <a:pt x="70675" y="505840"/>
                </a:moveTo>
                <a:lnTo>
                  <a:pt x="56574" y="515731"/>
                </a:lnTo>
              </a:path>
              <a:path w="232409" h="555625">
                <a:moveTo>
                  <a:pt x="75880" y="505840"/>
                </a:moveTo>
                <a:lnTo>
                  <a:pt x="57413" y="518824"/>
                </a:lnTo>
              </a:path>
              <a:path w="232409" h="555625">
                <a:moveTo>
                  <a:pt x="81252" y="505840"/>
                </a:moveTo>
                <a:lnTo>
                  <a:pt x="58253" y="521901"/>
                </a:lnTo>
              </a:path>
              <a:path w="232409" h="555625">
                <a:moveTo>
                  <a:pt x="86456" y="505840"/>
                </a:moveTo>
                <a:lnTo>
                  <a:pt x="59092" y="524994"/>
                </a:lnTo>
              </a:path>
              <a:path w="232409" h="555625">
                <a:moveTo>
                  <a:pt x="92667" y="505840"/>
                </a:moveTo>
                <a:lnTo>
                  <a:pt x="59092" y="528699"/>
                </a:lnTo>
              </a:path>
              <a:path w="232409" h="555625">
                <a:moveTo>
                  <a:pt x="98039" y="505840"/>
                </a:moveTo>
                <a:lnTo>
                  <a:pt x="59092" y="532404"/>
                </a:lnTo>
              </a:path>
              <a:path w="232409" h="555625">
                <a:moveTo>
                  <a:pt x="103244" y="505840"/>
                </a:moveTo>
                <a:lnTo>
                  <a:pt x="59092" y="536721"/>
                </a:lnTo>
              </a:path>
              <a:path w="232409" h="555625">
                <a:moveTo>
                  <a:pt x="108616" y="505840"/>
                </a:moveTo>
                <a:lnTo>
                  <a:pt x="58253" y="541667"/>
                </a:lnTo>
              </a:path>
              <a:path w="232409" h="555625">
                <a:moveTo>
                  <a:pt x="112141" y="507081"/>
                </a:moveTo>
                <a:lnTo>
                  <a:pt x="55567" y="546612"/>
                </a:lnTo>
              </a:path>
              <a:path w="232409" h="555625">
                <a:moveTo>
                  <a:pt x="112141" y="510786"/>
                </a:moveTo>
                <a:lnTo>
                  <a:pt x="52041" y="553410"/>
                </a:lnTo>
              </a:path>
              <a:path w="232409" h="555625">
                <a:moveTo>
                  <a:pt x="112141" y="505840"/>
                </a:moveTo>
                <a:lnTo>
                  <a:pt x="50362" y="505840"/>
                </a:lnTo>
              </a:path>
              <a:path w="232409" h="555625">
                <a:moveTo>
                  <a:pt x="112141" y="555263"/>
                </a:moveTo>
                <a:lnTo>
                  <a:pt x="112141" y="505840"/>
                </a:lnTo>
              </a:path>
              <a:path w="232409" h="555625">
                <a:moveTo>
                  <a:pt x="232173" y="530552"/>
                </a:moveTo>
                <a:lnTo>
                  <a:pt x="232173" y="450876"/>
                </a:lnTo>
              </a:path>
              <a:path w="232409" h="555625">
                <a:moveTo>
                  <a:pt x="180131" y="371813"/>
                </a:moveTo>
                <a:lnTo>
                  <a:pt x="0" y="371813"/>
                </a:lnTo>
              </a:path>
              <a:path w="232409" h="555625">
                <a:moveTo>
                  <a:pt x="0" y="0"/>
                </a:moveTo>
                <a:lnTo>
                  <a:pt x="0" y="371813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6608708" y="4932165"/>
            <a:ext cx="191135" cy="1114425"/>
          </a:xfrm>
          <a:custGeom>
            <a:avLst/>
            <a:gdLst/>
            <a:ahLst/>
            <a:cxnLst/>
            <a:rect l="l" t="t" r="r" b="b"/>
            <a:pathLst>
              <a:path w="191134" h="1114425">
                <a:moveTo>
                  <a:pt x="0" y="0"/>
                </a:moveTo>
                <a:lnTo>
                  <a:pt x="0" y="921519"/>
                </a:lnTo>
              </a:path>
              <a:path w="191134" h="1114425">
                <a:moveTo>
                  <a:pt x="190707" y="629993"/>
                </a:moveTo>
                <a:lnTo>
                  <a:pt x="190707" y="1114215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2" name="object 8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561861" y="5849367"/>
            <a:ext cx="237554" cy="220547"/>
          </a:xfrm>
          <a:prstGeom prst="rect">
            <a:avLst/>
          </a:prstGeom>
        </p:spPr>
      </p:pic>
      <p:sp>
        <p:nvSpPr>
          <p:cNvPr id="83" name="object 83"/>
          <p:cNvSpPr/>
          <p:nvPr/>
        </p:nvSpPr>
        <p:spPr>
          <a:xfrm>
            <a:off x="7695372" y="5934600"/>
            <a:ext cx="835660" cy="273685"/>
          </a:xfrm>
          <a:custGeom>
            <a:avLst/>
            <a:gdLst/>
            <a:ahLst/>
            <a:cxnLst/>
            <a:rect l="l" t="t" r="r" b="b"/>
            <a:pathLst>
              <a:path w="835659" h="273685">
                <a:moveTo>
                  <a:pt x="0" y="612"/>
                </a:moveTo>
                <a:lnTo>
                  <a:pt x="0" y="273612"/>
                </a:lnTo>
              </a:path>
              <a:path w="835659" h="273685">
                <a:moveTo>
                  <a:pt x="417676" y="612"/>
                </a:moveTo>
                <a:lnTo>
                  <a:pt x="417676" y="273612"/>
                </a:lnTo>
              </a:path>
              <a:path w="835659" h="273685">
                <a:moveTo>
                  <a:pt x="835185" y="0"/>
                </a:moveTo>
                <a:lnTo>
                  <a:pt x="835185" y="273612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646856" y="4932165"/>
            <a:ext cx="932815" cy="1003300"/>
          </a:xfrm>
          <a:custGeom>
            <a:avLst/>
            <a:gdLst/>
            <a:ahLst/>
            <a:cxnLst/>
            <a:rect l="l" t="t" r="r" b="b"/>
            <a:pathLst>
              <a:path w="932815" h="1003300">
                <a:moveTo>
                  <a:pt x="0" y="1003046"/>
                </a:moveTo>
                <a:lnTo>
                  <a:pt x="97109" y="1003046"/>
                </a:lnTo>
                <a:lnTo>
                  <a:pt x="97109" y="714614"/>
                </a:lnTo>
                <a:lnTo>
                  <a:pt x="0" y="714614"/>
                </a:lnTo>
                <a:lnTo>
                  <a:pt x="0" y="1003046"/>
                </a:lnTo>
                <a:close/>
              </a:path>
              <a:path w="932815" h="1003300">
                <a:moveTo>
                  <a:pt x="48516" y="714614"/>
                </a:moveTo>
                <a:lnTo>
                  <a:pt x="48516" y="0"/>
                </a:lnTo>
              </a:path>
              <a:path w="932815" h="1003300">
                <a:moveTo>
                  <a:pt x="417508" y="1003046"/>
                </a:moveTo>
                <a:lnTo>
                  <a:pt x="514618" y="1003046"/>
                </a:lnTo>
                <a:lnTo>
                  <a:pt x="514618" y="714614"/>
                </a:lnTo>
                <a:lnTo>
                  <a:pt x="417508" y="714614"/>
                </a:lnTo>
                <a:lnTo>
                  <a:pt x="417508" y="1003046"/>
                </a:lnTo>
                <a:close/>
              </a:path>
              <a:path w="932815" h="1003300">
                <a:moveTo>
                  <a:pt x="466192" y="714614"/>
                </a:moveTo>
                <a:lnTo>
                  <a:pt x="466192" y="0"/>
                </a:lnTo>
              </a:path>
              <a:path w="932815" h="1003300">
                <a:moveTo>
                  <a:pt x="835185" y="1002434"/>
                </a:moveTo>
                <a:lnTo>
                  <a:pt x="932295" y="1002434"/>
                </a:lnTo>
                <a:lnTo>
                  <a:pt x="932295" y="714001"/>
                </a:lnTo>
                <a:lnTo>
                  <a:pt x="835185" y="714001"/>
                </a:lnTo>
                <a:lnTo>
                  <a:pt x="835185" y="1002434"/>
                </a:lnTo>
                <a:close/>
              </a:path>
              <a:path w="932815" h="1003300">
                <a:moveTo>
                  <a:pt x="883701" y="713986"/>
                </a:moveTo>
                <a:lnTo>
                  <a:pt x="883701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670694" y="5768451"/>
            <a:ext cx="114935" cy="103505"/>
          </a:xfrm>
          <a:custGeom>
            <a:avLst/>
            <a:gdLst/>
            <a:ahLst/>
            <a:cxnLst/>
            <a:rect l="l" t="t" r="r" b="b"/>
            <a:pathLst>
              <a:path w="114934" h="103504">
                <a:moveTo>
                  <a:pt x="0" y="0"/>
                </a:moveTo>
                <a:lnTo>
                  <a:pt x="114827" y="103146"/>
                </a:lnTo>
              </a:path>
            </a:pathLst>
          </a:custGeom>
          <a:ln w="1213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578026" y="5685071"/>
            <a:ext cx="113030" cy="94615"/>
          </a:xfrm>
          <a:custGeom>
            <a:avLst/>
            <a:gdLst/>
            <a:ahLst/>
            <a:cxnLst/>
            <a:rect l="l" t="t" r="r" b="b"/>
            <a:pathLst>
              <a:path w="113029" h="94614">
                <a:moveTo>
                  <a:pt x="0" y="0"/>
                </a:moveTo>
                <a:lnTo>
                  <a:pt x="73194" y="94495"/>
                </a:lnTo>
                <a:lnTo>
                  <a:pt x="112980" y="728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086524" y="5769692"/>
            <a:ext cx="114935" cy="103505"/>
          </a:xfrm>
          <a:custGeom>
            <a:avLst/>
            <a:gdLst/>
            <a:ahLst/>
            <a:cxnLst/>
            <a:rect l="l" t="t" r="r" b="b"/>
            <a:pathLst>
              <a:path w="114934" h="103504">
                <a:moveTo>
                  <a:pt x="0" y="0"/>
                </a:moveTo>
                <a:lnTo>
                  <a:pt x="114827" y="103130"/>
                </a:lnTo>
              </a:path>
            </a:pathLst>
          </a:custGeom>
          <a:ln w="1213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993856" y="5685683"/>
            <a:ext cx="113030" cy="95250"/>
          </a:xfrm>
          <a:custGeom>
            <a:avLst/>
            <a:gdLst/>
            <a:ahLst/>
            <a:cxnLst/>
            <a:rect l="l" t="t" r="r" b="b"/>
            <a:pathLst>
              <a:path w="113029" h="95250">
                <a:moveTo>
                  <a:pt x="0" y="0"/>
                </a:moveTo>
                <a:lnTo>
                  <a:pt x="73194" y="95123"/>
                </a:lnTo>
                <a:lnTo>
                  <a:pt x="112980" y="7287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8505040" y="5772156"/>
            <a:ext cx="114935" cy="103505"/>
          </a:xfrm>
          <a:custGeom>
            <a:avLst/>
            <a:gdLst/>
            <a:ahLst/>
            <a:cxnLst/>
            <a:rect l="l" t="t" r="r" b="b"/>
            <a:pathLst>
              <a:path w="114934" h="103504">
                <a:moveTo>
                  <a:pt x="0" y="0"/>
                </a:moveTo>
                <a:lnTo>
                  <a:pt x="114659" y="103146"/>
                </a:lnTo>
              </a:path>
            </a:pathLst>
          </a:custGeom>
          <a:ln w="1213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6373000" y="5663463"/>
            <a:ext cx="2152650" cy="120014"/>
          </a:xfrm>
          <a:custGeom>
            <a:avLst/>
            <a:gdLst/>
            <a:ahLst/>
            <a:cxnLst/>
            <a:rect l="l" t="t" r="r" b="b"/>
            <a:pathLst>
              <a:path w="2152650" h="120014">
                <a:moveTo>
                  <a:pt x="30886" y="11112"/>
                </a:moveTo>
                <a:lnTo>
                  <a:pt x="29044" y="5549"/>
                </a:lnTo>
                <a:lnTo>
                  <a:pt x="22834" y="1854"/>
                </a:lnTo>
                <a:lnTo>
                  <a:pt x="16789" y="444"/>
                </a:lnTo>
                <a:lnTo>
                  <a:pt x="16789" y="10502"/>
                </a:lnTo>
                <a:lnTo>
                  <a:pt x="16789" y="11112"/>
                </a:lnTo>
                <a:lnTo>
                  <a:pt x="16789" y="11722"/>
                </a:lnTo>
                <a:lnTo>
                  <a:pt x="15786" y="11722"/>
                </a:lnTo>
                <a:lnTo>
                  <a:pt x="14947" y="12357"/>
                </a:lnTo>
                <a:lnTo>
                  <a:pt x="14947" y="11722"/>
                </a:lnTo>
                <a:lnTo>
                  <a:pt x="14109" y="11722"/>
                </a:lnTo>
                <a:lnTo>
                  <a:pt x="14109" y="11112"/>
                </a:lnTo>
                <a:lnTo>
                  <a:pt x="14109" y="10502"/>
                </a:lnTo>
                <a:lnTo>
                  <a:pt x="14947" y="9867"/>
                </a:lnTo>
                <a:lnTo>
                  <a:pt x="15786" y="9867"/>
                </a:lnTo>
                <a:lnTo>
                  <a:pt x="16789" y="10502"/>
                </a:lnTo>
                <a:lnTo>
                  <a:pt x="16789" y="444"/>
                </a:lnTo>
                <a:lnTo>
                  <a:pt x="14947" y="0"/>
                </a:lnTo>
                <a:lnTo>
                  <a:pt x="7899" y="1854"/>
                </a:lnTo>
                <a:lnTo>
                  <a:pt x="1676" y="5549"/>
                </a:lnTo>
                <a:lnTo>
                  <a:pt x="0" y="11112"/>
                </a:lnTo>
                <a:lnTo>
                  <a:pt x="1676" y="16675"/>
                </a:lnTo>
                <a:lnTo>
                  <a:pt x="7899" y="20370"/>
                </a:lnTo>
                <a:lnTo>
                  <a:pt x="14947" y="22225"/>
                </a:lnTo>
                <a:lnTo>
                  <a:pt x="22834" y="20370"/>
                </a:lnTo>
                <a:lnTo>
                  <a:pt x="29044" y="16675"/>
                </a:lnTo>
                <a:lnTo>
                  <a:pt x="30886" y="11112"/>
                </a:lnTo>
                <a:close/>
              </a:path>
              <a:path w="2152650" h="120014">
                <a:moveTo>
                  <a:pt x="2152345" y="97586"/>
                </a:moveTo>
                <a:lnTo>
                  <a:pt x="2039200" y="24688"/>
                </a:lnTo>
                <a:lnTo>
                  <a:pt x="2112556" y="119811"/>
                </a:lnTo>
                <a:lnTo>
                  <a:pt x="2152345" y="9758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7307913" y="4932165"/>
            <a:ext cx="2218055" cy="1276350"/>
          </a:xfrm>
          <a:custGeom>
            <a:avLst/>
            <a:gdLst/>
            <a:ahLst/>
            <a:cxnLst/>
            <a:rect l="l" t="t" r="r" b="b"/>
            <a:pathLst>
              <a:path w="2218054" h="1276350">
                <a:moveTo>
                  <a:pt x="0" y="1276047"/>
                </a:moveTo>
                <a:lnTo>
                  <a:pt x="0" y="0"/>
                </a:lnTo>
              </a:path>
              <a:path w="2218054" h="1276350">
                <a:moveTo>
                  <a:pt x="0" y="1276047"/>
                </a:moveTo>
                <a:lnTo>
                  <a:pt x="2217647" y="1276047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291959" y="5663463"/>
            <a:ext cx="836930" cy="555625"/>
          </a:xfrm>
          <a:custGeom>
            <a:avLst/>
            <a:gdLst/>
            <a:ahLst/>
            <a:cxnLst/>
            <a:rect l="l" t="t" r="r" b="b"/>
            <a:pathLst>
              <a:path w="836929" h="555625">
                <a:moveTo>
                  <a:pt x="31724" y="11112"/>
                </a:moveTo>
                <a:lnTo>
                  <a:pt x="29210" y="5549"/>
                </a:lnTo>
                <a:lnTo>
                  <a:pt x="23837" y="1854"/>
                </a:lnTo>
                <a:lnTo>
                  <a:pt x="15951" y="0"/>
                </a:lnTo>
                <a:lnTo>
                  <a:pt x="16789" y="9867"/>
                </a:lnTo>
                <a:lnTo>
                  <a:pt x="16789" y="10502"/>
                </a:lnTo>
                <a:lnTo>
                  <a:pt x="17627" y="11112"/>
                </a:lnTo>
                <a:lnTo>
                  <a:pt x="16789" y="11722"/>
                </a:lnTo>
                <a:lnTo>
                  <a:pt x="15951" y="12357"/>
                </a:lnTo>
                <a:lnTo>
                  <a:pt x="14935" y="11722"/>
                </a:lnTo>
                <a:lnTo>
                  <a:pt x="14097" y="11722"/>
                </a:lnTo>
                <a:lnTo>
                  <a:pt x="14097" y="11112"/>
                </a:lnTo>
                <a:lnTo>
                  <a:pt x="14097" y="10502"/>
                </a:lnTo>
                <a:lnTo>
                  <a:pt x="14935" y="9867"/>
                </a:lnTo>
                <a:lnTo>
                  <a:pt x="15951" y="9867"/>
                </a:lnTo>
                <a:lnTo>
                  <a:pt x="15951" y="0"/>
                </a:lnTo>
                <a:lnTo>
                  <a:pt x="7886" y="1854"/>
                </a:lnTo>
                <a:lnTo>
                  <a:pt x="2679" y="5549"/>
                </a:lnTo>
                <a:lnTo>
                  <a:pt x="0" y="11112"/>
                </a:lnTo>
                <a:lnTo>
                  <a:pt x="2679" y="16675"/>
                </a:lnTo>
                <a:lnTo>
                  <a:pt x="7886" y="20370"/>
                </a:lnTo>
                <a:lnTo>
                  <a:pt x="15951" y="22225"/>
                </a:lnTo>
                <a:lnTo>
                  <a:pt x="23837" y="20370"/>
                </a:lnTo>
                <a:lnTo>
                  <a:pt x="29210" y="16675"/>
                </a:lnTo>
                <a:lnTo>
                  <a:pt x="31724" y="11112"/>
                </a:lnTo>
                <a:close/>
              </a:path>
              <a:path w="836929" h="555625">
                <a:moveTo>
                  <a:pt x="418515" y="544753"/>
                </a:moveTo>
                <a:lnTo>
                  <a:pt x="416674" y="539203"/>
                </a:lnTo>
                <a:lnTo>
                  <a:pt x="411467" y="534860"/>
                </a:lnTo>
                <a:lnTo>
                  <a:pt x="404418" y="533806"/>
                </a:lnTo>
                <a:lnTo>
                  <a:pt x="404418" y="543521"/>
                </a:lnTo>
                <a:lnTo>
                  <a:pt x="404418" y="544131"/>
                </a:lnTo>
                <a:lnTo>
                  <a:pt x="404418" y="544753"/>
                </a:lnTo>
                <a:lnTo>
                  <a:pt x="404418" y="545363"/>
                </a:lnTo>
                <a:lnTo>
                  <a:pt x="403402" y="545985"/>
                </a:lnTo>
                <a:lnTo>
                  <a:pt x="402564" y="545363"/>
                </a:lnTo>
                <a:lnTo>
                  <a:pt x="401726" y="545363"/>
                </a:lnTo>
                <a:lnTo>
                  <a:pt x="401726" y="544753"/>
                </a:lnTo>
                <a:lnTo>
                  <a:pt x="401726" y="544131"/>
                </a:lnTo>
                <a:lnTo>
                  <a:pt x="402564" y="543521"/>
                </a:lnTo>
                <a:lnTo>
                  <a:pt x="403402" y="543521"/>
                </a:lnTo>
                <a:lnTo>
                  <a:pt x="404418" y="543521"/>
                </a:lnTo>
                <a:lnTo>
                  <a:pt x="404418" y="533806"/>
                </a:lnTo>
                <a:lnTo>
                  <a:pt x="403402" y="533641"/>
                </a:lnTo>
                <a:lnTo>
                  <a:pt x="395516" y="534860"/>
                </a:lnTo>
                <a:lnTo>
                  <a:pt x="389305" y="539203"/>
                </a:lnTo>
                <a:lnTo>
                  <a:pt x="387629" y="544753"/>
                </a:lnTo>
                <a:lnTo>
                  <a:pt x="389305" y="550316"/>
                </a:lnTo>
                <a:lnTo>
                  <a:pt x="395516" y="554024"/>
                </a:lnTo>
                <a:lnTo>
                  <a:pt x="403402" y="555256"/>
                </a:lnTo>
                <a:lnTo>
                  <a:pt x="411467" y="554024"/>
                </a:lnTo>
                <a:lnTo>
                  <a:pt x="416674" y="550316"/>
                </a:lnTo>
                <a:lnTo>
                  <a:pt x="418515" y="544753"/>
                </a:lnTo>
                <a:close/>
              </a:path>
              <a:path w="836929" h="555625">
                <a:moveTo>
                  <a:pt x="836866" y="544753"/>
                </a:moveTo>
                <a:lnTo>
                  <a:pt x="834351" y="539203"/>
                </a:lnTo>
                <a:lnTo>
                  <a:pt x="828979" y="534860"/>
                </a:lnTo>
                <a:lnTo>
                  <a:pt x="822756" y="533908"/>
                </a:lnTo>
                <a:lnTo>
                  <a:pt x="822756" y="544753"/>
                </a:lnTo>
                <a:lnTo>
                  <a:pt x="821918" y="545363"/>
                </a:lnTo>
                <a:lnTo>
                  <a:pt x="821080" y="545985"/>
                </a:lnTo>
                <a:lnTo>
                  <a:pt x="820077" y="545363"/>
                </a:lnTo>
                <a:lnTo>
                  <a:pt x="819238" y="545363"/>
                </a:lnTo>
                <a:lnTo>
                  <a:pt x="819238" y="544753"/>
                </a:lnTo>
                <a:lnTo>
                  <a:pt x="819238" y="544131"/>
                </a:lnTo>
                <a:lnTo>
                  <a:pt x="820077" y="543521"/>
                </a:lnTo>
                <a:lnTo>
                  <a:pt x="821080" y="543521"/>
                </a:lnTo>
                <a:lnTo>
                  <a:pt x="821918" y="543521"/>
                </a:lnTo>
                <a:lnTo>
                  <a:pt x="821918" y="544131"/>
                </a:lnTo>
                <a:lnTo>
                  <a:pt x="822756" y="544753"/>
                </a:lnTo>
                <a:lnTo>
                  <a:pt x="822756" y="533908"/>
                </a:lnTo>
                <a:lnTo>
                  <a:pt x="821080" y="533641"/>
                </a:lnTo>
                <a:lnTo>
                  <a:pt x="813028" y="534860"/>
                </a:lnTo>
                <a:lnTo>
                  <a:pt x="807821" y="539203"/>
                </a:lnTo>
                <a:lnTo>
                  <a:pt x="805129" y="544753"/>
                </a:lnTo>
                <a:lnTo>
                  <a:pt x="807821" y="550316"/>
                </a:lnTo>
                <a:lnTo>
                  <a:pt x="813028" y="554024"/>
                </a:lnTo>
                <a:lnTo>
                  <a:pt x="821080" y="555256"/>
                </a:lnTo>
                <a:lnTo>
                  <a:pt x="828979" y="554024"/>
                </a:lnTo>
                <a:lnTo>
                  <a:pt x="834351" y="550316"/>
                </a:lnTo>
                <a:lnTo>
                  <a:pt x="836866" y="54475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7307910" y="5663463"/>
            <a:ext cx="1238885" cy="555625"/>
          </a:xfrm>
          <a:custGeom>
            <a:avLst/>
            <a:gdLst/>
            <a:ahLst/>
            <a:cxnLst/>
            <a:rect l="l" t="t" r="r" b="b"/>
            <a:pathLst>
              <a:path w="1238884" h="555625">
                <a:moveTo>
                  <a:pt x="7886" y="1854"/>
                </a:moveTo>
                <a:lnTo>
                  <a:pt x="0" y="0"/>
                </a:lnTo>
                <a:lnTo>
                  <a:pt x="0" y="9867"/>
                </a:lnTo>
                <a:lnTo>
                  <a:pt x="838" y="9867"/>
                </a:lnTo>
                <a:lnTo>
                  <a:pt x="7886" y="1854"/>
                </a:lnTo>
                <a:close/>
              </a:path>
              <a:path w="1238884" h="555625">
                <a:moveTo>
                  <a:pt x="1238592" y="544753"/>
                </a:moveTo>
                <a:lnTo>
                  <a:pt x="1235900" y="539203"/>
                </a:lnTo>
                <a:lnTo>
                  <a:pt x="1230528" y="535495"/>
                </a:lnTo>
                <a:lnTo>
                  <a:pt x="1224483" y="534085"/>
                </a:lnTo>
                <a:lnTo>
                  <a:pt x="1224483" y="544753"/>
                </a:lnTo>
                <a:lnTo>
                  <a:pt x="1223479" y="545363"/>
                </a:lnTo>
                <a:lnTo>
                  <a:pt x="1222641" y="545985"/>
                </a:lnTo>
                <a:lnTo>
                  <a:pt x="1221803" y="545363"/>
                </a:lnTo>
                <a:lnTo>
                  <a:pt x="1220965" y="545363"/>
                </a:lnTo>
                <a:lnTo>
                  <a:pt x="1220965" y="544753"/>
                </a:lnTo>
                <a:lnTo>
                  <a:pt x="1220965" y="544131"/>
                </a:lnTo>
                <a:lnTo>
                  <a:pt x="1221803" y="543521"/>
                </a:lnTo>
                <a:lnTo>
                  <a:pt x="1222641" y="543521"/>
                </a:lnTo>
                <a:lnTo>
                  <a:pt x="1223479" y="543521"/>
                </a:lnTo>
                <a:lnTo>
                  <a:pt x="1223479" y="544131"/>
                </a:lnTo>
                <a:lnTo>
                  <a:pt x="1224483" y="544753"/>
                </a:lnTo>
                <a:lnTo>
                  <a:pt x="1224483" y="534085"/>
                </a:lnTo>
                <a:lnTo>
                  <a:pt x="1222641" y="533641"/>
                </a:lnTo>
                <a:lnTo>
                  <a:pt x="1214755" y="535495"/>
                </a:lnTo>
                <a:lnTo>
                  <a:pt x="1209382" y="539203"/>
                </a:lnTo>
                <a:lnTo>
                  <a:pt x="1206690" y="544753"/>
                </a:lnTo>
                <a:lnTo>
                  <a:pt x="1209382" y="550316"/>
                </a:lnTo>
                <a:lnTo>
                  <a:pt x="1214755" y="554024"/>
                </a:lnTo>
                <a:lnTo>
                  <a:pt x="1222641" y="555256"/>
                </a:lnTo>
                <a:lnTo>
                  <a:pt x="1230528" y="554024"/>
                </a:lnTo>
                <a:lnTo>
                  <a:pt x="1235900" y="550316"/>
                </a:lnTo>
                <a:lnTo>
                  <a:pt x="1238592" y="54475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1672821" y="3761682"/>
            <a:ext cx="9164955" cy="1170940"/>
          </a:xfrm>
          <a:custGeom>
            <a:avLst/>
            <a:gdLst/>
            <a:ahLst/>
            <a:cxnLst/>
            <a:rect l="l" t="t" r="r" b="b"/>
            <a:pathLst>
              <a:path w="9164955" h="1170939">
                <a:moveTo>
                  <a:pt x="0" y="1170483"/>
                </a:moveTo>
                <a:lnTo>
                  <a:pt x="0" y="0"/>
                </a:lnTo>
              </a:path>
              <a:path w="9164955" h="1170939">
                <a:moveTo>
                  <a:pt x="0" y="0"/>
                </a:moveTo>
                <a:lnTo>
                  <a:pt x="9164526" y="0"/>
                </a:lnTo>
                <a:lnTo>
                  <a:pt x="9164526" y="1170483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1" name="object 101"/>
          <p:cNvPicPr/>
          <p:nvPr/>
        </p:nvPicPr>
        <p:blipFill rotWithShape="1">
          <a:blip r:embed="rId24" cstate="print"/>
          <a:srcRect t="11620"/>
          <a:stretch/>
        </p:blipFill>
        <p:spPr>
          <a:xfrm>
            <a:off x="8166091" y="1905000"/>
            <a:ext cx="1656107" cy="1093995"/>
          </a:xfrm>
          <a:prstGeom prst="rect">
            <a:avLst/>
          </a:prstGeom>
        </p:spPr>
      </p:pic>
      <p:sp>
        <p:nvSpPr>
          <p:cNvPr id="102" name="object 102"/>
          <p:cNvSpPr/>
          <p:nvPr/>
        </p:nvSpPr>
        <p:spPr>
          <a:xfrm>
            <a:off x="7904714" y="3339206"/>
            <a:ext cx="0" cy="422909"/>
          </a:xfrm>
          <a:custGeom>
            <a:avLst/>
            <a:gdLst/>
            <a:ahLst/>
            <a:cxnLst/>
            <a:rect l="l" t="t" r="r" b="b"/>
            <a:pathLst>
              <a:path h="422910">
                <a:moveTo>
                  <a:pt x="0" y="422476"/>
                </a:moveTo>
                <a:lnTo>
                  <a:pt x="0" y="0"/>
                </a:lnTo>
              </a:path>
            </a:pathLst>
          </a:custGeom>
          <a:ln w="1259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3" name="object 10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8083300" y="959832"/>
            <a:ext cx="116849" cy="288445"/>
          </a:xfrm>
          <a:prstGeom prst="rect">
            <a:avLst/>
          </a:prstGeom>
        </p:spPr>
      </p:pic>
      <p:sp>
        <p:nvSpPr>
          <p:cNvPr id="104" name="object 104"/>
          <p:cNvSpPr/>
          <p:nvPr/>
        </p:nvSpPr>
        <p:spPr>
          <a:xfrm>
            <a:off x="7608076" y="1007079"/>
            <a:ext cx="382270" cy="1991995"/>
          </a:xfrm>
          <a:custGeom>
            <a:avLst/>
            <a:gdLst/>
            <a:ahLst/>
            <a:cxnLst/>
            <a:rect l="l" t="t" r="r" b="b"/>
            <a:pathLst>
              <a:path w="382270" h="1991995">
                <a:moveTo>
                  <a:pt x="292105" y="200122"/>
                </a:moveTo>
                <a:lnTo>
                  <a:pt x="382152" y="200122"/>
                </a:lnTo>
                <a:lnTo>
                  <a:pt x="382152" y="0"/>
                </a:lnTo>
                <a:lnTo>
                  <a:pt x="292105" y="0"/>
                </a:lnTo>
                <a:lnTo>
                  <a:pt x="292105" y="200122"/>
                </a:lnTo>
                <a:close/>
              </a:path>
              <a:path w="382270" h="1991995">
                <a:moveTo>
                  <a:pt x="0" y="1991917"/>
                </a:moveTo>
                <a:lnTo>
                  <a:pt x="0" y="1369271"/>
                </a:lnTo>
              </a:path>
            </a:pathLst>
          </a:custGeom>
          <a:ln w="1218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1705490" y="997141"/>
            <a:ext cx="90170" cy="2764790"/>
          </a:xfrm>
          <a:custGeom>
            <a:avLst/>
            <a:gdLst/>
            <a:ahLst/>
            <a:cxnLst/>
            <a:rect l="l" t="t" r="r" b="b"/>
            <a:pathLst>
              <a:path w="90169" h="2764790">
                <a:moveTo>
                  <a:pt x="45024" y="0"/>
                </a:moveTo>
                <a:lnTo>
                  <a:pt x="45024" y="2764541"/>
                </a:lnTo>
              </a:path>
              <a:path w="90169" h="2764790">
                <a:moveTo>
                  <a:pt x="0" y="728775"/>
                </a:moveTo>
                <a:lnTo>
                  <a:pt x="90047" y="728775"/>
                </a:lnTo>
                <a:lnTo>
                  <a:pt x="90047" y="528652"/>
                </a:lnTo>
                <a:lnTo>
                  <a:pt x="0" y="528652"/>
                </a:lnTo>
                <a:lnTo>
                  <a:pt x="0" y="728775"/>
                </a:lnTo>
                <a:close/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6" name="object 106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560713" y="1603145"/>
            <a:ext cx="101514" cy="127166"/>
          </a:xfrm>
          <a:prstGeom prst="rect">
            <a:avLst/>
          </a:prstGeom>
        </p:spPr>
      </p:pic>
      <p:pic>
        <p:nvPicPr>
          <p:cNvPr id="107" name="object 107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1558933" y="1462320"/>
            <a:ext cx="103294" cy="94511"/>
          </a:xfrm>
          <a:prstGeom prst="rect">
            <a:avLst/>
          </a:prstGeom>
        </p:spPr>
      </p:pic>
      <p:sp>
        <p:nvSpPr>
          <p:cNvPr id="108" name="object 108"/>
          <p:cNvSpPr/>
          <p:nvPr/>
        </p:nvSpPr>
        <p:spPr>
          <a:xfrm>
            <a:off x="5025796" y="4848097"/>
            <a:ext cx="3510279" cy="60960"/>
          </a:xfrm>
          <a:custGeom>
            <a:avLst/>
            <a:gdLst/>
            <a:ahLst/>
            <a:cxnLst/>
            <a:rect l="l" t="t" r="r" b="b"/>
            <a:pathLst>
              <a:path w="3510279" h="60960">
                <a:moveTo>
                  <a:pt x="19469" y="42710"/>
                </a:moveTo>
                <a:lnTo>
                  <a:pt x="8724" y="41452"/>
                </a:lnTo>
                <a:lnTo>
                  <a:pt x="14097" y="18529"/>
                </a:lnTo>
                <a:lnTo>
                  <a:pt x="13258" y="14287"/>
                </a:lnTo>
                <a:lnTo>
                  <a:pt x="3517" y="55740"/>
                </a:lnTo>
                <a:lnTo>
                  <a:pt x="1676" y="57467"/>
                </a:lnTo>
                <a:lnTo>
                  <a:pt x="0" y="58724"/>
                </a:lnTo>
                <a:lnTo>
                  <a:pt x="0" y="59969"/>
                </a:lnTo>
                <a:lnTo>
                  <a:pt x="8724" y="59969"/>
                </a:lnTo>
                <a:lnTo>
                  <a:pt x="8724" y="58724"/>
                </a:lnTo>
                <a:lnTo>
                  <a:pt x="7886" y="58724"/>
                </a:lnTo>
                <a:lnTo>
                  <a:pt x="6210" y="56832"/>
                </a:lnTo>
                <a:lnTo>
                  <a:pt x="6210" y="53225"/>
                </a:lnTo>
                <a:lnTo>
                  <a:pt x="7886" y="42710"/>
                </a:lnTo>
                <a:lnTo>
                  <a:pt x="19469" y="42710"/>
                </a:lnTo>
                <a:close/>
              </a:path>
              <a:path w="3510279" h="60960">
                <a:moveTo>
                  <a:pt x="966635" y="52590"/>
                </a:moveTo>
                <a:lnTo>
                  <a:pt x="965796" y="52590"/>
                </a:lnTo>
                <a:lnTo>
                  <a:pt x="963942" y="51968"/>
                </a:lnTo>
                <a:lnTo>
                  <a:pt x="963104" y="50088"/>
                </a:lnTo>
                <a:lnTo>
                  <a:pt x="956056" y="18846"/>
                </a:lnTo>
                <a:lnTo>
                  <a:pt x="956056" y="35331"/>
                </a:lnTo>
                <a:lnTo>
                  <a:pt x="944638" y="35331"/>
                </a:lnTo>
                <a:lnTo>
                  <a:pt x="950849" y="13030"/>
                </a:lnTo>
                <a:lnTo>
                  <a:pt x="956056" y="35331"/>
                </a:lnTo>
                <a:lnTo>
                  <a:pt x="956056" y="18846"/>
                </a:lnTo>
                <a:lnTo>
                  <a:pt x="953363" y="6908"/>
                </a:lnTo>
                <a:lnTo>
                  <a:pt x="949007" y="8166"/>
                </a:lnTo>
                <a:lnTo>
                  <a:pt x="939266" y="50088"/>
                </a:lnTo>
                <a:lnTo>
                  <a:pt x="938428" y="51968"/>
                </a:lnTo>
                <a:lnTo>
                  <a:pt x="936586" y="52590"/>
                </a:lnTo>
                <a:lnTo>
                  <a:pt x="935736" y="52590"/>
                </a:lnTo>
                <a:lnTo>
                  <a:pt x="935736" y="54483"/>
                </a:lnTo>
                <a:lnTo>
                  <a:pt x="945476" y="54483"/>
                </a:lnTo>
                <a:lnTo>
                  <a:pt x="945476" y="52590"/>
                </a:lnTo>
                <a:lnTo>
                  <a:pt x="944638" y="52590"/>
                </a:lnTo>
                <a:lnTo>
                  <a:pt x="941959" y="51346"/>
                </a:lnTo>
                <a:lnTo>
                  <a:pt x="941959" y="47574"/>
                </a:lnTo>
                <a:lnTo>
                  <a:pt x="944638" y="37058"/>
                </a:lnTo>
                <a:lnTo>
                  <a:pt x="956056" y="37058"/>
                </a:lnTo>
                <a:lnTo>
                  <a:pt x="958735" y="48831"/>
                </a:lnTo>
                <a:lnTo>
                  <a:pt x="958735" y="51968"/>
                </a:lnTo>
                <a:lnTo>
                  <a:pt x="956894" y="52590"/>
                </a:lnTo>
                <a:lnTo>
                  <a:pt x="956056" y="52590"/>
                </a:lnTo>
                <a:lnTo>
                  <a:pt x="956056" y="54483"/>
                </a:lnTo>
                <a:lnTo>
                  <a:pt x="966635" y="54483"/>
                </a:lnTo>
                <a:lnTo>
                  <a:pt x="966635" y="52590"/>
                </a:lnTo>
                <a:close/>
              </a:path>
              <a:path w="3510279" h="60960">
                <a:moveTo>
                  <a:pt x="996683" y="18529"/>
                </a:moveTo>
                <a:lnTo>
                  <a:pt x="995845" y="15544"/>
                </a:lnTo>
                <a:lnTo>
                  <a:pt x="993152" y="11150"/>
                </a:lnTo>
                <a:lnTo>
                  <a:pt x="993152" y="18529"/>
                </a:lnTo>
                <a:lnTo>
                  <a:pt x="991311" y="24803"/>
                </a:lnTo>
                <a:lnTo>
                  <a:pt x="986942" y="29044"/>
                </a:lnTo>
                <a:lnTo>
                  <a:pt x="982573" y="26695"/>
                </a:lnTo>
                <a:lnTo>
                  <a:pt x="978217" y="23558"/>
                </a:lnTo>
                <a:lnTo>
                  <a:pt x="977201" y="22923"/>
                </a:lnTo>
                <a:lnTo>
                  <a:pt x="975525" y="18059"/>
                </a:lnTo>
                <a:lnTo>
                  <a:pt x="977201" y="12407"/>
                </a:lnTo>
                <a:lnTo>
                  <a:pt x="979055" y="10515"/>
                </a:lnTo>
                <a:lnTo>
                  <a:pt x="984262" y="9271"/>
                </a:lnTo>
                <a:lnTo>
                  <a:pt x="986942" y="9893"/>
                </a:lnTo>
                <a:lnTo>
                  <a:pt x="990473" y="12407"/>
                </a:lnTo>
                <a:lnTo>
                  <a:pt x="991311" y="13665"/>
                </a:lnTo>
                <a:lnTo>
                  <a:pt x="993152" y="18529"/>
                </a:lnTo>
                <a:lnTo>
                  <a:pt x="993152" y="11150"/>
                </a:lnTo>
                <a:lnTo>
                  <a:pt x="989634" y="8788"/>
                </a:lnTo>
                <a:lnTo>
                  <a:pt x="984262" y="8166"/>
                </a:lnTo>
                <a:lnTo>
                  <a:pt x="979893" y="8788"/>
                </a:lnTo>
                <a:lnTo>
                  <a:pt x="975525" y="11150"/>
                </a:lnTo>
                <a:lnTo>
                  <a:pt x="972845" y="13665"/>
                </a:lnTo>
                <a:lnTo>
                  <a:pt x="972007" y="18529"/>
                </a:lnTo>
                <a:lnTo>
                  <a:pt x="972007" y="19786"/>
                </a:lnTo>
                <a:lnTo>
                  <a:pt x="973683" y="24803"/>
                </a:lnTo>
                <a:lnTo>
                  <a:pt x="974686" y="26695"/>
                </a:lnTo>
                <a:lnTo>
                  <a:pt x="979055" y="29679"/>
                </a:lnTo>
                <a:lnTo>
                  <a:pt x="977201" y="31559"/>
                </a:lnTo>
                <a:lnTo>
                  <a:pt x="972845" y="35331"/>
                </a:lnTo>
                <a:lnTo>
                  <a:pt x="972007" y="37680"/>
                </a:lnTo>
                <a:lnTo>
                  <a:pt x="970991" y="43332"/>
                </a:lnTo>
                <a:lnTo>
                  <a:pt x="970991" y="46939"/>
                </a:lnTo>
                <a:lnTo>
                  <a:pt x="974686" y="51346"/>
                </a:lnTo>
                <a:lnTo>
                  <a:pt x="978217" y="53848"/>
                </a:lnTo>
                <a:lnTo>
                  <a:pt x="984262" y="55105"/>
                </a:lnTo>
                <a:lnTo>
                  <a:pt x="988796" y="54483"/>
                </a:lnTo>
                <a:lnTo>
                  <a:pt x="993152" y="51346"/>
                </a:lnTo>
                <a:lnTo>
                  <a:pt x="995845" y="48196"/>
                </a:lnTo>
                <a:lnTo>
                  <a:pt x="996683" y="42710"/>
                </a:lnTo>
                <a:lnTo>
                  <a:pt x="996683" y="40817"/>
                </a:lnTo>
                <a:lnTo>
                  <a:pt x="994829" y="35953"/>
                </a:lnTo>
                <a:lnTo>
                  <a:pt x="993152" y="33439"/>
                </a:lnTo>
                <a:lnTo>
                  <a:pt x="993152" y="43967"/>
                </a:lnTo>
                <a:lnTo>
                  <a:pt x="993152" y="45847"/>
                </a:lnTo>
                <a:lnTo>
                  <a:pt x="991311" y="50711"/>
                </a:lnTo>
                <a:lnTo>
                  <a:pt x="989634" y="51968"/>
                </a:lnTo>
                <a:lnTo>
                  <a:pt x="984262" y="53225"/>
                </a:lnTo>
                <a:lnTo>
                  <a:pt x="981735" y="53225"/>
                </a:lnTo>
                <a:lnTo>
                  <a:pt x="977201" y="50711"/>
                </a:lnTo>
                <a:lnTo>
                  <a:pt x="975525" y="48831"/>
                </a:lnTo>
                <a:lnTo>
                  <a:pt x="974686" y="43967"/>
                </a:lnTo>
                <a:lnTo>
                  <a:pt x="974686" y="41452"/>
                </a:lnTo>
                <a:lnTo>
                  <a:pt x="976363" y="36588"/>
                </a:lnTo>
                <a:lnTo>
                  <a:pt x="977201" y="35331"/>
                </a:lnTo>
                <a:lnTo>
                  <a:pt x="980732" y="30937"/>
                </a:lnTo>
                <a:lnTo>
                  <a:pt x="986104" y="34074"/>
                </a:lnTo>
                <a:lnTo>
                  <a:pt x="990473" y="37058"/>
                </a:lnTo>
                <a:lnTo>
                  <a:pt x="992314" y="38938"/>
                </a:lnTo>
                <a:lnTo>
                  <a:pt x="993152" y="43967"/>
                </a:lnTo>
                <a:lnTo>
                  <a:pt x="993152" y="33439"/>
                </a:lnTo>
                <a:lnTo>
                  <a:pt x="988796" y="29679"/>
                </a:lnTo>
                <a:lnTo>
                  <a:pt x="990473" y="28422"/>
                </a:lnTo>
                <a:lnTo>
                  <a:pt x="994829" y="24803"/>
                </a:lnTo>
                <a:lnTo>
                  <a:pt x="996683" y="18529"/>
                </a:lnTo>
                <a:close/>
              </a:path>
              <a:path w="3510279" h="60960">
                <a:moveTo>
                  <a:pt x="1194435" y="56210"/>
                </a:moveTo>
                <a:lnTo>
                  <a:pt x="1193596" y="56210"/>
                </a:lnTo>
                <a:lnTo>
                  <a:pt x="1191755" y="55740"/>
                </a:lnTo>
                <a:lnTo>
                  <a:pt x="1190917" y="53225"/>
                </a:lnTo>
                <a:lnTo>
                  <a:pt x="1183017" y="18592"/>
                </a:lnTo>
                <a:lnTo>
                  <a:pt x="1183017" y="38938"/>
                </a:lnTo>
                <a:lnTo>
                  <a:pt x="1172273" y="38938"/>
                </a:lnTo>
                <a:lnTo>
                  <a:pt x="1177645" y="16802"/>
                </a:lnTo>
                <a:lnTo>
                  <a:pt x="1178496" y="16802"/>
                </a:lnTo>
                <a:lnTo>
                  <a:pt x="1183017" y="38938"/>
                </a:lnTo>
                <a:lnTo>
                  <a:pt x="1183017" y="18592"/>
                </a:lnTo>
                <a:lnTo>
                  <a:pt x="1181176" y="10515"/>
                </a:lnTo>
                <a:lnTo>
                  <a:pt x="1176807" y="11772"/>
                </a:lnTo>
                <a:lnTo>
                  <a:pt x="1167079" y="53225"/>
                </a:lnTo>
                <a:lnTo>
                  <a:pt x="1166241" y="55740"/>
                </a:lnTo>
                <a:lnTo>
                  <a:pt x="1164386" y="56210"/>
                </a:lnTo>
                <a:lnTo>
                  <a:pt x="1163548" y="56210"/>
                </a:lnTo>
                <a:lnTo>
                  <a:pt x="1163548" y="58089"/>
                </a:lnTo>
                <a:lnTo>
                  <a:pt x="1173289" y="58089"/>
                </a:lnTo>
                <a:lnTo>
                  <a:pt x="1173289" y="56210"/>
                </a:lnTo>
                <a:lnTo>
                  <a:pt x="1172273" y="56210"/>
                </a:lnTo>
                <a:lnTo>
                  <a:pt x="1169758" y="55105"/>
                </a:lnTo>
                <a:lnTo>
                  <a:pt x="1169758" y="51346"/>
                </a:lnTo>
                <a:lnTo>
                  <a:pt x="1172273" y="40817"/>
                </a:lnTo>
                <a:lnTo>
                  <a:pt x="1183017" y="40817"/>
                </a:lnTo>
                <a:lnTo>
                  <a:pt x="1186548" y="52590"/>
                </a:lnTo>
                <a:lnTo>
                  <a:pt x="1186548" y="55740"/>
                </a:lnTo>
                <a:lnTo>
                  <a:pt x="1184706" y="56210"/>
                </a:lnTo>
                <a:lnTo>
                  <a:pt x="1183017" y="56210"/>
                </a:lnTo>
                <a:lnTo>
                  <a:pt x="1183017" y="58089"/>
                </a:lnTo>
                <a:lnTo>
                  <a:pt x="1194435" y="58089"/>
                </a:lnTo>
                <a:lnTo>
                  <a:pt x="1194435" y="56210"/>
                </a:lnTo>
                <a:close/>
              </a:path>
              <a:path w="3510279" h="60960">
                <a:moveTo>
                  <a:pt x="1224483" y="11772"/>
                </a:moveTo>
                <a:lnTo>
                  <a:pt x="1201496" y="11772"/>
                </a:lnTo>
                <a:lnTo>
                  <a:pt x="1199642" y="22923"/>
                </a:lnTo>
                <a:lnTo>
                  <a:pt x="1201496" y="23558"/>
                </a:lnTo>
                <a:lnTo>
                  <a:pt x="1201496" y="21666"/>
                </a:lnTo>
                <a:lnTo>
                  <a:pt x="1204175" y="17424"/>
                </a:lnTo>
                <a:lnTo>
                  <a:pt x="1208544" y="15544"/>
                </a:lnTo>
                <a:lnTo>
                  <a:pt x="1220965" y="15544"/>
                </a:lnTo>
                <a:lnTo>
                  <a:pt x="1215593" y="26695"/>
                </a:lnTo>
                <a:lnTo>
                  <a:pt x="1213916" y="30937"/>
                </a:lnTo>
                <a:lnTo>
                  <a:pt x="1212062" y="35331"/>
                </a:lnTo>
                <a:lnTo>
                  <a:pt x="1210386" y="38938"/>
                </a:lnTo>
                <a:lnTo>
                  <a:pt x="1209382" y="41452"/>
                </a:lnTo>
                <a:lnTo>
                  <a:pt x="1208544" y="45212"/>
                </a:lnTo>
                <a:lnTo>
                  <a:pt x="1206855" y="54483"/>
                </a:lnTo>
                <a:lnTo>
                  <a:pt x="1207706" y="57467"/>
                </a:lnTo>
                <a:lnTo>
                  <a:pt x="1210386" y="58724"/>
                </a:lnTo>
                <a:lnTo>
                  <a:pt x="1212062" y="57467"/>
                </a:lnTo>
                <a:lnTo>
                  <a:pt x="1212900" y="55105"/>
                </a:lnTo>
                <a:lnTo>
                  <a:pt x="1212900" y="41452"/>
                </a:lnTo>
                <a:lnTo>
                  <a:pt x="1213916" y="36588"/>
                </a:lnTo>
                <a:lnTo>
                  <a:pt x="1215593" y="31559"/>
                </a:lnTo>
                <a:lnTo>
                  <a:pt x="1216431" y="30937"/>
                </a:lnTo>
                <a:lnTo>
                  <a:pt x="1218272" y="26695"/>
                </a:lnTo>
                <a:lnTo>
                  <a:pt x="1219962" y="22301"/>
                </a:lnTo>
                <a:lnTo>
                  <a:pt x="1221803" y="18059"/>
                </a:lnTo>
                <a:lnTo>
                  <a:pt x="1224483" y="13665"/>
                </a:lnTo>
                <a:lnTo>
                  <a:pt x="1224483" y="11772"/>
                </a:lnTo>
                <a:close/>
              </a:path>
              <a:path w="3510279" h="60960">
                <a:moveTo>
                  <a:pt x="1535226" y="58089"/>
                </a:moveTo>
                <a:lnTo>
                  <a:pt x="1534388" y="58089"/>
                </a:lnTo>
                <a:lnTo>
                  <a:pt x="1532547" y="57467"/>
                </a:lnTo>
                <a:lnTo>
                  <a:pt x="1531708" y="55105"/>
                </a:lnTo>
                <a:lnTo>
                  <a:pt x="1524647" y="24155"/>
                </a:lnTo>
                <a:lnTo>
                  <a:pt x="1524647" y="40817"/>
                </a:lnTo>
                <a:lnTo>
                  <a:pt x="1514081" y="40817"/>
                </a:lnTo>
                <a:lnTo>
                  <a:pt x="1519275" y="18529"/>
                </a:lnTo>
                <a:lnTo>
                  <a:pt x="1524647" y="40817"/>
                </a:lnTo>
                <a:lnTo>
                  <a:pt x="1524647" y="24155"/>
                </a:lnTo>
                <a:lnTo>
                  <a:pt x="1521968" y="12407"/>
                </a:lnTo>
                <a:lnTo>
                  <a:pt x="1518437" y="13665"/>
                </a:lnTo>
                <a:lnTo>
                  <a:pt x="1507858" y="55105"/>
                </a:lnTo>
                <a:lnTo>
                  <a:pt x="1507020" y="57467"/>
                </a:lnTo>
                <a:lnTo>
                  <a:pt x="1505178" y="58089"/>
                </a:lnTo>
                <a:lnTo>
                  <a:pt x="1504340" y="58089"/>
                </a:lnTo>
                <a:lnTo>
                  <a:pt x="1504340" y="59969"/>
                </a:lnTo>
                <a:lnTo>
                  <a:pt x="1514081" y="59969"/>
                </a:lnTo>
                <a:lnTo>
                  <a:pt x="1514081" y="58089"/>
                </a:lnTo>
                <a:lnTo>
                  <a:pt x="1513065" y="58089"/>
                </a:lnTo>
                <a:lnTo>
                  <a:pt x="1510550" y="56832"/>
                </a:lnTo>
                <a:lnTo>
                  <a:pt x="1510550" y="53225"/>
                </a:lnTo>
                <a:lnTo>
                  <a:pt x="1513065" y="42710"/>
                </a:lnTo>
                <a:lnTo>
                  <a:pt x="1524647" y="42710"/>
                </a:lnTo>
                <a:lnTo>
                  <a:pt x="1527175" y="54483"/>
                </a:lnTo>
                <a:lnTo>
                  <a:pt x="1527175" y="57467"/>
                </a:lnTo>
                <a:lnTo>
                  <a:pt x="1525485" y="58089"/>
                </a:lnTo>
                <a:lnTo>
                  <a:pt x="1524647" y="58089"/>
                </a:lnTo>
                <a:lnTo>
                  <a:pt x="1524647" y="59969"/>
                </a:lnTo>
                <a:lnTo>
                  <a:pt x="1535226" y="59969"/>
                </a:lnTo>
                <a:lnTo>
                  <a:pt x="1535226" y="58089"/>
                </a:lnTo>
                <a:close/>
              </a:path>
              <a:path w="3510279" h="60960">
                <a:moveTo>
                  <a:pt x="1562595" y="58089"/>
                </a:moveTo>
                <a:lnTo>
                  <a:pt x="1560741" y="58089"/>
                </a:lnTo>
                <a:lnTo>
                  <a:pt x="1556385" y="56832"/>
                </a:lnTo>
                <a:lnTo>
                  <a:pt x="1555546" y="53848"/>
                </a:lnTo>
                <a:lnTo>
                  <a:pt x="1555546" y="13030"/>
                </a:lnTo>
                <a:lnTo>
                  <a:pt x="1554530" y="13030"/>
                </a:lnTo>
                <a:lnTo>
                  <a:pt x="1552016" y="16802"/>
                </a:lnTo>
                <a:lnTo>
                  <a:pt x="1550174" y="17424"/>
                </a:lnTo>
                <a:lnTo>
                  <a:pt x="1543951" y="17424"/>
                </a:lnTo>
                <a:lnTo>
                  <a:pt x="1543951" y="19151"/>
                </a:lnTo>
                <a:lnTo>
                  <a:pt x="1548485" y="19151"/>
                </a:lnTo>
                <a:lnTo>
                  <a:pt x="1551012" y="19786"/>
                </a:lnTo>
                <a:lnTo>
                  <a:pt x="1551012" y="53848"/>
                </a:lnTo>
                <a:lnTo>
                  <a:pt x="1550174" y="56832"/>
                </a:lnTo>
                <a:lnTo>
                  <a:pt x="1550174" y="57467"/>
                </a:lnTo>
                <a:lnTo>
                  <a:pt x="1546644" y="58089"/>
                </a:lnTo>
                <a:lnTo>
                  <a:pt x="1543951" y="58089"/>
                </a:lnTo>
                <a:lnTo>
                  <a:pt x="1543951" y="59969"/>
                </a:lnTo>
                <a:lnTo>
                  <a:pt x="1562595" y="59969"/>
                </a:lnTo>
                <a:lnTo>
                  <a:pt x="1562595" y="58089"/>
                </a:lnTo>
                <a:close/>
              </a:path>
              <a:path w="3510279" h="60960">
                <a:moveTo>
                  <a:pt x="1598688" y="47574"/>
                </a:moveTo>
                <a:lnTo>
                  <a:pt x="1597850" y="45847"/>
                </a:lnTo>
                <a:lnTo>
                  <a:pt x="1596161" y="40817"/>
                </a:lnTo>
                <a:lnTo>
                  <a:pt x="1593481" y="37680"/>
                </a:lnTo>
                <a:lnTo>
                  <a:pt x="1588109" y="35331"/>
                </a:lnTo>
                <a:lnTo>
                  <a:pt x="1590789" y="34074"/>
                </a:lnTo>
                <a:lnTo>
                  <a:pt x="1594319" y="30937"/>
                </a:lnTo>
                <a:lnTo>
                  <a:pt x="1595158" y="29044"/>
                </a:lnTo>
                <a:lnTo>
                  <a:pt x="1596161" y="23558"/>
                </a:lnTo>
                <a:lnTo>
                  <a:pt x="1596161" y="21666"/>
                </a:lnTo>
                <a:lnTo>
                  <a:pt x="1593481" y="16802"/>
                </a:lnTo>
                <a:lnTo>
                  <a:pt x="1590789" y="14287"/>
                </a:lnTo>
                <a:lnTo>
                  <a:pt x="1585595" y="13030"/>
                </a:lnTo>
                <a:lnTo>
                  <a:pt x="1582064" y="13665"/>
                </a:lnTo>
                <a:lnTo>
                  <a:pt x="1577530" y="15544"/>
                </a:lnTo>
                <a:lnTo>
                  <a:pt x="1575854" y="17424"/>
                </a:lnTo>
                <a:lnTo>
                  <a:pt x="1574012" y="22301"/>
                </a:lnTo>
                <a:lnTo>
                  <a:pt x="1574850" y="25438"/>
                </a:lnTo>
                <a:lnTo>
                  <a:pt x="1576692" y="26060"/>
                </a:lnTo>
                <a:lnTo>
                  <a:pt x="1578368" y="25438"/>
                </a:lnTo>
                <a:lnTo>
                  <a:pt x="1579384" y="23558"/>
                </a:lnTo>
                <a:lnTo>
                  <a:pt x="1578368" y="21666"/>
                </a:lnTo>
                <a:lnTo>
                  <a:pt x="1578368" y="19151"/>
                </a:lnTo>
                <a:lnTo>
                  <a:pt x="1580222" y="16167"/>
                </a:lnTo>
                <a:lnTo>
                  <a:pt x="1584579" y="14922"/>
                </a:lnTo>
                <a:lnTo>
                  <a:pt x="1585595" y="14922"/>
                </a:lnTo>
                <a:lnTo>
                  <a:pt x="1589951" y="18059"/>
                </a:lnTo>
                <a:lnTo>
                  <a:pt x="1590789" y="19151"/>
                </a:lnTo>
                <a:lnTo>
                  <a:pt x="1591640" y="24803"/>
                </a:lnTo>
                <a:lnTo>
                  <a:pt x="1591640" y="27317"/>
                </a:lnTo>
                <a:lnTo>
                  <a:pt x="1589951" y="32181"/>
                </a:lnTo>
                <a:lnTo>
                  <a:pt x="1587271" y="33439"/>
                </a:lnTo>
                <a:lnTo>
                  <a:pt x="1582064" y="34696"/>
                </a:lnTo>
                <a:lnTo>
                  <a:pt x="1582064" y="35953"/>
                </a:lnTo>
                <a:lnTo>
                  <a:pt x="1587271" y="37058"/>
                </a:lnTo>
                <a:lnTo>
                  <a:pt x="1591640" y="38938"/>
                </a:lnTo>
                <a:lnTo>
                  <a:pt x="1592643" y="41452"/>
                </a:lnTo>
                <a:lnTo>
                  <a:pt x="1593481" y="46939"/>
                </a:lnTo>
                <a:lnTo>
                  <a:pt x="1593481" y="51346"/>
                </a:lnTo>
                <a:lnTo>
                  <a:pt x="1591640" y="55740"/>
                </a:lnTo>
                <a:lnTo>
                  <a:pt x="1589951" y="57467"/>
                </a:lnTo>
                <a:lnTo>
                  <a:pt x="1584579" y="58724"/>
                </a:lnTo>
                <a:lnTo>
                  <a:pt x="1580222" y="57467"/>
                </a:lnTo>
                <a:lnTo>
                  <a:pt x="1578368" y="55105"/>
                </a:lnTo>
                <a:lnTo>
                  <a:pt x="1578368" y="53225"/>
                </a:lnTo>
                <a:lnTo>
                  <a:pt x="1579384" y="50711"/>
                </a:lnTo>
                <a:lnTo>
                  <a:pt x="1578368" y="48831"/>
                </a:lnTo>
                <a:lnTo>
                  <a:pt x="1576692" y="47574"/>
                </a:lnTo>
                <a:lnTo>
                  <a:pt x="1574850" y="48831"/>
                </a:lnTo>
                <a:lnTo>
                  <a:pt x="1573174" y="51346"/>
                </a:lnTo>
                <a:lnTo>
                  <a:pt x="1574012" y="53225"/>
                </a:lnTo>
                <a:lnTo>
                  <a:pt x="1576692" y="57467"/>
                </a:lnTo>
                <a:lnTo>
                  <a:pt x="1579384" y="59347"/>
                </a:lnTo>
                <a:lnTo>
                  <a:pt x="1584579" y="60604"/>
                </a:lnTo>
                <a:lnTo>
                  <a:pt x="1585595" y="60604"/>
                </a:lnTo>
                <a:lnTo>
                  <a:pt x="1590789" y="59347"/>
                </a:lnTo>
                <a:lnTo>
                  <a:pt x="1594319" y="56832"/>
                </a:lnTo>
                <a:lnTo>
                  <a:pt x="1597012" y="52590"/>
                </a:lnTo>
                <a:lnTo>
                  <a:pt x="1598688" y="47574"/>
                </a:lnTo>
                <a:close/>
              </a:path>
              <a:path w="3510279" h="60960">
                <a:moveTo>
                  <a:pt x="2265324" y="51968"/>
                </a:moveTo>
                <a:lnTo>
                  <a:pt x="2264486" y="51968"/>
                </a:lnTo>
                <a:lnTo>
                  <a:pt x="2262632" y="51346"/>
                </a:lnTo>
                <a:lnTo>
                  <a:pt x="2261793" y="48831"/>
                </a:lnTo>
                <a:lnTo>
                  <a:pt x="2253742" y="16421"/>
                </a:lnTo>
                <a:lnTo>
                  <a:pt x="2253742" y="34696"/>
                </a:lnTo>
                <a:lnTo>
                  <a:pt x="2243163" y="34696"/>
                </a:lnTo>
                <a:lnTo>
                  <a:pt x="2248535" y="12407"/>
                </a:lnTo>
                <a:lnTo>
                  <a:pt x="2249373" y="12407"/>
                </a:lnTo>
                <a:lnTo>
                  <a:pt x="2253742" y="34696"/>
                </a:lnTo>
                <a:lnTo>
                  <a:pt x="2253742" y="16421"/>
                </a:lnTo>
                <a:lnTo>
                  <a:pt x="2251227" y="6286"/>
                </a:lnTo>
                <a:lnTo>
                  <a:pt x="2247696" y="7543"/>
                </a:lnTo>
                <a:lnTo>
                  <a:pt x="2237956" y="48831"/>
                </a:lnTo>
                <a:lnTo>
                  <a:pt x="2237117" y="51346"/>
                </a:lnTo>
                <a:lnTo>
                  <a:pt x="2235276" y="51968"/>
                </a:lnTo>
                <a:lnTo>
                  <a:pt x="2234438" y="51968"/>
                </a:lnTo>
                <a:lnTo>
                  <a:pt x="2234438" y="53848"/>
                </a:lnTo>
                <a:lnTo>
                  <a:pt x="2243163" y="53848"/>
                </a:lnTo>
                <a:lnTo>
                  <a:pt x="2243163" y="51968"/>
                </a:lnTo>
                <a:lnTo>
                  <a:pt x="2240648" y="50088"/>
                </a:lnTo>
                <a:lnTo>
                  <a:pt x="2240648" y="46316"/>
                </a:lnTo>
                <a:lnTo>
                  <a:pt x="2243163" y="36588"/>
                </a:lnTo>
                <a:lnTo>
                  <a:pt x="2253742" y="36588"/>
                </a:lnTo>
                <a:lnTo>
                  <a:pt x="2257260" y="48196"/>
                </a:lnTo>
                <a:lnTo>
                  <a:pt x="2257260" y="51346"/>
                </a:lnTo>
                <a:lnTo>
                  <a:pt x="2255583" y="51968"/>
                </a:lnTo>
                <a:lnTo>
                  <a:pt x="2253742" y="51968"/>
                </a:lnTo>
                <a:lnTo>
                  <a:pt x="2253742" y="53848"/>
                </a:lnTo>
                <a:lnTo>
                  <a:pt x="2265324" y="53848"/>
                </a:lnTo>
                <a:lnTo>
                  <a:pt x="2265324" y="51968"/>
                </a:lnTo>
                <a:close/>
              </a:path>
              <a:path w="3510279" h="60960">
                <a:moveTo>
                  <a:pt x="2292693" y="51968"/>
                </a:moveTo>
                <a:lnTo>
                  <a:pt x="2290000" y="51968"/>
                </a:lnTo>
                <a:lnTo>
                  <a:pt x="2286470" y="50711"/>
                </a:lnTo>
                <a:lnTo>
                  <a:pt x="2285631" y="47574"/>
                </a:lnTo>
                <a:lnTo>
                  <a:pt x="2285631" y="6908"/>
                </a:lnTo>
                <a:lnTo>
                  <a:pt x="2283790" y="6908"/>
                </a:lnTo>
                <a:lnTo>
                  <a:pt x="2283790" y="7543"/>
                </a:lnTo>
                <a:lnTo>
                  <a:pt x="2281097" y="9893"/>
                </a:lnTo>
                <a:lnTo>
                  <a:pt x="2280259" y="10515"/>
                </a:lnTo>
                <a:lnTo>
                  <a:pt x="2275903" y="11150"/>
                </a:lnTo>
                <a:lnTo>
                  <a:pt x="2274049" y="11150"/>
                </a:lnTo>
                <a:lnTo>
                  <a:pt x="2274049" y="13030"/>
                </a:lnTo>
                <a:lnTo>
                  <a:pt x="2278583" y="13030"/>
                </a:lnTo>
                <a:lnTo>
                  <a:pt x="2280259" y="13665"/>
                </a:lnTo>
                <a:lnTo>
                  <a:pt x="2281097" y="15544"/>
                </a:lnTo>
                <a:lnTo>
                  <a:pt x="2281097" y="47574"/>
                </a:lnTo>
                <a:lnTo>
                  <a:pt x="2280259" y="50711"/>
                </a:lnTo>
                <a:lnTo>
                  <a:pt x="2279421" y="51346"/>
                </a:lnTo>
                <a:lnTo>
                  <a:pt x="2275903" y="51968"/>
                </a:lnTo>
                <a:lnTo>
                  <a:pt x="2274049" y="51968"/>
                </a:lnTo>
                <a:lnTo>
                  <a:pt x="2274049" y="53848"/>
                </a:lnTo>
                <a:lnTo>
                  <a:pt x="2292693" y="53848"/>
                </a:lnTo>
                <a:lnTo>
                  <a:pt x="2292693" y="51968"/>
                </a:lnTo>
                <a:close/>
              </a:path>
              <a:path w="3510279" h="60960">
                <a:moveTo>
                  <a:pt x="2328786" y="26060"/>
                </a:moveTo>
                <a:lnTo>
                  <a:pt x="2327935" y="21043"/>
                </a:lnTo>
                <a:lnTo>
                  <a:pt x="2327097" y="16802"/>
                </a:lnTo>
                <a:lnTo>
                  <a:pt x="2325255" y="13030"/>
                </a:lnTo>
                <a:lnTo>
                  <a:pt x="2324417" y="11772"/>
                </a:lnTo>
                <a:lnTo>
                  <a:pt x="2324417" y="30302"/>
                </a:lnTo>
                <a:lnTo>
                  <a:pt x="2324417" y="32816"/>
                </a:lnTo>
                <a:lnTo>
                  <a:pt x="2322741" y="42710"/>
                </a:lnTo>
                <a:lnTo>
                  <a:pt x="2321725" y="46469"/>
                </a:lnTo>
                <a:lnTo>
                  <a:pt x="2319210" y="50711"/>
                </a:lnTo>
                <a:lnTo>
                  <a:pt x="2315680" y="51968"/>
                </a:lnTo>
                <a:lnTo>
                  <a:pt x="2312162" y="50711"/>
                </a:lnTo>
                <a:lnTo>
                  <a:pt x="2309469" y="46469"/>
                </a:lnTo>
                <a:lnTo>
                  <a:pt x="2308466" y="45212"/>
                </a:lnTo>
                <a:lnTo>
                  <a:pt x="2306790" y="35953"/>
                </a:lnTo>
                <a:lnTo>
                  <a:pt x="2306790" y="28422"/>
                </a:lnTo>
                <a:lnTo>
                  <a:pt x="2308466" y="18529"/>
                </a:lnTo>
                <a:lnTo>
                  <a:pt x="2309469" y="14922"/>
                </a:lnTo>
                <a:lnTo>
                  <a:pt x="2312162" y="10515"/>
                </a:lnTo>
                <a:lnTo>
                  <a:pt x="2315680" y="9271"/>
                </a:lnTo>
                <a:lnTo>
                  <a:pt x="2320048" y="10515"/>
                </a:lnTo>
                <a:lnTo>
                  <a:pt x="2321725" y="14922"/>
                </a:lnTo>
                <a:lnTo>
                  <a:pt x="2322741" y="16167"/>
                </a:lnTo>
                <a:lnTo>
                  <a:pt x="2323579" y="19786"/>
                </a:lnTo>
                <a:lnTo>
                  <a:pt x="2323579" y="24803"/>
                </a:lnTo>
                <a:lnTo>
                  <a:pt x="2324417" y="30302"/>
                </a:lnTo>
                <a:lnTo>
                  <a:pt x="2324417" y="11772"/>
                </a:lnTo>
                <a:lnTo>
                  <a:pt x="2323579" y="10515"/>
                </a:lnTo>
                <a:lnTo>
                  <a:pt x="2320048" y="8166"/>
                </a:lnTo>
                <a:lnTo>
                  <a:pt x="2315680" y="6908"/>
                </a:lnTo>
                <a:lnTo>
                  <a:pt x="2313000" y="7543"/>
                </a:lnTo>
                <a:lnTo>
                  <a:pt x="2309469" y="9271"/>
                </a:lnTo>
                <a:lnTo>
                  <a:pt x="2305951" y="13665"/>
                </a:lnTo>
                <a:lnTo>
                  <a:pt x="2303259" y="20408"/>
                </a:lnTo>
                <a:lnTo>
                  <a:pt x="2302421" y="24803"/>
                </a:lnTo>
                <a:lnTo>
                  <a:pt x="2302421" y="35331"/>
                </a:lnTo>
                <a:lnTo>
                  <a:pt x="2315680" y="54483"/>
                </a:lnTo>
                <a:lnTo>
                  <a:pt x="2318207" y="53848"/>
                </a:lnTo>
                <a:lnTo>
                  <a:pt x="2328786" y="35953"/>
                </a:lnTo>
                <a:lnTo>
                  <a:pt x="2328786" y="26060"/>
                </a:lnTo>
                <a:close/>
              </a:path>
              <a:path w="3510279" h="60960">
                <a:moveTo>
                  <a:pt x="2665209" y="46469"/>
                </a:moveTo>
                <a:lnTo>
                  <a:pt x="2664371" y="46469"/>
                </a:lnTo>
                <a:lnTo>
                  <a:pt x="2662517" y="45212"/>
                </a:lnTo>
                <a:lnTo>
                  <a:pt x="2660840" y="43332"/>
                </a:lnTo>
                <a:lnTo>
                  <a:pt x="2653792" y="12446"/>
                </a:lnTo>
                <a:lnTo>
                  <a:pt x="2653792" y="29044"/>
                </a:lnTo>
                <a:lnTo>
                  <a:pt x="2643213" y="29044"/>
                </a:lnTo>
                <a:lnTo>
                  <a:pt x="2648420" y="6286"/>
                </a:lnTo>
                <a:lnTo>
                  <a:pt x="2653792" y="29044"/>
                </a:lnTo>
                <a:lnTo>
                  <a:pt x="2653792" y="12446"/>
                </a:lnTo>
                <a:lnTo>
                  <a:pt x="2651099" y="635"/>
                </a:lnTo>
                <a:lnTo>
                  <a:pt x="2647581" y="1892"/>
                </a:lnTo>
                <a:lnTo>
                  <a:pt x="2637840" y="43332"/>
                </a:lnTo>
                <a:lnTo>
                  <a:pt x="2637002" y="45212"/>
                </a:lnTo>
                <a:lnTo>
                  <a:pt x="2635161" y="46469"/>
                </a:lnTo>
                <a:lnTo>
                  <a:pt x="2634310" y="46469"/>
                </a:lnTo>
                <a:lnTo>
                  <a:pt x="2634310" y="47574"/>
                </a:lnTo>
                <a:lnTo>
                  <a:pt x="2643213" y="47574"/>
                </a:lnTo>
                <a:lnTo>
                  <a:pt x="2643213" y="46469"/>
                </a:lnTo>
                <a:lnTo>
                  <a:pt x="2640520" y="44589"/>
                </a:lnTo>
                <a:lnTo>
                  <a:pt x="2640520" y="40817"/>
                </a:lnTo>
                <a:lnTo>
                  <a:pt x="2643213" y="30302"/>
                </a:lnTo>
                <a:lnTo>
                  <a:pt x="2653792" y="30302"/>
                </a:lnTo>
                <a:lnTo>
                  <a:pt x="2656306" y="42710"/>
                </a:lnTo>
                <a:lnTo>
                  <a:pt x="2656306" y="45212"/>
                </a:lnTo>
                <a:lnTo>
                  <a:pt x="2654630" y="46469"/>
                </a:lnTo>
                <a:lnTo>
                  <a:pt x="2653792" y="46469"/>
                </a:lnTo>
                <a:lnTo>
                  <a:pt x="2653792" y="47574"/>
                </a:lnTo>
                <a:lnTo>
                  <a:pt x="2665209" y="47574"/>
                </a:lnTo>
                <a:lnTo>
                  <a:pt x="2665209" y="46469"/>
                </a:lnTo>
                <a:close/>
              </a:path>
              <a:path w="3510279" h="60960">
                <a:moveTo>
                  <a:pt x="2692565" y="46469"/>
                </a:moveTo>
                <a:lnTo>
                  <a:pt x="2689885" y="46469"/>
                </a:lnTo>
                <a:lnTo>
                  <a:pt x="2686354" y="45212"/>
                </a:lnTo>
                <a:lnTo>
                  <a:pt x="2684678" y="42075"/>
                </a:lnTo>
                <a:lnTo>
                  <a:pt x="2684678" y="1257"/>
                </a:lnTo>
                <a:lnTo>
                  <a:pt x="2683675" y="1257"/>
                </a:lnTo>
                <a:lnTo>
                  <a:pt x="2683675" y="1892"/>
                </a:lnTo>
                <a:lnTo>
                  <a:pt x="2681147" y="4394"/>
                </a:lnTo>
                <a:lnTo>
                  <a:pt x="2679306" y="5029"/>
                </a:lnTo>
                <a:lnTo>
                  <a:pt x="2675775" y="5651"/>
                </a:lnTo>
                <a:lnTo>
                  <a:pt x="2674099" y="5651"/>
                </a:lnTo>
                <a:lnTo>
                  <a:pt x="2674099" y="7543"/>
                </a:lnTo>
                <a:lnTo>
                  <a:pt x="2680144" y="7543"/>
                </a:lnTo>
                <a:lnTo>
                  <a:pt x="2681147" y="9271"/>
                </a:lnTo>
                <a:lnTo>
                  <a:pt x="2681147" y="42075"/>
                </a:lnTo>
                <a:lnTo>
                  <a:pt x="2680144" y="45212"/>
                </a:lnTo>
                <a:lnTo>
                  <a:pt x="2679306" y="45212"/>
                </a:lnTo>
                <a:lnTo>
                  <a:pt x="2675775" y="46469"/>
                </a:lnTo>
                <a:lnTo>
                  <a:pt x="2674099" y="46469"/>
                </a:lnTo>
                <a:lnTo>
                  <a:pt x="2674099" y="47574"/>
                </a:lnTo>
                <a:lnTo>
                  <a:pt x="2692565" y="47574"/>
                </a:lnTo>
                <a:lnTo>
                  <a:pt x="2692565" y="46469"/>
                </a:lnTo>
                <a:close/>
              </a:path>
              <a:path w="3510279" h="60960">
                <a:moveTo>
                  <a:pt x="2727820" y="32816"/>
                </a:moveTo>
                <a:lnTo>
                  <a:pt x="2726982" y="26695"/>
                </a:lnTo>
                <a:lnTo>
                  <a:pt x="2724302" y="22301"/>
                </a:lnTo>
                <a:lnTo>
                  <a:pt x="2721775" y="19786"/>
                </a:lnTo>
                <a:lnTo>
                  <a:pt x="2716403" y="18059"/>
                </a:lnTo>
                <a:lnTo>
                  <a:pt x="2712047" y="19151"/>
                </a:lnTo>
                <a:lnTo>
                  <a:pt x="2711031" y="19151"/>
                </a:lnTo>
                <a:lnTo>
                  <a:pt x="2706674" y="23558"/>
                </a:lnTo>
                <a:lnTo>
                  <a:pt x="2707513" y="5651"/>
                </a:lnTo>
                <a:lnTo>
                  <a:pt x="2726144" y="5651"/>
                </a:lnTo>
                <a:lnTo>
                  <a:pt x="2726982" y="1892"/>
                </a:lnTo>
                <a:lnTo>
                  <a:pt x="2705836" y="1892"/>
                </a:lnTo>
                <a:lnTo>
                  <a:pt x="2704985" y="26695"/>
                </a:lnTo>
                <a:lnTo>
                  <a:pt x="2706674" y="26695"/>
                </a:lnTo>
                <a:lnTo>
                  <a:pt x="2711031" y="22301"/>
                </a:lnTo>
                <a:lnTo>
                  <a:pt x="2715564" y="21043"/>
                </a:lnTo>
                <a:lnTo>
                  <a:pt x="2717241" y="21043"/>
                </a:lnTo>
                <a:lnTo>
                  <a:pt x="2721775" y="24180"/>
                </a:lnTo>
                <a:lnTo>
                  <a:pt x="2722613" y="27317"/>
                </a:lnTo>
                <a:lnTo>
                  <a:pt x="2723451" y="32816"/>
                </a:lnTo>
                <a:lnTo>
                  <a:pt x="2722613" y="38315"/>
                </a:lnTo>
                <a:lnTo>
                  <a:pt x="2720771" y="43332"/>
                </a:lnTo>
                <a:lnTo>
                  <a:pt x="2719933" y="45212"/>
                </a:lnTo>
                <a:lnTo>
                  <a:pt x="2714561" y="46939"/>
                </a:lnTo>
                <a:lnTo>
                  <a:pt x="2709354" y="45847"/>
                </a:lnTo>
                <a:lnTo>
                  <a:pt x="2706674" y="42710"/>
                </a:lnTo>
                <a:lnTo>
                  <a:pt x="2707513" y="40195"/>
                </a:lnTo>
                <a:lnTo>
                  <a:pt x="2708516" y="37680"/>
                </a:lnTo>
                <a:lnTo>
                  <a:pt x="2708516" y="35953"/>
                </a:lnTo>
                <a:lnTo>
                  <a:pt x="2705836" y="34696"/>
                </a:lnTo>
                <a:lnTo>
                  <a:pt x="2703982" y="35953"/>
                </a:lnTo>
                <a:lnTo>
                  <a:pt x="2703144" y="38938"/>
                </a:lnTo>
                <a:lnTo>
                  <a:pt x="2703144" y="40817"/>
                </a:lnTo>
                <a:lnTo>
                  <a:pt x="2706674" y="45212"/>
                </a:lnTo>
                <a:lnTo>
                  <a:pt x="2709354" y="47574"/>
                </a:lnTo>
                <a:lnTo>
                  <a:pt x="2714561" y="48196"/>
                </a:lnTo>
                <a:lnTo>
                  <a:pt x="2715564" y="48196"/>
                </a:lnTo>
                <a:lnTo>
                  <a:pt x="2720771" y="46939"/>
                </a:lnTo>
                <a:lnTo>
                  <a:pt x="2724302" y="43967"/>
                </a:lnTo>
                <a:lnTo>
                  <a:pt x="2725305" y="43332"/>
                </a:lnTo>
                <a:lnTo>
                  <a:pt x="2726982" y="38315"/>
                </a:lnTo>
                <a:lnTo>
                  <a:pt x="2727820" y="32816"/>
                </a:lnTo>
                <a:close/>
              </a:path>
              <a:path w="3510279" h="60960">
                <a:moveTo>
                  <a:pt x="3058033" y="45847"/>
                </a:moveTo>
                <a:lnTo>
                  <a:pt x="3057194" y="45847"/>
                </a:lnTo>
                <a:lnTo>
                  <a:pt x="3055353" y="45212"/>
                </a:lnTo>
                <a:lnTo>
                  <a:pt x="3054515" y="42710"/>
                </a:lnTo>
                <a:lnTo>
                  <a:pt x="3047454" y="11760"/>
                </a:lnTo>
                <a:lnTo>
                  <a:pt x="3047454" y="28422"/>
                </a:lnTo>
                <a:lnTo>
                  <a:pt x="3036887" y="28422"/>
                </a:lnTo>
                <a:lnTo>
                  <a:pt x="3042081" y="6286"/>
                </a:lnTo>
                <a:lnTo>
                  <a:pt x="3047454" y="28422"/>
                </a:lnTo>
                <a:lnTo>
                  <a:pt x="3047454" y="11760"/>
                </a:lnTo>
                <a:lnTo>
                  <a:pt x="3044774" y="0"/>
                </a:lnTo>
                <a:lnTo>
                  <a:pt x="3041243" y="1257"/>
                </a:lnTo>
                <a:lnTo>
                  <a:pt x="3030677" y="42710"/>
                </a:lnTo>
                <a:lnTo>
                  <a:pt x="3029826" y="45212"/>
                </a:lnTo>
                <a:lnTo>
                  <a:pt x="3027984" y="45847"/>
                </a:lnTo>
                <a:lnTo>
                  <a:pt x="3027146" y="45847"/>
                </a:lnTo>
                <a:lnTo>
                  <a:pt x="3027146" y="47574"/>
                </a:lnTo>
                <a:lnTo>
                  <a:pt x="3036887" y="47574"/>
                </a:lnTo>
                <a:lnTo>
                  <a:pt x="3036887" y="45847"/>
                </a:lnTo>
                <a:lnTo>
                  <a:pt x="3036049" y="45847"/>
                </a:lnTo>
                <a:lnTo>
                  <a:pt x="3033357" y="43967"/>
                </a:lnTo>
                <a:lnTo>
                  <a:pt x="3033357" y="40195"/>
                </a:lnTo>
                <a:lnTo>
                  <a:pt x="3036049" y="30302"/>
                </a:lnTo>
                <a:lnTo>
                  <a:pt x="3047454" y="30302"/>
                </a:lnTo>
                <a:lnTo>
                  <a:pt x="3050146" y="42075"/>
                </a:lnTo>
                <a:lnTo>
                  <a:pt x="3050146" y="45212"/>
                </a:lnTo>
                <a:lnTo>
                  <a:pt x="3048304" y="45847"/>
                </a:lnTo>
                <a:lnTo>
                  <a:pt x="3047454" y="45847"/>
                </a:lnTo>
                <a:lnTo>
                  <a:pt x="3047454" y="47574"/>
                </a:lnTo>
                <a:lnTo>
                  <a:pt x="3058033" y="47574"/>
                </a:lnTo>
                <a:lnTo>
                  <a:pt x="3058033" y="45847"/>
                </a:lnTo>
                <a:close/>
              </a:path>
              <a:path w="3510279" h="60960">
                <a:moveTo>
                  <a:pt x="3085401" y="45847"/>
                </a:moveTo>
                <a:lnTo>
                  <a:pt x="3083725" y="45847"/>
                </a:lnTo>
                <a:lnTo>
                  <a:pt x="3079191" y="44589"/>
                </a:lnTo>
                <a:lnTo>
                  <a:pt x="3078353" y="41452"/>
                </a:lnTo>
                <a:lnTo>
                  <a:pt x="3078353" y="635"/>
                </a:lnTo>
                <a:lnTo>
                  <a:pt x="3077514" y="635"/>
                </a:lnTo>
                <a:lnTo>
                  <a:pt x="3076664" y="1257"/>
                </a:lnTo>
                <a:lnTo>
                  <a:pt x="3074822" y="3771"/>
                </a:lnTo>
                <a:lnTo>
                  <a:pt x="3073146" y="4394"/>
                </a:lnTo>
                <a:lnTo>
                  <a:pt x="3069615" y="5029"/>
                </a:lnTo>
                <a:lnTo>
                  <a:pt x="3066935" y="5029"/>
                </a:lnTo>
                <a:lnTo>
                  <a:pt x="3066935" y="6908"/>
                </a:lnTo>
                <a:lnTo>
                  <a:pt x="3071291" y="6908"/>
                </a:lnTo>
                <a:lnTo>
                  <a:pt x="3073984" y="7543"/>
                </a:lnTo>
                <a:lnTo>
                  <a:pt x="3073984" y="41452"/>
                </a:lnTo>
                <a:lnTo>
                  <a:pt x="3073146" y="44589"/>
                </a:lnTo>
                <a:lnTo>
                  <a:pt x="3073146" y="45212"/>
                </a:lnTo>
                <a:lnTo>
                  <a:pt x="3069615" y="45847"/>
                </a:lnTo>
                <a:lnTo>
                  <a:pt x="3066935" y="45847"/>
                </a:lnTo>
                <a:lnTo>
                  <a:pt x="3066935" y="47574"/>
                </a:lnTo>
                <a:lnTo>
                  <a:pt x="3085401" y="47574"/>
                </a:lnTo>
                <a:lnTo>
                  <a:pt x="3085401" y="45847"/>
                </a:lnTo>
                <a:close/>
              </a:path>
              <a:path w="3510279" h="60960">
                <a:moveTo>
                  <a:pt x="3121660" y="27317"/>
                </a:moveTo>
                <a:lnTo>
                  <a:pt x="3118980" y="22301"/>
                </a:lnTo>
                <a:lnTo>
                  <a:pt x="3115449" y="19151"/>
                </a:lnTo>
                <a:lnTo>
                  <a:pt x="3110077" y="18059"/>
                </a:lnTo>
                <a:lnTo>
                  <a:pt x="3103029" y="20408"/>
                </a:lnTo>
                <a:lnTo>
                  <a:pt x="3100514" y="24803"/>
                </a:lnTo>
                <a:lnTo>
                  <a:pt x="3100514" y="15544"/>
                </a:lnTo>
                <a:lnTo>
                  <a:pt x="3101352" y="9893"/>
                </a:lnTo>
                <a:lnTo>
                  <a:pt x="3103029" y="6908"/>
                </a:lnTo>
                <a:lnTo>
                  <a:pt x="3105708" y="3771"/>
                </a:lnTo>
                <a:lnTo>
                  <a:pt x="3111081" y="2514"/>
                </a:lnTo>
                <a:lnTo>
                  <a:pt x="3113608" y="3136"/>
                </a:lnTo>
                <a:lnTo>
                  <a:pt x="3114611" y="5029"/>
                </a:lnTo>
                <a:lnTo>
                  <a:pt x="3114611" y="9271"/>
                </a:lnTo>
                <a:lnTo>
                  <a:pt x="3117126" y="9893"/>
                </a:lnTo>
                <a:lnTo>
                  <a:pt x="3118980" y="9271"/>
                </a:lnTo>
                <a:lnTo>
                  <a:pt x="3118980" y="6908"/>
                </a:lnTo>
                <a:lnTo>
                  <a:pt x="3117126" y="3136"/>
                </a:lnTo>
                <a:lnTo>
                  <a:pt x="3116288" y="2514"/>
                </a:lnTo>
                <a:lnTo>
                  <a:pt x="3111081" y="635"/>
                </a:lnTo>
                <a:lnTo>
                  <a:pt x="3108401" y="1257"/>
                </a:lnTo>
                <a:lnTo>
                  <a:pt x="3095142" y="26695"/>
                </a:lnTo>
                <a:lnTo>
                  <a:pt x="3095980" y="32816"/>
                </a:lnTo>
                <a:lnTo>
                  <a:pt x="3096984" y="38315"/>
                </a:lnTo>
                <a:lnTo>
                  <a:pt x="3099498" y="42075"/>
                </a:lnTo>
                <a:lnTo>
                  <a:pt x="3100514" y="43967"/>
                </a:lnTo>
                <a:lnTo>
                  <a:pt x="3104032" y="46939"/>
                </a:lnTo>
                <a:lnTo>
                  <a:pt x="3109239" y="46316"/>
                </a:lnTo>
                <a:lnTo>
                  <a:pt x="3106547" y="45847"/>
                </a:lnTo>
                <a:lnTo>
                  <a:pt x="3103029" y="42075"/>
                </a:lnTo>
                <a:lnTo>
                  <a:pt x="3102191" y="40195"/>
                </a:lnTo>
                <a:lnTo>
                  <a:pt x="3100514" y="35331"/>
                </a:lnTo>
                <a:lnTo>
                  <a:pt x="3100514" y="29044"/>
                </a:lnTo>
                <a:lnTo>
                  <a:pt x="3101352" y="26060"/>
                </a:lnTo>
                <a:lnTo>
                  <a:pt x="3104870" y="22301"/>
                </a:lnTo>
                <a:lnTo>
                  <a:pt x="3110077" y="20408"/>
                </a:lnTo>
                <a:lnTo>
                  <a:pt x="3111081" y="21043"/>
                </a:lnTo>
                <a:lnTo>
                  <a:pt x="3115449" y="23558"/>
                </a:lnTo>
                <a:lnTo>
                  <a:pt x="3116288" y="26060"/>
                </a:lnTo>
                <a:lnTo>
                  <a:pt x="3117126" y="32181"/>
                </a:lnTo>
                <a:lnTo>
                  <a:pt x="3117126" y="38938"/>
                </a:lnTo>
                <a:lnTo>
                  <a:pt x="3115449" y="43332"/>
                </a:lnTo>
                <a:lnTo>
                  <a:pt x="3114611" y="44589"/>
                </a:lnTo>
                <a:lnTo>
                  <a:pt x="3109239" y="46469"/>
                </a:lnTo>
                <a:lnTo>
                  <a:pt x="3104032" y="46939"/>
                </a:lnTo>
                <a:lnTo>
                  <a:pt x="3109239" y="48196"/>
                </a:lnTo>
                <a:lnTo>
                  <a:pt x="3121660" y="32181"/>
                </a:lnTo>
                <a:lnTo>
                  <a:pt x="3121660" y="27317"/>
                </a:lnTo>
                <a:close/>
              </a:path>
              <a:path w="3510279" h="60960">
                <a:moveTo>
                  <a:pt x="3478225" y="32816"/>
                </a:moveTo>
                <a:lnTo>
                  <a:pt x="3476548" y="27787"/>
                </a:lnTo>
                <a:lnTo>
                  <a:pt x="3473869" y="24803"/>
                </a:lnTo>
                <a:lnTo>
                  <a:pt x="3473869" y="35331"/>
                </a:lnTo>
                <a:lnTo>
                  <a:pt x="3473869" y="38315"/>
                </a:lnTo>
                <a:lnTo>
                  <a:pt x="3471176" y="42710"/>
                </a:lnTo>
                <a:lnTo>
                  <a:pt x="3469500" y="44589"/>
                </a:lnTo>
                <a:lnTo>
                  <a:pt x="3464128" y="45847"/>
                </a:lnTo>
                <a:lnTo>
                  <a:pt x="3459759" y="45847"/>
                </a:lnTo>
                <a:lnTo>
                  <a:pt x="3457918" y="45212"/>
                </a:lnTo>
                <a:lnTo>
                  <a:pt x="3457918" y="23558"/>
                </a:lnTo>
                <a:lnTo>
                  <a:pt x="3463290" y="23558"/>
                </a:lnTo>
                <a:lnTo>
                  <a:pt x="3466820" y="23558"/>
                </a:lnTo>
                <a:lnTo>
                  <a:pt x="3471176" y="26060"/>
                </a:lnTo>
                <a:lnTo>
                  <a:pt x="3473031" y="29044"/>
                </a:lnTo>
                <a:lnTo>
                  <a:pt x="3473869" y="35331"/>
                </a:lnTo>
                <a:lnTo>
                  <a:pt x="3473869" y="24803"/>
                </a:lnTo>
                <a:lnTo>
                  <a:pt x="3468497" y="22301"/>
                </a:lnTo>
                <a:lnTo>
                  <a:pt x="3471176" y="21043"/>
                </a:lnTo>
                <a:lnTo>
                  <a:pt x="3474707" y="18059"/>
                </a:lnTo>
                <a:lnTo>
                  <a:pt x="3476548" y="11772"/>
                </a:lnTo>
                <a:lnTo>
                  <a:pt x="3476548" y="8166"/>
                </a:lnTo>
                <a:lnTo>
                  <a:pt x="3473869" y="3771"/>
                </a:lnTo>
                <a:lnTo>
                  <a:pt x="3472192" y="2882"/>
                </a:lnTo>
                <a:lnTo>
                  <a:pt x="3472192" y="11772"/>
                </a:lnTo>
                <a:lnTo>
                  <a:pt x="3472192" y="14922"/>
                </a:lnTo>
                <a:lnTo>
                  <a:pt x="3469500" y="19151"/>
                </a:lnTo>
                <a:lnTo>
                  <a:pt x="3464128" y="21666"/>
                </a:lnTo>
                <a:lnTo>
                  <a:pt x="3457918" y="21666"/>
                </a:lnTo>
                <a:lnTo>
                  <a:pt x="3457918" y="3771"/>
                </a:lnTo>
                <a:lnTo>
                  <a:pt x="3459759" y="3136"/>
                </a:lnTo>
                <a:lnTo>
                  <a:pt x="3464128" y="3136"/>
                </a:lnTo>
                <a:lnTo>
                  <a:pt x="3469500" y="5029"/>
                </a:lnTo>
                <a:lnTo>
                  <a:pt x="3470338" y="6286"/>
                </a:lnTo>
                <a:lnTo>
                  <a:pt x="3472192" y="11772"/>
                </a:lnTo>
                <a:lnTo>
                  <a:pt x="3472192" y="2882"/>
                </a:lnTo>
                <a:lnTo>
                  <a:pt x="3470338" y="1892"/>
                </a:lnTo>
                <a:lnTo>
                  <a:pt x="3464128" y="1257"/>
                </a:lnTo>
                <a:lnTo>
                  <a:pt x="3449193" y="1257"/>
                </a:lnTo>
                <a:lnTo>
                  <a:pt x="3449193" y="3136"/>
                </a:lnTo>
                <a:lnTo>
                  <a:pt x="3450869" y="3136"/>
                </a:lnTo>
                <a:lnTo>
                  <a:pt x="3452711" y="3771"/>
                </a:lnTo>
                <a:lnTo>
                  <a:pt x="3453549" y="5029"/>
                </a:lnTo>
                <a:lnTo>
                  <a:pt x="3453549" y="43967"/>
                </a:lnTo>
                <a:lnTo>
                  <a:pt x="3452711" y="45212"/>
                </a:lnTo>
                <a:lnTo>
                  <a:pt x="3450869" y="45847"/>
                </a:lnTo>
                <a:lnTo>
                  <a:pt x="3449193" y="45847"/>
                </a:lnTo>
                <a:lnTo>
                  <a:pt x="3449193" y="47574"/>
                </a:lnTo>
                <a:lnTo>
                  <a:pt x="3464966" y="47574"/>
                </a:lnTo>
                <a:lnTo>
                  <a:pt x="3470338" y="46469"/>
                </a:lnTo>
                <a:lnTo>
                  <a:pt x="3474707" y="43967"/>
                </a:lnTo>
                <a:lnTo>
                  <a:pt x="3477387" y="40817"/>
                </a:lnTo>
                <a:lnTo>
                  <a:pt x="3478225" y="35331"/>
                </a:lnTo>
                <a:lnTo>
                  <a:pt x="3478225" y="32816"/>
                </a:lnTo>
                <a:close/>
              </a:path>
              <a:path w="3510279" h="60960">
                <a:moveTo>
                  <a:pt x="3510127" y="1257"/>
                </a:moveTo>
                <a:lnTo>
                  <a:pt x="3487128" y="1257"/>
                </a:lnTo>
                <a:lnTo>
                  <a:pt x="3485286" y="12407"/>
                </a:lnTo>
                <a:lnTo>
                  <a:pt x="3486289" y="12407"/>
                </a:lnTo>
                <a:lnTo>
                  <a:pt x="3487128" y="11150"/>
                </a:lnTo>
                <a:lnTo>
                  <a:pt x="3488804" y="6908"/>
                </a:lnTo>
                <a:lnTo>
                  <a:pt x="3493338" y="5029"/>
                </a:lnTo>
                <a:lnTo>
                  <a:pt x="3506597" y="5029"/>
                </a:lnTo>
                <a:lnTo>
                  <a:pt x="3501225" y="16167"/>
                </a:lnTo>
                <a:lnTo>
                  <a:pt x="3498545" y="20408"/>
                </a:lnTo>
                <a:lnTo>
                  <a:pt x="3496868" y="24803"/>
                </a:lnTo>
                <a:lnTo>
                  <a:pt x="3495852" y="27787"/>
                </a:lnTo>
                <a:lnTo>
                  <a:pt x="3495014" y="30937"/>
                </a:lnTo>
                <a:lnTo>
                  <a:pt x="3493338" y="34696"/>
                </a:lnTo>
                <a:lnTo>
                  <a:pt x="3492335" y="39560"/>
                </a:lnTo>
                <a:lnTo>
                  <a:pt x="3492335" y="43967"/>
                </a:lnTo>
                <a:lnTo>
                  <a:pt x="3493338" y="46939"/>
                </a:lnTo>
                <a:lnTo>
                  <a:pt x="3495014" y="48196"/>
                </a:lnTo>
                <a:lnTo>
                  <a:pt x="3497707" y="46939"/>
                </a:lnTo>
                <a:lnTo>
                  <a:pt x="3497707" y="35331"/>
                </a:lnTo>
                <a:lnTo>
                  <a:pt x="3499548" y="26060"/>
                </a:lnTo>
                <a:lnTo>
                  <a:pt x="3501225" y="21043"/>
                </a:lnTo>
                <a:lnTo>
                  <a:pt x="3501225" y="20408"/>
                </a:lnTo>
                <a:lnTo>
                  <a:pt x="3503079" y="16167"/>
                </a:lnTo>
                <a:lnTo>
                  <a:pt x="3504755" y="11772"/>
                </a:lnTo>
                <a:lnTo>
                  <a:pt x="3510127" y="3136"/>
                </a:lnTo>
                <a:lnTo>
                  <a:pt x="3510127" y="125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5025800" y="4862381"/>
            <a:ext cx="19685" cy="45720"/>
          </a:xfrm>
          <a:custGeom>
            <a:avLst/>
            <a:gdLst/>
            <a:ahLst/>
            <a:cxnLst/>
            <a:rect l="l" t="t" r="r" b="b"/>
            <a:pathLst>
              <a:path w="19685" h="45720">
                <a:moveTo>
                  <a:pt x="13262" y="0"/>
                </a:moveTo>
                <a:lnTo>
                  <a:pt x="3525" y="41446"/>
                </a:lnTo>
                <a:lnTo>
                  <a:pt x="1678" y="43173"/>
                </a:lnTo>
                <a:lnTo>
                  <a:pt x="0" y="44429"/>
                </a:lnTo>
                <a:lnTo>
                  <a:pt x="0" y="45685"/>
                </a:lnTo>
                <a:lnTo>
                  <a:pt x="8729" y="45685"/>
                </a:lnTo>
                <a:lnTo>
                  <a:pt x="8729" y="44429"/>
                </a:lnTo>
                <a:lnTo>
                  <a:pt x="7890" y="44429"/>
                </a:lnTo>
                <a:lnTo>
                  <a:pt x="6211" y="42545"/>
                </a:lnTo>
                <a:lnTo>
                  <a:pt x="6211" y="38934"/>
                </a:lnTo>
                <a:lnTo>
                  <a:pt x="7890" y="28416"/>
                </a:lnTo>
                <a:lnTo>
                  <a:pt x="19473" y="28416"/>
                </a:lnTo>
                <a:lnTo>
                  <a:pt x="8729" y="27160"/>
                </a:lnTo>
                <a:lnTo>
                  <a:pt x="14101" y="4238"/>
                </a:lnTo>
                <a:lnTo>
                  <a:pt x="13262" y="0"/>
                </a:lnTo>
                <a:close/>
              </a:path>
            </a:pathLst>
          </a:custGeom>
          <a:ln w="1246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5034530" y="4861125"/>
            <a:ext cx="22225" cy="46990"/>
          </a:xfrm>
          <a:custGeom>
            <a:avLst/>
            <a:gdLst/>
            <a:ahLst/>
            <a:cxnLst/>
            <a:rect l="l" t="t" r="r" b="b"/>
            <a:pathLst>
              <a:path w="22225" h="46989">
                <a:moveTo>
                  <a:pt x="8058" y="0"/>
                </a:moveTo>
                <a:lnTo>
                  <a:pt x="4532" y="1255"/>
                </a:lnTo>
                <a:lnTo>
                  <a:pt x="5372" y="5494"/>
                </a:lnTo>
                <a:lnTo>
                  <a:pt x="10744" y="28416"/>
                </a:lnTo>
                <a:lnTo>
                  <a:pt x="0" y="28416"/>
                </a:lnTo>
                <a:lnTo>
                  <a:pt x="10744" y="29672"/>
                </a:lnTo>
                <a:lnTo>
                  <a:pt x="13262" y="42074"/>
                </a:lnTo>
                <a:lnTo>
                  <a:pt x="13262" y="44429"/>
                </a:lnTo>
                <a:lnTo>
                  <a:pt x="11583" y="45685"/>
                </a:lnTo>
                <a:lnTo>
                  <a:pt x="10744" y="45685"/>
                </a:lnTo>
                <a:lnTo>
                  <a:pt x="10744" y="46941"/>
                </a:lnTo>
                <a:lnTo>
                  <a:pt x="22159" y="46941"/>
                </a:lnTo>
                <a:lnTo>
                  <a:pt x="22159" y="45685"/>
                </a:lnTo>
                <a:lnTo>
                  <a:pt x="21320" y="45685"/>
                </a:lnTo>
                <a:lnTo>
                  <a:pt x="19473" y="44429"/>
                </a:lnTo>
                <a:lnTo>
                  <a:pt x="17794" y="42702"/>
                </a:lnTo>
                <a:lnTo>
                  <a:pt x="805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5034530" y="4861125"/>
            <a:ext cx="22225" cy="46990"/>
          </a:xfrm>
          <a:custGeom>
            <a:avLst/>
            <a:gdLst/>
            <a:ahLst/>
            <a:cxnLst/>
            <a:rect l="l" t="t" r="r" b="b"/>
            <a:pathLst>
              <a:path w="22225" h="46989">
                <a:moveTo>
                  <a:pt x="8058" y="0"/>
                </a:moveTo>
                <a:lnTo>
                  <a:pt x="4532" y="1255"/>
                </a:lnTo>
                <a:lnTo>
                  <a:pt x="5372" y="5494"/>
                </a:lnTo>
                <a:lnTo>
                  <a:pt x="10744" y="28416"/>
                </a:lnTo>
                <a:lnTo>
                  <a:pt x="0" y="28416"/>
                </a:lnTo>
                <a:lnTo>
                  <a:pt x="10744" y="29672"/>
                </a:lnTo>
                <a:lnTo>
                  <a:pt x="13262" y="42074"/>
                </a:lnTo>
                <a:lnTo>
                  <a:pt x="13262" y="44429"/>
                </a:lnTo>
                <a:lnTo>
                  <a:pt x="11583" y="45685"/>
                </a:lnTo>
                <a:lnTo>
                  <a:pt x="10744" y="45685"/>
                </a:lnTo>
                <a:lnTo>
                  <a:pt x="10744" y="46941"/>
                </a:lnTo>
                <a:lnTo>
                  <a:pt x="22159" y="46941"/>
                </a:lnTo>
                <a:lnTo>
                  <a:pt x="22159" y="45685"/>
                </a:lnTo>
                <a:lnTo>
                  <a:pt x="21320" y="45685"/>
                </a:lnTo>
                <a:lnTo>
                  <a:pt x="19473" y="44429"/>
                </a:lnTo>
                <a:lnTo>
                  <a:pt x="17794" y="42702"/>
                </a:lnTo>
                <a:lnTo>
                  <a:pt x="8058" y="0"/>
                </a:lnTo>
                <a:close/>
              </a:path>
            </a:pathLst>
          </a:custGeom>
          <a:ln w="1244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5065419" y="4861752"/>
            <a:ext cx="19050" cy="46355"/>
          </a:xfrm>
          <a:custGeom>
            <a:avLst/>
            <a:gdLst/>
            <a:ahLst/>
            <a:cxnLst/>
            <a:rect l="l" t="t" r="r" b="b"/>
            <a:pathLst>
              <a:path w="19050" h="46354">
                <a:moveTo>
                  <a:pt x="10744" y="0"/>
                </a:moveTo>
                <a:lnTo>
                  <a:pt x="9736" y="0"/>
                </a:lnTo>
                <a:lnTo>
                  <a:pt x="9736" y="627"/>
                </a:lnTo>
                <a:lnTo>
                  <a:pt x="7218" y="3139"/>
                </a:lnTo>
                <a:lnTo>
                  <a:pt x="5372" y="3767"/>
                </a:lnTo>
                <a:lnTo>
                  <a:pt x="1846" y="4395"/>
                </a:lnTo>
                <a:lnTo>
                  <a:pt x="0" y="4395"/>
                </a:lnTo>
                <a:lnTo>
                  <a:pt x="0" y="5494"/>
                </a:lnTo>
                <a:lnTo>
                  <a:pt x="4532" y="5494"/>
                </a:lnTo>
                <a:lnTo>
                  <a:pt x="6211" y="6122"/>
                </a:lnTo>
                <a:lnTo>
                  <a:pt x="7218" y="8006"/>
                </a:lnTo>
                <a:lnTo>
                  <a:pt x="7218" y="40818"/>
                </a:lnTo>
                <a:lnTo>
                  <a:pt x="6211" y="43801"/>
                </a:lnTo>
                <a:lnTo>
                  <a:pt x="5372" y="43801"/>
                </a:lnTo>
                <a:lnTo>
                  <a:pt x="1846" y="45057"/>
                </a:lnTo>
                <a:lnTo>
                  <a:pt x="0" y="45057"/>
                </a:lnTo>
                <a:lnTo>
                  <a:pt x="0" y="46313"/>
                </a:lnTo>
                <a:lnTo>
                  <a:pt x="18634" y="46313"/>
                </a:lnTo>
                <a:lnTo>
                  <a:pt x="18634" y="45057"/>
                </a:lnTo>
                <a:lnTo>
                  <a:pt x="15948" y="45057"/>
                </a:lnTo>
                <a:lnTo>
                  <a:pt x="12422" y="43801"/>
                </a:lnTo>
                <a:lnTo>
                  <a:pt x="10744" y="40818"/>
                </a:lnTo>
                <a:lnTo>
                  <a:pt x="10744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5065419" y="4861752"/>
            <a:ext cx="19050" cy="46355"/>
          </a:xfrm>
          <a:custGeom>
            <a:avLst/>
            <a:gdLst/>
            <a:ahLst/>
            <a:cxnLst/>
            <a:rect l="l" t="t" r="r" b="b"/>
            <a:pathLst>
              <a:path w="19050" h="46354">
                <a:moveTo>
                  <a:pt x="10744" y="0"/>
                </a:moveTo>
                <a:lnTo>
                  <a:pt x="9736" y="0"/>
                </a:lnTo>
                <a:lnTo>
                  <a:pt x="9736" y="627"/>
                </a:lnTo>
                <a:lnTo>
                  <a:pt x="7218" y="3139"/>
                </a:lnTo>
                <a:lnTo>
                  <a:pt x="5372" y="3767"/>
                </a:lnTo>
                <a:lnTo>
                  <a:pt x="1846" y="4395"/>
                </a:lnTo>
                <a:lnTo>
                  <a:pt x="0" y="4395"/>
                </a:lnTo>
                <a:lnTo>
                  <a:pt x="0" y="5494"/>
                </a:lnTo>
                <a:lnTo>
                  <a:pt x="4532" y="5494"/>
                </a:lnTo>
                <a:lnTo>
                  <a:pt x="6211" y="6122"/>
                </a:lnTo>
                <a:lnTo>
                  <a:pt x="7218" y="8006"/>
                </a:lnTo>
                <a:lnTo>
                  <a:pt x="7218" y="40818"/>
                </a:lnTo>
                <a:lnTo>
                  <a:pt x="6211" y="43801"/>
                </a:lnTo>
                <a:lnTo>
                  <a:pt x="5372" y="43801"/>
                </a:lnTo>
                <a:lnTo>
                  <a:pt x="1846" y="45057"/>
                </a:lnTo>
                <a:lnTo>
                  <a:pt x="0" y="45057"/>
                </a:lnTo>
                <a:lnTo>
                  <a:pt x="0" y="46313"/>
                </a:lnTo>
                <a:lnTo>
                  <a:pt x="18634" y="46313"/>
                </a:lnTo>
                <a:lnTo>
                  <a:pt x="18634" y="45057"/>
                </a:lnTo>
                <a:lnTo>
                  <a:pt x="15948" y="45057"/>
                </a:lnTo>
                <a:lnTo>
                  <a:pt x="12422" y="43801"/>
                </a:lnTo>
                <a:lnTo>
                  <a:pt x="10744" y="40818"/>
                </a:lnTo>
                <a:lnTo>
                  <a:pt x="10744" y="0"/>
                </a:lnTo>
                <a:close/>
              </a:path>
            </a:pathLst>
          </a:custGeom>
          <a:ln w="1247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092951" y="4861752"/>
            <a:ext cx="28575" cy="46355"/>
          </a:xfrm>
          <a:custGeom>
            <a:avLst/>
            <a:gdLst/>
            <a:ahLst/>
            <a:cxnLst/>
            <a:rect l="l" t="t" r="r" b="b"/>
            <a:pathLst>
              <a:path w="28575" h="46354">
                <a:moveTo>
                  <a:pt x="21152" y="0"/>
                </a:moveTo>
                <a:lnTo>
                  <a:pt x="18466" y="0"/>
                </a:lnTo>
                <a:lnTo>
                  <a:pt x="0" y="30928"/>
                </a:lnTo>
                <a:lnTo>
                  <a:pt x="0" y="32655"/>
                </a:lnTo>
                <a:lnTo>
                  <a:pt x="16619" y="32655"/>
                </a:lnTo>
                <a:lnTo>
                  <a:pt x="16619" y="43801"/>
                </a:lnTo>
                <a:lnTo>
                  <a:pt x="13094" y="45057"/>
                </a:lnTo>
                <a:lnTo>
                  <a:pt x="10576" y="45057"/>
                </a:lnTo>
                <a:lnTo>
                  <a:pt x="10576" y="46313"/>
                </a:lnTo>
                <a:lnTo>
                  <a:pt x="27363" y="46313"/>
                </a:lnTo>
                <a:lnTo>
                  <a:pt x="27363" y="45057"/>
                </a:lnTo>
                <a:lnTo>
                  <a:pt x="24677" y="45057"/>
                </a:lnTo>
                <a:lnTo>
                  <a:pt x="21991" y="43801"/>
                </a:lnTo>
                <a:lnTo>
                  <a:pt x="21152" y="41446"/>
                </a:lnTo>
                <a:lnTo>
                  <a:pt x="21152" y="32655"/>
                </a:lnTo>
                <a:lnTo>
                  <a:pt x="28203" y="32655"/>
                </a:lnTo>
                <a:lnTo>
                  <a:pt x="28203" y="30928"/>
                </a:lnTo>
                <a:lnTo>
                  <a:pt x="2518" y="30928"/>
                </a:lnTo>
                <a:lnTo>
                  <a:pt x="16619" y="6750"/>
                </a:lnTo>
                <a:lnTo>
                  <a:pt x="2115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5092951" y="4861752"/>
            <a:ext cx="28575" cy="46355"/>
          </a:xfrm>
          <a:custGeom>
            <a:avLst/>
            <a:gdLst/>
            <a:ahLst/>
            <a:cxnLst/>
            <a:rect l="l" t="t" r="r" b="b"/>
            <a:pathLst>
              <a:path w="28575" h="46354">
                <a:moveTo>
                  <a:pt x="21152" y="0"/>
                </a:moveTo>
                <a:lnTo>
                  <a:pt x="18466" y="0"/>
                </a:lnTo>
                <a:lnTo>
                  <a:pt x="0" y="30928"/>
                </a:lnTo>
                <a:lnTo>
                  <a:pt x="0" y="32655"/>
                </a:lnTo>
                <a:lnTo>
                  <a:pt x="16619" y="32655"/>
                </a:lnTo>
                <a:lnTo>
                  <a:pt x="16619" y="41446"/>
                </a:lnTo>
                <a:lnTo>
                  <a:pt x="16619" y="43801"/>
                </a:lnTo>
                <a:lnTo>
                  <a:pt x="13094" y="45057"/>
                </a:lnTo>
                <a:lnTo>
                  <a:pt x="10576" y="45057"/>
                </a:lnTo>
                <a:lnTo>
                  <a:pt x="10576" y="46313"/>
                </a:lnTo>
                <a:lnTo>
                  <a:pt x="27363" y="46313"/>
                </a:lnTo>
                <a:lnTo>
                  <a:pt x="27363" y="45057"/>
                </a:lnTo>
                <a:lnTo>
                  <a:pt x="24677" y="45057"/>
                </a:lnTo>
                <a:lnTo>
                  <a:pt x="21991" y="43801"/>
                </a:lnTo>
                <a:lnTo>
                  <a:pt x="21152" y="41446"/>
                </a:lnTo>
                <a:lnTo>
                  <a:pt x="21152" y="32655"/>
                </a:lnTo>
                <a:lnTo>
                  <a:pt x="28203" y="32655"/>
                </a:lnTo>
                <a:lnTo>
                  <a:pt x="28203" y="30928"/>
                </a:lnTo>
                <a:lnTo>
                  <a:pt x="21152" y="30928"/>
                </a:lnTo>
                <a:lnTo>
                  <a:pt x="2518" y="30928"/>
                </a:lnTo>
                <a:lnTo>
                  <a:pt x="16619" y="6750"/>
                </a:lnTo>
                <a:lnTo>
                  <a:pt x="21152" y="0"/>
                </a:lnTo>
                <a:close/>
              </a:path>
            </a:pathLst>
          </a:custGeom>
          <a:ln w="1236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5109571" y="4861752"/>
            <a:ext cx="5080" cy="31115"/>
          </a:xfrm>
          <a:custGeom>
            <a:avLst/>
            <a:gdLst/>
            <a:ahLst/>
            <a:cxnLst/>
            <a:rect l="l" t="t" r="r" b="b"/>
            <a:pathLst>
              <a:path w="5079" h="31114">
                <a:moveTo>
                  <a:pt x="4532" y="0"/>
                </a:moveTo>
                <a:lnTo>
                  <a:pt x="0" y="6750"/>
                </a:lnTo>
                <a:lnTo>
                  <a:pt x="0" y="30928"/>
                </a:lnTo>
                <a:lnTo>
                  <a:pt x="4532" y="30928"/>
                </a:lnTo>
                <a:lnTo>
                  <a:pt x="45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5095469" y="4861752"/>
            <a:ext cx="19050" cy="31115"/>
          </a:xfrm>
          <a:custGeom>
            <a:avLst/>
            <a:gdLst/>
            <a:ahLst/>
            <a:cxnLst/>
            <a:rect l="l" t="t" r="r" b="b"/>
            <a:pathLst>
              <a:path w="19050" h="31114">
                <a:moveTo>
                  <a:pt x="18634" y="0"/>
                </a:moveTo>
                <a:lnTo>
                  <a:pt x="14101" y="6750"/>
                </a:lnTo>
                <a:lnTo>
                  <a:pt x="14101" y="30928"/>
                </a:lnTo>
                <a:lnTo>
                  <a:pt x="0" y="30928"/>
                </a:lnTo>
                <a:lnTo>
                  <a:pt x="18634" y="30928"/>
                </a:lnTo>
                <a:lnTo>
                  <a:pt x="18634" y="0"/>
                </a:lnTo>
                <a:close/>
              </a:path>
            </a:pathLst>
          </a:custGeom>
          <a:ln w="12373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4455524" y="4865834"/>
            <a:ext cx="29209" cy="12065"/>
          </a:xfrm>
          <a:custGeom>
            <a:avLst/>
            <a:gdLst/>
            <a:ahLst/>
            <a:cxnLst/>
            <a:rect l="l" t="t" r="r" b="b"/>
            <a:pathLst>
              <a:path w="29210" h="12064">
                <a:moveTo>
                  <a:pt x="19305" y="0"/>
                </a:moveTo>
                <a:lnTo>
                  <a:pt x="14101" y="313"/>
                </a:lnTo>
                <a:lnTo>
                  <a:pt x="17627" y="627"/>
                </a:lnTo>
                <a:lnTo>
                  <a:pt x="21991" y="1883"/>
                </a:lnTo>
                <a:lnTo>
                  <a:pt x="23838" y="2982"/>
                </a:lnTo>
                <a:lnTo>
                  <a:pt x="24677" y="5965"/>
                </a:lnTo>
                <a:lnTo>
                  <a:pt x="24677" y="7378"/>
                </a:lnTo>
                <a:lnTo>
                  <a:pt x="21991" y="9733"/>
                </a:lnTo>
                <a:lnTo>
                  <a:pt x="20313" y="10361"/>
                </a:lnTo>
                <a:lnTo>
                  <a:pt x="14941" y="11303"/>
                </a:lnTo>
                <a:lnTo>
                  <a:pt x="0" y="11303"/>
                </a:lnTo>
                <a:lnTo>
                  <a:pt x="0" y="11931"/>
                </a:lnTo>
                <a:lnTo>
                  <a:pt x="15780" y="11931"/>
                </a:lnTo>
                <a:lnTo>
                  <a:pt x="21152" y="11617"/>
                </a:lnTo>
                <a:lnTo>
                  <a:pt x="25517" y="10361"/>
                </a:lnTo>
                <a:lnTo>
                  <a:pt x="28203" y="8948"/>
                </a:lnTo>
                <a:lnTo>
                  <a:pt x="29042" y="6279"/>
                </a:lnTo>
                <a:lnTo>
                  <a:pt x="29042" y="5023"/>
                </a:lnTo>
                <a:lnTo>
                  <a:pt x="27363" y="2354"/>
                </a:lnTo>
                <a:lnTo>
                  <a:pt x="24677" y="1255"/>
                </a:lnTo>
                <a:lnTo>
                  <a:pt x="1930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4455524" y="4865834"/>
            <a:ext cx="29209" cy="12065"/>
          </a:xfrm>
          <a:custGeom>
            <a:avLst/>
            <a:gdLst/>
            <a:ahLst/>
            <a:cxnLst/>
            <a:rect l="l" t="t" r="r" b="b"/>
            <a:pathLst>
              <a:path w="29210" h="12064">
                <a:moveTo>
                  <a:pt x="19305" y="0"/>
                </a:moveTo>
                <a:lnTo>
                  <a:pt x="14101" y="313"/>
                </a:lnTo>
                <a:lnTo>
                  <a:pt x="17627" y="627"/>
                </a:lnTo>
                <a:lnTo>
                  <a:pt x="21991" y="1883"/>
                </a:lnTo>
                <a:lnTo>
                  <a:pt x="23838" y="2982"/>
                </a:lnTo>
                <a:lnTo>
                  <a:pt x="24677" y="5965"/>
                </a:lnTo>
                <a:lnTo>
                  <a:pt x="24677" y="7378"/>
                </a:lnTo>
                <a:lnTo>
                  <a:pt x="21991" y="9733"/>
                </a:lnTo>
                <a:lnTo>
                  <a:pt x="20313" y="10361"/>
                </a:lnTo>
                <a:lnTo>
                  <a:pt x="14941" y="11303"/>
                </a:lnTo>
                <a:lnTo>
                  <a:pt x="10576" y="11303"/>
                </a:lnTo>
                <a:lnTo>
                  <a:pt x="1678" y="11303"/>
                </a:lnTo>
                <a:lnTo>
                  <a:pt x="0" y="11303"/>
                </a:lnTo>
                <a:lnTo>
                  <a:pt x="0" y="11931"/>
                </a:lnTo>
                <a:lnTo>
                  <a:pt x="15780" y="11931"/>
                </a:lnTo>
                <a:lnTo>
                  <a:pt x="21152" y="11617"/>
                </a:lnTo>
                <a:lnTo>
                  <a:pt x="25517" y="10361"/>
                </a:lnTo>
                <a:lnTo>
                  <a:pt x="28203" y="8948"/>
                </a:lnTo>
                <a:lnTo>
                  <a:pt x="29042" y="6279"/>
                </a:lnTo>
                <a:lnTo>
                  <a:pt x="29042" y="5023"/>
                </a:lnTo>
                <a:lnTo>
                  <a:pt x="27363" y="2354"/>
                </a:lnTo>
                <a:lnTo>
                  <a:pt x="24677" y="1255"/>
                </a:lnTo>
                <a:lnTo>
                  <a:pt x="19305" y="0"/>
                </a:lnTo>
                <a:close/>
              </a:path>
            </a:pathLst>
          </a:custGeom>
          <a:ln w="1189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4457203" y="4856415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79" h="20954">
                <a:moveTo>
                  <a:pt x="12422" y="0"/>
                </a:moveTo>
                <a:lnTo>
                  <a:pt x="0" y="0"/>
                </a:lnTo>
                <a:lnTo>
                  <a:pt x="1846" y="313"/>
                </a:lnTo>
                <a:lnTo>
                  <a:pt x="2686" y="1255"/>
                </a:lnTo>
                <a:lnTo>
                  <a:pt x="2686" y="19467"/>
                </a:lnTo>
                <a:lnTo>
                  <a:pt x="1846" y="20409"/>
                </a:lnTo>
                <a:lnTo>
                  <a:pt x="0" y="20723"/>
                </a:lnTo>
                <a:lnTo>
                  <a:pt x="8897" y="20723"/>
                </a:lnTo>
                <a:lnTo>
                  <a:pt x="7050" y="20409"/>
                </a:lnTo>
                <a:lnTo>
                  <a:pt x="7050" y="9733"/>
                </a:lnTo>
                <a:lnTo>
                  <a:pt x="12422" y="9733"/>
                </a:lnTo>
                <a:lnTo>
                  <a:pt x="17627" y="9419"/>
                </a:lnTo>
                <a:lnTo>
                  <a:pt x="7050" y="9262"/>
                </a:lnTo>
                <a:lnTo>
                  <a:pt x="7050" y="313"/>
                </a:lnTo>
                <a:lnTo>
                  <a:pt x="8897" y="0"/>
                </a:lnTo>
                <a:lnTo>
                  <a:pt x="1242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4457203" y="4856415"/>
            <a:ext cx="17780" cy="20955"/>
          </a:xfrm>
          <a:custGeom>
            <a:avLst/>
            <a:gdLst/>
            <a:ahLst/>
            <a:cxnLst/>
            <a:rect l="l" t="t" r="r" b="b"/>
            <a:pathLst>
              <a:path w="17779" h="20954">
                <a:moveTo>
                  <a:pt x="0" y="0"/>
                </a:moveTo>
                <a:lnTo>
                  <a:pt x="1846" y="313"/>
                </a:lnTo>
                <a:lnTo>
                  <a:pt x="2686" y="1255"/>
                </a:lnTo>
                <a:lnTo>
                  <a:pt x="2686" y="19467"/>
                </a:lnTo>
                <a:lnTo>
                  <a:pt x="1846" y="20409"/>
                </a:lnTo>
                <a:lnTo>
                  <a:pt x="0" y="20723"/>
                </a:lnTo>
                <a:lnTo>
                  <a:pt x="8897" y="20723"/>
                </a:lnTo>
                <a:lnTo>
                  <a:pt x="7050" y="20409"/>
                </a:lnTo>
                <a:lnTo>
                  <a:pt x="7050" y="19467"/>
                </a:lnTo>
                <a:lnTo>
                  <a:pt x="7050" y="9733"/>
                </a:lnTo>
                <a:lnTo>
                  <a:pt x="12422" y="9733"/>
                </a:lnTo>
                <a:lnTo>
                  <a:pt x="17627" y="9419"/>
                </a:lnTo>
                <a:lnTo>
                  <a:pt x="7050" y="9262"/>
                </a:lnTo>
                <a:lnTo>
                  <a:pt x="7050" y="1255"/>
                </a:lnTo>
                <a:lnTo>
                  <a:pt x="7050" y="313"/>
                </a:lnTo>
                <a:lnTo>
                  <a:pt x="8897" y="0"/>
                </a:lnTo>
                <a:lnTo>
                  <a:pt x="12422" y="0"/>
                </a:lnTo>
                <a:lnTo>
                  <a:pt x="0" y="0"/>
                </a:lnTo>
                <a:close/>
              </a:path>
            </a:pathLst>
          </a:custGeom>
          <a:ln w="1224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4455524" y="4855944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39" h="10160">
                <a:moveTo>
                  <a:pt x="14941" y="0"/>
                </a:moveTo>
                <a:lnTo>
                  <a:pt x="0" y="0"/>
                </a:lnTo>
                <a:lnTo>
                  <a:pt x="0" y="470"/>
                </a:lnTo>
                <a:lnTo>
                  <a:pt x="14941" y="470"/>
                </a:lnTo>
                <a:lnTo>
                  <a:pt x="20313" y="1412"/>
                </a:lnTo>
                <a:lnTo>
                  <a:pt x="21152" y="2040"/>
                </a:lnTo>
                <a:lnTo>
                  <a:pt x="22831" y="4866"/>
                </a:lnTo>
                <a:lnTo>
                  <a:pt x="22831" y="6122"/>
                </a:lnTo>
                <a:lnTo>
                  <a:pt x="20313" y="8477"/>
                </a:lnTo>
                <a:lnTo>
                  <a:pt x="14941" y="9733"/>
                </a:lnTo>
                <a:lnTo>
                  <a:pt x="8729" y="9733"/>
                </a:lnTo>
                <a:lnTo>
                  <a:pt x="19305" y="9890"/>
                </a:lnTo>
                <a:lnTo>
                  <a:pt x="21991" y="9419"/>
                </a:lnTo>
                <a:lnTo>
                  <a:pt x="25517" y="7849"/>
                </a:lnTo>
                <a:lnTo>
                  <a:pt x="27363" y="4866"/>
                </a:lnTo>
                <a:lnTo>
                  <a:pt x="27363" y="3139"/>
                </a:lnTo>
                <a:lnTo>
                  <a:pt x="24677" y="784"/>
                </a:lnTo>
                <a:lnTo>
                  <a:pt x="21152" y="156"/>
                </a:lnTo>
                <a:lnTo>
                  <a:pt x="1494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4455524" y="4855944"/>
            <a:ext cx="27940" cy="10160"/>
          </a:xfrm>
          <a:custGeom>
            <a:avLst/>
            <a:gdLst/>
            <a:ahLst/>
            <a:cxnLst/>
            <a:rect l="l" t="t" r="r" b="b"/>
            <a:pathLst>
              <a:path w="27939" h="10160">
                <a:moveTo>
                  <a:pt x="14941" y="0"/>
                </a:moveTo>
                <a:lnTo>
                  <a:pt x="0" y="0"/>
                </a:lnTo>
                <a:lnTo>
                  <a:pt x="0" y="470"/>
                </a:lnTo>
                <a:lnTo>
                  <a:pt x="1678" y="470"/>
                </a:lnTo>
                <a:lnTo>
                  <a:pt x="14101" y="470"/>
                </a:lnTo>
                <a:lnTo>
                  <a:pt x="14941" y="470"/>
                </a:lnTo>
                <a:lnTo>
                  <a:pt x="20313" y="1412"/>
                </a:lnTo>
                <a:lnTo>
                  <a:pt x="21152" y="2040"/>
                </a:lnTo>
                <a:lnTo>
                  <a:pt x="22831" y="4866"/>
                </a:lnTo>
                <a:lnTo>
                  <a:pt x="22831" y="6122"/>
                </a:lnTo>
                <a:lnTo>
                  <a:pt x="20313" y="8477"/>
                </a:lnTo>
                <a:lnTo>
                  <a:pt x="14941" y="9733"/>
                </a:lnTo>
                <a:lnTo>
                  <a:pt x="8729" y="9733"/>
                </a:lnTo>
                <a:lnTo>
                  <a:pt x="19305" y="9890"/>
                </a:lnTo>
                <a:lnTo>
                  <a:pt x="21991" y="9419"/>
                </a:lnTo>
                <a:lnTo>
                  <a:pt x="25517" y="7849"/>
                </a:lnTo>
                <a:lnTo>
                  <a:pt x="27363" y="4866"/>
                </a:lnTo>
                <a:lnTo>
                  <a:pt x="27363" y="3139"/>
                </a:lnTo>
                <a:lnTo>
                  <a:pt x="24677" y="784"/>
                </a:lnTo>
                <a:lnTo>
                  <a:pt x="21152" y="156"/>
                </a:lnTo>
                <a:lnTo>
                  <a:pt x="14941" y="0"/>
                </a:lnTo>
                <a:close/>
              </a:path>
            </a:pathLst>
          </a:custGeom>
          <a:ln w="1186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4490778" y="4872114"/>
            <a:ext cx="26034" cy="5715"/>
          </a:xfrm>
          <a:custGeom>
            <a:avLst/>
            <a:gdLst/>
            <a:ahLst/>
            <a:cxnLst/>
            <a:rect l="l" t="t" r="r" b="b"/>
            <a:pathLst>
              <a:path w="26035" h="5714">
                <a:moveTo>
                  <a:pt x="25685" y="0"/>
                </a:moveTo>
                <a:lnTo>
                  <a:pt x="23838" y="0"/>
                </a:lnTo>
                <a:lnTo>
                  <a:pt x="22999" y="1412"/>
                </a:lnTo>
                <a:lnTo>
                  <a:pt x="21152" y="2982"/>
                </a:lnTo>
                <a:lnTo>
                  <a:pt x="21152" y="3296"/>
                </a:lnTo>
                <a:lnTo>
                  <a:pt x="17627" y="3767"/>
                </a:lnTo>
                <a:lnTo>
                  <a:pt x="0" y="3767"/>
                </a:lnTo>
                <a:lnTo>
                  <a:pt x="0" y="5651"/>
                </a:lnTo>
                <a:lnTo>
                  <a:pt x="23838" y="5651"/>
                </a:lnTo>
                <a:lnTo>
                  <a:pt x="2568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4490778" y="4872114"/>
            <a:ext cx="26034" cy="5715"/>
          </a:xfrm>
          <a:custGeom>
            <a:avLst/>
            <a:gdLst/>
            <a:ahLst/>
            <a:cxnLst/>
            <a:rect l="l" t="t" r="r" b="b"/>
            <a:pathLst>
              <a:path w="26035" h="5714">
                <a:moveTo>
                  <a:pt x="25685" y="0"/>
                </a:moveTo>
                <a:lnTo>
                  <a:pt x="23838" y="0"/>
                </a:lnTo>
                <a:lnTo>
                  <a:pt x="22999" y="1412"/>
                </a:lnTo>
                <a:lnTo>
                  <a:pt x="21152" y="2982"/>
                </a:lnTo>
                <a:lnTo>
                  <a:pt x="21152" y="3296"/>
                </a:lnTo>
                <a:lnTo>
                  <a:pt x="17627" y="3767"/>
                </a:lnTo>
                <a:lnTo>
                  <a:pt x="2686" y="3767"/>
                </a:lnTo>
                <a:lnTo>
                  <a:pt x="0" y="3767"/>
                </a:lnTo>
                <a:lnTo>
                  <a:pt x="0" y="5651"/>
                </a:lnTo>
                <a:lnTo>
                  <a:pt x="23838" y="5651"/>
                </a:lnTo>
                <a:lnTo>
                  <a:pt x="25685" y="0"/>
                </a:lnTo>
                <a:close/>
              </a:path>
            </a:pathLst>
          </a:custGeom>
          <a:ln w="1181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4490778" y="4856101"/>
            <a:ext cx="24765" cy="20320"/>
          </a:xfrm>
          <a:custGeom>
            <a:avLst/>
            <a:gdLst/>
            <a:ahLst/>
            <a:cxnLst/>
            <a:rect l="l" t="t" r="r" b="b"/>
            <a:pathLst>
              <a:path w="24764" h="20320">
                <a:moveTo>
                  <a:pt x="19473" y="0"/>
                </a:moveTo>
                <a:lnTo>
                  <a:pt x="11415" y="0"/>
                </a:lnTo>
                <a:lnTo>
                  <a:pt x="14941" y="313"/>
                </a:lnTo>
                <a:lnTo>
                  <a:pt x="17627" y="1569"/>
                </a:lnTo>
                <a:lnTo>
                  <a:pt x="18466" y="1569"/>
                </a:lnTo>
                <a:lnTo>
                  <a:pt x="19473" y="2982"/>
                </a:lnTo>
                <a:lnTo>
                  <a:pt x="20313" y="4709"/>
                </a:lnTo>
                <a:lnTo>
                  <a:pt x="20313" y="5337"/>
                </a:lnTo>
                <a:lnTo>
                  <a:pt x="19473" y="6907"/>
                </a:lnTo>
                <a:lnTo>
                  <a:pt x="17627" y="8634"/>
                </a:lnTo>
                <a:lnTo>
                  <a:pt x="16787" y="9733"/>
                </a:lnTo>
                <a:lnTo>
                  <a:pt x="14101" y="11303"/>
                </a:lnTo>
                <a:lnTo>
                  <a:pt x="11415" y="12716"/>
                </a:lnTo>
                <a:lnTo>
                  <a:pt x="11415" y="13030"/>
                </a:lnTo>
                <a:lnTo>
                  <a:pt x="8897" y="14443"/>
                </a:lnTo>
                <a:lnTo>
                  <a:pt x="6211" y="15699"/>
                </a:lnTo>
                <a:lnTo>
                  <a:pt x="4364" y="16955"/>
                </a:lnTo>
                <a:lnTo>
                  <a:pt x="4364" y="17112"/>
                </a:lnTo>
                <a:lnTo>
                  <a:pt x="1846" y="18682"/>
                </a:lnTo>
                <a:lnTo>
                  <a:pt x="0" y="19781"/>
                </a:lnTo>
                <a:lnTo>
                  <a:pt x="2686" y="19781"/>
                </a:lnTo>
                <a:lnTo>
                  <a:pt x="2686" y="19467"/>
                </a:lnTo>
                <a:lnTo>
                  <a:pt x="7050" y="16641"/>
                </a:lnTo>
                <a:lnTo>
                  <a:pt x="8897" y="16013"/>
                </a:lnTo>
                <a:lnTo>
                  <a:pt x="10576" y="15071"/>
                </a:lnTo>
                <a:lnTo>
                  <a:pt x="13262" y="13658"/>
                </a:lnTo>
                <a:lnTo>
                  <a:pt x="15948" y="12402"/>
                </a:lnTo>
                <a:lnTo>
                  <a:pt x="18466" y="10989"/>
                </a:lnTo>
                <a:lnTo>
                  <a:pt x="19473" y="10675"/>
                </a:lnTo>
                <a:lnTo>
                  <a:pt x="22999" y="7692"/>
                </a:lnTo>
                <a:lnTo>
                  <a:pt x="23838" y="6593"/>
                </a:lnTo>
                <a:lnTo>
                  <a:pt x="24677" y="4709"/>
                </a:lnTo>
                <a:lnTo>
                  <a:pt x="24677" y="3924"/>
                </a:lnTo>
                <a:lnTo>
                  <a:pt x="23838" y="2354"/>
                </a:lnTo>
                <a:lnTo>
                  <a:pt x="22159" y="941"/>
                </a:lnTo>
                <a:lnTo>
                  <a:pt x="19473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4490778" y="4856101"/>
            <a:ext cx="24765" cy="20320"/>
          </a:xfrm>
          <a:custGeom>
            <a:avLst/>
            <a:gdLst/>
            <a:ahLst/>
            <a:cxnLst/>
            <a:rect l="l" t="t" r="r" b="b"/>
            <a:pathLst>
              <a:path w="24764" h="20320">
                <a:moveTo>
                  <a:pt x="19473" y="0"/>
                </a:moveTo>
                <a:lnTo>
                  <a:pt x="11415" y="0"/>
                </a:lnTo>
                <a:lnTo>
                  <a:pt x="14941" y="313"/>
                </a:lnTo>
                <a:lnTo>
                  <a:pt x="17627" y="1569"/>
                </a:lnTo>
                <a:lnTo>
                  <a:pt x="18466" y="1569"/>
                </a:lnTo>
                <a:lnTo>
                  <a:pt x="19473" y="2982"/>
                </a:lnTo>
                <a:lnTo>
                  <a:pt x="20313" y="4709"/>
                </a:lnTo>
                <a:lnTo>
                  <a:pt x="20313" y="5337"/>
                </a:lnTo>
                <a:lnTo>
                  <a:pt x="19473" y="6907"/>
                </a:lnTo>
                <a:lnTo>
                  <a:pt x="17627" y="8634"/>
                </a:lnTo>
                <a:lnTo>
                  <a:pt x="16787" y="9733"/>
                </a:lnTo>
                <a:lnTo>
                  <a:pt x="14101" y="11303"/>
                </a:lnTo>
                <a:lnTo>
                  <a:pt x="11415" y="12716"/>
                </a:lnTo>
                <a:lnTo>
                  <a:pt x="11415" y="13030"/>
                </a:lnTo>
                <a:lnTo>
                  <a:pt x="8897" y="14443"/>
                </a:lnTo>
                <a:lnTo>
                  <a:pt x="6211" y="15699"/>
                </a:lnTo>
                <a:lnTo>
                  <a:pt x="4364" y="16955"/>
                </a:lnTo>
                <a:lnTo>
                  <a:pt x="4364" y="17112"/>
                </a:lnTo>
                <a:lnTo>
                  <a:pt x="1846" y="18682"/>
                </a:lnTo>
                <a:lnTo>
                  <a:pt x="0" y="19781"/>
                </a:lnTo>
                <a:lnTo>
                  <a:pt x="2686" y="19781"/>
                </a:lnTo>
                <a:lnTo>
                  <a:pt x="2686" y="19467"/>
                </a:lnTo>
                <a:lnTo>
                  <a:pt x="4364" y="18368"/>
                </a:lnTo>
                <a:lnTo>
                  <a:pt x="7050" y="16641"/>
                </a:lnTo>
                <a:lnTo>
                  <a:pt x="8897" y="16013"/>
                </a:lnTo>
                <a:lnTo>
                  <a:pt x="10576" y="15071"/>
                </a:lnTo>
                <a:lnTo>
                  <a:pt x="13262" y="13658"/>
                </a:lnTo>
                <a:lnTo>
                  <a:pt x="15948" y="12402"/>
                </a:lnTo>
                <a:lnTo>
                  <a:pt x="18466" y="10989"/>
                </a:lnTo>
                <a:lnTo>
                  <a:pt x="24677" y="4709"/>
                </a:lnTo>
                <a:lnTo>
                  <a:pt x="24677" y="3924"/>
                </a:lnTo>
                <a:lnTo>
                  <a:pt x="23838" y="2354"/>
                </a:lnTo>
                <a:lnTo>
                  <a:pt x="22159" y="941"/>
                </a:lnTo>
                <a:lnTo>
                  <a:pt x="19473" y="0"/>
                </a:lnTo>
                <a:close/>
              </a:path>
            </a:pathLst>
          </a:custGeom>
          <a:ln w="12093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4491618" y="485563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5948" y="0"/>
                </a:moveTo>
                <a:lnTo>
                  <a:pt x="11583" y="0"/>
                </a:lnTo>
                <a:lnTo>
                  <a:pt x="9736" y="0"/>
                </a:lnTo>
                <a:lnTo>
                  <a:pt x="7050" y="313"/>
                </a:lnTo>
                <a:lnTo>
                  <a:pt x="3525" y="1098"/>
                </a:lnTo>
                <a:lnTo>
                  <a:pt x="1846" y="2040"/>
                </a:lnTo>
                <a:lnTo>
                  <a:pt x="0" y="3453"/>
                </a:lnTo>
                <a:lnTo>
                  <a:pt x="0" y="5180"/>
                </a:lnTo>
                <a:lnTo>
                  <a:pt x="1007" y="6750"/>
                </a:lnTo>
                <a:lnTo>
                  <a:pt x="2686" y="7378"/>
                </a:lnTo>
                <a:lnTo>
                  <a:pt x="4532" y="7064"/>
                </a:lnTo>
                <a:lnTo>
                  <a:pt x="5372" y="6122"/>
                </a:lnTo>
                <a:lnTo>
                  <a:pt x="4532" y="5023"/>
                </a:lnTo>
                <a:lnTo>
                  <a:pt x="3525" y="3453"/>
                </a:lnTo>
                <a:lnTo>
                  <a:pt x="3525" y="2825"/>
                </a:lnTo>
                <a:lnTo>
                  <a:pt x="6211" y="1412"/>
                </a:lnTo>
                <a:lnTo>
                  <a:pt x="7050" y="1098"/>
                </a:lnTo>
                <a:lnTo>
                  <a:pt x="10576" y="470"/>
                </a:lnTo>
                <a:lnTo>
                  <a:pt x="18634" y="470"/>
                </a:lnTo>
                <a:lnTo>
                  <a:pt x="1594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4491618" y="4855630"/>
            <a:ext cx="19050" cy="7620"/>
          </a:xfrm>
          <a:custGeom>
            <a:avLst/>
            <a:gdLst/>
            <a:ahLst/>
            <a:cxnLst/>
            <a:rect l="l" t="t" r="r" b="b"/>
            <a:pathLst>
              <a:path w="19050" h="7620">
                <a:moveTo>
                  <a:pt x="11583" y="0"/>
                </a:moveTo>
                <a:lnTo>
                  <a:pt x="9736" y="0"/>
                </a:lnTo>
                <a:lnTo>
                  <a:pt x="7050" y="313"/>
                </a:lnTo>
                <a:lnTo>
                  <a:pt x="3525" y="1098"/>
                </a:lnTo>
                <a:lnTo>
                  <a:pt x="1846" y="2040"/>
                </a:lnTo>
                <a:lnTo>
                  <a:pt x="0" y="3453"/>
                </a:lnTo>
                <a:lnTo>
                  <a:pt x="0" y="5180"/>
                </a:lnTo>
                <a:lnTo>
                  <a:pt x="1007" y="6750"/>
                </a:lnTo>
                <a:lnTo>
                  <a:pt x="2686" y="7378"/>
                </a:lnTo>
                <a:lnTo>
                  <a:pt x="4532" y="7064"/>
                </a:lnTo>
                <a:lnTo>
                  <a:pt x="5372" y="6122"/>
                </a:lnTo>
                <a:lnTo>
                  <a:pt x="4532" y="5023"/>
                </a:lnTo>
                <a:lnTo>
                  <a:pt x="3525" y="3453"/>
                </a:lnTo>
                <a:lnTo>
                  <a:pt x="3525" y="2825"/>
                </a:lnTo>
                <a:lnTo>
                  <a:pt x="6211" y="1412"/>
                </a:lnTo>
                <a:lnTo>
                  <a:pt x="7050" y="1098"/>
                </a:lnTo>
                <a:lnTo>
                  <a:pt x="10576" y="470"/>
                </a:lnTo>
                <a:lnTo>
                  <a:pt x="18634" y="470"/>
                </a:lnTo>
                <a:lnTo>
                  <a:pt x="15948" y="0"/>
                </a:lnTo>
                <a:lnTo>
                  <a:pt x="11583" y="0"/>
                </a:lnTo>
                <a:close/>
              </a:path>
            </a:pathLst>
          </a:custGeom>
          <a:ln w="1188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1721370" y="3770325"/>
            <a:ext cx="2329815" cy="1136015"/>
          </a:xfrm>
          <a:custGeom>
            <a:avLst/>
            <a:gdLst/>
            <a:ahLst/>
            <a:cxnLst/>
            <a:rect l="l" t="t" r="r" b="b"/>
            <a:pathLst>
              <a:path w="2329815" h="1136014">
                <a:moveTo>
                  <a:pt x="30010" y="46316"/>
                </a:moveTo>
                <a:lnTo>
                  <a:pt x="28244" y="41440"/>
                </a:lnTo>
                <a:lnTo>
                  <a:pt x="25615" y="38303"/>
                </a:lnTo>
                <a:lnTo>
                  <a:pt x="25615" y="48196"/>
                </a:lnTo>
                <a:lnTo>
                  <a:pt x="24726" y="51968"/>
                </a:lnTo>
                <a:lnTo>
                  <a:pt x="22961" y="56197"/>
                </a:lnTo>
                <a:lnTo>
                  <a:pt x="21196" y="58089"/>
                </a:lnTo>
                <a:lnTo>
                  <a:pt x="15887" y="59347"/>
                </a:lnTo>
                <a:lnTo>
                  <a:pt x="11480" y="59347"/>
                </a:lnTo>
                <a:lnTo>
                  <a:pt x="9715" y="58712"/>
                </a:lnTo>
                <a:lnTo>
                  <a:pt x="8826" y="56832"/>
                </a:lnTo>
                <a:lnTo>
                  <a:pt x="8826" y="37045"/>
                </a:lnTo>
                <a:lnTo>
                  <a:pt x="14998" y="37045"/>
                </a:lnTo>
                <a:lnTo>
                  <a:pt x="18542" y="37045"/>
                </a:lnTo>
                <a:lnTo>
                  <a:pt x="22961" y="39560"/>
                </a:lnTo>
                <a:lnTo>
                  <a:pt x="24726" y="42697"/>
                </a:lnTo>
                <a:lnTo>
                  <a:pt x="25615" y="48196"/>
                </a:lnTo>
                <a:lnTo>
                  <a:pt x="25615" y="38303"/>
                </a:lnTo>
                <a:lnTo>
                  <a:pt x="20307" y="35953"/>
                </a:lnTo>
                <a:lnTo>
                  <a:pt x="26479" y="31559"/>
                </a:lnTo>
                <a:lnTo>
                  <a:pt x="28244" y="25438"/>
                </a:lnTo>
                <a:lnTo>
                  <a:pt x="27368" y="21666"/>
                </a:lnTo>
                <a:lnTo>
                  <a:pt x="24726" y="17424"/>
                </a:lnTo>
                <a:lnTo>
                  <a:pt x="22961" y="16484"/>
                </a:lnTo>
                <a:lnTo>
                  <a:pt x="22961" y="25438"/>
                </a:lnTo>
                <a:lnTo>
                  <a:pt x="22961" y="28409"/>
                </a:lnTo>
                <a:lnTo>
                  <a:pt x="20307" y="32816"/>
                </a:lnTo>
                <a:lnTo>
                  <a:pt x="15887" y="35318"/>
                </a:lnTo>
                <a:lnTo>
                  <a:pt x="8826" y="35318"/>
                </a:lnTo>
                <a:lnTo>
                  <a:pt x="8826" y="18529"/>
                </a:lnTo>
                <a:lnTo>
                  <a:pt x="9715" y="16802"/>
                </a:lnTo>
                <a:lnTo>
                  <a:pt x="15887" y="16802"/>
                </a:lnTo>
                <a:lnTo>
                  <a:pt x="20307" y="18529"/>
                </a:lnTo>
                <a:lnTo>
                  <a:pt x="22072" y="19773"/>
                </a:lnTo>
                <a:lnTo>
                  <a:pt x="22961" y="25438"/>
                </a:lnTo>
                <a:lnTo>
                  <a:pt x="22961" y="16484"/>
                </a:lnTo>
                <a:lnTo>
                  <a:pt x="21196" y="15544"/>
                </a:lnTo>
                <a:lnTo>
                  <a:pt x="15887" y="14909"/>
                </a:lnTo>
                <a:lnTo>
                  <a:pt x="0" y="14909"/>
                </a:lnTo>
                <a:lnTo>
                  <a:pt x="0" y="16802"/>
                </a:lnTo>
                <a:lnTo>
                  <a:pt x="4406" y="16802"/>
                </a:lnTo>
                <a:lnTo>
                  <a:pt x="4406" y="58712"/>
                </a:lnTo>
                <a:lnTo>
                  <a:pt x="2641" y="59347"/>
                </a:lnTo>
                <a:lnTo>
                  <a:pt x="0" y="59347"/>
                </a:lnTo>
                <a:lnTo>
                  <a:pt x="0" y="61226"/>
                </a:lnTo>
                <a:lnTo>
                  <a:pt x="16776" y="61226"/>
                </a:lnTo>
                <a:lnTo>
                  <a:pt x="22072" y="59969"/>
                </a:lnTo>
                <a:lnTo>
                  <a:pt x="26479" y="57454"/>
                </a:lnTo>
                <a:lnTo>
                  <a:pt x="28244" y="54470"/>
                </a:lnTo>
                <a:lnTo>
                  <a:pt x="30010" y="48818"/>
                </a:lnTo>
                <a:lnTo>
                  <a:pt x="30010" y="46316"/>
                </a:lnTo>
                <a:close/>
              </a:path>
              <a:path w="2329815" h="1136014">
                <a:moveTo>
                  <a:pt x="60921" y="45847"/>
                </a:moveTo>
                <a:lnTo>
                  <a:pt x="60032" y="39560"/>
                </a:lnTo>
                <a:lnTo>
                  <a:pt x="58267" y="35318"/>
                </a:lnTo>
                <a:lnTo>
                  <a:pt x="54737" y="32816"/>
                </a:lnTo>
                <a:lnTo>
                  <a:pt x="50317" y="31559"/>
                </a:lnTo>
                <a:lnTo>
                  <a:pt x="45021" y="32181"/>
                </a:lnTo>
                <a:lnTo>
                  <a:pt x="44145" y="32816"/>
                </a:lnTo>
                <a:lnTo>
                  <a:pt x="39725" y="36576"/>
                </a:lnTo>
                <a:lnTo>
                  <a:pt x="40614" y="18529"/>
                </a:lnTo>
                <a:lnTo>
                  <a:pt x="59156" y="18529"/>
                </a:lnTo>
                <a:lnTo>
                  <a:pt x="60032" y="14909"/>
                </a:lnTo>
                <a:lnTo>
                  <a:pt x="38836" y="14909"/>
                </a:lnTo>
                <a:lnTo>
                  <a:pt x="37973" y="39560"/>
                </a:lnTo>
                <a:lnTo>
                  <a:pt x="39725" y="39560"/>
                </a:lnTo>
                <a:lnTo>
                  <a:pt x="44145" y="35318"/>
                </a:lnTo>
                <a:lnTo>
                  <a:pt x="48564" y="34061"/>
                </a:lnTo>
                <a:lnTo>
                  <a:pt x="50317" y="34061"/>
                </a:lnTo>
                <a:lnTo>
                  <a:pt x="54737" y="37680"/>
                </a:lnTo>
                <a:lnTo>
                  <a:pt x="55613" y="40195"/>
                </a:lnTo>
                <a:lnTo>
                  <a:pt x="56502" y="46316"/>
                </a:lnTo>
                <a:lnTo>
                  <a:pt x="55613" y="51968"/>
                </a:lnTo>
                <a:lnTo>
                  <a:pt x="53848" y="56197"/>
                </a:lnTo>
                <a:lnTo>
                  <a:pt x="52971" y="58089"/>
                </a:lnTo>
                <a:lnTo>
                  <a:pt x="47675" y="59969"/>
                </a:lnTo>
                <a:lnTo>
                  <a:pt x="42379" y="58712"/>
                </a:lnTo>
                <a:lnTo>
                  <a:pt x="39725" y="55575"/>
                </a:lnTo>
                <a:lnTo>
                  <a:pt x="40614" y="53225"/>
                </a:lnTo>
                <a:lnTo>
                  <a:pt x="41490" y="50711"/>
                </a:lnTo>
                <a:lnTo>
                  <a:pt x="41490" y="48818"/>
                </a:lnTo>
                <a:lnTo>
                  <a:pt x="38836" y="47574"/>
                </a:lnTo>
                <a:lnTo>
                  <a:pt x="37084" y="48818"/>
                </a:lnTo>
                <a:lnTo>
                  <a:pt x="36207" y="51968"/>
                </a:lnTo>
                <a:lnTo>
                  <a:pt x="36207" y="54470"/>
                </a:lnTo>
                <a:lnTo>
                  <a:pt x="39725" y="58712"/>
                </a:lnTo>
                <a:lnTo>
                  <a:pt x="42379" y="60604"/>
                </a:lnTo>
                <a:lnTo>
                  <a:pt x="47675" y="61226"/>
                </a:lnTo>
                <a:lnTo>
                  <a:pt x="48564" y="61226"/>
                </a:lnTo>
                <a:lnTo>
                  <a:pt x="53848" y="59969"/>
                </a:lnTo>
                <a:lnTo>
                  <a:pt x="58267" y="56832"/>
                </a:lnTo>
                <a:lnTo>
                  <a:pt x="58267" y="56197"/>
                </a:lnTo>
                <a:lnTo>
                  <a:pt x="60032" y="51333"/>
                </a:lnTo>
                <a:lnTo>
                  <a:pt x="60921" y="45847"/>
                </a:lnTo>
                <a:close/>
              </a:path>
              <a:path w="2329815" h="1136014">
                <a:moveTo>
                  <a:pt x="148310" y="1133513"/>
                </a:moveTo>
                <a:lnTo>
                  <a:pt x="147434" y="1133513"/>
                </a:lnTo>
                <a:lnTo>
                  <a:pt x="145656" y="1132878"/>
                </a:lnTo>
                <a:lnTo>
                  <a:pt x="144792" y="1130363"/>
                </a:lnTo>
                <a:lnTo>
                  <a:pt x="137718" y="1099324"/>
                </a:lnTo>
                <a:lnTo>
                  <a:pt x="137718" y="1116088"/>
                </a:lnTo>
                <a:lnTo>
                  <a:pt x="127127" y="1116088"/>
                </a:lnTo>
                <a:lnTo>
                  <a:pt x="132435" y="1093939"/>
                </a:lnTo>
                <a:lnTo>
                  <a:pt x="137718" y="1116088"/>
                </a:lnTo>
                <a:lnTo>
                  <a:pt x="137718" y="1099324"/>
                </a:lnTo>
                <a:lnTo>
                  <a:pt x="135064" y="1087666"/>
                </a:lnTo>
                <a:lnTo>
                  <a:pt x="131546" y="1088923"/>
                </a:lnTo>
                <a:lnTo>
                  <a:pt x="120954" y="1130363"/>
                </a:lnTo>
                <a:lnTo>
                  <a:pt x="120053" y="1132878"/>
                </a:lnTo>
                <a:lnTo>
                  <a:pt x="118300" y="1133513"/>
                </a:lnTo>
                <a:lnTo>
                  <a:pt x="117424" y="1133513"/>
                </a:lnTo>
                <a:lnTo>
                  <a:pt x="117424" y="1135240"/>
                </a:lnTo>
                <a:lnTo>
                  <a:pt x="127127" y="1135240"/>
                </a:lnTo>
                <a:lnTo>
                  <a:pt x="127127" y="1133513"/>
                </a:lnTo>
                <a:lnTo>
                  <a:pt x="126238" y="1133513"/>
                </a:lnTo>
                <a:lnTo>
                  <a:pt x="123596" y="1132255"/>
                </a:lnTo>
                <a:lnTo>
                  <a:pt x="123596" y="1127861"/>
                </a:lnTo>
                <a:lnTo>
                  <a:pt x="126238" y="1117968"/>
                </a:lnTo>
                <a:lnTo>
                  <a:pt x="137718" y="1117968"/>
                </a:lnTo>
                <a:lnTo>
                  <a:pt x="140373" y="1129741"/>
                </a:lnTo>
                <a:lnTo>
                  <a:pt x="140373" y="1132878"/>
                </a:lnTo>
                <a:lnTo>
                  <a:pt x="138607" y="1133513"/>
                </a:lnTo>
                <a:lnTo>
                  <a:pt x="137718" y="1133513"/>
                </a:lnTo>
                <a:lnTo>
                  <a:pt x="137718" y="1135240"/>
                </a:lnTo>
                <a:lnTo>
                  <a:pt x="148310" y="1135240"/>
                </a:lnTo>
                <a:lnTo>
                  <a:pt x="148310" y="1133513"/>
                </a:lnTo>
                <a:close/>
              </a:path>
              <a:path w="2329815" h="1136014">
                <a:moveTo>
                  <a:pt x="179222" y="1119847"/>
                </a:moveTo>
                <a:lnTo>
                  <a:pt x="178333" y="1114831"/>
                </a:lnTo>
                <a:lnTo>
                  <a:pt x="176568" y="1109954"/>
                </a:lnTo>
                <a:lnTo>
                  <a:pt x="174802" y="1108392"/>
                </a:lnTo>
                <a:lnTo>
                  <a:pt x="174802" y="1119847"/>
                </a:lnTo>
                <a:lnTo>
                  <a:pt x="174802" y="1127226"/>
                </a:lnTo>
                <a:lnTo>
                  <a:pt x="173037" y="1130998"/>
                </a:lnTo>
                <a:lnTo>
                  <a:pt x="172148" y="1132255"/>
                </a:lnTo>
                <a:lnTo>
                  <a:pt x="166865" y="1133983"/>
                </a:lnTo>
                <a:lnTo>
                  <a:pt x="164211" y="1133513"/>
                </a:lnTo>
                <a:lnTo>
                  <a:pt x="160667" y="1129741"/>
                </a:lnTo>
                <a:lnTo>
                  <a:pt x="159791" y="1127861"/>
                </a:lnTo>
                <a:lnTo>
                  <a:pt x="158038" y="1122984"/>
                </a:lnTo>
                <a:lnTo>
                  <a:pt x="158038" y="1116711"/>
                </a:lnTo>
                <a:lnTo>
                  <a:pt x="158902" y="1114361"/>
                </a:lnTo>
                <a:lnTo>
                  <a:pt x="162445" y="1109954"/>
                </a:lnTo>
                <a:lnTo>
                  <a:pt x="167741" y="1108710"/>
                </a:lnTo>
                <a:lnTo>
                  <a:pt x="168630" y="1108710"/>
                </a:lnTo>
                <a:lnTo>
                  <a:pt x="173037" y="1111211"/>
                </a:lnTo>
                <a:lnTo>
                  <a:pt x="173913" y="1113726"/>
                </a:lnTo>
                <a:lnTo>
                  <a:pt x="174802" y="1119847"/>
                </a:lnTo>
                <a:lnTo>
                  <a:pt x="174802" y="1108392"/>
                </a:lnTo>
                <a:lnTo>
                  <a:pt x="173037" y="1106817"/>
                </a:lnTo>
                <a:lnTo>
                  <a:pt x="167741" y="1105560"/>
                </a:lnTo>
                <a:lnTo>
                  <a:pt x="161556" y="1107452"/>
                </a:lnTo>
                <a:lnTo>
                  <a:pt x="160667" y="1108075"/>
                </a:lnTo>
                <a:lnTo>
                  <a:pt x="158038" y="1113104"/>
                </a:lnTo>
                <a:lnTo>
                  <a:pt x="158038" y="1103210"/>
                </a:lnTo>
                <a:lnTo>
                  <a:pt x="158902" y="1097559"/>
                </a:lnTo>
                <a:lnTo>
                  <a:pt x="160667" y="1094574"/>
                </a:lnTo>
                <a:lnTo>
                  <a:pt x="163322" y="1091438"/>
                </a:lnTo>
                <a:lnTo>
                  <a:pt x="168630" y="1090180"/>
                </a:lnTo>
                <a:lnTo>
                  <a:pt x="171259" y="1090803"/>
                </a:lnTo>
                <a:lnTo>
                  <a:pt x="172148" y="1092695"/>
                </a:lnTo>
                <a:lnTo>
                  <a:pt x="172148" y="1093939"/>
                </a:lnTo>
                <a:lnTo>
                  <a:pt x="171259" y="1095197"/>
                </a:lnTo>
                <a:lnTo>
                  <a:pt x="172148" y="1096924"/>
                </a:lnTo>
                <a:lnTo>
                  <a:pt x="173913" y="1097559"/>
                </a:lnTo>
                <a:lnTo>
                  <a:pt x="176568" y="1096924"/>
                </a:lnTo>
                <a:lnTo>
                  <a:pt x="176568" y="1094574"/>
                </a:lnTo>
                <a:lnTo>
                  <a:pt x="174802" y="1090803"/>
                </a:lnTo>
                <a:lnTo>
                  <a:pt x="173913" y="1090180"/>
                </a:lnTo>
                <a:lnTo>
                  <a:pt x="168630" y="1088288"/>
                </a:lnTo>
                <a:lnTo>
                  <a:pt x="165976" y="1088923"/>
                </a:lnTo>
                <a:lnTo>
                  <a:pt x="152730" y="1114361"/>
                </a:lnTo>
                <a:lnTo>
                  <a:pt x="154495" y="1125969"/>
                </a:lnTo>
                <a:lnTo>
                  <a:pt x="156248" y="1130363"/>
                </a:lnTo>
                <a:lnTo>
                  <a:pt x="158038" y="1131620"/>
                </a:lnTo>
                <a:lnTo>
                  <a:pt x="161556" y="1134605"/>
                </a:lnTo>
                <a:lnTo>
                  <a:pt x="166865" y="1135862"/>
                </a:lnTo>
                <a:lnTo>
                  <a:pt x="171259" y="1134605"/>
                </a:lnTo>
                <a:lnTo>
                  <a:pt x="175679" y="1131620"/>
                </a:lnTo>
                <a:lnTo>
                  <a:pt x="176568" y="1130363"/>
                </a:lnTo>
                <a:lnTo>
                  <a:pt x="178333" y="1125969"/>
                </a:lnTo>
                <a:lnTo>
                  <a:pt x="179222" y="1119847"/>
                </a:lnTo>
                <a:close/>
              </a:path>
              <a:path w="2329815" h="1136014">
                <a:moveTo>
                  <a:pt x="316928" y="46939"/>
                </a:moveTo>
                <a:lnTo>
                  <a:pt x="315163" y="41440"/>
                </a:lnTo>
                <a:lnTo>
                  <a:pt x="312508" y="38938"/>
                </a:lnTo>
                <a:lnTo>
                  <a:pt x="312508" y="48818"/>
                </a:lnTo>
                <a:lnTo>
                  <a:pt x="312508" y="51968"/>
                </a:lnTo>
                <a:lnTo>
                  <a:pt x="309880" y="56832"/>
                </a:lnTo>
                <a:lnTo>
                  <a:pt x="308114" y="58089"/>
                </a:lnTo>
                <a:lnTo>
                  <a:pt x="302806" y="59969"/>
                </a:lnTo>
                <a:lnTo>
                  <a:pt x="298399" y="59969"/>
                </a:lnTo>
                <a:lnTo>
                  <a:pt x="296633" y="59347"/>
                </a:lnTo>
                <a:lnTo>
                  <a:pt x="296633" y="37045"/>
                </a:lnTo>
                <a:lnTo>
                  <a:pt x="301917" y="37045"/>
                </a:lnTo>
                <a:lnTo>
                  <a:pt x="305460" y="37680"/>
                </a:lnTo>
                <a:lnTo>
                  <a:pt x="309880" y="40195"/>
                </a:lnTo>
                <a:lnTo>
                  <a:pt x="311645" y="42697"/>
                </a:lnTo>
                <a:lnTo>
                  <a:pt x="312508" y="48818"/>
                </a:lnTo>
                <a:lnTo>
                  <a:pt x="312508" y="38938"/>
                </a:lnTo>
                <a:lnTo>
                  <a:pt x="307225" y="36576"/>
                </a:lnTo>
                <a:lnTo>
                  <a:pt x="309880" y="35318"/>
                </a:lnTo>
                <a:lnTo>
                  <a:pt x="313397" y="32181"/>
                </a:lnTo>
                <a:lnTo>
                  <a:pt x="315163" y="26060"/>
                </a:lnTo>
                <a:lnTo>
                  <a:pt x="315163" y="22288"/>
                </a:lnTo>
                <a:lnTo>
                  <a:pt x="312508" y="17894"/>
                </a:lnTo>
                <a:lnTo>
                  <a:pt x="310756" y="17043"/>
                </a:lnTo>
                <a:lnTo>
                  <a:pt x="310756" y="26060"/>
                </a:lnTo>
                <a:lnTo>
                  <a:pt x="310756" y="28409"/>
                </a:lnTo>
                <a:lnTo>
                  <a:pt x="308114" y="33439"/>
                </a:lnTo>
                <a:lnTo>
                  <a:pt x="302806" y="35953"/>
                </a:lnTo>
                <a:lnTo>
                  <a:pt x="296633" y="35953"/>
                </a:lnTo>
                <a:lnTo>
                  <a:pt x="296633" y="17424"/>
                </a:lnTo>
                <a:lnTo>
                  <a:pt x="298399" y="16802"/>
                </a:lnTo>
                <a:lnTo>
                  <a:pt x="302806" y="16802"/>
                </a:lnTo>
                <a:lnTo>
                  <a:pt x="308114" y="18529"/>
                </a:lnTo>
                <a:lnTo>
                  <a:pt x="308991" y="20408"/>
                </a:lnTo>
                <a:lnTo>
                  <a:pt x="310756" y="26060"/>
                </a:lnTo>
                <a:lnTo>
                  <a:pt x="310756" y="17043"/>
                </a:lnTo>
                <a:lnTo>
                  <a:pt x="308991" y="16167"/>
                </a:lnTo>
                <a:lnTo>
                  <a:pt x="302806" y="15544"/>
                </a:lnTo>
                <a:lnTo>
                  <a:pt x="287807" y="15544"/>
                </a:lnTo>
                <a:lnTo>
                  <a:pt x="287807" y="16802"/>
                </a:lnTo>
                <a:lnTo>
                  <a:pt x="289560" y="16802"/>
                </a:lnTo>
                <a:lnTo>
                  <a:pt x="291325" y="17424"/>
                </a:lnTo>
                <a:lnTo>
                  <a:pt x="292214" y="19151"/>
                </a:lnTo>
                <a:lnTo>
                  <a:pt x="292214" y="57454"/>
                </a:lnTo>
                <a:lnTo>
                  <a:pt x="291325" y="59347"/>
                </a:lnTo>
                <a:lnTo>
                  <a:pt x="289560" y="59969"/>
                </a:lnTo>
                <a:lnTo>
                  <a:pt x="287807" y="59969"/>
                </a:lnTo>
                <a:lnTo>
                  <a:pt x="287807" y="61226"/>
                </a:lnTo>
                <a:lnTo>
                  <a:pt x="303695" y="61226"/>
                </a:lnTo>
                <a:lnTo>
                  <a:pt x="308991" y="60604"/>
                </a:lnTo>
                <a:lnTo>
                  <a:pt x="313397" y="58089"/>
                </a:lnTo>
                <a:lnTo>
                  <a:pt x="316052" y="55105"/>
                </a:lnTo>
                <a:lnTo>
                  <a:pt x="316928" y="49453"/>
                </a:lnTo>
                <a:lnTo>
                  <a:pt x="316928" y="46939"/>
                </a:lnTo>
                <a:close/>
              </a:path>
              <a:path w="2329815" h="1136014">
                <a:moveTo>
                  <a:pt x="348729" y="41440"/>
                </a:moveTo>
                <a:lnTo>
                  <a:pt x="346075" y="36576"/>
                </a:lnTo>
                <a:lnTo>
                  <a:pt x="344309" y="35013"/>
                </a:lnTo>
                <a:lnTo>
                  <a:pt x="344309" y="45847"/>
                </a:lnTo>
                <a:lnTo>
                  <a:pt x="344309" y="53225"/>
                </a:lnTo>
                <a:lnTo>
                  <a:pt x="342531" y="57454"/>
                </a:lnTo>
                <a:lnTo>
                  <a:pt x="341655" y="58712"/>
                </a:lnTo>
                <a:lnTo>
                  <a:pt x="336346" y="60604"/>
                </a:lnTo>
                <a:lnTo>
                  <a:pt x="333717" y="59347"/>
                </a:lnTo>
                <a:lnTo>
                  <a:pt x="330174" y="55575"/>
                </a:lnTo>
                <a:lnTo>
                  <a:pt x="329298" y="54470"/>
                </a:lnTo>
                <a:lnTo>
                  <a:pt x="327520" y="49453"/>
                </a:lnTo>
                <a:lnTo>
                  <a:pt x="327520" y="43332"/>
                </a:lnTo>
                <a:lnTo>
                  <a:pt x="328409" y="40195"/>
                </a:lnTo>
                <a:lnTo>
                  <a:pt x="331939" y="36576"/>
                </a:lnTo>
                <a:lnTo>
                  <a:pt x="337235" y="34696"/>
                </a:lnTo>
                <a:lnTo>
                  <a:pt x="338112" y="34696"/>
                </a:lnTo>
                <a:lnTo>
                  <a:pt x="342531" y="37680"/>
                </a:lnTo>
                <a:lnTo>
                  <a:pt x="343420" y="40195"/>
                </a:lnTo>
                <a:lnTo>
                  <a:pt x="344309" y="45847"/>
                </a:lnTo>
                <a:lnTo>
                  <a:pt x="344309" y="35013"/>
                </a:lnTo>
                <a:lnTo>
                  <a:pt x="342531" y="33439"/>
                </a:lnTo>
                <a:lnTo>
                  <a:pt x="337235" y="32181"/>
                </a:lnTo>
                <a:lnTo>
                  <a:pt x="331939" y="33439"/>
                </a:lnTo>
                <a:lnTo>
                  <a:pt x="330174" y="34696"/>
                </a:lnTo>
                <a:lnTo>
                  <a:pt x="327520" y="38938"/>
                </a:lnTo>
                <a:lnTo>
                  <a:pt x="327520" y="29044"/>
                </a:lnTo>
                <a:lnTo>
                  <a:pt x="328409" y="24180"/>
                </a:lnTo>
                <a:lnTo>
                  <a:pt x="330174" y="20408"/>
                </a:lnTo>
                <a:lnTo>
                  <a:pt x="332828" y="17894"/>
                </a:lnTo>
                <a:lnTo>
                  <a:pt x="338112" y="16167"/>
                </a:lnTo>
                <a:lnTo>
                  <a:pt x="340766" y="17424"/>
                </a:lnTo>
                <a:lnTo>
                  <a:pt x="341655" y="18529"/>
                </a:lnTo>
                <a:lnTo>
                  <a:pt x="341655" y="22923"/>
                </a:lnTo>
                <a:lnTo>
                  <a:pt x="344309" y="24180"/>
                </a:lnTo>
                <a:lnTo>
                  <a:pt x="338112" y="14909"/>
                </a:lnTo>
                <a:lnTo>
                  <a:pt x="335483" y="14909"/>
                </a:lnTo>
                <a:lnTo>
                  <a:pt x="331063" y="17424"/>
                </a:lnTo>
                <a:lnTo>
                  <a:pt x="326644" y="21031"/>
                </a:lnTo>
                <a:lnTo>
                  <a:pt x="323989" y="28409"/>
                </a:lnTo>
                <a:lnTo>
                  <a:pt x="322237" y="40195"/>
                </a:lnTo>
                <a:lnTo>
                  <a:pt x="323989" y="51968"/>
                </a:lnTo>
                <a:lnTo>
                  <a:pt x="326644" y="56197"/>
                </a:lnTo>
                <a:lnTo>
                  <a:pt x="327520" y="57454"/>
                </a:lnTo>
                <a:lnTo>
                  <a:pt x="331063" y="60604"/>
                </a:lnTo>
                <a:lnTo>
                  <a:pt x="336346" y="61849"/>
                </a:lnTo>
                <a:lnTo>
                  <a:pt x="340766" y="61226"/>
                </a:lnTo>
                <a:lnTo>
                  <a:pt x="345186" y="58089"/>
                </a:lnTo>
                <a:lnTo>
                  <a:pt x="346075" y="56832"/>
                </a:lnTo>
                <a:lnTo>
                  <a:pt x="347840" y="51968"/>
                </a:lnTo>
                <a:lnTo>
                  <a:pt x="348729" y="45847"/>
                </a:lnTo>
                <a:lnTo>
                  <a:pt x="348729" y="41440"/>
                </a:lnTo>
                <a:close/>
              </a:path>
              <a:path w="2329815" h="1136014">
                <a:moveTo>
                  <a:pt x="503199" y="1132255"/>
                </a:moveTo>
                <a:lnTo>
                  <a:pt x="502335" y="1132255"/>
                </a:lnTo>
                <a:lnTo>
                  <a:pt x="500570" y="1130998"/>
                </a:lnTo>
                <a:lnTo>
                  <a:pt x="499681" y="1129118"/>
                </a:lnTo>
                <a:lnTo>
                  <a:pt x="492607" y="1097648"/>
                </a:lnTo>
                <a:lnTo>
                  <a:pt x="492607" y="1114831"/>
                </a:lnTo>
                <a:lnTo>
                  <a:pt x="481139" y="1114831"/>
                </a:lnTo>
                <a:lnTo>
                  <a:pt x="487324" y="1092060"/>
                </a:lnTo>
                <a:lnTo>
                  <a:pt x="492607" y="1114831"/>
                </a:lnTo>
                <a:lnTo>
                  <a:pt x="492607" y="1097648"/>
                </a:lnTo>
                <a:lnTo>
                  <a:pt x="489978" y="1085938"/>
                </a:lnTo>
                <a:lnTo>
                  <a:pt x="485559" y="1087666"/>
                </a:lnTo>
                <a:lnTo>
                  <a:pt x="475843" y="1129118"/>
                </a:lnTo>
                <a:lnTo>
                  <a:pt x="474967" y="1130998"/>
                </a:lnTo>
                <a:lnTo>
                  <a:pt x="473189" y="1132255"/>
                </a:lnTo>
                <a:lnTo>
                  <a:pt x="472313" y="1132255"/>
                </a:lnTo>
                <a:lnTo>
                  <a:pt x="472313" y="1133513"/>
                </a:lnTo>
                <a:lnTo>
                  <a:pt x="482015" y="1133513"/>
                </a:lnTo>
                <a:lnTo>
                  <a:pt x="482015" y="1132255"/>
                </a:lnTo>
                <a:lnTo>
                  <a:pt x="481139" y="1132255"/>
                </a:lnTo>
                <a:lnTo>
                  <a:pt x="478497" y="1130363"/>
                </a:lnTo>
                <a:lnTo>
                  <a:pt x="478497" y="1126604"/>
                </a:lnTo>
                <a:lnTo>
                  <a:pt x="481139" y="1116088"/>
                </a:lnTo>
                <a:lnTo>
                  <a:pt x="492607" y="1116088"/>
                </a:lnTo>
                <a:lnTo>
                  <a:pt x="495261" y="1127861"/>
                </a:lnTo>
                <a:lnTo>
                  <a:pt x="495261" y="1130998"/>
                </a:lnTo>
                <a:lnTo>
                  <a:pt x="493496" y="1132255"/>
                </a:lnTo>
                <a:lnTo>
                  <a:pt x="492607" y="1132255"/>
                </a:lnTo>
                <a:lnTo>
                  <a:pt x="492607" y="1133513"/>
                </a:lnTo>
                <a:lnTo>
                  <a:pt x="503199" y="1133513"/>
                </a:lnTo>
                <a:lnTo>
                  <a:pt x="503199" y="1132255"/>
                </a:lnTo>
                <a:close/>
              </a:path>
              <a:path w="2329815" h="1136014">
                <a:moveTo>
                  <a:pt x="533222" y="1117968"/>
                </a:moveTo>
                <a:lnTo>
                  <a:pt x="532345" y="1112469"/>
                </a:lnTo>
                <a:lnTo>
                  <a:pt x="530580" y="1107452"/>
                </a:lnTo>
                <a:lnTo>
                  <a:pt x="527037" y="1105090"/>
                </a:lnTo>
                <a:lnTo>
                  <a:pt x="522630" y="1103833"/>
                </a:lnTo>
                <a:lnTo>
                  <a:pt x="517334" y="1105090"/>
                </a:lnTo>
                <a:lnTo>
                  <a:pt x="516445" y="1105090"/>
                </a:lnTo>
                <a:lnTo>
                  <a:pt x="512038" y="1109332"/>
                </a:lnTo>
                <a:lnTo>
                  <a:pt x="512927" y="1091438"/>
                </a:lnTo>
                <a:lnTo>
                  <a:pt x="531456" y="1091438"/>
                </a:lnTo>
                <a:lnTo>
                  <a:pt x="532345" y="1087666"/>
                </a:lnTo>
                <a:lnTo>
                  <a:pt x="511162" y="1087666"/>
                </a:lnTo>
                <a:lnTo>
                  <a:pt x="510273" y="1111846"/>
                </a:lnTo>
                <a:lnTo>
                  <a:pt x="512927" y="1112469"/>
                </a:lnTo>
                <a:lnTo>
                  <a:pt x="516445" y="1107452"/>
                </a:lnTo>
                <a:lnTo>
                  <a:pt x="520865" y="1106817"/>
                </a:lnTo>
                <a:lnTo>
                  <a:pt x="522630" y="1106817"/>
                </a:lnTo>
                <a:lnTo>
                  <a:pt x="527037" y="1109954"/>
                </a:lnTo>
                <a:lnTo>
                  <a:pt x="527926" y="1113104"/>
                </a:lnTo>
                <a:lnTo>
                  <a:pt x="528802" y="1118590"/>
                </a:lnTo>
                <a:lnTo>
                  <a:pt x="527926" y="1124242"/>
                </a:lnTo>
                <a:lnTo>
                  <a:pt x="527037" y="1129118"/>
                </a:lnTo>
                <a:lnTo>
                  <a:pt x="525284" y="1130998"/>
                </a:lnTo>
                <a:lnTo>
                  <a:pt x="519988" y="1132255"/>
                </a:lnTo>
                <a:lnTo>
                  <a:pt x="514680" y="1131620"/>
                </a:lnTo>
                <a:lnTo>
                  <a:pt x="512927" y="1127861"/>
                </a:lnTo>
                <a:lnTo>
                  <a:pt x="512927" y="1125969"/>
                </a:lnTo>
                <a:lnTo>
                  <a:pt x="513791" y="1123619"/>
                </a:lnTo>
                <a:lnTo>
                  <a:pt x="513791" y="1121740"/>
                </a:lnTo>
                <a:lnTo>
                  <a:pt x="511162" y="1120482"/>
                </a:lnTo>
                <a:lnTo>
                  <a:pt x="509384" y="1121740"/>
                </a:lnTo>
                <a:lnTo>
                  <a:pt x="508508" y="1124242"/>
                </a:lnTo>
                <a:lnTo>
                  <a:pt x="508508" y="1126604"/>
                </a:lnTo>
                <a:lnTo>
                  <a:pt x="512038" y="1130998"/>
                </a:lnTo>
                <a:lnTo>
                  <a:pt x="514680" y="1132878"/>
                </a:lnTo>
                <a:lnTo>
                  <a:pt x="519988" y="1133983"/>
                </a:lnTo>
                <a:lnTo>
                  <a:pt x="520865" y="1133983"/>
                </a:lnTo>
                <a:lnTo>
                  <a:pt x="526173" y="1132878"/>
                </a:lnTo>
                <a:lnTo>
                  <a:pt x="530580" y="1129741"/>
                </a:lnTo>
                <a:lnTo>
                  <a:pt x="530580" y="1129118"/>
                </a:lnTo>
                <a:lnTo>
                  <a:pt x="532345" y="1124242"/>
                </a:lnTo>
                <a:lnTo>
                  <a:pt x="533222" y="1117968"/>
                </a:lnTo>
                <a:close/>
              </a:path>
              <a:path w="2329815" h="1136014">
                <a:moveTo>
                  <a:pt x="1483131" y="45847"/>
                </a:moveTo>
                <a:lnTo>
                  <a:pt x="1482293" y="45847"/>
                </a:lnTo>
                <a:lnTo>
                  <a:pt x="1480451" y="45212"/>
                </a:lnTo>
                <a:lnTo>
                  <a:pt x="1479600" y="42697"/>
                </a:lnTo>
                <a:lnTo>
                  <a:pt x="1472552" y="11772"/>
                </a:lnTo>
                <a:lnTo>
                  <a:pt x="1472552" y="28409"/>
                </a:lnTo>
                <a:lnTo>
                  <a:pt x="1461985" y="28409"/>
                </a:lnTo>
                <a:lnTo>
                  <a:pt x="1467180" y="5651"/>
                </a:lnTo>
                <a:lnTo>
                  <a:pt x="1472552" y="28409"/>
                </a:lnTo>
                <a:lnTo>
                  <a:pt x="1472552" y="11772"/>
                </a:lnTo>
                <a:lnTo>
                  <a:pt x="1469872" y="0"/>
                </a:lnTo>
                <a:lnTo>
                  <a:pt x="1465503" y="1257"/>
                </a:lnTo>
                <a:lnTo>
                  <a:pt x="1455762" y="42697"/>
                </a:lnTo>
                <a:lnTo>
                  <a:pt x="1454924" y="45212"/>
                </a:lnTo>
                <a:lnTo>
                  <a:pt x="1453083" y="45847"/>
                </a:lnTo>
                <a:lnTo>
                  <a:pt x="1452245" y="45847"/>
                </a:lnTo>
                <a:lnTo>
                  <a:pt x="1452245" y="47574"/>
                </a:lnTo>
                <a:lnTo>
                  <a:pt x="1461985" y="47574"/>
                </a:lnTo>
                <a:lnTo>
                  <a:pt x="1461985" y="45847"/>
                </a:lnTo>
                <a:lnTo>
                  <a:pt x="1461135" y="45847"/>
                </a:lnTo>
                <a:lnTo>
                  <a:pt x="1458455" y="43954"/>
                </a:lnTo>
                <a:lnTo>
                  <a:pt x="1458455" y="40195"/>
                </a:lnTo>
                <a:lnTo>
                  <a:pt x="1461135" y="30302"/>
                </a:lnTo>
                <a:lnTo>
                  <a:pt x="1472552" y="30302"/>
                </a:lnTo>
                <a:lnTo>
                  <a:pt x="1475244" y="42075"/>
                </a:lnTo>
                <a:lnTo>
                  <a:pt x="1475244" y="45212"/>
                </a:lnTo>
                <a:lnTo>
                  <a:pt x="1473390" y="45847"/>
                </a:lnTo>
                <a:lnTo>
                  <a:pt x="1472552" y="45847"/>
                </a:lnTo>
                <a:lnTo>
                  <a:pt x="1472552" y="47574"/>
                </a:lnTo>
                <a:lnTo>
                  <a:pt x="1483131" y="47574"/>
                </a:lnTo>
                <a:lnTo>
                  <a:pt x="1483131" y="45847"/>
                </a:lnTo>
                <a:close/>
              </a:path>
              <a:path w="2329815" h="1136014">
                <a:moveTo>
                  <a:pt x="1513179" y="10515"/>
                </a:moveTo>
                <a:lnTo>
                  <a:pt x="1500759" y="622"/>
                </a:lnTo>
                <a:lnTo>
                  <a:pt x="1499082" y="622"/>
                </a:lnTo>
                <a:lnTo>
                  <a:pt x="1488503" y="12395"/>
                </a:lnTo>
                <a:lnTo>
                  <a:pt x="1489341" y="15544"/>
                </a:lnTo>
                <a:lnTo>
                  <a:pt x="1492034" y="16167"/>
                </a:lnTo>
                <a:lnTo>
                  <a:pt x="1493710" y="15544"/>
                </a:lnTo>
                <a:lnTo>
                  <a:pt x="1494548" y="13652"/>
                </a:lnTo>
                <a:lnTo>
                  <a:pt x="1493710" y="11772"/>
                </a:lnTo>
                <a:lnTo>
                  <a:pt x="1492872" y="8636"/>
                </a:lnTo>
                <a:lnTo>
                  <a:pt x="1492872" y="6908"/>
                </a:lnTo>
                <a:lnTo>
                  <a:pt x="1494548" y="4394"/>
                </a:lnTo>
                <a:lnTo>
                  <a:pt x="1496390" y="3136"/>
                </a:lnTo>
                <a:lnTo>
                  <a:pt x="1499920" y="2514"/>
                </a:lnTo>
                <a:lnTo>
                  <a:pt x="1503451" y="3136"/>
                </a:lnTo>
                <a:lnTo>
                  <a:pt x="1506131" y="5016"/>
                </a:lnTo>
                <a:lnTo>
                  <a:pt x="1506131" y="5651"/>
                </a:lnTo>
                <a:lnTo>
                  <a:pt x="1507807" y="8166"/>
                </a:lnTo>
                <a:lnTo>
                  <a:pt x="1507807" y="16802"/>
                </a:lnTo>
                <a:lnTo>
                  <a:pt x="1506131" y="20408"/>
                </a:lnTo>
                <a:lnTo>
                  <a:pt x="1504289" y="22923"/>
                </a:lnTo>
                <a:lnTo>
                  <a:pt x="1502600" y="25438"/>
                </a:lnTo>
                <a:lnTo>
                  <a:pt x="1499920" y="29044"/>
                </a:lnTo>
                <a:lnTo>
                  <a:pt x="1499082" y="29667"/>
                </a:lnTo>
                <a:lnTo>
                  <a:pt x="1496390" y="32181"/>
                </a:lnTo>
                <a:lnTo>
                  <a:pt x="1494548" y="35318"/>
                </a:lnTo>
                <a:lnTo>
                  <a:pt x="1492034" y="37680"/>
                </a:lnTo>
                <a:lnTo>
                  <a:pt x="1487500" y="43954"/>
                </a:lnTo>
                <a:lnTo>
                  <a:pt x="1487500" y="47574"/>
                </a:lnTo>
                <a:lnTo>
                  <a:pt x="1511338" y="47574"/>
                </a:lnTo>
                <a:lnTo>
                  <a:pt x="1513179" y="35953"/>
                </a:lnTo>
                <a:lnTo>
                  <a:pt x="1511338" y="35953"/>
                </a:lnTo>
                <a:lnTo>
                  <a:pt x="1511338" y="38303"/>
                </a:lnTo>
                <a:lnTo>
                  <a:pt x="1509661" y="41440"/>
                </a:lnTo>
                <a:lnTo>
                  <a:pt x="1508823" y="42075"/>
                </a:lnTo>
                <a:lnTo>
                  <a:pt x="1506131" y="43332"/>
                </a:lnTo>
                <a:lnTo>
                  <a:pt x="1491018" y="43332"/>
                </a:lnTo>
                <a:lnTo>
                  <a:pt x="1496390" y="35953"/>
                </a:lnTo>
                <a:lnTo>
                  <a:pt x="1499082" y="33439"/>
                </a:lnTo>
                <a:lnTo>
                  <a:pt x="1500759" y="30924"/>
                </a:lnTo>
                <a:lnTo>
                  <a:pt x="1503451" y="27787"/>
                </a:lnTo>
                <a:lnTo>
                  <a:pt x="1506969" y="24803"/>
                </a:lnTo>
                <a:lnTo>
                  <a:pt x="1506969" y="24180"/>
                </a:lnTo>
                <a:lnTo>
                  <a:pt x="1509661" y="21666"/>
                </a:lnTo>
                <a:lnTo>
                  <a:pt x="1511338" y="18529"/>
                </a:lnTo>
                <a:lnTo>
                  <a:pt x="1512341" y="15544"/>
                </a:lnTo>
                <a:lnTo>
                  <a:pt x="1513179" y="11772"/>
                </a:lnTo>
                <a:lnTo>
                  <a:pt x="1513179" y="10515"/>
                </a:lnTo>
                <a:close/>
              </a:path>
              <a:path w="2329815" h="1136014">
                <a:moveTo>
                  <a:pt x="2153132" y="1130998"/>
                </a:moveTo>
                <a:lnTo>
                  <a:pt x="2152281" y="1130998"/>
                </a:lnTo>
                <a:lnTo>
                  <a:pt x="2150605" y="1130363"/>
                </a:lnTo>
                <a:lnTo>
                  <a:pt x="2149602" y="1128483"/>
                </a:lnTo>
                <a:lnTo>
                  <a:pt x="2141715" y="1092885"/>
                </a:lnTo>
                <a:lnTo>
                  <a:pt x="2141715" y="1113726"/>
                </a:lnTo>
                <a:lnTo>
                  <a:pt x="2131136" y="1113726"/>
                </a:lnTo>
                <a:lnTo>
                  <a:pt x="2136508" y="1091438"/>
                </a:lnTo>
                <a:lnTo>
                  <a:pt x="2137346" y="1091438"/>
                </a:lnTo>
                <a:lnTo>
                  <a:pt x="2141715" y="1113726"/>
                </a:lnTo>
                <a:lnTo>
                  <a:pt x="2141715" y="1092885"/>
                </a:lnTo>
                <a:lnTo>
                  <a:pt x="2140039" y="1085316"/>
                </a:lnTo>
                <a:lnTo>
                  <a:pt x="2135505" y="1086561"/>
                </a:lnTo>
                <a:lnTo>
                  <a:pt x="2125764" y="1128483"/>
                </a:lnTo>
                <a:lnTo>
                  <a:pt x="2124926" y="1130363"/>
                </a:lnTo>
                <a:lnTo>
                  <a:pt x="2123249" y="1130998"/>
                </a:lnTo>
                <a:lnTo>
                  <a:pt x="2122233" y="1130998"/>
                </a:lnTo>
                <a:lnTo>
                  <a:pt x="2122233" y="1132878"/>
                </a:lnTo>
                <a:lnTo>
                  <a:pt x="2131974" y="1132878"/>
                </a:lnTo>
                <a:lnTo>
                  <a:pt x="2131974" y="1130998"/>
                </a:lnTo>
                <a:lnTo>
                  <a:pt x="2131136" y="1130998"/>
                </a:lnTo>
                <a:lnTo>
                  <a:pt x="2128443" y="1129741"/>
                </a:lnTo>
                <a:lnTo>
                  <a:pt x="2128443" y="1125969"/>
                </a:lnTo>
                <a:lnTo>
                  <a:pt x="2131136" y="1115453"/>
                </a:lnTo>
                <a:lnTo>
                  <a:pt x="2141715" y="1115453"/>
                </a:lnTo>
                <a:lnTo>
                  <a:pt x="2145233" y="1127226"/>
                </a:lnTo>
                <a:lnTo>
                  <a:pt x="2145233" y="1130363"/>
                </a:lnTo>
                <a:lnTo>
                  <a:pt x="2143556" y="1130998"/>
                </a:lnTo>
                <a:lnTo>
                  <a:pt x="2141715" y="1130998"/>
                </a:lnTo>
                <a:lnTo>
                  <a:pt x="2141715" y="1132878"/>
                </a:lnTo>
                <a:lnTo>
                  <a:pt x="2153132" y="1132878"/>
                </a:lnTo>
                <a:lnTo>
                  <a:pt x="2153132" y="1130998"/>
                </a:lnTo>
                <a:close/>
              </a:path>
              <a:path w="2329815" h="1136014">
                <a:moveTo>
                  <a:pt x="2184019" y="1107452"/>
                </a:moveTo>
                <a:lnTo>
                  <a:pt x="2183180" y="1101331"/>
                </a:lnTo>
                <a:lnTo>
                  <a:pt x="2182342" y="1095832"/>
                </a:lnTo>
                <a:lnTo>
                  <a:pt x="2179650" y="1091438"/>
                </a:lnTo>
                <a:lnTo>
                  <a:pt x="2179650" y="1090180"/>
                </a:lnTo>
                <a:lnTo>
                  <a:pt x="2178812" y="1089583"/>
                </a:lnTo>
                <a:lnTo>
                  <a:pt x="2178812" y="1095832"/>
                </a:lnTo>
                <a:lnTo>
                  <a:pt x="2178812" y="1103833"/>
                </a:lnTo>
                <a:lnTo>
                  <a:pt x="2176132" y="1109332"/>
                </a:lnTo>
                <a:lnTo>
                  <a:pt x="2174443" y="1111211"/>
                </a:lnTo>
                <a:lnTo>
                  <a:pt x="2169071" y="1113104"/>
                </a:lnTo>
                <a:lnTo>
                  <a:pt x="2163876" y="1109332"/>
                </a:lnTo>
                <a:lnTo>
                  <a:pt x="2162022" y="1106817"/>
                </a:lnTo>
                <a:lnTo>
                  <a:pt x="2161184" y="1100696"/>
                </a:lnTo>
                <a:lnTo>
                  <a:pt x="2162022" y="1096302"/>
                </a:lnTo>
                <a:lnTo>
                  <a:pt x="2163876" y="1091438"/>
                </a:lnTo>
                <a:lnTo>
                  <a:pt x="2164715" y="1089545"/>
                </a:lnTo>
                <a:lnTo>
                  <a:pt x="2169909" y="1087666"/>
                </a:lnTo>
                <a:lnTo>
                  <a:pt x="2173440" y="1088288"/>
                </a:lnTo>
                <a:lnTo>
                  <a:pt x="2176970" y="1091438"/>
                </a:lnTo>
                <a:lnTo>
                  <a:pt x="2178812" y="1095832"/>
                </a:lnTo>
                <a:lnTo>
                  <a:pt x="2178812" y="1089583"/>
                </a:lnTo>
                <a:lnTo>
                  <a:pt x="2175281" y="1087043"/>
                </a:lnTo>
                <a:lnTo>
                  <a:pt x="2169909" y="1086561"/>
                </a:lnTo>
                <a:lnTo>
                  <a:pt x="2164715" y="1087043"/>
                </a:lnTo>
                <a:lnTo>
                  <a:pt x="2160346" y="1090803"/>
                </a:lnTo>
                <a:lnTo>
                  <a:pt x="2158504" y="1095832"/>
                </a:lnTo>
                <a:lnTo>
                  <a:pt x="2157653" y="1101331"/>
                </a:lnTo>
                <a:lnTo>
                  <a:pt x="2157653" y="1101953"/>
                </a:lnTo>
                <a:lnTo>
                  <a:pt x="2158504" y="1108075"/>
                </a:lnTo>
                <a:lnTo>
                  <a:pt x="2160346" y="1111846"/>
                </a:lnTo>
                <a:lnTo>
                  <a:pt x="2163876" y="1114361"/>
                </a:lnTo>
                <a:lnTo>
                  <a:pt x="2169071" y="1115453"/>
                </a:lnTo>
                <a:lnTo>
                  <a:pt x="2170925" y="1115453"/>
                </a:lnTo>
                <a:lnTo>
                  <a:pt x="2175281" y="1113726"/>
                </a:lnTo>
                <a:lnTo>
                  <a:pt x="2176132" y="1112469"/>
                </a:lnTo>
                <a:lnTo>
                  <a:pt x="2178812" y="1108075"/>
                </a:lnTo>
                <a:lnTo>
                  <a:pt x="2178812" y="1110589"/>
                </a:lnTo>
                <a:lnTo>
                  <a:pt x="2168233" y="1131620"/>
                </a:lnTo>
                <a:lnTo>
                  <a:pt x="2166391" y="1131620"/>
                </a:lnTo>
                <a:lnTo>
                  <a:pt x="2164715" y="1130363"/>
                </a:lnTo>
                <a:lnTo>
                  <a:pt x="2164715" y="1128483"/>
                </a:lnTo>
                <a:lnTo>
                  <a:pt x="2163876" y="1125347"/>
                </a:lnTo>
                <a:lnTo>
                  <a:pt x="2162022" y="1124089"/>
                </a:lnTo>
                <a:lnTo>
                  <a:pt x="2160346" y="1125347"/>
                </a:lnTo>
                <a:lnTo>
                  <a:pt x="2159343" y="1127226"/>
                </a:lnTo>
                <a:lnTo>
                  <a:pt x="2162022" y="1131620"/>
                </a:lnTo>
                <a:lnTo>
                  <a:pt x="2168233" y="1133513"/>
                </a:lnTo>
                <a:lnTo>
                  <a:pt x="2171763" y="1132878"/>
                </a:lnTo>
                <a:lnTo>
                  <a:pt x="2183180" y="1113726"/>
                </a:lnTo>
                <a:lnTo>
                  <a:pt x="2184019" y="1107452"/>
                </a:lnTo>
                <a:close/>
              </a:path>
              <a:path w="2329815" h="1136014">
                <a:moveTo>
                  <a:pt x="2302370" y="50076"/>
                </a:moveTo>
                <a:lnTo>
                  <a:pt x="2301532" y="50076"/>
                </a:lnTo>
                <a:lnTo>
                  <a:pt x="2299678" y="48818"/>
                </a:lnTo>
                <a:lnTo>
                  <a:pt x="2298001" y="46939"/>
                </a:lnTo>
                <a:lnTo>
                  <a:pt x="2290953" y="16116"/>
                </a:lnTo>
                <a:lnTo>
                  <a:pt x="2290953" y="32816"/>
                </a:lnTo>
                <a:lnTo>
                  <a:pt x="2280374" y="32816"/>
                </a:lnTo>
                <a:lnTo>
                  <a:pt x="2285581" y="9893"/>
                </a:lnTo>
                <a:lnTo>
                  <a:pt x="2286584" y="9893"/>
                </a:lnTo>
                <a:lnTo>
                  <a:pt x="2290953" y="32816"/>
                </a:lnTo>
                <a:lnTo>
                  <a:pt x="2290953" y="16116"/>
                </a:lnTo>
                <a:lnTo>
                  <a:pt x="2288273" y="4394"/>
                </a:lnTo>
                <a:lnTo>
                  <a:pt x="2284742" y="5651"/>
                </a:lnTo>
                <a:lnTo>
                  <a:pt x="2275001" y="46939"/>
                </a:lnTo>
                <a:lnTo>
                  <a:pt x="2274163" y="48818"/>
                </a:lnTo>
                <a:lnTo>
                  <a:pt x="2272322" y="50076"/>
                </a:lnTo>
                <a:lnTo>
                  <a:pt x="2271484" y="50076"/>
                </a:lnTo>
                <a:lnTo>
                  <a:pt x="2271484" y="51333"/>
                </a:lnTo>
                <a:lnTo>
                  <a:pt x="2280374" y="51333"/>
                </a:lnTo>
                <a:lnTo>
                  <a:pt x="2280374" y="50076"/>
                </a:lnTo>
                <a:lnTo>
                  <a:pt x="2277694" y="48196"/>
                </a:lnTo>
                <a:lnTo>
                  <a:pt x="2277694" y="44589"/>
                </a:lnTo>
                <a:lnTo>
                  <a:pt x="2280374" y="34061"/>
                </a:lnTo>
                <a:lnTo>
                  <a:pt x="2290953" y="34061"/>
                </a:lnTo>
                <a:lnTo>
                  <a:pt x="2294483" y="46316"/>
                </a:lnTo>
                <a:lnTo>
                  <a:pt x="2294483" y="48818"/>
                </a:lnTo>
                <a:lnTo>
                  <a:pt x="2292629" y="50076"/>
                </a:lnTo>
                <a:lnTo>
                  <a:pt x="2290953" y="50076"/>
                </a:lnTo>
                <a:lnTo>
                  <a:pt x="2290953" y="51333"/>
                </a:lnTo>
                <a:lnTo>
                  <a:pt x="2302370" y="51333"/>
                </a:lnTo>
                <a:lnTo>
                  <a:pt x="2302370" y="50076"/>
                </a:lnTo>
                <a:close/>
              </a:path>
              <a:path w="2329815" h="1136014">
                <a:moveTo>
                  <a:pt x="2329738" y="50076"/>
                </a:moveTo>
                <a:lnTo>
                  <a:pt x="2327046" y="50076"/>
                </a:lnTo>
                <a:lnTo>
                  <a:pt x="2323515" y="48818"/>
                </a:lnTo>
                <a:lnTo>
                  <a:pt x="2322677" y="45847"/>
                </a:lnTo>
                <a:lnTo>
                  <a:pt x="2322677" y="5016"/>
                </a:lnTo>
                <a:lnTo>
                  <a:pt x="2321001" y="5016"/>
                </a:lnTo>
                <a:lnTo>
                  <a:pt x="2321001" y="5651"/>
                </a:lnTo>
                <a:lnTo>
                  <a:pt x="2318321" y="8166"/>
                </a:lnTo>
                <a:lnTo>
                  <a:pt x="2317483" y="8636"/>
                </a:lnTo>
                <a:lnTo>
                  <a:pt x="2312949" y="9258"/>
                </a:lnTo>
                <a:lnTo>
                  <a:pt x="2311273" y="9258"/>
                </a:lnTo>
                <a:lnTo>
                  <a:pt x="2311273" y="10515"/>
                </a:lnTo>
                <a:lnTo>
                  <a:pt x="2315629" y="10515"/>
                </a:lnTo>
                <a:lnTo>
                  <a:pt x="2317483" y="11150"/>
                </a:lnTo>
                <a:lnTo>
                  <a:pt x="2318321" y="13030"/>
                </a:lnTo>
                <a:lnTo>
                  <a:pt x="2318321" y="45847"/>
                </a:lnTo>
                <a:lnTo>
                  <a:pt x="2317483" y="48818"/>
                </a:lnTo>
                <a:lnTo>
                  <a:pt x="2316467" y="48818"/>
                </a:lnTo>
                <a:lnTo>
                  <a:pt x="2312949" y="50076"/>
                </a:lnTo>
                <a:lnTo>
                  <a:pt x="2311273" y="50076"/>
                </a:lnTo>
                <a:lnTo>
                  <a:pt x="2311273" y="51333"/>
                </a:lnTo>
                <a:lnTo>
                  <a:pt x="2329738" y="51333"/>
                </a:lnTo>
                <a:lnTo>
                  <a:pt x="2329738" y="5007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1" name="object 13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3876350" y="4948226"/>
            <a:ext cx="111302" cy="195789"/>
          </a:xfrm>
          <a:prstGeom prst="rect">
            <a:avLst/>
          </a:prstGeom>
        </p:spPr>
      </p:pic>
      <p:sp>
        <p:nvSpPr>
          <p:cNvPr id="133" name="object 133"/>
          <p:cNvSpPr/>
          <p:nvPr/>
        </p:nvSpPr>
        <p:spPr>
          <a:xfrm>
            <a:off x="1850263" y="5783274"/>
            <a:ext cx="3056890" cy="535305"/>
          </a:xfrm>
          <a:custGeom>
            <a:avLst/>
            <a:gdLst/>
            <a:ahLst/>
            <a:cxnLst/>
            <a:rect l="l" t="t" r="r" b="b"/>
            <a:pathLst>
              <a:path w="3056890" h="535304">
                <a:moveTo>
                  <a:pt x="30010" y="5562"/>
                </a:moveTo>
                <a:lnTo>
                  <a:pt x="19418" y="5562"/>
                </a:lnTo>
                <a:lnTo>
                  <a:pt x="19418" y="6807"/>
                </a:lnTo>
                <a:lnTo>
                  <a:pt x="20307" y="6807"/>
                </a:lnTo>
                <a:lnTo>
                  <a:pt x="22072" y="7416"/>
                </a:lnTo>
                <a:lnTo>
                  <a:pt x="22961" y="9880"/>
                </a:lnTo>
                <a:lnTo>
                  <a:pt x="15900" y="30276"/>
                </a:lnTo>
                <a:lnTo>
                  <a:pt x="15011" y="30276"/>
                </a:lnTo>
                <a:lnTo>
                  <a:pt x="7950" y="9880"/>
                </a:lnTo>
                <a:lnTo>
                  <a:pt x="7950" y="7416"/>
                </a:lnTo>
                <a:lnTo>
                  <a:pt x="9715" y="6807"/>
                </a:lnTo>
                <a:lnTo>
                  <a:pt x="11480" y="6807"/>
                </a:lnTo>
                <a:lnTo>
                  <a:pt x="11480" y="5562"/>
                </a:lnTo>
                <a:lnTo>
                  <a:pt x="0" y="5562"/>
                </a:lnTo>
                <a:lnTo>
                  <a:pt x="0" y="6807"/>
                </a:lnTo>
                <a:lnTo>
                  <a:pt x="2654" y="7416"/>
                </a:lnTo>
                <a:lnTo>
                  <a:pt x="12357" y="33350"/>
                </a:lnTo>
                <a:lnTo>
                  <a:pt x="12357" y="49415"/>
                </a:lnTo>
                <a:lnTo>
                  <a:pt x="7950" y="49415"/>
                </a:lnTo>
                <a:lnTo>
                  <a:pt x="7950" y="51257"/>
                </a:lnTo>
                <a:lnTo>
                  <a:pt x="21183" y="51257"/>
                </a:lnTo>
                <a:lnTo>
                  <a:pt x="21183" y="49415"/>
                </a:lnTo>
                <a:lnTo>
                  <a:pt x="17653" y="49415"/>
                </a:lnTo>
                <a:lnTo>
                  <a:pt x="16764" y="47561"/>
                </a:lnTo>
                <a:lnTo>
                  <a:pt x="16764" y="32118"/>
                </a:lnTo>
                <a:lnTo>
                  <a:pt x="24726" y="10502"/>
                </a:lnTo>
                <a:lnTo>
                  <a:pt x="26492" y="7416"/>
                </a:lnTo>
                <a:lnTo>
                  <a:pt x="29146" y="6807"/>
                </a:lnTo>
                <a:lnTo>
                  <a:pt x="30010" y="6807"/>
                </a:lnTo>
                <a:lnTo>
                  <a:pt x="30010" y="5562"/>
                </a:lnTo>
                <a:close/>
              </a:path>
              <a:path w="3056890" h="535304">
                <a:moveTo>
                  <a:pt x="243649" y="0"/>
                </a:moveTo>
                <a:lnTo>
                  <a:pt x="235712" y="0"/>
                </a:lnTo>
                <a:lnTo>
                  <a:pt x="235712" y="1854"/>
                </a:lnTo>
                <a:lnTo>
                  <a:pt x="236601" y="1854"/>
                </a:lnTo>
                <a:lnTo>
                  <a:pt x="237477" y="2463"/>
                </a:lnTo>
                <a:lnTo>
                  <a:pt x="238366" y="4318"/>
                </a:lnTo>
                <a:lnTo>
                  <a:pt x="233946" y="31496"/>
                </a:lnTo>
                <a:lnTo>
                  <a:pt x="233057" y="31496"/>
                </a:lnTo>
                <a:lnTo>
                  <a:pt x="229539" y="3708"/>
                </a:lnTo>
                <a:lnTo>
                  <a:pt x="229539" y="2463"/>
                </a:lnTo>
                <a:lnTo>
                  <a:pt x="231292" y="1854"/>
                </a:lnTo>
                <a:lnTo>
                  <a:pt x="232181" y="1854"/>
                </a:lnTo>
                <a:lnTo>
                  <a:pt x="232181" y="0"/>
                </a:lnTo>
                <a:lnTo>
                  <a:pt x="223354" y="0"/>
                </a:lnTo>
                <a:lnTo>
                  <a:pt x="223354" y="1854"/>
                </a:lnTo>
                <a:lnTo>
                  <a:pt x="224231" y="1854"/>
                </a:lnTo>
                <a:lnTo>
                  <a:pt x="225120" y="2463"/>
                </a:lnTo>
                <a:lnTo>
                  <a:pt x="226009" y="3708"/>
                </a:lnTo>
                <a:lnTo>
                  <a:pt x="226885" y="9880"/>
                </a:lnTo>
                <a:lnTo>
                  <a:pt x="222465" y="32740"/>
                </a:lnTo>
                <a:lnTo>
                  <a:pt x="221589" y="32740"/>
                </a:lnTo>
                <a:lnTo>
                  <a:pt x="217182" y="3708"/>
                </a:lnTo>
                <a:lnTo>
                  <a:pt x="218046" y="2463"/>
                </a:lnTo>
                <a:lnTo>
                  <a:pt x="219837" y="1854"/>
                </a:lnTo>
                <a:lnTo>
                  <a:pt x="220700" y="1854"/>
                </a:lnTo>
                <a:lnTo>
                  <a:pt x="220700" y="0"/>
                </a:lnTo>
                <a:lnTo>
                  <a:pt x="211874" y="0"/>
                </a:lnTo>
                <a:lnTo>
                  <a:pt x="211874" y="1854"/>
                </a:lnTo>
                <a:lnTo>
                  <a:pt x="212763" y="1854"/>
                </a:lnTo>
                <a:lnTo>
                  <a:pt x="213639" y="2463"/>
                </a:lnTo>
                <a:lnTo>
                  <a:pt x="213639" y="3708"/>
                </a:lnTo>
                <a:lnTo>
                  <a:pt x="219837" y="46329"/>
                </a:lnTo>
                <a:lnTo>
                  <a:pt x="221589" y="46329"/>
                </a:lnTo>
                <a:lnTo>
                  <a:pt x="226885" y="17310"/>
                </a:lnTo>
                <a:lnTo>
                  <a:pt x="227774" y="17310"/>
                </a:lnTo>
                <a:lnTo>
                  <a:pt x="231292" y="46329"/>
                </a:lnTo>
                <a:lnTo>
                  <a:pt x="233057" y="46329"/>
                </a:lnTo>
                <a:lnTo>
                  <a:pt x="240131" y="4318"/>
                </a:lnTo>
                <a:lnTo>
                  <a:pt x="241020" y="2463"/>
                </a:lnTo>
                <a:lnTo>
                  <a:pt x="241896" y="1854"/>
                </a:lnTo>
                <a:lnTo>
                  <a:pt x="243649" y="1854"/>
                </a:lnTo>
                <a:lnTo>
                  <a:pt x="243649" y="0"/>
                </a:lnTo>
                <a:close/>
              </a:path>
              <a:path w="3056890" h="535304">
                <a:moveTo>
                  <a:pt x="431711" y="533031"/>
                </a:moveTo>
                <a:lnTo>
                  <a:pt x="429056" y="533031"/>
                </a:lnTo>
                <a:lnTo>
                  <a:pt x="425513" y="531799"/>
                </a:lnTo>
                <a:lnTo>
                  <a:pt x="423748" y="528701"/>
                </a:lnTo>
                <a:lnTo>
                  <a:pt x="423748" y="487946"/>
                </a:lnTo>
                <a:lnTo>
                  <a:pt x="422871" y="487946"/>
                </a:lnTo>
                <a:lnTo>
                  <a:pt x="422871" y="488556"/>
                </a:lnTo>
                <a:lnTo>
                  <a:pt x="420230" y="491020"/>
                </a:lnTo>
                <a:lnTo>
                  <a:pt x="418465" y="491655"/>
                </a:lnTo>
                <a:lnTo>
                  <a:pt x="414921" y="492264"/>
                </a:lnTo>
                <a:lnTo>
                  <a:pt x="412280" y="492264"/>
                </a:lnTo>
                <a:lnTo>
                  <a:pt x="412280" y="494118"/>
                </a:lnTo>
                <a:lnTo>
                  <a:pt x="417576" y="494118"/>
                </a:lnTo>
                <a:lnTo>
                  <a:pt x="419341" y="494728"/>
                </a:lnTo>
                <a:lnTo>
                  <a:pt x="420230" y="496582"/>
                </a:lnTo>
                <a:lnTo>
                  <a:pt x="420230" y="528701"/>
                </a:lnTo>
                <a:lnTo>
                  <a:pt x="418465" y="531799"/>
                </a:lnTo>
                <a:lnTo>
                  <a:pt x="418465" y="532409"/>
                </a:lnTo>
                <a:lnTo>
                  <a:pt x="414921" y="533031"/>
                </a:lnTo>
                <a:lnTo>
                  <a:pt x="412280" y="533031"/>
                </a:lnTo>
                <a:lnTo>
                  <a:pt x="412280" y="534885"/>
                </a:lnTo>
                <a:lnTo>
                  <a:pt x="431711" y="534885"/>
                </a:lnTo>
                <a:lnTo>
                  <a:pt x="431711" y="533031"/>
                </a:lnTo>
                <a:close/>
              </a:path>
              <a:path w="3056890" h="535304">
                <a:moveTo>
                  <a:pt x="467017" y="523151"/>
                </a:moveTo>
                <a:lnTo>
                  <a:pt x="465251" y="523151"/>
                </a:lnTo>
                <a:lnTo>
                  <a:pt x="464362" y="525614"/>
                </a:lnTo>
                <a:lnTo>
                  <a:pt x="463486" y="528701"/>
                </a:lnTo>
                <a:lnTo>
                  <a:pt x="462597" y="529310"/>
                </a:lnTo>
                <a:lnTo>
                  <a:pt x="459066" y="530555"/>
                </a:lnTo>
                <a:lnTo>
                  <a:pt x="444068" y="530555"/>
                </a:lnTo>
                <a:lnTo>
                  <a:pt x="444068" y="529945"/>
                </a:lnTo>
                <a:lnTo>
                  <a:pt x="449351" y="524383"/>
                </a:lnTo>
                <a:lnTo>
                  <a:pt x="452005" y="520674"/>
                </a:lnTo>
                <a:lnTo>
                  <a:pt x="454660" y="518198"/>
                </a:lnTo>
                <a:lnTo>
                  <a:pt x="457314" y="515124"/>
                </a:lnTo>
                <a:lnTo>
                  <a:pt x="460832" y="512025"/>
                </a:lnTo>
                <a:lnTo>
                  <a:pt x="460832" y="511416"/>
                </a:lnTo>
                <a:lnTo>
                  <a:pt x="463486" y="508939"/>
                </a:lnTo>
                <a:lnTo>
                  <a:pt x="465251" y="505841"/>
                </a:lnTo>
                <a:lnTo>
                  <a:pt x="466128" y="502767"/>
                </a:lnTo>
                <a:lnTo>
                  <a:pt x="466128" y="497827"/>
                </a:lnTo>
                <a:lnTo>
                  <a:pt x="454660" y="487946"/>
                </a:lnTo>
                <a:lnTo>
                  <a:pt x="452894" y="487946"/>
                </a:lnTo>
                <a:lnTo>
                  <a:pt x="449351" y="489165"/>
                </a:lnTo>
                <a:lnTo>
                  <a:pt x="445820" y="491020"/>
                </a:lnTo>
                <a:lnTo>
                  <a:pt x="444068" y="492874"/>
                </a:lnTo>
                <a:lnTo>
                  <a:pt x="442302" y="495973"/>
                </a:lnTo>
                <a:lnTo>
                  <a:pt x="442302" y="499668"/>
                </a:lnTo>
                <a:lnTo>
                  <a:pt x="446722" y="499059"/>
                </a:lnTo>
                <a:lnTo>
                  <a:pt x="445820" y="495973"/>
                </a:lnTo>
                <a:lnTo>
                  <a:pt x="445820" y="494118"/>
                </a:lnTo>
                <a:lnTo>
                  <a:pt x="448475" y="491655"/>
                </a:lnTo>
                <a:lnTo>
                  <a:pt x="450240" y="490410"/>
                </a:lnTo>
                <a:lnTo>
                  <a:pt x="453771" y="489800"/>
                </a:lnTo>
                <a:lnTo>
                  <a:pt x="457314" y="490410"/>
                </a:lnTo>
                <a:lnTo>
                  <a:pt x="459943" y="492264"/>
                </a:lnTo>
                <a:lnTo>
                  <a:pt x="460832" y="495350"/>
                </a:lnTo>
                <a:lnTo>
                  <a:pt x="461721" y="499668"/>
                </a:lnTo>
                <a:lnTo>
                  <a:pt x="461721" y="500291"/>
                </a:lnTo>
                <a:lnTo>
                  <a:pt x="459943" y="507695"/>
                </a:lnTo>
                <a:lnTo>
                  <a:pt x="456425" y="512648"/>
                </a:lnTo>
                <a:lnTo>
                  <a:pt x="453771" y="515734"/>
                </a:lnTo>
                <a:lnTo>
                  <a:pt x="452894" y="516343"/>
                </a:lnTo>
                <a:lnTo>
                  <a:pt x="447586" y="522528"/>
                </a:lnTo>
                <a:lnTo>
                  <a:pt x="441413" y="531164"/>
                </a:lnTo>
                <a:lnTo>
                  <a:pt x="441413" y="534885"/>
                </a:lnTo>
                <a:lnTo>
                  <a:pt x="465251" y="534885"/>
                </a:lnTo>
                <a:lnTo>
                  <a:pt x="467017" y="523151"/>
                </a:lnTo>
                <a:close/>
              </a:path>
              <a:path w="3056890" h="535304">
                <a:moveTo>
                  <a:pt x="502335" y="488556"/>
                </a:moveTo>
                <a:lnTo>
                  <a:pt x="492620" y="488556"/>
                </a:lnTo>
                <a:lnTo>
                  <a:pt x="492620" y="490410"/>
                </a:lnTo>
                <a:lnTo>
                  <a:pt x="493509" y="490410"/>
                </a:lnTo>
                <a:lnTo>
                  <a:pt x="495261" y="491020"/>
                </a:lnTo>
                <a:lnTo>
                  <a:pt x="495261" y="494118"/>
                </a:lnTo>
                <a:lnTo>
                  <a:pt x="488200" y="523760"/>
                </a:lnTo>
                <a:lnTo>
                  <a:pt x="487324" y="523760"/>
                </a:lnTo>
                <a:lnTo>
                  <a:pt x="480263" y="492874"/>
                </a:lnTo>
                <a:lnTo>
                  <a:pt x="480263" y="491020"/>
                </a:lnTo>
                <a:lnTo>
                  <a:pt x="482015" y="490410"/>
                </a:lnTo>
                <a:lnTo>
                  <a:pt x="482904" y="490410"/>
                </a:lnTo>
                <a:lnTo>
                  <a:pt x="482904" y="488556"/>
                </a:lnTo>
                <a:lnTo>
                  <a:pt x="472313" y="488556"/>
                </a:lnTo>
                <a:lnTo>
                  <a:pt x="472313" y="490410"/>
                </a:lnTo>
                <a:lnTo>
                  <a:pt x="473189" y="490410"/>
                </a:lnTo>
                <a:lnTo>
                  <a:pt x="474954" y="491020"/>
                </a:lnTo>
                <a:lnTo>
                  <a:pt x="475843" y="494118"/>
                </a:lnTo>
                <a:lnTo>
                  <a:pt x="485546" y="534885"/>
                </a:lnTo>
                <a:lnTo>
                  <a:pt x="487324" y="534885"/>
                </a:lnTo>
                <a:lnTo>
                  <a:pt x="497916" y="494118"/>
                </a:lnTo>
                <a:lnTo>
                  <a:pt x="498792" y="491020"/>
                </a:lnTo>
                <a:lnTo>
                  <a:pt x="500557" y="490410"/>
                </a:lnTo>
                <a:lnTo>
                  <a:pt x="502335" y="490410"/>
                </a:lnTo>
                <a:lnTo>
                  <a:pt x="502335" y="488556"/>
                </a:lnTo>
                <a:close/>
              </a:path>
              <a:path w="3056890" h="535304">
                <a:moveTo>
                  <a:pt x="3056344" y="518833"/>
                </a:moveTo>
                <a:lnTo>
                  <a:pt x="3053651" y="518833"/>
                </a:lnTo>
                <a:lnTo>
                  <a:pt x="3050133" y="518198"/>
                </a:lnTo>
                <a:lnTo>
                  <a:pt x="3048444" y="514489"/>
                </a:lnTo>
                <a:lnTo>
                  <a:pt x="3048444" y="473735"/>
                </a:lnTo>
                <a:lnTo>
                  <a:pt x="3047441" y="473735"/>
                </a:lnTo>
                <a:lnTo>
                  <a:pt x="3047441" y="474967"/>
                </a:lnTo>
                <a:lnTo>
                  <a:pt x="3044926" y="477443"/>
                </a:lnTo>
                <a:lnTo>
                  <a:pt x="3043072" y="478053"/>
                </a:lnTo>
                <a:lnTo>
                  <a:pt x="3036862" y="478053"/>
                </a:lnTo>
                <a:lnTo>
                  <a:pt x="3036862" y="479907"/>
                </a:lnTo>
                <a:lnTo>
                  <a:pt x="3042234" y="479907"/>
                </a:lnTo>
                <a:lnTo>
                  <a:pt x="3043910" y="480517"/>
                </a:lnTo>
                <a:lnTo>
                  <a:pt x="3043910" y="514489"/>
                </a:lnTo>
                <a:lnTo>
                  <a:pt x="3043072" y="518198"/>
                </a:lnTo>
                <a:lnTo>
                  <a:pt x="3039554" y="518833"/>
                </a:lnTo>
                <a:lnTo>
                  <a:pt x="3036862" y="518833"/>
                </a:lnTo>
                <a:lnTo>
                  <a:pt x="3036862" y="520674"/>
                </a:lnTo>
                <a:lnTo>
                  <a:pt x="3056344" y="520674"/>
                </a:lnTo>
                <a:lnTo>
                  <a:pt x="3056344" y="51883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4887135" y="6257007"/>
            <a:ext cx="19685" cy="46990"/>
          </a:xfrm>
          <a:custGeom>
            <a:avLst/>
            <a:gdLst/>
            <a:ahLst/>
            <a:cxnLst/>
            <a:rect l="l" t="t" r="r" b="b"/>
            <a:pathLst>
              <a:path w="19685" h="46989">
                <a:moveTo>
                  <a:pt x="11583" y="0"/>
                </a:moveTo>
                <a:lnTo>
                  <a:pt x="10576" y="0"/>
                </a:lnTo>
                <a:lnTo>
                  <a:pt x="10576" y="1224"/>
                </a:lnTo>
                <a:lnTo>
                  <a:pt x="8058" y="3705"/>
                </a:lnTo>
                <a:lnTo>
                  <a:pt x="6211" y="4317"/>
                </a:lnTo>
                <a:lnTo>
                  <a:pt x="2686" y="4317"/>
                </a:lnTo>
                <a:lnTo>
                  <a:pt x="0" y="4317"/>
                </a:lnTo>
                <a:lnTo>
                  <a:pt x="0" y="6169"/>
                </a:lnTo>
                <a:lnTo>
                  <a:pt x="5372" y="6169"/>
                </a:lnTo>
                <a:lnTo>
                  <a:pt x="7050" y="6782"/>
                </a:lnTo>
                <a:lnTo>
                  <a:pt x="7050" y="8650"/>
                </a:lnTo>
                <a:lnTo>
                  <a:pt x="7050" y="40756"/>
                </a:lnTo>
                <a:lnTo>
                  <a:pt x="6211" y="44461"/>
                </a:lnTo>
                <a:lnTo>
                  <a:pt x="2686" y="45089"/>
                </a:lnTo>
                <a:lnTo>
                  <a:pt x="0" y="45089"/>
                </a:lnTo>
                <a:lnTo>
                  <a:pt x="0" y="46941"/>
                </a:lnTo>
                <a:lnTo>
                  <a:pt x="19473" y="46941"/>
                </a:lnTo>
                <a:lnTo>
                  <a:pt x="19473" y="45089"/>
                </a:lnTo>
                <a:lnTo>
                  <a:pt x="16787" y="45089"/>
                </a:lnTo>
                <a:lnTo>
                  <a:pt x="13262" y="44461"/>
                </a:lnTo>
                <a:lnTo>
                  <a:pt x="11583" y="40756"/>
                </a:lnTo>
                <a:lnTo>
                  <a:pt x="11583" y="0"/>
                </a:lnTo>
                <a:close/>
              </a:path>
            </a:pathLst>
          </a:custGeom>
          <a:ln w="1247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4916345" y="6292205"/>
            <a:ext cx="26034" cy="12065"/>
          </a:xfrm>
          <a:custGeom>
            <a:avLst/>
            <a:gdLst/>
            <a:ahLst/>
            <a:cxnLst/>
            <a:rect l="l" t="t" r="r" b="b"/>
            <a:pathLst>
              <a:path w="26035" h="12064">
                <a:moveTo>
                  <a:pt x="25517" y="0"/>
                </a:moveTo>
                <a:lnTo>
                  <a:pt x="23838" y="0"/>
                </a:lnTo>
                <a:lnTo>
                  <a:pt x="21991" y="5557"/>
                </a:lnTo>
                <a:lnTo>
                  <a:pt x="21152" y="6185"/>
                </a:lnTo>
                <a:lnTo>
                  <a:pt x="17627" y="7410"/>
                </a:lnTo>
                <a:lnTo>
                  <a:pt x="2686" y="7410"/>
                </a:lnTo>
                <a:lnTo>
                  <a:pt x="0" y="8038"/>
                </a:lnTo>
                <a:lnTo>
                  <a:pt x="0" y="11743"/>
                </a:lnTo>
                <a:lnTo>
                  <a:pt x="23838" y="11743"/>
                </a:lnTo>
                <a:lnTo>
                  <a:pt x="2551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4916345" y="6292205"/>
            <a:ext cx="26034" cy="12065"/>
          </a:xfrm>
          <a:custGeom>
            <a:avLst/>
            <a:gdLst/>
            <a:ahLst/>
            <a:cxnLst/>
            <a:rect l="l" t="t" r="r" b="b"/>
            <a:pathLst>
              <a:path w="26035" h="12064">
                <a:moveTo>
                  <a:pt x="25517" y="0"/>
                </a:moveTo>
                <a:lnTo>
                  <a:pt x="23838" y="0"/>
                </a:lnTo>
                <a:lnTo>
                  <a:pt x="22831" y="3092"/>
                </a:lnTo>
                <a:lnTo>
                  <a:pt x="21991" y="5557"/>
                </a:lnTo>
                <a:lnTo>
                  <a:pt x="21152" y="6185"/>
                </a:lnTo>
                <a:lnTo>
                  <a:pt x="17627" y="7410"/>
                </a:lnTo>
                <a:lnTo>
                  <a:pt x="2686" y="7410"/>
                </a:lnTo>
                <a:lnTo>
                  <a:pt x="0" y="8038"/>
                </a:lnTo>
                <a:lnTo>
                  <a:pt x="0" y="11743"/>
                </a:lnTo>
                <a:lnTo>
                  <a:pt x="23838" y="11743"/>
                </a:lnTo>
                <a:lnTo>
                  <a:pt x="25517" y="0"/>
                </a:lnTo>
                <a:close/>
              </a:path>
            </a:pathLst>
          </a:custGeom>
          <a:ln w="1191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4916345" y="6258859"/>
            <a:ext cx="24765" cy="41910"/>
          </a:xfrm>
          <a:custGeom>
            <a:avLst/>
            <a:gdLst/>
            <a:ahLst/>
            <a:cxnLst/>
            <a:rect l="l" t="t" r="r" b="b"/>
            <a:pathLst>
              <a:path w="24764" h="41910">
                <a:moveTo>
                  <a:pt x="19305" y="0"/>
                </a:moveTo>
                <a:lnTo>
                  <a:pt x="11415" y="0"/>
                </a:lnTo>
                <a:lnTo>
                  <a:pt x="15780" y="612"/>
                </a:lnTo>
                <a:lnTo>
                  <a:pt x="17627" y="2464"/>
                </a:lnTo>
                <a:lnTo>
                  <a:pt x="18466" y="3077"/>
                </a:lnTo>
                <a:lnTo>
                  <a:pt x="20313" y="9875"/>
                </a:lnTo>
                <a:lnTo>
                  <a:pt x="20313" y="10503"/>
                </a:lnTo>
                <a:lnTo>
                  <a:pt x="19305" y="14208"/>
                </a:lnTo>
                <a:lnTo>
                  <a:pt x="17627" y="17913"/>
                </a:lnTo>
                <a:lnTo>
                  <a:pt x="16787" y="20378"/>
                </a:lnTo>
                <a:lnTo>
                  <a:pt x="11415" y="26548"/>
                </a:lnTo>
                <a:lnTo>
                  <a:pt x="11415" y="27175"/>
                </a:lnTo>
                <a:lnTo>
                  <a:pt x="8729" y="30268"/>
                </a:lnTo>
                <a:lnTo>
                  <a:pt x="6211" y="32733"/>
                </a:lnTo>
                <a:lnTo>
                  <a:pt x="4364" y="35198"/>
                </a:lnTo>
                <a:lnTo>
                  <a:pt x="4364" y="35826"/>
                </a:lnTo>
                <a:lnTo>
                  <a:pt x="1678" y="38903"/>
                </a:lnTo>
                <a:lnTo>
                  <a:pt x="0" y="41384"/>
                </a:lnTo>
                <a:lnTo>
                  <a:pt x="2686" y="40756"/>
                </a:lnTo>
                <a:lnTo>
                  <a:pt x="4364" y="38291"/>
                </a:lnTo>
                <a:lnTo>
                  <a:pt x="7890" y="34586"/>
                </a:lnTo>
                <a:lnTo>
                  <a:pt x="8729" y="33345"/>
                </a:lnTo>
                <a:lnTo>
                  <a:pt x="10576" y="30881"/>
                </a:lnTo>
                <a:lnTo>
                  <a:pt x="13262" y="28400"/>
                </a:lnTo>
                <a:lnTo>
                  <a:pt x="15780" y="25323"/>
                </a:lnTo>
                <a:lnTo>
                  <a:pt x="18466" y="22230"/>
                </a:lnTo>
                <a:lnTo>
                  <a:pt x="19305" y="22230"/>
                </a:lnTo>
                <a:lnTo>
                  <a:pt x="21991" y="19137"/>
                </a:lnTo>
                <a:lnTo>
                  <a:pt x="23838" y="16060"/>
                </a:lnTo>
                <a:lnTo>
                  <a:pt x="24677" y="13580"/>
                </a:lnTo>
                <a:lnTo>
                  <a:pt x="24677" y="8022"/>
                </a:lnTo>
                <a:lnTo>
                  <a:pt x="23838" y="4945"/>
                </a:lnTo>
                <a:lnTo>
                  <a:pt x="21991" y="1852"/>
                </a:lnTo>
                <a:lnTo>
                  <a:pt x="1930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4916345" y="6258859"/>
            <a:ext cx="24765" cy="41910"/>
          </a:xfrm>
          <a:custGeom>
            <a:avLst/>
            <a:gdLst/>
            <a:ahLst/>
            <a:cxnLst/>
            <a:rect l="l" t="t" r="r" b="b"/>
            <a:pathLst>
              <a:path w="24764" h="41910">
                <a:moveTo>
                  <a:pt x="19305" y="0"/>
                </a:moveTo>
                <a:lnTo>
                  <a:pt x="11415" y="0"/>
                </a:lnTo>
                <a:lnTo>
                  <a:pt x="15780" y="612"/>
                </a:lnTo>
                <a:lnTo>
                  <a:pt x="17627" y="2464"/>
                </a:lnTo>
                <a:lnTo>
                  <a:pt x="18466" y="3077"/>
                </a:lnTo>
                <a:lnTo>
                  <a:pt x="19305" y="6169"/>
                </a:lnTo>
                <a:lnTo>
                  <a:pt x="20313" y="9875"/>
                </a:lnTo>
                <a:lnTo>
                  <a:pt x="20313" y="10503"/>
                </a:lnTo>
                <a:lnTo>
                  <a:pt x="19305" y="14208"/>
                </a:lnTo>
                <a:lnTo>
                  <a:pt x="17627" y="17913"/>
                </a:lnTo>
                <a:lnTo>
                  <a:pt x="16787" y="20378"/>
                </a:lnTo>
                <a:lnTo>
                  <a:pt x="14101" y="23470"/>
                </a:lnTo>
                <a:lnTo>
                  <a:pt x="11415" y="26548"/>
                </a:lnTo>
                <a:lnTo>
                  <a:pt x="11415" y="27175"/>
                </a:lnTo>
                <a:lnTo>
                  <a:pt x="8729" y="30268"/>
                </a:lnTo>
                <a:lnTo>
                  <a:pt x="6211" y="32733"/>
                </a:lnTo>
                <a:lnTo>
                  <a:pt x="4364" y="35198"/>
                </a:lnTo>
                <a:lnTo>
                  <a:pt x="4364" y="35826"/>
                </a:lnTo>
                <a:lnTo>
                  <a:pt x="1678" y="38903"/>
                </a:lnTo>
                <a:lnTo>
                  <a:pt x="0" y="41384"/>
                </a:lnTo>
                <a:lnTo>
                  <a:pt x="2686" y="40756"/>
                </a:lnTo>
                <a:lnTo>
                  <a:pt x="4364" y="38291"/>
                </a:lnTo>
                <a:lnTo>
                  <a:pt x="7890" y="34586"/>
                </a:lnTo>
                <a:lnTo>
                  <a:pt x="8729" y="33345"/>
                </a:lnTo>
                <a:lnTo>
                  <a:pt x="10576" y="30881"/>
                </a:lnTo>
                <a:lnTo>
                  <a:pt x="13262" y="28400"/>
                </a:lnTo>
                <a:lnTo>
                  <a:pt x="15780" y="25323"/>
                </a:lnTo>
                <a:lnTo>
                  <a:pt x="18466" y="22230"/>
                </a:lnTo>
                <a:lnTo>
                  <a:pt x="19305" y="22230"/>
                </a:lnTo>
                <a:lnTo>
                  <a:pt x="21991" y="19137"/>
                </a:lnTo>
                <a:lnTo>
                  <a:pt x="23838" y="16060"/>
                </a:lnTo>
                <a:lnTo>
                  <a:pt x="24677" y="13580"/>
                </a:lnTo>
                <a:lnTo>
                  <a:pt x="24677" y="9875"/>
                </a:lnTo>
                <a:lnTo>
                  <a:pt x="24677" y="8022"/>
                </a:lnTo>
                <a:lnTo>
                  <a:pt x="23838" y="4945"/>
                </a:lnTo>
                <a:lnTo>
                  <a:pt x="21991" y="1852"/>
                </a:lnTo>
                <a:lnTo>
                  <a:pt x="19305" y="0"/>
                </a:lnTo>
                <a:close/>
              </a:path>
            </a:pathLst>
          </a:custGeom>
          <a:ln w="1237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4917184" y="6257007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1415" y="0"/>
                </a:moveTo>
                <a:lnTo>
                  <a:pt x="9736" y="612"/>
                </a:lnTo>
                <a:lnTo>
                  <a:pt x="7050" y="1224"/>
                </a:lnTo>
                <a:lnTo>
                  <a:pt x="3525" y="3077"/>
                </a:lnTo>
                <a:lnTo>
                  <a:pt x="1846" y="4929"/>
                </a:lnTo>
                <a:lnTo>
                  <a:pt x="0" y="8022"/>
                </a:lnTo>
                <a:lnTo>
                  <a:pt x="0" y="11727"/>
                </a:lnTo>
                <a:lnTo>
                  <a:pt x="839" y="14820"/>
                </a:lnTo>
                <a:lnTo>
                  <a:pt x="2686" y="16060"/>
                </a:lnTo>
                <a:lnTo>
                  <a:pt x="5372" y="14820"/>
                </a:lnTo>
                <a:lnTo>
                  <a:pt x="5372" y="12967"/>
                </a:lnTo>
                <a:lnTo>
                  <a:pt x="4364" y="11115"/>
                </a:lnTo>
                <a:lnTo>
                  <a:pt x="3525" y="8022"/>
                </a:lnTo>
                <a:lnTo>
                  <a:pt x="3525" y="6782"/>
                </a:lnTo>
                <a:lnTo>
                  <a:pt x="6211" y="3705"/>
                </a:lnTo>
                <a:lnTo>
                  <a:pt x="7890" y="2464"/>
                </a:lnTo>
                <a:lnTo>
                  <a:pt x="10576" y="1852"/>
                </a:lnTo>
                <a:lnTo>
                  <a:pt x="18466" y="1852"/>
                </a:lnTo>
                <a:lnTo>
                  <a:pt x="15948" y="612"/>
                </a:lnTo>
                <a:lnTo>
                  <a:pt x="1141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4917184" y="6257007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1415" y="0"/>
                </a:moveTo>
                <a:lnTo>
                  <a:pt x="9736" y="612"/>
                </a:lnTo>
                <a:lnTo>
                  <a:pt x="7050" y="1224"/>
                </a:lnTo>
                <a:lnTo>
                  <a:pt x="3525" y="3077"/>
                </a:lnTo>
                <a:lnTo>
                  <a:pt x="1846" y="4929"/>
                </a:lnTo>
                <a:lnTo>
                  <a:pt x="0" y="8022"/>
                </a:lnTo>
                <a:lnTo>
                  <a:pt x="0" y="11727"/>
                </a:lnTo>
                <a:lnTo>
                  <a:pt x="839" y="14820"/>
                </a:lnTo>
                <a:lnTo>
                  <a:pt x="2686" y="16060"/>
                </a:lnTo>
                <a:lnTo>
                  <a:pt x="5372" y="14820"/>
                </a:lnTo>
                <a:lnTo>
                  <a:pt x="5372" y="12967"/>
                </a:lnTo>
                <a:lnTo>
                  <a:pt x="4364" y="11115"/>
                </a:lnTo>
                <a:lnTo>
                  <a:pt x="3525" y="8022"/>
                </a:lnTo>
                <a:lnTo>
                  <a:pt x="3525" y="6782"/>
                </a:lnTo>
                <a:lnTo>
                  <a:pt x="6211" y="3705"/>
                </a:lnTo>
                <a:lnTo>
                  <a:pt x="7890" y="2464"/>
                </a:lnTo>
                <a:lnTo>
                  <a:pt x="10576" y="1852"/>
                </a:lnTo>
                <a:lnTo>
                  <a:pt x="18466" y="1852"/>
                </a:lnTo>
                <a:lnTo>
                  <a:pt x="15948" y="612"/>
                </a:lnTo>
                <a:lnTo>
                  <a:pt x="11415" y="0"/>
                </a:lnTo>
                <a:close/>
              </a:path>
            </a:pathLst>
          </a:custGeom>
          <a:ln w="1212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4946395" y="6257619"/>
            <a:ext cx="15875" cy="46355"/>
          </a:xfrm>
          <a:custGeom>
            <a:avLst/>
            <a:gdLst/>
            <a:ahLst/>
            <a:cxnLst/>
            <a:rect l="l" t="t" r="r" b="b"/>
            <a:pathLst>
              <a:path w="15875" h="46354">
                <a:moveTo>
                  <a:pt x="11415" y="0"/>
                </a:moveTo>
                <a:lnTo>
                  <a:pt x="0" y="0"/>
                </a:lnTo>
                <a:lnTo>
                  <a:pt x="0" y="1852"/>
                </a:lnTo>
                <a:lnTo>
                  <a:pt x="1678" y="1852"/>
                </a:lnTo>
                <a:lnTo>
                  <a:pt x="3525" y="2464"/>
                </a:lnTo>
                <a:lnTo>
                  <a:pt x="4364" y="5557"/>
                </a:lnTo>
                <a:lnTo>
                  <a:pt x="14101" y="46329"/>
                </a:lnTo>
                <a:lnTo>
                  <a:pt x="15780" y="35214"/>
                </a:lnTo>
                <a:lnTo>
                  <a:pt x="8729" y="4945"/>
                </a:lnTo>
                <a:lnTo>
                  <a:pt x="8729" y="2464"/>
                </a:lnTo>
                <a:lnTo>
                  <a:pt x="10576" y="1852"/>
                </a:lnTo>
                <a:lnTo>
                  <a:pt x="11415" y="1852"/>
                </a:lnTo>
                <a:lnTo>
                  <a:pt x="1141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4946395" y="6257619"/>
            <a:ext cx="15875" cy="46355"/>
          </a:xfrm>
          <a:custGeom>
            <a:avLst/>
            <a:gdLst/>
            <a:ahLst/>
            <a:cxnLst/>
            <a:rect l="l" t="t" r="r" b="b"/>
            <a:pathLst>
              <a:path w="15875" h="46354">
                <a:moveTo>
                  <a:pt x="11415" y="0"/>
                </a:moveTo>
                <a:lnTo>
                  <a:pt x="0" y="0"/>
                </a:lnTo>
                <a:lnTo>
                  <a:pt x="0" y="1852"/>
                </a:lnTo>
                <a:lnTo>
                  <a:pt x="1678" y="1852"/>
                </a:lnTo>
                <a:lnTo>
                  <a:pt x="3525" y="2464"/>
                </a:lnTo>
                <a:lnTo>
                  <a:pt x="4364" y="5557"/>
                </a:lnTo>
                <a:lnTo>
                  <a:pt x="14101" y="46329"/>
                </a:lnTo>
                <a:lnTo>
                  <a:pt x="15780" y="35214"/>
                </a:lnTo>
                <a:lnTo>
                  <a:pt x="8729" y="4945"/>
                </a:lnTo>
                <a:lnTo>
                  <a:pt x="8729" y="2464"/>
                </a:lnTo>
                <a:lnTo>
                  <a:pt x="10576" y="1852"/>
                </a:lnTo>
                <a:lnTo>
                  <a:pt x="11415" y="1852"/>
                </a:lnTo>
                <a:lnTo>
                  <a:pt x="11415" y="0"/>
                </a:lnTo>
                <a:close/>
              </a:path>
            </a:pathLst>
          </a:custGeom>
          <a:ln w="1250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4960497" y="6257619"/>
            <a:ext cx="15875" cy="46355"/>
          </a:xfrm>
          <a:custGeom>
            <a:avLst/>
            <a:gdLst/>
            <a:ahLst/>
            <a:cxnLst/>
            <a:rect l="l" t="t" r="r" b="b"/>
            <a:pathLst>
              <a:path w="15875" h="46354">
                <a:moveTo>
                  <a:pt x="15780" y="0"/>
                </a:moveTo>
                <a:lnTo>
                  <a:pt x="7050" y="0"/>
                </a:lnTo>
                <a:lnTo>
                  <a:pt x="7050" y="1852"/>
                </a:lnTo>
                <a:lnTo>
                  <a:pt x="7890" y="1852"/>
                </a:lnTo>
                <a:lnTo>
                  <a:pt x="9736" y="2464"/>
                </a:lnTo>
                <a:lnTo>
                  <a:pt x="9736" y="5557"/>
                </a:lnTo>
                <a:lnTo>
                  <a:pt x="1678" y="35214"/>
                </a:lnTo>
                <a:lnTo>
                  <a:pt x="0" y="46329"/>
                </a:lnTo>
                <a:lnTo>
                  <a:pt x="1678" y="46329"/>
                </a:lnTo>
                <a:lnTo>
                  <a:pt x="11415" y="5557"/>
                </a:lnTo>
                <a:lnTo>
                  <a:pt x="13262" y="2464"/>
                </a:lnTo>
                <a:lnTo>
                  <a:pt x="14941" y="1852"/>
                </a:lnTo>
                <a:lnTo>
                  <a:pt x="15780" y="1852"/>
                </a:lnTo>
                <a:lnTo>
                  <a:pt x="1578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4960497" y="6257619"/>
            <a:ext cx="15875" cy="46355"/>
          </a:xfrm>
          <a:custGeom>
            <a:avLst/>
            <a:gdLst/>
            <a:ahLst/>
            <a:cxnLst/>
            <a:rect l="l" t="t" r="r" b="b"/>
            <a:pathLst>
              <a:path w="15875" h="46354">
                <a:moveTo>
                  <a:pt x="15780" y="0"/>
                </a:moveTo>
                <a:lnTo>
                  <a:pt x="7050" y="0"/>
                </a:lnTo>
                <a:lnTo>
                  <a:pt x="7050" y="1852"/>
                </a:lnTo>
                <a:lnTo>
                  <a:pt x="7890" y="1852"/>
                </a:lnTo>
                <a:lnTo>
                  <a:pt x="9736" y="2464"/>
                </a:lnTo>
                <a:lnTo>
                  <a:pt x="9736" y="5557"/>
                </a:lnTo>
                <a:lnTo>
                  <a:pt x="1678" y="35214"/>
                </a:lnTo>
                <a:lnTo>
                  <a:pt x="0" y="46329"/>
                </a:lnTo>
                <a:lnTo>
                  <a:pt x="1678" y="46329"/>
                </a:lnTo>
                <a:lnTo>
                  <a:pt x="11415" y="5557"/>
                </a:lnTo>
                <a:lnTo>
                  <a:pt x="13262" y="2464"/>
                </a:lnTo>
                <a:lnTo>
                  <a:pt x="14941" y="1852"/>
                </a:lnTo>
                <a:lnTo>
                  <a:pt x="15780" y="1852"/>
                </a:lnTo>
                <a:lnTo>
                  <a:pt x="15780" y="0"/>
                </a:lnTo>
                <a:close/>
              </a:path>
            </a:pathLst>
          </a:custGeom>
          <a:ln w="1250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4497819" y="5806135"/>
            <a:ext cx="1922145" cy="498475"/>
          </a:xfrm>
          <a:custGeom>
            <a:avLst/>
            <a:gdLst/>
            <a:ahLst/>
            <a:cxnLst/>
            <a:rect l="l" t="t" r="r" b="b"/>
            <a:pathLst>
              <a:path w="1922145" h="498475">
                <a:moveTo>
                  <a:pt x="8902" y="2463"/>
                </a:moveTo>
                <a:lnTo>
                  <a:pt x="6210" y="2463"/>
                </a:lnTo>
                <a:lnTo>
                  <a:pt x="1854" y="0"/>
                </a:lnTo>
                <a:lnTo>
                  <a:pt x="0" y="2463"/>
                </a:lnTo>
                <a:lnTo>
                  <a:pt x="3530" y="3073"/>
                </a:lnTo>
                <a:lnTo>
                  <a:pt x="8902" y="2463"/>
                </a:lnTo>
                <a:close/>
              </a:path>
              <a:path w="1922145" h="498475">
                <a:moveTo>
                  <a:pt x="1851342" y="497192"/>
                </a:moveTo>
                <a:lnTo>
                  <a:pt x="1848662" y="497192"/>
                </a:lnTo>
                <a:lnTo>
                  <a:pt x="1845132" y="495973"/>
                </a:lnTo>
                <a:lnTo>
                  <a:pt x="1844294" y="492874"/>
                </a:lnTo>
                <a:lnTo>
                  <a:pt x="1844294" y="452107"/>
                </a:lnTo>
                <a:lnTo>
                  <a:pt x="1843290" y="452107"/>
                </a:lnTo>
                <a:lnTo>
                  <a:pt x="1842452" y="452729"/>
                </a:lnTo>
                <a:lnTo>
                  <a:pt x="1839760" y="455193"/>
                </a:lnTo>
                <a:lnTo>
                  <a:pt x="1838921" y="455803"/>
                </a:lnTo>
                <a:lnTo>
                  <a:pt x="1835391" y="456438"/>
                </a:lnTo>
                <a:lnTo>
                  <a:pt x="1832711" y="456438"/>
                </a:lnTo>
                <a:lnTo>
                  <a:pt x="1832711" y="457657"/>
                </a:lnTo>
                <a:lnTo>
                  <a:pt x="1837245" y="457657"/>
                </a:lnTo>
                <a:lnTo>
                  <a:pt x="1838921" y="458292"/>
                </a:lnTo>
                <a:lnTo>
                  <a:pt x="1839760" y="460146"/>
                </a:lnTo>
                <a:lnTo>
                  <a:pt x="1839760" y="492874"/>
                </a:lnTo>
                <a:lnTo>
                  <a:pt x="1838921" y="495973"/>
                </a:lnTo>
                <a:lnTo>
                  <a:pt x="1835391" y="497192"/>
                </a:lnTo>
                <a:lnTo>
                  <a:pt x="1832711" y="497192"/>
                </a:lnTo>
                <a:lnTo>
                  <a:pt x="1832711" y="498436"/>
                </a:lnTo>
                <a:lnTo>
                  <a:pt x="1851342" y="498436"/>
                </a:lnTo>
                <a:lnTo>
                  <a:pt x="1851342" y="497192"/>
                </a:lnTo>
                <a:close/>
              </a:path>
              <a:path w="1922145" h="498475">
                <a:moveTo>
                  <a:pt x="1886597" y="461987"/>
                </a:moveTo>
                <a:lnTo>
                  <a:pt x="1885759" y="458292"/>
                </a:lnTo>
                <a:lnTo>
                  <a:pt x="1881390" y="453339"/>
                </a:lnTo>
                <a:lnTo>
                  <a:pt x="1877707" y="452107"/>
                </a:lnTo>
                <a:lnTo>
                  <a:pt x="1874177" y="452107"/>
                </a:lnTo>
                <a:lnTo>
                  <a:pt x="1872500" y="452107"/>
                </a:lnTo>
                <a:lnTo>
                  <a:pt x="1868970" y="452729"/>
                </a:lnTo>
                <a:lnTo>
                  <a:pt x="1866290" y="455193"/>
                </a:lnTo>
                <a:lnTo>
                  <a:pt x="1864601" y="456438"/>
                </a:lnTo>
                <a:lnTo>
                  <a:pt x="1862759" y="459511"/>
                </a:lnTo>
                <a:lnTo>
                  <a:pt x="1861921" y="463232"/>
                </a:lnTo>
                <a:lnTo>
                  <a:pt x="1862759" y="466305"/>
                </a:lnTo>
                <a:lnTo>
                  <a:pt x="1865452" y="467550"/>
                </a:lnTo>
                <a:lnTo>
                  <a:pt x="1867128" y="466940"/>
                </a:lnTo>
                <a:lnTo>
                  <a:pt x="1868131" y="465086"/>
                </a:lnTo>
                <a:lnTo>
                  <a:pt x="1867128" y="462610"/>
                </a:lnTo>
                <a:lnTo>
                  <a:pt x="1866290" y="459511"/>
                </a:lnTo>
                <a:lnTo>
                  <a:pt x="1866290" y="458292"/>
                </a:lnTo>
                <a:lnTo>
                  <a:pt x="1868131" y="455193"/>
                </a:lnTo>
                <a:lnTo>
                  <a:pt x="1873338" y="453339"/>
                </a:lnTo>
                <a:lnTo>
                  <a:pt x="1876856" y="453961"/>
                </a:lnTo>
                <a:lnTo>
                  <a:pt x="1879549" y="456438"/>
                </a:lnTo>
                <a:lnTo>
                  <a:pt x="1881390" y="459511"/>
                </a:lnTo>
                <a:lnTo>
                  <a:pt x="1881390" y="467550"/>
                </a:lnTo>
                <a:lnTo>
                  <a:pt x="1879549" y="471258"/>
                </a:lnTo>
                <a:lnTo>
                  <a:pt x="1877707" y="473722"/>
                </a:lnTo>
                <a:lnTo>
                  <a:pt x="1876018" y="476808"/>
                </a:lnTo>
                <a:lnTo>
                  <a:pt x="1873338" y="479907"/>
                </a:lnTo>
                <a:lnTo>
                  <a:pt x="1872500" y="480517"/>
                </a:lnTo>
                <a:lnTo>
                  <a:pt x="1869808" y="483616"/>
                </a:lnTo>
                <a:lnTo>
                  <a:pt x="1868131" y="486079"/>
                </a:lnTo>
                <a:lnTo>
                  <a:pt x="1865452" y="488556"/>
                </a:lnTo>
                <a:lnTo>
                  <a:pt x="1865452" y="489165"/>
                </a:lnTo>
                <a:lnTo>
                  <a:pt x="1862759" y="492264"/>
                </a:lnTo>
                <a:lnTo>
                  <a:pt x="1861083" y="494728"/>
                </a:lnTo>
                <a:lnTo>
                  <a:pt x="1861083" y="498436"/>
                </a:lnTo>
                <a:lnTo>
                  <a:pt x="1885759" y="498436"/>
                </a:lnTo>
                <a:lnTo>
                  <a:pt x="1886597" y="486702"/>
                </a:lnTo>
                <a:lnTo>
                  <a:pt x="1885759" y="486702"/>
                </a:lnTo>
                <a:lnTo>
                  <a:pt x="1884921" y="489788"/>
                </a:lnTo>
                <a:lnTo>
                  <a:pt x="1883079" y="492874"/>
                </a:lnTo>
                <a:lnTo>
                  <a:pt x="1882228" y="493483"/>
                </a:lnTo>
                <a:lnTo>
                  <a:pt x="1879549" y="494728"/>
                </a:lnTo>
                <a:lnTo>
                  <a:pt x="1864601" y="494728"/>
                </a:lnTo>
                <a:lnTo>
                  <a:pt x="1864601" y="494118"/>
                </a:lnTo>
                <a:lnTo>
                  <a:pt x="1866290" y="491629"/>
                </a:lnTo>
                <a:lnTo>
                  <a:pt x="1869808" y="486702"/>
                </a:lnTo>
                <a:lnTo>
                  <a:pt x="1872500" y="484835"/>
                </a:lnTo>
                <a:lnTo>
                  <a:pt x="1874177" y="481761"/>
                </a:lnTo>
                <a:lnTo>
                  <a:pt x="1876856" y="479285"/>
                </a:lnTo>
                <a:lnTo>
                  <a:pt x="1880387" y="476199"/>
                </a:lnTo>
                <a:lnTo>
                  <a:pt x="1880387" y="475576"/>
                </a:lnTo>
                <a:lnTo>
                  <a:pt x="1883079" y="472490"/>
                </a:lnTo>
                <a:lnTo>
                  <a:pt x="1884921" y="470014"/>
                </a:lnTo>
                <a:lnTo>
                  <a:pt x="1885759" y="466940"/>
                </a:lnTo>
                <a:lnTo>
                  <a:pt x="1886597" y="463232"/>
                </a:lnTo>
                <a:lnTo>
                  <a:pt x="1886597" y="461987"/>
                </a:lnTo>
                <a:close/>
              </a:path>
              <a:path w="1922145" h="498475">
                <a:moveTo>
                  <a:pt x="1921852" y="452729"/>
                </a:moveTo>
                <a:lnTo>
                  <a:pt x="1913128" y="452729"/>
                </a:lnTo>
                <a:lnTo>
                  <a:pt x="1913128" y="453961"/>
                </a:lnTo>
                <a:lnTo>
                  <a:pt x="1915807" y="455193"/>
                </a:lnTo>
                <a:lnTo>
                  <a:pt x="1915807" y="457657"/>
                </a:lnTo>
                <a:lnTo>
                  <a:pt x="1907755" y="487934"/>
                </a:lnTo>
                <a:lnTo>
                  <a:pt x="1906917" y="487934"/>
                </a:lnTo>
                <a:lnTo>
                  <a:pt x="1899856" y="457047"/>
                </a:lnTo>
                <a:lnTo>
                  <a:pt x="1899856" y="455193"/>
                </a:lnTo>
                <a:lnTo>
                  <a:pt x="1901545" y="453961"/>
                </a:lnTo>
                <a:lnTo>
                  <a:pt x="1903387" y="453961"/>
                </a:lnTo>
                <a:lnTo>
                  <a:pt x="1903387" y="452729"/>
                </a:lnTo>
                <a:lnTo>
                  <a:pt x="1891969" y="452729"/>
                </a:lnTo>
                <a:lnTo>
                  <a:pt x="1891969" y="453961"/>
                </a:lnTo>
                <a:lnTo>
                  <a:pt x="1893646" y="453961"/>
                </a:lnTo>
                <a:lnTo>
                  <a:pt x="1895500" y="455193"/>
                </a:lnTo>
                <a:lnTo>
                  <a:pt x="1896338" y="457657"/>
                </a:lnTo>
                <a:lnTo>
                  <a:pt x="1905063" y="498436"/>
                </a:lnTo>
                <a:lnTo>
                  <a:pt x="1906917" y="498436"/>
                </a:lnTo>
                <a:lnTo>
                  <a:pt x="1917484" y="457657"/>
                </a:lnTo>
                <a:lnTo>
                  <a:pt x="1919338" y="455193"/>
                </a:lnTo>
                <a:lnTo>
                  <a:pt x="1921014" y="453961"/>
                </a:lnTo>
                <a:lnTo>
                  <a:pt x="1921852" y="453961"/>
                </a:lnTo>
                <a:lnTo>
                  <a:pt x="1921852" y="45272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4497829" y="5806130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1846" y="0"/>
                </a:moveTo>
                <a:lnTo>
                  <a:pt x="0" y="2464"/>
                </a:lnTo>
                <a:lnTo>
                  <a:pt x="3525" y="3077"/>
                </a:lnTo>
                <a:lnTo>
                  <a:pt x="8897" y="2464"/>
                </a:lnTo>
                <a:lnTo>
                  <a:pt x="6211" y="2464"/>
                </a:lnTo>
                <a:lnTo>
                  <a:pt x="1846" y="0"/>
                </a:lnTo>
                <a:close/>
              </a:path>
            </a:pathLst>
          </a:custGeom>
          <a:ln w="11861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4492625" y="5796867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70">
                <a:moveTo>
                  <a:pt x="1678" y="0"/>
                </a:moveTo>
                <a:lnTo>
                  <a:pt x="0" y="612"/>
                </a:lnTo>
                <a:lnTo>
                  <a:pt x="2518" y="13580"/>
                </a:lnTo>
                <a:lnTo>
                  <a:pt x="3525" y="12339"/>
                </a:lnTo>
                <a:lnTo>
                  <a:pt x="5204" y="11727"/>
                </a:lnTo>
                <a:lnTo>
                  <a:pt x="7050" y="9262"/>
                </a:lnTo>
                <a:lnTo>
                  <a:pt x="3525" y="6169"/>
                </a:lnTo>
                <a:lnTo>
                  <a:pt x="167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4492625" y="5796867"/>
            <a:ext cx="7620" cy="13970"/>
          </a:xfrm>
          <a:custGeom>
            <a:avLst/>
            <a:gdLst/>
            <a:ahLst/>
            <a:cxnLst/>
            <a:rect l="l" t="t" r="r" b="b"/>
            <a:pathLst>
              <a:path w="7620" h="13970">
                <a:moveTo>
                  <a:pt x="1678" y="0"/>
                </a:moveTo>
                <a:lnTo>
                  <a:pt x="0" y="612"/>
                </a:lnTo>
                <a:lnTo>
                  <a:pt x="2518" y="13580"/>
                </a:lnTo>
                <a:lnTo>
                  <a:pt x="3525" y="12339"/>
                </a:lnTo>
                <a:lnTo>
                  <a:pt x="5204" y="11727"/>
                </a:lnTo>
                <a:lnTo>
                  <a:pt x="7050" y="9262"/>
                </a:lnTo>
                <a:lnTo>
                  <a:pt x="3525" y="6169"/>
                </a:lnTo>
                <a:lnTo>
                  <a:pt x="1678" y="0"/>
                </a:lnTo>
                <a:close/>
              </a:path>
            </a:pathLst>
          </a:custGeom>
          <a:ln w="1241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4504880" y="5764118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5372" y="0"/>
                </a:moveTo>
                <a:lnTo>
                  <a:pt x="0" y="627"/>
                </a:lnTo>
                <a:lnTo>
                  <a:pt x="839" y="627"/>
                </a:lnTo>
                <a:lnTo>
                  <a:pt x="6211" y="3092"/>
                </a:lnTo>
                <a:lnTo>
                  <a:pt x="8897" y="1240"/>
                </a:lnTo>
                <a:lnTo>
                  <a:pt x="537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4504880" y="5764118"/>
            <a:ext cx="9525" cy="3175"/>
          </a:xfrm>
          <a:custGeom>
            <a:avLst/>
            <a:gdLst/>
            <a:ahLst/>
            <a:cxnLst/>
            <a:rect l="l" t="t" r="r" b="b"/>
            <a:pathLst>
              <a:path w="9525" h="3175">
                <a:moveTo>
                  <a:pt x="5372" y="0"/>
                </a:moveTo>
                <a:lnTo>
                  <a:pt x="0" y="627"/>
                </a:lnTo>
                <a:lnTo>
                  <a:pt x="839" y="627"/>
                </a:lnTo>
                <a:lnTo>
                  <a:pt x="6211" y="3092"/>
                </a:lnTo>
                <a:lnTo>
                  <a:pt x="8897" y="1240"/>
                </a:lnTo>
                <a:lnTo>
                  <a:pt x="5372" y="0"/>
                </a:lnTo>
                <a:close/>
              </a:path>
            </a:pathLst>
          </a:custGeom>
          <a:ln w="1186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4493464" y="5763506"/>
            <a:ext cx="26034" cy="46990"/>
          </a:xfrm>
          <a:custGeom>
            <a:avLst/>
            <a:gdLst/>
            <a:ahLst/>
            <a:cxnLst/>
            <a:rect l="l" t="t" r="r" b="b"/>
            <a:pathLst>
              <a:path w="26035" h="46989">
                <a:moveTo>
                  <a:pt x="12254" y="0"/>
                </a:moveTo>
                <a:lnTo>
                  <a:pt x="7050" y="612"/>
                </a:lnTo>
                <a:lnTo>
                  <a:pt x="2686" y="3092"/>
                </a:lnTo>
                <a:lnTo>
                  <a:pt x="839" y="5557"/>
                </a:lnTo>
                <a:lnTo>
                  <a:pt x="0" y="11115"/>
                </a:lnTo>
                <a:lnTo>
                  <a:pt x="0" y="14208"/>
                </a:lnTo>
                <a:lnTo>
                  <a:pt x="1678" y="18525"/>
                </a:lnTo>
                <a:lnTo>
                  <a:pt x="5204" y="21006"/>
                </a:lnTo>
                <a:lnTo>
                  <a:pt x="11415" y="24083"/>
                </a:lnTo>
                <a:lnTo>
                  <a:pt x="14941" y="25935"/>
                </a:lnTo>
                <a:lnTo>
                  <a:pt x="19473" y="29640"/>
                </a:lnTo>
                <a:lnTo>
                  <a:pt x="21991" y="34586"/>
                </a:lnTo>
                <a:lnTo>
                  <a:pt x="21152" y="37679"/>
                </a:lnTo>
                <a:lnTo>
                  <a:pt x="19473" y="42624"/>
                </a:lnTo>
                <a:lnTo>
                  <a:pt x="18466" y="43848"/>
                </a:lnTo>
                <a:lnTo>
                  <a:pt x="13262" y="45089"/>
                </a:lnTo>
                <a:lnTo>
                  <a:pt x="7890" y="45701"/>
                </a:lnTo>
                <a:lnTo>
                  <a:pt x="12254" y="46941"/>
                </a:lnTo>
                <a:lnTo>
                  <a:pt x="17627" y="46329"/>
                </a:lnTo>
                <a:lnTo>
                  <a:pt x="21991" y="43236"/>
                </a:lnTo>
                <a:lnTo>
                  <a:pt x="23838" y="40143"/>
                </a:lnTo>
                <a:lnTo>
                  <a:pt x="25517" y="34586"/>
                </a:lnTo>
                <a:lnTo>
                  <a:pt x="24677" y="32121"/>
                </a:lnTo>
                <a:lnTo>
                  <a:pt x="22999" y="26563"/>
                </a:lnTo>
                <a:lnTo>
                  <a:pt x="19473" y="23470"/>
                </a:lnTo>
                <a:lnTo>
                  <a:pt x="14101" y="20378"/>
                </a:lnTo>
                <a:lnTo>
                  <a:pt x="7890" y="17913"/>
                </a:lnTo>
                <a:lnTo>
                  <a:pt x="4364" y="15448"/>
                </a:lnTo>
                <a:lnTo>
                  <a:pt x="16787" y="612"/>
                </a:lnTo>
                <a:lnTo>
                  <a:pt x="12254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4493464" y="5763506"/>
            <a:ext cx="26034" cy="46990"/>
          </a:xfrm>
          <a:custGeom>
            <a:avLst/>
            <a:gdLst/>
            <a:ahLst/>
            <a:cxnLst/>
            <a:rect l="l" t="t" r="r" b="b"/>
            <a:pathLst>
              <a:path w="26035" h="46989">
                <a:moveTo>
                  <a:pt x="12254" y="0"/>
                </a:moveTo>
                <a:lnTo>
                  <a:pt x="7050" y="612"/>
                </a:lnTo>
                <a:lnTo>
                  <a:pt x="2686" y="3092"/>
                </a:lnTo>
                <a:lnTo>
                  <a:pt x="839" y="5557"/>
                </a:lnTo>
                <a:lnTo>
                  <a:pt x="0" y="11115"/>
                </a:lnTo>
                <a:lnTo>
                  <a:pt x="0" y="14208"/>
                </a:lnTo>
                <a:lnTo>
                  <a:pt x="1678" y="18525"/>
                </a:lnTo>
                <a:lnTo>
                  <a:pt x="5204" y="21006"/>
                </a:lnTo>
                <a:lnTo>
                  <a:pt x="11415" y="24083"/>
                </a:lnTo>
                <a:lnTo>
                  <a:pt x="14941" y="25935"/>
                </a:lnTo>
                <a:lnTo>
                  <a:pt x="19473" y="29640"/>
                </a:lnTo>
                <a:lnTo>
                  <a:pt x="21991" y="34586"/>
                </a:lnTo>
                <a:lnTo>
                  <a:pt x="21152" y="37679"/>
                </a:lnTo>
                <a:lnTo>
                  <a:pt x="19473" y="42624"/>
                </a:lnTo>
                <a:lnTo>
                  <a:pt x="18466" y="43848"/>
                </a:lnTo>
                <a:lnTo>
                  <a:pt x="13262" y="45089"/>
                </a:lnTo>
                <a:lnTo>
                  <a:pt x="7890" y="45701"/>
                </a:lnTo>
                <a:lnTo>
                  <a:pt x="12254" y="46941"/>
                </a:lnTo>
                <a:lnTo>
                  <a:pt x="17627" y="46329"/>
                </a:lnTo>
                <a:lnTo>
                  <a:pt x="21991" y="43236"/>
                </a:lnTo>
                <a:lnTo>
                  <a:pt x="23838" y="40143"/>
                </a:lnTo>
                <a:lnTo>
                  <a:pt x="25517" y="34586"/>
                </a:lnTo>
                <a:lnTo>
                  <a:pt x="24677" y="32121"/>
                </a:lnTo>
                <a:lnTo>
                  <a:pt x="22999" y="26563"/>
                </a:lnTo>
                <a:lnTo>
                  <a:pt x="19473" y="23470"/>
                </a:lnTo>
                <a:lnTo>
                  <a:pt x="14101" y="20378"/>
                </a:lnTo>
                <a:lnTo>
                  <a:pt x="7890" y="17913"/>
                </a:lnTo>
                <a:lnTo>
                  <a:pt x="4364" y="15448"/>
                </a:lnTo>
                <a:lnTo>
                  <a:pt x="16787" y="612"/>
                </a:lnTo>
                <a:lnTo>
                  <a:pt x="12254" y="0"/>
                </a:lnTo>
                <a:close/>
              </a:path>
            </a:pathLst>
          </a:custGeom>
          <a:ln w="1240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4511091" y="5763506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5372" y="0"/>
                </a:moveTo>
                <a:lnTo>
                  <a:pt x="3525" y="1240"/>
                </a:lnTo>
                <a:lnTo>
                  <a:pt x="2686" y="1852"/>
                </a:lnTo>
                <a:lnTo>
                  <a:pt x="0" y="3705"/>
                </a:lnTo>
                <a:lnTo>
                  <a:pt x="1846" y="5557"/>
                </a:lnTo>
                <a:lnTo>
                  <a:pt x="4364" y="11115"/>
                </a:lnTo>
                <a:lnTo>
                  <a:pt x="6211" y="11115"/>
                </a:lnTo>
                <a:lnTo>
                  <a:pt x="537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4511091" y="5763506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5372" y="0"/>
                </a:moveTo>
                <a:lnTo>
                  <a:pt x="3525" y="1240"/>
                </a:lnTo>
                <a:lnTo>
                  <a:pt x="2686" y="1852"/>
                </a:lnTo>
                <a:lnTo>
                  <a:pt x="0" y="3705"/>
                </a:lnTo>
                <a:lnTo>
                  <a:pt x="1846" y="5557"/>
                </a:lnTo>
                <a:lnTo>
                  <a:pt x="4364" y="11115"/>
                </a:lnTo>
                <a:lnTo>
                  <a:pt x="6211" y="11115"/>
                </a:lnTo>
                <a:lnTo>
                  <a:pt x="5372" y="0"/>
                </a:lnTo>
                <a:close/>
              </a:path>
            </a:pathLst>
          </a:custGeom>
          <a:ln w="1239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4705324" y="5769063"/>
            <a:ext cx="13335" cy="45085"/>
          </a:xfrm>
          <a:custGeom>
            <a:avLst/>
            <a:gdLst/>
            <a:ahLst/>
            <a:cxnLst/>
            <a:rect l="l" t="t" r="r" b="b"/>
            <a:pathLst>
              <a:path w="13335" h="45085">
                <a:moveTo>
                  <a:pt x="11415" y="0"/>
                </a:moveTo>
                <a:lnTo>
                  <a:pt x="2686" y="0"/>
                </a:lnTo>
                <a:lnTo>
                  <a:pt x="4364" y="0"/>
                </a:lnTo>
                <a:lnTo>
                  <a:pt x="4364" y="41996"/>
                </a:lnTo>
                <a:lnTo>
                  <a:pt x="2686" y="42624"/>
                </a:lnTo>
                <a:lnTo>
                  <a:pt x="0" y="42624"/>
                </a:lnTo>
                <a:lnTo>
                  <a:pt x="0" y="44476"/>
                </a:lnTo>
                <a:lnTo>
                  <a:pt x="13262" y="44476"/>
                </a:lnTo>
                <a:lnTo>
                  <a:pt x="13262" y="42624"/>
                </a:lnTo>
                <a:lnTo>
                  <a:pt x="11415" y="42624"/>
                </a:lnTo>
                <a:lnTo>
                  <a:pt x="9736" y="41996"/>
                </a:lnTo>
                <a:lnTo>
                  <a:pt x="8897" y="40143"/>
                </a:lnTo>
                <a:lnTo>
                  <a:pt x="8897" y="0"/>
                </a:lnTo>
                <a:lnTo>
                  <a:pt x="1141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4705324" y="5769063"/>
            <a:ext cx="13335" cy="45085"/>
          </a:xfrm>
          <a:custGeom>
            <a:avLst/>
            <a:gdLst/>
            <a:ahLst/>
            <a:cxnLst/>
            <a:rect l="l" t="t" r="r" b="b"/>
            <a:pathLst>
              <a:path w="13335" h="45085">
                <a:moveTo>
                  <a:pt x="2686" y="0"/>
                </a:moveTo>
                <a:lnTo>
                  <a:pt x="4364" y="0"/>
                </a:lnTo>
                <a:lnTo>
                  <a:pt x="4364" y="2480"/>
                </a:lnTo>
                <a:lnTo>
                  <a:pt x="4364" y="40143"/>
                </a:lnTo>
                <a:lnTo>
                  <a:pt x="4364" y="41996"/>
                </a:lnTo>
                <a:lnTo>
                  <a:pt x="2686" y="42624"/>
                </a:lnTo>
                <a:lnTo>
                  <a:pt x="0" y="42624"/>
                </a:lnTo>
                <a:lnTo>
                  <a:pt x="0" y="44476"/>
                </a:lnTo>
                <a:lnTo>
                  <a:pt x="13262" y="44476"/>
                </a:lnTo>
                <a:lnTo>
                  <a:pt x="13262" y="42624"/>
                </a:lnTo>
                <a:lnTo>
                  <a:pt x="11415" y="42624"/>
                </a:lnTo>
                <a:lnTo>
                  <a:pt x="9736" y="41996"/>
                </a:lnTo>
                <a:lnTo>
                  <a:pt x="8897" y="40143"/>
                </a:lnTo>
                <a:lnTo>
                  <a:pt x="8897" y="2480"/>
                </a:lnTo>
                <a:lnTo>
                  <a:pt x="8897" y="0"/>
                </a:lnTo>
                <a:lnTo>
                  <a:pt x="11415" y="0"/>
                </a:lnTo>
                <a:lnTo>
                  <a:pt x="2686" y="0"/>
                </a:lnTo>
                <a:close/>
              </a:path>
            </a:pathLst>
          </a:custGeom>
          <a:ln w="125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4697434" y="5767211"/>
            <a:ext cx="27940" cy="10795"/>
          </a:xfrm>
          <a:custGeom>
            <a:avLst/>
            <a:gdLst/>
            <a:ahLst/>
            <a:cxnLst/>
            <a:rect l="l" t="t" r="r" b="b"/>
            <a:pathLst>
              <a:path w="27939" h="10795">
                <a:moveTo>
                  <a:pt x="27363" y="0"/>
                </a:moveTo>
                <a:lnTo>
                  <a:pt x="2518" y="0"/>
                </a:lnTo>
                <a:lnTo>
                  <a:pt x="0" y="10503"/>
                </a:lnTo>
                <a:lnTo>
                  <a:pt x="1678" y="10503"/>
                </a:lnTo>
                <a:lnTo>
                  <a:pt x="2518" y="7410"/>
                </a:lnTo>
                <a:lnTo>
                  <a:pt x="5204" y="3092"/>
                </a:lnTo>
                <a:lnTo>
                  <a:pt x="10576" y="1852"/>
                </a:lnTo>
                <a:lnTo>
                  <a:pt x="27363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4697434" y="5767211"/>
            <a:ext cx="27940" cy="10795"/>
          </a:xfrm>
          <a:custGeom>
            <a:avLst/>
            <a:gdLst/>
            <a:ahLst/>
            <a:cxnLst/>
            <a:rect l="l" t="t" r="r" b="b"/>
            <a:pathLst>
              <a:path w="27939" h="10795">
                <a:moveTo>
                  <a:pt x="27363" y="0"/>
                </a:moveTo>
                <a:lnTo>
                  <a:pt x="2518" y="0"/>
                </a:lnTo>
                <a:lnTo>
                  <a:pt x="0" y="10503"/>
                </a:lnTo>
                <a:lnTo>
                  <a:pt x="1678" y="10503"/>
                </a:lnTo>
                <a:lnTo>
                  <a:pt x="2518" y="7410"/>
                </a:lnTo>
                <a:lnTo>
                  <a:pt x="5204" y="3092"/>
                </a:lnTo>
                <a:lnTo>
                  <a:pt x="10576" y="1852"/>
                </a:lnTo>
                <a:lnTo>
                  <a:pt x="27363" y="0"/>
                </a:lnTo>
                <a:close/>
              </a:path>
            </a:pathLst>
          </a:custGeom>
          <a:ln w="1187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4708010" y="5767211"/>
            <a:ext cx="19050" cy="10795"/>
          </a:xfrm>
          <a:custGeom>
            <a:avLst/>
            <a:gdLst/>
            <a:ahLst/>
            <a:cxnLst/>
            <a:rect l="l" t="t" r="r" b="b"/>
            <a:pathLst>
              <a:path w="19050" h="10795">
                <a:moveTo>
                  <a:pt x="16787" y="0"/>
                </a:moveTo>
                <a:lnTo>
                  <a:pt x="0" y="1852"/>
                </a:lnTo>
                <a:lnTo>
                  <a:pt x="8729" y="1852"/>
                </a:lnTo>
                <a:lnTo>
                  <a:pt x="14101" y="3092"/>
                </a:lnTo>
                <a:lnTo>
                  <a:pt x="14941" y="4333"/>
                </a:lnTo>
                <a:lnTo>
                  <a:pt x="16787" y="10503"/>
                </a:lnTo>
                <a:lnTo>
                  <a:pt x="18466" y="10503"/>
                </a:lnTo>
                <a:lnTo>
                  <a:pt x="1678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4708010" y="5767211"/>
            <a:ext cx="19050" cy="10795"/>
          </a:xfrm>
          <a:custGeom>
            <a:avLst/>
            <a:gdLst/>
            <a:ahLst/>
            <a:cxnLst/>
            <a:rect l="l" t="t" r="r" b="b"/>
            <a:pathLst>
              <a:path w="19050" h="10795">
                <a:moveTo>
                  <a:pt x="16787" y="0"/>
                </a:moveTo>
                <a:lnTo>
                  <a:pt x="0" y="1852"/>
                </a:lnTo>
                <a:lnTo>
                  <a:pt x="8729" y="1852"/>
                </a:lnTo>
                <a:lnTo>
                  <a:pt x="14101" y="3092"/>
                </a:lnTo>
                <a:lnTo>
                  <a:pt x="14941" y="4333"/>
                </a:lnTo>
                <a:lnTo>
                  <a:pt x="16787" y="10503"/>
                </a:lnTo>
                <a:lnTo>
                  <a:pt x="18466" y="10503"/>
                </a:lnTo>
                <a:lnTo>
                  <a:pt x="16787" y="0"/>
                </a:lnTo>
                <a:close/>
              </a:path>
            </a:pathLst>
          </a:custGeom>
          <a:ln w="119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5317066" y="5790069"/>
            <a:ext cx="15240" cy="15875"/>
          </a:xfrm>
          <a:custGeom>
            <a:avLst/>
            <a:gdLst/>
            <a:ahLst/>
            <a:cxnLst/>
            <a:rect l="l" t="t" r="r" b="b"/>
            <a:pathLst>
              <a:path w="15239" h="15875">
                <a:moveTo>
                  <a:pt x="15108" y="0"/>
                </a:moveTo>
                <a:lnTo>
                  <a:pt x="13262" y="0"/>
                </a:lnTo>
                <a:lnTo>
                  <a:pt x="13262" y="1224"/>
                </a:lnTo>
                <a:lnTo>
                  <a:pt x="12422" y="4945"/>
                </a:lnTo>
                <a:lnTo>
                  <a:pt x="8897" y="6169"/>
                </a:lnTo>
                <a:lnTo>
                  <a:pt x="0" y="6169"/>
                </a:lnTo>
                <a:lnTo>
                  <a:pt x="8897" y="8022"/>
                </a:lnTo>
                <a:lnTo>
                  <a:pt x="12422" y="9262"/>
                </a:lnTo>
                <a:lnTo>
                  <a:pt x="13262" y="14208"/>
                </a:lnTo>
                <a:lnTo>
                  <a:pt x="13262" y="15432"/>
                </a:lnTo>
                <a:lnTo>
                  <a:pt x="15108" y="15432"/>
                </a:lnTo>
                <a:lnTo>
                  <a:pt x="1510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5317066" y="5790069"/>
            <a:ext cx="15240" cy="15875"/>
          </a:xfrm>
          <a:custGeom>
            <a:avLst/>
            <a:gdLst/>
            <a:ahLst/>
            <a:cxnLst/>
            <a:rect l="l" t="t" r="r" b="b"/>
            <a:pathLst>
              <a:path w="15239" h="15875">
                <a:moveTo>
                  <a:pt x="15108" y="0"/>
                </a:moveTo>
                <a:lnTo>
                  <a:pt x="13262" y="0"/>
                </a:lnTo>
                <a:lnTo>
                  <a:pt x="13262" y="1224"/>
                </a:lnTo>
                <a:lnTo>
                  <a:pt x="12422" y="4945"/>
                </a:lnTo>
                <a:lnTo>
                  <a:pt x="8897" y="6169"/>
                </a:lnTo>
                <a:lnTo>
                  <a:pt x="0" y="6169"/>
                </a:lnTo>
                <a:lnTo>
                  <a:pt x="8897" y="8022"/>
                </a:lnTo>
                <a:lnTo>
                  <a:pt x="12422" y="9262"/>
                </a:lnTo>
                <a:lnTo>
                  <a:pt x="13262" y="14208"/>
                </a:lnTo>
                <a:lnTo>
                  <a:pt x="13262" y="15432"/>
                </a:lnTo>
                <a:lnTo>
                  <a:pt x="15108" y="15432"/>
                </a:lnTo>
                <a:lnTo>
                  <a:pt x="15108" y="0"/>
                </a:lnTo>
                <a:close/>
              </a:path>
            </a:pathLst>
          </a:custGeom>
          <a:ln w="12191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5309176" y="5777102"/>
            <a:ext cx="17780" cy="45085"/>
          </a:xfrm>
          <a:custGeom>
            <a:avLst/>
            <a:gdLst/>
            <a:ahLst/>
            <a:cxnLst/>
            <a:rect l="l" t="t" r="r" b="b"/>
            <a:pathLst>
              <a:path w="17779" h="45085">
                <a:moveTo>
                  <a:pt x="17627" y="0"/>
                </a:moveTo>
                <a:lnTo>
                  <a:pt x="1678" y="0"/>
                </a:lnTo>
                <a:lnTo>
                  <a:pt x="3525" y="612"/>
                </a:lnTo>
                <a:lnTo>
                  <a:pt x="3525" y="41996"/>
                </a:lnTo>
                <a:lnTo>
                  <a:pt x="1678" y="42608"/>
                </a:lnTo>
                <a:lnTo>
                  <a:pt x="0" y="42608"/>
                </a:lnTo>
                <a:lnTo>
                  <a:pt x="0" y="44461"/>
                </a:lnTo>
                <a:lnTo>
                  <a:pt x="12422" y="44461"/>
                </a:lnTo>
                <a:lnTo>
                  <a:pt x="12422" y="42608"/>
                </a:lnTo>
                <a:lnTo>
                  <a:pt x="10576" y="42608"/>
                </a:lnTo>
                <a:lnTo>
                  <a:pt x="8729" y="41996"/>
                </a:lnTo>
                <a:lnTo>
                  <a:pt x="7890" y="40756"/>
                </a:lnTo>
                <a:lnTo>
                  <a:pt x="7890" y="20990"/>
                </a:lnTo>
                <a:lnTo>
                  <a:pt x="16787" y="20990"/>
                </a:lnTo>
                <a:lnTo>
                  <a:pt x="7890" y="19137"/>
                </a:lnTo>
                <a:lnTo>
                  <a:pt x="7890" y="1852"/>
                </a:lnTo>
                <a:lnTo>
                  <a:pt x="8729" y="612"/>
                </a:lnTo>
                <a:lnTo>
                  <a:pt x="10576" y="0"/>
                </a:lnTo>
                <a:lnTo>
                  <a:pt x="1762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5309176" y="5777102"/>
            <a:ext cx="17780" cy="45085"/>
          </a:xfrm>
          <a:custGeom>
            <a:avLst/>
            <a:gdLst/>
            <a:ahLst/>
            <a:cxnLst/>
            <a:rect l="l" t="t" r="r" b="b"/>
            <a:pathLst>
              <a:path w="17779" h="45085">
                <a:moveTo>
                  <a:pt x="1678" y="0"/>
                </a:moveTo>
                <a:lnTo>
                  <a:pt x="3525" y="612"/>
                </a:lnTo>
                <a:lnTo>
                  <a:pt x="3525" y="1852"/>
                </a:lnTo>
                <a:lnTo>
                  <a:pt x="3525" y="40756"/>
                </a:lnTo>
                <a:lnTo>
                  <a:pt x="3525" y="41996"/>
                </a:lnTo>
                <a:lnTo>
                  <a:pt x="1678" y="42608"/>
                </a:lnTo>
                <a:lnTo>
                  <a:pt x="0" y="42608"/>
                </a:lnTo>
                <a:lnTo>
                  <a:pt x="0" y="44461"/>
                </a:lnTo>
                <a:lnTo>
                  <a:pt x="12422" y="44461"/>
                </a:lnTo>
                <a:lnTo>
                  <a:pt x="12422" y="42608"/>
                </a:lnTo>
                <a:lnTo>
                  <a:pt x="10576" y="42608"/>
                </a:lnTo>
                <a:lnTo>
                  <a:pt x="8729" y="41996"/>
                </a:lnTo>
                <a:lnTo>
                  <a:pt x="7890" y="40756"/>
                </a:lnTo>
                <a:lnTo>
                  <a:pt x="7890" y="20990"/>
                </a:lnTo>
                <a:lnTo>
                  <a:pt x="16787" y="20990"/>
                </a:lnTo>
                <a:lnTo>
                  <a:pt x="7890" y="19137"/>
                </a:lnTo>
                <a:lnTo>
                  <a:pt x="7890" y="1852"/>
                </a:lnTo>
                <a:lnTo>
                  <a:pt x="8729" y="612"/>
                </a:lnTo>
                <a:lnTo>
                  <a:pt x="10576" y="0"/>
                </a:lnTo>
                <a:lnTo>
                  <a:pt x="17627" y="0"/>
                </a:lnTo>
                <a:lnTo>
                  <a:pt x="1678" y="0"/>
                </a:lnTo>
                <a:close/>
              </a:path>
            </a:pathLst>
          </a:custGeom>
          <a:ln w="1247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5309176" y="5775249"/>
            <a:ext cx="30480" cy="10795"/>
          </a:xfrm>
          <a:custGeom>
            <a:avLst/>
            <a:gdLst/>
            <a:ahLst/>
            <a:cxnLst/>
            <a:rect l="l" t="t" r="r" b="b"/>
            <a:pathLst>
              <a:path w="30479" h="10795">
                <a:moveTo>
                  <a:pt x="26524" y="0"/>
                </a:moveTo>
                <a:lnTo>
                  <a:pt x="0" y="0"/>
                </a:lnTo>
                <a:lnTo>
                  <a:pt x="0" y="1852"/>
                </a:lnTo>
                <a:lnTo>
                  <a:pt x="19473" y="1852"/>
                </a:lnTo>
                <a:lnTo>
                  <a:pt x="23838" y="3705"/>
                </a:lnTo>
                <a:lnTo>
                  <a:pt x="25517" y="6169"/>
                </a:lnTo>
                <a:lnTo>
                  <a:pt x="28203" y="10487"/>
                </a:lnTo>
                <a:lnTo>
                  <a:pt x="30049" y="9875"/>
                </a:lnTo>
                <a:lnTo>
                  <a:pt x="26524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5309176" y="5775249"/>
            <a:ext cx="30480" cy="10795"/>
          </a:xfrm>
          <a:custGeom>
            <a:avLst/>
            <a:gdLst/>
            <a:ahLst/>
            <a:cxnLst/>
            <a:rect l="l" t="t" r="r" b="b"/>
            <a:pathLst>
              <a:path w="30479" h="10795">
                <a:moveTo>
                  <a:pt x="26524" y="0"/>
                </a:moveTo>
                <a:lnTo>
                  <a:pt x="0" y="0"/>
                </a:lnTo>
                <a:lnTo>
                  <a:pt x="0" y="1852"/>
                </a:lnTo>
                <a:lnTo>
                  <a:pt x="1678" y="1852"/>
                </a:lnTo>
                <a:lnTo>
                  <a:pt x="17627" y="1852"/>
                </a:lnTo>
                <a:lnTo>
                  <a:pt x="19473" y="1852"/>
                </a:lnTo>
                <a:lnTo>
                  <a:pt x="23838" y="3705"/>
                </a:lnTo>
                <a:lnTo>
                  <a:pt x="25517" y="6169"/>
                </a:lnTo>
                <a:lnTo>
                  <a:pt x="28203" y="10487"/>
                </a:lnTo>
                <a:lnTo>
                  <a:pt x="30049" y="9875"/>
                </a:lnTo>
                <a:lnTo>
                  <a:pt x="26524" y="0"/>
                </a:lnTo>
                <a:close/>
              </a:path>
            </a:pathLst>
          </a:custGeom>
          <a:ln w="11863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4872194" y="580859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12254" y="0"/>
                </a:moveTo>
                <a:lnTo>
                  <a:pt x="10576" y="3705"/>
                </a:lnTo>
                <a:lnTo>
                  <a:pt x="6211" y="4945"/>
                </a:lnTo>
                <a:lnTo>
                  <a:pt x="0" y="5557"/>
                </a:lnTo>
                <a:lnTo>
                  <a:pt x="5204" y="6797"/>
                </a:lnTo>
                <a:lnTo>
                  <a:pt x="9736" y="6169"/>
                </a:lnTo>
                <a:lnTo>
                  <a:pt x="12254" y="4317"/>
                </a:lnTo>
                <a:lnTo>
                  <a:pt x="13262" y="3705"/>
                </a:lnTo>
                <a:lnTo>
                  <a:pt x="15780" y="3705"/>
                </a:lnTo>
                <a:lnTo>
                  <a:pt x="12254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4872194" y="5808595"/>
            <a:ext cx="15875" cy="6985"/>
          </a:xfrm>
          <a:custGeom>
            <a:avLst/>
            <a:gdLst/>
            <a:ahLst/>
            <a:cxnLst/>
            <a:rect l="l" t="t" r="r" b="b"/>
            <a:pathLst>
              <a:path w="15875" h="6985">
                <a:moveTo>
                  <a:pt x="12254" y="0"/>
                </a:moveTo>
                <a:lnTo>
                  <a:pt x="10576" y="3705"/>
                </a:lnTo>
                <a:lnTo>
                  <a:pt x="6211" y="4945"/>
                </a:lnTo>
                <a:lnTo>
                  <a:pt x="0" y="5557"/>
                </a:lnTo>
                <a:lnTo>
                  <a:pt x="5204" y="6797"/>
                </a:lnTo>
                <a:lnTo>
                  <a:pt x="9736" y="6169"/>
                </a:lnTo>
                <a:lnTo>
                  <a:pt x="12254" y="4317"/>
                </a:lnTo>
                <a:lnTo>
                  <a:pt x="13262" y="3705"/>
                </a:lnTo>
                <a:lnTo>
                  <a:pt x="15780" y="3705"/>
                </a:lnTo>
                <a:lnTo>
                  <a:pt x="12254" y="0"/>
                </a:lnTo>
                <a:close/>
              </a:path>
            </a:pathLst>
          </a:custGeom>
          <a:ln w="1190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4880084" y="5794387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12422" y="0"/>
                </a:moveTo>
                <a:lnTo>
                  <a:pt x="0" y="0"/>
                </a:lnTo>
                <a:lnTo>
                  <a:pt x="0" y="1852"/>
                </a:lnTo>
                <a:lnTo>
                  <a:pt x="1846" y="1852"/>
                </a:lnTo>
                <a:lnTo>
                  <a:pt x="3525" y="2480"/>
                </a:lnTo>
                <a:lnTo>
                  <a:pt x="4364" y="4945"/>
                </a:lnTo>
                <a:lnTo>
                  <a:pt x="4364" y="14208"/>
                </a:lnTo>
                <a:lnTo>
                  <a:pt x="7890" y="17913"/>
                </a:lnTo>
                <a:lnTo>
                  <a:pt x="8897" y="18525"/>
                </a:lnTo>
                <a:lnTo>
                  <a:pt x="8897" y="4945"/>
                </a:lnTo>
                <a:lnTo>
                  <a:pt x="9736" y="2480"/>
                </a:lnTo>
                <a:lnTo>
                  <a:pt x="11583" y="1852"/>
                </a:lnTo>
                <a:lnTo>
                  <a:pt x="12422" y="1852"/>
                </a:lnTo>
                <a:lnTo>
                  <a:pt x="1242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4880084" y="5794387"/>
            <a:ext cx="12700" cy="19050"/>
          </a:xfrm>
          <a:custGeom>
            <a:avLst/>
            <a:gdLst/>
            <a:ahLst/>
            <a:cxnLst/>
            <a:rect l="l" t="t" r="r" b="b"/>
            <a:pathLst>
              <a:path w="12700" h="19050">
                <a:moveTo>
                  <a:pt x="12422" y="0"/>
                </a:moveTo>
                <a:lnTo>
                  <a:pt x="0" y="0"/>
                </a:lnTo>
                <a:lnTo>
                  <a:pt x="0" y="1852"/>
                </a:lnTo>
                <a:lnTo>
                  <a:pt x="1846" y="1852"/>
                </a:lnTo>
                <a:lnTo>
                  <a:pt x="3525" y="2480"/>
                </a:lnTo>
                <a:lnTo>
                  <a:pt x="4364" y="4945"/>
                </a:lnTo>
                <a:lnTo>
                  <a:pt x="4364" y="14208"/>
                </a:lnTo>
                <a:lnTo>
                  <a:pt x="7890" y="17913"/>
                </a:lnTo>
                <a:lnTo>
                  <a:pt x="8897" y="18525"/>
                </a:lnTo>
                <a:lnTo>
                  <a:pt x="8897" y="4945"/>
                </a:lnTo>
                <a:lnTo>
                  <a:pt x="9736" y="2480"/>
                </a:lnTo>
                <a:lnTo>
                  <a:pt x="11583" y="1852"/>
                </a:lnTo>
                <a:lnTo>
                  <a:pt x="12422" y="1852"/>
                </a:lnTo>
                <a:lnTo>
                  <a:pt x="12422" y="0"/>
                </a:lnTo>
                <a:close/>
              </a:path>
            </a:pathLst>
          </a:custGeom>
          <a:ln w="1233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4863296" y="5768451"/>
            <a:ext cx="20320" cy="45720"/>
          </a:xfrm>
          <a:custGeom>
            <a:avLst/>
            <a:gdLst/>
            <a:ahLst/>
            <a:cxnLst/>
            <a:rect l="l" t="t" r="r" b="b"/>
            <a:pathLst>
              <a:path w="20320" h="45720">
                <a:moveTo>
                  <a:pt x="14101" y="0"/>
                </a:moveTo>
                <a:lnTo>
                  <a:pt x="12422" y="0"/>
                </a:lnTo>
                <a:lnTo>
                  <a:pt x="8058" y="2464"/>
                </a:lnTo>
                <a:lnTo>
                  <a:pt x="3525" y="6797"/>
                </a:lnTo>
                <a:lnTo>
                  <a:pt x="1846" y="12355"/>
                </a:lnTo>
                <a:lnTo>
                  <a:pt x="0" y="17913"/>
                </a:lnTo>
                <a:lnTo>
                  <a:pt x="0" y="28416"/>
                </a:lnTo>
                <a:lnTo>
                  <a:pt x="839" y="34586"/>
                </a:lnTo>
                <a:lnTo>
                  <a:pt x="3525" y="39531"/>
                </a:lnTo>
                <a:lnTo>
                  <a:pt x="5372" y="42608"/>
                </a:lnTo>
                <a:lnTo>
                  <a:pt x="8897" y="45701"/>
                </a:lnTo>
                <a:lnTo>
                  <a:pt x="15108" y="45089"/>
                </a:lnTo>
                <a:lnTo>
                  <a:pt x="14101" y="45089"/>
                </a:lnTo>
                <a:lnTo>
                  <a:pt x="9736" y="43236"/>
                </a:lnTo>
                <a:lnTo>
                  <a:pt x="7050" y="38291"/>
                </a:lnTo>
                <a:lnTo>
                  <a:pt x="6211" y="35826"/>
                </a:lnTo>
                <a:lnTo>
                  <a:pt x="4532" y="29640"/>
                </a:lnTo>
                <a:lnTo>
                  <a:pt x="4532" y="17285"/>
                </a:lnTo>
                <a:lnTo>
                  <a:pt x="5372" y="11727"/>
                </a:lnTo>
                <a:lnTo>
                  <a:pt x="8058" y="6797"/>
                </a:lnTo>
                <a:lnTo>
                  <a:pt x="10576" y="3092"/>
                </a:lnTo>
                <a:lnTo>
                  <a:pt x="14101" y="1224"/>
                </a:lnTo>
                <a:lnTo>
                  <a:pt x="20313" y="1224"/>
                </a:lnTo>
                <a:lnTo>
                  <a:pt x="18634" y="612"/>
                </a:lnTo>
                <a:lnTo>
                  <a:pt x="1410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4863296" y="5768451"/>
            <a:ext cx="20320" cy="45720"/>
          </a:xfrm>
          <a:custGeom>
            <a:avLst/>
            <a:gdLst/>
            <a:ahLst/>
            <a:cxnLst/>
            <a:rect l="l" t="t" r="r" b="b"/>
            <a:pathLst>
              <a:path w="20320" h="45720">
                <a:moveTo>
                  <a:pt x="14101" y="0"/>
                </a:moveTo>
                <a:lnTo>
                  <a:pt x="12422" y="0"/>
                </a:lnTo>
                <a:lnTo>
                  <a:pt x="8058" y="2464"/>
                </a:lnTo>
                <a:lnTo>
                  <a:pt x="3525" y="6797"/>
                </a:lnTo>
                <a:lnTo>
                  <a:pt x="1846" y="12355"/>
                </a:lnTo>
                <a:lnTo>
                  <a:pt x="0" y="17913"/>
                </a:lnTo>
                <a:lnTo>
                  <a:pt x="0" y="24083"/>
                </a:lnTo>
                <a:lnTo>
                  <a:pt x="0" y="28416"/>
                </a:lnTo>
                <a:lnTo>
                  <a:pt x="839" y="34586"/>
                </a:lnTo>
                <a:lnTo>
                  <a:pt x="3525" y="39531"/>
                </a:lnTo>
                <a:lnTo>
                  <a:pt x="5372" y="42608"/>
                </a:lnTo>
                <a:lnTo>
                  <a:pt x="8897" y="45701"/>
                </a:lnTo>
                <a:lnTo>
                  <a:pt x="15108" y="45089"/>
                </a:lnTo>
                <a:lnTo>
                  <a:pt x="14101" y="45089"/>
                </a:lnTo>
                <a:lnTo>
                  <a:pt x="9736" y="43236"/>
                </a:lnTo>
                <a:lnTo>
                  <a:pt x="7050" y="38291"/>
                </a:lnTo>
                <a:lnTo>
                  <a:pt x="6211" y="35826"/>
                </a:lnTo>
                <a:lnTo>
                  <a:pt x="4532" y="29640"/>
                </a:lnTo>
                <a:lnTo>
                  <a:pt x="4532" y="24083"/>
                </a:lnTo>
                <a:lnTo>
                  <a:pt x="4532" y="17285"/>
                </a:lnTo>
                <a:lnTo>
                  <a:pt x="5372" y="11727"/>
                </a:lnTo>
                <a:lnTo>
                  <a:pt x="8058" y="6797"/>
                </a:lnTo>
                <a:lnTo>
                  <a:pt x="10576" y="3092"/>
                </a:lnTo>
                <a:lnTo>
                  <a:pt x="14101" y="1224"/>
                </a:lnTo>
                <a:lnTo>
                  <a:pt x="20313" y="1224"/>
                </a:lnTo>
                <a:lnTo>
                  <a:pt x="18634" y="612"/>
                </a:lnTo>
                <a:lnTo>
                  <a:pt x="14101" y="0"/>
                </a:lnTo>
                <a:close/>
              </a:path>
            </a:pathLst>
          </a:custGeom>
          <a:ln w="1245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4878405" y="5768451"/>
            <a:ext cx="10795" cy="12700"/>
          </a:xfrm>
          <a:custGeom>
            <a:avLst/>
            <a:gdLst/>
            <a:ahLst/>
            <a:cxnLst/>
            <a:rect l="l" t="t" r="r" b="b"/>
            <a:pathLst>
              <a:path w="10795" h="12700">
                <a:moveTo>
                  <a:pt x="8729" y="0"/>
                </a:moveTo>
                <a:lnTo>
                  <a:pt x="7050" y="612"/>
                </a:lnTo>
                <a:lnTo>
                  <a:pt x="5204" y="1240"/>
                </a:lnTo>
                <a:lnTo>
                  <a:pt x="0" y="1240"/>
                </a:lnTo>
                <a:lnTo>
                  <a:pt x="5204" y="4317"/>
                </a:lnTo>
                <a:lnTo>
                  <a:pt x="7050" y="6169"/>
                </a:lnTo>
                <a:lnTo>
                  <a:pt x="8729" y="12355"/>
                </a:lnTo>
                <a:lnTo>
                  <a:pt x="10576" y="11727"/>
                </a:lnTo>
                <a:lnTo>
                  <a:pt x="872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4877398" y="5768451"/>
            <a:ext cx="12065" cy="12700"/>
          </a:xfrm>
          <a:custGeom>
            <a:avLst/>
            <a:gdLst/>
            <a:ahLst/>
            <a:cxnLst/>
            <a:rect l="l" t="t" r="r" b="b"/>
            <a:pathLst>
              <a:path w="12064" h="12700">
                <a:moveTo>
                  <a:pt x="9736" y="0"/>
                </a:moveTo>
                <a:lnTo>
                  <a:pt x="8058" y="612"/>
                </a:lnTo>
                <a:lnTo>
                  <a:pt x="6211" y="1240"/>
                </a:lnTo>
                <a:lnTo>
                  <a:pt x="0" y="1240"/>
                </a:lnTo>
                <a:lnTo>
                  <a:pt x="1007" y="1240"/>
                </a:lnTo>
                <a:lnTo>
                  <a:pt x="6211" y="4317"/>
                </a:lnTo>
                <a:lnTo>
                  <a:pt x="8058" y="6169"/>
                </a:lnTo>
                <a:lnTo>
                  <a:pt x="9736" y="12355"/>
                </a:lnTo>
                <a:lnTo>
                  <a:pt x="11583" y="11727"/>
                </a:lnTo>
                <a:lnTo>
                  <a:pt x="9736" y="0"/>
                </a:lnTo>
                <a:close/>
              </a:path>
            </a:pathLst>
          </a:custGeom>
          <a:ln w="1220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5094630" y="5769063"/>
            <a:ext cx="20320" cy="45085"/>
          </a:xfrm>
          <a:custGeom>
            <a:avLst/>
            <a:gdLst/>
            <a:ahLst/>
            <a:cxnLst/>
            <a:rect l="l" t="t" r="r" b="b"/>
            <a:pathLst>
              <a:path w="20320" h="45085">
                <a:moveTo>
                  <a:pt x="14101" y="0"/>
                </a:moveTo>
                <a:lnTo>
                  <a:pt x="1846" y="0"/>
                </a:lnTo>
                <a:lnTo>
                  <a:pt x="3525" y="627"/>
                </a:lnTo>
                <a:lnTo>
                  <a:pt x="4364" y="1852"/>
                </a:lnTo>
                <a:lnTo>
                  <a:pt x="4364" y="40771"/>
                </a:lnTo>
                <a:lnTo>
                  <a:pt x="3525" y="41996"/>
                </a:lnTo>
                <a:lnTo>
                  <a:pt x="1846" y="42624"/>
                </a:lnTo>
                <a:lnTo>
                  <a:pt x="0" y="42624"/>
                </a:lnTo>
                <a:lnTo>
                  <a:pt x="0" y="44476"/>
                </a:lnTo>
                <a:lnTo>
                  <a:pt x="12422" y="44476"/>
                </a:lnTo>
                <a:lnTo>
                  <a:pt x="12422" y="42624"/>
                </a:lnTo>
                <a:lnTo>
                  <a:pt x="10576" y="42624"/>
                </a:lnTo>
                <a:lnTo>
                  <a:pt x="8897" y="41996"/>
                </a:lnTo>
                <a:lnTo>
                  <a:pt x="7890" y="40771"/>
                </a:lnTo>
                <a:lnTo>
                  <a:pt x="7890" y="22858"/>
                </a:lnTo>
                <a:lnTo>
                  <a:pt x="15948" y="22858"/>
                </a:lnTo>
                <a:lnTo>
                  <a:pt x="20313" y="22230"/>
                </a:lnTo>
                <a:lnTo>
                  <a:pt x="7890" y="21006"/>
                </a:lnTo>
                <a:lnTo>
                  <a:pt x="7890" y="1852"/>
                </a:lnTo>
                <a:lnTo>
                  <a:pt x="8897" y="627"/>
                </a:lnTo>
                <a:lnTo>
                  <a:pt x="10576" y="0"/>
                </a:lnTo>
                <a:lnTo>
                  <a:pt x="1410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5094630" y="5769063"/>
            <a:ext cx="20320" cy="45085"/>
          </a:xfrm>
          <a:custGeom>
            <a:avLst/>
            <a:gdLst/>
            <a:ahLst/>
            <a:cxnLst/>
            <a:rect l="l" t="t" r="r" b="b"/>
            <a:pathLst>
              <a:path w="20320" h="45085">
                <a:moveTo>
                  <a:pt x="1846" y="0"/>
                </a:moveTo>
                <a:lnTo>
                  <a:pt x="3525" y="627"/>
                </a:lnTo>
                <a:lnTo>
                  <a:pt x="4364" y="1852"/>
                </a:lnTo>
                <a:lnTo>
                  <a:pt x="4364" y="40771"/>
                </a:lnTo>
                <a:lnTo>
                  <a:pt x="3525" y="41996"/>
                </a:lnTo>
                <a:lnTo>
                  <a:pt x="1846" y="42624"/>
                </a:lnTo>
                <a:lnTo>
                  <a:pt x="0" y="42624"/>
                </a:lnTo>
                <a:lnTo>
                  <a:pt x="0" y="44476"/>
                </a:lnTo>
                <a:lnTo>
                  <a:pt x="12422" y="44476"/>
                </a:lnTo>
                <a:lnTo>
                  <a:pt x="12422" y="42624"/>
                </a:lnTo>
                <a:lnTo>
                  <a:pt x="10576" y="42624"/>
                </a:lnTo>
                <a:lnTo>
                  <a:pt x="8897" y="41996"/>
                </a:lnTo>
                <a:lnTo>
                  <a:pt x="7890" y="40771"/>
                </a:lnTo>
                <a:lnTo>
                  <a:pt x="7890" y="22858"/>
                </a:lnTo>
                <a:lnTo>
                  <a:pt x="15948" y="22858"/>
                </a:lnTo>
                <a:lnTo>
                  <a:pt x="20313" y="22230"/>
                </a:lnTo>
                <a:lnTo>
                  <a:pt x="7890" y="21006"/>
                </a:lnTo>
                <a:lnTo>
                  <a:pt x="7890" y="1852"/>
                </a:lnTo>
                <a:lnTo>
                  <a:pt x="8897" y="627"/>
                </a:lnTo>
                <a:lnTo>
                  <a:pt x="10576" y="0"/>
                </a:lnTo>
                <a:lnTo>
                  <a:pt x="14101" y="0"/>
                </a:lnTo>
                <a:lnTo>
                  <a:pt x="1846" y="0"/>
                </a:lnTo>
                <a:close/>
              </a:path>
            </a:pathLst>
          </a:custGeom>
          <a:ln w="1244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5094630" y="5767211"/>
            <a:ext cx="29209" cy="24130"/>
          </a:xfrm>
          <a:custGeom>
            <a:avLst/>
            <a:gdLst/>
            <a:ahLst/>
            <a:cxnLst/>
            <a:rect l="l" t="t" r="r" b="b"/>
            <a:pathLst>
              <a:path w="29210" h="24129">
                <a:moveTo>
                  <a:pt x="15948" y="0"/>
                </a:moveTo>
                <a:lnTo>
                  <a:pt x="0" y="0"/>
                </a:lnTo>
                <a:lnTo>
                  <a:pt x="0" y="1852"/>
                </a:lnTo>
                <a:lnTo>
                  <a:pt x="17627" y="1852"/>
                </a:lnTo>
                <a:lnTo>
                  <a:pt x="21991" y="4333"/>
                </a:lnTo>
                <a:lnTo>
                  <a:pt x="22999" y="6185"/>
                </a:lnTo>
                <a:lnTo>
                  <a:pt x="23838" y="12355"/>
                </a:lnTo>
                <a:lnTo>
                  <a:pt x="23838" y="16060"/>
                </a:lnTo>
                <a:lnTo>
                  <a:pt x="21152" y="20378"/>
                </a:lnTo>
                <a:lnTo>
                  <a:pt x="20313" y="21618"/>
                </a:lnTo>
                <a:lnTo>
                  <a:pt x="14941" y="22858"/>
                </a:lnTo>
                <a:lnTo>
                  <a:pt x="7890" y="22858"/>
                </a:lnTo>
                <a:lnTo>
                  <a:pt x="20313" y="24083"/>
                </a:lnTo>
                <a:lnTo>
                  <a:pt x="25685" y="21618"/>
                </a:lnTo>
                <a:lnTo>
                  <a:pt x="27363" y="17913"/>
                </a:lnTo>
                <a:lnTo>
                  <a:pt x="29210" y="11743"/>
                </a:lnTo>
                <a:lnTo>
                  <a:pt x="28203" y="8038"/>
                </a:lnTo>
                <a:lnTo>
                  <a:pt x="25685" y="3092"/>
                </a:lnTo>
                <a:lnTo>
                  <a:pt x="21152" y="1240"/>
                </a:lnTo>
                <a:lnTo>
                  <a:pt x="1594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5094630" y="5767211"/>
            <a:ext cx="29209" cy="24130"/>
          </a:xfrm>
          <a:custGeom>
            <a:avLst/>
            <a:gdLst/>
            <a:ahLst/>
            <a:cxnLst/>
            <a:rect l="l" t="t" r="r" b="b"/>
            <a:pathLst>
              <a:path w="29210" h="24129">
                <a:moveTo>
                  <a:pt x="15948" y="0"/>
                </a:moveTo>
                <a:lnTo>
                  <a:pt x="0" y="0"/>
                </a:lnTo>
                <a:lnTo>
                  <a:pt x="0" y="1852"/>
                </a:lnTo>
                <a:lnTo>
                  <a:pt x="1846" y="1852"/>
                </a:lnTo>
                <a:lnTo>
                  <a:pt x="14101" y="1852"/>
                </a:lnTo>
                <a:lnTo>
                  <a:pt x="17627" y="1852"/>
                </a:lnTo>
                <a:lnTo>
                  <a:pt x="21991" y="4333"/>
                </a:lnTo>
                <a:lnTo>
                  <a:pt x="22999" y="6185"/>
                </a:lnTo>
                <a:lnTo>
                  <a:pt x="23838" y="12355"/>
                </a:lnTo>
                <a:lnTo>
                  <a:pt x="23838" y="16060"/>
                </a:lnTo>
                <a:lnTo>
                  <a:pt x="21152" y="20378"/>
                </a:lnTo>
                <a:lnTo>
                  <a:pt x="20313" y="21618"/>
                </a:lnTo>
                <a:lnTo>
                  <a:pt x="14941" y="22858"/>
                </a:lnTo>
                <a:lnTo>
                  <a:pt x="7890" y="22858"/>
                </a:lnTo>
                <a:lnTo>
                  <a:pt x="20313" y="24083"/>
                </a:lnTo>
                <a:lnTo>
                  <a:pt x="25685" y="21618"/>
                </a:lnTo>
                <a:lnTo>
                  <a:pt x="27363" y="17913"/>
                </a:lnTo>
                <a:lnTo>
                  <a:pt x="29210" y="11743"/>
                </a:lnTo>
                <a:lnTo>
                  <a:pt x="28203" y="8038"/>
                </a:lnTo>
                <a:lnTo>
                  <a:pt x="25685" y="3092"/>
                </a:lnTo>
                <a:lnTo>
                  <a:pt x="21152" y="1240"/>
                </a:lnTo>
                <a:lnTo>
                  <a:pt x="15948" y="0"/>
                </a:lnTo>
                <a:close/>
              </a:path>
            </a:pathLst>
          </a:custGeom>
          <a:ln w="1210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5933338" y="5770918"/>
            <a:ext cx="838835" cy="533400"/>
          </a:xfrm>
          <a:custGeom>
            <a:avLst/>
            <a:gdLst/>
            <a:ahLst/>
            <a:cxnLst/>
            <a:rect l="l" t="t" r="r" b="b"/>
            <a:pathLst>
              <a:path w="838834" h="533400">
                <a:moveTo>
                  <a:pt x="29044" y="25323"/>
                </a:moveTo>
                <a:lnTo>
                  <a:pt x="28194" y="18529"/>
                </a:lnTo>
                <a:lnTo>
                  <a:pt x="27355" y="12966"/>
                </a:lnTo>
                <a:lnTo>
                  <a:pt x="24676" y="8661"/>
                </a:lnTo>
                <a:lnTo>
                  <a:pt x="24676" y="25958"/>
                </a:lnTo>
                <a:lnTo>
                  <a:pt x="24676" y="26568"/>
                </a:lnTo>
                <a:lnTo>
                  <a:pt x="23837" y="33362"/>
                </a:lnTo>
                <a:lnTo>
                  <a:pt x="23837" y="38290"/>
                </a:lnTo>
                <a:lnTo>
                  <a:pt x="22999" y="40144"/>
                </a:lnTo>
                <a:lnTo>
                  <a:pt x="20307" y="44475"/>
                </a:lnTo>
                <a:lnTo>
                  <a:pt x="20307" y="42633"/>
                </a:lnTo>
                <a:lnTo>
                  <a:pt x="17627" y="37680"/>
                </a:lnTo>
                <a:lnTo>
                  <a:pt x="17627" y="47561"/>
                </a:lnTo>
                <a:lnTo>
                  <a:pt x="14935" y="47561"/>
                </a:lnTo>
                <a:lnTo>
                  <a:pt x="10566" y="46329"/>
                </a:lnTo>
                <a:lnTo>
                  <a:pt x="8724" y="42633"/>
                </a:lnTo>
                <a:lnTo>
                  <a:pt x="9728" y="38925"/>
                </a:lnTo>
                <a:lnTo>
                  <a:pt x="12255" y="38290"/>
                </a:lnTo>
                <a:lnTo>
                  <a:pt x="15773" y="40779"/>
                </a:lnTo>
                <a:lnTo>
                  <a:pt x="15773" y="41389"/>
                </a:lnTo>
                <a:lnTo>
                  <a:pt x="17627" y="47561"/>
                </a:lnTo>
                <a:lnTo>
                  <a:pt x="17627" y="37680"/>
                </a:lnTo>
                <a:lnTo>
                  <a:pt x="13258" y="35217"/>
                </a:lnTo>
                <a:lnTo>
                  <a:pt x="8724" y="36449"/>
                </a:lnTo>
                <a:lnTo>
                  <a:pt x="7048" y="40144"/>
                </a:lnTo>
                <a:lnTo>
                  <a:pt x="5194" y="35217"/>
                </a:lnTo>
                <a:lnTo>
                  <a:pt x="5194" y="19773"/>
                </a:lnTo>
                <a:lnTo>
                  <a:pt x="6210" y="14211"/>
                </a:lnTo>
                <a:lnTo>
                  <a:pt x="7886" y="9271"/>
                </a:lnTo>
                <a:lnTo>
                  <a:pt x="10566" y="5562"/>
                </a:lnTo>
                <a:lnTo>
                  <a:pt x="14935" y="3708"/>
                </a:lnTo>
                <a:lnTo>
                  <a:pt x="18465" y="4953"/>
                </a:lnTo>
                <a:lnTo>
                  <a:pt x="21983" y="9893"/>
                </a:lnTo>
                <a:lnTo>
                  <a:pt x="22999" y="12966"/>
                </a:lnTo>
                <a:lnTo>
                  <a:pt x="23837" y="18529"/>
                </a:lnTo>
                <a:lnTo>
                  <a:pt x="24676" y="25958"/>
                </a:lnTo>
                <a:lnTo>
                  <a:pt x="24676" y="8661"/>
                </a:lnTo>
                <a:lnTo>
                  <a:pt x="23837" y="7416"/>
                </a:lnTo>
                <a:lnTo>
                  <a:pt x="19469" y="3708"/>
                </a:lnTo>
                <a:lnTo>
                  <a:pt x="14935" y="2489"/>
                </a:lnTo>
                <a:lnTo>
                  <a:pt x="12255" y="2489"/>
                </a:lnTo>
                <a:lnTo>
                  <a:pt x="0" y="25958"/>
                </a:lnTo>
                <a:lnTo>
                  <a:pt x="0" y="27813"/>
                </a:lnTo>
                <a:lnTo>
                  <a:pt x="14935" y="49428"/>
                </a:lnTo>
                <a:lnTo>
                  <a:pt x="17627" y="49428"/>
                </a:lnTo>
                <a:lnTo>
                  <a:pt x="21145" y="54356"/>
                </a:lnTo>
                <a:lnTo>
                  <a:pt x="22999" y="55600"/>
                </a:lnTo>
                <a:lnTo>
                  <a:pt x="26517" y="53746"/>
                </a:lnTo>
                <a:lnTo>
                  <a:pt x="28194" y="49428"/>
                </a:lnTo>
                <a:lnTo>
                  <a:pt x="27355" y="48793"/>
                </a:lnTo>
                <a:lnTo>
                  <a:pt x="26517" y="50647"/>
                </a:lnTo>
                <a:lnTo>
                  <a:pt x="24676" y="51282"/>
                </a:lnTo>
                <a:lnTo>
                  <a:pt x="22999" y="50038"/>
                </a:lnTo>
                <a:lnTo>
                  <a:pt x="21983" y="47561"/>
                </a:lnTo>
                <a:lnTo>
                  <a:pt x="23837" y="45707"/>
                </a:lnTo>
                <a:lnTo>
                  <a:pt x="27355" y="40144"/>
                </a:lnTo>
                <a:lnTo>
                  <a:pt x="27355" y="38290"/>
                </a:lnTo>
                <a:lnTo>
                  <a:pt x="29044" y="32740"/>
                </a:lnTo>
                <a:lnTo>
                  <a:pt x="29044" y="25323"/>
                </a:lnTo>
                <a:close/>
              </a:path>
              <a:path w="838834" h="533400">
                <a:moveTo>
                  <a:pt x="236537" y="44475"/>
                </a:moveTo>
                <a:lnTo>
                  <a:pt x="234861" y="44475"/>
                </a:lnTo>
                <a:lnTo>
                  <a:pt x="233845" y="43853"/>
                </a:lnTo>
                <a:lnTo>
                  <a:pt x="232168" y="42633"/>
                </a:lnTo>
                <a:lnTo>
                  <a:pt x="225120" y="22860"/>
                </a:lnTo>
                <a:lnTo>
                  <a:pt x="226796" y="22250"/>
                </a:lnTo>
                <a:lnTo>
                  <a:pt x="215379" y="21628"/>
                </a:lnTo>
                <a:lnTo>
                  <a:pt x="215379" y="2489"/>
                </a:lnTo>
                <a:lnTo>
                  <a:pt x="217055" y="1854"/>
                </a:lnTo>
                <a:lnTo>
                  <a:pt x="222427" y="1854"/>
                </a:lnTo>
                <a:lnTo>
                  <a:pt x="226796" y="4343"/>
                </a:lnTo>
                <a:lnTo>
                  <a:pt x="227799" y="5562"/>
                </a:lnTo>
                <a:lnTo>
                  <a:pt x="229489" y="11125"/>
                </a:lnTo>
                <a:lnTo>
                  <a:pt x="229489" y="14211"/>
                </a:lnTo>
                <a:lnTo>
                  <a:pt x="226796" y="19164"/>
                </a:lnTo>
                <a:lnTo>
                  <a:pt x="225958" y="19773"/>
                </a:lnTo>
                <a:lnTo>
                  <a:pt x="220751" y="21628"/>
                </a:lnTo>
                <a:lnTo>
                  <a:pt x="215379" y="21628"/>
                </a:lnTo>
                <a:lnTo>
                  <a:pt x="226796" y="22237"/>
                </a:lnTo>
                <a:lnTo>
                  <a:pt x="231330" y="19164"/>
                </a:lnTo>
                <a:lnTo>
                  <a:pt x="233006" y="16675"/>
                </a:lnTo>
                <a:lnTo>
                  <a:pt x="233845" y="11125"/>
                </a:lnTo>
                <a:lnTo>
                  <a:pt x="233845" y="7416"/>
                </a:lnTo>
                <a:lnTo>
                  <a:pt x="231330" y="3098"/>
                </a:lnTo>
                <a:lnTo>
                  <a:pt x="227799" y="1244"/>
                </a:lnTo>
                <a:lnTo>
                  <a:pt x="221589" y="0"/>
                </a:lnTo>
                <a:lnTo>
                  <a:pt x="207492" y="0"/>
                </a:lnTo>
                <a:lnTo>
                  <a:pt x="207492" y="1854"/>
                </a:lnTo>
                <a:lnTo>
                  <a:pt x="209169" y="1854"/>
                </a:lnTo>
                <a:lnTo>
                  <a:pt x="210007" y="2489"/>
                </a:lnTo>
                <a:lnTo>
                  <a:pt x="211023" y="3708"/>
                </a:lnTo>
                <a:lnTo>
                  <a:pt x="211023" y="42633"/>
                </a:lnTo>
                <a:lnTo>
                  <a:pt x="210007" y="43853"/>
                </a:lnTo>
                <a:lnTo>
                  <a:pt x="209169" y="44475"/>
                </a:lnTo>
                <a:lnTo>
                  <a:pt x="207492" y="44475"/>
                </a:lnTo>
                <a:lnTo>
                  <a:pt x="207492" y="46329"/>
                </a:lnTo>
                <a:lnTo>
                  <a:pt x="218909" y="46329"/>
                </a:lnTo>
                <a:lnTo>
                  <a:pt x="218909" y="44475"/>
                </a:lnTo>
                <a:lnTo>
                  <a:pt x="217055" y="44475"/>
                </a:lnTo>
                <a:lnTo>
                  <a:pt x="215379" y="43853"/>
                </a:lnTo>
                <a:lnTo>
                  <a:pt x="215379" y="22860"/>
                </a:lnTo>
                <a:lnTo>
                  <a:pt x="220751" y="22860"/>
                </a:lnTo>
                <a:lnTo>
                  <a:pt x="229489" y="46329"/>
                </a:lnTo>
                <a:lnTo>
                  <a:pt x="236537" y="46329"/>
                </a:lnTo>
                <a:lnTo>
                  <a:pt x="236537" y="44475"/>
                </a:lnTo>
                <a:close/>
              </a:path>
              <a:path w="838834" h="533400">
                <a:moveTo>
                  <a:pt x="413143" y="531190"/>
                </a:moveTo>
                <a:lnTo>
                  <a:pt x="410451" y="531190"/>
                </a:lnTo>
                <a:lnTo>
                  <a:pt x="406933" y="530555"/>
                </a:lnTo>
                <a:lnTo>
                  <a:pt x="406095" y="526846"/>
                </a:lnTo>
                <a:lnTo>
                  <a:pt x="406095" y="486092"/>
                </a:lnTo>
                <a:lnTo>
                  <a:pt x="405244" y="486092"/>
                </a:lnTo>
                <a:lnTo>
                  <a:pt x="404241" y="487324"/>
                </a:lnTo>
                <a:lnTo>
                  <a:pt x="402564" y="489800"/>
                </a:lnTo>
                <a:lnTo>
                  <a:pt x="400723" y="490410"/>
                </a:lnTo>
                <a:lnTo>
                  <a:pt x="394677" y="490410"/>
                </a:lnTo>
                <a:lnTo>
                  <a:pt x="394677" y="492264"/>
                </a:lnTo>
                <a:lnTo>
                  <a:pt x="399034" y="492264"/>
                </a:lnTo>
                <a:lnTo>
                  <a:pt x="401726" y="492874"/>
                </a:lnTo>
                <a:lnTo>
                  <a:pt x="401726" y="526846"/>
                </a:lnTo>
                <a:lnTo>
                  <a:pt x="400723" y="530555"/>
                </a:lnTo>
                <a:lnTo>
                  <a:pt x="397192" y="531190"/>
                </a:lnTo>
                <a:lnTo>
                  <a:pt x="394677" y="531190"/>
                </a:lnTo>
                <a:lnTo>
                  <a:pt x="394677" y="533031"/>
                </a:lnTo>
                <a:lnTo>
                  <a:pt x="413143" y="533031"/>
                </a:lnTo>
                <a:lnTo>
                  <a:pt x="413143" y="531190"/>
                </a:lnTo>
                <a:close/>
              </a:path>
              <a:path w="838834" h="533400">
                <a:moveTo>
                  <a:pt x="415823" y="3708"/>
                </a:moveTo>
                <a:lnTo>
                  <a:pt x="405244" y="3708"/>
                </a:lnTo>
                <a:lnTo>
                  <a:pt x="405244" y="4953"/>
                </a:lnTo>
                <a:lnTo>
                  <a:pt x="407771" y="4953"/>
                </a:lnTo>
                <a:lnTo>
                  <a:pt x="409613" y="5562"/>
                </a:lnTo>
                <a:lnTo>
                  <a:pt x="409613" y="38925"/>
                </a:lnTo>
                <a:lnTo>
                  <a:pt x="391985" y="3708"/>
                </a:lnTo>
                <a:lnTo>
                  <a:pt x="383933" y="3708"/>
                </a:lnTo>
                <a:lnTo>
                  <a:pt x="383933" y="4953"/>
                </a:lnTo>
                <a:lnTo>
                  <a:pt x="385775" y="4953"/>
                </a:lnTo>
                <a:lnTo>
                  <a:pt x="387451" y="5562"/>
                </a:lnTo>
                <a:lnTo>
                  <a:pt x="388467" y="7416"/>
                </a:lnTo>
                <a:lnTo>
                  <a:pt x="388467" y="45707"/>
                </a:lnTo>
                <a:lnTo>
                  <a:pt x="387451" y="47561"/>
                </a:lnTo>
                <a:lnTo>
                  <a:pt x="383933" y="47561"/>
                </a:lnTo>
                <a:lnTo>
                  <a:pt x="383933" y="49428"/>
                </a:lnTo>
                <a:lnTo>
                  <a:pt x="394500" y="49428"/>
                </a:lnTo>
                <a:lnTo>
                  <a:pt x="394500" y="47561"/>
                </a:lnTo>
                <a:lnTo>
                  <a:pt x="390982" y="47561"/>
                </a:lnTo>
                <a:lnTo>
                  <a:pt x="390144" y="45707"/>
                </a:lnTo>
                <a:lnTo>
                  <a:pt x="390144" y="9271"/>
                </a:lnTo>
                <a:lnTo>
                  <a:pt x="410451" y="49428"/>
                </a:lnTo>
                <a:lnTo>
                  <a:pt x="411289" y="49428"/>
                </a:lnTo>
                <a:lnTo>
                  <a:pt x="411289" y="7416"/>
                </a:lnTo>
                <a:lnTo>
                  <a:pt x="412305" y="5562"/>
                </a:lnTo>
                <a:lnTo>
                  <a:pt x="413981" y="4953"/>
                </a:lnTo>
                <a:lnTo>
                  <a:pt x="415823" y="4953"/>
                </a:lnTo>
                <a:lnTo>
                  <a:pt x="415823" y="3708"/>
                </a:lnTo>
                <a:close/>
              </a:path>
              <a:path w="838834" h="533400">
                <a:moveTo>
                  <a:pt x="448398" y="495973"/>
                </a:moveTo>
                <a:lnTo>
                  <a:pt x="436143" y="486092"/>
                </a:lnTo>
                <a:lnTo>
                  <a:pt x="434289" y="486702"/>
                </a:lnTo>
                <a:lnTo>
                  <a:pt x="431609" y="487324"/>
                </a:lnTo>
                <a:lnTo>
                  <a:pt x="428078" y="489178"/>
                </a:lnTo>
                <a:lnTo>
                  <a:pt x="426402" y="491020"/>
                </a:lnTo>
                <a:lnTo>
                  <a:pt x="424561" y="494118"/>
                </a:lnTo>
                <a:lnTo>
                  <a:pt x="424561" y="500913"/>
                </a:lnTo>
                <a:lnTo>
                  <a:pt x="427240" y="502158"/>
                </a:lnTo>
                <a:lnTo>
                  <a:pt x="429082" y="500913"/>
                </a:lnTo>
                <a:lnTo>
                  <a:pt x="429933" y="499059"/>
                </a:lnTo>
                <a:lnTo>
                  <a:pt x="429082" y="497205"/>
                </a:lnTo>
                <a:lnTo>
                  <a:pt x="428078" y="494118"/>
                </a:lnTo>
                <a:lnTo>
                  <a:pt x="428078" y="492874"/>
                </a:lnTo>
                <a:lnTo>
                  <a:pt x="430771" y="489800"/>
                </a:lnTo>
                <a:lnTo>
                  <a:pt x="431609" y="488556"/>
                </a:lnTo>
                <a:lnTo>
                  <a:pt x="435127" y="487946"/>
                </a:lnTo>
                <a:lnTo>
                  <a:pt x="438658" y="488556"/>
                </a:lnTo>
                <a:lnTo>
                  <a:pt x="442188" y="491020"/>
                </a:lnTo>
                <a:lnTo>
                  <a:pt x="443191" y="494118"/>
                </a:lnTo>
                <a:lnTo>
                  <a:pt x="444030" y="497827"/>
                </a:lnTo>
                <a:lnTo>
                  <a:pt x="444030" y="498449"/>
                </a:lnTo>
                <a:lnTo>
                  <a:pt x="443191" y="502158"/>
                </a:lnTo>
                <a:lnTo>
                  <a:pt x="441337" y="505866"/>
                </a:lnTo>
                <a:lnTo>
                  <a:pt x="440499" y="508330"/>
                </a:lnTo>
                <a:lnTo>
                  <a:pt x="435127" y="514502"/>
                </a:lnTo>
                <a:lnTo>
                  <a:pt x="435127" y="515124"/>
                </a:lnTo>
                <a:lnTo>
                  <a:pt x="432612" y="518210"/>
                </a:lnTo>
                <a:lnTo>
                  <a:pt x="429933" y="520687"/>
                </a:lnTo>
                <a:lnTo>
                  <a:pt x="428078" y="523151"/>
                </a:lnTo>
                <a:lnTo>
                  <a:pt x="427240" y="523773"/>
                </a:lnTo>
                <a:lnTo>
                  <a:pt x="425564" y="526846"/>
                </a:lnTo>
                <a:lnTo>
                  <a:pt x="423710" y="529336"/>
                </a:lnTo>
                <a:lnTo>
                  <a:pt x="423710" y="533031"/>
                </a:lnTo>
                <a:lnTo>
                  <a:pt x="447560" y="533031"/>
                </a:lnTo>
                <a:lnTo>
                  <a:pt x="448398" y="521296"/>
                </a:lnTo>
                <a:lnTo>
                  <a:pt x="447560" y="521296"/>
                </a:lnTo>
                <a:lnTo>
                  <a:pt x="446709" y="524383"/>
                </a:lnTo>
                <a:lnTo>
                  <a:pt x="444868" y="526846"/>
                </a:lnTo>
                <a:lnTo>
                  <a:pt x="444868" y="527481"/>
                </a:lnTo>
                <a:lnTo>
                  <a:pt x="441337" y="528701"/>
                </a:lnTo>
                <a:lnTo>
                  <a:pt x="426402" y="528701"/>
                </a:lnTo>
                <a:lnTo>
                  <a:pt x="428078" y="526237"/>
                </a:lnTo>
                <a:lnTo>
                  <a:pt x="431609" y="521296"/>
                </a:lnTo>
                <a:lnTo>
                  <a:pt x="436981" y="516343"/>
                </a:lnTo>
                <a:lnTo>
                  <a:pt x="439661" y="513270"/>
                </a:lnTo>
                <a:lnTo>
                  <a:pt x="442188" y="510184"/>
                </a:lnTo>
                <a:lnTo>
                  <a:pt x="443191" y="510184"/>
                </a:lnTo>
                <a:lnTo>
                  <a:pt x="444868" y="507085"/>
                </a:lnTo>
                <a:lnTo>
                  <a:pt x="446709" y="504012"/>
                </a:lnTo>
                <a:lnTo>
                  <a:pt x="447560" y="501523"/>
                </a:lnTo>
                <a:lnTo>
                  <a:pt x="448398" y="497827"/>
                </a:lnTo>
                <a:lnTo>
                  <a:pt x="448398" y="495973"/>
                </a:lnTo>
                <a:close/>
              </a:path>
              <a:path w="838834" h="533400">
                <a:moveTo>
                  <a:pt x="483819" y="486702"/>
                </a:moveTo>
                <a:lnTo>
                  <a:pt x="474916" y="486702"/>
                </a:lnTo>
                <a:lnTo>
                  <a:pt x="474916" y="488556"/>
                </a:lnTo>
                <a:lnTo>
                  <a:pt x="475754" y="488556"/>
                </a:lnTo>
                <a:lnTo>
                  <a:pt x="477608" y="489178"/>
                </a:lnTo>
                <a:lnTo>
                  <a:pt x="477608" y="492264"/>
                </a:lnTo>
                <a:lnTo>
                  <a:pt x="469544" y="521919"/>
                </a:lnTo>
                <a:lnTo>
                  <a:pt x="462495" y="491655"/>
                </a:lnTo>
                <a:lnTo>
                  <a:pt x="462495" y="489178"/>
                </a:lnTo>
                <a:lnTo>
                  <a:pt x="464337" y="488556"/>
                </a:lnTo>
                <a:lnTo>
                  <a:pt x="465175" y="488556"/>
                </a:lnTo>
                <a:lnTo>
                  <a:pt x="465175" y="486702"/>
                </a:lnTo>
                <a:lnTo>
                  <a:pt x="453771" y="486702"/>
                </a:lnTo>
                <a:lnTo>
                  <a:pt x="453771" y="488556"/>
                </a:lnTo>
                <a:lnTo>
                  <a:pt x="455447" y="488556"/>
                </a:lnTo>
                <a:lnTo>
                  <a:pt x="457288" y="489178"/>
                </a:lnTo>
                <a:lnTo>
                  <a:pt x="458127" y="492264"/>
                </a:lnTo>
                <a:lnTo>
                  <a:pt x="467868" y="533031"/>
                </a:lnTo>
                <a:lnTo>
                  <a:pt x="468706" y="533031"/>
                </a:lnTo>
                <a:lnTo>
                  <a:pt x="479285" y="492264"/>
                </a:lnTo>
                <a:lnTo>
                  <a:pt x="481126" y="489178"/>
                </a:lnTo>
                <a:lnTo>
                  <a:pt x="482803" y="488556"/>
                </a:lnTo>
                <a:lnTo>
                  <a:pt x="483819" y="488556"/>
                </a:lnTo>
                <a:lnTo>
                  <a:pt x="483819" y="486702"/>
                </a:lnTo>
                <a:close/>
              </a:path>
              <a:path w="838834" h="533400">
                <a:moveTo>
                  <a:pt x="625843" y="25958"/>
                </a:moveTo>
                <a:lnTo>
                  <a:pt x="624166" y="14211"/>
                </a:lnTo>
                <a:lnTo>
                  <a:pt x="621474" y="9271"/>
                </a:lnTo>
                <a:lnTo>
                  <a:pt x="621474" y="25323"/>
                </a:lnTo>
                <a:lnTo>
                  <a:pt x="620636" y="32740"/>
                </a:lnTo>
                <a:lnTo>
                  <a:pt x="619633" y="38925"/>
                </a:lnTo>
                <a:lnTo>
                  <a:pt x="618794" y="42633"/>
                </a:lnTo>
                <a:lnTo>
                  <a:pt x="616102" y="46329"/>
                </a:lnTo>
                <a:lnTo>
                  <a:pt x="611733" y="48183"/>
                </a:lnTo>
                <a:lnTo>
                  <a:pt x="608215" y="46951"/>
                </a:lnTo>
                <a:lnTo>
                  <a:pt x="604685" y="42633"/>
                </a:lnTo>
                <a:lnTo>
                  <a:pt x="603008" y="38290"/>
                </a:lnTo>
                <a:lnTo>
                  <a:pt x="602005" y="32740"/>
                </a:lnTo>
                <a:lnTo>
                  <a:pt x="601167" y="25323"/>
                </a:lnTo>
                <a:lnTo>
                  <a:pt x="602005" y="19773"/>
                </a:lnTo>
                <a:lnTo>
                  <a:pt x="603846" y="9271"/>
                </a:lnTo>
                <a:lnTo>
                  <a:pt x="606539" y="5562"/>
                </a:lnTo>
                <a:lnTo>
                  <a:pt x="611733" y="4343"/>
                </a:lnTo>
                <a:lnTo>
                  <a:pt x="615264" y="5562"/>
                </a:lnTo>
                <a:lnTo>
                  <a:pt x="618794" y="9893"/>
                </a:lnTo>
                <a:lnTo>
                  <a:pt x="619633" y="12966"/>
                </a:lnTo>
                <a:lnTo>
                  <a:pt x="620636" y="19164"/>
                </a:lnTo>
                <a:lnTo>
                  <a:pt x="621474" y="25323"/>
                </a:lnTo>
                <a:lnTo>
                  <a:pt x="621474" y="9271"/>
                </a:lnTo>
                <a:lnTo>
                  <a:pt x="620636" y="7416"/>
                </a:lnTo>
                <a:lnTo>
                  <a:pt x="616102" y="3708"/>
                </a:lnTo>
                <a:lnTo>
                  <a:pt x="611733" y="2489"/>
                </a:lnTo>
                <a:lnTo>
                  <a:pt x="610057" y="2489"/>
                </a:lnTo>
                <a:lnTo>
                  <a:pt x="604685" y="4343"/>
                </a:lnTo>
                <a:lnTo>
                  <a:pt x="601167" y="8661"/>
                </a:lnTo>
                <a:lnTo>
                  <a:pt x="601167" y="9271"/>
                </a:lnTo>
                <a:lnTo>
                  <a:pt x="598474" y="13601"/>
                </a:lnTo>
                <a:lnTo>
                  <a:pt x="597636" y="19164"/>
                </a:lnTo>
                <a:lnTo>
                  <a:pt x="596798" y="25958"/>
                </a:lnTo>
                <a:lnTo>
                  <a:pt x="596798" y="26568"/>
                </a:lnTo>
                <a:lnTo>
                  <a:pt x="611733" y="49428"/>
                </a:lnTo>
                <a:lnTo>
                  <a:pt x="612571" y="49428"/>
                </a:lnTo>
                <a:lnTo>
                  <a:pt x="617943" y="47561"/>
                </a:lnTo>
                <a:lnTo>
                  <a:pt x="621474" y="43243"/>
                </a:lnTo>
                <a:lnTo>
                  <a:pt x="621474" y="42633"/>
                </a:lnTo>
                <a:lnTo>
                  <a:pt x="624166" y="38290"/>
                </a:lnTo>
                <a:lnTo>
                  <a:pt x="625005" y="32740"/>
                </a:lnTo>
                <a:lnTo>
                  <a:pt x="625843" y="25958"/>
                </a:lnTo>
                <a:close/>
              </a:path>
              <a:path w="838834" h="533400">
                <a:moveTo>
                  <a:pt x="838708" y="5562"/>
                </a:moveTo>
                <a:lnTo>
                  <a:pt x="829805" y="5562"/>
                </a:lnTo>
                <a:lnTo>
                  <a:pt x="821918" y="40144"/>
                </a:lnTo>
                <a:lnTo>
                  <a:pt x="820915" y="40144"/>
                </a:lnTo>
                <a:lnTo>
                  <a:pt x="813866" y="5562"/>
                </a:lnTo>
                <a:lnTo>
                  <a:pt x="806805" y="5562"/>
                </a:lnTo>
                <a:lnTo>
                  <a:pt x="806805" y="6807"/>
                </a:lnTo>
                <a:lnTo>
                  <a:pt x="807821" y="6807"/>
                </a:lnTo>
                <a:lnTo>
                  <a:pt x="809498" y="7416"/>
                </a:lnTo>
                <a:lnTo>
                  <a:pt x="809498" y="9271"/>
                </a:lnTo>
                <a:lnTo>
                  <a:pt x="809498" y="49428"/>
                </a:lnTo>
                <a:lnTo>
                  <a:pt x="807821" y="50038"/>
                </a:lnTo>
                <a:lnTo>
                  <a:pt x="806805" y="50038"/>
                </a:lnTo>
                <a:lnTo>
                  <a:pt x="806805" y="51282"/>
                </a:lnTo>
                <a:lnTo>
                  <a:pt x="814870" y="51282"/>
                </a:lnTo>
                <a:lnTo>
                  <a:pt x="814870" y="50038"/>
                </a:lnTo>
                <a:lnTo>
                  <a:pt x="813866" y="50038"/>
                </a:lnTo>
                <a:lnTo>
                  <a:pt x="812177" y="49428"/>
                </a:lnTo>
                <a:lnTo>
                  <a:pt x="811339" y="47561"/>
                </a:lnTo>
                <a:lnTo>
                  <a:pt x="811339" y="12966"/>
                </a:lnTo>
                <a:lnTo>
                  <a:pt x="812177" y="12966"/>
                </a:lnTo>
                <a:lnTo>
                  <a:pt x="820077" y="51282"/>
                </a:lnTo>
                <a:lnTo>
                  <a:pt x="820915" y="51282"/>
                </a:lnTo>
                <a:lnTo>
                  <a:pt x="829805" y="12357"/>
                </a:lnTo>
                <a:lnTo>
                  <a:pt x="830643" y="12357"/>
                </a:lnTo>
                <a:lnTo>
                  <a:pt x="830643" y="47561"/>
                </a:lnTo>
                <a:lnTo>
                  <a:pt x="829805" y="49428"/>
                </a:lnTo>
                <a:lnTo>
                  <a:pt x="828128" y="50038"/>
                </a:lnTo>
                <a:lnTo>
                  <a:pt x="827125" y="50038"/>
                </a:lnTo>
                <a:lnTo>
                  <a:pt x="827125" y="51282"/>
                </a:lnTo>
                <a:lnTo>
                  <a:pt x="838708" y="51282"/>
                </a:lnTo>
                <a:lnTo>
                  <a:pt x="838708" y="50038"/>
                </a:lnTo>
                <a:lnTo>
                  <a:pt x="836866" y="50038"/>
                </a:lnTo>
                <a:lnTo>
                  <a:pt x="835177" y="49428"/>
                </a:lnTo>
                <a:lnTo>
                  <a:pt x="835177" y="9271"/>
                </a:lnTo>
                <a:lnTo>
                  <a:pt x="835177" y="7416"/>
                </a:lnTo>
                <a:lnTo>
                  <a:pt x="836866" y="6807"/>
                </a:lnTo>
                <a:lnTo>
                  <a:pt x="838708" y="6807"/>
                </a:lnTo>
                <a:lnTo>
                  <a:pt x="838708" y="556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83" name="object 183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4672729" y="4850640"/>
            <a:ext cx="228425" cy="690854"/>
          </a:xfrm>
          <a:prstGeom prst="rect">
            <a:avLst/>
          </a:prstGeom>
        </p:spPr>
      </p:pic>
      <p:sp>
        <p:nvSpPr>
          <p:cNvPr id="186" name="object 186"/>
          <p:cNvSpPr/>
          <p:nvPr/>
        </p:nvSpPr>
        <p:spPr>
          <a:xfrm>
            <a:off x="7605390" y="3031651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10576" y="0"/>
                </a:moveTo>
                <a:lnTo>
                  <a:pt x="3525" y="0"/>
                </a:lnTo>
                <a:lnTo>
                  <a:pt x="0" y="4395"/>
                </a:lnTo>
                <a:lnTo>
                  <a:pt x="1678" y="5651"/>
                </a:lnTo>
                <a:lnTo>
                  <a:pt x="5204" y="1255"/>
                </a:lnTo>
                <a:lnTo>
                  <a:pt x="1057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7605390" y="3031651"/>
            <a:ext cx="10795" cy="5715"/>
          </a:xfrm>
          <a:custGeom>
            <a:avLst/>
            <a:gdLst/>
            <a:ahLst/>
            <a:cxnLst/>
            <a:rect l="l" t="t" r="r" b="b"/>
            <a:pathLst>
              <a:path w="10795" h="5714">
                <a:moveTo>
                  <a:pt x="3525" y="0"/>
                </a:moveTo>
                <a:lnTo>
                  <a:pt x="0" y="4395"/>
                </a:lnTo>
                <a:lnTo>
                  <a:pt x="1678" y="5651"/>
                </a:lnTo>
                <a:lnTo>
                  <a:pt x="5204" y="1255"/>
                </a:lnTo>
                <a:lnTo>
                  <a:pt x="10576" y="0"/>
                </a:lnTo>
                <a:lnTo>
                  <a:pt x="3525" y="0"/>
                </a:lnTo>
                <a:close/>
              </a:path>
            </a:pathLst>
          </a:custGeom>
          <a:ln w="1195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7608916" y="3028668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80">
                <a:moveTo>
                  <a:pt x="7050" y="0"/>
                </a:moveTo>
                <a:lnTo>
                  <a:pt x="839" y="1726"/>
                </a:lnTo>
                <a:lnTo>
                  <a:pt x="0" y="2982"/>
                </a:lnTo>
                <a:lnTo>
                  <a:pt x="7890" y="2982"/>
                </a:lnTo>
                <a:lnTo>
                  <a:pt x="12422" y="6122"/>
                </a:lnTo>
                <a:lnTo>
                  <a:pt x="13262" y="8634"/>
                </a:lnTo>
                <a:lnTo>
                  <a:pt x="14101" y="14129"/>
                </a:lnTo>
                <a:lnTo>
                  <a:pt x="14101" y="21508"/>
                </a:lnTo>
                <a:lnTo>
                  <a:pt x="12422" y="25276"/>
                </a:lnTo>
                <a:lnTo>
                  <a:pt x="11415" y="26532"/>
                </a:lnTo>
                <a:lnTo>
                  <a:pt x="6211" y="28259"/>
                </a:lnTo>
                <a:lnTo>
                  <a:pt x="839" y="28887"/>
                </a:lnTo>
                <a:lnTo>
                  <a:pt x="6211" y="30143"/>
                </a:lnTo>
                <a:lnTo>
                  <a:pt x="10576" y="28887"/>
                </a:lnTo>
                <a:lnTo>
                  <a:pt x="14941" y="25904"/>
                </a:lnTo>
                <a:lnTo>
                  <a:pt x="15948" y="25276"/>
                </a:lnTo>
                <a:lnTo>
                  <a:pt x="17627" y="20252"/>
                </a:lnTo>
                <a:lnTo>
                  <a:pt x="18466" y="14129"/>
                </a:lnTo>
                <a:lnTo>
                  <a:pt x="17627" y="9733"/>
                </a:lnTo>
                <a:lnTo>
                  <a:pt x="15948" y="4238"/>
                </a:lnTo>
                <a:lnTo>
                  <a:pt x="12422" y="1098"/>
                </a:lnTo>
                <a:lnTo>
                  <a:pt x="70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7608916" y="3028668"/>
            <a:ext cx="19050" cy="30480"/>
          </a:xfrm>
          <a:custGeom>
            <a:avLst/>
            <a:gdLst/>
            <a:ahLst/>
            <a:cxnLst/>
            <a:rect l="l" t="t" r="r" b="b"/>
            <a:pathLst>
              <a:path w="19050" h="30480">
                <a:moveTo>
                  <a:pt x="7050" y="0"/>
                </a:moveTo>
                <a:lnTo>
                  <a:pt x="839" y="1726"/>
                </a:lnTo>
                <a:lnTo>
                  <a:pt x="0" y="2982"/>
                </a:lnTo>
                <a:lnTo>
                  <a:pt x="7050" y="2982"/>
                </a:lnTo>
                <a:lnTo>
                  <a:pt x="7890" y="2982"/>
                </a:lnTo>
                <a:lnTo>
                  <a:pt x="12422" y="6122"/>
                </a:lnTo>
                <a:lnTo>
                  <a:pt x="13262" y="8634"/>
                </a:lnTo>
                <a:lnTo>
                  <a:pt x="14101" y="14129"/>
                </a:lnTo>
                <a:lnTo>
                  <a:pt x="14101" y="14757"/>
                </a:lnTo>
                <a:lnTo>
                  <a:pt x="14101" y="21508"/>
                </a:lnTo>
                <a:lnTo>
                  <a:pt x="12422" y="25276"/>
                </a:lnTo>
                <a:lnTo>
                  <a:pt x="11415" y="26532"/>
                </a:lnTo>
                <a:lnTo>
                  <a:pt x="6211" y="28259"/>
                </a:lnTo>
                <a:lnTo>
                  <a:pt x="839" y="28887"/>
                </a:lnTo>
                <a:lnTo>
                  <a:pt x="6211" y="30143"/>
                </a:lnTo>
                <a:lnTo>
                  <a:pt x="10576" y="28887"/>
                </a:lnTo>
                <a:lnTo>
                  <a:pt x="14941" y="25904"/>
                </a:lnTo>
                <a:lnTo>
                  <a:pt x="15948" y="25276"/>
                </a:lnTo>
                <a:lnTo>
                  <a:pt x="17627" y="20252"/>
                </a:lnTo>
                <a:lnTo>
                  <a:pt x="18466" y="14129"/>
                </a:lnTo>
                <a:lnTo>
                  <a:pt x="17627" y="9733"/>
                </a:lnTo>
                <a:lnTo>
                  <a:pt x="15948" y="4238"/>
                </a:lnTo>
                <a:lnTo>
                  <a:pt x="12422" y="1098"/>
                </a:lnTo>
                <a:lnTo>
                  <a:pt x="7050" y="0"/>
                </a:lnTo>
                <a:close/>
              </a:path>
            </a:pathLst>
          </a:custGeom>
          <a:ln w="1236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7616806" y="301312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5372" y="0"/>
                </a:moveTo>
                <a:lnTo>
                  <a:pt x="0" y="0"/>
                </a:lnTo>
                <a:lnTo>
                  <a:pt x="2686" y="627"/>
                </a:lnTo>
                <a:lnTo>
                  <a:pt x="3525" y="2511"/>
                </a:lnTo>
                <a:lnTo>
                  <a:pt x="3525" y="3767"/>
                </a:lnTo>
                <a:lnTo>
                  <a:pt x="2686" y="5023"/>
                </a:lnTo>
                <a:lnTo>
                  <a:pt x="3525" y="6750"/>
                </a:lnTo>
                <a:lnTo>
                  <a:pt x="5372" y="7378"/>
                </a:lnTo>
                <a:lnTo>
                  <a:pt x="8058" y="6750"/>
                </a:lnTo>
                <a:lnTo>
                  <a:pt x="8058" y="4395"/>
                </a:lnTo>
                <a:lnTo>
                  <a:pt x="6211" y="627"/>
                </a:lnTo>
                <a:lnTo>
                  <a:pt x="537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7616806" y="3013126"/>
            <a:ext cx="8255" cy="7620"/>
          </a:xfrm>
          <a:custGeom>
            <a:avLst/>
            <a:gdLst/>
            <a:ahLst/>
            <a:cxnLst/>
            <a:rect l="l" t="t" r="r" b="b"/>
            <a:pathLst>
              <a:path w="8254" h="7619">
                <a:moveTo>
                  <a:pt x="5372" y="0"/>
                </a:moveTo>
                <a:lnTo>
                  <a:pt x="0" y="0"/>
                </a:lnTo>
                <a:lnTo>
                  <a:pt x="2686" y="627"/>
                </a:lnTo>
                <a:lnTo>
                  <a:pt x="3525" y="2511"/>
                </a:lnTo>
                <a:lnTo>
                  <a:pt x="3525" y="3767"/>
                </a:lnTo>
                <a:lnTo>
                  <a:pt x="2686" y="5023"/>
                </a:lnTo>
                <a:lnTo>
                  <a:pt x="3525" y="6750"/>
                </a:lnTo>
                <a:lnTo>
                  <a:pt x="5372" y="7378"/>
                </a:lnTo>
                <a:lnTo>
                  <a:pt x="8058" y="6750"/>
                </a:lnTo>
                <a:lnTo>
                  <a:pt x="8058" y="4395"/>
                </a:lnTo>
                <a:lnTo>
                  <a:pt x="6211" y="627"/>
                </a:lnTo>
                <a:lnTo>
                  <a:pt x="5372" y="0"/>
                </a:lnTo>
                <a:close/>
              </a:path>
            </a:pathLst>
          </a:custGeom>
          <a:ln w="1214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7601025" y="3011870"/>
            <a:ext cx="21590" cy="45720"/>
          </a:xfrm>
          <a:custGeom>
            <a:avLst/>
            <a:gdLst/>
            <a:ahLst/>
            <a:cxnLst/>
            <a:rect l="l" t="t" r="r" b="b"/>
            <a:pathLst>
              <a:path w="21590" h="45719">
                <a:moveTo>
                  <a:pt x="15780" y="0"/>
                </a:moveTo>
                <a:lnTo>
                  <a:pt x="13094" y="0"/>
                </a:lnTo>
                <a:lnTo>
                  <a:pt x="7890" y="2511"/>
                </a:lnTo>
                <a:lnTo>
                  <a:pt x="4364" y="6279"/>
                </a:lnTo>
                <a:lnTo>
                  <a:pt x="3525" y="8634"/>
                </a:lnTo>
                <a:lnTo>
                  <a:pt x="1678" y="13030"/>
                </a:lnTo>
                <a:lnTo>
                  <a:pt x="839" y="18525"/>
                </a:lnTo>
                <a:lnTo>
                  <a:pt x="0" y="25433"/>
                </a:lnTo>
                <a:lnTo>
                  <a:pt x="1678" y="37051"/>
                </a:lnTo>
                <a:lnTo>
                  <a:pt x="3525" y="41446"/>
                </a:lnTo>
                <a:lnTo>
                  <a:pt x="5204" y="42702"/>
                </a:lnTo>
                <a:lnTo>
                  <a:pt x="8729" y="45685"/>
                </a:lnTo>
                <a:lnTo>
                  <a:pt x="14101" y="45057"/>
                </a:lnTo>
                <a:lnTo>
                  <a:pt x="11415" y="44586"/>
                </a:lnTo>
                <a:lnTo>
                  <a:pt x="7890" y="40818"/>
                </a:lnTo>
                <a:lnTo>
                  <a:pt x="7050" y="39562"/>
                </a:lnTo>
                <a:lnTo>
                  <a:pt x="5204" y="34068"/>
                </a:lnTo>
                <a:lnTo>
                  <a:pt x="4364" y="27788"/>
                </a:lnTo>
                <a:lnTo>
                  <a:pt x="6043" y="25433"/>
                </a:lnTo>
                <a:lnTo>
                  <a:pt x="4364" y="24177"/>
                </a:lnTo>
                <a:lnTo>
                  <a:pt x="5204" y="21037"/>
                </a:lnTo>
                <a:lnTo>
                  <a:pt x="5204" y="14286"/>
                </a:lnTo>
                <a:lnTo>
                  <a:pt x="6043" y="9262"/>
                </a:lnTo>
                <a:lnTo>
                  <a:pt x="7890" y="5651"/>
                </a:lnTo>
                <a:lnTo>
                  <a:pt x="10576" y="3139"/>
                </a:lnTo>
                <a:lnTo>
                  <a:pt x="15780" y="1255"/>
                </a:lnTo>
                <a:lnTo>
                  <a:pt x="21152" y="1255"/>
                </a:lnTo>
                <a:lnTo>
                  <a:pt x="1578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7601025" y="3011870"/>
            <a:ext cx="21590" cy="45720"/>
          </a:xfrm>
          <a:custGeom>
            <a:avLst/>
            <a:gdLst/>
            <a:ahLst/>
            <a:cxnLst/>
            <a:rect l="l" t="t" r="r" b="b"/>
            <a:pathLst>
              <a:path w="21590" h="45719">
                <a:moveTo>
                  <a:pt x="15780" y="0"/>
                </a:moveTo>
                <a:lnTo>
                  <a:pt x="13094" y="0"/>
                </a:lnTo>
                <a:lnTo>
                  <a:pt x="7890" y="2511"/>
                </a:lnTo>
                <a:lnTo>
                  <a:pt x="4364" y="6279"/>
                </a:lnTo>
                <a:lnTo>
                  <a:pt x="3525" y="8634"/>
                </a:lnTo>
                <a:lnTo>
                  <a:pt x="1678" y="13030"/>
                </a:lnTo>
                <a:lnTo>
                  <a:pt x="839" y="18525"/>
                </a:lnTo>
                <a:lnTo>
                  <a:pt x="0" y="25433"/>
                </a:lnTo>
                <a:lnTo>
                  <a:pt x="839" y="31556"/>
                </a:lnTo>
                <a:lnTo>
                  <a:pt x="1678" y="37051"/>
                </a:lnTo>
                <a:lnTo>
                  <a:pt x="3525" y="41446"/>
                </a:lnTo>
                <a:lnTo>
                  <a:pt x="5204" y="42702"/>
                </a:lnTo>
                <a:lnTo>
                  <a:pt x="8729" y="45685"/>
                </a:lnTo>
                <a:lnTo>
                  <a:pt x="14101" y="45057"/>
                </a:lnTo>
                <a:lnTo>
                  <a:pt x="11415" y="44586"/>
                </a:lnTo>
                <a:lnTo>
                  <a:pt x="7890" y="40818"/>
                </a:lnTo>
                <a:lnTo>
                  <a:pt x="7050" y="39562"/>
                </a:lnTo>
                <a:lnTo>
                  <a:pt x="5204" y="34068"/>
                </a:lnTo>
                <a:lnTo>
                  <a:pt x="4364" y="27788"/>
                </a:lnTo>
                <a:lnTo>
                  <a:pt x="6043" y="25433"/>
                </a:lnTo>
                <a:lnTo>
                  <a:pt x="4364" y="24177"/>
                </a:lnTo>
                <a:lnTo>
                  <a:pt x="5204" y="21037"/>
                </a:lnTo>
                <a:lnTo>
                  <a:pt x="5204" y="14286"/>
                </a:lnTo>
                <a:lnTo>
                  <a:pt x="6043" y="9262"/>
                </a:lnTo>
                <a:lnTo>
                  <a:pt x="7890" y="5651"/>
                </a:lnTo>
                <a:lnTo>
                  <a:pt x="10576" y="3139"/>
                </a:lnTo>
                <a:lnTo>
                  <a:pt x="15780" y="1255"/>
                </a:lnTo>
                <a:lnTo>
                  <a:pt x="21152" y="1255"/>
                </a:lnTo>
                <a:lnTo>
                  <a:pt x="15780" y="0"/>
                </a:lnTo>
                <a:close/>
              </a:path>
            </a:pathLst>
          </a:custGeom>
          <a:ln w="1244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8473143" y="3041542"/>
            <a:ext cx="26034" cy="11430"/>
          </a:xfrm>
          <a:custGeom>
            <a:avLst/>
            <a:gdLst/>
            <a:ahLst/>
            <a:cxnLst/>
            <a:rect l="l" t="t" r="r" b="b"/>
            <a:pathLst>
              <a:path w="26034" h="11430">
                <a:moveTo>
                  <a:pt x="25685" y="0"/>
                </a:moveTo>
                <a:lnTo>
                  <a:pt x="23838" y="0"/>
                </a:lnTo>
                <a:lnTo>
                  <a:pt x="23838" y="2511"/>
                </a:lnTo>
                <a:lnTo>
                  <a:pt x="22159" y="5651"/>
                </a:lnTo>
                <a:lnTo>
                  <a:pt x="21152" y="6122"/>
                </a:lnTo>
                <a:lnTo>
                  <a:pt x="17627" y="7378"/>
                </a:lnTo>
                <a:lnTo>
                  <a:pt x="2686" y="7378"/>
                </a:lnTo>
                <a:lnTo>
                  <a:pt x="0" y="8006"/>
                </a:lnTo>
                <a:lnTo>
                  <a:pt x="0" y="11146"/>
                </a:lnTo>
                <a:lnTo>
                  <a:pt x="23838" y="11146"/>
                </a:lnTo>
                <a:lnTo>
                  <a:pt x="2568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8473143" y="3041542"/>
            <a:ext cx="26034" cy="11430"/>
          </a:xfrm>
          <a:custGeom>
            <a:avLst/>
            <a:gdLst/>
            <a:ahLst/>
            <a:cxnLst/>
            <a:rect l="l" t="t" r="r" b="b"/>
            <a:pathLst>
              <a:path w="26034" h="11430">
                <a:moveTo>
                  <a:pt x="25685" y="0"/>
                </a:moveTo>
                <a:lnTo>
                  <a:pt x="23838" y="0"/>
                </a:lnTo>
                <a:lnTo>
                  <a:pt x="23838" y="2511"/>
                </a:lnTo>
                <a:lnTo>
                  <a:pt x="22159" y="5651"/>
                </a:lnTo>
                <a:lnTo>
                  <a:pt x="21152" y="6122"/>
                </a:lnTo>
                <a:lnTo>
                  <a:pt x="17627" y="7378"/>
                </a:lnTo>
                <a:lnTo>
                  <a:pt x="2686" y="7378"/>
                </a:lnTo>
                <a:lnTo>
                  <a:pt x="0" y="8006"/>
                </a:lnTo>
                <a:lnTo>
                  <a:pt x="0" y="11146"/>
                </a:lnTo>
                <a:lnTo>
                  <a:pt x="23838" y="11146"/>
                </a:lnTo>
                <a:lnTo>
                  <a:pt x="25685" y="0"/>
                </a:lnTo>
                <a:close/>
              </a:path>
            </a:pathLst>
          </a:custGeom>
          <a:ln w="1190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8473143" y="300763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4">
                <a:moveTo>
                  <a:pt x="20313" y="0"/>
                </a:moveTo>
                <a:lnTo>
                  <a:pt x="12422" y="627"/>
                </a:lnTo>
                <a:lnTo>
                  <a:pt x="15948" y="1255"/>
                </a:lnTo>
                <a:lnTo>
                  <a:pt x="18634" y="2982"/>
                </a:lnTo>
                <a:lnTo>
                  <a:pt x="20313" y="6122"/>
                </a:lnTo>
                <a:lnTo>
                  <a:pt x="20313" y="11146"/>
                </a:lnTo>
                <a:lnTo>
                  <a:pt x="19473" y="14129"/>
                </a:lnTo>
                <a:lnTo>
                  <a:pt x="18634" y="17897"/>
                </a:lnTo>
                <a:lnTo>
                  <a:pt x="16787" y="20409"/>
                </a:lnTo>
                <a:lnTo>
                  <a:pt x="15108" y="23392"/>
                </a:lnTo>
                <a:lnTo>
                  <a:pt x="12422" y="26532"/>
                </a:lnTo>
                <a:lnTo>
                  <a:pt x="11583" y="27160"/>
                </a:lnTo>
                <a:lnTo>
                  <a:pt x="8897" y="30300"/>
                </a:lnTo>
                <a:lnTo>
                  <a:pt x="6211" y="33283"/>
                </a:lnTo>
                <a:lnTo>
                  <a:pt x="4532" y="35795"/>
                </a:lnTo>
                <a:lnTo>
                  <a:pt x="1846" y="38934"/>
                </a:lnTo>
                <a:lnTo>
                  <a:pt x="0" y="41917"/>
                </a:lnTo>
                <a:lnTo>
                  <a:pt x="2686" y="41289"/>
                </a:lnTo>
                <a:lnTo>
                  <a:pt x="3525" y="40661"/>
                </a:lnTo>
                <a:lnTo>
                  <a:pt x="4532" y="38307"/>
                </a:lnTo>
                <a:lnTo>
                  <a:pt x="8058" y="34539"/>
                </a:lnTo>
                <a:lnTo>
                  <a:pt x="8897" y="33911"/>
                </a:lnTo>
                <a:lnTo>
                  <a:pt x="10576" y="31399"/>
                </a:lnTo>
                <a:lnTo>
                  <a:pt x="13262" y="29044"/>
                </a:lnTo>
                <a:lnTo>
                  <a:pt x="15948" y="25904"/>
                </a:lnTo>
                <a:lnTo>
                  <a:pt x="19473" y="22764"/>
                </a:lnTo>
                <a:lnTo>
                  <a:pt x="19473" y="22136"/>
                </a:lnTo>
                <a:lnTo>
                  <a:pt x="22159" y="19781"/>
                </a:lnTo>
                <a:lnTo>
                  <a:pt x="23838" y="16641"/>
                </a:lnTo>
                <a:lnTo>
                  <a:pt x="24845" y="13501"/>
                </a:lnTo>
                <a:lnTo>
                  <a:pt x="24845" y="8634"/>
                </a:lnTo>
                <a:lnTo>
                  <a:pt x="23838" y="4866"/>
                </a:lnTo>
                <a:lnTo>
                  <a:pt x="22159" y="1883"/>
                </a:lnTo>
                <a:lnTo>
                  <a:pt x="2031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97" name="object 197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7852639" y="3265959"/>
            <a:ext cx="138300" cy="564452"/>
          </a:xfrm>
          <a:prstGeom prst="rect">
            <a:avLst/>
          </a:prstGeom>
        </p:spPr>
      </p:pic>
      <p:sp>
        <p:nvSpPr>
          <p:cNvPr id="198" name="object 198"/>
          <p:cNvSpPr/>
          <p:nvPr/>
        </p:nvSpPr>
        <p:spPr>
          <a:xfrm>
            <a:off x="8473143" y="3007631"/>
            <a:ext cx="25400" cy="42545"/>
          </a:xfrm>
          <a:custGeom>
            <a:avLst/>
            <a:gdLst/>
            <a:ahLst/>
            <a:cxnLst/>
            <a:rect l="l" t="t" r="r" b="b"/>
            <a:pathLst>
              <a:path w="25400" h="42544">
                <a:moveTo>
                  <a:pt x="20313" y="0"/>
                </a:moveTo>
                <a:lnTo>
                  <a:pt x="12422" y="627"/>
                </a:lnTo>
                <a:lnTo>
                  <a:pt x="15948" y="1255"/>
                </a:lnTo>
                <a:lnTo>
                  <a:pt x="18634" y="2982"/>
                </a:lnTo>
                <a:lnTo>
                  <a:pt x="20313" y="6122"/>
                </a:lnTo>
                <a:lnTo>
                  <a:pt x="20313" y="10518"/>
                </a:lnTo>
                <a:lnTo>
                  <a:pt x="20313" y="11146"/>
                </a:lnTo>
                <a:lnTo>
                  <a:pt x="19473" y="14129"/>
                </a:lnTo>
                <a:lnTo>
                  <a:pt x="18634" y="17897"/>
                </a:lnTo>
                <a:lnTo>
                  <a:pt x="16787" y="20409"/>
                </a:lnTo>
                <a:lnTo>
                  <a:pt x="15108" y="23392"/>
                </a:lnTo>
                <a:lnTo>
                  <a:pt x="12422" y="26532"/>
                </a:lnTo>
                <a:lnTo>
                  <a:pt x="11583" y="27160"/>
                </a:lnTo>
                <a:lnTo>
                  <a:pt x="8897" y="30300"/>
                </a:lnTo>
                <a:lnTo>
                  <a:pt x="6211" y="33283"/>
                </a:lnTo>
                <a:lnTo>
                  <a:pt x="4532" y="35795"/>
                </a:lnTo>
                <a:lnTo>
                  <a:pt x="1846" y="38934"/>
                </a:lnTo>
                <a:lnTo>
                  <a:pt x="0" y="41917"/>
                </a:lnTo>
                <a:lnTo>
                  <a:pt x="2686" y="41289"/>
                </a:lnTo>
                <a:lnTo>
                  <a:pt x="3525" y="40661"/>
                </a:lnTo>
                <a:lnTo>
                  <a:pt x="4532" y="38307"/>
                </a:lnTo>
                <a:lnTo>
                  <a:pt x="8058" y="34539"/>
                </a:lnTo>
                <a:lnTo>
                  <a:pt x="8897" y="33911"/>
                </a:lnTo>
                <a:lnTo>
                  <a:pt x="10576" y="31399"/>
                </a:lnTo>
                <a:lnTo>
                  <a:pt x="13262" y="29044"/>
                </a:lnTo>
                <a:lnTo>
                  <a:pt x="15948" y="25904"/>
                </a:lnTo>
                <a:lnTo>
                  <a:pt x="19473" y="22764"/>
                </a:lnTo>
                <a:lnTo>
                  <a:pt x="19473" y="22136"/>
                </a:lnTo>
                <a:lnTo>
                  <a:pt x="22159" y="19781"/>
                </a:lnTo>
                <a:lnTo>
                  <a:pt x="23838" y="16641"/>
                </a:lnTo>
                <a:lnTo>
                  <a:pt x="24845" y="13501"/>
                </a:lnTo>
                <a:lnTo>
                  <a:pt x="24845" y="9890"/>
                </a:lnTo>
                <a:lnTo>
                  <a:pt x="24845" y="8634"/>
                </a:lnTo>
                <a:lnTo>
                  <a:pt x="23838" y="4866"/>
                </a:lnTo>
                <a:lnTo>
                  <a:pt x="22159" y="1883"/>
                </a:lnTo>
                <a:lnTo>
                  <a:pt x="20313" y="0"/>
                </a:lnTo>
                <a:close/>
              </a:path>
            </a:pathLst>
          </a:custGeom>
          <a:ln w="1237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8474151" y="3006375"/>
            <a:ext cx="19685" cy="15875"/>
          </a:xfrm>
          <a:custGeom>
            <a:avLst/>
            <a:gdLst/>
            <a:ahLst/>
            <a:cxnLst/>
            <a:rect l="l" t="t" r="r" b="b"/>
            <a:pathLst>
              <a:path w="19684" h="15875">
                <a:moveTo>
                  <a:pt x="12254" y="0"/>
                </a:moveTo>
                <a:lnTo>
                  <a:pt x="10576" y="0"/>
                </a:lnTo>
                <a:lnTo>
                  <a:pt x="7050" y="1255"/>
                </a:lnTo>
                <a:lnTo>
                  <a:pt x="3525" y="3139"/>
                </a:lnTo>
                <a:lnTo>
                  <a:pt x="1678" y="4866"/>
                </a:lnTo>
                <a:lnTo>
                  <a:pt x="839" y="8006"/>
                </a:lnTo>
                <a:lnTo>
                  <a:pt x="0" y="11774"/>
                </a:lnTo>
                <a:lnTo>
                  <a:pt x="839" y="14129"/>
                </a:lnTo>
                <a:lnTo>
                  <a:pt x="2518" y="15385"/>
                </a:lnTo>
                <a:lnTo>
                  <a:pt x="5204" y="14757"/>
                </a:lnTo>
                <a:lnTo>
                  <a:pt x="5204" y="10518"/>
                </a:lnTo>
                <a:lnTo>
                  <a:pt x="3525" y="8006"/>
                </a:lnTo>
                <a:lnTo>
                  <a:pt x="4364" y="6122"/>
                </a:lnTo>
                <a:lnTo>
                  <a:pt x="6043" y="3610"/>
                </a:lnTo>
                <a:lnTo>
                  <a:pt x="7890" y="2511"/>
                </a:lnTo>
                <a:lnTo>
                  <a:pt x="11415" y="1883"/>
                </a:lnTo>
                <a:lnTo>
                  <a:pt x="19305" y="1255"/>
                </a:lnTo>
                <a:lnTo>
                  <a:pt x="1225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8474151" y="3006375"/>
            <a:ext cx="19685" cy="15875"/>
          </a:xfrm>
          <a:custGeom>
            <a:avLst/>
            <a:gdLst/>
            <a:ahLst/>
            <a:cxnLst/>
            <a:rect l="l" t="t" r="r" b="b"/>
            <a:pathLst>
              <a:path w="19684" h="15875">
                <a:moveTo>
                  <a:pt x="12254" y="0"/>
                </a:moveTo>
                <a:lnTo>
                  <a:pt x="10576" y="0"/>
                </a:lnTo>
                <a:lnTo>
                  <a:pt x="7050" y="1255"/>
                </a:lnTo>
                <a:lnTo>
                  <a:pt x="3525" y="3139"/>
                </a:lnTo>
                <a:lnTo>
                  <a:pt x="1678" y="4866"/>
                </a:lnTo>
                <a:lnTo>
                  <a:pt x="839" y="8006"/>
                </a:lnTo>
                <a:lnTo>
                  <a:pt x="0" y="11774"/>
                </a:lnTo>
                <a:lnTo>
                  <a:pt x="839" y="14129"/>
                </a:lnTo>
                <a:lnTo>
                  <a:pt x="2518" y="15385"/>
                </a:lnTo>
                <a:lnTo>
                  <a:pt x="5204" y="14757"/>
                </a:lnTo>
                <a:lnTo>
                  <a:pt x="5204" y="13030"/>
                </a:lnTo>
                <a:lnTo>
                  <a:pt x="5204" y="10518"/>
                </a:lnTo>
                <a:lnTo>
                  <a:pt x="3525" y="8006"/>
                </a:lnTo>
                <a:lnTo>
                  <a:pt x="4364" y="6122"/>
                </a:lnTo>
                <a:lnTo>
                  <a:pt x="6043" y="3610"/>
                </a:lnTo>
                <a:lnTo>
                  <a:pt x="7890" y="2511"/>
                </a:lnTo>
                <a:lnTo>
                  <a:pt x="11415" y="1883"/>
                </a:lnTo>
                <a:lnTo>
                  <a:pt x="19305" y="1255"/>
                </a:lnTo>
                <a:lnTo>
                  <a:pt x="15780" y="627"/>
                </a:lnTo>
                <a:lnTo>
                  <a:pt x="12254" y="0"/>
                </a:lnTo>
                <a:close/>
              </a:path>
            </a:pathLst>
          </a:custGeom>
          <a:ln w="12091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8971904" y="3010614"/>
            <a:ext cx="19050" cy="46355"/>
          </a:xfrm>
          <a:custGeom>
            <a:avLst/>
            <a:gdLst/>
            <a:ahLst/>
            <a:cxnLst/>
            <a:rect l="l" t="t" r="r" b="b"/>
            <a:pathLst>
              <a:path w="19050" h="46355">
                <a:moveTo>
                  <a:pt x="11583" y="0"/>
                </a:moveTo>
                <a:lnTo>
                  <a:pt x="10744" y="0"/>
                </a:lnTo>
                <a:lnTo>
                  <a:pt x="10744" y="627"/>
                </a:lnTo>
                <a:lnTo>
                  <a:pt x="8058" y="3139"/>
                </a:lnTo>
                <a:lnTo>
                  <a:pt x="6211" y="3767"/>
                </a:lnTo>
                <a:lnTo>
                  <a:pt x="2686" y="4395"/>
                </a:lnTo>
                <a:lnTo>
                  <a:pt x="0" y="4395"/>
                </a:lnTo>
                <a:lnTo>
                  <a:pt x="0" y="5651"/>
                </a:lnTo>
                <a:lnTo>
                  <a:pt x="5372" y="5651"/>
                </a:lnTo>
                <a:lnTo>
                  <a:pt x="7218" y="6279"/>
                </a:lnTo>
                <a:lnTo>
                  <a:pt x="7218" y="40818"/>
                </a:lnTo>
                <a:lnTo>
                  <a:pt x="6211" y="43958"/>
                </a:lnTo>
                <a:lnTo>
                  <a:pt x="2686" y="45214"/>
                </a:lnTo>
                <a:lnTo>
                  <a:pt x="0" y="45214"/>
                </a:lnTo>
                <a:lnTo>
                  <a:pt x="0" y="46313"/>
                </a:lnTo>
                <a:lnTo>
                  <a:pt x="18634" y="46313"/>
                </a:lnTo>
                <a:lnTo>
                  <a:pt x="18634" y="45214"/>
                </a:lnTo>
                <a:lnTo>
                  <a:pt x="16787" y="45214"/>
                </a:lnTo>
                <a:lnTo>
                  <a:pt x="13262" y="43958"/>
                </a:lnTo>
                <a:lnTo>
                  <a:pt x="11583" y="40818"/>
                </a:lnTo>
                <a:lnTo>
                  <a:pt x="1158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8971904" y="3010614"/>
            <a:ext cx="19050" cy="46355"/>
          </a:xfrm>
          <a:custGeom>
            <a:avLst/>
            <a:gdLst/>
            <a:ahLst/>
            <a:cxnLst/>
            <a:rect l="l" t="t" r="r" b="b"/>
            <a:pathLst>
              <a:path w="19050" h="46355">
                <a:moveTo>
                  <a:pt x="11583" y="0"/>
                </a:moveTo>
                <a:lnTo>
                  <a:pt x="10744" y="0"/>
                </a:lnTo>
                <a:lnTo>
                  <a:pt x="10744" y="627"/>
                </a:lnTo>
                <a:lnTo>
                  <a:pt x="8058" y="3139"/>
                </a:lnTo>
                <a:lnTo>
                  <a:pt x="6211" y="3767"/>
                </a:lnTo>
                <a:lnTo>
                  <a:pt x="2686" y="4395"/>
                </a:lnTo>
                <a:lnTo>
                  <a:pt x="0" y="4395"/>
                </a:lnTo>
                <a:lnTo>
                  <a:pt x="0" y="5651"/>
                </a:lnTo>
                <a:lnTo>
                  <a:pt x="5372" y="5651"/>
                </a:lnTo>
                <a:lnTo>
                  <a:pt x="7218" y="6279"/>
                </a:lnTo>
                <a:lnTo>
                  <a:pt x="7218" y="8163"/>
                </a:lnTo>
                <a:lnTo>
                  <a:pt x="7218" y="40818"/>
                </a:lnTo>
                <a:lnTo>
                  <a:pt x="6211" y="43958"/>
                </a:lnTo>
                <a:lnTo>
                  <a:pt x="2686" y="45214"/>
                </a:lnTo>
                <a:lnTo>
                  <a:pt x="0" y="45214"/>
                </a:lnTo>
                <a:lnTo>
                  <a:pt x="0" y="46313"/>
                </a:lnTo>
                <a:lnTo>
                  <a:pt x="18634" y="46313"/>
                </a:lnTo>
                <a:lnTo>
                  <a:pt x="18634" y="45214"/>
                </a:lnTo>
                <a:lnTo>
                  <a:pt x="16787" y="45214"/>
                </a:lnTo>
                <a:lnTo>
                  <a:pt x="13262" y="43958"/>
                </a:lnTo>
                <a:lnTo>
                  <a:pt x="11583" y="40818"/>
                </a:lnTo>
                <a:lnTo>
                  <a:pt x="11583" y="0"/>
                </a:lnTo>
                <a:close/>
              </a:path>
            </a:pathLst>
          </a:custGeom>
          <a:ln w="1247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8346900" y="3269500"/>
            <a:ext cx="28575" cy="46990"/>
          </a:xfrm>
          <a:custGeom>
            <a:avLst/>
            <a:gdLst/>
            <a:ahLst/>
            <a:cxnLst/>
            <a:rect l="l" t="t" r="r" b="b"/>
            <a:pathLst>
              <a:path w="28575" h="46989">
                <a:moveTo>
                  <a:pt x="21152" y="0"/>
                </a:moveTo>
                <a:lnTo>
                  <a:pt x="18634" y="0"/>
                </a:lnTo>
                <a:lnTo>
                  <a:pt x="0" y="31399"/>
                </a:lnTo>
                <a:lnTo>
                  <a:pt x="0" y="32655"/>
                </a:lnTo>
                <a:lnTo>
                  <a:pt x="17627" y="32655"/>
                </a:lnTo>
                <a:lnTo>
                  <a:pt x="17627" y="41289"/>
                </a:lnTo>
                <a:lnTo>
                  <a:pt x="16787" y="44429"/>
                </a:lnTo>
                <a:lnTo>
                  <a:pt x="13262" y="45057"/>
                </a:lnTo>
                <a:lnTo>
                  <a:pt x="10576" y="45057"/>
                </a:lnTo>
                <a:lnTo>
                  <a:pt x="10576" y="46941"/>
                </a:lnTo>
                <a:lnTo>
                  <a:pt x="27363" y="46941"/>
                </a:lnTo>
                <a:lnTo>
                  <a:pt x="27363" y="45057"/>
                </a:lnTo>
                <a:lnTo>
                  <a:pt x="25685" y="45057"/>
                </a:lnTo>
                <a:lnTo>
                  <a:pt x="22159" y="44429"/>
                </a:lnTo>
                <a:lnTo>
                  <a:pt x="21152" y="41289"/>
                </a:lnTo>
                <a:lnTo>
                  <a:pt x="21152" y="32655"/>
                </a:lnTo>
                <a:lnTo>
                  <a:pt x="28371" y="32655"/>
                </a:lnTo>
                <a:lnTo>
                  <a:pt x="28371" y="30928"/>
                </a:lnTo>
                <a:lnTo>
                  <a:pt x="2686" y="30928"/>
                </a:lnTo>
                <a:lnTo>
                  <a:pt x="16787" y="6750"/>
                </a:lnTo>
                <a:lnTo>
                  <a:pt x="17627" y="6750"/>
                </a:lnTo>
                <a:lnTo>
                  <a:pt x="2115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346900" y="3269500"/>
            <a:ext cx="28575" cy="46990"/>
          </a:xfrm>
          <a:custGeom>
            <a:avLst/>
            <a:gdLst/>
            <a:ahLst/>
            <a:cxnLst/>
            <a:rect l="l" t="t" r="r" b="b"/>
            <a:pathLst>
              <a:path w="28575" h="46989">
                <a:moveTo>
                  <a:pt x="21152" y="0"/>
                </a:moveTo>
                <a:lnTo>
                  <a:pt x="18634" y="0"/>
                </a:lnTo>
                <a:lnTo>
                  <a:pt x="0" y="31399"/>
                </a:lnTo>
                <a:lnTo>
                  <a:pt x="0" y="32655"/>
                </a:lnTo>
                <a:lnTo>
                  <a:pt x="17627" y="32655"/>
                </a:lnTo>
                <a:lnTo>
                  <a:pt x="17627" y="41289"/>
                </a:lnTo>
                <a:lnTo>
                  <a:pt x="16787" y="44429"/>
                </a:lnTo>
                <a:lnTo>
                  <a:pt x="13262" y="45057"/>
                </a:lnTo>
                <a:lnTo>
                  <a:pt x="10576" y="45057"/>
                </a:lnTo>
                <a:lnTo>
                  <a:pt x="10576" y="46941"/>
                </a:lnTo>
                <a:lnTo>
                  <a:pt x="27363" y="46941"/>
                </a:lnTo>
                <a:lnTo>
                  <a:pt x="27363" y="45057"/>
                </a:lnTo>
                <a:lnTo>
                  <a:pt x="25685" y="45057"/>
                </a:lnTo>
                <a:lnTo>
                  <a:pt x="22159" y="44429"/>
                </a:lnTo>
                <a:lnTo>
                  <a:pt x="21152" y="41289"/>
                </a:lnTo>
                <a:lnTo>
                  <a:pt x="21152" y="32655"/>
                </a:lnTo>
                <a:lnTo>
                  <a:pt x="28371" y="32655"/>
                </a:lnTo>
                <a:lnTo>
                  <a:pt x="28371" y="30928"/>
                </a:lnTo>
                <a:lnTo>
                  <a:pt x="21152" y="30928"/>
                </a:lnTo>
                <a:lnTo>
                  <a:pt x="2686" y="30928"/>
                </a:lnTo>
                <a:lnTo>
                  <a:pt x="16787" y="6750"/>
                </a:lnTo>
                <a:lnTo>
                  <a:pt x="17627" y="6750"/>
                </a:lnTo>
                <a:lnTo>
                  <a:pt x="21152" y="0"/>
                </a:lnTo>
                <a:close/>
              </a:path>
            </a:pathLst>
          </a:custGeom>
          <a:ln w="1237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8364527" y="3269500"/>
            <a:ext cx="3810" cy="31115"/>
          </a:xfrm>
          <a:custGeom>
            <a:avLst/>
            <a:gdLst/>
            <a:ahLst/>
            <a:cxnLst/>
            <a:rect l="l" t="t" r="r" b="b"/>
            <a:pathLst>
              <a:path w="3809" h="31114">
                <a:moveTo>
                  <a:pt x="3525" y="0"/>
                </a:moveTo>
                <a:lnTo>
                  <a:pt x="0" y="6750"/>
                </a:lnTo>
                <a:lnTo>
                  <a:pt x="0" y="30928"/>
                </a:lnTo>
                <a:lnTo>
                  <a:pt x="3525" y="30928"/>
                </a:lnTo>
                <a:lnTo>
                  <a:pt x="352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349586" y="3269500"/>
            <a:ext cx="19050" cy="31115"/>
          </a:xfrm>
          <a:custGeom>
            <a:avLst/>
            <a:gdLst/>
            <a:ahLst/>
            <a:cxnLst/>
            <a:rect l="l" t="t" r="r" b="b"/>
            <a:pathLst>
              <a:path w="19050" h="31114">
                <a:moveTo>
                  <a:pt x="18466" y="0"/>
                </a:moveTo>
                <a:lnTo>
                  <a:pt x="14941" y="6750"/>
                </a:lnTo>
                <a:lnTo>
                  <a:pt x="14941" y="30928"/>
                </a:lnTo>
                <a:lnTo>
                  <a:pt x="0" y="30928"/>
                </a:lnTo>
                <a:lnTo>
                  <a:pt x="18466" y="30928"/>
                </a:lnTo>
                <a:lnTo>
                  <a:pt x="18466" y="0"/>
                </a:lnTo>
                <a:close/>
              </a:path>
            </a:pathLst>
          </a:custGeom>
          <a:ln w="1237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07" name="object 207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8351182" y="3339206"/>
            <a:ext cx="90055" cy="490529"/>
          </a:xfrm>
          <a:prstGeom prst="rect">
            <a:avLst/>
          </a:prstGeom>
        </p:spPr>
      </p:pic>
      <p:sp>
        <p:nvSpPr>
          <p:cNvPr id="208" name="object 208"/>
          <p:cNvSpPr/>
          <p:nvPr/>
        </p:nvSpPr>
        <p:spPr>
          <a:xfrm>
            <a:off x="7247813" y="997141"/>
            <a:ext cx="2239010" cy="2002155"/>
          </a:xfrm>
          <a:custGeom>
            <a:avLst/>
            <a:gdLst/>
            <a:ahLst/>
            <a:cxnLst/>
            <a:rect l="l" t="t" r="r" b="b"/>
            <a:pathLst>
              <a:path w="2239009" h="2002155">
                <a:moveTo>
                  <a:pt x="0" y="1996203"/>
                </a:moveTo>
                <a:lnTo>
                  <a:pt x="0" y="0"/>
                </a:lnTo>
              </a:path>
              <a:path w="2239009" h="2002155">
                <a:moveTo>
                  <a:pt x="2065887" y="1639194"/>
                </a:moveTo>
                <a:lnTo>
                  <a:pt x="2238800" y="1639194"/>
                </a:lnTo>
              </a:path>
              <a:path w="2239009" h="2002155">
                <a:moveTo>
                  <a:pt x="2087879" y="1609051"/>
                </a:moveTo>
                <a:lnTo>
                  <a:pt x="2217647" y="1609051"/>
                </a:lnTo>
              </a:path>
              <a:path w="2239009" h="2002155">
                <a:moveTo>
                  <a:pt x="2158555" y="2001855"/>
                </a:moveTo>
                <a:lnTo>
                  <a:pt x="2158555" y="1639194"/>
                </a:lnTo>
              </a:path>
              <a:path w="2239009" h="2002155">
                <a:moveTo>
                  <a:pt x="2109031" y="1578751"/>
                </a:moveTo>
                <a:lnTo>
                  <a:pt x="2195656" y="1578751"/>
                </a:lnTo>
              </a:path>
            </a:pathLst>
          </a:custGeom>
          <a:ln w="1218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7233711" y="3013126"/>
            <a:ext cx="17780" cy="45085"/>
          </a:xfrm>
          <a:custGeom>
            <a:avLst/>
            <a:gdLst/>
            <a:ahLst/>
            <a:cxnLst/>
            <a:rect l="l" t="t" r="r" b="b"/>
            <a:pathLst>
              <a:path w="17779" h="45085">
                <a:moveTo>
                  <a:pt x="17627" y="0"/>
                </a:moveTo>
                <a:lnTo>
                  <a:pt x="14101" y="2511"/>
                </a:lnTo>
                <a:lnTo>
                  <a:pt x="10576" y="7378"/>
                </a:lnTo>
                <a:lnTo>
                  <a:pt x="8897" y="13030"/>
                </a:lnTo>
                <a:lnTo>
                  <a:pt x="6211" y="17269"/>
                </a:lnTo>
                <a:lnTo>
                  <a:pt x="4364" y="21665"/>
                </a:lnTo>
                <a:lnTo>
                  <a:pt x="3525" y="25276"/>
                </a:lnTo>
                <a:lnTo>
                  <a:pt x="2686" y="27788"/>
                </a:lnTo>
                <a:lnTo>
                  <a:pt x="839" y="31556"/>
                </a:lnTo>
                <a:lnTo>
                  <a:pt x="0" y="36423"/>
                </a:lnTo>
                <a:lnTo>
                  <a:pt x="0" y="40818"/>
                </a:lnTo>
                <a:lnTo>
                  <a:pt x="839" y="43801"/>
                </a:lnTo>
                <a:lnTo>
                  <a:pt x="2686" y="45057"/>
                </a:lnTo>
                <a:lnTo>
                  <a:pt x="5372" y="44429"/>
                </a:lnTo>
                <a:lnTo>
                  <a:pt x="5372" y="32184"/>
                </a:lnTo>
                <a:lnTo>
                  <a:pt x="7050" y="23549"/>
                </a:lnTo>
                <a:lnTo>
                  <a:pt x="8897" y="17897"/>
                </a:lnTo>
                <a:lnTo>
                  <a:pt x="8897" y="17269"/>
                </a:lnTo>
                <a:lnTo>
                  <a:pt x="10576" y="13030"/>
                </a:lnTo>
                <a:lnTo>
                  <a:pt x="12422" y="9262"/>
                </a:lnTo>
                <a:lnTo>
                  <a:pt x="14941" y="5023"/>
                </a:lnTo>
                <a:lnTo>
                  <a:pt x="176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7233711" y="3013126"/>
            <a:ext cx="17780" cy="45085"/>
          </a:xfrm>
          <a:custGeom>
            <a:avLst/>
            <a:gdLst/>
            <a:ahLst/>
            <a:cxnLst/>
            <a:rect l="l" t="t" r="r" b="b"/>
            <a:pathLst>
              <a:path w="17779" h="45085">
                <a:moveTo>
                  <a:pt x="17627" y="0"/>
                </a:moveTo>
                <a:lnTo>
                  <a:pt x="14101" y="2511"/>
                </a:lnTo>
                <a:lnTo>
                  <a:pt x="10576" y="7378"/>
                </a:lnTo>
                <a:lnTo>
                  <a:pt x="8897" y="13030"/>
                </a:lnTo>
                <a:lnTo>
                  <a:pt x="6211" y="17269"/>
                </a:lnTo>
                <a:lnTo>
                  <a:pt x="4364" y="21665"/>
                </a:lnTo>
                <a:lnTo>
                  <a:pt x="3525" y="25276"/>
                </a:lnTo>
                <a:lnTo>
                  <a:pt x="2686" y="27788"/>
                </a:lnTo>
                <a:lnTo>
                  <a:pt x="839" y="31556"/>
                </a:lnTo>
                <a:lnTo>
                  <a:pt x="0" y="36423"/>
                </a:lnTo>
                <a:lnTo>
                  <a:pt x="0" y="40818"/>
                </a:lnTo>
                <a:lnTo>
                  <a:pt x="839" y="43801"/>
                </a:lnTo>
                <a:lnTo>
                  <a:pt x="2686" y="45057"/>
                </a:lnTo>
                <a:lnTo>
                  <a:pt x="5372" y="44429"/>
                </a:lnTo>
                <a:lnTo>
                  <a:pt x="5372" y="41446"/>
                </a:lnTo>
                <a:lnTo>
                  <a:pt x="5372" y="36423"/>
                </a:lnTo>
                <a:lnTo>
                  <a:pt x="5372" y="33440"/>
                </a:lnTo>
                <a:lnTo>
                  <a:pt x="5372" y="32184"/>
                </a:lnTo>
                <a:lnTo>
                  <a:pt x="6211" y="27788"/>
                </a:lnTo>
                <a:lnTo>
                  <a:pt x="7050" y="23549"/>
                </a:lnTo>
                <a:lnTo>
                  <a:pt x="8897" y="17897"/>
                </a:lnTo>
                <a:lnTo>
                  <a:pt x="8897" y="17269"/>
                </a:lnTo>
                <a:lnTo>
                  <a:pt x="10576" y="13030"/>
                </a:lnTo>
                <a:lnTo>
                  <a:pt x="12422" y="9262"/>
                </a:lnTo>
                <a:lnTo>
                  <a:pt x="14941" y="5023"/>
                </a:lnTo>
                <a:lnTo>
                  <a:pt x="17627" y="0"/>
                </a:lnTo>
                <a:close/>
              </a:path>
            </a:pathLst>
          </a:custGeom>
          <a:ln w="1248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7226661" y="3011242"/>
            <a:ext cx="24765" cy="12065"/>
          </a:xfrm>
          <a:custGeom>
            <a:avLst/>
            <a:gdLst/>
            <a:ahLst/>
            <a:cxnLst/>
            <a:rect l="l" t="t" r="r" b="b"/>
            <a:pathLst>
              <a:path w="24765" h="12064">
                <a:moveTo>
                  <a:pt x="24677" y="0"/>
                </a:moveTo>
                <a:lnTo>
                  <a:pt x="1678" y="0"/>
                </a:lnTo>
                <a:lnTo>
                  <a:pt x="0" y="11146"/>
                </a:lnTo>
                <a:lnTo>
                  <a:pt x="839" y="11774"/>
                </a:lnTo>
                <a:lnTo>
                  <a:pt x="1678" y="9890"/>
                </a:lnTo>
                <a:lnTo>
                  <a:pt x="3525" y="6279"/>
                </a:lnTo>
                <a:lnTo>
                  <a:pt x="7890" y="4395"/>
                </a:lnTo>
                <a:lnTo>
                  <a:pt x="21152" y="4395"/>
                </a:lnTo>
                <a:lnTo>
                  <a:pt x="24677" y="1883"/>
                </a:lnTo>
                <a:lnTo>
                  <a:pt x="2467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7226661" y="3011242"/>
            <a:ext cx="24765" cy="12065"/>
          </a:xfrm>
          <a:custGeom>
            <a:avLst/>
            <a:gdLst/>
            <a:ahLst/>
            <a:cxnLst/>
            <a:rect l="l" t="t" r="r" b="b"/>
            <a:pathLst>
              <a:path w="24765" h="12064">
                <a:moveTo>
                  <a:pt x="24677" y="0"/>
                </a:moveTo>
                <a:lnTo>
                  <a:pt x="1678" y="0"/>
                </a:lnTo>
                <a:lnTo>
                  <a:pt x="0" y="11146"/>
                </a:lnTo>
                <a:lnTo>
                  <a:pt x="839" y="11774"/>
                </a:lnTo>
                <a:lnTo>
                  <a:pt x="1678" y="9890"/>
                </a:lnTo>
                <a:lnTo>
                  <a:pt x="3525" y="6279"/>
                </a:lnTo>
                <a:lnTo>
                  <a:pt x="7890" y="4395"/>
                </a:lnTo>
                <a:lnTo>
                  <a:pt x="21152" y="4395"/>
                </a:lnTo>
                <a:lnTo>
                  <a:pt x="24677" y="1883"/>
                </a:lnTo>
                <a:lnTo>
                  <a:pt x="24677" y="0"/>
                </a:lnTo>
                <a:close/>
              </a:path>
            </a:pathLst>
          </a:custGeom>
          <a:ln w="1192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9397471" y="3033535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10576" y="0"/>
                </a:moveTo>
                <a:lnTo>
                  <a:pt x="2686" y="1255"/>
                </a:lnTo>
                <a:lnTo>
                  <a:pt x="7890" y="4395"/>
                </a:lnTo>
                <a:lnTo>
                  <a:pt x="12422" y="7378"/>
                </a:lnTo>
                <a:lnTo>
                  <a:pt x="14101" y="9262"/>
                </a:lnTo>
                <a:lnTo>
                  <a:pt x="15108" y="14129"/>
                </a:lnTo>
                <a:lnTo>
                  <a:pt x="15108" y="16013"/>
                </a:lnTo>
                <a:lnTo>
                  <a:pt x="13262" y="21037"/>
                </a:lnTo>
                <a:lnTo>
                  <a:pt x="11583" y="22293"/>
                </a:lnTo>
                <a:lnTo>
                  <a:pt x="6211" y="23392"/>
                </a:lnTo>
                <a:lnTo>
                  <a:pt x="0" y="24020"/>
                </a:lnTo>
                <a:lnTo>
                  <a:pt x="6211" y="25276"/>
                </a:lnTo>
                <a:lnTo>
                  <a:pt x="10576" y="24648"/>
                </a:lnTo>
                <a:lnTo>
                  <a:pt x="15108" y="21665"/>
                </a:lnTo>
                <a:lnTo>
                  <a:pt x="17627" y="18525"/>
                </a:lnTo>
                <a:lnTo>
                  <a:pt x="18634" y="13030"/>
                </a:lnTo>
                <a:lnTo>
                  <a:pt x="18634" y="11774"/>
                </a:lnTo>
                <a:lnTo>
                  <a:pt x="16787" y="6122"/>
                </a:lnTo>
                <a:lnTo>
                  <a:pt x="15108" y="3767"/>
                </a:lnTo>
                <a:lnTo>
                  <a:pt x="1057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9397471" y="3033535"/>
            <a:ext cx="19050" cy="25400"/>
          </a:xfrm>
          <a:custGeom>
            <a:avLst/>
            <a:gdLst/>
            <a:ahLst/>
            <a:cxnLst/>
            <a:rect l="l" t="t" r="r" b="b"/>
            <a:pathLst>
              <a:path w="19050" h="25400">
                <a:moveTo>
                  <a:pt x="10576" y="0"/>
                </a:moveTo>
                <a:lnTo>
                  <a:pt x="2686" y="1255"/>
                </a:lnTo>
                <a:lnTo>
                  <a:pt x="7890" y="4395"/>
                </a:lnTo>
                <a:lnTo>
                  <a:pt x="12422" y="7378"/>
                </a:lnTo>
                <a:lnTo>
                  <a:pt x="14101" y="9262"/>
                </a:lnTo>
                <a:lnTo>
                  <a:pt x="15108" y="14129"/>
                </a:lnTo>
                <a:lnTo>
                  <a:pt x="15108" y="16013"/>
                </a:lnTo>
                <a:lnTo>
                  <a:pt x="13262" y="21037"/>
                </a:lnTo>
                <a:lnTo>
                  <a:pt x="11583" y="22293"/>
                </a:lnTo>
                <a:lnTo>
                  <a:pt x="6211" y="23392"/>
                </a:lnTo>
                <a:lnTo>
                  <a:pt x="0" y="24020"/>
                </a:lnTo>
                <a:lnTo>
                  <a:pt x="6211" y="25276"/>
                </a:lnTo>
                <a:lnTo>
                  <a:pt x="10576" y="24648"/>
                </a:lnTo>
                <a:lnTo>
                  <a:pt x="15108" y="21665"/>
                </a:lnTo>
                <a:lnTo>
                  <a:pt x="17627" y="18525"/>
                </a:lnTo>
                <a:lnTo>
                  <a:pt x="18634" y="13030"/>
                </a:lnTo>
                <a:lnTo>
                  <a:pt x="18634" y="11774"/>
                </a:lnTo>
                <a:lnTo>
                  <a:pt x="16787" y="6122"/>
                </a:lnTo>
                <a:lnTo>
                  <a:pt x="15108" y="3767"/>
                </a:lnTo>
                <a:lnTo>
                  <a:pt x="10576" y="0"/>
                </a:lnTo>
                <a:close/>
              </a:path>
            </a:pathLst>
          </a:custGeom>
          <a:ln w="12303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9390421" y="3012498"/>
            <a:ext cx="26034" cy="45085"/>
          </a:xfrm>
          <a:custGeom>
            <a:avLst/>
            <a:gdLst/>
            <a:ahLst/>
            <a:cxnLst/>
            <a:rect l="l" t="t" r="r" b="b"/>
            <a:pathLst>
              <a:path w="26034" h="45085">
                <a:moveTo>
                  <a:pt x="18634" y="0"/>
                </a:moveTo>
                <a:lnTo>
                  <a:pt x="13262" y="627"/>
                </a:lnTo>
                <a:lnTo>
                  <a:pt x="15948" y="1255"/>
                </a:lnTo>
                <a:lnTo>
                  <a:pt x="19473" y="3767"/>
                </a:lnTo>
                <a:lnTo>
                  <a:pt x="20313" y="5023"/>
                </a:lnTo>
                <a:lnTo>
                  <a:pt x="22159" y="10518"/>
                </a:lnTo>
                <a:lnTo>
                  <a:pt x="20313" y="16170"/>
                </a:lnTo>
                <a:lnTo>
                  <a:pt x="15948" y="20409"/>
                </a:lnTo>
                <a:lnTo>
                  <a:pt x="7890" y="21037"/>
                </a:lnTo>
                <a:lnTo>
                  <a:pt x="6211" y="22921"/>
                </a:lnTo>
                <a:lnTo>
                  <a:pt x="1846" y="27160"/>
                </a:lnTo>
                <a:lnTo>
                  <a:pt x="839" y="29044"/>
                </a:lnTo>
                <a:lnTo>
                  <a:pt x="0" y="34696"/>
                </a:lnTo>
                <a:lnTo>
                  <a:pt x="0" y="38307"/>
                </a:lnTo>
                <a:lnTo>
                  <a:pt x="3525" y="42702"/>
                </a:lnTo>
                <a:lnTo>
                  <a:pt x="7050" y="45057"/>
                </a:lnTo>
                <a:lnTo>
                  <a:pt x="13262" y="44429"/>
                </a:lnTo>
                <a:lnTo>
                  <a:pt x="10576" y="44429"/>
                </a:lnTo>
                <a:lnTo>
                  <a:pt x="6211" y="42074"/>
                </a:lnTo>
                <a:lnTo>
                  <a:pt x="5372" y="40190"/>
                </a:lnTo>
                <a:lnTo>
                  <a:pt x="3525" y="35167"/>
                </a:lnTo>
                <a:lnTo>
                  <a:pt x="3525" y="33440"/>
                </a:lnTo>
                <a:lnTo>
                  <a:pt x="5372" y="27788"/>
                </a:lnTo>
                <a:lnTo>
                  <a:pt x="6211" y="26532"/>
                </a:lnTo>
                <a:lnTo>
                  <a:pt x="9736" y="22293"/>
                </a:lnTo>
                <a:lnTo>
                  <a:pt x="17627" y="21037"/>
                </a:lnTo>
                <a:lnTo>
                  <a:pt x="19473" y="19781"/>
                </a:lnTo>
                <a:lnTo>
                  <a:pt x="23838" y="16170"/>
                </a:lnTo>
                <a:lnTo>
                  <a:pt x="25685" y="10518"/>
                </a:lnTo>
                <a:lnTo>
                  <a:pt x="24677" y="6907"/>
                </a:lnTo>
                <a:lnTo>
                  <a:pt x="22159" y="2511"/>
                </a:lnTo>
                <a:lnTo>
                  <a:pt x="18634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9390421" y="3012498"/>
            <a:ext cx="26034" cy="45085"/>
          </a:xfrm>
          <a:custGeom>
            <a:avLst/>
            <a:gdLst/>
            <a:ahLst/>
            <a:cxnLst/>
            <a:rect l="l" t="t" r="r" b="b"/>
            <a:pathLst>
              <a:path w="26034" h="45085">
                <a:moveTo>
                  <a:pt x="18634" y="0"/>
                </a:moveTo>
                <a:lnTo>
                  <a:pt x="13262" y="627"/>
                </a:lnTo>
                <a:lnTo>
                  <a:pt x="15948" y="1255"/>
                </a:lnTo>
                <a:lnTo>
                  <a:pt x="19473" y="3767"/>
                </a:lnTo>
                <a:lnTo>
                  <a:pt x="20313" y="5023"/>
                </a:lnTo>
                <a:lnTo>
                  <a:pt x="22159" y="10518"/>
                </a:lnTo>
                <a:lnTo>
                  <a:pt x="20313" y="16170"/>
                </a:lnTo>
                <a:lnTo>
                  <a:pt x="15948" y="20409"/>
                </a:lnTo>
                <a:lnTo>
                  <a:pt x="7890" y="21037"/>
                </a:lnTo>
                <a:lnTo>
                  <a:pt x="6211" y="22921"/>
                </a:lnTo>
                <a:lnTo>
                  <a:pt x="1846" y="27160"/>
                </a:lnTo>
                <a:lnTo>
                  <a:pt x="839" y="29044"/>
                </a:lnTo>
                <a:lnTo>
                  <a:pt x="0" y="34696"/>
                </a:lnTo>
                <a:lnTo>
                  <a:pt x="0" y="38307"/>
                </a:lnTo>
                <a:lnTo>
                  <a:pt x="3525" y="42702"/>
                </a:lnTo>
                <a:lnTo>
                  <a:pt x="7050" y="45057"/>
                </a:lnTo>
                <a:lnTo>
                  <a:pt x="13262" y="44429"/>
                </a:lnTo>
                <a:lnTo>
                  <a:pt x="10576" y="44429"/>
                </a:lnTo>
                <a:lnTo>
                  <a:pt x="6211" y="42074"/>
                </a:lnTo>
                <a:lnTo>
                  <a:pt x="5372" y="40190"/>
                </a:lnTo>
                <a:lnTo>
                  <a:pt x="3525" y="35167"/>
                </a:lnTo>
                <a:lnTo>
                  <a:pt x="3525" y="33440"/>
                </a:lnTo>
                <a:lnTo>
                  <a:pt x="5372" y="27788"/>
                </a:lnTo>
                <a:lnTo>
                  <a:pt x="6211" y="26532"/>
                </a:lnTo>
                <a:lnTo>
                  <a:pt x="9736" y="22293"/>
                </a:lnTo>
                <a:lnTo>
                  <a:pt x="17627" y="21037"/>
                </a:lnTo>
                <a:lnTo>
                  <a:pt x="19473" y="19781"/>
                </a:lnTo>
                <a:lnTo>
                  <a:pt x="23838" y="16170"/>
                </a:lnTo>
                <a:lnTo>
                  <a:pt x="25685" y="10518"/>
                </a:lnTo>
                <a:lnTo>
                  <a:pt x="24677" y="6907"/>
                </a:lnTo>
                <a:lnTo>
                  <a:pt x="22159" y="2511"/>
                </a:lnTo>
                <a:lnTo>
                  <a:pt x="18634" y="0"/>
                </a:lnTo>
                <a:close/>
              </a:path>
            </a:pathLst>
          </a:custGeom>
          <a:ln w="1239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9391260" y="3011870"/>
            <a:ext cx="18415" cy="22225"/>
          </a:xfrm>
          <a:custGeom>
            <a:avLst/>
            <a:gdLst/>
            <a:ahLst/>
            <a:cxnLst/>
            <a:rect l="l" t="t" r="r" b="b"/>
            <a:pathLst>
              <a:path w="18415" h="22225">
                <a:moveTo>
                  <a:pt x="12422" y="0"/>
                </a:moveTo>
                <a:lnTo>
                  <a:pt x="8058" y="627"/>
                </a:lnTo>
                <a:lnTo>
                  <a:pt x="3525" y="3139"/>
                </a:lnTo>
                <a:lnTo>
                  <a:pt x="1007" y="5651"/>
                </a:lnTo>
                <a:lnTo>
                  <a:pt x="0" y="11146"/>
                </a:lnTo>
                <a:lnTo>
                  <a:pt x="0" y="11774"/>
                </a:lnTo>
                <a:lnTo>
                  <a:pt x="1846" y="17269"/>
                </a:lnTo>
                <a:lnTo>
                  <a:pt x="2686" y="18525"/>
                </a:lnTo>
                <a:lnTo>
                  <a:pt x="7050" y="21665"/>
                </a:lnTo>
                <a:lnTo>
                  <a:pt x="15108" y="21037"/>
                </a:lnTo>
                <a:lnTo>
                  <a:pt x="10576" y="18525"/>
                </a:lnTo>
                <a:lnTo>
                  <a:pt x="6211" y="15542"/>
                </a:lnTo>
                <a:lnTo>
                  <a:pt x="5372" y="14914"/>
                </a:lnTo>
                <a:lnTo>
                  <a:pt x="3525" y="9890"/>
                </a:lnTo>
                <a:lnTo>
                  <a:pt x="5372" y="4395"/>
                </a:lnTo>
                <a:lnTo>
                  <a:pt x="7050" y="2511"/>
                </a:lnTo>
                <a:lnTo>
                  <a:pt x="12422" y="1255"/>
                </a:lnTo>
                <a:lnTo>
                  <a:pt x="17794" y="627"/>
                </a:lnTo>
                <a:lnTo>
                  <a:pt x="1242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9391260" y="3011870"/>
            <a:ext cx="18415" cy="22225"/>
          </a:xfrm>
          <a:custGeom>
            <a:avLst/>
            <a:gdLst/>
            <a:ahLst/>
            <a:cxnLst/>
            <a:rect l="l" t="t" r="r" b="b"/>
            <a:pathLst>
              <a:path w="18415" h="22225">
                <a:moveTo>
                  <a:pt x="12422" y="0"/>
                </a:moveTo>
                <a:lnTo>
                  <a:pt x="8058" y="627"/>
                </a:lnTo>
                <a:lnTo>
                  <a:pt x="3525" y="3139"/>
                </a:lnTo>
                <a:lnTo>
                  <a:pt x="1007" y="5651"/>
                </a:lnTo>
                <a:lnTo>
                  <a:pt x="0" y="11146"/>
                </a:lnTo>
                <a:lnTo>
                  <a:pt x="0" y="11774"/>
                </a:lnTo>
                <a:lnTo>
                  <a:pt x="1846" y="17269"/>
                </a:lnTo>
                <a:lnTo>
                  <a:pt x="2686" y="18525"/>
                </a:lnTo>
                <a:lnTo>
                  <a:pt x="7050" y="21665"/>
                </a:lnTo>
                <a:lnTo>
                  <a:pt x="15108" y="21037"/>
                </a:lnTo>
                <a:lnTo>
                  <a:pt x="10576" y="18525"/>
                </a:lnTo>
                <a:lnTo>
                  <a:pt x="6211" y="15542"/>
                </a:lnTo>
                <a:lnTo>
                  <a:pt x="5372" y="14914"/>
                </a:lnTo>
                <a:lnTo>
                  <a:pt x="3525" y="9890"/>
                </a:lnTo>
                <a:lnTo>
                  <a:pt x="5372" y="4395"/>
                </a:lnTo>
                <a:lnTo>
                  <a:pt x="7050" y="2511"/>
                </a:lnTo>
                <a:lnTo>
                  <a:pt x="12422" y="1255"/>
                </a:lnTo>
                <a:lnTo>
                  <a:pt x="17794" y="627"/>
                </a:lnTo>
                <a:lnTo>
                  <a:pt x="12422" y="0"/>
                </a:lnTo>
                <a:close/>
              </a:path>
            </a:pathLst>
          </a:custGeom>
          <a:ln w="12261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4044048" y="3071215"/>
            <a:ext cx="358775" cy="285750"/>
          </a:xfrm>
          <a:custGeom>
            <a:avLst/>
            <a:gdLst/>
            <a:ahLst/>
            <a:cxnLst/>
            <a:rect l="l" t="t" r="r" b="b"/>
            <a:pathLst>
              <a:path w="358775" h="285750">
                <a:moveTo>
                  <a:pt x="29210" y="261251"/>
                </a:moveTo>
                <a:lnTo>
                  <a:pt x="27368" y="248843"/>
                </a:lnTo>
                <a:lnTo>
                  <a:pt x="24688" y="244602"/>
                </a:lnTo>
                <a:lnTo>
                  <a:pt x="24688" y="261874"/>
                </a:lnTo>
                <a:lnTo>
                  <a:pt x="24688" y="262496"/>
                </a:lnTo>
                <a:lnTo>
                  <a:pt x="10579" y="283540"/>
                </a:lnTo>
                <a:lnTo>
                  <a:pt x="8902" y="283540"/>
                </a:lnTo>
                <a:lnTo>
                  <a:pt x="7899" y="281660"/>
                </a:lnTo>
                <a:lnTo>
                  <a:pt x="7899" y="243344"/>
                </a:lnTo>
                <a:lnTo>
                  <a:pt x="8902" y="241465"/>
                </a:lnTo>
                <a:lnTo>
                  <a:pt x="11417" y="240842"/>
                </a:lnTo>
                <a:lnTo>
                  <a:pt x="16789" y="242087"/>
                </a:lnTo>
                <a:lnTo>
                  <a:pt x="21158" y="245859"/>
                </a:lnTo>
                <a:lnTo>
                  <a:pt x="22999" y="248843"/>
                </a:lnTo>
                <a:lnTo>
                  <a:pt x="23837" y="254495"/>
                </a:lnTo>
                <a:lnTo>
                  <a:pt x="24688" y="261874"/>
                </a:lnTo>
                <a:lnTo>
                  <a:pt x="24688" y="244602"/>
                </a:lnTo>
                <a:lnTo>
                  <a:pt x="22161" y="242722"/>
                </a:lnTo>
                <a:lnTo>
                  <a:pt x="17627" y="240207"/>
                </a:lnTo>
                <a:lnTo>
                  <a:pt x="11417" y="238950"/>
                </a:lnTo>
                <a:lnTo>
                  <a:pt x="0" y="238950"/>
                </a:lnTo>
                <a:lnTo>
                  <a:pt x="0" y="240842"/>
                </a:lnTo>
                <a:lnTo>
                  <a:pt x="1854" y="240842"/>
                </a:lnTo>
                <a:lnTo>
                  <a:pt x="3530" y="241465"/>
                </a:lnTo>
                <a:lnTo>
                  <a:pt x="3530" y="283540"/>
                </a:lnTo>
                <a:lnTo>
                  <a:pt x="0" y="283540"/>
                </a:lnTo>
                <a:lnTo>
                  <a:pt x="0" y="285419"/>
                </a:lnTo>
                <a:lnTo>
                  <a:pt x="11417" y="285419"/>
                </a:lnTo>
                <a:lnTo>
                  <a:pt x="15951" y="284797"/>
                </a:lnTo>
                <a:lnTo>
                  <a:pt x="20320" y="282917"/>
                </a:lnTo>
                <a:lnTo>
                  <a:pt x="24688" y="279146"/>
                </a:lnTo>
                <a:lnTo>
                  <a:pt x="24688" y="278511"/>
                </a:lnTo>
                <a:lnTo>
                  <a:pt x="27368" y="274281"/>
                </a:lnTo>
                <a:lnTo>
                  <a:pt x="29210" y="261251"/>
                </a:lnTo>
                <a:close/>
              </a:path>
              <a:path w="358775" h="285750">
                <a:moveTo>
                  <a:pt x="358419" y="33921"/>
                </a:moveTo>
                <a:lnTo>
                  <a:pt x="357581" y="31559"/>
                </a:lnTo>
                <a:lnTo>
                  <a:pt x="355739" y="25908"/>
                </a:lnTo>
                <a:lnTo>
                  <a:pt x="353212" y="23393"/>
                </a:lnTo>
                <a:lnTo>
                  <a:pt x="353212" y="33286"/>
                </a:lnTo>
                <a:lnTo>
                  <a:pt x="353212" y="36423"/>
                </a:lnTo>
                <a:lnTo>
                  <a:pt x="351370" y="41452"/>
                </a:lnTo>
                <a:lnTo>
                  <a:pt x="349694" y="42545"/>
                </a:lnTo>
                <a:lnTo>
                  <a:pt x="344322" y="43802"/>
                </a:lnTo>
                <a:lnTo>
                  <a:pt x="338112" y="43802"/>
                </a:lnTo>
                <a:lnTo>
                  <a:pt x="337273" y="41922"/>
                </a:lnTo>
                <a:lnTo>
                  <a:pt x="337273" y="21666"/>
                </a:lnTo>
                <a:lnTo>
                  <a:pt x="342646" y="21666"/>
                </a:lnTo>
                <a:lnTo>
                  <a:pt x="347002" y="22301"/>
                </a:lnTo>
                <a:lnTo>
                  <a:pt x="351370" y="24650"/>
                </a:lnTo>
                <a:lnTo>
                  <a:pt x="352209" y="27165"/>
                </a:lnTo>
                <a:lnTo>
                  <a:pt x="353212" y="33286"/>
                </a:lnTo>
                <a:lnTo>
                  <a:pt x="353212" y="23393"/>
                </a:lnTo>
                <a:lnTo>
                  <a:pt x="347840" y="21043"/>
                </a:lnTo>
                <a:lnTo>
                  <a:pt x="350532" y="19786"/>
                </a:lnTo>
                <a:lnTo>
                  <a:pt x="354901" y="16649"/>
                </a:lnTo>
                <a:lnTo>
                  <a:pt x="355739" y="10528"/>
                </a:lnTo>
                <a:lnTo>
                  <a:pt x="355739" y="6756"/>
                </a:lnTo>
                <a:lnTo>
                  <a:pt x="353212" y="1892"/>
                </a:lnTo>
                <a:lnTo>
                  <a:pt x="351370" y="1244"/>
                </a:lnTo>
                <a:lnTo>
                  <a:pt x="351370" y="10528"/>
                </a:lnTo>
                <a:lnTo>
                  <a:pt x="351370" y="13030"/>
                </a:lnTo>
                <a:lnTo>
                  <a:pt x="348678" y="17907"/>
                </a:lnTo>
                <a:lnTo>
                  <a:pt x="343484" y="20408"/>
                </a:lnTo>
                <a:lnTo>
                  <a:pt x="337273" y="20408"/>
                </a:lnTo>
                <a:lnTo>
                  <a:pt x="337273" y="1892"/>
                </a:lnTo>
                <a:lnTo>
                  <a:pt x="338950" y="1257"/>
                </a:lnTo>
                <a:lnTo>
                  <a:pt x="344322" y="1257"/>
                </a:lnTo>
                <a:lnTo>
                  <a:pt x="348678" y="3149"/>
                </a:lnTo>
                <a:lnTo>
                  <a:pt x="350532" y="4406"/>
                </a:lnTo>
                <a:lnTo>
                  <a:pt x="351370" y="10528"/>
                </a:lnTo>
                <a:lnTo>
                  <a:pt x="351370" y="1244"/>
                </a:lnTo>
                <a:lnTo>
                  <a:pt x="349694" y="635"/>
                </a:lnTo>
                <a:lnTo>
                  <a:pt x="343484" y="0"/>
                </a:lnTo>
                <a:lnTo>
                  <a:pt x="328371" y="0"/>
                </a:lnTo>
                <a:lnTo>
                  <a:pt x="328371" y="1257"/>
                </a:lnTo>
                <a:lnTo>
                  <a:pt x="330212" y="1257"/>
                </a:lnTo>
                <a:lnTo>
                  <a:pt x="332905" y="1892"/>
                </a:lnTo>
                <a:lnTo>
                  <a:pt x="332905" y="43802"/>
                </a:lnTo>
                <a:lnTo>
                  <a:pt x="328371" y="43802"/>
                </a:lnTo>
                <a:lnTo>
                  <a:pt x="328371" y="45694"/>
                </a:lnTo>
                <a:lnTo>
                  <a:pt x="345160" y="45694"/>
                </a:lnTo>
                <a:lnTo>
                  <a:pt x="350532" y="45059"/>
                </a:lnTo>
                <a:lnTo>
                  <a:pt x="354901" y="42545"/>
                </a:lnTo>
                <a:lnTo>
                  <a:pt x="356743" y="39573"/>
                </a:lnTo>
                <a:lnTo>
                  <a:pt x="358419" y="3392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8764577" y="209783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7890" y="0"/>
                </a:moveTo>
                <a:lnTo>
                  <a:pt x="0" y="1255"/>
                </a:lnTo>
                <a:lnTo>
                  <a:pt x="7890" y="9890"/>
                </a:lnTo>
                <a:lnTo>
                  <a:pt x="789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764577" y="209783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7890" y="0"/>
                </a:moveTo>
                <a:lnTo>
                  <a:pt x="7890" y="9890"/>
                </a:lnTo>
                <a:lnTo>
                  <a:pt x="0" y="1255"/>
                </a:lnTo>
                <a:lnTo>
                  <a:pt x="7890" y="0"/>
                </a:lnTo>
                <a:close/>
              </a:path>
            </a:pathLst>
          </a:custGeom>
          <a:ln w="12273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8764577" y="2099095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0"/>
                </a:moveTo>
                <a:lnTo>
                  <a:pt x="7050" y="8634"/>
                </a:lnTo>
                <a:lnTo>
                  <a:pt x="7890" y="8634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8764577" y="2099095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7890" y="8634"/>
                </a:moveTo>
                <a:lnTo>
                  <a:pt x="0" y="0"/>
                </a:lnTo>
                <a:lnTo>
                  <a:pt x="7050" y="8634"/>
                </a:lnTo>
                <a:lnTo>
                  <a:pt x="7890" y="8634"/>
                </a:lnTo>
                <a:close/>
              </a:path>
            </a:pathLst>
          </a:custGeom>
          <a:ln w="1221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8759205" y="2099095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5372" y="0"/>
                </a:moveTo>
                <a:lnTo>
                  <a:pt x="0" y="4238"/>
                </a:lnTo>
                <a:lnTo>
                  <a:pt x="12422" y="8634"/>
                </a:lnTo>
                <a:lnTo>
                  <a:pt x="537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8759205" y="2099095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5372" y="0"/>
                </a:moveTo>
                <a:lnTo>
                  <a:pt x="12422" y="8634"/>
                </a:lnTo>
                <a:lnTo>
                  <a:pt x="0" y="4238"/>
                </a:lnTo>
                <a:lnTo>
                  <a:pt x="5372" y="0"/>
                </a:lnTo>
                <a:close/>
              </a:path>
            </a:pathLst>
          </a:custGeom>
          <a:ln w="1204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8759205" y="2103334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0"/>
                </a:moveTo>
                <a:lnTo>
                  <a:pt x="11415" y="5023"/>
                </a:lnTo>
                <a:lnTo>
                  <a:pt x="12422" y="4395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8759205" y="2103334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12422" y="4395"/>
                </a:moveTo>
                <a:lnTo>
                  <a:pt x="0" y="0"/>
                </a:lnTo>
                <a:lnTo>
                  <a:pt x="11415" y="5023"/>
                </a:lnTo>
                <a:lnTo>
                  <a:pt x="12422" y="4395"/>
                </a:lnTo>
                <a:close/>
              </a:path>
            </a:pathLst>
          </a:custGeom>
          <a:ln w="1188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8756519" y="2103334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2686" y="0"/>
                </a:moveTo>
                <a:lnTo>
                  <a:pt x="0" y="5651"/>
                </a:lnTo>
                <a:lnTo>
                  <a:pt x="14101" y="5023"/>
                </a:lnTo>
                <a:lnTo>
                  <a:pt x="268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756519" y="2103334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2686" y="0"/>
                </a:moveTo>
                <a:lnTo>
                  <a:pt x="14101" y="5023"/>
                </a:lnTo>
                <a:lnTo>
                  <a:pt x="0" y="5651"/>
                </a:lnTo>
                <a:lnTo>
                  <a:pt x="2686" y="0"/>
                </a:lnTo>
                <a:close/>
              </a:path>
            </a:pathLst>
          </a:custGeom>
          <a:ln w="118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8756519" y="2108358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101" y="0"/>
                </a:moveTo>
                <a:lnTo>
                  <a:pt x="0" y="627"/>
                </a:lnTo>
                <a:lnTo>
                  <a:pt x="14101" y="627"/>
                </a:lnTo>
                <a:lnTo>
                  <a:pt x="1410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8756519" y="2108358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101" y="0"/>
                </a:moveTo>
                <a:lnTo>
                  <a:pt x="0" y="627"/>
                </a:lnTo>
                <a:lnTo>
                  <a:pt x="14101" y="627"/>
                </a:lnTo>
                <a:lnTo>
                  <a:pt x="14101" y="0"/>
                </a:lnTo>
                <a:close/>
              </a:path>
            </a:pathLst>
          </a:custGeom>
          <a:ln w="1177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8756519" y="2108986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101" y="0"/>
                </a:moveTo>
                <a:lnTo>
                  <a:pt x="0" y="0"/>
                </a:lnTo>
                <a:lnTo>
                  <a:pt x="2686" y="5494"/>
                </a:lnTo>
                <a:lnTo>
                  <a:pt x="1410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8756519" y="2108986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0"/>
                </a:moveTo>
                <a:lnTo>
                  <a:pt x="14101" y="0"/>
                </a:lnTo>
                <a:lnTo>
                  <a:pt x="2686" y="5494"/>
                </a:lnTo>
                <a:lnTo>
                  <a:pt x="0" y="0"/>
                </a:lnTo>
                <a:close/>
              </a:path>
            </a:pathLst>
          </a:custGeom>
          <a:ln w="1188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759205" y="2108986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1415" y="0"/>
                </a:moveTo>
                <a:lnTo>
                  <a:pt x="0" y="5494"/>
                </a:lnTo>
                <a:lnTo>
                  <a:pt x="11415" y="627"/>
                </a:lnTo>
                <a:lnTo>
                  <a:pt x="1141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759205" y="2108986"/>
            <a:ext cx="11430" cy="5715"/>
          </a:xfrm>
          <a:custGeom>
            <a:avLst/>
            <a:gdLst/>
            <a:ahLst/>
            <a:cxnLst/>
            <a:rect l="l" t="t" r="r" b="b"/>
            <a:pathLst>
              <a:path w="11429" h="5714">
                <a:moveTo>
                  <a:pt x="11415" y="0"/>
                </a:moveTo>
                <a:lnTo>
                  <a:pt x="0" y="5494"/>
                </a:lnTo>
                <a:lnTo>
                  <a:pt x="11415" y="627"/>
                </a:lnTo>
                <a:lnTo>
                  <a:pt x="11415" y="0"/>
                </a:lnTo>
                <a:close/>
              </a:path>
            </a:pathLst>
          </a:custGeom>
          <a:ln w="1192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759205" y="2109614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11415" y="0"/>
                </a:moveTo>
                <a:lnTo>
                  <a:pt x="0" y="4866"/>
                </a:lnTo>
                <a:lnTo>
                  <a:pt x="5372" y="8634"/>
                </a:lnTo>
                <a:lnTo>
                  <a:pt x="1141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8759205" y="2109614"/>
            <a:ext cx="11430" cy="8890"/>
          </a:xfrm>
          <a:custGeom>
            <a:avLst/>
            <a:gdLst/>
            <a:ahLst/>
            <a:cxnLst/>
            <a:rect l="l" t="t" r="r" b="b"/>
            <a:pathLst>
              <a:path w="11429" h="8889">
                <a:moveTo>
                  <a:pt x="0" y="4866"/>
                </a:moveTo>
                <a:lnTo>
                  <a:pt x="11415" y="0"/>
                </a:lnTo>
                <a:lnTo>
                  <a:pt x="5372" y="8634"/>
                </a:lnTo>
                <a:lnTo>
                  <a:pt x="0" y="4866"/>
                </a:lnTo>
                <a:close/>
              </a:path>
            </a:pathLst>
          </a:custGeom>
          <a:ln w="12071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8764577" y="2109614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050" y="0"/>
                </a:moveTo>
                <a:lnTo>
                  <a:pt x="6043" y="0"/>
                </a:lnTo>
                <a:lnTo>
                  <a:pt x="0" y="8634"/>
                </a:lnTo>
                <a:lnTo>
                  <a:pt x="70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764577" y="2109614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043" y="0"/>
                </a:moveTo>
                <a:lnTo>
                  <a:pt x="0" y="8634"/>
                </a:lnTo>
                <a:lnTo>
                  <a:pt x="7050" y="0"/>
                </a:lnTo>
                <a:lnTo>
                  <a:pt x="6043" y="0"/>
                </a:lnTo>
                <a:close/>
              </a:path>
            </a:pathLst>
          </a:custGeom>
          <a:ln w="1226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764577" y="2109614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7050" y="0"/>
                </a:moveTo>
                <a:lnTo>
                  <a:pt x="0" y="8634"/>
                </a:lnTo>
                <a:lnTo>
                  <a:pt x="7890" y="9733"/>
                </a:lnTo>
                <a:lnTo>
                  <a:pt x="70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8764577" y="2109614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8634"/>
                </a:moveTo>
                <a:lnTo>
                  <a:pt x="7050" y="0"/>
                </a:lnTo>
                <a:lnTo>
                  <a:pt x="7890" y="9733"/>
                </a:lnTo>
                <a:lnTo>
                  <a:pt x="0" y="8634"/>
                </a:lnTo>
                <a:close/>
              </a:path>
            </a:pathLst>
          </a:custGeom>
          <a:ln w="1226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8771628" y="2109614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839" y="9733"/>
                </a:lnTo>
                <a:lnTo>
                  <a:pt x="839" y="47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8771628" y="2109614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839" y="9733"/>
                </a:lnTo>
                <a:lnTo>
                  <a:pt x="839" y="470"/>
                </a:lnTo>
                <a:lnTo>
                  <a:pt x="0" y="0"/>
                </a:lnTo>
                <a:close/>
              </a:path>
            </a:pathLst>
          </a:custGeom>
          <a:ln w="1258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8772468" y="211008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0"/>
                </a:moveTo>
                <a:lnTo>
                  <a:pt x="0" y="9262"/>
                </a:lnTo>
                <a:lnTo>
                  <a:pt x="7890" y="8163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8772468" y="2110085"/>
            <a:ext cx="8255" cy="9525"/>
          </a:xfrm>
          <a:custGeom>
            <a:avLst/>
            <a:gdLst/>
            <a:ahLst/>
            <a:cxnLst/>
            <a:rect l="l" t="t" r="r" b="b"/>
            <a:pathLst>
              <a:path w="8254" h="9525">
                <a:moveTo>
                  <a:pt x="0" y="9262"/>
                </a:moveTo>
                <a:lnTo>
                  <a:pt x="0" y="0"/>
                </a:lnTo>
                <a:lnTo>
                  <a:pt x="7890" y="8163"/>
                </a:lnTo>
                <a:lnTo>
                  <a:pt x="0" y="9262"/>
                </a:lnTo>
                <a:close/>
              </a:path>
            </a:pathLst>
          </a:custGeom>
          <a:ln w="1224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8772468" y="210961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839" y="0"/>
                </a:moveTo>
                <a:lnTo>
                  <a:pt x="0" y="470"/>
                </a:lnTo>
                <a:lnTo>
                  <a:pt x="7890" y="8634"/>
                </a:lnTo>
                <a:lnTo>
                  <a:pt x="83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8772468" y="2109614"/>
            <a:ext cx="8255" cy="8890"/>
          </a:xfrm>
          <a:custGeom>
            <a:avLst/>
            <a:gdLst/>
            <a:ahLst/>
            <a:cxnLst/>
            <a:rect l="l" t="t" r="r" b="b"/>
            <a:pathLst>
              <a:path w="8254" h="8889">
                <a:moveTo>
                  <a:pt x="0" y="470"/>
                </a:moveTo>
                <a:lnTo>
                  <a:pt x="7890" y="8634"/>
                </a:lnTo>
                <a:lnTo>
                  <a:pt x="839" y="0"/>
                </a:lnTo>
                <a:lnTo>
                  <a:pt x="0" y="470"/>
                </a:lnTo>
                <a:close/>
              </a:path>
            </a:pathLst>
          </a:custGeom>
          <a:ln w="1221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8773307" y="2109614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0" y="0"/>
                </a:moveTo>
                <a:lnTo>
                  <a:pt x="7050" y="8634"/>
                </a:lnTo>
                <a:lnTo>
                  <a:pt x="12422" y="4866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8773307" y="2109614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7050" y="8634"/>
                </a:moveTo>
                <a:lnTo>
                  <a:pt x="0" y="0"/>
                </a:lnTo>
                <a:lnTo>
                  <a:pt x="12422" y="4866"/>
                </a:lnTo>
                <a:lnTo>
                  <a:pt x="7050" y="8634"/>
                </a:lnTo>
                <a:close/>
              </a:path>
            </a:pathLst>
          </a:custGeom>
          <a:ln w="1204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773307" y="2109614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0"/>
                </a:moveTo>
                <a:lnTo>
                  <a:pt x="12422" y="4866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773307" y="2109614"/>
            <a:ext cx="12700" cy="5080"/>
          </a:xfrm>
          <a:custGeom>
            <a:avLst/>
            <a:gdLst/>
            <a:ahLst/>
            <a:cxnLst/>
            <a:rect l="l" t="t" r="r" b="b"/>
            <a:pathLst>
              <a:path w="12700" h="5080">
                <a:moveTo>
                  <a:pt x="0" y="0"/>
                </a:moveTo>
                <a:lnTo>
                  <a:pt x="12422" y="4866"/>
                </a:lnTo>
                <a:lnTo>
                  <a:pt x="0" y="0"/>
                </a:lnTo>
                <a:close/>
              </a:path>
            </a:pathLst>
          </a:custGeom>
          <a:ln w="11883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8773307" y="2108986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101" y="0"/>
                </a:moveTo>
                <a:lnTo>
                  <a:pt x="0" y="627"/>
                </a:lnTo>
                <a:lnTo>
                  <a:pt x="12422" y="5494"/>
                </a:lnTo>
                <a:lnTo>
                  <a:pt x="1410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8773307" y="2108986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2422" y="5494"/>
                </a:moveTo>
                <a:lnTo>
                  <a:pt x="0" y="627"/>
                </a:lnTo>
                <a:lnTo>
                  <a:pt x="14101" y="0"/>
                </a:lnTo>
                <a:lnTo>
                  <a:pt x="12422" y="5494"/>
                </a:lnTo>
                <a:close/>
              </a:path>
            </a:pathLst>
          </a:custGeom>
          <a:ln w="1188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4" name="object 254"/>
          <p:cNvSpPr/>
          <p:nvPr/>
        </p:nvSpPr>
        <p:spPr>
          <a:xfrm>
            <a:off x="8773307" y="2108986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101" y="0"/>
                </a:moveTo>
                <a:lnTo>
                  <a:pt x="839" y="0"/>
                </a:lnTo>
                <a:lnTo>
                  <a:pt x="0" y="627"/>
                </a:lnTo>
                <a:lnTo>
                  <a:pt x="14101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773307" y="2108986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0" y="627"/>
                </a:moveTo>
                <a:lnTo>
                  <a:pt x="14101" y="0"/>
                </a:lnTo>
                <a:lnTo>
                  <a:pt x="839" y="0"/>
                </a:lnTo>
                <a:lnTo>
                  <a:pt x="0" y="627"/>
                </a:lnTo>
                <a:close/>
              </a:path>
            </a:pathLst>
          </a:custGeom>
          <a:ln w="1177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8774146" y="2103334"/>
            <a:ext cx="13335" cy="5715"/>
          </a:xfrm>
          <a:custGeom>
            <a:avLst/>
            <a:gdLst/>
            <a:ahLst/>
            <a:cxnLst/>
            <a:rect l="l" t="t" r="r" b="b"/>
            <a:pathLst>
              <a:path w="13334" h="5714">
                <a:moveTo>
                  <a:pt x="11583" y="0"/>
                </a:moveTo>
                <a:lnTo>
                  <a:pt x="0" y="5651"/>
                </a:lnTo>
                <a:lnTo>
                  <a:pt x="13262" y="5651"/>
                </a:lnTo>
                <a:lnTo>
                  <a:pt x="1158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8774146" y="2103334"/>
            <a:ext cx="13335" cy="5715"/>
          </a:xfrm>
          <a:custGeom>
            <a:avLst/>
            <a:gdLst/>
            <a:ahLst/>
            <a:cxnLst/>
            <a:rect l="l" t="t" r="r" b="b"/>
            <a:pathLst>
              <a:path w="13334" h="5714">
                <a:moveTo>
                  <a:pt x="13262" y="5651"/>
                </a:moveTo>
                <a:lnTo>
                  <a:pt x="0" y="5651"/>
                </a:lnTo>
                <a:lnTo>
                  <a:pt x="11583" y="0"/>
                </a:lnTo>
                <a:lnTo>
                  <a:pt x="13262" y="5651"/>
                </a:lnTo>
                <a:close/>
              </a:path>
            </a:pathLst>
          </a:custGeom>
          <a:ln w="1190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8773307" y="2103334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422" y="0"/>
                </a:moveTo>
                <a:lnTo>
                  <a:pt x="0" y="5023"/>
                </a:lnTo>
                <a:lnTo>
                  <a:pt x="839" y="5651"/>
                </a:lnTo>
                <a:lnTo>
                  <a:pt x="1242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773307" y="2103334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839" y="5651"/>
                </a:moveTo>
                <a:lnTo>
                  <a:pt x="12422" y="0"/>
                </a:lnTo>
                <a:lnTo>
                  <a:pt x="0" y="5023"/>
                </a:lnTo>
                <a:lnTo>
                  <a:pt x="839" y="5651"/>
                </a:lnTo>
                <a:close/>
              </a:path>
            </a:pathLst>
          </a:custGeom>
          <a:ln w="1191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8773307" y="209909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7050" y="0"/>
                </a:moveTo>
                <a:lnTo>
                  <a:pt x="0" y="9262"/>
                </a:lnTo>
                <a:lnTo>
                  <a:pt x="12422" y="4238"/>
                </a:lnTo>
                <a:lnTo>
                  <a:pt x="70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8773307" y="2099095"/>
            <a:ext cx="12700" cy="9525"/>
          </a:xfrm>
          <a:custGeom>
            <a:avLst/>
            <a:gdLst/>
            <a:ahLst/>
            <a:cxnLst/>
            <a:rect l="l" t="t" r="r" b="b"/>
            <a:pathLst>
              <a:path w="12700" h="9525">
                <a:moveTo>
                  <a:pt x="12422" y="4238"/>
                </a:moveTo>
                <a:lnTo>
                  <a:pt x="0" y="9262"/>
                </a:lnTo>
                <a:lnTo>
                  <a:pt x="7050" y="0"/>
                </a:lnTo>
                <a:lnTo>
                  <a:pt x="12422" y="4238"/>
                </a:lnTo>
                <a:close/>
              </a:path>
            </a:pathLst>
          </a:custGeom>
          <a:ln w="1206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8773307" y="209909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7050" y="0"/>
                </a:moveTo>
                <a:lnTo>
                  <a:pt x="0" y="8634"/>
                </a:lnTo>
                <a:lnTo>
                  <a:pt x="0" y="9262"/>
                </a:lnTo>
                <a:lnTo>
                  <a:pt x="70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773307" y="2099095"/>
            <a:ext cx="7620" cy="9525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0" y="9262"/>
                </a:moveTo>
                <a:lnTo>
                  <a:pt x="7050" y="0"/>
                </a:lnTo>
                <a:lnTo>
                  <a:pt x="0" y="8634"/>
                </a:lnTo>
                <a:lnTo>
                  <a:pt x="0" y="9262"/>
                </a:lnTo>
                <a:close/>
              </a:path>
            </a:pathLst>
          </a:custGeom>
          <a:ln w="12291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772468" y="209783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0" y="0"/>
                </a:moveTo>
                <a:lnTo>
                  <a:pt x="839" y="9890"/>
                </a:lnTo>
                <a:lnTo>
                  <a:pt x="7890" y="1255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8772468" y="2097839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7890" y="1255"/>
                </a:moveTo>
                <a:lnTo>
                  <a:pt x="839" y="9890"/>
                </a:lnTo>
                <a:lnTo>
                  <a:pt x="0" y="0"/>
                </a:lnTo>
                <a:lnTo>
                  <a:pt x="7890" y="1255"/>
                </a:lnTo>
                <a:close/>
              </a:path>
            </a:pathLst>
          </a:custGeom>
          <a:ln w="12273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8772468" y="209783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0" y="0"/>
                </a:moveTo>
                <a:lnTo>
                  <a:pt x="0" y="9890"/>
                </a:lnTo>
                <a:lnTo>
                  <a:pt x="839" y="9890"/>
                </a:ln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8772468" y="2097839"/>
            <a:ext cx="1270" cy="10160"/>
          </a:xfrm>
          <a:custGeom>
            <a:avLst/>
            <a:gdLst/>
            <a:ahLst/>
            <a:cxnLst/>
            <a:rect l="l" t="t" r="r" b="b"/>
            <a:pathLst>
              <a:path w="1270" h="10160">
                <a:moveTo>
                  <a:pt x="839" y="9890"/>
                </a:moveTo>
                <a:lnTo>
                  <a:pt x="0" y="0"/>
                </a:lnTo>
                <a:lnTo>
                  <a:pt x="0" y="9890"/>
                </a:lnTo>
                <a:lnTo>
                  <a:pt x="839" y="9890"/>
                </a:lnTo>
                <a:close/>
              </a:path>
            </a:pathLst>
          </a:custGeom>
          <a:ln w="1258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9001115" y="2275088"/>
            <a:ext cx="11430" cy="42545"/>
          </a:xfrm>
          <a:custGeom>
            <a:avLst/>
            <a:gdLst/>
            <a:ahLst/>
            <a:cxnLst/>
            <a:rect l="l" t="t" r="r" b="b"/>
            <a:pathLst>
              <a:path w="11429" h="42544">
                <a:moveTo>
                  <a:pt x="7890" y="0"/>
                </a:moveTo>
                <a:lnTo>
                  <a:pt x="3525" y="3139"/>
                </a:lnTo>
                <a:lnTo>
                  <a:pt x="3525" y="40190"/>
                </a:lnTo>
                <a:lnTo>
                  <a:pt x="839" y="40818"/>
                </a:lnTo>
                <a:lnTo>
                  <a:pt x="0" y="40818"/>
                </a:lnTo>
                <a:lnTo>
                  <a:pt x="0" y="41917"/>
                </a:lnTo>
                <a:lnTo>
                  <a:pt x="11415" y="41917"/>
                </a:lnTo>
                <a:lnTo>
                  <a:pt x="11415" y="40818"/>
                </a:lnTo>
                <a:lnTo>
                  <a:pt x="10576" y="40818"/>
                </a:lnTo>
                <a:lnTo>
                  <a:pt x="8897" y="40190"/>
                </a:lnTo>
                <a:lnTo>
                  <a:pt x="7890" y="38307"/>
                </a:lnTo>
                <a:lnTo>
                  <a:pt x="789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9001115" y="2275088"/>
            <a:ext cx="11430" cy="42545"/>
          </a:xfrm>
          <a:custGeom>
            <a:avLst/>
            <a:gdLst/>
            <a:ahLst/>
            <a:cxnLst/>
            <a:rect l="l" t="t" r="r" b="b"/>
            <a:pathLst>
              <a:path w="11429" h="42544">
                <a:moveTo>
                  <a:pt x="7890" y="0"/>
                </a:moveTo>
                <a:lnTo>
                  <a:pt x="3525" y="3139"/>
                </a:lnTo>
                <a:lnTo>
                  <a:pt x="3525" y="38307"/>
                </a:lnTo>
                <a:lnTo>
                  <a:pt x="3525" y="40190"/>
                </a:lnTo>
                <a:lnTo>
                  <a:pt x="839" y="40818"/>
                </a:lnTo>
                <a:lnTo>
                  <a:pt x="0" y="40818"/>
                </a:lnTo>
                <a:lnTo>
                  <a:pt x="0" y="41917"/>
                </a:lnTo>
                <a:lnTo>
                  <a:pt x="11415" y="41917"/>
                </a:lnTo>
                <a:lnTo>
                  <a:pt x="11415" y="40818"/>
                </a:lnTo>
                <a:lnTo>
                  <a:pt x="10576" y="40818"/>
                </a:lnTo>
                <a:lnTo>
                  <a:pt x="8897" y="40190"/>
                </a:lnTo>
                <a:lnTo>
                  <a:pt x="7890" y="38307"/>
                </a:lnTo>
                <a:lnTo>
                  <a:pt x="7890" y="0"/>
                </a:lnTo>
                <a:close/>
              </a:path>
            </a:pathLst>
          </a:custGeom>
          <a:ln w="1253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8980802" y="2275088"/>
            <a:ext cx="8255" cy="42545"/>
          </a:xfrm>
          <a:custGeom>
            <a:avLst/>
            <a:gdLst/>
            <a:ahLst/>
            <a:cxnLst/>
            <a:rect l="l" t="t" r="r" b="b"/>
            <a:pathLst>
              <a:path w="8254" h="42544">
                <a:moveTo>
                  <a:pt x="3525" y="0"/>
                </a:moveTo>
                <a:lnTo>
                  <a:pt x="3525" y="38307"/>
                </a:lnTo>
                <a:lnTo>
                  <a:pt x="2686" y="40190"/>
                </a:lnTo>
                <a:lnTo>
                  <a:pt x="839" y="40818"/>
                </a:lnTo>
                <a:lnTo>
                  <a:pt x="0" y="40818"/>
                </a:lnTo>
                <a:lnTo>
                  <a:pt x="0" y="41917"/>
                </a:lnTo>
                <a:lnTo>
                  <a:pt x="7890" y="41917"/>
                </a:lnTo>
                <a:lnTo>
                  <a:pt x="7890" y="40818"/>
                </a:lnTo>
                <a:lnTo>
                  <a:pt x="7050" y="40818"/>
                </a:lnTo>
                <a:lnTo>
                  <a:pt x="5372" y="40190"/>
                </a:lnTo>
                <a:lnTo>
                  <a:pt x="4364" y="38307"/>
                </a:lnTo>
                <a:lnTo>
                  <a:pt x="4364" y="3610"/>
                </a:lnTo>
                <a:lnTo>
                  <a:pt x="5372" y="3610"/>
                </a:lnTo>
                <a:lnTo>
                  <a:pt x="352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980802" y="2275088"/>
            <a:ext cx="8255" cy="42545"/>
          </a:xfrm>
          <a:custGeom>
            <a:avLst/>
            <a:gdLst/>
            <a:ahLst/>
            <a:cxnLst/>
            <a:rect l="l" t="t" r="r" b="b"/>
            <a:pathLst>
              <a:path w="8254" h="42544">
                <a:moveTo>
                  <a:pt x="3525" y="0"/>
                </a:moveTo>
                <a:lnTo>
                  <a:pt x="3525" y="38307"/>
                </a:lnTo>
                <a:lnTo>
                  <a:pt x="2686" y="40190"/>
                </a:lnTo>
                <a:lnTo>
                  <a:pt x="839" y="40818"/>
                </a:lnTo>
                <a:lnTo>
                  <a:pt x="0" y="40818"/>
                </a:lnTo>
                <a:lnTo>
                  <a:pt x="0" y="41917"/>
                </a:lnTo>
                <a:lnTo>
                  <a:pt x="7890" y="41917"/>
                </a:lnTo>
                <a:lnTo>
                  <a:pt x="7890" y="40818"/>
                </a:lnTo>
                <a:lnTo>
                  <a:pt x="7050" y="40818"/>
                </a:lnTo>
                <a:lnTo>
                  <a:pt x="5372" y="40190"/>
                </a:lnTo>
                <a:lnTo>
                  <a:pt x="4364" y="38307"/>
                </a:lnTo>
                <a:lnTo>
                  <a:pt x="4364" y="3610"/>
                </a:lnTo>
                <a:lnTo>
                  <a:pt x="5372" y="3610"/>
                </a:lnTo>
                <a:lnTo>
                  <a:pt x="3525" y="0"/>
                </a:lnTo>
                <a:close/>
              </a:path>
            </a:pathLst>
          </a:custGeom>
          <a:ln w="1256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980802" y="2271320"/>
            <a:ext cx="14604" cy="45720"/>
          </a:xfrm>
          <a:custGeom>
            <a:avLst/>
            <a:gdLst/>
            <a:ahLst/>
            <a:cxnLst/>
            <a:rect l="l" t="t" r="r" b="b"/>
            <a:pathLst>
              <a:path w="14604" h="45719">
                <a:moveTo>
                  <a:pt x="7050" y="0"/>
                </a:moveTo>
                <a:lnTo>
                  <a:pt x="0" y="0"/>
                </a:lnTo>
                <a:lnTo>
                  <a:pt x="0" y="1255"/>
                </a:lnTo>
                <a:lnTo>
                  <a:pt x="839" y="1255"/>
                </a:lnTo>
                <a:lnTo>
                  <a:pt x="2686" y="1883"/>
                </a:lnTo>
                <a:lnTo>
                  <a:pt x="3525" y="3767"/>
                </a:lnTo>
                <a:lnTo>
                  <a:pt x="5372" y="7378"/>
                </a:lnTo>
                <a:lnTo>
                  <a:pt x="13262" y="45685"/>
                </a:lnTo>
                <a:lnTo>
                  <a:pt x="14101" y="34696"/>
                </a:lnTo>
                <a:lnTo>
                  <a:pt x="70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980802" y="2271320"/>
            <a:ext cx="14604" cy="45720"/>
          </a:xfrm>
          <a:custGeom>
            <a:avLst/>
            <a:gdLst/>
            <a:ahLst/>
            <a:cxnLst/>
            <a:rect l="l" t="t" r="r" b="b"/>
            <a:pathLst>
              <a:path w="14604" h="45719">
                <a:moveTo>
                  <a:pt x="7050" y="0"/>
                </a:moveTo>
                <a:lnTo>
                  <a:pt x="0" y="0"/>
                </a:lnTo>
                <a:lnTo>
                  <a:pt x="0" y="1255"/>
                </a:lnTo>
                <a:lnTo>
                  <a:pt x="839" y="1255"/>
                </a:lnTo>
                <a:lnTo>
                  <a:pt x="2686" y="1883"/>
                </a:lnTo>
                <a:lnTo>
                  <a:pt x="3525" y="3767"/>
                </a:lnTo>
                <a:lnTo>
                  <a:pt x="5372" y="7378"/>
                </a:lnTo>
                <a:lnTo>
                  <a:pt x="13262" y="45685"/>
                </a:lnTo>
                <a:lnTo>
                  <a:pt x="14101" y="34696"/>
                </a:lnTo>
                <a:lnTo>
                  <a:pt x="7050" y="0"/>
                </a:lnTo>
                <a:close/>
              </a:path>
            </a:pathLst>
          </a:custGeom>
          <a:ln w="1251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8994064" y="2271320"/>
            <a:ext cx="19050" cy="45720"/>
          </a:xfrm>
          <a:custGeom>
            <a:avLst/>
            <a:gdLst/>
            <a:ahLst/>
            <a:cxnLst/>
            <a:rect l="l" t="t" r="r" b="b"/>
            <a:pathLst>
              <a:path w="19050" h="45719">
                <a:moveTo>
                  <a:pt x="18466" y="0"/>
                </a:moveTo>
                <a:lnTo>
                  <a:pt x="9736" y="0"/>
                </a:lnTo>
                <a:lnTo>
                  <a:pt x="1678" y="34696"/>
                </a:lnTo>
                <a:lnTo>
                  <a:pt x="839" y="34696"/>
                </a:lnTo>
                <a:lnTo>
                  <a:pt x="0" y="45685"/>
                </a:lnTo>
                <a:lnTo>
                  <a:pt x="1678" y="45685"/>
                </a:lnTo>
                <a:lnTo>
                  <a:pt x="10576" y="6907"/>
                </a:lnTo>
                <a:lnTo>
                  <a:pt x="14941" y="3767"/>
                </a:lnTo>
                <a:lnTo>
                  <a:pt x="15948" y="1883"/>
                </a:lnTo>
                <a:lnTo>
                  <a:pt x="17627" y="1255"/>
                </a:lnTo>
                <a:lnTo>
                  <a:pt x="18466" y="1255"/>
                </a:lnTo>
                <a:lnTo>
                  <a:pt x="1846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994064" y="2271320"/>
            <a:ext cx="19050" cy="45720"/>
          </a:xfrm>
          <a:custGeom>
            <a:avLst/>
            <a:gdLst/>
            <a:ahLst/>
            <a:cxnLst/>
            <a:rect l="l" t="t" r="r" b="b"/>
            <a:pathLst>
              <a:path w="19050" h="45719">
                <a:moveTo>
                  <a:pt x="18466" y="0"/>
                </a:moveTo>
                <a:lnTo>
                  <a:pt x="9736" y="0"/>
                </a:lnTo>
                <a:lnTo>
                  <a:pt x="1678" y="34696"/>
                </a:lnTo>
                <a:lnTo>
                  <a:pt x="839" y="34696"/>
                </a:lnTo>
                <a:lnTo>
                  <a:pt x="0" y="45685"/>
                </a:lnTo>
                <a:lnTo>
                  <a:pt x="1678" y="45685"/>
                </a:lnTo>
                <a:lnTo>
                  <a:pt x="10576" y="6907"/>
                </a:lnTo>
                <a:lnTo>
                  <a:pt x="14941" y="3767"/>
                </a:lnTo>
                <a:lnTo>
                  <a:pt x="15948" y="1883"/>
                </a:lnTo>
                <a:lnTo>
                  <a:pt x="17627" y="1255"/>
                </a:lnTo>
                <a:lnTo>
                  <a:pt x="18466" y="1255"/>
                </a:lnTo>
                <a:lnTo>
                  <a:pt x="18466" y="0"/>
                </a:lnTo>
                <a:close/>
              </a:path>
            </a:pathLst>
          </a:custGeom>
          <a:ln w="1247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9020589" y="2270692"/>
            <a:ext cx="19050" cy="46355"/>
          </a:xfrm>
          <a:custGeom>
            <a:avLst/>
            <a:gdLst/>
            <a:ahLst/>
            <a:cxnLst/>
            <a:rect l="l" t="t" r="r" b="b"/>
            <a:pathLst>
              <a:path w="19050" h="46355">
                <a:moveTo>
                  <a:pt x="11415" y="0"/>
                </a:moveTo>
                <a:lnTo>
                  <a:pt x="9736" y="0"/>
                </a:lnTo>
                <a:lnTo>
                  <a:pt x="9736" y="627"/>
                </a:lnTo>
                <a:lnTo>
                  <a:pt x="7050" y="3139"/>
                </a:lnTo>
                <a:lnTo>
                  <a:pt x="6043" y="3767"/>
                </a:lnTo>
                <a:lnTo>
                  <a:pt x="1678" y="4395"/>
                </a:lnTo>
                <a:lnTo>
                  <a:pt x="0" y="4395"/>
                </a:lnTo>
                <a:lnTo>
                  <a:pt x="0" y="5651"/>
                </a:lnTo>
                <a:lnTo>
                  <a:pt x="4364" y="5651"/>
                </a:lnTo>
                <a:lnTo>
                  <a:pt x="6043" y="6279"/>
                </a:lnTo>
                <a:lnTo>
                  <a:pt x="7050" y="8006"/>
                </a:lnTo>
                <a:lnTo>
                  <a:pt x="7050" y="40818"/>
                </a:lnTo>
                <a:lnTo>
                  <a:pt x="6043" y="43958"/>
                </a:lnTo>
                <a:lnTo>
                  <a:pt x="5204" y="43958"/>
                </a:lnTo>
                <a:lnTo>
                  <a:pt x="1678" y="45214"/>
                </a:lnTo>
                <a:lnTo>
                  <a:pt x="0" y="45214"/>
                </a:lnTo>
                <a:lnTo>
                  <a:pt x="0" y="46313"/>
                </a:lnTo>
                <a:lnTo>
                  <a:pt x="18466" y="46313"/>
                </a:lnTo>
                <a:lnTo>
                  <a:pt x="18466" y="45214"/>
                </a:lnTo>
                <a:lnTo>
                  <a:pt x="15780" y="45214"/>
                </a:lnTo>
                <a:lnTo>
                  <a:pt x="12254" y="43958"/>
                </a:lnTo>
                <a:lnTo>
                  <a:pt x="11415" y="40818"/>
                </a:lnTo>
                <a:lnTo>
                  <a:pt x="1141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9020589" y="2270692"/>
            <a:ext cx="19050" cy="46355"/>
          </a:xfrm>
          <a:custGeom>
            <a:avLst/>
            <a:gdLst/>
            <a:ahLst/>
            <a:cxnLst/>
            <a:rect l="l" t="t" r="r" b="b"/>
            <a:pathLst>
              <a:path w="19050" h="46355">
                <a:moveTo>
                  <a:pt x="11415" y="0"/>
                </a:moveTo>
                <a:lnTo>
                  <a:pt x="9736" y="0"/>
                </a:lnTo>
                <a:lnTo>
                  <a:pt x="9736" y="627"/>
                </a:lnTo>
                <a:lnTo>
                  <a:pt x="7050" y="3139"/>
                </a:lnTo>
                <a:lnTo>
                  <a:pt x="6043" y="3767"/>
                </a:lnTo>
                <a:lnTo>
                  <a:pt x="1678" y="4395"/>
                </a:lnTo>
                <a:lnTo>
                  <a:pt x="0" y="4395"/>
                </a:lnTo>
                <a:lnTo>
                  <a:pt x="0" y="5651"/>
                </a:lnTo>
                <a:lnTo>
                  <a:pt x="4364" y="5651"/>
                </a:lnTo>
                <a:lnTo>
                  <a:pt x="6043" y="6279"/>
                </a:lnTo>
                <a:lnTo>
                  <a:pt x="7050" y="8006"/>
                </a:lnTo>
                <a:lnTo>
                  <a:pt x="7050" y="40818"/>
                </a:lnTo>
                <a:lnTo>
                  <a:pt x="6043" y="43958"/>
                </a:lnTo>
                <a:lnTo>
                  <a:pt x="5204" y="43958"/>
                </a:lnTo>
                <a:lnTo>
                  <a:pt x="1678" y="45214"/>
                </a:lnTo>
                <a:lnTo>
                  <a:pt x="0" y="45214"/>
                </a:lnTo>
                <a:lnTo>
                  <a:pt x="0" y="46313"/>
                </a:lnTo>
                <a:lnTo>
                  <a:pt x="18466" y="46313"/>
                </a:lnTo>
                <a:lnTo>
                  <a:pt x="18466" y="45214"/>
                </a:lnTo>
                <a:lnTo>
                  <a:pt x="15780" y="45214"/>
                </a:lnTo>
                <a:lnTo>
                  <a:pt x="12254" y="43958"/>
                </a:lnTo>
                <a:lnTo>
                  <a:pt x="11415" y="40818"/>
                </a:lnTo>
                <a:lnTo>
                  <a:pt x="11415" y="0"/>
                </a:lnTo>
                <a:close/>
              </a:path>
            </a:pathLst>
          </a:custGeom>
          <a:ln w="1247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9191823" y="2047758"/>
            <a:ext cx="23495" cy="45720"/>
          </a:xfrm>
          <a:custGeom>
            <a:avLst/>
            <a:gdLst/>
            <a:ahLst/>
            <a:cxnLst/>
            <a:rect l="l" t="t" r="r" b="b"/>
            <a:pathLst>
              <a:path w="23495" h="45719">
                <a:moveTo>
                  <a:pt x="11415" y="0"/>
                </a:moveTo>
                <a:lnTo>
                  <a:pt x="0" y="0"/>
                </a:lnTo>
                <a:lnTo>
                  <a:pt x="0" y="1255"/>
                </a:lnTo>
                <a:lnTo>
                  <a:pt x="1678" y="1255"/>
                </a:lnTo>
                <a:lnTo>
                  <a:pt x="3525" y="1883"/>
                </a:lnTo>
                <a:lnTo>
                  <a:pt x="3525" y="43801"/>
                </a:lnTo>
                <a:lnTo>
                  <a:pt x="1678" y="44429"/>
                </a:lnTo>
                <a:lnTo>
                  <a:pt x="0" y="44429"/>
                </a:lnTo>
                <a:lnTo>
                  <a:pt x="0" y="45685"/>
                </a:lnTo>
                <a:lnTo>
                  <a:pt x="11415" y="45685"/>
                </a:lnTo>
                <a:lnTo>
                  <a:pt x="11415" y="44429"/>
                </a:lnTo>
                <a:lnTo>
                  <a:pt x="10576" y="44429"/>
                </a:lnTo>
                <a:lnTo>
                  <a:pt x="8729" y="43801"/>
                </a:lnTo>
                <a:lnTo>
                  <a:pt x="7890" y="42074"/>
                </a:lnTo>
                <a:lnTo>
                  <a:pt x="7890" y="22293"/>
                </a:lnTo>
                <a:lnTo>
                  <a:pt x="22999" y="22293"/>
                </a:lnTo>
                <a:lnTo>
                  <a:pt x="7890" y="21037"/>
                </a:lnTo>
                <a:lnTo>
                  <a:pt x="7890" y="3767"/>
                </a:lnTo>
                <a:lnTo>
                  <a:pt x="8729" y="1883"/>
                </a:lnTo>
                <a:lnTo>
                  <a:pt x="10576" y="1255"/>
                </a:lnTo>
                <a:lnTo>
                  <a:pt x="11415" y="1255"/>
                </a:lnTo>
                <a:lnTo>
                  <a:pt x="1141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9191823" y="2047758"/>
            <a:ext cx="23495" cy="45720"/>
          </a:xfrm>
          <a:custGeom>
            <a:avLst/>
            <a:gdLst/>
            <a:ahLst/>
            <a:cxnLst/>
            <a:rect l="l" t="t" r="r" b="b"/>
            <a:pathLst>
              <a:path w="23495" h="45719">
                <a:moveTo>
                  <a:pt x="11415" y="0"/>
                </a:moveTo>
                <a:lnTo>
                  <a:pt x="0" y="0"/>
                </a:lnTo>
                <a:lnTo>
                  <a:pt x="0" y="1255"/>
                </a:lnTo>
                <a:lnTo>
                  <a:pt x="1678" y="1255"/>
                </a:lnTo>
                <a:lnTo>
                  <a:pt x="3525" y="1883"/>
                </a:lnTo>
                <a:lnTo>
                  <a:pt x="3525" y="3767"/>
                </a:lnTo>
                <a:lnTo>
                  <a:pt x="3525" y="42074"/>
                </a:lnTo>
                <a:lnTo>
                  <a:pt x="3525" y="43801"/>
                </a:lnTo>
                <a:lnTo>
                  <a:pt x="1678" y="44429"/>
                </a:lnTo>
                <a:lnTo>
                  <a:pt x="0" y="44429"/>
                </a:lnTo>
                <a:lnTo>
                  <a:pt x="0" y="45685"/>
                </a:lnTo>
                <a:lnTo>
                  <a:pt x="11415" y="45685"/>
                </a:lnTo>
                <a:lnTo>
                  <a:pt x="11415" y="44429"/>
                </a:lnTo>
                <a:lnTo>
                  <a:pt x="10576" y="44429"/>
                </a:lnTo>
                <a:lnTo>
                  <a:pt x="8729" y="43801"/>
                </a:lnTo>
                <a:lnTo>
                  <a:pt x="7890" y="42074"/>
                </a:lnTo>
                <a:lnTo>
                  <a:pt x="7890" y="22293"/>
                </a:lnTo>
                <a:lnTo>
                  <a:pt x="22999" y="22293"/>
                </a:lnTo>
                <a:lnTo>
                  <a:pt x="7890" y="21037"/>
                </a:lnTo>
                <a:lnTo>
                  <a:pt x="7890" y="3767"/>
                </a:lnTo>
                <a:lnTo>
                  <a:pt x="8729" y="1883"/>
                </a:lnTo>
                <a:lnTo>
                  <a:pt x="10576" y="1255"/>
                </a:lnTo>
                <a:lnTo>
                  <a:pt x="11415" y="1255"/>
                </a:lnTo>
                <a:lnTo>
                  <a:pt x="11415" y="0"/>
                </a:lnTo>
                <a:close/>
              </a:path>
            </a:pathLst>
          </a:custGeom>
          <a:ln w="124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9199713" y="2047758"/>
            <a:ext cx="23495" cy="45720"/>
          </a:xfrm>
          <a:custGeom>
            <a:avLst/>
            <a:gdLst/>
            <a:ahLst/>
            <a:cxnLst/>
            <a:rect l="l" t="t" r="r" b="b"/>
            <a:pathLst>
              <a:path w="23495" h="45719">
                <a:moveTo>
                  <a:pt x="22999" y="0"/>
                </a:moveTo>
                <a:lnTo>
                  <a:pt x="11583" y="0"/>
                </a:lnTo>
                <a:lnTo>
                  <a:pt x="11583" y="1255"/>
                </a:lnTo>
                <a:lnTo>
                  <a:pt x="12422" y="1255"/>
                </a:lnTo>
                <a:lnTo>
                  <a:pt x="15108" y="1883"/>
                </a:lnTo>
                <a:lnTo>
                  <a:pt x="15108" y="21037"/>
                </a:lnTo>
                <a:lnTo>
                  <a:pt x="0" y="21037"/>
                </a:lnTo>
                <a:lnTo>
                  <a:pt x="15108" y="22293"/>
                </a:lnTo>
                <a:lnTo>
                  <a:pt x="15108" y="43801"/>
                </a:lnTo>
                <a:lnTo>
                  <a:pt x="13262" y="44429"/>
                </a:lnTo>
                <a:lnTo>
                  <a:pt x="11583" y="44429"/>
                </a:lnTo>
                <a:lnTo>
                  <a:pt x="11583" y="45685"/>
                </a:lnTo>
                <a:lnTo>
                  <a:pt x="22999" y="45685"/>
                </a:lnTo>
                <a:lnTo>
                  <a:pt x="22999" y="44429"/>
                </a:lnTo>
                <a:lnTo>
                  <a:pt x="22159" y="44429"/>
                </a:lnTo>
                <a:lnTo>
                  <a:pt x="20313" y="43801"/>
                </a:lnTo>
                <a:lnTo>
                  <a:pt x="19473" y="42074"/>
                </a:lnTo>
                <a:lnTo>
                  <a:pt x="19473" y="3767"/>
                </a:lnTo>
                <a:lnTo>
                  <a:pt x="20313" y="1883"/>
                </a:lnTo>
                <a:lnTo>
                  <a:pt x="22159" y="1255"/>
                </a:lnTo>
                <a:lnTo>
                  <a:pt x="22999" y="1255"/>
                </a:lnTo>
                <a:lnTo>
                  <a:pt x="22999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492617" y="2047758"/>
            <a:ext cx="730250" cy="180975"/>
          </a:xfrm>
          <a:custGeom>
            <a:avLst/>
            <a:gdLst/>
            <a:ahLst/>
            <a:cxnLst/>
            <a:rect l="l" t="t" r="r" b="b"/>
            <a:pathLst>
              <a:path w="730250" h="180975">
                <a:moveTo>
                  <a:pt x="730094" y="0"/>
                </a:moveTo>
                <a:lnTo>
                  <a:pt x="718679" y="0"/>
                </a:lnTo>
                <a:lnTo>
                  <a:pt x="718679" y="1255"/>
                </a:lnTo>
                <a:lnTo>
                  <a:pt x="719518" y="1255"/>
                </a:lnTo>
                <a:lnTo>
                  <a:pt x="722204" y="1883"/>
                </a:lnTo>
                <a:lnTo>
                  <a:pt x="722204" y="3767"/>
                </a:lnTo>
                <a:lnTo>
                  <a:pt x="722204" y="21037"/>
                </a:lnTo>
                <a:lnTo>
                  <a:pt x="707095" y="21037"/>
                </a:lnTo>
                <a:lnTo>
                  <a:pt x="722204" y="22293"/>
                </a:lnTo>
                <a:lnTo>
                  <a:pt x="722204" y="42074"/>
                </a:lnTo>
                <a:lnTo>
                  <a:pt x="722204" y="43801"/>
                </a:lnTo>
                <a:lnTo>
                  <a:pt x="720357" y="44429"/>
                </a:lnTo>
                <a:lnTo>
                  <a:pt x="718679" y="44429"/>
                </a:lnTo>
                <a:lnTo>
                  <a:pt x="718679" y="45685"/>
                </a:lnTo>
                <a:lnTo>
                  <a:pt x="730094" y="45685"/>
                </a:lnTo>
                <a:lnTo>
                  <a:pt x="730094" y="44429"/>
                </a:lnTo>
                <a:lnTo>
                  <a:pt x="729255" y="44429"/>
                </a:lnTo>
                <a:lnTo>
                  <a:pt x="727408" y="43801"/>
                </a:lnTo>
                <a:lnTo>
                  <a:pt x="726569" y="42074"/>
                </a:lnTo>
                <a:lnTo>
                  <a:pt x="726569" y="3767"/>
                </a:lnTo>
                <a:lnTo>
                  <a:pt x="727408" y="1883"/>
                </a:lnTo>
                <a:lnTo>
                  <a:pt x="729255" y="1255"/>
                </a:lnTo>
                <a:lnTo>
                  <a:pt x="730094" y="1255"/>
                </a:lnTo>
                <a:lnTo>
                  <a:pt x="730094" y="0"/>
                </a:lnTo>
                <a:close/>
              </a:path>
              <a:path w="730250" h="180975">
                <a:moveTo>
                  <a:pt x="279850" y="61228"/>
                </a:moveTo>
                <a:lnTo>
                  <a:pt x="279850" y="180388"/>
                </a:lnTo>
              </a:path>
              <a:path w="730250" h="180975">
                <a:moveTo>
                  <a:pt x="279850" y="180388"/>
                </a:moveTo>
                <a:lnTo>
                  <a:pt x="0" y="180388"/>
                </a:lnTo>
              </a:path>
            </a:pathLst>
          </a:custGeom>
          <a:ln w="1218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663851" y="2205224"/>
            <a:ext cx="28575" cy="11430"/>
          </a:xfrm>
          <a:custGeom>
            <a:avLst/>
            <a:gdLst/>
            <a:ahLst/>
            <a:cxnLst/>
            <a:rect l="l" t="t" r="r" b="b"/>
            <a:pathLst>
              <a:path w="28575" h="11430">
                <a:moveTo>
                  <a:pt x="27363" y="0"/>
                </a:moveTo>
                <a:lnTo>
                  <a:pt x="26524" y="2511"/>
                </a:lnTo>
                <a:lnTo>
                  <a:pt x="23838" y="6907"/>
                </a:lnTo>
                <a:lnTo>
                  <a:pt x="22999" y="7535"/>
                </a:lnTo>
                <a:lnTo>
                  <a:pt x="17627" y="9262"/>
                </a:lnTo>
                <a:lnTo>
                  <a:pt x="0" y="9262"/>
                </a:lnTo>
                <a:lnTo>
                  <a:pt x="0" y="11146"/>
                </a:lnTo>
                <a:lnTo>
                  <a:pt x="26524" y="11146"/>
                </a:lnTo>
                <a:lnTo>
                  <a:pt x="28203" y="627"/>
                </a:lnTo>
                <a:lnTo>
                  <a:pt x="27363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663851" y="2205224"/>
            <a:ext cx="28575" cy="11430"/>
          </a:xfrm>
          <a:custGeom>
            <a:avLst/>
            <a:gdLst/>
            <a:ahLst/>
            <a:cxnLst/>
            <a:rect l="l" t="t" r="r" b="b"/>
            <a:pathLst>
              <a:path w="28575" h="11430">
                <a:moveTo>
                  <a:pt x="27363" y="0"/>
                </a:moveTo>
                <a:lnTo>
                  <a:pt x="26524" y="2511"/>
                </a:lnTo>
                <a:lnTo>
                  <a:pt x="23838" y="6907"/>
                </a:lnTo>
                <a:lnTo>
                  <a:pt x="22999" y="7535"/>
                </a:lnTo>
                <a:lnTo>
                  <a:pt x="17627" y="9262"/>
                </a:lnTo>
                <a:lnTo>
                  <a:pt x="10576" y="9262"/>
                </a:lnTo>
                <a:lnTo>
                  <a:pt x="1846" y="9262"/>
                </a:lnTo>
                <a:lnTo>
                  <a:pt x="0" y="9262"/>
                </a:lnTo>
                <a:lnTo>
                  <a:pt x="0" y="11146"/>
                </a:lnTo>
                <a:lnTo>
                  <a:pt x="26524" y="11146"/>
                </a:lnTo>
                <a:lnTo>
                  <a:pt x="28203" y="627"/>
                </a:lnTo>
                <a:lnTo>
                  <a:pt x="27363" y="0"/>
                </a:lnTo>
                <a:close/>
              </a:path>
            </a:pathLst>
          </a:custGeom>
          <a:ln w="1188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663851" y="2170057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12422" y="0"/>
                </a:moveTo>
                <a:lnTo>
                  <a:pt x="0" y="0"/>
                </a:lnTo>
                <a:lnTo>
                  <a:pt x="0" y="1883"/>
                </a:lnTo>
                <a:lnTo>
                  <a:pt x="1846" y="1883"/>
                </a:lnTo>
                <a:lnTo>
                  <a:pt x="3525" y="2511"/>
                </a:lnTo>
                <a:lnTo>
                  <a:pt x="4364" y="3767"/>
                </a:lnTo>
                <a:lnTo>
                  <a:pt x="4364" y="42702"/>
                </a:lnTo>
                <a:lnTo>
                  <a:pt x="3525" y="43801"/>
                </a:lnTo>
                <a:lnTo>
                  <a:pt x="1846" y="44429"/>
                </a:lnTo>
                <a:lnTo>
                  <a:pt x="10576" y="44429"/>
                </a:lnTo>
                <a:lnTo>
                  <a:pt x="8897" y="43801"/>
                </a:lnTo>
                <a:lnTo>
                  <a:pt x="7890" y="42702"/>
                </a:lnTo>
                <a:lnTo>
                  <a:pt x="7890" y="3767"/>
                </a:lnTo>
                <a:lnTo>
                  <a:pt x="8897" y="2511"/>
                </a:lnTo>
                <a:lnTo>
                  <a:pt x="10576" y="1883"/>
                </a:lnTo>
                <a:lnTo>
                  <a:pt x="12422" y="1883"/>
                </a:lnTo>
                <a:lnTo>
                  <a:pt x="1242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663851" y="2170057"/>
            <a:ext cx="12700" cy="44450"/>
          </a:xfrm>
          <a:custGeom>
            <a:avLst/>
            <a:gdLst/>
            <a:ahLst/>
            <a:cxnLst/>
            <a:rect l="l" t="t" r="r" b="b"/>
            <a:pathLst>
              <a:path w="12700" h="44450">
                <a:moveTo>
                  <a:pt x="12422" y="0"/>
                </a:moveTo>
                <a:lnTo>
                  <a:pt x="0" y="0"/>
                </a:lnTo>
                <a:lnTo>
                  <a:pt x="0" y="1883"/>
                </a:lnTo>
                <a:lnTo>
                  <a:pt x="1846" y="1883"/>
                </a:lnTo>
                <a:lnTo>
                  <a:pt x="3525" y="2511"/>
                </a:lnTo>
                <a:lnTo>
                  <a:pt x="4364" y="3767"/>
                </a:lnTo>
                <a:lnTo>
                  <a:pt x="4364" y="42702"/>
                </a:lnTo>
                <a:lnTo>
                  <a:pt x="3525" y="43801"/>
                </a:lnTo>
                <a:lnTo>
                  <a:pt x="1846" y="44429"/>
                </a:lnTo>
                <a:lnTo>
                  <a:pt x="10576" y="44429"/>
                </a:lnTo>
                <a:lnTo>
                  <a:pt x="8897" y="43801"/>
                </a:lnTo>
                <a:lnTo>
                  <a:pt x="7890" y="42702"/>
                </a:lnTo>
                <a:lnTo>
                  <a:pt x="7890" y="3767"/>
                </a:lnTo>
                <a:lnTo>
                  <a:pt x="8897" y="2511"/>
                </a:lnTo>
                <a:lnTo>
                  <a:pt x="10576" y="1883"/>
                </a:lnTo>
                <a:lnTo>
                  <a:pt x="12422" y="1883"/>
                </a:lnTo>
                <a:lnTo>
                  <a:pt x="12422" y="0"/>
                </a:lnTo>
                <a:close/>
              </a:path>
            </a:pathLst>
          </a:custGeom>
          <a:ln w="12531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657640" y="2052781"/>
            <a:ext cx="10795" cy="42545"/>
          </a:xfrm>
          <a:custGeom>
            <a:avLst/>
            <a:gdLst/>
            <a:ahLst/>
            <a:cxnLst/>
            <a:rect l="l" t="t" r="r" b="b"/>
            <a:pathLst>
              <a:path w="10795" h="42544">
                <a:moveTo>
                  <a:pt x="7050" y="0"/>
                </a:moveTo>
                <a:lnTo>
                  <a:pt x="3525" y="3610"/>
                </a:lnTo>
                <a:lnTo>
                  <a:pt x="3525" y="38777"/>
                </a:lnTo>
                <a:lnTo>
                  <a:pt x="2686" y="40033"/>
                </a:lnTo>
                <a:lnTo>
                  <a:pt x="1007" y="40661"/>
                </a:lnTo>
                <a:lnTo>
                  <a:pt x="0" y="40661"/>
                </a:lnTo>
                <a:lnTo>
                  <a:pt x="0" y="42545"/>
                </a:lnTo>
                <a:lnTo>
                  <a:pt x="10576" y="42545"/>
                </a:lnTo>
                <a:lnTo>
                  <a:pt x="10576" y="40661"/>
                </a:lnTo>
                <a:lnTo>
                  <a:pt x="9736" y="40661"/>
                </a:lnTo>
                <a:lnTo>
                  <a:pt x="8058" y="40033"/>
                </a:lnTo>
                <a:lnTo>
                  <a:pt x="7050" y="38777"/>
                </a:lnTo>
                <a:lnTo>
                  <a:pt x="70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657640" y="2052781"/>
            <a:ext cx="10795" cy="42545"/>
          </a:xfrm>
          <a:custGeom>
            <a:avLst/>
            <a:gdLst/>
            <a:ahLst/>
            <a:cxnLst/>
            <a:rect l="l" t="t" r="r" b="b"/>
            <a:pathLst>
              <a:path w="10795" h="42544">
                <a:moveTo>
                  <a:pt x="7050" y="0"/>
                </a:moveTo>
                <a:lnTo>
                  <a:pt x="3525" y="3610"/>
                </a:lnTo>
                <a:lnTo>
                  <a:pt x="3525" y="38777"/>
                </a:lnTo>
                <a:lnTo>
                  <a:pt x="2686" y="40033"/>
                </a:lnTo>
                <a:lnTo>
                  <a:pt x="1007" y="40661"/>
                </a:lnTo>
                <a:lnTo>
                  <a:pt x="0" y="40661"/>
                </a:lnTo>
                <a:lnTo>
                  <a:pt x="0" y="42545"/>
                </a:lnTo>
                <a:lnTo>
                  <a:pt x="10576" y="42545"/>
                </a:lnTo>
                <a:lnTo>
                  <a:pt x="10576" y="40661"/>
                </a:lnTo>
                <a:lnTo>
                  <a:pt x="9736" y="40661"/>
                </a:lnTo>
                <a:lnTo>
                  <a:pt x="8058" y="40033"/>
                </a:lnTo>
                <a:lnTo>
                  <a:pt x="7050" y="38777"/>
                </a:lnTo>
                <a:lnTo>
                  <a:pt x="7050" y="0"/>
                </a:lnTo>
                <a:close/>
              </a:path>
            </a:pathLst>
          </a:custGeom>
          <a:ln w="12543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637327" y="2052781"/>
            <a:ext cx="7620" cy="42545"/>
          </a:xfrm>
          <a:custGeom>
            <a:avLst/>
            <a:gdLst/>
            <a:ahLst/>
            <a:cxnLst/>
            <a:rect l="l" t="t" r="r" b="b"/>
            <a:pathLst>
              <a:path w="7620" h="42544">
                <a:moveTo>
                  <a:pt x="2686" y="0"/>
                </a:moveTo>
                <a:lnTo>
                  <a:pt x="2686" y="40033"/>
                </a:lnTo>
                <a:lnTo>
                  <a:pt x="1007" y="40661"/>
                </a:lnTo>
                <a:lnTo>
                  <a:pt x="0" y="40661"/>
                </a:lnTo>
                <a:lnTo>
                  <a:pt x="0" y="42545"/>
                </a:lnTo>
                <a:lnTo>
                  <a:pt x="7050" y="42545"/>
                </a:lnTo>
                <a:lnTo>
                  <a:pt x="7050" y="40661"/>
                </a:lnTo>
                <a:lnTo>
                  <a:pt x="5372" y="40033"/>
                </a:lnTo>
                <a:lnTo>
                  <a:pt x="4532" y="38777"/>
                </a:lnTo>
                <a:lnTo>
                  <a:pt x="4532" y="4238"/>
                </a:lnTo>
                <a:lnTo>
                  <a:pt x="5372" y="4238"/>
                </a:lnTo>
                <a:lnTo>
                  <a:pt x="268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8637327" y="2052781"/>
            <a:ext cx="7620" cy="42545"/>
          </a:xfrm>
          <a:custGeom>
            <a:avLst/>
            <a:gdLst/>
            <a:ahLst/>
            <a:cxnLst/>
            <a:rect l="l" t="t" r="r" b="b"/>
            <a:pathLst>
              <a:path w="7620" h="42544">
                <a:moveTo>
                  <a:pt x="2686" y="0"/>
                </a:moveTo>
                <a:lnTo>
                  <a:pt x="2686" y="38777"/>
                </a:lnTo>
                <a:lnTo>
                  <a:pt x="2686" y="40033"/>
                </a:lnTo>
                <a:lnTo>
                  <a:pt x="1007" y="40661"/>
                </a:lnTo>
                <a:lnTo>
                  <a:pt x="0" y="40661"/>
                </a:lnTo>
                <a:lnTo>
                  <a:pt x="0" y="42545"/>
                </a:lnTo>
                <a:lnTo>
                  <a:pt x="7050" y="42545"/>
                </a:lnTo>
                <a:lnTo>
                  <a:pt x="7050" y="40661"/>
                </a:lnTo>
                <a:lnTo>
                  <a:pt x="5372" y="40033"/>
                </a:lnTo>
                <a:lnTo>
                  <a:pt x="4532" y="38777"/>
                </a:lnTo>
                <a:lnTo>
                  <a:pt x="4532" y="4238"/>
                </a:lnTo>
                <a:lnTo>
                  <a:pt x="5372" y="4238"/>
                </a:lnTo>
                <a:lnTo>
                  <a:pt x="2686" y="0"/>
                </a:lnTo>
                <a:close/>
              </a:path>
            </a:pathLst>
          </a:custGeom>
          <a:ln w="1256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0" name="object 290"/>
          <p:cNvSpPr/>
          <p:nvPr/>
        </p:nvSpPr>
        <p:spPr>
          <a:xfrm>
            <a:off x="8637327" y="2049014"/>
            <a:ext cx="14604" cy="46355"/>
          </a:xfrm>
          <a:custGeom>
            <a:avLst/>
            <a:gdLst/>
            <a:ahLst/>
            <a:cxnLst/>
            <a:rect l="l" t="t" r="r" b="b"/>
            <a:pathLst>
              <a:path w="14604" h="46355">
                <a:moveTo>
                  <a:pt x="7050" y="0"/>
                </a:moveTo>
                <a:lnTo>
                  <a:pt x="0" y="0"/>
                </a:lnTo>
                <a:lnTo>
                  <a:pt x="0" y="1883"/>
                </a:lnTo>
                <a:lnTo>
                  <a:pt x="1007" y="1883"/>
                </a:lnTo>
                <a:lnTo>
                  <a:pt x="2686" y="2511"/>
                </a:lnTo>
                <a:lnTo>
                  <a:pt x="2686" y="3767"/>
                </a:lnTo>
                <a:lnTo>
                  <a:pt x="5372" y="8006"/>
                </a:lnTo>
                <a:lnTo>
                  <a:pt x="13262" y="46313"/>
                </a:lnTo>
                <a:lnTo>
                  <a:pt x="14269" y="35167"/>
                </a:lnTo>
                <a:lnTo>
                  <a:pt x="705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637327" y="2049014"/>
            <a:ext cx="14604" cy="46355"/>
          </a:xfrm>
          <a:custGeom>
            <a:avLst/>
            <a:gdLst/>
            <a:ahLst/>
            <a:cxnLst/>
            <a:rect l="l" t="t" r="r" b="b"/>
            <a:pathLst>
              <a:path w="14604" h="46355">
                <a:moveTo>
                  <a:pt x="7050" y="0"/>
                </a:moveTo>
                <a:lnTo>
                  <a:pt x="0" y="0"/>
                </a:lnTo>
                <a:lnTo>
                  <a:pt x="0" y="1883"/>
                </a:lnTo>
                <a:lnTo>
                  <a:pt x="1007" y="1883"/>
                </a:lnTo>
                <a:lnTo>
                  <a:pt x="2686" y="2511"/>
                </a:lnTo>
                <a:lnTo>
                  <a:pt x="2686" y="3767"/>
                </a:lnTo>
                <a:lnTo>
                  <a:pt x="5372" y="8006"/>
                </a:lnTo>
                <a:lnTo>
                  <a:pt x="13262" y="46313"/>
                </a:lnTo>
                <a:lnTo>
                  <a:pt x="14269" y="35167"/>
                </a:lnTo>
                <a:lnTo>
                  <a:pt x="7050" y="0"/>
                </a:lnTo>
                <a:close/>
              </a:path>
            </a:pathLst>
          </a:custGeom>
          <a:ln w="1251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650589" y="2049014"/>
            <a:ext cx="17780" cy="46355"/>
          </a:xfrm>
          <a:custGeom>
            <a:avLst/>
            <a:gdLst/>
            <a:ahLst/>
            <a:cxnLst/>
            <a:rect l="l" t="t" r="r" b="b"/>
            <a:pathLst>
              <a:path w="17779" h="46355">
                <a:moveTo>
                  <a:pt x="17627" y="0"/>
                </a:moveTo>
                <a:lnTo>
                  <a:pt x="9736" y="0"/>
                </a:lnTo>
                <a:lnTo>
                  <a:pt x="1846" y="35167"/>
                </a:lnTo>
                <a:lnTo>
                  <a:pt x="1007" y="35167"/>
                </a:lnTo>
                <a:lnTo>
                  <a:pt x="0" y="46313"/>
                </a:lnTo>
                <a:lnTo>
                  <a:pt x="1007" y="46313"/>
                </a:lnTo>
                <a:lnTo>
                  <a:pt x="9736" y="7378"/>
                </a:lnTo>
                <a:lnTo>
                  <a:pt x="10576" y="7378"/>
                </a:lnTo>
                <a:lnTo>
                  <a:pt x="14101" y="3767"/>
                </a:lnTo>
                <a:lnTo>
                  <a:pt x="15108" y="2511"/>
                </a:lnTo>
                <a:lnTo>
                  <a:pt x="16787" y="1883"/>
                </a:lnTo>
                <a:lnTo>
                  <a:pt x="17627" y="1883"/>
                </a:lnTo>
                <a:lnTo>
                  <a:pt x="1762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8650589" y="2049014"/>
            <a:ext cx="17780" cy="46355"/>
          </a:xfrm>
          <a:custGeom>
            <a:avLst/>
            <a:gdLst/>
            <a:ahLst/>
            <a:cxnLst/>
            <a:rect l="l" t="t" r="r" b="b"/>
            <a:pathLst>
              <a:path w="17779" h="46355">
                <a:moveTo>
                  <a:pt x="17627" y="0"/>
                </a:moveTo>
                <a:lnTo>
                  <a:pt x="9736" y="0"/>
                </a:lnTo>
                <a:lnTo>
                  <a:pt x="1846" y="35167"/>
                </a:lnTo>
                <a:lnTo>
                  <a:pt x="1007" y="35167"/>
                </a:lnTo>
                <a:lnTo>
                  <a:pt x="0" y="46313"/>
                </a:lnTo>
                <a:lnTo>
                  <a:pt x="1007" y="46313"/>
                </a:lnTo>
                <a:lnTo>
                  <a:pt x="9736" y="7378"/>
                </a:lnTo>
                <a:lnTo>
                  <a:pt x="10576" y="7378"/>
                </a:lnTo>
                <a:lnTo>
                  <a:pt x="14101" y="3767"/>
                </a:lnTo>
                <a:lnTo>
                  <a:pt x="15108" y="2511"/>
                </a:lnTo>
                <a:lnTo>
                  <a:pt x="16787" y="1883"/>
                </a:lnTo>
                <a:lnTo>
                  <a:pt x="17627" y="1883"/>
                </a:lnTo>
                <a:lnTo>
                  <a:pt x="17627" y="0"/>
                </a:lnTo>
                <a:close/>
              </a:path>
            </a:pathLst>
          </a:custGeom>
          <a:ln w="124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672749" y="2083553"/>
            <a:ext cx="26034" cy="12065"/>
          </a:xfrm>
          <a:custGeom>
            <a:avLst/>
            <a:gdLst/>
            <a:ahLst/>
            <a:cxnLst/>
            <a:rect l="l" t="t" r="r" b="b"/>
            <a:pathLst>
              <a:path w="26034" h="12064">
                <a:moveTo>
                  <a:pt x="25517" y="0"/>
                </a:moveTo>
                <a:lnTo>
                  <a:pt x="23838" y="0"/>
                </a:lnTo>
                <a:lnTo>
                  <a:pt x="22831" y="2511"/>
                </a:lnTo>
                <a:lnTo>
                  <a:pt x="21152" y="5651"/>
                </a:lnTo>
                <a:lnTo>
                  <a:pt x="21152" y="6279"/>
                </a:lnTo>
                <a:lnTo>
                  <a:pt x="17627" y="7535"/>
                </a:lnTo>
                <a:lnTo>
                  <a:pt x="2686" y="7535"/>
                </a:lnTo>
                <a:lnTo>
                  <a:pt x="0" y="8006"/>
                </a:lnTo>
                <a:lnTo>
                  <a:pt x="0" y="11774"/>
                </a:lnTo>
                <a:lnTo>
                  <a:pt x="23838" y="11774"/>
                </a:lnTo>
                <a:lnTo>
                  <a:pt x="25517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672749" y="2083553"/>
            <a:ext cx="26034" cy="12065"/>
          </a:xfrm>
          <a:custGeom>
            <a:avLst/>
            <a:gdLst/>
            <a:ahLst/>
            <a:cxnLst/>
            <a:rect l="l" t="t" r="r" b="b"/>
            <a:pathLst>
              <a:path w="26034" h="12064">
                <a:moveTo>
                  <a:pt x="25517" y="0"/>
                </a:moveTo>
                <a:lnTo>
                  <a:pt x="23838" y="0"/>
                </a:lnTo>
                <a:lnTo>
                  <a:pt x="22831" y="2511"/>
                </a:lnTo>
                <a:lnTo>
                  <a:pt x="21152" y="5651"/>
                </a:lnTo>
                <a:lnTo>
                  <a:pt x="21152" y="6279"/>
                </a:lnTo>
                <a:lnTo>
                  <a:pt x="17627" y="7535"/>
                </a:lnTo>
                <a:lnTo>
                  <a:pt x="2686" y="7535"/>
                </a:lnTo>
                <a:lnTo>
                  <a:pt x="0" y="8006"/>
                </a:lnTo>
                <a:lnTo>
                  <a:pt x="0" y="11774"/>
                </a:lnTo>
                <a:lnTo>
                  <a:pt x="23838" y="11774"/>
                </a:lnTo>
                <a:lnTo>
                  <a:pt x="25517" y="0"/>
                </a:lnTo>
                <a:close/>
              </a:path>
            </a:pathLst>
          </a:custGeom>
          <a:ln w="1191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672749" y="2050270"/>
            <a:ext cx="24765" cy="41910"/>
          </a:xfrm>
          <a:custGeom>
            <a:avLst/>
            <a:gdLst/>
            <a:ahLst/>
            <a:cxnLst/>
            <a:rect l="l" t="t" r="r" b="b"/>
            <a:pathLst>
              <a:path w="24765" h="41910">
                <a:moveTo>
                  <a:pt x="19305" y="0"/>
                </a:moveTo>
                <a:lnTo>
                  <a:pt x="11415" y="0"/>
                </a:lnTo>
                <a:lnTo>
                  <a:pt x="15780" y="627"/>
                </a:lnTo>
                <a:lnTo>
                  <a:pt x="17627" y="2511"/>
                </a:lnTo>
                <a:lnTo>
                  <a:pt x="18466" y="3139"/>
                </a:lnTo>
                <a:lnTo>
                  <a:pt x="19305" y="5494"/>
                </a:lnTo>
                <a:lnTo>
                  <a:pt x="20313" y="9890"/>
                </a:lnTo>
                <a:lnTo>
                  <a:pt x="20313" y="10518"/>
                </a:lnTo>
                <a:lnTo>
                  <a:pt x="19305" y="14129"/>
                </a:lnTo>
                <a:lnTo>
                  <a:pt x="17627" y="17897"/>
                </a:lnTo>
                <a:lnTo>
                  <a:pt x="16787" y="20409"/>
                </a:lnTo>
                <a:lnTo>
                  <a:pt x="14101" y="23392"/>
                </a:lnTo>
                <a:lnTo>
                  <a:pt x="11415" y="26532"/>
                </a:lnTo>
                <a:lnTo>
                  <a:pt x="11415" y="27160"/>
                </a:lnTo>
                <a:lnTo>
                  <a:pt x="8729" y="30300"/>
                </a:lnTo>
                <a:lnTo>
                  <a:pt x="6211" y="32655"/>
                </a:lnTo>
                <a:lnTo>
                  <a:pt x="0" y="41289"/>
                </a:lnTo>
                <a:lnTo>
                  <a:pt x="2686" y="40818"/>
                </a:lnTo>
                <a:lnTo>
                  <a:pt x="4364" y="38307"/>
                </a:lnTo>
                <a:lnTo>
                  <a:pt x="7890" y="34539"/>
                </a:lnTo>
                <a:lnTo>
                  <a:pt x="8729" y="33283"/>
                </a:lnTo>
                <a:lnTo>
                  <a:pt x="10576" y="30928"/>
                </a:lnTo>
                <a:lnTo>
                  <a:pt x="13262" y="28416"/>
                </a:lnTo>
                <a:lnTo>
                  <a:pt x="15780" y="25276"/>
                </a:lnTo>
                <a:lnTo>
                  <a:pt x="18466" y="22136"/>
                </a:lnTo>
                <a:lnTo>
                  <a:pt x="19305" y="22136"/>
                </a:lnTo>
                <a:lnTo>
                  <a:pt x="21152" y="19153"/>
                </a:lnTo>
                <a:lnTo>
                  <a:pt x="23838" y="16013"/>
                </a:lnTo>
                <a:lnTo>
                  <a:pt x="24677" y="13501"/>
                </a:lnTo>
                <a:lnTo>
                  <a:pt x="24677" y="8006"/>
                </a:lnTo>
                <a:lnTo>
                  <a:pt x="23838" y="4238"/>
                </a:lnTo>
                <a:lnTo>
                  <a:pt x="21991" y="1883"/>
                </a:lnTo>
                <a:lnTo>
                  <a:pt x="1930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8672749" y="2050270"/>
            <a:ext cx="24765" cy="41910"/>
          </a:xfrm>
          <a:custGeom>
            <a:avLst/>
            <a:gdLst/>
            <a:ahLst/>
            <a:cxnLst/>
            <a:rect l="l" t="t" r="r" b="b"/>
            <a:pathLst>
              <a:path w="24765" h="41910">
                <a:moveTo>
                  <a:pt x="19305" y="0"/>
                </a:moveTo>
                <a:lnTo>
                  <a:pt x="11415" y="0"/>
                </a:lnTo>
                <a:lnTo>
                  <a:pt x="15780" y="627"/>
                </a:lnTo>
                <a:lnTo>
                  <a:pt x="17627" y="2511"/>
                </a:lnTo>
                <a:lnTo>
                  <a:pt x="18466" y="3139"/>
                </a:lnTo>
                <a:lnTo>
                  <a:pt x="19305" y="5494"/>
                </a:lnTo>
                <a:lnTo>
                  <a:pt x="20313" y="9890"/>
                </a:lnTo>
                <a:lnTo>
                  <a:pt x="20313" y="10518"/>
                </a:lnTo>
                <a:lnTo>
                  <a:pt x="19305" y="14129"/>
                </a:lnTo>
                <a:lnTo>
                  <a:pt x="17627" y="17897"/>
                </a:lnTo>
                <a:lnTo>
                  <a:pt x="16787" y="20409"/>
                </a:lnTo>
                <a:lnTo>
                  <a:pt x="14101" y="23392"/>
                </a:lnTo>
                <a:lnTo>
                  <a:pt x="11415" y="26532"/>
                </a:lnTo>
                <a:lnTo>
                  <a:pt x="11415" y="27160"/>
                </a:lnTo>
                <a:lnTo>
                  <a:pt x="8729" y="30300"/>
                </a:lnTo>
                <a:lnTo>
                  <a:pt x="6211" y="32655"/>
                </a:lnTo>
                <a:lnTo>
                  <a:pt x="4364" y="35167"/>
                </a:lnTo>
                <a:lnTo>
                  <a:pt x="1678" y="38934"/>
                </a:lnTo>
                <a:lnTo>
                  <a:pt x="0" y="41289"/>
                </a:lnTo>
                <a:lnTo>
                  <a:pt x="2686" y="40818"/>
                </a:lnTo>
                <a:lnTo>
                  <a:pt x="4364" y="38307"/>
                </a:lnTo>
                <a:lnTo>
                  <a:pt x="7890" y="34539"/>
                </a:lnTo>
                <a:lnTo>
                  <a:pt x="8729" y="33283"/>
                </a:lnTo>
                <a:lnTo>
                  <a:pt x="10576" y="30928"/>
                </a:lnTo>
                <a:lnTo>
                  <a:pt x="13262" y="28416"/>
                </a:lnTo>
                <a:lnTo>
                  <a:pt x="15780" y="25276"/>
                </a:lnTo>
                <a:lnTo>
                  <a:pt x="18466" y="22136"/>
                </a:lnTo>
                <a:lnTo>
                  <a:pt x="19305" y="22136"/>
                </a:lnTo>
                <a:lnTo>
                  <a:pt x="21152" y="19153"/>
                </a:lnTo>
                <a:lnTo>
                  <a:pt x="23838" y="16013"/>
                </a:lnTo>
                <a:lnTo>
                  <a:pt x="24677" y="13501"/>
                </a:lnTo>
                <a:lnTo>
                  <a:pt x="24677" y="9890"/>
                </a:lnTo>
                <a:lnTo>
                  <a:pt x="24677" y="8006"/>
                </a:lnTo>
                <a:lnTo>
                  <a:pt x="23838" y="4238"/>
                </a:lnTo>
                <a:lnTo>
                  <a:pt x="21991" y="1883"/>
                </a:lnTo>
                <a:lnTo>
                  <a:pt x="19305" y="0"/>
                </a:lnTo>
                <a:close/>
              </a:path>
            </a:pathLst>
          </a:custGeom>
          <a:ln w="123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673588" y="2048386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1415" y="0"/>
                </a:moveTo>
                <a:lnTo>
                  <a:pt x="9736" y="0"/>
                </a:lnTo>
                <a:lnTo>
                  <a:pt x="7050" y="1255"/>
                </a:lnTo>
                <a:lnTo>
                  <a:pt x="3525" y="3139"/>
                </a:lnTo>
                <a:lnTo>
                  <a:pt x="1846" y="5023"/>
                </a:lnTo>
                <a:lnTo>
                  <a:pt x="0" y="8006"/>
                </a:lnTo>
                <a:lnTo>
                  <a:pt x="0" y="11774"/>
                </a:lnTo>
                <a:lnTo>
                  <a:pt x="839" y="14757"/>
                </a:lnTo>
                <a:lnTo>
                  <a:pt x="2686" y="16013"/>
                </a:lnTo>
                <a:lnTo>
                  <a:pt x="4364" y="14757"/>
                </a:lnTo>
                <a:lnTo>
                  <a:pt x="5372" y="13030"/>
                </a:lnTo>
                <a:lnTo>
                  <a:pt x="4364" y="11146"/>
                </a:lnTo>
                <a:lnTo>
                  <a:pt x="3525" y="8006"/>
                </a:lnTo>
                <a:lnTo>
                  <a:pt x="3525" y="6122"/>
                </a:lnTo>
                <a:lnTo>
                  <a:pt x="6211" y="3767"/>
                </a:lnTo>
                <a:lnTo>
                  <a:pt x="7890" y="2511"/>
                </a:lnTo>
                <a:lnTo>
                  <a:pt x="10576" y="1883"/>
                </a:lnTo>
                <a:lnTo>
                  <a:pt x="18466" y="1883"/>
                </a:lnTo>
                <a:lnTo>
                  <a:pt x="15948" y="627"/>
                </a:lnTo>
                <a:lnTo>
                  <a:pt x="11415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8673588" y="2048386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11415" y="0"/>
                </a:moveTo>
                <a:lnTo>
                  <a:pt x="9736" y="0"/>
                </a:lnTo>
                <a:lnTo>
                  <a:pt x="7050" y="1255"/>
                </a:lnTo>
                <a:lnTo>
                  <a:pt x="3525" y="3139"/>
                </a:lnTo>
                <a:lnTo>
                  <a:pt x="1846" y="5023"/>
                </a:lnTo>
                <a:lnTo>
                  <a:pt x="0" y="8006"/>
                </a:lnTo>
                <a:lnTo>
                  <a:pt x="0" y="11774"/>
                </a:lnTo>
                <a:lnTo>
                  <a:pt x="839" y="14757"/>
                </a:lnTo>
                <a:lnTo>
                  <a:pt x="2686" y="16013"/>
                </a:lnTo>
                <a:lnTo>
                  <a:pt x="4364" y="14757"/>
                </a:lnTo>
                <a:lnTo>
                  <a:pt x="5372" y="13030"/>
                </a:lnTo>
                <a:lnTo>
                  <a:pt x="4364" y="11146"/>
                </a:lnTo>
                <a:lnTo>
                  <a:pt x="3525" y="8006"/>
                </a:lnTo>
                <a:lnTo>
                  <a:pt x="3525" y="6122"/>
                </a:lnTo>
                <a:lnTo>
                  <a:pt x="6211" y="3767"/>
                </a:lnTo>
                <a:lnTo>
                  <a:pt x="7890" y="2511"/>
                </a:lnTo>
                <a:lnTo>
                  <a:pt x="10576" y="1883"/>
                </a:lnTo>
                <a:lnTo>
                  <a:pt x="18466" y="1883"/>
                </a:lnTo>
                <a:lnTo>
                  <a:pt x="15948" y="627"/>
                </a:lnTo>
                <a:lnTo>
                  <a:pt x="11415" y="0"/>
                </a:lnTo>
                <a:close/>
              </a:path>
            </a:pathLst>
          </a:custGeom>
          <a:ln w="1212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6626335" y="997141"/>
            <a:ext cx="0" cy="2764790"/>
          </a:xfrm>
          <a:custGeom>
            <a:avLst/>
            <a:gdLst/>
            <a:ahLst/>
            <a:cxnLst/>
            <a:rect l="l" t="t" r="r" b="b"/>
            <a:pathLst>
              <a:path h="2764790">
                <a:moveTo>
                  <a:pt x="0" y="2764541"/>
                </a:moveTo>
                <a:lnTo>
                  <a:pt x="0" y="0"/>
                </a:lnTo>
              </a:path>
            </a:pathLst>
          </a:custGeom>
          <a:ln w="1259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3619487" y="3777233"/>
            <a:ext cx="3030855" cy="1129030"/>
          </a:xfrm>
          <a:custGeom>
            <a:avLst/>
            <a:gdLst/>
            <a:ahLst/>
            <a:cxnLst/>
            <a:rect l="l" t="t" r="r" b="b"/>
            <a:pathLst>
              <a:path w="3030854" h="1129029">
                <a:moveTo>
                  <a:pt x="29883" y="1116711"/>
                </a:moveTo>
                <a:lnTo>
                  <a:pt x="27368" y="1109179"/>
                </a:lnTo>
                <a:lnTo>
                  <a:pt x="24688" y="1106195"/>
                </a:lnTo>
                <a:lnTo>
                  <a:pt x="24688" y="1116711"/>
                </a:lnTo>
                <a:lnTo>
                  <a:pt x="24688" y="1119695"/>
                </a:lnTo>
                <a:lnTo>
                  <a:pt x="21996" y="1124089"/>
                </a:lnTo>
                <a:lnTo>
                  <a:pt x="21158" y="1125969"/>
                </a:lnTo>
                <a:lnTo>
                  <a:pt x="15786" y="1127074"/>
                </a:lnTo>
                <a:lnTo>
                  <a:pt x="10579" y="1127074"/>
                </a:lnTo>
                <a:lnTo>
                  <a:pt x="9740" y="1126604"/>
                </a:lnTo>
                <a:lnTo>
                  <a:pt x="8737" y="1124712"/>
                </a:lnTo>
                <a:lnTo>
                  <a:pt x="8737" y="1104938"/>
                </a:lnTo>
                <a:lnTo>
                  <a:pt x="14109" y="1104938"/>
                </a:lnTo>
                <a:lnTo>
                  <a:pt x="18478" y="1104938"/>
                </a:lnTo>
                <a:lnTo>
                  <a:pt x="21996" y="1107452"/>
                </a:lnTo>
                <a:lnTo>
                  <a:pt x="23850" y="1110424"/>
                </a:lnTo>
                <a:lnTo>
                  <a:pt x="24688" y="1116711"/>
                </a:lnTo>
                <a:lnTo>
                  <a:pt x="24688" y="1106195"/>
                </a:lnTo>
                <a:lnTo>
                  <a:pt x="19316" y="1103680"/>
                </a:lnTo>
                <a:lnTo>
                  <a:pt x="21996" y="1102423"/>
                </a:lnTo>
                <a:lnTo>
                  <a:pt x="26365" y="1099286"/>
                </a:lnTo>
                <a:lnTo>
                  <a:pt x="27368" y="1093165"/>
                </a:lnTo>
                <a:lnTo>
                  <a:pt x="27368" y="1089393"/>
                </a:lnTo>
                <a:lnTo>
                  <a:pt x="24688" y="1085151"/>
                </a:lnTo>
                <a:lnTo>
                  <a:pt x="22834" y="1084173"/>
                </a:lnTo>
                <a:lnTo>
                  <a:pt x="22834" y="1093165"/>
                </a:lnTo>
                <a:lnTo>
                  <a:pt x="22834" y="1096302"/>
                </a:lnTo>
                <a:lnTo>
                  <a:pt x="20320" y="1100543"/>
                </a:lnTo>
                <a:lnTo>
                  <a:pt x="14947" y="1103045"/>
                </a:lnTo>
                <a:lnTo>
                  <a:pt x="8737" y="1103045"/>
                </a:lnTo>
                <a:lnTo>
                  <a:pt x="8737" y="1085151"/>
                </a:lnTo>
                <a:lnTo>
                  <a:pt x="10579" y="1084529"/>
                </a:lnTo>
                <a:lnTo>
                  <a:pt x="15786" y="1084529"/>
                </a:lnTo>
                <a:lnTo>
                  <a:pt x="20320" y="1086408"/>
                </a:lnTo>
                <a:lnTo>
                  <a:pt x="21996" y="1087666"/>
                </a:lnTo>
                <a:lnTo>
                  <a:pt x="22834" y="1093165"/>
                </a:lnTo>
                <a:lnTo>
                  <a:pt x="22834" y="1084173"/>
                </a:lnTo>
                <a:lnTo>
                  <a:pt x="21158" y="1083271"/>
                </a:lnTo>
                <a:lnTo>
                  <a:pt x="14947" y="1082636"/>
                </a:lnTo>
                <a:lnTo>
                  <a:pt x="0" y="1082636"/>
                </a:lnTo>
                <a:lnTo>
                  <a:pt x="0" y="1084529"/>
                </a:lnTo>
                <a:lnTo>
                  <a:pt x="1689" y="1084529"/>
                </a:lnTo>
                <a:lnTo>
                  <a:pt x="4368" y="1085151"/>
                </a:lnTo>
                <a:lnTo>
                  <a:pt x="4368" y="1126604"/>
                </a:lnTo>
                <a:lnTo>
                  <a:pt x="2527" y="1127074"/>
                </a:lnTo>
                <a:lnTo>
                  <a:pt x="0" y="1127074"/>
                </a:lnTo>
                <a:lnTo>
                  <a:pt x="0" y="1128953"/>
                </a:lnTo>
                <a:lnTo>
                  <a:pt x="16789" y="1128953"/>
                </a:lnTo>
                <a:lnTo>
                  <a:pt x="21996" y="1127696"/>
                </a:lnTo>
                <a:lnTo>
                  <a:pt x="26365" y="1125347"/>
                </a:lnTo>
                <a:lnTo>
                  <a:pt x="28206" y="1122210"/>
                </a:lnTo>
                <a:lnTo>
                  <a:pt x="29883" y="1116711"/>
                </a:lnTo>
                <a:close/>
              </a:path>
              <a:path w="3030854" h="1129029">
                <a:moveTo>
                  <a:pt x="58254" y="1127074"/>
                </a:moveTo>
                <a:lnTo>
                  <a:pt x="55575" y="1127074"/>
                </a:lnTo>
                <a:lnTo>
                  <a:pt x="52044" y="1125969"/>
                </a:lnTo>
                <a:lnTo>
                  <a:pt x="50203" y="1122832"/>
                </a:lnTo>
                <a:lnTo>
                  <a:pt x="50203" y="1082014"/>
                </a:lnTo>
                <a:lnTo>
                  <a:pt x="49364" y="1082014"/>
                </a:lnTo>
                <a:lnTo>
                  <a:pt x="49364" y="1082636"/>
                </a:lnTo>
                <a:lnTo>
                  <a:pt x="46672" y="1085151"/>
                </a:lnTo>
                <a:lnTo>
                  <a:pt x="44996" y="1085786"/>
                </a:lnTo>
                <a:lnTo>
                  <a:pt x="41465" y="1086408"/>
                </a:lnTo>
                <a:lnTo>
                  <a:pt x="39624" y="1086408"/>
                </a:lnTo>
                <a:lnTo>
                  <a:pt x="39624" y="1088288"/>
                </a:lnTo>
                <a:lnTo>
                  <a:pt x="44157" y="1088288"/>
                </a:lnTo>
                <a:lnTo>
                  <a:pt x="45834" y="1088923"/>
                </a:lnTo>
                <a:lnTo>
                  <a:pt x="46672" y="1090650"/>
                </a:lnTo>
                <a:lnTo>
                  <a:pt x="46672" y="1122832"/>
                </a:lnTo>
                <a:lnTo>
                  <a:pt x="45834" y="1125969"/>
                </a:lnTo>
                <a:lnTo>
                  <a:pt x="44996" y="1126604"/>
                </a:lnTo>
                <a:lnTo>
                  <a:pt x="41465" y="1127074"/>
                </a:lnTo>
                <a:lnTo>
                  <a:pt x="39624" y="1127074"/>
                </a:lnTo>
                <a:lnTo>
                  <a:pt x="39624" y="1128953"/>
                </a:lnTo>
                <a:lnTo>
                  <a:pt x="58254" y="1128953"/>
                </a:lnTo>
                <a:lnTo>
                  <a:pt x="58254" y="1127074"/>
                </a:lnTo>
                <a:close/>
              </a:path>
              <a:path w="3030854" h="1129029">
                <a:moveTo>
                  <a:pt x="94348" y="1101166"/>
                </a:moveTo>
                <a:lnTo>
                  <a:pt x="92671" y="1091907"/>
                </a:lnTo>
                <a:lnTo>
                  <a:pt x="90830" y="1088288"/>
                </a:lnTo>
                <a:lnTo>
                  <a:pt x="89992" y="1087462"/>
                </a:lnTo>
                <a:lnTo>
                  <a:pt x="89992" y="1105560"/>
                </a:lnTo>
                <a:lnTo>
                  <a:pt x="89992" y="1107922"/>
                </a:lnTo>
                <a:lnTo>
                  <a:pt x="88303" y="1117803"/>
                </a:lnTo>
                <a:lnTo>
                  <a:pt x="87299" y="1121575"/>
                </a:lnTo>
                <a:lnTo>
                  <a:pt x="84620" y="1125969"/>
                </a:lnTo>
                <a:lnTo>
                  <a:pt x="81000" y="1127061"/>
                </a:lnTo>
                <a:lnTo>
                  <a:pt x="77558" y="1125969"/>
                </a:lnTo>
                <a:lnTo>
                  <a:pt x="75044" y="1121575"/>
                </a:lnTo>
                <a:lnTo>
                  <a:pt x="74041" y="1120317"/>
                </a:lnTo>
                <a:lnTo>
                  <a:pt x="73202" y="1116076"/>
                </a:lnTo>
                <a:lnTo>
                  <a:pt x="72364" y="1111059"/>
                </a:lnTo>
                <a:lnTo>
                  <a:pt x="72364" y="1103680"/>
                </a:lnTo>
                <a:lnTo>
                  <a:pt x="81089" y="1084529"/>
                </a:lnTo>
                <a:lnTo>
                  <a:pt x="84620" y="1085786"/>
                </a:lnTo>
                <a:lnTo>
                  <a:pt x="87299" y="1090015"/>
                </a:lnTo>
                <a:lnTo>
                  <a:pt x="88303" y="1091272"/>
                </a:lnTo>
                <a:lnTo>
                  <a:pt x="89154" y="1095044"/>
                </a:lnTo>
                <a:lnTo>
                  <a:pt x="89154" y="1099908"/>
                </a:lnTo>
                <a:lnTo>
                  <a:pt x="89992" y="1105560"/>
                </a:lnTo>
                <a:lnTo>
                  <a:pt x="89992" y="1087462"/>
                </a:lnTo>
                <a:lnTo>
                  <a:pt x="88303" y="1085786"/>
                </a:lnTo>
                <a:lnTo>
                  <a:pt x="85623" y="1083271"/>
                </a:lnTo>
                <a:lnTo>
                  <a:pt x="81089" y="1082014"/>
                </a:lnTo>
                <a:lnTo>
                  <a:pt x="78574" y="1082636"/>
                </a:lnTo>
                <a:lnTo>
                  <a:pt x="67995" y="1099908"/>
                </a:lnTo>
                <a:lnTo>
                  <a:pt x="67995" y="1110424"/>
                </a:lnTo>
                <a:lnTo>
                  <a:pt x="81089" y="1128953"/>
                </a:lnTo>
                <a:lnTo>
                  <a:pt x="83781" y="1128953"/>
                </a:lnTo>
                <a:lnTo>
                  <a:pt x="87299" y="1126604"/>
                </a:lnTo>
                <a:lnTo>
                  <a:pt x="90830" y="1122832"/>
                </a:lnTo>
                <a:lnTo>
                  <a:pt x="93510" y="1116076"/>
                </a:lnTo>
                <a:lnTo>
                  <a:pt x="94348" y="1111059"/>
                </a:lnTo>
                <a:lnTo>
                  <a:pt x="94348" y="1101166"/>
                </a:lnTo>
                <a:close/>
              </a:path>
              <a:path w="3030854" h="1129029">
                <a:moveTo>
                  <a:pt x="2998952" y="32029"/>
                </a:moveTo>
                <a:lnTo>
                  <a:pt x="2997098" y="26530"/>
                </a:lnTo>
                <a:lnTo>
                  <a:pt x="2994418" y="24015"/>
                </a:lnTo>
                <a:lnTo>
                  <a:pt x="2994418" y="33909"/>
                </a:lnTo>
                <a:lnTo>
                  <a:pt x="2994418" y="37045"/>
                </a:lnTo>
                <a:lnTo>
                  <a:pt x="2991904" y="41910"/>
                </a:lnTo>
                <a:lnTo>
                  <a:pt x="2990050" y="43167"/>
                </a:lnTo>
                <a:lnTo>
                  <a:pt x="2984677" y="45059"/>
                </a:lnTo>
                <a:lnTo>
                  <a:pt x="2980321" y="45059"/>
                </a:lnTo>
                <a:lnTo>
                  <a:pt x="2978632" y="44424"/>
                </a:lnTo>
                <a:lnTo>
                  <a:pt x="2978632" y="22136"/>
                </a:lnTo>
                <a:lnTo>
                  <a:pt x="2983839" y="22136"/>
                </a:lnTo>
                <a:lnTo>
                  <a:pt x="2987370" y="22758"/>
                </a:lnTo>
                <a:lnTo>
                  <a:pt x="2991904" y="25273"/>
                </a:lnTo>
                <a:lnTo>
                  <a:pt x="2993580" y="27787"/>
                </a:lnTo>
                <a:lnTo>
                  <a:pt x="2994418" y="33909"/>
                </a:lnTo>
                <a:lnTo>
                  <a:pt x="2994418" y="24015"/>
                </a:lnTo>
                <a:lnTo>
                  <a:pt x="2989211" y="21501"/>
                </a:lnTo>
                <a:lnTo>
                  <a:pt x="2991904" y="20408"/>
                </a:lnTo>
                <a:lnTo>
                  <a:pt x="2995422" y="17272"/>
                </a:lnTo>
                <a:lnTo>
                  <a:pt x="2997098" y="10985"/>
                </a:lnTo>
                <a:lnTo>
                  <a:pt x="2997098" y="7378"/>
                </a:lnTo>
                <a:lnTo>
                  <a:pt x="2994418" y="2984"/>
                </a:lnTo>
                <a:lnTo>
                  <a:pt x="2992742" y="2171"/>
                </a:lnTo>
                <a:lnTo>
                  <a:pt x="2992742" y="10985"/>
                </a:lnTo>
                <a:lnTo>
                  <a:pt x="2992742" y="13500"/>
                </a:lnTo>
                <a:lnTo>
                  <a:pt x="2990050" y="18529"/>
                </a:lnTo>
                <a:lnTo>
                  <a:pt x="2984677" y="20878"/>
                </a:lnTo>
                <a:lnTo>
                  <a:pt x="2978632" y="20878"/>
                </a:lnTo>
                <a:lnTo>
                  <a:pt x="2978632" y="2349"/>
                </a:lnTo>
                <a:lnTo>
                  <a:pt x="2980321" y="1727"/>
                </a:lnTo>
                <a:lnTo>
                  <a:pt x="2984677" y="1727"/>
                </a:lnTo>
                <a:lnTo>
                  <a:pt x="2990050" y="3606"/>
                </a:lnTo>
                <a:lnTo>
                  <a:pt x="2990888" y="5486"/>
                </a:lnTo>
                <a:lnTo>
                  <a:pt x="2992742" y="10985"/>
                </a:lnTo>
                <a:lnTo>
                  <a:pt x="2992742" y="2171"/>
                </a:lnTo>
                <a:lnTo>
                  <a:pt x="2990888" y="1257"/>
                </a:lnTo>
                <a:lnTo>
                  <a:pt x="2984677" y="622"/>
                </a:lnTo>
                <a:lnTo>
                  <a:pt x="2969742" y="622"/>
                </a:lnTo>
                <a:lnTo>
                  <a:pt x="2969742" y="1727"/>
                </a:lnTo>
                <a:lnTo>
                  <a:pt x="2971584" y="1727"/>
                </a:lnTo>
                <a:lnTo>
                  <a:pt x="2973260" y="2349"/>
                </a:lnTo>
                <a:lnTo>
                  <a:pt x="2974111" y="4241"/>
                </a:lnTo>
                <a:lnTo>
                  <a:pt x="2974111" y="42545"/>
                </a:lnTo>
                <a:lnTo>
                  <a:pt x="2973260" y="44424"/>
                </a:lnTo>
                <a:lnTo>
                  <a:pt x="2971584" y="45059"/>
                </a:lnTo>
                <a:lnTo>
                  <a:pt x="2969742" y="45059"/>
                </a:lnTo>
                <a:lnTo>
                  <a:pt x="2969742" y="46316"/>
                </a:lnTo>
                <a:lnTo>
                  <a:pt x="2985693" y="46316"/>
                </a:lnTo>
                <a:lnTo>
                  <a:pt x="2990888" y="45681"/>
                </a:lnTo>
                <a:lnTo>
                  <a:pt x="2995422" y="43167"/>
                </a:lnTo>
                <a:lnTo>
                  <a:pt x="2997949" y="40030"/>
                </a:lnTo>
                <a:lnTo>
                  <a:pt x="2998952" y="34531"/>
                </a:lnTo>
                <a:lnTo>
                  <a:pt x="2998952" y="32029"/>
                </a:lnTo>
                <a:close/>
              </a:path>
              <a:path w="3030854" h="1129029">
                <a:moveTo>
                  <a:pt x="3030677" y="14757"/>
                </a:moveTo>
                <a:lnTo>
                  <a:pt x="3028835" y="9258"/>
                </a:lnTo>
                <a:lnTo>
                  <a:pt x="3027159" y="5486"/>
                </a:lnTo>
                <a:lnTo>
                  <a:pt x="3026321" y="4241"/>
                </a:lnTo>
                <a:lnTo>
                  <a:pt x="3026321" y="16014"/>
                </a:lnTo>
                <a:lnTo>
                  <a:pt x="3026321" y="17272"/>
                </a:lnTo>
                <a:lnTo>
                  <a:pt x="3023628" y="22758"/>
                </a:lnTo>
                <a:lnTo>
                  <a:pt x="3020949" y="24650"/>
                </a:lnTo>
                <a:lnTo>
                  <a:pt x="3016580" y="26530"/>
                </a:lnTo>
                <a:lnTo>
                  <a:pt x="3014726" y="26530"/>
                </a:lnTo>
                <a:lnTo>
                  <a:pt x="3011208" y="23393"/>
                </a:lnTo>
                <a:lnTo>
                  <a:pt x="3009531" y="20408"/>
                </a:lnTo>
                <a:lnTo>
                  <a:pt x="3008515" y="14122"/>
                </a:lnTo>
                <a:lnTo>
                  <a:pt x="3008515" y="9893"/>
                </a:lnTo>
                <a:lnTo>
                  <a:pt x="3010370" y="4864"/>
                </a:lnTo>
                <a:lnTo>
                  <a:pt x="3012211" y="2984"/>
                </a:lnTo>
                <a:lnTo>
                  <a:pt x="3017418" y="1257"/>
                </a:lnTo>
                <a:lnTo>
                  <a:pt x="3020098" y="1727"/>
                </a:lnTo>
                <a:lnTo>
                  <a:pt x="3024467" y="5486"/>
                </a:lnTo>
                <a:lnTo>
                  <a:pt x="3025305" y="9893"/>
                </a:lnTo>
                <a:lnTo>
                  <a:pt x="3026321" y="16014"/>
                </a:lnTo>
                <a:lnTo>
                  <a:pt x="3026321" y="4241"/>
                </a:lnTo>
                <a:lnTo>
                  <a:pt x="3022790" y="1257"/>
                </a:lnTo>
                <a:lnTo>
                  <a:pt x="3017418" y="0"/>
                </a:lnTo>
                <a:lnTo>
                  <a:pt x="3012211" y="1257"/>
                </a:lnTo>
                <a:lnTo>
                  <a:pt x="3007677" y="4241"/>
                </a:lnTo>
                <a:lnTo>
                  <a:pt x="3004997" y="9258"/>
                </a:lnTo>
                <a:lnTo>
                  <a:pt x="3004159" y="14757"/>
                </a:lnTo>
                <a:lnTo>
                  <a:pt x="3004159" y="15379"/>
                </a:lnTo>
                <a:lnTo>
                  <a:pt x="3004997" y="21501"/>
                </a:lnTo>
                <a:lnTo>
                  <a:pt x="3007677" y="25908"/>
                </a:lnTo>
                <a:lnTo>
                  <a:pt x="3010370" y="28409"/>
                </a:lnTo>
                <a:lnTo>
                  <a:pt x="3015742" y="29044"/>
                </a:lnTo>
                <a:lnTo>
                  <a:pt x="3017418" y="29044"/>
                </a:lnTo>
                <a:lnTo>
                  <a:pt x="3022790" y="27152"/>
                </a:lnTo>
                <a:lnTo>
                  <a:pt x="3023628" y="26530"/>
                </a:lnTo>
                <a:lnTo>
                  <a:pt x="3026321" y="21501"/>
                </a:lnTo>
                <a:lnTo>
                  <a:pt x="3026321" y="24015"/>
                </a:lnTo>
                <a:lnTo>
                  <a:pt x="3014726" y="45681"/>
                </a:lnTo>
                <a:lnTo>
                  <a:pt x="3013887" y="45059"/>
                </a:lnTo>
                <a:lnTo>
                  <a:pt x="3013049" y="45059"/>
                </a:lnTo>
                <a:lnTo>
                  <a:pt x="3012211" y="43802"/>
                </a:lnTo>
                <a:lnTo>
                  <a:pt x="3012211" y="41910"/>
                </a:lnTo>
                <a:lnTo>
                  <a:pt x="3011208" y="38938"/>
                </a:lnTo>
                <a:lnTo>
                  <a:pt x="3009531" y="37680"/>
                </a:lnTo>
                <a:lnTo>
                  <a:pt x="3006839" y="38938"/>
                </a:lnTo>
                <a:lnTo>
                  <a:pt x="3006839" y="41287"/>
                </a:lnTo>
                <a:lnTo>
                  <a:pt x="3009531" y="45681"/>
                </a:lnTo>
                <a:lnTo>
                  <a:pt x="3014726" y="46939"/>
                </a:lnTo>
                <a:lnTo>
                  <a:pt x="3019260" y="46316"/>
                </a:lnTo>
                <a:lnTo>
                  <a:pt x="3030677" y="27152"/>
                </a:lnTo>
                <a:lnTo>
                  <a:pt x="3030677" y="20878"/>
                </a:lnTo>
                <a:lnTo>
                  <a:pt x="3030677" y="1475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02" name="object 302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9372016" y="4852367"/>
            <a:ext cx="725286" cy="1355845"/>
          </a:xfrm>
          <a:prstGeom prst="rect">
            <a:avLst/>
          </a:prstGeom>
        </p:spPr>
      </p:pic>
      <p:sp>
        <p:nvSpPr>
          <p:cNvPr id="303" name="object 303"/>
          <p:cNvSpPr/>
          <p:nvPr/>
        </p:nvSpPr>
        <p:spPr>
          <a:xfrm>
            <a:off x="7154306" y="5562159"/>
            <a:ext cx="2767965" cy="744220"/>
          </a:xfrm>
          <a:custGeom>
            <a:avLst/>
            <a:gdLst/>
            <a:ahLst/>
            <a:cxnLst/>
            <a:rect l="l" t="t" r="r" b="b"/>
            <a:pathLst>
              <a:path w="2767965" h="744220">
                <a:moveTo>
                  <a:pt x="0" y="0"/>
                </a:moveTo>
                <a:lnTo>
                  <a:pt x="0" y="743642"/>
                </a:lnTo>
              </a:path>
              <a:path w="2767965" h="744220">
                <a:moveTo>
                  <a:pt x="0" y="743642"/>
                </a:moveTo>
                <a:lnTo>
                  <a:pt x="2767611" y="743642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9921918" y="5888270"/>
            <a:ext cx="0" cy="417830"/>
          </a:xfrm>
          <a:custGeom>
            <a:avLst/>
            <a:gdLst/>
            <a:ahLst/>
            <a:cxnLst/>
            <a:rect l="l" t="t" r="r" b="b"/>
            <a:pathLst>
              <a:path h="417829">
                <a:moveTo>
                  <a:pt x="0" y="417530"/>
                </a:moveTo>
                <a:lnTo>
                  <a:pt x="0" y="0"/>
                </a:lnTo>
              </a:path>
            </a:pathLst>
          </a:custGeom>
          <a:ln w="1259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2954675" y="5838252"/>
            <a:ext cx="1089660" cy="471805"/>
          </a:xfrm>
          <a:custGeom>
            <a:avLst/>
            <a:gdLst/>
            <a:ahLst/>
            <a:cxnLst/>
            <a:rect l="l" t="t" r="r" b="b"/>
            <a:pathLst>
              <a:path w="1089660" h="471804">
                <a:moveTo>
                  <a:pt x="0" y="471254"/>
                </a:moveTo>
                <a:lnTo>
                  <a:pt x="1089400" y="471254"/>
                </a:lnTo>
                <a:lnTo>
                  <a:pt x="1089400" y="0"/>
                </a:lnTo>
                <a:lnTo>
                  <a:pt x="0" y="0"/>
                </a:lnTo>
                <a:lnTo>
                  <a:pt x="0" y="471254"/>
                </a:lnTo>
                <a:close/>
              </a:path>
              <a:path w="1089660" h="471804">
                <a:moveTo>
                  <a:pt x="728281" y="287192"/>
                </a:moveTo>
                <a:lnTo>
                  <a:pt x="316984" y="28658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3563764" y="6032801"/>
            <a:ext cx="119380" cy="172720"/>
          </a:xfrm>
          <a:custGeom>
            <a:avLst/>
            <a:gdLst/>
            <a:ahLst/>
            <a:cxnLst/>
            <a:rect l="l" t="t" r="r" b="b"/>
            <a:pathLst>
              <a:path w="119379" h="172720">
                <a:moveTo>
                  <a:pt x="0" y="172318"/>
                </a:moveTo>
                <a:lnTo>
                  <a:pt x="119192" y="172318"/>
                </a:lnTo>
              </a:path>
              <a:path w="119379" h="172720">
                <a:moveTo>
                  <a:pt x="76048" y="30881"/>
                </a:moveTo>
                <a:lnTo>
                  <a:pt x="90989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3193923" y="5764758"/>
            <a:ext cx="429259" cy="49530"/>
          </a:xfrm>
          <a:custGeom>
            <a:avLst/>
            <a:gdLst/>
            <a:ahLst/>
            <a:cxnLst/>
            <a:rect l="l" t="t" r="r" b="b"/>
            <a:pathLst>
              <a:path w="429260" h="49529">
                <a:moveTo>
                  <a:pt x="30899" y="0"/>
                </a:moveTo>
                <a:lnTo>
                  <a:pt x="19481" y="0"/>
                </a:lnTo>
                <a:lnTo>
                  <a:pt x="19481" y="1841"/>
                </a:lnTo>
                <a:lnTo>
                  <a:pt x="20320" y="1841"/>
                </a:lnTo>
                <a:lnTo>
                  <a:pt x="21996" y="2463"/>
                </a:lnTo>
                <a:lnTo>
                  <a:pt x="22999" y="4318"/>
                </a:lnTo>
                <a:lnTo>
                  <a:pt x="22999" y="20980"/>
                </a:lnTo>
                <a:lnTo>
                  <a:pt x="7899" y="20980"/>
                </a:lnTo>
                <a:lnTo>
                  <a:pt x="7899" y="4318"/>
                </a:lnTo>
                <a:lnTo>
                  <a:pt x="8902" y="2463"/>
                </a:lnTo>
                <a:lnTo>
                  <a:pt x="10579" y="1841"/>
                </a:lnTo>
                <a:lnTo>
                  <a:pt x="11417" y="1841"/>
                </a:lnTo>
                <a:lnTo>
                  <a:pt x="11417" y="0"/>
                </a:lnTo>
                <a:lnTo>
                  <a:pt x="0" y="0"/>
                </a:lnTo>
                <a:lnTo>
                  <a:pt x="0" y="1841"/>
                </a:lnTo>
                <a:lnTo>
                  <a:pt x="838" y="1841"/>
                </a:lnTo>
                <a:lnTo>
                  <a:pt x="2692" y="2463"/>
                </a:lnTo>
                <a:lnTo>
                  <a:pt x="3530" y="4318"/>
                </a:lnTo>
                <a:lnTo>
                  <a:pt x="3530" y="42608"/>
                </a:lnTo>
                <a:lnTo>
                  <a:pt x="2692" y="43840"/>
                </a:lnTo>
                <a:lnTo>
                  <a:pt x="838" y="44450"/>
                </a:lnTo>
                <a:lnTo>
                  <a:pt x="0" y="44450"/>
                </a:lnTo>
                <a:lnTo>
                  <a:pt x="0" y="46304"/>
                </a:lnTo>
                <a:lnTo>
                  <a:pt x="11417" y="46304"/>
                </a:lnTo>
                <a:lnTo>
                  <a:pt x="11417" y="44450"/>
                </a:lnTo>
                <a:lnTo>
                  <a:pt x="9740" y="44450"/>
                </a:lnTo>
                <a:lnTo>
                  <a:pt x="8902" y="43840"/>
                </a:lnTo>
                <a:lnTo>
                  <a:pt x="7899" y="42608"/>
                </a:lnTo>
                <a:lnTo>
                  <a:pt x="7899" y="22834"/>
                </a:lnTo>
                <a:lnTo>
                  <a:pt x="22999" y="22834"/>
                </a:lnTo>
                <a:lnTo>
                  <a:pt x="22999" y="42608"/>
                </a:lnTo>
                <a:lnTo>
                  <a:pt x="21996" y="43840"/>
                </a:lnTo>
                <a:lnTo>
                  <a:pt x="20320" y="44450"/>
                </a:lnTo>
                <a:lnTo>
                  <a:pt x="19481" y="44450"/>
                </a:lnTo>
                <a:lnTo>
                  <a:pt x="19481" y="46304"/>
                </a:lnTo>
                <a:lnTo>
                  <a:pt x="30899" y="46304"/>
                </a:lnTo>
                <a:lnTo>
                  <a:pt x="30899" y="44450"/>
                </a:lnTo>
                <a:lnTo>
                  <a:pt x="29044" y="44450"/>
                </a:lnTo>
                <a:lnTo>
                  <a:pt x="27368" y="43840"/>
                </a:lnTo>
                <a:lnTo>
                  <a:pt x="26530" y="42608"/>
                </a:lnTo>
                <a:lnTo>
                  <a:pt x="26530" y="4318"/>
                </a:lnTo>
                <a:lnTo>
                  <a:pt x="27368" y="2463"/>
                </a:lnTo>
                <a:lnTo>
                  <a:pt x="29044" y="1841"/>
                </a:lnTo>
                <a:lnTo>
                  <a:pt x="30899" y="1841"/>
                </a:lnTo>
                <a:lnTo>
                  <a:pt x="30899" y="0"/>
                </a:lnTo>
                <a:close/>
              </a:path>
              <a:path w="429260" h="49529">
                <a:moveTo>
                  <a:pt x="429094" y="3695"/>
                </a:moveTo>
                <a:lnTo>
                  <a:pt x="406095" y="3695"/>
                </a:lnTo>
                <a:lnTo>
                  <a:pt x="402577" y="12966"/>
                </a:lnTo>
                <a:lnTo>
                  <a:pt x="404253" y="12966"/>
                </a:lnTo>
                <a:lnTo>
                  <a:pt x="405257" y="11112"/>
                </a:lnTo>
                <a:lnTo>
                  <a:pt x="408787" y="6794"/>
                </a:lnTo>
                <a:lnTo>
                  <a:pt x="414997" y="4927"/>
                </a:lnTo>
                <a:lnTo>
                  <a:pt x="423722" y="4927"/>
                </a:lnTo>
                <a:lnTo>
                  <a:pt x="401726" y="49403"/>
                </a:lnTo>
                <a:lnTo>
                  <a:pt x="426415" y="49403"/>
                </a:lnTo>
                <a:lnTo>
                  <a:pt x="429094" y="38900"/>
                </a:lnTo>
                <a:lnTo>
                  <a:pt x="427253" y="38900"/>
                </a:lnTo>
                <a:lnTo>
                  <a:pt x="426415" y="40754"/>
                </a:lnTo>
                <a:lnTo>
                  <a:pt x="423722" y="45694"/>
                </a:lnTo>
                <a:lnTo>
                  <a:pt x="418515" y="48158"/>
                </a:lnTo>
                <a:lnTo>
                  <a:pt x="406933" y="48158"/>
                </a:lnTo>
                <a:lnTo>
                  <a:pt x="429094" y="369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3068529" y="4932165"/>
            <a:ext cx="383540" cy="1297940"/>
          </a:xfrm>
          <a:custGeom>
            <a:avLst/>
            <a:gdLst/>
            <a:ahLst/>
            <a:cxnLst/>
            <a:rect l="l" t="t" r="r" b="b"/>
            <a:pathLst>
              <a:path w="383539" h="1297939">
                <a:moveTo>
                  <a:pt x="203130" y="0"/>
                </a:moveTo>
                <a:lnTo>
                  <a:pt x="203130" y="1192666"/>
                </a:lnTo>
              </a:path>
              <a:path w="383539" h="1297939">
                <a:moveTo>
                  <a:pt x="0" y="0"/>
                </a:moveTo>
                <a:lnTo>
                  <a:pt x="0" y="1274806"/>
                </a:lnTo>
              </a:path>
              <a:path w="383539" h="1297939">
                <a:moveTo>
                  <a:pt x="383094" y="742402"/>
                </a:moveTo>
                <a:lnTo>
                  <a:pt x="383094" y="1114215"/>
                </a:lnTo>
              </a:path>
              <a:path w="383539" h="1297939">
                <a:moveTo>
                  <a:pt x="246274" y="1248243"/>
                </a:moveTo>
                <a:lnTo>
                  <a:pt x="309060" y="1248243"/>
                </a:lnTo>
              </a:path>
              <a:path w="383539" h="1297939">
                <a:moveTo>
                  <a:pt x="303688" y="1256281"/>
                </a:moveTo>
                <a:lnTo>
                  <a:pt x="246274" y="1296425"/>
                </a:lnTo>
              </a:path>
              <a:path w="383539" h="1297939">
                <a:moveTo>
                  <a:pt x="308221" y="1249483"/>
                </a:moveTo>
                <a:lnTo>
                  <a:pt x="246274" y="1292720"/>
                </a:lnTo>
              </a:path>
              <a:path w="383539" h="1297939">
                <a:moveTo>
                  <a:pt x="304527" y="1248243"/>
                </a:moveTo>
                <a:lnTo>
                  <a:pt x="246274" y="1289015"/>
                </a:lnTo>
              </a:path>
              <a:path w="383539" h="1297939">
                <a:moveTo>
                  <a:pt x="299323" y="1248243"/>
                </a:moveTo>
                <a:lnTo>
                  <a:pt x="246274" y="1284697"/>
                </a:lnTo>
              </a:path>
              <a:path w="383539" h="1297939">
                <a:moveTo>
                  <a:pt x="293112" y="1248243"/>
                </a:moveTo>
                <a:lnTo>
                  <a:pt x="246274" y="1280976"/>
                </a:lnTo>
              </a:path>
              <a:path w="383539" h="1297939">
                <a:moveTo>
                  <a:pt x="287908" y="1248243"/>
                </a:moveTo>
                <a:lnTo>
                  <a:pt x="246274" y="1277271"/>
                </a:lnTo>
              </a:path>
              <a:path w="383539" h="1297939">
                <a:moveTo>
                  <a:pt x="282536" y="1248243"/>
                </a:moveTo>
                <a:lnTo>
                  <a:pt x="246274" y="1273566"/>
                </a:lnTo>
              </a:path>
              <a:path w="383539" h="1297939">
                <a:moveTo>
                  <a:pt x="277164" y="1248243"/>
                </a:moveTo>
                <a:lnTo>
                  <a:pt x="246274" y="1269249"/>
                </a:lnTo>
              </a:path>
              <a:path w="383539" h="1297939">
                <a:moveTo>
                  <a:pt x="271120" y="1248243"/>
                </a:moveTo>
                <a:lnTo>
                  <a:pt x="246274" y="1265544"/>
                </a:lnTo>
              </a:path>
              <a:path w="383539" h="1297939">
                <a:moveTo>
                  <a:pt x="265748" y="1248243"/>
                </a:moveTo>
                <a:lnTo>
                  <a:pt x="246274" y="1261839"/>
                </a:lnTo>
              </a:path>
              <a:path w="383539" h="1297939">
                <a:moveTo>
                  <a:pt x="260544" y="1248243"/>
                </a:moveTo>
                <a:lnTo>
                  <a:pt x="246274" y="1258133"/>
                </a:lnTo>
              </a:path>
              <a:path w="383539" h="1297939">
                <a:moveTo>
                  <a:pt x="255172" y="1248243"/>
                </a:moveTo>
                <a:lnTo>
                  <a:pt x="246274" y="1254428"/>
                </a:lnTo>
              </a:path>
              <a:path w="383539" h="1297939">
                <a:moveTo>
                  <a:pt x="301002" y="1261839"/>
                </a:moveTo>
                <a:lnTo>
                  <a:pt x="250807" y="1297665"/>
                </a:lnTo>
              </a:path>
              <a:path w="383539" h="1297939">
                <a:moveTo>
                  <a:pt x="303688" y="1290255"/>
                </a:moveTo>
                <a:lnTo>
                  <a:pt x="246274" y="1250095"/>
                </a:lnTo>
              </a:path>
              <a:path w="383539" h="1297939">
                <a:moveTo>
                  <a:pt x="302009" y="1284697"/>
                </a:moveTo>
                <a:lnTo>
                  <a:pt x="248960" y="1248243"/>
                </a:lnTo>
              </a:path>
              <a:path w="383539" h="1297939">
                <a:moveTo>
                  <a:pt x="308221" y="1297665"/>
                </a:moveTo>
                <a:lnTo>
                  <a:pt x="246274" y="1254428"/>
                </a:lnTo>
              </a:path>
              <a:path w="383539" h="1297939">
                <a:moveTo>
                  <a:pt x="302849" y="1297665"/>
                </a:moveTo>
                <a:lnTo>
                  <a:pt x="246274" y="1258133"/>
                </a:lnTo>
              </a:path>
              <a:path w="383539" h="1297939">
                <a:moveTo>
                  <a:pt x="297477" y="1297665"/>
                </a:moveTo>
                <a:lnTo>
                  <a:pt x="246274" y="1261839"/>
                </a:lnTo>
              </a:path>
              <a:path w="383539" h="1297939">
                <a:moveTo>
                  <a:pt x="291433" y="1297665"/>
                </a:moveTo>
                <a:lnTo>
                  <a:pt x="246274" y="1265544"/>
                </a:lnTo>
              </a:path>
              <a:path w="383539" h="1297939">
                <a:moveTo>
                  <a:pt x="308221" y="1297665"/>
                </a:moveTo>
                <a:lnTo>
                  <a:pt x="246274" y="1297665"/>
                </a:lnTo>
              </a:path>
              <a:path w="383539" h="1297939">
                <a:moveTo>
                  <a:pt x="286061" y="1297665"/>
                </a:moveTo>
                <a:lnTo>
                  <a:pt x="246274" y="1269861"/>
                </a:lnTo>
              </a:path>
              <a:path w="383539" h="1297939">
                <a:moveTo>
                  <a:pt x="280689" y="1297665"/>
                </a:moveTo>
                <a:lnTo>
                  <a:pt x="246274" y="1273566"/>
                </a:lnTo>
              </a:path>
              <a:path w="383539" h="1297939">
                <a:moveTo>
                  <a:pt x="275485" y="1297665"/>
                </a:moveTo>
                <a:lnTo>
                  <a:pt x="246274" y="1277271"/>
                </a:lnTo>
              </a:path>
              <a:path w="383539" h="1297939">
                <a:moveTo>
                  <a:pt x="269273" y="1297665"/>
                </a:moveTo>
                <a:lnTo>
                  <a:pt x="246274" y="1280976"/>
                </a:lnTo>
              </a:path>
              <a:path w="383539" h="1297939">
                <a:moveTo>
                  <a:pt x="264069" y="1297665"/>
                </a:moveTo>
                <a:lnTo>
                  <a:pt x="246274" y="1285309"/>
                </a:lnTo>
              </a:path>
              <a:path w="383539" h="1297939">
                <a:moveTo>
                  <a:pt x="258697" y="1297665"/>
                </a:moveTo>
                <a:lnTo>
                  <a:pt x="246274" y="1289015"/>
                </a:lnTo>
              </a:path>
              <a:path w="383539" h="1297939">
                <a:moveTo>
                  <a:pt x="253325" y="1297665"/>
                </a:moveTo>
                <a:lnTo>
                  <a:pt x="246274" y="1292720"/>
                </a:lnTo>
              </a:path>
              <a:path w="383539" h="1297939">
                <a:moveTo>
                  <a:pt x="240231" y="1274806"/>
                </a:moveTo>
                <a:lnTo>
                  <a:pt x="0" y="1274806"/>
                </a:lnTo>
              </a:path>
              <a:path w="383539" h="1297939">
                <a:moveTo>
                  <a:pt x="246274" y="1297665"/>
                </a:moveTo>
                <a:lnTo>
                  <a:pt x="246274" y="1248243"/>
                </a:lnTo>
              </a:path>
              <a:path w="383539" h="1297939">
                <a:moveTo>
                  <a:pt x="248121" y="1297665"/>
                </a:moveTo>
                <a:lnTo>
                  <a:pt x="246274" y="1296425"/>
                </a:lnTo>
              </a:path>
              <a:path w="383539" h="1297939">
                <a:moveTo>
                  <a:pt x="249800" y="1248243"/>
                </a:moveTo>
                <a:lnTo>
                  <a:pt x="246274" y="1250095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3001454" y="5764758"/>
            <a:ext cx="29209" cy="54610"/>
          </a:xfrm>
          <a:custGeom>
            <a:avLst/>
            <a:gdLst/>
            <a:ahLst/>
            <a:cxnLst/>
            <a:rect l="l" t="t" r="r" b="b"/>
            <a:pathLst>
              <a:path w="29210" h="54610">
                <a:moveTo>
                  <a:pt x="29133" y="0"/>
                </a:moveTo>
                <a:lnTo>
                  <a:pt x="7962" y="0"/>
                </a:lnTo>
                <a:lnTo>
                  <a:pt x="7962" y="1841"/>
                </a:lnTo>
                <a:lnTo>
                  <a:pt x="15862" y="1841"/>
                </a:lnTo>
                <a:lnTo>
                  <a:pt x="16700" y="3695"/>
                </a:lnTo>
                <a:lnTo>
                  <a:pt x="16700" y="45694"/>
                </a:lnTo>
                <a:lnTo>
                  <a:pt x="15024" y="50634"/>
                </a:lnTo>
                <a:lnTo>
                  <a:pt x="8826" y="53111"/>
                </a:lnTo>
                <a:lnTo>
                  <a:pt x="6184" y="52489"/>
                </a:lnTo>
                <a:lnTo>
                  <a:pt x="5308" y="51257"/>
                </a:lnTo>
                <a:lnTo>
                  <a:pt x="6184" y="50012"/>
                </a:lnTo>
                <a:lnTo>
                  <a:pt x="6184" y="49403"/>
                </a:lnTo>
                <a:lnTo>
                  <a:pt x="5308" y="46939"/>
                </a:lnTo>
                <a:lnTo>
                  <a:pt x="2654" y="45694"/>
                </a:lnTo>
                <a:lnTo>
                  <a:pt x="889" y="46939"/>
                </a:lnTo>
                <a:lnTo>
                  <a:pt x="0" y="49403"/>
                </a:lnTo>
                <a:lnTo>
                  <a:pt x="2654" y="53111"/>
                </a:lnTo>
                <a:lnTo>
                  <a:pt x="7962" y="54343"/>
                </a:lnTo>
                <a:lnTo>
                  <a:pt x="12369" y="53721"/>
                </a:lnTo>
                <a:lnTo>
                  <a:pt x="16700" y="51257"/>
                </a:lnTo>
                <a:lnTo>
                  <a:pt x="19392" y="47548"/>
                </a:lnTo>
                <a:lnTo>
                  <a:pt x="20231" y="41986"/>
                </a:lnTo>
                <a:lnTo>
                  <a:pt x="20231" y="3695"/>
                </a:lnTo>
                <a:lnTo>
                  <a:pt x="21234" y="1841"/>
                </a:lnTo>
                <a:lnTo>
                  <a:pt x="29133" y="1841"/>
                </a:lnTo>
                <a:lnTo>
                  <a:pt x="29133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3322862" y="6155713"/>
            <a:ext cx="179705" cy="99695"/>
          </a:xfrm>
          <a:custGeom>
            <a:avLst/>
            <a:gdLst/>
            <a:ahLst/>
            <a:cxnLst/>
            <a:rect l="l" t="t" r="r" b="b"/>
            <a:pathLst>
              <a:path w="179704" h="99695">
                <a:moveTo>
                  <a:pt x="178284" y="24695"/>
                </a:moveTo>
                <a:lnTo>
                  <a:pt x="165022" y="12967"/>
                </a:lnTo>
                <a:lnTo>
                  <a:pt x="147395" y="4945"/>
                </a:lnTo>
                <a:lnTo>
                  <a:pt x="127082" y="0"/>
                </a:lnTo>
                <a:lnTo>
                  <a:pt x="105930" y="0"/>
                </a:lnTo>
                <a:lnTo>
                  <a:pt x="85616" y="4945"/>
                </a:lnTo>
                <a:lnTo>
                  <a:pt x="67989" y="12967"/>
                </a:lnTo>
                <a:lnTo>
                  <a:pt x="54727" y="24695"/>
                </a:lnTo>
              </a:path>
              <a:path w="179704" h="99695">
                <a:moveTo>
                  <a:pt x="53888" y="74117"/>
                </a:moveTo>
                <a:lnTo>
                  <a:pt x="66982" y="85845"/>
                </a:lnTo>
                <a:lnTo>
                  <a:pt x="84777" y="94495"/>
                </a:lnTo>
                <a:lnTo>
                  <a:pt x="105930" y="99441"/>
                </a:lnTo>
                <a:lnTo>
                  <a:pt x="127921" y="99441"/>
                </a:lnTo>
                <a:lnTo>
                  <a:pt x="148234" y="94495"/>
                </a:lnTo>
                <a:lnTo>
                  <a:pt x="165861" y="85845"/>
                </a:lnTo>
                <a:lnTo>
                  <a:pt x="179124" y="74117"/>
                </a:lnTo>
              </a:path>
              <a:path w="179704" h="99695">
                <a:moveTo>
                  <a:pt x="45830" y="43236"/>
                </a:moveTo>
                <a:lnTo>
                  <a:pt x="1678" y="74117"/>
                </a:lnTo>
              </a:path>
              <a:path w="179704" h="99695">
                <a:moveTo>
                  <a:pt x="45830" y="56816"/>
                </a:moveTo>
                <a:lnTo>
                  <a:pt x="0" y="24695"/>
                </a:lnTo>
              </a:path>
              <a:path w="179704" h="99695">
                <a:moveTo>
                  <a:pt x="44990" y="52499"/>
                </a:moveTo>
                <a:lnTo>
                  <a:pt x="6211" y="24695"/>
                </a:lnTo>
              </a:path>
              <a:path w="179704" h="99695">
                <a:moveTo>
                  <a:pt x="44990" y="48166"/>
                </a:moveTo>
                <a:lnTo>
                  <a:pt x="11415" y="24695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3391687" y="6257010"/>
            <a:ext cx="89535" cy="46990"/>
          </a:xfrm>
          <a:custGeom>
            <a:avLst/>
            <a:gdLst/>
            <a:ahLst/>
            <a:cxnLst/>
            <a:rect l="l" t="t" r="r" b="b"/>
            <a:pathLst>
              <a:path w="89535" h="46989">
                <a:moveTo>
                  <a:pt x="18465" y="45097"/>
                </a:moveTo>
                <a:lnTo>
                  <a:pt x="15951" y="45097"/>
                </a:lnTo>
                <a:lnTo>
                  <a:pt x="12420" y="44462"/>
                </a:lnTo>
                <a:lnTo>
                  <a:pt x="11417" y="40754"/>
                </a:lnTo>
                <a:lnTo>
                  <a:pt x="11417" y="0"/>
                </a:lnTo>
                <a:lnTo>
                  <a:pt x="9740" y="0"/>
                </a:lnTo>
                <a:lnTo>
                  <a:pt x="9740" y="1231"/>
                </a:lnTo>
                <a:lnTo>
                  <a:pt x="7048" y="3708"/>
                </a:lnTo>
                <a:lnTo>
                  <a:pt x="6210" y="4318"/>
                </a:lnTo>
                <a:lnTo>
                  <a:pt x="0" y="4318"/>
                </a:lnTo>
                <a:lnTo>
                  <a:pt x="0" y="6172"/>
                </a:lnTo>
                <a:lnTo>
                  <a:pt x="4368" y="6172"/>
                </a:lnTo>
                <a:lnTo>
                  <a:pt x="6210" y="6781"/>
                </a:lnTo>
                <a:lnTo>
                  <a:pt x="7048" y="8648"/>
                </a:lnTo>
                <a:lnTo>
                  <a:pt x="7048" y="40754"/>
                </a:lnTo>
                <a:lnTo>
                  <a:pt x="6210" y="44462"/>
                </a:lnTo>
                <a:lnTo>
                  <a:pt x="5207" y="44462"/>
                </a:lnTo>
                <a:lnTo>
                  <a:pt x="1676" y="45097"/>
                </a:lnTo>
                <a:lnTo>
                  <a:pt x="0" y="45097"/>
                </a:lnTo>
                <a:lnTo>
                  <a:pt x="0" y="46939"/>
                </a:lnTo>
                <a:lnTo>
                  <a:pt x="18465" y="46939"/>
                </a:lnTo>
                <a:lnTo>
                  <a:pt x="18465" y="45097"/>
                </a:lnTo>
                <a:close/>
              </a:path>
              <a:path w="89535" h="46989">
                <a:moveTo>
                  <a:pt x="53886" y="9880"/>
                </a:moveTo>
                <a:lnTo>
                  <a:pt x="41465" y="0"/>
                </a:lnTo>
                <a:lnTo>
                  <a:pt x="39789" y="609"/>
                </a:lnTo>
                <a:lnTo>
                  <a:pt x="36258" y="1231"/>
                </a:lnTo>
                <a:lnTo>
                  <a:pt x="33578" y="3086"/>
                </a:lnTo>
                <a:lnTo>
                  <a:pt x="31724" y="4927"/>
                </a:lnTo>
                <a:lnTo>
                  <a:pt x="30048" y="8026"/>
                </a:lnTo>
                <a:lnTo>
                  <a:pt x="29044" y="11734"/>
                </a:lnTo>
                <a:lnTo>
                  <a:pt x="30048" y="14820"/>
                </a:lnTo>
                <a:lnTo>
                  <a:pt x="32562" y="16065"/>
                </a:lnTo>
                <a:lnTo>
                  <a:pt x="34417" y="14820"/>
                </a:lnTo>
                <a:lnTo>
                  <a:pt x="35255" y="12966"/>
                </a:lnTo>
                <a:lnTo>
                  <a:pt x="34417" y="11112"/>
                </a:lnTo>
                <a:lnTo>
                  <a:pt x="33578" y="8026"/>
                </a:lnTo>
                <a:lnTo>
                  <a:pt x="33578" y="6781"/>
                </a:lnTo>
                <a:lnTo>
                  <a:pt x="35255" y="3708"/>
                </a:lnTo>
                <a:lnTo>
                  <a:pt x="37096" y="2463"/>
                </a:lnTo>
                <a:lnTo>
                  <a:pt x="40627" y="1854"/>
                </a:lnTo>
                <a:lnTo>
                  <a:pt x="44145" y="2463"/>
                </a:lnTo>
                <a:lnTo>
                  <a:pt x="46837" y="4318"/>
                </a:lnTo>
                <a:lnTo>
                  <a:pt x="46837" y="4927"/>
                </a:lnTo>
                <a:lnTo>
                  <a:pt x="48514" y="8026"/>
                </a:lnTo>
                <a:lnTo>
                  <a:pt x="48514" y="16065"/>
                </a:lnTo>
                <a:lnTo>
                  <a:pt x="46837" y="19773"/>
                </a:lnTo>
                <a:lnTo>
                  <a:pt x="44983" y="22237"/>
                </a:lnTo>
                <a:lnTo>
                  <a:pt x="43307" y="25323"/>
                </a:lnTo>
                <a:lnTo>
                  <a:pt x="40627" y="28409"/>
                </a:lnTo>
                <a:lnTo>
                  <a:pt x="39789" y="29032"/>
                </a:lnTo>
                <a:lnTo>
                  <a:pt x="37096" y="32118"/>
                </a:lnTo>
                <a:lnTo>
                  <a:pt x="35255" y="34594"/>
                </a:lnTo>
                <a:lnTo>
                  <a:pt x="32562" y="37058"/>
                </a:lnTo>
                <a:lnTo>
                  <a:pt x="32562" y="37680"/>
                </a:lnTo>
                <a:lnTo>
                  <a:pt x="30048" y="40754"/>
                </a:lnTo>
                <a:lnTo>
                  <a:pt x="28206" y="43243"/>
                </a:lnTo>
                <a:lnTo>
                  <a:pt x="28206" y="46939"/>
                </a:lnTo>
                <a:lnTo>
                  <a:pt x="52044" y="46939"/>
                </a:lnTo>
                <a:lnTo>
                  <a:pt x="53886" y="35204"/>
                </a:lnTo>
                <a:lnTo>
                  <a:pt x="52044" y="35204"/>
                </a:lnTo>
                <a:lnTo>
                  <a:pt x="52044" y="38290"/>
                </a:lnTo>
                <a:lnTo>
                  <a:pt x="50355" y="40754"/>
                </a:lnTo>
                <a:lnTo>
                  <a:pt x="49352" y="41389"/>
                </a:lnTo>
                <a:lnTo>
                  <a:pt x="46837" y="42608"/>
                </a:lnTo>
                <a:lnTo>
                  <a:pt x="31724" y="42608"/>
                </a:lnTo>
                <a:lnTo>
                  <a:pt x="36258" y="36436"/>
                </a:lnTo>
                <a:lnTo>
                  <a:pt x="38773" y="32740"/>
                </a:lnTo>
                <a:lnTo>
                  <a:pt x="41465" y="30251"/>
                </a:lnTo>
                <a:lnTo>
                  <a:pt x="44145" y="27178"/>
                </a:lnTo>
                <a:lnTo>
                  <a:pt x="47675" y="24091"/>
                </a:lnTo>
                <a:lnTo>
                  <a:pt x="50355" y="20993"/>
                </a:lnTo>
                <a:lnTo>
                  <a:pt x="52044" y="17919"/>
                </a:lnTo>
                <a:lnTo>
                  <a:pt x="52882" y="15430"/>
                </a:lnTo>
                <a:lnTo>
                  <a:pt x="53886" y="11734"/>
                </a:lnTo>
                <a:lnTo>
                  <a:pt x="53886" y="9880"/>
                </a:lnTo>
                <a:close/>
              </a:path>
              <a:path w="89535" h="46989">
                <a:moveTo>
                  <a:pt x="89141" y="609"/>
                </a:moveTo>
                <a:lnTo>
                  <a:pt x="80238" y="609"/>
                </a:lnTo>
                <a:lnTo>
                  <a:pt x="80238" y="2463"/>
                </a:lnTo>
                <a:lnTo>
                  <a:pt x="82931" y="3086"/>
                </a:lnTo>
                <a:lnTo>
                  <a:pt x="82931" y="6172"/>
                </a:lnTo>
                <a:lnTo>
                  <a:pt x="75044" y="35826"/>
                </a:lnTo>
                <a:lnTo>
                  <a:pt x="74193" y="35826"/>
                </a:lnTo>
                <a:lnTo>
                  <a:pt x="67144" y="5562"/>
                </a:lnTo>
                <a:lnTo>
                  <a:pt x="67144" y="3086"/>
                </a:lnTo>
                <a:lnTo>
                  <a:pt x="68821" y="2463"/>
                </a:lnTo>
                <a:lnTo>
                  <a:pt x="69672" y="2463"/>
                </a:lnTo>
                <a:lnTo>
                  <a:pt x="69672" y="609"/>
                </a:lnTo>
                <a:lnTo>
                  <a:pt x="59093" y="609"/>
                </a:lnTo>
                <a:lnTo>
                  <a:pt x="59093" y="2463"/>
                </a:lnTo>
                <a:lnTo>
                  <a:pt x="59931" y="2463"/>
                </a:lnTo>
                <a:lnTo>
                  <a:pt x="62611" y="3086"/>
                </a:lnTo>
                <a:lnTo>
                  <a:pt x="63627" y="6172"/>
                </a:lnTo>
                <a:lnTo>
                  <a:pt x="72351" y="46939"/>
                </a:lnTo>
                <a:lnTo>
                  <a:pt x="74193" y="46939"/>
                </a:lnTo>
                <a:lnTo>
                  <a:pt x="84772" y="6172"/>
                </a:lnTo>
                <a:lnTo>
                  <a:pt x="86448" y="3086"/>
                </a:lnTo>
                <a:lnTo>
                  <a:pt x="88303" y="2463"/>
                </a:lnTo>
                <a:lnTo>
                  <a:pt x="89141" y="2463"/>
                </a:lnTo>
                <a:lnTo>
                  <a:pt x="89141" y="60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3330752" y="6046381"/>
            <a:ext cx="301625" cy="183515"/>
          </a:xfrm>
          <a:custGeom>
            <a:avLst/>
            <a:gdLst/>
            <a:ahLst/>
            <a:cxnLst/>
            <a:rect l="l" t="t" r="r" b="b"/>
            <a:pathLst>
              <a:path w="301625" h="183514">
                <a:moveTo>
                  <a:pt x="37100" y="156886"/>
                </a:moveTo>
                <a:lnTo>
                  <a:pt x="0" y="183449"/>
                </a:lnTo>
              </a:path>
              <a:path w="301625" h="183514">
                <a:moveTo>
                  <a:pt x="37100" y="160591"/>
                </a:moveTo>
                <a:lnTo>
                  <a:pt x="5372" y="183449"/>
                </a:lnTo>
              </a:path>
              <a:path w="301625" h="183514">
                <a:moveTo>
                  <a:pt x="37940" y="164296"/>
                </a:moveTo>
                <a:lnTo>
                  <a:pt x="10576" y="183449"/>
                </a:lnTo>
              </a:path>
              <a:path w="301625" h="183514">
                <a:moveTo>
                  <a:pt x="37940" y="167389"/>
                </a:moveTo>
                <a:lnTo>
                  <a:pt x="15948" y="183449"/>
                </a:lnTo>
              </a:path>
              <a:path w="301625" h="183514">
                <a:moveTo>
                  <a:pt x="39786" y="171094"/>
                </a:moveTo>
                <a:lnTo>
                  <a:pt x="22159" y="183449"/>
                </a:lnTo>
              </a:path>
              <a:path w="301625" h="183514">
                <a:moveTo>
                  <a:pt x="40626" y="173558"/>
                </a:moveTo>
                <a:lnTo>
                  <a:pt x="27363" y="183449"/>
                </a:lnTo>
              </a:path>
              <a:path w="301625" h="183514">
                <a:moveTo>
                  <a:pt x="41465" y="176651"/>
                </a:moveTo>
                <a:lnTo>
                  <a:pt x="32735" y="183449"/>
                </a:lnTo>
              </a:path>
              <a:path w="301625" h="183514">
                <a:moveTo>
                  <a:pt x="43312" y="179744"/>
                </a:moveTo>
                <a:lnTo>
                  <a:pt x="37940" y="183449"/>
                </a:lnTo>
              </a:path>
              <a:path w="301625" h="183514">
                <a:moveTo>
                  <a:pt x="44990" y="182209"/>
                </a:moveTo>
                <a:lnTo>
                  <a:pt x="44151" y="183449"/>
                </a:lnTo>
              </a:path>
              <a:path w="301625" h="183514">
                <a:moveTo>
                  <a:pt x="37940" y="154421"/>
                </a:moveTo>
                <a:lnTo>
                  <a:pt x="8897" y="134027"/>
                </a:lnTo>
              </a:path>
              <a:path w="301625" h="183514">
                <a:moveTo>
                  <a:pt x="37940" y="150716"/>
                </a:moveTo>
                <a:lnTo>
                  <a:pt x="14101" y="134027"/>
                </a:lnTo>
              </a:path>
              <a:path w="301625" h="183514">
                <a:moveTo>
                  <a:pt x="38779" y="147623"/>
                </a:moveTo>
                <a:lnTo>
                  <a:pt x="20313" y="134027"/>
                </a:lnTo>
              </a:path>
              <a:path w="301625" h="183514">
                <a:moveTo>
                  <a:pt x="40626" y="144530"/>
                </a:moveTo>
                <a:lnTo>
                  <a:pt x="25685" y="134027"/>
                </a:lnTo>
              </a:path>
              <a:path w="301625" h="183514">
                <a:moveTo>
                  <a:pt x="41465" y="141453"/>
                </a:moveTo>
                <a:lnTo>
                  <a:pt x="30889" y="134027"/>
                </a:lnTo>
              </a:path>
              <a:path w="301625" h="183514">
                <a:moveTo>
                  <a:pt x="43312" y="138972"/>
                </a:moveTo>
                <a:lnTo>
                  <a:pt x="36261" y="134027"/>
                </a:lnTo>
              </a:path>
              <a:path w="301625" h="183514">
                <a:moveTo>
                  <a:pt x="44990" y="136507"/>
                </a:moveTo>
                <a:lnTo>
                  <a:pt x="42304" y="134027"/>
                </a:lnTo>
              </a:path>
              <a:path w="301625" h="183514">
                <a:moveTo>
                  <a:pt x="233012" y="183449"/>
                </a:moveTo>
                <a:lnTo>
                  <a:pt x="233012" y="134027"/>
                </a:lnTo>
              </a:path>
              <a:path w="301625" h="183514">
                <a:moveTo>
                  <a:pt x="233012" y="138972"/>
                </a:moveTo>
                <a:lnTo>
                  <a:pt x="172241" y="181597"/>
                </a:lnTo>
              </a:path>
              <a:path w="301625" h="183514">
                <a:moveTo>
                  <a:pt x="233012" y="135267"/>
                </a:moveTo>
                <a:lnTo>
                  <a:pt x="176606" y="174799"/>
                </a:lnTo>
              </a:path>
              <a:path w="301625" h="183514">
                <a:moveTo>
                  <a:pt x="229487" y="134027"/>
                </a:moveTo>
                <a:lnTo>
                  <a:pt x="178284" y="169853"/>
                </a:lnTo>
              </a:path>
              <a:path w="301625" h="183514">
                <a:moveTo>
                  <a:pt x="224282" y="134027"/>
                </a:moveTo>
                <a:lnTo>
                  <a:pt x="180131" y="164908"/>
                </a:lnTo>
              </a:path>
              <a:path w="301625" h="183514">
                <a:moveTo>
                  <a:pt x="218071" y="134027"/>
                </a:moveTo>
                <a:lnTo>
                  <a:pt x="180131" y="160591"/>
                </a:lnTo>
              </a:path>
              <a:path w="301625" h="183514">
                <a:moveTo>
                  <a:pt x="212699" y="134027"/>
                </a:moveTo>
                <a:lnTo>
                  <a:pt x="180131" y="156886"/>
                </a:lnTo>
              </a:path>
              <a:path w="301625" h="183514">
                <a:moveTo>
                  <a:pt x="233012" y="143305"/>
                </a:moveTo>
                <a:lnTo>
                  <a:pt x="175766" y="183449"/>
                </a:lnTo>
              </a:path>
              <a:path w="301625" h="183514">
                <a:moveTo>
                  <a:pt x="233012" y="147010"/>
                </a:moveTo>
                <a:lnTo>
                  <a:pt x="180970" y="183449"/>
                </a:lnTo>
              </a:path>
              <a:path w="301625" h="183514">
                <a:moveTo>
                  <a:pt x="233012" y="150716"/>
                </a:moveTo>
                <a:lnTo>
                  <a:pt x="187182" y="183449"/>
                </a:lnTo>
              </a:path>
              <a:path w="301625" h="183514">
                <a:moveTo>
                  <a:pt x="233012" y="179116"/>
                </a:moveTo>
                <a:lnTo>
                  <a:pt x="173080" y="137120"/>
                </a:lnTo>
              </a:path>
              <a:path w="301625" h="183514">
                <a:moveTo>
                  <a:pt x="233012" y="175411"/>
                </a:moveTo>
                <a:lnTo>
                  <a:pt x="173920" y="134027"/>
                </a:lnTo>
              </a:path>
              <a:path w="301625" h="183514">
                <a:moveTo>
                  <a:pt x="233012" y="171706"/>
                </a:moveTo>
                <a:lnTo>
                  <a:pt x="179292" y="134027"/>
                </a:lnTo>
              </a:path>
              <a:path w="301625" h="183514">
                <a:moveTo>
                  <a:pt x="233012" y="168001"/>
                </a:moveTo>
                <a:lnTo>
                  <a:pt x="185335" y="134027"/>
                </a:lnTo>
              </a:path>
              <a:path w="301625" h="183514">
                <a:moveTo>
                  <a:pt x="233012" y="163683"/>
                </a:moveTo>
                <a:lnTo>
                  <a:pt x="190707" y="134027"/>
                </a:lnTo>
              </a:path>
              <a:path w="301625" h="183514">
                <a:moveTo>
                  <a:pt x="233012" y="159978"/>
                </a:moveTo>
                <a:lnTo>
                  <a:pt x="195911" y="134027"/>
                </a:lnTo>
              </a:path>
              <a:path w="301625" h="183514">
                <a:moveTo>
                  <a:pt x="233012" y="156273"/>
                </a:moveTo>
                <a:lnTo>
                  <a:pt x="201283" y="134027"/>
                </a:lnTo>
              </a:path>
              <a:path w="301625" h="183514">
                <a:moveTo>
                  <a:pt x="227808" y="183449"/>
                </a:moveTo>
                <a:lnTo>
                  <a:pt x="178284" y="148863"/>
                </a:lnTo>
              </a:path>
              <a:path w="301625" h="183514">
                <a:moveTo>
                  <a:pt x="233012" y="154421"/>
                </a:moveTo>
                <a:lnTo>
                  <a:pt x="192386" y="183449"/>
                </a:lnTo>
              </a:path>
              <a:path w="301625" h="183514">
                <a:moveTo>
                  <a:pt x="222436" y="183449"/>
                </a:moveTo>
                <a:lnTo>
                  <a:pt x="180131" y="153180"/>
                </a:lnTo>
              </a:path>
              <a:path w="301625" h="183514">
                <a:moveTo>
                  <a:pt x="171233" y="183449"/>
                </a:moveTo>
                <a:lnTo>
                  <a:pt x="233012" y="183449"/>
                </a:lnTo>
              </a:path>
              <a:path w="301625" h="183514">
                <a:moveTo>
                  <a:pt x="233012" y="158738"/>
                </a:moveTo>
                <a:lnTo>
                  <a:pt x="197758" y="183449"/>
                </a:lnTo>
              </a:path>
              <a:path w="301625" h="183514">
                <a:moveTo>
                  <a:pt x="233012" y="162443"/>
                </a:moveTo>
                <a:lnTo>
                  <a:pt x="203130" y="183449"/>
                </a:lnTo>
              </a:path>
              <a:path w="301625" h="183514">
                <a:moveTo>
                  <a:pt x="233012" y="166148"/>
                </a:moveTo>
                <a:lnTo>
                  <a:pt x="209174" y="183449"/>
                </a:lnTo>
              </a:path>
              <a:path w="301625" h="183514">
                <a:moveTo>
                  <a:pt x="233012" y="169853"/>
                </a:moveTo>
                <a:lnTo>
                  <a:pt x="214546" y="183449"/>
                </a:lnTo>
              </a:path>
              <a:path w="301625" h="183514">
                <a:moveTo>
                  <a:pt x="233012" y="173558"/>
                </a:moveTo>
                <a:lnTo>
                  <a:pt x="219750" y="183449"/>
                </a:lnTo>
              </a:path>
              <a:path w="301625" h="183514">
                <a:moveTo>
                  <a:pt x="233012" y="177892"/>
                </a:moveTo>
                <a:lnTo>
                  <a:pt x="225122" y="183449"/>
                </a:lnTo>
              </a:path>
              <a:path w="301625" h="183514">
                <a:moveTo>
                  <a:pt x="233012" y="181597"/>
                </a:moveTo>
                <a:lnTo>
                  <a:pt x="231333" y="183449"/>
                </a:lnTo>
              </a:path>
              <a:path w="301625" h="183514">
                <a:moveTo>
                  <a:pt x="216224" y="183449"/>
                </a:moveTo>
                <a:lnTo>
                  <a:pt x="180131" y="157498"/>
                </a:lnTo>
              </a:path>
              <a:path w="301625" h="183514">
                <a:moveTo>
                  <a:pt x="211020" y="183449"/>
                </a:moveTo>
                <a:lnTo>
                  <a:pt x="180131" y="161203"/>
                </a:lnTo>
              </a:path>
              <a:path w="301625" h="183514">
                <a:moveTo>
                  <a:pt x="205648" y="183449"/>
                </a:moveTo>
                <a:lnTo>
                  <a:pt x="180131" y="164908"/>
                </a:lnTo>
              </a:path>
              <a:path w="301625" h="183514">
                <a:moveTo>
                  <a:pt x="200444" y="183449"/>
                </a:moveTo>
                <a:lnTo>
                  <a:pt x="179292" y="168629"/>
                </a:lnTo>
              </a:path>
              <a:path w="301625" h="183514">
                <a:moveTo>
                  <a:pt x="195072" y="183449"/>
                </a:moveTo>
                <a:lnTo>
                  <a:pt x="178284" y="171706"/>
                </a:lnTo>
              </a:path>
              <a:path w="301625" h="183514">
                <a:moveTo>
                  <a:pt x="188861" y="183449"/>
                </a:moveTo>
                <a:lnTo>
                  <a:pt x="176606" y="174186"/>
                </a:lnTo>
              </a:path>
              <a:path w="301625" h="183514">
                <a:moveTo>
                  <a:pt x="183656" y="183449"/>
                </a:moveTo>
                <a:lnTo>
                  <a:pt x="175766" y="177264"/>
                </a:lnTo>
              </a:path>
              <a:path w="301625" h="183514">
                <a:moveTo>
                  <a:pt x="178284" y="183449"/>
                </a:moveTo>
                <a:lnTo>
                  <a:pt x="173920" y="179744"/>
                </a:lnTo>
              </a:path>
              <a:path w="301625" h="183514">
                <a:moveTo>
                  <a:pt x="173080" y="183449"/>
                </a:moveTo>
                <a:lnTo>
                  <a:pt x="172241" y="182821"/>
                </a:lnTo>
              </a:path>
              <a:path w="301625" h="183514">
                <a:moveTo>
                  <a:pt x="233012" y="134027"/>
                </a:moveTo>
                <a:lnTo>
                  <a:pt x="170394" y="134027"/>
                </a:lnTo>
              </a:path>
              <a:path w="301625" h="183514">
                <a:moveTo>
                  <a:pt x="207495" y="134027"/>
                </a:moveTo>
                <a:lnTo>
                  <a:pt x="180131" y="153180"/>
                </a:lnTo>
              </a:path>
              <a:path w="301625" h="183514">
                <a:moveTo>
                  <a:pt x="202123" y="134027"/>
                </a:moveTo>
                <a:lnTo>
                  <a:pt x="179292" y="150088"/>
                </a:lnTo>
              </a:path>
              <a:path w="301625" h="183514">
                <a:moveTo>
                  <a:pt x="196919" y="134027"/>
                </a:moveTo>
                <a:lnTo>
                  <a:pt x="178284" y="147010"/>
                </a:lnTo>
              </a:path>
              <a:path w="301625" h="183514">
                <a:moveTo>
                  <a:pt x="190707" y="134027"/>
                </a:moveTo>
                <a:lnTo>
                  <a:pt x="176606" y="143918"/>
                </a:lnTo>
              </a:path>
              <a:path w="301625" h="183514">
                <a:moveTo>
                  <a:pt x="185335" y="134027"/>
                </a:moveTo>
                <a:lnTo>
                  <a:pt x="175766" y="140825"/>
                </a:lnTo>
              </a:path>
              <a:path w="301625" h="183514">
                <a:moveTo>
                  <a:pt x="180131" y="134027"/>
                </a:moveTo>
                <a:lnTo>
                  <a:pt x="173920" y="138360"/>
                </a:lnTo>
              </a:path>
              <a:path w="301625" h="183514">
                <a:moveTo>
                  <a:pt x="174759" y="134027"/>
                </a:moveTo>
                <a:lnTo>
                  <a:pt x="172241" y="135879"/>
                </a:lnTo>
              </a:path>
              <a:path w="301625" h="183514">
                <a:moveTo>
                  <a:pt x="233012" y="152568"/>
                </a:moveTo>
                <a:lnTo>
                  <a:pt x="207495" y="134027"/>
                </a:lnTo>
              </a:path>
              <a:path w="301625" h="183514">
                <a:moveTo>
                  <a:pt x="233012" y="148235"/>
                </a:moveTo>
                <a:lnTo>
                  <a:pt x="212699" y="134027"/>
                </a:lnTo>
              </a:path>
              <a:path w="301625" h="183514">
                <a:moveTo>
                  <a:pt x="233012" y="144530"/>
                </a:moveTo>
                <a:lnTo>
                  <a:pt x="218071" y="134027"/>
                </a:lnTo>
              </a:path>
              <a:path w="301625" h="183514">
                <a:moveTo>
                  <a:pt x="233012" y="140825"/>
                </a:moveTo>
                <a:lnTo>
                  <a:pt x="223443" y="134027"/>
                </a:lnTo>
              </a:path>
              <a:path w="301625" h="183514">
                <a:moveTo>
                  <a:pt x="233012" y="137120"/>
                </a:moveTo>
                <a:lnTo>
                  <a:pt x="229487" y="134027"/>
                </a:lnTo>
              </a:path>
              <a:path w="301625" h="183514">
                <a:moveTo>
                  <a:pt x="301002" y="0"/>
                </a:moveTo>
                <a:lnTo>
                  <a:pt x="120871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3350222" y="5770308"/>
            <a:ext cx="57785" cy="46990"/>
          </a:xfrm>
          <a:custGeom>
            <a:avLst/>
            <a:gdLst/>
            <a:ahLst/>
            <a:cxnLst/>
            <a:rect l="l" t="t" r="r" b="b"/>
            <a:pathLst>
              <a:path w="57785" h="46989">
                <a:moveTo>
                  <a:pt x="30048" y="26568"/>
                </a:moveTo>
                <a:lnTo>
                  <a:pt x="16789" y="26568"/>
                </a:lnTo>
                <a:lnTo>
                  <a:pt x="16789" y="27787"/>
                </a:lnTo>
                <a:lnTo>
                  <a:pt x="18465" y="27787"/>
                </a:lnTo>
                <a:lnTo>
                  <a:pt x="21145" y="29032"/>
                </a:lnTo>
                <a:lnTo>
                  <a:pt x="21983" y="30886"/>
                </a:lnTo>
                <a:lnTo>
                  <a:pt x="21983" y="40754"/>
                </a:lnTo>
                <a:lnTo>
                  <a:pt x="19304" y="43853"/>
                </a:lnTo>
                <a:lnTo>
                  <a:pt x="14935" y="45707"/>
                </a:lnTo>
                <a:lnTo>
                  <a:pt x="10579" y="43853"/>
                </a:lnTo>
                <a:lnTo>
                  <a:pt x="7048" y="38900"/>
                </a:lnTo>
                <a:lnTo>
                  <a:pt x="6210" y="35826"/>
                </a:lnTo>
                <a:lnTo>
                  <a:pt x="5207" y="30276"/>
                </a:lnTo>
                <a:lnTo>
                  <a:pt x="4368" y="24079"/>
                </a:lnTo>
                <a:lnTo>
                  <a:pt x="5207" y="17284"/>
                </a:lnTo>
                <a:lnTo>
                  <a:pt x="6210" y="11734"/>
                </a:lnTo>
                <a:lnTo>
                  <a:pt x="7886" y="7416"/>
                </a:lnTo>
                <a:lnTo>
                  <a:pt x="10579" y="3708"/>
                </a:lnTo>
                <a:lnTo>
                  <a:pt x="14935" y="1854"/>
                </a:lnTo>
                <a:lnTo>
                  <a:pt x="15773" y="1854"/>
                </a:lnTo>
                <a:lnTo>
                  <a:pt x="20307" y="4318"/>
                </a:lnTo>
                <a:lnTo>
                  <a:pt x="21983" y="6794"/>
                </a:lnTo>
                <a:lnTo>
                  <a:pt x="24676" y="12357"/>
                </a:lnTo>
                <a:lnTo>
                  <a:pt x="25514" y="12357"/>
                </a:lnTo>
                <a:lnTo>
                  <a:pt x="23837" y="0"/>
                </a:lnTo>
                <a:lnTo>
                  <a:pt x="22834" y="1244"/>
                </a:lnTo>
                <a:lnTo>
                  <a:pt x="21145" y="1854"/>
                </a:lnTo>
                <a:lnTo>
                  <a:pt x="18465" y="609"/>
                </a:lnTo>
                <a:lnTo>
                  <a:pt x="14935" y="0"/>
                </a:lnTo>
                <a:lnTo>
                  <a:pt x="12255" y="0"/>
                </a:lnTo>
                <a:lnTo>
                  <a:pt x="7886" y="2463"/>
                </a:lnTo>
                <a:lnTo>
                  <a:pt x="4368" y="6794"/>
                </a:lnTo>
                <a:lnTo>
                  <a:pt x="4368" y="7416"/>
                </a:lnTo>
                <a:lnTo>
                  <a:pt x="1676" y="12357"/>
                </a:lnTo>
                <a:lnTo>
                  <a:pt x="0" y="24079"/>
                </a:lnTo>
                <a:lnTo>
                  <a:pt x="0" y="29032"/>
                </a:lnTo>
                <a:lnTo>
                  <a:pt x="14935" y="46939"/>
                </a:lnTo>
                <a:lnTo>
                  <a:pt x="18465" y="46316"/>
                </a:lnTo>
                <a:lnTo>
                  <a:pt x="21983" y="44462"/>
                </a:lnTo>
                <a:lnTo>
                  <a:pt x="22834" y="43853"/>
                </a:lnTo>
                <a:lnTo>
                  <a:pt x="24676" y="43853"/>
                </a:lnTo>
                <a:lnTo>
                  <a:pt x="25514" y="44462"/>
                </a:lnTo>
                <a:lnTo>
                  <a:pt x="25514" y="30886"/>
                </a:lnTo>
                <a:lnTo>
                  <a:pt x="26517" y="29032"/>
                </a:lnTo>
                <a:lnTo>
                  <a:pt x="28206" y="27787"/>
                </a:lnTo>
                <a:lnTo>
                  <a:pt x="30048" y="27787"/>
                </a:lnTo>
                <a:lnTo>
                  <a:pt x="30048" y="26568"/>
                </a:lnTo>
                <a:close/>
              </a:path>
              <a:path w="57785" h="46989">
                <a:moveTo>
                  <a:pt x="57416" y="45085"/>
                </a:moveTo>
                <a:lnTo>
                  <a:pt x="54724" y="45085"/>
                </a:lnTo>
                <a:lnTo>
                  <a:pt x="51206" y="43853"/>
                </a:lnTo>
                <a:lnTo>
                  <a:pt x="49352" y="40754"/>
                </a:lnTo>
                <a:lnTo>
                  <a:pt x="49352" y="0"/>
                </a:lnTo>
                <a:lnTo>
                  <a:pt x="48514" y="0"/>
                </a:lnTo>
                <a:lnTo>
                  <a:pt x="48514" y="609"/>
                </a:lnTo>
                <a:lnTo>
                  <a:pt x="45834" y="3098"/>
                </a:lnTo>
                <a:lnTo>
                  <a:pt x="44145" y="3708"/>
                </a:lnTo>
                <a:lnTo>
                  <a:pt x="40627" y="4318"/>
                </a:lnTo>
                <a:lnTo>
                  <a:pt x="38773" y="4318"/>
                </a:lnTo>
                <a:lnTo>
                  <a:pt x="38773" y="6172"/>
                </a:lnTo>
                <a:lnTo>
                  <a:pt x="44983" y="6172"/>
                </a:lnTo>
                <a:lnTo>
                  <a:pt x="45834" y="8026"/>
                </a:lnTo>
                <a:lnTo>
                  <a:pt x="45834" y="40754"/>
                </a:lnTo>
                <a:lnTo>
                  <a:pt x="44983" y="43853"/>
                </a:lnTo>
                <a:lnTo>
                  <a:pt x="44145" y="43853"/>
                </a:lnTo>
                <a:lnTo>
                  <a:pt x="40627" y="45085"/>
                </a:lnTo>
                <a:lnTo>
                  <a:pt x="38773" y="45085"/>
                </a:lnTo>
                <a:lnTo>
                  <a:pt x="38773" y="46316"/>
                </a:lnTo>
                <a:lnTo>
                  <a:pt x="57416" y="46316"/>
                </a:lnTo>
                <a:lnTo>
                  <a:pt x="57416" y="450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3631754" y="6046381"/>
            <a:ext cx="8255" cy="17780"/>
          </a:xfrm>
          <a:custGeom>
            <a:avLst/>
            <a:gdLst/>
            <a:ahLst/>
            <a:cxnLst/>
            <a:rect l="l" t="t" r="r" b="b"/>
            <a:pathLst>
              <a:path w="8254" h="17779">
                <a:moveTo>
                  <a:pt x="0" y="0"/>
                </a:moveTo>
                <a:lnTo>
                  <a:pt x="8058" y="17300"/>
                </a:lnTo>
              </a:path>
            </a:pathLst>
          </a:custGeom>
          <a:ln w="1244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3654754" y="4932165"/>
            <a:ext cx="208915" cy="1273175"/>
          </a:xfrm>
          <a:custGeom>
            <a:avLst/>
            <a:gdLst/>
            <a:ahLst/>
            <a:cxnLst/>
            <a:rect l="l" t="t" r="r" b="b"/>
            <a:pathLst>
              <a:path w="208914" h="1273175">
                <a:moveTo>
                  <a:pt x="208334" y="0"/>
                </a:moveTo>
                <a:lnTo>
                  <a:pt x="208334" y="1114215"/>
                </a:lnTo>
              </a:path>
              <a:path w="208914" h="1273175">
                <a:moveTo>
                  <a:pt x="17627" y="917201"/>
                </a:moveTo>
                <a:lnTo>
                  <a:pt x="17627" y="1046283"/>
                </a:lnTo>
              </a:path>
              <a:path w="208914" h="1273175">
                <a:moveTo>
                  <a:pt x="28203" y="1272954"/>
                </a:moveTo>
                <a:lnTo>
                  <a:pt x="28203" y="1193278"/>
                </a:lnTo>
              </a:path>
              <a:path w="208914" h="1273175">
                <a:moveTo>
                  <a:pt x="143030" y="1114215"/>
                </a:moveTo>
                <a:lnTo>
                  <a:pt x="208334" y="1114215"/>
                </a:lnTo>
              </a:path>
              <a:path w="208914" h="1273175">
                <a:moveTo>
                  <a:pt x="36261" y="1028370"/>
                </a:moveTo>
                <a:lnTo>
                  <a:pt x="11415" y="1046283"/>
                </a:lnTo>
              </a:path>
              <a:path w="208914" h="1273175">
                <a:moveTo>
                  <a:pt x="34414" y="1033315"/>
                </a:moveTo>
                <a:lnTo>
                  <a:pt x="12422" y="1049376"/>
                </a:lnTo>
              </a:path>
              <a:path w="208914" h="1273175">
                <a:moveTo>
                  <a:pt x="30889" y="1043803"/>
                </a:moveTo>
                <a:lnTo>
                  <a:pt x="14941" y="1055546"/>
                </a:lnTo>
              </a:path>
              <a:path w="208914" h="1273175">
                <a:moveTo>
                  <a:pt x="32735" y="1038873"/>
                </a:moveTo>
                <a:lnTo>
                  <a:pt x="13262" y="1052453"/>
                </a:lnTo>
              </a:path>
              <a:path w="208914" h="1273175">
                <a:moveTo>
                  <a:pt x="30049" y="1046283"/>
                </a:moveTo>
                <a:lnTo>
                  <a:pt x="4364" y="1028370"/>
                </a:lnTo>
              </a:path>
              <a:path w="208914" h="1273175">
                <a:moveTo>
                  <a:pt x="26524" y="1055546"/>
                </a:moveTo>
                <a:lnTo>
                  <a:pt x="10576" y="1043803"/>
                </a:lnTo>
              </a:path>
              <a:path w="208914" h="1273175">
                <a:moveTo>
                  <a:pt x="28203" y="1052453"/>
                </a:moveTo>
                <a:lnTo>
                  <a:pt x="7890" y="1038873"/>
                </a:lnTo>
              </a:path>
              <a:path w="208914" h="1273175">
                <a:moveTo>
                  <a:pt x="29210" y="1049376"/>
                </a:moveTo>
                <a:lnTo>
                  <a:pt x="6211" y="1033315"/>
                </a:lnTo>
              </a:path>
              <a:path w="208914" h="1273175">
                <a:moveTo>
                  <a:pt x="21152" y="1071607"/>
                </a:moveTo>
                <a:lnTo>
                  <a:pt x="839" y="1020960"/>
                </a:lnTo>
              </a:path>
              <a:path w="208914" h="1273175">
                <a:moveTo>
                  <a:pt x="39786" y="1020960"/>
                </a:moveTo>
                <a:lnTo>
                  <a:pt x="21152" y="1071607"/>
                </a:lnTo>
              </a:path>
              <a:path w="208914" h="1273175">
                <a:moveTo>
                  <a:pt x="60099" y="1100635"/>
                </a:moveTo>
                <a:lnTo>
                  <a:pt x="75040" y="1131516"/>
                </a:lnTo>
              </a:path>
              <a:path w="208914" h="1273175">
                <a:moveTo>
                  <a:pt x="14941" y="1131516"/>
                </a:moveTo>
                <a:lnTo>
                  <a:pt x="30049" y="1100635"/>
                </a:lnTo>
              </a:path>
              <a:path w="208914" h="1273175">
                <a:moveTo>
                  <a:pt x="44990" y="1131516"/>
                </a:moveTo>
                <a:lnTo>
                  <a:pt x="60099" y="1100635"/>
                </a:lnTo>
              </a:path>
              <a:path w="208914" h="1273175">
                <a:moveTo>
                  <a:pt x="30049" y="1100635"/>
                </a:moveTo>
                <a:lnTo>
                  <a:pt x="44990" y="1131516"/>
                </a:lnTo>
              </a:path>
              <a:path w="208914" h="1273175">
                <a:moveTo>
                  <a:pt x="0" y="1100635"/>
                </a:moveTo>
                <a:lnTo>
                  <a:pt x="14941" y="1131516"/>
                </a:lnTo>
              </a:path>
              <a:path w="208914" h="1273175">
                <a:moveTo>
                  <a:pt x="21991" y="1069754"/>
                </a:moveTo>
                <a:lnTo>
                  <a:pt x="20313" y="1070366"/>
                </a:lnTo>
              </a:path>
              <a:path w="208914" h="1273175">
                <a:moveTo>
                  <a:pt x="23838" y="1064196"/>
                </a:moveTo>
                <a:lnTo>
                  <a:pt x="19473" y="1067274"/>
                </a:lnTo>
              </a:path>
              <a:path w="208914" h="1273175">
                <a:moveTo>
                  <a:pt x="25685" y="1059251"/>
                </a:moveTo>
                <a:lnTo>
                  <a:pt x="18466" y="1064196"/>
                </a:lnTo>
              </a:path>
              <a:path w="208914" h="1273175">
                <a:moveTo>
                  <a:pt x="27363" y="1054306"/>
                </a:moveTo>
                <a:lnTo>
                  <a:pt x="16787" y="1061104"/>
                </a:lnTo>
              </a:path>
              <a:path w="208914" h="1273175">
                <a:moveTo>
                  <a:pt x="29210" y="1048748"/>
                </a:moveTo>
                <a:lnTo>
                  <a:pt x="15948" y="1058639"/>
                </a:lnTo>
              </a:path>
              <a:path w="208914" h="1273175">
                <a:moveTo>
                  <a:pt x="21152" y="1070994"/>
                </a:moveTo>
                <a:lnTo>
                  <a:pt x="20313" y="1070366"/>
                </a:lnTo>
              </a:path>
              <a:path w="208914" h="1273175">
                <a:moveTo>
                  <a:pt x="21991" y="1067902"/>
                </a:moveTo>
                <a:lnTo>
                  <a:pt x="18466" y="1065421"/>
                </a:lnTo>
              </a:path>
              <a:path w="208914" h="1273175">
                <a:moveTo>
                  <a:pt x="23838" y="1064809"/>
                </a:moveTo>
                <a:lnTo>
                  <a:pt x="16787" y="1059863"/>
                </a:lnTo>
              </a:path>
              <a:path w="208914" h="1273175">
                <a:moveTo>
                  <a:pt x="24677" y="1061716"/>
                </a:moveTo>
                <a:lnTo>
                  <a:pt x="14101" y="1054934"/>
                </a:lnTo>
              </a:path>
              <a:path w="208914" h="1273175">
                <a:moveTo>
                  <a:pt x="25685" y="1058639"/>
                </a:moveTo>
                <a:lnTo>
                  <a:pt x="12422" y="1049376"/>
                </a:lnTo>
              </a:path>
              <a:path w="208914" h="1273175">
                <a:moveTo>
                  <a:pt x="104251" y="1131516"/>
                </a:moveTo>
                <a:lnTo>
                  <a:pt x="119192" y="1100635"/>
                </a:lnTo>
              </a:path>
              <a:path w="208914" h="1273175">
                <a:moveTo>
                  <a:pt x="89981" y="1100635"/>
                </a:moveTo>
                <a:lnTo>
                  <a:pt x="104251" y="1131516"/>
                </a:lnTo>
              </a:path>
              <a:path w="208914" h="1273175">
                <a:moveTo>
                  <a:pt x="134133" y="1131516"/>
                </a:moveTo>
                <a:lnTo>
                  <a:pt x="143030" y="1114215"/>
                </a:lnTo>
              </a:path>
              <a:path w="208914" h="1273175">
                <a:moveTo>
                  <a:pt x="119192" y="1100635"/>
                </a:moveTo>
                <a:lnTo>
                  <a:pt x="134133" y="1131516"/>
                </a:lnTo>
              </a:path>
              <a:path w="208914" h="1273175">
                <a:moveTo>
                  <a:pt x="75040" y="1131516"/>
                </a:moveTo>
                <a:lnTo>
                  <a:pt x="89981" y="1100635"/>
                </a:lnTo>
              </a:path>
              <a:path w="208914" h="1273175">
                <a:moveTo>
                  <a:pt x="3525" y="1020960"/>
                </a:moveTo>
                <a:lnTo>
                  <a:pt x="1846" y="1022200"/>
                </a:lnTo>
              </a:path>
              <a:path w="208914" h="1273175">
                <a:moveTo>
                  <a:pt x="8897" y="1020960"/>
                </a:moveTo>
                <a:lnTo>
                  <a:pt x="2686" y="1025277"/>
                </a:lnTo>
              </a:path>
              <a:path w="208914" h="1273175">
                <a:moveTo>
                  <a:pt x="14941" y="1020960"/>
                </a:moveTo>
                <a:lnTo>
                  <a:pt x="4364" y="1027758"/>
                </a:lnTo>
              </a:path>
              <a:path w="208914" h="1273175">
                <a:moveTo>
                  <a:pt x="20313" y="1020960"/>
                </a:moveTo>
                <a:lnTo>
                  <a:pt x="5372" y="1030835"/>
                </a:lnTo>
              </a:path>
              <a:path w="208914" h="1273175">
                <a:moveTo>
                  <a:pt x="25685" y="1020960"/>
                </a:moveTo>
                <a:lnTo>
                  <a:pt x="6211" y="1033928"/>
                </a:lnTo>
              </a:path>
              <a:path w="208914" h="1273175">
                <a:moveTo>
                  <a:pt x="30889" y="1020960"/>
                </a:moveTo>
                <a:lnTo>
                  <a:pt x="7890" y="1037020"/>
                </a:lnTo>
              </a:path>
              <a:path w="208914" h="1273175">
                <a:moveTo>
                  <a:pt x="37100" y="1020960"/>
                </a:moveTo>
                <a:lnTo>
                  <a:pt x="8897" y="1040098"/>
                </a:lnTo>
              </a:path>
              <a:path w="208914" h="1273175">
                <a:moveTo>
                  <a:pt x="38779" y="1023425"/>
                </a:moveTo>
                <a:lnTo>
                  <a:pt x="9736" y="1043190"/>
                </a:lnTo>
              </a:path>
              <a:path w="208914" h="1273175">
                <a:moveTo>
                  <a:pt x="38779" y="1021572"/>
                </a:moveTo>
                <a:lnTo>
                  <a:pt x="37100" y="1020960"/>
                </a:lnTo>
              </a:path>
              <a:path w="208914" h="1273175">
                <a:moveTo>
                  <a:pt x="37940" y="1024665"/>
                </a:moveTo>
                <a:lnTo>
                  <a:pt x="31728" y="1020960"/>
                </a:lnTo>
              </a:path>
              <a:path w="208914" h="1273175">
                <a:moveTo>
                  <a:pt x="37100" y="1027758"/>
                </a:moveTo>
                <a:lnTo>
                  <a:pt x="26524" y="1020960"/>
                </a:lnTo>
              </a:path>
              <a:path w="208914" h="1273175">
                <a:moveTo>
                  <a:pt x="35254" y="1030835"/>
                </a:moveTo>
                <a:lnTo>
                  <a:pt x="21152" y="1020960"/>
                </a:lnTo>
              </a:path>
              <a:path w="208914" h="1273175">
                <a:moveTo>
                  <a:pt x="34414" y="1033928"/>
                </a:moveTo>
                <a:lnTo>
                  <a:pt x="15948" y="1020960"/>
                </a:lnTo>
              </a:path>
              <a:path w="208914" h="1273175">
                <a:moveTo>
                  <a:pt x="33575" y="1037020"/>
                </a:moveTo>
                <a:lnTo>
                  <a:pt x="9736" y="1020960"/>
                </a:lnTo>
              </a:path>
              <a:path w="208914" h="1273175">
                <a:moveTo>
                  <a:pt x="32735" y="1040098"/>
                </a:moveTo>
                <a:lnTo>
                  <a:pt x="4364" y="1020960"/>
                </a:lnTo>
              </a:path>
              <a:path w="208914" h="1273175">
                <a:moveTo>
                  <a:pt x="30889" y="1043190"/>
                </a:moveTo>
                <a:lnTo>
                  <a:pt x="1846" y="1022812"/>
                </a:lnTo>
              </a:path>
              <a:path w="208914" h="1273175">
                <a:moveTo>
                  <a:pt x="839" y="1020960"/>
                </a:moveTo>
                <a:lnTo>
                  <a:pt x="39786" y="102096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3785349" y="5770308"/>
            <a:ext cx="57785" cy="46355"/>
          </a:xfrm>
          <a:custGeom>
            <a:avLst/>
            <a:gdLst/>
            <a:ahLst/>
            <a:cxnLst/>
            <a:rect l="l" t="t" r="r" b="b"/>
            <a:pathLst>
              <a:path w="57785" h="46354">
                <a:moveTo>
                  <a:pt x="30060" y="9880"/>
                </a:moveTo>
                <a:lnTo>
                  <a:pt x="27368" y="609"/>
                </a:lnTo>
                <a:lnTo>
                  <a:pt x="0" y="609"/>
                </a:lnTo>
                <a:lnTo>
                  <a:pt x="0" y="1854"/>
                </a:lnTo>
                <a:lnTo>
                  <a:pt x="1854" y="1854"/>
                </a:lnTo>
                <a:lnTo>
                  <a:pt x="3530" y="2463"/>
                </a:lnTo>
                <a:lnTo>
                  <a:pt x="4533" y="4318"/>
                </a:lnTo>
                <a:lnTo>
                  <a:pt x="4533" y="42608"/>
                </a:lnTo>
                <a:lnTo>
                  <a:pt x="3530" y="44462"/>
                </a:lnTo>
                <a:lnTo>
                  <a:pt x="1854" y="45085"/>
                </a:lnTo>
                <a:lnTo>
                  <a:pt x="0" y="45085"/>
                </a:lnTo>
                <a:lnTo>
                  <a:pt x="0" y="46316"/>
                </a:lnTo>
                <a:lnTo>
                  <a:pt x="12433" y="46316"/>
                </a:lnTo>
                <a:lnTo>
                  <a:pt x="12433" y="45085"/>
                </a:lnTo>
                <a:lnTo>
                  <a:pt x="10579" y="45085"/>
                </a:lnTo>
                <a:lnTo>
                  <a:pt x="8902" y="44462"/>
                </a:lnTo>
                <a:lnTo>
                  <a:pt x="8064" y="42608"/>
                </a:lnTo>
                <a:lnTo>
                  <a:pt x="8064" y="22847"/>
                </a:lnTo>
                <a:lnTo>
                  <a:pt x="16789" y="22847"/>
                </a:lnTo>
                <a:lnTo>
                  <a:pt x="20320" y="24714"/>
                </a:lnTo>
                <a:lnTo>
                  <a:pt x="22161" y="29641"/>
                </a:lnTo>
                <a:lnTo>
                  <a:pt x="22161" y="30276"/>
                </a:lnTo>
                <a:lnTo>
                  <a:pt x="22999" y="30276"/>
                </a:lnTo>
                <a:lnTo>
                  <a:pt x="22999" y="14820"/>
                </a:lnTo>
                <a:lnTo>
                  <a:pt x="22161" y="14820"/>
                </a:lnTo>
                <a:lnTo>
                  <a:pt x="22161" y="16065"/>
                </a:lnTo>
                <a:lnTo>
                  <a:pt x="20320" y="19773"/>
                </a:lnTo>
                <a:lnTo>
                  <a:pt x="16789" y="21615"/>
                </a:lnTo>
                <a:lnTo>
                  <a:pt x="8064" y="21615"/>
                </a:lnTo>
                <a:lnTo>
                  <a:pt x="8064" y="4318"/>
                </a:lnTo>
                <a:lnTo>
                  <a:pt x="8902" y="2463"/>
                </a:lnTo>
                <a:lnTo>
                  <a:pt x="10579" y="1854"/>
                </a:lnTo>
                <a:lnTo>
                  <a:pt x="17627" y="1854"/>
                </a:lnTo>
                <a:lnTo>
                  <a:pt x="20320" y="2463"/>
                </a:lnTo>
                <a:lnTo>
                  <a:pt x="23850" y="4318"/>
                </a:lnTo>
                <a:lnTo>
                  <a:pt x="26530" y="6172"/>
                </a:lnTo>
                <a:lnTo>
                  <a:pt x="29222" y="10502"/>
                </a:lnTo>
                <a:lnTo>
                  <a:pt x="30060" y="9880"/>
                </a:lnTo>
                <a:close/>
              </a:path>
              <a:path w="57785" h="46354">
                <a:moveTo>
                  <a:pt x="57416" y="45085"/>
                </a:moveTo>
                <a:lnTo>
                  <a:pt x="54737" y="45085"/>
                </a:lnTo>
                <a:lnTo>
                  <a:pt x="51206" y="43853"/>
                </a:lnTo>
                <a:lnTo>
                  <a:pt x="50368" y="40754"/>
                </a:lnTo>
                <a:lnTo>
                  <a:pt x="50368" y="0"/>
                </a:lnTo>
                <a:lnTo>
                  <a:pt x="49530" y="0"/>
                </a:lnTo>
                <a:lnTo>
                  <a:pt x="48691" y="609"/>
                </a:lnTo>
                <a:lnTo>
                  <a:pt x="45999" y="3098"/>
                </a:lnTo>
                <a:lnTo>
                  <a:pt x="45161" y="3708"/>
                </a:lnTo>
                <a:lnTo>
                  <a:pt x="41465" y="4318"/>
                </a:lnTo>
                <a:lnTo>
                  <a:pt x="38950" y="4318"/>
                </a:lnTo>
                <a:lnTo>
                  <a:pt x="38950" y="5562"/>
                </a:lnTo>
                <a:lnTo>
                  <a:pt x="43319" y="5562"/>
                </a:lnTo>
                <a:lnTo>
                  <a:pt x="45999" y="6172"/>
                </a:lnTo>
                <a:lnTo>
                  <a:pt x="45999" y="40754"/>
                </a:lnTo>
                <a:lnTo>
                  <a:pt x="45161" y="43853"/>
                </a:lnTo>
                <a:lnTo>
                  <a:pt x="41465" y="45085"/>
                </a:lnTo>
                <a:lnTo>
                  <a:pt x="38950" y="45085"/>
                </a:lnTo>
                <a:lnTo>
                  <a:pt x="38950" y="46316"/>
                </a:lnTo>
                <a:lnTo>
                  <a:pt x="57416" y="46316"/>
                </a:lnTo>
                <a:lnTo>
                  <a:pt x="57416" y="450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9" name="object 329"/>
          <p:cNvSpPr/>
          <p:nvPr/>
        </p:nvSpPr>
        <p:spPr>
          <a:xfrm>
            <a:off x="3672381" y="4932165"/>
            <a:ext cx="0" cy="922019"/>
          </a:xfrm>
          <a:custGeom>
            <a:avLst/>
            <a:gdLst/>
            <a:ahLst/>
            <a:cxnLst/>
            <a:rect l="l" t="t" r="r" b="b"/>
            <a:pathLst>
              <a:path h="922020">
                <a:moveTo>
                  <a:pt x="0" y="0"/>
                </a:moveTo>
                <a:lnTo>
                  <a:pt x="0" y="921519"/>
                </a:lnTo>
              </a:path>
            </a:pathLst>
          </a:custGeom>
          <a:ln w="1259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0" name="object 330"/>
          <p:cNvSpPr/>
          <p:nvPr/>
        </p:nvSpPr>
        <p:spPr>
          <a:xfrm>
            <a:off x="3847134" y="5551055"/>
            <a:ext cx="1101090" cy="122555"/>
          </a:xfrm>
          <a:custGeom>
            <a:avLst/>
            <a:gdLst/>
            <a:ahLst/>
            <a:cxnLst/>
            <a:rect l="l" t="t" r="r" b="b"/>
            <a:pathLst>
              <a:path w="1101089" h="122554">
                <a:moveTo>
                  <a:pt x="31889" y="11112"/>
                </a:moveTo>
                <a:lnTo>
                  <a:pt x="29210" y="5549"/>
                </a:lnTo>
                <a:lnTo>
                  <a:pt x="23837" y="1841"/>
                </a:lnTo>
                <a:lnTo>
                  <a:pt x="17792" y="431"/>
                </a:lnTo>
                <a:lnTo>
                  <a:pt x="17792" y="10502"/>
                </a:lnTo>
                <a:lnTo>
                  <a:pt x="17792" y="11112"/>
                </a:lnTo>
                <a:lnTo>
                  <a:pt x="17792" y="11722"/>
                </a:lnTo>
                <a:lnTo>
                  <a:pt x="16789" y="11722"/>
                </a:lnTo>
                <a:lnTo>
                  <a:pt x="15951" y="12344"/>
                </a:lnTo>
                <a:lnTo>
                  <a:pt x="15113" y="11722"/>
                </a:lnTo>
                <a:lnTo>
                  <a:pt x="14274" y="11112"/>
                </a:lnTo>
                <a:lnTo>
                  <a:pt x="15113" y="10502"/>
                </a:lnTo>
                <a:lnTo>
                  <a:pt x="15113" y="9867"/>
                </a:lnTo>
                <a:lnTo>
                  <a:pt x="15951" y="9867"/>
                </a:lnTo>
                <a:lnTo>
                  <a:pt x="16789" y="9867"/>
                </a:lnTo>
                <a:lnTo>
                  <a:pt x="17792" y="10502"/>
                </a:lnTo>
                <a:lnTo>
                  <a:pt x="17792" y="431"/>
                </a:lnTo>
                <a:lnTo>
                  <a:pt x="15951" y="0"/>
                </a:lnTo>
                <a:lnTo>
                  <a:pt x="8051" y="1841"/>
                </a:lnTo>
                <a:lnTo>
                  <a:pt x="2679" y="5549"/>
                </a:lnTo>
                <a:lnTo>
                  <a:pt x="0" y="11112"/>
                </a:lnTo>
                <a:lnTo>
                  <a:pt x="2679" y="16662"/>
                </a:lnTo>
                <a:lnTo>
                  <a:pt x="8051" y="20370"/>
                </a:lnTo>
                <a:lnTo>
                  <a:pt x="15951" y="21615"/>
                </a:lnTo>
                <a:lnTo>
                  <a:pt x="23837" y="20370"/>
                </a:lnTo>
                <a:lnTo>
                  <a:pt x="29210" y="16662"/>
                </a:lnTo>
                <a:lnTo>
                  <a:pt x="31889" y="11112"/>
                </a:lnTo>
                <a:close/>
              </a:path>
              <a:path w="1101089" h="122554">
                <a:moveTo>
                  <a:pt x="1100937" y="112407"/>
                </a:moveTo>
                <a:lnTo>
                  <a:pt x="1093038" y="114261"/>
                </a:lnTo>
                <a:lnTo>
                  <a:pt x="1100937" y="122275"/>
                </a:lnTo>
                <a:lnTo>
                  <a:pt x="1100937" y="1124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4940184" y="5663452"/>
            <a:ext cx="8255" cy="10160"/>
          </a:xfrm>
          <a:custGeom>
            <a:avLst/>
            <a:gdLst/>
            <a:ahLst/>
            <a:cxnLst/>
            <a:rect l="l" t="t" r="r" b="b"/>
            <a:pathLst>
              <a:path w="8254" h="10160">
                <a:moveTo>
                  <a:pt x="7890" y="0"/>
                </a:moveTo>
                <a:lnTo>
                  <a:pt x="7890" y="9875"/>
                </a:lnTo>
                <a:lnTo>
                  <a:pt x="0" y="1852"/>
                </a:lnTo>
                <a:lnTo>
                  <a:pt x="7890" y="0"/>
                </a:lnTo>
                <a:close/>
              </a:path>
            </a:pathLst>
          </a:custGeom>
          <a:ln w="1227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4940184" y="566530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0" y="0"/>
                </a:moveTo>
                <a:lnTo>
                  <a:pt x="7050" y="8022"/>
                </a:lnTo>
                <a:lnTo>
                  <a:pt x="7890" y="80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4940184" y="5665305"/>
            <a:ext cx="8255" cy="8255"/>
          </a:xfrm>
          <a:custGeom>
            <a:avLst/>
            <a:gdLst/>
            <a:ahLst/>
            <a:cxnLst/>
            <a:rect l="l" t="t" r="r" b="b"/>
            <a:pathLst>
              <a:path w="8254" h="8254">
                <a:moveTo>
                  <a:pt x="7890" y="8022"/>
                </a:moveTo>
                <a:lnTo>
                  <a:pt x="0" y="0"/>
                </a:lnTo>
                <a:lnTo>
                  <a:pt x="7050" y="8022"/>
                </a:lnTo>
                <a:lnTo>
                  <a:pt x="7890" y="8022"/>
                </a:lnTo>
                <a:close/>
              </a:path>
            </a:pathLst>
          </a:custGeom>
          <a:ln w="12189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4933972" y="5665305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4">
                <a:moveTo>
                  <a:pt x="6211" y="0"/>
                </a:moveTo>
                <a:lnTo>
                  <a:pt x="0" y="3705"/>
                </a:lnTo>
                <a:lnTo>
                  <a:pt x="13262" y="8022"/>
                </a:lnTo>
                <a:lnTo>
                  <a:pt x="621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4933972" y="5665305"/>
            <a:ext cx="13335" cy="8255"/>
          </a:xfrm>
          <a:custGeom>
            <a:avLst/>
            <a:gdLst/>
            <a:ahLst/>
            <a:cxnLst/>
            <a:rect l="l" t="t" r="r" b="b"/>
            <a:pathLst>
              <a:path w="13335" h="8254">
                <a:moveTo>
                  <a:pt x="6211" y="0"/>
                </a:moveTo>
                <a:lnTo>
                  <a:pt x="13262" y="8022"/>
                </a:lnTo>
                <a:lnTo>
                  <a:pt x="0" y="3705"/>
                </a:lnTo>
                <a:lnTo>
                  <a:pt x="6211" y="0"/>
                </a:lnTo>
                <a:close/>
              </a:path>
            </a:pathLst>
          </a:custGeom>
          <a:ln w="11993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4933972" y="5669010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79">
                <a:moveTo>
                  <a:pt x="0" y="0"/>
                </a:moveTo>
                <a:lnTo>
                  <a:pt x="12422" y="4945"/>
                </a:lnTo>
                <a:lnTo>
                  <a:pt x="13262" y="431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4933972" y="5669010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79">
                <a:moveTo>
                  <a:pt x="13262" y="4317"/>
                </a:moveTo>
                <a:lnTo>
                  <a:pt x="0" y="0"/>
                </a:lnTo>
                <a:lnTo>
                  <a:pt x="12422" y="4945"/>
                </a:lnTo>
                <a:lnTo>
                  <a:pt x="13262" y="4317"/>
                </a:lnTo>
                <a:close/>
              </a:path>
            </a:pathLst>
          </a:custGeom>
          <a:ln w="118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8" name="object 338"/>
          <p:cNvSpPr/>
          <p:nvPr/>
        </p:nvSpPr>
        <p:spPr>
          <a:xfrm>
            <a:off x="4932126" y="566901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846" y="0"/>
                </a:moveTo>
                <a:lnTo>
                  <a:pt x="0" y="5557"/>
                </a:lnTo>
                <a:lnTo>
                  <a:pt x="14269" y="4945"/>
                </a:lnTo>
                <a:lnTo>
                  <a:pt x="1846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9" name="object 339"/>
          <p:cNvSpPr/>
          <p:nvPr/>
        </p:nvSpPr>
        <p:spPr>
          <a:xfrm>
            <a:off x="4932126" y="566901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846" y="0"/>
                </a:moveTo>
                <a:lnTo>
                  <a:pt x="14269" y="4945"/>
                </a:lnTo>
                <a:lnTo>
                  <a:pt x="0" y="5557"/>
                </a:lnTo>
                <a:lnTo>
                  <a:pt x="1846" y="0"/>
                </a:lnTo>
                <a:close/>
              </a:path>
            </a:pathLst>
          </a:custGeom>
          <a:ln w="1188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0" name="object 340"/>
          <p:cNvSpPr/>
          <p:nvPr/>
        </p:nvSpPr>
        <p:spPr>
          <a:xfrm>
            <a:off x="4932126" y="5673955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269" y="0"/>
                </a:moveTo>
                <a:lnTo>
                  <a:pt x="0" y="612"/>
                </a:lnTo>
                <a:lnTo>
                  <a:pt x="14269" y="612"/>
                </a:lnTo>
                <a:lnTo>
                  <a:pt x="1426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1" name="object 341"/>
          <p:cNvSpPr/>
          <p:nvPr/>
        </p:nvSpPr>
        <p:spPr>
          <a:xfrm>
            <a:off x="4932126" y="5673955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269" y="0"/>
                </a:moveTo>
                <a:lnTo>
                  <a:pt x="0" y="612"/>
                </a:lnTo>
                <a:lnTo>
                  <a:pt x="14269" y="612"/>
                </a:lnTo>
                <a:lnTo>
                  <a:pt x="14269" y="0"/>
                </a:lnTo>
                <a:close/>
              </a:path>
            </a:pathLst>
          </a:custGeom>
          <a:ln w="1177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2" name="object 342"/>
          <p:cNvSpPr/>
          <p:nvPr/>
        </p:nvSpPr>
        <p:spPr>
          <a:xfrm>
            <a:off x="4932126" y="5674568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269" y="0"/>
                </a:moveTo>
                <a:lnTo>
                  <a:pt x="0" y="0"/>
                </a:lnTo>
                <a:lnTo>
                  <a:pt x="1846" y="5557"/>
                </a:lnTo>
                <a:lnTo>
                  <a:pt x="1426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4932126" y="5674568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0" y="0"/>
                </a:moveTo>
                <a:lnTo>
                  <a:pt x="14269" y="0"/>
                </a:lnTo>
                <a:lnTo>
                  <a:pt x="1846" y="5557"/>
                </a:lnTo>
                <a:lnTo>
                  <a:pt x="0" y="0"/>
                </a:lnTo>
                <a:close/>
              </a:path>
            </a:pathLst>
          </a:custGeom>
          <a:ln w="11882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4933972" y="5674568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422" y="0"/>
                </a:moveTo>
                <a:lnTo>
                  <a:pt x="0" y="5557"/>
                </a:lnTo>
                <a:lnTo>
                  <a:pt x="12422" y="612"/>
                </a:lnTo>
                <a:lnTo>
                  <a:pt x="1242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4933972" y="5674568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422" y="0"/>
                </a:moveTo>
                <a:lnTo>
                  <a:pt x="0" y="5557"/>
                </a:lnTo>
                <a:lnTo>
                  <a:pt x="12422" y="612"/>
                </a:lnTo>
                <a:lnTo>
                  <a:pt x="12422" y="0"/>
                </a:lnTo>
                <a:close/>
              </a:path>
            </a:pathLst>
          </a:custGeom>
          <a:ln w="1191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4933972" y="567518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422" y="0"/>
                </a:moveTo>
                <a:lnTo>
                  <a:pt x="0" y="4945"/>
                </a:lnTo>
                <a:lnTo>
                  <a:pt x="6211" y="8650"/>
                </a:lnTo>
                <a:lnTo>
                  <a:pt x="1242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4933972" y="5675180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0" y="4945"/>
                </a:moveTo>
                <a:lnTo>
                  <a:pt x="12422" y="0"/>
                </a:lnTo>
                <a:lnTo>
                  <a:pt x="6211" y="8650"/>
                </a:lnTo>
                <a:lnTo>
                  <a:pt x="0" y="4945"/>
                </a:lnTo>
                <a:close/>
              </a:path>
            </a:pathLst>
          </a:custGeom>
          <a:ln w="12041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4940184" y="56751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050" y="0"/>
                </a:moveTo>
                <a:lnTo>
                  <a:pt x="6211" y="0"/>
                </a:lnTo>
                <a:lnTo>
                  <a:pt x="0" y="8650"/>
                </a:lnTo>
                <a:lnTo>
                  <a:pt x="705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4940184" y="56751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6211" y="0"/>
                </a:moveTo>
                <a:lnTo>
                  <a:pt x="0" y="8650"/>
                </a:lnTo>
                <a:lnTo>
                  <a:pt x="7050" y="0"/>
                </a:lnTo>
                <a:lnTo>
                  <a:pt x="6211" y="0"/>
                </a:lnTo>
                <a:close/>
              </a:path>
            </a:pathLst>
          </a:custGeom>
          <a:ln w="1226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4940184" y="567518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7050" y="0"/>
                </a:moveTo>
                <a:lnTo>
                  <a:pt x="0" y="8650"/>
                </a:lnTo>
                <a:lnTo>
                  <a:pt x="7890" y="10503"/>
                </a:lnTo>
                <a:lnTo>
                  <a:pt x="705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1" name="object 351"/>
          <p:cNvSpPr/>
          <p:nvPr/>
        </p:nvSpPr>
        <p:spPr>
          <a:xfrm>
            <a:off x="4940184" y="5675180"/>
            <a:ext cx="8255" cy="10795"/>
          </a:xfrm>
          <a:custGeom>
            <a:avLst/>
            <a:gdLst/>
            <a:ahLst/>
            <a:cxnLst/>
            <a:rect l="l" t="t" r="r" b="b"/>
            <a:pathLst>
              <a:path w="8254" h="10795">
                <a:moveTo>
                  <a:pt x="0" y="8650"/>
                </a:moveTo>
                <a:lnTo>
                  <a:pt x="7050" y="0"/>
                </a:lnTo>
                <a:lnTo>
                  <a:pt x="7890" y="10503"/>
                </a:lnTo>
                <a:lnTo>
                  <a:pt x="0" y="8650"/>
                </a:lnTo>
                <a:close/>
              </a:path>
            </a:pathLst>
          </a:custGeom>
          <a:ln w="1229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2" name="object 352"/>
          <p:cNvSpPr/>
          <p:nvPr/>
        </p:nvSpPr>
        <p:spPr>
          <a:xfrm>
            <a:off x="4947234" y="5675180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5">
                <a:moveTo>
                  <a:pt x="0" y="0"/>
                </a:moveTo>
                <a:lnTo>
                  <a:pt x="839" y="10503"/>
                </a:lnTo>
                <a:lnTo>
                  <a:pt x="839" y="627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3" name="object 353"/>
          <p:cNvSpPr/>
          <p:nvPr/>
        </p:nvSpPr>
        <p:spPr>
          <a:xfrm>
            <a:off x="4947234" y="5675180"/>
            <a:ext cx="1270" cy="10795"/>
          </a:xfrm>
          <a:custGeom>
            <a:avLst/>
            <a:gdLst/>
            <a:ahLst/>
            <a:cxnLst/>
            <a:rect l="l" t="t" r="r" b="b"/>
            <a:pathLst>
              <a:path w="1270" h="10795">
                <a:moveTo>
                  <a:pt x="0" y="0"/>
                </a:moveTo>
                <a:lnTo>
                  <a:pt x="839" y="10503"/>
                </a:lnTo>
                <a:lnTo>
                  <a:pt x="839" y="627"/>
                </a:lnTo>
                <a:lnTo>
                  <a:pt x="0" y="0"/>
                </a:lnTo>
                <a:close/>
              </a:path>
            </a:pathLst>
          </a:custGeom>
          <a:ln w="1258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4" name="object 354"/>
          <p:cNvSpPr/>
          <p:nvPr/>
        </p:nvSpPr>
        <p:spPr>
          <a:xfrm>
            <a:off x="4948074" y="5675808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0" y="9875"/>
                </a:lnTo>
                <a:lnTo>
                  <a:pt x="7050" y="802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4948074" y="5675808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9875"/>
                </a:moveTo>
                <a:lnTo>
                  <a:pt x="0" y="0"/>
                </a:lnTo>
                <a:lnTo>
                  <a:pt x="7050" y="8022"/>
                </a:lnTo>
                <a:lnTo>
                  <a:pt x="0" y="9875"/>
                </a:lnTo>
                <a:close/>
              </a:path>
            </a:pathLst>
          </a:custGeom>
          <a:ln w="1231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6" name="object 356"/>
          <p:cNvSpPr/>
          <p:nvPr/>
        </p:nvSpPr>
        <p:spPr>
          <a:xfrm>
            <a:off x="4948074" y="56751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0"/>
                </a:moveTo>
                <a:lnTo>
                  <a:pt x="0" y="627"/>
                </a:lnTo>
                <a:lnTo>
                  <a:pt x="7050" y="8650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4948074" y="5675180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0" y="627"/>
                </a:moveTo>
                <a:lnTo>
                  <a:pt x="7050" y="8650"/>
                </a:lnTo>
                <a:lnTo>
                  <a:pt x="0" y="0"/>
                </a:lnTo>
                <a:lnTo>
                  <a:pt x="0" y="627"/>
                </a:lnTo>
                <a:close/>
              </a:path>
            </a:pathLst>
          </a:custGeom>
          <a:ln w="1226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8" name="object 358"/>
          <p:cNvSpPr/>
          <p:nvPr/>
        </p:nvSpPr>
        <p:spPr>
          <a:xfrm>
            <a:off x="4948074" y="5675180"/>
            <a:ext cx="13335" cy="8890"/>
          </a:xfrm>
          <a:custGeom>
            <a:avLst/>
            <a:gdLst/>
            <a:ahLst/>
            <a:cxnLst/>
            <a:rect l="l" t="t" r="r" b="b"/>
            <a:pathLst>
              <a:path w="13335" h="8889">
                <a:moveTo>
                  <a:pt x="0" y="0"/>
                </a:moveTo>
                <a:lnTo>
                  <a:pt x="7050" y="8650"/>
                </a:lnTo>
                <a:lnTo>
                  <a:pt x="13262" y="4945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9" name="object 359"/>
          <p:cNvSpPr/>
          <p:nvPr/>
        </p:nvSpPr>
        <p:spPr>
          <a:xfrm>
            <a:off x="4948074" y="5675180"/>
            <a:ext cx="13335" cy="8890"/>
          </a:xfrm>
          <a:custGeom>
            <a:avLst/>
            <a:gdLst/>
            <a:ahLst/>
            <a:cxnLst/>
            <a:rect l="l" t="t" r="r" b="b"/>
            <a:pathLst>
              <a:path w="13335" h="8889">
                <a:moveTo>
                  <a:pt x="7050" y="8650"/>
                </a:moveTo>
                <a:lnTo>
                  <a:pt x="0" y="0"/>
                </a:lnTo>
                <a:lnTo>
                  <a:pt x="13262" y="4945"/>
                </a:lnTo>
                <a:lnTo>
                  <a:pt x="7050" y="8650"/>
                </a:lnTo>
                <a:close/>
              </a:path>
            </a:pathLst>
          </a:custGeom>
          <a:ln w="1201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4948074" y="5675180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79">
                <a:moveTo>
                  <a:pt x="839" y="0"/>
                </a:moveTo>
                <a:lnTo>
                  <a:pt x="0" y="0"/>
                </a:lnTo>
                <a:lnTo>
                  <a:pt x="13262" y="4945"/>
                </a:lnTo>
                <a:lnTo>
                  <a:pt x="83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4948074" y="5675180"/>
            <a:ext cx="13335" cy="5080"/>
          </a:xfrm>
          <a:custGeom>
            <a:avLst/>
            <a:gdLst/>
            <a:ahLst/>
            <a:cxnLst/>
            <a:rect l="l" t="t" r="r" b="b"/>
            <a:pathLst>
              <a:path w="13335" h="5079">
                <a:moveTo>
                  <a:pt x="0" y="0"/>
                </a:moveTo>
                <a:lnTo>
                  <a:pt x="13262" y="4945"/>
                </a:lnTo>
                <a:lnTo>
                  <a:pt x="839" y="0"/>
                </a:lnTo>
                <a:lnTo>
                  <a:pt x="0" y="0"/>
                </a:lnTo>
                <a:close/>
              </a:path>
            </a:pathLst>
          </a:custGeom>
          <a:ln w="1187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4948913" y="5674568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101" y="0"/>
                </a:moveTo>
                <a:lnTo>
                  <a:pt x="0" y="612"/>
                </a:lnTo>
                <a:lnTo>
                  <a:pt x="12422" y="5557"/>
                </a:lnTo>
                <a:lnTo>
                  <a:pt x="1410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4948913" y="5674568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2422" y="5557"/>
                </a:moveTo>
                <a:lnTo>
                  <a:pt x="0" y="612"/>
                </a:lnTo>
                <a:lnTo>
                  <a:pt x="14101" y="0"/>
                </a:lnTo>
                <a:lnTo>
                  <a:pt x="12422" y="5557"/>
                </a:lnTo>
                <a:close/>
              </a:path>
            </a:pathLst>
          </a:custGeom>
          <a:ln w="1188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4948913" y="5674568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14101" y="0"/>
                </a:moveTo>
                <a:lnTo>
                  <a:pt x="0" y="0"/>
                </a:lnTo>
                <a:lnTo>
                  <a:pt x="0" y="612"/>
                </a:lnTo>
                <a:lnTo>
                  <a:pt x="1410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4948913" y="5674568"/>
            <a:ext cx="14604" cy="635"/>
          </a:xfrm>
          <a:custGeom>
            <a:avLst/>
            <a:gdLst/>
            <a:ahLst/>
            <a:cxnLst/>
            <a:rect l="l" t="t" r="r" b="b"/>
            <a:pathLst>
              <a:path w="14604" h="635">
                <a:moveTo>
                  <a:pt x="0" y="612"/>
                </a:moveTo>
                <a:lnTo>
                  <a:pt x="14101" y="0"/>
                </a:lnTo>
                <a:lnTo>
                  <a:pt x="0" y="0"/>
                </a:lnTo>
                <a:lnTo>
                  <a:pt x="0" y="612"/>
                </a:lnTo>
                <a:close/>
              </a:path>
            </a:pathLst>
          </a:custGeom>
          <a:ln w="11776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4948913" y="566901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2422" y="0"/>
                </a:moveTo>
                <a:lnTo>
                  <a:pt x="0" y="5557"/>
                </a:lnTo>
                <a:lnTo>
                  <a:pt x="14101" y="5557"/>
                </a:lnTo>
                <a:lnTo>
                  <a:pt x="1242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4948913" y="5669010"/>
            <a:ext cx="14604" cy="5715"/>
          </a:xfrm>
          <a:custGeom>
            <a:avLst/>
            <a:gdLst/>
            <a:ahLst/>
            <a:cxnLst/>
            <a:rect l="l" t="t" r="r" b="b"/>
            <a:pathLst>
              <a:path w="14604" h="5714">
                <a:moveTo>
                  <a:pt x="14101" y="5557"/>
                </a:moveTo>
                <a:lnTo>
                  <a:pt x="0" y="5557"/>
                </a:lnTo>
                <a:lnTo>
                  <a:pt x="12422" y="0"/>
                </a:lnTo>
                <a:lnTo>
                  <a:pt x="14101" y="5557"/>
                </a:lnTo>
                <a:close/>
              </a:path>
            </a:pathLst>
          </a:custGeom>
          <a:ln w="1188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4948913" y="5669010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12422" y="0"/>
                </a:moveTo>
                <a:lnTo>
                  <a:pt x="0" y="4945"/>
                </a:lnTo>
                <a:lnTo>
                  <a:pt x="0" y="5557"/>
                </a:lnTo>
                <a:lnTo>
                  <a:pt x="1242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4948913" y="5669010"/>
            <a:ext cx="12700" cy="5715"/>
          </a:xfrm>
          <a:custGeom>
            <a:avLst/>
            <a:gdLst/>
            <a:ahLst/>
            <a:cxnLst/>
            <a:rect l="l" t="t" r="r" b="b"/>
            <a:pathLst>
              <a:path w="12700" h="5714">
                <a:moveTo>
                  <a:pt x="0" y="5557"/>
                </a:moveTo>
                <a:lnTo>
                  <a:pt x="12422" y="0"/>
                </a:lnTo>
                <a:lnTo>
                  <a:pt x="0" y="4945"/>
                </a:lnTo>
                <a:lnTo>
                  <a:pt x="0" y="5557"/>
                </a:lnTo>
                <a:close/>
              </a:path>
            </a:pathLst>
          </a:custGeom>
          <a:ln w="11910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4948913" y="5665305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6211" y="0"/>
                </a:moveTo>
                <a:lnTo>
                  <a:pt x="0" y="8650"/>
                </a:lnTo>
                <a:lnTo>
                  <a:pt x="12422" y="3705"/>
                </a:lnTo>
                <a:lnTo>
                  <a:pt x="621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1" name="object 371"/>
          <p:cNvSpPr/>
          <p:nvPr/>
        </p:nvSpPr>
        <p:spPr>
          <a:xfrm>
            <a:off x="4948913" y="5665305"/>
            <a:ext cx="12700" cy="8890"/>
          </a:xfrm>
          <a:custGeom>
            <a:avLst/>
            <a:gdLst/>
            <a:ahLst/>
            <a:cxnLst/>
            <a:rect l="l" t="t" r="r" b="b"/>
            <a:pathLst>
              <a:path w="12700" h="8889">
                <a:moveTo>
                  <a:pt x="12422" y="3705"/>
                </a:moveTo>
                <a:lnTo>
                  <a:pt x="0" y="8650"/>
                </a:lnTo>
                <a:lnTo>
                  <a:pt x="6211" y="0"/>
                </a:lnTo>
                <a:lnTo>
                  <a:pt x="12422" y="3705"/>
                </a:lnTo>
                <a:close/>
              </a:path>
            </a:pathLst>
          </a:custGeom>
          <a:ln w="12041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4948074" y="5665305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7050" y="0"/>
                </a:moveTo>
                <a:lnTo>
                  <a:pt x="0" y="8022"/>
                </a:lnTo>
                <a:lnTo>
                  <a:pt x="839" y="8650"/>
                </a:lnTo>
                <a:lnTo>
                  <a:pt x="705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3" name="object 373"/>
          <p:cNvSpPr/>
          <p:nvPr/>
        </p:nvSpPr>
        <p:spPr>
          <a:xfrm>
            <a:off x="4948074" y="5665305"/>
            <a:ext cx="7620" cy="8890"/>
          </a:xfrm>
          <a:custGeom>
            <a:avLst/>
            <a:gdLst/>
            <a:ahLst/>
            <a:cxnLst/>
            <a:rect l="l" t="t" r="r" b="b"/>
            <a:pathLst>
              <a:path w="7620" h="8889">
                <a:moveTo>
                  <a:pt x="839" y="8650"/>
                </a:moveTo>
                <a:lnTo>
                  <a:pt x="7050" y="0"/>
                </a:lnTo>
                <a:lnTo>
                  <a:pt x="0" y="8022"/>
                </a:lnTo>
                <a:lnTo>
                  <a:pt x="839" y="8650"/>
                </a:lnTo>
                <a:close/>
              </a:path>
            </a:pathLst>
          </a:custGeom>
          <a:ln w="12264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4" name="object 374"/>
          <p:cNvSpPr/>
          <p:nvPr/>
        </p:nvSpPr>
        <p:spPr>
          <a:xfrm>
            <a:off x="4948074" y="5663452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0" y="0"/>
                </a:moveTo>
                <a:lnTo>
                  <a:pt x="0" y="9875"/>
                </a:lnTo>
                <a:lnTo>
                  <a:pt x="7050" y="1852"/>
                </a:lnTo>
                <a:lnTo>
                  <a:pt x="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4948074" y="5663452"/>
            <a:ext cx="7620" cy="10160"/>
          </a:xfrm>
          <a:custGeom>
            <a:avLst/>
            <a:gdLst/>
            <a:ahLst/>
            <a:cxnLst/>
            <a:rect l="l" t="t" r="r" b="b"/>
            <a:pathLst>
              <a:path w="7620" h="10160">
                <a:moveTo>
                  <a:pt x="7050" y="1852"/>
                </a:moveTo>
                <a:lnTo>
                  <a:pt x="0" y="9875"/>
                </a:lnTo>
                <a:lnTo>
                  <a:pt x="0" y="0"/>
                </a:lnTo>
                <a:lnTo>
                  <a:pt x="7050" y="1852"/>
                </a:lnTo>
                <a:close/>
              </a:path>
            </a:pathLst>
          </a:custGeom>
          <a:ln w="1231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4948074" y="5663452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-6295" y="4937"/>
                </a:moveTo>
                <a:lnTo>
                  <a:pt x="6295" y="4937"/>
                </a:lnTo>
              </a:path>
            </a:pathLst>
          </a:custGeom>
          <a:ln w="987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3027057" y="2640113"/>
            <a:ext cx="4608830" cy="3460750"/>
          </a:xfrm>
          <a:custGeom>
            <a:avLst/>
            <a:gdLst/>
            <a:ahLst/>
            <a:cxnLst/>
            <a:rect l="l" t="t" r="r" b="b"/>
            <a:pathLst>
              <a:path w="4608830" h="3460750">
                <a:moveTo>
                  <a:pt x="30886" y="2261832"/>
                </a:moveTo>
                <a:lnTo>
                  <a:pt x="30048" y="2261832"/>
                </a:lnTo>
                <a:lnTo>
                  <a:pt x="28206" y="2260574"/>
                </a:lnTo>
                <a:lnTo>
                  <a:pt x="27368" y="2258695"/>
                </a:lnTo>
                <a:lnTo>
                  <a:pt x="19469" y="2223693"/>
                </a:lnTo>
                <a:lnTo>
                  <a:pt x="19469" y="2244572"/>
                </a:lnTo>
                <a:lnTo>
                  <a:pt x="8902" y="2244572"/>
                </a:lnTo>
                <a:lnTo>
                  <a:pt x="14097" y="2221649"/>
                </a:lnTo>
                <a:lnTo>
                  <a:pt x="14935" y="2221649"/>
                </a:lnTo>
                <a:lnTo>
                  <a:pt x="19469" y="2244572"/>
                </a:lnTo>
                <a:lnTo>
                  <a:pt x="19469" y="2223693"/>
                </a:lnTo>
                <a:lnTo>
                  <a:pt x="17627" y="2215527"/>
                </a:lnTo>
                <a:lnTo>
                  <a:pt x="13258" y="2217255"/>
                </a:lnTo>
                <a:lnTo>
                  <a:pt x="3530" y="2258695"/>
                </a:lnTo>
                <a:lnTo>
                  <a:pt x="2679" y="2260574"/>
                </a:lnTo>
                <a:lnTo>
                  <a:pt x="838" y="2261832"/>
                </a:lnTo>
                <a:lnTo>
                  <a:pt x="0" y="2261832"/>
                </a:lnTo>
                <a:lnTo>
                  <a:pt x="0" y="2263089"/>
                </a:lnTo>
                <a:lnTo>
                  <a:pt x="9740" y="2263089"/>
                </a:lnTo>
                <a:lnTo>
                  <a:pt x="9740" y="2261832"/>
                </a:lnTo>
                <a:lnTo>
                  <a:pt x="8902" y="2261832"/>
                </a:lnTo>
                <a:lnTo>
                  <a:pt x="6210" y="2259952"/>
                </a:lnTo>
                <a:lnTo>
                  <a:pt x="6210" y="2256180"/>
                </a:lnTo>
                <a:lnTo>
                  <a:pt x="8902" y="2245664"/>
                </a:lnTo>
                <a:lnTo>
                  <a:pt x="19469" y="2245664"/>
                </a:lnTo>
                <a:lnTo>
                  <a:pt x="22999" y="2257437"/>
                </a:lnTo>
                <a:lnTo>
                  <a:pt x="22999" y="2260574"/>
                </a:lnTo>
                <a:lnTo>
                  <a:pt x="21158" y="2261832"/>
                </a:lnTo>
                <a:lnTo>
                  <a:pt x="19469" y="2261832"/>
                </a:lnTo>
                <a:lnTo>
                  <a:pt x="19469" y="2263089"/>
                </a:lnTo>
                <a:lnTo>
                  <a:pt x="30886" y="2263089"/>
                </a:lnTo>
                <a:lnTo>
                  <a:pt x="30886" y="2261832"/>
                </a:lnTo>
                <a:close/>
              </a:path>
              <a:path w="4608830" h="3460750">
                <a:moveTo>
                  <a:pt x="62623" y="2247544"/>
                </a:moveTo>
                <a:lnTo>
                  <a:pt x="55562" y="2247544"/>
                </a:lnTo>
                <a:lnTo>
                  <a:pt x="55562" y="2216772"/>
                </a:lnTo>
                <a:lnTo>
                  <a:pt x="53047" y="2216772"/>
                </a:lnTo>
                <a:lnTo>
                  <a:pt x="51206" y="2219820"/>
                </a:lnTo>
                <a:lnTo>
                  <a:pt x="51206" y="2223528"/>
                </a:lnTo>
                <a:lnTo>
                  <a:pt x="51206" y="2247544"/>
                </a:lnTo>
                <a:lnTo>
                  <a:pt x="37096" y="2247544"/>
                </a:lnTo>
                <a:lnTo>
                  <a:pt x="51206" y="2223528"/>
                </a:lnTo>
                <a:lnTo>
                  <a:pt x="51206" y="2219820"/>
                </a:lnTo>
                <a:lnTo>
                  <a:pt x="34417" y="2247544"/>
                </a:lnTo>
                <a:lnTo>
                  <a:pt x="34417" y="2248801"/>
                </a:lnTo>
                <a:lnTo>
                  <a:pt x="51206" y="2248801"/>
                </a:lnTo>
                <a:lnTo>
                  <a:pt x="51206" y="2260574"/>
                </a:lnTo>
                <a:lnTo>
                  <a:pt x="47675" y="2261832"/>
                </a:lnTo>
                <a:lnTo>
                  <a:pt x="44996" y="2261832"/>
                </a:lnTo>
                <a:lnTo>
                  <a:pt x="44996" y="2263089"/>
                </a:lnTo>
                <a:lnTo>
                  <a:pt x="61772" y="2263089"/>
                </a:lnTo>
                <a:lnTo>
                  <a:pt x="61772" y="2261832"/>
                </a:lnTo>
                <a:lnTo>
                  <a:pt x="59093" y="2261832"/>
                </a:lnTo>
                <a:lnTo>
                  <a:pt x="56578" y="2260574"/>
                </a:lnTo>
                <a:lnTo>
                  <a:pt x="55562" y="2258072"/>
                </a:lnTo>
                <a:lnTo>
                  <a:pt x="55562" y="2248801"/>
                </a:lnTo>
                <a:lnTo>
                  <a:pt x="62623" y="2248801"/>
                </a:lnTo>
                <a:lnTo>
                  <a:pt x="62623" y="2247544"/>
                </a:lnTo>
                <a:close/>
              </a:path>
              <a:path w="4608830" h="3460750">
                <a:moveTo>
                  <a:pt x="112141" y="489191"/>
                </a:moveTo>
                <a:lnTo>
                  <a:pt x="110299" y="477418"/>
                </a:lnTo>
                <a:lnTo>
                  <a:pt x="108610" y="478675"/>
                </a:lnTo>
                <a:lnTo>
                  <a:pt x="107772" y="478675"/>
                </a:lnTo>
                <a:lnTo>
                  <a:pt x="100723" y="477418"/>
                </a:lnTo>
                <a:lnTo>
                  <a:pt x="97028" y="478053"/>
                </a:lnTo>
                <a:lnTo>
                  <a:pt x="91833" y="479933"/>
                </a:lnTo>
                <a:lnTo>
                  <a:pt x="88303" y="484174"/>
                </a:lnTo>
                <a:lnTo>
                  <a:pt x="85610" y="489191"/>
                </a:lnTo>
                <a:lnTo>
                  <a:pt x="84772" y="494690"/>
                </a:lnTo>
                <a:lnTo>
                  <a:pt x="83934" y="501446"/>
                </a:lnTo>
                <a:lnTo>
                  <a:pt x="83934" y="502691"/>
                </a:lnTo>
                <a:lnTo>
                  <a:pt x="99720" y="524357"/>
                </a:lnTo>
                <a:lnTo>
                  <a:pt x="103238" y="523735"/>
                </a:lnTo>
                <a:lnTo>
                  <a:pt x="107772" y="520598"/>
                </a:lnTo>
                <a:lnTo>
                  <a:pt x="110299" y="517613"/>
                </a:lnTo>
                <a:lnTo>
                  <a:pt x="112141" y="511962"/>
                </a:lnTo>
                <a:lnTo>
                  <a:pt x="111302" y="510705"/>
                </a:lnTo>
                <a:lnTo>
                  <a:pt x="109461" y="514477"/>
                </a:lnTo>
                <a:lnTo>
                  <a:pt x="106768" y="519493"/>
                </a:lnTo>
                <a:lnTo>
                  <a:pt x="105092" y="521220"/>
                </a:lnTo>
                <a:lnTo>
                  <a:pt x="99720" y="522478"/>
                </a:lnTo>
                <a:lnTo>
                  <a:pt x="94513" y="521220"/>
                </a:lnTo>
                <a:lnTo>
                  <a:pt x="90982" y="516978"/>
                </a:lnTo>
                <a:lnTo>
                  <a:pt x="89979" y="513219"/>
                </a:lnTo>
                <a:lnTo>
                  <a:pt x="89141" y="507720"/>
                </a:lnTo>
                <a:lnTo>
                  <a:pt x="88303" y="500964"/>
                </a:lnTo>
                <a:lnTo>
                  <a:pt x="89979" y="490448"/>
                </a:lnTo>
                <a:lnTo>
                  <a:pt x="91833" y="485432"/>
                </a:lnTo>
                <a:lnTo>
                  <a:pt x="95351" y="480555"/>
                </a:lnTo>
                <a:lnTo>
                  <a:pt x="99720" y="479310"/>
                </a:lnTo>
                <a:lnTo>
                  <a:pt x="102400" y="479310"/>
                </a:lnTo>
                <a:lnTo>
                  <a:pt x="106768" y="481812"/>
                </a:lnTo>
                <a:lnTo>
                  <a:pt x="108610" y="484174"/>
                </a:lnTo>
                <a:lnTo>
                  <a:pt x="111302" y="489826"/>
                </a:lnTo>
                <a:lnTo>
                  <a:pt x="112141" y="489191"/>
                </a:lnTo>
                <a:close/>
              </a:path>
              <a:path w="4608830" h="3460750">
                <a:moveTo>
                  <a:pt x="135140" y="45681"/>
                </a:moveTo>
                <a:lnTo>
                  <a:pt x="134137" y="45681"/>
                </a:lnTo>
                <a:lnTo>
                  <a:pt x="132448" y="45059"/>
                </a:lnTo>
                <a:lnTo>
                  <a:pt x="130606" y="42545"/>
                </a:lnTo>
                <a:lnTo>
                  <a:pt x="123558" y="11760"/>
                </a:lnTo>
                <a:lnTo>
                  <a:pt x="123558" y="28409"/>
                </a:lnTo>
                <a:lnTo>
                  <a:pt x="112979" y="28409"/>
                </a:lnTo>
                <a:lnTo>
                  <a:pt x="118351" y="6121"/>
                </a:lnTo>
                <a:lnTo>
                  <a:pt x="123558" y="28409"/>
                </a:lnTo>
                <a:lnTo>
                  <a:pt x="123558" y="11760"/>
                </a:lnTo>
                <a:lnTo>
                  <a:pt x="120865" y="0"/>
                </a:lnTo>
                <a:lnTo>
                  <a:pt x="117348" y="1257"/>
                </a:lnTo>
                <a:lnTo>
                  <a:pt x="107772" y="42545"/>
                </a:lnTo>
                <a:lnTo>
                  <a:pt x="105930" y="45059"/>
                </a:lnTo>
                <a:lnTo>
                  <a:pt x="104254" y="45681"/>
                </a:lnTo>
                <a:lnTo>
                  <a:pt x="103238" y="45681"/>
                </a:lnTo>
                <a:lnTo>
                  <a:pt x="103238" y="47561"/>
                </a:lnTo>
                <a:lnTo>
                  <a:pt x="112979" y="47561"/>
                </a:lnTo>
                <a:lnTo>
                  <a:pt x="112979" y="45681"/>
                </a:lnTo>
                <a:lnTo>
                  <a:pt x="112141" y="45681"/>
                </a:lnTo>
                <a:lnTo>
                  <a:pt x="110299" y="44424"/>
                </a:lnTo>
                <a:lnTo>
                  <a:pt x="110299" y="40182"/>
                </a:lnTo>
                <a:lnTo>
                  <a:pt x="112141" y="30302"/>
                </a:lnTo>
                <a:lnTo>
                  <a:pt x="123558" y="30302"/>
                </a:lnTo>
                <a:lnTo>
                  <a:pt x="126238" y="41910"/>
                </a:lnTo>
                <a:lnTo>
                  <a:pt x="126238" y="45059"/>
                </a:lnTo>
                <a:lnTo>
                  <a:pt x="124561" y="45681"/>
                </a:lnTo>
                <a:lnTo>
                  <a:pt x="123558" y="45681"/>
                </a:lnTo>
                <a:lnTo>
                  <a:pt x="123558" y="47561"/>
                </a:lnTo>
                <a:lnTo>
                  <a:pt x="135140" y="47561"/>
                </a:lnTo>
                <a:lnTo>
                  <a:pt x="135140" y="45681"/>
                </a:lnTo>
                <a:close/>
              </a:path>
              <a:path w="4608830" h="3460750">
                <a:moveTo>
                  <a:pt x="254330" y="2262467"/>
                </a:moveTo>
                <a:lnTo>
                  <a:pt x="253326" y="2262467"/>
                </a:lnTo>
                <a:lnTo>
                  <a:pt x="251650" y="2261832"/>
                </a:lnTo>
                <a:lnTo>
                  <a:pt x="250812" y="2259952"/>
                </a:lnTo>
                <a:lnTo>
                  <a:pt x="243586" y="2227923"/>
                </a:lnTo>
                <a:lnTo>
                  <a:pt x="243586" y="2245042"/>
                </a:lnTo>
                <a:lnTo>
                  <a:pt x="233006" y="2245042"/>
                </a:lnTo>
                <a:lnTo>
                  <a:pt x="238379" y="2222906"/>
                </a:lnTo>
                <a:lnTo>
                  <a:pt x="243586" y="2245042"/>
                </a:lnTo>
                <a:lnTo>
                  <a:pt x="243586" y="2227923"/>
                </a:lnTo>
                <a:lnTo>
                  <a:pt x="241071" y="2216772"/>
                </a:lnTo>
                <a:lnTo>
                  <a:pt x="236537" y="2217877"/>
                </a:lnTo>
                <a:lnTo>
                  <a:pt x="226974" y="2259952"/>
                </a:lnTo>
                <a:lnTo>
                  <a:pt x="225958" y="2261832"/>
                </a:lnTo>
                <a:lnTo>
                  <a:pt x="224282" y="2262467"/>
                </a:lnTo>
                <a:lnTo>
                  <a:pt x="223443" y="2262467"/>
                </a:lnTo>
                <a:lnTo>
                  <a:pt x="223443" y="2264194"/>
                </a:lnTo>
                <a:lnTo>
                  <a:pt x="233006" y="2264194"/>
                </a:lnTo>
                <a:lnTo>
                  <a:pt x="233006" y="2262467"/>
                </a:lnTo>
                <a:lnTo>
                  <a:pt x="232168" y="2262467"/>
                </a:lnTo>
                <a:lnTo>
                  <a:pt x="229489" y="2261209"/>
                </a:lnTo>
                <a:lnTo>
                  <a:pt x="229489" y="2257437"/>
                </a:lnTo>
                <a:lnTo>
                  <a:pt x="232168" y="2246922"/>
                </a:lnTo>
                <a:lnTo>
                  <a:pt x="243586" y="2246922"/>
                </a:lnTo>
                <a:lnTo>
                  <a:pt x="246278" y="2258695"/>
                </a:lnTo>
                <a:lnTo>
                  <a:pt x="246278" y="2261832"/>
                </a:lnTo>
                <a:lnTo>
                  <a:pt x="244602" y="2262467"/>
                </a:lnTo>
                <a:lnTo>
                  <a:pt x="243586" y="2262467"/>
                </a:lnTo>
                <a:lnTo>
                  <a:pt x="243586" y="2264194"/>
                </a:lnTo>
                <a:lnTo>
                  <a:pt x="254330" y="2264194"/>
                </a:lnTo>
                <a:lnTo>
                  <a:pt x="254330" y="2262467"/>
                </a:lnTo>
                <a:close/>
              </a:path>
              <a:path w="4608830" h="3460750">
                <a:moveTo>
                  <a:pt x="284213" y="2250059"/>
                </a:moveTo>
                <a:lnTo>
                  <a:pt x="282536" y="2245042"/>
                </a:lnTo>
                <a:lnTo>
                  <a:pt x="279844" y="2242058"/>
                </a:lnTo>
                <a:lnTo>
                  <a:pt x="274650" y="2239543"/>
                </a:lnTo>
                <a:lnTo>
                  <a:pt x="277164" y="2238286"/>
                </a:lnTo>
                <a:lnTo>
                  <a:pt x="280695" y="2235301"/>
                </a:lnTo>
                <a:lnTo>
                  <a:pt x="281698" y="2234044"/>
                </a:lnTo>
                <a:lnTo>
                  <a:pt x="282536" y="2228392"/>
                </a:lnTo>
                <a:lnTo>
                  <a:pt x="282536" y="2226043"/>
                </a:lnTo>
                <a:lnTo>
                  <a:pt x="279844" y="2221014"/>
                </a:lnTo>
                <a:lnTo>
                  <a:pt x="276326" y="2218499"/>
                </a:lnTo>
                <a:lnTo>
                  <a:pt x="270954" y="2217877"/>
                </a:lnTo>
                <a:lnTo>
                  <a:pt x="268439" y="2217877"/>
                </a:lnTo>
                <a:lnTo>
                  <a:pt x="263906" y="2219756"/>
                </a:lnTo>
                <a:lnTo>
                  <a:pt x="262216" y="2221649"/>
                </a:lnTo>
                <a:lnTo>
                  <a:pt x="260375" y="2226513"/>
                </a:lnTo>
                <a:lnTo>
                  <a:pt x="261378" y="2229650"/>
                </a:lnTo>
                <a:lnTo>
                  <a:pt x="263067" y="2230285"/>
                </a:lnTo>
                <a:lnTo>
                  <a:pt x="264909" y="2229650"/>
                </a:lnTo>
                <a:lnTo>
                  <a:pt x="265747" y="2227770"/>
                </a:lnTo>
                <a:lnTo>
                  <a:pt x="264909" y="2226043"/>
                </a:lnTo>
                <a:lnTo>
                  <a:pt x="264909" y="2223528"/>
                </a:lnTo>
                <a:lnTo>
                  <a:pt x="266585" y="2220391"/>
                </a:lnTo>
                <a:lnTo>
                  <a:pt x="270116" y="2219134"/>
                </a:lnTo>
                <a:lnTo>
                  <a:pt x="271957" y="2219134"/>
                </a:lnTo>
                <a:lnTo>
                  <a:pt x="276326" y="2222271"/>
                </a:lnTo>
                <a:lnTo>
                  <a:pt x="277164" y="2223528"/>
                </a:lnTo>
                <a:lnTo>
                  <a:pt x="278168" y="2229027"/>
                </a:lnTo>
                <a:lnTo>
                  <a:pt x="278168" y="2231542"/>
                </a:lnTo>
                <a:lnTo>
                  <a:pt x="275488" y="2236406"/>
                </a:lnTo>
                <a:lnTo>
                  <a:pt x="273634" y="2237663"/>
                </a:lnTo>
                <a:lnTo>
                  <a:pt x="268439" y="2238921"/>
                </a:lnTo>
                <a:lnTo>
                  <a:pt x="268439" y="2240800"/>
                </a:lnTo>
                <a:lnTo>
                  <a:pt x="273634" y="2241423"/>
                </a:lnTo>
                <a:lnTo>
                  <a:pt x="277164" y="2243315"/>
                </a:lnTo>
                <a:lnTo>
                  <a:pt x="279006" y="2245664"/>
                </a:lnTo>
                <a:lnTo>
                  <a:pt x="279844" y="2251316"/>
                </a:lnTo>
                <a:lnTo>
                  <a:pt x="279844" y="2255558"/>
                </a:lnTo>
                <a:lnTo>
                  <a:pt x="277164" y="2259952"/>
                </a:lnTo>
                <a:lnTo>
                  <a:pt x="275488" y="2261832"/>
                </a:lnTo>
                <a:lnTo>
                  <a:pt x="270116" y="2263089"/>
                </a:lnTo>
                <a:lnTo>
                  <a:pt x="266585" y="2261832"/>
                </a:lnTo>
                <a:lnTo>
                  <a:pt x="263906" y="2259330"/>
                </a:lnTo>
                <a:lnTo>
                  <a:pt x="264909" y="2257437"/>
                </a:lnTo>
                <a:lnTo>
                  <a:pt x="264909" y="2253196"/>
                </a:lnTo>
                <a:lnTo>
                  <a:pt x="262216" y="2251951"/>
                </a:lnTo>
                <a:lnTo>
                  <a:pt x="260375" y="2253196"/>
                </a:lnTo>
                <a:lnTo>
                  <a:pt x="259537" y="2255558"/>
                </a:lnTo>
                <a:lnTo>
                  <a:pt x="259537" y="2257437"/>
                </a:lnTo>
                <a:lnTo>
                  <a:pt x="263067" y="2261832"/>
                </a:lnTo>
                <a:lnTo>
                  <a:pt x="265747" y="2263724"/>
                </a:lnTo>
                <a:lnTo>
                  <a:pt x="270954" y="2264816"/>
                </a:lnTo>
                <a:lnTo>
                  <a:pt x="276326" y="2263724"/>
                </a:lnTo>
                <a:lnTo>
                  <a:pt x="280695" y="2261209"/>
                </a:lnTo>
                <a:lnTo>
                  <a:pt x="283375" y="2256815"/>
                </a:lnTo>
                <a:lnTo>
                  <a:pt x="284213" y="2251951"/>
                </a:lnTo>
                <a:lnTo>
                  <a:pt x="284213" y="2250059"/>
                </a:lnTo>
                <a:close/>
              </a:path>
              <a:path w="4608830" h="3460750">
                <a:moveTo>
                  <a:pt x="3788130" y="2922054"/>
                </a:moveTo>
                <a:lnTo>
                  <a:pt x="3786454" y="2916491"/>
                </a:lnTo>
                <a:lnTo>
                  <a:pt x="3780244" y="2912783"/>
                </a:lnTo>
                <a:lnTo>
                  <a:pt x="3774033" y="2911335"/>
                </a:lnTo>
                <a:lnTo>
                  <a:pt x="3774033" y="2921444"/>
                </a:lnTo>
                <a:lnTo>
                  <a:pt x="3774033" y="2922054"/>
                </a:lnTo>
                <a:lnTo>
                  <a:pt x="3774033" y="2922663"/>
                </a:lnTo>
                <a:lnTo>
                  <a:pt x="3773195" y="2922663"/>
                </a:lnTo>
                <a:lnTo>
                  <a:pt x="3772357" y="2923286"/>
                </a:lnTo>
                <a:lnTo>
                  <a:pt x="3772357" y="2922663"/>
                </a:lnTo>
                <a:lnTo>
                  <a:pt x="3771341" y="2922663"/>
                </a:lnTo>
                <a:lnTo>
                  <a:pt x="3771341" y="2922054"/>
                </a:lnTo>
                <a:lnTo>
                  <a:pt x="3771341" y="2921444"/>
                </a:lnTo>
                <a:lnTo>
                  <a:pt x="3772357" y="2920809"/>
                </a:lnTo>
                <a:lnTo>
                  <a:pt x="3773195" y="2920809"/>
                </a:lnTo>
                <a:lnTo>
                  <a:pt x="3774033" y="2921444"/>
                </a:lnTo>
                <a:lnTo>
                  <a:pt x="3774033" y="2911335"/>
                </a:lnTo>
                <a:lnTo>
                  <a:pt x="3772357" y="2910941"/>
                </a:lnTo>
                <a:lnTo>
                  <a:pt x="3765296" y="2912783"/>
                </a:lnTo>
                <a:lnTo>
                  <a:pt x="3759085" y="2916491"/>
                </a:lnTo>
                <a:lnTo>
                  <a:pt x="3757244" y="2922054"/>
                </a:lnTo>
                <a:lnTo>
                  <a:pt x="3759085" y="2927604"/>
                </a:lnTo>
                <a:lnTo>
                  <a:pt x="3765296" y="2931312"/>
                </a:lnTo>
                <a:lnTo>
                  <a:pt x="3772357" y="2932557"/>
                </a:lnTo>
                <a:lnTo>
                  <a:pt x="3780244" y="2931312"/>
                </a:lnTo>
                <a:lnTo>
                  <a:pt x="3786454" y="2927604"/>
                </a:lnTo>
                <a:lnTo>
                  <a:pt x="3788130" y="2922054"/>
                </a:lnTo>
                <a:close/>
              </a:path>
              <a:path w="4608830" h="3460750">
                <a:moveTo>
                  <a:pt x="4608373" y="3458768"/>
                </a:moveTo>
                <a:lnTo>
                  <a:pt x="4607369" y="3458768"/>
                </a:lnTo>
                <a:lnTo>
                  <a:pt x="4605693" y="3458159"/>
                </a:lnTo>
                <a:lnTo>
                  <a:pt x="4603839" y="3456305"/>
                </a:lnTo>
                <a:lnTo>
                  <a:pt x="4593272" y="3431603"/>
                </a:lnTo>
                <a:lnTo>
                  <a:pt x="4601324" y="3419259"/>
                </a:lnTo>
                <a:lnTo>
                  <a:pt x="4603839" y="3416782"/>
                </a:lnTo>
                <a:lnTo>
                  <a:pt x="4606531" y="3416160"/>
                </a:lnTo>
                <a:lnTo>
                  <a:pt x="4606531" y="3414306"/>
                </a:lnTo>
                <a:lnTo>
                  <a:pt x="4595952" y="3414306"/>
                </a:lnTo>
                <a:lnTo>
                  <a:pt x="4595952" y="3416160"/>
                </a:lnTo>
                <a:lnTo>
                  <a:pt x="4596790" y="3416160"/>
                </a:lnTo>
                <a:lnTo>
                  <a:pt x="4599483" y="3416782"/>
                </a:lnTo>
                <a:lnTo>
                  <a:pt x="4598644" y="3419868"/>
                </a:lnTo>
                <a:lnTo>
                  <a:pt x="4586211" y="3437788"/>
                </a:lnTo>
                <a:lnTo>
                  <a:pt x="4586211" y="3418624"/>
                </a:lnTo>
                <a:lnTo>
                  <a:pt x="4587062" y="3416782"/>
                </a:lnTo>
                <a:lnTo>
                  <a:pt x="4588065" y="3416160"/>
                </a:lnTo>
                <a:lnTo>
                  <a:pt x="4589742" y="3416160"/>
                </a:lnTo>
                <a:lnTo>
                  <a:pt x="4589742" y="3414306"/>
                </a:lnTo>
                <a:lnTo>
                  <a:pt x="4578324" y="3414306"/>
                </a:lnTo>
                <a:lnTo>
                  <a:pt x="4578324" y="3416160"/>
                </a:lnTo>
                <a:lnTo>
                  <a:pt x="4580001" y="3416160"/>
                </a:lnTo>
                <a:lnTo>
                  <a:pt x="4581855" y="3416782"/>
                </a:lnTo>
                <a:lnTo>
                  <a:pt x="4581855" y="3458159"/>
                </a:lnTo>
                <a:lnTo>
                  <a:pt x="4580001" y="3458768"/>
                </a:lnTo>
                <a:lnTo>
                  <a:pt x="4578324" y="3458768"/>
                </a:lnTo>
                <a:lnTo>
                  <a:pt x="4578324" y="3460623"/>
                </a:lnTo>
                <a:lnTo>
                  <a:pt x="4589742" y="3460623"/>
                </a:lnTo>
                <a:lnTo>
                  <a:pt x="4589742" y="3458768"/>
                </a:lnTo>
                <a:lnTo>
                  <a:pt x="4588065" y="3458768"/>
                </a:lnTo>
                <a:lnTo>
                  <a:pt x="4587062" y="3458159"/>
                </a:lnTo>
                <a:lnTo>
                  <a:pt x="4586211" y="3456914"/>
                </a:lnTo>
                <a:lnTo>
                  <a:pt x="4586211" y="3441484"/>
                </a:lnTo>
                <a:lnTo>
                  <a:pt x="4590745" y="3435299"/>
                </a:lnTo>
                <a:lnTo>
                  <a:pt x="4598644" y="3455073"/>
                </a:lnTo>
                <a:lnTo>
                  <a:pt x="4599483" y="3458159"/>
                </a:lnTo>
                <a:lnTo>
                  <a:pt x="4597793" y="3458768"/>
                </a:lnTo>
                <a:lnTo>
                  <a:pt x="4596790" y="3458768"/>
                </a:lnTo>
                <a:lnTo>
                  <a:pt x="4596790" y="3460623"/>
                </a:lnTo>
                <a:lnTo>
                  <a:pt x="4608373" y="3460623"/>
                </a:lnTo>
                <a:lnTo>
                  <a:pt x="4608373" y="345876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5647279" y="1086001"/>
            <a:ext cx="321310" cy="2675890"/>
          </a:xfrm>
          <a:custGeom>
            <a:avLst/>
            <a:gdLst/>
            <a:ahLst/>
            <a:cxnLst/>
            <a:rect l="l" t="t" r="r" b="b"/>
            <a:pathLst>
              <a:path w="321310" h="2675890">
                <a:moveTo>
                  <a:pt x="262223" y="133603"/>
                </a:moveTo>
                <a:lnTo>
                  <a:pt x="262223" y="2675681"/>
                </a:lnTo>
              </a:path>
              <a:path w="321310" h="2675890">
                <a:moveTo>
                  <a:pt x="58253" y="0"/>
                </a:moveTo>
                <a:lnTo>
                  <a:pt x="58253" y="2675681"/>
                </a:lnTo>
              </a:path>
              <a:path w="321310" h="2675890">
                <a:moveTo>
                  <a:pt x="0" y="2163089"/>
                </a:moveTo>
                <a:lnTo>
                  <a:pt x="321315" y="2005622"/>
                </a:lnTo>
              </a:path>
              <a:path w="321310" h="2675890">
                <a:moveTo>
                  <a:pt x="321315" y="1965432"/>
                </a:moveTo>
                <a:lnTo>
                  <a:pt x="321315" y="2005622"/>
                </a:lnTo>
              </a:path>
              <a:path w="321310" h="2675890">
                <a:moveTo>
                  <a:pt x="0" y="2163089"/>
                </a:moveTo>
                <a:lnTo>
                  <a:pt x="0" y="2203908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79" name="object 379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507774" y="2721584"/>
            <a:ext cx="103249" cy="165630"/>
          </a:xfrm>
          <a:prstGeom prst="rect">
            <a:avLst/>
          </a:prstGeom>
        </p:spPr>
      </p:pic>
      <p:pic>
        <p:nvPicPr>
          <p:cNvPr id="380" name="object 380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6026848" y="2725352"/>
            <a:ext cx="103374" cy="169241"/>
          </a:xfrm>
          <a:prstGeom prst="rect">
            <a:avLst/>
          </a:prstGeom>
        </p:spPr>
      </p:pic>
      <p:sp>
        <p:nvSpPr>
          <p:cNvPr id="381" name="object 381"/>
          <p:cNvSpPr/>
          <p:nvPr/>
        </p:nvSpPr>
        <p:spPr>
          <a:xfrm>
            <a:off x="5652643" y="3797007"/>
            <a:ext cx="320675" cy="47625"/>
          </a:xfrm>
          <a:custGeom>
            <a:avLst/>
            <a:gdLst/>
            <a:ahLst/>
            <a:cxnLst/>
            <a:rect l="l" t="t" r="r" b="b"/>
            <a:pathLst>
              <a:path w="320675" h="47625">
                <a:moveTo>
                  <a:pt x="30886" y="45694"/>
                </a:moveTo>
                <a:lnTo>
                  <a:pt x="29883" y="45694"/>
                </a:lnTo>
                <a:lnTo>
                  <a:pt x="28206" y="45059"/>
                </a:lnTo>
                <a:lnTo>
                  <a:pt x="27368" y="42545"/>
                </a:lnTo>
                <a:lnTo>
                  <a:pt x="20320" y="11760"/>
                </a:lnTo>
                <a:lnTo>
                  <a:pt x="20320" y="28422"/>
                </a:lnTo>
                <a:lnTo>
                  <a:pt x="9575" y="28422"/>
                </a:lnTo>
                <a:lnTo>
                  <a:pt x="14947" y="5499"/>
                </a:lnTo>
                <a:lnTo>
                  <a:pt x="20320" y="28422"/>
                </a:lnTo>
                <a:lnTo>
                  <a:pt x="20320" y="11760"/>
                </a:lnTo>
                <a:lnTo>
                  <a:pt x="17627" y="0"/>
                </a:lnTo>
                <a:lnTo>
                  <a:pt x="14109" y="1104"/>
                </a:lnTo>
                <a:lnTo>
                  <a:pt x="3530" y="42545"/>
                </a:lnTo>
                <a:lnTo>
                  <a:pt x="2514" y="45059"/>
                </a:lnTo>
                <a:lnTo>
                  <a:pt x="838" y="45694"/>
                </a:lnTo>
                <a:lnTo>
                  <a:pt x="0" y="45694"/>
                </a:lnTo>
                <a:lnTo>
                  <a:pt x="0" y="47421"/>
                </a:lnTo>
                <a:lnTo>
                  <a:pt x="9575" y="47421"/>
                </a:lnTo>
                <a:lnTo>
                  <a:pt x="9575" y="45694"/>
                </a:lnTo>
                <a:lnTo>
                  <a:pt x="8737" y="45694"/>
                </a:lnTo>
                <a:lnTo>
                  <a:pt x="6045" y="43802"/>
                </a:lnTo>
                <a:lnTo>
                  <a:pt x="6045" y="40043"/>
                </a:lnTo>
                <a:lnTo>
                  <a:pt x="8737" y="30149"/>
                </a:lnTo>
                <a:lnTo>
                  <a:pt x="20320" y="30149"/>
                </a:lnTo>
                <a:lnTo>
                  <a:pt x="22834" y="41922"/>
                </a:lnTo>
                <a:lnTo>
                  <a:pt x="22834" y="45059"/>
                </a:lnTo>
                <a:lnTo>
                  <a:pt x="21158" y="45694"/>
                </a:lnTo>
                <a:lnTo>
                  <a:pt x="20320" y="45694"/>
                </a:lnTo>
                <a:lnTo>
                  <a:pt x="20320" y="47421"/>
                </a:lnTo>
                <a:lnTo>
                  <a:pt x="30886" y="47421"/>
                </a:lnTo>
                <a:lnTo>
                  <a:pt x="30886" y="45694"/>
                </a:lnTo>
                <a:close/>
              </a:path>
              <a:path w="320675" h="47625">
                <a:moveTo>
                  <a:pt x="58254" y="45694"/>
                </a:moveTo>
                <a:lnTo>
                  <a:pt x="56413" y="45694"/>
                </a:lnTo>
                <a:lnTo>
                  <a:pt x="52044" y="44437"/>
                </a:lnTo>
                <a:lnTo>
                  <a:pt x="51206" y="41300"/>
                </a:lnTo>
                <a:lnTo>
                  <a:pt x="51206" y="635"/>
                </a:lnTo>
                <a:lnTo>
                  <a:pt x="50203" y="635"/>
                </a:lnTo>
                <a:lnTo>
                  <a:pt x="49352" y="1104"/>
                </a:lnTo>
                <a:lnTo>
                  <a:pt x="47675" y="3619"/>
                </a:lnTo>
                <a:lnTo>
                  <a:pt x="45834" y="4241"/>
                </a:lnTo>
                <a:lnTo>
                  <a:pt x="42303" y="4876"/>
                </a:lnTo>
                <a:lnTo>
                  <a:pt x="39624" y="4876"/>
                </a:lnTo>
                <a:lnTo>
                  <a:pt x="39624" y="6756"/>
                </a:lnTo>
                <a:lnTo>
                  <a:pt x="43980" y="6756"/>
                </a:lnTo>
                <a:lnTo>
                  <a:pt x="46672" y="7378"/>
                </a:lnTo>
                <a:lnTo>
                  <a:pt x="46672" y="41300"/>
                </a:lnTo>
                <a:lnTo>
                  <a:pt x="45834" y="44437"/>
                </a:lnTo>
                <a:lnTo>
                  <a:pt x="45834" y="45059"/>
                </a:lnTo>
                <a:lnTo>
                  <a:pt x="42303" y="45694"/>
                </a:lnTo>
                <a:lnTo>
                  <a:pt x="39624" y="45694"/>
                </a:lnTo>
                <a:lnTo>
                  <a:pt x="39624" y="47421"/>
                </a:lnTo>
                <a:lnTo>
                  <a:pt x="58254" y="47421"/>
                </a:lnTo>
                <a:lnTo>
                  <a:pt x="58254" y="45694"/>
                </a:lnTo>
                <a:close/>
              </a:path>
              <a:path w="320675" h="47625">
                <a:moveTo>
                  <a:pt x="91668" y="45694"/>
                </a:moveTo>
                <a:lnTo>
                  <a:pt x="89141" y="45694"/>
                </a:lnTo>
                <a:lnTo>
                  <a:pt x="85623" y="44437"/>
                </a:lnTo>
                <a:lnTo>
                  <a:pt x="83769" y="41300"/>
                </a:lnTo>
                <a:lnTo>
                  <a:pt x="83769" y="635"/>
                </a:lnTo>
                <a:lnTo>
                  <a:pt x="82931" y="635"/>
                </a:lnTo>
                <a:lnTo>
                  <a:pt x="82931" y="1104"/>
                </a:lnTo>
                <a:lnTo>
                  <a:pt x="80251" y="3619"/>
                </a:lnTo>
                <a:lnTo>
                  <a:pt x="78562" y="4241"/>
                </a:lnTo>
                <a:lnTo>
                  <a:pt x="75044" y="4876"/>
                </a:lnTo>
                <a:lnTo>
                  <a:pt x="72351" y="4876"/>
                </a:lnTo>
                <a:lnTo>
                  <a:pt x="72351" y="6756"/>
                </a:lnTo>
                <a:lnTo>
                  <a:pt x="77558" y="6756"/>
                </a:lnTo>
                <a:lnTo>
                  <a:pt x="79413" y="7378"/>
                </a:lnTo>
                <a:lnTo>
                  <a:pt x="80251" y="9271"/>
                </a:lnTo>
                <a:lnTo>
                  <a:pt x="80251" y="41300"/>
                </a:lnTo>
                <a:lnTo>
                  <a:pt x="78562" y="44437"/>
                </a:lnTo>
                <a:lnTo>
                  <a:pt x="78562" y="45059"/>
                </a:lnTo>
                <a:lnTo>
                  <a:pt x="75044" y="45694"/>
                </a:lnTo>
                <a:lnTo>
                  <a:pt x="72351" y="45694"/>
                </a:lnTo>
                <a:lnTo>
                  <a:pt x="72351" y="47421"/>
                </a:lnTo>
                <a:lnTo>
                  <a:pt x="91668" y="47421"/>
                </a:lnTo>
                <a:lnTo>
                  <a:pt x="91668" y="45694"/>
                </a:lnTo>
                <a:close/>
              </a:path>
              <a:path w="320675" h="47625">
                <a:moveTo>
                  <a:pt x="257695" y="45694"/>
                </a:moveTo>
                <a:lnTo>
                  <a:pt x="256857" y="45694"/>
                </a:lnTo>
                <a:lnTo>
                  <a:pt x="255003" y="45059"/>
                </a:lnTo>
                <a:lnTo>
                  <a:pt x="254165" y="42545"/>
                </a:lnTo>
                <a:lnTo>
                  <a:pt x="247116" y="11760"/>
                </a:lnTo>
                <a:lnTo>
                  <a:pt x="247116" y="28422"/>
                </a:lnTo>
                <a:lnTo>
                  <a:pt x="235699" y="28422"/>
                </a:lnTo>
                <a:lnTo>
                  <a:pt x="240906" y="5499"/>
                </a:lnTo>
                <a:lnTo>
                  <a:pt x="241744" y="5499"/>
                </a:lnTo>
                <a:lnTo>
                  <a:pt x="247116" y="28422"/>
                </a:lnTo>
                <a:lnTo>
                  <a:pt x="247116" y="11760"/>
                </a:lnTo>
                <a:lnTo>
                  <a:pt x="244424" y="0"/>
                </a:lnTo>
                <a:lnTo>
                  <a:pt x="240068" y="1104"/>
                </a:lnTo>
                <a:lnTo>
                  <a:pt x="230327" y="42545"/>
                </a:lnTo>
                <a:lnTo>
                  <a:pt x="229489" y="45059"/>
                </a:lnTo>
                <a:lnTo>
                  <a:pt x="227647" y="45694"/>
                </a:lnTo>
                <a:lnTo>
                  <a:pt x="226809" y="45694"/>
                </a:lnTo>
                <a:lnTo>
                  <a:pt x="226809" y="47421"/>
                </a:lnTo>
                <a:lnTo>
                  <a:pt x="236537" y="47421"/>
                </a:lnTo>
                <a:lnTo>
                  <a:pt x="236537" y="45694"/>
                </a:lnTo>
                <a:lnTo>
                  <a:pt x="235699" y="45694"/>
                </a:lnTo>
                <a:lnTo>
                  <a:pt x="233019" y="43802"/>
                </a:lnTo>
                <a:lnTo>
                  <a:pt x="233019" y="40043"/>
                </a:lnTo>
                <a:lnTo>
                  <a:pt x="235699" y="30149"/>
                </a:lnTo>
                <a:lnTo>
                  <a:pt x="247116" y="30149"/>
                </a:lnTo>
                <a:lnTo>
                  <a:pt x="249796" y="41922"/>
                </a:lnTo>
                <a:lnTo>
                  <a:pt x="249796" y="45059"/>
                </a:lnTo>
                <a:lnTo>
                  <a:pt x="247954" y="45694"/>
                </a:lnTo>
                <a:lnTo>
                  <a:pt x="247116" y="45694"/>
                </a:lnTo>
                <a:lnTo>
                  <a:pt x="247116" y="47421"/>
                </a:lnTo>
                <a:lnTo>
                  <a:pt x="257695" y="47421"/>
                </a:lnTo>
                <a:lnTo>
                  <a:pt x="257695" y="45694"/>
                </a:lnTo>
                <a:close/>
              </a:path>
              <a:path w="320675" h="47625">
                <a:moveTo>
                  <a:pt x="285051" y="45694"/>
                </a:moveTo>
                <a:lnTo>
                  <a:pt x="282371" y="45694"/>
                </a:lnTo>
                <a:lnTo>
                  <a:pt x="278841" y="44437"/>
                </a:lnTo>
                <a:lnTo>
                  <a:pt x="278003" y="41300"/>
                </a:lnTo>
                <a:lnTo>
                  <a:pt x="278003" y="635"/>
                </a:lnTo>
                <a:lnTo>
                  <a:pt x="277164" y="635"/>
                </a:lnTo>
                <a:lnTo>
                  <a:pt x="276326" y="1104"/>
                </a:lnTo>
                <a:lnTo>
                  <a:pt x="273646" y="3619"/>
                </a:lnTo>
                <a:lnTo>
                  <a:pt x="272796" y="4241"/>
                </a:lnTo>
                <a:lnTo>
                  <a:pt x="269113" y="4876"/>
                </a:lnTo>
                <a:lnTo>
                  <a:pt x="266585" y="4876"/>
                </a:lnTo>
                <a:lnTo>
                  <a:pt x="266585" y="6756"/>
                </a:lnTo>
                <a:lnTo>
                  <a:pt x="270954" y="6756"/>
                </a:lnTo>
                <a:lnTo>
                  <a:pt x="272796" y="7378"/>
                </a:lnTo>
                <a:lnTo>
                  <a:pt x="273646" y="9271"/>
                </a:lnTo>
                <a:lnTo>
                  <a:pt x="273646" y="41300"/>
                </a:lnTo>
                <a:lnTo>
                  <a:pt x="272796" y="44437"/>
                </a:lnTo>
                <a:lnTo>
                  <a:pt x="271792" y="45059"/>
                </a:lnTo>
                <a:lnTo>
                  <a:pt x="269113" y="45694"/>
                </a:lnTo>
                <a:lnTo>
                  <a:pt x="266585" y="45694"/>
                </a:lnTo>
                <a:lnTo>
                  <a:pt x="266585" y="47421"/>
                </a:lnTo>
                <a:lnTo>
                  <a:pt x="285051" y="47421"/>
                </a:lnTo>
                <a:lnTo>
                  <a:pt x="285051" y="45694"/>
                </a:lnTo>
                <a:close/>
              </a:path>
              <a:path w="320675" h="47625">
                <a:moveTo>
                  <a:pt x="320306" y="10363"/>
                </a:moveTo>
                <a:lnTo>
                  <a:pt x="308051" y="635"/>
                </a:lnTo>
                <a:lnTo>
                  <a:pt x="306209" y="635"/>
                </a:lnTo>
                <a:lnTo>
                  <a:pt x="295630" y="12255"/>
                </a:lnTo>
                <a:lnTo>
                  <a:pt x="296468" y="15392"/>
                </a:lnTo>
                <a:lnTo>
                  <a:pt x="299161" y="16014"/>
                </a:lnTo>
                <a:lnTo>
                  <a:pt x="301002" y="15392"/>
                </a:lnTo>
                <a:lnTo>
                  <a:pt x="301840" y="13512"/>
                </a:lnTo>
                <a:lnTo>
                  <a:pt x="301002" y="11620"/>
                </a:lnTo>
                <a:lnTo>
                  <a:pt x="300164" y="8636"/>
                </a:lnTo>
                <a:lnTo>
                  <a:pt x="300164" y="6756"/>
                </a:lnTo>
                <a:lnTo>
                  <a:pt x="301840" y="4241"/>
                </a:lnTo>
                <a:lnTo>
                  <a:pt x="303695" y="2984"/>
                </a:lnTo>
                <a:lnTo>
                  <a:pt x="307213" y="2362"/>
                </a:lnTo>
                <a:lnTo>
                  <a:pt x="310743" y="2984"/>
                </a:lnTo>
                <a:lnTo>
                  <a:pt x="313258" y="4876"/>
                </a:lnTo>
                <a:lnTo>
                  <a:pt x="313258" y="5499"/>
                </a:lnTo>
                <a:lnTo>
                  <a:pt x="315112" y="8013"/>
                </a:lnTo>
                <a:lnTo>
                  <a:pt x="315112" y="16649"/>
                </a:lnTo>
                <a:lnTo>
                  <a:pt x="313258" y="20256"/>
                </a:lnTo>
                <a:lnTo>
                  <a:pt x="311581" y="22771"/>
                </a:lnTo>
                <a:lnTo>
                  <a:pt x="309740" y="25285"/>
                </a:lnTo>
                <a:lnTo>
                  <a:pt x="307213" y="28422"/>
                </a:lnTo>
                <a:lnTo>
                  <a:pt x="306209" y="28892"/>
                </a:lnTo>
                <a:lnTo>
                  <a:pt x="303695" y="32029"/>
                </a:lnTo>
                <a:lnTo>
                  <a:pt x="301840" y="35166"/>
                </a:lnTo>
                <a:lnTo>
                  <a:pt x="299161" y="37680"/>
                </a:lnTo>
                <a:lnTo>
                  <a:pt x="296468" y="41300"/>
                </a:lnTo>
                <a:lnTo>
                  <a:pt x="294792" y="43802"/>
                </a:lnTo>
                <a:lnTo>
                  <a:pt x="294792" y="47421"/>
                </a:lnTo>
                <a:lnTo>
                  <a:pt x="318630" y="47421"/>
                </a:lnTo>
                <a:lnTo>
                  <a:pt x="320306" y="35801"/>
                </a:lnTo>
                <a:lnTo>
                  <a:pt x="318630" y="35801"/>
                </a:lnTo>
                <a:lnTo>
                  <a:pt x="318630" y="38150"/>
                </a:lnTo>
                <a:lnTo>
                  <a:pt x="316788" y="41300"/>
                </a:lnTo>
                <a:lnTo>
                  <a:pt x="315950" y="41922"/>
                </a:lnTo>
                <a:lnTo>
                  <a:pt x="313258" y="43180"/>
                </a:lnTo>
                <a:lnTo>
                  <a:pt x="298323" y="43180"/>
                </a:lnTo>
                <a:lnTo>
                  <a:pt x="300164" y="40665"/>
                </a:lnTo>
                <a:lnTo>
                  <a:pt x="302679" y="37058"/>
                </a:lnTo>
                <a:lnTo>
                  <a:pt x="303695" y="35801"/>
                </a:lnTo>
                <a:lnTo>
                  <a:pt x="306209" y="33286"/>
                </a:lnTo>
                <a:lnTo>
                  <a:pt x="308051" y="30772"/>
                </a:lnTo>
                <a:lnTo>
                  <a:pt x="310743" y="27787"/>
                </a:lnTo>
                <a:lnTo>
                  <a:pt x="314261" y="24650"/>
                </a:lnTo>
                <a:lnTo>
                  <a:pt x="314261" y="24028"/>
                </a:lnTo>
                <a:lnTo>
                  <a:pt x="316788" y="21513"/>
                </a:lnTo>
                <a:lnTo>
                  <a:pt x="318630" y="18529"/>
                </a:lnTo>
                <a:lnTo>
                  <a:pt x="319468" y="15392"/>
                </a:lnTo>
                <a:lnTo>
                  <a:pt x="320306" y="11620"/>
                </a:lnTo>
                <a:lnTo>
                  <a:pt x="320306" y="1036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10428569" y="4932165"/>
            <a:ext cx="0" cy="1494790"/>
          </a:xfrm>
          <a:custGeom>
            <a:avLst/>
            <a:gdLst/>
            <a:ahLst/>
            <a:cxnLst/>
            <a:rect l="l" t="t" r="r" b="b"/>
            <a:pathLst>
              <a:path h="1494789">
                <a:moveTo>
                  <a:pt x="0" y="0"/>
                </a:moveTo>
                <a:lnTo>
                  <a:pt x="0" y="1494241"/>
                </a:lnTo>
              </a:path>
            </a:pathLst>
          </a:custGeom>
          <a:ln w="1259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10416311" y="4869764"/>
            <a:ext cx="92710" cy="46355"/>
          </a:xfrm>
          <a:custGeom>
            <a:avLst/>
            <a:gdLst/>
            <a:ahLst/>
            <a:cxnLst/>
            <a:rect l="l" t="t" r="r" b="b"/>
            <a:pathLst>
              <a:path w="92709" h="46354">
                <a:moveTo>
                  <a:pt x="29044" y="32181"/>
                </a:moveTo>
                <a:lnTo>
                  <a:pt x="27355" y="27165"/>
                </a:lnTo>
                <a:lnTo>
                  <a:pt x="24676" y="24180"/>
                </a:lnTo>
                <a:lnTo>
                  <a:pt x="24676" y="34074"/>
                </a:lnTo>
                <a:lnTo>
                  <a:pt x="24676" y="37058"/>
                </a:lnTo>
                <a:lnTo>
                  <a:pt x="21983" y="42075"/>
                </a:lnTo>
                <a:lnTo>
                  <a:pt x="20307" y="43332"/>
                </a:lnTo>
                <a:lnTo>
                  <a:pt x="14935" y="45110"/>
                </a:lnTo>
                <a:lnTo>
                  <a:pt x="10566" y="45110"/>
                </a:lnTo>
                <a:lnTo>
                  <a:pt x="8724" y="44437"/>
                </a:lnTo>
                <a:lnTo>
                  <a:pt x="7886" y="42710"/>
                </a:lnTo>
                <a:lnTo>
                  <a:pt x="7886" y="22923"/>
                </a:lnTo>
                <a:lnTo>
                  <a:pt x="14097" y="22923"/>
                </a:lnTo>
                <a:lnTo>
                  <a:pt x="17627" y="22923"/>
                </a:lnTo>
                <a:lnTo>
                  <a:pt x="21983" y="25273"/>
                </a:lnTo>
                <a:lnTo>
                  <a:pt x="23837" y="27787"/>
                </a:lnTo>
                <a:lnTo>
                  <a:pt x="24676" y="34074"/>
                </a:lnTo>
                <a:lnTo>
                  <a:pt x="24676" y="24180"/>
                </a:lnTo>
                <a:lnTo>
                  <a:pt x="19304" y="21666"/>
                </a:lnTo>
                <a:lnTo>
                  <a:pt x="21983" y="20408"/>
                </a:lnTo>
                <a:lnTo>
                  <a:pt x="25514" y="17272"/>
                </a:lnTo>
                <a:lnTo>
                  <a:pt x="27355" y="11150"/>
                </a:lnTo>
                <a:lnTo>
                  <a:pt x="26517" y="7378"/>
                </a:lnTo>
                <a:lnTo>
                  <a:pt x="23837" y="3136"/>
                </a:lnTo>
                <a:lnTo>
                  <a:pt x="22821" y="2438"/>
                </a:lnTo>
                <a:lnTo>
                  <a:pt x="22821" y="11150"/>
                </a:lnTo>
                <a:lnTo>
                  <a:pt x="21983" y="14287"/>
                </a:lnTo>
                <a:lnTo>
                  <a:pt x="20307" y="18529"/>
                </a:lnTo>
                <a:lnTo>
                  <a:pt x="14935" y="21043"/>
                </a:lnTo>
                <a:lnTo>
                  <a:pt x="7886" y="21043"/>
                </a:lnTo>
                <a:lnTo>
                  <a:pt x="7886" y="4394"/>
                </a:lnTo>
                <a:lnTo>
                  <a:pt x="8724" y="2514"/>
                </a:lnTo>
                <a:lnTo>
                  <a:pt x="10566" y="1892"/>
                </a:lnTo>
                <a:lnTo>
                  <a:pt x="13258" y="1892"/>
                </a:lnTo>
                <a:lnTo>
                  <a:pt x="14935" y="2514"/>
                </a:lnTo>
                <a:lnTo>
                  <a:pt x="20307" y="3771"/>
                </a:lnTo>
                <a:lnTo>
                  <a:pt x="21145" y="5651"/>
                </a:lnTo>
                <a:lnTo>
                  <a:pt x="22821" y="11150"/>
                </a:lnTo>
                <a:lnTo>
                  <a:pt x="22821" y="2438"/>
                </a:lnTo>
                <a:lnTo>
                  <a:pt x="21145" y="1257"/>
                </a:lnTo>
                <a:lnTo>
                  <a:pt x="14935" y="635"/>
                </a:lnTo>
                <a:lnTo>
                  <a:pt x="0" y="635"/>
                </a:lnTo>
                <a:lnTo>
                  <a:pt x="0" y="1892"/>
                </a:lnTo>
                <a:lnTo>
                  <a:pt x="1676" y="1892"/>
                </a:lnTo>
                <a:lnTo>
                  <a:pt x="3517" y="2514"/>
                </a:lnTo>
                <a:lnTo>
                  <a:pt x="4356" y="4394"/>
                </a:lnTo>
                <a:lnTo>
                  <a:pt x="4356" y="42710"/>
                </a:lnTo>
                <a:lnTo>
                  <a:pt x="3517" y="44437"/>
                </a:lnTo>
                <a:lnTo>
                  <a:pt x="1676" y="45110"/>
                </a:lnTo>
                <a:lnTo>
                  <a:pt x="0" y="45110"/>
                </a:lnTo>
                <a:lnTo>
                  <a:pt x="0" y="46342"/>
                </a:lnTo>
                <a:lnTo>
                  <a:pt x="15773" y="46342"/>
                </a:lnTo>
                <a:lnTo>
                  <a:pt x="21145" y="45732"/>
                </a:lnTo>
                <a:lnTo>
                  <a:pt x="25514" y="43332"/>
                </a:lnTo>
                <a:lnTo>
                  <a:pt x="28194" y="40195"/>
                </a:lnTo>
                <a:lnTo>
                  <a:pt x="29044" y="34544"/>
                </a:lnTo>
                <a:lnTo>
                  <a:pt x="29044" y="32181"/>
                </a:lnTo>
                <a:close/>
              </a:path>
              <a:path w="92709" h="46354">
                <a:moveTo>
                  <a:pt x="57404" y="45110"/>
                </a:moveTo>
                <a:lnTo>
                  <a:pt x="54724" y="45110"/>
                </a:lnTo>
                <a:lnTo>
                  <a:pt x="51193" y="43802"/>
                </a:lnTo>
                <a:lnTo>
                  <a:pt x="50355" y="40817"/>
                </a:lnTo>
                <a:lnTo>
                  <a:pt x="50355" y="0"/>
                </a:lnTo>
                <a:lnTo>
                  <a:pt x="49352" y="0"/>
                </a:lnTo>
                <a:lnTo>
                  <a:pt x="48514" y="635"/>
                </a:lnTo>
                <a:lnTo>
                  <a:pt x="46659" y="3136"/>
                </a:lnTo>
                <a:lnTo>
                  <a:pt x="44983" y="3771"/>
                </a:lnTo>
                <a:lnTo>
                  <a:pt x="41465" y="4394"/>
                </a:lnTo>
                <a:lnTo>
                  <a:pt x="38773" y="4394"/>
                </a:lnTo>
                <a:lnTo>
                  <a:pt x="38773" y="6121"/>
                </a:lnTo>
                <a:lnTo>
                  <a:pt x="45821" y="6121"/>
                </a:lnTo>
                <a:lnTo>
                  <a:pt x="45821" y="40817"/>
                </a:lnTo>
                <a:lnTo>
                  <a:pt x="44983" y="43802"/>
                </a:lnTo>
                <a:lnTo>
                  <a:pt x="41465" y="45110"/>
                </a:lnTo>
                <a:lnTo>
                  <a:pt x="38773" y="45110"/>
                </a:lnTo>
                <a:lnTo>
                  <a:pt x="38773" y="46342"/>
                </a:lnTo>
                <a:lnTo>
                  <a:pt x="57404" y="46342"/>
                </a:lnTo>
                <a:lnTo>
                  <a:pt x="57404" y="45110"/>
                </a:lnTo>
                <a:close/>
              </a:path>
              <a:path w="92709" h="46354">
                <a:moveTo>
                  <a:pt x="92659" y="9893"/>
                </a:moveTo>
                <a:lnTo>
                  <a:pt x="80238" y="0"/>
                </a:lnTo>
                <a:lnTo>
                  <a:pt x="78562" y="0"/>
                </a:lnTo>
                <a:lnTo>
                  <a:pt x="75869" y="1257"/>
                </a:lnTo>
                <a:lnTo>
                  <a:pt x="72351" y="3136"/>
                </a:lnTo>
                <a:lnTo>
                  <a:pt x="70510" y="5029"/>
                </a:lnTo>
                <a:lnTo>
                  <a:pt x="68821" y="8013"/>
                </a:lnTo>
                <a:lnTo>
                  <a:pt x="68821" y="14287"/>
                </a:lnTo>
                <a:lnTo>
                  <a:pt x="71513" y="15392"/>
                </a:lnTo>
                <a:lnTo>
                  <a:pt x="73190" y="14922"/>
                </a:lnTo>
                <a:lnTo>
                  <a:pt x="74193" y="13030"/>
                </a:lnTo>
                <a:lnTo>
                  <a:pt x="73190" y="10515"/>
                </a:lnTo>
                <a:lnTo>
                  <a:pt x="72351" y="8013"/>
                </a:lnTo>
                <a:lnTo>
                  <a:pt x="72351" y="6121"/>
                </a:lnTo>
                <a:lnTo>
                  <a:pt x="75031" y="3771"/>
                </a:lnTo>
                <a:lnTo>
                  <a:pt x="75869" y="2514"/>
                </a:lnTo>
                <a:lnTo>
                  <a:pt x="79400" y="1892"/>
                </a:lnTo>
                <a:lnTo>
                  <a:pt x="82931" y="2514"/>
                </a:lnTo>
                <a:lnTo>
                  <a:pt x="85610" y="4394"/>
                </a:lnTo>
                <a:lnTo>
                  <a:pt x="86448" y="4394"/>
                </a:lnTo>
                <a:lnTo>
                  <a:pt x="87287" y="7378"/>
                </a:lnTo>
                <a:lnTo>
                  <a:pt x="88303" y="11772"/>
                </a:lnTo>
                <a:lnTo>
                  <a:pt x="88303" y="12407"/>
                </a:lnTo>
                <a:lnTo>
                  <a:pt x="87287" y="15392"/>
                </a:lnTo>
                <a:lnTo>
                  <a:pt x="85610" y="19151"/>
                </a:lnTo>
                <a:lnTo>
                  <a:pt x="84772" y="21666"/>
                </a:lnTo>
                <a:lnTo>
                  <a:pt x="82092" y="24803"/>
                </a:lnTo>
                <a:lnTo>
                  <a:pt x="79400" y="27787"/>
                </a:lnTo>
                <a:lnTo>
                  <a:pt x="79400" y="28422"/>
                </a:lnTo>
                <a:lnTo>
                  <a:pt x="76720" y="31559"/>
                </a:lnTo>
                <a:lnTo>
                  <a:pt x="74028" y="34544"/>
                </a:lnTo>
                <a:lnTo>
                  <a:pt x="72351" y="37058"/>
                </a:lnTo>
                <a:lnTo>
                  <a:pt x="71513" y="37058"/>
                </a:lnTo>
                <a:lnTo>
                  <a:pt x="69659" y="40195"/>
                </a:lnTo>
                <a:lnTo>
                  <a:pt x="67983" y="43332"/>
                </a:lnTo>
                <a:lnTo>
                  <a:pt x="67983" y="46342"/>
                </a:lnTo>
                <a:lnTo>
                  <a:pt x="91821" y="46342"/>
                </a:lnTo>
                <a:lnTo>
                  <a:pt x="92659" y="35166"/>
                </a:lnTo>
                <a:lnTo>
                  <a:pt x="91821" y="35166"/>
                </a:lnTo>
                <a:lnTo>
                  <a:pt x="90817" y="37680"/>
                </a:lnTo>
                <a:lnTo>
                  <a:pt x="89141" y="40817"/>
                </a:lnTo>
                <a:lnTo>
                  <a:pt x="89141" y="41452"/>
                </a:lnTo>
                <a:lnTo>
                  <a:pt x="85610" y="42710"/>
                </a:lnTo>
                <a:lnTo>
                  <a:pt x="70510" y="42710"/>
                </a:lnTo>
                <a:lnTo>
                  <a:pt x="70510" y="42075"/>
                </a:lnTo>
                <a:lnTo>
                  <a:pt x="75031" y="35801"/>
                </a:lnTo>
                <a:lnTo>
                  <a:pt x="75869" y="35166"/>
                </a:lnTo>
                <a:lnTo>
                  <a:pt x="78562" y="32816"/>
                </a:lnTo>
                <a:lnTo>
                  <a:pt x="81241" y="30302"/>
                </a:lnTo>
                <a:lnTo>
                  <a:pt x="83769" y="27165"/>
                </a:lnTo>
                <a:lnTo>
                  <a:pt x="86448" y="24180"/>
                </a:lnTo>
                <a:lnTo>
                  <a:pt x="92659" y="11150"/>
                </a:lnTo>
                <a:lnTo>
                  <a:pt x="92659" y="98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84" name="object 384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0445356" y="4961806"/>
            <a:ext cx="112141" cy="340948"/>
          </a:xfrm>
          <a:prstGeom prst="rect">
            <a:avLst/>
          </a:prstGeom>
        </p:spPr>
      </p:pic>
      <p:sp>
        <p:nvSpPr>
          <p:cNvPr id="386" name="object 386"/>
          <p:cNvSpPr/>
          <p:nvPr/>
        </p:nvSpPr>
        <p:spPr>
          <a:xfrm>
            <a:off x="7045690" y="3130496"/>
            <a:ext cx="777240" cy="178435"/>
          </a:xfrm>
          <a:custGeom>
            <a:avLst/>
            <a:gdLst/>
            <a:ahLst/>
            <a:cxnLst/>
            <a:rect l="l" t="t" r="r" b="b"/>
            <a:pathLst>
              <a:path w="777240" h="178435">
                <a:moveTo>
                  <a:pt x="0" y="177939"/>
                </a:moveTo>
                <a:lnTo>
                  <a:pt x="777133" y="177939"/>
                </a:lnTo>
                <a:lnTo>
                  <a:pt x="777133" y="0"/>
                </a:lnTo>
                <a:lnTo>
                  <a:pt x="0" y="0"/>
                </a:lnTo>
                <a:lnTo>
                  <a:pt x="0" y="177939"/>
                </a:lnTo>
                <a:close/>
              </a:path>
            </a:pathLst>
          </a:custGeom>
          <a:ln w="1181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3196619" y="997141"/>
            <a:ext cx="6333490" cy="2342515"/>
          </a:xfrm>
          <a:custGeom>
            <a:avLst/>
            <a:gdLst/>
            <a:ahLst/>
            <a:cxnLst/>
            <a:rect l="l" t="t" r="r" b="b"/>
            <a:pathLst>
              <a:path w="6333490" h="2342515">
                <a:moveTo>
                  <a:pt x="3885164" y="2342065"/>
                </a:moveTo>
                <a:lnTo>
                  <a:pt x="6333307" y="2342065"/>
                </a:lnTo>
                <a:lnTo>
                  <a:pt x="6333307" y="2001745"/>
                </a:lnTo>
                <a:lnTo>
                  <a:pt x="3885164" y="2001745"/>
                </a:lnTo>
                <a:lnTo>
                  <a:pt x="3885164" y="2342065"/>
                </a:lnTo>
                <a:close/>
              </a:path>
              <a:path w="6333490" h="2342515">
                <a:moveTo>
                  <a:pt x="0" y="202053"/>
                </a:moveTo>
                <a:lnTo>
                  <a:pt x="839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90" name="object 390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2995285" y="1150369"/>
            <a:ext cx="102455" cy="271131"/>
          </a:xfrm>
          <a:prstGeom prst="rect">
            <a:avLst/>
          </a:prstGeom>
        </p:spPr>
      </p:pic>
      <p:sp>
        <p:nvSpPr>
          <p:cNvPr id="391" name="object 391"/>
          <p:cNvSpPr/>
          <p:nvPr/>
        </p:nvSpPr>
        <p:spPr>
          <a:xfrm>
            <a:off x="8245657" y="776913"/>
            <a:ext cx="108226" cy="500997"/>
          </a:xfrm>
          <a:custGeom>
            <a:avLst/>
            <a:gdLst/>
            <a:ahLst/>
            <a:cxnLst/>
            <a:rect l="l" t="t" r="r" b="b"/>
            <a:pathLst>
              <a:path w="34290" h="427990">
                <a:moveTo>
                  <a:pt x="0" y="427641"/>
                </a:moveTo>
                <a:lnTo>
                  <a:pt x="34213" y="427641"/>
                </a:lnTo>
                <a:lnTo>
                  <a:pt x="34213" y="0"/>
                </a:lnTo>
                <a:lnTo>
                  <a:pt x="0" y="0"/>
                </a:lnTo>
                <a:lnTo>
                  <a:pt x="0" y="427641"/>
                </a:lnTo>
                <a:close/>
              </a:path>
            </a:pathLst>
          </a:custGeom>
          <a:ln w="1258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3" name="object 393"/>
          <p:cNvSpPr txBox="1"/>
          <p:nvPr/>
        </p:nvSpPr>
        <p:spPr>
          <a:xfrm>
            <a:off x="8270337" y="785847"/>
            <a:ext cx="123111" cy="498851"/>
          </a:xfrm>
          <a:prstGeom prst="rect">
            <a:avLst/>
          </a:prstGeom>
        </p:spPr>
        <p:txBody>
          <a:bodyPr vert="vert270" wrap="square" lIns="0" tIns="3175" rIns="0" bIns="0" rtlCol="0">
            <a:spAutoFit/>
          </a:bodyPr>
          <a:lstStyle/>
          <a:p>
            <a:pPr marL="12700" algn="ctr">
              <a:spcBef>
                <a:spcPts val="25"/>
              </a:spcBef>
            </a:pPr>
            <a:r>
              <a:rPr lang="ru-RU" sz="4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Задний вентилятор IG2 +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pic>
        <p:nvPicPr>
          <p:cNvPr id="395" name="object 395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3488724" y="2306644"/>
            <a:ext cx="191714" cy="235180"/>
          </a:xfrm>
          <a:prstGeom prst="rect">
            <a:avLst/>
          </a:prstGeom>
        </p:spPr>
      </p:pic>
      <p:pic>
        <p:nvPicPr>
          <p:cNvPr id="396" name="object 396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3482680" y="2199102"/>
            <a:ext cx="135812" cy="72218"/>
          </a:xfrm>
          <a:prstGeom prst="rect">
            <a:avLst/>
          </a:prstGeom>
        </p:spPr>
      </p:pic>
      <p:pic>
        <p:nvPicPr>
          <p:cNvPr id="397" name="object 397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3479155" y="2005212"/>
            <a:ext cx="137658" cy="72218"/>
          </a:xfrm>
          <a:prstGeom prst="rect">
            <a:avLst/>
          </a:prstGeom>
        </p:spPr>
      </p:pic>
      <p:pic>
        <p:nvPicPr>
          <p:cNvPr id="398" name="object 398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4781205" y="3055828"/>
            <a:ext cx="189868" cy="235336"/>
          </a:xfrm>
          <a:prstGeom prst="rect">
            <a:avLst/>
          </a:prstGeom>
        </p:spPr>
      </p:pic>
      <p:pic>
        <p:nvPicPr>
          <p:cNvPr id="399" name="object 399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9747132" y="2102742"/>
            <a:ext cx="202129" cy="247832"/>
          </a:xfrm>
          <a:prstGeom prst="rect">
            <a:avLst/>
          </a:prstGeom>
        </p:spPr>
      </p:pic>
      <p:pic>
        <p:nvPicPr>
          <p:cNvPr id="400" name="object 400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9428502" y="2653005"/>
            <a:ext cx="203028" cy="247699"/>
          </a:xfrm>
          <a:prstGeom prst="rect">
            <a:avLst/>
          </a:prstGeom>
        </p:spPr>
      </p:pic>
      <p:pic>
        <p:nvPicPr>
          <p:cNvPr id="401" name="object 401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2065685" y="3472025"/>
            <a:ext cx="173903" cy="263753"/>
          </a:xfrm>
          <a:prstGeom prst="rect">
            <a:avLst/>
          </a:prstGeom>
        </p:spPr>
      </p:pic>
      <p:pic>
        <p:nvPicPr>
          <p:cNvPr id="402" name="object 402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7635407" y="2705470"/>
            <a:ext cx="232052" cy="276084"/>
          </a:xfrm>
          <a:prstGeom prst="rect">
            <a:avLst/>
          </a:prstGeom>
        </p:spPr>
      </p:pic>
      <p:pic>
        <p:nvPicPr>
          <p:cNvPr id="404" name="object 404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3207195" y="1699384"/>
            <a:ext cx="203969" cy="379930"/>
          </a:xfrm>
          <a:prstGeom prst="rect">
            <a:avLst/>
          </a:prstGeom>
        </p:spPr>
      </p:pic>
      <p:pic>
        <p:nvPicPr>
          <p:cNvPr id="405" name="object 405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3209881" y="2204597"/>
            <a:ext cx="182649" cy="379930"/>
          </a:xfrm>
          <a:prstGeom prst="rect">
            <a:avLst/>
          </a:prstGeom>
        </p:spPr>
      </p:pic>
      <p:pic>
        <p:nvPicPr>
          <p:cNvPr id="406" name="object 406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7939045" y="832923"/>
            <a:ext cx="238468" cy="1281950"/>
          </a:xfrm>
          <a:prstGeom prst="rect">
            <a:avLst/>
          </a:prstGeom>
        </p:spPr>
      </p:pic>
      <p:pic>
        <p:nvPicPr>
          <p:cNvPr id="407" name="object 407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7707752" y="3476320"/>
            <a:ext cx="184577" cy="276084"/>
          </a:xfrm>
          <a:prstGeom prst="rect">
            <a:avLst/>
          </a:prstGeom>
        </p:spPr>
      </p:pic>
      <p:pic>
        <p:nvPicPr>
          <p:cNvPr id="408" name="object 408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8160515" y="3476317"/>
            <a:ext cx="188206" cy="276087"/>
          </a:xfrm>
          <a:prstGeom prst="rect">
            <a:avLst/>
          </a:prstGeom>
        </p:spPr>
      </p:pic>
      <p:pic>
        <p:nvPicPr>
          <p:cNvPr id="409" name="object 409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8294827" y="2706725"/>
            <a:ext cx="184281" cy="276222"/>
          </a:xfrm>
          <a:prstGeom prst="rect">
            <a:avLst/>
          </a:prstGeom>
        </p:spPr>
      </p:pic>
      <p:pic>
        <p:nvPicPr>
          <p:cNvPr id="410" name="object 410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8773274" y="2706724"/>
            <a:ext cx="181032" cy="276226"/>
          </a:xfrm>
          <a:prstGeom prst="rect">
            <a:avLst/>
          </a:prstGeom>
        </p:spPr>
      </p:pic>
      <p:sp>
        <p:nvSpPr>
          <p:cNvPr id="411" name="object 411"/>
          <p:cNvSpPr/>
          <p:nvPr/>
        </p:nvSpPr>
        <p:spPr>
          <a:xfrm>
            <a:off x="10487825" y="6203899"/>
            <a:ext cx="104139" cy="133985"/>
          </a:xfrm>
          <a:custGeom>
            <a:avLst/>
            <a:gdLst/>
            <a:ahLst/>
            <a:cxnLst/>
            <a:rect l="l" t="t" r="r" b="b"/>
            <a:pathLst>
              <a:path w="104140" h="133985">
                <a:moveTo>
                  <a:pt x="21983" y="116370"/>
                </a:moveTo>
                <a:lnTo>
                  <a:pt x="20307" y="109093"/>
                </a:lnTo>
                <a:lnTo>
                  <a:pt x="19304" y="106489"/>
                </a:lnTo>
                <a:lnTo>
                  <a:pt x="17627" y="105460"/>
                </a:lnTo>
                <a:lnTo>
                  <a:pt x="17627" y="110655"/>
                </a:lnTo>
                <a:lnTo>
                  <a:pt x="17627" y="125717"/>
                </a:lnTo>
                <a:lnTo>
                  <a:pt x="15773" y="128308"/>
                </a:lnTo>
                <a:lnTo>
                  <a:pt x="14097" y="130911"/>
                </a:lnTo>
                <a:lnTo>
                  <a:pt x="11417" y="131953"/>
                </a:lnTo>
                <a:lnTo>
                  <a:pt x="8724" y="131432"/>
                </a:lnTo>
                <a:lnTo>
                  <a:pt x="6210" y="128308"/>
                </a:lnTo>
                <a:lnTo>
                  <a:pt x="5207" y="125196"/>
                </a:lnTo>
                <a:lnTo>
                  <a:pt x="4356" y="122085"/>
                </a:lnTo>
                <a:lnTo>
                  <a:pt x="4356" y="113766"/>
                </a:lnTo>
                <a:lnTo>
                  <a:pt x="5207" y="110655"/>
                </a:lnTo>
                <a:lnTo>
                  <a:pt x="6210" y="107530"/>
                </a:lnTo>
                <a:lnTo>
                  <a:pt x="7886" y="105460"/>
                </a:lnTo>
                <a:lnTo>
                  <a:pt x="11417" y="103898"/>
                </a:lnTo>
                <a:lnTo>
                  <a:pt x="14097" y="104940"/>
                </a:lnTo>
                <a:lnTo>
                  <a:pt x="15773" y="107530"/>
                </a:lnTo>
                <a:lnTo>
                  <a:pt x="17627" y="110655"/>
                </a:lnTo>
                <a:lnTo>
                  <a:pt x="17627" y="105460"/>
                </a:lnTo>
                <a:lnTo>
                  <a:pt x="14935" y="103390"/>
                </a:lnTo>
                <a:lnTo>
                  <a:pt x="11417" y="102844"/>
                </a:lnTo>
                <a:lnTo>
                  <a:pt x="9728" y="102844"/>
                </a:lnTo>
                <a:lnTo>
                  <a:pt x="0" y="117919"/>
                </a:lnTo>
                <a:lnTo>
                  <a:pt x="0" y="119989"/>
                </a:lnTo>
                <a:lnTo>
                  <a:pt x="838" y="123634"/>
                </a:lnTo>
                <a:lnTo>
                  <a:pt x="1676" y="126758"/>
                </a:lnTo>
                <a:lnTo>
                  <a:pt x="3517" y="129349"/>
                </a:lnTo>
                <a:lnTo>
                  <a:pt x="4356" y="130911"/>
                </a:lnTo>
                <a:lnTo>
                  <a:pt x="7886" y="132994"/>
                </a:lnTo>
                <a:lnTo>
                  <a:pt x="11417" y="133502"/>
                </a:lnTo>
                <a:lnTo>
                  <a:pt x="13258" y="133502"/>
                </a:lnTo>
                <a:lnTo>
                  <a:pt x="15773" y="131953"/>
                </a:lnTo>
                <a:lnTo>
                  <a:pt x="19304" y="129349"/>
                </a:lnTo>
                <a:lnTo>
                  <a:pt x="19304" y="128308"/>
                </a:lnTo>
                <a:lnTo>
                  <a:pt x="21145" y="125196"/>
                </a:lnTo>
                <a:lnTo>
                  <a:pt x="21983" y="122085"/>
                </a:lnTo>
                <a:lnTo>
                  <a:pt x="21983" y="116370"/>
                </a:lnTo>
                <a:close/>
              </a:path>
              <a:path w="104140" h="133985">
                <a:moveTo>
                  <a:pt x="24676" y="72199"/>
                </a:moveTo>
                <a:lnTo>
                  <a:pt x="22834" y="69100"/>
                </a:lnTo>
                <a:lnTo>
                  <a:pt x="20307" y="67005"/>
                </a:lnTo>
                <a:lnTo>
                  <a:pt x="20307" y="73774"/>
                </a:lnTo>
                <a:lnTo>
                  <a:pt x="20307" y="75844"/>
                </a:lnTo>
                <a:lnTo>
                  <a:pt x="18465" y="78955"/>
                </a:lnTo>
                <a:lnTo>
                  <a:pt x="16789" y="80010"/>
                </a:lnTo>
                <a:lnTo>
                  <a:pt x="13258" y="80530"/>
                </a:lnTo>
                <a:lnTo>
                  <a:pt x="7886" y="80530"/>
                </a:lnTo>
                <a:lnTo>
                  <a:pt x="7048" y="79476"/>
                </a:lnTo>
                <a:lnTo>
                  <a:pt x="7048" y="65976"/>
                </a:lnTo>
                <a:lnTo>
                  <a:pt x="12255" y="65976"/>
                </a:lnTo>
                <a:lnTo>
                  <a:pt x="14935" y="66484"/>
                </a:lnTo>
                <a:lnTo>
                  <a:pt x="18465" y="68059"/>
                </a:lnTo>
                <a:lnTo>
                  <a:pt x="19304" y="69608"/>
                </a:lnTo>
                <a:lnTo>
                  <a:pt x="20307" y="73774"/>
                </a:lnTo>
                <a:lnTo>
                  <a:pt x="20307" y="67005"/>
                </a:lnTo>
                <a:lnTo>
                  <a:pt x="15773" y="65455"/>
                </a:lnTo>
                <a:lnTo>
                  <a:pt x="18465" y="64414"/>
                </a:lnTo>
                <a:lnTo>
                  <a:pt x="21145" y="62344"/>
                </a:lnTo>
                <a:lnTo>
                  <a:pt x="21983" y="61810"/>
                </a:lnTo>
                <a:lnTo>
                  <a:pt x="22834" y="58699"/>
                </a:lnTo>
                <a:lnTo>
                  <a:pt x="21983" y="56095"/>
                </a:lnTo>
                <a:lnTo>
                  <a:pt x="20307" y="52984"/>
                </a:lnTo>
                <a:lnTo>
                  <a:pt x="19304" y="52603"/>
                </a:lnTo>
                <a:lnTo>
                  <a:pt x="19304" y="58699"/>
                </a:lnTo>
                <a:lnTo>
                  <a:pt x="19304" y="60782"/>
                </a:lnTo>
                <a:lnTo>
                  <a:pt x="16789" y="63385"/>
                </a:lnTo>
                <a:lnTo>
                  <a:pt x="16789" y="63906"/>
                </a:lnTo>
                <a:lnTo>
                  <a:pt x="12255" y="64935"/>
                </a:lnTo>
                <a:lnTo>
                  <a:pt x="7048" y="64935"/>
                </a:lnTo>
                <a:lnTo>
                  <a:pt x="7048" y="54025"/>
                </a:lnTo>
                <a:lnTo>
                  <a:pt x="7886" y="52984"/>
                </a:lnTo>
                <a:lnTo>
                  <a:pt x="8724" y="52476"/>
                </a:lnTo>
                <a:lnTo>
                  <a:pt x="13258" y="52476"/>
                </a:lnTo>
                <a:lnTo>
                  <a:pt x="16789" y="54025"/>
                </a:lnTo>
                <a:lnTo>
                  <a:pt x="18465" y="55067"/>
                </a:lnTo>
                <a:lnTo>
                  <a:pt x="19304" y="58699"/>
                </a:lnTo>
                <a:lnTo>
                  <a:pt x="19304" y="52603"/>
                </a:lnTo>
                <a:lnTo>
                  <a:pt x="17627" y="51955"/>
                </a:lnTo>
                <a:lnTo>
                  <a:pt x="13258" y="51435"/>
                </a:lnTo>
                <a:lnTo>
                  <a:pt x="838" y="51435"/>
                </a:lnTo>
                <a:lnTo>
                  <a:pt x="838" y="52476"/>
                </a:lnTo>
                <a:lnTo>
                  <a:pt x="1676" y="52476"/>
                </a:lnTo>
                <a:lnTo>
                  <a:pt x="3517" y="52984"/>
                </a:lnTo>
                <a:lnTo>
                  <a:pt x="3517" y="80530"/>
                </a:lnTo>
                <a:lnTo>
                  <a:pt x="0" y="80530"/>
                </a:lnTo>
                <a:lnTo>
                  <a:pt x="0" y="81559"/>
                </a:lnTo>
                <a:lnTo>
                  <a:pt x="13258" y="81559"/>
                </a:lnTo>
                <a:lnTo>
                  <a:pt x="18465" y="81038"/>
                </a:lnTo>
                <a:lnTo>
                  <a:pt x="21145" y="79476"/>
                </a:lnTo>
                <a:lnTo>
                  <a:pt x="23837" y="77406"/>
                </a:lnTo>
                <a:lnTo>
                  <a:pt x="24676" y="73774"/>
                </a:lnTo>
                <a:lnTo>
                  <a:pt x="24676" y="72199"/>
                </a:lnTo>
                <a:close/>
              </a:path>
              <a:path w="104140" h="133985">
                <a:moveTo>
                  <a:pt x="24676" y="13500"/>
                </a:moveTo>
                <a:lnTo>
                  <a:pt x="23837" y="9880"/>
                </a:lnTo>
                <a:lnTo>
                  <a:pt x="22834" y="6235"/>
                </a:lnTo>
                <a:lnTo>
                  <a:pt x="20307" y="3632"/>
                </a:lnTo>
                <a:lnTo>
                  <a:pt x="20307" y="10401"/>
                </a:lnTo>
                <a:lnTo>
                  <a:pt x="20307" y="16116"/>
                </a:lnTo>
                <a:lnTo>
                  <a:pt x="9728" y="29095"/>
                </a:lnTo>
                <a:lnTo>
                  <a:pt x="7886" y="29095"/>
                </a:lnTo>
                <a:lnTo>
                  <a:pt x="7048" y="28054"/>
                </a:lnTo>
                <a:lnTo>
                  <a:pt x="7048" y="2590"/>
                </a:lnTo>
                <a:lnTo>
                  <a:pt x="7886" y="1562"/>
                </a:lnTo>
                <a:lnTo>
                  <a:pt x="9728" y="1054"/>
                </a:lnTo>
                <a:lnTo>
                  <a:pt x="14097" y="2070"/>
                </a:lnTo>
                <a:lnTo>
                  <a:pt x="17627" y="4165"/>
                </a:lnTo>
                <a:lnTo>
                  <a:pt x="19304" y="6756"/>
                </a:lnTo>
                <a:lnTo>
                  <a:pt x="20307" y="10401"/>
                </a:lnTo>
                <a:lnTo>
                  <a:pt x="20307" y="3632"/>
                </a:lnTo>
                <a:lnTo>
                  <a:pt x="18465" y="2070"/>
                </a:lnTo>
                <a:lnTo>
                  <a:pt x="14097" y="520"/>
                </a:lnTo>
                <a:lnTo>
                  <a:pt x="9728" y="0"/>
                </a:lnTo>
                <a:lnTo>
                  <a:pt x="0" y="0"/>
                </a:lnTo>
                <a:lnTo>
                  <a:pt x="0" y="1041"/>
                </a:lnTo>
                <a:lnTo>
                  <a:pt x="1676" y="1041"/>
                </a:lnTo>
                <a:lnTo>
                  <a:pt x="3517" y="1562"/>
                </a:lnTo>
                <a:lnTo>
                  <a:pt x="3517" y="29095"/>
                </a:lnTo>
                <a:lnTo>
                  <a:pt x="0" y="29095"/>
                </a:lnTo>
                <a:lnTo>
                  <a:pt x="0" y="30124"/>
                </a:lnTo>
                <a:lnTo>
                  <a:pt x="13258" y="30124"/>
                </a:lnTo>
                <a:lnTo>
                  <a:pt x="17627" y="28575"/>
                </a:lnTo>
                <a:lnTo>
                  <a:pt x="24676" y="14541"/>
                </a:lnTo>
                <a:lnTo>
                  <a:pt x="24676" y="13500"/>
                </a:lnTo>
                <a:close/>
              </a:path>
              <a:path w="104140" h="133985">
                <a:moveTo>
                  <a:pt x="34417" y="130911"/>
                </a:moveTo>
                <a:lnTo>
                  <a:pt x="33578" y="129349"/>
                </a:lnTo>
                <a:lnTo>
                  <a:pt x="31724" y="128828"/>
                </a:lnTo>
                <a:lnTo>
                  <a:pt x="29044" y="129349"/>
                </a:lnTo>
                <a:lnTo>
                  <a:pt x="28206" y="130911"/>
                </a:lnTo>
                <a:lnTo>
                  <a:pt x="29044" y="132994"/>
                </a:lnTo>
                <a:lnTo>
                  <a:pt x="31724" y="133502"/>
                </a:lnTo>
                <a:lnTo>
                  <a:pt x="33578" y="132994"/>
                </a:lnTo>
                <a:lnTo>
                  <a:pt x="34417" y="130911"/>
                </a:lnTo>
                <a:close/>
              </a:path>
              <a:path w="104140" h="133985">
                <a:moveTo>
                  <a:pt x="51193" y="6756"/>
                </a:moveTo>
                <a:lnTo>
                  <a:pt x="49352" y="0"/>
                </a:lnTo>
                <a:lnTo>
                  <a:pt x="30048" y="0"/>
                </a:lnTo>
                <a:lnTo>
                  <a:pt x="27355" y="6756"/>
                </a:lnTo>
                <a:lnTo>
                  <a:pt x="29044" y="7277"/>
                </a:lnTo>
                <a:lnTo>
                  <a:pt x="30048" y="4686"/>
                </a:lnTo>
                <a:lnTo>
                  <a:pt x="31724" y="2070"/>
                </a:lnTo>
                <a:lnTo>
                  <a:pt x="36093" y="1562"/>
                </a:lnTo>
                <a:lnTo>
                  <a:pt x="37934" y="1562"/>
                </a:lnTo>
                <a:lnTo>
                  <a:pt x="37934" y="28054"/>
                </a:lnTo>
                <a:lnTo>
                  <a:pt x="37096" y="29095"/>
                </a:lnTo>
                <a:lnTo>
                  <a:pt x="34417" y="29095"/>
                </a:lnTo>
                <a:lnTo>
                  <a:pt x="34417" y="30124"/>
                </a:lnTo>
                <a:lnTo>
                  <a:pt x="44983" y="30124"/>
                </a:lnTo>
                <a:lnTo>
                  <a:pt x="44983" y="29095"/>
                </a:lnTo>
                <a:lnTo>
                  <a:pt x="41465" y="29095"/>
                </a:lnTo>
                <a:lnTo>
                  <a:pt x="41465" y="1562"/>
                </a:lnTo>
                <a:lnTo>
                  <a:pt x="44145" y="1562"/>
                </a:lnTo>
                <a:lnTo>
                  <a:pt x="47675" y="2070"/>
                </a:lnTo>
                <a:lnTo>
                  <a:pt x="48514" y="3111"/>
                </a:lnTo>
                <a:lnTo>
                  <a:pt x="50190" y="7277"/>
                </a:lnTo>
                <a:lnTo>
                  <a:pt x="51193" y="6756"/>
                </a:lnTo>
                <a:close/>
              </a:path>
              <a:path w="104140" h="133985">
                <a:moveTo>
                  <a:pt x="75882" y="124155"/>
                </a:moveTo>
                <a:lnTo>
                  <a:pt x="74028" y="121043"/>
                </a:lnTo>
                <a:lnTo>
                  <a:pt x="72351" y="119481"/>
                </a:lnTo>
                <a:lnTo>
                  <a:pt x="72351" y="126238"/>
                </a:lnTo>
                <a:lnTo>
                  <a:pt x="72351" y="127279"/>
                </a:lnTo>
                <a:lnTo>
                  <a:pt x="70510" y="130390"/>
                </a:lnTo>
                <a:lnTo>
                  <a:pt x="68821" y="131432"/>
                </a:lnTo>
                <a:lnTo>
                  <a:pt x="65303" y="132473"/>
                </a:lnTo>
                <a:lnTo>
                  <a:pt x="62611" y="131953"/>
                </a:lnTo>
                <a:lnTo>
                  <a:pt x="59093" y="130390"/>
                </a:lnTo>
                <a:lnTo>
                  <a:pt x="58254" y="129349"/>
                </a:lnTo>
                <a:lnTo>
                  <a:pt x="57416" y="125717"/>
                </a:lnTo>
                <a:lnTo>
                  <a:pt x="57416" y="124675"/>
                </a:lnTo>
                <a:lnTo>
                  <a:pt x="58254" y="121043"/>
                </a:lnTo>
                <a:lnTo>
                  <a:pt x="59093" y="120523"/>
                </a:lnTo>
                <a:lnTo>
                  <a:pt x="62611" y="117919"/>
                </a:lnTo>
                <a:lnTo>
                  <a:pt x="66979" y="119481"/>
                </a:lnTo>
                <a:lnTo>
                  <a:pt x="69672" y="121564"/>
                </a:lnTo>
                <a:lnTo>
                  <a:pt x="71513" y="123113"/>
                </a:lnTo>
                <a:lnTo>
                  <a:pt x="72351" y="126238"/>
                </a:lnTo>
                <a:lnTo>
                  <a:pt x="72351" y="119481"/>
                </a:lnTo>
                <a:lnTo>
                  <a:pt x="68821" y="116890"/>
                </a:lnTo>
                <a:lnTo>
                  <a:pt x="74028" y="113766"/>
                </a:lnTo>
                <a:lnTo>
                  <a:pt x="74028" y="113245"/>
                </a:lnTo>
                <a:lnTo>
                  <a:pt x="75044" y="109613"/>
                </a:lnTo>
                <a:lnTo>
                  <a:pt x="75044" y="107530"/>
                </a:lnTo>
                <a:lnTo>
                  <a:pt x="72351" y="104940"/>
                </a:lnTo>
                <a:lnTo>
                  <a:pt x="72351" y="110134"/>
                </a:lnTo>
                <a:lnTo>
                  <a:pt x="71513" y="113766"/>
                </a:lnTo>
                <a:lnTo>
                  <a:pt x="70510" y="114274"/>
                </a:lnTo>
                <a:lnTo>
                  <a:pt x="66979" y="116370"/>
                </a:lnTo>
                <a:lnTo>
                  <a:pt x="63449" y="114808"/>
                </a:lnTo>
                <a:lnTo>
                  <a:pt x="60934" y="113245"/>
                </a:lnTo>
                <a:lnTo>
                  <a:pt x="59093" y="112204"/>
                </a:lnTo>
                <a:lnTo>
                  <a:pt x="58254" y="109093"/>
                </a:lnTo>
                <a:lnTo>
                  <a:pt x="59931" y="105460"/>
                </a:lnTo>
                <a:lnTo>
                  <a:pt x="60934" y="104419"/>
                </a:lnTo>
                <a:lnTo>
                  <a:pt x="65354" y="103898"/>
                </a:lnTo>
                <a:lnTo>
                  <a:pt x="66979" y="103898"/>
                </a:lnTo>
                <a:lnTo>
                  <a:pt x="70510" y="105460"/>
                </a:lnTo>
                <a:lnTo>
                  <a:pt x="71513" y="106489"/>
                </a:lnTo>
                <a:lnTo>
                  <a:pt x="72351" y="110134"/>
                </a:lnTo>
                <a:lnTo>
                  <a:pt x="72351" y="104940"/>
                </a:lnTo>
                <a:lnTo>
                  <a:pt x="69672" y="103390"/>
                </a:lnTo>
                <a:lnTo>
                  <a:pt x="65303" y="102870"/>
                </a:lnTo>
                <a:lnTo>
                  <a:pt x="60934" y="103390"/>
                </a:lnTo>
                <a:lnTo>
                  <a:pt x="57416" y="104940"/>
                </a:lnTo>
                <a:lnTo>
                  <a:pt x="55562" y="106489"/>
                </a:lnTo>
                <a:lnTo>
                  <a:pt x="54724" y="109613"/>
                </a:lnTo>
                <a:lnTo>
                  <a:pt x="54724" y="110655"/>
                </a:lnTo>
                <a:lnTo>
                  <a:pt x="56400" y="113766"/>
                </a:lnTo>
                <a:lnTo>
                  <a:pt x="57416" y="114808"/>
                </a:lnTo>
                <a:lnTo>
                  <a:pt x="60934" y="116890"/>
                </a:lnTo>
                <a:lnTo>
                  <a:pt x="59093" y="118440"/>
                </a:lnTo>
                <a:lnTo>
                  <a:pt x="55562" y="120523"/>
                </a:lnTo>
                <a:lnTo>
                  <a:pt x="54724" y="122605"/>
                </a:lnTo>
                <a:lnTo>
                  <a:pt x="53886" y="125717"/>
                </a:lnTo>
                <a:lnTo>
                  <a:pt x="54724" y="128308"/>
                </a:lnTo>
                <a:lnTo>
                  <a:pt x="57416" y="130911"/>
                </a:lnTo>
                <a:lnTo>
                  <a:pt x="60934" y="132994"/>
                </a:lnTo>
                <a:lnTo>
                  <a:pt x="65303" y="133502"/>
                </a:lnTo>
                <a:lnTo>
                  <a:pt x="69672" y="132994"/>
                </a:lnTo>
                <a:lnTo>
                  <a:pt x="75044" y="128828"/>
                </a:lnTo>
                <a:lnTo>
                  <a:pt x="75882" y="125717"/>
                </a:lnTo>
                <a:lnTo>
                  <a:pt x="75882" y="124155"/>
                </a:lnTo>
                <a:close/>
              </a:path>
              <a:path w="104140" h="133985">
                <a:moveTo>
                  <a:pt x="76720" y="21285"/>
                </a:moveTo>
                <a:lnTo>
                  <a:pt x="75044" y="17665"/>
                </a:lnTo>
                <a:lnTo>
                  <a:pt x="73190" y="15582"/>
                </a:lnTo>
                <a:lnTo>
                  <a:pt x="68821" y="14020"/>
                </a:lnTo>
                <a:lnTo>
                  <a:pt x="70510" y="13500"/>
                </a:lnTo>
                <a:lnTo>
                  <a:pt x="74028" y="10909"/>
                </a:lnTo>
                <a:lnTo>
                  <a:pt x="75044" y="10401"/>
                </a:lnTo>
                <a:lnTo>
                  <a:pt x="75882" y="6756"/>
                </a:lnTo>
                <a:lnTo>
                  <a:pt x="75044" y="5194"/>
                </a:lnTo>
                <a:lnTo>
                  <a:pt x="73190" y="2070"/>
                </a:lnTo>
                <a:lnTo>
                  <a:pt x="70510" y="520"/>
                </a:lnTo>
                <a:lnTo>
                  <a:pt x="66141" y="0"/>
                </a:lnTo>
                <a:lnTo>
                  <a:pt x="63449" y="0"/>
                </a:lnTo>
                <a:lnTo>
                  <a:pt x="59931" y="1562"/>
                </a:lnTo>
                <a:lnTo>
                  <a:pt x="58254" y="2590"/>
                </a:lnTo>
                <a:lnTo>
                  <a:pt x="57416" y="5715"/>
                </a:lnTo>
                <a:lnTo>
                  <a:pt x="58254" y="7785"/>
                </a:lnTo>
                <a:lnTo>
                  <a:pt x="59093" y="8305"/>
                </a:lnTo>
                <a:lnTo>
                  <a:pt x="60934" y="7785"/>
                </a:lnTo>
                <a:lnTo>
                  <a:pt x="60934" y="3632"/>
                </a:lnTo>
                <a:lnTo>
                  <a:pt x="61772" y="1562"/>
                </a:lnTo>
                <a:lnTo>
                  <a:pt x="65303" y="1041"/>
                </a:lnTo>
                <a:lnTo>
                  <a:pt x="66979" y="1041"/>
                </a:lnTo>
                <a:lnTo>
                  <a:pt x="70510" y="2590"/>
                </a:lnTo>
                <a:lnTo>
                  <a:pt x="70510" y="3632"/>
                </a:lnTo>
                <a:lnTo>
                  <a:pt x="71513" y="7277"/>
                </a:lnTo>
                <a:lnTo>
                  <a:pt x="71513" y="8826"/>
                </a:lnTo>
                <a:lnTo>
                  <a:pt x="69672" y="11950"/>
                </a:lnTo>
                <a:lnTo>
                  <a:pt x="67983" y="12992"/>
                </a:lnTo>
                <a:lnTo>
                  <a:pt x="63449" y="13500"/>
                </a:lnTo>
                <a:lnTo>
                  <a:pt x="63449" y="15062"/>
                </a:lnTo>
                <a:lnTo>
                  <a:pt x="67983" y="15062"/>
                </a:lnTo>
                <a:lnTo>
                  <a:pt x="71513" y="16624"/>
                </a:lnTo>
                <a:lnTo>
                  <a:pt x="72351" y="18186"/>
                </a:lnTo>
                <a:lnTo>
                  <a:pt x="73190" y="21831"/>
                </a:lnTo>
                <a:lnTo>
                  <a:pt x="73190" y="24409"/>
                </a:lnTo>
                <a:lnTo>
                  <a:pt x="71513" y="27533"/>
                </a:lnTo>
                <a:lnTo>
                  <a:pt x="69672" y="28575"/>
                </a:lnTo>
                <a:lnTo>
                  <a:pt x="65303" y="29616"/>
                </a:lnTo>
                <a:lnTo>
                  <a:pt x="61772" y="28575"/>
                </a:lnTo>
                <a:lnTo>
                  <a:pt x="60934" y="27000"/>
                </a:lnTo>
                <a:lnTo>
                  <a:pt x="60934" y="22860"/>
                </a:lnTo>
                <a:lnTo>
                  <a:pt x="59093" y="22339"/>
                </a:lnTo>
                <a:lnTo>
                  <a:pt x="57416" y="22860"/>
                </a:lnTo>
                <a:lnTo>
                  <a:pt x="56400" y="24930"/>
                </a:lnTo>
                <a:lnTo>
                  <a:pt x="56400" y="25971"/>
                </a:lnTo>
                <a:lnTo>
                  <a:pt x="59093" y="29095"/>
                </a:lnTo>
                <a:lnTo>
                  <a:pt x="61772" y="30124"/>
                </a:lnTo>
                <a:lnTo>
                  <a:pt x="66141" y="30645"/>
                </a:lnTo>
                <a:lnTo>
                  <a:pt x="70510" y="30124"/>
                </a:lnTo>
                <a:lnTo>
                  <a:pt x="74028" y="28054"/>
                </a:lnTo>
                <a:lnTo>
                  <a:pt x="75882" y="25450"/>
                </a:lnTo>
                <a:lnTo>
                  <a:pt x="76720" y="22339"/>
                </a:lnTo>
                <a:lnTo>
                  <a:pt x="76720" y="21285"/>
                </a:lnTo>
                <a:close/>
              </a:path>
              <a:path w="104140" h="133985">
                <a:moveTo>
                  <a:pt x="102400" y="122605"/>
                </a:moveTo>
                <a:lnTo>
                  <a:pt x="101396" y="118960"/>
                </a:lnTo>
                <a:lnTo>
                  <a:pt x="99720" y="116370"/>
                </a:lnTo>
                <a:lnTo>
                  <a:pt x="97866" y="114274"/>
                </a:lnTo>
                <a:lnTo>
                  <a:pt x="93510" y="113766"/>
                </a:lnTo>
                <a:lnTo>
                  <a:pt x="89141" y="114274"/>
                </a:lnTo>
                <a:lnTo>
                  <a:pt x="88303" y="114808"/>
                </a:lnTo>
                <a:lnTo>
                  <a:pt x="85610" y="117398"/>
                </a:lnTo>
                <a:lnTo>
                  <a:pt x="86448" y="105460"/>
                </a:lnTo>
                <a:lnTo>
                  <a:pt x="101396" y="105460"/>
                </a:lnTo>
                <a:lnTo>
                  <a:pt x="101396" y="102870"/>
                </a:lnTo>
                <a:lnTo>
                  <a:pt x="84772" y="102870"/>
                </a:lnTo>
                <a:lnTo>
                  <a:pt x="83769" y="118960"/>
                </a:lnTo>
                <a:lnTo>
                  <a:pt x="85610" y="118960"/>
                </a:lnTo>
                <a:lnTo>
                  <a:pt x="88303" y="116370"/>
                </a:lnTo>
                <a:lnTo>
                  <a:pt x="92659" y="115328"/>
                </a:lnTo>
                <a:lnTo>
                  <a:pt x="94348" y="115849"/>
                </a:lnTo>
                <a:lnTo>
                  <a:pt x="97028" y="117398"/>
                </a:lnTo>
                <a:lnTo>
                  <a:pt x="98882" y="119481"/>
                </a:lnTo>
                <a:lnTo>
                  <a:pt x="98882" y="126758"/>
                </a:lnTo>
                <a:lnTo>
                  <a:pt x="97028" y="129870"/>
                </a:lnTo>
                <a:lnTo>
                  <a:pt x="96189" y="131432"/>
                </a:lnTo>
                <a:lnTo>
                  <a:pt x="91821" y="132473"/>
                </a:lnTo>
                <a:lnTo>
                  <a:pt x="87287" y="131432"/>
                </a:lnTo>
                <a:lnTo>
                  <a:pt x="85610" y="129349"/>
                </a:lnTo>
                <a:lnTo>
                  <a:pt x="86448" y="127800"/>
                </a:lnTo>
                <a:lnTo>
                  <a:pt x="86448" y="125196"/>
                </a:lnTo>
                <a:lnTo>
                  <a:pt x="84772" y="124675"/>
                </a:lnTo>
                <a:lnTo>
                  <a:pt x="82931" y="125196"/>
                </a:lnTo>
                <a:lnTo>
                  <a:pt x="82092" y="127279"/>
                </a:lnTo>
                <a:lnTo>
                  <a:pt x="82092" y="128828"/>
                </a:lnTo>
                <a:lnTo>
                  <a:pt x="84772" y="131432"/>
                </a:lnTo>
                <a:lnTo>
                  <a:pt x="87287" y="132994"/>
                </a:lnTo>
                <a:lnTo>
                  <a:pt x="91821" y="133502"/>
                </a:lnTo>
                <a:lnTo>
                  <a:pt x="92659" y="133502"/>
                </a:lnTo>
                <a:lnTo>
                  <a:pt x="97028" y="132473"/>
                </a:lnTo>
                <a:lnTo>
                  <a:pt x="99720" y="130390"/>
                </a:lnTo>
                <a:lnTo>
                  <a:pt x="100558" y="129870"/>
                </a:lnTo>
                <a:lnTo>
                  <a:pt x="102400" y="126758"/>
                </a:lnTo>
                <a:lnTo>
                  <a:pt x="102400" y="122605"/>
                </a:lnTo>
                <a:close/>
              </a:path>
              <a:path w="104140" h="133985">
                <a:moveTo>
                  <a:pt x="104076" y="22860"/>
                </a:moveTo>
                <a:lnTo>
                  <a:pt x="102400" y="22860"/>
                </a:lnTo>
                <a:lnTo>
                  <a:pt x="101396" y="26492"/>
                </a:lnTo>
                <a:lnTo>
                  <a:pt x="97866" y="27533"/>
                </a:lnTo>
                <a:lnTo>
                  <a:pt x="85610" y="27533"/>
                </a:lnTo>
                <a:lnTo>
                  <a:pt x="86448" y="26492"/>
                </a:lnTo>
                <a:lnTo>
                  <a:pt x="89141" y="23380"/>
                </a:lnTo>
                <a:lnTo>
                  <a:pt x="89979" y="23380"/>
                </a:lnTo>
                <a:lnTo>
                  <a:pt x="91821" y="21285"/>
                </a:lnTo>
                <a:lnTo>
                  <a:pt x="95351" y="18707"/>
                </a:lnTo>
                <a:lnTo>
                  <a:pt x="98882" y="15595"/>
                </a:lnTo>
                <a:lnTo>
                  <a:pt x="100558" y="14541"/>
                </a:lnTo>
                <a:lnTo>
                  <a:pt x="102400" y="11430"/>
                </a:lnTo>
                <a:lnTo>
                  <a:pt x="103238" y="10909"/>
                </a:lnTo>
                <a:lnTo>
                  <a:pt x="103238" y="4686"/>
                </a:lnTo>
                <a:lnTo>
                  <a:pt x="101396" y="2070"/>
                </a:lnTo>
                <a:lnTo>
                  <a:pt x="97866" y="520"/>
                </a:lnTo>
                <a:lnTo>
                  <a:pt x="93510" y="0"/>
                </a:lnTo>
                <a:lnTo>
                  <a:pt x="90817" y="0"/>
                </a:lnTo>
                <a:lnTo>
                  <a:pt x="86448" y="1562"/>
                </a:lnTo>
                <a:lnTo>
                  <a:pt x="84772" y="4165"/>
                </a:lnTo>
                <a:lnTo>
                  <a:pt x="83769" y="7277"/>
                </a:lnTo>
                <a:lnTo>
                  <a:pt x="84772" y="9347"/>
                </a:lnTo>
                <a:lnTo>
                  <a:pt x="86448" y="9880"/>
                </a:lnTo>
                <a:lnTo>
                  <a:pt x="88303" y="9347"/>
                </a:lnTo>
                <a:lnTo>
                  <a:pt x="88303" y="6756"/>
                </a:lnTo>
                <a:lnTo>
                  <a:pt x="87287" y="5194"/>
                </a:lnTo>
                <a:lnTo>
                  <a:pt x="89141" y="2070"/>
                </a:lnTo>
                <a:lnTo>
                  <a:pt x="93510" y="1041"/>
                </a:lnTo>
                <a:lnTo>
                  <a:pt x="95351" y="1041"/>
                </a:lnTo>
                <a:lnTo>
                  <a:pt x="97866" y="2590"/>
                </a:lnTo>
                <a:lnTo>
                  <a:pt x="98882" y="4165"/>
                </a:lnTo>
                <a:lnTo>
                  <a:pt x="99720" y="7785"/>
                </a:lnTo>
                <a:lnTo>
                  <a:pt x="99720" y="9347"/>
                </a:lnTo>
                <a:lnTo>
                  <a:pt x="97866" y="12471"/>
                </a:lnTo>
                <a:lnTo>
                  <a:pt x="96189" y="15062"/>
                </a:lnTo>
                <a:lnTo>
                  <a:pt x="92659" y="18186"/>
                </a:lnTo>
                <a:lnTo>
                  <a:pt x="92659" y="18707"/>
                </a:lnTo>
                <a:lnTo>
                  <a:pt x="89141" y="21831"/>
                </a:lnTo>
                <a:lnTo>
                  <a:pt x="86448" y="23901"/>
                </a:lnTo>
                <a:lnTo>
                  <a:pt x="85610" y="25450"/>
                </a:lnTo>
                <a:lnTo>
                  <a:pt x="82931" y="28054"/>
                </a:lnTo>
                <a:lnTo>
                  <a:pt x="82931" y="30124"/>
                </a:lnTo>
                <a:lnTo>
                  <a:pt x="102400" y="30124"/>
                </a:lnTo>
                <a:lnTo>
                  <a:pt x="104076" y="2286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12" name="object 412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4904747" y="6176663"/>
            <a:ext cx="67203" cy="65608"/>
          </a:xfrm>
          <a:prstGeom prst="rect">
            <a:avLst/>
          </a:prstGeom>
        </p:spPr>
      </p:pic>
      <p:sp>
        <p:nvSpPr>
          <p:cNvPr id="413" name="object 413"/>
          <p:cNvSpPr/>
          <p:nvPr/>
        </p:nvSpPr>
        <p:spPr>
          <a:xfrm>
            <a:off x="2290787" y="6182893"/>
            <a:ext cx="1167130" cy="53340"/>
          </a:xfrm>
          <a:custGeom>
            <a:avLst/>
            <a:gdLst/>
            <a:ahLst/>
            <a:cxnLst/>
            <a:rect l="l" t="t" r="r" b="b"/>
            <a:pathLst>
              <a:path w="1167129" h="53339">
                <a:moveTo>
                  <a:pt x="54737" y="0"/>
                </a:moveTo>
                <a:lnTo>
                  <a:pt x="40601" y="0"/>
                </a:lnTo>
                <a:lnTo>
                  <a:pt x="26492" y="41998"/>
                </a:lnTo>
                <a:lnTo>
                  <a:pt x="25603" y="41998"/>
                </a:lnTo>
                <a:lnTo>
                  <a:pt x="13246" y="0"/>
                </a:lnTo>
                <a:lnTo>
                  <a:pt x="0" y="0"/>
                </a:lnTo>
                <a:lnTo>
                  <a:pt x="0" y="1854"/>
                </a:lnTo>
                <a:lnTo>
                  <a:pt x="1778" y="1854"/>
                </a:lnTo>
                <a:lnTo>
                  <a:pt x="5295" y="2463"/>
                </a:lnTo>
                <a:lnTo>
                  <a:pt x="6197" y="4318"/>
                </a:lnTo>
                <a:lnTo>
                  <a:pt x="6197" y="48793"/>
                </a:lnTo>
                <a:lnTo>
                  <a:pt x="5295" y="50647"/>
                </a:lnTo>
                <a:lnTo>
                  <a:pt x="1778" y="51257"/>
                </a:lnTo>
                <a:lnTo>
                  <a:pt x="889" y="51257"/>
                </a:lnTo>
                <a:lnTo>
                  <a:pt x="889" y="53111"/>
                </a:lnTo>
                <a:lnTo>
                  <a:pt x="14135" y="53111"/>
                </a:lnTo>
                <a:lnTo>
                  <a:pt x="14135" y="51257"/>
                </a:lnTo>
                <a:lnTo>
                  <a:pt x="12369" y="51257"/>
                </a:lnTo>
                <a:lnTo>
                  <a:pt x="9715" y="50647"/>
                </a:lnTo>
                <a:lnTo>
                  <a:pt x="8826" y="48793"/>
                </a:lnTo>
                <a:lnTo>
                  <a:pt x="8826" y="9271"/>
                </a:lnTo>
                <a:lnTo>
                  <a:pt x="9715" y="9271"/>
                </a:lnTo>
                <a:lnTo>
                  <a:pt x="22961" y="53111"/>
                </a:lnTo>
                <a:lnTo>
                  <a:pt x="25603" y="53111"/>
                </a:lnTo>
                <a:lnTo>
                  <a:pt x="40601" y="8026"/>
                </a:lnTo>
                <a:lnTo>
                  <a:pt x="41490" y="8026"/>
                </a:lnTo>
                <a:lnTo>
                  <a:pt x="41490" y="48793"/>
                </a:lnTo>
                <a:lnTo>
                  <a:pt x="40601" y="50647"/>
                </a:lnTo>
                <a:lnTo>
                  <a:pt x="37973" y="51257"/>
                </a:lnTo>
                <a:lnTo>
                  <a:pt x="35318" y="51257"/>
                </a:lnTo>
                <a:lnTo>
                  <a:pt x="35318" y="53111"/>
                </a:lnTo>
                <a:lnTo>
                  <a:pt x="54737" y="53111"/>
                </a:lnTo>
                <a:lnTo>
                  <a:pt x="54737" y="51257"/>
                </a:lnTo>
                <a:lnTo>
                  <a:pt x="52984" y="51257"/>
                </a:lnTo>
                <a:lnTo>
                  <a:pt x="50330" y="50647"/>
                </a:lnTo>
                <a:lnTo>
                  <a:pt x="48564" y="48793"/>
                </a:lnTo>
                <a:lnTo>
                  <a:pt x="48564" y="4318"/>
                </a:lnTo>
                <a:lnTo>
                  <a:pt x="50330" y="2463"/>
                </a:lnTo>
                <a:lnTo>
                  <a:pt x="52984" y="1854"/>
                </a:lnTo>
                <a:lnTo>
                  <a:pt x="54737" y="1854"/>
                </a:lnTo>
                <a:lnTo>
                  <a:pt x="54737" y="0"/>
                </a:lnTo>
                <a:close/>
              </a:path>
              <a:path w="1167129" h="53339">
                <a:moveTo>
                  <a:pt x="1167041" y="0"/>
                </a:moveTo>
                <a:lnTo>
                  <a:pt x="1152944" y="0"/>
                </a:lnTo>
                <a:lnTo>
                  <a:pt x="1138834" y="41998"/>
                </a:lnTo>
                <a:lnTo>
                  <a:pt x="1137996" y="41998"/>
                </a:lnTo>
                <a:lnTo>
                  <a:pt x="1125575" y="0"/>
                </a:lnTo>
                <a:lnTo>
                  <a:pt x="1112316" y="0"/>
                </a:lnTo>
                <a:lnTo>
                  <a:pt x="1112316" y="1854"/>
                </a:lnTo>
                <a:lnTo>
                  <a:pt x="1114158" y="1854"/>
                </a:lnTo>
                <a:lnTo>
                  <a:pt x="1116850" y="2463"/>
                </a:lnTo>
                <a:lnTo>
                  <a:pt x="1117688" y="4318"/>
                </a:lnTo>
                <a:lnTo>
                  <a:pt x="1117688" y="48793"/>
                </a:lnTo>
                <a:lnTo>
                  <a:pt x="1116850" y="50647"/>
                </a:lnTo>
                <a:lnTo>
                  <a:pt x="1114158" y="51257"/>
                </a:lnTo>
                <a:lnTo>
                  <a:pt x="1112316" y="51257"/>
                </a:lnTo>
                <a:lnTo>
                  <a:pt x="1112316" y="53111"/>
                </a:lnTo>
                <a:lnTo>
                  <a:pt x="1126413" y="53111"/>
                </a:lnTo>
                <a:lnTo>
                  <a:pt x="1126413" y="51257"/>
                </a:lnTo>
                <a:lnTo>
                  <a:pt x="1124737" y="51257"/>
                </a:lnTo>
                <a:lnTo>
                  <a:pt x="1122045" y="50647"/>
                </a:lnTo>
                <a:lnTo>
                  <a:pt x="1121206" y="48793"/>
                </a:lnTo>
                <a:lnTo>
                  <a:pt x="1121206" y="9271"/>
                </a:lnTo>
                <a:lnTo>
                  <a:pt x="1122045" y="9271"/>
                </a:lnTo>
                <a:lnTo>
                  <a:pt x="1135316" y="53111"/>
                </a:lnTo>
                <a:lnTo>
                  <a:pt x="1137996" y="53111"/>
                </a:lnTo>
                <a:lnTo>
                  <a:pt x="1152944" y="8026"/>
                </a:lnTo>
                <a:lnTo>
                  <a:pt x="1153782" y="8026"/>
                </a:lnTo>
                <a:lnTo>
                  <a:pt x="1153782" y="48793"/>
                </a:lnTo>
                <a:lnTo>
                  <a:pt x="1152944" y="50647"/>
                </a:lnTo>
                <a:lnTo>
                  <a:pt x="1150251" y="51257"/>
                </a:lnTo>
                <a:lnTo>
                  <a:pt x="1147737" y="51257"/>
                </a:lnTo>
                <a:lnTo>
                  <a:pt x="1147737" y="53111"/>
                </a:lnTo>
                <a:lnTo>
                  <a:pt x="1167041" y="53111"/>
                </a:lnTo>
                <a:lnTo>
                  <a:pt x="1167041" y="51257"/>
                </a:lnTo>
                <a:lnTo>
                  <a:pt x="1165364" y="51257"/>
                </a:lnTo>
                <a:lnTo>
                  <a:pt x="1162672" y="50647"/>
                </a:lnTo>
                <a:lnTo>
                  <a:pt x="1160830" y="48793"/>
                </a:lnTo>
                <a:lnTo>
                  <a:pt x="1160830" y="4318"/>
                </a:lnTo>
                <a:lnTo>
                  <a:pt x="1162672" y="2463"/>
                </a:lnTo>
                <a:lnTo>
                  <a:pt x="1165364" y="1854"/>
                </a:lnTo>
                <a:lnTo>
                  <a:pt x="1167041" y="1854"/>
                </a:lnTo>
                <a:lnTo>
                  <a:pt x="116704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1987992" y="1525793"/>
            <a:ext cx="90170" cy="200660"/>
          </a:xfrm>
          <a:custGeom>
            <a:avLst/>
            <a:gdLst/>
            <a:ahLst/>
            <a:cxnLst/>
            <a:rect l="l" t="t" r="r" b="b"/>
            <a:pathLst>
              <a:path w="90169" h="200660">
                <a:moveTo>
                  <a:pt x="0" y="200122"/>
                </a:moveTo>
                <a:lnTo>
                  <a:pt x="90047" y="200122"/>
                </a:lnTo>
                <a:lnTo>
                  <a:pt x="90047" y="0"/>
                </a:lnTo>
                <a:lnTo>
                  <a:pt x="0" y="0"/>
                </a:lnTo>
                <a:lnTo>
                  <a:pt x="0" y="200122"/>
                </a:lnTo>
                <a:close/>
              </a:path>
            </a:pathLst>
          </a:custGeom>
          <a:ln w="124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15" name="object 415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1843215" y="1603145"/>
            <a:ext cx="100641" cy="127166"/>
          </a:xfrm>
          <a:prstGeom prst="rect">
            <a:avLst/>
          </a:prstGeom>
        </p:spPr>
      </p:pic>
      <p:pic>
        <p:nvPicPr>
          <p:cNvPr id="416" name="object 416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1841436" y="1462320"/>
            <a:ext cx="102421" cy="94511"/>
          </a:xfrm>
          <a:prstGeom prst="rect">
            <a:avLst/>
          </a:prstGeom>
        </p:spPr>
      </p:pic>
      <p:sp>
        <p:nvSpPr>
          <p:cNvPr id="417" name="object 417"/>
          <p:cNvSpPr/>
          <p:nvPr/>
        </p:nvSpPr>
        <p:spPr>
          <a:xfrm>
            <a:off x="2087744" y="3053992"/>
            <a:ext cx="281940" cy="284480"/>
          </a:xfrm>
          <a:custGeom>
            <a:avLst/>
            <a:gdLst/>
            <a:ahLst/>
            <a:cxnLst/>
            <a:rect l="l" t="t" r="r" b="b"/>
            <a:pathLst>
              <a:path w="281939" h="284479">
                <a:moveTo>
                  <a:pt x="0" y="284115"/>
                </a:moveTo>
                <a:lnTo>
                  <a:pt x="281612" y="284115"/>
                </a:lnTo>
                <a:lnTo>
                  <a:pt x="281612" y="0"/>
                </a:lnTo>
                <a:lnTo>
                  <a:pt x="0" y="0"/>
                </a:lnTo>
                <a:lnTo>
                  <a:pt x="0" y="284115"/>
                </a:lnTo>
                <a:close/>
              </a:path>
            </a:pathLst>
          </a:custGeom>
          <a:ln w="121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8" name="object 418"/>
          <p:cNvSpPr/>
          <p:nvPr/>
        </p:nvSpPr>
        <p:spPr>
          <a:xfrm>
            <a:off x="2132761" y="3074987"/>
            <a:ext cx="128270" cy="169545"/>
          </a:xfrm>
          <a:custGeom>
            <a:avLst/>
            <a:gdLst/>
            <a:ahLst/>
            <a:cxnLst/>
            <a:rect l="l" t="t" r="r" b="b"/>
            <a:pathLst>
              <a:path w="128269" h="169544">
                <a:moveTo>
                  <a:pt x="15011" y="141922"/>
                </a:moveTo>
                <a:lnTo>
                  <a:pt x="14135" y="140195"/>
                </a:lnTo>
                <a:lnTo>
                  <a:pt x="9715" y="140830"/>
                </a:lnTo>
                <a:lnTo>
                  <a:pt x="9715" y="134543"/>
                </a:lnTo>
                <a:lnTo>
                  <a:pt x="11480" y="131559"/>
                </a:lnTo>
                <a:lnTo>
                  <a:pt x="7962" y="128422"/>
                </a:lnTo>
                <a:lnTo>
                  <a:pt x="7962" y="130937"/>
                </a:lnTo>
                <a:lnTo>
                  <a:pt x="8826" y="134543"/>
                </a:lnTo>
                <a:lnTo>
                  <a:pt x="8826" y="140830"/>
                </a:lnTo>
                <a:lnTo>
                  <a:pt x="7962" y="141300"/>
                </a:lnTo>
                <a:lnTo>
                  <a:pt x="3543" y="141922"/>
                </a:lnTo>
                <a:lnTo>
                  <a:pt x="889" y="141922"/>
                </a:lnTo>
                <a:lnTo>
                  <a:pt x="3543" y="143814"/>
                </a:lnTo>
                <a:lnTo>
                  <a:pt x="4419" y="143179"/>
                </a:lnTo>
                <a:lnTo>
                  <a:pt x="8826" y="142557"/>
                </a:lnTo>
                <a:lnTo>
                  <a:pt x="8826" y="148831"/>
                </a:lnTo>
                <a:lnTo>
                  <a:pt x="5308" y="151193"/>
                </a:lnTo>
                <a:lnTo>
                  <a:pt x="1765" y="152450"/>
                </a:lnTo>
                <a:lnTo>
                  <a:pt x="0" y="153695"/>
                </a:lnTo>
                <a:lnTo>
                  <a:pt x="2654" y="154952"/>
                </a:lnTo>
                <a:lnTo>
                  <a:pt x="4419" y="153695"/>
                </a:lnTo>
                <a:lnTo>
                  <a:pt x="8826" y="150723"/>
                </a:lnTo>
                <a:lnTo>
                  <a:pt x="8826" y="162331"/>
                </a:lnTo>
                <a:lnTo>
                  <a:pt x="7962" y="165481"/>
                </a:lnTo>
                <a:lnTo>
                  <a:pt x="2654" y="162331"/>
                </a:lnTo>
                <a:lnTo>
                  <a:pt x="4419" y="164223"/>
                </a:lnTo>
                <a:lnTo>
                  <a:pt x="6184" y="166725"/>
                </a:lnTo>
                <a:lnTo>
                  <a:pt x="8826" y="169240"/>
                </a:lnTo>
                <a:lnTo>
                  <a:pt x="9715" y="166725"/>
                </a:lnTo>
                <a:lnTo>
                  <a:pt x="9715" y="149466"/>
                </a:lnTo>
                <a:lnTo>
                  <a:pt x="15011" y="146316"/>
                </a:lnTo>
                <a:lnTo>
                  <a:pt x="14135" y="145694"/>
                </a:lnTo>
                <a:lnTo>
                  <a:pt x="9715" y="148209"/>
                </a:lnTo>
                <a:lnTo>
                  <a:pt x="9715" y="142557"/>
                </a:lnTo>
                <a:lnTo>
                  <a:pt x="11480" y="142557"/>
                </a:lnTo>
                <a:lnTo>
                  <a:pt x="15011" y="141922"/>
                </a:lnTo>
                <a:close/>
              </a:path>
              <a:path w="128269" h="169544">
                <a:moveTo>
                  <a:pt x="19418" y="75831"/>
                </a:moveTo>
                <a:lnTo>
                  <a:pt x="11480" y="76454"/>
                </a:lnTo>
                <a:lnTo>
                  <a:pt x="13246" y="77089"/>
                </a:lnTo>
                <a:lnTo>
                  <a:pt x="15011" y="76454"/>
                </a:lnTo>
                <a:lnTo>
                  <a:pt x="19418" y="75831"/>
                </a:lnTo>
                <a:close/>
              </a:path>
              <a:path w="128269" h="169544">
                <a:moveTo>
                  <a:pt x="19418" y="6756"/>
                </a:moveTo>
                <a:lnTo>
                  <a:pt x="17665" y="635"/>
                </a:lnTo>
                <a:lnTo>
                  <a:pt x="1765" y="635"/>
                </a:lnTo>
                <a:lnTo>
                  <a:pt x="0" y="6756"/>
                </a:lnTo>
                <a:lnTo>
                  <a:pt x="889" y="6756"/>
                </a:lnTo>
                <a:lnTo>
                  <a:pt x="1765" y="4864"/>
                </a:lnTo>
                <a:lnTo>
                  <a:pt x="3543" y="2362"/>
                </a:lnTo>
                <a:lnTo>
                  <a:pt x="7073" y="1104"/>
                </a:lnTo>
                <a:lnTo>
                  <a:pt x="7962" y="1727"/>
                </a:lnTo>
                <a:lnTo>
                  <a:pt x="7962" y="28422"/>
                </a:lnTo>
                <a:lnTo>
                  <a:pt x="7073" y="28892"/>
                </a:lnTo>
                <a:lnTo>
                  <a:pt x="5308" y="28892"/>
                </a:lnTo>
                <a:lnTo>
                  <a:pt x="5308" y="29514"/>
                </a:lnTo>
                <a:lnTo>
                  <a:pt x="14135" y="29514"/>
                </a:lnTo>
                <a:lnTo>
                  <a:pt x="14135" y="28892"/>
                </a:lnTo>
                <a:lnTo>
                  <a:pt x="12357" y="28892"/>
                </a:lnTo>
                <a:lnTo>
                  <a:pt x="11480" y="28422"/>
                </a:lnTo>
                <a:lnTo>
                  <a:pt x="11480" y="1727"/>
                </a:lnTo>
                <a:lnTo>
                  <a:pt x="13246" y="1104"/>
                </a:lnTo>
                <a:lnTo>
                  <a:pt x="16776" y="2362"/>
                </a:lnTo>
                <a:lnTo>
                  <a:pt x="16776" y="2984"/>
                </a:lnTo>
                <a:lnTo>
                  <a:pt x="18554" y="6756"/>
                </a:lnTo>
                <a:lnTo>
                  <a:pt x="19418" y="6756"/>
                </a:lnTo>
                <a:close/>
              </a:path>
              <a:path w="128269" h="169544">
                <a:moveTo>
                  <a:pt x="23837" y="145059"/>
                </a:moveTo>
                <a:lnTo>
                  <a:pt x="22072" y="141922"/>
                </a:lnTo>
                <a:lnTo>
                  <a:pt x="21183" y="141922"/>
                </a:lnTo>
                <a:lnTo>
                  <a:pt x="21183" y="143179"/>
                </a:lnTo>
                <a:lnTo>
                  <a:pt x="19418" y="146316"/>
                </a:lnTo>
                <a:lnTo>
                  <a:pt x="19418" y="146951"/>
                </a:lnTo>
                <a:lnTo>
                  <a:pt x="16776" y="149466"/>
                </a:lnTo>
                <a:lnTo>
                  <a:pt x="14135" y="151815"/>
                </a:lnTo>
                <a:lnTo>
                  <a:pt x="14135" y="152450"/>
                </a:lnTo>
                <a:lnTo>
                  <a:pt x="15011" y="152450"/>
                </a:lnTo>
                <a:lnTo>
                  <a:pt x="17665" y="150088"/>
                </a:lnTo>
                <a:lnTo>
                  <a:pt x="20320" y="147574"/>
                </a:lnTo>
                <a:lnTo>
                  <a:pt x="23837" y="145059"/>
                </a:lnTo>
                <a:close/>
              </a:path>
              <a:path w="128269" h="169544">
                <a:moveTo>
                  <a:pt x="27368" y="133286"/>
                </a:moveTo>
                <a:lnTo>
                  <a:pt x="25603" y="130937"/>
                </a:lnTo>
                <a:lnTo>
                  <a:pt x="22961" y="128422"/>
                </a:lnTo>
                <a:lnTo>
                  <a:pt x="22072" y="128422"/>
                </a:lnTo>
                <a:lnTo>
                  <a:pt x="22961" y="129679"/>
                </a:lnTo>
                <a:lnTo>
                  <a:pt x="24726" y="132664"/>
                </a:lnTo>
                <a:lnTo>
                  <a:pt x="26492" y="135801"/>
                </a:lnTo>
                <a:lnTo>
                  <a:pt x="27368" y="133286"/>
                </a:lnTo>
                <a:close/>
              </a:path>
              <a:path w="128269" h="169544">
                <a:moveTo>
                  <a:pt x="32664" y="82740"/>
                </a:moveTo>
                <a:lnTo>
                  <a:pt x="30911" y="80848"/>
                </a:lnTo>
                <a:lnTo>
                  <a:pt x="30022" y="82740"/>
                </a:lnTo>
                <a:lnTo>
                  <a:pt x="30022" y="84620"/>
                </a:lnTo>
                <a:lnTo>
                  <a:pt x="29146" y="94983"/>
                </a:lnTo>
                <a:lnTo>
                  <a:pt x="15900" y="95618"/>
                </a:lnTo>
                <a:lnTo>
                  <a:pt x="15900" y="85725"/>
                </a:lnTo>
                <a:lnTo>
                  <a:pt x="30022" y="84620"/>
                </a:lnTo>
                <a:lnTo>
                  <a:pt x="30022" y="82740"/>
                </a:lnTo>
                <a:lnTo>
                  <a:pt x="15900" y="83997"/>
                </a:lnTo>
                <a:lnTo>
                  <a:pt x="14135" y="81483"/>
                </a:lnTo>
                <a:lnTo>
                  <a:pt x="13246" y="82105"/>
                </a:lnTo>
                <a:lnTo>
                  <a:pt x="14135" y="83362"/>
                </a:lnTo>
                <a:lnTo>
                  <a:pt x="14135" y="86982"/>
                </a:lnTo>
                <a:lnTo>
                  <a:pt x="15011" y="94361"/>
                </a:lnTo>
                <a:lnTo>
                  <a:pt x="14135" y="97497"/>
                </a:lnTo>
                <a:lnTo>
                  <a:pt x="15900" y="100634"/>
                </a:lnTo>
                <a:lnTo>
                  <a:pt x="15900" y="96862"/>
                </a:lnTo>
                <a:lnTo>
                  <a:pt x="32664" y="96240"/>
                </a:lnTo>
                <a:lnTo>
                  <a:pt x="30911" y="94513"/>
                </a:lnTo>
                <a:lnTo>
                  <a:pt x="31775" y="84620"/>
                </a:lnTo>
                <a:lnTo>
                  <a:pt x="32664" y="82740"/>
                </a:lnTo>
                <a:close/>
              </a:path>
              <a:path w="128269" h="169544">
                <a:moveTo>
                  <a:pt x="33553" y="153695"/>
                </a:moveTo>
                <a:lnTo>
                  <a:pt x="31775" y="151193"/>
                </a:lnTo>
                <a:lnTo>
                  <a:pt x="29146" y="151815"/>
                </a:lnTo>
                <a:lnTo>
                  <a:pt x="24726" y="152450"/>
                </a:lnTo>
                <a:lnTo>
                  <a:pt x="22072" y="153073"/>
                </a:lnTo>
                <a:lnTo>
                  <a:pt x="18554" y="153695"/>
                </a:lnTo>
                <a:lnTo>
                  <a:pt x="15011" y="153695"/>
                </a:lnTo>
                <a:lnTo>
                  <a:pt x="17665" y="155587"/>
                </a:lnTo>
                <a:lnTo>
                  <a:pt x="19418" y="154952"/>
                </a:lnTo>
                <a:lnTo>
                  <a:pt x="23837" y="154330"/>
                </a:lnTo>
                <a:lnTo>
                  <a:pt x="27368" y="154330"/>
                </a:lnTo>
                <a:lnTo>
                  <a:pt x="30911" y="153695"/>
                </a:lnTo>
                <a:lnTo>
                  <a:pt x="33553" y="153695"/>
                </a:lnTo>
                <a:close/>
              </a:path>
              <a:path w="128269" h="169544">
                <a:moveTo>
                  <a:pt x="35318" y="146951"/>
                </a:moveTo>
                <a:lnTo>
                  <a:pt x="33553" y="145694"/>
                </a:lnTo>
                <a:lnTo>
                  <a:pt x="30022" y="143814"/>
                </a:lnTo>
                <a:lnTo>
                  <a:pt x="27368" y="141922"/>
                </a:lnTo>
                <a:lnTo>
                  <a:pt x="26492" y="142557"/>
                </a:lnTo>
                <a:lnTo>
                  <a:pt x="27368" y="143179"/>
                </a:lnTo>
                <a:lnTo>
                  <a:pt x="35318" y="150723"/>
                </a:lnTo>
                <a:lnTo>
                  <a:pt x="35318" y="146951"/>
                </a:lnTo>
                <a:close/>
              </a:path>
              <a:path w="128269" h="169544">
                <a:moveTo>
                  <a:pt x="37084" y="74104"/>
                </a:moveTo>
                <a:lnTo>
                  <a:pt x="34429" y="72224"/>
                </a:lnTo>
                <a:lnTo>
                  <a:pt x="32664" y="72847"/>
                </a:lnTo>
                <a:lnTo>
                  <a:pt x="28257" y="73469"/>
                </a:lnTo>
                <a:lnTo>
                  <a:pt x="22961" y="74104"/>
                </a:lnTo>
                <a:lnTo>
                  <a:pt x="21183" y="74104"/>
                </a:lnTo>
                <a:lnTo>
                  <a:pt x="15900" y="74726"/>
                </a:lnTo>
                <a:lnTo>
                  <a:pt x="13246" y="75361"/>
                </a:lnTo>
                <a:lnTo>
                  <a:pt x="11480" y="75361"/>
                </a:lnTo>
                <a:lnTo>
                  <a:pt x="11480" y="68453"/>
                </a:lnTo>
                <a:lnTo>
                  <a:pt x="15011" y="67195"/>
                </a:lnTo>
                <a:lnTo>
                  <a:pt x="18554" y="66573"/>
                </a:lnTo>
                <a:lnTo>
                  <a:pt x="22072" y="65468"/>
                </a:lnTo>
                <a:lnTo>
                  <a:pt x="25603" y="64846"/>
                </a:lnTo>
                <a:lnTo>
                  <a:pt x="30022" y="63588"/>
                </a:lnTo>
                <a:lnTo>
                  <a:pt x="31775" y="62953"/>
                </a:lnTo>
                <a:lnTo>
                  <a:pt x="30911" y="60439"/>
                </a:lnTo>
                <a:lnTo>
                  <a:pt x="30022" y="60439"/>
                </a:lnTo>
                <a:lnTo>
                  <a:pt x="28257" y="61696"/>
                </a:lnTo>
                <a:lnTo>
                  <a:pt x="23837" y="63588"/>
                </a:lnTo>
                <a:lnTo>
                  <a:pt x="21183" y="64211"/>
                </a:lnTo>
                <a:lnTo>
                  <a:pt x="17665" y="65468"/>
                </a:lnTo>
                <a:lnTo>
                  <a:pt x="15011" y="66573"/>
                </a:lnTo>
                <a:lnTo>
                  <a:pt x="11480" y="67195"/>
                </a:lnTo>
                <a:lnTo>
                  <a:pt x="10591" y="63588"/>
                </a:lnTo>
                <a:lnTo>
                  <a:pt x="9715" y="63588"/>
                </a:lnTo>
                <a:lnTo>
                  <a:pt x="9715" y="76454"/>
                </a:lnTo>
                <a:lnTo>
                  <a:pt x="8826" y="79603"/>
                </a:lnTo>
                <a:lnTo>
                  <a:pt x="7073" y="86982"/>
                </a:lnTo>
                <a:lnTo>
                  <a:pt x="7073" y="87604"/>
                </a:lnTo>
                <a:lnTo>
                  <a:pt x="6184" y="90741"/>
                </a:lnTo>
                <a:lnTo>
                  <a:pt x="4419" y="93891"/>
                </a:lnTo>
                <a:lnTo>
                  <a:pt x="2654" y="96862"/>
                </a:lnTo>
                <a:lnTo>
                  <a:pt x="0" y="100012"/>
                </a:lnTo>
                <a:lnTo>
                  <a:pt x="1765" y="98755"/>
                </a:lnTo>
                <a:lnTo>
                  <a:pt x="3543" y="96240"/>
                </a:lnTo>
                <a:lnTo>
                  <a:pt x="5308" y="93891"/>
                </a:lnTo>
                <a:lnTo>
                  <a:pt x="8826" y="87604"/>
                </a:lnTo>
                <a:lnTo>
                  <a:pt x="11480" y="76454"/>
                </a:lnTo>
                <a:lnTo>
                  <a:pt x="24726" y="75361"/>
                </a:lnTo>
                <a:lnTo>
                  <a:pt x="27368" y="75361"/>
                </a:lnTo>
                <a:lnTo>
                  <a:pt x="32664" y="74726"/>
                </a:lnTo>
                <a:lnTo>
                  <a:pt x="35318" y="74104"/>
                </a:lnTo>
                <a:lnTo>
                  <a:pt x="37084" y="74104"/>
                </a:lnTo>
                <a:close/>
              </a:path>
              <a:path w="128269" h="169544">
                <a:moveTo>
                  <a:pt x="38849" y="164846"/>
                </a:moveTo>
                <a:lnTo>
                  <a:pt x="36195" y="162966"/>
                </a:lnTo>
                <a:lnTo>
                  <a:pt x="34429" y="163588"/>
                </a:lnTo>
                <a:lnTo>
                  <a:pt x="30911" y="163588"/>
                </a:lnTo>
                <a:lnTo>
                  <a:pt x="25603" y="164223"/>
                </a:lnTo>
                <a:lnTo>
                  <a:pt x="25603" y="154343"/>
                </a:lnTo>
                <a:lnTo>
                  <a:pt x="23837" y="154343"/>
                </a:lnTo>
                <a:lnTo>
                  <a:pt x="23837" y="164223"/>
                </a:lnTo>
                <a:lnTo>
                  <a:pt x="22072" y="164846"/>
                </a:lnTo>
                <a:lnTo>
                  <a:pt x="14135" y="164846"/>
                </a:lnTo>
                <a:lnTo>
                  <a:pt x="11480" y="164846"/>
                </a:lnTo>
                <a:lnTo>
                  <a:pt x="14135" y="166725"/>
                </a:lnTo>
                <a:lnTo>
                  <a:pt x="16776" y="166725"/>
                </a:lnTo>
                <a:lnTo>
                  <a:pt x="20320" y="166103"/>
                </a:lnTo>
                <a:lnTo>
                  <a:pt x="25603" y="166103"/>
                </a:lnTo>
                <a:lnTo>
                  <a:pt x="28257" y="165481"/>
                </a:lnTo>
                <a:lnTo>
                  <a:pt x="32664" y="165481"/>
                </a:lnTo>
                <a:lnTo>
                  <a:pt x="36195" y="164846"/>
                </a:lnTo>
                <a:lnTo>
                  <a:pt x="38849" y="164846"/>
                </a:lnTo>
                <a:close/>
              </a:path>
              <a:path w="128269" h="169544">
                <a:moveTo>
                  <a:pt x="38849" y="137058"/>
                </a:moveTo>
                <a:lnTo>
                  <a:pt x="36195" y="135178"/>
                </a:lnTo>
                <a:lnTo>
                  <a:pt x="34429" y="136436"/>
                </a:lnTo>
                <a:lnTo>
                  <a:pt x="17665" y="138315"/>
                </a:lnTo>
                <a:lnTo>
                  <a:pt x="17665" y="135178"/>
                </a:lnTo>
                <a:lnTo>
                  <a:pt x="16776" y="135178"/>
                </a:lnTo>
                <a:lnTo>
                  <a:pt x="16776" y="137680"/>
                </a:lnTo>
                <a:lnTo>
                  <a:pt x="15900" y="141300"/>
                </a:lnTo>
                <a:lnTo>
                  <a:pt x="14135" y="143179"/>
                </a:lnTo>
                <a:lnTo>
                  <a:pt x="15900" y="145694"/>
                </a:lnTo>
                <a:lnTo>
                  <a:pt x="16776" y="143179"/>
                </a:lnTo>
                <a:lnTo>
                  <a:pt x="17665" y="139573"/>
                </a:lnTo>
                <a:lnTo>
                  <a:pt x="34429" y="138315"/>
                </a:lnTo>
                <a:lnTo>
                  <a:pt x="32664" y="143179"/>
                </a:lnTo>
                <a:lnTo>
                  <a:pt x="34429" y="141922"/>
                </a:lnTo>
                <a:lnTo>
                  <a:pt x="37084" y="138315"/>
                </a:lnTo>
                <a:lnTo>
                  <a:pt x="38849" y="137058"/>
                </a:lnTo>
                <a:close/>
              </a:path>
              <a:path w="128269" h="169544">
                <a:moveTo>
                  <a:pt x="42367" y="14757"/>
                </a:moveTo>
                <a:lnTo>
                  <a:pt x="40614" y="7378"/>
                </a:lnTo>
                <a:lnTo>
                  <a:pt x="39738" y="4241"/>
                </a:lnTo>
                <a:lnTo>
                  <a:pt x="38849" y="2984"/>
                </a:lnTo>
                <a:lnTo>
                  <a:pt x="38849" y="10363"/>
                </a:lnTo>
                <a:lnTo>
                  <a:pt x="38849" y="19621"/>
                </a:lnTo>
                <a:lnTo>
                  <a:pt x="37973" y="23393"/>
                </a:lnTo>
                <a:lnTo>
                  <a:pt x="37084" y="25908"/>
                </a:lnTo>
                <a:lnTo>
                  <a:pt x="35318" y="27787"/>
                </a:lnTo>
                <a:lnTo>
                  <a:pt x="32664" y="28892"/>
                </a:lnTo>
                <a:lnTo>
                  <a:pt x="30022" y="28422"/>
                </a:lnTo>
                <a:lnTo>
                  <a:pt x="26492" y="23393"/>
                </a:lnTo>
                <a:lnTo>
                  <a:pt x="26492" y="19621"/>
                </a:lnTo>
                <a:lnTo>
                  <a:pt x="25603" y="14757"/>
                </a:lnTo>
                <a:lnTo>
                  <a:pt x="26492" y="10985"/>
                </a:lnTo>
                <a:lnTo>
                  <a:pt x="26492" y="7378"/>
                </a:lnTo>
                <a:lnTo>
                  <a:pt x="27368" y="4864"/>
                </a:lnTo>
                <a:lnTo>
                  <a:pt x="29146" y="2362"/>
                </a:lnTo>
                <a:lnTo>
                  <a:pt x="32664" y="1104"/>
                </a:lnTo>
                <a:lnTo>
                  <a:pt x="35318" y="1727"/>
                </a:lnTo>
                <a:lnTo>
                  <a:pt x="37084" y="4864"/>
                </a:lnTo>
                <a:lnTo>
                  <a:pt x="37973" y="7378"/>
                </a:lnTo>
                <a:lnTo>
                  <a:pt x="38849" y="10363"/>
                </a:lnTo>
                <a:lnTo>
                  <a:pt x="38849" y="2984"/>
                </a:lnTo>
                <a:lnTo>
                  <a:pt x="36195" y="635"/>
                </a:lnTo>
                <a:lnTo>
                  <a:pt x="32664" y="0"/>
                </a:lnTo>
                <a:lnTo>
                  <a:pt x="30911" y="0"/>
                </a:lnTo>
                <a:lnTo>
                  <a:pt x="28257" y="1104"/>
                </a:lnTo>
                <a:lnTo>
                  <a:pt x="25603" y="4241"/>
                </a:lnTo>
                <a:lnTo>
                  <a:pt x="23837" y="7378"/>
                </a:lnTo>
                <a:lnTo>
                  <a:pt x="22961" y="10985"/>
                </a:lnTo>
                <a:lnTo>
                  <a:pt x="22961" y="19621"/>
                </a:lnTo>
                <a:lnTo>
                  <a:pt x="32664" y="30149"/>
                </a:lnTo>
                <a:lnTo>
                  <a:pt x="33553" y="30149"/>
                </a:lnTo>
                <a:lnTo>
                  <a:pt x="37084" y="28892"/>
                </a:lnTo>
                <a:lnTo>
                  <a:pt x="39738" y="25908"/>
                </a:lnTo>
                <a:lnTo>
                  <a:pt x="40614" y="22771"/>
                </a:lnTo>
                <a:lnTo>
                  <a:pt x="41503" y="19151"/>
                </a:lnTo>
                <a:lnTo>
                  <a:pt x="42367" y="14757"/>
                </a:lnTo>
                <a:close/>
              </a:path>
              <a:path w="128269" h="169544">
                <a:moveTo>
                  <a:pt x="54749" y="133286"/>
                </a:moveTo>
                <a:lnTo>
                  <a:pt x="52095" y="130937"/>
                </a:lnTo>
                <a:lnTo>
                  <a:pt x="52095" y="132029"/>
                </a:lnTo>
                <a:lnTo>
                  <a:pt x="51206" y="136436"/>
                </a:lnTo>
                <a:lnTo>
                  <a:pt x="51206" y="137058"/>
                </a:lnTo>
                <a:lnTo>
                  <a:pt x="49441" y="140830"/>
                </a:lnTo>
                <a:lnTo>
                  <a:pt x="47675" y="143179"/>
                </a:lnTo>
                <a:lnTo>
                  <a:pt x="48564" y="143814"/>
                </a:lnTo>
                <a:lnTo>
                  <a:pt x="50330" y="141300"/>
                </a:lnTo>
                <a:lnTo>
                  <a:pt x="52095" y="138938"/>
                </a:lnTo>
                <a:lnTo>
                  <a:pt x="52095" y="137680"/>
                </a:lnTo>
                <a:lnTo>
                  <a:pt x="53860" y="134543"/>
                </a:lnTo>
                <a:lnTo>
                  <a:pt x="54749" y="133286"/>
                </a:lnTo>
                <a:close/>
              </a:path>
              <a:path w="128269" h="169544">
                <a:moveTo>
                  <a:pt x="60921" y="75831"/>
                </a:moveTo>
                <a:lnTo>
                  <a:pt x="59156" y="72847"/>
                </a:lnTo>
                <a:lnTo>
                  <a:pt x="58267" y="74726"/>
                </a:lnTo>
                <a:lnTo>
                  <a:pt x="55613" y="77711"/>
                </a:lnTo>
                <a:lnTo>
                  <a:pt x="50330" y="82740"/>
                </a:lnTo>
                <a:lnTo>
                  <a:pt x="47675" y="85090"/>
                </a:lnTo>
                <a:lnTo>
                  <a:pt x="48564" y="85725"/>
                </a:lnTo>
                <a:lnTo>
                  <a:pt x="51206" y="83362"/>
                </a:lnTo>
                <a:lnTo>
                  <a:pt x="54749" y="81483"/>
                </a:lnTo>
                <a:lnTo>
                  <a:pt x="56502" y="78968"/>
                </a:lnTo>
                <a:lnTo>
                  <a:pt x="58267" y="77089"/>
                </a:lnTo>
                <a:lnTo>
                  <a:pt x="60921" y="75831"/>
                </a:lnTo>
                <a:close/>
              </a:path>
              <a:path w="128269" h="169544">
                <a:moveTo>
                  <a:pt x="66217" y="64211"/>
                </a:moveTo>
                <a:lnTo>
                  <a:pt x="63576" y="62953"/>
                </a:lnTo>
                <a:lnTo>
                  <a:pt x="60032" y="59817"/>
                </a:lnTo>
                <a:lnTo>
                  <a:pt x="59156" y="60439"/>
                </a:lnTo>
                <a:lnTo>
                  <a:pt x="60921" y="62331"/>
                </a:lnTo>
                <a:lnTo>
                  <a:pt x="62687" y="65468"/>
                </a:lnTo>
                <a:lnTo>
                  <a:pt x="64452" y="67818"/>
                </a:lnTo>
                <a:lnTo>
                  <a:pt x="66217" y="64211"/>
                </a:lnTo>
                <a:close/>
              </a:path>
              <a:path w="128269" h="169544">
                <a:moveTo>
                  <a:pt x="69748" y="143814"/>
                </a:moveTo>
                <a:lnTo>
                  <a:pt x="67970" y="142557"/>
                </a:lnTo>
                <a:lnTo>
                  <a:pt x="67106" y="142557"/>
                </a:lnTo>
                <a:lnTo>
                  <a:pt x="64452" y="143179"/>
                </a:lnTo>
                <a:lnTo>
                  <a:pt x="59156" y="143814"/>
                </a:lnTo>
                <a:lnTo>
                  <a:pt x="59143" y="139573"/>
                </a:lnTo>
                <a:lnTo>
                  <a:pt x="60921" y="138938"/>
                </a:lnTo>
                <a:lnTo>
                  <a:pt x="65341" y="138315"/>
                </a:lnTo>
                <a:lnTo>
                  <a:pt x="67970" y="138315"/>
                </a:lnTo>
                <a:lnTo>
                  <a:pt x="66217" y="136436"/>
                </a:lnTo>
                <a:lnTo>
                  <a:pt x="64452" y="137058"/>
                </a:lnTo>
                <a:lnTo>
                  <a:pt x="59156" y="137680"/>
                </a:lnTo>
                <a:lnTo>
                  <a:pt x="59156" y="133921"/>
                </a:lnTo>
                <a:lnTo>
                  <a:pt x="60032" y="130937"/>
                </a:lnTo>
                <a:lnTo>
                  <a:pt x="57378" y="128422"/>
                </a:lnTo>
                <a:lnTo>
                  <a:pt x="56502" y="129057"/>
                </a:lnTo>
                <a:lnTo>
                  <a:pt x="57378" y="130302"/>
                </a:lnTo>
                <a:lnTo>
                  <a:pt x="57378" y="137680"/>
                </a:lnTo>
                <a:lnTo>
                  <a:pt x="52095" y="138938"/>
                </a:lnTo>
                <a:lnTo>
                  <a:pt x="52971" y="140195"/>
                </a:lnTo>
                <a:lnTo>
                  <a:pt x="53860" y="140195"/>
                </a:lnTo>
                <a:lnTo>
                  <a:pt x="57378" y="139573"/>
                </a:lnTo>
                <a:lnTo>
                  <a:pt x="57378" y="143814"/>
                </a:lnTo>
                <a:lnTo>
                  <a:pt x="54749" y="144437"/>
                </a:lnTo>
                <a:lnTo>
                  <a:pt x="51206" y="145059"/>
                </a:lnTo>
                <a:lnTo>
                  <a:pt x="45021" y="145059"/>
                </a:lnTo>
                <a:lnTo>
                  <a:pt x="46786" y="146951"/>
                </a:lnTo>
                <a:lnTo>
                  <a:pt x="48564" y="146951"/>
                </a:lnTo>
                <a:lnTo>
                  <a:pt x="52095" y="146316"/>
                </a:lnTo>
                <a:lnTo>
                  <a:pt x="57378" y="145694"/>
                </a:lnTo>
                <a:lnTo>
                  <a:pt x="57378" y="150088"/>
                </a:lnTo>
                <a:lnTo>
                  <a:pt x="52095" y="150723"/>
                </a:lnTo>
                <a:lnTo>
                  <a:pt x="50330" y="148209"/>
                </a:lnTo>
                <a:lnTo>
                  <a:pt x="49441" y="148831"/>
                </a:lnTo>
                <a:lnTo>
                  <a:pt x="49441" y="149466"/>
                </a:lnTo>
                <a:lnTo>
                  <a:pt x="50330" y="153073"/>
                </a:lnTo>
                <a:lnTo>
                  <a:pt x="50330" y="157467"/>
                </a:lnTo>
                <a:lnTo>
                  <a:pt x="49441" y="160451"/>
                </a:lnTo>
                <a:lnTo>
                  <a:pt x="51206" y="162966"/>
                </a:lnTo>
                <a:lnTo>
                  <a:pt x="52095" y="161709"/>
                </a:lnTo>
                <a:lnTo>
                  <a:pt x="52095" y="152450"/>
                </a:lnTo>
                <a:lnTo>
                  <a:pt x="57378" y="151815"/>
                </a:lnTo>
                <a:lnTo>
                  <a:pt x="57378" y="163588"/>
                </a:lnTo>
                <a:lnTo>
                  <a:pt x="56502" y="166725"/>
                </a:lnTo>
                <a:lnTo>
                  <a:pt x="58267" y="169240"/>
                </a:lnTo>
                <a:lnTo>
                  <a:pt x="59156" y="166725"/>
                </a:lnTo>
                <a:lnTo>
                  <a:pt x="59156" y="151815"/>
                </a:lnTo>
                <a:lnTo>
                  <a:pt x="65341" y="151193"/>
                </a:lnTo>
                <a:lnTo>
                  <a:pt x="64452" y="153073"/>
                </a:lnTo>
                <a:lnTo>
                  <a:pt x="64452" y="157467"/>
                </a:lnTo>
                <a:lnTo>
                  <a:pt x="63576" y="159346"/>
                </a:lnTo>
                <a:lnTo>
                  <a:pt x="60921" y="157467"/>
                </a:lnTo>
                <a:lnTo>
                  <a:pt x="60032" y="158102"/>
                </a:lnTo>
                <a:lnTo>
                  <a:pt x="62687" y="160451"/>
                </a:lnTo>
                <a:lnTo>
                  <a:pt x="64452" y="162966"/>
                </a:lnTo>
                <a:lnTo>
                  <a:pt x="65341" y="162331"/>
                </a:lnTo>
                <a:lnTo>
                  <a:pt x="65341" y="159346"/>
                </a:lnTo>
                <a:lnTo>
                  <a:pt x="66217" y="155587"/>
                </a:lnTo>
                <a:lnTo>
                  <a:pt x="67106" y="150723"/>
                </a:lnTo>
                <a:lnTo>
                  <a:pt x="67970" y="149466"/>
                </a:lnTo>
                <a:lnTo>
                  <a:pt x="66217" y="148209"/>
                </a:lnTo>
                <a:lnTo>
                  <a:pt x="65341" y="149466"/>
                </a:lnTo>
                <a:lnTo>
                  <a:pt x="59156" y="150088"/>
                </a:lnTo>
                <a:lnTo>
                  <a:pt x="59156" y="145059"/>
                </a:lnTo>
                <a:lnTo>
                  <a:pt x="64452" y="144437"/>
                </a:lnTo>
                <a:lnTo>
                  <a:pt x="67970" y="144437"/>
                </a:lnTo>
                <a:lnTo>
                  <a:pt x="69748" y="143814"/>
                </a:lnTo>
                <a:close/>
              </a:path>
              <a:path w="128269" h="169544">
                <a:moveTo>
                  <a:pt x="74168" y="138938"/>
                </a:moveTo>
                <a:lnTo>
                  <a:pt x="70624" y="135801"/>
                </a:lnTo>
                <a:lnTo>
                  <a:pt x="70624" y="137680"/>
                </a:lnTo>
                <a:lnTo>
                  <a:pt x="71513" y="140830"/>
                </a:lnTo>
                <a:lnTo>
                  <a:pt x="71513" y="150723"/>
                </a:lnTo>
                <a:lnTo>
                  <a:pt x="70624" y="153695"/>
                </a:lnTo>
                <a:lnTo>
                  <a:pt x="72390" y="156210"/>
                </a:lnTo>
                <a:lnTo>
                  <a:pt x="73279" y="154330"/>
                </a:lnTo>
                <a:lnTo>
                  <a:pt x="73279" y="141922"/>
                </a:lnTo>
                <a:lnTo>
                  <a:pt x="74168" y="138938"/>
                </a:lnTo>
                <a:close/>
              </a:path>
              <a:path w="128269" h="169544">
                <a:moveTo>
                  <a:pt x="76809" y="79603"/>
                </a:moveTo>
                <a:lnTo>
                  <a:pt x="73279" y="77089"/>
                </a:lnTo>
                <a:lnTo>
                  <a:pt x="69748" y="75361"/>
                </a:lnTo>
                <a:lnTo>
                  <a:pt x="66217" y="72847"/>
                </a:lnTo>
                <a:lnTo>
                  <a:pt x="66217" y="74104"/>
                </a:lnTo>
                <a:lnTo>
                  <a:pt x="69748" y="76454"/>
                </a:lnTo>
                <a:lnTo>
                  <a:pt x="72390" y="79603"/>
                </a:lnTo>
                <a:lnTo>
                  <a:pt x="75044" y="81483"/>
                </a:lnTo>
                <a:lnTo>
                  <a:pt x="76809" y="83362"/>
                </a:lnTo>
                <a:lnTo>
                  <a:pt x="76809" y="79603"/>
                </a:lnTo>
                <a:close/>
              </a:path>
              <a:path w="128269" h="169544">
                <a:moveTo>
                  <a:pt x="80352" y="131559"/>
                </a:moveTo>
                <a:lnTo>
                  <a:pt x="77698" y="129057"/>
                </a:lnTo>
                <a:lnTo>
                  <a:pt x="76809" y="129057"/>
                </a:lnTo>
                <a:lnTo>
                  <a:pt x="77698" y="130937"/>
                </a:lnTo>
                <a:lnTo>
                  <a:pt x="77698" y="165481"/>
                </a:lnTo>
                <a:lnTo>
                  <a:pt x="72390" y="161709"/>
                </a:lnTo>
                <a:lnTo>
                  <a:pt x="71513" y="162331"/>
                </a:lnTo>
                <a:lnTo>
                  <a:pt x="73279" y="164223"/>
                </a:lnTo>
                <a:lnTo>
                  <a:pt x="76809" y="167360"/>
                </a:lnTo>
                <a:lnTo>
                  <a:pt x="78587" y="169240"/>
                </a:lnTo>
                <a:lnTo>
                  <a:pt x="79451" y="167360"/>
                </a:lnTo>
                <a:lnTo>
                  <a:pt x="79451" y="134543"/>
                </a:lnTo>
                <a:lnTo>
                  <a:pt x="80352" y="131559"/>
                </a:lnTo>
                <a:close/>
              </a:path>
              <a:path w="128269" h="169544">
                <a:moveTo>
                  <a:pt x="80352" y="96862"/>
                </a:moveTo>
                <a:lnTo>
                  <a:pt x="77698" y="94983"/>
                </a:lnTo>
                <a:lnTo>
                  <a:pt x="75933" y="94983"/>
                </a:lnTo>
                <a:lnTo>
                  <a:pt x="73279" y="95618"/>
                </a:lnTo>
                <a:lnTo>
                  <a:pt x="69748" y="96240"/>
                </a:lnTo>
                <a:lnTo>
                  <a:pt x="64452" y="96240"/>
                </a:lnTo>
                <a:lnTo>
                  <a:pt x="64452" y="85725"/>
                </a:lnTo>
                <a:lnTo>
                  <a:pt x="67970" y="85090"/>
                </a:lnTo>
                <a:lnTo>
                  <a:pt x="71513" y="84620"/>
                </a:lnTo>
                <a:lnTo>
                  <a:pt x="74168" y="84620"/>
                </a:lnTo>
                <a:lnTo>
                  <a:pt x="71513" y="82740"/>
                </a:lnTo>
                <a:lnTo>
                  <a:pt x="70624" y="83362"/>
                </a:lnTo>
                <a:lnTo>
                  <a:pt x="67970" y="83997"/>
                </a:lnTo>
                <a:lnTo>
                  <a:pt x="62687" y="84620"/>
                </a:lnTo>
                <a:lnTo>
                  <a:pt x="58267" y="84620"/>
                </a:lnTo>
                <a:lnTo>
                  <a:pt x="53860" y="85090"/>
                </a:lnTo>
                <a:lnTo>
                  <a:pt x="52095" y="85090"/>
                </a:lnTo>
                <a:lnTo>
                  <a:pt x="53860" y="86982"/>
                </a:lnTo>
                <a:lnTo>
                  <a:pt x="54749" y="86982"/>
                </a:lnTo>
                <a:lnTo>
                  <a:pt x="57378" y="86347"/>
                </a:lnTo>
                <a:lnTo>
                  <a:pt x="62687" y="85725"/>
                </a:lnTo>
                <a:lnTo>
                  <a:pt x="62687" y="96240"/>
                </a:lnTo>
                <a:lnTo>
                  <a:pt x="60921" y="96862"/>
                </a:lnTo>
                <a:lnTo>
                  <a:pt x="56502" y="96862"/>
                </a:lnTo>
                <a:lnTo>
                  <a:pt x="52984" y="97497"/>
                </a:lnTo>
                <a:lnTo>
                  <a:pt x="46786" y="97497"/>
                </a:lnTo>
                <a:lnTo>
                  <a:pt x="49441" y="99377"/>
                </a:lnTo>
                <a:lnTo>
                  <a:pt x="51206" y="98755"/>
                </a:lnTo>
                <a:lnTo>
                  <a:pt x="54749" y="98755"/>
                </a:lnTo>
                <a:lnTo>
                  <a:pt x="59156" y="98120"/>
                </a:lnTo>
                <a:lnTo>
                  <a:pt x="64452" y="98120"/>
                </a:lnTo>
                <a:lnTo>
                  <a:pt x="67106" y="97497"/>
                </a:lnTo>
                <a:lnTo>
                  <a:pt x="75044" y="97497"/>
                </a:lnTo>
                <a:lnTo>
                  <a:pt x="78587" y="96862"/>
                </a:lnTo>
                <a:lnTo>
                  <a:pt x="80352" y="96862"/>
                </a:lnTo>
                <a:close/>
              </a:path>
              <a:path w="128269" h="169544">
                <a:moveTo>
                  <a:pt x="80352" y="68453"/>
                </a:moveTo>
                <a:lnTo>
                  <a:pt x="77698" y="66090"/>
                </a:lnTo>
                <a:lnTo>
                  <a:pt x="75933" y="67818"/>
                </a:lnTo>
                <a:lnTo>
                  <a:pt x="51206" y="69710"/>
                </a:lnTo>
                <a:lnTo>
                  <a:pt x="51206" y="66090"/>
                </a:lnTo>
                <a:lnTo>
                  <a:pt x="50330" y="66090"/>
                </a:lnTo>
                <a:lnTo>
                  <a:pt x="49441" y="69075"/>
                </a:lnTo>
                <a:lnTo>
                  <a:pt x="48564" y="72847"/>
                </a:lnTo>
                <a:lnTo>
                  <a:pt x="47675" y="74726"/>
                </a:lnTo>
                <a:lnTo>
                  <a:pt x="48564" y="77711"/>
                </a:lnTo>
                <a:lnTo>
                  <a:pt x="50330" y="74726"/>
                </a:lnTo>
                <a:lnTo>
                  <a:pt x="51206" y="71589"/>
                </a:lnTo>
                <a:lnTo>
                  <a:pt x="75933" y="69710"/>
                </a:lnTo>
                <a:lnTo>
                  <a:pt x="73279" y="74726"/>
                </a:lnTo>
                <a:lnTo>
                  <a:pt x="74168" y="75361"/>
                </a:lnTo>
                <a:lnTo>
                  <a:pt x="75933" y="72224"/>
                </a:lnTo>
                <a:lnTo>
                  <a:pt x="78587" y="69710"/>
                </a:lnTo>
                <a:lnTo>
                  <a:pt x="80352" y="68453"/>
                </a:lnTo>
                <a:close/>
              </a:path>
              <a:path w="128269" h="169544">
                <a:moveTo>
                  <a:pt x="97116" y="156210"/>
                </a:moveTo>
                <a:lnTo>
                  <a:pt x="95351" y="155587"/>
                </a:lnTo>
                <a:lnTo>
                  <a:pt x="92697" y="157467"/>
                </a:lnTo>
                <a:lnTo>
                  <a:pt x="89179" y="159346"/>
                </a:lnTo>
                <a:lnTo>
                  <a:pt x="89179" y="160451"/>
                </a:lnTo>
                <a:lnTo>
                  <a:pt x="90944" y="159346"/>
                </a:lnTo>
                <a:lnTo>
                  <a:pt x="94462" y="157467"/>
                </a:lnTo>
                <a:lnTo>
                  <a:pt x="97116" y="156210"/>
                </a:lnTo>
                <a:close/>
              </a:path>
              <a:path w="128269" h="169544">
                <a:moveTo>
                  <a:pt x="100647" y="67195"/>
                </a:moveTo>
                <a:lnTo>
                  <a:pt x="97993" y="66090"/>
                </a:lnTo>
                <a:lnTo>
                  <a:pt x="94462" y="63588"/>
                </a:lnTo>
                <a:lnTo>
                  <a:pt x="93586" y="63588"/>
                </a:lnTo>
                <a:lnTo>
                  <a:pt x="95351" y="65468"/>
                </a:lnTo>
                <a:lnTo>
                  <a:pt x="97993" y="67818"/>
                </a:lnTo>
                <a:lnTo>
                  <a:pt x="99771" y="70967"/>
                </a:lnTo>
                <a:lnTo>
                  <a:pt x="100647" y="67195"/>
                </a:lnTo>
                <a:close/>
              </a:path>
              <a:path w="128269" h="169544">
                <a:moveTo>
                  <a:pt x="104190" y="86347"/>
                </a:moveTo>
                <a:lnTo>
                  <a:pt x="103289" y="85725"/>
                </a:lnTo>
                <a:lnTo>
                  <a:pt x="97993" y="90119"/>
                </a:lnTo>
                <a:lnTo>
                  <a:pt x="97993" y="77089"/>
                </a:lnTo>
                <a:lnTo>
                  <a:pt x="99771" y="75831"/>
                </a:lnTo>
                <a:lnTo>
                  <a:pt x="97993" y="74104"/>
                </a:lnTo>
                <a:lnTo>
                  <a:pt x="96227" y="75361"/>
                </a:lnTo>
                <a:lnTo>
                  <a:pt x="91808" y="75831"/>
                </a:lnTo>
                <a:lnTo>
                  <a:pt x="89179" y="76454"/>
                </a:lnTo>
                <a:lnTo>
                  <a:pt x="90944" y="78346"/>
                </a:lnTo>
                <a:lnTo>
                  <a:pt x="91808" y="77711"/>
                </a:lnTo>
                <a:lnTo>
                  <a:pt x="96227" y="77089"/>
                </a:lnTo>
                <a:lnTo>
                  <a:pt x="96227" y="90741"/>
                </a:lnTo>
                <a:lnTo>
                  <a:pt x="95351" y="92633"/>
                </a:lnTo>
                <a:lnTo>
                  <a:pt x="97116" y="94983"/>
                </a:lnTo>
                <a:lnTo>
                  <a:pt x="98882" y="92633"/>
                </a:lnTo>
                <a:lnTo>
                  <a:pt x="100647" y="90119"/>
                </a:lnTo>
                <a:lnTo>
                  <a:pt x="104190" y="86347"/>
                </a:lnTo>
                <a:close/>
              </a:path>
              <a:path w="128269" h="169544">
                <a:moveTo>
                  <a:pt x="106819" y="156845"/>
                </a:moveTo>
                <a:lnTo>
                  <a:pt x="105054" y="156845"/>
                </a:lnTo>
                <a:lnTo>
                  <a:pt x="104190" y="163588"/>
                </a:lnTo>
                <a:lnTo>
                  <a:pt x="98882" y="164223"/>
                </a:lnTo>
                <a:lnTo>
                  <a:pt x="106819" y="164846"/>
                </a:lnTo>
                <a:lnTo>
                  <a:pt x="105943" y="163588"/>
                </a:lnTo>
                <a:lnTo>
                  <a:pt x="106819" y="156845"/>
                </a:lnTo>
                <a:close/>
              </a:path>
              <a:path w="128269" h="169544">
                <a:moveTo>
                  <a:pt x="107708" y="155587"/>
                </a:moveTo>
                <a:lnTo>
                  <a:pt x="105943" y="153695"/>
                </a:lnTo>
                <a:lnTo>
                  <a:pt x="104190" y="155587"/>
                </a:lnTo>
                <a:lnTo>
                  <a:pt x="98882" y="156210"/>
                </a:lnTo>
                <a:lnTo>
                  <a:pt x="106819" y="156845"/>
                </a:lnTo>
                <a:lnTo>
                  <a:pt x="107708" y="155587"/>
                </a:lnTo>
                <a:close/>
              </a:path>
              <a:path w="128269" h="169544">
                <a:moveTo>
                  <a:pt x="111239" y="155587"/>
                </a:moveTo>
                <a:lnTo>
                  <a:pt x="110363" y="153695"/>
                </a:lnTo>
                <a:lnTo>
                  <a:pt x="109474" y="153695"/>
                </a:lnTo>
                <a:lnTo>
                  <a:pt x="110363" y="155587"/>
                </a:lnTo>
                <a:lnTo>
                  <a:pt x="111239" y="155587"/>
                </a:lnTo>
                <a:close/>
              </a:path>
              <a:path w="128269" h="169544">
                <a:moveTo>
                  <a:pt x="120065" y="156210"/>
                </a:moveTo>
                <a:lnTo>
                  <a:pt x="118300" y="156210"/>
                </a:lnTo>
                <a:lnTo>
                  <a:pt x="117411" y="163588"/>
                </a:lnTo>
                <a:lnTo>
                  <a:pt x="112128" y="164223"/>
                </a:lnTo>
                <a:lnTo>
                  <a:pt x="120065" y="164846"/>
                </a:lnTo>
                <a:lnTo>
                  <a:pt x="119189" y="162966"/>
                </a:lnTo>
                <a:lnTo>
                  <a:pt x="120065" y="156210"/>
                </a:lnTo>
                <a:close/>
              </a:path>
              <a:path w="128269" h="169544">
                <a:moveTo>
                  <a:pt x="120065" y="82740"/>
                </a:moveTo>
                <a:lnTo>
                  <a:pt x="118300" y="80848"/>
                </a:lnTo>
                <a:lnTo>
                  <a:pt x="117411" y="82740"/>
                </a:lnTo>
                <a:lnTo>
                  <a:pt x="117411" y="83997"/>
                </a:lnTo>
                <a:lnTo>
                  <a:pt x="117411" y="88861"/>
                </a:lnTo>
                <a:lnTo>
                  <a:pt x="111239" y="89484"/>
                </a:lnTo>
                <a:lnTo>
                  <a:pt x="111239" y="85090"/>
                </a:lnTo>
                <a:lnTo>
                  <a:pt x="117411" y="83997"/>
                </a:lnTo>
                <a:lnTo>
                  <a:pt x="117411" y="82740"/>
                </a:lnTo>
                <a:lnTo>
                  <a:pt x="111239" y="83362"/>
                </a:lnTo>
                <a:lnTo>
                  <a:pt x="109474" y="81483"/>
                </a:lnTo>
                <a:lnTo>
                  <a:pt x="108597" y="82105"/>
                </a:lnTo>
                <a:lnTo>
                  <a:pt x="109474" y="83362"/>
                </a:lnTo>
                <a:lnTo>
                  <a:pt x="109474" y="91376"/>
                </a:lnTo>
                <a:lnTo>
                  <a:pt x="111239" y="93891"/>
                </a:lnTo>
                <a:lnTo>
                  <a:pt x="111239" y="91376"/>
                </a:lnTo>
                <a:lnTo>
                  <a:pt x="120065" y="90119"/>
                </a:lnTo>
                <a:lnTo>
                  <a:pt x="118300" y="88226"/>
                </a:lnTo>
                <a:lnTo>
                  <a:pt x="119189" y="83997"/>
                </a:lnTo>
                <a:lnTo>
                  <a:pt x="120065" y="82740"/>
                </a:lnTo>
                <a:close/>
              </a:path>
              <a:path w="128269" h="169544">
                <a:moveTo>
                  <a:pt x="126238" y="63588"/>
                </a:moveTo>
                <a:lnTo>
                  <a:pt x="123596" y="61696"/>
                </a:lnTo>
                <a:lnTo>
                  <a:pt x="122720" y="63588"/>
                </a:lnTo>
                <a:lnTo>
                  <a:pt x="106819" y="65468"/>
                </a:lnTo>
                <a:lnTo>
                  <a:pt x="105054" y="62331"/>
                </a:lnTo>
                <a:lnTo>
                  <a:pt x="104190" y="62331"/>
                </a:lnTo>
                <a:lnTo>
                  <a:pt x="104190" y="62953"/>
                </a:lnTo>
                <a:lnTo>
                  <a:pt x="105054" y="65468"/>
                </a:lnTo>
                <a:lnTo>
                  <a:pt x="105943" y="69075"/>
                </a:lnTo>
                <a:lnTo>
                  <a:pt x="105943" y="74726"/>
                </a:lnTo>
                <a:lnTo>
                  <a:pt x="105054" y="78968"/>
                </a:lnTo>
                <a:lnTo>
                  <a:pt x="105054" y="85725"/>
                </a:lnTo>
                <a:lnTo>
                  <a:pt x="104190" y="88861"/>
                </a:lnTo>
                <a:lnTo>
                  <a:pt x="103301" y="90741"/>
                </a:lnTo>
                <a:lnTo>
                  <a:pt x="102400" y="93891"/>
                </a:lnTo>
                <a:lnTo>
                  <a:pt x="100647" y="96862"/>
                </a:lnTo>
                <a:lnTo>
                  <a:pt x="97993" y="100012"/>
                </a:lnTo>
                <a:lnTo>
                  <a:pt x="98882" y="100634"/>
                </a:lnTo>
                <a:lnTo>
                  <a:pt x="99771" y="99377"/>
                </a:lnTo>
                <a:lnTo>
                  <a:pt x="102400" y="96240"/>
                </a:lnTo>
                <a:lnTo>
                  <a:pt x="104190" y="93256"/>
                </a:lnTo>
                <a:lnTo>
                  <a:pt x="105054" y="90119"/>
                </a:lnTo>
                <a:lnTo>
                  <a:pt x="105054" y="89484"/>
                </a:lnTo>
                <a:lnTo>
                  <a:pt x="105943" y="86347"/>
                </a:lnTo>
                <a:lnTo>
                  <a:pt x="106819" y="82740"/>
                </a:lnTo>
                <a:lnTo>
                  <a:pt x="106819" y="78968"/>
                </a:lnTo>
                <a:lnTo>
                  <a:pt x="106819" y="66573"/>
                </a:lnTo>
                <a:lnTo>
                  <a:pt x="113004" y="66090"/>
                </a:lnTo>
                <a:lnTo>
                  <a:pt x="113893" y="69075"/>
                </a:lnTo>
                <a:lnTo>
                  <a:pt x="113893" y="72224"/>
                </a:lnTo>
                <a:lnTo>
                  <a:pt x="111239" y="72847"/>
                </a:lnTo>
                <a:lnTo>
                  <a:pt x="108597" y="72847"/>
                </a:lnTo>
                <a:lnTo>
                  <a:pt x="110363" y="74726"/>
                </a:lnTo>
                <a:lnTo>
                  <a:pt x="113893" y="74104"/>
                </a:lnTo>
                <a:lnTo>
                  <a:pt x="113893" y="78346"/>
                </a:lnTo>
                <a:lnTo>
                  <a:pt x="109474" y="78346"/>
                </a:lnTo>
                <a:lnTo>
                  <a:pt x="106819" y="78968"/>
                </a:lnTo>
                <a:lnTo>
                  <a:pt x="108597" y="80225"/>
                </a:lnTo>
                <a:lnTo>
                  <a:pt x="111239" y="80225"/>
                </a:lnTo>
                <a:lnTo>
                  <a:pt x="115646" y="78968"/>
                </a:lnTo>
                <a:lnTo>
                  <a:pt x="120065" y="78346"/>
                </a:lnTo>
                <a:lnTo>
                  <a:pt x="122720" y="78346"/>
                </a:lnTo>
                <a:lnTo>
                  <a:pt x="120954" y="77089"/>
                </a:lnTo>
                <a:lnTo>
                  <a:pt x="119189" y="77089"/>
                </a:lnTo>
                <a:lnTo>
                  <a:pt x="115646" y="77711"/>
                </a:lnTo>
                <a:lnTo>
                  <a:pt x="115646" y="73469"/>
                </a:lnTo>
                <a:lnTo>
                  <a:pt x="117411" y="73469"/>
                </a:lnTo>
                <a:lnTo>
                  <a:pt x="120954" y="72847"/>
                </a:lnTo>
                <a:lnTo>
                  <a:pt x="119189" y="70967"/>
                </a:lnTo>
                <a:lnTo>
                  <a:pt x="115646" y="72224"/>
                </a:lnTo>
                <a:lnTo>
                  <a:pt x="115646" y="69710"/>
                </a:lnTo>
                <a:lnTo>
                  <a:pt x="116535" y="67818"/>
                </a:lnTo>
                <a:lnTo>
                  <a:pt x="113893" y="66090"/>
                </a:lnTo>
                <a:lnTo>
                  <a:pt x="122720" y="64846"/>
                </a:lnTo>
                <a:lnTo>
                  <a:pt x="122720" y="78346"/>
                </a:lnTo>
                <a:lnTo>
                  <a:pt x="122720" y="94983"/>
                </a:lnTo>
                <a:lnTo>
                  <a:pt x="121831" y="96862"/>
                </a:lnTo>
                <a:lnTo>
                  <a:pt x="117411" y="93891"/>
                </a:lnTo>
                <a:lnTo>
                  <a:pt x="117411" y="94983"/>
                </a:lnTo>
                <a:lnTo>
                  <a:pt x="118300" y="96240"/>
                </a:lnTo>
                <a:lnTo>
                  <a:pt x="121831" y="98755"/>
                </a:lnTo>
                <a:lnTo>
                  <a:pt x="123596" y="101269"/>
                </a:lnTo>
                <a:lnTo>
                  <a:pt x="124485" y="98755"/>
                </a:lnTo>
                <a:lnTo>
                  <a:pt x="124485" y="65468"/>
                </a:lnTo>
                <a:lnTo>
                  <a:pt x="126238" y="63588"/>
                </a:lnTo>
                <a:close/>
              </a:path>
              <a:path w="128269" h="169544">
                <a:moveTo>
                  <a:pt x="128003" y="156845"/>
                </a:moveTo>
                <a:lnTo>
                  <a:pt x="124485" y="156210"/>
                </a:lnTo>
                <a:lnTo>
                  <a:pt x="120065" y="156210"/>
                </a:lnTo>
                <a:lnTo>
                  <a:pt x="121831" y="158102"/>
                </a:lnTo>
                <a:lnTo>
                  <a:pt x="128003" y="157467"/>
                </a:lnTo>
                <a:lnTo>
                  <a:pt x="128003" y="15684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2132761" y="3204044"/>
            <a:ext cx="125095" cy="107950"/>
          </a:xfrm>
          <a:custGeom>
            <a:avLst/>
            <a:gdLst/>
            <a:ahLst/>
            <a:cxnLst/>
            <a:rect l="l" t="t" r="r" b="b"/>
            <a:pathLst>
              <a:path w="125094" h="107950">
                <a:moveTo>
                  <a:pt x="17665" y="90106"/>
                </a:moveTo>
                <a:lnTo>
                  <a:pt x="15900" y="87122"/>
                </a:lnTo>
                <a:lnTo>
                  <a:pt x="15011" y="86499"/>
                </a:lnTo>
                <a:lnTo>
                  <a:pt x="15011" y="93256"/>
                </a:lnTo>
                <a:lnTo>
                  <a:pt x="15011" y="93878"/>
                </a:lnTo>
                <a:lnTo>
                  <a:pt x="14135" y="98120"/>
                </a:lnTo>
                <a:lnTo>
                  <a:pt x="13246" y="100634"/>
                </a:lnTo>
                <a:lnTo>
                  <a:pt x="12357" y="101257"/>
                </a:lnTo>
                <a:lnTo>
                  <a:pt x="9715" y="102514"/>
                </a:lnTo>
                <a:lnTo>
                  <a:pt x="7962" y="101879"/>
                </a:lnTo>
                <a:lnTo>
                  <a:pt x="5308" y="99377"/>
                </a:lnTo>
                <a:lnTo>
                  <a:pt x="4419" y="98742"/>
                </a:lnTo>
                <a:lnTo>
                  <a:pt x="3543" y="95758"/>
                </a:lnTo>
                <a:lnTo>
                  <a:pt x="3543" y="91363"/>
                </a:lnTo>
                <a:lnTo>
                  <a:pt x="4419" y="89484"/>
                </a:lnTo>
                <a:lnTo>
                  <a:pt x="6184" y="87122"/>
                </a:lnTo>
                <a:lnTo>
                  <a:pt x="9715" y="85877"/>
                </a:lnTo>
                <a:lnTo>
                  <a:pt x="10591" y="86499"/>
                </a:lnTo>
                <a:lnTo>
                  <a:pt x="13246" y="88226"/>
                </a:lnTo>
                <a:lnTo>
                  <a:pt x="14135" y="89484"/>
                </a:lnTo>
                <a:lnTo>
                  <a:pt x="15011" y="93256"/>
                </a:lnTo>
                <a:lnTo>
                  <a:pt x="15011" y="86499"/>
                </a:lnTo>
                <a:lnTo>
                  <a:pt x="13246" y="85242"/>
                </a:lnTo>
                <a:lnTo>
                  <a:pt x="9715" y="84620"/>
                </a:lnTo>
                <a:lnTo>
                  <a:pt x="6184" y="85242"/>
                </a:lnTo>
                <a:lnTo>
                  <a:pt x="5308" y="85877"/>
                </a:lnTo>
                <a:lnTo>
                  <a:pt x="3543" y="88849"/>
                </a:lnTo>
                <a:lnTo>
                  <a:pt x="3543" y="82105"/>
                </a:lnTo>
                <a:lnTo>
                  <a:pt x="4419" y="78968"/>
                </a:lnTo>
                <a:lnTo>
                  <a:pt x="5308" y="77241"/>
                </a:lnTo>
                <a:lnTo>
                  <a:pt x="7073" y="75349"/>
                </a:lnTo>
                <a:lnTo>
                  <a:pt x="10591" y="74726"/>
                </a:lnTo>
                <a:lnTo>
                  <a:pt x="12357" y="74726"/>
                </a:lnTo>
                <a:lnTo>
                  <a:pt x="13246" y="75984"/>
                </a:lnTo>
                <a:lnTo>
                  <a:pt x="13246" y="76606"/>
                </a:lnTo>
                <a:lnTo>
                  <a:pt x="12357" y="77241"/>
                </a:lnTo>
                <a:lnTo>
                  <a:pt x="13246" y="78333"/>
                </a:lnTo>
                <a:lnTo>
                  <a:pt x="14135" y="78968"/>
                </a:lnTo>
                <a:lnTo>
                  <a:pt x="15900" y="78333"/>
                </a:lnTo>
                <a:lnTo>
                  <a:pt x="15900" y="77241"/>
                </a:lnTo>
                <a:lnTo>
                  <a:pt x="15011" y="74726"/>
                </a:lnTo>
                <a:lnTo>
                  <a:pt x="14135" y="74091"/>
                </a:lnTo>
                <a:lnTo>
                  <a:pt x="10591" y="73469"/>
                </a:lnTo>
                <a:lnTo>
                  <a:pt x="7962" y="73469"/>
                </a:lnTo>
                <a:lnTo>
                  <a:pt x="0" y="85877"/>
                </a:lnTo>
                <a:lnTo>
                  <a:pt x="0" y="93878"/>
                </a:lnTo>
                <a:lnTo>
                  <a:pt x="889" y="97485"/>
                </a:lnTo>
                <a:lnTo>
                  <a:pt x="3543" y="101257"/>
                </a:lnTo>
                <a:lnTo>
                  <a:pt x="6184" y="103136"/>
                </a:lnTo>
                <a:lnTo>
                  <a:pt x="9715" y="103771"/>
                </a:lnTo>
                <a:lnTo>
                  <a:pt x="12357" y="103136"/>
                </a:lnTo>
                <a:lnTo>
                  <a:pt x="15900" y="101257"/>
                </a:lnTo>
                <a:lnTo>
                  <a:pt x="15900" y="99999"/>
                </a:lnTo>
                <a:lnTo>
                  <a:pt x="17665" y="97485"/>
                </a:lnTo>
                <a:lnTo>
                  <a:pt x="17665" y="90106"/>
                </a:lnTo>
                <a:close/>
              </a:path>
              <a:path w="125094" h="107950">
                <a:moveTo>
                  <a:pt x="37973" y="72212"/>
                </a:moveTo>
                <a:lnTo>
                  <a:pt x="36195" y="70332"/>
                </a:lnTo>
                <a:lnTo>
                  <a:pt x="35318" y="72212"/>
                </a:lnTo>
                <a:lnTo>
                  <a:pt x="35318" y="74091"/>
                </a:lnTo>
                <a:lnTo>
                  <a:pt x="35318" y="81470"/>
                </a:lnTo>
                <a:lnTo>
                  <a:pt x="33553" y="80225"/>
                </a:lnTo>
                <a:lnTo>
                  <a:pt x="30022" y="81470"/>
                </a:lnTo>
                <a:lnTo>
                  <a:pt x="30022" y="74726"/>
                </a:lnTo>
                <a:lnTo>
                  <a:pt x="35318" y="74091"/>
                </a:lnTo>
                <a:lnTo>
                  <a:pt x="35318" y="72212"/>
                </a:lnTo>
                <a:lnTo>
                  <a:pt x="30022" y="72834"/>
                </a:lnTo>
                <a:lnTo>
                  <a:pt x="28257" y="69697"/>
                </a:lnTo>
                <a:lnTo>
                  <a:pt x="28257" y="88849"/>
                </a:lnTo>
                <a:lnTo>
                  <a:pt x="27368" y="93256"/>
                </a:lnTo>
                <a:lnTo>
                  <a:pt x="27368" y="95135"/>
                </a:lnTo>
                <a:lnTo>
                  <a:pt x="25603" y="102514"/>
                </a:lnTo>
                <a:lnTo>
                  <a:pt x="23837" y="105651"/>
                </a:lnTo>
                <a:lnTo>
                  <a:pt x="23837" y="106121"/>
                </a:lnTo>
                <a:lnTo>
                  <a:pt x="25603" y="104394"/>
                </a:lnTo>
                <a:lnTo>
                  <a:pt x="26492" y="101257"/>
                </a:lnTo>
                <a:lnTo>
                  <a:pt x="28257" y="98120"/>
                </a:lnTo>
                <a:lnTo>
                  <a:pt x="29146" y="93878"/>
                </a:lnTo>
                <a:lnTo>
                  <a:pt x="30022" y="90106"/>
                </a:lnTo>
                <a:lnTo>
                  <a:pt x="31775" y="89484"/>
                </a:lnTo>
                <a:lnTo>
                  <a:pt x="34429" y="88849"/>
                </a:lnTo>
                <a:lnTo>
                  <a:pt x="33553" y="87604"/>
                </a:lnTo>
                <a:lnTo>
                  <a:pt x="30022" y="88226"/>
                </a:lnTo>
                <a:lnTo>
                  <a:pt x="30022" y="83362"/>
                </a:lnTo>
                <a:lnTo>
                  <a:pt x="31775" y="82727"/>
                </a:lnTo>
                <a:lnTo>
                  <a:pt x="35318" y="82727"/>
                </a:lnTo>
                <a:lnTo>
                  <a:pt x="35318" y="98742"/>
                </a:lnTo>
                <a:lnTo>
                  <a:pt x="34429" y="101879"/>
                </a:lnTo>
                <a:lnTo>
                  <a:pt x="30911" y="98742"/>
                </a:lnTo>
                <a:lnTo>
                  <a:pt x="30911" y="99999"/>
                </a:lnTo>
                <a:lnTo>
                  <a:pt x="33553" y="103136"/>
                </a:lnTo>
                <a:lnTo>
                  <a:pt x="35318" y="106121"/>
                </a:lnTo>
                <a:lnTo>
                  <a:pt x="36195" y="103771"/>
                </a:lnTo>
                <a:lnTo>
                  <a:pt x="37084" y="99999"/>
                </a:lnTo>
                <a:lnTo>
                  <a:pt x="37084" y="85877"/>
                </a:lnTo>
                <a:lnTo>
                  <a:pt x="37084" y="74091"/>
                </a:lnTo>
                <a:lnTo>
                  <a:pt x="37973" y="72212"/>
                </a:lnTo>
                <a:close/>
              </a:path>
              <a:path w="125094" h="107950">
                <a:moveTo>
                  <a:pt x="61798" y="75349"/>
                </a:moveTo>
                <a:lnTo>
                  <a:pt x="59156" y="73469"/>
                </a:lnTo>
                <a:lnTo>
                  <a:pt x="58267" y="75349"/>
                </a:lnTo>
                <a:lnTo>
                  <a:pt x="58267" y="76606"/>
                </a:lnTo>
                <a:lnTo>
                  <a:pt x="58267" y="88849"/>
                </a:lnTo>
                <a:lnTo>
                  <a:pt x="57378" y="91998"/>
                </a:lnTo>
                <a:lnTo>
                  <a:pt x="57378" y="93878"/>
                </a:lnTo>
                <a:lnTo>
                  <a:pt x="53860" y="91363"/>
                </a:lnTo>
                <a:lnTo>
                  <a:pt x="52984" y="91998"/>
                </a:lnTo>
                <a:lnTo>
                  <a:pt x="52984" y="77241"/>
                </a:lnTo>
                <a:lnTo>
                  <a:pt x="58267" y="76606"/>
                </a:lnTo>
                <a:lnTo>
                  <a:pt x="58267" y="75349"/>
                </a:lnTo>
                <a:lnTo>
                  <a:pt x="52984" y="75984"/>
                </a:lnTo>
                <a:lnTo>
                  <a:pt x="51206" y="72834"/>
                </a:lnTo>
                <a:lnTo>
                  <a:pt x="51206" y="74091"/>
                </a:lnTo>
                <a:lnTo>
                  <a:pt x="52095" y="77863"/>
                </a:lnTo>
                <a:lnTo>
                  <a:pt x="52095" y="84620"/>
                </a:lnTo>
                <a:lnTo>
                  <a:pt x="50330" y="83985"/>
                </a:lnTo>
                <a:lnTo>
                  <a:pt x="49441" y="83985"/>
                </a:lnTo>
                <a:lnTo>
                  <a:pt x="45021" y="84620"/>
                </a:lnTo>
                <a:lnTo>
                  <a:pt x="45021" y="79590"/>
                </a:lnTo>
                <a:lnTo>
                  <a:pt x="45910" y="78968"/>
                </a:lnTo>
                <a:lnTo>
                  <a:pt x="50330" y="78333"/>
                </a:lnTo>
                <a:lnTo>
                  <a:pt x="48564" y="77241"/>
                </a:lnTo>
                <a:lnTo>
                  <a:pt x="45021" y="77863"/>
                </a:lnTo>
                <a:lnTo>
                  <a:pt x="45021" y="73469"/>
                </a:lnTo>
                <a:lnTo>
                  <a:pt x="45910" y="69697"/>
                </a:lnTo>
                <a:lnTo>
                  <a:pt x="43268" y="67348"/>
                </a:lnTo>
                <a:lnTo>
                  <a:pt x="43268" y="77863"/>
                </a:lnTo>
                <a:lnTo>
                  <a:pt x="42367" y="78333"/>
                </a:lnTo>
                <a:lnTo>
                  <a:pt x="37973" y="78333"/>
                </a:lnTo>
                <a:lnTo>
                  <a:pt x="40614" y="80225"/>
                </a:lnTo>
                <a:lnTo>
                  <a:pt x="43268" y="79590"/>
                </a:lnTo>
                <a:lnTo>
                  <a:pt x="43268" y="85242"/>
                </a:lnTo>
                <a:lnTo>
                  <a:pt x="41503" y="85242"/>
                </a:lnTo>
                <a:lnTo>
                  <a:pt x="37084" y="85877"/>
                </a:lnTo>
                <a:lnTo>
                  <a:pt x="38849" y="87604"/>
                </a:lnTo>
                <a:lnTo>
                  <a:pt x="43268" y="87122"/>
                </a:lnTo>
                <a:lnTo>
                  <a:pt x="42367" y="88226"/>
                </a:lnTo>
                <a:lnTo>
                  <a:pt x="41503" y="91998"/>
                </a:lnTo>
                <a:lnTo>
                  <a:pt x="39738" y="96393"/>
                </a:lnTo>
                <a:lnTo>
                  <a:pt x="37973" y="96862"/>
                </a:lnTo>
                <a:lnTo>
                  <a:pt x="39738" y="98742"/>
                </a:lnTo>
                <a:lnTo>
                  <a:pt x="42367" y="97485"/>
                </a:lnTo>
                <a:lnTo>
                  <a:pt x="47675" y="95758"/>
                </a:lnTo>
                <a:lnTo>
                  <a:pt x="48564" y="98120"/>
                </a:lnTo>
                <a:lnTo>
                  <a:pt x="49441" y="95758"/>
                </a:lnTo>
                <a:lnTo>
                  <a:pt x="48564" y="93878"/>
                </a:lnTo>
                <a:lnTo>
                  <a:pt x="45910" y="90106"/>
                </a:lnTo>
                <a:lnTo>
                  <a:pt x="45021" y="90741"/>
                </a:lnTo>
                <a:lnTo>
                  <a:pt x="46786" y="94500"/>
                </a:lnTo>
                <a:lnTo>
                  <a:pt x="40614" y="96393"/>
                </a:lnTo>
                <a:lnTo>
                  <a:pt x="43268" y="91363"/>
                </a:lnTo>
                <a:lnTo>
                  <a:pt x="43268" y="90741"/>
                </a:lnTo>
                <a:lnTo>
                  <a:pt x="45021" y="88226"/>
                </a:lnTo>
                <a:lnTo>
                  <a:pt x="44157" y="86499"/>
                </a:lnTo>
                <a:lnTo>
                  <a:pt x="48564" y="85877"/>
                </a:lnTo>
                <a:lnTo>
                  <a:pt x="52095" y="85877"/>
                </a:lnTo>
                <a:lnTo>
                  <a:pt x="52095" y="101879"/>
                </a:lnTo>
                <a:lnTo>
                  <a:pt x="51206" y="105651"/>
                </a:lnTo>
                <a:lnTo>
                  <a:pt x="52984" y="107378"/>
                </a:lnTo>
                <a:lnTo>
                  <a:pt x="52984" y="92621"/>
                </a:lnTo>
                <a:lnTo>
                  <a:pt x="55613" y="95135"/>
                </a:lnTo>
                <a:lnTo>
                  <a:pt x="57378" y="97485"/>
                </a:lnTo>
                <a:lnTo>
                  <a:pt x="58267" y="96393"/>
                </a:lnTo>
                <a:lnTo>
                  <a:pt x="58267" y="93878"/>
                </a:lnTo>
                <a:lnTo>
                  <a:pt x="59156" y="90741"/>
                </a:lnTo>
                <a:lnTo>
                  <a:pt x="60032" y="87122"/>
                </a:lnTo>
                <a:lnTo>
                  <a:pt x="60032" y="76606"/>
                </a:lnTo>
                <a:lnTo>
                  <a:pt x="61798" y="75349"/>
                </a:lnTo>
                <a:close/>
              </a:path>
              <a:path w="125094" h="107950">
                <a:moveTo>
                  <a:pt x="107708" y="2971"/>
                </a:moveTo>
                <a:lnTo>
                  <a:pt x="105943" y="1244"/>
                </a:lnTo>
                <a:lnTo>
                  <a:pt x="105054" y="2120"/>
                </a:lnTo>
                <a:lnTo>
                  <a:pt x="105054" y="4229"/>
                </a:lnTo>
                <a:lnTo>
                  <a:pt x="104190" y="10515"/>
                </a:lnTo>
                <a:lnTo>
                  <a:pt x="98882" y="11137"/>
                </a:lnTo>
                <a:lnTo>
                  <a:pt x="98882" y="5486"/>
                </a:lnTo>
                <a:lnTo>
                  <a:pt x="105054" y="4229"/>
                </a:lnTo>
                <a:lnTo>
                  <a:pt x="105054" y="2120"/>
                </a:lnTo>
                <a:lnTo>
                  <a:pt x="104190" y="2971"/>
                </a:lnTo>
                <a:lnTo>
                  <a:pt x="98882" y="3606"/>
                </a:lnTo>
                <a:lnTo>
                  <a:pt x="97116" y="622"/>
                </a:lnTo>
                <a:lnTo>
                  <a:pt x="97116" y="12865"/>
                </a:lnTo>
                <a:lnTo>
                  <a:pt x="98882" y="15379"/>
                </a:lnTo>
                <a:lnTo>
                  <a:pt x="98882" y="12865"/>
                </a:lnTo>
                <a:lnTo>
                  <a:pt x="106819" y="11772"/>
                </a:lnTo>
                <a:lnTo>
                  <a:pt x="105943" y="10515"/>
                </a:lnTo>
                <a:lnTo>
                  <a:pt x="105943" y="4229"/>
                </a:lnTo>
                <a:lnTo>
                  <a:pt x="107708" y="2971"/>
                </a:lnTo>
                <a:close/>
              </a:path>
              <a:path w="125094" h="107950">
                <a:moveTo>
                  <a:pt x="120954" y="2501"/>
                </a:moveTo>
                <a:lnTo>
                  <a:pt x="119189" y="622"/>
                </a:lnTo>
                <a:lnTo>
                  <a:pt x="118300" y="1879"/>
                </a:lnTo>
                <a:lnTo>
                  <a:pt x="118300" y="3606"/>
                </a:lnTo>
                <a:lnTo>
                  <a:pt x="118300" y="9258"/>
                </a:lnTo>
                <a:lnTo>
                  <a:pt x="112128" y="10515"/>
                </a:lnTo>
                <a:lnTo>
                  <a:pt x="112128" y="4229"/>
                </a:lnTo>
                <a:lnTo>
                  <a:pt x="118300" y="3606"/>
                </a:lnTo>
                <a:lnTo>
                  <a:pt x="118300" y="1879"/>
                </a:lnTo>
                <a:lnTo>
                  <a:pt x="112128" y="2971"/>
                </a:lnTo>
                <a:lnTo>
                  <a:pt x="110363" y="0"/>
                </a:lnTo>
                <a:lnTo>
                  <a:pt x="109474" y="622"/>
                </a:lnTo>
                <a:lnTo>
                  <a:pt x="110363" y="1879"/>
                </a:lnTo>
                <a:lnTo>
                  <a:pt x="110363" y="11137"/>
                </a:lnTo>
                <a:lnTo>
                  <a:pt x="112128" y="13500"/>
                </a:lnTo>
                <a:lnTo>
                  <a:pt x="112128" y="11772"/>
                </a:lnTo>
                <a:lnTo>
                  <a:pt x="120065" y="10515"/>
                </a:lnTo>
                <a:lnTo>
                  <a:pt x="119189" y="9258"/>
                </a:lnTo>
                <a:lnTo>
                  <a:pt x="120065" y="3606"/>
                </a:lnTo>
                <a:lnTo>
                  <a:pt x="120954" y="2501"/>
                </a:lnTo>
                <a:close/>
              </a:path>
              <a:path w="125094" h="107950">
                <a:moveTo>
                  <a:pt x="124485" y="17894"/>
                </a:moveTo>
                <a:lnTo>
                  <a:pt x="122720" y="16002"/>
                </a:lnTo>
                <a:lnTo>
                  <a:pt x="121831" y="16002"/>
                </a:lnTo>
                <a:lnTo>
                  <a:pt x="117411" y="16637"/>
                </a:lnTo>
                <a:lnTo>
                  <a:pt x="117411" y="14122"/>
                </a:lnTo>
                <a:lnTo>
                  <a:pt x="113893" y="12865"/>
                </a:lnTo>
                <a:lnTo>
                  <a:pt x="114782" y="14122"/>
                </a:lnTo>
                <a:lnTo>
                  <a:pt x="116535" y="16637"/>
                </a:lnTo>
                <a:lnTo>
                  <a:pt x="105943" y="17259"/>
                </a:lnTo>
                <a:lnTo>
                  <a:pt x="108597" y="14757"/>
                </a:lnTo>
                <a:lnTo>
                  <a:pt x="109474" y="14122"/>
                </a:lnTo>
                <a:lnTo>
                  <a:pt x="107708" y="10515"/>
                </a:lnTo>
                <a:lnTo>
                  <a:pt x="106819" y="13500"/>
                </a:lnTo>
                <a:lnTo>
                  <a:pt x="105943" y="14757"/>
                </a:lnTo>
                <a:lnTo>
                  <a:pt x="104190" y="17894"/>
                </a:lnTo>
                <a:lnTo>
                  <a:pt x="98882" y="17894"/>
                </a:lnTo>
                <a:lnTo>
                  <a:pt x="95351" y="18516"/>
                </a:lnTo>
                <a:lnTo>
                  <a:pt x="93586" y="17894"/>
                </a:lnTo>
                <a:lnTo>
                  <a:pt x="95351" y="20408"/>
                </a:lnTo>
                <a:lnTo>
                  <a:pt x="97993" y="19773"/>
                </a:lnTo>
                <a:lnTo>
                  <a:pt x="103289" y="19164"/>
                </a:lnTo>
                <a:lnTo>
                  <a:pt x="103289" y="19773"/>
                </a:lnTo>
                <a:lnTo>
                  <a:pt x="100647" y="22136"/>
                </a:lnTo>
                <a:lnTo>
                  <a:pt x="97993" y="24015"/>
                </a:lnTo>
                <a:lnTo>
                  <a:pt x="95351" y="26530"/>
                </a:lnTo>
                <a:lnTo>
                  <a:pt x="97116" y="27152"/>
                </a:lnTo>
                <a:lnTo>
                  <a:pt x="97993" y="35166"/>
                </a:lnTo>
                <a:lnTo>
                  <a:pt x="97116" y="37045"/>
                </a:lnTo>
                <a:lnTo>
                  <a:pt x="98882" y="39560"/>
                </a:lnTo>
                <a:lnTo>
                  <a:pt x="98882" y="37045"/>
                </a:lnTo>
                <a:lnTo>
                  <a:pt x="106819" y="35788"/>
                </a:lnTo>
                <a:lnTo>
                  <a:pt x="98882" y="35166"/>
                </a:lnTo>
                <a:lnTo>
                  <a:pt x="98882" y="29044"/>
                </a:lnTo>
                <a:lnTo>
                  <a:pt x="105054" y="27787"/>
                </a:lnTo>
                <a:lnTo>
                  <a:pt x="106819" y="27787"/>
                </a:lnTo>
                <a:lnTo>
                  <a:pt x="98882" y="27152"/>
                </a:lnTo>
                <a:lnTo>
                  <a:pt x="98882" y="25895"/>
                </a:lnTo>
                <a:lnTo>
                  <a:pt x="100647" y="24015"/>
                </a:lnTo>
                <a:lnTo>
                  <a:pt x="103289" y="21666"/>
                </a:lnTo>
                <a:lnTo>
                  <a:pt x="105054" y="19151"/>
                </a:lnTo>
                <a:lnTo>
                  <a:pt x="111239" y="18516"/>
                </a:lnTo>
                <a:lnTo>
                  <a:pt x="118300" y="25895"/>
                </a:lnTo>
                <a:lnTo>
                  <a:pt x="111239" y="26530"/>
                </a:lnTo>
                <a:lnTo>
                  <a:pt x="110363" y="24638"/>
                </a:lnTo>
                <a:lnTo>
                  <a:pt x="109474" y="24638"/>
                </a:lnTo>
                <a:lnTo>
                  <a:pt x="110363" y="26530"/>
                </a:lnTo>
                <a:lnTo>
                  <a:pt x="110363" y="34531"/>
                </a:lnTo>
                <a:lnTo>
                  <a:pt x="109474" y="36423"/>
                </a:lnTo>
                <a:lnTo>
                  <a:pt x="111239" y="38925"/>
                </a:lnTo>
                <a:lnTo>
                  <a:pt x="112128" y="37045"/>
                </a:lnTo>
                <a:lnTo>
                  <a:pt x="120065" y="35788"/>
                </a:lnTo>
                <a:lnTo>
                  <a:pt x="112128" y="35166"/>
                </a:lnTo>
                <a:lnTo>
                  <a:pt x="111239" y="28409"/>
                </a:lnTo>
                <a:lnTo>
                  <a:pt x="118300" y="27152"/>
                </a:lnTo>
                <a:lnTo>
                  <a:pt x="124485" y="27152"/>
                </a:lnTo>
                <a:lnTo>
                  <a:pt x="121831" y="26530"/>
                </a:lnTo>
                <a:lnTo>
                  <a:pt x="119189" y="24638"/>
                </a:lnTo>
                <a:lnTo>
                  <a:pt x="119189" y="24015"/>
                </a:lnTo>
                <a:lnTo>
                  <a:pt x="116535" y="22136"/>
                </a:lnTo>
                <a:lnTo>
                  <a:pt x="112128" y="18516"/>
                </a:lnTo>
                <a:lnTo>
                  <a:pt x="113893" y="18516"/>
                </a:lnTo>
                <a:lnTo>
                  <a:pt x="119189" y="17894"/>
                </a:lnTo>
                <a:lnTo>
                  <a:pt x="124485" y="178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2033017" y="2835877"/>
            <a:ext cx="679450" cy="502284"/>
          </a:xfrm>
          <a:custGeom>
            <a:avLst/>
            <a:gdLst/>
            <a:ahLst/>
            <a:cxnLst/>
            <a:rect l="l" t="t" r="r" b="b"/>
            <a:pathLst>
              <a:path w="679450" h="502285">
                <a:moveTo>
                  <a:pt x="0" y="0"/>
                </a:moveTo>
                <a:lnTo>
                  <a:pt x="537641" y="0"/>
                </a:lnTo>
              </a:path>
              <a:path w="679450" h="502285">
                <a:moveTo>
                  <a:pt x="397262" y="502229"/>
                </a:moveTo>
                <a:lnTo>
                  <a:pt x="678875" y="502229"/>
                </a:lnTo>
                <a:lnTo>
                  <a:pt x="678875" y="218114"/>
                </a:lnTo>
                <a:lnTo>
                  <a:pt x="397262" y="218114"/>
                </a:lnTo>
                <a:lnTo>
                  <a:pt x="397262" y="502229"/>
                </a:lnTo>
                <a:close/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1" name="object 421"/>
          <p:cNvSpPr/>
          <p:nvPr/>
        </p:nvSpPr>
        <p:spPr>
          <a:xfrm>
            <a:off x="2474430" y="3074987"/>
            <a:ext cx="171450" cy="167005"/>
          </a:xfrm>
          <a:custGeom>
            <a:avLst/>
            <a:gdLst/>
            <a:ahLst/>
            <a:cxnLst/>
            <a:rect l="l" t="t" r="r" b="b"/>
            <a:pathLst>
              <a:path w="171450" h="167005">
                <a:moveTo>
                  <a:pt x="17640" y="156210"/>
                </a:moveTo>
                <a:lnTo>
                  <a:pt x="16764" y="156210"/>
                </a:lnTo>
                <a:lnTo>
                  <a:pt x="14998" y="159981"/>
                </a:lnTo>
                <a:lnTo>
                  <a:pt x="12357" y="161074"/>
                </a:lnTo>
                <a:lnTo>
                  <a:pt x="1752" y="161074"/>
                </a:lnTo>
                <a:lnTo>
                  <a:pt x="2628" y="160451"/>
                </a:lnTo>
                <a:lnTo>
                  <a:pt x="5283" y="156845"/>
                </a:lnTo>
                <a:lnTo>
                  <a:pt x="7937" y="154952"/>
                </a:lnTo>
                <a:lnTo>
                  <a:pt x="9702" y="151815"/>
                </a:lnTo>
                <a:lnTo>
                  <a:pt x="13220" y="149466"/>
                </a:lnTo>
                <a:lnTo>
                  <a:pt x="14109" y="148209"/>
                </a:lnTo>
                <a:lnTo>
                  <a:pt x="15875" y="145059"/>
                </a:lnTo>
                <a:lnTo>
                  <a:pt x="16764" y="144437"/>
                </a:lnTo>
                <a:lnTo>
                  <a:pt x="16764" y="138938"/>
                </a:lnTo>
                <a:lnTo>
                  <a:pt x="14998" y="135801"/>
                </a:lnTo>
                <a:lnTo>
                  <a:pt x="12357" y="134543"/>
                </a:lnTo>
                <a:lnTo>
                  <a:pt x="8813" y="133921"/>
                </a:lnTo>
                <a:lnTo>
                  <a:pt x="6172" y="133921"/>
                </a:lnTo>
                <a:lnTo>
                  <a:pt x="3517" y="135801"/>
                </a:lnTo>
                <a:lnTo>
                  <a:pt x="1752" y="137680"/>
                </a:lnTo>
                <a:lnTo>
                  <a:pt x="863" y="141300"/>
                </a:lnTo>
                <a:lnTo>
                  <a:pt x="863" y="143179"/>
                </a:lnTo>
                <a:lnTo>
                  <a:pt x="2628" y="143814"/>
                </a:lnTo>
                <a:lnTo>
                  <a:pt x="4406" y="143179"/>
                </a:lnTo>
                <a:lnTo>
                  <a:pt x="4406" y="140830"/>
                </a:lnTo>
                <a:lnTo>
                  <a:pt x="3517" y="138938"/>
                </a:lnTo>
                <a:lnTo>
                  <a:pt x="5283" y="135801"/>
                </a:lnTo>
                <a:lnTo>
                  <a:pt x="8813" y="135178"/>
                </a:lnTo>
                <a:lnTo>
                  <a:pt x="9702" y="135178"/>
                </a:lnTo>
                <a:lnTo>
                  <a:pt x="12357" y="136436"/>
                </a:lnTo>
                <a:lnTo>
                  <a:pt x="13220" y="137680"/>
                </a:lnTo>
                <a:lnTo>
                  <a:pt x="14109" y="141300"/>
                </a:lnTo>
                <a:lnTo>
                  <a:pt x="14109" y="143179"/>
                </a:lnTo>
                <a:lnTo>
                  <a:pt x="12357" y="146316"/>
                </a:lnTo>
                <a:lnTo>
                  <a:pt x="10591" y="148831"/>
                </a:lnTo>
                <a:lnTo>
                  <a:pt x="7937" y="151815"/>
                </a:lnTo>
                <a:lnTo>
                  <a:pt x="7937" y="152450"/>
                </a:lnTo>
                <a:lnTo>
                  <a:pt x="2628" y="157467"/>
                </a:lnTo>
                <a:lnTo>
                  <a:pt x="1752" y="158724"/>
                </a:lnTo>
                <a:lnTo>
                  <a:pt x="0" y="161709"/>
                </a:lnTo>
                <a:lnTo>
                  <a:pt x="0" y="163588"/>
                </a:lnTo>
                <a:lnTo>
                  <a:pt x="16764" y="163588"/>
                </a:lnTo>
                <a:lnTo>
                  <a:pt x="17640" y="156210"/>
                </a:lnTo>
                <a:close/>
              </a:path>
              <a:path w="171450" h="167005">
                <a:moveTo>
                  <a:pt x="19418" y="6756"/>
                </a:moveTo>
                <a:lnTo>
                  <a:pt x="18529" y="635"/>
                </a:lnTo>
                <a:lnTo>
                  <a:pt x="1752" y="635"/>
                </a:lnTo>
                <a:lnTo>
                  <a:pt x="0" y="6756"/>
                </a:lnTo>
                <a:lnTo>
                  <a:pt x="863" y="6756"/>
                </a:lnTo>
                <a:lnTo>
                  <a:pt x="1752" y="4864"/>
                </a:lnTo>
                <a:lnTo>
                  <a:pt x="3517" y="2362"/>
                </a:lnTo>
                <a:lnTo>
                  <a:pt x="7048" y="1104"/>
                </a:lnTo>
                <a:lnTo>
                  <a:pt x="7937" y="1727"/>
                </a:lnTo>
                <a:lnTo>
                  <a:pt x="8813" y="2984"/>
                </a:lnTo>
                <a:lnTo>
                  <a:pt x="8813" y="27787"/>
                </a:lnTo>
                <a:lnTo>
                  <a:pt x="7937" y="28422"/>
                </a:lnTo>
                <a:lnTo>
                  <a:pt x="7048" y="28892"/>
                </a:lnTo>
                <a:lnTo>
                  <a:pt x="5283" y="28892"/>
                </a:lnTo>
                <a:lnTo>
                  <a:pt x="5283" y="29514"/>
                </a:lnTo>
                <a:lnTo>
                  <a:pt x="14109" y="29514"/>
                </a:lnTo>
                <a:lnTo>
                  <a:pt x="14109" y="28892"/>
                </a:lnTo>
                <a:lnTo>
                  <a:pt x="13220" y="28892"/>
                </a:lnTo>
                <a:lnTo>
                  <a:pt x="11455" y="28422"/>
                </a:lnTo>
                <a:lnTo>
                  <a:pt x="11455" y="1727"/>
                </a:lnTo>
                <a:lnTo>
                  <a:pt x="13220" y="1104"/>
                </a:lnTo>
                <a:lnTo>
                  <a:pt x="16764" y="2362"/>
                </a:lnTo>
                <a:lnTo>
                  <a:pt x="16764" y="2984"/>
                </a:lnTo>
                <a:lnTo>
                  <a:pt x="18529" y="6756"/>
                </a:lnTo>
                <a:lnTo>
                  <a:pt x="19418" y="6756"/>
                </a:lnTo>
                <a:close/>
              </a:path>
              <a:path w="171450" h="167005">
                <a:moveTo>
                  <a:pt x="36195" y="86982"/>
                </a:moveTo>
                <a:lnTo>
                  <a:pt x="34429" y="85090"/>
                </a:lnTo>
                <a:lnTo>
                  <a:pt x="32651" y="85725"/>
                </a:lnTo>
                <a:lnTo>
                  <a:pt x="30010" y="85725"/>
                </a:lnTo>
                <a:lnTo>
                  <a:pt x="25590" y="86347"/>
                </a:lnTo>
                <a:lnTo>
                  <a:pt x="20294" y="86982"/>
                </a:lnTo>
                <a:lnTo>
                  <a:pt x="20294" y="80225"/>
                </a:lnTo>
                <a:lnTo>
                  <a:pt x="22948" y="79603"/>
                </a:lnTo>
                <a:lnTo>
                  <a:pt x="26466" y="79603"/>
                </a:lnTo>
                <a:lnTo>
                  <a:pt x="29121" y="78968"/>
                </a:lnTo>
                <a:lnTo>
                  <a:pt x="27355" y="77089"/>
                </a:lnTo>
                <a:lnTo>
                  <a:pt x="24701" y="77711"/>
                </a:lnTo>
                <a:lnTo>
                  <a:pt x="20294" y="78346"/>
                </a:lnTo>
                <a:lnTo>
                  <a:pt x="20294" y="77089"/>
                </a:lnTo>
                <a:lnTo>
                  <a:pt x="21183" y="74726"/>
                </a:lnTo>
                <a:lnTo>
                  <a:pt x="18529" y="72224"/>
                </a:lnTo>
                <a:lnTo>
                  <a:pt x="17640" y="72224"/>
                </a:lnTo>
                <a:lnTo>
                  <a:pt x="18529" y="76454"/>
                </a:lnTo>
                <a:lnTo>
                  <a:pt x="18529" y="78968"/>
                </a:lnTo>
                <a:lnTo>
                  <a:pt x="10591" y="79603"/>
                </a:lnTo>
                <a:lnTo>
                  <a:pt x="14998" y="70967"/>
                </a:lnTo>
                <a:lnTo>
                  <a:pt x="17640" y="70332"/>
                </a:lnTo>
                <a:lnTo>
                  <a:pt x="22948" y="70332"/>
                </a:lnTo>
                <a:lnTo>
                  <a:pt x="26466" y="69710"/>
                </a:lnTo>
                <a:lnTo>
                  <a:pt x="30010" y="69710"/>
                </a:lnTo>
                <a:lnTo>
                  <a:pt x="32651" y="69075"/>
                </a:lnTo>
                <a:lnTo>
                  <a:pt x="34429" y="69075"/>
                </a:lnTo>
                <a:lnTo>
                  <a:pt x="31775" y="67195"/>
                </a:lnTo>
                <a:lnTo>
                  <a:pt x="26466" y="68453"/>
                </a:lnTo>
                <a:lnTo>
                  <a:pt x="22059" y="68453"/>
                </a:lnTo>
                <a:lnTo>
                  <a:pt x="15875" y="69075"/>
                </a:lnTo>
                <a:lnTo>
                  <a:pt x="16764" y="67818"/>
                </a:lnTo>
                <a:lnTo>
                  <a:pt x="17640" y="65468"/>
                </a:lnTo>
                <a:lnTo>
                  <a:pt x="19418" y="63588"/>
                </a:lnTo>
                <a:lnTo>
                  <a:pt x="17640" y="59817"/>
                </a:lnTo>
                <a:lnTo>
                  <a:pt x="16764" y="60439"/>
                </a:lnTo>
                <a:lnTo>
                  <a:pt x="16764" y="64211"/>
                </a:lnTo>
                <a:lnTo>
                  <a:pt x="15875" y="65468"/>
                </a:lnTo>
                <a:lnTo>
                  <a:pt x="14109" y="69075"/>
                </a:lnTo>
                <a:lnTo>
                  <a:pt x="12357" y="69075"/>
                </a:lnTo>
                <a:lnTo>
                  <a:pt x="7937" y="69710"/>
                </a:lnTo>
                <a:lnTo>
                  <a:pt x="4406" y="69710"/>
                </a:lnTo>
                <a:lnTo>
                  <a:pt x="2628" y="69710"/>
                </a:lnTo>
                <a:lnTo>
                  <a:pt x="4406" y="72224"/>
                </a:lnTo>
                <a:lnTo>
                  <a:pt x="5283" y="71589"/>
                </a:lnTo>
                <a:lnTo>
                  <a:pt x="8813" y="70967"/>
                </a:lnTo>
                <a:lnTo>
                  <a:pt x="13220" y="70967"/>
                </a:lnTo>
                <a:lnTo>
                  <a:pt x="8813" y="79603"/>
                </a:lnTo>
                <a:lnTo>
                  <a:pt x="6172" y="80225"/>
                </a:lnTo>
                <a:lnTo>
                  <a:pt x="7937" y="82105"/>
                </a:lnTo>
                <a:lnTo>
                  <a:pt x="9702" y="81483"/>
                </a:lnTo>
                <a:lnTo>
                  <a:pt x="18529" y="80225"/>
                </a:lnTo>
                <a:lnTo>
                  <a:pt x="18529" y="86982"/>
                </a:lnTo>
                <a:lnTo>
                  <a:pt x="16764" y="86982"/>
                </a:lnTo>
                <a:lnTo>
                  <a:pt x="7937" y="88226"/>
                </a:lnTo>
                <a:lnTo>
                  <a:pt x="4406" y="88226"/>
                </a:lnTo>
                <a:lnTo>
                  <a:pt x="1752" y="88861"/>
                </a:lnTo>
                <a:lnTo>
                  <a:pt x="0" y="88861"/>
                </a:lnTo>
                <a:lnTo>
                  <a:pt x="2628" y="90741"/>
                </a:lnTo>
                <a:lnTo>
                  <a:pt x="4406" y="90119"/>
                </a:lnTo>
                <a:lnTo>
                  <a:pt x="7937" y="90119"/>
                </a:lnTo>
                <a:lnTo>
                  <a:pt x="12357" y="89484"/>
                </a:lnTo>
                <a:lnTo>
                  <a:pt x="18529" y="88861"/>
                </a:lnTo>
                <a:lnTo>
                  <a:pt x="18529" y="94361"/>
                </a:lnTo>
                <a:lnTo>
                  <a:pt x="17640" y="97497"/>
                </a:lnTo>
                <a:lnTo>
                  <a:pt x="19418" y="100634"/>
                </a:lnTo>
                <a:lnTo>
                  <a:pt x="20294" y="98120"/>
                </a:lnTo>
                <a:lnTo>
                  <a:pt x="20294" y="88861"/>
                </a:lnTo>
                <a:lnTo>
                  <a:pt x="29121" y="87604"/>
                </a:lnTo>
                <a:lnTo>
                  <a:pt x="32651" y="86982"/>
                </a:lnTo>
                <a:lnTo>
                  <a:pt x="36195" y="86982"/>
                </a:lnTo>
                <a:close/>
              </a:path>
              <a:path w="171450" h="167005">
                <a:moveTo>
                  <a:pt x="40601" y="147599"/>
                </a:moveTo>
                <a:lnTo>
                  <a:pt x="21183" y="147599"/>
                </a:lnTo>
                <a:lnTo>
                  <a:pt x="21183" y="148831"/>
                </a:lnTo>
                <a:lnTo>
                  <a:pt x="40601" y="148831"/>
                </a:lnTo>
                <a:lnTo>
                  <a:pt x="40601" y="147599"/>
                </a:lnTo>
                <a:close/>
              </a:path>
              <a:path w="171450" h="167005">
                <a:moveTo>
                  <a:pt x="42367" y="10985"/>
                </a:moveTo>
                <a:lnTo>
                  <a:pt x="41478" y="7378"/>
                </a:lnTo>
                <a:lnTo>
                  <a:pt x="39712" y="4241"/>
                </a:lnTo>
                <a:lnTo>
                  <a:pt x="38823" y="2984"/>
                </a:lnTo>
                <a:lnTo>
                  <a:pt x="38823" y="10363"/>
                </a:lnTo>
                <a:lnTo>
                  <a:pt x="38823" y="19621"/>
                </a:lnTo>
                <a:lnTo>
                  <a:pt x="37947" y="23393"/>
                </a:lnTo>
                <a:lnTo>
                  <a:pt x="37058" y="25908"/>
                </a:lnTo>
                <a:lnTo>
                  <a:pt x="35293" y="27787"/>
                </a:lnTo>
                <a:lnTo>
                  <a:pt x="32651" y="28892"/>
                </a:lnTo>
                <a:lnTo>
                  <a:pt x="30886" y="28422"/>
                </a:lnTo>
                <a:lnTo>
                  <a:pt x="28232" y="25908"/>
                </a:lnTo>
                <a:lnTo>
                  <a:pt x="27355" y="23393"/>
                </a:lnTo>
                <a:lnTo>
                  <a:pt x="26466" y="19621"/>
                </a:lnTo>
                <a:lnTo>
                  <a:pt x="26466" y="7378"/>
                </a:lnTo>
                <a:lnTo>
                  <a:pt x="28232" y="4864"/>
                </a:lnTo>
                <a:lnTo>
                  <a:pt x="29121" y="2362"/>
                </a:lnTo>
                <a:lnTo>
                  <a:pt x="32651" y="1104"/>
                </a:lnTo>
                <a:lnTo>
                  <a:pt x="35293" y="1727"/>
                </a:lnTo>
                <a:lnTo>
                  <a:pt x="37947" y="4864"/>
                </a:lnTo>
                <a:lnTo>
                  <a:pt x="37947" y="7378"/>
                </a:lnTo>
                <a:lnTo>
                  <a:pt x="38823" y="10363"/>
                </a:lnTo>
                <a:lnTo>
                  <a:pt x="38823" y="2984"/>
                </a:lnTo>
                <a:lnTo>
                  <a:pt x="36195" y="635"/>
                </a:lnTo>
                <a:lnTo>
                  <a:pt x="32651" y="0"/>
                </a:lnTo>
                <a:lnTo>
                  <a:pt x="31775" y="0"/>
                </a:lnTo>
                <a:lnTo>
                  <a:pt x="28232" y="1104"/>
                </a:lnTo>
                <a:lnTo>
                  <a:pt x="25590" y="4241"/>
                </a:lnTo>
                <a:lnTo>
                  <a:pt x="23812" y="7378"/>
                </a:lnTo>
                <a:lnTo>
                  <a:pt x="22948" y="10985"/>
                </a:lnTo>
                <a:lnTo>
                  <a:pt x="22948" y="19621"/>
                </a:lnTo>
                <a:lnTo>
                  <a:pt x="32651" y="30149"/>
                </a:lnTo>
                <a:lnTo>
                  <a:pt x="33540" y="30149"/>
                </a:lnTo>
                <a:lnTo>
                  <a:pt x="37058" y="28892"/>
                </a:lnTo>
                <a:lnTo>
                  <a:pt x="39712" y="25908"/>
                </a:lnTo>
                <a:lnTo>
                  <a:pt x="41478" y="22771"/>
                </a:lnTo>
                <a:lnTo>
                  <a:pt x="42367" y="19151"/>
                </a:lnTo>
                <a:lnTo>
                  <a:pt x="42367" y="10985"/>
                </a:lnTo>
                <a:close/>
              </a:path>
              <a:path w="171450" h="167005">
                <a:moveTo>
                  <a:pt x="60032" y="162966"/>
                </a:moveTo>
                <a:lnTo>
                  <a:pt x="58242" y="162966"/>
                </a:lnTo>
                <a:lnTo>
                  <a:pt x="56489" y="162331"/>
                </a:lnTo>
                <a:lnTo>
                  <a:pt x="55613" y="159981"/>
                </a:lnTo>
                <a:lnTo>
                  <a:pt x="55613" y="133921"/>
                </a:lnTo>
                <a:lnTo>
                  <a:pt x="54724" y="133921"/>
                </a:lnTo>
                <a:lnTo>
                  <a:pt x="52959" y="135801"/>
                </a:lnTo>
                <a:lnTo>
                  <a:pt x="49428" y="136436"/>
                </a:lnTo>
                <a:lnTo>
                  <a:pt x="47650" y="136436"/>
                </a:lnTo>
                <a:lnTo>
                  <a:pt x="47650" y="137680"/>
                </a:lnTo>
                <a:lnTo>
                  <a:pt x="52070" y="137680"/>
                </a:lnTo>
                <a:lnTo>
                  <a:pt x="52070" y="162331"/>
                </a:lnTo>
                <a:lnTo>
                  <a:pt x="49428" y="162966"/>
                </a:lnTo>
                <a:lnTo>
                  <a:pt x="47650" y="162966"/>
                </a:lnTo>
                <a:lnTo>
                  <a:pt x="47650" y="163588"/>
                </a:lnTo>
                <a:lnTo>
                  <a:pt x="60032" y="163588"/>
                </a:lnTo>
                <a:lnTo>
                  <a:pt x="60032" y="162966"/>
                </a:lnTo>
                <a:close/>
              </a:path>
              <a:path w="171450" h="167005">
                <a:moveTo>
                  <a:pt x="60032" y="72847"/>
                </a:moveTo>
                <a:lnTo>
                  <a:pt x="59143" y="69710"/>
                </a:lnTo>
                <a:lnTo>
                  <a:pt x="58242" y="69710"/>
                </a:lnTo>
                <a:lnTo>
                  <a:pt x="58242" y="70332"/>
                </a:lnTo>
                <a:lnTo>
                  <a:pt x="55613" y="72847"/>
                </a:lnTo>
                <a:lnTo>
                  <a:pt x="55613" y="73469"/>
                </a:lnTo>
                <a:lnTo>
                  <a:pt x="52959" y="74726"/>
                </a:lnTo>
                <a:lnTo>
                  <a:pt x="49428" y="76454"/>
                </a:lnTo>
                <a:lnTo>
                  <a:pt x="45897" y="78968"/>
                </a:lnTo>
                <a:lnTo>
                  <a:pt x="45897" y="79603"/>
                </a:lnTo>
                <a:lnTo>
                  <a:pt x="46786" y="79603"/>
                </a:lnTo>
                <a:lnTo>
                  <a:pt x="50304" y="77089"/>
                </a:lnTo>
                <a:lnTo>
                  <a:pt x="53835" y="75831"/>
                </a:lnTo>
                <a:lnTo>
                  <a:pt x="55613" y="74104"/>
                </a:lnTo>
                <a:lnTo>
                  <a:pt x="57378" y="73469"/>
                </a:lnTo>
                <a:lnTo>
                  <a:pt x="60032" y="72847"/>
                </a:lnTo>
                <a:close/>
              </a:path>
              <a:path w="171450" h="167005">
                <a:moveTo>
                  <a:pt x="75907" y="77711"/>
                </a:moveTo>
                <a:lnTo>
                  <a:pt x="73253" y="76454"/>
                </a:lnTo>
                <a:lnTo>
                  <a:pt x="72377" y="77711"/>
                </a:lnTo>
                <a:lnTo>
                  <a:pt x="60032" y="78346"/>
                </a:lnTo>
                <a:lnTo>
                  <a:pt x="62661" y="75831"/>
                </a:lnTo>
                <a:lnTo>
                  <a:pt x="64439" y="74726"/>
                </a:lnTo>
                <a:lnTo>
                  <a:pt x="61785" y="71589"/>
                </a:lnTo>
                <a:lnTo>
                  <a:pt x="61785" y="74726"/>
                </a:lnTo>
                <a:lnTo>
                  <a:pt x="59143" y="78346"/>
                </a:lnTo>
                <a:lnTo>
                  <a:pt x="52959" y="78968"/>
                </a:lnTo>
                <a:lnTo>
                  <a:pt x="52070" y="77089"/>
                </a:lnTo>
                <a:lnTo>
                  <a:pt x="51193" y="77089"/>
                </a:lnTo>
                <a:lnTo>
                  <a:pt x="52070" y="78346"/>
                </a:lnTo>
                <a:lnTo>
                  <a:pt x="52070" y="94983"/>
                </a:lnTo>
                <a:lnTo>
                  <a:pt x="51193" y="98120"/>
                </a:lnTo>
                <a:lnTo>
                  <a:pt x="52959" y="100634"/>
                </a:lnTo>
                <a:lnTo>
                  <a:pt x="53835" y="98120"/>
                </a:lnTo>
                <a:lnTo>
                  <a:pt x="71488" y="96862"/>
                </a:lnTo>
                <a:lnTo>
                  <a:pt x="69735" y="95618"/>
                </a:lnTo>
                <a:lnTo>
                  <a:pt x="67081" y="95618"/>
                </a:lnTo>
                <a:lnTo>
                  <a:pt x="63550" y="96240"/>
                </a:lnTo>
                <a:lnTo>
                  <a:pt x="59143" y="96240"/>
                </a:lnTo>
                <a:lnTo>
                  <a:pt x="53835" y="96862"/>
                </a:lnTo>
                <a:lnTo>
                  <a:pt x="53835" y="80225"/>
                </a:lnTo>
                <a:lnTo>
                  <a:pt x="61785" y="79603"/>
                </a:lnTo>
                <a:lnTo>
                  <a:pt x="60896" y="80225"/>
                </a:lnTo>
                <a:lnTo>
                  <a:pt x="60032" y="82740"/>
                </a:lnTo>
                <a:lnTo>
                  <a:pt x="58242" y="85725"/>
                </a:lnTo>
                <a:lnTo>
                  <a:pt x="54724" y="88861"/>
                </a:lnTo>
                <a:lnTo>
                  <a:pt x="55613" y="89484"/>
                </a:lnTo>
                <a:lnTo>
                  <a:pt x="58242" y="86982"/>
                </a:lnTo>
                <a:lnTo>
                  <a:pt x="60896" y="84620"/>
                </a:lnTo>
                <a:lnTo>
                  <a:pt x="61785" y="85725"/>
                </a:lnTo>
                <a:lnTo>
                  <a:pt x="62661" y="85090"/>
                </a:lnTo>
                <a:lnTo>
                  <a:pt x="67081" y="84620"/>
                </a:lnTo>
                <a:lnTo>
                  <a:pt x="66205" y="85725"/>
                </a:lnTo>
                <a:lnTo>
                  <a:pt x="63550" y="88861"/>
                </a:lnTo>
                <a:lnTo>
                  <a:pt x="60032" y="86347"/>
                </a:lnTo>
                <a:lnTo>
                  <a:pt x="59143" y="86982"/>
                </a:lnTo>
                <a:lnTo>
                  <a:pt x="62661" y="89484"/>
                </a:lnTo>
                <a:lnTo>
                  <a:pt x="60896" y="91376"/>
                </a:lnTo>
                <a:lnTo>
                  <a:pt x="58242" y="93256"/>
                </a:lnTo>
                <a:lnTo>
                  <a:pt x="54724" y="94983"/>
                </a:lnTo>
                <a:lnTo>
                  <a:pt x="54724" y="96240"/>
                </a:lnTo>
                <a:lnTo>
                  <a:pt x="55613" y="95618"/>
                </a:lnTo>
                <a:lnTo>
                  <a:pt x="58242" y="94513"/>
                </a:lnTo>
                <a:lnTo>
                  <a:pt x="61785" y="92633"/>
                </a:lnTo>
                <a:lnTo>
                  <a:pt x="64427" y="90741"/>
                </a:lnTo>
                <a:lnTo>
                  <a:pt x="66205" y="91998"/>
                </a:lnTo>
                <a:lnTo>
                  <a:pt x="68846" y="94361"/>
                </a:lnTo>
                <a:lnTo>
                  <a:pt x="68846" y="91998"/>
                </a:lnTo>
                <a:lnTo>
                  <a:pt x="65316" y="89484"/>
                </a:lnTo>
                <a:lnTo>
                  <a:pt x="67081" y="87604"/>
                </a:lnTo>
                <a:lnTo>
                  <a:pt x="68846" y="84620"/>
                </a:lnTo>
                <a:lnTo>
                  <a:pt x="70624" y="83997"/>
                </a:lnTo>
                <a:lnTo>
                  <a:pt x="68846" y="82105"/>
                </a:lnTo>
                <a:lnTo>
                  <a:pt x="67081" y="83362"/>
                </a:lnTo>
                <a:lnTo>
                  <a:pt x="60896" y="83997"/>
                </a:lnTo>
                <a:lnTo>
                  <a:pt x="63550" y="81483"/>
                </a:lnTo>
                <a:lnTo>
                  <a:pt x="61785" y="80225"/>
                </a:lnTo>
                <a:lnTo>
                  <a:pt x="72377" y="79603"/>
                </a:lnTo>
                <a:lnTo>
                  <a:pt x="72377" y="89484"/>
                </a:lnTo>
                <a:lnTo>
                  <a:pt x="71488" y="93256"/>
                </a:lnTo>
                <a:lnTo>
                  <a:pt x="71488" y="96862"/>
                </a:lnTo>
                <a:lnTo>
                  <a:pt x="72377" y="100634"/>
                </a:lnTo>
                <a:lnTo>
                  <a:pt x="73253" y="98120"/>
                </a:lnTo>
                <a:lnTo>
                  <a:pt x="73253" y="93256"/>
                </a:lnTo>
                <a:lnTo>
                  <a:pt x="74142" y="89484"/>
                </a:lnTo>
                <a:lnTo>
                  <a:pt x="74142" y="79603"/>
                </a:lnTo>
                <a:lnTo>
                  <a:pt x="75907" y="77711"/>
                </a:lnTo>
                <a:close/>
              </a:path>
              <a:path w="171450" h="167005">
                <a:moveTo>
                  <a:pt x="78562" y="74726"/>
                </a:moveTo>
                <a:lnTo>
                  <a:pt x="75907" y="74104"/>
                </a:lnTo>
                <a:lnTo>
                  <a:pt x="72377" y="72847"/>
                </a:lnTo>
                <a:lnTo>
                  <a:pt x="69735" y="71589"/>
                </a:lnTo>
                <a:lnTo>
                  <a:pt x="66205" y="70332"/>
                </a:lnTo>
                <a:lnTo>
                  <a:pt x="65316" y="70967"/>
                </a:lnTo>
                <a:lnTo>
                  <a:pt x="66205" y="71589"/>
                </a:lnTo>
                <a:lnTo>
                  <a:pt x="69735" y="72847"/>
                </a:lnTo>
                <a:lnTo>
                  <a:pt x="72377" y="74104"/>
                </a:lnTo>
                <a:lnTo>
                  <a:pt x="75907" y="75831"/>
                </a:lnTo>
                <a:lnTo>
                  <a:pt x="78562" y="77711"/>
                </a:lnTo>
                <a:lnTo>
                  <a:pt x="78562" y="74726"/>
                </a:lnTo>
                <a:close/>
              </a:path>
              <a:path w="171450" h="167005">
                <a:moveTo>
                  <a:pt x="80327" y="67195"/>
                </a:moveTo>
                <a:lnTo>
                  <a:pt x="78562" y="64846"/>
                </a:lnTo>
                <a:lnTo>
                  <a:pt x="76796" y="66573"/>
                </a:lnTo>
                <a:lnTo>
                  <a:pt x="64427" y="67157"/>
                </a:lnTo>
                <a:lnTo>
                  <a:pt x="65316" y="64211"/>
                </a:lnTo>
                <a:lnTo>
                  <a:pt x="64427" y="62953"/>
                </a:lnTo>
                <a:lnTo>
                  <a:pt x="61785" y="60439"/>
                </a:lnTo>
                <a:lnTo>
                  <a:pt x="60896" y="61074"/>
                </a:lnTo>
                <a:lnTo>
                  <a:pt x="62661" y="63588"/>
                </a:lnTo>
                <a:lnTo>
                  <a:pt x="64401" y="67157"/>
                </a:lnTo>
                <a:lnTo>
                  <a:pt x="50304" y="67818"/>
                </a:lnTo>
                <a:lnTo>
                  <a:pt x="50304" y="64846"/>
                </a:lnTo>
                <a:lnTo>
                  <a:pt x="49428" y="66090"/>
                </a:lnTo>
                <a:lnTo>
                  <a:pt x="48539" y="69710"/>
                </a:lnTo>
                <a:lnTo>
                  <a:pt x="46786" y="71589"/>
                </a:lnTo>
                <a:lnTo>
                  <a:pt x="47650" y="74104"/>
                </a:lnTo>
                <a:lnTo>
                  <a:pt x="49428" y="72847"/>
                </a:lnTo>
                <a:lnTo>
                  <a:pt x="50304" y="69710"/>
                </a:lnTo>
                <a:lnTo>
                  <a:pt x="76796" y="68453"/>
                </a:lnTo>
                <a:lnTo>
                  <a:pt x="74142" y="72224"/>
                </a:lnTo>
                <a:lnTo>
                  <a:pt x="74142" y="72847"/>
                </a:lnTo>
                <a:lnTo>
                  <a:pt x="75907" y="71589"/>
                </a:lnTo>
                <a:lnTo>
                  <a:pt x="78562" y="68453"/>
                </a:lnTo>
                <a:lnTo>
                  <a:pt x="80327" y="67195"/>
                </a:lnTo>
                <a:close/>
              </a:path>
              <a:path w="171450" h="167005">
                <a:moveTo>
                  <a:pt x="84734" y="143179"/>
                </a:moveTo>
                <a:lnTo>
                  <a:pt x="83845" y="140195"/>
                </a:lnTo>
                <a:lnTo>
                  <a:pt x="82092" y="137058"/>
                </a:lnTo>
                <a:lnTo>
                  <a:pt x="82092" y="136436"/>
                </a:lnTo>
                <a:lnTo>
                  <a:pt x="81216" y="135813"/>
                </a:lnTo>
                <a:lnTo>
                  <a:pt x="81216" y="140195"/>
                </a:lnTo>
                <a:lnTo>
                  <a:pt x="81216" y="145694"/>
                </a:lnTo>
                <a:lnTo>
                  <a:pt x="79438" y="148831"/>
                </a:lnTo>
                <a:lnTo>
                  <a:pt x="78562" y="150088"/>
                </a:lnTo>
                <a:lnTo>
                  <a:pt x="75031" y="151193"/>
                </a:lnTo>
                <a:lnTo>
                  <a:pt x="74142" y="151193"/>
                </a:lnTo>
                <a:lnTo>
                  <a:pt x="71488" y="148831"/>
                </a:lnTo>
                <a:lnTo>
                  <a:pt x="70624" y="146951"/>
                </a:lnTo>
                <a:lnTo>
                  <a:pt x="69735" y="143179"/>
                </a:lnTo>
                <a:lnTo>
                  <a:pt x="69735" y="140195"/>
                </a:lnTo>
                <a:lnTo>
                  <a:pt x="71488" y="137058"/>
                </a:lnTo>
                <a:lnTo>
                  <a:pt x="72377" y="135801"/>
                </a:lnTo>
                <a:lnTo>
                  <a:pt x="75907" y="135178"/>
                </a:lnTo>
                <a:lnTo>
                  <a:pt x="77673" y="135178"/>
                </a:lnTo>
                <a:lnTo>
                  <a:pt x="80327" y="137680"/>
                </a:lnTo>
                <a:lnTo>
                  <a:pt x="81216" y="140195"/>
                </a:lnTo>
                <a:lnTo>
                  <a:pt x="81216" y="135813"/>
                </a:lnTo>
                <a:lnTo>
                  <a:pt x="79438" y="134543"/>
                </a:lnTo>
                <a:lnTo>
                  <a:pt x="75907" y="133921"/>
                </a:lnTo>
                <a:lnTo>
                  <a:pt x="75031" y="133921"/>
                </a:lnTo>
                <a:lnTo>
                  <a:pt x="71488" y="134543"/>
                </a:lnTo>
                <a:lnTo>
                  <a:pt x="68846" y="136436"/>
                </a:lnTo>
                <a:lnTo>
                  <a:pt x="68846" y="137058"/>
                </a:lnTo>
                <a:lnTo>
                  <a:pt x="67081" y="140195"/>
                </a:lnTo>
                <a:lnTo>
                  <a:pt x="67081" y="148209"/>
                </a:lnTo>
                <a:lnTo>
                  <a:pt x="68846" y="150723"/>
                </a:lnTo>
                <a:lnTo>
                  <a:pt x="70624" y="151815"/>
                </a:lnTo>
                <a:lnTo>
                  <a:pt x="74142" y="152450"/>
                </a:lnTo>
                <a:lnTo>
                  <a:pt x="75907" y="152450"/>
                </a:lnTo>
                <a:lnTo>
                  <a:pt x="78562" y="151193"/>
                </a:lnTo>
                <a:lnTo>
                  <a:pt x="79438" y="150723"/>
                </a:lnTo>
                <a:lnTo>
                  <a:pt x="81216" y="148209"/>
                </a:lnTo>
                <a:lnTo>
                  <a:pt x="81216" y="153695"/>
                </a:lnTo>
                <a:lnTo>
                  <a:pt x="80327" y="156845"/>
                </a:lnTo>
                <a:lnTo>
                  <a:pt x="79438" y="159346"/>
                </a:lnTo>
                <a:lnTo>
                  <a:pt x="76796" y="161709"/>
                </a:lnTo>
                <a:lnTo>
                  <a:pt x="74142" y="162966"/>
                </a:lnTo>
                <a:lnTo>
                  <a:pt x="73253" y="162966"/>
                </a:lnTo>
                <a:lnTo>
                  <a:pt x="72377" y="162331"/>
                </a:lnTo>
                <a:lnTo>
                  <a:pt x="72377" y="161074"/>
                </a:lnTo>
                <a:lnTo>
                  <a:pt x="71488" y="158724"/>
                </a:lnTo>
                <a:lnTo>
                  <a:pt x="70624" y="158102"/>
                </a:lnTo>
                <a:lnTo>
                  <a:pt x="68846" y="158724"/>
                </a:lnTo>
                <a:lnTo>
                  <a:pt x="68846" y="160451"/>
                </a:lnTo>
                <a:lnTo>
                  <a:pt x="69735" y="162966"/>
                </a:lnTo>
                <a:lnTo>
                  <a:pt x="74142" y="164223"/>
                </a:lnTo>
                <a:lnTo>
                  <a:pt x="76796" y="163588"/>
                </a:lnTo>
                <a:lnTo>
                  <a:pt x="84734" y="151193"/>
                </a:lnTo>
                <a:lnTo>
                  <a:pt x="84734" y="147574"/>
                </a:lnTo>
                <a:lnTo>
                  <a:pt x="84734" y="143179"/>
                </a:lnTo>
                <a:close/>
              </a:path>
              <a:path w="171450" h="167005">
                <a:moveTo>
                  <a:pt x="102400" y="162331"/>
                </a:moveTo>
                <a:lnTo>
                  <a:pt x="97980" y="159981"/>
                </a:lnTo>
                <a:lnTo>
                  <a:pt x="97980" y="160451"/>
                </a:lnTo>
                <a:lnTo>
                  <a:pt x="100634" y="163588"/>
                </a:lnTo>
                <a:lnTo>
                  <a:pt x="102400" y="162331"/>
                </a:lnTo>
                <a:close/>
              </a:path>
              <a:path w="171450" h="167005">
                <a:moveTo>
                  <a:pt x="102400" y="150088"/>
                </a:moveTo>
                <a:lnTo>
                  <a:pt x="100634" y="148209"/>
                </a:lnTo>
                <a:lnTo>
                  <a:pt x="97091" y="148831"/>
                </a:lnTo>
                <a:lnTo>
                  <a:pt x="95326" y="149466"/>
                </a:lnTo>
                <a:lnTo>
                  <a:pt x="94437" y="153695"/>
                </a:lnTo>
                <a:lnTo>
                  <a:pt x="94437" y="155587"/>
                </a:lnTo>
                <a:lnTo>
                  <a:pt x="93573" y="159346"/>
                </a:lnTo>
                <a:lnTo>
                  <a:pt x="92684" y="162966"/>
                </a:lnTo>
                <a:lnTo>
                  <a:pt x="90919" y="166725"/>
                </a:lnTo>
                <a:lnTo>
                  <a:pt x="92684" y="164846"/>
                </a:lnTo>
                <a:lnTo>
                  <a:pt x="93573" y="161709"/>
                </a:lnTo>
                <a:lnTo>
                  <a:pt x="95326" y="158724"/>
                </a:lnTo>
                <a:lnTo>
                  <a:pt x="96227" y="154952"/>
                </a:lnTo>
                <a:lnTo>
                  <a:pt x="97091" y="150723"/>
                </a:lnTo>
                <a:lnTo>
                  <a:pt x="98856" y="150088"/>
                </a:lnTo>
                <a:lnTo>
                  <a:pt x="102400" y="150088"/>
                </a:lnTo>
                <a:close/>
              </a:path>
              <a:path w="171450" h="167005">
                <a:moveTo>
                  <a:pt x="102400" y="142557"/>
                </a:moveTo>
                <a:lnTo>
                  <a:pt x="100634" y="141300"/>
                </a:lnTo>
                <a:lnTo>
                  <a:pt x="97091" y="141922"/>
                </a:lnTo>
                <a:lnTo>
                  <a:pt x="102400" y="142557"/>
                </a:lnTo>
                <a:close/>
              </a:path>
              <a:path w="171450" h="167005">
                <a:moveTo>
                  <a:pt x="104165" y="64211"/>
                </a:moveTo>
                <a:lnTo>
                  <a:pt x="101511" y="62331"/>
                </a:lnTo>
                <a:lnTo>
                  <a:pt x="100634" y="64211"/>
                </a:lnTo>
                <a:lnTo>
                  <a:pt x="93573" y="65468"/>
                </a:lnTo>
                <a:lnTo>
                  <a:pt x="92684" y="62331"/>
                </a:lnTo>
                <a:lnTo>
                  <a:pt x="91808" y="62331"/>
                </a:lnTo>
                <a:lnTo>
                  <a:pt x="91808" y="64211"/>
                </a:lnTo>
                <a:lnTo>
                  <a:pt x="92684" y="67818"/>
                </a:lnTo>
                <a:lnTo>
                  <a:pt x="91808" y="93256"/>
                </a:lnTo>
                <a:lnTo>
                  <a:pt x="91808" y="96862"/>
                </a:lnTo>
                <a:lnTo>
                  <a:pt x="93573" y="100012"/>
                </a:lnTo>
                <a:lnTo>
                  <a:pt x="93573" y="67195"/>
                </a:lnTo>
                <a:lnTo>
                  <a:pt x="100634" y="66090"/>
                </a:lnTo>
                <a:lnTo>
                  <a:pt x="97980" y="73469"/>
                </a:lnTo>
                <a:lnTo>
                  <a:pt x="99745" y="75361"/>
                </a:lnTo>
                <a:lnTo>
                  <a:pt x="100634" y="78346"/>
                </a:lnTo>
                <a:lnTo>
                  <a:pt x="100634" y="81483"/>
                </a:lnTo>
                <a:lnTo>
                  <a:pt x="99745" y="84620"/>
                </a:lnTo>
                <a:lnTo>
                  <a:pt x="96227" y="80848"/>
                </a:lnTo>
                <a:lnTo>
                  <a:pt x="95326" y="81483"/>
                </a:lnTo>
                <a:lnTo>
                  <a:pt x="95326" y="82105"/>
                </a:lnTo>
                <a:lnTo>
                  <a:pt x="97980" y="85090"/>
                </a:lnTo>
                <a:lnTo>
                  <a:pt x="99745" y="87604"/>
                </a:lnTo>
                <a:lnTo>
                  <a:pt x="101511" y="84620"/>
                </a:lnTo>
                <a:lnTo>
                  <a:pt x="102400" y="82105"/>
                </a:lnTo>
                <a:lnTo>
                  <a:pt x="102400" y="78968"/>
                </a:lnTo>
                <a:lnTo>
                  <a:pt x="101511" y="75831"/>
                </a:lnTo>
                <a:lnTo>
                  <a:pt x="98856" y="72847"/>
                </a:lnTo>
                <a:lnTo>
                  <a:pt x="102400" y="65468"/>
                </a:lnTo>
                <a:lnTo>
                  <a:pt x="104165" y="64211"/>
                </a:lnTo>
                <a:close/>
              </a:path>
              <a:path w="171450" h="167005">
                <a:moveTo>
                  <a:pt x="114757" y="65468"/>
                </a:moveTo>
                <a:lnTo>
                  <a:pt x="112102" y="62953"/>
                </a:lnTo>
                <a:lnTo>
                  <a:pt x="109448" y="59817"/>
                </a:lnTo>
                <a:lnTo>
                  <a:pt x="109448" y="60439"/>
                </a:lnTo>
                <a:lnTo>
                  <a:pt x="110337" y="62331"/>
                </a:lnTo>
                <a:lnTo>
                  <a:pt x="112102" y="65468"/>
                </a:lnTo>
                <a:lnTo>
                  <a:pt x="113868" y="68453"/>
                </a:lnTo>
                <a:lnTo>
                  <a:pt x="114757" y="66090"/>
                </a:lnTo>
                <a:lnTo>
                  <a:pt x="114757" y="65468"/>
                </a:lnTo>
                <a:close/>
              </a:path>
              <a:path w="171450" h="167005">
                <a:moveTo>
                  <a:pt x="117411" y="139573"/>
                </a:moveTo>
                <a:lnTo>
                  <a:pt x="115646" y="137680"/>
                </a:lnTo>
                <a:lnTo>
                  <a:pt x="112102" y="138315"/>
                </a:lnTo>
                <a:lnTo>
                  <a:pt x="110337" y="138315"/>
                </a:lnTo>
                <a:lnTo>
                  <a:pt x="109448" y="138938"/>
                </a:lnTo>
                <a:lnTo>
                  <a:pt x="105054" y="139573"/>
                </a:lnTo>
                <a:lnTo>
                  <a:pt x="107683" y="140830"/>
                </a:lnTo>
                <a:lnTo>
                  <a:pt x="110337" y="140195"/>
                </a:lnTo>
                <a:lnTo>
                  <a:pt x="110337" y="145694"/>
                </a:lnTo>
                <a:lnTo>
                  <a:pt x="112102" y="145694"/>
                </a:lnTo>
                <a:lnTo>
                  <a:pt x="112102" y="140195"/>
                </a:lnTo>
                <a:lnTo>
                  <a:pt x="113868" y="139573"/>
                </a:lnTo>
                <a:lnTo>
                  <a:pt x="117411" y="139573"/>
                </a:lnTo>
                <a:close/>
              </a:path>
              <a:path w="171450" h="167005">
                <a:moveTo>
                  <a:pt x="119176" y="146316"/>
                </a:moveTo>
                <a:lnTo>
                  <a:pt x="108572" y="145694"/>
                </a:lnTo>
                <a:lnTo>
                  <a:pt x="104165" y="146316"/>
                </a:lnTo>
                <a:lnTo>
                  <a:pt x="105930" y="148209"/>
                </a:lnTo>
                <a:lnTo>
                  <a:pt x="110337" y="147574"/>
                </a:lnTo>
                <a:lnTo>
                  <a:pt x="109448" y="148831"/>
                </a:lnTo>
                <a:lnTo>
                  <a:pt x="108572" y="152450"/>
                </a:lnTo>
                <a:lnTo>
                  <a:pt x="106819" y="156845"/>
                </a:lnTo>
                <a:lnTo>
                  <a:pt x="105054" y="157467"/>
                </a:lnTo>
                <a:lnTo>
                  <a:pt x="106819" y="159346"/>
                </a:lnTo>
                <a:lnTo>
                  <a:pt x="109448" y="158102"/>
                </a:lnTo>
                <a:lnTo>
                  <a:pt x="114757" y="156210"/>
                </a:lnTo>
                <a:lnTo>
                  <a:pt x="115646" y="158724"/>
                </a:lnTo>
                <a:lnTo>
                  <a:pt x="116522" y="156210"/>
                </a:lnTo>
                <a:lnTo>
                  <a:pt x="115646" y="154330"/>
                </a:lnTo>
                <a:lnTo>
                  <a:pt x="112991" y="151193"/>
                </a:lnTo>
                <a:lnTo>
                  <a:pt x="112102" y="151193"/>
                </a:lnTo>
                <a:lnTo>
                  <a:pt x="113868" y="154952"/>
                </a:lnTo>
                <a:lnTo>
                  <a:pt x="107683" y="156845"/>
                </a:lnTo>
                <a:lnTo>
                  <a:pt x="110337" y="152450"/>
                </a:lnTo>
                <a:lnTo>
                  <a:pt x="110337" y="151193"/>
                </a:lnTo>
                <a:lnTo>
                  <a:pt x="112102" y="148831"/>
                </a:lnTo>
                <a:lnTo>
                  <a:pt x="111226" y="146951"/>
                </a:lnTo>
                <a:lnTo>
                  <a:pt x="115646" y="146316"/>
                </a:lnTo>
                <a:lnTo>
                  <a:pt x="119176" y="146316"/>
                </a:lnTo>
                <a:close/>
              </a:path>
              <a:path w="171450" h="167005">
                <a:moveTo>
                  <a:pt x="119176" y="145694"/>
                </a:moveTo>
                <a:lnTo>
                  <a:pt x="117411" y="144437"/>
                </a:lnTo>
                <a:lnTo>
                  <a:pt x="116522" y="144437"/>
                </a:lnTo>
                <a:lnTo>
                  <a:pt x="112102" y="145694"/>
                </a:lnTo>
                <a:lnTo>
                  <a:pt x="119176" y="145694"/>
                </a:lnTo>
                <a:close/>
              </a:path>
              <a:path w="171450" h="167005">
                <a:moveTo>
                  <a:pt x="124460" y="154330"/>
                </a:moveTo>
                <a:lnTo>
                  <a:pt x="120929" y="152450"/>
                </a:lnTo>
                <a:lnTo>
                  <a:pt x="120929" y="153073"/>
                </a:lnTo>
                <a:lnTo>
                  <a:pt x="122694" y="155587"/>
                </a:lnTo>
                <a:lnTo>
                  <a:pt x="124460" y="154330"/>
                </a:lnTo>
                <a:close/>
              </a:path>
              <a:path w="171450" h="167005">
                <a:moveTo>
                  <a:pt x="127114" y="70967"/>
                </a:moveTo>
                <a:lnTo>
                  <a:pt x="124460" y="69710"/>
                </a:lnTo>
                <a:lnTo>
                  <a:pt x="121818" y="69710"/>
                </a:lnTo>
                <a:lnTo>
                  <a:pt x="118275" y="70332"/>
                </a:lnTo>
                <a:lnTo>
                  <a:pt x="112991" y="70967"/>
                </a:lnTo>
                <a:lnTo>
                  <a:pt x="111226" y="70967"/>
                </a:lnTo>
                <a:lnTo>
                  <a:pt x="106819" y="71589"/>
                </a:lnTo>
                <a:lnTo>
                  <a:pt x="103276" y="71589"/>
                </a:lnTo>
                <a:lnTo>
                  <a:pt x="101511" y="72224"/>
                </a:lnTo>
                <a:lnTo>
                  <a:pt x="103276" y="74104"/>
                </a:lnTo>
                <a:lnTo>
                  <a:pt x="105054" y="73469"/>
                </a:lnTo>
                <a:lnTo>
                  <a:pt x="110337" y="72847"/>
                </a:lnTo>
                <a:lnTo>
                  <a:pt x="110337" y="74726"/>
                </a:lnTo>
                <a:lnTo>
                  <a:pt x="109448" y="78346"/>
                </a:lnTo>
                <a:lnTo>
                  <a:pt x="108572" y="81483"/>
                </a:lnTo>
                <a:lnTo>
                  <a:pt x="106819" y="84620"/>
                </a:lnTo>
                <a:lnTo>
                  <a:pt x="105930" y="87604"/>
                </a:lnTo>
                <a:lnTo>
                  <a:pt x="105054" y="88861"/>
                </a:lnTo>
                <a:lnTo>
                  <a:pt x="103276" y="91998"/>
                </a:lnTo>
                <a:lnTo>
                  <a:pt x="101511" y="94361"/>
                </a:lnTo>
                <a:lnTo>
                  <a:pt x="98856" y="97497"/>
                </a:lnTo>
                <a:lnTo>
                  <a:pt x="96227" y="100012"/>
                </a:lnTo>
                <a:lnTo>
                  <a:pt x="96227" y="100634"/>
                </a:lnTo>
                <a:lnTo>
                  <a:pt x="99745" y="98120"/>
                </a:lnTo>
                <a:lnTo>
                  <a:pt x="102400" y="95618"/>
                </a:lnTo>
                <a:lnTo>
                  <a:pt x="104165" y="92633"/>
                </a:lnTo>
                <a:lnTo>
                  <a:pt x="105930" y="90119"/>
                </a:lnTo>
                <a:lnTo>
                  <a:pt x="107683" y="86982"/>
                </a:lnTo>
                <a:lnTo>
                  <a:pt x="109448" y="83997"/>
                </a:lnTo>
                <a:lnTo>
                  <a:pt x="110337" y="80225"/>
                </a:lnTo>
                <a:lnTo>
                  <a:pt x="112102" y="81483"/>
                </a:lnTo>
                <a:lnTo>
                  <a:pt x="113868" y="81483"/>
                </a:lnTo>
                <a:lnTo>
                  <a:pt x="119176" y="80848"/>
                </a:lnTo>
                <a:lnTo>
                  <a:pt x="117411" y="85090"/>
                </a:lnTo>
                <a:lnTo>
                  <a:pt x="116522" y="89484"/>
                </a:lnTo>
                <a:lnTo>
                  <a:pt x="115646" y="92633"/>
                </a:lnTo>
                <a:lnTo>
                  <a:pt x="114757" y="94983"/>
                </a:lnTo>
                <a:lnTo>
                  <a:pt x="113868" y="97497"/>
                </a:lnTo>
                <a:lnTo>
                  <a:pt x="108572" y="93256"/>
                </a:lnTo>
                <a:lnTo>
                  <a:pt x="110337" y="94983"/>
                </a:lnTo>
                <a:lnTo>
                  <a:pt x="112102" y="98120"/>
                </a:lnTo>
                <a:lnTo>
                  <a:pt x="113868" y="100634"/>
                </a:lnTo>
                <a:lnTo>
                  <a:pt x="115646" y="97497"/>
                </a:lnTo>
                <a:lnTo>
                  <a:pt x="117411" y="94361"/>
                </a:lnTo>
                <a:lnTo>
                  <a:pt x="118275" y="90741"/>
                </a:lnTo>
                <a:lnTo>
                  <a:pt x="118275" y="90119"/>
                </a:lnTo>
                <a:lnTo>
                  <a:pt x="119176" y="86347"/>
                </a:lnTo>
                <a:lnTo>
                  <a:pt x="120065" y="83362"/>
                </a:lnTo>
                <a:lnTo>
                  <a:pt x="120929" y="80225"/>
                </a:lnTo>
                <a:lnTo>
                  <a:pt x="121818" y="78968"/>
                </a:lnTo>
                <a:lnTo>
                  <a:pt x="120065" y="77089"/>
                </a:lnTo>
                <a:lnTo>
                  <a:pt x="118275" y="78968"/>
                </a:lnTo>
                <a:lnTo>
                  <a:pt x="116522" y="78968"/>
                </a:lnTo>
                <a:lnTo>
                  <a:pt x="112991" y="79603"/>
                </a:lnTo>
                <a:lnTo>
                  <a:pt x="110337" y="79603"/>
                </a:lnTo>
                <a:lnTo>
                  <a:pt x="111226" y="75831"/>
                </a:lnTo>
                <a:lnTo>
                  <a:pt x="112102" y="74104"/>
                </a:lnTo>
                <a:lnTo>
                  <a:pt x="111226" y="72847"/>
                </a:lnTo>
                <a:lnTo>
                  <a:pt x="113868" y="72224"/>
                </a:lnTo>
                <a:lnTo>
                  <a:pt x="118275" y="72224"/>
                </a:lnTo>
                <a:lnTo>
                  <a:pt x="121818" y="71589"/>
                </a:lnTo>
                <a:lnTo>
                  <a:pt x="125349" y="71589"/>
                </a:lnTo>
                <a:lnTo>
                  <a:pt x="127114" y="70967"/>
                </a:lnTo>
                <a:close/>
              </a:path>
              <a:path w="171450" h="167005">
                <a:moveTo>
                  <a:pt x="148297" y="78346"/>
                </a:moveTo>
                <a:lnTo>
                  <a:pt x="145656" y="76454"/>
                </a:lnTo>
                <a:lnTo>
                  <a:pt x="143014" y="74104"/>
                </a:lnTo>
                <a:lnTo>
                  <a:pt x="143014" y="75361"/>
                </a:lnTo>
                <a:lnTo>
                  <a:pt x="144767" y="78346"/>
                </a:lnTo>
                <a:lnTo>
                  <a:pt x="146532" y="81483"/>
                </a:lnTo>
                <a:lnTo>
                  <a:pt x="148297" y="78346"/>
                </a:lnTo>
                <a:close/>
              </a:path>
              <a:path w="171450" h="167005">
                <a:moveTo>
                  <a:pt x="171259" y="97497"/>
                </a:moveTo>
                <a:lnTo>
                  <a:pt x="167716" y="96862"/>
                </a:lnTo>
                <a:lnTo>
                  <a:pt x="165061" y="96240"/>
                </a:lnTo>
                <a:lnTo>
                  <a:pt x="164198" y="96240"/>
                </a:lnTo>
                <a:lnTo>
                  <a:pt x="163309" y="94513"/>
                </a:lnTo>
                <a:lnTo>
                  <a:pt x="160667" y="91998"/>
                </a:lnTo>
                <a:lnTo>
                  <a:pt x="158013" y="88861"/>
                </a:lnTo>
                <a:lnTo>
                  <a:pt x="155359" y="83997"/>
                </a:lnTo>
                <a:lnTo>
                  <a:pt x="162433" y="83997"/>
                </a:lnTo>
                <a:lnTo>
                  <a:pt x="165963" y="83362"/>
                </a:lnTo>
                <a:lnTo>
                  <a:pt x="170370" y="83362"/>
                </a:lnTo>
                <a:lnTo>
                  <a:pt x="167716" y="81483"/>
                </a:lnTo>
                <a:lnTo>
                  <a:pt x="165963" y="81483"/>
                </a:lnTo>
                <a:lnTo>
                  <a:pt x="162433" y="82105"/>
                </a:lnTo>
                <a:lnTo>
                  <a:pt x="157124" y="82740"/>
                </a:lnTo>
                <a:lnTo>
                  <a:pt x="158013" y="79603"/>
                </a:lnTo>
                <a:lnTo>
                  <a:pt x="159778" y="77089"/>
                </a:lnTo>
                <a:lnTo>
                  <a:pt x="162433" y="75361"/>
                </a:lnTo>
                <a:lnTo>
                  <a:pt x="159778" y="72224"/>
                </a:lnTo>
                <a:lnTo>
                  <a:pt x="158889" y="72224"/>
                </a:lnTo>
                <a:lnTo>
                  <a:pt x="159778" y="72847"/>
                </a:lnTo>
                <a:lnTo>
                  <a:pt x="158889" y="76454"/>
                </a:lnTo>
                <a:lnTo>
                  <a:pt x="155359" y="82740"/>
                </a:lnTo>
                <a:lnTo>
                  <a:pt x="152717" y="82740"/>
                </a:lnTo>
                <a:lnTo>
                  <a:pt x="152717" y="78346"/>
                </a:lnTo>
                <a:lnTo>
                  <a:pt x="153606" y="75361"/>
                </a:lnTo>
                <a:lnTo>
                  <a:pt x="153606" y="70967"/>
                </a:lnTo>
                <a:lnTo>
                  <a:pt x="158013" y="70967"/>
                </a:lnTo>
                <a:lnTo>
                  <a:pt x="162433" y="70332"/>
                </a:lnTo>
                <a:lnTo>
                  <a:pt x="165061" y="70332"/>
                </a:lnTo>
                <a:lnTo>
                  <a:pt x="166852" y="70332"/>
                </a:lnTo>
                <a:lnTo>
                  <a:pt x="165061" y="67818"/>
                </a:lnTo>
                <a:lnTo>
                  <a:pt x="163309" y="68453"/>
                </a:lnTo>
                <a:lnTo>
                  <a:pt x="159778" y="69075"/>
                </a:lnTo>
                <a:lnTo>
                  <a:pt x="153606" y="69710"/>
                </a:lnTo>
                <a:lnTo>
                  <a:pt x="154470" y="66090"/>
                </a:lnTo>
                <a:lnTo>
                  <a:pt x="154470" y="63588"/>
                </a:lnTo>
                <a:lnTo>
                  <a:pt x="155359" y="62331"/>
                </a:lnTo>
                <a:lnTo>
                  <a:pt x="152717" y="60439"/>
                </a:lnTo>
                <a:lnTo>
                  <a:pt x="151841" y="61074"/>
                </a:lnTo>
                <a:lnTo>
                  <a:pt x="152717" y="63588"/>
                </a:lnTo>
                <a:lnTo>
                  <a:pt x="152717" y="69710"/>
                </a:lnTo>
                <a:lnTo>
                  <a:pt x="148297" y="70332"/>
                </a:lnTo>
                <a:lnTo>
                  <a:pt x="141249" y="70332"/>
                </a:lnTo>
                <a:lnTo>
                  <a:pt x="138595" y="70332"/>
                </a:lnTo>
                <a:lnTo>
                  <a:pt x="141249" y="72847"/>
                </a:lnTo>
                <a:lnTo>
                  <a:pt x="143014" y="72224"/>
                </a:lnTo>
                <a:lnTo>
                  <a:pt x="146532" y="72224"/>
                </a:lnTo>
                <a:lnTo>
                  <a:pt x="151841" y="71589"/>
                </a:lnTo>
                <a:lnTo>
                  <a:pt x="151841" y="76454"/>
                </a:lnTo>
                <a:lnTo>
                  <a:pt x="150952" y="80225"/>
                </a:lnTo>
                <a:lnTo>
                  <a:pt x="150063" y="82740"/>
                </a:lnTo>
                <a:lnTo>
                  <a:pt x="149186" y="83362"/>
                </a:lnTo>
                <a:lnTo>
                  <a:pt x="140360" y="83362"/>
                </a:lnTo>
                <a:lnTo>
                  <a:pt x="137706" y="83997"/>
                </a:lnTo>
                <a:lnTo>
                  <a:pt x="135940" y="83997"/>
                </a:lnTo>
                <a:lnTo>
                  <a:pt x="138595" y="85725"/>
                </a:lnTo>
                <a:lnTo>
                  <a:pt x="140360" y="85090"/>
                </a:lnTo>
                <a:lnTo>
                  <a:pt x="144767" y="85090"/>
                </a:lnTo>
                <a:lnTo>
                  <a:pt x="150063" y="84620"/>
                </a:lnTo>
                <a:lnTo>
                  <a:pt x="150063" y="85725"/>
                </a:lnTo>
                <a:lnTo>
                  <a:pt x="148297" y="88861"/>
                </a:lnTo>
                <a:lnTo>
                  <a:pt x="145656" y="91376"/>
                </a:lnTo>
                <a:lnTo>
                  <a:pt x="143878" y="93891"/>
                </a:lnTo>
                <a:lnTo>
                  <a:pt x="142113" y="94983"/>
                </a:lnTo>
                <a:lnTo>
                  <a:pt x="136829" y="98755"/>
                </a:lnTo>
                <a:lnTo>
                  <a:pt x="133286" y="100634"/>
                </a:lnTo>
                <a:lnTo>
                  <a:pt x="134175" y="101269"/>
                </a:lnTo>
                <a:lnTo>
                  <a:pt x="135940" y="100012"/>
                </a:lnTo>
                <a:lnTo>
                  <a:pt x="139471" y="98755"/>
                </a:lnTo>
                <a:lnTo>
                  <a:pt x="142113" y="96862"/>
                </a:lnTo>
                <a:lnTo>
                  <a:pt x="144767" y="94361"/>
                </a:lnTo>
                <a:lnTo>
                  <a:pt x="146532" y="93256"/>
                </a:lnTo>
                <a:lnTo>
                  <a:pt x="148297" y="90741"/>
                </a:lnTo>
                <a:lnTo>
                  <a:pt x="150952" y="87604"/>
                </a:lnTo>
                <a:lnTo>
                  <a:pt x="151841" y="83997"/>
                </a:lnTo>
                <a:lnTo>
                  <a:pt x="153606" y="83997"/>
                </a:lnTo>
                <a:lnTo>
                  <a:pt x="155359" y="86347"/>
                </a:lnTo>
                <a:lnTo>
                  <a:pt x="157124" y="90119"/>
                </a:lnTo>
                <a:lnTo>
                  <a:pt x="159778" y="92633"/>
                </a:lnTo>
                <a:lnTo>
                  <a:pt x="160667" y="94983"/>
                </a:lnTo>
                <a:lnTo>
                  <a:pt x="162433" y="96862"/>
                </a:lnTo>
                <a:lnTo>
                  <a:pt x="162433" y="99377"/>
                </a:lnTo>
                <a:lnTo>
                  <a:pt x="171259" y="98120"/>
                </a:lnTo>
                <a:lnTo>
                  <a:pt x="171259" y="9749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2569756" y="3202787"/>
            <a:ext cx="33655" cy="41275"/>
          </a:xfrm>
          <a:custGeom>
            <a:avLst/>
            <a:gdLst/>
            <a:ahLst/>
            <a:cxnLst/>
            <a:rect l="l" t="t" r="r" b="b"/>
            <a:pathLst>
              <a:path w="33655" h="41275">
                <a:moveTo>
                  <a:pt x="9728" y="4864"/>
                </a:moveTo>
                <a:lnTo>
                  <a:pt x="7950" y="3136"/>
                </a:lnTo>
                <a:lnTo>
                  <a:pt x="7073" y="4864"/>
                </a:lnTo>
                <a:lnTo>
                  <a:pt x="7073" y="6743"/>
                </a:lnTo>
                <a:lnTo>
                  <a:pt x="7073" y="14757"/>
                </a:lnTo>
                <a:lnTo>
                  <a:pt x="1765" y="14122"/>
                </a:lnTo>
                <a:lnTo>
                  <a:pt x="1765" y="7378"/>
                </a:lnTo>
                <a:lnTo>
                  <a:pt x="7073" y="6743"/>
                </a:lnTo>
                <a:lnTo>
                  <a:pt x="7073" y="4864"/>
                </a:lnTo>
                <a:lnTo>
                  <a:pt x="1765" y="6121"/>
                </a:lnTo>
                <a:lnTo>
                  <a:pt x="0" y="3136"/>
                </a:lnTo>
                <a:lnTo>
                  <a:pt x="0" y="21666"/>
                </a:lnTo>
                <a:lnTo>
                  <a:pt x="1765" y="21031"/>
                </a:lnTo>
                <a:lnTo>
                  <a:pt x="1765" y="16014"/>
                </a:lnTo>
                <a:lnTo>
                  <a:pt x="3530" y="15379"/>
                </a:lnTo>
                <a:lnTo>
                  <a:pt x="7073" y="15379"/>
                </a:lnTo>
                <a:lnTo>
                  <a:pt x="7073" y="34531"/>
                </a:lnTo>
                <a:lnTo>
                  <a:pt x="5308" y="35788"/>
                </a:lnTo>
                <a:lnTo>
                  <a:pt x="7073" y="38925"/>
                </a:lnTo>
                <a:lnTo>
                  <a:pt x="7950" y="36423"/>
                </a:lnTo>
                <a:lnTo>
                  <a:pt x="8839" y="32651"/>
                </a:lnTo>
                <a:lnTo>
                  <a:pt x="8839" y="6743"/>
                </a:lnTo>
                <a:lnTo>
                  <a:pt x="9728" y="4864"/>
                </a:lnTo>
                <a:close/>
              </a:path>
              <a:path w="33655" h="41275">
                <a:moveTo>
                  <a:pt x="22085" y="11772"/>
                </a:moveTo>
                <a:lnTo>
                  <a:pt x="20320" y="9880"/>
                </a:lnTo>
                <a:lnTo>
                  <a:pt x="16776" y="10515"/>
                </a:lnTo>
                <a:lnTo>
                  <a:pt x="16776" y="6121"/>
                </a:lnTo>
                <a:lnTo>
                  <a:pt x="17665" y="2501"/>
                </a:lnTo>
                <a:lnTo>
                  <a:pt x="15011" y="0"/>
                </a:lnTo>
                <a:lnTo>
                  <a:pt x="15011" y="10515"/>
                </a:lnTo>
                <a:lnTo>
                  <a:pt x="14122" y="11137"/>
                </a:lnTo>
                <a:lnTo>
                  <a:pt x="9728" y="11772"/>
                </a:lnTo>
                <a:lnTo>
                  <a:pt x="12357" y="13030"/>
                </a:lnTo>
                <a:lnTo>
                  <a:pt x="15011" y="12395"/>
                </a:lnTo>
                <a:lnTo>
                  <a:pt x="16776" y="12395"/>
                </a:lnTo>
                <a:lnTo>
                  <a:pt x="18542" y="11772"/>
                </a:lnTo>
                <a:lnTo>
                  <a:pt x="22085" y="11772"/>
                </a:lnTo>
                <a:close/>
              </a:path>
              <a:path w="33655" h="41275">
                <a:moveTo>
                  <a:pt x="33553" y="8001"/>
                </a:moveTo>
                <a:lnTo>
                  <a:pt x="30911" y="6121"/>
                </a:lnTo>
                <a:lnTo>
                  <a:pt x="30022" y="8001"/>
                </a:lnTo>
                <a:lnTo>
                  <a:pt x="25603" y="8636"/>
                </a:lnTo>
                <a:lnTo>
                  <a:pt x="23850" y="5486"/>
                </a:lnTo>
                <a:lnTo>
                  <a:pt x="22948" y="6121"/>
                </a:lnTo>
                <a:lnTo>
                  <a:pt x="22948" y="6743"/>
                </a:lnTo>
                <a:lnTo>
                  <a:pt x="23850" y="10515"/>
                </a:lnTo>
                <a:lnTo>
                  <a:pt x="23850" y="17894"/>
                </a:lnTo>
                <a:lnTo>
                  <a:pt x="13246" y="17894"/>
                </a:lnTo>
                <a:lnTo>
                  <a:pt x="23850" y="18516"/>
                </a:lnTo>
                <a:lnTo>
                  <a:pt x="23850" y="34531"/>
                </a:lnTo>
                <a:lnTo>
                  <a:pt x="22948" y="38303"/>
                </a:lnTo>
                <a:lnTo>
                  <a:pt x="24739" y="40817"/>
                </a:lnTo>
                <a:lnTo>
                  <a:pt x="25603" y="37680"/>
                </a:lnTo>
                <a:lnTo>
                  <a:pt x="25603" y="9880"/>
                </a:lnTo>
                <a:lnTo>
                  <a:pt x="30022" y="9258"/>
                </a:lnTo>
                <a:lnTo>
                  <a:pt x="30022" y="21666"/>
                </a:lnTo>
                <a:lnTo>
                  <a:pt x="29133" y="24650"/>
                </a:lnTo>
                <a:lnTo>
                  <a:pt x="29133" y="26530"/>
                </a:lnTo>
                <a:lnTo>
                  <a:pt x="27368" y="27787"/>
                </a:lnTo>
                <a:lnTo>
                  <a:pt x="29133" y="30302"/>
                </a:lnTo>
                <a:lnTo>
                  <a:pt x="30022" y="29044"/>
                </a:lnTo>
                <a:lnTo>
                  <a:pt x="30022" y="26530"/>
                </a:lnTo>
                <a:lnTo>
                  <a:pt x="30911" y="23393"/>
                </a:lnTo>
                <a:lnTo>
                  <a:pt x="31788" y="19773"/>
                </a:lnTo>
                <a:lnTo>
                  <a:pt x="31788" y="9258"/>
                </a:lnTo>
                <a:lnTo>
                  <a:pt x="33553" y="800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3" name="object 423"/>
          <p:cNvSpPr/>
          <p:nvPr/>
        </p:nvSpPr>
        <p:spPr>
          <a:xfrm>
            <a:off x="2228996" y="2835877"/>
            <a:ext cx="342265" cy="218440"/>
          </a:xfrm>
          <a:custGeom>
            <a:avLst/>
            <a:gdLst/>
            <a:ahLst/>
            <a:cxnLst/>
            <a:rect l="l" t="t" r="r" b="b"/>
            <a:pathLst>
              <a:path w="342264" h="218439">
                <a:moveTo>
                  <a:pt x="0" y="218067"/>
                </a:moveTo>
                <a:lnTo>
                  <a:pt x="0" y="0"/>
                </a:lnTo>
              </a:path>
              <a:path w="342264" h="218439">
                <a:moveTo>
                  <a:pt x="341662" y="218067"/>
                </a:moveTo>
                <a:lnTo>
                  <a:pt x="341662" y="0"/>
                </a:lnTo>
              </a:path>
            </a:pathLst>
          </a:custGeom>
          <a:ln w="121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2254593" y="2846400"/>
            <a:ext cx="451484" cy="132080"/>
          </a:xfrm>
          <a:custGeom>
            <a:avLst/>
            <a:gdLst/>
            <a:ahLst/>
            <a:cxnLst/>
            <a:rect l="l" t="t" r="r" b="b"/>
            <a:pathLst>
              <a:path w="451485" h="132080">
                <a:moveTo>
                  <a:pt x="17653" y="110528"/>
                </a:moveTo>
                <a:lnTo>
                  <a:pt x="16764" y="107391"/>
                </a:lnTo>
                <a:lnTo>
                  <a:pt x="15900" y="105029"/>
                </a:lnTo>
                <a:lnTo>
                  <a:pt x="15011" y="103771"/>
                </a:lnTo>
                <a:lnTo>
                  <a:pt x="15011" y="112407"/>
                </a:lnTo>
                <a:lnTo>
                  <a:pt x="15011" y="120421"/>
                </a:lnTo>
                <a:lnTo>
                  <a:pt x="13246" y="126542"/>
                </a:lnTo>
                <a:lnTo>
                  <a:pt x="11480" y="129057"/>
                </a:lnTo>
                <a:lnTo>
                  <a:pt x="8826" y="130314"/>
                </a:lnTo>
                <a:lnTo>
                  <a:pt x="7061" y="129057"/>
                </a:lnTo>
                <a:lnTo>
                  <a:pt x="5308" y="126542"/>
                </a:lnTo>
                <a:lnTo>
                  <a:pt x="5308" y="126072"/>
                </a:lnTo>
                <a:lnTo>
                  <a:pt x="4406" y="123558"/>
                </a:lnTo>
                <a:lnTo>
                  <a:pt x="3543" y="120421"/>
                </a:lnTo>
                <a:lnTo>
                  <a:pt x="3543" y="112407"/>
                </a:lnTo>
                <a:lnTo>
                  <a:pt x="4406" y="108648"/>
                </a:lnTo>
                <a:lnTo>
                  <a:pt x="5308" y="106286"/>
                </a:lnTo>
                <a:lnTo>
                  <a:pt x="7061" y="103771"/>
                </a:lnTo>
                <a:lnTo>
                  <a:pt x="8826" y="102527"/>
                </a:lnTo>
                <a:lnTo>
                  <a:pt x="11480" y="103149"/>
                </a:lnTo>
                <a:lnTo>
                  <a:pt x="13246" y="106286"/>
                </a:lnTo>
                <a:lnTo>
                  <a:pt x="14135" y="108648"/>
                </a:lnTo>
                <a:lnTo>
                  <a:pt x="15011" y="112407"/>
                </a:lnTo>
                <a:lnTo>
                  <a:pt x="15011" y="103771"/>
                </a:lnTo>
                <a:lnTo>
                  <a:pt x="12369" y="101892"/>
                </a:lnTo>
                <a:lnTo>
                  <a:pt x="8826" y="101269"/>
                </a:lnTo>
                <a:lnTo>
                  <a:pt x="7950" y="101269"/>
                </a:lnTo>
                <a:lnTo>
                  <a:pt x="5308" y="102527"/>
                </a:lnTo>
                <a:lnTo>
                  <a:pt x="2654" y="105029"/>
                </a:lnTo>
                <a:lnTo>
                  <a:pt x="1765" y="106286"/>
                </a:lnTo>
                <a:lnTo>
                  <a:pt x="0" y="112407"/>
                </a:lnTo>
                <a:lnTo>
                  <a:pt x="0" y="117906"/>
                </a:lnTo>
                <a:lnTo>
                  <a:pt x="8826" y="131559"/>
                </a:lnTo>
                <a:lnTo>
                  <a:pt x="10591" y="131559"/>
                </a:lnTo>
                <a:lnTo>
                  <a:pt x="13246" y="129679"/>
                </a:lnTo>
                <a:lnTo>
                  <a:pt x="15900" y="127165"/>
                </a:lnTo>
                <a:lnTo>
                  <a:pt x="15900" y="126072"/>
                </a:lnTo>
                <a:lnTo>
                  <a:pt x="17653" y="123558"/>
                </a:lnTo>
                <a:lnTo>
                  <a:pt x="17653" y="110528"/>
                </a:lnTo>
                <a:close/>
              </a:path>
              <a:path w="451485" h="132080">
                <a:moveTo>
                  <a:pt x="20307" y="67348"/>
                </a:moveTo>
                <a:lnTo>
                  <a:pt x="11480" y="67348"/>
                </a:lnTo>
                <a:lnTo>
                  <a:pt x="11480" y="68605"/>
                </a:lnTo>
                <a:lnTo>
                  <a:pt x="12369" y="68605"/>
                </a:lnTo>
                <a:lnTo>
                  <a:pt x="14135" y="69240"/>
                </a:lnTo>
                <a:lnTo>
                  <a:pt x="15011" y="70967"/>
                </a:lnTo>
                <a:lnTo>
                  <a:pt x="15011" y="76619"/>
                </a:lnTo>
                <a:lnTo>
                  <a:pt x="13246" y="79133"/>
                </a:lnTo>
                <a:lnTo>
                  <a:pt x="10591" y="79603"/>
                </a:lnTo>
                <a:lnTo>
                  <a:pt x="9715" y="79603"/>
                </a:lnTo>
                <a:lnTo>
                  <a:pt x="7061" y="78498"/>
                </a:lnTo>
                <a:lnTo>
                  <a:pt x="5308" y="75361"/>
                </a:lnTo>
                <a:lnTo>
                  <a:pt x="4406" y="73482"/>
                </a:lnTo>
                <a:lnTo>
                  <a:pt x="3543" y="69862"/>
                </a:lnTo>
                <a:lnTo>
                  <a:pt x="3543" y="61074"/>
                </a:lnTo>
                <a:lnTo>
                  <a:pt x="4406" y="58089"/>
                </a:lnTo>
                <a:lnTo>
                  <a:pt x="5308" y="55575"/>
                </a:lnTo>
                <a:lnTo>
                  <a:pt x="7061" y="53073"/>
                </a:lnTo>
                <a:lnTo>
                  <a:pt x="10591" y="51816"/>
                </a:lnTo>
                <a:lnTo>
                  <a:pt x="14135" y="53695"/>
                </a:lnTo>
                <a:lnTo>
                  <a:pt x="15011" y="54952"/>
                </a:lnTo>
                <a:lnTo>
                  <a:pt x="16764" y="58724"/>
                </a:lnTo>
                <a:lnTo>
                  <a:pt x="17653" y="58724"/>
                </a:lnTo>
                <a:lnTo>
                  <a:pt x="15900" y="50711"/>
                </a:lnTo>
                <a:lnTo>
                  <a:pt x="15900" y="51181"/>
                </a:lnTo>
                <a:lnTo>
                  <a:pt x="14135" y="51816"/>
                </a:lnTo>
                <a:lnTo>
                  <a:pt x="12369" y="51181"/>
                </a:lnTo>
                <a:lnTo>
                  <a:pt x="10591" y="50711"/>
                </a:lnTo>
                <a:lnTo>
                  <a:pt x="7950" y="50711"/>
                </a:lnTo>
                <a:lnTo>
                  <a:pt x="5308" y="52438"/>
                </a:lnTo>
                <a:lnTo>
                  <a:pt x="2654" y="54952"/>
                </a:lnTo>
                <a:lnTo>
                  <a:pt x="2654" y="56210"/>
                </a:lnTo>
                <a:lnTo>
                  <a:pt x="889" y="59347"/>
                </a:lnTo>
                <a:lnTo>
                  <a:pt x="0" y="62331"/>
                </a:lnTo>
                <a:lnTo>
                  <a:pt x="0" y="69862"/>
                </a:lnTo>
                <a:lnTo>
                  <a:pt x="10591" y="80860"/>
                </a:lnTo>
                <a:lnTo>
                  <a:pt x="13246" y="80860"/>
                </a:lnTo>
                <a:lnTo>
                  <a:pt x="15011" y="79603"/>
                </a:lnTo>
                <a:lnTo>
                  <a:pt x="15900" y="79133"/>
                </a:lnTo>
                <a:lnTo>
                  <a:pt x="17653" y="79133"/>
                </a:lnTo>
                <a:lnTo>
                  <a:pt x="17653" y="69240"/>
                </a:lnTo>
                <a:lnTo>
                  <a:pt x="19418" y="68605"/>
                </a:lnTo>
                <a:lnTo>
                  <a:pt x="20307" y="68605"/>
                </a:lnTo>
                <a:lnTo>
                  <a:pt x="20307" y="67348"/>
                </a:lnTo>
                <a:close/>
              </a:path>
              <a:path w="451485" h="132080">
                <a:moveTo>
                  <a:pt x="21183" y="29044"/>
                </a:moveTo>
                <a:lnTo>
                  <a:pt x="20307" y="29044"/>
                </a:lnTo>
                <a:lnTo>
                  <a:pt x="19418" y="28422"/>
                </a:lnTo>
                <a:lnTo>
                  <a:pt x="18542" y="27165"/>
                </a:lnTo>
                <a:lnTo>
                  <a:pt x="14135" y="7772"/>
                </a:lnTo>
                <a:lnTo>
                  <a:pt x="14135" y="17894"/>
                </a:lnTo>
                <a:lnTo>
                  <a:pt x="6172" y="17894"/>
                </a:lnTo>
                <a:lnTo>
                  <a:pt x="9715" y="3771"/>
                </a:lnTo>
                <a:lnTo>
                  <a:pt x="10591" y="3771"/>
                </a:lnTo>
                <a:lnTo>
                  <a:pt x="14135" y="17894"/>
                </a:lnTo>
                <a:lnTo>
                  <a:pt x="14135" y="7772"/>
                </a:lnTo>
                <a:lnTo>
                  <a:pt x="12369" y="0"/>
                </a:lnTo>
                <a:lnTo>
                  <a:pt x="9715" y="635"/>
                </a:lnTo>
                <a:lnTo>
                  <a:pt x="2654" y="27165"/>
                </a:lnTo>
                <a:lnTo>
                  <a:pt x="1765" y="28422"/>
                </a:lnTo>
                <a:lnTo>
                  <a:pt x="889" y="29044"/>
                </a:lnTo>
                <a:lnTo>
                  <a:pt x="0" y="29044"/>
                </a:lnTo>
                <a:lnTo>
                  <a:pt x="0" y="30302"/>
                </a:lnTo>
                <a:lnTo>
                  <a:pt x="6172" y="30302"/>
                </a:lnTo>
                <a:lnTo>
                  <a:pt x="6172" y="29044"/>
                </a:lnTo>
                <a:lnTo>
                  <a:pt x="4406" y="27787"/>
                </a:lnTo>
                <a:lnTo>
                  <a:pt x="4406" y="25273"/>
                </a:lnTo>
                <a:lnTo>
                  <a:pt x="6172" y="19151"/>
                </a:lnTo>
                <a:lnTo>
                  <a:pt x="14135" y="19151"/>
                </a:lnTo>
                <a:lnTo>
                  <a:pt x="15900" y="26530"/>
                </a:lnTo>
                <a:lnTo>
                  <a:pt x="15900" y="28422"/>
                </a:lnTo>
                <a:lnTo>
                  <a:pt x="14135" y="29044"/>
                </a:lnTo>
                <a:lnTo>
                  <a:pt x="14135" y="30302"/>
                </a:lnTo>
                <a:lnTo>
                  <a:pt x="21183" y="30302"/>
                </a:lnTo>
                <a:lnTo>
                  <a:pt x="21183" y="29044"/>
                </a:lnTo>
                <a:close/>
              </a:path>
              <a:path w="451485" h="132080">
                <a:moveTo>
                  <a:pt x="28257" y="129057"/>
                </a:moveTo>
                <a:lnTo>
                  <a:pt x="27381" y="127165"/>
                </a:lnTo>
                <a:lnTo>
                  <a:pt x="25603" y="126542"/>
                </a:lnTo>
                <a:lnTo>
                  <a:pt x="23837" y="127165"/>
                </a:lnTo>
                <a:lnTo>
                  <a:pt x="23837" y="130937"/>
                </a:lnTo>
                <a:lnTo>
                  <a:pt x="25603" y="131559"/>
                </a:lnTo>
                <a:lnTo>
                  <a:pt x="27381" y="130937"/>
                </a:lnTo>
                <a:lnTo>
                  <a:pt x="28257" y="129057"/>
                </a:lnTo>
                <a:close/>
              </a:path>
              <a:path w="451485" h="132080">
                <a:moveTo>
                  <a:pt x="42392" y="72847"/>
                </a:moveTo>
                <a:lnTo>
                  <a:pt x="41490" y="70967"/>
                </a:lnTo>
                <a:lnTo>
                  <a:pt x="40601" y="67983"/>
                </a:lnTo>
                <a:lnTo>
                  <a:pt x="38849" y="66103"/>
                </a:lnTo>
                <a:lnTo>
                  <a:pt x="38849" y="72847"/>
                </a:lnTo>
                <a:lnTo>
                  <a:pt x="38849" y="74726"/>
                </a:lnTo>
                <a:lnTo>
                  <a:pt x="37084" y="77876"/>
                </a:lnTo>
                <a:lnTo>
                  <a:pt x="36195" y="78498"/>
                </a:lnTo>
                <a:lnTo>
                  <a:pt x="32664" y="79603"/>
                </a:lnTo>
                <a:lnTo>
                  <a:pt x="29146" y="79603"/>
                </a:lnTo>
                <a:lnTo>
                  <a:pt x="28257" y="79133"/>
                </a:lnTo>
                <a:lnTo>
                  <a:pt x="27381" y="78498"/>
                </a:lnTo>
                <a:lnTo>
                  <a:pt x="27381" y="65468"/>
                </a:lnTo>
                <a:lnTo>
                  <a:pt x="31775" y="65468"/>
                </a:lnTo>
                <a:lnTo>
                  <a:pt x="34429" y="65468"/>
                </a:lnTo>
                <a:lnTo>
                  <a:pt x="37084" y="66725"/>
                </a:lnTo>
                <a:lnTo>
                  <a:pt x="37973" y="69240"/>
                </a:lnTo>
                <a:lnTo>
                  <a:pt x="38849" y="72847"/>
                </a:lnTo>
                <a:lnTo>
                  <a:pt x="38849" y="66103"/>
                </a:lnTo>
                <a:lnTo>
                  <a:pt x="35318" y="64211"/>
                </a:lnTo>
                <a:lnTo>
                  <a:pt x="37084" y="63588"/>
                </a:lnTo>
                <a:lnTo>
                  <a:pt x="39738" y="61696"/>
                </a:lnTo>
                <a:lnTo>
                  <a:pt x="39738" y="61074"/>
                </a:lnTo>
                <a:lnTo>
                  <a:pt x="40601" y="58089"/>
                </a:lnTo>
                <a:lnTo>
                  <a:pt x="40601" y="55575"/>
                </a:lnTo>
                <a:lnTo>
                  <a:pt x="38849" y="52438"/>
                </a:lnTo>
                <a:lnTo>
                  <a:pt x="37973" y="52031"/>
                </a:lnTo>
                <a:lnTo>
                  <a:pt x="37973" y="58089"/>
                </a:lnTo>
                <a:lnTo>
                  <a:pt x="37084" y="59969"/>
                </a:lnTo>
                <a:lnTo>
                  <a:pt x="36195" y="62331"/>
                </a:lnTo>
                <a:lnTo>
                  <a:pt x="35318" y="62953"/>
                </a:lnTo>
                <a:lnTo>
                  <a:pt x="32664" y="64211"/>
                </a:lnTo>
                <a:lnTo>
                  <a:pt x="27381" y="64211"/>
                </a:lnTo>
                <a:lnTo>
                  <a:pt x="27381" y="53695"/>
                </a:lnTo>
                <a:lnTo>
                  <a:pt x="28257" y="52438"/>
                </a:lnTo>
                <a:lnTo>
                  <a:pt x="29146" y="51816"/>
                </a:lnTo>
                <a:lnTo>
                  <a:pt x="32664" y="51816"/>
                </a:lnTo>
                <a:lnTo>
                  <a:pt x="36195" y="53073"/>
                </a:lnTo>
                <a:lnTo>
                  <a:pt x="37084" y="54317"/>
                </a:lnTo>
                <a:lnTo>
                  <a:pt x="37973" y="58089"/>
                </a:lnTo>
                <a:lnTo>
                  <a:pt x="37973" y="52031"/>
                </a:lnTo>
                <a:lnTo>
                  <a:pt x="36195" y="51181"/>
                </a:lnTo>
                <a:lnTo>
                  <a:pt x="22072" y="51181"/>
                </a:lnTo>
                <a:lnTo>
                  <a:pt x="22072" y="51816"/>
                </a:lnTo>
                <a:lnTo>
                  <a:pt x="22961" y="51816"/>
                </a:lnTo>
                <a:lnTo>
                  <a:pt x="24726" y="52438"/>
                </a:lnTo>
                <a:lnTo>
                  <a:pt x="24726" y="79133"/>
                </a:lnTo>
                <a:lnTo>
                  <a:pt x="22961" y="79603"/>
                </a:lnTo>
                <a:lnTo>
                  <a:pt x="22072" y="79603"/>
                </a:lnTo>
                <a:lnTo>
                  <a:pt x="22072" y="80860"/>
                </a:lnTo>
                <a:lnTo>
                  <a:pt x="32664" y="80860"/>
                </a:lnTo>
                <a:lnTo>
                  <a:pt x="37084" y="80225"/>
                </a:lnTo>
                <a:lnTo>
                  <a:pt x="39738" y="78498"/>
                </a:lnTo>
                <a:lnTo>
                  <a:pt x="41490" y="76619"/>
                </a:lnTo>
                <a:lnTo>
                  <a:pt x="42392" y="72847"/>
                </a:lnTo>
                <a:close/>
              </a:path>
              <a:path w="451485" h="132080">
                <a:moveTo>
                  <a:pt x="43256" y="8013"/>
                </a:moveTo>
                <a:lnTo>
                  <a:pt x="41490" y="635"/>
                </a:lnTo>
                <a:lnTo>
                  <a:pt x="40601" y="1257"/>
                </a:lnTo>
                <a:lnTo>
                  <a:pt x="39738" y="1257"/>
                </a:lnTo>
                <a:lnTo>
                  <a:pt x="37084" y="635"/>
                </a:lnTo>
                <a:lnTo>
                  <a:pt x="34429" y="635"/>
                </a:lnTo>
                <a:lnTo>
                  <a:pt x="31775" y="635"/>
                </a:lnTo>
                <a:lnTo>
                  <a:pt x="29146" y="2514"/>
                </a:lnTo>
                <a:lnTo>
                  <a:pt x="26492" y="4864"/>
                </a:lnTo>
                <a:lnTo>
                  <a:pt x="25603" y="5499"/>
                </a:lnTo>
                <a:lnTo>
                  <a:pt x="23837" y="11772"/>
                </a:lnTo>
                <a:lnTo>
                  <a:pt x="23837" y="21666"/>
                </a:lnTo>
                <a:lnTo>
                  <a:pt x="24726" y="24650"/>
                </a:lnTo>
                <a:lnTo>
                  <a:pt x="26492" y="27165"/>
                </a:lnTo>
                <a:lnTo>
                  <a:pt x="30899" y="30302"/>
                </a:lnTo>
                <a:lnTo>
                  <a:pt x="34429" y="30937"/>
                </a:lnTo>
                <a:lnTo>
                  <a:pt x="37084" y="30302"/>
                </a:lnTo>
                <a:lnTo>
                  <a:pt x="39738" y="28422"/>
                </a:lnTo>
                <a:lnTo>
                  <a:pt x="41490" y="25908"/>
                </a:lnTo>
                <a:lnTo>
                  <a:pt x="43256" y="22301"/>
                </a:lnTo>
                <a:lnTo>
                  <a:pt x="41490" y="21666"/>
                </a:lnTo>
                <a:lnTo>
                  <a:pt x="40601" y="24028"/>
                </a:lnTo>
                <a:lnTo>
                  <a:pt x="38849" y="27165"/>
                </a:lnTo>
                <a:lnTo>
                  <a:pt x="37973" y="28422"/>
                </a:lnTo>
                <a:lnTo>
                  <a:pt x="34429" y="29044"/>
                </a:lnTo>
                <a:lnTo>
                  <a:pt x="33553" y="29044"/>
                </a:lnTo>
                <a:lnTo>
                  <a:pt x="30899" y="27787"/>
                </a:lnTo>
                <a:lnTo>
                  <a:pt x="28257" y="25273"/>
                </a:lnTo>
                <a:lnTo>
                  <a:pt x="27381" y="22923"/>
                </a:lnTo>
                <a:lnTo>
                  <a:pt x="27381" y="19151"/>
                </a:lnTo>
                <a:lnTo>
                  <a:pt x="26492" y="15392"/>
                </a:lnTo>
                <a:lnTo>
                  <a:pt x="27381" y="11772"/>
                </a:lnTo>
                <a:lnTo>
                  <a:pt x="27381" y="8636"/>
                </a:lnTo>
                <a:lnTo>
                  <a:pt x="29146" y="5499"/>
                </a:lnTo>
                <a:lnTo>
                  <a:pt x="29146" y="4864"/>
                </a:lnTo>
                <a:lnTo>
                  <a:pt x="31775" y="2514"/>
                </a:lnTo>
                <a:lnTo>
                  <a:pt x="34429" y="1892"/>
                </a:lnTo>
                <a:lnTo>
                  <a:pt x="36195" y="1892"/>
                </a:lnTo>
                <a:lnTo>
                  <a:pt x="38849" y="3136"/>
                </a:lnTo>
                <a:lnTo>
                  <a:pt x="40601" y="4864"/>
                </a:lnTo>
                <a:lnTo>
                  <a:pt x="41490" y="8013"/>
                </a:lnTo>
                <a:lnTo>
                  <a:pt x="43256" y="8013"/>
                </a:lnTo>
                <a:close/>
              </a:path>
              <a:path w="451485" h="132080">
                <a:moveTo>
                  <a:pt x="62687" y="121043"/>
                </a:moveTo>
                <a:lnTo>
                  <a:pt x="61798" y="117284"/>
                </a:lnTo>
                <a:lnTo>
                  <a:pt x="60032" y="114300"/>
                </a:lnTo>
                <a:lnTo>
                  <a:pt x="58267" y="113042"/>
                </a:lnTo>
                <a:lnTo>
                  <a:pt x="54737" y="111785"/>
                </a:lnTo>
                <a:lnTo>
                  <a:pt x="51206" y="112407"/>
                </a:lnTo>
                <a:lnTo>
                  <a:pt x="50330" y="113042"/>
                </a:lnTo>
                <a:lnTo>
                  <a:pt x="47675" y="115557"/>
                </a:lnTo>
                <a:lnTo>
                  <a:pt x="48564" y="104406"/>
                </a:lnTo>
                <a:lnTo>
                  <a:pt x="60921" y="104406"/>
                </a:lnTo>
                <a:lnTo>
                  <a:pt x="61798" y="101269"/>
                </a:lnTo>
                <a:lnTo>
                  <a:pt x="47675" y="101269"/>
                </a:lnTo>
                <a:lnTo>
                  <a:pt x="46786" y="117284"/>
                </a:lnTo>
                <a:lnTo>
                  <a:pt x="48564" y="117284"/>
                </a:lnTo>
                <a:lnTo>
                  <a:pt x="50330" y="114300"/>
                </a:lnTo>
                <a:lnTo>
                  <a:pt x="53848" y="113665"/>
                </a:lnTo>
                <a:lnTo>
                  <a:pt x="55613" y="113665"/>
                </a:lnTo>
                <a:lnTo>
                  <a:pt x="58267" y="116179"/>
                </a:lnTo>
                <a:lnTo>
                  <a:pt x="59156" y="117906"/>
                </a:lnTo>
                <a:lnTo>
                  <a:pt x="59156" y="124815"/>
                </a:lnTo>
                <a:lnTo>
                  <a:pt x="58267" y="127800"/>
                </a:lnTo>
                <a:lnTo>
                  <a:pt x="56502" y="129057"/>
                </a:lnTo>
                <a:lnTo>
                  <a:pt x="53848" y="130314"/>
                </a:lnTo>
                <a:lnTo>
                  <a:pt x="50330" y="129679"/>
                </a:lnTo>
                <a:lnTo>
                  <a:pt x="48564" y="127165"/>
                </a:lnTo>
                <a:lnTo>
                  <a:pt x="48564" y="126072"/>
                </a:lnTo>
                <a:lnTo>
                  <a:pt x="49441" y="124815"/>
                </a:lnTo>
                <a:lnTo>
                  <a:pt x="49441" y="123558"/>
                </a:lnTo>
                <a:lnTo>
                  <a:pt x="47675" y="122936"/>
                </a:lnTo>
                <a:lnTo>
                  <a:pt x="45910" y="123558"/>
                </a:lnTo>
                <a:lnTo>
                  <a:pt x="45021" y="125437"/>
                </a:lnTo>
                <a:lnTo>
                  <a:pt x="45910" y="126542"/>
                </a:lnTo>
                <a:lnTo>
                  <a:pt x="47675" y="129679"/>
                </a:lnTo>
                <a:lnTo>
                  <a:pt x="50330" y="130937"/>
                </a:lnTo>
                <a:lnTo>
                  <a:pt x="52984" y="131559"/>
                </a:lnTo>
                <a:lnTo>
                  <a:pt x="53848" y="131559"/>
                </a:lnTo>
                <a:lnTo>
                  <a:pt x="57391" y="130314"/>
                </a:lnTo>
                <a:lnTo>
                  <a:pt x="60921" y="127800"/>
                </a:lnTo>
                <a:lnTo>
                  <a:pt x="61798" y="124815"/>
                </a:lnTo>
                <a:lnTo>
                  <a:pt x="62687" y="121043"/>
                </a:lnTo>
                <a:close/>
              </a:path>
              <a:path w="451485" h="132080">
                <a:moveTo>
                  <a:pt x="64439" y="22923"/>
                </a:moveTo>
                <a:lnTo>
                  <a:pt x="62687" y="22923"/>
                </a:lnTo>
                <a:lnTo>
                  <a:pt x="61798" y="26530"/>
                </a:lnTo>
                <a:lnTo>
                  <a:pt x="59156" y="27787"/>
                </a:lnTo>
                <a:lnTo>
                  <a:pt x="48564" y="27787"/>
                </a:lnTo>
                <a:lnTo>
                  <a:pt x="49441" y="26530"/>
                </a:lnTo>
                <a:lnTo>
                  <a:pt x="52095" y="23393"/>
                </a:lnTo>
                <a:lnTo>
                  <a:pt x="52095" y="22923"/>
                </a:lnTo>
                <a:lnTo>
                  <a:pt x="53848" y="21043"/>
                </a:lnTo>
                <a:lnTo>
                  <a:pt x="56502" y="18529"/>
                </a:lnTo>
                <a:lnTo>
                  <a:pt x="60032" y="15392"/>
                </a:lnTo>
                <a:lnTo>
                  <a:pt x="62687" y="11772"/>
                </a:lnTo>
                <a:lnTo>
                  <a:pt x="62687" y="11150"/>
                </a:lnTo>
                <a:lnTo>
                  <a:pt x="63576" y="7378"/>
                </a:lnTo>
                <a:lnTo>
                  <a:pt x="63576" y="4864"/>
                </a:lnTo>
                <a:lnTo>
                  <a:pt x="61798" y="2514"/>
                </a:lnTo>
                <a:lnTo>
                  <a:pt x="59156" y="635"/>
                </a:lnTo>
                <a:lnTo>
                  <a:pt x="55613" y="0"/>
                </a:lnTo>
                <a:lnTo>
                  <a:pt x="52984" y="635"/>
                </a:lnTo>
                <a:lnTo>
                  <a:pt x="50330" y="1892"/>
                </a:lnTo>
                <a:lnTo>
                  <a:pt x="47675" y="4241"/>
                </a:lnTo>
                <a:lnTo>
                  <a:pt x="47675" y="9271"/>
                </a:lnTo>
                <a:lnTo>
                  <a:pt x="49441" y="10515"/>
                </a:lnTo>
                <a:lnTo>
                  <a:pt x="51206" y="9893"/>
                </a:lnTo>
                <a:lnTo>
                  <a:pt x="51206" y="8636"/>
                </a:lnTo>
                <a:lnTo>
                  <a:pt x="50330" y="6756"/>
                </a:lnTo>
                <a:lnTo>
                  <a:pt x="50330" y="5499"/>
                </a:lnTo>
                <a:lnTo>
                  <a:pt x="51206" y="2514"/>
                </a:lnTo>
                <a:lnTo>
                  <a:pt x="54737" y="1257"/>
                </a:lnTo>
                <a:lnTo>
                  <a:pt x="56502" y="1257"/>
                </a:lnTo>
                <a:lnTo>
                  <a:pt x="59156" y="3136"/>
                </a:lnTo>
                <a:lnTo>
                  <a:pt x="60032" y="4241"/>
                </a:lnTo>
                <a:lnTo>
                  <a:pt x="60921" y="8013"/>
                </a:lnTo>
                <a:lnTo>
                  <a:pt x="60921" y="9271"/>
                </a:lnTo>
                <a:lnTo>
                  <a:pt x="59156" y="12407"/>
                </a:lnTo>
                <a:lnTo>
                  <a:pt x="59156" y="13030"/>
                </a:lnTo>
                <a:lnTo>
                  <a:pt x="57391" y="15392"/>
                </a:lnTo>
                <a:lnTo>
                  <a:pt x="54737" y="17894"/>
                </a:lnTo>
                <a:lnTo>
                  <a:pt x="54737" y="18529"/>
                </a:lnTo>
                <a:lnTo>
                  <a:pt x="52095" y="21666"/>
                </a:lnTo>
                <a:lnTo>
                  <a:pt x="49441" y="24028"/>
                </a:lnTo>
                <a:lnTo>
                  <a:pt x="46786" y="27787"/>
                </a:lnTo>
                <a:lnTo>
                  <a:pt x="46786" y="30302"/>
                </a:lnTo>
                <a:lnTo>
                  <a:pt x="62687" y="30302"/>
                </a:lnTo>
                <a:lnTo>
                  <a:pt x="64439" y="22923"/>
                </a:lnTo>
                <a:close/>
              </a:path>
              <a:path w="451485" h="132080">
                <a:moveTo>
                  <a:pt x="86525" y="17272"/>
                </a:moveTo>
                <a:lnTo>
                  <a:pt x="84759" y="14135"/>
                </a:lnTo>
                <a:lnTo>
                  <a:pt x="82994" y="11772"/>
                </a:lnTo>
                <a:lnTo>
                  <a:pt x="79451" y="11150"/>
                </a:lnTo>
                <a:lnTo>
                  <a:pt x="75044" y="12407"/>
                </a:lnTo>
                <a:lnTo>
                  <a:pt x="74168" y="13030"/>
                </a:lnTo>
                <a:lnTo>
                  <a:pt x="72402" y="15392"/>
                </a:lnTo>
                <a:lnTo>
                  <a:pt x="72402" y="9271"/>
                </a:lnTo>
                <a:lnTo>
                  <a:pt x="73279" y="6121"/>
                </a:lnTo>
                <a:lnTo>
                  <a:pt x="74168" y="3771"/>
                </a:lnTo>
                <a:lnTo>
                  <a:pt x="75933" y="2514"/>
                </a:lnTo>
                <a:lnTo>
                  <a:pt x="79451" y="1257"/>
                </a:lnTo>
                <a:lnTo>
                  <a:pt x="81216" y="1892"/>
                </a:lnTo>
                <a:lnTo>
                  <a:pt x="82105" y="3136"/>
                </a:lnTo>
                <a:lnTo>
                  <a:pt x="82105" y="5499"/>
                </a:lnTo>
                <a:lnTo>
                  <a:pt x="83870" y="6121"/>
                </a:lnTo>
                <a:lnTo>
                  <a:pt x="84759" y="5499"/>
                </a:lnTo>
                <a:lnTo>
                  <a:pt x="85636" y="3771"/>
                </a:lnTo>
                <a:lnTo>
                  <a:pt x="83870" y="1892"/>
                </a:lnTo>
                <a:lnTo>
                  <a:pt x="82994" y="1257"/>
                </a:lnTo>
                <a:lnTo>
                  <a:pt x="80340" y="0"/>
                </a:lnTo>
                <a:lnTo>
                  <a:pt x="77685" y="635"/>
                </a:lnTo>
                <a:lnTo>
                  <a:pt x="74168" y="1892"/>
                </a:lnTo>
                <a:lnTo>
                  <a:pt x="71513" y="4241"/>
                </a:lnTo>
                <a:lnTo>
                  <a:pt x="70624" y="6121"/>
                </a:lnTo>
                <a:lnTo>
                  <a:pt x="68859" y="12407"/>
                </a:lnTo>
                <a:lnTo>
                  <a:pt x="68859" y="21043"/>
                </a:lnTo>
                <a:lnTo>
                  <a:pt x="69748" y="24028"/>
                </a:lnTo>
                <a:lnTo>
                  <a:pt x="72402" y="27787"/>
                </a:lnTo>
                <a:lnTo>
                  <a:pt x="75044" y="29679"/>
                </a:lnTo>
                <a:lnTo>
                  <a:pt x="78574" y="29044"/>
                </a:lnTo>
                <a:lnTo>
                  <a:pt x="76796" y="29044"/>
                </a:lnTo>
                <a:lnTo>
                  <a:pt x="74168" y="26530"/>
                </a:lnTo>
                <a:lnTo>
                  <a:pt x="73279" y="25273"/>
                </a:lnTo>
                <a:lnTo>
                  <a:pt x="72402" y="22301"/>
                </a:lnTo>
                <a:lnTo>
                  <a:pt x="72402" y="18529"/>
                </a:lnTo>
                <a:lnTo>
                  <a:pt x="73279" y="16649"/>
                </a:lnTo>
                <a:lnTo>
                  <a:pt x="75044" y="14135"/>
                </a:lnTo>
                <a:lnTo>
                  <a:pt x="78574" y="13030"/>
                </a:lnTo>
                <a:lnTo>
                  <a:pt x="79451" y="13030"/>
                </a:lnTo>
                <a:lnTo>
                  <a:pt x="82994" y="14757"/>
                </a:lnTo>
                <a:lnTo>
                  <a:pt x="82994" y="16649"/>
                </a:lnTo>
                <a:lnTo>
                  <a:pt x="83870" y="20408"/>
                </a:lnTo>
                <a:lnTo>
                  <a:pt x="83870" y="24650"/>
                </a:lnTo>
                <a:lnTo>
                  <a:pt x="82994" y="27165"/>
                </a:lnTo>
                <a:lnTo>
                  <a:pt x="82105" y="28422"/>
                </a:lnTo>
                <a:lnTo>
                  <a:pt x="75044" y="29679"/>
                </a:lnTo>
                <a:lnTo>
                  <a:pt x="78574" y="30302"/>
                </a:lnTo>
                <a:lnTo>
                  <a:pt x="81216" y="29679"/>
                </a:lnTo>
                <a:lnTo>
                  <a:pt x="84759" y="27787"/>
                </a:lnTo>
                <a:lnTo>
                  <a:pt x="84759" y="27165"/>
                </a:lnTo>
                <a:lnTo>
                  <a:pt x="86525" y="24028"/>
                </a:lnTo>
                <a:lnTo>
                  <a:pt x="86525" y="17272"/>
                </a:lnTo>
                <a:close/>
              </a:path>
              <a:path w="451485" h="132080">
                <a:moveTo>
                  <a:pt x="110363" y="29044"/>
                </a:moveTo>
                <a:lnTo>
                  <a:pt x="108597" y="28422"/>
                </a:lnTo>
                <a:lnTo>
                  <a:pt x="107708" y="27165"/>
                </a:lnTo>
                <a:lnTo>
                  <a:pt x="103289" y="7759"/>
                </a:lnTo>
                <a:lnTo>
                  <a:pt x="103289" y="17894"/>
                </a:lnTo>
                <a:lnTo>
                  <a:pt x="96227" y="17894"/>
                </a:lnTo>
                <a:lnTo>
                  <a:pt x="99771" y="3771"/>
                </a:lnTo>
                <a:lnTo>
                  <a:pt x="103289" y="17894"/>
                </a:lnTo>
                <a:lnTo>
                  <a:pt x="103289" y="7759"/>
                </a:lnTo>
                <a:lnTo>
                  <a:pt x="101523" y="0"/>
                </a:lnTo>
                <a:lnTo>
                  <a:pt x="98882" y="635"/>
                </a:lnTo>
                <a:lnTo>
                  <a:pt x="91808" y="27165"/>
                </a:lnTo>
                <a:lnTo>
                  <a:pt x="90932" y="28422"/>
                </a:lnTo>
                <a:lnTo>
                  <a:pt x="90043" y="29044"/>
                </a:lnTo>
                <a:lnTo>
                  <a:pt x="89179" y="29044"/>
                </a:lnTo>
                <a:lnTo>
                  <a:pt x="89179" y="30302"/>
                </a:lnTo>
                <a:lnTo>
                  <a:pt x="96227" y="30302"/>
                </a:lnTo>
                <a:lnTo>
                  <a:pt x="96227" y="29044"/>
                </a:lnTo>
                <a:lnTo>
                  <a:pt x="95351" y="29044"/>
                </a:lnTo>
                <a:lnTo>
                  <a:pt x="93586" y="27787"/>
                </a:lnTo>
                <a:lnTo>
                  <a:pt x="93586" y="25273"/>
                </a:lnTo>
                <a:lnTo>
                  <a:pt x="95351" y="19151"/>
                </a:lnTo>
                <a:lnTo>
                  <a:pt x="103289" y="19151"/>
                </a:lnTo>
                <a:lnTo>
                  <a:pt x="105054" y="26530"/>
                </a:lnTo>
                <a:lnTo>
                  <a:pt x="105054" y="28422"/>
                </a:lnTo>
                <a:lnTo>
                  <a:pt x="104178" y="29044"/>
                </a:lnTo>
                <a:lnTo>
                  <a:pt x="103289" y="29044"/>
                </a:lnTo>
                <a:lnTo>
                  <a:pt x="103289" y="30302"/>
                </a:lnTo>
                <a:lnTo>
                  <a:pt x="110363" y="30302"/>
                </a:lnTo>
                <a:lnTo>
                  <a:pt x="110363" y="29044"/>
                </a:lnTo>
                <a:close/>
              </a:path>
              <a:path w="451485" h="132080">
                <a:moveTo>
                  <a:pt x="359308" y="114300"/>
                </a:moveTo>
                <a:lnTo>
                  <a:pt x="358432" y="110528"/>
                </a:lnTo>
                <a:lnTo>
                  <a:pt x="357543" y="107391"/>
                </a:lnTo>
                <a:lnTo>
                  <a:pt x="356666" y="105029"/>
                </a:lnTo>
                <a:lnTo>
                  <a:pt x="355777" y="103771"/>
                </a:lnTo>
                <a:lnTo>
                  <a:pt x="355777" y="112407"/>
                </a:lnTo>
                <a:lnTo>
                  <a:pt x="355777" y="120421"/>
                </a:lnTo>
                <a:lnTo>
                  <a:pt x="354012" y="126542"/>
                </a:lnTo>
                <a:lnTo>
                  <a:pt x="352247" y="129057"/>
                </a:lnTo>
                <a:lnTo>
                  <a:pt x="349605" y="130314"/>
                </a:lnTo>
                <a:lnTo>
                  <a:pt x="347840" y="129057"/>
                </a:lnTo>
                <a:lnTo>
                  <a:pt x="346075" y="126542"/>
                </a:lnTo>
                <a:lnTo>
                  <a:pt x="346075" y="126072"/>
                </a:lnTo>
                <a:lnTo>
                  <a:pt x="345186" y="123558"/>
                </a:lnTo>
                <a:lnTo>
                  <a:pt x="344297" y="120421"/>
                </a:lnTo>
                <a:lnTo>
                  <a:pt x="344297" y="112407"/>
                </a:lnTo>
                <a:lnTo>
                  <a:pt x="345186" y="108648"/>
                </a:lnTo>
                <a:lnTo>
                  <a:pt x="346075" y="106286"/>
                </a:lnTo>
                <a:lnTo>
                  <a:pt x="347840" y="103771"/>
                </a:lnTo>
                <a:lnTo>
                  <a:pt x="349605" y="102527"/>
                </a:lnTo>
                <a:lnTo>
                  <a:pt x="352247" y="103149"/>
                </a:lnTo>
                <a:lnTo>
                  <a:pt x="354012" y="106286"/>
                </a:lnTo>
                <a:lnTo>
                  <a:pt x="354901" y="108648"/>
                </a:lnTo>
                <a:lnTo>
                  <a:pt x="355777" y="112407"/>
                </a:lnTo>
                <a:lnTo>
                  <a:pt x="355777" y="103771"/>
                </a:lnTo>
                <a:lnTo>
                  <a:pt x="353123" y="101892"/>
                </a:lnTo>
                <a:lnTo>
                  <a:pt x="349605" y="101269"/>
                </a:lnTo>
                <a:lnTo>
                  <a:pt x="348716" y="101269"/>
                </a:lnTo>
                <a:lnTo>
                  <a:pt x="346075" y="102527"/>
                </a:lnTo>
                <a:lnTo>
                  <a:pt x="343420" y="105029"/>
                </a:lnTo>
                <a:lnTo>
                  <a:pt x="343420" y="106286"/>
                </a:lnTo>
                <a:lnTo>
                  <a:pt x="341655" y="109270"/>
                </a:lnTo>
                <a:lnTo>
                  <a:pt x="340766" y="112407"/>
                </a:lnTo>
                <a:lnTo>
                  <a:pt x="340766" y="117906"/>
                </a:lnTo>
                <a:lnTo>
                  <a:pt x="349605" y="131559"/>
                </a:lnTo>
                <a:lnTo>
                  <a:pt x="351358" y="131559"/>
                </a:lnTo>
                <a:lnTo>
                  <a:pt x="354012" y="129679"/>
                </a:lnTo>
                <a:lnTo>
                  <a:pt x="356666" y="127165"/>
                </a:lnTo>
                <a:lnTo>
                  <a:pt x="356666" y="126072"/>
                </a:lnTo>
                <a:lnTo>
                  <a:pt x="358432" y="123558"/>
                </a:lnTo>
                <a:lnTo>
                  <a:pt x="358432" y="119786"/>
                </a:lnTo>
                <a:lnTo>
                  <a:pt x="359308" y="116179"/>
                </a:lnTo>
                <a:lnTo>
                  <a:pt x="359308" y="114300"/>
                </a:lnTo>
                <a:close/>
              </a:path>
              <a:path w="451485" h="132080">
                <a:moveTo>
                  <a:pt x="361086" y="67348"/>
                </a:moveTo>
                <a:lnTo>
                  <a:pt x="352247" y="67348"/>
                </a:lnTo>
                <a:lnTo>
                  <a:pt x="352247" y="68605"/>
                </a:lnTo>
                <a:lnTo>
                  <a:pt x="353123" y="68605"/>
                </a:lnTo>
                <a:lnTo>
                  <a:pt x="354888" y="69240"/>
                </a:lnTo>
                <a:lnTo>
                  <a:pt x="355777" y="70967"/>
                </a:lnTo>
                <a:lnTo>
                  <a:pt x="355777" y="76619"/>
                </a:lnTo>
                <a:lnTo>
                  <a:pt x="354012" y="79133"/>
                </a:lnTo>
                <a:lnTo>
                  <a:pt x="351358" y="79603"/>
                </a:lnTo>
                <a:lnTo>
                  <a:pt x="350494" y="79603"/>
                </a:lnTo>
                <a:lnTo>
                  <a:pt x="347840" y="78498"/>
                </a:lnTo>
                <a:lnTo>
                  <a:pt x="346075" y="75361"/>
                </a:lnTo>
                <a:lnTo>
                  <a:pt x="345186" y="73482"/>
                </a:lnTo>
                <a:lnTo>
                  <a:pt x="344297" y="69862"/>
                </a:lnTo>
                <a:lnTo>
                  <a:pt x="344297" y="61074"/>
                </a:lnTo>
                <a:lnTo>
                  <a:pt x="345186" y="58089"/>
                </a:lnTo>
                <a:lnTo>
                  <a:pt x="346075" y="55575"/>
                </a:lnTo>
                <a:lnTo>
                  <a:pt x="348716" y="53073"/>
                </a:lnTo>
                <a:lnTo>
                  <a:pt x="351358" y="51816"/>
                </a:lnTo>
                <a:lnTo>
                  <a:pt x="352247" y="51816"/>
                </a:lnTo>
                <a:lnTo>
                  <a:pt x="354888" y="53695"/>
                </a:lnTo>
                <a:lnTo>
                  <a:pt x="355777" y="54952"/>
                </a:lnTo>
                <a:lnTo>
                  <a:pt x="357543" y="58724"/>
                </a:lnTo>
                <a:lnTo>
                  <a:pt x="358432" y="58724"/>
                </a:lnTo>
                <a:lnTo>
                  <a:pt x="357543" y="50711"/>
                </a:lnTo>
                <a:lnTo>
                  <a:pt x="356666" y="51181"/>
                </a:lnTo>
                <a:lnTo>
                  <a:pt x="354901" y="51816"/>
                </a:lnTo>
                <a:lnTo>
                  <a:pt x="353123" y="51181"/>
                </a:lnTo>
                <a:lnTo>
                  <a:pt x="351358" y="50711"/>
                </a:lnTo>
                <a:lnTo>
                  <a:pt x="349605" y="50711"/>
                </a:lnTo>
                <a:lnTo>
                  <a:pt x="346075" y="52438"/>
                </a:lnTo>
                <a:lnTo>
                  <a:pt x="343420" y="56210"/>
                </a:lnTo>
                <a:lnTo>
                  <a:pt x="341655" y="59347"/>
                </a:lnTo>
                <a:lnTo>
                  <a:pt x="341655" y="62331"/>
                </a:lnTo>
                <a:lnTo>
                  <a:pt x="340766" y="66103"/>
                </a:lnTo>
                <a:lnTo>
                  <a:pt x="340766" y="69862"/>
                </a:lnTo>
                <a:lnTo>
                  <a:pt x="341655" y="72847"/>
                </a:lnTo>
                <a:lnTo>
                  <a:pt x="343420" y="76619"/>
                </a:lnTo>
                <a:lnTo>
                  <a:pt x="345186" y="78498"/>
                </a:lnTo>
                <a:lnTo>
                  <a:pt x="347840" y="80225"/>
                </a:lnTo>
                <a:lnTo>
                  <a:pt x="351358" y="80860"/>
                </a:lnTo>
                <a:lnTo>
                  <a:pt x="354012" y="80860"/>
                </a:lnTo>
                <a:lnTo>
                  <a:pt x="355777" y="79603"/>
                </a:lnTo>
                <a:lnTo>
                  <a:pt x="356666" y="79133"/>
                </a:lnTo>
                <a:lnTo>
                  <a:pt x="358432" y="79133"/>
                </a:lnTo>
                <a:lnTo>
                  <a:pt x="358432" y="70332"/>
                </a:lnTo>
                <a:lnTo>
                  <a:pt x="359308" y="69240"/>
                </a:lnTo>
                <a:lnTo>
                  <a:pt x="360197" y="68605"/>
                </a:lnTo>
                <a:lnTo>
                  <a:pt x="361086" y="68605"/>
                </a:lnTo>
                <a:lnTo>
                  <a:pt x="361086" y="67348"/>
                </a:lnTo>
                <a:close/>
              </a:path>
              <a:path w="451485" h="132080">
                <a:moveTo>
                  <a:pt x="361950" y="29044"/>
                </a:moveTo>
                <a:lnTo>
                  <a:pt x="360197" y="28422"/>
                </a:lnTo>
                <a:lnTo>
                  <a:pt x="359308" y="27165"/>
                </a:lnTo>
                <a:lnTo>
                  <a:pt x="354901" y="7810"/>
                </a:lnTo>
                <a:lnTo>
                  <a:pt x="354901" y="17894"/>
                </a:lnTo>
                <a:lnTo>
                  <a:pt x="346951" y="17894"/>
                </a:lnTo>
                <a:lnTo>
                  <a:pt x="350494" y="3771"/>
                </a:lnTo>
                <a:lnTo>
                  <a:pt x="351358" y="3771"/>
                </a:lnTo>
                <a:lnTo>
                  <a:pt x="354901" y="17894"/>
                </a:lnTo>
                <a:lnTo>
                  <a:pt x="354901" y="7810"/>
                </a:lnTo>
                <a:lnTo>
                  <a:pt x="353123" y="0"/>
                </a:lnTo>
                <a:lnTo>
                  <a:pt x="350494" y="635"/>
                </a:lnTo>
                <a:lnTo>
                  <a:pt x="343420" y="27165"/>
                </a:lnTo>
                <a:lnTo>
                  <a:pt x="342531" y="28422"/>
                </a:lnTo>
                <a:lnTo>
                  <a:pt x="341655" y="29044"/>
                </a:lnTo>
                <a:lnTo>
                  <a:pt x="340766" y="29044"/>
                </a:lnTo>
                <a:lnTo>
                  <a:pt x="340766" y="30302"/>
                </a:lnTo>
                <a:lnTo>
                  <a:pt x="347840" y="30302"/>
                </a:lnTo>
                <a:lnTo>
                  <a:pt x="347840" y="29044"/>
                </a:lnTo>
                <a:lnTo>
                  <a:pt x="346951" y="29044"/>
                </a:lnTo>
                <a:lnTo>
                  <a:pt x="345186" y="27787"/>
                </a:lnTo>
                <a:lnTo>
                  <a:pt x="345186" y="25273"/>
                </a:lnTo>
                <a:lnTo>
                  <a:pt x="346951" y="19151"/>
                </a:lnTo>
                <a:lnTo>
                  <a:pt x="354901" y="19151"/>
                </a:lnTo>
                <a:lnTo>
                  <a:pt x="356666" y="26530"/>
                </a:lnTo>
                <a:lnTo>
                  <a:pt x="356666" y="28422"/>
                </a:lnTo>
                <a:lnTo>
                  <a:pt x="354901" y="29044"/>
                </a:lnTo>
                <a:lnTo>
                  <a:pt x="354901" y="30302"/>
                </a:lnTo>
                <a:lnTo>
                  <a:pt x="361950" y="30302"/>
                </a:lnTo>
                <a:lnTo>
                  <a:pt x="361950" y="29044"/>
                </a:lnTo>
                <a:close/>
              </a:path>
              <a:path w="451485" h="132080">
                <a:moveTo>
                  <a:pt x="369023" y="129057"/>
                </a:moveTo>
                <a:lnTo>
                  <a:pt x="368134" y="127165"/>
                </a:lnTo>
                <a:lnTo>
                  <a:pt x="366369" y="126542"/>
                </a:lnTo>
                <a:lnTo>
                  <a:pt x="365493" y="127165"/>
                </a:lnTo>
                <a:lnTo>
                  <a:pt x="364604" y="129057"/>
                </a:lnTo>
                <a:lnTo>
                  <a:pt x="365493" y="130937"/>
                </a:lnTo>
                <a:lnTo>
                  <a:pt x="366369" y="131559"/>
                </a:lnTo>
                <a:lnTo>
                  <a:pt x="368134" y="130937"/>
                </a:lnTo>
                <a:lnTo>
                  <a:pt x="369023" y="129057"/>
                </a:lnTo>
                <a:close/>
              </a:path>
              <a:path w="451485" h="132080">
                <a:moveTo>
                  <a:pt x="383146" y="70967"/>
                </a:moveTo>
                <a:lnTo>
                  <a:pt x="381381" y="67983"/>
                </a:lnTo>
                <a:lnTo>
                  <a:pt x="379615" y="66103"/>
                </a:lnTo>
                <a:lnTo>
                  <a:pt x="379615" y="72847"/>
                </a:lnTo>
                <a:lnTo>
                  <a:pt x="379615" y="74726"/>
                </a:lnTo>
                <a:lnTo>
                  <a:pt x="377850" y="77876"/>
                </a:lnTo>
                <a:lnTo>
                  <a:pt x="376961" y="78498"/>
                </a:lnTo>
                <a:lnTo>
                  <a:pt x="373443" y="79603"/>
                </a:lnTo>
                <a:lnTo>
                  <a:pt x="369900" y="79603"/>
                </a:lnTo>
                <a:lnTo>
                  <a:pt x="369023" y="79133"/>
                </a:lnTo>
                <a:lnTo>
                  <a:pt x="368134" y="78498"/>
                </a:lnTo>
                <a:lnTo>
                  <a:pt x="368134" y="65468"/>
                </a:lnTo>
                <a:lnTo>
                  <a:pt x="372554" y="65468"/>
                </a:lnTo>
                <a:lnTo>
                  <a:pt x="375196" y="65468"/>
                </a:lnTo>
                <a:lnTo>
                  <a:pt x="377850" y="66725"/>
                </a:lnTo>
                <a:lnTo>
                  <a:pt x="378726" y="69240"/>
                </a:lnTo>
                <a:lnTo>
                  <a:pt x="379615" y="72847"/>
                </a:lnTo>
                <a:lnTo>
                  <a:pt x="379615" y="66103"/>
                </a:lnTo>
                <a:lnTo>
                  <a:pt x="376097" y="64211"/>
                </a:lnTo>
                <a:lnTo>
                  <a:pt x="377850" y="63588"/>
                </a:lnTo>
                <a:lnTo>
                  <a:pt x="380504" y="61696"/>
                </a:lnTo>
                <a:lnTo>
                  <a:pt x="380504" y="61074"/>
                </a:lnTo>
                <a:lnTo>
                  <a:pt x="381381" y="58089"/>
                </a:lnTo>
                <a:lnTo>
                  <a:pt x="381381" y="55575"/>
                </a:lnTo>
                <a:lnTo>
                  <a:pt x="379615" y="52438"/>
                </a:lnTo>
                <a:lnTo>
                  <a:pt x="378726" y="52019"/>
                </a:lnTo>
                <a:lnTo>
                  <a:pt x="378726" y="58089"/>
                </a:lnTo>
                <a:lnTo>
                  <a:pt x="378726" y="59969"/>
                </a:lnTo>
                <a:lnTo>
                  <a:pt x="376961" y="62331"/>
                </a:lnTo>
                <a:lnTo>
                  <a:pt x="376097" y="62953"/>
                </a:lnTo>
                <a:lnTo>
                  <a:pt x="373443" y="64211"/>
                </a:lnTo>
                <a:lnTo>
                  <a:pt x="368134" y="64211"/>
                </a:lnTo>
                <a:lnTo>
                  <a:pt x="368134" y="53695"/>
                </a:lnTo>
                <a:lnTo>
                  <a:pt x="369023" y="52438"/>
                </a:lnTo>
                <a:lnTo>
                  <a:pt x="369900" y="51816"/>
                </a:lnTo>
                <a:lnTo>
                  <a:pt x="373443" y="51816"/>
                </a:lnTo>
                <a:lnTo>
                  <a:pt x="376961" y="53073"/>
                </a:lnTo>
                <a:lnTo>
                  <a:pt x="377850" y="54317"/>
                </a:lnTo>
                <a:lnTo>
                  <a:pt x="378726" y="58089"/>
                </a:lnTo>
                <a:lnTo>
                  <a:pt x="378726" y="52019"/>
                </a:lnTo>
                <a:lnTo>
                  <a:pt x="376961" y="51181"/>
                </a:lnTo>
                <a:lnTo>
                  <a:pt x="362851" y="51181"/>
                </a:lnTo>
                <a:lnTo>
                  <a:pt x="362851" y="51816"/>
                </a:lnTo>
                <a:lnTo>
                  <a:pt x="364604" y="51816"/>
                </a:lnTo>
                <a:lnTo>
                  <a:pt x="365493" y="52438"/>
                </a:lnTo>
                <a:lnTo>
                  <a:pt x="365493" y="79133"/>
                </a:lnTo>
                <a:lnTo>
                  <a:pt x="364604" y="79603"/>
                </a:lnTo>
                <a:lnTo>
                  <a:pt x="362851" y="79603"/>
                </a:lnTo>
                <a:lnTo>
                  <a:pt x="362851" y="80860"/>
                </a:lnTo>
                <a:lnTo>
                  <a:pt x="373443" y="80860"/>
                </a:lnTo>
                <a:lnTo>
                  <a:pt x="377850" y="80225"/>
                </a:lnTo>
                <a:lnTo>
                  <a:pt x="380504" y="78498"/>
                </a:lnTo>
                <a:lnTo>
                  <a:pt x="382270" y="76619"/>
                </a:lnTo>
                <a:lnTo>
                  <a:pt x="383146" y="72847"/>
                </a:lnTo>
                <a:lnTo>
                  <a:pt x="383146" y="70967"/>
                </a:lnTo>
                <a:close/>
              </a:path>
              <a:path w="451485" h="132080">
                <a:moveTo>
                  <a:pt x="384035" y="8013"/>
                </a:moveTo>
                <a:lnTo>
                  <a:pt x="382270" y="635"/>
                </a:lnTo>
                <a:lnTo>
                  <a:pt x="381381" y="1257"/>
                </a:lnTo>
                <a:lnTo>
                  <a:pt x="380504" y="1257"/>
                </a:lnTo>
                <a:lnTo>
                  <a:pt x="377850" y="635"/>
                </a:lnTo>
                <a:lnTo>
                  <a:pt x="376097" y="635"/>
                </a:lnTo>
                <a:lnTo>
                  <a:pt x="372554" y="635"/>
                </a:lnTo>
                <a:lnTo>
                  <a:pt x="369900" y="2514"/>
                </a:lnTo>
                <a:lnTo>
                  <a:pt x="367258" y="4864"/>
                </a:lnTo>
                <a:lnTo>
                  <a:pt x="367258" y="5499"/>
                </a:lnTo>
                <a:lnTo>
                  <a:pt x="365493" y="8636"/>
                </a:lnTo>
                <a:lnTo>
                  <a:pt x="364604" y="11772"/>
                </a:lnTo>
                <a:lnTo>
                  <a:pt x="364604" y="21666"/>
                </a:lnTo>
                <a:lnTo>
                  <a:pt x="365493" y="24650"/>
                </a:lnTo>
                <a:lnTo>
                  <a:pt x="367258" y="27165"/>
                </a:lnTo>
                <a:lnTo>
                  <a:pt x="371678" y="30302"/>
                </a:lnTo>
                <a:lnTo>
                  <a:pt x="375196" y="30937"/>
                </a:lnTo>
                <a:lnTo>
                  <a:pt x="377850" y="30302"/>
                </a:lnTo>
                <a:lnTo>
                  <a:pt x="380504" y="28422"/>
                </a:lnTo>
                <a:lnTo>
                  <a:pt x="382270" y="25908"/>
                </a:lnTo>
                <a:lnTo>
                  <a:pt x="384035" y="22301"/>
                </a:lnTo>
                <a:lnTo>
                  <a:pt x="383146" y="21666"/>
                </a:lnTo>
                <a:lnTo>
                  <a:pt x="382270" y="24028"/>
                </a:lnTo>
                <a:lnTo>
                  <a:pt x="380504" y="27165"/>
                </a:lnTo>
                <a:lnTo>
                  <a:pt x="378726" y="28422"/>
                </a:lnTo>
                <a:lnTo>
                  <a:pt x="375196" y="29044"/>
                </a:lnTo>
                <a:lnTo>
                  <a:pt x="374307" y="29044"/>
                </a:lnTo>
                <a:lnTo>
                  <a:pt x="371678" y="27787"/>
                </a:lnTo>
                <a:lnTo>
                  <a:pt x="369023" y="25273"/>
                </a:lnTo>
                <a:lnTo>
                  <a:pt x="368134" y="22923"/>
                </a:lnTo>
                <a:lnTo>
                  <a:pt x="368134" y="19151"/>
                </a:lnTo>
                <a:lnTo>
                  <a:pt x="367258" y="15392"/>
                </a:lnTo>
                <a:lnTo>
                  <a:pt x="368134" y="11772"/>
                </a:lnTo>
                <a:lnTo>
                  <a:pt x="369900" y="5499"/>
                </a:lnTo>
                <a:lnTo>
                  <a:pt x="369900" y="4864"/>
                </a:lnTo>
                <a:lnTo>
                  <a:pt x="372554" y="2514"/>
                </a:lnTo>
                <a:lnTo>
                  <a:pt x="375196" y="1892"/>
                </a:lnTo>
                <a:lnTo>
                  <a:pt x="376961" y="1892"/>
                </a:lnTo>
                <a:lnTo>
                  <a:pt x="379615" y="3136"/>
                </a:lnTo>
                <a:lnTo>
                  <a:pt x="381381" y="4864"/>
                </a:lnTo>
                <a:lnTo>
                  <a:pt x="383146" y="8013"/>
                </a:lnTo>
                <a:lnTo>
                  <a:pt x="384035" y="8013"/>
                </a:lnTo>
                <a:close/>
              </a:path>
              <a:path w="451485" h="132080">
                <a:moveTo>
                  <a:pt x="403453" y="121043"/>
                </a:moveTo>
                <a:lnTo>
                  <a:pt x="402564" y="117284"/>
                </a:lnTo>
                <a:lnTo>
                  <a:pt x="400799" y="114300"/>
                </a:lnTo>
                <a:lnTo>
                  <a:pt x="399034" y="113042"/>
                </a:lnTo>
                <a:lnTo>
                  <a:pt x="395516" y="111785"/>
                </a:lnTo>
                <a:lnTo>
                  <a:pt x="391972" y="112407"/>
                </a:lnTo>
                <a:lnTo>
                  <a:pt x="391096" y="113042"/>
                </a:lnTo>
                <a:lnTo>
                  <a:pt x="388442" y="115557"/>
                </a:lnTo>
                <a:lnTo>
                  <a:pt x="389318" y="104406"/>
                </a:lnTo>
                <a:lnTo>
                  <a:pt x="401688" y="104406"/>
                </a:lnTo>
                <a:lnTo>
                  <a:pt x="402564" y="101269"/>
                </a:lnTo>
                <a:lnTo>
                  <a:pt x="388442" y="101269"/>
                </a:lnTo>
                <a:lnTo>
                  <a:pt x="387553" y="117284"/>
                </a:lnTo>
                <a:lnTo>
                  <a:pt x="389318" y="117284"/>
                </a:lnTo>
                <a:lnTo>
                  <a:pt x="391972" y="114300"/>
                </a:lnTo>
                <a:lnTo>
                  <a:pt x="394627" y="113665"/>
                </a:lnTo>
                <a:lnTo>
                  <a:pt x="396392" y="113665"/>
                </a:lnTo>
                <a:lnTo>
                  <a:pt x="399034" y="116179"/>
                </a:lnTo>
                <a:lnTo>
                  <a:pt x="399910" y="117906"/>
                </a:lnTo>
                <a:lnTo>
                  <a:pt x="399910" y="124815"/>
                </a:lnTo>
                <a:lnTo>
                  <a:pt x="399034" y="127800"/>
                </a:lnTo>
                <a:lnTo>
                  <a:pt x="397281" y="129057"/>
                </a:lnTo>
                <a:lnTo>
                  <a:pt x="394627" y="130314"/>
                </a:lnTo>
                <a:lnTo>
                  <a:pt x="391096" y="129679"/>
                </a:lnTo>
                <a:lnTo>
                  <a:pt x="389318" y="127165"/>
                </a:lnTo>
                <a:lnTo>
                  <a:pt x="389318" y="126072"/>
                </a:lnTo>
                <a:lnTo>
                  <a:pt x="390207" y="124815"/>
                </a:lnTo>
                <a:lnTo>
                  <a:pt x="390207" y="123558"/>
                </a:lnTo>
                <a:lnTo>
                  <a:pt x="388442" y="122936"/>
                </a:lnTo>
                <a:lnTo>
                  <a:pt x="386689" y="123558"/>
                </a:lnTo>
                <a:lnTo>
                  <a:pt x="385800" y="125437"/>
                </a:lnTo>
                <a:lnTo>
                  <a:pt x="386689" y="126542"/>
                </a:lnTo>
                <a:lnTo>
                  <a:pt x="388442" y="129679"/>
                </a:lnTo>
                <a:lnTo>
                  <a:pt x="391096" y="130937"/>
                </a:lnTo>
                <a:lnTo>
                  <a:pt x="394627" y="131559"/>
                </a:lnTo>
                <a:lnTo>
                  <a:pt x="398145" y="130314"/>
                </a:lnTo>
                <a:lnTo>
                  <a:pt x="401688" y="127800"/>
                </a:lnTo>
                <a:lnTo>
                  <a:pt x="402564" y="124815"/>
                </a:lnTo>
                <a:lnTo>
                  <a:pt x="403453" y="121043"/>
                </a:lnTo>
                <a:close/>
              </a:path>
              <a:path w="451485" h="132080">
                <a:moveTo>
                  <a:pt x="405218" y="22923"/>
                </a:moveTo>
                <a:lnTo>
                  <a:pt x="403453" y="22923"/>
                </a:lnTo>
                <a:lnTo>
                  <a:pt x="402564" y="26530"/>
                </a:lnTo>
                <a:lnTo>
                  <a:pt x="399910" y="27787"/>
                </a:lnTo>
                <a:lnTo>
                  <a:pt x="389318" y="27787"/>
                </a:lnTo>
                <a:lnTo>
                  <a:pt x="390207" y="26530"/>
                </a:lnTo>
                <a:lnTo>
                  <a:pt x="392861" y="23393"/>
                </a:lnTo>
                <a:lnTo>
                  <a:pt x="392861" y="22923"/>
                </a:lnTo>
                <a:lnTo>
                  <a:pt x="394627" y="21043"/>
                </a:lnTo>
                <a:lnTo>
                  <a:pt x="397281" y="18529"/>
                </a:lnTo>
                <a:lnTo>
                  <a:pt x="400799" y="15392"/>
                </a:lnTo>
                <a:lnTo>
                  <a:pt x="403453" y="11772"/>
                </a:lnTo>
                <a:lnTo>
                  <a:pt x="404329" y="11150"/>
                </a:lnTo>
                <a:lnTo>
                  <a:pt x="404329" y="4864"/>
                </a:lnTo>
                <a:lnTo>
                  <a:pt x="402564" y="2514"/>
                </a:lnTo>
                <a:lnTo>
                  <a:pt x="399910" y="635"/>
                </a:lnTo>
                <a:lnTo>
                  <a:pt x="396392" y="0"/>
                </a:lnTo>
                <a:lnTo>
                  <a:pt x="393738" y="635"/>
                </a:lnTo>
                <a:lnTo>
                  <a:pt x="391096" y="1892"/>
                </a:lnTo>
                <a:lnTo>
                  <a:pt x="388442" y="4241"/>
                </a:lnTo>
                <a:lnTo>
                  <a:pt x="388442" y="9271"/>
                </a:lnTo>
                <a:lnTo>
                  <a:pt x="390207" y="10515"/>
                </a:lnTo>
                <a:lnTo>
                  <a:pt x="391972" y="9893"/>
                </a:lnTo>
                <a:lnTo>
                  <a:pt x="391972" y="6756"/>
                </a:lnTo>
                <a:lnTo>
                  <a:pt x="391096" y="5499"/>
                </a:lnTo>
                <a:lnTo>
                  <a:pt x="392861" y="2514"/>
                </a:lnTo>
                <a:lnTo>
                  <a:pt x="396392" y="1257"/>
                </a:lnTo>
                <a:lnTo>
                  <a:pt x="397281" y="1257"/>
                </a:lnTo>
                <a:lnTo>
                  <a:pt x="399910" y="3136"/>
                </a:lnTo>
                <a:lnTo>
                  <a:pt x="400799" y="4241"/>
                </a:lnTo>
                <a:lnTo>
                  <a:pt x="401688" y="8013"/>
                </a:lnTo>
                <a:lnTo>
                  <a:pt x="401688" y="9271"/>
                </a:lnTo>
                <a:lnTo>
                  <a:pt x="399910" y="12407"/>
                </a:lnTo>
                <a:lnTo>
                  <a:pt x="399910" y="13030"/>
                </a:lnTo>
                <a:lnTo>
                  <a:pt x="398145" y="15392"/>
                </a:lnTo>
                <a:lnTo>
                  <a:pt x="395516" y="17894"/>
                </a:lnTo>
                <a:lnTo>
                  <a:pt x="395516" y="18529"/>
                </a:lnTo>
                <a:lnTo>
                  <a:pt x="392861" y="21666"/>
                </a:lnTo>
                <a:lnTo>
                  <a:pt x="390207" y="24028"/>
                </a:lnTo>
                <a:lnTo>
                  <a:pt x="387553" y="27787"/>
                </a:lnTo>
                <a:lnTo>
                  <a:pt x="387553" y="30302"/>
                </a:lnTo>
                <a:lnTo>
                  <a:pt x="403453" y="30302"/>
                </a:lnTo>
                <a:lnTo>
                  <a:pt x="405218" y="22923"/>
                </a:lnTo>
                <a:close/>
              </a:path>
              <a:path w="451485" h="132080">
                <a:moveTo>
                  <a:pt x="428167" y="20408"/>
                </a:moveTo>
                <a:lnTo>
                  <a:pt x="426402" y="14135"/>
                </a:lnTo>
                <a:lnTo>
                  <a:pt x="423748" y="11772"/>
                </a:lnTo>
                <a:lnTo>
                  <a:pt x="420230" y="11150"/>
                </a:lnTo>
                <a:lnTo>
                  <a:pt x="415810" y="12407"/>
                </a:lnTo>
                <a:lnTo>
                  <a:pt x="414921" y="13030"/>
                </a:lnTo>
                <a:lnTo>
                  <a:pt x="413156" y="15392"/>
                </a:lnTo>
                <a:lnTo>
                  <a:pt x="413156" y="9271"/>
                </a:lnTo>
                <a:lnTo>
                  <a:pt x="414045" y="6121"/>
                </a:lnTo>
                <a:lnTo>
                  <a:pt x="414921" y="3771"/>
                </a:lnTo>
                <a:lnTo>
                  <a:pt x="416699" y="2514"/>
                </a:lnTo>
                <a:lnTo>
                  <a:pt x="420230" y="1257"/>
                </a:lnTo>
                <a:lnTo>
                  <a:pt x="421982" y="1892"/>
                </a:lnTo>
                <a:lnTo>
                  <a:pt x="422884" y="3136"/>
                </a:lnTo>
                <a:lnTo>
                  <a:pt x="422884" y="5499"/>
                </a:lnTo>
                <a:lnTo>
                  <a:pt x="424637" y="6121"/>
                </a:lnTo>
                <a:lnTo>
                  <a:pt x="425513" y="5499"/>
                </a:lnTo>
                <a:lnTo>
                  <a:pt x="426402" y="3771"/>
                </a:lnTo>
                <a:lnTo>
                  <a:pt x="424637" y="1892"/>
                </a:lnTo>
                <a:lnTo>
                  <a:pt x="423748" y="1257"/>
                </a:lnTo>
                <a:lnTo>
                  <a:pt x="421119" y="0"/>
                </a:lnTo>
                <a:lnTo>
                  <a:pt x="418465" y="635"/>
                </a:lnTo>
                <a:lnTo>
                  <a:pt x="414921" y="1892"/>
                </a:lnTo>
                <a:lnTo>
                  <a:pt x="413156" y="4241"/>
                </a:lnTo>
                <a:lnTo>
                  <a:pt x="411391" y="6121"/>
                </a:lnTo>
                <a:lnTo>
                  <a:pt x="409638" y="12407"/>
                </a:lnTo>
                <a:lnTo>
                  <a:pt x="409638" y="16649"/>
                </a:lnTo>
                <a:lnTo>
                  <a:pt x="410527" y="21043"/>
                </a:lnTo>
                <a:lnTo>
                  <a:pt x="410527" y="24028"/>
                </a:lnTo>
                <a:lnTo>
                  <a:pt x="413156" y="27787"/>
                </a:lnTo>
                <a:lnTo>
                  <a:pt x="415810" y="29679"/>
                </a:lnTo>
                <a:lnTo>
                  <a:pt x="419341" y="29044"/>
                </a:lnTo>
                <a:lnTo>
                  <a:pt x="417576" y="29044"/>
                </a:lnTo>
                <a:lnTo>
                  <a:pt x="414921" y="26530"/>
                </a:lnTo>
                <a:lnTo>
                  <a:pt x="414045" y="25273"/>
                </a:lnTo>
                <a:lnTo>
                  <a:pt x="413156" y="22301"/>
                </a:lnTo>
                <a:lnTo>
                  <a:pt x="413156" y="18529"/>
                </a:lnTo>
                <a:lnTo>
                  <a:pt x="414045" y="16649"/>
                </a:lnTo>
                <a:lnTo>
                  <a:pt x="416699" y="14135"/>
                </a:lnTo>
                <a:lnTo>
                  <a:pt x="419341" y="13030"/>
                </a:lnTo>
                <a:lnTo>
                  <a:pt x="420230" y="13030"/>
                </a:lnTo>
                <a:lnTo>
                  <a:pt x="423748" y="14757"/>
                </a:lnTo>
                <a:lnTo>
                  <a:pt x="424637" y="16649"/>
                </a:lnTo>
                <a:lnTo>
                  <a:pt x="424637" y="24650"/>
                </a:lnTo>
                <a:lnTo>
                  <a:pt x="423748" y="27165"/>
                </a:lnTo>
                <a:lnTo>
                  <a:pt x="422884" y="28422"/>
                </a:lnTo>
                <a:lnTo>
                  <a:pt x="415810" y="29679"/>
                </a:lnTo>
                <a:lnTo>
                  <a:pt x="419341" y="30302"/>
                </a:lnTo>
                <a:lnTo>
                  <a:pt x="421982" y="29679"/>
                </a:lnTo>
                <a:lnTo>
                  <a:pt x="425513" y="27787"/>
                </a:lnTo>
                <a:lnTo>
                  <a:pt x="426402" y="27165"/>
                </a:lnTo>
                <a:lnTo>
                  <a:pt x="427291" y="24028"/>
                </a:lnTo>
                <a:lnTo>
                  <a:pt x="428167" y="20408"/>
                </a:lnTo>
                <a:close/>
              </a:path>
              <a:path w="451485" h="132080">
                <a:moveTo>
                  <a:pt x="451129" y="21043"/>
                </a:moveTo>
                <a:lnTo>
                  <a:pt x="449351" y="17272"/>
                </a:lnTo>
                <a:lnTo>
                  <a:pt x="447586" y="15392"/>
                </a:lnTo>
                <a:lnTo>
                  <a:pt x="447586" y="22301"/>
                </a:lnTo>
                <a:lnTo>
                  <a:pt x="447586" y="24028"/>
                </a:lnTo>
                <a:lnTo>
                  <a:pt x="445833" y="27165"/>
                </a:lnTo>
                <a:lnTo>
                  <a:pt x="444931" y="28422"/>
                </a:lnTo>
                <a:lnTo>
                  <a:pt x="441413" y="29044"/>
                </a:lnTo>
                <a:lnTo>
                  <a:pt x="436994" y="29044"/>
                </a:lnTo>
                <a:lnTo>
                  <a:pt x="436118" y="27787"/>
                </a:lnTo>
                <a:lnTo>
                  <a:pt x="436118" y="14757"/>
                </a:lnTo>
                <a:lnTo>
                  <a:pt x="440524" y="14757"/>
                </a:lnTo>
                <a:lnTo>
                  <a:pt x="443179" y="14757"/>
                </a:lnTo>
                <a:lnTo>
                  <a:pt x="445833" y="16649"/>
                </a:lnTo>
                <a:lnTo>
                  <a:pt x="446722" y="18529"/>
                </a:lnTo>
                <a:lnTo>
                  <a:pt x="447586" y="22301"/>
                </a:lnTo>
                <a:lnTo>
                  <a:pt x="447586" y="15392"/>
                </a:lnTo>
                <a:lnTo>
                  <a:pt x="444068" y="14135"/>
                </a:lnTo>
                <a:lnTo>
                  <a:pt x="445833" y="13030"/>
                </a:lnTo>
                <a:lnTo>
                  <a:pt x="448475" y="11150"/>
                </a:lnTo>
                <a:lnTo>
                  <a:pt x="448475" y="10515"/>
                </a:lnTo>
                <a:lnTo>
                  <a:pt x="449351" y="7378"/>
                </a:lnTo>
                <a:lnTo>
                  <a:pt x="449351" y="4864"/>
                </a:lnTo>
                <a:lnTo>
                  <a:pt x="447586" y="1892"/>
                </a:lnTo>
                <a:lnTo>
                  <a:pt x="446722" y="1689"/>
                </a:lnTo>
                <a:lnTo>
                  <a:pt x="446722" y="7378"/>
                </a:lnTo>
                <a:lnTo>
                  <a:pt x="446722" y="9271"/>
                </a:lnTo>
                <a:lnTo>
                  <a:pt x="444931" y="12407"/>
                </a:lnTo>
                <a:lnTo>
                  <a:pt x="444068" y="12407"/>
                </a:lnTo>
                <a:lnTo>
                  <a:pt x="441413" y="13665"/>
                </a:lnTo>
                <a:lnTo>
                  <a:pt x="436118" y="13665"/>
                </a:lnTo>
                <a:lnTo>
                  <a:pt x="436118" y="3136"/>
                </a:lnTo>
                <a:lnTo>
                  <a:pt x="436994" y="1892"/>
                </a:lnTo>
                <a:lnTo>
                  <a:pt x="441413" y="1892"/>
                </a:lnTo>
                <a:lnTo>
                  <a:pt x="444931" y="2514"/>
                </a:lnTo>
                <a:lnTo>
                  <a:pt x="445833" y="3771"/>
                </a:lnTo>
                <a:lnTo>
                  <a:pt x="446722" y="7378"/>
                </a:lnTo>
                <a:lnTo>
                  <a:pt x="446722" y="1689"/>
                </a:lnTo>
                <a:lnTo>
                  <a:pt x="444931" y="1257"/>
                </a:lnTo>
                <a:lnTo>
                  <a:pt x="441413" y="635"/>
                </a:lnTo>
                <a:lnTo>
                  <a:pt x="430822" y="635"/>
                </a:lnTo>
                <a:lnTo>
                  <a:pt x="430822" y="1892"/>
                </a:lnTo>
                <a:lnTo>
                  <a:pt x="433476" y="1892"/>
                </a:lnTo>
                <a:lnTo>
                  <a:pt x="433476" y="29044"/>
                </a:lnTo>
                <a:lnTo>
                  <a:pt x="430822" y="29044"/>
                </a:lnTo>
                <a:lnTo>
                  <a:pt x="430822" y="30302"/>
                </a:lnTo>
                <a:lnTo>
                  <a:pt x="441413" y="30302"/>
                </a:lnTo>
                <a:lnTo>
                  <a:pt x="445833" y="29679"/>
                </a:lnTo>
                <a:lnTo>
                  <a:pt x="448475" y="27787"/>
                </a:lnTo>
                <a:lnTo>
                  <a:pt x="450240" y="25908"/>
                </a:lnTo>
                <a:lnTo>
                  <a:pt x="451129" y="22301"/>
                </a:lnTo>
                <a:lnTo>
                  <a:pt x="451129" y="2104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5" name="object 42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121</a:t>
            </a:r>
          </a:p>
        </p:txBody>
      </p:sp>
      <p:sp>
        <p:nvSpPr>
          <p:cNvPr id="426" name="文本框 425"/>
          <p:cNvSpPr txBox="1"/>
          <p:nvPr/>
        </p:nvSpPr>
        <p:spPr>
          <a:xfrm>
            <a:off x="289870" y="1449109"/>
            <a:ext cx="12741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altLang="zh-CN" sz="800" kern="0" dirty="0">
                <a:latin typeface="Arial Narrow" panose="020B0606020202030204" pitchFamily="34" charset="0"/>
              </a:rPr>
              <a:t>Блок управления климатической установки</a:t>
            </a:r>
          </a:p>
        </p:txBody>
      </p:sp>
      <p:sp>
        <p:nvSpPr>
          <p:cNvPr id="427" name="文本框 426"/>
          <p:cNvSpPr txBox="1"/>
          <p:nvPr/>
        </p:nvSpPr>
        <p:spPr>
          <a:xfrm>
            <a:off x="4747472" y="4036157"/>
            <a:ext cx="201814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400" kern="0" dirty="0">
                <a:latin typeface="Arial Narrow" panose="020B0606020202030204" pitchFamily="34" charset="0"/>
              </a:rPr>
              <a:t>Блок управления климатической установки</a:t>
            </a:r>
          </a:p>
        </p:txBody>
      </p:sp>
      <p:sp>
        <p:nvSpPr>
          <p:cNvPr id="428" name="文本框 427"/>
          <p:cNvSpPr txBox="1"/>
          <p:nvPr/>
        </p:nvSpPr>
        <p:spPr>
          <a:xfrm>
            <a:off x="8254232" y="3012071"/>
            <a:ext cx="130948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800" kern="0" dirty="0">
                <a:latin typeface="Arial Narrow" panose="020B0606020202030204" pitchFamily="34" charset="0"/>
              </a:rPr>
              <a:t>Задний блок управления климатической установки</a:t>
            </a:r>
          </a:p>
        </p:txBody>
      </p:sp>
      <p:sp>
        <p:nvSpPr>
          <p:cNvPr id="429" name="文本框 428"/>
          <p:cNvSpPr txBox="1"/>
          <p:nvPr/>
        </p:nvSpPr>
        <p:spPr>
          <a:xfrm>
            <a:off x="8293082" y="1596877"/>
            <a:ext cx="1309308" cy="33855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altLang="zh-CN" sz="80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Регулятор скорости </a:t>
            </a:r>
            <a:br>
              <a:rPr lang="ru-RU" altLang="zh-CN" sz="800" kern="0" dirty="0">
                <a:solidFill>
                  <a:srgbClr val="FF0000"/>
                </a:solidFill>
                <a:latin typeface="Arial Narrow" panose="020B0606020202030204" pitchFamily="34" charset="0"/>
              </a:rPr>
            </a:br>
            <a:r>
              <a:rPr lang="ru-RU" altLang="zh-CN" sz="80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заднего вентилятора</a:t>
            </a:r>
          </a:p>
        </p:txBody>
      </p:sp>
      <p:sp>
        <p:nvSpPr>
          <p:cNvPr id="430" name="文本框 429"/>
          <p:cNvSpPr txBox="1"/>
          <p:nvPr/>
        </p:nvSpPr>
        <p:spPr>
          <a:xfrm>
            <a:off x="1608811" y="6287282"/>
            <a:ext cx="114679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800" kern="0" dirty="0">
                <a:latin typeface="Arial Narrow" panose="020B0606020202030204" pitchFamily="34" charset="0"/>
              </a:rPr>
              <a:t>Привод заслонки рециркуляции воздуха</a:t>
            </a:r>
          </a:p>
        </p:txBody>
      </p:sp>
      <p:sp>
        <p:nvSpPr>
          <p:cNvPr id="431" name="文本框 430"/>
          <p:cNvSpPr txBox="1"/>
          <p:nvPr/>
        </p:nvSpPr>
        <p:spPr>
          <a:xfrm>
            <a:off x="2835670" y="6306282"/>
            <a:ext cx="1361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800" kern="0" dirty="0">
                <a:latin typeface="Arial Narrow" panose="020B0606020202030204" pitchFamily="34" charset="0"/>
              </a:rPr>
              <a:t>Привод заслонки регулирования температуры </a:t>
            </a:r>
            <a:r>
              <a:rPr lang="ru-RU" altLang="zh-CN" sz="800" b="1" kern="0" dirty="0">
                <a:latin typeface="Arial Narrow" panose="020B0606020202030204" pitchFamily="34" charset="0"/>
              </a:rPr>
              <a:t>слева</a:t>
            </a:r>
          </a:p>
        </p:txBody>
      </p:sp>
      <p:sp>
        <p:nvSpPr>
          <p:cNvPr id="432" name="文本框 431"/>
          <p:cNvSpPr txBox="1"/>
          <p:nvPr/>
        </p:nvSpPr>
        <p:spPr>
          <a:xfrm>
            <a:off x="4339061" y="6320562"/>
            <a:ext cx="136131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80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Привод заслонки регулирования температуры </a:t>
            </a:r>
            <a:r>
              <a:rPr lang="ru-RU" altLang="zh-CN" sz="800" b="1" kern="0" dirty="0">
                <a:solidFill>
                  <a:srgbClr val="FF0000"/>
                </a:solidFill>
                <a:latin typeface="Arial Narrow" panose="020B0606020202030204" pitchFamily="34" charset="0"/>
              </a:rPr>
              <a:t>справа</a:t>
            </a:r>
          </a:p>
        </p:txBody>
      </p:sp>
      <p:sp>
        <p:nvSpPr>
          <p:cNvPr id="433" name="文本框 432"/>
          <p:cNvSpPr txBox="1"/>
          <p:nvPr/>
        </p:nvSpPr>
        <p:spPr>
          <a:xfrm>
            <a:off x="5786165" y="6302464"/>
            <a:ext cx="137924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800" kern="0" dirty="0">
                <a:latin typeface="Arial Narrow" panose="020B0606020202030204" pitchFamily="34" charset="0"/>
              </a:rPr>
              <a:t>Привод заслонки распределения воздуха</a:t>
            </a:r>
          </a:p>
        </p:txBody>
      </p:sp>
      <p:sp>
        <p:nvSpPr>
          <p:cNvPr id="434" name="文本框 427"/>
          <p:cNvSpPr txBox="1"/>
          <p:nvPr/>
        </p:nvSpPr>
        <p:spPr>
          <a:xfrm>
            <a:off x="7434339" y="2087490"/>
            <a:ext cx="345209" cy="159462"/>
          </a:xfrm>
          <a:prstGeom prst="rect">
            <a:avLst/>
          </a:prstGeom>
          <a:noFill/>
          <a:ln w="12700">
            <a:solidFill>
              <a:srgbClr val="FF0000"/>
            </a:solidFill>
          </a:ln>
        </p:spPr>
        <p:txBody>
          <a:bodyPr wrap="square" lIns="18000" tIns="18000" rIns="18000" bIns="18000" rtlCol="0">
            <a:spAutoFit/>
          </a:bodyPr>
          <a:lstStyle/>
          <a:p>
            <a:pPr algn="ctr"/>
            <a:r>
              <a:rPr lang="ru-RU" altLang="zh-CN" sz="800" b="1" kern="0" dirty="0">
                <a:solidFill>
                  <a:srgbClr val="FF0000"/>
                </a:solidFill>
                <a:latin typeface="Arial Narrow" panose="020B0606020202030204" pitchFamily="34" charset="0"/>
              </a:rPr>
              <a:t>От IF37</a:t>
            </a:r>
          </a:p>
        </p:txBody>
      </p:sp>
      <p:sp>
        <p:nvSpPr>
          <p:cNvPr id="435" name="object 24"/>
          <p:cNvSpPr txBox="1"/>
          <p:nvPr/>
        </p:nvSpPr>
        <p:spPr>
          <a:xfrm>
            <a:off x="3866649" y="2022849"/>
            <a:ext cx="286573" cy="210314"/>
          </a:xfrm>
          <a:prstGeom prst="rect">
            <a:avLst/>
          </a:prstGeom>
        </p:spPr>
        <p:txBody>
          <a:bodyPr vert="horz" wrap="square" lIns="0" tIns="25400" rIns="0" bIns="0" rtlCol="0" anchor="ctr">
            <a:spAutoFit/>
          </a:bodyPr>
          <a:lstStyle/>
          <a:p>
            <a:pPr algn="ctr">
              <a:spcBef>
                <a:spcPts val="200"/>
              </a:spcBef>
            </a:pPr>
            <a:r>
              <a:rPr lang="ru-RU" sz="400" dirty="0">
                <a:latin typeface="Arial Narrow" panose="020B0606020202030204" pitchFamily="34" charset="0"/>
              </a:rPr>
              <a:t>К рег. вент. и подогрева сид. вод.</a:t>
            </a:r>
          </a:p>
        </p:txBody>
      </p:sp>
      <p:sp>
        <p:nvSpPr>
          <p:cNvPr id="436" name="object 387"/>
          <p:cNvSpPr txBox="1"/>
          <p:nvPr/>
        </p:nvSpPr>
        <p:spPr>
          <a:xfrm>
            <a:off x="7112227" y="3106225"/>
            <a:ext cx="668655" cy="208390"/>
          </a:xfrm>
          <a:prstGeom prst="rect">
            <a:avLst/>
          </a:prstGeom>
        </p:spPr>
        <p:txBody>
          <a:bodyPr vert="horz" wrap="square" lIns="0" tIns="23495" rIns="0" bIns="0" rtlCol="0" anchor="ctr">
            <a:spAutoFit/>
          </a:bodyPr>
          <a:lstStyle/>
          <a:p>
            <a:pPr marL="12700" marR="5080" algn="ctr">
              <a:spcBef>
                <a:spcPts val="185"/>
              </a:spcBef>
            </a:pPr>
            <a:r>
              <a:rPr lang="ru-RU" sz="6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Задн. панель упр. климат. установки</a:t>
            </a:r>
          </a:p>
        </p:txBody>
      </p:sp>
      <p:sp>
        <p:nvSpPr>
          <p:cNvPr id="24" name="Прямоугольник 23"/>
          <p:cNvSpPr/>
          <p:nvPr/>
        </p:nvSpPr>
        <p:spPr>
          <a:xfrm rot="16200000">
            <a:off x="2491512" y="1950787"/>
            <a:ext cx="848020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Реле электродвигателя вентилятора </a:t>
            </a:r>
          </a:p>
        </p:txBody>
      </p:sp>
      <p:sp>
        <p:nvSpPr>
          <p:cNvPr id="437" name="Прямоугольник 436"/>
          <p:cNvSpPr/>
          <p:nvPr/>
        </p:nvSpPr>
        <p:spPr>
          <a:xfrm rot="16200000">
            <a:off x="2582245" y="2733631"/>
            <a:ext cx="848020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Электродвигатель вентилятора</a:t>
            </a:r>
          </a:p>
        </p:txBody>
      </p:sp>
      <p:sp>
        <p:nvSpPr>
          <p:cNvPr id="438" name="Прямоугольник 437"/>
          <p:cNvSpPr/>
          <p:nvPr/>
        </p:nvSpPr>
        <p:spPr>
          <a:xfrm rot="16200000">
            <a:off x="2923215" y="3254267"/>
            <a:ext cx="848020" cy="3416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Сигнал обратной связи по напряжению вентилятора </a:t>
            </a:r>
          </a:p>
        </p:txBody>
      </p:sp>
      <p:sp>
        <p:nvSpPr>
          <p:cNvPr id="439" name="Прямоугольник 438"/>
          <p:cNvSpPr/>
          <p:nvPr/>
        </p:nvSpPr>
        <p:spPr>
          <a:xfrm rot="16200000">
            <a:off x="3850034" y="3322470"/>
            <a:ext cx="716535" cy="424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Сигнал управления скоростью вентилятора</a:t>
            </a:r>
          </a:p>
        </p:txBody>
      </p:sp>
      <p:sp>
        <p:nvSpPr>
          <p:cNvPr id="54" name="Прямоугольник 53"/>
          <p:cNvSpPr/>
          <p:nvPr/>
        </p:nvSpPr>
        <p:spPr>
          <a:xfrm>
            <a:off x="4236103" y="2831823"/>
            <a:ext cx="594085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Масса вентилятора</a:t>
            </a:r>
          </a:p>
        </p:txBody>
      </p:sp>
      <p:sp>
        <p:nvSpPr>
          <p:cNvPr id="440" name="Прямоугольник 439"/>
          <p:cNvSpPr/>
          <p:nvPr/>
        </p:nvSpPr>
        <p:spPr>
          <a:xfrm rot="16200000">
            <a:off x="1531495" y="5258096"/>
            <a:ext cx="982373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Привод заслонки рециркуляции воздуха -12 В (внутренняя циркуляция)</a:t>
            </a:r>
          </a:p>
        </p:txBody>
      </p:sp>
      <p:sp>
        <p:nvSpPr>
          <p:cNvPr id="441" name="Прямоугольник 440"/>
          <p:cNvSpPr/>
          <p:nvPr/>
        </p:nvSpPr>
        <p:spPr>
          <a:xfrm rot="16200000">
            <a:off x="1879167" y="5131288"/>
            <a:ext cx="784159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Привод заслонки рециркуляции воздуха +12 В (наружный воздух)</a:t>
            </a:r>
          </a:p>
        </p:txBody>
      </p:sp>
      <p:sp>
        <p:nvSpPr>
          <p:cNvPr id="442" name="Прямоугольник 441"/>
          <p:cNvSpPr/>
          <p:nvPr/>
        </p:nvSpPr>
        <p:spPr>
          <a:xfrm rot="16200000">
            <a:off x="2648988" y="5258097"/>
            <a:ext cx="982373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Привод заслонки регулирования температуры -12 В (макс. холод)</a:t>
            </a:r>
          </a:p>
        </p:txBody>
      </p:sp>
      <p:sp>
        <p:nvSpPr>
          <p:cNvPr id="443" name="Прямоугольник 442"/>
          <p:cNvSpPr/>
          <p:nvPr/>
        </p:nvSpPr>
        <p:spPr>
          <a:xfrm rot="16200000">
            <a:off x="2987800" y="5131968"/>
            <a:ext cx="784496" cy="25751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Привод заслонки регулирования температуры +12 В (макс. тепло)</a:t>
            </a:r>
          </a:p>
        </p:txBody>
      </p:sp>
      <p:sp>
        <p:nvSpPr>
          <p:cNvPr id="444" name="Прямоугольник 443"/>
          <p:cNvSpPr/>
          <p:nvPr/>
        </p:nvSpPr>
        <p:spPr>
          <a:xfrm rot="16200000">
            <a:off x="3258927" y="5258097"/>
            <a:ext cx="982373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Сигнал обратной связи по положению заслонки регулирования температуры</a:t>
            </a:r>
          </a:p>
        </p:txBody>
      </p:sp>
      <p:sp>
        <p:nvSpPr>
          <p:cNvPr id="455" name="Прямоугольник 454"/>
          <p:cNvSpPr/>
          <p:nvPr/>
        </p:nvSpPr>
        <p:spPr>
          <a:xfrm rot="16200000">
            <a:off x="5740626" y="5095077"/>
            <a:ext cx="71199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Привод заслонки распределения воздуха </a:t>
            </a:r>
            <a:br>
              <a:rPr lang="ru-RU" sz="400" kern="0" dirty="0">
                <a:latin typeface="Arial Narrow" panose="020B0606020202030204" pitchFamily="34" charset="0"/>
                <a:cs typeface="Arial"/>
              </a:rPr>
            </a:br>
            <a:r>
              <a:rPr lang="ru-RU" sz="400" kern="0" dirty="0">
                <a:latin typeface="Arial Narrow" panose="020B0606020202030204" pitchFamily="34" charset="0"/>
                <a:cs typeface="Arial"/>
              </a:rPr>
              <a:t>-12 В (оттаивание стекла)</a:t>
            </a:r>
          </a:p>
        </p:txBody>
      </p:sp>
      <p:sp>
        <p:nvSpPr>
          <p:cNvPr id="456" name="Прямоугольник 455"/>
          <p:cNvSpPr/>
          <p:nvPr/>
        </p:nvSpPr>
        <p:spPr>
          <a:xfrm rot="16200000">
            <a:off x="5931542" y="5112449"/>
            <a:ext cx="746737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Привод заслонки распределения воздуха </a:t>
            </a:r>
            <a:br>
              <a:rPr lang="ru-RU" sz="400" kern="0" dirty="0">
                <a:latin typeface="Arial Narrow" panose="020B0606020202030204" pitchFamily="34" charset="0"/>
                <a:cs typeface="Arial"/>
              </a:rPr>
            </a:br>
            <a:r>
              <a:rPr lang="ru-RU" sz="400" kern="0" dirty="0">
                <a:latin typeface="Arial Narrow" panose="020B0606020202030204" pitchFamily="34" charset="0"/>
                <a:cs typeface="Arial"/>
              </a:rPr>
              <a:t>+12 В (в салон)</a:t>
            </a:r>
          </a:p>
        </p:txBody>
      </p:sp>
      <p:sp>
        <p:nvSpPr>
          <p:cNvPr id="457" name="Прямоугольник 456"/>
          <p:cNvSpPr/>
          <p:nvPr/>
        </p:nvSpPr>
        <p:spPr>
          <a:xfrm rot="16200000">
            <a:off x="6283446" y="5154336"/>
            <a:ext cx="830510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Сигнал обратной связи по положению заслонки распределения воздуха</a:t>
            </a:r>
          </a:p>
        </p:txBody>
      </p:sp>
      <p:sp>
        <p:nvSpPr>
          <p:cNvPr id="458" name="Прямоугольник 457"/>
          <p:cNvSpPr/>
          <p:nvPr/>
        </p:nvSpPr>
        <p:spPr>
          <a:xfrm rot="16200000">
            <a:off x="7026517" y="5230268"/>
            <a:ext cx="98237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Сигнал датчика температуры испарителя</a:t>
            </a:r>
          </a:p>
        </p:txBody>
      </p:sp>
      <p:sp>
        <p:nvSpPr>
          <p:cNvPr id="459" name="Прямоугольник 458"/>
          <p:cNvSpPr/>
          <p:nvPr/>
        </p:nvSpPr>
        <p:spPr>
          <a:xfrm rot="16200000">
            <a:off x="7888832" y="5230268"/>
            <a:ext cx="98237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Сигнал датчика наружной температуры</a:t>
            </a:r>
          </a:p>
        </p:txBody>
      </p:sp>
      <p:sp>
        <p:nvSpPr>
          <p:cNvPr id="460" name="Прямоугольник 459"/>
          <p:cNvSpPr/>
          <p:nvPr/>
        </p:nvSpPr>
        <p:spPr>
          <a:xfrm rot="16200000">
            <a:off x="8216469" y="5321307"/>
            <a:ext cx="1164454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Сигнал датчика температуры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в салоне - без электропривода</a:t>
            </a:r>
          </a:p>
        </p:txBody>
      </p:sp>
      <p:sp>
        <p:nvSpPr>
          <p:cNvPr id="461" name="Прямоугольник 460"/>
          <p:cNvSpPr/>
          <p:nvPr/>
        </p:nvSpPr>
        <p:spPr>
          <a:xfrm rot="16200000">
            <a:off x="6919211" y="5097184"/>
            <a:ext cx="605407" cy="1477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Электропитание 5 В</a:t>
            </a:r>
          </a:p>
        </p:txBody>
      </p:sp>
      <p:sp>
        <p:nvSpPr>
          <p:cNvPr id="462" name="Прямоугольник 461"/>
          <p:cNvSpPr/>
          <p:nvPr/>
        </p:nvSpPr>
        <p:spPr>
          <a:xfrm rot="16200000">
            <a:off x="7588122" y="4999124"/>
            <a:ext cx="464687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Электро-питание 5 В</a:t>
            </a:r>
          </a:p>
        </p:txBody>
      </p:sp>
      <p:sp>
        <p:nvSpPr>
          <p:cNvPr id="463" name="Прямоугольник 462"/>
          <p:cNvSpPr/>
          <p:nvPr/>
        </p:nvSpPr>
        <p:spPr>
          <a:xfrm rot="16200000">
            <a:off x="7960154" y="4999124"/>
            <a:ext cx="464687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Электро-питание 5 В</a:t>
            </a:r>
          </a:p>
        </p:txBody>
      </p:sp>
      <p:sp>
        <p:nvSpPr>
          <p:cNvPr id="464" name="Прямоугольник 463"/>
          <p:cNvSpPr/>
          <p:nvPr/>
        </p:nvSpPr>
        <p:spPr>
          <a:xfrm rot="16200000">
            <a:off x="8383595" y="4999123"/>
            <a:ext cx="464687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Электро-питание 5 В</a:t>
            </a:r>
          </a:p>
        </p:txBody>
      </p:sp>
    </p:spTree>
    <p:extLst>
      <p:ext uri="{BB962C8B-B14F-4D97-AF65-F5344CB8AC3E}">
        <p14:creationId xmlns:p14="http://schemas.microsoft.com/office/powerpoint/2010/main" val="4077645064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Рисунок 1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9573" y="1938527"/>
            <a:ext cx="3922643" cy="3220278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3919" y="1938527"/>
            <a:ext cx="5614416" cy="3224784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611224" y="464896"/>
            <a:ext cx="10209175" cy="75405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3.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Измененные компоненты автоматической климатической установки автомобиля ix7</a:t>
            </a:r>
            <a:endParaRPr lang="ru-RU" sz="1800" kern="0" dirty="0">
              <a:latin typeface="Arial"/>
              <a:cs typeface="Arial"/>
            </a:endParaRPr>
          </a:p>
          <a:p>
            <a:pPr marL="364490">
              <a:spcBef>
                <a:spcPts val="1680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Конструкция привода заслонки регулирования температуры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122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2498486" y="4817066"/>
            <a:ext cx="7620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</a:rPr>
              <a:t>Корпус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2475106" y="2144446"/>
            <a:ext cx="17553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altLang="zh-CN" sz="1200" kern="0" dirty="0">
                <a:latin typeface="Arial" panose="020B0604020202020204" pitchFamily="34" charset="0"/>
              </a:rPr>
              <a:t>Электродвигатель</a:t>
            </a:r>
          </a:p>
        </p:txBody>
      </p:sp>
      <p:sp>
        <p:nvSpPr>
          <p:cNvPr id="8" name="文本框 7"/>
          <p:cNvSpPr txBox="1"/>
          <p:nvPr/>
        </p:nvSpPr>
        <p:spPr>
          <a:xfrm>
            <a:off x="3665960" y="1910818"/>
            <a:ext cx="136045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altLang="zh-CN" sz="1200" kern="0" dirty="0">
                <a:latin typeface="Arial" panose="020B0604020202020204" pitchFamily="34" charset="0"/>
              </a:rPr>
              <a:t>Подвижный контакт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3352800" y="4868138"/>
            <a:ext cx="20407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</a:rPr>
              <a:t>Переменный резистор</a:t>
            </a:r>
          </a:p>
        </p:txBody>
      </p:sp>
      <p:sp>
        <p:nvSpPr>
          <p:cNvPr id="11" name="文本框 10"/>
          <p:cNvSpPr txBox="1"/>
          <p:nvPr/>
        </p:nvSpPr>
        <p:spPr>
          <a:xfrm>
            <a:off x="5518532" y="3473026"/>
            <a:ext cx="11554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1200" kern="0" dirty="0">
                <a:latin typeface="Arial" panose="020B0604020202020204" pitchFamily="34" charset="0"/>
              </a:rPr>
              <a:t>Зубчатая передача</a:t>
            </a:r>
          </a:p>
        </p:txBody>
      </p:sp>
      <p:sp>
        <p:nvSpPr>
          <p:cNvPr id="12" name="文本框 11"/>
          <p:cNvSpPr txBox="1"/>
          <p:nvPr/>
        </p:nvSpPr>
        <p:spPr>
          <a:xfrm>
            <a:off x="7248377" y="2390393"/>
            <a:ext cx="1344349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ru-RU" altLang="zh-CN" sz="1200" kern="0" dirty="0">
                <a:latin typeface="Arial" panose="020B0604020202020204" pitchFamily="34" charset="0"/>
              </a:rPr>
              <a:t>Теплообменник</a:t>
            </a:r>
          </a:p>
        </p:txBody>
      </p:sp>
      <p:sp>
        <p:nvSpPr>
          <p:cNvPr id="13" name="文本框 12"/>
          <p:cNvSpPr txBox="1"/>
          <p:nvPr/>
        </p:nvSpPr>
        <p:spPr>
          <a:xfrm>
            <a:off x="8686800" y="2049318"/>
            <a:ext cx="1600200" cy="64633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ru-RU" altLang="zh-CN" sz="1200" kern="0" dirty="0">
                <a:latin typeface="Arial" panose="020B0604020202020204" pitchFamily="34" charset="0"/>
              </a:rPr>
              <a:t>Заслонка регулирования температуры</a:t>
            </a:r>
          </a:p>
        </p:txBody>
      </p:sp>
      <p:sp>
        <p:nvSpPr>
          <p:cNvPr id="14" name="文本框 13"/>
          <p:cNvSpPr txBox="1"/>
          <p:nvPr/>
        </p:nvSpPr>
        <p:spPr>
          <a:xfrm>
            <a:off x="9733837" y="1779195"/>
            <a:ext cx="13051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</a:rPr>
              <a:t>Наружный воздух</a:t>
            </a:r>
          </a:p>
        </p:txBody>
      </p:sp>
      <p:sp>
        <p:nvSpPr>
          <p:cNvPr id="15" name="文本框 14"/>
          <p:cNvSpPr txBox="1"/>
          <p:nvPr/>
        </p:nvSpPr>
        <p:spPr>
          <a:xfrm>
            <a:off x="8782283" y="4344918"/>
            <a:ext cx="1356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</a:rPr>
              <a:t>Испаритель</a:t>
            </a:r>
          </a:p>
        </p:txBody>
      </p:sp>
      <p:sp>
        <p:nvSpPr>
          <p:cNvPr id="16" name="文本框 15"/>
          <p:cNvSpPr txBox="1"/>
          <p:nvPr/>
        </p:nvSpPr>
        <p:spPr>
          <a:xfrm>
            <a:off x="9902981" y="4126753"/>
            <a:ext cx="11584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1200" kern="0" dirty="0">
                <a:latin typeface="Arial" panose="020B0604020202020204" pitchFamily="34" charset="0"/>
              </a:rPr>
              <a:t>Вентилятор</a:t>
            </a:r>
          </a:p>
        </p:txBody>
      </p:sp>
      <p:sp>
        <p:nvSpPr>
          <p:cNvPr id="17" name="文本框 10"/>
          <p:cNvSpPr txBox="1"/>
          <p:nvPr/>
        </p:nvSpPr>
        <p:spPr>
          <a:xfrm>
            <a:off x="5518532" y="3990491"/>
            <a:ext cx="115544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1200" kern="0" dirty="0">
                <a:latin typeface="Arial" panose="020B0604020202020204" pitchFamily="34" charset="0"/>
              </a:rPr>
              <a:t>Зубчатая передача</a:t>
            </a:r>
          </a:p>
        </p:txBody>
      </p:sp>
    </p:spTree>
    <p:extLst>
      <p:ext uri="{BB962C8B-B14F-4D97-AF65-F5344CB8AC3E}">
        <p14:creationId xmlns:p14="http://schemas.microsoft.com/office/powerpoint/2010/main" val="2204698779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Рисунок 2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6908" y="1430171"/>
            <a:ext cx="5458408" cy="3004457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865732" y="749046"/>
            <a:ext cx="11326267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(1) Схема привода заслонки регулирования температуры (слева)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86383" y="4765954"/>
            <a:ext cx="6257417" cy="9361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sz="1200" kern="0" dirty="0">
                <a:latin typeface="Arial"/>
                <a:cs typeface="Arial"/>
              </a:rPr>
              <a:t>Когда ползунок регулятора температуры сдвигается в сторону подачи теплого воздуха, A3 соединяется с цепью питания, а A4 — с массой. Электродвигатель привода начинает регулирование. Когда ползунок регулятора температуры сдвигается в сторону подачи холодного воздуха A4 соединяется с цепью питания, а A3 — с массой, электродвигатель вращается в обратном направлении.</a:t>
            </a:r>
          </a:p>
        </p:txBody>
      </p:sp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845552" y="4524755"/>
            <a:ext cx="1981200" cy="1525524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803391" y="2142836"/>
            <a:ext cx="266700" cy="228600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814059" y="3055620"/>
            <a:ext cx="256032" cy="208787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780532" y="3930396"/>
            <a:ext cx="313943" cy="169163"/>
          </a:xfrm>
          <a:prstGeom prst="rect">
            <a:avLst/>
          </a:prstGeom>
        </p:spPr>
      </p:pic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123</a:t>
            </a:r>
          </a:p>
        </p:txBody>
      </p:sp>
      <p:sp>
        <p:nvSpPr>
          <p:cNvPr id="19" name="文本框 10"/>
          <p:cNvSpPr txBox="1"/>
          <p:nvPr/>
        </p:nvSpPr>
        <p:spPr>
          <a:xfrm>
            <a:off x="1072945" y="1312178"/>
            <a:ext cx="3442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</a:rPr>
              <a:t>Привод заслонки регулирования температуры</a:t>
            </a:r>
          </a:p>
        </p:txBody>
      </p:sp>
      <p:sp>
        <p:nvSpPr>
          <p:cNvPr id="20" name="文本框 11"/>
          <p:cNvSpPr txBox="1"/>
          <p:nvPr/>
        </p:nvSpPr>
        <p:spPr>
          <a:xfrm>
            <a:off x="4962942" y="1317424"/>
            <a:ext cx="17022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</a:rPr>
              <a:t>ЭБУ климатической установки</a:t>
            </a:r>
          </a:p>
        </p:txBody>
      </p:sp>
      <p:sp>
        <p:nvSpPr>
          <p:cNvPr id="21" name="文本框 12"/>
          <p:cNvSpPr txBox="1"/>
          <p:nvPr/>
        </p:nvSpPr>
        <p:spPr>
          <a:xfrm>
            <a:off x="1363177" y="2351175"/>
            <a:ext cx="6858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altLang="zh-CN" sz="800" kern="0" dirty="0">
                <a:latin typeface="Arial" panose="020B0604020202020204" pitchFamily="34" charset="0"/>
              </a:rPr>
              <a:t>Холод</a:t>
            </a:r>
          </a:p>
        </p:txBody>
      </p:sp>
      <p:sp>
        <p:nvSpPr>
          <p:cNvPr id="22" name="文本框 13"/>
          <p:cNvSpPr txBox="1"/>
          <p:nvPr/>
        </p:nvSpPr>
        <p:spPr>
          <a:xfrm>
            <a:off x="3869822" y="2351174"/>
            <a:ext cx="4780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altLang="zh-CN" sz="800" kern="0" dirty="0">
                <a:latin typeface="Arial" panose="020B0604020202020204" pitchFamily="34" charset="0"/>
              </a:rPr>
              <a:t>Тепло</a:t>
            </a:r>
          </a:p>
        </p:txBody>
      </p:sp>
      <p:sp>
        <p:nvSpPr>
          <p:cNvPr id="23" name="文本框 14"/>
          <p:cNvSpPr txBox="1"/>
          <p:nvPr/>
        </p:nvSpPr>
        <p:spPr>
          <a:xfrm>
            <a:off x="1903555" y="1745634"/>
            <a:ext cx="157162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100" kern="0" dirty="0">
                <a:latin typeface="Arial" panose="020B0604020202020204" pitchFamily="34" charset="0"/>
              </a:rPr>
              <a:t>Электродвигатель</a:t>
            </a:r>
          </a:p>
        </p:txBody>
      </p:sp>
      <p:sp>
        <p:nvSpPr>
          <p:cNvPr id="24" name="文本框 15"/>
          <p:cNvSpPr txBox="1"/>
          <p:nvPr/>
        </p:nvSpPr>
        <p:spPr>
          <a:xfrm>
            <a:off x="5404838" y="3580066"/>
            <a:ext cx="11841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800" kern="0" dirty="0">
                <a:latin typeface="Arial" panose="020B0604020202020204" pitchFamily="34" charset="0"/>
              </a:rPr>
              <a:t>Сигнал обратной связи по положению</a:t>
            </a:r>
          </a:p>
        </p:txBody>
      </p:sp>
      <p:sp>
        <p:nvSpPr>
          <p:cNvPr id="26" name="文本框 15"/>
          <p:cNvSpPr txBox="1"/>
          <p:nvPr/>
        </p:nvSpPr>
        <p:spPr>
          <a:xfrm>
            <a:off x="5323585" y="3155737"/>
            <a:ext cx="45516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" panose="020B0604020202020204" pitchFamily="34" charset="0"/>
              </a:rPr>
              <a:t>5 В</a:t>
            </a:r>
          </a:p>
        </p:txBody>
      </p:sp>
      <p:sp>
        <p:nvSpPr>
          <p:cNvPr id="25" name="文本框 15"/>
          <p:cNvSpPr txBox="1"/>
          <p:nvPr/>
        </p:nvSpPr>
        <p:spPr>
          <a:xfrm>
            <a:off x="2633951" y="3158773"/>
            <a:ext cx="1184149" cy="25391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1050" dirty="0">
                <a:latin typeface="Arial" panose="020B0604020202020204" pitchFamily="34" charset="0"/>
              </a:rPr>
              <a:t>Потенциометр</a:t>
            </a:r>
          </a:p>
        </p:txBody>
      </p:sp>
      <p:sp>
        <p:nvSpPr>
          <p:cNvPr id="28" name="文本框 15"/>
          <p:cNvSpPr txBox="1"/>
          <p:nvPr/>
        </p:nvSpPr>
        <p:spPr>
          <a:xfrm>
            <a:off x="5398145" y="2333293"/>
            <a:ext cx="81049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dirty="0">
                <a:latin typeface="Arial" panose="020B0604020202020204" pitchFamily="34" charset="0"/>
              </a:rPr>
              <a:t>Цепь рег. электро-двигателя</a:t>
            </a:r>
          </a:p>
        </p:txBody>
      </p:sp>
      <p:graphicFrame>
        <p:nvGraphicFramePr>
          <p:cNvPr id="29" name="表格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631512"/>
              </p:ext>
            </p:extLst>
          </p:nvPr>
        </p:nvGraphicFramePr>
        <p:xfrm>
          <a:off x="7051237" y="1426393"/>
          <a:ext cx="3782458" cy="29830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8763">
                  <a:extLst>
                    <a:ext uri="{9D8B030D-6E8A-4147-A177-3AD203B41FA5}">
                      <a16:colId xmlns:a16="http://schemas.microsoft.com/office/drawing/2014/main" val="3420132710"/>
                    </a:ext>
                  </a:extLst>
                </a:gridCol>
                <a:gridCol w="3213695">
                  <a:extLst>
                    <a:ext uri="{9D8B030D-6E8A-4147-A177-3AD203B41FA5}">
                      <a16:colId xmlns:a16="http://schemas.microsoft.com/office/drawing/2014/main" val="1978987625"/>
                    </a:ext>
                  </a:extLst>
                </a:gridCol>
              </a:tblGrid>
              <a:tr h="72664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№ п/п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Назначение контакта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5700849"/>
                  </a:ext>
                </a:extLst>
              </a:tr>
              <a:tr h="42068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</a:rPr>
                        <a:t>Электродвигатель привода (+12 В, тепло)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3541254"/>
                  </a:ext>
                </a:extLst>
              </a:tr>
              <a:tr h="42068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B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200" kern="0" spc="0" dirty="0">
                          <a:solidFill>
                            <a:schemeClr val="dk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Электродвигатель привода (+12 В, холод)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3429343"/>
                  </a:ext>
                </a:extLst>
              </a:tr>
              <a:tr h="42068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C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200" kern="0" spc="0" dirty="0">
                          <a:solidFill>
                            <a:schemeClr val="dk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Сигнал обратной связи по положению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143689"/>
                  </a:ext>
                </a:extLst>
              </a:tr>
              <a:tr h="57366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D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zh-CN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Электропитание обратной связи по положению (5 В)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7222813"/>
                  </a:ext>
                </a:extLst>
              </a:tr>
              <a:tr h="42068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E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zh-CN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Масса обратной связи по положению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096295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71250003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76908" y="1430171"/>
            <a:ext cx="5458408" cy="3004457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865732" y="749046"/>
            <a:ext cx="11326267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(1) Схема привода заслонки регулирования температуры (справа)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86383" y="4765954"/>
            <a:ext cx="6237605" cy="9361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altLang="zh-CN" sz="1200" kern="0" dirty="0">
                <a:latin typeface="Arial"/>
                <a:cs typeface="Arial"/>
              </a:rPr>
              <a:t>Когда ползунок регулятора температуры сдвигается в сторону подачи теплого воздуха, B1 соединяется с цепью питания, а B2 — с массой. Электродвигатель привода начинает регулирование. Когда ползунок регулятора температуры сдвигается в сторону подачи холодного воздуха, B2 соединяется с цепью питания, а B1 — с массой, электродвигатель вращается в обратном направлении.</a:t>
            </a:r>
            <a:endParaRPr lang="ru-RU" sz="1200" kern="0" dirty="0">
              <a:latin typeface="Arial"/>
              <a:cs typeface="Arial"/>
            </a:endParaRPr>
          </a:p>
        </p:txBody>
      </p:sp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845552" y="4524755"/>
            <a:ext cx="1981200" cy="1525524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814059" y="3055620"/>
            <a:ext cx="256032" cy="208787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780532" y="3930396"/>
            <a:ext cx="313943" cy="169163"/>
          </a:xfrm>
          <a:prstGeom prst="rect">
            <a:avLst/>
          </a:prstGeom>
        </p:spPr>
      </p:pic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123</a:t>
            </a:r>
          </a:p>
        </p:txBody>
      </p:sp>
      <p:graphicFrame>
        <p:nvGraphicFramePr>
          <p:cNvPr id="18" name="表格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88713385"/>
              </p:ext>
            </p:extLst>
          </p:nvPr>
        </p:nvGraphicFramePr>
        <p:xfrm>
          <a:off x="7051237" y="1426393"/>
          <a:ext cx="3782458" cy="29830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68763">
                  <a:extLst>
                    <a:ext uri="{9D8B030D-6E8A-4147-A177-3AD203B41FA5}">
                      <a16:colId xmlns:a16="http://schemas.microsoft.com/office/drawing/2014/main" val="3420132710"/>
                    </a:ext>
                  </a:extLst>
                </a:gridCol>
                <a:gridCol w="3213695">
                  <a:extLst>
                    <a:ext uri="{9D8B030D-6E8A-4147-A177-3AD203B41FA5}">
                      <a16:colId xmlns:a16="http://schemas.microsoft.com/office/drawing/2014/main" val="1978987625"/>
                    </a:ext>
                  </a:extLst>
                </a:gridCol>
              </a:tblGrid>
              <a:tr h="72664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№ п/п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Назначение контакта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5700849"/>
                  </a:ext>
                </a:extLst>
              </a:tr>
              <a:tr h="42068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A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</a:rPr>
                        <a:t>Электродвигатель привода (+12 В, тепло)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3541254"/>
                  </a:ext>
                </a:extLst>
              </a:tr>
              <a:tr h="42068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B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200" kern="0" spc="0" dirty="0">
                          <a:solidFill>
                            <a:schemeClr val="dk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Электродвигатель привода (+12 В, холод)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3429343"/>
                  </a:ext>
                </a:extLst>
              </a:tr>
              <a:tr h="42068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C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200" kern="0" spc="0" dirty="0">
                          <a:solidFill>
                            <a:schemeClr val="dk1"/>
                          </a:solidFill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Сигнал обратной связи по положению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2143689"/>
                  </a:ext>
                </a:extLst>
              </a:tr>
              <a:tr h="57366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D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zh-CN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Электропитание обратной связи по положению (5 В)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37222813"/>
                  </a:ext>
                </a:extLst>
              </a:tr>
              <a:tr h="42068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altLang="zh-CN" sz="1600" kern="0" spc="0" dirty="0">
                          <a:latin typeface="Arial" panose="020B0604020202020204" pitchFamily="34" charset="0"/>
                        </a:rPr>
                        <a:t>E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zh-CN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 panose="020B0604020202020204" pitchFamily="34" charset="0"/>
                          <a:ea typeface="+mn-ea"/>
                          <a:cs typeface="+mn-cs"/>
                        </a:rPr>
                        <a:t>Масса обратной связи по положению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0962954"/>
                  </a:ext>
                </a:extLst>
              </a:tr>
            </a:tbl>
          </a:graphicData>
        </a:graphic>
      </p:graphicFrame>
      <p:sp>
        <p:nvSpPr>
          <p:cNvPr id="20" name="文本框 15"/>
          <p:cNvSpPr txBox="1"/>
          <p:nvPr/>
        </p:nvSpPr>
        <p:spPr>
          <a:xfrm>
            <a:off x="5323585" y="3155737"/>
            <a:ext cx="455168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" panose="020B0604020202020204" pitchFamily="34" charset="0"/>
              </a:rPr>
              <a:t>5 В</a:t>
            </a:r>
          </a:p>
        </p:txBody>
      </p:sp>
      <p:pic>
        <p:nvPicPr>
          <p:cNvPr id="21" name="object 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803391" y="2142836"/>
            <a:ext cx="266700" cy="228600"/>
          </a:xfrm>
          <a:prstGeom prst="rect">
            <a:avLst/>
          </a:prstGeom>
        </p:spPr>
      </p:pic>
      <p:sp>
        <p:nvSpPr>
          <p:cNvPr id="23" name="文本框 10"/>
          <p:cNvSpPr txBox="1"/>
          <p:nvPr/>
        </p:nvSpPr>
        <p:spPr>
          <a:xfrm>
            <a:off x="1072945" y="1312178"/>
            <a:ext cx="344271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</a:rPr>
              <a:t>Привод заслонки регулирования температуры</a:t>
            </a:r>
          </a:p>
        </p:txBody>
      </p:sp>
      <p:sp>
        <p:nvSpPr>
          <p:cNvPr id="24" name="文本框 11"/>
          <p:cNvSpPr txBox="1"/>
          <p:nvPr/>
        </p:nvSpPr>
        <p:spPr>
          <a:xfrm>
            <a:off x="4962942" y="1317424"/>
            <a:ext cx="170223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</a:rPr>
              <a:t>ЭБУ климатической установки</a:t>
            </a:r>
          </a:p>
        </p:txBody>
      </p:sp>
      <p:sp>
        <p:nvSpPr>
          <p:cNvPr id="25" name="文本框 12"/>
          <p:cNvSpPr txBox="1"/>
          <p:nvPr/>
        </p:nvSpPr>
        <p:spPr>
          <a:xfrm>
            <a:off x="1363177" y="2351175"/>
            <a:ext cx="6858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altLang="zh-CN" sz="800" kern="0" dirty="0">
                <a:latin typeface="Arial" panose="020B0604020202020204" pitchFamily="34" charset="0"/>
              </a:rPr>
              <a:t>Холод</a:t>
            </a:r>
          </a:p>
        </p:txBody>
      </p:sp>
      <p:sp>
        <p:nvSpPr>
          <p:cNvPr id="26" name="文本框 13"/>
          <p:cNvSpPr txBox="1"/>
          <p:nvPr/>
        </p:nvSpPr>
        <p:spPr>
          <a:xfrm>
            <a:off x="3869822" y="2351174"/>
            <a:ext cx="47801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ru-RU" altLang="zh-CN" sz="800" kern="0" dirty="0">
                <a:latin typeface="Arial" panose="020B0604020202020204" pitchFamily="34" charset="0"/>
              </a:rPr>
              <a:t>Тепло</a:t>
            </a:r>
          </a:p>
        </p:txBody>
      </p:sp>
      <p:sp>
        <p:nvSpPr>
          <p:cNvPr id="27" name="文本框 14"/>
          <p:cNvSpPr txBox="1"/>
          <p:nvPr/>
        </p:nvSpPr>
        <p:spPr>
          <a:xfrm>
            <a:off x="1903555" y="1745634"/>
            <a:ext cx="157162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100" kern="0" dirty="0">
                <a:latin typeface="Arial" panose="020B0604020202020204" pitchFamily="34" charset="0"/>
              </a:rPr>
              <a:t>Электродвигатель</a:t>
            </a:r>
          </a:p>
        </p:txBody>
      </p:sp>
      <p:sp>
        <p:nvSpPr>
          <p:cNvPr id="28" name="文本框 15"/>
          <p:cNvSpPr txBox="1"/>
          <p:nvPr/>
        </p:nvSpPr>
        <p:spPr>
          <a:xfrm>
            <a:off x="5404838" y="3580066"/>
            <a:ext cx="118414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800" kern="0" dirty="0">
                <a:latin typeface="Arial" panose="020B0604020202020204" pitchFamily="34" charset="0"/>
              </a:rPr>
              <a:t>Сигнал обратной связи по положению</a:t>
            </a:r>
          </a:p>
        </p:txBody>
      </p:sp>
      <p:sp>
        <p:nvSpPr>
          <p:cNvPr id="29" name="文本框 15"/>
          <p:cNvSpPr txBox="1"/>
          <p:nvPr/>
        </p:nvSpPr>
        <p:spPr>
          <a:xfrm>
            <a:off x="2633951" y="3158773"/>
            <a:ext cx="1184149" cy="253916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1050" dirty="0">
                <a:latin typeface="Arial" panose="020B0604020202020204" pitchFamily="34" charset="0"/>
              </a:rPr>
              <a:t>Потенциометр</a:t>
            </a:r>
          </a:p>
        </p:txBody>
      </p:sp>
      <p:sp>
        <p:nvSpPr>
          <p:cNvPr id="30" name="文本框 15"/>
          <p:cNvSpPr txBox="1"/>
          <p:nvPr/>
        </p:nvSpPr>
        <p:spPr>
          <a:xfrm>
            <a:off x="5398145" y="2333293"/>
            <a:ext cx="81049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000" dirty="0">
                <a:latin typeface="Arial" panose="020B0604020202020204" pitchFamily="34" charset="0"/>
              </a:rPr>
              <a:t>Цепь рег. электро-двигателя</a:t>
            </a:r>
          </a:p>
        </p:txBody>
      </p:sp>
    </p:spTree>
    <p:extLst>
      <p:ext uri="{BB962C8B-B14F-4D97-AF65-F5344CB8AC3E}">
        <p14:creationId xmlns:p14="http://schemas.microsoft.com/office/powerpoint/2010/main" val="1760510572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413069" y="1727670"/>
            <a:ext cx="2565655" cy="2167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20370">
              <a:spcBef>
                <a:spcPts val="95"/>
              </a:spcBef>
            </a:pPr>
            <a:r>
              <a:rPr lang="ru-RU" sz="1400" kern="0" dirty="0">
                <a:latin typeface="Arial"/>
                <a:cs typeface="Arial"/>
              </a:rPr>
              <a:t>Если давление в системе кондиционирования слишком высокое, предотвращается повреждение системы из-за повышенного давления. В случае негерметичности системы предотвращается повреждение работающего компрессора из-за недостатка компрессорного масла.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897737" y="546861"/>
            <a:ext cx="10760863" cy="56618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3. Обзор компонентов, обеспечивающих входные данные для автоматической системы кондиционирования воздуха — датчик давления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017623" y="5550494"/>
            <a:ext cx="5059577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latin typeface="Arial"/>
                <a:cs typeface="Arial"/>
              </a:rPr>
              <a:t>Датчик давления устанавливается на трубопроводе со стороны высокого давления в системе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7924800" y="1335832"/>
            <a:ext cx="4004945" cy="118045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R="5080">
              <a:spcBef>
                <a:spcPts val="434"/>
              </a:spcBef>
              <a:spcAft>
                <a:spcPts val="600"/>
              </a:spcAft>
            </a:pPr>
            <a:r>
              <a:rPr lang="ru-RU" sz="1400" kern="0" dirty="0">
                <a:solidFill>
                  <a:srgbClr val="FF0000"/>
                </a:solidFill>
                <a:latin typeface="Arial"/>
                <a:cs typeface="Arial"/>
              </a:rPr>
              <a:t>(2) Устройство датчика давления:</a:t>
            </a:r>
          </a:p>
          <a:p>
            <a:pPr marL="12700" marR="5080" indent="458470">
              <a:spcBef>
                <a:spcPts val="95"/>
              </a:spcBef>
            </a:pPr>
            <a:r>
              <a:rPr lang="ru-RU" sz="1400" kern="0" dirty="0">
                <a:latin typeface="Arial"/>
                <a:cs typeface="Arial"/>
              </a:rPr>
              <a:t>Датчик давления ix7 преобразует давление в системе кондиционирования в сигнал напряжения, который передается в ЭБУ климатической установки.</a:t>
            </a: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750243" y="2191511"/>
            <a:ext cx="1868424" cy="306628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17623" y="2209799"/>
            <a:ext cx="2378963" cy="3029711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125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329944" y="1335832"/>
            <a:ext cx="5842256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400" kern="0" dirty="0">
                <a:solidFill>
                  <a:srgbClr val="FF0000"/>
                </a:solidFill>
                <a:latin typeface="Arial"/>
                <a:cs typeface="Arial"/>
              </a:rPr>
              <a:t>(1) Функция датчика давления:</a:t>
            </a:r>
          </a:p>
        </p:txBody>
      </p:sp>
    </p:spTree>
    <p:extLst>
      <p:ext uri="{BB962C8B-B14F-4D97-AF65-F5344CB8AC3E}">
        <p14:creationId xmlns:p14="http://schemas.microsoft.com/office/powerpoint/2010/main" val="3216824504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Рисунок 1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7572" y="1511808"/>
            <a:ext cx="5973495" cy="2415240"/>
          </a:xfrm>
          <a:prstGeom prst="rect">
            <a:avLst/>
          </a:prstGeom>
        </p:spPr>
      </p:pic>
      <p:pic>
        <p:nvPicPr>
          <p:cNvPr id="10" name="Рисунок 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95388" y="1299972"/>
            <a:ext cx="3694176" cy="2627376"/>
          </a:xfrm>
          <a:prstGeom prst="rect">
            <a:avLst/>
          </a:prstGeom>
        </p:spPr>
      </p:pic>
      <p:sp>
        <p:nvSpPr>
          <p:cNvPr id="2" name="object 2"/>
          <p:cNvSpPr txBox="1"/>
          <p:nvPr/>
        </p:nvSpPr>
        <p:spPr>
          <a:xfrm>
            <a:off x="748690" y="694436"/>
            <a:ext cx="6369914" cy="22890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1400" kern="0" dirty="0">
                <a:solidFill>
                  <a:srgbClr val="FF0000"/>
                </a:solidFill>
                <a:latin typeface="Arial"/>
                <a:cs typeface="Arial"/>
              </a:rPr>
              <a:t>(3) Принцип действия датчика давления:</a:t>
            </a:r>
            <a:endParaRPr lang="ru-RU" sz="1400" kern="0" dirty="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558033" y="4593158"/>
            <a:ext cx="6966967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latin typeface="Arial"/>
                <a:cs typeface="Arial"/>
              </a:rPr>
              <a:t>Когда давление в системе выходит за нижний или верхний предел давления, реле давления выключает компрессор.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126</a:t>
            </a:r>
          </a:p>
        </p:txBody>
      </p:sp>
      <p:sp>
        <p:nvSpPr>
          <p:cNvPr id="7" name="Прямоугольник 6"/>
          <p:cNvSpPr/>
          <p:nvPr/>
        </p:nvSpPr>
        <p:spPr>
          <a:xfrm>
            <a:off x="7269989" y="1272264"/>
            <a:ext cx="3550411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0"/>
              </a:spcAft>
            </a:pPr>
            <a:r>
              <a:rPr lang="ru-RU" sz="1000" u="sng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ВЫХОДНЫЕ ХАРАКТЕРИСТИКИ</a:t>
            </a:r>
            <a:endParaRPr lang="ru-RU" sz="1000" u="sng" dirty="0">
              <a:solidFill>
                <a:srgbClr val="000000"/>
              </a:solidFill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 rot="16200000">
            <a:off x="7021830" y="2432516"/>
            <a:ext cx="821059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Aft>
                <a:spcPts val="0"/>
              </a:spcAft>
            </a:pPr>
            <a:r>
              <a:rPr lang="ru-RU" sz="7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ВЫХОД, % Vcc</a:t>
            </a:r>
            <a:endParaRPr lang="ru-RU" sz="700" dirty="0">
              <a:solidFill>
                <a:srgbClr val="000000"/>
              </a:solidFill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8763000" y="3765372"/>
            <a:ext cx="994183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ДАВЛЕНИЕ, МПа А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1136027" y="1565630"/>
            <a:ext cx="5874373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000" u="sng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ПРОВОДКА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1554877" y="2841923"/>
            <a:ext cx="739305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spcAft>
                <a:spcPts val="0"/>
              </a:spcAft>
            </a:pPr>
            <a:r>
              <a:rPr lang="ru-RU" sz="11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ДАТЧИК</a:t>
            </a:r>
            <a:endParaRPr lang="ru-RU" sz="1100" dirty="0">
              <a:solidFill>
                <a:srgbClr val="000000"/>
              </a:solidFill>
              <a:effectLst/>
              <a:latin typeface="Arial" panose="020B0604020202020204" pitchFamily="34" charset="0"/>
              <a:ea typeface="Arial" panose="020B0604020202020204" pitchFamily="34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5876636" y="2950417"/>
            <a:ext cx="1048355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1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АЦП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4648200" y="2120062"/>
            <a:ext cx="2362200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11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ЭБУ (БЛОК УПРАВЛЕНИЯ)</a:t>
            </a:r>
          </a:p>
          <a:p>
            <a:pPr algn="ctr"/>
            <a:r>
              <a:rPr lang="ru-RU" sz="11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+ 5 В ПОСТ. ТОКА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4477932" y="3334303"/>
            <a:ext cx="1317798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1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Rd</a:t>
            </a:r>
          </a:p>
          <a:p>
            <a:pPr algn="ctr"/>
            <a:r>
              <a:rPr lang="ru-RU" sz="9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(51 ИЛИ 470 кОм)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2895600" y="2346415"/>
            <a:ext cx="1575816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Vcc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2895600" y="2704971"/>
            <a:ext cx="1575816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Uвых.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2895600" y="3029434"/>
            <a:ext cx="1575816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100" dirty="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Масса</a:t>
            </a:r>
          </a:p>
        </p:txBody>
      </p:sp>
    </p:spTree>
    <p:extLst>
      <p:ext uri="{BB962C8B-B14F-4D97-AF65-F5344CB8AC3E}">
        <p14:creationId xmlns:p14="http://schemas.microsoft.com/office/powerpoint/2010/main" val="1852296564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054098" y="1491996"/>
            <a:ext cx="7748905" cy="2380615"/>
            <a:chOff x="2054098" y="1491996"/>
            <a:chExt cx="7748905" cy="2380615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87396" y="1491996"/>
              <a:ext cx="6467855" cy="2380487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2054098" y="3235070"/>
              <a:ext cx="7748905" cy="127000"/>
            </a:xfrm>
            <a:custGeom>
              <a:avLst/>
              <a:gdLst/>
              <a:ahLst/>
              <a:cxnLst/>
              <a:rect l="l" t="t" r="r" b="b"/>
              <a:pathLst>
                <a:path w="7748905" h="127000">
                  <a:moveTo>
                    <a:pt x="2533523" y="36957"/>
                  </a:moveTo>
                  <a:lnTo>
                    <a:pt x="2524125" y="32639"/>
                  </a:lnTo>
                  <a:lnTo>
                    <a:pt x="2456180" y="1397"/>
                  </a:lnTo>
                  <a:lnTo>
                    <a:pt x="2457170" y="33058"/>
                  </a:lnTo>
                  <a:lnTo>
                    <a:pt x="0" y="113919"/>
                  </a:lnTo>
                  <a:lnTo>
                    <a:pt x="508" y="126619"/>
                  </a:lnTo>
                  <a:lnTo>
                    <a:pt x="2457577" y="45758"/>
                  </a:lnTo>
                  <a:lnTo>
                    <a:pt x="2458593" y="77597"/>
                  </a:lnTo>
                  <a:lnTo>
                    <a:pt x="2533523" y="36957"/>
                  </a:lnTo>
                  <a:close/>
                </a:path>
                <a:path w="7748905" h="127000">
                  <a:moveTo>
                    <a:pt x="7748524" y="75311"/>
                  </a:moveTo>
                  <a:lnTo>
                    <a:pt x="4675962" y="31686"/>
                  </a:lnTo>
                  <a:lnTo>
                    <a:pt x="4675962" y="31496"/>
                  </a:lnTo>
                  <a:lnTo>
                    <a:pt x="4676394" y="0"/>
                  </a:lnTo>
                  <a:lnTo>
                    <a:pt x="4599673" y="36957"/>
                  </a:lnTo>
                  <a:lnTo>
                    <a:pt x="4675378" y="76073"/>
                  </a:lnTo>
                  <a:lnTo>
                    <a:pt x="4675797" y="44386"/>
                  </a:lnTo>
                  <a:lnTo>
                    <a:pt x="7748270" y="88011"/>
                  </a:lnTo>
                  <a:lnTo>
                    <a:pt x="7748524" y="75311"/>
                  </a:lnTo>
                  <a:close/>
                </a:path>
              </a:pathLst>
            </a:custGeom>
            <a:solidFill>
              <a:srgbClr val="004D9C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748690" y="304800"/>
            <a:ext cx="10833710" cy="1051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4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. Задняя панель управления климатической установки</a:t>
            </a:r>
            <a:endParaRPr lang="ru-RU" sz="1800" kern="0" dirty="0">
              <a:latin typeface="Arial"/>
              <a:cs typeface="Arial"/>
            </a:endParaRPr>
          </a:p>
          <a:p>
            <a:pPr marL="231140">
              <a:spcBef>
                <a:spcPts val="20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(1) ix7 оснащен задней панелью управления климатической установки в отличие от ix5. Задняя панель управления климатической установки представлена на иллюстрации ниже.</a:t>
            </a:r>
            <a:endParaRPr lang="ru-RU" sz="1600" kern="0" dirty="0">
              <a:latin typeface="Arial"/>
              <a:cs typeface="Arial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2290445" y="3956304"/>
            <a:ext cx="6965315" cy="2435860"/>
            <a:chOff x="2290445" y="3956304"/>
            <a:chExt cx="6965315" cy="243586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87396" y="3956304"/>
              <a:ext cx="6467855" cy="2435351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2290445" y="5594350"/>
              <a:ext cx="1422400" cy="82550"/>
            </a:xfrm>
            <a:custGeom>
              <a:avLst/>
              <a:gdLst/>
              <a:ahLst/>
              <a:cxnLst/>
              <a:rect l="l" t="t" r="r" b="b"/>
              <a:pathLst>
                <a:path w="1422400" h="82550">
                  <a:moveTo>
                    <a:pt x="1346834" y="5918"/>
                  </a:moveTo>
                  <a:lnTo>
                    <a:pt x="1345935" y="37655"/>
                  </a:lnTo>
                  <a:lnTo>
                    <a:pt x="1358645" y="38011"/>
                  </a:lnTo>
                  <a:lnTo>
                    <a:pt x="1358265" y="50698"/>
                  </a:lnTo>
                  <a:lnTo>
                    <a:pt x="1345565" y="50698"/>
                  </a:lnTo>
                  <a:lnTo>
                    <a:pt x="1344676" y="82080"/>
                  </a:lnTo>
                  <a:lnTo>
                    <a:pt x="1412072" y="50698"/>
                  </a:lnTo>
                  <a:lnTo>
                    <a:pt x="1358265" y="50698"/>
                  </a:lnTo>
                  <a:lnTo>
                    <a:pt x="1345575" y="50343"/>
                  </a:lnTo>
                  <a:lnTo>
                    <a:pt x="1412835" y="50343"/>
                  </a:lnTo>
                  <a:lnTo>
                    <a:pt x="1421892" y="46126"/>
                  </a:lnTo>
                  <a:lnTo>
                    <a:pt x="1346834" y="5918"/>
                  </a:lnTo>
                  <a:close/>
                </a:path>
                <a:path w="1422400" h="82550">
                  <a:moveTo>
                    <a:pt x="1345935" y="37655"/>
                  </a:moveTo>
                  <a:lnTo>
                    <a:pt x="1345575" y="50343"/>
                  </a:lnTo>
                  <a:lnTo>
                    <a:pt x="1358265" y="50698"/>
                  </a:lnTo>
                  <a:lnTo>
                    <a:pt x="1358645" y="38011"/>
                  </a:lnTo>
                  <a:lnTo>
                    <a:pt x="1345935" y="37655"/>
                  </a:lnTo>
                  <a:close/>
                </a:path>
                <a:path w="1422400" h="82550">
                  <a:moveTo>
                    <a:pt x="254" y="0"/>
                  </a:moveTo>
                  <a:lnTo>
                    <a:pt x="0" y="12700"/>
                  </a:lnTo>
                  <a:lnTo>
                    <a:pt x="1345575" y="50343"/>
                  </a:lnTo>
                  <a:lnTo>
                    <a:pt x="1345935" y="37655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4D9C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245378" y="3213326"/>
            <a:ext cx="1739696" cy="65979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r">
              <a:spcBef>
                <a:spcPts val="105"/>
              </a:spcBef>
            </a:pPr>
            <a:r>
              <a:rPr lang="ru-RU" sz="1400" kern="0" dirty="0">
                <a:latin typeface="Arial"/>
                <a:cs typeface="Arial"/>
              </a:rPr>
              <a:t>Выключатель кондиционирования воздуха сзади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127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882884" y="3208401"/>
            <a:ext cx="2080515" cy="44435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1400" kern="0" dirty="0">
                <a:latin typeface="Arial"/>
                <a:cs typeface="Arial"/>
              </a:rPr>
              <a:t>Регулятор скорости заднего вентилятора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81000" y="5492902"/>
            <a:ext cx="1819935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ru-RU" sz="1400" kern="0" dirty="0">
                <a:latin typeface="Arial"/>
                <a:cs typeface="Arial"/>
              </a:rPr>
              <a:t>Разъем задней панели управления климатической установки</a:t>
            </a:r>
          </a:p>
        </p:txBody>
      </p:sp>
    </p:spTree>
    <p:extLst>
      <p:ext uri="{BB962C8B-B14F-4D97-AF65-F5344CB8AC3E}">
        <p14:creationId xmlns:p14="http://schemas.microsoft.com/office/powerpoint/2010/main" val="1205893887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Рисунок 3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9225" y="1077770"/>
            <a:ext cx="5510328" cy="4937352"/>
          </a:xfrm>
          <a:prstGeom prst="rect">
            <a:avLst/>
          </a:prstGeom>
        </p:spPr>
      </p:pic>
      <p:sp>
        <p:nvSpPr>
          <p:cNvPr id="2" name="object 2"/>
          <p:cNvSpPr txBox="1"/>
          <p:nvPr/>
        </p:nvSpPr>
        <p:spPr>
          <a:xfrm>
            <a:off x="748690" y="527430"/>
            <a:ext cx="9462110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(2) Принципиальная схема задней климатической установки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75" name="object 7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128</a:t>
            </a:r>
          </a:p>
        </p:txBody>
      </p:sp>
      <p:sp>
        <p:nvSpPr>
          <p:cNvPr id="82" name="文本框 75"/>
          <p:cNvSpPr txBox="1"/>
          <p:nvPr/>
        </p:nvSpPr>
        <p:spPr>
          <a:xfrm>
            <a:off x="5081398" y="4096265"/>
            <a:ext cx="170883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 Narrow" panose="020B0606020202030204" pitchFamily="34" charset="0"/>
              </a:rPr>
              <a:t>Задний блок управления климатической установки</a:t>
            </a:r>
          </a:p>
        </p:txBody>
      </p:sp>
      <p:sp>
        <p:nvSpPr>
          <p:cNvPr id="87" name="文本框 75"/>
          <p:cNvSpPr txBox="1"/>
          <p:nvPr/>
        </p:nvSpPr>
        <p:spPr>
          <a:xfrm>
            <a:off x="4614486" y="2535560"/>
            <a:ext cx="67684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 Narrow" panose="020B0606020202030204" pitchFamily="34" charset="0"/>
              </a:rPr>
              <a:t>От </a:t>
            </a:r>
            <a:br>
              <a:rPr lang="ru-RU" altLang="zh-CN" sz="1200" kern="0" dirty="0">
                <a:latin typeface="Arial Narrow" panose="020B0606020202030204" pitchFamily="34" charset="0"/>
              </a:rPr>
            </a:br>
            <a:r>
              <a:rPr lang="ru-RU" altLang="zh-CN" sz="1200" kern="0" dirty="0">
                <a:latin typeface="Arial Narrow" panose="020B0606020202030204" pitchFamily="34" charset="0"/>
              </a:rPr>
              <a:t>IF37</a:t>
            </a:r>
          </a:p>
        </p:txBody>
      </p:sp>
      <p:sp>
        <p:nvSpPr>
          <p:cNvPr id="88" name="文本框 76"/>
          <p:cNvSpPr txBox="1"/>
          <p:nvPr/>
        </p:nvSpPr>
        <p:spPr>
          <a:xfrm rot="16200000">
            <a:off x="5443716" y="970506"/>
            <a:ext cx="1177576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1100" kern="0" dirty="0">
                <a:latin typeface="Arial Narrow" panose="020B0606020202030204" pitchFamily="34" charset="0"/>
              </a:rPr>
              <a:t>Задний вентилятор</a:t>
            </a:r>
          </a:p>
          <a:p>
            <a:r>
              <a:rPr lang="ru-RU" altLang="zh-CN" sz="1100" kern="0" dirty="0">
                <a:latin typeface="Arial Narrow" panose="020B0606020202030204" pitchFamily="34" charset="0"/>
              </a:rPr>
              <a:t>IG2+</a:t>
            </a:r>
          </a:p>
        </p:txBody>
      </p:sp>
      <p:sp>
        <p:nvSpPr>
          <p:cNvPr id="89" name="文本框 77"/>
          <p:cNvSpPr txBox="1"/>
          <p:nvPr/>
        </p:nvSpPr>
        <p:spPr>
          <a:xfrm>
            <a:off x="6296757" y="1809929"/>
            <a:ext cx="1276133" cy="41549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Регулятор скорости заднего вентилятора</a:t>
            </a:r>
          </a:p>
        </p:txBody>
      </p:sp>
      <p:sp>
        <p:nvSpPr>
          <p:cNvPr id="90" name="文本框 78"/>
          <p:cNvSpPr txBox="1"/>
          <p:nvPr/>
        </p:nvSpPr>
        <p:spPr>
          <a:xfrm>
            <a:off x="7334340" y="2190503"/>
            <a:ext cx="1022083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altLang="zh-CN" sz="900" kern="0" dirty="0">
                <a:latin typeface="Arial Narrow" panose="020B0606020202030204" pitchFamily="34" charset="0"/>
              </a:rPr>
              <a:t>Масса вентилятора</a:t>
            </a:r>
          </a:p>
        </p:txBody>
      </p:sp>
      <p:sp>
        <p:nvSpPr>
          <p:cNvPr id="77" name="文本框 77"/>
          <p:cNvSpPr txBox="1"/>
          <p:nvPr/>
        </p:nvSpPr>
        <p:spPr>
          <a:xfrm>
            <a:off x="5523554" y="2133806"/>
            <a:ext cx="902487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600" dirty="0"/>
              <a:t>Электродвигатель заднего вентилятора</a:t>
            </a:r>
            <a:endParaRPr lang="ru-RU" altLang="zh-CN" sz="600" kern="0" dirty="0">
              <a:latin typeface="Arial Narrow" panose="020B0606020202030204" pitchFamily="34" charset="0"/>
            </a:endParaRPr>
          </a:p>
        </p:txBody>
      </p:sp>
      <p:sp>
        <p:nvSpPr>
          <p:cNvPr id="78" name="文本框 77"/>
          <p:cNvSpPr txBox="1"/>
          <p:nvPr/>
        </p:nvSpPr>
        <p:spPr>
          <a:xfrm rot="5400000">
            <a:off x="5752793" y="3368166"/>
            <a:ext cx="1270409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600" dirty="0"/>
              <a:t>Сигнал обратной связи </a:t>
            </a:r>
            <a:br>
              <a:rPr lang="ru-RU" sz="600" dirty="0"/>
            </a:br>
            <a:r>
              <a:rPr lang="ru-RU" sz="600" dirty="0"/>
              <a:t>по напряжению вентилятора</a:t>
            </a:r>
            <a:endParaRPr lang="ru-RU" altLang="zh-CN" sz="600" dirty="0"/>
          </a:p>
        </p:txBody>
      </p:sp>
      <p:sp>
        <p:nvSpPr>
          <p:cNvPr id="79" name="文本框 77"/>
          <p:cNvSpPr txBox="1"/>
          <p:nvPr/>
        </p:nvSpPr>
        <p:spPr>
          <a:xfrm rot="5400000">
            <a:off x="6484281" y="3368166"/>
            <a:ext cx="1270409" cy="276999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600" dirty="0"/>
              <a:t>Сигнал управления скоростью вентилятора</a:t>
            </a:r>
            <a:endParaRPr lang="ru-RU" altLang="zh-CN" sz="600" dirty="0"/>
          </a:p>
        </p:txBody>
      </p:sp>
      <p:sp>
        <p:nvSpPr>
          <p:cNvPr id="80" name="文本框 77"/>
          <p:cNvSpPr txBox="1"/>
          <p:nvPr/>
        </p:nvSpPr>
        <p:spPr>
          <a:xfrm rot="5400000">
            <a:off x="5113532" y="4837363"/>
            <a:ext cx="861085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600" dirty="0"/>
              <a:t>В3, отправка сигнала, низкий уровень</a:t>
            </a:r>
            <a:endParaRPr lang="ru-RU" altLang="zh-CN" sz="600" dirty="0"/>
          </a:p>
        </p:txBody>
      </p:sp>
      <p:sp>
        <p:nvSpPr>
          <p:cNvPr id="83" name="文本框 77"/>
          <p:cNvSpPr txBox="1"/>
          <p:nvPr/>
        </p:nvSpPr>
        <p:spPr>
          <a:xfrm rot="5400000">
            <a:off x="5803076" y="4837364"/>
            <a:ext cx="861084" cy="369332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600" dirty="0"/>
              <a:t>В4, прием сигнала, низкий уровень</a:t>
            </a:r>
            <a:endParaRPr lang="ru-RU" altLang="zh-CN" sz="600" dirty="0"/>
          </a:p>
        </p:txBody>
      </p:sp>
    </p:spTree>
    <p:extLst>
      <p:ext uri="{BB962C8B-B14F-4D97-AF65-F5344CB8AC3E}">
        <p14:creationId xmlns:p14="http://schemas.microsoft.com/office/powerpoint/2010/main" val="768708437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" name="Рисунок 4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874" y="1596103"/>
            <a:ext cx="3797494" cy="2938029"/>
          </a:xfrm>
          <a:prstGeom prst="rect">
            <a:avLst/>
          </a:prstGeom>
        </p:spPr>
      </p:pic>
      <p:sp>
        <p:nvSpPr>
          <p:cNvPr id="2" name="object 2"/>
          <p:cNvSpPr txBox="1"/>
          <p:nvPr/>
        </p:nvSpPr>
        <p:spPr>
          <a:xfrm>
            <a:off x="748690" y="526542"/>
            <a:ext cx="10376510" cy="5174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(3) Регулятор скорости заднего вентилятора</a:t>
            </a:r>
            <a:endParaRPr lang="ru-RU" altLang="zh-CN" sz="1600" kern="0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12700">
              <a:spcBef>
                <a:spcPts val="95"/>
              </a:spcBef>
            </a:pPr>
            <a:endParaRPr lang="ru-RU" sz="16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pic>
        <p:nvPicPr>
          <p:cNvPr id="3" name="object 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652016" y="1595627"/>
            <a:ext cx="1630680" cy="2929128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785615" y="1595627"/>
            <a:ext cx="2333243" cy="2929128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6850651" y="159570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213" y="0"/>
                </a:moveTo>
                <a:lnTo>
                  <a:pt x="0" y="0"/>
                </a:lnTo>
                <a:lnTo>
                  <a:pt x="0" y="2989"/>
                </a:lnTo>
                <a:lnTo>
                  <a:pt x="6213" y="2989"/>
                </a:lnTo>
                <a:lnTo>
                  <a:pt x="6213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033900" y="1595702"/>
            <a:ext cx="6350" cy="3175"/>
          </a:xfrm>
          <a:custGeom>
            <a:avLst/>
            <a:gdLst/>
            <a:ahLst/>
            <a:cxnLst/>
            <a:rect l="l" t="t" r="r" b="b"/>
            <a:pathLst>
              <a:path w="6350" h="3175">
                <a:moveTo>
                  <a:pt x="6213" y="0"/>
                </a:moveTo>
                <a:lnTo>
                  <a:pt x="0" y="0"/>
                </a:lnTo>
                <a:lnTo>
                  <a:pt x="0" y="2989"/>
                </a:lnTo>
                <a:lnTo>
                  <a:pt x="6213" y="2989"/>
                </a:lnTo>
                <a:lnTo>
                  <a:pt x="6213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1652016" y="4785105"/>
            <a:ext cx="4367784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altLang="zh-CN" sz="1600" kern="0" dirty="0">
                <a:latin typeface="Arial" panose="020B0604020202020204" pitchFamily="34" charset="0"/>
              </a:rPr>
              <a:t>Регулятор скорости заднего вентилятора</a:t>
            </a:r>
          </a:p>
        </p:txBody>
      </p:sp>
      <p:sp>
        <p:nvSpPr>
          <p:cNvPr id="43" name="object 4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129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6490717" y="4785105"/>
            <a:ext cx="3018796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sz="1600" kern="0" dirty="0">
                <a:latin typeface="Arial" panose="020B0604020202020204" pitchFamily="34" charset="0"/>
              </a:rPr>
              <a:t>Цепь управления скоростью заднего вентилятора</a:t>
            </a:r>
          </a:p>
        </p:txBody>
      </p:sp>
      <p:sp>
        <p:nvSpPr>
          <p:cNvPr id="44" name="文本框 43"/>
          <p:cNvSpPr txBox="1"/>
          <p:nvPr/>
        </p:nvSpPr>
        <p:spPr>
          <a:xfrm>
            <a:off x="7467855" y="1695154"/>
            <a:ext cx="18150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</a:rPr>
              <a:t>Регулятор скорости заднего вентилятора</a:t>
            </a:r>
          </a:p>
        </p:txBody>
      </p:sp>
      <p:sp>
        <p:nvSpPr>
          <p:cNvPr id="45" name="文本框 44"/>
          <p:cNvSpPr txBox="1"/>
          <p:nvPr/>
        </p:nvSpPr>
        <p:spPr>
          <a:xfrm>
            <a:off x="8892201" y="2222314"/>
            <a:ext cx="118429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900" kern="0" dirty="0">
                <a:latin typeface="Arial" panose="020B0604020202020204" pitchFamily="34" charset="0"/>
              </a:rPr>
              <a:t>Масса вентилятора</a:t>
            </a:r>
          </a:p>
        </p:txBody>
      </p:sp>
      <p:sp>
        <p:nvSpPr>
          <p:cNvPr id="46" name="文本框 45"/>
          <p:cNvSpPr txBox="1"/>
          <p:nvPr/>
        </p:nvSpPr>
        <p:spPr>
          <a:xfrm>
            <a:off x="6708464" y="2076670"/>
            <a:ext cx="100619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700" kern="0" dirty="0">
                <a:latin typeface="Arial" panose="020B0604020202020204" pitchFamily="34" charset="0"/>
              </a:rPr>
              <a:t>Электродвигатель заднего вентилятора</a:t>
            </a:r>
          </a:p>
        </p:txBody>
      </p:sp>
      <p:sp>
        <p:nvSpPr>
          <p:cNvPr id="47" name="文本框 46"/>
          <p:cNvSpPr txBox="1"/>
          <p:nvPr/>
        </p:nvSpPr>
        <p:spPr>
          <a:xfrm rot="5400000">
            <a:off x="7025469" y="3653278"/>
            <a:ext cx="144844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800" kern="0" dirty="0">
                <a:latin typeface="Arial" panose="020B0604020202020204" pitchFamily="34" charset="0"/>
              </a:rPr>
              <a:t>Сигнал обратной связи напряжения вентилятора</a:t>
            </a:r>
          </a:p>
        </p:txBody>
      </p:sp>
      <p:sp>
        <p:nvSpPr>
          <p:cNvPr id="48" name="文本框 47"/>
          <p:cNvSpPr txBox="1"/>
          <p:nvPr/>
        </p:nvSpPr>
        <p:spPr>
          <a:xfrm rot="5400000">
            <a:off x="7947411" y="3667457"/>
            <a:ext cx="145824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800" kern="0" dirty="0">
                <a:latin typeface="Arial" panose="020B0604020202020204" pitchFamily="34" charset="0"/>
              </a:rPr>
              <a:t>Сигнал регулирования скорости вентилятора</a:t>
            </a:r>
          </a:p>
        </p:txBody>
      </p:sp>
    </p:spTree>
    <p:extLst>
      <p:ext uri="{BB962C8B-B14F-4D97-AF65-F5344CB8AC3E}">
        <p14:creationId xmlns:p14="http://schemas.microsoft.com/office/powerpoint/2010/main" val="306759651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16888" y="0"/>
            <a:ext cx="12039600" cy="6858000"/>
            <a:chOff x="152400" y="0"/>
            <a:chExt cx="12039600" cy="685800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2400" y="0"/>
              <a:ext cx="12039599" cy="6857997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2590799" y="4306823"/>
              <a:ext cx="1597660" cy="260985"/>
            </a:xfrm>
            <a:custGeom>
              <a:avLst/>
              <a:gdLst/>
              <a:ahLst/>
              <a:cxnLst/>
              <a:rect l="l" t="t" r="r" b="b"/>
              <a:pathLst>
                <a:path w="1597660" h="260985">
                  <a:moveTo>
                    <a:pt x="0" y="260603"/>
                  </a:moveTo>
                  <a:lnTo>
                    <a:pt x="1597152" y="260603"/>
                  </a:lnTo>
                  <a:lnTo>
                    <a:pt x="1597152" y="0"/>
                  </a:lnTo>
                  <a:lnTo>
                    <a:pt x="0" y="0"/>
                  </a:lnTo>
                  <a:lnTo>
                    <a:pt x="0" y="260603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" name="object 6"/>
          <p:cNvSpPr/>
          <p:nvPr/>
        </p:nvSpPr>
        <p:spPr>
          <a:xfrm>
            <a:off x="3905500" y="1930394"/>
            <a:ext cx="469265" cy="1346835"/>
          </a:xfrm>
          <a:custGeom>
            <a:avLst/>
            <a:gdLst/>
            <a:ahLst/>
            <a:cxnLst/>
            <a:rect l="l" t="t" r="r" b="b"/>
            <a:pathLst>
              <a:path w="469264" h="1346835">
                <a:moveTo>
                  <a:pt x="344834" y="1346352"/>
                </a:moveTo>
                <a:lnTo>
                  <a:pt x="337934" y="1339447"/>
                </a:lnTo>
              </a:path>
              <a:path w="469264" h="1346835">
                <a:moveTo>
                  <a:pt x="0" y="414268"/>
                </a:moveTo>
                <a:lnTo>
                  <a:pt x="468977" y="414268"/>
                </a:lnTo>
                <a:lnTo>
                  <a:pt x="468977" y="0"/>
                </a:lnTo>
                <a:lnTo>
                  <a:pt x="0" y="0"/>
                </a:lnTo>
                <a:lnTo>
                  <a:pt x="0" y="414268"/>
                </a:lnTo>
                <a:close/>
              </a:path>
              <a:path w="469264" h="1346835">
                <a:moveTo>
                  <a:pt x="0" y="883744"/>
                </a:moveTo>
                <a:lnTo>
                  <a:pt x="468977" y="883744"/>
                </a:lnTo>
                <a:lnTo>
                  <a:pt x="468977" y="469476"/>
                </a:lnTo>
                <a:lnTo>
                  <a:pt x="0" y="469476"/>
                </a:lnTo>
                <a:lnTo>
                  <a:pt x="0" y="883744"/>
                </a:lnTo>
                <a:close/>
              </a:path>
            </a:pathLst>
          </a:custGeom>
          <a:ln w="69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125481" y="1670666"/>
            <a:ext cx="5715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4113980" y="2971408"/>
            <a:ext cx="80645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15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632423" y="1670666"/>
            <a:ext cx="5715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459730" y="2085837"/>
            <a:ext cx="5715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9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441329" y="2556236"/>
            <a:ext cx="8128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2614022" y="2971408"/>
            <a:ext cx="8128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18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4408856" y="2058178"/>
            <a:ext cx="5715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4397356" y="2528577"/>
            <a:ext cx="80645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3733083" y="1516051"/>
            <a:ext cx="338455" cy="413935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6" name="object 16"/>
          <p:cNvSpPr txBox="1"/>
          <p:nvPr/>
        </p:nvSpPr>
        <p:spPr>
          <a:xfrm>
            <a:off x="3388248" y="1516052"/>
            <a:ext cx="345440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1587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AT229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 P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533061" y="1930357"/>
            <a:ext cx="345440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AT102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G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877896" y="2399871"/>
            <a:ext cx="338455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AT101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043413" y="2814121"/>
            <a:ext cx="345440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1143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AT260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GR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388248" y="2814121"/>
            <a:ext cx="345440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825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AT213 0,5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GBr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560665" y="2399871"/>
            <a:ext cx="345440" cy="414000"/>
          </a:xfrm>
          <a:prstGeom prst="rect">
            <a:avLst/>
          </a:prstGeom>
          <a:ln w="6908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AT262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GO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905500" y="1930357"/>
            <a:ext cx="469265" cy="414000"/>
          </a:xfrm>
          <a:prstGeom prst="rect">
            <a:avLst/>
          </a:prstGeom>
          <a:ln w="6908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AT216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GGr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3215831" y="1930357"/>
            <a:ext cx="345440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AT261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PB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560665" y="1930357"/>
            <a:ext cx="345440" cy="414000"/>
          </a:xfrm>
          <a:prstGeom prst="rect">
            <a:avLst/>
          </a:prstGeom>
          <a:ln w="6908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AT244 0,5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RBr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705479" y="2814121"/>
            <a:ext cx="338455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1143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AT259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3905500" y="2399871"/>
            <a:ext cx="469265" cy="414000"/>
          </a:xfrm>
          <a:prstGeom prst="rect">
            <a:avLst/>
          </a:prstGeom>
          <a:ln w="6908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AT232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0,75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OB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2877896" y="1930357"/>
            <a:ext cx="338455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AT103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OG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2533061" y="2399871"/>
            <a:ext cx="345440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AT104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PG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043413" y="1516052"/>
            <a:ext cx="345440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15875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AT112 0,5 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 PW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705479" y="1516052"/>
            <a:ext cx="338455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1905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AT111 0,5</a:t>
            </a:r>
          </a:p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PGr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3215831" y="2399871"/>
            <a:ext cx="345440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3733083" y="2814121"/>
            <a:ext cx="338455" cy="414000"/>
          </a:xfrm>
          <a:prstGeom prst="rect">
            <a:avLst/>
          </a:prstGeom>
          <a:ln w="690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grpSp>
        <p:nvGrpSpPr>
          <p:cNvPr id="33" name="object 33"/>
          <p:cNvGrpSpPr/>
          <p:nvPr/>
        </p:nvGrpSpPr>
        <p:grpSpPr>
          <a:xfrm>
            <a:off x="1557168" y="773789"/>
            <a:ext cx="3228340" cy="3190240"/>
            <a:chOff x="1557168" y="773789"/>
            <a:chExt cx="3228340" cy="3190240"/>
          </a:xfrm>
        </p:grpSpPr>
        <p:sp>
          <p:nvSpPr>
            <p:cNvPr id="34" name="object 34"/>
            <p:cNvSpPr/>
            <p:nvPr/>
          </p:nvSpPr>
          <p:spPr>
            <a:xfrm>
              <a:off x="2912398" y="1364219"/>
              <a:ext cx="951865" cy="0"/>
            </a:xfrm>
            <a:custGeom>
              <a:avLst/>
              <a:gdLst/>
              <a:ahLst/>
              <a:cxnLst/>
              <a:rect l="l" t="t" r="r" b="b"/>
              <a:pathLst>
                <a:path w="951864">
                  <a:moveTo>
                    <a:pt x="0" y="0"/>
                  </a:moveTo>
                  <a:lnTo>
                    <a:pt x="951699" y="0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2912398" y="136421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-3450" y="6868"/>
                  </a:moveTo>
                  <a:lnTo>
                    <a:pt x="3450" y="6868"/>
                  </a:lnTo>
                </a:path>
              </a:pathLst>
            </a:custGeom>
            <a:ln w="137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2912398" y="1377957"/>
              <a:ext cx="951865" cy="0"/>
            </a:xfrm>
            <a:custGeom>
              <a:avLst/>
              <a:gdLst/>
              <a:ahLst/>
              <a:cxnLst/>
              <a:rect l="l" t="t" r="r" b="b"/>
              <a:pathLst>
                <a:path w="951864">
                  <a:moveTo>
                    <a:pt x="951699" y="0"/>
                  </a:moveTo>
                  <a:lnTo>
                    <a:pt x="0" y="0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3864098" y="136421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-3450" y="6868"/>
                  </a:moveTo>
                  <a:lnTo>
                    <a:pt x="3450" y="6868"/>
                  </a:lnTo>
                </a:path>
              </a:pathLst>
            </a:custGeom>
            <a:ln w="137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2319297" y="1364219"/>
              <a:ext cx="593725" cy="2009775"/>
            </a:xfrm>
            <a:custGeom>
              <a:avLst/>
              <a:gdLst/>
              <a:ahLst/>
              <a:cxnLst/>
              <a:rect l="l" t="t" r="r" b="b"/>
              <a:pathLst>
                <a:path w="593725" h="2009775">
                  <a:moveTo>
                    <a:pt x="593101" y="0"/>
                  </a:moveTo>
                  <a:lnTo>
                    <a:pt x="558599" y="0"/>
                  </a:lnTo>
                  <a:lnTo>
                    <a:pt x="517289" y="6914"/>
                  </a:lnTo>
                  <a:lnTo>
                    <a:pt x="482787" y="13737"/>
                  </a:lnTo>
                  <a:lnTo>
                    <a:pt x="441384" y="27567"/>
                  </a:lnTo>
                  <a:lnTo>
                    <a:pt x="406883" y="41397"/>
                  </a:lnTo>
                  <a:lnTo>
                    <a:pt x="372381" y="55227"/>
                  </a:lnTo>
                  <a:lnTo>
                    <a:pt x="337971" y="75879"/>
                  </a:lnTo>
                  <a:lnTo>
                    <a:pt x="310369" y="96624"/>
                  </a:lnTo>
                  <a:lnTo>
                    <a:pt x="275867" y="117369"/>
                  </a:lnTo>
                  <a:lnTo>
                    <a:pt x="248266" y="144936"/>
                  </a:lnTo>
                </a:path>
                <a:path w="593725" h="2009775">
                  <a:moveTo>
                    <a:pt x="248266" y="144936"/>
                  </a:moveTo>
                  <a:lnTo>
                    <a:pt x="255166" y="151851"/>
                  </a:lnTo>
                </a:path>
                <a:path w="593725" h="2009775">
                  <a:moveTo>
                    <a:pt x="593101" y="13737"/>
                  </a:moveTo>
                  <a:lnTo>
                    <a:pt x="558599" y="13737"/>
                  </a:lnTo>
                  <a:lnTo>
                    <a:pt x="517289" y="20652"/>
                  </a:lnTo>
                  <a:lnTo>
                    <a:pt x="482787" y="27567"/>
                  </a:lnTo>
                  <a:lnTo>
                    <a:pt x="448285" y="34482"/>
                  </a:lnTo>
                  <a:lnTo>
                    <a:pt x="413783" y="48312"/>
                  </a:lnTo>
                  <a:lnTo>
                    <a:pt x="379281" y="62142"/>
                  </a:lnTo>
                  <a:lnTo>
                    <a:pt x="344871" y="82794"/>
                  </a:lnTo>
                  <a:lnTo>
                    <a:pt x="317270" y="103539"/>
                  </a:lnTo>
                  <a:lnTo>
                    <a:pt x="282768" y="124284"/>
                  </a:lnTo>
                  <a:lnTo>
                    <a:pt x="255166" y="151851"/>
                  </a:lnTo>
                </a:path>
                <a:path w="593725" h="2009775">
                  <a:moveTo>
                    <a:pt x="165553" y="234738"/>
                  </a:moveTo>
                  <a:lnTo>
                    <a:pt x="248266" y="144936"/>
                  </a:lnTo>
                </a:path>
                <a:path w="593725" h="2009775">
                  <a:moveTo>
                    <a:pt x="172454" y="241653"/>
                  </a:moveTo>
                  <a:lnTo>
                    <a:pt x="165553" y="234738"/>
                  </a:lnTo>
                </a:path>
                <a:path w="593725" h="2009775">
                  <a:moveTo>
                    <a:pt x="255166" y="151851"/>
                  </a:moveTo>
                  <a:lnTo>
                    <a:pt x="172454" y="241653"/>
                  </a:lnTo>
                </a:path>
                <a:path w="593725" h="2009775">
                  <a:moveTo>
                    <a:pt x="165553" y="234738"/>
                  </a:moveTo>
                  <a:lnTo>
                    <a:pt x="137924" y="262305"/>
                  </a:lnTo>
                  <a:lnTo>
                    <a:pt x="110341" y="296880"/>
                  </a:lnTo>
                  <a:lnTo>
                    <a:pt x="68957" y="359022"/>
                  </a:lnTo>
                  <a:lnTo>
                    <a:pt x="48275" y="400419"/>
                  </a:lnTo>
                  <a:lnTo>
                    <a:pt x="34474" y="434994"/>
                  </a:lnTo>
                  <a:lnTo>
                    <a:pt x="20682" y="469476"/>
                  </a:lnTo>
                  <a:lnTo>
                    <a:pt x="13791" y="510874"/>
                  </a:lnTo>
                  <a:lnTo>
                    <a:pt x="0" y="552363"/>
                  </a:lnTo>
                  <a:lnTo>
                    <a:pt x="0" y="593760"/>
                  </a:lnTo>
                  <a:lnTo>
                    <a:pt x="0" y="628243"/>
                  </a:lnTo>
                </a:path>
                <a:path w="593725" h="2009775">
                  <a:moveTo>
                    <a:pt x="0" y="628243"/>
                  </a:moveTo>
                  <a:lnTo>
                    <a:pt x="6891" y="628243"/>
                  </a:lnTo>
                </a:path>
                <a:path w="593725" h="2009775">
                  <a:moveTo>
                    <a:pt x="0" y="1380862"/>
                  </a:moveTo>
                  <a:lnTo>
                    <a:pt x="0" y="628243"/>
                  </a:lnTo>
                </a:path>
                <a:path w="593725" h="2009775">
                  <a:moveTo>
                    <a:pt x="6891" y="1380862"/>
                  </a:moveTo>
                  <a:lnTo>
                    <a:pt x="0" y="1380862"/>
                  </a:lnTo>
                </a:path>
                <a:path w="593725" h="2009775">
                  <a:moveTo>
                    <a:pt x="6891" y="628243"/>
                  </a:moveTo>
                  <a:lnTo>
                    <a:pt x="6891" y="1380862"/>
                  </a:lnTo>
                </a:path>
                <a:path w="593725" h="2009775">
                  <a:moveTo>
                    <a:pt x="0" y="1380862"/>
                  </a:moveTo>
                  <a:lnTo>
                    <a:pt x="0" y="1422352"/>
                  </a:lnTo>
                  <a:lnTo>
                    <a:pt x="0" y="1463749"/>
                  </a:lnTo>
                  <a:lnTo>
                    <a:pt x="13791" y="1498232"/>
                  </a:lnTo>
                  <a:lnTo>
                    <a:pt x="20682" y="1539721"/>
                  </a:lnTo>
                  <a:lnTo>
                    <a:pt x="34474" y="1581118"/>
                  </a:lnTo>
                  <a:lnTo>
                    <a:pt x="68957" y="1650175"/>
                  </a:lnTo>
                  <a:lnTo>
                    <a:pt x="89649" y="1684658"/>
                  </a:lnTo>
                  <a:lnTo>
                    <a:pt x="110341" y="1719232"/>
                  </a:lnTo>
                  <a:lnTo>
                    <a:pt x="137924" y="1753715"/>
                  </a:lnTo>
                  <a:lnTo>
                    <a:pt x="165553" y="1781374"/>
                  </a:lnTo>
                </a:path>
                <a:path w="593725" h="2009775">
                  <a:moveTo>
                    <a:pt x="165553" y="1781374"/>
                  </a:moveTo>
                  <a:lnTo>
                    <a:pt x="172454" y="1774459"/>
                  </a:lnTo>
                </a:path>
                <a:path w="593725" h="2009775">
                  <a:moveTo>
                    <a:pt x="6891" y="1380862"/>
                  </a:moveTo>
                  <a:lnTo>
                    <a:pt x="6891" y="1422352"/>
                  </a:lnTo>
                  <a:lnTo>
                    <a:pt x="13791" y="1463749"/>
                  </a:lnTo>
                  <a:lnTo>
                    <a:pt x="20682" y="1498232"/>
                  </a:lnTo>
                  <a:lnTo>
                    <a:pt x="27583" y="1539721"/>
                  </a:lnTo>
                  <a:lnTo>
                    <a:pt x="41374" y="1574203"/>
                  </a:lnTo>
                  <a:lnTo>
                    <a:pt x="55166" y="1608686"/>
                  </a:lnTo>
                  <a:lnTo>
                    <a:pt x="75858" y="1650175"/>
                  </a:lnTo>
                  <a:lnTo>
                    <a:pt x="96550" y="1677743"/>
                  </a:lnTo>
                  <a:lnTo>
                    <a:pt x="117241" y="1712317"/>
                  </a:lnTo>
                  <a:lnTo>
                    <a:pt x="144825" y="1746800"/>
                  </a:lnTo>
                  <a:lnTo>
                    <a:pt x="172454" y="1774459"/>
                  </a:lnTo>
                </a:path>
                <a:path w="593725" h="2009775">
                  <a:moveTo>
                    <a:pt x="248266" y="1871084"/>
                  </a:moveTo>
                  <a:lnTo>
                    <a:pt x="165553" y="1781374"/>
                  </a:lnTo>
                </a:path>
                <a:path w="593725" h="2009775">
                  <a:moveTo>
                    <a:pt x="255166" y="1864169"/>
                  </a:moveTo>
                  <a:lnTo>
                    <a:pt x="248266" y="1871084"/>
                  </a:lnTo>
                </a:path>
                <a:path w="593725" h="2009775">
                  <a:moveTo>
                    <a:pt x="172454" y="1774459"/>
                  </a:moveTo>
                  <a:lnTo>
                    <a:pt x="255166" y="1864169"/>
                  </a:lnTo>
                </a:path>
                <a:path w="593725" h="2009775">
                  <a:moveTo>
                    <a:pt x="248266" y="1871084"/>
                  </a:moveTo>
                  <a:lnTo>
                    <a:pt x="275867" y="1891829"/>
                  </a:lnTo>
                  <a:lnTo>
                    <a:pt x="310369" y="1919433"/>
                  </a:lnTo>
                  <a:lnTo>
                    <a:pt x="337971" y="1940150"/>
                  </a:lnTo>
                  <a:lnTo>
                    <a:pt x="372381" y="1960858"/>
                  </a:lnTo>
                  <a:lnTo>
                    <a:pt x="406883" y="1974669"/>
                  </a:lnTo>
                  <a:lnTo>
                    <a:pt x="441384" y="1988481"/>
                  </a:lnTo>
                  <a:lnTo>
                    <a:pt x="482787" y="1995386"/>
                  </a:lnTo>
                  <a:lnTo>
                    <a:pt x="517289" y="2002283"/>
                  </a:lnTo>
                  <a:lnTo>
                    <a:pt x="558599" y="2009189"/>
                  </a:lnTo>
                  <a:lnTo>
                    <a:pt x="593101" y="2009189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2912398" y="33665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3450" y="3452"/>
                  </a:moveTo>
                  <a:lnTo>
                    <a:pt x="3450" y="3452"/>
                  </a:lnTo>
                </a:path>
              </a:pathLst>
            </a:custGeom>
            <a:ln w="69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2574464" y="3228389"/>
              <a:ext cx="1289685" cy="145415"/>
            </a:xfrm>
            <a:custGeom>
              <a:avLst/>
              <a:gdLst/>
              <a:ahLst/>
              <a:cxnLst/>
              <a:rect l="l" t="t" r="r" b="b"/>
              <a:pathLst>
                <a:path w="1289685" h="145414">
                  <a:moveTo>
                    <a:pt x="0" y="0"/>
                  </a:moveTo>
                  <a:lnTo>
                    <a:pt x="27601" y="20744"/>
                  </a:lnTo>
                  <a:lnTo>
                    <a:pt x="62103" y="48358"/>
                  </a:lnTo>
                  <a:lnTo>
                    <a:pt x="89704" y="69075"/>
                  </a:lnTo>
                  <a:lnTo>
                    <a:pt x="124114" y="82877"/>
                  </a:lnTo>
                  <a:lnTo>
                    <a:pt x="158616" y="103594"/>
                  </a:lnTo>
                  <a:lnTo>
                    <a:pt x="193118" y="117406"/>
                  </a:lnTo>
                  <a:lnTo>
                    <a:pt x="227620" y="124311"/>
                  </a:lnTo>
                  <a:lnTo>
                    <a:pt x="262122" y="131217"/>
                  </a:lnTo>
                  <a:lnTo>
                    <a:pt x="303432" y="138113"/>
                  </a:lnTo>
                  <a:lnTo>
                    <a:pt x="337934" y="138113"/>
                  </a:lnTo>
                </a:path>
                <a:path w="1289685" h="145414">
                  <a:moveTo>
                    <a:pt x="1289634" y="145019"/>
                  </a:moveTo>
                  <a:lnTo>
                    <a:pt x="337934" y="145019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3864098" y="336650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3450" y="3452"/>
                  </a:moveTo>
                  <a:lnTo>
                    <a:pt x="3450" y="3452"/>
                  </a:lnTo>
                </a:path>
              </a:pathLst>
            </a:custGeom>
            <a:ln w="69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1850320" y="1336560"/>
              <a:ext cx="2627630" cy="2472055"/>
            </a:xfrm>
            <a:custGeom>
              <a:avLst/>
              <a:gdLst/>
              <a:ahLst/>
              <a:cxnLst/>
              <a:rect l="l" t="t" r="r" b="b"/>
              <a:pathLst>
                <a:path w="2627629" h="2472054">
                  <a:moveTo>
                    <a:pt x="1062078" y="2029943"/>
                  </a:moveTo>
                  <a:lnTo>
                    <a:pt x="2013778" y="2029943"/>
                  </a:lnTo>
                </a:path>
                <a:path w="2627629" h="2472054">
                  <a:moveTo>
                    <a:pt x="2013778" y="2036848"/>
                  </a:moveTo>
                  <a:lnTo>
                    <a:pt x="2055180" y="2036848"/>
                  </a:lnTo>
                  <a:lnTo>
                    <a:pt x="2089682" y="2029943"/>
                  </a:lnTo>
                  <a:lnTo>
                    <a:pt x="2124184" y="2023046"/>
                  </a:lnTo>
                  <a:lnTo>
                    <a:pt x="2165586" y="2016140"/>
                  </a:lnTo>
                  <a:lnTo>
                    <a:pt x="2199996" y="2002329"/>
                  </a:lnTo>
                  <a:lnTo>
                    <a:pt x="2234498" y="1988518"/>
                  </a:lnTo>
                  <a:lnTo>
                    <a:pt x="2269000" y="1967810"/>
                  </a:lnTo>
                  <a:lnTo>
                    <a:pt x="2296601" y="1947093"/>
                  </a:lnTo>
                  <a:lnTo>
                    <a:pt x="2331103" y="1919488"/>
                  </a:lnTo>
                  <a:lnTo>
                    <a:pt x="2358613" y="1898744"/>
                  </a:lnTo>
                </a:path>
                <a:path w="2627629" h="2472054">
                  <a:moveTo>
                    <a:pt x="2013778" y="2029943"/>
                  </a:moveTo>
                  <a:lnTo>
                    <a:pt x="2048280" y="2029943"/>
                  </a:lnTo>
                  <a:lnTo>
                    <a:pt x="2089682" y="2023046"/>
                  </a:lnTo>
                  <a:lnTo>
                    <a:pt x="2124184" y="2016140"/>
                  </a:lnTo>
                  <a:lnTo>
                    <a:pt x="2158686" y="2009235"/>
                  </a:lnTo>
                  <a:lnTo>
                    <a:pt x="2193096" y="1995423"/>
                  </a:lnTo>
                  <a:lnTo>
                    <a:pt x="2227597" y="1974706"/>
                  </a:lnTo>
                  <a:lnTo>
                    <a:pt x="2262099" y="1960904"/>
                  </a:lnTo>
                  <a:lnTo>
                    <a:pt x="2296601" y="1940187"/>
                  </a:lnTo>
                  <a:lnTo>
                    <a:pt x="2324203" y="1912573"/>
                  </a:lnTo>
                  <a:lnTo>
                    <a:pt x="2351804" y="1891829"/>
                  </a:lnTo>
                </a:path>
                <a:path w="2627629" h="2472054">
                  <a:moveTo>
                    <a:pt x="2448317" y="1809034"/>
                  </a:moveTo>
                  <a:lnTo>
                    <a:pt x="2358613" y="1898744"/>
                  </a:lnTo>
                </a:path>
                <a:path w="2627629" h="2472054">
                  <a:moveTo>
                    <a:pt x="2441417" y="1802119"/>
                  </a:moveTo>
                  <a:lnTo>
                    <a:pt x="2448317" y="1809034"/>
                  </a:lnTo>
                </a:path>
                <a:path w="2627629" h="2472054">
                  <a:moveTo>
                    <a:pt x="2351804" y="1891829"/>
                  </a:moveTo>
                  <a:lnTo>
                    <a:pt x="2441417" y="1802119"/>
                  </a:lnTo>
                </a:path>
                <a:path w="2627629" h="2472054">
                  <a:moveTo>
                    <a:pt x="2448317" y="1809034"/>
                  </a:moveTo>
                  <a:lnTo>
                    <a:pt x="2475919" y="1781374"/>
                  </a:lnTo>
                  <a:lnTo>
                    <a:pt x="2496620" y="1746892"/>
                  </a:lnTo>
                  <a:lnTo>
                    <a:pt x="2524130" y="1712317"/>
                  </a:lnTo>
                  <a:lnTo>
                    <a:pt x="2544831" y="1677835"/>
                  </a:lnTo>
                  <a:lnTo>
                    <a:pt x="2558632" y="1643260"/>
                  </a:lnTo>
                  <a:lnTo>
                    <a:pt x="2572432" y="1608778"/>
                  </a:lnTo>
                  <a:lnTo>
                    <a:pt x="2586233" y="1567381"/>
                  </a:lnTo>
                  <a:lnTo>
                    <a:pt x="2600034" y="1525891"/>
                  </a:lnTo>
                  <a:lnTo>
                    <a:pt x="2606934" y="1491409"/>
                  </a:lnTo>
                  <a:lnTo>
                    <a:pt x="2606934" y="1450012"/>
                  </a:lnTo>
                  <a:lnTo>
                    <a:pt x="2613835" y="1408522"/>
                  </a:lnTo>
                </a:path>
                <a:path w="2627629" h="2472054">
                  <a:moveTo>
                    <a:pt x="2613835" y="1408522"/>
                  </a:moveTo>
                  <a:lnTo>
                    <a:pt x="2600034" y="1408522"/>
                  </a:lnTo>
                </a:path>
                <a:path w="2627629" h="2472054">
                  <a:moveTo>
                    <a:pt x="2441417" y="1802119"/>
                  </a:moveTo>
                  <a:lnTo>
                    <a:pt x="2469019" y="1774459"/>
                  </a:lnTo>
                  <a:lnTo>
                    <a:pt x="2489720" y="1739977"/>
                  </a:lnTo>
                  <a:lnTo>
                    <a:pt x="2510421" y="1705403"/>
                  </a:lnTo>
                  <a:lnTo>
                    <a:pt x="2531030" y="1677835"/>
                  </a:lnTo>
                  <a:lnTo>
                    <a:pt x="2551731" y="1636346"/>
                  </a:lnTo>
                  <a:lnTo>
                    <a:pt x="2565532" y="1601863"/>
                  </a:lnTo>
                  <a:lnTo>
                    <a:pt x="2579333" y="1567381"/>
                  </a:lnTo>
                  <a:lnTo>
                    <a:pt x="2586233" y="1525891"/>
                  </a:lnTo>
                  <a:lnTo>
                    <a:pt x="2593133" y="1491409"/>
                  </a:lnTo>
                  <a:lnTo>
                    <a:pt x="2600034" y="1450012"/>
                  </a:lnTo>
                  <a:lnTo>
                    <a:pt x="2600034" y="1408522"/>
                  </a:lnTo>
                </a:path>
                <a:path w="2627629" h="2472054">
                  <a:moveTo>
                    <a:pt x="2613835" y="655902"/>
                  </a:moveTo>
                  <a:lnTo>
                    <a:pt x="2613835" y="1408522"/>
                  </a:lnTo>
                </a:path>
                <a:path w="2627629" h="2472054">
                  <a:moveTo>
                    <a:pt x="2600034" y="655902"/>
                  </a:moveTo>
                  <a:lnTo>
                    <a:pt x="2613835" y="655902"/>
                  </a:lnTo>
                </a:path>
                <a:path w="2627629" h="2472054">
                  <a:moveTo>
                    <a:pt x="2600034" y="1408522"/>
                  </a:moveTo>
                  <a:lnTo>
                    <a:pt x="2600034" y="655902"/>
                  </a:lnTo>
                </a:path>
                <a:path w="2627629" h="2472054">
                  <a:moveTo>
                    <a:pt x="2613835" y="655902"/>
                  </a:moveTo>
                  <a:lnTo>
                    <a:pt x="2606934" y="621420"/>
                  </a:lnTo>
                  <a:lnTo>
                    <a:pt x="2606934" y="580023"/>
                  </a:lnTo>
                  <a:lnTo>
                    <a:pt x="2600034" y="538533"/>
                  </a:lnTo>
                  <a:lnTo>
                    <a:pt x="2586233" y="497136"/>
                  </a:lnTo>
                  <a:lnTo>
                    <a:pt x="2572432" y="462654"/>
                  </a:lnTo>
                  <a:lnTo>
                    <a:pt x="2558632" y="428079"/>
                  </a:lnTo>
                  <a:lnTo>
                    <a:pt x="2544831" y="386682"/>
                  </a:lnTo>
                  <a:lnTo>
                    <a:pt x="2524130" y="352107"/>
                  </a:lnTo>
                  <a:lnTo>
                    <a:pt x="2496620" y="324540"/>
                  </a:lnTo>
                  <a:lnTo>
                    <a:pt x="2475919" y="289965"/>
                  </a:lnTo>
                  <a:lnTo>
                    <a:pt x="2448317" y="262398"/>
                  </a:lnTo>
                </a:path>
                <a:path w="2627629" h="2472054">
                  <a:moveTo>
                    <a:pt x="2448317" y="262398"/>
                  </a:moveTo>
                  <a:lnTo>
                    <a:pt x="2441417" y="269312"/>
                  </a:lnTo>
                </a:path>
                <a:path w="2627629" h="2472054">
                  <a:moveTo>
                    <a:pt x="2600034" y="655902"/>
                  </a:moveTo>
                  <a:lnTo>
                    <a:pt x="2600034" y="621420"/>
                  </a:lnTo>
                  <a:lnTo>
                    <a:pt x="2593133" y="580023"/>
                  </a:lnTo>
                  <a:lnTo>
                    <a:pt x="2586233" y="538533"/>
                  </a:lnTo>
                  <a:lnTo>
                    <a:pt x="2579333" y="504051"/>
                  </a:lnTo>
                  <a:lnTo>
                    <a:pt x="2565532" y="462654"/>
                  </a:lnTo>
                  <a:lnTo>
                    <a:pt x="2551731" y="428079"/>
                  </a:lnTo>
                  <a:lnTo>
                    <a:pt x="2531030" y="393597"/>
                  </a:lnTo>
                  <a:lnTo>
                    <a:pt x="2510421" y="359022"/>
                  </a:lnTo>
                  <a:lnTo>
                    <a:pt x="2489720" y="324540"/>
                  </a:lnTo>
                  <a:lnTo>
                    <a:pt x="2469019" y="296880"/>
                  </a:lnTo>
                  <a:lnTo>
                    <a:pt x="2441417" y="269312"/>
                  </a:lnTo>
                </a:path>
                <a:path w="2627629" h="2472054">
                  <a:moveTo>
                    <a:pt x="2358613" y="172596"/>
                  </a:moveTo>
                  <a:lnTo>
                    <a:pt x="2448317" y="262398"/>
                  </a:lnTo>
                </a:path>
                <a:path w="2627629" h="2472054">
                  <a:moveTo>
                    <a:pt x="2351804" y="179511"/>
                  </a:moveTo>
                  <a:lnTo>
                    <a:pt x="2358613" y="172596"/>
                  </a:lnTo>
                </a:path>
                <a:path w="2627629" h="2472054">
                  <a:moveTo>
                    <a:pt x="2441417" y="269312"/>
                  </a:moveTo>
                  <a:lnTo>
                    <a:pt x="2351804" y="179511"/>
                  </a:lnTo>
                </a:path>
                <a:path w="2627629" h="2472054">
                  <a:moveTo>
                    <a:pt x="2358613" y="172596"/>
                  </a:moveTo>
                  <a:lnTo>
                    <a:pt x="2331103" y="145028"/>
                  </a:lnTo>
                  <a:lnTo>
                    <a:pt x="2296601" y="124284"/>
                  </a:lnTo>
                  <a:lnTo>
                    <a:pt x="2269000" y="103539"/>
                  </a:lnTo>
                  <a:lnTo>
                    <a:pt x="2234498" y="82886"/>
                  </a:lnTo>
                  <a:lnTo>
                    <a:pt x="2199996" y="69056"/>
                  </a:lnTo>
                  <a:lnTo>
                    <a:pt x="2165586" y="55227"/>
                  </a:lnTo>
                  <a:lnTo>
                    <a:pt x="2124184" y="41397"/>
                  </a:lnTo>
                  <a:lnTo>
                    <a:pt x="2089682" y="34574"/>
                  </a:lnTo>
                  <a:lnTo>
                    <a:pt x="2055180" y="27659"/>
                  </a:lnTo>
                  <a:lnTo>
                    <a:pt x="2013778" y="27659"/>
                  </a:lnTo>
                </a:path>
                <a:path w="2627629" h="2472054">
                  <a:moveTo>
                    <a:pt x="2351804" y="179511"/>
                  </a:moveTo>
                  <a:lnTo>
                    <a:pt x="2324203" y="151943"/>
                  </a:lnTo>
                  <a:lnTo>
                    <a:pt x="2262099" y="110454"/>
                  </a:lnTo>
                  <a:lnTo>
                    <a:pt x="2227597" y="89801"/>
                  </a:lnTo>
                  <a:lnTo>
                    <a:pt x="2193096" y="75971"/>
                  </a:lnTo>
                  <a:lnTo>
                    <a:pt x="2158686" y="62142"/>
                  </a:lnTo>
                  <a:lnTo>
                    <a:pt x="2124184" y="55227"/>
                  </a:lnTo>
                  <a:lnTo>
                    <a:pt x="2089682" y="48312"/>
                  </a:lnTo>
                  <a:lnTo>
                    <a:pt x="2048280" y="41397"/>
                  </a:lnTo>
                  <a:lnTo>
                    <a:pt x="2013778" y="41397"/>
                  </a:lnTo>
                </a:path>
                <a:path w="2627629" h="2472054">
                  <a:moveTo>
                    <a:pt x="1379311" y="27659"/>
                  </a:moveTo>
                  <a:lnTo>
                    <a:pt x="1379311" y="0"/>
                  </a:lnTo>
                </a:path>
                <a:path w="2627629" h="2472054">
                  <a:moveTo>
                    <a:pt x="1379311" y="0"/>
                  </a:moveTo>
                  <a:lnTo>
                    <a:pt x="1062078" y="0"/>
                  </a:lnTo>
                </a:path>
                <a:path w="2627629" h="2472054">
                  <a:moveTo>
                    <a:pt x="1062078" y="0"/>
                  </a:moveTo>
                  <a:lnTo>
                    <a:pt x="1027576" y="0"/>
                  </a:lnTo>
                  <a:lnTo>
                    <a:pt x="993074" y="6914"/>
                  </a:lnTo>
                  <a:lnTo>
                    <a:pt x="951764" y="13829"/>
                  </a:lnTo>
                  <a:lnTo>
                    <a:pt x="917262" y="20744"/>
                  </a:lnTo>
                  <a:lnTo>
                    <a:pt x="882760" y="34574"/>
                  </a:lnTo>
                  <a:lnTo>
                    <a:pt x="848258" y="48312"/>
                  </a:lnTo>
                  <a:lnTo>
                    <a:pt x="813848" y="62142"/>
                  </a:lnTo>
                  <a:lnTo>
                    <a:pt x="786247" y="82886"/>
                  </a:lnTo>
                  <a:lnTo>
                    <a:pt x="751745" y="103539"/>
                  </a:lnTo>
                  <a:lnTo>
                    <a:pt x="724143" y="124284"/>
                  </a:lnTo>
                  <a:lnTo>
                    <a:pt x="696542" y="151943"/>
                  </a:lnTo>
                </a:path>
                <a:path w="2627629" h="2472054">
                  <a:moveTo>
                    <a:pt x="606901" y="241653"/>
                  </a:moveTo>
                  <a:lnTo>
                    <a:pt x="696542" y="151943"/>
                  </a:lnTo>
                </a:path>
                <a:path w="2627629" h="2472054">
                  <a:moveTo>
                    <a:pt x="606901" y="241653"/>
                  </a:moveTo>
                  <a:lnTo>
                    <a:pt x="579318" y="269312"/>
                  </a:lnTo>
                  <a:lnTo>
                    <a:pt x="551735" y="303795"/>
                  </a:lnTo>
                  <a:lnTo>
                    <a:pt x="531043" y="338369"/>
                  </a:lnTo>
                  <a:lnTo>
                    <a:pt x="510351" y="372852"/>
                  </a:lnTo>
                  <a:lnTo>
                    <a:pt x="489659" y="414249"/>
                  </a:lnTo>
                  <a:lnTo>
                    <a:pt x="475868" y="448824"/>
                  </a:lnTo>
                  <a:lnTo>
                    <a:pt x="462076" y="490221"/>
                  </a:lnTo>
                  <a:lnTo>
                    <a:pt x="448285" y="531618"/>
                  </a:lnTo>
                  <a:lnTo>
                    <a:pt x="441384" y="573108"/>
                  </a:lnTo>
                  <a:lnTo>
                    <a:pt x="434493" y="614505"/>
                  </a:lnTo>
                  <a:lnTo>
                    <a:pt x="434493" y="655902"/>
                  </a:lnTo>
                </a:path>
                <a:path w="2627629" h="2472054">
                  <a:moveTo>
                    <a:pt x="434493" y="655902"/>
                  </a:moveTo>
                  <a:lnTo>
                    <a:pt x="434493" y="773364"/>
                  </a:lnTo>
                </a:path>
                <a:path w="2627629" h="2472054">
                  <a:moveTo>
                    <a:pt x="468977" y="773364"/>
                  </a:moveTo>
                  <a:lnTo>
                    <a:pt x="434493" y="773364"/>
                  </a:lnTo>
                </a:path>
                <a:path w="2627629" h="2472054">
                  <a:moveTo>
                    <a:pt x="420692" y="773364"/>
                  </a:moveTo>
                  <a:lnTo>
                    <a:pt x="434493" y="773364"/>
                  </a:lnTo>
                </a:path>
                <a:path w="2627629" h="2472054">
                  <a:moveTo>
                    <a:pt x="434493" y="1291153"/>
                  </a:moveTo>
                  <a:lnTo>
                    <a:pt x="420692" y="1291153"/>
                  </a:lnTo>
                </a:path>
                <a:path w="2627629" h="2472054">
                  <a:moveTo>
                    <a:pt x="468977" y="1291153"/>
                  </a:moveTo>
                  <a:lnTo>
                    <a:pt x="434493" y="1291153"/>
                  </a:lnTo>
                </a:path>
                <a:path w="2627629" h="2472054">
                  <a:moveTo>
                    <a:pt x="434493" y="1291153"/>
                  </a:moveTo>
                  <a:lnTo>
                    <a:pt x="434493" y="1408522"/>
                  </a:lnTo>
                </a:path>
                <a:path w="2627629" h="2472054">
                  <a:moveTo>
                    <a:pt x="434493" y="1408522"/>
                  </a:moveTo>
                  <a:lnTo>
                    <a:pt x="434493" y="1450012"/>
                  </a:lnTo>
                  <a:lnTo>
                    <a:pt x="441384" y="1491409"/>
                  </a:lnTo>
                  <a:lnTo>
                    <a:pt x="448285" y="1532806"/>
                  </a:lnTo>
                  <a:lnTo>
                    <a:pt x="462076" y="1574203"/>
                  </a:lnTo>
                  <a:lnTo>
                    <a:pt x="475868" y="1615693"/>
                  </a:lnTo>
                  <a:lnTo>
                    <a:pt x="489659" y="1657090"/>
                  </a:lnTo>
                  <a:lnTo>
                    <a:pt x="510351" y="1691665"/>
                  </a:lnTo>
                  <a:lnTo>
                    <a:pt x="531043" y="1733062"/>
                  </a:lnTo>
                  <a:lnTo>
                    <a:pt x="551735" y="1767545"/>
                  </a:lnTo>
                  <a:lnTo>
                    <a:pt x="579318" y="1795204"/>
                  </a:lnTo>
                  <a:lnTo>
                    <a:pt x="606901" y="1829687"/>
                  </a:lnTo>
                </a:path>
                <a:path w="2627629" h="2472054">
                  <a:moveTo>
                    <a:pt x="696542" y="1919488"/>
                  </a:moveTo>
                  <a:lnTo>
                    <a:pt x="606901" y="1829687"/>
                  </a:lnTo>
                </a:path>
                <a:path w="2627629" h="2472054">
                  <a:moveTo>
                    <a:pt x="696542" y="1919488"/>
                  </a:moveTo>
                  <a:lnTo>
                    <a:pt x="724143" y="1940187"/>
                  </a:lnTo>
                  <a:lnTo>
                    <a:pt x="751745" y="1967810"/>
                  </a:lnTo>
                  <a:lnTo>
                    <a:pt x="786247" y="1988518"/>
                  </a:lnTo>
                  <a:lnTo>
                    <a:pt x="813848" y="2009235"/>
                  </a:lnTo>
                  <a:lnTo>
                    <a:pt x="848258" y="2023046"/>
                  </a:lnTo>
                  <a:lnTo>
                    <a:pt x="882760" y="2036848"/>
                  </a:lnTo>
                  <a:lnTo>
                    <a:pt x="917262" y="2050660"/>
                  </a:lnTo>
                  <a:lnTo>
                    <a:pt x="951764" y="2057565"/>
                  </a:lnTo>
                  <a:lnTo>
                    <a:pt x="993074" y="2064471"/>
                  </a:lnTo>
                  <a:lnTo>
                    <a:pt x="1027576" y="2071377"/>
                  </a:lnTo>
                  <a:lnTo>
                    <a:pt x="1062078" y="2071377"/>
                  </a:lnTo>
                </a:path>
                <a:path w="2627629" h="2472054">
                  <a:moveTo>
                    <a:pt x="1062078" y="2071377"/>
                  </a:moveTo>
                  <a:lnTo>
                    <a:pt x="1379311" y="2071377"/>
                  </a:lnTo>
                </a:path>
                <a:path w="2627629" h="2472054">
                  <a:moveTo>
                    <a:pt x="1379311" y="2036848"/>
                  </a:moveTo>
                  <a:lnTo>
                    <a:pt x="1379311" y="2071377"/>
                  </a:lnTo>
                </a:path>
                <a:path w="2627629" h="2472054">
                  <a:moveTo>
                    <a:pt x="1696544" y="2471834"/>
                  </a:moveTo>
                  <a:lnTo>
                    <a:pt x="1696544" y="2092085"/>
                  </a:lnTo>
                </a:path>
                <a:path w="2627629" h="2472054">
                  <a:moveTo>
                    <a:pt x="1696544" y="2071377"/>
                  </a:moveTo>
                  <a:lnTo>
                    <a:pt x="1696544" y="2092085"/>
                  </a:lnTo>
                </a:path>
                <a:path w="2627629" h="2472054">
                  <a:moveTo>
                    <a:pt x="1696544" y="2036848"/>
                  </a:moveTo>
                  <a:lnTo>
                    <a:pt x="1696544" y="2071377"/>
                  </a:lnTo>
                </a:path>
                <a:path w="2627629" h="2472054">
                  <a:moveTo>
                    <a:pt x="1696544" y="2078283"/>
                  </a:moveTo>
                  <a:lnTo>
                    <a:pt x="1689644" y="2071377"/>
                  </a:lnTo>
                </a:path>
                <a:path w="2627629" h="2472054">
                  <a:moveTo>
                    <a:pt x="1689644" y="2071377"/>
                  </a:moveTo>
                  <a:lnTo>
                    <a:pt x="1537928" y="2071377"/>
                  </a:lnTo>
                </a:path>
                <a:path w="2627629" h="2472054">
                  <a:moveTo>
                    <a:pt x="1537928" y="2085179"/>
                  </a:moveTo>
                  <a:lnTo>
                    <a:pt x="1696544" y="2085179"/>
                  </a:lnTo>
                </a:path>
                <a:path w="2627629" h="2472054">
                  <a:moveTo>
                    <a:pt x="358626" y="2223275"/>
                  </a:moveTo>
                  <a:lnTo>
                    <a:pt x="455176" y="2223275"/>
                  </a:lnTo>
                </a:path>
                <a:path w="2627629" h="2472054">
                  <a:moveTo>
                    <a:pt x="455176" y="2223275"/>
                  </a:moveTo>
                  <a:lnTo>
                    <a:pt x="468967" y="2223275"/>
                  </a:lnTo>
                </a:path>
                <a:path w="2627629" h="2472054">
                  <a:moveTo>
                    <a:pt x="613802" y="2223275"/>
                  </a:moveTo>
                  <a:lnTo>
                    <a:pt x="468977" y="2223275"/>
                  </a:lnTo>
                </a:path>
                <a:path w="2627629" h="2472054">
                  <a:moveTo>
                    <a:pt x="1379311" y="2223275"/>
                  </a:moveTo>
                  <a:lnTo>
                    <a:pt x="1427614" y="2223275"/>
                  </a:lnTo>
                </a:path>
                <a:path w="2627629" h="2472054">
                  <a:moveTo>
                    <a:pt x="1696544" y="2223275"/>
                  </a:moveTo>
                  <a:lnTo>
                    <a:pt x="1427614" y="2223275"/>
                  </a:lnTo>
                </a:path>
                <a:path w="2627629" h="2472054">
                  <a:moveTo>
                    <a:pt x="2462118" y="2223275"/>
                  </a:moveTo>
                  <a:lnTo>
                    <a:pt x="2627635" y="2223275"/>
                  </a:lnTo>
                </a:path>
                <a:path w="2627629" h="2472054">
                  <a:moveTo>
                    <a:pt x="358626" y="2195652"/>
                  </a:moveTo>
                  <a:lnTo>
                    <a:pt x="358626" y="2223275"/>
                  </a:lnTo>
                </a:path>
                <a:path w="2627629" h="2472054">
                  <a:moveTo>
                    <a:pt x="358626" y="2195652"/>
                  </a:moveTo>
                  <a:lnTo>
                    <a:pt x="579318" y="2195652"/>
                  </a:lnTo>
                </a:path>
                <a:path w="2627629" h="2472054">
                  <a:moveTo>
                    <a:pt x="0" y="1843516"/>
                  </a:moveTo>
                  <a:lnTo>
                    <a:pt x="6900" y="1850431"/>
                  </a:lnTo>
                  <a:lnTo>
                    <a:pt x="6900" y="1857346"/>
                  </a:lnTo>
                  <a:lnTo>
                    <a:pt x="20691" y="1857346"/>
                  </a:lnTo>
                </a:path>
                <a:path w="2627629" h="2472054">
                  <a:moveTo>
                    <a:pt x="20691" y="1857346"/>
                  </a:moveTo>
                  <a:lnTo>
                    <a:pt x="55175" y="1857346"/>
                  </a:lnTo>
                </a:path>
                <a:path w="2627629" h="2472054">
                  <a:moveTo>
                    <a:pt x="344834" y="2147321"/>
                  </a:moveTo>
                  <a:lnTo>
                    <a:pt x="344834" y="2119707"/>
                  </a:lnTo>
                  <a:lnTo>
                    <a:pt x="337934" y="2092085"/>
                  </a:lnTo>
                  <a:lnTo>
                    <a:pt x="331043" y="2064471"/>
                  </a:lnTo>
                  <a:lnTo>
                    <a:pt x="324142" y="2036848"/>
                  </a:lnTo>
                  <a:lnTo>
                    <a:pt x="310351" y="2009235"/>
                  </a:lnTo>
                  <a:lnTo>
                    <a:pt x="296559" y="1981612"/>
                  </a:lnTo>
                  <a:lnTo>
                    <a:pt x="282759" y="1960904"/>
                  </a:lnTo>
                  <a:lnTo>
                    <a:pt x="262076" y="1940187"/>
                  </a:lnTo>
                  <a:lnTo>
                    <a:pt x="241384" y="1919488"/>
                  </a:lnTo>
                  <a:lnTo>
                    <a:pt x="213792" y="1905659"/>
                  </a:lnTo>
                  <a:lnTo>
                    <a:pt x="193109" y="1891829"/>
                  </a:lnTo>
                  <a:lnTo>
                    <a:pt x="165517" y="1878091"/>
                  </a:lnTo>
                  <a:lnTo>
                    <a:pt x="137933" y="1871176"/>
                  </a:lnTo>
                  <a:lnTo>
                    <a:pt x="110350" y="1864261"/>
                  </a:lnTo>
                  <a:lnTo>
                    <a:pt x="82758" y="1857346"/>
                  </a:lnTo>
                  <a:lnTo>
                    <a:pt x="55175" y="1857346"/>
                  </a:lnTo>
                </a:path>
                <a:path w="2627629" h="2472054">
                  <a:moveTo>
                    <a:pt x="344834" y="2147321"/>
                  </a:moveTo>
                  <a:lnTo>
                    <a:pt x="344834" y="2181850"/>
                  </a:lnTo>
                </a:path>
                <a:path w="2627629" h="2472054">
                  <a:moveTo>
                    <a:pt x="344834" y="2181850"/>
                  </a:moveTo>
                  <a:lnTo>
                    <a:pt x="344834" y="2188755"/>
                  </a:lnTo>
                  <a:lnTo>
                    <a:pt x="351725" y="2195652"/>
                  </a:lnTo>
                  <a:lnTo>
                    <a:pt x="358626" y="2195652"/>
                  </a:lnTo>
                </a:path>
                <a:path w="2627629" h="2472054">
                  <a:moveTo>
                    <a:pt x="34483" y="1753807"/>
                  </a:moveTo>
                  <a:lnTo>
                    <a:pt x="358626" y="1981612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3" name="object 4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29628" y="3059250"/>
              <a:ext cx="79317" cy="155401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2174463" y="3483881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5">
                  <a:moveTo>
                    <a:pt x="20691" y="0"/>
                  </a:moveTo>
                  <a:lnTo>
                    <a:pt x="0" y="0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122734" y="3514952"/>
              <a:ext cx="417228" cy="89764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226176" y="3556384"/>
              <a:ext cx="69009" cy="193322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3291735" y="3559835"/>
              <a:ext cx="1221105" cy="262890"/>
            </a:xfrm>
            <a:custGeom>
              <a:avLst/>
              <a:gdLst/>
              <a:ahLst/>
              <a:cxnLst/>
              <a:rect l="l" t="t" r="r" b="b"/>
              <a:pathLst>
                <a:path w="1221104" h="262889">
                  <a:moveTo>
                    <a:pt x="255129" y="41424"/>
                  </a:moveTo>
                  <a:lnTo>
                    <a:pt x="0" y="41424"/>
                  </a:lnTo>
                </a:path>
                <a:path w="1221104" h="262889">
                  <a:moveTo>
                    <a:pt x="944799" y="41424"/>
                  </a:moveTo>
                  <a:lnTo>
                    <a:pt x="1006902" y="41424"/>
                  </a:lnTo>
                </a:path>
                <a:path w="1221104" h="262889">
                  <a:moveTo>
                    <a:pt x="1006902" y="41424"/>
                  </a:moveTo>
                  <a:lnTo>
                    <a:pt x="1220722" y="41424"/>
                  </a:lnTo>
                </a:path>
                <a:path w="1221104" h="262889">
                  <a:moveTo>
                    <a:pt x="1220722" y="41424"/>
                  </a:moveTo>
                  <a:lnTo>
                    <a:pt x="1220722" y="27613"/>
                  </a:lnTo>
                  <a:lnTo>
                    <a:pt x="1213822" y="20717"/>
                  </a:lnTo>
                  <a:lnTo>
                    <a:pt x="1200021" y="6905"/>
                  </a:lnTo>
                  <a:lnTo>
                    <a:pt x="1186220" y="0"/>
                  </a:lnTo>
                </a:path>
                <a:path w="1221104" h="262889">
                  <a:moveTo>
                    <a:pt x="772382" y="262370"/>
                  </a:moveTo>
                  <a:lnTo>
                    <a:pt x="772382" y="234756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4064117" y="378768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3450" y="3452"/>
                  </a:moveTo>
                  <a:lnTo>
                    <a:pt x="3450" y="3452"/>
                  </a:lnTo>
                </a:path>
              </a:pathLst>
            </a:custGeom>
            <a:ln w="69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1829628" y="1184708"/>
              <a:ext cx="2703830" cy="2679065"/>
            </a:xfrm>
            <a:custGeom>
              <a:avLst/>
              <a:gdLst/>
              <a:ahLst/>
              <a:cxnLst/>
              <a:rect l="l" t="t" r="r" b="b"/>
              <a:pathLst>
                <a:path w="2703829" h="2679065">
                  <a:moveTo>
                    <a:pt x="2227588" y="2609883"/>
                  </a:moveTo>
                  <a:lnTo>
                    <a:pt x="2234489" y="2602977"/>
                  </a:lnTo>
                </a:path>
                <a:path w="2703829" h="2679065">
                  <a:moveTo>
                    <a:pt x="2503511" y="2602977"/>
                  </a:moveTo>
                  <a:lnTo>
                    <a:pt x="2517312" y="2609883"/>
                  </a:lnTo>
                  <a:lnTo>
                    <a:pt x="2524212" y="2623685"/>
                  </a:lnTo>
                </a:path>
                <a:path w="2703829" h="2679065">
                  <a:moveTo>
                    <a:pt x="2579323" y="2602977"/>
                  </a:moveTo>
                  <a:lnTo>
                    <a:pt x="2020761" y="2602977"/>
                  </a:lnTo>
                </a:path>
                <a:path w="2703829" h="2679065">
                  <a:moveTo>
                    <a:pt x="1400003" y="2602977"/>
                  </a:moveTo>
                  <a:lnTo>
                    <a:pt x="1717236" y="2602977"/>
                  </a:lnTo>
                </a:path>
                <a:path w="2703829" h="2679065">
                  <a:moveTo>
                    <a:pt x="1937956" y="2602977"/>
                  </a:moveTo>
                  <a:lnTo>
                    <a:pt x="2020761" y="2602977"/>
                  </a:lnTo>
                </a:path>
                <a:path w="2703829" h="2679065">
                  <a:moveTo>
                    <a:pt x="1151774" y="2602977"/>
                  </a:moveTo>
                  <a:lnTo>
                    <a:pt x="1179375" y="2602977"/>
                  </a:lnTo>
                </a:path>
                <a:path w="2703829" h="2679065">
                  <a:moveTo>
                    <a:pt x="489669" y="2602977"/>
                  </a:moveTo>
                  <a:lnTo>
                    <a:pt x="1151774" y="2602977"/>
                  </a:lnTo>
                </a:path>
                <a:path w="2703829" h="2679065">
                  <a:moveTo>
                    <a:pt x="475868" y="2602977"/>
                  </a:moveTo>
                  <a:lnTo>
                    <a:pt x="489659" y="2602977"/>
                  </a:lnTo>
                </a:path>
                <a:path w="2703829" h="2679065">
                  <a:moveTo>
                    <a:pt x="475868" y="2602977"/>
                  </a:moveTo>
                  <a:lnTo>
                    <a:pt x="344834" y="2602977"/>
                  </a:lnTo>
                </a:path>
                <a:path w="2703829" h="2679065">
                  <a:moveTo>
                    <a:pt x="813839" y="2602977"/>
                  </a:moveTo>
                  <a:lnTo>
                    <a:pt x="855149" y="2602977"/>
                  </a:lnTo>
                </a:path>
                <a:path w="2703829" h="2679065">
                  <a:moveTo>
                    <a:pt x="813839" y="2602977"/>
                  </a:moveTo>
                  <a:lnTo>
                    <a:pt x="489669" y="2602977"/>
                  </a:lnTo>
                </a:path>
                <a:path w="2703829" h="2679065">
                  <a:moveTo>
                    <a:pt x="2124175" y="2609883"/>
                  </a:moveTo>
                  <a:lnTo>
                    <a:pt x="2124175" y="2623685"/>
                  </a:lnTo>
                  <a:lnTo>
                    <a:pt x="2124175" y="2630591"/>
                  </a:lnTo>
                  <a:lnTo>
                    <a:pt x="2131075" y="2637496"/>
                  </a:lnTo>
                  <a:lnTo>
                    <a:pt x="2137975" y="2637496"/>
                  </a:lnTo>
                </a:path>
                <a:path w="2703829" h="2679065">
                  <a:moveTo>
                    <a:pt x="2137975" y="2637496"/>
                  </a:moveTo>
                  <a:lnTo>
                    <a:pt x="2137975" y="2630591"/>
                  </a:lnTo>
                  <a:lnTo>
                    <a:pt x="2131075" y="2616779"/>
                  </a:lnTo>
                  <a:lnTo>
                    <a:pt x="2124175" y="2609883"/>
                  </a:lnTo>
                  <a:lnTo>
                    <a:pt x="2117274" y="2602977"/>
                  </a:lnTo>
                  <a:lnTo>
                    <a:pt x="2110374" y="2602977"/>
                  </a:lnTo>
                </a:path>
                <a:path w="2703829" h="2679065">
                  <a:moveTo>
                    <a:pt x="2158676" y="2602977"/>
                  </a:moveTo>
                  <a:lnTo>
                    <a:pt x="2158676" y="2637496"/>
                  </a:lnTo>
                </a:path>
                <a:path w="2703829" h="2679065">
                  <a:moveTo>
                    <a:pt x="2158676" y="2637496"/>
                  </a:moveTo>
                  <a:lnTo>
                    <a:pt x="2137975" y="2637496"/>
                  </a:lnTo>
                </a:path>
                <a:path w="2703829" h="2679065">
                  <a:moveTo>
                    <a:pt x="2137975" y="2637496"/>
                  </a:moveTo>
                  <a:lnTo>
                    <a:pt x="2124175" y="2637496"/>
                  </a:lnTo>
                </a:path>
                <a:path w="2703829" h="2679065">
                  <a:moveTo>
                    <a:pt x="2158676" y="2678921"/>
                  </a:moveTo>
                  <a:lnTo>
                    <a:pt x="2158676" y="2637496"/>
                  </a:lnTo>
                </a:path>
                <a:path w="2703829" h="2679065">
                  <a:moveTo>
                    <a:pt x="2510412" y="2678921"/>
                  </a:moveTo>
                  <a:lnTo>
                    <a:pt x="2510412" y="2637496"/>
                  </a:lnTo>
                </a:path>
                <a:path w="2703829" h="2679065">
                  <a:moveTo>
                    <a:pt x="2234489" y="2637496"/>
                  </a:moveTo>
                  <a:lnTo>
                    <a:pt x="2510412" y="2637496"/>
                  </a:lnTo>
                </a:path>
                <a:path w="2703829" h="2679065">
                  <a:moveTo>
                    <a:pt x="2158676" y="2637496"/>
                  </a:moveTo>
                  <a:lnTo>
                    <a:pt x="2234489" y="2637496"/>
                  </a:lnTo>
                </a:path>
                <a:path w="2703829" h="2679065">
                  <a:moveTo>
                    <a:pt x="2510412" y="2678921"/>
                  </a:moveTo>
                  <a:lnTo>
                    <a:pt x="2158676" y="2678921"/>
                  </a:lnTo>
                </a:path>
                <a:path w="2703829" h="2679065">
                  <a:moveTo>
                    <a:pt x="2627626" y="2678921"/>
                  </a:moveTo>
                  <a:lnTo>
                    <a:pt x="2600025" y="2678921"/>
                  </a:lnTo>
                </a:path>
                <a:path w="2703829" h="2679065">
                  <a:moveTo>
                    <a:pt x="2600025" y="2678921"/>
                  </a:moveTo>
                  <a:lnTo>
                    <a:pt x="2565523" y="2678921"/>
                  </a:lnTo>
                </a:path>
                <a:path w="2703829" h="2679065">
                  <a:moveTo>
                    <a:pt x="2510412" y="2678921"/>
                  </a:moveTo>
                  <a:lnTo>
                    <a:pt x="2572423" y="2678921"/>
                  </a:lnTo>
                </a:path>
                <a:path w="2703829" h="2679065">
                  <a:moveTo>
                    <a:pt x="2510412" y="2637496"/>
                  </a:moveTo>
                  <a:lnTo>
                    <a:pt x="2524212" y="2637496"/>
                  </a:lnTo>
                </a:path>
                <a:path w="2703829" h="2679065">
                  <a:moveTo>
                    <a:pt x="2510412" y="2637496"/>
                  </a:moveTo>
                  <a:lnTo>
                    <a:pt x="2510412" y="2602977"/>
                  </a:lnTo>
                </a:path>
                <a:path w="2703829" h="2679065">
                  <a:moveTo>
                    <a:pt x="2234489" y="2602977"/>
                  </a:moveTo>
                  <a:lnTo>
                    <a:pt x="2503511" y="2602977"/>
                  </a:lnTo>
                </a:path>
                <a:path w="2703829" h="2679065">
                  <a:moveTo>
                    <a:pt x="2682829" y="2602977"/>
                  </a:moveTo>
                  <a:lnTo>
                    <a:pt x="2703530" y="2602977"/>
                  </a:lnTo>
                </a:path>
                <a:path w="2703829" h="2679065">
                  <a:moveTo>
                    <a:pt x="2627626" y="2678921"/>
                  </a:moveTo>
                  <a:lnTo>
                    <a:pt x="2641427" y="2678921"/>
                  </a:lnTo>
                  <a:lnTo>
                    <a:pt x="2655228" y="2672016"/>
                  </a:lnTo>
                  <a:lnTo>
                    <a:pt x="2669028" y="2665119"/>
                  </a:lnTo>
                  <a:lnTo>
                    <a:pt x="2675929" y="2658214"/>
                  </a:lnTo>
                  <a:lnTo>
                    <a:pt x="2689729" y="2644402"/>
                  </a:lnTo>
                  <a:lnTo>
                    <a:pt x="2696630" y="2630591"/>
                  </a:lnTo>
                  <a:lnTo>
                    <a:pt x="2696630" y="2616779"/>
                  </a:lnTo>
                  <a:lnTo>
                    <a:pt x="2703530" y="2602977"/>
                  </a:lnTo>
                </a:path>
                <a:path w="2703829" h="2679065">
                  <a:moveTo>
                    <a:pt x="2703530" y="2375126"/>
                  </a:moveTo>
                  <a:lnTo>
                    <a:pt x="2703530" y="2602977"/>
                  </a:lnTo>
                </a:path>
                <a:path w="2703829" h="2679065">
                  <a:moveTo>
                    <a:pt x="2648327" y="2319890"/>
                  </a:moveTo>
                  <a:lnTo>
                    <a:pt x="2662128" y="2333701"/>
                  </a:lnTo>
                </a:path>
                <a:path w="2703829" h="2679065">
                  <a:moveTo>
                    <a:pt x="2662128" y="2333701"/>
                  </a:moveTo>
                  <a:lnTo>
                    <a:pt x="2703530" y="2375126"/>
                  </a:lnTo>
                </a:path>
                <a:path w="2703829" h="2679065">
                  <a:moveTo>
                    <a:pt x="2648327" y="2319890"/>
                  </a:moveTo>
                  <a:lnTo>
                    <a:pt x="2551722" y="2319890"/>
                  </a:lnTo>
                </a:path>
                <a:path w="2703829" h="2679065">
                  <a:moveTo>
                    <a:pt x="2510412" y="2354409"/>
                  </a:moveTo>
                  <a:lnTo>
                    <a:pt x="2510412" y="2375126"/>
                  </a:lnTo>
                </a:path>
                <a:path w="2703829" h="2679065">
                  <a:moveTo>
                    <a:pt x="2662128" y="2333701"/>
                  </a:moveTo>
                  <a:lnTo>
                    <a:pt x="2662128" y="2375126"/>
                  </a:lnTo>
                </a:path>
                <a:path w="2703829" h="2679065">
                  <a:moveTo>
                    <a:pt x="0" y="379675"/>
                  </a:moveTo>
                  <a:lnTo>
                    <a:pt x="0" y="1995368"/>
                  </a:lnTo>
                </a:path>
                <a:path w="2703829" h="2679065">
                  <a:moveTo>
                    <a:pt x="20691" y="379675"/>
                  </a:moveTo>
                  <a:lnTo>
                    <a:pt x="0" y="379675"/>
                  </a:lnTo>
                </a:path>
                <a:path w="2703829" h="2679065">
                  <a:moveTo>
                    <a:pt x="0" y="490221"/>
                  </a:moveTo>
                  <a:lnTo>
                    <a:pt x="20691" y="490221"/>
                  </a:lnTo>
                </a:path>
                <a:path w="2703829" h="2679065">
                  <a:moveTo>
                    <a:pt x="20691" y="379675"/>
                  </a:moveTo>
                  <a:lnTo>
                    <a:pt x="20691" y="490221"/>
                  </a:lnTo>
                </a:path>
                <a:path w="2703829" h="2679065">
                  <a:moveTo>
                    <a:pt x="379318" y="20652"/>
                  </a:moveTo>
                  <a:lnTo>
                    <a:pt x="372417" y="20652"/>
                  </a:lnTo>
                  <a:lnTo>
                    <a:pt x="365526" y="27567"/>
                  </a:lnTo>
                  <a:lnTo>
                    <a:pt x="365526" y="34482"/>
                  </a:lnTo>
                </a:path>
                <a:path w="2703829" h="2679065">
                  <a:moveTo>
                    <a:pt x="365526" y="34482"/>
                  </a:moveTo>
                  <a:lnTo>
                    <a:pt x="365526" y="75879"/>
                  </a:lnTo>
                </a:path>
                <a:path w="2703829" h="2679065">
                  <a:moveTo>
                    <a:pt x="75867" y="365937"/>
                  </a:moveTo>
                  <a:lnTo>
                    <a:pt x="103450" y="359022"/>
                  </a:lnTo>
                  <a:lnTo>
                    <a:pt x="131042" y="359022"/>
                  </a:lnTo>
                  <a:lnTo>
                    <a:pt x="158625" y="352107"/>
                  </a:lnTo>
                  <a:lnTo>
                    <a:pt x="213801" y="331362"/>
                  </a:lnTo>
                  <a:lnTo>
                    <a:pt x="262076" y="296880"/>
                  </a:lnTo>
                  <a:lnTo>
                    <a:pt x="303450" y="255390"/>
                  </a:lnTo>
                  <a:lnTo>
                    <a:pt x="331043" y="213993"/>
                  </a:lnTo>
                  <a:lnTo>
                    <a:pt x="351735" y="158766"/>
                  </a:lnTo>
                  <a:lnTo>
                    <a:pt x="358626" y="131199"/>
                  </a:lnTo>
                  <a:lnTo>
                    <a:pt x="365526" y="103539"/>
                  </a:lnTo>
                  <a:lnTo>
                    <a:pt x="365526" y="75879"/>
                  </a:lnTo>
                </a:path>
                <a:path w="2703829" h="2679065">
                  <a:moveTo>
                    <a:pt x="75867" y="365937"/>
                  </a:moveTo>
                  <a:lnTo>
                    <a:pt x="41383" y="365937"/>
                  </a:lnTo>
                </a:path>
                <a:path w="2703829" h="2679065">
                  <a:moveTo>
                    <a:pt x="41383" y="365937"/>
                  </a:moveTo>
                  <a:lnTo>
                    <a:pt x="27592" y="365937"/>
                  </a:lnTo>
                  <a:lnTo>
                    <a:pt x="27592" y="372852"/>
                  </a:lnTo>
                  <a:lnTo>
                    <a:pt x="20691" y="379675"/>
                  </a:lnTo>
                </a:path>
                <a:path w="2703829" h="2679065">
                  <a:moveTo>
                    <a:pt x="55175" y="469476"/>
                  </a:moveTo>
                  <a:lnTo>
                    <a:pt x="34483" y="476391"/>
                  </a:lnTo>
                  <a:lnTo>
                    <a:pt x="20691" y="490221"/>
                  </a:lnTo>
                </a:path>
                <a:path w="2703829" h="2679065">
                  <a:moveTo>
                    <a:pt x="379318" y="241653"/>
                  </a:moveTo>
                  <a:lnTo>
                    <a:pt x="55175" y="469476"/>
                  </a:lnTo>
                </a:path>
                <a:path w="2703829" h="2679065">
                  <a:moveTo>
                    <a:pt x="600010" y="20652"/>
                  </a:moveTo>
                  <a:lnTo>
                    <a:pt x="379318" y="20652"/>
                  </a:lnTo>
                </a:path>
                <a:path w="2703829" h="2679065">
                  <a:moveTo>
                    <a:pt x="379318" y="0"/>
                  </a:moveTo>
                  <a:lnTo>
                    <a:pt x="379318" y="20652"/>
                  </a:lnTo>
                </a:path>
                <a:path w="2703829" h="2679065">
                  <a:moveTo>
                    <a:pt x="365526" y="34482"/>
                  </a:moveTo>
                  <a:lnTo>
                    <a:pt x="344834" y="34482"/>
                  </a:lnTo>
                </a:path>
                <a:path w="2703829" h="2679065">
                  <a:moveTo>
                    <a:pt x="344834" y="75879"/>
                  </a:moveTo>
                  <a:lnTo>
                    <a:pt x="365526" y="75879"/>
                  </a:lnTo>
                </a:path>
                <a:path w="2703829" h="2679065">
                  <a:moveTo>
                    <a:pt x="75867" y="365937"/>
                  </a:moveTo>
                  <a:lnTo>
                    <a:pt x="75867" y="338277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777899" y="1478134"/>
              <a:ext cx="96567" cy="89706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1781353" y="1564383"/>
              <a:ext cx="0" cy="1616075"/>
            </a:xfrm>
            <a:custGeom>
              <a:avLst/>
              <a:gdLst/>
              <a:ahLst/>
              <a:cxnLst/>
              <a:rect l="l" t="t" r="r" b="b"/>
              <a:pathLst>
                <a:path h="1616075">
                  <a:moveTo>
                    <a:pt x="0" y="1615693"/>
                  </a:moveTo>
                  <a:lnTo>
                    <a:pt x="0" y="0"/>
                  </a:lnTo>
                </a:path>
              </a:pathLst>
            </a:custGeom>
            <a:ln w="69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2" name="object 5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777899" y="3176619"/>
              <a:ext cx="127596" cy="89798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905495" y="3214651"/>
              <a:ext cx="269240" cy="269240"/>
            </a:xfrm>
            <a:custGeom>
              <a:avLst/>
              <a:gdLst/>
              <a:ahLst/>
              <a:cxnLst/>
              <a:rect l="l" t="t" r="r" b="b"/>
              <a:pathLst>
                <a:path w="269239" h="269239">
                  <a:moveTo>
                    <a:pt x="268967" y="269230"/>
                  </a:moveTo>
                  <a:lnTo>
                    <a:pt x="262067" y="241616"/>
                  </a:lnTo>
                  <a:lnTo>
                    <a:pt x="262067" y="213993"/>
                  </a:lnTo>
                  <a:lnTo>
                    <a:pt x="255175" y="186380"/>
                  </a:lnTo>
                  <a:lnTo>
                    <a:pt x="241384" y="158757"/>
                  </a:lnTo>
                  <a:lnTo>
                    <a:pt x="234483" y="131143"/>
                  </a:lnTo>
                  <a:lnTo>
                    <a:pt x="213792" y="110426"/>
                  </a:lnTo>
                  <a:lnTo>
                    <a:pt x="200000" y="89718"/>
                  </a:lnTo>
                  <a:lnTo>
                    <a:pt x="179308" y="69001"/>
                  </a:lnTo>
                  <a:lnTo>
                    <a:pt x="158616" y="55190"/>
                  </a:lnTo>
                  <a:lnTo>
                    <a:pt x="131033" y="34482"/>
                  </a:lnTo>
                  <a:lnTo>
                    <a:pt x="110341" y="27567"/>
                  </a:lnTo>
                  <a:lnTo>
                    <a:pt x="82758" y="13737"/>
                  </a:lnTo>
                  <a:lnTo>
                    <a:pt x="55175" y="6822"/>
                  </a:lnTo>
                  <a:lnTo>
                    <a:pt x="27583" y="0"/>
                  </a:lnTo>
                  <a:lnTo>
                    <a:pt x="0" y="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4" name="object 5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871012" y="3259506"/>
              <a:ext cx="306901" cy="258903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1602040" y="991367"/>
              <a:ext cx="1400175" cy="2796540"/>
            </a:xfrm>
            <a:custGeom>
              <a:avLst/>
              <a:gdLst/>
              <a:ahLst/>
              <a:cxnLst/>
              <a:rect l="l" t="t" r="r" b="b"/>
              <a:pathLst>
                <a:path w="1400175" h="2796540">
                  <a:moveTo>
                    <a:pt x="268971" y="490221"/>
                  </a:moveTo>
                  <a:lnTo>
                    <a:pt x="303454" y="490221"/>
                  </a:lnTo>
                </a:path>
                <a:path w="1400175" h="2796540">
                  <a:moveTo>
                    <a:pt x="303454" y="490221"/>
                  </a:moveTo>
                  <a:lnTo>
                    <a:pt x="331037" y="490221"/>
                  </a:lnTo>
                  <a:lnTo>
                    <a:pt x="351729" y="483306"/>
                  </a:lnTo>
                  <a:lnTo>
                    <a:pt x="379312" y="476391"/>
                  </a:lnTo>
                  <a:lnTo>
                    <a:pt x="400004" y="469476"/>
                  </a:lnTo>
                  <a:lnTo>
                    <a:pt x="420696" y="455646"/>
                  </a:lnTo>
                  <a:lnTo>
                    <a:pt x="441388" y="441909"/>
                  </a:lnTo>
                  <a:lnTo>
                    <a:pt x="462071" y="421164"/>
                  </a:lnTo>
                  <a:lnTo>
                    <a:pt x="475872" y="407334"/>
                  </a:lnTo>
                  <a:lnTo>
                    <a:pt x="489663" y="386589"/>
                  </a:lnTo>
                  <a:lnTo>
                    <a:pt x="503455" y="365937"/>
                  </a:lnTo>
                  <a:lnTo>
                    <a:pt x="510355" y="338277"/>
                  </a:lnTo>
                  <a:lnTo>
                    <a:pt x="517246" y="317625"/>
                  </a:lnTo>
                  <a:lnTo>
                    <a:pt x="524147" y="289965"/>
                  </a:lnTo>
                  <a:lnTo>
                    <a:pt x="524147" y="269220"/>
                  </a:lnTo>
                </a:path>
                <a:path w="1400175" h="2796540">
                  <a:moveTo>
                    <a:pt x="524147" y="269220"/>
                  </a:moveTo>
                  <a:lnTo>
                    <a:pt x="524147" y="227823"/>
                  </a:lnTo>
                </a:path>
                <a:path w="1400175" h="2796540">
                  <a:moveTo>
                    <a:pt x="606905" y="144936"/>
                  </a:moveTo>
                  <a:lnTo>
                    <a:pt x="593114" y="144936"/>
                  </a:lnTo>
                  <a:lnTo>
                    <a:pt x="579322" y="151851"/>
                  </a:lnTo>
                  <a:lnTo>
                    <a:pt x="558630" y="158766"/>
                  </a:lnTo>
                  <a:lnTo>
                    <a:pt x="551730" y="172596"/>
                  </a:lnTo>
                  <a:lnTo>
                    <a:pt x="537938" y="186426"/>
                  </a:lnTo>
                  <a:lnTo>
                    <a:pt x="531038" y="200256"/>
                  </a:lnTo>
                  <a:lnTo>
                    <a:pt x="524147" y="213993"/>
                  </a:lnTo>
                  <a:lnTo>
                    <a:pt x="524147" y="227823"/>
                  </a:lnTo>
                </a:path>
                <a:path w="1400175" h="2796540">
                  <a:moveTo>
                    <a:pt x="606905" y="144936"/>
                  </a:moveTo>
                  <a:lnTo>
                    <a:pt x="703455" y="144936"/>
                  </a:lnTo>
                </a:path>
                <a:path w="1400175" h="2796540">
                  <a:moveTo>
                    <a:pt x="703455" y="144936"/>
                  </a:moveTo>
                  <a:lnTo>
                    <a:pt x="703455" y="0"/>
                  </a:lnTo>
                </a:path>
                <a:path w="1400175" h="2796540">
                  <a:moveTo>
                    <a:pt x="703455" y="0"/>
                  </a:moveTo>
                  <a:lnTo>
                    <a:pt x="572422" y="0"/>
                  </a:lnTo>
                </a:path>
                <a:path w="1400175" h="2796540">
                  <a:moveTo>
                    <a:pt x="572422" y="0"/>
                  </a:moveTo>
                  <a:lnTo>
                    <a:pt x="544839" y="0"/>
                  </a:lnTo>
                  <a:lnTo>
                    <a:pt x="524147" y="6914"/>
                  </a:lnTo>
                  <a:lnTo>
                    <a:pt x="503455" y="13829"/>
                  </a:lnTo>
                  <a:lnTo>
                    <a:pt x="462071" y="34482"/>
                  </a:lnTo>
                  <a:lnTo>
                    <a:pt x="427587" y="62142"/>
                  </a:lnTo>
                  <a:lnTo>
                    <a:pt x="400004" y="103539"/>
                  </a:lnTo>
                  <a:lnTo>
                    <a:pt x="393113" y="124284"/>
                  </a:lnTo>
                  <a:lnTo>
                    <a:pt x="386213" y="144936"/>
                  </a:lnTo>
                  <a:lnTo>
                    <a:pt x="379312" y="165681"/>
                  </a:lnTo>
                  <a:lnTo>
                    <a:pt x="379312" y="193341"/>
                  </a:lnTo>
                </a:path>
                <a:path w="1400175" h="2796540">
                  <a:moveTo>
                    <a:pt x="379312" y="193341"/>
                  </a:moveTo>
                  <a:lnTo>
                    <a:pt x="379312" y="227823"/>
                  </a:lnTo>
                </a:path>
                <a:path w="1400175" h="2796540">
                  <a:moveTo>
                    <a:pt x="303454" y="303795"/>
                  </a:moveTo>
                  <a:lnTo>
                    <a:pt x="317246" y="303795"/>
                  </a:lnTo>
                  <a:lnTo>
                    <a:pt x="331037" y="296880"/>
                  </a:lnTo>
                  <a:lnTo>
                    <a:pt x="344829" y="289965"/>
                  </a:lnTo>
                  <a:lnTo>
                    <a:pt x="358630" y="283050"/>
                  </a:lnTo>
                  <a:lnTo>
                    <a:pt x="365521" y="269220"/>
                  </a:lnTo>
                  <a:lnTo>
                    <a:pt x="372421" y="262398"/>
                  </a:lnTo>
                  <a:lnTo>
                    <a:pt x="379312" y="241653"/>
                  </a:lnTo>
                  <a:lnTo>
                    <a:pt x="379312" y="227823"/>
                  </a:lnTo>
                </a:path>
                <a:path w="1400175" h="2796540">
                  <a:moveTo>
                    <a:pt x="303454" y="303795"/>
                  </a:moveTo>
                  <a:lnTo>
                    <a:pt x="227587" y="303795"/>
                  </a:lnTo>
                </a:path>
                <a:path w="1400175" h="2796540">
                  <a:moveTo>
                    <a:pt x="227587" y="303795"/>
                  </a:moveTo>
                  <a:lnTo>
                    <a:pt x="200004" y="310710"/>
                  </a:lnTo>
                  <a:lnTo>
                    <a:pt x="179312" y="310710"/>
                  </a:lnTo>
                  <a:lnTo>
                    <a:pt x="151729" y="317625"/>
                  </a:lnTo>
                  <a:lnTo>
                    <a:pt x="131037" y="331362"/>
                  </a:lnTo>
                  <a:lnTo>
                    <a:pt x="103454" y="338277"/>
                  </a:lnTo>
                  <a:lnTo>
                    <a:pt x="82762" y="359022"/>
                  </a:lnTo>
                  <a:lnTo>
                    <a:pt x="68970" y="372852"/>
                  </a:lnTo>
                  <a:lnTo>
                    <a:pt x="48278" y="393504"/>
                  </a:lnTo>
                  <a:lnTo>
                    <a:pt x="34482" y="414249"/>
                  </a:lnTo>
                  <a:lnTo>
                    <a:pt x="20690" y="434994"/>
                  </a:lnTo>
                  <a:lnTo>
                    <a:pt x="13793" y="455646"/>
                  </a:lnTo>
                  <a:lnTo>
                    <a:pt x="6896" y="483306"/>
                  </a:lnTo>
                  <a:lnTo>
                    <a:pt x="0" y="510874"/>
                  </a:lnTo>
                  <a:lnTo>
                    <a:pt x="0" y="531618"/>
                  </a:lnTo>
                </a:path>
                <a:path w="1400175" h="2796540">
                  <a:moveTo>
                    <a:pt x="0" y="531618"/>
                  </a:moveTo>
                  <a:lnTo>
                    <a:pt x="0" y="2223284"/>
                  </a:lnTo>
                </a:path>
                <a:path w="1400175" h="2796540">
                  <a:moveTo>
                    <a:pt x="0" y="2223284"/>
                  </a:moveTo>
                  <a:lnTo>
                    <a:pt x="0" y="2250851"/>
                  </a:lnTo>
                  <a:lnTo>
                    <a:pt x="6896" y="2278474"/>
                  </a:lnTo>
                  <a:lnTo>
                    <a:pt x="13793" y="2299191"/>
                  </a:lnTo>
                  <a:lnTo>
                    <a:pt x="20690" y="2326805"/>
                  </a:lnTo>
                  <a:lnTo>
                    <a:pt x="34482" y="2347522"/>
                  </a:lnTo>
                  <a:lnTo>
                    <a:pt x="48278" y="2368239"/>
                  </a:lnTo>
                  <a:lnTo>
                    <a:pt x="68970" y="2388947"/>
                  </a:lnTo>
                  <a:lnTo>
                    <a:pt x="82762" y="2402758"/>
                  </a:lnTo>
                  <a:lnTo>
                    <a:pt x="103454" y="2416569"/>
                  </a:lnTo>
                  <a:lnTo>
                    <a:pt x="131037" y="2430372"/>
                  </a:lnTo>
                  <a:lnTo>
                    <a:pt x="151729" y="2437277"/>
                  </a:lnTo>
                  <a:lnTo>
                    <a:pt x="179312" y="2444183"/>
                  </a:lnTo>
                  <a:lnTo>
                    <a:pt x="200004" y="2451089"/>
                  </a:lnTo>
                  <a:lnTo>
                    <a:pt x="227587" y="2451089"/>
                  </a:lnTo>
                </a:path>
                <a:path w="1400175" h="2796540">
                  <a:moveTo>
                    <a:pt x="227587" y="2451089"/>
                  </a:moveTo>
                  <a:lnTo>
                    <a:pt x="303454" y="2451089"/>
                  </a:lnTo>
                </a:path>
                <a:path w="1400175" h="2796540">
                  <a:moveTo>
                    <a:pt x="379312" y="2527042"/>
                  </a:moveTo>
                  <a:lnTo>
                    <a:pt x="379312" y="2513231"/>
                  </a:lnTo>
                  <a:lnTo>
                    <a:pt x="372421" y="2499419"/>
                  </a:lnTo>
                  <a:lnTo>
                    <a:pt x="365521" y="2485608"/>
                  </a:lnTo>
                  <a:lnTo>
                    <a:pt x="358630" y="2471806"/>
                  </a:lnTo>
                  <a:lnTo>
                    <a:pt x="344829" y="2464900"/>
                  </a:lnTo>
                  <a:lnTo>
                    <a:pt x="331037" y="2457994"/>
                  </a:lnTo>
                  <a:lnTo>
                    <a:pt x="317246" y="2451089"/>
                  </a:lnTo>
                  <a:lnTo>
                    <a:pt x="303454" y="2451089"/>
                  </a:lnTo>
                </a:path>
                <a:path w="1400175" h="2796540">
                  <a:moveTo>
                    <a:pt x="379312" y="2527042"/>
                  </a:moveTo>
                  <a:lnTo>
                    <a:pt x="379312" y="2568467"/>
                  </a:lnTo>
                </a:path>
                <a:path w="1400175" h="2796540">
                  <a:moveTo>
                    <a:pt x="379312" y="2568467"/>
                  </a:moveTo>
                  <a:lnTo>
                    <a:pt x="379312" y="2589184"/>
                  </a:lnTo>
                  <a:lnTo>
                    <a:pt x="386213" y="2609892"/>
                  </a:lnTo>
                  <a:lnTo>
                    <a:pt x="393113" y="2637515"/>
                  </a:lnTo>
                  <a:lnTo>
                    <a:pt x="400004" y="2658223"/>
                  </a:lnTo>
                  <a:lnTo>
                    <a:pt x="413796" y="2672034"/>
                  </a:lnTo>
                  <a:lnTo>
                    <a:pt x="427587" y="2692751"/>
                  </a:lnTo>
                  <a:lnTo>
                    <a:pt x="441388" y="2706553"/>
                  </a:lnTo>
                  <a:lnTo>
                    <a:pt x="462071" y="2720365"/>
                  </a:lnTo>
                  <a:lnTo>
                    <a:pt x="482763" y="2734176"/>
                  </a:lnTo>
                  <a:lnTo>
                    <a:pt x="503455" y="2747988"/>
                  </a:lnTo>
                  <a:lnTo>
                    <a:pt x="524147" y="2754884"/>
                  </a:lnTo>
                  <a:lnTo>
                    <a:pt x="544839" y="2754884"/>
                  </a:lnTo>
                  <a:lnTo>
                    <a:pt x="572422" y="2754884"/>
                  </a:lnTo>
                </a:path>
                <a:path w="1400175" h="2796540">
                  <a:moveTo>
                    <a:pt x="572422" y="2754884"/>
                  </a:moveTo>
                  <a:lnTo>
                    <a:pt x="703455" y="2754884"/>
                  </a:lnTo>
                </a:path>
                <a:path w="1400175" h="2796540">
                  <a:moveTo>
                    <a:pt x="703455" y="2754884"/>
                  </a:moveTo>
                  <a:lnTo>
                    <a:pt x="703455" y="2609892"/>
                  </a:lnTo>
                </a:path>
                <a:path w="1400175" h="2796540">
                  <a:moveTo>
                    <a:pt x="731047" y="2754884"/>
                  </a:moveTo>
                  <a:lnTo>
                    <a:pt x="703455" y="2754884"/>
                  </a:lnTo>
                </a:path>
                <a:path w="1400175" h="2796540">
                  <a:moveTo>
                    <a:pt x="731047" y="2609892"/>
                  </a:moveTo>
                  <a:lnTo>
                    <a:pt x="731047" y="2754884"/>
                  </a:lnTo>
                </a:path>
                <a:path w="1400175" h="2796540">
                  <a:moveTo>
                    <a:pt x="731047" y="2754884"/>
                  </a:moveTo>
                  <a:lnTo>
                    <a:pt x="1400062" y="2754884"/>
                  </a:lnTo>
                </a:path>
                <a:path w="1400175" h="2796540">
                  <a:moveTo>
                    <a:pt x="1400062" y="2754884"/>
                  </a:moveTo>
                  <a:lnTo>
                    <a:pt x="1400062" y="2741082"/>
                  </a:lnTo>
                </a:path>
                <a:path w="1400175" h="2796540">
                  <a:moveTo>
                    <a:pt x="1379361" y="2796318"/>
                  </a:moveTo>
                  <a:lnTo>
                    <a:pt x="1386261" y="2796318"/>
                  </a:lnTo>
                  <a:lnTo>
                    <a:pt x="1393162" y="2789413"/>
                  </a:lnTo>
                  <a:lnTo>
                    <a:pt x="1393162" y="2782507"/>
                  </a:lnTo>
                  <a:lnTo>
                    <a:pt x="1400062" y="2768696"/>
                  </a:lnTo>
                  <a:lnTo>
                    <a:pt x="1400062" y="2754893"/>
                  </a:lnTo>
                </a:path>
                <a:path w="1400175" h="2796540">
                  <a:moveTo>
                    <a:pt x="717256" y="2796318"/>
                  </a:moveTo>
                  <a:lnTo>
                    <a:pt x="724147" y="2796318"/>
                  </a:lnTo>
                  <a:lnTo>
                    <a:pt x="724147" y="2789413"/>
                  </a:lnTo>
                  <a:lnTo>
                    <a:pt x="731047" y="2782507"/>
                  </a:lnTo>
                  <a:lnTo>
                    <a:pt x="731047" y="2768696"/>
                  </a:lnTo>
                  <a:lnTo>
                    <a:pt x="731047" y="2754893"/>
                  </a:lnTo>
                </a:path>
                <a:path w="1400175" h="2796540">
                  <a:moveTo>
                    <a:pt x="703455" y="2754893"/>
                  </a:moveTo>
                  <a:lnTo>
                    <a:pt x="703455" y="2796318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6" name="object 5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943416" y="3556377"/>
              <a:ext cx="234500" cy="234762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826176" y="1650733"/>
              <a:ext cx="68979" cy="145017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1891703" y="1184708"/>
              <a:ext cx="2586355" cy="483870"/>
            </a:xfrm>
            <a:custGeom>
              <a:avLst/>
              <a:gdLst/>
              <a:ahLst/>
              <a:cxnLst/>
              <a:rect l="l" t="t" r="r" b="b"/>
              <a:pathLst>
                <a:path w="2586354" h="483869">
                  <a:moveTo>
                    <a:pt x="268967" y="296880"/>
                  </a:moveTo>
                  <a:lnTo>
                    <a:pt x="0" y="483306"/>
                  </a:lnTo>
                </a:path>
                <a:path w="2586354" h="483869">
                  <a:moveTo>
                    <a:pt x="2586251" y="0"/>
                  </a:moveTo>
                  <a:lnTo>
                    <a:pt x="2420734" y="0"/>
                  </a:lnTo>
                </a:path>
                <a:path w="2586354" h="483869">
                  <a:moveTo>
                    <a:pt x="1386230" y="0"/>
                  </a:moveTo>
                  <a:lnTo>
                    <a:pt x="1655161" y="0"/>
                  </a:lnTo>
                </a:path>
                <a:path w="2586354" h="483869">
                  <a:moveTo>
                    <a:pt x="1386230" y="0"/>
                  </a:moveTo>
                  <a:lnTo>
                    <a:pt x="1337927" y="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9" name="object 5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171009" y="1181251"/>
              <a:ext cx="293113" cy="79337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1871012" y="1136304"/>
              <a:ext cx="338455" cy="386715"/>
            </a:xfrm>
            <a:custGeom>
              <a:avLst/>
              <a:gdLst/>
              <a:ahLst/>
              <a:cxnLst/>
              <a:rect l="l" t="t" r="r" b="b"/>
              <a:pathLst>
                <a:path w="338455" h="386715">
                  <a:moveTo>
                    <a:pt x="34483" y="386682"/>
                  </a:moveTo>
                  <a:lnTo>
                    <a:pt x="62066" y="386682"/>
                  </a:lnTo>
                  <a:lnTo>
                    <a:pt x="89658" y="386682"/>
                  </a:lnTo>
                  <a:lnTo>
                    <a:pt x="117241" y="379767"/>
                  </a:lnTo>
                  <a:lnTo>
                    <a:pt x="144825" y="365937"/>
                  </a:lnTo>
                  <a:lnTo>
                    <a:pt x="165517" y="352199"/>
                  </a:lnTo>
                  <a:lnTo>
                    <a:pt x="193100" y="338369"/>
                  </a:lnTo>
                  <a:lnTo>
                    <a:pt x="213792" y="317625"/>
                  </a:lnTo>
                  <a:lnTo>
                    <a:pt x="234483" y="303795"/>
                  </a:lnTo>
                  <a:lnTo>
                    <a:pt x="248275" y="276227"/>
                  </a:lnTo>
                  <a:lnTo>
                    <a:pt x="268967" y="255483"/>
                  </a:lnTo>
                  <a:lnTo>
                    <a:pt x="275867" y="227915"/>
                  </a:lnTo>
                  <a:lnTo>
                    <a:pt x="289659" y="207170"/>
                  </a:lnTo>
                  <a:lnTo>
                    <a:pt x="296550" y="179603"/>
                  </a:lnTo>
                  <a:lnTo>
                    <a:pt x="296550" y="151943"/>
                  </a:lnTo>
                  <a:lnTo>
                    <a:pt x="303450" y="124284"/>
                  </a:lnTo>
                </a:path>
                <a:path w="338455" h="386715">
                  <a:moveTo>
                    <a:pt x="34483" y="386682"/>
                  </a:moveTo>
                  <a:lnTo>
                    <a:pt x="0" y="386682"/>
                  </a:lnTo>
                </a:path>
                <a:path w="338455" h="386715">
                  <a:moveTo>
                    <a:pt x="34483" y="345284"/>
                  </a:moveTo>
                  <a:lnTo>
                    <a:pt x="34483" y="386682"/>
                  </a:lnTo>
                </a:path>
                <a:path w="338455" h="386715">
                  <a:moveTo>
                    <a:pt x="303450" y="124284"/>
                  </a:moveTo>
                  <a:lnTo>
                    <a:pt x="255175" y="124284"/>
                  </a:lnTo>
                </a:path>
                <a:path w="338455" h="386715">
                  <a:moveTo>
                    <a:pt x="255175" y="82886"/>
                  </a:moveTo>
                  <a:lnTo>
                    <a:pt x="303450" y="82886"/>
                  </a:lnTo>
                </a:path>
                <a:path w="338455" h="386715">
                  <a:moveTo>
                    <a:pt x="337934" y="0"/>
                  </a:moveTo>
                  <a:lnTo>
                    <a:pt x="337934" y="48404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1" name="object 6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174463" y="953335"/>
              <a:ext cx="162077" cy="234823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2319297" y="956792"/>
              <a:ext cx="2214245" cy="276225"/>
            </a:xfrm>
            <a:custGeom>
              <a:avLst/>
              <a:gdLst/>
              <a:ahLst/>
              <a:cxnLst/>
              <a:rect l="l" t="t" r="r" b="b"/>
              <a:pathLst>
                <a:path w="2214245" h="276225">
                  <a:moveTo>
                    <a:pt x="662104" y="0"/>
                  </a:moveTo>
                  <a:lnTo>
                    <a:pt x="0" y="0"/>
                  </a:lnTo>
                </a:path>
                <a:path w="2214245" h="276225">
                  <a:moveTo>
                    <a:pt x="689706" y="0"/>
                  </a:moveTo>
                  <a:lnTo>
                    <a:pt x="662104" y="0"/>
                  </a:lnTo>
                </a:path>
                <a:path w="2214245" h="276225">
                  <a:moveTo>
                    <a:pt x="1531092" y="0"/>
                  </a:moveTo>
                  <a:lnTo>
                    <a:pt x="1448287" y="0"/>
                  </a:lnTo>
                </a:path>
                <a:path w="2214245" h="276225">
                  <a:moveTo>
                    <a:pt x="1227567" y="0"/>
                  </a:moveTo>
                  <a:lnTo>
                    <a:pt x="910334" y="0"/>
                  </a:lnTo>
                </a:path>
                <a:path w="2214245" h="276225">
                  <a:moveTo>
                    <a:pt x="1531092" y="0"/>
                  </a:moveTo>
                  <a:lnTo>
                    <a:pt x="2089654" y="0"/>
                  </a:lnTo>
                </a:path>
                <a:path w="2214245" h="276225">
                  <a:moveTo>
                    <a:pt x="2213861" y="0"/>
                  </a:moveTo>
                  <a:lnTo>
                    <a:pt x="2213861" y="227915"/>
                  </a:lnTo>
                </a:path>
                <a:path w="2214245" h="276225">
                  <a:moveTo>
                    <a:pt x="2172459" y="262398"/>
                  </a:moveTo>
                  <a:lnTo>
                    <a:pt x="2158658" y="276227"/>
                  </a:lnTo>
                </a:path>
                <a:path w="2214245" h="276225">
                  <a:moveTo>
                    <a:pt x="2213861" y="227915"/>
                  </a:moveTo>
                  <a:lnTo>
                    <a:pt x="2172459" y="262398"/>
                  </a:lnTo>
                </a:path>
                <a:path w="2214245" h="276225">
                  <a:moveTo>
                    <a:pt x="2172459" y="221000"/>
                  </a:moveTo>
                  <a:lnTo>
                    <a:pt x="2172459" y="262398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4340040" y="1184708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-3450" y="6868"/>
                  </a:moveTo>
                  <a:lnTo>
                    <a:pt x="3450" y="6868"/>
                  </a:lnTo>
                </a:path>
              </a:pathLst>
            </a:custGeom>
            <a:ln w="137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4064117" y="915395"/>
              <a:ext cx="414020" cy="318135"/>
            </a:xfrm>
            <a:custGeom>
              <a:avLst/>
              <a:gdLst/>
              <a:ahLst/>
              <a:cxnLst/>
              <a:rect l="l" t="t" r="r" b="b"/>
              <a:pathLst>
                <a:path w="414020" h="318134">
                  <a:moveTo>
                    <a:pt x="413838" y="317625"/>
                  </a:moveTo>
                  <a:lnTo>
                    <a:pt x="317233" y="317625"/>
                  </a:lnTo>
                </a:path>
                <a:path w="414020" h="318134">
                  <a:moveTo>
                    <a:pt x="0" y="34482"/>
                  </a:moveTo>
                  <a:lnTo>
                    <a:pt x="0" y="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4064117" y="94987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-3450" y="3457"/>
                  </a:moveTo>
                  <a:lnTo>
                    <a:pt x="3450" y="3457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3291735" y="956792"/>
              <a:ext cx="1221105" cy="227965"/>
            </a:xfrm>
            <a:custGeom>
              <a:avLst/>
              <a:gdLst/>
              <a:ahLst/>
              <a:cxnLst/>
              <a:rect l="l" t="t" r="r" b="b"/>
              <a:pathLst>
                <a:path w="1221104" h="227965">
                  <a:moveTo>
                    <a:pt x="1220722" y="179511"/>
                  </a:moveTo>
                  <a:lnTo>
                    <a:pt x="944799" y="179511"/>
                  </a:lnTo>
                </a:path>
                <a:path w="1221104" h="227965">
                  <a:moveTo>
                    <a:pt x="1220722" y="179511"/>
                  </a:moveTo>
                  <a:lnTo>
                    <a:pt x="1220722" y="193341"/>
                  </a:lnTo>
                  <a:lnTo>
                    <a:pt x="1213822" y="207170"/>
                  </a:lnTo>
                  <a:lnTo>
                    <a:pt x="1200021" y="221000"/>
                  </a:lnTo>
                  <a:lnTo>
                    <a:pt x="1186220" y="227915"/>
                  </a:lnTo>
                </a:path>
                <a:path w="1221104" h="227965">
                  <a:moveTo>
                    <a:pt x="1220722" y="0"/>
                  </a:moveTo>
                  <a:lnTo>
                    <a:pt x="1220722" y="179511"/>
                  </a:lnTo>
                </a:path>
                <a:path w="1221104" h="227965">
                  <a:moveTo>
                    <a:pt x="1213822" y="0"/>
                  </a:moveTo>
                  <a:lnTo>
                    <a:pt x="1220722" y="0"/>
                  </a:lnTo>
                </a:path>
                <a:path w="1221104" h="227965">
                  <a:moveTo>
                    <a:pt x="1200021" y="75971"/>
                  </a:moveTo>
                  <a:lnTo>
                    <a:pt x="1206921" y="41489"/>
                  </a:lnTo>
                  <a:lnTo>
                    <a:pt x="1213822" y="0"/>
                  </a:lnTo>
                </a:path>
                <a:path w="1221104" h="227965">
                  <a:moveTo>
                    <a:pt x="586163" y="75971"/>
                  </a:moveTo>
                  <a:lnTo>
                    <a:pt x="1200021" y="75971"/>
                  </a:lnTo>
                </a:path>
                <a:path w="1221104" h="227965">
                  <a:moveTo>
                    <a:pt x="586163" y="89801"/>
                  </a:moveTo>
                  <a:lnTo>
                    <a:pt x="586163" y="75971"/>
                  </a:lnTo>
                </a:path>
                <a:path w="1221104" h="227965">
                  <a:moveTo>
                    <a:pt x="586163" y="75971"/>
                  </a:moveTo>
                  <a:lnTo>
                    <a:pt x="510351" y="75971"/>
                  </a:lnTo>
                </a:path>
                <a:path w="1221104" h="227965">
                  <a:moveTo>
                    <a:pt x="255129" y="75971"/>
                  </a:moveTo>
                  <a:lnTo>
                    <a:pt x="0" y="75971"/>
                  </a:lnTo>
                </a:path>
                <a:path w="1221104" h="227965">
                  <a:moveTo>
                    <a:pt x="0" y="75971"/>
                  </a:moveTo>
                  <a:lnTo>
                    <a:pt x="0" y="179511"/>
                  </a:lnTo>
                </a:path>
                <a:path w="1221104" h="227965">
                  <a:moveTo>
                    <a:pt x="0" y="179511"/>
                  </a:moveTo>
                  <a:lnTo>
                    <a:pt x="255129" y="179511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7" name="object 6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226176" y="994827"/>
              <a:ext cx="69009" cy="193331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2333088" y="956792"/>
              <a:ext cx="1544955" cy="179705"/>
            </a:xfrm>
            <a:custGeom>
              <a:avLst/>
              <a:gdLst/>
              <a:ahLst/>
              <a:cxnLst/>
              <a:rect l="l" t="t" r="r" b="b"/>
              <a:pathLst>
                <a:path w="1544954" h="179705">
                  <a:moveTo>
                    <a:pt x="0" y="179511"/>
                  </a:moveTo>
                  <a:lnTo>
                    <a:pt x="206873" y="179511"/>
                  </a:lnTo>
                </a:path>
                <a:path w="1544954" h="179705">
                  <a:moveTo>
                    <a:pt x="669014" y="48404"/>
                  </a:moveTo>
                  <a:lnTo>
                    <a:pt x="669014" y="34574"/>
                  </a:lnTo>
                </a:path>
                <a:path w="1544954" h="179705">
                  <a:moveTo>
                    <a:pt x="669014" y="34574"/>
                  </a:moveTo>
                  <a:lnTo>
                    <a:pt x="0" y="34574"/>
                  </a:lnTo>
                </a:path>
                <a:path w="1544954" h="179705">
                  <a:moveTo>
                    <a:pt x="669014" y="34574"/>
                  </a:moveTo>
                  <a:lnTo>
                    <a:pt x="669014" y="27659"/>
                  </a:lnTo>
                  <a:lnTo>
                    <a:pt x="662114" y="13829"/>
                  </a:lnTo>
                  <a:lnTo>
                    <a:pt x="662114" y="6914"/>
                  </a:lnTo>
                  <a:lnTo>
                    <a:pt x="655213" y="0"/>
                  </a:lnTo>
                  <a:lnTo>
                    <a:pt x="648313" y="0"/>
                  </a:lnTo>
                </a:path>
                <a:path w="1544954" h="179705">
                  <a:moveTo>
                    <a:pt x="958646" y="75971"/>
                  </a:moveTo>
                  <a:lnTo>
                    <a:pt x="958646" y="55227"/>
                  </a:lnTo>
                  <a:lnTo>
                    <a:pt x="944845" y="34574"/>
                  </a:lnTo>
                  <a:lnTo>
                    <a:pt x="924144" y="20744"/>
                  </a:lnTo>
                  <a:lnTo>
                    <a:pt x="896542" y="6914"/>
                  </a:lnTo>
                </a:path>
                <a:path w="1544954" h="179705">
                  <a:moveTo>
                    <a:pt x="1544810" y="75971"/>
                  </a:moveTo>
                  <a:lnTo>
                    <a:pt x="1544810" y="62142"/>
                  </a:lnTo>
                  <a:lnTo>
                    <a:pt x="1544810" y="48404"/>
                  </a:lnTo>
                  <a:lnTo>
                    <a:pt x="1537909" y="34574"/>
                  </a:lnTo>
                  <a:lnTo>
                    <a:pt x="1537909" y="20744"/>
                  </a:lnTo>
                  <a:lnTo>
                    <a:pt x="1531009" y="13829"/>
                  </a:lnTo>
                  <a:lnTo>
                    <a:pt x="1524201" y="6914"/>
                  </a:lnTo>
                  <a:lnTo>
                    <a:pt x="1517300" y="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9" name="object 6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353841" y="877455"/>
              <a:ext cx="182771" cy="158763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3940002" y="880913"/>
              <a:ext cx="455295" cy="76200"/>
            </a:xfrm>
            <a:custGeom>
              <a:avLst/>
              <a:gdLst/>
              <a:ahLst/>
              <a:cxnLst/>
              <a:rect l="l" t="t" r="r" b="b"/>
              <a:pathLst>
                <a:path w="455295" h="76200">
                  <a:moveTo>
                    <a:pt x="48302" y="0"/>
                  </a:moveTo>
                  <a:lnTo>
                    <a:pt x="400037" y="0"/>
                  </a:lnTo>
                </a:path>
                <a:path w="455295" h="76200">
                  <a:moveTo>
                    <a:pt x="455148" y="0"/>
                  </a:moveTo>
                  <a:lnTo>
                    <a:pt x="400037" y="0"/>
                  </a:lnTo>
                </a:path>
                <a:path w="455295" h="76200">
                  <a:moveTo>
                    <a:pt x="413838" y="48312"/>
                  </a:moveTo>
                  <a:lnTo>
                    <a:pt x="400037" y="68964"/>
                  </a:lnTo>
                  <a:lnTo>
                    <a:pt x="393137" y="75879"/>
                  </a:lnTo>
                </a:path>
                <a:path w="455295" h="76200">
                  <a:moveTo>
                    <a:pt x="455148" y="34482"/>
                  </a:moveTo>
                  <a:lnTo>
                    <a:pt x="455148" y="75879"/>
                  </a:lnTo>
                </a:path>
                <a:path w="455295" h="76200">
                  <a:moveTo>
                    <a:pt x="117214" y="75879"/>
                  </a:moveTo>
                  <a:lnTo>
                    <a:pt x="124114" y="68964"/>
                  </a:lnTo>
                </a:path>
                <a:path w="455295" h="76200">
                  <a:moveTo>
                    <a:pt x="48302" y="34482"/>
                  </a:moveTo>
                  <a:lnTo>
                    <a:pt x="48302" y="75879"/>
                  </a:lnTo>
                </a:path>
                <a:path w="455295" h="76200">
                  <a:moveTo>
                    <a:pt x="124114" y="34482"/>
                  </a:moveTo>
                  <a:lnTo>
                    <a:pt x="48302" y="34482"/>
                  </a:lnTo>
                </a:path>
                <a:path w="455295" h="76200">
                  <a:moveTo>
                    <a:pt x="400037" y="34482"/>
                  </a:moveTo>
                  <a:lnTo>
                    <a:pt x="124114" y="34482"/>
                  </a:lnTo>
                </a:path>
                <a:path w="455295" h="76200">
                  <a:moveTo>
                    <a:pt x="400037" y="0"/>
                  </a:moveTo>
                  <a:lnTo>
                    <a:pt x="400037" y="34482"/>
                  </a:lnTo>
                </a:path>
                <a:path w="455295" h="76200">
                  <a:moveTo>
                    <a:pt x="48302" y="0"/>
                  </a:moveTo>
                  <a:lnTo>
                    <a:pt x="48302" y="34482"/>
                  </a:lnTo>
                </a:path>
                <a:path w="455295" h="76200">
                  <a:moveTo>
                    <a:pt x="27601" y="34482"/>
                  </a:moveTo>
                  <a:lnTo>
                    <a:pt x="48302" y="34482"/>
                  </a:lnTo>
                </a:path>
                <a:path w="455295" h="76200">
                  <a:moveTo>
                    <a:pt x="13800" y="34482"/>
                  </a:moveTo>
                  <a:lnTo>
                    <a:pt x="27601" y="34482"/>
                  </a:lnTo>
                </a:path>
                <a:path w="455295" h="76200">
                  <a:moveTo>
                    <a:pt x="27601" y="34482"/>
                  </a:moveTo>
                  <a:lnTo>
                    <a:pt x="20701" y="34482"/>
                  </a:lnTo>
                  <a:lnTo>
                    <a:pt x="13800" y="41397"/>
                  </a:lnTo>
                  <a:lnTo>
                    <a:pt x="13800" y="55227"/>
                  </a:lnTo>
                  <a:lnTo>
                    <a:pt x="13800" y="68964"/>
                  </a:lnTo>
                </a:path>
                <a:path w="455295" h="76200">
                  <a:moveTo>
                    <a:pt x="0" y="75879"/>
                  </a:moveTo>
                  <a:lnTo>
                    <a:pt x="6900" y="68964"/>
                  </a:lnTo>
                  <a:lnTo>
                    <a:pt x="13800" y="68964"/>
                  </a:lnTo>
                  <a:lnTo>
                    <a:pt x="20701" y="55227"/>
                  </a:lnTo>
                  <a:lnTo>
                    <a:pt x="27601" y="48312"/>
                  </a:lnTo>
                  <a:lnTo>
                    <a:pt x="27601" y="34482"/>
                  </a:lnTo>
                </a:path>
                <a:path w="455295" h="76200">
                  <a:moveTo>
                    <a:pt x="413838" y="34482"/>
                  </a:moveTo>
                  <a:lnTo>
                    <a:pt x="400037" y="34482"/>
                  </a:lnTo>
                </a:path>
                <a:path w="455295" h="76200">
                  <a:moveTo>
                    <a:pt x="400037" y="68964"/>
                  </a:moveTo>
                  <a:lnTo>
                    <a:pt x="400037" y="34482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1" name="object 7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826178" y="953338"/>
              <a:ext cx="351738" cy="341823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560660" y="1260588"/>
              <a:ext cx="269240" cy="2223770"/>
            </a:xfrm>
            <a:custGeom>
              <a:avLst/>
              <a:gdLst/>
              <a:ahLst/>
              <a:cxnLst/>
              <a:rect l="l" t="t" r="r" b="b"/>
              <a:pathLst>
                <a:path w="269239" h="2223770">
                  <a:moveTo>
                    <a:pt x="0" y="262398"/>
                  </a:moveTo>
                  <a:lnTo>
                    <a:pt x="41380" y="262398"/>
                  </a:lnTo>
                </a:path>
                <a:path w="269239" h="2223770">
                  <a:moveTo>
                    <a:pt x="268967" y="0"/>
                  </a:moveTo>
                  <a:lnTo>
                    <a:pt x="241384" y="0"/>
                  </a:lnTo>
                  <a:lnTo>
                    <a:pt x="213792" y="6914"/>
                  </a:lnTo>
                  <a:lnTo>
                    <a:pt x="186208" y="13829"/>
                  </a:lnTo>
                  <a:lnTo>
                    <a:pt x="158625" y="20744"/>
                  </a:lnTo>
                  <a:lnTo>
                    <a:pt x="137933" y="34574"/>
                  </a:lnTo>
                  <a:lnTo>
                    <a:pt x="110350" y="48404"/>
                  </a:lnTo>
                  <a:lnTo>
                    <a:pt x="89658" y="69056"/>
                  </a:lnTo>
                  <a:lnTo>
                    <a:pt x="68966" y="89801"/>
                  </a:lnTo>
                  <a:lnTo>
                    <a:pt x="55173" y="110546"/>
                  </a:lnTo>
                  <a:lnTo>
                    <a:pt x="41380" y="131199"/>
                  </a:lnTo>
                  <a:lnTo>
                    <a:pt x="27586" y="158858"/>
                  </a:lnTo>
                  <a:lnTo>
                    <a:pt x="13793" y="179511"/>
                  </a:lnTo>
                  <a:lnTo>
                    <a:pt x="6896" y="207170"/>
                  </a:lnTo>
                  <a:lnTo>
                    <a:pt x="6896" y="234830"/>
                  </a:lnTo>
                  <a:lnTo>
                    <a:pt x="0" y="262398"/>
                  </a:lnTo>
                </a:path>
                <a:path w="269239" h="2223770">
                  <a:moveTo>
                    <a:pt x="0" y="1954063"/>
                  </a:moveTo>
                  <a:lnTo>
                    <a:pt x="0" y="262398"/>
                  </a:lnTo>
                </a:path>
                <a:path w="269239" h="2223770">
                  <a:moveTo>
                    <a:pt x="41380" y="1954063"/>
                  </a:moveTo>
                  <a:lnTo>
                    <a:pt x="0" y="1954063"/>
                  </a:lnTo>
                </a:path>
                <a:path w="269239" h="2223770">
                  <a:moveTo>
                    <a:pt x="268967" y="2223293"/>
                  </a:moveTo>
                  <a:lnTo>
                    <a:pt x="268967" y="2181868"/>
                  </a:lnTo>
                </a:path>
                <a:path w="269239" h="2223770">
                  <a:moveTo>
                    <a:pt x="0" y="1954063"/>
                  </a:moveTo>
                  <a:lnTo>
                    <a:pt x="6896" y="1981630"/>
                  </a:lnTo>
                  <a:lnTo>
                    <a:pt x="6896" y="2009253"/>
                  </a:lnTo>
                  <a:lnTo>
                    <a:pt x="13793" y="2036876"/>
                  </a:lnTo>
                  <a:lnTo>
                    <a:pt x="27586" y="2064490"/>
                  </a:lnTo>
                  <a:lnTo>
                    <a:pt x="41380" y="2085207"/>
                  </a:lnTo>
                  <a:lnTo>
                    <a:pt x="55173" y="2112820"/>
                  </a:lnTo>
                  <a:lnTo>
                    <a:pt x="68966" y="2133537"/>
                  </a:lnTo>
                  <a:lnTo>
                    <a:pt x="89658" y="2154254"/>
                  </a:lnTo>
                  <a:lnTo>
                    <a:pt x="110350" y="2168057"/>
                  </a:lnTo>
                  <a:lnTo>
                    <a:pt x="137933" y="2188774"/>
                  </a:lnTo>
                  <a:lnTo>
                    <a:pt x="158625" y="2195679"/>
                  </a:lnTo>
                  <a:lnTo>
                    <a:pt x="186208" y="2209491"/>
                  </a:lnTo>
                  <a:lnTo>
                    <a:pt x="213792" y="2216387"/>
                  </a:lnTo>
                  <a:lnTo>
                    <a:pt x="241384" y="2223293"/>
                  </a:lnTo>
                  <a:lnTo>
                    <a:pt x="268967" y="2223293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3" name="object 7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829628" y="3442456"/>
              <a:ext cx="151725" cy="117378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3229631" y="929225"/>
              <a:ext cx="317500" cy="435609"/>
            </a:xfrm>
            <a:custGeom>
              <a:avLst/>
              <a:gdLst/>
              <a:ahLst/>
              <a:cxnLst/>
              <a:rect l="l" t="t" r="r" b="b"/>
              <a:pathLst>
                <a:path w="317500" h="435609">
                  <a:moveTo>
                    <a:pt x="158616" y="393504"/>
                  </a:moveTo>
                  <a:lnTo>
                    <a:pt x="0" y="393504"/>
                  </a:lnTo>
                </a:path>
                <a:path w="317500" h="435609">
                  <a:moveTo>
                    <a:pt x="317233" y="393504"/>
                  </a:moveTo>
                  <a:lnTo>
                    <a:pt x="158616" y="393504"/>
                  </a:lnTo>
                </a:path>
                <a:path w="317500" h="435609">
                  <a:moveTo>
                    <a:pt x="317233" y="434994"/>
                  </a:moveTo>
                  <a:lnTo>
                    <a:pt x="317233" y="407334"/>
                  </a:lnTo>
                </a:path>
                <a:path w="317500" h="435609">
                  <a:moveTo>
                    <a:pt x="317233" y="386682"/>
                  </a:moveTo>
                  <a:lnTo>
                    <a:pt x="317233" y="407334"/>
                  </a:lnTo>
                </a:path>
                <a:path w="317500" h="435609">
                  <a:moveTo>
                    <a:pt x="317233" y="386682"/>
                  </a:moveTo>
                  <a:lnTo>
                    <a:pt x="317233" y="0"/>
                  </a:lnTo>
                </a:path>
                <a:path w="317500" h="435609">
                  <a:moveTo>
                    <a:pt x="317233" y="393504"/>
                  </a:moveTo>
                  <a:lnTo>
                    <a:pt x="310332" y="407334"/>
                  </a:lnTo>
                </a:path>
                <a:path w="317500" h="435609">
                  <a:moveTo>
                    <a:pt x="310332" y="407334"/>
                  </a:moveTo>
                  <a:lnTo>
                    <a:pt x="158616" y="407334"/>
                  </a:lnTo>
                </a:path>
                <a:path w="317500" h="435609">
                  <a:moveTo>
                    <a:pt x="13800" y="407334"/>
                  </a:moveTo>
                  <a:lnTo>
                    <a:pt x="0" y="393504"/>
                  </a:lnTo>
                </a:path>
                <a:path w="317500" h="435609">
                  <a:moveTo>
                    <a:pt x="158616" y="407334"/>
                  </a:moveTo>
                  <a:lnTo>
                    <a:pt x="13800" y="407334"/>
                  </a:lnTo>
                </a:path>
                <a:path w="317500" h="435609">
                  <a:moveTo>
                    <a:pt x="0" y="0"/>
                  </a:moveTo>
                  <a:lnTo>
                    <a:pt x="0" y="386682"/>
                  </a:lnTo>
                </a:path>
                <a:path w="317500" h="435609">
                  <a:moveTo>
                    <a:pt x="0" y="407334"/>
                  </a:moveTo>
                  <a:lnTo>
                    <a:pt x="0" y="386682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4491756" y="199246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3450" y="3457"/>
                  </a:moveTo>
                  <a:lnTo>
                    <a:pt x="3450" y="3457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3546865" y="1081076"/>
              <a:ext cx="1193165" cy="2693035"/>
            </a:xfrm>
            <a:custGeom>
              <a:avLst/>
              <a:gdLst/>
              <a:ahLst/>
              <a:cxnLst/>
              <a:rect l="l" t="t" r="r" b="b"/>
              <a:pathLst>
                <a:path w="1193164" h="2693035">
                  <a:moveTo>
                    <a:pt x="944891" y="911386"/>
                  </a:moveTo>
                  <a:lnTo>
                    <a:pt x="944891" y="869988"/>
                  </a:lnTo>
                  <a:lnTo>
                    <a:pt x="937991" y="828591"/>
                  </a:lnTo>
                  <a:lnTo>
                    <a:pt x="931090" y="787101"/>
                  </a:lnTo>
                  <a:lnTo>
                    <a:pt x="924190" y="745704"/>
                  </a:lnTo>
                  <a:lnTo>
                    <a:pt x="910389" y="704307"/>
                  </a:lnTo>
                  <a:lnTo>
                    <a:pt x="889688" y="669732"/>
                  </a:lnTo>
                  <a:lnTo>
                    <a:pt x="868987" y="628335"/>
                  </a:lnTo>
                  <a:lnTo>
                    <a:pt x="848286" y="593853"/>
                  </a:lnTo>
                  <a:lnTo>
                    <a:pt x="827585" y="559278"/>
                  </a:lnTo>
                  <a:lnTo>
                    <a:pt x="800075" y="524796"/>
                  </a:lnTo>
                  <a:lnTo>
                    <a:pt x="772474" y="497136"/>
                  </a:lnTo>
                </a:path>
                <a:path w="1193164" h="2693035">
                  <a:moveTo>
                    <a:pt x="682769" y="407426"/>
                  </a:moveTo>
                  <a:lnTo>
                    <a:pt x="772474" y="497136"/>
                  </a:lnTo>
                </a:path>
                <a:path w="1193164" h="2693035">
                  <a:moveTo>
                    <a:pt x="682769" y="407426"/>
                  </a:moveTo>
                  <a:lnTo>
                    <a:pt x="655259" y="379767"/>
                  </a:lnTo>
                  <a:lnTo>
                    <a:pt x="600056" y="338369"/>
                  </a:lnTo>
                  <a:lnTo>
                    <a:pt x="565554" y="317625"/>
                  </a:lnTo>
                  <a:lnTo>
                    <a:pt x="496551" y="290057"/>
                  </a:lnTo>
                  <a:lnTo>
                    <a:pt x="462141" y="276227"/>
                  </a:lnTo>
                  <a:lnTo>
                    <a:pt x="427639" y="269312"/>
                  </a:lnTo>
                  <a:lnTo>
                    <a:pt x="393137" y="262398"/>
                  </a:lnTo>
                  <a:lnTo>
                    <a:pt x="351735" y="255483"/>
                  </a:lnTo>
                  <a:lnTo>
                    <a:pt x="317233" y="255483"/>
                  </a:lnTo>
                </a:path>
                <a:path w="1193164" h="2693035">
                  <a:moveTo>
                    <a:pt x="317233" y="255483"/>
                  </a:moveTo>
                  <a:lnTo>
                    <a:pt x="0" y="255483"/>
                  </a:lnTo>
                </a:path>
                <a:path w="1193164" h="2693035">
                  <a:moveTo>
                    <a:pt x="917290" y="918301"/>
                  </a:moveTo>
                  <a:lnTo>
                    <a:pt x="944891" y="918301"/>
                  </a:lnTo>
                </a:path>
                <a:path w="1193164" h="2693035">
                  <a:moveTo>
                    <a:pt x="944891" y="918301"/>
                  </a:moveTo>
                  <a:lnTo>
                    <a:pt x="958692" y="918301"/>
                  </a:lnTo>
                </a:path>
                <a:path w="1193164" h="2693035">
                  <a:moveTo>
                    <a:pt x="958692" y="1056414"/>
                  </a:moveTo>
                  <a:lnTo>
                    <a:pt x="944891" y="1056414"/>
                  </a:lnTo>
                </a:path>
                <a:path w="1193164" h="2693035">
                  <a:moveTo>
                    <a:pt x="944891" y="1525891"/>
                  </a:moveTo>
                  <a:lnTo>
                    <a:pt x="944891" y="1056414"/>
                  </a:lnTo>
                </a:path>
                <a:path w="1193164" h="2693035">
                  <a:moveTo>
                    <a:pt x="944891" y="1525891"/>
                  </a:moveTo>
                  <a:lnTo>
                    <a:pt x="958692" y="1525891"/>
                  </a:lnTo>
                </a:path>
                <a:path w="1193164" h="2693035">
                  <a:moveTo>
                    <a:pt x="958692" y="1664005"/>
                  </a:moveTo>
                  <a:lnTo>
                    <a:pt x="958692" y="1525891"/>
                  </a:lnTo>
                </a:path>
                <a:path w="1193164" h="2693035">
                  <a:moveTo>
                    <a:pt x="958692" y="1664005"/>
                  </a:moveTo>
                  <a:lnTo>
                    <a:pt x="944891" y="1664005"/>
                  </a:lnTo>
                </a:path>
                <a:path w="1193164" h="2693035">
                  <a:moveTo>
                    <a:pt x="944891" y="1664005"/>
                  </a:moveTo>
                  <a:lnTo>
                    <a:pt x="965592" y="1664005"/>
                  </a:lnTo>
                </a:path>
                <a:path w="1193164" h="2693035">
                  <a:moveTo>
                    <a:pt x="965592" y="911386"/>
                  </a:moveTo>
                  <a:lnTo>
                    <a:pt x="944891" y="911386"/>
                  </a:lnTo>
                </a:path>
                <a:path w="1193164" h="2693035">
                  <a:moveTo>
                    <a:pt x="958692" y="1056414"/>
                  </a:moveTo>
                  <a:lnTo>
                    <a:pt x="958692" y="918301"/>
                  </a:lnTo>
                </a:path>
                <a:path w="1193164" h="2693035">
                  <a:moveTo>
                    <a:pt x="917290" y="1056414"/>
                  </a:moveTo>
                  <a:lnTo>
                    <a:pt x="944891" y="1056414"/>
                  </a:lnTo>
                </a:path>
                <a:path w="1193164" h="2693035">
                  <a:moveTo>
                    <a:pt x="917290" y="1525891"/>
                  </a:moveTo>
                  <a:lnTo>
                    <a:pt x="944891" y="1525891"/>
                  </a:lnTo>
                </a:path>
                <a:path w="1193164" h="2693035">
                  <a:moveTo>
                    <a:pt x="917290" y="1664005"/>
                  </a:moveTo>
                  <a:lnTo>
                    <a:pt x="944891" y="1664005"/>
                  </a:lnTo>
                </a:path>
                <a:path w="1193164" h="2693035">
                  <a:moveTo>
                    <a:pt x="0" y="2326860"/>
                  </a:moveTo>
                  <a:lnTo>
                    <a:pt x="317233" y="2326860"/>
                  </a:lnTo>
                </a:path>
                <a:path w="1193164" h="2693035">
                  <a:moveTo>
                    <a:pt x="317233" y="2326860"/>
                  </a:moveTo>
                  <a:lnTo>
                    <a:pt x="351735" y="2326860"/>
                  </a:lnTo>
                  <a:lnTo>
                    <a:pt x="393137" y="2319954"/>
                  </a:lnTo>
                  <a:lnTo>
                    <a:pt x="427639" y="2313049"/>
                  </a:lnTo>
                  <a:lnTo>
                    <a:pt x="462141" y="2306143"/>
                  </a:lnTo>
                  <a:lnTo>
                    <a:pt x="496551" y="2292331"/>
                  </a:lnTo>
                  <a:lnTo>
                    <a:pt x="531052" y="2278529"/>
                  </a:lnTo>
                  <a:lnTo>
                    <a:pt x="565554" y="2264718"/>
                  </a:lnTo>
                  <a:lnTo>
                    <a:pt x="600056" y="2244001"/>
                  </a:lnTo>
                  <a:lnTo>
                    <a:pt x="627658" y="2223293"/>
                  </a:lnTo>
                  <a:lnTo>
                    <a:pt x="655259" y="2195670"/>
                  </a:lnTo>
                  <a:lnTo>
                    <a:pt x="682769" y="2174971"/>
                  </a:lnTo>
                </a:path>
                <a:path w="1193164" h="2693035">
                  <a:moveTo>
                    <a:pt x="772474" y="2085170"/>
                  </a:moveTo>
                  <a:lnTo>
                    <a:pt x="682769" y="2174971"/>
                  </a:lnTo>
                </a:path>
                <a:path w="1193164" h="2693035">
                  <a:moveTo>
                    <a:pt x="772474" y="2085170"/>
                  </a:moveTo>
                  <a:lnTo>
                    <a:pt x="800075" y="2050687"/>
                  </a:lnTo>
                  <a:lnTo>
                    <a:pt x="827585" y="2023028"/>
                  </a:lnTo>
                  <a:lnTo>
                    <a:pt x="848286" y="1988545"/>
                  </a:lnTo>
                  <a:lnTo>
                    <a:pt x="868987" y="1947148"/>
                  </a:lnTo>
                  <a:lnTo>
                    <a:pt x="889688" y="1912573"/>
                  </a:lnTo>
                  <a:lnTo>
                    <a:pt x="910389" y="1871176"/>
                  </a:lnTo>
                  <a:lnTo>
                    <a:pt x="924190" y="1829687"/>
                  </a:lnTo>
                  <a:lnTo>
                    <a:pt x="931090" y="1788289"/>
                  </a:lnTo>
                  <a:lnTo>
                    <a:pt x="937991" y="1746892"/>
                  </a:lnTo>
                  <a:lnTo>
                    <a:pt x="944891" y="1705495"/>
                  </a:lnTo>
                  <a:lnTo>
                    <a:pt x="944891" y="1664005"/>
                  </a:lnTo>
                </a:path>
                <a:path w="1193164" h="2693035">
                  <a:moveTo>
                    <a:pt x="786274" y="2099000"/>
                  </a:moveTo>
                  <a:lnTo>
                    <a:pt x="772474" y="2085170"/>
                  </a:lnTo>
                </a:path>
                <a:path w="1193164" h="2693035">
                  <a:moveTo>
                    <a:pt x="786274" y="2099000"/>
                  </a:moveTo>
                  <a:lnTo>
                    <a:pt x="813876" y="2071432"/>
                  </a:lnTo>
                  <a:lnTo>
                    <a:pt x="841385" y="2043772"/>
                  </a:lnTo>
                  <a:lnTo>
                    <a:pt x="862087" y="2009290"/>
                  </a:lnTo>
                  <a:lnTo>
                    <a:pt x="882788" y="1974715"/>
                  </a:lnTo>
                  <a:lnTo>
                    <a:pt x="903489" y="1940233"/>
                  </a:lnTo>
                  <a:lnTo>
                    <a:pt x="924190" y="1898744"/>
                  </a:lnTo>
                  <a:lnTo>
                    <a:pt x="937991" y="1864261"/>
                  </a:lnTo>
                  <a:lnTo>
                    <a:pt x="944891" y="1822864"/>
                  </a:lnTo>
                  <a:lnTo>
                    <a:pt x="958692" y="1788289"/>
                  </a:lnTo>
                  <a:lnTo>
                    <a:pt x="965592" y="1746892"/>
                  </a:lnTo>
                  <a:lnTo>
                    <a:pt x="965592" y="1705495"/>
                  </a:lnTo>
                  <a:lnTo>
                    <a:pt x="965592" y="1664005"/>
                  </a:lnTo>
                </a:path>
                <a:path w="1193164" h="2693035">
                  <a:moveTo>
                    <a:pt x="1006902" y="1664005"/>
                  </a:moveTo>
                  <a:lnTo>
                    <a:pt x="965592" y="1664005"/>
                  </a:lnTo>
                </a:path>
                <a:path w="1193164" h="2693035">
                  <a:moveTo>
                    <a:pt x="786274" y="2099000"/>
                  </a:moveTo>
                  <a:lnTo>
                    <a:pt x="813876" y="2126659"/>
                  </a:lnTo>
                </a:path>
                <a:path w="1193164" h="2693035">
                  <a:moveTo>
                    <a:pt x="813876" y="2126659"/>
                  </a:moveTo>
                  <a:lnTo>
                    <a:pt x="841385" y="2099000"/>
                  </a:lnTo>
                  <a:lnTo>
                    <a:pt x="868987" y="2064517"/>
                  </a:lnTo>
                  <a:lnTo>
                    <a:pt x="896588" y="2029943"/>
                  </a:lnTo>
                  <a:lnTo>
                    <a:pt x="917290" y="1995460"/>
                  </a:lnTo>
                  <a:lnTo>
                    <a:pt x="937991" y="1953971"/>
                  </a:lnTo>
                  <a:lnTo>
                    <a:pt x="958692" y="1912573"/>
                  </a:lnTo>
                  <a:lnTo>
                    <a:pt x="986293" y="1836602"/>
                  </a:lnTo>
                  <a:lnTo>
                    <a:pt x="993194" y="1795204"/>
                  </a:lnTo>
                  <a:lnTo>
                    <a:pt x="1000002" y="1753807"/>
                  </a:lnTo>
                  <a:lnTo>
                    <a:pt x="1006902" y="1705495"/>
                  </a:lnTo>
                  <a:lnTo>
                    <a:pt x="1006902" y="1664005"/>
                  </a:lnTo>
                </a:path>
                <a:path w="1193164" h="2693035">
                  <a:moveTo>
                    <a:pt x="296624" y="2575419"/>
                  </a:moveTo>
                  <a:lnTo>
                    <a:pt x="282823" y="2575419"/>
                  </a:lnTo>
                  <a:lnTo>
                    <a:pt x="262122" y="2582325"/>
                  </a:lnTo>
                  <a:lnTo>
                    <a:pt x="248321" y="2589230"/>
                  </a:lnTo>
                  <a:lnTo>
                    <a:pt x="234520" y="2596136"/>
                  </a:lnTo>
                  <a:lnTo>
                    <a:pt x="220720" y="2609938"/>
                  </a:lnTo>
                  <a:lnTo>
                    <a:pt x="206919" y="2623750"/>
                  </a:lnTo>
                  <a:lnTo>
                    <a:pt x="200018" y="2637561"/>
                  </a:lnTo>
                  <a:lnTo>
                    <a:pt x="193118" y="2658278"/>
                  </a:lnTo>
                  <a:lnTo>
                    <a:pt x="186218" y="2672080"/>
                  </a:lnTo>
                  <a:lnTo>
                    <a:pt x="186218" y="2692797"/>
                  </a:lnTo>
                </a:path>
                <a:path w="1193164" h="2693035">
                  <a:moveTo>
                    <a:pt x="296624" y="2575419"/>
                  </a:moveTo>
                  <a:lnTo>
                    <a:pt x="317233" y="2575419"/>
                  </a:lnTo>
                </a:path>
                <a:path w="1193164" h="2693035">
                  <a:moveTo>
                    <a:pt x="317233" y="2575419"/>
                  </a:moveTo>
                  <a:lnTo>
                    <a:pt x="365535" y="2575419"/>
                  </a:lnTo>
                  <a:lnTo>
                    <a:pt x="406938" y="2568513"/>
                  </a:lnTo>
                  <a:lnTo>
                    <a:pt x="455240" y="2561608"/>
                  </a:lnTo>
                  <a:lnTo>
                    <a:pt x="503451" y="2554711"/>
                  </a:lnTo>
                  <a:lnTo>
                    <a:pt x="544853" y="2540900"/>
                  </a:lnTo>
                  <a:lnTo>
                    <a:pt x="586255" y="2527088"/>
                  </a:lnTo>
                  <a:lnTo>
                    <a:pt x="634558" y="2506371"/>
                  </a:lnTo>
                  <a:lnTo>
                    <a:pt x="675868" y="2485663"/>
                  </a:lnTo>
                  <a:lnTo>
                    <a:pt x="717271" y="2464946"/>
                  </a:lnTo>
                  <a:lnTo>
                    <a:pt x="751773" y="2437333"/>
                  </a:lnTo>
                  <a:lnTo>
                    <a:pt x="793175" y="2409710"/>
                  </a:lnTo>
                  <a:lnTo>
                    <a:pt x="827585" y="2382096"/>
                  </a:lnTo>
                  <a:lnTo>
                    <a:pt x="862087" y="2354474"/>
                  </a:lnTo>
                </a:path>
                <a:path w="1193164" h="2693035">
                  <a:moveTo>
                    <a:pt x="951791" y="2264718"/>
                  </a:moveTo>
                  <a:lnTo>
                    <a:pt x="862087" y="2354474"/>
                  </a:lnTo>
                </a:path>
                <a:path w="1193164" h="2693035">
                  <a:moveTo>
                    <a:pt x="951791" y="2264718"/>
                  </a:moveTo>
                  <a:lnTo>
                    <a:pt x="979393" y="2230189"/>
                  </a:lnTo>
                  <a:lnTo>
                    <a:pt x="1013803" y="2188764"/>
                  </a:lnTo>
                  <a:lnTo>
                    <a:pt x="1041404" y="2154227"/>
                  </a:lnTo>
                  <a:lnTo>
                    <a:pt x="1069006" y="2112829"/>
                  </a:lnTo>
                  <a:lnTo>
                    <a:pt x="1089707" y="2071432"/>
                  </a:lnTo>
                  <a:lnTo>
                    <a:pt x="1110408" y="2029943"/>
                  </a:lnTo>
                  <a:lnTo>
                    <a:pt x="1131109" y="1988545"/>
                  </a:lnTo>
                  <a:lnTo>
                    <a:pt x="1151810" y="1947148"/>
                  </a:lnTo>
                  <a:lnTo>
                    <a:pt x="1165611" y="1898744"/>
                  </a:lnTo>
                  <a:lnTo>
                    <a:pt x="1172419" y="1850431"/>
                  </a:lnTo>
                  <a:lnTo>
                    <a:pt x="1186220" y="1809034"/>
                  </a:lnTo>
                  <a:lnTo>
                    <a:pt x="1193121" y="1760722"/>
                  </a:lnTo>
                  <a:lnTo>
                    <a:pt x="1193121" y="1712317"/>
                  </a:lnTo>
                  <a:lnTo>
                    <a:pt x="1193121" y="1664005"/>
                  </a:lnTo>
                </a:path>
                <a:path w="1193164" h="2693035">
                  <a:moveTo>
                    <a:pt x="1193121" y="1664005"/>
                  </a:moveTo>
                  <a:lnTo>
                    <a:pt x="1193121" y="911386"/>
                  </a:lnTo>
                </a:path>
                <a:path w="1193164" h="2693035">
                  <a:moveTo>
                    <a:pt x="1193121" y="911386"/>
                  </a:moveTo>
                  <a:lnTo>
                    <a:pt x="1193121" y="869988"/>
                  </a:lnTo>
                  <a:lnTo>
                    <a:pt x="1193121" y="821676"/>
                  </a:lnTo>
                  <a:lnTo>
                    <a:pt x="1186220" y="773364"/>
                  </a:lnTo>
                  <a:lnTo>
                    <a:pt x="1172419" y="725052"/>
                  </a:lnTo>
                  <a:lnTo>
                    <a:pt x="1165611" y="683562"/>
                  </a:lnTo>
                  <a:lnTo>
                    <a:pt x="1151810" y="635250"/>
                  </a:lnTo>
                  <a:lnTo>
                    <a:pt x="1131109" y="593853"/>
                  </a:lnTo>
                  <a:lnTo>
                    <a:pt x="1110408" y="545448"/>
                  </a:lnTo>
                  <a:lnTo>
                    <a:pt x="1089707" y="504051"/>
                  </a:lnTo>
                  <a:lnTo>
                    <a:pt x="1069006" y="462654"/>
                  </a:lnTo>
                  <a:lnTo>
                    <a:pt x="1041404" y="428079"/>
                  </a:lnTo>
                  <a:lnTo>
                    <a:pt x="1013803" y="386682"/>
                  </a:lnTo>
                  <a:lnTo>
                    <a:pt x="979393" y="352199"/>
                  </a:lnTo>
                  <a:lnTo>
                    <a:pt x="951791" y="317625"/>
                  </a:lnTo>
                </a:path>
                <a:path w="1193164" h="2693035">
                  <a:moveTo>
                    <a:pt x="862087" y="227915"/>
                  </a:moveTo>
                  <a:lnTo>
                    <a:pt x="951791" y="317625"/>
                  </a:lnTo>
                </a:path>
                <a:path w="1193164" h="2693035">
                  <a:moveTo>
                    <a:pt x="862087" y="227915"/>
                  </a:moveTo>
                  <a:lnTo>
                    <a:pt x="827585" y="193341"/>
                  </a:lnTo>
                  <a:lnTo>
                    <a:pt x="793175" y="165773"/>
                  </a:lnTo>
                  <a:lnTo>
                    <a:pt x="751773" y="138113"/>
                  </a:lnTo>
                  <a:lnTo>
                    <a:pt x="717271" y="117369"/>
                  </a:lnTo>
                  <a:lnTo>
                    <a:pt x="675868" y="89801"/>
                  </a:lnTo>
                  <a:lnTo>
                    <a:pt x="634558" y="69056"/>
                  </a:lnTo>
                  <a:lnTo>
                    <a:pt x="586255" y="55227"/>
                  </a:lnTo>
                  <a:lnTo>
                    <a:pt x="544853" y="34574"/>
                  </a:lnTo>
                  <a:lnTo>
                    <a:pt x="503451" y="27659"/>
                  </a:lnTo>
                  <a:lnTo>
                    <a:pt x="455240" y="13829"/>
                  </a:lnTo>
                  <a:lnTo>
                    <a:pt x="406938" y="6914"/>
                  </a:lnTo>
                  <a:lnTo>
                    <a:pt x="365535" y="6914"/>
                  </a:lnTo>
                  <a:lnTo>
                    <a:pt x="317233" y="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7" name="object 7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612414" y="815317"/>
              <a:ext cx="251683" cy="269217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3160720" y="818771"/>
              <a:ext cx="455295" cy="0"/>
            </a:xfrm>
            <a:custGeom>
              <a:avLst/>
              <a:gdLst/>
              <a:ahLst/>
              <a:cxnLst/>
              <a:rect l="l" t="t" r="r" b="b"/>
              <a:pathLst>
                <a:path w="455295">
                  <a:moveTo>
                    <a:pt x="455148" y="0"/>
                  </a:moveTo>
                  <a:lnTo>
                    <a:pt x="0" y="0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9" name="object 7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912398" y="815317"/>
              <a:ext cx="251775" cy="269217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2071012" y="1081076"/>
              <a:ext cx="842010" cy="669925"/>
            </a:xfrm>
            <a:custGeom>
              <a:avLst/>
              <a:gdLst/>
              <a:ahLst/>
              <a:cxnLst/>
              <a:rect l="l" t="t" r="r" b="b"/>
              <a:pathLst>
                <a:path w="842010" h="669925">
                  <a:moveTo>
                    <a:pt x="841385" y="0"/>
                  </a:moveTo>
                  <a:lnTo>
                    <a:pt x="799983" y="6914"/>
                  </a:lnTo>
                  <a:lnTo>
                    <a:pt x="751773" y="6914"/>
                  </a:lnTo>
                  <a:lnTo>
                    <a:pt x="703470" y="13829"/>
                  </a:lnTo>
                  <a:lnTo>
                    <a:pt x="662068" y="27659"/>
                  </a:lnTo>
                  <a:lnTo>
                    <a:pt x="613765" y="34574"/>
                  </a:lnTo>
                  <a:lnTo>
                    <a:pt x="572455" y="55227"/>
                  </a:lnTo>
                  <a:lnTo>
                    <a:pt x="531052" y="69056"/>
                  </a:lnTo>
                  <a:lnTo>
                    <a:pt x="489650" y="89801"/>
                  </a:lnTo>
                  <a:lnTo>
                    <a:pt x="448248" y="117369"/>
                  </a:lnTo>
                  <a:lnTo>
                    <a:pt x="406938" y="138113"/>
                  </a:lnTo>
                  <a:lnTo>
                    <a:pt x="372417" y="165773"/>
                  </a:lnTo>
                  <a:lnTo>
                    <a:pt x="331043" y="193341"/>
                  </a:lnTo>
                  <a:lnTo>
                    <a:pt x="303450" y="227915"/>
                  </a:lnTo>
                </a:path>
                <a:path w="842010" h="669925">
                  <a:moveTo>
                    <a:pt x="213801" y="317625"/>
                  </a:moveTo>
                  <a:lnTo>
                    <a:pt x="303450" y="227915"/>
                  </a:lnTo>
                </a:path>
                <a:path w="842010" h="669925">
                  <a:moveTo>
                    <a:pt x="213801" y="317625"/>
                  </a:moveTo>
                  <a:lnTo>
                    <a:pt x="179317" y="352199"/>
                  </a:lnTo>
                  <a:lnTo>
                    <a:pt x="144834" y="393597"/>
                  </a:lnTo>
                  <a:lnTo>
                    <a:pt x="110350" y="434994"/>
                  </a:lnTo>
                  <a:lnTo>
                    <a:pt x="82758" y="483306"/>
                  </a:lnTo>
                  <a:lnTo>
                    <a:pt x="55175" y="524796"/>
                  </a:lnTo>
                  <a:lnTo>
                    <a:pt x="34483" y="573108"/>
                  </a:lnTo>
                  <a:lnTo>
                    <a:pt x="13791" y="621420"/>
                  </a:lnTo>
                  <a:lnTo>
                    <a:pt x="0" y="669732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1" name="object 8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839965" y="1747352"/>
              <a:ext cx="231046" cy="327997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843419" y="2075349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39">
                  <a:moveTo>
                    <a:pt x="0" y="0"/>
                  </a:moveTo>
                  <a:lnTo>
                    <a:pt x="268976" y="0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3" name="object 8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108942" y="2071895"/>
              <a:ext cx="82765" cy="82879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2188254" y="2151321"/>
              <a:ext cx="0" cy="441959"/>
            </a:xfrm>
            <a:custGeom>
              <a:avLst/>
              <a:gdLst/>
              <a:ahLst/>
              <a:cxnLst/>
              <a:rect l="l" t="t" r="r" b="b"/>
              <a:pathLst>
                <a:path h="441960">
                  <a:moveTo>
                    <a:pt x="0" y="0"/>
                  </a:moveTo>
                  <a:lnTo>
                    <a:pt x="0" y="441909"/>
                  </a:lnTo>
                </a:path>
              </a:pathLst>
            </a:custGeom>
            <a:ln w="69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5" name="object 8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2108942" y="2589777"/>
              <a:ext cx="82765" cy="82787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1843419" y="2669110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39">
                  <a:moveTo>
                    <a:pt x="268976" y="0"/>
                  </a:moveTo>
                  <a:lnTo>
                    <a:pt x="0" y="0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7" name="object 8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839965" y="2669110"/>
              <a:ext cx="231046" cy="321082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2071012" y="2986735"/>
              <a:ext cx="842010" cy="669925"/>
            </a:xfrm>
            <a:custGeom>
              <a:avLst/>
              <a:gdLst/>
              <a:ahLst/>
              <a:cxnLst/>
              <a:rect l="l" t="t" r="r" b="b"/>
              <a:pathLst>
                <a:path w="842010" h="669925">
                  <a:moveTo>
                    <a:pt x="0" y="0"/>
                  </a:moveTo>
                  <a:lnTo>
                    <a:pt x="13791" y="48312"/>
                  </a:lnTo>
                  <a:lnTo>
                    <a:pt x="34483" y="96716"/>
                  </a:lnTo>
                  <a:lnTo>
                    <a:pt x="55175" y="145028"/>
                  </a:lnTo>
                  <a:lnTo>
                    <a:pt x="82758" y="193341"/>
                  </a:lnTo>
                  <a:lnTo>
                    <a:pt x="110350" y="234738"/>
                  </a:lnTo>
                  <a:lnTo>
                    <a:pt x="144834" y="276227"/>
                  </a:lnTo>
                  <a:lnTo>
                    <a:pt x="179317" y="317634"/>
                  </a:lnTo>
                  <a:lnTo>
                    <a:pt x="213801" y="359059"/>
                  </a:lnTo>
                </a:path>
                <a:path w="842010" h="669925">
                  <a:moveTo>
                    <a:pt x="303450" y="448815"/>
                  </a:moveTo>
                  <a:lnTo>
                    <a:pt x="213801" y="359059"/>
                  </a:lnTo>
                </a:path>
                <a:path w="842010" h="669925">
                  <a:moveTo>
                    <a:pt x="303450" y="448815"/>
                  </a:moveTo>
                  <a:lnTo>
                    <a:pt x="331043" y="476437"/>
                  </a:lnTo>
                  <a:lnTo>
                    <a:pt x="372417" y="504051"/>
                  </a:lnTo>
                  <a:lnTo>
                    <a:pt x="406938" y="531674"/>
                  </a:lnTo>
                  <a:lnTo>
                    <a:pt x="448248" y="559287"/>
                  </a:lnTo>
                  <a:lnTo>
                    <a:pt x="489650" y="580004"/>
                  </a:lnTo>
                  <a:lnTo>
                    <a:pt x="531052" y="600712"/>
                  </a:lnTo>
                  <a:lnTo>
                    <a:pt x="572455" y="621429"/>
                  </a:lnTo>
                  <a:lnTo>
                    <a:pt x="613765" y="635241"/>
                  </a:lnTo>
                  <a:lnTo>
                    <a:pt x="662068" y="649052"/>
                  </a:lnTo>
                  <a:lnTo>
                    <a:pt x="703470" y="655949"/>
                  </a:lnTo>
                  <a:lnTo>
                    <a:pt x="751773" y="662854"/>
                  </a:lnTo>
                  <a:lnTo>
                    <a:pt x="799983" y="669760"/>
                  </a:lnTo>
                  <a:lnTo>
                    <a:pt x="841385" y="66976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9" name="object 89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912398" y="3653038"/>
              <a:ext cx="251775" cy="276187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919287" y="894650"/>
              <a:ext cx="2634615" cy="3031490"/>
            </a:xfrm>
            <a:custGeom>
              <a:avLst/>
              <a:gdLst/>
              <a:ahLst/>
              <a:cxnLst/>
              <a:rect l="l" t="t" r="r" b="b"/>
              <a:pathLst>
                <a:path w="2634615" h="3031490">
                  <a:moveTo>
                    <a:pt x="1241432" y="3031121"/>
                  </a:moveTo>
                  <a:lnTo>
                    <a:pt x="1696581" y="3031121"/>
                  </a:lnTo>
                </a:path>
                <a:path w="2634615" h="3031490">
                  <a:moveTo>
                    <a:pt x="1696581" y="3031121"/>
                  </a:moveTo>
                  <a:lnTo>
                    <a:pt x="1717282" y="3031121"/>
                  </a:lnTo>
                  <a:lnTo>
                    <a:pt x="1731083" y="3024216"/>
                  </a:lnTo>
                  <a:lnTo>
                    <a:pt x="1751784" y="3017310"/>
                  </a:lnTo>
                  <a:lnTo>
                    <a:pt x="1765585" y="3010413"/>
                  </a:lnTo>
                  <a:lnTo>
                    <a:pt x="1779294" y="2996602"/>
                  </a:lnTo>
                  <a:lnTo>
                    <a:pt x="1793095" y="2982791"/>
                  </a:lnTo>
                  <a:lnTo>
                    <a:pt x="1799995" y="2968979"/>
                  </a:lnTo>
                  <a:lnTo>
                    <a:pt x="1806895" y="2948271"/>
                  </a:lnTo>
                  <a:lnTo>
                    <a:pt x="1813796" y="2934460"/>
                  </a:lnTo>
                  <a:lnTo>
                    <a:pt x="1813796" y="2913743"/>
                  </a:lnTo>
                </a:path>
                <a:path w="2634615" h="3031490">
                  <a:moveTo>
                    <a:pt x="1813796" y="2913743"/>
                  </a:moveTo>
                  <a:lnTo>
                    <a:pt x="1813796" y="2879224"/>
                  </a:lnTo>
                </a:path>
                <a:path w="2634615" h="3031490">
                  <a:moveTo>
                    <a:pt x="344834" y="1139301"/>
                  </a:moveTo>
                  <a:lnTo>
                    <a:pt x="344834" y="1809034"/>
                  </a:lnTo>
                </a:path>
                <a:path w="2634615" h="3031490">
                  <a:moveTo>
                    <a:pt x="0" y="1139301"/>
                  </a:moveTo>
                  <a:lnTo>
                    <a:pt x="344834" y="1139301"/>
                  </a:lnTo>
                </a:path>
                <a:path w="2634615" h="3031490">
                  <a:moveTo>
                    <a:pt x="0" y="939045"/>
                  </a:moveTo>
                  <a:lnTo>
                    <a:pt x="0" y="1139301"/>
                  </a:lnTo>
                </a:path>
                <a:path w="2634615" h="3031490">
                  <a:moveTo>
                    <a:pt x="324142" y="939045"/>
                  </a:moveTo>
                  <a:lnTo>
                    <a:pt x="0" y="939045"/>
                  </a:lnTo>
                </a:path>
                <a:path w="2634615" h="3031490">
                  <a:moveTo>
                    <a:pt x="496560" y="635250"/>
                  </a:moveTo>
                  <a:lnTo>
                    <a:pt x="468967" y="669732"/>
                  </a:lnTo>
                  <a:lnTo>
                    <a:pt x="441384" y="704307"/>
                  </a:lnTo>
                  <a:lnTo>
                    <a:pt x="413801" y="738789"/>
                  </a:lnTo>
                  <a:lnTo>
                    <a:pt x="393109" y="773364"/>
                  </a:lnTo>
                  <a:lnTo>
                    <a:pt x="372417" y="814761"/>
                  </a:lnTo>
                  <a:lnTo>
                    <a:pt x="351725" y="856158"/>
                  </a:lnTo>
                  <a:lnTo>
                    <a:pt x="337934" y="890733"/>
                  </a:lnTo>
                  <a:lnTo>
                    <a:pt x="324142" y="939045"/>
                  </a:lnTo>
                </a:path>
                <a:path w="2634615" h="3031490">
                  <a:moveTo>
                    <a:pt x="586173" y="552363"/>
                  </a:moveTo>
                  <a:lnTo>
                    <a:pt x="496560" y="635250"/>
                  </a:lnTo>
                </a:path>
                <a:path w="2634615" h="3031490">
                  <a:moveTo>
                    <a:pt x="993111" y="379767"/>
                  </a:moveTo>
                  <a:lnTo>
                    <a:pt x="951709" y="379767"/>
                  </a:lnTo>
                  <a:lnTo>
                    <a:pt x="910398" y="386682"/>
                  </a:lnTo>
                  <a:lnTo>
                    <a:pt x="868996" y="393597"/>
                  </a:lnTo>
                  <a:lnTo>
                    <a:pt x="834494" y="400512"/>
                  </a:lnTo>
                  <a:lnTo>
                    <a:pt x="793092" y="414341"/>
                  </a:lnTo>
                  <a:lnTo>
                    <a:pt x="751690" y="434994"/>
                  </a:lnTo>
                  <a:lnTo>
                    <a:pt x="717280" y="448824"/>
                  </a:lnTo>
                  <a:lnTo>
                    <a:pt x="682778" y="469568"/>
                  </a:lnTo>
                  <a:lnTo>
                    <a:pt x="648276" y="497136"/>
                  </a:lnTo>
                  <a:lnTo>
                    <a:pt x="613774" y="517881"/>
                  </a:lnTo>
                  <a:lnTo>
                    <a:pt x="586173" y="552363"/>
                  </a:lnTo>
                </a:path>
                <a:path w="2634615" h="3031490">
                  <a:moveTo>
                    <a:pt x="993111" y="379767"/>
                  </a:moveTo>
                  <a:lnTo>
                    <a:pt x="1268942" y="379767"/>
                  </a:lnTo>
                </a:path>
                <a:path w="2634615" h="3031490">
                  <a:moveTo>
                    <a:pt x="1268942" y="0"/>
                  </a:moveTo>
                  <a:lnTo>
                    <a:pt x="1268942" y="379767"/>
                  </a:lnTo>
                </a:path>
                <a:path w="2634615" h="3031490">
                  <a:moveTo>
                    <a:pt x="1668980" y="0"/>
                  </a:moveTo>
                  <a:lnTo>
                    <a:pt x="1268942" y="0"/>
                  </a:lnTo>
                </a:path>
                <a:path w="2634615" h="3031490">
                  <a:moveTo>
                    <a:pt x="1668980" y="379767"/>
                  </a:moveTo>
                  <a:lnTo>
                    <a:pt x="1668980" y="0"/>
                  </a:lnTo>
                </a:path>
                <a:path w="2634615" h="3031490">
                  <a:moveTo>
                    <a:pt x="1668980" y="379767"/>
                  </a:moveTo>
                  <a:lnTo>
                    <a:pt x="1944811" y="379767"/>
                  </a:lnTo>
                </a:path>
                <a:path w="2634615" h="3031490">
                  <a:moveTo>
                    <a:pt x="2351749" y="552363"/>
                  </a:moveTo>
                  <a:lnTo>
                    <a:pt x="2324148" y="517881"/>
                  </a:lnTo>
                  <a:lnTo>
                    <a:pt x="2289646" y="497136"/>
                  </a:lnTo>
                  <a:lnTo>
                    <a:pt x="2255236" y="469568"/>
                  </a:lnTo>
                  <a:lnTo>
                    <a:pt x="2220734" y="448824"/>
                  </a:lnTo>
                  <a:lnTo>
                    <a:pt x="2186232" y="434994"/>
                  </a:lnTo>
                  <a:lnTo>
                    <a:pt x="2144830" y="414341"/>
                  </a:lnTo>
                  <a:lnTo>
                    <a:pt x="2110420" y="400512"/>
                  </a:lnTo>
                  <a:lnTo>
                    <a:pt x="2069018" y="393597"/>
                  </a:lnTo>
                  <a:lnTo>
                    <a:pt x="2027615" y="386682"/>
                  </a:lnTo>
                  <a:lnTo>
                    <a:pt x="1986213" y="379767"/>
                  </a:lnTo>
                  <a:lnTo>
                    <a:pt x="1944811" y="379767"/>
                  </a:lnTo>
                </a:path>
                <a:path w="2634615" h="3031490">
                  <a:moveTo>
                    <a:pt x="2441454" y="635250"/>
                  </a:moveTo>
                  <a:lnTo>
                    <a:pt x="2351749" y="552363"/>
                  </a:lnTo>
                </a:path>
                <a:path w="2634615" h="3031490">
                  <a:moveTo>
                    <a:pt x="2634480" y="1097812"/>
                  </a:moveTo>
                  <a:lnTo>
                    <a:pt x="2634480" y="1056414"/>
                  </a:lnTo>
                  <a:lnTo>
                    <a:pt x="2627580" y="1015017"/>
                  </a:lnTo>
                  <a:lnTo>
                    <a:pt x="2620772" y="973528"/>
                  </a:lnTo>
                  <a:lnTo>
                    <a:pt x="2613871" y="932130"/>
                  </a:lnTo>
                  <a:lnTo>
                    <a:pt x="2600071" y="890733"/>
                  </a:lnTo>
                  <a:lnTo>
                    <a:pt x="2586270" y="849336"/>
                  </a:lnTo>
                  <a:lnTo>
                    <a:pt x="2565569" y="807846"/>
                  </a:lnTo>
                  <a:lnTo>
                    <a:pt x="2544868" y="773364"/>
                  </a:lnTo>
                  <a:lnTo>
                    <a:pt x="2524166" y="738789"/>
                  </a:lnTo>
                  <a:lnTo>
                    <a:pt x="2496565" y="704307"/>
                  </a:lnTo>
                  <a:lnTo>
                    <a:pt x="2468963" y="669732"/>
                  </a:lnTo>
                  <a:lnTo>
                    <a:pt x="2441454" y="63525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1" name="object 9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550317" y="1992463"/>
              <a:ext cx="117310" cy="100170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4664174" y="2089179"/>
              <a:ext cx="0" cy="566420"/>
            </a:xfrm>
            <a:custGeom>
              <a:avLst/>
              <a:gdLst/>
              <a:ahLst/>
              <a:cxnLst/>
              <a:rect l="l" t="t" r="r" b="b"/>
              <a:pathLst>
                <a:path h="566419">
                  <a:moveTo>
                    <a:pt x="0" y="0"/>
                  </a:moveTo>
                  <a:lnTo>
                    <a:pt x="0" y="566193"/>
                  </a:lnTo>
                </a:path>
              </a:pathLst>
            </a:custGeom>
            <a:ln w="69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3" name="object 9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550317" y="2651919"/>
              <a:ext cx="117310" cy="93163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919287" y="2703685"/>
              <a:ext cx="2441575" cy="1146175"/>
            </a:xfrm>
            <a:custGeom>
              <a:avLst/>
              <a:gdLst/>
              <a:ahLst/>
              <a:cxnLst/>
              <a:rect l="l" t="t" r="r" b="b"/>
              <a:pathLst>
                <a:path w="2441575" h="1146175">
                  <a:moveTo>
                    <a:pt x="2351749" y="593779"/>
                  </a:moveTo>
                  <a:lnTo>
                    <a:pt x="2441454" y="504051"/>
                  </a:lnTo>
                </a:path>
                <a:path w="2441575" h="1146175">
                  <a:moveTo>
                    <a:pt x="1944811" y="766394"/>
                  </a:moveTo>
                  <a:lnTo>
                    <a:pt x="1986213" y="759488"/>
                  </a:lnTo>
                  <a:lnTo>
                    <a:pt x="2027615" y="759488"/>
                  </a:lnTo>
                  <a:lnTo>
                    <a:pt x="2069018" y="752582"/>
                  </a:lnTo>
                  <a:lnTo>
                    <a:pt x="2110420" y="738771"/>
                  </a:lnTo>
                  <a:lnTo>
                    <a:pt x="2144830" y="724959"/>
                  </a:lnTo>
                  <a:lnTo>
                    <a:pt x="2186232" y="711157"/>
                  </a:lnTo>
                  <a:lnTo>
                    <a:pt x="2220734" y="690440"/>
                  </a:lnTo>
                  <a:lnTo>
                    <a:pt x="2255236" y="669723"/>
                  </a:lnTo>
                  <a:lnTo>
                    <a:pt x="2289646" y="649015"/>
                  </a:lnTo>
                  <a:lnTo>
                    <a:pt x="2324148" y="621392"/>
                  </a:lnTo>
                  <a:lnTo>
                    <a:pt x="2351749" y="593779"/>
                  </a:lnTo>
                </a:path>
                <a:path w="2441575" h="1146175">
                  <a:moveTo>
                    <a:pt x="1944811" y="766394"/>
                  </a:moveTo>
                  <a:lnTo>
                    <a:pt x="1668980" y="766394"/>
                  </a:lnTo>
                </a:path>
                <a:path w="2441575" h="1146175">
                  <a:moveTo>
                    <a:pt x="1668980" y="1146142"/>
                  </a:moveTo>
                  <a:lnTo>
                    <a:pt x="1668980" y="766394"/>
                  </a:lnTo>
                </a:path>
                <a:path w="2441575" h="1146175">
                  <a:moveTo>
                    <a:pt x="1268942" y="1146142"/>
                  </a:moveTo>
                  <a:lnTo>
                    <a:pt x="1668980" y="1146142"/>
                  </a:lnTo>
                </a:path>
                <a:path w="2441575" h="1146175">
                  <a:moveTo>
                    <a:pt x="1268942" y="766394"/>
                  </a:moveTo>
                  <a:lnTo>
                    <a:pt x="1268942" y="1146142"/>
                  </a:lnTo>
                </a:path>
                <a:path w="2441575" h="1146175">
                  <a:moveTo>
                    <a:pt x="1268942" y="766394"/>
                  </a:moveTo>
                  <a:lnTo>
                    <a:pt x="993111" y="766394"/>
                  </a:lnTo>
                </a:path>
                <a:path w="2441575" h="1146175">
                  <a:moveTo>
                    <a:pt x="586173" y="593779"/>
                  </a:moveTo>
                  <a:lnTo>
                    <a:pt x="613774" y="621392"/>
                  </a:lnTo>
                  <a:lnTo>
                    <a:pt x="648276" y="649015"/>
                  </a:lnTo>
                  <a:lnTo>
                    <a:pt x="682778" y="669723"/>
                  </a:lnTo>
                  <a:lnTo>
                    <a:pt x="717280" y="690440"/>
                  </a:lnTo>
                  <a:lnTo>
                    <a:pt x="751690" y="711157"/>
                  </a:lnTo>
                  <a:lnTo>
                    <a:pt x="793092" y="724959"/>
                  </a:lnTo>
                  <a:lnTo>
                    <a:pt x="834494" y="738771"/>
                  </a:lnTo>
                  <a:lnTo>
                    <a:pt x="868996" y="752582"/>
                  </a:lnTo>
                  <a:lnTo>
                    <a:pt x="910398" y="759488"/>
                  </a:lnTo>
                  <a:lnTo>
                    <a:pt x="951709" y="759488"/>
                  </a:lnTo>
                  <a:lnTo>
                    <a:pt x="993111" y="766394"/>
                  </a:lnTo>
                </a:path>
                <a:path w="2441575" h="1146175">
                  <a:moveTo>
                    <a:pt x="496560" y="504051"/>
                  </a:moveTo>
                  <a:lnTo>
                    <a:pt x="586173" y="593779"/>
                  </a:lnTo>
                </a:path>
                <a:path w="2441575" h="1146175">
                  <a:moveTo>
                    <a:pt x="324142" y="207078"/>
                  </a:moveTo>
                  <a:lnTo>
                    <a:pt x="337934" y="248568"/>
                  </a:lnTo>
                  <a:lnTo>
                    <a:pt x="351725" y="289965"/>
                  </a:lnTo>
                  <a:lnTo>
                    <a:pt x="372417" y="331362"/>
                  </a:lnTo>
                  <a:lnTo>
                    <a:pt x="393109" y="365937"/>
                  </a:lnTo>
                  <a:lnTo>
                    <a:pt x="413801" y="407334"/>
                  </a:lnTo>
                  <a:lnTo>
                    <a:pt x="441384" y="441909"/>
                  </a:lnTo>
                  <a:lnTo>
                    <a:pt x="468967" y="476391"/>
                  </a:lnTo>
                  <a:lnTo>
                    <a:pt x="496560" y="504051"/>
                  </a:lnTo>
                </a:path>
                <a:path w="2441575" h="1146175">
                  <a:moveTo>
                    <a:pt x="0" y="207078"/>
                  </a:moveTo>
                  <a:lnTo>
                    <a:pt x="324142" y="207078"/>
                  </a:lnTo>
                </a:path>
                <a:path w="2441575" h="1146175">
                  <a:moveTo>
                    <a:pt x="0" y="0"/>
                  </a:moveTo>
                  <a:lnTo>
                    <a:pt x="0" y="207078"/>
                  </a:lnTo>
                </a:path>
                <a:path w="2441575" h="1146175">
                  <a:moveTo>
                    <a:pt x="344834" y="0"/>
                  </a:moveTo>
                  <a:lnTo>
                    <a:pt x="0" y="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5" name="object 9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733083" y="3656496"/>
              <a:ext cx="134465" cy="155355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3864098" y="1046594"/>
              <a:ext cx="917575" cy="2651760"/>
            </a:xfrm>
            <a:custGeom>
              <a:avLst/>
              <a:gdLst/>
              <a:ahLst/>
              <a:cxnLst/>
              <a:rect l="l" t="t" r="r" b="b"/>
              <a:pathLst>
                <a:path w="917575" h="2651760">
                  <a:moveTo>
                    <a:pt x="0" y="2651326"/>
                  </a:moveTo>
                  <a:lnTo>
                    <a:pt x="48302" y="2644430"/>
                  </a:lnTo>
                  <a:lnTo>
                    <a:pt x="96605" y="2644430"/>
                  </a:lnTo>
                  <a:lnTo>
                    <a:pt x="144907" y="2637524"/>
                  </a:lnTo>
                  <a:lnTo>
                    <a:pt x="193118" y="2623713"/>
                  </a:lnTo>
                  <a:lnTo>
                    <a:pt x="241421" y="2609901"/>
                  </a:lnTo>
                  <a:lnTo>
                    <a:pt x="282823" y="2596090"/>
                  </a:lnTo>
                  <a:lnTo>
                    <a:pt x="331126" y="2575382"/>
                  </a:lnTo>
                  <a:lnTo>
                    <a:pt x="372436" y="2554665"/>
                  </a:lnTo>
                  <a:lnTo>
                    <a:pt x="413838" y="2533957"/>
                  </a:lnTo>
                  <a:lnTo>
                    <a:pt x="455240" y="2506334"/>
                  </a:lnTo>
                  <a:lnTo>
                    <a:pt x="496643" y="2478721"/>
                  </a:lnTo>
                  <a:lnTo>
                    <a:pt x="531052" y="2444192"/>
                  </a:lnTo>
                  <a:lnTo>
                    <a:pt x="572455" y="2409673"/>
                  </a:lnTo>
                </a:path>
                <a:path w="917575" h="2651760">
                  <a:moveTo>
                    <a:pt x="572455" y="2409673"/>
                  </a:moveTo>
                  <a:lnTo>
                    <a:pt x="544853" y="2388956"/>
                  </a:lnTo>
                </a:path>
                <a:path w="917575" h="2651760">
                  <a:moveTo>
                    <a:pt x="655259" y="2326814"/>
                  </a:moveTo>
                  <a:lnTo>
                    <a:pt x="572455" y="2409673"/>
                  </a:lnTo>
                </a:path>
                <a:path w="917575" h="2651760">
                  <a:moveTo>
                    <a:pt x="634558" y="2299200"/>
                  </a:moveTo>
                  <a:lnTo>
                    <a:pt x="655259" y="2326814"/>
                  </a:lnTo>
                </a:path>
                <a:path w="917575" h="2651760">
                  <a:moveTo>
                    <a:pt x="655259" y="2326814"/>
                  </a:moveTo>
                  <a:lnTo>
                    <a:pt x="689669" y="2285389"/>
                  </a:lnTo>
                  <a:lnTo>
                    <a:pt x="724171" y="2250870"/>
                  </a:lnTo>
                  <a:lnTo>
                    <a:pt x="751773" y="2209454"/>
                  </a:lnTo>
                  <a:lnTo>
                    <a:pt x="779374" y="2168057"/>
                  </a:lnTo>
                  <a:lnTo>
                    <a:pt x="806976" y="2126567"/>
                  </a:lnTo>
                  <a:lnTo>
                    <a:pt x="827677" y="2085170"/>
                  </a:lnTo>
                  <a:lnTo>
                    <a:pt x="848378" y="2036858"/>
                  </a:lnTo>
                  <a:lnTo>
                    <a:pt x="868987" y="1988453"/>
                  </a:lnTo>
                  <a:lnTo>
                    <a:pt x="882788" y="1947056"/>
                  </a:lnTo>
                  <a:lnTo>
                    <a:pt x="896588" y="1898744"/>
                  </a:lnTo>
                  <a:lnTo>
                    <a:pt x="903489" y="1850431"/>
                  </a:lnTo>
                  <a:lnTo>
                    <a:pt x="910389" y="1795204"/>
                  </a:lnTo>
                  <a:lnTo>
                    <a:pt x="917290" y="1746800"/>
                  </a:lnTo>
                  <a:lnTo>
                    <a:pt x="917290" y="1698488"/>
                  </a:lnTo>
                </a:path>
                <a:path w="917575" h="2651760">
                  <a:moveTo>
                    <a:pt x="917290" y="1698488"/>
                  </a:moveTo>
                  <a:lnTo>
                    <a:pt x="875887" y="1698488"/>
                  </a:lnTo>
                </a:path>
                <a:path w="917575" h="2651760">
                  <a:moveTo>
                    <a:pt x="917290" y="945868"/>
                  </a:moveTo>
                  <a:lnTo>
                    <a:pt x="917290" y="1698488"/>
                  </a:lnTo>
                </a:path>
                <a:path w="917575" h="2651760">
                  <a:moveTo>
                    <a:pt x="875887" y="945868"/>
                  </a:moveTo>
                  <a:lnTo>
                    <a:pt x="917290" y="945868"/>
                  </a:lnTo>
                </a:path>
                <a:path w="917575" h="2651760">
                  <a:moveTo>
                    <a:pt x="917290" y="945868"/>
                  </a:moveTo>
                  <a:lnTo>
                    <a:pt x="917290" y="897556"/>
                  </a:lnTo>
                  <a:lnTo>
                    <a:pt x="910389" y="849244"/>
                  </a:lnTo>
                  <a:lnTo>
                    <a:pt x="903489" y="800931"/>
                  </a:lnTo>
                  <a:lnTo>
                    <a:pt x="896588" y="752619"/>
                  </a:lnTo>
                  <a:lnTo>
                    <a:pt x="882788" y="704215"/>
                  </a:lnTo>
                  <a:lnTo>
                    <a:pt x="868987" y="655902"/>
                  </a:lnTo>
                  <a:lnTo>
                    <a:pt x="848378" y="607590"/>
                  </a:lnTo>
                  <a:lnTo>
                    <a:pt x="827677" y="566193"/>
                  </a:lnTo>
                  <a:lnTo>
                    <a:pt x="806976" y="524703"/>
                  </a:lnTo>
                  <a:lnTo>
                    <a:pt x="779374" y="476391"/>
                  </a:lnTo>
                  <a:lnTo>
                    <a:pt x="751773" y="434994"/>
                  </a:lnTo>
                  <a:lnTo>
                    <a:pt x="724171" y="400419"/>
                  </a:lnTo>
                  <a:lnTo>
                    <a:pt x="689669" y="359022"/>
                  </a:lnTo>
                  <a:lnTo>
                    <a:pt x="655259" y="324540"/>
                  </a:lnTo>
                </a:path>
                <a:path w="917575" h="2651760">
                  <a:moveTo>
                    <a:pt x="655259" y="324540"/>
                  </a:moveTo>
                  <a:lnTo>
                    <a:pt x="634558" y="352107"/>
                  </a:lnTo>
                </a:path>
                <a:path w="917575" h="2651760">
                  <a:moveTo>
                    <a:pt x="572455" y="234738"/>
                  </a:moveTo>
                  <a:lnTo>
                    <a:pt x="655259" y="324540"/>
                  </a:lnTo>
                </a:path>
                <a:path w="917575" h="2651760">
                  <a:moveTo>
                    <a:pt x="544853" y="262398"/>
                  </a:moveTo>
                  <a:lnTo>
                    <a:pt x="572455" y="234738"/>
                  </a:lnTo>
                </a:path>
                <a:path w="917575" h="2651760">
                  <a:moveTo>
                    <a:pt x="572455" y="234738"/>
                  </a:moveTo>
                  <a:lnTo>
                    <a:pt x="531052" y="200256"/>
                  </a:lnTo>
                  <a:lnTo>
                    <a:pt x="496643" y="172596"/>
                  </a:lnTo>
                  <a:lnTo>
                    <a:pt x="455240" y="145028"/>
                  </a:lnTo>
                  <a:lnTo>
                    <a:pt x="413838" y="117369"/>
                  </a:lnTo>
                  <a:lnTo>
                    <a:pt x="372436" y="89709"/>
                  </a:lnTo>
                  <a:lnTo>
                    <a:pt x="331126" y="69056"/>
                  </a:lnTo>
                  <a:lnTo>
                    <a:pt x="282823" y="55227"/>
                  </a:lnTo>
                  <a:lnTo>
                    <a:pt x="241421" y="34482"/>
                  </a:lnTo>
                  <a:lnTo>
                    <a:pt x="193118" y="20744"/>
                  </a:lnTo>
                  <a:lnTo>
                    <a:pt x="144907" y="13829"/>
                  </a:lnTo>
                  <a:lnTo>
                    <a:pt x="96605" y="6914"/>
                  </a:lnTo>
                  <a:lnTo>
                    <a:pt x="48302" y="0"/>
                  </a:lnTo>
                  <a:lnTo>
                    <a:pt x="0" y="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7" name="object 9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612415" y="773827"/>
              <a:ext cx="255133" cy="307249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3160720" y="777281"/>
              <a:ext cx="455295" cy="0"/>
            </a:xfrm>
            <a:custGeom>
              <a:avLst/>
              <a:gdLst/>
              <a:ahLst/>
              <a:cxnLst/>
              <a:rect l="l" t="t" r="r" b="b"/>
              <a:pathLst>
                <a:path w="455295">
                  <a:moveTo>
                    <a:pt x="0" y="0"/>
                  </a:moveTo>
                  <a:lnTo>
                    <a:pt x="455148" y="0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9" name="object 99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908948" y="773827"/>
              <a:ext cx="255225" cy="307249"/>
            </a:xfrm>
            <a:prstGeom prst="rect">
              <a:avLst/>
            </a:prstGeom>
          </p:spPr>
        </p:pic>
        <p:sp>
          <p:nvSpPr>
            <p:cNvPr id="100" name="object 100"/>
            <p:cNvSpPr/>
            <p:nvPr/>
          </p:nvSpPr>
          <p:spPr>
            <a:xfrm>
              <a:off x="1919287" y="1046594"/>
              <a:ext cx="2414270" cy="2803525"/>
            </a:xfrm>
            <a:custGeom>
              <a:avLst/>
              <a:gdLst/>
              <a:ahLst/>
              <a:cxnLst/>
              <a:rect l="l" t="t" r="r" b="b"/>
              <a:pathLst>
                <a:path w="2414270" h="2803525">
                  <a:moveTo>
                    <a:pt x="993111" y="0"/>
                  </a:moveTo>
                  <a:lnTo>
                    <a:pt x="944808" y="0"/>
                  </a:lnTo>
                  <a:lnTo>
                    <a:pt x="896598" y="6914"/>
                  </a:lnTo>
                  <a:lnTo>
                    <a:pt x="848295" y="13829"/>
                  </a:lnTo>
                  <a:lnTo>
                    <a:pt x="799992" y="20744"/>
                  </a:lnTo>
                  <a:lnTo>
                    <a:pt x="758590" y="34482"/>
                  </a:lnTo>
                  <a:lnTo>
                    <a:pt x="710379" y="55227"/>
                  </a:lnTo>
                  <a:lnTo>
                    <a:pt x="662077" y="69056"/>
                  </a:lnTo>
                  <a:lnTo>
                    <a:pt x="620675" y="89709"/>
                  </a:lnTo>
                  <a:lnTo>
                    <a:pt x="579272" y="117369"/>
                  </a:lnTo>
                  <a:lnTo>
                    <a:pt x="537934" y="145028"/>
                  </a:lnTo>
                  <a:lnTo>
                    <a:pt x="496560" y="172596"/>
                  </a:lnTo>
                  <a:lnTo>
                    <a:pt x="462076" y="200256"/>
                  </a:lnTo>
                  <a:lnTo>
                    <a:pt x="427593" y="234738"/>
                  </a:lnTo>
                </a:path>
                <a:path w="2414270" h="2803525">
                  <a:moveTo>
                    <a:pt x="427593" y="234738"/>
                  </a:moveTo>
                  <a:lnTo>
                    <a:pt x="455176" y="262398"/>
                  </a:lnTo>
                </a:path>
                <a:path w="2414270" h="2803525">
                  <a:moveTo>
                    <a:pt x="337934" y="324540"/>
                  </a:moveTo>
                  <a:lnTo>
                    <a:pt x="427593" y="234738"/>
                  </a:lnTo>
                </a:path>
                <a:path w="2414270" h="2803525">
                  <a:moveTo>
                    <a:pt x="365526" y="352107"/>
                  </a:moveTo>
                  <a:lnTo>
                    <a:pt x="337934" y="324540"/>
                  </a:lnTo>
                </a:path>
                <a:path w="2414270" h="2803525">
                  <a:moveTo>
                    <a:pt x="337934" y="324540"/>
                  </a:moveTo>
                  <a:lnTo>
                    <a:pt x="303450" y="359022"/>
                  </a:lnTo>
                  <a:lnTo>
                    <a:pt x="268967" y="400419"/>
                  </a:lnTo>
                  <a:lnTo>
                    <a:pt x="241384" y="441909"/>
                  </a:lnTo>
                  <a:lnTo>
                    <a:pt x="213792" y="483306"/>
                  </a:lnTo>
                  <a:lnTo>
                    <a:pt x="186208" y="524703"/>
                  </a:lnTo>
                  <a:lnTo>
                    <a:pt x="165517" y="566193"/>
                  </a:lnTo>
                  <a:lnTo>
                    <a:pt x="144825" y="614505"/>
                  </a:lnTo>
                  <a:lnTo>
                    <a:pt x="124142" y="662817"/>
                  </a:lnTo>
                  <a:lnTo>
                    <a:pt x="110341" y="704215"/>
                  </a:lnTo>
                </a:path>
                <a:path w="2414270" h="2803525">
                  <a:moveTo>
                    <a:pt x="351725" y="1063329"/>
                  </a:moveTo>
                  <a:lnTo>
                    <a:pt x="351725" y="1201351"/>
                  </a:lnTo>
                </a:path>
                <a:path w="2414270" h="2803525">
                  <a:moveTo>
                    <a:pt x="365526" y="1201351"/>
                  </a:moveTo>
                  <a:lnTo>
                    <a:pt x="351725" y="1201351"/>
                  </a:lnTo>
                </a:path>
                <a:path w="2414270" h="2803525">
                  <a:moveTo>
                    <a:pt x="400010" y="1201351"/>
                  </a:moveTo>
                  <a:lnTo>
                    <a:pt x="365526" y="1201351"/>
                  </a:lnTo>
                </a:path>
                <a:path w="2414270" h="2803525">
                  <a:moveTo>
                    <a:pt x="365526" y="1201351"/>
                  </a:moveTo>
                  <a:lnTo>
                    <a:pt x="365526" y="1443004"/>
                  </a:lnTo>
                </a:path>
                <a:path w="2414270" h="2803525">
                  <a:moveTo>
                    <a:pt x="400010" y="1443004"/>
                  </a:moveTo>
                  <a:lnTo>
                    <a:pt x="365526" y="1443004"/>
                  </a:lnTo>
                </a:path>
                <a:path w="2414270" h="2803525">
                  <a:moveTo>
                    <a:pt x="351725" y="1443004"/>
                  </a:moveTo>
                  <a:lnTo>
                    <a:pt x="365526" y="1443004"/>
                  </a:lnTo>
                </a:path>
                <a:path w="2414270" h="2803525">
                  <a:moveTo>
                    <a:pt x="351725" y="1443004"/>
                  </a:moveTo>
                  <a:lnTo>
                    <a:pt x="351725" y="1581118"/>
                  </a:lnTo>
                </a:path>
                <a:path w="2414270" h="2803525">
                  <a:moveTo>
                    <a:pt x="365526" y="945868"/>
                  </a:moveTo>
                  <a:lnTo>
                    <a:pt x="344834" y="945868"/>
                  </a:lnTo>
                </a:path>
                <a:path w="2414270" h="2803525">
                  <a:moveTo>
                    <a:pt x="344834" y="1698488"/>
                  </a:moveTo>
                  <a:lnTo>
                    <a:pt x="365526" y="1698488"/>
                  </a:lnTo>
                </a:path>
                <a:path w="2414270" h="2803525">
                  <a:moveTo>
                    <a:pt x="537934" y="2119652"/>
                  </a:moveTo>
                  <a:lnTo>
                    <a:pt x="524143" y="2133482"/>
                  </a:lnTo>
                </a:path>
                <a:path w="2414270" h="2803525">
                  <a:moveTo>
                    <a:pt x="613774" y="2223247"/>
                  </a:moveTo>
                  <a:lnTo>
                    <a:pt x="627575" y="2209454"/>
                  </a:lnTo>
                </a:path>
                <a:path w="2414270" h="2803525">
                  <a:moveTo>
                    <a:pt x="993111" y="2361342"/>
                  </a:moveTo>
                  <a:lnTo>
                    <a:pt x="993111" y="2382050"/>
                  </a:lnTo>
                </a:path>
                <a:path w="2414270" h="2803525">
                  <a:moveTo>
                    <a:pt x="1310344" y="2382050"/>
                  </a:moveTo>
                  <a:lnTo>
                    <a:pt x="1310344" y="2361342"/>
                  </a:lnTo>
                </a:path>
                <a:path w="2414270" h="2803525">
                  <a:moveTo>
                    <a:pt x="993111" y="2382050"/>
                  </a:moveTo>
                  <a:lnTo>
                    <a:pt x="1310344" y="2382050"/>
                  </a:lnTo>
                </a:path>
                <a:path w="2414270" h="2803525">
                  <a:moveTo>
                    <a:pt x="993111" y="2423484"/>
                  </a:moveTo>
                  <a:lnTo>
                    <a:pt x="993111" y="2382050"/>
                  </a:lnTo>
                </a:path>
                <a:path w="2414270" h="2803525">
                  <a:moveTo>
                    <a:pt x="1310344" y="2382050"/>
                  </a:moveTo>
                  <a:lnTo>
                    <a:pt x="1296543" y="2382050"/>
                  </a:lnTo>
                  <a:lnTo>
                    <a:pt x="1289643" y="2388956"/>
                  </a:lnTo>
                  <a:lnTo>
                    <a:pt x="1282743" y="2395862"/>
                  </a:lnTo>
                  <a:lnTo>
                    <a:pt x="1275842" y="2409673"/>
                  </a:lnTo>
                  <a:lnTo>
                    <a:pt x="1268942" y="2423484"/>
                  </a:lnTo>
                </a:path>
                <a:path w="2414270" h="2803525">
                  <a:moveTo>
                    <a:pt x="1310344" y="2761799"/>
                  </a:moveTo>
                  <a:lnTo>
                    <a:pt x="1268942" y="2803233"/>
                  </a:lnTo>
                </a:path>
                <a:path w="2414270" h="2803525">
                  <a:moveTo>
                    <a:pt x="1310344" y="2382050"/>
                  </a:moveTo>
                  <a:lnTo>
                    <a:pt x="1310344" y="2761799"/>
                  </a:lnTo>
                </a:path>
                <a:path w="2414270" h="2803525">
                  <a:moveTo>
                    <a:pt x="1310344" y="2375145"/>
                  </a:moveTo>
                  <a:lnTo>
                    <a:pt x="1468961" y="2375145"/>
                  </a:lnTo>
                </a:path>
                <a:path w="2414270" h="2803525">
                  <a:moveTo>
                    <a:pt x="1324145" y="2361342"/>
                  </a:moveTo>
                  <a:lnTo>
                    <a:pt x="1310344" y="2368248"/>
                  </a:lnTo>
                </a:path>
                <a:path w="2414270" h="2803525">
                  <a:moveTo>
                    <a:pt x="1468961" y="2361342"/>
                  </a:moveTo>
                  <a:lnTo>
                    <a:pt x="1324145" y="2361342"/>
                  </a:lnTo>
                </a:path>
                <a:path w="2414270" h="2803525">
                  <a:moveTo>
                    <a:pt x="1310344" y="2761799"/>
                  </a:moveTo>
                  <a:lnTo>
                    <a:pt x="1627578" y="2761799"/>
                  </a:lnTo>
                </a:path>
                <a:path w="2414270" h="2803525">
                  <a:moveTo>
                    <a:pt x="1668980" y="2803233"/>
                  </a:moveTo>
                  <a:lnTo>
                    <a:pt x="1627578" y="2761799"/>
                  </a:lnTo>
                </a:path>
                <a:path w="2414270" h="2803525">
                  <a:moveTo>
                    <a:pt x="1668980" y="2423484"/>
                  </a:moveTo>
                  <a:lnTo>
                    <a:pt x="1668980" y="2409673"/>
                  </a:lnTo>
                  <a:lnTo>
                    <a:pt x="1662079" y="2395862"/>
                  </a:lnTo>
                  <a:lnTo>
                    <a:pt x="1655179" y="2388956"/>
                  </a:lnTo>
                  <a:lnTo>
                    <a:pt x="1641378" y="2382050"/>
                  </a:lnTo>
                  <a:lnTo>
                    <a:pt x="1627578" y="2382050"/>
                  </a:lnTo>
                </a:path>
                <a:path w="2414270" h="2803525">
                  <a:moveTo>
                    <a:pt x="1944811" y="2382050"/>
                  </a:moveTo>
                  <a:lnTo>
                    <a:pt x="1944811" y="2423484"/>
                  </a:lnTo>
                </a:path>
                <a:path w="2414270" h="2803525">
                  <a:moveTo>
                    <a:pt x="1627578" y="2382050"/>
                  </a:moveTo>
                  <a:lnTo>
                    <a:pt x="1944811" y="2382050"/>
                  </a:lnTo>
                </a:path>
                <a:path w="2414270" h="2803525">
                  <a:moveTo>
                    <a:pt x="1944811" y="2382050"/>
                  </a:moveTo>
                  <a:lnTo>
                    <a:pt x="1944811" y="2361342"/>
                  </a:lnTo>
                </a:path>
                <a:path w="2414270" h="2803525">
                  <a:moveTo>
                    <a:pt x="2310347" y="2209454"/>
                  </a:moveTo>
                  <a:lnTo>
                    <a:pt x="2324148" y="2223247"/>
                  </a:lnTo>
                </a:path>
                <a:path w="2414270" h="2803525">
                  <a:moveTo>
                    <a:pt x="2324148" y="2223247"/>
                  </a:moveTo>
                  <a:lnTo>
                    <a:pt x="2413852" y="2133482"/>
                  </a:lnTo>
                </a:path>
                <a:path w="2414270" h="2803525">
                  <a:moveTo>
                    <a:pt x="2351749" y="2250870"/>
                  </a:moveTo>
                  <a:lnTo>
                    <a:pt x="2324148" y="2223247"/>
                  </a:lnTo>
                </a:path>
                <a:path w="2414270" h="2803525">
                  <a:moveTo>
                    <a:pt x="1944811" y="2382050"/>
                  </a:moveTo>
                  <a:lnTo>
                    <a:pt x="1986213" y="2382050"/>
                  </a:lnTo>
                  <a:lnTo>
                    <a:pt x="2020715" y="2375145"/>
                  </a:lnTo>
                  <a:lnTo>
                    <a:pt x="2062117" y="2368248"/>
                  </a:lnTo>
                  <a:lnTo>
                    <a:pt x="2096619" y="2361342"/>
                  </a:lnTo>
                  <a:lnTo>
                    <a:pt x="2131029" y="2347531"/>
                  </a:lnTo>
                  <a:lnTo>
                    <a:pt x="2165531" y="2333720"/>
                  </a:lnTo>
                  <a:lnTo>
                    <a:pt x="2200033" y="2313012"/>
                  </a:lnTo>
                  <a:lnTo>
                    <a:pt x="2234535" y="2299200"/>
                  </a:lnTo>
                  <a:lnTo>
                    <a:pt x="2269037" y="2271578"/>
                  </a:lnTo>
                  <a:lnTo>
                    <a:pt x="2296546" y="2250870"/>
                  </a:lnTo>
                  <a:lnTo>
                    <a:pt x="2324148" y="2223247"/>
                  </a:lnTo>
                </a:path>
                <a:path w="2414270" h="2803525">
                  <a:moveTo>
                    <a:pt x="613774" y="2223247"/>
                  </a:moveTo>
                  <a:lnTo>
                    <a:pt x="641376" y="2250870"/>
                  </a:lnTo>
                  <a:lnTo>
                    <a:pt x="668977" y="2271578"/>
                  </a:lnTo>
                  <a:lnTo>
                    <a:pt x="703479" y="2299200"/>
                  </a:lnTo>
                  <a:lnTo>
                    <a:pt x="737981" y="2313012"/>
                  </a:lnTo>
                  <a:lnTo>
                    <a:pt x="772391" y="2333720"/>
                  </a:lnTo>
                  <a:lnTo>
                    <a:pt x="806893" y="2347531"/>
                  </a:lnTo>
                  <a:lnTo>
                    <a:pt x="841395" y="2361342"/>
                  </a:lnTo>
                  <a:lnTo>
                    <a:pt x="882797" y="2368248"/>
                  </a:lnTo>
                  <a:lnTo>
                    <a:pt x="917299" y="2375145"/>
                  </a:lnTo>
                  <a:lnTo>
                    <a:pt x="958609" y="2382050"/>
                  </a:lnTo>
                  <a:lnTo>
                    <a:pt x="993111" y="2382050"/>
                  </a:lnTo>
                </a:path>
                <a:path w="2414270" h="2803525">
                  <a:moveTo>
                    <a:pt x="613774" y="2223247"/>
                  </a:moveTo>
                  <a:lnTo>
                    <a:pt x="586173" y="2250870"/>
                  </a:lnTo>
                </a:path>
                <a:path w="2414270" h="2803525">
                  <a:moveTo>
                    <a:pt x="524143" y="2133482"/>
                  </a:moveTo>
                  <a:lnTo>
                    <a:pt x="613774" y="2223247"/>
                  </a:lnTo>
                </a:path>
                <a:path w="2414270" h="2803525">
                  <a:moveTo>
                    <a:pt x="496560" y="2161142"/>
                  </a:moveTo>
                  <a:lnTo>
                    <a:pt x="524143" y="2133482"/>
                  </a:lnTo>
                </a:path>
                <a:path w="2414270" h="2803525">
                  <a:moveTo>
                    <a:pt x="324142" y="1864169"/>
                  </a:moveTo>
                  <a:lnTo>
                    <a:pt x="337934" y="1864169"/>
                  </a:lnTo>
                  <a:lnTo>
                    <a:pt x="344834" y="1857346"/>
                  </a:lnTo>
                  <a:lnTo>
                    <a:pt x="351725" y="1850431"/>
                  </a:lnTo>
                  <a:lnTo>
                    <a:pt x="358626" y="1843516"/>
                  </a:lnTo>
                </a:path>
                <a:path w="2414270" h="2803525">
                  <a:moveTo>
                    <a:pt x="365526" y="1857346"/>
                  </a:moveTo>
                  <a:lnTo>
                    <a:pt x="379318" y="1891829"/>
                  </a:lnTo>
                  <a:lnTo>
                    <a:pt x="393109" y="1933226"/>
                  </a:lnTo>
                  <a:lnTo>
                    <a:pt x="406901" y="1967801"/>
                  </a:lnTo>
                  <a:lnTo>
                    <a:pt x="427593" y="2009198"/>
                  </a:lnTo>
                  <a:lnTo>
                    <a:pt x="448285" y="2043772"/>
                  </a:lnTo>
                  <a:lnTo>
                    <a:pt x="468967" y="2071340"/>
                  </a:lnTo>
                  <a:lnTo>
                    <a:pt x="496560" y="2105915"/>
                  </a:lnTo>
                  <a:lnTo>
                    <a:pt x="524143" y="2133482"/>
                  </a:lnTo>
                </a:path>
                <a:path w="2414270" h="2803525">
                  <a:moveTo>
                    <a:pt x="365526" y="1857346"/>
                  </a:moveTo>
                  <a:lnTo>
                    <a:pt x="358626" y="1843516"/>
                  </a:lnTo>
                  <a:lnTo>
                    <a:pt x="351725" y="1836602"/>
                  </a:lnTo>
                  <a:lnTo>
                    <a:pt x="344834" y="1829687"/>
                  </a:lnTo>
                  <a:lnTo>
                    <a:pt x="337934" y="1829687"/>
                  </a:lnTo>
                  <a:lnTo>
                    <a:pt x="324142" y="1829687"/>
                  </a:lnTo>
                </a:path>
                <a:path w="2414270" h="2803525">
                  <a:moveTo>
                    <a:pt x="0" y="1864169"/>
                  </a:moveTo>
                  <a:lnTo>
                    <a:pt x="41383" y="1829687"/>
                  </a:lnTo>
                </a:path>
                <a:path w="2414270" h="2803525">
                  <a:moveTo>
                    <a:pt x="41383" y="1829687"/>
                  </a:moveTo>
                  <a:lnTo>
                    <a:pt x="324142" y="1829687"/>
                  </a:lnTo>
                </a:path>
                <a:path w="2414270" h="2803525">
                  <a:moveTo>
                    <a:pt x="344834" y="1698488"/>
                  </a:moveTo>
                  <a:lnTo>
                    <a:pt x="344834" y="1753715"/>
                  </a:lnTo>
                  <a:lnTo>
                    <a:pt x="351725" y="1802027"/>
                  </a:lnTo>
                  <a:lnTo>
                    <a:pt x="365526" y="1857346"/>
                  </a:lnTo>
                </a:path>
                <a:path w="2414270" h="2803525">
                  <a:moveTo>
                    <a:pt x="344834" y="1698488"/>
                  </a:moveTo>
                  <a:lnTo>
                    <a:pt x="344834" y="1657090"/>
                  </a:lnTo>
                </a:path>
                <a:path w="2414270" h="2803525">
                  <a:moveTo>
                    <a:pt x="303450" y="1698488"/>
                  </a:moveTo>
                  <a:lnTo>
                    <a:pt x="41383" y="1698488"/>
                  </a:lnTo>
                </a:path>
                <a:path w="2414270" h="2803525">
                  <a:moveTo>
                    <a:pt x="41383" y="1698488"/>
                  </a:moveTo>
                  <a:lnTo>
                    <a:pt x="41383" y="1829687"/>
                  </a:lnTo>
                </a:path>
                <a:path w="2414270" h="2803525">
                  <a:moveTo>
                    <a:pt x="0" y="1657090"/>
                  </a:moveTo>
                  <a:lnTo>
                    <a:pt x="41383" y="1698488"/>
                  </a:lnTo>
                </a:path>
                <a:path w="2414270" h="2803525">
                  <a:moveTo>
                    <a:pt x="303450" y="1698488"/>
                  </a:moveTo>
                  <a:lnTo>
                    <a:pt x="317242" y="1698488"/>
                  </a:lnTo>
                  <a:lnTo>
                    <a:pt x="331043" y="1691573"/>
                  </a:lnTo>
                  <a:lnTo>
                    <a:pt x="337934" y="1684658"/>
                  </a:lnTo>
                  <a:lnTo>
                    <a:pt x="344834" y="1670920"/>
                  </a:lnTo>
                  <a:lnTo>
                    <a:pt x="344834" y="1657090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1" name="object 10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219283" y="1837161"/>
              <a:ext cx="68980" cy="200245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1843419" y="894650"/>
              <a:ext cx="2786380" cy="1851025"/>
            </a:xfrm>
            <a:custGeom>
              <a:avLst/>
              <a:gdLst/>
              <a:ahLst/>
              <a:cxnLst/>
              <a:rect l="l" t="t" r="r" b="b"/>
              <a:pathLst>
                <a:path w="2786379" h="1851025">
                  <a:moveTo>
                    <a:pt x="400010" y="973528"/>
                  </a:moveTo>
                  <a:lnTo>
                    <a:pt x="117251" y="973528"/>
                  </a:lnTo>
                </a:path>
                <a:path w="2786379" h="1851025">
                  <a:moveTo>
                    <a:pt x="117251" y="973528"/>
                  </a:moveTo>
                  <a:lnTo>
                    <a:pt x="117251" y="1104727"/>
                  </a:lnTo>
                </a:path>
                <a:path w="2786379" h="1851025">
                  <a:moveTo>
                    <a:pt x="75867" y="939045"/>
                  </a:moveTo>
                  <a:lnTo>
                    <a:pt x="117251" y="973528"/>
                  </a:lnTo>
                </a:path>
                <a:path w="2786379" h="1851025">
                  <a:moveTo>
                    <a:pt x="75867" y="1139301"/>
                  </a:moveTo>
                  <a:lnTo>
                    <a:pt x="117251" y="1104727"/>
                  </a:lnTo>
                </a:path>
                <a:path w="2786379" h="1851025">
                  <a:moveTo>
                    <a:pt x="117251" y="1104727"/>
                  </a:moveTo>
                  <a:lnTo>
                    <a:pt x="379318" y="1104727"/>
                  </a:lnTo>
                </a:path>
                <a:path w="2786379" h="1851025">
                  <a:moveTo>
                    <a:pt x="400010" y="973528"/>
                  </a:moveTo>
                  <a:lnTo>
                    <a:pt x="413801" y="973528"/>
                  </a:lnTo>
                  <a:lnTo>
                    <a:pt x="420702" y="966705"/>
                  </a:lnTo>
                  <a:lnTo>
                    <a:pt x="427593" y="959790"/>
                  </a:lnTo>
                  <a:lnTo>
                    <a:pt x="434493" y="952875"/>
                  </a:lnTo>
                  <a:lnTo>
                    <a:pt x="441394" y="945960"/>
                  </a:lnTo>
                </a:path>
                <a:path w="2786379" h="1851025">
                  <a:moveTo>
                    <a:pt x="400010" y="939045"/>
                  </a:moveTo>
                  <a:lnTo>
                    <a:pt x="420702" y="939045"/>
                  </a:lnTo>
                  <a:lnTo>
                    <a:pt x="427593" y="952875"/>
                  </a:lnTo>
                  <a:lnTo>
                    <a:pt x="434493" y="959790"/>
                  </a:lnTo>
                </a:path>
                <a:path w="2786379" h="1851025">
                  <a:moveTo>
                    <a:pt x="600010" y="662910"/>
                  </a:moveTo>
                  <a:lnTo>
                    <a:pt x="572427" y="697392"/>
                  </a:lnTo>
                  <a:lnTo>
                    <a:pt x="544835" y="725052"/>
                  </a:lnTo>
                  <a:lnTo>
                    <a:pt x="524152" y="759534"/>
                  </a:lnTo>
                  <a:lnTo>
                    <a:pt x="503460" y="794016"/>
                  </a:lnTo>
                  <a:lnTo>
                    <a:pt x="482768" y="828591"/>
                  </a:lnTo>
                  <a:lnTo>
                    <a:pt x="468977" y="869988"/>
                  </a:lnTo>
                  <a:lnTo>
                    <a:pt x="455185" y="904563"/>
                  </a:lnTo>
                  <a:lnTo>
                    <a:pt x="441394" y="945960"/>
                  </a:lnTo>
                </a:path>
                <a:path w="2786379" h="1851025">
                  <a:moveTo>
                    <a:pt x="600010" y="662910"/>
                  </a:moveTo>
                  <a:lnTo>
                    <a:pt x="572427" y="635250"/>
                  </a:lnTo>
                </a:path>
                <a:path w="2786379" h="1851025">
                  <a:moveTo>
                    <a:pt x="689642" y="573108"/>
                  </a:moveTo>
                  <a:lnTo>
                    <a:pt x="600010" y="662910"/>
                  </a:lnTo>
                </a:path>
                <a:path w="2786379" h="1851025">
                  <a:moveTo>
                    <a:pt x="662040" y="552363"/>
                  </a:moveTo>
                  <a:lnTo>
                    <a:pt x="689642" y="573108"/>
                  </a:lnTo>
                </a:path>
                <a:path w="2786379" h="1851025">
                  <a:moveTo>
                    <a:pt x="1068978" y="421256"/>
                  </a:moveTo>
                  <a:lnTo>
                    <a:pt x="1034476" y="421256"/>
                  </a:lnTo>
                  <a:lnTo>
                    <a:pt x="993166" y="421256"/>
                  </a:lnTo>
                  <a:lnTo>
                    <a:pt x="958664" y="428079"/>
                  </a:lnTo>
                  <a:lnTo>
                    <a:pt x="917262" y="441909"/>
                  </a:lnTo>
                  <a:lnTo>
                    <a:pt x="882760" y="448824"/>
                  </a:lnTo>
                  <a:lnTo>
                    <a:pt x="848258" y="469568"/>
                  </a:lnTo>
                  <a:lnTo>
                    <a:pt x="813848" y="483306"/>
                  </a:lnTo>
                  <a:lnTo>
                    <a:pt x="779346" y="504051"/>
                  </a:lnTo>
                  <a:lnTo>
                    <a:pt x="744845" y="524796"/>
                  </a:lnTo>
                  <a:lnTo>
                    <a:pt x="717243" y="552363"/>
                  </a:lnTo>
                  <a:lnTo>
                    <a:pt x="689642" y="573108"/>
                  </a:lnTo>
                </a:path>
                <a:path w="2786379" h="1851025">
                  <a:moveTo>
                    <a:pt x="1068978" y="421256"/>
                  </a:moveTo>
                  <a:lnTo>
                    <a:pt x="1068978" y="379767"/>
                  </a:lnTo>
                </a:path>
                <a:path w="2786379" h="1851025">
                  <a:moveTo>
                    <a:pt x="1386212" y="421256"/>
                  </a:moveTo>
                  <a:lnTo>
                    <a:pt x="1068978" y="421256"/>
                  </a:lnTo>
                </a:path>
                <a:path w="2786379" h="1851025">
                  <a:moveTo>
                    <a:pt x="1344809" y="379767"/>
                  </a:moveTo>
                  <a:lnTo>
                    <a:pt x="1351710" y="393597"/>
                  </a:lnTo>
                  <a:lnTo>
                    <a:pt x="1358610" y="400512"/>
                  </a:lnTo>
                  <a:lnTo>
                    <a:pt x="1365510" y="407426"/>
                  </a:lnTo>
                  <a:lnTo>
                    <a:pt x="1372411" y="414341"/>
                  </a:lnTo>
                  <a:lnTo>
                    <a:pt x="1386212" y="421256"/>
                  </a:lnTo>
                </a:path>
                <a:path w="2786379" h="1851025">
                  <a:moveTo>
                    <a:pt x="1344809" y="0"/>
                  </a:moveTo>
                  <a:lnTo>
                    <a:pt x="1386212" y="34574"/>
                  </a:lnTo>
                </a:path>
                <a:path w="2786379" h="1851025">
                  <a:moveTo>
                    <a:pt x="1744847" y="0"/>
                  </a:moveTo>
                  <a:lnTo>
                    <a:pt x="1703445" y="34574"/>
                  </a:lnTo>
                </a:path>
                <a:path w="2786379" h="1851025">
                  <a:moveTo>
                    <a:pt x="1703445" y="34574"/>
                  </a:moveTo>
                  <a:lnTo>
                    <a:pt x="1386212" y="34574"/>
                  </a:lnTo>
                </a:path>
                <a:path w="2786379" h="1851025">
                  <a:moveTo>
                    <a:pt x="1703445" y="421256"/>
                  </a:moveTo>
                  <a:lnTo>
                    <a:pt x="1717246" y="414341"/>
                  </a:lnTo>
                  <a:lnTo>
                    <a:pt x="1731046" y="407426"/>
                  </a:lnTo>
                  <a:lnTo>
                    <a:pt x="1737947" y="400512"/>
                  </a:lnTo>
                  <a:lnTo>
                    <a:pt x="1744847" y="393597"/>
                  </a:lnTo>
                  <a:lnTo>
                    <a:pt x="1744847" y="379767"/>
                  </a:lnTo>
                </a:path>
                <a:path w="2786379" h="1851025">
                  <a:moveTo>
                    <a:pt x="2020678" y="421256"/>
                  </a:moveTo>
                  <a:lnTo>
                    <a:pt x="1703445" y="421256"/>
                  </a:lnTo>
                </a:path>
                <a:path w="2786379" h="1851025">
                  <a:moveTo>
                    <a:pt x="2020678" y="379767"/>
                  </a:moveTo>
                  <a:lnTo>
                    <a:pt x="2020678" y="421256"/>
                  </a:lnTo>
                </a:path>
                <a:path w="2786379" h="1851025">
                  <a:moveTo>
                    <a:pt x="2400015" y="573108"/>
                  </a:moveTo>
                  <a:lnTo>
                    <a:pt x="2372413" y="552363"/>
                  </a:lnTo>
                  <a:lnTo>
                    <a:pt x="2344904" y="524796"/>
                  </a:lnTo>
                  <a:lnTo>
                    <a:pt x="2310402" y="504051"/>
                  </a:lnTo>
                  <a:lnTo>
                    <a:pt x="2275900" y="483306"/>
                  </a:lnTo>
                  <a:lnTo>
                    <a:pt x="2241398" y="469568"/>
                  </a:lnTo>
                  <a:lnTo>
                    <a:pt x="2206896" y="448824"/>
                  </a:lnTo>
                  <a:lnTo>
                    <a:pt x="2172486" y="441909"/>
                  </a:lnTo>
                  <a:lnTo>
                    <a:pt x="2137985" y="428079"/>
                  </a:lnTo>
                  <a:lnTo>
                    <a:pt x="2096582" y="421256"/>
                  </a:lnTo>
                  <a:lnTo>
                    <a:pt x="2062080" y="421256"/>
                  </a:lnTo>
                  <a:lnTo>
                    <a:pt x="2020678" y="421256"/>
                  </a:lnTo>
                </a:path>
                <a:path w="2786379" h="1851025">
                  <a:moveTo>
                    <a:pt x="2400015" y="573108"/>
                  </a:moveTo>
                  <a:lnTo>
                    <a:pt x="2427616" y="552363"/>
                  </a:lnTo>
                </a:path>
                <a:path w="2786379" h="1851025">
                  <a:moveTo>
                    <a:pt x="2489720" y="662910"/>
                  </a:moveTo>
                  <a:lnTo>
                    <a:pt x="2400015" y="573108"/>
                  </a:lnTo>
                </a:path>
                <a:path w="2786379" h="1851025">
                  <a:moveTo>
                    <a:pt x="2517321" y="635250"/>
                  </a:moveTo>
                  <a:lnTo>
                    <a:pt x="2489720" y="662910"/>
                  </a:lnTo>
                </a:path>
                <a:path w="2786379" h="1851025">
                  <a:moveTo>
                    <a:pt x="2669038" y="1097812"/>
                  </a:moveTo>
                  <a:lnTo>
                    <a:pt x="2710348" y="1097812"/>
                  </a:lnTo>
                </a:path>
                <a:path w="2786379" h="1851025">
                  <a:moveTo>
                    <a:pt x="2669038" y="1097812"/>
                  </a:moveTo>
                  <a:lnTo>
                    <a:pt x="2669038" y="1063329"/>
                  </a:lnTo>
                  <a:lnTo>
                    <a:pt x="2669038" y="1021932"/>
                  </a:lnTo>
                  <a:lnTo>
                    <a:pt x="2662137" y="980443"/>
                  </a:lnTo>
                  <a:lnTo>
                    <a:pt x="2648336" y="939045"/>
                  </a:lnTo>
                  <a:lnTo>
                    <a:pt x="2641436" y="904563"/>
                  </a:lnTo>
                  <a:lnTo>
                    <a:pt x="2627635" y="863073"/>
                  </a:lnTo>
                  <a:lnTo>
                    <a:pt x="2606934" y="828591"/>
                  </a:lnTo>
                  <a:lnTo>
                    <a:pt x="2586233" y="794016"/>
                  </a:lnTo>
                  <a:lnTo>
                    <a:pt x="2565532" y="759534"/>
                  </a:lnTo>
                  <a:lnTo>
                    <a:pt x="2544831" y="725052"/>
                  </a:lnTo>
                  <a:lnTo>
                    <a:pt x="2517321" y="697392"/>
                  </a:lnTo>
                  <a:lnTo>
                    <a:pt x="2489720" y="662910"/>
                  </a:lnTo>
                </a:path>
                <a:path w="2786379" h="1851025">
                  <a:moveTo>
                    <a:pt x="2669038" y="1173784"/>
                  </a:moveTo>
                  <a:lnTo>
                    <a:pt x="2669038" y="1097812"/>
                  </a:lnTo>
                </a:path>
                <a:path w="2786379" h="1851025">
                  <a:moveTo>
                    <a:pt x="2669038" y="1850431"/>
                  </a:moveTo>
                  <a:lnTo>
                    <a:pt x="2669038" y="1781374"/>
                  </a:lnTo>
                </a:path>
                <a:path w="2786379" h="1851025">
                  <a:moveTo>
                    <a:pt x="2669038" y="1705495"/>
                  </a:moveTo>
                  <a:lnTo>
                    <a:pt x="2669038" y="1781374"/>
                  </a:lnTo>
                </a:path>
                <a:path w="2786379" h="1851025">
                  <a:moveTo>
                    <a:pt x="2669038" y="1705495"/>
                  </a:moveTo>
                  <a:lnTo>
                    <a:pt x="2669038" y="1249756"/>
                  </a:lnTo>
                </a:path>
                <a:path w="2786379" h="1851025">
                  <a:moveTo>
                    <a:pt x="2669038" y="1173784"/>
                  </a:moveTo>
                  <a:lnTo>
                    <a:pt x="2669038" y="1249756"/>
                  </a:lnTo>
                </a:path>
                <a:path w="2786379" h="1851025">
                  <a:moveTo>
                    <a:pt x="2710348" y="1173784"/>
                  </a:moveTo>
                  <a:lnTo>
                    <a:pt x="2669038" y="1173784"/>
                  </a:lnTo>
                </a:path>
                <a:path w="2786379" h="1851025">
                  <a:moveTo>
                    <a:pt x="2786252" y="1249756"/>
                  </a:moveTo>
                  <a:lnTo>
                    <a:pt x="2786252" y="1173784"/>
                  </a:lnTo>
                </a:path>
                <a:path w="2786379" h="1851025">
                  <a:moveTo>
                    <a:pt x="2786252" y="1249756"/>
                  </a:moveTo>
                  <a:lnTo>
                    <a:pt x="2669038" y="1249756"/>
                  </a:lnTo>
                </a:path>
                <a:path w="2786379" h="1851025">
                  <a:moveTo>
                    <a:pt x="2786252" y="1705495"/>
                  </a:moveTo>
                  <a:lnTo>
                    <a:pt x="2786252" y="1249756"/>
                  </a:lnTo>
                </a:path>
                <a:path w="2786379" h="1851025">
                  <a:moveTo>
                    <a:pt x="2669038" y="1705495"/>
                  </a:moveTo>
                  <a:lnTo>
                    <a:pt x="2786252" y="1705495"/>
                  </a:lnTo>
                </a:path>
                <a:path w="2786379" h="1851025">
                  <a:moveTo>
                    <a:pt x="2786252" y="1781374"/>
                  </a:moveTo>
                  <a:lnTo>
                    <a:pt x="2786252" y="1705495"/>
                  </a:lnTo>
                </a:path>
                <a:path w="2786379" h="1851025">
                  <a:moveTo>
                    <a:pt x="0" y="1774459"/>
                  </a:moveTo>
                  <a:lnTo>
                    <a:pt x="0" y="1733062"/>
                  </a:lnTo>
                </a:path>
                <a:path w="2786379" h="1851025">
                  <a:moveTo>
                    <a:pt x="0" y="1657090"/>
                  </a:moveTo>
                  <a:lnTo>
                    <a:pt x="0" y="1733062"/>
                  </a:lnTo>
                </a:path>
                <a:path w="2786379" h="1851025">
                  <a:moveTo>
                    <a:pt x="0" y="1215273"/>
                  </a:moveTo>
                  <a:lnTo>
                    <a:pt x="0" y="1291153"/>
                  </a:lnTo>
                </a:path>
                <a:path w="2786379" h="1851025">
                  <a:moveTo>
                    <a:pt x="0" y="1215273"/>
                  </a:moveTo>
                  <a:lnTo>
                    <a:pt x="0" y="1180699"/>
                  </a:lnTo>
                </a:path>
                <a:path w="2786379" h="1851025">
                  <a:moveTo>
                    <a:pt x="0" y="1139301"/>
                  </a:moveTo>
                  <a:lnTo>
                    <a:pt x="0" y="1173784"/>
                  </a:lnTo>
                </a:path>
                <a:path w="2786379" h="1851025">
                  <a:moveTo>
                    <a:pt x="0" y="1035670"/>
                  </a:moveTo>
                  <a:lnTo>
                    <a:pt x="0" y="1015017"/>
                  </a:lnTo>
                </a:path>
                <a:path w="2786379" h="1851025">
                  <a:moveTo>
                    <a:pt x="268976" y="1215273"/>
                  </a:moveTo>
                  <a:lnTo>
                    <a:pt x="0" y="1215273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3" name="object 10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108943" y="2075349"/>
              <a:ext cx="79311" cy="79429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1829628" y="2151321"/>
              <a:ext cx="317500" cy="441959"/>
            </a:xfrm>
            <a:custGeom>
              <a:avLst/>
              <a:gdLst/>
              <a:ahLst/>
              <a:cxnLst/>
              <a:rect l="l" t="t" r="r" b="b"/>
              <a:pathLst>
                <a:path w="317500" h="441960">
                  <a:moveTo>
                    <a:pt x="317251" y="441909"/>
                  </a:moveTo>
                  <a:lnTo>
                    <a:pt x="317251" y="0"/>
                  </a:lnTo>
                </a:path>
                <a:path w="317500" h="441960">
                  <a:moveTo>
                    <a:pt x="317251" y="324540"/>
                  </a:moveTo>
                  <a:lnTo>
                    <a:pt x="262076" y="324540"/>
                  </a:lnTo>
                </a:path>
                <a:path w="317500" h="441960">
                  <a:moveTo>
                    <a:pt x="172417" y="324540"/>
                  </a:moveTo>
                  <a:lnTo>
                    <a:pt x="131042" y="324540"/>
                  </a:lnTo>
                </a:path>
                <a:path w="317500" h="441960">
                  <a:moveTo>
                    <a:pt x="206900" y="324540"/>
                  </a:moveTo>
                  <a:lnTo>
                    <a:pt x="172417" y="324540"/>
                  </a:lnTo>
                </a:path>
                <a:path w="317500" h="441960">
                  <a:moveTo>
                    <a:pt x="220692" y="324540"/>
                  </a:moveTo>
                  <a:lnTo>
                    <a:pt x="206900" y="324540"/>
                  </a:lnTo>
                </a:path>
                <a:path w="317500" h="441960">
                  <a:moveTo>
                    <a:pt x="262076" y="324540"/>
                  </a:moveTo>
                  <a:lnTo>
                    <a:pt x="220692" y="324540"/>
                  </a:lnTo>
                </a:path>
                <a:path w="317500" h="441960">
                  <a:moveTo>
                    <a:pt x="262076" y="400419"/>
                  </a:moveTo>
                  <a:lnTo>
                    <a:pt x="262076" y="324540"/>
                  </a:lnTo>
                </a:path>
                <a:path w="317500" h="441960">
                  <a:moveTo>
                    <a:pt x="220692" y="400419"/>
                  </a:moveTo>
                  <a:lnTo>
                    <a:pt x="220692" y="324540"/>
                  </a:lnTo>
                </a:path>
                <a:path w="317500" h="441960">
                  <a:moveTo>
                    <a:pt x="220692" y="400419"/>
                  </a:moveTo>
                  <a:lnTo>
                    <a:pt x="262076" y="400419"/>
                  </a:lnTo>
                </a:path>
                <a:path w="317500" h="441960">
                  <a:moveTo>
                    <a:pt x="172417" y="400419"/>
                  </a:moveTo>
                  <a:lnTo>
                    <a:pt x="206900" y="400419"/>
                  </a:lnTo>
                </a:path>
                <a:path w="317500" h="441960">
                  <a:moveTo>
                    <a:pt x="131042" y="400419"/>
                  </a:moveTo>
                  <a:lnTo>
                    <a:pt x="172417" y="400419"/>
                  </a:lnTo>
                </a:path>
                <a:path w="317500" h="441960">
                  <a:moveTo>
                    <a:pt x="0" y="400419"/>
                  </a:moveTo>
                  <a:lnTo>
                    <a:pt x="131042" y="400419"/>
                  </a:lnTo>
                </a:path>
                <a:path w="317500" h="441960">
                  <a:moveTo>
                    <a:pt x="262076" y="400419"/>
                  </a:moveTo>
                  <a:lnTo>
                    <a:pt x="317251" y="400419"/>
                  </a:lnTo>
                </a:path>
                <a:path w="317500" h="441960">
                  <a:moveTo>
                    <a:pt x="220692" y="400419"/>
                  </a:moveTo>
                  <a:lnTo>
                    <a:pt x="206900" y="400419"/>
                  </a:lnTo>
                </a:path>
                <a:path w="317500" h="441960">
                  <a:moveTo>
                    <a:pt x="206900" y="324540"/>
                  </a:moveTo>
                  <a:lnTo>
                    <a:pt x="206900" y="400419"/>
                  </a:lnTo>
                </a:path>
                <a:path w="317500" h="441960">
                  <a:moveTo>
                    <a:pt x="172417" y="400419"/>
                  </a:moveTo>
                  <a:lnTo>
                    <a:pt x="172417" y="324540"/>
                  </a:lnTo>
                </a:path>
                <a:path w="317500" h="441960">
                  <a:moveTo>
                    <a:pt x="131042" y="324540"/>
                  </a:moveTo>
                  <a:lnTo>
                    <a:pt x="131042" y="400419"/>
                  </a:lnTo>
                </a:path>
                <a:path w="317500" h="441960">
                  <a:moveTo>
                    <a:pt x="131042" y="34482"/>
                  </a:moveTo>
                  <a:lnTo>
                    <a:pt x="131042" y="400419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5" name="object 105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829628" y="2106471"/>
              <a:ext cx="317251" cy="369390"/>
            </a:xfrm>
            <a:prstGeom prst="rect">
              <a:avLst/>
            </a:prstGeom>
          </p:spPr>
        </p:pic>
        <p:pic>
          <p:nvPicPr>
            <p:cNvPr id="106" name="object 106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108942" y="2551741"/>
              <a:ext cx="79311" cy="117369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843419" y="2627713"/>
              <a:ext cx="269240" cy="0"/>
            </a:xfrm>
            <a:custGeom>
              <a:avLst/>
              <a:gdLst/>
              <a:ahLst/>
              <a:cxnLst/>
              <a:rect l="l" t="t" r="r" b="b"/>
              <a:pathLst>
                <a:path w="269239">
                  <a:moveTo>
                    <a:pt x="0" y="0"/>
                  </a:moveTo>
                  <a:lnTo>
                    <a:pt x="268976" y="0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8" name="object 108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957217" y="2551741"/>
              <a:ext cx="155179" cy="79425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2029628" y="2986735"/>
              <a:ext cx="883285" cy="711200"/>
            </a:xfrm>
            <a:custGeom>
              <a:avLst/>
              <a:gdLst/>
              <a:ahLst/>
              <a:cxnLst/>
              <a:rect l="l" t="t" r="r" b="b"/>
              <a:pathLst>
                <a:path w="883285" h="711200">
                  <a:moveTo>
                    <a:pt x="0" y="0"/>
                  </a:moveTo>
                  <a:lnTo>
                    <a:pt x="13800" y="48312"/>
                  </a:lnTo>
                  <a:lnTo>
                    <a:pt x="34483" y="96716"/>
                  </a:lnTo>
                  <a:lnTo>
                    <a:pt x="55175" y="138113"/>
                  </a:lnTo>
                  <a:lnTo>
                    <a:pt x="75867" y="186426"/>
                  </a:lnTo>
                  <a:lnTo>
                    <a:pt x="103450" y="227915"/>
                  </a:lnTo>
                  <a:lnTo>
                    <a:pt x="131042" y="269312"/>
                  </a:lnTo>
                  <a:lnTo>
                    <a:pt x="158625" y="310728"/>
                  </a:lnTo>
                  <a:lnTo>
                    <a:pt x="193109" y="345247"/>
                  </a:lnTo>
                  <a:lnTo>
                    <a:pt x="227592" y="386672"/>
                  </a:lnTo>
                </a:path>
                <a:path w="883285" h="711200">
                  <a:moveTo>
                    <a:pt x="227592" y="386672"/>
                  </a:moveTo>
                  <a:lnTo>
                    <a:pt x="255185" y="359059"/>
                  </a:lnTo>
                </a:path>
                <a:path w="883285" h="711200">
                  <a:moveTo>
                    <a:pt x="317251" y="469532"/>
                  </a:moveTo>
                  <a:lnTo>
                    <a:pt x="227592" y="386672"/>
                  </a:lnTo>
                </a:path>
                <a:path w="883285" h="711200">
                  <a:moveTo>
                    <a:pt x="344834" y="448815"/>
                  </a:moveTo>
                  <a:lnTo>
                    <a:pt x="317251" y="469532"/>
                  </a:lnTo>
                </a:path>
                <a:path w="883285" h="711200">
                  <a:moveTo>
                    <a:pt x="317251" y="469532"/>
                  </a:moveTo>
                  <a:lnTo>
                    <a:pt x="351735" y="504051"/>
                  </a:lnTo>
                  <a:lnTo>
                    <a:pt x="386218" y="538579"/>
                  </a:lnTo>
                  <a:lnTo>
                    <a:pt x="427593" y="566193"/>
                  </a:lnTo>
                  <a:lnTo>
                    <a:pt x="468931" y="593816"/>
                  </a:lnTo>
                  <a:lnTo>
                    <a:pt x="510333" y="614524"/>
                  </a:lnTo>
                  <a:lnTo>
                    <a:pt x="551735" y="635241"/>
                  </a:lnTo>
                  <a:lnTo>
                    <a:pt x="600038" y="655949"/>
                  </a:lnTo>
                  <a:lnTo>
                    <a:pt x="648248" y="669760"/>
                  </a:lnTo>
                  <a:lnTo>
                    <a:pt x="689651" y="683571"/>
                  </a:lnTo>
                  <a:lnTo>
                    <a:pt x="737953" y="697383"/>
                  </a:lnTo>
                  <a:lnTo>
                    <a:pt x="786256" y="704288"/>
                  </a:lnTo>
                  <a:lnTo>
                    <a:pt x="834467" y="704288"/>
                  </a:lnTo>
                  <a:lnTo>
                    <a:pt x="882769" y="711185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0" name="object 11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2908948" y="3656496"/>
              <a:ext cx="255225" cy="307258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1843419" y="1930320"/>
              <a:ext cx="1924685" cy="2030095"/>
            </a:xfrm>
            <a:custGeom>
              <a:avLst/>
              <a:gdLst/>
              <a:ahLst/>
              <a:cxnLst/>
              <a:rect l="l" t="t" r="r" b="b"/>
              <a:pathLst>
                <a:path w="1924685" h="2030095">
                  <a:moveTo>
                    <a:pt x="1772449" y="2029980"/>
                  </a:moveTo>
                  <a:lnTo>
                    <a:pt x="1317300" y="2029980"/>
                  </a:lnTo>
                </a:path>
                <a:path w="1924685" h="2030095">
                  <a:moveTo>
                    <a:pt x="1772449" y="1995451"/>
                  </a:moveTo>
                  <a:lnTo>
                    <a:pt x="1772449" y="2029980"/>
                  </a:lnTo>
                </a:path>
                <a:path w="1924685" h="2030095">
                  <a:moveTo>
                    <a:pt x="1772449" y="2029980"/>
                  </a:moveTo>
                  <a:lnTo>
                    <a:pt x="1793150" y="2029980"/>
                  </a:lnTo>
                  <a:lnTo>
                    <a:pt x="1813851" y="2023074"/>
                  </a:lnTo>
                  <a:lnTo>
                    <a:pt x="1834552" y="2016168"/>
                  </a:lnTo>
                  <a:lnTo>
                    <a:pt x="1875862" y="1995451"/>
                  </a:lnTo>
                  <a:lnTo>
                    <a:pt x="1903464" y="1960932"/>
                  </a:lnTo>
                  <a:lnTo>
                    <a:pt x="1910364" y="1940215"/>
                  </a:lnTo>
                  <a:lnTo>
                    <a:pt x="1917265" y="1919507"/>
                  </a:lnTo>
                  <a:lnTo>
                    <a:pt x="1924165" y="1898790"/>
                  </a:lnTo>
                  <a:lnTo>
                    <a:pt x="1924165" y="1878073"/>
                  </a:lnTo>
                </a:path>
                <a:path w="1924685" h="2030095">
                  <a:moveTo>
                    <a:pt x="0" y="89801"/>
                  </a:moveTo>
                  <a:lnTo>
                    <a:pt x="0" y="103631"/>
                  </a:lnTo>
                </a:path>
                <a:path w="1924685" h="2030095">
                  <a:moveTo>
                    <a:pt x="0" y="89801"/>
                  </a:moveTo>
                  <a:lnTo>
                    <a:pt x="0" y="69056"/>
                  </a:lnTo>
                </a:path>
                <a:path w="1924685" h="2030095">
                  <a:moveTo>
                    <a:pt x="0" y="69056"/>
                  </a:moveTo>
                  <a:lnTo>
                    <a:pt x="0" y="0"/>
                  </a:lnTo>
                </a:path>
                <a:path w="1924685" h="2030095">
                  <a:moveTo>
                    <a:pt x="0" y="814761"/>
                  </a:moveTo>
                  <a:lnTo>
                    <a:pt x="0" y="828591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1839969" y="2741625"/>
              <a:ext cx="6985" cy="34925"/>
            </a:xfrm>
            <a:custGeom>
              <a:avLst/>
              <a:gdLst/>
              <a:ahLst/>
              <a:cxnLst/>
              <a:rect l="l" t="t" r="r" b="b"/>
              <a:pathLst>
                <a:path w="6985" h="34925">
                  <a:moveTo>
                    <a:pt x="0" y="0"/>
                  </a:moveTo>
                  <a:lnTo>
                    <a:pt x="6900" y="0"/>
                  </a:lnTo>
                </a:path>
                <a:path w="6985" h="34925">
                  <a:moveTo>
                    <a:pt x="0" y="34574"/>
                  </a:moveTo>
                  <a:lnTo>
                    <a:pt x="6900" y="34574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1843419" y="1315907"/>
              <a:ext cx="2710815" cy="2472055"/>
            </a:xfrm>
            <a:custGeom>
              <a:avLst/>
              <a:gdLst/>
              <a:ahLst/>
              <a:cxnLst/>
              <a:rect l="l" t="t" r="r" b="b"/>
              <a:pathLst>
                <a:path w="2710815" h="2472054">
                  <a:moveTo>
                    <a:pt x="0" y="1443004"/>
                  </a:moveTo>
                  <a:lnTo>
                    <a:pt x="0" y="1456834"/>
                  </a:lnTo>
                </a:path>
                <a:path w="2710815" h="2472054">
                  <a:moveTo>
                    <a:pt x="0" y="1498232"/>
                  </a:moveTo>
                  <a:lnTo>
                    <a:pt x="0" y="1463749"/>
                  </a:lnTo>
                </a:path>
                <a:path w="2710815" h="2472054">
                  <a:moveTo>
                    <a:pt x="0" y="1422260"/>
                  </a:moveTo>
                  <a:lnTo>
                    <a:pt x="0" y="1387777"/>
                  </a:lnTo>
                </a:path>
                <a:path w="2710815" h="2472054">
                  <a:moveTo>
                    <a:pt x="2634536" y="731874"/>
                  </a:moveTo>
                  <a:lnTo>
                    <a:pt x="2634536" y="724959"/>
                  </a:lnTo>
                  <a:lnTo>
                    <a:pt x="2627635" y="718045"/>
                  </a:lnTo>
                  <a:lnTo>
                    <a:pt x="2620735" y="711130"/>
                  </a:lnTo>
                </a:path>
                <a:path w="2710815" h="2472054">
                  <a:moveTo>
                    <a:pt x="2620735" y="787101"/>
                  </a:moveTo>
                  <a:lnTo>
                    <a:pt x="2627635" y="780187"/>
                  </a:lnTo>
                  <a:lnTo>
                    <a:pt x="2634536" y="773272"/>
                  </a:lnTo>
                  <a:lnTo>
                    <a:pt x="2634536" y="766357"/>
                  </a:lnTo>
                </a:path>
                <a:path w="2710815" h="2472054">
                  <a:moveTo>
                    <a:pt x="2634536" y="766357"/>
                  </a:moveTo>
                  <a:lnTo>
                    <a:pt x="2634536" y="731874"/>
                  </a:lnTo>
                </a:path>
                <a:path w="2710815" h="2472054">
                  <a:moveTo>
                    <a:pt x="2634536" y="1346380"/>
                  </a:moveTo>
                  <a:lnTo>
                    <a:pt x="2634536" y="1332550"/>
                  </a:lnTo>
                  <a:lnTo>
                    <a:pt x="2627635" y="1325635"/>
                  </a:lnTo>
                  <a:lnTo>
                    <a:pt x="2620735" y="1325635"/>
                  </a:lnTo>
                </a:path>
                <a:path w="2710815" h="2472054">
                  <a:moveTo>
                    <a:pt x="2620735" y="1394692"/>
                  </a:moveTo>
                  <a:lnTo>
                    <a:pt x="2627635" y="1394692"/>
                  </a:lnTo>
                  <a:lnTo>
                    <a:pt x="2634536" y="1380862"/>
                  </a:lnTo>
                  <a:lnTo>
                    <a:pt x="2634536" y="1373947"/>
                  </a:lnTo>
                </a:path>
                <a:path w="2710815" h="2472054">
                  <a:moveTo>
                    <a:pt x="2634536" y="1373947"/>
                  </a:moveTo>
                  <a:lnTo>
                    <a:pt x="2634536" y="1346380"/>
                  </a:lnTo>
                </a:path>
                <a:path w="2710815" h="2472054">
                  <a:moveTo>
                    <a:pt x="2669038" y="1360118"/>
                  </a:moveTo>
                  <a:lnTo>
                    <a:pt x="2710348" y="1360118"/>
                  </a:lnTo>
                </a:path>
                <a:path w="2710815" h="2472054">
                  <a:moveTo>
                    <a:pt x="2475919" y="262305"/>
                  </a:moveTo>
                  <a:lnTo>
                    <a:pt x="2489720" y="241653"/>
                  </a:lnTo>
                </a:path>
                <a:path w="2710815" h="2472054">
                  <a:moveTo>
                    <a:pt x="2400015" y="151851"/>
                  </a:moveTo>
                  <a:lnTo>
                    <a:pt x="2386214" y="172596"/>
                  </a:lnTo>
                </a:path>
                <a:path w="2710815" h="2472054">
                  <a:moveTo>
                    <a:pt x="2020678" y="20652"/>
                  </a:moveTo>
                  <a:lnTo>
                    <a:pt x="2020678" y="0"/>
                  </a:lnTo>
                </a:path>
                <a:path w="2710815" h="2472054">
                  <a:moveTo>
                    <a:pt x="1068978" y="0"/>
                  </a:moveTo>
                  <a:lnTo>
                    <a:pt x="1068978" y="20652"/>
                  </a:lnTo>
                </a:path>
                <a:path w="2710815" h="2472054">
                  <a:moveTo>
                    <a:pt x="703442" y="172596"/>
                  </a:moveTo>
                  <a:lnTo>
                    <a:pt x="689642" y="151851"/>
                  </a:lnTo>
                </a:path>
                <a:path w="2710815" h="2472054">
                  <a:moveTo>
                    <a:pt x="600010" y="241653"/>
                  </a:moveTo>
                  <a:lnTo>
                    <a:pt x="613802" y="262305"/>
                  </a:lnTo>
                </a:path>
                <a:path w="2710815" h="2472054">
                  <a:moveTo>
                    <a:pt x="1386212" y="2464872"/>
                  </a:moveTo>
                  <a:lnTo>
                    <a:pt x="1413813" y="2451061"/>
                  </a:lnTo>
                  <a:lnTo>
                    <a:pt x="1427614" y="2437250"/>
                  </a:lnTo>
                  <a:lnTo>
                    <a:pt x="1441415" y="2423448"/>
                  </a:lnTo>
                  <a:lnTo>
                    <a:pt x="1448315" y="2402730"/>
                  </a:lnTo>
                  <a:lnTo>
                    <a:pt x="1448315" y="2395825"/>
                  </a:lnTo>
                </a:path>
                <a:path w="2710815" h="2472054">
                  <a:moveTo>
                    <a:pt x="2006969" y="2471778"/>
                  </a:moveTo>
                  <a:lnTo>
                    <a:pt x="2013870" y="2464872"/>
                  </a:lnTo>
                  <a:lnTo>
                    <a:pt x="2020678" y="2457967"/>
                  </a:lnTo>
                  <a:lnTo>
                    <a:pt x="2027579" y="2451061"/>
                  </a:lnTo>
                  <a:lnTo>
                    <a:pt x="2027579" y="2437250"/>
                  </a:lnTo>
                  <a:lnTo>
                    <a:pt x="2034479" y="2423448"/>
                  </a:lnTo>
                  <a:lnTo>
                    <a:pt x="2034479" y="2409636"/>
                  </a:lnTo>
                  <a:lnTo>
                    <a:pt x="2034479" y="2395825"/>
                  </a:lnTo>
                </a:path>
                <a:path w="2710815" h="2472054">
                  <a:moveTo>
                    <a:pt x="1448315" y="2395825"/>
                  </a:moveTo>
                  <a:lnTo>
                    <a:pt x="1703445" y="2395825"/>
                  </a:lnTo>
                </a:path>
                <a:path w="2710815" h="2472054">
                  <a:moveTo>
                    <a:pt x="1958667" y="2395825"/>
                  </a:moveTo>
                  <a:lnTo>
                    <a:pt x="2034479" y="2395825"/>
                  </a:lnTo>
                </a:path>
                <a:path w="2710815" h="2472054">
                  <a:moveTo>
                    <a:pt x="2034479" y="2395825"/>
                  </a:moveTo>
                  <a:lnTo>
                    <a:pt x="2034479" y="2382013"/>
                  </a:lnTo>
                </a:path>
                <a:path w="2710815" h="2472054">
                  <a:moveTo>
                    <a:pt x="2648336" y="2395825"/>
                  </a:moveTo>
                  <a:lnTo>
                    <a:pt x="2034479" y="2395825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4" name="object 114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4353841" y="3601260"/>
              <a:ext cx="162066" cy="265827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1891703" y="3069622"/>
              <a:ext cx="269240" cy="193675"/>
            </a:xfrm>
            <a:custGeom>
              <a:avLst/>
              <a:gdLst/>
              <a:ahLst/>
              <a:cxnLst/>
              <a:rect l="l" t="t" r="r" b="b"/>
              <a:pathLst>
                <a:path w="269239" h="193675">
                  <a:moveTo>
                    <a:pt x="13791" y="145028"/>
                  </a:moveTo>
                  <a:lnTo>
                    <a:pt x="13791" y="193341"/>
                  </a:lnTo>
                </a:path>
                <a:path w="269239" h="193675">
                  <a:moveTo>
                    <a:pt x="0" y="0"/>
                  </a:moveTo>
                  <a:lnTo>
                    <a:pt x="268967" y="186426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6" name="object 116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826176" y="2941886"/>
              <a:ext cx="68979" cy="151931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2298605" y="880913"/>
              <a:ext cx="2096770" cy="2983230"/>
            </a:xfrm>
            <a:custGeom>
              <a:avLst/>
              <a:gdLst/>
              <a:ahLst/>
              <a:cxnLst/>
              <a:rect l="l" t="t" r="r" b="b"/>
              <a:pathLst>
                <a:path w="2096770" h="2983229">
                  <a:moveTo>
                    <a:pt x="0" y="1311805"/>
                  </a:moveTo>
                  <a:lnTo>
                    <a:pt x="6891" y="1325635"/>
                  </a:lnTo>
                  <a:lnTo>
                    <a:pt x="13791" y="1332550"/>
                  </a:lnTo>
                  <a:lnTo>
                    <a:pt x="20691" y="1339465"/>
                  </a:lnTo>
                </a:path>
                <a:path w="2096770" h="2983229">
                  <a:moveTo>
                    <a:pt x="20691" y="1263493"/>
                  </a:moveTo>
                  <a:lnTo>
                    <a:pt x="13791" y="1270408"/>
                  </a:lnTo>
                  <a:lnTo>
                    <a:pt x="6891" y="1277323"/>
                  </a:lnTo>
                  <a:lnTo>
                    <a:pt x="0" y="1284238"/>
                  </a:lnTo>
                </a:path>
                <a:path w="2096770" h="2983229">
                  <a:moveTo>
                    <a:pt x="0" y="1284238"/>
                  </a:moveTo>
                  <a:lnTo>
                    <a:pt x="0" y="1311805"/>
                  </a:lnTo>
                </a:path>
                <a:path w="2096770" h="2983229">
                  <a:moveTo>
                    <a:pt x="0" y="1698488"/>
                  </a:moveTo>
                  <a:lnTo>
                    <a:pt x="6891" y="1705403"/>
                  </a:lnTo>
                  <a:lnTo>
                    <a:pt x="13791" y="1712317"/>
                  </a:lnTo>
                  <a:lnTo>
                    <a:pt x="20691" y="1719232"/>
                  </a:lnTo>
                </a:path>
                <a:path w="2096770" h="2983229">
                  <a:moveTo>
                    <a:pt x="20691" y="1643260"/>
                  </a:moveTo>
                  <a:lnTo>
                    <a:pt x="13791" y="1650175"/>
                  </a:lnTo>
                  <a:lnTo>
                    <a:pt x="6891" y="1657090"/>
                  </a:lnTo>
                  <a:lnTo>
                    <a:pt x="0" y="1663913"/>
                  </a:lnTo>
                </a:path>
                <a:path w="2096770" h="2983229">
                  <a:moveTo>
                    <a:pt x="0" y="1663913"/>
                  </a:moveTo>
                  <a:lnTo>
                    <a:pt x="0" y="1698488"/>
                  </a:lnTo>
                </a:path>
                <a:path w="2096770" h="2983229">
                  <a:moveTo>
                    <a:pt x="1655197" y="2913678"/>
                  </a:moveTo>
                  <a:lnTo>
                    <a:pt x="1648297" y="2906773"/>
                  </a:lnTo>
                  <a:lnTo>
                    <a:pt x="1641397" y="2906773"/>
                  </a:lnTo>
                </a:path>
                <a:path w="2096770" h="2983229">
                  <a:moveTo>
                    <a:pt x="1655197" y="2941292"/>
                  </a:moveTo>
                  <a:lnTo>
                    <a:pt x="1655197" y="2955103"/>
                  </a:lnTo>
                  <a:lnTo>
                    <a:pt x="1662098" y="2968915"/>
                  </a:lnTo>
                  <a:lnTo>
                    <a:pt x="1668998" y="2975811"/>
                  </a:lnTo>
                  <a:lnTo>
                    <a:pt x="1675899" y="2982717"/>
                  </a:lnTo>
                  <a:lnTo>
                    <a:pt x="1689699" y="2982717"/>
                  </a:lnTo>
                </a:path>
                <a:path w="2096770" h="2983229">
                  <a:moveTo>
                    <a:pt x="1655197" y="2941292"/>
                  </a:moveTo>
                  <a:lnTo>
                    <a:pt x="1655197" y="2913678"/>
                  </a:lnTo>
                </a:path>
                <a:path w="2096770" h="2983229">
                  <a:moveTo>
                    <a:pt x="2096545" y="0"/>
                  </a:moveTo>
                  <a:lnTo>
                    <a:pt x="2082745" y="0"/>
                  </a:lnTo>
                  <a:lnTo>
                    <a:pt x="2075844" y="6822"/>
                  </a:lnTo>
                  <a:lnTo>
                    <a:pt x="2062136" y="13737"/>
                  </a:lnTo>
                  <a:lnTo>
                    <a:pt x="2062136" y="20652"/>
                  </a:lnTo>
                  <a:lnTo>
                    <a:pt x="2055235" y="34482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4353841" y="915395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69">
                  <a:moveTo>
                    <a:pt x="-3450" y="6914"/>
                  </a:moveTo>
                  <a:lnTo>
                    <a:pt x="3450" y="6914"/>
                  </a:lnTo>
                </a:path>
              </a:pathLst>
            </a:custGeom>
            <a:ln w="138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3940002" y="880913"/>
              <a:ext cx="48895" cy="76200"/>
            </a:xfrm>
            <a:custGeom>
              <a:avLst/>
              <a:gdLst/>
              <a:ahLst/>
              <a:cxnLst/>
              <a:rect l="l" t="t" r="r" b="b"/>
              <a:pathLst>
                <a:path w="48895" h="76200">
                  <a:moveTo>
                    <a:pt x="48302" y="0"/>
                  </a:moveTo>
                  <a:lnTo>
                    <a:pt x="34501" y="0"/>
                  </a:lnTo>
                  <a:lnTo>
                    <a:pt x="27601" y="6822"/>
                  </a:lnTo>
                  <a:lnTo>
                    <a:pt x="20701" y="13737"/>
                  </a:lnTo>
                  <a:lnTo>
                    <a:pt x="13800" y="20652"/>
                  </a:lnTo>
                  <a:lnTo>
                    <a:pt x="13800" y="34482"/>
                  </a:lnTo>
                </a:path>
                <a:path w="48895" h="76200">
                  <a:moveTo>
                    <a:pt x="13800" y="34482"/>
                  </a:moveTo>
                  <a:lnTo>
                    <a:pt x="13800" y="68964"/>
                  </a:lnTo>
                </a:path>
                <a:path w="48895" h="76200">
                  <a:moveTo>
                    <a:pt x="0" y="75879"/>
                  </a:moveTo>
                  <a:lnTo>
                    <a:pt x="6900" y="68964"/>
                  </a:lnTo>
                  <a:lnTo>
                    <a:pt x="13800" y="68964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4353841" y="3808394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-3450" y="6905"/>
                  </a:moveTo>
                  <a:lnTo>
                    <a:pt x="3450" y="6905"/>
                  </a:lnTo>
                </a:path>
              </a:pathLst>
            </a:custGeom>
            <a:ln w="138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2326188" y="1605873"/>
              <a:ext cx="2069464" cy="2258060"/>
            </a:xfrm>
            <a:custGeom>
              <a:avLst/>
              <a:gdLst/>
              <a:ahLst/>
              <a:cxnLst/>
              <a:rect l="l" t="t" r="r" b="b"/>
              <a:pathLst>
                <a:path w="2069464" h="2258060">
                  <a:moveTo>
                    <a:pt x="2027652" y="2216332"/>
                  </a:moveTo>
                  <a:lnTo>
                    <a:pt x="2034553" y="2230143"/>
                  </a:lnTo>
                  <a:lnTo>
                    <a:pt x="2034553" y="2243955"/>
                  </a:lnTo>
                  <a:lnTo>
                    <a:pt x="2048261" y="2250851"/>
                  </a:lnTo>
                  <a:lnTo>
                    <a:pt x="2055162" y="2257757"/>
                  </a:lnTo>
                  <a:lnTo>
                    <a:pt x="2068962" y="2257757"/>
                  </a:lnTo>
                </a:path>
                <a:path w="2069464" h="2258060">
                  <a:moveTo>
                    <a:pt x="165563" y="0"/>
                  </a:moveTo>
                  <a:lnTo>
                    <a:pt x="137933" y="27567"/>
                  </a:lnTo>
                  <a:lnTo>
                    <a:pt x="110350" y="55227"/>
                  </a:lnTo>
                  <a:lnTo>
                    <a:pt x="89658" y="89709"/>
                  </a:lnTo>
                  <a:lnTo>
                    <a:pt x="68966" y="124284"/>
                  </a:lnTo>
                  <a:lnTo>
                    <a:pt x="48275" y="158766"/>
                  </a:lnTo>
                  <a:lnTo>
                    <a:pt x="34483" y="193341"/>
                  </a:lnTo>
                  <a:lnTo>
                    <a:pt x="20691" y="234738"/>
                  </a:lnTo>
                  <a:lnTo>
                    <a:pt x="13791" y="269220"/>
                  </a:lnTo>
                  <a:lnTo>
                    <a:pt x="6900" y="310710"/>
                  </a:lnTo>
                  <a:lnTo>
                    <a:pt x="0" y="352107"/>
                  </a:lnTo>
                  <a:lnTo>
                    <a:pt x="0" y="386589"/>
                  </a:lnTo>
                </a:path>
              </a:pathLst>
            </a:custGeom>
            <a:ln w="69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23" name="object 123"/>
          <p:cNvGrpSpPr/>
          <p:nvPr/>
        </p:nvGrpSpPr>
        <p:grpSpPr>
          <a:xfrm>
            <a:off x="2057221" y="2485453"/>
            <a:ext cx="5662295" cy="1657985"/>
            <a:chOff x="2057221" y="2485453"/>
            <a:chExt cx="5662295" cy="1657985"/>
          </a:xfrm>
        </p:grpSpPr>
        <p:sp>
          <p:nvSpPr>
            <p:cNvPr id="124" name="object 124"/>
            <p:cNvSpPr/>
            <p:nvPr/>
          </p:nvSpPr>
          <p:spPr>
            <a:xfrm>
              <a:off x="2071012" y="3766969"/>
              <a:ext cx="117475" cy="373380"/>
            </a:xfrm>
            <a:custGeom>
              <a:avLst/>
              <a:gdLst/>
              <a:ahLst/>
              <a:cxnLst/>
              <a:rect l="l" t="t" r="r" b="b"/>
              <a:pathLst>
                <a:path w="117475" h="373379">
                  <a:moveTo>
                    <a:pt x="0" y="0"/>
                  </a:moveTo>
                  <a:lnTo>
                    <a:pt x="117241" y="372844"/>
                  </a:lnTo>
                </a:path>
              </a:pathLst>
            </a:custGeom>
            <a:ln w="69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2071012" y="3766969"/>
              <a:ext cx="69215" cy="179705"/>
            </a:xfrm>
            <a:custGeom>
              <a:avLst/>
              <a:gdLst/>
              <a:ahLst/>
              <a:cxnLst/>
              <a:rect l="l" t="t" r="r" b="b"/>
              <a:pathLst>
                <a:path w="69214" h="179704">
                  <a:moveTo>
                    <a:pt x="0" y="0"/>
                  </a:moveTo>
                  <a:lnTo>
                    <a:pt x="27583" y="179520"/>
                  </a:lnTo>
                  <a:lnTo>
                    <a:pt x="68966" y="165709"/>
                  </a:lnTo>
                  <a:lnTo>
                    <a:pt x="0" y="0"/>
                  </a:lnTo>
                  <a:close/>
                </a:path>
              </a:pathLst>
            </a:custGeom>
            <a:ln w="68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2057221" y="3753166"/>
              <a:ext cx="97155" cy="207645"/>
            </a:xfrm>
            <a:custGeom>
              <a:avLst/>
              <a:gdLst/>
              <a:ahLst/>
              <a:cxnLst/>
              <a:rect l="l" t="t" r="r" b="b"/>
              <a:pathLst>
                <a:path w="97155" h="207645">
                  <a:moveTo>
                    <a:pt x="96550" y="0"/>
                  </a:moveTo>
                  <a:lnTo>
                    <a:pt x="0" y="0"/>
                  </a:lnTo>
                  <a:lnTo>
                    <a:pt x="0" y="207134"/>
                  </a:lnTo>
                  <a:lnTo>
                    <a:pt x="96550" y="207134"/>
                  </a:lnTo>
                  <a:lnTo>
                    <a:pt x="9655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2188254" y="4139814"/>
              <a:ext cx="607060" cy="0"/>
            </a:xfrm>
            <a:custGeom>
              <a:avLst/>
              <a:gdLst/>
              <a:ahLst/>
              <a:cxnLst/>
              <a:rect l="l" t="t" r="r" b="b"/>
              <a:pathLst>
                <a:path w="607060">
                  <a:moveTo>
                    <a:pt x="0" y="0"/>
                  </a:moveTo>
                  <a:lnTo>
                    <a:pt x="606929" y="0"/>
                  </a:lnTo>
                </a:path>
              </a:pathLst>
            </a:custGeom>
            <a:ln w="69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5532120" y="2490216"/>
              <a:ext cx="2182495" cy="260985"/>
            </a:xfrm>
            <a:custGeom>
              <a:avLst/>
              <a:gdLst/>
              <a:ahLst/>
              <a:cxnLst/>
              <a:rect l="l" t="t" r="r" b="b"/>
              <a:pathLst>
                <a:path w="2182495" h="260985">
                  <a:moveTo>
                    <a:pt x="0" y="260603"/>
                  </a:moveTo>
                  <a:lnTo>
                    <a:pt x="2182368" y="260603"/>
                  </a:lnTo>
                  <a:lnTo>
                    <a:pt x="2182368" y="0"/>
                  </a:lnTo>
                  <a:lnTo>
                    <a:pt x="0" y="0"/>
                  </a:lnTo>
                  <a:lnTo>
                    <a:pt x="0" y="260603"/>
                  </a:lnTo>
                  <a:close/>
                </a:path>
              </a:pathLst>
            </a:custGeom>
            <a:ln w="952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9" name="object 129"/>
          <p:cNvSpPr txBox="1"/>
          <p:nvPr/>
        </p:nvSpPr>
        <p:spPr>
          <a:xfrm>
            <a:off x="3299736" y="3988343"/>
            <a:ext cx="202565" cy="27699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tabLst>
                <a:tab pos="189230" algn="l"/>
              </a:tabLst>
            </a:pPr>
            <a:r>
              <a:rPr lang="ru-RU" sz="850" u="sng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 panose="020B0604020202020204" pitchFamily="34" charset="0"/>
              </a:rPr>
              <a:t>
	</a:t>
            </a:r>
            <a:endParaRPr lang="ru-RU" sz="85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grpSp>
        <p:nvGrpSpPr>
          <p:cNvPr id="131" name="object 131"/>
          <p:cNvGrpSpPr/>
          <p:nvPr/>
        </p:nvGrpSpPr>
        <p:grpSpPr>
          <a:xfrm>
            <a:off x="5456826" y="781226"/>
            <a:ext cx="4469113" cy="3214828"/>
            <a:chOff x="5456826" y="781226"/>
            <a:chExt cx="4469113" cy="3214828"/>
          </a:xfrm>
        </p:grpSpPr>
        <p:sp>
          <p:nvSpPr>
            <p:cNvPr id="132" name="object 132"/>
            <p:cNvSpPr/>
            <p:nvPr/>
          </p:nvSpPr>
          <p:spPr>
            <a:xfrm>
              <a:off x="7162740" y="1890728"/>
              <a:ext cx="354965" cy="447675"/>
            </a:xfrm>
            <a:custGeom>
              <a:avLst/>
              <a:gdLst/>
              <a:ahLst/>
              <a:cxnLst/>
              <a:rect l="l" t="t" r="r" b="b"/>
              <a:pathLst>
                <a:path w="354965" h="447675">
                  <a:moveTo>
                    <a:pt x="295804" y="45521"/>
                  </a:moveTo>
                  <a:lnTo>
                    <a:pt x="295804" y="0"/>
                  </a:lnTo>
                </a:path>
                <a:path w="354965" h="447675">
                  <a:moveTo>
                    <a:pt x="295804" y="77357"/>
                  </a:moveTo>
                  <a:lnTo>
                    <a:pt x="295804" y="45521"/>
                  </a:lnTo>
                </a:path>
                <a:path w="354965" h="447675">
                  <a:moveTo>
                    <a:pt x="209454" y="45521"/>
                  </a:moveTo>
                  <a:lnTo>
                    <a:pt x="295804" y="45521"/>
                  </a:lnTo>
                  <a:lnTo>
                    <a:pt x="295804" y="77357"/>
                  </a:lnTo>
                  <a:lnTo>
                    <a:pt x="211104" y="77357"/>
                  </a:lnTo>
                </a:path>
                <a:path w="354965" h="447675">
                  <a:moveTo>
                    <a:pt x="295804" y="0"/>
                  </a:moveTo>
                  <a:lnTo>
                    <a:pt x="295804" y="45521"/>
                  </a:lnTo>
                  <a:lnTo>
                    <a:pt x="209454" y="45521"/>
                  </a:lnTo>
                </a:path>
                <a:path w="354965" h="447675">
                  <a:moveTo>
                    <a:pt x="211104" y="77357"/>
                  </a:moveTo>
                  <a:lnTo>
                    <a:pt x="295804" y="77357"/>
                  </a:lnTo>
                </a:path>
                <a:path w="354965" h="447675">
                  <a:moveTo>
                    <a:pt x="354824" y="0"/>
                  </a:moveTo>
                  <a:lnTo>
                    <a:pt x="211104" y="0"/>
                  </a:lnTo>
                </a:path>
                <a:path w="354965" h="447675">
                  <a:moveTo>
                    <a:pt x="0" y="447343"/>
                  </a:moveTo>
                  <a:lnTo>
                    <a:pt x="65380" y="436293"/>
                  </a:lnTo>
                  <a:lnTo>
                    <a:pt x="124400" y="403581"/>
                  </a:lnTo>
                  <a:lnTo>
                    <a:pt x="171050" y="353192"/>
                  </a:lnTo>
                  <a:lnTo>
                    <a:pt x="200855" y="289532"/>
                  </a:lnTo>
                  <a:lnTo>
                    <a:pt x="211104" y="218811"/>
                  </a:lnTo>
                  <a:lnTo>
                    <a:pt x="211104" y="77357"/>
                  </a:lnTo>
                  <a:lnTo>
                    <a:pt x="211104" y="218811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3" name="object 13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048638" y="2105117"/>
              <a:ext cx="329628" cy="237382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5938136" y="799765"/>
              <a:ext cx="140970" cy="339725"/>
            </a:xfrm>
            <a:custGeom>
              <a:avLst/>
              <a:gdLst/>
              <a:ahLst/>
              <a:cxnLst/>
              <a:rect l="l" t="t" r="r" b="b"/>
              <a:pathLst>
                <a:path w="140970" h="339725">
                  <a:moveTo>
                    <a:pt x="0" y="66717"/>
                  </a:moveTo>
                  <a:lnTo>
                    <a:pt x="55662" y="291787"/>
                  </a:lnTo>
                  <a:lnTo>
                    <a:pt x="140386" y="291787"/>
                  </a:lnTo>
                  <a:lnTo>
                    <a:pt x="84724" y="66717"/>
                  </a:lnTo>
                  <a:lnTo>
                    <a:pt x="84724" y="0"/>
                  </a:lnTo>
                  <a:lnTo>
                    <a:pt x="0" y="0"/>
                  </a:lnTo>
                  <a:lnTo>
                    <a:pt x="0" y="66717"/>
                  </a:lnTo>
                </a:path>
                <a:path w="140970" h="339725">
                  <a:moveTo>
                    <a:pt x="55662" y="291787"/>
                  </a:moveTo>
                  <a:lnTo>
                    <a:pt x="0" y="66717"/>
                  </a:lnTo>
                </a:path>
                <a:path w="140970" h="339725">
                  <a:moveTo>
                    <a:pt x="67525" y="339494"/>
                  </a:moveTo>
                  <a:lnTo>
                    <a:pt x="55662" y="291787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6005661" y="113925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5">
                  <a:moveTo>
                    <a:pt x="-4417" y="5963"/>
                  </a:moveTo>
                  <a:lnTo>
                    <a:pt x="4417" y="5963"/>
                  </a:lnTo>
                </a:path>
              </a:pathLst>
            </a:custGeom>
            <a:ln w="1192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5786299" y="799765"/>
              <a:ext cx="1399540" cy="1256030"/>
            </a:xfrm>
            <a:custGeom>
              <a:avLst/>
              <a:gdLst/>
              <a:ahLst/>
              <a:cxnLst/>
              <a:rect l="l" t="t" r="r" b="b"/>
              <a:pathLst>
                <a:path w="1399540" h="1256030">
                  <a:moveTo>
                    <a:pt x="151837" y="66717"/>
                  </a:moveTo>
                  <a:lnTo>
                    <a:pt x="151837" y="0"/>
                  </a:lnTo>
                  <a:lnTo>
                    <a:pt x="236561" y="0"/>
                  </a:lnTo>
                </a:path>
                <a:path w="1399540" h="1256030">
                  <a:moveTo>
                    <a:pt x="236561" y="66717"/>
                  </a:moveTo>
                  <a:lnTo>
                    <a:pt x="292223" y="291787"/>
                  </a:lnTo>
                  <a:lnTo>
                    <a:pt x="304086" y="339494"/>
                  </a:lnTo>
                  <a:lnTo>
                    <a:pt x="304086" y="351420"/>
                  </a:lnTo>
                </a:path>
                <a:path w="1399540" h="1256030">
                  <a:moveTo>
                    <a:pt x="1165218" y="0"/>
                  </a:moveTo>
                  <a:lnTo>
                    <a:pt x="1165218" y="45580"/>
                  </a:lnTo>
                </a:path>
                <a:path w="1399540" h="1256030">
                  <a:moveTo>
                    <a:pt x="1249919" y="0"/>
                  </a:moveTo>
                  <a:lnTo>
                    <a:pt x="1249919" y="66717"/>
                  </a:lnTo>
                </a:path>
                <a:path w="1399540" h="1256030">
                  <a:moveTo>
                    <a:pt x="1165218" y="0"/>
                  </a:moveTo>
                  <a:lnTo>
                    <a:pt x="1249919" y="0"/>
                  </a:lnTo>
                </a:path>
                <a:path w="1399540" h="1256030">
                  <a:moveTo>
                    <a:pt x="1165218" y="66717"/>
                  </a:moveTo>
                  <a:lnTo>
                    <a:pt x="1165218" y="0"/>
                  </a:lnTo>
                </a:path>
                <a:path w="1399540" h="1256030">
                  <a:moveTo>
                    <a:pt x="1249919" y="66717"/>
                  </a:moveTo>
                  <a:lnTo>
                    <a:pt x="1193845" y="291787"/>
                  </a:lnTo>
                  <a:lnTo>
                    <a:pt x="1182418" y="339494"/>
                  </a:lnTo>
                  <a:lnTo>
                    <a:pt x="1182418" y="351420"/>
                  </a:lnTo>
                </a:path>
                <a:path w="1399540" h="1256030">
                  <a:moveTo>
                    <a:pt x="0" y="1255845"/>
                  </a:moveTo>
                  <a:lnTo>
                    <a:pt x="1399271" y="1255845"/>
                  </a:lnTo>
                  <a:lnTo>
                    <a:pt x="1399271" y="614880"/>
                  </a:lnTo>
                  <a:lnTo>
                    <a:pt x="0" y="614880"/>
                  </a:lnTo>
                  <a:lnTo>
                    <a:pt x="0" y="1255845"/>
                  </a:lnTo>
                  <a:close/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6252872" y="17351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406" y="-1009"/>
                  </a:moveTo>
                  <a:lnTo>
                    <a:pt x="406" y="1009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6252872" y="1414645"/>
              <a:ext cx="466725" cy="641350"/>
            </a:xfrm>
            <a:custGeom>
              <a:avLst/>
              <a:gdLst/>
              <a:ahLst/>
              <a:cxnLst/>
              <a:rect l="l" t="t" r="r" b="b"/>
              <a:pathLst>
                <a:path w="466725" h="641350">
                  <a:moveTo>
                    <a:pt x="0" y="0"/>
                  </a:moveTo>
                  <a:lnTo>
                    <a:pt x="0" y="640965"/>
                  </a:lnTo>
                </a:path>
                <a:path w="466725" h="641350">
                  <a:moveTo>
                    <a:pt x="466572" y="0"/>
                  </a:moveTo>
                  <a:lnTo>
                    <a:pt x="466572" y="640965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9" name="object 13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859149" y="1453094"/>
              <a:ext cx="194811" cy="125547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6074003" y="1451774"/>
              <a:ext cx="106680" cy="127000"/>
            </a:xfrm>
            <a:custGeom>
              <a:avLst/>
              <a:gdLst/>
              <a:ahLst/>
              <a:cxnLst/>
              <a:rect l="l" t="t" r="r" b="b"/>
              <a:pathLst>
                <a:path w="106679" h="127000">
                  <a:moveTo>
                    <a:pt x="38481" y="122453"/>
                  </a:moveTo>
                  <a:lnTo>
                    <a:pt x="33159" y="122453"/>
                  </a:lnTo>
                  <a:lnTo>
                    <a:pt x="25793" y="119354"/>
                  </a:lnTo>
                  <a:lnTo>
                    <a:pt x="23342" y="110515"/>
                  </a:lnTo>
                  <a:lnTo>
                    <a:pt x="23342" y="0"/>
                  </a:lnTo>
                  <a:lnTo>
                    <a:pt x="21285" y="0"/>
                  </a:lnTo>
                  <a:lnTo>
                    <a:pt x="15151" y="8851"/>
                  </a:lnTo>
                  <a:lnTo>
                    <a:pt x="12687" y="10172"/>
                  </a:lnTo>
                  <a:lnTo>
                    <a:pt x="4914" y="11493"/>
                  </a:lnTo>
                  <a:lnTo>
                    <a:pt x="0" y="11493"/>
                  </a:lnTo>
                  <a:lnTo>
                    <a:pt x="0" y="15925"/>
                  </a:lnTo>
                  <a:lnTo>
                    <a:pt x="9423" y="15925"/>
                  </a:lnTo>
                  <a:lnTo>
                    <a:pt x="13512" y="17691"/>
                  </a:lnTo>
                  <a:lnTo>
                    <a:pt x="14744" y="22542"/>
                  </a:lnTo>
                  <a:lnTo>
                    <a:pt x="14744" y="110515"/>
                  </a:lnTo>
                  <a:lnTo>
                    <a:pt x="12687" y="119354"/>
                  </a:lnTo>
                  <a:lnTo>
                    <a:pt x="4914" y="122453"/>
                  </a:lnTo>
                  <a:lnTo>
                    <a:pt x="0" y="122453"/>
                  </a:lnTo>
                  <a:lnTo>
                    <a:pt x="0" y="126873"/>
                  </a:lnTo>
                  <a:lnTo>
                    <a:pt x="38481" y="126873"/>
                  </a:lnTo>
                  <a:lnTo>
                    <a:pt x="38481" y="122453"/>
                  </a:lnTo>
                  <a:close/>
                </a:path>
                <a:path w="106679" h="127000">
                  <a:moveTo>
                    <a:pt x="106413" y="122453"/>
                  </a:moveTo>
                  <a:lnTo>
                    <a:pt x="101104" y="122453"/>
                  </a:lnTo>
                  <a:lnTo>
                    <a:pt x="93726" y="119354"/>
                  </a:lnTo>
                  <a:lnTo>
                    <a:pt x="90868" y="110515"/>
                  </a:lnTo>
                  <a:lnTo>
                    <a:pt x="90868" y="0"/>
                  </a:lnTo>
                  <a:lnTo>
                    <a:pt x="88823" y="0"/>
                  </a:lnTo>
                  <a:lnTo>
                    <a:pt x="83083" y="8851"/>
                  </a:lnTo>
                  <a:lnTo>
                    <a:pt x="80632" y="10172"/>
                  </a:lnTo>
                  <a:lnTo>
                    <a:pt x="72453" y="11493"/>
                  </a:lnTo>
                  <a:lnTo>
                    <a:pt x="67538" y="11493"/>
                  </a:lnTo>
                  <a:lnTo>
                    <a:pt x="67538" y="15925"/>
                  </a:lnTo>
                  <a:lnTo>
                    <a:pt x="76949" y="15925"/>
                  </a:lnTo>
                  <a:lnTo>
                    <a:pt x="81445" y="17691"/>
                  </a:lnTo>
                  <a:lnTo>
                    <a:pt x="82270" y="22542"/>
                  </a:lnTo>
                  <a:lnTo>
                    <a:pt x="82270" y="110515"/>
                  </a:lnTo>
                  <a:lnTo>
                    <a:pt x="80225" y="119354"/>
                  </a:lnTo>
                  <a:lnTo>
                    <a:pt x="72453" y="122453"/>
                  </a:lnTo>
                  <a:lnTo>
                    <a:pt x="67538" y="122453"/>
                  </a:lnTo>
                  <a:lnTo>
                    <a:pt x="67538" y="126873"/>
                  </a:lnTo>
                  <a:lnTo>
                    <a:pt x="106413" y="126873"/>
                  </a:lnTo>
                  <a:lnTo>
                    <a:pt x="106413" y="12245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1" name="object 14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925449" y="1671468"/>
              <a:ext cx="85949" cy="128193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6062142" y="1672793"/>
              <a:ext cx="52069" cy="127000"/>
            </a:xfrm>
            <a:custGeom>
              <a:avLst/>
              <a:gdLst/>
              <a:ahLst/>
              <a:cxnLst/>
              <a:rect l="l" t="t" r="r" b="b"/>
              <a:pathLst>
                <a:path w="52070" h="127000">
                  <a:moveTo>
                    <a:pt x="51562" y="83553"/>
                  </a:moveTo>
                  <a:lnTo>
                    <a:pt x="37655" y="47307"/>
                  </a:lnTo>
                  <a:lnTo>
                    <a:pt x="28651" y="45097"/>
                  </a:lnTo>
                  <a:lnTo>
                    <a:pt x="27419" y="45097"/>
                  </a:lnTo>
                  <a:lnTo>
                    <a:pt x="18008" y="46863"/>
                  </a:lnTo>
                  <a:lnTo>
                    <a:pt x="14732" y="49517"/>
                  </a:lnTo>
                  <a:lnTo>
                    <a:pt x="8191" y="59690"/>
                  </a:lnTo>
                  <a:lnTo>
                    <a:pt x="9829" y="10617"/>
                  </a:lnTo>
                  <a:lnTo>
                    <a:pt x="48285" y="10617"/>
                  </a:lnTo>
                  <a:lnTo>
                    <a:pt x="49923" y="0"/>
                  </a:lnTo>
                  <a:lnTo>
                    <a:pt x="6553" y="0"/>
                  </a:lnTo>
                  <a:lnTo>
                    <a:pt x="4089" y="66763"/>
                  </a:lnTo>
                  <a:lnTo>
                    <a:pt x="8585" y="67640"/>
                  </a:lnTo>
                  <a:lnTo>
                    <a:pt x="10642" y="63233"/>
                  </a:lnTo>
                  <a:lnTo>
                    <a:pt x="16776" y="55270"/>
                  </a:lnTo>
                  <a:lnTo>
                    <a:pt x="26187" y="52171"/>
                  </a:lnTo>
                  <a:lnTo>
                    <a:pt x="31927" y="53492"/>
                  </a:lnTo>
                  <a:lnTo>
                    <a:pt x="38061" y="61887"/>
                  </a:lnTo>
                  <a:lnTo>
                    <a:pt x="40919" y="71628"/>
                  </a:lnTo>
                  <a:lnTo>
                    <a:pt x="42151" y="85318"/>
                  </a:lnTo>
                  <a:lnTo>
                    <a:pt x="40513" y="103009"/>
                  </a:lnTo>
                  <a:lnTo>
                    <a:pt x="37655" y="113182"/>
                  </a:lnTo>
                  <a:lnTo>
                    <a:pt x="33147" y="119367"/>
                  </a:lnTo>
                  <a:lnTo>
                    <a:pt x="24549" y="122453"/>
                  </a:lnTo>
                  <a:lnTo>
                    <a:pt x="22910" y="122453"/>
                  </a:lnTo>
                  <a:lnTo>
                    <a:pt x="13919" y="119799"/>
                  </a:lnTo>
                  <a:lnTo>
                    <a:pt x="8585" y="110959"/>
                  </a:lnTo>
                  <a:lnTo>
                    <a:pt x="10223" y="104775"/>
                  </a:lnTo>
                  <a:lnTo>
                    <a:pt x="11861" y="97701"/>
                  </a:lnTo>
                  <a:lnTo>
                    <a:pt x="10642" y="92392"/>
                  </a:lnTo>
                  <a:lnTo>
                    <a:pt x="6553" y="89750"/>
                  </a:lnTo>
                  <a:lnTo>
                    <a:pt x="1638" y="92392"/>
                  </a:lnTo>
                  <a:lnTo>
                    <a:pt x="0" y="100355"/>
                  </a:lnTo>
                  <a:lnTo>
                    <a:pt x="1638" y="109639"/>
                  </a:lnTo>
                  <a:lnTo>
                    <a:pt x="7772" y="118910"/>
                  </a:lnTo>
                  <a:lnTo>
                    <a:pt x="15544" y="125107"/>
                  </a:lnTo>
                  <a:lnTo>
                    <a:pt x="24549" y="126873"/>
                  </a:lnTo>
                  <a:lnTo>
                    <a:pt x="30289" y="126441"/>
                  </a:lnTo>
                  <a:lnTo>
                    <a:pt x="38874" y="122453"/>
                  </a:lnTo>
                  <a:lnTo>
                    <a:pt x="45021" y="115379"/>
                  </a:lnTo>
                  <a:lnTo>
                    <a:pt x="47891" y="109194"/>
                  </a:lnTo>
                  <a:lnTo>
                    <a:pt x="50749" y="97701"/>
                  </a:lnTo>
                  <a:lnTo>
                    <a:pt x="51562" y="8355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3" name="object 143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5956148" y="1892936"/>
              <a:ext cx="126462" cy="125099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6322447" y="1451771"/>
              <a:ext cx="327847" cy="128193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6392022" y="1671468"/>
              <a:ext cx="85949" cy="128193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6528714" y="1672793"/>
              <a:ext cx="52069" cy="127000"/>
            </a:xfrm>
            <a:custGeom>
              <a:avLst/>
              <a:gdLst/>
              <a:ahLst/>
              <a:cxnLst/>
              <a:rect l="l" t="t" r="r" b="b"/>
              <a:pathLst>
                <a:path w="52070" h="127000">
                  <a:moveTo>
                    <a:pt x="51574" y="83553"/>
                  </a:moveTo>
                  <a:lnTo>
                    <a:pt x="37655" y="47307"/>
                  </a:lnTo>
                  <a:lnTo>
                    <a:pt x="28651" y="45097"/>
                  </a:lnTo>
                  <a:lnTo>
                    <a:pt x="27012" y="45097"/>
                  </a:lnTo>
                  <a:lnTo>
                    <a:pt x="18008" y="46863"/>
                  </a:lnTo>
                  <a:lnTo>
                    <a:pt x="14732" y="49517"/>
                  </a:lnTo>
                  <a:lnTo>
                    <a:pt x="8191" y="59690"/>
                  </a:lnTo>
                  <a:lnTo>
                    <a:pt x="9829" y="10617"/>
                  </a:lnTo>
                  <a:lnTo>
                    <a:pt x="48298" y="10617"/>
                  </a:lnTo>
                  <a:lnTo>
                    <a:pt x="49936" y="0"/>
                  </a:lnTo>
                  <a:lnTo>
                    <a:pt x="6553" y="0"/>
                  </a:lnTo>
                  <a:lnTo>
                    <a:pt x="3683" y="66763"/>
                  </a:lnTo>
                  <a:lnTo>
                    <a:pt x="8597" y="67640"/>
                  </a:lnTo>
                  <a:lnTo>
                    <a:pt x="10642" y="63233"/>
                  </a:lnTo>
                  <a:lnTo>
                    <a:pt x="16370" y="55270"/>
                  </a:lnTo>
                  <a:lnTo>
                    <a:pt x="26200" y="52171"/>
                  </a:lnTo>
                  <a:lnTo>
                    <a:pt x="31927" y="53492"/>
                  </a:lnTo>
                  <a:lnTo>
                    <a:pt x="38061" y="61887"/>
                  </a:lnTo>
                  <a:lnTo>
                    <a:pt x="40919" y="71628"/>
                  </a:lnTo>
                  <a:lnTo>
                    <a:pt x="41744" y="85318"/>
                  </a:lnTo>
                  <a:lnTo>
                    <a:pt x="41744" y="89306"/>
                  </a:lnTo>
                  <a:lnTo>
                    <a:pt x="40525" y="103009"/>
                  </a:lnTo>
                  <a:lnTo>
                    <a:pt x="37655" y="113182"/>
                  </a:lnTo>
                  <a:lnTo>
                    <a:pt x="32753" y="119367"/>
                  </a:lnTo>
                  <a:lnTo>
                    <a:pt x="24561" y="122453"/>
                  </a:lnTo>
                  <a:lnTo>
                    <a:pt x="22517" y="122453"/>
                  </a:lnTo>
                  <a:lnTo>
                    <a:pt x="13919" y="119799"/>
                  </a:lnTo>
                  <a:lnTo>
                    <a:pt x="8597" y="110959"/>
                  </a:lnTo>
                  <a:lnTo>
                    <a:pt x="10236" y="104775"/>
                  </a:lnTo>
                  <a:lnTo>
                    <a:pt x="11874" y="97701"/>
                  </a:lnTo>
                  <a:lnTo>
                    <a:pt x="10642" y="92392"/>
                  </a:lnTo>
                  <a:lnTo>
                    <a:pt x="6553" y="89750"/>
                  </a:lnTo>
                  <a:lnTo>
                    <a:pt x="1638" y="92392"/>
                  </a:lnTo>
                  <a:lnTo>
                    <a:pt x="0" y="100355"/>
                  </a:lnTo>
                  <a:lnTo>
                    <a:pt x="1638" y="109639"/>
                  </a:lnTo>
                  <a:lnTo>
                    <a:pt x="7378" y="118910"/>
                  </a:lnTo>
                  <a:lnTo>
                    <a:pt x="7772" y="118910"/>
                  </a:lnTo>
                  <a:lnTo>
                    <a:pt x="15544" y="125107"/>
                  </a:lnTo>
                  <a:lnTo>
                    <a:pt x="24561" y="126873"/>
                  </a:lnTo>
                  <a:lnTo>
                    <a:pt x="30289" y="126441"/>
                  </a:lnTo>
                  <a:lnTo>
                    <a:pt x="38887" y="122453"/>
                  </a:lnTo>
                  <a:lnTo>
                    <a:pt x="45021" y="115379"/>
                  </a:lnTo>
                  <a:lnTo>
                    <a:pt x="47891" y="109194"/>
                  </a:lnTo>
                  <a:lnTo>
                    <a:pt x="50342" y="97701"/>
                  </a:lnTo>
                  <a:lnTo>
                    <a:pt x="51574" y="8355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7" name="object 14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420259" y="1892936"/>
              <a:ext cx="131386" cy="125099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6769394" y="1451771"/>
              <a:ext cx="366722" cy="128193"/>
            </a:xfrm>
            <a:prstGeom prst="rect">
              <a:avLst/>
            </a:prstGeom>
          </p:spPr>
        </p:pic>
        <p:pic>
          <p:nvPicPr>
            <p:cNvPr id="149" name="object 149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865521" y="1671468"/>
              <a:ext cx="79870" cy="128193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6992036" y="1672793"/>
              <a:ext cx="47625" cy="127000"/>
            </a:xfrm>
            <a:custGeom>
              <a:avLst/>
              <a:gdLst/>
              <a:ahLst/>
              <a:cxnLst/>
              <a:rect l="l" t="t" r="r" b="b"/>
              <a:pathLst>
                <a:path w="47625" h="127000">
                  <a:moveTo>
                    <a:pt x="45821" y="0"/>
                  </a:moveTo>
                  <a:lnTo>
                    <a:pt x="5651" y="0"/>
                  </a:lnTo>
                  <a:lnTo>
                    <a:pt x="3302" y="66763"/>
                  </a:lnTo>
                  <a:lnTo>
                    <a:pt x="7772" y="67640"/>
                  </a:lnTo>
                  <a:lnTo>
                    <a:pt x="9423" y="63233"/>
                  </a:lnTo>
                  <a:lnTo>
                    <a:pt x="15074" y="55270"/>
                  </a:lnTo>
                  <a:lnTo>
                    <a:pt x="23685" y="52171"/>
                  </a:lnTo>
                  <a:lnTo>
                    <a:pt x="13436" y="49517"/>
                  </a:lnTo>
                  <a:lnTo>
                    <a:pt x="7302" y="59690"/>
                  </a:lnTo>
                  <a:lnTo>
                    <a:pt x="8597" y="10617"/>
                  </a:lnTo>
                  <a:lnTo>
                    <a:pt x="44653" y="10617"/>
                  </a:lnTo>
                  <a:lnTo>
                    <a:pt x="45821" y="0"/>
                  </a:lnTo>
                  <a:close/>
                </a:path>
                <a:path w="47625" h="127000">
                  <a:moveTo>
                    <a:pt x="47472" y="83553"/>
                  </a:moveTo>
                  <a:lnTo>
                    <a:pt x="34404" y="47307"/>
                  </a:lnTo>
                  <a:lnTo>
                    <a:pt x="26149" y="45097"/>
                  </a:lnTo>
                  <a:lnTo>
                    <a:pt x="24980" y="45097"/>
                  </a:lnTo>
                  <a:lnTo>
                    <a:pt x="16725" y="46863"/>
                  </a:lnTo>
                  <a:lnTo>
                    <a:pt x="13436" y="49517"/>
                  </a:lnTo>
                  <a:lnTo>
                    <a:pt x="29095" y="53492"/>
                  </a:lnTo>
                  <a:lnTo>
                    <a:pt x="35229" y="61887"/>
                  </a:lnTo>
                  <a:lnTo>
                    <a:pt x="37579" y="71628"/>
                  </a:lnTo>
                  <a:lnTo>
                    <a:pt x="38404" y="85318"/>
                  </a:lnTo>
                  <a:lnTo>
                    <a:pt x="38404" y="89306"/>
                  </a:lnTo>
                  <a:lnTo>
                    <a:pt x="37223" y="103009"/>
                  </a:lnTo>
                  <a:lnTo>
                    <a:pt x="34747" y="113182"/>
                  </a:lnTo>
                  <a:lnTo>
                    <a:pt x="30276" y="119367"/>
                  </a:lnTo>
                  <a:lnTo>
                    <a:pt x="22504" y="122453"/>
                  </a:lnTo>
                  <a:lnTo>
                    <a:pt x="20853" y="122453"/>
                  </a:lnTo>
                  <a:lnTo>
                    <a:pt x="12725" y="119799"/>
                  </a:lnTo>
                  <a:lnTo>
                    <a:pt x="7772" y="110959"/>
                  </a:lnTo>
                  <a:lnTo>
                    <a:pt x="9423" y="104775"/>
                  </a:lnTo>
                  <a:lnTo>
                    <a:pt x="10604" y="97701"/>
                  </a:lnTo>
                  <a:lnTo>
                    <a:pt x="9779" y="92392"/>
                  </a:lnTo>
                  <a:lnTo>
                    <a:pt x="5651" y="89750"/>
                  </a:lnTo>
                  <a:lnTo>
                    <a:pt x="1651" y="92392"/>
                  </a:lnTo>
                  <a:lnTo>
                    <a:pt x="0" y="100355"/>
                  </a:lnTo>
                  <a:lnTo>
                    <a:pt x="1181" y="109639"/>
                  </a:lnTo>
                  <a:lnTo>
                    <a:pt x="6946" y="118910"/>
                  </a:lnTo>
                  <a:lnTo>
                    <a:pt x="14249" y="125107"/>
                  </a:lnTo>
                  <a:lnTo>
                    <a:pt x="22504" y="126873"/>
                  </a:lnTo>
                  <a:lnTo>
                    <a:pt x="27800" y="126441"/>
                  </a:lnTo>
                  <a:lnTo>
                    <a:pt x="35572" y="122453"/>
                  </a:lnTo>
                  <a:lnTo>
                    <a:pt x="41351" y="115379"/>
                  </a:lnTo>
                  <a:lnTo>
                    <a:pt x="43827" y="109194"/>
                  </a:lnTo>
                  <a:lnTo>
                    <a:pt x="46647" y="97701"/>
                  </a:lnTo>
                  <a:lnTo>
                    <a:pt x="47472" y="8355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1" name="object 151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893794" y="1892936"/>
              <a:ext cx="117450" cy="125099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5710987" y="1693125"/>
              <a:ext cx="31115" cy="102870"/>
            </a:xfrm>
            <a:custGeom>
              <a:avLst/>
              <a:gdLst/>
              <a:ahLst/>
              <a:cxnLst/>
              <a:rect l="l" t="t" r="r" b="b"/>
              <a:pathLst>
                <a:path w="31114" h="102869">
                  <a:moveTo>
                    <a:pt x="18825" y="0"/>
                  </a:moveTo>
                  <a:lnTo>
                    <a:pt x="17187" y="0"/>
                  </a:lnTo>
                  <a:lnTo>
                    <a:pt x="12275" y="7073"/>
                  </a:lnTo>
                  <a:lnTo>
                    <a:pt x="10637" y="8407"/>
                  </a:lnTo>
                  <a:lnTo>
                    <a:pt x="3687" y="9281"/>
                  </a:lnTo>
                  <a:lnTo>
                    <a:pt x="0" y="9281"/>
                  </a:lnTo>
                  <a:lnTo>
                    <a:pt x="0" y="12824"/>
                  </a:lnTo>
                  <a:lnTo>
                    <a:pt x="7775" y="12824"/>
                  </a:lnTo>
                  <a:lnTo>
                    <a:pt x="11049" y="14146"/>
                  </a:lnTo>
                  <a:lnTo>
                    <a:pt x="11874" y="18126"/>
                  </a:lnTo>
                  <a:lnTo>
                    <a:pt x="11874" y="89295"/>
                  </a:lnTo>
                  <a:lnTo>
                    <a:pt x="10237" y="96369"/>
                  </a:lnTo>
                  <a:lnTo>
                    <a:pt x="3687" y="99026"/>
                  </a:lnTo>
                  <a:lnTo>
                    <a:pt x="0" y="99026"/>
                  </a:lnTo>
                  <a:lnTo>
                    <a:pt x="0" y="102556"/>
                  </a:lnTo>
                  <a:lnTo>
                    <a:pt x="31100" y="102556"/>
                  </a:lnTo>
                  <a:lnTo>
                    <a:pt x="31100" y="99026"/>
                  </a:lnTo>
                  <a:lnTo>
                    <a:pt x="27012" y="99026"/>
                  </a:lnTo>
                  <a:lnTo>
                    <a:pt x="20874" y="96369"/>
                  </a:lnTo>
                  <a:lnTo>
                    <a:pt x="18825" y="89295"/>
                  </a:lnTo>
                  <a:lnTo>
                    <a:pt x="1882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6" name="object 156"/>
            <p:cNvSpPr/>
            <p:nvPr/>
          </p:nvSpPr>
          <p:spPr>
            <a:xfrm>
              <a:off x="5515762" y="1091553"/>
              <a:ext cx="1943100" cy="1247140"/>
            </a:xfrm>
            <a:custGeom>
              <a:avLst/>
              <a:gdLst/>
              <a:ahLst/>
              <a:cxnLst/>
              <a:rect l="l" t="t" r="r" b="b"/>
              <a:pathLst>
                <a:path w="1943100" h="1247139">
                  <a:moveTo>
                    <a:pt x="140788" y="366854"/>
                  </a:moveTo>
                  <a:lnTo>
                    <a:pt x="118275" y="444211"/>
                  </a:lnTo>
                </a:path>
                <a:path w="1943100" h="1247139">
                  <a:moveTo>
                    <a:pt x="1590903" y="1113907"/>
                  </a:moveTo>
                  <a:lnTo>
                    <a:pt x="1662528" y="1089593"/>
                  </a:lnTo>
                </a:path>
                <a:path w="1943100" h="1247139">
                  <a:moveTo>
                    <a:pt x="280350" y="1089593"/>
                  </a:moveTo>
                  <a:lnTo>
                    <a:pt x="333562" y="1109927"/>
                  </a:lnTo>
                </a:path>
                <a:path w="1943100" h="1247139">
                  <a:moveTo>
                    <a:pt x="122375" y="881834"/>
                  </a:moveTo>
                  <a:lnTo>
                    <a:pt x="120738" y="873438"/>
                  </a:lnTo>
                </a:path>
                <a:path w="1943100" h="1247139">
                  <a:moveTo>
                    <a:pt x="341337" y="194013"/>
                  </a:moveTo>
                  <a:lnTo>
                    <a:pt x="245975" y="236453"/>
                  </a:lnTo>
                </a:path>
                <a:path w="1943100" h="1247139">
                  <a:moveTo>
                    <a:pt x="340924" y="194450"/>
                  </a:moveTo>
                  <a:lnTo>
                    <a:pt x="245975" y="236453"/>
                  </a:lnTo>
                </a:path>
                <a:path w="1943100" h="1247139">
                  <a:moveTo>
                    <a:pt x="84725" y="808008"/>
                  </a:moveTo>
                  <a:lnTo>
                    <a:pt x="84725" y="497692"/>
                  </a:lnTo>
                </a:path>
                <a:path w="1943100" h="1247139">
                  <a:moveTo>
                    <a:pt x="84725" y="808008"/>
                  </a:moveTo>
                  <a:lnTo>
                    <a:pt x="95363" y="896866"/>
                  </a:lnTo>
                  <a:lnTo>
                    <a:pt x="126875" y="979526"/>
                  </a:lnTo>
                  <a:lnTo>
                    <a:pt x="177213" y="1050247"/>
                  </a:lnTo>
                  <a:lnTo>
                    <a:pt x="243112" y="1104625"/>
                  </a:lnTo>
                  <a:lnTo>
                    <a:pt x="319237" y="1139106"/>
                  </a:lnTo>
                  <a:lnTo>
                    <a:pt x="401499" y="1150596"/>
                  </a:lnTo>
                </a:path>
                <a:path w="1943100" h="1247139">
                  <a:moveTo>
                    <a:pt x="1541308" y="1150596"/>
                  </a:moveTo>
                  <a:lnTo>
                    <a:pt x="401499" y="1150596"/>
                  </a:lnTo>
                </a:path>
                <a:path w="1943100" h="1247139">
                  <a:moveTo>
                    <a:pt x="1662528" y="216119"/>
                  </a:moveTo>
                  <a:lnTo>
                    <a:pt x="1591256" y="191805"/>
                  </a:lnTo>
                </a:path>
                <a:path w="1943100" h="1247139">
                  <a:moveTo>
                    <a:pt x="1822151" y="432710"/>
                  </a:moveTo>
                  <a:lnTo>
                    <a:pt x="1783276" y="330165"/>
                  </a:lnTo>
                </a:path>
                <a:path w="1943100" h="1247139">
                  <a:moveTo>
                    <a:pt x="1662056" y="216119"/>
                  </a:moveTo>
                  <a:lnTo>
                    <a:pt x="1590903" y="191805"/>
                  </a:lnTo>
                </a:path>
                <a:path w="1943100" h="1247139">
                  <a:moveTo>
                    <a:pt x="140788" y="366854"/>
                  </a:moveTo>
                  <a:lnTo>
                    <a:pt x="118275" y="444211"/>
                  </a:lnTo>
                </a:path>
                <a:path w="1943100" h="1247139">
                  <a:moveTo>
                    <a:pt x="122375" y="881386"/>
                  </a:moveTo>
                  <a:lnTo>
                    <a:pt x="141612" y="941066"/>
                  </a:lnTo>
                </a:path>
                <a:path w="1943100" h="1247139">
                  <a:moveTo>
                    <a:pt x="332737" y="1109490"/>
                  </a:moveTo>
                  <a:lnTo>
                    <a:pt x="340524" y="1111698"/>
                  </a:lnTo>
                </a:path>
                <a:path w="1943100" h="1247139">
                  <a:moveTo>
                    <a:pt x="1590903" y="1113907"/>
                  </a:moveTo>
                  <a:lnTo>
                    <a:pt x="1662528" y="1089593"/>
                  </a:lnTo>
                </a:path>
                <a:path w="1943100" h="1247139">
                  <a:moveTo>
                    <a:pt x="1662881" y="216555"/>
                  </a:moveTo>
                  <a:lnTo>
                    <a:pt x="1603508" y="194899"/>
                  </a:lnTo>
                  <a:lnTo>
                    <a:pt x="1541308" y="187377"/>
                  </a:lnTo>
                </a:path>
                <a:path w="1943100" h="1247139">
                  <a:moveTo>
                    <a:pt x="140788" y="366854"/>
                  </a:moveTo>
                  <a:lnTo>
                    <a:pt x="118275" y="444211"/>
                  </a:lnTo>
                </a:path>
                <a:path w="1943100" h="1247139">
                  <a:moveTo>
                    <a:pt x="1662528" y="216555"/>
                  </a:moveTo>
                  <a:lnTo>
                    <a:pt x="1603508" y="194899"/>
                  </a:lnTo>
                  <a:lnTo>
                    <a:pt x="1541308" y="187377"/>
                  </a:lnTo>
                </a:path>
                <a:path w="1943100" h="1247139">
                  <a:moveTo>
                    <a:pt x="1590903" y="1113907"/>
                  </a:moveTo>
                  <a:lnTo>
                    <a:pt x="1662528" y="1089593"/>
                  </a:lnTo>
                </a:path>
                <a:path w="1943100" h="1247139">
                  <a:moveTo>
                    <a:pt x="280350" y="1089593"/>
                  </a:moveTo>
                  <a:lnTo>
                    <a:pt x="333562" y="1109927"/>
                  </a:lnTo>
                </a:path>
                <a:path w="1943100" h="1247139">
                  <a:moveTo>
                    <a:pt x="122375" y="881834"/>
                  </a:moveTo>
                  <a:lnTo>
                    <a:pt x="120738" y="873438"/>
                  </a:lnTo>
                </a:path>
                <a:path w="1943100" h="1247139">
                  <a:moveTo>
                    <a:pt x="114188" y="497692"/>
                  </a:moveTo>
                  <a:lnTo>
                    <a:pt x="84725" y="497692"/>
                  </a:lnTo>
                </a:path>
                <a:path w="1943100" h="1247139">
                  <a:moveTo>
                    <a:pt x="341337" y="194013"/>
                  </a:moveTo>
                  <a:lnTo>
                    <a:pt x="245975" y="236453"/>
                  </a:lnTo>
                </a:path>
                <a:path w="1943100" h="1247139">
                  <a:moveTo>
                    <a:pt x="401499" y="155553"/>
                  </a:moveTo>
                  <a:lnTo>
                    <a:pt x="401499" y="187377"/>
                  </a:lnTo>
                  <a:lnTo>
                    <a:pt x="327012" y="197993"/>
                  </a:lnTo>
                  <a:lnTo>
                    <a:pt x="257849" y="228931"/>
                  </a:lnTo>
                  <a:lnTo>
                    <a:pt x="198087" y="278444"/>
                  </a:lnTo>
                  <a:lnTo>
                    <a:pt x="152662" y="342540"/>
                  </a:lnTo>
                  <a:lnTo>
                    <a:pt x="124013" y="417241"/>
                  </a:lnTo>
                  <a:lnTo>
                    <a:pt x="114188" y="497692"/>
                  </a:lnTo>
                </a:path>
                <a:path w="1943100" h="1247139">
                  <a:moveTo>
                    <a:pt x="401499" y="155553"/>
                  </a:moveTo>
                  <a:lnTo>
                    <a:pt x="319237" y="167042"/>
                  </a:lnTo>
                  <a:lnTo>
                    <a:pt x="243112" y="201086"/>
                  </a:lnTo>
                  <a:lnTo>
                    <a:pt x="177213" y="255453"/>
                  </a:lnTo>
                  <a:lnTo>
                    <a:pt x="126875" y="326622"/>
                  </a:lnTo>
                  <a:lnTo>
                    <a:pt x="95363" y="409282"/>
                  </a:lnTo>
                  <a:lnTo>
                    <a:pt x="84725" y="497692"/>
                  </a:lnTo>
                </a:path>
                <a:path w="1943100" h="1247139">
                  <a:moveTo>
                    <a:pt x="114188" y="497692"/>
                  </a:moveTo>
                  <a:lnTo>
                    <a:pt x="114188" y="808008"/>
                  </a:lnTo>
                </a:path>
                <a:path w="1943100" h="1247139">
                  <a:moveTo>
                    <a:pt x="114188" y="497692"/>
                  </a:moveTo>
                  <a:lnTo>
                    <a:pt x="84725" y="497692"/>
                  </a:lnTo>
                </a:path>
                <a:path w="1943100" h="1247139">
                  <a:moveTo>
                    <a:pt x="84725" y="808008"/>
                  </a:moveTo>
                  <a:lnTo>
                    <a:pt x="114188" y="808008"/>
                  </a:lnTo>
                </a:path>
                <a:path w="1943100" h="1247139">
                  <a:moveTo>
                    <a:pt x="84725" y="808008"/>
                  </a:moveTo>
                  <a:lnTo>
                    <a:pt x="84725" y="497692"/>
                  </a:lnTo>
                </a:path>
                <a:path w="1943100" h="1247139">
                  <a:moveTo>
                    <a:pt x="401499" y="1118772"/>
                  </a:moveTo>
                  <a:lnTo>
                    <a:pt x="401499" y="1150596"/>
                  </a:lnTo>
                </a:path>
                <a:path w="1943100" h="1247139">
                  <a:moveTo>
                    <a:pt x="84725" y="808008"/>
                  </a:moveTo>
                  <a:lnTo>
                    <a:pt x="114188" y="808008"/>
                  </a:lnTo>
                  <a:lnTo>
                    <a:pt x="124013" y="888459"/>
                  </a:lnTo>
                  <a:lnTo>
                    <a:pt x="152662" y="963608"/>
                  </a:lnTo>
                  <a:lnTo>
                    <a:pt x="198087" y="1027705"/>
                  </a:lnTo>
                  <a:lnTo>
                    <a:pt x="257849" y="1077218"/>
                  </a:lnTo>
                  <a:lnTo>
                    <a:pt x="327012" y="1108156"/>
                  </a:lnTo>
                  <a:lnTo>
                    <a:pt x="401499" y="1118772"/>
                  </a:lnTo>
                </a:path>
                <a:path w="1943100" h="1247139">
                  <a:moveTo>
                    <a:pt x="84725" y="808008"/>
                  </a:moveTo>
                  <a:lnTo>
                    <a:pt x="95363" y="896866"/>
                  </a:lnTo>
                  <a:lnTo>
                    <a:pt x="126875" y="979526"/>
                  </a:lnTo>
                  <a:lnTo>
                    <a:pt x="177213" y="1050247"/>
                  </a:lnTo>
                  <a:lnTo>
                    <a:pt x="243112" y="1104625"/>
                  </a:lnTo>
                  <a:lnTo>
                    <a:pt x="319237" y="1139106"/>
                  </a:lnTo>
                  <a:lnTo>
                    <a:pt x="401499" y="1150596"/>
                  </a:lnTo>
                </a:path>
                <a:path w="1943100" h="1247139">
                  <a:moveTo>
                    <a:pt x="401499" y="1118772"/>
                  </a:moveTo>
                  <a:lnTo>
                    <a:pt x="1541308" y="1118772"/>
                  </a:lnTo>
                </a:path>
                <a:path w="1943100" h="1247139">
                  <a:moveTo>
                    <a:pt x="401499" y="1118772"/>
                  </a:moveTo>
                  <a:lnTo>
                    <a:pt x="401499" y="1150596"/>
                  </a:lnTo>
                </a:path>
                <a:path w="1943100" h="1247139">
                  <a:moveTo>
                    <a:pt x="1541308" y="1150596"/>
                  </a:moveTo>
                  <a:lnTo>
                    <a:pt x="1541308" y="1118772"/>
                  </a:lnTo>
                </a:path>
                <a:path w="1943100" h="1247139">
                  <a:moveTo>
                    <a:pt x="1541308" y="1150596"/>
                  </a:moveTo>
                  <a:lnTo>
                    <a:pt x="401499" y="1150596"/>
                  </a:lnTo>
                </a:path>
                <a:path w="1943100" h="1247139">
                  <a:moveTo>
                    <a:pt x="1541308" y="1150596"/>
                  </a:moveTo>
                  <a:lnTo>
                    <a:pt x="1541308" y="1118772"/>
                  </a:lnTo>
                  <a:lnTo>
                    <a:pt x="1615877" y="1108156"/>
                  </a:lnTo>
                  <a:lnTo>
                    <a:pt x="1685028" y="1077218"/>
                  </a:lnTo>
                  <a:lnTo>
                    <a:pt x="1744754" y="1027705"/>
                  </a:lnTo>
                  <a:lnTo>
                    <a:pt x="1790227" y="963608"/>
                  </a:lnTo>
                  <a:lnTo>
                    <a:pt x="1818853" y="888459"/>
                  </a:lnTo>
                  <a:lnTo>
                    <a:pt x="1828631" y="808008"/>
                  </a:lnTo>
                </a:path>
                <a:path w="1943100" h="1247139">
                  <a:moveTo>
                    <a:pt x="1541308" y="1150596"/>
                  </a:moveTo>
                  <a:lnTo>
                    <a:pt x="1623652" y="1139106"/>
                  </a:lnTo>
                  <a:lnTo>
                    <a:pt x="1699753" y="1104625"/>
                  </a:lnTo>
                  <a:lnTo>
                    <a:pt x="1765606" y="1050247"/>
                  </a:lnTo>
                  <a:lnTo>
                    <a:pt x="1815908" y="979526"/>
                  </a:lnTo>
                  <a:lnTo>
                    <a:pt x="1847479" y="896866"/>
                  </a:lnTo>
                  <a:lnTo>
                    <a:pt x="1858081" y="808008"/>
                  </a:lnTo>
                </a:path>
                <a:path w="1943100" h="1247139">
                  <a:moveTo>
                    <a:pt x="1828631" y="808008"/>
                  </a:moveTo>
                  <a:lnTo>
                    <a:pt x="1828631" y="497692"/>
                  </a:lnTo>
                </a:path>
                <a:path w="1943100" h="1247139">
                  <a:moveTo>
                    <a:pt x="1858081" y="497692"/>
                  </a:moveTo>
                  <a:lnTo>
                    <a:pt x="1828631" y="497692"/>
                  </a:lnTo>
                </a:path>
                <a:path w="1943100" h="1247139">
                  <a:moveTo>
                    <a:pt x="1858081" y="497692"/>
                  </a:moveTo>
                  <a:lnTo>
                    <a:pt x="1858081" y="808008"/>
                  </a:lnTo>
                </a:path>
                <a:path w="1943100" h="1247139">
                  <a:moveTo>
                    <a:pt x="1541308" y="187377"/>
                  </a:moveTo>
                  <a:lnTo>
                    <a:pt x="1541308" y="155553"/>
                  </a:lnTo>
                </a:path>
                <a:path w="1943100" h="1247139">
                  <a:moveTo>
                    <a:pt x="1662528" y="216119"/>
                  </a:moveTo>
                  <a:lnTo>
                    <a:pt x="1590903" y="191805"/>
                  </a:lnTo>
                </a:path>
                <a:path w="1943100" h="1247139">
                  <a:moveTo>
                    <a:pt x="1822151" y="432710"/>
                  </a:moveTo>
                  <a:lnTo>
                    <a:pt x="1783276" y="329716"/>
                  </a:lnTo>
                </a:path>
                <a:path w="1943100" h="1247139">
                  <a:moveTo>
                    <a:pt x="1858081" y="497692"/>
                  </a:moveTo>
                  <a:lnTo>
                    <a:pt x="1828631" y="497692"/>
                  </a:lnTo>
                  <a:lnTo>
                    <a:pt x="1818853" y="417241"/>
                  </a:lnTo>
                  <a:lnTo>
                    <a:pt x="1790227" y="342540"/>
                  </a:lnTo>
                  <a:lnTo>
                    <a:pt x="1744754" y="278444"/>
                  </a:lnTo>
                  <a:lnTo>
                    <a:pt x="1685028" y="228931"/>
                  </a:lnTo>
                  <a:lnTo>
                    <a:pt x="1615877" y="197993"/>
                  </a:lnTo>
                  <a:lnTo>
                    <a:pt x="1541308" y="187377"/>
                  </a:lnTo>
                </a:path>
                <a:path w="1943100" h="1247139">
                  <a:moveTo>
                    <a:pt x="1858081" y="497692"/>
                  </a:moveTo>
                  <a:lnTo>
                    <a:pt x="1847479" y="409282"/>
                  </a:lnTo>
                  <a:lnTo>
                    <a:pt x="1815908" y="326622"/>
                  </a:lnTo>
                  <a:lnTo>
                    <a:pt x="1765606" y="255453"/>
                  </a:lnTo>
                  <a:lnTo>
                    <a:pt x="1699753" y="201086"/>
                  </a:lnTo>
                  <a:lnTo>
                    <a:pt x="1623652" y="167042"/>
                  </a:lnTo>
                  <a:lnTo>
                    <a:pt x="1541308" y="155553"/>
                  </a:lnTo>
                </a:path>
                <a:path w="1943100" h="1247139">
                  <a:moveTo>
                    <a:pt x="1541308" y="187377"/>
                  </a:moveTo>
                  <a:lnTo>
                    <a:pt x="401499" y="187377"/>
                  </a:lnTo>
                </a:path>
                <a:path w="1943100" h="1247139">
                  <a:moveTo>
                    <a:pt x="1541308" y="187377"/>
                  </a:moveTo>
                  <a:lnTo>
                    <a:pt x="1541308" y="155553"/>
                  </a:lnTo>
                </a:path>
                <a:path w="1943100" h="1247139">
                  <a:moveTo>
                    <a:pt x="401499" y="155553"/>
                  </a:moveTo>
                  <a:lnTo>
                    <a:pt x="401499" y="187377"/>
                  </a:lnTo>
                </a:path>
                <a:path w="1943100" h="1247139">
                  <a:moveTo>
                    <a:pt x="401499" y="155553"/>
                  </a:moveTo>
                  <a:lnTo>
                    <a:pt x="1541308" y="155553"/>
                  </a:lnTo>
                </a:path>
                <a:path w="1943100" h="1247139">
                  <a:moveTo>
                    <a:pt x="1541308" y="187377"/>
                  </a:moveTo>
                  <a:lnTo>
                    <a:pt x="401499" y="187377"/>
                  </a:lnTo>
                  <a:lnTo>
                    <a:pt x="327012" y="197993"/>
                  </a:lnTo>
                  <a:lnTo>
                    <a:pt x="257849" y="228931"/>
                  </a:lnTo>
                  <a:lnTo>
                    <a:pt x="198087" y="278444"/>
                  </a:lnTo>
                  <a:lnTo>
                    <a:pt x="152662" y="342540"/>
                  </a:lnTo>
                  <a:lnTo>
                    <a:pt x="124013" y="417241"/>
                  </a:lnTo>
                  <a:lnTo>
                    <a:pt x="114188" y="497692"/>
                  </a:lnTo>
                  <a:lnTo>
                    <a:pt x="114188" y="808008"/>
                  </a:lnTo>
                  <a:lnTo>
                    <a:pt x="124013" y="888459"/>
                  </a:lnTo>
                  <a:lnTo>
                    <a:pt x="152662" y="963608"/>
                  </a:lnTo>
                  <a:lnTo>
                    <a:pt x="198087" y="1027705"/>
                  </a:lnTo>
                  <a:lnTo>
                    <a:pt x="257849" y="1077218"/>
                  </a:lnTo>
                  <a:lnTo>
                    <a:pt x="327012" y="1108156"/>
                  </a:lnTo>
                  <a:lnTo>
                    <a:pt x="401499" y="1118772"/>
                  </a:lnTo>
                  <a:lnTo>
                    <a:pt x="1541308" y="1118772"/>
                  </a:lnTo>
                  <a:lnTo>
                    <a:pt x="1615877" y="1108156"/>
                  </a:lnTo>
                  <a:lnTo>
                    <a:pt x="1685028" y="1077218"/>
                  </a:lnTo>
                  <a:lnTo>
                    <a:pt x="1744754" y="1027705"/>
                  </a:lnTo>
                  <a:lnTo>
                    <a:pt x="1790227" y="963608"/>
                  </a:lnTo>
                  <a:lnTo>
                    <a:pt x="1818853" y="888459"/>
                  </a:lnTo>
                  <a:lnTo>
                    <a:pt x="1828631" y="808008"/>
                  </a:lnTo>
                  <a:lnTo>
                    <a:pt x="1828631" y="497692"/>
                  </a:lnTo>
                  <a:lnTo>
                    <a:pt x="1818853" y="417241"/>
                  </a:lnTo>
                  <a:lnTo>
                    <a:pt x="1790227" y="342540"/>
                  </a:lnTo>
                  <a:lnTo>
                    <a:pt x="1744754" y="278444"/>
                  </a:lnTo>
                  <a:lnTo>
                    <a:pt x="1685028" y="228931"/>
                  </a:lnTo>
                  <a:lnTo>
                    <a:pt x="1615877" y="197993"/>
                  </a:lnTo>
                  <a:lnTo>
                    <a:pt x="1541308" y="187377"/>
                  </a:lnTo>
                </a:path>
                <a:path w="1943100" h="1247139">
                  <a:moveTo>
                    <a:pt x="0" y="506974"/>
                  </a:moveTo>
                  <a:lnTo>
                    <a:pt x="84725" y="506974"/>
                  </a:lnTo>
                </a:path>
                <a:path w="1943100" h="1247139">
                  <a:moveTo>
                    <a:pt x="86362" y="461452"/>
                  </a:moveTo>
                  <a:lnTo>
                    <a:pt x="0" y="461452"/>
                  </a:lnTo>
                  <a:lnTo>
                    <a:pt x="0" y="506974"/>
                  </a:lnTo>
                </a:path>
                <a:path w="1943100" h="1247139">
                  <a:moveTo>
                    <a:pt x="0" y="844697"/>
                  </a:moveTo>
                  <a:lnTo>
                    <a:pt x="0" y="799175"/>
                  </a:lnTo>
                </a:path>
                <a:path w="1943100" h="1247139">
                  <a:moveTo>
                    <a:pt x="0" y="876532"/>
                  </a:moveTo>
                  <a:lnTo>
                    <a:pt x="0" y="844697"/>
                  </a:lnTo>
                </a:path>
                <a:path w="1943100" h="1247139">
                  <a:moveTo>
                    <a:pt x="0" y="506974"/>
                  </a:moveTo>
                  <a:lnTo>
                    <a:pt x="0" y="461452"/>
                  </a:lnTo>
                  <a:lnTo>
                    <a:pt x="0" y="429179"/>
                  </a:lnTo>
                </a:path>
                <a:path w="1943100" h="1247139">
                  <a:moveTo>
                    <a:pt x="0" y="799175"/>
                  </a:moveTo>
                  <a:lnTo>
                    <a:pt x="0" y="844697"/>
                  </a:lnTo>
                  <a:lnTo>
                    <a:pt x="86362" y="844697"/>
                  </a:lnTo>
                </a:path>
                <a:path w="1943100" h="1247139">
                  <a:moveTo>
                    <a:pt x="84725" y="799175"/>
                  </a:moveTo>
                  <a:lnTo>
                    <a:pt x="0" y="799175"/>
                  </a:lnTo>
                </a:path>
                <a:path w="1943100" h="1247139">
                  <a:moveTo>
                    <a:pt x="1858081" y="506974"/>
                  </a:moveTo>
                  <a:lnTo>
                    <a:pt x="1942782" y="506974"/>
                  </a:lnTo>
                </a:path>
                <a:path w="1943100" h="1247139">
                  <a:moveTo>
                    <a:pt x="0" y="506974"/>
                  </a:moveTo>
                  <a:lnTo>
                    <a:pt x="84725" y="506974"/>
                  </a:lnTo>
                </a:path>
                <a:path w="1943100" h="1247139">
                  <a:moveTo>
                    <a:pt x="0" y="429179"/>
                  </a:moveTo>
                  <a:lnTo>
                    <a:pt x="0" y="506974"/>
                  </a:lnTo>
                </a:path>
                <a:path w="1943100" h="1247139">
                  <a:moveTo>
                    <a:pt x="0" y="799175"/>
                  </a:moveTo>
                  <a:lnTo>
                    <a:pt x="0" y="876532"/>
                  </a:lnTo>
                  <a:lnTo>
                    <a:pt x="84725" y="876532"/>
                  </a:lnTo>
                </a:path>
                <a:path w="1943100" h="1247139">
                  <a:moveTo>
                    <a:pt x="1942782" y="461452"/>
                  </a:moveTo>
                  <a:lnTo>
                    <a:pt x="1942782" y="506974"/>
                  </a:lnTo>
                </a:path>
                <a:path w="1943100" h="1247139">
                  <a:moveTo>
                    <a:pt x="1942782" y="429179"/>
                  </a:moveTo>
                  <a:lnTo>
                    <a:pt x="1942782" y="461452"/>
                  </a:lnTo>
                </a:path>
                <a:path w="1943100" h="1247139">
                  <a:moveTo>
                    <a:pt x="86362" y="844697"/>
                  </a:moveTo>
                  <a:lnTo>
                    <a:pt x="0" y="844697"/>
                  </a:lnTo>
                  <a:lnTo>
                    <a:pt x="0" y="876532"/>
                  </a:lnTo>
                  <a:lnTo>
                    <a:pt x="84725" y="876532"/>
                  </a:lnTo>
                  <a:lnTo>
                    <a:pt x="84725" y="1017986"/>
                  </a:lnTo>
                  <a:lnTo>
                    <a:pt x="94950" y="1088707"/>
                  </a:lnTo>
                  <a:lnTo>
                    <a:pt x="124825" y="1152367"/>
                  </a:lnTo>
                  <a:lnTo>
                    <a:pt x="171487" y="1202756"/>
                  </a:lnTo>
                  <a:lnTo>
                    <a:pt x="230425" y="1235468"/>
                  </a:lnTo>
                  <a:lnTo>
                    <a:pt x="295912" y="1246518"/>
                  </a:lnTo>
                  <a:lnTo>
                    <a:pt x="321286" y="1246518"/>
                  </a:lnTo>
                  <a:lnTo>
                    <a:pt x="321286" y="1209829"/>
                  </a:lnTo>
                  <a:lnTo>
                    <a:pt x="405598" y="1209829"/>
                  </a:lnTo>
                  <a:lnTo>
                    <a:pt x="405598" y="1246518"/>
                  </a:lnTo>
                  <a:lnTo>
                    <a:pt x="1537302" y="1246518"/>
                  </a:lnTo>
                  <a:lnTo>
                    <a:pt x="1537302" y="1209829"/>
                  </a:lnTo>
                  <a:lnTo>
                    <a:pt x="1621532" y="1209829"/>
                  </a:lnTo>
                </a:path>
                <a:path w="1943100" h="1247139">
                  <a:moveTo>
                    <a:pt x="1856432" y="461452"/>
                  </a:moveTo>
                  <a:lnTo>
                    <a:pt x="1942782" y="461452"/>
                  </a:lnTo>
                  <a:lnTo>
                    <a:pt x="1942782" y="429179"/>
                  </a:lnTo>
                  <a:lnTo>
                    <a:pt x="1858081" y="429179"/>
                  </a:lnTo>
                  <a:lnTo>
                    <a:pt x="1858081" y="287725"/>
                  </a:lnTo>
                  <a:lnTo>
                    <a:pt x="1847833" y="217441"/>
                  </a:lnTo>
                  <a:lnTo>
                    <a:pt x="1818028" y="153782"/>
                  </a:lnTo>
                  <a:lnTo>
                    <a:pt x="1771378" y="102970"/>
                  </a:lnTo>
                  <a:lnTo>
                    <a:pt x="1712358" y="70732"/>
                  </a:lnTo>
                  <a:lnTo>
                    <a:pt x="1646977" y="59632"/>
                  </a:lnTo>
                  <a:lnTo>
                    <a:pt x="1342809" y="59632"/>
                  </a:lnTo>
                  <a:lnTo>
                    <a:pt x="1342809" y="0"/>
                  </a:lnTo>
                  <a:lnTo>
                    <a:pt x="1106730" y="0"/>
                  </a:lnTo>
                  <a:lnTo>
                    <a:pt x="1106730" y="59632"/>
                  </a:lnTo>
                  <a:lnTo>
                    <a:pt x="836147" y="59632"/>
                  </a:lnTo>
                  <a:lnTo>
                    <a:pt x="836147" y="0"/>
                  </a:lnTo>
                  <a:lnTo>
                    <a:pt x="599586" y="0"/>
                  </a:lnTo>
                  <a:lnTo>
                    <a:pt x="599586" y="59632"/>
                  </a:lnTo>
                  <a:lnTo>
                    <a:pt x="295912" y="59632"/>
                  </a:lnTo>
                  <a:lnTo>
                    <a:pt x="230425" y="70732"/>
                  </a:lnTo>
                  <a:lnTo>
                    <a:pt x="171487" y="102970"/>
                  </a:lnTo>
                  <a:lnTo>
                    <a:pt x="124825" y="153782"/>
                  </a:lnTo>
                  <a:lnTo>
                    <a:pt x="94950" y="217441"/>
                  </a:lnTo>
                  <a:lnTo>
                    <a:pt x="84725" y="287725"/>
                  </a:lnTo>
                  <a:lnTo>
                    <a:pt x="84725" y="429179"/>
                  </a:lnTo>
                  <a:lnTo>
                    <a:pt x="0" y="429179"/>
                  </a:lnTo>
                  <a:lnTo>
                    <a:pt x="0" y="461452"/>
                  </a:lnTo>
                  <a:lnTo>
                    <a:pt x="86362" y="461452"/>
                  </a:lnTo>
                </a:path>
                <a:path w="1943100" h="1247139">
                  <a:moveTo>
                    <a:pt x="1858081" y="287725"/>
                  </a:moveTo>
                  <a:lnTo>
                    <a:pt x="1858081" y="429179"/>
                  </a:lnTo>
                </a:path>
                <a:path w="1943100" h="1247139">
                  <a:moveTo>
                    <a:pt x="1858081" y="287725"/>
                  </a:moveTo>
                  <a:lnTo>
                    <a:pt x="1847833" y="217441"/>
                  </a:lnTo>
                  <a:lnTo>
                    <a:pt x="1818028" y="153782"/>
                  </a:lnTo>
                  <a:lnTo>
                    <a:pt x="1771378" y="102970"/>
                  </a:lnTo>
                  <a:lnTo>
                    <a:pt x="1712358" y="70732"/>
                  </a:lnTo>
                  <a:lnTo>
                    <a:pt x="1646977" y="59632"/>
                  </a:lnTo>
                </a:path>
                <a:path w="1943100" h="1247139">
                  <a:moveTo>
                    <a:pt x="1106730" y="0"/>
                  </a:moveTo>
                  <a:lnTo>
                    <a:pt x="1106730" y="59632"/>
                  </a:lnTo>
                </a:path>
                <a:path w="1943100" h="1247139">
                  <a:moveTo>
                    <a:pt x="599586" y="0"/>
                  </a:moveTo>
                  <a:lnTo>
                    <a:pt x="599586" y="59632"/>
                  </a:lnTo>
                </a:path>
                <a:path w="1943100" h="1247139">
                  <a:moveTo>
                    <a:pt x="146525" y="126350"/>
                  </a:moveTo>
                  <a:lnTo>
                    <a:pt x="112963" y="173679"/>
                  </a:lnTo>
                  <a:lnTo>
                    <a:pt x="91675" y="228494"/>
                  </a:lnTo>
                  <a:lnTo>
                    <a:pt x="84725" y="287725"/>
                  </a:lnTo>
                  <a:lnTo>
                    <a:pt x="84725" y="429179"/>
                  </a:lnTo>
                </a:path>
                <a:path w="1943100" h="1247139">
                  <a:moveTo>
                    <a:pt x="321286" y="1209829"/>
                  </a:moveTo>
                  <a:lnTo>
                    <a:pt x="405598" y="1209829"/>
                  </a:lnTo>
                </a:path>
                <a:path w="1943100" h="1247139">
                  <a:moveTo>
                    <a:pt x="84725" y="876532"/>
                  </a:moveTo>
                  <a:lnTo>
                    <a:pt x="84725" y="1017986"/>
                  </a:lnTo>
                  <a:lnTo>
                    <a:pt x="94950" y="1088707"/>
                  </a:lnTo>
                  <a:lnTo>
                    <a:pt x="124825" y="1152367"/>
                  </a:lnTo>
                  <a:lnTo>
                    <a:pt x="171487" y="1202756"/>
                  </a:lnTo>
                  <a:lnTo>
                    <a:pt x="230425" y="1235468"/>
                  </a:lnTo>
                  <a:lnTo>
                    <a:pt x="295912" y="1246518"/>
                  </a:lnTo>
                  <a:lnTo>
                    <a:pt x="321286" y="1246518"/>
                  </a:lnTo>
                </a:path>
                <a:path w="1943100" h="1247139">
                  <a:moveTo>
                    <a:pt x="1537302" y="1209829"/>
                  </a:moveTo>
                  <a:lnTo>
                    <a:pt x="1621532" y="1209829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6884017" y="113925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5">
                  <a:moveTo>
                    <a:pt x="-4417" y="5963"/>
                  </a:moveTo>
                  <a:lnTo>
                    <a:pt x="4417" y="5963"/>
                  </a:lnTo>
                </a:path>
              </a:pathLst>
            </a:custGeom>
            <a:ln w="1192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8" name="object 158"/>
            <p:cNvSpPr/>
            <p:nvPr/>
          </p:nvSpPr>
          <p:spPr>
            <a:xfrm>
              <a:off x="5515762" y="1379279"/>
              <a:ext cx="1537335" cy="958850"/>
            </a:xfrm>
            <a:custGeom>
              <a:avLst/>
              <a:gdLst/>
              <a:ahLst/>
              <a:cxnLst/>
              <a:rect l="l" t="t" r="r" b="b"/>
              <a:pathLst>
                <a:path w="1537334" h="958850">
                  <a:moveTo>
                    <a:pt x="0" y="141453"/>
                  </a:moveTo>
                  <a:lnTo>
                    <a:pt x="84725" y="141453"/>
                  </a:lnTo>
                </a:path>
                <a:path w="1537334" h="958850">
                  <a:moveTo>
                    <a:pt x="84725" y="730260"/>
                  </a:moveTo>
                  <a:lnTo>
                    <a:pt x="84725" y="588806"/>
                  </a:lnTo>
                </a:path>
                <a:path w="1537334" h="958850">
                  <a:moveTo>
                    <a:pt x="84725" y="141453"/>
                  </a:moveTo>
                  <a:lnTo>
                    <a:pt x="84725" y="0"/>
                  </a:lnTo>
                </a:path>
                <a:path w="1537334" h="958850">
                  <a:moveTo>
                    <a:pt x="84725" y="730260"/>
                  </a:moveTo>
                  <a:lnTo>
                    <a:pt x="94950" y="800981"/>
                  </a:lnTo>
                  <a:lnTo>
                    <a:pt x="124825" y="864641"/>
                  </a:lnTo>
                  <a:lnTo>
                    <a:pt x="171487" y="915030"/>
                  </a:lnTo>
                  <a:lnTo>
                    <a:pt x="230425" y="947742"/>
                  </a:lnTo>
                  <a:lnTo>
                    <a:pt x="295912" y="958793"/>
                  </a:lnTo>
                </a:path>
                <a:path w="1537334" h="958850">
                  <a:moveTo>
                    <a:pt x="321286" y="958793"/>
                  </a:moveTo>
                  <a:lnTo>
                    <a:pt x="295912" y="958793"/>
                  </a:lnTo>
                </a:path>
                <a:path w="1537334" h="958850">
                  <a:moveTo>
                    <a:pt x="1537302" y="958793"/>
                  </a:moveTo>
                  <a:lnTo>
                    <a:pt x="405598" y="958793"/>
                  </a:lnTo>
                </a:path>
                <a:path w="1537334" h="958850">
                  <a:moveTo>
                    <a:pt x="321286" y="958793"/>
                  </a:moveTo>
                  <a:lnTo>
                    <a:pt x="321286" y="922104"/>
                  </a:lnTo>
                  <a:lnTo>
                    <a:pt x="405598" y="922104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5921361" y="2338072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-4417" y="18123"/>
                  </a:moveTo>
                  <a:lnTo>
                    <a:pt x="4417" y="18123"/>
                  </a:lnTo>
                </a:path>
              </a:pathLst>
            </a:custGeom>
            <a:ln w="3624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0" name="object 160"/>
            <p:cNvSpPr/>
            <p:nvPr/>
          </p:nvSpPr>
          <p:spPr>
            <a:xfrm>
              <a:off x="5456826" y="781226"/>
              <a:ext cx="2061210" cy="1612265"/>
            </a:xfrm>
            <a:custGeom>
              <a:avLst/>
              <a:gdLst/>
              <a:ahLst/>
              <a:cxnLst/>
              <a:rect l="l" t="t" r="r" b="b"/>
              <a:pathLst>
                <a:path w="2061209" h="1612264">
                  <a:moveTo>
                    <a:pt x="464534" y="1520157"/>
                  </a:moveTo>
                  <a:lnTo>
                    <a:pt x="464534" y="1556846"/>
                  </a:lnTo>
                </a:path>
                <a:path w="2061209" h="1612264">
                  <a:moveTo>
                    <a:pt x="1596238" y="1556846"/>
                  </a:moveTo>
                  <a:lnTo>
                    <a:pt x="1596238" y="1574969"/>
                  </a:lnTo>
                  <a:lnTo>
                    <a:pt x="464534" y="1574969"/>
                  </a:lnTo>
                  <a:lnTo>
                    <a:pt x="464534" y="1556846"/>
                  </a:lnTo>
                  <a:lnTo>
                    <a:pt x="1596238" y="1556846"/>
                  </a:lnTo>
                </a:path>
                <a:path w="2061209" h="1612264">
                  <a:moveTo>
                    <a:pt x="1596238" y="1593093"/>
                  </a:moveTo>
                  <a:lnTo>
                    <a:pt x="1596238" y="1574969"/>
                  </a:lnTo>
                  <a:lnTo>
                    <a:pt x="1596238" y="1556846"/>
                  </a:lnTo>
                  <a:lnTo>
                    <a:pt x="1596238" y="1520157"/>
                  </a:lnTo>
                  <a:lnTo>
                    <a:pt x="1680468" y="1520157"/>
                  </a:lnTo>
                </a:path>
                <a:path w="2061209" h="1612264">
                  <a:moveTo>
                    <a:pt x="0" y="1109502"/>
                  </a:moveTo>
                  <a:lnTo>
                    <a:pt x="58935" y="1109502"/>
                  </a:lnTo>
                </a:path>
                <a:path w="2061209" h="1612264">
                  <a:moveTo>
                    <a:pt x="464534" y="1566128"/>
                  </a:moveTo>
                  <a:lnTo>
                    <a:pt x="464534" y="1520157"/>
                  </a:lnTo>
                </a:path>
                <a:path w="2061209" h="1612264">
                  <a:moveTo>
                    <a:pt x="2060738" y="817301"/>
                  </a:moveTo>
                  <a:lnTo>
                    <a:pt x="2060738" y="1109502"/>
                  </a:lnTo>
                  <a:lnTo>
                    <a:pt x="2060738" y="817301"/>
                  </a:lnTo>
                  <a:lnTo>
                    <a:pt x="1917017" y="817301"/>
                  </a:lnTo>
                </a:path>
                <a:path w="2061209" h="1612264">
                  <a:moveTo>
                    <a:pt x="2001718" y="817301"/>
                  </a:moveTo>
                  <a:lnTo>
                    <a:pt x="2001718" y="771779"/>
                  </a:lnTo>
                  <a:lnTo>
                    <a:pt x="1915368" y="771779"/>
                  </a:lnTo>
                </a:path>
                <a:path w="2061209" h="1612264">
                  <a:moveTo>
                    <a:pt x="1917017" y="817301"/>
                  </a:moveTo>
                  <a:lnTo>
                    <a:pt x="2001718" y="817301"/>
                  </a:lnTo>
                </a:path>
                <a:path w="2061209" h="1612264">
                  <a:moveTo>
                    <a:pt x="1917017" y="817301"/>
                  </a:moveTo>
                  <a:lnTo>
                    <a:pt x="2060738" y="817301"/>
                  </a:lnTo>
                </a:path>
                <a:path w="2061209" h="1612264">
                  <a:moveTo>
                    <a:pt x="0" y="817301"/>
                  </a:moveTo>
                  <a:lnTo>
                    <a:pt x="58935" y="817301"/>
                  </a:lnTo>
                </a:path>
                <a:path w="2061209" h="1612264">
                  <a:moveTo>
                    <a:pt x="1917017" y="739506"/>
                  </a:moveTo>
                  <a:lnTo>
                    <a:pt x="2001718" y="739506"/>
                  </a:lnTo>
                </a:path>
                <a:path w="2061209" h="1612264">
                  <a:moveTo>
                    <a:pt x="0" y="1109502"/>
                  </a:moveTo>
                  <a:lnTo>
                    <a:pt x="58935" y="1109502"/>
                  </a:lnTo>
                </a:path>
                <a:path w="2061209" h="1612264">
                  <a:moveTo>
                    <a:pt x="143661" y="817301"/>
                  </a:moveTo>
                  <a:lnTo>
                    <a:pt x="0" y="817301"/>
                  </a:lnTo>
                </a:path>
                <a:path w="2061209" h="1612264">
                  <a:moveTo>
                    <a:pt x="58935" y="1109502"/>
                  </a:moveTo>
                  <a:lnTo>
                    <a:pt x="0" y="1109502"/>
                  </a:lnTo>
                  <a:lnTo>
                    <a:pt x="0" y="817301"/>
                  </a:lnTo>
                </a:path>
                <a:path w="2061209" h="1612264">
                  <a:moveTo>
                    <a:pt x="506685" y="1611659"/>
                  </a:moveTo>
                  <a:lnTo>
                    <a:pt x="1554065" y="1611659"/>
                  </a:lnTo>
                </a:path>
                <a:path w="2061209" h="1612264">
                  <a:moveTo>
                    <a:pt x="477622" y="1598840"/>
                  </a:moveTo>
                  <a:lnTo>
                    <a:pt x="495635" y="1609891"/>
                  </a:lnTo>
                </a:path>
                <a:path w="2061209" h="1612264">
                  <a:moveTo>
                    <a:pt x="1565020" y="1609891"/>
                  </a:moveTo>
                  <a:lnTo>
                    <a:pt x="1583044" y="1599282"/>
                  </a:lnTo>
                </a:path>
                <a:path w="2061209" h="1612264">
                  <a:moveTo>
                    <a:pt x="1554065" y="1611659"/>
                  </a:moveTo>
                  <a:lnTo>
                    <a:pt x="1587639" y="1593094"/>
                  </a:lnTo>
                </a:path>
                <a:path w="2061209" h="1612264">
                  <a:moveTo>
                    <a:pt x="1554065" y="1611659"/>
                  </a:moveTo>
                  <a:lnTo>
                    <a:pt x="506685" y="1611659"/>
                  </a:lnTo>
                </a:path>
                <a:path w="2061209" h="1612264">
                  <a:moveTo>
                    <a:pt x="472710" y="1593536"/>
                  </a:moveTo>
                  <a:lnTo>
                    <a:pt x="506685" y="1611659"/>
                  </a:lnTo>
                </a:path>
                <a:path w="2061209" h="1612264">
                  <a:moveTo>
                    <a:pt x="473122" y="1593093"/>
                  </a:moveTo>
                  <a:lnTo>
                    <a:pt x="1587639" y="1593093"/>
                  </a:lnTo>
                </a:path>
                <a:path w="2061209" h="1612264">
                  <a:moveTo>
                    <a:pt x="1554065" y="1611659"/>
                  </a:moveTo>
                  <a:lnTo>
                    <a:pt x="1587639" y="1593536"/>
                  </a:lnTo>
                </a:path>
                <a:path w="2061209" h="1612264">
                  <a:moveTo>
                    <a:pt x="473122" y="1593094"/>
                  </a:moveTo>
                  <a:lnTo>
                    <a:pt x="506685" y="1611659"/>
                  </a:lnTo>
                </a:path>
                <a:path w="2061209" h="1612264">
                  <a:moveTo>
                    <a:pt x="473122" y="1593093"/>
                  </a:moveTo>
                  <a:lnTo>
                    <a:pt x="464534" y="1593093"/>
                  </a:lnTo>
                  <a:lnTo>
                    <a:pt x="464534" y="1566128"/>
                  </a:lnTo>
                </a:path>
                <a:path w="2061209" h="1612264">
                  <a:moveTo>
                    <a:pt x="464534" y="1593093"/>
                  </a:moveTo>
                  <a:lnTo>
                    <a:pt x="1596238" y="1593093"/>
                  </a:lnTo>
                </a:path>
                <a:path w="2061209" h="1612264">
                  <a:moveTo>
                    <a:pt x="1596238" y="1574969"/>
                  </a:moveTo>
                  <a:lnTo>
                    <a:pt x="1596238" y="1593093"/>
                  </a:lnTo>
                  <a:lnTo>
                    <a:pt x="464534" y="1593093"/>
                  </a:lnTo>
                  <a:lnTo>
                    <a:pt x="464534" y="1574969"/>
                  </a:lnTo>
                  <a:lnTo>
                    <a:pt x="1596238" y="1574969"/>
                  </a:lnTo>
                </a:path>
                <a:path w="2061209" h="1612264">
                  <a:moveTo>
                    <a:pt x="464534" y="1574969"/>
                  </a:moveTo>
                  <a:lnTo>
                    <a:pt x="1596238" y="1574969"/>
                  </a:lnTo>
                </a:path>
                <a:path w="2061209" h="1612264">
                  <a:moveTo>
                    <a:pt x="1596238" y="1593093"/>
                  </a:moveTo>
                  <a:lnTo>
                    <a:pt x="1587639" y="1593093"/>
                  </a:lnTo>
                </a:path>
                <a:path w="2061209" h="1612264">
                  <a:moveTo>
                    <a:pt x="143661" y="1186859"/>
                  </a:moveTo>
                  <a:lnTo>
                    <a:pt x="58935" y="1186859"/>
                  </a:lnTo>
                </a:path>
                <a:path w="2061209" h="1612264">
                  <a:moveTo>
                    <a:pt x="354847" y="369960"/>
                  </a:moveTo>
                  <a:lnTo>
                    <a:pt x="289360" y="381060"/>
                  </a:lnTo>
                  <a:lnTo>
                    <a:pt x="230423" y="413297"/>
                  </a:lnTo>
                  <a:lnTo>
                    <a:pt x="183761" y="464109"/>
                  </a:lnTo>
                  <a:lnTo>
                    <a:pt x="153886" y="527768"/>
                  </a:lnTo>
                  <a:lnTo>
                    <a:pt x="143661" y="598053"/>
                  </a:lnTo>
                </a:path>
                <a:path w="2061209" h="1612264">
                  <a:moveTo>
                    <a:pt x="1401745" y="369960"/>
                  </a:moveTo>
                  <a:lnTo>
                    <a:pt x="1705913" y="369960"/>
                  </a:lnTo>
                </a:path>
                <a:path w="2061209" h="1612264">
                  <a:moveTo>
                    <a:pt x="354847" y="369960"/>
                  </a:moveTo>
                  <a:lnTo>
                    <a:pt x="658522" y="369960"/>
                  </a:lnTo>
                </a:path>
                <a:path w="2061209" h="1612264">
                  <a:moveTo>
                    <a:pt x="1401745" y="27395"/>
                  </a:moveTo>
                  <a:lnTo>
                    <a:pt x="1401745" y="27395"/>
                  </a:lnTo>
                  <a:lnTo>
                    <a:pt x="1401745" y="310327"/>
                  </a:lnTo>
                  <a:lnTo>
                    <a:pt x="1401745" y="369960"/>
                  </a:lnTo>
                </a:path>
                <a:path w="2061209" h="1612264">
                  <a:moveTo>
                    <a:pt x="658522" y="219165"/>
                  </a:moveTo>
                  <a:lnTo>
                    <a:pt x="658522" y="27395"/>
                  </a:lnTo>
                </a:path>
                <a:path w="2061209" h="1612264">
                  <a:moveTo>
                    <a:pt x="677358" y="826"/>
                  </a:moveTo>
                  <a:lnTo>
                    <a:pt x="667121" y="7085"/>
                  </a:lnTo>
                </a:path>
                <a:path w="2061209" h="1612264">
                  <a:moveTo>
                    <a:pt x="659346" y="20782"/>
                  </a:moveTo>
                  <a:lnTo>
                    <a:pt x="658934" y="27395"/>
                  </a:lnTo>
                </a:path>
                <a:path w="2061209" h="1612264">
                  <a:moveTo>
                    <a:pt x="1401745" y="27395"/>
                  </a:moveTo>
                  <a:lnTo>
                    <a:pt x="1401391" y="20782"/>
                  </a:lnTo>
                </a:path>
                <a:path w="2061209" h="1612264">
                  <a:moveTo>
                    <a:pt x="1393616" y="7085"/>
                  </a:moveTo>
                  <a:lnTo>
                    <a:pt x="1383367" y="826"/>
                  </a:lnTo>
                </a:path>
                <a:path w="2061209" h="1612264">
                  <a:moveTo>
                    <a:pt x="1401745" y="27395"/>
                  </a:moveTo>
                  <a:lnTo>
                    <a:pt x="1394441" y="7911"/>
                  </a:lnTo>
                  <a:lnTo>
                    <a:pt x="1376770" y="0"/>
                  </a:lnTo>
                </a:path>
                <a:path w="2061209" h="1612264">
                  <a:moveTo>
                    <a:pt x="683897" y="0"/>
                  </a:moveTo>
                  <a:lnTo>
                    <a:pt x="1376770" y="0"/>
                  </a:lnTo>
                </a:path>
                <a:path w="2061209" h="1612264">
                  <a:moveTo>
                    <a:pt x="683897" y="0"/>
                  </a:moveTo>
                  <a:lnTo>
                    <a:pt x="683897" y="27395"/>
                  </a:lnTo>
                </a:path>
                <a:path w="2061209" h="1612264">
                  <a:moveTo>
                    <a:pt x="1376770" y="27395"/>
                  </a:moveTo>
                  <a:lnTo>
                    <a:pt x="683897" y="27395"/>
                  </a:lnTo>
                </a:path>
                <a:path w="2061209" h="1612264">
                  <a:moveTo>
                    <a:pt x="1376770" y="27395"/>
                  </a:moveTo>
                  <a:lnTo>
                    <a:pt x="1376770" y="0"/>
                  </a:lnTo>
                </a:path>
                <a:path w="2061209" h="1612264">
                  <a:moveTo>
                    <a:pt x="683897" y="0"/>
                  </a:moveTo>
                  <a:lnTo>
                    <a:pt x="1376770" y="0"/>
                  </a:lnTo>
                </a:path>
                <a:path w="2061209" h="1612264">
                  <a:moveTo>
                    <a:pt x="1401745" y="27395"/>
                  </a:moveTo>
                  <a:lnTo>
                    <a:pt x="1376770" y="27395"/>
                  </a:lnTo>
                  <a:lnTo>
                    <a:pt x="1376770" y="0"/>
                  </a:lnTo>
                </a:path>
                <a:path w="2061209" h="1612264">
                  <a:moveTo>
                    <a:pt x="1401745" y="27395"/>
                  </a:moveTo>
                  <a:lnTo>
                    <a:pt x="1394441" y="7911"/>
                  </a:lnTo>
                  <a:lnTo>
                    <a:pt x="1376770" y="0"/>
                  </a:lnTo>
                </a:path>
                <a:path w="2061209" h="1612264">
                  <a:moveTo>
                    <a:pt x="1401745" y="27395"/>
                  </a:moveTo>
                  <a:lnTo>
                    <a:pt x="1376770" y="27395"/>
                  </a:lnTo>
                </a:path>
                <a:path w="2061209" h="1612264">
                  <a:moveTo>
                    <a:pt x="1376770" y="45462"/>
                  </a:moveTo>
                  <a:lnTo>
                    <a:pt x="1376770" y="27395"/>
                  </a:lnTo>
                </a:path>
                <a:path w="2061209" h="1612264">
                  <a:moveTo>
                    <a:pt x="1400920" y="65773"/>
                  </a:moveTo>
                  <a:lnTo>
                    <a:pt x="1395265" y="54791"/>
                  </a:lnTo>
                </a:path>
                <a:path w="2061209" h="1612264">
                  <a:moveTo>
                    <a:pt x="1382543" y="46407"/>
                  </a:moveTo>
                  <a:lnTo>
                    <a:pt x="1376770" y="45462"/>
                  </a:lnTo>
                </a:path>
                <a:path w="2061209" h="1612264">
                  <a:moveTo>
                    <a:pt x="1401745" y="27395"/>
                  </a:moveTo>
                  <a:lnTo>
                    <a:pt x="1401745" y="72858"/>
                  </a:lnTo>
                  <a:lnTo>
                    <a:pt x="1394441" y="53846"/>
                  </a:lnTo>
                  <a:lnTo>
                    <a:pt x="1376770" y="45462"/>
                  </a:lnTo>
                </a:path>
                <a:path w="2061209" h="1612264">
                  <a:moveTo>
                    <a:pt x="683897" y="45462"/>
                  </a:moveTo>
                  <a:lnTo>
                    <a:pt x="1376770" y="45462"/>
                  </a:lnTo>
                </a:path>
                <a:path w="2061209" h="1612264">
                  <a:moveTo>
                    <a:pt x="683897" y="45462"/>
                  </a:moveTo>
                  <a:lnTo>
                    <a:pt x="666308" y="53846"/>
                  </a:lnTo>
                  <a:lnTo>
                    <a:pt x="658934" y="72858"/>
                  </a:lnTo>
                </a:path>
                <a:path w="2061209" h="1612264">
                  <a:moveTo>
                    <a:pt x="658522" y="27395"/>
                  </a:moveTo>
                  <a:lnTo>
                    <a:pt x="658522" y="27395"/>
                  </a:lnTo>
                  <a:lnTo>
                    <a:pt x="658522" y="310327"/>
                  </a:lnTo>
                  <a:lnTo>
                    <a:pt x="658522" y="369960"/>
                  </a:lnTo>
                </a:path>
                <a:path w="2061209" h="1612264">
                  <a:moveTo>
                    <a:pt x="658522" y="310327"/>
                  </a:moveTo>
                  <a:lnTo>
                    <a:pt x="658522" y="219165"/>
                  </a:lnTo>
                </a:path>
                <a:path w="2061209" h="1612264">
                  <a:moveTo>
                    <a:pt x="1165666" y="156462"/>
                  </a:moveTo>
                  <a:lnTo>
                    <a:pt x="1165666" y="190471"/>
                  </a:lnTo>
                </a:path>
                <a:path w="2061209" h="1612264">
                  <a:moveTo>
                    <a:pt x="895083" y="156462"/>
                  </a:moveTo>
                  <a:lnTo>
                    <a:pt x="895083" y="190471"/>
                  </a:lnTo>
                </a:path>
                <a:path w="2061209" h="1612264">
                  <a:moveTo>
                    <a:pt x="895083" y="310327"/>
                  </a:moveTo>
                  <a:lnTo>
                    <a:pt x="895083" y="369960"/>
                  </a:lnTo>
                </a:path>
                <a:path w="2061209" h="1612264">
                  <a:moveTo>
                    <a:pt x="1165666" y="369960"/>
                  </a:moveTo>
                  <a:lnTo>
                    <a:pt x="895083" y="369960"/>
                  </a:lnTo>
                </a:path>
                <a:path w="2061209" h="1612264">
                  <a:moveTo>
                    <a:pt x="1165666" y="156462"/>
                  </a:moveTo>
                  <a:lnTo>
                    <a:pt x="1165666" y="190471"/>
                  </a:lnTo>
                </a:path>
                <a:path w="2061209" h="1612264">
                  <a:moveTo>
                    <a:pt x="1165666" y="310327"/>
                  </a:moveTo>
                  <a:lnTo>
                    <a:pt x="1165666" y="369960"/>
                  </a:lnTo>
                </a:path>
                <a:path w="2061209" h="1612264">
                  <a:moveTo>
                    <a:pt x="895083" y="156462"/>
                  </a:moveTo>
                  <a:lnTo>
                    <a:pt x="1165666" y="156462"/>
                  </a:lnTo>
                </a:path>
                <a:path w="2061209" h="1612264">
                  <a:moveTo>
                    <a:pt x="683897" y="118911"/>
                  </a:moveTo>
                  <a:lnTo>
                    <a:pt x="683897" y="156462"/>
                  </a:lnTo>
                  <a:lnTo>
                    <a:pt x="895083" y="156462"/>
                  </a:lnTo>
                  <a:lnTo>
                    <a:pt x="1165666" y="156462"/>
                  </a:lnTo>
                  <a:lnTo>
                    <a:pt x="1376770" y="156462"/>
                  </a:lnTo>
                  <a:lnTo>
                    <a:pt x="1376770" y="118911"/>
                  </a:lnTo>
                  <a:lnTo>
                    <a:pt x="683897" y="118911"/>
                  </a:lnTo>
                </a:path>
                <a:path w="2061209" h="1612264">
                  <a:moveTo>
                    <a:pt x="683897" y="156462"/>
                  </a:moveTo>
                  <a:lnTo>
                    <a:pt x="661396" y="155517"/>
                  </a:lnTo>
                  <a:lnTo>
                    <a:pt x="658934" y="155517"/>
                  </a:lnTo>
                  <a:lnTo>
                    <a:pt x="658522" y="155163"/>
                  </a:lnTo>
                </a:path>
                <a:path w="2061209" h="1612264">
                  <a:moveTo>
                    <a:pt x="683897" y="118911"/>
                  </a:moveTo>
                  <a:lnTo>
                    <a:pt x="683897" y="156462"/>
                  </a:lnTo>
                </a:path>
                <a:path w="2061209" h="1612264">
                  <a:moveTo>
                    <a:pt x="683897" y="118911"/>
                  </a:moveTo>
                  <a:lnTo>
                    <a:pt x="658522" y="118911"/>
                  </a:lnTo>
                </a:path>
                <a:path w="2061209" h="1612264">
                  <a:moveTo>
                    <a:pt x="658522" y="155163"/>
                  </a:moveTo>
                  <a:lnTo>
                    <a:pt x="658522" y="118911"/>
                  </a:lnTo>
                </a:path>
                <a:path w="2061209" h="1612264">
                  <a:moveTo>
                    <a:pt x="683897" y="118911"/>
                  </a:moveTo>
                  <a:lnTo>
                    <a:pt x="658522" y="118911"/>
                  </a:lnTo>
                </a:path>
                <a:path w="2061209" h="1612264">
                  <a:moveTo>
                    <a:pt x="683897" y="91515"/>
                  </a:moveTo>
                  <a:lnTo>
                    <a:pt x="666308" y="99427"/>
                  </a:lnTo>
                  <a:lnTo>
                    <a:pt x="658934" y="118911"/>
                  </a:lnTo>
                </a:path>
                <a:path w="2061209" h="1612264">
                  <a:moveTo>
                    <a:pt x="683897" y="91515"/>
                  </a:moveTo>
                  <a:lnTo>
                    <a:pt x="683897" y="118911"/>
                  </a:lnTo>
                </a:path>
                <a:path w="2061209" h="1612264">
                  <a:moveTo>
                    <a:pt x="683897" y="91515"/>
                  </a:moveTo>
                  <a:lnTo>
                    <a:pt x="666308" y="99427"/>
                  </a:lnTo>
                  <a:lnTo>
                    <a:pt x="658934" y="118911"/>
                  </a:lnTo>
                </a:path>
                <a:path w="2061209" h="1612264">
                  <a:moveTo>
                    <a:pt x="683897" y="91515"/>
                  </a:moveTo>
                  <a:lnTo>
                    <a:pt x="678171" y="92342"/>
                  </a:lnTo>
                </a:path>
                <a:path w="2061209" h="1612264">
                  <a:moveTo>
                    <a:pt x="665484" y="100254"/>
                  </a:moveTo>
                  <a:lnTo>
                    <a:pt x="659759" y="111826"/>
                  </a:lnTo>
                </a:path>
                <a:path w="2061209" h="1612264">
                  <a:moveTo>
                    <a:pt x="683897" y="72858"/>
                  </a:moveTo>
                  <a:lnTo>
                    <a:pt x="683897" y="91515"/>
                  </a:lnTo>
                </a:path>
                <a:path w="2061209" h="1612264">
                  <a:moveTo>
                    <a:pt x="683897" y="72858"/>
                  </a:moveTo>
                  <a:lnTo>
                    <a:pt x="658522" y="72858"/>
                  </a:lnTo>
                </a:path>
                <a:path w="2061209" h="1612264">
                  <a:moveTo>
                    <a:pt x="658522" y="118911"/>
                  </a:moveTo>
                  <a:lnTo>
                    <a:pt x="658522" y="72858"/>
                  </a:lnTo>
                </a:path>
                <a:path w="2061209" h="1612264">
                  <a:moveTo>
                    <a:pt x="683897" y="72858"/>
                  </a:moveTo>
                  <a:lnTo>
                    <a:pt x="658522" y="72858"/>
                  </a:lnTo>
                </a:path>
                <a:path w="2061209" h="1612264">
                  <a:moveTo>
                    <a:pt x="683897" y="45462"/>
                  </a:moveTo>
                  <a:lnTo>
                    <a:pt x="666308" y="53846"/>
                  </a:lnTo>
                  <a:lnTo>
                    <a:pt x="658934" y="72858"/>
                  </a:lnTo>
                </a:path>
                <a:path w="2061209" h="1612264">
                  <a:moveTo>
                    <a:pt x="683897" y="45462"/>
                  </a:moveTo>
                  <a:lnTo>
                    <a:pt x="683897" y="72858"/>
                  </a:lnTo>
                </a:path>
                <a:path w="2061209" h="1612264">
                  <a:moveTo>
                    <a:pt x="1376770" y="72858"/>
                  </a:moveTo>
                  <a:lnTo>
                    <a:pt x="683897" y="72858"/>
                  </a:lnTo>
                </a:path>
                <a:path w="2061209" h="1612264">
                  <a:moveTo>
                    <a:pt x="1376770" y="72858"/>
                  </a:moveTo>
                  <a:lnTo>
                    <a:pt x="1376770" y="45462"/>
                  </a:lnTo>
                </a:path>
                <a:path w="2061209" h="1612264">
                  <a:moveTo>
                    <a:pt x="683897" y="45462"/>
                  </a:moveTo>
                  <a:lnTo>
                    <a:pt x="1376770" y="45462"/>
                  </a:lnTo>
                </a:path>
                <a:path w="2061209" h="1612264">
                  <a:moveTo>
                    <a:pt x="1376770" y="72858"/>
                  </a:moveTo>
                  <a:lnTo>
                    <a:pt x="1376770" y="45462"/>
                  </a:lnTo>
                </a:path>
                <a:path w="2061209" h="1612264">
                  <a:moveTo>
                    <a:pt x="1401745" y="72858"/>
                  </a:moveTo>
                  <a:lnTo>
                    <a:pt x="1394441" y="53846"/>
                  </a:lnTo>
                  <a:lnTo>
                    <a:pt x="1376770" y="45462"/>
                  </a:lnTo>
                </a:path>
                <a:path w="2061209" h="1612264">
                  <a:moveTo>
                    <a:pt x="1401745" y="72858"/>
                  </a:moveTo>
                  <a:lnTo>
                    <a:pt x="1376770" y="72858"/>
                  </a:lnTo>
                </a:path>
                <a:path w="2061209" h="1612264">
                  <a:moveTo>
                    <a:pt x="1376770" y="91515"/>
                  </a:moveTo>
                  <a:lnTo>
                    <a:pt x="1376770" y="72858"/>
                  </a:lnTo>
                </a:path>
                <a:path w="2061209" h="1612264">
                  <a:moveTo>
                    <a:pt x="1400920" y="111354"/>
                  </a:moveTo>
                  <a:lnTo>
                    <a:pt x="1395265" y="100254"/>
                  </a:lnTo>
                </a:path>
                <a:path w="2061209" h="1612264">
                  <a:moveTo>
                    <a:pt x="1382543" y="92342"/>
                  </a:moveTo>
                  <a:lnTo>
                    <a:pt x="1376770" y="91515"/>
                  </a:lnTo>
                </a:path>
                <a:path w="2061209" h="1612264">
                  <a:moveTo>
                    <a:pt x="1401745" y="72858"/>
                  </a:moveTo>
                  <a:lnTo>
                    <a:pt x="1401745" y="118911"/>
                  </a:lnTo>
                  <a:lnTo>
                    <a:pt x="1394441" y="99427"/>
                  </a:lnTo>
                  <a:lnTo>
                    <a:pt x="1376770" y="91515"/>
                  </a:lnTo>
                </a:path>
                <a:path w="2061209" h="1612264">
                  <a:moveTo>
                    <a:pt x="683897" y="91515"/>
                  </a:moveTo>
                  <a:lnTo>
                    <a:pt x="1376770" y="91515"/>
                  </a:lnTo>
                </a:path>
                <a:path w="2061209" h="1612264">
                  <a:moveTo>
                    <a:pt x="1376770" y="118911"/>
                  </a:moveTo>
                  <a:lnTo>
                    <a:pt x="1376770" y="91515"/>
                  </a:lnTo>
                </a:path>
                <a:path w="2061209" h="1612264">
                  <a:moveTo>
                    <a:pt x="683897" y="91515"/>
                  </a:moveTo>
                  <a:lnTo>
                    <a:pt x="1376770" y="91515"/>
                  </a:lnTo>
                </a:path>
                <a:path w="2061209" h="1612264">
                  <a:moveTo>
                    <a:pt x="683897" y="91515"/>
                  </a:moveTo>
                  <a:lnTo>
                    <a:pt x="683897" y="118911"/>
                  </a:lnTo>
                </a:path>
                <a:path w="2061209" h="1612264">
                  <a:moveTo>
                    <a:pt x="1376770" y="118911"/>
                  </a:moveTo>
                  <a:lnTo>
                    <a:pt x="683897" y="118911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1" name="object 16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618075" y="868319"/>
              <a:ext cx="245390" cy="227662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6115348" y="936389"/>
              <a:ext cx="743585" cy="155575"/>
            </a:xfrm>
            <a:custGeom>
              <a:avLst/>
              <a:gdLst/>
              <a:ahLst/>
              <a:cxnLst/>
              <a:rect l="l" t="t" r="r" b="b"/>
              <a:pathLst>
                <a:path w="743584" h="155575">
                  <a:moveTo>
                    <a:pt x="557446" y="128122"/>
                  </a:moveTo>
                  <a:lnTo>
                    <a:pt x="558271" y="140048"/>
                  </a:lnTo>
                  <a:lnTo>
                    <a:pt x="560745" y="150676"/>
                  </a:lnTo>
                  <a:lnTo>
                    <a:pt x="562747" y="154218"/>
                  </a:lnTo>
                  <a:lnTo>
                    <a:pt x="563572" y="155163"/>
                  </a:lnTo>
                  <a:lnTo>
                    <a:pt x="564397" y="155163"/>
                  </a:lnTo>
                  <a:lnTo>
                    <a:pt x="507144" y="155163"/>
                  </a:lnTo>
                  <a:lnTo>
                    <a:pt x="236561" y="155163"/>
                  </a:lnTo>
                  <a:lnTo>
                    <a:pt x="178861" y="155163"/>
                  </a:lnTo>
                  <a:lnTo>
                    <a:pt x="0" y="155163"/>
                  </a:lnTo>
                </a:path>
                <a:path w="743584" h="155575">
                  <a:moveTo>
                    <a:pt x="743222" y="155163"/>
                  </a:moveTo>
                  <a:lnTo>
                    <a:pt x="564397" y="155163"/>
                  </a:lnTo>
                </a:path>
                <a:path w="743584" h="155575">
                  <a:moveTo>
                    <a:pt x="507144" y="35307"/>
                  </a:moveTo>
                  <a:lnTo>
                    <a:pt x="236561" y="35307"/>
                  </a:lnTo>
                </a:path>
                <a:path w="743584" h="155575">
                  <a:moveTo>
                    <a:pt x="236561" y="155163"/>
                  </a:moveTo>
                  <a:lnTo>
                    <a:pt x="507144" y="155163"/>
                  </a:lnTo>
                </a:path>
                <a:path w="743584" h="155575">
                  <a:moveTo>
                    <a:pt x="0" y="0"/>
                  </a:moveTo>
                  <a:lnTo>
                    <a:pt x="0" y="16768"/>
                  </a:lnTo>
                  <a:lnTo>
                    <a:pt x="205461" y="44990"/>
                  </a:lnTo>
                  <a:lnTo>
                    <a:pt x="538244" y="44990"/>
                  </a:lnTo>
                  <a:lnTo>
                    <a:pt x="718248" y="20310"/>
                  </a:lnTo>
                  <a:lnTo>
                    <a:pt x="718248" y="1298"/>
                  </a:lnTo>
                  <a:lnTo>
                    <a:pt x="507144" y="1298"/>
                  </a:lnTo>
                  <a:lnTo>
                    <a:pt x="507144" y="35307"/>
                  </a:lnTo>
                  <a:lnTo>
                    <a:pt x="236561" y="35307"/>
                  </a:lnTo>
                  <a:lnTo>
                    <a:pt x="236561" y="1298"/>
                  </a:lnTo>
                  <a:lnTo>
                    <a:pt x="25374" y="1298"/>
                  </a:lnTo>
                  <a:lnTo>
                    <a:pt x="3687" y="826"/>
                  </a:lnTo>
                  <a:lnTo>
                    <a:pt x="412" y="354"/>
                  </a:lnTo>
                  <a:lnTo>
                    <a:pt x="0" y="0"/>
                  </a:lnTo>
                </a:path>
                <a:path w="743584" h="155575">
                  <a:moveTo>
                    <a:pt x="743222" y="47233"/>
                  </a:moveTo>
                  <a:lnTo>
                    <a:pt x="735919" y="28222"/>
                  </a:lnTo>
                  <a:lnTo>
                    <a:pt x="718248" y="20310"/>
                  </a:lnTo>
                </a:path>
                <a:path w="743584" h="155575">
                  <a:moveTo>
                    <a:pt x="538244" y="44990"/>
                  </a:moveTo>
                  <a:lnTo>
                    <a:pt x="718248" y="20310"/>
                  </a:lnTo>
                </a:path>
                <a:path w="743584" h="155575">
                  <a:moveTo>
                    <a:pt x="557446" y="72031"/>
                  </a:moveTo>
                  <a:lnTo>
                    <a:pt x="552970" y="55263"/>
                  </a:lnTo>
                  <a:lnTo>
                    <a:pt x="543074" y="45935"/>
                  </a:lnTo>
                  <a:lnTo>
                    <a:pt x="538244" y="44990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3" name="object 163"/>
            <p:cNvSpPr/>
            <p:nvPr/>
          </p:nvSpPr>
          <p:spPr>
            <a:xfrm>
              <a:off x="6672795" y="10084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4417" y="413"/>
                  </a:moveTo>
                  <a:lnTo>
                    <a:pt x="4417" y="413"/>
                  </a:lnTo>
                </a:path>
              </a:pathLst>
            </a:custGeom>
            <a:ln w="88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4" name="object 164"/>
            <p:cNvSpPr/>
            <p:nvPr/>
          </p:nvSpPr>
          <p:spPr>
            <a:xfrm>
              <a:off x="6301160" y="983623"/>
              <a:ext cx="557530" cy="107950"/>
            </a:xfrm>
            <a:custGeom>
              <a:avLst/>
              <a:gdLst/>
              <a:ahLst/>
              <a:cxnLst/>
              <a:rect l="l" t="t" r="r" b="b"/>
              <a:pathLst>
                <a:path w="557529" h="107950">
                  <a:moveTo>
                    <a:pt x="557411" y="0"/>
                  </a:moveTo>
                  <a:lnTo>
                    <a:pt x="371635" y="25624"/>
                  </a:lnTo>
                </a:path>
                <a:path w="557529" h="107950">
                  <a:moveTo>
                    <a:pt x="321332" y="80888"/>
                  </a:moveTo>
                  <a:lnTo>
                    <a:pt x="371635" y="80888"/>
                  </a:lnTo>
                  <a:lnTo>
                    <a:pt x="371635" y="25624"/>
                  </a:lnTo>
                  <a:lnTo>
                    <a:pt x="371635" y="24797"/>
                  </a:lnTo>
                  <a:lnTo>
                    <a:pt x="412" y="24797"/>
                  </a:lnTo>
                  <a:lnTo>
                    <a:pt x="0" y="25624"/>
                  </a:lnTo>
                  <a:lnTo>
                    <a:pt x="0" y="80888"/>
                  </a:lnTo>
                  <a:lnTo>
                    <a:pt x="50749" y="80888"/>
                  </a:lnTo>
                  <a:lnTo>
                    <a:pt x="50749" y="71677"/>
                  </a:lnTo>
                  <a:lnTo>
                    <a:pt x="321332" y="71677"/>
                  </a:lnTo>
                  <a:lnTo>
                    <a:pt x="321332" y="80888"/>
                  </a:lnTo>
                  <a:lnTo>
                    <a:pt x="321332" y="107929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5" name="object 165"/>
            <p:cNvSpPr/>
            <p:nvPr/>
          </p:nvSpPr>
          <p:spPr>
            <a:xfrm>
              <a:off x="6622493" y="105530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417" y="4605"/>
                  </a:moveTo>
                  <a:lnTo>
                    <a:pt x="4417" y="4605"/>
                  </a:lnTo>
                </a:path>
              </a:pathLst>
            </a:custGeom>
            <a:ln w="921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6" name="object 166"/>
            <p:cNvSpPr/>
            <p:nvPr/>
          </p:nvSpPr>
          <p:spPr>
            <a:xfrm>
              <a:off x="6351910" y="1055301"/>
              <a:ext cx="271145" cy="36830"/>
            </a:xfrm>
            <a:custGeom>
              <a:avLst/>
              <a:gdLst/>
              <a:ahLst/>
              <a:cxnLst/>
              <a:rect l="l" t="t" r="r" b="b"/>
              <a:pathLst>
                <a:path w="271145" h="36830">
                  <a:moveTo>
                    <a:pt x="0" y="0"/>
                  </a:moveTo>
                  <a:lnTo>
                    <a:pt x="270583" y="0"/>
                  </a:lnTo>
                  <a:lnTo>
                    <a:pt x="270583" y="36252"/>
                  </a:lnTo>
                  <a:lnTo>
                    <a:pt x="0" y="36252"/>
                  </a:lnTo>
                </a:path>
              </a:pathLst>
            </a:custGeom>
            <a:ln w="88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7" name="object 16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6110920" y="948729"/>
              <a:ext cx="245407" cy="147251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5938136" y="781226"/>
              <a:ext cx="1098550" cy="370205"/>
            </a:xfrm>
            <a:custGeom>
              <a:avLst/>
              <a:gdLst/>
              <a:ahLst/>
              <a:cxnLst/>
              <a:rect l="l" t="t" r="r" b="b"/>
              <a:pathLst>
                <a:path w="1098550" h="370205">
                  <a:moveTo>
                    <a:pt x="734658" y="227195"/>
                  </a:moveTo>
                  <a:lnTo>
                    <a:pt x="363435" y="227195"/>
                  </a:lnTo>
                </a:path>
                <a:path w="1098550" h="370205">
                  <a:moveTo>
                    <a:pt x="715456" y="200153"/>
                  </a:moveTo>
                  <a:lnTo>
                    <a:pt x="726058" y="204641"/>
                  </a:lnTo>
                  <a:lnTo>
                    <a:pt x="733480" y="217866"/>
                  </a:lnTo>
                  <a:lnTo>
                    <a:pt x="734658" y="227195"/>
                  </a:lnTo>
                </a:path>
                <a:path w="1098550" h="370205">
                  <a:moveTo>
                    <a:pt x="382673" y="200153"/>
                  </a:moveTo>
                  <a:lnTo>
                    <a:pt x="715456" y="200153"/>
                  </a:lnTo>
                </a:path>
                <a:path w="1098550" h="370205">
                  <a:moveTo>
                    <a:pt x="895460" y="91515"/>
                  </a:moveTo>
                  <a:lnTo>
                    <a:pt x="895460" y="72858"/>
                  </a:lnTo>
                  <a:lnTo>
                    <a:pt x="202586" y="72858"/>
                  </a:lnTo>
                  <a:lnTo>
                    <a:pt x="202586" y="91515"/>
                  </a:lnTo>
                </a:path>
                <a:path w="1098550" h="370205">
                  <a:moveTo>
                    <a:pt x="202586" y="0"/>
                  </a:moveTo>
                  <a:lnTo>
                    <a:pt x="184998" y="7911"/>
                  </a:lnTo>
                  <a:lnTo>
                    <a:pt x="177624" y="27395"/>
                  </a:lnTo>
                </a:path>
                <a:path w="1098550" h="370205">
                  <a:moveTo>
                    <a:pt x="202586" y="27395"/>
                  </a:moveTo>
                  <a:lnTo>
                    <a:pt x="177211" y="27395"/>
                  </a:lnTo>
                </a:path>
                <a:path w="1098550" h="370205">
                  <a:moveTo>
                    <a:pt x="202586" y="0"/>
                  </a:moveTo>
                  <a:lnTo>
                    <a:pt x="184998" y="7911"/>
                  </a:lnTo>
                  <a:lnTo>
                    <a:pt x="177624" y="27395"/>
                  </a:lnTo>
                </a:path>
                <a:path w="1098550" h="370205">
                  <a:moveTo>
                    <a:pt x="202586" y="0"/>
                  </a:moveTo>
                  <a:lnTo>
                    <a:pt x="202586" y="27395"/>
                  </a:lnTo>
                </a:path>
                <a:path w="1098550" h="370205">
                  <a:moveTo>
                    <a:pt x="202586" y="45462"/>
                  </a:moveTo>
                  <a:lnTo>
                    <a:pt x="196861" y="46407"/>
                  </a:lnTo>
                </a:path>
                <a:path w="1098550" h="370205">
                  <a:moveTo>
                    <a:pt x="184174" y="54791"/>
                  </a:moveTo>
                  <a:lnTo>
                    <a:pt x="178448" y="65773"/>
                  </a:lnTo>
                </a:path>
                <a:path w="1098550" h="370205">
                  <a:moveTo>
                    <a:pt x="202586" y="27395"/>
                  </a:moveTo>
                  <a:lnTo>
                    <a:pt x="202586" y="45462"/>
                  </a:lnTo>
                </a:path>
                <a:path w="1098550" h="370205">
                  <a:moveTo>
                    <a:pt x="202586" y="27395"/>
                  </a:moveTo>
                  <a:lnTo>
                    <a:pt x="177211" y="27395"/>
                  </a:lnTo>
                </a:path>
                <a:path w="1098550" h="370205">
                  <a:moveTo>
                    <a:pt x="177211" y="72858"/>
                  </a:moveTo>
                  <a:lnTo>
                    <a:pt x="177211" y="27395"/>
                  </a:lnTo>
                </a:path>
                <a:path w="1098550" h="370205">
                  <a:moveTo>
                    <a:pt x="202586" y="27395"/>
                  </a:moveTo>
                  <a:lnTo>
                    <a:pt x="202586" y="45462"/>
                  </a:lnTo>
                </a:path>
                <a:path w="1098550" h="370205">
                  <a:moveTo>
                    <a:pt x="895460" y="45462"/>
                  </a:moveTo>
                  <a:lnTo>
                    <a:pt x="895460" y="27395"/>
                  </a:lnTo>
                  <a:lnTo>
                    <a:pt x="202586" y="27395"/>
                  </a:lnTo>
                </a:path>
                <a:path w="1098550" h="370205">
                  <a:moveTo>
                    <a:pt x="957660" y="310327"/>
                  </a:moveTo>
                  <a:lnTo>
                    <a:pt x="1042008" y="310327"/>
                  </a:lnTo>
                  <a:lnTo>
                    <a:pt x="1030581" y="358033"/>
                  </a:lnTo>
                  <a:lnTo>
                    <a:pt x="1030581" y="369960"/>
                  </a:lnTo>
                </a:path>
                <a:path w="1098550" h="370205">
                  <a:moveTo>
                    <a:pt x="945880" y="369960"/>
                  </a:moveTo>
                  <a:lnTo>
                    <a:pt x="945880" y="358033"/>
                  </a:lnTo>
                  <a:lnTo>
                    <a:pt x="957660" y="310327"/>
                  </a:lnTo>
                </a:path>
                <a:path w="1098550" h="370205">
                  <a:moveTo>
                    <a:pt x="55662" y="310327"/>
                  </a:moveTo>
                  <a:lnTo>
                    <a:pt x="140386" y="310327"/>
                  </a:lnTo>
                  <a:lnTo>
                    <a:pt x="152249" y="358033"/>
                  </a:lnTo>
                  <a:lnTo>
                    <a:pt x="152249" y="369960"/>
                  </a:lnTo>
                </a:path>
                <a:path w="1098550" h="370205">
                  <a:moveTo>
                    <a:pt x="67525" y="369960"/>
                  </a:moveTo>
                  <a:lnTo>
                    <a:pt x="67525" y="358033"/>
                  </a:lnTo>
                  <a:lnTo>
                    <a:pt x="55662" y="310327"/>
                  </a:lnTo>
                </a:path>
                <a:path w="1098550" h="370205">
                  <a:moveTo>
                    <a:pt x="957660" y="310327"/>
                  </a:moveTo>
                  <a:lnTo>
                    <a:pt x="1013381" y="85257"/>
                  </a:lnTo>
                  <a:lnTo>
                    <a:pt x="1013381" y="18539"/>
                  </a:lnTo>
                  <a:lnTo>
                    <a:pt x="1098082" y="18539"/>
                  </a:lnTo>
                  <a:lnTo>
                    <a:pt x="1098082" y="85257"/>
                  </a:lnTo>
                  <a:lnTo>
                    <a:pt x="1042008" y="310327"/>
                  </a:lnTo>
                  <a:lnTo>
                    <a:pt x="957660" y="310327"/>
                  </a:lnTo>
                  <a:lnTo>
                    <a:pt x="1013381" y="85257"/>
                  </a:lnTo>
                </a:path>
                <a:path w="1098550" h="370205">
                  <a:moveTo>
                    <a:pt x="945880" y="358033"/>
                  </a:moveTo>
                  <a:lnTo>
                    <a:pt x="957660" y="310327"/>
                  </a:lnTo>
                </a:path>
                <a:path w="1098550" h="370205">
                  <a:moveTo>
                    <a:pt x="67525" y="369960"/>
                  </a:moveTo>
                  <a:lnTo>
                    <a:pt x="67525" y="358033"/>
                  </a:lnTo>
                  <a:lnTo>
                    <a:pt x="0" y="85257"/>
                  </a:lnTo>
                  <a:lnTo>
                    <a:pt x="0" y="64120"/>
                  </a:lnTo>
                </a:path>
                <a:path w="1098550" h="370205">
                  <a:moveTo>
                    <a:pt x="945880" y="369960"/>
                  </a:moveTo>
                  <a:lnTo>
                    <a:pt x="945880" y="358033"/>
                  </a:lnTo>
                  <a:lnTo>
                    <a:pt x="1013381" y="85257"/>
                  </a:lnTo>
                  <a:lnTo>
                    <a:pt x="1013381" y="64120"/>
                  </a:lnTo>
                </a:path>
                <a:path w="1098550" h="370205">
                  <a:moveTo>
                    <a:pt x="0" y="18539"/>
                  </a:moveTo>
                  <a:lnTo>
                    <a:pt x="0" y="64120"/>
                  </a:lnTo>
                </a:path>
                <a:path w="1098550" h="370205">
                  <a:moveTo>
                    <a:pt x="84724" y="18539"/>
                  </a:moveTo>
                  <a:lnTo>
                    <a:pt x="84724" y="85257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9" name="object 169"/>
            <p:cNvSpPr/>
            <p:nvPr/>
          </p:nvSpPr>
          <p:spPr>
            <a:xfrm>
              <a:off x="8604504" y="3733799"/>
              <a:ext cx="1321435" cy="262255"/>
            </a:xfrm>
            <a:custGeom>
              <a:avLst/>
              <a:gdLst/>
              <a:ahLst/>
              <a:cxnLst/>
              <a:rect l="l" t="t" r="r" b="b"/>
              <a:pathLst>
                <a:path w="1321434" h="262254">
                  <a:moveTo>
                    <a:pt x="0" y="262127"/>
                  </a:moveTo>
                  <a:lnTo>
                    <a:pt x="1321307" y="262127"/>
                  </a:lnTo>
                  <a:lnTo>
                    <a:pt x="1321307" y="0"/>
                  </a:lnTo>
                  <a:lnTo>
                    <a:pt x="0" y="0"/>
                  </a:lnTo>
                  <a:lnTo>
                    <a:pt x="0" y="262127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71" name="object 171"/>
          <p:cNvGrpSpPr/>
          <p:nvPr/>
        </p:nvGrpSpPr>
        <p:grpSpPr>
          <a:xfrm>
            <a:off x="8379161" y="780598"/>
            <a:ext cx="1782445" cy="2164080"/>
            <a:chOff x="8379161" y="780598"/>
            <a:chExt cx="1782445" cy="2164080"/>
          </a:xfrm>
        </p:grpSpPr>
        <p:pic>
          <p:nvPicPr>
            <p:cNvPr id="172" name="object 172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8890937" y="908041"/>
              <a:ext cx="235645" cy="246188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8844957" y="1031134"/>
              <a:ext cx="850900" cy="234950"/>
            </a:xfrm>
            <a:custGeom>
              <a:avLst/>
              <a:gdLst/>
              <a:ahLst/>
              <a:cxnLst/>
              <a:rect l="l" t="t" r="r" b="b"/>
              <a:pathLst>
                <a:path w="850900" h="234950">
                  <a:moveTo>
                    <a:pt x="850570" y="234827"/>
                  </a:moveTo>
                  <a:lnTo>
                    <a:pt x="850570" y="146670"/>
                  </a:lnTo>
                  <a:lnTo>
                    <a:pt x="804604" y="117336"/>
                  </a:lnTo>
                  <a:lnTo>
                    <a:pt x="643686" y="117336"/>
                  </a:lnTo>
                </a:path>
                <a:path w="850900" h="234950">
                  <a:moveTo>
                    <a:pt x="643686" y="0"/>
                  </a:moveTo>
                  <a:lnTo>
                    <a:pt x="643686" y="117336"/>
                  </a:lnTo>
                </a:path>
                <a:path w="850900" h="234950">
                  <a:moveTo>
                    <a:pt x="206898" y="0"/>
                  </a:moveTo>
                  <a:lnTo>
                    <a:pt x="643686" y="0"/>
                  </a:lnTo>
                </a:path>
                <a:path w="850900" h="234950">
                  <a:moveTo>
                    <a:pt x="45980" y="117336"/>
                  </a:moveTo>
                  <a:lnTo>
                    <a:pt x="0" y="146670"/>
                  </a:lnTo>
                  <a:lnTo>
                    <a:pt x="0" y="234827"/>
                  </a:lnTo>
                  <a:lnTo>
                    <a:pt x="298860" y="234827"/>
                  </a:lnTo>
                  <a:lnTo>
                    <a:pt x="551724" y="234827"/>
                  </a:lnTo>
                  <a:lnTo>
                    <a:pt x="850570" y="234827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4" name="object 17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9046099" y="966709"/>
              <a:ext cx="80483" cy="70180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9017377" y="913797"/>
              <a:ext cx="506095" cy="391795"/>
            </a:xfrm>
            <a:custGeom>
              <a:avLst/>
              <a:gdLst/>
              <a:ahLst/>
              <a:cxnLst/>
              <a:rect l="l" t="t" r="r" b="b"/>
              <a:pathLst>
                <a:path w="506095" h="391794">
                  <a:moveTo>
                    <a:pt x="103449" y="58668"/>
                  </a:moveTo>
                  <a:lnTo>
                    <a:pt x="402294" y="58668"/>
                  </a:lnTo>
                </a:path>
                <a:path w="506095" h="391794">
                  <a:moveTo>
                    <a:pt x="103449" y="58668"/>
                  </a:moveTo>
                  <a:lnTo>
                    <a:pt x="103449" y="0"/>
                  </a:lnTo>
                  <a:lnTo>
                    <a:pt x="402294" y="0"/>
                  </a:lnTo>
                </a:path>
                <a:path w="506095" h="391794">
                  <a:moveTo>
                    <a:pt x="471265" y="58668"/>
                  </a:moveTo>
                  <a:lnTo>
                    <a:pt x="471265" y="117336"/>
                  </a:lnTo>
                </a:path>
                <a:path w="506095" h="391794">
                  <a:moveTo>
                    <a:pt x="0" y="107507"/>
                  </a:moveTo>
                  <a:lnTo>
                    <a:pt x="0" y="176005"/>
                  </a:lnTo>
                  <a:lnTo>
                    <a:pt x="0" y="234673"/>
                  </a:lnTo>
                </a:path>
                <a:path w="506095" h="391794">
                  <a:moveTo>
                    <a:pt x="505744" y="107507"/>
                  </a:moveTo>
                  <a:lnTo>
                    <a:pt x="505744" y="176005"/>
                  </a:lnTo>
                  <a:lnTo>
                    <a:pt x="505744" y="234673"/>
                  </a:lnTo>
                </a:path>
                <a:path w="506095" h="391794">
                  <a:moveTo>
                    <a:pt x="379304" y="391173"/>
                  </a:moveTo>
                  <a:lnTo>
                    <a:pt x="379304" y="352163"/>
                  </a:lnTo>
                </a:path>
                <a:path w="506095" h="391794">
                  <a:moveTo>
                    <a:pt x="126439" y="391173"/>
                  </a:moveTo>
                  <a:lnTo>
                    <a:pt x="379304" y="391173"/>
                  </a:lnTo>
                </a:path>
                <a:path w="506095" h="391794">
                  <a:moveTo>
                    <a:pt x="126439" y="391173"/>
                  </a:moveTo>
                  <a:lnTo>
                    <a:pt x="126439" y="352163"/>
                  </a:lnTo>
                </a:path>
                <a:path w="506095" h="391794">
                  <a:moveTo>
                    <a:pt x="471265" y="117336"/>
                  </a:moveTo>
                  <a:lnTo>
                    <a:pt x="471265" y="107507"/>
                  </a:lnTo>
                  <a:lnTo>
                    <a:pt x="459763" y="88002"/>
                  </a:lnTo>
                  <a:lnTo>
                    <a:pt x="448275" y="78173"/>
                  </a:lnTo>
                  <a:lnTo>
                    <a:pt x="436772" y="68497"/>
                  </a:lnTo>
                  <a:lnTo>
                    <a:pt x="413782" y="68497"/>
                  </a:lnTo>
                  <a:lnTo>
                    <a:pt x="402294" y="58668"/>
                  </a:lnTo>
                </a:path>
                <a:path w="506095" h="391794">
                  <a:moveTo>
                    <a:pt x="103449" y="58668"/>
                  </a:moveTo>
                  <a:lnTo>
                    <a:pt x="402294" y="58668"/>
                  </a:lnTo>
                  <a:lnTo>
                    <a:pt x="402294" y="0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6" name="object 17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413916" y="908041"/>
              <a:ext cx="80483" cy="70180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8431170" y="786631"/>
              <a:ext cx="1689735" cy="1976120"/>
            </a:xfrm>
            <a:custGeom>
              <a:avLst/>
              <a:gdLst/>
              <a:ahLst/>
              <a:cxnLst/>
              <a:rect l="l" t="t" r="r" b="b"/>
              <a:pathLst>
                <a:path w="1689734" h="1976120">
                  <a:moveTo>
                    <a:pt x="586207" y="234673"/>
                  </a:moveTo>
                  <a:lnTo>
                    <a:pt x="379308" y="234673"/>
                  </a:lnTo>
                  <a:lnTo>
                    <a:pt x="287362" y="401002"/>
                  </a:lnTo>
                </a:path>
                <a:path w="1689734" h="1976120">
                  <a:moveTo>
                    <a:pt x="333327" y="440166"/>
                  </a:moveTo>
                  <a:lnTo>
                    <a:pt x="413786" y="303171"/>
                  </a:lnTo>
                  <a:lnTo>
                    <a:pt x="586207" y="303171"/>
                  </a:lnTo>
                </a:path>
                <a:path w="1689734" h="1976120">
                  <a:moveTo>
                    <a:pt x="1091951" y="303171"/>
                  </a:moveTo>
                  <a:lnTo>
                    <a:pt x="1264356" y="303171"/>
                  </a:lnTo>
                  <a:lnTo>
                    <a:pt x="1344815" y="440166"/>
                  </a:lnTo>
                </a:path>
                <a:path w="1689734" h="1976120">
                  <a:moveTo>
                    <a:pt x="1390796" y="401002"/>
                  </a:moveTo>
                  <a:lnTo>
                    <a:pt x="1298850" y="234673"/>
                  </a:lnTo>
                  <a:lnTo>
                    <a:pt x="1091951" y="234673"/>
                  </a:lnTo>
                </a:path>
                <a:path w="1689734" h="1976120">
                  <a:moveTo>
                    <a:pt x="1298850" y="234673"/>
                  </a:moveTo>
                  <a:lnTo>
                    <a:pt x="1310337" y="234673"/>
                  </a:lnTo>
                </a:path>
                <a:path w="1689734" h="1976120">
                  <a:moveTo>
                    <a:pt x="356318" y="459671"/>
                  </a:moveTo>
                  <a:lnTo>
                    <a:pt x="333327" y="440166"/>
                  </a:lnTo>
                  <a:lnTo>
                    <a:pt x="321840" y="430337"/>
                  </a:lnTo>
                  <a:lnTo>
                    <a:pt x="298849" y="430337"/>
                  </a:lnTo>
                </a:path>
                <a:path w="1689734" h="1976120">
                  <a:moveTo>
                    <a:pt x="22988" y="1105330"/>
                  </a:moveTo>
                  <a:lnTo>
                    <a:pt x="22988" y="841169"/>
                  </a:lnTo>
                </a:path>
                <a:path w="1689734" h="1976120">
                  <a:moveTo>
                    <a:pt x="999989" y="1917165"/>
                  </a:moveTo>
                  <a:lnTo>
                    <a:pt x="689656" y="1917165"/>
                  </a:lnTo>
                </a:path>
                <a:path w="1689734" h="1976120">
                  <a:moveTo>
                    <a:pt x="1655225" y="841169"/>
                  </a:moveTo>
                  <a:lnTo>
                    <a:pt x="1655225" y="1105330"/>
                  </a:lnTo>
                </a:path>
                <a:path w="1689734" h="1976120">
                  <a:moveTo>
                    <a:pt x="1379309" y="430337"/>
                  </a:moveTo>
                  <a:lnTo>
                    <a:pt x="1356318" y="430337"/>
                  </a:lnTo>
                  <a:lnTo>
                    <a:pt x="1344815" y="440166"/>
                  </a:lnTo>
                  <a:lnTo>
                    <a:pt x="1321825" y="459671"/>
                  </a:lnTo>
                </a:path>
                <a:path w="1689734" h="1976120">
                  <a:moveTo>
                    <a:pt x="379308" y="234673"/>
                  </a:moveTo>
                  <a:lnTo>
                    <a:pt x="356318" y="234673"/>
                  </a:lnTo>
                  <a:lnTo>
                    <a:pt x="333327" y="244502"/>
                  </a:lnTo>
                  <a:lnTo>
                    <a:pt x="310337" y="254331"/>
                  </a:lnTo>
                  <a:lnTo>
                    <a:pt x="298849" y="273836"/>
                  </a:lnTo>
                  <a:lnTo>
                    <a:pt x="287362" y="283666"/>
                  </a:lnTo>
                  <a:lnTo>
                    <a:pt x="287362" y="303171"/>
                  </a:lnTo>
                </a:path>
                <a:path w="1689734" h="1976120">
                  <a:moveTo>
                    <a:pt x="287362" y="273836"/>
                  </a:moveTo>
                  <a:lnTo>
                    <a:pt x="287362" y="430337"/>
                  </a:lnTo>
                  <a:lnTo>
                    <a:pt x="298849" y="430337"/>
                  </a:lnTo>
                </a:path>
                <a:path w="1689734" h="1976120">
                  <a:moveTo>
                    <a:pt x="1379309" y="430337"/>
                  </a:moveTo>
                  <a:lnTo>
                    <a:pt x="1390796" y="430337"/>
                  </a:lnTo>
                  <a:lnTo>
                    <a:pt x="1390796" y="273836"/>
                  </a:lnTo>
                </a:path>
                <a:path w="1689734" h="1976120">
                  <a:moveTo>
                    <a:pt x="1390796" y="303171"/>
                  </a:moveTo>
                  <a:lnTo>
                    <a:pt x="1390796" y="401002"/>
                  </a:lnTo>
                </a:path>
                <a:path w="1689734" h="1976120">
                  <a:moveTo>
                    <a:pt x="1390796" y="303171"/>
                  </a:moveTo>
                  <a:lnTo>
                    <a:pt x="1390796" y="283666"/>
                  </a:lnTo>
                  <a:lnTo>
                    <a:pt x="1379309" y="273836"/>
                  </a:lnTo>
                  <a:lnTo>
                    <a:pt x="1367806" y="254331"/>
                  </a:lnTo>
                  <a:lnTo>
                    <a:pt x="1344815" y="244502"/>
                  </a:lnTo>
                  <a:lnTo>
                    <a:pt x="1333328" y="234673"/>
                  </a:lnTo>
                  <a:lnTo>
                    <a:pt x="1310337" y="234673"/>
                  </a:lnTo>
                </a:path>
                <a:path w="1689734" h="1976120">
                  <a:moveTo>
                    <a:pt x="0" y="1163983"/>
                  </a:moveTo>
                  <a:lnTo>
                    <a:pt x="22988" y="1173766"/>
                  </a:lnTo>
                  <a:lnTo>
                    <a:pt x="22988" y="1467216"/>
                  </a:lnTo>
                  <a:lnTo>
                    <a:pt x="22988" y="1506333"/>
                  </a:lnTo>
                  <a:lnTo>
                    <a:pt x="34482" y="1555249"/>
                  </a:lnTo>
                  <a:lnTo>
                    <a:pt x="45977" y="1594366"/>
                  </a:lnTo>
                  <a:lnTo>
                    <a:pt x="57471" y="1633499"/>
                  </a:lnTo>
                  <a:lnTo>
                    <a:pt x="80460" y="1672632"/>
                  </a:lnTo>
                  <a:lnTo>
                    <a:pt x="103453" y="1701966"/>
                  </a:lnTo>
                  <a:lnTo>
                    <a:pt x="126429" y="1741099"/>
                  </a:lnTo>
                  <a:lnTo>
                    <a:pt x="160922" y="1770448"/>
                  </a:lnTo>
                  <a:lnTo>
                    <a:pt x="195400" y="1799782"/>
                  </a:lnTo>
                  <a:lnTo>
                    <a:pt x="229878" y="1829132"/>
                  </a:lnTo>
                  <a:lnTo>
                    <a:pt x="275859" y="1858481"/>
                  </a:lnTo>
                  <a:lnTo>
                    <a:pt x="321840" y="1878048"/>
                  </a:lnTo>
                  <a:lnTo>
                    <a:pt x="356318" y="1887831"/>
                  </a:lnTo>
                  <a:lnTo>
                    <a:pt x="413786" y="1907382"/>
                  </a:lnTo>
                  <a:lnTo>
                    <a:pt x="459767" y="1917165"/>
                  </a:lnTo>
                  <a:lnTo>
                    <a:pt x="505748" y="1917165"/>
                  </a:lnTo>
                  <a:lnTo>
                    <a:pt x="551729" y="1917165"/>
                  </a:lnTo>
                </a:path>
                <a:path w="1689734" h="1976120">
                  <a:moveTo>
                    <a:pt x="551714" y="1917165"/>
                  </a:moveTo>
                  <a:lnTo>
                    <a:pt x="597695" y="1917165"/>
                  </a:lnTo>
                  <a:lnTo>
                    <a:pt x="643676" y="1975864"/>
                  </a:lnTo>
                  <a:lnTo>
                    <a:pt x="1034483" y="1975864"/>
                  </a:lnTo>
                  <a:lnTo>
                    <a:pt x="1080448" y="1917165"/>
                  </a:lnTo>
                  <a:lnTo>
                    <a:pt x="1126429" y="1917165"/>
                  </a:lnTo>
                  <a:lnTo>
                    <a:pt x="1172410" y="1917165"/>
                  </a:lnTo>
                  <a:lnTo>
                    <a:pt x="1218391" y="1917165"/>
                  </a:lnTo>
                  <a:lnTo>
                    <a:pt x="1275859" y="1907382"/>
                  </a:lnTo>
                  <a:lnTo>
                    <a:pt x="1321825" y="1887831"/>
                  </a:lnTo>
                  <a:lnTo>
                    <a:pt x="1367806" y="1878048"/>
                  </a:lnTo>
                  <a:lnTo>
                    <a:pt x="1402299" y="1858481"/>
                  </a:lnTo>
                  <a:lnTo>
                    <a:pt x="1448265" y="1829132"/>
                  </a:lnTo>
                  <a:lnTo>
                    <a:pt x="1482681" y="1799782"/>
                  </a:lnTo>
                  <a:lnTo>
                    <a:pt x="1517190" y="1770448"/>
                  </a:lnTo>
                  <a:lnTo>
                    <a:pt x="1551699" y="1741099"/>
                  </a:lnTo>
                  <a:lnTo>
                    <a:pt x="1574705" y="1701966"/>
                  </a:lnTo>
                  <a:lnTo>
                    <a:pt x="1597710" y="1672632"/>
                  </a:lnTo>
                  <a:lnTo>
                    <a:pt x="1620716" y="1633499"/>
                  </a:lnTo>
                  <a:lnTo>
                    <a:pt x="1643722" y="1594366"/>
                  </a:lnTo>
                  <a:lnTo>
                    <a:pt x="1655225" y="1555249"/>
                  </a:lnTo>
                  <a:lnTo>
                    <a:pt x="1655225" y="1506333"/>
                  </a:lnTo>
                  <a:lnTo>
                    <a:pt x="1655225" y="1467216"/>
                  </a:lnTo>
                  <a:lnTo>
                    <a:pt x="1655225" y="1173766"/>
                  </a:lnTo>
                  <a:lnTo>
                    <a:pt x="1689580" y="1163983"/>
                  </a:lnTo>
                  <a:lnTo>
                    <a:pt x="1689580" y="782500"/>
                  </a:lnTo>
                  <a:lnTo>
                    <a:pt x="1655225" y="772671"/>
                  </a:lnTo>
                  <a:lnTo>
                    <a:pt x="1655225" y="723832"/>
                  </a:lnTo>
                  <a:lnTo>
                    <a:pt x="1643722" y="684669"/>
                  </a:lnTo>
                  <a:lnTo>
                    <a:pt x="1620716" y="645505"/>
                  </a:lnTo>
                  <a:lnTo>
                    <a:pt x="1609213" y="596666"/>
                  </a:lnTo>
                  <a:lnTo>
                    <a:pt x="1574705" y="557503"/>
                  </a:lnTo>
                  <a:lnTo>
                    <a:pt x="1551699" y="518339"/>
                  </a:lnTo>
                </a:path>
                <a:path w="1689734" h="1976120">
                  <a:moveTo>
                    <a:pt x="1494184" y="391173"/>
                  </a:moveTo>
                  <a:lnTo>
                    <a:pt x="1494184" y="420507"/>
                  </a:lnTo>
                  <a:lnTo>
                    <a:pt x="1505687" y="440166"/>
                  </a:lnTo>
                  <a:lnTo>
                    <a:pt x="1517190" y="469500"/>
                  </a:lnTo>
                  <a:lnTo>
                    <a:pt x="1528693" y="498834"/>
                  </a:lnTo>
                  <a:lnTo>
                    <a:pt x="1551699" y="518339"/>
                  </a:lnTo>
                </a:path>
                <a:path w="1689734" h="1976120">
                  <a:moveTo>
                    <a:pt x="1494184" y="391173"/>
                  </a:moveTo>
                  <a:lnTo>
                    <a:pt x="1494184" y="293341"/>
                  </a:lnTo>
                  <a:lnTo>
                    <a:pt x="1494184" y="254331"/>
                  </a:lnTo>
                  <a:lnTo>
                    <a:pt x="1482681" y="224997"/>
                  </a:lnTo>
                  <a:lnTo>
                    <a:pt x="1471332" y="185834"/>
                  </a:lnTo>
                  <a:lnTo>
                    <a:pt x="1436777" y="127165"/>
                  </a:lnTo>
                  <a:lnTo>
                    <a:pt x="1379309" y="68497"/>
                  </a:lnTo>
                  <a:lnTo>
                    <a:pt x="1344815" y="48839"/>
                  </a:lnTo>
                  <a:lnTo>
                    <a:pt x="1310337" y="29334"/>
                  </a:lnTo>
                  <a:lnTo>
                    <a:pt x="1229878" y="9675"/>
                  </a:lnTo>
                  <a:lnTo>
                    <a:pt x="1195400" y="0"/>
                  </a:lnTo>
                  <a:lnTo>
                    <a:pt x="1149420" y="0"/>
                  </a:lnTo>
                  <a:lnTo>
                    <a:pt x="528739" y="0"/>
                  </a:lnTo>
                  <a:lnTo>
                    <a:pt x="482758" y="0"/>
                  </a:lnTo>
                  <a:lnTo>
                    <a:pt x="448280" y="9675"/>
                  </a:lnTo>
                  <a:lnTo>
                    <a:pt x="402299" y="19504"/>
                  </a:lnTo>
                  <a:lnTo>
                    <a:pt x="333327" y="48839"/>
                  </a:lnTo>
                  <a:lnTo>
                    <a:pt x="298849" y="68497"/>
                  </a:lnTo>
                  <a:lnTo>
                    <a:pt x="275859" y="97831"/>
                  </a:lnTo>
                  <a:lnTo>
                    <a:pt x="241381" y="127165"/>
                  </a:lnTo>
                  <a:lnTo>
                    <a:pt x="218390" y="156500"/>
                  </a:lnTo>
                  <a:lnTo>
                    <a:pt x="206903" y="185834"/>
                  </a:lnTo>
                  <a:lnTo>
                    <a:pt x="195400" y="224997"/>
                  </a:lnTo>
                  <a:lnTo>
                    <a:pt x="183912" y="254331"/>
                  </a:lnTo>
                  <a:lnTo>
                    <a:pt x="183912" y="293341"/>
                  </a:lnTo>
                  <a:lnTo>
                    <a:pt x="183912" y="391173"/>
                  </a:lnTo>
                </a:path>
                <a:path w="1689734" h="1976120">
                  <a:moveTo>
                    <a:pt x="126429" y="518339"/>
                  </a:moveTo>
                  <a:lnTo>
                    <a:pt x="149419" y="498834"/>
                  </a:lnTo>
                  <a:lnTo>
                    <a:pt x="160922" y="469500"/>
                  </a:lnTo>
                  <a:lnTo>
                    <a:pt x="172410" y="440166"/>
                  </a:lnTo>
                  <a:lnTo>
                    <a:pt x="183912" y="420507"/>
                  </a:lnTo>
                  <a:lnTo>
                    <a:pt x="183912" y="391173"/>
                  </a:lnTo>
                </a:path>
                <a:path w="1689734" h="1976120">
                  <a:moveTo>
                    <a:pt x="126429" y="518339"/>
                  </a:moveTo>
                  <a:lnTo>
                    <a:pt x="103453" y="557503"/>
                  </a:lnTo>
                  <a:lnTo>
                    <a:pt x="68965" y="596666"/>
                  </a:lnTo>
                  <a:lnTo>
                    <a:pt x="57471" y="645505"/>
                  </a:lnTo>
                  <a:lnTo>
                    <a:pt x="34482" y="684669"/>
                  </a:lnTo>
                  <a:lnTo>
                    <a:pt x="22988" y="723832"/>
                  </a:lnTo>
                  <a:lnTo>
                    <a:pt x="22988" y="772671"/>
                  </a:lnTo>
                  <a:lnTo>
                    <a:pt x="0" y="782500"/>
                  </a:lnTo>
                  <a:lnTo>
                    <a:pt x="0" y="1163983"/>
                  </a:lnTo>
                </a:path>
                <a:path w="1689734" h="1976120">
                  <a:moveTo>
                    <a:pt x="1172410" y="88002"/>
                  </a:moveTo>
                  <a:lnTo>
                    <a:pt x="505748" y="88002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8" name="object 178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597824" y="868877"/>
              <a:ext cx="229898" cy="197346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8454159" y="1246302"/>
              <a:ext cx="1632585" cy="1389380"/>
            </a:xfrm>
            <a:custGeom>
              <a:avLst/>
              <a:gdLst/>
              <a:ahLst/>
              <a:cxnLst/>
              <a:rect l="l" t="t" r="r" b="b"/>
              <a:pathLst>
                <a:path w="1632584" h="1389380">
                  <a:moveTo>
                    <a:pt x="1551716" y="342334"/>
                  </a:moveTo>
                  <a:lnTo>
                    <a:pt x="1551716" y="303324"/>
                  </a:lnTo>
                  <a:lnTo>
                    <a:pt x="1540213" y="264161"/>
                  </a:lnTo>
                  <a:lnTo>
                    <a:pt x="1528710" y="224997"/>
                  </a:lnTo>
                  <a:lnTo>
                    <a:pt x="1517207" y="185834"/>
                  </a:lnTo>
                  <a:lnTo>
                    <a:pt x="1494201" y="156500"/>
                  </a:lnTo>
                  <a:lnTo>
                    <a:pt x="1471195" y="127165"/>
                  </a:lnTo>
                  <a:lnTo>
                    <a:pt x="1448343" y="88002"/>
                  </a:lnTo>
                  <a:lnTo>
                    <a:pt x="1413788" y="68497"/>
                  </a:lnTo>
                  <a:lnTo>
                    <a:pt x="1379310" y="39163"/>
                  </a:lnTo>
                  <a:lnTo>
                    <a:pt x="1344817" y="19658"/>
                  </a:lnTo>
                  <a:lnTo>
                    <a:pt x="1298836" y="0"/>
                  </a:lnTo>
                </a:path>
                <a:path w="1632584" h="1389380">
                  <a:moveTo>
                    <a:pt x="1551716" y="381497"/>
                  </a:moveTo>
                  <a:lnTo>
                    <a:pt x="1551716" y="342334"/>
                  </a:lnTo>
                </a:path>
                <a:path w="1632584" h="1389380">
                  <a:moveTo>
                    <a:pt x="1551716" y="381497"/>
                  </a:moveTo>
                  <a:lnTo>
                    <a:pt x="1632236" y="381497"/>
                  </a:lnTo>
                </a:path>
                <a:path w="1632584" h="1389380">
                  <a:moveTo>
                    <a:pt x="1632236" y="645659"/>
                  </a:moveTo>
                  <a:lnTo>
                    <a:pt x="1551716" y="645659"/>
                  </a:lnTo>
                  <a:lnTo>
                    <a:pt x="1551716" y="1007544"/>
                  </a:lnTo>
                </a:path>
                <a:path w="1632584" h="1389380">
                  <a:moveTo>
                    <a:pt x="1103440" y="1389027"/>
                  </a:moveTo>
                  <a:lnTo>
                    <a:pt x="1149421" y="1389027"/>
                  </a:lnTo>
                  <a:lnTo>
                    <a:pt x="1195402" y="1379244"/>
                  </a:lnTo>
                  <a:lnTo>
                    <a:pt x="1241368" y="1369461"/>
                  </a:lnTo>
                  <a:lnTo>
                    <a:pt x="1287348" y="1359677"/>
                  </a:lnTo>
                  <a:lnTo>
                    <a:pt x="1321826" y="1340111"/>
                  </a:lnTo>
                  <a:lnTo>
                    <a:pt x="1367807" y="1320560"/>
                  </a:lnTo>
                  <a:lnTo>
                    <a:pt x="1402285" y="1291210"/>
                  </a:lnTo>
                  <a:lnTo>
                    <a:pt x="1436779" y="1261861"/>
                  </a:lnTo>
                  <a:lnTo>
                    <a:pt x="1459693" y="1232511"/>
                  </a:lnTo>
                  <a:lnTo>
                    <a:pt x="1494201" y="1193394"/>
                  </a:lnTo>
                  <a:lnTo>
                    <a:pt x="1505704" y="1164044"/>
                  </a:lnTo>
                  <a:lnTo>
                    <a:pt x="1528710" y="1124927"/>
                  </a:lnTo>
                  <a:lnTo>
                    <a:pt x="1540213" y="1085794"/>
                  </a:lnTo>
                  <a:lnTo>
                    <a:pt x="1551716" y="1046662"/>
                  </a:lnTo>
                  <a:lnTo>
                    <a:pt x="1551716" y="1007544"/>
                  </a:lnTo>
                </a:path>
                <a:path w="1632584" h="1389380">
                  <a:moveTo>
                    <a:pt x="80465" y="1007544"/>
                  </a:moveTo>
                  <a:lnTo>
                    <a:pt x="80465" y="1046662"/>
                  </a:lnTo>
                  <a:lnTo>
                    <a:pt x="91952" y="1085794"/>
                  </a:lnTo>
                  <a:lnTo>
                    <a:pt x="103440" y="1124927"/>
                  </a:lnTo>
                  <a:lnTo>
                    <a:pt x="126430" y="1164044"/>
                  </a:lnTo>
                  <a:lnTo>
                    <a:pt x="137933" y="1193394"/>
                  </a:lnTo>
                  <a:lnTo>
                    <a:pt x="172411" y="1232511"/>
                  </a:lnTo>
                  <a:lnTo>
                    <a:pt x="195402" y="1261861"/>
                  </a:lnTo>
                  <a:lnTo>
                    <a:pt x="229880" y="1291210"/>
                  </a:lnTo>
                  <a:lnTo>
                    <a:pt x="264373" y="1320560"/>
                  </a:lnTo>
                  <a:lnTo>
                    <a:pt x="310338" y="1340111"/>
                  </a:lnTo>
                  <a:lnTo>
                    <a:pt x="344832" y="1359677"/>
                  </a:lnTo>
                  <a:lnTo>
                    <a:pt x="390797" y="1369461"/>
                  </a:lnTo>
                  <a:lnTo>
                    <a:pt x="436778" y="1379244"/>
                  </a:lnTo>
                  <a:lnTo>
                    <a:pt x="482759" y="1389027"/>
                  </a:lnTo>
                  <a:lnTo>
                    <a:pt x="528740" y="1389027"/>
                  </a:lnTo>
                </a:path>
                <a:path w="1632584" h="1389380">
                  <a:moveTo>
                    <a:pt x="80465" y="1007544"/>
                  </a:moveTo>
                  <a:lnTo>
                    <a:pt x="80465" y="645659"/>
                  </a:lnTo>
                  <a:lnTo>
                    <a:pt x="0" y="645659"/>
                  </a:lnTo>
                </a:path>
                <a:path w="1632584" h="1389380">
                  <a:moveTo>
                    <a:pt x="0" y="381497"/>
                  </a:moveTo>
                  <a:lnTo>
                    <a:pt x="80465" y="381497"/>
                  </a:lnTo>
                </a:path>
                <a:path w="1632584" h="1389380">
                  <a:moveTo>
                    <a:pt x="80465" y="342334"/>
                  </a:moveTo>
                  <a:lnTo>
                    <a:pt x="80465" y="381497"/>
                  </a:lnTo>
                </a:path>
                <a:path w="1632584" h="1389380">
                  <a:moveTo>
                    <a:pt x="333329" y="0"/>
                  </a:moveTo>
                  <a:lnTo>
                    <a:pt x="287348" y="19658"/>
                  </a:lnTo>
                  <a:lnTo>
                    <a:pt x="252870" y="39163"/>
                  </a:lnTo>
                  <a:lnTo>
                    <a:pt x="218392" y="68497"/>
                  </a:lnTo>
                  <a:lnTo>
                    <a:pt x="195402" y="88002"/>
                  </a:lnTo>
                  <a:lnTo>
                    <a:pt x="160923" y="127165"/>
                  </a:lnTo>
                  <a:lnTo>
                    <a:pt x="137933" y="156500"/>
                  </a:lnTo>
                  <a:lnTo>
                    <a:pt x="114943" y="185834"/>
                  </a:lnTo>
                  <a:lnTo>
                    <a:pt x="103440" y="224997"/>
                  </a:lnTo>
                  <a:lnTo>
                    <a:pt x="91952" y="264161"/>
                  </a:lnTo>
                  <a:lnTo>
                    <a:pt x="80465" y="303324"/>
                  </a:lnTo>
                  <a:lnTo>
                    <a:pt x="80465" y="342334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0" name="object 180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8712776" y="868877"/>
              <a:ext cx="229898" cy="197346"/>
            </a:xfrm>
            <a:prstGeom prst="rect">
              <a:avLst/>
            </a:prstGeom>
          </p:spPr>
        </p:pic>
        <p:sp>
          <p:nvSpPr>
            <p:cNvPr id="181" name="object 181"/>
            <p:cNvSpPr/>
            <p:nvPr/>
          </p:nvSpPr>
          <p:spPr>
            <a:xfrm>
              <a:off x="8419676" y="1578961"/>
              <a:ext cx="1736089" cy="1183640"/>
            </a:xfrm>
            <a:custGeom>
              <a:avLst/>
              <a:gdLst/>
              <a:ahLst/>
              <a:cxnLst/>
              <a:rect l="l" t="t" r="r" b="b"/>
              <a:pathLst>
                <a:path w="1736090" h="1183639">
                  <a:moveTo>
                    <a:pt x="11493" y="371653"/>
                  </a:moveTo>
                  <a:lnTo>
                    <a:pt x="0" y="371653"/>
                  </a:lnTo>
                </a:path>
                <a:path w="1736090" h="1183639">
                  <a:moveTo>
                    <a:pt x="1206894" y="1183534"/>
                  </a:moveTo>
                  <a:lnTo>
                    <a:pt x="1045976" y="1183534"/>
                  </a:lnTo>
                </a:path>
                <a:path w="1736090" h="1183639">
                  <a:moveTo>
                    <a:pt x="655169" y="1183534"/>
                  </a:moveTo>
                  <a:lnTo>
                    <a:pt x="494251" y="1183534"/>
                  </a:lnTo>
                </a:path>
                <a:path w="1736090" h="1183639">
                  <a:moveTo>
                    <a:pt x="1701074" y="371653"/>
                  </a:moveTo>
                  <a:lnTo>
                    <a:pt x="1724080" y="361870"/>
                  </a:lnTo>
                  <a:lnTo>
                    <a:pt x="1735583" y="342303"/>
                  </a:lnTo>
                  <a:lnTo>
                    <a:pt x="1735583" y="332520"/>
                  </a:lnTo>
                  <a:lnTo>
                    <a:pt x="1735583" y="313000"/>
                  </a:lnTo>
                  <a:lnTo>
                    <a:pt x="1735583" y="48839"/>
                  </a:lnTo>
                  <a:lnTo>
                    <a:pt x="1735583" y="29334"/>
                  </a:lnTo>
                  <a:lnTo>
                    <a:pt x="1724080" y="19504"/>
                  </a:lnTo>
                  <a:lnTo>
                    <a:pt x="1724080" y="9675"/>
                  </a:lnTo>
                  <a:lnTo>
                    <a:pt x="1701074" y="0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2" name="object 182"/>
            <p:cNvSpPr/>
            <p:nvPr/>
          </p:nvSpPr>
          <p:spPr>
            <a:xfrm>
              <a:off x="10120750" y="156913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-5751" y="4914"/>
                  </a:moveTo>
                  <a:lnTo>
                    <a:pt x="5751" y="4914"/>
                  </a:lnTo>
                </a:path>
              </a:pathLst>
            </a:custGeom>
            <a:ln w="98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3" name="object 183"/>
            <p:cNvSpPr/>
            <p:nvPr/>
          </p:nvSpPr>
          <p:spPr>
            <a:xfrm>
              <a:off x="8385193" y="1373468"/>
              <a:ext cx="1563370" cy="1565275"/>
            </a:xfrm>
            <a:custGeom>
              <a:avLst/>
              <a:gdLst/>
              <a:ahLst/>
              <a:cxnLst/>
              <a:rect l="l" t="t" r="r" b="b"/>
              <a:pathLst>
                <a:path w="1563370" h="1565275">
                  <a:moveTo>
                    <a:pt x="34482" y="205492"/>
                  </a:moveTo>
                  <a:lnTo>
                    <a:pt x="45976" y="195663"/>
                  </a:lnTo>
                </a:path>
                <a:path w="1563370" h="1565275">
                  <a:moveTo>
                    <a:pt x="34482" y="205492"/>
                  </a:moveTo>
                  <a:lnTo>
                    <a:pt x="22988" y="215168"/>
                  </a:lnTo>
                  <a:lnTo>
                    <a:pt x="11493" y="224997"/>
                  </a:lnTo>
                  <a:lnTo>
                    <a:pt x="0" y="234827"/>
                  </a:lnTo>
                  <a:lnTo>
                    <a:pt x="0" y="254331"/>
                  </a:lnTo>
                  <a:lnTo>
                    <a:pt x="0" y="518493"/>
                  </a:lnTo>
                  <a:lnTo>
                    <a:pt x="0" y="538013"/>
                  </a:lnTo>
                  <a:lnTo>
                    <a:pt x="11493" y="547796"/>
                  </a:lnTo>
                  <a:lnTo>
                    <a:pt x="22988" y="567363"/>
                  </a:lnTo>
                  <a:lnTo>
                    <a:pt x="34482" y="577146"/>
                  </a:lnTo>
                </a:path>
                <a:path w="1563370" h="1565275">
                  <a:moveTo>
                    <a:pt x="1563166" y="1193394"/>
                  </a:moveTo>
                  <a:lnTo>
                    <a:pt x="1563166" y="1418361"/>
                  </a:lnTo>
                </a:path>
                <a:path w="1563370" h="1565275">
                  <a:moveTo>
                    <a:pt x="1563166" y="1486843"/>
                  </a:moveTo>
                  <a:lnTo>
                    <a:pt x="1563166" y="1418361"/>
                  </a:lnTo>
                </a:path>
                <a:path w="1563370" h="1565275">
                  <a:moveTo>
                    <a:pt x="206898" y="1418361"/>
                  </a:moveTo>
                  <a:lnTo>
                    <a:pt x="206898" y="1486843"/>
                  </a:lnTo>
                </a:path>
                <a:path w="1563370" h="1565275">
                  <a:moveTo>
                    <a:pt x="206898" y="1418361"/>
                  </a:moveTo>
                  <a:lnTo>
                    <a:pt x="206898" y="1193394"/>
                  </a:lnTo>
                </a:path>
                <a:path w="1563370" h="1565275">
                  <a:moveTo>
                    <a:pt x="528734" y="1389027"/>
                  </a:moveTo>
                  <a:lnTo>
                    <a:pt x="528734" y="1418361"/>
                  </a:lnTo>
                </a:path>
                <a:path w="1563370" h="1565275">
                  <a:moveTo>
                    <a:pt x="206898" y="1418361"/>
                  </a:moveTo>
                  <a:lnTo>
                    <a:pt x="528734" y="1418361"/>
                  </a:lnTo>
                </a:path>
                <a:path w="1563370" h="1565275">
                  <a:moveTo>
                    <a:pt x="1241377" y="1418361"/>
                  </a:moveTo>
                  <a:lnTo>
                    <a:pt x="1241377" y="1525961"/>
                  </a:lnTo>
                </a:path>
                <a:path w="1563370" h="1565275">
                  <a:moveTo>
                    <a:pt x="1241377" y="1418361"/>
                  </a:moveTo>
                  <a:lnTo>
                    <a:pt x="1241377" y="1389027"/>
                  </a:lnTo>
                </a:path>
                <a:path w="1563370" h="1565275">
                  <a:moveTo>
                    <a:pt x="1241377" y="1418361"/>
                  </a:moveTo>
                  <a:lnTo>
                    <a:pt x="1563166" y="1418361"/>
                  </a:lnTo>
                </a:path>
                <a:path w="1563370" h="1565275">
                  <a:moveTo>
                    <a:pt x="528734" y="1525961"/>
                  </a:moveTo>
                  <a:lnTo>
                    <a:pt x="528734" y="1418361"/>
                  </a:lnTo>
                </a:path>
                <a:path w="1563370" h="1565275">
                  <a:moveTo>
                    <a:pt x="666661" y="1389027"/>
                  </a:moveTo>
                  <a:lnTo>
                    <a:pt x="666661" y="1428144"/>
                  </a:lnTo>
                  <a:lnTo>
                    <a:pt x="1103449" y="1428144"/>
                  </a:lnTo>
                </a:path>
                <a:path w="1563370" h="1565275">
                  <a:moveTo>
                    <a:pt x="1103449" y="1389027"/>
                  </a:moveTo>
                  <a:lnTo>
                    <a:pt x="1103449" y="1428144"/>
                  </a:lnTo>
                </a:path>
                <a:path w="1563370" h="1565275">
                  <a:moveTo>
                    <a:pt x="1241377" y="1525961"/>
                  </a:moveTo>
                  <a:lnTo>
                    <a:pt x="1241377" y="1535744"/>
                  </a:lnTo>
                  <a:lnTo>
                    <a:pt x="1252864" y="1555310"/>
                  </a:lnTo>
                  <a:lnTo>
                    <a:pt x="1264367" y="1555310"/>
                  </a:lnTo>
                  <a:lnTo>
                    <a:pt x="1287342" y="1565093"/>
                  </a:lnTo>
                  <a:lnTo>
                    <a:pt x="1471251" y="1565093"/>
                  </a:lnTo>
                  <a:lnTo>
                    <a:pt x="1494241" y="1555310"/>
                  </a:lnTo>
                  <a:lnTo>
                    <a:pt x="1517308" y="1555310"/>
                  </a:lnTo>
                  <a:lnTo>
                    <a:pt x="1540161" y="1545527"/>
                  </a:lnTo>
                  <a:lnTo>
                    <a:pt x="1551664" y="1525961"/>
                  </a:lnTo>
                  <a:lnTo>
                    <a:pt x="1563166" y="1506410"/>
                  </a:lnTo>
                  <a:lnTo>
                    <a:pt x="1563166" y="1486843"/>
                  </a:lnTo>
                </a:path>
                <a:path w="1563370" h="1565275">
                  <a:moveTo>
                    <a:pt x="206898" y="1486843"/>
                  </a:moveTo>
                  <a:lnTo>
                    <a:pt x="206898" y="1506410"/>
                  </a:lnTo>
                  <a:lnTo>
                    <a:pt x="218386" y="1525961"/>
                  </a:lnTo>
                  <a:lnTo>
                    <a:pt x="229889" y="1545527"/>
                  </a:lnTo>
                  <a:lnTo>
                    <a:pt x="252879" y="1555310"/>
                  </a:lnTo>
                  <a:lnTo>
                    <a:pt x="275854" y="1555310"/>
                  </a:lnTo>
                  <a:lnTo>
                    <a:pt x="298845" y="1565093"/>
                  </a:lnTo>
                  <a:lnTo>
                    <a:pt x="494256" y="1565093"/>
                  </a:lnTo>
                  <a:lnTo>
                    <a:pt x="505744" y="1555310"/>
                  </a:lnTo>
                  <a:lnTo>
                    <a:pt x="517231" y="1555310"/>
                  </a:lnTo>
                  <a:lnTo>
                    <a:pt x="528734" y="1535744"/>
                  </a:lnTo>
                  <a:lnTo>
                    <a:pt x="528734" y="1525961"/>
                  </a:lnTo>
                </a:path>
                <a:path w="1563370" h="1565275">
                  <a:moveTo>
                    <a:pt x="1241377" y="0"/>
                  </a:moveTo>
                  <a:lnTo>
                    <a:pt x="528734" y="0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4" name="object 184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9620815" y="1367712"/>
              <a:ext cx="206907" cy="177841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9821967" y="1539798"/>
              <a:ext cx="0" cy="841375"/>
            </a:xfrm>
            <a:custGeom>
              <a:avLst/>
              <a:gdLst/>
              <a:ahLst/>
              <a:cxnLst/>
              <a:rect l="l" t="t" r="r" b="b"/>
              <a:pathLst>
                <a:path h="841375">
                  <a:moveTo>
                    <a:pt x="0" y="841199"/>
                  </a:moveTo>
                  <a:lnTo>
                    <a:pt x="0" y="0"/>
                  </a:lnTo>
                </a:path>
              </a:pathLst>
            </a:custGeom>
            <a:ln w="11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6" name="object 186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9620815" y="2375242"/>
              <a:ext cx="206907" cy="177810"/>
            </a:xfrm>
            <a:prstGeom prst="rect">
              <a:avLst/>
            </a:prstGeom>
          </p:spPr>
        </p:pic>
        <p:sp>
          <p:nvSpPr>
            <p:cNvPr id="187" name="object 187"/>
            <p:cNvSpPr/>
            <p:nvPr/>
          </p:nvSpPr>
          <p:spPr>
            <a:xfrm>
              <a:off x="8913928" y="2547296"/>
              <a:ext cx="713105" cy="0"/>
            </a:xfrm>
            <a:custGeom>
              <a:avLst/>
              <a:gdLst/>
              <a:ahLst/>
              <a:cxnLst/>
              <a:rect l="l" t="t" r="r" b="b"/>
              <a:pathLst>
                <a:path w="713104">
                  <a:moveTo>
                    <a:pt x="0" y="0"/>
                  </a:moveTo>
                  <a:lnTo>
                    <a:pt x="712642" y="0"/>
                  </a:lnTo>
                </a:path>
              </a:pathLst>
            </a:custGeom>
            <a:ln w="11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8" name="object 18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8712776" y="2375242"/>
              <a:ext cx="206907" cy="177810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8718532" y="1539798"/>
              <a:ext cx="0" cy="841375"/>
            </a:xfrm>
            <a:custGeom>
              <a:avLst/>
              <a:gdLst/>
              <a:ahLst/>
              <a:cxnLst/>
              <a:rect l="l" t="t" r="r" b="b"/>
              <a:pathLst>
                <a:path h="841375">
                  <a:moveTo>
                    <a:pt x="0" y="0"/>
                  </a:moveTo>
                  <a:lnTo>
                    <a:pt x="0" y="841199"/>
                  </a:lnTo>
                </a:path>
              </a:pathLst>
            </a:custGeom>
            <a:ln w="115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0" name="object 190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8712776" y="1367712"/>
              <a:ext cx="206907" cy="177841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8718532" y="1373468"/>
              <a:ext cx="1103630" cy="1174115"/>
            </a:xfrm>
            <a:custGeom>
              <a:avLst/>
              <a:gdLst/>
              <a:ahLst/>
              <a:cxnLst/>
              <a:rect l="l" t="t" r="r" b="b"/>
              <a:pathLst>
                <a:path w="1103629" h="1174114">
                  <a:moveTo>
                    <a:pt x="0" y="586929"/>
                  </a:moveTo>
                  <a:lnTo>
                    <a:pt x="1103434" y="586929"/>
                  </a:lnTo>
                </a:path>
                <a:path w="1103629" h="1174114">
                  <a:moveTo>
                    <a:pt x="551709" y="0"/>
                  </a:moveTo>
                  <a:lnTo>
                    <a:pt x="551709" y="1173828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92" name="object 192"/>
          <p:cNvSpPr txBox="1"/>
          <p:nvPr/>
        </p:nvSpPr>
        <p:spPr>
          <a:xfrm>
            <a:off x="8791434" y="1944181"/>
            <a:ext cx="459740" cy="22249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DPA28</a:t>
            </a:r>
          </a:p>
        </p:txBody>
      </p:sp>
      <p:sp>
        <p:nvSpPr>
          <p:cNvPr id="193" name="object 193"/>
          <p:cNvSpPr txBox="1"/>
          <p:nvPr/>
        </p:nvSpPr>
        <p:spPr>
          <a:xfrm>
            <a:off x="8847798" y="2150749"/>
            <a:ext cx="286385" cy="43024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PL</a:t>
            </a:r>
          </a:p>
        </p:txBody>
      </p:sp>
      <p:sp>
        <p:nvSpPr>
          <p:cNvPr id="194" name="object 194"/>
          <p:cNvSpPr txBox="1"/>
          <p:nvPr/>
        </p:nvSpPr>
        <p:spPr>
          <a:xfrm>
            <a:off x="8595678" y="1574401"/>
            <a:ext cx="95250" cy="1814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195" name="object 195"/>
          <p:cNvSpPr txBox="1"/>
          <p:nvPr/>
        </p:nvSpPr>
        <p:spPr>
          <a:xfrm>
            <a:off x="9854154" y="1574401"/>
            <a:ext cx="95250" cy="1814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96" name="object 196"/>
          <p:cNvSpPr txBox="1"/>
          <p:nvPr/>
        </p:nvSpPr>
        <p:spPr>
          <a:xfrm>
            <a:off x="8595678" y="2154588"/>
            <a:ext cx="94615" cy="18081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197" name="object 197"/>
          <p:cNvSpPr txBox="1"/>
          <p:nvPr/>
        </p:nvSpPr>
        <p:spPr>
          <a:xfrm>
            <a:off x="9865657" y="2154588"/>
            <a:ext cx="94615" cy="18081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198" name="object 198"/>
          <p:cNvSpPr txBox="1"/>
          <p:nvPr/>
        </p:nvSpPr>
        <p:spPr>
          <a:xfrm>
            <a:off x="9320390" y="1354778"/>
            <a:ext cx="458470" cy="22249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DPA61</a:t>
            </a:r>
          </a:p>
        </p:txBody>
      </p:sp>
      <p:sp>
        <p:nvSpPr>
          <p:cNvPr id="199" name="object 199"/>
          <p:cNvSpPr txBox="1"/>
          <p:nvPr/>
        </p:nvSpPr>
        <p:spPr>
          <a:xfrm>
            <a:off x="8764800" y="1354778"/>
            <a:ext cx="459740" cy="22249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DPA08</a:t>
            </a:r>
          </a:p>
        </p:txBody>
      </p:sp>
      <p:sp>
        <p:nvSpPr>
          <p:cNvPr id="200" name="object 200"/>
          <p:cNvSpPr txBox="1"/>
          <p:nvPr/>
        </p:nvSpPr>
        <p:spPr>
          <a:xfrm>
            <a:off x="8854720" y="1561039"/>
            <a:ext cx="841375" cy="43024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tabLst>
                <a:tab pos="567690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567690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PGr	PBr</a:t>
            </a:r>
          </a:p>
        </p:txBody>
      </p:sp>
      <p:sp>
        <p:nvSpPr>
          <p:cNvPr id="201" name="object 201"/>
          <p:cNvSpPr txBox="1"/>
          <p:nvPr/>
        </p:nvSpPr>
        <p:spPr>
          <a:xfrm>
            <a:off x="9285763" y="1944181"/>
            <a:ext cx="540385" cy="22249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DP117B</a:t>
            </a:r>
          </a:p>
        </p:txBody>
      </p:sp>
      <p:sp>
        <p:nvSpPr>
          <p:cNvPr id="202" name="object 202"/>
          <p:cNvSpPr txBox="1"/>
          <p:nvPr/>
        </p:nvSpPr>
        <p:spPr>
          <a:xfrm>
            <a:off x="9370501" y="2150749"/>
            <a:ext cx="297180" cy="43024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GrW</a:t>
            </a:r>
          </a:p>
        </p:txBody>
      </p:sp>
      <p:grpSp>
        <p:nvGrpSpPr>
          <p:cNvPr id="207" name="object 207"/>
          <p:cNvGrpSpPr/>
          <p:nvPr/>
        </p:nvGrpSpPr>
        <p:grpSpPr>
          <a:xfrm>
            <a:off x="5938837" y="2795580"/>
            <a:ext cx="3832225" cy="3435350"/>
            <a:chOff x="5938837" y="2795580"/>
            <a:chExt cx="3832225" cy="3435350"/>
          </a:xfrm>
        </p:grpSpPr>
        <p:sp>
          <p:nvSpPr>
            <p:cNvPr id="208" name="object 208"/>
            <p:cNvSpPr/>
            <p:nvPr/>
          </p:nvSpPr>
          <p:spPr>
            <a:xfrm>
              <a:off x="8787488" y="2860312"/>
              <a:ext cx="379730" cy="196215"/>
            </a:xfrm>
            <a:custGeom>
              <a:avLst/>
              <a:gdLst/>
              <a:ahLst/>
              <a:cxnLst/>
              <a:rect l="l" t="t" r="r" b="b"/>
              <a:pathLst>
                <a:path w="379729" h="196214">
                  <a:moveTo>
                    <a:pt x="310348" y="19566"/>
                  </a:moveTo>
                  <a:lnTo>
                    <a:pt x="321835" y="9783"/>
                  </a:lnTo>
                  <a:lnTo>
                    <a:pt x="333338" y="9783"/>
                  </a:lnTo>
                  <a:lnTo>
                    <a:pt x="333338" y="0"/>
                  </a:lnTo>
                </a:path>
                <a:path w="379729" h="196214">
                  <a:moveTo>
                    <a:pt x="310348" y="19566"/>
                  </a:moveTo>
                  <a:lnTo>
                    <a:pt x="252879" y="39117"/>
                  </a:lnTo>
                  <a:lnTo>
                    <a:pt x="183908" y="58683"/>
                  </a:lnTo>
                  <a:lnTo>
                    <a:pt x="126439" y="88033"/>
                  </a:lnTo>
                  <a:lnTo>
                    <a:pt x="68971" y="117382"/>
                  </a:lnTo>
                  <a:lnTo>
                    <a:pt x="57468" y="117382"/>
                  </a:lnTo>
                  <a:lnTo>
                    <a:pt x="45980" y="117382"/>
                  </a:lnTo>
                  <a:lnTo>
                    <a:pt x="22990" y="117382"/>
                  </a:lnTo>
                  <a:lnTo>
                    <a:pt x="11502" y="127150"/>
                  </a:lnTo>
                  <a:lnTo>
                    <a:pt x="0" y="136933"/>
                  </a:lnTo>
                  <a:lnTo>
                    <a:pt x="0" y="146716"/>
                  </a:lnTo>
                  <a:lnTo>
                    <a:pt x="0" y="156500"/>
                  </a:lnTo>
                  <a:lnTo>
                    <a:pt x="0" y="166283"/>
                  </a:lnTo>
                  <a:lnTo>
                    <a:pt x="11502" y="185849"/>
                  </a:lnTo>
                  <a:lnTo>
                    <a:pt x="22990" y="185849"/>
                  </a:lnTo>
                  <a:lnTo>
                    <a:pt x="34478" y="195632"/>
                  </a:lnTo>
                  <a:lnTo>
                    <a:pt x="45980" y="195632"/>
                  </a:lnTo>
                  <a:lnTo>
                    <a:pt x="68971" y="195632"/>
                  </a:lnTo>
                  <a:lnTo>
                    <a:pt x="80458" y="185849"/>
                  </a:lnTo>
                </a:path>
                <a:path w="379729" h="196214">
                  <a:moveTo>
                    <a:pt x="379304" y="68466"/>
                  </a:moveTo>
                  <a:lnTo>
                    <a:pt x="321835" y="78250"/>
                  </a:lnTo>
                  <a:lnTo>
                    <a:pt x="264367" y="88033"/>
                  </a:lnTo>
                  <a:lnTo>
                    <a:pt x="218386" y="107599"/>
                  </a:lnTo>
                  <a:lnTo>
                    <a:pt x="172420" y="127150"/>
                  </a:lnTo>
                  <a:lnTo>
                    <a:pt x="114936" y="156500"/>
                  </a:lnTo>
                  <a:lnTo>
                    <a:pt x="80458" y="185849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9" name="object 20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9161036" y="2923023"/>
              <a:ext cx="178176" cy="314740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9327710" y="2860312"/>
              <a:ext cx="436880" cy="372110"/>
            </a:xfrm>
            <a:custGeom>
              <a:avLst/>
              <a:gdLst/>
              <a:ahLst/>
              <a:cxnLst/>
              <a:rect l="l" t="t" r="r" b="b"/>
              <a:pathLst>
                <a:path w="436879" h="372110">
                  <a:moveTo>
                    <a:pt x="0" y="371699"/>
                  </a:moveTo>
                  <a:lnTo>
                    <a:pt x="11502" y="332566"/>
                  </a:lnTo>
                  <a:lnTo>
                    <a:pt x="22990" y="293449"/>
                  </a:lnTo>
                  <a:lnTo>
                    <a:pt x="22990" y="88033"/>
                  </a:lnTo>
                </a:path>
                <a:path w="436879" h="372110">
                  <a:moveTo>
                    <a:pt x="57483" y="68466"/>
                  </a:moveTo>
                  <a:lnTo>
                    <a:pt x="45980" y="68466"/>
                  </a:lnTo>
                  <a:lnTo>
                    <a:pt x="34493" y="68466"/>
                  </a:lnTo>
                  <a:lnTo>
                    <a:pt x="22990" y="78250"/>
                  </a:lnTo>
                  <a:lnTo>
                    <a:pt x="22990" y="88033"/>
                  </a:lnTo>
                </a:path>
                <a:path w="436879" h="372110">
                  <a:moveTo>
                    <a:pt x="356329" y="185849"/>
                  </a:moveTo>
                  <a:lnTo>
                    <a:pt x="310348" y="156500"/>
                  </a:lnTo>
                  <a:lnTo>
                    <a:pt x="264367" y="127150"/>
                  </a:lnTo>
                  <a:lnTo>
                    <a:pt x="206898" y="107599"/>
                  </a:lnTo>
                  <a:lnTo>
                    <a:pt x="160933" y="88033"/>
                  </a:lnTo>
                  <a:lnTo>
                    <a:pt x="103449" y="78250"/>
                  </a:lnTo>
                  <a:lnTo>
                    <a:pt x="57483" y="68466"/>
                  </a:lnTo>
                </a:path>
                <a:path w="436879" h="372110">
                  <a:moveTo>
                    <a:pt x="356329" y="185849"/>
                  </a:moveTo>
                  <a:lnTo>
                    <a:pt x="367816" y="195632"/>
                  </a:lnTo>
                  <a:lnTo>
                    <a:pt x="379319" y="195632"/>
                  </a:lnTo>
                  <a:lnTo>
                    <a:pt x="390807" y="195632"/>
                  </a:lnTo>
                  <a:lnTo>
                    <a:pt x="413797" y="185849"/>
                  </a:lnTo>
                  <a:lnTo>
                    <a:pt x="425285" y="185849"/>
                  </a:lnTo>
                  <a:lnTo>
                    <a:pt x="425285" y="166283"/>
                  </a:lnTo>
                  <a:lnTo>
                    <a:pt x="436787" y="156500"/>
                  </a:lnTo>
                  <a:lnTo>
                    <a:pt x="436787" y="146716"/>
                  </a:lnTo>
                  <a:lnTo>
                    <a:pt x="425285" y="136933"/>
                  </a:lnTo>
                  <a:lnTo>
                    <a:pt x="413797" y="127150"/>
                  </a:lnTo>
                  <a:lnTo>
                    <a:pt x="402309" y="117382"/>
                  </a:lnTo>
                  <a:lnTo>
                    <a:pt x="390807" y="117382"/>
                  </a:lnTo>
                  <a:lnTo>
                    <a:pt x="367816" y="117382"/>
                  </a:lnTo>
                  <a:lnTo>
                    <a:pt x="356329" y="117382"/>
                  </a:lnTo>
                  <a:lnTo>
                    <a:pt x="298860" y="88033"/>
                  </a:lnTo>
                  <a:lnTo>
                    <a:pt x="241392" y="58683"/>
                  </a:lnTo>
                  <a:lnTo>
                    <a:pt x="172420" y="39117"/>
                  </a:lnTo>
                  <a:lnTo>
                    <a:pt x="114952" y="19566"/>
                  </a:lnTo>
                </a:path>
                <a:path w="436879" h="372110">
                  <a:moveTo>
                    <a:pt x="91961" y="0"/>
                  </a:moveTo>
                  <a:lnTo>
                    <a:pt x="91961" y="9783"/>
                  </a:lnTo>
                  <a:lnTo>
                    <a:pt x="103449" y="9783"/>
                  </a:lnTo>
                  <a:lnTo>
                    <a:pt x="114952" y="19566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1" name="object 211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9207021" y="3226259"/>
              <a:ext cx="149438" cy="128892"/>
            </a:xfrm>
            <a:prstGeom prst="rect">
              <a:avLst/>
            </a:prstGeom>
          </p:spPr>
        </p:pic>
        <p:sp>
          <p:nvSpPr>
            <p:cNvPr id="212" name="object 212"/>
            <p:cNvSpPr/>
            <p:nvPr/>
          </p:nvSpPr>
          <p:spPr>
            <a:xfrm>
              <a:off x="9350700" y="2987463"/>
              <a:ext cx="172720" cy="352425"/>
            </a:xfrm>
            <a:custGeom>
              <a:avLst/>
              <a:gdLst/>
              <a:ahLst/>
              <a:cxnLst/>
              <a:rect l="l" t="t" r="r" b="b"/>
              <a:pathLst>
                <a:path w="172720" h="352425">
                  <a:moveTo>
                    <a:pt x="0" y="352148"/>
                  </a:moveTo>
                  <a:lnTo>
                    <a:pt x="103449" y="0"/>
                  </a:lnTo>
                </a:path>
                <a:path w="172720" h="352425">
                  <a:moveTo>
                    <a:pt x="172420" y="88048"/>
                  </a:moveTo>
                  <a:lnTo>
                    <a:pt x="137942" y="88048"/>
                  </a:lnTo>
                  <a:lnTo>
                    <a:pt x="103449" y="78265"/>
                  </a:lnTo>
                </a:path>
                <a:path w="172720" h="352425">
                  <a:moveTo>
                    <a:pt x="103449" y="0"/>
                  </a:moveTo>
                  <a:lnTo>
                    <a:pt x="103449" y="78265"/>
                  </a:lnTo>
                </a:path>
                <a:path w="172720" h="352425">
                  <a:moveTo>
                    <a:pt x="172420" y="107599"/>
                  </a:moveTo>
                  <a:lnTo>
                    <a:pt x="126439" y="185865"/>
                  </a:lnTo>
                  <a:lnTo>
                    <a:pt x="80458" y="254331"/>
                  </a:lnTo>
                  <a:lnTo>
                    <a:pt x="45980" y="303232"/>
                  </a:lnTo>
                  <a:lnTo>
                    <a:pt x="22990" y="332585"/>
                  </a:lnTo>
                  <a:lnTo>
                    <a:pt x="0" y="352148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3" name="object 213"/>
            <p:cNvSpPr/>
            <p:nvPr/>
          </p:nvSpPr>
          <p:spPr>
            <a:xfrm>
              <a:off x="9517370" y="3075511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5" h="19685">
                  <a:moveTo>
                    <a:pt x="0" y="19551"/>
                  </a:moveTo>
                  <a:lnTo>
                    <a:pt x="11502" y="19551"/>
                  </a:lnTo>
                  <a:lnTo>
                    <a:pt x="11502" y="0"/>
                  </a:lnTo>
                  <a:lnTo>
                    <a:pt x="0" y="0"/>
                  </a:lnTo>
                  <a:lnTo>
                    <a:pt x="0" y="195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4" name="object 214"/>
            <p:cNvSpPr/>
            <p:nvPr/>
          </p:nvSpPr>
          <p:spPr>
            <a:xfrm>
              <a:off x="9454150" y="2987463"/>
              <a:ext cx="80645" cy="88265"/>
            </a:xfrm>
            <a:custGeom>
              <a:avLst/>
              <a:gdLst/>
              <a:ahLst/>
              <a:cxnLst/>
              <a:rect l="l" t="t" r="r" b="b"/>
              <a:pathLst>
                <a:path w="80645" h="88264">
                  <a:moveTo>
                    <a:pt x="0" y="0"/>
                  </a:moveTo>
                  <a:lnTo>
                    <a:pt x="34493" y="0"/>
                  </a:lnTo>
                </a:path>
                <a:path w="80645" h="88264">
                  <a:moveTo>
                    <a:pt x="34493" y="78265"/>
                  </a:moveTo>
                  <a:lnTo>
                    <a:pt x="80458" y="88048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5" name="object 215"/>
            <p:cNvSpPr/>
            <p:nvPr/>
          </p:nvSpPr>
          <p:spPr>
            <a:xfrm>
              <a:off x="9454146" y="3059975"/>
              <a:ext cx="80645" cy="21590"/>
            </a:xfrm>
            <a:custGeom>
              <a:avLst/>
              <a:gdLst/>
              <a:ahLst/>
              <a:cxnLst/>
              <a:rect l="l" t="t" r="r" b="b"/>
              <a:pathLst>
                <a:path w="80645" h="21589">
                  <a:moveTo>
                    <a:pt x="34493" y="0"/>
                  </a:moveTo>
                  <a:lnTo>
                    <a:pt x="0" y="0"/>
                  </a:lnTo>
                  <a:lnTo>
                    <a:pt x="0" y="11518"/>
                  </a:lnTo>
                  <a:lnTo>
                    <a:pt x="34493" y="11518"/>
                  </a:lnTo>
                  <a:lnTo>
                    <a:pt x="34493" y="0"/>
                  </a:lnTo>
                  <a:close/>
                </a:path>
                <a:path w="80645" h="21589">
                  <a:moveTo>
                    <a:pt x="80454" y="9779"/>
                  </a:moveTo>
                  <a:lnTo>
                    <a:pt x="68973" y="9779"/>
                  </a:lnTo>
                  <a:lnTo>
                    <a:pt x="68973" y="21297"/>
                  </a:lnTo>
                  <a:lnTo>
                    <a:pt x="80454" y="21297"/>
                  </a:lnTo>
                  <a:lnTo>
                    <a:pt x="80454" y="97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6" name="object 216"/>
            <p:cNvSpPr/>
            <p:nvPr/>
          </p:nvSpPr>
          <p:spPr>
            <a:xfrm>
              <a:off x="9017377" y="2987463"/>
              <a:ext cx="528955" cy="352425"/>
            </a:xfrm>
            <a:custGeom>
              <a:avLst/>
              <a:gdLst/>
              <a:ahLst/>
              <a:cxnLst/>
              <a:rect l="l" t="t" r="r" b="b"/>
              <a:pathLst>
                <a:path w="528954" h="352425">
                  <a:moveTo>
                    <a:pt x="505744" y="107599"/>
                  </a:moveTo>
                  <a:lnTo>
                    <a:pt x="528734" y="107599"/>
                  </a:lnTo>
                </a:path>
                <a:path w="528954" h="352425">
                  <a:moveTo>
                    <a:pt x="68956" y="0"/>
                  </a:moveTo>
                  <a:lnTo>
                    <a:pt x="172405" y="352148"/>
                  </a:lnTo>
                  <a:lnTo>
                    <a:pt x="149414" y="322803"/>
                  </a:lnTo>
                  <a:lnTo>
                    <a:pt x="114936" y="283681"/>
                  </a:lnTo>
                  <a:lnTo>
                    <a:pt x="91946" y="254331"/>
                  </a:lnTo>
                  <a:lnTo>
                    <a:pt x="57468" y="205416"/>
                  </a:lnTo>
                  <a:lnTo>
                    <a:pt x="0" y="107599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7" name="object 217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9005874" y="2981709"/>
              <a:ext cx="86212" cy="119112"/>
            </a:xfrm>
            <a:prstGeom prst="rect">
              <a:avLst/>
            </a:prstGeom>
          </p:spPr>
        </p:pic>
        <p:sp>
          <p:nvSpPr>
            <p:cNvPr id="218" name="object 218"/>
            <p:cNvSpPr/>
            <p:nvPr/>
          </p:nvSpPr>
          <p:spPr>
            <a:xfrm>
              <a:off x="9005874" y="2987463"/>
              <a:ext cx="391160" cy="440690"/>
            </a:xfrm>
            <a:custGeom>
              <a:avLst/>
              <a:gdLst/>
              <a:ahLst/>
              <a:cxnLst/>
              <a:rect l="l" t="t" r="r" b="b"/>
              <a:pathLst>
                <a:path w="391159" h="440689">
                  <a:moveTo>
                    <a:pt x="264367" y="371711"/>
                  </a:moveTo>
                  <a:lnTo>
                    <a:pt x="137942" y="371711"/>
                  </a:lnTo>
                  <a:lnTo>
                    <a:pt x="149430" y="391275"/>
                  </a:lnTo>
                  <a:lnTo>
                    <a:pt x="160917" y="410838"/>
                  </a:lnTo>
                  <a:lnTo>
                    <a:pt x="183908" y="420619"/>
                  </a:lnTo>
                  <a:lnTo>
                    <a:pt x="206898" y="430401"/>
                  </a:lnTo>
                  <a:lnTo>
                    <a:pt x="241376" y="440183"/>
                  </a:lnTo>
                  <a:lnTo>
                    <a:pt x="264367" y="440183"/>
                  </a:lnTo>
                  <a:lnTo>
                    <a:pt x="287357" y="440183"/>
                  </a:lnTo>
                  <a:lnTo>
                    <a:pt x="344826" y="420619"/>
                  </a:lnTo>
                  <a:lnTo>
                    <a:pt x="379319" y="391275"/>
                  </a:lnTo>
                  <a:lnTo>
                    <a:pt x="390807" y="371711"/>
                  </a:lnTo>
                  <a:lnTo>
                    <a:pt x="264367" y="371711"/>
                  </a:lnTo>
                </a:path>
                <a:path w="391159" h="440689">
                  <a:moveTo>
                    <a:pt x="0" y="88048"/>
                  </a:moveTo>
                  <a:lnTo>
                    <a:pt x="57483" y="78265"/>
                  </a:lnTo>
                </a:path>
                <a:path w="391159" h="440689">
                  <a:moveTo>
                    <a:pt x="0" y="88048"/>
                  </a:moveTo>
                  <a:lnTo>
                    <a:pt x="22990" y="88048"/>
                  </a:lnTo>
                </a:path>
                <a:path w="391159" h="440689">
                  <a:moveTo>
                    <a:pt x="80458" y="78265"/>
                  </a:moveTo>
                  <a:lnTo>
                    <a:pt x="57483" y="78265"/>
                  </a:lnTo>
                  <a:lnTo>
                    <a:pt x="57483" y="0"/>
                  </a:lnTo>
                </a:path>
                <a:path w="391159" h="440689">
                  <a:moveTo>
                    <a:pt x="80458" y="0"/>
                  </a:moveTo>
                  <a:lnTo>
                    <a:pt x="57483" y="0"/>
                  </a:lnTo>
                </a:path>
                <a:path w="391159" h="440689">
                  <a:moveTo>
                    <a:pt x="137942" y="371711"/>
                  </a:moveTo>
                  <a:lnTo>
                    <a:pt x="0" y="107599"/>
                  </a:lnTo>
                </a:path>
                <a:path w="391159" h="440689">
                  <a:moveTo>
                    <a:pt x="183908" y="352148"/>
                  </a:moveTo>
                  <a:lnTo>
                    <a:pt x="195411" y="361930"/>
                  </a:lnTo>
                  <a:lnTo>
                    <a:pt x="206898" y="361930"/>
                  </a:lnTo>
                  <a:lnTo>
                    <a:pt x="218401" y="361930"/>
                  </a:lnTo>
                  <a:lnTo>
                    <a:pt x="218401" y="352148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9" name="object 219"/>
            <p:cNvSpPr/>
            <p:nvPr/>
          </p:nvSpPr>
          <p:spPr>
            <a:xfrm>
              <a:off x="9454150" y="3059969"/>
              <a:ext cx="34925" cy="12065"/>
            </a:xfrm>
            <a:custGeom>
              <a:avLst/>
              <a:gdLst/>
              <a:ahLst/>
              <a:cxnLst/>
              <a:rect l="l" t="t" r="r" b="b"/>
              <a:pathLst>
                <a:path w="34925" h="12064">
                  <a:moveTo>
                    <a:pt x="0" y="11518"/>
                  </a:moveTo>
                  <a:lnTo>
                    <a:pt x="34493" y="11518"/>
                  </a:lnTo>
                  <a:lnTo>
                    <a:pt x="34493" y="0"/>
                  </a:lnTo>
                  <a:lnTo>
                    <a:pt x="0" y="0"/>
                  </a:lnTo>
                  <a:lnTo>
                    <a:pt x="0" y="115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0" name="object 220"/>
            <p:cNvSpPr/>
            <p:nvPr/>
          </p:nvSpPr>
          <p:spPr>
            <a:xfrm>
              <a:off x="9224276" y="2987463"/>
              <a:ext cx="321945" cy="372110"/>
            </a:xfrm>
            <a:custGeom>
              <a:avLst/>
              <a:gdLst/>
              <a:ahLst/>
              <a:cxnLst/>
              <a:rect l="l" t="t" r="r" b="b"/>
              <a:pathLst>
                <a:path w="321945" h="372110">
                  <a:moveTo>
                    <a:pt x="264367" y="0"/>
                  </a:moveTo>
                  <a:lnTo>
                    <a:pt x="264367" y="78265"/>
                  </a:lnTo>
                </a:path>
                <a:path w="321945" h="372110">
                  <a:moveTo>
                    <a:pt x="321835" y="107599"/>
                  </a:moveTo>
                  <a:lnTo>
                    <a:pt x="172405" y="371711"/>
                  </a:lnTo>
                </a:path>
                <a:path w="321945" h="372110">
                  <a:moveTo>
                    <a:pt x="0" y="322803"/>
                  </a:moveTo>
                  <a:lnTo>
                    <a:pt x="0" y="283681"/>
                  </a:lnTo>
                </a:path>
                <a:path w="321945" h="372110">
                  <a:moveTo>
                    <a:pt x="0" y="322803"/>
                  </a:moveTo>
                  <a:lnTo>
                    <a:pt x="45965" y="322803"/>
                  </a:lnTo>
                </a:path>
                <a:path w="321945" h="372110">
                  <a:moveTo>
                    <a:pt x="0" y="322803"/>
                  </a:moveTo>
                  <a:lnTo>
                    <a:pt x="0" y="352148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1" name="object 221"/>
            <p:cNvSpPr/>
            <p:nvPr/>
          </p:nvSpPr>
          <p:spPr>
            <a:xfrm>
              <a:off x="9546112" y="3085279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5751" y="4891"/>
                  </a:moveTo>
                  <a:lnTo>
                    <a:pt x="5751" y="4891"/>
                  </a:lnTo>
                </a:path>
              </a:pathLst>
            </a:custGeom>
            <a:ln w="97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2" name="object 222"/>
            <p:cNvSpPr/>
            <p:nvPr/>
          </p:nvSpPr>
          <p:spPr>
            <a:xfrm>
              <a:off x="9534609" y="3075511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5" h="10160">
                  <a:moveTo>
                    <a:pt x="0" y="9767"/>
                  </a:moveTo>
                  <a:lnTo>
                    <a:pt x="11502" y="0"/>
                  </a:lnTo>
                </a:path>
              </a:pathLst>
            </a:custGeom>
            <a:ln w="115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3" name="object 223"/>
            <p:cNvSpPr/>
            <p:nvPr/>
          </p:nvSpPr>
          <p:spPr>
            <a:xfrm>
              <a:off x="9005874" y="307551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5751" y="9775"/>
                  </a:moveTo>
                  <a:lnTo>
                    <a:pt x="5751" y="9775"/>
                  </a:lnTo>
                </a:path>
              </a:pathLst>
            </a:custGeom>
            <a:ln w="195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4" name="object 224"/>
            <p:cNvSpPr/>
            <p:nvPr/>
          </p:nvSpPr>
          <p:spPr>
            <a:xfrm>
              <a:off x="9120826" y="2801613"/>
              <a:ext cx="299085" cy="59055"/>
            </a:xfrm>
            <a:custGeom>
              <a:avLst/>
              <a:gdLst/>
              <a:ahLst/>
              <a:cxnLst/>
              <a:rect l="l" t="t" r="r" b="b"/>
              <a:pathLst>
                <a:path w="299084" h="59055">
                  <a:moveTo>
                    <a:pt x="0" y="58699"/>
                  </a:moveTo>
                  <a:lnTo>
                    <a:pt x="0" y="0"/>
                  </a:lnTo>
                </a:path>
                <a:path w="299084" h="59055">
                  <a:moveTo>
                    <a:pt x="298845" y="58699"/>
                  </a:moveTo>
                  <a:lnTo>
                    <a:pt x="298845" y="0"/>
                  </a:lnTo>
                </a:path>
                <a:path w="299084" h="59055">
                  <a:moveTo>
                    <a:pt x="0" y="58699"/>
                  </a:moveTo>
                  <a:lnTo>
                    <a:pt x="298845" y="58699"/>
                  </a:lnTo>
                </a:path>
              </a:pathLst>
            </a:custGeom>
            <a:ln w="1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5" name="object 225"/>
            <p:cNvSpPr/>
            <p:nvPr/>
          </p:nvSpPr>
          <p:spPr>
            <a:xfrm>
              <a:off x="5943600" y="5964935"/>
              <a:ext cx="1264920" cy="260985"/>
            </a:xfrm>
            <a:custGeom>
              <a:avLst/>
              <a:gdLst/>
              <a:ahLst/>
              <a:cxnLst/>
              <a:rect l="l" t="t" r="r" b="b"/>
              <a:pathLst>
                <a:path w="1264920" h="260985">
                  <a:moveTo>
                    <a:pt x="0" y="260603"/>
                  </a:moveTo>
                  <a:lnTo>
                    <a:pt x="1264920" y="260603"/>
                  </a:lnTo>
                  <a:lnTo>
                    <a:pt x="1264920" y="0"/>
                  </a:lnTo>
                  <a:lnTo>
                    <a:pt x="0" y="0"/>
                  </a:lnTo>
                  <a:lnTo>
                    <a:pt x="0" y="260603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27" name="object 227"/>
          <p:cNvGrpSpPr/>
          <p:nvPr/>
        </p:nvGrpSpPr>
        <p:grpSpPr>
          <a:xfrm>
            <a:off x="4734542" y="3643465"/>
            <a:ext cx="3694429" cy="2136140"/>
            <a:chOff x="4734542" y="3643465"/>
            <a:chExt cx="3694429" cy="2136140"/>
          </a:xfrm>
        </p:grpSpPr>
        <p:sp>
          <p:nvSpPr>
            <p:cNvPr id="228" name="object 228"/>
            <p:cNvSpPr/>
            <p:nvPr/>
          </p:nvSpPr>
          <p:spPr>
            <a:xfrm>
              <a:off x="5474630" y="3684897"/>
              <a:ext cx="2948940" cy="2088514"/>
            </a:xfrm>
            <a:custGeom>
              <a:avLst/>
              <a:gdLst/>
              <a:ahLst/>
              <a:cxnLst/>
              <a:rect l="l" t="t" r="r" b="b"/>
              <a:pathLst>
                <a:path w="2948940" h="2088514">
                  <a:moveTo>
                    <a:pt x="2190620" y="2088288"/>
                  </a:moveTo>
                  <a:lnTo>
                    <a:pt x="2249858" y="2088288"/>
                  </a:lnTo>
                  <a:lnTo>
                    <a:pt x="2309096" y="2076423"/>
                  </a:lnTo>
                  <a:lnTo>
                    <a:pt x="2368176" y="2064559"/>
                  </a:lnTo>
                  <a:lnTo>
                    <a:pt x="2427414" y="2052694"/>
                  </a:lnTo>
                  <a:lnTo>
                    <a:pt x="2474804" y="2028965"/>
                  </a:lnTo>
                  <a:lnTo>
                    <a:pt x="2534042" y="2005234"/>
                  </a:lnTo>
                  <a:lnTo>
                    <a:pt x="2581433" y="1969639"/>
                  </a:lnTo>
                  <a:lnTo>
                    <a:pt x="2628823" y="1934043"/>
                  </a:lnTo>
                  <a:lnTo>
                    <a:pt x="2676055" y="1898442"/>
                  </a:lnTo>
                  <a:lnTo>
                    <a:pt x="2723446" y="1862857"/>
                  </a:lnTo>
                  <a:lnTo>
                    <a:pt x="2770836" y="1815389"/>
                  </a:lnTo>
                  <a:lnTo>
                    <a:pt x="2806379" y="1767938"/>
                  </a:lnTo>
                  <a:lnTo>
                    <a:pt x="2830074" y="1720470"/>
                  </a:lnTo>
                  <a:lnTo>
                    <a:pt x="2865617" y="1673018"/>
                  </a:lnTo>
                  <a:lnTo>
                    <a:pt x="2889312" y="1613683"/>
                  </a:lnTo>
                  <a:lnTo>
                    <a:pt x="2913007" y="1566231"/>
                  </a:lnTo>
                  <a:lnTo>
                    <a:pt x="2924697" y="1506912"/>
                  </a:lnTo>
                  <a:lnTo>
                    <a:pt x="2936544" y="1447577"/>
                  </a:lnTo>
                  <a:lnTo>
                    <a:pt x="2948392" y="1388258"/>
                  </a:lnTo>
                  <a:lnTo>
                    <a:pt x="2948392" y="1328940"/>
                  </a:lnTo>
                </a:path>
                <a:path w="2948940" h="2088514">
                  <a:moveTo>
                    <a:pt x="2948392" y="1210286"/>
                  </a:moveTo>
                  <a:lnTo>
                    <a:pt x="2948392" y="1150951"/>
                  </a:lnTo>
                  <a:lnTo>
                    <a:pt x="2936544" y="1091632"/>
                  </a:lnTo>
                  <a:lnTo>
                    <a:pt x="2924697" y="1032313"/>
                  </a:lnTo>
                  <a:lnTo>
                    <a:pt x="2913007" y="972979"/>
                  </a:lnTo>
                  <a:lnTo>
                    <a:pt x="2889312" y="925527"/>
                  </a:lnTo>
                  <a:lnTo>
                    <a:pt x="2865617" y="866192"/>
                  </a:lnTo>
                  <a:lnTo>
                    <a:pt x="2830074" y="818740"/>
                  </a:lnTo>
                  <a:lnTo>
                    <a:pt x="2806379" y="759421"/>
                  </a:lnTo>
                  <a:lnTo>
                    <a:pt x="2770836" y="723820"/>
                  </a:lnTo>
                  <a:lnTo>
                    <a:pt x="2723446" y="676352"/>
                  </a:lnTo>
                  <a:lnTo>
                    <a:pt x="2676055" y="628900"/>
                  </a:lnTo>
                  <a:lnTo>
                    <a:pt x="2628823" y="593300"/>
                  </a:lnTo>
                  <a:lnTo>
                    <a:pt x="2581433" y="569581"/>
                  </a:lnTo>
                  <a:lnTo>
                    <a:pt x="2534042" y="533981"/>
                  </a:lnTo>
                  <a:lnTo>
                    <a:pt x="2474804" y="510326"/>
                  </a:lnTo>
                  <a:lnTo>
                    <a:pt x="2427414" y="486560"/>
                  </a:lnTo>
                  <a:lnTo>
                    <a:pt x="2368176" y="474678"/>
                  </a:lnTo>
                  <a:lnTo>
                    <a:pt x="2309096" y="462795"/>
                  </a:lnTo>
                  <a:lnTo>
                    <a:pt x="2249858" y="450912"/>
                  </a:lnTo>
                  <a:lnTo>
                    <a:pt x="2190620" y="450912"/>
                  </a:lnTo>
                </a:path>
                <a:path w="2948940" h="2088514">
                  <a:moveTo>
                    <a:pt x="402597" y="450912"/>
                  </a:moveTo>
                  <a:lnTo>
                    <a:pt x="402597" y="0"/>
                  </a:lnTo>
                </a:path>
                <a:path w="2948940" h="2088514">
                  <a:moveTo>
                    <a:pt x="1811655" y="0"/>
                  </a:moveTo>
                  <a:lnTo>
                    <a:pt x="1811655" y="450912"/>
                  </a:lnTo>
                </a:path>
                <a:path w="2948940" h="2088514">
                  <a:moveTo>
                    <a:pt x="698628" y="178083"/>
                  </a:moveTo>
                  <a:lnTo>
                    <a:pt x="674949" y="189966"/>
                  </a:lnTo>
                  <a:lnTo>
                    <a:pt x="663101" y="189966"/>
                  </a:lnTo>
                  <a:lnTo>
                    <a:pt x="663101" y="201690"/>
                  </a:lnTo>
                  <a:lnTo>
                    <a:pt x="651270" y="225456"/>
                  </a:lnTo>
                </a:path>
                <a:path w="2948940" h="2088514">
                  <a:moveTo>
                    <a:pt x="0" y="949261"/>
                  </a:moveTo>
                  <a:lnTo>
                    <a:pt x="2332791" y="949261"/>
                  </a:lnTo>
                </a:path>
                <a:path w="2948940" h="2088514">
                  <a:moveTo>
                    <a:pt x="2332791" y="1649284"/>
                  </a:moveTo>
                  <a:lnTo>
                    <a:pt x="0" y="1649284"/>
                  </a:lnTo>
                </a:path>
                <a:path w="2948940" h="2088514">
                  <a:moveTo>
                    <a:pt x="2190620" y="854341"/>
                  </a:moveTo>
                  <a:lnTo>
                    <a:pt x="568384" y="854341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9" name="object 229"/>
            <p:cNvSpPr/>
            <p:nvPr/>
          </p:nvSpPr>
          <p:spPr>
            <a:xfrm>
              <a:off x="5486478" y="4450244"/>
              <a:ext cx="2190750" cy="12065"/>
            </a:xfrm>
            <a:custGeom>
              <a:avLst/>
              <a:gdLst/>
              <a:ahLst/>
              <a:cxnLst/>
              <a:rect l="l" t="t" r="r" b="b"/>
              <a:pathLst>
                <a:path w="2190750" h="12064">
                  <a:moveTo>
                    <a:pt x="0" y="11882"/>
                  </a:moveTo>
                  <a:lnTo>
                    <a:pt x="2190620" y="11882"/>
                  </a:lnTo>
                  <a:lnTo>
                    <a:pt x="2190620" y="0"/>
                  </a:lnTo>
                  <a:lnTo>
                    <a:pt x="0" y="0"/>
                  </a:lnTo>
                  <a:lnTo>
                    <a:pt x="0" y="1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0" name="object 230"/>
            <p:cNvSpPr/>
            <p:nvPr/>
          </p:nvSpPr>
          <p:spPr>
            <a:xfrm>
              <a:off x="5557516" y="4005257"/>
              <a:ext cx="1657985" cy="1388745"/>
            </a:xfrm>
            <a:custGeom>
              <a:avLst/>
              <a:gdLst/>
              <a:ahLst/>
              <a:cxnLst/>
              <a:rect l="l" t="t" r="r" b="b"/>
              <a:pathLst>
                <a:path w="1657984" h="1388745">
                  <a:moveTo>
                    <a:pt x="0" y="1388243"/>
                  </a:moveTo>
                  <a:lnTo>
                    <a:pt x="1657841" y="1388243"/>
                  </a:lnTo>
                </a:path>
                <a:path w="1657984" h="1388745">
                  <a:moveTo>
                    <a:pt x="568384" y="201754"/>
                  </a:moveTo>
                  <a:lnTo>
                    <a:pt x="1468280" y="201754"/>
                  </a:lnTo>
                </a:path>
                <a:path w="1657984" h="1388745">
                  <a:moveTo>
                    <a:pt x="568384" y="0"/>
                  </a:moveTo>
                  <a:lnTo>
                    <a:pt x="840673" y="0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1" name="object 231"/>
            <p:cNvSpPr/>
            <p:nvPr/>
          </p:nvSpPr>
          <p:spPr>
            <a:xfrm>
              <a:off x="5486478" y="5446893"/>
              <a:ext cx="2190750" cy="12065"/>
            </a:xfrm>
            <a:custGeom>
              <a:avLst/>
              <a:gdLst/>
              <a:ahLst/>
              <a:cxnLst/>
              <a:rect l="l" t="t" r="r" b="b"/>
              <a:pathLst>
                <a:path w="2190750" h="12064">
                  <a:moveTo>
                    <a:pt x="0" y="11882"/>
                  </a:moveTo>
                  <a:lnTo>
                    <a:pt x="2190620" y="11882"/>
                  </a:lnTo>
                  <a:lnTo>
                    <a:pt x="2190620" y="0"/>
                  </a:lnTo>
                  <a:lnTo>
                    <a:pt x="0" y="0"/>
                  </a:lnTo>
                  <a:lnTo>
                    <a:pt x="0" y="1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2" name="object 232"/>
            <p:cNvSpPr/>
            <p:nvPr/>
          </p:nvSpPr>
          <p:spPr>
            <a:xfrm>
              <a:off x="5498310" y="4088437"/>
              <a:ext cx="2167255" cy="1281430"/>
            </a:xfrm>
            <a:custGeom>
              <a:avLst/>
              <a:gdLst/>
              <a:ahLst/>
              <a:cxnLst/>
              <a:rect l="l" t="t" r="r" b="b"/>
              <a:pathLst>
                <a:path w="2167254" h="1281429">
                  <a:moveTo>
                    <a:pt x="627590" y="0"/>
                  </a:moveTo>
                  <a:lnTo>
                    <a:pt x="1527486" y="0"/>
                  </a:lnTo>
                </a:path>
                <a:path w="2167254" h="1281429">
                  <a:moveTo>
                    <a:pt x="0" y="1281345"/>
                  </a:moveTo>
                  <a:lnTo>
                    <a:pt x="2166940" y="1281345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3" name="object 233"/>
            <p:cNvSpPr/>
            <p:nvPr/>
          </p:nvSpPr>
          <p:spPr>
            <a:xfrm>
              <a:off x="5486476" y="4438383"/>
              <a:ext cx="2190750" cy="1032510"/>
            </a:xfrm>
            <a:custGeom>
              <a:avLst/>
              <a:gdLst/>
              <a:ahLst/>
              <a:cxnLst/>
              <a:rect l="l" t="t" r="r" b="b"/>
              <a:pathLst>
                <a:path w="2190750" h="1032510">
                  <a:moveTo>
                    <a:pt x="2190610" y="1020381"/>
                  </a:moveTo>
                  <a:lnTo>
                    <a:pt x="0" y="1020381"/>
                  </a:lnTo>
                  <a:lnTo>
                    <a:pt x="0" y="1032268"/>
                  </a:lnTo>
                  <a:lnTo>
                    <a:pt x="2190610" y="1032268"/>
                  </a:lnTo>
                  <a:lnTo>
                    <a:pt x="2190610" y="1020381"/>
                  </a:lnTo>
                  <a:close/>
                </a:path>
                <a:path w="2190750" h="1032510">
                  <a:moveTo>
                    <a:pt x="2190610" y="0"/>
                  </a:moveTo>
                  <a:lnTo>
                    <a:pt x="0" y="0"/>
                  </a:lnTo>
                  <a:lnTo>
                    <a:pt x="0" y="11887"/>
                  </a:lnTo>
                  <a:lnTo>
                    <a:pt x="2190610" y="11887"/>
                  </a:lnTo>
                  <a:lnTo>
                    <a:pt x="21906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4" name="object 234"/>
            <p:cNvSpPr/>
            <p:nvPr/>
          </p:nvSpPr>
          <p:spPr>
            <a:xfrm>
              <a:off x="4740475" y="3791684"/>
              <a:ext cx="2368550" cy="1981835"/>
            </a:xfrm>
            <a:custGeom>
              <a:avLst/>
              <a:gdLst/>
              <a:ahLst/>
              <a:cxnLst/>
              <a:rect l="l" t="t" r="r" b="b"/>
              <a:pathLst>
                <a:path w="2368550" h="1981835">
                  <a:moveTo>
                    <a:pt x="757835" y="1981502"/>
                  </a:moveTo>
                  <a:lnTo>
                    <a:pt x="1574940" y="1981502"/>
                  </a:lnTo>
                </a:path>
                <a:path w="2368550" h="1981835">
                  <a:moveTo>
                    <a:pt x="1468311" y="1839122"/>
                  </a:moveTo>
                  <a:lnTo>
                    <a:pt x="757835" y="1839122"/>
                  </a:lnTo>
                </a:path>
                <a:path w="2368550" h="1981835">
                  <a:moveTo>
                    <a:pt x="1385426" y="462795"/>
                  </a:moveTo>
                  <a:lnTo>
                    <a:pt x="1480143" y="462795"/>
                  </a:lnTo>
                </a:path>
                <a:path w="2368550" h="1981835">
                  <a:moveTo>
                    <a:pt x="2368255" y="0"/>
                  </a:moveTo>
                  <a:lnTo>
                    <a:pt x="1314372" y="0"/>
                  </a:lnTo>
                </a:path>
                <a:path w="2368550" h="1981835">
                  <a:moveTo>
                    <a:pt x="35523" y="1435710"/>
                  </a:moveTo>
                  <a:lnTo>
                    <a:pt x="35523" y="1483178"/>
                  </a:lnTo>
                  <a:lnTo>
                    <a:pt x="47365" y="1542497"/>
                  </a:lnTo>
                  <a:lnTo>
                    <a:pt x="59206" y="1589965"/>
                  </a:lnTo>
                  <a:lnTo>
                    <a:pt x="94730" y="1673018"/>
                  </a:lnTo>
                  <a:lnTo>
                    <a:pt x="118412" y="1720470"/>
                  </a:lnTo>
                  <a:lnTo>
                    <a:pt x="153939" y="1756071"/>
                  </a:lnTo>
                  <a:lnTo>
                    <a:pt x="177619" y="1791656"/>
                  </a:lnTo>
                  <a:lnTo>
                    <a:pt x="213146" y="1827256"/>
                  </a:lnTo>
                  <a:lnTo>
                    <a:pt x="260504" y="1862853"/>
                  </a:lnTo>
                  <a:lnTo>
                    <a:pt x="296031" y="1886582"/>
                  </a:lnTo>
                  <a:lnTo>
                    <a:pt x="343390" y="1910312"/>
                  </a:lnTo>
                  <a:lnTo>
                    <a:pt x="390765" y="1922178"/>
                  </a:lnTo>
                  <a:lnTo>
                    <a:pt x="438124" y="1934042"/>
                  </a:lnTo>
                  <a:lnTo>
                    <a:pt x="485482" y="1945907"/>
                  </a:lnTo>
                  <a:lnTo>
                    <a:pt x="532857" y="1945907"/>
                  </a:lnTo>
                </a:path>
                <a:path w="2368550" h="1981835">
                  <a:moveTo>
                    <a:pt x="532857" y="379774"/>
                  </a:moveTo>
                  <a:lnTo>
                    <a:pt x="485482" y="379774"/>
                  </a:lnTo>
                  <a:lnTo>
                    <a:pt x="438124" y="391656"/>
                  </a:lnTo>
                  <a:lnTo>
                    <a:pt x="390765" y="403539"/>
                  </a:lnTo>
                  <a:lnTo>
                    <a:pt x="343390" y="415327"/>
                  </a:lnTo>
                  <a:lnTo>
                    <a:pt x="296031" y="439061"/>
                  </a:lnTo>
                  <a:lnTo>
                    <a:pt x="260504" y="462795"/>
                  </a:lnTo>
                  <a:lnTo>
                    <a:pt x="213146" y="498380"/>
                  </a:lnTo>
                  <a:lnTo>
                    <a:pt x="177619" y="533981"/>
                  </a:lnTo>
                  <a:lnTo>
                    <a:pt x="153939" y="569566"/>
                  </a:lnTo>
                  <a:lnTo>
                    <a:pt x="118412" y="605166"/>
                  </a:lnTo>
                  <a:lnTo>
                    <a:pt x="94730" y="652634"/>
                  </a:lnTo>
                  <a:lnTo>
                    <a:pt x="71047" y="688219"/>
                  </a:lnTo>
                  <a:lnTo>
                    <a:pt x="59206" y="735687"/>
                  </a:lnTo>
                  <a:lnTo>
                    <a:pt x="47365" y="783139"/>
                  </a:lnTo>
                  <a:lnTo>
                    <a:pt x="35523" y="830607"/>
                  </a:lnTo>
                  <a:lnTo>
                    <a:pt x="35523" y="889926"/>
                  </a:lnTo>
                </a:path>
                <a:path w="2368550" h="1981835">
                  <a:moveTo>
                    <a:pt x="142092" y="1103499"/>
                  </a:moveTo>
                  <a:lnTo>
                    <a:pt x="142092" y="1056031"/>
                  </a:lnTo>
                  <a:lnTo>
                    <a:pt x="153939" y="996712"/>
                  </a:lnTo>
                  <a:lnTo>
                    <a:pt x="165771" y="949245"/>
                  </a:lnTo>
                  <a:lnTo>
                    <a:pt x="177619" y="889926"/>
                  </a:lnTo>
                  <a:lnTo>
                    <a:pt x="201298" y="842474"/>
                  </a:lnTo>
                  <a:lnTo>
                    <a:pt x="224977" y="795006"/>
                  </a:lnTo>
                  <a:lnTo>
                    <a:pt x="248673" y="747554"/>
                  </a:lnTo>
                  <a:lnTo>
                    <a:pt x="284184" y="711953"/>
                  </a:lnTo>
                  <a:lnTo>
                    <a:pt x="319711" y="664485"/>
                  </a:lnTo>
                  <a:lnTo>
                    <a:pt x="355238" y="628900"/>
                  </a:lnTo>
                  <a:lnTo>
                    <a:pt x="402597" y="593300"/>
                  </a:lnTo>
                  <a:lnTo>
                    <a:pt x="449971" y="569566"/>
                  </a:lnTo>
                  <a:lnTo>
                    <a:pt x="497330" y="545848"/>
                  </a:lnTo>
                  <a:lnTo>
                    <a:pt x="544689" y="522114"/>
                  </a:lnTo>
                  <a:lnTo>
                    <a:pt x="592063" y="510247"/>
                  </a:lnTo>
                  <a:lnTo>
                    <a:pt x="651270" y="498380"/>
                  </a:lnTo>
                  <a:lnTo>
                    <a:pt x="698628" y="486513"/>
                  </a:lnTo>
                  <a:lnTo>
                    <a:pt x="757835" y="486513"/>
                  </a:lnTo>
                </a:path>
                <a:path w="2368550" h="1981835">
                  <a:moveTo>
                    <a:pt x="757835" y="344125"/>
                  </a:moveTo>
                  <a:lnTo>
                    <a:pt x="698628" y="344125"/>
                  </a:lnTo>
                  <a:lnTo>
                    <a:pt x="639422" y="356008"/>
                  </a:lnTo>
                  <a:lnTo>
                    <a:pt x="580216" y="367891"/>
                  </a:lnTo>
                  <a:lnTo>
                    <a:pt x="521009" y="379774"/>
                  </a:lnTo>
                  <a:lnTo>
                    <a:pt x="461803" y="403539"/>
                  </a:lnTo>
                  <a:lnTo>
                    <a:pt x="414444" y="427194"/>
                  </a:lnTo>
                  <a:lnTo>
                    <a:pt x="355238" y="462795"/>
                  </a:lnTo>
                  <a:lnTo>
                    <a:pt x="307863" y="486513"/>
                  </a:lnTo>
                  <a:lnTo>
                    <a:pt x="260504" y="522114"/>
                  </a:lnTo>
                  <a:lnTo>
                    <a:pt x="224977" y="569566"/>
                  </a:lnTo>
                  <a:lnTo>
                    <a:pt x="177619" y="617033"/>
                  </a:lnTo>
                  <a:lnTo>
                    <a:pt x="142092" y="652634"/>
                  </a:lnTo>
                  <a:lnTo>
                    <a:pt x="106571" y="711953"/>
                  </a:lnTo>
                  <a:lnTo>
                    <a:pt x="82888" y="759405"/>
                  </a:lnTo>
                  <a:lnTo>
                    <a:pt x="59206" y="818740"/>
                  </a:lnTo>
                  <a:lnTo>
                    <a:pt x="35523" y="866192"/>
                  </a:lnTo>
                  <a:lnTo>
                    <a:pt x="23682" y="925527"/>
                  </a:lnTo>
                  <a:lnTo>
                    <a:pt x="11841" y="984846"/>
                  </a:lnTo>
                  <a:lnTo>
                    <a:pt x="0" y="1044164"/>
                  </a:lnTo>
                  <a:lnTo>
                    <a:pt x="0" y="1103499"/>
                  </a:lnTo>
                </a:path>
                <a:path w="2368550" h="1981835">
                  <a:moveTo>
                    <a:pt x="0" y="1222153"/>
                  </a:moveTo>
                  <a:lnTo>
                    <a:pt x="0" y="1281472"/>
                  </a:lnTo>
                  <a:lnTo>
                    <a:pt x="11841" y="1340791"/>
                  </a:lnTo>
                  <a:lnTo>
                    <a:pt x="23682" y="1400125"/>
                  </a:lnTo>
                  <a:lnTo>
                    <a:pt x="35523" y="1459444"/>
                  </a:lnTo>
                  <a:lnTo>
                    <a:pt x="59206" y="1506896"/>
                  </a:lnTo>
                  <a:lnTo>
                    <a:pt x="82888" y="1566231"/>
                  </a:lnTo>
                  <a:lnTo>
                    <a:pt x="106571" y="1613683"/>
                  </a:lnTo>
                  <a:lnTo>
                    <a:pt x="142092" y="1661151"/>
                  </a:lnTo>
                  <a:lnTo>
                    <a:pt x="177619" y="1708603"/>
                  </a:lnTo>
                  <a:lnTo>
                    <a:pt x="224977" y="1756071"/>
                  </a:lnTo>
                  <a:lnTo>
                    <a:pt x="260504" y="1791656"/>
                  </a:lnTo>
                  <a:lnTo>
                    <a:pt x="307863" y="1827256"/>
                  </a:lnTo>
                  <a:lnTo>
                    <a:pt x="355238" y="1862853"/>
                  </a:lnTo>
                  <a:lnTo>
                    <a:pt x="414444" y="1898447"/>
                  </a:lnTo>
                  <a:lnTo>
                    <a:pt x="461803" y="1922178"/>
                  </a:lnTo>
                  <a:lnTo>
                    <a:pt x="521009" y="1945907"/>
                  </a:lnTo>
                  <a:lnTo>
                    <a:pt x="580216" y="1957772"/>
                  </a:lnTo>
                  <a:lnTo>
                    <a:pt x="639422" y="1969636"/>
                  </a:lnTo>
                  <a:lnTo>
                    <a:pt x="698628" y="1981502"/>
                  </a:lnTo>
                  <a:lnTo>
                    <a:pt x="757835" y="1981502"/>
                  </a:lnTo>
                </a:path>
                <a:path w="2368550" h="1981835">
                  <a:moveTo>
                    <a:pt x="757835" y="1839122"/>
                  </a:moveTo>
                  <a:lnTo>
                    <a:pt x="698628" y="1839122"/>
                  </a:lnTo>
                  <a:lnTo>
                    <a:pt x="651270" y="1827256"/>
                  </a:lnTo>
                  <a:lnTo>
                    <a:pt x="592063" y="1815389"/>
                  </a:lnTo>
                  <a:lnTo>
                    <a:pt x="544689" y="1803523"/>
                  </a:lnTo>
                  <a:lnTo>
                    <a:pt x="497330" y="1779804"/>
                  </a:lnTo>
                  <a:lnTo>
                    <a:pt x="449971" y="1756071"/>
                  </a:lnTo>
                  <a:lnTo>
                    <a:pt x="402597" y="1720470"/>
                  </a:lnTo>
                  <a:lnTo>
                    <a:pt x="355238" y="1696736"/>
                  </a:lnTo>
                  <a:lnTo>
                    <a:pt x="319711" y="1661151"/>
                  </a:lnTo>
                  <a:lnTo>
                    <a:pt x="284184" y="1613683"/>
                  </a:lnTo>
                  <a:lnTo>
                    <a:pt x="248673" y="1578098"/>
                  </a:lnTo>
                  <a:lnTo>
                    <a:pt x="224977" y="1530630"/>
                  </a:lnTo>
                  <a:lnTo>
                    <a:pt x="201298" y="1483178"/>
                  </a:lnTo>
                  <a:lnTo>
                    <a:pt x="177619" y="1435710"/>
                  </a:lnTo>
                  <a:lnTo>
                    <a:pt x="165771" y="1376392"/>
                  </a:lnTo>
                  <a:lnTo>
                    <a:pt x="153939" y="1328924"/>
                  </a:lnTo>
                  <a:lnTo>
                    <a:pt x="142092" y="1269605"/>
                  </a:lnTo>
                  <a:lnTo>
                    <a:pt x="142092" y="1222153"/>
                  </a:lnTo>
                  <a:lnTo>
                    <a:pt x="142092" y="1103499"/>
                  </a:lnTo>
                </a:path>
                <a:path w="2368550" h="1981835">
                  <a:moveTo>
                    <a:pt x="0" y="1103499"/>
                  </a:moveTo>
                  <a:lnTo>
                    <a:pt x="0" y="1222153"/>
                  </a:lnTo>
                </a:path>
                <a:path w="2368550" h="1981835">
                  <a:moveTo>
                    <a:pt x="663101" y="759405"/>
                  </a:moveTo>
                  <a:lnTo>
                    <a:pt x="627590" y="771272"/>
                  </a:lnTo>
                  <a:lnTo>
                    <a:pt x="592063" y="783139"/>
                  </a:lnTo>
                  <a:lnTo>
                    <a:pt x="544689" y="806873"/>
                  </a:lnTo>
                  <a:lnTo>
                    <a:pt x="521009" y="830607"/>
                  </a:lnTo>
                  <a:lnTo>
                    <a:pt x="485482" y="866192"/>
                  </a:lnTo>
                  <a:lnTo>
                    <a:pt x="461803" y="901793"/>
                  </a:lnTo>
                  <a:lnTo>
                    <a:pt x="438124" y="937394"/>
                  </a:lnTo>
                  <a:lnTo>
                    <a:pt x="414444" y="972979"/>
                  </a:lnTo>
                  <a:lnTo>
                    <a:pt x="402597" y="1020446"/>
                  </a:lnTo>
                  <a:lnTo>
                    <a:pt x="402597" y="1056031"/>
                  </a:lnTo>
                  <a:lnTo>
                    <a:pt x="402597" y="1103499"/>
                  </a:lnTo>
                </a:path>
                <a:path w="2368550" h="1981835">
                  <a:moveTo>
                    <a:pt x="307863" y="1091632"/>
                  </a:moveTo>
                  <a:lnTo>
                    <a:pt x="319711" y="1044164"/>
                  </a:lnTo>
                  <a:lnTo>
                    <a:pt x="319711" y="996712"/>
                  </a:lnTo>
                  <a:lnTo>
                    <a:pt x="331558" y="961112"/>
                  </a:lnTo>
                  <a:lnTo>
                    <a:pt x="355238" y="913660"/>
                  </a:lnTo>
                  <a:lnTo>
                    <a:pt x="367070" y="878059"/>
                  </a:lnTo>
                  <a:lnTo>
                    <a:pt x="390765" y="842474"/>
                  </a:lnTo>
                  <a:lnTo>
                    <a:pt x="426276" y="806873"/>
                  </a:lnTo>
                  <a:lnTo>
                    <a:pt x="449971" y="771272"/>
                  </a:lnTo>
                  <a:lnTo>
                    <a:pt x="485482" y="747554"/>
                  </a:lnTo>
                  <a:lnTo>
                    <a:pt x="532857" y="723820"/>
                  </a:lnTo>
                  <a:lnTo>
                    <a:pt x="568384" y="700086"/>
                  </a:lnTo>
                  <a:lnTo>
                    <a:pt x="615743" y="676352"/>
                  </a:lnTo>
                  <a:lnTo>
                    <a:pt x="651270" y="664485"/>
                  </a:lnTo>
                  <a:lnTo>
                    <a:pt x="698628" y="664485"/>
                  </a:lnTo>
                  <a:lnTo>
                    <a:pt x="746003" y="664485"/>
                  </a:lnTo>
                </a:path>
                <a:path w="2368550" h="1981835">
                  <a:moveTo>
                    <a:pt x="746003" y="652634"/>
                  </a:moveTo>
                  <a:lnTo>
                    <a:pt x="698628" y="652634"/>
                  </a:lnTo>
                  <a:lnTo>
                    <a:pt x="651270" y="652634"/>
                  </a:lnTo>
                  <a:lnTo>
                    <a:pt x="603895" y="664485"/>
                  </a:lnTo>
                  <a:lnTo>
                    <a:pt x="568384" y="688219"/>
                  </a:lnTo>
                  <a:lnTo>
                    <a:pt x="521009" y="711953"/>
                  </a:lnTo>
                  <a:lnTo>
                    <a:pt x="485482" y="735687"/>
                  </a:lnTo>
                  <a:lnTo>
                    <a:pt x="449971" y="759405"/>
                  </a:lnTo>
                  <a:lnTo>
                    <a:pt x="414444" y="795006"/>
                  </a:lnTo>
                  <a:lnTo>
                    <a:pt x="390765" y="830607"/>
                  </a:lnTo>
                  <a:lnTo>
                    <a:pt x="355238" y="866192"/>
                  </a:lnTo>
                  <a:lnTo>
                    <a:pt x="343390" y="913660"/>
                  </a:lnTo>
                  <a:lnTo>
                    <a:pt x="319711" y="949245"/>
                  </a:lnTo>
                  <a:lnTo>
                    <a:pt x="307863" y="996712"/>
                  </a:lnTo>
                  <a:lnTo>
                    <a:pt x="307863" y="1044164"/>
                  </a:lnTo>
                  <a:lnTo>
                    <a:pt x="296031" y="1091632"/>
                  </a:lnTo>
                </a:path>
                <a:path w="2368550" h="1981835">
                  <a:moveTo>
                    <a:pt x="734155" y="1542497"/>
                  </a:moveTo>
                  <a:lnTo>
                    <a:pt x="734155" y="842474"/>
                  </a:lnTo>
                </a:path>
                <a:path w="2368550" h="1981835">
                  <a:moveTo>
                    <a:pt x="1195959" y="842474"/>
                  </a:moveTo>
                  <a:lnTo>
                    <a:pt x="1195959" y="1542497"/>
                  </a:lnTo>
                </a:path>
                <a:path w="2368550" h="1981835">
                  <a:moveTo>
                    <a:pt x="568384" y="878059"/>
                  </a:moveTo>
                  <a:lnTo>
                    <a:pt x="568384" y="1447577"/>
                  </a:lnTo>
                </a:path>
                <a:path w="2368550" h="1981835">
                  <a:moveTo>
                    <a:pt x="426276" y="1542497"/>
                  </a:moveTo>
                  <a:lnTo>
                    <a:pt x="438124" y="1542497"/>
                  </a:lnTo>
                </a:path>
                <a:path w="2368550" h="1981835">
                  <a:moveTo>
                    <a:pt x="746003" y="1661151"/>
                  </a:moveTo>
                  <a:lnTo>
                    <a:pt x="698628" y="1661151"/>
                  </a:lnTo>
                  <a:lnTo>
                    <a:pt x="651270" y="1649284"/>
                  </a:lnTo>
                  <a:lnTo>
                    <a:pt x="615743" y="1637417"/>
                  </a:lnTo>
                  <a:lnTo>
                    <a:pt x="568384" y="1625550"/>
                  </a:lnTo>
                  <a:lnTo>
                    <a:pt x="532857" y="1601816"/>
                  </a:lnTo>
                  <a:lnTo>
                    <a:pt x="485482" y="1578098"/>
                  </a:lnTo>
                  <a:lnTo>
                    <a:pt x="449971" y="1554364"/>
                  </a:lnTo>
                  <a:lnTo>
                    <a:pt x="426276" y="1518763"/>
                  </a:lnTo>
                  <a:lnTo>
                    <a:pt x="390765" y="1483178"/>
                  </a:lnTo>
                  <a:lnTo>
                    <a:pt x="367070" y="1447577"/>
                  </a:lnTo>
                  <a:lnTo>
                    <a:pt x="355238" y="1411977"/>
                  </a:lnTo>
                  <a:lnTo>
                    <a:pt x="331558" y="1364525"/>
                  </a:lnTo>
                  <a:lnTo>
                    <a:pt x="319711" y="1317073"/>
                  </a:lnTo>
                  <a:lnTo>
                    <a:pt x="319711" y="1281472"/>
                  </a:lnTo>
                  <a:lnTo>
                    <a:pt x="307863" y="1234004"/>
                  </a:lnTo>
                </a:path>
                <a:path w="2368550" h="1981835">
                  <a:moveTo>
                    <a:pt x="568384" y="1530630"/>
                  </a:moveTo>
                  <a:lnTo>
                    <a:pt x="532857" y="1506896"/>
                  </a:lnTo>
                  <a:lnTo>
                    <a:pt x="473651" y="1447577"/>
                  </a:lnTo>
                  <a:lnTo>
                    <a:pt x="449971" y="1411977"/>
                  </a:lnTo>
                  <a:lnTo>
                    <a:pt x="438124" y="1376392"/>
                  </a:lnTo>
                  <a:lnTo>
                    <a:pt x="414444" y="1340791"/>
                  </a:lnTo>
                  <a:lnTo>
                    <a:pt x="402597" y="1305206"/>
                  </a:lnTo>
                  <a:lnTo>
                    <a:pt x="402597" y="1257738"/>
                  </a:lnTo>
                  <a:lnTo>
                    <a:pt x="402597" y="1222153"/>
                  </a:lnTo>
                </a:path>
                <a:path w="2368550" h="1981835">
                  <a:moveTo>
                    <a:pt x="296031" y="1234004"/>
                  </a:moveTo>
                  <a:lnTo>
                    <a:pt x="307863" y="1281472"/>
                  </a:lnTo>
                  <a:lnTo>
                    <a:pt x="307863" y="1328924"/>
                  </a:lnTo>
                  <a:lnTo>
                    <a:pt x="319711" y="1364525"/>
                  </a:lnTo>
                  <a:lnTo>
                    <a:pt x="343390" y="1411992"/>
                  </a:lnTo>
                  <a:lnTo>
                    <a:pt x="355238" y="1459444"/>
                  </a:lnTo>
                  <a:lnTo>
                    <a:pt x="390765" y="1495045"/>
                  </a:lnTo>
                  <a:lnTo>
                    <a:pt x="414444" y="1530630"/>
                  </a:lnTo>
                  <a:lnTo>
                    <a:pt x="449971" y="1566231"/>
                  </a:lnTo>
                  <a:lnTo>
                    <a:pt x="485482" y="1589965"/>
                  </a:lnTo>
                  <a:lnTo>
                    <a:pt x="521009" y="1613683"/>
                  </a:lnTo>
                  <a:lnTo>
                    <a:pt x="568384" y="1637417"/>
                  </a:lnTo>
                  <a:lnTo>
                    <a:pt x="651270" y="1661151"/>
                  </a:lnTo>
                  <a:lnTo>
                    <a:pt x="698628" y="1673018"/>
                  </a:lnTo>
                  <a:lnTo>
                    <a:pt x="746003" y="1673018"/>
                  </a:lnTo>
                </a:path>
                <a:path w="2368550" h="1981835">
                  <a:moveTo>
                    <a:pt x="402597" y="1222153"/>
                  </a:moveTo>
                  <a:lnTo>
                    <a:pt x="402597" y="1103499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5" name="object 235"/>
            <p:cNvSpPr/>
            <p:nvPr/>
          </p:nvSpPr>
          <p:spPr>
            <a:xfrm>
              <a:off x="5030571" y="4883327"/>
              <a:ext cx="24130" cy="142875"/>
            </a:xfrm>
            <a:custGeom>
              <a:avLst/>
              <a:gdLst/>
              <a:ahLst/>
              <a:cxnLst/>
              <a:rect l="l" t="t" r="r" b="b"/>
              <a:pathLst>
                <a:path w="24129" h="142875">
                  <a:moveTo>
                    <a:pt x="23685" y="0"/>
                  </a:moveTo>
                  <a:lnTo>
                    <a:pt x="11849" y="0"/>
                  </a:lnTo>
                  <a:lnTo>
                    <a:pt x="0" y="0"/>
                  </a:lnTo>
                  <a:lnTo>
                    <a:pt x="0" y="142367"/>
                  </a:lnTo>
                  <a:lnTo>
                    <a:pt x="11836" y="142367"/>
                  </a:lnTo>
                  <a:lnTo>
                    <a:pt x="23685" y="142367"/>
                  </a:lnTo>
                  <a:lnTo>
                    <a:pt x="236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6" name="object 236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5302920" y="5233326"/>
              <a:ext cx="260536" cy="166114"/>
            </a:xfrm>
            <a:prstGeom prst="rect">
              <a:avLst/>
            </a:prstGeom>
          </p:spPr>
        </p:pic>
        <p:sp>
          <p:nvSpPr>
            <p:cNvPr id="237" name="object 237"/>
            <p:cNvSpPr/>
            <p:nvPr/>
          </p:nvSpPr>
          <p:spPr>
            <a:xfrm>
              <a:off x="5166751" y="3803566"/>
              <a:ext cx="876300" cy="1590040"/>
            </a:xfrm>
            <a:custGeom>
              <a:avLst/>
              <a:gdLst/>
              <a:ahLst/>
              <a:cxnLst/>
              <a:rect l="l" t="t" r="r" b="b"/>
              <a:pathLst>
                <a:path w="876300" h="1590039">
                  <a:moveTo>
                    <a:pt x="793362" y="1566215"/>
                  </a:moveTo>
                  <a:lnTo>
                    <a:pt x="793362" y="1578082"/>
                  </a:lnTo>
                  <a:lnTo>
                    <a:pt x="793362" y="1589933"/>
                  </a:lnTo>
                  <a:lnTo>
                    <a:pt x="781530" y="1589933"/>
                  </a:lnTo>
                  <a:lnTo>
                    <a:pt x="769682" y="1589933"/>
                  </a:lnTo>
                  <a:lnTo>
                    <a:pt x="757851" y="1589933"/>
                  </a:lnTo>
                  <a:lnTo>
                    <a:pt x="746003" y="1578082"/>
                  </a:lnTo>
                  <a:lnTo>
                    <a:pt x="746003" y="1566215"/>
                  </a:lnTo>
                </a:path>
                <a:path w="876300" h="1590039">
                  <a:moveTo>
                    <a:pt x="142107" y="1174669"/>
                  </a:moveTo>
                  <a:lnTo>
                    <a:pt x="130260" y="1174669"/>
                  </a:lnTo>
                  <a:lnTo>
                    <a:pt x="118412" y="1162802"/>
                  </a:lnTo>
                  <a:lnTo>
                    <a:pt x="118412" y="1150935"/>
                  </a:lnTo>
                  <a:lnTo>
                    <a:pt x="118412" y="1139068"/>
                  </a:lnTo>
                  <a:lnTo>
                    <a:pt x="130260" y="1127201"/>
                  </a:lnTo>
                  <a:lnTo>
                    <a:pt x="142107" y="1127201"/>
                  </a:lnTo>
                </a:path>
                <a:path w="876300" h="1590039">
                  <a:moveTo>
                    <a:pt x="331558" y="474630"/>
                  </a:moveTo>
                  <a:lnTo>
                    <a:pt x="852568" y="474630"/>
                  </a:lnTo>
                </a:path>
                <a:path w="876300" h="1590039">
                  <a:moveTo>
                    <a:pt x="710476" y="332242"/>
                  </a:moveTo>
                  <a:lnTo>
                    <a:pt x="331558" y="332242"/>
                  </a:lnTo>
                </a:path>
                <a:path w="876300" h="1590039">
                  <a:moveTo>
                    <a:pt x="414444" y="735671"/>
                  </a:moveTo>
                  <a:lnTo>
                    <a:pt x="876263" y="735671"/>
                  </a:lnTo>
                </a:path>
                <a:path w="876300" h="1590039">
                  <a:moveTo>
                    <a:pt x="414444" y="735671"/>
                  </a:moveTo>
                  <a:lnTo>
                    <a:pt x="426292" y="735671"/>
                  </a:lnTo>
                  <a:lnTo>
                    <a:pt x="438124" y="747522"/>
                  </a:lnTo>
                  <a:lnTo>
                    <a:pt x="438124" y="759389"/>
                  </a:lnTo>
                </a:path>
                <a:path w="876300" h="1590039">
                  <a:moveTo>
                    <a:pt x="11847" y="771256"/>
                  </a:moveTo>
                  <a:lnTo>
                    <a:pt x="0" y="771256"/>
                  </a:lnTo>
                </a:path>
                <a:path w="876300" h="1590039">
                  <a:moveTo>
                    <a:pt x="414444" y="735671"/>
                  </a:moveTo>
                  <a:lnTo>
                    <a:pt x="331558" y="735671"/>
                  </a:lnTo>
                  <a:lnTo>
                    <a:pt x="284200" y="735671"/>
                  </a:lnTo>
                  <a:lnTo>
                    <a:pt x="236825" y="747522"/>
                  </a:lnTo>
                  <a:lnTo>
                    <a:pt x="213146" y="747522"/>
                  </a:lnTo>
                  <a:lnTo>
                    <a:pt x="201314" y="759389"/>
                  </a:lnTo>
                  <a:lnTo>
                    <a:pt x="177619" y="783123"/>
                  </a:lnTo>
                  <a:lnTo>
                    <a:pt x="165787" y="794990"/>
                  </a:lnTo>
                  <a:lnTo>
                    <a:pt x="153939" y="818724"/>
                  </a:lnTo>
                  <a:lnTo>
                    <a:pt x="142107" y="842442"/>
                  </a:lnTo>
                  <a:lnTo>
                    <a:pt x="142107" y="866176"/>
                  </a:lnTo>
                </a:path>
                <a:path w="876300" h="1590039">
                  <a:moveTo>
                    <a:pt x="852568" y="23765"/>
                  </a:moveTo>
                  <a:lnTo>
                    <a:pt x="852568" y="439045"/>
                  </a:lnTo>
                </a:path>
                <a:path w="876300" h="1590039">
                  <a:moveTo>
                    <a:pt x="864416" y="201690"/>
                  </a:moveTo>
                  <a:lnTo>
                    <a:pt x="864416" y="0"/>
                  </a:lnTo>
                </a:path>
                <a:path w="876300" h="1590039">
                  <a:moveTo>
                    <a:pt x="852568" y="794990"/>
                  </a:moveTo>
                  <a:lnTo>
                    <a:pt x="438124" y="794990"/>
                  </a:lnTo>
                  <a:lnTo>
                    <a:pt x="438124" y="759389"/>
                  </a:lnTo>
                </a:path>
                <a:path w="876300" h="1590039">
                  <a:moveTo>
                    <a:pt x="852568" y="759389"/>
                  </a:moveTo>
                  <a:lnTo>
                    <a:pt x="852568" y="794990"/>
                  </a:lnTo>
                </a:path>
                <a:path w="876300" h="1590039">
                  <a:moveTo>
                    <a:pt x="876263" y="735671"/>
                  </a:moveTo>
                  <a:lnTo>
                    <a:pt x="864416" y="735671"/>
                  </a:lnTo>
                  <a:lnTo>
                    <a:pt x="852568" y="747522"/>
                  </a:lnTo>
                  <a:lnTo>
                    <a:pt x="852568" y="759389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8" name="object 238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6013396" y="3910353"/>
              <a:ext cx="118428" cy="456853"/>
            </a:xfrm>
            <a:prstGeom prst="rect">
              <a:avLst/>
            </a:prstGeom>
          </p:spPr>
        </p:pic>
        <p:sp>
          <p:nvSpPr>
            <p:cNvPr id="239" name="object 239"/>
            <p:cNvSpPr/>
            <p:nvPr/>
          </p:nvSpPr>
          <p:spPr>
            <a:xfrm>
              <a:off x="6019320" y="3791684"/>
              <a:ext cx="1646555" cy="1981835"/>
            </a:xfrm>
            <a:custGeom>
              <a:avLst/>
              <a:gdLst/>
              <a:ahLst/>
              <a:cxnLst/>
              <a:rect l="l" t="t" r="r" b="b"/>
              <a:pathLst>
                <a:path w="1646554" h="1981835">
                  <a:moveTo>
                    <a:pt x="0" y="35648"/>
                  </a:moveTo>
                  <a:lnTo>
                    <a:pt x="0" y="23765"/>
                  </a:lnTo>
                  <a:lnTo>
                    <a:pt x="11847" y="11882"/>
                  </a:lnTo>
                  <a:lnTo>
                    <a:pt x="23695" y="0"/>
                  </a:lnTo>
                  <a:lnTo>
                    <a:pt x="35526" y="0"/>
                  </a:lnTo>
                </a:path>
                <a:path w="1646554" h="1981835">
                  <a:moveTo>
                    <a:pt x="1645931" y="1839122"/>
                  </a:moveTo>
                  <a:lnTo>
                    <a:pt x="935391" y="1839122"/>
                  </a:lnTo>
                </a:path>
                <a:path w="1646554" h="1981835">
                  <a:moveTo>
                    <a:pt x="828920" y="1981502"/>
                  </a:moveTo>
                  <a:lnTo>
                    <a:pt x="1645931" y="1981502"/>
                  </a:lnTo>
                </a:path>
                <a:path w="1646554" h="1981835">
                  <a:moveTo>
                    <a:pt x="1124952" y="486513"/>
                  </a:moveTo>
                  <a:lnTo>
                    <a:pt x="1645931" y="486513"/>
                  </a:lnTo>
                </a:path>
                <a:path w="1646554" h="1981835">
                  <a:moveTo>
                    <a:pt x="1302508" y="1601816"/>
                  </a:moveTo>
                  <a:lnTo>
                    <a:pt x="1207886" y="1601816"/>
                  </a:lnTo>
                </a:path>
                <a:path w="1646554" h="1981835">
                  <a:moveTo>
                    <a:pt x="390717" y="842474"/>
                  </a:moveTo>
                  <a:lnTo>
                    <a:pt x="390717" y="1542497"/>
                  </a:lnTo>
                </a:path>
                <a:path w="1646554" h="1981835">
                  <a:moveTo>
                    <a:pt x="852616" y="842474"/>
                  </a:moveTo>
                  <a:lnTo>
                    <a:pt x="852616" y="1542497"/>
                  </a:lnTo>
                </a:path>
                <a:path w="1646554" h="1981835">
                  <a:moveTo>
                    <a:pt x="568431" y="1898447"/>
                  </a:moveTo>
                  <a:lnTo>
                    <a:pt x="769682" y="1898447"/>
                  </a:lnTo>
                </a:path>
                <a:path w="1646554" h="1981835">
                  <a:moveTo>
                    <a:pt x="805225" y="1981502"/>
                  </a:moveTo>
                  <a:lnTo>
                    <a:pt x="568431" y="1981502"/>
                  </a:lnTo>
                </a:path>
                <a:path w="1646554" h="1981835">
                  <a:moveTo>
                    <a:pt x="568431" y="1839122"/>
                  </a:moveTo>
                  <a:lnTo>
                    <a:pt x="911854" y="1839122"/>
                  </a:lnTo>
                </a:path>
                <a:path w="1646554" h="1981835">
                  <a:moveTo>
                    <a:pt x="355175" y="1898447"/>
                  </a:moveTo>
                  <a:lnTo>
                    <a:pt x="544736" y="1898447"/>
                  </a:lnTo>
                </a:path>
                <a:path w="1646554" h="1981835">
                  <a:moveTo>
                    <a:pt x="544736" y="1981502"/>
                  </a:moveTo>
                  <a:lnTo>
                    <a:pt x="319790" y="1981502"/>
                  </a:lnTo>
                </a:path>
                <a:path w="1646554" h="1981835">
                  <a:moveTo>
                    <a:pt x="213146" y="1839122"/>
                  </a:moveTo>
                  <a:lnTo>
                    <a:pt x="544736" y="1839122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0" name="object 240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6202849" y="5624864"/>
              <a:ext cx="177585" cy="154262"/>
            </a:xfrm>
            <a:prstGeom prst="rect">
              <a:avLst/>
            </a:prstGeom>
          </p:spPr>
        </p:pic>
        <p:sp>
          <p:nvSpPr>
            <p:cNvPr id="241" name="object 241"/>
            <p:cNvSpPr/>
            <p:nvPr/>
          </p:nvSpPr>
          <p:spPr>
            <a:xfrm>
              <a:off x="6564056" y="5630806"/>
              <a:ext cx="24130" cy="142875"/>
            </a:xfrm>
            <a:custGeom>
              <a:avLst/>
              <a:gdLst/>
              <a:ahLst/>
              <a:cxnLst/>
              <a:rect l="l" t="t" r="r" b="b"/>
              <a:pathLst>
                <a:path w="24129" h="142875">
                  <a:moveTo>
                    <a:pt x="0" y="0"/>
                  </a:moveTo>
                  <a:lnTo>
                    <a:pt x="23695" y="0"/>
                  </a:lnTo>
                </a:path>
                <a:path w="24129" h="142875">
                  <a:moveTo>
                    <a:pt x="23695" y="142379"/>
                  </a:moveTo>
                  <a:lnTo>
                    <a:pt x="0" y="142379"/>
                  </a:lnTo>
                </a:path>
                <a:path w="24129" h="142875">
                  <a:moveTo>
                    <a:pt x="0" y="59325"/>
                  </a:moveTo>
                  <a:lnTo>
                    <a:pt x="23695" y="59325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2" name="object 242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6783064" y="5624864"/>
              <a:ext cx="177585" cy="154262"/>
            </a:xfrm>
            <a:prstGeom prst="rect">
              <a:avLst/>
            </a:prstGeom>
          </p:spPr>
        </p:pic>
        <p:sp>
          <p:nvSpPr>
            <p:cNvPr id="243" name="object 243"/>
            <p:cNvSpPr/>
            <p:nvPr/>
          </p:nvSpPr>
          <p:spPr>
            <a:xfrm>
              <a:off x="6303567" y="4254479"/>
              <a:ext cx="947419" cy="1139190"/>
            </a:xfrm>
            <a:custGeom>
              <a:avLst/>
              <a:gdLst/>
              <a:ahLst/>
              <a:cxnLst/>
              <a:rect l="l" t="t" r="r" b="b"/>
              <a:pathLst>
                <a:path w="947420" h="1139189">
                  <a:moveTo>
                    <a:pt x="923638" y="1139021"/>
                  </a:moveTo>
                  <a:lnTo>
                    <a:pt x="911790" y="1139021"/>
                  </a:lnTo>
                </a:path>
                <a:path w="947420" h="1139189">
                  <a:moveTo>
                    <a:pt x="947175" y="1115303"/>
                  </a:moveTo>
                  <a:lnTo>
                    <a:pt x="947175" y="1127170"/>
                  </a:lnTo>
                  <a:lnTo>
                    <a:pt x="935328" y="1139021"/>
                  </a:lnTo>
                  <a:lnTo>
                    <a:pt x="923638" y="1139021"/>
                  </a:lnTo>
                  <a:lnTo>
                    <a:pt x="911790" y="1139021"/>
                  </a:lnTo>
                  <a:lnTo>
                    <a:pt x="899943" y="1139021"/>
                  </a:lnTo>
                  <a:lnTo>
                    <a:pt x="899943" y="1127170"/>
                  </a:lnTo>
                  <a:lnTo>
                    <a:pt x="888095" y="1115303"/>
                  </a:lnTo>
                </a:path>
                <a:path w="947420" h="1139189">
                  <a:moveTo>
                    <a:pt x="0" y="0"/>
                  </a:moveTo>
                  <a:lnTo>
                    <a:pt x="556521" y="0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4" name="object 244"/>
            <p:cNvSpPr/>
            <p:nvPr/>
          </p:nvSpPr>
          <p:spPr>
            <a:xfrm>
              <a:off x="6457428" y="3928177"/>
              <a:ext cx="248920" cy="12065"/>
            </a:xfrm>
            <a:custGeom>
              <a:avLst/>
              <a:gdLst/>
              <a:ahLst/>
              <a:cxnLst/>
              <a:rect l="l" t="t" r="r" b="b"/>
              <a:pathLst>
                <a:path w="248920" h="12064">
                  <a:moveTo>
                    <a:pt x="0" y="11882"/>
                  </a:moveTo>
                  <a:lnTo>
                    <a:pt x="248641" y="11882"/>
                  </a:lnTo>
                  <a:lnTo>
                    <a:pt x="248641" y="0"/>
                  </a:lnTo>
                  <a:lnTo>
                    <a:pt x="0" y="0"/>
                  </a:lnTo>
                  <a:lnTo>
                    <a:pt x="0" y="1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5" name="object 245"/>
            <p:cNvSpPr/>
            <p:nvPr/>
          </p:nvSpPr>
          <p:spPr>
            <a:xfrm>
              <a:off x="6398190" y="4052788"/>
              <a:ext cx="367665" cy="0"/>
            </a:xfrm>
            <a:custGeom>
              <a:avLst/>
              <a:gdLst/>
              <a:ahLst/>
              <a:cxnLst/>
              <a:rect l="l" t="t" r="r" b="b"/>
              <a:pathLst>
                <a:path w="367665">
                  <a:moveTo>
                    <a:pt x="0" y="0"/>
                  </a:moveTo>
                  <a:lnTo>
                    <a:pt x="367117" y="0"/>
                  </a:lnTo>
                </a:path>
              </a:pathLst>
            </a:custGeom>
            <a:ln w="118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6" name="object 246"/>
            <p:cNvSpPr/>
            <p:nvPr/>
          </p:nvSpPr>
          <p:spPr>
            <a:xfrm>
              <a:off x="6457428" y="3928177"/>
              <a:ext cx="248920" cy="12065"/>
            </a:xfrm>
            <a:custGeom>
              <a:avLst/>
              <a:gdLst/>
              <a:ahLst/>
              <a:cxnLst/>
              <a:rect l="l" t="t" r="r" b="b"/>
              <a:pathLst>
                <a:path w="248920" h="12064">
                  <a:moveTo>
                    <a:pt x="0" y="11882"/>
                  </a:moveTo>
                  <a:lnTo>
                    <a:pt x="248641" y="11882"/>
                  </a:lnTo>
                  <a:lnTo>
                    <a:pt x="248641" y="0"/>
                  </a:lnTo>
                  <a:lnTo>
                    <a:pt x="0" y="0"/>
                  </a:lnTo>
                  <a:lnTo>
                    <a:pt x="0" y="118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7" name="object 247"/>
            <p:cNvSpPr/>
            <p:nvPr/>
          </p:nvSpPr>
          <p:spPr>
            <a:xfrm>
              <a:off x="6220618" y="3791684"/>
              <a:ext cx="770255" cy="748030"/>
            </a:xfrm>
            <a:custGeom>
              <a:avLst/>
              <a:gdLst/>
              <a:ahLst/>
              <a:cxnLst/>
              <a:rect l="l" t="t" r="r" b="b"/>
              <a:pathLst>
                <a:path w="770254" h="748029">
                  <a:moveTo>
                    <a:pt x="177571" y="213573"/>
                  </a:moveTo>
                  <a:lnTo>
                    <a:pt x="544689" y="213573"/>
                  </a:lnTo>
                </a:path>
                <a:path w="770254" h="748029">
                  <a:moveTo>
                    <a:pt x="485451" y="189966"/>
                  </a:moveTo>
                  <a:lnTo>
                    <a:pt x="236809" y="189966"/>
                  </a:lnTo>
                </a:path>
                <a:path w="770254" h="748029">
                  <a:moveTo>
                    <a:pt x="426213" y="71296"/>
                  </a:moveTo>
                  <a:lnTo>
                    <a:pt x="769635" y="71296"/>
                  </a:lnTo>
                </a:path>
                <a:path w="770254" h="748029">
                  <a:moveTo>
                    <a:pt x="426213" y="59413"/>
                  </a:moveTo>
                  <a:lnTo>
                    <a:pt x="509146" y="59413"/>
                  </a:lnTo>
                </a:path>
                <a:path w="770254" h="748029">
                  <a:moveTo>
                    <a:pt x="449908" y="0"/>
                  </a:moveTo>
                  <a:lnTo>
                    <a:pt x="461756" y="0"/>
                  </a:lnTo>
                  <a:lnTo>
                    <a:pt x="473603" y="0"/>
                  </a:lnTo>
                  <a:lnTo>
                    <a:pt x="485451" y="0"/>
                  </a:lnTo>
                  <a:lnTo>
                    <a:pt x="497298" y="11882"/>
                  </a:lnTo>
                  <a:lnTo>
                    <a:pt x="509146" y="11882"/>
                  </a:lnTo>
                  <a:lnTo>
                    <a:pt x="520994" y="23765"/>
                  </a:lnTo>
                  <a:lnTo>
                    <a:pt x="532841" y="23765"/>
                  </a:lnTo>
                  <a:lnTo>
                    <a:pt x="544689" y="35648"/>
                  </a:lnTo>
                </a:path>
                <a:path w="770254" h="748029">
                  <a:moveTo>
                    <a:pt x="0" y="462795"/>
                  </a:moveTo>
                  <a:lnTo>
                    <a:pt x="0" y="498380"/>
                  </a:lnTo>
                </a:path>
                <a:path w="770254" h="748029">
                  <a:moveTo>
                    <a:pt x="82948" y="462795"/>
                  </a:moveTo>
                  <a:lnTo>
                    <a:pt x="82948" y="498380"/>
                  </a:lnTo>
                </a:path>
                <a:path w="770254" h="748029">
                  <a:moveTo>
                    <a:pt x="11847" y="747554"/>
                  </a:moveTo>
                  <a:lnTo>
                    <a:pt x="11847" y="735687"/>
                  </a:lnTo>
                  <a:lnTo>
                    <a:pt x="23695" y="723820"/>
                  </a:lnTo>
                  <a:lnTo>
                    <a:pt x="35526" y="723820"/>
                  </a:lnTo>
                  <a:lnTo>
                    <a:pt x="47374" y="723820"/>
                  </a:lnTo>
                  <a:lnTo>
                    <a:pt x="59206" y="723820"/>
                  </a:lnTo>
                  <a:lnTo>
                    <a:pt x="59206" y="735687"/>
                  </a:lnTo>
                  <a:lnTo>
                    <a:pt x="59206" y="747554"/>
                  </a:lnTo>
                </a:path>
                <a:path w="770254" h="748029">
                  <a:moveTo>
                    <a:pt x="82948" y="498380"/>
                  </a:moveTo>
                  <a:lnTo>
                    <a:pt x="0" y="498380"/>
                  </a:lnTo>
                </a:path>
                <a:path w="770254" h="748029">
                  <a:moveTo>
                    <a:pt x="118491" y="178083"/>
                  </a:moveTo>
                  <a:lnTo>
                    <a:pt x="236809" y="178083"/>
                  </a:lnTo>
                </a:path>
                <a:path w="770254" h="748029">
                  <a:moveTo>
                    <a:pt x="118491" y="213573"/>
                  </a:moveTo>
                  <a:lnTo>
                    <a:pt x="177571" y="213573"/>
                  </a:lnTo>
                </a:path>
                <a:path w="770254" h="748029">
                  <a:moveTo>
                    <a:pt x="118491" y="178083"/>
                  </a:moveTo>
                  <a:lnTo>
                    <a:pt x="118491" y="213573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8" name="object 248"/>
            <p:cNvSpPr/>
            <p:nvPr/>
          </p:nvSpPr>
          <p:spPr>
            <a:xfrm>
              <a:off x="6457428" y="3969767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-5923" y="11803"/>
                  </a:moveTo>
                  <a:lnTo>
                    <a:pt x="5923" y="11803"/>
                  </a:lnTo>
                </a:path>
              </a:pathLst>
            </a:custGeom>
            <a:ln w="23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9" name="object 249"/>
            <p:cNvSpPr/>
            <p:nvPr/>
          </p:nvSpPr>
          <p:spPr>
            <a:xfrm>
              <a:off x="6457428" y="3934119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0" y="0"/>
                  </a:moveTo>
                  <a:lnTo>
                    <a:pt x="0" y="35648"/>
                  </a:lnTo>
                </a:path>
              </a:pathLst>
            </a:custGeom>
            <a:ln w="118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0" name="object 250"/>
            <p:cNvSpPr/>
            <p:nvPr/>
          </p:nvSpPr>
          <p:spPr>
            <a:xfrm>
              <a:off x="6398190" y="400525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-5923" y="23765"/>
                  </a:moveTo>
                  <a:lnTo>
                    <a:pt x="5923" y="23765"/>
                  </a:lnTo>
                </a:path>
              </a:pathLst>
            </a:custGeom>
            <a:ln w="4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1" name="object 251"/>
            <p:cNvSpPr/>
            <p:nvPr/>
          </p:nvSpPr>
          <p:spPr>
            <a:xfrm>
              <a:off x="6173260" y="3851098"/>
              <a:ext cx="343535" cy="12065"/>
            </a:xfrm>
            <a:custGeom>
              <a:avLst/>
              <a:gdLst/>
              <a:ahLst/>
              <a:cxnLst/>
              <a:rect l="l" t="t" r="r" b="b"/>
              <a:pathLst>
                <a:path w="343534" h="12064">
                  <a:moveTo>
                    <a:pt x="236778" y="0"/>
                  </a:moveTo>
                  <a:lnTo>
                    <a:pt x="154002" y="0"/>
                  </a:lnTo>
                </a:path>
                <a:path w="343534" h="12064">
                  <a:moveTo>
                    <a:pt x="0" y="11882"/>
                  </a:moveTo>
                  <a:lnTo>
                    <a:pt x="343406" y="11882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2" name="object 252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6226533" y="3791684"/>
              <a:ext cx="100729" cy="65355"/>
            </a:xfrm>
            <a:prstGeom prst="rect">
              <a:avLst/>
            </a:prstGeom>
          </p:spPr>
        </p:pic>
        <p:pic>
          <p:nvPicPr>
            <p:cNvPr id="253" name="object 253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6380410" y="3785744"/>
              <a:ext cx="272362" cy="83177"/>
            </a:xfrm>
            <a:prstGeom prst="rect">
              <a:avLst/>
            </a:prstGeom>
          </p:spPr>
        </p:pic>
        <p:sp>
          <p:nvSpPr>
            <p:cNvPr id="254" name="object 254"/>
            <p:cNvSpPr/>
            <p:nvPr/>
          </p:nvSpPr>
          <p:spPr>
            <a:xfrm>
              <a:off x="6706069" y="3803566"/>
              <a:ext cx="544830" cy="735965"/>
            </a:xfrm>
            <a:custGeom>
              <a:avLst/>
              <a:gdLst/>
              <a:ahLst/>
              <a:cxnLst/>
              <a:rect l="l" t="t" r="r" b="b"/>
              <a:pathLst>
                <a:path w="544829" h="735964">
                  <a:moveTo>
                    <a:pt x="236793" y="450912"/>
                  </a:moveTo>
                  <a:lnTo>
                    <a:pt x="236793" y="486497"/>
                  </a:lnTo>
                </a:path>
                <a:path w="544829" h="735964">
                  <a:moveTo>
                    <a:pt x="154018" y="450912"/>
                  </a:moveTo>
                  <a:lnTo>
                    <a:pt x="154018" y="486497"/>
                  </a:lnTo>
                </a:path>
                <a:path w="544829" h="735964">
                  <a:moveTo>
                    <a:pt x="438203" y="474630"/>
                  </a:moveTo>
                  <a:lnTo>
                    <a:pt x="438203" y="439045"/>
                  </a:lnTo>
                </a:path>
                <a:path w="544829" h="735964">
                  <a:moveTo>
                    <a:pt x="319727" y="450912"/>
                  </a:moveTo>
                  <a:lnTo>
                    <a:pt x="319727" y="557683"/>
                  </a:lnTo>
                </a:path>
                <a:path w="544829" h="735964">
                  <a:moveTo>
                    <a:pt x="154018" y="486497"/>
                  </a:moveTo>
                  <a:lnTo>
                    <a:pt x="236793" y="486497"/>
                  </a:lnTo>
                </a:path>
                <a:path w="544829" h="735964">
                  <a:moveTo>
                    <a:pt x="438203" y="474630"/>
                  </a:moveTo>
                  <a:lnTo>
                    <a:pt x="438203" y="557683"/>
                  </a:lnTo>
                </a:path>
                <a:path w="544829" h="735964">
                  <a:moveTo>
                    <a:pt x="319727" y="557699"/>
                  </a:moveTo>
                  <a:lnTo>
                    <a:pt x="438203" y="557699"/>
                  </a:lnTo>
                </a:path>
                <a:path w="544829" h="735964">
                  <a:moveTo>
                    <a:pt x="544673" y="735671"/>
                  </a:moveTo>
                  <a:lnTo>
                    <a:pt x="544673" y="723804"/>
                  </a:lnTo>
                  <a:lnTo>
                    <a:pt x="532825" y="711937"/>
                  </a:lnTo>
                  <a:lnTo>
                    <a:pt x="521136" y="711937"/>
                  </a:lnTo>
                  <a:lnTo>
                    <a:pt x="509288" y="711937"/>
                  </a:lnTo>
                  <a:lnTo>
                    <a:pt x="497441" y="711937"/>
                  </a:lnTo>
                  <a:lnTo>
                    <a:pt x="497441" y="723804"/>
                  </a:lnTo>
                  <a:lnTo>
                    <a:pt x="485593" y="735671"/>
                  </a:lnTo>
                </a:path>
                <a:path w="544829" h="735964">
                  <a:moveTo>
                    <a:pt x="438203" y="439045"/>
                  </a:moveTo>
                  <a:lnTo>
                    <a:pt x="438203" y="23765"/>
                  </a:lnTo>
                </a:path>
                <a:path w="544829" h="735964">
                  <a:moveTo>
                    <a:pt x="426355" y="201690"/>
                  </a:moveTo>
                  <a:lnTo>
                    <a:pt x="426355" y="0"/>
                  </a:lnTo>
                </a:path>
                <a:path w="544829" h="735964">
                  <a:moveTo>
                    <a:pt x="319727" y="106786"/>
                  </a:moveTo>
                  <a:lnTo>
                    <a:pt x="319727" y="83021"/>
                  </a:lnTo>
                  <a:lnTo>
                    <a:pt x="307879" y="71296"/>
                  </a:lnTo>
                  <a:lnTo>
                    <a:pt x="296031" y="71296"/>
                  </a:lnTo>
                  <a:lnTo>
                    <a:pt x="284184" y="59413"/>
                  </a:lnTo>
                </a:path>
                <a:path w="544829" h="735964">
                  <a:moveTo>
                    <a:pt x="59237" y="201690"/>
                  </a:moveTo>
                  <a:lnTo>
                    <a:pt x="319727" y="201690"/>
                  </a:lnTo>
                </a:path>
                <a:path w="544829" h="735964">
                  <a:moveTo>
                    <a:pt x="236793" y="450912"/>
                  </a:moveTo>
                  <a:lnTo>
                    <a:pt x="319727" y="450912"/>
                  </a:lnTo>
                </a:path>
                <a:path w="544829" h="735964">
                  <a:moveTo>
                    <a:pt x="0" y="130552"/>
                  </a:moveTo>
                  <a:lnTo>
                    <a:pt x="0" y="166200"/>
                  </a:lnTo>
                  <a:lnTo>
                    <a:pt x="0" y="189807"/>
                  </a:lnTo>
                </a:path>
                <a:path w="544829" h="735964">
                  <a:moveTo>
                    <a:pt x="0" y="166200"/>
                  </a:moveTo>
                  <a:lnTo>
                    <a:pt x="118475" y="166200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5" name="object 255"/>
            <p:cNvSpPr/>
            <p:nvPr/>
          </p:nvSpPr>
          <p:spPr>
            <a:xfrm>
              <a:off x="6765307" y="4005257"/>
              <a:ext cx="0" cy="47625"/>
            </a:xfrm>
            <a:custGeom>
              <a:avLst/>
              <a:gdLst/>
              <a:ahLst/>
              <a:cxnLst/>
              <a:rect l="l" t="t" r="r" b="b"/>
              <a:pathLst>
                <a:path h="47625">
                  <a:moveTo>
                    <a:pt x="-5923" y="23765"/>
                  </a:moveTo>
                  <a:lnTo>
                    <a:pt x="5923" y="23765"/>
                  </a:lnTo>
                </a:path>
              </a:pathLst>
            </a:custGeom>
            <a:ln w="475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6" name="object 256"/>
            <p:cNvSpPr/>
            <p:nvPr/>
          </p:nvSpPr>
          <p:spPr>
            <a:xfrm>
              <a:off x="6765307" y="3910353"/>
              <a:ext cx="367665" cy="344170"/>
            </a:xfrm>
            <a:custGeom>
              <a:avLst/>
              <a:gdLst/>
              <a:ahLst/>
              <a:cxnLst/>
              <a:rect l="l" t="t" r="r" b="b"/>
              <a:pathLst>
                <a:path w="367665" h="344170">
                  <a:moveTo>
                    <a:pt x="59237" y="59413"/>
                  </a:moveTo>
                  <a:lnTo>
                    <a:pt x="59237" y="94903"/>
                  </a:lnTo>
                </a:path>
                <a:path w="367665" h="344170">
                  <a:moveTo>
                    <a:pt x="0" y="94903"/>
                  </a:moveTo>
                  <a:lnTo>
                    <a:pt x="59237" y="94903"/>
                  </a:lnTo>
                </a:path>
                <a:path w="367665" h="344170">
                  <a:moveTo>
                    <a:pt x="260489" y="296657"/>
                  </a:moveTo>
                  <a:lnTo>
                    <a:pt x="260489" y="344125"/>
                  </a:lnTo>
                </a:path>
                <a:path w="367665" h="344170">
                  <a:moveTo>
                    <a:pt x="260489" y="178083"/>
                  </a:moveTo>
                  <a:lnTo>
                    <a:pt x="260489" y="296657"/>
                  </a:lnTo>
                </a:path>
                <a:path w="367665" h="344170">
                  <a:moveTo>
                    <a:pt x="260489" y="94903"/>
                  </a:moveTo>
                  <a:lnTo>
                    <a:pt x="260489" y="178083"/>
                  </a:lnTo>
                </a:path>
                <a:path w="367665" h="344170">
                  <a:moveTo>
                    <a:pt x="260489" y="0"/>
                  </a:moveTo>
                  <a:lnTo>
                    <a:pt x="260489" y="94903"/>
                  </a:lnTo>
                </a:path>
                <a:path w="367665" h="344170">
                  <a:moveTo>
                    <a:pt x="260489" y="118669"/>
                  </a:moveTo>
                  <a:lnTo>
                    <a:pt x="343422" y="118669"/>
                  </a:lnTo>
                  <a:lnTo>
                    <a:pt x="355269" y="118669"/>
                  </a:lnTo>
                  <a:lnTo>
                    <a:pt x="367117" y="106786"/>
                  </a:lnTo>
                  <a:lnTo>
                    <a:pt x="367117" y="94903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7" name="object 257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6700146" y="3791684"/>
              <a:ext cx="236960" cy="71296"/>
            </a:xfrm>
            <a:prstGeom prst="rect">
              <a:avLst/>
            </a:prstGeom>
          </p:spPr>
        </p:pic>
        <p:sp>
          <p:nvSpPr>
            <p:cNvPr id="258" name="object 258"/>
            <p:cNvSpPr/>
            <p:nvPr/>
          </p:nvSpPr>
          <p:spPr>
            <a:xfrm>
              <a:off x="7108730" y="3791684"/>
              <a:ext cx="1172845" cy="1839595"/>
            </a:xfrm>
            <a:custGeom>
              <a:avLst/>
              <a:gdLst/>
              <a:ahLst/>
              <a:cxnLst/>
              <a:rect l="l" t="t" r="r" b="b"/>
              <a:pathLst>
                <a:path w="1172845" h="1839595">
                  <a:moveTo>
                    <a:pt x="0" y="0"/>
                  </a:moveTo>
                  <a:lnTo>
                    <a:pt x="11847" y="0"/>
                  </a:lnTo>
                  <a:lnTo>
                    <a:pt x="23695" y="11882"/>
                  </a:lnTo>
                  <a:lnTo>
                    <a:pt x="35542" y="23765"/>
                  </a:lnTo>
                  <a:lnTo>
                    <a:pt x="35542" y="35648"/>
                  </a:lnTo>
                </a:path>
                <a:path w="1172845" h="1839595">
                  <a:moveTo>
                    <a:pt x="236793" y="842474"/>
                  </a:moveTo>
                  <a:lnTo>
                    <a:pt x="236793" y="1542497"/>
                  </a:lnTo>
                </a:path>
                <a:path w="1172845" h="1839595">
                  <a:moveTo>
                    <a:pt x="698692" y="842474"/>
                  </a:moveTo>
                  <a:lnTo>
                    <a:pt x="698692" y="1542497"/>
                  </a:lnTo>
                </a:path>
                <a:path w="1172845" h="1839595">
                  <a:moveTo>
                    <a:pt x="911790" y="1103499"/>
                  </a:moveTo>
                  <a:lnTo>
                    <a:pt x="911790" y="1067898"/>
                  </a:lnTo>
                  <a:lnTo>
                    <a:pt x="899943" y="1020446"/>
                  </a:lnTo>
                  <a:lnTo>
                    <a:pt x="899943" y="984846"/>
                  </a:lnTo>
                  <a:lnTo>
                    <a:pt x="876248" y="949245"/>
                  </a:lnTo>
                  <a:lnTo>
                    <a:pt x="864400" y="913660"/>
                  </a:lnTo>
                  <a:lnTo>
                    <a:pt x="840705" y="878059"/>
                  </a:lnTo>
                  <a:lnTo>
                    <a:pt x="805162" y="854325"/>
                  </a:lnTo>
                  <a:lnTo>
                    <a:pt x="781467" y="818740"/>
                  </a:lnTo>
                  <a:lnTo>
                    <a:pt x="745924" y="795006"/>
                  </a:lnTo>
                  <a:lnTo>
                    <a:pt x="710381" y="783139"/>
                  </a:lnTo>
                  <a:lnTo>
                    <a:pt x="674996" y="759405"/>
                  </a:lnTo>
                  <a:lnTo>
                    <a:pt x="639454" y="747554"/>
                  </a:lnTo>
                  <a:lnTo>
                    <a:pt x="592063" y="747554"/>
                  </a:lnTo>
                  <a:lnTo>
                    <a:pt x="556521" y="747554"/>
                  </a:lnTo>
                </a:path>
                <a:path w="1172845" h="1839595">
                  <a:moveTo>
                    <a:pt x="568368" y="664485"/>
                  </a:moveTo>
                  <a:lnTo>
                    <a:pt x="615759" y="664485"/>
                  </a:lnTo>
                  <a:lnTo>
                    <a:pt x="663149" y="664485"/>
                  </a:lnTo>
                  <a:lnTo>
                    <a:pt x="698692" y="676352"/>
                  </a:lnTo>
                  <a:lnTo>
                    <a:pt x="745924" y="700086"/>
                  </a:lnTo>
                  <a:lnTo>
                    <a:pt x="781467" y="723820"/>
                  </a:lnTo>
                  <a:lnTo>
                    <a:pt x="817010" y="747554"/>
                  </a:lnTo>
                  <a:lnTo>
                    <a:pt x="852552" y="771272"/>
                  </a:lnTo>
                  <a:lnTo>
                    <a:pt x="888095" y="806873"/>
                  </a:lnTo>
                  <a:lnTo>
                    <a:pt x="911790" y="842474"/>
                  </a:lnTo>
                  <a:lnTo>
                    <a:pt x="935486" y="878059"/>
                  </a:lnTo>
                  <a:lnTo>
                    <a:pt x="959181" y="913660"/>
                  </a:lnTo>
                  <a:lnTo>
                    <a:pt x="982876" y="961112"/>
                  </a:lnTo>
                  <a:lnTo>
                    <a:pt x="994724" y="996712"/>
                  </a:lnTo>
                  <a:lnTo>
                    <a:pt x="994724" y="1044164"/>
                  </a:lnTo>
                  <a:lnTo>
                    <a:pt x="994724" y="1091632"/>
                  </a:lnTo>
                </a:path>
                <a:path w="1172845" h="1839595">
                  <a:moveTo>
                    <a:pt x="556521" y="486513"/>
                  </a:moveTo>
                  <a:lnTo>
                    <a:pt x="603911" y="486513"/>
                  </a:lnTo>
                  <a:lnTo>
                    <a:pt x="663149" y="498380"/>
                  </a:lnTo>
                  <a:lnTo>
                    <a:pt x="710381" y="510247"/>
                  </a:lnTo>
                  <a:lnTo>
                    <a:pt x="769619" y="522114"/>
                  </a:lnTo>
                  <a:lnTo>
                    <a:pt x="817010" y="545848"/>
                  </a:lnTo>
                  <a:lnTo>
                    <a:pt x="864400" y="569566"/>
                  </a:lnTo>
                  <a:lnTo>
                    <a:pt x="911790" y="593300"/>
                  </a:lnTo>
                  <a:lnTo>
                    <a:pt x="947333" y="628900"/>
                  </a:lnTo>
                  <a:lnTo>
                    <a:pt x="994724" y="664485"/>
                  </a:lnTo>
                  <a:lnTo>
                    <a:pt x="1030108" y="711953"/>
                  </a:lnTo>
                  <a:lnTo>
                    <a:pt x="1065651" y="747554"/>
                  </a:lnTo>
                  <a:lnTo>
                    <a:pt x="1089346" y="795006"/>
                  </a:lnTo>
                  <a:lnTo>
                    <a:pt x="1113042" y="842474"/>
                  </a:lnTo>
                  <a:lnTo>
                    <a:pt x="1136737" y="889926"/>
                  </a:lnTo>
                  <a:lnTo>
                    <a:pt x="1148584" y="949245"/>
                  </a:lnTo>
                  <a:lnTo>
                    <a:pt x="1160432" y="996712"/>
                  </a:lnTo>
                  <a:lnTo>
                    <a:pt x="1172280" y="1056031"/>
                  </a:lnTo>
                  <a:lnTo>
                    <a:pt x="1172280" y="1103499"/>
                  </a:lnTo>
                </a:path>
                <a:path w="1172845" h="1839595">
                  <a:moveTo>
                    <a:pt x="1006413" y="1091632"/>
                  </a:moveTo>
                  <a:lnTo>
                    <a:pt x="1006413" y="1044164"/>
                  </a:lnTo>
                  <a:lnTo>
                    <a:pt x="1006413" y="996712"/>
                  </a:lnTo>
                  <a:lnTo>
                    <a:pt x="994724" y="949245"/>
                  </a:lnTo>
                  <a:lnTo>
                    <a:pt x="971028" y="913660"/>
                  </a:lnTo>
                  <a:lnTo>
                    <a:pt x="947333" y="866192"/>
                  </a:lnTo>
                  <a:lnTo>
                    <a:pt x="923638" y="830607"/>
                  </a:lnTo>
                  <a:lnTo>
                    <a:pt x="899943" y="795006"/>
                  </a:lnTo>
                  <a:lnTo>
                    <a:pt x="864400" y="759405"/>
                  </a:lnTo>
                  <a:lnTo>
                    <a:pt x="828857" y="735687"/>
                  </a:lnTo>
                  <a:lnTo>
                    <a:pt x="793314" y="711953"/>
                  </a:lnTo>
                  <a:lnTo>
                    <a:pt x="745924" y="688219"/>
                  </a:lnTo>
                  <a:lnTo>
                    <a:pt x="710381" y="664485"/>
                  </a:lnTo>
                  <a:lnTo>
                    <a:pt x="663149" y="652634"/>
                  </a:lnTo>
                  <a:lnTo>
                    <a:pt x="615759" y="652634"/>
                  </a:lnTo>
                  <a:lnTo>
                    <a:pt x="568368" y="652634"/>
                  </a:lnTo>
                </a:path>
                <a:path w="1172845" h="1839595">
                  <a:moveTo>
                    <a:pt x="556521" y="1578098"/>
                  </a:moveTo>
                  <a:lnTo>
                    <a:pt x="592063" y="1578098"/>
                  </a:lnTo>
                  <a:lnTo>
                    <a:pt x="639454" y="1566231"/>
                  </a:lnTo>
                  <a:lnTo>
                    <a:pt x="674996" y="1554364"/>
                  </a:lnTo>
                  <a:lnTo>
                    <a:pt x="710381" y="1542497"/>
                  </a:lnTo>
                  <a:lnTo>
                    <a:pt x="745924" y="1518763"/>
                  </a:lnTo>
                  <a:lnTo>
                    <a:pt x="781467" y="1506896"/>
                  </a:lnTo>
                  <a:lnTo>
                    <a:pt x="805162" y="1471311"/>
                  </a:lnTo>
                  <a:lnTo>
                    <a:pt x="840705" y="1447577"/>
                  </a:lnTo>
                  <a:lnTo>
                    <a:pt x="864400" y="1411992"/>
                  </a:lnTo>
                  <a:lnTo>
                    <a:pt x="876248" y="1376392"/>
                  </a:lnTo>
                  <a:lnTo>
                    <a:pt x="899943" y="1340791"/>
                  </a:lnTo>
                  <a:lnTo>
                    <a:pt x="899943" y="1305206"/>
                  </a:lnTo>
                  <a:lnTo>
                    <a:pt x="911790" y="1257738"/>
                  </a:lnTo>
                  <a:lnTo>
                    <a:pt x="911790" y="1222153"/>
                  </a:lnTo>
                </a:path>
                <a:path w="1172845" h="1839595">
                  <a:moveTo>
                    <a:pt x="1172280" y="1222153"/>
                  </a:moveTo>
                  <a:lnTo>
                    <a:pt x="1172280" y="1269605"/>
                  </a:lnTo>
                  <a:lnTo>
                    <a:pt x="1160432" y="1328924"/>
                  </a:lnTo>
                  <a:lnTo>
                    <a:pt x="1148584" y="1376392"/>
                  </a:lnTo>
                  <a:lnTo>
                    <a:pt x="1136737" y="1435710"/>
                  </a:lnTo>
                  <a:lnTo>
                    <a:pt x="1113042" y="1483178"/>
                  </a:lnTo>
                  <a:lnTo>
                    <a:pt x="1089346" y="1530630"/>
                  </a:lnTo>
                  <a:lnTo>
                    <a:pt x="1065651" y="1578098"/>
                  </a:lnTo>
                  <a:lnTo>
                    <a:pt x="1030108" y="1613683"/>
                  </a:lnTo>
                  <a:lnTo>
                    <a:pt x="994724" y="1661151"/>
                  </a:lnTo>
                  <a:lnTo>
                    <a:pt x="947333" y="1696736"/>
                  </a:lnTo>
                  <a:lnTo>
                    <a:pt x="911790" y="1720470"/>
                  </a:lnTo>
                  <a:lnTo>
                    <a:pt x="864400" y="1756071"/>
                  </a:lnTo>
                  <a:lnTo>
                    <a:pt x="817010" y="1779804"/>
                  </a:lnTo>
                  <a:lnTo>
                    <a:pt x="769619" y="1803523"/>
                  </a:lnTo>
                  <a:lnTo>
                    <a:pt x="710381" y="1815389"/>
                  </a:lnTo>
                  <a:lnTo>
                    <a:pt x="663149" y="1827256"/>
                  </a:lnTo>
                  <a:lnTo>
                    <a:pt x="603911" y="1839122"/>
                  </a:lnTo>
                  <a:lnTo>
                    <a:pt x="556521" y="1839122"/>
                  </a:lnTo>
                </a:path>
                <a:path w="1172845" h="1839595">
                  <a:moveTo>
                    <a:pt x="994724" y="1234004"/>
                  </a:moveTo>
                  <a:lnTo>
                    <a:pt x="994724" y="1281472"/>
                  </a:lnTo>
                  <a:lnTo>
                    <a:pt x="994724" y="1317073"/>
                  </a:lnTo>
                  <a:lnTo>
                    <a:pt x="982876" y="1364525"/>
                  </a:lnTo>
                  <a:lnTo>
                    <a:pt x="959181" y="1411977"/>
                  </a:lnTo>
                  <a:lnTo>
                    <a:pt x="935486" y="1447577"/>
                  </a:lnTo>
                  <a:lnTo>
                    <a:pt x="911790" y="1483178"/>
                  </a:lnTo>
                  <a:lnTo>
                    <a:pt x="888095" y="1518763"/>
                  </a:lnTo>
                  <a:lnTo>
                    <a:pt x="852552" y="1554364"/>
                  </a:lnTo>
                  <a:lnTo>
                    <a:pt x="817010" y="1578098"/>
                  </a:lnTo>
                  <a:lnTo>
                    <a:pt x="781467" y="1601816"/>
                  </a:lnTo>
                  <a:lnTo>
                    <a:pt x="745924" y="1625550"/>
                  </a:lnTo>
                  <a:lnTo>
                    <a:pt x="698692" y="1637417"/>
                  </a:lnTo>
                  <a:lnTo>
                    <a:pt x="663149" y="1649284"/>
                  </a:lnTo>
                  <a:lnTo>
                    <a:pt x="615759" y="1661151"/>
                  </a:lnTo>
                  <a:lnTo>
                    <a:pt x="568368" y="1661151"/>
                  </a:lnTo>
                </a:path>
                <a:path w="1172845" h="1839595">
                  <a:moveTo>
                    <a:pt x="568368" y="1673018"/>
                  </a:moveTo>
                  <a:lnTo>
                    <a:pt x="615759" y="1673018"/>
                  </a:lnTo>
                  <a:lnTo>
                    <a:pt x="663149" y="1661151"/>
                  </a:lnTo>
                  <a:lnTo>
                    <a:pt x="710381" y="1649284"/>
                  </a:lnTo>
                  <a:lnTo>
                    <a:pt x="793314" y="1613683"/>
                  </a:lnTo>
                  <a:lnTo>
                    <a:pt x="828857" y="1589965"/>
                  </a:lnTo>
                  <a:lnTo>
                    <a:pt x="864400" y="1566231"/>
                  </a:lnTo>
                  <a:lnTo>
                    <a:pt x="899943" y="1530630"/>
                  </a:lnTo>
                  <a:lnTo>
                    <a:pt x="923638" y="1495045"/>
                  </a:lnTo>
                  <a:lnTo>
                    <a:pt x="947333" y="1459444"/>
                  </a:lnTo>
                  <a:lnTo>
                    <a:pt x="971028" y="1411992"/>
                  </a:lnTo>
                  <a:lnTo>
                    <a:pt x="994724" y="1364525"/>
                  </a:lnTo>
                  <a:lnTo>
                    <a:pt x="1006413" y="1328924"/>
                  </a:lnTo>
                  <a:lnTo>
                    <a:pt x="1006413" y="1281472"/>
                  </a:lnTo>
                  <a:lnTo>
                    <a:pt x="1006413" y="1234004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9" name="object 259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7730398" y="5304508"/>
              <a:ext cx="213128" cy="94930"/>
            </a:xfrm>
            <a:prstGeom prst="rect">
              <a:avLst/>
            </a:prstGeom>
          </p:spPr>
        </p:pic>
        <p:sp>
          <p:nvSpPr>
            <p:cNvPr id="260" name="object 260"/>
            <p:cNvSpPr/>
            <p:nvPr/>
          </p:nvSpPr>
          <p:spPr>
            <a:xfrm>
              <a:off x="7321829" y="5013837"/>
              <a:ext cx="699135" cy="379730"/>
            </a:xfrm>
            <a:custGeom>
              <a:avLst/>
              <a:gdLst/>
              <a:ahLst/>
              <a:cxnLst/>
              <a:rect l="l" t="t" r="r" b="b"/>
              <a:pathLst>
                <a:path w="699134" h="379729">
                  <a:moveTo>
                    <a:pt x="94780" y="379663"/>
                  </a:moveTo>
                  <a:lnTo>
                    <a:pt x="414507" y="379663"/>
                  </a:lnTo>
                </a:path>
                <a:path w="699134" h="379729">
                  <a:moveTo>
                    <a:pt x="71085" y="379663"/>
                  </a:moveTo>
                  <a:lnTo>
                    <a:pt x="59237" y="379663"/>
                  </a:lnTo>
                </a:path>
                <a:path w="699134" h="379729">
                  <a:moveTo>
                    <a:pt x="94780" y="379663"/>
                  </a:moveTo>
                  <a:lnTo>
                    <a:pt x="71085" y="379663"/>
                  </a:lnTo>
                </a:path>
                <a:path w="699134" h="379729">
                  <a:moveTo>
                    <a:pt x="59237" y="379663"/>
                  </a:moveTo>
                  <a:lnTo>
                    <a:pt x="35542" y="379663"/>
                  </a:lnTo>
                  <a:lnTo>
                    <a:pt x="11847" y="379663"/>
                  </a:lnTo>
                  <a:lnTo>
                    <a:pt x="0" y="379663"/>
                  </a:lnTo>
                </a:path>
                <a:path w="699134" h="379729">
                  <a:moveTo>
                    <a:pt x="82933" y="379663"/>
                  </a:moveTo>
                  <a:lnTo>
                    <a:pt x="82933" y="355945"/>
                  </a:lnTo>
                </a:path>
                <a:path w="699134" h="379729">
                  <a:moveTo>
                    <a:pt x="47390" y="355945"/>
                  </a:moveTo>
                  <a:lnTo>
                    <a:pt x="47390" y="379663"/>
                  </a:lnTo>
                </a:path>
                <a:path w="699134" h="379729">
                  <a:moveTo>
                    <a:pt x="11847" y="379663"/>
                  </a:moveTo>
                  <a:lnTo>
                    <a:pt x="11847" y="355945"/>
                  </a:lnTo>
                </a:path>
                <a:path w="699134" h="379729">
                  <a:moveTo>
                    <a:pt x="698692" y="0"/>
                  </a:moveTo>
                  <a:lnTo>
                    <a:pt x="698692" y="94919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1" name="object 261"/>
            <p:cNvSpPr/>
            <p:nvPr/>
          </p:nvSpPr>
          <p:spPr>
            <a:xfrm>
              <a:off x="7890197" y="528672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-5923" y="5925"/>
                  </a:moveTo>
                  <a:lnTo>
                    <a:pt x="5923" y="5925"/>
                  </a:lnTo>
                </a:path>
              </a:pathLst>
            </a:custGeom>
            <a:ln w="11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2" name="object 262"/>
            <p:cNvSpPr/>
            <p:nvPr/>
          </p:nvSpPr>
          <p:spPr>
            <a:xfrm>
              <a:off x="7878350" y="5227394"/>
              <a:ext cx="509905" cy="510540"/>
            </a:xfrm>
            <a:custGeom>
              <a:avLst/>
              <a:gdLst/>
              <a:ahLst/>
              <a:cxnLst/>
              <a:rect l="l" t="t" r="r" b="b"/>
              <a:pathLst>
                <a:path w="509904" h="510539">
                  <a:moveTo>
                    <a:pt x="0" y="510196"/>
                  </a:moveTo>
                  <a:lnTo>
                    <a:pt x="59237" y="510196"/>
                  </a:lnTo>
                  <a:lnTo>
                    <a:pt x="106628" y="498331"/>
                  </a:lnTo>
                  <a:lnTo>
                    <a:pt x="154018" y="486467"/>
                  </a:lnTo>
                  <a:lnTo>
                    <a:pt x="201409" y="474601"/>
                  </a:lnTo>
                  <a:lnTo>
                    <a:pt x="236793" y="450871"/>
                  </a:lnTo>
                  <a:lnTo>
                    <a:pt x="284184" y="427142"/>
                  </a:lnTo>
                  <a:lnTo>
                    <a:pt x="319727" y="391546"/>
                  </a:lnTo>
                  <a:lnTo>
                    <a:pt x="355269" y="355945"/>
                  </a:lnTo>
                  <a:lnTo>
                    <a:pt x="390812" y="320360"/>
                  </a:lnTo>
                  <a:lnTo>
                    <a:pt x="426355" y="284759"/>
                  </a:lnTo>
                  <a:lnTo>
                    <a:pt x="450050" y="237307"/>
                  </a:lnTo>
                  <a:lnTo>
                    <a:pt x="473745" y="189839"/>
                  </a:lnTo>
                  <a:lnTo>
                    <a:pt x="497441" y="106786"/>
                  </a:lnTo>
                  <a:lnTo>
                    <a:pt x="509288" y="47467"/>
                  </a:lnTo>
                  <a:lnTo>
                    <a:pt x="509288" y="0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3" name="object 263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7884259" y="5102830"/>
              <a:ext cx="142187" cy="225421"/>
            </a:xfrm>
            <a:prstGeom prst="rect">
              <a:avLst/>
            </a:prstGeom>
          </p:spPr>
        </p:pic>
        <p:sp>
          <p:nvSpPr>
            <p:cNvPr id="264" name="object 264"/>
            <p:cNvSpPr/>
            <p:nvPr/>
          </p:nvSpPr>
          <p:spPr>
            <a:xfrm>
              <a:off x="8097530" y="4883316"/>
              <a:ext cx="12065" cy="142875"/>
            </a:xfrm>
            <a:custGeom>
              <a:avLst/>
              <a:gdLst/>
              <a:ahLst/>
              <a:cxnLst/>
              <a:rect l="l" t="t" r="r" b="b"/>
              <a:pathLst>
                <a:path w="12065" h="142875">
                  <a:moveTo>
                    <a:pt x="0" y="142371"/>
                  </a:moveTo>
                  <a:lnTo>
                    <a:pt x="11847" y="142371"/>
                  </a:lnTo>
                  <a:lnTo>
                    <a:pt x="11847" y="0"/>
                  </a:lnTo>
                  <a:lnTo>
                    <a:pt x="0" y="0"/>
                  </a:lnTo>
                  <a:lnTo>
                    <a:pt x="0" y="1423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5" name="object 265"/>
            <p:cNvSpPr/>
            <p:nvPr/>
          </p:nvSpPr>
          <p:spPr>
            <a:xfrm>
              <a:off x="8020521" y="4895183"/>
              <a:ext cx="260985" cy="118745"/>
            </a:xfrm>
            <a:custGeom>
              <a:avLst/>
              <a:gdLst/>
              <a:ahLst/>
              <a:cxnLst/>
              <a:rect l="l" t="t" r="r" b="b"/>
              <a:pathLst>
                <a:path w="260984" h="118745">
                  <a:moveTo>
                    <a:pt x="0" y="118653"/>
                  </a:moveTo>
                  <a:lnTo>
                    <a:pt x="0" y="0"/>
                  </a:lnTo>
                </a:path>
                <a:path w="260984" h="118745">
                  <a:moveTo>
                    <a:pt x="260489" y="0"/>
                  </a:moveTo>
                  <a:lnTo>
                    <a:pt x="260489" y="118653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6" name="object 266"/>
            <p:cNvSpPr/>
            <p:nvPr/>
          </p:nvSpPr>
          <p:spPr>
            <a:xfrm>
              <a:off x="8109220" y="4883316"/>
              <a:ext cx="12065" cy="142875"/>
            </a:xfrm>
            <a:custGeom>
              <a:avLst/>
              <a:gdLst/>
              <a:ahLst/>
              <a:cxnLst/>
              <a:rect l="l" t="t" r="r" b="b"/>
              <a:pathLst>
                <a:path w="12065" h="142875">
                  <a:moveTo>
                    <a:pt x="0" y="142371"/>
                  </a:moveTo>
                  <a:lnTo>
                    <a:pt x="11847" y="142371"/>
                  </a:lnTo>
                  <a:lnTo>
                    <a:pt x="11847" y="0"/>
                  </a:lnTo>
                  <a:lnTo>
                    <a:pt x="0" y="0"/>
                  </a:lnTo>
                  <a:lnTo>
                    <a:pt x="0" y="14237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7" name="object 267"/>
            <p:cNvSpPr/>
            <p:nvPr/>
          </p:nvSpPr>
          <p:spPr>
            <a:xfrm>
              <a:off x="5877228" y="3649407"/>
              <a:ext cx="2546350" cy="1661160"/>
            </a:xfrm>
            <a:custGeom>
              <a:avLst/>
              <a:gdLst/>
              <a:ahLst/>
              <a:cxnLst/>
              <a:rect l="l" t="t" r="r" b="b"/>
              <a:pathLst>
                <a:path w="2546350" h="1661160">
                  <a:moveTo>
                    <a:pt x="2143293" y="1281361"/>
                  </a:moveTo>
                  <a:lnTo>
                    <a:pt x="2155140" y="1281361"/>
                  </a:lnTo>
                  <a:lnTo>
                    <a:pt x="2166988" y="1293228"/>
                  </a:lnTo>
                  <a:lnTo>
                    <a:pt x="2166988" y="1305095"/>
                  </a:lnTo>
                  <a:lnTo>
                    <a:pt x="2166988" y="1316962"/>
                  </a:lnTo>
                  <a:lnTo>
                    <a:pt x="2155140" y="1328829"/>
                  </a:lnTo>
                  <a:lnTo>
                    <a:pt x="2143293" y="1328829"/>
                  </a:lnTo>
                </a:path>
                <a:path w="2546350" h="1661160">
                  <a:moveTo>
                    <a:pt x="1788023" y="486402"/>
                  </a:moveTo>
                  <a:lnTo>
                    <a:pt x="1409058" y="486402"/>
                  </a:lnTo>
                </a:path>
                <a:path w="2546350" h="1661160">
                  <a:moveTo>
                    <a:pt x="2510410" y="1032202"/>
                  </a:moveTo>
                  <a:lnTo>
                    <a:pt x="2510410" y="972884"/>
                  </a:lnTo>
                  <a:lnTo>
                    <a:pt x="2498563" y="925416"/>
                  </a:lnTo>
                  <a:lnTo>
                    <a:pt x="2486715" y="877964"/>
                  </a:lnTo>
                  <a:lnTo>
                    <a:pt x="2474867" y="830496"/>
                  </a:lnTo>
                  <a:lnTo>
                    <a:pt x="2451172" y="794911"/>
                  </a:lnTo>
                  <a:lnTo>
                    <a:pt x="2427477" y="747443"/>
                  </a:lnTo>
                  <a:lnTo>
                    <a:pt x="2391934" y="711842"/>
                  </a:lnTo>
                  <a:lnTo>
                    <a:pt x="2356391" y="676257"/>
                  </a:lnTo>
                  <a:lnTo>
                    <a:pt x="2320849" y="640656"/>
                  </a:lnTo>
                  <a:lnTo>
                    <a:pt x="2285306" y="605071"/>
                  </a:lnTo>
                  <a:lnTo>
                    <a:pt x="2237915" y="581338"/>
                  </a:lnTo>
                  <a:lnTo>
                    <a:pt x="2202531" y="557604"/>
                  </a:lnTo>
                  <a:lnTo>
                    <a:pt x="2155140" y="545816"/>
                  </a:lnTo>
                  <a:lnTo>
                    <a:pt x="2107750" y="533933"/>
                  </a:lnTo>
                  <a:lnTo>
                    <a:pt x="2060359" y="522050"/>
                  </a:lnTo>
                  <a:lnTo>
                    <a:pt x="2001122" y="522050"/>
                  </a:lnTo>
                </a:path>
                <a:path w="2546350" h="1661160">
                  <a:moveTo>
                    <a:pt x="35526" y="0"/>
                  </a:moveTo>
                  <a:lnTo>
                    <a:pt x="1373515" y="0"/>
                  </a:lnTo>
                </a:path>
                <a:path w="2546350" h="1661160">
                  <a:moveTo>
                    <a:pt x="0" y="35489"/>
                  </a:moveTo>
                  <a:lnTo>
                    <a:pt x="0" y="23607"/>
                  </a:lnTo>
                  <a:lnTo>
                    <a:pt x="11847" y="11882"/>
                  </a:lnTo>
                  <a:lnTo>
                    <a:pt x="23679" y="0"/>
                  </a:lnTo>
                  <a:lnTo>
                    <a:pt x="35526" y="0"/>
                  </a:lnTo>
                </a:path>
                <a:path w="2546350" h="1661160">
                  <a:moveTo>
                    <a:pt x="1373515" y="0"/>
                  </a:moveTo>
                  <a:lnTo>
                    <a:pt x="1385362" y="0"/>
                  </a:lnTo>
                  <a:lnTo>
                    <a:pt x="1397210" y="11882"/>
                  </a:lnTo>
                  <a:lnTo>
                    <a:pt x="1409058" y="23607"/>
                  </a:lnTo>
                  <a:lnTo>
                    <a:pt x="1409058" y="35489"/>
                  </a:lnTo>
                </a:path>
                <a:path w="2546350" h="1661160">
                  <a:moveTo>
                    <a:pt x="2545795" y="1364430"/>
                  </a:moveTo>
                  <a:lnTo>
                    <a:pt x="2545795" y="1245776"/>
                  </a:lnTo>
                </a:path>
                <a:path w="2546350" h="1661160">
                  <a:moveTo>
                    <a:pt x="1930194" y="984750"/>
                  </a:moveTo>
                  <a:lnTo>
                    <a:pt x="1930194" y="1661040"/>
                  </a:lnTo>
                </a:path>
              </a:pathLst>
            </a:custGeom>
            <a:ln w="118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68" name="object 268"/>
          <p:cNvSpPr txBox="1"/>
          <p:nvPr/>
        </p:nvSpPr>
        <p:spPr>
          <a:xfrm>
            <a:off x="7863123" y="4912872"/>
            <a:ext cx="79375" cy="14298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75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fld id="{81D60167-4931-47E6-BA6A-407CBD079E47}" type="slidenum">
              <a:rPr lang="ru-RU" sz="1000" kern="0" smtClean="0">
                <a:latin typeface="Arial" panose="020B0604020202020204" pitchFamily="34" charset="0"/>
                <a:cs typeface="Arial" panose="020B0604020202020204" pitchFamily="34" charset="0"/>
              </a:rPr>
              <a:pPr algn="ctr"/>
              <a:t>13</a:t>
            </a:fld>
            <a:endParaRPr lang="ru-RU" sz="1000" kern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9" name="object 269"/>
          <p:cNvSpPr txBox="1"/>
          <p:nvPr/>
        </p:nvSpPr>
        <p:spPr>
          <a:xfrm>
            <a:off x="5359882" y="4912872"/>
            <a:ext cx="79375" cy="14298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sp>
        <p:nvSpPr>
          <p:cNvPr id="272" name="object 272"/>
          <p:cNvSpPr txBox="1"/>
          <p:nvPr/>
        </p:nvSpPr>
        <p:spPr>
          <a:xfrm>
            <a:off x="5661760" y="5473739"/>
            <a:ext cx="186055" cy="14298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RE+</a:t>
            </a:r>
          </a:p>
        </p:txBody>
      </p:sp>
      <p:sp>
        <p:nvSpPr>
          <p:cNvPr id="273" name="object 273"/>
          <p:cNvSpPr txBox="1"/>
          <p:nvPr/>
        </p:nvSpPr>
        <p:spPr>
          <a:xfrm>
            <a:off x="5523002" y="4674820"/>
            <a:ext cx="2287905" cy="2000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r>
              <a:rPr lang="ru-RU" sz="1200" kern="0" dirty="0">
                <a:latin typeface="Arial Narrow" panose="020B0606020202030204" pitchFamily="34" charset="0"/>
                <a:cs typeface="Arial"/>
              </a:rPr>
              <a:t>DPA67 DP117A DPA62 DPA49 DPA48</a:t>
            </a:r>
          </a:p>
        </p:txBody>
      </p:sp>
      <p:sp>
        <p:nvSpPr>
          <p:cNvPr id="274" name="object 274"/>
          <p:cNvSpPr txBox="1"/>
          <p:nvPr/>
        </p:nvSpPr>
        <p:spPr>
          <a:xfrm>
            <a:off x="5573755" y="4827234"/>
            <a:ext cx="2134870" cy="413575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/>
          <a:p>
            <a:pPr algn="ctr">
              <a:tabLst>
                <a:tab pos="487680" algn="l"/>
                <a:tab pos="951230" algn="l"/>
                <a:tab pos="1426210" algn="l"/>
                <a:tab pos="188976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	0,5	0,5	0,5	0,5</a:t>
            </a:r>
          </a:p>
          <a:p>
            <a:pPr algn="ctr">
              <a:tabLst>
                <a:tab pos="487680" algn="l"/>
                <a:tab pos="980440" algn="l"/>
                <a:tab pos="1455420" algn="l"/>
                <a:tab pos="191960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 PR	GrW	PG	PB	PW</a:t>
            </a:r>
          </a:p>
        </p:txBody>
      </p:sp>
      <p:sp>
        <p:nvSpPr>
          <p:cNvPr id="276" name="object 122"/>
          <p:cNvSpPr txBox="1"/>
          <p:nvPr/>
        </p:nvSpPr>
        <p:spPr>
          <a:xfrm>
            <a:off x="2065676" y="3892125"/>
            <a:ext cx="889346" cy="230832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lvl="0" algn="ctr"/>
            <a:r>
              <a:rPr lang="ru-RU" sz="7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Данный фиксатор не блокируется</a:t>
            </a:r>
          </a:p>
        </p:txBody>
      </p:sp>
      <p:sp>
        <p:nvSpPr>
          <p:cNvPr id="277" name="object 5"/>
          <p:cNvSpPr txBox="1"/>
          <p:nvPr/>
        </p:nvSpPr>
        <p:spPr>
          <a:xfrm>
            <a:off x="2364883" y="4292475"/>
            <a:ext cx="1935017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коробки передач</a:t>
            </a:r>
          </a:p>
        </p:txBody>
      </p:sp>
      <p:sp>
        <p:nvSpPr>
          <p:cNvPr id="278" name="object 130"/>
          <p:cNvSpPr txBox="1"/>
          <p:nvPr/>
        </p:nvSpPr>
        <p:spPr>
          <a:xfrm>
            <a:off x="5505996" y="2493857"/>
            <a:ext cx="1986914" cy="4751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датчиком положения распредвала (впускных клапанов)</a:t>
            </a:r>
          </a:p>
        </p:txBody>
      </p:sp>
      <p:sp>
        <p:nvSpPr>
          <p:cNvPr id="279" name="object 226"/>
          <p:cNvSpPr txBox="1"/>
          <p:nvPr/>
        </p:nvSpPr>
        <p:spPr>
          <a:xfrm>
            <a:off x="5467884" y="5961443"/>
            <a:ext cx="238704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лямбда-зондом </a:t>
            </a:r>
            <a:br>
              <a:rPr lang="en-US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перед нейтрализатором</a:t>
            </a:r>
          </a:p>
        </p:txBody>
      </p:sp>
      <p:sp>
        <p:nvSpPr>
          <p:cNvPr id="280" name="object 170"/>
          <p:cNvSpPr txBox="1"/>
          <p:nvPr/>
        </p:nvSpPr>
        <p:spPr>
          <a:xfrm>
            <a:off x="8210566" y="3536465"/>
            <a:ext cx="2152634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лямбда-зондом после нейтрализатора</a:t>
            </a:r>
          </a:p>
        </p:txBody>
      </p:sp>
      <p:sp>
        <p:nvSpPr>
          <p:cNvPr id="270" name="object 203"/>
          <p:cNvSpPr txBox="1"/>
          <p:nvPr/>
        </p:nvSpPr>
        <p:spPr>
          <a:xfrm>
            <a:off x="8704397" y="1277296"/>
            <a:ext cx="626630" cy="9682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Сигнал датчика+</a:t>
            </a:r>
          </a:p>
        </p:txBody>
      </p:sp>
      <p:sp>
        <p:nvSpPr>
          <p:cNvPr id="271" name="object 204"/>
          <p:cNvSpPr txBox="1"/>
          <p:nvPr/>
        </p:nvSpPr>
        <p:spPr>
          <a:xfrm>
            <a:off x="9274855" y="2535472"/>
            <a:ext cx="529906" cy="9682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50" u="sng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 panose="020B0604020202020204" pitchFamily="34" charset="0"/>
              </a:rPr>
              <a:t> </a:t>
            </a:r>
            <a:r>
              <a:rPr lang="ru-RU" sz="550" u="sng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Нагрев</a:t>
            </a:r>
            <a:r>
              <a:rPr lang="ru-RU" sz="55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281" name="object 205"/>
          <p:cNvSpPr txBox="1"/>
          <p:nvPr/>
        </p:nvSpPr>
        <p:spPr>
          <a:xfrm>
            <a:off x="8821842" y="2544687"/>
            <a:ext cx="575191" cy="9682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Сигнал</a:t>
            </a:r>
            <a:r>
              <a:rPr lang="ru-RU" sz="550" u="sng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 датчика</a:t>
            </a:r>
            <a:r>
              <a:rPr lang="ru-RU" sz="55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282" name="object 206"/>
          <p:cNvSpPr txBox="1"/>
          <p:nvPr/>
        </p:nvSpPr>
        <p:spPr>
          <a:xfrm>
            <a:off x="9299243" y="1267620"/>
            <a:ext cx="427915" cy="9682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Нагрев-</a:t>
            </a:r>
          </a:p>
        </p:txBody>
      </p:sp>
      <p:sp>
        <p:nvSpPr>
          <p:cNvPr id="283" name="object 270"/>
          <p:cNvSpPr txBox="1"/>
          <p:nvPr/>
        </p:nvSpPr>
        <p:spPr>
          <a:xfrm>
            <a:off x="6762390" y="5474693"/>
            <a:ext cx="695008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90000"/>
              </a:lnSpc>
              <a:tabLst>
                <a:tab pos="412750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Виртуальная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масса IPN</a:t>
            </a:r>
          </a:p>
        </p:txBody>
      </p:sp>
      <p:sp>
        <p:nvSpPr>
          <p:cNvPr id="284" name="object 271"/>
          <p:cNvSpPr txBox="1"/>
          <p:nvPr/>
        </p:nvSpPr>
        <p:spPr>
          <a:xfrm>
            <a:off x="5943600" y="5473739"/>
            <a:ext cx="498391" cy="14298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850" dirty="0">
                <a:latin typeface="Arial Narrow" panose="020B0606020202030204" pitchFamily="34" charset="0"/>
                <a:cs typeface="Arial"/>
              </a:rPr>
              <a:t>Нагрев+</a:t>
            </a:r>
          </a:p>
        </p:txBody>
      </p:sp>
      <p:sp>
        <p:nvSpPr>
          <p:cNvPr id="285" name="object 270"/>
          <p:cNvSpPr txBox="1"/>
          <p:nvPr/>
        </p:nvSpPr>
        <p:spPr>
          <a:xfrm>
            <a:off x="6415311" y="5462078"/>
            <a:ext cx="495564" cy="14298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tabLst>
                <a:tab pos="412750" algn="l"/>
              </a:tabLst>
            </a:pPr>
            <a:r>
              <a:rPr lang="ru-RU" sz="850" dirty="0">
                <a:latin typeface="Arial Narrow" panose="020B0606020202030204" pitchFamily="34" charset="0"/>
                <a:cs typeface="Arial"/>
              </a:rPr>
              <a:t>Нагрев-</a:t>
            </a:r>
          </a:p>
        </p:txBody>
      </p:sp>
      <p:sp>
        <p:nvSpPr>
          <p:cNvPr id="286" name="object 270"/>
          <p:cNvSpPr txBox="1"/>
          <p:nvPr/>
        </p:nvSpPr>
        <p:spPr>
          <a:xfrm>
            <a:off x="7233619" y="5472388"/>
            <a:ext cx="804679" cy="10913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90000"/>
              </a:lnSpc>
              <a:tabLst>
                <a:tab pos="412750" algn="l"/>
              </a:tabLst>
            </a:pPr>
            <a:r>
              <a:rPr lang="ru-RU" sz="700" dirty="0">
                <a:latin typeface="Arial Narrow" panose="020B0606020202030204" pitchFamily="34" charset="0"/>
                <a:cs typeface="Arial"/>
              </a:rPr>
              <a:t>Ток накачки APE</a:t>
            </a:r>
          </a:p>
        </p:txBody>
      </p:sp>
      <p:sp>
        <p:nvSpPr>
          <p:cNvPr id="287" name="object 203"/>
          <p:cNvSpPr txBox="1"/>
          <p:nvPr/>
        </p:nvSpPr>
        <p:spPr>
          <a:xfrm>
            <a:off x="5821008" y="1271394"/>
            <a:ext cx="407034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Масса цепи сигнала</a:t>
            </a:r>
          </a:p>
        </p:txBody>
      </p:sp>
      <p:sp>
        <p:nvSpPr>
          <p:cNvPr id="288" name="object 203"/>
          <p:cNvSpPr txBox="1"/>
          <p:nvPr/>
        </p:nvSpPr>
        <p:spPr>
          <a:xfrm>
            <a:off x="6280652" y="1271618"/>
            <a:ext cx="407034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  <a:cs typeface="Arial"/>
              </a:rPr>
              <a:t>Выход</a:t>
            </a:r>
          </a:p>
        </p:txBody>
      </p:sp>
      <p:sp>
        <p:nvSpPr>
          <p:cNvPr id="289" name="object 203"/>
          <p:cNvSpPr txBox="1"/>
          <p:nvPr/>
        </p:nvSpPr>
        <p:spPr>
          <a:xfrm>
            <a:off x="6740124" y="1300591"/>
            <a:ext cx="446046" cy="8912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Электропитание-</a:t>
            </a:r>
          </a:p>
        </p:txBody>
      </p:sp>
    </p:spTree>
    <p:extLst>
      <p:ext uri="{BB962C8B-B14F-4D97-AF65-F5344CB8AC3E}">
        <p14:creationId xmlns:p14="http://schemas.microsoft.com/office/powerpoint/2010/main" val="2946956678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48690" y="526542"/>
            <a:ext cx="4813910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(4) Задний испаритель</a:t>
            </a:r>
            <a:endParaRPr lang="ru-RU" sz="1600" kern="0" dirty="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3606165" y="1542288"/>
            <a:ext cx="5274310" cy="4053840"/>
            <a:chOff x="3606165" y="1542288"/>
            <a:chExt cx="5274310" cy="405384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186428" y="1542288"/>
              <a:ext cx="4693920" cy="405384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3606165" y="1996312"/>
              <a:ext cx="2145030" cy="2690495"/>
            </a:xfrm>
            <a:custGeom>
              <a:avLst/>
              <a:gdLst/>
              <a:ahLst/>
              <a:cxnLst/>
              <a:rect l="l" t="t" r="r" b="b"/>
              <a:pathLst>
                <a:path w="2145029" h="2690495">
                  <a:moveTo>
                    <a:pt x="1870075" y="339344"/>
                  </a:moveTo>
                  <a:lnTo>
                    <a:pt x="1863420" y="334391"/>
                  </a:lnTo>
                  <a:lnTo>
                    <a:pt x="1801749" y="288417"/>
                  </a:lnTo>
                  <a:lnTo>
                    <a:pt x="1796122" y="319722"/>
                  </a:lnTo>
                  <a:lnTo>
                    <a:pt x="2286" y="0"/>
                  </a:lnTo>
                  <a:lnTo>
                    <a:pt x="0" y="12446"/>
                  </a:lnTo>
                  <a:lnTo>
                    <a:pt x="1793900" y="332155"/>
                  </a:lnTo>
                  <a:lnTo>
                    <a:pt x="1788287" y="363474"/>
                  </a:lnTo>
                  <a:lnTo>
                    <a:pt x="1870075" y="339344"/>
                  </a:lnTo>
                  <a:close/>
                </a:path>
                <a:path w="2145029" h="2690495">
                  <a:moveTo>
                    <a:pt x="2144649" y="1903603"/>
                  </a:moveTo>
                  <a:lnTo>
                    <a:pt x="2059686" y="1896999"/>
                  </a:lnTo>
                  <a:lnTo>
                    <a:pt x="2071636" y="1926424"/>
                  </a:lnTo>
                  <a:lnTo>
                    <a:pt x="218186" y="2678811"/>
                  </a:lnTo>
                  <a:lnTo>
                    <a:pt x="223012" y="2690495"/>
                  </a:lnTo>
                  <a:lnTo>
                    <a:pt x="2076386" y="1938096"/>
                  </a:lnTo>
                  <a:lnTo>
                    <a:pt x="2088388" y="1967611"/>
                  </a:lnTo>
                  <a:lnTo>
                    <a:pt x="2128786" y="1921637"/>
                  </a:lnTo>
                  <a:lnTo>
                    <a:pt x="2144649" y="1903603"/>
                  </a:lnTo>
                  <a:close/>
                </a:path>
              </a:pathLst>
            </a:custGeom>
            <a:solidFill>
              <a:srgbClr val="004D9C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1219200" y="4572000"/>
            <a:ext cx="2534333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r">
              <a:spcBef>
                <a:spcPts val="95"/>
              </a:spcBef>
            </a:pPr>
            <a:r>
              <a:rPr lang="ru-RU" sz="1600" kern="0" dirty="0">
                <a:latin typeface="Arial"/>
                <a:cs typeface="Arial"/>
              </a:rPr>
              <a:t>Регулятор скорости заднего вентилятора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130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748690" y="1813249"/>
            <a:ext cx="2771623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r">
              <a:spcBef>
                <a:spcPts val="95"/>
              </a:spcBef>
            </a:pPr>
            <a:r>
              <a:rPr lang="ru-RU" sz="1600" kern="0" dirty="0">
                <a:latin typeface="Arial"/>
                <a:cs typeface="Arial"/>
              </a:rPr>
              <a:t>Задний электродвигатель</a:t>
            </a:r>
          </a:p>
        </p:txBody>
      </p:sp>
    </p:spTree>
    <p:extLst>
      <p:ext uri="{BB962C8B-B14F-4D97-AF65-F5344CB8AC3E}">
        <p14:creationId xmlns:p14="http://schemas.microsoft.com/office/powerpoint/2010/main" val="943856490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9463667"/>
              </p:ext>
            </p:extLst>
          </p:nvPr>
        </p:nvGraphicFramePr>
        <p:xfrm>
          <a:off x="468000" y="612000"/>
          <a:ext cx="11232000" cy="5486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4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 gridSpan="3">
                  <a:txBody>
                    <a:bodyPr/>
                    <a:lstStyle/>
                    <a:p>
                      <a:pPr marL="0" marR="8509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300"/>
                        </a:spcAft>
                      </a:pPr>
                      <a:r>
                        <a:rPr lang="ru-RU" sz="1000" b="1" kern="0" spc="0" dirty="0">
                          <a:solidFill>
                            <a:srgbClr val="FF0000"/>
                          </a:solidFill>
                          <a:latin typeface="Arial"/>
                          <a:cs typeface="Arial"/>
                        </a:rPr>
                        <a:t>Диагностика автоматической климатической установки Solar автомобиля ix7</a:t>
                      </a:r>
                      <a:endParaRPr lang="ru-RU" sz="10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72000" marB="720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№</a:t>
                      </a:r>
                    </a:p>
                  </a:txBody>
                  <a:tcPr marL="36000" marR="36000" marT="72000" marB="720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Описание неисправности</a:t>
                      </a:r>
                    </a:p>
                  </a:txBody>
                  <a:tcPr marL="36000" marR="36000" marT="72000" marB="720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Рекомендуемые компоненты для ремонта.</a:t>
                      </a:r>
                    </a:p>
                  </a:txBody>
                  <a:tcPr marL="36000" marR="36000" marT="72000" marB="720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9398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При нажатии кнопки A/C включается индикатор, но компрессор не начинает работать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1. Считайте DTC и проверьте, зарегистрирован ли соответствующий код неисправности.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C183011 проверьте, имеется ли короткое замыкание на массу датчика испарителя. В случае регистрации кода неисправности C183115 проверьте, имеется ли короткое замыкание на плюс датчика испарителя. В случае регистрации кода неисправности C180012 проверьте, имеется ли короткое замыкание на плюс датчика давления.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C180114 проверьте, имеется ли короткое замыкание на массу датчика давления или обрыв цепи. В случае регистрации кода неисправности C182011 проверьте, имеется ли короткое замыкание на плюс датчика наружной температуры.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C182115 проверьте, имеется ли короткое замыкание на массу датчика наружной температуры или обрыв цепи.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2. Проверьте, есть ли управляющее напряжение на контакте A1 блока управления климатической установки (сигнал управления скоростью вентилятора).</a:t>
                      </a:r>
                    </a:p>
                  </a:txBody>
                  <a:tcPr marL="36000" marR="36000" marT="72000" marB="720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После нажатия кнопки подачи воздуха вентилятор не работает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1. Считайте DTC и проверьте, зарегистрирован ли код неисправности C185012 или C185111. Если да, проверьте выходную цепь вентилятора.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2. Проверьте, есть ли управляющее напряжение на контакте A1 блока управления климатической установки (сигнал управления скоростью вентилятора).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3. Проверьте, в норме ли соединения блока регулирования скорости вентилятора.</a:t>
                      </a:r>
                    </a:p>
                  </a:txBody>
                  <a:tcPr marL="36000" marR="36000" marT="72000" marB="720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После нажатия кнопки режима распределения воздуха привод заслонки распределения воздуха не работает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1. Считайте DTC и проверьте, зарегистрирован ли соответствующий код неисправности.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C184012 проверьте, имеется ли короткое замыкание на плюс выходного контакта электродвигателя привода заслонки распределения воздуха. В случае регистрации кода неисправности C184111 проверьте, имеется ли короткое замыкание на массу выходного контакта электродвигателя привода заслонки распределения воздуха. В случае регистрации кода неисправности C184213 проверьте, имеется ли обрыв цепи электродвигателя привода заслонки распределения воздуха.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C184571 проверьте, не заблокирован ли электродвигатель привода заслонки распределения воздуха.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C184412 проверьте, имеется ли короткое замыкание на плюс в цепи обратной связи электродвигателя привода заслонки распределения воздуха. В случае регистрации кода неисправности C184314 проверьте, имеется ли короткое замыкание на массу в цепи обратной связи электродвигателя привода заслонки распределения воздуха. 2. Проверьте, есть ли напряжение сигнала управления на контактах A7 и A8 блока управления климатической установки.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3. Проверьте напряжение 5 В на контактах A9 и A10 и соединение с массой блока управления климатической установки.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4. Проверьте правильноcть соединения контактов привода заслонки распределения воздуха.</a:t>
                      </a:r>
                    </a:p>
                  </a:txBody>
                  <a:tcPr marL="36000" marR="36000" marT="72000" marB="720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После нажатия кнопки рециркуляции воздуха привод заслонки рециркуляции воздуха не работает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1. Проверьте, есть ли управляющее напряжение на контактах A5 и A6 блока управления климатической установки.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2. Проверьте правильноcть соединения контактов привода заслонки рециркуляции воздуха.</a:t>
                      </a:r>
                    </a:p>
                    <a:p>
                      <a:pPr marL="0" marR="8509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3. Проверьте, не заблокирован ли или не поврежден ли привод заслонки рециркуляции.</a:t>
                      </a:r>
                    </a:p>
                  </a:txBody>
                  <a:tcPr marL="36000" marR="36000" marT="72000" marB="7200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131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457200" y="228600"/>
            <a:ext cx="1028700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5. </a:t>
            </a:r>
            <a:r>
              <a:rPr lang="ru-RU" altLang="zh-CN" b="1" kern="0" dirty="0">
                <a:solidFill>
                  <a:srgbClr val="FF0000"/>
                </a:solidFill>
                <a:latin typeface="Arial"/>
                <a:cs typeface="Arial"/>
              </a:rPr>
              <a:t>Диагностика блока управления климатической установки ix7</a:t>
            </a:r>
            <a:endParaRPr lang="ru-RU" sz="18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3102441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8880819"/>
              </p:ext>
            </p:extLst>
          </p:nvPr>
        </p:nvGraphicFramePr>
        <p:xfrm>
          <a:off x="468000" y="612000"/>
          <a:ext cx="11232000" cy="58185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4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После нажатия левой кнопки регулирования температуры привод заслонки регулирования температуры не работает (автоматически)</a:t>
                      </a:r>
                      <a:endParaRPr lang="ru-RU" sz="10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1. Считайте DTC и проверьте, зарегистрирован ли соответствующий код неисправности.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C187012 проверьте, имеется ли короткое замыкание на плюс выходного контакта электродвигателя привода левой заслонки регулирования температуры. В случае регистрации кода неисправности C187111 проверьте, имеется ли короткое замыкание на массу выходного контакта электродвигателя привода левой заслонки регулирования температуры. В случае регистрации кода неисправности C187213 проверьте, имеется ли обрыв цепи выходного контакта электродвигателя привода левой заслонки регулирования температуры.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C187571 проверьте, не заблокирован ли электродвигатель привода левой заслонки регулирования температуры.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C187412 проверьте, имеется ли короткое замыкание на плюс в цепи обратной связи электродвигателя привода левой заслонки регулирования температуры. В случае регистрации кода неисправности C187314 проверьте, имеется ли короткое замыкание на массу в цепи обратной связи электродвигателя привода левой заслонки регулирования температуры.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2. Проверьте, есть ли напряжение сигнала управления на контактах A3 и A4 блока управления климатической установки.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3. Проверьте напряжение 5 В на контактах A9 и A10 и соединение с массой блока управления климатической установки.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4. Проверьте правильноcть соединения контактов привода левой заслонки регулирования температуры.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После нажатия правой кнопки регулирования температуры привод заслонки регулирования температуры не работает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1. Считайте DTC и проверьте, зарегистрирован ли соответствующий код неисправности.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C188012 проверьте, имеется ли короткое замыкание на плюс выходного контакта электродвигателя привода правой заслонки регулирования температуры. В случае регистрации кода неисправности C188111 проверьте, имеется ли короткое замыкание на массу выходного контакта электродвигателя привода правой заслонки регулирования температуры. В случае регистрации кода неисправности C188213 проверьте, имеется ли обрыв цепи выходного контакта электродвигателя привода правой заслонки регулирования температуры.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C188571 проверьте, не заблокирован ли электродвигатель привода правой заслонки регулирования температуры.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C188412 проверьте, имеется ли короткое замыкание на плюс в цепи обратной связи электродвигателя привода правой заслонки регулирования температуры. В случае регистрации кода неисправности C188314 проверьте, имеется ли короткое замыкание на массу в цепи обратной связи электродвигателя привода правой заслонки регулирования температуры.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2. Проверьте, есть ли напряжение сигнала управления на контактах B1 и B2 блока управления климатической установки.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3. Проверьте напряжение 5 В на контактах A9 и A10 и соединение с массой блока управления климатической установки.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4. Проверьте правильноcть соединения контактов привода правой заслонки регулирования температуры.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После нажатия кнопки оттаивания заднего стекла нет отклика на панели управления климатической установки, а обогрев задней стекла не работает</a:t>
                      </a:r>
                      <a:endParaRPr lang="ru-RU" sz="10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1. Считайте DTC и проверьте, зарегистрирован ли соответствующий код неисправности.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U007588 проверьте приемопередатчик шины и убедитесь, что линии связи CAN-H и CAN-L в норме. В случае регистрации кода неисправности U014087 проверьте состояние узла BCM и, есть ли связь с BCM.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В случае регистрации кода неисправности U010087 проверьте состояние узла EMS и, есть ли связь с EMS.</a:t>
                      </a:r>
                    </a:p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800" kern="0" spc="0" dirty="0">
                          <a:latin typeface="Arial"/>
                          <a:cs typeface="Arial"/>
                        </a:rPr>
                        <a:t>2. Проверьте, передает ли панель управления климатической установки по шине CAN сигнал обогрева заднего стекла.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После нажатия кнопки включения задней климатической установки на передней панели управления климатической установки задняя климатическая установка не работает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6731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altLang="zh-CN" sz="800" kern="0" spc="0" dirty="0">
                          <a:latin typeface="Arial"/>
                          <a:cs typeface="Arial"/>
                        </a:rPr>
                        <a:t>Проверьте, не отсоединена ли проводка управления от передней панели управления климатической установки к задней панели управления климатической установки.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132</a:t>
            </a:r>
          </a:p>
        </p:txBody>
      </p:sp>
    </p:spTree>
    <p:extLst>
      <p:ext uri="{BB962C8B-B14F-4D97-AF65-F5344CB8AC3E}">
        <p14:creationId xmlns:p14="http://schemas.microsoft.com/office/powerpoint/2010/main" val="1741436833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133</a:t>
            </a:r>
          </a:p>
        </p:txBody>
      </p:sp>
      <p:graphicFrame>
        <p:nvGraphicFramePr>
          <p:cNvPr id="4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7755729"/>
              </p:ext>
            </p:extLst>
          </p:nvPr>
        </p:nvGraphicFramePr>
        <p:xfrm>
          <a:off x="468000" y="612000"/>
          <a:ext cx="11232000" cy="5452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4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6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48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1000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После нажатия кнопки на задней панели управления климатической установки задняя климатическая установка работает, но индикатор задней климатической установки на передней панели управления климатической установки не горит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Проверьте, не отсоединена ли проводка обратной связи от задней панели управления климатической установки к передней панели управления климатической установки.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893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На экране MP5 не отображается наружная температура</a:t>
                      </a:r>
                      <a:endParaRPr lang="ru-RU" sz="10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1. Считайте DTC и проверьте, зарегистрирован ли соответствующий код неисправности.</a:t>
                      </a:r>
                    </a:p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В случае регистрации кода неисправности U007588 убедитесь, что приемопередатчик шины в норме.</a:t>
                      </a:r>
                    </a:p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В случае регистрации кода неисправности C182011 проверьте, имеется ли короткое замыкание на плюс датчика наружной температуры.</a:t>
                      </a:r>
                    </a:p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В случае регистрации кода неисправности C182115 проверьте, имеется ли короткое замыкание на массу или обрыв цепи датчика наружной температуры. В случае регистрации кода неисправности U018687 проверьте, есть ли связь с RRM.</a:t>
                      </a:r>
                    </a:p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2. Проверьте, передает ли панель управления климатической установки сигнал наружной температуры по шине CAN, а также проверьте достоверность сигнала наружной температуры, отправленного панелью управления климатической установки.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2893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На экране MP5 не отображается температура в салоне</a:t>
                      </a:r>
                      <a:br>
                        <a:rPr lang="ru-RU" sz="1000" kern="0" spc="0" dirty="0">
                          <a:latin typeface="Arial"/>
                          <a:cs typeface="Arial"/>
                        </a:rPr>
                      </a:b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(автоматически)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1. Считайте DTC и проверьте, зарегистрирован ли соответствующий код неисправности.</a:t>
                      </a:r>
                    </a:p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В случае регистрации кода неисправности U007588 проверьте приемопередатчик шины и убедитесь, что линии связи CAN-H и CAN-L в норме. В случае регистрации кода неисправности C181011 проверьте, имеется ли короткое замыкание на массу датчика температуры в салоне.</a:t>
                      </a:r>
                    </a:p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В случае регистрации кода неисправности C181115 проверьте, имеется ли короткое замыкание на плюс датчика температуры в салоне. В случае регистрации кода неисправности U018687 проверьте, есть ли связь с RRM.</a:t>
                      </a:r>
                    </a:p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2. Проверьте, передает ли панель управления климатической установки сигнал температуры в салоне по шине CAN, а также проверьте достоверность сигнала температуры в салоне, отправленного панелью управления климатической установки.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913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На экране MP5 не отображается другая информация, относящаяся к климатической установке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1. Считайте DTC и проверьте, зарегистрирован ли соответствующий код неисправности.</a:t>
                      </a:r>
                    </a:p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В случае регистрации кода неисправности U007588 проверьте приемопередатчик шины и убедитесь, что линии связи CAN-H и CAN-L в норме. В случае регистрации кода неисправности U018687 проверьте, есть ли связь с RRM.</a:t>
                      </a:r>
                    </a:p>
                    <a:p>
                      <a:pPr mar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400"/>
                        </a:spcAft>
                      </a:pPr>
                      <a:r>
                        <a:rPr lang="ru-RU" sz="1000" kern="0" spc="0" dirty="0">
                          <a:latin typeface="Arial"/>
                          <a:cs typeface="Arial"/>
                        </a:rPr>
                        <a:t>2. Проверьте, передает ли панель управления климатической установки соответствующие сигналы по шине CAN.</a:t>
                      </a:r>
                    </a:p>
                  </a:txBody>
                  <a:tcPr marL="36000" marR="36000" marT="72000" marB="72000" anchor="ctr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791849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0718" y="474714"/>
            <a:ext cx="10215882" cy="56682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6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. Список кодов неисправностей блока управления автоматической климатической установки автомобиля ix7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134</a:t>
            </a:r>
          </a:p>
        </p:txBody>
      </p:sp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1676918"/>
              </p:ext>
            </p:extLst>
          </p:nvPr>
        </p:nvGraphicFramePr>
        <p:xfrm>
          <a:off x="907414" y="1191894"/>
          <a:ext cx="10370553" cy="517395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806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698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2094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43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68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9014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79389">
                <a:tc>
                  <a:txBody>
                    <a:bodyPr/>
                    <a:lstStyle/>
                    <a:p>
                      <a:pPr indent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lang="ru-RU" sz="1200" b="1" kern="0" spc="0" dirty="0">
                          <a:latin typeface="Arial"/>
                          <a:cs typeface="Arial"/>
                        </a:rPr>
                        <a:t>№ п/п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lang="ru-RU" sz="1200" b="1" kern="0" spc="0" dirty="0">
                          <a:latin typeface="Arial"/>
                          <a:cs typeface="Arial"/>
                        </a:rPr>
                        <a:t>Код DTC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lang="ru-RU" sz="1200" b="1" kern="0" spc="0" dirty="0">
                          <a:latin typeface="Arial"/>
                          <a:cs typeface="Arial"/>
                        </a:rPr>
                        <a:t>Значение кода DTC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635" indent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lang="ru-RU" sz="1200" b="1" kern="0" spc="0" dirty="0">
                          <a:latin typeface="Arial"/>
                          <a:cs typeface="Arial"/>
                        </a:rPr>
                        <a:t>Признак неисправности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lang="ru-RU" sz="1200" b="1" kern="0" spc="0" dirty="0">
                          <a:latin typeface="Arial"/>
                          <a:cs typeface="Arial"/>
                        </a:rPr>
                        <a:t>Возможная причина неисправности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1270" indent="0" algn="ctr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lang="ru-RU" sz="1200" b="1" kern="0" spc="0" dirty="0">
                          <a:latin typeface="Arial"/>
                          <a:cs typeface="Arial"/>
                        </a:rPr>
                        <a:t>Рекомендации по устранению неисправности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FFC0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2902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B111716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Слишком низкое напряжение аккумуляторной батареи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Слишком низкое напряжение аккумуляторной батареи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АКБ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77657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B111717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Слишком высокое напряжение аккумуляторной батареи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Слишком высокое напряжение аккумуляторной батареи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АКБ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91264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C180012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4445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выхода датчика давления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Датчик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64769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выхода датчика давления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датчик давления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64513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C180114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4445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выходного контакта датчика давления или обрыв цепи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Датчик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64769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выходного контакта датчика давления или обрыв цепи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датчик давления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71383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C181011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4445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датчика температуры в салоне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Датчик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64769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датчика температуры в салоне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датчик температуры в салоне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35597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C181115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4445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датчика температуры в салоне или обрыв цепи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Датчик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64769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датчика температуры в салоне или обрыв цепи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Проверьте датчик температуры в салоне</a:t>
                      </a:r>
                    </a:p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99175951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2757912"/>
              </p:ext>
            </p:extLst>
          </p:nvPr>
        </p:nvGraphicFramePr>
        <p:xfrm>
          <a:off x="901700" y="1133475"/>
          <a:ext cx="10349864" cy="473377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7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283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330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86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3355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571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36929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C182011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датчика наружной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Датчик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Короткое замыкание на массу датчика наружной температуры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датчик наружной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4380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C182011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5270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датчика наружной температуры</a:t>
                      </a:r>
                      <a:r>
                        <a:rPr lang="ru-RU" sz="1200" kern="0" spc="0" baseline="0" dirty="0">
                          <a:latin typeface="Arial"/>
                          <a:cs typeface="Arial"/>
                        </a:rPr>
                        <a:t> </a:t>
                      </a: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или обрыв цепи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Датчик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52705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altLang="zh-CN" sz="1200" b="0" i="0" u="none" strike="noStrike" kern="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Arial"/>
                          <a:ea typeface="+mn-ea"/>
                          <a:cs typeface="Arial"/>
                        </a:rPr>
                        <a:t>Короткое замыкание на плюс датчика наружной температуры или обрыв цепи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датчик наружной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6914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C183011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датчика температуры испарителя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Датчик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Короткое замыкание на массу датчика температуры испарителя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датчик температуры испарителя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8514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C183115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5270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датчика температуры испарителя или обрыв цепи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Датчик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635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Короткое замыкание на плюс датчика температуры испарителя или обрыв цепи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датчик температуры испарителя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00100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C184012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выхода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Привод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70255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C184111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Короткое замыкание на плюс выхода электродвигателя привода заслонки распределения воздуха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Исполнительный механизм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135</a:t>
            </a:r>
          </a:p>
        </p:txBody>
      </p:sp>
    </p:spTree>
    <p:extLst>
      <p:ext uri="{BB962C8B-B14F-4D97-AF65-F5344CB8AC3E}">
        <p14:creationId xmlns:p14="http://schemas.microsoft.com/office/powerpoint/2010/main" val="3178876383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7237592"/>
              </p:ext>
            </p:extLst>
          </p:nvPr>
        </p:nvGraphicFramePr>
        <p:xfrm>
          <a:off x="824230" y="1162303"/>
          <a:ext cx="10539092" cy="4868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95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47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9359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8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8828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835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904125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8636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C184213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Обрыв выходной цепи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Привод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Обрыв цепи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04125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86995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C184314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или обрыв цепи обратной связи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Привод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или обрыв цепи обратной связи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цепь обратной связи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04125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8636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C184412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 цепи обратной связи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Привод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 цепи обратной связи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цепь обратной связи электродвигателя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04125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8636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C184571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Блокировка ротора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Привод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Заклинивание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электродвигатель привода заслонки распределения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04125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8636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C185012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выхода регулятора скорости вентилятора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Регулятор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цепи выхода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цепи выхода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136</a:t>
            </a:r>
          </a:p>
        </p:txBody>
      </p:sp>
    </p:spTree>
    <p:extLst>
      <p:ext uri="{BB962C8B-B14F-4D97-AF65-F5344CB8AC3E}">
        <p14:creationId xmlns:p14="http://schemas.microsoft.com/office/powerpoint/2010/main" val="2207038637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94443578"/>
              </p:ext>
            </p:extLst>
          </p:nvPr>
        </p:nvGraphicFramePr>
        <p:xfrm>
          <a:off x="864869" y="900049"/>
          <a:ext cx="10449557" cy="50451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290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0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3360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9411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0103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00902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C185111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выхода регулятора скорости вентилятора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Регулятор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выхода управления вентилятором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цепи выхода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902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C186012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выхода электродвигателя привода заслонки рециркуляции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заслонки рециркуляции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0902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C186111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выхода электродвигателя привода заслонки рециркуляции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Короткое замыкание на плюс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заслонки рециркуляции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902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C186213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Обрыв цепи выхода электродвигателя привода заслонки рециркуляции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Обрыв цепи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заслонки рециркуляции воздуха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0902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C187012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выхода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137</a:t>
            </a:r>
          </a:p>
        </p:txBody>
      </p:sp>
    </p:spTree>
    <p:extLst>
      <p:ext uri="{BB962C8B-B14F-4D97-AF65-F5344CB8AC3E}">
        <p14:creationId xmlns:p14="http://schemas.microsoft.com/office/powerpoint/2010/main" val="319454219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4966483"/>
              </p:ext>
            </p:extLst>
          </p:nvPr>
        </p:nvGraphicFramePr>
        <p:xfrm>
          <a:off x="747394" y="985138"/>
          <a:ext cx="10683294" cy="49778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44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55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9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66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392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2727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974991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C187111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762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Короткое замыкание на массу выхода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74991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C187213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Обрыв цепи выхода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Короткое замыкание на массу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74991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C187314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Короткое замыкание на массу или обрыв цепи обратной связи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или обрыв цепи обратной связи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74991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26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C187412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Короткое замыкание на плюс в цепи обратной связи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 цепи обратной связи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74991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C187571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Проверьте цепь обратной связи электродвигателя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Заклинивание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электродвигатель привода левой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138</a:t>
            </a:r>
          </a:p>
        </p:txBody>
      </p:sp>
    </p:spTree>
    <p:extLst>
      <p:ext uri="{BB962C8B-B14F-4D97-AF65-F5344CB8AC3E}">
        <p14:creationId xmlns:p14="http://schemas.microsoft.com/office/powerpoint/2010/main" val="2502118734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8081445"/>
              </p:ext>
            </p:extLst>
          </p:nvPr>
        </p:nvGraphicFramePr>
        <p:xfrm>
          <a:off x="917575" y="959103"/>
          <a:ext cx="10344149" cy="50194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17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88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275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90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438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65112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985405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17716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C188012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Короткое замыкание на плюс выхода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85405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29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17716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C188111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7112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Короткое замыкание на массу выхода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5405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17716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C188213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Обрыв цепи выхода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Обрыв цепи выходного контакта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выходную цепь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85405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17716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C188314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Короткое замыкание на массу или обрыв цепи обратной связи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или обрыв цепи обратной связи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цепь обратной связи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85405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177165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C188412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100" kern="0" spc="0" dirty="0">
                          <a:latin typeface="Arial"/>
                          <a:cs typeface="Arial"/>
                        </a:rPr>
                        <a:t>Короткое замыкание на плюс в цепи обратной связи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 цепи обратной связи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цепь обратной связи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139</a:t>
            </a:r>
          </a:p>
        </p:txBody>
      </p:sp>
    </p:spTree>
    <p:extLst>
      <p:ext uri="{BB962C8B-B14F-4D97-AF65-F5344CB8AC3E}">
        <p14:creationId xmlns:p14="http://schemas.microsoft.com/office/powerpoint/2010/main" val="376844506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74201" y="946403"/>
            <a:ext cx="8444470" cy="5205278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5915406" y="4232275"/>
            <a:ext cx="3275329" cy="1150620"/>
          </a:xfrm>
          <a:custGeom>
            <a:avLst/>
            <a:gdLst/>
            <a:ahLst/>
            <a:cxnLst/>
            <a:rect l="l" t="t" r="r" b="b"/>
            <a:pathLst>
              <a:path w="3275329" h="1150620">
                <a:moveTo>
                  <a:pt x="1582801" y="1131570"/>
                </a:moveTo>
                <a:lnTo>
                  <a:pt x="54813" y="991285"/>
                </a:lnTo>
                <a:lnTo>
                  <a:pt x="61709" y="988072"/>
                </a:lnTo>
                <a:lnTo>
                  <a:pt x="107569" y="966609"/>
                </a:lnTo>
                <a:lnTo>
                  <a:pt x="109601" y="961009"/>
                </a:lnTo>
                <a:lnTo>
                  <a:pt x="107315" y="956183"/>
                </a:lnTo>
                <a:lnTo>
                  <a:pt x="105156" y="951484"/>
                </a:lnTo>
                <a:lnTo>
                  <a:pt x="99441" y="949325"/>
                </a:lnTo>
                <a:lnTo>
                  <a:pt x="94742" y="951611"/>
                </a:lnTo>
                <a:lnTo>
                  <a:pt x="0" y="995807"/>
                </a:lnTo>
                <a:lnTo>
                  <a:pt x="89408" y="1059561"/>
                </a:lnTo>
                <a:lnTo>
                  <a:pt x="95250" y="1058545"/>
                </a:lnTo>
                <a:lnTo>
                  <a:pt x="98298" y="1054354"/>
                </a:lnTo>
                <a:lnTo>
                  <a:pt x="101346" y="1050036"/>
                </a:lnTo>
                <a:lnTo>
                  <a:pt x="100457" y="1044067"/>
                </a:lnTo>
                <a:lnTo>
                  <a:pt x="52832" y="1010196"/>
                </a:lnTo>
                <a:lnTo>
                  <a:pt x="1581023" y="1150493"/>
                </a:lnTo>
                <a:lnTo>
                  <a:pt x="1582801" y="1131570"/>
                </a:lnTo>
                <a:close/>
              </a:path>
              <a:path w="3275329" h="1150620">
                <a:moveTo>
                  <a:pt x="3274949" y="614807"/>
                </a:moveTo>
                <a:lnTo>
                  <a:pt x="1279664" y="32562"/>
                </a:lnTo>
                <a:lnTo>
                  <a:pt x="1319098" y="22733"/>
                </a:lnTo>
                <a:lnTo>
                  <a:pt x="1336421" y="18415"/>
                </a:lnTo>
                <a:lnTo>
                  <a:pt x="1339469" y="13335"/>
                </a:lnTo>
                <a:lnTo>
                  <a:pt x="1338199" y="8255"/>
                </a:lnTo>
                <a:lnTo>
                  <a:pt x="1336929" y="3048"/>
                </a:lnTo>
                <a:lnTo>
                  <a:pt x="1331849" y="0"/>
                </a:lnTo>
                <a:lnTo>
                  <a:pt x="1225296" y="26543"/>
                </a:lnTo>
                <a:lnTo>
                  <a:pt x="1297178" y="102362"/>
                </a:lnTo>
                <a:lnTo>
                  <a:pt x="1300861" y="106172"/>
                </a:lnTo>
                <a:lnTo>
                  <a:pt x="1306830" y="106426"/>
                </a:lnTo>
                <a:lnTo>
                  <a:pt x="1310640" y="102743"/>
                </a:lnTo>
                <a:lnTo>
                  <a:pt x="1314450" y="99187"/>
                </a:lnTo>
                <a:lnTo>
                  <a:pt x="1314577" y="93091"/>
                </a:lnTo>
                <a:lnTo>
                  <a:pt x="1311021" y="89281"/>
                </a:lnTo>
                <a:lnTo>
                  <a:pt x="1274648" y="50952"/>
                </a:lnTo>
                <a:lnTo>
                  <a:pt x="3269615" y="633095"/>
                </a:lnTo>
                <a:lnTo>
                  <a:pt x="3274949" y="61480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467858" y="4978146"/>
            <a:ext cx="297815" cy="1130935"/>
          </a:xfrm>
          <a:custGeom>
            <a:avLst/>
            <a:gdLst/>
            <a:ahLst/>
            <a:cxnLst/>
            <a:rect l="l" t="t" r="r" b="b"/>
            <a:pathLst>
              <a:path w="297814" h="1130935">
                <a:moveTo>
                  <a:pt x="41319" y="36780"/>
                </a:moveTo>
                <a:lnTo>
                  <a:pt x="35682" y="54662"/>
                </a:lnTo>
                <a:lnTo>
                  <a:pt x="279145" y="1130579"/>
                </a:lnTo>
                <a:lnTo>
                  <a:pt x="297814" y="1126362"/>
                </a:lnTo>
                <a:lnTo>
                  <a:pt x="54271" y="50662"/>
                </a:lnTo>
                <a:lnTo>
                  <a:pt x="41319" y="36780"/>
                </a:lnTo>
                <a:close/>
              </a:path>
              <a:path w="297814" h="1130935">
                <a:moveTo>
                  <a:pt x="33019" y="0"/>
                </a:moveTo>
                <a:lnTo>
                  <a:pt x="1524" y="99694"/>
                </a:lnTo>
                <a:lnTo>
                  <a:pt x="0" y="104647"/>
                </a:lnTo>
                <a:lnTo>
                  <a:pt x="2793" y="109981"/>
                </a:lnTo>
                <a:lnTo>
                  <a:pt x="7746" y="111632"/>
                </a:lnTo>
                <a:lnTo>
                  <a:pt x="12826" y="113156"/>
                </a:lnTo>
                <a:lnTo>
                  <a:pt x="18161" y="110362"/>
                </a:lnTo>
                <a:lnTo>
                  <a:pt x="19684" y="105409"/>
                </a:lnTo>
                <a:lnTo>
                  <a:pt x="35682" y="54662"/>
                </a:lnTo>
                <a:lnTo>
                  <a:pt x="27939" y="20446"/>
                </a:lnTo>
                <a:lnTo>
                  <a:pt x="46481" y="16255"/>
                </a:lnTo>
                <a:lnTo>
                  <a:pt x="48168" y="16255"/>
                </a:lnTo>
                <a:lnTo>
                  <a:pt x="33019" y="0"/>
                </a:lnTo>
                <a:close/>
              </a:path>
              <a:path w="297814" h="1130935">
                <a:moveTo>
                  <a:pt x="48168" y="16255"/>
                </a:moveTo>
                <a:lnTo>
                  <a:pt x="46481" y="16255"/>
                </a:lnTo>
                <a:lnTo>
                  <a:pt x="54271" y="50662"/>
                </a:lnTo>
                <a:lnTo>
                  <a:pt x="93979" y="93217"/>
                </a:lnTo>
                <a:lnTo>
                  <a:pt x="100075" y="93471"/>
                </a:lnTo>
                <a:lnTo>
                  <a:pt x="103886" y="89915"/>
                </a:lnTo>
                <a:lnTo>
                  <a:pt x="107695" y="86232"/>
                </a:lnTo>
                <a:lnTo>
                  <a:pt x="107950" y="80263"/>
                </a:lnTo>
                <a:lnTo>
                  <a:pt x="104266" y="76453"/>
                </a:lnTo>
                <a:lnTo>
                  <a:pt x="48168" y="16255"/>
                </a:lnTo>
                <a:close/>
              </a:path>
              <a:path w="297814" h="1130935">
                <a:moveTo>
                  <a:pt x="46481" y="16255"/>
                </a:moveTo>
                <a:lnTo>
                  <a:pt x="27939" y="20446"/>
                </a:lnTo>
                <a:lnTo>
                  <a:pt x="35682" y="54662"/>
                </a:lnTo>
                <a:lnTo>
                  <a:pt x="41319" y="36780"/>
                </a:lnTo>
                <a:lnTo>
                  <a:pt x="30225" y="24891"/>
                </a:lnTo>
                <a:lnTo>
                  <a:pt x="46227" y="21208"/>
                </a:lnTo>
                <a:lnTo>
                  <a:pt x="47603" y="21208"/>
                </a:lnTo>
                <a:lnTo>
                  <a:pt x="46481" y="16255"/>
                </a:lnTo>
                <a:close/>
              </a:path>
              <a:path w="297814" h="1130935">
                <a:moveTo>
                  <a:pt x="47603" y="21208"/>
                </a:moveTo>
                <a:lnTo>
                  <a:pt x="46227" y="21208"/>
                </a:lnTo>
                <a:lnTo>
                  <a:pt x="41319" y="36780"/>
                </a:lnTo>
                <a:lnTo>
                  <a:pt x="54271" y="50662"/>
                </a:lnTo>
                <a:lnTo>
                  <a:pt x="47603" y="21208"/>
                </a:lnTo>
                <a:close/>
              </a:path>
              <a:path w="297814" h="1130935">
                <a:moveTo>
                  <a:pt x="46227" y="21208"/>
                </a:moveTo>
                <a:lnTo>
                  <a:pt x="30225" y="24891"/>
                </a:lnTo>
                <a:lnTo>
                  <a:pt x="41319" y="36780"/>
                </a:lnTo>
                <a:lnTo>
                  <a:pt x="46227" y="21208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2897632" y="2306066"/>
            <a:ext cx="6269990" cy="3907790"/>
            <a:chOff x="2897632" y="2306066"/>
            <a:chExt cx="6269990" cy="3907790"/>
          </a:xfrm>
        </p:grpSpPr>
        <p:sp>
          <p:nvSpPr>
            <p:cNvPr id="10" name="object 10"/>
            <p:cNvSpPr/>
            <p:nvPr/>
          </p:nvSpPr>
          <p:spPr>
            <a:xfrm>
              <a:off x="2897632" y="2306065"/>
              <a:ext cx="6242050" cy="3888104"/>
            </a:xfrm>
            <a:custGeom>
              <a:avLst/>
              <a:gdLst/>
              <a:ahLst/>
              <a:cxnLst/>
              <a:rect l="l" t="t" r="r" b="b"/>
              <a:pathLst>
                <a:path w="6242050" h="3888104">
                  <a:moveTo>
                    <a:pt x="1225296" y="2699512"/>
                  </a:moveTo>
                  <a:lnTo>
                    <a:pt x="1210119" y="2696210"/>
                  </a:lnTo>
                  <a:lnTo>
                    <a:pt x="1117981" y="2676144"/>
                  </a:lnTo>
                  <a:lnTo>
                    <a:pt x="1112901" y="2679446"/>
                  </a:lnTo>
                  <a:lnTo>
                    <a:pt x="1111758" y="2684526"/>
                  </a:lnTo>
                  <a:lnTo>
                    <a:pt x="1110742" y="2689733"/>
                  </a:lnTo>
                  <a:lnTo>
                    <a:pt x="1113917" y="2694686"/>
                  </a:lnTo>
                  <a:lnTo>
                    <a:pt x="1170800" y="2707094"/>
                  </a:lnTo>
                  <a:lnTo>
                    <a:pt x="24765" y="3078861"/>
                  </a:lnTo>
                  <a:lnTo>
                    <a:pt x="30607" y="3097022"/>
                  </a:lnTo>
                  <a:lnTo>
                    <a:pt x="1176832" y="2725229"/>
                  </a:lnTo>
                  <a:lnTo>
                    <a:pt x="1141476" y="2764790"/>
                  </a:lnTo>
                  <a:lnTo>
                    <a:pt x="1137920" y="2768727"/>
                  </a:lnTo>
                  <a:lnTo>
                    <a:pt x="1138301" y="2774696"/>
                  </a:lnTo>
                  <a:lnTo>
                    <a:pt x="1142238" y="2778252"/>
                  </a:lnTo>
                  <a:lnTo>
                    <a:pt x="1146175" y="2781681"/>
                  </a:lnTo>
                  <a:lnTo>
                    <a:pt x="1152144" y="2781427"/>
                  </a:lnTo>
                  <a:lnTo>
                    <a:pt x="1155700" y="2777490"/>
                  </a:lnTo>
                  <a:lnTo>
                    <a:pt x="1225296" y="2699512"/>
                  </a:lnTo>
                  <a:close/>
                </a:path>
                <a:path w="6242050" h="3888104">
                  <a:moveTo>
                    <a:pt x="1327912" y="1340104"/>
                  </a:moveTo>
                  <a:lnTo>
                    <a:pt x="1223391" y="1341374"/>
                  </a:lnTo>
                  <a:lnTo>
                    <a:pt x="1218057" y="1341374"/>
                  </a:lnTo>
                  <a:lnTo>
                    <a:pt x="1213866" y="1345692"/>
                  </a:lnTo>
                  <a:lnTo>
                    <a:pt x="1213993" y="1356233"/>
                  </a:lnTo>
                  <a:lnTo>
                    <a:pt x="1218311" y="1360424"/>
                  </a:lnTo>
                  <a:lnTo>
                    <a:pt x="1223518" y="1360424"/>
                  </a:lnTo>
                  <a:lnTo>
                    <a:pt x="1276604" y="1359738"/>
                  </a:lnTo>
                  <a:lnTo>
                    <a:pt x="297053" y="1946783"/>
                  </a:lnTo>
                  <a:lnTo>
                    <a:pt x="306959" y="1963166"/>
                  </a:lnTo>
                  <a:lnTo>
                    <a:pt x="1286256" y="1376210"/>
                  </a:lnTo>
                  <a:lnTo>
                    <a:pt x="1260856" y="1422527"/>
                  </a:lnTo>
                  <a:lnTo>
                    <a:pt x="1258316" y="1427099"/>
                  </a:lnTo>
                  <a:lnTo>
                    <a:pt x="1259967" y="1432941"/>
                  </a:lnTo>
                  <a:lnTo>
                    <a:pt x="1264539" y="1435481"/>
                  </a:lnTo>
                  <a:lnTo>
                    <a:pt x="1269238" y="1438021"/>
                  </a:lnTo>
                  <a:lnTo>
                    <a:pt x="1274953" y="1436243"/>
                  </a:lnTo>
                  <a:lnTo>
                    <a:pt x="1277493" y="1431671"/>
                  </a:lnTo>
                  <a:lnTo>
                    <a:pt x="1327061" y="1341628"/>
                  </a:lnTo>
                  <a:lnTo>
                    <a:pt x="1327912" y="1340104"/>
                  </a:lnTo>
                  <a:close/>
                </a:path>
                <a:path w="6242050" h="3888104">
                  <a:moveTo>
                    <a:pt x="2026666" y="988060"/>
                  </a:moveTo>
                  <a:lnTo>
                    <a:pt x="2010206" y="978916"/>
                  </a:lnTo>
                  <a:lnTo>
                    <a:pt x="1935226" y="937260"/>
                  </a:lnTo>
                  <a:lnTo>
                    <a:pt x="1930654" y="934593"/>
                  </a:lnTo>
                  <a:lnTo>
                    <a:pt x="1924939" y="936244"/>
                  </a:lnTo>
                  <a:lnTo>
                    <a:pt x="1922272" y="940943"/>
                  </a:lnTo>
                  <a:lnTo>
                    <a:pt x="1919732" y="945515"/>
                  </a:lnTo>
                  <a:lnTo>
                    <a:pt x="1921383" y="951357"/>
                  </a:lnTo>
                  <a:lnTo>
                    <a:pt x="1972157" y="979639"/>
                  </a:lnTo>
                  <a:lnTo>
                    <a:pt x="0" y="1019302"/>
                  </a:lnTo>
                  <a:lnTo>
                    <a:pt x="508" y="1038352"/>
                  </a:lnTo>
                  <a:lnTo>
                    <a:pt x="1972703" y="998677"/>
                  </a:lnTo>
                  <a:lnTo>
                    <a:pt x="1927479" y="1026287"/>
                  </a:lnTo>
                  <a:lnTo>
                    <a:pt x="1923034" y="1029081"/>
                  </a:lnTo>
                  <a:lnTo>
                    <a:pt x="1921510" y="1034923"/>
                  </a:lnTo>
                  <a:lnTo>
                    <a:pt x="1927098" y="1043813"/>
                  </a:lnTo>
                  <a:lnTo>
                    <a:pt x="1932940" y="1045337"/>
                  </a:lnTo>
                  <a:lnTo>
                    <a:pt x="1937385" y="1042543"/>
                  </a:lnTo>
                  <a:lnTo>
                    <a:pt x="2026666" y="988060"/>
                  </a:lnTo>
                  <a:close/>
                </a:path>
                <a:path w="6242050" h="3888104">
                  <a:moveTo>
                    <a:pt x="2245233" y="2649220"/>
                  </a:moveTo>
                  <a:lnTo>
                    <a:pt x="2152142" y="2696718"/>
                  </a:lnTo>
                  <a:lnTo>
                    <a:pt x="2147443" y="2699004"/>
                  </a:lnTo>
                  <a:lnTo>
                    <a:pt x="2145538" y="2704846"/>
                  </a:lnTo>
                  <a:lnTo>
                    <a:pt x="2147951" y="2709545"/>
                  </a:lnTo>
                  <a:lnTo>
                    <a:pt x="2150364" y="2714117"/>
                  </a:lnTo>
                  <a:lnTo>
                    <a:pt x="2156079" y="2716022"/>
                  </a:lnTo>
                  <a:lnTo>
                    <a:pt x="2207984" y="2689593"/>
                  </a:lnTo>
                  <a:lnTo>
                    <a:pt x="1444625" y="3877348"/>
                  </a:lnTo>
                  <a:lnTo>
                    <a:pt x="1460627" y="3887647"/>
                  </a:lnTo>
                  <a:lnTo>
                    <a:pt x="2224024" y="2699816"/>
                  </a:lnTo>
                  <a:lnTo>
                    <a:pt x="2221700" y="2753614"/>
                  </a:lnTo>
                  <a:lnTo>
                    <a:pt x="2221484" y="2758059"/>
                  </a:lnTo>
                  <a:lnTo>
                    <a:pt x="2225548" y="2762504"/>
                  </a:lnTo>
                  <a:lnTo>
                    <a:pt x="2236089" y="2763012"/>
                  </a:lnTo>
                  <a:lnTo>
                    <a:pt x="2240534" y="2758948"/>
                  </a:lnTo>
                  <a:lnTo>
                    <a:pt x="2240813" y="2752852"/>
                  </a:lnTo>
                  <a:lnTo>
                    <a:pt x="2244775" y="2659888"/>
                  </a:lnTo>
                  <a:lnTo>
                    <a:pt x="2245233" y="2649220"/>
                  </a:lnTo>
                  <a:close/>
                </a:path>
                <a:path w="6242050" h="3888104">
                  <a:moveTo>
                    <a:pt x="6241542" y="710565"/>
                  </a:moveTo>
                  <a:lnTo>
                    <a:pt x="4408475" y="28740"/>
                  </a:lnTo>
                  <a:lnTo>
                    <a:pt x="4465701" y="18796"/>
                  </a:lnTo>
                  <a:lnTo>
                    <a:pt x="4467428" y="16383"/>
                  </a:lnTo>
                  <a:lnTo>
                    <a:pt x="4469257" y="13843"/>
                  </a:lnTo>
                  <a:lnTo>
                    <a:pt x="4468241" y="8636"/>
                  </a:lnTo>
                  <a:lnTo>
                    <a:pt x="4467352" y="3429"/>
                  </a:lnTo>
                  <a:lnTo>
                    <a:pt x="4462526" y="0"/>
                  </a:lnTo>
                  <a:lnTo>
                    <a:pt x="4354322" y="18796"/>
                  </a:lnTo>
                  <a:lnTo>
                    <a:pt x="4420616" y="99695"/>
                  </a:lnTo>
                  <a:lnTo>
                    <a:pt x="4423918" y="103759"/>
                  </a:lnTo>
                  <a:lnTo>
                    <a:pt x="4429887" y="104267"/>
                  </a:lnTo>
                  <a:lnTo>
                    <a:pt x="4438015" y="97663"/>
                  </a:lnTo>
                  <a:lnTo>
                    <a:pt x="4438650" y="91567"/>
                  </a:lnTo>
                  <a:lnTo>
                    <a:pt x="4435348" y="87503"/>
                  </a:lnTo>
                  <a:lnTo>
                    <a:pt x="4401744" y="46596"/>
                  </a:lnTo>
                  <a:lnTo>
                    <a:pt x="6234811" y="728345"/>
                  </a:lnTo>
                  <a:lnTo>
                    <a:pt x="6241542" y="710565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224528" y="3447288"/>
              <a:ext cx="356870" cy="396240"/>
            </a:xfrm>
            <a:custGeom>
              <a:avLst/>
              <a:gdLst/>
              <a:ahLst/>
              <a:cxnLst/>
              <a:rect l="l" t="t" r="r" b="b"/>
              <a:pathLst>
                <a:path w="356870" h="396239">
                  <a:moveTo>
                    <a:pt x="0" y="198119"/>
                  </a:moveTo>
                  <a:lnTo>
                    <a:pt x="6372" y="145432"/>
                  </a:lnTo>
                  <a:lnTo>
                    <a:pt x="24355" y="98100"/>
                  </a:lnTo>
                  <a:lnTo>
                    <a:pt x="52244" y="58007"/>
                  </a:lnTo>
                  <a:lnTo>
                    <a:pt x="88335" y="27036"/>
                  </a:lnTo>
                  <a:lnTo>
                    <a:pt x="130924" y="7073"/>
                  </a:lnTo>
                  <a:lnTo>
                    <a:pt x="178308" y="0"/>
                  </a:lnTo>
                  <a:lnTo>
                    <a:pt x="225691" y="7073"/>
                  </a:lnTo>
                  <a:lnTo>
                    <a:pt x="268280" y="27036"/>
                  </a:lnTo>
                  <a:lnTo>
                    <a:pt x="304371" y="58007"/>
                  </a:lnTo>
                  <a:lnTo>
                    <a:pt x="332260" y="98100"/>
                  </a:lnTo>
                  <a:lnTo>
                    <a:pt x="350243" y="145432"/>
                  </a:lnTo>
                  <a:lnTo>
                    <a:pt x="356616" y="198119"/>
                  </a:lnTo>
                  <a:lnTo>
                    <a:pt x="350243" y="250807"/>
                  </a:lnTo>
                  <a:lnTo>
                    <a:pt x="332260" y="298139"/>
                  </a:lnTo>
                  <a:lnTo>
                    <a:pt x="304371" y="338232"/>
                  </a:lnTo>
                  <a:lnTo>
                    <a:pt x="268280" y="369203"/>
                  </a:lnTo>
                  <a:lnTo>
                    <a:pt x="225691" y="389166"/>
                  </a:lnTo>
                  <a:lnTo>
                    <a:pt x="178308" y="396239"/>
                  </a:lnTo>
                  <a:lnTo>
                    <a:pt x="130924" y="389166"/>
                  </a:lnTo>
                  <a:lnTo>
                    <a:pt x="88335" y="369203"/>
                  </a:lnTo>
                  <a:lnTo>
                    <a:pt x="52244" y="338232"/>
                  </a:lnTo>
                  <a:lnTo>
                    <a:pt x="24355" y="298139"/>
                  </a:lnTo>
                  <a:lnTo>
                    <a:pt x="6372" y="250807"/>
                  </a:lnTo>
                  <a:lnTo>
                    <a:pt x="0" y="198119"/>
                  </a:lnTo>
                  <a:close/>
                </a:path>
              </a:pathLst>
            </a:custGeom>
            <a:ln w="12699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3296158" y="4433442"/>
              <a:ext cx="5861685" cy="1415415"/>
            </a:xfrm>
            <a:custGeom>
              <a:avLst/>
              <a:gdLst/>
              <a:ahLst/>
              <a:cxnLst/>
              <a:rect l="l" t="t" r="r" b="b"/>
              <a:pathLst>
                <a:path w="5861684" h="1415414">
                  <a:moveTo>
                    <a:pt x="1430782" y="363347"/>
                  </a:moveTo>
                  <a:lnTo>
                    <a:pt x="1326896" y="374142"/>
                  </a:lnTo>
                  <a:lnTo>
                    <a:pt x="1321689" y="374777"/>
                  </a:lnTo>
                  <a:lnTo>
                    <a:pt x="1317879" y="379476"/>
                  </a:lnTo>
                  <a:lnTo>
                    <a:pt x="1318895" y="389890"/>
                  </a:lnTo>
                  <a:lnTo>
                    <a:pt x="1323594" y="393700"/>
                  </a:lnTo>
                  <a:lnTo>
                    <a:pt x="1381493" y="387629"/>
                  </a:lnTo>
                  <a:lnTo>
                    <a:pt x="0" y="1399908"/>
                  </a:lnTo>
                  <a:lnTo>
                    <a:pt x="11176" y="1415275"/>
                  </a:lnTo>
                  <a:lnTo>
                    <a:pt x="1392897" y="402920"/>
                  </a:lnTo>
                  <a:lnTo>
                    <a:pt x="1371727" y="451612"/>
                  </a:lnTo>
                  <a:lnTo>
                    <a:pt x="1369568" y="456438"/>
                  </a:lnTo>
                  <a:lnTo>
                    <a:pt x="1371727" y="462026"/>
                  </a:lnTo>
                  <a:lnTo>
                    <a:pt x="1376553" y="464058"/>
                  </a:lnTo>
                  <a:lnTo>
                    <a:pt x="1381379" y="466217"/>
                  </a:lnTo>
                  <a:lnTo>
                    <a:pt x="1387094" y="464058"/>
                  </a:lnTo>
                  <a:lnTo>
                    <a:pt x="1389126" y="459232"/>
                  </a:lnTo>
                  <a:lnTo>
                    <a:pt x="1429283" y="366776"/>
                  </a:lnTo>
                  <a:lnTo>
                    <a:pt x="1430782" y="363347"/>
                  </a:lnTo>
                  <a:close/>
                </a:path>
                <a:path w="5861684" h="1415414">
                  <a:moveTo>
                    <a:pt x="5861685" y="810260"/>
                  </a:moveTo>
                  <a:lnTo>
                    <a:pt x="1994509" y="36906"/>
                  </a:lnTo>
                  <a:lnTo>
                    <a:pt x="2014664" y="29972"/>
                  </a:lnTo>
                  <a:lnTo>
                    <a:pt x="2044573" y="19685"/>
                  </a:lnTo>
                  <a:lnTo>
                    <a:pt x="2049526" y="18034"/>
                  </a:lnTo>
                  <a:lnTo>
                    <a:pt x="2052193" y="12573"/>
                  </a:lnTo>
                  <a:lnTo>
                    <a:pt x="2050542" y="7620"/>
                  </a:lnTo>
                  <a:lnTo>
                    <a:pt x="2048764" y="2667"/>
                  </a:lnTo>
                  <a:lnTo>
                    <a:pt x="2043303" y="0"/>
                  </a:lnTo>
                  <a:lnTo>
                    <a:pt x="2038350" y="1778"/>
                  </a:lnTo>
                  <a:lnTo>
                    <a:pt x="1939544" y="35687"/>
                  </a:lnTo>
                  <a:lnTo>
                    <a:pt x="2017776" y="105029"/>
                  </a:lnTo>
                  <a:lnTo>
                    <a:pt x="2021713" y="108585"/>
                  </a:lnTo>
                  <a:lnTo>
                    <a:pt x="2027682" y="108204"/>
                  </a:lnTo>
                  <a:lnTo>
                    <a:pt x="2031111" y="104267"/>
                  </a:lnTo>
                  <a:lnTo>
                    <a:pt x="2034667" y="100330"/>
                  </a:lnTo>
                  <a:lnTo>
                    <a:pt x="2034286" y="94234"/>
                  </a:lnTo>
                  <a:lnTo>
                    <a:pt x="2030349" y="90805"/>
                  </a:lnTo>
                  <a:lnTo>
                    <a:pt x="1990572" y="55549"/>
                  </a:lnTo>
                  <a:lnTo>
                    <a:pt x="5858002" y="828929"/>
                  </a:lnTo>
                  <a:lnTo>
                    <a:pt x="5861685" y="81026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4879848" y="4270248"/>
              <a:ext cx="355600" cy="396240"/>
            </a:xfrm>
            <a:custGeom>
              <a:avLst/>
              <a:gdLst/>
              <a:ahLst/>
              <a:cxnLst/>
              <a:rect l="l" t="t" r="r" b="b"/>
              <a:pathLst>
                <a:path w="355600" h="396239">
                  <a:moveTo>
                    <a:pt x="0" y="198119"/>
                  </a:moveTo>
                  <a:lnTo>
                    <a:pt x="6342" y="145432"/>
                  </a:lnTo>
                  <a:lnTo>
                    <a:pt x="24242" y="98100"/>
                  </a:lnTo>
                  <a:lnTo>
                    <a:pt x="52006" y="58007"/>
                  </a:lnTo>
                  <a:lnTo>
                    <a:pt x="87940" y="27036"/>
                  </a:lnTo>
                  <a:lnTo>
                    <a:pt x="130351" y="7073"/>
                  </a:lnTo>
                  <a:lnTo>
                    <a:pt x="177546" y="0"/>
                  </a:lnTo>
                  <a:lnTo>
                    <a:pt x="224740" y="7073"/>
                  </a:lnTo>
                  <a:lnTo>
                    <a:pt x="267151" y="27036"/>
                  </a:lnTo>
                  <a:lnTo>
                    <a:pt x="303085" y="58007"/>
                  </a:lnTo>
                  <a:lnTo>
                    <a:pt x="330849" y="98100"/>
                  </a:lnTo>
                  <a:lnTo>
                    <a:pt x="348749" y="145432"/>
                  </a:lnTo>
                  <a:lnTo>
                    <a:pt x="355091" y="198119"/>
                  </a:lnTo>
                  <a:lnTo>
                    <a:pt x="348749" y="250807"/>
                  </a:lnTo>
                  <a:lnTo>
                    <a:pt x="330849" y="298139"/>
                  </a:lnTo>
                  <a:lnTo>
                    <a:pt x="303085" y="338232"/>
                  </a:lnTo>
                  <a:lnTo>
                    <a:pt x="267151" y="369203"/>
                  </a:lnTo>
                  <a:lnTo>
                    <a:pt x="224740" y="389166"/>
                  </a:lnTo>
                  <a:lnTo>
                    <a:pt x="177546" y="396239"/>
                  </a:lnTo>
                  <a:lnTo>
                    <a:pt x="130351" y="389166"/>
                  </a:lnTo>
                  <a:lnTo>
                    <a:pt x="87940" y="369203"/>
                  </a:lnTo>
                  <a:lnTo>
                    <a:pt x="52006" y="338232"/>
                  </a:lnTo>
                  <a:lnTo>
                    <a:pt x="24242" y="298139"/>
                  </a:lnTo>
                  <a:lnTo>
                    <a:pt x="6342" y="250807"/>
                  </a:lnTo>
                  <a:lnTo>
                    <a:pt x="0" y="198119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4172712" y="3476244"/>
              <a:ext cx="2539365" cy="1339850"/>
            </a:xfrm>
            <a:custGeom>
              <a:avLst/>
              <a:gdLst/>
              <a:ahLst/>
              <a:cxnLst/>
              <a:rect l="l" t="t" r="r" b="b"/>
              <a:pathLst>
                <a:path w="2539365" h="1339850">
                  <a:moveTo>
                    <a:pt x="1571243" y="1239773"/>
                  </a:moveTo>
                  <a:lnTo>
                    <a:pt x="1581298" y="1200923"/>
                  </a:lnTo>
                  <a:lnTo>
                    <a:pt x="1608724" y="1169193"/>
                  </a:lnTo>
                  <a:lnTo>
                    <a:pt x="1649414" y="1147798"/>
                  </a:lnTo>
                  <a:lnTo>
                    <a:pt x="1699260" y="1139951"/>
                  </a:lnTo>
                  <a:lnTo>
                    <a:pt x="1749105" y="1147798"/>
                  </a:lnTo>
                  <a:lnTo>
                    <a:pt x="1789795" y="1169193"/>
                  </a:lnTo>
                  <a:lnTo>
                    <a:pt x="1817221" y="1200923"/>
                  </a:lnTo>
                  <a:lnTo>
                    <a:pt x="1827276" y="1239773"/>
                  </a:lnTo>
                  <a:lnTo>
                    <a:pt x="1817221" y="1278624"/>
                  </a:lnTo>
                  <a:lnTo>
                    <a:pt x="1789795" y="1310354"/>
                  </a:lnTo>
                  <a:lnTo>
                    <a:pt x="1749105" y="1331749"/>
                  </a:lnTo>
                  <a:lnTo>
                    <a:pt x="1699260" y="1339595"/>
                  </a:lnTo>
                  <a:lnTo>
                    <a:pt x="1649414" y="1331749"/>
                  </a:lnTo>
                  <a:lnTo>
                    <a:pt x="1608724" y="1310354"/>
                  </a:lnTo>
                  <a:lnTo>
                    <a:pt x="1581298" y="1278624"/>
                  </a:lnTo>
                  <a:lnTo>
                    <a:pt x="1571243" y="1239773"/>
                  </a:lnTo>
                  <a:close/>
                </a:path>
                <a:path w="2539365" h="1339850">
                  <a:moveTo>
                    <a:pt x="0" y="1044701"/>
                  </a:moveTo>
                  <a:lnTo>
                    <a:pt x="10007" y="1005851"/>
                  </a:lnTo>
                  <a:lnTo>
                    <a:pt x="37290" y="974121"/>
                  </a:lnTo>
                  <a:lnTo>
                    <a:pt x="77741" y="952726"/>
                  </a:lnTo>
                  <a:lnTo>
                    <a:pt x="127253" y="944879"/>
                  </a:lnTo>
                  <a:lnTo>
                    <a:pt x="176766" y="952726"/>
                  </a:lnTo>
                  <a:lnTo>
                    <a:pt x="217217" y="974121"/>
                  </a:lnTo>
                  <a:lnTo>
                    <a:pt x="244500" y="1005851"/>
                  </a:lnTo>
                  <a:lnTo>
                    <a:pt x="254508" y="1044701"/>
                  </a:lnTo>
                  <a:lnTo>
                    <a:pt x="244500" y="1083552"/>
                  </a:lnTo>
                  <a:lnTo>
                    <a:pt x="217217" y="1115282"/>
                  </a:lnTo>
                  <a:lnTo>
                    <a:pt x="176766" y="1136677"/>
                  </a:lnTo>
                  <a:lnTo>
                    <a:pt x="127253" y="1144523"/>
                  </a:lnTo>
                  <a:lnTo>
                    <a:pt x="77741" y="1136677"/>
                  </a:lnTo>
                  <a:lnTo>
                    <a:pt x="37290" y="1115282"/>
                  </a:lnTo>
                  <a:lnTo>
                    <a:pt x="10007" y="1083552"/>
                  </a:lnTo>
                  <a:lnTo>
                    <a:pt x="0" y="1044701"/>
                  </a:lnTo>
                  <a:close/>
                </a:path>
                <a:path w="2539365" h="1339850">
                  <a:moveTo>
                    <a:pt x="2284476" y="247649"/>
                  </a:moveTo>
                  <a:lnTo>
                    <a:pt x="2294483" y="208799"/>
                  </a:lnTo>
                  <a:lnTo>
                    <a:pt x="2321766" y="177069"/>
                  </a:lnTo>
                  <a:lnTo>
                    <a:pt x="2362217" y="155674"/>
                  </a:lnTo>
                  <a:lnTo>
                    <a:pt x="2411730" y="147827"/>
                  </a:lnTo>
                  <a:lnTo>
                    <a:pt x="2461242" y="155674"/>
                  </a:lnTo>
                  <a:lnTo>
                    <a:pt x="2501693" y="177069"/>
                  </a:lnTo>
                  <a:lnTo>
                    <a:pt x="2528976" y="208799"/>
                  </a:lnTo>
                  <a:lnTo>
                    <a:pt x="2538984" y="247649"/>
                  </a:lnTo>
                  <a:lnTo>
                    <a:pt x="2528976" y="286500"/>
                  </a:lnTo>
                  <a:lnTo>
                    <a:pt x="2501693" y="318230"/>
                  </a:lnTo>
                  <a:lnTo>
                    <a:pt x="2461242" y="339625"/>
                  </a:lnTo>
                  <a:lnTo>
                    <a:pt x="2411730" y="347471"/>
                  </a:lnTo>
                  <a:lnTo>
                    <a:pt x="2362217" y="339625"/>
                  </a:lnTo>
                  <a:lnTo>
                    <a:pt x="2321766" y="318230"/>
                  </a:lnTo>
                  <a:lnTo>
                    <a:pt x="2294483" y="286500"/>
                  </a:lnTo>
                  <a:lnTo>
                    <a:pt x="2284476" y="247649"/>
                  </a:lnTo>
                  <a:close/>
                </a:path>
                <a:path w="2539365" h="1339850">
                  <a:moveTo>
                    <a:pt x="1979676" y="99059"/>
                  </a:moveTo>
                  <a:lnTo>
                    <a:pt x="1989683" y="60489"/>
                  </a:lnTo>
                  <a:lnTo>
                    <a:pt x="2016966" y="29003"/>
                  </a:lnTo>
                  <a:lnTo>
                    <a:pt x="2057417" y="7780"/>
                  </a:lnTo>
                  <a:lnTo>
                    <a:pt x="2106929" y="0"/>
                  </a:lnTo>
                  <a:lnTo>
                    <a:pt x="2156442" y="7780"/>
                  </a:lnTo>
                  <a:lnTo>
                    <a:pt x="2196893" y="29003"/>
                  </a:lnTo>
                  <a:lnTo>
                    <a:pt x="2224176" y="60489"/>
                  </a:lnTo>
                  <a:lnTo>
                    <a:pt x="2234184" y="99059"/>
                  </a:lnTo>
                  <a:lnTo>
                    <a:pt x="2224176" y="137630"/>
                  </a:lnTo>
                  <a:lnTo>
                    <a:pt x="2196893" y="169116"/>
                  </a:lnTo>
                  <a:lnTo>
                    <a:pt x="2156442" y="190339"/>
                  </a:lnTo>
                  <a:lnTo>
                    <a:pt x="2106929" y="198119"/>
                  </a:lnTo>
                  <a:lnTo>
                    <a:pt x="2057417" y="190339"/>
                  </a:lnTo>
                  <a:lnTo>
                    <a:pt x="2016966" y="169116"/>
                  </a:lnTo>
                  <a:lnTo>
                    <a:pt x="1989683" y="137630"/>
                  </a:lnTo>
                  <a:lnTo>
                    <a:pt x="1979676" y="99059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5796533" y="3417062"/>
              <a:ext cx="3371215" cy="323850"/>
            </a:xfrm>
            <a:custGeom>
              <a:avLst/>
              <a:gdLst/>
              <a:ahLst/>
              <a:cxnLst/>
              <a:rect l="l" t="t" r="r" b="b"/>
              <a:pathLst>
                <a:path w="3371215" h="323850">
                  <a:moveTo>
                    <a:pt x="54672" y="42525"/>
                  </a:moveTo>
                  <a:lnTo>
                    <a:pt x="37664" y="50716"/>
                  </a:lnTo>
                  <a:lnTo>
                    <a:pt x="53106" y="61445"/>
                  </a:lnTo>
                  <a:lnTo>
                    <a:pt x="3369564" y="323469"/>
                  </a:lnTo>
                  <a:lnTo>
                    <a:pt x="3371088" y="304545"/>
                  </a:lnTo>
                  <a:lnTo>
                    <a:pt x="54672" y="42525"/>
                  </a:lnTo>
                  <a:close/>
                </a:path>
                <a:path w="3371215" h="323850">
                  <a:moveTo>
                    <a:pt x="98805" y="0"/>
                  </a:moveTo>
                  <a:lnTo>
                    <a:pt x="0" y="47751"/>
                  </a:lnTo>
                  <a:lnTo>
                    <a:pt x="85851" y="107314"/>
                  </a:lnTo>
                  <a:lnTo>
                    <a:pt x="90169" y="110362"/>
                  </a:lnTo>
                  <a:lnTo>
                    <a:pt x="96138" y="109347"/>
                  </a:lnTo>
                  <a:lnTo>
                    <a:pt x="99060" y="105028"/>
                  </a:lnTo>
                  <a:lnTo>
                    <a:pt x="102107" y="100711"/>
                  </a:lnTo>
                  <a:lnTo>
                    <a:pt x="100964" y="94741"/>
                  </a:lnTo>
                  <a:lnTo>
                    <a:pt x="96646" y="91693"/>
                  </a:lnTo>
                  <a:lnTo>
                    <a:pt x="53106" y="61445"/>
                  </a:lnTo>
                  <a:lnTo>
                    <a:pt x="18033" y="58674"/>
                  </a:lnTo>
                  <a:lnTo>
                    <a:pt x="19557" y="39750"/>
                  </a:lnTo>
                  <a:lnTo>
                    <a:pt x="60433" y="39750"/>
                  </a:lnTo>
                  <a:lnTo>
                    <a:pt x="107187" y="17272"/>
                  </a:lnTo>
                  <a:lnTo>
                    <a:pt x="109092" y="11557"/>
                  </a:lnTo>
                  <a:lnTo>
                    <a:pt x="106806" y="6730"/>
                  </a:lnTo>
                  <a:lnTo>
                    <a:pt x="104520" y="2032"/>
                  </a:lnTo>
                  <a:lnTo>
                    <a:pt x="98805" y="0"/>
                  </a:lnTo>
                  <a:close/>
                </a:path>
                <a:path w="3371215" h="323850">
                  <a:moveTo>
                    <a:pt x="19557" y="39750"/>
                  </a:moveTo>
                  <a:lnTo>
                    <a:pt x="18033" y="58674"/>
                  </a:lnTo>
                  <a:lnTo>
                    <a:pt x="53106" y="61445"/>
                  </a:lnTo>
                  <a:lnTo>
                    <a:pt x="47838" y="57785"/>
                  </a:lnTo>
                  <a:lnTo>
                    <a:pt x="22987" y="57785"/>
                  </a:lnTo>
                  <a:lnTo>
                    <a:pt x="24256" y="41401"/>
                  </a:lnTo>
                  <a:lnTo>
                    <a:pt x="40454" y="41401"/>
                  </a:lnTo>
                  <a:lnTo>
                    <a:pt x="19557" y="39750"/>
                  </a:lnTo>
                  <a:close/>
                </a:path>
                <a:path w="3371215" h="323850">
                  <a:moveTo>
                    <a:pt x="24256" y="41401"/>
                  </a:moveTo>
                  <a:lnTo>
                    <a:pt x="22987" y="57785"/>
                  </a:lnTo>
                  <a:lnTo>
                    <a:pt x="37664" y="50716"/>
                  </a:lnTo>
                  <a:lnTo>
                    <a:pt x="24256" y="41401"/>
                  </a:lnTo>
                  <a:close/>
                </a:path>
                <a:path w="3371215" h="323850">
                  <a:moveTo>
                    <a:pt x="37664" y="50716"/>
                  </a:moveTo>
                  <a:lnTo>
                    <a:pt x="22987" y="57785"/>
                  </a:lnTo>
                  <a:lnTo>
                    <a:pt x="47838" y="57785"/>
                  </a:lnTo>
                  <a:lnTo>
                    <a:pt x="37664" y="50716"/>
                  </a:lnTo>
                  <a:close/>
                </a:path>
                <a:path w="3371215" h="323850">
                  <a:moveTo>
                    <a:pt x="40454" y="41401"/>
                  </a:moveTo>
                  <a:lnTo>
                    <a:pt x="24256" y="41401"/>
                  </a:lnTo>
                  <a:lnTo>
                    <a:pt x="37664" y="50716"/>
                  </a:lnTo>
                  <a:lnTo>
                    <a:pt x="54672" y="42525"/>
                  </a:lnTo>
                  <a:lnTo>
                    <a:pt x="40454" y="41401"/>
                  </a:lnTo>
                  <a:close/>
                </a:path>
                <a:path w="3371215" h="323850">
                  <a:moveTo>
                    <a:pt x="60433" y="39750"/>
                  </a:moveTo>
                  <a:lnTo>
                    <a:pt x="19557" y="39750"/>
                  </a:lnTo>
                  <a:lnTo>
                    <a:pt x="54672" y="42525"/>
                  </a:lnTo>
                  <a:lnTo>
                    <a:pt x="60433" y="3975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4725924" y="3078480"/>
              <a:ext cx="3192780" cy="2862580"/>
            </a:xfrm>
            <a:custGeom>
              <a:avLst/>
              <a:gdLst/>
              <a:ahLst/>
              <a:cxnLst/>
              <a:rect l="l" t="t" r="r" b="b"/>
              <a:pathLst>
                <a:path w="3192779" h="2862579">
                  <a:moveTo>
                    <a:pt x="0" y="99822"/>
                  </a:moveTo>
                  <a:lnTo>
                    <a:pt x="10054" y="60971"/>
                  </a:lnTo>
                  <a:lnTo>
                    <a:pt x="37480" y="29241"/>
                  </a:lnTo>
                  <a:lnTo>
                    <a:pt x="78170" y="7846"/>
                  </a:lnTo>
                  <a:lnTo>
                    <a:pt x="128015" y="0"/>
                  </a:lnTo>
                  <a:lnTo>
                    <a:pt x="177861" y="7846"/>
                  </a:lnTo>
                  <a:lnTo>
                    <a:pt x="218551" y="29241"/>
                  </a:lnTo>
                  <a:lnTo>
                    <a:pt x="245977" y="60971"/>
                  </a:lnTo>
                  <a:lnTo>
                    <a:pt x="256031" y="99822"/>
                  </a:lnTo>
                  <a:lnTo>
                    <a:pt x="245977" y="138672"/>
                  </a:lnTo>
                  <a:lnTo>
                    <a:pt x="218551" y="170402"/>
                  </a:lnTo>
                  <a:lnTo>
                    <a:pt x="177861" y="191797"/>
                  </a:lnTo>
                  <a:lnTo>
                    <a:pt x="128015" y="199644"/>
                  </a:lnTo>
                  <a:lnTo>
                    <a:pt x="78170" y="191797"/>
                  </a:lnTo>
                  <a:lnTo>
                    <a:pt x="37480" y="170402"/>
                  </a:lnTo>
                  <a:lnTo>
                    <a:pt x="10054" y="138672"/>
                  </a:lnTo>
                  <a:lnTo>
                    <a:pt x="0" y="99822"/>
                  </a:lnTo>
                  <a:close/>
                </a:path>
                <a:path w="3192779" h="2862579">
                  <a:moveTo>
                    <a:pt x="2936748" y="2763012"/>
                  </a:moveTo>
                  <a:lnTo>
                    <a:pt x="2946802" y="2724452"/>
                  </a:lnTo>
                  <a:lnTo>
                    <a:pt x="2974228" y="2692965"/>
                  </a:lnTo>
                  <a:lnTo>
                    <a:pt x="3014918" y="2671736"/>
                  </a:lnTo>
                  <a:lnTo>
                    <a:pt x="3064764" y="2663952"/>
                  </a:lnTo>
                  <a:lnTo>
                    <a:pt x="3114609" y="2671736"/>
                  </a:lnTo>
                  <a:lnTo>
                    <a:pt x="3155299" y="2692965"/>
                  </a:lnTo>
                  <a:lnTo>
                    <a:pt x="3182725" y="2724452"/>
                  </a:lnTo>
                  <a:lnTo>
                    <a:pt x="3192779" y="2763012"/>
                  </a:lnTo>
                  <a:lnTo>
                    <a:pt x="3182725" y="2801571"/>
                  </a:lnTo>
                  <a:lnTo>
                    <a:pt x="3155299" y="2833058"/>
                  </a:lnTo>
                  <a:lnTo>
                    <a:pt x="3114609" y="2854287"/>
                  </a:lnTo>
                  <a:lnTo>
                    <a:pt x="3064764" y="2862072"/>
                  </a:lnTo>
                  <a:lnTo>
                    <a:pt x="3014918" y="2854287"/>
                  </a:lnTo>
                  <a:lnTo>
                    <a:pt x="2974228" y="2833058"/>
                  </a:lnTo>
                  <a:lnTo>
                    <a:pt x="2946802" y="2801571"/>
                  </a:lnTo>
                  <a:lnTo>
                    <a:pt x="2936748" y="2763012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7663434" y="6102642"/>
              <a:ext cx="357505" cy="111125"/>
            </a:xfrm>
            <a:custGeom>
              <a:avLst/>
              <a:gdLst/>
              <a:ahLst/>
              <a:cxnLst/>
              <a:rect l="l" t="t" r="r" b="b"/>
              <a:pathLst>
                <a:path w="357504" h="111125">
                  <a:moveTo>
                    <a:pt x="93472" y="0"/>
                  </a:moveTo>
                  <a:lnTo>
                    <a:pt x="88900" y="2768"/>
                  </a:lnTo>
                  <a:lnTo>
                    <a:pt x="0" y="57607"/>
                  </a:lnTo>
                  <a:lnTo>
                    <a:pt x="96139" y="110629"/>
                  </a:lnTo>
                  <a:lnTo>
                    <a:pt x="101854" y="108953"/>
                  </a:lnTo>
                  <a:lnTo>
                    <a:pt x="106934" y="99745"/>
                  </a:lnTo>
                  <a:lnTo>
                    <a:pt x="105283" y="93941"/>
                  </a:lnTo>
                  <a:lnTo>
                    <a:pt x="55887" y="66674"/>
                  </a:lnTo>
                  <a:lnTo>
                    <a:pt x="19050" y="66674"/>
                  </a:lnTo>
                  <a:lnTo>
                    <a:pt x="18669" y="47624"/>
                  </a:lnTo>
                  <a:lnTo>
                    <a:pt x="53863" y="46775"/>
                  </a:lnTo>
                  <a:lnTo>
                    <a:pt x="103377" y="16217"/>
                  </a:lnTo>
                  <a:lnTo>
                    <a:pt x="104775" y="10350"/>
                  </a:lnTo>
                  <a:lnTo>
                    <a:pt x="102108" y="5880"/>
                  </a:lnTo>
                  <a:lnTo>
                    <a:pt x="99314" y="1396"/>
                  </a:lnTo>
                  <a:lnTo>
                    <a:pt x="93472" y="0"/>
                  </a:lnTo>
                  <a:close/>
                </a:path>
                <a:path w="357504" h="111125">
                  <a:moveTo>
                    <a:pt x="53863" y="46775"/>
                  </a:moveTo>
                  <a:lnTo>
                    <a:pt x="18669" y="47624"/>
                  </a:lnTo>
                  <a:lnTo>
                    <a:pt x="19050" y="66674"/>
                  </a:lnTo>
                  <a:lnTo>
                    <a:pt x="54342" y="65823"/>
                  </a:lnTo>
                  <a:lnTo>
                    <a:pt x="53331" y="65265"/>
                  </a:lnTo>
                  <a:lnTo>
                    <a:pt x="23875" y="65265"/>
                  </a:lnTo>
                  <a:lnTo>
                    <a:pt x="23495" y="48806"/>
                  </a:lnTo>
                  <a:lnTo>
                    <a:pt x="50570" y="48806"/>
                  </a:lnTo>
                  <a:lnTo>
                    <a:pt x="53863" y="46775"/>
                  </a:lnTo>
                  <a:close/>
                </a:path>
                <a:path w="357504" h="111125">
                  <a:moveTo>
                    <a:pt x="54342" y="65823"/>
                  </a:moveTo>
                  <a:lnTo>
                    <a:pt x="19050" y="66674"/>
                  </a:lnTo>
                  <a:lnTo>
                    <a:pt x="55887" y="66674"/>
                  </a:lnTo>
                  <a:lnTo>
                    <a:pt x="54342" y="65823"/>
                  </a:lnTo>
                  <a:close/>
                </a:path>
                <a:path w="357504" h="111125">
                  <a:moveTo>
                    <a:pt x="356997" y="39458"/>
                  </a:moveTo>
                  <a:lnTo>
                    <a:pt x="53863" y="46775"/>
                  </a:lnTo>
                  <a:lnTo>
                    <a:pt x="37785" y="56689"/>
                  </a:lnTo>
                  <a:lnTo>
                    <a:pt x="54342" y="65823"/>
                  </a:lnTo>
                  <a:lnTo>
                    <a:pt x="357377" y="58508"/>
                  </a:lnTo>
                  <a:lnTo>
                    <a:pt x="356997" y="39458"/>
                  </a:lnTo>
                  <a:close/>
                </a:path>
                <a:path w="357504" h="111125">
                  <a:moveTo>
                    <a:pt x="23495" y="48806"/>
                  </a:moveTo>
                  <a:lnTo>
                    <a:pt x="23875" y="65265"/>
                  </a:lnTo>
                  <a:lnTo>
                    <a:pt x="37785" y="56689"/>
                  </a:lnTo>
                  <a:lnTo>
                    <a:pt x="23495" y="48806"/>
                  </a:lnTo>
                  <a:close/>
                </a:path>
                <a:path w="357504" h="111125">
                  <a:moveTo>
                    <a:pt x="37785" y="56689"/>
                  </a:moveTo>
                  <a:lnTo>
                    <a:pt x="23875" y="65265"/>
                  </a:lnTo>
                  <a:lnTo>
                    <a:pt x="53331" y="65265"/>
                  </a:lnTo>
                  <a:lnTo>
                    <a:pt x="37785" y="56689"/>
                  </a:lnTo>
                  <a:close/>
                </a:path>
                <a:path w="357504" h="111125">
                  <a:moveTo>
                    <a:pt x="50570" y="48806"/>
                  </a:moveTo>
                  <a:lnTo>
                    <a:pt x="23495" y="48806"/>
                  </a:lnTo>
                  <a:lnTo>
                    <a:pt x="37785" y="56689"/>
                  </a:lnTo>
                  <a:lnTo>
                    <a:pt x="50570" y="48806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6322314" y="5711643"/>
            <a:ext cx="2603500" cy="190437"/>
          </a:xfrm>
          <a:prstGeom prst="rect">
            <a:avLst/>
          </a:prstGeom>
          <a:ln w="9525">
            <a:solidFill>
              <a:srgbClr val="6F2F9F"/>
            </a:solidFill>
          </a:ln>
        </p:spPr>
        <p:txBody>
          <a:bodyPr vert="horz" wrap="square" lIns="0" tIns="5715" rIns="0" bIns="0" rtlCol="0">
            <a:spAutoFit/>
          </a:bodyPr>
          <a:lstStyle/>
          <a:p>
            <a:pPr marL="490855" marR="79375">
              <a:spcBef>
                <a:spcPts val="45"/>
              </a:spcBef>
            </a:pP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6" name="object 26"/>
          <p:cNvSpPr txBox="1">
            <a:spLocks noGrp="1"/>
          </p:cNvSpPr>
          <p:nvPr>
            <p:ph type="title"/>
          </p:nvPr>
        </p:nvSpPr>
        <p:spPr>
          <a:xfrm>
            <a:off x="1717294" y="457200"/>
            <a:ext cx="8441053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altLang="zh-CN" dirty="0">
                <a:latin typeface="Arial" panose="020B0604020202020204" pitchFamily="34" charset="0"/>
              </a:rPr>
              <a:t>Жгут проводов двигателя, вид спереди</a:t>
            </a:r>
            <a:endParaRPr lang="ru-RU" dirty="0"/>
          </a:p>
        </p:txBody>
      </p:sp>
      <p:sp>
        <p:nvSpPr>
          <p:cNvPr id="27" name="object 20"/>
          <p:cNvSpPr txBox="1"/>
          <p:nvPr/>
        </p:nvSpPr>
        <p:spPr>
          <a:xfrm>
            <a:off x="1069342" y="3265327"/>
            <a:ext cx="177916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электронной дроссельной заслонкой</a:t>
            </a:r>
          </a:p>
        </p:txBody>
      </p:sp>
      <p:sp>
        <p:nvSpPr>
          <p:cNvPr id="28" name="object 18"/>
          <p:cNvSpPr txBox="1"/>
          <p:nvPr/>
        </p:nvSpPr>
        <p:spPr>
          <a:xfrm>
            <a:off x="1219200" y="4166294"/>
            <a:ext cx="190630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клеммами генератора и датчиком</a:t>
            </a:r>
          </a:p>
        </p:txBody>
      </p:sp>
      <p:sp>
        <p:nvSpPr>
          <p:cNvPr id="29" name="object 19"/>
          <p:cNvSpPr txBox="1"/>
          <p:nvPr/>
        </p:nvSpPr>
        <p:spPr>
          <a:xfrm>
            <a:off x="744601" y="5327026"/>
            <a:ext cx="210362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компрессором кондиционера</a:t>
            </a:r>
          </a:p>
        </p:txBody>
      </p:sp>
      <p:sp>
        <p:nvSpPr>
          <p:cNvPr id="30" name="object 22"/>
          <p:cNvSpPr txBox="1"/>
          <p:nvPr/>
        </p:nvSpPr>
        <p:spPr>
          <a:xfrm>
            <a:off x="1717294" y="5807807"/>
            <a:ext cx="1535246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детонации</a:t>
            </a:r>
          </a:p>
        </p:txBody>
      </p:sp>
      <p:sp>
        <p:nvSpPr>
          <p:cNvPr id="31" name="object 8"/>
          <p:cNvSpPr txBox="1"/>
          <p:nvPr/>
        </p:nvSpPr>
        <p:spPr>
          <a:xfrm>
            <a:off x="3472241" y="6229380"/>
            <a:ext cx="124232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клапаном RCV</a:t>
            </a:r>
          </a:p>
        </p:txBody>
      </p:sp>
      <p:sp>
        <p:nvSpPr>
          <p:cNvPr id="32" name="object 6"/>
          <p:cNvSpPr txBox="1"/>
          <p:nvPr/>
        </p:nvSpPr>
        <p:spPr>
          <a:xfrm>
            <a:off x="4933377" y="6139179"/>
            <a:ext cx="1924623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положения коленчатого вала</a:t>
            </a:r>
          </a:p>
        </p:txBody>
      </p:sp>
      <p:sp>
        <p:nvSpPr>
          <p:cNvPr id="33" name="object 3"/>
          <p:cNvSpPr txBox="1"/>
          <p:nvPr/>
        </p:nvSpPr>
        <p:spPr>
          <a:xfrm>
            <a:off x="7541212" y="5305077"/>
            <a:ext cx="199699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электрическим топливным насосом</a:t>
            </a:r>
          </a:p>
        </p:txBody>
      </p:sp>
      <p:sp>
        <p:nvSpPr>
          <p:cNvPr id="34" name="object 21"/>
          <p:cNvSpPr txBox="1"/>
          <p:nvPr/>
        </p:nvSpPr>
        <p:spPr>
          <a:xfrm>
            <a:off x="9183300" y="2968931"/>
            <a:ext cx="2459107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ЭБУ двигателя</a:t>
            </a:r>
          </a:p>
        </p:txBody>
      </p:sp>
      <p:sp>
        <p:nvSpPr>
          <p:cNvPr id="35" name="object 24"/>
          <p:cNvSpPr txBox="1"/>
          <p:nvPr/>
        </p:nvSpPr>
        <p:spPr>
          <a:xfrm>
            <a:off x="9191167" y="3623113"/>
            <a:ext cx="285579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соединительного кабеля жгута проводов двигателя</a:t>
            </a:r>
          </a:p>
        </p:txBody>
      </p:sp>
      <p:sp>
        <p:nvSpPr>
          <p:cNvPr id="36" name="object 5"/>
          <p:cNvSpPr txBox="1"/>
          <p:nvPr/>
        </p:nvSpPr>
        <p:spPr>
          <a:xfrm>
            <a:off x="9235567" y="4777226"/>
            <a:ext cx="2575433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исполнительным механизмом электронного селектора</a:t>
            </a:r>
          </a:p>
        </p:txBody>
      </p:sp>
      <p:sp>
        <p:nvSpPr>
          <p:cNvPr id="37" name="object 23"/>
          <p:cNvSpPr txBox="1"/>
          <p:nvPr/>
        </p:nvSpPr>
        <p:spPr>
          <a:xfrm>
            <a:off x="9235566" y="5140573"/>
            <a:ext cx="2575433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клеммами стартера</a:t>
            </a:r>
          </a:p>
        </p:txBody>
      </p:sp>
      <p:sp>
        <p:nvSpPr>
          <p:cNvPr id="40" name="object 56"/>
          <p:cNvSpPr txBox="1"/>
          <p:nvPr/>
        </p:nvSpPr>
        <p:spPr>
          <a:xfrm>
            <a:off x="8120824" y="5739212"/>
            <a:ext cx="3127447" cy="90024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Означает, что жгут проводов закреплен </a:t>
            </a:r>
            <a:b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в держателе на двигателе</a:t>
            </a:r>
            <a:endParaRPr lang="ru-RU" sz="1050" b="1" kern="0" dirty="0">
              <a:latin typeface="Arial"/>
              <a:cs typeface="Arial"/>
            </a:endParaRPr>
          </a:p>
          <a:p>
            <a:pPr marL="12700" marR="5080" lvl="0">
              <a:spcBef>
                <a:spcPts val="100"/>
              </a:spcBef>
            </a:pPr>
            <a: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</a:p>
          <a:p>
            <a:pPr marL="12700" marR="5080">
              <a:spcBef>
                <a:spcPts val="100"/>
              </a:spcBef>
            </a:pPr>
            <a:endParaRPr lang="ru-RU" sz="1400" kern="0" dirty="0">
              <a:latin typeface="Arial"/>
              <a:cs typeface="Arial"/>
            </a:endParaRPr>
          </a:p>
        </p:txBody>
      </p:sp>
      <p:sp>
        <p:nvSpPr>
          <p:cNvPr id="38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14</a:t>
            </a:r>
          </a:p>
        </p:txBody>
      </p:sp>
    </p:spTree>
    <p:extLst>
      <p:ext uri="{BB962C8B-B14F-4D97-AF65-F5344CB8AC3E}">
        <p14:creationId xmlns:p14="http://schemas.microsoft.com/office/powerpoint/2010/main" val="2324079037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3280034"/>
              </p:ext>
            </p:extLst>
          </p:nvPr>
        </p:nvGraphicFramePr>
        <p:xfrm>
          <a:off x="807084" y="919733"/>
          <a:ext cx="10565130" cy="51738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23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10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19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9196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209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330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00115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33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C188571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Блокировка ротора электродвигателя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Привод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Заклинивание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электродвигатель привода правой заслонки регулирования температуры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0115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34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C189016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Слишком низкое напряжение на выходе 5 В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массу выхода 5 В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напряжение питания 5 В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0115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35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C189117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Слишком высокое напряжение на выходе 5 В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Короткое замыкание на плюс выхода 5 В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напряжение питания 5 В электродвигателя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15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36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U007588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Отключение шины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Сбой связи по шине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Проверьте цепь шины CAN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0115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C18A087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Отсутствует сообщение BCM_341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Сообщение BCM_341 не отправлено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Убедитесь, что отправка сообщений BCM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140</a:t>
            </a:r>
          </a:p>
        </p:txBody>
      </p:sp>
    </p:spTree>
    <p:extLst>
      <p:ext uri="{BB962C8B-B14F-4D97-AF65-F5344CB8AC3E}">
        <p14:creationId xmlns:p14="http://schemas.microsoft.com/office/powerpoint/2010/main" val="344932408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5597280"/>
              </p:ext>
            </p:extLst>
          </p:nvPr>
        </p:nvGraphicFramePr>
        <p:xfrm>
          <a:off x="953452" y="971550"/>
          <a:ext cx="10272394" cy="49079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099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06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755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6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33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84384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98158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38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C18A187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Отсутствует сообщение BCM_350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Сбой в сети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Сообщение BCM_350 не отправлено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Убедитесь, что отправка сообщений BCM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8158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39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C18A287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Отсутствует сообщение BCM_365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Сбой в сети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Сообщение BCM_365 не отправлено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Убедитесь, что отправка сообщений BCM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8158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40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C18A387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Отсутствует сообщение BCM_376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Сбой в сети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Сообщение BCM_376 не отправлено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Убедитесь, что отправка сообщений BCM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8158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41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C18B087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Отсутствует сообщение EMS_1A1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Сбой в сети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Сообщение EMS_1A1 не отправлено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Убедитесь, что отправка сообщение EMS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81583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42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C18B187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Отсутствует сообщение BCM_1D0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/>
                          <a:cs typeface="Arial"/>
                        </a:rPr>
                        <a:t>Сбой в сети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Сообщение EMS_1D0</a:t>
                      </a:r>
                      <a:r>
                        <a:rPr lang="ru-RU" altLang="zh-CN" sz="1200" kern="0" spc="0" baseline="0" dirty="0">
                          <a:latin typeface="Arial"/>
                          <a:cs typeface="Arial"/>
                        </a:rPr>
                        <a:t> не </a:t>
                      </a: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отправлено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/>
                          <a:cs typeface="Arial"/>
                        </a:rPr>
                        <a:t>Убедитесь, что отправка сообщение EMS в норме</a:t>
                      </a:r>
                      <a:endParaRPr lang="ru-RU" sz="1200" kern="0" spc="0" dirty="0">
                        <a:latin typeface="Arial"/>
                        <a:cs typeface="Arial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141</a:t>
            </a:r>
          </a:p>
        </p:txBody>
      </p:sp>
    </p:spTree>
    <p:extLst>
      <p:ext uri="{BB962C8B-B14F-4D97-AF65-F5344CB8AC3E}">
        <p14:creationId xmlns:p14="http://schemas.microsoft.com/office/powerpoint/2010/main" val="1090810545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2251126"/>
              </p:ext>
            </p:extLst>
          </p:nvPr>
        </p:nvGraphicFramePr>
        <p:xfrm>
          <a:off x="1087755" y="830580"/>
          <a:ext cx="10003789" cy="51841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0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20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322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845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1596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0645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036828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43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U010087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узлом EMS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Нет связи с узлом EMS или неисправность узла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Убедитесь, что функции узла EMS и отправка сообщений узла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6828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44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U012287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узлом ESP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Нет связи с узлом ESP или неисправность узла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Убедитесь, что функции узла ESP и отправка сообщений узла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36828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45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U014087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узлом BCM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Нет связи с узлом BCM или неисправность узла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Убедитесь, что функции узла BCM и отправка сообщений узла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36828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46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U018687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узлом RRM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Нет связи с узлом RRM или неисправность узла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Убедитесь, что функции узла RRM и отправка сообщений узла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36828"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U020887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узлом DSM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Нет связи с узлом DSM или неисправность узла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Убедитесь, что функции узла DSM и отправка сообщений узла в норме</a:t>
                      </a:r>
                    </a:p>
                  </a:txBody>
                  <a:tcPr marL="36000" marR="36000" marT="36000" marB="36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73F32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142</a:t>
            </a:r>
          </a:p>
        </p:txBody>
      </p:sp>
    </p:spTree>
    <p:extLst>
      <p:ext uri="{BB962C8B-B14F-4D97-AF65-F5344CB8AC3E}">
        <p14:creationId xmlns:p14="http://schemas.microsoft.com/office/powerpoint/2010/main" val="1411261370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72364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/>
                <a:cs typeface="Arial"/>
              </a:rPr>
              <a:t>Содержание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143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16380" y="2872739"/>
            <a:ext cx="8703945" cy="1496564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</a:ln>
        </p:spPr>
        <p:txBody>
          <a:bodyPr vert="horz" wrap="square" lIns="0" tIns="140970" rIns="0" bIns="0" rtlCol="0" anchor="ctr">
            <a:spAutoFit/>
          </a:bodyPr>
          <a:lstStyle/>
          <a:p>
            <a:pPr marL="92075">
              <a:spcBef>
                <a:spcPts val="1110"/>
              </a:spcBef>
            </a:pPr>
            <a:r>
              <a:rPr lang="ru-RU" sz="4400" dirty="0">
                <a:solidFill>
                  <a:srgbClr val="FFFFFF"/>
                </a:solidFill>
              </a:rPr>
              <a:t>5. Система сидений и система зеркал заднего вида (RVCM)</a:t>
            </a:r>
            <a:endParaRPr lang="ru-RU" sz="4400" dirty="0"/>
          </a:p>
        </p:txBody>
      </p:sp>
    </p:spTree>
    <p:extLst>
      <p:ext uri="{BB962C8B-B14F-4D97-AF65-F5344CB8AC3E}">
        <p14:creationId xmlns:p14="http://schemas.microsoft.com/office/powerpoint/2010/main" val="639652685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23440" y="1749620"/>
            <a:ext cx="9945626" cy="1120178"/>
          </a:xfrm>
          <a:prstGeom prst="rect">
            <a:avLst/>
          </a:prstGeom>
          <a:solidFill>
            <a:srgbClr val="FFFFFF"/>
          </a:solidFill>
        </p:spPr>
        <p:txBody>
          <a:bodyPr vert="horz" wrap="square" lIns="0" tIns="42545" rIns="0" bIns="0" rtlCol="0">
            <a:spAutoFit/>
          </a:bodyPr>
          <a:lstStyle/>
          <a:p>
            <a:pPr marL="15875" algn="just">
              <a:spcBef>
                <a:spcPts val="15"/>
              </a:spcBef>
            </a:pPr>
            <a:r>
              <a:rPr lang="ru-RU" sz="1400" kern="0" dirty="0">
                <a:solidFill>
                  <a:srgbClr val="333333"/>
                </a:solidFill>
                <a:latin typeface="Arial"/>
                <a:cs typeface="Arial"/>
              </a:rPr>
              <a:t>В процессе вождения в поле обзора через зеркала заднего вида имеются </a:t>
            </a:r>
            <a:r>
              <a:rPr lang="ru-RU" sz="1400" u="sng" kern="0" dirty="0">
                <a:solidFill>
                  <a:srgbClr val="0000FF"/>
                </a:solidFill>
                <a:latin typeface="Arial"/>
                <a:cs typeface="Arial"/>
              </a:rPr>
              <a:t>слепые зоны</a:t>
            </a:r>
            <a:r>
              <a:rPr lang="ru-RU" sz="1400" kern="0" dirty="0">
                <a:solidFill>
                  <a:srgbClr val="333333"/>
                </a:solidFill>
                <a:latin typeface="Arial"/>
                <a:cs typeface="Arial"/>
              </a:rPr>
              <a:t>, обусловленные конструкцией </a:t>
            </a:r>
            <a:r>
              <a:rPr lang="ru-RU" sz="1400" u="sng" kern="0" dirty="0">
                <a:solidFill>
                  <a:srgbClr val="0000FF"/>
                </a:solidFill>
                <a:latin typeface="Arial"/>
                <a:cs typeface="Arial"/>
              </a:rPr>
              <a:t>кузова</a:t>
            </a:r>
            <a:r>
              <a:rPr lang="ru-RU" sz="1400" kern="0" dirty="0">
                <a:solidFill>
                  <a:srgbClr val="333333"/>
                </a:solidFill>
                <a:latin typeface="Arial"/>
                <a:cs typeface="Arial"/>
              </a:rPr>
              <a:t>, а водитель не всегда может вовремя повернуться, что повышает опасность движения.</a:t>
            </a:r>
          </a:p>
          <a:p>
            <a:pPr marL="15875" algn="just">
              <a:spcBef>
                <a:spcPts val="15"/>
              </a:spcBef>
            </a:pPr>
            <a:r>
              <a:rPr lang="ru-RU" sz="1400" kern="0" dirty="0">
                <a:solidFill>
                  <a:srgbClr val="333333"/>
                </a:solidFill>
                <a:latin typeface="Arial"/>
                <a:cs typeface="Arial"/>
              </a:rPr>
              <a:t>В этом случае автомобиль, оснащенный ассистентом смены полосы движения, с помощью радара и сигнальной лампы в зеркале заднего вида может предупредить водителя об опасности маневра. Таким образом повышается безопасность движения.</a:t>
            </a:r>
            <a:endParaRPr lang="ru-RU" sz="1400" kern="0" dirty="0">
              <a:latin typeface="Arial"/>
              <a:cs typeface="Arial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248911" y="3287267"/>
            <a:ext cx="4090416" cy="3067812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100734" y="1309877"/>
            <a:ext cx="6976466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2000" b="1" kern="0" dirty="0">
                <a:solidFill>
                  <a:srgbClr val="FF0000"/>
                </a:solidFill>
                <a:latin typeface="Arial"/>
                <a:cs typeface="Arial"/>
              </a:rPr>
              <a:t>Система зеркал заднего вида (RVCM)</a:t>
            </a:r>
            <a:endParaRPr lang="ru-RU" sz="20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123440" y="533400"/>
            <a:ext cx="10916363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2400" dirty="0"/>
              <a:t>5. Система сидений и система зеркал заднего вида (RVCM)</a:t>
            </a: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144</a:t>
            </a:r>
          </a:p>
        </p:txBody>
      </p:sp>
    </p:spTree>
    <p:extLst>
      <p:ext uri="{BB962C8B-B14F-4D97-AF65-F5344CB8AC3E}">
        <p14:creationId xmlns:p14="http://schemas.microsoft.com/office/powerpoint/2010/main" val="3694466279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100734" y="592073"/>
            <a:ext cx="10557866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2400" dirty="0"/>
              <a:t>Состав системы зеркала заднего вида (RVCM):</a:t>
            </a: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145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10867" y="1242060"/>
            <a:ext cx="3602735" cy="1801368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610867" y="3442715"/>
            <a:ext cx="3602735" cy="2261616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755892" y="1130808"/>
            <a:ext cx="3247644" cy="2023872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011923" y="3479291"/>
            <a:ext cx="2735579" cy="2188464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6400800" y="5804103"/>
            <a:ext cx="4267199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kern="0" dirty="0">
                <a:solidFill>
                  <a:srgbClr val="0096FF"/>
                </a:solidFill>
                <a:latin typeface="Arial"/>
                <a:cs typeface="Arial"/>
              </a:rPr>
              <a:t>Блок управления памятью зеркал заднего вида</a:t>
            </a:r>
            <a:endParaRPr lang="ru-RU" sz="1400" kern="0" dirty="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096000" y="3191818"/>
            <a:ext cx="4648199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kern="0" dirty="0">
                <a:solidFill>
                  <a:srgbClr val="0096FF"/>
                </a:solidFill>
                <a:latin typeface="Arial"/>
                <a:cs typeface="Arial"/>
              </a:rPr>
              <a:t>Сигнальная лампа в зеркале заднего вида</a:t>
            </a:r>
            <a:endParaRPr lang="ru-RU" sz="1400" kern="0" dirty="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90600" y="3128937"/>
            <a:ext cx="5029199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kern="0" dirty="0">
                <a:solidFill>
                  <a:srgbClr val="0096FF"/>
                </a:solidFill>
                <a:latin typeface="Arial"/>
                <a:cs typeface="Arial"/>
              </a:rPr>
              <a:t>Переключатель управления зеркалами заднего вида</a:t>
            </a:r>
            <a:endParaRPr lang="ru-RU" sz="1400" kern="0" dirty="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57200" y="5804103"/>
            <a:ext cx="5892014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kern="0" dirty="0">
                <a:solidFill>
                  <a:srgbClr val="0096FF"/>
                </a:solidFill>
                <a:latin typeface="Arial"/>
                <a:cs typeface="Arial"/>
              </a:rPr>
              <a:t>Повторитель указателя поворота в зеркале заднего вида</a:t>
            </a:r>
            <a:endParaRPr lang="ru-RU" sz="14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88306486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70862" y="679450"/>
            <a:ext cx="3501137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0" dirty="0">
                <a:solidFill>
                  <a:srgbClr val="000000"/>
                </a:solidFill>
              </a:rPr>
              <a:t>Принцип действия: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146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070863" y="1149476"/>
            <a:ext cx="5168901" cy="3334887"/>
          </a:xfrm>
          <a:prstGeom prst="rect">
            <a:avLst/>
          </a:prstGeom>
        </p:spPr>
        <p:txBody>
          <a:bodyPr vert="horz" wrap="square" lIns="0" tIns="10795" rIns="0" bIns="0" rtlCol="0">
            <a:spAutoFit/>
          </a:bodyPr>
          <a:lstStyle/>
          <a:p>
            <a:pPr marL="12700" marR="5080" algn="just"/>
            <a:r>
              <a:rPr lang="ru-RU" sz="1200" kern="0" dirty="0">
                <a:solidFill>
                  <a:srgbClr val="333333"/>
                </a:solidFill>
                <a:latin typeface="Arial"/>
                <a:cs typeface="Arial"/>
              </a:rPr>
              <a:t>Новичкам и даже тем, кто часто ездит за рулем, сложно следить за обстановкой в слепых зонах при смене полосы движения. Принцип действия ассистента очень прост, он аналогичен известной </a:t>
            </a:r>
            <a:r>
              <a:rPr lang="ru-RU" sz="1200" u="sng" kern="0" dirty="0">
                <a:solidFill>
                  <a:srgbClr val="0000FF"/>
                </a:solidFill>
                <a:uFill>
                  <a:solidFill>
                    <a:srgbClr val="046CA2"/>
                  </a:solidFill>
                </a:uFill>
                <a:latin typeface="Arial"/>
                <a:cs typeface="Arial"/>
              </a:rPr>
              <a:t>системе помощи при парковке</a:t>
            </a:r>
            <a:r>
              <a:rPr lang="ru-RU" sz="1200" kern="0" dirty="0">
                <a:solidFill>
                  <a:srgbClr val="333333"/>
                </a:solidFill>
                <a:latin typeface="Arial"/>
                <a:cs typeface="Arial"/>
              </a:rPr>
              <a:t>:</a:t>
            </a:r>
          </a:p>
          <a:p>
            <a:pPr marL="12700" marR="5080" algn="just"/>
            <a:r>
              <a:rPr lang="ru-RU" sz="1200" kern="0" dirty="0">
                <a:solidFill>
                  <a:srgbClr val="333333"/>
                </a:solidFill>
                <a:latin typeface="Arial"/>
                <a:cs typeface="Arial"/>
              </a:rPr>
              <a:t>ассистент смены полосы движения предупреждает водителя о приближающемся сзади автомобиле или других препятствиях с помощью сигнальной лампы в левом и правом </a:t>
            </a:r>
            <a:r>
              <a:rPr lang="ru-RU" sz="1200" u="sng" kern="0" dirty="0">
                <a:solidFill>
                  <a:srgbClr val="0000FF"/>
                </a:solidFill>
                <a:uFill>
                  <a:solidFill>
                    <a:srgbClr val="046CA2"/>
                  </a:solidFill>
                </a:uFill>
                <a:latin typeface="Arial"/>
                <a:cs typeface="Arial"/>
              </a:rPr>
              <a:t>зеркалах заднего вида</a:t>
            </a:r>
            <a:r>
              <a:rPr lang="ru-RU" sz="1200" kern="0" dirty="0">
                <a:solidFill>
                  <a:srgbClr val="333333"/>
                </a:solidFill>
                <a:latin typeface="Arial"/>
                <a:cs typeface="Arial"/>
              </a:rPr>
              <a:t>. Система может начать действие автоматически при намерении сменить полосу движения только, если скорость автомобиля превышает 60 км/ч. Если скорость автомобиля ниже, запуск системы невозможен. Система может распознавать приближающиеся сзади автомобили на расстоянии до 50 метров. Если система распознала приближающийся автомобиль, она информирует водителя об этом с помощью </a:t>
            </a:r>
            <a:r>
              <a:rPr lang="ru-RU" sz="1200" u="sng" kern="0" dirty="0">
                <a:solidFill>
                  <a:srgbClr val="0000FF"/>
                </a:solidFill>
                <a:uFill>
                  <a:solidFill>
                    <a:srgbClr val="046CA2"/>
                  </a:solidFill>
                </a:uFill>
                <a:latin typeface="Arial"/>
                <a:cs typeface="Arial"/>
              </a:rPr>
              <a:t>светодиодной</a:t>
            </a:r>
            <a:r>
              <a:rPr lang="ru-RU" sz="1200" kern="0" dirty="0">
                <a:solidFill>
                  <a:srgbClr val="333333"/>
                </a:solidFill>
                <a:latin typeface="Arial"/>
                <a:cs typeface="Arial"/>
              </a:rPr>
              <a:t> сигнальной лампы в зеркале заднего вида. Когда водитель включает указатель поворота при намерении сменить полосу движения, не заметив автомобиль на соседней полосе, светодиодная сигнальная лампа начинает мигать, чтобы предупредить водителя об опасности маневра.</a:t>
            </a:r>
            <a:endParaRPr lang="ru-RU" sz="1200" kern="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6553200" y="1752600"/>
            <a:ext cx="5252085" cy="3272154"/>
            <a:chOff x="3415284" y="2904744"/>
            <a:chExt cx="5252085" cy="3272154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415284" y="2904744"/>
              <a:ext cx="5251704" cy="3272028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4429506" y="3548634"/>
              <a:ext cx="737870" cy="1519555"/>
            </a:xfrm>
            <a:custGeom>
              <a:avLst/>
              <a:gdLst/>
              <a:ahLst/>
              <a:cxnLst/>
              <a:rect l="l" t="t" r="r" b="b"/>
              <a:pathLst>
                <a:path w="737870" h="1519554">
                  <a:moveTo>
                    <a:pt x="0" y="122935"/>
                  </a:moveTo>
                  <a:lnTo>
                    <a:pt x="9653" y="75062"/>
                  </a:lnTo>
                  <a:lnTo>
                    <a:pt x="35988" y="35988"/>
                  </a:lnTo>
                  <a:lnTo>
                    <a:pt x="75062" y="9653"/>
                  </a:lnTo>
                  <a:lnTo>
                    <a:pt x="122936" y="0"/>
                  </a:lnTo>
                  <a:lnTo>
                    <a:pt x="614680" y="0"/>
                  </a:lnTo>
                  <a:lnTo>
                    <a:pt x="662553" y="9653"/>
                  </a:lnTo>
                  <a:lnTo>
                    <a:pt x="701627" y="35988"/>
                  </a:lnTo>
                  <a:lnTo>
                    <a:pt x="727962" y="75062"/>
                  </a:lnTo>
                  <a:lnTo>
                    <a:pt x="737616" y="122935"/>
                  </a:lnTo>
                  <a:lnTo>
                    <a:pt x="737616" y="1396491"/>
                  </a:lnTo>
                  <a:lnTo>
                    <a:pt x="727962" y="1444365"/>
                  </a:lnTo>
                  <a:lnTo>
                    <a:pt x="701627" y="1483439"/>
                  </a:lnTo>
                  <a:lnTo>
                    <a:pt x="662553" y="1509774"/>
                  </a:lnTo>
                  <a:lnTo>
                    <a:pt x="614680" y="1519427"/>
                  </a:lnTo>
                  <a:lnTo>
                    <a:pt x="122936" y="1519427"/>
                  </a:lnTo>
                  <a:lnTo>
                    <a:pt x="75062" y="1509774"/>
                  </a:lnTo>
                  <a:lnTo>
                    <a:pt x="35988" y="1483439"/>
                  </a:lnTo>
                  <a:lnTo>
                    <a:pt x="9653" y="1444365"/>
                  </a:lnTo>
                  <a:lnTo>
                    <a:pt x="0" y="1396491"/>
                  </a:lnTo>
                  <a:lnTo>
                    <a:pt x="0" y="122935"/>
                  </a:lnTo>
                  <a:close/>
                </a:path>
              </a:pathLst>
            </a:custGeom>
            <a:ln w="28574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7652510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235760" y="1371600"/>
            <a:ext cx="5165040" cy="31515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algn="just">
              <a:spcBef>
                <a:spcPts val="95"/>
              </a:spcBef>
            </a:pPr>
            <a:r>
              <a:rPr lang="ru-RU" sz="1200" kern="0" dirty="0">
                <a:latin typeface="Arial"/>
                <a:cs typeface="Arial"/>
              </a:rPr>
              <a:t>Система управления памятью сиденья — это типичная автомобильная электронная система управления. Автомобильная электронная система управления (ECS) представляет собой однопроцессорный микрокомпьютер. Она состоит из электронного блока управления (ЭБУ), датчиков и исполнительных механизмов. Датчики — это основной компонент получения информации. Они в основном используются для сбора данных о состоянии автомобиля и различных физических, химических и электрических данных, а также для передачи сигнала в ЭБУ. Сигналы датчиков могут быть аналоговыми или цифровыми. Для обработки аналоговый сигнал преобразуется в цифровой с помощью аналого-цифрового преобразователя. ЭБУ является ключевым компонентом автомобильной электронной системы управления. Он может обрабатывать данные, передаваемые датчиками, реагировать на сигналы по заранее запрограммированному алгоритму и выдавать различные управляющие команды исполнительным механизмам. Исполнительные механизмы действуют в соответствии с командами от ЭБУ.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235760" y="674319"/>
            <a:ext cx="5004004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2000" dirty="0"/>
              <a:t>Система памяти сидений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147</a:t>
            </a: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58000" y="1905000"/>
            <a:ext cx="4413503" cy="33116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3242092"/>
      </p:ext>
    </p:extLst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232712" y="718184"/>
            <a:ext cx="8673288" cy="50526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600" b="1" kern="0" dirty="0">
                <a:solidFill>
                  <a:srgbClr val="FF0000"/>
                </a:solidFill>
                <a:latin typeface="Arial"/>
                <a:cs typeface="Arial"/>
              </a:rPr>
              <a:t>В состав системы памяти сидений входят </a:t>
            </a: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сами сиденья, блок управления вентиляцией и подогревом, а также блок управления памятью сидений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103620" y="4096511"/>
            <a:ext cx="4838700" cy="1882139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796783" y="1923288"/>
            <a:ext cx="1452372" cy="160477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03960" y="1789176"/>
            <a:ext cx="3826764" cy="1795272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13103" y="4062984"/>
            <a:ext cx="3938016" cy="1972055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203960" y="3664966"/>
            <a:ext cx="3947159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kern="0" dirty="0">
                <a:solidFill>
                  <a:srgbClr val="0096FF"/>
                </a:solidFill>
                <a:latin typeface="Arial"/>
                <a:cs typeface="Arial"/>
              </a:rPr>
              <a:t>Сиденье в сборе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148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213103" y="6132289"/>
            <a:ext cx="3938016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kern="0" dirty="0">
                <a:solidFill>
                  <a:srgbClr val="0096FF"/>
                </a:solidFill>
                <a:latin typeface="Arial"/>
                <a:cs typeface="Arial"/>
              </a:rPr>
              <a:t>Сиденье в сборе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103620" y="6116523"/>
            <a:ext cx="483870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kern="0" dirty="0">
                <a:solidFill>
                  <a:srgbClr val="0096FF"/>
                </a:solidFill>
                <a:latin typeface="Arial"/>
                <a:cs typeface="Arial"/>
              </a:rPr>
              <a:t>Блок управления памятью сиденья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103620" y="3610102"/>
            <a:ext cx="483870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kern="0" dirty="0">
                <a:solidFill>
                  <a:srgbClr val="0096FF"/>
                </a:solidFill>
                <a:latin typeface="Arial"/>
                <a:cs typeface="Arial"/>
              </a:rPr>
              <a:t>Блок управления вентиляцией и подогревом</a:t>
            </a:r>
            <a:endParaRPr lang="ru-RU" sz="18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67332945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937360" y="535304"/>
            <a:ext cx="2948839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dirty="0"/>
              <a:t>1. Конструкция сиденья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149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829043" y="1845597"/>
            <a:ext cx="1920224" cy="2166591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330833" y="1073277"/>
            <a:ext cx="8879967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Подробное описание конструктивных особенностей сидений премиальной комплектации (конструкция сидений базовой комплектации осталась неизменной)</a:t>
            </a:r>
            <a:endParaRPr lang="ru-RU" sz="1600" kern="0" dirty="0">
              <a:latin typeface="Arial"/>
              <a:cs typeface="Arial"/>
            </a:endParaRPr>
          </a:p>
        </p:txBody>
      </p: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999731" y="4364735"/>
            <a:ext cx="2558724" cy="1980689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8421116" y="2690621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1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444867" y="2720721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2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938264" y="3363848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3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528941" y="2122170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4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243443" y="3300221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5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047990" y="5149977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6</a:t>
            </a:r>
            <a:endParaRPr lang="ru-RU" sz="1200" kern="0" dirty="0">
              <a:latin typeface="Arial"/>
              <a:cs typeface="Arial"/>
            </a:endParaRPr>
          </a:p>
        </p:txBody>
      </p: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35380" y="1819655"/>
            <a:ext cx="3448812" cy="2896721"/>
          </a:xfrm>
          <a:prstGeom prst="rect">
            <a:avLst/>
          </a:prstGeom>
        </p:spPr>
      </p:pic>
      <p:sp>
        <p:nvSpPr>
          <p:cNvPr id="15" name="object 15"/>
          <p:cNvSpPr txBox="1"/>
          <p:nvPr/>
        </p:nvSpPr>
        <p:spPr>
          <a:xfrm>
            <a:off x="2249804" y="1802129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1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640204" y="2734183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5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288284" y="1699133"/>
            <a:ext cx="135890" cy="409086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37465">
              <a:spcBef>
                <a:spcPts val="21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2</a:t>
            </a:r>
            <a:endParaRPr lang="ru-RU" sz="1200" kern="0" dirty="0">
              <a:latin typeface="Arial"/>
              <a:cs typeface="Arial"/>
            </a:endParaRPr>
          </a:p>
          <a:p>
            <a:pPr marL="12700">
              <a:spcBef>
                <a:spcPts val="11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3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69083" y="2894457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6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2436114" y="2519934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7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815844" y="2438780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8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3245866" y="2486405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9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240660" y="3437635"/>
            <a:ext cx="196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10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655189" y="3380359"/>
            <a:ext cx="175260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11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296539" y="3504438"/>
            <a:ext cx="196215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12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821685" y="4288663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4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8712834" y="5046091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7</a:t>
            </a:r>
            <a:endParaRPr lang="ru-RU" sz="1200" kern="0" dirty="0">
              <a:latin typeface="Arial"/>
              <a:cs typeface="Arial"/>
            </a:endParaRPr>
          </a:p>
        </p:txBody>
      </p:sp>
      <p:pic>
        <p:nvPicPr>
          <p:cNvPr id="28" name="object 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500883" y="4896611"/>
            <a:ext cx="1943099" cy="1456944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2405633" y="5588304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9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33" name="文本框 30"/>
          <p:cNvSpPr txBox="1"/>
          <p:nvPr/>
        </p:nvSpPr>
        <p:spPr>
          <a:xfrm>
            <a:off x="4608999" y="1929922"/>
            <a:ext cx="2184809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altLang="zh-CN" sz="11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Подушка сиденья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1.	Блок управления электрической регулировкой в 8 направлениях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2. 	Вход сигнала поясничного подпора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3. 	Электродвигатель регулировки высоты сиденья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4. 	Блок управления вентиляцией и подогревом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5. 	Нагревательный элемент подушки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6. 	Разъем жгута проводов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7. 	Камера вентиляции и подогрева подушки сиденья (голубого цвета)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8. 	Блок управления памятью сиденья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9. 	Вентилятор подушки сиденья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10.	Электродвигатель регулировки высоты сиденья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11.	Блок управления памятью зеркал заднего вида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12.	Электродвигатель продольной регулировки сиденья</a:t>
            </a:r>
          </a:p>
        </p:txBody>
      </p:sp>
      <p:sp>
        <p:nvSpPr>
          <p:cNvPr id="34" name="文本框 31"/>
          <p:cNvSpPr txBox="1"/>
          <p:nvPr/>
        </p:nvSpPr>
        <p:spPr>
          <a:xfrm>
            <a:off x="8754291" y="1929922"/>
            <a:ext cx="2066109" cy="23314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300"/>
              </a:spcAft>
            </a:pPr>
            <a:r>
              <a:rPr lang="ru-RU" altLang="zh-CN" sz="1100" b="1" kern="0" dirty="0">
                <a:solidFill>
                  <a:srgbClr val="FF0000"/>
                </a:solidFill>
                <a:latin typeface="Arial" panose="020B0604020202020204" pitchFamily="34" charset="0"/>
              </a:rPr>
              <a:t>Спинка сиденья</a:t>
            </a:r>
            <a:endParaRPr lang="ru-RU" altLang="zh-CN" sz="900" b="1" kern="0" dirty="0">
              <a:solidFill>
                <a:srgbClr val="FF0000"/>
              </a:solidFill>
              <a:latin typeface="Arial" panose="020B0604020202020204" pitchFamily="34" charset="0"/>
            </a:endParaRP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1.	Боковая подушка безопасности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2.	Нагревательный элемент спинки сиденья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3.	Электродвигатель регулировки наклона спинки сиденья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4.	Вентилятор спинки сиденья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5.	Воздушный насос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6.	Блок управления пневматического поясничного подпора</a:t>
            </a:r>
          </a:p>
          <a:p>
            <a:pPr marL="176213" indent="-176213">
              <a:spcAft>
                <a:spcPts val="300"/>
              </a:spcAft>
            </a:pPr>
            <a:r>
              <a:rPr lang="ru-RU" altLang="zh-CN" sz="900" kern="0" dirty="0">
                <a:solidFill>
                  <a:srgbClr val="FF0000"/>
                </a:solidFill>
                <a:latin typeface="Arial" panose="020B0604020202020204" pitchFamily="34" charset="0"/>
              </a:rPr>
              <a:t>7.	Камера вентиляции и подогрева спинки сиденья (голубого цвета)</a:t>
            </a:r>
          </a:p>
        </p:txBody>
      </p:sp>
    </p:spTree>
    <p:extLst>
      <p:ext uri="{BB962C8B-B14F-4D97-AF65-F5344CB8AC3E}">
        <p14:creationId xmlns:p14="http://schemas.microsoft.com/office/powerpoint/2010/main" val="4990884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1127904" y="1016965"/>
            <a:ext cx="2910145" cy="1352975"/>
            <a:chOff x="1127904" y="1016965"/>
            <a:chExt cx="2910145" cy="135297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12407" y="1323186"/>
              <a:ext cx="277995" cy="357193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891132" y="1300041"/>
              <a:ext cx="320675" cy="403860"/>
            </a:xfrm>
            <a:custGeom>
              <a:avLst/>
              <a:gdLst/>
              <a:ahLst/>
              <a:cxnLst/>
              <a:rect l="l" t="t" r="r" b="b"/>
              <a:pathLst>
                <a:path w="320675" h="403860">
                  <a:moveTo>
                    <a:pt x="0" y="403841"/>
                  </a:moveTo>
                  <a:lnTo>
                    <a:pt x="320545" y="403841"/>
                  </a:lnTo>
                  <a:lnTo>
                    <a:pt x="320545" y="0"/>
                  </a:lnTo>
                  <a:lnTo>
                    <a:pt x="0" y="0"/>
                  </a:lnTo>
                  <a:lnTo>
                    <a:pt x="0" y="403841"/>
                  </a:lnTo>
                  <a:close/>
                </a:path>
              </a:pathLst>
            </a:custGeom>
            <a:ln w="925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69559" y="1757303"/>
              <a:ext cx="272276" cy="35718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68179" y="1757303"/>
              <a:ext cx="279684" cy="8084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27962" y="1895826"/>
              <a:ext cx="73218" cy="80840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679852" y="1896909"/>
              <a:ext cx="107950" cy="217804"/>
            </a:xfrm>
            <a:custGeom>
              <a:avLst/>
              <a:gdLst/>
              <a:ahLst/>
              <a:cxnLst/>
              <a:rect l="l" t="t" r="r" b="b"/>
              <a:pathLst>
                <a:path w="107950" h="217805">
                  <a:moveTo>
                    <a:pt x="55841" y="138518"/>
                  </a:moveTo>
                  <a:lnTo>
                    <a:pt x="42151" y="138518"/>
                  </a:lnTo>
                  <a:lnTo>
                    <a:pt x="42151" y="141376"/>
                  </a:lnTo>
                  <a:lnTo>
                    <a:pt x="43510" y="141376"/>
                  </a:lnTo>
                  <a:lnTo>
                    <a:pt x="46101" y="142443"/>
                  </a:lnTo>
                  <a:lnTo>
                    <a:pt x="47459" y="145999"/>
                  </a:lnTo>
                  <a:lnTo>
                    <a:pt x="38582" y="192659"/>
                  </a:lnTo>
                  <a:lnTo>
                    <a:pt x="37719" y="192659"/>
                  </a:lnTo>
                  <a:lnTo>
                    <a:pt x="31546" y="145288"/>
                  </a:lnTo>
                  <a:lnTo>
                    <a:pt x="32410" y="142443"/>
                  </a:lnTo>
                  <a:lnTo>
                    <a:pt x="34632" y="141376"/>
                  </a:lnTo>
                  <a:lnTo>
                    <a:pt x="35864" y="141376"/>
                  </a:lnTo>
                  <a:lnTo>
                    <a:pt x="35864" y="138518"/>
                  </a:lnTo>
                  <a:lnTo>
                    <a:pt x="20828" y="138518"/>
                  </a:lnTo>
                  <a:lnTo>
                    <a:pt x="20828" y="141376"/>
                  </a:lnTo>
                  <a:lnTo>
                    <a:pt x="22186" y="141376"/>
                  </a:lnTo>
                  <a:lnTo>
                    <a:pt x="24409" y="142443"/>
                  </a:lnTo>
                  <a:lnTo>
                    <a:pt x="25260" y="145288"/>
                  </a:lnTo>
                  <a:lnTo>
                    <a:pt x="26581" y="155422"/>
                  </a:lnTo>
                  <a:lnTo>
                    <a:pt x="19100" y="195135"/>
                  </a:lnTo>
                  <a:lnTo>
                    <a:pt x="18237" y="195135"/>
                  </a:lnTo>
                  <a:lnTo>
                    <a:pt x="11087" y="145288"/>
                  </a:lnTo>
                  <a:lnTo>
                    <a:pt x="11950" y="142443"/>
                  </a:lnTo>
                  <a:lnTo>
                    <a:pt x="14668" y="141376"/>
                  </a:lnTo>
                  <a:lnTo>
                    <a:pt x="16027" y="141376"/>
                  </a:lnTo>
                  <a:lnTo>
                    <a:pt x="16027" y="138518"/>
                  </a:lnTo>
                  <a:lnTo>
                    <a:pt x="0" y="138518"/>
                  </a:lnTo>
                  <a:lnTo>
                    <a:pt x="0" y="141376"/>
                  </a:lnTo>
                  <a:lnTo>
                    <a:pt x="1841" y="141376"/>
                  </a:lnTo>
                  <a:lnTo>
                    <a:pt x="3937" y="142443"/>
                  </a:lnTo>
                  <a:lnTo>
                    <a:pt x="15532" y="217576"/>
                  </a:lnTo>
                  <a:lnTo>
                    <a:pt x="18237" y="217576"/>
                  </a:lnTo>
                  <a:lnTo>
                    <a:pt x="27482" y="168795"/>
                  </a:lnTo>
                  <a:lnTo>
                    <a:pt x="28346" y="168795"/>
                  </a:lnTo>
                  <a:lnTo>
                    <a:pt x="35496" y="217576"/>
                  </a:lnTo>
                  <a:lnTo>
                    <a:pt x="38087" y="217576"/>
                  </a:lnTo>
                  <a:lnTo>
                    <a:pt x="50533" y="145656"/>
                  </a:lnTo>
                  <a:lnTo>
                    <a:pt x="52387" y="142443"/>
                  </a:lnTo>
                  <a:lnTo>
                    <a:pt x="54114" y="141376"/>
                  </a:lnTo>
                  <a:lnTo>
                    <a:pt x="55841" y="141376"/>
                  </a:lnTo>
                  <a:lnTo>
                    <a:pt x="55841" y="138518"/>
                  </a:lnTo>
                  <a:close/>
                </a:path>
                <a:path w="107950" h="217805">
                  <a:moveTo>
                    <a:pt x="107734" y="48780"/>
                  </a:moveTo>
                  <a:lnTo>
                    <a:pt x="106006" y="40944"/>
                  </a:lnTo>
                  <a:lnTo>
                    <a:pt x="102425" y="34531"/>
                  </a:lnTo>
                  <a:lnTo>
                    <a:pt x="95770" y="29552"/>
                  </a:lnTo>
                  <a:lnTo>
                    <a:pt x="88747" y="28117"/>
                  </a:lnTo>
                  <a:lnTo>
                    <a:pt x="87388" y="28117"/>
                  </a:lnTo>
                  <a:lnTo>
                    <a:pt x="79375" y="29552"/>
                  </a:lnTo>
                  <a:lnTo>
                    <a:pt x="76669" y="30975"/>
                  </a:lnTo>
                  <a:lnTo>
                    <a:pt x="70993" y="37388"/>
                  </a:lnTo>
                  <a:lnTo>
                    <a:pt x="72224" y="6400"/>
                  </a:lnTo>
                  <a:lnTo>
                    <a:pt x="105143" y="6400"/>
                  </a:lnTo>
                  <a:lnTo>
                    <a:pt x="106375" y="0"/>
                  </a:lnTo>
                  <a:lnTo>
                    <a:pt x="69646" y="0"/>
                  </a:lnTo>
                  <a:lnTo>
                    <a:pt x="67424" y="42011"/>
                  </a:lnTo>
                  <a:lnTo>
                    <a:pt x="71361" y="42367"/>
                  </a:lnTo>
                  <a:lnTo>
                    <a:pt x="73215" y="39522"/>
                  </a:lnTo>
                  <a:lnTo>
                    <a:pt x="78028" y="34531"/>
                  </a:lnTo>
                  <a:lnTo>
                    <a:pt x="86525" y="32753"/>
                  </a:lnTo>
                  <a:lnTo>
                    <a:pt x="91338" y="33820"/>
                  </a:lnTo>
                  <a:lnTo>
                    <a:pt x="96634" y="38811"/>
                  </a:lnTo>
                  <a:lnTo>
                    <a:pt x="98856" y="44869"/>
                  </a:lnTo>
                  <a:lnTo>
                    <a:pt x="99720" y="53403"/>
                  </a:lnTo>
                  <a:lnTo>
                    <a:pt x="99720" y="56616"/>
                  </a:lnTo>
                  <a:lnTo>
                    <a:pt x="98488" y="64808"/>
                  </a:lnTo>
                  <a:lnTo>
                    <a:pt x="96266" y="71208"/>
                  </a:lnTo>
                  <a:lnTo>
                    <a:pt x="92202" y="75133"/>
                  </a:lnTo>
                  <a:lnTo>
                    <a:pt x="85166" y="77266"/>
                  </a:lnTo>
                  <a:lnTo>
                    <a:pt x="83324" y="77266"/>
                  </a:lnTo>
                  <a:lnTo>
                    <a:pt x="75806" y="75488"/>
                  </a:lnTo>
                  <a:lnTo>
                    <a:pt x="71361" y="69786"/>
                  </a:lnTo>
                  <a:lnTo>
                    <a:pt x="72720" y="66230"/>
                  </a:lnTo>
                  <a:lnTo>
                    <a:pt x="74079" y="61595"/>
                  </a:lnTo>
                  <a:lnTo>
                    <a:pt x="73215" y="58039"/>
                  </a:lnTo>
                  <a:lnTo>
                    <a:pt x="69646" y="56261"/>
                  </a:lnTo>
                  <a:lnTo>
                    <a:pt x="65570" y="58039"/>
                  </a:lnTo>
                  <a:lnTo>
                    <a:pt x="64338" y="63373"/>
                  </a:lnTo>
                  <a:lnTo>
                    <a:pt x="65570" y="69075"/>
                  </a:lnTo>
                  <a:lnTo>
                    <a:pt x="70510" y="74777"/>
                  </a:lnTo>
                  <a:lnTo>
                    <a:pt x="70993" y="75133"/>
                  </a:lnTo>
                  <a:lnTo>
                    <a:pt x="77647" y="78701"/>
                  </a:lnTo>
                  <a:lnTo>
                    <a:pt x="85166" y="79768"/>
                  </a:lnTo>
                  <a:lnTo>
                    <a:pt x="89979" y="79400"/>
                  </a:lnTo>
                  <a:lnTo>
                    <a:pt x="107734" y="52705"/>
                  </a:lnTo>
                  <a:lnTo>
                    <a:pt x="107734" y="4878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306122" y="1321765"/>
              <a:ext cx="295708" cy="359677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145177" y="1300041"/>
              <a:ext cx="723265" cy="838200"/>
            </a:xfrm>
            <a:custGeom>
              <a:avLst/>
              <a:gdLst/>
              <a:ahLst/>
              <a:cxnLst/>
              <a:rect l="l" t="t" r="r" b="b"/>
              <a:pathLst>
                <a:path w="723264" h="838200">
                  <a:moveTo>
                    <a:pt x="148519" y="403841"/>
                  </a:moveTo>
                  <a:lnTo>
                    <a:pt x="469065" y="403841"/>
                  </a:lnTo>
                  <a:lnTo>
                    <a:pt x="469065" y="0"/>
                  </a:lnTo>
                  <a:lnTo>
                    <a:pt x="148519" y="0"/>
                  </a:lnTo>
                  <a:lnTo>
                    <a:pt x="148519" y="403841"/>
                  </a:lnTo>
                  <a:close/>
                </a:path>
                <a:path w="723264" h="838200">
                  <a:moveTo>
                    <a:pt x="402540" y="837946"/>
                  </a:moveTo>
                  <a:lnTo>
                    <a:pt x="722642" y="837946"/>
                  </a:lnTo>
                  <a:lnTo>
                    <a:pt x="722642" y="434104"/>
                  </a:lnTo>
                  <a:lnTo>
                    <a:pt x="402540" y="434104"/>
                  </a:lnTo>
                  <a:lnTo>
                    <a:pt x="402540" y="837946"/>
                  </a:lnTo>
                  <a:close/>
                </a:path>
                <a:path w="723264" h="838200">
                  <a:moveTo>
                    <a:pt x="0" y="837946"/>
                  </a:moveTo>
                  <a:lnTo>
                    <a:pt x="320102" y="837946"/>
                  </a:lnTo>
                  <a:lnTo>
                    <a:pt x="320102" y="434104"/>
                  </a:lnTo>
                  <a:lnTo>
                    <a:pt x="0" y="434104"/>
                  </a:lnTo>
                  <a:lnTo>
                    <a:pt x="0" y="837946"/>
                  </a:lnTo>
                  <a:close/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07343" y="1321765"/>
              <a:ext cx="295708" cy="358615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694894" y="1300041"/>
              <a:ext cx="320675" cy="403860"/>
            </a:xfrm>
            <a:custGeom>
              <a:avLst/>
              <a:gdLst/>
              <a:ahLst/>
              <a:cxnLst/>
              <a:rect l="l" t="t" r="r" b="b"/>
              <a:pathLst>
                <a:path w="320675" h="403860">
                  <a:moveTo>
                    <a:pt x="0" y="403841"/>
                  </a:moveTo>
                  <a:lnTo>
                    <a:pt x="320102" y="403841"/>
                  </a:lnTo>
                  <a:lnTo>
                    <a:pt x="320102" y="0"/>
                  </a:lnTo>
                  <a:lnTo>
                    <a:pt x="0" y="0"/>
                  </a:lnTo>
                  <a:lnTo>
                    <a:pt x="0" y="403841"/>
                  </a:lnTo>
                  <a:close/>
                </a:path>
              </a:pathLst>
            </a:custGeom>
            <a:ln w="925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3312934" y="1911502"/>
              <a:ext cx="35560" cy="62865"/>
            </a:xfrm>
            <a:custGeom>
              <a:avLst/>
              <a:gdLst/>
              <a:ahLst/>
              <a:cxnLst/>
              <a:rect l="l" t="t" r="r" b="b"/>
              <a:pathLst>
                <a:path w="35560" h="62864">
                  <a:moveTo>
                    <a:pt x="35496" y="39166"/>
                  </a:moveTo>
                  <a:lnTo>
                    <a:pt x="34137" y="33477"/>
                  </a:lnTo>
                  <a:lnTo>
                    <a:pt x="31915" y="28498"/>
                  </a:lnTo>
                  <a:lnTo>
                    <a:pt x="30200" y="26352"/>
                  </a:lnTo>
                  <a:lnTo>
                    <a:pt x="29705" y="26047"/>
                  </a:lnTo>
                  <a:lnTo>
                    <a:pt x="29705" y="41313"/>
                  </a:lnTo>
                  <a:lnTo>
                    <a:pt x="29705" y="46304"/>
                  </a:lnTo>
                  <a:lnTo>
                    <a:pt x="28841" y="52362"/>
                  </a:lnTo>
                  <a:lnTo>
                    <a:pt x="27114" y="56273"/>
                  </a:lnTo>
                  <a:lnTo>
                    <a:pt x="24396" y="58762"/>
                  </a:lnTo>
                  <a:lnTo>
                    <a:pt x="19100" y="60185"/>
                  </a:lnTo>
                  <a:lnTo>
                    <a:pt x="18732" y="60185"/>
                  </a:lnTo>
                  <a:lnTo>
                    <a:pt x="14287" y="58394"/>
                  </a:lnTo>
                  <a:lnTo>
                    <a:pt x="10223" y="54140"/>
                  </a:lnTo>
                  <a:lnTo>
                    <a:pt x="10223" y="53771"/>
                  </a:lnTo>
                  <a:lnTo>
                    <a:pt x="8001" y="49504"/>
                  </a:lnTo>
                  <a:lnTo>
                    <a:pt x="6654" y="43802"/>
                  </a:lnTo>
                  <a:lnTo>
                    <a:pt x="6286" y="37388"/>
                  </a:lnTo>
                  <a:lnTo>
                    <a:pt x="9359" y="32054"/>
                  </a:lnTo>
                  <a:lnTo>
                    <a:pt x="12446" y="28498"/>
                  </a:lnTo>
                  <a:lnTo>
                    <a:pt x="14287" y="27419"/>
                  </a:lnTo>
                  <a:lnTo>
                    <a:pt x="19964" y="26352"/>
                  </a:lnTo>
                  <a:lnTo>
                    <a:pt x="22669" y="26720"/>
                  </a:lnTo>
                  <a:lnTo>
                    <a:pt x="26619" y="30276"/>
                  </a:lnTo>
                  <a:lnTo>
                    <a:pt x="27114" y="30276"/>
                  </a:lnTo>
                  <a:lnTo>
                    <a:pt x="29337" y="34899"/>
                  </a:lnTo>
                  <a:lnTo>
                    <a:pt x="29705" y="41313"/>
                  </a:lnTo>
                  <a:lnTo>
                    <a:pt x="29705" y="26047"/>
                  </a:lnTo>
                  <a:lnTo>
                    <a:pt x="25755" y="23507"/>
                  </a:lnTo>
                  <a:lnTo>
                    <a:pt x="19964" y="22796"/>
                  </a:lnTo>
                  <a:lnTo>
                    <a:pt x="17373" y="22796"/>
                  </a:lnTo>
                  <a:lnTo>
                    <a:pt x="12446" y="24930"/>
                  </a:lnTo>
                  <a:lnTo>
                    <a:pt x="9855" y="27063"/>
                  </a:lnTo>
                  <a:lnTo>
                    <a:pt x="6286" y="32054"/>
                  </a:lnTo>
                  <a:lnTo>
                    <a:pt x="6654" y="28854"/>
                  </a:lnTo>
                  <a:lnTo>
                    <a:pt x="6654" y="21361"/>
                  </a:lnTo>
                  <a:lnTo>
                    <a:pt x="7632" y="15671"/>
                  </a:lnTo>
                  <a:lnTo>
                    <a:pt x="20955" y="2133"/>
                  </a:lnTo>
                  <a:lnTo>
                    <a:pt x="24892" y="3213"/>
                  </a:lnTo>
                  <a:lnTo>
                    <a:pt x="25755" y="5334"/>
                  </a:lnTo>
                  <a:lnTo>
                    <a:pt x="25755" y="6769"/>
                  </a:lnTo>
                  <a:lnTo>
                    <a:pt x="25260" y="8547"/>
                  </a:lnTo>
                  <a:lnTo>
                    <a:pt x="26250" y="11049"/>
                  </a:lnTo>
                  <a:lnTo>
                    <a:pt x="21818" y="0"/>
                  </a:lnTo>
                  <a:lnTo>
                    <a:pt x="19596" y="0"/>
                  </a:lnTo>
                  <a:lnTo>
                    <a:pt x="0" y="33832"/>
                  </a:lnTo>
                  <a:lnTo>
                    <a:pt x="482" y="39535"/>
                  </a:lnTo>
                  <a:lnTo>
                    <a:pt x="18732" y="62331"/>
                  </a:lnTo>
                  <a:lnTo>
                    <a:pt x="20955" y="61976"/>
                  </a:lnTo>
                  <a:lnTo>
                    <a:pt x="35496" y="41313"/>
                  </a:lnTo>
                  <a:lnTo>
                    <a:pt x="35496" y="3916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970264" y="1757303"/>
              <a:ext cx="277958" cy="358244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116802" y="1259090"/>
              <a:ext cx="1152525" cy="915035"/>
            </a:xfrm>
            <a:custGeom>
              <a:avLst/>
              <a:gdLst/>
              <a:ahLst/>
              <a:cxnLst/>
              <a:rect l="l" t="t" r="r" b="b"/>
              <a:pathLst>
                <a:path w="1152525" h="915035">
                  <a:moveTo>
                    <a:pt x="831767" y="878897"/>
                  </a:moveTo>
                  <a:lnTo>
                    <a:pt x="1152313" y="878897"/>
                  </a:lnTo>
                  <a:lnTo>
                    <a:pt x="1152313" y="475055"/>
                  </a:lnTo>
                  <a:lnTo>
                    <a:pt x="831767" y="475055"/>
                  </a:lnTo>
                  <a:lnTo>
                    <a:pt x="831767" y="878897"/>
                  </a:lnTo>
                  <a:close/>
                </a:path>
                <a:path w="1152525" h="915035">
                  <a:moveTo>
                    <a:pt x="19056" y="914510"/>
                  </a:moveTo>
                  <a:lnTo>
                    <a:pt x="936418" y="914510"/>
                  </a:lnTo>
                </a:path>
                <a:path w="1152525" h="915035">
                  <a:moveTo>
                    <a:pt x="917312" y="0"/>
                  </a:moveTo>
                  <a:lnTo>
                    <a:pt x="0" y="0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807781" y="1477390"/>
              <a:ext cx="285750" cy="495934"/>
            </a:xfrm>
            <a:custGeom>
              <a:avLst/>
              <a:gdLst/>
              <a:ahLst/>
              <a:cxnLst/>
              <a:rect l="l" t="t" r="r" b="b"/>
              <a:pathLst>
                <a:path w="285750" h="495935">
                  <a:moveTo>
                    <a:pt x="25260" y="59486"/>
                  </a:moveTo>
                  <a:lnTo>
                    <a:pt x="21717" y="59486"/>
                  </a:lnTo>
                  <a:lnTo>
                    <a:pt x="16827" y="58051"/>
                  </a:lnTo>
                  <a:lnTo>
                    <a:pt x="15062" y="53784"/>
                  </a:lnTo>
                  <a:lnTo>
                    <a:pt x="15062" y="0"/>
                  </a:lnTo>
                  <a:lnTo>
                    <a:pt x="13741" y="0"/>
                  </a:lnTo>
                  <a:lnTo>
                    <a:pt x="10185" y="4279"/>
                  </a:lnTo>
                  <a:lnTo>
                    <a:pt x="3086" y="5702"/>
                  </a:lnTo>
                  <a:lnTo>
                    <a:pt x="0" y="5702"/>
                  </a:lnTo>
                  <a:lnTo>
                    <a:pt x="0" y="7835"/>
                  </a:lnTo>
                  <a:lnTo>
                    <a:pt x="6197" y="7835"/>
                  </a:lnTo>
                  <a:lnTo>
                    <a:pt x="8851" y="8559"/>
                  </a:lnTo>
                  <a:lnTo>
                    <a:pt x="9740" y="11036"/>
                  </a:lnTo>
                  <a:lnTo>
                    <a:pt x="9740" y="53784"/>
                  </a:lnTo>
                  <a:lnTo>
                    <a:pt x="8407" y="58051"/>
                  </a:lnTo>
                  <a:lnTo>
                    <a:pt x="3086" y="59486"/>
                  </a:lnTo>
                  <a:lnTo>
                    <a:pt x="0" y="59486"/>
                  </a:lnTo>
                  <a:lnTo>
                    <a:pt x="0" y="61620"/>
                  </a:lnTo>
                  <a:lnTo>
                    <a:pt x="25260" y="61620"/>
                  </a:lnTo>
                  <a:lnTo>
                    <a:pt x="25260" y="59486"/>
                  </a:lnTo>
                  <a:close/>
                </a:path>
                <a:path w="285750" h="495935">
                  <a:moveTo>
                    <a:pt x="285508" y="475056"/>
                  </a:moveTo>
                  <a:lnTo>
                    <a:pt x="276199" y="475056"/>
                  </a:lnTo>
                  <a:lnTo>
                    <a:pt x="276199" y="434111"/>
                  </a:lnTo>
                  <a:lnTo>
                    <a:pt x="272656" y="434111"/>
                  </a:lnTo>
                  <a:lnTo>
                    <a:pt x="270878" y="437019"/>
                  </a:lnTo>
                  <a:lnTo>
                    <a:pt x="270878" y="443014"/>
                  </a:lnTo>
                  <a:lnTo>
                    <a:pt x="270878" y="475056"/>
                  </a:lnTo>
                  <a:lnTo>
                    <a:pt x="250494" y="475056"/>
                  </a:lnTo>
                  <a:lnTo>
                    <a:pt x="270446" y="443014"/>
                  </a:lnTo>
                  <a:lnTo>
                    <a:pt x="270878" y="443014"/>
                  </a:lnTo>
                  <a:lnTo>
                    <a:pt x="270878" y="437019"/>
                  </a:lnTo>
                  <a:lnTo>
                    <a:pt x="247383" y="475424"/>
                  </a:lnTo>
                  <a:lnTo>
                    <a:pt x="247383" y="477202"/>
                  </a:lnTo>
                  <a:lnTo>
                    <a:pt x="270891" y="477202"/>
                  </a:lnTo>
                  <a:lnTo>
                    <a:pt x="270891" y="488950"/>
                  </a:lnTo>
                  <a:lnTo>
                    <a:pt x="269557" y="492506"/>
                  </a:lnTo>
                  <a:lnTo>
                    <a:pt x="265569" y="493585"/>
                  </a:lnTo>
                  <a:lnTo>
                    <a:pt x="261569" y="493585"/>
                  </a:lnTo>
                  <a:lnTo>
                    <a:pt x="261569" y="495719"/>
                  </a:lnTo>
                  <a:lnTo>
                    <a:pt x="284632" y="495719"/>
                  </a:lnTo>
                  <a:lnTo>
                    <a:pt x="284632" y="493585"/>
                  </a:lnTo>
                  <a:lnTo>
                    <a:pt x="281520" y="493585"/>
                  </a:lnTo>
                  <a:lnTo>
                    <a:pt x="277533" y="492506"/>
                  </a:lnTo>
                  <a:lnTo>
                    <a:pt x="276199" y="488950"/>
                  </a:lnTo>
                  <a:lnTo>
                    <a:pt x="276199" y="477202"/>
                  </a:lnTo>
                  <a:lnTo>
                    <a:pt x="285508" y="477202"/>
                  </a:lnTo>
                  <a:lnTo>
                    <a:pt x="285508" y="47505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328497" y="2277230"/>
              <a:ext cx="2513330" cy="92710"/>
            </a:xfrm>
            <a:custGeom>
              <a:avLst/>
              <a:gdLst/>
              <a:ahLst/>
              <a:cxnLst/>
              <a:rect l="l" t="t" r="r" b="b"/>
              <a:pathLst>
                <a:path w="2513329" h="92710">
                  <a:moveTo>
                    <a:pt x="0" y="0"/>
                  </a:moveTo>
                  <a:lnTo>
                    <a:pt x="0" y="53774"/>
                  </a:lnTo>
                </a:path>
                <a:path w="2513329" h="92710">
                  <a:moveTo>
                    <a:pt x="2512991" y="53774"/>
                  </a:moveTo>
                  <a:lnTo>
                    <a:pt x="2512991" y="0"/>
                  </a:lnTo>
                </a:path>
                <a:path w="2513329" h="92710">
                  <a:moveTo>
                    <a:pt x="47887" y="92234"/>
                  </a:moveTo>
                  <a:lnTo>
                    <a:pt x="2465534" y="92234"/>
                  </a:lnTo>
                </a:path>
                <a:path w="2513329" h="92710">
                  <a:moveTo>
                    <a:pt x="0" y="53774"/>
                  </a:moveTo>
                  <a:lnTo>
                    <a:pt x="6656" y="73004"/>
                  </a:lnTo>
                  <a:lnTo>
                    <a:pt x="23950" y="86892"/>
                  </a:lnTo>
                  <a:lnTo>
                    <a:pt x="47887" y="92234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2836770" y="23694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86" y="0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1132533" y="1155464"/>
              <a:ext cx="2709545" cy="1214120"/>
            </a:xfrm>
            <a:custGeom>
              <a:avLst/>
              <a:gdLst/>
              <a:ahLst/>
              <a:cxnLst/>
              <a:rect l="l" t="t" r="r" b="b"/>
              <a:pathLst>
                <a:path w="2709545" h="1214120">
                  <a:moveTo>
                    <a:pt x="2661498" y="1214001"/>
                  </a:moveTo>
                  <a:lnTo>
                    <a:pt x="2685042" y="1208659"/>
                  </a:lnTo>
                  <a:lnTo>
                    <a:pt x="2702791" y="1194770"/>
                  </a:lnTo>
                  <a:lnTo>
                    <a:pt x="2708955" y="1175540"/>
                  </a:lnTo>
                </a:path>
                <a:path w="2709545" h="1214120">
                  <a:moveTo>
                    <a:pt x="2594566" y="1121766"/>
                  </a:moveTo>
                  <a:lnTo>
                    <a:pt x="310795" y="1121766"/>
                  </a:lnTo>
                </a:path>
                <a:path w="2709545" h="1214120">
                  <a:moveTo>
                    <a:pt x="1920687" y="1087226"/>
                  </a:moveTo>
                  <a:lnTo>
                    <a:pt x="984268" y="1087226"/>
                  </a:lnTo>
                </a:path>
                <a:path w="2709545" h="1214120">
                  <a:moveTo>
                    <a:pt x="974950" y="0"/>
                  </a:moveTo>
                  <a:lnTo>
                    <a:pt x="1930424" y="0"/>
                  </a:lnTo>
                </a:path>
                <a:path w="2709545" h="1214120">
                  <a:moveTo>
                    <a:pt x="984268" y="34538"/>
                  </a:moveTo>
                  <a:lnTo>
                    <a:pt x="1920687" y="34538"/>
                  </a:lnTo>
                </a:path>
                <a:path w="2709545" h="1214120">
                  <a:moveTo>
                    <a:pt x="984268" y="34538"/>
                  </a:moveTo>
                  <a:lnTo>
                    <a:pt x="870768" y="42730"/>
                  </a:lnTo>
                  <a:lnTo>
                    <a:pt x="760373" y="66233"/>
                  </a:lnTo>
                  <a:lnTo>
                    <a:pt x="657066" y="105047"/>
                  </a:lnTo>
                  <a:lnTo>
                    <a:pt x="563509" y="157750"/>
                  </a:lnTo>
                  <a:lnTo>
                    <a:pt x="482821" y="222563"/>
                  </a:lnTo>
                  <a:lnTo>
                    <a:pt x="417652" y="297706"/>
                  </a:lnTo>
                  <a:lnTo>
                    <a:pt x="369321" y="381043"/>
                  </a:lnTo>
                  <a:lnTo>
                    <a:pt x="339614" y="469359"/>
                  </a:lnTo>
                  <a:lnTo>
                    <a:pt x="329864" y="560875"/>
                  </a:lnTo>
                  <a:lnTo>
                    <a:pt x="339614" y="652404"/>
                  </a:lnTo>
                  <a:lnTo>
                    <a:pt x="369321" y="740720"/>
                  </a:lnTo>
                  <a:lnTo>
                    <a:pt x="417652" y="824057"/>
                  </a:lnTo>
                  <a:lnTo>
                    <a:pt x="482821" y="899188"/>
                  </a:lnTo>
                  <a:lnTo>
                    <a:pt x="563509" y="964001"/>
                  </a:lnTo>
                  <a:lnTo>
                    <a:pt x="657066" y="1016716"/>
                  </a:lnTo>
                  <a:lnTo>
                    <a:pt x="760373" y="1055530"/>
                  </a:lnTo>
                  <a:lnTo>
                    <a:pt x="870768" y="1079033"/>
                  </a:lnTo>
                  <a:lnTo>
                    <a:pt x="984268" y="1087226"/>
                  </a:lnTo>
                </a:path>
                <a:path w="2709545" h="1214120">
                  <a:moveTo>
                    <a:pt x="984268" y="103984"/>
                  </a:moveTo>
                  <a:lnTo>
                    <a:pt x="885399" y="110744"/>
                  </a:lnTo>
                  <a:lnTo>
                    <a:pt x="790067" y="131405"/>
                  </a:lnTo>
                  <a:lnTo>
                    <a:pt x="700073" y="164880"/>
                  </a:lnTo>
                  <a:lnTo>
                    <a:pt x="618929" y="210811"/>
                  </a:lnTo>
                  <a:lnTo>
                    <a:pt x="548878" y="267086"/>
                  </a:lnTo>
                  <a:lnTo>
                    <a:pt x="492128" y="332257"/>
                  </a:lnTo>
                  <a:lnTo>
                    <a:pt x="450009" y="404546"/>
                  </a:lnTo>
                  <a:lnTo>
                    <a:pt x="424296" y="481469"/>
                  </a:lnTo>
                  <a:lnTo>
                    <a:pt x="415877" y="560875"/>
                  </a:lnTo>
                </a:path>
                <a:path w="2709545" h="1214120">
                  <a:moveTo>
                    <a:pt x="415877" y="560875"/>
                  </a:moveTo>
                  <a:lnTo>
                    <a:pt x="424296" y="640294"/>
                  </a:lnTo>
                  <a:lnTo>
                    <a:pt x="450009" y="717217"/>
                  </a:lnTo>
                  <a:lnTo>
                    <a:pt x="492128" y="789506"/>
                  </a:lnTo>
                  <a:lnTo>
                    <a:pt x="548878" y="854677"/>
                  </a:lnTo>
                  <a:lnTo>
                    <a:pt x="618929" y="910939"/>
                  </a:lnTo>
                  <a:lnTo>
                    <a:pt x="700073" y="956883"/>
                  </a:lnTo>
                  <a:lnTo>
                    <a:pt x="790067" y="990358"/>
                  </a:lnTo>
                  <a:lnTo>
                    <a:pt x="885399" y="1011019"/>
                  </a:lnTo>
                  <a:lnTo>
                    <a:pt x="984268" y="1018137"/>
                  </a:lnTo>
                </a:path>
                <a:path w="2709545" h="1214120">
                  <a:moveTo>
                    <a:pt x="415877" y="560875"/>
                  </a:moveTo>
                  <a:lnTo>
                    <a:pt x="735979" y="560875"/>
                  </a:lnTo>
                </a:path>
                <a:path w="2709545" h="1214120">
                  <a:moveTo>
                    <a:pt x="510753" y="0"/>
                  </a:moveTo>
                  <a:lnTo>
                    <a:pt x="191094" y="0"/>
                  </a:lnTo>
                </a:path>
                <a:path w="2709545" h="1214120">
                  <a:moveTo>
                    <a:pt x="191094" y="92233"/>
                  </a:moveTo>
                  <a:lnTo>
                    <a:pt x="591441" y="92233"/>
                  </a:lnTo>
                </a:path>
                <a:path w="2709545" h="1214120">
                  <a:moveTo>
                    <a:pt x="172026" y="891353"/>
                  </a:moveTo>
                  <a:lnTo>
                    <a:pt x="172026" y="230397"/>
                  </a:lnTo>
                </a:path>
                <a:path w="2709545" h="1214120">
                  <a:moveTo>
                    <a:pt x="286858" y="179832"/>
                  </a:moveTo>
                  <a:lnTo>
                    <a:pt x="286858" y="941931"/>
                  </a:lnTo>
                </a:path>
                <a:path w="2709545" h="1214120">
                  <a:moveTo>
                    <a:pt x="0" y="153833"/>
                  </a:moveTo>
                  <a:lnTo>
                    <a:pt x="0" y="967918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127904" y="2118752"/>
              <a:ext cx="200353" cy="163106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199481" y="1370551"/>
              <a:ext cx="382270" cy="906780"/>
            </a:xfrm>
            <a:custGeom>
              <a:avLst/>
              <a:gdLst/>
              <a:ahLst/>
              <a:cxnLst/>
              <a:rect l="l" t="t" r="r" b="b"/>
              <a:pathLst>
                <a:path w="382269" h="906780">
                  <a:moveTo>
                    <a:pt x="382173" y="906679"/>
                  </a:moveTo>
                  <a:lnTo>
                    <a:pt x="382173" y="648845"/>
                  </a:lnTo>
                </a:path>
                <a:path w="382269" h="906780">
                  <a:moveTo>
                    <a:pt x="124146" y="906679"/>
                  </a:moveTo>
                  <a:lnTo>
                    <a:pt x="129015" y="906679"/>
                  </a:lnTo>
                </a:path>
                <a:path w="382269" h="906780">
                  <a:moveTo>
                    <a:pt x="243847" y="814443"/>
                  </a:moveTo>
                  <a:lnTo>
                    <a:pt x="124146" y="814443"/>
                  </a:lnTo>
                </a:path>
                <a:path w="382269" h="906780">
                  <a:moveTo>
                    <a:pt x="243847" y="906679"/>
                  </a:moveTo>
                  <a:lnTo>
                    <a:pt x="243847" y="814443"/>
                  </a:lnTo>
                </a:path>
                <a:path w="382269" h="906780">
                  <a:moveTo>
                    <a:pt x="47884" y="691589"/>
                  </a:moveTo>
                  <a:lnTo>
                    <a:pt x="47884" y="0"/>
                  </a:lnTo>
                </a:path>
                <a:path w="382269" h="906780">
                  <a:moveTo>
                    <a:pt x="0" y="691589"/>
                  </a:moveTo>
                  <a:lnTo>
                    <a:pt x="0" y="0"/>
                  </a:lnTo>
                </a:path>
                <a:path w="382269" h="906780">
                  <a:moveTo>
                    <a:pt x="105078" y="572281"/>
                  </a:moveTo>
                  <a:lnTo>
                    <a:pt x="47884" y="572281"/>
                  </a:lnTo>
                </a:path>
                <a:path w="382269" h="906780">
                  <a:moveTo>
                    <a:pt x="105078" y="610749"/>
                  </a:moveTo>
                  <a:lnTo>
                    <a:pt x="47884" y="610749"/>
                  </a:lnTo>
                </a:path>
                <a:path w="382269" h="906780">
                  <a:moveTo>
                    <a:pt x="47884" y="691589"/>
                  </a:moveTo>
                  <a:lnTo>
                    <a:pt x="0" y="691589"/>
                  </a:lnTo>
                </a:path>
                <a:path w="382269" h="906780">
                  <a:moveTo>
                    <a:pt x="47884" y="752830"/>
                  </a:moveTo>
                  <a:lnTo>
                    <a:pt x="47884" y="691589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" name="object 2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299930" y="2026515"/>
              <a:ext cx="281725" cy="101501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1132533" y="1155464"/>
              <a:ext cx="449580" cy="668655"/>
            </a:xfrm>
            <a:custGeom>
              <a:avLst/>
              <a:gdLst/>
              <a:ahLst/>
              <a:cxnLst/>
              <a:rect l="l" t="t" r="r" b="b"/>
              <a:pathLst>
                <a:path w="449580" h="668655">
                  <a:moveTo>
                    <a:pt x="286858" y="668431"/>
                  </a:moveTo>
                  <a:lnTo>
                    <a:pt x="334733" y="668431"/>
                  </a:lnTo>
                </a:path>
                <a:path w="449580" h="668655">
                  <a:moveTo>
                    <a:pt x="334733" y="668431"/>
                  </a:moveTo>
                  <a:lnTo>
                    <a:pt x="343608" y="668431"/>
                  </a:lnTo>
                </a:path>
                <a:path w="449580" h="668655">
                  <a:moveTo>
                    <a:pt x="334733" y="453332"/>
                  </a:moveTo>
                  <a:lnTo>
                    <a:pt x="343608" y="453332"/>
                  </a:lnTo>
                </a:path>
                <a:path w="449580" h="668655">
                  <a:moveTo>
                    <a:pt x="286858" y="453332"/>
                  </a:moveTo>
                  <a:lnTo>
                    <a:pt x="334733" y="453332"/>
                  </a:lnTo>
                </a:path>
                <a:path w="449580" h="668655">
                  <a:moveTo>
                    <a:pt x="191094" y="0"/>
                  </a:moveTo>
                  <a:lnTo>
                    <a:pt x="132125" y="7476"/>
                  </a:lnTo>
                  <a:lnTo>
                    <a:pt x="78919" y="29558"/>
                  </a:lnTo>
                  <a:lnTo>
                    <a:pt x="36798" y="63379"/>
                  </a:lnTo>
                  <a:lnTo>
                    <a:pt x="9310" y="106122"/>
                  </a:lnTo>
                  <a:lnTo>
                    <a:pt x="0" y="153833"/>
                  </a:lnTo>
                </a:path>
                <a:path w="449580" h="668655">
                  <a:moveTo>
                    <a:pt x="191094" y="92233"/>
                  </a:moveTo>
                  <a:lnTo>
                    <a:pt x="152957" y="100426"/>
                  </a:lnTo>
                  <a:lnTo>
                    <a:pt x="125025" y="122854"/>
                  </a:lnTo>
                  <a:lnTo>
                    <a:pt x="114831" y="153833"/>
                  </a:lnTo>
                </a:path>
                <a:path w="449580" h="668655">
                  <a:moveTo>
                    <a:pt x="449121" y="257830"/>
                  </a:moveTo>
                  <a:lnTo>
                    <a:pt x="449121" y="92233"/>
                  </a:lnTo>
                </a:path>
                <a:path w="449580" h="668655">
                  <a:moveTo>
                    <a:pt x="114831" y="334395"/>
                  </a:moveTo>
                  <a:lnTo>
                    <a:pt x="172026" y="334395"/>
                  </a:lnTo>
                </a:path>
                <a:path w="449580" h="668655">
                  <a:moveTo>
                    <a:pt x="114831" y="295927"/>
                  </a:moveTo>
                  <a:lnTo>
                    <a:pt x="172026" y="295927"/>
                  </a:lnTo>
                </a:path>
                <a:path w="449580" h="668655">
                  <a:moveTo>
                    <a:pt x="114831" y="215087"/>
                  </a:moveTo>
                  <a:lnTo>
                    <a:pt x="114831" y="153833"/>
                  </a:lnTo>
                </a:path>
                <a:path w="449580" h="668655">
                  <a:moveTo>
                    <a:pt x="114831" y="215087"/>
                  </a:moveTo>
                  <a:lnTo>
                    <a:pt x="66947" y="215087"/>
                  </a:lnTo>
                </a:path>
                <a:path w="449580" h="668655">
                  <a:moveTo>
                    <a:pt x="219913" y="153833"/>
                  </a:moveTo>
                  <a:lnTo>
                    <a:pt x="195963" y="158825"/>
                  </a:lnTo>
                  <a:lnTo>
                    <a:pt x="178669" y="173073"/>
                  </a:lnTo>
                  <a:lnTo>
                    <a:pt x="172026" y="192300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1304559" y="1347765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-4622" y="5517"/>
                  </a:moveTo>
                  <a:lnTo>
                    <a:pt x="4622" y="5517"/>
                  </a:lnTo>
                </a:path>
              </a:pathLst>
            </a:custGeom>
            <a:ln w="110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1304559" y="1309297"/>
              <a:ext cx="277495" cy="92710"/>
            </a:xfrm>
            <a:custGeom>
              <a:avLst/>
              <a:gdLst/>
              <a:ahLst/>
              <a:cxnLst/>
              <a:rect l="l" t="t" r="r" b="b"/>
              <a:pathLst>
                <a:path w="277494" h="92709">
                  <a:moveTo>
                    <a:pt x="0" y="49502"/>
                  </a:moveTo>
                  <a:lnTo>
                    <a:pt x="0" y="76564"/>
                  </a:lnTo>
                </a:path>
                <a:path w="277494" h="92709">
                  <a:moveTo>
                    <a:pt x="114831" y="25999"/>
                  </a:moveTo>
                  <a:lnTo>
                    <a:pt x="114831" y="0"/>
                  </a:lnTo>
                </a:path>
                <a:path w="277494" h="92709">
                  <a:moveTo>
                    <a:pt x="114831" y="0"/>
                  </a:moveTo>
                  <a:lnTo>
                    <a:pt x="175132" y="0"/>
                  </a:lnTo>
                </a:path>
                <a:path w="277494" h="92709">
                  <a:moveTo>
                    <a:pt x="114831" y="0"/>
                  </a:moveTo>
                  <a:lnTo>
                    <a:pt x="47887" y="0"/>
                  </a:lnTo>
                </a:path>
                <a:path w="277494" h="92709">
                  <a:moveTo>
                    <a:pt x="114831" y="92245"/>
                  </a:moveTo>
                  <a:lnTo>
                    <a:pt x="175132" y="92245"/>
                  </a:lnTo>
                </a:path>
                <a:path w="277494" h="92709">
                  <a:moveTo>
                    <a:pt x="175132" y="92245"/>
                  </a:moveTo>
                  <a:lnTo>
                    <a:pt x="277095" y="92245"/>
                  </a:lnTo>
                </a:path>
                <a:path w="277494" h="92709">
                  <a:moveTo>
                    <a:pt x="175132" y="0"/>
                  </a:moveTo>
                  <a:lnTo>
                    <a:pt x="175132" y="92245"/>
                  </a:lnTo>
                </a:path>
                <a:path w="277494" h="92709">
                  <a:moveTo>
                    <a:pt x="175132" y="0"/>
                  </a:moveTo>
                  <a:lnTo>
                    <a:pt x="277095" y="0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7" name="object 2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952566" y="2030432"/>
              <a:ext cx="187925" cy="212257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643286" y="1063181"/>
              <a:ext cx="1419860" cy="968375"/>
            </a:xfrm>
            <a:custGeom>
              <a:avLst/>
              <a:gdLst/>
              <a:ahLst/>
              <a:cxnLst/>
              <a:rect l="l" t="t" r="r" b="b"/>
              <a:pathLst>
                <a:path w="1419860" h="968375">
                  <a:moveTo>
                    <a:pt x="492572" y="967967"/>
                  </a:moveTo>
                  <a:lnTo>
                    <a:pt x="225226" y="967967"/>
                  </a:lnTo>
                </a:path>
                <a:path w="1419860" h="968375">
                  <a:moveTo>
                    <a:pt x="225226" y="967967"/>
                  </a:moveTo>
                  <a:lnTo>
                    <a:pt x="225226" y="653158"/>
                  </a:lnTo>
                </a:path>
                <a:path w="1419860" h="968375">
                  <a:moveTo>
                    <a:pt x="30593" y="101179"/>
                  </a:moveTo>
                  <a:lnTo>
                    <a:pt x="0" y="92282"/>
                  </a:lnTo>
                </a:path>
                <a:path w="1419860" h="968375">
                  <a:moveTo>
                    <a:pt x="30593" y="101179"/>
                  </a:moveTo>
                  <a:lnTo>
                    <a:pt x="47887" y="92282"/>
                  </a:lnTo>
                </a:path>
                <a:path w="1419860" h="968375">
                  <a:moveTo>
                    <a:pt x="1419671" y="0"/>
                  </a:moveTo>
                  <a:lnTo>
                    <a:pt x="464196" y="0"/>
                  </a:lnTo>
                </a:path>
                <a:path w="1419860" h="968375">
                  <a:moveTo>
                    <a:pt x="464196" y="0"/>
                  </a:moveTo>
                  <a:lnTo>
                    <a:pt x="355133" y="6054"/>
                  </a:lnTo>
                  <a:lnTo>
                    <a:pt x="248289" y="23602"/>
                  </a:lnTo>
                  <a:lnTo>
                    <a:pt x="145425" y="52764"/>
                  </a:lnTo>
                  <a:lnTo>
                    <a:pt x="47887" y="92282"/>
                  </a:lnTo>
                </a:path>
                <a:path w="1419860" h="968375">
                  <a:moveTo>
                    <a:pt x="464196" y="92282"/>
                  </a:moveTo>
                  <a:lnTo>
                    <a:pt x="363121" y="98337"/>
                  </a:lnTo>
                  <a:lnTo>
                    <a:pt x="264251" y="115785"/>
                  </a:lnTo>
                  <a:lnTo>
                    <a:pt x="169363" y="144985"/>
                  </a:lnTo>
                  <a:lnTo>
                    <a:pt x="80688" y="184516"/>
                  </a:lnTo>
                </a:path>
                <a:path w="1419860" h="968375">
                  <a:moveTo>
                    <a:pt x="473515" y="126820"/>
                  </a:moveTo>
                  <a:lnTo>
                    <a:pt x="473515" y="195909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3278911" y="1477390"/>
              <a:ext cx="33655" cy="62865"/>
            </a:xfrm>
            <a:custGeom>
              <a:avLst/>
              <a:gdLst/>
              <a:ahLst/>
              <a:cxnLst/>
              <a:rect l="l" t="t" r="r" b="b"/>
              <a:pathLst>
                <a:path w="33654" h="62865">
                  <a:moveTo>
                    <a:pt x="33159" y="43091"/>
                  </a:moveTo>
                  <a:lnTo>
                    <a:pt x="30568" y="36322"/>
                  </a:lnTo>
                  <a:lnTo>
                    <a:pt x="26987" y="32410"/>
                  </a:lnTo>
                  <a:lnTo>
                    <a:pt x="19837" y="28841"/>
                  </a:lnTo>
                  <a:lnTo>
                    <a:pt x="23050" y="27432"/>
                  </a:lnTo>
                  <a:lnTo>
                    <a:pt x="28346" y="23152"/>
                  </a:lnTo>
                  <a:lnTo>
                    <a:pt x="29210" y="21018"/>
                  </a:lnTo>
                  <a:lnTo>
                    <a:pt x="30937" y="13893"/>
                  </a:lnTo>
                  <a:lnTo>
                    <a:pt x="30568" y="11036"/>
                  </a:lnTo>
                  <a:lnTo>
                    <a:pt x="26504" y="4635"/>
                  </a:lnTo>
                  <a:lnTo>
                    <a:pt x="22555" y="1422"/>
                  </a:lnTo>
                  <a:lnTo>
                    <a:pt x="15405" y="0"/>
                  </a:lnTo>
                  <a:lnTo>
                    <a:pt x="11950" y="368"/>
                  </a:lnTo>
                  <a:lnTo>
                    <a:pt x="5295" y="3200"/>
                  </a:lnTo>
                  <a:lnTo>
                    <a:pt x="3073" y="5346"/>
                  </a:lnTo>
                  <a:lnTo>
                    <a:pt x="863" y="12115"/>
                  </a:lnTo>
                  <a:lnTo>
                    <a:pt x="2095" y="16027"/>
                  </a:lnTo>
                  <a:lnTo>
                    <a:pt x="4318" y="17094"/>
                  </a:lnTo>
                  <a:lnTo>
                    <a:pt x="7023" y="16027"/>
                  </a:lnTo>
                  <a:lnTo>
                    <a:pt x="7518" y="13182"/>
                  </a:lnTo>
                  <a:lnTo>
                    <a:pt x="7023" y="11404"/>
                  </a:lnTo>
                  <a:lnTo>
                    <a:pt x="6159" y="7480"/>
                  </a:lnTo>
                  <a:lnTo>
                    <a:pt x="9245" y="3568"/>
                  </a:lnTo>
                  <a:lnTo>
                    <a:pt x="14173" y="2146"/>
                  </a:lnTo>
                  <a:lnTo>
                    <a:pt x="16395" y="2146"/>
                  </a:lnTo>
                  <a:lnTo>
                    <a:pt x="22059" y="6057"/>
                  </a:lnTo>
                  <a:lnTo>
                    <a:pt x="23050" y="7480"/>
                  </a:lnTo>
                  <a:lnTo>
                    <a:pt x="24777" y="14960"/>
                  </a:lnTo>
                  <a:lnTo>
                    <a:pt x="24282" y="18173"/>
                  </a:lnTo>
                  <a:lnTo>
                    <a:pt x="21691" y="24574"/>
                  </a:lnTo>
                  <a:lnTo>
                    <a:pt x="18605" y="26365"/>
                  </a:lnTo>
                  <a:lnTo>
                    <a:pt x="11455" y="28143"/>
                  </a:lnTo>
                  <a:lnTo>
                    <a:pt x="11455" y="30276"/>
                  </a:lnTo>
                  <a:lnTo>
                    <a:pt x="18605" y="30988"/>
                  </a:lnTo>
                  <a:lnTo>
                    <a:pt x="23914" y="34201"/>
                  </a:lnTo>
                  <a:lnTo>
                    <a:pt x="25641" y="36677"/>
                  </a:lnTo>
                  <a:lnTo>
                    <a:pt x="26987" y="44513"/>
                  </a:lnTo>
                  <a:lnTo>
                    <a:pt x="26504" y="50215"/>
                  </a:lnTo>
                  <a:lnTo>
                    <a:pt x="23914" y="56273"/>
                  </a:lnTo>
                  <a:lnTo>
                    <a:pt x="21196" y="58407"/>
                  </a:lnTo>
                  <a:lnTo>
                    <a:pt x="14173" y="60185"/>
                  </a:lnTo>
                  <a:lnTo>
                    <a:pt x="8750" y="58762"/>
                  </a:lnTo>
                  <a:lnTo>
                    <a:pt x="6159" y="55206"/>
                  </a:lnTo>
                  <a:lnTo>
                    <a:pt x="6527" y="52705"/>
                  </a:lnTo>
                  <a:lnTo>
                    <a:pt x="7518" y="49504"/>
                  </a:lnTo>
                  <a:lnTo>
                    <a:pt x="6527" y="47015"/>
                  </a:lnTo>
                  <a:lnTo>
                    <a:pt x="3454" y="45237"/>
                  </a:lnTo>
                  <a:lnTo>
                    <a:pt x="1231" y="46659"/>
                  </a:lnTo>
                  <a:lnTo>
                    <a:pt x="0" y="50571"/>
                  </a:lnTo>
                  <a:lnTo>
                    <a:pt x="0" y="52705"/>
                  </a:lnTo>
                  <a:lnTo>
                    <a:pt x="4318" y="58762"/>
                  </a:lnTo>
                  <a:lnTo>
                    <a:pt x="7886" y="60896"/>
                  </a:lnTo>
                  <a:lnTo>
                    <a:pt x="15036" y="62318"/>
                  </a:lnTo>
                  <a:lnTo>
                    <a:pt x="15405" y="62318"/>
                  </a:lnTo>
                  <a:lnTo>
                    <a:pt x="22555" y="60896"/>
                  </a:lnTo>
                  <a:lnTo>
                    <a:pt x="28346" y="57340"/>
                  </a:lnTo>
                  <a:lnTo>
                    <a:pt x="31800" y="51993"/>
                  </a:lnTo>
                  <a:lnTo>
                    <a:pt x="33159" y="45237"/>
                  </a:lnTo>
                  <a:lnTo>
                    <a:pt x="33159" y="43091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3053220" y="1155464"/>
              <a:ext cx="793750" cy="1087755"/>
            </a:xfrm>
            <a:custGeom>
              <a:avLst/>
              <a:gdLst/>
              <a:ahLst/>
              <a:cxnLst/>
              <a:rect l="l" t="t" r="r" b="b"/>
              <a:pathLst>
                <a:path w="793750" h="1087755">
                  <a:moveTo>
                    <a:pt x="0" y="1087226"/>
                  </a:moveTo>
                  <a:lnTo>
                    <a:pt x="113895" y="1079033"/>
                  </a:lnTo>
                  <a:lnTo>
                    <a:pt x="223845" y="1055530"/>
                  </a:lnTo>
                  <a:lnTo>
                    <a:pt x="327140" y="1016716"/>
                  </a:lnTo>
                  <a:lnTo>
                    <a:pt x="420697" y="964001"/>
                  </a:lnTo>
                  <a:lnTo>
                    <a:pt x="501434" y="899188"/>
                  </a:lnTo>
                  <a:lnTo>
                    <a:pt x="567010" y="824057"/>
                  </a:lnTo>
                  <a:lnTo>
                    <a:pt x="615329" y="740720"/>
                  </a:lnTo>
                  <a:lnTo>
                    <a:pt x="644666" y="652404"/>
                  </a:lnTo>
                  <a:lnTo>
                    <a:pt x="654774" y="560875"/>
                  </a:lnTo>
                  <a:lnTo>
                    <a:pt x="644666" y="469359"/>
                  </a:lnTo>
                  <a:lnTo>
                    <a:pt x="615329" y="381043"/>
                  </a:lnTo>
                  <a:lnTo>
                    <a:pt x="567010" y="297706"/>
                  </a:lnTo>
                  <a:lnTo>
                    <a:pt x="501434" y="222563"/>
                  </a:lnTo>
                  <a:lnTo>
                    <a:pt x="420697" y="157750"/>
                  </a:lnTo>
                  <a:lnTo>
                    <a:pt x="327140" y="105047"/>
                  </a:lnTo>
                  <a:lnTo>
                    <a:pt x="223845" y="66233"/>
                  </a:lnTo>
                  <a:lnTo>
                    <a:pt x="113895" y="42730"/>
                  </a:lnTo>
                  <a:lnTo>
                    <a:pt x="0" y="34538"/>
                  </a:lnTo>
                </a:path>
                <a:path w="793750" h="1087755">
                  <a:moveTo>
                    <a:pt x="568859" y="560875"/>
                  </a:moveTo>
                  <a:lnTo>
                    <a:pt x="559984" y="481469"/>
                  </a:lnTo>
                  <a:lnTo>
                    <a:pt x="534222" y="404546"/>
                  </a:lnTo>
                  <a:lnTo>
                    <a:pt x="492559" y="332257"/>
                  </a:lnTo>
                  <a:lnTo>
                    <a:pt x="435735" y="267086"/>
                  </a:lnTo>
                  <a:lnTo>
                    <a:pt x="365721" y="210811"/>
                  </a:lnTo>
                  <a:lnTo>
                    <a:pt x="284121" y="164880"/>
                  </a:lnTo>
                  <a:lnTo>
                    <a:pt x="194632" y="131405"/>
                  </a:lnTo>
                  <a:lnTo>
                    <a:pt x="98857" y="110744"/>
                  </a:lnTo>
                  <a:lnTo>
                    <a:pt x="0" y="103984"/>
                  </a:lnTo>
                </a:path>
                <a:path w="793750" h="1087755">
                  <a:moveTo>
                    <a:pt x="0" y="1018137"/>
                  </a:moveTo>
                  <a:lnTo>
                    <a:pt x="98857" y="1011019"/>
                  </a:lnTo>
                  <a:lnTo>
                    <a:pt x="194632" y="990358"/>
                  </a:lnTo>
                  <a:lnTo>
                    <a:pt x="284121" y="956883"/>
                  </a:lnTo>
                  <a:lnTo>
                    <a:pt x="365721" y="910939"/>
                  </a:lnTo>
                  <a:lnTo>
                    <a:pt x="435735" y="854677"/>
                  </a:lnTo>
                  <a:lnTo>
                    <a:pt x="492559" y="789506"/>
                  </a:lnTo>
                  <a:lnTo>
                    <a:pt x="534222" y="717217"/>
                  </a:lnTo>
                  <a:lnTo>
                    <a:pt x="559984" y="640294"/>
                  </a:lnTo>
                  <a:lnTo>
                    <a:pt x="568859" y="560875"/>
                  </a:lnTo>
                </a:path>
                <a:path w="793750" h="1087755">
                  <a:moveTo>
                    <a:pt x="568859" y="560875"/>
                  </a:moveTo>
                  <a:lnTo>
                    <a:pt x="286833" y="560875"/>
                  </a:lnTo>
                </a:path>
                <a:path w="793750" h="1087755">
                  <a:moveTo>
                    <a:pt x="793198" y="0"/>
                  </a:moveTo>
                  <a:lnTo>
                    <a:pt x="473453" y="0"/>
                  </a:lnTo>
                </a:path>
                <a:path w="793750" h="1087755">
                  <a:moveTo>
                    <a:pt x="392839" y="92233"/>
                  </a:moveTo>
                  <a:lnTo>
                    <a:pt x="793198" y="92233"/>
                  </a:lnTo>
                </a:path>
                <a:path w="793750" h="1087755">
                  <a:moveTo>
                    <a:pt x="121414" y="399554"/>
                  </a:moveTo>
                  <a:lnTo>
                    <a:pt x="121414" y="315155"/>
                  </a:lnTo>
                </a:path>
                <a:path w="793750" h="1087755">
                  <a:moveTo>
                    <a:pt x="57563" y="242149"/>
                  </a:moveTo>
                  <a:lnTo>
                    <a:pt x="57563" y="499275"/>
                  </a:lnTo>
                </a:path>
                <a:path w="793750" h="1087755">
                  <a:moveTo>
                    <a:pt x="191057" y="499275"/>
                  </a:moveTo>
                  <a:lnTo>
                    <a:pt x="191057" y="242149"/>
                  </a:lnTo>
                </a:path>
                <a:path w="793750" h="1087755">
                  <a:moveTo>
                    <a:pt x="286833" y="242149"/>
                  </a:moveTo>
                  <a:lnTo>
                    <a:pt x="286833" y="560875"/>
                  </a:lnTo>
                </a:path>
                <a:path w="793750" h="1087755">
                  <a:moveTo>
                    <a:pt x="0" y="1087226"/>
                  </a:moveTo>
                  <a:lnTo>
                    <a:pt x="0" y="1018137"/>
                  </a:lnTo>
                </a:path>
                <a:path w="793750" h="1087755">
                  <a:moveTo>
                    <a:pt x="57563" y="399554"/>
                  </a:moveTo>
                  <a:lnTo>
                    <a:pt x="121414" y="399554"/>
                  </a:lnTo>
                </a:path>
                <a:path w="793750" h="1087755">
                  <a:moveTo>
                    <a:pt x="57563" y="499275"/>
                  </a:moveTo>
                  <a:lnTo>
                    <a:pt x="191057" y="499275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029481" y="1259090"/>
              <a:ext cx="187987" cy="216162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3034114" y="1063181"/>
              <a:ext cx="1003935" cy="1214120"/>
            </a:xfrm>
            <a:custGeom>
              <a:avLst/>
              <a:gdLst/>
              <a:ahLst/>
              <a:cxnLst/>
              <a:rect l="l" t="t" r="r" b="b"/>
              <a:pathLst>
                <a:path w="1003935" h="1214120">
                  <a:moveTo>
                    <a:pt x="210163" y="334432"/>
                  </a:moveTo>
                  <a:lnTo>
                    <a:pt x="305939" y="334432"/>
                  </a:lnTo>
                </a:path>
                <a:path w="1003935" h="1214120">
                  <a:moveTo>
                    <a:pt x="444733" y="92282"/>
                  </a:moveTo>
                  <a:lnTo>
                    <a:pt x="462483" y="101179"/>
                  </a:lnTo>
                </a:path>
                <a:path w="1003935" h="1214120">
                  <a:moveTo>
                    <a:pt x="492559" y="92282"/>
                  </a:moveTo>
                  <a:lnTo>
                    <a:pt x="462483" y="101179"/>
                  </a:lnTo>
                </a:path>
                <a:path w="1003935" h="1214120">
                  <a:moveTo>
                    <a:pt x="444733" y="92282"/>
                  </a:moveTo>
                  <a:lnTo>
                    <a:pt x="347602" y="52764"/>
                  </a:lnTo>
                  <a:lnTo>
                    <a:pt x="244307" y="23602"/>
                  </a:lnTo>
                  <a:lnTo>
                    <a:pt x="137438" y="6054"/>
                  </a:lnTo>
                  <a:lnTo>
                    <a:pt x="28843" y="0"/>
                  </a:lnTo>
                </a:path>
                <a:path w="1003935" h="1214120">
                  <a:moveTo>
                    <a:pt x="411945" y="184516"/>
                  </a:moveTo>
                  <a:lnTo>
                    <a:pt x="323196" y="144985"/>
                  </a:lnTo>
                  <a:lnTo>
                    <a:pt x="228776" y="115785"/>
                  </a:lnTo>
                  <a:lnTo>
                    <a:pt x="129919" y="98337"/>
                  </a:lnTo>
                  <a:lnTo>
                    <a:pt x="28843" y="92282"/>
                  </a:lnTo>
                </a:path>
                <a:path w="1003935" h="1214120">
                  <a:moveTo>
                    <a:pt x="19105" y="126820"/>
                  </a:moveTo>
                  <a:lnTo>
                    <a:pt x="19105" y="195909"/>
                  </a:lnTo>
                </a:path>
                <a:path w="1003935" h="1214120">
                  <a:moveTo>
                    <a:pt x="19105" y="195909"/>
                  </a:moveTo>
                  <a:lnTo>
                    <a:pt x="0" y="195909"/>
                  </a:lnTo>
                </a:path>
                <a:path w="1003935" h="1214120">
                  <a:moveTo>
                    <a:pt x="831286" y="284583"/>
                  </a:moveTo>
                  <a:lnTo>
                    <a:pt x="831286" y="1021745"/>
                  </a:lnTo>
                </a:path>
                <a:path w="1003935" h="1214120">
                  <a:moveTo>
                    <a:pt x="716898" y="1055221"/>
                  </a:moveTo>
                  <a:lnTo>
                    <a:pt x="716898" y="251108"/>
                  </a:lnTo>
                </a:path>
                <a:path w="1003935" h="1214120">
                  <a:moveTo>
                    <a:pt x="1003362" y="1060201"/>
                  </a:moveTo>
                  <a:lnTo>
                    <a:pt x="1003362" y="246116"/>
                  </a:lnTo>
                </a:path>
                <a:path w="1003935" h="1214120">
                  <a:moveTo>
                    <a:pt x="812304" y="1214049"/>
                  </a:moveTo>
                  <a:lnTo>
                    <a:pt x="871224" y="1206570"/>
                  </a:lnTo>
                  <a:lnTo>
                    <a:pt x="924473" y="1184488"/>
                  </a:lnTo>
                  <a:lnTo>
                    <a:pt x="966999" y="1150654"/>
                  </a:lnTo>
                  <a:lnTo>
                    <a:pt x="993994" y="1107924"/>
                  </a:lnTo>
                  <a:lnTo>
                    <a:pt x="1003362" y="1060201"/>
                  </a:lnTo>
                </a:path>
                <a:path w="1003935" h="1214120">
                  <a:moveTo>
                    <a:pt x="888481" y="998959"/>
                  </a:moveTo>
                  <a:lnTo>
                    <a:pt x="888481" y="307370"/>
                  </a:lnTo>
                </a:path>
                <a:path w="1003935" h="1214120">
                  <a:moveTo>
                    <a:pt x="936430" y="998959"/>
                  </a:moveTo>
                  <a:lnTo>
                    <a:pt x="936430" y="307370"/>
                  </a:lnTo>
                </a:path>
                <a:path w="1003935" h="1214120">
                  <a:moveTo>
                    <a:pt x="831286" y="918119"/>
                  </a:moveTo>
                  <a:lnTo>
                    <a:pt x="888481" y="918119"/>
                  </a:lnTo>
                </a:path>
                <a:path w="1003935" h="1214120">
                  <a:moveTo>
                    <a:pt x="812304" y="1121813"/>
                  </a:moveTo>
                  <a:lnTo>
                    <a:pt x="850392" y="1113620"/>
                  </a:lnTo>
                  <a:lnTo>
                    <a:pt x="878250" y="1091192"/>
                  </a:lnTo>
                  <a:lnTo>
                    <a:pt x="888481" y="1060201"/>
                  </a:lnTo>
                </a:path>
                <a:path w="1003935" h="1214120">
                  <a:moveTo>
                    <a:pt x="554191" y="956216"/>
                  </a:moveTo>
                  <a:lnTo>
                    <a:pt x="554191" y="1214049"/>
                  </a:lnTo>
                </a:path>
                <a:path w="1003935" h="1214120">
                  <a:moveTo>
                    <a:pt x="807373" y="1214049"/>
                  </a:moveTo>
                  <a:lnTo>
                    <a:pt x="812304" y="1214049"/>
                  </a:lnTo>
                </a:path>
                <a:path w="1003935" h="1214120">
                  <a:moveTo>
                    <a:pt x="692985" y="1121813"/>
                  </a:moveTo>
                  <a:lnTo>
                    <a:pt x="692985" y="1214049"/>
                  </a:lnTo>
                </a:path>
                <a:path w="1003935" h="1214120">
                  <a:moveTo>
                    <a:pt x="812304" y="1121813"/>
                  </a:moveTo>
                  <a:lnTo>
                    <a:pt x="692985" y="1121813"/>
                  </a:lnTo>
                </a:path>
                <a:path w="1003935" h="1214120">
                  <a:moveTo>
                    <a:pt x="783460" y="1060201"/>
                  </a:moveTo>
                  <a:lnTo>
                    <a:pt x="807373" y="1055221"/>
                  </a:lnTo>
                  <a:lnTo>
                    <a:pt x="825123" y="1040973"/>
                  </a:lnTo>
                  <a:lnTo>
                    <a:pt x="831286" y="1021745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3751013" y="208492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-4622" y="179"/>
                  </a:moveTo>
                  <a:lnTo>
                    <a:pt x="4622" y="179"/>
                  </a:lnTo>
                </a:path>
              </a:pathLst>
            </a:custGeom>
            <a:ln w="92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3588306" y="2031149"/>
              <a:ext cx="229870" cy="92710"/>
            </a:xfrm>
            <a:custGeom>
              <a:avLst/>
              <a:gdLst/>
              <a:ahLst/>
              <a:cxnLst/>
              <a:rect l="l" t="t" r="r" b="b"/>
              <a:pathLst>
                <a:path w="229870" h="92710">
                  <a:moveTo>
                    <a:pt x="162707" y="92233"/>
                  </a:moveTo>
                  <a:lnTo>
                    <a:pt x="101938" y="92233"/>
                  </a:lnTo>
                </a:path>
                <a:path w="229870" h="92710">
                  <a:moveTo>
                    <a:pt x="162707" y="92233"/>
                  </a:moveTo>
                  <a:lnTo>
                    <a:pt x="229269" y="92233"/>
                  </a:lnTo>
                </a:path>
                <a:path w="229870" h="92710">
                  <a:moveTo>
                    <a:pt x="162707" y="0"/>
                  </a:moveTo>
                  <a:lnTo>
                    <a:pt x="101938" y="0"/>
                  </a:lnTo>
                </a:path>
                <a:path w="229870" h="92710">
                  <a:moveTo>
                    <a:pt x="101938" y="0"/>
                  </a:moveTo>
                  <a:lnTo>
                    <a:pt x="0" y="0"/>
                  </a:lnTo>
                </a:path>
                <a:path w="229870" h="92710">
                  <a:moveTo>
                    <a:pt x="101938" y="92233"/>
                  </a:moveTo>
                  <a:lnTo>
                    <a:pt x="101938" y="0"/>
                  </a:lnTo>
                </a:path>
                <a:path w="229870" h="92710">
                  <a:moveTo>
                    <a:pt x="101938" y="92233"/>
                  </a:moveTo>
                  <a:lnTo>
                    <a:pt x="0" y="92233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3751013" y="211840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4622" y="2489"/>
                  </a:moveTo>
                  <a:lnTo>
                    <a:pt x="4622" y="2489"/>
                  </a:lnTo>
                </a:path>
              </a:pathLst>
            </a:custGeom>
            <a:ln w="497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3588306" y="1155464"/>
              <a:ext cx="449580" cy="968375"/>
            </a:xfrm>
            <a:custGeom>
              <a:avLst/>
              <a:gdLst/>
              <a:ahLst/>
              <a:cxnLst/>
              <a:rect l="l" t="t" r="r" b="b"/>
              <a:pathLst>
                <a:path w="449579" h="968375">
                  <a:moveTo>
                    <a:pt x="382239" y="906676"/>
                  </a:moveTo>
                  <a:lnTo>
                    <a:pt x="334289" y="906676"/>
                  </a:lnTo>
                </a:path>
                <a:path w="449579" h="968375">
                  <a:moveTo>
                    <a:pt x="334289" y="906676"/>
                  </a:moveTo>
                  <a:lnTo>
                    <a:pt x="334289" y="967918"/>
                  </a:lnTo>
                </a:path>
                <a:path w="449579" h="968375">
                  <a:moveTo>
                    <a:pt x="105513" y="668431"/>
                  </a:moveTo>
                  <a:lnTo>
                    <a:pt x="114881" y="668431"/>
                  </a:lnTo>
                </a:path>
                <a:path w="449579" h="968375">
                  <a:moveTo>
                    <a:pt x="114881" y="668431"/>
                  </a:moveTo>
                  <a:lnTo>
                    <a:pt x="162707" y="668431"/>
                  </a:lnTo>
                </a:path>
                <a:path w="449579" h="968375">
                  <a:moveTo>
                    <a:pt x="114881" y="453332"/>
                  </a:moveTo>
                  <a:lnTo>
                    <a:pt x="162707" y="453332"/>
                  </a:lnTo>
                </a:path>
                <a:path w="449579" h="968375">
                  <a:moveTo>
                    <a:pt x="105513" y="453332"/>
                  </a:moveTo>
                  <a:lnTo>
                    <a:pt x="114881" y="453332"/>
                  </a:lnTo>
                </a:path>
                <a:path w="449579" h="968375">
                  <a:moveTo>
                    <a:pt x="449171" y="153833"/>
                  </a:moveTo>
                  <a:lnTo>
                    <a:pt x="439803" y="106122"/>
                  </a:lnTo>
                  <a:lnTo>
                    <a:pt x="412808" y="63379"/>
                  </a:lnTo>
                  <a:lnTo>
                    <a:pt x="370282" y="29558"/>
                  </a:lnTo>
                  <a:lnTo>
                    <a:pt x="317032" y="7476"/>
                  </a:lnTo>
                  <a:lnTo>
                    <a:pt x="258113" y="0"/>
                  </a:lnTo>
                </a:path>
                <a:path w="449579" h="968375">
                  <a:moveTo>
                    <a:pt x="334289" y="153833"/>
                  </a:moveTo>
                  <a:lnTo>
                    <a:pt x="324058" y="122854"/>
                  </a:lnTo>
                  <a:lnTo>
                    <a:pt x="296201" y="100426"/>
                  </a:lnTo>
                  <a:lnTo>
                    <a:pt x="258113" y="92233"/>
                  </a:lnTo>
                </a:path>
                <a:path w="449579" h="968375">
                  <a:moveTo>
                    <a:pt x="0" y="92233"/>
                  </a:moveTo>
                  <a:lnTo>
                    <a:pt x="0" y="257830"/>
                  </a:lnTo>
                </a:path>
                <a:path w="449579" h="968375">
                  <a:moveTo>
                    <a:pt x="277095" y="295927"/>
                  </a:moveTo>
                  <a:lnTo>
                    <a:pt x="334289" y="295927"/>
                  </a:lnTo>
                </a:path>
                <a:path w="449579" h="968375">
                  <a:moveTo>
                    <a:pt x="277095" y="192300"/>
                  </a:moveTo>
                  <a:lnTo>
                    <a:pt x="270932" y="173073"/>
                  </a:lnTo>
                  <a:lnTo>
                    <a:pt x="253182" y="158825"/>
                  </a:lnTo>
                  <a:lnTo>
                    <a:pt x="229269" y="153833"/>
                  </a:lnTo>
                </a:path>
                <a:path w="449579" h="968375">
                  <a:moveTo>
                    <a:pt x="229269" y="153833"/>
                  </a:moveTo>
                  <a:lnTo>
                    <a:pt x="162707" y="153833"/>
                  </a:lnTo>
                </a:path>
                <a:path w="449579" h="968375">
                  <a:moveTo>
                    <a:pt x="101938" y="153833"/>
                  </a:moveTo>
                  <a:lnTo>
                    <a:pt x="162707" y="153833"/>
                  </a:lnTo>
                </a:path>
                <a:path w="449579" h="968375">
                  <a:moveTo>
                    <a:pt x="0" y="153833"/>
                  </a:moveTo>
                  <a:lnTo>
                    <a:pt x="101938" y="153833"/>
                  </a:lnTo>
                </a:path>
                <a:path w="449579" h="968375">
                  <a:moveTo>
                    <a:pt x="101938" y="153833"/>
                  </a:moveTo>
                  <a:lnTo>
                    <a:pt x="101938" y="246079"/>
                  </a:lnTo>
                </a:path>
                <a:path w="449579" h="968375">
                  <a:moveTo>
                    <a:pt x="0" y="246079"/>
                  </a:moveTo>
                  <a:lnTo>
                    <a:pt x="101938" y="246079"/>
                  </a:lnTo>
                </a:path>
                <a:path w="449579" h="968375">
                  <a:moveTo>
                    <a:pt x="101938" y="246079"/>
                  </a:moveTo>
                  <a:lnTo>
                    <a:pt x="162707" y="246079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3751013" y="130929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4622" y="2496"/>
                  </a:moveTo>
                  <a:lnTo>
                    <a:pt x="4622" y="2496"/>
                  </a:lnTo>
                </a:path>
              </a:pathLst>
            </a:custGeom>
            <a:ln w="499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1538204" y="1016965"/>
              <a:ext cx="2432685" cy="997585"/>
            </a:xfrm>
            <a:custGeom>
              <a:avLst/>
              <a:gdLst/>
              <a:ahLst/>
              <a:cxnLst/>
              <a:rect l="l" t="t" r="r" b="b"/>
              <a:pathLst>
                <a:path w="2432685" h="997585">
                  <a:moveTo>
                    <a:pt x="2432340" y="353585"/>
                  </a:moveTo>
                  <a:lnTo>
                    <a:pt x="2384390" y="353585"/>
                  </a:lnTo>
                </a:path>
                <a:path w="2432685" h="997585">
                  <a:moveTo>
                    <a:pt x="2384390" y="292331"/>
                  </a:moveTo>
                  <a:lnTo>
                    <a:pt x="2384390" y="353585"/>
                  </a:lnTo>
                </a:path>
                <a:path w="2432685" h="997585">
                  <a:moveTo>
                    <a:pt x="354702" y="489624"/>
                  </a:moveTo>
                  <a:lnTo>
                    <a:pt x="0" y="0"/>
                  </a:lnTo>
                </a:path>
                <a:path w="2432685" h="997585">
                  <a:moveTo>
                    <a:pt x="0" y="0"/>
                  </a:moveTo>
                  <a:lnTo>
                    <a:pt x="595891" y="997093"/>
                  </a:lnTo>
                </a:path>
              </a:pathLst>
            </a:custGeom>
            <a:ln w="925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41" name="object 41"/>
          <p:cNvGrpSpPr/>
          <p:nvPr/>
        </p:nvGrpSpPr>
        <p:grpSpPr>
          <a:xfrm>
            <a:off x="4521965" y="1189061"/>
            <a:ext cx="1729739" cy="894695"/>
            <a:chOff x="4521965" y="1189061"/>
            <a:chExt cx="1729739" cy="894695"/>
          </a:xfrm>
        </p:grpSpPr>
        <p:sp>
          <p:nvSpPr>
            <p:cNvPr id="42" name="object 42"/>
            <p:cNvSpPr/>
            <p:nvPr/>
          </p:nvSpPr>
          <p:spPr>
            <a:xfrm>
              <a:off x="4628016" y="1189061"/>
              <a:ext cx="796925" cy="797560"/>
            </a:xfrm>
            <a:custGeom>
              <a:avLst/>
              <a:gdLst/>
              <a:ahLst/>
              <a:cxnLst/>
              <a:rect l="l" t="t" r="r" b="b"/>
              <a:pathLst>
                <a:path w="796925" h="797560">
                  <a:moveTo>
                    <a:pt x="0" y="205403"/>
                  </a:moveTo>
                  <a:lnTo>
                    <a:pt x="0" y="797184"/>
                  </a:lnTo>
                </a:path>
                <a:path w="796925" h="797560">
                  <a:moveTo>
                    <a:pt x="464422" y="0"/>
                  </a:moveTo>
                  <a:lnTo>
                    <a:pt x="796614" y="116820"/>
                  </a:lnTo>
                </a:path>
                <a:path w="796925" h="797560">
                  <a:moveTo>
                    <a:pt x="796614" y="0"/>
                  </a:moveTo>
                  <a:lnTo>
                    <a:pt x="464422" y="116820"/>
                  </a:lnTo>
                </a:path>
                <a:path w="796925" h="797560">
                  <a:moveTo>
                    <a:pt x="464422" y="116820"/>
                  </a:moveTo>
                  <a:lnTo>
                    <a:pt x="796614" y="116820"/>
                  </a:lnTo>
                  <a:lnTo>
                    <a:pt x="796614" y="0"/>
                  </a:lnTo>
                  <a:lnTo>
                    <a:pt x="464422" y="0"/>
                  </a:lnTo>
                  <a:lnTo>
                    <a:pt x="464422" y="116820"/>
                  </a:lnTo>
                  <a:close/>
                </a:path>
              </a:pathLst>
            </a:custGeom>
            <a:ln w="852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3" name="object 43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366498" y="1450006"/>
              <a:ext cx="379498" cy="105325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446996" y="1629072"/>
              <a:ext cx="99651" cy="103413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5606059" y="1630514"/>
              <a:ext cx="59690" cy="102235"/>
            </a:xfrm>
            <a:custGeom>
              <a:avLst/>
              <a:gdLst/>
              <a:ahLst/>
              <a:cxnLst/>
              <a:rect l="l" t="t" r="r" b="b"/>
              <a:pathLst>
                <a:path w="59689" h="102235">
                  <a:moveTo>
                    <a:pt x="59372" y="63677"/>
                  </a:moveTo>
                  <a:lnTo>
                    <a:pt x="56870" y="53136"/>
                  </a:lnTo>
                  <a:lnTo>
                    <a:pt x="51765" y="44043"/>
                  </a:lnTo>
                  <a:lnTo>
                    <a:pt x="43484" y="37820"/>
                  </a:lnTo>
                  <a:lnTo>
                    <a:pt x="32575" y="35902"/>
                  </a:lnTo>
                  <a:lnTo>
                    <a:pt x="20447" y="37820"/>
                  </a:lnTo>
                  <a:lnTo>
                    <a:pt x="17246" y="39255"/>
                  </a:lnTo>
                  <a:lnTo>
                    <a:pt x="8940" y="47879"/>
                  </a:lnTo>
                  <a:lnTo>
                    <a:pt x="10858" y="8140"/>
                  </a:lnTo>
                  <a:lnTo>
                    <a:pt x="55626" y="8140"/>
                  </a:lnTo>
                  <a:lnTo>
                    <a:pt x="57556" y="0"/>
                  </a:lnTo>
                  <a:lnTo>
                    <a:pt x="7023" y="0"/>
                  </a:lnTo>
                  <a:lnTo>
                    <a:pt x="3835" y="53619"/>
                  </a:lnTo>
                  <a:lnTo>
                    <a:pt x="9588" y="54089"/>
                  </a:lnTo>
                  <a:lnTo>
                    <a:pt x="11506" y="51231"/>
                  </a:lnTo>
                  <a:lnTo>
                    <a:pt x="18529" y="44043"/>
                  </a:lnTo>
                  <a:lnTo>
                    <a:pt x="30022" y="41656"/>
                  </a:lnTo>
                  <a:lnTo>
                    <a:pt x="35763" y="42608"/>
                  </a:lnTo>
                  <a:lnTo>
                    <a:pt x="44043" y="49314"/>
                  </a:lnTo>
                  <a:lnTo>
                    <a:pt x="46659" y="56972"/>
                  </a:lnTo>
                  <a:lnTo>
                    <a:pt x="48590" y="68453"/>
                  </a:lnTo>
                  <a:lnTo>
                    <a:pt x="47904" y="70383"/>
                  </a:lnTo>
                  <a:lnTo>
                    <a:pt x="46659" y="82346"/>
                  </a:lnTo>
                  <a:lnTo>
                    <a:pt x="43484" y="90970"/>
                  </a:lnTo>
                  <a:lnTo>
                    <a:pt x="38379" y="95745"/>
                  </a:lnTo>
                  <a:lnTo>
                    <a:pt x="28105" y="98628"/>
                  </a:lnTo>
                  <a:lnTo>
                    <a:pt x="15976" y="96227"/>
                  </a:lnTo>
                  <a:lnTo>
                    <a:pt x="9588" y="89052"/>
                  </a:lnTo>
                  <a:lnTo>
                    <a:pt x="11506" y="84264"/>
                  </a:lnTo>
                  <a:lnTo>
                    <a:pt x="13411" y="78524"/>
                  </a:lnTo>
                  <a:lnTo>
                    <a:pt x="12141" y="74206"/>
                  </a:lnTo>
                  <a:lnTo>
                    <a:pt x="7023" y="71818"/>
                  </a:lnTo>
                  <a:lnTo>
                    <a:pt x="1282" y="74206"/>
                  </a:lnTo>
                  <a:lnTo>
                    <a:pt x="0" y="80911"/>
                  </a:lnTo>
                  <a:lnTo>
                    <a:pt x="1282" y="87617"/>
                  </a:lnTo>
                  <a:lnTo>
                    <a:pt x="8305" y="95745"/>
                  </a:lnTo>
                  <a:lnTo>
                    <a:pt x="17246" y="100063"/>
                  </a:lnTo>
                  <a:lnTo>
                    <a:pt x="28105" y="101981"/>
                  </a:lnTo>
                  <a:lnTo>
                    <a:pt x="33223" y="101981"/>
                  </a:lnTo>
                  <a:lnTo>
                    <a:pt x="59372" y="67030"/>
                  </a:lnTo>
                  <a:lnTo>
                    <a:pt x="59372" y="6367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6" name="object 4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441243" y="1807661"/>
              <a:ext cx="229294" cy="123046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4521965" y="1305881"/>
              <a:ext cx="1729739" cy="777875"/>
            </a:xfrm>
            <a:custGeom>
              <a:avLst/>
              <a:gdLst/>
              <a:ahLst/>
              <a:cxnLst/>
              <a:rect l="l" t="t" r="r" b="b"/>
              <a:pathLst>
                <a:path w="1729739" h="777875">
                  <a:moveTo>
                    <a:pt x="1473105" y="777559"/>
                  </a:moveTo>
                  <a:lnTo>
                    <a:pt x="1560707" y="705740"/>
                  </a:lnTo>
                  <a:lnTo>
                    <a:pt x="1629017" y="623391"/>
                  </a:lnTo>
                  <a:lnTo>
                    <a:pt x="1675655" y="532896"/>
                  </a:lnTo>
                  <a:lnTo>
                    <a:pt x="1699938" y="437621"/>
                  </a:lnTo>
                  <a:lnTo>
                    <a:pt x="1699938" y="340422"/>
                  </a:lnTo>
                  <a:lnTo>
                    <a:pt x="1675655" y="244669"/>
                  </a:lnTo>
                  <a:lnTo>
                    <a:pt x="1629017" y="154174"/>
                  </a:lnTo>
                  <a:lnTo>
                    <a:pt x="1560707" y="71817"/>
                  </a:lnTo>
                  <a:lnTo>
                    <a:pt x="1473105" y="0"/>
                  </a:lnTo>
                </a:path>
                <a:path w="1729739" h="777875">
                  <a:moveTo>
                    <a:pt x="1473105" y="777559"/>
                  </a:moveTo>
                  <a:lnTo>
                    <a:pt x="1570919" y="709570"/>
                  </a:lnTo>
                  <a:lnTo>
                    <a:pt x="1648194" y="628171"/>
                  </a:lnTo>
                  <a:lnTo>
                    <a:pt x="1701867" y="536732"/>
                  </a:lnTo>
                  <a:lnTo>
                    <a:pt x="1729327" y="439055"/>
                  </a:lnTo>
                  <a:lnTo>
                    <a:pt x="1729327" y="338988"/>
                  </a:lnTo>
                  <a:lnTo>
                    <a:pt x="1701867" y="240834"/>
                  </a:lnTo>
                  <a:lnTo>
                    <a:pt x="1648194" y="149383"/>
                  </a:lnTo>
                  <a:lnTo>
                    <a:pt x="1570919" y="67993"/>
                  </a:lnTo>
                  <a:lnTo>
                    <a:pt x="1473105" y="0"/>
                  </a:lnTo>
                </a:path>
                <a:path w="1729739" h="777875">
                  <a:moveTo>
                    <a:pt x="0" y="777559"/>
                  </a:moveTo>
                  <a:lnTo>
                    <a:pt x="1473105" y="777559"/>
                  </a:lnTo>
                  <a:lnTo>
                    <a:pt x="1473105" y="4"/>
                  </a:lnTo>
                  <a:lnTo>
                    <a:pt x="0" y="4"/>
                  </a:lnTo>
                  <a:lnTo>
                    <a:pt x="0" y="777559"/>
                  </a:lnTo>
                  <a:close/>
                </a:path>
                <a:path w="1729739" h="777875">
                  <a:moveTo>
                    <a:pt x="1343519" y="680364"/>
                  </a:moveTo>
                  <a:lnTo>
                    <a:pt x="1343519" y="88582"/>
                  </a:lnTo>
                </a:path>
                <a:path w="1729739" h="777875">
                  <a:moveTo>
                    <a:pt x="724434" y="88582"/>
                  </a:moveTo>
                  <a:lnTo>
                    <a:pt x="724434" y="680364"/>
                  </a:lnTo>
                </a:path>
                <a:path w="1729739" h="777875">
                  <a:moveTo>
                    <a:pt x="1343519" y="680364"/>
                  </a:moveTo>
                  <a:lnTo>
                    <a:pt x="106051" y="680364"/>
                  </a:lnTo>
                </a:path>
                <a:path w="1729739" h="777875">
                  <a:moveTo>
                    <a:pt x="106051" y="88582"/>
                  </a:moveTo>
                  <a:lnTo>
                    <a:pt x="1343519" y="88582"/>
                  </a:lnTo>
                </a:path>
              </a:pathLst>
            </a:custGeom>
            <a:ln w="852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50" name="object 50"/>
          <p:cNvGrpSpPr/>
          <p:nvPr/>
        </p:nvGrpSpPr>
        <p:grpSpPr>
          <a:xfrm>
            <a:off x="6939844" y="900760"/>
            <a:ext cx="1489710" cy="1128395"/>
            <a:chOff x="6939844" y="900760"/>
            <a:chExt cx="1489710" cy="1128395"/>
          </a:xfrm>
        </p:grpSpPr>
        <p:sp>
          <p:nvSpPr>
            <p:cNvPr id="51" name="object 51"/>
            <p:cNvSpPr/>
            <p:nvPr/>
          </p:nvSpPr>
          <p:spPr>
            <a:xfrm>
              <a:off x="6945242" y="1847390"/>
              <a:ext cx="1478915" cy="175895"/>
            </a:xfrm>
            <a:custGeom>
              <a:avLst/>
              <a:gdLst/>
              <a:ahLst/>
              <a:cxnLst/>
              <a:rect l="l" t="t" r="r" b="b"/>
              <a:pathLst>
                <a:path w="1478915" h="175894">
                  <a:moveTo>
                    <a:pt x="1302585" y="175827"/>
                  </a:moveTo>
                  <a:lnTo>
                    <a:pt x="1333621" y="175827"/>
                  </a:lnTo>
                  <a:lnTo>
                    <a:pt x="1364520" y="165483"/>
                  </a:lnTo>
                  <a:lnTo>
                    <a:pt x="1385211" y="155140"/>
                  </a:lnTo>
                  <a:lnTo>
                    <a:pt x="1405902" y="134454"/>
                  </a:lnTo>
                  <a:lnTo>
                    <a:pt x="1426593" y="124110"/>
                  </a:lnTo>
                  <a:lnTo>
                    <a:pt x="1447284" y="103425"/>
                  </a:lnTo>
                  <a:lnTo>
                    <a:pt x="1467975" y="72396"/>
                  </a:lnTo>
                  <a:lnTo>
                    <a:pt x="1478321" y="51710"/>
                  </a:lnTo>
                  <a:lnTo>
                    <a:pt x="1478321" y="20675"/>
                  </a:lnTo>
                  <a:lnTo>
                    <a:pt x="1478321" y="0"/>
                  </a:lnTo>
                </a:path>
                <a:path w="1478915" h="175894">
                  <a:moveTo>
                    <a:pt x="1168093" y="175827"/>
                  </a:moveTo>
                  <a:lnTo>
                    <a:pt x="1302585" y="175827"/>
                  </a:lnTo>
                </a:path>
                <a:path w="1478915" h="175894">
                  <a:moveTo>
                    <a:pt x="0" y="124110"/>
                  </a:moveTo>
                  <a:lnTo>
                    <a:pt x="1323276" y="124110"/>
                  </a:lnTo>
                </a:path>
                <a:path w="1478915" h="175894">
                  <a:moveTo>
                    <a:pt x="10331" y="175827"/>
                  </a:moveTo>
                  <a:lnTo>
                    <a:pt x="1302585" y="175827"/>
                  </a:lnTo>
                </a:path>
              </a:pathLst>
            </a:custGeom>
            <a:ln w="103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2" name="object 5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263342" y="1852545"/>
              <a:ext cx="124015" cy="124131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038282" y="968213"/>
              <a:ext cx="1230630" cy="1003300"/>
            </a:xfrm>
            <a:custGeom>
              <a:avLst/>
              <a:gdLst/>
              <a:ahLst/>
              <a:cxnLst/>
              <a:rect l="l" t="t" r="r" b="b"/>
              <a:pathLst>
                <a:path w="1230629" h="1003300">
                  <a:moveTo>
                    <a:pt x="0" y="1003287"/>
                  </a:moveTo>
                  <a:lnTo>
                    <a:pt x="1230235" y="1003287"/>
                  </a:lnTo>
                </a:path>
                <a:path w="1230629" h="1003300">
                  <a:moveTo>
                    <a:pt x="320463" y="0"/>
                  </a:moveTo>
                  <a:lnTo>
                    <a:pt x="320463" y="93090"/>
                  </a:lnTo>
                </a:path>
              </a:pathLst>
            </a:custGeom>
            <a:ln w="103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7358746" y="94753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5">
                  <a:moveTo>
                    <a:pt x="-5172" y="10337"/>
                  </a:moveTo>
                  <a:lnTo>
                    <a:pt x="5172" y="10337"/>
                  </a:lnTo>
                </a:path>
              </a:pathLst>
            </a:custGeom>
            <a:ln w="206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6945242" y="906158"/>
              <a:ext cx="1478915" cy="465455"/>
            </a:xfrm>
            <a:custGeom>
              <a:avLst/>
              <a:gdLst/>
              <a:ahLst/>
              <a:cxnLst/>
              <a:rect l="l" t="t" r="r" b="b"/>
              <a:pathLst>
                <a:path w="1478915" h="465455">
                  <a:moveTo>
                    <a:pt x="454858" y="0"/>
                  </a:moveTo>
                  <a:lnTo>
                    <a:pt x="444513" y="0"/>
                  </a:lnTo>
                  <a:lnTo>
                    <a:pt x="423835" y="10344"/>
                  </a:lnTo>
                  <a:lnTo>
                    <a:pt x="413504" y="20689"/>
                  </a:lnTo>
                  <a:lnTo>
                    <a:pt x="413504" y="31034"/>
                  </a:lnTo>
                  <a:lnTo>
                    <a:pt x="413504" y="41379"/>
                  </a:lnTo>
                </a:path>
                <a:path w="1478915" h="465455">
                  <a:moveTo>
                    <a:pt x="1478321" y="465436"/>
                  </a:moveTo>
                  <a:lnTo>
                    <a:pt x="1478321" y="434415"/>
                  </a:lnTo>
                  <a:lnTo>
                    <a:pt x="1478321" y="413726"/>
                  </a:lnTo>
                  <a:lnTo>
                    <a:pt x="1467975" y="382691"/>
                  </a:lnTo>
                  <a:lnTo>
                    <a:pt x="1447284" y="362015"/>
                  </a:lnTo>
                  <a:lnTo>
                    <a:pt x="1426593" y="341325"/>
                  </a:lnTo>
                  <a:lnTo>
                    <a:pt x="1405902" y="320635"/>
                  </a:lnTo>
                  <a:lnTo>
                    <a:pt x="1385211" y="310291"/>
                  </a:lnTo>
                  <a:lnTo>
                    <a:pt x="1364520" y="299946"/>
                  </a:lnTo>
                  <a:lnTo>
                    <a:pt x="1333621" y="289615"/>
                  </a:lnTo>
                  <a:lnTo>
                    <a:pt x="1302585" y="289615"/>
                  </a:lnTo>
                  <a:lnTo>
                    <a:pt x="1137139" y="289615"/>
                  </a:lnTo>
                </a:path>
                <a:path w="1478915" h="465455">
                  <a:moveTo>
                    <a:pt x="1323276" y="341325"/>
                  </a:moveTo>
                  <a:lnTo>
                    <a:pt x="0" y="341325"/>
                  </a:lnTo>
                </a:path>
                <a:path w="1478915" h="465455">
                  <a:moveTo>
                    <a:pt x="10331" y="289615"/>
                  </a:moveTo>
                  <a:lnTo>
                    <a:pt x="186067" y="289615"/>
                  </a:lnTo>
                </a:path>
              </a:pathLst>
            </a:custGeom>
            <a:ln w="103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6" name="object 5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263342" y="1242307"/>
              <a:ext cx="124015" cy="124131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7131309" y="1061303"/>
              <a:ext cx="227965" cy="134620"/>
            </a:xfrm>
            <a:custGeom>
              <a:avLst/>
              <a:gdLst/>
              <a:ahLst/>
              <a:cxnLst/>
              <a:rect l="l" t="t" r="r" b="b"/>
              <a:pathLst>
                <a:path w="227965" h="134619">
                  <a:moveTo>
                    <a:pt x="0" y="134469"/>
                  </a:moveTo>
                  <a:lnTo>
                    <a:pt x="227436" y="0"/>
                  </a:lnTo>
                </a:path>
              </a:pathLst>
            </a:custGeom>
            <a:ln w="103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8" name="object 5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808429" y="900983"/>
              <a:ext cx="279129" cy="299967"/>
            </a:xfrm>
            <a:prstGeom prst="rect">
              <a:avLst/>
            </a:prstGeom>
          </p:spPr>
        </p:pic>
      </p:grpSp>
      <p:sp>
        <p:nvSpPr>
          <p:cNvPr id="59" name="object 59"/>
          <p:cNvSpPr txBox="1"/>
          <p:nvPr/>
        </p:nvSpPr>
        <p:spPr>
          <a:xfrm>
            <a:off x="8263855" y="1529827"/>
            <a:ext cx="93345" cy="17697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60" name="object 60"/>
          <p:cNvSpPr txBox="1"/>
          <p:nvPr/>
        </p:nvSpPr>
        <p:spPr>
          <a:xfrm>
            <a:off x="6860919" y="1519468"/>
            <a:ext cx="99060" cy="1897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grpSp>
        <p:nvGrpSpPr>
          <p:cNvPr id="61" name="object 61"/>
          <p:cNvGrpSpPr/>
          <p:nvPr/>
        </p:nvGrpSpPr>
        <p:grpSpPr>
          <a:xfrm>
            <a:off x="6733309" y="900760"/>
            <a:ext cx="1737360" cy="1127760"/>
            <a:chOff x="6733309" y="900760"/>
            <a:chExt cx="1737360" cy="1127760"/>
          </a:xfrm>
        </p:grpSpPr>
        <p:sp>
          <p:nvSpPr>
            <p:cNvPr id="62" name="object 62"/>
            <p:cNvSpPr/>
            <p:nvPr/>
          </p:nvSpPr>
          <p:spPr>
            <a:xfrm>
              <a:off x="8382181" y="1650865"/>
              <a:ext cx="41910" cy="207010"/>
            </a:xfrm>
            <a:custGeom>
              <a:avLst/>
              <a:gdLst/>
              <a:ahLst/>
              <a:cxnLst/>
              <a:rect l="l" t="t" r="r" b="b"/>
              <a:pathLst>
                <a:path w="41909" h="207010">
                  <a:moveTo>
                    <a:pt x="0" y="0"/>
                  </a:moveTo>
                  <a:lnTo>
                    <a:pt x="0" y="206856"/>
                  </a:lnTo>
                </a:path>
                <a:path w="41909" h="207010">
                  <a:moveTo>
                    <a:pt x="41382" y="0"/>
                  </a:moveTo>
                  <a:lnTo>
                    <a:pt x="41382" y="196525"/>
                  </a:lnTo>
                </a:path>
              </a:pathLst>
            </a:custGeom>
            <a:ln w="103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3" name="object 6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774657" y="1842214"/>
              <a:ext cx="186092" cy="186179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6779833" y="1361263"/>
              <a:ext cx="1644014" cy="496570"/>
            </a:xfrm>
            <a:custGeom>
              <a:avLst/>
              <a:gdLst/>
              <a:ahLst/>
              <a:cxnLst/>
              <a:rect l="l" t="t" r="r" b="b"/>
              <a:pathLst>
                <a:path w="1644015" h="496569">
                  <a:moveTo>
                    <a:pt x="41351" y="289601"/>
                  </a:moveTo>
                  <a:lnTo>
                    <a:pt x="41351" y="496457"/>
                  </a:lnTo>
                </a:path>
                <a:path w="1644015" h="496569">
                  <a:moveTo>
                    <a:pt x="0" y="289601"/>
                  </a:moveTo>
                  <a:lnTo>
                    <a:pt x="0" y="486126"/>
                  </a:lnTo>
                </a:path>
                <a:path w="1644015" h="496569">
                  <a:moveTo>
                    <a:pt x="1602347" y="0"/>
                  </a:moveTo>
                  <a:lnTo>
                    <a:pt x="1602347" y="206856"/>
                  </a:lnTo>
                </a:path>
                <a:path w="1644015" h="496569">
                  <a:moveTo>
                    <a:pt x="1643729" y="10331"/>
                  </a:moveTo>
                  <a:lnTo>
                    <a:pt x="1643729" y="206856"/>
                  </a:lnTo>
                </a:path>
              </a:pathLst>
            </a:custGeom>
            <a:ln w="103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5" name="object 6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774657" y="1190597"/>
              <a:ext cx="186092" cy="186173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6779833" y="906158"/>
              <a:ext cx="1033780" cy="662305"/>
            </a:xfrm>
            <a:custGeom>
              <a:avLst/>
              <a:gdLst/>
              <a:ahLst/>
              <a:cxnLst/>
              <a:rect l="l" t="t" r="r" b="b"/>
              <a:pathLst>
                <a:path w="1033779" h="662305">
                  <a:moveTo>
                    <a:pt x="165408" y="341325"/>
                  </a:moveTo>
                  <a:lnTo>
                    <a:pt x="134385" y="341325"/>
                  </a:lnTo>
                  <a:lnTo>
                    <a:pt x="113708" y="341325"/>
                  </a:lnTo>
                  <a:lnTo>
                    <a:pt x="93044" y="362015"/>
                  </a:lnTo>
                  <a:lnTo>
                    <a:pt x="72364" y="372360"/>
                  </a:lnTo>
                  <a:lnTo>
                    <a:pt x="62026" y="393036"/>
                  </a:lnTo>
                  <a:lnTo>
                    <a:pt x="51689" y="413726"/>
                  </a:lnTo>
                  <a:lnTo>
                    <a:pt x="41351" y="434415"/>
                  </a:lnTo>
                  <a:lnTo>
                    <a:pt x="41351" y="455105"/>
                  </a:lnTo>
                  <a:lnTo>
                    <a:pt x="41351" y="661961"/>
                  </a:lnTo>
                </a:path>
                <a:path w="1033779" h="662305">
                  <a:moveTo>
                    <a:pt x="0" y="465436"/>
                  </a:moveTo>
                  <a:lnTo>
                    <a:pt x="0" y="661961"/>
                  </a:lnTo>
                </a:path>
                <a:path w="1033779" h="662305">
                  <a:moveTo>
                    <a:pt x="620267" y="0"/>
                  </a:moveTo>
                  <a:lnTo>
                    <a:pt x="1033771" y="0"/>
                  </a:lnTo>
                </a:path>
              </a:pathLst>
            </a:custGeom>
            <a:ln w="103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7" name="object 6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377007" y="1562945"/>
              <a:ext cx="93112" cy="93093"/>
            </a:xfrm>
            <a:prstGeom prst="rect">
              <a:avLst/>
            </a:prstGeom>
          </p:spPr>
        </p:pic>
        <p:pic>
          <p:nvPicPr>
            <p:cNvPr id="68" name="object 6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733309" y="1562945"/>
              <a:ext cx="93050" cy="93093"/>
            </a:xfrm>
            <a:prstGeom prst="rect">
              <a:avLst/>
            </a:prstGeom>
          </p:spPr>
        </p:pic>
      </p:grpSp>
      <p:sp>
        <p:nvSpPr>
          <p:cNvPr id="69" name="object 69"/>
          <p:cNvSpPr txBox="1"/>
          <p:nvPr/>
        </p:nvSpPr>
        <p:spPr>
          <a:xfrm>
            <a:off x="6986582" y="1340573"/>
            <a:ext cx="631190" cy="501419"/>
          </a:xfrm>
          <a:prstGeom prst="rect">
            <a:avLst/>
          </a:prstGeom>
          <a:ln w="10345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KT05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70" name="object 70"/>
          <p:cNvSpPr txBox="1"/>
          <p:nvPr/>
        </p:nvSpPr>
        <p:spPr>
          <a:xfrm>
            <a:off x="7617190" y="1340573"/>
            <a:ext cx="620395" cy="501419"/>
          </a:xfrm>
          <a:prstGeom prst="rect">
            <a:avLst/>
          </a:prstGeom>
          <a:ln w="10356">
            <a:solidFill>
              <a:srgbClr val="000000"/>
            </a:solidFill>
          </a:ln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DT03A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71" name="object 71"/>
          <p:cNvSpPr/>
          <p:nvPr/>
        </p:nvSpPr>
        <p:spPr>
          <a:xfrm>
            <a:off x="7410432" y="957868"/>
            <a:ext cx="382905" cy="145415"/>
          </a:xfrm>
          <a:custGeom>
            <a:avLst/>
            <a:gdLst/>
            <a:ahLst/>
            <a:cxnLst/>
            <a:rect l="l" t="t" r="r" b="b"/>
            <a:pathLst>
              <a:path w="382904" h="145415">
                <a:moveTo>
                  <a:pt x="0" y="144814"/>
                </a:moveTo>
                <a:lnTo>
                  <a:pt x="382495" y="144814"/>
                </a:lnTo>
                <a:lnTo>
                  <a:pt x="382495" y="13"/>
                </a:lnTo>
                <a:lnTo>
                  <a:pt x="0" y="13"/>
                </a:lnTo>
                <a:lnTo>
                  <a:pt x="0" y="144814"/>
                </a:lnTo>
                <a:close/>
              </a:path>
              <a:path w="382904" h="145415">
                <a:moveTo>
                  <a:pt x="0" y="0"/>
                </a:moveTo>
                <a:lnTo>
                  <a:pt x="382495" y="124124"/>
                </a:lnTo>
              </a:path>
              <a:path w="382904" h="145415">
                <a:moveTo>
                  <a:pt x="382495" y="0"/>
                </a:moveTo>
                <a:lnTo>
                  <a:pt x="0" y="144814"/>
                </a:lnTo>
              </a:path>
            </a:pathLst>
          </a:custGeom>
          <a:ln w="1035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7283062" y="1816766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73" name="object 73"/>
          <p:cNvSpPr txBox="1"/>
          <p:nvPr/>
        </p:nvSpPr>
        <p:spPr>
          <a:xfrm>
            <a:off x="7917588" y="1816766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grpSp>
        <p:nvGrpSpPr>
          <p:cNvPr id="75" name="object 75"/>
          <p:cNvGrpSpPr/>
          <p:nvPr/>
        </p:nvGrpSpPr>
        <p:grpSpPr>
          <a:xfrm>
            <a:off x="9133871" y="1145101"/>
            <a:ext cx="1591945" cy="944244"/>
            <a:chOff x="9133871" y="1145101"/>
            <a:chExt cx="1591945" cy="944244"/>
          </a:xfrm>
        </p:grpSpPr>
        <p:sp>
          <p:nvSpPr>
            <p:cNvPr id="76" name="object 76"/>
            <p:cNvSpPr/>
            <p:nvPr/>
          </p:nvSpPr>
          <p:spPr>
            <a:xfrm>
              <a:off x="10669322" y="1246222"/>
              <a:ext cx="0" cy="741680"/>
            </a:xfrm>
            <a:custGeom>
              <a:avLst/>
              <a:gdLst/>
              <a:ahLst/>
              <a:cxnLst/>
              <a:rect l="l" t="t" r="r" b="b"/>
              <a:pathLst>
                <a:path h="741680">
                  <a:moveTo>
                    <a:pt x="0" y="741542"/>
                  </a:moveTo>
                  <a:lnTo>
                    <a:pt x="0" y="0"/>
                  </a:lnTo>
                </a:path>
              </a:pathLst>
            </a:custGeom>
            <a:ln w="7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7" name="object 7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516222" y="1145103"/>
              <a:ext cx="209191" cy="254669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9137619" y="1148852"/>
              <a:ext cx="1584325" cy="936625"/>
            </a:xfrm>
            <a:custGeom>
              <a:avLst/>
              <a:gdLst/>
              <a:ahLst/>
              <a:cxnLst/>
              <a:rect l="l" t="t" r="r" b="b"/>
              <a:pathLst>
                <a:path w="1584325" h="936625">
                  <a:moveTo>
                    <a:pt x="1434595" y="621697"/>
                  </a:moveTo>
                  <a:lnTo>
                    <a:pt x="1434595" y="456903"/>
                  </a:lnTo>
                  <a:lnTo>
                    <a:pt x="1531703" y="359533"/>
                  </a:lnTo>
                </a:path>
                <a:path w="1584325" h="936625">
                  <a:moveTo>
                    <a:pt x="1434595" y="621697"/>
                  </a:moveTo>
                  <a:lnTo>
                    <a:pt x="1531703" y="726558"/>
                  </a:lnTo>
                </a:path>
                <a:path w="1584325" h="936625">
                  <a:moveTo>
                    <a:pt x="1367396" y="149810"/>
                  </a:moveTo>
                  <a:lnTo>
                    <a:pt x="1382351" y="89888"/>
                  </a:lnTo>
                </a:path>
                <a:path w="1584325" h="936625">
                  <a:moveTo>
                    <a:pt x="52303" y="838911"/>
                  </a:moveTo>
                  <a:lnTo>
                    <a:pt x="52303" y="97369"/>
                  </a:lnTo>
                </a:path>
                <a:path w="1584325" h="936625">
                  <a:moveTo>
                    <a:pt x="149441" y="97369"/>
                  </a:moveTo>
                  <a:lnTo>
                    <a:pt x="194267" y="247180"/>
                  </a:lnTo>
                </a:path>
                <a:path w="1584325" h="936625">
                  <a:moveTo>
                    <a:pt x="149441" y="97369"/>
                  </a:moveTo>
                  <a:lnTo>
                    <a:pt x="149441" y="82396"/>
                  </a:lnTo>
                  <a:lnTo>
                    <a:pt x="141963" y="74905"/>
                  </a:lnTo>
                  <a:lnTo>
                    <a:pt x="134496" y="67413"/>
                  </a:lnTo>
                  <a:lnTo>
                    <a:pt x="127018" y="52430"/>
                  </a:lnTo>
                  <a:lnTo>
                    <a:pt x="119551" y="52430"/>
                  </a:lnTo>
                  <a:lnTo>
                    <a:pt x="104606" y="44939"/>
                  </a:lnTo>
                  <a:lnTo>
                    <a:pt x="89660" y="44939"/>
                  </a:lnTo>
                  <a:lnTo>
                    <a:pt x="82191" y="52430"/>
                  </a:lnTo>
                  <a:lnTo>
                    <a:pt x="67247" y="52430"/>
                  </a:lnTo>
                  <a:lnTo>
                    <a:pt x="59775" y="67413"/>
                  </a:lnTo>
                  <a:lnTo>
                    <a:pt x="52303" y="74905"/>
                  </a:lnTo>
                  <a:lnTo>
                    <a:pt x="52303" y="82396"/>
                  </a:lnTo>
                  <a:lnTo>
                    <a:pt x="52303" y="97369"/>
                  </a:lnTo>
                </a:path>
                <a:path w="1584325" h="936625">
                  <a:moveTo>
                    <a:pt x="179321" y="44939"/>
                  </a:moveTo>
                  <a:lnTo>
                    <a:pt x="171854" y="29966"/>
                  </a:lnTo>
                  <a:lnTo>
                    <a:pt x="156909" y="22474"/>
                  </a:lnTo>
                  <a:lnTo>
                    <a:pt x="149441" y="7491"/>
                  </a:lnTo>
                  <a:lnTo>
                    <a:pt x="127018" y="0"/>
                  </a:lnTo>
                  <a:lnTo>
                    <a:pt x="112073" y="0"/>
                  </a:lnTo>
                  <a:lnTo>
                    <a:pt x="97138" y="0"/>
                  </a:lnTo>
                  <a:lnTo>
                    <a:pt x="82191" y="0"/>
                  </a:lnTo>
                  <a:lnTo>
                    <a:pt x="59775" y="7491"/>
                  </a:lnTo>
                  <a:lnTo>
                    <a:pt x="44831" y="14983"/>
                  </a:lnTo>
                  <a:lnTo>
                    <a:pt x="37359" y="22474"/>
                  </a:lnTo>
                  <a:lnTo>
                    <a:pt x="22415" y="29966"/>
                  </a:lnTo>
                  <a:lnTo>
                    <a:pt x="14944" y="44939"/>
                  </a:lnTo>
                  <a:lnTo>
                    <a:pt x="7471" y="59922"/>
                  </a:lnTo>
                  <a:lnTo>
                    <a:pt x="0" y="82396"/>
                  </a:lnTo>
                  <a:lnTo>
                    <a:pt x="0" y="97369"/>
                  </a:lnTo>
                </a:path>
                <a:path w="1584325" h="936625">
                  <a:moveTo>
                    <a:pt x="149441" y="621697"/>
                  </a:moveTo>
                  <a:lnTo>
                    <a:pt x="149441" y="456903"/>
                  </a:lnTo>
                </a:path>
                <a:path w="1584325" h="936625">
                  <a:moveTo>
                    <a:pt x="149441" y="621697"/>
                  </a:moveTo>
                  <a:lnTo>
                    <a:pt x="52303" y="726558"/>
                  </a:lnTo>
                </a:path>
                <a:path w="1584325" h="936625">
                  <a:moveTo>
                    <a:pt x="149441" y="456903"/>
                  </a:moveTo>
                  <a:lnTo>
                    <a:pt x="52303" y="359533"/>
                  </a:lnTo>
                </a:path>
                <a:path w="1584325" h="936625">
                  <a:moveTo>
                    <a:pt x="179321" y="44939"/>
                  </a:moveTo>
                  <a:lnTo>
                    <a:pt x="216689" y="149810"/>
                  </a:lnTo>
                </a:path>
                <a:path w="1584325" h="936625">
                  <a:moveTo>
                    <a:pt x="1479460" y="0"/>
                  </a:moveTo>
                  <a:lnTo>
                    <a:pt x="97138" y="0"/>
                  </a:lnTo>
                </a:path>
                <a:path w="1584325" h="936625">
                  <a:moveTo>
                    <a:pt x="1367396" y="149810"/>
                  </a:moveTo>
                  <a:lnTo>
                    <a:pt x="216689" y="149810"/>
                  </a:lnTo>
                </a:path>
                <a:path w="1584325" h="936625">
                  <a:moveTo>
                    <a:pt x="1382351" y="247180"/>
                  </a:moveTo>
                  <a:lnTo>
                    <a:pt x="1285143" y="247180"/>
                  </a:lnTo>
                </a:path>
                <a:path w="1584325" h="936625">
                  <a:moveTo>
                    <a:pt x="194267" y="247180"/>
                  </a:moveTo>
                  <a:lnTo>
                    <a:pt x="298873" y="247180"/>
                  </a:lnTo>
                </a:path>
                <a:path w="1584325" h="936625">
                  <a:moveTo>
                    <a:pt x="1285143" y="247180"/>
                  </a:moveTo>
                  <a:lnTo>
                    <a:pt x="1285143" y="194749"/>
                  </a:lnTo>
                </a:path>
                <a:path w="1584325" h="936625">
                  <a:moveTo>
                    <a:pt x="298873" y="247180"/>
                  </a:moveTo>
                  <a:lnTo>
                    <a:pt x="298873" y="194749"/>
                  </a:lnTo>
                </a:path>
                <a:path w="1584325" h="936625">
                  <a:moveTo>
                    <a:pt x="1285143" y="194749"/>
                  </a:moveTo>
                  <a:lnTo>
                    <a:pt x="1188034" y="194749"/>
                  </a:lnTo>
                </a:path>
                <a:path w="1584325" h="936625">
                  <a:moveTo>
                    <a:pt x="298873" y="194749"/>
                  </a:moveTo>
                  <a:lnTo>
                    <a:pt x="396011" y="194749"/>
                  </a:lnTo>
                </a:path>
                <a:path w="1584325" h="936625">
                  <a:moveTo>
                    <a:pt x="1188034" y="194749"/>
                  </a:moveTo>
                  <a:lnTo>
                    <a:pt x="1188034" y="247180"/>
                  </a:lnTo>
                </a:path>
                <a:path w="1584325" h="936625">
                  <a:moveTo>
                    <a:pt x="396011" y="194749"/>
                  </a:moveTo>
                  <a:lnTo>
                    <a:pt x="396011" y="247180"/>
                  </a:lnTo>
                </a:path>
                <a:path w="1584325" h="936625">
                  <a:moveTo>
                    <a:pt x="1188034" y="247180"/>
                  </a:moveTo>
                  <a:lnTo>
                    <a:pt x="396011" y="247180"/>
                  </a:lnTo>
                </a:path>
                <a:path w="1584325" h="936625">
                  <a:moveTo>
                    <a:pt x="1584046" y="936284"/>
                  </a:moveTo>
                  <a:lnTo>
                    <a:pt x="0" y="936284"/>
                  </a:lnTo>
                </a:path>
                <a:path w="1584325" h="936625">
                  <a:moveTo>
                    <a:pt x="1584046" y="97369"/>
                  </a:moveTo>
                  <a:lnTo>
                    <a:pt x="1584046" y="936284"/>
                  </a:lnTo>
                </a:path>
                <a:path w="1584325" h="936625">
                  <a:moveTo>
                    <a:pt x="0" y="936284"/>
                  </a:moveTo>
                  <a:lnTo>
                    <a:pt x="0" y="97369"/>
                  </a:lnTo>
                </a:path>
                <a:path w="1584325" h="936625">
                  <a:moveTo>
                    <a:pt x="1531703" y="838911"/>
                  </a:moveTo>
                  <a:lnTo>
                    <a:pt x="836848" y="838911"/>
                  </a:lnTo>
                </a:path>
                <a:path w="1584325" h="936625">
                  <a:moveTo>
                    <a:pt x="52303" y="838911"/>
                  </a:moveTo>
                  <a:lnTo>
                    <a:pt x="739720" y="838911"/>
                  </a:lnTo>
                </a:path>
                <a:path w="1584325" h="936625">
                  <a:moveTo>
                    <a:pt x="836848" y="838911"/>
                  </a:moveTo>
                  <a:lnTo>
                    <a:pt x="836848" y="891342"/>
                  </a:lnTo>
                </a:path>
                <a:path w="1584325" h="936625">
                  <a:moveTo>
                    <a:pt x="739720" y="838911"/>
                  </a:moveTo>
                  <a:lnTo>
                    <a:pt x="739720" y="891342"/>
                  </a:lnTo>
                </a:path>
                <a:path w="1584325" h="936625">
                  <a:moveTo>
                    <a:pt x="836848" y="891342"/>
                  </a:moveTo>
                  <a:lnTo>
                    <a:pt x="739720" y="891342"/>
                  </a:lnTo>
                </a:path>
              </a:pathLst>
            </a:custGeom>
            <a:ln w="7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9" name="object 79"/>
          <p:cNvSpPr txBox="1"/>
          <p:nvPr/>
        </p:nvSpPr>
        <p:spPr>
          <a:xfrm>
            <a:off x="10589143" y="1626752"/>
            <a:ext cx="71120" cy="122469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graphicFrame>
        <p:nvGraphicFramePr>
          <p:cNvPr id="81" name="object 8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6663598"/>
              </p:ext>
            </p:extLst>
          </p:nvPr>
        </p:nvGraphicFramePr>
        <p:xfrm>
          <a:off x="9328147" y="1437221"/>
          <a:ext cx="1188719" cy="5018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962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62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62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0185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DPB46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171450" algn="l"/>
                        </a:tabLs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VB</a:t>
                      </a:r>
                    </a:p>
                  </a:txBody>
                  <a:tcPr marL="0" marR="0" marT="1079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DPB47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V</a:t>
                      </a:r>
                    </a:p>
                  </a:txBody>
                  <a:tcPr marL="0" marR="0" marT="1079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DT34E</a:t>
                      </a: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1079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83" name="object 83"/>
          <p:cNvGrpSpPr/>
          <p:nvPr/>
        </p:nvGrpSpPr>
        <p:grpSpPr>
          <a:xfrm>
            <a:off x="817578" y="3684257"/>
            <a:ext cx="1470660" cy="1610995"/>
            <a:chOff x="817578" y="3684257"/>
            <a:chExt cx="1470660" cy="1610995"/>
          </a:xfrm>
        </p:grpSpPr>
        <p:sp>
          <p:nvSpPr>
            <p:cNvPr id="84" name="object 84"/>
            <p:cNvSpPr/>
            <p:nvPr/>
          </p:nvSpPr>
          <p:spPr>
            <a:xfrm>
              <a:off x="1019683" y="4351908"/>
              <a:ext cx="791210" cy="706755"/>
            </a:xfrm>
            <a:custGeom>
              <a:avLst/>
              <a:gdLst/>
              <a:ahLst/>
              <a:cxnLst/>
              <a:rect l="l" t="t" r="r" b="b"/>
              <a:pathLst>
                <a:path w="791210" h="706754">
                  <a:moveTo>
                    <a:pt x="0" y="447953"/>
                  </a:moveTo>
                  <a:lnTo>
                    <a:pt x="8594" y="482405"/>
                  </a:lnTo>
                  <a:lnTo>
                    <a:pt x="17201" y="516868"/>
                  </a:lnTo>
                  <a:lnTo>
                    <a:pt x="34402" y="542704"/>
                  </a:lnTo>
                  <a:lnTo>
                    <a:pt x="51604" y="568552"/>
                  </a:lnTo>
                  <a:lnTo>
                    <a:pt x="68793" y="594388"/>
                  </a:lnTo>
                  <a:lnTo>
                    <a:pt x="94601" y="620235"/>
                  </a:lnTo>
                  <a:lnTo>
                    <a:pt x="120397" y="646083"/>
                  </a:lnTo>
                  <a:lnTo>
                    <a:pt x="180596" y="680534"/>
                  </a:lnTo>
                  <a:lnTo>
                    <a:pt x="240795" y="697766"/>
                  </a:lnTo>
                  <a:lnTo>
                    <a:pt x="275198" y="706382"/>
                  </a:lnTo>
                  <a:lnTo>
                    <a:pt x="300994" y="706382"/>
                  </a:lnTo>
                </a:path>
                <a:path w="791210" h="706754">
                  <a:moveTo>
                    <a:pt x="275198" y="637467"/>
                  </a:moveTo>
                  <a:lnTo>
                    <a:pt x="791192" y="637467"/>
                  </a:lnTo>
                </a:path>
                <a:path w="791210" h="706754">
                  <a:moveTo>
                    <a:pt x="146194" y="577168"/>
                  </a:moveTo>
                  <a:lnTo>
                    <a:pt x="507387" y="577168"/>
                  </a:lnTo>
                  <a:lnTo>
                    <a:pt x="507387" y="0"/>
                  </a:lnTo>
                  <a:lnTo>
                    <a:pt x="146194" y="0"/>
                  </a:lnTo>
                  <a:lnTo>
                    <a:pt x="146194" y="577168"/>
                  </a:lnTo>
                  <a:close/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5" name="object 8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920771" y="4976450"/>
              <a:ext cx="232213" cy="189516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985280" y="4842930"/>
              <a:ext cx="851535" cy="448309"/>
            </a:xfrm>
            <a:custGeom>
              <a:avLst/>
              <a:gdLst/>
              <a:ahLst/>
              <a:cxnLst/>
              <a:rect l="l" t="t" r="r" b="b"/>
              <a:pathLst>
                <a:path w="851535" h="448310">
                  <a:moveTo>
                    <a:pt x="8606" y="0"/>
                  </a:moveTo>
                  <a:lnTo>
                    <a:pt x="34402" y="68915"/>
                  </a:lnTo>
                  <a:lnTo>
                    <a:pt x="68805" y="120598"/>
                  </a:lnTo>
                  <a:lnTo>
                    <a:pt x="120397" y="172281"/>
                  </a:lnTo>
                  <a:lnTo>
                    <a:pt x="146205" y="198129"/>
                  </a:lnTo>
                  <a:lnTo>
                    <a:pt x="172001" y="215361"/>
                  </a:lnTo>
                  <a:lnTo>
                    <a:pt x="206404" y="232592"/>
                  </a:lnTo>
                  <a:lnTo>
                    <a:pt x="240795" y="241197"/>
                  </a:lnTo>
                  <a:lnTo>
                    <a:pt x="275198" y="249812"/>
                  </a:lnTo>
                  <a:lnTo>
                    <a:pt x="309601" y="258428"/>
                  </a:lnTo>
                </a:path>
                <a:path w="851535" h="448310">
                  <a:moveTo>
                    <a:pt x="0" y="103366"/>
                  </a:moveTo>
                  <a:lnTo>
                    <a:pt x="17201" y="137830"/>
                  </a:lnTo>
                  <a:lnTo>
                    <a:pt x="42997" y="163677"/>
                  </a:lnTo>
                  <a:lnTo>
                    <a:pt x="77400" y="189513"/>
                  </a:lnTo>
                  <a:lnTo>
                    <a:pt x="103196" y="215361"/>
                  </a:lnTo>
                  <a:lnTo>
                    <a:pt x="137599" y="241197"/>
                  </a:lnTo>
                  <a:lnTo>
                    <a:pt x="172001" y="249812"/>
                  </a:lnTo>
                  <a:lnTo>
                    <a:pt x="214999" y="267044"/>
                  </a:lnTo>
                </a:path>
                <a:path w="851535" h="448310">
                  <a:moveTo>
                    <a:pt x="111802" y="344574"/>
                  </a:moveTo>
                  <a:lnTo>
                    <a:pt x="60198" y="267044"/>
                  </a:lnTo>
                </a:path>
                <a:path w="851535" h="448310">
                  <a:moveTo>
                    <a:pt x="163395" y="318727"/>
                  </a:moveTo>
                  <a:lnTo>
                    <a:pt x="214999" y="404874"/>
                  </a:lnTo>
                </a:path>
                <a:path w="851535" h="448310">
                  <a:moveTo>
                    <a:pt x="266603" y="370417"/>
                  </a:moveTo>
                  <a:lnTo>
                    <a:pt x="567598" y="370417"/>
                  </a:lnTo>
                </a:path>
                <a:path w="851535" h="448310">
                  <a:moveTo>
                    <a:pt x="309601" y="318727"/>
                  </a:moveTo>
                  <a:lnTo>
                    <a:pt x="533195" y="318727"/>
                  </a:lnTo>
                </a:path>
                <a:path w="851535" h="448310">
                  <a:moveTo>
                    <a:pt x="214999" y="267044"/>
                  </a:moveTo>
                  <a:lnTo>
                    <a:pt x="266603" y="370417"/>
                  </a:lnTo>
                </a:path>
                <a:path w="851535" h="448310">
                  <a:moveTo>
                    <a:pt x="851391" y="447946"/>
                  </a:moveTo>
                  <a:lnTo>
                    <a:pt x="283804" y="447946"/>
                  </a:lnTo>
                </a:path>
                <a:path w="851535" h="448310">
                  <a:moveTo>
                    <a:pt x="266603" y="439332"/>
                  </a:moveTo>
                  <a:lnTo>
                    <a:pt x="567598" y="439332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269073" y="528226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-4303" y="4307"/>
                  </a:moveTo>
                  <a:lnTo>
                    <a:pt x="4303" y="4307"/>
                  </a:lnTo>
                </a:path>
              </a:pathLst>
            </a:custGeom>
            <a:ln w="86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821884" y="4351908"/>
              <a:ext cx="473075" cy="939165"/>
            </a:xfrm>
            <a:custGeom>
              <a:avLst/>
              <a:gdLst/>
              <a:ahLst/>
              <a:cxnLst/>
              <a:rect l="l" t="t" r="r" b="b"/>
              <a:pathLst>
                <a:path w="473075" h="939164">
                  <a:moveTo>
                    <a:pt x="472996" y="749449"/>
                  </a:moveTo>
                  <a:lnTo>
                    <a:pt x="472996" y="809749"/>
                  </a:lnTo>
                </a:path>
                <a:path w="473075" h="939164">
                  <a:moveTo>
                    <a:pt x="275198" y="835595"/>
                  </a:moveTo>
                  <a:lnTo>
                    <a:pt x="283793" y="861438"/>
                  </a:lnTo>
                  <a:lnTo>
                    <a:pt x="300994" y="878667"/>
                  </a:lnTo>
                  <a:lnTo>
                    <a:pt x="326791" y="895895"/>
                  </a:lnTo>
                  <a:lnTo>
                    <a:pt x="343992" y="913125"/>
                  </a:lnTo>
                  <a:lnTo>
                    <a:pt x="369800" y="921738"/>
                  </a:lnTo>
                  <a:lnTo>
                    <a:pt x="395596" y="930353"/>
                  </a:lnTo>
                  <a:lnTo>
                    <a:pt x="421392" y="938967"/>
                  </a:lnTo>
                  <a:lnTo>
                    <a:pt x="447200" y="938967"/>
                  </a:lnTo>
                </a:path>
                <a:path w="473075" h="939164">
                  <a:moveTo>
                    <a:pt x="378395" y="895895"/>
                  </a:moveTo>
                  <a:lnTo>
                    <a:pt x="386990" y="904510"/>
                  </a:lnTo>
                  <a:lnTo>
                    <a:pt x="395596" y="921738"/>
                  </a:lnTo>
                  <a:lnTo>
                    <a:pt x="412797" y="921738"/>
                  </a:lnTo>
                  <a:lnTo>
                    <a:pt x="429999" y="930353"/>
                  </a:lnTo>
                </a:path>
                <a:path w="473075" h="939164">
                  <a:moveTo>
                    <a:pt x="378395" y="758065"/>
                  </a:moveTo>
                  <a:lnTo>
                    <a:pt x="361193" y="775297"/>
                  </a:lnTo>
                  <a:lnTo>
                    <a:pt x="352598" y="783913"/>
                  </a:lnTo>
                  <a:lnTo>
                    <a:pt x="343992" y="792529"/>
                  </a:lnTo>
                  <a:lnTo>
                    <a:pt x="335397" y="809749"/>
                  </a:lnTo>
                  <a:lnTo>
                    <a:pt x="326791" y="809749"/>
                  </a:lnTo>
                </a:path>
                <a:path w="473075" h="939164">
                  <a:moveTo>
                    <a:pt x="60198" y="508252"/>
                  </a:moveTo>
                  <a:lnTo>
                    <a:pt x="0" y="508252"/>
                  </a:lnTo>
                </a:path>
                <a:path w="473075" h="939164">
                  <a:moveTo>
                    <a:pt x="60198" y="51683"/>
                  </a:moveTo>
                  <a:lnTo>
                    <a:pt x="0" y="51683"/>
                  </a:lnTo>
                </a:path>
                <a:path w="473075" h="939164">
                  <a:moveTo>
                    <a:pt x="34399" y="0"/>
                  </a:moveTo>
                  <a:lnTo>
                    <a:pt x="17200" y="8615"/>
                  </a:lnTo>
                  <a:lnTo>
                    <a:pt x="8599" y="25847"/>
                  </a:lnTo>
                  <a:lnTo>
                    <a:pt x="0" y="34463"/>
                  </a:lnTo>
                  <a:lnTo>
                    <a:pt x="0" y="51683"/>
                  </a:lnTo>
                </a:path>
                <a:path w="473075" h="939164">
                  <a:moveTo>
                    <a:pt x="0" y="508252"/>
                  </a:moveTo>
                  <a:lnTo>
                    <a:pt x="0" y="525473"/>
                  </a:lnTo>
                  <a:lnTo>
                    <a:pt x="8599" y="542704"/>
                  </a:lnTo>
                  <a:lnTo>
                    <a:pt x="17200" y="559936"/>
                  </a:lnTo>
                  <a:lnTo>
                    <a:pt x="34399" y="568552"/>
                  </a:lnTo>
                </a:path>
                <a:path w="473075" h="939164">
                  <a:moveTo>
                    <a:pt x="0" y="51683"/>
                  </a:moveTo>
                  <a:lnTo>
                    <a:pt x="0" y="508252"/>
                  </a:lnTo>
                </a:path>
                <a:path w="473075" h="939164">
                  <a:moveTo>
                    <a:pt x="60198" y="51683"/>
                  </a:moveTo>
                  <a:lnTo>
                    <a:pt x="60198" y="508252"/>
                  </a:lnTo>
                </a:path>
                <a:path w="473075" h="939164">
                  <a:moveTo>
                    <a:pt x="154800" y="163677"/>
                  </a:moveTo>
                  <a:lnTo>
                    <a:pt x="154800" y="267044"/>
                  </a:lnTo>
                </a:path>
                <a:path w="473075" h="939164">
                  <a:moveTo>
                    <a:pt x="197798" y="163677"/>
                  </a:moveTo>
                  <a:lnTo>
                    <a:pt x="197798" y="310123"/>
                  </a:lnTo>
                </a:path>
                <a:path w="473075" h="939164">
                  <a:moveTo>
                    <a:pt x="275198" y="129214"/>
                  </a:moveTo>
                  <a:lnTo>
                    <a:pt x="275198" y="430722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9" name="object 8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851973" y="4614639"/>
              <a:ext cx="167709" cy="370431"/>
            </a:xfrm>
            <a:prstGeom prst="rect">
              <a:avLst/>
            </a:prstGeom>
          </p:spPr>
        </p:pic>
        <p:pic>
          <p:nvPicPr>
            <p:cNvPr id="90" name="object 9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092775" y="4778322"/>
              <a:ext cx="206414" cy="215361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045479" y="3688570"/>
              <a:ext cx="808990" cy="560070"/>
            </a:xfrm>
            <a:custGeom>
              <a:avLst/>
              <a:gdLst/>
              <a:ahLst/>
              <a:cxnLst/>
              <a:rect l="l" t="t" r="r" b="b"/>
              <a:pathLst>
                <a:path w="808989" h="560070">
                  <a:moveTo>
                    <a:pt x="266603" y="0"/>
                  </a:moveTo>
                  <a:lnTo>
                    <a:pt x="232200" y="0"/>
                  </a:lnTo>
                  <a:lnTo>
                    <a:pt x="206404" y="8627"/>
                  </a:lnTo>
                  <a:lnTo>
                    <a:pt x="180596" y="17254"/>
                  </a:lnTo>
                  <a:lnTo>
                    <a:pt x="146205" y="25881"/>
                  </a:lnTo>
                  <a:lnTo>
                    <a:pt x="120397" y="43136"/>
                  </a:lnTo>
                  <a:lnTo>
                    <a:pt x="103196" y="60391"/>
                  </a:lnTo>
                  <a:lnTo>
                    <a:pt x="77400" y="77530"/>
                  </a:lnTo>
                  <a:lnTo>
                    <a:pt x="60198" y="103412"/>
                  </a:lnTo>
                  <a:lnTo>
                    <a:pt x="42997" y="120667"/>
                  </a:lnTo>
                  <a:lnTo>
                    <a:pt x="25807" y="155061"/>
                  </a:lnTo>
                  <a:lnTo>
                    <a:pt x="17201" y="180943"/>
                  </a:lnTo>
                  <a:lnTo>
                    <a:pt x="8606" y="206825"/>
                  </a:lnTo>
                  <a:lnTo>
                    <a:pt x="0" y="232592"/>
                  </a:lnTo>
                  <a:lnTo>
                    <a:pt x="0" y="267101"/>
                  </a:lnTo>
                </a:path>
                <a:path w="808989" h="560070">
                  <a:moveTo>
                    <a:pt x="266603" y="68903"/>
                  </a:moveTo>
                  <a:lnTo>
                    <a:pt x="240795" y="68903"/>
                  </a:lnTo>
                  <a:lnTo>
                    <a:pt x="214999" y="77530"/>
                  </a:lnTo>
                  <a:lnTo>
                    <a:pt x="189203" y="86158"/>
                  </a:lnTo>
                  <a:lnTo>
                    <a:pt x="163395" y="94785"/>
                  </a:lnTo>
                  <a:lnTo>
                    <a:pt x="137599" y="112040"/>
                  </a:lnTo>
                </a:path>
                <a:path w="808989" h="560070">
                  <a:moveTo>
                    <a:pt x="808394" y="129294"/>
                  </a:moveTo>
                  <a:lnTo>
                    <a:pt x="197798" y="129294"/>
                  </a:lnTo>
                </a:path>
                <a:path w="808989" h="560070">
                  <a:moveTo>
                    <a:pt x="808394" y="94785"/>
                  </a:moveTo>
                  <a:lnTo>
                    <a:pt x="197798" y="94785"/>
                  </a:lnTo>
                </a:path>
                <a:path w="808989" h="560070">
                  <a:moveTo>
                    <a:pt x="249402" y="310123"/>
                  </a:moveTo>
                  <a:lnTo>
                    <a:pt x="129004" y="310123"/>
                  </a:lnTo>
                </a:path>
                <a:path w="808989" h="560070">
                  <a:moveTo>
                    <a:pt x="129004" y="249847"/>
                  </a:moveTo>
                  <a:lnTo>
                    <a:pt x="249402" y="249847"/>
                  </a:lnTo>
                </a:path>
                <a:path w="808989" h="560070">
                  <a:moveTo>
                    <a:pt x="94601" y="198198"/>
                  </a:moveTo>
                  <a:lnTo>
                    <a:pt x="94601" y="534123"/>
                  </a:lnTo>
                </a:path>
                <a:path w="808989" h="560070">
                  <a:moveTo>
                    <a:pt x="129004" y="198198"/>
                  </a:moveTo>
                  <a:lnTo>
                    <a:pt x="129004" y="559970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2" name="object 9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972380" y="4037526"/>
              <a:ext cx="146208" cy="232539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51973" y="4218387"/>
              <a:ext cx="129018" cy="189515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1294881" y="4282993"/>
              <a:ext cx="516255" cy="0"/>
            </a:xfrm>
            <a:custGeom>
              <a:avLst/>
              <a:gdLst/>
              <a:ahLst/>
              <a:cxnLst/>
              <a:rect l="l" t="t" r="r" b="b"/>
              <a:pathLst>
                <a:path w="516255">
                  <a:moveTo>
                    <a:pt x="515994" y="0"/>
                  </a:moveTo>
                  <a:lnTo>
                    <a:pt x="0" y="0"/>
                  </a:lnTo>
                </a:path>
              </a:pathLst>
            </a:custGeom>
            <a:ln w="86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5" name="object 9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092774" y="4278685"/>
              <a:ext cx="206415" cy="206746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959484" y="4222694"/>
              <a:ext cx="215265" cy="293370"/>
            </a:xfrm>
            <a:custGeom>
              <a:avLst/>
              <a:gdLst/>
              <a:ahLst/>
              <a:cxnLst/>
              <a:rect l="l" t="t" r="r" b="b"/>
              <a:pathLst>
                <a:path w="215265" h="293370">
                  <a:moveTo>
                    <a:pt x="214999" y="25847"/>
                  </a:moveTo>
                  <a:lnTo>
                    <a:pt x="163395" y="60299"/>
                  </a:lnTo>
                  <a:lnTo>
                    <a:pt x="120397" y="111982"/>
                  </a:lnTo>
                  <a:lnTo>
                    <a:pt x="85995" y="172293"/>
                  </a:lnTo>
                  <a:lnTo>
                    <a:pt x="68793" y="232592"/>
                  </a:lnTo>
                  <a:lnTo>
                    <a:pt x="60198" y="267044"/>
                  </a:lnTo>
                  <a:lnTo>
                    <a:pt x="60198" y="292891"/>
                  </a:lnTo>
                </a:path>
                <a:path w="215265" h="293370">
                  <a:moveTo>
                    <a:pt x="68793" y="43067"/>
                  </a:moveTo>
                  <a:lnTo>
                    <a:pt x="42997" y="77530"/>
                  </a:lnTo>
                  <a:lnTo>
                    <a:pt x="17201" y="103378"/>
                  </a:lnTo>
                  <a:lnTo>
                    <a:pt x="0" y="137830"/>
                  </a:lnTo>
                </a:path>
                <a:path w="215265" h="293370">
                  <a:moveTo>
                    <a:pt x="180596" y="0"/>
                  </a:moveTo>
                  <a:lnTo>
                    <a:pt x="154800" y="25847"/>
                  </a:lnTo>
                  <a:lnTo>
                    <a:pt x="120397" y="43067"/>
                  </a:lnTo>
                  <a:lnTo>
                    <a:pt x="103196" y="68915"/>
                  </a:lnTo>
                  <a:lnTo>
                    <a:pt x="77400" y="103378"/>
                  </a:lnTo>
                  <a:lnTo>
                    <a:pt x="42997" y="163677"/>
                  </a:lnTo>
                  <a:lnTo>
                    <a:pt x="25796" y="223976"/>
                  </a:lnTo>
                  <a:lnTo>
                    <a:pt x="17201" y="258428"/>
                  </a:lnTo>
                  <a:lnTo>
                    <a:pt x="17201" y="292891"/>
                  </a:lnTo>
                </a:path>
                <a:path w="215265" h="293370">
                  <a:moveTo>
                    <a:pt x="68793" y="43067"/>
                  </a:moveTo>
                  <a:lnTo>
                    <a:pt x="17201" y="0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7" name="object 97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041176" y="3779043"/>
              <a:ext cx="206414" cy="267101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1294881" y="3938418"/>
              <a:ext cx="929005" cy="1249680"/>
            </a:xfrm>
            <a:custGeom>
              <a:avLst/>
              <a:gdLst/>
              <a:ahLst/>
              <a:cxnLst/>
              <a:rect l="l" t="t" r="r" b="b"/>
              <a:pathLst>
                <a:path w="929005" h="1249679">
                  <a:moveTo>
                    <a:pt x="0" y="189571"/>
                  </a:moveTo>
                  <a:lnTo>
                    <a:pt x="0" y="0"/>
                  </a:lnTo>
                </a:path>
                <a:path w="929005" h="1249679">
                  <a:moveTo>
                    <a:pt x="507387" y="189571"/>
                  </a:moveTo>
                  <a:lnTo>
                    <a:pt x="507387" y="0"/>
                  </a:lnTo>
                </a:path>
                <a:path w="929005" h="1249679">
                  <a:moveTo>
                    <a:pt x="481591" y="1119872"/>
                  </a:moveTo>
                  <a:lnTo>
                    <a:pt x="515994" y="1119872"/>
                  </a:lnTo>
                  <a:lnTo>
                    <a:pt x="550385" y="1111257"/>
                  </a:lnTo>
                  <a:lnTo>
                    <a:pt x="576193" y="1102641"/>
                  </a:lnTo>
                  <a:lnTo>
                    <a:pt x="610596" y="1094025"/>
                  </a:lnTo>
                  <a:lnTo>
                    <a:pt x="636392" y="1076793"/>
                  </a:lnTo>
                  <a:lnTo>
                    <a:pt x="670737" y="1059573"/>
                  </a:lnTo>
                  <a:lnTo>
                    <a:pt x="696556" y="1033726"/>
                  </a:lnTo>
                  <a:lnTo>
                    <a:pt x="713769" y="1007878"/>
                  </a:lnTo>
                  <a:lnTo>
                    <a:pt x="739588" y="982042"/>
                  </a:lnTo>
                  <a:lnTo>
                    <a:pt x="756801" y="956195"/>
                  </a:lnTo>
                  <a:lnTo>
                    <a:pt x="765408" y="930359"/>
                  </a:lnTo>
                  <a:lnTo>
                    <a:pt x="774014" y="895895"/>
                  </a:lnTo>
                  <a:lnTo>
                    <a:pt x="782620" y="861444"/>
                  </a:lnTo>
                </a:path>
                <a:path w="929005" h="1249679">
                  <a:moveTo>
                    <a:pt x="481591" y="1162940"/>
                  </a:moveTo>
                  <a:lnTo>
                    <a:pt x="515994" y="1154324"/>
                  </a:lnTo>
                  <a:lnTo>
                    <a:pt x="550385" y="1154324"/>
                  </a:lnTo>
                  <a:lnTo>
                    <a:pt x="584788" y="1145708"/>
                  </a:lnTo>
                  <a:lnTo>
                    <a:pt x="619190" y="1128488"/>
                  </a:lnTo>
                  <a:lnTo>
                    <a:pt x="644987" y="1119872"/>
                  </a:lnTo>
                  <a:lnTo>
                    <a:pt x="679344" y="1102641"/>
                  </a:lnTo>
                  <a:lnTo>
                    <a:pt x="705163" y="1076793"/>
                  </a:lnTo>
                  <a:lnTo>
                    <a:pt x="730982" y="1050957"/>
                  </a:lnTo>
                  <a:lnTo>
                    <a:pt x="756801" y="1025110"/>
                  </a:lnTo>
                  <a:lnTo>
                    <a:pt x="774014" y="999274"/>
                  </a:lnTo>
                  <a:lnTo>
                    <a:pt x="791227" y="964811"/>
                  </a:lnTo>
                  <a:lnTo>
                    <a:pt x="808440" y="938963"/>
                  </a:lnTo>
                  <a:lnTo>
                    <a:pt x="816931" y="904511"/>
                  </a:lnTo>
                </a:path>
                <a:path w="929005" h="1249679">
                  <a:moveTo>
                    <a:pt x="928815" y="999274"/>
                  </a:moveTo>
                  <a:lnTo>
                    <a:pt x="911602" y="1007878"/>
                  </a:lnTo>
                  <a:lnTo>
                    <a:pt x="894389" y="1025110"/>
                  </a:lnTo>
                  <a:lnTo>
                    <a:pt x="877176" y="1042341"/>
                  </a:lnTo>
                </a:path>
                <a:path w="929005" h="1249679">
                  <a:moveTo>
                    <a:pt x="894389" y="938963"/>
                  </a:moveTo>
                  <a:lnTo>
                    <a:pt x="928815" y="999274"/>
                  </a:lnTo>
                </a:path>
                <a:path w="929005" h="1249679">
                  <a:moveTo>
                    <a:pt x="894389" y="938963"/>
                  </a:moveTo>
                  <a:lnTo>
                    <a:pt x="920208" y="921743"/>
                  </a:lnTo>
                </a:path>
                <a:path w="929005" h="1249679">
                  <a:moveTo>
                    <a:pt x="507387" y="1249086"/>
                  </a:moveTo>
                  <a:lnTo>
                    <a:pt x="541790" y="1249086"/>
                  </a:lnTo>
                  <a:lnTo>
                    <a:pt x="584788" y="1249086"/>
                  </a:lnTo>
                  <a:lnTo>
                    <a:pt x="627785" y="1240471"/>
                  </a:lnTo>
                  <a:lnTo>
                    <a:pt x="662245" y="1223239"/>
                  </a:lnTo>
                  <a:lnTo>
                    <a:pt x="705163" y="1206019"/>
                  </a:lnTo>
                  <a:lnTo>
                    <a:pt x="739588" y="1188787"/>
                  </a:lnTo>
                  <a:lnTo>
                    <a:pt x="774014" y="1162940"/>
                  </a:lnTo>
                  <a:lnTo>
                    <a:pt x="799833" y="1137104"/>
                  </a:lnTo>
                  <a:lnTo>
                    <a:pt x="834144" y="1111257"/>
                  </a:lnTo>
                  <a:lnTo>
                    <a:pt x="859963" y="1076793"/>
                  </a:lnTo>
                  <a:lnTo>
                    <a:pt x="877176" y="1042341"/>
                  </a:lnTo>
                </a:path>
                <a:path w="929005" h="1249679">
                  <a:moveTo>
                    <a:pt x="507387" y="1188787"/>
                  </a:moveTo>
                  <a:lnTo>
                    <a:pt x="541790" y="1188787"/>
                  </a:lnTo>
                  <a:lnTo>
                    <a:pt x="584788" y="1180172"/>
                  </a:lnTo>
                  <a:lnTo>
                    <a:pt x="619190" y="1171556"/>
                  </a:lnTo>
                  <a:lnTo>
                    <a:pt x="653593" y="1154324"/>
                  </a:lnTo>
                  <a:lnTo>
                    <a:pt x="687950" y="1137104"/>
                  </a:lnTo>
                  <a:lnTo>
                    <a:pt x="722376" y="1119872"/>
                  </a:lnTo>
                  <a:lnTo>
                    <a:pt x="748195" y="1094025"/>
                  </a:lnTo>
                  <a:lnTo>
                    <a:pt x="774014" y="1068189"/>
                  </a:lnTo>
                  <a:lnTo>
                    <a:pt x="799833" y="1042341"/>
                  </a:lnTo>
                  <a:lnTo>
                    <a:pt x="825538" y="1007878"/>
                  </a:lnTo>
                </a:path>
                <a:path w="929005" h="1249679">
                  <a:moveTo>
                    <a:pt x="223594" y="1162940"/>
                  </a:moveTo>
                  <a:lnTo>
                    <a:pt x="481591" y="1162940"/>
                  </a:lnTo>
                </a:path>
                <a:path w="929005" h="1249679">
                  <a:moveTo>
                    <a:pt x="180596" y="1119872"/>
                  </a:moveTo>
                  <a:lnTo>
                    <a:pt x="481591" y="1119872"/>
                  </a:lnTo>
                </a:path>
                <a:path w="929005" h="1249679">
                  <a:moveTo>
                    <a:pt x="42997" y="1119872"/>
                  </a:moveTo>
                  <a:lnTo>
                    <a:pt x="25796" y="1119872"/>
                  </a:lnTo>
                </a:path>
                <a:path w="929005" h="1249679">
                  <a:moveTo>
                    <a:pt x="42997" y="1119872"/>
                  </a:moveTo>
                  <a:lnTo>
                    <a:pt x="42997" y="1223239"/>
                  </a:lnTo>
                </a:path>
                <a:path w="929005" h="1249679">
                  <a:moveTo>
                    <a:pt x="180596" y="1223239"/>
                  </a:moveTo>
                  <a:lnTo>
                    <a:pt x="180596" y="1119872"/>
                  </a:lnTo>
                </a:path>
                <a:path w="929005" h="1249679">
                  <a:moveTo>
                    <a:pt x="223594" y="1223239"/>
                  </a:moveTo>
                  <a:lnTo>
                    <a:pt x="223594" y="1162940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9" name="object 9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548567" y="5105668"/>
              <a:ext cx="507421" cy="189518"/>
            </a:xfrm>
            <a:prstGeom prst="rect">
              <a:avLst/>
            </a:prstGeom>
          </p:spPr>
        </p:pic>
        <p:pic>
          <p:nvPicPr>
            <p:cNvPr id="100" name="object 10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806567" y="4778322"/>
              <a:ext cx="206391" cy="215361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2077502" y="4662032"/>
              <a:ext cx="112395" cy="318770"/>
            </a:xfrm>
            <a:custGeom>
              <a:avLst/>
              <a:gdLst/>
              <a:ahLst/>
              <a:cxnLst/>
              <a:rect l="l" t="t" r="r" b="b"/>
              <a:pathLst>
                <a:path w="112394" h="318770">
                  <a:moveTo>
                    <a:pt x="111768" y="215349"/>
                  </a:moveTo>
                  <a:lnTo>
                    <a:pt x="85949" y="232581"/>
                  </a:lnTo>
                  <a:lnTo>
                    <a:pt x="60130" y="258428"/>
                  </a:lnTo>
                  <a:lnTo>
                    <a:pt x="42917" y="284264"/>
                  </a:lnTo>
                </a:path>
                <a:path w="112394" h="318770">
                  <a:moveTo>
                    <a:pt x="42917" y="284264"/>
                  </a:moveTo>
                  <a:lnTo>
                    <a:pt x="94555" y="318727"/>
                  </a:lnTo>
                </a:path>
                <a:path w="112394" h="318770">
                  <a:moveTo>
                    <a:pt x="0" y="137830"/>
                  </a:moveTo>
                  <a:lnTo>
                    <a:pt x="103162" y="137830"/>
                  </a:lnTo>
                </a:path>
                <a:path w="112394" h="318770">
                  <a:moveTo>
                    <a:pt x="103162" y="0"/>
                  </a:moveTo>
                  <a:lnTo>
                    <a:pt x="8606" y="0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2" name="object 10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055985" y="4037526"/>
              <a:ext cx="77345" cy="189472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1922667" y="3886769"/>
              <a:ext cx="43180" cy="361950"/>
            </a:xfrm>
            <a:custGeom>
              <a:avLst/>
              <a:gdLst/>
              <a:ahLst/>
              <a:cxnLst/>
              <a:rect l="l" t="t" r="r" b="b"/>
              <a:pathLst>
                <a:path w="43180" h="361950">
                  <a:moveTo>
                    <a:pt x="0" y="361772"/>
                  </a:moveTo>
                  <a:lnTo>
                    <a:pt x="0" y="0"/>
                  </a:lnTo>
                </a:path>
                <a:path w="43180" h="361950">
                  <a:moveTo>
                    <a:pt x="42951" y="335925"/>
                  </a:moveTo>
                  <a:lnTo>
                    <a:pt x="42951" y="0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4" name="object 104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987133" y="4037526"/>
              <a:ext cx="94673" cy="232539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1294881" y="4127989"/>
              <a:ext cx="955040" cy="801370"/>
            </a:xfrm>
            <a:custGeom>
              <a:avLst/>
              <a:gdLst/>
              <a:ahLst/>
              <a:cxnLst/>
              <a:rect l="l" t="t" r="r" b="b"/>
              <a:pathLst>
                <a:path w="955039" h="801370">
                  <a:moveTo>
                    <a:pt x="920208" y="275602"/>
                  </a:moveTo>
                  <a:lnTo>
                    <a:pt x="842751" y="232535"/>
                  </a:lnTo>
                </a:path>
                <a:path w="955039" h="801370">
                  <a:moveTo>
                    <a:pt x="954634" y="223919"/>
                  </a:moveTo>
                  <a:lnTo>
                    <a:pt x="894389" y="189467"/>
                  </a:lnTo>
                </a:path>
                <a:path w="955039" h="801370">
                  <a:moveTo>
                    <a:pt x="782620" y="137772"/>
                  </a:moveTo>
                  <a:lnTo>
                    <a:pt x="834144" y="94705"/>
                  </a:lnTo>
                </a:path>
                <a:path w="955039" h="801370">
                  <a:moveTo>
                    <a:pt x="825538" y="387596"/>
                  </a:moveTo>
                  <a:lnTo>
                    <a:pt x="825538" y="353133"/>
                  </a:lnTo>
                  <a:lnTo>
                    <a:pt x="825538" y="318681"/>
                  </a:lnTo>
                  <a:lnTo>
                    <a:pt x="816931" y="284218"/>
                  </a:lnTo>
                  <a:lnTo>
                    <a:pt x="799833" y="258382"/>
                  </a:lnTo>
                  <a:lnTo>
                    <a:pt x="782620" y="223919"/>
                  </a:lnTo>
                  <a:lnTo>
                    <a:pt x="765408" y="198083"/>
                  </a:lnTo>
                  <a:lnTo>
                    <a:pt x="748195" y="163620"/>
                  </a:lnTo>
                  <a:lnTo>
                    <a:pt x="722376" y="137772"/>
                  </a:lnTo>
                  <a:lnTo>
                    <a:pt x="696556" y="120552"/>
                  </a:lnTo>
                  <a:lnTo>
                    <a:pt x="670737" y="94705"/>
                  </a:lnTo>
                </a:path>
                <a:path w="955039" h="801370">
                  <a:moveTo>
                    <a:pt x="842751" y="232535"/>
                  </a:moveTo>
                  <a:lnTo>
                    <a:pt x="825538" y="198083"/>
                  </a:lnTo>
                  <a:lnTo>
                    <a:pt x="808440" y="172235"/>
                  </a:lnTo>
                  <a:lnTo>
                    <a:pt x="782620" y="137772"/>
                  </a:lnTo>
                </a:path>
                <a:path w="955039" h="801370">
                  <a:moveTo>
                    <a:pt x="507387" y="0"/>
                  </a:moveTo>
                  <a:lnTo>
                    <a:pt x="0" y="0"/>
                  </a:lnTo>
                </a:path>
                <a:path w="955039" h="801370">
                  <a:moveTo>
                    <a:pt x="283793" y="801087"/>
                  </a:moveTo>
                  <a:lnTo>
                    <a:pt x="636392" y="801087"/>
                  </a:lnTo>
                  <a:lnTo>
                    <a:pt x="636392" y="223919"/>
                  </a:lnTo>
                  <a:lnTo>
                    <a:pt x="283793" y="223919"/>
                  </a:lnTo>
                  <a:lnTo>
                    <a:pt x="283793" y="801087"/>
                  </a:lnTo>
                  <a:close/>
                </a:path>
                <a:path w="955039" h="801370">
                  <a:moveTo>
                    <a:pt x="791227" y="387596"/>
                  </a:moveTo>
                  <a:lnTo>
                    <a:pt x="782620" y="361749"/>
                  </a:lnTo>
                  <a:lnTo>
                    <a:pt x="782620" y="327297"/>
                  </a:lnTo>
                  <a:lnTo>
                    <a:pt x="774014" y="292834"/>
                  </a:lnTo>
                  <a:lnTo>
                    <a:pt x="756801" y="266998"/>
                  </a:lnTo>
                  <a:lnTo>
                    <a:pt x="748195" y="232535"/>
                  </a:lnTo>
                  <a:lnTo>
                    <a:pt x="730982" y="206687"/>
                  </a:lnTo>
                  <a:lnTo>
                    <a:pt x="705163" y="180851"/>
                  </a:lnTo>
                  <a:lnTo>
                    <a:pt x="679344" y="155004"/>
                  </a:lnTo>
                  <a:lnTo>
                    <a:pt x="653593" y="137772"/>
                  </a:lnTo>
                  <a:lnTo>
                    <a:pt x="627785" y="120552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6" name="object 10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806567" y="4278685"/>
              <a:ext cx="206392" cy="206746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1294881" y="3688570"/>
              <a:ext cx="989330" cy="1249680"/>
            </a:xfrm>
            <a:custGeom>
              <a:avLst/>
              <a:gdLst/>
              <a:ahLst/>
              <a:cxnLst/>
              <a:rect l="l" t="t" r="r" b="b"/>
              <a:pathLst>
                <a:path w="989330" h="1249679">
                  <a:moveTo>
                    <a:pt x="713769" y="1094059"/>
                  </a:moveTo>
                  <a:lnTo>
                    <a:pt x="713769" y="792552"/>
                  </a:lnTo>
                </a:path>
                <a:path w="989330" h="1249679">
                  <a:moveTo>
                    <a:pt x="791227" y="973461"/>
                  </a:moveTo>
                  <a:lnTo>
                    <a:pt x="791227" y="827015"/>
                  </a:lnTo>
                </a:path>
                <a:path w="989330" h="1249679">
                  <a:moveTo>
                    <a:pt x="816931" y="1154359"/>
                  </a:moveTo>
                  <a:lnTo>
                    <a:pt x="885783" y="1154359"/>
                  </a:lnTo>
                </a:path>
                <a:path w="989330" h="1249679">
                  <a:moveTo>
                    <a:pt x="885783" y="930382"/>
                  </a:moveTo>
                  <a:lnTo>
                    <a:pt x="825538" y="930382"/>
                  </a:lnTo>
                </a:path>
                <a:path w="989330" h="1249679">
                  <a:moveTo>
                    <a:pt x="825538" y="930382"/>
                  </a:moveTo>
                  <a:lnTo>
                    <a:pt x="825538" y="827015"/>
                  </a:lnTo>
                </a:path>
                <a:path w="989330" h="1249679">
                  <a:moveTo>
                    <a:pt x="885783" y="1154359"/>
                  </a:moveTo>
                  <a:lnTo>
                    <a:pt x="885783" y="930382"/>
                  </a:lnTo>
                </a:path>
                <a:path w="989330" h="1249679">
                  <a:moveTo>
                    <a:pt x="894389" y="628886"/>
                  </a:moveTo>
                  <a:lnTo>
                    <a:pt x="868570" y="577191"/>
                  </a:lnTo>
                  <a:lnTo>
                    <a:pt x="834144" y="534123"/>
                  </a:lnTo>
                </a:path>
                <a:path w="989330" h="1249679">
                  <a:moveTo>
                    <a:pt x="842751" y="671953"/>
                  </a:moveTo>
                  <a:lnTo>
                    <a:pt x="859963" y="663337"/>
                  </a:lnTo>
                  <a:lnTo>
                    <a:pt x="868570" y="654721"/>
                  </a:lnTo>
                  <a:lnTo>
                    <a:pt x="877176" y="637501"/>
                  </a:lnTo>
                  <a:lnTo>
                    <a:pt x="885783" y="628886"/>
                  </a:lnTo>
                  <a:lnTo>
                    <a:pt x="894389" y="628886"/>
                  </a:lnTo>
                </a:path>
                <a:path w="989330" h="1249679">
                  <a:moveTo>
                    <a:pt x="920208" y="1171590"/>
                  </a:moveTo>
                  <a:lnTo>
                    <a:pt x="988945" y="1171590"/>
                  </a:lnTo>
                </a:path>
                <a:path w="989330" h="1249679">
                  <a:moveTo>
                    <a:pt x="920208" y="715021"/>
                  </a:moveTo>
                  <a:lnTo>
                    <a:pt x="988945" y="715021"/>
                  </a:lnTo>
                </a:path>
                <a:path w="989330" h="1249679">
                  <a:moveTo>
                    <a:pt x="920208" y="1171590"/>
                  </a:moveTo>
                  <a:lnTo>
                    <a:pt x="954634" y="1231890"/>
                  </a:lnTo>
                </a:path>
                <a:path w="989330" h="1249679">
                  <a:moveTo>
                    <a:pt x="920208" y="715021"/>
                  </a:moveTo>
                  <a:lnTo>
                    <a:pt x="954634" y="663337"/>
                  </a:lnTo>
                </a:path>
                <a:path w="989330" h="1249679">
                  <a:moveTo>
                    <a:pt x="920208" y="1171590"/>
                  </a:moveTo>
                  <a:lnTo>
                    <a:pt x="920208" y="715021"/>
                  </a:lnTo>
                </a:path>
                <a:path w="989330" h="1249679">
                  <a:moveTo>
                    <a:pt x="988945" y="1171590"/>
                  </a:moveTo>
                  <a:lnTo>
                    <a:pt x="988945" y="715021"/>
                  </a:lnTo>
                </a:path>
                <a:path w="989330" h="1249679">
                  <a:moveTo>
                    <a:pt x="928815" y="1249121"/>
                  </a:moveTo>
                  <a:lnTo>
                    <a:pt x="954634" y="1231890"/>
                  </a:lnTo>
                </a:path>
                <a:path w="989330" h="1249679">
                  <a:moveTo>
                    <a:pt x="954634" y="1231890"/>
                  </a:moveTo>
                  <a:lnTo>
                    <a:pt x="971732" y="1223274"/>
                  </a:lnTo>
                  <a:lnTo>
                    <a:pt x="980338" y="1206042"/>
                  </a:lnTo>
                  <a:lnTo>
                    <a:pt x="988945" y="1188810"/>
                  </a:lnTo>
                  <a:lnTo>
                    <a:pt x="988945" y="1171590"/>
                  </a:lnTo>
                </a:path>
                <a:path w="989330" h="1249679">
                  <a:moveTo>
                    <a:pt x="507387" y="396281"/>
                  </a:moveTo>
                  <a:lnTo>
                    <a:pt x="0" y="396281"/>
                  </a:lnTo>
                </a:path>
                <a:path w="989330" h="1249679">
                  <a:moveTo>
                    <a:pt x="455795" y="336005"/>
                  </a:moveTo>
                  <a:lnTo>
                    <a:pt x="352598" y="336005"/>
                  </a:lnTo>
                </a:path>
                <a:path w="989330" h="1249679">
                  <a:moveTo>
                    <a:pt x="455795" y="310123"/>
                  </a:moveTo>
                  <a:lnTo>
                    <a:pt x="352598" y="310123"/>
                  </a:lnTo>
                </a:path>
                <a:path w="989330" h="1249679">
                  <a:moveTo>
                    <a:pt x="498793" y="68903"/>
                  </a:moveTo>
                  <a:lnTo>
                    <a:pt x="17201" y="68903"/>
                  </a:lnTo>
                </a:path>
                <a:path w="989330" h="1249679">
                  <a:moveTo>
                    <a:pt x="498793" y="0"/>
                  </a:moveTo>
                  <a:lnTo>
                    <a:pt x="17201" y="0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8" name="object 10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290572" y="3908222"/>
              <a:ext cx="361211" cy="172308"/>
            </a:xfrm>
            <a:prstGeom prst="rect">
              <a:avLst/>
            </a:prstGeom>
          </p:spPr>
        </p:pic>
        <p:sp>
          <p:nvSpPr>
            <p:cNvPr id="109" name="object 109"/>
            <p:cNvSpPr/>
            <p:nvPr/>
          </p:nvSpPr>
          <p:spPr>
            <a:xfrm>
              <a:off x="1312082" y="3688570"/>
              <a:ext cx="748665" cy="387985"/>
            </a:xfrm>
            <a:custGeom>
              <a:avLst/>
              <a:gdLst/>
              <a:ahLst/>
              <a:cxnLst/>
              <a:rect l="l" t="t" r="r" b="b"/>
              <a:pathLst>
                <a:path w="748664" h="387985">
                  <a:moveTo>
                    <a:pt x="0" y="68903"/>
                  </a:moveTo>
                  <a:lnTo>
                    <a:pt x="0" y="0"/>
                  </a:lnTo>
                </a:path>
                <a:path w="748664" h="387985">
                  <a:moveTo>
                    <a:pt x="748206" y="267101"/>
                  </a:moveTo>
                  <a:lnTo>
                    <a:pt x="739600" y="232592"/>
                  </a:lnTo>
                  <a:lnTo>
                    <a:pt x="739600" y="206825"/>
                  </a:lnTo>
                  <a:lnTo>
                    <a:pt x="730993" y="180943"/>
                  </a:lnTo>
                  <a:lnTo>
                    <a:pt x="722387" y="155061"/>
                  </a:lnTo>
                  <a:lnTo>
                    <a:pt x="705174" y="120667"/>
                  </a:lnTo>
                  <a:lnTo>
                    <a:pt x="687961" y="103412"/>
                  </a:lnTo>
                  <a:lnTo>
                    <a:pt x="670749" y="77530"/>
                  </a:lnTo>
                  <a:lnTo>
                    <a:pt x="645044" y="60391"/>
                  </a:lnTo>
                  <a:lnTo>
                    <a:pt x="619190" y="43136"/>
                  </a:lnTo>
                  <a:lnTo>
                    <a:pt x="593394" y="25881"/>
                  </a:lnTo>
                  <a:lnTo>
                    <a:pt x="567586" y="17254"/>
                  </a:lnTo>
                  <a:lnTo>
                    <a:pt x="541790" y="8627"/>
                  </a:lnTo>
                  <a:lnTo>
                    <a:pt x="507387" y="0"/>
                  </a:lnTo>
                  <a:lnTo>
                    <a:pt x="481591" y="0"/>
                  </a:lnTo>
                </a:path>
                <a:path w="748664" h="387985">
                  <a:moveTo>
                    <a:pt x="601989" y="112040"/>
                  </a:moveTo>
                  <a:lnTo>
                    <a:pt x="584788" y="94785"/>
                  </a:lnTo>
                  <a:lnTo>
                    <a:pt x="558991" y="86158"/>
                  </a:lnTo>
                  <a:lnTo>
                    <a:pt x="533184" y="77530"/>
                  </a:lnTo>
                  <a:lnTo>
                    <a:pt x="507387" y="68903"/>
                  </a:lnTo>
                  <a:lnTo>
                    <a:pt x="481591" y="68903"/>
                  </a:lnTo>
                </a:path>
                <a:path w="748664" h="387985">
                  <a:moveTo>
                    <a:pt x="610584" y="310123"/>
                  </a:moveTo>
                  <a:lnTo>
                    <a:pt x="490186" y="310123"/>
                  </a:lnTo>
                </a:path>
                <a:path w="748664" h="387985">
                  <a:moveTo>
                    <a:pt x="490186" y="249847"/>
                  </a:moveTo>
                  <a:lnTo>
                    <a:pt x="610584" y="249847"/>
                  </a:lnTo>
                </a:path>
                <a:path w="748664" h="387985">
                  <a:moveTo>
                    <a:pt x="438594" y="310123"/>
                  </a:moveTo>
                  <a:lnTo>
                    <a:pt x="438594" y="336005"/>
                  </a:lnTo>
                </a:path>
                <a:path w="748664" h="387985">
                  <a:moveTo>
                    <a:pt x="490186" y="387654"/>
                  </a:moveTo>
                  <a:lnTo>
                    <a:pt x="490186" y="379027"/>
                  </a:lnTo>
                  <a:lnTo>
                    <a:pt x="490186" y="370399"/>
                  </a:lnTo>
                  <a:lnTo>
                    <a:pt x="481591" y="370399"/>
                  </a:lnTo>
                </a:path>
                <a:path w="748664" h="387985">
                  <a:moveTo>
                    <a:pt x="481591" y="370399"/>
                  </a:moveTo>
                  <a:lnTo>
                    <a:pt x="481591" y="361887"/>
                  </a:lnTo>
                  <a:lnTo>
                    <a:pt x="481591" y="353260"/>
                  </a:lnTo>
                  <a:lnTo>
                    <a:pt x="472985" y="353260"/>
                  </a:lnTo>
                  <a:lnTo>
                    <a:pt x="464390" y="344632"/>
                  </a:lnTo>
                  <a:lnTo>
                    <a:pt x="455795" y="336005"/>
                  </a:lnTo>
                  <a:lnTo>
                    <a:pt x="447189" y="336005"/>
                  </a:lnTo>
                  <a:lnTo>
                    <a:pt x="438594" y="336005"/>
                  </a:lnTo>
                </a:path>
                <a:path w="748664" h="387985">
                  <a:moveTo>
                    <a:pt x="438594" y="310123"/>
                  </a:moveTo>
                  <a:lnTo>
                    <a:pt x="447189" y="310123"/>
                  </a:lnTo>
                  <a:lnTo>
                    <a:pt x="455795" y="310123"/>
                  </a:lnTo>
                  <a:lnTo>
                    <a:pt x="464390" y="310123"/>
                  </a:lnTo>
                  <a:lnTo>
                    <a:pt x="472985" y="318750"/>
                  </a:lnTo>
                  <a:lnTo>
                    <a:pt x="481591" y="327378"/>
                  </a:lnTo>
                  <a:lnTo>
                    <a:pt x="481591" y="336005"/>
                  </a:lnTo>
                  <a:lnTo>
                    <a:pt x="490186" y="336005"/>
                  </a:lnTo>
                  <a:lnTo>
                    <a:pt x="490186" y="344632"/>
                  </a:lnTo>
                  <a:lnTo>
                    <a:pt x="490186" y="353260"/>
                  </a:lnTo>
                  <a:lnTo>
                    <a:pt x="490186" y="361887"/>
                  </a:lnTo>
                </a:path>
                <a:path w="748664" h="387985">
                  <a:moveTo>
                    <a:pt x="679355" y="353260"/>
                  </a:moveTo>
                  <a:lnTo>
                    <a:pt x="679355" y="267101"/>
                  </a:lnTo>
                </a:path>
                <a:path w="748664" h="387985">
                  <a:moveTo>
                    <a:pt x="748206" y="353260"/>
                  </a:moveTo>
                  <a:lnTo>
                    <a:pt x="748206" y="267101"/>
                  </a:lnTo>
                </a:path>
                <a:path w="748664" h="387985">
                  <a:moveTo>
                    <a:pt x="679355" y="353260"/>
                  </a:moveTo>
                  <a:lnTo>
                    <a:pt x="748206" y="353260"/>
                  </a:lnTo>
                </a:path>
                <a:path w="748664" h="387985">
                  <a:moveTo>
                    <a:pt x="679355" y="267101"/>
                  </a:moveTo>
                  <a:lnTo>
                    <a:pt x="748206" y="267101"/>
                  </a:lnTo>
                </a:path>
                <a:path w="748664" h="387985">
                  <a:moveTo>
                    <a:pt x="610584" y="198198"/>
                  </a:moveTo>
                  <a:lnTo>
                    <a:pt x="610584" y="180943"/>
                  </a:lnTo>
                  <a:lnTo>
                    <a:pt x="601989" y="172316"/>
                  </a:lnTo>
                  <a:lnTo>
                    <a:pt x="593394" y="155061"/>
                  </a:lnTo>
                  <a:lnTo>
                    <a:pt x="584788" y="146434"/>
                  </a:lnTo>
                  <a:lnTo>
                    <a:pt x="576193" y="137807"/>
                  </a:lnTo>
                  <a:lnTo>
                    <a:pt x="558991" y="137807"/>
                  </a:lnTo>
                  <a:lnTo>
                    <a:pt x="541790" y="129294"/>
                  </a:lnTo>
                </a:path>
                <a:path w="748664" h="387985">
                  <a:moveTo>
                    <a:pt x="601989" y="112040"/>
                  </a:moveTo>
                  <a:lnTo>
                    <a:pt x="584788" y="103412"/>
                  </a:lnTo>
                  <a:lnTo>
                    <a:pt x="567586" y="94785"/>
                  </a:lnTo>
                  <a:lnTo>
                    <a:pt x="541790" y="94785"/>
                  </a:lnTo>
                </a:path>
                <a:path w="748664" h="387985">
                  <a:moveTo>
                    <a:pt x="653536" y="198198"/>
                  </a:moveTo>
                  <a:lnTo>
                    <a:pt x="645044" y="180943"/>
                  </a:lnTo>
                  <a:lnTo>
                    <a:pt x="645044" y="155061"/>
                  </a:lnTo>
                  <a:lnTo>
                    <a:pt x="636392" y="137807"/>
                  </a:lnTo>
                </a:path>
                <a:path w="748664" h="387985">
                  <a:moveTo>
                    <a:pt x="679355" y="267101"/>
                  </a:moveTo>
                  <a:lnTo>
                    <a:pt x="679355" y="241220"/>
                  </a:lnTo>
                  <a:lnTo>
                    <a:pt x="670749" y="215338"/>
                  </a:lnTo>
                  <a:lnTo>
                    <a:pt x="662142" y="189571"/>
                  </a:lnTo>
                  <a:lnTo>
                    <a:pt x="645044" y="163689"/>
                  </a:lnTo>
                  <a:lnTo>
                    <a:pt x="636392" y="137807"/>
                  </a:lnTo>
                </a:path>
                <a:path w="748664" h="387985">
                  <a:moveTo>
                    <a:pt x="636392" y="137807"/>
                  </a:moveTo>
                  <a:lnTo>
                    <a:pt x="627785" y="137807"/>
                  </a:lnTo>
                  <a:lnTo>
                    <a:pt x="627785" y="129294"/>
                  </a:lnTo>
                  <a:lnTo>
                    <a:pt x="619190" y="120667"/>
                  </a:lnTo>
                  <a:lnTo>
                    <a:pt x="610584" y="112040"/>
                  </a:lnTo>
                  <a:lnTo>
                    <a:pt x="601989" y="112040"/>
                  </a:lnTo>
                </a:path>
                <a:path w="748664" h="387985">
                  <a:moveTo>
                    <a:pt x="481591" y="68903"/>
                  </a:moveTo>
                  <a:lnTo>
                    <a:pt x="481591" y="0"/>
                  </a:lnTo>
                </a:path>
              </a:pathLst>
            </a:custGeom>
            <a:ln w="86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0" name="object 110"/>
          <p:cNvSpPr txBox="1"/>
          <p:nvPr/>
        </p:nvSpPr>
        <p:spPr>
          <a:xfrm>
            <a:off x="1196425" y="4448760"/>
            <a:ext cx="307340" cy="148117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DPA25</a:t>
            </a:r>
          </a:p>
        </p:txBody>
      </p:sp>
      <p:sp>
        <p:nvSpPr>
          <p:cNvPr id="111" name="object 111"/>
          <p:cNvSpPr txBox="1"/>
          <p:nvPr/>
        </p:nvSpPr>
        <p:spPr>
          <a:xfrm>
            <a:off x="1240030" y="4575122"/>
            <a:ext cx="194310" cy="309059"/>
          </a:xfrm>
          <a:prstGeom prst="rect">
            <a:avLst/>
          </a:prstGeom>
        </p:spPr>
        <p:txBody>
          <a:bodyPr vert="horz" wrap="square" lIns="0" tIns="4699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L</a:t>
            </a:r>
          </a:p>
        </p:txBody>
      </p:sp>
      <p:sp>
        <p:nvSpPr>
          <p:cNvPr id="112" name="object 112"/>
          <p:cNvSpPr txBox="1"/>
          <p:nvPr/>
        </p:nvSpPr>
        <p:spPr>
          <a:xfrm>
            <a:off x="1339052" y="4255949"/>
            <a:ext cx="69215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113" name="object 113"/>
          <p:cNvSpPr txBox="1"/>
          <p:nvPr/>
        </p:nvSpPr>
        <p:spPr>
          <a:xfrm>
            <a:off x="1745562" y="4255949"/>
            <a:ext cx="69215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114" name="object 114"/>
          <p:cNvSpPr txBox="1"/>
          <p:nvPr/>
        </p:nvSpPr>
        <p:spPr>
          <a:xfrm>
            <a:off x="1548148" y="4448760"/>
            <a:ext cx="419100" cy="148117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DPA100C</a:t>
            </a:r>
          </a:p>
        </p:txBody>
      </p:sp>
      <p:sp>
        <p:nvSpPr>
          <p:cNvPr id="115" name="object 115"/>
          <p:cNvSpPr txBox="1"/>
          <p:nvPr/>
        </p:nvSpPr>
        <p:spPr>
          <a:xfrm>
            <a:off x="1654517" y="4575122"/>
            <a:ext cx="194310" cy="309059"/>
          </a:xfrm>
          <a:prstGeom prst="rect">
            <a:avLst/>
          </a:prstGeom>
        </p:spPr>
        <p:txBody>
          <a:bodyPr vert="horz" wrap="square" lIns="0" tIns="4699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GrY</a:t>
            </a:r>
          </a:p>
        </p:txBody>
      </p:sp>
      <p:grpSp>
        <p:nvGrpSpPr>
          <p:cNvPr id="117" name="object 117"/>
          <p:cNvGrpSpPr/>
          <p:nvPr/>
        </p:nvGrpSpPr>
        <p:grpSpPr>
          <a:xfrm>
            <a:off x="2833662" y="3720670"/>
            <a:ext cx="2027555" cy="1598295"/>
            <a:chOff x="2833662" y="3720670"/>
            <a:chExt cx="2027555" cy="1598295"/>
          </a:xfrm>
        </p:grpSpPr>
        <p:sp>
          <p:nvSpPr>
            <p:cNvPr id="118" name="object 118"/>
            <p:cNvSpPr/>
            <p:nvPr/>
          </p:nvSpPr>
          <p:spPr>
            <a:xfrm>
              <a:off x="3390286" y="3878838"/>
              <a:ext cx="1379220" cy="799465"/>
            </a:xfrm>
            <a:custGeom>
              <a:avLst/>
              <a:gdLst/>
              <a:ahLst/>
              <a:cxnLst/>
              <a:rect l="l" t="t" r="r" b="b"/>
              <a:pathLst>
                <a:path w="1379220" h="799464">
                  <a:moveTo>
                    <a:pt x="930473" y="432844"/>
                  </a:moveTo>
                  <a:lnTo>
                    <a:pt x="930473" y="382893"/>
                  </a:lnTo>
                </a:path>
                <a:path w="1379220" h="799464">
                  <a:moveTo>
                    <a:pt x="0" y="382893"/>
                  </a:moveTo>
                  <a:lnTo>
                    <a:pt x="0" y="432844"/>
                  </a:lnTo>
                  <a:lnTo>
                    <a:pt x="930473" y="432844"/>
                  </a:lnTo>
                </a:path>
                <a:path w="1379220" h="799464">
                  <a:moveTo>
                    <a:pt x="930473" y="382893"/>
                  </a:moveTo>
                  <a:lnTo>
                    <a:pt x="930473" y="432844"/>
                  </a:lnTo>
                </a:path>
                <a:path w="1379220" h="799464">
                  <a:moveTo>
                    <a:pt x="930473" y="0"/>
                  </a:moveTo>
                  <a:lnTo>
                    <a:pt x="930473" y="349592"/>
                  </a:lnTo>
                  <a:lnTo>
                    <a:pt x="930473" y="382893"/>
                  </a:lnTo>
                </a:path>
                <a:path w="1379220" h="799464">
                  <a:moveTo>
                    <a:pt x="1379071" y="799087"/>
                  </a:moveTo>
                  <a:lnTo>
                    <a:pt x="1379071" y="749136"/>
                  </a:lnTo>
                  <a:lnTo>
                    <a:pt x="1362465" y="699207"/>
                  </a:lnTo>
                  <a:lnTo>
                    <a:pt x="1345837" y="632605"/>
                  </a:lnTo>
                  <a:lnTo>
                    <a:pt x="1329231" y="582676"/>
                  </a:lnTo>
                  <a:lnTo>
                    <a:pt x="1295998" y="549375"/>
                  </a:lnTo>
                  <a:lnTo>
                    <a:pt x="1262764" y="499424"/>
                  </a:lnTo>
                  <a:lnTo>
                    <a:pt x="1229531" y="466123"/>
                  </a:lnTo>
                  <a:lnTo>
                    <a:pt x="1179692" y="432844"/>
                  </a:lnTo>
                  <a:lnTo>
                    <a:pt x="1129852" y="399543"/>
                  </a:lnTo>
                  <a:lnTo>
                    <a:pt x="1079991" y="366243"/>
                  </a:lnTo>
                  <a:lnTo>
                    <a:pt x="1030152" y="349592"/>
                  </a:lnTo>
                  <a:lnTo>
                    <a:pt x="980312" y="349592"/>
                  </a:lnTo>
                  <a:lnTo>
                    <a:pt x="930473" y="349592"/>
                  </a:lnTo>
                </a:path>
                <a:path w="1379220" h="799464">
                  <a:moveTo>
                    <a:pt x="930473" y="382893"/>
                  </a:moveTo>
                  <a:lnTo>
                    <a:pt x="930473" y="349592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3406914" y="3837201"/>
              <a:ext cx="880744" cy="17145"/>
            </a:xfrm>
            <a:custGeom>
              <a:avLst/>
              <a:gdLst/>
              <a:ahLst/>
              <a:cxnLst/>
              <a:rect l="l" t="t" r="r" b="b"/>
              <a:pathLst>
                <a:path w="880745" h="17145">
                  <a:moveTo>
                    <a:pt x="0" y="16672"/>
                  </a:moveTo>
                  <a:lnTo>
                    <a:pt x="880612" y="16672"/>
                  </a:lnTo>
                  <a:lnTo>
                    <a:pt x="880612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2875219" y="3762307"/>
              <a:ext cx="1944370" cy="1515110"/>
            </a:xfrm>
            <a:custGeom>
              <a:avLst/>
              <a:gdLst/>
              <a:ahLst/>
              <a:cxnLst/>
              <a:rect l="l" t="t" r="r" b="b"/>
              <a:pathLst>
                <a:path w="1944370" h="1515110">
                  <a:moveTo>
                    <a:pt x="1445540" y="116530"/>
                  </a:moveTo>
                  <a:lnTo>
                    <a:pt x="1428912" y="99880"/>
                  </a:lnTo>
                  <a:lnTo>
                    <a:pt x="1412307" y="83229"/>
                  </a:lnTo>
                </a:path>
                <a:path w="1944370" h="1515110">
                  <a:moveTo>
                    <a:pt x="1445540" y="116530"/>
                  </a:moveTo>
                  <a:lnTo>
                    <a:pt x="1445540" y="466123"/>
                  </a:lnTo>
                </a:path>
                <a:path w="1944370" h="1515110">
                  <a:moveTo>
                    <a:pt x="1894138" y="915618"/>
                  </a:moveTo>
                  <a:lnTo>
                    <a:pt x="1894138" y="865667"/>
                  </a:lnTo>
                  <a:lnTo>
                    <a:pt x="1877532" y="815738"/>
                  </a:lnTo>
                  <a:lnTo>
                    <a:pt x="1860904" y="749136"/>
                  </a:lnTo>
                  <a:lnTo>
                    <a:pt x="1844299" y="699207"/>
                  </a:lnTo>
                  <a:lnTo>
                    <a:pt x="1811065" y="665906"/>
                  </a:lnTo>
                  <a:lnTo>
                    <a:pt x="1777831" y="615955"/>
                  </a:lnTo>
                  <a:lnTo>
                    <a:pt x="1744598" y="582654"/>
                  </a:lnTo>
                  <a:lnTo>
                    <a:pt x="1694759" y="549375"/>
                  </a:lnTo>
                  <a:lnTo>
                    <a:pt x="1644919" y="516074"/>
                  </a:lnTo>
                  <a:lnTo>
                    <a:pt x="1595058" y="482773"/>
                  </a:lnTo>
                  <a:lnTo>
                    <a:pt x="1545219" y="466123"/>
                  </a:lnTo>
                  <a:lnTo>
                    <a:pt x="1495379" y="466123"/>
                  </a:lnTo>
                  <a:lnTo>
                    <a:pt x="1445540" y="466123"/>
                  </a:lnTo>
                </a:path>
                <a:path w="1944370" h="1515110">
                  <a:moveTo>
                    <a:pt x="1894138" y="915618"/>
                  </a:moveTo>
                  <a:lnTo>
                    <a:pt x="1894138" y="998848"/>
                  </a:lnTo>
                </a:path>
                <a:path w="1944370" h="1515110">
                  <a:moveTo>
                    <a:pt x="1445540" y="1464987"/>
                  </a:moveTo>
                  <a:lnTo>
                    <a:pt x="1495379" y="1448339"/>
                  </a:lnTo>
                  <a:lnTo>
                    <a:pt x="1545219" y="1448339"/>
                  </a:lnTo>
                  <a:lnTo>
                    <a:pt x="1595058" y="1431691"/>
                  </a:lnTo>
                  <a:lnTo>
                    <a:pt x="1644919" y="1398397"/>
                  </a:lnTo>
                  <a:lnTo>
                    <a:pt x="1694759" y="1381749"/>
                  </a:lnTo>
                  <a:lnTo>
                    <a:pt x="1744598" y="1348454"/>
                  </a:lnTo>
                  <a:lnTo>
                    <a:pt x="1777831" y="1298512"/>
                  </a:lnTo>
                  <a:lnTo>
                    <a:pt x="1811065" y="1265211"/>
                  </a:lnTo>
                  <a:lnTo>
                    <a:pt x="1844299" y="1215282"/>
                  </a:lnTo>
                  <a:lnTo>
                    <a:pt x="1860904" y="1165331"/>
                  </a:lnTo>
                  <a:lnTo>
                    <a:pt x="1877532" y="1115379"/>
                  </a:lnTo>
                  <a:lnTo>
                    <a:pt x="1894138" y="1065450"/>
                  </a:lnTo>
                  <a:lnTo>
                    <a:pt x="1894138" y="998848"/>
                  </a:lnTo>
                </a:path>
                <a:path w="1944370" h="1515110">
                  <a:moveTo>
                    <a:pt x="1445540" y="1464987"/>
                  </a:moveTo>
                  <a:lnTo>
                    <a:pt x="1296000" y="1464987"/>
                  </a:lnTo>
                  <a:lnTo>
                    <a:pt x="1163066" y="1514930"/>
                  </a:lnTo>
                  <a:lnTo>
                    <a:pt x="1445540" y="1514930"/>
                  </a:lnTo>
                  <a:lnTo>
                    <a:pt x="1495379" y="1514930"/>
                  </a:lnTo>
                  <a:lnTo>
                    <a:pt x="1545219" y="1498282"/>
                  </a:lnTo>
                  <a:lnTo>
                    <a:pt x="1611686" y="1481633"/>
                  </a:lnTo>
                  <a:lnTo>
                    <a:pt x="1661525" y="1464987"/>
                  </a:lnTo>
                  <a:lnTo>
                    <a:pt x="1711364" y="1431691"/>
                  </a:lnTo>
                  <a:lnTo>
                    <a:pt x="1761226" y="1398397"/>
                  </a:lnTo>
                  <a:lnTo>
                    <a:pt x="1794459" y="1365100"/>
                  </a:lnTo>
                  <a:lnTo>
                    <a:pt x="1844299" y="1315162"/>
                  </a:lnTo>
                  <a:lnTo>
                    <a:pt x="1877532" y="1265211"/>
                  </a:lnTo>
                  <a:lnTo>
                    <a:pt x="1894138" y="1215282"/>
                  </a:lnTo>
                  <a:lnTo>
                    <a:pt x="1927371" y="1165331"/>
                  </a:lnTo>
                  <a:lnTo>
                    <a:pt x="1943977" y="1115379"/>
                  </a:lnTo>
                  <a:lnTo>
                    <a:pt x="1943977" y="1065450"/>
                  </a:lnTo>
                  <a:lnTo>
                    <a:pt x="1943977" y="998848"/>
                  </a:lnTo>
                  <a:lnTo>
                    <a:pt x="1943977" y="915618"/>
                  </a:lnTo>
                  <a:lnTo>
                    <a:pt x="1943977" y="865667"/>
                  </a:lnTo>
                  <a:lnTo>
                    <a:pt x="1927371" y="799087"/>
                  </a:lnTo>
                  <a:lnTo>
                    <a:pt x="1910766" y="749136"/>
                  </a:lnTo>
                  <a:lnTo>
                    <a:pt x="1894138" y="682557"/>
                  </a:lnTo>
                  <a:lnTo>
                    <a:pt x="1860904" y="632605"/>
                  </a:lnTo>
                  <a:lnTo>
                    <a:pt x="1827671" y="582654"/>
                  </a:lnTo>
                  <a:lnTo>
                    <a:pt x="1794459" y="549375"/>
                  </a:lnTo>
                  <a:lnTo>
                    <a:pt x="1744598" y="499424"/>
                  </a:lnTo>
                  <a:lnTo>
                    <a:pt x="1694759" y="466123"/>
                  </a:lnTo>
                  <a:lnTo>
                    <a:pt x="1644919" y="449473"/>
                  </a:lnTo>
                  <a:lnTo>
                    <a:pt x="1578452" y="432844"/>
                  </a:lnTo>
                  <a:lnTo>
                    <a:pt x="1528613" y="416194"/>
                  </a:lnTo>
                  <a:lnTo>
                    <a:pt x="1528613" y="0"/>
                  </a:lnTo>
                  <a:lnTo>
                    <a:pt x="415388" y="0"/>
                  </a:lnTo>
                  <a:lnTo>
                    <a:pt x="415388" y="416194"/>
                  </a:lnTo>
                  <a:lnTo>
                    <a:pt x="365527" y="432844"/>
                  </a:lnTo>
                  <a:lnTo>
                    <a:pt x="315687" y="449473"/>
                  </a:lnTo>
                  <a:lnTo>
                    <a:pt x="249220" y="466123"/>
                  </a:lnTo>
                  <a:lnTo>
                    <a:pt x="199381" y="499424"/>
                  </a:lnTo>
                  <a:lnTo>
                    <a:pt x="166147" y="549375"/>
                  </a:lnTo>
                  <a:lnTo>
                    <a:pt x="116306" y="582654"/>
                  </a:lnTo>
                  <a:lnTo>
                    <a:pt x="83075" y="632605"/>
                  </a:lnTo>
                  <a:lnTo>
                    <a:pt x="49845" y="682557"/>
                  </a:lnTo>
                  <a:lnTo>
                    <a:pt x="33229" y="749136"/>
                  </a:lnTo>
                  <a:lnTo>
                    <a:pt x="16614" y="799087"/>
                  </a:lnTo>
                  <a:lnTo>
                    <a:pt x="0" y="865667"/>
                  </a:lnTo>
                  <a:lnTo>
                    <a:pt x="0" y="915618"/>
                  </a:lnTo>
                  <a:lnTo>
                    <a:pt x="0" y="998848"/>
                  </a:lnTo>
                  <a:lnTo>
                    <a:pt x="0" y="1065450"/>
                  </a:lnTo>
                  <a:lnTo>
                    <a:pt x="16614" y="1115379"/>
                  </a:lnTo>
                  <a:lnTo>
                    <a:pt x="33229" y="1165331"/>
                  </a:lnTo>
                  <a:lnTo>
                    <a:pt x="49845" y="1215282"/>
                  </a:lnTo>
                  <a:lnTo>
                    <a:pt x="83075" y="1265211"/>
                  </a:lnTo>
                  <a:lnTo>
                    <a:pt x="116306" y="1315162"/>
                  </a:lnTo>
                  <a:lnTo>
                    <a:pt x="149537" y="1365100"/>
                  </a:lnTo>
                  <a:lnTo>
                    <a:pt x="182775" y="1398397"/>
                  </a:lnTo>
                  <a:lnTo>
                    <a:pt x="232615" y="1431691"/>
                  </a:lnTo>
                  <a:lnTo>
                    <a:pt x="282454" y="1464987"/>
                  </a:lnTo>
                  <a:lnTo>
                    <a:pt x="332315" y="1481633"/>
                  </a:lnTo>
                  <a:lnTo>
                    <a:pt x="398760" y="1498282"/>
                  </a:lnTo>
                  <a:lnTo>
                    <a:pt x="448622" y="1514930"/>
                  </a:lnTo>
                  <a:lnTo>
                    <a:pt x="515067" y="1514930"/>
                  </a:lnTo>
                  <a:lnTo>
                    <a:pt x="780913" y="1514930"/>
                  </a:lnTo>
                  <a:lnTo>
                    <a:pt x="664607" y="1464987"/>
                  </a:lnTo>
                  <a:lnTo>
                    <a:pt x="515067" y="1464987"/>
                  </a:lnTo>
                </a:path>
                <a:path w="1944370" h="1515110">
                  <a:moveTo>
                    <a:pt x="49845" y="998848"/>
                  </a:moveTo>
                  <a:lnTo>
                    <a:pt x="49845" y="1065450"/>
                  </a:lnTo>
                  <a:lnTo>
                    <a:pt x="66460" y="1115379"/>
                  </a:lnTo>
                  <a:lnTo>
                    <a:pt x="83075" y="1165331"/>
                  </a:lnTo>
                  <a:lnTo>
                    <a:pt x="99691" y="1215282"/>
                  </a:lnTo>
                  <a:lnTo>
                    <a:pt x="132920" y="1265211"/>
                  </a:lnTo>
                  <a:lnTo>
                    <a:pt x="166147" y="1298512"/>
                  </a:lnTo>
                  <a:lnTo>
                    <a:pt x="199381" y="1348454"/>
                  </a:lnTo>
                  <a:lnTo>
                    <a:pt x="249220" y="1381749"/>
                  </a:lnTo>
                  <a:lnTo>
                    <a:pt x="299082" y="1398397"/>
                  </a:lnTo>
                  <a:lnTo>
                    <a:pt x="348921" y="1431691"/>
                  </a:lnTo>
                  <a:lnTo>
                    <a:pt x="398760" y="1448339"/>
                  </a:lnTo>
                  <a:lnTo>
                    <a:pt x="448622" y="1448339"/>
                  </a:lnTo>
                  <a:lnTo>
                    <a:pt x="515067" y="1464987"/>
                  </a:lnTo>
                </a:path>
                <a:path w="1944370" h="1515110">
                  <a:moveTo>
                    <a:pt x="49845" y="998848"/>
                  </a:moveTo>
                  <a:lnTo>
                    <a:pt x="49845" y="915618"/>
                  </a:lnTo>
                </a:path>
                <a:path w="1944370" h="1515110">
                  <a:moveTo>
                    <a:pt x="515067" y="466123"/>
                  </a:moveTo>
                  <a:lnTo>
                    <a:pt x="448622" y="466123"/>
                  </a:lnTo>
                  <a:lnTo>
                    <a:pt x="398760" y="466123"/>
                  </a:lnTo>
                  <a:lnTo>
                    <a:pt x="348921" y="482773"/>
                  </a:lnTo>
                  <a:lnTo>
                    <a:pt x="299082" y="516074"/>
                  </a:lnTo>
                  <a:lnTo>
                    <a:pt x="249220" y="549375"/>
                  </a:lnTo>
                  <a:lnTo>
                    <a:pt x="199381" y="582654"/>
                  </a:lnTo>
                  <a:lnTo>
                    <a:pt x="166147" y="615955"/>
                  </a:lnTo>
                  <a:lnTo>
                    <a:pt x="132920" y="665906"/>
                  </a:lnTo>
                  <a:lnTo>
                    <a:pt x="99691" y="699207"/>
                  </a:lnTo>
                  <a:lnTo>
                    <a:pt x="83075" y="749136"/>
                  </a:lnTo>
                  <a:lnTo>
                    <a:pt x="66460" y="815738"/>
                  </a:lnTo>
                  <a:lnTo>
                    <a:pt x="49845" y="865667"/>
                  </a:lnTo>
                  <a:lnTo>
                    <a:pt x="49845" y="915618"/>
                  </a:lnTo>
                </a:path>
                <a:path w="1944370" h="1515110">
                  <a:moveTo>
                    <a:pt x="515067" y="466123"/>
                  </a:moveTo>
                  <a:lnTo>
                    <a:pt x="515067" y="116530"/>
                  </a:lnTo>
                </a:path>
                <a:path w="1944370" h="1515110">
                  <a:moveTo>
                    <a:pt x="531695" y="83229"/>
                  </a:moveTo>
                  <a:lnTo>
                    <a:pt x="515067" y="99880"/>
                  </a:lnTo>
                  <a:lnTo>
                    <a:pt x="515067" y="11653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3406914" y="3837201"/>
              <a:ext cx="880744" cy="17145"/>
            </a:xfrm>
            <a:custGeom>
              <a:avLst/>
              <a:gdLst/>
              <a:ahLst/>
              <a:cxnLst/>
              <a:rect l="l" t="t" r="r" b="b"/>
              <a:pathLst>
                <a:path w="880745" h="17145">
                  <a:moveTo>
                    <a:pt x="0" y="16672"/>
                  </a:moveTo>
                  <a:lnTo>
                    <a:pt x="880612" y="16672"/>
                  </a:lnTo>
                  <a:lnTo>
                    <a:pt x="880612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3406913" y="3845537"/>
              <a:ext cx="432434" cy="0"/>
            </a:xfrm>
            <a:custGeom>
              <a:avLst/>
              <a:gdLst/>
              <a:ahLst/>
              <a:cxnLst/>
              <a:rect l="l" t="t" r="r" b="b"/>
              <a:pathLst>
                <a:path w="432435">
                  <a:moveTo>
                    <a:pt x="249218" y="0"/>
                  </a:moveTo>
                  <a:lnTo>
                    <a:pt x="265846" y="0"/>
                  </a:lnTo>
                </a:path>
                <a:path w="432435">
                  <a:moveTo>
                    <a:pt x="0" y="0"/>
                  </a:moveTo>
                  <a:lnTo>
                    <a:pt x="249218" y="0"/>
                  </a:lnTo>
                </a:path>
                <a:path w="432435">
                  <a:moveTo>
                    <a:pt x="265846" y="0"/>
                  </a:moveTo>
                  <a:lnTo>
                    <a:pt x="431992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3290607" y="3720670"/>
              <a:ext cx="1113790" cy="17145"/>
            </a:xfrm>
            <a:custGeom>
              <a:avLst/>
              <a:gdLst/>
              <a:ahLst/>
              <a:cxnLst/>
              <a:rect l="l" t="t" r="r" b="b"/>
              <a:pathLst>
                <a:path w="1113789" h="17145">
                  <a:moveTo>
                    <a:pt x="0" y="16672"/>
                  </a:moveTo>
                  <a:lnTo>
                    <a:pt x="1113224" y="16672"/>
                  </a:lnTo>
                  <a:lnTo>
                    <a:pt x="1113224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3838906" y="3845537"/>
              <a:ext cx="448945" cy="0"/>
            </a:xfrm>
            <a:custGeom>
              <a:avLst/>
              <a:gdLst/>
              <a:ahLst/>
              <a:cxnLst/>
              <a:rect l="l" t="t" r="r" b="b"/>
              <a:pathLst>
                <a:path w="448945">
                  <a:moveTo>
                    <a:pt x="0" y="0"/>
                  </a:moveTo>
                  <a:lnTo>
                    <a:pt x="33233" y="0"/>
                  </a:lnTo>
                  <a:lnTo>
                    <a:pt x="182773" y="0"/>
                  </a:lnTo>
                  <a:lnTo>
                    <a:pt x="199379" y="0"/>
                  </a:lnTo>
                  <a:lnTo>
                    <a:pt x="448619" y="0"/>
                  </a:lnTo>
                </a:path>
              </a:pathLst>
            </a:custGeom>
            <a:ln w="166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4320759" y="386218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4287526" y="3837201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672"/>
                  </a:moveTo>
                  <a:lnTo>
                    <a:pt x="16605" y="16672"/>
                  </a:lnTo>
                  <a:lnTo>
                    <a:pt x="16605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2841987" y="3762307"/>
              <a:ext cx="1478915" cy="998855"/>
            </a:xfrm>
            <a:custGeom>
              <a:avLst/>
              <a:gdLst/>
              <a:ahLst/>
              <a:cxnLst/>
              <a:rect l="l" t="t" r="r" b="b"/>
              <a:pathLst>
                <a:path w="1478914" h="998854">
                  <a:moveTo>
                    <a:pt x="1478771" y="116530"/>
                  </a:moveTo>
                  <a:lnTo>
                    <a:pt x="1478771" y="349592"/>
                  </a:lnTo>
                </a:path>
                <a:path w="1478914" h="998854">
                  <a:moveTo>
                    <a:pt x="431992" y="116530"/>
                  </a:moveTo>
                  <a:lnTo>
                    <a:pt x="431992" y="349592"/>
                  </a:lnTo>
                </a:path>
                <a:path w="1478914" h="998854">
                  <a:moveTo>
                    <a:pt x="431992" y="382893"/>
                  </a:moveTo>
                  <a:lnTo>
                    <a:pt x="431992" y="0"/>
                  </a:lnTo>
                </a:path>
                <a:path w="1478914" h="998854">
                  <a:moveTo>
                    <a:pt x="431992" y="382893"/>
                  </a:moveTo>
                  <a:lnTo>
                    <a:pt x="365547" y="399543"/>
                  </a:lnTo>
                  <a:lnTo>
                    <a:pt x="315685" y="432844"/>
                  </a:lnTo>
                  <a:lnTo>
                    <a:pt x="249218" y="449473"/>
                  </a:lnTo>
                  <a:lnTo>
                    <a:pt x="199379" y="499424"/>
                  </a:lnTo>
                  <a:lnTo>
                    <a:pt x="166152" y="532725"/>
                  </a:lnTo>
                  <a:lnTo>
                    <a:pt x="116306" y="582654"/>
                  </a:lnTo>
                  <a:lnTo>
                    <a:pt x="83077" y="632605"/>
                  </a:lnTo>
                  <a:lnTo>
                    <a:pt x="49845" y="682557"/>
                  </a:lnTo>
                  <a:lnTo>
                    <a:pt x="33231" y="732486"/>
                  </a:lnTo>
                  <a:lnTo>
                    <a:pt x="16614" y="799087"/>
                  </a:lnTo>
                  <a:lnTo>
                    <a:pt x="0" y="849017"/>
                  </a:lnTo>
                  <a:lnTo>
                    <a:pt x="0" y="915618"/>
                  </a:lnTo>
                </a:path>
                <a:path w="1478914" h="998854">
                  <a:moveTo>
                    <a:pt x="448619" y="416194"/>
                  </a:moveTo>
                  <a:lnTo>
                    <a:pt x="398758" y="432844"/>
                  </a:lnTo>
                  <a:lnTo>
                    <a:pt x="348919" y="449473"/>
                  </a:lnTo>
                  <a:lnTo>
                    <a:pt x="282452" y="466123"/>
                  </a:lnTo>
                  <a:lnTo>
                    <a:pt x="232612" y="499424"/>
                  </a:lnTo>
                  <a:lnTo>
                    <a:pt x="199379" y="549375"/>
                  </a:lnTo>
                  <a:lnTo>
                    <a:pt x="149537" y="582654"/>
                  </a:lnTo>
                  <a:lnTo>
                    <a:pt x="116306" y="632605"/>
                  </a:lnTo>
                  <a:lnTo>
                    <a:pt x="83077" y="682557"/>
                  </a:lnTo>
                  <a:lnTo>
                    <a:pt x="66460" y="749136"/>
                  </a:lnTo>
                  <a:lnTo>
                    <a:pt x="49845" y="799087"/>
                  </a:lnTo>
                  <a:lnTo>
                    <a:pt x="33231" y="865667"/>
                  </a:lnTo>
                  <a:lnTo>
                    <a:pt x="33231" y="915618"/>
                  </a:lnTo>
                  <a:lnTo>
                    <a:pt x="0" y="915618"/>
                  </a:lnTo>
                </a:path>
                <a:path w="1478914" h="998854">
                  <a:moveTo>
                    <a:pt x="431992" y="382893"/>
                  </a:moveTo>
                  <a:lnTo>
                    <a:pt x="365547" y="399543"/>
                  </a:lnTo>
                  <a:lnTo>
                    <a:pt x="315685" y="432844"/>
                  </a:lnTo>
                  <a:lnTo>
                    <a:pt x="249218" y="449473"/>
                  </a:lnTo>
                  <a:lnTo>
                    <a:pt x="199379" y="499424"/>
                  </a:lnTo>
                  <a:lnTo>
                    <a:pt x="166152" y="532725"/>
                  </a:lnTo>
                  <a:lnTo>
                    <a:pt x="116306" y="582654"/>
                  </a:lnTo>
                  <a:lnTo>
                    <a:pt x="83077" y="632605"/>
                  </a:lnTo>
                  <a:lnTo>
                    <a:pt x="49845" y="682557"/>
                  </a:lnTo>
                  <a:lnTo>
                    <a:pt x="33231" y="732486"/>
                  </a:lnTo>
                  <a:lnTo>
                    <a:pt x="16614" y="799087"/>
                  </a:lnTo>
                  <a:lnTo>
                    <a:pt x="0" y="849017"/>
                  </a:lnTo>
                  <a:lnTo>
                    <a:pt x="0" y="915618"/>
                  </a:lnTo>
                </a:path>
                <a:path w="1478914" h="998854">
                  <a:moveTo>
                    <a:pt x="448619" y="416194"/>
                  </a:moveTo>
                  <a:lnTo>
                    <a:pt x="431992" y="399543"/>
                  </a:lnTo>
                  <a:lnTo>
                    <a:pt x="431992" y="382893"/>
                  </a:lnTo>
                </a:path>
                <a:path w="1478914" h="998854">
                  <a:moveTo>
                    <a:pt x="33231" y="915618"/>
                  </a:moveTo>
                  <a:lnTo>
                    <a:pt x="0" y="915618"/>
                  </a:lnTo>
                </a:path>
                <a:path w="1478914" h="998854">
                  <a:moveTo>
                    <a:pt x="0" y="998848"/>
                  </a:moveTo>
                  <a:lnTo>
                    <a:pt x="33231" y="998848"/>
                  </a:lnTo>
                </a:path>
                <a:path w="1478914" h="998854">
                  <a:moveTo>
                    <a:pt x="33231" y="915618"/>
                  </a:moveTo>
                  <a:lnTo>
                    <a:pt x="33231" y="998848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3381972" y="5277238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33295"/>
                  </a:moveTo>
                  <a:lnTo>
                    <a:pt x="16627" y="33295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332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2841987" y="4761156"/>
              <a:ext cx="548640" cy="549910"/>
            </a:xfrm>
            <a:custGeom>
              <a:avLst/>
              <a:gdLst/>
              <a:ahLst/>
              <a:cxnLst/>
              <a:rect l="l" t="t" r="r" b="b"/>
              <a:pathLst>
                <a:path w="548639" h="549910">
                  <a:moveTo>
                    <a:pt x="0" y="0"/>
                  </a:moveTo>
                  <a:lnTo>
                    <a:pt x="0" y="66601"/>
                  </a:lnTo>
                  <a:lnTo>
                    <a:pt x="16614" y="116530"/>
                  </a:lnTo>
                  <a:lnTo>
                    <a:pt x="33231" y="183132"/>
                  </a:lnTo>
                  <a:lnTo>
                    <a:pt x="49845" y="233061"/>
                  </a:lnTo>
                  <a:lnTo>
                    <a:pt x="83077" y="299663"/>
                  </a:lnTo>
                  <a:lnTo>
                    <a:pt x="116306" y="332964"/>
                  </a:lnTo>
                  <a:lnTo>
                    <a:pt x="166152" y="382900"/>
                  </a:lnTo>
                  <a:lnTo>
                    <a:pt x="199379" y="432842"/>
                  </a:lnTo>
                  <a:lnTo>
                    <a:pt x="249218" y="466139"/>
                  </a:lnTo>
                  <a:lnTo>
                    <a:pt x="299079" y="499433"/>
                  </a:lnTo>
                  <a:lnTo>
                    <a:pt x="365547" y="516081"/>
                  </a:lnTo>
                  <a:lnTo>
                    <a:pt x="415386" y="532729"/>
                  </a:lnTo>
                  <a:lnTo>
                    <a:pt x="481853" y="549376"/>
                  </a:lnTo>
                  <a:lnTo>
                    <a:pt x="548298" y="549376"/>
                  </a:lnTo>
                </a:path>
                <a:path w="548639" h="549910">
                  <a:moveTo>
                    <a:pt x="0" y="0"/>
                  </a:moveTo>
                  <a:lnTo>
                    <a:pt x="33231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3381971" y="5277243"/>
              <a:ext cx="241300" cy="41910"/>
            </a:xfrm>
            <a:custGeom>
              <a:avLst/>
              <a:gdLst/>
              <a:ahLst/>
              <a:cxnLst/>
              <a:rect l="l" t="t" r="r" b="b"/>
              <a:pathLst>
                <a:path w="241300" h="41910">
                  <a:moveTo>
                    <a:pt x="240919" y="24955"/>
                  </a:moveTo>
                  <a:lnTo>
                    <a:pt x="16624" y="24955"/>
                  </a:lnTo>
                  <a:lnTo>
                    <a:pt x="16624" y="0"/>
                  </a:lnTo>
                  <a:lnTo>
                    <a:pt x="0" y="0"/>
                  </a:lnTo>
                  <a:lnTo>
                    <a:pt x="0" y="33299"/>
                  </a:lnTo>
                  <a:lnTo>
                    <a:pt x="8305" y="33299"/>
                  </a:lnTo>
                  <a:lnTo>
                    <a:pt x="8305" y="41630"/>
                  </a:lnTo>
                  <a:lnTo>
                    <a:pt x="240919" y="41630"/>
                  </a:lnTo>
                  <a:lnTo>
                    <a:pt x="240919" y="249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3390286" y="5227295"/>
              <a:ext cx="930910" cy="83820"/>
            </a:xfrm>
            <a:custGeom>
              <a:avLst/>
              <a:gdLst/>
              <a:ahLst/>
              <a:cxnLst/>
              <a:rect l="l" t="t" r="r" b="b"/>
              <a:pathLst>
                <a:path w="930910" h="83820">
                  <a:moveTo>
                    <a:pt x="265846" y="49942"/>
                  </a:moveTo>
                  <a:lnTo>
                    <a:pt x="249240" y="66590"/>
                  </a:lnTo>
                  <a:lnTo>
                    <a:pt x="249240" y="83237"/>
                  </a:lnTo>
                  <a:lnTo>
                    <a:pt x="232612" y="83237"/>
                  </a:lnTo>
                </a:path>
                <a:path w="930910" h="83820">
                  <a:moveTo>
                    <a:pt x="0" y="49942"/>
                  </a:moveTo>
                  <a:lnTo>
                    <a:pt x="265846" y="49942"/>
                  </a:lnTo>
                </a:path>
                <a:path w="930910" h="83820">
                  <a:moveTo>
                    <a:pt x="232612" y="83237"/>
                  </a:moveTo>
                  <a:lnTo>
                    <a:pt x="249240" y="83237"/>
                  </a:lnTo>
                  <a:lnTo>
                    <a:pt x="249240" y="66590"/>
                  </a:lnTo>
                  <a:lnTo>
                    <a:pt x="265846" y="49942"/>
                  </a:lnTo>
                </a:path>
                <a:path w="930910" h="83820">
                  <a:moveTo>
                    <a:pt x="249240" y="83237"/>
                  </a:moveTo>
                  <a:lnTo>
                    <a:pt x="232612" y="83237"/>
                  </a:lnTo>
                </a:path>
                <a:path w="930910" h="83820">
                  <a:moveTo>
                    <a:pt x="249240" y="83237"/>
                  </a:moveTo>
                  <a:lnTo>
                    <a:pt x="265846" y="83237"/>
                  </a:lnTo>
                  <a:lnTo>
                    <a:pt x="265846" y="66590"/>
                  </a:lnTo>
                  <a:lnTo>
                    <a:pt x="282474" y="49942"/>
                  </a:lnTo>
                </a:path>
                <a:path w="930910" h="83820">
                  <a:moveTo>
                    <a:pt x="265846" y="49942"/>
                  </a:moveTo>
                  <a:lnTo>
                    <a:pt x="282474" y="49942"/>
                  </a:lnTo>
                  <a:lnTo>
                    <a:pt x="265846" y="49942"/>
                  </a:lnTo>
                  <a:lnTo>
                    <a:pt x="149539" y="0"/>
                  </a:lnTo>
                  <a:lnTo>
                    <a:pt x="0" y="0"/>
                  </a:lnTo>
                </a:path>
                <a:path w="930910" h="83820">
                  <a:moveTo>
                    <a:pt x="930473" y="0"/>
                  </a:moveTo>
                  <a:lnTo>
                    <a:pt x="780933" y="0"/>
                  </a:lnTo>
                  <a:lnTo>
                    <a:pt x="647999" y="49942"/>
                  </a:lnTo>
                  <a:lnTo>
                    <a:pt x="631393" y="49942"/>
                  </a:lnTo>
                </a:path>
                <a:path w="930910" h="83820">
                  <a:moveTo>
                    <a:pt x="647999" y="49942"/>
                  </a:moveTo>
                  <a:lnTo>
                    <a:pt x="664627" y="66590"/>
                  </a:lnTo>
                  <a:lnTo>
                    <a:pt x="664627" y="83237"/>
                  </a:lnTo>
                  <a:lnTo>
                    <a:pt x="681232" y="83237"/>
                  </a:lnTo>
                </a:path>
                <a:path w="930910" h="83820">
                  <a:moveTo>
                    <a:pt x="631393" y="49942"/>
                  </a:moveTo>
                  <a:lnTo>
                    <a:pt x="647999" y="49942"/>
                  </a:lnTo>
                </a:path>
                <a:path w="930910" h="83820">
                  <a:moveTo>
                    <a:pt x="631393" y="49942"/>
                  </a:moveTo>
                  <a:lnTo>
                    <a:pt x="647999" y="66590"/>
                  </a:lnTo>
                  <a:lnTo>
                    <a:pt x="664627" y="83237"/>
                  </a:lnTo>
                </a:path>
                <a:path w="930910" h="83820">
                  <a:moveTo>
                    <a:pt x="681232" y="83237"/>
                  </a:moveTo>
                  <a:lnTo>
                    <a:pt x="664627" y="83237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3390286" y="5302196"/>
              <a:ext cx="233045" cy="17145"/>
            </a:xfrm>
            <a:custGeom>
              <a:avLst/>
              <a:gdLst/>
              <a:ahLst/>
              <a:cxnLst/>
              <a:rect l="l" t="t" r="r" b="b"/>
              <a:pathLst>
                <a:path w="233045" h="17145">
                  <a:moveTo>
                    <a:pt x="0" y="16672"/>
                  </a:moveTo>
                  <a:lnTo>
                    <a:pt x="232612" y="16672"/>
                  </a:lnTo>
                  <a:lnTo>
                    <a:pt x="232612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3622898" y="5277238"/>
              <a:ext cx="697865" cy="33655"/>
            </a:xfrm>
            <a:custGeom>
              <a:avLst/>
              <a:gdLst/>
              <a:ahLst/>
              <a:cxnLst/>
              <a:rect l="l" t="t" r="r" b="b"/>
              <a:pathLst>
                <a:path w="697864" h="33654">
                  <a:moveTo>
                    <a:pt x="697860" y="33295"/>
                  </a:moveTo>
                  <a:lnTo>
                    <a:pt x="697860" y="33295"/>
                  </a:lnTo>
                  <a:lnTo>
                    <a:pt x="16627" y="33295"/>
                  </a:lnTo>
                  <a:lnTo>
                    <a:pt x="0" y="33295"/>
                  </a:lnTo>
                </a:path>
                <a:path w="697864" h="33654">
                  <a:moveTo>
                    <a:pt x="16627" y="33295"/>
                  </a:moveTo>
                  <a:lnTo>
                    <a:pt x="33233" y="33295"/>
                  </a:lnTo>
                  <a:lnTo>
                    <a:pt x="33233" y="16648"/>
                  </a:lnTo>
                  <a:lnTo>
                    <a:pt x="49861" y="0"/>
                  </a:lnTo>
                </a:path>
                <a:path w="697864" h="33654">
                  <a:moveTo>
                    <a:pt x="16627" y="33295"/>
                  </a:moveTo>
                  <a:lnTo>
                    <a:pt x="33233" y="16648"/>
                  </a:lnTo>
                  <a:lnTo>
                    <a:pt x="49861" y="16648"/>
                  </a:lnTo>
                  <a:lnTo>
                    <a:pt x="49861" y="0"/>
                  </a:lnTo>
                </a:path>
                <a:path w="697864" h="33654">
                  <a:moveTo>
                    <a:pt x="398780" y="0"/>
                  </a:moveTo>
                  <a:lnTo>
                    <a:pt x="398780" y="16648"/>
                  </a:lnTo>
                  <a:lnTo>
                    <a:pt x="415386" y="16648"/>
                  </a:lnTo>
                  <a:lnTo>
                    <a:pt x="432014" y="33295"/>
                  </a:lnTo>
                </a:path>
                <a:path w="697864" h="33654">
                  <a:moveTo>
                    <a:pt x="398780" y="0"/>
                  </a:moveTo>
                  <a:lnTo>
                    <a:pt x="415386" y="16648"/>
                  </a:lnTo>
                  <a:lnTo>
                    <a:pt x="432014" y="33295"/>
                  </a:lnTo>
                </a:path>
                <a:path w="697864" h="33654">
                  <a:moveTo>
                    <a:pt x="398780" y="0"/>
                  </a:moveTo>
                  <a:lnTo>
                    <a:pt x="398780" y="16648"/>
                  </a:lnTo>
                  <a:lnTo>
                    <a:pt x="415386" y="16648"/>
                  </a:lnTo>
                  <a:lnTo>
                    <a:pt x="432014" y="33295"/>
                  </a:lnTo>
                  <a:lnTo>
                    <a:pt x="232612" y="33295"/>
                  </a:lnTo>
                  <a:lnTo>
                    <a:pt x="232612" y="0"/>
                  </a:lnTo>
                  <a:lnTo>
                    <a:pt x="398780" y="0"/>
                  </a:lnTo>
                  <a:lnTo>
                    <a:pt x="398780" y="16648"/>
                  </a:lnTo>
                  <a:lnTo>
                    <a:pt x="415386" y="16648"/>
                  </a:lnTo>
                  <a:lnTo>
                    <a:pt x="432014" y="3329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3830586" y="5268912"/>
              <a:ext cx="33655" cy="41910"/>
            </a:xfrm>
            <a:custGeom>
              <a:avLst/>
              <a:gdLst/>
              <a:ahLst/>
              <a:cxnLst/>
              <a:rect l="l" t="t" r="r" b="b"/>
              <a:pathLst>
                <a:path w="33654" h="41910">
                  <a:moveTo>
                    <a:pt x="33235" y="8331"/>
                  </a:moveTo>
                  <a:lnTo>
                    <a:pt x="24917" y="8331"/>
                  </a:lnTo>
                  <a:lnTo>
                    <a:pt x="24917" y="0"/>
                  </a:lnTo>
                  <a:lnTo>
                    <a:pt x="8318" y="0"/>
                  </a:lnTo>
                  <a:lnTo>
                    <a:pt x="8318" y="8331"/>
                  </a:lnTo>
                  <a:lnTo>
                    <a:pt x="0" y="8331"/>
                  </a:lnTo>
                  <a:lnTo>
                    <a:pt x="0" y="41630"/>
                  </a:lnTo>
                  <a:lnTo>
                    <a:pt x="16598" y="41630"/>
                  </a:lnTo>
                  <a:lnTo>
                    <a:pt x="33235" y="41630"/>
                  </a:lnTo>
                  <a:lnTo>
                    <a:pt x="33235" y="833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3639526" y="5277238"/>
              <a:ext cx="216535" cy="33655"/>
            </a:xfrm>
            <a:custGeom>
              <a:avLst/>
              <a:gdLst/>
              <a:ahLst/>
              <a:cxnLst/>
              <a:rect l="l" t="t" r="r" b="b"/>
              <a:pathLst>
                <a:path w="216535" h="33654">
                  <a:moveTo>
                    <a:pt x="215984" y="33295"/>
                  </a:moveTo>
                  <a:lnTo>
                    <a:pt x="199379" y="33295"/>
                  </a:lnTo>
                  <a:lnTo>
                    <a:pt x="0" y="33295"/>
                  </a:lnTo>
                </a:path>
                <a:path w="216535" h="33654">
                  <a:moveTo>
                    <a:pt x="33233" y="0"/>
                  </a:moveTo>
                  <a:lnTo>
                    <a:pt x="199379" y="0"/>
                  </a:lnTo>
                  <a:lnTo>
                    <a:pt x="199379" y="33295"/>
                  </a:lnTo>
                </a:path>
                <a:path w="216535" h="33654">
                  <a:moveTo>
                    <a:pt x="0" y="33295"/>
                  </a:moveTo>
                  <a:lnTo>
                    <a:pt x="16605" y="16648"/>
                  </a:lnTo>
                  <a:lnTo>
                    <a:pt x="33233" y="16648"/>
                  </a:lnTo>
                  <a:lnTo>
                    <a:pt x="33233" y="0"/>
                  </a:lnTo>
                  <a:lnTo>
                    <a:pt x="199379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3838906" y="5268901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672"/>
                  </a:moveTo>
                  <a:lnTo>
                    <a:pt x="16605" y="16672"/>
                  </a:lnTo>
                  <a:lnTo>
                    <a:pt x="16605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2841987" y="3729006"/>
              <a:ext cx="2011045" cy="1581785"/>
            </a:xfrm>
            <a:custGeom>
              <a:avLst/>
              <a:gdLst/>
              <a:ahLst/>
              <a:cxnLst/>
              <a:rect l="l" t="t" r="r" b="b"/>
              <a:pathLst>
                <a:path w="2011045" h="1581785">
                  <a:moveTo>
                    <a:pt x="1013524" y="1548231"/>
                  </a:moveTo>
                  <a:lnTo>
                    <a:pt x="1179692" y="1548231"/>
                  </a:lnTo>
                </a:path>
                <a:path w="2011045" h="1581785">
                  <a:moveTo>
                    <a:pt x="1478771" y="1581526"/>
                  </a:moveTo>
                  <a:lnTo>
                    <a:pt x="1478771" y="1548231"/>
                  </a:lnTo>
                </a:path>
                <a:path w="2011045" h="1581785">
                  <a:moveTo>
                    <a:pt x="1196297" y="1548231"/>
                  </a:moveTo>
                  <a:lnTo>
                    <a:pt x="1478771" y="1548231"/>
                  </a:lnTo>
                </a:path>
                <a:path w="2011045" h="1581785">
                  <a:moveTo>
                    <a:pt x="1229531" y="1581526"/>
                  </a:moveTo>
                  <a:lnTo>
                    <a:pt x="1212925" y="1581526"/>
                  </a:lnTo>
                  <a:lnTo>
                    <a:pt x="1212925" y="1564879"/>
                  </a:lnTo>
                  <a:lnTo>
                    <a:pt x="1212925" y="1548231"/>
                  </a:lnTo>
                  <a:lnTo>
                    <a:pt x="1196297" y="1548231"/>
                  </a:lnTo>
                </a:path>
                <a:path w="2011045" h="1581785">
                  <a:moveTo>
                    <a:pt x="1478771" y="1581526"/>
                  </a:moveTo>
                  <a:lnTo>
                    <a:pt x="1229531" y="1581526"/>
                  </a:lnTo>
                </a:path>
                <a:path w="2011045" h="1581785">
                  <a:moveTo>
                    <a:pt x="1478771" y="1548231"/>
                  </a:moveTo>
                  <a:lnTo>
                    <a:pt x="1528611" y="1548231"/>
                  </a:lnTo>
                  <a:lnTo>
                    <a:pt x="1578450" y="1531583"/>
                  </a:lnTo>
                  <a:lnTo>
                    <a:pt x="1644917" y="1514934"/>
                  </a:lnTo>
                  <a:lnTo>
                    <a:pt x="1694756" y="1498288"/>
                  </a:lnTo>
                  <a:lnTo>
                    <a:pt x="1744596" y="1464992"/>
                  </a:lnTo>
                  <a:lnTo>
                    <a:pt x="1794457" y="1431698"/>
                  </a:lnTo>
                  <a:lnTo>
                    <a:pt x="1827691" y="1398401"/>
                  </a:lnTo>
                  <a:lnTo>
                    <a:pt x="1877530" y="1348463"/>
                  </a:lnTo>
                  <a:lnTo>
                    <a:pt x="1910764" y="1298512"/>
                  </a:lnTo>
                  <a:lnTo>
                    <a:pt x="1927369" y="1248583"/>
                  </a:lnTo>
                  <a:lnTo>
                    <a:pt x="1960603" y="1198631"/>
                  </a:lnTo>
                  <a:lnTo>
                    <a:pt x="1977209" y="1148680"/>
                  </a:lnTo>
                  <a:lnTo>
                    <a:pt x="1977209" y="1098751"/>
                  </a:lnTo>
                  <a:lnTo>
                    <a:pt x="1977209" y="1032149"/>
                  </a:lnTo>
                  <a:lnTo>
                    <a:pt x="2010442" y="1032149"/>
                  </a:lnTo>
                </a:path>
                <a:path w="2011045" h="1581785">
                  <a:moveTo>
                    <a:pt x="1478771" y="1581526"/>
                  </a:moveTo>
                  <a:lnTo>
                    <a:pt x="1528611" y="1581526"/>
                  </a:lnTo>
                  <a:lnTo>
                    <a:pt x="1595078" y="1564879"/>
                  </a:lnTo>
                  <a:lnTo>
                    <a:pt x="1644917" y="1548231"/>
                  </a:lnTo>
                  <a:lnTo>
                    <a:pt x="1711384" y="1531583"/>
                  </a:lnTo>
                  <a:lnTo>
                    <a:pt x="1761224" y="1498288"/>
                  </a:lnTo>
                  <a:lnTo>
                    <a:pt x="1811063" y="1464992"/>
                  </a:lnTo>
                  <a:lnTo>
                    <a:pt x="1860902" y="1415049"/>
                  </a:lnTo>
                  <a:lnTo>
                    <a:pt x="1894136" y="1365114"/>
                  </a:lnTo>
                  <a:lnTo>
                    <a:pt x="1927369" y="1331813"/>
                  </a:lnTo>
                  <a:lnTo>
                    <a:pt x="1960603" y="1265211"/>
                  </a:lnTo>
                  <a:lnTo>
                    <a:pt x="1977209" y="1215282"/>
                  </a:lnTo>
                  <a:lnTo>
                    <a:pt x="1993836" y="1148680"/>
                  </a:lnTo>
                  <a:lnTo>
                    <a:pt x="2010442" y="1098751"/>
                  </a:lnTo>
                  <a:lnTo>
                    <a:pt x="2010442" y="1032149"/>
                  </a:lnTo>
                </a:path>
                <a:path w="2011045" h="1581785">
                  <a:moveTo>
                    <a:pt x="1478771" y="1581526"/>
                  </a:moveTo>
                  <a:lnTo>
                    <a:pt x="1478771" y="1548231"/>
                  </a:lnTo>
                </a:path>
                <a:path w="2011045" h="1581785">
                  <a:moveTo>
                    <a:pt x="1977209" y="1032149"/>
                  </a:moveTo>
                  <a:lnTo>
                    <a:pt x="2010442" y="1032149"/>
                  </a:lnTo>
                </a:path>
                <a:path w="2011045" h="1581785">
                  <a:moveTo>
                    <a:pt x="2010442" y="948919"/>
                  </a:moveTo>
                  <a:lnTo>
                    <a:pt x="1977209" y="948919"/>
                  </a:lnTo>
                </a:path>
                <a:path w="2011045" h="1581785">
                  <a:moveTo>
                    <a:pt x="1977209" y="1032149"/>
                  </a:moveTo>
                  <a:lnTo>
                    <a:pt x="1977209" y="948919"/>
                  </a:lnTo>
                </a:path>
                <a:path w="2011045" h="1581785">
                  <a:moveTo>
                    <a:pt x="2010442" y="948919"/>
                  </a:moveTo>
                  <a:lnTo>
                    <a:pt x="2010442" y="882317"/>
                  </a:lnTo>
                  <a:lnTo>
                    <a:pt x="1993836" y="832388"/>
                  </a:lnTo>
                  <a:lnTo>
                    <a:pt x="1977209" y="765787"/>
                  </a:lnTo>
                  <a:lnTo>
                    <a:pt x="1960603" y="715857"/>
                  </a:lnTo>
                  <a:lnTo>
                    <a:pt x="1927369" y="665906"/>
                  </a:lnTo>
                  <a:lnTo>
                    <a:pt x="1894136" y="615955"/>
                  </a:lnTo>
                  <a:lnTo>
                    <a:pt x="1860902" y="566026"/>
                  </a:lnTo>
                  <a:lnTo>
                    <a:pt x="1811063" y="532725"/>
                  </a:lnTo>
                  <a:lnTo>
                    <a:pt x="1761224" y="482773"/>
                  </a:lnTo>
                  <a:lnTo>
                    <a:pt x="1711384" y="466145"/>
                  </a:lnTo>
                  <a:lnTo>
                    <a:pt x="1644917" y="432844"/>
                  </a:lnTo>
                  <a:lnTo>
                    <a:pt x="1595078" y="416194"/>
                  </a:lnTo>
                </a:path>
                <a:path w="2011045" h="1581785">
                  <a:moveTo>
                    <a:pt x="2010442" y="948919"/>
                  </a:moveTo>
                  <a:lnTo>
                    <a:pt x="1977209" y="948919"/>
                  </a:lnTo>
                  <a:lnTo>
                    <a:pt x="1977209" y="898968"/>
                  </a:lnTo>
                  <a:lnTo>
                    <a:pt x="1960603" y="832388"/>
                  </a:lnTo>
                  <a:lnTo>
                    <a:pt x="1943997" y="782437"/>
                  </a:lnTo>
                  <a:lnTo>
                    <a:pt x="1927369" y="715857"/>
                  </a:lnTo>
                  <a:lnTo>
                    <a:pt x="1894136" y="665906"/>
                  </a:lnTo>
                  <a:lnTo>
                    <a:pt x="1860902" y="615955"/>
                  </a:lnTo>
                  <a:lnTo>
                    <a:pt x="1827691" y="582676"/>
                  </a:lnTo>
                  <a:lnTo>
                    <a:pt x="1777829" y="532725"/>
                  </a:lnTo>
                  <a:lnTo>
                    <a:pt x="1727990" y="499424"/>
                  </a:lnTo>
                  <a:lnTo>
                    <a:pt x="1678151" y="482773"/>
                  </a:lnTo>
                  <a:lnTo>
                    <a:pt x="1611684" y="466145"/>
                  </a:lnTo>
                  <a:lnTo>
                    <a:pt x="1561844" y="449495"/>
                  </a:lnTo>
                </a:path>
                <a:path w="2011045" h="1581785">
                  <a:moveTo>
                    <a:pt x="1595078" y="416194"/>
                  </a:moveTo>
                  <a:lnTo>
                    <a:pt x="1578450" y="432844"/>
                  </a:lnTo>
                  <a:lnTo>
                    <a:pt x="1561844" y="449495"/>
                  </a:lnTo>
                </a:path>
                <a:path w="2011045" h="1581785">
                  <a:moveTo>
                    <a:pt x="2010442" y="948919"/>
                  </a:moveTo>
                  <a:lnTo>
                    <a:pt x="2010442" y="882317"/>
                  </a:lnTo>
                  <a:lnTo>
                    <a:pt x="1993836" y="832388"/>
                  </a:lnTo>
                  <a:lnTo>
                    <a:pt x="1977209" y="765787"/>
                  </a:lnTo>
                  <a:lnTo>
                    <a:pt x="1960603" y="715857"/>
                  </a:lnTo>
                  <a:lnTo>
                    <a:pt x="1927369" y="665906"/>
                  </a:lnTo>
                  <a:lnTo>
                    <a:pt x="1894136" y="615955"/>
                  </a:lnTo>
                  <a:lnTo>
                    <a:pt x="1860902" y="566026"/>
                  </a:lnTo>
                  <a:lnTo>
                    <a:pt x="1811063" y="532725"/>
                  </a:lnTo>
                  <a:lnTo>
                    <a:pt x="1761224" y="482773"/>
                  </a:lnTo>
                  <a:lnTo>
                    <a:pt x="1711384" y="466145"/>
                  </a:lnTo>
                  <a:lnTo>
                    <a:pt x="1644917" y="432844"/>
                  </a:lnTo>
                  <a:lnTo>
                    <a:pt x="1595078" y="416194"/>
                  </a:lnTo>
                  <a:lnTo>
                    <a:pt x="1595078" y="33300"/>
                  </a:lnTo>
                </a:path>
                <a:path w="2011045" h="1581785">
                  <a:moveTo>
                    <a:pt x="1711384" y="499424"/>
                  </a:moveTo>
                  <a:lnTo>
                    <a:pt x="1694756" y="499424"/>
                  </a:lnTo>
                  <a:lnTo>
                    <a:pt x="1678151" y="482773"/>
                  </a:lnTo>
                </a:path>
                <a:path w="2011045" h="1581785">
                  <a:moveTo>
                    <a:pt x="99691" y="1298512"/>
                  </a:moveTo>
                  <a:lnTo>
                    <a:pt x="116306" y="1315162"/>
                  </a:lnTo>
                  <a:lnTo>
                    <a:pt x="132923" y="1348463"/>
                  </a:lnTo>
                </a:path>
                <a:path w="2011045" h="1581785">
                  <a:moveTo>
                    <a:pt x="348919" y="1498288"/>
                  </a:moveTo>
                  <a:lnTo>
                    <a:pt x="382152" y="1514937"/>
                  </a:lnTo>
                  <a:lnTo>
                    <a:pt x="431992" y="1531583"/>
                  </a:lnTo>
                </a:path>
                <a:path w="2011045" h="1581785">
                  <a:moveTo>
                    <a:pt x="1561844" y="1531583"/>
                  </a:moveTo>
                  <a:lnTo>
                    <a:pt x="1578450" y="1531583"/>
                  </a:lnTo>
                </a:path>
                <a:path w="2011045" h="1581785">
                  <a:moveTo>
                    <a:pt x="1727990" y="1481640"/>
                  </a:moveTo>
                  <a:lnTo>
                    <a:pt x="1761224" y="1464992"/>
                  </a:lnTo>
                  <a:lnTo>
                    <a:pt x="1794457" y="1431698"/>
                  </a:lnTo>
                </a:path>
                <a:path w="2011045" h="1581785">
                  <a:moveTo>
                    <a:pt x="1960603" y="1165331"/>
                  </a:moveTo>
                  <a:lnTo>
                    <a:pt x="1977209" y="1148680"/>
                  </a:lnTo>
                </a:path>
                <a:path w="2011045" h="1581785">
                  <a:moveTo>
                    <a:pt x="1977209" y="849039"/>
                  </a:moveTo>
                  <a:lnTo>
                    <a:pt x="1960603" y="799087"/>
                  </a:lnTo>
                  <a:lnTo>
                    <a:pt x="1943997" y="749136"/>
                  </a:lnTo>
                  <a:lnTo>
                    <a:pt x="1910764" y="699207"/>
                  </a:lnTo>
                  <a:lnTo>
                    <a:pt x="1877530" y="649256"/>
                  </a:lnTo>
                  <a:lnTo>
                    <a:pt x="1844296" y="599327"/>
                  </a:lnTo>
                  <a:lnTo>
                    <a:pt x="1794457" y="566026"/>
                  </a:lnTo>
                  <a:lnTo>
                    <a:pt x="1761224" y="532725"/>
                  </a:lnTo>
                  <a:lnTo>
                    <a:pt x="1711384" y="499424"/>
                  </a:lnTo>
                  <a:lnTo>
                    <a:pt x="1644917" y="466145"/>
                  </a:lnTo>
                </a:path>
                <a:path w="2011045" h="1581785">
                  <a:moveTo>
                    <a:pt x="1478771" y="1581526"/>
                  </a:moveTo>
                  <a:lnTo>
                    <a:pt x="1528611" y="1581526"/>
                  </a:lnTo>
                  <a:lnTo>
                    <a:pt x="1595078" y="1564879"/>
                  </a:lnTo>
                  <a:lnTo>
                    <a:pt x="1644917" y="1548231"/>
                  </a:lnTo>
                  <a:lnTo>
                    <a:pt x="1711384" y="1531583"/>
                  </a:lnTo>
                  <a:lnTo>
                    <a:pt x="1761224" y="1498288"/>
                  </a:lnTo>
                  <a:lnTo>
                    <a:pt x="1811063" y="1464992"/>
                  </a:lnTo>
                  <a:lnTo>
                    <a:pt x="1860902" y="1415049"/>
                  </a:lnTo>
                  <a:lnTo>
                    <a:pt x="1894136" y="1365114"/>
                  </a:lnTo>
                  <a:lnTo>
                    <a:pt x="1927369" y="1331813"/>
                  </a:lnTo>
                  <a:lnTo>
                    <a:pt x="1960603" y="1265211"/>
                  </a:lnTo>
                  <a:lnTo>
                    <a:pt x="1977209" y="1215282"/>
                  </a:lnTo>
                  <a:lnTo>
                    <a:pt x="1993836" y="1148680"/>
                  </a:lnTo>
                  <a:lnTo>
                    <a:pt x="2010442" y="1098751"/>
                  </a:lnTo>
                  <a:lnTo>
                    <a:pt x="2010442" y="1032149"/>
                  </a:lnTo>
                </a:path>
                <a:path w="2011045" h="1581785">
                  <a:moveTo>
                    <a:pt x="1943997" y="1231932"/>
                  </a:moveTo>
                  <a:lnTo>
                    <a:pt x="1960603" y="1181981"/>
                  </a:lnTo>
                  <a:lnTo>
                    <a:pt x="1977209" y="1115401"/>
                  </a:lnTo>
                </a:path>
                <a:path w="2011045" h="1581785">
                  <a:moveTo>
                    <a:pt x="548298" y="1581526"/>
                  </a:moveTo>
                  <a:lnTo>
                    <a:pt x="1478771" y="1581526"/>
                  </a:lnTo>
                </a:path>
                <a:path w="2011045" h="1581785">
                  <a:moveTo>
                    <a:pt x="0" y="1032149"/>
                  </a:moveTo>
                  <a:lnTo>
                    <a:pt x="0" y="1098751"/>
                  </a:lnTo>
                  <a:lnTo>
                    <a:pt x="16614" y="1148680"/>
                  </a:lnTo>
                  <a:lnTo>
                    <a:pt x="33231" y="1215282"/>
                  </a:lnTo>
                  <a:lnTo>
                    <a:pt x="49845" y="1265211"/>
                  </a:lnTo>
                  <a:lnTo>
                    <a:pt x="83077" y="1331813"/>
                  </a:lnTo>
                  <a:lnTo>
                    <a:pt x="116306" y="1365114"/>
                  </a:lnTo>
                  <a:lnTo>
                    <a:pt x="166152" y="1415049"/>
                  </a:lnTo>
                  <a:lnTo>
                    <a:pt x="199379" y="1464992"/>
                  </a:lnTo>
                  <a:lnTo>
                    <a:pt x="249218" y="1498288"/>
                  </a:lnTo>
                  <a:lnTo>
                    <a:pt x="299079" y="1531583"/>
                  </a:lnTo>
                  <a:lnTo>
                    <a:pt x="365547" y="1548231"/>
                  </a:lnTo>
                  <a:lnTo>
                    <a:pt x="415386" y="1564879"/>
                  </a:lnTo>
                  <a:lnTo>
                    <a:pt x="481853" y="1581526"/>
                  </a:lnTo>
                  <a:lnTo>
                    <a:pt x="548298" y="1581526"/>
                  </a:lnTo>
                </a:path>
                <a:path w="2011045" h="1581785">
                  <a:moveTo>
                    <a:pt x="365547" y="466145"/>
                  </a:moveTo>
                  <a:lnTo>
                    <a:pt x="299079" y="499424"/>
                  </a:lnTo>
                  <a:lnTo>
                    <a:pt x="232612" y="532725"/>
                  </a:lnTo>
                </a:path>
                <a:path w="2011045" h="1581785">
                  <a:moveTo>
                    <a:pt x="1595078" y="33300"/>
                  </a:moveTo>
                  <a:lnTo>
                    <a:pt x="1578450" y="16650"/>
                  </a:lnTo>
                  <a:lnTo>
                    <a:pt x="1561844" y="0"/>
                  </a:lnTo>
                </a:path>
                <a:path w="2011045" h="1581785">
                  <a:moveTo>
                    <a:pt x="1595078" y="33300"/>
                  </a:moveTo>
                  <a:lnTo>
                    <a:pt x="1561844" y="33300"/>
                  </a:lnTo>
                  <a:lnTo>
                    <a:pt x="1561844" y="0"/>
                  </a:lnTo>
                </a:path>
                <a:path w="2011045" h="1581785">
                  <a:moveTo>
                    <a:pt x="1595078" y="416194"/>
                  </a:moveTo>
                  <a:lnTo>
                    <a:pt x="1578450" y="432844"/>
                  </a:lnTo>
                  <a:lnTo>
                    <a:pt x="1561844" y="449495"/>
                  </a:lnTo>
                </a:path>
                <a:path w="2011045" h="1581785">
                  <a:moveTo>
                    <a:pt x="1595078" y="33300"/>
                  </a:moveTo>
                  <a:lnTo>
                    <a:pt x="1595078" y="416194"/>
                  </a:lnTo>
                </a:path>
                <a:path w="2011045" h="1581785">
                  <a:moveTo>
                    <a:pt x="1595078" y="33300"/>
                  </a:moveTo>
                  <a:lnTo>
                    <a:pt x="1561844" y="33300"/>
                  </a:lnTo>
                </a:path>
                <a:path w="2011045" h="1581785">
                  <a:moveTo>
                    <a:pt x="1561844" y="449495"/>
                  </a:moveTo>
                  <a:lnTo>
                    <a:pt x="1561844" y="33300"/>
                  </a:lnTo>
                </a:path>
                <a:path w="2011045" h="1581785">
                  <a:moveTo>
                    <a:pt x="448619" y="0"/>
                  </a:moveTo>
                  <a:lnTo>
                    <a:pt x="448619" y="33300"/>
                  </a:lnTo>
                </a:path>
                <a:path w="2011045" h="1581785">
                  <a:moveTo>
                    <a:pt x="1561844" y="33300"/>
                  </a:moveTo>
                  <a:lnTo>
                    <a:pt x="448619" y="33300"/>
                  </a:lnTo>
                </a:path>
                <a:path w="2011045" h="1581785">
                  <a:moveTo>
                    <a:pt x="1561844" y="33300"/>
                  </a:moveTo>
                  <a:lnTo>
                    <a:pt x="1561844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90607" y="3720670"/>
              <a:ext cx="1113790" cy="17145"/>
            </a:xfrm>
            <a:custGeom>
              <a:avLst/>
              <a:gdLst/>
              <a:ahLst/>
              <a:cxnLst/>
              <a:rect l="l" t="t" r="r" b="b"/>
              <a:pathLst>
                <a:path w="1113789" h="17145">
                  <a:moveTo>
                    <a:pt x="0" y="16672"/>
                  </a:moveTo>
                  <a:lnTo>
                    <a:pt x="1113224" y="16672"/>
                  </a:lnTo>
                  <a:lnTo>
                    <a:pt x="1113224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9" name="object 139"/>
            <p:cNvSpPr/>
            <p:nvPr/>
          </p:nvSpPr>
          <p:spPr>
            <a:xfrm>
              <a:off x="3273979" y="3729006"/>
              <a:ext cx="17145" cy="449580"/>
            </a:xfrm>
            <a:custGeom>
              <a:avLst/>
              <a:gdLst/>
              <a:ahLst/>
              <a:cxnLst/>
              <a:rect l="l" t="t" r="r" b="b"/>
              <a:pathLst>
                <a:path w="17145" h="449579">
                  <a:moveTo>
                    <a:pt x="16627" y="33300"/>
                  </a:moveTo>
                  <a:lnTo>
                    <a:pt x="0" y="33300"/>
                  </a:lnTo>
                </a:path>
                <a:path w="17145" h="449579">
                  <a:moveTo>
                    <a:pt x="16627" y="0"/>
                  </a:moveTo>
                  <a:lnTo>
                    <a:pt x="0" y="16650"/>
                  </a:lnTo>
                  <a:lnTo>
                    <a:pt x="0" y="33300"/>
                  </a:lnTo>
                </a:path>
                <a:path w="17145" h="449579">
                  <a:moveTo>
                    <a:pt x="16627" y="0"/>
                  </a:moveTo>
                  <a:lnTo>
                    <a:pt x="16627" y="33300"/>
                  </a:lnTo>
                  <a:lnTo>
                    <a:pt x="0" y="33300"/>
                  </a:lnTo>
                </a:path>
                <a:path w="17145" h="449579">
                  <a:moveTo>
                    <a:pt x="0" y="416194"/>
                  </a:moveTo>
                  <a:lnTo>
                    <a:pt x="0" y="33300"/>
                  </a:lnTo>
                </a:path>
                <a:path w="17145" h="449579">
                  <a:moveTo>
                    <a:pt x="16627" y="449495"/>
                  </a:moveTo>
                  <a:lnTo>
                    <a:pt x="0" y="432844"/>
                  </a:lnTo>
                  <a:lnTo>
                    <a:pt x="0" y="416194"/>
                  </a:lnTo>
                </a:path>
                <a:path w="17145" h="449579">
                  <a:moveTo>
                    <a:pt x="16627" y="33300"/>
                  </a:moveTo>
                  <a:lnTo>
                    <a:pt x="16627" y="449495"/>
                  </a:lnTo>
                </a:path>
                <a:path w="17145" h="449579">
                  <a:moveTo>
                    <a:pt x="16627" y="0"/>
                  </a:moveTo>
                  <a:lnTo>
                    <a:pt x="0" y="16650"/>
                  </a:lnTo>
                  <a:lnTo>
                    <a:pt x="0" y="33300"/>
                  </a:lnTo>
                  <a:lnTo>
                    <a:pt x="0" y="149831"/>
                  </a:lnTo>
                </a:path>
                <a:path w="17145" h="449579">
                  <a:moveTo>
                    <a:pt x="16627" y="0"/>
                  </a:moveTo>
                  <a:lnTo>
                    <a:pt x="0" y="16650"/>
                  </a:lnTo>
                  <a:lnTo>
                    <a:pt x="0" y="3330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0" name="object 140"/>
            <p:cNvSpPr/>
            <p:nvPr/>
          </p:nvSpPr>
          <p:spPr>
            <a:xfrm>
              <a:off x="3273979" y="4111900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-8313" y="16650"/>
                  </a:moveTo>
                  <a:lnTo>
                    <a:pt x="8313" y="16650"/>
                  </a:lnTo>
                </a:path>
              </a:pathLst>
            </a:custGeom>
            <a:ln w="333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1" name="object 141"/>
            <p:cNvSpPr/>
            <p:nvPr/>
          </p:nvSpPr>
          <p:spPr>
            <a:xfrm>
              <a:off x="2958294" y="4095250"/>
              <a:ext cx="1778000" cy="1099185"/>
            </a:xfrm>
            <a:custGeom>
              <a:avLst/>
              <a:gdLst/>
              <a:ahLst/>
              <a:cxnLst/>
              <a:rect l="l" t="t" r="r" b="b"/>
              <a:pathLst>
                <a:path w="1778000" h="1099185">
                  <a:moveTo>
                    <a:pt x="1777829" y="249712"/>
                  </a:moveTo>
                  <a:lnTo>
                    <a:pt x="1744596" y="199783"/>
                  </a:lnTo>
                  <a:lnTo>
                    <a:pt x="1694756" y="166482"/>
                  </a:lnTo>
                </a:path>
                <a:path w="1778000" h="1099185">
                  <a:moveTo>
                    <a:pt x="1694756" y="1098749"/>
                  </a:moveTo>
                  <a:lnTo>
                    <a:pt x="1744596" y="1048806"/>
                  </a:lnTo>
                  <a:lnTo>
                    <a:pt x="1777829" y="998871"/>
                  </a:lnTo>
                </a:path>
                <a:path w="1778000" h="1099185">
                  <a:moveTo>
                    <a:pt x="0" y="998871"/>
                  </a:moveTo>
                  <a:lnTo>
                    <a:pt x="33231" y="1048806"/>
                  </a:lnTo>
                  <a:lnTo>
                    <a:pt x="83072" y="1098749"/>
                  </a:lnTo>
                </a:path>
                <a:path w="1778000" h="1099185">
                  <a:moveTo>
                    <a:pt x="99700" y="149831"/>
                  </a:moveTo>
                  <a:lnTo>
                    <a:pt x="49845" y="199783"/>
                  </a:lnTo>
                  <a:lnTo>
                    <a:pt x="0" y="249712"/>
                  </a:lnTo>
                </a:path>
                <a:path w="1778000" h="1099185">
                  <a:moveTo>
                    <a:pt x="49845" y="199783"/>
                  </a:moveTo>
                  <a:lnTo>
                    <a:pt x="16616" y="216433"/>
                  </a:lnTo>
                  <a:lnTo>
                    <a:pt x="0" y="249712"/>
                  </a:lnTo>
                </a:path>
                <a:path w="1778000" h="1099185">
                  <a:moveTo>
                    <a:pt x="33231" y="1032158"/>
                  </a:moveTo>
                  <a:lnTo>
                    <a:pt x="49845" y="1065455"/>
                  </a:lnTo>
                  <a:lnTo>
                    <a:pt x="83072" y="1098749"/>
                  </a:lnTo>
                </a:path>
                <a:path w="1778000" h="1099185">
                  <a:moveTo>
                    <a:pt x="1727990" y="1065455"/>
                  </a:moveTo>
                  <a:lnTo>
                    <a:pt x="1761224" y="1032158"/>
                  </a:lnTo>
                  <a:lnTo>
                    <a:pt x="1777829" y="998871"/>
                  </a:lnTo>
                </a:path>
                <a:path w="1778000" h="1099185">
                  <a:moveTo>
                    <a:pt x="1727990" y="199783"/>
                  </a:moveTo>
                  <a:lnTo>
                    <a:pt x="1744596" y="183132"/>
                  </a:lnTo>
                </a:path>
                <a:path w="1778000" h="1099185">
                  <a:moveTo>
                    <a:pt x="1362465" y="216433"/>
                  </a:moveTo>
                  <a:lnTo>
                    <a:pt x="431992" y="216433"/>
                  </a:lnTo>
                </a:path>
                <a:path w="1778000" h="1099185">
                  <a:moveTo>
                    <a:pt x="515064" y="216433"/>
                  </a:moveTo>
                  <a:lnTo>
                    <a:pt x="515064" y="183132"/>
                  </a:lnTo>
                </a:path>
                <a:path w="1778000" h="1099185">
                  <a:moveTo>
                    <a:pt x="1046757" y="216433"/>
                  </a:moveTo>
                  <a:lnTo>
                    <a:pt x="1046757" y="183132"/>
                  </a:lnTo>
                </a:path>
                <a:path w="1778000" h="1099185">
                  <a:moveTo>
                    <a:pt x="731072" y="0"/>
                  </a:moveTo>
                  <a:lnTo>
                    <a:pt x="731072" y="99902"/>
                  </a:lnTo>
                  <a:lnTo>
                    <a:pt x="731072" y="166482"/>
                  </a:lnTo>
                  <a:lnTo>
                    <a:pt x="731072" y="216433"/>
                  </a:lnTo>
                </a:path>
                <a:path w="1778000" h="1099185">
                  <a:moveTo>
                    <a:pt x="747699" y="0"/>
                  </a:moveTo>
                  <a:lnTo>
                    <a:pt x="731072" y="0"/>
                  </a:lnTo>
                  <a:lnTo>
                    <a:pt x="681232" y="0"/>
                  </a:lnTo>
                </a:path>
                <a:path w="1778000" h="1099185">
                  <a:moveTo>
                    <a:pt x="1096619" y="0"/>
                  </a:moveTo>
                  <a:lnTo>
                    <a:pt x="1046757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2" name="object 142"/>
            <p:cNvSpPr/>
            <p:nvPr/>
          </p:nvSpPr>
          <p:spPr>
            <a:xfrm>
              <a:off x="4005051" y="409525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3" name="object 143"/>
            <p:cNvSpPr/>
            <p:nvPr/>
          </p:nvSpPr>
          <p:spPr>
            <a:xfrm>
              <a:off x="3689366" y="4086913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672"/>
                  </a:moveTo>
                  <a:lnTo>
                    <a:pt x="16627" y="16672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3473358" y="4095250"/>
              <a:ext cx="748030" cy="216535"/>
            </a:xfrm>
            <a:custGeom>
              <a:avLst/>
              <a:gdLst/>
              <a:ahLst/>
              <a:cxnLst/>
              <a:rect l="l" t="t" r="r" b="b"/>
              <a:pathLst>
                <a:path w="748029" h="216535">
                  <a:moveTo>
                    <a:pt x="232634" y="16650"/>
                  </a:moveTo>
                  <a:lnTo>
                    <a:pt x="216007" y="16650"/>
                  </a:lnTo>
                  <a:lnTo>
                    <a:pt x="232634" y="16650"/>
                  </a:lnTo>
                </a:path>
                <a:path w="748029" h="216535">
                  <a:moveTo>
                    <a:pt x="531692" y="16650"/>
                  </a:moveTo>
                  <a:lnTo>
                    <a:pt x="531692" y="116530"/>
                  </a:lnTo>
                  <a:lnTo>
                    <a:pt x="216007" y="116530"/>
                  </a:lnTo>
                </a:path>
                <a:path w="748029" h="216535">
                  <a:moveTo>
                    <a:pt x="531692" y="0"/>
                  </a:moveTo>
                  <a:lnTo>
                    <a:pt x="531692" y="99902"/>
                  </a:lnTo>
                  <a:lnTo>
                    <a:pt x="531692" y="166482"/>
                  </a:lnTo>
                  <a:lnTo>
                    <a:pt x="531692" y="216433"/>
                  </a:lnTo>
                </a:path>
                <a:path w="748029" h="216535">
                  <a:moveTo>
                    <a:pt x="216007" y="0"/>
                  </a:moveTo>
                  <a:lnTo>
                    <a:pt x="166167" y="0"/>
                  </a:lnTo>
                  <a:lnTo>
                    <a:pt x="0" y="0"/>
                  </a:lnTo>
                  <a:lnTo>
                    <a:pt x="0" y="99902"/>
                  </a:lnTo>
                  <a:lnTo>
                    <a:pt x="216007" y="99902"/>
                  </a:lnTo>
                  <a:lnTo>
                    <a:pt x="216007" y="0"/>
                  </a:lnTo>
                </a:path>
                <a:path w="748029" h="216535">
                  <a:moveTo>
                    <a:pt x="581554" y="0"/>
                  </a:moveTo>
                  <a:lnTo>
                    <a:pt x="531692" y="0"/>
                  </a:lnTo>
                  <a:lnTo>
                    <a:pt x="531692" y="99902"/>
                  </a:lnTo>
                  <a:lnTo>
                    <a:pt x="747699" y="99902"/>
                  </a:lnTo>
                  <a:lnTo>
                    <a:pt x="747699" y="0"/>
                  </a:lnTo>
                  <a:lnTo>
                    <a:pt x="581554" y="0"/>
                  </a:lnTo>
                </a:path>
                <a:path w="748029" h="216535">
                  <a:moveTo>
                    <a:pt x="216007" y="166482"/>
                  </a:moveTo>
                  <a:lnTo>
                    <a:pt x="216007" y="99902"/>
                  </a:lnTo>
                  <a:lnTo>
                    <a:pt x="0" y="99902"/>
                  </a:lnTo>
                  <a:lnTo>
                    <a:pt x="0" y="166482"/>
                  </a:lnTo>
                  <a:lnTo>
                    <a:pt x="216007" y="166482"/>
                  </a:lnTo>
                </a:path>
                <a:path w="748029" h="216535">
                  <a:moveTo>
                    <a:pt x="531692" y="99902"/>
                  </a:moveTo>
                  <a:lnTo>
                    <a:pt x="531692" y="166482"/>
                  </a:lnTo>
                  <a:lnTo>
                    <a:pt x="747699" y="166482"/>
                  </a:lnTo>
                  <a:lnTo>
                    <a:pt x="747699" y="99902"/>
                  </a:lnTo>
                  <a:lnTo>
                    <a:pt x="531692" y="99902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3473348" y="4253407"/>
              <a:ext cx="748030" cy="17145"/>
            </a:xfrm>
            <a:custGeom>
              <a:avLst/>
              <a:gdLst/>
              <a:ahLst/>
              <a:cxnLst/>
              <a:rect l="l" t="t" r="r" b="b"/>
              <a:pathLst>
                <a:path w="748029" h="17145">
                  <a:moveTo>
                    <a:pt x="216014" y="0"/>
                  </a:moveTo>
                  <a:lnTo>
                    <a:pt x="0" y="0"/>
                  </a:lnTo>
                  <a:lnTo>
                    <a:pt x="0" y="16662"/>
                  </a:lnTo>
                  <a:lnTo>
                    <a:pt x="216014" y="16662"/>
                  </a:lnTo>
                  <a:lnTo>
                    <a:pt x="216014" y="0"/>
                  </a:lnTo>
                  <a:close/>
                </a:path>
                <a:path w="748029" h="17145">
                  <a:moveTo>
                    <a:pt x="747699" y="0"/>
                  </a:moveTo>
                  <a:lnTo>
                    <a:pt x="531698" y="0"/>
                  </a:lnTo>
                  <a:lnTo>
                    <a:pt x="531698" y="16662"/>
                  </a:lnTo>
                  <a:lnTo>
                    <a:pt x="747699" y="16662"/>
                  </a:lnTo>
                  <a:lnTo>
                    <a:pt x="74769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3473358" y="4261732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0"/>
                  </a:moveTo>
                  <a:lnTo>
                    <a:pt x="0" y="49951"/>
                  </a:lnTo>
                </a:path>
              </a:pathLst>
            </a:custGeom>
            <a:ln w="166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3473359" y="4253395"/>
              <a:ext cx="216535" cy="17145"/>
            </a:xfrm>
            <a:custGeom>
              <a:avLst/>
              <a:gdLst/>
              <a:ahLst/>
              <a:cxnLst/>
              <a:rect l="l" t="t" r="r" b="b"/>
              <a:pathLst>
                <a:path w="216535" h="17145">
                  <a:moveTo>
                    <a:pt x="0" y="16672"/>
                  </a:moveTo>
                  <a:lnTo>
                    <a:pt x="216007" y="16672"/>
                  </a:lnTo>
                  <a:lnTo>
                    <a:pt x="216007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3689366" y="4261732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0" y="49951"/>
                  </a:moveTo>
                  <a:lnTo>
                    <a:pt x="0" y="0"/>
                  </a:lnTo>
                </a:path>
              </a:pathLst>
            </a:custGeom>
            <a:ln w="166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4005051" y="4253395"/>
              <a:ext cx="216535" cy="17145"/>
            </a:xfrm>
            <a:custGeom>
              <a:avLst/>
              <a:gdLst/>
              <a:ahLst/>
              <a:cxnLst/>
              <a:rect l="l" t="t" r="r" b="b"/>
              <a:pathLst>
                <a:path w="216535" h="17145">
                  <a:moveTo>
                    <a:pt x="0" y="16672"/>
                  </a:moveTo>
                  <a:lnTo>
                    <a:pt x="216007" y="16672"/>
                  </a:lnTo>
                  <a:lnTo>
                    <a:pt x="216007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3473358" y="3912139"/>
              <a:ext cx="748030" cy="400050"/>
            </a:xfrm>
            <a:custGeom>
              <a:avLst/>
              <a:gdLst/>
              <a:ahLst/>
              <a:cxnLst/>
              <a:rect l="l" t="t" r="r" b="b"/>
              <a:pathLst>
                <a:path w="748029" h="400050">
                  <a:moveTo>
                    <a:pt x="747699" y="399543"/>
                  </a:moveTo>
                  <a:lnTo>
                    <a:pt x="747699" y="349592"/>
                  </a:lnTo>
                </a:path>
                <a:path w="748029" h="400050">
                  <a:moveTo>
                    <a:pt x="531692" y="349592"/>
                  </a:moveTo>
                  <a:lnTo>
                    <a:pt x="531692" y="399543"/>
                  </a:lnTo>
                </a:path>
                <a:path w="748029" h="400050">
                  <a:moveTo>
                    <a:pt x="0" y="33278"/>
                  </a:moveTo>
                  <a:lnTo>
                    <a:pt x="0" y="116530"/>
                  </a:lnTo>
                  <a:lnTo>
                    <a:pt x="0" y="183110"/>
                  </a:lnTo>
                  <a:lnTo>
                    <a:pt x="0" y="283013"/>
                  </a:lnTo>
                  <a:lnTo>
                    <a:pt x="0" y="349592"/>
                  </a:lnTo>
                  <a:lnTo>
                    <a:pt x="0" y="399543"/>
                  </a:lnTo>
                </a:path>
                <a:path w="748029" h="400050">
                  <a:moveTo>
                    <a:pt x="33233" y="0"/>
                  </a:moveTo>
                  <a:lnTo>
                    <a:pt x="16627" y="0"/>
                  </a:lnTo>
                  <a:lnTo>
                    <a:pt x="16627" y="16650"/>
                  </a:lnTo>
                  <a:lnTo>
                    <a:pt x="0" y="33278"/>
                  </a:lnTo>
                </a:path>
                <a:path w="748029" h="400050">
                  <a:moveTo>
                    <a:pt x="747699" y="33278"/>
                  </a:moveTo>
                  <a:lnTo>
                    <a:pt x="747699" y="16650"/>
                  </a:lnTo>
                  <a:lnTo>
                    <a:pt x="731072" y="0"/>
                  </a:lnTo>
                  <a:lnTo>
                    <a:pt x="714466" y="0"/>
                  </a:lnTo>
                  <a:lnTo>
                    <a:pt x="33233" y="0"/>
                  </a:lnTo>
                  <a:lnTo>
                    <a:pt x="16627" y="0"/>
                  </a:lnTo>
                  <a:lnTo>
                    <a:pt x="16627" y="16650"/>
                  </a:lnTo>
                  <a:lnTo>
                    <a:pt x="0" y="33278"/>
                  </a:lnTo>
                  <a:lnTo>
                    <a:pt x="0" y="116530"/>
                  </a:lnTo>
                </a:path>
                <a:path w="748029" h="400050">
                  <a:moveTo>
                    <a:pt x="166167" y="116530"/>
                  </a:moveTo>
                  <a:lnTo>
                    <a:pt x="166167" y="83229"/>
                  </a:lnTo>
                  <a:lnTo>
                    <a:pt x="265846" y="83229"/>
                  </a:lnTo>
                </a:path>
                <a:path w="748029" h="400050">
                  <a:moveTo>
                    <a:pt x="481853" y="83229"/>
                  </a:moveTo>
                  <a:lnTo>
                    <a:pt x="581554" y="83229"/>
                  </a:lnTo>
                  <a:lnTo>
                    <a:pt x="581554" y="116530"/>
                  </a:lnTo>
                </a:path>
                <a:path w="748029" h="400050">
                  <a:moveTo>
                    <a:pt x="747699" y="116530"/>
                  </a:moveTo>
                  <a:lnTo>
                    <a:pt x="747699" y="33278"/>
                  </a:lnTo>
                  <a:lnTo>
                    <a:pt x="747699" y="16650"/>
                  </a:lnTo>
                  <a:lnTo>
                    <a:pt x="731072" y="0"/>
                  </a:lnTo>
                  <a:lnTo>
                    <a:pt x="714466" y="0"/>
                  </a:lnTo>
                </a:path>
                <a:path w="748029" h="400050">
                  <a:moveTo>
                    <a:pt x="33233" y="0"/>
                  </a:moveTo>
                  <a:lnTo>
                    <a:pt x="714466" y="0"/>
                  </a:lnTo>
                </a:path>
                <a:path w="748029" h="400050">
                  <a:moveTo>
                    <a:pt x="0" y="16650"/>
                  </a:moveTo>
                  <a:lnTo>
                    <a:pt x="16627" y="0"/>
                  </a:lnTo>
                </a:path>
                <a:path w="748029" h="400050">
                  <a:moveTo>
                    <a:pt x="0" y="33278"/>
                  </a:moveTo>
                  <a:lnTo>
                    <a:pt x="0" y="249712"/>
                  </a:lnTo>
                </a:path>
                <a:path w="748029" h="400050">
                  <a:moveTo>
                    <a:pt x="0" y="316291"/>
                  </a:moveTo>
                  <a:lnTo>
                    <a:pt x="0" y="249712"/>
                  </a:lnTo>
                </a:path>
                <a:path w="748029" h="400050">
                  <a:moveTo>
                    <a:pt x="747699" y="33278"/>
                  </a:moveTo>
                  <a:lnTo>
                    <a:pt x="747699" y="116530"/>
                  </a:lnTo>
                  <a:lnTo>
                    <a:pt x="747699" y="183110"/>
                  </a:lnTo>
                  <a:lnTo>
                    <a:pt x="747699" y="283013"/>
                  </a:lnTo>
                  <a:lnTo>
                    <a:pt x="747699" y="349592"/>
                  </a:lnTo>
                  <a:lnTo>
                    <a:pt x="747699" y="399543"/>
                  </a:lnTo>
                </a:path>
                <a:path w="748029" h="400050">
                  <a:moveTo>
                    <a:pt x="0" y="316291"/>
                  </a:moveTo>
                  <a:lnTo>
                    <a:pt x="0" y="366243"/>
                  </a:lnTo>
                </a:path>
                <a:path w="748029" h="400050">
                  <a:moveTo>
                    <a:pt x="531692" y="316291"/>
                  </a:moveTo>
                  <a:lnTo>
                    <a:pt x="531692" y="366243"/>
                  </a:lnTo>
                </a:path>
                <a:path w="748029" h="400050">
                  <a:moveTo>
                    <a:pt x="581554" y="116530"/>
                  </a:moveTo>
                  <a:lnTo>
                    <a:pt x="581554" y="183110"/>
                  </a:lnTo>
                  <a:lnTo>
                    <a:pt x="747699" y="183110"/>
                  </a:lnTo>
                  <a:lnTo>
                    <a:pt x="747699" y="116530"/>
                  </a:lnTo>
                  <a:lnTo>
                    <a:pt x="581554" y="116530"/>
                  </a:lnTo>
                </a:path>
                <a:path w="748029" h="400050">
                  <a:moveTo>
                    <a:pt x="166167" y="183110"/>
                  </a:moveTo>
                  <a:lnTo>
                    <a:pt x="166167" y="116530"/>
                  </a:lnTo>
                  <a:lnTo>
                    <a:pt x="0" y="116530"/>
                  </a:lnTo>
                  <a:lnTo>
                    <a:pt x="0" y="183110"/>
                  </a:lnTo>
                  <a:lnTo>
                    <a:pt x="166167" y="183110"/>
                  </a:lnTo>
                </a:path>
                <a:path w="748029" h="400050">
                  <a:moveTo>
                    <a:pt x="581554" y="83229"/>
                  </a:moveTo>
                  <a:lnTo>
                    <a:pt x="581554" y="116530"/>
                  </a:lnTo>
                  <a:lnTo>
                    <a:pt x="581554" y="183110"/>
                  </a:lnTo>
                  <a:lnTo>
                    <a:pt x="581554" y="83229"/>
                  </a:lnTo>
                </a:path>
                <a:path w="748029" h="400050">
                  <a:moveTo>
                    <a:pt x="731094" y="16650"/>
                  </a:moveTo>
                  <a:lnTo>
                    <a:pt x="747699" y="0"/>
                  </a:lnTo>
                </a:path>
                <a:path w="748029" h="400050">
                  <a:moveTo>
                    <a:pt x="232634" y="83229"/>
                  </a:moveTo>
                  <a:lnTo>
                    <a:pt x="166167" y="83229"/>
                  </a:lnTo>
                </a:path>
                <a:path w="748029" h="400050">
                  <a:moveTo>
                    <a:pt x="166167" y="183110"/>
                  </a:moveTo>
                  <a:lnTo>
                    <a:pt x="166167" y="116530"/>
                  </a:lnTo>
                  <a:lnTo>
                    <a:pt x="166167" y="83229"/>
                  </a:lnTo>
                </a:path>
                <a:path w="748029" h="400050">
                  <a:moveTo>
                    <a:pt x="581554" y="116530"/>
                  </a:moveTo>
                  <a:lnTo>
                    <a:pt x="747699" y="116530"/>
                  </a:lnTo>
                </a:path>
                <a:path w="748029" h="400050">
                  <a:moveTo>
                    <a:pt x="0" y="116530"/>
                  </a:moveTo>
                  <a:lnTo>
                    <a:pt x="166167" y="116530"/>
                  </a:lnTo>
                </a:path>
                <a:path w="748029" h="400050">
                  <a:moveTo>
                    <a:pt x="166167" y="83229"/>
                  </a:moveTo>
                  <a:lnTo>
                    <a:pt x="265846" y="83229"/>
                  </a:lnTo>
                </a:path>
                <a:path w="748029" h="400050">
                  <a:moveTo>
                    <a:pt x="481853" y="83229"/>
                  </a:moveTo>
                  <a:lnTo>
                    <a:pt x="581554" y="83229"/>
                  </a:lnTo>
                  <a:lnTo>
                    <a:pt x="531692" y="83229"/>
                  </a:lnTo>
                </a:path>
                <a:path w="748029" h="400050">
                  <a:moveTo>
                    <a:pt x="481853" y="83229"/>
                  </a:moveTo>
                  <a:lnTo>
                    <a:pt x="531692" y="83229"/>
                  </a:lnTo>
                </a:path>
                <a:path w="748029" h="400050">
                  <a:moveTo>
                    <a:pt x="232612" y="83229"/>
                  </a:moveTo>
                  <a:lnTo>
                    <a:pt x="265846" y="83229"/>
                  </a:lnTo>
                </a:path>
                <a:path w="748029" h="400050">
                  <a:moveTo>
                    <a:pt x="216007" y="316291"/>
                  </a:moveTo>
                  <a:lnTo>
                    <a:pt x="531692" y="316291"/>
                  </a:lnTo>
                  <a:lnTo>
                    <a:pt x="216007" y="316291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4005051" y="421178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3689366" y="4203444"/>
              <a:ext cx="316230" cy="17145"/>
            </a:xfrm>
            <a:custGeom>
              <a:avLst/>
              <a:gdLst/>
              <a:ahLst/>
              <a:cxnLst/>
              <a:rect l="l" t="t" r="r" b="b"/>
              <a:pathLst>
                <a:path w="316229" h="17145">
                  <a:moveTo>
                    <a:pt x="0" y="16672"/>
                  </a:moveTo>
                  <a:lnTo>
                    <a:pt x="315685" y="16672"/>
                  </a:lnTo>
                  <a:lnTo>
                    <a:pt x="315685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3" name="object 153"/>
            <p:cNvSpPr/>
            <p:nvPr/>
          </p:nvSpPr>
          <p:spPr>
            <a:xfrm>
              <a:off x="4320759" y="4128550"/>
              <a:ext cx="0" cy="183515"/>
            </a:xfrm>
            <a:custGeom>
              <a:avLst/>
              <a:gdLst/>
              <a:ahLst/>
              <a:cxnLst/>
              <a:rect l="l" t="t" r="r" b="b"/>
              <a:pathLst>
                <a:path h="183514">
                  <a:moveTo>
                    <a:pt x="0" y="183132"/>
                  </a:moveTo>
                  <a:lnTo>
                    <a:pt x="0" y="49951"/>
                  </a:lnTo>
                  <a:lnTo>
                    <a:pt x="0" y="183132"/>
                  </a:lnTo>
                </a:path>
                <a:path h="183514">
                  <a:moveTo>
                    <a:pt x="0" y="0"/>
                  </a:moveTo>
                  <a:lnTo>
                    <a:pt x="0" y="183132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4320759" y="411190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5" name="object 155"/>
            <p:cNvSpPr/>
            <p:nvPr/>
          </p:nvSpPr>
          <p:spPr>
            <a:xfrm>
              <a:off x="2925064" y="3845537"/>
              <a:ext cx="1811655" cy="1381760"/>
            </a:xfrm>
            <a:custGeom>
              <a:avLst/>
              <a:gdLst/>
              <a:ahLst/>
              <a:cxnLst/>
              <a:rect l="l" t="t" r="r" b="b"/>
              <a:pathLst>
                <a:path w="1811654" h="1381760">
                  <a:moveTo>
                    <a:pt x="465221" y="416194"/>
                  </a:moveTo>
                  <a:lnTo>
                    <a:pt x="465221" y="382893"/>
                  </a:lnTo>
                  <a:lnTo>
                    <a:pt x="465221" y="33300"/>
                  </a:lnTo>
                </a:path>
                <a:path w="1811654" h="1381760">
                  <a:moveTo>
                    <a:pt x="465221" y="466145"/>
                  </a:moveTo>
                  <a:lnTo>
                    <a:pt x="465221" y="416194"/>
                  </a:lnTo>
                </a:path>
                <a:path w="1811654" h="1381760">
                  <a:moveTo>
                    <a:pt x="465221" y="382893"/>
                  </a:moveTo>
                  <a:lnTo>
                    <a:pt x="398776" y="382893"/>
                  </a:lnTo>
                  <a:lnTo>
                    <a:pt x="348914" y="382893"/>
                  </a:lnTo>
                  <a:lnTo>
                    <a:pt x="299075" y="399543"/>
                  </a:lnTo>
                  <a:lnTo>
                    <a:pt x="249236" y="432844"/>
                  </a:lnTo>
                  <a:lnTo>
                    <a:pt x="199374" y="466145"/>
                  </a:lnTo>
                  <a:lnTo>
                    <a:pt x="149535" y="499424"/>
                  </a:lnTo>
                  <a:lnTo>
                    <a:pt x="116301" y="532725"/>
                  </a:lnTo>
                  <a:lnTo>
                    <a:pt x="83075" y="582676"/>
                  </a:lnTo>
                  <a:lnTo>
                    <a:pt x="49845" y="615977"/>
                  </a:lnTo>
                  <a:lnTo>
                    <a:pt x="33229" y="665906"/>
                  </a:lnTo>
                  <a:lnTo>
                    <a:pt x="16614" y="732508"/>
                  </a:lnTo>
                  <a:lnTo>
                    <a:pt x="0" y="782437"/>
                  </a:lnTo>
                  <a:lnTo>
                    <a:pt x="0" y="832388"/>
                  </a:lnTo>
                </a:path>
                <a:path w="1811654" h="1381760">
                  <a:moveTo>
                    <a:pt x="465221" y="382893"/>
                  </a:moveTo>
                  <a:lnTo>
                    <a:pt x="465221" y="416194"/>
                  </a:lnTo>
                </a:path>
                <a:path w="1811654" h="1381760">
                  <a:moveTo>
                    <a:pt x="0" y="915618"/>
                  </a:moveTo>
                  <a:lnTo>
                    <a:pt x="0" y="832388"/>
                  </a:lnTo>
                </a:path>
                <a:path w="1811654" h="1381760">
                  <a:moveTo>
                    <a:pt x="0" y="915618"/>
                  </a:moveTo>
                  <a:lnTo>
                    <a:pt x="0" y="982220"/>
                  </a:lnTo>
                  <a:lnTo>
                    <a:pt x="16614" y="1032149"/>
                  </a:lnTo>
                  <a:lnTo>
                    <a:pt x="33229" y="1082101"/>
                  </a:lnTo>
                  <a:lnTo>
                    <a:pt x="49845" y="1132052"/>
                  </a:lnTo>
                  <a:lnTo>
                    <a:pt x="83075" y="1181981"/>
                  </a:lnTo>
                  <a:lnTo>
                    <a:pt x="116301" y="1215282"/>
                  </a:lnTo>
                  <a:lnTo>
                    <a:pt x="149535" y="1265224"/>
                  </a:lnTo>
                  <a:lnTo>
                    <a:pt x="199374" y="1298519"/>
                  </a:lnTo>
                  <a:lnTo>
                    <a:pt x="249236" y="1315167"/>
                  </a:lnTo>
                  <a:lnTo>
                    <a:pt x="299075" y="1348461"/>
                  </a:lnTo>
                  <a:lnTo>
                    <a:pt x="348914" y="1365109"/>
                  </a:lnTo>
                  <a:lnTo>
                    <a:pt x="398776" y="1365109"/>
                  </a:lnTo>
                  <a:lnTo>
                    <a:pt x="465221" y="1381757"/>
                  </a:lnTo>
                </a:path>
                <a:path w="1811654" h="1381760">
                  <a:moveTo>
                    <a:pt x="481849" y="0"/>
                  </a:moveTo>
                  <a:lnTo>
                    <a:pt x="465221" y="16650"/>
                  </a:lnTo>
                  <a:lnTo>
                    <a:pt x="465221" y="33300"/>
                  </a:lnTo>
                  <a:lnTo>
                    <a:pt x="465221" y="16650"/>
                  </a:lnTo>
                </a:path>
                <a:path w="1811654" h="1381760">
                  <a:moveTo>
                    <a:pt x="116301" y="399543"/>
                  </a:moveTo>
                  <a:lnTo>
                    <a:pt x="66460" y="449495"/>
                  </a:lnTo>
                  <a:lnTo>
                    <a:pt x="33229" y="499424"/>
                  </a:lnTo>
                </a:path>
                <a:path w="1811654" h="1381760">
                  <a:moveTo>
                    <a:pt x="33229" y="1248583"/>
                  </a:moveTo>
                  <a:lnTo>
                    <a:pt x="66460" y="1298519"/>
                  </a:lnTo>
                  <a:lnTo>
                    <a:pt x="116301" y="1348461"/>
                  </a:lnTo>
                </a:path>
                <a:path w="1811654" h="1381760">
                  <a:moveTo>
                    <a:pt x="1727986" y="1348461"/>
                  </a:moveTo>
                  <a:lnTo>
                    <a:pt x="1777825" y="1298519"/>
                  </a:lnTo>
                  <a:lnTo>
                    <a:pt x="1811058" y="1248583"/>
                  </a:lnTo>
                </a:path>
                <a:path w="1811654" h="1381760">
                  <a:moveTo>
                    <a:pt x="1811058" y="499424"/>
                  </a:moveTo>
                  <a:lnTo>
                    <a:pt x="1777825" y="449495"/>
                  </a:lnTo>
                  <a:lnTo>
                    <a:pt x="1727986" y="399543"/>
                  </a:lnTo>
                </a:path>
                <a:path w="1811654" h="1381760">
                  <a:moveTo>
                    <a:pt x="1794453" y="466145"/>
                  </a:moveTo>
                  <a:lnTo>
                    <a:pt x="1761219" y="432844"/>
                  </a:lnTo>
                  <a:lnTo>
                    <a:pt x="1727986" y="399543"/>
                  </a:lnTo>
                </a:path>
                <a:path w="1811654" h="1381760">
                  <a:moveTo>
                    <a:pt x="1761219" y="1315167"/>
                  </a:moveTo>
                  <a:lnTo>
                    <a:pt x="1794453" y="1281870"/>
                  </a:lnTo>
                  <a:lnTo>
                    <a:pt x="1811058" y="1248583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6" name="object 156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747508" y="4228431"/>
              <a:ext cx="216036" cy="91586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3639526" y="4095250"/>
              <a:ext cx="415925" cy="0"/>
            </a:xfrm>
            <a:custGeom>
              <a:avLst/>
              <a:gdLst/>
              <a:ahLst/>
              <a:cxnLst/>
              <a:rect l="l" t="t" r="r" b="b"/>
              <a:pathLst>
                <a:path w="415925">
                  <a:moveTo>
                    <a:pt x="415386" y="0"/>
                  </a:moveTo>
                  <a:lnTo>
                    <a:pt x="382152" y="0"/>
                  </a:lnTo>
                  <a:lnTo>
                    <a:pt x="365524" y="0"/>
                  </a:lnTo>
                </a:path>
                <a:path w="415925">
                  <a:moveTo>
                    <a:pt x="66467" y="0"/>
                  </a:moveTo>
                  <a:lnTo>
                    <a:pt x="33233" y="0"/>
                  </a:lnTo>
                  <a:lnTo>
                    <a:pt x="0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8" name="object 158"/>
            <p:cNvSpPr/>
            <p:nvPr/>
          </p:nvSpPr>
          <p:spPr>
            <a:xfrm>
              <a:off x="4005051" y="4086913"/>
              <a:ext cx="50165" cy="17145"/>
            </a:xfrm>
            <a:custGeom>
              <a:avLst/>
              <a:gdLst/>
              <a:ahLst/>
              <a:cxnLst/>
              <a:rect l="l" t="t" r="r" b="b"/>
              <a:pathLst>
                <a:path w="50164" h="17145">
                  <a:moveTo>
                    <a:pt x="0" y="16672"/>
                  </a:moveTo>
                  <a:lnTo>
                    <a:pt x="49861" y="16672"/>
                  </a:lnTo>
                  <a:lnTo>
                    <a:pt x="49861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3639526" y="4012020"/>
              <a:ext cx="415925" cy="83820"/>
            </a:xfrm>
            <a:custGeom>
              <a:avLst/>
              <a:gdLst/>
              <a:ahLst/>
              <a:cxnLst/>
              <a:rect l="l" t="t" r="r" b="b"/>
              <a:pathLst>
                <a:path w="415925" h="83820">
                  <a:moveTo>
                    <a:pt x="0" y="49951"/>
                  </a:moveTo>
                  <a:lnTo>
                    <a:pt x="0" y="83229"/>
                  </a:lnTo>
                  <a:lnTo>
                    <a:pt x="66467" y="83229"/>
                  </a:lnTo>
                </a:path>
                <a:path w="415925" h="83820">
                  <a:moveTo>
                    <a:pt x="415386" y="16650"/>
                  </a:moveTo>
                  <a:lnTo>
                    <a:pt x="415386" y="83229"/>
                  </a:lnTo>
                </a:path>
                <a:path w="415925" h="83820">
                  <a:moveTo>
                    <a:pt x="382152" y="16650"/>
                  </a:moveTo>
                  <a:lnTo>
                    <a:pt x="415386" y="0"/>
                  </a:lnTo>
                </a:path>
                <a:path w="415925" h="83820">
                  <a:moveTo>
                    <a:pt x="365524" y="0"/>
                  </a:moveTo>
                  <a:lnTo>
                    <a:pt x="382152" y="0"/>
                  </a:lnTo>
                </a:path>
                <a:path w="415925" h="83820">
                  <a:moveTo>
                    <a:pt x="382152" y="16650"/>
                  </a:moveTo>
                  <a:lnTo>
                    <a:pt x="415386" y="0"/>
                  </a:lnTo>
                </a:path>
                <a:path w="415925" h="83820">
                  <a:moveTo>
                    <a:pt x="415386" y="16650"/>
                  </a:moveTo>
                  <a:lnTo>
                    <a:pt x="382152" y="16650"/>
                  </a:lnTo>
                </a:path>
                <a:path w="415925" h="83820">
                  <a:moveTo>
                    <a:pt x="365524" y="16650"/>
                  </a:moveTo>
                  <a:lnTo>
                    <a:pt x="382152" y="0"/>
                  </a:lnTo>
                </a:path>
                <a:path w="415925" h="83820">
                  <a:moveTo>
                    <a:pt x="33233" y="0"/>
                  </a:moveTo>
                  <a:lnTo>
                    <a:pt x="49839" y="0"/>
                  </a:lnTo>
                  <a:lnTo>
                    <a:pt x="83072" y="0"/>
                  </a:lnTo>
                  <a:lnTo>
                    <a:pt x="332291" y="0"/>
                  </a:lnTo>
                  <a:lnTo>
                    <a:pt x="365524" y="0"/>
                  </a:lnTo>
                  <a:lnTo>
                    <a:pt x="382152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0" name="object 160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963486" y="4003683"/>
              <a:ext cx="99740" cy="174818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3697657" y="4095250"/>
              <a:ext cx="17145" cy="83820"/>
            </a:xfrm>
            <a:custGeom>
              <a:avLst/>
              <a:gdLst/>
              <a:ahLst/>
              <a:cxnLst/>
              <a:rect l="l" t="t" r="r" b="b"/>
              <a:pathLst>
                <a:path w="17145" h="83820">
                  <a:moveTo>
                    <a:pt x="0" y="83252"/>
                  </a:moveTo>
                  <a:lnTo>
                    <a:pt x="16627" y="83252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832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2" name="object 162"/>
            <p:cNvSpPr/>
            <p:nvPr/>
          </p:nvSpPr>
          <p:spPr>
            <a:xfrm>
              <a:off x="3705971" y="4028670"/>
              <a:ext cx="17145" cy="66675"/>
            </a:xfrm>
            <a:custGeom>
              <a:avLst/>
              <a:gdLst/>
              <a:ahLst/>
              <a:cxnLst/>
              <a:rect l="l" t="t" r="r" b="b"/>
              <a:pathLst>
                <a:path w="17145" h="66675">
                  <a:moveTo>
                    <a:pt x="0" y="0"/>
                  </a:moveTo>
                  <a:lnTo>
                    <a:pt x="0" y="33300"/>
                  </a:lnTo>
                  <a:lnTo>
                    <a:pt x="0" y="66579"/>
                  </a:lnTo>
                </a:path>
                <a:path w="17145" h="66675">
                  <a:moveTo>
                    <a:pt x="16627" y="66579"/>
                  </a:moveTo>
                  <a:lnTo>
                    <a:pt x="22" y="66579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3" name="object 163"/>
            <p:cNvSpPr/>
            <p:nvPr/>
          </p:nvSpPr>
          <p:spPr>
            <a:xfrm>
              <a:off x="3697657" y="4095250"/>
              <a:ext cx="17145" cy="83820"/>
            </a:xfrm>
            <a:custGeom>
              <a:avLst/>
              <a:gdLst/>
              <a:ahLst/>
              <a:cxnLst/>
              <a:rect l="l" t="t" r="r" b="b"/>
              <a:pathLst>
                <a:path w="17145" h="83820">
                  <a:moveTo>
                    <a:pt x="0" y="83252"/>
                  </a:moveTo>
                  <a:lnTo>
                    <a:pt x="16627" y="83252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832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4" name="object 164"/>
            <p:cNvSpPr/>
            <p:nvPr/>
          </p:nvSpPr>
          <p:spPr>
            <a:xfrm>
              <a:off x="3705971" y="4178502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27" y="0"/>
                  </a:lnTo>
                </a:path>
              </a:pathLst>
            </a:custGeom>
            <a:ln w="166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5" name="object 165"/>
            <p:cNvSpPr/>
            <p:nvPr/>
          </p:nvSpPr>
          <p:spPr>
            <a:xfrm>
              <a:off x="3714285" y="4095250"/>
              <a:ext cx="17145" cy="83820"/>
            </a:xfrm>
            <a:custGeom>
              <a:avLst/>
              <a:gdLst/>
              <a:ahLst/>
              <a:cxnLst/>
              <a:rect l="l" t="t" r="r" b="b"/>
              <a:pathLst>
                <a:path w="17145" h="83820">
                  <a:moveTo>
                    <a:pt x="0" y="83252"/>
                  </a:moveTo>
                  <a:lnTo>
                    <a:pt x="16627" y="83252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832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6" name="object 166"/>
            <p:cNvSpPr/>
            <p:nvPr/>
          </p:nvSpPr>
          <p:spPr>
            <a:xfrm>
              <a:off x="3722599" y="4095250"/>
              <a:ext cx="282575" cy="83820"/>
            </a:xfrm>
            <a:custGeom>
              <a:avLst/>
              <a:gdLst/>
              <a:ahLst/>
              <a:cxnLst/>
              <a:rect l="l" t="t" r="r" b="b"/>
              <a:pathLst>
                <a:path w="282575" h="83820">
                  <a:moveTo>
                    <a:pt x="249218" y="83252"/>
                  </a:moveTo>
                  <a:lnTo>
                    <a:pt x="249218" y="0"/>
                  </a:lnTo>
                  <a:lnTo>
                    <a:pt x="0" y="0"/>
                  </a:lnTo>
                  <a:lnTo>
                    <a:pt x="0" y="83252"/>
                  </a:lnTo>
                  <a:lnTo>
                    <a:pt x="249218" y="83252"/>
                  </a:lnTo>
                  <a:lnTo>
                    <a:pt x="282452" y="83252"/>
                  </a:lnTo>
                </a:path>
              </a:pathLst>
            </a:custGeom>
            <a:ln w="166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7" name="object 16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3697646" y="4020352"/>
              <a:ext cx="315736" cy="158150"/>
            </a:xfrm>
            <a:prstGeom prst="rect">
              <a:avLst/>
            </a:prstGeom>
          </p:spPr>
        </p:pic>
        <p:sp>
          <p:nvSpPr>
            <p:cNvPr id="168" name="object 168"/>
            <p:cNvSpPr/>
            <p:nvPr/>
          </p:nvSpPr>
          <p:spPr>
            <a:xfrm>
              <a:off x="3722599" y="4012020"/>
              <a:ext cx="282575" cy="83820"/>
            </a:xfrm>
            <a:custGeom>
              <a:avLst/>
              <a:gdLst/>
              <a:ahLst/>
              <a:cxnLst/>
              <a:rect l="l" t="t" r="r" b="b"/>
              <a:pathLst>
                <a:path w="282575" h="83820">
                  <a:moveTo>
                    <a:pt x="249218" y="66579"/>
                  </a:moveTo>
                  <a:lnTo>
                    <a:pt x="249218" y="16650"/>
                  </a:lnTo>
                  <a:lnTo>
                    <a:pt x="0" y="16650"/>
                  </a:lnTo>
                  <a:lnTo>
                    <a:pt x="0" y="66579"/>
                  </a:lnTo>
                  <a:lnTo>
                    <a:pt x="249218" y="66579"/>
                  </a:lnTo>
                </a:path>
                <a:path w="282575" h="83820">
                  <a:moveTo>
                    <a:pt x="249218" y="83229"/>
                  </a:moveTo>
                  <a:lnTo>
                    <a:pt x="282452" y="66579"/>
                  </a:lnTo>
                </a:path>
                <a:path w="282575" h="83820">
                  <a:moveTo>
                    <a:pt x="282452" y="49951"/>
                  </a:moveTo>
                  <a:lnTo>
                    <a:pt x="282452" y="83229"/>
                  </a:lnTo>
                </a:path>
                <a:path w="282575" h="83820">
                  <a:moveTo>
                    <a:pt x="249218" y="49951"/>
                  </a:moveTo>
                  <a:lnTo>
                    <a:pt x="282452" y="16650"/>
                  </a:lnTo>
                </a:path>
                <a:path w="282575" h="83820">
                  <a:moveTo>
                    <a:pt x="249218" y="66579"/>
                  </a:moveTo>
                  <a:lnTo>
                    <a:pt x="249218" y="16650"/>
                  </a:lnTo>
                  <a:lnTo>
                    <a:pt x="249218" y="0"/>
                  </a:lnTo>
                </a:path>
                <a:path w="282575" h="83820">
                  <a:moveTo>
                    <a:pt x="249218" y="16650"/>
                  </a:moveTo>
                  <a:lnTo>
                    <a:pt x="282452" y="0"/>
                  </a:lnTo>
                </a:path>
                <a:path w="282575" h="83820">
                  <a:moveTo>
                    <a:pt x="282452" y="16650"/>
                  </a:moveTo>
                  <a:lnTo>
                    <a:pt x="282452" y="49951"/>
                  </a:lnTo>
                </a:path>
                <a:path w="282575" h="83820">
                  <a:moveTo>
                    <a:pt x="249218" y="49951"/>
                  </a:moveTo>
                  <a:lnTo>
                    <a:pt x="282452" y="1665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9" name="object 169"/>
            <p:cNvSpPr/>
            <p:nvPr/>
          </p:nvSpPr>
          <p:spPr>
            <a:xfrm>
              <a:off x="3714280" y="4003687"/>
              <a:ext cx="257810" cy="33655"/>
            </a:xfrm>
            <a:custGeom>
              <a:avLst/>
              <a:gdLst/>
              <a:ahLst/>
              <a:cxnLst/>
              <a:rect l="l" t="t" r="r" b="b"/>
              <a:pathLst>
                <a:path w="257810" h="33654">
                  <a:moveTo>
                    <a:pt x="257530" y="0"/>
                  </a:moveTo>
                  <a:lnTo>
                    <a:pt x="8318" y="0"/>
                  </a:lnTo>
                  <a:lnTo>
                    <a:pt x="8318" y="8343"/>
                  </a:lnTo>
                  <a:lnTo>
                    <a:pt x="0" y="8343"/>
                  </a:lnTo>
                  <a:lnTo>
                    <a:pt x="0" y="24993"/>
                  </a:lnTo>
                  <a:lnTo>
                    <a:pt x="8318" y="24993"/>
                  </a:lnTo>
                  <a:lnTo>
                    <a:pt x="8318" y="33324"/>
                  </a:lnTo>
                  <a:lnTo>
                    <a:pt x="257530" y="33324"/>
                  </a:lnTo>
                  <a:lnTo>
                    <a:pt x="257530" y="16675"/>
                  </a:lnTo>
                  <a:lnTo>
                    <a:pt x="2575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0" name="object 170"/>
            <p:cNvSpPr/>
            <p:nvPr/>
          </p:nvSpPr>
          <p:spPr>
            <a:xfrm>
              <a:off x="3971818" y="40120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1" name="object 171"/>
            <p:cNvSpPr/>
            <p:nvPr/>
          </p:nvSpPr>
          <p:spPr>
            <a:xfrm>
              <a:off x="3714285" y="4012020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650"/>
                  </a:moveTo>
                  <a:lnTo>
                    <a:pt x="16627" y="1665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166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2" name="object 172"/>
            <p:cNvSpPr/>
            <p:nvPr/>
          </p:nvSpPr>
          <p:spPr>
            <a:xfrm>
              <a:off x="3672760" y="4012020"/>
              <a:ext cx="50165" cy="83820"/>
            </a:xfrm>
            <a:custGeom>
              <a:avLst/>
              <a:gdLst/>
              <a:ahLst/>
              <a:cxnLst/>
              <a:rect l="l" t="t" r="r" b="b"/>
              <a:pathLst>
                <a:path w="50164" h="83820">
                  <a:moveTo>
                    <a:pt x="33211" y="49951"/>
                  </a:moveTo>
                  <a:lnTo>
                    <a:pt x="49839" y="16650"/>
                  </a:lnTo>
                </a:path>
                <a:path w="50164" h="83820">
                  <a:moveTo>
                    <a:pt x="33211" y="49951"/>
                  </a:moveTo>
                  <a:lnTo>
                    <a:pt x="33211" y="16650"/>
                  </a:lnTo>
                  <a:lnTo>
                    <a:pt x="49839" y="0"/>
                  </a:lnTo>
                </a:path>
                <a:path w="50164" h="83820">
                  <a:moveTo>
                    <a:pt x="33211" y="16650"/>
                  </a:moveTo>
                  <a:lnTo>
                    <a:pt x="49839" y="0"/>
                  </a:lnTo>
                </a:path>
                <a:path w="50164" h="83820">
                  <a:moveTo>
                    <a:pt x="16605" y="0"/>
                  </a:moveTo>
                  <a:lnTo>
                    <a:pt x="49839" y="0"/>
                  </a:lnTo>
                </a:path>
                <a:path w="50164" h="83820">
                  <a:moveTo>
                    <a:pt x="33233" y="16650"/>
                  </a:moveTo>
                  <a:lnTo>
                    <a:pt x="0" y="16650"/>
                  </a:lnTo>
                  <a:lnTo>
                    <a:pt x="16605" y="0"/>
                  </a:lnTo>
                </a:path>
                <a:path w="50164" h="83820">
                  <a:moveTo>
                    <a:pt x="33211" y="83229"/>
                  </a:moveTo>
                  <a:lnTo>
                    <a:pt x="33211" y="16650"/>
                  </a:lnTo>
                </a:path>
                <a:path w="50164" h="83820">
                  <a:moveTo>
                    <a:pt x="0" y="83229"/>
                  </a:moveTo>
                  <a:lnTo>
                    <a:pt x="33233" y="83229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3" name="object 173"/>
            <p:cNvSpPr/>
            <p:nvPr/>
          </p:nvSpPr>
          <p:spPr>
            <a:xfrm>
              <a:off x="3664446" y="4028670"/>
              <a:ext cx="17145" cy="66675"/>
            </a:xfrm>
            <a:custGeom>
              <a:avLst/>
              <a:gdLst/>
              <a:ahLst/>
              <a:cxnLst/>
              <a:rect l="l" t="t" r="r" b="b"/>
              <a:pathLst>
                <a:path w="17145" h="66675">
                  <a:moveTo>
                    <a:pt x="0" y="66579"/>
                  </a:moveTo>
                  <a:lnTo>
                    <a:pt x="16627" y="66579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665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4" name="object 174"/>
            <p:cNvSpPr/>
            <p:nvPr/>
          </p:nvSpPr>
          <p:spPr>
            <a:xfrm>
              <a:off x="3639526" y="4012020"/>
              <a:ext cx="66675" cy="83820"/>
            </a:xfrm>
            <a:custGeom>
              <a:avLst/>
              <a:gdLst/>
              <a:ahLst/>
              <a:cxnLst/>
              <a:rect l="l" t="t" r="r" b="b"/>
              <a:pathLst>
                <a:path w="66675" h="83820">
                  <a:moveTo>
                    <a:pt x="66467" y="16650"/>
                  </a:moveTo>
                  <a:lnTo>
                    <a:pt x="33233" y="16650"/>
                  </a:lnTo>
                  <a:lnTo>
                    <a:pt x="33233" y="83229"/>
                  </a:lnTo>
                  <a:lnTo>
                    <a:pt x="33233" y="16650"/>
                  </a:lnTo>
                  <a:lnTo>
                    <a:pt x="49839" y="0"/>
                  </a:lnTo>
                </a:path>
                <a:path w="66675" h="83820">
                  <a:moveTo>
                    <a:pt x="33233" y="16650"/>
                  </a:moveTo>
                  <a:lnTo>
                    <a:pt x="49839" y="0"/>
                  </a:lnTo>
                </a:path>
                <a:path w="66675" h="83820">
                  <a:moveTo>
                    <a:pt x="33233" y="0"/>
                  </a:moveTo>
                  <a:lnTo>
                    <a:pt x="49839" y="0"/>
                  </a:lnTo>
                </a:path>
                <a:path w="66675" h="83820">
                  <a:moveTo>
                    <a:pt x="33233" y="16650"/>
                  </a:moveTo>
                  <a:lnTo>
                    <a:pt x="49839" y="0"/>
                  </a:lnTo>
                </a:path>
                <a:path w="66675" h="83820">
                  <a:moveTo>
                    <a:pt x="33233" y="16650"/>
                  </a:moveTo>
                  <a:lnTo>
                    <a:pt x="0" y="16650"/>
                  </a:lnTo>
                  <a:lnTo>
                    <a:pt x="33233" y="0"/>
                  </a:lnTo>
                </a:path>
                <a:path w="66675" h="83820">
                  <a:moveTo>
                    <a:pt x="0" y="83229"/>
                  </a:moveTo>
                  <a:lnTo>
                    <a:pt x="0" y="16650"/>
                  </a:lnTo>
                </a:path>
                <a:path w="66675" h="83820">
                  <a:moveTo>
                    <a:pt x="0" y="83229"/>
                  </a:moveTo>
                  <a:lnTo>
                    <a:pt x="33233" y="83229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5" name="object 175"/>
            <p:cNvSpPr/>
            <p:nvPr/>
          </p:nvSpPr>
          <p:spPr>
            <a:xfrm>
              <a:off x="3664446" y="4028670"/>
              <a:ext cx="17145" cy="66675"/>
            </a:xfrm>
            <a:custGeom>
              <a:avLst/>
              <a:gdLst/>
              <a:ahLst/>
              <a:cxnLst/>
              <a:rect l="l" t="t" r="r" b="b"/>
              <a:pathLst>
                <a:path w="17145" h="66675">
                  <a:moveTo>
                    <a:pt x="0" y="66579"/>
                  </a:moveTo>
                  <a:lnTo>
                    <a:pt x="16627" y="66579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6657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6" name="object 176"/>
            <p:cNvSpPr/>
            <p:nvPr/>
          </p:nvSpPr>
          <p:spPr>
            <a:xfrm>
              <a:off x="3639526" y="3912139"/>
              <a:ext cx="481965" cy="183515"/>
            </a:xfrm>
            <a:custGeom>
              <a:avLst/>
              <a:gdLst/>
              <a:ahLst/>
              <a:cxnLst/>
              <a:rect l="l" t="t" r="r" b="b"/>
              <a:pathLst>
                <a:path w="481964" h="183514">
                  <a:moveTo>
                    <a:pt x="33233" y="116530"/>
                  </a:moveTo>
                  <a:lnTo>
                    <a:pt x="0" y="116530"/>
                  </a:lnTo>
                </a:path>
                <a:path w="481964" h="183514">
                  <a:moveTo>
                    <a:pt x="0" y="183110"/>
                  </a:moveTo>
                  <a:lnTo>
                    <a:pt x="0" y="116530"/>
                  </a:lnTo>
                  <a:lnTo>
                    <a:pt x="33233" y="99880"/>
                  </a:lnTo>
                </a:path>
                <a:path w="481964" h="183514">
                  <a:moveTo>
                    <a:pt x="481831" y="0"/>
                  </a:moveTo>
                  <a:lnTo>
                    <a:pt x="315685" y="0"/>
                  </a:lnTo>
                </a:path>
                <a:path w="481964" h="183514">
                  <a:moveTo>
                    <a:pt x="382152" y="99880"/>
                  </a:moveTo>
                  <a:lnTo>
                    <a:pt x="398758" y="9988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7" name="object 177"/>
            <p:cNvSpPr/>
            <p:nvPr/>
          </p:nvSpPr>
          <p:spPr>
            <a:xfrm>
              <a:off x="4054913" y="40120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8" name="object 178"/>
            <p:cNvSpPr/>
            <p:nvPr/>
          </p:nvSpPr>
          <p:spPr>
            <a:xfrm>
              <a:off x="3406913" y="3845537"/>
              <a:ext cx="880744" cy="200025"/>
            </a:xfrm>
            <a:custGeom>
              <a:avLst/>
              <a:gdLst/>
              <a:ahLst/>
              <a:cxnLst/>
              <a:rect l="l" t="t" r="r" b="b"/>
              <a:pathLst>
                <a:path w="880745" h="200025">
                  <a:moveTo>
                    <a:pt x="814144" y="199783"/>
                  </a:moveTo>
                  <a:lnTo>
                    <a:pt x="880612" y="199783"/>
                  </a:lnTo>
                  <a:lnTo>
                    <a:pt x="880612" y="0"/>
                  </a:lnTo>
                </a:path>
                <a:path w="880745" h="200025">
                  <a:moveTo>
                    <a:pt x="747677" y="0"/>
                  </a:moveTo>
                  <a:lnTo>
                    <a:pt x="747677" y="33300"/>
                  </a:lnTo>
                  <a:lnTo>
                    <a:pt x="747677" y="49951"/>
                  </a:lnTo>
                  <a:lnTo>
                    <a:pt x="731072" y="49951"/>
                  </a:lnTo>
                  <a:lnTo>
                    <a:pt x="714444" y="66601"/>
                  </a:lnTo>
                </a:path>
                <a:path w="880745" h="200025">
                  <a:moveTo>
                    <a:pt x="166145" y="66601"/>
                  </a:moveTo>
                  <a:lnTo>
                    <a:pt x="149539" y="49951"/>
                  </a:lnTo>
                  <a:lnTo>
                    <a:pt x="132912" y="33300"/>
                  </a:lnTo>
                  <a:lnTo>
                    <a:pt x="132912" y="0"/>
                  </a:lnTo>
                </a:path>
                <a:path w="880745" h="200025">
                  <a:moveTo>
                    <a:pt x="0" y="0"/>
                  </a:moveTo>
                  <a:lnTo>
                    <a:pt x="0" y="199783"/>
                  </a:lnTo>
                  <a:lnTo>
                    <a:pt x="66444" y="199783"/>
                  </a:lnTo>
                </a:path>
                <a:path w="880745" h="200025">
                  <a:moveTo>
                    <a:pt x="232612" y="199783"/>
                  </a:moveTo>
                  <a:lnTo>
                    <a:pt x="232612" y="183132"/>
                  </a:lnTo>
                  <a:lnTo>
                    <a:pt x="249218" y="166482"/>
                  </a:lnTo>
                  <a:lnTo>
                    <a:pt x="265846" y="166482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9" name="object 179"/>
            <p:cNvSpPr/>
            <p:nvPr/>
          </p:nvSpPr>
          <p:spPr>
            <a:xfrm>
              <a:off x="3730891" y="3995369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650"/>
                  </a:moveTo>
                  <a:lnTo>
                    <a:pt x="16627" y="1665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166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0" name="object 180"/>
            <p:cNvSpPr/>
            <p:nvPr/>
          </p:nvSpPr>
          <p:spPr>
            <a:xfrm>
              <a:off x="3556453" y="3878838"/>
              <a:ext cx="565150" cy="33655"/>
            </a:xfrm>
            <a:custGeom>
              <a:avLst/>
              <a:gdLst/>
              <a:ahLst/>
              <a:cxnLst/>
              <a:rect l="l" t="t" r="r" b="b"/>
              <a:pathLst>
                <a:path w="565150" h="33654">
                  <a:moveTo>
                    <a:pt x="182751" y="33300"/>
                  </a:moveTo>
                  <a:lnTo>
                    <a:pt x="16605" y="33300"/>
                  </a:lnTo>
                  <a:lnTo>
                    <a:pt x="49839" y="33300"/>
                  </a:lnTo>
                  <a:lnTo>
                    <a:pt x="83072" y="33300"/>
                  </a:lnTo>
                  <a:lnTo>
                    <a:pt x="149539" y="33300"/>
                  </a:lnTo>
                </a:path>
                <a:path w="565150" h="33654">
                  <a:moveTo>
                    <a:pt x="149517" y="33300"/>
                  </a:moveTo>
                  <a:lnTo>
                    <a:pt x="149517" y="33300"/>
                  </a:lnTo>
                  <a:lnTo>
                    <a:pt x="531670" y="33300"/>
                  </a:lnTo>
                  <a:lnTo>
                    <a:pt x="564904" y="33300"/>
                  </a:lnTo>
                </a:path>
                <a:path w="565150" h="33654">
                  <a:moveTo>
                    <a:pt x="0" y="33300"/>
                  </a:moveTo>
                  <a:lnTo>
                    <a:pt x="16605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1" name="object 181"/>
            <p:cNvSpPr/>
            <p:nvPr/>
          </p:nvSpPr>
          <p:spPr>
            <a:xfrm>
              <a:off x="3548140" y="3845537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33300"/>
                  </a:moveTo>
                  <a:lnTo>
                    <a:pt x="16627" y="3330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333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2" name="object 182"/>
            <p:cNvSpPr/>
            <p:nvPr/>
          </p:nvSpPr>
          <p:spPr>
            <a:xfrm>
              <a:off x="3539826" y="387883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27" y="0"/>
                  </a:lnTo>
                </a:path>
              </a:pathLst>
            </a:custGeom>
            <a:ln w="166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3" name="object 183"/>
            <p:cNvSpPr/>
            <p:nvPr/>
          </p:nvSpPr>
          <p:spPr>
            <a:xfrm>
              <a:off x="3531512" y="3845537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33300"/>
                  </a:moveTo>
                  <a:lnTo>
                    <a:pt x="16627" y="3330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333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4" name="object 184"/>
            <p:cNvSpPr/>
            <p:nvPr/>
          </p:nvSpPr>
          <p:spPr>
            <a:xfrm>
              <a:off x="3390286" y="3845537"/>
              <a:ext cx="17145" cy="200025"/>
            </a:xfrm>
            <a:custGeom>
              <a:avLst/>
              <a:gdLst/>
              <a:ahLst/>
              <a:cxnLst/>
              <a:rect l="l" t="t" r="r" b="b"/>
              <a:pathLst>
                <a:path w="17145" h="200025">
                  <a:moveTo>
                    <a:pt x="0" y="199783"/>
                  </a:moveTo>
                  <a:lnTo>
                    <a:pt x="16627" y="199783"/>
                  </a:lnTo>
                </a:path>
                <a:path w="17145" h="200025">
                  <a:moveTo>
                    <a:pt x="16627" y="0"/>
                  </a:moveTo>
                  <a:lnTo>
                    <a:pt x="16627" y="199783"/>
                  </a:lnTo>
                </a:path>
                <a:path w="17145" h="200025">
                  <a:moveTo>
                    <a:pt x="0" y="199783"/>
                  </a:moveTo>
                  <a:lnTo>
                    <a:pt x="0" y="16650"/>
                  </a:lnTo>
                  <a:lnTo>
                    <a:pt x="0" y="199783"/>
                  </a:lnTo>
                </a:path>
                <a:path w="17145" h="200025">
                  <a:moveTo>
                    <a:pt x="0" y="16650"/>
                  </a:moveTo>
                  <a:lnTo>
                    <a:pt x="0" y="166482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5" name="object 185"/>
            <p:cNvSpPr/>
            <p:nvPr/>
          </p:nvSpPr>
          <p:spPr>
            <a:xfrm>
              <a:off x="4295817" y="3862188"/>
              <a:ext cx="17145" cy="183515"/>
            </a:xfrm>
            <a:custGeom>
              <a:avLst/>
              <a:gdLst/>
              <a:ahLst/>
              <a:cxnLst/>
              <a:rect l="l" t="t" r="r" b="b"/>
              <a:pathLst>
                <a:path w="17145" h="183514">
                  <a:moveTo>
                    <a:pt x="0" y="183132"/>
                  </a:moveTo>
                  <a:lnTo>
                    <a:pt x="16627" y="183132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1831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6" name="object 186"/>
            <p:cNvSpPr/>
            <p:nvPr/>
          </p:nvSpPr>
          <p:spPr>
            <a:xfrm>
              <a:off x="3390286" y="4012020"/>
              <a:ext cx="17145" cy="50165"/>
            </a:xfrm>
            <a:custGeom>
              <a:avLst/>
              <a:gdLst/>
              <a:ahLst/>
              <a:cxnLst/>
              <a:rect l="l" t="t" r="r" b="b"/>
              <a:pathLst>
                <a:path w="17145" h="50164">
                  <a:moveTo>
                    <a:pt x="0" y="0"/>
                  </a:moveTo>
                  <a:lnTo>
                    <a:pt x="0" y="33300"/>
                  </a:lnTo>
                  <a:lnTo>
                    <a:pt x="16627" y="33300"/>
                  </a:lnTo>
                  <a:lnTo>
                    <a:pt x="16627" y="49951"/>
                  </a:lnTo>
                </a:path>
                <a:path w="17145" h="50164">
                  <a:moveTo>
                    <a:pt x="0" y="49951"/>
                  </a:moveTo>
                  <a:lnTo>
                    <a:pt x="16627" y="3330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7" name="object 187"/>
            <p:cNvSpPr/>
            <p:nvPr/>
          </p:nvSpPr>
          <p:spPr>
            <a:xfrm>
              <a:off x="3639526" y="40453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8" name="object 188"/>
            <p:cNvSpPr/>
            <p:nvPr/>
          </p:nvSpPr>
          <p:spPr>
            <a:xfrm>
              <a:off x="3406914" y="4036984"/>
              <a:ext cx="66675" cy="17145"/>
            </a:xfrm>
            <a:custGeom>
              <a:avLst/>
              <a:gdLst/>
              <a:ahLst/>
              <a:cxnLst/>
              <a:rect l="l" t="t" r="r" b="b"/>
              <a:pathLst>
                <a:path w="66675" h="17145">
                  <a:moveTo>
                    <a:pt x="0" y="16672"/>
                  </a:moveTo>
                  <a:lnTo>
                    <a:pt x="66444" y="16672"/>
                  </a:lnTo>
                  <a:lnTo>
                    <a:pt x="66444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9" name="object 189"/>
            <p:cNvSpPr/>
            <p:nvPr/>
          </p:nvSpPr>
          <p:spPr>
            <a:xfrm>
              <a:off x="3406913" y="40453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0" name="object 190"/>
            <p:cNvSpPr/>
            <p:nvPr/>
          </p:nvSpPr>
          <p:spPr>
            <a:xfrm>
              <a:off x="3406902" y="4036987"/>
              <a:ext cx="897255" cy="33655"/>
            </a:xfrm>
            <a:custGeom>
              <a:avLst/>
              <a:gdLst/>
              <a:ahLst/>
              <a:cxnLst/>
              <a:rect l="l" t="t" r="r" b="b"/>
              <a:pathLst>
                <a:path w="897254" h="33654">
                  <a:moveTo>
                    <a:pt x="66446" y="16649"/>
                  </a:moveTo>
                  <a:lnTo>
                    <a:pt x="0" y="16649"/>
                  </a:lnTo>
                  <a:lnTo>
                    <a:pt x="0" y="33324"/>
                  </a:lnTo>
                  <a:lnTo>
                    <a:pt x="66446" y="33324"/>
                  </a:lnTo>
                  <a:lnTo>
                    <a:pt x="66446" y="16649"/>
                  </a:lnTo>
                  <a:close/>
                </a:path>
                <a:path w="897254" h="33654">
                  <a:moveTo>
                    <a:pt x="897229" y="0"/>
                  </a:moveTo>
                  <a:lnTo>
                    <a:pt x="880618" y="0"/>
                  </a:lnTo>
                  <a:lnTo>
                    <a:pt x="880618" y="16675"/>
                  </a:lnTo>
                  <a:lnTo>
                    <a:pt x="897229" y="16675"/>
                  </a:lnTo>
                  <a:lnTo>
                    <a:pt x="8972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1" name="object 191"/>
            <p:cNvSpPr/>
            <p:nvPr/>
          </p:nvSpPr>
          <p:spPr>
            <a:xfrm>
              <a:off x="4287526" y="40453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2" name="object 192"/>
            <p:cNvSpPr/>
            <p:nvPr/>
          </p:nvSpPr>
          <p:spPr>
            <a:xfrm>
              <a:off x="4287526" y="4045320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650"/>
                  </a:moveTo>
                  <a:lnTo>
                    <a:pt x="16605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3" name="object 193"/>
            <p:cNvSpPr/>
            <p:nvPr/>
          </p:nvSpPr>
          <p:spPr>
            <a:xfrm>
              <a:off x="4287520" y="3837203"/>
              <a:ext cx="25400" cy="216535"/>
            </a:xfrm>
            <a:custGeom>
              <a:avLst/>
              <a:gdLst/>
              <a:ahLst/>
              <a:cxnLst/>
              <a:rect l="l" t="t" r="r" b="b"/>
              <a:pathLst>
                <a:path w="25400" h="216535">
                  <a:moveTo>
                    <a:pt x="16611" y="0"/>
                  </a:moveTo>
                  <a:lnTo>
                    <a:pt x="0" y="0"/>
                  </a:lnTo>
                  <a:lnTo>
                    <a:pt x="0" y="16675"/>
                  </a:lnTo>
                  <a:lnTo>
                    <a:pt x="16611" y="16675"/>
                  </a:lnTo>
                  <a:lnTo>
                    <a:pt x="16611" y="0"/>
                  </a:lnTo>
                  <a:close/>
                </a:path>
                <a:path w="25400" h="216535">
                  <a:moveTo>
                    <a:pt x="24917" y="24993"/>
                  </a:moveTo>
                  <a:lnTo>
                    <a:pt x="8293" y="24993"/>
                  </a:lnTo>
                  <a:lnTo>
                    <a:pt x="8293" y="199783"/>
                  </a:lnTo>
                  <a:lnTo>
                    <a:pt x="0" y="199783"/>
                  </a:lnTo>
                  <a:lnTo>
                    <a:pt x="0" y="216458"/>
                  </a:lnTo>
                  <a:lnTo>
                    <a:pt x="16611" y="216458"/>
                  </a:lnTo>
                  <a:lnTo>
                    <a:pt x="16611" y="208127"/>
                  </a:lnTo>
                  <a:lnTo>
                    <a:pt x="24917" y="208127"/>
                  </a:lnTo>
                  <a:lnTo>
                    <a:pt x="24917" y="249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4" name="object 194"/>
            <p:cNvSpPr/>
            <p:nvPr/>
          </p:nvSpPr>
          <p:spPr>
            <a:xfrm>
              <a:off x="4287526" y="3845537"/>
              <a:ext cx="0" cy="200025"/>
            </a:xfrm>
            <a:custGeom>
              <a:avLst/>
              <a:gdLst/>
              <a:ahLst/>
              <a:cxnLst/>
              <a:rect l="l" t="t" r="r" b="b"/>
              <a:pathLst>
                <a:path h="200025">
                  <a:moveTo>
                    <a:pt x="0" y="199783"/>
                  </a:moveTo>
                  <a:lnTo>
                    <a:pt x="0" y="0"/>
                  </a:lnTo>
                </a:path>
              </a:pathLst>
            </a:custGeom>
            <a:ln w="166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5" name="object 195"/>
            <p:cNvSpPr/>
            <p:nvPr/>
          </p:nvSpPr>
          <p:spPr>
            <a:xfrm>
              <a:off x="3556444" y="3837203"/>
              <a:ext cx="748030" cy="17145"/>
            </a:xfrm>
            <a:custGeom>
              <a:avLst/>
              <a:gdLst/>
              <a:ahLst/>
              <a:cxnLst/>
              <a:rect l="l" t="t" r="r" b="b"/>
              <a:pathLst>
                <a:path w="748029" h="17145">
                  <a:moveTo>
                    <a:pt x="49847" y="0"/>
                  </a:moveTo>
                  <a:lnTo>
                    <a:pt x="0" y="0"/>
                  </a:lnTo>
                  <a:lnTo>
                    <a:pt x="0" y="16675"/>
                  </a:lnTo>
                  <a:lnTo>
                    <a:pt x="49847" y="16675"/>
                  </a:lnTo>
                  <a:lnTo>
                    <a:pt x="49847" y="0"/>
                  </a:lnTo>
                  <a:close/>
                </a:path>
                <a:path w="748029" h="17145">
                  <a:moveTo>
                    <a:pt x="747687" y="0"/>
                  </a:moveTo>
                  <a:lnTo>
                    <a:pt x="731075" y="0"/>
                  </a:lnTo>
                  <a:lnTo>
                    <a:pt x="731075" y="16675"/>
                  </a:lnTo>
                  <a:lnTo>
                    <a:pt x="747687" y="16675"/>
                  </a:lnTo>
                  <a:lnTo>
                    <a:pt x="7476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6" name="object 196"/>
            <p:cNvSpPr/>
            <p:nvPr/>
          </p:nvSpPr>
          <p:spPr>
            <a:xfrm>
              <a:off x="3606293" y="384553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0" y="0"/>
                  </a:moveTo>
                  <a:lnTo>
                    <a:pt x="0" y="33300"/>
                  </a:lnTo>
                </a:path>
              </a:pathLst>
            </a:custGeom>
            <a:ln w="166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7" name="object 197"/>
            <p:cNvSpPr/>
            <p:nvPr/>
          </p:nvSpPr>
          <p:spPr>
            <a:xfrm>
              <a:off x="3548138" y="3837203"/>
              <a:ext cx="58419" cy="41910"/>
            </a:xfrm>
            <a:custGeom>
              <a:avLst/>
              <a:gdLst/>
              <a:ahLst/>
              <a:cxnLst/>
              <a:rect l="l" t="t" r="r" b="b"/>
              <a:pathLst>
                <a:path w="58420" h="41910">
                  <a:moveTo>
                    <a:pt x="58153" y="0"/>
                  </a:moveTo>
                  <a:lnTo>
                    <a:pt x="8305" y="0"/>
                  </a:lnTo>
                  <a:lnTo>
                    <a:pt x="8305" y="8343"/>
                  </a:lnTo>
                  <a:lnTo>
                    <a:pt x="0" y="8343"/>
                  </a:lnTo>
                  <a:lnTo>
                    <a:pt x="0" y="41643"/>
                  </a:lnTo>
                  <a:lnTo>
                    <a:pt x="16624" y="41643"/>
                  </a:lnTo>
                  <a:lnTo>
                    <a:pt x="16624" y="16675"/>
                  </a:lnTo>
                  <a:lnTo>
                    <a:pt x="58153" y="16675"/>
                  </a:lnTo>
                  <a:lnTo>
                    <a:pt x="581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8" name="object 198"/>
            <p:cNvSpPr/>
            <p:nvPr/>
          </p:nvSpPr>
          <p:spPr>
            <a:xfrm>
              <a:off x="3556453" y="3845537"/>
              <a:ext cx="149860" cy="66675"/>
            </a:xfrm>
            <a:custGeom>
              <a:avLst/>
              <a:gdLst/>
              <a:ahLst/>
              <a:cxnLst/>
              <a:rect l="l" t="t" r="r" b="b"/>
              <a:pathLst>
                <a:path w="149860" h="66675">
                  <a:moveTo>
                    <a:pt x="0" y="33300"/>
                  </a:moveTo>
                  <a:lnTo>
                    <a:pt x="49839" y="33300"/>
                  </a:lnTo>
                </a:path>
                <a:path w="149860" h="66675">
                  <a:moveTo>
                    <a:pt x="49839" y="66601"/>
                  </a:moveTo>
                  <a:lnTo>
                    <a:pt x="16605" y="66601"/>
                  </a:lnTo>
                </a:path>
                <a:path w="149860" h="66675">
                  <a:moveTo>
                    <a:pt x="0" y="66601"/>
                  </a:moveTo>
                  <a:lnTo>
                    <a:pt x="16605" y="33300"/>
                  </a:lnTo>
                </a:path>
                <a:path w="149860" h="66675">
                  <a:moveTo>
                    <a:pt x="0" y="33300"/>
                  </a:moveTo>
                  <a:lnTo>
                    <a:pt x="49839" y="33300"/>
                  </a:lnTo>
                  <a:lnTo>
                    <a:pt x="49839" y="66601"/>
                  </a:lnTo>
                </a:path>
                <a:path w="149860" h="66675">
                  <a:moveTo>
                    <a:pt x="83072" y="66601"/>
                  </a:moveTo>
                  <a:lnTo>
                    <a:pt x="83072" y="33300"/>
                  </a:lnTo>
                </a:path>
                <a:path w="149860" h="66675">
                  <a:moveTo>
                    <a:pt x="49839" y="33300"/>
                  </a:moveTo>
                  <a:lnTo>
                    <a:pt x="83072" y="33300"/>
                  </a:lnTo>
                </a:path>
                <a:path w="149860" h="66675">
                  <a:moveTo>
                    <a:pt x="49839" y="33300"/>
                  </a:moveTo>
                  <a:lnTo>
                    <a:pt x="49839" y="66601"/>
                  </a:lnTo>
                </a:path>
                <a:path w="149860" h="66675">
                  <a:moveTo>
                    <a:pt x="83072" y="66601"/>
                  </a:moveTo>
                  <a:lnTo>
                    <a:pt x="49839" y="66601"/>
                  </a:lnTo>
                </a:path>
                <a:path w="149860" h="66675">
                  <a:moveTo>
                    <a:pt x="49839" y="33300"/>
                  </a:moveTo>
                  <a:lnTo>
                    <a:pt x="83072" y="33300"/>
                  </a:lnTo>
                  <a:lnTo>
                    <a:pt x="83072" y="0"/>
                  </a:lnTo>
                  <a:lnTo>
                    <a:pt x="49839" y="0"/>
                  </a:lnTo>
                  <a:lnTo>
                    <a:pt x="49839" y="33300"/>
                  </a:lnTo>
                </a:path>
                <a:path w="149860" h="66675">
                  <a:moveTo>
                    <a:pt x="83072" y="0"/>
                  </a:moveTo>
                  <a:lnTo>
                    <a:pt x="49839" y="0"/>
                  </a:lnTo>
                </a:path>
                <a:path w="149860" h="66675">
                  <a:moveTo>
                    <a:pt x="132912" y="0"/>
                  </a:moveTo>
                  <a:lnTo>
                    <a:pt x="83072" y="0"/>
                  </a:lnTo>
                  <a:lnTo>
                    <a:pt x="83072" y="33300"/>
                  </a:lnTo>
                </a:path>
                <a:path w="149860" h="66675">
                  <a:moveTo>
                    <a:pt x="132912" y="0"/>
                  </a:moveTo>
                  <a:lnTo>
                    <a:pt x="83072" y="0"/>
                  </a:lnTo>
                </a:path>
                <a:path w="149860" h="66675">
                  <a:moveTo>
                    <a:pt x="132912" y="33300"/>
                  </a:moveTo>
                  <a:lnTo>
                    <a:pt x="132912" y="0"/>
                  </a:lnTo>
                </a:path>
                <a:path w="149860" h="66675">
                  <a:moveTo>
                    <a:pt x="83072" y="33300"/>
                  </a:moveTo>
                  <a:lnTo>
                    <a:pt x="132912" y="33300"/>
                  </a:lnTo>
                </a:path>
                <a:path w="149860" h="66675">
                  <a:moveTo>
                    <a:pt x="149539" y="66601"/>
                  </a:moveTo>
                  <a:lnTo>
                    <a:pt x="83072" y="66601"/>
                  </a:lnTo>
                  <a:lnTo>
                    <a:pt x="83072" y="33300"/>
                  </a:lnTo>
                  <a:lnTo>
                    <a:pt x="132912" y="33300"/>
                  </a:lnTo>
                </a:path>
                <a:path w="149860" h="66675">
                  <a:moveTo>
                    <a:pt x="132912" y="66601"/>
                  </a:moveTo>
                  <a:lnTo>
                    <a:pt x="149539" y="3330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9" name="object 199"/>
            <p:cNvSpPr/>
            <p:nvPr/>
          </p:nvSpPr>
          <p:spPr>
            <a:xfrm>
              <a:off x="3681052" y="3845537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33300"/>
                  </a:moveTo>
                  <a:lnTo>
                    <a:pt x="16627" y="3330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333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0" name="object 200"/>
            <p:cNvSpPr/>
            <p:nvPr/>
          </p:nvSpPr>
          <p:spPr>
            <a:xfrm>
              <a:off x="3689366" y="3845537"/>
              <a:ext cx="149860" cy="33655"/>
            </a:xfrm>
            <a:custGeom>
              <a:avLst/>
              <a:gdLst/>
              <a:ahLst/>
              <a:cxnLst/>
              <a:rect l="l" t="t" r="r" b="b"/>
              <a:pathLst>
                <a:path w="149860" h="33654">
                  <a:moveTo>
                    <a:pt x="149539" y="0"/>
                  </a:moveTo>
                  <a:lnTo>
                    <a:pt x="132934" y="0"/>
                  </a:lnTo>
                  <a:lnTo>
                    <a:pt x="0" y="0"/>
                  </a:lnTo>
                </a:path>
                <a:path w="149860" h="33654">
                  <a:moveTo>
                    <a:pt x="149539" y="0"/>
                  </a:moveTo>
                  <a:lnTo>
                    <a:pt x="132934" y="0"/>
                  </a:lnTo>
                </a:path>
                <a:path w="149860" h="33654">
                  <a:moveTo>
                    <a:pt x="132934" y="33300"/>
                  </a:moveTo>
                  <a:lnTo>
                    <a:pt x="149539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1" name="object 201"/>
            <p:cNvSpPr/>
            <p:nvPr/>
          </p:nvSpPr>
          <p:spPr>
            <a:xfrm>
              <a:off x="3830592" y="3845537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33300"/>
                  </a:moveTo>
                  <a:lnTo>
                    <a:pt x="16627" y="3330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333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2" name="object 202"/>
            <p:cNvSpPr/>
            <p:nvPr/>
          </p:nvSpPr>
          <p:spPr>
            <a:xfrm>
              <a:off x="3838906" y="3845537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33300"/>
                  </a:moveTo>
                  <a:lnTo>
                    <a:pt x="16605" y="33300"/>
                  </a:lnTo>
                  <a:lnTo>
                    <a:pt x="16605" y="0"/>
                  </a:lnTo>
                  <a:lnTo>
                    <a:pt x="0" y="0"/>
                  </a:lnTo>
                </a:path>
              </a:pathLst>
            </a:custGeom>
            <a:ln w="166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3" name="object 203"/>
            <p:cNvSpPr/>
            <p:nvPr/>
          </p:nvSpPr>
          <p:spPr>
            <a:xfrm>
              <a:off x="3830592" y="3845537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33300"/>
                  </a:moveTo>
                  <a:lnTo>
                    <a:pt x="16627" y="3330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333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4" name="object 204"/>
            <p:cNvSpPr/>
            <p:nvPr/>
          </p:nvSpPr>
          <p:spPr>
            <a:xfrm>
              <a:off x="3689366" y="3878838"/>
              <a:ext cx="282575" cy="33655"/>
            </a:xfrm>
            <a:custGeom>
              <a:avLst/>
              <a:gdLst/>
              <a:ahLst/>
              <a:cxnLst/>
              <a:rect l="l" t="t" r="r" b="b"/>
              <a:pathLst>
                <a:path w="282575" h="33654">
                  <a:moveTo>
                    <a:pt x="33233" y="33300"/>
                  </a:moveTo>
                  <a:lnTo>
                    <a:pt x="49839" y="16650"/>
                  </a:lnTo>
                  <a:lnTo>
                    <a:pt x="66467" y="0"/>
                  </a:lnTo>
                  <a:lnTo>
                    <a:pt x="99700" y="0"/>
                  </a:lnTo>
                  <a:lnTo>
                    <a:pt x="149539" y="0"/>
                  </a:lnTo>
                  <a:lnTo>
                    <a:pt x="166145" y="0"/>
                  </a:lnTo>
                  <a:lnTo>
                    <a:pt x="182773" y="0"/>
                  </a:lnTo>
                  <a:lnTo>
                    <a:pt x="216007" y="0"/>
                  </a:lnTo>
                  <a:lnTo>
                    <a:pt x="249240" y="0"/>
                  </a:lnTo>
                  <a:lnTo>
                    <a:pt x="265846" y="16650"/>
                  </a:lnTo>
                  <a:lnTo>
                    <a:pt x="282452" y="33300"/>
                  </a:lnTo>
                  <a:lnTo>
                    <a:pt x="33233" y="33300"/>
                  </a:lnTo>
                  <a:lnTo>
                    <a:pt x="16627" y="33300"/>
                  </a:lnTo>
                </a:path>
                <a:path w="282575" h="33654">
                  <a:moveTo>
                    <a:pt x="0" y="33300"/>
                  </a:moveTo>
                  <a:lnTo>
                    <a:pt x="16627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5" name="object 205"/>
            <p:cNvSpPr/>
            <p:nvPr/>
          </p:nvSpPr>
          <p:spPr>
            <a:xfrm>
              <a:off x="3689366" y="3870502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672"/>
                  </a:moveTo>
                  <a:lnTo>
                    <a:pt x="16627" y="16672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6" name="object 206"/>
            <p:cNvSpPr/>
            <p:nvPr/>
          </p:nvSpPr>
          <p:spPr>
            <a:xfrm>
              <a:off x="3689366" y="3845537"/>
              <a:ext cx="133350" cy="66675"/>
            </a:xfrm>
            <a:custGeom>
              <a:avLst/>
              <a:gdLst/>
              <a:ahLst/>
              <a:cxnLst/>
              <a:rect l="l" t="t" r="r" b="b"/>
              <a:pathLst>
                <a:path w="133350" h="66675">
                  <a:moveTo>
                    <a:pt x="16605" y="66601"/>
                  </a:moveTo>
                  <a:lnTo>
                    <a:pt x="33233" y="33300"/>
                  </a:lnTo>
                </a:path>
                <a:path w="133350" h="66675">
                  <a:moveTo>
                    <a:pt x="132934" y="0"/>
                  </a:moveTo>
                  <a:lnTo>
                    <a:pt x="83072" y="16650"/>
                  </a:lnTo>
                  <a:lnTo>
                    <a:pt x="49839" y="16650"/>
                  </a:lnTo>
                  <a:lnTo>
                    <a:pt x="33233" y="33300"/>
                  </a:lnTo>
                  <a:lnTo>
                    <a:pt x="16627" y="33300"/>
                  </a:lnTo>
                </a:path>
                <a:path w="133350" h="66675">
                  <a:moveTo>
                    <a:pt x="132934" y="0"/>
                  </a:moveTo>
                  <a:lnTo>
                    <a:pt x="0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7" name="object 207"/>
            <p:cNvSpPr/>
            <p:nvPr/>
          </p:nvSpPr>
          <p:spPr>
            <a:xfrm>
              <a:off x="3681044" y="3845547"/>
              <a:ext cx="25400" cy="41910"/>
            </a:xfrm>
            <a:custGeom>
              <a:avLst/>
              <a:gdLst/>
              <a:ahLst/>
              <a:cxnLst/>
              <a:rect l="l" t="t" r="r" b="b"/>
              <a:pathLst>
                <a:path w="25400" h="41910">
                  <a:moveTo>
                    <a:pt x="24942" y="24955"/>
                  </a:moveTo>
                  <a:lnTo>
                    <a:pt x="16624" y="24955"/>
                  </a:lnTo>
                  <a:lnTo>
                    <a:pt x="16624" y="0"/>
                  </a:lnTo>
                  <a:lnTo>
                    <a:pt x="0" y="0"/>
                  </a:lnTo>
                  <a:lnTo>
                    <a:pt x="0" y="33299"/>
                  </a:lnTo>
                  <a:lnTo>
                    <a:pt x="8318" y="33299"/>
                  </a:lnTo>
                  <a:lnTo>
                    <a:pt x="8318" y="41630"/>
                  </a:lnTo>
                  <a:lnTo>
                    <a:pt x="24942" y="41630"/>
                  </a:lnTo>
                  <a:lnTo>
                    <a:pt x="24942" y="249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8" name="object 208"/>
            <p:cNvSpPr/>
            <p:nvPr/>
          </p:nvSpPr>
          <p:spPr>
            <a:xfrm>
              <a:off x="3838906" y="3845537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16605" y="0"/>
                  </a:moveTo>
                  <a:lnTo>
                    <a:pt x="0" y="0"/>
                  </a:lnTo>
                </a:path>
              </a:pathLst>
            </a:custGeom>
            <a:ln w="166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9" name="object 209"/>
            <p:cNvSpPr/>
            <p:nvPr/>
          </p:nvSpPr>
          <p:spPr>
            <a:xfrm>
              <a:off x="3872128" y="3837203"/>
              <a:ext cx="141605" cy="41910"/>
            </a:xfrm>
            <a:custGeom>
              <a:avLst/>
              <a:gdLst/>
              <a:ahLst/>
              <a:cxnLst/>
              <a:rect l="l" t="t" r="r" b="b"/>
              <a:pathLst>
                <a:path w="141604" h="41910">
                  <a:moveTo>
                    <a:pt x="141236" y="8343"/>
                  </a:moveTo>
                  <a:lnTo>
                    <a:pt x="132918" y="8343"/>
                  </a:lnTo>
                  <a:lnTo>
                    <a:pt x="132918" y="0"/>
                  </a:lnTo>
                  <a:lnTo>
                    <a:pt x="0" y="0"/>
                  </a:lnTo>
                  <a:lnTo>
                    <a:pt x="0" y="16675"/>
                  </a:lnTo>
                  <a:lnTo>
                    <a:pt x="124599" y="16675"/>
                  </a:lnTo>
                  <a:lnTo>
                    <a:pt x="124599" y="41643"/>
                  </a:lnTo>
                  <a:lnTo>
                    <a:pt x="141236" y="41643"/>
                  </a:lnTo>
                  <a:lnTo>
                    <a:pt x="141236" y="83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0" name="object 210"/>
            <p:cNvSpPr/>
            <p:nvPr/>
          </p:nvSpPr>
          <p:spPr>
            <a:xfrm>
              <a:off x="3705971" y="3845537"/>
              <a:ext cx="299085" cy="66675"/>
            </a:xfrm>
            <a:custGeom>
              <a:avLst/>
              <a:gdLst/>
              <a:ahLst/>
              <a:cxnLst/>
              <a:rect l="l" t="t" r="r" b="b"/>
              <a:pathLst>
                <a:path w="299085" h="66675">
                  <a:moveTo>
                    <a:pt x="299079" y="33300"/>
                  </a:moveTo>
                  <a:lnTo>
                    <a:pt x="282474" y="33300"/>
                  </a:lnTo>
                  <a:lnTo>
                    <a:pt x="249240" y="16650"/>
                  </a:lnTo>
                  <a:lnTo>
                    <a:pt x="199401" y="16650"/>
                  </a:lnTo>
                  <a:lnTo>
                    <a:pt x="166167" y="0"/>
                  </a:lnTo>
                </a:path>
                <a:path w="299085" h="66675">
                  <a:moveTo>
                    <a:pt x="116328" y="0"/>
                  </a:moveTo>
                  <a:lnTo>
                    <a:pt x="83095" y="16650"/>
                  </a:lnTo>
                  <a:lnTo>
                    <a:pt x="33233" y="16650"/>
                  </a:lnTo>
                  <a:lnTo>
                    <a:pt x="16627" y="33300"/>
                  </a:lnTo>
                  <a:lnTo>
                    <a:pt x="22" y="33300"/>
                  </a:lnTo>
                </a:path>
                <a:path w="299085" h="66675">
                  <a:moveTo>
                    <a:pt x="0" y="66601"/>
                  </a:moveTo>
                  <a:lnTo>
                    <a:pt x="16627" y="33300"/>
                  </a:lnTo>
                </a:path>
                <a:path w="299085" h="66675">
                  <a:moveTo>
                    <a:pt x="132934" y="33300"/>
                  </a:moveTo>
                  <a:lnTo>
                    <a:pt x="99700" y="33300"/>
                  </a:lnTo>
                  <a:lnTo>
                    <a:pt x="66467" y="33300"/>
                  </a:lnTo>
                  <a:lnTo>
                    <a:pt x="49861" y="49951"/>
                  </a:lnTo>
                  <a:lnTo>
                    <a:pt x="33233" y="49951"/>
                  </a:lnTo>
                  <a:lnTo>
                    <a:pt x="16627" y="66601"/>
                  </a:lnTo>
                </a:path>
                <a:path w="299085" h="66675">
                  <a:moveTo>
                    <a:pt x="116328" y="33300"/>
                  </a:moveTo>
                  <a:lnTo>
                    <a:pt x="132934" y="0"/>
                  </a:lnTo>
                </a:path>
                <a:path w="299085" h="66675">
                  <a:moveTo>
                    <a:pt x="149539" y="0"/>
                  </a:moveTo>
                  <a:lnTo>
                    <a:pt x="166167" y="0"/>
                  </a:lnTo>
                  <a:lnTo>
                    <a:pt x="149539" y="0"/>
                  </a:lnTo>
                  <a:lnTo>
                    <a:pt x="166167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1" name="object 211"/>
            <p:cNvSpPr/>
            <p:nvPr/>
          </p:nvSpPr>
          <p:spPr>
            <a:xfrm>
              <a:off x="3847185" y="3837203"/>
              <a:ext cx="158115" cy="41910"/>
            </a:xfrm>
            <a:custGeom>
              <a:avLst/>
              <a:gdLst/>
              <a:ahLst/>
              <a:cxnLst/>
              <a:rect l="l" t="t" r="r" b="b"/>
              <a:pathLst>
                <a:path w="158114" h="41910">
                  <a:moveTo>
                    <a:pt x="16637" y="8343"/>
                  </a:moveTo>
                  <a:lnTo>
                    <a:pt x="0" y="8343"/>
                  </a:lnTo>
                  <a:lnTo>
                    <a:pt x="0" y="41643"/>
                  </a:lnTo>
                  <a:lnTo>
                    <a:pt x="16637" y="41643"/>
                  </a:lnTo>
                  <a:lnTo>
                    <a:pt x="16637" y="8343"/>
                  </a:lnTo>
                  <a:close/>
                </a:path>
                <a:path w="158114" h="41910">
                  <a:moveTo>
                    <a:pt x="157861" y="0"/>
                  </a:moveTo>
                  <a:lnTo>
                    <a:pt x="24942" y="0"/>
                  </a:lnTo>
                  <a:lnTo>
                    <a:pt x="24942" y="16675"/>
                  </a:lnTo>
                  <a:lnTo>
                    <a:pt x="157861" y="16675"/>
                  </a:lnTo>
                  <a:lnTo>
                    <a:pt x="1578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2" name="object 212"/>
            <p:cNvSpPr/>
            <p:nvPr/>
          </p:nvSpPr>
          <p:spPr>
            <a:xfrm>
              <a:off x="3855511" y="3845537"/>
              <a:ext cx="149860" cy="66675"/>
            </a:xfrm>
            <a:custGeom>
              <a:avLst/>
              <a:gdLst/>
              <a:ahLst/>
              <a:cxnLst/>
              <a:rect l="l" t="t" r="r" b="b"/>
              <a:pathLst>
                <a:path w="149860" h="66675">
                  <a:moveTo>
                    <a:pt x="0" y="33300"/>
                  </a:moveTo>
                  <a:lnTo>
                    <a:pt x="16627" y="33300"/>
                  </a:lnTo>
                  <a:lnTo>
                    <a:pt x="16627" y="0"/>
                  </a:lnTo>
                  <a:lnTo>
                    <a:pt x="0" y="0"/>
                  </a:lnTo>
                </a:path>
                <a:path w="149860" h="66675">
                  <a:moveTo>
                    <a:pt x="116306" y="66601"/>
                  </a:moveTo>
                  <a:lnTo>
                    <a:pt x="149539" y="33300"/>
                  </a:lnTo>
                  <a:lnTo>
                    <a:pt x="132934" y="33300"/>
                  </a:lnTo>
                  <a:lnTo>
                    <a:pt x="99700" y="16650"/>
                  </a:lnTo>
                  <a:lnTo>
                    <a:pt x="49861" y="16650"/>
                  </a:lnTo>
                  <a:lnTo>
                    <a:pt x="16627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3" name="object 213"/>
            <p:cNvSpPr/>
            <p:nvPr/>
          </p:nvSpPr>
          <p:spPr>
            <a:xfrm>
              <a:off x="3863825" y="3845537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33300"/>
                  </a:moveTo>
                  <a:lnTo>
                    <a:pt x="16627" y="3330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333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4" name="object 214"/>
            <p:cNvSpPr/>
            <p:nvPr/>
          </p:nvSpPr>
          <p:spPr>
            <a:xfrm>
              <a:off x="3872139" y="3878838"/>
              <a:ext cx="133350" cy="33655"/>
            </a:xfrm>
            <a:custGeom>
              <a:avLst/>
              <a:gdLst/>
              <a:ahLst/>
              <a:cxnLst/>
              <a:rect l="l" t="t" r="r" b="b"/>
              <a:pathLst>
                <a:path w="133350" h="33654">
                  <a:moveTo>
                    <a:pt x="99678" y="33300"/>
                  </a:moveTo>
                  <a:lnTo>
                    <a:pt x="99678" y="16650"/>
                  </a:lnTo>
                  <a:lnTo>
                    <a:pt x="66467" y="16650"/>
                  </a:lnTo>
                  <a:lnTo>
                    <a:pt x="49839" y="0"/>
                  </a:lnTo>
                  <a:lnTo>
                    <a:pt x="16605" y="0"/>
                  </a:lnTo>
                  <a:lnTo>
                    <a:pt x="0" y="0"/>
                  </a:lnTo>
                </a:path>
                <a:path w="133350" h="33654">
                  <a:moveTo>
                    <a:pt x="99678" y="33300"/>
                  </a:moveTo>
                  <a:lnTo>
                    <a:pt x="132912" y="0"/>
                  </a:lnTo>
                </a:path>
                <a:path w="133350" h="33654">
                  <a:moveTo>
                    <a:pt x="116306" y="33300"/>
                  </a:moveTo>
                  <a:lnTo>
                    <a:pt x="132912" y="0"/>
                  </a:lnTo>
                </a:path>
                <a:path w="133350" h="33654">
                  <a:moveTo>
                    <a:pt x="116306" y="33300"/>
                  </a:moveTo>
                  <a:lnTo>
                    <a:pt x="99678" y="33300"/>
                  </a:lnTo>
                </a:path>
                <a:path w="133350" h="33654">
                  <a:moveTo>
                    <a:pt x="116306" y="33300"/>
                  </a:moveTo>
                  <a:lnTo>
                    <a:pt x="132912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5" name="object 215"/>
            <p:cNvSpPr/>
            <p:nvPr/>
          </p:nvSpPr>
          <p:spPr>
            <a:xfrm>
              <a:off x="3996728" y="3837203"/>
              <a:ext cx="58419" cy="41910"/>
            </a:xfrm>
            <a:custGeom>
              <a:avLst/>
              <a:gdLst/>
              <a:ahLst/>
              <a:cxnLst/>
              <a:rect l="l" t="t" r="r" b="b"/>
              <a:pathLst>
                <a:path w="58420" h="41910">
                  <a:moveTo>
                    <a:pt x="58178" y="0"/>
                  </a:moveTo>
                  <a:lnTo>
                    <a:pt x="8318" y="0"/>
                  </a:lnTo>
                  <a:lnTo>
                    <a:pt x="8318" y="8343"/>
                  </a:lnTo>
                  <a:lnTo>
                    <a:pt x="0" y="8343"/>
                  </a:lnTo>
                  <a:lnTo>
                    <a:pt x="0" y="41643"/>
                  </a:lnTo>
                  <a:lnTo>
                    <a:pt x="16637" y="41643"/>
                  </a:lnTo>
                  <a:lnTo>
                    <a:pt x="16637" y="16675"/>
                  </a:lnTo>
                  <a:lnTo>
                    <a:pt x="58178" y="16675"/>
                  </a:lnTo>
                  <a:lnTo>
                    <a:pt x="58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6" name="object 216"/>
            <p:cNvSpPr/>
            <p:nvPr/>
          </p:nvSpPr>
          <p:spPr>
            <a:xfrm>
              <a:off x="4054913" y="3845537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33211" y="0"/>
                  </a:moveTo>
                  <a:lnTo>
                    <a:pt x="0" y="0"/>
                  </a:lnTo>
                </a:path>
              </a:pathLst>
            </a:custGeom>
            <a:ln w="166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7" name="object 217"/>
            <p:cNvSpPr/>
            <p:nvPr/>
          </p:nvSpPr>
          <p:spPr>
            <a:xfrm>
              <a:off x="4088117" y="3837203"/>
              <a:ext cx="58419" cy="41910"/>
            </a:xfrm>
            <a:custGeom>
              <a:avLst/>
              <a:gdLst/>
              <a:ahLst/>
              <a:cxnLst/>
              <a:rect l="l" t="t" r="r" b="b"/>
              <a:pathLst>
                <a:path w="58420" h="41910">
                  <a:moveTo>
                    <a:pt x="58178" y="8343"/>
                  </a:moveTo>
                  <a:lnTo>
                    <a:pt x="49860" y="8343"/>
                  </a:lnTo>
                  <a:lnTo>
                    <a:pt x="49860" y="0"/>
                  </a:lnTo>
                  <a:lnTo>
                    <a:pt x="0" y="0"/>
                  </a:lnTo>
                  <a:lnTo>
                    <a:pt x="0" y="16675"/>
                  </a:lnTo>
                  <a:lnTo>
                    <a:pt x="41554" y="16675"/>
                  </a:lnTo>
                  <a:lnTo>
                    <a:pt x="41554" y="41643"/>
                  </a:lnTo>
                  <a:lnTo>
                    <a:pt x="58178" y="41643"/>
                  </a:lnTo>
                  <a:lnTo>
                    <a:pt x="58178" y="83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8" name="object 218"/>
            <p:cNvSpPr/>
            <p:nvPr/>
          </p:nvSpPr>
          <p:spPr>
            <a:xfrm>
              <a:off x="3988446" y="3845537"/>
              <a:ext cx="149860" cy="66675"/>
            </a:xfrm>
            <a:custGeom>
              <a:avLst/>
              <a:gdLst/>
              <a:ahLst/>
              <a:cxnLst/>
              <a:rect l="l" t="t" r="r" b="b"/>
              <a:pathLst>
                <a:path w="149860" h="66675">
                  <a:moveTo>
                    <a:pt x="99678" y="33300"/>
                  </a:moveTo>
                  <a:lnTo>
                    <a:pt x="99678" y="0"/>
                  </a:lnTo>
                </a:path>
                <a:path w="149860" h="66675">
                  <a:moveTo>
                    <a:pt x="99678" y="33300"/>
                  </a:moveTo>
                  <a:lnTo>
                    <a:pt x="149539" y="33300"/>
                  </a:lnTo>
                </a:path>
                <a:path w="149860" h="66675">
                  <a:moveTo>
                    <a:pt x="132912" y="66601"/>
                  </a:moveTo>
                  <a:lnTo>
                    <a:pt x="99678" y="66601"/>
                  </a:lnTo>
                  <a:lnTo>
                    <a:pt x="99678" y="33300"/>
                  </a:lnTo>
                  <a:lnTo>
                    <a:pt x="149539" y="33300"/>
                  </a:lnTo>
                </a:path>
                <a:path w="149860" h="66675">
                  <a:moveTo>
                    <a:pt x="132912" y="66601"/>
                  </a:moveTo>
                  <a:lnTo>
                    <a:pt x="149539" y="33300"/>
                  </a:lnTo>
                </a:path>
                <a:path w="149860" h="66675">
                  <a:moveTo>
                    <a:pt x="99678" y="66601"/>
                  </a:moveTo>
                  <a:lnTo>
                    <a:pt x="99678" y="33300"/>
                  </a:lnTo>
                </a:path>
                <a:path w="149860" h="66675">
                  <a:moveTo>
                    <a:pt x="66467" y="33300"/>
                  </a:moveTo>
                  <a:lnTo>
                    <a:pt x="99678" y="33300"/>
                  </a:lnTo>
                </a:path>
                <a:path w="149860" h="66675">
                  <a:moveTo>
                    <a:pt x="66467" y="33300"/>
                  </a:moveTo>
                  <a:lnTo>
                    <a:pt x="66467" y="66601"/>
                  </a:lnTo>
                </a:path>
                <a:path w="149860" h="66675">
                  <a:moveTo>
                    <a:pt x="99678" y="66601"/>
                  </a:moveTo>
                  <a:lnTo>
                    <a:pt x="66467" y="66601"/>
                  </a:lnTo>
                  <a:lnTo>
                    <a:pt x="0" y="66601"/>
                  </a:lnTo>
                </a:path>
                <a:path w="149860" h="66675">
                  <a:moveTo>
                    <a:pt x="16605" y="33300"/>
                  </a:moveTo>
                  <a:lnTo>
                    <a:pt x="66467" y="33300"/>
                  </a:lnTo>
                  <a:lnTo>
                    <a:pt x="66467" y="66601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9" name="object 219"/>
            <p:cNvSpPr/>
            <p:nvPr/>
          </p:nvSpPr>
          <p:spPr>
            <a:xfrm>
              <a:off x="4005051" y="3837201"/>
              <a:ext cx="50165" cy="17145"/>
            </a:xfrm>
            <a:custGeom>
              <a:avLst/>
              <a:gdLst/>
              <a:ahLst/>
              <a:cxnLst/>
              <a:rect l="l" t="t" r="r" b="b"/>
              <a:pathLst>
                <a:path w="50164" h="17145">
                  <a:moveTo>
                    <a:pt x="0" y="16672"/>
                  </a:moveTo>
                  <a:lnTo>
                    <a:pt x="49861" y="16672"/>
                  </a:lnTo>
                  <a:lnTo>
                    <a:pt x="49861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0" name="object 220"/>
            <p:cNvSpPr/>
            <p:nvPr/>
          </p:nvSpPr>
          <p:spPr>
            <a:xfrm>
              <a:off x="4005051" y="3845537"/>
              <a:ext cx="149860" cy="66675"/>
            </a:xfrm>
            <a:custGeom>
              <a:avLst/>
              <a:gdLst/>
              <a:ahLst/>
              <a:cxnLst/>
              <a:rect l="l" t="t" r="r" b="b"/>
              <a:pathLst>
                <a:path w="149860" h="66675">
                  <a:moveTo>
                    <a:pt x="49861" y="33300"/>
                  </a:moveTo>
                  <a:lnTo>
                    <a:pt x="49861" y="0"/>
                  </a:lnTo>
                </a:path>
                <a:path w="149860" h="66675">
                  <a:moveTo>
                    <a:pt x="0" y="33300"/>
                  </a:moveTo>
                  <a:lnTo>
                    <a:pt x="49861" y="33300"/>
                  </a:lnTo>
                  <a:lnTo>
                    <a:pt x="83072" y="33300"/>
                  </a:lnTo>
                  <a:lnTo>
                    <a:pt x="83072" y="0"/>
                  </a:lnTo>
                  <a:lnTo>
                    <a:pt x="49861" y="0"/>
                  </a:lnTo>
                  <a:lnTo>
                    <a:pt x="49861" y="33300"/>
                  </a:lnTo>
                </a:path>
                <a:path w="149860" h="66675">
                  <a:moveTo>
                    <a:pt x="116306" y="66601"/>
                  </a:moveTo>
                  <a:lnTo>
                    <a:pt x="132934" y="33300"/>
                  </a:lnTo>
                  <a:lnTo>
                    <a:pt x="149539" y="33300"/>
                  </a:lnTo>
                  <a:lnTo>
                    <a:pt x="149539" y="49951"/>
                  </a:lnTo>
                  <a:lnTo>
                    <a:pt x="132934" y="66601"/>
                  </a:lnTo>
                  <a:lnTo>
                    <a:pt x="116306" y="66601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1" name="object 221"/>
            <p:cNvSpPr/>
            <p:nvPr/>
          </p:nvSpPr>
          <p:spPr>
            <a:xfrm>
              <a:off x="4146277" y="3845537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33300"/>
                  </a:moveTo>
                  <a:lnTo>
                    <a:pt x="16627" y="3330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333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2" name="object 222"/>
            <p:cNvSpPr/>
            <p:nvPr/>
          </p:nvSpPr>
          <p:spPr>
            <a:xfrm>
              <a:off x="4137986" y="3878838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605" y="0"/>
                  </a:lnTo>
                </a:path>
              </a:pathLst>
            </a:custGeom>
            <a:ln w="166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3" name="object 223"/>
            <p:cNvSpPr/>
            <p:nvPr/>
          </p:nvSpPr>
          <p:spPr>
            <a:xfrm>
              <a:off x="3847185" y="3845547"/>
              <a:ext cx="299720" cy="33655"/>
            </a:xfrm>
            <a:custGeom>
              <a:avLst/>
              <a:gdLst/>
              <a:ahLst/>
              <a:cxnLst/>
              <a:rect l="l" t="t" r="r" b="b"/>
              <a:pathLst>
                <a:path w="299720" h="33654">
                  <a:moveTo>
                    <a:pt x="16637" y="0"/>
                  </a:moveTo>
                  <a:lnTo>
                    <a:pt x="0" y="0"/>
                  </a:lnTo>
                  <a:lnTo>
                    <a:pt x="0" y="33299"/>
                  </a:lnTo>
                  <a:lnTo>
                    <a:pt x="16637" y="33299"/>
                  </a:lnTo>
                  <a:lnTo>
                    <a:pt x="16637" y="0"/>
                  </a:lnTo>
                  <a:close/>
                </a:path>
                <a:path w="299720" h="33654">
                  <a:moveTo>
                    <a:pt x="299110" y="0"/>
                  </a:moveTo>
                  <a:lnTo>
                    <a:pt x="282486" y="0"/>
                  </a:lnTo>
                  <a:lnTo>
                    <a:pt x="282486" y="33299"/>
                  </a:lnTo>
                  <a:lnTo>
                    <a:pt x="299110" y="33299"/>
                  </a:lnTo>
                  <a:lnTo>
                    <a:pt x="2991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4" name="object 224"/>
            <p:cNvSpPr/>
            <p:nvPr/>
          </p:nvSpPr>
          <p:spPr>
            <a:xfrm>
              <a:off x="4287526" y="404532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13" y="8325"/>
                  </a:moveTo>
                  <a:lnTo>
                    <a:pt x="8313" y="8325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5" name="object 225"/>
            <p:cNvSpPr/>
            <p:nvPr/>
          </p:nvSpPr>
          <p:spPr>
            <a:xfrm>
              <a:off x="4221048" y="4036987"/>
              <a:ext cx="66675" cy="33655"/>
            </a:xfrm>
            <a:custGeom>
              <a:avLst/>
              <a:gdLst/>
              <a:ahLst/>
              <a:cxnLst/>
              <a:rect l="l" t="t" r="r" b="b"/>
              <a:pathLst>
                <a:path w="66675" h="33654">
                  <a:moveTo>
                    <a:pt x="66471" y="0"/>
                  </a:moveTo>
                  <a:lnTo>
                    <a:pt x="0" y="0"/>
                  </a:lnTo>
                  <a:lnTo>
                    <a:pt x="0" y="16649"/>
                  </a:lnTo>
                  <a:lnTo>
                    <a:pt x="0" y="33324"/>
                  </a:lnTo>
                  <a:lnTo>
                    <a:pt x="66471" y="33324"/>
                  </a:lnTo>
                  <a:lnTo>
                    <a:pt x="66471" y="16675"/>
                  </a:lnTo>
                  <a:lnTo>
                    <a:pt x="664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6" name="object 226"/>
            <p:cNvSpPr/>
            <p:nvPr/>
          </p:nvSpPr>
          <p:spPr>
            <a:xfrm>
              <a:off x="3539826" y="3878838"/>
              <a:ext cx="415925" cy="33655"/>
            </a:xfrm>
            <a:custGeom>
              <a:avLst/>
              <a:gdLst/>
              <a:ahLst/>
              <a:cxnLst/>
              <a:rect l="l" t="t" r="r" b="b"/>
              <a:pathLst>
                <a:path w="415925" h="33654">
                  <a:moveTo>
                    <a:pt x="16627" y="33300"/>
                  </a:moveTo>
                  <a:lnTo>
                    <a:pt x="33233" y="0"/>
                  </a:lnTo>
                </a:path>
                <a:path w="415925" h="33654">
                  <a:moveTo>
                    <a:pt x="33233" y="33300"/>
                  </a:moveTo>
                  <a:lnTo>
                    <a:pt x="16627" y="16650"/>
                  </a:lnTo>
                  <a:lnTo>
                    <a:pt x="0" y="0"/>
                  </a:lnTo>
                  <a:lnTo>
                    <a:pt x="16627" y="0"/>
                  </a:lnTo>
                </a:path>
                <a:path w="415925" h="33654">
                  <a:moveTo>
                    <a:pt x="415386" y="33300"/>
                  </a:moveTo>
                  <a:lnTo>
                    <a:pt x="315685" y="33300"/>
                  </a:lnTo>
                  <a:lnTo>
                    <a:pt x="299079" y="3330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7" name="object 227"/>
            <p:cNvSpPr/>
            <p:nvPr/>
          </p:nvSpPr>
          <p:spPr>
            <a:xfrm>
              <a:off x="3730891" y="3995369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5">
                  <a:moveTo>
                    <a:pt x="0" y="16650"/>
                  </a:moveTo>
                  <a:lnTo>
                    <a:pt x="16627" y="16650"/>
                  </a:lnTo>
                  <a:lnTo>
                    <a:pt x="16627" y="0"/>
                  </a:lnTo>
                  <a:lnTo>
                    <a:pt x="0" y="0"/>
                  </a:lnTo>
                  <a:lnTo>
                    <a:pt x="0" y="166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8" name="object 228"/>
            <p:cNvSpPr/>
            <p:nvPr/>
          </p:nvSpPr>
          <p:spPr>
            <a:xfrm>
              <a:off x="3705993" y="3912139"/>
              <a:ext cx="299085" cy="266700"/>
            </a:xfrm>
            <a:custGeom>
              <a:avLst/>
              <a:gdLst/>
              <a:ahLst/>
              <a:cxnLst/>
              <a:rect l="l" t="t" r="r" b="b"/>
              <a:pathLst>
                <a:path w="299085" h="266700">
                  <a:moveTo>
                    <a:pt x="132912" y="0"/>
                  </a:moveTo>
                  <a:lnTo>
                    <a:pt x="33211" y="0"/>
                  </a:lnTo>
                </a:path>
                <a:path w="299085" h="266700">
                  <a:moveTo>
                    <a:pt x="299057" y="266362"/>
                  </a:moveTo>
                  <a:lnTo>
                    <a:pt x="265824" y="266362"/>
                  </a:lnTo>
                  <a:lnTo>
                    <a:pt x="16605" y="266362"/>
                  </a:lnTo>
                  <a:lnTo>
                    <a:pt x="0" y="266362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9" name="object 229"/>
            <p:cNvSpPr/>
            <p:nvPr/>
          </p:nvSpPr>
          <p:spPr>
            <a:xfrm>
              <a:off x="3705971" y="4170165"/>
              <a:ext cx="299085" cy="17145"/>
            </a:xfrm>
            <a:custGeom>
              <a:avLst/>
              <a:gdLst/>
              <a:ahLst/>
              <a:cxnLst/>
              <a:rect l="l" t="t" r="r" b="b"/>
              <a:pathLst>
                <a:path w="299085" h="17145">
                  <a:moveTo>
                    <a:pt x="0" y="16672"/>
                  </a:moveTo>
                  <a:lnTo>
                    <a:pt x="299079" y="16672"/>
                  </a:lnTo>
                  <a:lnTo>
                    <a:pt x="299079" y="0"/>
                  </a:lnTo>
                  <a:lnTo>
                    <a:pt x="0" y="0"/>
                  </a:lnTo>
                  <a:lnTo>
                    <a:pt x="0" y="166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0" name="object 230"/>
            <p:cNvSpPr/>
            <p:nvPr/>
          </p:nvSpPr>
          <p:spPr>
            <a:xfrm>
              <a:off x="3705971" y="4095250"/>
              <a:ext cx="0" cy="83820"/>
            </a:xfrm>
            <a:custGeom>
              <a:avLst/>
              <a:gdLst/>
              <a:ahLst/>
              <a:cxnLst/>
              <a:rect l="l" t="t" r="r" b="b"/>
              <a:pathLst>
                <a:path h="83820">
                  <a:moveTo>
                    <a:pt x="0" y="49951"/>
                  </a:moveTo>
                  <a:lnTo>
                    <a:pt x="0" y="83252"/>
                  </a:lnTo>
                </a:path>
                <a:path h="83820">
                  <a:moveTo>
                    <a:pt x="0" y="49951"/>
                  </a:moveTo>
                  <a:lnTo>
                    <a:pt x="0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1" name="object 231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3730880" y="3953732"/>
              <a:ext cx="232657" cy="66612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4287526" y="3845537"/>
              <a:ext cx="481965" cy="1381760"/>
            </a:xfrm>
            <a:custGeom>
              <a:avLst/>
              <a:gdLst/>
              <a:ahLst/>
              <a:cxnLst/>
              <a:rect l="l" t="t" r="r" b="b"/>
              <a:pathLst>
                <a:path w="481964" h="1381760">
                  <a:moveTo>
                    <a:pt x="33233" y="1381757"/>
                  </a:moveTo>
                  <a:lnTo>
                    <a:pt x="83072" y="1365109"/>
                  </a:lnTo>
                  <a:lnTo>
                    <a:pt x="132912" y="1365109"/>
                  </a:lnTo>
                  <a:lnTo>
                    <a:pt x="182751" y="1348461"/>
                  </a:lnTo>
                  <a:lnTo>
                    <a:pt x="232612" y="1315167"/>
                  </a:lnTo>
                  <a:lnTo>
                    <a:pt x="282452" y="1298519"/>
                  </a:lnTo>
                  <a:lnTo>
                    <a:pt x="332291" y="1265224"/>
                  </a:lnTo>
                  <a:lnTo>
                    <a:pt x="365524" y="1215282"/>
                  </a:lnTo>
                  <a:lnTo>
                    <a:pt x="398758" y="1181981"/>
                  </a:lnTo>
                  <a:lnTo>
                    <a:pt x="431992" y="1132052"/>
                  </a:lnTo>
                  <a:lnTo>
                    <a:pt x="448597" y="1082101"/>
                  </a:lnTo>
                  <a:lnTo>
                    <a:pt x="465225" y="1032149"/>
                  </a:lnTo>
                  <a:lnTo>
                    <a:pt x="481831" y="982220"/>
                  </a:lnTo>
                  <a:lnTo>
                    <a:pt x="481831" y="915618"/>
                  </a:lnTo>
                </a:path>
                <a:path w="481964" h="1381760">
                  <a:moveTo>
                    <a:pt x="481831" y="832388"/>
                  </a:moveTo>
                  <a:lnTo>
                    <a:pt x="481831" y="915618"/>
                  </a:lnTo>
                </a:path>
                <a:path w="481964" h="1381760">
                  <a:moveTo>
                    <a:pt x="33233" y="33300"/>
                  </a:moveTo>
                  <a:lnTo>
                    <a:pt x="16605" y="16650"/>
                  </a:lnTo>
                  <a:lnTo>
                    <a:pt x="0" y="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33" name="object 233"/>
          <p:cNvSpPr txBox="1"/>
          <p:nvPr/>
        </p:nvSpPr>
        <p:spPr>
          <a:xfrm>
            <a:off x="3124439" y="4461514"/>
            <a:ext cx="533400" cy="644153"/>
          </a:xfrm>
          <a:prstGeom prst="rect">
            <a:avLst/>
          </a:prstGeom>
          <a:ln w="16627">
            <a:solidFill>
              <a:srgbClr val="000000"/>
            </a:solidFill>
          </a:ln>
        </p:spPr>
        <p:txBody>
          <a:bodyPr vert="horz" wrap="square" lIns="0" tIns="3429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DPB20 0,5 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YB</a:t>
            </a:r>
          </a:p>
        </p:txBody>
      </p:sp>
      <p:sp>
        <p:nvSpPr>
          <p:cNvPr id="234" name="object 234"/>
          <p:cNvSpPr txBox="1"/>
          <p:nvPr/>
        </p:nvSpPr>
        <p:spPr>
          <a:xfrm>
            <a:off x="4621217" y="4692213"/>
            <a:ext cx="76200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35" name="object 235"/>
          <p:cNvSpPr txBox="1"/>
          <p:nvPr/>
        </p:nvSpPr>
        <p:spPr>
          <a:xfrm>
            <a:off x="2998534" y="4692213"/>
            <a:ext cx="76200" cy="13529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238" name="object 238"/>
          <p:cNvSpPr txBox="1"/>
          <p:nvPr/>
        </p:nvSpPr>
        <p:spPr>
          <a:xfrm>
            <a:off x="4121491" y="4340392"/>
            <a:ext cx="478276" cy="11413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ЭБУ-</a:t>
            </a:r>
          </a:p>
        </p:txBody>
      </p:sp>
      <p:sp>
        <p:nvSpPr>
          <p:cNvPr id="239" name="object 239"/>
          <p:cNvSpPr txBox="1"/>
          <p:nvPr/>
        </p:nvSpPr>
        <p:spPr>
          <a:xfrm>
            <a:off x="3657667" y="4461514"/>
            <a:ext cx="443230" cy="644153"/>
          </a:xfrm>
          <a:prstGeom prst="rect">
            <a:avLst/>
          </a:prstGeom>
          <a:ln w="16627">
            <a:solidFill>
              <a:srgbClr val="000000"/>
            </a:solidFill>
          </a:ln>
        </p:spPr>
        <p:txBody>
          <a:bodyPr vert="horz" wrap="square" lIns="0" tIns="3429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DPB57 0,5 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240" name="object 240"/>
          <p:cNvSpPr txBox="1"/>
          <p:nvPr/>
        </p:nvSpPr>
        <p:spPr>
          <a:xfrm>
            <a:off x="4088124" y="4461514"/>
            <a:ext cx="507365" cy="644153"/>
          </a:xfrm>
          <a:prstGeom prst="rect">
            <a:avLst/>
          </a:prstGeom>
          <a:ln w="16665">
            <a:solidFill>
              <a:srgbClr val="000000"/>
            </a:solidFill>
          </a:ln>
        </p:spPr>
        <p:txBody>
          <a:bodyPr vert="horz" wrap="square" lIns="0" tIns="3429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DPB18 0,5 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YR</a:t>
            </a:r>
          </a:p>
        </p:txBody>
      </p:sp>
      <p:grpSp>
        <p:nvGrpSpPr>
          <p:cNvPr id="242" name="object 242"/>
          <p:cNvGrpSpPr/>
          <p:nvPr/>
        </p:nvGrpSpPr>
        <p:grpSpPr>
          <a:xfrm>
            <a:off x="5252470" y="3686355"/>
            <a:ext cx="1870710" cy="1678305"/>
            <a:chOff x="5252470" y="3686355"/>
            <a:chExt cx="1870710" cy="1678305"/>
          </a:xfrm>
        </p:grpSpPr>
        <p:sp>
          <p:nvSpPr>
            <p:cNvPr id="243" name="object 243"/>
            <p:cNvSpPr/>
            <p:nvPr/>
          </p:nvSpPr>
          <p:spPr>
            <a:xfrm>
              <a:off x="5342851" y="4203927"/>
              <a:ext cx="612140" cy="1155700"/>
            </a:xfrm>
            <a:custGeom>
              <a:avLst/>
              <a:gdLst/>
              <a:ahLst/>
              <a:cxnLst/>
              <a:rect l="l" t="t" r="r" b="b"/>
              <a:pathLst>
                <a:path w="612139" h="1155700">
                  <a:moveTo>
                    <a:pt x="611684" y="1155599"/>
                  </a:moveTo>
                  <a:lnTo>
                    <a:pt x="611684" y="1095307"/>
                  </a:lnTo>
                  <a:lnTo>
                    <a:pt x="290799" y="1095307"/>
                  </a:lnTo>
                  <a:lnTo>
                    <a:pt x="250685" y="1085258"/>
                  </a:lnTo>
                  <a:lnTo>
                    <a:pt x="220606" y="1075209"/>
                  </a:lnTo>
                  <a:lnTo>
                    <a:pt x="190527" y="1065160"/>
                  </a:lnTo>
                  <a:lnTo>
                    <a:pt x="170470" y="1045063"/>
                  </a:lnTo>
                  <a:lnTo>
                    <a:pt x="150413" y="1014919"/>
                  </a:lnTo>
                  <a:lnTo>
                    <a:pt x="130356" y="984768"/>
                  </a:lnTo>
                  <a:lnTo>
                    <a:pt x="120335" y="954630"/>
                  </a:lnTo>
                  <a:lnTo>
                    <a:pt x="120335" y="924479"/>
                  </a:lnTo>
                  <a:lnTo>
                    <a:pt x="120335" y="582818"/>
                  </a:lnTo>
                </a:path>
                <a:path w="612139" h="1155700">
                  <a:moveTo>
                    <a:pt x="0" y="592868"/>
                  </a:moveTo>
                  <a:lnTo>
                    <a:pt x="0" y="401937"/>
                  </a:lnTo>
                </a:path>
                <a:path w="612139" h="1155700">
                  <a:moveTo>
                    <a:pt x="30082" y="381849"/>
                  </a:moveTo>
                  <a:lnTo>
                    <a:pt x="20054" y="381849"/>
                  </a:lnTo>
                  <a:lnTo>
                    <a:pt x="10027" y="391900"/>
                  </a:lnTo>
                  <a:lnTo>
                    <a:pt x="0" y="391900"/>
                  </a:lnTo>
                  <a:lnTo>
                    <a:pt x="0" y="411987"/>
                  </a:lnTo>
                </a:path>
                <a:path w="612139" h="1155700">
                  <a:moveTo>
                    <a:pt x="120335" y="411987"/>
                  </a:moveTo>
                  <a:lnTo>
                    <a:pt x="120335" y="0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4" name="object 24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5458162" y="4038122"/>
              <a:ext cx="140399" cy="140678"/>
            </a:xfrm>
            <a:prstGeom prst="rect">
              <a:avLst/>
            </a:prstGeom>
          </p:spPr>
        </p:pic>
        <p:sp>
          <p:nvSpPr>
            <p:cNvPr id="245" name="object 245"/>
            <p:cNvSpPr/>
            <p:nvPr/>
          </p:nvSpPr>
          <p:spPr>
            <a:xfrm>
              <a:off x="5262630" y="3691435"/>
              <a:ext cx="1855470" cy="1668145"/>
            </a:xfrm>
            <a:custGeom>
              <a:avLst/>
              <a:gdLst/>
              <a:ahLst/>
              <a:cxnLst/>
              <a:rect l="l" t="t" r="r" b="b"/>
              <a:pathLst>
                <a:path w="1855470" h="1668145">
                  <a:moveTo>
                    <a:pt x="371020" y="351711"/>
                  </a:moveTo>
                  <a:lnTo>
                    <a:pt x="551520" y="351711"/>
                  </a:lnTo>
                  <a:lnTo>
                    <a:pt x="551520" y="90440"/>
                  </a:lnTo>
                </a:path>
                <a:path w="1855470" h="1668145">
                  <a:moveTo>
                    <a:pt x="581598" y="60248"/>
                  </a:moveTo>
                  <a:lnTo>
                    <a:pt x="571577" y="60248"/>
                  </a:lnTo>
                  <a:lnTo>
                    <a:pt x="561541" y="70312"/>
                  </a:lnTo>
                  <a:lnTo>
                    <a:pt x="551520" y="80376"/>
                  </a:lnTo>
                  <a:lnTo>
                    <a:pt x="551520" y="90440"/>
                  </a:lnTo>
                </a:path>
                <a:path w="1855470" h="1668145">
                  <a:moveTo>
                    <a:pt x="581598" y="60248"/>
                  </a:moveTo>
                  <a:lnTo>
                    <a:pt x="1263482" y="60248"/>
                  </a:lnTo>
                </a:path>
                <a:path w="1855470" h="1668145">
                  <a:moveTo>
                    <a:pt x="1293561" y="90440"/>
                  </a:moveTo>
                  <a:lnTo>
                    <a:pt x="1293561" y="80376"/>
                  </a:lnTo>
                  <a:lnTo>
                    <a:pt x="1283526" y="70312"/>
                  </a:lnTo>
                  <a:lnTo>
                    <a:pt x="1273504" y="60248"/>
                  </a:lnTo>
                  <a:lnTo>
                    <a:pt x="1263482" y="60248"/>
                  </a:lnTo>
                </a:path>
                <a:path w="1855470" h="1668145">
                  <a:moveTo>
                    <a:pt x="1293561" y="90440"/>
                  </a:moveTo>
                  <a:lnTo>
                    <a:pt x="1293561" y="351711"/>
                  </a:lnTo>
                  <a:lnTo>
                    <a:pt x="1484136" y="351711"/>
                  </a:lnTo>
                  <a:lnTo>
                    <a:pt x="1514108" y="351711"/>
                  </a:lnTo>
                  <a:lnTo>
                    <a:pt x="1574319" y="381849"/>
                  </a:lnTo>
                  <a:lnTo>
                    <a:pt x="1614459" y="422051"/>
                  </a:lnTo>
                  <a:lnTo>
                    <a:pt x="1644565" y="482340"/>
                  </a:lnTo>
                  <a:lnTo>
                    <a:pt x="1644565" y="512491"/>
                  </a:lnTo>
                  <a:lnTo>
                    <a:pt x="1644565" y="663221"/>
                  </a:lnTo>
                </a:path>
                <a:path w="1855470" h="1668145">
                  <a:moveTo>
                    <a:pt x="1644565" y="1436971"/>
                  </a:moveTo>
                  <a:lnTo>
                    <a:pt x="1644565" y="1467122"/>
                  </a:lnTo>
                  <a:lnTo>
                    <a:pt x="1634530" y="1497260"/>
                  </a:lnTo>
                  <a:lnTo>
                    <a:pt x="1614459" y="1527411"/>
                  </a:lnTo>
                  <a:lnTo>
                    <a:pt x="1594389" y="1557555"/>
                  </a:lnTo>
                  <a:lnTo>
                    <a:pt x="1574319" y="1577651"/>
                  </a:lnTo>
                  <a:lnTo>
                    <a:pt x="1544213" y="1587701"/>
                  </a:lnTo>
                  <a:lnTo>
                    <a:pt x="1514108" y="1597750"/>
                  </a:lnTo>
                  <a:lnTo>
                    <a:pt x="1484136" y="1607799"/>
                  </a:lnTo>
                  <a:lnTo>
                    <a:pt x="1153176" y="1607799"/>
                  </a:lnTo>
                  <a:lnTo>
                    <a:pt x="1153176" y="1668091"/>
                  </a:lnTo>
                  <a:lnTo>
                    <a:pt x="1494171" y="1668091"/>
                  </a:lnTo>
                  <a:lnTo>
                    <a:pt x="1534178" y="1668091"/>
                  </a:lnTo>
                  <a:lnTo>
                    <a:pt x="1564283" y="1658042"/>
                  </a:lnTo>
                  <a:lnTo>
                    <a:pt x="1594389" y="1647993"/>
                  </a:lnTo>
                  <a:lnTo>
                    <a:pt x="1624495" y="1627896"/>
                  </a:lnTo>
                  <a:lnTo>
                    <a:pt x="1644565" y="1607797"/>
                  </a:lnTo>
                  <a:lnTo>
                    <a:pt x="1674670" y="1587701"/>
                  </a:lnTo>
                  <a:lnTo>
                    <a:pt x="1845135" y="1386732"/>
                  </a:lnTo>
                  <a:lnTo>
                    <a:pt x="1845135" y="1376682"/>
                  </a:lnTo>
                  <a:lnTo>
                    <a:pt x="1855170" y="1366631"/>
                  </a:lnTo>
                </a:path>
                <a:path w="1855470" h="1668145">
                  <a:moveTo>
                    <a:pt x="1855170" y="592882"/>
                  </a:moveTo>
                  <a:lnTo>
                    <a:pt x="1845135" y="582831"/>
                  </a:lnTo>
                  <a:lnTo>
                    <a:pt x="1845135" y="572781"/>
                  </a:lnTo>
                  <a:lnTo>
                    <a:pt x="1363714" y="10063"/>
                  </a:lnTo>
                  <a:lnTo>
                    <a:pt x="1353678" y="0"/>
                  </a:lnTo>
                  <a:lnTo>
                    <a:pt x="1343643" y="0"/>
                  </a:lnTo>
                  <a:lnTo>
                    <a:pt x="501384" y="0"/>
                  </a:lnTo>
                  <a:lnTo>
                    <a:pt x="491349" y="0"/>
                  </a:lnTo>
                  <a:lnTo>
                    <a:pt x="481327" y="10063"/>
                  </a:lnTo>
                  <a:lnTo>
                    <a:pt x="0" y="572781"/>
                  </a:lnTo>
                  <a:lnTo>
                    <a:pt x="0" y="582831"/>
                  </a:lnTo>
                  <a:lnTo>
                    <a:pt x="0" y="592882"/>
                  </a:lnTo>
                  <a:lnTo>
                    <a:pt x="0" y="1366631"/>
                  </a:lnTo>
                  <a:lnTo>
                    <a:pt x="0" y="1376682"/>
                  </a:lnTo>
                  <a:lnTo>
                    <a:pt x="0" y="1386732"/>
                  </a:lnTo>
                  <a:lnTo>
                    <a:pt x="170464" y="1587701"/>
                  </a:lnTo>
                  <a:lnTo>
                    <a:pt x="200556" y="1607797"/>
                  </a:lnTo>
                  <a:lnTo>
                    <a:pt x="220613" y="1627896"/>
                  </a:lnTo>
                  <a:lnTo>
                    <a:pt x="250692" y="1647993"/>
                  </a:lnTo>
                  <a:lnTo>
                    <a:pt x="280770" y="1658042"/>
                  </a:lnTo>
                  <a:lnTo>
                    <a:pt x="320884" y="1668091"/>
                  </a:lnTo>
                  <a:lnTo>
                    <a:pt x="350963" y="1668091"/>
                  </a:lnTo>
                  <a:lnTo>
                    <a:pt x="691905" y="1668091"/>
                  </a:lnTo>
                  <a:lnTo>
                    <a:pt x="691905" y="1607799"/>
                  </a:lnTo>
                  <a:lnTo>
                    <a:pt x="782155" y="1607799"/>
                  </a:lnTo>
                  <a:lnTo>
                    <a:pt x="782155" y="1668091"/>
                  </a:lnTo>
                  <a:lnTo>
                    <a:pt x="691905" y="1668091"/>
                  </a:lnTo>
                </a:path>
                <a:path w="1855470" h="1668145">
                  <a:moveTo>
                    <a:pt x="782155" y="1607799"/>
                  </a:moveTo>
                  <a:lnTo>
                    <a:pt x="691905" y="1607799"/>
                  </a:lnTo>
                  <a:lnTo>
                    <a:pt x="371020" y="1607799"/>
                  </a:lnTo>
                </a:path>
                <a:path w="1855470" h="1668145">
                  <a:moveTo>
                    <a:pt x="1484136" y="1607799"/>
                  </a:moveTo>
                  <a:lnTo>
                    <a:pt x="1484136" y="1607799"/>
                  </a:lnTo>
                  <a:lnTo>
                    <a:pt x="802212" y="1607799"/>
                  </a:lnTo>
                  <a:lnTo>
                    <a:pt x="782155" y="1607799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6" name="object 24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5458162" y="5123382"/>
              <a:ext cx="180513" cy="180877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5262630" y="3701499"/>
              <a:ext cx="1614805" cy="1598295"/>
            </a:xfrm>
            <a:custGeom>
              <a:avLst/>
              <a:gdLst/>
              <a:ahLst/>
              <a:cxnLst/>
              <a:rect l="l" t="t" r="r" b="b"/>
              <a:pathLst>
                <a:path w="1614804" h="1598295">
                  <a:moveTo>
                    <a:pt x="200556" y="1426907"/>
                  </a:moveTo>
                  <a:lnTo>
                    <a:pt x="200556" y="1085246"/>
                  </a:lnTo>
                </a:path>
                <a:path w="1614804" h="1598295">
                  <a:moveTo>
                    <a:pt x="80221" y="1095296"/>
                  </a:moveTo>
                  <a:lnTo>
                    <a:pt x="80221" y="904365"/>
                  </a:lnTo>
                </a:path>
                <a:path w="1614804" h="1598295">
                  <a:moveTo>
                    <a:pt x="0" y="1145535"/>
                  </a:moveTo>
                  <a:lnTo>
                    <a:pt x="0" y="1215888"/>
                  </a:lnTo>
                </a:path>
                <a:path w="1614804" h="1598295">
                  <a:moveTo>
                    <a:pt x="0" y="1356567"/>
                  </a:moveTo>
                  <a:lnTo>
                    <a:pt x="0" y="582818"/>
                  </a:lnTo>
                </a:path>
                <a:path w="1614804" h="1598295">
                  <a:moveTo>
                    <a:pt x="280770" y="361735"/>
                  </a:moveTo>
                  <a:lnTo>
                    <a:pt x="250692" y="381836"/>
                  </a:lnTo>
                  <a:lnTo>
                    <a:pt x="230635" y="401937"/>
                  </a:lnTo>
                </a:path>
                <a:path w="1614804" h="1598295">
                  <a:moveTo>
                    <a:pt x="371020" y="341647"/>
                  </a:moveTo>
                  <a:lnTo>
                    <a:pt x="350963" y="341647"/>
                  </a:lnTo>
                  <a:lnTo>
                    <a:pt x="330906" y="341647"/>
                  </a:lnTo>
                </a:path>
                <a:path w="1614804" h="1598295">
                  <a:moveTo>
                    <a:pt x="371020" y="341647"/>
                  </a:moveTo>
                  <a:lnTo>
                    <a:pt x="551520" y="341647"/>
                  </a:lnTo>
                  <a:lnTo>
                    <a:pt x="551520" y="411987"/>
                  </a:lnTo>
                </a:path>
                <a:path w="1614804" h="1598295">
                  <a:moveTo>
                    <a:pt x="1293561" y="411987"/>
                  </a:moveTo>
                  <a:lnTo>
                    <a:pt x="1293561" y="341647"/>
                  </a:lnTo>
                  <a:lnTo>
                    <a:pt x="1484136" y="341647"/>
                  </a:lnTo>
                </a:path>
                <a:path w="1614804" h="1598295">
                  <a:moveTo>
                    <a:pt x="1514108" y="341647"/>
                  </a:moveTo>
                  <a:lnTo>
                    <a:pt x="1494171" y="341647"/>
                  </a:lnTo>
                  <a:lnTo>
                    <a:pt x="1484136" y="341647"/>
                  </a:lnTo>
                </a:path>
                <a:path w="1614804" h="1598295">
                  <a:moveTo>
                    <a:pt x="1614459" y="401937"/>
                  </a:moveTo>
                  <a:lnTo>
                    <a:pt x="1594389" y="381836"/>
                  </a:lnTo>
                  <a:lnTo>
                    <a:pt x="1574319" y="361735"/>
                  </a:lnTo>
                </a:path>
                <a:path w="1614804" h="1598295">
                  <a:moveTo>
                    <a:pt x="1574319" y="1567588"/>
                  </a:moveTo>
                  <a:lnTo>
                    <a:pt x="1594389" y="1547491"/>
                  </a:lnTo>
                  <a:lnTo>
                    <a:pt x="1614459" y="1527398"/>
                  </a:lnTo>
                </a:path>
                <a:path w="1614804" h="1598295">
                  <a:moveTo>
                    <a:pt x="1484136" y="1597735"/>
                  </a:moveTo>
                  <a:lnTo>
                    <a:pt x="1494171" y="1597735"/>
                  </a:lnTo>
                  <a:lnTo>
                    <a:pt x="1514108" y="1587686"/>
                  </a:lnTo>
                </a:path>
                <a:path w="1614804" h="1598295">
                  <a:moveTo>
                    <a:pt x="330906" y="1587686"/>
                  </a:moveTo>
                  <a:lnTo>
                    <a:pt x="350963" y="1597735"/>
                  </a:lnTo>
                  <a:lnTo>
                    <a:pt x="371020" y="1597735"/>
                  </a:lnTo>
                </a:path>
                <a:path w="1614804" h="1598295">
                  <a:moveTo>
                    <a:pt x="230635" y="1527398"/>
                  </a:moveTo>
                  <a:lnTo>
                    <a:pt x="250692" y="1547491"/>
                  </a:lnTo>
                  <a:lnTo>
                    <a:pt x="280770" y="1567588"/>
                  </a:lnTo>
                </a:path>
                <a:path w="1614804" h="1598295">
                  <a:moveTo>
                    <a:pt x="481327" y="0"/>
                  </a:moveTo>
                  <a:lnTo>
                    <a:pt x="170464" y="361735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8" name="object 248"/>
            <p:cNvSpPr/>
            <p:nvPr/>
          </p:nvSpPr>
          <p:spPr>
            <a:xfrm>
              <a:off x="5463186" y="419387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5017" y="5025"/>
                  </a:moveTo>
                  <a:lnTo>
                    <a:pt x="5017" y="5025"/>
                  </a:lnTo>
                </a:path>
              </a:pathLst>
            </a:custGeom>
            <a:ln w="10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9" name="object 249"/>
            <p:cNvSpPr/>
            <p:nvPr/>
          </p:nvSpPr>
          <p:spPr>
            <a:xfrm>
              <a:off x="5262630" y="4063234"/>
              <a:ext cx="170815" cy="1216025"/>
            </a:xfrm>
            <a:custGeom>
              <a:avLst/>
              <a:gdLst/>
              <a:ahLst/>
              <a:cxnLst/>
              <a:rect l="l" t="t" r="r" b="b"/>
              <a:pathLst>
                <a:path w="170814" h="1216025">
                  <a:moveTo>
                    <a:pt x="170464" y="0"/>
                  </a:moveTo>
                  <a:lnTo>
                    <a:pt x="0" y="200981"/>
                  </a:lnTo>
                  <a:lnTo>
                    <a:pt x="0" y="211032"/>
                  </a:lnTo>
                  <a:lnTo>
                    <a:pt x="0" y="221082"/>
                  </a:lnTo>
                </a:path>
                <a:path w="170814" h="1216025">
                  <a:moveTo>
                    <a:pt x="0" y="914442"/>
                  </a:moveTo>
                  <a:lnTo>
                    <a:pt x="0" y="994832"/>
                  </a:lnTo>
                  <a:lnTo>
                    <a:pt x="0" y="1004882"/>
                  </a:lnTo>
                  <a:lnTo>
                    <a:pt x="0" y="1014933"/>
                  </a:lnTo>
                  <a:lnTo>
                    <a:pt x="170464" y="1215901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0" name="object 250"/>
            <p:cNvSpPr/>
            <p:nvPr/>
          </p:nvSpPr>
          <p:spPr>
            <a:xfrm>
              <a:off x="5458169" y="5138457"/>
              <a:ext cx="1454150" cy="0"/>
            </a:xfrm>
            <a:custGeom>
              <a:avLst/>
              <a:gdLst/>
              <a:ahLst/>
              <a:cxnLst/>
              <a:rect l="l" t="t" r="r" b="b"/>
              <a:pathLst>
                <a:path w="1454150">
                  <a:moveTo>
                    <a:pt x="0" y="0"/>
                  </a:moveTo>
                  <a:lnTo>
                    <a:pt x="10035" y="0"/>
                  </a:lnTo>
                </a:path>
                <a:path w="1454150">
                  <a:moveTo>
                    <a:pt x="1444008" y="0"/>
                  </a:moveTo>
                  <a:lnTo>
                    <a:pt x="1454044" y="0"/>
                  </a:lnTo>
                </a:path>
              </a:pathLst>
            </a:custGeom>
            <a:ln w="20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1" name="object 251"/>
            <p:cNvSpPr/>
            <p:nvPr/>
          </p:nvSpPr>
          <p:spPr>
            <a:xfrm>
              <a:off x="7107765" y="5058067"/>
              <a:ext cx="10160" cy="20320"/>
            </a:xfrm>
            <a:custGeom>
              <a:avLst/>
              <a:gdLst/>
              <a:ahLst/>
              <a:cxnLst/>
              <a:rect l="l" t="t" r="r" b="b"/>
              <a:pathLst>
                <a:path w="10159" h="20320">
                  <a:moveTo>
                    <a:pt x="0" y="20100"/>
                  </a:moveTo>
                  <a:lnTo>
                    <a:pt x="0" y="10050"/>
                  </a:lnTo>
                  <a:lnTo>
                    <a:pt x="10035" y="0"/>
                  </a:lnTo>
                </a:path>
              </a:pathLst>
            </a:custGeom>
            <a:ln w="100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2" name="object 252"/>
            <p:cNvSpPr/>
            <p:nvPr/>
          </p:nvSpPr>
          <p:spPr>
            <a:xfrm>
              <a:off x="6907195" y="419387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5017" y="5025"/>
                  </a:moveTo>
                  <a:lnTo>
                    <a:pt x="5017" y="5025"/>
                  </a:lnTo>
                </a:path>
              </a:pathLst>
            </a:custGeom>
            <a:ln w="10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3" name="object 253"/>
            <p:cNvSpPr/>
            <p:nvPr/>
          </p:nvSpPr>
          <p:spPr>
            <a:xfrm>
              <a:off x="5623629" y="4043147"/>
              <a:ext cx="1283970" cy="311785"/>
            </a:xfrm>
            <a:custGeom>
              <a:avLst/>
              <a:gdLst/>
              <a:ahLst/>
              <a:cxnLst/>
              <a:rect l="l" t="t" r="r" b="b"/>
              <a:pathLst>
                <a:path w="1283970" h="311785">
                  <a:moveTo>
                    <a:pt x="1283566" y="160780"/>
                  </a:moveTo>
                  <a:lnTo>
                    <a:pt x="1283566" y="311509"/>
                  </a:lnTo>
                </a:path>
                <a:path w="1283970" h="311785">
                  <a:moveTo>
                    <a:pt x="0" y="0"/>
                  </a:moveTo>
                  <a:lnTo>
                    <a:pt x="10021" y="0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4" name="object 25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5428065" y="5274107"/>
              <a:ext cx="190558" cy="90449"/>
            </a:xfrm>
            <a:prstGeom prst="rect">
              <a:avLst/>
            </a:prstGeom>
          </p:spPr>
        </p:pic>
        <p:sp>
          <p:nvSpPr>
            <p:cNvPr id="255" name="object 255"/>
            <p:cNvSpPr/>
            <p:nvPr/>
          </p:nvSpPr>
          <p:spPr>
            <a:xfrm>
              <a:off x="5493265" y="4073285"/>
              <a:ext cx="40640" cy="40640"/>
            </a:xfrm>
            <a:custGeom>
              <a:avLst/>
              <a:gdLst/>
              <a:ahLst/>
              <a:cxnLst/>
              <a:rect l="l" t="t" r="r" b="b"/>
              <a:pathLst>
                <a:path w="40639" h="40639">
                  <a:moveTo>
                    <a:pt x="40113" y="0"/>
                  </a:moveTo>
                  <a:lnTo>
                    <a:pt x="20056" y="20100"/>
                  </a:lnTo>
                  <a:lnTo>
                    <a:pt x="0" y="40201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6" name="object 256"/>
            <p:cNvSpPr/>
            <p:nvPr/>
          </p:nvSpPr>
          <p:spPr>
            <a:xfrm>
              <a:off x="5463186" y="4173776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-5017" y="15075"/>
                  </a:moveTo>
                  <a:lnTo>
                    <a:pt x="5017" y="15075"/>
                  </a:lnTo>
                </a:path>
              </a:pathLst>
            </a:custGeom>
            <a:ln w="301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7" name="object 257"/>
            <p:cNvSpPr/>
            <p:nvPr/>
          </p:nvSpPr>
          <p:spPr>
            <a:xfrm>
              <a:off x="5613594" y="4043147"/>
              <a:ext cx="1294130" cy="1176020"/>
            </a:xfrm>
            <a:custGeom>
              <a:avLst/>
              <a:gdLst/>
              <a:ahLst/>
              <a:cxnLst/>
              <a:rect l="l" t="t" r="r" b="b"/>
              <a:pathLst>
                <a:path w="1294129" h="1176020">
                  <a:moveTo>
                    <a:pt x="942597" y="0"/>
                  </a:moveTo>
                  <a:lnTo>
                    <a:pt x="1133172" y="0"/>
                  </a:lnTo>
                </a:path>
                <a:path w="1294129" h="1176020">
                  <a:moveTo>
                    <a:pt x="20056" y="0"/>
                  </a:moveTo>
                  <a:lnTo>
                    <a:pt x="200556" y="0"/>
                  </a:lnTo>
                </a:path>
                <a:path w="1294129" h="1176020">
                  <a:moveTo>
                    <a:pt x="1293601" y="160780"/>
                  </a:moveTo>
                  <a:lnTo>
                    <a:pt x="1293601" y="140679"/>
                  </a:lnTo>
                  <a:lnTo>
                    <a:pt x="1283566" y="110527"/>
                  </a:lnTo>
                  <a:lnTo>
                    <a:pt x="1263496" y="70339"/>
                  </a:lnTo>
                  <a:lnTo>
                    <a:pt x="1223355" y="30137"/>
                  </a:lnTo>
                  <a:lnTo>
                    <a:pt x="1203285" y="20087"/>
                  </a:lnTo>
                  <a:lnTo>
                    <a:pt x="1183214" y="10037"/>
                  </a:lnTo>
                  <a:lnTo>
                    <a:pt x="1153109" y="0"/>
                  </a:lnTo>
                  <a:lnTo>
                    <a:pt x="1133172" y="0"/>
                  </a:lnTo>
                </a:path>
                <a:path w="1294129" h="1176020">
                  <a:moveTo>
                    <a:pt x="1293601" y="160780"/>
                  </a:moveTo>
                  <a:lnTo>
                    <a:pt x="1293601" y="311509"/>
                  </a:lnTo>
                </a:path>
                <a:path w="1294129" h="1176020">
                  <a:moveTo>
                    <a:pt x="1213320" y="311509"/>
                  </a:moveTo>
                  <a:lnTo>
                    <a:pt x="1293601" y="311509"/>
                  </a:lnTo>
                </a:path>
                <a:path w="1294129" h="1176020">
                  <a:moveTo>
                    <a:pt x="0" y="1035020"/>
                  </a:moveTo>
                  <a:lnTo>
                    <a:pt x="10035" y="1045057"/>
                  </a:lnTo>
                  <a:lnTo>
                    <a:pt x="20056" y="1065158"/>
                  </a:lnTo>
                </a:path>
                <a:path w="1294129" h="1176020">
                  <a:moveTo>
                    <a:pt x="1103067" y="170817"/>
                  </a:moveTo>
                  <a:lnTo>
                    <a:pt x="1093031" y="150729"/>
                  </a:lnTo>
                  <a:lnTo>
                    <a:pt x="1072961" y="140679"/>
                  </a:lnTo>
                </a:path>
                <a:path w="1294129" h="1176020">
                  <a:moveTo>
                    <a:pt x="1163144" y="261257"/>
                  </a:moveTo>
                  <a:lnTo>
                    <a:pt x="1153109" y="231119"/>
                  </a:lnTo>
                  <a:lnTo>
                    <a:pt x="1143207" y="211018"/>
                  </a:lnTo>
                </a:path>
                <a:path w="1294129" h="1176020">
                  <a:moveTo>
                    <a:pt x="1123137" y="1065158"/>
                  </a:moveTo>
                  <a:lnTo>
                    <a:pt x="1133172" y="1045057"/>
                  </a:lnTo>
                  <a:lnTo>
                    <a:pt x="1143207" y="1035020"/>
                  </a:lnTo>
                </a:path>
                <a:path w="1294129" h="1176020">
                  <a:moveTo>
                    <a:pt x="120328" y="130628"/>
                  </a:moveTo>
                  <a:lnTo>
                    <a:pt x="90249" y="140679"/>
                  </a:lnTo>
                  <a:lnTo>
                    <a:pt x="60170" y="150729"/>
                  </a:lnTo>
                </a:path>
                <a:path w="1294129" h="1176020">
                  <a:moveTo>
                    <a:pt x="982644" y="1175700"/>
                  </a:moveTo>
                  <a:lnTo>
                    <a:pt x="160442" y="1175700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8" name="object 258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5538376" y="4982702"/>
              <a:ext cx="240684" cy="241169"/>
            </a:xfrm>
            <a:prstGeom prst="rect">
              <a:avLst/>
            </a:prstGeom>
          </p:spPr>
        </p:pic>
        <p:sp>
          <p:nvSpPr>
            <p:cNvPr id="259" name="object 259"/>
            <p:cNvSpPr/>
            <p:nvPr/>
          </p:nvSpPr>
          <p:spPr>
            <a:xfrm>
              <a:off x="5543401" y="4354657"/>
              <a:ext cx="0" cy="633095"/>
            </a:xfrm>
            <a:custGeom>
              <a:avLst/>
              <a:gdLst/>
              <a:ahLst/>
              <a:cxnLst/>
              <a:rect l="l" t="t" r="r" b="b"/>
              <a:pathLst>
                <a:path h="633095">
                  <a:moveTo>
                    <a:pt x="0" y="633070"/>
                  </a:moveTo>
                  <a:lnTo>
                    <a:pt x="0" y="0"/>
                  </a:lnTo>
                </a:path>
              </a:pathLst>
            </a:custGeom>
            <a:ln w="100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0" name="object 260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5538376" y="4108462"/>
              <a:ext cx="240684" cy="251219"/>
            </a:xfrm>
            <a:prstGeom prst="rect">
              <a:avLst/>
            </a:prstGeom>
          </p:spPr>
        </p:pic>
        <p:sp>
          <p:nvSpPr>
            <p:cNvPr id="261" name="object 261"/>
            <p:cNvSpPr/>
            <p:nvPr/>
          </p:nvSpPr>
          <p:spPr>
            <a:xfrm>
              <a:off x="5774036" y="4113486"/>
              <a:ext cx="822325" cy="0"/>
            </a:xfrm>
            <a:custGeom>
              <a:avLst/>
              <a:gdLst/>
              <a:ahLst/>
              <a:cxnLst/>
              <a:rect l="l" t="t" r="r" b="b"/>
              <a:pathLst>
                <a:path w="822325">
                  <a:moveTo>
                    <a:pt x="0" y="0"/>
                  </a:moveTo>
                  <a:lnTo>
                    <a:pt x="822202" y="0"/>
                  </a:lnTo>
                </a:path>
              </a:pathLst>
            </a:custGeom>
            <a:ln w="10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2" name="object 262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591214" y="4108462"/>
              <a:ext cx="240724" cy="251219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591214" y="4982702"/>
              <a:ext cx="240724" cy="241169"/>
            </a:xfrm>
            <a:prstGeom prst="rect">
              <a:avLst/>
            </a:prstGeom>
          </p:spPr>
        </p:pic>
        <p:sp>
          <p:nvSpPr>
            <p:cNvPr id="264" name="object 264"/>
            <p:cNvSpPr/>
            <p:nvPr/>
          </p:nvSpPr>
          <p:spPr>
            <a:xfrm>
              <a:off x="5774036" y="5218847"/>
              <a:ext cx="822325" cy="0"/>
            </a:xfrm>
            <a:custGeom>
              <a:avLst/>
              <a:gdLst/>
              <a:ahLst/>
              <a:cxnLst/>
              <a:rect l="l" t="t" r="r" b="b"/>
              <a:pathLst>
                <a:path w="822325">
                  <a:moveTo>
                    <a:pt x="822202" y="0"/>
                  </a:moveTo>
                  <a:lnTo>
                    <a:pt x="0" y="0"/>
                  </a:lnTo>
                </a:path>
              </a:pathLst>
            </a:custGeom>
            <a:ln w="10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5" name="object 265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538376" y="4982702"/>
              <a:ext cx="240684" cy="241169"/>
            </a:xfrm>
            <a:prstGeom prst="rect">
              <a:avLst/>
            </a:prstGeom>
          </p:spPr>
        </p:pic>
        <p:sp>
          <p:nvSpPr>
            <p:cNvPr id="266" name="object 266"/>
            <p:cNvSpPr/>
            <p:nvPr/>
          </p:nvSpPr>
          <p:spPr>
            <a:xfrm>
              <a:off x="5543401" y="4354657"/>
              <a:ext cx="30480" cy="633095"/>
            </a:xfrm>
            <a:custGeom>
              <a:avLst/>
              <a:gdLst/>
              <a:ahLst/>
              <a:cxnLst/>
              <a:rect l="l" t="t" r="r" b="b"/>
              <a:pathLst>
                <a:path w="30479" h="633095">
                  <a:moveTo>
                    <a:pt x="30078" y="0"/>
                  </a:moveTo>
                  <a:lnTo>
                    <a:pt x="0" y="0"/>
                  </a:lnTo>
                  <a:lnTo>
                    <a:pt x="0" y="633070"/>
                  </a:lnTo>
                  <a:lnTo>
                    <a:pt x="30078" y="633070"/>
                  </a:lnTo>
                  <a:lnTo>
                    <a:pt x="30078" y="0"/>
                  </a:lnTo>
                </a:path>
              </a:pathLst>
            </a:custGeom>
            <a:ln w="100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7" name="object 267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538376" y="4108462"/>
              <a:ext cx="240684" cy="251219"/>
            </a:xfrm>
            <a:prstGeom prst="rect">
              <a:avLst/>
            </a:prstGeom>
          </p:spPr>
        </p:pic>
        <p:sp>
          <p:nvSpPr>
            <p:cNvPr id="268" name="object 268"/>
            <p:cNvSpPr/>
            <p:nvPr/>
          </p:nvSpPr>
          <p:spPr>
            <a:xfrm>
              <a:off x="5774036" y="4113486"/>
              <a:ext cx="1053465" cy="1105535"/>
            </a:xfrm>
            <a:custGeom>
              <a:avLst/>
              <a:gdLst/>
              <a:ahLst/>
              <a:cxnLst/>
              <a:rect l="l" t="t" r="r" b="b"/>
              <a:pathLst>
                <a:path w="1053465" h="1105535">
                  <a:moveTo>
                    <a:pt x="822202" y="40188"/>
                  </a:moveTo>
                  <a:lnTo>
                    <a:pt x="822202" y="0"/>
                  </a:lnTo>
                  <a:lnTo>
                    <a:pt x="0" y="0"/>
                  </a:lnTo>
                  <a:lnTo>
                    <a:pt x="0" y="40188"/>
                  </a:lnTo>
                  <a:lnTo>
                    <a:pt x="822202" y="40188"/>
                  </a:lnTo>
                </a:path>
                <a:path w="1053465" h="1105535">
                  <a:moveTo>
                    <a:pt x="1052877" y="241170"/>
                  </a:moveTo>
                  <a:lnTo>
                    <a:pt x="1022772" y="241170"/>
                  </a:lnTo>
                  <a:lnTo>
                    <a:pt x="1022772" y="211018"/>
                  </a:lnTo>
                  <a:lnTo>
                    <a:pt x="1012737" y="180867"/>
                  </a:lnTo>
                  <a:lnTo>
                    <a:pt x="1002701" y="150729"/>
                  </a:lnTo>
                  <a:lnTo>
                    <a:pt x="992666" y="130628"/>
                  </a:lnTo>
                  <a:lnTo>
                    <a:pt x="972730" y="110527"/>
                  </a:lnTo>
                  <a:lnTo>
                    <a:pt x="952659" y="90440"/>
                  </a:lnTo>
                  <a:lnTo>
                    <a:pt x="932589" y="70339"/>
                  </a:lnTo>
                  <a:lnTo>
                    <a:pt x="902483" y="60289"/>
                  </a:lnTo>
                  <a:lnTo>
                    <a:pt x="882413" y="50238"/>
                  </a:lnTo>
                  <a:lnTo>
                    <a:pt x="852307" y="40188"/>
                  </a:lnTo>
                  <a:lnTo>
                    <a:pt x="822202" y="40188"/>
                  </a:lnTo>
                  <a:lnTo>
                    <a:pt x="822202" y="0"/>
                  </a:lnTo>
                </a:path>
                <a:path w="1053465" h="1105535">
                  <a:moveTo>
                    <a:pt x="1052877" y="241170"/>
                  </a:moveTo>
                  <a:lnTo>
                    <a:pt x="1052877" y="211018"/>
                  </a:lnTo>
                  <a:lnTo>
                    <a:pt x="1052877" y="180867"/>
                  </a:lnTo>
                  <a:lnTo>
                    <a:pt x="1042842" y="150729"/>
                  </a:lnTo>
                  <a:lnTo>
                    <a:pt x="1022772" y="120578"/>
                  </a:lnTo>
                  <a:lnTo>
                    <a:pt x="1012737" y="90440"/>
                  </a:lnTo>
                  <a:lnTo>
                    <a:pt x="992666" y="70339"/>
                  </a:lnTo>
                  <a:lnTo>
                    <a:pt x="962694" y="50238"/>
                  </a:lnTo>
                  <a:lnTo>
                    <a:pt x="942624" y="30137"/>
                  </a:lnTo>
                  <a:lnTo>
                    <a:pt x="912519" y="20087"/>
                  </a:lnTo>
                  <a:lnTo>
                    <a:pt x="882413" y="10050"/>
                  </a:lnTo>
                  <a:lnTo>
                    <a:pt x="852307" y="0"/>
                  </a:lnTo>
                  <a:lnTo>
                    <a:pt x="822202" y="0"/>
                  </a:lnTo>
                </a:path>
                <a:path w="1053465" h="1105535">
                  <a:moveTo>
                    <a:pt x="1022772" y="874240"/>
                  </a:moveTo>
                  <a:lnTo>
                    <a:pt x="1052877" y="874240"/>
                  </a:lnTo>
                </a:path>
                <a:path w="1053465" h="1105535">
                  <a:moveTo>
                    <a:pt x="1052877" y="241170"/>
                  </a:moveTo>
                  <a:lnTo>
                    <a:pt x="1022772" y="241170"/>
                  </a:lnTo>
                </a:path>
                <a:path w="1053465" h="1105535">
                  <a:moveTo>
                    <a:pt x="822202" y="1105360"/>
                  </a:moveTo>
                  <a:lnTo>
                    <a:pt x="822202" y="1065158"/>
                  </a:lnTo>
                  <a:lnTo>
                    <a:pt x="852307" y="1065158"/>
                  </a:lnTo>
                  <a:lnTo>
                    <a:pt x="882413" y="1065158"/>
                  </a:lnTo>
                  <a:lnTo>
                    <a:pt x="902483" y="1055108"/>
                  </a:lnTo>
                  <a:lnTo>
                    <a:pt x="932589" y="1035020"/>
                  </a:lnTo>
                  <a:lnTo>
                    <a:pt x="952659" y="1024970"/>
                  </a:lnTo>
                  <a:lnTo>
                    <a:pt x="972730" y="1004869"/>
                  </a:lnTo>
                  <a:lnTo>
                    <a:pt x="992666" y="974718"/>
                  </a:lnTo>
                  <a:lnTo>
                    <a:pt x="1002701" y="954630"/>
                  </a:lnTo>
                  <a:lnTo>
                    <a:pt x="1012737" y="924479"/>
                  </a:lnTo>
                  <a:lnTo>
                    <a:pt x="1022772" y="904378"/>
                  </a:lnTo>
                  <a:lnTo>
                    <a:pt x="1022772" y="874240"/>
                  </a:lnTo>
                  <a:lnTo>
                    <a:pt x="1052877" y="874240"/>
                  </a:lnTo>
                </a:path>
                <a:path w="1053465" h="1105535">
                  <a:moveTo>
                    <a:pt x="822202" y="1105360"/>
                  </a:moveTo>
                  <a:lnTo>
                    <a:pt x="852307" y="1105360"/>
                  </a:lnTo>
                  <a:lnTo>
                    <a:pt x="882413" y="1095310"/>
                  </a:lnTo>
                  <a:lnTo>
                    <a:pt x="912519" y="1085259"/>
                  </a:lnTo>
                  <a:lnTo>
                    <a:pt x="942624" y="1075209"/>
                  </a:lnTo>
                  <a:lnTo>
                    <a:pt x="962694" y="1055108"/>
                  </a:lnTo>
                  <a:lnTo>
                    <a:pt x="992666" y="1035020"/>
                  </a:lnTo>
                  <a:lnTo>
                    <a:pt x="1012737" y="1014919"/>
                  </a:lnTo>
                  <a:lnTo>
                    <a:pt x="1022772" y="984768"/>
                  </a:lnTo>
                  <a:lnTo>
                    <a:pt x="1042842" y="964681"/>
                  </a:lnTo>
                  <a:lnTo>
                    <a:pt x="1052877" y="934529"/>
                  </a:lnTo>
                  <a:lnTo>
                    <a:pt x="1052877" y="904378"/>
                  </a:lnTo>
                  <a:lnTo>
                    <a:pt x="1052877" y="874240"/>
                  </a:lnTo>
                </a:path>
                <a:path w="1053465" h="1105535">
                  <a:moveTo>
                    <a:pt x="0" y="1065158"/>
                  </a:moveTo>
                  <a:lnTo>
                    <a:pt x="0" y="1105360"/>
                  </a:lnTo>
                  <a:lnTo>
                    <a:pt x="822202" y="1105360"/>
                  </a:lnTo>
                  <a:lnTo>
                    <a:pt x="822202" y="1065158"/>
                  </a:lnTo>
                  <a:lnTo>
                    <a:pt x="0" y="1065158"/>
                  </a:lnTo>
                </a:path>
                <a:path w="1053465" h="1105535">
                  <a:moveTo>
                    <a:pt x="0" y="1055108"/>
                  </a:moveTo>
                  <a:lnTo>
                    <a:pt x="0" y="1065158"/>
                  </a:lnTo>
                  <a:lnTo>
                    <a:pt x="822202" y="1065158"/>
                  </a:lnTo>
                  <a:lnTo>
                    <a:pt x="822202" y="1055108"/>
                  </a:lnTo>
                  <a:lnTo>
                    <a:pt x="0" y="1055108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9" name="object 269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5568455" y="4982702"/>
              <a:ext cx="210606" cy="200968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5573480" y="4354657"/>
              <a:ext cx="20320" cy="633095"/>
            </a:xfrm>
            <a:custGeom>
              <a:avLst/>
              <a:gdLst/>
              <a:ahLst/>
              <a:cxnLst/>
              <a:rect l="l" t="t" r="r" b="b"/>
              <a:pathLst>
                <a:path w="20320" h="633095">
                  <a:moveTo>
                    <a:pt x="20056" y="0"/>
                  </a:moveTo>
                  <a:lnTo>
                    <a:pt x="0" y="0"/>
                  </a:lnTo>
                </a:path>
                <a:path w="20320" h="633095">
                  <a:moveTo>
                    <a:pt x="0" y="633070"/>
                  </a:moveTo>
                  <a:lnTo>
                    <a:pt x="20056" y="633070"/>
                  </a:lnTo>
                  <a:lnTo>
                    <a:pt x="20056" y="0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71" name="object 271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5568455" y="4148650"/>
              <a:ext cx="210605" cy="211031"/>
            </a:xfrm>
            <a:prstGeom prst="rect">
              <a:avLst/>
            </a:prstGeom>
          </p:spPr>
        </p:pic>
        <p:sp>
          <p:nvSpPr>
            <p:cNvPr id="272" name="object 272"/>
            <p:cNvSpPr/>
            <p:nvPr/>
          </p:nvSpPr>
          <p:spPr>
            <a:xfrm>
              <a:off x="5593537" y="4153675"/>
              <a:ext cx="1313815" cy="1146175"/>
            </a:xfrm>
            <a:custGeom>
              <a:avLst/>
              <a:gdLst/>
              <a:ahLst/>
              <a:cxnLst/>
              <a:rect l="l" t="t" r="r" b="b"/>
              <a:pathLst>
                <a:path w="1313815" h="1146175">
                  <a:moveTo>
                    <a:pt x="1002701" y="10050"/>
                  </a:moveTo>
                  <a:lnTo>
                    <a:pt x="1002701" y="0"/>
                  </a:lnTo>
                  <a:lnTo>
                    <a:pt x="180499" y="0"/>
                  </a:lnTo>
                  <a:lnTo>
                    <a:pt x="180499" y="10050"/>
                  </a:lnTo>
                  <a:lnTo>
                    <a:pt x="1002701" y="10050"/>
                  </a:lnTo>
                </a:path>
                <a:path w="1313815" h="1146175">
                  <a:moveTo>
                    <a:pt x="1203271" y="200981"/>
                  </a:moveTo>
                  <a:lnTo>
                    <a:pt x="1193236" y="200981"/>
                  </a:lnTo>
                  <a:lnTo>
                    <a:pt x="1183201" y="170830"/>
                  </a:lnTo>
                  <a:lnTo>
                    <a:pt x="1183201" y="140679"/>
                  </a:lnTo>
                  <a:lnTo>
                    <a:pt x="1173166" y="110541"/>
                  </a:lnTo>
                  <a:lnTo>
                    <a:pt x="1133159" y="70339"/>
                  </a:lnTo>
                  <a:lnTo>
                    <a:pt x="1082983" y="30151"/>
                  </a:lnTo>
                  <a:lnTo>
                    <a:pt x="1032807" y="10050"/>
                  </a:lnTo>
                  <a:lnTo>
                    <a:pt x="1002701" y="10050"/>
                  </a:lnTo>
                  <a:lnTo>
                    <a:pt x="1002701" y="0"/>
                  </a:lnTo>
                </a:path>
                <a:path w="1313815" h="1146175">
                  <a:moveTo>
                    <a:pt x="1203271" y="200981"/>
                  </a:moveTo>
                  <a:lnTo>
                    <a:pt x="1203271" y="170830"/>
                  </a:lnTo>
                  <a:lnTo>
                    <a:pt x="1193236" y="140679"/>
                  </a:lnTo>
                  <a:lnTo>
                    <a:pt x="1183201" y="110541"/>
                  </a:lnTo>
                  <a:lnTo>
                    <a:pt x="1173166" y="90440"/>
                  </a:lnTo>
                  <a:lnTo>
                    <a:pt x="1153229" y="70339"/>
                  </a:lnTo>
                  <a:lnTo>
                    <a:pt x="1133159" y="50252"/>
                  </a:lnTo>
                  <a:lnTo>
                    <a:pt x="1113088" y="30151"/>
                  </a:lnTo>
                  <a:lnTo>
                    <a:pt x="1082983" y="20100"/>
                  </a:lnTo>
                  <a:lnTo>
                    <a:pt x="1062912" y="10050"/>
                  </a:lnTo>
                  <a:lnTo>
                    <a:pt x="1032807" y="0"/>
                  </a:lnTo>
                  <a:lnTo>
                    <a:pt x="1002701" y="0"/>
                  </a:lnTo>
                </a:path>
                <a:path w="1313815" h="1146175">
                  <a:moveTo>
                    <a:pt x="1193236" y="834052"/>
                  </a:moveTo>
                  <a:lnTo>
                    <a:pt x="1203271" y="834052"/>
                  </a:lnTo>
                </a:path>
                <a:path w="1313815" h="1146175">
                  <a:moveTo>
                    <a:pt x="1203271" y="200981"/>
                  </a:moveTo>
                  <a:lnTo>
                    <a:pt x="1193236" y="200981"/>
                  </a:lnTo>
                </a:path>
                <a:path w="1313815" h="1146175">
                  <a:moveTo>
                    <a:pt x="1002701" y="1024970"/>
                  </a:moveTo>
                  <a:lnTo>
                    <a:pt x="1002701" y="1014919"/>
                  </a:lnTo>
                  <a:lnTo>
                    <a:pt x="1032807" y="1014919"/>
                  </a:lnTo>
                  <a:lnTo>
                    <a:pt x="1062912" y="1004882"/>
                  </a:lnTo>
                  <a:lnTo>
                    <a:pt x="1082983" y="994832"/>
                  </a:lnTo>
                  <a:lnTo>
                    <a:pt x="1113088" y="984782"/>
                  </a:lnTo>
                  <a:lnTo>
                    <a:pt x="1133159" y="964681"/>
                  </a:lnTo>
                  <a:lnTo>
                    <a:pt x="1153229" y="944580"/>
                  </a:lnTo>
                  <a:lnTo>
                    <a:pt x="1173166" y="914442"/>
                  </a:lnTo>
                  <a:lnTo>
                    <a:pt x="1183201" y="884291"/>
                  </a:lnTo>
                  <a:lnTo>
                    <a:pt x="1183201" y="864190"/>
                  </a:lnTo>
                  <a:lnTo>
                    <a:pt x="1193236" y="834052"/>
                  </a:lnTo>
                  <a:lnTo>
                    <a:pt x="1203271" y="834052"/>
                  </a:lnTo>
                </a:path>
                <a:path w="1313815" h="1146175">
                  <a:moveTo>
                    <a:pt x="1002701" y="1024970"/>
                  </a:moveTo>
                  <a:lnTo>
                    <a:pt x="1032807" y="1024970"/>
                  </a:lnTo>
                  <a:lnTo>
                    <a:pt x="1062912" y="1024970"/>
                  </a:lnTo>
                  <a:lnTo>
                    <a:pt x="1082983" y="1014919"/>
                  </a:lnTo>
                  <a:lnTo>
                    <a:pt x="1113088" y="994832"/>
                  </a:lnTo>
                  <a:lnTo>
                    <a:pt x="1133159" y="984782"/>
                  </a:lnTo>
                  <a:lnTo>
                    <a:pt x="1153229" y="964681"/>
                  </a:lnTo>
                  <a:lnTo>
                    <a:pt x="1173166" y="934529"/>
                  </a:lnTo>
                  <a:lnTo>
                    <a:pt x="1183201" y="914442"/>
                  </a:lnTo>
                  <a:lnTo>
                    <a:pt x="1193236" y="884291"/>
                  </a:lnTo>
                  <a:lnTo>
                    <a:pt x="1203271" y="864190"/>
                  </a:lnTo>
                  <a:lnTo>
                    <a:pt x="1203271" y="834052"/>
                  </a:lnTo>
                </a:path>
                <a:path w="1313815" h="1146175">
                  <a:moveTo>
                    <a:pt x="1193236" y="200981"/>
                  </a:moveTo>
                  <a:lnTo>
                    <a:pt x="1183201" y="170830"/>
                  </a:lnTo>
                  <a:lnTo>
                    <a:pt x="1183201" y="140679"/>
                  </a:lnTo>
                  <a:lnTo>
                    <a:pt x="1173166" y="110541"/>
                  </a:lnTo>
                  <a:lnTo>
                    <a:pt x="1133159" y="70339"/>
                  </a:lnTo>
                  <a:lnTo>
                    <a:pt x="1082983" y="30151"/>
                  </a:lnTo>
                  <a:lnTo>
                    <a:pt x="1032807" y="10050"/>
                  </a:lnTo>
                  <a:lnTo>
                    <a:pt x="1002701" y="10050"/>
                  </a:lnTo>
                  <a:lnTo>
                    <a:pt x="180499" y="10050"/>
                  </a:lnTo>
                  <a:lnTo>
                    <a:pt x="150420" y="10050"/>
                  </a:lnTo>
                  <a:lnTo>
                    <a:pt x="120328" y="20100"/>
                  </a:lnTo>
                  <a:lnTo>
                    <a:pt x="70192" y="50252"/>
                  </a:lnTo>
                  <a:lnTo>
                    <a:pt x="30092" y="90440"/>
                  </a:lnTo>
                  <a:lnTo>
                    <a:pt x="10035" y="140679"/>
                  </a:lnTo>
                  <a:lnTo>
                    <a:pt x="0" y="170830"/>
                  </a:lnTo>
                  <a:lnTo>
                    <a:pt x="0" y="200981"/>
                  </a:lnTo>
                  <a:lnTo>
                    <a:pt x="0" y="834052"/>
                  </a:lnTo>
                  <a:lnTo>
                    <a:pt x="0" y="864190"/>
                  </a:lnTo>
                  <a:lnTo>
                    <a:pt x="10035" y="884291"/>
                  </a:lnTo>
                  <a:lnTo>
                    <a:pt x="30092" y="944580"/>
                  </a:lnTo>
                  <a:lnTo>
                    <a:pt x="70192" y="984782"/>
                  </a:lnTo>
                  <a:lnTo>
                    <a:pt x="100284" y="994832"/>
                  </a:lnTo>
                  <a:lnTo>
                    <a:pt x="120328" y="1004882"/>
                  </a:lnTo>
                  <a:lnTo>
                    <a:pt x="150420" y="1014919"/>
                  </a:lnTo>
                  <a:lnTo>
                    <a:pt x="180499" y="1014919"/>
                  </a:lnTo>
                  <a:lnTo>
                    <a:pt x="1002701" y="1014919"/>
                  </a:lnTo>
                  <a:lnTo>
                    <a:pt x="1032807" y="1014919"/>
                  </a:lnTo>
                  <a:lnTo>
                    <a:pt x="1062912" y="1004882"/>
                  </a:lnTo>
                  <a:lnTo>
                    <a:pt x="1082983" y="994832"/>
                  </a:lnTo>
                  <a:lnTo>
                    <a:pt x="1113088" y="984782"/>
                  </a:lnTo>
                  <a:lnTo>
                    <a:pt x="1133159" y="964681"/>
                  </a:lnTo>
                  <a:lnTo>
                    <a:pt x="1153229" y="944580"/>
                  </a:lnTo>
                  <a:lnTo>
                    <a:pt x="1173166" y="914442"/>
                  </a:lnTo>
                  <a:lnTo>
                    <a:pt x="1183201" y="884291"/>
                  </a:lnTo>
                  <a:lnTo>
                    <a:pt x="1183201" y="864190"/>
                  </a:lnTo>
                  <a:lnTo>
                    <a:pt x="1193236" y="834052"/>
                  </a:lnTo>
                </a:path>
                <a:path w="1313815" h="1146175">
                  <a:moveTo>
                    <a:pt x="1153229" y="1145559"/>
                  </a:moveTo>
                  <a:lnTo>
                    <a:pt x="1173166" y="1135510"/>
                  </a:lnTo>
                  <a:lnTo>
                    <a:pt x="1203271" y="1135510"/>
                  </a:lnTo>
                  <a:lnTo>
                    <a:pt x="1223342" y="1125461"/>
                  </a:lnTo>
                  <a:lnTo>
                    <a:pt x="1243412" y="1105364"/>
                  </a:lnTo>
                  <a:lnTo>
                    <a:pt x="1263482" y="1095315"/>
                  </a:lnTo>
                  <a:lnTo>
                    <a:pt x="1283553" y="1075222"/>
                  </a:lnTo>
                  <a:lnTo>
                    <a:pt x="1293588" y="1055121"/>
                  </a:lnTo>
                  <a:lnTo>
                    <a:pt x="1303623" y="1024970"/>
                  </a:lnTo>
                  <a:lnTo>
                    <a:pt x="1313658" y="1004882"/>
                  </a:lnTo>
                  <a:lnTo>
                    <a:pt x="1313658" y="974731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3" name="object 273"/>
            <p:cNvSpPr/>
            <p:nvPr/>
          </p:nvSpPr>
          <p:spPr>
            <a:xfrm>
              <a:off x="5458169" y="5158551"/>
              <a:ext cx="1454150" cy="0"/>
            </a:xfrm>
            <a:custGeom>
              <a:avLst/>
              <a:gdLst/>
              <a:ahLst/>
              <a:cxnLst/>
              <a:rect l="l" t="t" r="r" b="b"/>
              <a:pathLst>
                <a:path w="1454150">
                  <a:moveTo>
                    <a:pt x="0" y="0"/>
                  </a:moveTo>
                  <a:lnTo>
                    <a:pt x="10035" y="0"/>
                  </a:lnTo>
                </a:path>
                <a:path w="1454150">
                  <a:moveTo>
                    <a:pt x="1444008" y="0"/>
                  </a:moveTo>
                  <a:lnTo>
                    <a:pt x="1454044" y="0"/>
                  </a:lnTo>
                </a:path>
              </a:pathLst>
            </a:custGeom>
            <a:ln w="200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4" name="object 274"/>
            <p:cNvSpPr/>
            <p:nvPr/>
          </p:nvSpPr>
          <p:spPr>
            <a:xfrm>
              <a:off x="5262630" y="3691435"/>
              <a:ext cx="1855470" cy="1668145"/>
            </a:xfrm>
            <a:custGeom>
              <a:avLst/>
              <a:gdLst/>
              <a:ahLst/>
              <a:cxnLst/>
              <a:rect l="l" t="t" r="r" b="b"/>
              <a:pathLst>
                <a:path w="1855470" h="1668145">
                  <a:moveTo>
                    <a:pt x="1494171" y="1668091"/>
                  </a:moveTo>
                  <a:lnTo>
                    <a:pt x="1534178" y="1668091"/>
                  </a:lnTo>
                  <a:lnTo>
                    <a:pt x="1564283" y="1658042"/>
                  </a:lnTo>
                  <a:lnTo>
                    <a:pt x="1594389" y="1647993"/>
                  </a:lnTo>
                  <a:lnTo>
                    <a:pt x="1624495" y="1627896"/>
                  </a:lnTo>
                  <a:lnTo>
                    <a:pt x="1644565" y="1607797"/>
                  </a:lnTo>
                  <a:lnTo>
                    <a:pt x="1674670" y="1587701"/>
                  </a:lnTo>
                </a:path>
                <a:path w="1855470" h="1668145">
                  <a:moveTo>
                    <a:pt x="1544213" y="1658042"/>
                  </a:moveTo>
                  <a:lnTo>
                    <a:pt x="1574319" y="1647994"/>
                  </a:lnTo>
                  <a:lnTo>
                    <a:pt x="1604424" y="1637945"/>
                  </a:lnTo>
                  <a:lnTo>
                    <a:pt x="1634530" y="1617847"/>
                  </a:lnTo>
                </a:path>
                <a:path w="1855470" h="1668145">
                  <a:moveTo>
                    <a:pt x="350963" y="1668091"/>
                  </a:moveTo>
                  <a:lnTo>
                    <a:pt x="1494171" y="1668091"/>
                  </a:lnTo>
                  <a:lnTo>
                    <a:pt x="1153176" y="1668091"/>
                  </a:lnTo>
                  <a:lnTo>
                    <a:pt x="1062926" y="1668091"/>
                  </a:lnTo>
                  <a:lnTo>
                    <a:pt x="350963" y="1668091"/>
                  </a:lnTo>
                </a:path>
                <a:path w="1855470" h="1668145">
                  <a:moveTo>
                    <a:pt x="802212" y="1607799"/>
                  </a:moveTo>
                  <a:lnTo>
                    <a:pt x="802212" y="1668091"/>
                  </a:lnTo>
                </a:path>
                <a:path w="1855470" h="1668145">
                  <a:moveTo>
                    <a:pt x="802212" y="1607799"/>
                  </a:moveTo>
                  <a:lnTo>
                    <a:pt x="782155" y="1607799"/>
                  </a:lnTo>
                </a:path>
                <a:path w="1855470" h="1668145">
                  <a:moveTo>
                    <a:pt x="782155" y="1668091"/>
                  </a:moveTo>
                  <a:lnTo>
                    <a:pt x="782155" y="1607799"/>
                  </a:lnTo>
                </a:path>
                <a:path w="1855470" h="1668145">
                  <a:moveTo>
                    <a:pt x="782155" y="1668091"/>
                  </a:moveTo>
                  <a:lnTo>
                    <a:pt x="802212" y="1668091"/>
                  </a:lnTo>
                </a:path>
                <a:path w="1855470" h="1668145">
                  <a:moveTo>
                    <a:pt x="822255" y="1668091"/>
                  </a:moveTo>
                  <a:lnTo>
                    <a:pt x="802212" y="1668091"/>
                  </a:lnTo>
                  <a:lnTo>
                    <a:pt x="802212" y="1607799"/>
                  </a:lnTo>
                  <a:lnTo>
                    <a:pt x="822255" y="1607799"/>
                  </a:lnTo>
                </a:path>
                <a:path w="1855470" h="1668145">
                  <a:moveTo>
                    <a:pt x="822269" y="1607799"/>
                  </a:moveTo>
                  <a:lnTo>
                    <a:pt x="822269" y="1668091"/>
                  </a:lnTo>
                </a:path>
                <a:path w="1855470" h="1668145">
                  <a:moveTo>
                    <a:pt x="1022812" y="1607799"/>
                  </a:moveTo>
                  <a:lnTo>
                    <a:pt x="822255" y="1607799"/>
                  </a:lnTo>
                </a:path>
                <a:path w="1855470" h="1668145">
                  <a:moveTo>
                    <a:pt x="822269" y="1668091"/>
                  </a:moveTo>
                  <a:lnTo>
                    <a:pt x="1022812" y="1668091"/>
                  </a:lnTo>
                </a:path>
                <a:path w="1855470" h="1668145">
                  <a:moveTo>
                    <a:pt x="1042869" y="1668091"/>
                  </a:moveTo>
                  <a:lnTo>
                    <a:pt x="1022812" y="1668091"/>
                  </a:lnTo>
                  <a:lnTo>
                    <a:pt x="1022812" y="1607799"/>
                  </a:lnTo>
                  <a:lnTo>
                    <a:pt x="1042869" y="1607799"/>
                  </a:lnTo>
                  <a:lnTo>
                    <a:pt x="1042869" y="1668091"/>
                  </a:lnTo>
                </a:path>
                <a:path w="1855470" h="1668145">
                  <a:moveTo>
                    <a:pt x="1062926" y="1607799"/>
                  </a:moveTo>
                  <a:lnTo>
                    <a:pt x="1062926" y="1668091"/>
                  </a:lnTo>
                </a:path>
                <a:path w="1855470" h="1668145">
                  <a:moveTo>
                    <a:pt x="1062926" y="1607799"/>
                  </a:moveTo>
                  <a:lnTo>
                    <a:pt x="1042869" y="1607799"/>
                  </a:lnTo>
                </a:path>
                <a:path w="1855470" h="1668145">
                  <a:moveTo>
                    <a:pt x="1042869" y="1668091"/>
                  </a:moveTo>
                  <a:lnTo>
                    <a:pt x="1042869" y="1607799"/>
                  </a:lnTo>
                </a:path>
                <a:path w="1855470" h="1668145">
                  <a:moveTo>
                    <a:pt x="1042869" y="1668091"/>
                  </a:moveTo>
                  <a:lnTo>
                    <a:pt x="1062926" y="1668091"/>
                  </a:lnTo>
                </a:path>
                <a:path w="1855470" h="1668145">
                  <a:moveTo>
                    <a:pt x="1153176" y="1607799"/>
                  </a:moveTo>
                  <a:lnTo>
                    <a:pt x="1153176" y="1668091"/>
                  </a:lnTo>
                  <a:lnTo>
                    <a:pt x="1062926" y="1668091"/>
                  </a:lnTo>
                  <a:lnTo>
                    <a:pt x="1062926" y="1607799"/>
                  </a:lnTo>
                  <a:lnTo>
                    <a:pt x="1153176" y="1607799"/>
                  </a:lnTo>
                </a:path>
                <a:path w="1855470" h="1668145">
                  <a:moveTo>
                    <a:pt x="1845135" y="1386732"/>
                  </a:moveTo>
                  <a:lnTo>
                    <a:pt x="1674670" y="1587701"/>
                  </a:lnTo>
                </a:path>
                <a:path w="1855470" h="1668145">
                  <a:moveTo>
                    <a:pt x="1845135" y="1386732"/>
                  </a:moveTo>
                  <a:lnTo>
                    <a:pt x="1845135" y="1376682"/>
                  </a:lnTo>
                  <a:lnTo>
                    <a:pt x="1855170" y="1366631"/>
                  </a:lnTo>
                </a:path>
                <a:path w="1855470" h="1668145">
                  <a:moveTo>
                    <a:pt x="1855170" y="592882"/>
                  </a:moveTo>
                  <a:lnTo>
                    <a:pt x="1845135" y="582831"/>
                  </a:lnTo>
                  <a:lnTo>
                    <a:pt x="1845135" y="572781"/>
                  </a:lnTo>
                </a:path>
                <a:path w="1855470" h="1668145">
                  <a:moveTo>
                    <a:pt x="1363714" y="10063"/>
                  </a:moveTo>
                  <a:lnTo>
                    <a:pt x="1845135" y="572781"/>
                  </a:lnTo>
                </a:path>
                <a:path w="1855470" h="1668145">
                  <a:moveTo>
                    <a:pt x="1363714" y="10063"/>
                  </a:moveTo>
                  <a:lnTo>
                    <a:pt x="1353678" y="0"/>
                  </a:lnTo>
                  <a:lnTo>
                    <a:pt x="1343643" y="0"/>
                  </a:lnTo>
                </a:path>
                <a:path w="1855470" h="1668145">
                  <a:moveTo>
                    <a:pt x="501384" y="0"/>
                  </a:moveTo>
                  <a:lnTo>
                    <a:pt x="1343643" y="0"/>
                  </a:lnTo>
                </a:path>
                <a:path w="1855470" h="1668145">
                  <a:moveTo>
                    <a:pt x="501384" y="0"/>
                  </a:moveTo>
                  <a:lnTo>
                    <a:pt x="491349" y="0"/>
                  </a:lnTo>
                  <a:lnTo>
                    <a:pt x="481327" y="10063"/>
                  </a:lnTo>
                </a:path>
                <a:path w="1855470" h="1668145">
                  <a:moveTo>
                    <a:pt x="0" y="572781"/>
                  </a:moveTo>
                  <a:lnTo>
                    <a:pt x="481327" y="10063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5" name="object 275"/>
            <p:cNvSpPr/>
            <p:nvPr/>
          </p:nvSpPr>
          <p:spPr>
            <a:xfrm>
              <a:off x="5262630" y="4264216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-5017" y="10050"/>
                  </a:moveTo>
                  <a:lnTo>
                    <a:pt x="5017" y="10050"/>
                  </a:lnTo>
                </a:path>
              </a:pathLst>
            </a:custGeom>
            <a:ln w="20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6" name="object 276"/>
            <p:cNvSpPr/>
            <p:nvPr/>
          </p:nvSpPr>
          <p:spPr>
            <a:xfrm>
              <a:off x="5753979" y="3691435"/>
              <a:ext cx="862330" cy="422275"/>
            </a:xfrm>
            <a:custGeom>
              <a:avLst/>
              <a:gdLst/>
              <a:ahLst/>
              <a:cxnLst/>
              <a:rect l="l" t="t" r="r" b="b"/>
              <a:pathLst>
                <a:path w="862329" h="422275">
                  <a:moveTo>
                    <a:pt x="802212" y="90440"/>
                  </a:moveTo>
                  <a:lnTo>
                    <a:pt x="802212" y="160753"/>
                  </a:lnTo>
                </a:path>
                <a:path w="862329" h="422275">
                  <a:moveTo>
                    <a:pt x="852294" y="0"/>
                  </a:moveTo>
                  <a:lnTo>
                    <a:pt x="862329" y="0"/>
                  </a:lnTo>
                </a:path>
                <a:path w="862329" h="422275">
                  <a:moveTo>
                    <a:pt x="0" y="0"/>
                  </a:moveTo>
                  <a:lnTo>
                    <a:pt x="10035" y="0"/>
                  </a:lnTo>
                </a:path>
                <a:path w="862329" h="422275">
                  <a:moveTo>
                    <a:pt x="90249" y="60248"/>
                  </a:moveTo>
                  <a:lnTo>
                    <a:pt x="80227" y="60248"/>
                  </a:lnTo>
                  <a:lnTo>
                    <a:pt x="70192" y="70312"/>
                  </a:lnTo>
                  <a:lnTo>
                    <a:pt x="60170" y="80376"/>
                  </a:lnTo>
                  <a:lnTo>
                    <a:pt x="60170" y="90440"/>
                  </a:lnTo>
                </a:path>
                <a:path w="862329" h="422275">
                  <a:moveTo>
                    <a:pt x="90249" y="60248"/>
                  </a:moveTo>
                  <a:lnTo>
                    <a:pt x="772133" y="60248"/>
                  </a:lnTo>
                </a:path>
                <a:path w="862329" h="422275">
                  <a:moveTo>
                    <a:pt x="802212" y="90440"/>
                  </a:moveTo>
                  <a:lnTo>
                    <a:pt x="802212" y="80376"/>
                  </a:lnTo>
                  <a:lnTo>
                    <a:pt x="792177" y="70312"/>
                  </a:lnTo>
                  <a:lnTo>
                    <a:pt x="782155" y="60248"/>
                  </a:lnTo>
                  <a:lnTo>
                    <a:pt x="772133" y="60248"/>
                  </a:lnTo>
                </a:path>
                <a:path w="862329" h="422275">
                  <a:moveTo>
                    <a:pt x="802212" y="351711"/>
                  </a:moveTo>
                  <a:lnTo>
                    <a:pt x="802212" y="422051"/>
                  </a:lnTo>
                </a:path>
                <a:path w="862329" h="422275">
                  <a:moveTo>
                    <a:pt x="802212" y="90440"/>
                  </a:moveTo>
                  <a:lnTo>
                    <a:pt x="802212" y="351711"/>
                  </a:lnTo>
                </a:path>
                <a:path w="862329" h="422275">
                  <a:moveTo>
                    <a:pt x="120328" y="341661"/>
                  </a:moveTo>
                  <a:lnTo>
                    <a:pt x="120328" y="351711"/>
                  </a:lnTo>
                  <a:lnTo>
                    <a:pt x="120328" y="422051"/>
                  </a:lnTo>
                </a:path>
                <a:path w="862329" h="422275">
                  <a:moveTo>
                    <a:pt x="120328" y="130695"/>
                  </a:moveTo>
                  <a:lnTo>
                    <a:pt x="120328" y="160753"/>
                  </a:lnTo>
                  <a:lnTo>
                    <a:pt x="120328" y="231066"/>
                  </a:lnTo>
                  <a:lnTo>
                    <a:pt x="120328" y="341661"/>
                  </a:lnTo>
                </a:path>
                <a:path w="862329" h="422275">
                  <a:moveTo>
                    <a:pt x="250692" y="351711"/>
                  </a:moveTo>
                  <a:lnTo>
                    <a:pt x="250692" y="341661"/>
                  </a:lnTo>
                  <a:lnTo>
                    <a:pt x="120328" y="341661"/>
                  </a:lnTo>
                  <a:lnTo>
                    <a:pt x="120328" y="351711"/>
                  </a:lnTo>
                  <a:lnTo>
                    <a:pt x="250692" y="351711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7" name="object 277"/>
            <p:cNvSpPr/>
            <p:nvPr/>
          </p:nvSpPr>
          <p:spPr>
            <a:xfrm>
              <a:off x="6004671" y="39929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-5017" y="25099"/>
                  </a:moveTo>
                  <a:lnTo>
                    <a:pt x="5017" y="25099"/>
                  </a:lnTo>
                </a:path>
              </a:pathLst>
            </a:custGeom>
            <a:ln w="50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8" name="object 278"/>
            <p:cNvSpPr/>
            <p:nvPr/>
          </p:nvSpPr>
          <p:spPr>
            <a:xfrm>
              <a:off x="5874308" y="3822131"/>
              <a:ext cx="622300" cy="291465"/>
            </a:xfrm>
            <a:custGeom>
              <a:avLst/>
              <a:gdLst/>
              <a:ahLst/>
              <a:cxnLst/>
              <a:rect l="l" t="t" r="r" b="b"/>
              <a:pathLst>
                <a:path w="622300" h="291464">
                  <a:moveTo>
                    <a:pt x="0" y="210965"/>
                  </a:moveTo>
                  <a:lnTo>
                    <a:pt x="130363" y="210965"/>
                  </a:lnTo>
                  <a:lnTo>
                    <a:pt x="130363" y="170817"/>
                  </a:lnTo>
                  <a:lnTo>
                    <a:pt x="501384" y="170817"/>
                  </a:lnTo>
                  <a:lnTo>
                    <a:pt x="501384" y="210965"/>
                  </a:lnTo>
                  <a:lnTo>
                    <a:pt x="621712" y="210965"/>
                  </a:lnTo>
                  <a:lnTo>
                    <a:pt x="621712" y="100370"/>
                  </a:lnTo>
                  <a:lnTo>
                    <a:pt x="0" y="100370"/>
                  </a:lnTo>
                  <a:lnTo>
                    <a:pt x="0" y="210965"/>
                  </a:lnTo>
                </a:path>
                <a:path w="622300" h="291464">
                  <a:moveTo>
                    <a:pt x="0" y="100370"/>
                  </a:moveTo>
                  <a:lnTo>
                    <a:pt x="621712" y="100370"/>
                  </a:lnTo>
                </a:path>
                <a:path w="622300" h="291464">
                  <a:moveTo>
                    <a:pt x="0" y="30057"/>
                  </a:moveTo>
                  <a:lnTo>
                    <a:pt x="0" y="100370"/>
                  </a:lnTo>
                </a:path>
                <a:path w="622300" h="291464">
                  <a:moveTo>
                    <a:pt x="621712" y="100370"/>
                  </a:moveTo>
                  <a:lnTo>
                    <a:pt x="621712" y="30057"/>
                  </a:lnTo>
                  <a:lnTo>
                    <a:pt x="0" y="30057"/>
                  </a:lnTo>
                </a:path>
                <a:path w="622300" h="291464">
                  <a:moveTo>
                    <a:pt x="621712" y="30057"/>
                  </a:moveTo>
                  <a:lnTo>
                    <a:pt x="0" y="30057"/>
                  </a:lnTo>
                </a:path>
                <a:path w="622300" h="291464">
                  <a:moveTo>
                    <a:pt x="621712" y="30057"/>
                  </a:moveTo>
                  <a:lnTo>
                    <a:pt x="621712" y="0"/>
                  </a:lnTo>
                </a:path>
                <a:path w="622300" h="291464">
                  <a:moveTo>
                    <a:pt x="0" y="0"/>
                  </a:moveTo>
                  <a:lnTo>
                    <a:pt x="0" y="30057"/>
                  </a:lnTo>
                </a:path>
                <a:path w="622300" h="291464">
                  <a:moveTo>
                    <a:pt x="0" y="0"/>
                  </a:moveTo>
                  <a:lnTo>
                    <a:pt x="621712" y="0"/>
                  </a:lnTo>
                </a:path>
                <a:path w="622300" h="291464">
                  <a:moveTo>
                    <a:pt x="0" y="110434"/>
                  </a:moveTo>
                  <a:lnTo>
                    <a:pt x="0" y="9929"/>
                  </a:lnTo>
                </a:path>
                <a:path w="622300" h="291464">
                  <a:moveTo>
                    <a:pt x="0" y="190810"/>
                  </a:moveTo>
                  <a:lnTo>
                    <a:pt x="0" y="110434"/>
                  </a:lnTo>
                </a:path>
                <a:path w="622300" h="291464">
                  <a:moveTo>
                    <a:pt x="0" y="190810"/>
                  </a:moveTo>
                  <a:lnTo>
                    <a:pt x="0" y="210965"/>
                  </a:lnTo>
                  <a:lnTo>
                    <a:pt x="0" y="291355"/>
                  </a:lnTo>
                </a:path>
                <a:path w="622300" h="291464">
                  <a:moveTo>
                    <a:pt x="621712" y="210965"/>
                  </a:moveTo>
                  <a:lnTo>
                    <a:pt x="621712" y="221015"/>
                  </a:lnTo>
                  <a:lnTo>
                    <a:pt x="621712" y="291355"/>
                  </a:lnTo>
                </a:path>
                <a:path w="622300" h="291464">
                  <a:moveTo>
                    <a:pt x="621712" y="0"/>
                  </a:moveTo>
                  <a:lnTo>
                    <a:pt x="621712" y="30057"/>
                  </a:lnTo>
                  <a:lnTo>
                    <a:pt x="621712" y="100370"/>
                  </a:lnTo>
                  <a:lnTo>
                    <a:pt x="621712" y="210965"/>
                  </a:lnTo>
                </a:path>
                <a:path w="622300" h="291464">
                  <a:moveTo>
                    <a:pt x="621712" y="221015"/>
                  </a:moveTo>
                  <a:lnTo>
                    <a:pt x="621712" y="210965"/>
                  </a:lnTo>
                  <a:lnTo>
                    <a:pt x="501384" y="210965"/>
                  </a:lnTo>
                  <a:lnTo>
                    <a:pt x="501384" y="221015"/>
                  </a:lnTo>
                  <a:lnTo>
                    <a:pt x="621712" y="221015"/>
                  </a:lnTo>
                  <a:lnTo>
                    <a:pt x="501384" y="221015"/>
                  </a:lnTo>
                </a:path>
                <a:path w="622300" h="291464">
                  <a:moveTo>
                    <a:pt x="501384" y="180881"/>
                  </a:moveTo>
                  <a:lnTo>
                    <a:pt x="130363" y="180881"/>
                  </a:lnTo>
                </a:path>
                <a:path w="622300" h="291464">
                  <a:moveTo>
                    <a:pt x="501384" y="221015"/>
                  </a:moveTo>
                  <a:lnTo>
                    <a:pt x="501384" y="180881"/>
                  </a:lnTo>
                </a:path>
                <a:path w="622300" h="291464">
                  <a:moveTo>
                    <a:pt x="621712" y="221015"/>
                  </a:moveTo>
                  <a:lnTo>
                    <a:pt x="501384" y="221015"/>
                  </a:lnTo>
                </a:path>
                <a:path w="622300" h="291464">
                  <a:moveTo>
                    <a:pt x="621712" y="291355"/>
                  </a:moveTo>
                  <a:lnTo>
                    <a:pt x="621712" y="221015"/>
                  </a:lnTo>
                </a:path>
                <a:path w="622300" h="291464">
                  <a:moveTo>
                    <a:pt x="0" y="221015"/>
                  </a:moveTo>
                  <a:lnTo>
                    <a:pt x="0" y="291355"/>
                  </a:lnTo>
                </a:path>
                <a:path w="622300" h="291464">
                  <a:moveTo>
                    <a:pt x="130363" y="221015"/>
                  </a:moveTo>
                  <a:lnTo>
                    <a:pt x="0" y="221015"/>
                  </a:lnTo>
                </a:path>
                <a:path w="622300" h="291464">
                  <a:moveTo>
                    <a:pt x="501384" y="170817"/>
                  </a:moveTo>
                  <a:lnTo>
                    <a:pt x="130363" y="170817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9" name="object 279"/>
            <p:cNvSpPr/>
            <p:nvPr/>
          </p:nvSpPr>
          <p:spPr>
            <a:xfrm>
              <a:off x="6375692" y="3992948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5017" y="5031"/>
                  </a:moveTo>
                  <a:lnTo>
                    <a:pt x="5017" y="5031"/>
                  </a:lnTo>
                </a:path>
              </a:pathLst>
            </a:custGeom>
            <a:ln w="10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0" name="object 280"/>
            <p:cNvSpPr/>
            <p:nvPr/>
          </p:nvSpPr>
          <p:spPr>
            <a:xfrm>
              <a:off x="6004671" y="3992948"/>
              <a:ext cx="371475" cy="10160"/>
            </a:xfrm>
            <a:custGeom>
              <a:avLst/>
              <a:gdLst/>
              <a:ahLst/>
              <a:cxnLst/>
              <a:rect l="l" t="t" r="r" b="b"/>
              <a:pathLst>
                <a:path w="371475" h="10160">
                  <a:moveTo>
                    <a:pt x="0" y="10063"/>
                  </a:moveTo>
                  <a:lnTo>
                    <a:pt x="371020" y="10063"/>
                  </a:lnTo>
                </a:path>
                <a:path w="371475" h="10160">
                  <a:moveTo>
                    <a:pt x="371020" y="0"/>
                  </a:moveTo>
                  <a:lnTo>
                    <a:pt x="0" y="0"/>
                  </a:lnTo>
                </a:path>
                <a:path w="371475" h="10160">
                  <a:moveTo>
                    <a:pt x="290806" y="0"/>
                  </a:moveTo>
                  <a:lnTo>
                    <a:pt x="80214" y="0"/>
                  </a:lnTo>
                </a:path>
                <a:path w="371475" h="10160">
                  <a:moveTo>
                    <a:pt x="80227" y="0"/>
                  </a:moveTo>
                  <a:lnTo>
                    <a:pt x="290806" y="0"/>
                  </a:lnTo>
                </a:path>
                <a:path w="371475" h="10160">
                  <a:moveTo>
                    <a:pt x="371020" y="0"/>
                  </a:moveTo>
                  <a:lnTo>
                    <a:pt x="0" y="0"/>
                  </a:lnTo>
                  <a:lnTo>
                    <a:pt x="371020" y="0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1" name="object 281"/>
            <p:cNvSpPr/>
            <p:nvPr/>
          </p:nvSpPr>
          <p:spPr>
            <a:xfrm>
              <a:off x="6375692" y="3992948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-5017" y="25099"/>
                  </a:moveTo>
                  <a:lnTo>
                    <a:pt x="5017" y="25099"/>
                  </a:lnTo>
                </a:path>
              </a:pathLst>
            </a:custGeom>
            <a:ln w="501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2" name="object 282"/>
            <p:cNvSpPr/>
            <p:nvPr/>
          </p:nvSpPr>
          <p:spPr>
            <a:xfrm>
              <a:off x="5463186" y="3751684"/>
              <a:ext cx="1093470" cy="442595"/>
            </a:xfrm>
            <a:custGeom>
              <a:avLst/>
              <a:gdLst/>
              <a:ahLst/>
              <a:cxnLst/>
              <a:rect l="l" t="t" r="r" b="b"/>
              <a:pathLst>
                <a:path w="1093470" h="442595">
                  <a:moveTo>
                    <a:pt x="350963" y="361802"/>
                  </a:moveTo>
                  <a:lnTo>
                    <a:pt x="350963" y="291462"/>
                  </a:lnTo>
                  <a:lnTo>
                    <a:pt x="350963" y="30191"/>
                  </a:lnTo>
                </a:path>
                <a:path w="1093470" h="442595">
                  <a:moveTo>
                    <a:pt x="381042" y="0"/>
                  </a:moveTo>
                  <a:lnTo>
                    <a:pt x="371020" y="0"/>
                  </a:lnTo>
                  <a:lnTo>
                    <a:pt x="360985" y="10063"/>
                  </a:lnTo>
                  <a:lnTo>
                    <a:pt x="350963" y="20127"/>
                  </a:lnTo>
                  <a:lnTo>
                    <a:pt x="350963" y="30191"/>
                  </a:lnTo>
                </a:path>
                <a:path w="1093470" h="442595">
                  <a:moveTo>
                    <a:pt x="381042" y="0"/>
                  </a:moveTo>
                  <a:lnTo>
                    <a:pt x="1062926" y="0"/>
                  </a:lnTo>
                </a:path>
                <a:path w="1093470" h="442595">
                  <a:moveTo>
                    <a:pt x="1093005" y="30191"/>
                  </a:moveTo>
                  <a:lnTo>
                    <a:pt x="1093005" y="20127"/>
                  </a:lnTo>
                  <a:lnTo>
                    <a:pt x="1082969" y="10063"/>
                  </a:lnTo>
                  <a:lnTo>
                    <a:pt x="1072948" y="0"/>
                  </a:lnTo>
                  <a:lnTo>
                    <a:pt x="1062926" y="0"/>
                  </a:lnTo>
                </a:path>
                <a:path w="1093470" h="442595">
                  <a:moveTo>
                    <a:pt x="1093005" y="241264"/>
                  </a:moveTo>
                  <a:lnTo>
                    <a:pt x="1093005" y="100504"/>
                  </a:lnTo>
                </a:path>
                <a:path w="1093470" h="442595">
                  <a:moveTo>
                    <a:pt x="1093005" y="361802"/>
                  </a:moveTo>
                  <a:lnTo>
                    <a:pt x="1093005" y="241264"/>
                  </a:lnTo>
                </a:path>
                <a:path w="1093470" h="442595">
                  <a:moveTo>
                    <a:pt x="0" y="442192"/>
                  </a:moveTo>
                  <a:lnTo>
                    <a:pt x="0" y="422091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3" name="object 283"/>
            <p:cNvSpPr/>
            <p:nvPr/>
          </p:nvSpPr>
          <p:spPr>
            <a:xfrm>
              <a:off x="6907195" y="4163725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-5017" y="15075"/>
                  </a:moveTo>
                  <a:lnTo>
                    <a:pt x="5017" y="15075"/>
                  </a:lnTo>
                </a:path>
              </a:pathLst>
            </a:custGeom>
            <a:ln w="301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4" name="object 284"/>
            <p:cNvSpPr/>
            <p:nvPr/>
          </p:nvSpPr>
          <p:spPr>
            <a:xfrm>
              <a:off x="5262630" y="4043147"/>
              <a:ext cx="371475" cy="1236345"/>
            </a:xfrm>
            <a:custGeom>
              <a:avLst/>
              <a:gdLst/>
              <a:ahLst/>
              <a:cxnLst/>
              <a:rect l="l" t="t" r="r" b="b"/>
              <a:pathLst>
                <a:path w="371475" h="1236345">
                  <a:moveTo>
                    <a:pt x="360998" y="0"/>
                  </a:moveTo>
                  <a:lnTo>
                    <a:pt x="371020" y="0"/>
                  </a:lnTo>
                </a:path>
                <a:path w="371475" h="1236345">
                  <a:moveTo>
                    <a:pt x="200556" y="572767"/>
                  </a:moveTo>
                  <a:lnTo>
                    <a:pt x="200556" y="160780"/>
                  </a:lnTo>
                </a:path>
                <a:path w="371475" h="1236345">
                  <a:moveTo>
                    <a:pt x="170464" y="1235989"/>
                  </a:moveTo>
                  <a:lnTo>
                    <a:pt x="0" y="1035020"/>
                  </a:lnTo>
                </a:path>
              </a:pathLst>
            </a:custGeom>
            <a:ln w="100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5" name="object 285"/>
            <p:cNvSpPr/>
            <p:nvPr/>
          </p:nvSpPr>
          <p:spPr>
            <a:xfrm>
              <a:off x="5262630" y="5058067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-5017" y="10050"/>
                  </a:moveTo>
                  <a:lnTo>
                    <a:pt x="5017" y="10050"/>
                  </a:lnTo>
                </a:path>
              </a:pathLst>
            </a:custGeom>
            <a:ln w="20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86" name="object 286"/>
          <p:cNvSpPr txBox="1"/>
          <p:nvPr/>
        </p:nvSpPr>
        <p:spPr>
          <a:xfrm>
            <a:off x="5653708" y="4244115"/>
            <a:ext cx="531495" cy="409279"/>
          </a:xfrm>
          <a:prstGeom prst="rect">
            <a:avLst/>
          </a:prstGeom>
          <a:ln w="1003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DT03 </a:t>
            </a:r>
          </a:p>
          <a:p>
            <a:pPr algn="ctr"/>
            <a:r>
              <a:rPr lang="ru-RU" sz="8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1,25 </a:t>
            </a:r>
          </a:p>
          <a:p>
            <a:pPr algn="ctr"/>
            <a:r>
              <a:rPr lang="ru-RU" sz="8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B</a:t>
            </a:r>
            <a:endParaRPr lang="ru-RU" sz="8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87" name="object 287"/>
          <p:cNvSpPr txBox="1"/>
          <p:nvPr/>
        </p:nvSpPr>
        <p:spPr>
          <a:xfrm>
            <a:off x="6185171" y="4244115"/>
            <a:ext cx="541655" cy="409279"/>
          </a:xfrm>
          <a:prstGeom prst="rect">
            <a:avLst/>
          </a:prstGeom>
          <a:ln w="1003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EOP01 </a:t>
            </a:r>
          </a:p>
          <a:p>
            <a:pPr algn="ctr"/>
            <a:r>
              <a:rPr lang="ru-RU" sz="8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1,25 </a:t>
            </a:r>
          </a:p>
          <a:p>
            <a:pPr algn="ctr"/>
            <a:r>
              <a:rPr lang="ru-RU" sz="8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YR</a:t>
            </a:r>
            <a:endParaRPr lang="ru-RU" sz="8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5342851" y="4203927"/>
            <a:ext cx="1775460" cy="974725"/>
          </a:xfrm>
          <a:custGeom>
            <a:avLst/>
            <a:gdLst/>
            <a:ahLst/>
            <a:cxnLst/>
            <a:rect l="l" t="t" r="r" b="b"/>
            <a:pathLst>
              <a:path w="1775459" h="974725">
                <a:moveTo>
                  <a:pt x="120335" y="411987"/>
                </a:moveTo>
                <a:lnTo>
                  <a:pt x="100278" y="401937"/>
                </a:lnTo>
                <a:lnTo>
                  <a:pt x="80221" y="391900"/>
                </a:lnTo>
                <a:lnTo>
                  <a:pt x="50142" y="381849"/>
                </a:lnTo>
                <a:lnTo>
                  <a:pt x="30082" y="381849"/>
                </a:lnTo>
              </a:path>
              <a:path w="1775459" h="974725">
                <a:moveTo>
                  <a:pt x="0" y="592868"/>
                </a:moveTo>
                <a:lnTo>
                  <a:pt x="0" y="602919"/>
                </a:lnTo>
                <a:lnTo>
                  <a:pt x="10027" y="612969"/>
                </a:lnTo>
                <a:lnTo>
                  <a:pt x="20054" y="612969"/>
                </a:lnTo>
                <a:lnTo>
                  <a:pt x="30082" y="623019"/>
                </a:lnTo>
                <a:lnTo>
                  <a:pt x="50142" y="612969"/>
                </a:lnTo>
                <a:lnTo>
                  <a:pt x="80221" y="612969"/>
                </a:lnTo>
                <a:lnTo>
                  <a:pt x="100278" y="602919"/>
                </a:lnTo>
                <a:lnTo>
                  <a:pt x="120335" y="582818"/>
                </a:lnTo>
              </a:path>
              <a:path w="1775459" h="974725">
                <a:moveTo>
                  <a:pt x="1564344" y="924479"/>
                </a:moveTo>
                <a:lnTo>
                  <a:pt x="1564344" y="582818"/>
                </a:lnTo>
              </a:path>
              <a:path w="1775459" h="974725">
                <a:moveTo>
                  <a:pt x="1684632" y="592868"/>
                </a:moveTo>
                <a:lnTo>
                  <a:pt x="1684632" y="401937"/>
                </a:lnTo>
              </a:path>
              <a:path w="1775459" h="974725">
                <a:moveTo>
                  <a:pt x="1684632" y="411987"/>
                </a:moveTo>
                <a:lnTo>
                  <a:pt x="1684632" y="391900"/>
                </a:lnTo>
                <a:lnTo>
                  <a:pt x="1674597" y="391900"/>
                </a:lnTo>
                <a:lnTo>
                  <a:pt x="1674597" y="381849"/>
                </a:lnTo>
                <a:lnTo>
                  <a:pt x="1664562" y="381849"/>
                </a:lnTo>
              </a:path>
              <a:path w="1775459" h="974725">
                <a:moveTo>
                  <a:pt x="1564344" y="411987"/>
                </a:moveTo>
                <a:lnTo>
                  <a:pt x="1564344" y="0"/>
                </a:lnTo>
              </a:path>
              <a:path w="1775459" h="974725">
                <a:moveTo>
                  <a:pt x="1774949" y="80390"/>
                </a:moveTo>
                <a:lnTo>
                  <a:pt x="1774949" y="854139"/>
                </a:lnTo>
              </a:path>
              <a:path w="1775459" h="974725">
                <a:moveTo>
                  <a:pt x="1564344" y="924479"/>
                </a:moveTo>
                <a:lnTo>
                  <a:pt x="1564344" y="582818"/>
                </a:lnTo>
              </a:path>
              <a:path w="1775459" h="974725">
                <a:moveTo>
                  <a:pt x="1684632" y="592868"/>
                </a:moveTo>
                <a:lnTo>
                  <a:pt x="1684632" y="401937"/>
                </a:lnTo>
              </a:path>
              <a:path w="1775459" h="974725">
                <a:moveTo>
                  <a:pt x="1774949" y="643107"/>
                </a:moveTo>
                <a:lnTo>
                  <a:pt x="1774949" y="713460"/>
                </a:lnTo>
              </a:path>
              <a:path w="1775459" h="974725">
                <a:moveTo>
                  <a:pt x="1774949" y="854139"/>
                </a:moveTo>
                <a:lnTo>
                  <a:pt x="1774949" y="80390"/>
                </a:lnTo>
              </a:path>
              <a:path w="1775459" h="974725">
                <a:moveTo>
                  <a:pt x="1484062" y="783800"/>
                </a:moveTo>
                <a:lnTo>
                  <a:pt x="1484062" y="150729"/>
                </a:lnTo>
              </a:path>
              <a:path w="1775459" h="974725">
                <a:moveTo>
                  <a:pt x="1484062" y="783800"/>
                </a:moveTo>
                <a:lnTo>
                  <a:pt x="1453957" y="783800"/>
                </a:lnTo>
              </a:path>
              <a:path w="1775459" h="974725">
                <a:moveTo>
                  <a:pt x="1253387" y="974718"/>
                </a:moveTo>
                <a:lnTo>
                  <a:pt x="1283492" y="974718"/>
                </a:lnTo>
                <a:lnTo>
                  <a:pt x="1313598" y="974718"/>
                </a:lnTo>
                <a:lnTo>
                  <a:pt x="1333668" y="964667"/>
                </a:lnTo>
                <a:lnTo>
                  <a:pt x="1363774" y="944580"/>
                </a:lnTo>
                <a:lnTo>
                  <a:pt x="1383844" y="934529"/>
                </a:lnTo>
                <a:lnTo>
                  <a:pt x="1403915" y="914428"/>
                </a:lnTo>
                <a:lnTo>
                  <a:pt x="1423851" y="884277"/>
                </a:lnTo>
                <a:lnTo>
                  <a:pt x="1433886" y="864190"/>
                </a:lnTo>
                <a:lnTo>
                  <a:pt x="1443922" y="834038"/>
                </a:lnTo>
                <a:lnTo>
                  <a:pt x="1453957" y="813938"/>
                </a:lnTo>
                <a:lnTo>
                  <a:pt x="1453957" y="783800"/>
                </a:lnTo>
              </a:path>
              <a:path w="1775459" h="974725">
                <a:moveTo>
                  <a:pt x="1453957" y="150729"/>
                </a:moveTo>
                <a:lnTo>
                  <a:pt x="1484062" y="150729"/>
                </a:lnTo>
                <a:lnTo>
                  <a:pt x="1484062" y="783800"/>
                </a:lnTo>
                <a:lnTo>
                  <a:pt x="1453957" y="783800"/>
                </a:lnTo>
                <a:lnTo>
                  <a:pt x="1453957" y="150729"/>
                </a:lnTo>
                <a:lnTo>
                  <a:pt x="1484062" y="150729"/>
                </a:lnTo>
              </a:path>
              <a:path w="1775459" h="974725">
                <a:moveTo>
                  <a:pt x="1453957" y="783800"/>
                </a:moveTo>
                <a:lnTo>
                  <a:pt x="1443922" y="783800"/>
                </a:lnTo>
              </a:path>
              <a:path w="1775459" h="974725">
                <a:moveTo>
                  <a:pt x="1253387" y="974718"/>
                </a:moveTo>
                <a:lnTo>
                  <a:pt x="1283492" y="974718"/>
                </a:lnTo>
                <a:lnTo>
                  <a:pt x="1313598" y="974718"/>
                </a:lnTo>
                <a:lnTo>
                  <a:pt x="1333668" y="964667"/>
                </a:lnTo>
                <a:lnTo>
                  <a:pt x="1363774" y="944580"/>
                </a:lnTo>
                <a:lnTo>
                  <a:pt x="1383844" y="934529"/>
                </a:lnTo>
                <a:lnTo>
                  <a:pt x="1403915" y="914428"/>
                </a:lnTo>
                <a:lnTo>
                  <a:pt x="1423851" y="884277"/>
                </a:lnTo>
                <a:lnTo>
                  <a:pt x="1433886" y="864190"/>
                </a:lnTo>
                <a:lnTo>
                  <a:pt x="1443922" y="834038"/>
                </a:lnTo>
                <a:lnTo>
                  <a:pt x="1453957" y="813938"/>
                </a:lnTo>
                <a:lnTo>
                  <a:pt x="1453957" y="783800"/>
                </a:lnTo>
              </a:path>
              <a:path w="1775459" h="974725">
                <a:moveTo>
                  <a:pt x="1443922" y="150729"/>
                </a:moveTo>
                <a:lnTo>
                  <a:pt x="1453957" y="150729"/>
                </a:lnTo>
              </a:path>
              <a:path w="1775459" h="974725">
                <a:moveTo>
                  <a:pt x="1453957" y="783800"/>
                </a:moveTo>
                <a:lnTo>
                  <a:pt x="1443922" y="783800"/>
                </a:lnTo>
                <a:lnTo>
                  <a:pt x="1443922" y="150729"/>
                </a:lnTo>
                <a:lnTo>
                  <a:pt x="1453957" y="150729"/>
                </a:lnTo>
              </a:path>
              <a:path w="1775459" h="974725">
                <a:moveTo>
                  <a:pt x="1443922" y="150729"/>
                </a:moveTo>
                <a:lnTo>
                  <a:pt x="1443922" y="783800"/>
                </a:lnTo>
              </a:path>
              <a:path w="1775459" h="974725">
                <a:moveTo>
                  <a:pt x="1564344" y="411987"/>
                </a:moveTo>
                <a:lnTo>
                  <a:pt x="1564344" y="0"/>
                </a:lnTo>
              </a:path>
              <a:path w="1775459" h="974725">
                <a:moveTo>
                  <a:pt x="1664562" y="381849"/>
                </a:moveTo>
                <a:lnTo>
                  <a:pt x="1634456" y="381849"/>
                </a:lnTo>
                <a:lnTo>
                  <a:pt x="1614386" y="391900"/>
                </a:lnTo>
                <a:lnTo>
                  <a:pt x="1584414" y="401937"/>
                </a:lnTo>
                <a:lnTo>
                  <a:pt x="1564344" y="411987"/>
                </a:lnTo>
              </a:path>
              <a:path w="1775459" h="974725">
                <a:moveTo>
                  <a:pt x="1664562" y="623019"/>
                </a:moveTo>
                <a:lnTo>
                  <a:pt x="1674597" y="612969"/>
                </a:lnTo>
                <a:lnTo>
                  <a:pt x="1684632" y="602919"/>
                </a:lnTo>
                <a:lnTo>
                  <a:pt x="1684632" y="592868"/>
                </a:lnTo>
              </a:path>
              <a:path w="1775459" h="974725">
                <a:moveTo>
                  <a:pt x="1564344" y="582818"/>
                </a:moveTo>
                <a:lnTo>
                  <a:pt x="1584414" y="602919"/>
                </a:lnTo>
                <a:lnTo>
                  <a:pt x="1614386" y="612969"/>
                </a:lnTo>
                <a:lnTo>
                  <a:pt x="1634456" y="612969"/>
                </a:lnTo>
                <a:lnTo>
                  <a:pt x="1664562" y="623019"/>
                </a:lnTo>
              </a:path>
            </a:pathLst>
          </a:custGeom>
          <a:ln w="100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9" name="object 289"/>
          <p:cNvSpPr txBox="1"/>
          <p:nvPr/>
        </p:nvSpPr>
        <p:spPr>
          <a:xfrm>
            <a:off x="5924457" y="4666167"/>
            <a:ext cx="260985" cy="417017"/>
          </a:xfrm>
          <a:prstGeom prst="rect">
            <a:avLst/>
          </a:prstGeom>
          <a:ln w="10035">
            <a:solidFill>
              <a:srgbClr val="000000"/>
            </a:solidFill>
          </a:ln>
        </p:spPr>
        <p:txBody>
          <a:bodyPr vert="horz" wrap="square" lIns="0" tIns="50800" rIns="0" bIns="0" rtlCol="0" anchor="ctr">
            <a:noAutofit/>
          </a:bodyPr>
          <a:lstStyle/>
          <a:p>
            <a:pPr algn="ctr"/>
            <a:r>
              <a:rPr lang="ru-RU" sz="6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CHP-2</a:t>
            </a:r>
            <a:endParaRPr lang="ru-RU" sz="6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6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6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6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LgR</a:t>
            </a:r>
            <a:endParaRPr lang="ru-RU" sz="6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90" name="object 290"/>
          <p:cNvSpPr txBox="1"/>
          <p:nvPr/>
        </p:nvSpPr>
        <p:spPr>
          <a:xfrm>
            <a:off x="5653708" y="4666166"/>
            <a:ext cx="271145" cy="426665"/>
          </a:xfrm>
          <a:prstGeom prst="rect">
            <a:avLst/>
          </a:prstGeom>
          <a:ln w="1003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6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91" name="object 291"/>
          <p:cNvSpPr txBox="1"/>
          <p:nvPr/>
        </p:nvSpPr>
        <p:spPr>
          <a:xfrm>
            <a:off x="6185171" y="4666166"/>
            <a:ext cx="261237" cy="417017"/>
          </a:xfrm>
          <a:prstGeom prst="rect">
            <a:avLst/>
          </a:prstGeom>
          <a:ln w="10035">
            <a:solidFill>
              <a:srgbClr val="000000"/>
            </a:solidFill>
          </a:ln>
        </p:spPr>
        <p:txBody>
          <a:bodyPr vert="horz" wrap="square" lIns="0" tIns="26034" rIns="0" bIns="0" rtlCol="0" anchor="ctr">
            <a:noAutofit/>
          </a:bodyPr>
          <a:lstStyle/>
          <a:p>
            <a:pPr algn="ctr"/>
            <a:r>
              <a:rPr lang="ru-RU" sz="6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CLP-2</a:t>
            </a:r>
          </a:p>
          <a:p>
            <a:pPr algn="ctr"/>
            <a:r>
              <a:rPr lang="ru-RU" sz="6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 0,5</a:t>
            </a:r>
          </a:p>
          <a:p>
            <a:pPr algn="ctr"/>
            <a:r>
              <a:rPr lang="ru-RU" sz="6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LgL</a:t>
            </a:r>
          </a:p>
        </p:txBody>
      </p:sp>
      <p:sp>
        <p:nvSpPr>
          <p:cNvPr id="292" name="object 292"/>
          <p:cNvSpPr txBox="1"/>
          <p:nvPr/>
        </p:nvSpPr>
        <p:spPr>
          <a:xfrm>
            <a:off x="6455920" y="4666167"/>
            <a:ext cx="296545" cy="407782"/>
          </a:xfrm>
          <a:prstGeom prst="rect">
            <a:avLst/>
          </a:prstGeom>
          <a:ln w="10035">
            <a:solidFill>
              <a:srgbClr val="000000"/>
            </a:solidFill>
          </a:ln>
        </p:spPr>
        <p:txBody>
          <a:bodyPr vert="horz" wrap="square" lIns="0" tIns="41275" rIns="0" bIns="0" rtlCol="0" anchor="ctr">
            <a:noAutofit/>
          </a:bodyPr>
          <a:lstStyle/>
          <a:p>
            <a:pPr algn="ctr"/>
            <a:r>
              <a:rPr lang="ru-RU" sz="6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AT02B </a:t>
            </a:r>
          </a:p>
          <a:p>
            <a:pPr algn="ctr"/>
            <a:r>
              <a:rPr lang="ru-RU" sz="6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6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 RW</a:t>
            </a:r>
            <a:endParaRPr lang="ru-RU" sz="6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93" name="object 293"/>
          <p:cNvSpPr txBox="1"/>
          <p:nvPr/>
        </p:nvSpPr>
        <p:spPr>
          <a:xfrm>
            <a:off x="6498966" y="5075718"/>
            <a:ext cx="209380" cy="737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IG 1</a:t>
            </a:r>
          </a:p>
        </p:txBody>
      </p:sp>
      <p:sp>
        <p:nvSpPr>
          <p:cNvPr id="296" name="object 296"/>
          <p:cNvSpPr txBox="1"/>
          <p:nvPr/>
        </p:nvSpPr>
        <p:spPr>
          <a:xfrm>
            <a:off x="5609189" y="4416752"/>
            <a:ext cx="50800" cy="737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297" name="object 297"/>
          <p:cNvSpPr txBox="1"/>
          <p:nvPr/>
        </p:nvSpPr>
        <p:spPr>
          <a:xfrm>
            <a:off x="5609189" y="4841111"/>
            <a:ext cx="50800" cy="737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298" name="object 298"/>
          <p:cNvSpPr txBox="1"/>
          <p:nvPr/>
        </p:nvSpPr>
        <p:spPr>
          <a:xfrm>
            <a:off x="6738725" y="4416752"/>
            <a:ext cx="50800" cy="737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99" name="object 299"/>
          <p:cNvSpPr txBox="1"/>
          <p:nvPr/>
        </p:nvSpPr>
        <p:spPr>
          <a:xfrm>
            <a:off x="6748249" y="4841111"/>
            <a:ext cx="50800" cy="737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301" name="object 301"/>
          <p:cNvSpPr/>
          <p:nvPr/>
        </p:nvSpPr>
        <p:spPr>
          <a:xfrm>
            <a:off x="7858079" y="4468183"/>
            <a:ext cx="3004185" cy="411480"/>
          </a:xfrm>
          <a:custGeom>
            <a:avLst/>
            <a:gdLst/>
            <a:ahLst/>
            <a:cxnLst/>
            <a:rect l="l" t="t" r="r" b="b"/>
            <a:pathLst>
              <a:path w="3004184" h="411479">
                <a:moveTo>
                  <a:pt x="0" y="411137"/>
                </a:moveTo>
                <a:lnTo>
                  <a:pt x="0" y="0"/>
                </a:lnTo>
                <a:lnTo>
                  <a:pt x="378178" y="0"/>
                </a:lnTo>
                <a:lnTo>
                  <a:pt x="378178" y="411137"/>
                </a:lnTo>
                <a:lnTo>
                  <a:pt x="0" y="411137"/>
                </a:lnTo>
              </a:path>
              <a:path w="3004184" h="411479">
                <a:moveTo>
                  <a:pt x="378178" y="411137"/>
                </a:moveTo>
                <a:lnTo>
                  <a:pt x="378178" y="0"/>
                </a:lnTo>
                <a:lnTo>
                  <a:pt x="756357" y="0"/>
                </a:lnTo>
                <a:lnTo>
                  <a:pt x="756357" y="411137"/>
                </a:lnTo>
                <a:lnTo>
                  <a:pt x="378178" y="411137"/>
                </a:lnTo>
              </a:path>
              <a:path w="3004184" h="411479">
                <a:moveTo>
                  <a:pt x="756357" y="411137"/>
                </a:moveTo>
                <a:lnTo>
                  <a:pt x="756357" y="0"/>
                </a:lnTo>
                <a:lnTo>
                  <a:pt x="1123797" y="0"/>
                </a:lnTo>
                <a:lnTo>
                  <a:pt x="1123797" y="411137"/>
                </a:lnTo>
                <a:lnTo>
                  <a:pt x="756357" y="411137"/>
                </a:lnTo>
              </a:path>
              <a:path w="3004184" h="411479">
                <a:moveTo>
                  <a:pt x="1123797" y="411137"/>
                </a:moveTo>
                <a:lnTo>
                  <a:pt x="1123797" y="0"/>
                </a:lnTo>
                <a:lnTo>
                  <a:pt x="1501889" y="0"/>
                </a:lnTo>
                <a:lnTo>
                  <a:pt x="1501889" y="411137"/>
                </a:lnTo>
                <a:lnTo>
                  <a:pt x="1123797" y="411137"/>
                </a:lnTo>
              </a:path>
              <a:path w="3004184" h="411479">
                <a:moveTo>
                  <a:pt x="1501889" y="411137"/>
                </a:moveTo>
                <a:lnTo>
                  <a:pt x="1501889" y="0"/>
                </a:lnTo>
                <a:lnTo>
                  <a:pt x="1880126" y="0"/>
                </a:lnTo>
                <a:lnTo>
                  <a:pt x="1880126" y="411137"/>
                </a:lnTo>
                <a:lnTo>
                  <a:pt x="1501889" y="411137"/>
                </a:lnTo>
              </a:path>
              <a:path w="3004184" h="411479">
                <a:moveTo>
                  <a:pt x="1880126" y="411137"/>
                </a:moveTo>
                <a:lnTo>
                  <a:pt x="1880126" y="0"/>
                </a:lnTo>
                <a:lnTo>
                  <a:pt x="2258218" y="0"/>
                </a:lnTo>
                <a:lnTo>
                  <a:pt x="2258218" y="411137"/>
                </a:lnTo>
                <a:lnTo>
                  <a:pt x="1880126" y="411137"/>
                </a:lnTo>
              </a:path>
              <a:path w="3004184" h="411479">
                <a:moveTo>
                  <a:pt x="2258218" y="411137"/>
                </a:moveTo>
                <a:lnTo>
                  <a:pt x="2258218" y="0"/>
                </a:lnTo>
                <a:lnTo>
                  <a:pt x="2625644" y="0"/>
                </a:lnTo>
                <a:lnTo>
                  <a:pt x="2625644" y="411137"/>
                </a:lnTo>
                <a:lnTo>
                  <a:pt x="2258218" y="411137"/>
                </a:lnTo>
              </a:path>
              <a:path w="3004184" h="411479">
                <a:moveTo>
                  <a:pt x="2625644" y="411137"/>
                </a:moveTo>
                <a:lnTo>
                  <a:pt x="2625644" y="0"/>
                </a:lnTo>
                <a:lnTo>
                  <a:pt x="3003736" y="0"/>
                </a:lnTo>
                <a:lnTo>
                  <a:pt x="3003736" y="411137"/>
                </a:lnTo>
                <a:lnTo>
                  <a:pt x="2625644" y="411137"/>
                </a:lnTo>
              </a:path>
            </a:pathLst>
          </a:custGeom>
          <a:ln w="108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2" name="object 302"/>
          <p:cNvSpPr txBox="1"/>
          <p:nvPr/>
        </p:nvSpPr>
        <p:spPr>
          <a:xfrm>
            <a:off x="8305496" y="4504764"/>
            <a:ext cx="243840" cy="21159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AT02A 0,5 RW</a:t>
            </a:r>
          </a:p>
        </p:txBody>
      </p:sp>
      <p:sp>
        <p:nvSpPr>
          <p:cNvPr id="303" name="object 303"/>
          <p:cNvSpPr txBox="1"/>
          <p:nvPr/>
        </p:nvSpPr>
        <p:spPr>
          <a:xfrm>
            <a:off x="8620948" y="4536971"/>
            <a:ext cx="361784" cy="217367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4" name="object 304"/>
          <p:cNvSpPr txBox="1"/>
          <p:nvPr/>
        </p:nvSpPr>
        <p:spPr>
          <a:xfrm>
            <a:off x="8996668" y="4531515"/>
            <a:ext cx="357464" cy="217367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5" name="object 305"/>
          <p:cNvSpPr txBox="1"/>
          <p:nvPr/>
        </p:nvSpPr>
        <p:spPr>
          <a:xfrm>
            <a:off x="9442587" y="4489717"/>
            <a:ext cx="610870" cy="333424"/>
          </a:xfrm>
          <a:prstGeom prst="rect">
            <a:avLst/>
          </a:prstGeom>
        </p:spPr>
        <p:txBody>
          <a:bodyPr vert="horz" wrap="square" lIns="0" tIns="33019" rIns="0" bIns="0" rtlCol="0">
            <a:spAutoFit/>
          </a:bodyPr>
          <a:lstStyle/>
          <a:p>
            <a:pPr algn="ctr">
              <a:tabLst>
                <a:tab pos="412750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CHP-1	CLP-1</a:t>
            </a:r>
          </a:p>
          <a:p>
            <a:pPr algn="ctr">
              <a:tabLst>
                <a:tab pos="41719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41719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LgR	LgL</a:t>
            </a:r>
          </a:p>
        </p:txBody>
      </p:sp>
      <p:sp>
        <p:nvSpPr>
          <p:cNvPr id="306" name="object 306"/>
          <p:cNvSpPr txBox="1"/>
          <p:nvPr/>
        </p:nvSpPr>
        <p:spPr>
          <a:xfrm>
            <a:off x="10190361" y="4515882"/>
            <a:ext cx="241935" cy="31162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AT206 </a:t>
            </a:r>
          </a:p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307" name="object 307"/>
          <p:cNvSpPr txBox="1"/>
          <p:nvPr/>
        </p:nvSpPr>
        <p:spPr>
          <a:xfrm>
            <a:off x="10553299" y="4490490"/>
            <a:ext cx="252915" cy="33086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AT08</a:t>
            </a:r>
          </a:p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1,25</a:t>
            </a:r>
            <a:endParaRPr lang="ru-RU" sz="7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RB</a:t>
            </a:r>
          </a:p>
        </p:txBody>
      </p:sp>
      <p:sp>
        <p:nvSpPr>
          <p:cNvPr id="308" name="object 308"/>
          <p:cNvSpPr txBox="1"/>
          <p:nvPr/>
        </p:nvSpPr>
        <p:spPr>
          <a:xfrm>
            <a:off x="7844739" y="4486158"/>
            <a:ext cx="426720" cy="330860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DT03C</a:t>
            </a:r>
          </a:p>
          <a:p>
            <a:pPr algn="ctr">
              <a:tabLst>
                <a:tab pos="213360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1,25</a:t>
            </a:r>
          </a:p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310" name="object 310"/>
          <p:cNvSpPr txBox="1"/>
          <p:nvPr/>
        </p:nvSpPr>
        <p:spPr>
          <a:xfrm>
            <a:off x="8234972" y="4874827"/>
            <a:ext cx="375179" cy="91692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 IG1</a:t>
            </a:r>
          </a:p>
        </p:txBody>
      </p:sp>
      <p:sp>
        <p:nvSpPr>
          <p:cNvPr id="311" name="object 311"/>
          <p:cNvSpPr txBox="1"/>
          <p:nvPr/>
        </p:nvSpPr>
        <p:spPr>
          <a:xfrm>
            <a:off x="9341545" y="4871216"/>
            <a:ext cx="371110" cy="93231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ru-RU" sz="300" kern="0" dirty="0">
                <a:latin typeface="Arial Narrow" panose="020B0606020202030204" pitchFamily="34" charset="0"/>
                <a:cs typeface="Arial"/>
              </a:rPr>
              <a:t> CAN-H шины </a:t>
            </a:r>
            <a:br>
              <a:rPr lang="ru-RU" sz="300" kern="0" dirty="0">
                <a:latin typeface="Arial Narrow" panose="020B0606020202030204" pitchFamily="34" charset="0"/>
                <a:cs typeface="Arial"/>
              </a:rPr>
            </a:br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CAN-привод</a:t>
            </a:r>
          </a:p>
        </p:txBody>
      </p:sp>
      <p:grpSp>
        <p:nvGrpSpPr>
          <p:cNvPr id="314" name="object 314"/>
          <p:cNvGrpSpPr/>
          <p:nvPr/>
        </p:nvGrpSpPr>
        <p:grpSpPr>
          <a:xfrm>
            <a:off x="7247589" y="3737895"/>
            <a:ext cx="4128135" cy="1558290"/>
            <a:chOff x="7247589" y="3737895"/>
            <a:chExt cx="4128135" cy="1558290"/>
          </a:xfrm>
        </p:grpSpPr>
        <p:pic>
          <p:nvPicPr>
            <p:cNvPr id="315" name="object 315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7712213" y="4430308"/>
              <a:ext cx="151275" cy="183933"/>
            </a:xfrm>
            <a:prstGeom prst="rect">
              <a:avLst/>
            </a:prstGeom>
          </p:spPr>
        </p:pic>
        <p:sp>
          <p:nvSpPr>
            <p:cNvPr id="316" name="object 316"/>
            <p:cNvSpPr/>
            <p:nvPr/>
          </p:nvSpPr>
          <p:spPr>
            <a:xfrm>
              <a:off x="7717624" y="4359984"/>
              <a:ext cx="3338829" cy="606425"/>
            </a:xfrm>
            <a:custGeom>
              <a:avLst/>
              <a:gdLst/>
              <a:ahLst/>
              <a:cxnLst/>
              <a:rect l="l" t="t" r="r" b="b"/>
              <a:pathLst>
                <a:path w="3338829" h="606425">
                  <a:moveTo>
                    <a:pt x="0" y="432780"/>
                  </a:moveTo>
                  <a:lnTo>
                    <a:pt x="0" y="573428"/>
                  </a:lnTo>
                  <a:lnTo>
                    <a:pt x="0" y="584250"/>
                  </a:lnTo>
                  <a:lnTo>
                    <a:pt x="10796" y="595071"/>
                  </a:lnTo>
                  <a:lnTo>
                    <a:pt x="21607" y="595071"/>
                  </a:lnTo>
                  <a:lnTo>
                    <a:pt x="43214" y="605892"/>
                  </a:lnTo>
                  <a:lnTo>
                    <a:pt x="75632" y="605892"/>
                  </a:lnTo>
                  <a:lnTo>
                    <a:pt x="3122714" y="605892"/>
                  </a:lnTo>
                  <a:lnTo>
                    <a:pt x="3155002" y="605892"/>
                  </a:lnTo>
                  <a:lnTo>
                    <a:pt x="3176624" y="595071"/>
                  </a:lnTo>
                  <a:lnTo>
                    <a:pt x="3209056" y="584250"/>
                  </a:lnTo>
                  <a:lnTo>
                    <a:pt x="3241489" y="573428"/>
                  </a:lnTo>
                  <a:lnTo>
                    <a:pt x="3263111" y="551786"/>
                  </a:lnTo>
                  <a:lnTo>
                    <a:pt x="3284732" y="530157"/>
                  </a:lnTo>
                  <a:lnTo>
                    <a:pt x="3306354" y="508515"/>
                  </a:lnTo>
                  <a:lnTo>
                    <a:pt x="3317165" y="476051"/>
                  </a:lnTo>
                  <a:lnTo>
                    <a:pt x="3327976" y="454423"/>
                  </a:lnTo>
                  <a:lnTo>
                    <a:pt x="3338787" y="421959"/>
                  </a:lnTo>
                  <a:lnTo>
                    <a:pt x="3338787" y="389495"/>
                  </a:lnTo>
                  <a:lnTo>
                    <a:pt x="3338787" y="292117"/>
                  </a:lnTo>
                  <a:lnTo>
                    <a:pt x="3338787" y="259668"/>
                  </a:lnTo>
                  <a:lnTo>
                    <a:pt x="3327976" y="227204"/>
                  </a:lnTo>
                  <a:lnTo>
                    <a:pt x="3317165" y="205561"/>
                  </a:lnTo>
                  <a:lnTo>
                    <a:pt x="3306354" y="173112"/>
                  </a:lnTo>
                  <a:lnTo>
                    <a:pt x="3284732" y="151469"/>
                  </a:lnTo>
                  <a:lnTo>
                    <a:pt x="3263111" y="129826"/>
                  </a:lnTo>
                  <a:lnTo>
                    <a:pt x="3241489" y="108198"/>
                  </a:lnTo>
                  <a:lnTo>
                    <a:pt x="3209056" y="97377"/>
                  </a:lnTo>
                  <a:lnTo>
                    <a:pt x="3176624" y="86556"/>
                  </a:lnTo>
                  <a:lnTo>
                    <a:pt x="3155002" y="75734"/>
                  </a:lnTo>
                  <a:lnTo>
                    <a:pt x="3122714" y="75734"/>
                  </a:lnTo>
                  <a:lnTo>
                    <a:pt x="518633" y="75734"/>
                  </a:lnTo>
                </a:path>
                <a:path w="3338829" h="606425">
                  <a:moveTo>
                    <a:pt x="162076" y="75734"/>
                  </a:moveTo>
                  <a:lnTo>
                    <a:pt x="140454" y="75734"/>
                  </a:lnTo>
                </a:path>
                <a:path w="3338829" h="606425">
                  <a:moveTo>
                    <a:pt x="162076" y="10821"/>
                  </a:moveTo>
                  <a:lnTo>
                    <a:pt x="162076" y="97377"/>
                  </a:lnTo>
                  <a:lnTo>
                    <a:pt x="162076" y="10821"/>
                  </a:lnTo>
                </a:path>
                <a:path w="3338829" h="606425">
                  <a:moveTo>
                    <a:pt x="162076" y="75734"/>
                  </a:moveTo>
                  <a:lnTo>
                    <a:pt x="162076" y="64913"/>
                  </a:lnTo>
                  <a:lnTo>
                    <a:pt x="162076" y="21642"/>
                  </a:lnTo>
                </a:path>
                <a:path w="3338829" h="606425">
                  <a:moveTo>
                    <a:pt x="75632" y="0"/>
                  </a:moveTo>
                  <a:lnTo>
                    <a:pt x="140454" y="0"/>
                  </a:lnTo>
                </a:path>
                <a:path w="3338829" h="606425">
                  <a:moveTo>
                    <a:pt x="518633" y="0"/>
                  </a:moveTo>
                  <a:lnTo>
                    <a:pt x="3122714" y="0"/>
                  </a:lnTo>
                </a:path>
                <a:path w="3338829" h="606425">
                  <a:moveTo>
                    <a:pt x="140454" y="0"/>
                  </a:moveTo>
                  <a:lnTo>
                    <a:pt x="270113" y="0"/>
                  </a:lnTo>
                  <a:lnTo>
                    <a:pt x="399786" y="0"/>
                  </a:lnTo>
                  <a:lnTo>
                    <a:pt x="518633" y="0"/>
                  </a:lnTo>
                </a:path>
                <a:path w="3338829" h="606425">
                  <a:moveTo>
                    <a:pt x="162076" y="21642"/>
                  </a:moveTo>
                  <a:lnTo>
                    <a:pt x="162076" y="10821"/>
                  </a:lnTo>
                  <a:lnTo>
                    <a:pt x="151265" y="0"/>
                  </a:lnTo>
                  <a:lnTo>
                    <a:pt x="140454" y="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7" name="object 317"/>
            <p:cNvSpPr/>
            <p:nvPr/>
          </p:nvSpPr>
          <p:spPr>
            <a:xfrm>
              <a:off x="7858078" y="43599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8" name="object 318"/>
            <p:cNvSpPr/>
            <p:nvPr/>
          </p:nvSpPr>
          <p:spPr>
            <a:xfrm>
              <a:off x="7793256" y="4359984"/>
              <a:ext cx="86995" cy="22225"/>
            </a:xfrm>
            <a:custGeom>
              <a:avLst/>
              <a:gdLst/>
              <a:ahLst/>
              <a:cxnLst/>
              <a:rect l="l" t="t" r="r" b="b"/>
              <a:pathLst>
                <a:path w="86995" h="22225">
                  <a:moveTo>
                    <a:pt x="86443" y="21642"/>
                  </a:moveTo>
                  <a:lnTo>
                    <a:pt x="86443" y="10821"/>
                  </a:lnTo>
                  <a:lnTo>
                    <a:pt x="75632" y="0"/>
                  </a:lnTo>
                  <a:lnTo>
                    <a:pt x="64822" y="0"/>
                  </a:lnTo>
                </a:path>
                <a:path w="86995" h="22225">
                  <a:moveTo>
                    <a:pt x="86443" y="21642"/>
                  </a:moveTo>
                  <a:lnTo>
                    <a:pt x="86443" y="10821"/>
                  </a:lnTo>
                  <a:lnTo>
                    <a:pt x="75632" y="10821"/>
                  </a:lnTo>
                  <a:lnTo>
                    <a:pt x="64822" y="10821"/>
                  </a:lnTo>
                </a:path>
                <a:path w="86995" h="22225">
                  <a:moveTo>
                    <a:pt x="0" y="0"/>
                  </a:moveTo>
                  <a:lnTo>
                    <a:pt x="64822" y="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9" name="object 319"/>
            <p:cNvSpPr/>
            <p:nvPr/>
          </p:nvSpPr>
          <p:spPr>
            <a:xfrm>
              <a:off x="7793256" y="43599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0" name="object 320"/>
            <p:cNvSpPr/>
            <p:nvPr/>
          </p:nvSpPr>
          <p:spPr>
            <a:xfrm>
              <a:off x="7793256" y="4370805"/>
              <a:ext cx="65405" cy="0"/>
            </a:xfrm>
            <a:custGeom>
              <a:avLst/>
              <a:gdLst/>
              <a:ahLst/>
              <a:cxnLst/>
              <a:rect l="l" t="t" r="r" b="b"/>
              <a:pathLst>
                <a:path w="65404">
                  <a:moveTo>
                    <a:pt x="64822" y="0"/>
                  </a:moveTo>
                  <a:lnTo>
                    <a:pt x="0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1" name="object 321"/>
            <p:cNvSpPr/>
            <p:nvPr/>
          </p:nvSpPr>
          <p:spPr>
            <a:xfrm>
              <a:off x="7858078" y="43599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2" name="object 322"/>
            <p:cNvSpPr/>
            <p:nvPr/>
          </p:nvSpPr>
          <p:spPr>
            <a:xfrm>
              <a:off x="8236257" y="4370805"/>
              <a:ext cx="2604135" cy="0"/>
            </a:xfrm>
            <a:custGeom>
              <a:avLst/>
              <a:gdLst/>
              <a:ahLst/>
              <a:cxnLst/>
              <a:rect l="l" t="t" r="r" b="b"/>
              <a:pathLst>
                <a:path w="2604134">
                  <a:moveTo>
                    <a:pt x="2604080" y="0"/>
                  </a:moveTo>
                  <a:lnTo>
                    <a:pt x="0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3" name="object 323"/>
            <p:cNvSpPr/>
            <p:nvPr/>
          </p:nvSpPr>
          <p:spPr>
            <a:xfrm>
              <a:off x="10840337" y="43599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4" name="object 324"/>
            <p:cNvSpPr/>
            <p:nvPr/>
          </p:nvSpPr>
          <p:spPr>
            <a:xfrm>
              <a:off x="8236257" y="4359984"/>
              <a:ext cx="2604135" cy="0"/>
            </a:xfrm>
            <a:custGeom>
              <a:avLst/>
              <a:gdLst/>
              <a:ahLst/>
              <a:cxnLst/>
              <a:rect l="l" t="t" r="r" b="b"/>
              <a:pathLst>
                <a:path w="2604134">
                  <a:moveTo>
                    <a:pt x="0" y="0"/>
                  </a:moveTo>
                  <a:lnTo>
                    <a:pt x="2604080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5" name="object 325"/>
            <p:cNvSpPr/>
            <p:nvPr/>
          </p:nvSpPr>
          <p:spPr>
            <a:xfrm>
              <a:off x="8236257" y="435998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6" name="object 326"/>
            <p:cNvSpPr/>
            <p:nvPr/>
          </p:nvSpPr>
          <p:spPr>
            <a:xfrm>
              <a:off x="7641976" y="4370805"/>
              <a:ext cx="3198495" cy="660400"/>
            </a:xfrm>
            <a:custGeom>
              <a:avLst/>
              <a:gdLst/>
              <a:ahLst/>
              <a:cxnLst/>
              <a:rect l="l" t="t" r="r" b="b"/>
              <a:pathLst>
                <a:path w="3198495" h="660400">
                  <a:moveTo>
                    <a:pt x="216102" y="43270"/>
                  </a:moveTo>
                  <a:lnTo>
                    <a:pt x="216102" y="0"/>
                  </a:lnTo>
                  <a:lnTo>
                    <a:pt x="151280" y="0"/>
                  </a:lnTo>
                  <a:lnTo>
                    <a:pt x="151280" y="43270"/>
                  </a:lnTo>
                  <a:lnTo>
                    <a:pt x="216102" y="43270"/>
                  </a:lnTo>
                </a:path>
                <a:path w="3198495" h="660400">
                  <a:moveTo>
                    <a:pt x="594281" y="0"/>
                  </a:moveTo>
                  <a:lnTo>
                    <a:pt x="594281" y="43270"/>
                  </a:lnTo>
                  <a:lnTo>
                    <a:pt x="3198361" y="43270"/>
                  </a:lnTo>
                  <a:lnTo>
                    <a:pt x="3198361" y="0"/>
                  </a:lnTo>
                  <a:lnTo>
                    <a:pt x="594281" y="0"/>
                  </a:lnTo>
                </a:path>
                <a:path w="3198495" h="660400">
                  <a:moveTo>
                    <a:pt x="237723" y="10821"/>
                  </a:moveTo>
                  <a:lnTo>
                    <a:pt x="237723" y="0"/>
                  </a:lnTo>
                  <a:lnTo>
                    <a:pt x="226913" y="0"/>
                  </a:lnTo>
                  <a:lnTo>
                    <a:pt x="216102" y="0"/>
                  </a:lnTo>
                </a:path>
                <a:path w="3198495" h="660400">
                  <a:moveTo>
                    <a:pt x="216102" y="43270"/>
                  </a:moveTo>
                  <a:lnTo>
                    <a:pt x="216102" y="0"/>
                  </a:lnTo>
                </a:path>
                <a:path w="3198495" h="660400">
                  <a:moveTo>
                    <a:pt x="237723" y="54092"/>
                  </a:moveTo>
                  <a:lnTo>
                    <a:pt x="237723" y="43270"/>
                  </a:lnTo>
                  <a:lnTo>
                    <a:pt x="226913" y="43270"/>
                  </a:lnTo>
                  <a:lnTo>
                    <a:pt x="216102" y="43270"/>
                  </a:lnTo>
                </a:path>
                <a:path w="3198495" h="660400">
                  <a:moveTo>
                    <a:pt x="237723" y="10821"/>
                  </a:moveTo>
                  <a:lnTo>
                    <a:pt x="237723" y="54092"/>
                  </a:lnTo>
                </a:path>
                <a:path w="3198495" h="660400">
                  <a:moveTo>
                    <a:pt x="216102" y="64913"/>
                  </a:moveTo>
                  <a:lnTo>
                    <a:pt x="216102" y="43270"/>
                  </a:lnTo>
                </a:path>
                <a:path w="3198495" h="660400">
                  <a:moveTo>
                    <a:pt x="237723" y="54092"/>
                  </a:moveTo>
                  <a:lnTo>
                    <a:pt x="237723" y="43270"/>
                  </a:lnTo>
                  <a:lnTo>
                    <a:pt x="226913" y="43270"/>
                  </a:lnTo>
                  <a:lnTo>
                    <a:pt x="216102" y="43270"/>
                  </a:lnTo>
                </a:path>
                <a:path w="3198495" h="660400">
                  <a:moveTo>
                    <a:pt x="237723" y="54092"/>
                  </a:moveTo>
                  <a:lnTo>
                    <a:pt x="237723" y="64913"/>
                  </a:lnTo>
                  <a:lnTo>
                    <a:pt x="216102" y="64913"/>
                  </a:lnTo>
                </a:path>
                <a:path w="3198495" h="660400">
                  <a:moveTo>
                    <a:pt x="151280" y="43270"/>
                  </a:moveTo>
                  <a:lnTo>
                    <a:pt x="216102" y="43270"/>
                  </a:lnTo>
                </a:path>
                <a:path w="3198495" h="660400">
                  <a:moveTo>
                    <a:pt x="151280" y="43270"/>
                  </a:moveTo>
                  <a:lnTo>
                    <a:pt x="151280" y="64913"/>
                  </a:lnTo>
                </a:path>
                <a:path w="3198495" h="660400">
                  <a:moveTo>
                    <a:pt x="216102" y="64913"/>
                  </a:moveTo>
                  <a:lnTo>
                    <a:pt x="151280" y="64913"/>
                  </a:lnTo>
                </a:path>
                <a:path w="3198495" h="660400">
                  <a:moveTo>
                    <a:pt x="216102" y="64913"/>
                  </a:moveTo>
                  <a:lnTo>
                    <a:pt x="216102" y="43270"/>
                  </a:lnTo>
                </a:path>
                <a:path w="3198495" h="660400">
                  <a:moveTo>
                    <a:pt x="3198361" y="64913"/>
                  </a:moveTo>
                  <a:lnTo>
                    <a:pt x="594281" y="64913"/>
                  </a:lnTo>
                </a:path>
                <a:path w="3198495" h="660400">
                  <a:moveTo>
                    <a:pt x="3198361" y="64913"/>
                  </a:moveTo>
                  <a:lnTo>
                    <a:pt x="3198361" y="43270"/>
                  </a:lnTo>
                </a:path>
                <a:path w="3198495" h="660400">
                  <a:moveTo>
                    <a:pt x="594281" y="43270"/>
                  </a:moveTo>
                  <a:lnTo>
                    <a:pt x="3198361" y="43270"/>
                  </a:lnTo>
                </a:path>
                <a:path w="3198495" h="660400">
                  <a:moveTo>
                    <a:pt x="594281" y="43270"/>
                  </a:moveTo>
                  <a:lnTo>
                    <a:pt x="594281" y="64913"/>
                  </a:lnTo>
                </a:path>
                <a:path w="3198495" h="660400">
                  <a:moveTo>
                    <a:pt x="151280" y="64913"/>
                  </a:moveTo>
                  <a:lnTo>
                    <a:pt x="118861" y="64913"/>
                  </a:lnTo>
                  <a:lnTo>
                    <a:pt x="97254" y="64913"/>
                  </a:lnTo>
                  <a:lnTo>
                    <a:pt x="86443" y="43270"/>
                  </a:lnTo>
                </a:path>
                <a:path w="3198495" h="660400">
                  <a:moveTo>
                    <a:pt x="151280" y="43270"/>
                  </a:moveTo>
                  <a:lnTo>
                    <a:pt x="118861" y="43270"/>
                  </a:lnTo>
                  <a:lnTo>
                    <a:pt x="86443" y="43270"/>
                  </a:lnTo>
                </a:path>
                <a:path w="3198495" h="660400">
                  <a:moveTo>
                    <a:pt x="151280" y="43270"/>
                  </a:moveTo>
                  <a:lnTo>
                    <a:pt x="151280" y="64913"/>
                  </a:lnTo>
                </a:path>
                <a:path w="3198495" h="660400">
                  <a:moveTo>
                    <a:pt x="97254" y="64913"/>
                  </a:moveTo>
                  <a:lnTo>
                    <a:pt x="86443" y="75734"/>
                  </a:lnTo>
                  <a:lnTo>
                    <a:pt x="75647" y="86556"/>
                  </a:lnTo>
                  <a:lnTo>
                    <a:pt x="75647" y="97377"/>
                  </a:lnTo>
                  <a:lnTo>
                    <a:pt x="54025" y="97377"/>
                  </a:lnTo>
                </a:path>
                <a:path w="3198495" h="660400">
                  <a:moveTo>
                    <a:pt x="86443" y="43270"/>
                  </a:moveTo>
                  <a:lnTo>
                    <a:pt x="75647" y="54092"/>
                  </a:lnTo>
                  <a:lnTo>
                    <a:pt x="64836" y="64913"/>
                  </a:lnTo>
                  <a:lnTo>
                    <a:pt x="54025" y="86556"/>
                  </a:lnTo>
                  <a:lnTo>
                    <a:pt x="54025" y="97377"/>
                  </a:lnTo>
                </a:path>
                <a:path w="3198495" h="660400">
                  <a:moveTo>
                    <a:pt x="86443" y="43270"/>
                  </a:moveTo>
                  <a:lnTo>
                    <a:pt x="97254" y="64913"/>
                  </a:lnTo>
                </a:path>
                <a:path w="3198495" h="660400">
                  <a:moveTo>
                    <a:pt x="54025" y="562607"/>
                  </a:moveTo>
                  <a:lnTo>
                    <a:pt x="75647" y="562607"/>
                  </a:lnTo>
                </a:path>
                <a:path w="3198495" h="660400">
                  <a:moveTo>
                    <a:pt x="75647" y="421959"/>
                  </a:moveTo>
                  <a:lnTo>
                    <a:pt x="75647" y="562607"/>
                  </a:lnTo>
                </a:path>
                <a:path w="3198495" h="660400">
                  <a:moveTo>
                    <a:pt x="64836" y="421959"/>
                  </a:moveTo>
                  <a:lnTo>
                    <a:pt x="75647" y="421959"/>
                  </a:lnTo>
                </a:path>
                <a:path w="3198495" h="660400">
                  <a:moveTo>
                    <a:pt x="64836" y="238025"/>
                  </a:moveTo>
                  <a:lnTo>
                    <a:pt x="64836" y="421959"/>
                  </a:lnTo>
                </a:path>
                <a:path w="3198495" h="660400">
                  <a:moveTo>
                    <a:pt x="75647" y="238025"/>
                  </a:moveTo>
                  <a:lnTo>
                    <a:pt x="64836" y="238025"/>
                  </a:lnTo>
                </a:path>
                <a:path w="3198495" h="660400">
                  <a:moveTo>
                    <a:pt x="75647" y="97377"/>
                  </a:moveTo>
                  <a:lnTo>
                    <a:pt x="75647" y="238025"/>
                  </a:lnTo>
                </a:path>
                <a:path w="3198495" h="660400">
                  <a:moveTo>
                    <a:pt x="75647" y="97377"/>
                  </a:moveTo>
                  <a:lnTo>
                    <a:pt x="54025" y="97377"/>
                  </a:lnTo>
                </a:path>
                <a:path w="3198495" h="660400">
                  <a:moveTo>
                    <a:pt x="54025" y="562607"/>
                  </a:moveTo>
                  <a:lnTo>
                    <a:pt x="54025" y="97377"/>
                  </a:lnTo>
                </a:path>
                <a:path w="3198495" h="660400">
                  <a:moveTo>
                    <a:pt x="0" y="97377"/>
                  </a:moveTo>
                  <a:lnTo>
                    <a:pt x="0" y="562607"/>
                  </a:lnTo>
                  <a:lnTo>
                    <a:pt x="54025" y="562607"/>
                  </a:lnTo>
                  <a:lnTo>
                    <a:pt x="54025" y="97377"/>
                  </a:lnTo>
                  <a:lnTo>
                    <a:pt x="0" y="97377"/>
                  </a:lnTo>
                </a:path>
                <a:path w="3198495" h="660400">
                  <a:moveTo>
                    <a:pt x="0" y="562607"/>
                  </a:moveTo>
                  <a:lnTo>
                    <a:pt x="0" y="97377"/>
                  </a:lnTo>
                  <a:lnTo>
                    <a:pt x="0" y="562607"/>
                  </a:lnTo>
                  <a:lnTo>
                    <a:pt x="10810" y="584250"/>
                  </a:lnTo>
                  <a:lnTo>
                    <a:pt x="10810" y="605892"/>
                  </a:lnTo>
                  <a:lnTo>
                    <a:pt x="21621" y="616714"/>
                  </a:lnTo>
                  <a:lnTo>
                    <a:pt x="43229" y="638342"/>
                  </a:lnTo>
                  <a:lnTo>
                    <a:pt x="54025" y="649163"/>
                  </a:lnTo>
                  <a:lnTo>
                    <a:pt x="75647" y="649163"/>
                  </a:lnTo>
                  <a:lnTo>
                    <a:pt x="75647" y="659984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27" name="object 327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7636565" y="4927995"/>
              <a:ext cx="162109" cy="108205"/>
            </a:xfrm>
            <a:prstGeom prst="rect">
              <a:avLst/>
            </a:prstGeom>
          </p:spPr>
        </p:pic>
        <p:sp>
          <p:nvSpPr>
            <p:cNvPr id="328" name="object 328"/>
            <p:cNvSpPr/>
            <p:nvPr/>
          </p:nvSpPr>
          <p:spPr>
            <a:xfrm>
              <a:off x="7793256" y="4749479"/>
              <a:ext cx="3284854" cy="238125"/>
            </a:xfrm>
            <a:custGeom>
              <a:avLst/>
              <a:gdLst/>
              <a:ahLst/>
              <a:cxnLst/>
              <a:rect l="l" t="t" r="r" b="b"/>
              <a:pathLst>
                <a:path w="3284854" h="238125">
                  <a:moveTo>
                    <a:pt x="3047081" y="238040"/>
                  </a:moveTo>
                  <a:lnTo>
                    <a:pt x="0" y="238040"/>
                  </a:lnTo>
                </a:path>
                <a:path w="3284854" h="238125">
                  <a:moveTo>
                    <a:pt x="3047081" y="238040"/>
                  </a:moveTo>
                  <a:lnTo>
                    <a:pt x="3047081" y="216397"/>
                  </a:lnTo>
                </a:path>
                <a:path w="3284854" h="238125">
                  <a:moveTo>
                    <a:pt x="0" y="216397"/>
                  </a:moveTo>
                  <a:lnTo>
                    <a:pt x="3047081" y="216397"/>
                  </a:lnTo>
                  <a:lnTo>
                    <a:pt x="3079369" y="216397"/>
                  </a:lnTo>
                  <a:lnTo>
                    <a:pt x="3100991" y="205576"/>
                  </a:lnTo>
                  <a:lnTo>
                    <a:pt x="3133423" y="194754"/>
                  </a:lnTo>
                  <a:lnTo>
                    <a:pt x="3165856" y="183933"/>
                  </a:lnTo>
                  <a:lnTo>
                    <a:pt x="3187478" y="162290"/>
                  </a:lnTo>
                  <a:lnTo>
                    <a:pt x="3209100" y="140662"/>
                  </a:lnTo>
                  <a:lnTo>
                    <a:pt x="3230721" y="119020"/>
                  </a:lnTo>
                  <a:lnTo>
                    <a:pt x="3241532" y="86556"/>
                  </a:lnTo>
                  <a:lnTo>
                    <a:pt x="3252343" y="64927"/>
                  </a:lnTo>
                  <a:lnTo>
                    <a:pt x="3263154" y="32463"/>
                  </a:lnTo>
                  <a:lnTo>
                    <a:pt x="3263154" y="0"/>
                  </a:lnTo>
                  <a:lnTo>
                    <a:pt x="3284776" y="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29" name="object 329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0834926" y="4646684"/>
              <a:ext cx="248518" cy="346247"/>
            </a:xfrm>
            <a:prstGeom prst="rect">
              <a:avLst/>
            </a:prstGeom>
          </p:spPr>
        </p:pic>
        <p:sp>
          <p:nvSpPr>
            <p:cNvPr id="330" name="object 330"/>
            <p:cNvSpPr/>
            <p:nvPr/>
          </p:nvSpPr>
          <p:spPr>
            <a:xfrm>
              <a:off x="7490710" y="4359984"/>
              <a:ext cx="3641725" cy="389890"/>
            </a:xfrm>
            <a:custGeom>
              <a:avLst/>
              <a:gdLst/>
              <a:ahLst/>
              <a:cxnLst/>
              <a:rect l="l" t="t" r="r" b="b"/>
              <a:pathLst>
                <a:path w="3641725" h="389889">
                  <a:moveTo>
                    <a:pt x="3565700" y="389495"/>
                  </a:moveTo>
                  <a:lnTo>
                    <a:pt x="3565700" y="292117"/>
                  </a:lnTo>
                  <a:lnTo>
                    <a:pt x="3565700" y="259668"/>
                  </a:lnTo>
                  <a:lnTo>
                    <a:pt x="3554889" y="227204"/>
                  </a:lnTo>
                  <a:lnTo>
                    <a:pt x="3544078" y="205561"/>
                  </a:lnTo>
                  <a:lnTo>
                    <a:pt x="3533267" y="173112"/>
                  </a:lnTo>
                  <a:lnTo>
                    <a:pt x="3511646" y="151469"/>
                  </a:lnTo>
                  <a:lnTo>
                    <a:pt x="3490024" y="129826"/>
                  </a:lnTo>
                  <a:lnTo>
                    <a:pt x="3468402" y="108198"/>
                  </a:lnTo>
                  <a:lnTo>
                    <a:pt x="3435969" y="97377"/>
                  </a:lnTo>
                  <a:lnTo>
                    <a:pt x="3403537" y="86556"/>
                  </a:lnTo>
                  <a:lnTo>
                    <a:pt x="3381915" y="75734"/>
                  </a:lnTo>
                  <a:lnTo>
                    <a:pt x="3349627" y="75734"/>
                  </a:lnTo>
                  <a:lnTo>
                    <a:pt x="3349627" y="54092"/>
                  </a:lnTo>
                </a:path>
                <a:path w="3641725" h="389889">
                  <a:moveTo>
                    <a:pt x="3587322" y="292117"/>
                  </a:moveTo>
                  <a:lnTo>
                    <a:pt x="3587322" y="259668"/>
                  </a:lnTo>
                  <a:lnTo>
                    <a:pt x="3576511" y="227204"/>
                  </a:lnTo>
                  <a:lnTo>
                    <a:pt x="3565700" y="205561"/>
                  </a:lnTo>
                  <a:lnTo>
                    <a:pt x="3554889" y="173112"/>
                  </a:lnTo>
                  <a:lnTo>
                    <a:pt x="3533267" y="151469"/>
                  </a:lnTo>
                  <a:lnTo>
                    <a:pt x="3511646" y="119005"/>
                  </a:lnTo>
                  <a:lnTo>
                    <a:pt x="3490024" y="97377"/>
                  </a:lnTo>
                  <a:lnTo>
                    <a:pt x="3468402" y="86556"/>
                  </a:lnTo>
                  <a:lnTo>
                    <a:pt x="3435969" y="64913"/>
                  </a:lnTo>
                  <a:lnTo>
                    <a:pt x="3403537" y="64913"/>
                  </a:lnTo>
                  <a:lnTo>
                    <a:pt x="3381915" y="54092"/>
                  </a:lnTo>
                  <a:lnTo>
                    <a:pt x="3349627" y="54092"/>
                  </a:lnTo>
                </a:path>
                <a:path w="3641725" h="389889">
                  <a:moveTo>
                    <a:pt x="3587322" y="292117"/>
                  </a:moveTo>
                  <a:lnTo>
                    <a:pt x="3565700" y="292117"/>
                  </a:lnTo>
                </a:path>
                <a:path w="3641725" h="389889">
                  <a:moveTo>
                    <a:pt x="3630565" y="292117"/>
                  </a:moveTo>
                  <a:lnTo>
                    <a:pt x="3630565" y="259668"/>
                  </a:lnTo>
                  <a:lnTo>
                    <a:pt x="3619754" y="227204"/>
                  </a:lnTo>
                  <a:lnTo>
                    <a:pt x="3608943" y="194754"/>
                  </a:lnTo>
                  <a:lnTo>
                    <a:pt x="3598133" y="162290"/>
                  </a:lnTo>
                  <a:lnTo>
                    <a:pt x="3576511" y="129826"/>
                  </a:lnTo>
                  <a:lnTo>
                    <a:pt x="3554889" y="108198"/>
                  </a:lnTo>
                  <a:lnTo>
                    <a:pt x="3533267" y="75734"/>
                  </a:lnTo>
                  <a:lnTo>
                    <a:pt x="3511646" y="54092"/>
                  </a:lnTo>
                  <a:lnTo>
                    <a:pt x="3479213" y="43270"/>
                  </a:lnTo>
                  <a:lnTo>
                    <a:pt x="3446780" y="21642"/>
                  </a:lnTo>
                  <a:lnTo>
                    <a:pt x="3414348" y="10821"/>
                  </a:lnTo>
                  <a:lnTo>
                    <a:pt x="3381915" y="10821"/>
                  </a:lnTo>
                  <a:lnTo>
                    <a:pt x="3349627" y="10821"/>
                  </a:lnTo>
                </a:path>
                <a:path w="3641725" h="389889">
                  <a:moveTo>
                    <a:pt x="3630565" y="292117"/>
                  </a:moveTo>
                  <a:lnTo>
                    <a:pt x="3587322" y="292117"/>
                  </a:lnTo>
                  <a:lnTo>
                    <a:pt x="3587322" y="259668"/>
                  </a:lnTo>
                  <a:lnTo>
                    <a:pt x="3576511" y="227204"/>
                  </a:lnTo>
                  <a:lnTo>
                    <a:pt x="3565700" y="205561"/>
                  </a:lnTo>
                  <a:lnTo>
                    <a:pt x="3554889" y="173112"/>
                  </a:lnTo>
                  <a:lnTo>
                    <a:pt x="3533267" y="151469"/>
                  </a:lnTo>
                  <a:lnTo>
                    <a:pt x="3511646" y="119005"/>
                  </a:lnTo>
                  <a:lnTo>
                    <a:pt x="3490024" y="97377"/>
                  </a:lnTo>
                  <a:lnTo>
                    <a:pt x="3468402" y="86556"/>
                  </a:lnTo>
                  <a:lnTo>
                    <a:pt x="3435969" y="64913"/>
                  </a:lnTo>
                  <a:lnTo>
                    <a:pt x="3403537" y="64913"/>
                  </a:lnTo>
                  <a:lnTo>
                    <a:pt x="3381915" y="54092"/>
                  </a:lnTo>
                  <a:lnTo>
                    <a:pt x="3349627" y="54092"/>
                  </a:lnTo>
                  <a:lnTo>
                    <a:pt x="3349627" y="10821"/>
                  </a:lnTo>
                </a:path>
                <a:path w="3641725" h="389889">
                  <a:moveTo>
                    <a:pt x="3630565" y="292117"/>
                  </a:moveTo>
                  <a:lnTo>
                    <a:pt x="3630565" y="259668"/>
                  </a:lnTo>
                  <a:lnTo>
                    <a:pt x="3619754" y="227204"/>
                  </a:lnTo>
                  <a:lnTo>
                    <a:pt x="3608943" y="194754"/>
                  </a:lnTo>
                  <a:lnTo>
                    <a:pt x="3598133" y="162290"/>
                  </a:lnTo>
                  <a:lnTo>
                    <a:pt x="3576511" y="129826"/>
                  </a:lnTo>
                  <a:lnTo>
                    <a:pt x="3554889" y="108198"/>
                  </a:lnTo>
                  <a:lnTo>
                    <a:pt x="3533267" y="75734"/>
                  </a:lnTo>
                  <a:lnTo>
                    <a:pt x="3511646" y="54092"/>
                  </a:lnTo>
                  <a:lnTo>
                    <a:pt x="3479213" y="43270"/>
                  </a:lnTo>
                  <a:lnTo>
                    <a:pt x="3446780" y="21642"/>
                  </a:lnTo>
                  <a:lnTo>
                    <a:pt x="3414348" y="10821"/>
                  </a:lnTo>
                  <a:lnTo>
                    <a:pt x="3381915" y="10821"/>
                  </a:lnTo>
                  <a:lnTo>
                    <a:pt x="3349627" y="10821"/>
                  </a:lnTo>
                  <a:lnTo>
                    <a:pt x="3349627" y="0"/>
                  </a:lnTo>
                </a:path>
                <a:path w="3641725" h="389889">
                  <a:moveTo>
                    <a:pt x="3641232" y="292117"/>
                  </a:moveTo>
                  <a:lnTo>
                    <a:pt x="3641232" y="259668"/>
                  </a:lnTo>
                  <a:lnTo>
                    <a:pt x="3630565" y="227204"/>
                  </a:lnTo>
                  <a:lnTo>
                    <a:pt x="3619754" y="183933"/>
                  </a:lnTo>
                  <a:lnTo>
                    <a:pt x="3608943" y="151469"/>
                  </a:lnTo>
                  <a:lnTo>
                    <a:pt x="3587322" y="129826"/>
                  </a:lnTo>
                  <a:lnTo>
                    <a:pt x="3565700" y="97377"/>
                  </a:lnTo>
                  <a:lnTo>
                    <a:pt x="3544078" y="75734"/>
                  </a:lnTo>
                  <a:lnTo>
                    <a:pt x="3511646" y="54092"/>
                  </a:lnTo>
                  <a:lnTo>
                    <a:pt x="3479213" y="32463"/>
                  </a:lnTo>
                  <a:lnTo>
                    <a:pt x="3446780" y="21642"/>
                  </a:lnTo>
                  <a:lnTo>
                    <a:pt x="3414348" y="10821"/>
                  </a:lnTo>
                  <a:lnTo>
                    <a:pt x="3381915" y="0"/>
                  </a:lnTo>
                  <a:lnTo>
                    <a:pt x="3349627" y="0"/>
                  </a:lnTo>
                </a:path>
                <a:path w="3641725" h="389889">
                  <a:moveTo>
                    <a:pt x="3641232" y="292117"/>
                  </a:moveTo>
                  <a:lnTo>
                    <a:pt x="3630565" y="292117"/>
                  </a:lnTo>
                </a:path>
                <a:path w="3641725" h="389889">
                  <a:moveTo>
                    <a:pt x="3641232" y="292117"/>
                  </a:moveTo>
                  <a:lnTo>
                    <a:pt x="3641232" y="259668"/>
                  </a:lnTo>
                  <a:lnTo>
                    <a:pt x="3630565" y="227204"/>
                  </a:lnTo>
                  <a:lnTo>
                    <a:pt x="3619754" y="183933"/>
                  </a:lnTo>
                  <a:lnTo>
                    <a:pt x="3608943" y="151469"/>
                  </a:lnTo>
                  <a:lnTo>
                    <a:pt x="3587322" y="129826"/>
                  </a:lnTo>
                  <a:lnTo>
                    <a:pt x="3565700" y="97377"/>
                  </a:lnTo>
                  <a:lnTo>
                    <a:pt x="3544078" y="75734"/>
                  </a:lnTo>
                  <a:lnTo>
                    <a:pt x="3511646" y="54092"/>
                  </a:lnTo>
                  <a:lnTo>
                    <a:pt x="3479213" y="32463"/>
                  </a:lnTo>
                  <a:lnTo>
                    <a:pt x="3446780" y="21642"/>
                  </a:lnTo>
                  <a:lnTo>
                    <a:pt x="3414348" y="10821"/>
                  </a:lnTo>
                  <a:lnTo>
                    <a:pt x="3381915" y="0"/>
                  </a:lnTo>
                  <a:lnTo>
                    <a:pt x="3349627" y="0"/>
                  </a:lnTo>
                </a:path>
                <a:path w="3641725" h="389889">
                  <a:moveTo>
                    <a:pt x="302545" y="0"/>
                  </a:moveTo>
                  <a:lnTo>
                    <a:pt x="259316" y="0"/>
                  </a:lnTo>
                  <a:lnTo>
                    <a:pt x="226913" y="10821"/>
                  </a:lnTo>
                </a:path>
                <a:path w="3641725" h="389889">
                  <a:moveTo>
                    <a:pt x="205291" y="10821"/>
                  </a:moveTo>
                  <a:lnTo>
                    <a:pt x="172887" y="32463"/>
                  </a:lnTo>
                  <a:lnTo>
                    <a:pt x="140469" y="43270"/>
                  </a:lnTo>
                  <a:lnTo>
                    <a:pt x="108051" y="64913"/>
                  </a:lnTo>
                  <a:lnTo>
                    <a:pt x="86443" y="97377"/>
                  </a:lnTo>
                  <a:lnTo>
                    <a:pt x="64836" y="119005"/>
                  </a:lnTo>
                  <a:lnTo>
                    <a:pt x="43214" y="151469"/>
                  </a:lnTo>
                  <a:lnTo>
                    <a:pt x="21607" y="183933"/>
                  </a:lnTo>
                  <a:lnTo>
                    <a:pt x="10810" y="216383"/>
                  </a:lnTo>
                  <a:lnTo>
                    <a:pt x="10810" y="259668"/>
                  </a:lnTo>
                  <a:lnTo>
                    <a:pt x="0" y="292117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31" name="object 331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7636562" y="4354566"/>
              <a:ext cx="162112" cy="119030"/>
            </a:xfrm>
            <a:prstGeom prst="rect">
              <a:avLst/>
            </a:prstGeom>
          </p:spPr>
        </p:pic>
        <p:sp>
          <p:nvSpPr>
            <p:cNvPr id="332" name="object 332"/>
            <p:cNvSpPr/>
            <p:nvPr/>
          </p:nvSpPr>
          <p:spPr>
            <a:xfrm>
              <a:off x="7696002" y="4359984"/>
              <a:ext cx="3415029" cy="617220"/>
            </a:xfrm>
            <a:custGeom>
              <a:avLst/>
              <a:gdLst/>
              <a:ahLst/>
              <a:cxnLst/>
              <a:rect l="l" t="t" r="r" b="b"/>
              <a:pathLst>
                <a:path w="3415029" h="617220">
                  <a:moveTo>
                    <a:pt x="183698" y="21642"/>
                  </a:moveTo>
                  <a:lnTo>
                    <a:pt x="291735" y="21642"/>
                  </a:lnTo>
                  <a:lnTo>
                    <a:pt x="291735" y="97377"/>
                  </a:lnTo>
                </a:path>
                <a:path w="3415029" h="617220">
                  <a:moveTo>
                    <a:pt x="421407" y="21642"/>
                  </a:moveTo>
                  <a:lnTo>
                    <a:pt x="518648" y="21642"/>
                  </a:lnTo>
                </a:path>
                <a:path w="3415029" h="617220">
                  <a:moveTo>
                    <a:pt x="183698" y="97377"/>
                  </a:moveTo>
                  <a:lnTo>
                    <a:pt x="518648" y="97377"/>
                  </a:lnTo>
                </a:path>
                <a:path w="3415029" h="617220">
                  <a:moveTo>
                    <a:pt x="540255" y="0"/>
                  </a:moveTo>
                  <a:lnTo>
                    <a:pt x="529458" y="0"/>
                  </a:lnTo>
                  <a:lnTo>
                    <a:pt x="529458" y="10821"/>
                  </a:lnTo>
                  <a:lnTo>
                    <a:pt x="518648" y="21642"/>
                  </a:lnTo>
                </a:path>
                <a:path w="3415029" h="617220">
                  <a:moveTo>
                    <a:pt x="518648" y="10821"/>
                  </a:moveTo>
                  <a:lnTo>
                    <a:pt x="518648" y="97377"/>
                  </a:lnTo>
                </a:path>
                <a:path w="3415029" h="617220">
                  <a:moveTo>
                    <a:pt x="518648" y="21642"/>
                  </a:moveTo>
                  <a:lnTo>
                    <a:pt x="518648" y="64913"/>
                  </a:lnTo>
                  <a:lnTo>
                    <a:pt x="518648" y="75734"/>
                  </a:lnTo>
                </a:path>
                <a:path w="3415029" h="617220">
                  <a:moveTo>
                    <a:pt x="540255" y="75734"/>
                  </a:moveTo>
                  <a:lnTo>
                    <a:pt x="518648" y="75734"/>
                  </a:lnTo>
                </a:path>
                <a:path w="3415029" h="617220">
                  <a:moveTo>
                    <a:pt x="518648" y="97377"/>
                  </a:moveTo>
                  <a:lnTo>
                    <a:pt x="518648" y="10821"/>
                  </a:lnTo>
                </a:path>
                <a:path w="3415029" h="617220">
                  <a:moveTo>
                    <a:pt x="183698" y="97377"/>
                  </a:moveTo>
                  <a:lnTo>
                    <a:pt x="518648" y="97377"/>
                  </a:lnTo>
                </a:path>
                <a:path w="3415029" h="617220">
                  <a:moveTo>
                    <a:pt x="540255" y="54092"/>
                  </a:moveTo>
                  <a:lnTo>
                    <a:pt x="540255" y="75734"/>
                  </a:lnTo>
                  <a:lnTo>
                    <a:pt x="518648" y="75734"/>
                  </a:lnTo>
                  <a:lnTo>
                    <a:pt x="518648" y="64913"/>
                  </a:lnTo>
                </a:path>
                <a:path w="3415029" h="617220">
                  <a:moveTo>
                    <a:pt x="540255" y="54092"/>
                  </a:moveTo>
                  <a:lnTo>
                    <a:pt x="529458" y="54092"/>
                  </a:lnTo>
                  <a:lnTo>
                    <a:pt x="518648" y="64913"/>
                  </a:lnTo>
                </a:path>
                <a:path w="3415029" h="617220">
                  <a:moveTo>
                    <a:pt x="540255" y="10821"/>
                  </a:moveTo>
                  <a:lnTo>
                    <a:pt x="529458" y="10821"/>
                  </a:lnTo>
                  <a:lnTo>
                    <a:pt x="518648" y="21642"/>
                  </a:lnTo>
                </a:path>
                <a:path w="3415029" h="617220">
                  <a:moveTo>
                    <a:pt x="518648" y="64913"/>
                  </a:moveTo>
                  <a:lnTo>
                    <a:pt x="518648" y="21642"/>
                  </a:lnTo>
                </a:path>
                <a:path w="3415029" h="617220">
                  <a:moveTo>
                    <a:pt x="540255" y="54092"/>
                  </a:moveTo>
                  <a:lnTo>
                    <a:pt x="529458" y="54092"/>
                  </a:lnTo>
                  <a:lnTo>
                    <a:pt x="518648" y="64913"/>
                  </a:lnTo>
                </a:path>
                <a:path w="3415029" h="617220">
                  <a:moveTo>
                    <a:pt x="540255" y="10821"/>
                  </a:moveTo>
                  <a:lnTo>
                    <a:pt x="540255" y="54092"/>
                  </a:lnTo>
                </a:path>
                <a:path w="3415029" h="617220">
                  <a:moveTo>
                    <a:pt x="540255" y="0"/>
                  </a:moveTo>
                  <a:lnTo>
                    <a:pt x="540255" y="10821"/>
                  </a:lnTo>
                  <a:lnTo>
                    <a:pt x="529458" y="10821"/>
                  </a:lnTo>
                  <a:lnTo>
                    <a:pt x="518648" y="21642"/>
                  </a:lnTo>
                </a:path>
                <a:path w="3415029" h="617220">
                  <a:moveTo>
                    <a:pt x="540255" y="0"/>
                  </a:moveTo>
                  <a:lnTo>
                    <a:pt x="529458" y="0"/>
                  </a:lnTo>
                  <a:lnTo>
                    <a:pt x="529458" y="10821"/>
                  </a:lnTo>
                  <a:lnTo>
                    <a:pt x="518648" y="21642"/>
                  </a:lnTo>
                </a:path>
                <a:path w="3415029" h="617220">
                  <a:moveTo>
                    <a:pt x="291735" y="21642"/>
                  </a:moveTo>
                  <a:lnTo>
                    <a:pt x="291735" y="0"/>
                  </a:lnTo>
                </a:path>
                <a:path w="3415029" h="617220">
                  <a:moveTo>
                    <a:pt x="291735" y="97377"/>
                  </a:moveTo>
                  <a:lnTo>
                    <a:pt x="291735" y="21642"/>
                  </a:lnTo>
                </a:path>
                <a:path w="3415029" h="617220">
                  <a:moveTo>
                    <a:pt x="162076" y="0"/>
                  </a:moveTo>
                  <a:lnTo>
                    <a:pt x="291735" y="0"/>
                  </a:lnTo>
                </a:path>
                <a:path w="3415029" h="617220">
                  <a:moveTo>
                    <a:pt x="291735" y="21642"/>
                  </a:moveTo>
                  <a:lnTo>
                    <a:pt x="183698" y="21642"/>
                  </a:lnTo>
                </a:path>
                <a:path w="3415029" h="617220">
                  <a:moveTo>
                    <a:pt x="291735" y="21642"/>
                  </a:moveTo>
                  <a:lnTo>
                    <a:pt x="291735" y="0"/>
                  </a:lnTo>
                </a:path>
                <a:path w="3415029" h="617220">
                  <a:moveTo>
                    <a:pt x="21621" y="10821"/>
                  </a:moveTo>
                  <a:lnTo>
                    <a:pt x="10810" y="10821"/>
                  </a:lnTo>
                  <a:lnTo>
                    <a:pt x="0" y="10821"/>
                  </a:lnTo>
                </a:path>
                <a:path w="3415029" h="617220">
                  <a:moveTo>
                    <a:pt x="291735" y="0"/>
                  </a:moveTo>
                  <a:lnTo>
                    <a:pt x="421407" y="0"/>
                  </a:lnTo>
                </a:path>
                <a:path w="3415029" h="617220">
                  <a:moveTo>
                    <a:pt x="421407" y="21642"/>
                  </a:moveTo>
                  <a:lnTo>
                    <a:pt x="421407" y="97377"/>
                  </a:lnTo>
                </a:path>
                <a:path w="3415029" h="617220">
                  <a:moveTo>
                    <a:pt x="421407" y="0"/>
                  </a:moveTo>
                  <a:lnTo>
                    <a:pt x="421407" y="21642"/>
                  </a:lnTo>
                </a:path>
                <a:path w="3415029" h="617220">
                  <a:moveTo>
                    <a:pt x="421407" y="0"/>
                  </a:moveTo>
                  <a:lnTo>
                    <a:pt x="540255" y="0"/>
                  </a:lnTo>
                </a:path>
                <a:path w="3415029" h="617220">
                  <a:moveTo>
                    <a:pt x="421407" y="0"/>
                  </a:moveTo>
                  <a:lnTo>
                    <a:pt x="421407" y="21642"/>
                  </a:lnTo>
                </a:path>
                <a:path w="3415029" h="617220">
                  <a:moveTo>
                    <a:pt x="518648" y="21642"/>
                  </a:moveTo>
                  <a:lnTo>
                    <a:pt x="421407" y="21642"/>
                  </a:lnTo>
                </a:path>
                <a:path w="3415029" h="617220">
                  <a:moveTo>
                    <a:pt x="3349598" y="595071"/>
                  </a:moveTo>
                  <a:lnTo>
                    <a:pt x="3349598" y="616714"/>
                  </a:lnTo>
                  <a:lnTo>
                    <a:pt x="3371219" y="595071"/>
                  </a:lnTo>
                  <a:lnTo>
                    <a:pt x="3392841" y="562607"/>
                  </a:lnTo>
                  <a:lnTo>
                    <a:pt x="3403652" y="530157"/>
                  </a:lnTo>
                  <a:lnTo>
                    <a:pt x="3414463" y="508515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3" name="object 333"/>
            <p:cNvSpPr/>
            <p:nvPr/>
          </p:nvSpPr>
          <p:spPr>
            <a:xfrm>
              <a:off x="11131943" y="4630474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5405" y="16224"/>
                  </a:moveTo>
                  <a:lnTo>
                    <a:pt x="5405" y="16224"/>
                  </a:lnTo>
                </a:path>
              </a:pathLst>
            </a:custGeom>
            <a:ln w="324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4" name="object 334"/>
            <p:cNvSpPr/>
            <p:nvPr/>
          </p:nvSpPr>
          <p:spPr>
            <a:xfrm>
              <a:off x="11023978" y="4662923"/>
              <a:ext cx="108585" cy="335915"/>
            </a:xfrm>
            <a:custGeom>
              <a:avLst/>
              <a:gdLst/>
              <a:ahLst/>
              <a:cxnLst/>
              <a:rect l="l" t="t" r="r" b="b"/>
              <a:pathLst>
                <a:path w="108584" h="335914">
                  <a:moveTo>
                    <a:pt x="0" y="313774"/>
                  </a:moveTo>
                  <a:lnTo>
                    <a:pt x="21621" y="313774"/>
                  </a:lnTo>
                </a:path>
                <a:path w="108584" h="335914">
                  <a:moveTo>
                    <a:pt x="21621" y="292132"/>
                  </a:moveTo>
                  <a:lnTo>
                    <a:pt x="21621" y="313774"/>
                  </a:lnTo>
                </a:path>
                <a:path w="108584" h="335914">
                  <a:moveTo>
                    <a:pt x="0" y="313774"/>
                  </a:moveTo>
                  <a:lnTo>
                    <a:pt x="0" y="324596"/>
                  </a:lnTo>
                  <a:lnTo>
                    <a:pt x="10810" y="324596"/>
                  </a:lnTo>
                  <a:lnTo>
                    <a:pt x="21621" y="335403"/>
                  </a:lnTo>
                  <a:lnTo>
                    <a:pt x="32432" y="335403"/>
                  </a:lnTo>
                  <a:lnTo>
                    <a:pt x="43243" y="324596"/>
                  </a:lnTo>
                </a:path>
                <a:path w="108584" h="335914">
                  <a:moveTo>
                    <a:pt x="0" y="313774"/>
                  </a:moveTo>
                  <a:lnTo>
                    <a:pt x="21621" y="313774"/>
                  </a:lnTo>
                  <a:lnTo>
                    <a:pt x="43243" y="324596"/>
                  </a:lnTo>
                </a:path>
                <a:path w="108584" h="335914">
                  <a:moveTo>
                    <a:pt x="0" y="313774"/>
                  </a:moveTo>
                  <a:lnTo>
                    <a:pt x="0" y="324596"/>
                  </a:lnTo>
                  <a:lnTo>
                    <a:pt x="10810" y="324596"/>
                  </a:lnTo>
                  <a:lnTo>
                    <a:pt x="21621" y="335403"/>
                  </a:lnTo>
                  <a:lnTo>
                    <a:pt x="32432" y="335403"/>
                  </a:lnTo>
                  <a:lnTo>
                    <a:pt x="43243" y="324596"/>
                  </a:lnTo>
                  <a:lnTo>
                    <a:pt x="64865" y="302953"/>
                  </a:lnTo>
                  <a:lnTo>
                    <a:pt x="86486" y="270489"/>
                  </a:lnTo>
                  <a:lnTo>
                    <a:pt x="97297" y="238040"/>
                  </a:lnTo>
                  <a:lnTo>
                    <a:pt x="107964" y="194754"/>
                  </a:lnTo>
                  <a:lnTo>
                    <a:pt x="107964" y="162290"/>
                  </a:lnTo>
                </a:path>
                <a:path w="108584" h="335914">
                  <a:moveTo>
                    <a:pt x="43243" y="324596"/>
                  </a:moveTo>
                  <a:lnTo>
                    <a:pt x="64865" y="302953"/>
                  </a:lnTo>
                  <a:lnTo>
                    <a:pt x="86486" y="270489"/>
                  </a:lnTo>
                  <a:lnTo>
                    <a:pt x="97297" y="238040"/>
                  </a:lnTo>
                  <a:lnTo>
                    <a:pt x="107964" y="194754"/>
                  </a:lnTo>
                  <a:lnTo>
                    <a:pt x="107964" y="162290"/>
                  </a:lnTo>
                </a:path>
                <a:path w="108584" h="335914">
                  <a:moveTo>
                    <a:pt x="43243" y="324596"/>
                  </a:moveTo>
                  <a:lnTo>
                    <a:pt x="21621" y="313774"/>
                  </a:lnTo>
                  <a:lnTo>
                    <a:pt x="43243" y="292132"/>
                  </a:lnTo>
                  <a:lnTo>
                    <a:pt x="64865" y="259668"/>
                  </a:lnTo>
                  <a:lnTo>
                    <a:pt x="75676" y="227218"/>
                  </a:lnTo>
                  <a:lnTo>
                    <a:pt x="86486" y="205576"/>
                  </a:lnTo>
                </a:path>
                <a:path w="108584" h="335914">
                  <a:moveTo>
                    <a:pt x="97297" y="162290"/>
                  </a:moveTo>
                  <a:lnTo>
                    <a:pt x="107964" y="162290"/>
                  </a:lnTo>
                </a:path>
                <a:path w="108584" h="335914">
                  <a:moveTo>
                    <a:pt x="107964" y="0"/>
                  </a:moveTo>
                  <a:lnTo>
                    <a:pt x="107964" y="16229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5" name="object 335"/>
            <p:cNvSpPr/>
            <p:nvPr/>
          </p:nvSpPr>
          <p:spPr>
            <a:xfrm>
              <a:off x="11131943" y="4630474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5405" y="16224"/>
                  </a:moveTo>
                  <a:lnTo>
                    <a:pt x="5405" y="16224"/>
                  </a:lnTo>
                </a:path>
              </a:pathLst>
            </a:custGeom>
            <a:ln w="324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6" name="object 336"/>
            <p:cNvSpPr/>
            <p:nvPr/>
          </p:nvSpPr>
          <p:spPr>
            <a:xfrm>
              <a:off x="7641976" y="4424897"/>
              <a:ext cx="3490595" cy="628015"/>
            </a:xfrm>
            <a:custGeom>
              <a:avLst/>
              <a:gdLst/>
              <a:ahLst/>
              <a:cxnLst/>
              <a:rect l="l" t="t" r="r" b="b"/>
              <a:pathLst>
                <a:path w="3490595" h="628014">
                  <a:moveTo>
                    <a:pt x="3446867" y="497694"/>
                  </a:moveTo>
                  <a:lnTo>
                    <a:pt x="3457678" y="476065"/>
                  </a:lnTo>
                  <a:lnTo>
                    <a:pt x="3468489" y="443601"/>
                  </a:lnTo>
                </a:path>
                <a:path w="3490595" h="628014">
                  <a:moveTo>
                    <a:pt x="0" y="302953"/>
                  </a:moveTo>
                  <a:lnTo>
                    <a:pt x="0" y="486872"/>
                  </a:lnTo>
                </a:path>
                <a:path w="3490595" h="628014">
                  <a:moveTo>
                    <a:pt x="97254" y="616714"/>
                  </a:moveTo>
                  <a:lnTo>
                    <a:pt x="108051" y="616714"/>
                  </a:lnTo>
                  <a:lnTo>
                    <a:pt x="129672" y="616714"/>
                  </a:lnTo>
                </a:path>
                <a:path w="3490595" h="628014">
                  <a:moveTo>
                    <a:pt x="0" y="573428"/>
                  </a:moveTo>
                  <a:lnTo>
                    <a:pt x="32418" y="595071"/>
                  </a:lnTo>
                  <a:lnTo>
                    <a:pt x="75647" y="605892"/>
                  </a:lnTo>
                </a:path>
                <a:path w="3490595" h="628014">
                  <a:moveTo>
                    <a:pt x="3436056" y="54092"/>
                  </a:moveTo>
                  <a:lnTo>
                    <a:pt x="3414434" y="21642"/>
                  </a:lnTo>
                  <a:lnTo>
                    <a:pt x="3382002" y="0"/>
                  </a:lnTo>
                </a:path>
                <a:path w="3490595" h="628014">
                  <a:moveTo>
                    <a:pt x="3489966" y="205576"/>
                  </a:moveTo>
                  <a:lnTo>
                    <a:pt x="3489966" y="183933"/>
                  </a:lnTo>
                  <a:lnTo>
                    <a:pt x="3479299" y="162290"/>
                  </a:lnTo>
                </a:path>
                <a:path w="3490595" h="628014">
                  <a:moveTo>
                    <a:pt x="3198361" y="616714"/>
                  </a:moveTo>
                  <a:lnTo>
                    <a:pt x="3187550" y="616714"/>
                  </a:lnTo>
                </a:path>
                <a:path w="3490595" h="628014">
                  <a:moveTo>
                    <a:pt x="3198361" y="616714"/>
                  </a:moveTo>
                  <a:lnTo>
                    <a:pt x="151280" y="616714"/>
                  </a:lnTo>
                </a:path>
                <a:path w="3490595" h="628014">
                  <a:moveTo>
                    <a:pt x="2625673" y="616714"/>
                  </a:moveTo>
                  <a:lnTo>
                    <a:pt x="2830935" y="616714"/>
                  </a:lnTo>
                  <a:lnTo>
                    <a:pt x="2625673" y="616714"/>
                  </a:lnTo>
                </a:path>
                <a:path w="3490595" h="628014">
                  <a:moveTo>
                    <a:pt x="2409599" y="616714"/>
                  </a:moveTo>
                  <a:lnTo>
                    <a:pt x="2204193" y="616714"/>
                  </a:lnTo>
                  <a:lnTo>
                    <a:pt x="2409599" y="616714"/>
                  </a:lnTo>
                </a:path>
                <a:path w="3490595" h="628014">
                  <a:moveTo>
                    <a:pt x="1782857" y="616714"/>
                  </a:moveTo>
                  <a:lnTo>
                    <a:pt x="1988119" y="616714"/>
                  </a:lnTo>
                  <a:lnTo>
                    <a:pt x="1782857" y="616714"/>
                  </a:lnTo>
                </a:path>
                <a:path w="3490595" h="628014">
                  <a:moveTo>
                    <a:pt x="1361377" y="616714"/>
                  </a:moveTo>
                  <a:lnTo>
                    <a:pt x="1566784" y="616714"/>
                  </a:lnTo>
                  <a:lnTo>
                    <a:pt x="1361377" y="616714"/>
                  </a:lnTo>
                </a:path>
                <a:path w="3490595" h="628014">
                  <a:moveTo>
                    <a:pt x="940041" y="616714"/>
                  </a:moveTo>
                  <a:lnTo>
                    <a:pt x="1145304" y="616714"/>
                  </a:lnTo>
                  <a:lnTo>
                    <a:pt x="940041" y="616714"/>
                  </a:lnTo>
                </a:path>
                <a:path w="3490595" h="628014">
                  <a:moveTo>
                    <a:pt x="518648" y="616714"/>
                  </a:moveTo>
                  <a:lnTo>
                    <a:pt x="723939" y="616714"/>
                  </a:lnTo>
                  <a:lnTo>
                    <a:pt x="518648" y="616714"/>
                  </a:lnTo>
                </a:path>
                <a:path w="3490595" h="628014">
                  <a:moveTo>
                    <a:pt x="3187550" y="616714"/>
                  </a:moveTo>
                  <a:lnTo>
                    <a:pt x="3198361" y="616714"/>
                  </a:lnTo>
                </a:path>
                <a:path w="3490595" h="628014">
                  <a:moveTo>
                    <a:pt x="2992954" y="616714"/>
                  </a:moveTo>
                  <a:lnTo>
                    <a:pt x="2992954" y="627535"/>
                  </a:lnTo>
                  <a:lnTo>
                    <a:pt x="3263082" y="627535"/>
                  </a:lnTo>
                  <a:lnTo>
                    <a:pt x="3295515" y="627535"/>
                  </a:lnTo>
                  <a:lnTo>
                    <a:pt x="3327947" y="616714"/>
                  </a:lnTo>
                  <a:lnTo>
                    <a:pt x="3360380" y="605892"/>
                  </a:lnTo>
                  <a:lnTo>
                    <a:pt x="3392812" y="584250"/>
                  </a:lnTo>
                  <a:lnTo>
                    <a:pt x="3425245" y="562621"/>
                  </a:lnTo>
                </a:path>
                <a:path w="3490595" h="628014">
                  <a:moveTo>
                    <a:pt x="3403623" y="573428"/>
                  </a:moveTo>
                  <a:lnTo>
                    <a:pt x="3414434" y="573428"/>
                  </a:lnTo>
                </a:path>
                <a:path w="3490595" h="628014">
                  <a:moveTo>
                    <a:pt x="3382002" y="562621"/>
                  </a:moveTo>
                  <a:lnTo>
                    <a:pt x="3392812" y="551800"/>
                  </a:lnTo>
                </a:path>
                <a:path w="3490595" h="628014">
                  <a:moveTo>
                    <a:pt x="3209172" y="616714"/>
                  </a:moveTo>
                  <a:lnTo>
                    <a:pt x="3252271" y="616714"/>
                  </a:lnTo>
                  <a:lnTo>
                    <a:pt x="3295515" y="605892"/>
                  </a:lnTo>
                </a:path>
                <a:path w="3490595" h="628014">
                  <a:moveTo>
                    <a:pt x="3068630" y="616714"/>
                  </a:moveTo>
                  <a:lnTo>
                    <a:pt x="3014576" y="616714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7" name="object 337"/>
            <p:cNvSpPr/>
            <p:nvPr/>
          </p:nvSpPr>
          <p:spPr>
            <a:xfrm>
              <a:off x="10472912" y="504161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8" name="object 338"/>
            <p:cNvSpPr/>
            <p:nvPr/>
          </p:nvSpPr>
          <p:spPr>
            <a:xfrm>
              <a:off x="7771649" y="5041612"/>
              <a:ext cx="2690495" cy="0"/>
            </a:xfrm>
            <a:custGeom>
              <a:avLst/>
              <a:gdLst/>
              <a:ahLst/>
              <a:cxnLst/>
              <a:rect l="l" t="t" r="r" b="b"/>
              <a:pathLst>
                <a:path w="2690495">
                  <a:moveTo>
                    <a:pt x="2690451" y="0"/>
                  </a:moveTo>
                  <a:lnTo>
                    <a:pt x="21607" y="0"/>
                  </a:lnTo>
                </a:path>
                <a:path w="2690495">
                  <a:moveTo>
                    <a:pt x="0" y="0"/>
                  </a:moveTo>
                  <a:lnTo>
                    <a:pt x="10796" y="0"/>
                  </a:lnTo>
                  <a:lnTo>
                    <a:pt x="21607" y="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9" name="object 339"/>
            <p:cNvSpPr/>
            <p:nvPr/>
          </p:nvSpPr>
          <p:spPr>
            <a:xfrm>
              <a:off x="7771649" y="5041612"/>
              <a:ext cx="2701290" cy="11430"/>
            </a:xfrm>
            <a:custGeom>
              <a:avLst/>
              <a:gdLst/>
              <a:ahLst/>
              <a:cxnLst/>
              <a:rect l="l" t="t" r="r" b="b"/>
              <a:pathLst>
                <a:path w="2701290" h="11429">
                  <a:moveTo>
                    <a:pt x="-5417" y="5410"/>
                  </a:moveTo>
                  <a:lnTo>
                    <a:pt x="2706680" y="5410"/>
                  </a:lnTo>
                </a:path>
              </a:pathLst>
            </a:custGeom>
            <a:ln w="216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0" name="object 340"/>
            <p:cNvSpPr/>
            <p:nvPr/>
          </p:nvSpPr>
          <p:spPr>
            <a:xfrm>
              <a:off x="10613309" y="5052433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621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1" name="object 341"/>
            <p:cNvSpPr/>
            <p:nvPr/>
          </p:nvSpPr>
          <p:spPr>
            <a:xfrm>
              <a:off x="10607904" y="504702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10810" y="0"/>
                  </a:lnTo>
                </a:path>
                <a:path w="33020">
                  <a:moveTo>
                    <a:pt x="21621" y="0"/>
                  </a:moveTo>
                  <a:lnTo>
                    <a:pt x="32432" y="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2" name="object 342"/>
            <p:cNvSpPr/>
            <p:nvPr/>
          </p:nvSpPr>
          <p:spPr>
            <a:xfrm>
              <a:off x="7771649" y="5041612"/>
              <a:ext cx="3133725" cy="11430"/>
            </a:xfrm>
            <a:custGeom>
              <a:avLst/>
              <a:gdLst/>
              <a:ahLst/>
              <a:cxnLst/>
              <a:rect l="l" t="t" r="r" b="b"/>
              <a:pathLst>
                <a:path w="3133725" h="11429">
                  <a:moveTo>
                    <a:pt x="3133409" y="10821"/>
                  </a:moveTo>
                  <a:lnTo>
                    <a:pt x="3133409" y="10821"/>
                  </a:lnTo>
                  <a:lnTo>
                    <a:pt x="64822" y="10821"/>
                  </a:lnTo>
                  <a:lnTo>
                    <a:pt x="3133409" y="10821"/>
                  </a:lnTo>
                </a:path>
                <a:path w="3133725" h="11429">
                  <a:moveTo>
                    <a:pt x="0" y="0"/>
                  </a:moveTo>
                  <a:lnTo>
                    <a:pt x="32403" y="10821"/>
                  </a:lnTo>
                  <a:lnTo>
                    <a:pt x="64822" y="10821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43" name="object 343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0942887" y="4982104"/>
              <a:ext cx="129749" cy="75743"/>
            </a:xfrm>
            <a:prstGeom prst="rect">
              <a:avLst/>
            </a:prstGeom>
          </p:spPr>
        </p:pic>
        <p:sp>
          <p:nvSpPr>
            <p:cNvPr id="344" name="object 344"/>
            <p:cNvSpPr/>
            <p:nvPr/>
          </p:nvSpPr>
          <p:spPr>
            <a:xfrm>
              <a:off x="7490710" y="4338341"/>
              <a:ext cx="3620135" cy="703580"/>
            </a:xfrm>
            <a:custGeom>
              <a:avLst/>
              <a:gdLst/>
              <a:ahLst/>
              <a:cxnLst/>
              <a:rect l="l" t="t" r="r" b="b"/>
              <a:pathLst>
                <a:path w="3620134" h="703579">
                  <a:moveTo>
                    <a:pt x="3587322" y="605892"/>
                  </a:moveTo>
                  <a:lnTo>
                    <a:pt x="3608943" y="562621"/>
                  </a:lnTo>
                  <a:lnTo>
                    <a:pt x="3619754" y="530157"/>
                  </a:lnTo>
                </a:path>
                <a:path w="3620134" h="703579">
                  <a:moveTo>
                    <a:pt x="151265" y="129841"/>
                  </a:moveTo>
                  <a:lnTo>
                    <a:pt x="151265" y="595071"/>
                  </a:lnTo>
                  <a:lnTo>
                    <a:pt x="151265" y="616714"/>
                  </a:lnTo>
                  <a:lnTo>
                    <a:pt x="162076" y="638356"/>
                  </a:lnTo>
                  <a:lnTo>
                    <a:pt x="172887" y="659984"/>
                  </a:lnTo>
                  <a:lnTo>
                    <a:pt x="183683" y="670806"/>
                  </a:lnTo>
                  <a:lnTo>
                    <a:pt x="205291" y="692448"/>
                  </a:lnTo>
                  <a:lnTo>
                    <a:pt x="226913" y="692448"/>
                  </a:lnTo>
                </a:path>
                <a:path w="3620134" h="703579">
                  <a:moveTo>
                    <a:pt x="151265" y="659984"/>
                  </a:moveTo>
                  <a:lnTo>
                    <a:pt x="183683" y="681627"/>
                  </a:lnTo>
                  <a:lnTo>
                    <a:pt x="226913" y="692448"/>
                  </a:lnTo>
                  <a:lnTo>
                    <a:pt x="280938" y="703270"/>
                  </a:lnTo>
                </a:path>
                <a:path w="3620134" h="703579">
                  <a:moveTo>
                    <a:pt x="0" y="411137"/>
                  </a:moveTo>
                  <a:lnTo>
                    <a:pt x="10810" y="443601"/>
                  </a:lnTo>
                  <a:lnTo>
                    <a:pt x="10810" y="486872"/>
                  </a:lnTo>
                  <a:lnTo>
                    <a:pt x="21607" y="519336"/>
                  </a:lnTo>
                  <a:lnTo>
                    <a:pt x="43214" y="551800"/>
                  </a:lnTo>
                  <a:lnTo>
                    <a:pt x="64836" y="584250"/>
                  </a:lnTo>
                  <a:lnTo>
                    <a:pt x="86443" y="616714"/>
                  </a:lnTo>
                  <a:lnTo>
                    <a:pt x="118861" y="638356"/>
                  </a:lnTo>
                  <a:lnTo>
                    <a:pt x="151265" y="659984"/>
                  </a:lnTo>
                </a:path>
                <a:path w="3620134" h="703579">
                  <a:moveTo>
                    <a:pt x="226913" y="692448"/>
                  </a:moveTo>
                  <a:lnTo>
                    <a:pt x="259316" y="703270"/>
                  </a:lnTo>
                  <a:lnTo>
                    <a:pt x="302545" y="703270"/>
                  </a:lnTo>
                </a:path>
                <a:path w="3620134" h="703579">
                  <a:moveTo>
                    <a:pt x="0" y="411137"/>
                  </a:moveTo>
                  <a:lnTo>
                    <a:pt x="0" y="313760"/>
                  </a:lnTo>
                </a:path>
                <a:path w="3620134" h="703579">
                  <a:moveTo>
                    <a:pt x="21607" y="194754"/>
                  </a:moveTo>
                  <a:lnTo>
                    <a:pt x="10810" y="216397"/>
                  </a:lnTo>
                  <a:lnTo>
                    <a:pt x="10810" y="238025"/>
                  </a:lnTo>
                </a:path>
                <a:path w="3620134" h="703579">
                  <a:moveTo>
                    <a:pt x="248520" y="0"/>
                  </a:moveTo>
                  <a:lnTo>
                    <a:pt x="194494" y="21642"/>
                  </a:lnTo>
                  <a:lnTo>
                    <a:pt x="151265" y="43285"/>
                  </a:lnTo>
                </a:path>
                <a:path w="3620134" h="703579">
                  <a:moveTo>
                    <a:pt x="3500835" y="54106"/>
                  </a:moveTo>
                  <a:lnTo>
                    <a:pt x="3511646" y="43285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5" name="object 345"/>
            <p:cNvSpPr/>
            <p:nvPr/>
          </p:nvSpPr>
          <p:spPr>
            <a:xfrm>
              <a:off x="11131943" y="456554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6" name="object 346"/>
            <p:cNvSpPr/>
            <p:nvPr/>
          </p:nvSpPr>
          <p:spPr>
            <a:xfrm>
              <a:off x="7641976" y="5019969"/>
              <a:ext cx="3274060" cy="33020"/>
            </a:xfrm>
            <a:custGeom>
              <a:avLst/>
              <a:gdLst/>
              <a:ahLst/>
              <a:cxnLst/>
              <a:rect l="l" t="t" r="r" b="b"/>
              <a:pathLst>
                <a:path w="3274059" h="33020">
                  <a:moveTo>
                    <a:pt x="3273893" y="32463"/>
                  </a:moveTo>
                  <a:lnTo>
                    <a:pt x="3263082" y="32463"/>
                  </a:lnTo>
                </a:path>
                <a:path w="3274059" h="33020">
                  <a:moveTo>
                    <a:pt x="0" y="0"/>
                  </a:moveTo>
                  <a:lnTo>
                    <a:pt x="21621" y="10821"/>
                  </a:lnTo>
                  <a:lnTo>
                    <a:pt x="43229" y="21642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7" name="object 347"/>
            <p:cNvSpPr/>
            <p:nvPr/>
          </p:nvSpPr>
          <p:spPr>
            <a:xfrm>
              <a:off x="7523129" y="489014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8" name="object 348"/>
            <p:cNvSpPr/>
            <p:nvPr/>
          </p:nvSpPr>
          <p:spPr>
            <a:xfrm>
              <a:off x="7490710" y="4338341"/>
              <a:ext cx="3663315" cy="487045"/>
            </a:xfrm>
            <a:custGeom>
              <a:avLst/>
              <a:gdLst/>
              <a:ahLst/>
              <a:cxnLst/>
              <a:rect l="l" t="t" r="r" b="b"/>
              <a:pathLst>
                <a:path w="3663315" h="487045">
                  <a:moveTo>
                    <a:pt x="302545" y="21642"/>
                  </a:moveTo>
                  <a:lnTo>
                    <a:pt x="270127" y="21642"/>
                  </a:lnTo>
                  <a:lnTo>
                    <a:pt x="237709" y="32463"/>
                  </a:lnTo>
                </a:path>
                <a:path w="3663315" h="487045">
                  <a:moveTo>
                    <a:pt x="108051" y="86556"/>
                  </a:moveTo>
                  <a:lnTo>
                    <a:pt x="129658" y="75734"/>
                  </a:lnTo>
                </a:path>
                <a:path w="3663315" h="487045">
                  <a:moveTo>
                    <a:pt x="0" y="411137"/>
                  </a:moveTo>
                  <a:lnTo>
                    <a:pt x="10810" y="443601"/>
                  </a:lnTo>
                  <a:lnTo>
                    <a:pt x="10810" y="486872"/>
                  </a:lnTo>
                </a:path>
                <a:path w="3663315" h="487045">
                  <a:moveTo>
                    <a:pt x="3598133" y="162290"/>
                  </a:moveTo>
                  <a:lnTo>
                    <a:pt x="3587322" y="140648"/>
                  </a:lnTo>
                  <a:lnTo>
                    <a:pt x="3576511" y="129841"/>
                  </a:lnTo>
                </a:path>
                <a:path w="3663315" h="487045">
                  <a:moveTo>
                    <a:pt x="3414348" y="32463"/>
                  </a:moveTo>
                  <a:lnTo>
                    <a:pt x="3381915" y="21642"/>
                  </a:lnTo>
                  <a:lnTo>
                    <a:pt x="3349627" y="21642"/>
                  </a:lnTo>
                </a:path>
                <a:path w="3663315" h="487045">
                  <a:moveTo>
                    <a:pt x="237709" y="0"/>
                  </a:moveTo>
                  <a:lnTo>
                    <a:pt x="205291" y="10821"/>
                  </a:lnTo>
                  <a:lnTo>
                    <a:pt x="172887" y="32463"/>
                  </a:lnTo>
                  <a:lnTo>
                    <a:pt x="140469" y="43285"/>
                  </a:lnTo>
                </a:path>
                <a:path w="3663315" h="487045">
                  <a:moveTo>
                    <a:pt x="3641232" y="421959"/>
                  </a:moveTo>
                  <a:lnTo>
                    <a:pt x="3662854" y="421959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9" name="object 349"/>
            <p:cNvSpPr/>
            <p:nvPr/>
          </p:nvSpPr>
          <p:spPr>
            <a:xfrm>
              <a:off x="11131943" y="480358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0" name="object 350"/>
            <p:cNvSpPr/>
            <p:nvPr/>
          </p:nvSpPr>
          <p:spPr>
            <a:xfrm>
              <a:off x="7415078" y="4262607"/>
              <a:ext cx="3792854" cy="876935"/>
            </a:xfrm>
            <a:custGeom>
              <a:avLst/>
              <a:gdLst/>
              <a:ahLst/>
              <a:cxnLst/>
              <a:rect l="l" t="t" r="r" b="b"/>
              <a:pathLst>
                <a:path w="3792854" h="876935">
                  <a:moveTo>
                    <a:pt x="3716865" y="324581"/>
                  </a:moveTo>
                  <a:lnTo>
                    <a:pt x="3706198" y="281310"/>
                  </a:lnTo>
                  <a:lnTo>
                    <a:pt x="3684576" y="238025"/>
                  </a:lnTo>
                </a:path>
                <a:path w="3792854" h="876935">
                  <a:moveTo>
                    <a:pt x="3641333" y="173112"/>
                  </a:moveTo>
                  <a:lnTo>
                    <a:pt x="3598089" y="140648"/>
                  </a:lnTo>
                  <a:lnTo>
                    <a:pt x="3554846" y="108198"/>
                  </a:lnTo>
                </a:path>
                <a:path w="3792854" h="876935">
                  <a:moveTo>
                    <a:pt x="0" y="378688"/>
                  </a:moveTo>
                  <a:lnTo>
                    <a:pt x="0" y="497694"/>
                  </a:lnTo>
                  <a:lnTo>
                    <a:pt x="0" y="540979"/>
                  </a:lnTo>
                  <a:lnTo>
                    <a:pt x="10810" y="573428"/>
                  </a:lnTo>
                  <a:lnTo>
                    <a:pt x="21607" y="616714"/>
                  </a:lnTo>
                  <a:lnTo>
                    <a:pt x="32418" y="649163"/>
                  </a:lnTo>
                  <a:lnTo>
                    <a:pt x="54025" y="681627"/>
                  </a:lnTo>
                  <a:lnTo>
                    <a:pt x="75632" y="714091"/>
                  </a:lnTo>
                  <a:lnTo>
                    <a:pt x="97240" y="746541"/>
                  </a:lnTo>
                  <a:lnTo>
                    <a:pt x="129658" y="779005"/>
                  </a:lnTo>
                  <a:lnTo>
                    <a:pt x="162076" y="800647"/>
                  </a:lnTo>
                  <a:lnTo>
                    <a:pt x="194494" y="822275"/>
                  </a:lnTo>
                  <a:lnTo>
                    <a:pt x="226898" y="843918"/>
                  </a:lnTo>
                  <a:lnTo>
                    <a:pt x="259316" y="854739"/>
                  </a:lnTo>
                  <a:lnTo>
                    <a:pt x="302545" y="865561"/>
                  </a:lnTo>
                  <a:lnTo>
                    <a:pt x="345760" y="876382"/>
                  </a:lnTo>
                  <a:lnTo>
                    <a:pt x="378178" y="876382"/>
                  </a:lnTo>
                  <a:lnTo>
                    <a:pt x="3414449" y="876382"/>
                  </a:lnTo>
                  <a:lnTo>
                    <a:pt x="3457548" y="876382"/>
                  </a:lnTo>
                  <a:lnTo>
                    <a:pt x="3489981" y="865561"/>
                  </a:lnTo>
                  <a:lnTo>
                    <a:pt x="3533224" y="854739"/>
                  </a:lnTo>
                  <a:lnTo>
                    <a:pt x="3608900" y="822275"/>
                  </a:lnTo>
                  <a:lnTo>
                    <a:pt x="3641333" y="800647"/>
                  </a:lnTo>
                  <a:lnTo>
                    <a:pt x="3673765" y="779005"/>
                  </a:lnTo>
                  <a:lnTo>
                    <a:pt x="3695387" y="746541"/>
                  </a:lnTo>
                  <a:lnTo>
                    <a:pt x="3727676" y="714091"/>
                  </a:lnTo>
                  <a:lnTo>
                    <a:pt x="3749297" y="681627"/>
                  </a:lnTo>
                  <a:lnTo>
                    <a:pt x="3760108" y="649163"/>
                  </a:lnTo>
                  <a:lnTo>
                    <a:pt x="3781730" y="616714"/>
                  </a:lnTo>
                  <a:lnTo>
                    <a:pt x="3781730" y="573428"/>
                  </a:lnTo>
                  <a:lnTo>
                    <a:pt x="3792541" y="540979"/>
                  </a:lnTo>
                  <a:lnTo>
                    <a:pt x="3792541" y="497694"/>
                  </a:lnTo>
                </a:path>
                <a:path w="3792854" h="876935">
                  <a:moveTo>
                    <a:pt x="3792541" y="378688"/>
                  </a:moveTo>
                  <a:lnTo>
                    <a:pt x="3792541" y="497694"/>
                  </a:lnTo>
                </a:path>
                <a:path w="3792854" h="876935">
                  <a:moveTo>
                    <a:pt x="3792541" y="378688"/>
                  </a:moveTo>
                  <a:lnTo>
                    <a:pt x="3792541" y="335403"/>
                  </a:lnTo>
                  <a:lnTo>
                    <a:pt x="3781730" y="302939"/>
                  </a:lnTo>
                  <a:lnTo>
                    <a:pt x="3781730" y="259668"/>
                  </a:lnTo>
                  <a:lnTo>
                    <a:pt x="3760108" y="227204"/>
                  </a:lnTo>
                  <a:lnTo>
                    <a:pt x="3749297" y="194754"/>
                  </a:lnTo>
                  <a:lnTo>
                    <a:pt x="3727676" y="151469"/>
                  </a:lnTo>
                  <a:lnTo>
                    <a:pt x="3695387" y="129826"/>
                  </a:lnTo>
                  <a:lnTo>
                    <a:pt x="3673765" y="97377"/>
                  </a:lnTo>
                  <a:lnTo>
                    <a:pt x="3641333" y="75734"/>
                  </a:lnTo>
                  <a:lnTo>
                    <a:pt x="3608900" y="54092"/>
                  </a:lnTo>
                  <a:lnTo>
                    <a:pt x="3565657" y="32463"/>
                  </a:lnTo>
                  <a:lnTo>
                    <a:pt x="3533224" y="21642"/>
                  </a:lnTo>
                  <a:lnTo>
                    <a:pt x="3489981" y="10821"/>
                  </a:lnTo>
                  <a:lnTo>
                    <a:pt x="3457548" y="0"/>
                  </a:lnTo>
                  <a:lnTo>
                    <a:pt x="3414449" y="0"/>
                  </a:lnTo>
                </a:path>
                <a:path w="3792854" h="876935">
                  <a:moveTo>
                    <a:pt x="378178" y="0"/>
                  </a:moveTo>
                  <a:lnTo>
                    <a:pt x="3414449" y="0"/>
                  </a:lnTo>
                </a:path>
                <a:path w="3792854" h="876935">
                  <a:moveTo>
                    <a:pt x="378178" y="0"/>
                  </a:moveTo>
                  <a:lnTo>
                    <a:pt x="345760" y="0"/>
                  </a:lnTo>
                  <a:lnTo>
                    <a:pt x="302545" y="10821"/>
                  </a:lnTo>
                  <a:lnTo>
                    <a:pt x="259316" y="21642"/>
                  </a:lnTo>
                  <a:lnTo>
                    <a:pt x="226898" y="32463"/>
                  </a:lnTo>
                  <a:lnTo>
                    <a:pt x="194494" y="54092"/>
                  </a:lnTo>
                  <a:lnTo>
                    <a:pt x="162076" y="75734"/>
                  </a:lnTo>
                  <a:lnTo>
                    <a:pt x="129658" y="97377"/>
                  </a:lnTo>
                  <a:lnTo>
                    <a:pt x="97240" y="129826"/>
                  </a:lnTo>
                  <a:lnTo>
                    <a:pt x="75632" y="151469"/>
                  </a:lnTo>
                  <a:lnTo>
                    <a:pt x="54025" y="194754"/>
                  </a:lnTo>
                  <a:lnTo>
                    <a:pt x="32418" y="227204"/>
                  </a:lnTo>
                  <a:lnTo>
                    <a:pt x="21607" y="259668"/>
                  </a:lnTo>
                  <a:lnTo>
                    <a:pt x="10810" y="302939"/>
                  </a:lnTo>
                  <a:lnTo>
                    <a:pt x="0" y="335403"/>
                  </a:lnTo>
                  <a:lnTo>
                    <a:pt x="0" y="378688"/>
                  </a:lnTo>
                </a:path>
                <a:path w="3792854" h="876935">
                  <a:moveTo>
                    <a:pt x="0" y="497694"/>
                  </a:moveTo>
                  <a:lnTo>
                    <a:pt x="0" y="378688"/>
                  </a:lnTo>
                </a:path>
                <a:path w="3792854" h="876935">
                  <a:moveTo>
                    <a:pt x="0" y="497694"/>
                  </a:moveTo>
                  <a:lnTo>
                    <a:pt x="0" y="540979"/>
                  </a:lnTo>
                  <a:lnTo>
                    <a:pt x="10810" y="573428"/>
                  </a:lnTo>
                  <a:lnTo>
                    <a:pt x="21607" y="616714"/>
                  </a:lnTo>
                  <a:lnTo>
                    <a:pt x="32418" y="649163"/>
                  </a:lnTo>
                  <a:lnTo>
                    <a:pt x="54025" y="681627"/>
                  </a:lnTo>
                  <a:lnTo>
                    <a:pt x="75632" y="714091"/>
                  </a:lnTo>
                  <a:lnTo>
                    <a:pt x="97240" y="746541"/>
                  </a:lnTo>
                  <a:lnTo>
                    <a:pt x="129658" y="779005"/>
                  </a:lnTo>
                  <a:lnTo>
                    <a:pt x="162076" y="800647"/>
                  </a:lnTo>
                  <a:lnTo>
                    <a:pt x="194494" y="822275"/>
                  </a:lnTo>
                  <a:lnTo>
                    <a:pt x="226898" y="843918"/>
                  </a:lnTo>
                  <a:lnTo>
                    <a:pt x="259316" y="854739"/>
                  </a:lnTo>
                  <a:lnTo>
                    <a:pt x="302545" y="865561"/>
                  </a:lnTo>
                  <a:lnTo>
                    <a:pt x="345760" y="876382"/>
                  </a:lnTo>
                  <a:lnTo>
                    <a:pt x="378178" y="876382"/>
                  </a:lnTo>
                </a:path>
                <a:path w="3792854" h="876935">
                  <a:moveTo>
                    <a:pt x="3414449" y="876382"/>
                  </a:moveTo>
                  <a:lnTo>
                    <a:pt x="378178" y="876382"/>
                  </a:lnTo>
                </a:path>
                <a:path w="3792854" h="876935">
                  <a:moveTo>
                    <a:pt x="378178" y="865561"/>
                  </a:moveTo>
                  <a:lnTo>
                    <a:pt x="3414449" y="865561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1" name="object 351"/>
            <p:cNvSpPr/>
            <p:nvPr/>
          </p:nvSpPr>
          <p:spPr>
            <a:xfrm>
              <a:off x="7793256" y="512816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2" name="object 352"/>
            <p:cNvSpPr/>
            <p:nvPr/>
          </p:nvSpPr>
          <p:spPr>
            <a:xfrm>
              <a:off x="7793256" y="5138989"/>
              <a:ext cx="3036570" cy="0"/>
            </a:xfrm>
            <a:custGeom>
              <a:avLst/>
              <a:gdLst/>
              <a:ahLst/>
              <a:cxnLst/>
              <a:rect l="l" t="t" r="r" b="b"/>
              <a:pathLst>
                <a:path w="3036570">
                  <a:moveTo>
                    <a:pt x="3036270" y="0"/>
                  </a:moveTo>
                  <a:lnTo>
                    <a:pt x="0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3" name="object 353"/>
            <p:cNvSpPr/>
            <p:nvPr/>
          </p:nvSpPr>
          <p:spPr>
            <a:xfrm>
              <a:off x="10829527" y="512816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4" name="object 354"/>
            <p:cNvSpPr/>
            <p:nvPr/>
          </p:nvSpPr>
          <p:spPr>
            <a:xfrm>
              <a:off x="10829527" y="4641295"/>
              <a:ext cx="378460" cy="497840"/>
            </a:xfrm>
            <a:custGeom>
              <a:avLst/>
              <a:gdLst/>
              <a:ahLst/>
              <a:cxnLst/>
              <a:rect l="l" t="t" r="r" b="b"/>
              <a:pathLst>
                <a:path w="378459" h="497839">
                  <a:moveTo>
                    <a:pt x="367281" y="119005"/>
                  </a:moveTo>
                  <a:lnTo>
                    <a:pt x="378092" y="119005"/>
                  </a:lnTo>
                </a:path>
                <a:path w="378459" h="497839">
                  <a:moveTo>
                    <a:pt x="0" y="497694"/>
                  </a:moveTo>
                  <a:lnTo>
                    <a:pt x="43099" y="497694"/>
                  </a:lnTo>
                  <a:lnTo>
                    <a:pt x="75531" y="486872"/>
                  </a:lnTo>
                  <a:lnTo>
                    <a:pt x="118775" y="476051"/>
                  </a:lnTo>
                  <a:lnTo>
                    <a:pt x="194451" y="443587"/>
                  </a:lnTo>
                  <a:lnTo>
                    <a:pt x="226884" y="421959"/>
                  </a:lnTo>
                  <a:lnTo>
                    <a:pt x="259316" y="400316"/>
                  </a:lnTo>
                  <a:lnTo>
                    <a:pt x="280938" y="367852"/>
                  </a:lnTo>
                  <a:lnTo>
                    <a:pt x="313227" y="335403"/>
                  </a:lnTo>
                  <a:lnTo>
                    <a:pt x="334848" y="302939"/>
                  </a:lnTo>
                  <a:lnTo>
                    <a:pt x="345659" y="270475"/>
                  </a:lnTo>
                  <a:lnTo>
                    <a:pt x="367281" y="238025"/>
                  </a:lnTo>
                  <a:lnTo>
                    <a:pt x="367281" y="194740"/>
                  </a:lnTo>
                  <a:lnTo>
                    <a:pt x="378092" y="162290"/>
                  </a:lnTo>
                  <a:lnTo>
                    <a:pt x="378092" y="119005"/>
                  </a:lnTo>
                </a:path>
                <a:path w="378459" h="497839">
                  <a:moveTo>
                    <a:pt x="0" y="497694"/>
                  </a:moveTo>
                  <a:lnTo>
                    <a:pt x="0" y="486872"/>
                  </a:lnTo>
                  <a:lnTo>
                    <a:pt x="43099" y="486872"/>
                  </a:lnTo>
                  <a:lnTo>
                    <a:pt x="86342" y="476051"/>
                  </a:lnTo>
                  <a:lnTo>
                    <a:pt x="118775" y="465230"/>
                  </a:lnTo>
                  <a:lnTo>
                    <a:pt x="162018" y="443587"/>
                  </a:lnTo>
                  <a:lnTo>
                    <a:pt x="194451" y="432780"/>
                  </a:lnTo>
                  <a:lnTo>
                    <a:pt x="226884" y="400316"/>
                  </a:lnTo>
                  <a:lnTo>
                    <a:pt x="259316" y="378673"/>
                  </a:lnTo>
                  <a:lnTo>
                    <a:pt x="291749" y="346224"/>
                  </a:lnTo>
                  <a:lnTo>
                    <a:pt x="313227" y="313760"/>
                  </a:lnTo>
                  <a:lnTo>
                    <a:pt x="334848" y="281296"/>
                  </a:lnTo>
                  <a:lnTo>
                    <a:pt x="345659" y="238025"/>
                  </a:lnTo>
                  <a:lnTo>
                    <a:pt x="356470" y="194740"/>
                  </a:lnTo>
                  <a:lnTo>
                    <a:pt x="367281" y="162290"/>
                  </a:lnTo>
                  <a:lnTo>
                    <a:pt x="367281" y="119005"/>
                  </a:lnTo>
                  <a:lnTo>
                    <a:pt x="367281" y="0"/>
                  </a:lnTo>
                </a:path>
                <a:path w="378459" h="497839">
                  <a:moveTo>
                    <a:pt x="367281" y="119005"/>
                  </a:moveTo>
                  <a:lnTo>
                    <a:pt x="378092" y="119005"/>
                  </a:lnTo>
                </a:path>
                <a:path w="378459" h="497839">
                  <a:moveTo>
                    <a:pt x="378092" y="0"/>
                  </a:moveTo>
                  <a:lnTo>
                    <a:pt x="378092" y="119005"/>
                  </a:lnTo>
                </a:path>
                <a:path w="378459" h="497839">
                  <a:moveTo>
                    <a:pt x="378092" y="0"/>
                  </a:moveTo>
                  <a:lnTo>
                    <a:pt x="367281" y="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5" name="object 355"/>
            <p:cNvSpPr/>
            <p:nvPr/>
          </p:nvSpPr>
          <p:spPr>
            <a:xfrm>
              <a:off x="10829527" y="426260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6" name="object 356"/>
            <p:cNvSpPr/>
            <p:nvPr/>
          </p:nvSpPr>
          <p:spPr>
            <a:xfrm>
              <a:off x="7793256" y="4262607"/>
              <a:ext cx="3414395" cy="379095"/>
            </a:xfrm>
            <a:custGeom>
              <a:avLst/>
              <a:gdLst/>
              <a:ahLst/>
              <a:cxnLst/>
              <a:rect l="l" t="t" r="r" b="b"/>
              <a:pathLst>
                <a:path w="3414395" h="379095">
                  <a:moveTo>
                    <a:pt x="3414362" y="378688"/>
                  </a:moveTo>
                  <a:lnTo>
                    <a:pt x="3414362" y="335403"/>
                  </a:lnTo>
                  <a:lnTo>
                    <a:pt x="3403551" y="302939"/>
                  </a:lnTo>
                  <a:lnTo>
                    <a:pt x="3403551" y="259668"/>
                  </a:lnTo>
                  <a:lnTo>
                    <a:pt x="3381929" y="227204"/>
                  </a:lnTo>
                  <a:lnTo>
                    <a:pt x="3371119" y="194754"/>
                  </a:lnTo>
                  <a:lnTo>
                    <a:pt x="3349497" y="151469"/>
                  </a:lnTo>
                  <a:lnTo>
                    <a:pt x="3317208" y="129826"/>
                  </a:lnTo>
                  <a:lnTo>
                    <a:pt x="3295587" y="97377"/>
                  </a:lnTo>
                  <a:lnTo>
                    <a:pt x="3263154" y="75734"/>
                  </a:lnTo>
                  <a:lnTo>
                    <a:pt x="3230721" y="54092"/>
                  </a:lnTo>
                  <a:lnTo>
                    <a:pt x="3187478" y="32463"/>
                  </a:lnTo>
                  <a:lnTo>
                    <a:pt x="3155045" y="21642"/>
                  </a:lnTo>
                  <a:lnTo>
                    <a:pt x="3111802" y="10821"/>
                  </a:lnTo>
                  <a:lnTo>
                    <a:pt x="3079369" y="0"/>
                  </a:lnTo>
                  <a:lnTo>
                    <a:pt x="3036270" y="0"/>
                  </a:lnTo>
                </a:path>
                <a:path w="3414395" h="379095">
                  <a:moveTo>
                    <a:pt x="3414362" y="378688"/>
                  </a:moveTo>
                  <a:lnTo>
                    <a:pt x="3403551" y="378688"/>
                  </a:lnTo>
                  <a:lnTo>
                    <a:pt x="3403551" y="335403"/>
                  </a:lnTo>
                  <a:lnTo>
                    <a:pt x="3392740" y="302939"/>
                  </a:lnTo>
                  <a:lnTo>
                    <a:pt x="3381929" y="259668"/>
                  </a:lnTo>
                  <a:lnTo>
                    <a:pt x="3371119" y="216383"/>
                  </a:lnTo>
                  <a:lnTo>
                    <a:pt x="3349497" y="183933"/>
                  </a:lnTo>
                  <a:lnTo>
                    <a:pt x="3328019" y="151469"/>
                  </a:lnTo>
                  <a:lnTo>
                    <a:pt x="3295587" y="119020"/>
                  </a:lnTo>
                  <a:lnTo>
                    <a:pt x="3263154" y="97377"/>
                  </a:lnTo>
                  <a:lnTo>
                    <a:pt x="3230721" y="64913"/>
                  </a:lnTo>
                  <a:lnTo>
                    <a:pt x="3198289" y="54092"/>
                  </a:lnTo>
                  <a:lnTo>
                    <a:pt x="3155045" y="32463"/>
                  </a:lnTo>
                  <a:lnTo>
                    <a:pt x="3122613" y="21642"/>
                  </a:lnTo>
                  <a:lnTo>
                    <a:pt x="3079369" y="10821"/>
                  </a:lnTo>
                  <a:lnTo>
                    <a:pt x="3036270" y="10821"/>
                  </a:lnTo>
                  <a:lnTo>
                    <a:pt x="0" y="10821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7" name="object 357"/>
            <p:cNvSpPr/>
            <p:nvPr/>
          </p:nvSpPr>
          <p:spPr>
            <a:xfrm>
              <a:off x="10829527" y="426260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8" name="object 358"/>
            <p:cNvSpPr/>
            <p:nvPr/>
          </p:nvSpPr>
          <p:spPr>
            <a:xfrm>
              <a:off x="7793256" y="4262607"/>
              <a:ext cx="3036570" cy="0"/>
            </a:xfrm>
            <a:custGeom>
              <a:avLst/>
              <a:gdLst/>
              <a:ahLst/>
              <a:cxnLst/>
              <a:rect l="l" t="t" r="r" b="b"/>
              <a:pathLst>
                <a:path w="3036570">
                  <a:moveTo>
                    <a:pt x="0" y="0"/>
                  </a:moveTo>
                  <a:lnTo>
                    <a:pt x="3036270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9" name="object 359"/>
            <p:cNvSpPr/>
            <p:nvPr/>
          </p:nvSpPr>
          <p:spPr>
            <a:xfrm>
              <a:off x="7793256" y="426260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0" name="object 360"/>
            <p:cNvSpPr/>
            <p:nvPr/>
          </p:nvSpPr>
          <p:spPr>
            <a:xfrm>
              <a:off x="7415078" y="4262607"/>
              <a:ext cx="378460" cy="497840"/>
            </a:xfrm>
            <a:custGeom>
              <a:avLst/>
              <a:gdLst/>
              <a:ahLst/>
              <a:cxnLst/>
              <a:rect l="l" t="t" r="r" b="b"/>
              <a:pathLst>
                <a:path w="378459" h="497839">
                  <a:moveTo>
                    <a:pt x="10810" y="378688"/>
                  </a:moveTo>
                  <a:lnTo>
                    <a:pt x="0" y="378688"/>
                  </a:lnTo>
                </a:path>
                <a:path w="378459" h="497839">
                  <a:moveTo>
                    <a:pt x="378178" y="0"/>
                  </a:moveTo>
                  <a:lnTo>
                    <a:pt x="345760" y="0"/>
                  </a:lnTo>
                  <a:lnTo>
                    <a:pt x="302545" y="10821"/>
                  </a:lnTo>
                  <a:lnTo>
                    <a:pt x="259316" y="21642"/>
                  </a:lnTo>
                  <a:lnTo>
                    <a:pt x="226898" y="32463"/>
                  </a:lnTo>
                  <a:lnTo>
                    <a:pt x="194494" y="54092"/>
                  </a:lnTo>
                  <a:lnTo>
                    <a:pt x="162076" y="75734"/>
                  </a:lnTo>
                  <a:lnTo>
                    <a:pt x="129658" y="97377"/>
                  </a:lnTo>
                  <a:lnTo>
                    <a:pt x="97240" y="129826"/>
                  </a:lnTo>
                  <a:lnTo>
                    <a:pt x="75632" y="151469"/>
                  </a:lnTo>
                  <a:lnTo>
                    <a:pt x="54025" y="194754"/>
                  </a:lnTo>
                  <a:lnTo>
                    <a:pt x="32418" y="227204"/>
                  </a:lnTo>
                  <a:lnTo>
                    <a:pt x="21607" y="259668"/>
                  </a:lnTo>
                  <a:lnTo>
                    <a:pt x="10810" y="302939"/>
                  </a:lnTo>
                  <a:lnTo>
                    <a:pt x="0" y="335403"/>
                  </a:lnTo>
                  <a:lnTo>
                    <a:pt x="0" y="378688"/>
                  </a:lnTo>
                </a:path>
                <a:path w="378459" h="497839">
                  <a:moveTo>
                    <a:pt x="378178" y="0"/>
                  </a:moveTo>
                  <a:lnTo>
                    <a:pt x="378178" y="10821"/>
                  </a:lnTo>
                  <a:lnTo>
                    <a:pt x="334949" y="10821"/>
                  </a:lnTo>
                  <a:lnTo>
                    <a:pt x="302545" y="21642"/>
                  </a:lnTo>
                  <a:lnTo>
                    <a:pt x="259316" y="32463"/>
                  </a:lnTo>
                  <a:lnTo>
                    <a:pt x="216102" y="54092"/>
                  </a:lnTo>
                  <a:lnTo>
                    <a:pt x="183683" y="64913"/>
                  </a:lnTo>
                  <a:lnTo>
                    <a:pt x="151265" y="97377"/>
                  </a:lnTo>
                  <a:lnTo>
                    <a:pt x="118847" y="119020"/>
                  </a:lnTo>
                  <a:lnTo>
                    <a:pt x="97240" y="151469"/>
                  </a:lnTo>
                  <a:lnTo>
                    <a:pt x="64836" y="183933"/>
                  </a:lnTo>
                  <a:lnTo>
                    <a:pt x="54025" y="216383"/>
                  </a:lnTo>
                  <a:lnTo>
                    <a:pt x="32418" y="259668"/>
                  </a:lnTo>
                  <a:lnTo>
                    <a:pt x="21607" y="302939"/>
                  </a:lnTo>
                  <a:lnTo>
                    <a:pt x="10810" y="335403"/>
                  </a:lnTo>
                  <a:lnTo>
                    <a:pt x="10810" y="378688"/>
                  </a:lnTo>
                  <a:lnTo>
                    <a:pt x="10810" y="497694"/>
                  </a:lnTo>
                </a:path>
                <a:path w="378459" h="497839">
                  <a:moveTo>
                    <a:pt x="10810" y="378688"/>
                  </a:moveTo>
                  <a:lnTo>
                    <a:pt x="0" y="378688"/>
                  </a:lnTo>
                </a:path>
                <a:path w="378459" h="497839">
                  <a:moveTo>
                    <a:pt x="0" y="497694"/>
                  </a:moveTo>
                  <a:lnTo>
                    <a:pt x="0" y="378688"/>
                  </a:lnTo>
                </a:path>
                <a:path w="378459" h="497839">
                  <a:moveTo>
                    <a:pt x="0" y="497694"/>
                  </a:moveTo>
                  <a:lnTo>
                    <a:pt x="10810" y="497694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1" name="object 361"/>
            <p:cNvSpPr/>
            <p:nvPr/>
          </p:nvSpPr>
          <p:spPr>
            <a:xfrm>
              <a:off x="7793256" y="512816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2" name="object 362"/>
            <p:cNvSpPr/>
            <p:nvPr/>
          </p:nvSpPr>
          <p:spPr>
            <a:xfrm>
              <a:off x="7415078" y="4273428"/>
              <a:ext cx="3782060" cy="866140"/>
            </a:xfrm>
            <a:custGeom>
              <a:avLst/>
              <a:gdLst/>
              <a:ahLst/>
              <a:cxnLst/>
              <a:rect l="l" t="t" r="r" b="b"/>
              <a:pathLst>
                <a:path w="3782059" h="866139">
                  <a:moveTo>
                    <a:pt x="0" y="486872"/>
                  </a:moveTo>
                  <a:lnTo>
                    <a:pt x="0" y="530157"/>
                  </a:lnTo>
                  <a:lnTo>
                    <a:pt x="10810" y="562607"/>
                  </a:lnTo>
                  <a:lnTo>
                    <a:pt x="21607" y="605892"/>
                  </a:lnTo>
                  <a:lnTo>
                    <a:pt x="32418" y="638342"/>
                  </a:lnTo>
                  <a:lnTo>
                    <a:pt x="54025" y="670806"/>
                  </a:lnTo>
                  <a:lnTo>
                    <a:pt x="75632" y="703270"/>
                  </a:lnTo>
                  <a:lnTo>
                    <a:pt x="97240" y="735719"/>
                  </a:lnTo>
                  <a:lnTo>
                    <a:pt x="129658" y="768183"/>
                  </a:lnTo>
                  <a:lnTo>
                    <a:pt x="162076" y="789826"/>
                  </a:lnTo>
                  <a:lnTo>
                    <a:pt x="194494" y="811454"/>
                  </a:lnTo>
                  <a:lnTo>
                    <a:pt x="226898" y="833097"/>
                  </a:lnTo>
                  <a:lnTo>
                    <a:pt x="259316" y="843918"/>
                  </a:lnTo>
                  <a:lnTo>
                    <a:pt x="302545" y="854739"/>
                  </a:lnTo>
                  <a:lnTo>
                    <a:pt x="345760" y="865561"/>
                  </a:lnTo>
                  <a:lnTo>
                    <a:pt x="378178" y="865561"/>
                  </a:lnTo>
                </a:path>
                <a:path w="3782059" h="866139">
                  <a:moveTo>
                    <a:pt x="0" y="486872"/>
                  </a:moveTo>
                  <a:lnTo>
                    <a:pt x="10810" y="486872"/>
                  </a:lnTo>
                  <a:lnTo>
                    <a:pt x="10810" y="530157"/>
                  </a:lnTo>
                  <a:lnTo>
                    <a:pt x="21607" y="562607"/>
                  </a:lnTo>
                  <a:lnTo>
                    <a:pt x="32418" y="605892"/>
                  </a:lnTo>
                  <a:lnTo>
                    <a:pt x="54025" y="649163"/>
                  </a:lnTo>
                  <a:lnTo>
                    <a:pt x="64836" y="681627"/>
                  </a:lnTo>
                  <a:lnTo>
                    <a:pt x="97240" y="714091"/>
                  </a:lnTo>
                  <a:lnTo>
                    <a:pt x="118847" y="746541"/>
                  </a:lnTo>
                  <a:lnTo>
                    <a:pt x="151265" y="768183"/>
                  </a:lnTo>
                  <a:lnTo>
                    <a:pt x="183683" y="800647"/>
                  </a:lnTo>
                  <a:lnTo>
                    <a:pt x="216102" y="811454"/>
                  </a:lnTo>
                  <a:lnTo>
                    <a:pt x="259316" y="833097"/>
                  </a:lnTo>
                  <a:lnTo>
                    <a:pt x="302545" y="843918"/>
                  </a:lnTo>
                  <a:lnTo>
                    <a:pt x="334949" y="854739"/>
                  </a:lnTo>
                  <a:lnTo>
                    <a:pt x="378178" y="854739"/>
                  </a:lnTo>
                </a:path>
                <a:path w="3782059" h="866139">
                  <a:moveTo>
                    <a:pt x="378178" y="800647"/>
                  </a:moveTo>
                  <a:lnTo>
                    <a:pt x="378178" y="854739"/>
                  </a:lnTo>
                </a:path>
                <a:path w="3782059" h="866139">
                  <a:moveTo>
                    <a:pt x="10810" y="486872"/>
                  </a:moveTo>
                  <a:lnTo>
                    <a:pt x="10810" y="530157"/>
                  </a:lnTo>
                  <a:lnTo>
                    <a:pt x="21607" y="562607"/>
                  </a:lnTo>
                  <a:lnTo>
                    <a:pt x="32418" y="605892"/>
                  </a:lnTo>
                  <a:lnTo>
                    <a:pt x="54025" y="649163"/>
                  </a:lnTo>
                  <a:lnTo>
                    <a:pt x="64836" y="681627"/>
                  </a:lnTo>
                  <a:lnTo>
                    <a:pt x="97240" y="714091"/>
                  </a:lnTo>
                  <a:lnTo>
                    <a:pt x="118847" y="746541"/>
                  </a:lnTo>
                  <a:lnTo>
                    <a:pt x="151265" y="768183"/>
                  </a:lnTo>
                  <a:lnTo>
                    <a:pt x="183683" y="800647"/>
                  </a:lnTo>
                  <a:lnTo>
                    <a:pt x="216102" y="811454"/>
                  </a:lnTo>
                  <a:lnTo>
                    <a:pt x="259316" y="833097"/>
                  </a:lnTo>
                  <a:lnTo>
                    <a:pt x="302545" y="843918"/>
                  </a:lnTo>
                  <a:lnTo>
                    <a:pt x="334949" y="854739"/>
                  </a:lnTo>
                  <a:lnTo>
                    <a:pt x="378178" y="854739"/>
                  </a:lnTo>
                </a:path>
                <a:path w="3782059" h="866139">
                  <a:moveTo>
                    <a:pt x="10810" y="486872"/>
                  </a:moveTo>
                  <a:lnTo>
                    <a:pt x="64836" y="486872"/>
                  </a:lnTo>
                  <a:lnTo>
                    <a:pt x="64836" y="519336"/>
                  </a:lnTo>
                  <a:lnTo>
                    <a:pt x="75632" y="562607"/>
                  </a:lnTo>
                  <a:lnTo>
                    <a:pt x="86443" y="595071"/>
                  </a:lnTo>
                  <a:lnTo>
                    <a:pt x="97240" y="638342"/>
                  </a:lnTo>
                  <a:lnTo>
                    <a:pt x="118847" y="670806"/>
                  </a:lnTo>
                  <a:lnTo>
                    <a:pt x="140469" y="692448"/>
                  </a:lnTo>
                  <a:lnTo>
                    <a:pt x="172873" y="724898"/>
                  </a:lnTo>
                  <a:lnTo>
                    <a:pt x="205291" y="746541"/>
                  </a:lnTo>
                  <a:lnTo>
                    <a:pt x="237709" y="768183"/>
                  </a:lnTo>
                  <a:lnTo>
                    <a:pt x="270127" y="779005"/>
                  </a:lnTo>
                  <a:lnTo>
                    <a:pt x="302545" y="789826"/>
                  </a:lnTo>
                  <a:lnTo>
                    <a:pt x="345760" y="800647"/>
                  </a:lnTo>
                  <a:lnTo>
                    <a:pt x="378178" y="800647"/>
                  </a:lnTo>
                </a:path>
                <a:path w="3782059" h="866139">
                  <a:moveTo>
                    <a:pt x="3414449" y="854739"/>
                  </a:moveTo>
                  <a:lnTo>
                    <a:pt x="3414449" y="800647"/>
                  </a:lnTo>
                  <a:lnTo>
                    <a:pt x="378178" y="800647"/>
                  </a:lnTo>
                  <a:lnTo>
                    <a:pt x="378178" y="854739"/>
                  </a:lnTo>
                  <a:lnTo>
                    <a:pt x="3414449" y="854739"/>
                  </a:lnTo>
                </a:path>
                <a:path w="3782059" h="866139">
                  <a:moveTo>
                    <a:pt x="3738487" y="486872"/>
                  </a:moveTo>
                  <a:lnTo>
                    <a:pt x="3781730" y="486872"/>
                  </a:lnTo>
                </a:path>
                <a:path w="3782059" h="866139">
                  <a:moveTo>
                    <a:pt x="3414449" y="854739"/>
                  </a:moveTo>
                  <a:lnTo>
                    <a:pt x="3457548" y="854739"/>
                  </a:lnTo>
                  <a:lnTo>
                    <a:pt x="3500791" y="843918"/>
                  </a:lnTo>
                  <a:lnTo>
                    <a:pt x="3533224" y="833097"/>
                  </a:lnTo>
                  <a:lnTo>
                    <a:pt x="3576468" y="811454"/>
                  </a:lnTo>
                  <a:lnTo>
                    <a:pt x="3608900" y="800647"/>
                  </a:lnTo>
                  <a:lnTo>
                    <a:pt x="3641333" y="768183"/>
                  </a:lnTo>
                  <a:lnTo>
                    <a:pt x="3673765" y="746541"/>
                  </a:lnTo>
                  <a:lnTo>
                    <a:pt x="3706198" y="714091"/>
                  </a:lnTo>
                  <a:lnTo>
                    <a:pt x="3727676" y="681627"/>
                  </a:lnTo>
                  <a:lnTo>
                    <a:pt x="3749297" y="649163"/>
                  </a:lnTo>
                  <a:lnTo>
                    <a:pt x="3760108" y="605892"/>
                  </a:lnTo>
                  <a:lnTo>
                    <a:pt x="3770919" y="562607"/>
                  </a:lnTo>
                  <a:lnTo>
                    <a:pt x="3781730" y="530157"/>
                  </a:lnTo>
                  <a:lnTo>
                    <a:pt x="3781730" y="486872"/>
                  </a:lnTo>
                </a:path>
                <a:path w="3782059" h="866139">
                  <a:moveTo>
                    <a:pt x="3414449" y="854739"/>
                  </a:moveTo>
                  <a:lnTo>
                    <a:pt x="3414449" y="800647"/>
                  </a:lnTo>
                  <a:lnTo>
                    <a:pt x="3457548" y="800647"/>
                  </a:lnTo>
                  <a:lnTo>
                    <a:pt x="3489981" y="789826"/>
                  </a:lnTo>
                  <a:lnTo>
                    <a:pt x="3522413" y="779005"/>
                  </a:lnTo>
                  <a:lnTo>
                    <a:pt x="3554846" y="768183"/>
                  </a:lnTo>
                </a:path>
                <a:path w="3782059" h="866139">
                  <a:moveTo>
                    <a:pt x="3716865" y="605892"/>
                  </a:moveTo>
                  <a:lnTo>
                    <a:pt x="3727676" y="562607"/>
                  </a:lnTo>
                  <a:lnTo>
                    <a:pt x="3727676" y="530157"/>
                  </a:lnTo>
                  <a:lnTo>
                    <a:pt x="3738487" y="486872"/>
                  </a:lnTo>
                </a:path>
                <a:path w="3782059" h="866139">
                  <a:moveTo>
                    <a:pt x="3781730" y="367867"/>
                  </a:moveTo>
                  <a:lnTo>
                    <a:pt x="3738487" y="367867"/>
                  </a:lnTo>
                  <a:lnTo>
                    <a:pt x="3738487" y="486872"/>
                  </a:lnTo>
                  <a:lnTo>
                    <a:pt x="3781730" y="486872"/>
                  </a:lnTo>
                  <a:lnTo>
                    <a:pt x="3781730" y="367867"/>
                  </a:lnTo>
                </a:path>
                <a:path w="3782059" h="866139">
                  <a:moveTo>
                    <a:pt x="3414449" y="54092"/>
                  </a:moveTo>
                  <a:lnTo>
                    <a:pt x="3414449" y="0"/>
                  </a:lnTo>
                </a:path>
                <a:path w="3782059" h="866139">
                  <a:moveTo>
                    <a:pt x="3781730" y="367867"/>
                  </a:moveTo>
                  <a:lnTo>
                    <a:pt x="3781730" y="324581"/>
                  </a:lnTo>
                  <a:lnTo>
                    <a:pt x="3770919" y="292117"/>
                  </a:lnTo>
                  <a:lnTo>
                    <a:pt x="3760108" y="248847"/>
                  </a:lnTo>
                  <a:lnTo>
                    <a:pt x="3749297" y="205561"/>
                  </a:lnTo>
                  <a:lnTo>
                    <a:pt x="3727676" y="173112"/>
                  </a:lnTo>
                  <a:lnTo>
                    <a:pt x="3706198" y="140648"/>
                  </a:lnTo>
                  <a:lnTo>
                    <a:pt x="3673765" y="108198"/>
                  </a:lnTo>
                  <a:lnTo>
                    <a:pt x="3641333" y="86556"/>
                  </a:lnTo>
                  <a:lnTo>
                    <a:pt x="3608900" y="54092"/>
                  </a:lnTo>
                  <a:lnTo>
                    <a:pt x="3576468" y="43270"/>
                  </a:lnTo>
                  <a:lnTo>
                    <a:pt x="3533224" y="21642"/>
                  </a:lnTo>
                  <a:lnTo>
                    <a:pt x="3500791" y="10821"/>
                  </a:lnTo>
                  <a:lnTo>
                    <a:pt x="3457548" y="0"/>
                  </a:lnTo>
                  <a:lnTo>
                    <a:pt x="3414449" y="0"/>
                  </a:lnTo>
                </a:path>
                <a:path w="3782059" h="866139">
                  <a:moveTo>
                    <a:pt x="3781730" y="367867"/>
                  </a:moveTo>
                  <a:lnTo>
                    <a:pt x="3738487" y="367867"/>
                  </a:lnTo>
                  <a:lnTo>
                    <a:pt x="3727676" y="335403"/>
                  </a:lnTo>
                  <a:lnTo>
                    <a:pt x="3727676" y="292117"/>
                  </a:lnTo>
                  <a:lnTo>
                    <a:pt x="3716865" y="259668"/>
                  </a:lnTo>
                  <a:lnTo>
                    <a:pt x="3695387" y="216383"/>
                  </a:lnTo>
                  <a:lnTo>
                    <a:pt x="3673765" y="183933"/>
                  </a:lnTo>
                  <a:lnTo>
                    <a:pt x="3652144" y="162290"/>
                  </a:lnTo>
                  <a:lnTo>
                    <a:pt x="3630522" y="129826"/>
                  </a:lnTo>
                  <a:lnTo>
                    <a:pt x="3598089" y="108198"/>
                  </a:lnTo>
                  <a:lnTo>
                    <a:pt x="3565657" y="86556"/>
                  </a:lnTo>
                  <a:lnTo>
                    <a:pt x="3533224" y="75734"/>
                  </a:lnTo>
                  <a:lnTo>
                    <a:pt x="3489981" y="64913"/>
                  </a:lnTo>
                  <a:lnTo>
                    <a:pt x="3457548" y="54092"/>
                  </a:lnTo>
                  <a:lnTo>
                    <a:pt x="3414449" y="54092"/>
                  </a:lnTo>
                </a:path>
                <a:path w="3782059" h="866139">
                  <a:moveTo>
                    <a:pt x="378178" y="0"/>
                  </a:moveTo>
                  <a:lnTo>
                    <a:pt x="378178" y="54092"/>
                  </a:lnTo>
                  <a:lnTo>
                    <a:pt x="3414449" y="54092"/>
                  </a:lnTo>
                  <a:lnTo>
                    <a:pt x="3414449" y="0"/>
                  </a:lnTo>
                  <a:lnTo>
                    <a:pt x="378178" y="0"/>
                  </a:lnTo>
                </a:path>
                <a:path w="3782059" h="866139">
                  <a:moveTo>
                    <a:pt x="64836" y="367867"/>
                  </a:moveTo>
                  <a:lnTo>
                    <a:pt x="10810" y="367867"/>
                  </a:lnTo>
                </a:path>
                <a:path w="3782059" h="866139">
                  <a:moveTo>
                    <a:pt x="378178" y="0"/>
                  </a:moveTo>
                  <a:lnTo>
                    <a:pt x="334949" y="0"/>
                  </a:lnTo>
                  <a:lnTo>
                    <a:pt x="302545" y="10821"/>
                  </a:lnTo>
                  <a:lnTo>
                    <a:pt x="259316" y="21642"/>
                  </a:lnTo>
                  <a:lnTo>
                    <a:pt x="216102" y="43270"/>
                  </a:lnTo>
                  <a:lnTo>
                    <a:pt x="183683" y="54092"/>
                  </a:lnTo>
                  <a:lnTo>
                    <a:pt x="151265" y="86556"/>
                  </a:lnTo>
                  <a:lnTo>
                    <a:pt x="118847" y="108198"/>
                  </a:lnTo>
                  <a:lnTo>
                    <a:pt x="97240" y="140648"/>
                  </a:lnTo>
                  <a:lnTo>
                    <a:pt x="64836" y="173112"/>
                  </a:lnTo>
                  <a:lnTo>
                    <a:pt x="54025" y="205561"/>
                  </a:lnTo>
                  <a:lnTo>
                    <a:pt x="32418" y="248847"/>
                  </a:lnTo>
                  <a:lnTo>
                    <a:pt x="21607" y="292117"/>
                  </a:lnTo>
                  <a:lnTo>
                    <a:pt x="10810" y="324581"/>
                  </a:lnTo>
                  <a:lnTo>
                    <a:pt x="10810" y="367867"/>
                  </a:lnTo>
                </a:path>
                <a:path w="3782059" h="866139">
                  <a:moveTo>
                    <a:pt x="378178" y="0"/>
                  </a:moveTo>
                  <a:lnTo>
                    <a:pt x="378178" y="54092"/>
                  </a:lnTo>
                  <a:lnTo>
                    <a:pt x="345760" y="54092"/>
                  </a:lnTo>
                  <a:lnTo>
                    <a:pt x="302545" y="64913"/>
                  </a:lnTo>
                  <a:lnTo>
                    <a:pt x="270127" y="75734"/>
                  </a:lnTo>
                  <a:lnTo>
                    <a:pt x="237709" y="86556"/>
                  </a:lnTo>
                  <a:lnTo>
                    <a:pt x="205291" y="108198"/>
                  </a:lnTo>
                  <a:lnTo>
                    <a:pt x="172873" y="129826"/>
                  </a:lnTo>
                  <a:lnTo>
                    <a:pt x="140469" y="162290"/>
                  </a:lnTo>
                  <a:lnTo>
                    <a:pt x="118847" y="183933"/>
                  </a:lnTo>
                  <a:lnTo>
                    <a:pt x="97240" y="216383"/>
                  </a:lnTo>
                  <a:lnTo>
                    <a:pt x="86443" y="259668"/>
                  </a:lnTo>
                  <a:lnTo>
                    <a:pt x="75632" y="292117"/>
                  </a:lnTo>
                  <a:lnTo>
                    <a:pt x="64836" y="335403"/>
                  </a:lnTo>
                  <a:lnTo>
                    <a:pt x="64836" y="367867"/>
                  </a:lnTo>
                </a:path>
                <a:path w="3782059" h="866139">
                  <a:moveTo>
                    <a:pt x="10810" y="486872"/>
                  </a:moveTo>
                  <a:lnTo>
                    <a:pt x="64836" y="486872"/>
                  </a:lnTo>
                  <a:lnTo>
                    <a:pt x="64836" y="367867"/>
                  </a:lnTo>
                  <a:lnTo>
                    <a:pt x="10810" y="367867"/>
                  </a:lnTo>
                  <a:lnTo>
                    <a:pt x="10810" y="486872"/>
                  </a:lnTo>
                </a:path>
                <a:path w="3782059" h="866139">
                  <a:moveTo>
                    <a:pt x="64836" y="367867"/>
                  </a:moveTo>
                  <a:lnTo>
                    <a:pt x="64836" y="486872"/>
                  </a:lnTo>
                </a:path>
                <a:path w="3782059" h="866139">
                  <a:moveTo>
                    <a:pt x="75632" y="367867"/>
                  </a:moveTo>
                  <a:lnTo>
                    <a:pt x="64836" y="367867"/>
                  </a:lnTo>
                </a:path>
                <a:path w="3782059" h="866139">
                  <a:moveTo>
                    <a:pt x="75632" y="486872"/>
                  </a:moveTo>
                  <a:lnTo>
                    <a:pt x="75632" y="367867"/>
                  </a:lnTo>
                </a:path>
                <a:path w="3782059" h="866139">
                  <a:moveTo>
                    <a:pt x="64836" y="486872"/>
                  </a:moveTo>
                  <a:lnTo>
                    <a:pt x="75632" y="486872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3" name="object 363"/>
            <p:cNvSpPr/>
            <p:nvPr/>
          </p:nvSpPr>
          <p:spPr>
            <a:xfrm>
              <a:off x="7793256" y="506325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4" name="object 364"/>
            <p:cNvSpPr/>
            <p:nvPr/>
          </p:nvSpPr>
          <p:spPr>
            <a:xfrm>
              <a:off x="7512318" y="4879321"/>
              <a:ext cx="216535" cy="173355"/>
            </a:xfrm>
            <a:custGeom>
              <a:avLst/>
              <a:gdLst/>
              <a:ahLst/>
              <a:cxnLst/>
              <a:rect l="l" t="t" r="r" b="b"/>
              <a:pathLst>
                <a:path w="216534" h="173354">
                  <a:moveTo>
                    <a:pt x="108051" y="129826"/>
                  </a:moveTo>
                  <a:lnTo>
                    <a:pt x="140469" y="151469"/>
                  </a:lnTo>
                  <a:lnTo>
                    <a:pt x="172887" y="162290"/>
                  </a:lnTo>
                  <a:lnTo>
                    <a:pt x="216102" y="173112"/>
                  </a:lnTo>
                </a:path>
                <a:path w="216534" h="173354">
                  <a:moveTo>
                    <a:pt x="0" y="0"/>
                  </a:moveTo>
                  <a:lnTo>
                    <a:pt x="21607" y="32449"/>
                  </a:lnTo>
                  <a:lnTo>
                    <a:pt x="32418" y="54092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5" name="object 365"/>
            <p:cNvSpPr/>
            <p:nvPr/>
          </p:nvSpPr>
          <p:spPr>
            <a:xfrm>
              <a:off x="7490710" y="4760301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-5405" y="21642"/>
                  </a:moveTo>
                  <a:lnTo>
                    <a:pt x="5405" y="21642"/>
                  </a:lnTo>
                </a:path>
              </a:pathLst>
            </a:custGeom>
            <a:ln w="432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6" name="object 366"/>
            <p:cNvSpPr/>
            <p:nvPr/>
          </p:nvSpPr>
          <p:spPr>
            <a:xfrm>
              <a:off x="7479914" y="4760301"/>
              <a:ext cx="3349625" cy="314325"/>
            </a:xfrm>
            <a:custGeom>
              <a:avLst/>
              <a:gdLst/>
              <a:ahLst/>
              <a:cxnLst/>
              <a:rect l="l" t="t" r="r" b="b"/>
              <a:pathLst>
                <a:path w="3349625" h="314325">
                  <a:moveTo>
                    <a:pt x="10796" y="0"/>
                  </a:moveTo>
                  <a:lnTo>
                    <a:pt x="0" y="0"/>
                  </a:lnTo>
                  <a:lnTo>
                    <a:pt x="0" y="32463"/>
                  </a:lnTo>
                  <a:lnTo>
                    <a:pt x="10796" y="75734"/>
                  </a:lnTo>
                  <a:lnTo>
                    <a:pt x="21607" y="108198"/>
                  </a:lnTo>
                  <a:lnTo>
                    <a:pt x="32403" y="151469"/>
                  </a:lnTo>
                  <a:lnTo>
                    <a:pt x="54011" y="183933"/>
                  </a:lnTo>
                  <a:lnTo>
                    <a:pt x="75632" y="205576"/>
                  </a:lnTo>
                  <a:lnTo>
                    <a:pt x="108036" y="238025"/>
                  </a:lnTo>
                  <a:lnTo>
                    <a:pt x="140454" y="259668"/>
                  </a:lnTo>
                  <a:lnTo>
                    <a:pt x="172873" y="281310"/>
                  </a:lnTo>
                  <a:lnTo>
                    <a:pt x="205291" y="292132"/>
                  </a:lnTo>
                  <a:lnTo>
                    <a:pt x="237709" y="302953"/>
                  </a:lnTo>
                  <a:lnTo>
                    <a:pt x="280924" y="313774"/>
                  </a:lnTo>
                  <a:lnTo>
                    <a:pt x="313342" y="313774"/>
                  </a:lnTo>
                  <a:lnTo>
                    <a:pt x="3349612" y="313774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7" name="object 367"/>
            <p:cNvSpPr/>
            <p:nvPr/>
          </p:nvSpPr>
          <p:spPr>
            <a:xfrm>
              <a:off x="7793256" y="506325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8" name="object 368"/>
            <p:cNvSpPr/>
            <p:nvPr/>
          </p:nvSpPr>
          <p:spPr>
            <a:xfrm>
              <a:off x="7793256" y="5063254"/>
              <a:ext cx="3036570" cy="0"/>
            </a:xfrm>
            <a:custGeom>
              <a:avLst/>
              <a:gdLst/>
              <a:ahLst/>
              <a:cxnLst/>
              <a:rect l="l" t="t" r="r" b="b"/>
              <a:pathLst>
                <a:path w="3036570">
                  <a:moveTo>
                    <a:pt x="3036270" y="0"/>
                  </a:moveTo>
                  <a:lnTo>
                    <a:pt x="0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9" name="object 369"/>
            <p:cNvSpPr/>
            <p:nvPr/>
          </p:nvSpPr>
          <p:spPr>
            <a:xfrm>
              <a:off x="10829527" y="5063254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0" name="object 370"/>
            <p:cNvSpPr/>
            <p:nvPr/>
          </p:nvSpPr>
          <p:spPr>
            <a:xfrm>
              <a:off x="10829527" y="4641295"/>
              <a:ext cx="324485" cy="433070"/>
            </a:xfrm>
            <a:custGeom>
              <a:avLst/>
              <a:gdLst/>
              <a:ahLst/>
              <a:cxnLst/>
              <a:rect l="l" t="t" r="r" b="b"/>
              <a:pathLst>
                <a:path w="324484" h="433070">
                  <a:moveTo>
                    <a:pt x="324037" y="119005"/>
                  </a:moveTo>
                  <a:lnTo>
                    <a:pt x="302416" y="119005"/>
                  </a:lnTo>
                </a:path>
                <a:path w="324484" h="433070">
                  <a:moveTo>
                    <a:pt x="302416" y="173112"/>
                  </a:moveTo>
                  <a:lnTo>
                    <a:pt x="302416" y="151469"/>
                  </a:lnTo>
                </a:path>
                <a:path w="324484" h="433070">
                  <a:moveTo>
                    <a:pt x="86342" y="411137"/>
                  </a:moveTo>
                  <a:lnTo>
                    <a:pt x="75531" y="411137"/>
                  </a:lnTo>
                </a:path>
                <a:path w="324484" h="433070">
                  <a:moveTo>
                    <a:pt x="0" y="421959"/>
                  </a:moveTo>
                  <a:lnTo>
                    <a:pt x="0" y="432780"/>
                  </a:lnTo>
                  <a:lnTo>
                    <a:pt x="43099" y="432780"/>
                  </a:lnTo>
                  <a:lnTo>
                    <a:pt x="75531" y="421959"/>
                  </a:lnTo>
                  <a:lnTo>
                    <a:pt x="107964" y="411137"/>
                  </a:lnTo>
                  <a:lnTo>
                    <a:pt x="140397" y="400316"/>
                  </a:lnTo>
                </a:path>
                <a:path w="324484" h="433070">
                  <a:moveTo>
                    <a:pt x="302416" y="238025"/>
                  </a:moveTo>
                  <a:lnTo>
                    <a:pt x="313227" y="194740"/>
                  </a:lnTo>
                  <a:lnTo>
                    <a:pt x="313227" y="162290"/>
                  </a:lnTo>
                  <a:lnTo>
                    <a:pt x="324037" y="119005"/>
                  </a:lnTo>
                  <a:lnTo>
                    <a:pt x="324037" y="0"/>
                  </a:lnTo>
                </a:path>
                <a:path w="324484" h="433070">
                  <a:moveTo>
                    <a:pt x="302416" y="119005"/>
                  </a:moveTo>
                  <a:lnTo>
                    <a:pt x="324037" y="119005"/>
                  </a:lnTo>
                </a:path>
                <a:path w="324484" h="433070">
                  <a:moveTo>
                    <a:pt x="324037" y="0"/>
                  </a:moveTo>
                  <a:lnTo>
                    <a:pt x="302416" y="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1" name="object 371"/>
            <p:cNvSpPr/>
            <p:nvPr/>
          </p:nvSpPr>
          <p:spPr>
            <a:xfrm>
              <a:off x="10829527" y="432752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2" name="object 372"/>
            <p:cNvSpPr/>
            <p:nvPr/>
          </p:nvSpPr>
          <p:spPr>
            <a:xfrm>
              <a:off x="7793256" y="4327520"/>
              <a:ext cx="3360420" cy="314325"/>
            </a:xfrm>
            <a:custGeom>
              <a:avLst/>
              <a:gdLst/>
              <a:ahLst/>
              <a:cxnLst/>
              <a:rect l="l" t="t" r="r" b="b"/>
              <a:pathLst>
                <a:path w="3360420" h="314325">
                  <a:moveTo>
                    <a:pt x="3263154" y="108198"/>
                  </a:moveTo>
                  <a:lnTo>
                    <a:pt x="3230721" y="86556"/>
                  </a:lnTo>
                  <a:lnTo>
                    <a:pt x="3209100" y="64927"/>
                  </a:lnTo>
                  <a:lnTo>
                    <a:pt x="3176667" y="43285"/>
                  </a:lnTo>
                </a:path>
                <a:path w="3360420" h="314325">
                  <a:moveTo>
                    <a:pt x="3338686" y="313774"/>
                  </a:moveTo>
                  <a:lnTo>
                    <a:pt x="3338686" y="281310"/>
                  </a:lnTo>
                  <a:lnTo>
                    <a:pt x="3338686" y="248847"/>
                  </a:lnTo>
                  <a:lnTo>
                    <a:pt x="3328019" y="205576"/>
                  </a:lnTo>
                  <a:lnTo>
                    <a:pt x="3306397" y="173112"/>
                  </a:lnTo>
                </a:path>
                <a:path w="3360420" h="314325">
                  <a:moveTo>
                    <a:pt x="3338686" y="313774"/>
                  </a:moveTo>
                  <a:lnTo>
                    <a:pt x="3360308" y="313774"/>
                  </a:lnTo>
                  <a:lnTo>
                    <a:pt x="3349497" y="281310"/>
                  </a:lnTo>
                  <a:lnTo>
                    <a:pt x="3349497" y="238025"/>
                  </a:lnTo>
                  <a:lnTo>
                    <a:pt x="3338686" y="205576"/>
                  </a:lnTo>
                  <a:lnTo>
                    <a:pt x="3317208" y="162290"/>
                  </a:lnTo>
                  <a:lnTo>
                    <a:pt x="3295587" y="129841"/>
                  </a:lnTo>
                  <a:lnTo>
                    <a:pt x="3273965" y="108198"/>
                  </a:lnTo>
                  <a:lnTo>
                    <a:pt x="3252343" y="75734"/>
                  </a:lnTo>
                  <a:lnTo>
                    <a:pt x="3219910" y="54106"/>
                  </a:lnTo>
                  <a:lnTo>
                    <a:pt x="3187478" y="32463"/>
                  </a:lnTo>
                  <a:lnTo>
                    <a:pt x="3155045" y="21642"/>
                  </a:lnTo>
                  <a:lnTo>
                    <a:pt x="3111802" y="10821"/>
                  </a:lnTo>
                  <a:lnTo>
                    <a:pt x="3079369" y="0"/>
                  </a:lnTo>
                  <a:lnTo>
                    <a:pt x="3036270" y="0"/>
                  </a:lnTo>
                  <a:lnTo>
                    <a:pt x="0" y="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3" name="object 373"/>
            <p:cNvSpPr/>
            <p:nvPr/>
          </p:nvSpPr>
          <p:spPr>
            <a:xfrm>
              <a:off x="7787851" y="4332931"/>
              <a:ext cx="3047365" cy="0"/>
            </a:xfrm>
            <a:custGeom>
              <a:avLst/>
              <a:gdLst/>
              <a:ahLst/>
              <a:cxnLst/>
              <a:rect l="l" t="t" r="r" b="b"/>
              <a:pathLst>
                <a:path w="3047365">
                  <a:moveTo>
                    <a:pt x="3036270" y="0"/>
                  </a:moveTo>
                  <a:lnTo>
                    <a:pt x="3047081" y="0"/>
                  </a:lnTo>
                </a:path>
                <a:path w="3047365">
                  <a:moveTo>
                    <a:pt x="0" y="0"/>
                  </a:moveTo>
                  <a:lnTo>
                    <a:pt x="10810" y="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4" name="object 374"/>
            <p:cNvSpPr/>
            <p:nvPr/>
          </p:nvSpPr>
          <p:spPr>
            <a:xfrm>
              <a:off x="7479914" y="4327520"/>
              <a:ext cx="3652520" cy="735965"/>
            </a:xfrm>
            <a:custGeom>
              <a:avLst/>
              <a:gdLst/>
              <a:ahLst/>
              <a:cxnLst/>
              <a:rect l="l" t="t" r="r" b="b"/>
              <a:pathLst>
                <a:path w="3652520" h="735964">
                  <a:moveTo>
                    <a:pt x="0" y="313774"/>
                  </a:moveTo>
                  <a:lnTo>
                    <a:pt x="10796" y="313774"/>
                  </a:lnTo>
                </a:path>
                <a:path w="3652520" h="735964">
                  <a:moveTo>
                    <a:pt x="54011" y="151469"/>
                  </a:moveTo>
                  <a:lnTo>
                    <a:pt x="32403" y="205576"/>
                  </a:lnTo>
                  <a:lnTo>
                    <a:pt x="21607" y="248847"/>
                  </a:lnTo>
                </a:path>
                <a:path w="3652520" h="735964">
                  <a:moveTo>
                    <a:pt x="248505" y="10821"/>
                  </a:moveTo>
                  <a:lnTo>
                    <a:pt x="216087" y="21642"/>
                  </a:lnTo>
                  <a:lnTo>
                    <a:pt x="183683" y="43285"/>
                  </a:lnTo>
                  <a:lnTo>
                    <a:pt x="151265" y="54106"/>
                  </a:lnTo>
                </a:path>
                <a:path w="3652520" h="735964">
                  <a:moveTo>
                    <a:pt x="313342" y="10821"/>
                  </a:moveTo>
                  <a:lnTo>
                    <a:pt x="313342" y="0"/>
                  </a:lnTo>
                  <a:lnTo>
                    <a:pt x="280924" y="0"/>
                  </a:lnTo>
                  <a:lnTo>
                    <a:pt x="237709" y="10821"/>
                  </a:lnTo>
                  <a:lnTo>
                    <a:pt x="205291" y="21642"/>
                  </a:lnTo>
                  <a:lnTo>
                    <a:pt x="172873" y="32463"/>
                  </a:lnTo>
                  <a:lnTo>
                    <a:pt x="140454" y="54106"/>
                  </a:lnTo>
                  <a:lnTo>
                    <a:pt x="108036" y="75734"/>
                  </a:lnTo>
                  <a:lnTo>
                    <a:pt x="75632" y="108198"/>
                  </a:lnTo>
                  <a:lnTo>
                    <a:pt x="54011" y="129841"/>
                  </a:lnTo>
                  <a:lnTo>
                    <a:pt x="32403" y="162290"/>
                  </a:lnTo>
                  <a:lnTo>
                    <a:pt x="21607" y="205576"/>
                  </a:lnTo>
                  <a:lnTo>
                    <a:pt x="10796" y="238025"/>
                  </a:lnTo>
                  <a:lnTo>
                    <a:pt x="0" y="281310"/>
                  </a:lnTo>
                  <a:lnTo>
                    <a:pt x="0" y="313774"/>
                  </a:lnTo>
                </a:path>
                <a:path w="3652520" h="735964">
                  <a:moveTo>
                    <a:pt x="313342" y="10821"/>
                  </a:moveTo>
                  <a:lnTo>
                    <a:pt x="280924" y="10821"/>
                  </a:lnTo>
                  <a:lnTo>
                    <a:pt x="237709" y="21642"/>
                  </a:lnTo>
                  <a:lnTo>
                    <a:pt x="172873" y="43285"/>
                  </a:lnTo>
                  <a:lnTo>
                    <a:pt x="140454" y="64913"/>
                  </a:lnTo>
                  <a:lnTo>
                    <a:pt x="108036" y="86556"/>
                  </a:lnTo>
                  <a:lnTo>
                    <a:pt x="64822" y="140662"/>
                  </a:lnTo>
                  <a:lnTo>
                    <a:pt x="43214" y="173112"/>
                  </a:lnTo>
                  <a:lnTo>
                    <a:pt x="32403" y="205576"/>
                  </a:lnTo>
                  <a:lnTo>
                    <a:pt x="21607" y="238025"/>
                  </a:lnTo>
                  <a:lnTo>
                    <a:pt x="10796" y="281310"/>
                  </a:lnTo>
                  <a:lnTo>
                    <a:pt x="10796" y="313774"/>
                  </a:lnTo>
                </a:path>
                <a:path w="3652520" h="735964">
                  <a:moveTo>
                    <a:pt x="10796" y="432780"/>
                  </a:moveTo>
                  <a:lnTo>
                    <a:pt x="10796" y="313774"/>
                  </a:lnTo>
                </a:path>
                <a:path w="3652520" h="735964">
                  <a:moveTo>
                    <a:pt x="10796" y="432780"/>
                  </a:moveTo>
                  <a:lnTo>
                    <a:pt x="10796" y="465244"/>
                  </a:lnTo>
                  <a:lnTo>
                    <a:pt x="21607" y="508515"/>
                  </a:lnTo>
                  <a:lnTo>
                    <a:pt x="32403" y="540979"/>
                  </a:lnTo>
                  <a:lnTo>
                    <a:pt x="43214" y="573443"/>
                  </a:lnTo>
                  <a:lnTo>
                    <a:pt x="64822" y="605892"/>
                  </a:lnTo>
                  <a:lnTo>
                    <a:pt x="86429" y="638356"/>
                  </a:lnTo>
                  <a:lnTo>
                    <a:pt x="108036" y="659999"/>
                  </a:lnTo>
                  <a:lnTo>
                    <a:pt x="140454" y="681627"/>
                  </a:lnTo>
                  <a:lnTo>
                    <a:pt x="172873" y="703270"/>
                  </a:lnTo>
                  <a:lnTo>
                    <a:pt x="205291" y="714091"/>
                  </a:lnTo>
                  <a:lnTo>
                    <a:pt x="237709" y="724912"/>
                  </a:lnTo>
                  <a:lnTo>
                    <a:pt x="280924" y="735734"/>
                  </a:lnTo>
                  <a:lnTo>
                    <a:pt x="313342" y="735734"/>
                  </a:lnTo>
                </a:path>
                <a:path w="3652520" h="735964">
                  <a:moveTo>
                    <a:pt x="3349612" y="735734"/>
                  </a:moveTo>
                  <a:lnTo>
                    <a:pt x="313342" y="735734"/>
                  </a:lnTo>
                </a:path>
                <a:path w="3652520" h="735964">
                  <a:moveTo>
                    <a:pt x="3349612" y="735734"/>
                  </a:moveTo>
                  <a:lnTo>
                    <a:pt x="3392712" y="735734"/>
                  </a:lnTo>
                  <a:lnTo>
                    <a:pt x="3435955" y="724912"/>
                  </a:lnTo>
                </a:path>
                <a:path w="3652520" h="735964">
                  <a:moveTo>
                    <a:pt x="3652028" y="486887"/>
                  </a:moveTo>
                  <a:lnTo>
                    <a:pt x="3652028" y="454423"/>
                  </a:lnTo>
                  <a:lnTo>
                    <a:pt x="3652028" y="432780"/>
                  </a:lnTo>
                </a:path>
                <a:path w="3652520" h="735964">
                  <a:moveTo>
                    <a:pt x="3652028" y="313774"/>
                  </a:moveTo>
                  <a:lnTo>
                    <a:pt x="3652028" y="432780"/>
                  </a:lnTo>
                </a:path>
                <a:path w="3652520" h="735964">
                  <a:moveTo>
                    <a:pt x="3652028" y="313774"/>
                  </a:moveTo>
                  <a:lnTo>
                    <a:pt x="3652028" y="281310"/>
                  </a:lnTo>
                  <a:lnTo>
                    <a:pt x="3652028" y="238025"/>
                  </a:lnTo>
                  <a:lnTo>
                    <a:pt x="3641362" y="205576"/>
                  </a:lnTo>
                  <a:lnTo>
                    <a:pt x="3619740" y="173112"/>
                  </a:lnTo>
                  <a:lnTo>
                    <a:pt x="3598118" y="140662"/>
                  </a:lnTo>
                  <a:lnTo>
                    <a:pt x="3576496" y="108198"/>
                  </a:lnTo>
                  <a:lnTo>
                    <a:pt x="3522442" y="64913"/>
                  </a:lnTo>
                  <a:lnTo>
                    <a:pt x="3490009" y="43285"/>
                  </a:lnTo>
                  <a:lnTo>
                    <a:pt x="3425144" y="21642"/>
                  </a:lnTo>
                  <a:lnTo>
                    <a:pt x="3392712" y="10821"/>
                  </a:lnTo>
                  <a:lnTo>
                    <a:pt x="3349612" y="10821"/>
                  </a:lnTo>
                </a:path>
                <a:path w="3652520" h="735964">
                  <a:moveTo>
                    <a:pt x="313342" y="10821"/>
                  </a:moveTo>
                  <a:lnTo>
                    <a:pt x="3349612" y="10821"/>
                  </a:lnTo>
                  <a:lnTo>
                    <a:pt x="313342" y="10821"/>
                  </a:lnTo>
                  <a:lnTo>
                    <a:pt x="280924" y="10821"/>
                  </a:lnTo>
                  <a:lnTo>
                    <a:pt x="237709" y="21642"/>
                  </a:lnTo>
                  <a:lnTo>
                    <a:pt x="172873" y="43285"/>
                  </a:lnTo>
                  <a:lnTo>
                    <a:pt x="140454" y="64913"/>
                  </a:lnTo>
                  <a:lnTo>
                    <a:pt x="108036" y="86556"/>
                  </a:lnTo>
                  <a:lnTo>
                    <a:pt x="64822" y="140662"/>
                  </a:lnTo>
                  <a:lnTo>
                    <a:pt x="43214" y="173112"/>
                  </a:lnTo>
                  <a:lnTo>
                    <a:pt x="32403" y="205576"/>
                  </a:lnTo>
                  <a:lnTo>
                    <a:pt x="21607" y="238025"/>
                  </a:lnTo>
                  <a:lnTo>
                    <a:pt x="10796" y="281310"/>
                  </a:lnTo>
                  <a:lnTo>
                    <a:pt x="10796" y="313774"/>
                  </a:lnTo>
                  <a:lnTo>
                    <a:pt x="10796" y="432780"/>
                  </a:lnTo>
                  <a:lnTo>
                    <a:pt x="10796" y="465244"/>
                  </a:lnTo>
                  <a:lnTo>
                    <a:pt x="21607" y="508515"/>
                  </a:lnTo>
                  <a:lnTo>
                    <a:pt x="32403" y="540979"/>
                  </a:lnTo>
                  <a:lnTo>
                    <a:pt x="43214" y="573443"/>
                  </a:lnTo>
                  <a:lnTo>
                    <a:pt x="64822" y="605892"/>
                  </a:lnTo>
                  <a:lnTo>
                    <a:pt x="86429" y="638356"/>
                  </a:lnTo>
                  <a:lnTo>
                    <a:pt x="108036" y="659999"/>
                  </a:lnTo>
                  <a:lnTo>
                    <a:pt x="140454" y="681627"/>
                  </a:lnTo>
                  <a:lnTo>
                    <a:pt x="172873" y="703270"/>
                  </a:lnTo>
                  <a:lnTo>
                    <a:pt x="205291" y="714091"/>
                  </a:lnTo>
                  <a:lnTo>
                    <a:pt x="237709" y="724912"/>
                  </a:lnTo>
                  <a:lnTo>
                    <a:pt x="280924" y="735734"/>
                  </a:lnTo>
                  <a:lnTo>
                    <a:pt x="313342" y="735734"/>
                  </a:lnTo>
                  <a:lnTo>
                    <a:pt x="3349612" y="735734"/>
                  </a:lnTo>
                  <a:lnTo>
                    <a:pt x="3392712" y="735734"/>
                  </a:lnTo>
                  <a:lnTo>
                    <a:pt x="3435955" y="724912"/>
                  </a:lnTo>
                </a:path>
                <a:path w="3652520" h="735964">
                  <a:moveTo>
                    <a:pt x="3652028" y="486887"/>
                  </a:moveTo>
                  <a:lnTo>
                    <a:pt x="3652028" y="486887"/>
                  </a:lnTo>
                  <a:lnTo>
                    <a:pt x="3652028" y="238025"/>
                  </a:lnTo>
                  <a:lnTo>
                    <a:pt x="3641362" y="205576"/>
                  </a:lnTo>
                  <a:lnTo>
                    <a:pt x="3619740" y="173112"/>
                  </a:lnTo>
                  <a:lnTo>
                    <a:pt x="3598118" y="140662"/>
                  </a:lnTo>
                  <a:lnTo>
                    <a:pt x="3576496" y="108198"/>
                  </a:lnTo>
                  <a:lnTo>
                    <a:pt x="3522442" y="64913"/>
                  </a:lnTo>
                  <a:lnTo>
                    <a:pt x="3490009" y="43285"/>
                  </a:lnTo>
                  <a:lnTo>
                    <a:pt x="3425144" y="21642"/>
                  </a:lnTo>
                  <a:lnTo>
                    <a:pt x="3392712" y="10821"/>
                  </a:lnTo>
                  <a:lnTo>
                    <a:pt x="3349612" y="10821"/>
                  </a:lnTo>
                </a:path>
                <a:path w="3652520" h="735964">
                  <a:moveTo>
                    <a:pt x="75632" y="151469"/>
                  </a:moveTo>
                  <a:lnTo>
                    <a:pt x="54011" y="183933"/>
                  </a:lnTo>
                  <a:lnTo>
                    <a:pt x="32403" y="216397"/>
                  </a:lnTo>
                  <a:lnTo>
                    <a:pt x="21607" y="259668"/>
                  </a:lnTo>
                </a:path>
                <a:path w="3652520" h="735964">
                  <a:moveTo>
                    <a:pt x="118847" y="97377"/>
                  </a:moveTo>
                  <a:lnTo>
                    <a:pt x="140454" y="86556"/>
                  </a:lnTo>
                </a:path>
                <a:path w="3652520" h="735964">
                  <a:moveTo>
                    <a:pt x="313342" y="32463"/>
                  </a:moveTo>
                  <a:lnTo>
                    <a:pt x="280924" y="32463"/>
                  </a:lnTo>
                  <a:lnTo>
                    <a:pt x="248505" y="43285"/>
                  </a:lnTo>
                </a:path>
                <a:path w="3652520" h="735964">
                  <a:moveTo>
                    <a:pt x="3425144" y="43285"/>
                  </a:moveTo>
                  <a:lnTo>
                    <a:pt x="3392712" y="32463"/>
                  </a:lnTo>
                  <a:lnTo>
                    <a:pt x="3360423" y="32463"/>
                  </a:lnTo>
                </a:path>
                <a:path w="3652520" h="735964">
                  <a:moveTo>
                    <a:pt x="3554875" y="108198"/>
                  </a:moveTo>
                  <a:lnTo>
                    <a:pt x="3544064" y="97377"/>
                  </a:lnTo>
                  <a:lnTo>
                    <a:pt x="3533253" y="86556"/>
                  </a:lnTo>
                </a:path>
                <a:path w="3652520" h="735964">
                  <a:moveTo>
                    <a:pt x="3608929" y="173112"/>
                  </a:moveTo>
                  <a:lnTo>
                    <a:pt x="3598118" y="151469"/>
                  </a:lnTo>
                  <a:lnTo>
                    <a:pt x="3587307" y="140662"/>
                  </a:lnTo>
                </a:path>
                <a:path w="3652520" h="735964">
                  <a:moveTo>
                    <a:pt x="194480" y="692448"/>
                  </a:moveTo>
                  <a:lnTo>
                    <a:pt x="237709" y="703270"/>
                  </a:lnTo>
                  <a:lnTo>
                    <a:pt x="270113" y="714091"/>
                  </a:lnTo>
                </a:path>
                <a:path w="3652520" h="735964">
                  <a:moveTo>
                    <a:pt x="75632" y="595071"/>
                  </a:moveTo>
                  <a:lnTo>
                    <a:pt x="97240" y="627535"/>
                  </a:lnTo>
                  <a:lnTo>
                    <a:pt x="129658" y="659999"/>
                  </a:lnTo>
                </a:path>
                <a:path w="3652520" h="735964">
                  <a:moveTo>
                    <a:pt x="10796" y="421959"/>
                  </a:moveTo>
                  <a:lnTo>
                    <a:pt x="21607" y="454423"/>
                  </a:lnTo>
                  <a:lnTo>
                    <a:pt x="21607" y="497694"/>
                  </a:lnTo>
                </a:path>
                <a:path w="3652520" h="735964">
                  <a:moveTo>
                    <a:pt x="10796" y="421959"/>
                  </a:moveTo>
                  <a:lnTo>
                    <a:pt x="10796" y="324581"/>
                  </a:lnTo>
                </a:path>
                <a:path w="3652520" h="735964">
                  <a:moveTo>
                    <a:pt x="3360423" y="714091"/>
                  </a:moveTo>
                  <a:lnTo>
                    <a:pt x="3392712" y="714091"/>
                  </a:lnTo>
                  <a:lnTo>
                    <a:pt x="3425144" y="703270"/>
                  </a:lnTo>
                  <a:lnTo>
                    <a:pt x="3457577" y="692448"/>
                  </a:lnTo>
                  <a:lnTo>
                    <a:pt x="3522442" y="659999"/>
                  </a:lnTo>
                  <a:lnTo>
                    <a:pt x="3554875" y="638356"/>
                  </a:lnTo>
                  <a:lnTo>
                    <a:pt x="3598118" y="584250"/>
                  </a:lnTo>
                  <a:lnTo>
                    <a:pt x="3619740" y="562621"/>
                  </a:lnTo>
                  <a:lnTo>
                    <a:pt x="3630551" y="530157"/>
                  </a:lnTo>
                  <a:lnTo>
                    <a:pt x="3641362" y="486887"/>
                  </a:lnTo>
                  <a:lnTo>
                    <a:pt x="3652028" y="454423"/>
                  </a:lnTo>
                  <a:lnTo>
                    <a:pt x="3652028" y="421959"/>
                  </a:lnTo>
                </a:path>
                <a:path w="3652520" h="735964">
                  <a:moveTo>
                    <a:pt x="3652028" y="324581"/>
                  </a:moveTo>
                  <a:lnTo>
                    <a:pt x="3652028" y="421959"/>
                  </a:lnTo>
                </a:path>
                <a:path w="3652520" h="735964">
                  <a:moveTo>
                    <a:pt x="3641362" y="421959"/>
                  </a:moveTo>
                  <a:lnTo>
                    <a:pt x="3652028" y="421959"/>
                  </a:lnTo>
                </a:path>
                <a:path w="3652520" h="735964">
                  <a:moveTo>
                    <a:pt x="3652028" y="324581"/>
                  </a:moveTo>
                  <a:lnTo>
                    <a:pt x="3652028" y="421959"/>
                  </a:lnTo>
                </a:path>
                <a:path w="3652520" h="735964">
                  <a:moveTo>
                    <a:pt x="3652028" y="324581"/>
                  </a:moveTo>
                  <a:lnTo>
                    <a:pt x="3641362" y="324581"/>
                  </a:lnTo>
                </a:path>
                <a:path w="3652520" h="735964">
                  <a:moveTo>
                    <a:pt x="3641362" y="421959"/>
                  </a:moveTo>
                  <a:lnTo>
                    <a:pt x="3641362" y="324581"/>
                  </a:lnTo>
                  <a:lnTo>
                    <a:pt x="3598118" y="324581"/>
                  </a:lnTo>
                  <a:lnTo>
                    <a:pt x="3598118" y="421959"/>
                  </a:lnTo>
                  <a:lnTo>
                    <a:pt x="3641362" y="421959"/>
                  </a:lnTo>
                </a:path>
                <a:path w="3652520" h="735964">
                  <a:moveTo>
                    <a:pt x="3360423" y="703270"/>
                  </a:moveTo>
                  <a:lnTo>
                    <a:pt x="3392712" y="703270"/>
                  </a:lnTo>
                  <a:lnTo>
                    <a:pt x="3425144" y="703270"/>
                  </a:lnTo>
                  <a:lnTo>
                    <a:pt x="3457577" y="692448"/>
                  </a:lnTo>
                  <a:lnTo>
                    <a:pt x="3490009" y="670806"/>
                  </a:lnTo>
                  <a:lnTo>
                    <a:pt x="3522442" y="659999"/>
                  </a:lnTo>
                  <a:lnTo>
                    <a:pt x="3544064" y="638356"/>
                  </a:lnTo>
                  <a:lnTo>
                    <a:pt x="3565686" y="605892"/>
                  </a:lnTo>
                  <a:lnTo>
                    <a:pt x="3587307" y="584250"/>
                  </a:lnTo>
                  <a:lnTo>
                    <a:pt x="3608929" y="551800"/>
                  </a:lnTo>
                  <a:lnTo>
                    <a:pt x="3619740" y="519336"/>
                  </a:lnTo>
                  <a:lnTo>
                    <a:pt x="3630551" y="486887"/>
                  </a:lnTo>
                  <a:lnTo>
                    <a:pt x="3641362" y="454423"/>
                  </a:lnTo>
                  <a:lnTo>
                    <a:pt x="3641362" y="421959"/>
                  </a:lnTo>
                </a:path>
                <a:path w="3652520" h="735964">
                  <a:moveTo>
                    <a:pt x="3360423" y="703270"/>
                  </a:moveTo>
                  <a:lnTo>
                    <a:pt x="3360423" y="659999"/>
                  </a:lnTo>
                  <a:lnTo>
                    <a:pt x="3392712" y="659999"/>
                  </a:lnTo>
                  <a:lnTo>
                    <a:pt x="3414333" y="649178"/>
                  </a:lnTo>
                  <a:lnTo>
                    <a:pt x="3479199" y="627535"/>
                  </a:lnTo>
                  <a:lnTo>
                    <a:pt x="3522442" y="595071"/>
                  </a:lnTo>
                  <a:lnTo>
                    <a:pt x="3544064" y="562621"/>
                  </a:lnTo>
                  <a:lnTo>
                    <a:pt x="3565686" y="540979"/>
                  </a:lnTo>
                  <a:lnTo>
                    <a:pt x="3576496" y="508515"/>
                  </a:lnTo>
                  <a:lnTo>
                    <a:pt x="3587307" y="486887"/>
                  </a:lnTo>
                  <a:lnTo>
                    <a:pt x="3598118" y="454423"/>
                  </a:lnTo>
                  <a:lnTo>
                    <a:pt x="3598118" y="421959"/>
                  </a:lnTo>
                  <a:lnTo>
                    <a:pt x="3641362" y="421959"/>
                  </a:lnTo>
                </a:path>
                <a:path w="3652520" h="735964">
                  <a:moveTo>
                    <a:pt x="3360423" y="703270"/>
                  </a:moveTo>
                  <a:lnTo>
                    <a:pt x="3392712" y="703270"/>
                  </a:lnTo>
                  <a:lnTo>
                    <a:pt x="3425144" y="703270"/>
                  </a:lnTo>
                  <a:lnTo>
                    <a:pt x="3457577" y="692448"/>
                  </a:lnTo>
                  <a:lnTo>
                    <a:pt x="3490009" y="670806"/>
                  </a:lnTo>
                  <a:lnTo>
                    <a:pt x="3522442" y="659999"/>
                  </a:lnTo>
                  <a:lnTo>
                    <a:pt x="3544064" y="638356"/>
                  </a:lnTo>
                  <a:lnTo>
                    <a:pt x="3565686" y="605892"/>
                  </a:lnTo>
                  <a:lnTo>
                    <a:pt x="3587307" y="584250"/>
                  </a:lnTo>
                  <a:lnTo>
                    <a:pt x="3608929" y="551800"/>
                  </a:lnTo>
                  <a:lnTo>
                    <a:pt x="3619740" y="519336"/>
                  </a:lnTo>
                  <a:lnTo>
                    <a:pt x="3630551" y="486887"/>
                  </a:lnTo>
                  <a:lnTo>
                    <a:pt x="3641362" y="454423"/>
                  </a:lnTo>
                  <a:lnTo>
                    <a:pt x="3641362" y="421959"/>
                  </a:lnTo>
                  <a:lnTo>
                    <a:pt x="3652028" y="421959"/>
                  </a:lnTo>
                </a:path>
                <a:path w="3652520" h="735964">
                  <a:moveTo>
                    <a:pt x="3360423" y="714091"/>
                  </a:moveTo>
                  <a:lnTo>
                    <a:pt x="3392712" y="714091"/>
                  </a:lnTo>
                  <a:lnTo>
                    <a:pt x="3425144" y="703270"/>
                  </a:lnTo>
                  <a:lnTo>
                    <a:pt x="3457577" y="692448"/>
                  </a:lnTo>
                  <a:lnTo>
                    <a:pt x="3522442" y="659999"/>
                  </a:lnTo>
                  <a:lnTo>
                    <a:pt x="3554875" y="638356"/>
                  </a:lnTo>
                  <a:lnTo>
                    <a:pt x="3598118" y="584250"/>
                  </a:lnTo>
                  <a:lnTo>
                    <a:pt x="3619740" y="562621"/>
                  </a:lnTo>
                  <a:lnTo>
                    <a:pt x="3630551" y="530157"/>
                  </a:lnTo>
                  <a:lnTo>
                    <a:pt x="3641362" y="486887"/>
                  </a:lnTo>
                  <a:lnTo>
                    <a:pt x="3652028" y="454423"/>
                  </a:lnTo>
                  <a:lnTo>
                    <a:pt x="3652028" y="421959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5" name="object 375"/>
            <p:cNvSpPr/>
            <p:nvPr/>
          </p:nvSpPr>
          <p:spPr>
            <a:xfrm>
              <a:off x="7787851" y="5036201"/>
              <a:ext cx="3058160" cy="0"/>
            </a:xfrm>
            <a:custGeom>
              <a:avLst/>
              <a:gdLst/>
              <a:ahLst/>
              <a:cxnLst/>
              <a:rect l="l" t="t" r="r" b="b"/>
              <a:pathLst>
                <a:path w="3058159">
                  <a:moveTo>
                    <a:pt x="3047081" y="0"/>
                  </a:moveTo>
                  <a:lnTo>
                    <a:pt x="3057892" y="0"/>
                  </a:lnTo>
                </a:path>
                <a:path w="3058159">
                  <a:moveTo>
                    <a:pt x="0" y="0"/>
                  </a:moveTo>
                  <a:lnTo>
                    <a:pt x="10810" y="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6" name="object 376"/>
            <p:cNvSpPr/>
            <p:nvPr/>
          </p:nvSpPr>
          <p:spPr>
            <a:xfrm>
              <a:off x="7793256" y="5041612"/>
              <a:ext cx="3047365" cy="0"/>
            </a:xfrm>
            <a:custGeom>
              <a:avLst/>
              <a:gdLst/>
              <a:ahLst/>
              <a:cxnLst/>
              <a:rect l="l" t="t" r="r" b="b"/>
              <a:pathLst>
                <a:path w="3047365">
                  <a:moveTo>
                    <a:pt x="3047081" y="0"/>
                  </a:moveTo>
                  <a:lnTo>
                    <a:pt x="0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7" name="object 377"/>
            <p:cNvSpPr/>
            <p:nvPr/>
          </p:nvSpPr>
          <p:spPr>
            <a:xfrm>
              <a:off x="10840337" y="503079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8" name="object 378"/>
            <p:cNvSpPr/>
            <p:nvPr/>
          </p:nvSpPr>
          <p:spPr>
            <a:xfrm>
              <a:off x="7717624" y="4976698"/>
              <a:ext cx="3122930" cy="65405"/>
            </a:xfrm>
            <a:custGeom>
              <a:avLst/>
              <a:gdLst/>
              <a:ahLst/>
              <a:cxnLst/>
              <a:rect l="l" t="t" r="r" b="b"/>
              <a:pathLst>
                <a:path w="3122929" h="65404">
                  <a:moveTo>
                    <a:pt x="75632" y="54092"/>
                  </a:moveTo>
                  <a:lnTo>
                    <a:pt x="3122714" y="54092"/>
                  </a:lnTo>
                  <a:lnTo>
                    <a:pt x="3122714" y="10821"/>
                  </a:lnTo>
                  <a:lnTo>
                    <a:pt x="75632" y="10821"/>
                  </a:lnTo>
                  <a:lnTo>
                    <a:pt x="75632" y="54092"/>
                  </a:lnTo>
                </a:path>
                <a:path w="3122929" h="65404">
                  <a:moveTo>
                    <a:pt x="0" y="43270"/>
                  </a:moveTo>
                  <a:lnTo>
                    <a:pt x="32403" y="54092"/>
                  </a:lnTo>
                  <a:lnTo>
                    <a:pt x="75632" y="54092"/>
                  </a:lnTo>
                </a:path>
                <a:path w="3122929" h="65404">
                  <a:moveTo>
                    <a:pt x="0" y="43270"/>
                  </a:moveTo>
                  <a:lnTo>
                    <a:pt x="10796" y="0"/>
                  </a:lnTo>
                  <a:lnTo>
                    <a:pt x="43214" y="10821"/>
                  </a:lnTo>
                  <a:lnTo>
                    <a:pt x="75632" y="10821"/>
                  </a:lnTo>
                  <a:lnTo>
                    <a:pt x="75632" y="54092"/>
                  </a:lnTo>
                </a:path>
                <a:path w="3122929" h="65404">
                  <a:moveTo>
                    <a:pt x="0" y="43270"/>
                  </a:moveTo>
                  <a:lnTo>
                    <a:pt x="32403" y="54092"/>
                  </a:lnTo>
                  <a:lnTo>
                    <a:pt x="75632" y="54092"/>
                  </a:lnTo>
                  <a:lnTo>
                    <a:pt x="75632" y="64913"/>
                  </a:lnTo>
                </a:path>
                <a:path w="3122929" h="65404">
                  <a:moveTo>
                    <a:pt x="0" y="54092"/>
                  </a:moveTo>
                  <a:lnTo>
                    <a:pt x="32403" y="64913"/>
                  </a:lnTo>
                  <a:lnTo>
                    <a:pt x="75632" y="64913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9" name="object 379"/>
            <p:cNvSpPr/>
            <p:nvPr/>
          </p:nvSpPr>
          <p:spPr>
            <a:xfrm>
              <a:off x="7717624" y="501996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0" name="object 380"/>
            <p:cNvSpPr/>
            <p:nvPr/>
          </p:nvSpPr>
          <p:spPr>
            <a:xfrm>
              <a:off x="7501521" y="4543918"/>
              <a:ext cx="10795" cy="33020"/>
            </a:xfrm>
            <a:custGeom>
              <a:avLst/>
              <a:gdLst/>
              <a:ahLst/>
              <a:cxnLst/>
              <a:rect l="l" t="t" r="r" b="b"/>
              <a:pathLst>
                <a:path w="10795" h="33020">
                  <a:moveTo>
                    <a:pt x="10796" y="0"/>
                  </a:moveTo>
                  <a:lnTo>
                    <a:pt x="10796" y="10821"/>
                  </a:lnTo>
                  <a:lnTo>
                    <a:pt x="0" y="32449"/>
                  </a:lnTo>
                </a:path>
              </a:pathLst>
            </a:custGeom>
            <a:ln w="108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1" name="object 381"/>
            <p:cNvSpPr/>
            <p:nvPr/>
          </p:nvSpPr>
          <p:spPr>
            <a:xfrm>
              <a:off x="7501521" y="4803586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2" name="object 382"/>
            <p:cNvSpPr/>
            <p:nvPr/>
          </p:nvSpPr>
          <p:spPr>
            <a:xfrm>
              <a:off x="7296221" y="3775676"/>
              <a:ext cx="4030345" cy="1482725"/>
            </a:xfrm>
            <a:custGeom>
              <a:avLst/>
              <a:gdLst/>
              <a:ahLst/>
              <a:cxnLst/>
              <a:rect l="l" t="t" r="r" b="b"/>
              <a:pathLst>
                <a:path w="4030345" h="1482725">
                  <a:moveTo>
                    <a:pt x="270121" y="1168558"/>
                  </a:moveTo>
                  <a:lnTo>
                    <a:pt x="291729" y="1190200"/>
                  </a:lnTo>
                  <a:lnTo>
                    <a:pt x="313351" y="1201022"/>
                  </a:lnTo>
                </a:path>
                <a:path w="4030345" h="1482725">
                  <a:moveTo>
                    <a:pt x="388983" y="1244292"/>
                  </a:moveTo>
                  <a:lnTo>
                    <a:pt x="410591" y="1255114"/>
                  </a:lnTo>
                  <a:lnTo>
                    <a:pt x="443009" y="1265935"/>
                  </a:lnTo>
                </a:path>
                <a:path w="4030345" h="1482725">
                  <a:moveTo>
                    <a:pt x="1555924" y="432838"/>
                  </a:moveTo>
                  <a:lnTo>
                    <a:pt x="1555924" y="367910"/>
                  </a:lnTo>
                  <a:lnTo>
                    <a:pt x="497035" y="367910"/>
                  </a:lnTo>
                  <a:lnTo>
                    <a:pt x="443009" y="378731"/>
                  </a:lnTo>
                  <a:lnTo>
                    <a:pt x="399780" y="378731"/>
                  </a:lnTo>
                  <a:lnTo>
                    <a:pt x="345754" y="389553"/>
                  </a:lnTo>
                  <a:lnTo>
                    <a:pt x="302540" y="411195"/>
                  </a:lnTo>
                </a:path>
                <a:path w="4030345" h="1482725">
                  <a:moveTo>
                    <a:pt x="194489" y="465287"/>
                  </a:moveTo>
                  <a:lnTo>
                    <a:pt x="151274" y="508573"/>
                  </a:lnTo>
                  <a:lnTo>
                    <a:pt x="118856" y="541022"/>
                  </a:lnTo>
                  <a:lnTo>
                    <a:pt x="86437" y="584307"/>
                  </a:lnTo>
                </a:path>
                <a:path w="4030345" h="1482725">
                  <a:moveTo>
                    <a:pt x="0" y="1060359"/>
                  </a:moveTo>
                  <a:lnTo>
                    <a:pt x="10805" y="1125287"/>
                  </a:lnTo>
                  <a:lnTo>
                    <a:pt x="32415" y="1179379"/>
                  </a:lnTo>
                </a:path>
                <a:path w="4030345" h="1482725">
                  <a:moveTo>
                    <a:pt x="97248" y="1287578"/>
                  </a:moveTo>
                  <a:lnTo>
                    <a:pt x="140463" y="1330848"/>
                  </a:lnTo>
                  <a:lnTo>
                    <a:pt x="183692" y="1374134"/>
                  </a:lnTo>
                </a:path>
                <a:path w="4030345" h="1482725">
                  <a:moveTo>
                    <a:pt x="280932" y="1428226"/>
                  </a:moveTo>
                  <a:lnTo>
                    <a:pt x="345754" y="1460684"/>
                  </a:lnTo>
                  <a:lnTo>
                    <a:pt x="399780" y="1471504"/>
                  </a:lnTo>
                </a:path>
                <a:path w="4030345" h="1482725">
                  <a:moveTo>
                    <a:pt x="3544116" y="1482324"/>
                  </a:moveTo>
                  <a:lnTo>
                    <a:pt x="3587215" y="1471504"/>
                  </a:lnTo>
                  <a:lnTo>
                    <a:pt x="3641269" y="1471504"/>
                  </a:lnTo>
                </a:path>
                <a:path w="4030345" h="1482725">
                  <a:moveTo>
                    <a:pt x="3771000" y="1428226"/>
                  </a:moveTo>
                  <a:lnTo>
                    <a:pt x="3814243" y="1395768"/>
                  </a:lnTo>
                  <a:lnTo>
                    <a:pt x="3857343" y="1363312"/>
                  </a:lnTo>
                  <a:lnTo>
                    <a:pt x="3900586" y="1330848"/>
                  </a:lnTo>
                </a:path>
                <a:path w="4030345" h="1482725">
                  <a:moveTo>
                    <a:pt x="4030317" y="768241"/>
                  </a:moveTo>
                  <a:lnTo>
                    <a:pt x="4019506" y="724956"/>
                  </a:lnTo>
                  <a:lnTo>
                    <a:pt x="4008695" y="681685"/>
                  </a:lnTo>
                  <a:lnTo>
                    <a:pt x="3987073" y="638400"/>
                  </a:lnTo>
                  <a:lnTo>
                    <a:pt x="3965451" y="605950"/>
                  </a:lnTo>
                </a:path>
                <a:path w="4030345" h="1482725">
                  <a:moveTo>
                    <a:pt x="3868154" y="497751"/>
                  </a:moveTo>
                  <a:lnTo>
                    <a:pt x="3835721" y="465287"/>
                  </a:lnTo>
                  <a:lnTo>
                    <a:pt x="3792622" y="443659"/>
                  </a:lnTo>
                </a:path>
                <a:path w="4030345" h="1482725">
                  <a:moveTo>
                    <a:pt x="3716946" y="400374"/>
                  </a:moveTo>
                  <a:lnTo>
                    <a:pt x="3673702" y="389553"/>
                  </a:lnTo>
                  <a:lnTo>
                    <a:pt x="3630459" y="378731"/>
                  </a:lnTo>
                  <a:lnTo>
                    <a:pt x="3587215" y="367910"/>
                  </a:lnTo>
                  <a:lnTo>
                    <a:pt x="3544116" y="367910"/>
                  </a:lnTo>
                  <a:lnTo>
                    <a:pt x="2485226" y="367910"/>
                  </a:lnTo>
                  <a:lnTo>
                    <a:pt x="2485226" y="432838"/>
                  </a:lnTo>
                  <a:lnTo>
                    <a:pt x="1555924" y="432838"/>
                  </a:lnTo>
                  <a:lnTo>
                    <a:pt x="1555924" y="367910"/>
                  </a:lnTo>
                  <a:lnTo>
                    <a:pt x="1555924" y="335460"/>
                  </a:lnTo>
                  <a:lnTo>
                    <a:pt x="1555924" y="0"/>
                  </a:lnTo>
                </a:path>
                <a:path w="4030345" h="1482725">
                  <a:moveTo>
                    <a:pt x="2485226" y="432838"/>
                  </a:moveTo>
                  <a:lnTo>
                    <a:pt x="1555924" y="432838"/>
                  </a:lnTo>
                </a:path>
                <a:path w="4030345" h="1482725">
                  <a:moveTo>
                    <a:pt x="1653222" y="432838"/>
                  </a:moveTo>
                  <a:lnTo>
                    <a:pt x="1653222" y="400374"/>
                  </a:lnTo>
                </a:path>
                <a:path w="4030345" h="1482725">
                  <a:moveTo>
                    <a:pt x="2171855" y="432838"/>
                  </a:moveTo>
                  <a:lnTo>
                    <a:pt x="2171855" y="400374"/>
                  </a:lnTo>
                </a:path>
                <a:path w="4030345" h="1482725">
                  <a:moveTo>
                    <a:pt x="1858484" y="346282"/>
                  </a:moveTo>
                  <a:lnTo>
                    <a:pt x="1858484" y="432838"/>
                  </a:lnTo>
                </a:path>
                <a:path w="4030345" h="1482725">
                  <a:moveTo>
                    <a:pt x="1858484" y="216440"/>
                  </a:moveTo>
                  <a:lnTo>
                    <a:pt x="1858484" y="313818"/>
                  </a:lnTo>
                  <a:lnTo>
                    <a:pt x="1858484" y="346282"/>
                  </a:lnTo>
                </a:path>
                <a:path w="4030345" h="1482725">
                  <a:moveTo>
                    <a:pt x="2171855" y="216440"/>
                  </a:moveTo>
                  <a:lnTo>
                    <a:pt x="1858484" y="216440"/>
                  </a:lnTo>
                  <a:lnTo>
                    <a:pt x="1804430" y="216440"/>
                  </a:lnTo>
                </a:path>
                <a:path w="4030345" h="1482725">
                  <a:moveTo>
                    <a:pt x="2225910" y="216440"/>
                  </a:moveTo>
                  <a:lnTo>
                    <a:pt x="2171855" y="216440"/>
                  </a:lnTo>
                </a:path>
                <a:path w="4030345" h="1482725">
                  <a:moveTo>
                    <a:pt x="2171855" y="238083"/>
                  </a:moveTo>
                  <a:lnTo>
                    <a:pt x="2171855" y="216440"/>
                  </a:lnTo>
                </a:path>
                <a:path w="4030345" h="1482725">
                  <a:moveTo>
                    <a:pt x="1858484" y="216440"/>
                  </a:moveTo>
                  <a:lnTo>
                    <a:pt x="2171855" y="216440"/>
                  </a:lnTo>
                </a:path>
                <a:path w="4030345" h="1482725">
                  <a:moveTo>
                    <a:pt x="2171855" y="238083"/>
                  </a:moveTo>
                  <a:lnTo>
                    <a:pt x="1858484" y="238083"/>
                  </a:lnTo>
                  <a:lnTo>
                    <a:pt x="2171855" y="238083"/>
                  </a:lnTo>
                  <a:lnTo>
                    <a:pt x="2171855" y="335460"/>
                  </a:lnTo>
                  <a:lnTo>
                    <a:pt x="1858484" y="335460"/>
                  </a:lnTo>
                </a:path>
                <a:path w="4030345" h="1482725">
                  <a:moveTo>
                    <a:pt x="2171855" y="346282"/>
                  </a:moveTo>
                  <a:lnTo>
                    <a:pt x="2171855" y="432838"/>
                  </a:lnTo>
                </a:path>
                <a:path w="4030345" h="1482725">
                  <a:moveTo>
                    <a:pt x="2171855" y="216440"/>
                  </a:moveTo>
                  <a:lnTo>
                    <a:pt x="2171855" y="313818"/>
                  </a:lnTo>
                  <a:lnTo>
                    <a:pt x="2171855" y="346282"/>
                  </a:lnTo>
                </a:path>
                <a:path w="4030345" h="1482725">
                  <a:moveTo>
                    <a:pt x="1674843" y="32507"/>
                  </a:moveTo>
                  <a:lnTo>
                    <a:pt x="2355496" y="32507"/>
                  </a:lnTo>
                </a:path>
                <a:path w="4030345" h="1482725">
                  <a:moveTo>
                    <a:pt x="1804430" y="119063"/>
                  </a:moveTo>
                  <a:lnTo>
                    <a:pt x="2225910" y="119063"/>
                  </a:lnTo>
                </a:path>
                <a:path w="4030345" h="1482725">
                  <a:moveTo>
                    <a:pt x="2366307" y="54178"/>
                  </a:moveTo>
                  <a:lnTo>
                    <a:pt x="2387929" y="32507"/>
                  </a:lnTo>
                </a:path>
                <a:path w="4030345" h="1482725">
                  <a:moveTo>
                    <a:pt x="2387929" y="65014"/>
                  </a:moveTo>
                  <a:lnTo>
                    <a:pt x="2387929" y="151527"/>
                  </a:lnTo>
                  <a:lnTo>
                    <a:pt x="2387929" y="216440"/>
                  </a:lnTo>
                  <a:lnTo>
                    <a:pt x="2387929" y="313818"/>
                  </a:lnTo>
                  <a:lnTo>
                    <a:pt x="2387929" y="346282"/>
                  </a:lnTo>
                  <a:lnTo>
                    <a:pt x="2387929" y="432838"/>
                  </a:lnTo>
                </a:path>
                <a:path w="4030345" h="1482725">
                  <a:moveTo>
                    <a:pt x="2387929" y="65014"/>
                  </a:moveTo>
                  <a:lnTo>
                    <a:pt x="2387929" y="54178"/>
                  </a:lnTo>
                  <a:lnTo>
                    <a:pt x="2377118" y="43343"/>
                  </a:lnTo>
                  <a:lnTo>
                    <a:pt x="2366307" y="32507"/>
                  </a:lnTo>
                  <a:lnTo>
                    <a:pt x="2355496" y="32507"/>
                  </a:lnTo>
                </a:path>
                <a:path w="4030345" h="1482725">
                  <a:moveTo>
                    <a:pt x="1674843" y="32507"/>
                  </a:moveTo>
                  <a:lnTo>
                    <a:pt x="1664032" y="32507"/>
                  </a:lnTo>
                  <a:lnTo>
                    <a:pt x="1653222" y="43343"/>
                  </a:lnTo>
                  <a:lnTo>
                    <a:pt x="1653222" y="54178"/>
                  </a:lnTo>
                  <a:lnTo>
                    <a:pt x="1653222" y="65014"/>
                  </a:lnTo>
                  <a:lnTo>
                    <a:pt x="1653222" y="151527"/>
                  </a:lnTo>
                </a:path>
                <a:path w="4030345" h="1482725">
                  <a:moveTo>
                    <a:pt x="1804430" y="151527"/>
                  </a:moveTo>
                  <a:lnTo>
                    <a:pt x="1804430" y="119063"/>
                  </a:lnTo>
                  <a:lnTo>
                    <a:pt x="2225910" y="119063"/>
                  </a:lnTo>
                  <a:lnTo>
                    <a:pt x="2225910" y="151527"/>
                  </a:lnTo>
                </a:path>
                <a:path w="4030345" h="1482725">
                  <a:moveTo>
                    <a:pt x="2387929" y="151527"/>
                  </a:moveTo>
                  <a:lnTo>
                    <a:pt x="2387929" y="65014"/>
                  </a:lnTo>
                  <a:lnTo>
                    <a:pt x="2387929" y="54178"/>
                  </a:lnTo>
                  <a:lnTo>
                    <a:pt x="2377118" y="43343"/>
                  </a:lnTo>
                  <a:lnTo>
                    <a:pt x="2366307" y="32507"/>
                  </a:lnTo>
                  <a:lnTo>
                    <a:pt x="2355496" y="32507"/>
                  </a:lnTo>
                  <a:lnTo>
                    <a:pt x="1674843" y="32507"/>
                  </a:lnTo>
                  <a:lnTo>
                    <a:pt x="1664032" y="32507"/>
                  </a:lnTo>
                  <a:lnTo>
                    <a:pt x="1653222" y="43343"/>
                  </a:lnTo>
                  <a:lnTo>
                    <a:pt x="1653222" y="54178"/>
                  </a:lnTo>
                  <a:lnTo>
                    <a:pt x="1653222" y="65014"/>
                  </a:lnTo>
                  <a:lnTo>
                    <a:pt x="1653222" y="151527"/>
                  </a:lnTo>
                  <a:lnTo>
                    <a:pt x="1653222" y="216440"/>
                  </a:lnTo>
                  <a:lnTo>
                    <a:pt x="1653222" y="313818"/>
                  </a:lnTo>
                  <a:lnTo>
                    <a:pt x="1653222" y="346282"/>
                  </a:lnTo>
                  <a:lnTo>
                    <a:pt x="1653222" y="432838"/>
                  </a:lnTo>
                </a:path>
                <a:path w="4030345" h="1482725">
                  <a:moveTo>
                    <a:pt x="1653222" y="151527"/>
                  </a:moveTo>
                  <a:lnTo>
                    <a:pt x="1804430" y="151527"/>
                  </a:lnTo>
                </a:path>
                <a:path w="4030345" h="1482725">
                  <a:moveTo>
                    <a:pt x="2225910" y="151527"/>
                  </a:moveTo>
                  <a:lnTo>
                    <a:pt x="2387929" y="151527"/>
                  </a:lnTo>
                </a:path>
                <a:path w="4030345" h="1482725">
                  <a:moveTo>
                    <a:pt x="1804430" y="119063"/>
                  </a:moveTo>
                  <a:lnTo>
                    <a:pt x="1804430" y="151527"/>
                  </a:lnTo>
                  <a:lnTo>
                    <a:pt x="1804430" y="216440"/>
                  </a:lnTo>
                </a:path>
                <a:path w="4030345" h="1482725">
                  <a:moveTo>
                    <a:pt x="1869295" y="119063"/>
                  </a:moveTo>
                  <a:lnTo>
                    <a:pt x="1804430" y="119063"/>
                  </a:lnTo>
                </a:path>
                <a:path w="4030345" h="1482725">
                  <a:moveTo>
                    <a:pt x="1804430" y="216440"/>
                  </a:moveTo>
                  <a:lnTo>
                    <a:pt x="1804430" y="151527"/>
                  </a:lnTo>
                  <a:lnTo>
                    <a:pt x="1653222" y="151527"/>
                  </a:lnTo>
                  <a:lnTo>
                    <a:pt x="1653222" y="216440"/>
                  </a:lnTo>
                  <a:lnTo>
                    <a:pt x="1804430" y="216440"/>
                  </a:lnTo>
                </a:path>
                <a:path w="4030345" h="1482725">
                  <a:moveTo>
                    <a:pt x="2225910" y="151527"/>
                  </a:moveTo>
                  <a:lnTo>
                    <a:pt x="2225910" y="216440"/>
                  </a:lnTo>
                  <a:lnTo>
                    <a:pt x="2387929" y="216440"/>
                  </a:lnTo>
                  <a:lnTo>
                    <a:pt x="2387929" y="151527"/>
                  </a:lnTo>
                  <a:lnTo>
                    <a:pt x="2225910" y="151527"/>
                  </a:lnTo>
                </a:path>
                <a:path w="4030345" h="1482725">
                  <a:moveTo>
                    <a:pt x="1858484" y="313818"/>
                  </a:moveTo>
                  <a:lnTo>
                    <a:pt x="1858484" y="216440"/>
                  </a:lnTo>
                  <a:lnTo>
                    <a:pt x="1804430" y="216440"/>
                  </a:lnTo>
                  <a:lnTo>
                    <a:pt x="1653222" y="216440"/>
                  </a:lnTo>
                  <a:lnTo>
                    <a:pt x="1653222" y="313818"/>
                  </a:lnTo>
                  <a:lnTo>
                    <a:pt x="1858484" y="313818"/>
                  </a:lnTo>
                </a:path>
                <a:path w="4030345" h="1482725">
                  <a:moveTo>
                    <a:pt x="2171855" y="216440"/>
                  </a:moveTo>
                  <a:lnTo>
                    <a:pt x="2171855" y="313818"/>
                  </a:lnTo>
                  <a:lnTo>
                    <a:pt x="2387929" y="313818"/>
                  </a:lnTo>
                  <a:lnTo>
                    <a:pt x="2387929" y="216440"/>
                  </a:lnTo>
                  <a:lnTo>
                    <a:pt x="2225910" y="216440"/>
                  </a:lnTo>
                  <a:lnTo>
                    <a:pt x="2171855" y="216440"/>
                  </a:lnTo>
                </a:path>
                <a:path w="4030345" h="1482725">
                  <a:moveTo>
                    <a:pt x="1858484" y="346282"/>
                  </a:moveTo>
                  <a:lnTo>
                    <a:pt x="1858484" y="313818"/>
                  </a:lnTo>
                  <a:lnTo>
                    <a:pt x="1653222" y="313818"/>
                  </a:lnTo>
                  <a:lnTo>
                    <a:pt x="1653222" y="346282"/>
                  </a:lnTo>
                  <a:lnTo>
                    <a:pt x="1858484" y="346282"/>
                  </a:lnTo>
                </a:path>
                <a:path w="4030345" h="1482725">
                  <a:moveTo>
                    <a:pt x="2171855" y="313818"/>
                  </a:moveTo>
                  <a:lnTo>
                    <a:pt x="2171855" y="346282"/>
                  </a:lnTo>
                  <a:lnTo>
                    <a:pt x="2387929" y="346282"/>
                  </a:lnTo>
                  <a:lnTo>
                    <a:pt x="2387929" y="313818"/>
                  </a:lnTo>
                  <a:lnTo>
                    <a:pt x="2171855" y="313818"/>
                  </a:lnTo>
                </a:path>
                <a:path w="4030345" h="1482725">
                  <a:moveTo>
                    <a:pt x="1858484" y="346282"/>
                  </a:moveTo>
                  <a:lnTo>
                    <a:pt x="1653222" y="346282"/>
                  </a:lnTo>
                </a:path>
                <a:path w="4030345" h="1482725">
                  <a:moveTo>
                    <a:pt x="2387929" y="346282"/>
                  </a:moveTo>
                  <a:lnTo>
                    <a:pt x="2171855" y="346282"/>
                  </a:lnTo>
                  <a:lnTo>
                    <a:pt x="1858484" y="346282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3" name="object 383"/>
            <p:cNvSpPr/>
            <p:nvPr/>
          </p:nvSpPr>
          <p:spPr>
            <a:xfrm>
              <a:off x="9468077" y="411113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4" name="object 384"/>
            <p:cNvSpPr/>
            <p:nvPr/>
          </p:nvSpPr>
          <p:spPr>
            <a:xfrm>
              <a:off x="8862956" y="3743313"/>
              <a:ext cx="918844" cy="465455"/>
            </a:xfrm>
            <a:custGeom>
              <a:avLst/>
              <a:gdLst/>
              <a:ahLst/>
              <a:cxnLst/>
              <a:rect l="l" t="t" r="r" b="b"/>
              <a:pathLst>
                <a:path w="918845" h="465454">
                  <a:moveTo>
                    <a:pt x="291749" y="367823"/>
                  </a:moveTo>
                  <a:lnTo>
                    <a:pt x="605120" y="367823"/>
                  </a:lnTo>
                </a:path>
                <a:path w="918845" h="465454">
                  <a:moveTo>
                    <a:pt x="605120" y="378645"/>
                  </a:moveTo>
                  <a:lnTo>
                    <a:pt x="291749" y="378645"/>
                  </a:lnTo>
                </a:path>
                <a:path w="918845" h="465454">
                  <a:moveTo>
                    <a:pt x="86486" y="378645"/>
                  </a:moveTo>
                  <a:lnTo>
                    <a:pt x="86486" y="465201"/>
                  </a:lnTo>
                </a:path>
                <a:path w="918845" h="465454">
                  <a:moveTo>
                    <a:pt x="291749" y="378645"/>
                  </a:moveTo>
                  <a:lnTo>
                    <a:pt x="86486" y="378645"/>
                  </a:lnTo>
                </a:path>
                <a:path w="918845" h="465454">
                  <a:moveTo>
                    <a:pt x="291749" y="465201"/>
                  </a:moveTo>
                  <a:lnTo>
                    <a:pt x="291749" y="378645"/>
                  </a:lnTo>
                </a:path>
                <a:path w="918845" h="465454">
                  <a:moveTo>
                    <a:pt x="821194" y="378645"/>
                  </a:moveTo>
                  <a:lnTo>
                    <a:pt x="605120" y="378645"/>
                  </a:lnTo>
                </a:path>
                <a:path w="918845" h="465454">
                  <a:moveTo>
                    <a:pt x="821194" y="465201"/>
                  </a:moveTo>
                  <a:lnTo>
                    <a:pt x="821194" y="378645"/>
                  </a:lnTo>
                </a:path>
                <a:path w="918845" h="465454">
                  <a:moveTo>
                    <a:pt x="605120" y="378645"/>
                  </a:moveTo>
                  <a:lnTo>
                    <a:pt x="605120" y="465201"/>
                  </a:lnTo>
                </a:path>
                <a:path w="918845" h="465454">
                  <a:moveTo>
                    <a:pt x="291749" y="378645"/>
                  </a:moveTo>
                  <a:lnTo>
                    <a:pt x="605120" y="378645"/>
                  </a:lnTo>
                </a:path>
                <a:path w="918845" h="465454">
                  <a:moveTo>
                    <a:pt x="659175" y="151426"/>
                  </a:moveTo>
                  <a:lnTo>
                    <a:pt x="659175" y="183890"/>
                  </a:lnTo>
                  <a:lnTo>
                    <a:pt x="659175" y="248803"/>
                  </a:lnTo>
                  <a:lnTo>
                    <a:pt x="659175" y="151426"/>
                  </a:lnTo>
                  <a:lnTo>
                    <a:pt x="594309" y="151426"/>
                  </a:lnTo>
                </a:path>
                <a:path w="918845" h="465454">
                  <a:moveTo>
                    <a:pt x="86486" y="378645"/>
                  </a:moveTo>
                  <a:lnTo>
                    <a:pt x="86486" y="432737"/>
                  </a:lnTo>
                </a:path>
                <a:path w="918845" h="465454">
                  <a:moveTo>
                    <a:pt x="605120" y="378645"/>
                  </a:moveTo>
                  <a:lnTo>
                    <a:pt x="605120" y="432737"/>
                  </a:lnTo>
                </a:path>
                <a:path w="918845" h="465454">
                  <a:moveTo>
                    <a:pt x="86486" y="97377"/>
                  </a:moveTo>
                  <a:lnTo>
                    <a:pt x="86486" y="378645"/>
                  </a:lnTo>
                </a:path>
                <a:path w="918845" h="465454">
                  <a:moveTo>
                    <a:pt x="86486" y="86541"/>
                  </a:moveTo>
                  <a:lnTo>
                    <a:pt x="97297" y="64870"/>
                  </a:lnTo>
                </a:path>
                <a:path w="918845" h="465454">
                  <a:moveTo>
                    <a:pt x="302560" y="151426"/>
                  </a:moveTo>
                  <a:lnTo>
                    <a:pt x="442957" y="151426"/>
                  </a:lnTo>
                  <a:lnTo>
                    <a:pt x="464579" y="151426"/>
                  </a:lnTo>
                  <a:lnTo>
                    <a:pt x="594309" y="151426"/>
                  </a:lnTo>
                </a:path>
                <a:path w="918845" h="465454">
                  <a:moveTo>
                    <a:pt x="918491" y="465201"/>
                  </a:moveTo>
                  <a:lnTo>
                    <a:pt x="918491" y="346181"/>
                  </a:lnTo>
                </a:path>
                <a:path w="918845" h="465454">
                  <a:moveTo>
                    <a:pt x="918491" y="32362"/>
                  </a:moveTo>
                  <a:lnTo>
                    <a:pt x="918491" y="367823"/>
                  </a:lnTo>
                  <a:lnTo>
                    <a:pt x="918491" y="400273"/>
                  </a:lnTo>
                  <a:lnTo>
                    <a:pt x="918491" y="465201"/>
                  </a:lnTo>
                </a:path>
                <a:path w="918845" h="465454">
                  <a:moveTo>
                    <a:pt x="21621" y="0"/>
                  </a:moveTo>
                  <a:lnTo>
                    <a:pt x="259316" y="0"/>
                  </a:lnTo>
                </a:path>
                <a:path w="918845" h="465454">
                  <a:moveTo>
                    <a:pt x="0" y="0"/>
                  </a:moveTo>
                  <a:lnTo>
                    <a:pt x="21621" y="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5" name="object 385"/>
            <p:cNvSpPr/>
            <p:nvPr/>
          </p:nvSpPr>
          <p:spPr>
            <a:xfrm>
              <a:off x="8852146" y="376484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7"/>
                  </a:moveTo>
                  <a:lnTo>
                    <a:pt x="5405" y="5417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6" name="object 386"/>
            <p:cNvSpPr/>
            <p:nvPr/>
          </p:nvSpPr>
          <p:spPr>
            <a:xfrm>
              <a:off x="7253001" y="3743313"/>
              <a:ext cx="4117340" cy="1547495"/>
            </a:xfrm>
            <a:custGeom>
              <a:avLst/>
              <a:gdLst/>
              <a:ahLst/>
              <a:cxnLst/>
              <a:rect l="l" t="t" r="r" b="b"/>
              <a:pathLst>
                <a:path w="4117340" h="1547495">
                  <a:moveTo>
                    <a:pt x="1869272" y="0"/>
                  </a:moveTo>
                  <a:lnTo>
                    <a:pt x="1890894" y="0"/>
                  </a:lnTo>
                </a:path>
                <a:path w="4117340" h="1547495">
                  <a:moveTo>
                    <a:pt x="1631577" y="0"/>
                  </a:moveTo>
                  <a:lnTo>
                    <a:pt x="2496014" y="0"/>
                  </a:lnTo>
                </a:path>
                <a:path w="4117340" h="1547495">
                  <a:moveTo>
                    <a:pt x="1631577" y="0"/>
                  </a:moveTo>
                  <a:lnTo>
                    <a:pt x="1620766" y="0"/>
                  </a:lnTo>
                  <a:lnTo>
                    <a:pt x="1609955" y="10835"/>
                  </a:lnTo>
                  <a:lnTo>
                    <a:pt x="1599144" y="21527"/>
                  </a:lnTo>
                  <a:lnTo>
                    <a:pt x="1599144" y="32362"/>
                  </a:lnTo>
                </a:path>
                <a:path w="4117340" h="1547495">
                  <a:moveTo>
                    <a:pt x="1631577" y="0"/>
                  </a:moveTo>
                  <a:lnTo>
                    <a:pt x="2496014" y="0"/>
                  </a:lnTo>
                </a:path>
                <a:path w="4117340" h="1547495">
                  <a:moveTo>
                    <a:pt x="2528447" y="32362"/>
                  </a:moveTo>
                  <a:lnTo>
                    <a:pt x="2517636" y="21527"/>
                  </a:lnTo>
                  <a:lnTo>
                    <a:pt x="2517636" y="10835"/>
                  </a:lnTo>
                  <a:lnTo>
                    <a:pt x="2506825" y="0"/>
                  </a:lnTo>
                  <a:lnTo>
                    <a:pt x="2496014" y="0"/>
                  </a:lnTo>
                </a:path>
                <a:path w="4117340" h="1547495">
                  <a:moveTo>
                    <a:pt x="2528447" y="32362"/>
                  </a:moveTo>
                  <a:lnTo>
                    <a:pt x="2528447" y="367823"/>
                  </a:lnTo>
                  <a:lnTo>
                    <a:pt x="3587336" y="367823"/>
                  </a:lnTo>
                </a:path>
                <a:path w="4117340" h="1547495">
                  <a:moveTo>
                    <a:pt x="4019483" y="1255013"/>
                  </a:moveTo>
                  <a:lnTo>
                    <a:pt x="4041105" y="1211742"/>
                  </a:lnTo>
                  <a:lnTo>
                    <a:pt x="4062726" y="1157650"/>
                  </a:lnTo>
                  <a:lnTo>
                    <a:pt x="4073537" y="1114364"/>
                  </a:lnTo>
                  <a:lnTo>
                    <a:pt x="4084348" y="1060272"/>
                  </a:lnTo>
                  <a:lnTo>
                    <a:pt x="4084348" y="1006166"/>
                  </a:lnTo>
                  <a:lnTo>
                    <a:pt x="4084348" y="908788"/>
                  </a:lnTo>
                </a:path>
                <a:path w="4117340" h="1547495">
                  <a:moveTo>
                    <a:pt x="4116781" y="908788"/>
                  </a:moveTo>
                  <a:lnTo>
                    <a:pt x="4116781" y="865517"/>
                  </a:lnTo>
                  <a:lnTo>
                    <a:pt x="4116781" y="811425"/>
                  </a:lnTo>
                  <a:lnTo>
                    <a:pt x="4095159" y="757319"/>
                  </a:lnTo>
                  <a:lnTo>
                    <a:pt x="4084348" y="714048"/>
                  </a:lnTo>
                  <a:lnTo>
                    <a:pt x="4062726" y="670762"/>
                  </a:lnTo>
                  <a:lnTo>
                    <a:pt x="4041105" y="627492"/>
                  </a:lnTo>
                  <a:lnTo>
                    <a:pt x="4008672" y="584206"/>
                  </a:lnTo>
                  <a:lnTo>
                    <a:pt x="3976239" y="551757"/>
                  </a:lnTo>
                  <a:lnTo>
                    <a:pt x="3943807" y="508472"/>
                  </a:lnTo>
                  <a:lnTo>
                    <a:pt x="3911374" y="476022"/>
                  </a:lnTo>
                  <a:lnTo>
                    <a:pt x="3868275" y="454379"/>
                  </a:lnTo>
                  <a:lnTo>
                    <a:pt x="3825031" y="432737"/>
                  </a:lnTo>
                  <a:lnTo>
                    <a:pt x="3781788" y="411094"/>
                  </a:lnTo>
                  <a:lnTo>
                    <a:pt x="3727733" y="389466"/>
                  </a:lnTo>
                  <a:lnTo>
                    <a:pt x="3684490" y="378645"/>
                  </a:lnTo>
                  <a:lnTo>
                    <a:pt x="3630435" y="378645"/>
                  </a:lnTo>
                  <a:lnTo>
                    <a:pt x="3587336" y="367823"/>
                  </a:lnTo>
                </a:path>
                <a:path w="4117340" h="1547495">
                  <a:moveTo>
                    <a:pt x="4116781" y="908788"/>
                  </a:moveTo>
                  <a:lnTo>
                    <a:pt x="4116781" y="1006166"/>
                  </a:lnTo>
                </a:path>
                <a:path w="4117340" h="1547495">
                  <a:moveTo>
                    <a:pt x="3587336" y="1547145"/>
                  </a:moveTo>
                  <a:lnTo>
                    <a:pt x="3630435" y="1536325"/>
                  </a:lnTo>
                  <a:lnTo>
                    <a:pt x="3684490" y="1536325"/>
                  </a:lnTo>
                  <a:lnTo>
                    <a:pt x="3727733" y="1525505"/>
                  </a:lnTo>
                  <a:lnTo>
                    <a:pt x="3781788" y="1503867"/>
                  </a:lnTo>
                  <a:lnTo>
                    <a:pt x="3825031" y="1482227"/>
                  </a:lnTo>
                  <a:lnTo>
                    <a:pt x="3868275" y="1460589"/>
                  </a:lnTo>
                  <a:lnTo>
                    <a:pt x="3911374" y="1438949"/>
                  </a:lnTo>
                  <a:lnTo>
                    <a:pt x="3943807" y="1406497"/>
                  </a:lnTo>
                  <a:lnTo>
                    <a:pt x="3976239" y="1363211"/>
                  </a:lnTo>
                  <a:lnTo>
                    <a:pt x="4008672" y="1330762"/>
                  </a:lnTo>
                  <a:lnTo>
                    <a:pt x="4041105" y="1287477"/>
                  </a:lnTo>
                  <a:lnTo>
                    <a:pt x="4062726" y="1244206"/>
                  </a:lnTo>
                  <a:lnTo>
                    <a:pt x="4084348" y="1200920"/>
                  </a:lnTo>
                  <a:lnTo>
                    <a:pt x="4095159" y="1146828"/>
                  </a:lnTo>
                  <a:lnTo>
                    <a:pt x="4116781" y="1103543"/>
                  </a:lnTo>
                  <a:lnTo>
                    <a:pt x="4116781" y="1049451"/>
                  </a:lnTo>
                  <a:lnTo>
                    <a:pt x="4116781" y="1006166"/>
                  </a:lnTo>
                </a:path>
                <a:path w="4117340" h="1547495">
                  <a:moveTo>
                    <a:pt x="3587336" y="1547145"/>
                  </a:moveTo>
                  <a:lnTo>
                    <a:pt x="2312229" y="1547145"/>
                  </a:lnTo>
                </a:path>
                <a:path w="4117340" h="1547495">
                  <a:moveTo>
                    <a:pt x="1815217" y="1547145"/>
                  </a:moveTo>
                  <a:lnTo>
                    <a:pt x="540255" y="1547145"/>
                  </a:lnTo>
                </a:path>
                <a:path w="4117340" h="1547495">
                  <a:moveTo>
                    <a:pt x="0" y="1006166"/>
                  </a:moveTo>
                  <a:lnTo>
                    <a:pt x="0" y="1049451"/>
                  </a:lnTo>
                  <a:lnTo>
                    <a:pt x="10805" y="1103543"/>
                  </a:lnTo>
                  <a:lnTo>
                    <a:pt x="21610" y="1146828"/>
                  </a:lnTo>
                  <a:lnTo>
                    <a:pt x="32415" y="1200920"/>
                  </a:lnTo>
                  <a:lnTo>
                    <a:pt x="54025" y="1244206"/>
                  </a:lnTo>
                  <a:lnTo>
                    <a:pt x="75635" y="1287477"/>
                  </a:lnTo>
                  <a:lnTo>
                    <a:pt x="108051" y="1330762"/>
                  </a:lnTo>
                  <a:lnTo>
                    <a:pt x="140469" y="1363211"/>
                  </a:lnTo>
                  <a:lnTo>
                    <a:pt x="172887" y="1406497"/>
                  </a:lnTo>
                  <a:lnTo>
                    <a:pt x="216102" y="1438949"/>
                  </a:lnTo>
                  <a:lnTo>
                    <a:pt x="259316" y="1460589"/>
                  </a:lnTo>
                  <a:lnTo>
                    <a:pt x="302545" y="1482227"/>
                  </a:lnTo>
                  <a:lnTo>
                    <a:pt x="345760" y="1503867"/>
                  </a:lnTo>
                  <a:lnTo>
                    <a:pt x="388975" y="1525505"/>
                  </a:lnTo>
                  <a:lnTo>
                    <a:pt x="443000" y="1536325"/>
                  </a:lnTo>
                  <a:lnTo>
                    <a:pt x="486229" y="1536325"/>
                  </a:lnTo>
                  <a:lnTo>
                    <a:pt x="540255" y="1547145"/>
                  </a:lnTo>
                </a:path>
                <a:path w="4117340" h="1547495">
                  <a:moveTo>
                    <a:pt x="0" y="1006166"/>
                  </a:moveTo>
                  <a:lnTo>
                    <a:pt x="0" y="908788"/>
                  </a:lnTo>
                </a:path>
                <a:path w="4117340" h="1547495">
                  <a:moveTo>
                    <a:pt x="64830" y="724869"/>
                  </a:moveTo>
                  <a:lnTo>
                    <a:pt x="54025" y="778961"/>
                  </a:lnTo>
                  <a:lnTo>
                    <a:pt x="43220" y="833053"/>
                  </a:lnTo>
                </a:path>
                <a:path w="4117340" h="1547495">
                  <a:moveTo>
                    <a:pt x="540255" y="367823"/>
                  </a:moveTo>
                  <a:lnTo>
                    <a:pt x="486229" y="378645"/>
                  </a:lnTo>
                  <a:lnTo>
                    <a:pt x="443000" y="378645"/>
                  </a:lnTo>
                  <a:lnTo>
                    <a:pt x="388975" y="389466"/>
                  </a:lnTo>
                  <a:lnTo>
                    <a:pt x="345760" y="411094"/>
                  </a:lnTo>
                  <a:lnTo>
                    <a:pt x="302545" y="432737"/>
                  </a:lnTo>
                  <a:lnTo>
                    <a:pt x="259316" y="454379"/>
                  </a:lnTo>
                  <a:lnTo>
                    <a:pt x="216102" y="476022"/>
                  </a:lnTo>
                  <a:lnTo>
                    <a:pt x="172887" y="508472"/>
                  </a:lnTo>
                  <a:lnTo>
                    <a:pt x="140469" y="551757"/>
                  </a:lnTo>
                  <a:lnTo>
                    <a:pt x="108051" y="584206"/>
                  </a:lnTo>
                  <a:lnTo>
                    <a:pt x="75635" y="627492"/>
                  </a:lnTo>
                  <a:lnTo>
                    <a:pt x="54025" y="670762"/>
                  </a:lnTo>
                  <a:lnTo>
                    <a:pt x="32415" y="714048"/>
                  </a:lnTo>
                  <a:lnTo>
                    <a:pt x="21610" y="757319"/>
                  </a:lnTo>
                  <a:lnTo>
                    <a:pt x="10805" y="811425"/>
                  </a:lnTo>
                  <a:lnTo>
                    <a:pt x="0" y="865517"/>
                  </a:lnTo>
                  <a:lnTo>
                    <a:pt x="0" y="908788"/>
                  </a:lnTo>
                </a:path>
                <a:path w="4117340" h="1547495">
                  <a:moveTo>
                    <a:pt x="540255" y="367823"/>
                  </a:moveTo>
                  <a:lnTo>
                    <a:pt x="1599144" y="367823"/>
                  </a:lnTo>
                  <a:lnTo>
                    <a:pt x="1599144" y="32362"/>
                  </a:lnTo>
                </a:path>
                <a:path w="4117340" h="1547495">
                  <a:moveTo>
                    <a:pt x="1631577" y="0"/>
                  </a:moveTo>
                  <a:lnTo>
                    <a:pt x="1620766" y="0"/>
                  </a:lnTo>
                  <a:lnTo>
                    <a:pt x="1609955" y="10835"/>
                  </a:lnTo>
                  <a:lnTo>
                    <a:pt x="1599144" y="21527"/>
                  </a:lnTo>
                  <a:lnTo>
                    <a:pt x="1599144" y="32362"/>
                  </a:lnTo>
                </a:path>
                <a:path w="4117340" h="1547495">
                  <a:moveTo>
                    <a:pt x="540255" y="367823"/>
                  </a:moveTo>
                  <a:lnTo>
                    <a:pt x="1599144" y="367823"/>
                  </a:lnTo>
                </a:path>
                <a:path w="4117340" h="1547495">
                  <a:moveTo>
                    <a:pt x="540255" y="367823"/>
                  </a:moveTo>
                  <a:lnTo>
                    <a:pt x="540255" y="400273"/>
                  </a:lnTo>
                </a:path>
                <a:path w="4117340" h="1547495">
                  <a:moveTo>
                    <a:pt x="1599144" y="400273"/>
                  </a:moveTo>
                  <a:lnTo>
                    <a:pt x="540255" y="400273"/>
                  </a:lnTo>
                </a:path>
                <a:path w="4117340" h="1547495">
                  <a:moveTo>
                    <a:pt x="1599144" y="400273"/>
                  </a:moveTo>
                  <a:lnTo>
                    <a:pt x="1599144" y="367823"/>
                  </a:lnTo>
                </a:path>
                <a:path w="4117340" h="1547495">
                  <a:moveTo>
                    <a:pt x="1599144" y="400273"/>
                  </a:moveTo>
                  <a:lnTo>
                    <a:pt x="540255" y="400273"/>
                  </a:lnTo>
                </a:path>
                <a:path w="4117340" h="1547495">
                  <a:moveTo>
                    <a:pt x="3587336" y="400273"/>
                  </a:moveTo>
                  <a:lnTo>
                    <a:pt x="2528447" y="400273"/>
                  </a:lnTo>
                </a:path>
                <a:path w="4117340" h="1547495">
                  <a:moveTo>
                    <a:pt x="540255" y="400273"/>
                  </a:moveTo>
                  <a:lnTo>
                    <a:pt x="486229" y="400273"/>
                  </a:lnTo>
                  <a:lnTo>
                    <a:pt x="443000" y="411094"/>
                  </a:lnTo>
                  <a:lnTo>
                    <a:pt x="399786" y="421915"/>
                  </a:lnTo>
                  <a:lnTo>
                    <a:pt x="356571" y="432737"/>
                  </a:lnTo>
                  <a:lnTo>
                    <a:pt x="313342" y="454379"/>
                  </a:lnTo>
                  <a:lnTo>
                    <a:pt x="270127" y="476022"/>
                  </a:lnTo>
                  <a:lnTo>
                    <a:pt x="237709" y="508472"/>
                  </a:lnTo>
                  <a:lnTo>
                    <a:pt x="194494" y="540935"/>
                  </a:lnTo>
                  <a:lnTo>
                    <a:pt x="162076" y="573385"/>
                  </a:lnTo>
                  <a:lnTo>
                    <a:pt x="129658" y="605849"/>
                  </a:lnTo>
                  <a:lnTo>
                    <a:pt x="108051" y="638313"/>
                  </a:lnTo>
                  <a:lnTo>
                    <a:pt x="86440" y="681584"/>
                  </a:lnTo>
                  <a:lnTo>
                    <a:pt x="64830" y="724869"/>
                  </a:lnTo>
                  <a:lnTo>
                    <a:pt x="54025" y="768140"/>
                  </a:lnTo>
                  <a:lnTo>
                    <a:pt x="43220" y="811425"/>
                  </a:lnTo>
                  <a:lnTo>
                    <a:pt x="32415" y="865517"/>
                  </a:lnTo>
                  <a:lnTo>
                    <a:pt x="32415" y="908788"/>
                  </a:lnTo>
                  <a:lnTo>
                    <a:pt x="0" y="908788"/>
                  </a:lnTo>
                </a:path>
                <a:path w="4117340" h="1547495">
                  <a:moveTo>
                    <a:pt x="540255" y="367823"/>
                  </a:moveTo>
                  <a:lnTo>
                    <a:pt x="486229" y="378645"/>
                  </a:lnTo>
                  <a:lnTo>
                    <a:pt x="443000" y="378645"/>
                  </a:lnTo>
                  <a:lnTo>
                    <a:pt x="388975" y="389466"/>
                  </a:lnTo>
                  <a:lnTo>
                    <a:pt x="345760" y="411094"/>
                  </a:lnTo>
                  <a:lnTo>
                    <a:pt x="302545" y="432737"/>
                  </a:lnTo>
                  <a:lnTo>
                    <a:pt x="259316" y="454379"/>
                  </a:lnTo>
                  <a:lnTo>
                    <a:pt x="216102" y="476022"/>
                  </a:lnTo>
                  <a:lnTo>
                    <a:pt x="172887" y="508472"/>
                  </a:lnTo>
                  <a:lnTo>
                    <a:pt x="140469" y="551757"/>
                  </a:lnTo>
                  <a:lnTo>
                    <a:pt x="108051" y="584206"/>
                  </a:lnTo>
                  <a:lnTo>
                    <a:pt x="75635" y="627492"/>
                  </a:lnTo>
                  <a:lnTo>
                    <a:pt x="54025" y="670762"/>
                  </a:lnTo>
                  <a:lnTo>
                    <a:pt x="32415" y="714048"/>
                  </a:lnTo>
                  <a:lnTo>
                    <a:pt x="21610" y="757319"/>
                  </a:lnTo>
                  <a:lnTo>
                    <a:pt x="10805" y="811425"/>
                  </a:lnTo>
                  <a:lnTo>
                    <a:pt x="0" y="865517"/>
                  </a:lnTo>
                  <a:lnTo>
                    <a:pt x="0" y="908788"/>
                  </a:lnTo>
                </a:path>
                <a:path w="4117340" h="1547495">
                  <a:moveTo>
                    <a:pt x="540255" y="367823"/>
                  </a:moveTo>
                  <a:lnTo>
                    <a:pt x="540255" y="400273"/>
                  </a:lnTo>
                </a:path>
                <a:path w="4117340" h="1547495">
                  <a:moveTo>
                    <a:pt x="32415" y="908788"/>
                  </a:moveTo>
                  <a:lnTo>
                    <a:pt x="0" y="908788"/>
                  </a:lnTo>
                </a:path>
                <a:path w="4117340" h="1547495">
                  <a:moveTo>
                    <a:pt x="0" y="1006166"/>
                  </a:moveTo>
                  <a:lnTo>
                    <a:pt x="0" y="908788"/>
                  </a:lnTo>
                </a:path>
                <a:path w="4117340" h="1547495">
                  <a:moveTo>
                    <a:pt x="0" y="1006166"/>
                  </a:moveTo>
                  <a:lnTo>
                    <a:pt x="32415" y="1006166"/>
                  </a:lnTo>
                </a:path>
                <a:path w="4117340" h="1547495">
                  <a:moveTo>
                    <a:pt x="32415" y="908788"/>
                  </a:moveTo>
                  <a:lnTo>
                    <a:pt x="32415" y="1006166"/>
                  </a:lnTo>
                  <a:lnTo>
                    <a:pt x="32415" y="1049451"/>
                  </a:lnTo>
                  <a:lnTo>
                    <a:pt x="43220" y="1092722"/>
                  </a:lnTo>
                  <a:lnTo>
                    <a:pt x="54025" y="1146828"/>
                  </a:lnTo>
                  <a:lnTo>
                    <a:pt x="64830" y="1190099"/>
                  </a:lnTo>
                  <a:lnTo>
                    <a:pt x="86440" y="1233384"/>
                  </a:lnTo>
                  <a:lnTo>
                    <a:pt x="108051" y="1276655"/>
                  </a:lnTo>
                  <a:lnTo>
                    <a:pt x="129658" y="1309119"/>
                  </a:lnTo>
                  <a:lnTo>
                    <a:pt x="162076" y="1341569"/>
                  </a:lnTo>
                  <a:lnTo>
                    <a:pt x="194494" y="1374033"/>
                  </a:lnTo>
                  <a:lnTo>
                    <a:pt x="237709" y="1406497"/>
                  </a:lnTo>
                  <a:lnTo>
                    <a:pt x="270127" y="1438950"/>
                  </a:lnTo>
                  <a:lnTo>
                    <a:pt x="313342" y="1460589"/>
                  </a:lnTo>
                  <a:lnTo>
                    <a:pt x="356571" y="1482227"/>
                  </a:lnTo>
                  <a:lnTo>
                    <a:pt x="399786" y="1493047"/>
                  </a:lnTo>
                  <a:lnTo>
                    <a:pt x="443000" y="1503867"/>
                  </a:lnTo>
                  <a:lnTo>
                    <a:pt x="486229" y="1503867"/>
                  </a:lnTo>
                  <a:lnTo>
                    <a:pt x="540255" y="1514687"/>
                  </a:lnTo>
                </a:path>
                <a:path w="4117340" h="1547495">
                  <a:moveTo>
                    <a:pt x="32415" y="1006166"/>
                  </a:moveTo>
                  <a:lnTo>
                    <a:pt x="32415" y="1049451"/>
                  </a:lnTo>
                  <a:lnTo>
                    <a:pt x="43220" y="1092722"/>
                  </a:lnTo>
                  <a:lnTo>
                    <a:pt x="54025" y="1146828"/>
                  </a:lnTo>
                  <a:lnTo>
                    <a:pt x="64830" y="1190099"/>
                  </a:lnTo>
                  <a:lnTo>
                    <a:pt x="86440" y="1233384"/>
                  </a:lnTo>
                  <a:lnTo>
                    <a:pt x="108051" y="1276655"/>
                  </a:lnTo>
                  <a:lnTo>
                    <a:pt x="129658" y="1309119"/>
                  </a:lnTo>
                  <a:lnTo>
                    <a:pt x="162076" y="1341569"/>
                  </a:lnTo>
                  <a:lnTo>
                    <a:pt x="194494" y="1374033"/>
                  </a:lnTo>
                  <a:lnTo>
                    <a:pt x="237709" y="1406497"/>
                  </a:lnTo>
                  <a:lnTo>
                    <a:pt x="270127" y="1438950"/>
                  </a:lnTo>
                  <a:lnTo>
                    <a:pt x="313342" y="1460589"/>
                  </a:lnTo>
                  <a:lnTo>
                    <a:pt x="356571" y="1482227"/>
                  </a:lnTo>
                  <a:lnTo>
                    <a:pt x="399786" y="1493047"/>
                  </a:lnTo>
                  <a:lnTo>
                    <a:pt x="443000" y="1503867"/>
                  </a:lnTo>
                  <a:lnTo>
                    <a:pt x="486229" y="1503867"/>
                  </a:lnTo>
                  <a:lnTo>
                    <a:pt x="540255" y="1514687"/>
                  </a:lnTo>
                  <a:lnTo>
                    <a:pt x="540255" y="1547145"/>
                  </a:lnTo>
                </a:path>
                <a:path w="4117340" h="1547495">
                  <a:moveTo>
                    <a:pt x="0" y="1006166"/>
                  </a:moveTo>
                  <a:lnTo>
                    <a:pt x="0" y="1049451"/>
                  </a:lnTo>
                  <a:lnTo>
                    <a:pt x="10805" y="1103543"/>
                  </a:lnTo>
                  <a:lnTo>
                    <a:pt x="21610" y="1146828"/>
                  </a:lnTo>
                  <a:lnTo>
                    <a:pt x="32415" y="1200920"/>
                  </a:lnTo>
                  <a:lnTo>
                    <a:pt x="54025" y="1244206"/>
                  </a:lnTo>
                  <a:lnTo>
                    <a:pt x="75635" y="1287477"/>
                  </a:lnTo>
                  <a:lnTo>
                    <a:pt x="108051" y="1330762"/>
                  </a:lnTo>
                  <a:lnTo>
                    <a:pt x="140469" y="1363211"/>
                  </a:lnTo>
                  <a:lnTo>
                    <a:pt x="172887" y="1406497"/>
                  </a:lnTo>
                  <a:lnTo>
                    <a:pt x="216102" y="1438949"/>
                  </a:lnTo>
                  <a:lnTo>
                    <a:pt x="259316" y="1460589"/>
                  </a:lnTo>
                  <a:lnTo>
                    <a:pt x="302545" y="1482227"/>
                  </a:lnTo>
                  <a:lnTo>
                    <a:pt x="345760" y="1503867"/>
                  </a:lnTo>
                  <a:lnTo>
                    <a:pt x="388975" y="1525505"/>
                  </a:lnTo>
                  <a:lnTo>
                    <a:pt x="443000" y="1536325"/>
                  </a:lnTo>
                  <a:lnTo>
                    <a:pt x="486229" y="1536325"/>
                  </a:lnTo>
                  <a:lnTo>
                    <a:pt x="540255" y="1547145"/>
                  </a:lnTo>
                </a:path>
                <a:path w="4117340" h="1547495">
                  <a:moveTo>
                    <a:pt x="0" y="1006166"/>
                  </a:moveTo>
                  <a:lnTo>
                    <a:pt x="32415" y="1006166"/>
                  </a:lnTo>
                </a:path>
                <a:path w="4117340" h="1547495">
                  <a:moveTo>
                    <a:pt x="1750352" y="1514687"/>
                  </a:moveTo>
                  <a:lnTo>
                    <a:pt x="1761163" y="1514687"/>
                  </a:lnTo>
                  <a:lnTo>
                    <a:pt x="1815217" y="1547145"/>
                  </a:lnTo>
                </a:path>
                <a:path w="4117340" h="1547495">
                  <a:moveTo>
                    <a:pt x="540255" y="1514687"/>
                  </a:moveTo>
                  <a:lnTo>
                    <a:pt x="1750352" y="1514687"/>
                  </a:lnTo>
                </a:path>
                <a:path w="4117340" h="1547495">
                  <a:moveTo>
                    <a:pt x="540255" y="1514687"/>
                  </a:moveTo>
                  <a:lnTo>
                    <a:pt x="540255" y="1547145"/>
                  </a:lnTo>
                </a:path>
                <a:path w="4117340" h="1547495">
                  <a:moveTo>
                    <a:pt x="1815217" y="1547145"/>
                  </a:moveTo>
                  <a:lnTo>
                    <a:pt x="540255" y="1547145"/>
                  </a:lnTo>
                </a:path>
                <a:path w="4117340" h="1547495">
                  <a:moveTo>
                    <a:pt x="2366284" y="1514687"/>
                  </a:moveTo>
                  <a:lnTo>
                    <a:pt x="3587336" y="1514687"/>
                  </a:lnTo>
                </a:path>
                <a:path w="4117340" h="1547495">
                  <a:moveTo>
                    <a:pt x="540255" y="1514687"/>
                  </a:moveTo>
                  <a:lnTo>
                    <a:pt x="540255" y="1514687"/>
                  </a:lnTo>
                  <a:lnTo>
                    <a:pt x="2344662" y="1514687"/>
                  </a:lnTo>
                  <a:lnTo>
                    <a:pt x="2366284" y="1514687"/>
                  </a:lnTo>
                </a:path>
                <a:path w="4117340" h="1547495">
                  <a:moveTo>
                    <a:pt x="2312229" y="1547145"/>
                  </a:moveTo>
                  <a:lnTo>
                    <a:pt x="2355473" y="1514687"/>
                  </a:lnTo>
                  <a:lnTo>
                    <a:pt x="2366284" y="1514687"/>
                  </a:lnTo>
                </a:path>
                <a:path w="4117340" h="1547495">
                  <a:moveTo>
                    <a:pt x="3587336" y="1547145"/>
                  </a:moveTo>
                  <a:lnTo>
                    <a:pt x="2312229" y="1547145"/>
                  </a:lnTo>
                </a:path>
                <a:path w="4117340" h="1547495">
                  <a:moveTo>
                    <a:pt x="3587336" y="1547145"/>
                  </a:moveTo>
                  <a:lnTo>
                    <a:pt x="3587336" y="1514687"/>
                  </a:lnTo>
                </a:path>
                <a:path w="4117340" h="1547495">
                  <a:moveTo>
                    <a:pt x="2366284" y="1514687"/>
                  </a:moveTo>
                  <a:lnTo>
                    <a:pt x="3587336" y="1514687"/>
                  </a:lnTo>
                  <a:lnTo>
                    <a:pt x="3630435" y="1503867"/>
                  </a:lnTo>
                  <a:lnTo>
                    <a:pt x="3673679" y="1503867"/>
                  </a:lnTo>
                  <a:lnTo>
                    <a:pt x="3716922" y="1493047"/>
                  </a:lnTo>
                  <a:lnTo>
                    <a:pt x="3770977" y="1482227"/>
                  </a:lnTo>
                  <a:lnTo>
                    <a:pt x="3803409" y="1460589"/>
                  </a:lnTo>
                  <a:lnTo>
                    <a:pt x="3846653" y="1438950"/>
                  </a:lnTo>
                  <a:lnTo>
                    <a:pt x="3889752" y="1406497"/>
                  </a:lnTo>
                  <a:lnTo>
                    <a:pt x="3922185" y="1374033"/>
                  </a:lnTo>
                  <a:lnTo>
                    <a:pt x="3954618" y="1341569"/>
                  </a:lnTo>
                  <a:lnTo>
                    <a:pt x="3987050" y="1309119"/>
                  </a:lnTo>
                  <a:lnTo>
                    <a:pt x="4008672" y="1276655"/>
                  </a:lnTo>
                  <a:lnTo>
                    <a:pt x="4041105" y="1233384"/>
                  </a:lnTo>
                  <a:lnTo>
                    <a:pt x="4051915" y="1190099"/>
                  </a:lnTo>
                  <a:lnTo>
                    <a:pt x="4073537" y="1146828"/>
                  </a:lnTo>
                  <a:lnTo>
                    <a:pt x="4084348" y="1092722"/>
                  </a:lnTo>
                  <a:lnTo>
                    <a:pt x="4084348" y="1049451"/>
                  </a:lnTo>
                  <a:lnTo>
                    <a:pt x="4084348" y="1006166"/>
                  </a:lnTo>
                  <a:lnTo>
                    <a:pt x="4116781" y="1006166"/>
                  </a:lnTo>
                </a:path>
                <a:path w="4117340" h="1547495">
                  <a:moveTo>
                    <a:pt x="3587336" y="1547145"/>
                  </a:moveTo>
                  <a:lnTo>
                    <a:pt x="3630435" y="1536325"/>
                  </a:lnTo>
                  <a:lnTo>
                    <a:pt x="3684490" y="1536325"/>
                  </a:lnTo>
                  <a:lnTo>
                    <a:pt x="3727733" y="1525505"/>
                  </a:lnTo>
                  <a:lnTo>
                    <a:pt x="3781788" y="1503867"/>
                  </a:lnTo>
                  <a:lnTo>
                    <a:pt x="3825031" y="1482227"/>
                  </a:lnTo>
                  <a:lnTo>
                    <a:pt x="3868275" y="1460589"/>
                  </a:lnTo>
                  <a:lnTo>
                    <a:pt x="3911374" y="1438949"/>
                  </a:lnTo>
                  <a:lnTo>
                    <a:pt x="3943807" y="1406497"/>
                  </a:lnTo>
                  <a:lnTo>
                    <a:pt x="3976239" y="1363211"/>
                  </a:lnTo>
                  <a:lnTo>
                    <a:pt x="4008672" y="1330762"/>
                  </a:lnTo>
                  <a:lnTo>
                    <a:pt x="4041105" y="1287477"/>
                  </a:lnTo>
                  <a:lnTo>
                    <a:pt x="4062726" y="1244206"/>
                  </a:lnTo>
                  <a:lnTo>
                    <a:pt x="4084348" y="1200920"/>
                  </a:lnTo>
                  <a:lnTo>
                    <a:pt x="4095159" y="1146828"/>
                  </a:lnTo>
                  <a:lnTo>
                    <a:pt x="4116781" y="1103543"/>
                  </a:lnTo>
                  <a:lnTo>
                    <a:pt x="4116781" y="1049451"/>
                  </a:lnTo>
                  <a:lnTo>
                    <a:pt x="4116781" y="1006166"/>
                  </a:lnTo>
                </a:path>
                <a:path w="4117340" h="1547495">
                  <a:moveTo>
                    <a:pt x="3587336" y="1547145"/>
                  </a:moveTo>
                  <a:lnTo>
                    <a:pt x="3587336" y="1514687"/>
                  </a:lnTo>
                  <a:lnTo>
                    <a:pt x="3630435" y="1503867"/>
                  </a:lnTo>
                  <a:lnTo>
                    <a:pt x="3673679" y="1503867"/>
                  </a:lnTo>
                  <a:lnTo>
                    <a:pt x="3716922" y="1493047"/>
                  </a:lnTo>
                  <a:lnTo>
                    <a:pt x="3770977" y="1482227"/>
                  </a:lnTo>
                  <a:lnTo>
                    <a:pt x="3803409" y="1460589"/>
                  </a:lnTo>
                  <a:lnTo>
                    <a:pt x="3846653" y="1438950"/>
                  </a:lnTo>
                  <a:lnTo>
                    <a:pt x="3889752" y="1406497"/>
                  </a:lnTo>
                  <a:lnTo>
                    <a:pt x="3922185" y="1374033"/>
                  </a:lnTo>
                  <a:lnTo>
                    <a:pt x="3954618" y="1341569"/>
                  </a:lnTo>
                  <a:lnTo>
                    <a:pt x="3987050" y="1309119"/>
                  </a:lnTo>
                  <a:lnTo>
                    <a:pt x="4008672" y="1276655"/>
                  </a:lnTo>
                  <a:lnTo>
                    <a:pt x="4041105" y="1233384"/>
                  </a:lnTo>
                  <a:lnTo>
                    <a:pt x="4051915" y="1190099"/>
                  </a:lnTo>
                  <a:lnTo>
                    <a:pt x="4073537" y="1146828"/>
                  </a:lnTo>
                  <a:lnTo>
                    <a:pt x="4084348" y="1092722"/>
                  </a:lnTo>
                  <a:lnTo>
                    <a:pt x="4084348" y="1049451"/>
                  </a:lnTo>
                  <a:lnTo>
                    <a:pt x="4084348" y="1006166"/>
                  </a:lnTo>
                  <a:lnTo>
                    <a:pt x="4084348" y="908788"/>
                  </a:lnTo>
                </a:path>
                <a:path w="4117340" h="1547495">
                  <a:moveTo>
                    <a:pt x="4084348" y="1006166"/>
                  </a:moveTo>
                  <a:lnTo>
                    <a:pt x="4116781" y="1006166"/>
                  </a:lnTo>
                </a:path>
                <a:path w="4117340" h="1547495">
                  <a:moveTo>
                    <a:pt x="4116781" y="908788"/>
                  </a:moveTo>
                  <a:lnTo>
                    <a:pt x="4116781" y="1006166"/>
                  </a:lnTo>
                </a:path>
                <a:path w="4117340" h="1547495">
                  <a:moveTo>
                    <a:pt x="4116781" y="908788"/>
                  </a:moveTo>
                  <a:lnTo>
                    <a:pt x="4084348" y="908788"/>
                  </a:lnTo>
                </a:path>
                <a:path w="4117340" h="1547495">
                  <a:moveTo>
                    <a:pt x="4084348" y="1006166"/>
                  </a:moveTo>
                  <a:lnTo>
                    <a:pt x="4084348" y="908788"/>
                  </a:lnTo>
                </a:path>
                <a:path w="4117340" h="1547495">
                  <a:moveTo>
                    <a:pt x="4116781" y="908788"/>
                  </a:moveTo>
                  <a:lnTo>
                    <a:pt x="4116781" y="865517"/>
                  </a:lnTo>
                  <a:lnTo>
                    <a:pt x="4116781" y="811425"/>
                  </a:lnTo>
                  <a:lnTo>
                    <a:pt x="4095159" y="757319"/>
                  </a:lnTo>
                  <a:lnTo>
                    <a:pt x="4084348" y="714048"/>
                  </a:lnTo>
                  <a:lnTo>
                    <a:pt x="4062726" y="670762"/>
                  </a:lnTo>
                  <a:lnTo>
                    <a:pt x="4041105" y="627492"/>
                  </a:lnTo>
                  <a:lnTo>
                    <a:pt x="4008672" y="584206"/>
                  </a:lnTo>
                  <a:lnTo>
                    <a:pt x="3976239" y="551757"/>
                  </a:lnTo>
                  <a:lnTo>
                    <a:pt x="3943807" y="508472"/>
                  </a:lnTo>
                  <a:lnTo>
                    <a:pt x="3911374" y="476022"/>
                  </a:lnTo>
                  <a:lnTo>
                    <a:pt x="3868275" y="454379"/>
                  </a:lnTo>
                  <a:lnTo>
                    <a:pt x="3825031" y="432737"/>
                  </a:lnTo>
                  <a:lnTo>
                    <a:pt x="3781788" y="411094"/>
                  </a:lnTo>
                  <a:lnTo>
                    <a:pt x="3727733" y="389466"/>
                  </a:lnTo>
                  <a:lnTo>
                    <a:pt x="3684490" y="378645"/>
                  </a:lnTo>
                  <a:lnTo>
                    <a:pt x="3630435" y="378645"/>
                  </a:lnTo>
                  <a:lnTo>
                    <a:pt x="3587336" y="367823"/>
                  </a:lnTo>
                </a:path>
                <a:path w="4117340" h="1547495">
                  <a:moveTo>
                    <a:pt x="4116781" y="908788"/>
                  </a:moveTo>
                  <a:lnTo>
                    <a:pt x="4084348" y="908788"/>
                  </a:lnTo>
                  <a:lnTo>
                    <a:pt x="4084348" y="865517"/>
                  </a:lnTo>
                  <a:lnTo>
                    <a:pt x="4084348" y="811425"/>
                  </a:lnTo>
                  <a:lnTo>
                    <a:pt x="4073537" y="768140"/>
                  </a:lnTo>
                  <a:lnTo>
                    <a:pt x="4051915" y="724869"/>
                  </a:lnTo>
                  <a:lnTo>
                    <a:pt x="4041105" y="681584"/>
                  </a:lnTo>
                  <a:lnTo>
                    <a:pt x="4008672" y="638313"/>
                  </a:lnTo>
                  <a:lnTo>
                    <a:pt x="3987050" y="605849"/>
                  </a:lnTo>
                  <a:lnTo>
                    <a:pt x="3954618" y="573385"/>
                  </a:lnTo>
                  <a:lnTo>
                    <a:pt x="3922185" y="540935"/>
                  </a:lnTo>
                  <a:lnTo>
                    <a:pt x="3889752" y="508472"/>
                  </a:lnTo>
                  <a:lnTo>
                    <a:pt x="3846653" y="476022"/>
                  </a:lnTo>
                  <a:lnTo>
                    <a:pt x="3803409" y="454379"/>
                  </a:lnTo>
                  <a:lnTo>
                    <a:pt x="3770977" y="432737"/>
                  </a:lnTo>
                  <a:lnTo>
                    <a:pt x="3716922" y="421915"/>
                  </a:lnTo>
                  <a:lnTo>
                    <a:pt x="3673679" y="411094"/>
                  </a:lnTo>
                  <a:lnTo>
                    <a:pt x="3630435" y="400273"/>
                  </a:lnTo>
                  <a:lnTo>
                    <a:pt x="3587336" y="400273"/>
                  </a:lnTo>
                  <a:lnTo>
                    <a:pt x="3587336" y="367823"/>
                  </a:lnTo>
                </a:path>
                <a:path w="4117340" h="1547495">
                  <a:moveTo>
                    <a:pt x="4084348" y="908788"/>
                  </a:moveTo>
                  <a:lnTo>
                    <a:pt x="4084348" y="865517"/>
                  </a:lnTo>
                  <a:lnTo>
                    <a:pt x="4084348" y="811425"/>
                  </a:lnTo>
                  <a:lnTo>
                    <a:pt x="4073537" y="768140"/>
                  </a:lnTo>
                  <a:lnTo>
                    <a:pt x="4051915" y="724869"/>
                  </a:lnTo>
                  <a:lnTo>
                    <a:pt x="4041105" y="681584"/>
                  </a:lnTo>
                  <a:lnTo>
                    <a:pt x="4008672" y="638313"/>
                  </a:lnTo>
                  <a:lnTo>
                    <a:pt x="3987050" y="605849"/>
                  </a:lnTo>
                  <a:lnTo>
                    <a:pt x="3954618" y="573385"/>
                  </a:lnTo>
                  <a:lnTo>
                    <a:pt x="3922185" y="540935"/>
                  </a:lnTo>
                  <a:lnTo>
                    <a:pt x="3889752" y="508472"/>
                  </a:lnTo>
                  <a:lnTo>
                    <a:pt x="3846653" y="476022"/>
                  </a:lnTo>
                  <a:lnTo>
                    <a:pt x="3803409" y="454379"/>
                  </a:lnTo>
                  <a:lnTo>
                    <a:pt x="3770977" y="432737"/>
                  </a:lnTo>
                  <a:lnTo>
                    <a:pt x="3716922" y="421915"/>
                  </a:lnTo>
                  <a:lnTo>
                    <a:pt x="3673679" y="411094"/>
                  </a:lnTo>
                  <a:lnTo>
                    <a:pt x="3630435" y="400273"/>
                  </a:lnTo>
                  <a:lnTo>
                    <a:pt x="3587336" y="400273"/>
                  </a:lnTo>
                  <a:lnTo>
                    <a:pt x="2528447" y="400273"/>
                  </a:lnTo>
                </a:path>
                <a:path w="4117340" h="1547495">
                  <a:moveTo>
                    <a:pt x="3587336" y="400273"/>
                  </a:moveTo>
                  <a:lnTo>
                    <a:pt x="3587336" y="367823"/>
                  </a:lnTo>
                </a:path>
                <a:path w="4117340" h="1547495">
                  <a:moveTo>
                    <a:pt x="2528447" y="367823"/>
                  </a:moveTo>
                  <a:lnTo>
                    <a:pt x="3587336" y="367823"/>
                  </a:lnTo>
                </a:path>
                <a:path w="4117340" h="1547495">
                  <a:moveTo>
                    <a:pt x="2528447" y="367823"/>
                  </a:moveTo>
                  <a:lnTo>
                    <a:pt x="2528447" y="400273"/>
                  </a:lnTo>
                </a:path>
                <a:path w="4117340" h="1547495">
                  <a:moveTo>
                    <a:pt x="2312229" y="1547145"/>
                  </a:moveTo>
                  <a:lnTo>
                    <a:pt x="2344662" y="1525505"/>
                  </a:lnTo>
                  <a:lnTo>
                    <a:pt x="2366284" y="1514687"/>
                  </a:lnTo>
                  <a:lnTo>
                    <a:pt x="2344662" y="1514687"/>
                  </a:lnTo>
                  <a:lnTo>
                    <a:pt x="2279797" y="1547145"/>
                  </a:lnTo>
                </a:path>
                <a:path w="4117340" h="1547495">
                  <a:moveTo>
                    <a:pt x="1750352" y="1514687"/>
                  </a:moveTo>
                  <a:lnTo>
                    <a:pt x="1761163" y="1514687"/>
                  </a:lnTo>
                  <a:lnTo>
                    <a:pt x="1782785" y="1525505"/>
                  </a:lnTo>
                  <a:lnTo>
                    <a:pt x="1815217" y="1547145"/>
                  </a:lnTo>
                </a:path>
                <a:path w="4117340" h="1547495">
                  <a:moveTo>
                    <a:pt x="1836839" y="1547145"/>
                  </a:moveTo>
                  <a:lnTo>
                    <a:pt x="1771974" y="1514687"/>
                  </a:lnTo>
                  <a:lnTo>
                    <a:pt x="1750352" y="1514687"/>
                  </a:lnTo>
                </a:path>
                <a:path w="4117340" h="1547495">
                  <a:moveTo>
                    <a:pt x="1771974" y="1514687"/>
                  </a:moveTo>
                  <a:lnTo>
                    <a:pt x="1847650" y="1547145"/>
                  </a:lnTo>
                </a:path>
                <a:path w="4117340" h="1547495">
                  <a:moveTo>
                    <a:pt x="1836839" y="1547145"/>
                  </a:moveTo>
                  <a:lnTo>
                    <a:pt x="1771974" y="1514687"/>
                  </a:lnTo>
                  <a:lnTo>
                    <a:pt x="1847650" y="1547145"/>
                  </a:lnTo>
                </a:path>
                <a:path w="4117340" h="1547495">
                  <a:moveTo>
                    <a:pt x="2052913" y="1514687"/>
                  </a:moveTo>
                  <a:lnTo>
                    <a:pt x="1771974" y="1514687"/>
                  </a:lnTo>
                </a:path>
                <a:path w="4117340" h="1547495">
                  <a:moveTo>
                    <a:pt x="2052913" y="1547145"/>
                  </a:moveTo>
                  <a:lnTo>
                    <a:pt x="2052913" y="1514687"/>
                  </a:lnTo>
                </a:path>
                <a:path w="4117340" h="1547495">
                  <a:moveTo>
                    <a:pt x="2074534" y="1514687"/>
                  </a:moveTo>
                  <a:lnTo>
                    <a:pt x="2052913" y="1514687"/>
                  </a:lnTo>
                  <a:lnTo>
                    <a:pt x="2052913" y="1547145"/>
                  </a:lnTo>
                </a:path>
                <a:path w="4117340" h="1547495">
                  <a:moveTo>
                    <a:pt x="2074534" y="1547145"/>
                  </a:moveTo>
                  <a:lnTo>
                    <a:pt x="2074534" y="1514687"/>
                  </a:lnTo>
                </a:path>
                <a:path w="4117340" h="1547495">
                  <a:moveTo>
                    <a:pt x="2344662" y="1514687"/>
                  </a:moveTo>
                  <a:lnTo>
                    <a:pt x="2074534" y="1514687"/>
                  </a:lnTo>
                  <a:lnTo>
                    <a:pt x="2074534" y="1547145"/>
                  </a:lnTo>
                </a:path>
                <a:path w="4117340" h="1547495">
                  <a:moveTo>
                    <a:pt x="2279797" y="1547145"/>
                  </a:moveTo>
                  <a:lnTo>
                    <a:pt x="2344662" y="1514687"/>
                  </a:lnTo>
                  <a:lnTo>
                    <a:pt x="2279797" y="1547145"/>
                  </a:lnTo>
                </a:path>
                <a:path w="4117340" h="1547495">
                  <a:moveTo>
                    <a:pt x="2279797" y="1547145"/>
                  </a:moveTo>
                  <a:lnTo>
                    <a:pt x="2344662" y="1514687"/>
                  </a:lnTo>
                </a:path>
                <a:path w="4117340" h="1547495">
                  <a:moveTo>
                    <a:pt x="2528447" y="281267"/>
                  </a:moveTo>
                  <a:lnTo>
                    <a:pt x="2528447" y="465201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7" name="object 387"/>
            <p:cNvSpPr/>
            <p:nvPr/>
          </p:nvSpPr>
          <p:spPr>
            <a:xfrm>
              <a:off x="9781448" y="40137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8" name="object 388"/>
            <p:cNvSpPr/>
            <p:nvPr/>
          </p:nvSpPr>
          <p:spPr>
            <a:xfrm>
              <a:off x="7641976" y="3743313"/>
              <a:ext cx="3252470" cy="1309370"/>
            </a:xfrm>
            <a:custGeom>
              <a:avLst/>
              <a:gdLst/>
              <a:ahLst/>
              <a:cxnLst/>
              <a:rect l="l" t="t" r="r" b="b"/>
              <a:pathLst>
                <a:path w="3252470" h="1309370">
                  <a:moveTo>
                    <a:pt x="2139472" y="32362"/>
                  </a:moveTo>
                  <a:lnTo>
                    <a:pt x="2139472" y="270446"/>
                  </a:lnTo>
                </a:path>
                <a:path w="3252470" h="1309370">
                  <a:moveTo>
                    <a:pt x="2139472" y="32362"/>
                  </a:moveTo>
                  <a:lnTo>
                    <a:pt x="2128661" y="21527"/>
                  </a:lnTo>
                  <a:lnTo>
                    <a:pt x="2128661" y="10835"/>
                  </a:lnTo>
                  <a:lnTo>
                    <a:pt x="2117850" y="0"/>
                  </a:lnTo>
                  <a:lnTo>
                    <a:pt x="2107039" y="0"/>
                  </a:lnTo>
                </a:path>
                <a:path w="3252470" h="1309370">
                  <a:moveTo>
                    <a:pt x="2128661" y="32362"/>
                  </a:moveTo>
                  <a:lnTo>
                    <a:pt x="2139472" y="21527"/>
                  </a:lnTo>
                </a:path>
                <a:path w="3252470" h="1309370">
                  <a:moveTo>
                    <a:pt x="2107039" y="0"/>
                  </a:moveTo>
                  <a:lnTo>
                    <a:pt x="2117850" y="0"/>
                  </a:lnTo>
                </a:path>
                <a:path w="3252470" h="1309370">
                  <a:moveTo>
                    <a:pt x="1858533" y="0"/>
                  </a:moveTo>
                  <a:lnTo>
                    <a:pt x="2107039" y="0"/>
                  </a:lnTo>
                </a:path>
                <a:path w="3252470" h="1309370">
                  <a:moveTo>
                    <a:pt x="1653126" y="0"/>
                  </a:moveTo>
                  <a:lnTo>
                    <a:pt x="1685559" y="0"/>
                  </a:lnTo>
                </a:path>
                <a:path w="3252470" h="1309370">
                  <a:moveTo>
                    <a:pt x="1501918" y="0"/>
                  </a:moveTo>
                  <a:lnTo>
                    <a:pt x="1653126" y="0"/>
                  </a:lnTo>
                </a:path>
                <a:path w="3252470" h="1309370">
                  <a:moveTo>
                    <a:pt x="1685559" y="0"/>
                  </a:moveTo>
                  <a:lnTo>
                    <a:pt x="1847722" y="0"/>
                  </a:lnTo>
                  <a:lnTo>
                    <a:pt x="1858533" y="0"/>
                  </a:lnTo>
                </a:path>
                <a:path w="3252470" h="1309370">
                  <a:moveTo>
                    <a:pt x="2139472" y="346181"/>
                  </a:moveTo>
                  <a:lnTo>
                    <a:pt x="2139472" y="465201"/>
                  </a:lnTo>
                </a:path>
                <a:path w="3252470" h="1309370">
                  <a:moveTo>
                    <a:pt x="1588405" y="465201"/>
                  </a:moveTo>
                  <a:lnTo>
                    <a:pt x="1588405" y="432737"/>
                  </a:lnTo>
                </a:path>
                <a:path w="3252470" h="1309370">
                  <a:moveTo>
                    <a:pt x="1588405" y="400273"/>
                  </a:moveTo>
                  <a:lnTo>
                    <a:pt x="1588405" y="465201"/>
                  </a:lnTo>
                </a:path>
                <a:path w="3252470" h="1309370">
                  <a:moveTo>
                    <a:pt x="1588405" y="400273"/>
                  </a:moveTo>
                  <a:lnTo>
                    <a:pt x="1588405" y="432737"/>
                  </a:lnTo>
                </a:path>
                <a:path w="3252470" h="1309370">
                  <a:moveTo>
                    <a:pt x="1750424" y="400273"/>
                  </a:moveTo>
                  <a:lnTo>
                    <a:pt x="1750424" y="465201"/>
                  </a:lnTo>
                  <a:lnTo>
                    <a:pt x="1750424" y="400273"/>
                  </a:lnTo>
                  <a:lnTo>
                    <a:pt x="1588405" y="400273"/>
                  </a:lnTo>
                  <a:lnTo>
                    <a:pt x="1588405" y="465201"/>
                  </a:lnTo>
                </a:path>
                <a:path w="3252470" h="1309370">
                  <a:moveTo>
                    <a:pt x="1588405" y="400273"/>
                  </a:moveTo>
                  <a:lnTo>
                    <a:pt x="1750424" y="400273"/>
                  </a:lnTo>
                </a:path>
                <a:path w="3252470" h="1309370">
                  <a:moveTo>
                    <a:pt x="3198361" y="1298298"/>
                  </a:moveTo>
                  <a:lnTo>
                    <a:pt x="3219838" y="1298298"/>
                  </a:lnTo>
                  <a:lnTo>
                    <a:pt x="3252271" y="1298298"/>
                  </a:lnTo>
                </a:path>
                <a:path w="3252470" h="1309370">
                  <a:moveTo>
                    <a:pt x="3198361" y="1298298"/>
                  </a:moveTo>
                  <a:lnTo>
                    <a:pt x="3187550" y="1298298"/>
                  </a:lnTo>
                </a:path>
                <a:path w="3252470" h="1309370">
                  <a:moveTo>
                    <a:pt x="3165928" y="1298298"/>
                  </a:moveTo>
                  <a:lnTo>
                    <a:pt x="3047009" y="1298298"/>
                  </a:lnTo>
                </a:path>
                <a:path w="3252470" h="1309370">
                  <a:moveTo>
                    <a:pt x="3090252" y="1298298"/>
                  </a:moveTo>
                  <a:lnTo>
                    <a:pt x="3165928" y="1298298"/>
                  </a:lnTo>
                </a:path>
                <a:path w="3252470" h="1309370">
                  <a:moveTo>
                    <a:pt x="3068630" y="1298298"/>
                  </a:moveTo>
                  <a:lnTo>
                    <a:pt x="3090252" y="1298298"/>
                  </a:lnTo>
                </a:path>
                <a:path w="3252470" h="1309370">
                  <a:moveTo>
                    <a:pt x="75647" y="1287477"/>
                  </a:moveTo>
                  <a:lnTo>
                    <a:pt x="97254" y="1298298"/>
                  </a:lnTo>
                  <a:lnTo>
                    <a:pt x="129672" y="1298298"/>
                  </a:lnTo>
                </a:path>
                <a:path w="3252470" h="1309370">
                  <a:moveTo>
                    <a:pt x="0" y="1168456"/>
                  </a:moveTo>
                  <a:lnTo>
                    <a:pt x="0" y="1190099"/>
                  </a:lnTo>
                  <a:lnTo>
                    <a:pt x="0" y="1200920"/>
                  </a:lnTo>
                  <a:lnTo>
                    <a:pt x="0" y="1222563"/>
                  </a:lnTo>
                </a:path>
                <a:path w="3252470" h="1309370">
                  <a:moveTo>
                    <a:pt x="21621" y="1255013"/>
                  </a:moveTo>
                  <a:lnTo>
                    <a:pt x="32418" y="1265834"/>
                  </a:lnTo>
                  <a:lnTo>
                    <a:pt x="54025" y="1287477"/>
                  </a:lnTo>
                  <a:lnTo>
                    <a:pt x="75647" y="1287477"/>
                  </a:lnTo>
                </a:path>
                <a:path w="3252470" h="1309370">
                  <a:moveTo>
                    <a:pt x="2960522" y="1298298"/>
                  </a:moveTo>
                  <a:lnTo>
                    <a:pt x="2960522" y="1309119"/>
                  </a:lnTo>
                  <a:lnTo>
                    <a:pt x="2971332" y="1309119"/>
                  </a:lnTo>
                  <a:lnTo>
                    <a:pt x="2971332" y="1298298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9" name="object 389"/>
            <p:cNvSpPr/>
            <p:nvPr/>
          </p:nvSpPr>
          <p:spPr>
            <a:xfrm>
              <a:off x="10581021" y="504161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0" name="object 390"/>
            <p:cNvSpPr/>
            <p:nvPr/>
          </p:nvSpPr>
          <p:spPr>
            <a:xfrm>
              <a:off x="10581021" y="5052433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90">
                  <a:moveTo>
                    <a:pt x="0" y="0"/>
                  </a:moveTo>
                  <a:lnTo>
                    <a:pt x="21477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1" name="object 391"/>
            <p:cNvSpPr/>
            <p:nvPr/>
          </p:nvSpPr>
          <p:spPr>
            <a:xfrm>
              <a:off x="10602498" y="504161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2" name="object 392"/>
            <p:cNvSpPr/>
            <p:nvPr/>
          </p:nvSpPr>
          <p:spPr>
            <a:xfrm>
              <a:off x="10570210" y="5041612"/>
              <a:ext cx="11430" cy="11430"/>
            </a:xfrm>
            <a:custGeom>
              <a:avLst/>
              <a:gdLst/>
              <a:ahLst/>
              <a:cxnLst/>
              <a:rect l="l" t="t" r="r" b="b"/>
              <a:pathLst>
                <a:path w="11429" h="11429">
                  <a:moveTo>
                    <a:pt x="0" y="0"/>
                  </a:moveTo>
                  <a:lnTo>
                    <a:pt x="0" y="10821"/>
                  </a:lnTo>
                  <a:lnTo>
                    <a:pt x="10810" y="10821"/>
                  </a:lnTo>
                  <a:lnTo>
                    <a:pt x="10810" y="0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3" name="object 393"/>
            <p:cNvSpPr/>
            <p:nvPr/>
          </p:nvSpPr>
          <p:spPr>
            <a:xfrm>
              <a:off x="10559399" y="504161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4" name="object 394"/>
            <p:cNvSpPr/>
            <p:nvPr/>
          </p:nvSpPr>
          <p:spPr>
            <a:xfrm>
              <a:off x="10559399" y="505243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10810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5" name="object 395"/>
            <p:cNvSpPr/>
            <p:nvPr/>
          </p:nvSpPr>
          <p:spPr>
            <a:xfrm>
              <a:off x="10570210" y="504161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6" name="object 396"/>
            <p:cNvSpPr/>
            <p:nvPr/>
          </p:nvSpPr>
          <p:spPr>
            <a:xfrm>
              <a:off x="10472912" y="5041612"/>
              <a:ext cx="86995" cy="11430"/>
            </a:xfrm>
            <a:custGeom>
              <a:avLst/>
              <a:gdLst/>
              <a:ahLst/>
              <a:cxnLst/>
              <a:rect l="l" t="t" r="r" b="b"/>
              <a:pathLst>
                <a:path w="86995" h="11429">
                  <a:moveTo>
                    <a:pt x="0" y="0"/>
                  </a:moveTo>
                  <a:lnTo>
                    <a:pt x="0" y="10821"/>
                  </a:lnTo>
                  <a:lnTo>
                    <a:pt x="86486" y="10821"/>
                  </a:lnTo>
                  <a:lnTo>
                    <a:pt x="86486" y="0"/>
                  </a:lnTo>
                </a:path>
              </a:pathLst>
            </a:custGeom>
            <a:ln w="10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7" name="object 397"/>
            <p:cNvSpPr/>
            <p:nvPr/>
          </p:nvSpPr>
          <p:spPr>
            <a:xfrm>
              <a:off x="10472912" y="504161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5405" y="5410"/>
                  </a:moveTo>
                  <a:lnTo>
                    <a:pt x="5405" y="5410"/>
                  </a:lnTo>
                </a:path>
              </a:pathLst>
            </a:custGeom>
            <a:ln w="10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8" name="object 398"/>
            <p:cNvSpPr/>
            <p:nvPr/>
          </p:nvSpPr>
          <p:spPr>
            <a:xfrm>
              <a:off x="7771649" y="4976698"/>
              <a:ext cx="3252470" cy="76200"/>
            </a:xfrm>
            <a:custGeom>
              <a:avLst/>
              <a:gdLst/>
              <a:ahLst/>
              <a:cxnLst/>
              <a:rect l="l" t="t" r="r" b="b"/>
              <a:pathLst>
                <a:path w="3252470" h="76200">
                  <a:moveTo>
                    <a:pt x="3165842" y="54092"/>
                  </a:moveTo>
                  <a:lnTo>
                    <a:pt x="3198274" y="32449"/>
                  </a:lnTo>
                  <a:lnTo>
                    <a:pt x="3230707" y="21628"/>
                  </a:lnTo>
                  <a:lnTo>
                    <a:pt x="3252329" y="0"/>
                  </a:lnTo>
                </a:path>
                <a:path w="3252470" h="76200">
                  <a:moveTo>
                    <a:pt x="2852470" y="64913"/>
                  </a:moveTo>
                  <a:lnTo>
                    <a:pt x="2884903" y="64913"/>
                  </a:lnTo>
                </a:path>
                <a:path w="3252470" h="76200">
                  <a:moveTo>
                    <a:pt x="2830849" y="64913"/>
                  </a:moveTo>
                  <a:lnTo>
                    <a:pt x="2852470" y="64913"/>
                  </a:lnTo>
                </a:path>
                <a:path w="3252470" h="76200">
                  <a:moveTo>
                    <a:pt x="2787749" y="64913"/>
                  </a:moveTo>
                  <a:lnTo>
                    <a:pt x="2830849" y="64913"/>
                  </a:lnTo>
                </a:path>
                <a:path w="3252470" h="76200">
                  <a:moveTo>
                    <a:pt x="2690451" y="64913"/>
                  </a:moveTo>
                  <a:lnTo>
                    <a:pt x="2787749" y="64913"/>
                  </a:lnTo>
                </a:path>
                <a:path w="3252470" h="76200">
                  <a:moveTo>
                    <a:pt x="0" y="64913"/>
                  </a:moveTo>
                  <a:lnTo>
                    <a:pt x="32403" y="75734"/>
                  </a:lnTo>
                  <a:lnTo>
                    <a:pt x="64822" y="75734"/>
                  </a:lnTo>
                </a:path>
                <a:path w="3252470" h="76200">
                  <a:moveTo>
                    <a:pt x="2917336" y="64913"/>
                  </a:moveTo>
                  <a:lnTo>
                    <a:pt x="3068688" y="64913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9" name="object 399"/>
            <p:cNvSpPr/>
            <p:nvPr/>
          </p:nvSpPr>
          <p:spPr>
            <a:xfrm>
              <a:off x="7641976" y="4435719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5405" y="16231"/>
                  </a:moveTo>
                  <a:lnTo>
                    <a:pt x="5405" y="16231"/>
                  </a:lnTo>
                </a:path>
              </a:pathLst>
            </a:custGeom>
            <a:ln w="324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0" name="object 400"/>
            <p:cNvSpPr/>
            <p:nvPr/>
          </p:nvSpPr>
          <p:spPr>
            <a:xfrm>
              <a:off x="7490710" y="4370805"/>
              <a:ext cx="3576954" cy="920115"/>
            </a:xfrm>
            <a:custGeom>
              <a:avLst/>
              <a:gdLst/>
              <a:ahLst/>
              <a:cxnLst/>
              <a:rect l="l" t="t" r="r" b="b"/>
              <a:pathLst>
                <a:path w="3576954" h="920114">
                  <a:moveTo>
                    <a:pt x="205291" y="0"/>
                  </a:moveTo>
                  <a:lnTo>
                    <a:pt x="194494" y="10821"/>
                  </a:lnTo>
                  <a:lnTo>
                    <a:pt x="183683" y="21642"/>
                  </a:lnTo>
                </a:path>
                <a:path w="3576954" h="920114">
                  <a:moveTo>
                    <a:pt x="205291" y="0"/>
                  </a:moveTo>
                  <a:lnTo>
                    <a:pt x="172887" y="21642"/>
                  </a:lnTo>
                  <a:lnTo>
                    <a:pt x="140469" y="32449"/>
                  </a:lnTo>
                  <a:lnTo>
                    <a:pt x="108051" y="54092"/>
                  </a:lnTo>
                  <a:lnTo>
                    <a:pt x="86443" y="86556"/>
                  </a:lnTo>
                  <a:lnTo>
                    <a:pt x="64836" y="108184"/>
                  </a:lnTo>
                  <a:lnTo>
                    <a:pt x="43214" y="140648"/>
                  </a:lnTo>
                  <a:lnTo>
                    <a:pt x="21607" y="173112"/>
                  </a:lnTo>
                  <a:lnTo>
                    <a:pt x="10810" y="205561"/>
                  </a:lnTo>
                  <a:lnTo>
                    <a:pt x="10810" y="248847"/>
                  </a:lnTo>
                  <a:lnTo>
                    <a:pt x="0" y="281296"/>
                  </a:lnTo>
                  <a:lnTo>
                    <a:pt x="0" y="378673"/>
                  </a:lnTo>
                  <a:lnTo>
                    <a:pt x="10810" y="411137"/>
                  </a:lnTo>
                  <a:lnTo>
                    <a:pt x="10810" y="454408"/>
                  </a:lnTo>
                  <a:lnTo>
                    <a:pt x="21607" y="486872"/>
                  </a:lnTo>
                  <a:lnTo>
                    <a:pt x="43214" y="519336"/>
                  </a:lnTo>
                  <a:lnTo>
                    <a:pt x="64836" y="551786"/>
                  </a:lnTo>
                  <a:lnTo>
                    <a:pt x="86443" y="584250"/>
                  </a:lnTo>
                  <a:lnTo>
                    <a:pt x="118861" y="605892"/>
                  </a:lnTo>
                  <a:lnTo>
                    <a:pt x="151265" y="627520"/>
                  </a:lnTo>
                  <a:lnTo>
                    <a:pt x="151265" y="357045"/>
                  </a:lnTo>
                  <a:lnTo>
                    <a:pt x="151265" y="97377"/>
                  </a:lnTo>
                </a:path>
                <a:path w="3576954" h="920114">
                  <a:moveTo>
                    <a:pt x="151265" y="357045"/>
                  </a:moveTo>
                  <a:lnTo>
                    <a:pt x="151265" y="627520"/>
                  </a:lnTo>
                </a:path>
                <a:path w="3576954" h="920114">
                  <a:moveTo>
                    <a:pt x="302545" y="670806"/>
                  </a:moveTo>
                  <a:lnTo>
                    <a:pt x="453811" y="670806"/>
                  </a:lnTo>
                </a:path>
                <a:path w="3576954" h="920114">
                  <a:moveTo>
                    <a:pt x="248520" y="670806"/>
                  </a:moveTo>
                  <a:lnTo>
                    <a:pt x="270127" y="670806"/>
                  </a:lnTo>
                  <a:lnTo>
                    <a:pt x="302545" y="670806"/>
                  </a:lnTo>
                </a:path>
                <a:path w="3576954" h="920114">
                  <a:moveTo>
                    <a:pt x="453811" y="670806"/>
                  </a:moveTo>
                  <a:lnTo>
                    <a:pt x="302545" y="670806"/>
                  </a:lnTo>
                </a:path>
                <a:path w="3576954" h="920114">
                  <a:moveTo>
                    <a:pt x="248520" y="670806"/>
                  </a:moveTo>
                  <a:lnTo>
                    <a:pt x="270127" y="670806"/>
                  </a:lnTo>
                  <a:lnTo>
                    <a:pt x="302545" y="670806"/>
                  </a:lnTo>
                </a:path>
                <a:path w="3576954" h="920114">
                  <a:moveTo>
                    <a:pt x="3414348" y="681627"/>
                  </a:moveTo>
                  <a:lnTo>
                    <a:pt x="3446780" y="681627"/>
                  </a:lnTo>
                  <a:lnTo>
                    <a:pt x="3479213" y="670806"/>
                  </a:lnTo>
                  <a:lnTo>
                    <a:pt x="3511646" y="659984"/>
                  </a:lnTo>
                  <a:lnTo>
                    <a:pt x="3544078" y="638342"/>
                  </a:lnTo>
                  <a:lnTo>
                    <a:pt x="3576511" y="616714"/>
                  </a:lnTo>
                </a:path>
                <a:path w="3576954" h="920114">
                  <a:moveTo>
                    <a:pt x="226913" y="238025"/>
                  </a:moveTo>
                  <a:lnTo>
                    <a:pt x="216102" y="238025"/>
                  </a:lnTo>
                </a:path>
                <a:path w="3576954" h="920114">
                  <a:moveTo>
                    <a:pt x="216102" y="421959"/>
                  </a:moveTo>
                  <a:lnTo>
                    <a:pt x="226913" y="421959"/>
                  </a:lnTo>
                </a:path>
                <a:path w="3576954" h="920114">
                  <a:moveTo>
                    <a:pt x="216102" y="238025"/>
                  </a:moveTo>
                  <a:lnTo>
                    <a:pt x="216102" y="421959"/>
                  </a:lnTo>
                </a:path>
                <a:path w="3576954" h="920114">
                  <a:moveTo>
                    <a:pt x="1577508" y="919652"/>
                  </a:moveTo>
                  <a:lnTo>
                    <a:pt x="2074520" y="919652"/>
                  </a:lnTo>
                </a:path>
              </a:pathLst>
            </a:custGeom>
            <a:ln w="10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10" name="object 2"/>
          <p:cNvSpPr txBox="1"/>
          <p:nvPr/>
        </p:nvSpPr>
        <p:spPr>
          <a:xfrm>
            <a:off x="1629000" y="2510011"/>
            <a:ext cx="180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электронной дроссельной заслонкой</a:t>
            </a:r>
          </a:p>
        </p:txBody>
      </p:sp>
      <p:sp>
        <p:nvSpPr>
          <p:cNvPr id="411" name="object 40"/>
          <p:cNvSpPr txBox="1"/>
          <p:nvPr/>
        </p:nvSpPr>
        <p:spPr>
          <a:xfrm>
            <a:off x="4343400" y="2510011"/>
            <a:ext cx="180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клеммой генератора</a:t>
            </a:r>
          </a:p>
        </p:txBody>
      </p:sp>
      <p:sp>
        <p:nvSpPr>
          <p:cNvPr id="412" name="object 49"/>
          <p:cNvSpPr txBox="1"/>
          <p:nvPr/>
        </p:nvSpPr>
        <p:spPr>
          <a:xfrm>
            <a:off x="6496608" y="2510011"/>
            <a:ext cx="2281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компрессором кондиционера</a:t>
            </a:r>
          </a:p>
        </p:txBody>
      </p:sp>
      <p:sp>
        <p:nvSpPr>
          <p:cNvPr id="413" name="object 74"/>
          <p:cNvSpPr txBox="1"/>
          <p:nvPr/>
        </p:nvSpPr>
        <p:spPr>
          <a:xfrm>
            <a:off x="9096600" y="2510011"/>
            <a:ext cx="180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датчиком детонации</a:t>
            </a:r>
          </a:p>
        </p:txBody>
      </p:sp>
      <p:sp>
        <p:nvSpPr>
          <p:cNvPr id="414" name="object 82"/>
          <p:cNvSpPr txBox="1"/>
          <p:nvPr/>
        </p:nvSpPr>
        <p:spPr>
          <a:xfrm>
            <a:off x="685800" y="5688888"/>
            <a:ext cx="180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 клапаном RCV</a:t>
            </a:r>
          </a:p>
        </p:txBody>
      </p:sp>
      <p:sp>
        <p:nvSpPr>
          <p:cNvPr id="415" name="object 116"/>
          <p:cNvSpPr txBox="1"/>
          <p:nvPr/>
        </p:nvSpPr>
        <p:spPr>
          <a:xfrm>
            <a:off x="2895600" y="5688888"/>
            <a:ext cx="188123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датчиком положения коленчатого вала</a:t>
            </a:r>
          </a:p>
        </p:txBody>
      </p:sp>
      <p:sp>
        <p:nvSpPr>
          <p:cNvPr id="416" name="object 241"/>
          <p:cNvSpPr txBox="1"/>
          <p:nvPr/>
        </p:nvSpPr>
        <p:spPr>
          <a:xfrm>
            <a:off x="5257799" y="5688888"/>
            <a:ext cx="187350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электрическим топливным насосом</a:t>
            </a:r>
          </a:p>
        </p:txBody>
      </p:sp>
      <p:sp>
        <p:nvSpPr>
          <p:cNvPr id="417" name="object 300"/>
          <p:cNvSpPr txBox="1"/>
          <p:nvPr/>
        </p:nvSpPr>
        <p:spPr>
          <a:xfrm>
            <a:off x="8122562" y="5688888"/>
            <a:ext cx="262163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исполнительным механизмом электронного селектора</a:t>
            </a:r>
          </a:p>
        </p:txBody>
      </p:sp>
      <p:sp>
        <p:nvSpPr>
          <p:cNvPr id="40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15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9132809" y="1584111"/>
            <a:ext cx="227947" cy="2077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40" name="Прямоугольник 39"/>
          <p:cNvSpPr/>
          <p:nvPr/>
        </p:nvSpPr>
        <p:spPr>
          <a:xfrm>
            <a:off x="4625926" y="1572157"/>
            <a:ext cx="65114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200" kern="0" baseline="15873" dirty="0">
                <a:latin typeface="Arial Narrow" panose="020B0606020202030204" pitchFamily="34" charset="0"/>
              </a:rPr>
              <a:t>Не использ.</a:t>
            </a:r>
            <a:endParaRPr lang="ru-RU" sz="1200" dirty="0"/>
          </a:p>
        </p:txBody>
      </p:sp>
      <p:sp>
        <p:nvSpPr>
          <p:cNvPr id="47" name="Прямоугольник 46"/>
          <p:cNvSpPr/>
          <p:nvPr/>
        </p:nvSpPr>
        <p:spPr>
          <a:xfrm>
            <a:off x="7701896" y="4616678"/>
            <a:ext cx="231154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800" kern="0" dirty="0">
                <a:latin typeface="Arial Narrow" panose="020B0606020202030204" pitchFamily="34" charset="0"/>
              </a:rPr>
              <a:t>8</a:t>
            </a:r>
            <a:endParaRPr lang="ru-RU" dirty="0"/>
          </a:p>
        </p:txBody>
      </p:sp>
      <p:sp>
        <p:nvSpPr>
          <p:cNvPr id="404" name="object 293"/>
          <p:cNvSpPr txBox="1"/>
          <p:nvPr/>
        </p:nvSpPr>
        <p:spPr>
          <a:xfrm>
            <a:off x="5933596" y="5074903"/>
            <a:ext cx="270626" cy="9066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CAN-H шины CAN-привод</a:t>
            </a:r>
          </a:p>
        </p:txBody>
      </p:sp>
      <p:sp>
        <p:nvSpPr>
          <p:cNvPr id="405" name="object 293"/>
          <p:cNvSpPr txBox="1"/>
          <p:nvPr/>
        </p:nvSpPr>
        <p:spPr>
          <a:xfrm>
            <a:off x="6157540" y="5074903"/>
            <a:ext cx="313122" cy="9066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CAN-L шины </a:t>
            </a:r>
            <a:br>
              <a:rPr lang="ru-RU" sz="300" kern="0" dirty="0">
                <a:latin typeface="Arial Narrow" panose="020B0606020202030204" pitchFamily="34" charset="0"/>
                <a:cs typeface="Arial"/>
              </a:rPr>
            </a:br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CAN-привод</a:t>
            </a:r>
          </a:p>
        </p:txBody>
      </p:sp>
      <p:sp>
        <p:nvSpPr>
          <p:cNvPr id="407" name="object 307"/>
          <p:cNvSpPr txBox="1"/>
          <p:nvPr/>
        </p:nvSpPr>
        <p:spPr>
          <a:xfrm>
            <a:off x="10847124" y="4611185"/>
            <a:ext cx="201626" cy="146194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1</a:t>
            </a:r>
            <a:endParaRPr lang="ru-RU" sz="6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408" name="object 311"/>
          <p:cNvSpPr txBox="1"/>
          <p:nvPr/>
        </p:nvSpPr>
        <p:spPr>
          <a:xfrm>
            <a:off x="9734262" y="4870837"/>
            <a:ext cx="399780" cy="93231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CAN-L шины </a:t>
            </a:r>
            <a:br>
              <a:rPr lang="ru-RU" sz="300" kern="0" dirty="0">
                <a:latin typeface="Arial Narrow" panose="020B0606020202030204" pitchFamily="34" charset="0"/>
                <a:cs typeface="Arial"/>
              </a:rPr>
            </a:br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CAN-привод</a:t>
            </a:r>
          </a:p>
        </p:txBody>
      </p:sp>
      <p:sp>
        <p:nvSpPr>
          <p:cNvPr id="402" name="object 236"/>
          <p:cNvSpPr txBox="1"/>
          <p:nvPr/>
        </p:nvSpPr>
        <p:spPr>
          <a:xfrm>
            <a:off x="3071209" y="4339307"/>
            <a:ext cx="614445" cy="11413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Электропитание+</a:t>
            </a:r>
          </a:p>
        </p:txBody>
      </p:sp>
      <p:sp>
        <p:nvSpPr>
          <p:cNvPr id="403" name="object 237"/>
          <p:cNvSpPr txBox="1"/>
          <p:nvPr/>
        </p:nvSpPr>
        <p:spPr>
          <a:xfrm>
            <a:off x="3669890" y="4339308"/>
            <a:ext cx="426878" cy="11413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Выход</a:t>
            </a:r>
          </a:p>
        </p:txBody>
      </p:sp>
      <p:sp>
        <p:nvSpPr>
          <p:cNvPr id="406" name="object 295"/>
          <p:cNvSpPr txBox="1"/>
          <p:nvPr/>
        </p:nvSpPr>
        <p:spPr>
          <a:xfrm>
            <a:off x="6177115" y="4173049"/>
            <a:ext cx="584585" cy="583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30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Электронный пуск/стоп, B+</a:t>
            </a:r>
          </a:p>
        </p:txBody>
      </p:sp>
      <p:sp>
        <p:nvSpPr>
          <p:cNvPr id="409" name="object 309"/>
          <p:cNvSpPr txBox="1"/>
          <p:nvPr/>
        </p:nvSpPr>
        <p:spPr>
          <a:xfrm>
            <a:off x="7850442" y="4874443"/>
            <a:ext cx="387143" cy="91692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 Масса</a:t>
            </a:r>
          </a:p>
        </p:txBody>
      </p:sp>
      <p:sp>
        <p:nvSpPr>
          <p:cNvPr id="418" name="object 312"/>
          <p:cNvSpPr txBox="1"/>
          <p:nvPr/>
        </p:nvSpPr>
        <p:spPr>
          <a:xfrm>
            <a:off x="10137866" y="4874827"/>
            <a:ext cx="352085" cy="91692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</a:t>
            </a:r>
          </a:p>
        </p:txBody>
      </p:sp>
      <p:sp>
        <p:nvSpPr>
          <p:cNvPr id="419" name="object 313"/>
          <p:cNvSpPr txBox="1"/>
          <p:nvPr/>
        </p:nvSpPr>
        <p:spPr>
          <a:xfrm>
            <a:off x="10514172" y="4872660"/>
            <a:ext cx="350520" cy="93231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ru-RU" sz="300" kern="0" dirty="0">
                <a:latin typeface="Arial Narrow" panose="020B0606020202030204" pitchFamily="34" charset="0"/>
                <a:cs typeface="Arial"/>
              </a:rPr>
              <a:t>Электронный </a:t>
            </a:r>
            <a:br>
              <a:rPr lang="ru-RU" sz="300" kern="0" dirty="0">
                <a:latin typeface="Arial Narrow" panose="020B0606020202030204" pitchFamily="34" charset="0"/>
                <a:cs typeface="Arial"/>
              </a:rPr>
            </a:br>
            <a:r>
              <a:rPr lang="ru-RU" sz="300" kern="0" dirty="0">
                <a:latin typeface="Arial Narrow" panose="020B0606020202030204" pitchFamily="34" charset="0"/>
                <a:cs typeface="Arial"/>
              </a:rPr>
              <a:t>селектор, B+</a:t>
            </a:r>
          </a:p>
        </p:txBody>
      </p:sp>
      <p:sp>
        <p:nvSpPr>
          <p:cNvPr id="420" name="object 294"/>
          <p:cNvSpPr txBox="1"/>
          <p:nvPr/>
        </p:nvSpPr>
        <p:spPr>
          <a:xfrm>
            <a:off x="5659158" y="4173048"/>
            <a:ext cx="515085" cy="737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40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421" name="Прямоугольник 420"/>
          <p:cNvSpPr/>
          <p:nvPr/>
        </p:nvSpPr>
        <p:spPr>
          <a:xfrm>
            <a:off x="889815" y="852963"/>
            <a:ext cx="1265882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  <a:cs typeface="Arial"/>
              </a:rPr>
              <a:t>Витая пара</a:t>
            </a:r>
          </a:p>
        </p:txBody>
      </p:sp>
    </p:spTree>
    <p:extLst>
      <p:ext uri="{BB962C8B-B14F-4D97-AF65-F5344CB8AC3E}">
        <p14:creationId xmlns:p14="http://schemas.microsoft.com/office/powerpoint/2010/main" val="2425786849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62355" y="1854707"/>
            <a:ext cx="7784592" cy="3863340"/>
            <a:chOff x="562355" y="1854707"/>
            <a:chExt cx="7784592" cy="386334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95827" y="1854707"/>
              <a:ext cx="5151120" cy="3863340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562355" y="2057400"/>
              <a:ext cx="3806190" cy="2156205"/>
            </a:xfrm>
            <a:custGeom>
              <a:avLst/>
              <a:gdLst/>
              <a:ahLst/>
              <a:cxnLst/>
              <a:rect l="l" t="t" r="r" b="b"/>
              <a:pathLst>
                <a:path w="3806190" h="1654810">
                  <a:moveTo>
                    <a:pt x="0" y="0"/>
                  </a:moveTo>
                  <a:lnTo>
                    <a:pt x="1360170" y="0"/>
                  </a:lnTo>
                  <a:lnTo>
                    <a:pt x="1943100" y="0"/>
                  </a:lnTo>
                  <a:lnTo>
                    <a:pt x="2331720" y="0"/>
                  </a:lnTo>
                  <a:lnTo>
                    <a:pt x="2331720" y="491616"/>
                  </a:lnTo>
                  <a:lnTo>
                    <a:pt x="2331720" y="702309"/>
                  </a:lnTo>
                  <a:lnTo>
                    <a:pt x="2331720" y="842771"/>
                  </a:lnTo>
                  <a:lnTo>
                    <a:pt x="1943100" y="842771"/>
                  </a:lnTo>
                  <a:lnTo>
                    <a:pt x="3805681" y="1654683"/>
                  </a:lnTo>
                  <a:lnTo>
                    <a:pt x="1360170" y="842771"/>
                  </a:lnTo>
                  <a:lnTo>
                    <a:pt x="0" y="842771"/>
                  </a:lnTo>
                  <a:lnTo>
                    <a:pt x="0" y="702309"/>
                  </a:lnTo>
                  <a:lnTo>
                    <a:pt x="0" y="491616"/>
                  </a:lnTo>
                  <a:lnTo>
                    <a:pt x="0" y="0"/>
                  </a:lnTo>
                  <a:close/>
                </a:path>
              </a:pathLst>
            </a:custGeom>
            <a:ln w="952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624013" y="2023844"/>
            <a:ext cx="2265629" cy="1074652"/>
          </a:xfrm>
          <a:prstGeom prst="rect">
            <a:avLst/>
          </a:prstGeom>
        </p:spPr>
        <p:txBody>
          <a:bodyPr vert="horz" wrap="square" lIns="0" tIns="104139" rIns="0" bIns="0" rtlCol="0">
            <a:spAutoFit/>
          </a:bodyPr>
          <a:lstStyle/>
          <a:p>
            <a:r>
              <a:rPr lang="ru-RU" altLang="zh-CN" sz="1050" kern="0" dirty="0">
                <a:solidFill>
                  <a:srgbClr val="FF0000"/>
                </a:solidFill>
                <a:latin typeface="Arial" panose="020B0604020202020204" pitchFamily="34" charset="0"/>
              </a:rPr>
              <a:t>1. Переключатель электрической регулировки сиденья</a:t>
            </a:r>
          </a:p>
          <a:p>
            <a:r>
              <a:rPr lang="ru-RU" altLang="zh-CN" sz="1050" kern="0" dirty="0">
                <a:solidFill>
                  <a:srgbClr val="FF0000"/>
                </a:solidFill>
                <a:latin typeface="Arial" panose="020B0604020202020204" pitchFamily="34" charset="0"/>
              </a:rPr>
              <a:t>Функции: электропривод регулировок продольного положения, наклона спинки, наклона подушки и высоты сиденья</a:t>
            </a:r>
          </a:p>
        </p:txBody>
      </p:sp>
      <p:sp>
        <p:nvSpPr>
          <p:cNvPr id="6" name="object 6"/>
          <p:cNvSpPr/>
          <p:nvPr/>
        </p:nvSpPr>
        <p:spPr>
          <a:xfrm>
            <a:off x="6885305" y="2295144"/>
            <a:ext cx="4199255" cy="1786889"/>
          </a:xfrm>
          <a:custGeom>
            <a:avLst/>
            <a:gdLst/>
            <a:ahLst/>
            <a:cxnLst/>
            <a:rect l="l" t="t" r="r" b="b"/>
            <a:pathLst>
              <a:path w="4199255" h="1786889">
                <a:moveTo>
                  <a:pt x="1763395" y="0"/>
                </a:moveTo>
                <a:lnTo>
                  <a:pt x="2169287" y="0"/>
                </a:lnTo>
                <a:lnTo>
                  <a:pt x="2778125" y="0"/>
                </a:lnTo>
                <a:lnTo>
                  <a:pt x="4198747" y="0"/>
                </a:lnTo>
                <a:lnTo>
                  <a:pt x="4198747" y="400050"/>
                </a:lnTo>
                <a:lnTo>
                  <a:pt x="4198747" y="571500"/>
                </a:lnTo>
                <a:lnTo>
                  <a:pt x="4198747" y="685800"/>
                </a:lnTo>
                <a:lnTo>
                  <a:pt x="2778125" y="685800"/>
                </a:lnTo>
                <a:lnTo>
                  <a:pt x="0" y="1786508"/>
                </a:lnTo>
                <a:lnTo>
                  <a:pt x="2169287" y="685800"/>
                </a:lnTo>
                <a:lnTo>
                  <a:pt x="1763395" y="685800"/>
                </a:lnTo>
                <a:lnTo>
                  <a:pt x="1763395" y="571500"/>
                </a:lnTo>
                <a:lnTo>
                  <a:pt x="1763395" y="400050"/>
                </a:lnTo>
                <a:lnTo>
                  <a:pt x="1763395" y="0"/>
                </a:lnTo>
                <a:close/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96254" y="4385690"/>
            <a:ext cx="1880589" cy="2062480"/>
          </a:xfrm>
          <a:custGeom>
            <a:avLst/>
            <a:gdLst/>
            <a:ahLst/>
            <a:cxnLst/>
            <a:rect l="l" t="t" r="r" b="b"/>
            <a:pathLst>
              <a:path w="1858009" h="2062479">
                <a:moveTo>
                  <a:pt x="0" y="1205864"/>
                </a:moveTo>
                <a:lnTo>
                  <a:pt x="1083691" y="1205864"/>
                </a:lnTo>
                <a:lnTo>
                  <a:pt x="1045210" y="0"/>
                </a:lnTo>
                <a:lnTo>
                  <a:pt x="1548129" y="1205864"/>
                </a:lnTo>
                <a:lnTo>
                  <a:pt x="1857755" y="1205864"/>
                </a:lnTo>
                <a:lnTo>
                  <a:pt x="1857755" y="1348612"/>
                </a:lnTo>
                <a:lnTo>
                  <a:pt x="1857755" y="1562734"/>
                </a:lnTo>
                <a:lnTo>
                  <a:pt x="1857755" y="2062352"/>
                </a:lnTo>
                <a:lnTo>
                  <a:pt x="1548129" y="2062352"/>
                </a:lnTo>
                <a:lnTo>
                  <a:pt x="1083691" y="2062352"/>
                </a:lnTo>
                <a:lnTo>
                  <a:pt x="0" y="2062352"/>
                </a:lnTo>
                <a:lnTo>
                  <a:pt x="0" y="1562734"/>
                </a:lnTo>
                <a:lnTo>
                  <a:pt x="0" y="1348612"/>
                </a:lnTo>
                <a:lnTo>
                  <a:pt x="0" y="1205864"/>
                </a:lnTo>
                <a:close/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24914" y="5719975"/>
            <a:ext cx="1835151" cy="659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1050" kern="0" dirty="0">
                <a:solidFill>
                  <a:srgbClr val="FF0000"/>
                </a:solidFill>
                <a:latin typeface="Arial"/>
                <a:cs typeface="Arial"/>
              </a:rPr>
              <a:t>3. Переключатель памяти сиденья</a:t>
            </a:r>
          </a:p>
          <a:p>
            <a:pPr marL="12700"/>
            <a:r>
              <a:rPr lang="ru-RU" sz="1050" kern="0" dirty="0">
                <a:solidFill>
                  <a:srgbClr val="FF0000"/>
                </a:solidFill>
                <a:latin typeface="Arial"/>
                <a:cs typeface="Arial"/>
              </a:rPr>
              <a:t>Функция: сохранение в памяти положения сиденья</a:t>
            </a:r>
          </a:p>
        </p:txBody>
      </p:sp>
      <p:sp>
        <p:nvSpPr>
          <p:cNvPr id="10" name="object 10"/>
          <p:cNvSpPr txBox="1">
            <a:spLocks noGrp="1"/>
          </p:cNvSpPr>
          <p:nvPr>
            <p:ph type="title"/>
          </p:nvPr>
        </p:nvSpPr>
        <p:spPr>
          <a:xfrm>
            <a:off x="916024" y="497281"/>
            <a:ext cx="373217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dirty="0"/>
              <a:t>2. Переключатели сиденья</a:t>
            </a:r>
          </a:p>
        </p:txBody>
      </p: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150</a:t>
            </a:r>
          </a:p>
        </p:txBody>
      </p:sp>
      <p:pic>
        <p:nvPicPr>
          <p:cNvPr id="11" name="object 1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705088" y="3787140"/>
            <a:ext cx="2549652" cy="1911095"/>
          </a:xfrm>
          <a:prstGeom prst="rect">
            <a:avLst/>
          </a:prstGeom>
        </p:spPr>
      </p:pic>
      <p:sp>
        <p:nvSpPr>
          <p:cNvPr id="14" name="文本框 13"/>
          <p:cNvSpPr txBox="1"/>
          <p:nvPr/>
        </p:nvSpPr>
        <p:spPr>
          <a:xfrm>
            <a:off x="8653132" y="2278366"/>
            <a:ext cx="2457795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2700"/>
            <a:r>
              <a:rPr lang="ru-RU" altLang="zh-CN" sz="1050" kern="0" dirty="0">
                <a:solidFill>
                  <a:srgbClr val="FF0000"/>
                </a:solidFill>
                <a:latin typeface="Arial"/>
                <a:cs typeface="Arial"/>
              </a:rPr>
              <a:t>2. Переключатель поясничного подпора сиденья </a:t>
            </a:r>
          </a:p>
          <a:p>
            <a:pPr marL="12700"/>
            <a:r>
              <a:rPr lang="ru-RU" altLang="zh-CN" sz="1050" kern="0" dirty="0">
                <a:solidFill>
                  <a:srgbClr val="FF0000"/>
                </a:solidFill>
                <a:latin typeface="Arial"/>
                <a:cs typeface="Arial"/>
              </a:rPr>
              <a:t>Функция: регулировка поясничного подпора</a:t>
            </a:r>
          </a:p>
        </p:txBody>
      </p:sp>
    </p:spTree>
    <p:extLst>
      <p:ext uri="{BB962C8B-B14F-4D97-AF65-F5344CB8AC3E}">
        <p14:creationId xmlns:p14="http://schemas.microsoft.com/office/powerpoint/2010/main" val="559726872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4658423" y="1669859"/>
            <a:ext cx="1026794" cy="1744345"/>
            <a:chOff x="4658423" y="1669859"/>
            <a:chExt cx="1026794" cy="1744345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668011" y="1679448"/>
              <a:ext cx="1007363" cy="1725167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4663185" y="1674622"/>
              <a:ext cx="1017269" cy="1734820"/>
            </a:xfrm>
            <a:custGeom>
              <a:avLst/>
              <a:gdLst/>
              <a:ahLst/>
              <a:cxnLst/>
              <a:rect l="l" t="t" r="r" b="b"/>
              <a:pathLst>
                <a:path w="1017270" h="1734820">
                  <a:moveTo>
                    <a:pt x="0" y="1734692"/>
                  </a:moveTo>
                  <a:lnTo>
                    <a:pt x="1016888" y="1734692"/>
                  </a:lnTo>
                  <a:lnTo>
                    <a:pt x="1016888" y="0"/>
                  </a:lnTo>
                  <a:lnTo>
                    <a:pt x="0" y="0"/>
                  </a:lnTo>
                  <a:lnTo>
                    <a:pt x="0" y="1734692"/>
                  </a:lnTo>
                  <a:close/>
                </a:path>
              </a:pathLst>
            </a:custGeom>
            <a:ln w="952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5" name="object 5"/>
          <p:cNvGrpSpPr/>
          <p:nvPr/>
        </p:nvGrpSpPr>
        <p:grpSpPr>
          <a:xfrm>
            <a:off x="5315711" y="1310195"/>
            <a:ext cx="5264785" cy="2178685"/>
            <a:chOff x="5315711" y="1310195"/>
            <a:chExt cx="5264785" cy="2178685"/>
          </a:xfrm>
        </p:grpSpPr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60719" y="1319784"/>
              <a:ext cx="4809744" cy="2159508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5755893" y="1314958"/>
              <a:ext cx="4819650" cy="2169160"/>
            </a:xfrm>
            <a:custGeom>
              <a:avLst/>
              <a:gdLst/>
              <a:ahLst/>
              <a:cxnLst/>
              <a:rect l="l" t="t" r="r" b="b"/>
              <a:pathLst>
                <a:path w="4819650" h="2169160">
                  <a:moveTo>
                    <a:pt x="0" y="2169033"/>
                  </a:moveTo>
                  <a:lnTo>
                    <a:pt x="4819269" y="2169033"/>
                  </a:lnTo>
                  <a:lnTo>
                    <a:pt x="4819269" y="0"/>
                  </a:lnTo>
                  <a:lnTo>
                    <a:pt x="0" y="0"/>
                  </a:lnTo>
                  <a:lnTo>
                    <a:pt x="0" y="2169033"/>
                  </a:lnTo>
                  <a:close/>
                </a:path>
              </a:pathLst>
            </a:custGeom>
            <a:ln w="952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5315711" y="2477897"/>
              <a:ext cx="2555240" cy="233679"/>
            </a:xfrm>
            <a:custGeom>
              <a:avLst/>
              <a:gdLst/>
              <a:ahLst/>
              <a:cxnLst/>
              <a:rect l="l" t="t" r="r" b="b"/>
              <a:pathLst>
                <a:path w="2555240" h="233680">
                  <a:moveTo>
                    <a:pt x="76437" y="31577"/>
                  </a:moveTo>
                  <a:lnTo>
                    <a:pt x="75461" y="44269"/>
                  </a:lnTo>
                  <a:lnTo>
                    <a:pt x="2553842" y="233679"/>
                  </a:lnTo>
                  <a:lnTo>
                    <a:pt x="2554732" y="221106"/>
                  </a:lnTo>
                  <a:lnTo>
                    <a:pt x="76437" y="31577"/>
                  </a:lnTo>
                  <a:close/>
                </a:path>
                <a:path w="2555240" h="233680">
                  <a:moveTo>
                    <a:pt x="78866" y="0"/>
                  </a:moveTo>
                  <a:lnTo>
                    <a:pt x="0" y="32130"/>
                  </a:lnTo>
                  <a:lnTo>
                    <a:pt x="73025" y="75945"/>
                  </a:lnTo>
                  <a:lnTo>
                    <a:pt x="75461" y="44269"/>
                  </a:lnTo>
                  <a:lnTo>
                    <a:pt x="62864" y="43306"/>
                  </a:lnTo>
                  <a:lnTo>
                    <a:pt x="63753" y="30606"/>
                  </a:lnTo>
                  <a:lnTo>
                    <a:pt x="76512" y="30606"/>
                  </a:lnTo>
                  <a:lnTo>
                    <a:pt x="78866" y="0"/>
                  </a:lnTo>
                  <a:close/>
                </a:path>
                <a:path w="2555240" h="233680">
                  <a:moveTo>
                    <a:pt x="63753" y="30606"/>
                  </a:moveTo>
                  <a:lnTo>
                    <a:pt x="62864" y="43306"/>
                  </a:lnTo>
                  <a:lnTo>
                    <a:pt x="75461" y="44269"/>
                  </a:lnTo>
                  <a:lnTo>
                    <a:pt x="76437" y="31577"/>
                  </a:lnTo>
                  <a:lnTo>
                    <a:pt x="63753" y="30606"/>
                  </a:lnTo>
                  <a:close/>
                </a:path>
                <a:path w="2555240" h="233680">
                  <a:moveTo>
                    <a:pt x="76512" y="30606"/>
                  </a:moveTo>
                  <a:lnTo>
                    <a:pt x="63753" y="30606"/>
                  </a:lnTo>
                  <a:lnTo>
                    <a:pt x="76437" y="31577"/>
                  </a:lnTo>
                  <a:lnTo>
                    <a:pt x="76512" y="30606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7836407" y="2398775"/>
              <a:ext cx="431800" cy="1080770"/>
            </a:xfrm>
            <a:custGeom>
              <a:avLst/>
              <a:gdLst/>
              <a:ahLst/>
              <a:cxnLst/>
              <a:rect l="l" t="t" r="r" b="b"/>
              <a:pathLst>
                <a:path w="431800" h="1080770">
                  <a:moveTo>
                    <a:pt x="0" y="540258"/>
                  </a:moveTo>
                  <a:lnTo>
                    <a:pt x="1679" y="472499"/>
                  </a:lnTo>
                  <a:lnTo>
                    <a:pt x="6584" y="407249"/>
                  </a:lnTo>
                  <a:lnTo>
                    <a:pt x="14511" y="345015"/>
                  </a:lnTo>
                  <a:lnTo>
                    <a:pt x="25260" y="286303"/>
                  </a:lnTo>
                  <a:lnTo>
                    <a:pt x="38628" y="231620"/>
                  </a:lnTo>
                  <a:lnTo>
                    <a:pt x="54414" y="181472"/>
                  </a:lnTo>
                  <a:lnTo>
                    <a:pt x="72415" y="136367"/>
                  </a:lnTo>
                  <a:lnTo>
                    <a:pt x="92430" y="96810"/>
                  </a:lnTo>
                  <a:lnTo>
                    <a:pt x="114257" y="63310"/>
                  </a:lnTo>
                  <a:lnTo>
                    <a:pt x="162539" y="16503"/>
                  </a:lnTo>
                  <a:lnTo>
                    <a:pt x="215646" y="0"/>
                  </a:lnTo>
                  <a:lnTo>
                    <a:pt x="242701" y="4210"/>
                  </a:lnTo>
                  <a:lnTo>
                    <a:pt x="293597" y="36372"/>
                  </a:lnTo>
                  <a:lnTo>
                    <a:pt x="338861" y="96810"/>
                  </a:lnTo>
                  <a:lnTo>
                    <a:pt x="358876" y="136367"/>
                  </a:lnTo>
                  <a:lnTo>
                    <a:pt x="376877" y="181472"/>
                  </a:lnTo>
                  <a:lnTo>
                    <a:pt x="392663" y="231620"/>
                  </a:lnTo>
                  <a:lnTo>
                    <a:pt x="406031" y="286303"/>
                  </a:lnTo>
                  <a:lnTo>
                    <a:pt x="416780" y="345015"/>
                  </a:lnTo>
                  <a:lnTo>
                    <a:pt x="424707" y="407249"/>
                  </a:lnTo>
                  <a:lnTo>
                    <a:pt x="429612" y="472499"/>
                  </a:lnTo>
                  <a:lnTo>
                    <a:pt x="431292" y="540258"/>
                  </a:lnTo>
                  <a:lnTo>
                    <a:pt x="429612" y="608016"/>
                  </a:lnTo>
                  <a:lnTo>
                    <a:pt x="424707" y="673266"/>
                  </a:lnTo>
                  <a:lnTo>
                    <a:pt x="416780" y="735500"/>
                  </a:lnTo>
                  <a:lnTo>
                    <a:pt x="406031" y="794212"/>
                  </a:lnTo>
                  <a:lnTo>
                    <a:pt x="392663" y="848895"/>
                  </a:lnTo>
                  <a:lnTo>
                    <a:pt x="376877" y="899043"/>
                  </a:lnTo>
                  <a:lnTo>
                    <a:pt x="358876" y="944148"/>
                  </a:lnTo>
                  <a:lnTo>
                    <a:pt x="338861" y="983705"/>
                  </a:lnTo>
                  <a:lnTo>
                    <a:pt x="317034" y="1017205"/>
                  </a:lnTo>
                  <a:lnTo>
                    <a:pt x="268752" y="1064012"/>
                  </a:lnTo>
                  <a:lnTo>
                    <a:pt x="215646" y="1080515"/>
                  </a:lnTo>
                  <a:lnTo>
                    <a:pt x="188590" y="1076305"/>
                  </a:lnTo>
                  <a:lnTo>
                    <a:pt x="137694" y="1044143"/>
                  </a:lnTo>
                  <a:lnTo>
                    <a:pt x="92430" y="983705"/>
                  </a:lnTo>
                  <a:lnTo>
                    <a:pt x="72415" y="944148"/>
                  </a:lnTo>
                  <a:lnTo>
                    <a:pt x="54414" y="899043"/>
                  </a:lnTo>
                  <a:lnTo>
                    <a:pt x="38628" y="848895"/>
                  </a:lnTo>
                  <a:lnTo>
                    <a:pt x="25260" y="794212"/>
                  </a:lnTo>
                  <a:lnTo>
                    <a:pt x="14511" y="735500"/>
                  </a:lnTo>
                  <a:lnTo>
                    <a:pt x="6584" y="673266"/>
                  </a:lnTo>
                  <a:lnTo>
                    <a:pt x="1679" y="608016"/>
                  </a:lnTo>
                  <a:lnTo>
                    <a:pt x="0" y="540258"/>
                  </a:lnTo>
                  <a:close/>
                </a:path>
              </a:pathLst>
            </a:custGeom>
            <a:ln w="952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0" name="object 10"/>
          <p:cNvSpPr/>
          <p:nvPr/>
        </p:nvSpPr>
        <p:spPr>
          <a:xfrm>
            <a:off x="4451603" y="1679448"/>
            <a:ext cx="722630" cy="415290"/>
          </a:xfrm>
          <a:custGeom>
            <a:avLst/>
            <a:gdLst/>
            <a:ahLst/>
            <a:cxnLst/>
            <a:rect l="l" t="t" r="r" b="b"/>
            <a:pathLst>
              <a:path w="722629" h="415289">
                <a:moveTo>
                  <a:pt x="69362" y="32213"/>
                </a:moveTo>
                <a:lnTo>
                  <a:pt x="63092" y="43233"/>
                </a:lnTo>
                <a:lnTo>
                  <a:pt x="716026" y="415036"/>
                </a:lnTo>
                <a:lnTo>
                  <a:pt x="722249" y="404113"/>
                </a:lnTo>
                <a:lnTo>
                  <a:pt x="69362" y="32213"/>
                </a:lnTo>
                <a:close/>
              </a:path>
              <a:path w="722629" h="415289">
                <a:moveTo>
                  <a:pt x="0" y="0"/>
                </a:moveTo>
                <a:lnTo>
                  <a:pt x="47371" y="70865"/>
                </a:lnTo>
                <a:lnTo>
                  <a:pt x="63092" y="43233"/>
                </a:lnTo>
                <a:lnTo>
                  <a:pt x="52070" y="36956"/>
                </a:lnTo>
                <a:lnTo>
                  <a:pt x="58293" y="25907"/>
                </a:lnTo>
                <a:lnTo>
                  <a:pt x="72950" y="25907"/>
                </a:lnTo>
                <a:lnTo>
                  <a:pt x="85090" y="4572"/>
                </a:lnTo>
                <a:lnTo>
                  <a:pt x="0" y="0"/>
                </a:lnTo>
                <a:close/>
              </a:path>
              <a:path w="722629" h="415289">
                <a:moveTo>
                  <a:pt x="58293" y="25907"/>
                </a:moveTo>
                <a:lnTo>
                  <a:pt x="52070" y="36956"/>
                </a:lnTo>
                <a:lnTo>
                  <a:pt x="63092" y="43233"/>
                </a:lnTo>
                <a:lnTo>
                  <a:pt x="69362" y="32213"/>
                </a:lnTo>
                <a:lnTo>
                  <a:pt x="58293" y="25907"/>
                </a:lnTo>
                <a:close/>
              </a:path>
              <a:path w="722629" h="415289">
                <a:moveTo>
                  <a:pt x="72950" y="25907"/>
                </a:moveTo>
                <a:lnTo>
                  <a:pt x="58293" y="25907"/>
                </a:lnTo>
                <a:lnTo>
                  <a:pt x="69362" y="32213"/>
                </a:lnTo>
                <a:lnTo>
                  <a:pt x="72950" y="25907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07393" y="603504"/>
            <a:ext cx="3051175" cy="2453730"/>
          </a:xfrm>
          <a:prstGeom prst="rect">
            <a:avLst/>
          </a:prstGeom>
          <a:ln w="12700">
            <a:solidFill>
              <a:srgbClr val="FF0000"/>
            </a:solidFill>
          </a:ln>
        </p:spPr>
        <p:txBody>
          <a:bodyPr vert="horz" wrap="square" lIns="0" tIns="72000" rIns="36000" bIns="72000" rtlCol="0">
            <a:spAutoFit/>
          </a:bodyPr>
          <a:lstStyle/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Кнопки памяти: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Сначала установите сиденье в удобной положение в четырех направлениях, затем отрегулируйте надлежащим образом левое и правое зеркала заднего вида с помощью переключателя управления зеркалами заднего вида, а затем нажмите кнопку настройки памяти, запускающую отсчет времени после нажатия кнопки настройки памяти.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В течение 5 с нажимайте кнопку памяти 1, 2 или 3, чтобы сохранить в соответствующей ячейке памяти текущие положения сиденья и зеркал заднего вида. Если в выбранной ячейке памяти уже сохранено положение, оно будет перезаписано.</a:t>
            </a:r>
          </a:p>
        </p:txBody>
      </p:sp>
      <p:grpSp>
        <p:nvGrpSpPr>
          <p:cNvPr id="12" name="object 12"/>
          <p:cNvGrpSpPr/>
          <p:nvPr/>
        </p:nvGrpSpPr>
        <p:grpSpPr>
          <a:xfrm>
            <a:off x="7635240" y="2610421"/>
            <a:ext cx="2433320" cy="2832100"/>
            <a:chOff x="7635240" y="2610421"/>
            <a:chExt cx="2433320" cy="2832100"/>
          </a:xfrm>
        </p:grpSpPr>
        <p:sp>
          <p:nvSpPr>
            <p:cNvPr id="13" name="object 13"/>
            <p:cNvSpPr/>
            <p:nvPr/>
          </p:nvSpPr>
          <p:spPr>
            <a:xfrm>
              <a:off x="8339328" y="2615183"/>
              <a:ext cx="431800" cy="649605"/>
            </a:xfrm>
            <a:custGeom>
              <a:avLst/>
              <a:gdLst/>
              <a:ahLst/>
              <a:cxnLst/>
              <a:rect l="l" t="t" r="r" b="b"/>
              <a:pathLst>
                <a:path w="431800" h="649604">
                  <a:moveTo>
                    <a:pt x="0" y="324612"/>
                  </a:moveTo>
                  <a:lnTo>
                    <a:pt x="3473" y="266250"/>
                  </a:lnTo>
                  <a:lnTo>
                    <a:pt x="13488" y="211325"/>
                  </a:lnTo>
                  <a:lnTo>
                    <a:pt x="29435" y="160753"/>
                  </a:lnTo>
                  <a:lnTo>
                    <a:pt x="50708" y="115449"/>
                  </a:lnTo>
                  <a:lnTo>
                    <a:pt x="76696" y="76329"/>
                  </a:lnTo>
                  <a:lnTo>
                    <a:pt x="106792" y="44308"/>
                  </a:lnTo>
                  <a:lnTo>
                    <a:pt x="140388" y="20303"/>
                  </a:lnTo>
                  <a:lnTo>
                    <a:pt x="176875" y="5228"/>
                  </a:lnTo>
                  <a:lnTo>
                    <a:pt x="215646" y="0"/>
                  </a:lnTo>
                  <a:lnTo>
                    <a:pt x="254416" y="5228"/>
                  </a:lnTo>
                  <a:lnTo>
                    <a:pt x="290903" y="20303"/>
                  </a:lnTo>
                  <a:lnTo>
                    <a:pt x="324499" y="44308"/>
                  </a:lnTo>
                  <a:lnTo>
                    <a:pt x="354595" y="76329"/>
                  </a:lnTo>
                  <a:lnTo>
                    <a:pt x="380583" y="115449"/>
                  </a:lnTo>
                  <a:lnTo>
                    <a:pt x="401856" y="160753"/>
                  </a:lnTo>
                  <a:lnTo>
                    <a:pt x="417803" y="211325"/>
                  </a:lnTo>
                  <a:lnTo>
                    <a:pt x="427818" y="266250"/>
                  </a:lnTo>
                  <a:lnTo>
                    <a:pt x="431292" y="324612"/>
                  </a:lnTo>
                  <a:lnTo>
                    <a:pt x="427818" y="382973"/>
                  </a:lnTo>
                  <a:lnTo>
                    <a:pt x="417803" y="437898"/>
                  </a:lnTo>
                  <a:lnTo>
                    <a:pt x="401856" y="488470"/>
                  </a:lnTo>
                  <a:lnTo>
                    <a:pt x="380583" y="533774"/>
                  </a:lnTo>
                  <a:lnTo>
                    <a:pt x="354595" y="572894"/>
                  </a:lnTo>
                  <a:lnTo>
                    <a:pt x="324499" y="604915"/>
                  </a:lnTo>
                  <a:lnTo>
                    <a:pt x="290903" y="628920"/>
                  </a:lnTo>
                  <a:lnTo>
                    <a:pt x="254416" y="643995"/>
                  </a:lnTo>
                  <a:lnTo>
                    <a:pt x="215646" y="649224"/>
                  </a:lnTo>
                  <a:lnTo>
                    <a:pt x="176875" y="643995"/>
                  </a:lnTo>
                  <a:lnTo>
                    <a:pt x="140388" y="628920"/>
                  </a:lnTo>
                  <a:lnTo>
                    <a:pt x="106792" y="604915"/>
                  </a:lnTo>
                  <a:lnTo>
                    <a:pt x="76696" y="572894"/>
                  </a:lnTo>
                  <a:lnTo>
                    <a:pt x="50708" y="533774"/>
                  </a:lnTo>
                  <a:lnTo>
                    <a:pt x="29435" y="488470"/>
                  </a:lnTo>
                  <a:lnTo>
                    <a:pt x="13488" y="437898"/>
                  </a:lnTo>
                  <a:lnTo>
                    <a:pt x="3473" y="382973"/>
                  </a:lnTo>
                  <a:lnTo>
                    <a:pt x="0" y="324612"/>
                  </a:lnTo>
                  <a:close/>
                </a:path>
              </a:pathLst>
            </a:custGeom>
            <a:ln w="952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16012" y="3688080"/>
              <a:ext cx="1680972" cy="1744980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7711186" y="3683253"/>
              <a:ext cx="1691005" cy="1754505"/>
            </a:xfrm>
            <a:custGeom>
              <a:avLst/>
              <a:gdLst/>
              <a:ahLst/>
              <a:cxnLst/>
              <a:rect l="l" t="t" r="r" b="b"/>
              <a:pathLst>
                <a:path w="1691004" h="1754504">
                  <a:moveTo>
                    <a:pt x="0" y="1754505"/>
                  </a:moveTo>
                  <a:lnTo>
                    <a:pt x="1690497" y="1754505"/>
                  </a:lnTo>
                  <a:lnTo>
                    <a:pt x="1690497" y="0"/>
                  </a:lnTo>
                  <a:lnTo>
                    <a:pt x="0" y="0"/>
                  </a:lnTo>
                  <a:lnTo>
                    <a:pt x="0" y="1754505"/>
                  </a:lnTo>
                  <a:close/>
                </a:path>
              </a:pathLst>
            </a:custGeom>
            <a:ln w="952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7635240" y="3111880"/>
              <a:ext cx="2433320" cy="1823720"/>
            </a:xfrm>
            <a:custGeom>
              <a:avLst/>
              <a:gdLst/>
              <a:ahLst/>
              <a:cxnLst/>
              <a:rect l="l" t="t" r="r" b="b"/>
              <a:pathLst>
                <a:path w="2433320" h="1823720">
                  <a:moveTo>
                    <a:pt x="675005" y="1534414"/>
                  </a:moveTo>
                  <a:lnTo>
                    <a:pt x="50012" y="675246"/>
                  </a:lnTo>
                  <a:lnTo>
                    <a:pt x="64147" y="664972"/>
                  </a:lnTo>
                  <a:lnTo>
                    <a:pt x="75692" y="656590"/>
                  </a:lnTo>
                  <a:lnTo>
                    <a:pt x="0" y="617347"/>
                  </a:lnTo>
                  <a:lnTo>
                    <a:pt x="13970" y="701421"/>
                  </a:lnTo>
                  <a:lnTo>
                    <a:pt x="39712" y="682726"/>
                  </a:lnTo>
                  <a:lnTo>
                    <a:pt x="664845" y="1541780"/>
                  </a:lnTo>
                  <a:lnTo>
                    <a:pt x="675005" y="1534414"/>
                  </a:lnTo>
                  <a:close/>
                </a:path>
                <a:path w="2433320" h="1823720">
                  <a:moveTo>
                    <a:pt x="971423" y="642366"/>
                  </a:moveTo>
                  <a:lnTo>
                    <a:pt x="939673" y="643001"/>
                  </a:lnTo>
                  <a:lnTo>
                    <a:pt x="926846" y="0"/>
                  </a:lnTo>
                  <a:lnTo>
                    <a:pt x="914146" y="254"/>
                  </a:lnTo>
                  <a:lnTo>
                    <a:pt x="926973" y="643255"/>
                  </a:lnTo>
                  <a:lnTo>
                    <a:pt x="895223" y="643890"/>
                  </a:lnTo>
                  <a:lnTo>
                    <a:pt x="934720" y="719201"/>
                  </a:lnTo>
                  <a:lnTo>
                    <a:pt x="964920" y="655955"/>
                  </a:lnTo>
                  <a:lnTo>
                    <a:pt x="971423" y="642366"/>
                  </a:lnTo>
                  <a:close/>
                </a:path>
                <a:path w="2433320" h="1823720">
                  <a:moveTo>
                    <a:pt x="2043811" y="765175"/>
                  </a:moveTo>
                  <a:lnTo>
                    <a:pt x="1959102" y="757301"/>
                  </a:lnTo>
                  <a:lnTo>
                    <a:pt x="1970582" y="786904"/>
                  </a:lnTo>
                  <a:lnTo>
                    <a:pt x="931926" y="1191006"/>
                  </a:lnTo>
                  <a:lnTo>
                    <a:pt x="936498" y="1202944"/>
                  </a:lnTo>
                  <a:lnTo>
                    <a:pt x="1975180" y="798753"/>
                  </a:lnTo>
                  <a:lnTo>
                    <a:pt x="1986661" y="828294"/>
                  </a:lnTo>
                  <a:lnTo>
                    <a:pt x="2028278" y="782320"/>
                  </a:lnTo>
                  <a:lnTo>
                    <a:pt x="2043811" y="765175"/>
                  </a:lnTo>
                  <a:close/>
                </a:path>
                <a:path w="2433320" h="1823720">
                  <a:moveTo>
                    <a:pt x="2315083" y="1086739"/>
                  </a:moveTo>
                  <a:lnTo>
                    <a:pt x="2230247" y="1078865"/>
                  </a:lnTo>
                  <a:lnTo>
                    <a:pt x="2241791" y="1108494"/>
                  </a:lnTo>
                  <a:lnTo>
                    <a:pt x="1204722" y="1512570"/>
                  </a:lnTo>
                  <a:lnTo>
                    <a:pt x="1209294" y="1524508"/>
                  </a:lnTo>
                  <a:lnTo>
                    <a:pt x="2246401" y="1120292"/>
                  </a:lnTo>
                  <a:lnTo>
                    <a:pt x="2257933" y="1149858"/>
                  </a:lnTo>
                  <a:lnTo>
                    <a:pt x="2299551" y="1103884"/>
                  </a:lnTo>
                  <a:lnTo>
                    <a:pt x="2315083" y="1086739"/>
                  </a:lnTo>
                  <a:close/>
                </a:path>
                <a:path w="2433320" h="1823720">
                  <a:moveTo>
                    <a:pt x="2432812" y="1542415"/>
                  </a:moveTo>
                  <a:lnTo>
                    <a:pt x="2351024" y="1518666"/>
                  </a:lnTo>
                  <a:lnTo>
                    <a:pt x="2356739" y="1549908"/>
                  </a:lnTo>
                  <a:lnTo>
                    <a:pt x="933069" y="1810766"/>
                  </a:lnTo>
                  <a:lnTo>
                    <a:pt x="935355" y="1823339"/>
                  </a:lnTo>
                  <a:lnTo>
                    <a:pt x="2359012" y="1562354"/>
                  </a:lnTo>
                  <a:lnTo>
                    <a:pt x="2364740" y="1593596"/>
                  </a:lnTo>
                  <a:lnTo>
                    <a:pt x="2425877" y="1547622"/>
                  </a:lnTo>
                  <a:lnTo>
                    <a:pt x="2432812" y="1542415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9621011" y="3695700"/>
            <a:ext cx="378460" cy="226985"/>
          </a:xfrm>
          <a:prstGeom prst="rect">
            <a:avLst/>
          </a:prstGeom>
          <a:ln w="9525">
            <a:solidFill>
              <a:srgbClr val="FF0000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2075">
              <a:spcBef>
                <a:spcPts val="33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1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9998964" y="4030979"/>
            <a:ext cx="379730" cy="226985"/>
          </a:xfrm>
          <a:prstGeom prst="rect">
            <a:avLst/>
          </a:prstGeom>
          <a:ln w="9525">
            <a:solidFill>
              <a:srgbClr val="FF0000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3345">
              <a:spcBef>
                <a:spcPts val="33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2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107168" y="4559808"/>
            <a:ext cx="379730" cy="226985"/>
          </a:xfrm>
          <a:prstGeom prst="rect">
            <a:avLst/>
          </a:prstGeom>
          <a:ln w="9525">
            <a:solidFill>
              <a:srgbClr val="FF0000"/>
            </a:solidFill>
          </a:ln>
        </p:spPr>
        <p:txBody>
          <a:bodyPr vert="horz" wrap="square" lIns="0" tIns="41910" rIns="0" bIns="0" rtlCol="0">
            <a:spAutoFit/>
          </a:bodyPr>
          <a:lstStyle/>
          <a:p>
            <a:pPr marL="92710">
              <a:spcBef>
                <a:spcPts val="33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3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347204" y="3590544"/>
            <a:ext cx="288290" cy="277495"/>
          </a:xfrm>
          <a:custGeom>
            <a:avLst/>
            <a:gdLst/>
            <a:ahLst/>
            <a:cxnLst/>
            <a:rect l="l" t="t" r="r" b="b"/>
            <a:pathLst>
              <a:path w="288290" h="277495">
                <a:moveTo>
                  <a:pt x="0" y="277367"/>
                </a:moveTo>
                <a:lnTo>
                  <a:pt x="288035" y="277367"/>
                </a:lnTo>
                <a:lnTo>
                  <a:pt x="288035" y="0"/>
                </a:lnTo>
                <a:lnTo>
                  <a:pt x="0" y="0"/>
                </a:lnTo>
                <a:lnTo>
                  <a:pt x="0" y="277367"/>
                </a:lnTo>
                <a:close/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426579" y="3620261"/>
            <a:ext cx="11048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200" kern="0" dirty="0">
                <a:solidFill>
                  <a:srgbClr val="FF0000"/>
                </a:solidFill>
                <a:latin typeface="Arial"/>
                <a:cs typeface="Arial"/>
              </a:rPr>
              <a:t>4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970776" y="4625466"/>
            <a:ext cx="1121410" cy="408940"/>
          </a:xfrm>
          <a:custGeom>
            <a:avLst/>
            <a:gdLst/>
            <a:ahLst/>
            <a:cxnLst/>
            <a:rect l="l" t="t" r="r" b="b"/>
            <a:pathLst>
              <a:path w="1121409" h="408939">
                <a:moveTo>
                  <a:pt x="59308" y="336930"/>
                </a:moveTo>
                <a:lnTo>
                  <a:pt x="0" y="398017"/>
                </a:lnTo>
                <a:lnTo>
                  <a:pt x="84454" y="408812"/>
                </a:lnTo>
                <a:lnTo>
                  <a:pt x="75436" y="383031"/>
                </a:lnTo>
                <a:lnTo>
                  <a:pt x="61975" y="383031"/>
                </a:lnTo>
                <a:lnTo>
                  <a:pt x="57784" y="371093"/>
                </a:lnTo>
                <a:lnTo>
                  <a:pt x="69788" y="366888"/>
                </a:lnTo>
                <a:lnTo>
                  <a:pt x="59308" y="336930"/>
                </a:lnTo>
                <a:close/>
              </a:path>
              <a:path w="1121409" h="408939">
                <a:moveTo>
                  <a:pt x="69788" y="366888"/>
                </a:moveTo>
                <a:lnTo>
                  <a:pt x="57784" y="371093"/>
                </a:lnTo>
                <a:lnTo>
                  <a:pt x="61975" y="383031"/>
                </a:lnTo>
                <a:lnTo>
                  <a:pt x="73966" y="378831"/>
                </a:lnTo>
                <a:lnTo>
                  <a:pt x="69788" y="366888"/>
                </a:lnTo>
                <a:close/>
              </a:path>
              <a:path w="1121409" h="408939">
                <a:moveTo>
                  <a:pt x="73966" y="378831"/>
                </a:moveTo>
                <a:lnTo>
                  <a:pt x="61975" y="383031"/>
                </a:lnTo>
                <a:lnTo>
                  <a:pt x="75436" y="383031"/>
                </a:lnTo>
                <a:lnTo>
                  <a:pt x="73966" y="378831"/>
                </a:lnTo>
                <a:close/>
              </a:path>
              <a:path w="1121409" h="408939">
                <a:moveTo>
                  <a:pt x="1117092" y="0"/>
                </a:moveTo>
                <a:lnTo>
                  <a:pt x="69788" y="366888"/>
                </a:lnTo>
                <a:lnTo>
                  <a:pt x="73966" y="378831"/>
                </a:lnTo>
                <a:lnTo>
                  <a:pt x="1121282" y="11937"/>
                </a:lnTo>
                <a:lnTo>
                  <a:pt x="1117092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645152" y="3642359"/>
            <a:ext cx="2326005" cy="2145954"/>
          </a:xfrm>
          <a:prstGeom prst="rect">
            <a:avLst/>
          </a:prstGeom>
          <a:ln w="12700">
            <a:solidFill>
              <a:srgbClr val="FF0000"/>
            </a:solidFill>
          </a:ln>
        </p:spPr>
        <p:txBody>
          <a:bodyPr vert="horz" wrap="square" lIns="0" tIns="72000" rIns="36000" bIns="72000" rtlCol="0">
            <a:spAutoFit/>
          </a:bodyPr>
          <a:lstStyle/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Переключатель регулировки поясничного подпора: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1. Воздух нагнетается в верхнюю камеру, а из нижней камеры выпускается.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2. Воздух выпускается одновременно из верхней и нижней камер.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3. Воздух нагнетается в нижнюю камеру, а из верхней камеры выпускается.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4. Воздух нагнетается одновременно в верхнюю и нижнюю камеры.</a:t>
            </a:r>
          </a:p>
        </p:txBody>
      </p:sp>
      <p:sp>
        <p:nvSpPr>
          <p:cNvPr id="25" name="object 2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151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405869" y="3246120"/>
            <a:ext cx="3053080" cy="2299842"/>
          </a:xfrm>
          <a:prstGeom prst="rect">
            <a:avLst/>
          </a:prstGeom>
          <a:ln w="12700">
            <a:solidFill>
              <a:srgbClr val="FF0000"/>
            </a:solidFill>
          </a:ln>
        </p:spPr>
        <p:txBody>
          <a:bodyPr vert="horz" wrap="square" lIns="0" tIns="72000" rIns="36000" bIns="72000" rtlCol="0">
            <a:spAutoFit/>
          </a:bodyPr>
          <a:lstStyle/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Условия активации функции памяти: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1. Инициализация успешно выполнена.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2. Напряжение питания в норме.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3. Не выполняются другие регулировки сиденья.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4. Ключ автомобиля в положении OFF или ACC.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5. Ключ автомобиля в положении ON, селектор в положении P, двигатель не работает.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Условия работы функции: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1. Нажмите кнопку SET и удерживайте нажатой дольше 200 мс.</a:t>
            </a:r>
          </a:p>
          <a:p>
            <a:pPr marL="92075"/>
            <a:r>
              <a:rPr lang="ru-RU" altLang="zh-CN" sz="1000" kern="0" dirty="0">
                <a:solidFill>
                  <a:srgbClr val="FF0000"/>
                </a:solidFill>
                <a:latin typeface="Arial" panose="020B0604020202020204" pitchFamily="34" charset="0"/>
              </a:rPr>
              <a:t>2. При нажатии кнопки SET начинается отсчет времени, нажимайте кнопку памяти 1, 2 или 3 в течение 10 с и удерживайте нажатой дольше 200 мс.</a:t>
            </a:r>
          </a:p>
        </p:txBody>
      </p:sp>
    </p:spTree>
    <p:extLst>
      <p:ext uri="{BB962C8B-B14F-4D97-AF65-F5344CB8AC3E}">
        <p14:creationId xmlns:p14="http://schemas.microsoft.com/office/powerpoint/2010/main" val="4107258290"/>
      </p:ext>
    </p:extLst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081783" y="1143000"/>
            <a:ext cx="7536180" cy="3712210"/>
            <a:chOff x="2081783" y="1274063"/>
            <a:chExt cx="7536180" cy="371221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627375" y="1274063"/>
              <a:ext cx="6990588" cy="3101339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2081784" y="4046219"/>
              <a:ext cx="5587365" cy="939800"/>
            </a:xfrm>
            <a:custGeom>
              <a:avLst/>
              <a:gdLst/>
              <a:ahLst/>
              <a:cxnLst/>
              <a:rect l="l" t="t" r="r" b="b"/>
              <a:pathLst>
                <a:path w="5587365" h="939800">
                  <a:moveTo>
                    <a:pt x="1666621" y="46736"/>
                  </a:moveTo>
                  <a:lnTo>
                    <a:pt x="1660525" y="35560"/>
                  </a:lnTo>
                  <a:lnTo>
                    <a:pt x="63995" y="898080"/>
                  </a:lnTo>
                  <a:lnTo>
                    <a:pt x="48895" y="870077"/>
                  </a:lnTo>
                  <a:lnTo>
                    <a:pt x="0" y="939800"/>
                  </a:lnTo>
                  <a:lnTo>
                    <a:pt x="85090" y="937133"/>
                  </a:lnTo>
                  <a:lnTo>
                    <a:pt x="73228" y="915162"/>
                  </a:lnTo>
                  <a:lnTo>
                    <a:pt x="69989" y="909180"/>
                  </a:lnTo>
                  <a:lnTo>
                    <a:pt x="1666621" y="46736"/>
                  </a:lnTo>
                  <a:close/>
                </a:path>
                <a:path w="5587365" h="939800">
                  <a:moveTo>
                    <a:pt x="5586984" y="764032"/>
                  </a:moveTo>
                  <a:lnTo>
                    <a:pt x="5555234" y="764032"/>
                  </a:lnTo>
                  <a:lnTo>
                    <a:pt x="5555234" y="0"/>
                  </a:lnTo>
                  <a:lnTo>
                    <a:pt x="5542534" y="0"/>
                  </a:lnTo>
                  <a:lnTo>
                    <a:pt x="5542534" y="764032"/>
                  </a:lnTo>
                  <a:lnTo>
                    <a:pt x="5510784" y="764032"/>
                  </a:lnTo>
                  <a:lnTo>
                    <a:pt x="5548884" y="840232"/>
                  </a:lnTo>
                  <a:lnTo>
                    <a:pt x="5580634" y="776732"/>
                  </a:lnTo>
                  <a:lnTo>
                    <a:pt x="5586984" y="764032"/>
                  </a:lnTo>
                  <a:close/>
                </a:path>
              </a:pathLst>
            </a:custGeom>
            <a:solidFill>
              <a:srgbClr val="FF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602690" y="487807"/>
            <a:ext cx="10141509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dirty="0"/>
              <a:t>3. Пояснения касательно вентиляции и подогрева сидений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152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228600" y="4766172"/>
            <a:ext cx="6248400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1200" b="1" kern="0" dirty="0">
                <a:latin typeface="Arial" panose="020B0604020202020204" pitchFamily="34" charset="0"/>
              </a:rPr>
              <a:t>Подогрев передних сидений</a:t>
            </a:r>
          </a:p>
          <a:p>
            <a:pPr marL="176213"/>
            <a:r>
              <a:rPr lang="ru-RU" altLang="zh-CN" sz="1200" kern="0" dirty="0">
                <a:latin typeface="Arial" panose="020B0604020202020204" pitchFamily="34" charset="0"/>
              </a:rPr>
              <a:t>Интенсивность подогрева передних сидений имеет три ступени. Третья ступень соответствует наибольшей интенсивности. Подогрев сидений можно включить в положении кнопки пуска ON. По умолчанию включается третья ступень интенсивности подогрева, с помощью переключателя можно пошагово уменьшить интенсивность подогрева вплоть до выключения.</a:t>
            </a:r>
          </a:p>
          <a:p>
            <a:pPr marL="176213"/>
            <a:r>
              <a:rPr lang="ru-RU" altLang="zh-CN" sz="1200" kern="0" dirty="0">
                <a:latin typeface="Arial" panose="020B0604020202020204" pitchFamily="34" charset="0"/>
              </a:rPr>
              <a:t>Если подогрев остается включенным в течение 14 минут, водителю предлагается запустить двигатель. Если двигатель не запускается в течение 1 минуты, подогрев выключается.</a:t>
            </a:r>
          </a:p>
        </p:txBody>
      </p:sp>
      <p:sp>
        <p:nvSpPr>
          <p:cNvPr id="10" name="文本框 9"/>
          <p:cNvSpPr txBox="1"/>
          <p:nvPr/>
        </p:nvSpPr>
        <p:spPr>
          <a:xfrm>
            <a:off x="7010400" y="4766172"/>
            <a:ext cx="4876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altLang="zh-CN" sz="1200" b="1" kern="0" dirty="0">
                <a:latin typeface="Arial" panose="020B0604020202020204" pitchFamily="34" charset="0"/>
              </a:rPr>
              <a:t>Вентиляция передних сидений</a:t>
            </a:r>
          </a:p>
          <a:p>
            <a:pPr marL="176213"/>
            <a:r>
              <a:rPr lang="ru-RU" altLang="zh-CN" sz="1200" kern="0" dirty="0">
                <a:latin typeface="Arial" panose="020B0604020202020204" pitchFamily="34" charset="0"/>
              </a:rPr>
              <a:t>Интенсивность вентиляции передних сидений имеет три ступени. Третья ступень соответствует наибольшей интенсивности. Вентиляцию сидений можно включить в положении кнопки пуска ON. По умолчанию включается третья ступень интенсивности вентиляции, с помощью переключателя можно пошагово уменьшить интенсивность вентиляции вплоть до выключения.</a:t>
            </a:r>
          </a:p>
        </p:txBody>
      </p:sp>
    </p:spTree>
    <p:extLst>
      <p:ext uri="{BB962C8B-B14F-4D97-AF65-F5344CB8AC3E}">
        <p14:creationId xmlns:p14="http://schemas.microsoft.com/office/powerpoint/2010/main" val="3759574529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52042" y="312801"/>
            <a:ext cx="8664601" cy="8899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635">
              <a:spcBef>
                <a:spcPts val="100"/>
              </a:spcBef>
              <a:spcAft>
                <a:spcPts val="600"/>
              </a:spcAft>
            </a:pP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4. Принципиальная схема блоков управления сидений и зеркал заднего вида</a:t>
            </a:r>
          </a:p>
          <a:p>
            <a:pPr marL="12700"/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 (1) Схема электрооборудования сиденья водителя</a:t>
            </a:r>
            <a:endParaRPr lang="ru-RU" sz="1600" kern="0" dirty="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848693" y="1383363"/>
            <a:ext cx="10806430" cy="4813201"/>
            <a:chOff x="848693" y="1383363"/>
            <a:chExt cx="10806430" cy="4813201"/>
          </a:xfrm>
        </p:grpSpPr>
        <p:sp>
          <p:nvSpPr>
            <p:cNvPr id="8" name="object 8"/>
            <p:cNvSpPr/>
            <p:nvPr/>
          </p:nvSpPr>
          <p:spPr>
            <a:xfrm>
              <a:off x="10311292" y="1950635"/>
              <a:ext cx="198120" cy="267970"/>
            </a:xfrm>
            <a:custGeom>
              <a:avLst/>
              <a:gdLst/>
              <a:ahLst/>
              <a:cxnLst/>
              <a:rect l="l" t="t" r="r" b="b"/>
              <a:pathLst>
                <a:path w="198120" h="267969">
                  <a:moveTo>
                    <a:pt x="0" y="267974"/>
                  </a:moveTo>
                  <a:lnTo>
                    <a:pt x="197744" y="267974"/>
                  </a:lnTo>
                  <a:lnTo>
                    <a:pt x="197744" y="0"/>
                  </a:lnTo>
                  <a:lnTo>
                    <a:pt x="0" y="0"/>
                  </a:lnTo>
                  <a:lnTo>
                    <a:pt x="0" y="267974"/>
                  </a:lnTo>
                  <a:close/>
                </a:path>
              </a:pathLst>
            </a:custGeom>
            <a:ln w="315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351054" y="4746684"/>
              <a:ext cx="330727" cy="193889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0351054" y="4324072"/>
              <a:ext cx="330835" cy="518159"/>
            </a:xfrm>
            <a:custGeom>
              <a:avLst/>
              <a:gdLst/>
              <a:ahLst/>
              <a:cxnLst/>
              <a:rect l="l" t="t" r="r" b="b"/>
              <a:pathLst>
                <a:path w="330834" h="518160">
                  <a:moveTo>
                    <a:pt x="0" y="517992"/>
                  </a:moveTo>
                  <a:lnTo>
                    <a:pt x="0" y="0"/>
                  </a:lnTo>
                </a:path>
                <a:path w="330834" h="518160">
                  <a:moveTo>
                    <a:pt x="330727" y="516428"/>
                  </a:moveTo>
                  <a:lnTo>
                    <a:pt x="330727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0475481" y="4943640"/>
              <a:ext cx="83185" cy="36830"/>
            </a:xfrm>
            <a:custGeom>
              <a:avLst/>
              <a:gdLst/>
              <a:ahLst/>
              <a:cxnLst/>
              <a:rect l="l" t="t" r="r" b="b"/>
              <a:pathLst>
                <a:path w="83184" h="36829">
                  <a:moveTo>
                    <a:pt x="33210" y="11722"/>
                  </a:moveTo>
                  <a:lnTo>
                    <a:pt x="29933" y="8585"/>
                  </a:lnTo>
                  <a:lnTo>
                    <a:pt x="28536" y="10922"/>
                  </a:lnTo>
                  <a:lnTo>
                    <a:pt x="9817" y="10922"/>
                  </a:lnTo>
                  <a:lnTo>
                    <a:pt x="11696" y="12484"/>
                  </a:lnTo>
                  <a:lnTo>
                    <a:pt x="12623" y="11722"/>
                  </a:lnTo>
                  <a:lnTo>
                    <a:pt x="33210" y="11722"/>
                  </a:lnTo>
                  <a:close/>
                </a:path>
                <a:path w="83184" h="36829">
                  <a:moveTo>
                    <a:pt x="36487" y="7023"/>
                  </a:moveTo>
                  <a:lnTo>
                    <a:pt x="33210" y="3124"/>
                  </a:lnTo>
                  <a:lnTo>
                    <a:pt x="30873" y="6261"/>
                  </a:lnTo>
                  <a:lnTo>
                    <a:pt x="10756" y="6261"/>
                  </a:lnTo>
                  <a:lnTo>
                    <a:pt x="10756" y="5461"/>
                  </a:lnTo>
                  <a:lnTo>
                    <a:pt x="12623" y="2324"/>
                  </a:lnTo>
                  <a:lnTo>
                    <a:pt x="14033" y="1562"/>
                  </a:lnTo>
                  <a:lnTo>
                    <a:pt x="9817" y="0"/>
                  </a:lnTo>
                  <a:lnTo>
                    <a:pt x="9817" y="762"/>
                  </a:lnTo>
                  <a:lnTo>
                    <a:pt x="9359" y="3898"/>
                  </a:lnTo>
                  <a:lnTo>
                    <a:pt x="7480" y="7023"/>
                  </a:lnTo>
                  <a:lnTo>
                    <a:pt x="5613" y="9359"/>
                  </a:lnTo>
                  <a:lnTo>
                    <a:pt x="2336" y="14846"/>
                  </a:lnTo>
                  <a:lnTo>
                    <a:pt x="0" y="17183"/>
                  </a:lnTo>
                  <a:lnTo>
                    <a:pt x="939" y="17183"/>
                  </a:lnTo>
                  <a:lnTo>
                    <a:pt x="1866" y="16408"/>
                  </a:lnTo>
                  <a:lnTo>
                    <a:pt x="4203" y="14846"/>
                  </a:lnTo>
                  <a:lnTo>
                    <a:pt x="5613" y="12484"/>
                  </a:lnTo>
                  <a:lnTo>
                    <a:pt x="8420" y="9359"/>
                  </a:lnTo>
                  <a:lnTo>
                    <a:pt x="9817" y="7023"/>
                  </a:lnTo>
                  <a:lnTo>
                    <a:pt x="36487" y="7023"/>
                  </a:lnTo>
                  <a:close/>
                </a:path>
                <a:path w="83184" h="36829">
                  <a:moveTo>
                    <a:pt x="38354" y="35153"/>
                  </a:moveTo>
                  <a:lnTo>
                    <a:pt x="37426" y="32029"/>
                  </a:lnTo>
                  <a:lnTo>
                    <a:pt x="37426" y="27330"/>
                  </a:lnTo>
                  <a:lnTo>
                    <a:pt x="36487" y="31254"/>
                  </a:lnTo>
                  <a:lnTo>
                    <a:pt x="36017" y="33591"/>
                  </a:lnTo>
                  <a:lnTo>
                    <a:pt x="33210" y="32029"/>
                  </a:lnTo>
                  <a:lnTo>
                    <a:pt x="31813" y="29692"/>
                  </a:lnTo>
                  <a:lnTo>
                    <a:pt x="30873" y="27330"/>
                  </a:lnTo>
                  <a:lnTo>
                    <a:pt x="29933" y="23431"/>
                  </a:lnTo>
                  <a:lnTo>
                    <a:pt x="29933" y="20307"/>
                  </a:lnTo>
                  <a:lnTo>
                    <a:pt x="29006" y="17183"/>
                  </a:lnTo>
                  <a:lnTo>
                    <a:pt x="30873" y="16408"/>
                  </a:lnTo>
                  <a:lnTo>
                    <a:pt x="28536" y="14046"/>
                  </a:lnTo>
                  <a:lnTo>
                    <a:pt x="26657" y="15608"/>
                  </a:lnTo>
                  <a:lnTo>
                    <a:pt x="5613" y="15608"/>
                  </a:lnTo>
                  <a:lnTo>
                    <a:pt x="7480" y="17183"/>
                  </a:lnTo>
                  <a:lnTo>
                    <a:pt x="8420" y="17183"/>
                  </a:lnTo>
                  <a:lnTo>
                    <a:pt x="11696" y="16408"/>
                  </a:lnTo>
                  <a:lnTo>
                    <a:pt x="27597" y="16408"/>
                  </a:lnTo>
                  <a:lnTo>
                    <a:pt x="27597" y="24206"/>
                  </a:lnTo>
                  <a:lnTo>
                    <a:pt x="28536" y="26568"/>
                  </a:lnTo>
                  <a:lnTo>
                    <a:pt x="28536" y="27330"/>
                  </a:lnTo>
                  <a:lnTo>
                    <a:pt x="29006" y="30454"/>
                  </a:lnTo>
                  <a:lnTo>
                    <a:pt x="30873" y="32791"/>
                  </a:lnTo>
                  <a:lnTo>
                    <a:pt x="33210" y="35153"/>
                  </a:lnTo>
                  <a:lnTo>
                    <a:pt x="36017" y="35915"/>
                  </a:lnTo>
                  <a:lnTo>
                    <a:pt x="36487" y="36715"/>
                  </a:lnTo>
                  <a:lnTo>
                    <a:pt x="38354" y="35915"/>
                  </a:lnTo>
                  <a:lnTo>
                    <a:pt x="38354" y="35153"/>
                  </a:lnTo>
                  <a:close/>
                </a:path>
                <a:path w="83184" h="36829">
                  <a:moveTo>
                    <a:pt x="60807" y="22631"/>
                  </a:moveTo>
                  <a:lnTo>
                    <a:pt x="58470" y="20307"/>
                  </a:lnTo>
                  <a:lnTo>
                    <a:pt x="56603" y="21869"/>
                  </a:lnTo>
                  <a:lnTo>
                    <a:pt x="45847" y="21869"/>
                  </a:lnTo>
                  <a:lnTo>
                    <a:pt x="46774" y="23431"/>
                  </a:lnTo>
                  <a:lnTo>
                    <a:pt x="50990" y="22631"/>
                  </a:lnTo>
                  <a:lnTo>
                    <a:pt x="56603" y="22631"/>
                  </a:lnTo>
                  <a:lnTo>
                    <a:pt x="56603" y="23431"/>
                  </a:lnTo>
                  <a:lnTo>
                    <a:pt x="54267" y="25768"/>
                  </a:lnTo>
                  <a:lnTo>
                    <a:pt x="52387" y="28892"/>
                  </a:lnTo>
                  <a:lnTo>
                    <a:pt x="50050" y="31254"/>
                  </a:lnTo>
                  <a:lnTo>
                    <a:pt x="46774" y="32791"/>
                  </a:lnTo>
                  <a:lnTo>
                    <a:pt x="43497" y="35153"/>
                  </a:lnTo>
                  <a:lnTo>
                    <a:pt x="45847" y="35153"/>
                  </a:lnTo>
                  <a:lnTo>
                    <a:pt x="48183" y="33591"/>
                  </a:lnTo>
                  <a:lnTo>
                    <a:pt x="51917" y="31254"/>
                  </a:lnTo>
                  <a:lnTo>
                    <a:pt x="54267" y="29692"/>
                  </a:lnTo>
                  <a:lnTo>
                    <a:pt x="56603" y="26568"/>
                  </a:lnTo>
                  <a:lnTo>
                    <a:pt x="59410" y="23431"/>
                  </a:lnTo>
                  <a:lnTo>
                    <a:pt x="60807" y="22631"/>
                  </a:lnTo>
                  <a:close/>
                </a:path>
                <a:path w="83184" h="36829">
                  <a:moveTo>
                    <a:pt x="79997" y="21069"/>
                  </a:moveTo>
                  <a:lnTo>
                    <a:pt x="77647" y="17970"/>
                  </a:lnTo>
                  <a:lnTo>
                    <a:pt x="76720" y="18745"/>
                  </a:lnTo>
                  <a:lnTo>
                    <a:pt x="75311" y="20307"/>
                  </a:lnTo>
                  <a:lnTo>
                    <a:pt x="71577" y="22631"/>
                  </a:lnTo>
                  <a:lnTo>
                    <a:pt x="67360" y="25006"/>
                  </a:lnTo>
                  <a:lnTo>
                    <a:pt x="68300" y="25768"/>
                  </a:lnTo>
                  <a:lnTo>
                    <a:pt x="71107" y="24206"/>
                  </a:lnTo>
                  <a:lnTo>
                    <a:pt x="74383" y="22631"/>
                  </a:lnTo>
                  <a:lnTo>
                    <a:pt x="76720" y="21869"/>
                  </a:lnTo>
                  <a:lnTo>
                    <a:pt x="79997" y="21069"/>
                  </a:lnTo>
                  <a:close/>
                </a:path>
                <a:path w="83184" h="36829">
                  <a:moveTo>
                    <a:pt x="82804" y="32029"/>
                  </a:moveTo>
                  <a:lnTo>
                    <a:pt x="80924" y="31254"/>
                  </a:lnTo>
                  <a:lnTo>
                    <a:pt x="77647" y="30454"/>
                  </a:lnTo>
                  <a:lnTo>
                    <a:pt x="74383" y="29692"/>
                  </a:lnTo>
                  <a:lnTo>
                    <a:pt x="71107" y="28130"/>
                  </a:lnTo>
                  <a:lnTo>
                    <a:pt x="67360" y="25006"/>
                  </a:lnTo>
                  <a:lnTo>
                    <a:pt x="65963" y="22631"/>
                  </a:lnTo>
                  <a:lnTo>
                    <a:pt x="64084" y="20307"/>
                  </a:lnTo>
                  <a:lnTo>
                    <a:pt x="64084" y="19545"/>
                  </a:lnTo>
                  <a:lnTo>
                    <a:pt x="65963" y="17970"/>
                  </a:lnTo>
                  <a:lnTo>
                    <a:pt x="61747" y="16408"/>
                  </a:lnTo>
                  <a:lnTo>
                    <a:pt x="62687" y="18745"/>
                  </a:lnTo>
                  <a:lnTo>
                    <a:pt x="62687" y="32029"/>
                  </a:lnTo>
                  <a:lnTo>
                    <a:pt x="60807" y="33591"/>
                  </a:lnTo>
                  <a:lnTo>
                    <a:pt x="59410" y="33591"/>
                  </a:lnTo>
                  <a:lnTo>
                    <a:pt x="55194" y="32791"/>
                  </a:lnTo>
                  <a:lnTo>
                    <a:pt x="55194" y="33591"/>
                  </a:lnTo>
                  <a:lnTo>
                    <a:pt x="59410" y="35153"/>
                  </a:lnTo>
                  <a:lnTo>
                    <a:pt x="60807" y="36715"/>
                  </a:lnTo>
                  <a:lnTo>
                    <a:pt x="63614" y="35153"/>
                  </a:lnTo>
                  <a:lnTo>
                    <a:pt x="64084" y="32791"/>
                  </a:lnTo>
                  <a:lnTo>
                    <a:pt x="64084" y="21869"/>
                  </a:lnTo>
                  <a:lnTo>
                    <a:pt x="65963" y="24206"/>
                  </a:lnTo>
                  <a:lnTo>
                    <a:pt x="67360" y="27330"/>
                  </a:lnTo>
                  <a:lnTo>
                    <a:pt x="70167" y="29692"/>
                  </a:lnTo>
                  <a:lnTo>
                    <a:pt x="73444" y="31254"/>
                  </a:lnTo>
                  <a:lnTo>
                    <a:pt x="75780" y="32791"/>
                  </a:lnTo>
                  <a:lnTo>
                    <a:pt x="79057" y="34353"/>
                  </a:lnTo>
                  <a:lnTo>
                    <a:pt x="79997" y="34353"/>
                  </a:lnTo>
                  <a:lnTo>
                    <a:pt x="82804" y="32029"/>
                  </a:lnTo>
                  <a:close/>
                </a:path>
                <a:path w="83184" h="36829">
                  <a:moveTo>
                    <a:pt x="82804" y="3898"/>
                  </a:moveTo>
                  <a:lnTo>
                    <a:pt x="79057" y="762"/>
                  </a:lnTo>
                  <a:lnTo>
                    <a:pt x="77647" y="2324"/>
                  </a:lnTo>
                  <a:lnTo>
                    <a:pt x="44437" y="2324"/>
                  </a:lnTo>
                  <a:lnTo>
                    <a:pt x="45847" y="3898"/>
                  </a:lnTo>
                  <a:lnTo>
                    <a:pt x="58470" y="3898"/>
                  </a:lnTo>
                  <a:lnTo>
                    <a:pt x="58470" y="4699"/>
                  </a:lnTo>
                  <a:lnTo>
                    <a:pt x="55664" y="7023"/>
                  </a:lnTo>
                  <a:lnTo>
                    <a:pt x="53327" y="9359"/>
                  </a:lnTo>
                  <a:lnTo>
                    <a:pt x="50050" y="11722"/>
                  </a:lnTo>
                  <a:lnTo>
                    <a:pt x="47713" y="13284"/>
                  </a:lnTo>
                  <a:lnTo>
                    <a:pt x="44437" y="15608"/>
                  </a:lnTo>
                  <a:lnTo>
                    <a:pt x="44437" y="16408"/>
                  </a:lnTo>
                  <a:lnTo>
                    <a:pt x="44907" y="15608"/>
                  </a:lnTo>
                  <a:lnTo>
                    <a:pt x="48183" y="14046"/>
                  </a:lnTo>
                  <a:lnTo>
                    <a:pt x="51917" y="12484"/>
                  </a:lnTo>
                  <a:lnTo>
                    <a:pt x="54267" y="10922"/>
                  </a:lnTo>
                  <a:lnTo>
                    <a:pt x="54267" y="18745"/>
                  </a:lnTo>
                  <a:lnTo>
                    <a:pt x="56603" y="17970"/>
                  </a:lnTo>
                  <a:lnTo>
                    <a:pt x="56603" y="15608"/>
                  </a:lnTo>
                  <a:lnTo>
                    <a:pt x="72504" y="15608"/>
                  </a:lnTo>
                  <a:lnTo>
                    <a:pt x="72504" y="17970"/>
                  </a:lnTo>
                  <a:lnTo>
                    <a:pt x="75311" y="17183"/>
                  </a:lnTo>
                  <a:lnTo>
                    <a:pt x="75311" y="10147"/>
                  </a:lnTo>
                  <a:lnTo>
                    <a:pt x="76720" y="9359"/>
                  </a:lnTo>
                  <a:lnTo>
                    <a:pt x="74383" y="7023"/>
                  </a:lnTo>
                  <a:lnTo>
                    <a:pt x="72504" y="8585"/>
                  </a:lnTo>
                  <a:lnTo>
                    <a:pt x="72504" y="9359"/>
                  </a:lnTo>
                  <a:lnTo>
                    <a:pt x="72504" y="14846"/>
                  </a:lnTo>
                  <a:lnTo>
                    <a:pt x="56603" y="14846"/>
                  </a:lnTo>
                  <a:lnTo>
                    <a:pt x="56603" y="9359"/>
                  </a:lnTo>
                  <a:lnTo>
                    <a:pt x="72504" y="9359"/>
                  </a:lnTo>
                  <a:lnTo>
                    <a:pt x="72504" y="8585"/>
                  </a:lnTo>
                  <a:lnTo>
                    <a:pt x="56603" y="8585"/>
                  </a:lnTo>
                  <a:lnTo>
                    <a:pt x="59410" y="6261"/>
                  </a:lnTo>
                  <a:lnTo>
                    <a:pt x="61747" y="3898"/>
                  </a:lnTo>
                  <a:lnTo>
                    <a:pt x="82804" y="389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1078935" y="4502986"/>
              <a:ext cx="141605" cy="333375"/>
            </a:xfrm>
            <a:custGeom>
              <a:avLst/>
              <a:gdLst/>
              <a:ahLst/>
              <a:cxnLst/>
              <a:rect l="l" t="t" r="r" b="b"/>
              <a:pathLst>
                <a:path w="141604" h="333375">
                  <a:moveTo>
                    <a:pt x="0" y="332820"/>
                  </a:moveTo>
                  <a:lnTo>
                    <a:pt x="141005" y="332820"/>
                  </a:lnTo>
                  <a:lnTo>
                    <a:pt x="141005" y="0"/>
                  </a:lnTo>
                  <a:lnTo>
                    <a:pt x="0" y="0"/>
                  </a:lnTo>
                  <a:lnTo>
                    <a:pt x="0" y="332820"/>
                  </a:lnTo>
                  <a:close/>
                </a:path>
                <a:path w="141604" h="333375">
                  <a:moveTo>
                    <a:pt x="126771" y="96095"/>
                  </a:moveTo>
                  <a:lnTo>
                    <a:pt x="16372" y="118765"/>
                  </a:lnTo>
                </a:path>
                <a:path w="141604" h="333375">
                  <a:moveTo>
                    <a:pt x="16372" y="226558"/>
                  </a:moveTo>
                  <a:lnTo>
                    <a:pt x="125835" y="257818"/>
                  </a:lnTo>
                </a:path>
                <a:path w="141604" h="333375">
                  <a:moveTo>
                    <a:pt x="125835" y="257818"/>
                  </a:moveTo>
                  <a:lnTo>
                    <a:pt x="15437" y="280488"/>
                  </a:lnTo>
                </a:path>
                <a:path w="141604" h="333375">
                  <a:moveTo>
                    <a:pt x="17308" y="118765"/>
                  </a:moveTo>
                  <a:lnTo>
                    <a:pt x="126771" y="149991"/>
                  </a:lnTo>
                </a:path>
                <a:path w="141604" h="333375">
                  <a:moveTo>
                    <a:pt x="126771" y="203921"/>
                  </a:moveTo>
                  <a:lnTo>
                    <a:pt x="16372" y="226558"/>
                  </a:lnTo>
                </a:path>
                <a:path w="141604" h="333375">
                  <a:moveTo>
                    <a:pt x="17308" y="172662"/>
                  </a:moveTo>
                  <a:lnTo>
                    <a:pt x="126771" y="203921"/>
                  </a:lnTo>
                </a:path>
                <a:path w="141604" h="333375">
                  <a:moveTo>
                    <a:pt x="126771" y="149991"/>
                  </a:moveTo>
                  <a:lnTo>
                    <a:pt x="16372" y="172662"/>
                  </a:lnTo>
                </a:path>
                <a:path w="141604" h="333375">
                  <a:moveTo>
                    <a:pt x="17308" y="64835"/>
                  </a:moveTo>
                  <a:lnTo>
                    <a:pt x="126771" y="96095"/>
                  </a:lnTo>
                </a:path>
                <a:path w="141604" h="333375">
                  <a:moveTo>
                    <a:pt x="15437" y="280488"/>
                  </a:moveTo>
                  <a:lnTo>
                    <a:pt x="74846" y="299996"/>
                  </a:lnTo>
                </a:path>
                <a:path w="141604" h="333375">
                  <a:moveTo>
                    <a:pt x="74846" y="32810"/>
                  </a:moveTo>
                  <a:lnTo>
                    <a:pt x="17308" y="64835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1153781" y="480298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17542" y="16411"/>
                  </a:moveTo>
                  <a:lnTo>
                    <a:pt x="17542" y="16411"/>
                  </a:lnTo>
                </a:path>
              </a:pathLst>
            </a:custGeom>
            <a:ln w="3282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11153781" y="450300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17542" y="16395"/>
                  </a:moveTo>
                  <a:lnTo>
                    <a:pt x="17542" y="16395"/>
                  </a:lnTo>
                </a:path>
              </a:pathLst>
            </a:custGeom>
            <a:ln w="3279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10839894" y="4324072"/>
              <a:ext cx="456565" cy="654050"/>
            </a:xfrm>
            <a:custGeom>
              <a:avLst/>
              <a:gdLst/>
              <a:ahLst/>
              <a:cxnLst/>
              <a:rect l="l" t="t" r="r" b="b"/>
              <a:pathLst>
                <a:path w="456565" h="654050">
                  <a:moveTo>
                    <a:pt x="313886" y="178933"/>
                  </a:moveTo>
                  <a:lnTo>
                    <a:pt x="313886" y="0"/>
                  </a:lnTo>
                </a:path>
                <a:path w="456565" h="654050">
                  <a:moveTo>
                    <a:pt x="313886" y="511734"/>
                  </a:moveTo>
                  <a:lnTo>
                    <a:pt x="313886" y="653916"/>
                  </a:lnTo>
                </a:path>
                <a:path w="456565" h="654050">
                  <a:moveTo>
                    <a:pt x="75314" y="653916"/>
                  </a:moveTo>
                  <a:lnTo>
                    <a:pt x="456562" y="653916"/>
                  </a:lnTo>
                </a:path>
                <a:path w="456565" h="654050">
                  <a:moveTo>
                    <a:pt x="456562" y="0"/>
                  </a:moveTo>
                  <a:lnTo>
                    <a:pt x="456562" y="653916"/>
                  </a:lnTo>
                </a:path>
                <a:path w="456565" h="654050">
                  <a:moveTo>
                    <a:pt x="0" y="511734"/>
                  </a:moveTo>
                  <a:lnTo>
                    <a:pt x="141005" y="511734"/>
                  </a:lnTo>
                  <a:lnTo>
                    <a:pt x="141005" y="178913"/>
                  </a:lnTo>
                  <a:lnTo>
                    <a:pt x="0" y="178913"/>
                  </a:lnTo>
                  <a:lnTo>
                    <a:pt x="0" y="511734"/>
                  </a:lnTo>
                  <a:close/>
                </a:path>
                <a:path w="456565" h="654050">
                  <a:moveTo>
                    <a:pt x="127706" y="275008"/>
                  </a:moveTo>
                  <a:lnTo>
                    <a:pt x="16840" y="297679"/>
                  </a:lnTo>
                </a:path>
                <a:path w="456565" h="654050">
                  <a:moveTo>
                    <a:pt x="16840" y="405472"/>
                  </a:moveTo>
                  <a:lnTo>
                    <a:pt x="127238" y="436732"/>
                  </a:lnTo>
                </a:path>
                <a:path w="456565" h="654050">
                  <a:moveTo>
                    <a:pt x="127238" y="436732"/>
                  </a:moveTo>
                  <a:lnTo>
                    <a:pt x="15904" y="459402"/>
                  </a:lnTo>
                </a:path>
                <a:path w="456565" h="654050">
                  <a:moveTo>
                    <a:pt x="17776" y="297679"/>
                  </a:moveTo>
                  <a:lnTo>
                    <a:pt x="127706" y="328905"/>
                  </a:lnTo>
                </a:path>
                <a:path w="456565" h="654050">
                  <a:moveTo>
                    <a:pt x="127706" y="382835"/>
                  </a:moveTo>
                  <a:lnTo>
                    <a:pt x="16840" y="405472"/>
                  </a:lnTo>
                </a:path>
                <a:path w="456565" h="654050">
                  <a:moveTo>
                    <a:pt x="17776" y="351576"/>
                  </a:moveTo>
                  <a:lnTo>
                    <a:pt x="127706" y="382835"/>
                  </a:lnTo>
                </a:path>
                <a:path w="456565" h="654050">
                  <a:moveTo>
                    <a:pt x="127706" y="328905"/>
                  </a:moveTo>
                  <a:lnTo>
                    <a:pt x="16840" y="351576"/>
                  </a:lnTo>
                </a:path>
                <a:path w="456565" h="654050">
                  <a:moveTo>
                    <a:pt x="17776" y="243749"/>
                  </a:moveTo>
                  <a:lnTo>
                    <a:pt x="127706" y="275008"/>
                  </a:lnTo>
                </a:path>
                <a:path w="456565" h="654050">
                  <a:moveTo>
                    <a:pt x="15904" y="459402"/>
                  </a:moveTo>
                  <a:lnTo>
                    <a:pt x="75314" y="478910"/>
                  </a:lnTo>
                </a:path>
                <a:path w="456565" h="654050">
                  <a:moveTo>
                    <a:pt x="75314" y="211724"/>
                  </a:moveTo>
                  <a:lnTo>
                    <a:pt x="17776" y="243749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10915208" y="480298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17542" y="16411"/>
                  </a:moveTo>
                  <a:lnTo>
                    <a:pt x="17542" y="16411"/>
                  </a:lnTo>
                </a:path>
              </a:pathLst>
            </a:custGeom>
            <a:ln w="3282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10915208" y="450300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17542" y="16395"/>
                  </a:moveTo>
                  <a:lnTo>
                    <a:pt x="17542" y="16395"/>
                  </a:lnTo>
                </a:path>
              </a:pathLst>
            </a:custGeom>
            <a:ln w="3279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10915208" y="4324072"/>
              <a:ext cx="0" cy="654050"/>
            </a:xfrm>
            <a:custGeom>
              <a:avLst/>
              <a:gdLst/>
              <a:ahLst/>
              <a:cxnLst/>
              <a:rect l="l" t="t" r="r" b="b"/>
              <a:pathLst>
                <a:path h="654050">
                  <a:moveTo>
                    <a:pt x="0" y="178933"/>
                  </a:moveTo>
                  <a:lnTo>
                    <a:pt x="0" y="0"/>
                  </a:lnTo>
                </a:path>
                <a:path h="654050">
                  <a:moveTo>
                    <a:pt x="0" y="511734"/>
                  </a:moveTo>
                  <a:lnTo>
                    <a:pt x="0" y="653916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10283692" y="3450608"/>
              <a:ext cx="1179195" cy="2745740"/>
            </a:xfrm>
            <a:custGeom>
              <a:avLst/>
              <a:gdLst/>
              <a:ahLst/>
              <a:cxnLst/>
              <a:rect l="l" t="t" r="r" b="b"/>
              <a:pathLst>
                <a:path w="1179195" h="2745740">
                  <a:moveTo>
                    <a:pt x="0" y="873464"/>
                  </a:moveTo>
                  <a:lnTo>
                    <a:pt x="1178923" y="873464"/>
                  </a:lnTo>
                  <a:lnTo>
                    <a:pt x="1178923" y="485169"/>
                  </a:lnTo>
                  <a:lnTo>
                    <a:pt x="0" y="485169"/>
                  </a:lnTo>
                  <a:lnTo>
                    <a:pt x="0" y="873464"/>
                  </a:lnTo>
                  <a:close/>
                </a:path>
                <a:path w="1179195" h="2745740">
                  <a:moveTo>
                    <a:pt x="1124566" y="873464"/>
                  </a:moveTo>
                  <a:lnTo>
                    <a:pt x="1124566" y="2745394"/>
                  </a:lnTo>
                </a:path>
                <a:path w="1179195" h="2745740">
                  <a:moveTo>
                    <a:pt x="351777" y="0"/>
                  </a:moveTo>
                  <a:lnTo>
                    <a:pt x="925287" y="0"/>
                  </a:lnTo>
                </a:path>
                <a:path w="1179195" h="2745740">
                  <a:moveTo>
                    <a:pt x="925287" y="0"/>
                  </a:moveTo>
                  <a:lnTo>
                    <a:pt x="925287" y="64083"/>
                  </a:lnTo>
                </a:path>
                <a:path w="1179195" h="2745740">
                  <a:moveTo>
                    <a:pt x="895349" y="64083"/>
                  </a:moveTo>
                  <a:lnTo>
                    <a:pt x="954290" y="64083"/>
                  </a:lnTo>
                </a:path>
                <a:path w="1179195" h="2745740">
                  <a:moveTo>
                    <a:pt x="965050" y="64083"/>
                  </a:moveTo>
                  <a:lnTo>
                    <a:pt x="963646" y="60954"/>
                  </a:lnTo>
                  <a:lnTo>
                    <a:pt x="959436" y="59389"/>
                  </a:lnTo>
                  <a:lnTo>
                    <a:pt x="956162" y="60954"/>
                  </a:lnTo>
                  <a:lnTo>
                    <a:pt x="954290" y="64083"/>
                  </a:lnTo>
                  <a:lnTo>
                    <a:pt x="956162" y="67978"/>
                  </a:lnTo>
                  <a:lnTo>
                    <a:pt x="959436" y="69542"/>
                  </a:lnTo>
                  <a:lnTo>
                    <a:pt x="963646" y="67978"/>
                  </a:lnTo>
                  <a:lnTo>
                    <a:pt x="965050" y="64083"/>
                  </a:lnTo>
                  <a:close/>
                </a:path>
                <a:path w="1179195" h="2745740">
                  <a:moveTo>
                    <a:pt x="1029605" y="64083"/>
                  </a:moveTo>
                  <a:lnTo>
                    <a:pt x="1027733" y="60954"/>
                  </a:lnTo>
                  <a:lnTo>
                    <a:pt x="1024459" y="59389"/>
                  </a:lnTo>
                  <a:lnTo>
                    <a:pt x="1021184" y="60954"/>
                  </a:lnTo>
                  <a:lnTo>
                    <a:pt x="1019313" y="64083"/>
                  </a:lnTo>
                  <a:lnTo>
                    <a:pt x="1021184" y="67978"/>
                  </a:lnTo>
                  <a:lnTo>
                    <a:pt x="1024459" y="69542"/>
                  </a:lnTo>
                  <a:lnTo>
                    <a:pt x="1027733" y="67978"/>
                  </a:lnTo>
                  <a:lnTo>
                    <a:pt x="1029605" y="64083"/>
                  </a:lnTo>
                  <a:close/>
                </a:path>
                <a:path w="1179195" h="2745740">
                  <a:moveTo>
                    <a:pt x="996859" y="104697"/>
                  </a:moveTo>
                  <a:lnTo>
                    <a:pt x="995924" y="101567"/>
                  </a:lnTo>
                  <a:lnTo>
                    <a:pt x="991714" y="100003"/>
                  </a:lnTo>
                  <a:lnTo>
                    <a:pt x="988439" y="101567"/>
                  </a:lnTo>
                  <a:lnTo>
                    <a:pt x="987036" y="104697"/>
                  </a:lnTo>
                  <a:lnTo>
                    <a:pt x="988439" y="108592"/>
                  </a:lnTo>
                  <a:lnTo>
                    <a:pt x="991714" y="109391"/>
                  </a:lnTo>
                  <a:lnTo>
                    <a:pt x="995924" y="108592"/>
                  </a:lnTo>
                  <a:lnTo>
                    <a:pt x="996859" y="104697"/>
                  </a:lnTo>
                  <a:close/>
                </a:path>
                <a:path w="1179195" h="2745740">
                  <a:moveTo>
                    <a:pt x="991714" y="100003"/>
                  </a:moveTo>
                  <a:lnTo>
                    <a:pt x="1026798" y="52365"/>
                  </a:lnTo>
                </a:path>
                <a:path w="1179195" h="2745740">
                  <a:moveTo>
                    <a:pt x="991714" y="109391"/>
                  </a:moveTo>
                  <a:lnTo>
                    <a:pt x="991714" y="232031"/>
                  </a:lnTo>
                </a:path>
                <a:path w="1179195" h="2745740">
                  <a:moveTo>
                    <a:pt x="991714" y="262525"/>
                  </a:moveTo>
                  <a:lnTo>
                    <a:pt x="991714" y="382036"/>
                  </a:lnTo>
                </a:path>
                <a:path w="1179195" h="2745740">
                  <a:moveTo>
                    <a:pt x="895349" y="64083"/>
                  </a:moveTo>
                  <a:lnTo>
                    <a:pt x="893478" y="60954"/>
                  </a:lnTo>
                  <a:lnTo>
                    <a:pt x="890203" y="59389"/>
                  </a:lnTo>
                  <a:lnTo>
                    <a:pt x="885993" y="60954"/>
                  </a:lnTo>
                  <a:lnTo>
                    <a:pt x="885058" y="64083"/>
                  </a:lnTo>
                  <a:lnTo>
                    <a:pt x="885993" y="67978"/>
                  </a:lnTo>
                  <a:lnTo>
                    <a:pt x="890203" y="69542"/>
                  </a:lnTo>
                  <a:lnTo>
                    <a:pt x="893478" y="67978"/>
                  </a:lnTo>
                  <a:lnTo>
                    <a:pt x="895349" y="64083"/>
                  </a:lnTo>
                  <a:close/>
                </a:path>
                <a:path w="1179195" h="2745740">
                  <a:moveTo>
                    <a:pt x="829858" y="64083"/>
                  </a:moveTo>
                  <a:lnTo>
                    <a:pt x="828455" y="60954"/>
                  </a:lnTo>
                  <a:lnTo>
                    <a:pt x="825180" y="59389"/>
                  </a:lnTo>
                  <a:lnTo>
                    <a:pt x="821906" y="60954"/>
                  </a:lnTo>
                  <a:lnTo>
                    <a:pt x="820035" y="64083"/>
                  </a:lnTo>
                  <a:lnTo>
                    <a:pt x="821906" y="67978"/>
                  </a:lnTo>
                  <a:lnTo>
                    <a:pt x="825180" y="69542"/>
                  </a:lnTo>
                  <a:lnTo>
                    <a:pt x="828455" y="67978"/>
                  </a:lnTo>
                  <a:lnTo>
                    <a:pt x="829858" y="64083"/>
                  </a:lnTo>
                  <a:close/>
                </a:path>
                <a:path w="1179195" h="2745740">
                  <a:moveTo>
                    <a:pt x="862604" y="104697"/>
                  </a:moveTo>
                  <a:lnTo>
                    <a:pt x="860732" y="101567"/>
                  </a:lnTo>
                  <a:lnTo>
                    <a:pt x="857458" y="100003"/>
                  </a:lnTo>
                  <a:lnTo>
                    <a:pt x="853248" y="101567"/>
                  </a:lnTo>
                  <a:lnTo>
                    <a:pt x="852780" y="104697"/>
                  </a:lnTo>
                  <a:lnTo>
                    <a:pt x="853248" y="108592"/>
                  </a:lnTo>
                  <a:lnTo>
                    <a:pt x="857458" y="109391"/>
                  </a:lnTo>
                  <a:lnTo>
                    <a:pt x="860732" y="108592"/>
                  </a:lnTo>
                  <a:lnTo>
                    <a:pt x="862604" y="104697"/>
                  </a:lnTo>
                  <a:close/>
                </a:path>
                <a:path w="1179195" h="2745740">
                  <a:moveTo>
                    <a:pt x="857458" y="100003"/>
                  </a:moveTo>
                  <a:lnTo>
                    <a:pt x="822374" y="52365"/>
                  </a:lnTo>
                </a:path>
                <a:path w="1179195" h="2745740">
                  <a:moveTo>
                    <a:pt x="857458" y="109391"/>
                  </a:moveTo>
                  <a:lnTo>
                    <a:pt x="857458" y="232031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714255" y="3450608"/>
              <a:ext cx="241454" cy="232031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0685524" y="3514691"/>
              <a:ext cx="748665" cy="318135"/>
            </a:xfrm>
            <a:custGeom>
              <a:avLst/>
              <a:gdLst/>
              <a:ahLst/>
              <a:cxnLst/>
              <a:rect l="l" t="t" r="r" b="b"/>
              <a:pathLst>
                <a:path w="748665" h="318135">
                  <a:moveTo>
                    <a:pt x="627773" y="0"/>
                  </a:moveTo>
                  <a:lnTo>
                    <a:pt x="716185" y="0"/>
                  </a:lnTo>
                </a:path>
                <a:path w="748665" h="318135">
                  <a:moveTo>
                    <a:pt x="716185" y="0"/>
                  </a:moveTo>
                  <a:lnTo>
                    <a:pt x="716185" y="182795"/>
                  </a:lnTo>
                </a:path>
                <a:path w="748665" h="318135">
                  <a:moveTo>
                    <a:pt x="748463" y="182795"/>
                  </a:moveTo>
                  <a:lnTo>
                    <a:pt x="377974" y="182795"/>
                  </a:lnTo>
                </a:path>
                <a:path w="748665" h="318135">
                  <a:moveTo>
                    <a:pt x="369086" y="182795"/>
                  </a:moveTo>
                  <a:lnTo>
                    <a:pt x="0" y="182795"/>
                  </a:lnTo>
                </a:path>
                <a:path w="748665" h="318135">
                  <a:moveTo>
                    <a:pt x="589882" y="167948"/>
                  </a:moveTo>
                  <a:lnTo>
                    <a:pt x="578655" y="172642"/>
                  </a:lnTo>
                  <a:lnTo>
                    <a:pt x="574445" y="182795"/>
                  </a:lnTo>
                  <a:lnTo>
                    <a:pt x="578655" y="193748"/>
                  </a:lnTo>
                  <a:lnTo>
                    <a:pt x="589882" y="198441"/>
                  </a:lnTo>
                </a:path>
                <a:path w="748665" h="318135">
                  <a:moveTo>
                    <a:pt x="455627" y="198441"/>
                  </a:moveTo>
                  <a:lnTo>
                    <a:pt x="455627" y="317953"/>
                  </a:lnTo>
                </a:path>
                <a:path w="748665" h="318135">
                  <a:moveTo>
                    <a:pt x="455627" y="167948"/>
                  </a:moveTo>
                  <a:lnTo>
                    <a:pt x="443932" y="172642"/>
                  </a:lnTo>
                  <a:lnTo>
                    <a:pt x="439254" y="182795"/>
                  </a:lnTo>
                  <a:lnTo>
                    <a:pt x="443932" y="193748"/>
                  </a:lnTo>
                  <a:lnTo>
                    <a:pt x="455627" y="198441"/>
                  </a:lnTo>
                </a:path>
                <a:path w="748665" h="318135">
                  <a:moveTo>
                    <a:pt x="217054" y="198441"/>
                  </a:moveTo>
                  <a:lnTo>
                    <a:pt x="217054" y="317953"/>
                  </a:lnTo>
                </a:path>
                <a:path w="748665" h="318135">
                  <a:moveTo>
                    <a:pt x="217054" y="167948"/>
                  </a:moveTo>
                  <a:lnTo>
                    <a:pt x="205359" y="172642"/>
                  </a:lnTo>
                  <a:lnTo>
                    <a:pt x="200681" y="182795"/>
                  </a:lnTo>
                  <a:lnTo>
                    <a:pt x="205359" y="193748"/>
                  </a:lnTo>
                  <a:lnTo>
                    <a:pt x="217054" y="198441"/>
                  </a:lnTo>
                </a:path>
                <a:path w="748665" h="318135">
                  <a:moveTo>
                    <a:pt x="81863" y="198441"/>
                  </a:moveTo>
                  <a:lnTo>
                    <a:pt x="81863" y="317953"/>
                  </a:lnTo>
                </a:path>
                <a:path w="748665" h="318135">
                  <a:moveTo>
                    <a:pt x="81863" y="167948"/>
                  </a:moveTo>
                  <a:lnTo>
                    <a:pt x="71104" y="172642"/>
                  </a:lnTo>
                  <a:lnTo>
                    <a:pt x="65958" y="182795"/>
                  </a:lnTo>
                  <a:lnTo>
                    <a:pt x="71104" y="193748"/>
                  </a:lnTo>
                  <a:lnTo>
                    <a:pt x="81863" y="198441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9" name="object 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1038846" y="3502207"/>
              <a:ext cx="64881" cy="21573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940001" y="3502207"/>
              <a:ext cx="64536" cy="215859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0685524" y="3514691"/>
              <a:ext cx="44450" cy="182880"/>
            </a:xfrm>
            <a:custGeom>
              <a:avLst/>
              <a:gdLst/>
              <a:ahLst/>
              <a:cxnLst/>
              <a:rect l="l" t="t" r="r" b="b"/>
              <a:pathLst>
                <a:path w="44450" h="182879">
                  <a:moveTo>
                    <a:pt x="0" y="0"/>
                  </a:moveTo>
                  <a:lnTo>
                    <a:pt x="44440" y="0"/>
                  </a:lnTo>
                </a:path>
                <a:path w="44450" h="182879">
                  <a:moveTo>
                    <a:pt x="0" y="0"/>
                  </a:moveTo>
                  <a:lnTo>
                    <a:pt x="0" y="182795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10831005" y="3446716"/>
              <a:ext cx="8890" cy="8255"/>
            </a:xfrm>
            <a:custGeom>
              <a:avLst/>
              <a:gdLst/>
              <a:ahLst/>
              <a:cxnLst/>
              <a:rect l="l" t="t" r="r" b="b"/>
              <a:pathLst>
                <a:path w="8890" h="8254">
                  <a:moveTo>
                    <a:pt x="8420" y="3898"/>
                  </a:moveTo>
                  <a:lnTo>
                    <a:pt x="7480" y="774"/>
                  </a:lnTo>
                  <a:lnTo>
                    <a:pt x="4203" y="0"/>
                  </a:lnTo>
                  <a:lnTo>
                    <a:pt x="927" y="774"/>
                  </a:lnTo>
                  <a:lnTo>
                    <a:pt x="0" y="3898"/>
                  </a:lnTo>
                  <a:lnTo>
                    <a:pt x="927" y="7023"/>
                  </a:lnTo>
                  <a:lnTo>
                    <a:pt x="4203" y="7823"/>
                  </a:lnTo>
                  <a:lnTo>
                    <a:pt x="7480" y="7023"/>
                  </a:lnTo>
                  <a:lnTo>
                    <a:pt x="8420" y="389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10409528" y="2218610"/>
              <a:ext cx="1099820" cy="2332355"/>
            </a:xfrm>
            <a:custGeom>
              <a:avLst/>
              <a:gdLst/>
              <a:ahLst/>
              <a:cxnLst/>
              <a:rect l="l" t="t" r="r" b="b"/>
              <a:pathLst>
                <a:path w="1099820" h="2332354">
                  <a:moveTo>
                    <a:pt x="429898" y="1231997"/>
                  </a:moveTo>
                  <a:lnTo>
                    <a:pt x="428963" y="1228868"/>
                  </a:lnTo>
                  <a:lnTo>
                    <a:pt x="425688" y="1228102"/>
                  </a:lnTo>
                  <a:lnTo>
                    <a:pt x="422414" y="1228868"/>
                  </a:lnTo>
                  <a:lnTo>
                    <a:pt x="421478" y="1231997"/>
                  </a:lnTo>
                  <a:lnTo>
                    <a:pt x="422414" y="1235126"/>
                  </a:lnTo>
                  <a:lnTo>
                    <a:pt x="425688" y="1235925"/>
                  </a:lnTo>
                  <a:lnTo>
                    <a:pt x="428963" y="1235126"/>
                  </a:lnTo>
                  <a:lnTo>
                    <a:pt x="429898" y="1231997"/>
                  </a:lnTo>
                  <a:close/>
                </a:path>
                <a:path w="1099820" h="2332354">
                  <a:moveTo>
                    <a:pt x="225942" y="1614034"/>
                  </a:moveTo>
                  <a:lnTo>
                    <a:pt x="1024412" y="1614034"/>
                  </a:lnTo>
                  <a:lnTo>
                    <a:pt x="1024412" y="1175737"/>
                  </a:lnTo>
                  <a:lnTo>
                    <a:pt x="225942" y="1175737"/>
                  </a:lnTo>
                  <a:lnTo>
                    <a:pt x="225942" y="1614034"/>
                  </a:lnTo>
                  <a:close/>
                </a:path>
                <a:path w="1099820" h="2332354">
                  <a:moveTo>
                    <a:pt x="1024459" y="1478876"/>
                  </a:moveTo>
                  <a:lnTo>
                    <a:pt x="1099773" y="1478876"/>
                  </a:lnTo>
                </a:path>
                <a:path w="1099820" h="2332354">
                  <a:moveTo>
                    <a:pt x="1099773" y="1478876"/>
                  </a:moveTo>
                  <a:lnTo>
                    <a:pt x="1099773" y="2332033"/>
                  </a:lnTo>
                </a:path>
                <a:path w="1099820" h="2332354">
                  <a:moveTo>
                    <a:pt x="1099773" y="2332033"/>
                  </a:moveTo>
                  <a:lnTo>
                    <a:pt x="998730" y="2332033"/>
                  </a:lnTo>
                </a:path>
                <a:path w="1099820" h="2332354">
                  <a:moveTo>
                    <a:pt x="865878" y="1614034"/>
                  </a:moveTo>
                  <a:lnTo>
                    <a:pt x="865878" y="1717166"/>
                  </a:lnTo>
                </a:path>
                <a:path w="1099820" h="2332354">
                  <a:moveTo>
                    <a:pt x="731623" y="1614034"/>
                  </a:moveTo>
                  <a:lnTo>
                    <a:pt x="731623" y="1717166"/>
                  </a:lnTo>
                </a:path>
                <a:path w="1099820" h="2332354">
                  <a:moveTo>
                    <a:pt x="493050" y="1614034"/>
                  </a:moveTo>
                  <a:lnTo>
                    <a:pt x="493050" y="1717166"/>
                  </a:lnTo>
                </a:path>
                <a:path w="1099820" h="2332354">
                  <a:moveTo>
                    <a:pt x="357859" y="1614034"/>
                  </a:moveTo>
                  <a:lnTo>
                    <a:pt x="357859" y="1717166"/>
                  </a:lnTo>
                </a:path>
                <a:path w="1099820" h="2332354">
                  <a:moveTo>
                    <a:pt x="225942" y="1231997"/>
                  </a:moveTo>
                  <a:lnTo>
                    <a:pt x="0" y="1231997"/>
                  </a:lnTo>
                </a:path>
                <a:path w="1099820" h="2332354">
                  <a:moveTo>
                    <a:pt x="0" y="1231997"/>
                  </a:moveTo>
                  <a:lnTo>
                    <a:pt x="0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10569042" y="3527183"/>
              <a:ext cx="861694" cy="1043940"/>
            </a:xfrm>
            <a:custGeom>
              <a:avLst/>
              <a:gdLst/>
              <a:ahLst/>
              <a:cxnLst/>
              <a:rect l="l" t="t" r="r" b="b"/>
              <a:pathLst>
                <a:path w="861695" h="1043939">
                  <a:moveTo>
                    <a:pt x="8420" y="149237"/>
                  </a:moveTo>
                  <a:lnTo>
                    <a:pt x="6540" y="148437"/>
                  </a:lnTo>
                  <a:lnTo>
                    <a:pt x="3276" y="149999"/>
                  </a:lnTo>
                  <a:lnTo>
                    <a:pt x="2336" y="150799"/>
                  </a:lnTo>
                  <a:lnTo>
                    <a:pt x="927" y="153936"/>
                  </a:lnTo>
                  <a:lnTo>
                    <a:pt x="1397" y="154698"/>
                  </a:lnTo>
                  <a:lnTo>
                    <a:pt x="4203" y="152361"/>
                  </a:lnTo>
                  <a:lnTo>
                    <a:pt x="6540" y="151561"/>
                  </a:lnTo>
                  <a:lnTo>
                    <a:pt x="8420" y="149237"/>
                  </a:lnTo>
                  <a:close/>
                </a:path>
                <a:path w="861695" h="1043939">
                  <a:moveTo>
                    <a:pt x="14033" y="106260"/>
                  </a:moveTo>
                  <a:lnTo>
                    <a:pt x="12623" y="103924"/>
                  </a:lnTo>
                  <a:lnTo>
                    <a:pt x="8420" y="103924"/>
                  </a:lnTo>
                  <a:lnTo>
                    <a:pt x="8420" y="94538"/>
                  </a:lnTo>
                  <a:lnTo>
                    <a:pt x="13093" y="94538"/>
                  </a:lnTo>
                  <a:lnTo>
                    <a:pt x="12623" y="92214"/>
                  </a:lnTo>
                  <a:lnTo>
                    <a:pt x="8420" y="92214"/>
                  </a:lnTo>
                  <a:lnTo>
                    <a:pt x="8420" y="81254"/>
                  </a:lnTo>
                  <a:lnTo>
                    <a:pt x="4203" y="84391"/>
                  </a:lnTo>
                  <a:lnTo>
                    <a:pt x="7480" y="87515"/>
                  </a:lnTo>
                  <a:lnTo>
                    <a:pt x="7480" y="92214"/>
                  </a:lnTo>
                  <a:lnTo>
                    <a:pt x="3276" y="92214"/>
                  </a:lnTo>
                  <a:lnTo>
                    <a:pt x="2336" y="90652"/>
                  </a:lnTo>
                  <a:lnTo>
                    <a:pt x="927" y="94538"/>
                  </a:lnTo>
                  <a:lnTo>
                    <a:pt x="7480" y="94538"/>
                  </a:lnTo>
                  <a:lnTo>
                    <a:pt x="7480" y="103924"/>
                  </a:lnTo>
                  <a:lnTo>
                    <a:pt x="3276" y="103924"/>
                  </a:lnTo>
                  <a:lnTo>
                    <a:pt x="2336" y="102362"/>
                  </a:lnTo>
                  <a:lnTo>
                    <a:pt x="927" y="106260"/>
                  </a:lnTo>
                  <a:lnTo>
                    <a:pt x="3276" y="105460"/>
                  </a:lnTo>
                  <a:lnTo>
                    <a:pt x="7480" y="105460"/>
                  </a:lnTo>
                  <a:lnTo>
                    <a:pt x="7480" y="117983"/>
                  </a:lnTo>
                  <a:lnTo>
                    <a:pt x="8890" y="116408"/>
                  </a:lnTo>
                  <a:lnTo>
                    <a:pt x="8420" y="116408"/>
                  </a:lnTo>
                  <a:lnTo>
                    <a:pt x="8420" y="105460"/>
                  </a:lnTo>
                  <a:lnTo>
                    <a:pt x="10756" y="105460"/>
                  </a:lnTo>
                  <a:lnTo>
                    <a:pt x="14033" y="106260"/>
                  </a:lnTo>
                  <a:close/>
                </a:path>
                <a:path w="861695" h="1043939">
                  <a:moveTo>
                    <a:pt x="15862" y="133591"/>
                  </a:moveTo>
                  <a:lnTo>
                    <a:pt x="11696" y="133591"/>
                  </a:lnTo>
                  <a:lnTo>
                    <a:pt x="11696" y="127368"/>
                  </a:lnTo>
                  <a:lnTo>
                    <a:pt x="8420" y="129692"/>
                  </a:lnTo>
                  <a:lnTo>
                    <a:pt x="9817" y="131254"/>
                  </a:lnTo>
                  <a:lnTo>
                    <a:pt x="9817" y="133591"/>
                  </a:lnTo>
                  <a:lnTo>
                    <a:pt x="6540" y="133591"/>
                  </a:lnTo>
                  <a:lnTo>
                    <a:pt x="5613" y="132029"/>
                  </a:lnTo>
                  <a:lnTo>
                    <a:pt x="4203" y="135153"/>
                  </a:lnTo>
                  <a:lnTo>
                    <a:pt x="9817" y="135153"/>
                  </a:lnTo>
                  <a:lnTo>
                    <a:pt x="9817" y="140652"/>
                  </a:lnTo>
                  <a:lnTo>
                    <a:pt x="11696" y="139077"/>
                  </a:lnTo>
                  <a:lnTo>
                    <a:pt x="11696" y="135153"/>
                  </a:lnTo>
                  <a:lnTo>
                    <a:pt x="15862" y="135153"/>
                  </a:lnTo>
                  <a:lnTo>
                    <a:pt x="15862" y="133591"/>
                  </a:lnTo>
                  <a:close/>
                </a:path>
                <a:path w="861695" h="1043939">
                  <a:moveTo>
                    <a:pt x="17310" y="139852"/>
                  </a:moveTo>
                  <a:lnTo>
                    <a:pt x="16370" y="135953"/>
                  </a:lnTo>
                  <a:lnTo>
                    <a:pt x="16370" y="126568"/>
                  </a:lnTo>
                  <a:lnTo>
                    <a:pt x="14033" y="128930"/>
                  </a:lnTo>
                  <a:lnTo>
                    <a:pt x="15900" y="131254"/>
                  </a:lnTo>
                  <a:lnTo>
                    <a:pt x="15900" y="141414"/>
                  </a:lnTo>
                  <a:lnTo>
                    <a:pt x="17310" y="139852"/>
                  </a:lnTo>
                  <a:close/>
                </a:path>
                <a:path w="861695" h="1043939">
                  <a:moveTo>
                    <a:pt x="20574" y="225005"/>
                  </a:moveTo>
                  <a:lnTo>
                    <a:pt x="20116" y="223443"/>
                  </a:lnTo>
                  <a:lnTo>
                    <a:pt x="18237" y="223443"/>
                  </a:lnTo>
                  <a:lnTo>
                    <a:pt x="18237" y="217982"/>
                  </a:lnTo>
                  <a:lnTo>
                    <a:pt x="18237" y="205460"/>
                  </a:lnTo>
                  <a:lnTo>
                    <a:pt x="17310" y="205460"/>
                  </a:lnTo>
                  <a:lnTo>
                    <a:pt x="17310" y="207822"/>
                  </a:lnTo>
                  <a:lnTo>
                    <a:pt x="17310" y="211721"/>
                  </a:lnTo>
                  <a:lnTo>
                    <a:pt x="17310" y="213283"/>
                  </a:lnTo>
                  <a:lnTo>
                    <a:pt x="17310" y="217182"/>
                  </a:lnTo>
                  <a:lnTo>
                    <a:pt x="17310" y="219544"/>
                  </a:lnTo>
                  <a:lnTo>
                    <a:pt x="17310" y="223443"/>
                  </a:lnTo>
                  <a:lnTo>
                    <a:pt x="10756" y="223443"/>
                  </a:lnTo>
                  <a:lnTo>
                    <a:pt x="10756" y="219544"/>
                  </a:lnTo>
                  <a:lnTo>
                    <a:pt x="17310" y="219544"/>
                  </a:lnTo>
                  <a:lnTo>
                    <a:pt x="17310" y="217182"/>
                  </a:lnTo>
                  <a:lnTo>
                    <a:pt x="10756" y="217182"/>
                  </a:lnTo>
                  <a:lnTo>
                    <a:pt x="10756" y="213283"/>
                  </a:lnTo>
                  <a:lnTo>
                    <a:pt x="17310" y="213283"/>
                  </a:lnTo>
                  <a:lnTo>
                    <a:pt x="17310" y="211721"/>
                  </a:lnTo>
                  <a:lnTo>
                    <a:pt x="10756" y="211721"/>
                  </a:lnTo>
                  <a:lnTo>
                    <a:pt x="10756" y="207822"/>
                  </a:lnTo>
                  <a:lnTo>
                    <a:pt x="17310" y="207822"/>
                  </a:lnTo>
                  <a:lnTo>
                    <a:pt x="17310" y="205460"/>
                  </a:lnTo>
                  <a:lnTo>
                    <a:pt x="10756" y="205460"/>
                  </a:lnTo>
                  <a:lnTo>
                    <a:pt x="9817" y="204698"/>
                  </a:lnTo>
                  <a:lnTo>
                    <a:pt x="7480" y="207022"/>
                  </a:lnTo>
                  <a:lnTo>
                    <a:pt x="8890" y="207822"/>
                  </a:lnTo>
                  <a:lnTo>
                    <a:pt x="8890" y="211721"/>
                  </a:lnTo>
                  <a:lnTo>
                    <a:pt x="4673" y="211721"/>
                  </a:lnTo>
                  <a:lnTo>
                    <a:pt x="4673" y="203136"/>
                  </a:lnTo>
                  <a:lnTo>
                    <a:pt x="1397" y="205460"/>
                  </a:lnTo>
                  <a:lnTo>
                    <a:pt x="4203" y="207822"/>
                  </a:lnTo>
                  <a:lnTo>
                    <a:pt x="4203" y="226568"/>
                  </a:lnTo>
                  <a:lnTo>
                    <a:pt x="4673" y="225806"/>
                  </a:lnTo>
                  <a:lnTo>
                    <a:pt x="4673" y="219544"/>
                  </a:lnTo>
                  <a:lnTo>
                    <a:pt x="8851" y="219544"/>
                  </a:lnTo>
                  <a:lnTo>
                    <a:pt x="8851" y="217208"/>
                  </a:lnTo>
                  <a:lnTo>
                    <a:pt x="4673" y="217208"/>
                  </a:lnTo>
                  <a:lnTo>
                    <a:pt x="4673" y="213283"/>
                  </a:lnTo>
                  <a:lnTo>
                    <a:pt x="8890" y="213283"/>
                  </a:lnTo>
                  <a:lnTo>
                    <a:pt x="8890" y="222669"/>
                  </a:lnTo>
                  <a:lnTo>
                    <a:pt x="7480" y="225005"/>
                  </a:lnTo>
                  <a:lnTo>
                    <a:pt x="9817" y="225005"/>
                  </a:lnTo>
                  <a:lnTo>
                    <a:pt x="17310" y="225005"/>
                  </a:lnTo>
                  <a:lnTo>
                    <a:pt x="20574" y="225005"/>
                  </a:lnTo>
                  <a:close/>
                </a:path>
                <a:path w="861695" h="1043939">
                  <a:moveTo>
                    <a:pt x="33210" y="139077"/>
                  </a:moveTo>
                  <a:lnTo>
                    <a:pt x="31800" y="136715"/>
                  </a:lnTo>
                  <a:lnTo>
                    <a:pt x="29933" y="136715"/>
                  </a:lnTo>
                  <a:lnTo>
                    <a:pt x="29933" y="132029"/>
                  </a:lnTo>
                  <a:lnTo>
                    <a:pt x="31800" y="132029"/>
                  </a:lnTo>
                  <a:lnTo>
                    <a:pt x="30873" y="129692"/>
                  </a:lnTo>
                  <a:lnTo>
                    <a:pt x="28067" y="129692"/>
                  </a:lnTo>
                  <a:lnTo>
                    <a:pt x="28067" y="132029"/>
                  </a:lnTo>
                  <a:lnTo>
                    <a:pt x="28067" y="136715"/>
                  </a:lnTo>
                  <a:lnTo>
                    <a:pt x="22453" y="136715"/>
                  </a:lnTo>
                  <a:lnTo>
                    <a:pt x="22453" y="132029"/>
                  </a:lnTo>
                  <a:lnTo>
                    <a:pt x="28067" y="132029"/>
                  </a:lnTo>
                  <a:lnTo>
                    <a:pt x="28067" y="129692"/>
                  </a:lnTo>
                  <a:lnTo>
                    <a:pt x="22453" y="129692"/>
                  </a:lnTo>
                  <a:lnTo>
                    <a:pt x="21513" y="128930"/>
                  </a:lnTo>
                  <a:lnTo>
                    <a:pt x="20116" y="130467"/>
                  </a:lnTo>
                  <a:lnTo>
                    <a:pt x="20574" y="132029"/>
                  </a:lnTo>
                  <a:lnTo>
                    <a:pt x="20574" y="136715"/>
                  </a:lnTo>
                  <a:lnTo>
                    <a:pt x="19177" y="139077"/>
                  </a:lnTo>
                  <a:lnTo>
                    <a:pt x="23380" y="139077"/>
                  </a:lnTo>
                  <a:lnTo>
                    <a:pt x="26657" y="138290"/>
                  </a:lnTo>
                  <a:lnTo>
                    <a:pt x="28994" y="139077"/>
                  </a:lnTo>
                  <a:lnTo>
                    <a:pt x="33210" y="139077"/>
                  </a:lnTo>
                  <a:close/>
                </a:path>
                <a:path w="861695" h="1043939">
                  <a:moveTo>
                    <a:pt x="35547" y="151561"/>
                  </a:moveTo>
                  <a:lnTo>
                    <a:pt x="35077" y="150799"/>
                  </a:lnTo>
                  <a:lnTo>
                    <a:pt x="33210" y="149999"/>
                  </a:lnTo>
                  <a:lnTo>
                    <a:pt x="29933" y="147675"/>
                  </a:lnTo>
                  <a:lnTo>
                    <a:pt x="26657" y="145313"/>
                  </a:lnTo>
                  <a:lnTo>
                    <a:pt x="25730" y="145313"/>
                  </a:lnTo>
                  <a:lnTo>
                    <a:pt x="30873" y="150799"/>
                  </a:lnTo>
                  <a:lnTo>
                    <a:pt x="15900" y="150799"/>
                  </a:lnTo>
                  <a:lnTo>
                    <a:pt x="14033" y="148437"/>
                  </a:lnTo>
                  <a:lnTo>
                    <a:pt x="12623" y="150799"/>
                  </a:lnTo>
                  <a:lnTo>
                    <a:pt x="14033" y="152361"/>
                  </a:lnTo>
                  <a:lnTo>
                    <a:pt x="14033" y="158597"/>
                  </a:lnTo>
                  <a:lnTo>
                    <a:pt x="14960" y="157022"/>
                  </a:lnTo>
                  <a:lnTo>
                    <a:pt x="14960" y="152361"/>
                  </a:lnTo>
                  <a:lnTo>
                    <a:pt x="30873" y="152361"/>
                  </a:lnTo>
                  <a:lnTo>
                    <a:pt x="33210" y="153136"/>
                  </a:lnTo>
                  <a:lnTo>
                    <a:pt x="35547" y="151561"/>
                  </a:lnTo>
                  <a:close/>
                </a:path>
                <a:path w="861695" h="1043939">
                  <a:moveTo>
                    <a:pt x="38354" y="166420"/>
                  </a:moveTo>
                  <a:lnTo>
                    <a:pt x="37414" y="164084"/>
                  </a:lnTo>
                  <a:lnTo>
                    <a:pt x="35547" y="161721"/>
                  </a:lnTo>
                  <a:lnTo>
                    <a:pt x="35077" y="162521"/>
                  </a:lnTo>
                  <a:lnTo>
                    <a:pt x="32270" y="164084"/>
                  </a:lnTo>
                  <a:lnTo>
                    <a:pt x="27597" y="164084"/>
                  </a:lnTo>
                  <a:lnTo>
                    <a:pt x="27597" y="164846"/>
                  </a:lnTo>
                  <a:lnTo>
                    <a:pt x="34150" y="164846"/>
                  </a:lnTo>
                  <a:lnTo>
                    <a:pt x="35547" y="167182"/>
                  </a:lnTo>
                  <a:lnTo>
                    <a:pt x="35547" y="172669"/>
                  </a:lnTo>
                  <a:lnTo>
                    <a:pt x="35547" y="174244"/>
                  </a:lnTo>
                  <a:lnTo>
                    <a:pt x="33210" y="175806"/>
                  </a:lnTo>
                  <a:lnTo>
                    <a:pt x="20116" y="175806"/>
                  </a:lnTo>
                  <a:lnTo>
                    <a:pt x="19177" y="162521"/>
                  </a:lnTo>
                  <a:lnTo>
                    <a:pt x="15900" y="165646"/>
                  </a:lnTo>
                  <a:lnTo>
                    <a:pt x="18237" y="167182"/>
                  </a:lnTo>
                  <a:lnTo>
                    <a:pt x="19177" y="175806"/>
                  </a:lnTo>
                  <a:lnTo>
                    <a:pt x="5613" y="175806"/>
                  </a:lnTo>
                  <a:lnTo>
                    <a:pt x="4673" y="171869"/>
                  </a:lnTo>
                  <a:lnTo>
                    <a:pt x="4203" y="168744"/>
                  </a:lnTo>
                  <a:lnTo>
                    <a:pt x="4203" y="166420"/>
                  </a:lnTo>
                  <a:lnTo>
                    <a:pt x="927" y="169545"/>
                  </a:lnTo>
                  <a:lnTo>
                    <a:pt x="1397" y="169545"/>
                  </a:lnTo>
                  <a:lnTo>
                    <a:pt x="2336" y="171869"/>
                  </a:lnTo>
                  <a:lnTo>
                    <a:pt x="4203" y="175806"/>
                  </a:lnTo>
                  <a:lnTo>
                    <a:pt x="4673" y="178930"/>
                  </a:lnTo>
                  <a:lnTo>
                    <a:pt x="5613" y="182029"/>
                  </a:lnTo>
                  <a:lnTo>
                    <a:pt x="6540" y="185153"/>
                  </a:lnTo>
                  <a:lnTo>
                    <a:pt x="7480" y="185153"/>
                  </a:lnTo>
                  <a:lnTo>
                    <a:pt x="7480" y="183591"/>
                  </a:lnTo>
                  <a:lnTo>
                    <a:pt x="5613" y="177368"/>
                  </a:lnTo>
                  <a:lnTo>
                    <a:pt x="19177" y="177368"/>
                  </a:lnTo>
                  <a:lnTo>
                    <a:pt x="20116" y="187515"/>
                  </a:lnTo>
                  <a:lnTo>
                    <a:pt x="21513" y="185953"/>
                  </a:lnTo>
                  <a:lnTo>
                    <a:pt x="20574" y="184391"/>
                  </a:lnTo>
                  <a:lnTo>
                    <a:pt x="20116" y="177368"/>
                  </a:lnTo>
                  <a:lnTo>
                    <a:pt x="35077" y="177368"/>
                  </a:lnTo>
                  <a:lnTo>
                    <a:pt x="37414" y="176568"/>
                  </a:lnTo>
                  <a:lnTo>
                    <a:pt x="38354" y="174244"/>
                  </a:lnTo>
                  <a:lnTo>
                    <a:pt x="38354" y="166420"/>
                  </a:lnTo>
                  <a:close/>
                </a:path>
                <a:path w="861695" h="1043939">
                  <a:moveTo>
                    <a:pt x="39293" y="230466"/>
                  </a:moveTo>
                  <a:lnTo>
                    <a:pt x="37414" y="228930"/>
                  </a:lnTo>
                  <a:lnTo>
                    <a:pt x="34150" y="228130"/>
                  </a:lnTo>
                  <a:lnTo>
                    <a:pt x="21513" y="228130"/>
                  </a:lnTo>
                  <a:lnTo>
                    <a:pt x="21513" y="229704"/>
                  </a:lnTo>
                  <a:lnTo>
                    <a:pt x="21513" y="235153"/>
                  </a:lnTo>
                  <a:lnTo>
                    <a:pt x="12623" y="235153"/>
                  </a:lnTo>
                  <a:lnTo>
                    <a:pt x="12623" y="229704"/>
                  </a:lnTo>
                  <a:lnTo>
                    <a:pt x="21513" y="229704"/>
                  </a:lnTo>
                  <a:lnTo>
                    <a:pt x="21513" y="228130"/>
                  </a:lnTo>
                  <a:lnTo>
                    <a:pt x="11696" y="228130"/>
                  </a:lnTo>
                  <a:lnTo>
                    <a:pt x="11696" y="229704"/>
                  </a:lnTo>
                  <a:lnTo>
                    <a:pt x="11696" y="235153"/>
                  </a:lnTo>
                  <a:lnTo>
                    <a:pt x="4203" y="235153"/>
                  </a:lnTo>
                  <a:lnTo>
                    <a:pt x="4203" y="229704"/>
                  </a:lnTo>
                  <a:lnTo>
                    <a:pt x="11696" y="229704"/>
                  </a:lnTo>
                  <a:lnTo>
                    <a:pt x="11696" y="228130"/>
                  </a:lnTo>
                  <a:lnTo>
                    <a:pt x="4203" y="228130"/>
                  </a:lnTo>
                  <a:lnTo>
                    <a:pt x="3276" y="226568"/>
                  </a:lnTo>
                  <a:lnTo>
                    <a:pt x="1397" y="228930"/>
                  </a:lnTo>
                  <a:lnTo>
                    <a:pt x="2336" y="230466"/>
                  </a:lnTo>
                  <a:lnTo>
                    <a:pt x="2336" y="235153"/>
                  </a:lnTo>
                  <a:lnTo>
                    <a:pt x="1397" y="236728"/>
                  </a:lnTo>
                  <a:lnTo>
                    <a:pt x="21513" y="236728"/>
                  </a:lnTo>
                  <a:lnTo>
                    <a:pt x="26657" y="236728"/>
                  </a:lnTo>
                  <a:lnTo>
                    <a:pt x="28994" y="237528"/>
                  </a:lnTo>
                  <a:lnTo>
                    <a:pt x="32270" y="237528"/>
                  </a:lnTo>
                  <a:lnTo>
                    <a:pt x="32270" y="238290"/>
                  </a:lnTo>
                  <a:lnTo>
                    <a:pt x="35077" y="239090"/>
                  </a:lnTo>
                  <a:lnTo>
                    <a:pt x="39293" y="239852"/>
                  </a:lnTo>
                  <a:lnTo>
                    <a:pt x="37414" y="238290"/>
                  </a:lnTo>
                  <a:lnTo>
                    <a:pt x="34150" y="236728"/>
                  </a:lnTo>
                  <a:lnTo>
                    <a:pt x="30873" y="235953"/>
                  </a:lnTo>
                  <a:lnTo>
                    <a:pt x="28994" y="235153"/>
                  </a:lnTo>
                  <a:lnTo>
                    <a:pt x="22453" y="235153"/>
                  </a:lnTo>
                  <a:lnTo>
                    <a:pt x="22453" y="229704"/>
                  </a:lnTo>
                  <a:lnTo>
                    <a:pt x="33210" y="229704"/>
                  </a:lnTo>
                  <a:lnTo>
                    <a:pt x="35077" y="230466"/>
                  </a:lnTo>
                  <a:lnTo>
                    <a:pt x="35077" y="231267"/>
                  </a:lnTo>
                  <a:lnTo>
                    <a:pt x="35077" y="235153"/>
                  </a:lnTo>
                  <a:lnTo>
                    <a:pt x="35547" y="235153"/>
                  </a:lnTo>
                  <a:lnTo>
                    <a:pt x="36487" y="232029"/>
                  </a:lnTo>
                  <a:lnTo>
                    <a:pt x="39293" y="231267"/>
                  </a:lnTo>
                  <a:lnTo>
                    <a:pt x="39293" y="230466"/>
                  </a:lnTo>
                  <a:close/>
                </a:path>
                <a:path w="861695" h="1043939">
                  <a:moveTo>
                    <a:pt x="39293" y="205460"/>
                  </a:moveTo>
                  <a:lnTo>
                    <a:pt x="37414" y="205460"/>
                  </a:lnTo>
                  <a:lnTo>
                    <a:pt x="35077" y="207022"/>
                  </a:lnTo>
                  <a:lnTo>
                    <a:pt x="34150" y="209397"/>
                  </a:lnTo>
                  <a:lnTo>
                    <a:pt x="33210" y="213283"/>
                  </a:lnTo>
                  <a:lnTo>
                    <a:pt x="32270" y="212775"/>
                  </a:lnTo>
                  <a:lnTo>
                    <a:pt x="32270" y="214845"/>
                  </a:lnTo>
                  <a:lnTo>
                    <a:pt x="32270" y="215646"/>
                  </a:lnTo>
                  <a:lnTo>
                    <a:pt x="31800" y="217982"/>
                  </a:lnTo>
                  <a:lnTo>
                    <a:pt x="30873" y="221881"/>
                  </a:lnTo>
                  <a:lnTo>
                    <a:pt x="28067" y="220306"/>
                  </a:lnTo>
                  <a:lnTo>
                    <a:pt x="25730" y="217982"/>
                  </a:lnTo>
                  <a:lnTo>
                    <a:pt x="25730" y="211721"/>
                  </a:lnTo>
                  <a:lnTo>
                    <a:pt x="26657" y="212521"/>
                  </a:lnTo>
                  <a:lnTo>
                    <a:pt x="29933" y="213283"/>
                  </a:lnTo>
                  <a:lnTo>
                    <a:pt x="32270" y="214845"/>
                  </a:lnTo>
                  <a:lnTo>
                    <a:pt x="32270" y="212775"/>
                  </a:lnTo>
                  <a:lnTo>
                    <a:pt x="28994" y="210959"/>
                  </a:lnTo>
                  <a:lnTo>
                    <a:pt x="25730" y="209397"/>
                  </a:lnTo>
                  <a:lnTo>
                    <a:pt x="25730" y="202374"/>
                  </a:lnTo>
                  <a:lnTo>
                    <a:pt x="22453" y="205460"/>
                  </a:lnTo>
                  <a:lnTo>
                    <a:pt x="23850" y="207822"/>
                  </a:lnTo>
                  <a:lnTo>
                    <a:pt x="23850" y="217982"/>
                  </a:lnTo>
                  <a:lnTo>
                    <a:pt x="22453" y="217182"/>
                  </a:lnTo>
                  <a:lnTo>
                    <a:pt x="20574" y="215646"/>
                  </a:lnTo>
                  <a:lnTo>
                    <a:pt x="18237" y="217982"/>
                  </a:lnTo>
                  <a:lnTo>
                    <a:pt x="21513" y="218744"/>
                  </a:lnTo>
                  <a:lnTo>
                    <a:pt x="23850" y="220306"/>
                  </a:lnTo>
                  <a:lnTo>
                    <a:pt x="23850" y="227368"/>
                  </a:lnTo>
                  <a:lnTo>
                    <a:pt x="25730" y="225806"/>
                  </a:lnTo>
                  <a:lnTo>
                    <a:pt x="25730" y="220306"/>
                  </a:lnTo>
                  <a:lnTo>
                    <a:pt x="28994" y="222669"/>
                  </a:lnTo>
                  <a:lnTo>
                    <a:pt x="30873" y="223443"/>
                  </a:lnTo>
                  <a:lnTo>
                    <a:pt x="31800" y="221881"/>
                  </a:lnTo>
                  <a:lnTo>
                    <a:pt x="32270" y="218744"/>
                  </a:lnTo>
                  <a:lnTo>
                    <a:pt x="33210" y="216420"/>
                  </a:lnTo>
                  <a:lnTo>
                    <a:pt x="35547" y="218744"/>
                  </a:lnTo>
                  <a:lnTo>
                    <a:pt x="36487" y="221881"/>
                  </a:lnTo>
                  <a:lnTo>
                    <a:pt x="37414" y="222669"/>
                  </a:lnTo>
                  <a:lnTo>
                    <a:pt x="39293" y="228930"/>
                  </a:lnTo>
                  <a:lnTo>
                    <a:pt x="39293" y="225005"/>
                  </a:lnTo>
                  <a:lnTo>
                    <a:pt x="38354" y="222669"/>
                  </a:lnTo>
                  <a:lnTo>
                    <a:pt x="37414" y="219544"/>
                  </a:lnTo>
                  <a:lnTo>
                    <a:pt x="34150" y="214083"/>
                  </a:lnTo>
                  <a:lnTo>
                    <a:pt x="35077" y="212521"/>
                  </a:lnTo>
                  <a:lnTo>
                    <a:pt x="36487" y="209397"/>
                  </a:lnTo>
                  <a:lnTo>
                    <a:pt x="38354" y="207822"/>
                  </a:lnTo>
                  <a:lnTo>
                    <a:pt x="39293" y="205460"/>
                  </a:lnTo>
                  <a:close/>
                </a:path>
                <a:path w="861695" h="1043939">
                  <a:moveTo>
                    <a:pt x="39293" y="193751"/>
                  </a:moveTo>
                  <a:lnTo>
                    <a:pt x="38354" y="192176"/>
                  </a:lnTo>
                  <a:lnTo>
                    <a:pt x="36487" y="190652"/>
                  </a:lnTo>
                  <a:lnTo>
                    <a:pt x="34150" y="189852"/>
                  </a:lnTo>
                  <a:lnTo>
                    <a:pt x="20116" y="189852"/>
                  </a:lnTo>
                  <a:lnTo>
                    <a:pt x="17310" y="184391"/>
                  </a:lnTo>
                  <a:lnTo>
                    <a:pt x="16370" y="184391"/>
                  </a:lnTo>
                  <a:lnTo>
                    <a:pt x="18237" y="189852"/>
                  </a:lnTo>
                  <a:lnTo>
                    <a:pt x="10756" y="189852"/>
                  </a:lnTo>
                  <a:lnTo>
                    <a:pt x="10756" y="184391"/>
                  </a:lnTo>
                  <a:lnTo>
                    <a:pt x="7480" y="186728"/>
                  </a:lnTo>
                  <a:lnTo>
                    <a:pt x="9817" y="188290"/>
                  </a:lnTo>
                  <a:lnTo>
                    <a:pt x="9817" y="189852"/>
                  </a:lnTo>
                  <a:lnTo>
                    <a:pt x="3276" y="189852"/>
                  </a:lnTo>
                  <a:lnTo>
                    <a:pt x="1397" y="188290"/>
                  </a:lnTo>
                  <a:lnTo>
                    <a:pt x="0" y="192176"/>
                  </a:lnTo>
                  <a:lnTo>
                    <a:pt x="9817" y="192176"/>
                  </a:lnTo>
                  <a:lnTo>
                    <a:pt x="9817" y="199237"/>
                  </a:lnTo>
                  <a:lnTo>
                    <a:pt x="10756" y="197675"/>
                  </a:lnTo>
                  <a:lnTo>
                    <a:pt x="10756" y="192176"/>
                  </a:lnTo>
                  <a:lnTo>
                    <a:pt x="19177" y="192176"/>
                  </a:lnTo>
                  <a:lnTo>
                    <a:pt x="20116" y="193751"/>
                  </a:lnTo>
                  <a:lnTo>
                    <a:pt x="20574" y="196875"/>
                  </a:lnTo>
                  <a:lnTo>
                    <a:pt x="21513" y="199237"/>
                  </a:lnTo>
                  <a:lnTo>
                    <a:pt x="23850" y="197675"/>
                  </a:lnTo>
                  <a:lnTo>
                    <a:pt x="20574" y="192176"/>
                  </a:lnTo>
                  <a:lnTo>
                    <a:pt x="33210" y="192176"/>
                  </a:lnTo>
                  <a:lnTo>
                    <a:pt x="35077" y="192976"/>
                  </a:lnTo>
                  <a:lnTo>
                    <a:pt x="35077" y="194551"/>
                  </a:lnTo>
                  <a:lnTo>
                    <a:pt x="35077" y="197675"/>
                  </a:lnTo>
                  <a:lnTo>
                    <a:pt x="35547" y="197675"/>
                  </a:lnTo>
                  <a:lnTo>
                    <a:pt x="37414" y="194551"/>
                  </a:lnTo>
                  <a:lnTo>
                    <a:pt x="39293" y="193751"/>
                  </a:lnTo>
                  <a:close/>
                </a:path>
                <a:path w="861695" h="1043939">
                  <a:moveTo>
                    <a:pt x="39293" y="127368"/>
                  </a:moveTo>
                  <a:lnTo>
                    <a:pt x="37414" y="125006"/>
                  </a:lnTo>
                  <a:lnTo>
                    <a:pt x="35077" y="124231"/>
                  </a:lnTo>
                  <a:lnTo>
                    <a:pt x="4673" y="124231"/>
                  </a:lnTo>
                  <a:lnTo>
                    <a:pt x="4203" y="123444"/>
                  </a:lnTo>
                  <a:lnTo>
                    <a:pt x="1397" y="125006"/>
                  </a:lnTo>
                  <a:lnTo>
                    <a:pt x="3276" y="126568"/>
                  </a:lnTo>
                  <a:lnTo>
                    <a:pt x="3276" y="141414"/>
                  </a:lnTo>
                  <a:lnTo>
                    <a:pt x="1397" y="143738"/>
                  </a:lnTo>
                  <a:lnTo>
                    <a:pt x="3276" y="143738"/>
                  </a:lnTo>
                  <a:lnTo>
                    <a:pt x="26657" y="143738"/>
                  </a:lnTo>
                  <a:lnTo>
                    <a:pt x="29933" y="144538"/>
                  </a:lnTo>
                  <a:lnTo>
                    <a:pt x="32270" y="145313"/>
                  </a:lnTo>
                  <a:lnTo>
                    <a:pt x="35547" y="146875"/>
                  </a:lnTo>
                  <a:lnTo>
                    <a:pt x="38354" y="148437"/>
                  </a:lnTo>
                  <a:lnTo>
                    <a:pt x="39293" y="148437"/>
                  </a:lnTo>
                  <a:lnTo>
                    <a:pt x="37414" y="146875"/>
                  </a:lnTo>
                  <a:lnTo>
                    <a:pt x="35077" y="144538"/>
                  </a:lnTo>
                  <a:lnTo>
                    <a:pt x="32270" y="143738"/>
                  </a:lnTo>
                  <a:lnTo>
                    <a:pt x="22453" y="141414"/>
                  </a:lnTo>
                  <a:lnTo>
                    <a:pt x="15900" y="141414"/>
                  </a:lnTo>
                  <a:lnTo>
                    <a:pt x="4203" y="141414"/>
                  </a:lnTo>
                  <a:lnTo>
                    <a:pt x="4203" y="135153"/>
                  </a:lnTo>
                  <a:lnTo>
                    <a:pt x="4203" y="126568"/>
                  </a:lnTo>
                  <a:lnTo>
                    <a:pt x="16370" y="126568"/>
                  </a:lnTo>
                  <a:lnTo>
                    <a:pt x="34150" y="126568"/>
                  </a:lnTo>
                  <a:lnTo>
                    <a:pt x="35547" y="127368"/>
                  </a:lnTo>
                  <a:lnTo>
                    <a:pt x="35547" y="128930"/>
                  </a:lnTo>
                  <a:lnTo>
                    <a:pt x="35077" y="132829"/>
                  </a:lnTo>
                  <a:lnTo>
                    <a:pt x="35547" y="132829"/>
                  </a:lnTo>
                  <a:lnTo>
                    <a:pt x="35547" y="132029"/>
                  </a:lnTo>
                  <a:lnTo>
                    <a:pt x="37414" y="128930"/>
                  </a:lnTo>
                  <a:lnTo>
                    <a:pt x="39293" y="127368"/>
                  </a:lnTo>
                  <a:close/>
                </a:path>
                <a:path w="861695" h="1043939">
                  <a:moveTo>
                    <a:pt x="39293" y="103136"/>
                  </a:moveTo>
                  <a:lnTo>
                    <a:pt x="38354" y="99999"/>
                  </a:lnTo>
                  <a:lnTo>
                    <a:pt x="35547" y="99999"/>
                  </a:lnTo>
                  <a:lnTo>
                    <a:pt x="32270" y="100799"/>
                  </a:lnTo>
                  <a:lnTo>
                    <a:pt x="16370" y="100799"/>
                  </a:lnTo>
                  <a:lnTo>
                    <a:pt x="16370" y="89077"/>
                  </a:lnTo>
                  <a:lnTo>
                    <a:pt x="28067" y="89077"/>
                  </a:lnTo>
                  <a:lnTo>
                    <a:pt x="29933" y="90652"/>
                  </a:lnTo>
                  <a:lnTo>
                    <a:pt x="28994" y="92214"/>
                  </a:lnTo>
                  <a:lnTo>
                    <a:pt x="28994" y="96100"/>
                  </a:lnTo>
                  <a:lnTo>
                    <a:pt x="29933" y="96100"/>
                  </a:lnTo>
                  <a:lnTo>
                    <a:pt x="29933" y="94538"/>
                  </a:lnTo>
                  <a:lnTo>
                    <a:pt x="31800" y="92214"/>
                  </a:lnTo>
                  <a:lnTo>
                    <a:pt x="34150" y="90652"/>
                  </a:lnTo>
                  <a:lnTo>
                    <a:pt x="32969" y="89077"/>
                  </a:lnTo>
                  <a:lnTo>
                    <a:pt x="31800" y="87515"/>
                  </a:lnTo>
                  <a:lnTo>
                    <a:pt x="28994" y="86715"/>
                  </a:lnTo>
                  <a:lnTo>
                    <a:pt x="17310" y="86715"/>
                  </a:lnTo>
                  <a:lnTo>
                    <a:pt x="15900" y="85953"/>
                  </a:lnTo>
                  <a:lnTo>
                    <a:pt x="14033" y="88277"/>
                  </a:lnTo>
                  <a:lnTo>
                    <a:pt x="15900" y="89852"/>
                  </a:lnTo>
                  <a:lnTo>
                    <a:pt x="15900" y="114846"/>
                  </a:lnTo>
                  <a:lnTo>
                    <a:pt x="17310" y="113284"/>
                  </a:lnTo>
                  <a:lnTo>
                    <a:pt x="16370" y="112522"/>
                  </a:lnTo>
                  <a:lnTo>
                    <a:pt x="16370" y="102362"/>
                  </a:lnTo>
                  <a:lnTo>
                    <a:pt x="35547" y="102362"/>
                  </a:lnTo>
                  <a:lnTo>
                    <a:pt x="39293" y="103136"/>
                  </a:lnTo>
                  <a:close/>
                </a:path>
                <a:path w="861695" h="1043939">
                  <a:moveTo>
                    <a:pt x="39293" y="53924"/>
                  </a:moveTo>
                  <a:lnTo>
                    <a:pt x="38354" y="51562"/>
                  </a:lnTo>
                  <a:lnTo>
                    <a:pt x="18237" y="51562"/>
                  </a:lnTo>
                  <a:lnTo>
                    <a:pt x="18237" y="40640"/>
                  </a:lnTo>
                  <a:lnTo>
                    <a:pt x="14960" y="43738"/>
                  </a:lnTo>
                  <a:lnTo>
                    <a:pt x="17310" y="46101"/>
                  </a:lnTo>
                  <a:lnTo>
                    <a:pt x="17310" y="51562"/>
                  </a:lnTo>
                  <a:lnTo>
                    <a:pt x="17310" y="53924"/>
                  </a:lnTo>
                  <a:lnTo>
                    <a:pt x="17310" y="63284"/>
                  </a:lnTo>
                  <a:lnTo>
                    <a:pt x="4673" y="63284"/>
                  </a:lnTo>
                  <a:lnTo>
                    <a:pt x="4673" y="53924"/>
                  </a:lnTo>
                  <a:lnTo>
                    <a:pt x="17310" y="53924"/>
                  </a:lnTo>
                  <a:lnTo>
                    <a:pt x="17310" y="51562"/>
                  </a:lnTo>
                  <a:lnTo>
                    <a:pt x="4673" y="51562"/>
                  </a:lnTo>
                  <a:lnTo>
                    <a:pt x="4673" y="42214"/>
                  </a:lnTo>
                  <a:lnTo>
                    <a:pt x="1397" y="45300"/>
                  </a:lnTo>
                  <a:lnTo>
                    <a:pt x="4203" y="47675"/>
                  </a:lnTo>
                  <a:lnTo>
                    <a:pt x="4203" y="75006"/>
                  </a:lnTo>
                  <a:lnTo>
                    <a:pt x="4673" y="73431"/>
                  </a:lnTo>
                  <a:lnTo>
                    <a:pt x="4673" y="65646"/>
                  </a:lnTo>
                  <a:lnTo>
                    <a:pt x="17310" y="65646"/>
                  </a:lnTo>
                  <a:lnTo>
                    <a:pt x="17310" y="77368"/>
                  </a:lnTo>
                  <a:lnTo>
                    <a:pt x="19177" y="75793"/>
                  </a:lnTo>
                  <a:lnTo>
                    <a:pt x="18237" y="71869"/>
                  </a:lnTo>
                  <a:lnTo>
                    <a:pt x="18237" y="65646"/>
                  </a:lnTo>
                  <a:lnTo>
                    <a:pt x="20574" y="66408"/>
                  </a:lnTo>
                  <a:lnTo>
                    <a:pt x="23850" y="66408"/>
                  </a:lnTo>
                  <a:lnTo>
                    <a:pt x="27597" y="67208"/>
                  </a:lnTo>
                  <a:lnTo>
                    <a:pt x="30873" y="68745"/>
                  </a:lnTo>
                  <a:lnTo>
                    <a:pt x="31800" y="69545"/>
                  </a:lnTo>
                  <a:lnTo>
                    <a:pt x="34150" y="71107"/>
                  </a:lnTo>
                  <a:lnTo>
                    <a:pt x="36487" y="73431"/>
                  </a:lnTo>
                  <a:lnTo>
                    <a:pt x="39293" y="76568"/>
                  </a:lnTo>
                  <a:lnTo>
                    <a:pt x="37414" y="73431"/>
                  </a:lnTo>
                  <a:lnTo>
                    <a:pt x="18237" y="63284"/>
                  </a:lnTo>
                  <a:lnTo>
                    <a:pt x="18237" y="53924"/>
                  </a:lnTo>
                  <a:lnTo>
                    <a:pt x="39293" y="53924"/>
                  </a:lnTo>
                  <a:close/>
                </a:path>
                <a:path w="861695" h="1043939">
                  <a:moveTo>
                    <a:pt x="39293" y="3124"/>
                  </a:moveTo>
                  <a:lnTo>
                    <a:pt x="38354" y="3124"/>
                  </a:lnTo>
                  <a:lnTo>
                    <a:pt x="36487" y="0"/>
                  </a:lnTo>
                  <a:lnTo>
                    <a:pt x="35547" y="1562"/>
                  </a:lnTo>
                  <a:lnTo>
                    <a:pt x="34150" y="5486"/>
                  </a:lnTo>
                  <a:lnTo>
                    <a:pt x="32270" y="7823"/>
                  </a:lnTo>
                  <a:lnTo>
                    <a:pt x="29933" y="10147"/>
                  </a:lnTo>
                  <a:lnTo>
                    <a:pt x="28067" y="12509"/>
                  </a:lnTo>
                  <a:lnTo>
                    <a:pt x="21513" y="15646"/>
                  </a:lnTo>
                  <a:lnTo>
                    <a:pt x="21513" y="0"/>
                  </a:lnTo>
                  <a:lnTo>
                    <a:pt x="18237" y="3124"/>
                  </a:lnTo>
                  <a:lnTo>
                    <a:pt x="20574" y="5486"/>
                  </a:lnTo>
                  <a:lnTo>
                    <a:pt x="20574" y="35953"/>
                  </a:lnTo>
                  <a:lnTo>
                    <a:pt x="22453" y="35153"/>
                  </a:lnTo>
                  <a:lnTo>
                    <a:pt x="21513" y="31254"/>
                  </a:lnTo>
                  <a:lnTo>
                    <a:pt x="21513" y="20307"/>
                  </a:lnTo>
                  <a:lnTo>
                    <a:pt x="23850" y="21107"/>
                  </a:lnTo>
                  <a:lnTo>
                    <a:pt x="27597" y="22669"/>
                  </a:lnTo>
                  <a:lnTo>
                    <a:pt x="30873" y="24993"/>
                  </a:lnTo>
                  <a:lnTo>
                    <a:pt x="33210" y="26568"/>
                  </a:lnTo>
                  <a:lnTo>
                    <a:pt x="35077" y="29692"/>
                  </a:lnTo>
                  <a:lnTo>
                    <a:pt x="36487" y="32816"/>
                  </a:lnTo>
                  <a:lnTo>
                    <a:pt x="39293" y="35953"/>
                  </a:lnTo>
                  <a:lnTo>
                    <a:pt x="38354" y="32029"/>
                  </a:lnTo>
                  <a:lnTo>
                    <a:pt x="36487" y="28930"/>
                  </a:lnTo>
                  <a:lnTo>
                    <a:pt x="34150" y="26568"/>
                  </a:lnTo>
                  <a:lnTo>
                    <a:pt x="32270" y="23431"/>
                  </a:lnTo>
                  <a:lnTo>
                    <a:pt x="30873" y="22669"/>
                  </a:lnTo>
                  <a:lnTo>
                    <a:pt x="28067" y="20307"/>
                  </a:lnTo>
                  <a:lnTo>
                    <a:pt x="24790" y="18745"/>
                  </a:lnTo>
                  <a:lnTo>
                    <a:pt x="21513" y="17970"/>
                  </a:lnTo>
                  <a:lnTo>
                    <a:pt x="21513" y="16408"/>
                  </a:lnTo>
                  <a:lnTo>
                    <a:pt x="23380" y="16408"/>
                  </a:lnTo>
                  <a:lnTo>
                    <a:pt x="29933" y="13284"/>
                  </a:lnTo>
                  <a:lnTo>
                    <a:pt x="32270" y="10947"/>
                  </a:lnTo>
                  <a:lnTo>
                    <a:pt x="35077" y="8585"/>
                  </a:lnTo>
                  <a:lnTo>
                    <a:pt x="37414" y="6261"/>
                  </a:lnTo>
                  <a:lnTo>
                    <a:pt x="39293" y="3124"/>
                  </a:lnTo>
                  <a:close/>
                </a:path>
                <a:path w="861695" h="1043939">
                  <a:moveTo>
                    <a:pt x="861669" y="1023467"/>
                  </a:moveTo>
                  <a:lnTo>
                    <a:pt x="856056" y="1008621"/>
                  </a:lnTo>
                  <a:lnTo>
                    <a:pt x="840143" y="1002360"/>
                  </a:lnTo>
                  <a:lnTo>
                    <a:pt x="824242" y="1008621"/>
                  </a:lnTo>
                  <a:lnTo>
                    <a:pt x="817689" y="1023467"/>
                  </a:lnTo>
                  <a:lnTo>
                    <a:pt x="824242" y="1038313"/>
                  </a:lnTo>
                  <a:lnTo>
                    <a:pt x="840143" y="1043774"/>
                  </a:lnTo>
                  <a:lnTo>
                    <a:pt x="856056" y="1038313"/>
                  </a:lnTo>
                  <a:lnTo>
                    <a:pt x="861669" y="102346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5162321" y="3074034"/>
              <a:ext cx="5429250" cy="489584"/>
            </a:xfrm>
            <a:custGeom>
              <a:avLst/>
              <a:gdLst/>
              <a:ahLst/>
              <a:cxnLst/>
              <a:rect l="l" t="t" r="r" b="b"/>
              <a:pathLst>
                <a:path w="5429250" h="489585">
                  <a:moveTo>
                    <a:pt x="29946" y="24244"/>
                  </a:moveTo>
                  <a:lnTo>
                    <a:pt x="29006" y="17208"/>
                  </a:lnTo>
                  <a:lnTo>
                    <a:pt x="27597" y="11722"/>
                  </a:lnTo>
                  <a:lnTo>
                    <a:pt x="24790" y="7061"/>
                  </a:lnTo>
                  <a:lnTo>
                    <a:pt x="24790" y="19545"/>
                  </a:lnTo>
                  <a:lnTo>
                    <a:pt x="24790" y="29692"/>
                  </a:lnTo>
                  <a:lnTo>
                    <a:pt x="24333" y="37515"/>
                  </a:lnTo>
                  <a:lnTo>
                    <a:pt x="23393" y="43776"/>
                  </a:lnTo>
                  <a:lnTo>
                    <a:pt x="21056" y="47675"/>
                  </a:lnTo>
                  <a:lnTo>
                    <a:pt x="21056" y="48437"/>
                  </a:lnTo>
                  <a:lnTo>
                    <a:pt x="15913" y="51574"/>
                  </a:lnTo>
                  <a:lnTo>
                    <a:pt x="10807" y="53136"/>
                  </a:lnTo>
                  <a:lnTo>
                    <a:pt x="9169" y="52362"/>
                  </a:lnTo>
                  <a:lnTo>
                    <a:pt x="8331" y="49999"/>
                  </a:lnTo>
                  <a:lnTo>
                    <a:pt x="8331" y="4699"/>
                  </a:lnTo>
                  <a:lnTo>
                    <a:pt x="9169" y="3136"/>
                  </a:lnTo>
                  <a:lnTo>
                    <a:pt x="11645" y="2362"/>
                  </a:lnTo>
                  <a:lnTo>
                    <a:pt x="12496" y="2362"/>
                  </a:lnTo>
                  <a:lnTo>
                    <a:pt x="17310" y="3937"/>
                  </a:lnTo>
                  <a:lnTo>
                    <a:pt x="21526" y="7823"/>
                  </a:lnTo>
                  <a:lnTo>
                    <a:pt x="21526" y="8623"/>
                  </a:lnTo>
                  <a:lnTo>
                    <a:pt x="23393" y="12522"/>
                  </a:lnTo>
                  <a:lnTo>
                    <a:pt x="24790" y="19545"/>
                  </a:lnTo>
                  <a:lnTo>
                    <a:pt x="24790" y="7061"/>
                  </a:lnTo>
                  <a:lnTo>
                    <a:pt x="22453" y="3937"/>
                  </a:lnTo>
                  <a:lnTo>
                    <a:pt x="17310" y="1562"/>
                  </a:lnTo>
                  <a:lnTo>
                    <a:pt x="11645" y="800"/>
                  </a:lnTo>
                  <a:lnTo>
                    <a:pt x="0" y="800"/>
                  </a:lnTo>
                  <a:lnTo>
                    <a:pt x="0" y="2362"/>
                  </a:lnTo>
                  <a:lnTo>
                    <a:pt x="1638" y="2362"/>
                  </a:lnTo>
                  <a:lnTo>
                    <a:pt x="3327" y="3136"/>
                  </a:lnTo>
                  <a:lnTo>
                    <a:pt x="4165" y="4699"/>
                  </a:lnTo>
                  <a:lnTo>
                    <a:pt x="4165" y="49999"/>
                  </a:lnTo>
                  <a:lnTo>
                    <a:pt x="3327" y="52362"/>
                  </a:lnTo>
                  <a:lnTo>
                    <a:pt x="1638" y="53136"/>
                  </a:lnTo>
                  <a:lnTo>
                    <a:pt x="0" y="53136"/>
                  </a:lnTo>
                  <a:lnTo>
                    <a:pt x="0" y="54698"/>
                  </a:lnTo>
                  <a:lnTo>
                    <a:pt x="10807" y="54698"/>
                  </a:lnTo>
                  <a:lnTo>
                    <a:pt x="16840" y="53936"/>
                  </a:lnTo>
                  <a:lnTo>
                    <a:pt x="21526" y="51574"/>
                  </a:lnTo>
                  <a:lnTo>
                    <a:pt x="24790" y="47675"/>
                  </a:lnTo>
                  <a:lnTo>
                    <a:pt x="25730" y="45339"/>
                  </a:lnTo>
                  <a:lnTo>
                    <a:pt x="28536" y="40652"/>
                  </a:lnTo>
                  <a:lnTo>
                    <a:pt x="29006" y="34391"/>
                  </a:lnTo>
                  <a:lnTo>
                    <a:pt x="29946" y="26568"/>
                  </a:lnTo>
                  <a:lnTo>
                    <a:pt x="29946" y="24244"/>
                  </a:lnTo>
                  <a:close/>
                </a:path>
                <a:path w="5429250" h="489585">
                  <a:moveTo>
                    <a:pt x="44907" y="215658"/>
                  </a:moveTo>
                  <a:lnTo>
                    <a:pt x="43980" y="208635"/>
                  </a:lnTo>
                  <a:lnTo>
                    <a:pt x="43510" y="202374"/>
                  </a:lnTo>
                  <a:lnTo>
                    <a:pt x="40703" y="197675"/>
                  </a:lnTo>
                  <a:lnTo>
                    <a:pt x="40233" y="196113"/>
                  </a:lnTo>
                  <a:lnTo>
                    <a:pt x="40233" y="210159"/>
                  </a:lnTo>
                  <a:lnTo>
                    <a:pt x="40233" y="225005"/>
                  </a:lnTo>
                  <a:lnTo>
                    <a:pt x="39293" y="231267"/>
                  </a:lnTo>
                  <a:lnTo>
                    <a:pt x="37426" y="236728"/>
                  </a:lnTo>
                  <a:lnTo>
                    <a:pt x="35090" y="241427"/>
                  </a:lnTo>
                  <a:lnTo>
                    <a:pt x="31813" y="242989"/>
                  </a:lnTo>
                  <a:lnTo>
                    <a:pt x="28536" y="242227"/>
                  </a:lnTo>
                  <a:lnTo>
                    <a:pt x="24790" y="236728"/>
                  </a:lnTo>
                  <a:lnTo>
                    <a:pt x="23393" y="232067"/>
                  </a:lnTo>
                  <a:lnTo>
                    <a:pt x="22453" y="225806"/>
                  </a:lnTo>
                  <a:lnTo>
                    <a:pt x="22453" y="210959"/>
                  </a:lnTo>
                  <a:lnTo>
                    <a:pt x="23393" y="204698"/>
                  </a:lnTo>
                  <a:lnTo>
                    <a:pt x="24790" y="199237"/>
                  </a:lnTo>
                  <a:lnTo>
                    <a:pt x="27597" y="195351"/>
                  </a:lnTo>
                  <a:lnTo>
                    <a:pt x="31813" y="192989"/>
                  </a:lnTo>
                  <a:lnTo>
                    <a:pt x="35090" y="193789"/>
                  </a:lnTo>
                  <a:lnTo>
                    <a:pt x="39293" y="203936"/>
                  </a:lnTo>
                  <a:lnTo>
                    <a:pt x="40233" y="210159"/>
                  </a:lnTo>
                  <a:lnTo>
                    <a:pt x="40233" y="196113"/>
                  </a:lnTo>
                  <a:lnTo>
                    <a:pt x="36017" y="191414"/>
                  </a:lnTo>
                  <a:lnTo>
                    <a:pt x="31813" y="190652"/>
                  </a:lnTo>
                  <a:lnTo>
                    <a:pt x="29006" y="190652"/>
                  </a:lnTo>
                  <a:lnTo>
                    <a:pt x="24790" y="192989"/>
                  </a:lnTo>
                  <a:lnTo>
                    <a:pt x="21526" y="197675"/>
                  </a:lnTo>
                  <a:lnTo>
                    <a:pt x="19177" y="204698"/>
                  </a:lnTo>
                  <a:lnTo>
                    <a:pt x="17310" y="217982"/>
                  </a:lnTo>
                  <a:lnTo>
                    <a:pt x="17310" y="220345"/>
                  </a:lnTo>
                  <a:lnTo>
                    <a:pt x="19177" y="233629"/>
                  </a:lnTo>
                  <a:lnTo>
                    <a:pt x="21526" y="238290"/>
                  </a:lnTo>
                  <a:lnTo>
                    <a:pt x="22453" y="240652"/>
                  </a:lnTo>
                  <a:lnTo>
                    <a:pt x="26670" y="244551"/>
                  </a:lnTo>
                  <a:lnTo>
                    <a:pt x="31813" y="246113"/>
                  </a:lnTo>
                  <a:lnTo>
                    <a:pt x="32753" y="245351"/>
                  </a:lnTo>
                  <a:lnTo>
                    <a:pt x="37426" y="242989"/>
                  </a:lnTo>
                  <a:lnTo>
                    <a:pt x="40703" y="238290"/>
                  </a:lnTo>
                  <a:lnTo>
                    <a:pt x="41643" y="236728"/>
                  </a:lnTo>
                  <a:lnTo>
                    <a:pt x="43510" y="232067"/>
                  </a:lnTo>
                  <a:lnTo>
                    <a:pt x="43980" y="225005"/>
                  </a:lnTo>
                  <a:lnTo>
                    <a:pt x="44907" y="217982"/>
                  </a:lnTo>
                  <a:lnTo>
                    <a:pt x="44907" y="215658"/>
                  </a:lnTo>
                  <a:close/>
                </a:path>
                <a:path w="5429250" h="489585">
                  <a:moveTo>
                    <a:pt x="60820" y="241427"/>
                  </a:moveTo>
                  <a:lnTo>
                    <a:pt x="59410" y="237528"/>
                  </a:lnTo>
                  <a:lnTo>
                    <a:pt x="56603" y="235966"/>
                  </a:lnTo>
                  <a:lnTo>
                    <a:pt x="54267" y="237528"/>
                  </a:lnTo>
                  <a:lnTo>
                    <a:pt x="52400" y="241427"/>
                  </a:lnTo>
                  <a:lnTo>
                    <a:pt x="54267" y="244551"/>
                  </a:lnTo>
                  <a:lnTo>
                    <a:pt x="56603" y="246113"/>
                  </a:lnTo>
                  <a:lnTo>
                    <a:pt x="59410" y="244551"/>
                  </a:lnTo>
                  <a:lnTo>
                    <a:pt x="60820" y="241427"/>
                  </a:lnTo>
                  <a:close/>
                </a:path>
                <a:path w="5429250" h="489585">
                  <a:moveTo>
                    <a:pt x="64096" y="800"/>
                  </a:moveTo>
                  <a:lnTo>
                    <a:pt x="54267" y="800"/>
                  </a:lnTo>
                  <a:lnTo>
                    <a:pt x="54267" y="2362"/>
                  </a:lnTo>
                  <a:lnTo>
                    <a:pt x="55206" y="2362"/>
                  </a:lnTo>
                  <a:lnTo>
                    <a:pt x="57543" y="3136"/>
                  </a:lnTo>
                  <a:lnTo>
                    <a:pt x="57543" y="7061"/>
                  </a:lnTo>
                  <a:lnTo>
                    <a:pt x="49123" y="42214"/>
                  </a:lnTo>
                  <a:lnTo>
                    <a:pt x="41643" y="6261"/>
                  </a:lnTo>
                  <a:lnTo>
                    <a:pt x="41643" y="3136"/>
                  </a:lnTo>
                  <a:lnTo>
                    <a:pt x="43510" y="2362"/>
                  </a:lnTo>
                  <a:lnTo>
                    <a:pt x="43980" y="2362"/>
                  </a:lnTo>
                  <a:lnTo>
                    <a:pt x="43980" y="800"/>
                  </a:lnTo>
                  <a:lnTo>
                    <a:pt x="33210" y="800"/>
                  </a:lnTo>
                  <a:lnTo>
                    <a:pt x="33210" y="2362"/>
                  </a:lnTo>
                  <a:lnTo>
                    <a:pt x="34150" y="2362"/>
                  </a:lnTo>
                  <a:lnTo>
                    <a:pt x="36487" y="3136"/>
                  </a:lnTo>
                  <a:lnTo>
                    <a:pt x="37426" y="7061"/>
                  </a:lnTo>
                  <a:lnTo>
                    <a:pt x="47713" y="54698"/>
                  </a:lnTo>
                  <a:lnTo>
                    <a:pt x="48183" y="54698"/>
                  </a:lnTo>
                  <a:lnTo>
                    <a:pt x="59410" y="7061"/>
                  </a:lnTo>
                  <a:lnTo>
                    <a:pt x="60820" y="3136"/>
                  </a:lnTo>
                  <a:lnTo>
                    <a:pt x="63627" y="2362"/>
                  </a:lnTo>
                  <a:lnTo>
                    <a:pt x="64096" y="2362"/>
                  </a:lnTo>
                  <a:lnTo>
                    <a:pt x="64096" y="800"/>
                  </a:lnTo>
                  <a:close/>
                </a:path>
                <a:path w="5429250" h="489585">
                  <a:moveTo>
                    <a:pt x="79997" y="148437"/>
                  </a:moveTo>
                  <a:lnTo>
                    <a:pt x="78587" y="148437"/>
                  </a:lnTo>
                  <a:lnTo>
                    <a:pt x="76720" y="147675"/>
                  </a:lnTo>
                  <a:lnTo>
                    <a:pt x="75780" y="146113"/>
                  </a:lnTo>
                  <a:lnTo>
                    <a:pt x="67360" y="122682"/>
                  </a:lnTo>
                  <a:lnTo>
                    <a:pt x="69240" y="121907"/>
                  </a:lnTo>
                  <a:lnTo>
                    <a:pt x="74383" y="117983"/>
                  </a:lnTo>
                  <a:lnTo>
                    <a:pt x="75780" y="115646"/>
                  </a:lnTo>
                  <a:lnTo>
                    <a:pt x="76720" y="108623"/>
                  </a:lnTo>
                  <a:lnTo>
                    <a:pt x="76720" y="103936"/>
                  </a:lnTo>
                  <a:lnTo>
                    <a:pt x="74383" y="99237"/>
                  </a:lnTo>
                  <a:lnTo>
                    <a:pt x="72517" y="97917"/>
                  </a:lnTo>
                  <a:lnTo>
                    <a:pt x="72517" y="109397"/>
                  </a:lnTo>
                  <a:lnTo>
                    <a:pt x="71577" y="112522"/>
                  </a:lnTo>
                  <a:lnTo>
                    <a:pt x="70167" y="117983"/>
                  </a:lnTo>
                  <a:lnTo>
                    <a:pt x="68300" y="118783"/>
                  </a:lnTo>
                  <a:lnTo>
                    <a:pt x="63627" y="121107"/>
                  </a:lnTo>
                  <a:lnTo>
                    <a:pt x="57543" y="121107"/>
                  </a:lnTo>
                  <a:lnTo>
                    <a:pt x="57543" y="99999"/>
                  </a:lnTo>
                  <a:lnTo>
                    <a:pt x="58483" y="98437"/>
                  </a:lnTo>
                  <a:lnTo>
                    <a:pt x="59880" y="97675"/>
                  </a:lnTo>
                  <a:lnTo>
                    <a:pt x="65024" y="97675"/>
                  </a:lnTo>
                  <a:lnTo>
                    <a:pt x="70167" y="100799"/>
                  </a:lnTo>
                  <a:lnTo>
                    <a:pt x="71107" y="102374"/>
                  </a:lnTo>
                  <a:lnTo>
                    <a:pt x="72517" y="109397"/>
                  </a:lnTo>
                  <a:lnTo>
                    <a:pt x="72517" y="97917"/>
                  </a:lnTo>
                  <a:lnTo>
                    <a:pt x="71107" y="96913"/>
                  </a:lnTo>
                  <a:lnTo>
                    <a:pt x="64096" y="95351"/>
                  </a:lnTo>
                  <a:lnTo>
                    <a:pt x="50063" y="95351"/>
                  </a:lnTo>
                  <a:lnTo>
                    <a:pt x="50063" y="97675"/>
                  </a:lnTo>
                  <a:lnTo>
                    <a:pt x="50990" y="97675"/>
                  </a:lnTo>
                  <a:lnTo>
                    <a:pt x="52400" y="98437"/>
                  </a:lnTo>
                  <a:lnTo>
                    <a:pt x="53327" y="99999"/>
                  </a:lnTo>
                  <a:lnTo>
                    <a:pt x="53327" y="145351"/>
                  </a:lnTo>
                  <a:lnTo>
                    <a:pt x="52400" y="147675"/>
                  </a:lnTo>
                  <a:lnTo>
                    <a:pt x="50990" y="148437"/>
                  </a:lnTo>
                  <a:lnTo>
                    <a:pt x="50063" y="148437"/>
                  </a:lnTo>
                  <a:lnTo>
                    <a:pt x="50063" y="150012"/>
                  </a:lnTo>
                  <a:lnTo>
                    <a:pt x="60820" y="150012"/>
                  </a:lnTo>
                  <a:lnTo>
                    <a:pt x="60820" y="148437"/>
                  </a:lnTo>
                  <a:lnTo>
                    <a:pt x="59880" y="148437"/>
                  </a:lnTo>
                  <a:lnTo>
                    <a:pt x="58483" y="147675"/>
                  </a:lnTo>
                  <a:lnTo>
                    <a:pt x="57543" y="145351"/>
                  </a:lnTo>
                  <a:lnTo>
                    <a:pt x="57543" y="122682"/>
                  </a:lnTo>
                  <a:lnTo>
                    <a:pt x="63627" y="122682"/>
                  </a:lnTo>
                  <a:lnTo>
                    <a:pt x="72517" y="150012"/>
                  </a:lnTo>
                  <a:lnTo>
                    <a:pt x="79997" y="150012"/>
                  </a:lnTo>
                  <a:lnTo>
                    <a:pt x="79997" y="148437"/>
                  </a:lnTo>
                  <a:close/>
                </a:path>
                <a:path w="5429250" h="489585">
                  <a:moveTo>
                    <a:pt x="95897" y="17983"/>
                  </a:moveTo>
                  <a:lnTo>
                    <a:pt x="94500" y="12522"/>
                  </a:lnTo>
                  <a:lnTo>
                    <a:pt x="92621" y="7061"/>
                  </a:lnTo>
                  <a:lnTo>
                    <a:pt x="91694" y="5499"/>
                  </a:lnTo>
                  <a:lnTo>
                    <a:pt x="91694" y="27368"/>
                  </a:lnTo>
                  <a:lnTo>
                    <a:pt x="90754" y="34391"/>
                  </a:lnTo>
                  <a:lnTo>
                    <a:pt x="90284" y="40652"/>
                  </a:lnTo>
                  <a:lnTo>
                    <a:pt x="89357" y="46113"/>
                  </a:lnTo>
                  <a:lnTo>
                    <a:pt x="86550" y="50800"/>
                  </a:lnTo>
                  <a:lnTo>
                    <a:pt x="82804" y="53136"/>
                  </a:lnTo>
                  <a:lnTo>
                    <a:pt x="79997" y="51574"/>
                  </a:lnTo>
                  <a:lnTo>
                    <a:pt x="76720" y="46113"/>
                  </a:lnTo>
                  <a:lnTo>
                    <a:pt x="74853" y="41414"/>
                  </a:lnTo>
                  <a:lnTo>
                    <a:pt x="74383" y="35191"/>
                  </a:lnTo>
                  <a:lnTo>
                    <a:pt x="73444" y="27368"/>
                  </a:lnTo>
                  <a:lnTo>
                    <a:pt x="74383" y="21107"/>
                  </a:lnTo>
                  <a:lnTo>
                    <a:pt x="74853" y="14084"/>
                  </a:lnTo>
                  <a:lnTo>
                    <a:pt x="76720" y="9385"/>
                  </a:lnTo>
                  <a:lnTo>
                    <a:pt x="79057" y="4699"/>
                  </a:lnTo>
                  <a:lnTo>
                    <a:pt x="82804" y="2362"/>
                  </a:lnTo>
                  <a:lnTo>
                    <a:pt x="86080" y="3937"/>
                  </a:lnTo>
                  <a:lnTo>
                    <a:pt x="89357" y="9385"/>
                  </a:lnTo>
                  <a:lnTo>
                    <a:pt x="90284" y="14084"/>
                  </a:lnTo>
                  <a:lnTo>
                    <a:pt x="90754" y="20345"/>
                  </a:lnTo>
                  <a:lnTo>
                    <a:pt x="91694" y="27368"/>
                  </a:lnTo>
                  <a:lnTo>
                    <a:pt x="91694" y="5499"/>
                  </a:lnTo>
                  <a:lnTo>
                    <a:pt x="87477" y="1562"/>
                  </a:lnTo>
                  <a:lnTo>
                    <a:pt x="82804" y="0"/>
                  </a:lnTo>
                  <a:lnTo>
                    <a:pt x="80937" y="0"/>
                  </a:lnTo>
                  <a:lnTo>
                    <a:pt x="76720" y="2362"/>
                  </a:lnTo>
                  <a:lnTo>
                    <a:pt x="73444" y="7823"/>
                  </a:lnTo>
                  <a:lnTo>
                    <a:pt x="72517" y="8623"/>
                  </a:lnTo>
                  <a:lnTo>
                    <a:pt x="71107" y="14084"/>
                  </a:lnTo>
                  <a:lnTo>
                    <a:pt x="69240" y="20345"/>
                  </a:lnTo>
                  <a:lnTo>
                    <a:pt x="69240" y="29692"/>
                  </a:lnTo>
                  <a:lnTo>
                    <a:pt x="82804" y="55499"/>
                  </a:lnTo>
                  <a:lnTo>
                    <a:pt x="84201" y="55499"/>
                  </a:lnTo>
                  <a:lnTo>
                    <a:pt x="88417" y="53136"/>
                  </a:lnTo>
                  <a:lnTo>
                    <a:pt x="92621" y="47675"/>
                  </a:lnTo>
                  <a:lnTo>
                    <a:pt x="93560" y="46913"/>
                  </a:lnTo>
                  <a:lnTo>
                    <a:pt x="94970" y="41414"/>
                  </a:lnTo>
                  <a:lnTo>
                    <a:pt x="95897" y="35191"/>
                  </a:lnTo>
                  <a:lnTo>
                    <a:pt x="95897" y="17983"/>
                  </a:lnTo>
                  <a:close/>
                </a:path>
                <a:path w="5429250" h="489585">
                  <a:moveTo>
                    <a:pt x="111810" y="227368"/>
                  </a:moveTo>
                  <a:lnTo>
                    <a:pt x="110871" y="220345"/>
                  </a:lnTo>
                  <a:lnTo>
                    <a:pt x="108534" y="214858"/>
                  </a:lnTo>
                  <a:lnTo>
                    <a:pt x="105257" y="211721"/>
                  </a:lnTo>
                  <a:lnTo>
                    <a:pt x="100114" y="210159"/>
                  </a:lnTo>
                  <a:lnTo>
                    <a:pt x="94970" y="210959"/>
                  </a:lnTo>
                  <a:lnTo>
                    <a:pt x="94500" y="211721"/>
                  </a:lnTo>
                  <a:lnTo>
                    <a:pt x="90284" y="216420"/>
                  </a:lnTo>
                  <a:lnTo>
                    <a:pt x="90754" y="195351"/>
                  </a:lnTo>
                  <a:lnTo>
                    <a:pt x="109931" y="195351"/>
                  </a:lnTo>
                  <a:lnTo>
                    <a:pt x="110871" y="190652"/>
                  </a:lnTo>
                  <a:lnTo>
                    <a:pt x="89357" y="190652"/>
                  </a:lnTo>
                  <a:lnTo>
                    <a:pt x="87477" y="219544"/>
                  </a:lnTo>
                  <a:lnTo>
                    <a:pt x="90284" y="220345"/>
                  </a:lnTo>
                  <a:lnTo>
                    <a:pt x="94500" y="214858"/>
                  </a:lnTo>
                  <a:lnTo>
                    <a:pt x="99174" y="213296"/>
                  </a:lnTo>
                  <a:lnTo>
                    <a:pt x="101041" y="214096"/>
                  </a:lnTo>
                  <a:lnTo>
                    <a:pt x="105257" y="217220"/>
                  </a:lnTo>
                  <a:lnTo>
                    <a:pt x="105727" y="221119"/>
                  </a:lnTo>
                  <a:lnTo>
                    <a:pt x="106654" y="227368"/>
                  </a:lnTo>
                  <a:lnTo>
                    <a:pt x="105727" y="234403"/>
                  </a:lnTo>
                  <a:lnTo>
                    <a:pt x="105257" y="239852"/>
                  </a:lnTo>
                  <a:lnTo>
                    <a:pt x="103390" y="242227"/>
                  </a:lnTo>
                  <a:lnTo>
                    <a:pt x="98234" y="243789"/>
                  </a:lnTo>
                  <a:lnTo>
                    <a:pt x="92621" y="242989"/>
                  </a:lnTo>
                  <a:lnTo>
                    <a:pt x="90284" y="239090"/>
                  </a:lnTo>
                  <a:lnTo>
                    <a:pt x="90754" y="235966"/>
                  </a:lnTo>
                  <a:lnTo>
                    <a:pt x="91694" y="232829"/>
                  </a:lnTo>
                  <a:lnTo>
                    <a:pt x="90754" y="231267"/>
                  </a:lnTo>
                  <a:lnTo>
                    <a:pt x="89357" y="229704"/>
                  </a:lnTo>
                  <a:lnTo>
                    <a:pt x="86550" y="231267"/>
                  </a:lnTo>
                  <a:lnTo>
                    <a:pt x="86080" y="234403"/>
                  </a:lnTo>
                  <a:lnTo>
                    <a:pt x="86550" y="237528"/>
                  </a:lnTo>
                  <a:lnTo>
                    <a:pt x="89357" y="242227"/>
                  </a:lnTo>
                  <a:lnTo>
                    <a:pt x="92621" y="244551"/>
                  </a:lnTo>
                  <a:lnTo>
                    <a:pt x="98234" y="246113"/>
                  </a:lnTo>
                  <a:lnTo>
                    <a:pt x="99174" y="246113"/>
                  </a:lnTo>
                  <a:lnTo>
                    <a:pt x="104317" y="244551"/>
                  </a:lnTo>
                  <a:lnTo>
                    <a:pt x="108534" y="240652"/>
                  </a:lnTo>
                  <a:lnTo>
                    <a:pt x="109461" y="239852"/>
                  </a:lnTo>
                  <a:lnTo>
                    <a:pt x="110871" y="234403"/>
                  </a:lnTo>
                  <a:lnTo>
                    <a:pt x="111810" y="227368"/>
                  </a:lnTo>
                  <a:close/>
                </a:path>
                <a:path w="5429250" h="489585">
                  <a:moveTo>
                    <a:pt x="129108" y="41414"/>
                  </a:moveTo>
                  <a:lnTo>
                    <a:pt x="127711" y="41414"/>
                  </a:lnTo>
                  <a:lnTo>
                    <a:pt x="125844" y="47675"/>
                  </a:lnTo>
                  <a:lnTo>
                    <a:pt x="121627" y="49999"/>
                  </a:lnTo>
                  <a:lnTo>
                    <a:pt x="105727" y="49999"/>
                  </a:lnTo>
                  <a:lnTo>
                    <a:pt x="106654" y="48437"/>
                  </a:lnTo>
                  <a:lnTo>
                    <a:pt x="110871" y="42214"/>
                  </a:lnTo>
                  <a:lnTo>
                    <a:pt x="114147" y="38290"/>
                  </a:lnTo>
                  <a:lnTo>
                    <a:pt x="118351" y="33629"/>
                  </a:lnTo>
                  <a:lnTo>
                    <a:pt x="124434" y="25806"/>
                  </a:lnTo>
                  <a:lnTo>
                    <a:pt x="127711" y="21107"/>
                  </a:lnTo>
                  <a:lnTo>
                    <a:pt x="127711" y="19545"/>
                  </a:lnTo>
                  <a:lnTo>
                    <a:pt x="128651" y="13284"/>
                  </a:lnTo>
                  <a:lnTo>
                    <a:pt x="128651" y="9385"/>
                  </a:lnTo>
                  <a:lnTo>
                    <a:pt x="125844" y="3937"/>
                  </a:lnTo>
                  <a:lnTo>
                    <a:pt x="121627" y="800"/>
                  </a:lnTo>
                  <a:lnTo>
                    <a:pt x="116014" y="0"/>
                  </a:lnTo>
                  <a:lnTo>
                    <a:pt x="112737" y="800"/>
                  </a:lnTo>
                  <a:lnTo>
                    <a:pt x="107594" y="3136"/>
                  </a:lnTo>
                  <a:lnTo>
                    <a:pt x="105257" y="7061"/>
                  </a:lnTo>
                  <a:lnTo>
                    <a:pt x="104317" y="13284"/>
                  </a:lnTo>
                  <a:lnTo>
                    <a:pt x="105257" y="17208"/>
                  </a:lnTo>
                  <a:lnTo>
                    <a:pt x="106654" y="17983"/>
                  </a:lnTo>
                  <a:lnTo>
                    <a:pt x="109461" y="17208"/>
                  </a:lnTo>
                  <a:lnTo>
                    <a:pt x="109931" y="14846"/>
                  </a:lnTo>
                  <a:lnTo>
                    <a:pt x="109461" y="12522"/>
                  </a:lnTo>
                  <a:lnTo>
                    <a:pt x="107594" y="9385"/>
                  </a:lnTo>
                  <a:lnTo>
                    <a:pt x="109931" y="3937"/>
                  </a:lnTo>
                  <a:lnTo>
                    <a:pt x="116014" y="1562"/>
                  </a:lnTo>
                  <a:lnTo>
                    <a:pt x="121627" y="4699"/>
                  </a:lnTo>
                  <a:lnTo>
                    <a:pt x="122567" y="7061"/>
                  </a:lnTo>
                  <a:lnTo>
                    <a:pt x="124434" y="13284"/>
                  </a:lnTo>
                  <a:lnTo>
                    <a:pt x="121627" y="22669"/>
                  </a:lnTo>
                  <a:lnTo>
                    <a:pt x="119291" y="27368"/>
                  </a:lnTo>
                  <a:lnTo>
                    <a:pt x="116014" y="32829"/>
                  </a:lnTo>
                  <a:lnTo>
                    <a:pt x="115074" y="33629"/>
                  </a:lnTo>
                  <a:lnTo>
                    <a:pt x="110871" y="39090"/>
                  </a:lnTo>
                  <a:lnTo>
                    <a:pt x="105727" y="45339"/>
                  </a:lnTo>
                  <a:lnTo>
                    <a:pt x="103390" y="50800"/>
                  </a:lnTo>
                  <a:lnTo>
                    <a:pt x="103390" y="54698"/>
                  </a:lnTo>
                  <a:lnTo>
                    <a:pt x="127711" y="54698"/>
                  </a:lnTo>
                  <a:lnTo>
                    <a:pt x="129108" y="41414"/>
                  </a:lnTo>
                  <a:close/>
                </a:path>
                <a:path w="5429250" h="489585">
                  <a:moveTo>
                    <a:pt x="5415140" y="474256"/>
                  </a:moveTo>
                  <a:lnTo>
                    <a:pt x="5413260" y="474256"/>
                  </a:lnTo>
                  <a:lnTo>
                    <a:pt x="5410924" y="475018"/>
                  </a:lnTo>
                  <a:lnTo>
                    <a:pt x="5409057" y="477380"/>
                  </a:lnTo>
                  <a:lnTo>
                    <a:pt x="5406720" y="480517"/>
                  </a:lnTo>
                  <a:lnTo>
                    <a:pt x="5407647" y="480517"/>
                  </a:lnTo>
                  <a:lnTo>
                    <a:pt x="5410924" y="478142"/>
                  </a:lnTo>
                  <a:lnTo>
                    <a:pt x="5413260" y="476580"/>
                  </a:lnTo>
                  <a:lnTo>
                    <a:pt x="5415140" y="475818"/>
                  </a:lnTo>
                  <a:lnTo>
                    <a:pt x="5415140" y="474256"/>
                  </a:lnTo>
                  <a:close/>
                </a:path>
                <a:path w="5429250" h="489585">
                  <a:moveTo>
                    <a:pt x="5429174" y="488302"/>
                  </a:moveTo>
                  <a:lnTo>
                    <a:pt x="5428234" y="484403"/>
                  </a:lnTo>
                  <a:lnTo>
                    <a:pt x="5428234" y="453148"/>
                  </a:lnTo>
                  <a:lnTo>
                    <a:pt x="5424957" y="456272"/>
                  </a:lnTo>
                  <a:lnTo>
                    <a:pt x="5427294" y="458635"/>
                  </a:lnTo>
                  <a:lnTo>
                    <a:pt x="5427294" y="470357"/>
                  </a:lnTo>
                  <a:lnTo>
                    <a:pt x="5418417" y="470357"/>
                  </a:lnTo>
                  <a:lnTo>
                    <a:pt x="5418417" y="454710"/>
                  </a:lnTo>
                  <a:lnTo>
                    <a:pt x="5415140" y="457835"/>
                  </a:lnTo>
                  <a:lnTo>
                    <a:pt x="5417477" y="460171"/>
                  </a:lnTo>
                  <a:lnTo>
                    <a:pt x="5417477" y="467995"/>
                  </a:lnTo>
                  <a:lnTo>
                    <a:pt x="5416537" y="467995"/>
                  </a:lnTo>
                  <a:lnTo>
                    <a:pt x="5413260" y="465658"/>
                  </a:lnTo>
                  <a:lnTo>
                    <a:pt x="5409997" y="463296"/>
                  </a:lnTo>
                  <a:lnTo>
                    <a:pt x="5409057" y="461733"/>
                  </a:lnTo>
                  <a:lnTo>
                    <a:pt x="5406720" y="465658"/>
                  </a:lnTo>
                  <a:lnTo>
                    <a:pt x="5408117" y="465658"/>
                  </a:lnTo>
                  <a:lnTo>
                    <a:pt x="5411394" y="467233"/>
                  </a:lnTo>
                  <a:lnTo>
                    <a:pt x="5414200" y="467995"/>
                  </a:lnTo>
                  <a:lnTo>
                    <a:pt x="5417477" y="469557"/>
                  </a:lnTo>
                  <a:lnTo>
                    <a:pt x="5417477" y="487540"/>
                  </a:lnTo>
                  <a:lnTo>
                    <a:pt x="5419344" y="485965"/>
                  </a:lnTo>
                  <a:lnTo>
                    <a:pt x="5418417" y="482079"/>
                  </a:lnTo>
                  <a:lnTo>
                    <a:pt x="5418417" y="472694"/>
                  </a:lnTo>
                  <a:lnTo>
                    <a:pt x="5424030" y="472694"/>
                  </a:lnTo>
                  <a:lnTo>
                    <a:pt x="5427294" y="473456"/>
                  </a:lnTo>
                  <a:lnTo>
                    <a:pt x="5427294" y="489102"/>
                  </a:lnTo>
                  <a:lnTo>
                    <a:pt x="5429174" y="4883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5027982" y="1720268"/>
              <a:ext cx="198755" cy="267970"/>
            </a:xfrm>
            <a:custGeom>
              <a:avLst/>
              <a:gdLst/>
              <a:ahLst/>
              <a:cxnLst/>
              <a:rect l="l" t="t" r="r" b="b"/>
              <a:pathLst>
                <a:path w="198754" h="267969">
                  <a:moveTo>
                    <a:pt x="0" y="267974"/>
                  </a:moveTo>
                  <a:lnTo>
                    <a:pt x="198576" y="267974"/>
                  </a:lnTo>
                  <a:lnTo>
                    <a:pt x="198576" y="0"/>
                  </a:lnTo>
                  <a:lnTo>
                    <a:pt x="0" y="0"/>
                  </a:lnTo>
                  <a:lnTo>
                    <a:pt x="0" y="267974"/>
                  </a:lnTo>
                  <a:close/>
                </a:path>
              </a:pathLst>
            </a:custGeom>
            <a:ln w="314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5010440" y="1988243"/>
              <a:ext cx="2359660" cy="2613660"/>
            </a:xfrm>
            <a:custGeom>
              <a:avLst/>
              <a:gdLst/>
              <a:ahLst/>
              <a:cxnLst/>
              <a:rect l="l" t="t" r="r" b="b"/>
              <a:pathLst>
                <a:path w="2359659" h="2613660">
                  <a:moveTo>
                    <a:pt x="0" y="2613201"/>
                  </a:moveTo>
                  <a:lnTo>
                    <a:pt x="2359577" y="2613201"/>
                  </a:lnTo>
                  <a:lnTo>
                    <a:pt x="2359577" y="1699123"/>
                  </a:lnTo>
                  <a:lnTo>
                    <a:pt x="0" y="1699123"/>
                  </a:lnTo>
                  <a:lnTo>
                    <a:pt x="0" y="2613201"/>
                  </a:lnTo>
                  <a:close/>
                </a:path>
                <a:path w="2359659" h="2613660">
                  <a:moveTo>
                    <a:pt x="116807" y="1699090"/>
                  </a:moveTo>
                  <a:lnTo>
                    <a:pt x="116807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5151475" y="3342017"/>
              <a:ext cx="29209" cy="69215"/>
            </a:xfrm>
            <a:custGeom>
              <a:avLst/>
              <a:gdLst/>
              <a:ahLst/>
              <a:cxnLst/>
              <a:rect l="l" t="t" r="r" b="b"/>
              <a:pathLst>
                <a:path w="29210" h="69214">
                  <a:moveTo>
                    <a:pt x="29095" y="47675"/>
                  </a:moveTo>
                  <a:lnTo>
                    <a:pt x="26758" y="39090"/>
                  </a:lnTo>
                  <a:lnTo>
                    <a:pt x="24180" y="35153"/>
                  </a:lnTo>
                  <a:lnTo>
                    <a:pt x="17487" y="31267"/>
                  </a:lnTo>
                  <a:lnTo>
                    <a:pt x="20015" y="29705"/>
                  </a:lnTo>
                  <a:lnTo>
                    <a:pt x="25019" y="25006"/>
                  </a:lnTo>
                  <a:lnTo>
                    <a:pt x="25869" y="23444"/>
                  </a:lnTo>
                  <a:lnTo>
                    <a:pt x="26758" y="14846"/>
                  </a:lnTo>
                  <a:lnTo>
                    <a:pt x="26758" y="11722"/>
                  </a:lnTo>
                  <a:lnTo>
                    <a:pt x="23342" y="4699"/>
                  </a:lnTo>
                  <a:lnTo>
                    <a:pt x="20015" y="1574"/>
                  </a:lnTo>
                  <a:lnTo>
                    <a:pt x="14173" y="0"/>
                  </a:lnTo>
                  <a:lnTo>
                    <a:pt x="10845" y="0"/>
                  </a:lnTo>
                  <a:lnTo>
                    <a:pt x="5003" y="3136"/>
                  </a:lnTo>
                  <a:lnTo>
                    <a:pt x="3314" y="5461"/>
                  </a:lnTo>
                  <a:lnTo>
                    <a:pt x="838" y="13284"/>
                  </a:lnTo>
                  <a:lnTo>
                    <a:pt x="2476" y="17183"/>
                  </a:lnTo>
                  <a:lnTo>
                    <a:pt x="4165" y="18745"/>
                  </a:lnTo>
                  <a:lnTo>
                    <a:pt x="6642" y="17183"/>
                  </a:lnTo>
                  <a:lnTo>
                    <a:pt x="7480" y="14084"/>
                  </a:lnTo>
                  <a:lnTo>
                    <a:pt x="6642" y="12522"/>
                  </a:lnTo>
                  <a:lnTo>
                    <a:pt x="5842" y="8597"/>
                  </a:lnTo>
                  <a:lnTo>
                    <a:pt x="8318" y="3937"/>
                  </a:lnTo>
                  <a:lnTo>
                    <a:pt x="12484" y="2362"/>
                  </a:lnTo>
                  <a:lnTo>
                    <a:pt x="15011" y="3136"/>
                  </a:lnTo>
                  <a:lnTo>
                    <a:pt x="20015" y="6261"/>
                  </a:lnTo>
                  <a:lnTo>
                    <a:pt x="20866" y="7823"/>
                  </a:lnTo>
                  <a:lnTo>
                    <a:pt x="21653" y="16421"/>
                  </a:lnTo>
                  <a:lnTo>
                    <a:pt x="21653" y="19545"/>
                  </a:lnTo>
                  <a:lnTo>
                    <a:pt x="19177" y="26568"/>
                  </a:lnTo>
                  <a:lnTo>
                    <a:pt x="16649" y="28930"/>
                  </a:lnTo>
                  <a:lnTo>
                    <a:pt x="10007" y="30467"/>
                  </a:lnTo>
                  <a:lnTo>
                    <a:pt x="10007" y="32829"/>
                  </a:lnTo>
                  <a:lnTo>
                    <a:pt x="16649" y="34391"/>
                  </a:lnTo>
                  <a:lnTo>
                    <a:pt x="20866" y="37528"/>
                  </a:lnTo>
                  <a:lnTo>
                    <a:pt x="22491" y="40652"/>
                  </a:lnTo>
                  <a:lnTo>
                    <a:pt x="23342" y="48437"/>
                  </a:lnTo>
                  <a:lnTo>
                    <a:pt x="23342" y="54698"/>
                  </a:lnTo>
                  <a:lnTo>
                    <a:pt x="20866" y="60960"/>
                  </a:lnTo>
                  <a:lnTo>
                    <a:pt x="19177" y="63284"/>
                  </a:lnTo>
                  <a:lnTo>
                    <a:pt x="13335" y="65659"/>
                  </a:lnTo>
                  <a:lnTo>
                    <a:pt x="8318" y="64084"/>
                  </a:lnTo>
                  <a:lnTo>
                    <a:pt x="5842" y="60159"/>
                  </a:lnTo>
                  <a:lnTo>
                    <a:pt x="6642" y="57035"/>
                  </a:lnTo>
                  <a:lnTo>
                    <a:pt x="7480" y="53936"/>
                  </a:lnTo>
                  <a:lnTo>
                    <a:pt x="6642" y="50800"/>
                  </a:lnTo>
                  <a:lnTo>
                    <a:pt x="4165" y="49237"/>
                  </a:lnTo>
                  <a:lnTo>
                    <a:pt x="1638" y="50800"/>
                  </a:lnTo>
                  <a:lnTo>
                    <a:pt x="0" y="55460"/>
                  </a:lnTo>
                  <a:lnTo>
                    <a:pt x="838" y="57835"/>
                  </a:lnTo>
                  <a:lnTo>
                    <a:pt x="4165" y="64084"/>
                  </a:lnTo>
                  <a:lnTo>
                    <a:pt x="6642" y="66421"/>
                  </a:lnTo>
                  <a:lnTo>
                    <a:pt x="13335" y="68745"/>
                  </a:lnTo>
                  <a:lnTo>
                    <a:pt x="20015" y="67183"/>
                  </a:lnTo>
                  <a:lnTo>
                    <a:pt x="25019" y="62522"/>
                  </a:lnTo>
                  <a:lnTo>
                    <a:pt x="27686" y="57835"/>
                  </a:lnTo>
                  <a:lnTo>
                    <a:pt x="29095" y="49237"/>
                  </a:lnTo>
                  <a:lnTo>
                    <a:pt x="29095" y="4767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3" name="object 4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419382" y="2848081"/>
              <a:ext cx="241847" cy="194767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5355060" y="2944366"/>
              <a:ext cx="364490" cy="743585"/>
            </a:xfrm>
            <a:custGeom>
              <a:avLst/>
              <a:gdLst/>
              <a:ahLst/>
              <a:cxnLst/>
              <a:rect l="l" t="t" r="r" b="b"/>
              <a:pathLst>
                <a:path w="364489" h="743585">
                  <a:moveTo>
                    <a:pt x="0" y="0"/>
                  </a:moveTo>
                  <a:lnTo>
                    <a:pt x="0" y="742967"/>
                  </a:lnTo>
                </a:path>
                <a:path w="364489" h="743585">
                  <a:moveTo>
                    <a:pt x="363940" y="0"/>
                  </a:moveTo>
                  <a:lnTo>
                    <a:pt x="363940" y="742967"/>
                  </a:lnTo>
                </a:path>
                <a:path w="364489" h="743585">
                  <a:moveTo>
                    <a:pt x="0" y="0"/>
                  </a:moveTo>
                  <a:lnTo>
                    <a:pt x="81863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643687" y="2848081"/>
              <a:ext cx="438786" cy="194767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6082473" y="2944366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0"/>
                  </a:moveTo>
                  <a:lnTo>
                    <a:pt x="0" y="742967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7" name="object 4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409692" y="2848068"/>
              <a:ext cx="241847" cy="194793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6346307" y="2944366"/>
              <a:ext cx="364490" cy="743585"/>
            </a:xfrm>
            <a:custGeom>
              <a:avLst/>
              <a:gdLst/>
              <a:ahLst/>
              <a:cxnLst/>
              <a:rect l="l" t="t" r="r" b="b"/>
              <a:pathLst>
                <a:path w="364490" h="743585">
                  <a:moveTo>
                    <a:pt x="0" y="0"/>
                  </a:moveTo>
                  <a:lnTo>
                    <a:pt x="0" y="742967"/>
                  </a:lnTo>
                </a:path>
                <a:path w="364490" h="743585">
                  <a:moveTo>
                    <a:pt x="363940" y="0"/>
                  </a:moveTo>
                  <a:lnTo>
                    <a:pt x="363940" y="742967"/>
                  </a:lnTo>
                </a:path>
                <a:path w="364490" h="743585">
                  <a:moveTo>
                    <a:pt x="0" y="0"/>
                  </a:moveTo>
                  <a:lnTo>
                    <a:pt x="80927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9" name="object 4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633997" y="2848068"/>
              <a:ext cx="439722" cy="194793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7073720" y="2944366"/>
              <a:ext cx="0" cy="743585"/>
            </a:xfrm>
            <a:custGeom>
              <a:avLst/>
              <a:gdLst/>
              <a:ahLst/>
              <a:cxnLst/>
              <a:rect l="l" t="t" r="r" b="b"/>
              <a:pathLst>
                <a:path h="743585">
                  <a:moveTo>
                    <a:pt x="0" y="0"/>
                  </a:moveTo>
                  <a:lnTo>
                    <a:pt x="0" y="742967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7110666" y="3350615"/>
              <a:ext cx="60325" cy="69215"/>
            </a:xfrm>
            <a:custGeom>
              <a:avLst/>
              <a:gdLst/>
              <a:ahLst/>
              <a:cxnLst/>
              <a:rect l="l" t="t" r="r" b="b"/>
              <a:pathLst>
                <a:path w="60325" h="69214">
                  <a:moveTo>
                    <a:pt x="21526" y="65646"/>
                  </a:moveTo>
                  <a:lnTo>
                    <a:pt x="19177" y="65646"/>
                  </a:lnTo>
                  <a:lnTo>
                    <a:pt x="14973" y="64084"/>
                  </a:lnTo>
                  <a:lnTo>
                    <a:pt x="13106" y="59385"/>
                  </a:lnTo>
                  <a:lnTo>
                    <a:pt x="13106" y="0"/>
                  </a:lnTo>
                  <a:lnTo>
                    <a:pt x="12166" y="0"/>
                  </a:lnTo>
                  <a:lnTo>
                    <a:pt x="8890" y="4686"/>
                  </a:lnTo>
                  <a:lnTo>
                    <a:pt x="3276" y="6248"/>
                  </a:lnTo>
                  <a:lnTo>
                    <a:pt x="0" y="6248"/>
                  </a:lnTo>
                  <a:lnTo>
                    <a:pt x="0" y="8585"/>
                  </a:lnTo>
                  <a:lnTo>
                    <a:pt x="5613" y="8585"/>
                  </a:lnTo>
                  <a:lnTo>
                    <a:pt x="8420" y="9385"/>
                  </a:lnTo>
                  <a:lnTo>
                    <a:pt x="8420" y="59385"/>
                  </a:lnTo>
                  <a:lnTo>
                    <a:pt x="7493" y="64084"/>
                  </a:lnTo>
                  <a:lnTo>
                    <a:pt x="3276" y="65646"/>
                  </a:lnTo>
                  <a:lnTo>
                    <a:pt x="0" y="65646"/>
                  </a:lnTo>
                  <a:lnTo>
                    <a:pt x="0" y="68770"/>
                  </a:lnTo>
                  <a:lnTo>
                    <a:pt x="21526" y="68770"/>
                  </a:lnTo>
                  <a:lnTo>
                    <a:pt x="21526" y="65646"/>
                  </a:lnTo>
                  <a:close/>
                </a:path>
                <a:path w="60325" h="69214">
                  <a:moveTo>
                    <a:pt x="59880" y="65646"/>
                  </a:moveTo>
                  <a:lnTo>
                    <a:pt x="56603" y="65646"/>
                  </a:lnTo>
                  <a:lnTo>
                    <a:pt x="52400" y="64084"/>
                  </a:lnTo>
                  <a:lnTo>
                    <a:pt x="50520" y="59385"/>
                  </a:lnTo>
                  <a:lnTo>
                    <a:pt x="50520" y="0"/>
                  </a:lnTo>
                  <a:lnTo>
                    <a:pt x="50050" y="0"/>
                  </a:lnTo>
                  <a:lnTo>
                    <a:pt x="46786" y="4686"/>
                  </a:lnTo>
                  <a:lnTo>
                    <a:pt x="40703" y="6248"/>
                  </a:lnTo>
                  <a:lnTo>
                    <a:pt x="38366" y="6248"/>
                  </a:lnTo>
                  <a:lnTo>
                    <a:pt x="38366" y="8585"/>
                  </a:lnTo>
                  <a:lnTo>
                    <a:pt x="43040" y="8585"/>
                  </a:lnTo>
                  <a:lnTo>
                    <a:pt x="45847" y="9385"/>
                  </a:lnTo>
                  <a:lnTo>
                    <a:pt x="46786" y="12509"/>
                  </a:lnTo>
                  <a:lnTo>
                    <a:pt x="46786" y="59385"/>
                  </a:lnTo>
                  <a:lnTo>
                    <a:pt x="44907" y="64084"/>
                  </a:lnTo>
                  <a:lnTo>
                    <a:pt x="40703" y="65646"/>
                  </a:lnTo>
                  <a:lnTo>
                    <a:pt x="38366" y="65646"/>
                  </a:lnTo>
                  <a:lnTo>
                    <a:pt x="38366" y="68770"/>
                  </a:lnTo>
                  <a:lnTo>
                    <a:pt x="59880" y="68770"/>
                  </a:lnTo>
                  <a:lnTo>
                    <a:pt x="59880" y="6564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6" name="object 5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746735" y="3350605"/>
              <a:ext cx="63619" cy="69542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5392483" y="3346716"/>
              <a:ext cx="1021715" cy="76835"/>
            </a:xfrm>
            <a:custGeom>
              <a:avLst/>
              <a:gdLst/>
              <a:ahLst/>
              <a:cxnLst/>
              <a:rect l="l" t="t" r="r" b="b"/>
              <a:pathLst>
                <a:path w="1021714" h="76835">
                  <a:moveTo>
                    <a:pt x="28524" y="0"/>
                  </a:moveTo>
                  <a:lnTo>
                    <a:pt x="2806" y="0"/>
                  </a:lnTo>
                  <a:lnTo>
                    <a:pt x="0" y="16408"/>
                  </a:lnTo>
                  <a:lnTo>
                    <a:pt x="1866" y="16408"/>
                  </a:lnTo>
                  <a:lnTo>
                    <a:pt x="5143" y="8585"/>
                  </a:lnTo>
                  <a:lnTo>
                    <a:pt x="10287" y="5461"/>
                  </a:lnTo>
                  <a:lnTo>
                    <a:pt x="24320" y="5461"/>
                  </a:lnTo>
                  <a:lnTo>
                    <a:pt x="21043" y="14046"/>
                  </a:lnTo>
                  <a:lnTo>
                    <a:pt x="14960" y="31254"/>
                  </a:lnTo>
                  <a:lnTo>
                    <a:pt x="12623" y="37490"/>
                  </a:lnTo>
                  <a:lnTo>
                    <a:pt x="10756" y="42976"/>
                  </a:lnTo>
                  <a:lnTo>
                    <a:pt x="10756" y="44538"/>
                  </a:lnTo>
                  <a:lnTo>
                    <a:pt x="8420" y="60960"/>
                  </a:lnTo>
                  <a:lnTo>
                    <a:pt x="10287" y="65608"/>
                  </a:lnTo>
                  <a:lnTo>
                    <a:pt x="12623" y="67183"/>
                  </a:lnTo>
                  <a:lnTo>
                    <a:pt x="14960" y="66408"/>
                  </a:lnTo>
                  <a:lnTo>
                    <a:pt x="14960" y="45313"/>
                  </a:lnTo>
                  <a:lnTo>
                    <a:pt x="19177" y="28130"/>
                  </a:lnTo>
                  <a:lnTo>
                    <a:pt x="20104" y="25768"/>
                  </a:lnTo>
                  <a:lnTo>
                    <a:pt x="22453" y="17970"/>
                  </a:lnTo>
                  <a:lnTo>
                    <a:pt x="25260" y="10147"/>
                  </a:lnTo>
                  <a:lnTo>
                    <a:pt x="28524" y="2324"/>
                  </a:lnTo>
                  <a:lnTo>
                    <a:pt x="28524" y="0"/>
                  </a:lnTo>
                  <a:close/>
                </a:path>
                <a:path w="1021714" h="76835">
                  <a:moveTo>
                    <a:pt x="385457" y="69545"/>
                  </a:moveTo>
                  <a:lnTo>
                    <a:pt x="382181" y="69545"/>
                  </a:lnTo>
                  <a:lnTo>
                    <a:pt x="377964" y="67983"/>
                  </a:lnTo>
                  <a:lnTo>
                    <a:pt x="377037" y="63284"/>
                  </a:lnTo>
                  <a:lnTo>
                    <a:pt x="377037" y="3898"/>
                  </a:lnTo>
                  <a:lnTo>
                    <a:pt x="375627" y="3898"/>
                  </a:lnTo>
                  <a:lnTo>
                    <a:pt x="372351" y="8585"/>
                  </a:lnTo>
                  <a:lnTo>
                    <a:pt x="366268" y="10147"/>
                  </a:lnTo>
                  <a:lnTo>
                    <a:pt x="363931" y="10147"/>
                  </a:lnTo>
                  <a:lnTo>
                    <a:pt x="363931" y="12484"/>
                  </a:lnTo>
                  <a:lnTo>
                    <a:pt x="369074" y="12484"/>
                  </a:lnTo>
                  <a:lnTo>
                    <a:pt x="371424" y="13284"/>
                  </a:lnTo>
                  <a:lnTo>
                    <a:pt x="372351" y="16408"/>
                  </a:lnTo>
                  <a:lnTo>
                    <a:pt x="372351" y="63284"/>
                  </a:lnTo>
                  <a:lnTo>
                    <a:pt x="371424" y="67983"/>
                  </a:lnTo>
                  <a:lnTo>
                    <a:pt x="366268" y="69545"/>
                  </a:lnTo>
                  <a:lnTo>
                    <a:pt x="363931" y="69545"/>
                  </a:lnTo>
                  <a:lnTo>
                    <a:pt x="363931" y="72669"/>
                  </a:lnTo>
                  <a:lnTo>
                    <a:pt x="385457" y="72669"/>
                  </a:lnTo>
                  <a:lnTo>
                    <a:pt x="385457" y="69545"/>
                  </a:lnTo>
                  <a:close/>
                </a:path>
                <a:path w="1021714" h="76835">
                  <a:moveTo>
                    <a:pt x="426618" y="55460"/>
                  </a:moveTo>
                  <a:lnTo>
                    <a:pt x="424751" y="55460"/>
                  </a:lnTo>
                  <a:lnTo>
                    <a:pt x="422402" y="63284"/>
                  </a:lnTo>
                  <a:lnTo>
                    <a:pt x="417258" y="66408"/>
                  </a:lnTo>
                  <a:lnTo>
                    <a:pt x="400418" y="66408"/>
                  </a:lnTo>
                  <a:lnTo>
                    <a:pt x="401358" y="64046"/>
                  </a:lnTo>
                  <a:lnTo>
                    <a:pt x="405561" y="57023"/>
                  </a:lnTo>
                  <a:lnTo>
                    <a:pt x="406501" y="56261"/>
                  </a:lnTo>
                  <a:lnTo>
                    <a:pt x="409778" y="51562"/>
                  </a:lnTo>
                  <a:lnTo>
                    <a:pt x="413981" y="46101"/>
                  </a:lnTo>
                  <a:lnTo>
                    <a:pt x="419138" y="39052"/>
                  </a:lnTo>
                  <a:lnTo>
                    <a:pt x="420535" y="36715"/>
                  </a:lnTo>
                  <a:lnTo>
                    <a:pt x="423811" y="30454"/>
                  </a:lnTo>
                  <a:lnTo>
                    <a:pt x="424751" y="28892"/>
                  </a:lnTo>
                  <a:lnTo>
                    <a:pt x="425678" y="21107"/>
                  </a:lnTo>
                  <a:lnTo>
                    <a:pt x="424751" y="15608"/>
                  </a:lnTo>
                  <a:lnTo>
                    <a:pt x="422402" y="9385"/>
                  </a:lnTo>
                  <a:lnTo>
                    <a:pt x="418198" y="5461"/>
                  </a:lnTo>
                  <a:lnTo>
                    <a:pt x="411645" y="4699"/>
                  </a:lnTo>
                  <a:lnTo>
                    <a:pt x="407441" y="5461"/>
                  </a:lnTo>
                  <a:lnTo>
                    <a:pt x="402297" y="8585"/>
                  </a:lnTo>
                  <a:lnTo>
                    <a:pt x="399021" y="14046"/>
                  </a:lnTo>
                  <a:lnTo>
                    <a:pt x="398081" y="21107"/>
                  </a:lnTo>
                  <a:lnTo>
                    <a:pt x="399021" y="25768"/>
                  </a:lnTo>
                  <a:lnTo>
                    <a:pt x="402297" y="16408"/>
                  </a:lnTo>
                  <a:lnTo>
                    <a:pt x="405561" y="9385"/>
                  </a:lnTo>
                  <a:lnTo>
                    <a:pt x="411645" y="7023"/>
                  </a:lnTo>
                  <a:lnTo>
                    <a:pt x="418198" y="10947"/>
                  </a:lnTo>
                  <a:lnTo>
                    <a:pt x="419595" y="14046"/>
                  </a:lnTo>
                  <a:lnTo>
                    <a:pt x="420535" y="21869"/>
                  </a:lnTo>
                  <a:lnTo>
                    <a:pt x="420535" y="25006"/>
                  </a:lnTo>
                  <a:lnTo>
                    <a:pt x="418198" y="32829"/>
                  </a:lnTo>
                  <a:lnTo>
                    <a:pt x="415391" y="39052"/>
                  </a:lnTo>
                  <a:lnTo>
                    <a:pt x="410718" y="45313"/>
                  </a:lnTo>
                  <a:lnTo>
                    <a:pt x="405561" y="53136"/>
                  </a:lnTo>
                  <a:lnTo>
                    <a:pt x="399948" y="60960"/>
                  </a:lnTo>
                  <a:lnTo>
                    <a:pt x="397141" y="67183"/>
                  </a:lnTo>
                  <a:lnTo>
                    <a:pt x="397141" y="72669"/>
                  </a:lnTo>
                  <a:lnTo>
                    <a:pt x="424751" y="72669"/>
                  </a:lnTo>
                  <a:lnTo>
                    <a:pt x="426618" y="55460"/>
                  </a:lnTo>
                  <a:close/>
                </a:path>
                <a:path w="1021714" h="76835">
                  <a:moveTo>
                    <a:pt x="757809" y="53136"/>
                  </a:moveTo>
                  <a:lnTo>
                    <a:pt x="755002" y="45313"/>
                  </a:lnTo>
                  <a:lnTo>
                    <a:pt x="753605" y="42176"/>
                  </a:lnTo>
                  <a:lnTo>
                    <a:pt x="753605" y="56261"/>
                  </a:lnTo>
                  <a:lnTo>
                    <a:pt x="753605" y="58585"/>
                  </a:lnTo>
                  <a:lnTo>
                    <a:pt x="750798" y="66408"/>
                  </a:lnTo>
                  <a:lnTo>
                    <a:pt x="749388" y="68745"/>
                  </a:lnTo>
                  <a:lnTo>
                    <a:pt x="742848" y="70307"/>
                  </a:lnTo>
                  <a:lnTo>
                    <a:pt x="740041" y="70307"/>
                  </a:lnTo>
                  <a:lnTo>
                    <a:pt x="735355" y="66408"/>
                  </a:lnTo>
                  <a:lnTo>
                    <a:pt x="733488" y="64046"/>
                  </a:lnTo>
                  <a:lnTo>
                    <a:pt x="731621" y="56261"/>
                  </a:lnTo>
                  <a:lnTo>
                    <a:pt x="731621" y="53898"/>
                  </a:lnTo>
                  <a:lnTo>
                    <a:pt x="734428" y="46101"/>
                  </a:lnTo>
                  <a:lnTo>
                    <a:pt x="734428" y="44538"/>
                  </a:lnTo>
                  <a:lnTo>
                    <a:pt x="739571" y="38277"/>
                  </a:lnTo>
                  <a:lnTo>
                    <a:pt x="745185" y="42176"/>
                  </a:lnTo>
                  <a:lnTo>
                    <a:pt x="750328" y="46875"/>
                  </a:lnTo>
                  <a:lnTo>
                    <a:pt x="750798" y="49237"/>
                  </a:lnTo>
                  <a:lnTo>
                    <a:pt x="753605" y="56261"/>
                  </a:lnTo>
                  <a:lnTo>
                    <a:pt x="753605" y="42176"/>
                  </a:lnTo>
                  <a:lnTo>
                    <a:pt x="748461" y="36715"/>
                  </a:lnTo>
                  <a:lnTo>
                    <a:pt x="750798" y="34391"/>
                  </a:lnTo>
                  <a:lnTo>
                    <a:pt x="755002" y="28892"/>
                  </a:lnTo>
                  <a:lnTo>
                    <a:pt x="756881" y="20307"/>
                  </a:lnTo>
                  <a:lnTo>
                    <a:pt x="756881" y="16408"/>
                  </a:lnTo>
                  <a:lnTo>
                    <a:pt x="753605" y="9385"/>
                  </a:lnTo>
                  <a:lnTo>
                    <a:pt x="753605" y="21107"/>
                  </a:lnTo>
                  <a:lnTo>
                    <a:pt x="750798" y="28892"/>
                  </a:lnTo>
                  <a:lnTo>
                    <a:pt x="746112" y="35153"/>
                  </a:lnTo>
                  <a:lnTo>
                    <a:pt x="740968" y="32029"/>
                  </a:lnTo>
                  <a:lnTo>
                    <a:pt x="736765" y="27330"/>
                  </a:lnTo>
                  <a:lnTo>
                    <a:pt x="735825" y="26568"/>
                  </a:lnTo>
                  <a:lnTo>
                    <a:pt x="732548" y="19545"/>
                  </a:lnTo>
                  <a:lnTo>
                    <a:pt x="735355" y="10947"/>
                  </a:lnTo>
                  <a:lnTo>
                    <a:pt x="736765" y="9385"/>
                  </a:lnTo>
                  <a:lnTo>
                    <a:pt x="743305" y="7023"/>
                  </a:lnTo>
                  <a:lnTo>
                    <a:pt x="746112" y="7823"/>
                  </a:lnTo>
                  <a:lnTo>
                    <a:pt x="750798" y="10947"/>
                  </a:lnTo>
                  <a:lnTo>
                    <a:pt x="751725" y="12484"/>
                  </a:lnTo>
                  <a:lnTo>
                    <a:pt x="753605" y="21107"/>
                  </a:lnTo>
                  <a:lnTo>
                    <a:pt x="753605" y="9385"/>
                  </a:lnTo>
                  <a:lnTo>
                    <a:pt x="750328" y="6261"/>
                  </a:lnTo>
                  <a:lnTo>
                    <a:pt x="743305" y="4699"/>
                  </a:lnTo>
                  <a:lnTo>
                    <a:pt x="737692" y="5461"/>
                  </a:lnTo>
                  <a:lnTo>
                    <a:pt x="732548" y="9385"/>
                  </a:lnTo>
                  <a:lnTo>
                    <a:pt x="730211" y="12484"/>
                  </a:lnTo>
                  <a:lnTo>
                    <a:pt x="729272" y="20307"/>
                  </a:lnTo>
                  <a:lnTo>
                    <a:pt x="729272" y="21869"/>
                  </a:lnTo>
                  <a:lnTo>
                    <a:pt x="731151" y="29692"/>
                  </a:lnTo>
                  <a:lnTo>
                    <a:pt x="732548" y="31254"/>
                  </a:lnTo>
                  <a:lnTo>
                    <a:pt x="737692" y="36715"/>
                  </a:lnTo>
                  <a:lnTo>
                    <a:pt x="734428" y="39052"/>
                  </a:lnTo>
                  <a:lnTo>
                    <a:pt x="730211" y="44538"/>
                  </a:lnTo>
                  <a:lnTo>
                    <a:pt x="729272" y="47675"/>
                  </a:lnTo>
                  <a:lnTo>
                    <a:pt x="727875" y="56261"/>
                  </a:lnTo>
                  <a:lnTo>
                    <a:pt x="728345" y="60960"/>
                  </a:lnTo>
                  <a:lnTo>
                    <a:pt x="731621" y="67983"/>
                  </a:lnTo>
                  <a:lnTo>
                    <a:pt x="736765" y="71869"/>
                  </a:lnTo>
                  <a:lnTo>
                    <a:pt x="742848" y="73431"/>
                  </a:lnTo>
                  <a:lnTo>
                    <a:pt x="748461" y="71869"/>
                  </a:lnTo>
                  <a:lnTo>
                    <a:pt x="753605" y="67983"/>
                  </a:lnTo>
                  <a:lnTo>
                    <a:pt x="755942" y="63284"/>
                  </a:lnTo>
                  <a:lnTo>
                    <a:pt x="757809" y="55460"/>
                  </a:lnTo>
                  <a:lnTo>
                    <a:pt x="757809" y="53136"/>
                  </a:lnTo>
                  <a:close/>
                </a:path>
                <a:path w="1021714" h="76835">
                  <a:moveTo>
                    <a:pt x="1021181" y="39052"/>
                  </a:moveTo>
                  <a:lnTo>
                    <a:pt x="1020711" y="31254"/>
                  </a:lnTo>
                  <a:lnTo>
                    <a:pt x="1019771" y="22669"/>
                  </a:lnTo>
                  <a:lnTo>
                    <a:pt x="1016965" y="16408"/>
                  </a:lnTo>
                  <a:lnTo>
                    <a:pt x="1016495" y="14846"/>
                  </a:lnTo>
                  <a:lnTo>
                    <a:pt x="1015568" y="14008"/>
                  </a:lnTo>
                  <a:lnTo>
                    <a:pt x="1015568" y="32029"/>
                  </a:lnTo>
                  <a:lnTo>
                    <a:pt x="1015568" y="34391"/>
                  </a:lnTo>
                  <a:lnTo>
                    <a:pt x="1012291" y="42176"/>
                  </a:lnTo>
                  <a:lnTo>
                    <a:pt x="1010424" y="44538"/>
                  </a:lnTo>
                  <a:lnTo>
                    <a:pt x="1004811" y="47675"/>
                  </a:lnTo>
                  <a:lnTo>
                    <a:pt x="1003871" y="47675"/>
                  </a:lnTo>
                  <a:lnTo>
                    <a:pt x="998728" y="42976"/>
                  </a:lnTo>
                  <a:lnTo>
                    <a:pt x="997318" y="39052"/>
                  </a:lnTo>
                  <a:lnTo>
                    <a:pt x="995451" y="29692"/>
                  </a:lnTo>
                  <a:lnTo>
                    <a:pt x="996391" y="23431"/>
                  </a:lnTo>
                  <a:lnTo>
                    <a:pt x="997788" y="16408"/>
                  </a:lnTo>
                  <a:lnTo>
                    <a:pt x="999655" y="13284"/>
                  </a:lnTo>
                  <a:lnTo>
                    <a:pt x="1005268" y="10947"/>
                  </a:lnTo>
                  <a:lnTo>
                    <a:pt x="1009015" y="11722"/>
                  </a:lnTo>
                  <a:lnTo>
                    <a:pt x="1013231" y="16408"/>
                  </a:lnTo>
                  <a:lnTo>
                    <a:pt x="1014628" y="22669"/>
                  </a:lnTo>
                  <a:lnTo>
                    <a:pt x="1015568" y="32029"/>
                  </a:lnTo>
                  <a:lnTo>
                    <a:pt x="1015568" y="14008"/>
                  </a:lnTo>
                  <a:lnTo>
                    <a:pt x="1011351" y="10147"/>
                  </a:lnTo>
                  <a:lnTo>
                    <a:pt x="1005268" y="8585"/>
                  </a:lnTo>
                  <a:lnTo>
                    <a:pt x="999655" y="10147"/>
                  </a:lnTo>
                  <a:lnTo>
                    <a:pt x="994511" y="14846"/>
                  </a:lnTo>
                  <a:lnTo>
                    <a:pt x="992174" y="21869"/>
                  </a:lnTo>
                  <a:lnTo>
                    <a:pt x="990307" y="30454"/>
                  </a:lnTo>
                  <a:lnTo>
                    <a:pt x="991235" y="39852"/>
                  </a:lnTo>
                  <a:lnTo>
                    <a:pt x="994511" y="46101"/>
                  </a:lnTo>
                  <a:lnTo>
                    <a:pt x="997318" y="49237"/>
                  </a:lnTo>
                  <a:lnTo>
                    <a:pt x="1003871" y="50761"/>
                  </a:lnTo>
                  <a:lnTo>
                    <a:pt x="1005268" y="50761"/>
                  </a:lnTo>
                  <a:lnTo>
                    <a:pt x="1011351" y="47675"/>
                  </a:lnTo>
                  <a:lnTo>
                    <a:pt x="1012291" y="46875"/>
                  </a:lnTo>
                  <a:lnTo>
                    <a:pt x="1015568" y="39852"/>
                  </a:lnTo>
                  <a:lnTo>
                    <a:pt x="1015568" y="41414"/>
                  </a:lnTo>
                  <a:lnTo>
                    <a:pt x="1002931" y="74206"/>
                  </a:lnTo>
                  <a:lnTo>
                    <a:pt x="1001534" y="73431"/>
                  </a:lnTo>
                  <a:lnTo>
                    <a:pt x="1000594" y="73431"/>
                  </a:lnTo>
                  <a:lnTo>
                    <a:pt x="999655" y="71869"/>
                  </a:lnTo>
                  <a:lnTo>
                    <a:pt x="999655" y="69545"/>
                  </a:lnTo>
                  <a:lnTo>
                    <a:pt x="998728" y="64846"/>
                  </a:lnTo>
                  <a:lnTo>
                    <a:pt x="996391" y="63284"/>
                  </a:lnTo>
                  <a:lnTo>
                    <a:pt x="994511" y="64846"/>
                  </a:lnTo>
                  <a:lnTo>
                    <a:pt x="994041" y="67983"/>
                  </a:lnTo>
                  <a:lnTo>
                    <a:pt x="996391" y="74206"/>
                  </a:lnTo>
                  <a:lnTo>
                    <a:pt x="1002931" y="76568"/>
                  </a:lnTo>
                  <a:lnTo>
                    <a:pt x="1007148" y="75768"/>
                  </a:lnTo>
                  <a:lnTo>
                    <a:pt x="1012291" y="72669"/>
                  </a:lnTo>
                  <a:lnTo>
                    <a:pt x="1016495" y="65608"/>
                  </a:lnTo>
                  <a:lnTo>
                    <a:pt x="1016965" y="64046"/>
                  </a:lnTo>
                  <a:lnTo>
                    <a:pt x="1019771" y="56261"/>
                  </a:lnTo>
                  <a:lnTo>
                    <a:pt x="1020711" y="48437"/>
                  </a:lnTo>
                  <a:lnTo>
                    <a:pt x="1021181" y="3905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8" name="object 5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118078" y="4601444"/>
              <a:ext cx="1975054" cy="1079695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7270659" y="4601444"/>
              <a:ext cx="0" cy="1595120"/>
            </a:xfrm>
            <a:custGeom>
              <a:avLst/>
              <a:gdLst/>
              <a:ahLst/>
              <a:cxnLst/>
              <a:rect l="l" t="t" r="r" b="b"/>
              <a:pathLst>
                <a:path h="1595120">
                  <a:moveTo>
                    <a:pt x="0" y="0"/>
                  </a:moveTo>
                  <a:lnTo>
                    <a:pt x="0" y="1594558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0" name="object 6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292645" y="4934245"/>
              <a:ext cx="67361" cy="67978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7738917" y="1484908"/>
              <a:ext cx="198120" cy="267970"/>
            </a:xfrm>
            <a:custGeom>
              <a:avLst/>
              <a:gdLst/>
              <a:ahLst/>
              <a:cxnLst/>
              <a:rect l="l" t="t" r="r" b="b"/>
              <a:pathLst>
                <a:path w="198120" h="267969">
                  <a:moveTo>
                    <a:pt x="0" y="267974"/>
                  </a:moveTo>
                  <a:lnTo>
                    <a:pt x="197744" y="267974"/>
                  </a:lnTo>
                  <a:lnTo>
                    <a:pt x="197744" y="0"/>
                  </a:lnTo>
                  <a:lnTo>
                    <a:pt x="0" y="0"/>
                  </a:lnTo>
                  <a:lnTo>
                    <a:pt x="0" y="267974"/>
                  </a:lnTo>
                  <a:close/>
                </a:path>
              </a:pathLst>
            </a:custGeom>
            <a:ln w="315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7837153" y="1752882"/>
              <a:ext cx="0" cy="1962785"/>
            </a:xfrm>
            <a:custGeom>
              <a:avLst/>
              <a:gdLst/>
              <a:ahLst/>
              <a:cxnLst/>
              <a:rect l="l" t="t" r="r" b="b"/>
              <a:pathLst>
                <a:path h="1962785">
                  <a:moveTo>
                    <a:pt x="0" y="1962580"/>
                  </a:moveTo>
                  <a:lnTo>
                    <a:pt x="0" y="0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4" name="object 6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852121" y="3354533"/>
              <a:ext cx="63619" cy="68743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8180043" y="1383363"/>
              <a:ext cx="0" cy="2332355"/>
            </a:xfrm>
            <a:custGeom>
              <a:avLst/>
              <a:gdLst/>
              <a:ahLst/>
              <a:cxnLst/>
              <a:rect l="l" t="t" r="r" b="b"/>
              <a:pathLst>
                <a:path h="2332354">
                  <a:moveTo>
                    <a:pt x="0" y="2332100"/>
                  </a:moveTo>
                  <a:lnTo>
                    <a:pt x="0" y="0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6" name="object 6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194544" y="3354533"/>
              <a:ext cx="67361" cy="68743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4727614" y="2427006"/>
              <a:ext cx="0" cy="1571625"/>
            </a:xfrm>
            <a:custGeom>
              <a:avLst/>
              <a:gdLst/>
              <a:ahLst/>
              <a:cxnLst/>
              <a:rect l="l" t="t" r="r" b="b"/>
              <a:pathLst>
                <a:path h="1571625">
                  <a:moveTo>
                    <a:pt x="0" y="1571289"/>
                  </a:moveTo>
                  <a:lnTo>
                    <a:pt x="0" y="0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4760963" y="3349840"/>
              <a:ext cx="63500" cy="69215"/>
            </a:xfrm>
            <a:custGeom>
              <a:avLst/>
              <a:gdLst/>
              <a:ahLst/>
              <a:cxnLst/>
              <a:rect l="l" t="t" r="r" b="b"/>
              <a:pathLst>
                <a:path w="63500" h="69214">
                  <a:moveTo>
                    <a:pt x="28397" y="47637"/>
                  </a:moveTo>
                  <a:lnTo>
                    <a:pt x="25869" y="39852"/>
                  </a:lnTo>
                  <a:lnTo>
                    <a:pt x="23393" y="35928"/>
                  </a:lnTo>
                  <a:lnTo>
                    <a:pt x="16700" y="31267"/>
                  </a:lnTo>
                  <a:lnTo>
                    <a:pt x="19227" y="30467"/>
                  </a:lnTo>
                  <a:lnTo>
                    <a:pt x="24231" y="25006"/>
                  </a:lnTo>
                  <a:lnTo>
                    <a:pt x="25019" y="23444"/>
                  </a:lnTo>
                  <a:lnTo>
                    <a:pt x="25869" y="15621"/>
                  </a:lnTo>
                  <a:lnTo>
                    <a:pt x="25869" y="12484"/>
                  </a:lnTo>
                  <a:lnTo>
                    <a:pt x="22542" y="4699"/>
                  </a:lnTo>
                  <a:lnTo>
                    <a:pt x="19227" y="1574"/>
                  </a:lnTo>
                  <a:lnTo>
                    <a:pt x="13373" y="0"/>
                  </a:lnTo>
                  <a:lnTo>
                    <a:pt x="10007" y="774"/>
                  </a:lnTo>
                  <a:lnTo>
                    <a:pt x="4203" y="3898"/>
                  </a:lnTo>
                  <a:lnTo>
                    <a:pt x="2527" y="6261"/>
                  </a:lnTo>
                  <a:lnTo>
                    <a:pt x="838" y="13284"/>
                  </a:lnTo>
                  <a:lnTo>
                    <a:pt x="1676" y="17983"/>
                  </a:lnTo>
                  <a:lnTo>
                    <a:pt x="4203" y="18745"/>
                  </a:lnTo>
                  <a:lnTo>
                    <a:pt x="5842" y="17983"/>
                  </a:lnTo>
                  <a:lnTo>
                    <a:pt x="6692" y="14846"/>
                  </a:lnTo>
                  <a:lnTo>
                    <a:pt x="5842" y="12484"/>
                  </a:lnTo>
                  <a:lnTo>
                    <a:pt x="5003" y="8597"/>
                  </a:lnTo>
                  <a:lnTo>
                    <a:pt x="7531" y="3898"/>
                  </a:lnTo>
                  <a:lnTo>
                    <a:pt x="11696" y="3136"/>
                  </a:lnTo>
                  <a:lnTo>
                    <a:pt x="14224" y="3136"/>
                  </a:lnTo>
                  <a:lnTo>
                    <a:pt x="19227" y="7023"/>
                  </a:lnTo>
                  <a:lnTo>
                    <a:pt x="20015" y="8597"/>
                  </a:lnTo>
                  <a:lnTo>
                    <a:pt x="20866" y="16421"/>
                  </a:lnTo>
                  <a:lnTo>
                    <a:pt x="20866" y="19545"/>
                  </a:lnTo>
                  <a:lnTo>
                    <a:pt x="18376" y="26568"/>
                  </a:lnTo>
                  <a:lnTo>
                    <a:pt x="15862" y="28905"/>
                  </a:lnTo>
                  <a:lnTo>
                    <a:pt x="10007" y="30467"/>
                  </a:lnTo>
                  <a:lnTo>
                    <a:pt x="10007" y="33591"/>
                  </a:lnTo>
                  <a:lnTo>
                    <a:pt x="15862" y="34366"/>
                  </a:lnTo>
                  <a:lnTo>
                    <a:pt x="20015" y="37490"/>
                  </a:lnTo>
                  <a:lnTo>
                    <a:pt x="21704" y="40614"/>
                  </a:lnTo>
                  <a:lnTo>
                    <a:pt x="23393" y="49212"/>
                  </a:lnTo>
                  <a:lnTo>
                    <a:pt x="22542" y="54698"/>
                  </a:lnTo>
                  <a:lnTo>
                    <a:pt x="20015" y="61722"/>
                  </a:lnTo>
                  <a:lnTo>
                    <a:pt x="18376" y="64058"/>
                  </a:lnTo>
                  <a:lnTo>
                    <a:pt x="12534" y="65620"/>
                  </a:lnTo>
                  <a:lnTo>
                    <a:pt x="7531" y="64058"/>
                  </a:lnTo>
                  <a:lnTo>
                    <a:pt x="5003" y="60159"/>
                  </a:lnTo>
                  <a:lnTo>
                    <a:pt x="5842" y="57835"/>
                  </a:lnTo>
                  <a:lnTo>
                    <a:pt x="6692" y="54698"/>
                  </a:lnTo>
                  <a:lnTo>
                    <a:pt x="5842" y="51574"/>
                  </a:lnTo>
                  <a:lnTo>
                    <a:pt x="3365" y="50012"/>
                  </a:lnTo>
                  <a:lnTo>
                    <a:pt x="838" y="51574"/>
                  </a:lnTo>
                  <a:lnTo>
                    <a:pt x="0" y="55460"/>
                  </a:lnTo>
                  <a:lnTo>
                    <a:pt x="0" y="57835"/>
                  </a:lnTo>
                  <a:lnTo>
                    <a:pt x="3365" y="64858"/>
                  </a:lnTo>
                  <a:lnTo>
                    <a:pt x="6692" y="67183"/>
                  </a:lnTo>
                  <a:lnTo>
                    <a:pt x="12534" y="68745"/>
                  </a:lnTo>
                  <a:lnTo>
                    <a:pt x="19227" y="67183"/>
                  </a:lnTo>
                  <a:lnTo>
                    <a:pt x="24231" y="62484"/>
                  </a:lnTo>
                  <a:lnTo>
                    <a:pt x="26708" y="57835"/>
                  </a:lnTo>
                  <a:lnTo>
                    <a:pt x="28397" y="50012"/>
                  </a:lnTo>
                  <a:lnTo>
                    <a:pt x="28397" y="47637"/>
                  </a:lnTo>
                  <a:close/>
                </a:path>
                <a:path w="63500" h="69214">
                  <a:moveTo>
                    <a:pt x="63436" y="65620"/>
                  </a:moveTo>
                  <a:lnTo>
                    <a:pt x="60109" y="65620"/>
                  </a:lnTo>
                  <a:lnTo>
                    <a:pt x="55905" y="64058"/>
                  </a:lnTo>
                  <a:lnTo>
                    <a:pt x="54267" y="59359"/>
                  </a:lnTo>
                  <a:lnTo>
                    <a:pt x="54267" y="0"/>
                  </a:lnTo>
                  <a:lnTo>
                    <a:pt x="53416" y="0"/>
                  </a:lnTo>
                  <a:lnTo>
                    <a:pt x="50101" y="4699"/>
                  </a:lnTo>
                  <a:lnTo>
                    <a:pt x="44246" y="6261"/>
                  </a:lnTo>
                  <a:lnTo>
                    <a:pt x="41719" y="6261"/>
                  </a:lnTo>
                  <a:lnTo>
                    <a:pt x="41719" y="8597"/>
                  </a:lnTo>
                  <a:lnTo>
                    <a:pt x="46736" y="8597"/>
                  </a:lnTo>
                  <a:lnTo>
                    <a:pt x="49250" y="9359"/>
                  </a:lnTo>
                  <a:lnTo>
                    <a:pt x="50101" y="11722"/>
                  </a:lnTo>
                  <a:lnTo>
                    <a:pt x="50101" y="59359"/>
                  </a:lnTo>
                  <a:lnTo>
                    <a:pt x="48412" y="64058"/>
                  </a:lnTo>
                  <a:lnTo>
                    <a:pt x="44246" y="65620"/>
                  </a:lnTo>
                  <a:lnTo>
                    <a:pt x="41719" y="65620"/>
                  </a:lnTo>
                  <a:lnTo>
                    <a:pt x="41719" y="67983"/>
                  </a:lnTo>
                  <a:lnTo>
                    <a:pt x="63436" y="67983"/>
                  </a:lnTo>
                  <a:lnTo>
                    <a:pt x="63436" y="6562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4727614" y="3513892"/>
              <a:ext cx="4214495" cy="0"/>
            </a:xfrm>
            <a:custGeom>
              <a:avLst/>
              <a:gdLst/>
              <a:ahLst/>
              <a:cxnLst/>
              <a:rect l="l" t="t" r="r" b="b"/>
              <a:pathLst>
                <a:path w="4214495">
                  <a:moveTo>
                    <a:pt x="0" y="0"/>
                  </a:moveTo>
                  <a:lnTo>
                    <a:pt x="4214457" y="0"/>
                  </a:lnTo>
                </a:path>
              </a:pathLst>
            </a:custGeom>
            <a:ln w="249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1" name="object 71"/>
            <p:cNvPicPr/>
            <p:nvPr/>
          </p:nvPicPr>
          <p:blipFill rotWithShape="1">
            <a:blip r:embed="rId16" cstate="print"/>
            <a:srcRect l="1" t="1" r="67902" b="-2"/>
            <a:stretch/>
          </p:blipFill>
          <p:spPr>
            <a:xfrm>
              <a:off x="7269957" y="3513892"/>
              <a:ext cx="45719" cy="173441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 rotWithShape="1">
            <a:blip r:embed="rId17" cstate="print"/>
            <a:srcRect r="57643"/>
            <a:stretch/>
          </p:blipFill>
          <p:spPr>
            <a:xfrm>
              <a:off x="8924530" y="3513892"/>
              <a:ext cx="67070" cy="201571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8075257" y="4328000"/>
              <a:ext cx="176530" cy="415925"/>
            </a:xfrm>
            <a:custGeom>
              <a:avLst/>
              <a:gdLst/>
              <a:ahLst/>
              <a:cxnLst/>
              <a:rect l="l" t="t" r="r" b="b"/>
              <a:pathLst>
                <a:path w="176529" h="415925">
                  <a:moveTo>
                    <a:pt x="0" y="415626"/>
                  </a:moveTo>
                  <a:lnTo>
                    <a:pt x="176047" y="415626"/>
                  </a:lnTo>
                  <a:lnTo>
                    <a:pt x="176047" y="0"/>
                  </a:lnTo>
                  <a:lnTo>
                    <a:pt x="0" y="0"/>
                  </a:lnTo>
                  <a:lnTo>
                    <a:pt x="0" y="415626"/>
                  </a:lnTo>
                  <a:close/>
                </a:path>
                <a:path w="176529" h="415925">
                  <a:moveTo>
                    <a:pt x="158112" y="120310"/>
                  </a:moveTo>
                  <a:lnTo>
                    <a:pt x="20582" y="148440"/>
                  </a:lnTo>
                </a:path>
                <a:path w="176529" h="415925">
                  <a:moveTo>
                    <a:pt x="20582" y="282798"/>
                  </a:moveTo>
                  <a:lnTo>
                    <a:pt x="157645" y="322647"/>
                  </a:lnTo>
                </a:path>
                <a:path w="176529" h="415925">
                  <a:moveTo>
                    <a:pt x="157645" y="322647"/>
                  </a:moveTo>
                  <a:lnTo>
                    <a:pt x="19179" y="350777"/>
                  </a:lnTo>
                </a:path>
                <a:path w="176529" h="415925">
                  <a:moveTo>
                    <a:pt x="21518" y="148440"/>
                  </a:moveTo>
                  <a:lnTo>
                    <a:pt x="158112" y="187489"/>
                  </a:lnTo>
                </a:path>
                <a:path w="176529" h="415925">
                  <a:moveTo>
                    <a:pt x="158112" y="254668"/>
                  </a:moveTo>
                  <a:lnTo>
                    <a:pt x="20582" y="282798"/>
                  </a:lnTo>
                </a:path>
                <a:path w="176529" h="415925">
                  <a:moveTo>
                    <a:pt x="21518" y="215619"/>
                  </a:moveTo>
                  <a:lnTo>
                    <a:pt x="158112" y="254668"/>
                  </a:lnTo>
                </a:path>
                <a:path w="176529" h="415925">
                  <a:moveTo>
                    <a:pt x="158112" y="187489"/>
                  </a:moveTo>
                  <a:lnTo>
                    <a:pt x="20582" y="215619"/>
                  </a:lnTo>
                </a:path>
                <a:path w="176529" h="415925">
                  <a:moveTo>
                    <a:pt x="21518" y="80462"/>
                  </a:moveTo>
                  <a:lnTo>
                    <a:pt x="158112" y="120310"/>
                  </a:lnTo>
                </a:path>
                <a:path w="176529" h="415925">
                  <a:moveTo>
                    <a:pt x="19179" y="350777"/>
                  </a:moveTo>
                  <a:lnTo>
                    <a:pt x="93090" y="374978"/>
                  </a:lnTo>
                </a:path>
                <a:path w="176529" h="415925">
                  <a:moveTo>
                    <a:pt x="93090" y="40613"/>
                  </a:moveTo>
                  <a:lnTo>
                    <a:pt x="21518" y="80462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" name="object 74"/>
            <p:cNvSpPr/>
            <p:nvPr/>
          </p:nvSpPr>
          <p:spPr>
            <a:xfrm>
              <a:off x="8168348" y="470297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-17542" y="20323"/>
                  </a:moveTo>
                  <a:lnTo>
                    <a:pt x="17542" y="20323"/>
                  </a:lnTo>
                </a:path>
              </a:pathLst>
            </a:custGeom>
            <a:ln w="4064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8168348" y="432800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-17542" y="20306"/>
                  </a:moveTo>
                  <a:lnTo>
                    <a:pt x="17542" y="20306"/>
                  </a:lnTo>
                </a:path>
              </a:pathLst>
            </a:custGeom>
            <a:ln w="4061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8168348" y="4104557"/>
              <a:ext cx="520065" cy="816610"/>
            </a:xfrm>
            <a:custGeom>
              <a:avLst/>
              <a:gdLst/>
              <a:ahLst/>
              <a:cxnLst/>
              <a:rect l="l" t="t" r="r" b="b"/>
              <a:pathLst>
                <a:path w="520065" h="816610">
                  <a:moveTo>
                    <a:pt x="0" y="223442"/>
                  </a:moveTo>
                  <a:lnTo>
                    <a:pt x="0" y="0"/>
                  </a:lnTo>
                </a:path>
                <a:path w="520065" h="816610">
                  <a:moveTo>
                    <a:pt x="0" y="639068"/>
                  </a:moveTo>
                  <a:lnTo>
                    <a:pt x="0" y="816404"/>
                  </a:lnTo>
                </a:path>
                <a:path w="520065" h="816610">
                  <a:moveTo>
                    <a:pt x="343825" y="639068"/>
                  </a:moveTo>
                  <a:lnTo>
                    <a:pt x="519873" y="639068"/>
                  </a:lnTo>
                  <a:lnTo>
                    <a:pt x="519873" y="223442"/>
                  </a:lnTo>
                  <a:lnTo>
                    <a:pt x="343825" y="223442"/>
                  </a:lnTo>
                  <a:lnTo>
                    <a:pt x="343825" y="639068"/>
                  </a:lnTo>
                  <a:close/>
                </a:path>
                <a:path w="520065" h="816610">
                  <a:moveTo>
                    <a:pt x="502406" y="343752"/>
                  </a:moveTo>
                  <a:lnTo>
                    <a:pt x="363940" y="371883"/>
                  </a:lnTo>
                </a:path>
                <a:path w="520065" h="816610">
                  <a:moveTo>
                    <a:pt x="363940" y="506241"/>
                  </a:moveTo>
                  <a:lnTo>
                    <a:pt x="501470" y="546089"/>
                  </a:lnTo>
                </a:path>
                <a:path w="520065" h="816610">
                  <a:moveTo>
                    <a:pt x="501470" y="546089"/>
                  </a:moveTo>
                  <a:lnTo>
                    <a:pt x="363004" y="574219"/>
                  </a:lnTo>
                </a:path>
                <a:path w="520065" h="816610">
                  <a:moveTo>
                    <a:pt x="365811" y="371883"/>
                  </a:moveTo>
                  <a:lnTo>
                    <a:pt x="502406" y="410932"/>
                  </a:lnTo>
                </a:path>
                <a:path w="520065" h="816610">
                  <a:moveTo>
                    <a:pt x="502406" y="478111"/>
                  </a:moveTo>
                  <a:lnTo>
                    <a:pt x="363940" y="506241"/>
                  </a:lnTo>
                </a:path>
                <a:path w="520065" h="816610">
                  <a:moveTo>
                    <a:pt x="365811" y="439062"/>
                  </a:moveTo>
                  <a:lnTo>
                    <a:pt x="502406" y="478111"/>
                  </a:lnTo>
                </a:path>
                <a:path w="520065" h="816610">
                  <a:moveTo>
                    <a:pt x="502406" y="410932"/>
                  </a:moveTo>
                  <a:lnTo>
                    <a:pt x="363940" y="439062"/>
                  </a:lnTo>
                </a:path>
                <a:path w="520065" h="816610">
                  <a:moveTo>
                    <a:pt x="365811" y="303904"/>
                  </a:moveTo>
                  <a:lnTo>
                    <a:pt x="502406" y="343752"/>
                  </a:lnTo>
                </a:path>
                <a:path w="520065" h="816610">
                  <a:moveTo>
                    <a:pt x="363004" y="574219"/>
                  </a:moveTo>
                  <a:lnTo>
                    <a:pt x="437383" y="598421"/>
                  </a:lnTo>
                </a:path>
                <a:path w="520065" h="816610">
                  <a:moveTo>
                    <a:pt x="437383" y="264056"/>
                  </a:moveTo>
                  <a:lnTo>
                    <a:pt x="365811" y="303904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" name="object 77"/>
            <p:cNvSpPr/>
            <p:nvPr/>
          </p:nvSpPr>
          <p:spPr>
            <a:xfrm>
              <a:off x="8605731" y="4702979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-17542" y="20323"/>
                  </a:moveTo>
                  <a:lnTo>
                    <a:pt x="17542" y="20323"/>
                  </a:lnTo>
                </a:path>
              </a:pathLst>
            </a:custGeom>
            <a:ln w="4064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8605731" y="432800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-17542" y="20306"/>
                  </a:moveTo>
                  <a:lnTo>
                    <a:pt x="17542" y="20306"/>
                  </a:lnTo>
                </a:path>
              </a:pathLst>
            </a:custGeom>
            <a:ln w="4061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" name="object 79"/>
            <p:cNvSpPr/>
            <p:nvPr/>
          </p:nvSpPr>
          <p:spPr>
            <a:xfrm>
              <a:off x="8605731" y="4104557"/>
              <a:ext cx="0" cy="816610"/>
            </a:xfrm>
            <a:custGeom>
              <a:avLst/>
              <a:gdLst/>
              <a:ahLst/>
              <a:cxnLst/>
              <a:rect l="l" t="t" r="r" b="b"/>
              <a:pathLst>
                <a:path h="816610">
                  <a:moveTo>
                    <a:pt x="0" y="223442"/>
                  </a:moveTo>
                  <a:lnTo>
                    <a:pt x="0" y="0"/>
                  </a:lnTo>
                </a:path>
                <a:path h="816610">
                  <a:moveTo>
                    <a:pt x="0" y="639068"/>
                  </a:moveTo>
                  <a:lnTo>
                    <a:pt x="0" y="816404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" name="object 80"/>
            <p:cNvSpPr/>
            <p:nvPr/>
          </p:nvSpPr>
          <p:spPr>
            <a:xfrm>
              <a:off x="7997596" y="4462360"/>
              <a:ext cx="477520" cy="158115"/>
            </a:xfrm>
            <a:custGeom>
              <a:avLst/>
              <a:gdLst/>
              <a:ahLst/>
              <a:cxnLst/>
              <a:rect l="l" t="t" r="r" b="b"/>
              <a:pathLst>
                <a:path w="477520" h="158114">
                  <a:moveTo>
                    <a:pt x="23863" y="136728"/>
                  </a:moveTo>
                  <a:lnTo>
                    <a:pt x="22453" y="135166"/>
                  </a:lnTo>
                  <a:lnTo>
                    <a:pt x="19646" y="132829"/>
                  </a:lnTo>
                  <a:lnTo>
                    <a:pt x="16370" y="131267"/>
                  </a:lnTo>
                  <a:lnTo>
                    <a:pt x="13093" y="128905"/>
                  </a:lnTo>
                  <a:lnTo>
                    <a:pt x="14033" y="128143"/>
                  </a:lnTo>
                  <a:lnTo>
                    <a:pt x="17310" y="126568"/>
                  </a:lnTo>
                  <a:lnTo>
                    <a:pt x="19646" y="125006"/>
                  </a:lnTo>
                  <a:lnTo>
                    <a:pt x="21513" y="124244"/>
                  </a:lnTo>
                  <a:lnTo>
                    <a:pt x="20586" y="122682"/>
                  </a:lnTo>
                  <a:lnTo>
                    <a:pt x="19646" y="122682"/>
                  </a:lnTo>
                  <a:lnTo>
                    <a:pt x="16370" y="123444"/>
                  </a:lnTo>
                  <a:lnTo>
                    <a:pt x="14973" y="125806"/>
                  </a:lnTo>
                  <a:lnTo>
                    <a:pt x="12166" y="128905"/>
                  </a:lnTo>
                  <a:lnTo>
                    <a:pt x="10756" y="128143"/>
                  </a:lnTo>
                  <a:lnTo>
                    <a:pt x="8420" y="126568"/>
                  </a:lnTo>
                  <a:lnTo>
                    <a:pt x="6553" y="125006"/>
                  </a:lnTo>
                  <a:lnTo>
                    <a:pt x="4673" y="128905"/>
                  </a:lnTo>
                  <a:lnTo>
                    <a:pt x="7480" y="129705"/>
                  </a:lnTo>
                  <a:lnTo>
                    <a:pt x="10756" y="130467"/>
                  </a:lnTo>
                  <a:lnTo>
                    <a:pt x="20586" y="135166"/>
                  </a:lnTo>
                  <a:lnTo>
                    <a:pt x="23393" y="136728"/>
                  </a:lnTo>
                  <a:lnTo>
                    <a:pt x="23863" y="136728"/>
                  </a:lnTo>
                  <a:close/>
                </a:path>
                <a:path w="477520" h="158114">
                  <a:moveTo>
                    <a:pt x="24790" y="157035"/>
                  </a:moveTo>
                  <a:lnTo>
                    <a:pt x="23393" y="155473"/>
                  </a:lnTo>
                  <a:lnTo>
                    <a:pt x="20586" y="153136"/>
                  </a:lnTo>
                  <a:lnTo>
                    <a:pt x="17310" y="151574"/>
                  </a:lnTo>
                  <a:lnTo>
                    <a:pt x="14033" y="149237"/>
                  </a:lnTo>
                  <a:lnTo>
                    <a:pt x="17310" y="146875"/>
                  </a:lnTo>
                  <a:lnTo>
                    <a:pt x="19646" y="145313"/>
                  </a:lnTo>
                  <a:lnTo>
                    <a:pt x="20586" y="145313"/>
                  </a:lnTo>
                  <a:lnTo>
                    <a:pt x="20586" y="143751"/>
                  </a:lnTo>
                  <a:lnTo>
                    <a:pt x="19646" y="142989"/>
                  </a:lnTo>
                  <a:lnTo>
                    <a:pt x="16370" y="144551"/>
                  </a:lnTo>
                  <a:lnTo>
                    <a:pt x="14973" y="146113"/>
                  </a:lnTo>
                  <a:lnTo>
                    <a:pt x="13093" y="149237"/>
                  </a:lnTo>
                  <a:lnTo>
                    <a:pt x="10756" y="148450"/>
                  </a:lnTo>
                  <a:lnTo>
                    <a:pt x="7480" y="146875"/>
                  </a:lnTo>
                  <a:lnTo>
                    <a:pt x="6553" y="145313"/>
                  </a:lnTo>
                  <a:lnTo>
                    <a:pt x="4673" y="149237"/>
                  </a:lnTo>
                  <a:lnTo>
                    <a:pt x="6553" y="150012"/>
                  </a:lnTo>
                  <a:lnTo>
                    <a:pt x="9829" y="150812"/>
                  </a:lnTo>
                  <a:lnTo>
                    <a:pt x="14033" y="151574"/>
                  </a:lnTo>
                  <a:lnTo>
                    <a:pt x="14973" y="152374"/>
                  </a:lnTo>
                  <a:lnTo>
                    <a:pt x="18249" y="153136"/>
                  </a:lnTo>
                  <a:lnTo>
                    <a:pt x="20586" y="155473"/>
                  </a:lnTo>
                  <a:lnTo>
                    <a:pt x="23863" y="157035"/>
                  </a:lnTo>
                  <a:lnTo>
                    <a:pt x="24790" y="157035"/>
                  </a:lnTo>
                  <a:close/>
                </a:path>
                <a:path w="477520" h="158114">
                  <a:moveTo>
                    <a:pt x="24790" y="104698"/>
                  </a:moveTo>
                  <a:lnTo>
                    <a:pt x="21513" y="99237"/>
                  </a:lnTo>
                  <a:lnTo>
                    <a:pt x="19177" y="96875"/>
                  </a:lnTo>
                  <a:lnTo>
                    <a:pt x="16370" y="94551"/>
                  </a:lnTo>
                  <a:lnTo>
                    <a:pt x="17310" y="93751"/>
                  </a:lnTo>
                  <a:lnTo>
                    <a:pt x="20586" y="91414"/>
                  </a:lnTo>
                  <a:lnTo>
                    <a:pt x="21513" y="89852"/>
                  </a:lnTo>
                  <a:lnTo>
                    <a:pt x="18249" y="89852"/>
                  </a:lnTo>
                  <a:lnTo>
                    <a:pt x="17310" y="90614"/>
                  </a:lnTo>
                  <a:lnTo>
                    <a:pt x="14973" y="93751"/>
                  </a:lnTo>
                  <a:lnTo>
                    <a:pt x="12166" y="93751"/>
                  </a:lnTo>
                  <a:lnTo>
                    <a:pt x="8420" y="92989"/>
                  </a:lnTo>
                  <a:lnTo>
                    <a:pt x="8420" y="88290"/>
                  </a:lnTo>
                  <a:lnTo>
                    <a:pt x="8890" y="89090"/>
                  </a:lnTo>
                  <a:lnTo>
                    <a:pt x="16370" y="89090"/>
                  </a:lnTo>
                  <a:lnTo>
                    <a:pt x="19646" y="88290"/>
                  </a:lnTo>
                  <a:lnTo>
                    <a:pt x="22453" y="85953"/>
                  </a:lnTo>
                  <a:lnTo>
                    <a:pt x="23863" y="83591"/>
                  </a:lnTo>
                  <a:lnTo>
                    <a:pt x="23863" y="80467"/>
                  </a:lnTo>
                  <a:lnTo>
                    <a:pt x="21513" y="81267"/>
                  </a:lnTo>
                  <a:lnTo>
                    <a:pt x="16370" y="81267"/>
                  </a:lnTo>
                  <a:lnTo>
                    <a:pt x="15900" y="82029"/>
                  </a:lnTo>
                  <a:lnTo>
                    <a:pt x="21513" y="82829"/>
                  </a:lnTo>
                  <a:lnTo>
                    <a:pt x="21513" y="83591"/>
                  </a:lnTo>
                  <a:lnTo>
                    <a:pt x="19646" y="85953"/>
                  </a:lnTo>
                  <a:lnTo>
                    <a:pt x="16370" y="86728"/>
                  </a:lnTo>
                  <a:lnTo>
                    <a:pt x="15900" y="86728"/>
                  </a:lnTo>
                  <a:lnTo>
                    <a:pt x="11696" y="87528"/>
                  </a:lnTo>
                  <a:lnTo>
                    <a:pt x="8420" y="86728"/>
                  </a:lnTo>
                  <a:lnTo>
                    <a:pt x="7480" y="85166"/>
                  </a:lnTo>
                  <a:lnTo>
                    <a:pt x="5613" y="87528"/>
                  </a:lnTo>
                  <a:lnTo>
                    <a:pt x="7480" y="88290"/>
                  </a:lnTo>
                  <a:lnTo>
                    <a:pt x="7480" y="92989"/>
                  </a:lnTo>
                  <a:lnTo>
                    <a:pt x="3276" y="92989"/>
                  </a:lnTo>
                  <a:lnTo>
                    <a:pt x="2336" y="92189"/>
                  </a:lnTo>
                  <a:lnTo>
                    <a:pt x="469" y="95313"/>
                  </a:lnTo>
                  <a:lnTo>
                    <a:pt x="7480" y="95313"/>
                  </a:lnTo>
                  <a:lnTo>
                    <a:pt x="8420" y="100812"/>
                  </a:lnTo>
                  <a:lnTo>
                    <a:pt x="8890" y="99237"/>
                  </a:lnTo>
                  <a:lnTo>
                    <a:pt x="8890" y="98437"/>
                  </a:lnTo>
                  <a:lnTo>
                    <a:pt x="8420" y="95313"/>
                  </a:lnTo>
                  <a:lnTo>
                    <a:pt x="10756" y="95313"/>
                  </a:lnTo>
                  <a:lnTo>
                    <a:pt x="14033" y="96113"/>
                  </a:lnTo>
                  <a:lnTo>
                    <a:pt x="12166" y="99237"/>
                  </a:lnTo>
                  <a:lnTo>
                    <a:pt x="13093" y="100012"/>
                  </a:lnTo>
                  <a:lnTo>
                    <a:pt x="15900" y="96113"/>
                  </a:lnTo>
                  <a:lnTo>
                    <a:pt x="17310" y="96875"/>
                  </a:lnTo>
                  <a:lnTo>
                    <a:pt x="19646" y="99237"/>
                  </a:lnTo>
                  <a:lnTo>
                    <a:pt x="22453" y="101574"/>
                  </a:lnTo>
                  <a:lnTo>
                    <a:pt x="23863" y="105473"/>
                  </a:lnTo>
                  <a:lnTo>
                    <a:pt x="24790" y="104698"/>
                  </a:lnTo>
                  <a:close/>
                </a:path>
                <a:path w="477520" h="158114">
                  <a:moveTo>
                    <a:pt x="25730" y="109397"/>
                  </a:moveTo>
                  <a:lnTo>
                    <a:pt x="23863" y="107035"/>
                  </a:lnTo>
                  <a:lnTo>
                    <a:pt x="20586" y="106260"/>
                  </a:lnTo>
                  <a:lnTo>
                    <a:pt x="14973" y="106260"/>
                  </a:lnTo>
                  <a:lnTo>
                    <a:pt x="12166" y="100812"/>
                  </a:lnTo>
                  <a:lnTo>
                    <a:pt x="11696" y="100812"/>
                  </a:lnTo>
                  <a:lnTo>
                    <a:pt x="13093" y="106260"/>
                  </a:lnTo>
                  <a:lnTo>
                    <a:pt x="8890" y="106260"/>
                  </a:lnTo>
                  <a:lnTo>
                    <a:pt x="8890" y="100812"/>
                  </a:lnTo>
                  <a:lnTo>
                    <a:pt x="6553" y="103136"/>
                  </a:lnTo>
                  <a:lnTo>
                    <a:pt x="8420" y="104698"/>
                  </a:lnTo>
                  <a:lnTo>
                    <a:pt x="8420" y="106260"/>
                  </a:lnTo>
                  <a:lnTo>
                    <a:pt x="3276" y="106260"/>
                  </a:lnTo>
                  <a:lnTo>
                    <a:pt x="2336" y="104698"/>
                  </a:lnTo>
                  <a:lnTo>
                    <a:pt x="469" y="108597"/>
                  </a:lnTo>
                  <a:lnTo>
                    <a:pt x="8420" y="108597"/>
                  </a:lnTo>
                  <a:lnTo>
                    <a:pt x="8420" y="115620"/>
                  </a:lnTo>
                  <a:lnTo>
                    <a:pt x="9829" y="114084"/>
                  </a:lnTo>
                  <a:lnTo>
                    <a:pt x="8890" y="110159"/>
                  </a:lnTo>
                  <a:lnTo>
                    <a:pt x="8890" y="108597"/>
                  </a:lnTo>
                  <a:lnTo>
                    <a:pt x="14033" y="108597"/>
                  </a:lnTo>
                  <a:lnTo>
                    <a:pt x="14033" y="109397"/>
                  </a:lnTo>
                  <a:lnTo>
                    <a:pt x="15900" y="113296"/>
                  </a:lnTo>
                  <a:lnTo>
                    <a:pt x="15900" y="116420"/>
                  </a:lnTo>
                  <a:lnTo>
                    <a:pt x="19177" y="114084"/>
                  </a:lnTo>
                  <a:lnTo>
                    <a:pt x="17310" y="112522"/>
                  </a:lnTo>
                  <a:lnTo>
                    <a:pt x="15900" y="108597"/>
                  </a:lnTo>
                  <a:lnTo>
                    <a:pt x="19646" y="108597"/>
                  </a:lnTo>
                  <a:lnTo>
                    <a:pt x="21513" y="109397"/>
                  </a:lnTo>
                  <a:lnTo>
                    <a:pt x="22453" y="110159"/>
                  </a:lnTo>
                  <a:lnTo>
                    <a:pt x="21513" y="113296"/>
                  </a:lnTo>
                  <a:lnTo>
                    <a:pt x="22453" y="113296"/>
                  </a:lnTo>
                  <a:lnTo>
                    <a:pt x="23863" y="110959"/>
                  </a:lnTo>
                  <a:lnTo>
                    <a:pt x="25730" y="109397"/>
                  </a:lnTo>
                  <a:close/>
                </a:path>
                <a:path w="477520" h="158114">
                  <a:moveTo>
                    <a:pt x="29006" y="27368"/>
                  </a:moveTo>
                  <a:lnTo>
                    <a:pt x="27597" y="25006"/>
                  </a:lnTo>
                  <a:lnTo>
                    <a:pt x="25730" y="24244"/>
                  </a:lnTo>
                  <a:lnTo>
                    <a:pt x="17310" y="24244"/>
                  </a:lnTo>
                  <a:lnTo>
                    <a:pt x="16370" y="23444"/>
                  </a:lnTo>
                  <a:lnTo>
                    <a:pt x="16370" y="21882"/>
                  </a:lnTo>
                  <a:lnTo>
                    <a:pt x="15900" y="20307"/>
                  </a:lnTo>
                  <a:lnTo>
                    <a:pt x="14973" y="18745"/>
                  </a:lnTo>
                  <a:lnTo>
                    <a:pt x="14033" y="18745"/>
                  </a:lnTo>
                  <a:lnTo>
                    <a:pt x="14973" y="20307"/>
                  </a:lnTo>
                  <a:lnTo>
                    <a:pt x="14973" y="21882"/>
                  </a:lnTo>
                  <a:lnTo>
                    <a:pt x="15900" y="23444"/>
                  </a:lnTo>
                  <a:lnTo>
                    <a:pt x="15900" y="24244"/>
                  </a:lnTo>
                  <a:lnTo>
                    <a:pt x="9829" y="24244"/>
                  </a:lnTo>
                  <a:lnTo>
                    <a:pt x="9829" y="18745"/>
                  </a:lnTo>
                  <a:lnTo>
                    <a:pt x="7480" y="21107"/>
                  </a:lnTo>
                  <a:lnTo>
                    <a:pt x="8890" y="22669"/>
                  </a:lnTo>
                  <a:lnTo>
                    <a:pt x="8890" y="24244"/>
                  </a:lnTo>
                  <a:lnTo>
                    <a:pt x="3276" y="24244"/>
                  </a:lnTo>
                  <a:lnTo>
                    <a:pt x="1409" y="23444"/>
                  </a:lnTo>
                  <a:lnTo>
                    <a:pt x="0" y="26568"/>
                  </a:lnTo>
                  <a:lnTo>
                    <a:pt x="8890" y="26568"/>
                  </a:lnTo>
                  <a:lnTo>
                    <a:pt x="8890" y="33591"/>
                  </a:lnTo>
                  <a:lnTo>
                    <a:pt x="10756" y="32029"/>
                  </a:lnTo>
                  <a:lnTo>
                    <a:pt x="10756" y="31267"/>
                  </a:lnTo>
                  <a:lnTo>
                    <a:pt x="9829" y="30467"/>
                  </a:lnTo>
                  <a:lnTo>
                    <a:pt x="9829" y="26568"/>
                  </a:lnTo>
                  <a:lnTo>
                    <a:pt x="16370" y="26568"/>
                  </a:lnTo>
                  <a:lnTo>
                    <a:pt x="17310" y="28905"/>
                  </a:lnTo>
                  <a:lnTo>
                    <a:pt x="18249" y="30467"/>
                  </a:lnTo>
                  <a:lnTo>
                    <a:pt x="18249" y="32029"/>
                  </a:lnTo>
                  <a:lnTo>
                    <a:pt x="19177" y="32829"/>
                  </a:lnTo>
                  <a:lnTo>
                    <a:pt x="19177" y="35153"/>
                  </a:lnTo>
                  <a:lnTo>
                    <a:pt x="22453" y="32829"/>
                  </a:lnTo>
                  <a:lnTo>
                    <a:pt x="21513" y="32829"/>
                  </a:lnTo>
                  <a:lnTo>
                    <a:pt x="20586" y="31267"/>
                  </a:lnTo>
                  <a:lnTo>
                    <a:pt x="19646" y="30467"/>
                  </a:lnTo>
                  <a:lnTo>
                    <a:pt x="19177" y="28905"/>
                  </a:lnTo>
                  <a:lnTo>
                    <a:pt x="18249" y="26568"/>
                  </a:lnTo>
                  <a:lnTo>
                    <a:pt x="24790" y="26568"/>
                  </a:lnTo>
                  <a:lnTo>
                    <a:pt x="25730" y="27368"/>
                  </a:lnTo>
                  <a:lnTo>
                    <a:pt x="25730" y="29705"/>
                  </a:lnTo>
                  <a:lnTo>
                    <a:pt x="24790" y="31267"/>
                  </a:lnTo>
                  <a:lnTo>
                    <a:pt x="25730" y="31267"/>
                  </a:lnTo>
                  <a:lnTo>
                    <a:pt x="26670" y="29705"/>
                  </a:lnTo>
                  <a:lnTo>
                    <a:pt x="27597" y="28905"/>
                  </a:lnTo>
                  <a:lnTo>
                    <a:pt x="28067" y="28130"/>
                  </a:lnTo>
                  <a:lnTo>
                    <a:pt x="29006" y="27368"/>
                  </a:lnTo>
                  <a:close/>
                </a:path>
                <a:path w="477520" h="158114">
                  <a:moveTo>
                    <a:pt x="29006" y="21882"/>
                  </a:moveTo>
                  <a:lnTo>
                    <a:pt x="28067" y="21882"/>
                  </a:lnTo>
                  <a:lnTo>
                    <a:pt x="28067" y="21107"/>
                  </a:lnTo>
                  <a:lnTo>
                    <a:pt x="27597" y="19545"/>
                  </a:lnTo>
                  <a:lnTo>
                    <a:pt x="25730" y="18745"/>
                  </a:lnTo>
                  <a:lnTo>
                    <a:pt x="24790" y="17983"/>
                  </a:lnTo>
                  <a:lnTo>
                    <a:pt x="23863" y="16421"/>
                  </a:lnTo>
                  <a:lnTo>
                    <a:pt x="22453" y="15646"/>
                  </a:lnTo>
                  <a:lnTo>
                    <a:pt x="21513" y="14846"/>
                  </a:lnTo>
                  <a:lnTo>
                    <a:pt x="19646" y="14084"/>
                  </a:lnTo>
                  <a:lnTo>
                    <a:pt x="19646" y="13284"/>
                  </a:lnTo>
                  <a:lnTo>
                    <a:pt x="21513" y="12522"/>
                  </a:lnTo>
                  <a:lnTo>
                    <a:pt x="23393" y="11722"/>
                  </a:lnTo>
                  <a:lnTo>
                    <a:pt x="23863" y="10960"/>
                  </a:lnTo>
                  <a:lnTo>
                    <a:pt x="25730" y="10160"/>
                  </a:lnTo>
                  <a:lnTo>
                    <a:pt x="24790" y="9398"/>
                  </a:lnTo>
                  <a:lnTo>
                    <a:pt x="22453" y="9398"/>
                  </a:lnTo>
                  <a:lnTo>
                    <a:pt x="21513" y="10160"/>
                  </a:lnTo>
                  <a:lnTo>
                    <a:pt x="20586" y="10160"/>
                  </a:lnTo>
                  <a:lnTo>
                    <a:pt x="19646" y="11722"/>
                  </a:lnTo>
                  <a:lnTo>
                    <a:pt x="18249" y="13284"/>
                  </a:lnTo>
                  <a:lnTo>
                    <a:pt x="17310" y="13284"/>
                  </a:lnTo>
                  <a:lnTo>
                    <a:pt x="16370" y="12522"/>
                  </a:lnTo>
                  <a:lnTo>
                    <a:pt x="9829" y="12522"/>
                  </a:lnTo>
                  <a:lnTo>
                    <a:pt x="9829" y="7823"/>
                  </a:lnTo>
                  <a:lnTo>
                    <a:pt x="18249" y="7823"/>
                  </a:lnTo>
                  <a:lnTo>
                    <a:pt x="19646" y="7023"/>
                  </a:lnTo>
                  <a:lnTo>
                    <a:pt x="21513" y="7023"/>
                  </a:lnTo>
                  <a:lnTo>
                    <a:pt x="23393" y="6261"/>
                  </a:lnTo>
                  <a:lnTo>
                    <a:pt x="23863" y="6261"/>
                  </a:lnTo>
                  <a:lnTo>
                    <a:pt x="25730" y="5461"/>
                  </a:lnTo>
                  <a:lnTo>
                    <a:pt x="26670" y="3898"/>
                  </a:lnTo>
                  <a:lnTo>
                    <a:pt x="27597" y="3136"/>
                  </a:lnTo>
                  <a:lnTo>
                    <a:pt x="28067" y="1574"/>
                  </a:lnTo>
                  <a:lnTo>
                    <a:pt x="28067" y="0"/>
                  </a:lnTo>
                  <a:lnTo>
                    <a:pt x="25730" y="0"/>
                  </a:lnTo>
                  <a:lnTo>
                    <a:pt x="18249" y="0"/>
                  </a:lnTo>
                  <a:lnTo>
                    <a:pt x="18249" y="800"/>
                  </a:lnTo>
                  <a:lnTo>
                    <a:pt x="19177" y="800"/>
                  </a:lnTo>
                  <a:lnTo>
                    <a:pt x="19646" y="1574"/>
                  </a:lnTo>
                  <a:lnTo>
                    <a:pt x="23393" y="1574"/>
                  </a:lnTo>
                  <a:lnTo>
                    <a:pt x="24790" y="2362"/>
                  </a:lnTo>
                  <a:lnTo>
                    <a:pt x="24790" y="3136"/>
                  </a:lnTo>
                  <a:lnTo>
                    <a:pt x="23393" y="3898"/>
                  </a:lnTo>
                  <a:lnTo>
                    <a:pt x="22453" y="4699"/>
                  </a:lnTo>
                  <a:lnTo>
                    <a:pt x="20586" y="5461"/>
                  </a:lnTo>
                  <a:lnTo>
                    <a:pt x="9829" y="5461"/>
                  </a:lnTo>
                  <a:lnTo>
                    <a:pt x="8890" y="3898"/>
                  </a:lnTo>
                  <a:lnTo>
                    <a:pt x="7480" y="6261"/>
                  </a:lnTo>
                  <a:lnTo>
                    <a:pt x="8890" y="7823"/>
                  </a:lnTo>
                  <a:lnTo>
                    <a:pt x="8890" y="12522"/>
                  </a:lnTo>
                  <a:lnTo>
                    <a:pt x="5613" y="12522"/>
                  </a:lnTo>
                  <a:lnTo>
                    <a:pt x="3276" y="11722"/>
                  </a:lnTo>
                  <a:lnTo>
                    <a:pt x="2336" y="10960"/>
                  </a:lnTo>
                  <a:lnTo>
                    <a:pt x="825" y="14084"/>
                  </a:lnTo>
                  <a:lnTo>
                    <a:pt x="8890" y="14084"/>
                  </a:lnTo>
                  <a:lnTo>
                    <a:pt x="8890" y="18745"/>
                  </a:lnTo>
                  <a:lnTo>
                    <a:pt x="10756" y="17183"/>
                  </a:lnTo>
                  <a:lnTo>
                    <a:pt x="9829" y="17183"/>
                  </a:lnTo>
                  <a:lnTo>
                    <a:pt x="9829" y="14084"/>
                  </a:lnTo>
                  <a:lnTo>
                    <a:pt x="10756" y="14084"/>
                  </a:lnTo>
                  <a:lnTo>
                    <a:pt x="12166" y="14846"/>
                  </a:lnTo>
                  <a:lnTo>
                    <a:pt x="17310" y="14846"/>
                  </a:lnTo>
                  <a:lnTo>
                    <a:pt x="16370" y="15646"/>
                  </a:lnTo>
                  <a:lnTo>
                    <a:pt x="15900" y="16421"/>
                  </a:lnTo>
                  <a:lnTo>
                    <a:pt x="14973" y="17983"/>
                  </a:lnTo>
                  <a:lnTo>
                    <a:pt x="15900" y="18745"/>
                  </a:lnTo>
                  <a:lnTo>
                    <a:pt x="16370" y="17983"/>
                  </a:lnTo>
                  <a:lnTo>
                    <a:pt x="17310" y="16421"/>
                  </a:lnTo>
                  <a:lnTo>
                    <a:pt x="18249" y="15646"/>
                  </a:lnTo>
                  <a:lnTo>
                    <a:pt x="19646" y="16421"/>
                  </a:lnTo>
                  <a:lnTo>
                    <a:pt x="21513" y="16421"/>
                  </a:lnTo>
                  <a:lnTo>
                    <a:pt x="22453" y="17183"/>
                  </a:lnTo>
                  <a:lnTo>
                    <a:pt x="23863" y="17983"/>
                  </a:lnTo>
                  <a:lnTo>
                    <a:pt x="24790" y="19545"/>
                  </a:lnTo>
                  <a:lnTo>
                    <a:pt x="25730" y="20307"/>
                  </a:lnTo>
                  <a:lnTo>
                    <a:pt x="27597" y="21107"/>
                  </a:lnTo>
                  <a:lnTo>
                    <a:pt x="28067" y="22669"/>
                  </a:lnTo>
                  <a:lnTo>
                    <a:pt x="29006" y="21882"/>
                  </a:lnTo>
                  <a:close/>
                </a:path>
                <a:path w="477520" h="158114">
                  <a:moveTo>
                    <a:pt x="37426" y="120319"/>
                  </a:moveTo>
                  <a:lnTo>
                    <a:pt x="33210" y="124244"/>
                  </a:lnTo>
                  <a:lnTo>
                    <a:pt x="35560" y="126568"/>
                  </a:lnTo>
                  <a:lnTo>
                    <a:pt x="35560" y="138290"/>
                  </a:lnTo>
                  <a:lnTo>
                    <a:pt x="26670" y="138290"/>
                  </a:lnTo>
                  <a:lnTo>
                    <a:pt x="26670" y="125006"/>
                  </a:lnTo>
                  <a:lnTo>
                    <a:pt x="23393" y="128143"/>
                  </a:lnTo>
                  <a:lnTo>
                    <a:pt x="25730" y="130467"/>
                  </a:lnTo>
                  <a:lnTo>
                    <a:pt x="25730" y="138290"/>
                  </a:lnTo>
                  <a:lnTo>
                    <a:pt x="4216" y="138290"/>
                  </a:lnTo>
                  <a:lnTo>
                    <a:pt x="2336" y="136728"/>
                  </a:lnTo>
                  <a:lnTo>
                    <a:pt x="469" y="140627"/>
                  </a:lnTo>
                  <a:lnTo>
                    <a:pt x="2336" y="139852"/>
                  </a:lnTo>
                  <a:lnTo>
                    <a:pt x="25730" y="139852"/>
                  </a:lnTo>
                  <a:lnTo>
                    <a:pt x="25730" y="152374"/>
                  </a:lnTo>
                  <a:lnTo>
                    <a:pt x="27597" y="151574"/>
                  </a:lnTo>
                  <a:lnTo>
                    <a:pt x="26670" y="147675"/>
                  </a:lnTo>
                  <a:lnTo>
                    <a:pt x="26670" y="139852"/>
                  </a:lnTo>
                  <a:lnTo>
                    <a:pt x="35560" y="139852"/>
                  </a:lnTo>
                  <a:lnTo>
                    <a:pt x="35560" y="157835"/>
                  </a:lnTo>
                  <a:lnTo>
                    <a:pt x="37426" y="156273"/>
                  </a:lnTo>
                  <a:lnTo>
                    <a:pt x="37426" y="120319"/>
                  </a:lnTo>
                  <a:close/>
                </a:path>
                <a:path w="477520" h="158114">
                  <a:moveTo>
                    <a:pt x="38366" y="115620"/>
                  </a:moveTo>
                  <a:lnTo>
                    <a:pt x="37426" y="111721"/>
                  </a:lnTo>
                  <a:lnTo>
                    <a:pt x="37426" y="80467"/>
                  </a:lnTo>
                  <a:lnTo>
                    <a:pt x="34150" y="83591"/>
                  </a:lnTo>
                  <a:lnTo>
                    <a:pt x="36487" y="85953"/>
                  </a:lnTo>
                  <a:lnTo>
                    <a:pt x="36487" y="97675"/>
                  </a:lnTo>
                  <a:lnTo>
                    <a:pt x="30873" y="97675"/>
                  </a:lnTo>
                  <a:lnTo>
                    <a:pt x="30873" y="84391"/>
                  </a:lnTo>
                  <a:lnTo>
                    <a:pt x="27597" y="87528"/>
                  </a:lnTo>
                  <a:lnTo>
                    <a:pt x="29006" y="89852"/>
                  </a:lnTo>
                  <a:lnTo>
                    <a:pt x="29006" y="97675"/>
                  </a:lnTo>
                  <a:lnTo>
                    <a:pt x="25730" y="97675"/>
                  </a:lnTo>
                  <a:lnTo>
                    <a:pt x="23863" y="96113"/>
                  </a:lnTo>
                  <a:lnTo>
                    <a:pt x="22453" y="100012"/>
                  </a:lnTo>
                  <a:lnTo>
                    <a:pt x="26670" y="99237"/>
                  </a:lnTo>
                  <a:lnTo>
                    <a:pt x="29006" y="99237"/>
                  </a:lnTo>
                  <a:lnTo>
                    <a:pt x="29006" y="112522"/>
                  </a:lnTo>
                  <a:lnTo>
                    <a:pt x="30873" y="110959"/>
                  </a:lnTo>
                  <a:lnTo>
                    <a:pt x="30873" y="99237"/>
                  </a:lnTo>
                  <a:lnTo>
                    <a:pt x="36487" y="99237"/>
                  </a:lnTo>
                  <a:lnTo>
                    <a:pt x="36487" y="117182"/>
                  </a:lnTo>
                  <a:lnTo>
                    <a:pt x="38366" y="115620"/>
                  </a:lnTo>
                  <a:close/>
                </a:path>
                <a:path w="477520" h="158114">
                  <a:moveTo>
                    <a:pt x="38366" y="31267"/>
                  </a:moveTo>
                  <a:lnTo>
                    <a:pt x="37426" y="29705"/>
                  </a:lnTo>
                  <a:lnTo>
                    <a:pt x="35090" y="29705"/>
                  </a:lnTo>
                  <a:lnTo>
                    <a:pt x="34150" y="28905"/>
                  </a:lnTo>
                  <a:lnTo>
                    <a:pt x="29946" y="28905"/>
                  </a:lnTo>
                  <a:lnTo>
                    <a:pt x="29946" y="29705"/>
                  </a:lnTo>
                  <a:lnTo>
                    <a:pt x="30873" y="30467"/>
                  </a:lnTo>
                  <a:lnTo>
                    <a:pt x="32283" y="30467"/>
                  </a:lnTo>
                  <a:lnTo>
                    <a:pt x="34150" y="31267"/>
                  </a:lnTo>
                  <a:lnTo>
                    <a:pt x="35090" y="32029"/>
                  </a:lnTo>
                  <a:lnTo>
                    <a:pt x="35560" y="32829"/>
                  </a:lnTo>
                  <a:lnTo>
                    <a:pt x="36487" y="33591"/>
                  </a:lnTo>
                  <a:lnTo>
                    <a:pt x="37426" y="33591"/>
                  </a:lnTo>
                  <a:lnTo>
                    <a:pt x="38366" y="32829"/>
                  </a:lnTo>
                  <a:lnTo>
                    <a:pt x="38366" y="31267"/>
                  </a:lnTo>
                  <a:close/>
                </a:path>
                <a:path w="477520" h="158114">
                  <a:moveTo>
                    <a:pt x="38366" y="20307"/>
                  </a:moveTo>
                  <a:lnTo>
                    <a:pt x="37426" y="20307"/>
                  </a:lnTo>
                  <a:lnTo>
                    <a:pt x="36487" y="19545"/>
                  </a:lnTo>
                  <a:lnTo>
                    <a:pt x="34150" y="19545"/>
                  </a:lnTo>
                  <a:lnTo>
                    <a:pt x="32283" y="20307"/>
                  </a:lnTo>
                  <a:lnTo>
                    <a:pt x="31343" y="21882"/>
                  </a:lnTo>
                  <a:lnTo>
                    <a:pt x="29946" y="22669"/>
                  </a:lnTo>
                  <a:lnTo>
                    <a:pt x="29946" y="23444"/>
                  </a:lnTo>
                  <a:lnTo>
                    <a:pt x="30873" y="23444"/>
                  </a:lnTo>
                  <a:lnTo>
                    <a:pt x="31343" y="22669"/>
                  </a:lnTo>
                  <a:lnTo>
                    <a:pt x="33210" y="22669"/>
                  </a:lnTo>
                  <a:lnTo>
                    <a:pt x="35090" y="21882"/>
                  </a:lnTo>
                  <a:lnTo>
                    <a:pt x="37426" y="21882"/>
                  </a:lnTo>
                  <a:lnTo>
                    <a:pt x="38366" y="21107"/>
                  </a:lnTo>
                  <a:lnTo>
                    <a:pt x="38366" y="20307"/>
                  </a:lnTo>
                  <a:close/>
                </a:path>
                <a:path w="477520" h="158114">
                  <a:moveTo>
                    <a:pt x="38366" y="12522"/>
                  </a:moveTo>
                  <a:lnTo>
                    <a:pt x="37426" y="11722"/>
                  </a:lnTo>
                  <a:lnTo>
                    <a:pt x="36487" y="10960"/>
                  </a:lnTo>
                  <a:lnTo>
                    <a:pt x="34150" y="10960"/>
                  </a:lnTo>
                  <a:lnTo>
                    <a:pt x="33210" y="11722"/>
                  </a:lnTo>
                  <a:lnTo>
                    <a:pt x="32283" y="12522"/>
                  </a:lnTo>
                  <a:lnTo>
                    <a:pt x="30873" y="13284"/>
                  </a:lnTo>
                  <a:lnTo>
                    <a:pt x="29946" y="14846"/>
                  </a:lnTo>
                  <a:lnTo>
                    <a:pt x="29946" y="15646"/>
                  </a:lnTo>
                  <a:lnTo>
                    <a:pt x="31343" y="14846"/>
                  </a:lnTo>
                  <a:lnTo>
                    <a:pt x="33210" y="14084"/>
                  </a:lnTo>
                  <a:lnTo>
                    <a:pt x="34150" y="13284"/>
                  </a:lnTo>
                  <a:lnTo>
                    <a:pt x="37426" y="13284"/>
                  </a:lnTo>
                  <a:lnTo>
                    <a:pt x="38366" y="12522"/>
                  </a:lnTo>
                  <a:close/>
                </a:path>
                <a:path w="477520" h="158114">
                  <a:moveTo>
                    <a:pt x="38366" y="3136"/>
                  </a:moveTo>
                  <a:lnTo>
                    <a:pt x="37426" y="2362"/>
                  </a:lnTo>
                  <a:lnTo>
                    <a:pt x="36487" y="1574"/>
                  </a:lnTo>
                  <a:lnTo>
                    <a:pt x="34150" y="1574"/>
                  </a:lnTo>
                  <a:lnTo>
                    <a:pt x="33210" y="2362"/>
                  </a:lnTo>
                  <a:lnTo>
                    <a:pt x="31343" y="3898"/>
                  </a:lnTo>
                  <a:lnTo>
                    <a:pt x="30873" y="5461"/>
                  </a:lnTo>
                  <a:lnTo>
                    <a:pt x="29006" y="7023"/>
                  </a:lnTo>
                  <a:lnTo>
                    <a:pt x="29946" y="7023"/>
                  </a:lnTo>
                  <a:lnTo>
                    <a:pt x="31343" y="6261"/>
                  </a:lnTo>
                  <a:lnTo>
                    <a:pt x="33210" y="5461"/>
                  </a:lnTo>
                  <a:lnTo>
                    <a:pt x="34150" y="4699"/>
                  </a:lnTo>
                  <a:lnTo>
                    <a:pt x="35560" y="3898"/>
                  </a:lnTo>
                  <a:lnTo>
                    <a:pt x="37426" y="3898"/>
                  </a:lnTo>
                  <a:lnTo>
                    <a:pt x="38366" y="3136"/>
                  </a:lnTo>
                  <a:close/>
                </a:path>
                <a:path w="477520" h="158114">
                  <a:moveTo>
                    <a:pt x="38823" y="75806"/>
                  </a:moveTo>
                  <a:lnTo>
                    <a:pt x="38366" y="75006"/>
                  </a:lnTo>
                  <a:lnTo>
                    <a:pt x="36487" y="74244"/>
                  </a:lnTo>
                  <a:lnTo>
                    <a:pt x="35560" y="72682"/>
                  </a:lnTo>
                  <a:lnTo>
                    <a:pt x="34150" y="71882"/>
                  </a:lnTo>
                  <a:lnTo>
                    <a:pt x="33210" y="71107"/>
                  </a:lnTo>
                  <a:lnTo>
                    <a:pt x="31343" y="70307"/>
                  </a:lnTo>
                  <a:lnTo>
                    <a:pt x="30873" y="69545"/>
                  </a:lnTo>
                  <a:lnTo>
                    <a:pt x="29946" y="69545"/>
                  </a:lnTo>
                  <a:lnTo>
                    <a:pt x="28067" y="68745"/>
                  </a:lnTo>
                  <a:lnTo>
                    <a:pt x="26670" y="67983"/>
                  </a:lnTo>
                  <a:lnTo>
                    <a:pt x="24790" y="67983"/>
                  </a:lnTo>
                  <a:lnTo>
                    <a:pt x="23393" y="67183"/>
                  </a:lnTo>
                  <a:lnTo>
                    <a:pt x="19646" y="67183"/>
                  </a:lnTo>
                  <a:lnTo>
                    <a:pt x="19177" y="66421"/>
                  </a:lnTo>
                  <a:lnTo>
                    <a:pt x="10756" y="66421"/>
                  </a:lnTo>
                  <a:lnTo>
                    <a:pt x="10756" y="60159"/>
                  </a:lnTo>
                  <a:lnTo>
                    <a:pt x="13093" y="60159"/>
                  </a:lnTo>
                  <a:lnTo>
                    <a:pt x="15900" y="60960"/>
                  </a:lnTo>
                  <a:lnTo>
                    <a:pt x="29933" y="60960"/>
                  </a:lnTo>
                  <a:lnTo>
                    <a:pt x="31343" y="61722"/>
                  </a:lnTo>
                  <a:lnTo>
                    <a:pt x="33210" y="62522"/>
                  </a:lnTo>
                  <a:lnTo>
                    <a:pt x="34150" y="62522"/>
                  </a:lnTo>
                  <a:lnTo>
                    <a:pt x="34150" y="64858"/>
                  </a:lnTo>
                  <a:lnTo>
                    <a:pt x="33210" y="66421"/>
                  </a:lnTo>
                  <a:lnTo>
                    <a:pt x="33210" y="68745"/>
                  </a:lnTo>
                  <a:lnTo>
                    <a:pt x="34150" y="68745"/>
                  </a:lnTo>
                  <a:lnTo>
                    <a:pt x="34150" y="67983"/>
                  </a:lnTo>
                  <a:lnTo>
                    <a:pt x="35090" y="66421"/>
                  </a:lnTo>
                  <a:lnTo>
                    <a:pt x="35560" y="64858"/>
                  </a:lnTo>
                  <a:lnTo>
                    <a:pt x="37426" y="64858"/>
                  </a:lnTo>
                  <a:lnTo>
                    <a:pt x="38366" y="64084"/>
                  </a:lnTo>
                  <a:lnTo>
                    <a:pt x="37426" y="63284"/>
                  </a:lnTo>
                  <a:lnTo>
                    <a:pt x="36487" y="61722"/>
                  </a:lnTo>
                  <a:lnTo>
                    <a:pt x="35560" y="60960"/>
                  </a:lnTo>
                  <a:lnTo>
                    <a:pt x="34150" y="60159"/>
                  </a:lnTo>
                  <a:lnTo>
                    <a:pt x="33210" y="60159"/>
                  </a:lnTo>
                  <a:lnTo>
                    <a:pt x="32283" y="59397"/>
                  </a:lnTo>
                  <a:lnTo>
                    <a:pt x="26670" y="59397"/>
                  </a:lnTo>
                  <a:lnTo>
                    <a:pt x="24790" y="58597"/>
                  </a:lnTo>
                  <a:lnTo>
                    <a:pt x="11696" y="58597"/>
                  </a:lnTo>
                  <a:lnTo>
                    <a:pt x="10756" y="57035"/>
                  </a:lnTo>
                  <a:lnTo>
                    <a:pt x="8420" y="59397"/>
                  </a:lnTo>
                  <a:lnTo>
                    <a:pt x="9829" y="60960"/>
                  </a:lnTo>
                  <a:lnTo>
                    <a:pt x="9829" y="66421"/>
                  </a:lnTo>
                  <a:lnTo>
                    <a:pt x="3276" y="66421"/>
                  </a:lnTo>
                  <a:lnTo>
                    <a:pt x="1409" y="64858"/>
                  </a:lnTo>
                  <a:lnTo>
                    <a:pt x="0" y="68745"/>
                  </a:lnTo>
                  <a:lnTo>
                    <a:pt x="9829" y="68745"/>
                  </a:lnTo>
                  <a:lnTo>
                    <a:pt x="9829" y="75806"/>
                  </a:lnTo>
                  <a:lnTo>
                    <a:pt x="11696" y="75006"/>
                  </a:lnTo>
                  <a:lnTo>
                    <a:pt x="10756" y="72682"/>
                  </a:lnTo>
                  <a:lnTo>
                    <a:pt x="10756" y="68745"/>
                  </a:lnTo>
                  <a:lnTo>
                    <a:pt x="20586" y="68745"/>
                  </a:lnTo>
                  <a:lnTo>
                    <a:pt x="22453" y="69545"/>
                  </a:lnTo>
                  <a:lnTo>
                    <a:pt x="24790" y="69545"/>
                  </a:lnTo>
                  <a:lnTo>
                    <a:pt x="26670" y="70307"/>
                  </a:lnTo>
                  <a:lnTo>
                    <a:pt x="28067" y="70307"/>
                  </a:lnTo>
                  <a:lnTo>
                    <a:pt x="29946" y="71107"/>
                  </a:lnTo>
                  <a:lnTo>
                    <a:pt x="30873" y="71882"/>
                  </a:lnTo>
                  <a:lnTo>
                    <a:pt x="32283" y="71882"/>
                  </a:lnTo>
                  <a:lnTo>
                    <a:pt x="33210" y="72682"/>
                  </a:lnTo>
                  <a:lnTo>
                    <a:pt x="35090" y="73444"/>
                  </a:lnTo>
                  <a:lnTo>
                    <a:pt x="35560" y="74244"/>
                  </a:lnTo>
                  <a:lnTo>
                    <a:pt x="37426" y="75806"/>
                  </a:lnTo>
                  <a:lnTo>
                    <a:pt x="38823" y="76568"/>
                  </a:lnTo>
                  <a:lnTo>
                    <a:pt x="38823" y="75806"/>
                  </a:lnTo>
                  <a:close/>
                </a:path>
                <a:path w="477520" h="158114">
                  <a:moveTo>
                    <a:pt x="38823" y="54698"/>
                  </a:moveTo>
                  <a:lnTo>
                    <a:pt x="37426" y="52374"/>
                  </a:lnTo>
                  <a:lnTo>
                    <a:pt x="33210" y="52374"/>
                  </a:lnTo>
                  <a:lnTo>
                    <a:pt x="33210" y="43751"/>
                  </a:lnTo>
                  <a:lnTo>
                    <a:pt x="38366" y="43751"/>
                  </a:lnTo>
                  <a:lnTo>
                    <a:pt x="36487" y="41414"/>
                  </a:lnTo>
                  <a:lnTo>
                    <a:pt x="32283" y="41414"/>
                  </a:lnTo>
                  <a:lnTo>
                    <a:pt x="32283" y="43751"/>
                  </a:lnTo>
                  <a:lnTo>
                    <a:pt x="32283" y="52374"/>
                  </a:lnTo>
                  <a:lnTo>
                    <a:pt x="9829" y="52374"/>
                  </a:lnTo>
                  <a:lnTo>
                    <a:pt x="9829" y="43751"/>
                  </a:lnTo>
                  <a:lnTo>
                    <a:pt x="32283" y="43751"/>
                  </a:lnTo>
                  <a:lnTo>
                    <a:pt x="32283" y="41414"/>
                  </a:lnTo>
                  <a:lnTo>
                    <a:pt x="10756" y="41414"/>
                  </a:lnTo>
                  <a:lnTo>
                    <a:pt x="9829" y="40652"/>
                  </a:lnTo>
                  <a:lnTo>
                    <a:pt x="7480" y="42976"/>
                  </a:lnTo>
                  <a:lnTo>
                    <a:pt x="8890" y="43751"/>
                  </a:lnTo>
                  <a:lnTo>
                    <a:pt x="8890" y="52374"/>
                  </a:lnTo>
                  <a:lnTo>
                    <a:pt x="7480" y="54698"/>
                  </a:lnTo>
                  <a:lnTo>
                    <a:pt x="9829" y="54698"/>
                  </a:lnTo>
                  <a:lnTo>
                    <a:pt x="19177" y="54698"/>
                  </a:lnTo>
                  <a:lnTo>
                    <a:pt x="20586" y="53898"/>
                  </a:lnTo>
                  <a:lnTo>
                    <a:pt x="25730" y="53898"/>
                  </a:lnTo>
                  <a:lnTo>
                    <a:pt x="27597" y="54698"/>
                  </a:lnTo>
                  <a:lnTo>
                    <a:pt x="32283" y="54698"/>
                  </a:lnTo>
                  <a:lnTo>
                    <a:pt x="38823" y="54698"/>
                  </a:lnTo>
                  <a:close/>
                </a:path>
                <a:path w="477520" h="158114">
                  <a:moveTo>
                    <a:pt x="447675" y="156273"/>
                  </a:moveTo>
                  <a:lnTo>
                    <a:pt x="447205" y="152374"/>
                  </a:lnTo>
                  <a:lnTo>
                    <a:pt x="447205" y="120319"/>
                  </a:lnTo>
                  <a:lnTo>
                    <a:pt x="443928" y="123444"/>
                  </a:lnTo>
                  <a:lnTo>
                    <a:pt x="446278" y="125806"/>
                  </a:lnTo>
                  <a:lnTo>
                    <a:pt x="446278" y="138290"/>
                  </a:lnTo>
                  <a:lnTo>
                    <a:pt x="443001" y="138290"/>
                  </a:lnTo>
                  <a:lnTo>
                    <a:pt x="443001" y="126568"/>
                  </a:lnTo>
                  <a:lnTo>
                    <a:pt x="439724" y="129705"/>
                  </a:lnTo>
                  <a:lnTo>
                    <a:pt x="442061" y="131267"/>
                  </a:lnTo>
                  <a:lnTo>
                    <a:pt x="442061" y="138290"/>
                  </a:lnTo>
                  <a:lnTo>
                    <a:pt x="439724" y="138290"/>
                  </a:lnTo>
                  <a:lnTo>
                    <a:pt x="438785" y="136728"/>
                  </a:lnTo>
                  <a:lnTo>
                    <a:pt x="436918" y="140627"/>
                  </a:lnTo>
                  <a:lnTo>
                    <a:pt x="437857" y="140627"/>
                  </a:lnTo>
                  <a:lnTo>
                    <a:pt x="442061" y="139852"/>
                  </a:lnTo>
                  <a:lnTo>
                    <a:pt x="442061" y="148450"/>
                  </a:lnTo>
                  <a:lnTo>
                    <a:pt x="439724" y="145313"/>
                  </a:lnTo>
                  <a:lnTo>
                    <a:pt x="436918" y="148450"/>
                  </a:lnTo>
                  <a:lnTo>
                    <a:pt x="438785" y="148450"/>
                  </a:lnTo>
                  <a:lnTo>
                    <a:pt x="442061" y="150012"/>
                  </a:lnTo>
                  <a:lnTo>
                    <a:pt x="445338" y="151574"/>
                  </a:lnTo>
                  <a:lnTo>
                    <a:pt x="446278" y="151574"/>
                  </a:lnTo>
                  <a:lnTo>
                    <a:pt x="445338" y="150812"/>
                  </a:lnTo>
                  <a:lnTo>
                    <a:pt x="443001" y="148450"/>
                  </a:lnTo>
                  <a:lnTo>
                    <a:pt x="443001" y="139852"/>
                  </a:lnTo>
                  <a:lnTo>
                    <a:pt x="446278" y="139852"/>
                  </a:lnTo>
                  <a:lnTo>
                    <a:pt x="446278" y="151574"/>
                  </a:lnTo>
                  <a:lnTo>
                    <a:pt x="446278" y="157835"/>
                  </a:lnTo>
                  <a:lnTo>
                    <a:pt x="447675" y="156273"/>
                  </a:lnTo>
                  <a:close/>
                </a:path>
                <a:path w="477520" h="158114">
                  <a:moveTo>
                    <a:pt x="457962" y="150012"/>
                  </a:moveTo>
                  <a:lnTo>
                    <a:pt x="457034" y="147675"/>
                  </a:lnTo>
                  <a:lnTo>
                    <a:pt x="455625" y="147675"/>
                  </a:lnTo>
                  <a:lnTo>
                    <a:pt x="455625" y="130467"/>
                  </a:lnTo>
                  <a:lnTo>
                    <a:pt x="457034" y="130467"/>
                  </a:lnTo>
                  <a:lnTo>
                    <a:pt x="456095" y="128905"/>
                  </a:lnTo>
                  <a:lnTo>
                    <a:pt x="455625" y="128905"/>
                  </a:lnTo>
                  <a:lnTo>
                    <a:pt x="454698" y="128905"/>
                  </a:lnTo>
                  <a:lnTo>
                    <a:pt x="454698" y="130467"/>
                  </a:lnTo>
                  <a:lnTo>
                    <a:pt x="454698" y="147675"/>
                  </a:lnTo>
                  <a:lnTo>
                    <a:pt x="451421" y="147675"/>
                  </a:lnTo>
                  <a:lnTo>
                    <a:pt x="451421" y="130467"/>
                  </a:lnTo>
                  <a:lnTo>
                    <a:pt x="454698" y="130467"/>
                  </a:lnTo>
                  <a:lnTo>
                    <a:pt x="454698" y="128905"/>
                  </a:lnTo>
                  <a:lnTo>
                    <a:pt x="451421" y="128905"/>
                  </a:lnTo>
                  <a:lnTo>
                    <a:pt x="450481" y="127368"/>
                  </a:lnTo>
                  <a:lnTo>
                    <a:pt x="448614" y="129705"/>
                  </a:lnTo>
                  <a:lnTo>
                    <a:pt x="450481" y="131267"/>
                  </a:lnTo>
                  <a:lnTo>
                    <a:pt x="450481" y="147675"/>
                  </a:lnTo>
                  <a:lnTo>
                    <a:pt x="448614" y="150012"/>
                  </a:lnTo>
                  <a:lnTo>
                    <a:pt x="450481" y="149237"/>
                  </a:lnTo>
                  <a:lnTo>
                    <a:pt x="453758" y="149237"/>
                  </a:lnTo>
                  <a:lnTo>
                    <a:pt x="457962" y="150012"/>
                  </a:lnTo>
                  <a:close/>
                </a:path>
                <a:path w="477520" h="158114">
                  <a:moveTo>
                    <a:pt x="476211" y="144551"/>
                  </a:moveTo>
                  <a:lnTo>
                    <a:pt x="475272" y="142189"/>
                  </a:lnTo>
                  <a:lnTo>
                    <a:pt x="465455" y="142189"/>
                  </a:lnTo>
                  <a:lnTo>
                    <a:pt x="459371" y="142189"/>
                  </a:lnTo>
                  <a:lnTo>
                    <a:pt x="458901" y="141414"/>
                  </a:lnTo>
                  <a:lnTo>
                    <a:pt x="457034" y="144551"/>
                  </a:lnTo>
                  <a:lnTo>
                    <a:pt x="460311" y="144551"/>
                  </a:lnTo>
                  <a:lnTo>
                    <a:pt x="460311" y="156273"/>
                  </a:lnTo>
                  <a:lnTo>
                    <a:pt x="462178" y="154698"/>
                  </a:lnTo>
                  <a:lnTo>
                    <a:pt x="461238" y="150812"/>
                  </a:lnTo>
                  <a:lnTo>
                    <a:pt x="461238" y="144551"/>
                  </a:lnTo>
                  <a:lnTo>
                    <a:pt x="464515" y="144551"/>
                  </a:lnTo>
                  <a:lnTo>
                    <a:pt x="464515" y="154698"/>
                  </a:lnTo>
                  <a:lnTo>
                    <a:pt x="466382" y="153136"/>
                  </a:lnTo>
                  <a:lnTo>
                    <a:pt x="465455" y="149237"/>
                  </a:lnTo>
                  <a:lnTo>
                    <a:pt x="465455" y="144551"/>
                  </a:lnTo>
                  <a:lnTo>
                    <a:pt x="469658" y="144551"/>
                  </a:lnTo>
                  <a:lnTo>
                    <a:pt x="469658" y="157835"/>
                  </a:lnTo>
                  <a:lnTo>
                    <a:pt x="471068" y="156273"/>
                  </a:lnTo>
                  <a:lnTo>
                    <a:pt x="470598" y="152374"/>
                  </a:lnTo>
                  <a:lnTo>
                    <a:pt x="470598" y="144551"/>
                  </a:lnTo>
                  <a:lnTo>
                    <a:pt x="476211" y="144551"/>
                  </a:lnTo>
                  <a:close/>
                </a:path>
                <a:path w="477520" h="158114">
                  <a:moveTo>
                    <a:pt x="476211" y="136728"/>
                  </a:moveTo>
                  <a:lnTo>
                    <a:pt x="475272" y="134391"/>
                  </a:lnTo>
                  <a:lnTo>
                    <a:pt x="470598" y="134391"/>
                  </a:lnTo>
                  <a:lnTo>
                    <a:pt x="470598" y="120319"/>
                  </a:lnTo>
                  <a:lnTo>
                    <a:pt x="466852" y="123444"/>
                  </a:lnTo>
                  <a:lnTo>
                    <a:pt x="469658" y="125006"/>
                  </a:lnTo>
                  <a:lnTo>
                    <a:pt x="469658" y="134391"/>
                  </a:lnTo>
                  <a:lnTo>
                    <a:pt x="465455" y="134391"/>
                  </a:lnTo>
                  <a:lnTo>
                    <a:pt x="465455" y="123444"/>
                  </a:lnTo>
                  <a:lnTo>
                    <a:pt x="463118" y="125806"/>
                  </a:lnTo>
                  <a:lnTo>
                    <a:pt x="464515" y="128143"/>
                  </a:lnTo>
                  <a:lnTo>
                    <a:pt x="464515" y="134391"/>
                  </a:lnTo>
                  <a:lnTo>
                    <a:pt x="461238" y="134391"/>
                  </a:lnTo>
                  <a:lnTo>
                    <a:pt x="461238" y="121881"/>
                  </a:lnTo>
                  <a:lnTo>
                    <a:pt x="457962" y="125006"/>
                  </a:lnTo>
                  <a:lnTo>
                    <a:pt x="460311" y="126568"/>
                  </a:lnTo>
                  <a:lnTo>
                    <a:pt x="460311" y="134391"/>
                  </a:lnTo>
                  <a:lnTo>
                    <a:pt x="459371" y="134391"/>
                  </a:lnTo>
                  <a:lnTo>
                    <a:pt x="458901" y="133591"/>
                  </a:lnTo>
                  <a:lnTo>
                    <a:pt x="457034" y="136728"/>
                  </a:lnTo>
                  <a:lnTo>
                    <a:pt x="476211" y="136728"/>
                  </a:lnTo>
                  <a:close/>
                </a:path>
                <a:path w="477520" h="158114">
                  <a:moveTo>
                    <a:pt x="477151" y="109397"/>
                  </a:moveTo>
                  <a:lnTo>
                    <a:pt x="476211" y="106260"/>
                  </a:lnTo>
                  <a:lnTo>
                    <a:pt x="466852" y="106260"/>
                  </a:lnTo>
                  <a:lnTo>
                    <a:pt x="466852" y="89852"/>
                  </a:lnTo>
                  <a:lnTo>
                    <a:pt x="471068" y="89852"/>
                  </a:lnTo>
                  <a:lnTo>
                    <a:pt x="472935" y="90614"/>
                  </a:lnTo>
                  <a:lnTo>
                    <a:pt x="472935" y="92189"/>
                  </a:lnTo>
                  <a:lnTo>
                    <a:pt x="471995" y="96113"/>
                  </a:lnTo>
                  <a:lnTo>
                    <a:pt x="472935" y="96113"/>
                  </a:lnTo>
                  <a:lnTo>
                    <a:pt x="474802" y="92989"/>
                  </a:lnTo>
                  <a:lnTo>
                    <a:pt x="476211" y="91414"/>
                  </a:lnTo>
                  <a:lnTo>
                    <a:pt x="474802" y="88290"/>
                  </a:lnTo>
                  <a:lnTo>
                    <a:pt x="472935" y="87528"/>
                  </a:lnTo>
                  <a:lnTo>
                    <a:pt x="457034" y="87528"/>
                  </a:lnTo>
                  <a:lnTo>
                    <a:pt x="455625" y="85953"/>
                  </a:lnTo>
                  <a:lnTo>
                    <a:pt x="456095" y="89852"/>
                  </a:lnTo>
                  <a:lnTo>
                    <a:pt x="460311" y="89852"/>
                  </a:lnTo>
                  <a:lnTo>
                    <a:pt x="460311" y="106260"/>
                  </a:lnTo>
                  <a:lnTo>
                    <a:pt x="461238" y="89852"/>
                  </a:lnTo>
                  <a:lnTo>
                    <a:pt x="465455" y="89852"/>
                  </a:lnTo>
                  <a:lnTo>
                    <a:pt x="465455" y="106260"/>
                  </a:lnTo>
                  <a:lnTo>
                    <a:pt x="466382" y="108597"/>
                  </a:lnTo>
                  <a:lnTo>
                    <a:pt x="473875" y="108597"/>
                  </a:lnTo>
                  <a:lnTo>
                    <a:pt x="477151" y="10939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1" name="object 81"/>
            <p:cNvSpPr/>
            <p:nvPr/>
          </p:nvSpPr>
          <p:spPr>
            <a:xfrm>
              <a:off x="8434515" y="4462360"/>
              <a:ext cx="39370" cy="116839"/>
            </a:xfrm>
            <a:custGeom>
              <a:avLst/>
              <a:gdLst/>
              <a:ahLst/>
              <a:cxnLst/>
              <a:rect l="l" t="t" r="r" b="b"/>
              <a:pathLst>
                <a:path w="39370" h="116839">
                  <a:moveTo>
                    <a:pt x="14973" y="84391"/>
                  </a:moveTo>
                  <a:lnTo>
                    <a:pt x="14503" y="82829"/>
                  </a:lnTo>
                  <a:lnTo>
                    <a:pt x="11696" y="80467"/>
                  </a:lnTo>
                  <a:lnTo>
                    <a:pt x="10756" y="82029"/>
                  </a:lnTo>
                  <a:lnTo>
                    <a:pt x="7480" y="82829"/>
                  </a:lnTo>
                  <a:lnTo>
                    <a:pt x="7480" y="83591"/>
                  </a:lnTo>
                  <a:lnTo>
                    <a:pt x="10756" y="83591"/>
                  </a:lnTo>
                  <a:lnTo>
                    <a:pt x="12623" y="85953"/>
                  </a:lnTo>
                  <a:lnTo>
                    <a:pt x="12623" y="91414"/>
                  </a:lnTo>
                  <a:lnTo>
                    <a:pt x="10756" y="93751"/>
                  </a:lnTo>
                  <a:lnTo>
                    <a:pt x="8420" y="93751"/>
                  </a:lnTo>
                  <a:lnTo>
                    <a:pt x="7480" y="89852"/>
                  </a:lnTo>
                  <a:lnTo>
                    <a:pt x="6083" y="86728"/>
                  </a:lnTo>
                  <a:lnTo>
                    <a:pt x="6083" y="82829"/>
                  </a:lnTo>
                  <a:lnTo>
                    <a:pt x="2806" y="85166"/>
                  </a:lnTo>
                  <a:lnTo>
                    <a:pt x="4203" y="86728"/>
                  </a:lnTo>
                  <a:lnTo>
                    <a:pt x="6083" y="89852"/>
                  </a:lnTo>
                  <a:lnTo>
                    <a:pt x="7480" y="93751"/>
                  </a:lnTo>
                  <a:lnTo>
                    <a:pt x="3276" y="93751"/>
                  </a:lnTo>
                  <a:lnTo>
                    <a:pt x="2806" y="92189"/>
                  </a:lnTo>
                  <a:lnTo>
                    <a:pt x="0" y="96113"/>
                  </a:lnTo>
                  <a:lnTo>
                    <a:pt x="11696" y="96113"/>
                  </a:lnTo>
                  <a:lnTo>
                    <a:pt x="13563" y="95313"/>
                  </a:lnTo>
                  <a:lnTo>
                    <a:pt x="14973" y="92989"/>
                  </a:lnTo>
                  <a:lnTo>
                    <a:pt x="14973" y="84391"/>
                  </a:lnTo>
                  <a:close/>
                </a:path>
                <a:path w="39370" h="116839">
                  <a:moveTo>
                    <a:pt x="15900" y="103898"/>
                  </a:moveTo>
                  <a:lnTo>
                    <a:pt x="14973" y="101574"/>
                  </a:lnTo>
                  <a:lnTo>
                    <a:pt x="3276" y="101574"/>
                  </a:lnTo>
                  <a:lnTo>
                    <a:pt x="1866" y="100812"/>
                  </a:lnTo>
                  <a:lnTo>
                    <a:pt x="0" y="103898"/>
                  </a:lnTo>
                  <a:lnTo>
                    <a:pt x="4203" y="103898"/>
                  </a:lnTo>
                  <a:lnTo>
                    <a:pt x="4203" y="115620"/>
                  </a:lnTo>
                  <a:lnTo>
                    <a:pt x="6083" y="114084"/>
                  </a:lnTo>
                  <a:lnTo>
                    <a:pt x="6083" y="103898"/>
                  </a:lnTo>
                  <a:lnTo>
                    <a:pt x="10287" y="103898"/>
                  </a:lnTo>
                  <a:lnTo>
                    <a:pt x="10756" y="107035"/>
                  </a:lnTo>
                  <a:lnTo>
                    <a:pt x="10756" y="110959"/>
                  </a:lnTo>
                  <a:lnTo>
                    <a:pt x="11696" y="114084"/>
                  </a:lnTo>
                  <a:lnTo>
                    <a:pt x="11696" y="116420"/>
                  </a:lnTo>
                  <a:lnTo>
                    <a:pt x="14973" y="114858"/>
                  </a:lnTo>
                  <a:lnTo>
                    <a:pt x="14503" y="114858"/>
                  </a:lnTo>
                  <a:lnTo>
                    <a:pt x="13563" y="112522"/>
                  </a:lnTo>
                  <a:lnTo>
                    <a:pt x="12623" y="109397"/>
                  </a:lnTo>
                  <a:lnTo>
                    <a:pt x="10756" y="103898"/>
                  </a:lnTo>
                  <a:lnTo>
                    <a:pt x="15900" y="103898"/>
                  </a:lnTo>
                  <a:close/>
                </a:path>
                <a:path w="39370" h="116839">
                  <a:moveTo>
                    <a:pt x="28536" y="0"/>
                  </a:moveTo>
                  <a:lnTo>
                    <a:pt x="25260" y="0"/>
                  </a:lnTo>
                  <a:lnTo>
                    <a:pt x="18707" y="0"/>
                  </a:lnTo>
                  <a:lnTo>
                    <a:pt x="18707" y="800"/>
                  </a:lnTo>
                  <a:lnTo>
                    <a:pt x="20116" y="1574"/>
                  </a:lnTo>
                  <a:lnTo>
                    <a:pt x="23393" y="1574"/>
                  </a:lnTo>
                  <a:lnTo>
                    <a:pt x="25260" y="2362"/>
                  </a:lnTo>
                  <a:lnTo>
                    <a:pt x="23393" y="3898"/>
                  </a:lnTo>
                  <a:lnTo>
                    <a:pt x="21983" y="4699"/>
                  </a:lnTo>
                  <a:lnTo>
                    <a:pt x="20116" y="5461"/>
                  </a:lnTo>
                  <a:lnTo>
                    <a:pt x="10287" y="5461"/>
                  </a:lnTo>
                  <a:lnTo>
                    <a:pt x="9359" y="3898"/>
                  </a:lnTo>
                  <a:lnTo>
                    <a:pt x="7010" y="6261"/>
                  </a:lnTo>
                  <a:lnTo>
                    <a:pt x="8420" y="7823"/>
                  </a:lnTo>
                  <a:lnTo>
                    <a:pt x="8420" y="12522"/>
                  </a:lnTo>
                  <a:lnTo>
                    <a:pt x="6083" y="12522"/>
                  </a:lnTo>
                  <a:lnTo>
                    <a:pt x="3276" y="11722"/>
                  </a:lnTo>
                  <a:lnTo>
                    <a:pt x="1866" y="10960"/>
                  </a:lnTo>
                  <a:lnTo>
                    <a:pt x="0" y="14846"/>
                  </a:lnTo>
                  <a:lnTo>
                    <a:pt x="939" y="14084"/>
                  </a:lnTo>
                  <a:lnTo>
                    <a:pt x="9359" y="14084"/>
                  </a:lnTo>
                  <a:lnTo>
                    <a:pt x="9359" y="18745"/>
                  </a:lnTo>
                  <a:lnTo>
                    <a:pt x="10756" y="17183"/>
                  </a:lnTo>
                  <a:lnTo>
                    <a:pt x="10287" y="17183"/>
                  </a:lnTo>
                  <a:lnTo>
                    <a:pt x="10287" y="14084"/>
                  </a:lnTo>
                  <a:lnTo>
                    <a:pt x="10756" y="14084"/>
                  </a:lnTo>
                  <a:lnTo>
                    <a:pt x="12623" y="14846"/>
                  </a:lnTo>
                  <a:lnTo>
                    <a:pt x="16840" y="14846"/>
                  </a:lnTo>
                  <a:lnTo>
                    <a:pt x="16840" y="15646"/>
                  </a:lnTo>
                  <a:lnTo>
                    <a:pt x="15900" y="16421"/>
                  </a:lnTo>
                  <a:lnTo>
                    <a:pt x="14973" y="17983"/>
                  </a:lnTo>
                  <a:lnTo>
                    <a:pt x="14973" y="18745"/>
                  </a:lnTo>
                  <a:lnTo>
                    <a:pt x="15900" y="17983"/>
                  </a:lnTo>
                  <a:lnTo>
                    <a:pt x="17780" y="16421"/>
                  </a:lnTo>
                  <a:lnTo>
                    <a:pt x="18707" y="15646"/>
                  </a:lnTo>
                  <a:lnTo>
                    <a:pt x="19177" y="16421"/>
                  </a:lnTo>
                  <a:lnTo>
                    <a:pt x="21043" y="16421"/>
                  </a:lnTo>
                  <a:lnTo>
                    <a:pt x="22453" y="17183"/>
                  </a:lnTo>
                  <a:lnTo>
                    <a:pt x="25260" y="19545"/>
                  </a:lnTo>
                  <a:lnTo>
                    <a:pt x="26200" y="20307"/>
                  </a:lnTo>
                  <a:lnTo>
                    <a:pt x="27597" y="22669"/>
                  </a:lnTo>
                  <a:lnTo>
                    <a:pt x="28536" y="21882"/>
                  </a:lnTo>
                  <a:lnTo>
                    <a:pt x="27597" y="21107"/>
                  </a:lnTo>
                  <a:lnTo>
                    <a:pt x="26200" y="18745"/>
                  </a:lnTo>
                  <a:lnTo>
                    <a:pt x="22453" y="15646"/>
                  </a:lnTo>
                  <a:lnTo>
                    <a:pt x="21043" y="14846"/>
                  </a:lnTo>
                  <a:lnTo>
                    <a:pt x="20116" y="14084"/>
                  </a:lnTo>
                  <a:lnTo>
                    <a:pt x="20116" y="13284"/>
                  </a:lnTo>
                  <a:lnTo>
                    <a:pt x="21983" y="12522"/>
                  </a:lnTo>
                  <a:lnTo>
                    <a:pt x="22453" y="11722"/>
                  </a:lnTo>
                  <a:lnTo>
                    <a:pt x="24320" y="10960"/>
                  </a:lnTo>
                  <a:lnTo>
                    <a:pt x="25260" y="10160"/>
                  </a:lnTo>
                  <a:lnTo>
                    <a:pt x="24320" y="9398"/>
                  </a:lnTo>
                  <a:lnTo>
                    <a:pt x="21983" y="9398"/>
                  </a:lnTo>
                  <a:lnTo>
                    <a:pt x="21983" y="10160"/>
                  </a:lnTo>
                  <a:lnTo>
                    <a:pt x="20116" y="10160"/>
                  </a:lnTo>
                  <a:lnTo>
                    <a:pt x="19177" y="11722"/>
                  </a:lnTo>
                  <a:lnTo>
                    <a:pt x="17780" y="13284"/>
                  </a:lnTo>
                  <a:lnTo>
                    <a:pt x="15900" y="12522"/>
                  </a:lnTo>
                  <a:lnTo>
                    <a:pt x="10287" y="12522"/>
                  </a:lnTo>
                  <a:lnTo>
                    <a:pt x="9359" y="7823"/>
                  </a:lnTo>
                  <a:lnTo>
                    <a:pt x="18707" y="7823"/>
                  </a:lnTo>
                  <a:lnTo>
                    <a:pt x="20116" y="7023"/>
                  </a:lnTo>
                  <a:lnTo>
                    <a:pt x="21043" y="7023"/>
                  </a:lnTo>
                  <a:lnTo>
                    <a:pt x="22453" y="6261"/>
                  </a:lnTo>
                  <a:lnTo>
                    <a:pt x="24320" y="6261"/>
                  </a:lnTo>
                  <a:lnTo>
                    <a:pt x="25260" y="5461"/>
                  </a:lnTo>
                  <a:lnTo>
                    <a:pt x="26657" y="3898"/>
                  </a:lnTo>
                  <a:lnTo>
                    <a:pt x="27597" y="3136"/>
                  </a:lnTo>
                  <a:lnTo>
                    <a:pt x="27597" y="1574"/>
                  </a:lnTo>
                  <a:lnTo>
                    <a:pt x="28536" y="800"/>
                  </a:lnTo>
                  <a:lnTo>
                    <a:pt x="28536" y="0"/>
                  </a:lnTo>
                  <a:close/>
                </a:path>
                <a:path w="39370" h="116839">
                  <a:moveTo>
                    <a:pt x="29464" y="27368"/>
                  </a:moveTo>
                  <a:lnTo>
                    <a:pt x="28536" y="27368"/>
                  </a:lnTo>
                  <a:lnTo>
                    <a:pt x="28536" y="25806"/>
                  </a:lnTo>
                  <a:lnTo>
                    <a:pt x="26657" y="25006"/>
                  </a:lnTo>
                  <a:lnTo>
                    <a:pt x="26200" y="24244"/>
                  </a:lnTo>
                  <a:lnTo>
                    <a:pt x="17780" y="24244"/>
                  </a:lnTo>
                  <a:lnTo>
                    <a:pt x="16840" y="23444"/>
                  </a:lnTo>
                  <a:lnTo>
                    <a:pt x="15900" y="21882"/>
                  </a:lnTo>
                  <a:lnTo>
                    <a:pt x="14973" y="20307"/>
                  </a:lnTo>
                  <a:lnTo>
                    <a:pt x="14503" y="18745"/>
                  </a:lnTo>
                  <a:lnTo>
                    <a:pt x="14503" y="20307"/>
                  </a:lnTo>
                  <a:lnTo>
                    <a:pt x="14973" y="21882"/>
                  </a:lnTo>
                  <a:lnTo>
                    <a:pt x="14973" y="23444"/>
                  </a:lnTo>
                  <a:lnTo>
                    <a:pt x="15900" y="24244"/>
                  </a:lnTo>
                  <a:lnTo>
                    <a:pt x="10287" y="24244"/>
                  </a:lnTo>
                  <a:lnTo>
                    <a:pt x="10287" y="18745"/>
                  </a:lnTo>
                  <a:lnTo>
                    <a:pt x="7010" y="21107"/>
                  </a:lnTo>
                  <a:lnTo>
                    <a:pt x="9359" y="22669"/>
                  </a:lnTo>
                  <a:lnTo>
                    <a:pt x="9359" y="24244"/>
                  </a:lnTo>
                  <a:lnTo>
                    <a:pt x="2806" y="24244"/>
                  </a:lnTo>
                  <a:lnTo>
                    <a:pt x="1866" y="23444"/>
                  </a:lnTo>
                  <a:lnTo>
                    <a:pt x="0" y="26568"/>
                  </a:lnTo>
                  <a:lnTo>
                    <a:pt x="9359" y="26568"/>
                  </a:lnTo>
                  <a:lnTo>
                    <a:pt x="9359" y="33591"/>
                  </a:lnTo>
                  <a:lnTo>
                    <a:pt x="10287" y="32029"/>
                  </a:lnTo>
                  <a:lnTo>
                    <a:pt x="10287" y="26568"/>
                  </a:lnTo>
                  <a:lnTo>
                    <a:pt x="16840" y="26568"/>
                  </a:lnTo>
                  <a:lnTo>
                    <a:pt x="16840" y="28905"/>
                  </a:lnTo>
                  <a:lnTo>
                    <a:pt x="18707" y="32029"/>
                  </a:lnTo>
                  <a:lnTo>
                    <a:pt x="18707" y="35153"/>
                  </a:lnTo>
                  <a:lnTo>
                    <a:pt x="21983" y="32829"/>
                  </a:lnTo>
                  <a:lnTo>
                    <a:pt x="21043" y="32829"/>
                  </a:lnTo>
                  <a:lnTo>
                    <a:pt x="21043" y="31267"/>
                  </a:lnTo>
                  <a:lnTo>
                    <a:pt x="20116" y="30467"/>
                  </a:lnTo>
                  <a:lnTo>
                    <a:pt x="19177" y="28905"/>
                  </a:lnTo>
                  <a:lnTo>
                    <a:pt x="18707" y="26568"/>
                  </a:lnTo>
                  <a:lnTo>
                    <a:pt x="24320" y="26568"/>
                  </a:lnTo>
                  <a:lnTo>
                    <a:pt x="25260" y="27368"/>
                  </a:lnTo>
                  <a:lnTo>
                    <a:pt x="25260" y="31267"/>
                  </a:lnTo>
                  <a:lnTo>
                    <a:pt x="26200" y="31267"/>
                  </a:lnTo>
                  <a:lnTo>
                    <a:pt x="26200" y="29705"/>
                  </a:lnTo>
                  <a:lnTo>
                    <a:pt x="26657" y="28905"/>
                  </a:lnTo>
                  <a:lnTo>
                    <a:pt x="27597" y="28130"/>
                  </a:lnTo>
                  <a:lnTo>
                    <a:pt x="29464" y="27368"/>
                  </a:lnTo>
                  <a:close/>
                </a:path>
                <a:path w="39370" h="116839">
                  <a:moveTo>
                    <a:pt x="37884" y="12522"/>
                  </a:moveTo>
                  <a:lnTo>
                    <a:pt x="36957" y="11722"/>
                  </a:lnTo>
                  <a:lnTo>
                    <a:pt x="36957" y="10960"/>
                  </a:lnTo>
                  <a:lnTo>
                    <a:pt x="34150" y="10960"/>
                  </a:lnTo>
                  <a:lnTo>
                    <a:pt x="32740" y="11722"/>
                  </a:lnTo>
                  <a:lnTo>
                    <a:pt x="31813" y="12522"/>
                  </a:lnTo>
                  <a:lnTo>
                    <a:pt x="30873" y="13284"/>
                  </a:lnTo>
                  <a:lnTo>
                    <a:pt x="29464" y="14846"/>
                  </a:lnTo>
                  <a:lnTo>
                    <a:pt x="29933" y="15646"/>
                  </a:lnTo>
                  <a:lnTo>
                    <a:pt x="30873" y="14846"/>
                  </a:lnTo>
                  <a:lnTo>
                    <a:pt x="32740" y="14084"/>
                  </a:lnTo>
                  <a:lnTo>
                    <a:pt x="34150" y="13284"/>
                  </a:lnTo>
                  <a:lnTo>
                    <a:pt x="36957" y="13284"/>
                  </a:lnTo>
                  <a:lnTo>
                    <a:pt x="37884" y="12522"/>
                  </a:lnTo>
                  <a:close/>
                </a:path>
                <a:path w="39370" h="116839">
                  <a:moveTo>
                    <a:pt x="38354" y="54698"/>
                  </a:moveTo>
                  <a:lnTo>
                    <a:pt x="37884" y="52374"/>
                  </a:lnTo>
                  <a:lnTo>
                    <a:pt x="33680" y="52374"/>
                  </a:lnTo>
                  <a:lnTo>
                    <a:pt x="33680" y="43751"/>
                  </a:lnTo>
                  <a:lnTo>
                    <a:pt x="37884" y="43751"/>
                  </a:lnTo>
                  <a:lnTo>
                    <a:pt x="36957" y="41414"/>
                  </a:lnTo>
                  <a:lnTo>
                    <a:pt x="31813" y="41414"/>
                  </a:lnTo>
                  <a:lnTo>
                    <a:pt x="31813" y="43751"/>
                  </a:lnTo>
                  <a:lnTo>
                    <a:pt x="31813" y="52374"/>
                  </a:lnTo>
                  <a:lnTo>
                    <a:pt x="10287" y="52374"/>
                  </a:lnTo>
                  <a:lnTo>
                    <a:pt x="10287" y="43751"/>
                  </a:lnTo>
                  <a:lnTo>
                    <a:pt x="31813" y="43751"/>
                  </a:lnTo>
                  <a:lnTo>
                    <a:pt x="31813" y="41414"/>
                  </a:lnTo>
                  <a:lnTo>
                    <a:pt x="10287" y="41414"/>
                  </a:lnTo>
                  <a:lnTo>
                    <a:pt x="9359" y="40652"/>
                  </a:lnTo>
                  <a:lnTo>
                    <a:pt x="7480" y="42976"/>
                  </a:lnTo>
                  <a:lnTo>
                    <a:pt x="9359" y="43751"/>
                  </a:lnTo>
                  <a:lnTo>
                    <a:pt x="9359" y="52374"/>
                  </a:lnTo>
                  <a:lnTo>
                    <a:pt x="7010" y="54698"/>
                  </a:lnTo>
                  <a:lnTo>
                    <a:pt x="9359" y="54698"/>
                  </a:lnTo>
                  <a:lnTo>
                    <a:pt x="19177" y="54698"/>
                  </a:lnTo>
                  <a:lnTo>
                    <a:pt x="21043" y="53898"/>
                  </a:lnTo>
                  <a:lnTo>
                    <a:pt x="25260" y="53898"/>
                  </a:lnTo>
                  <a:lnTo>
                    <a:pt x="26657" y="54698"/>
                  </a:lnTo>
                  <a:lnTo>
                    <a:pt x="31813" y="54698"/>
                  </a:lnTo>
                  <a:lnTo>
                    <a:pt x="38354" y="54698"/>
                  </a:lnTo>
                  <a:close/>
                </a:path>
                <a:path w="39370" h="116839">
                  <a:moveTo>
                    <a:pt x="38354" y="32029"/>
                  </a:moveTo>
                  <a:lnTo>
                    <a:pt x="36957" y="29705"/>
                  </a:lnTo>
                  <a:lnTo>
                    <a:pt x="35077" y="29705"/>
                  </a:lnTo>
                  <a:lnTo>
                    <a:pt x="33680" y="28905"/>
                  </a:lnTo>
                  <a:lnTo>
                    <a:pt x="29464" y="28905"/>
                  </a:lnTo>
                  <a:lnTo>
                    <a:pt x="29464" y="29705"/>
                  </a:lnTo>
                  <a:lnTo>
                    <a:pt x="30873" y="30467"/>
                  </a:lnTo>
                  <a:lnTo>
                    <a:pt x="32740" y="30467"/>
                  </a:lnTo>
                  <a:lnTo>
                    <a:pt x="34150" y="31267"/>
                  </a:lnTo>
                  <a:lnTo>
                    <a:pt x="35077" y="32029"/>
                  </a:lnTo>
                  <a:lnTo>
                    <a:pt x="36017" y="32829"/>
                  </a:lnTo>
                  <a:lnTo>
                    <a:pt x="36017" y="33591"/>
                  </a:lnTo>
                  <a:lnTo>
                    <a:pt x="37884" y="33591"/>
                  </a:lnTo>
                  <a:lnTo>
                    <a:pt x="37884" y="32829"/>
                  </a:lnTo>
                  <a:lnTo>
                    <a:pt x="38354" y="32029"/>
                  </a:lnTo>
                  <a:close/>
                </a:path>
                <a:path w="39370" h="116839">
                  <a:moveTo>
                    <a:pt x="38354" y="21107"/>
                  </a:moveTo>
                  <a:lnTo>
                    <a:pt x="37884" y="20307"/>
                  </a:lnTo>
                  <a:lnTo>
                    <a:pt x="36017" y="19545"/>
                  </a:lnTo>
                  <a:lnTo>
                    <a:pt x="33680" y="19545"/>
                  </a:lnTo>
                  <a:lnTo>
                    <a:pt x="32740" y="20307"/>
                  </a:lnTo>
                  <a:lnTo>
                    <a:pt x="30873" y="21882"/>
                  </a:lnTo>
                  <a:lnTo>
                    <a:pt x="29933" y="22669"/>
                  </a:lnTo>
                  <a:lnTo>
                    <a:pt x="29933" y="23444"/>
                  </a:lnTo>
                  <a:lnTo>
                    <a:pt x="31813" y="22669"/>
                  </a:lnTo>
                  <a:lnTo>
                    <a:pt x="33680" y="22669"/>
                  </a:lnTo>
                  <a:lnTo>
                    <a:pt x="34150" y="21882"/>
                  </a:lnTo>
                  <a:lnTo>
                    <a:pt x="37884" y="21882"/>
                  </a:lnTo>
                  <a:lnTo>
                    <a:pt x="38354" y="21107"/>
                  </a:lnTo>
                  <a:close/>
                </a:path>
                <a:path w="39370" h="116839">
                  <a:moveTo>
                    <a:pt x="38354" y="3136"/>
                  </a:moveTo>
                  <a:lnTo>
                    <a:pt x="37884" y="2362"/>
                  </a:lnTo>
                  <a:lnTo>
                    <a:pt x="36957" y="1574"/>
                  </a:lnTo>
                  <a:lnTo>
                    <a:pt x="33680" y="1574"/>
                  </a:lnTo>
                  <a:lnTo>
                    <a:pt x="33680" y="2362"/>
                  </a:lnTo>
                  <a:lnTo>
                    <a:pt x="31813" y="3898"/>
                  </a:lnTo>
                  <a:lnTo>
                    <a:pt x="29933" y="5461"/>
                  </a:lnTo>
                  <a:lnTo>
                    <a:pt x="29464" y="7023"/>
                  </a:lnTo>
                  <a:lnTo>
                    <a:pt x="30873" y="6261"/>
                  </a:lnTo>
                  <a:lnTo>
                    <a:pt x="32740" y="5461"/>
                  </a:lnTo>
                  <a:lnTo>
                    <a:pt x="34150" y="4699"/>
                  </a:lnTo>
                  <a:lnTo>
                    <a:pt x="35077" y="3898"/>
                  </a:lnTo>
                  <a:lnTo>
                    <a:pt x="37884" y="3898"/>
                  </a:lnTo>
                  <a:lnTo>
                    <a:pt x="38354" y="3136"/>
                  </a:lnTo>
                  <a:close/>
                </a:path>
                <a:path w="39370" h="116839">
                  <a:moveTo>
                    <a:pt x="39293" y="91414"/>
                  </a:moveTo>
                  <a:lnTo>
                    <a:pt x="37884" y="88290"/>
                  </a:lnTo>
                  <a:lnTo>
                    <a:pt x="36017" y="87528"/>
                  </a:lnTo>
                  <a:lnTo>
                    <a:pt x="28536" y="87528"/>
                  </a:lnTo>
                  <a:lnTo>
                    <a:pt x="28536" y="89852"/>
                  </a:lnTo>
                  <a:lnTo>
                    <a:pt x="28536" y="106260"/>
                  </a:lnTo>
                  <a:lnTo>
                    <a:pt x="24320" y="106260"/>
                  </a:lnTo>
                  <a:lnTo>
                    <a:pt x="24320" y="89852"/>
                  </a:lnTo>
                  <a:lnTo>
                    <a:pt x="28536" y="89852"/>
                  </a:lnTo>
                  <a:lnTo>
                    <a:pt x="28536" y="87528"/>
                  </a:lnTo>
                  <a:lnTo>
                    <a:pt x="23393" y="87528"/>
                  </a:lnTo>
                  <a:lnTo>
                    <a:pt x="23393" y="89852"/>
                  </a:lnTo>
                  <a:lnTo>
                    <a:pt x="23393" y="106260"/>
                  </a:lnTo>
                  <a:lnTo>
                    <a:pt x="19177" y="106260"/>
                  </a:lnTo>
                  <a:lnTo>
                    <a:pt x="19177" y="89852"/>
                  </a:lnTo>
                  <a:lnTo>
                    <a:pt x="23393" y="89852"/>
                  </a:lnTo>
                  <a:lnTo>
                    <a:pt x="23393" y="87528"/>
                  </a:lnTo>
                  <a:lnTo>
                    <a:pt x="20116" y="87528"/>
                  </a:lnTo>
                  <a:lnTo>
                    <a:pt x="18707" y="85953"/>
                  </a:lnTo>
                  <a:lnTo>
                    <a:pt x="15900" y="88290"/>
                  </a:lnTo>
                  <a:lnTo>
                    <a:pt x="17780" y="89852"/>
                  </a:lnTo>
                  <a:lnTo>
                    <a:pt x="17780" y="106260"/>
                  </a:lnTo>
                  <a:lnTo>
                    <a:pt x="16840" y="109397"/>
                  </a:lnTo>
                  <a:lnTo>
                    <a:pt x="19177" y="108597"/>
                  </a:lnTo>
                  <a:lnTo>
                    <a:pt x="29464" y="108597"/>
                  </a:lnTo>
                  <a:lnTo>
                    <a:pt x="29933" y="89852"/>
                  </a:lnTo>
                  <a:lnTo>
                    <a:pt x="34150" y="89852"/>
                  </a:lnTo>
                  <a:lnTo>
                    <a:pt x="36017" y="90614"/>
                  </a:lnTo>
                  <a:lnTo>
                    <a:pt x="36017" y="96113"/>
                  </a:lnTo>
                  <a:lnTo>
                    <a:pt x="37884" y="92989"/>
                  </a:lnTo>
                  <a:lnTo>
                    <a:pt x="39293" y="91414"/>
                  </a:lnTo>
                  <a:close/>
                </a:path>
                <a:path w="39370" h="116839">
                  <a:moveTo>
                    <a:pt x="39293" y="75806"/>
                  </a:moveTo>
                  <a:lnTo>
                    <a:pt x="37884" y="75006"/>
                  </a:lnTo>
                  <a:lnTo>
                    <a:pt x="34150" y="71882"/>
                  </a:lnTo>
                  <a:lnTo>
                    <a:pt x="32740" y="71107"/>
                  </a:lnTo>
                  <a:lnTo>
                    <a:pt x="30873" y="69545"/>
                  </a:lnTo>
                  <a:lnTo>
                    <a:pt x="29464" y="69545"/>
                  </a:lnTo>
                  <a:lnTo>
                    <a:pt x="27597" y="68745"/>
                  </a:lnTo>
                  <a:lnTo>
                    <a:pt x="26200" y="67983"/>
                  </a:lnTo>
                  <a:lnTo>
                    <a:pt x="25260" y="67983"/>
                  </a:lnTo>
                  <a:lnTo>
                    <a:pt x="23393" y="67183"/>
                  </a:lnTo>
                  <a:lnTo>
                    <a:pt x="20116" y="67183"/>
                  </a:lnTo>
                  <a:lnTo>
                    <a:pt x="18707" y="66421"/>
                  </a:lnTo>
                  <a:lnTo>
                    <a:pt x="10756" y="66421"/>
                  </a:lnTo>
                  <a:lnTo>
                    <a:pt x="10756" y="60159"/>
                  </a:lnTo>
                  <a:lnTo>
                    <a:pt x="13563" y="60159"/>
                  </a:lnTo>
                  <a:lnTo>
                    <a:pt x="15900" y="60960"/>
                  </a:lnTo>
                  <a:lnTo>
                    <a:pt x="29464" y="60960"/>
                  </a:lnTo>
                  <a:lnTo>
                    <a:pt x="31813" y="61722"/>
                  </a:lnTo>
                  <a:lnTo>
                    <a:pt x="32740" y="62522"/>
                  </a:lnTo>
                  <a:lnTo>
                    <a:pt x="33680" y="62522"/>
                  </a:lnTo>
                  <a:lnTo>
                    <a:pt x="33680" y="64084"/>
                  </a:lnTo>
                  <a:lnTo>
                    <a:pt x="33680" y="66421"/>
                  </a:lnTo>
                  <a:lnTo>
                    <a:pt x="32740" y="68745"/>
                  </a:lnTo>
                  <a:lnTo>
                    <a:pt x="33680" y="68745"/>
                  </a:lnTo>
                  <a:lnTo>
                    <a:pt x="36017" y="64858"/>
                  </a:lnTo>
                  <a:lnTo>
                    <a:pt x="36957" y="64858"/>
                  </a:lnTo>
                  <a:lnTo>
                    <a:pt x="37884" y="64084"/>
                  </a:lnTo>
                  <a:lnTo>
                    <a:pt x="37884" y="63284"/>
                  </a:lnTo>
                  <a:lnTo>
                    <a:pt x="36957" y="61722"/>
                  </a:lnTo>
                  <a:lnTo>
                    <a:pt x="35077" y="60960"/>
                  </a:lnTo>
                  <a:lnTo>
                    <a:pt x="34150" y="60159"/>
                  </a:lnTo>
                  <a:lnTo>
                    <a:pt x="33680" y="60159"/>
                  </a:lnTo>
                  <a:lnTo>
                    <a:pt x="32740" y="59397"/>
                  </a:lnTo>
                  <a:lnTo>
                    <a:pt x="26200" y="59397"/>
                  </a:lnTo>
                  <a:lnTo>
                    <a:pt x="24320" y="58597"/>
                  </a:lnTo>
                  <a:lnTo>
                    <a:pt x="11696" y="58597"/>
                  </a:lnTo>
                  <a:lnTo>
                    <a:pt x="10287" y="57035"/>
                  </a:lnTo>
                  <a:lnTo>
                    <a:pt x="7480" y="59397"/>
                  </a:lnTo>
                  <a:lnTo>
                    <a:pt x="10287" y="60960"/>
                  </a:lnTo>
                  <a:lnTo>
                    <a:pt x="10287" y="66421"/>
                  </a:lnTo>
                  <a:lnTo>
                    <a:pt x="2806" y="66421"/>
                  </a:lnTo>
                  <a:lnTo>
                    <a:pt x="1866" y="64858"/>
                  </a:lnTo>
                  <a:lnTo>
                    <a:pt x="0" y="68745"/>
                  </a:lnTo>
                  <a:lnTo>
                    <a:pt x="10287" y="68745"/>
                  </a:lnTo>
                  <a:lnTo>
                    <a:pt x="10287" y="75806"/>
                  </a:lnTo>
                  <a:lnTo>
                    <a:pt x="10756" y="75006"/>
                  </a:lnTo>
                  <a:lnTo>
                    <a:pt x="10756" y="68745"/>
                  </a:lnTo>
                  <a:lnTo>
                    <a:pt x="21043" y="68745"/>
                  </a:lnTo>
                  <a:lnTo>
                    <a:pt x="21983" y="69545"/>
                  </a:lnTo>
                  <a:lnTo>
                    <a:pt x="25260" y="69545"/>
                  </a:lnTo>
                  <a:lnTo>
                    <a:pt x="26657" y="70307"/>
                  </a:lnTo>
                  <a:lnTo>
                    <a:pt x="27597" y="70307"/>
                  </a:lnTo>
                  <a:lnTo>
                    <a:pt x="29464" y="71107"/>
                  </a:lnTo>
                  <a:lnTo>
                    <a:pt x="30873" y="71882"/>
                  </a:lnTo>
                  <a:lnTo>
                    <a:pt x="31813" y="71882"/>
                  </a:lnTo>
                  <a:lnTo>
                    <a:pt x="33680" y="72682"/>
                  </a:lnTo>
                  <a:lnTo>
                    <a:pt x="34150" y="73444"/>
                  </a:lnTo>
                  <a:lnTo>
                    <a:pt x="36017" y="74244"/>
                  </a:lnTo>
                  <a:lnTo>
                    <a:pt x="36957" y="75806"/>
                  </a:lnTo>
                  <a:lnTo>
                    <a:pt x="38354" y="76568"/>
                  </a:lnTo>
                  <a:lnTo>
                    <a:pt x="39293" y="7580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2" name="object 82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075392" y="4526354"/>
              <a:ext cx="341252" cy="194690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9075392" y="4104557"/>
              <a:ext cx="453390" cy="518159"/>
            </a:xfrm>
            <a:custGeom>
              <a:avLst/>
              <a:gdLst/>
              <a:ahLst/>
              <a:cxnLst/>
              <a:rect l="l" t="t" r="r" b="b"/>
              <a:pathLst>
                <a:path w="453390" h="518160">
                  <a:moveTo>
                    <a:pt x="0" y="517959"/>
                  </a:moveTo>
                  <a:lnTo>
                    <a:pt x="0" y="0"/>
                  </a:lnTo>
                </a:path>
                <a:path w="453390" h="518160">
                  <a:moveTo>
                    <a:pt x="323710" y="516395"/>
                  </a:moveTo>
                  <a:lnTo>
                    <a:pt x="453288" y="516395"/>
                  </a:lnTo>
                </a:path>
                <a:path w="453390" h="518160">
                  <a:moveTo>
                    <a:pt x="221264" y="437497"/>
                  </a:moveTo>
                  <a:lnTo>
                    <a:pt x="221264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8180972" y="4127995"/>
              <a:ext cx="1210310" cy="678180"/>
            </a:xfrm>
            <a:custGeom>
              <a:avLst/>
              <a:gdLst/>
              <a:ahLst/>
              <a:cxnLst/>
              <a:rect l="l" t="t" r="r" b="b"/>
              <a:pathLst>
                <a:path w="1210309" h="678179">
                  <a:moveTo>
                    <a:pt x="32740" y="21882"/>
                  </a:moveTo>
                  <a:lnTo>
                    <a:pt x="17780" y="21882"/>
                  </a:lnTo>
                  <a:lnTo>
                    <a:pt x="17780" y="0"/>
                  </a:lnTo>
                  <a:lnTo>
                    <a:pt x="14973" y="0"/>
                  </a:lnTo>
                  <a:lnTo>
                    <a:pt x="14973" y="21882"/>
                  </a:lnTo>
                  <a:lnTo>
                    <a:pt x="0" y="21882"/>
                  </a:lnTo>
                  <a:lnTo>
                    <a:pt x="0" y="25768"/>
                  </a:lnTo>
                  <a:lnTo>
                    <a:pt x="14973" y="25768"/>
                  </a:lnTo>
                  <a:lnTo>
                    <a:pt x="14973" y="47637"/>
                  </a:lnTo>
                  <a:lnTo>
                    <a:pt x="17780" y="47637"/>
                  </a:lnTo>
                  <a:lnTo>
                    <a:pt x="17780" y="25768"/>
                  </a:lnTo>
                  <a:lnTo>
                    <a:pt x="32740" y="25768"/>
                  </a:lnTo>
                  <a:lnTo>
                    <a:pt x="32740" y="21882"/>
                  </a:lnTo>
                  <a:close/>
                </a:path>
                <a:path w="1210309" h="678179">
                  <a:moveTo>
                    <a:pt x="34315" y="674217"/>
                  </a:moveTo>
                  <a:lnTo>
                    <a:pt x="939" y="674217"/>
                  </a:lnTo>
                  <a:lnTo>
                    <a:pt x="939" y="678129"/>
                  </a:lnTo>
                  <a:lnTo>
                    <a:pt x="34315" y="678129"/>
                  </a:lnTo>
                  <a:lnTo>
                    <a:pt x="34315" y="674217"/>
                  </a:lnTo>
                  <a:close/>
                </a:path>
                <a:path w="1210309" h="678179">
                  <a:moveTo>
                    <a:pt x="469658" y="21882"/>
                  </a:moveTo>
                  <a:lnTo>
                    <a:pt x="454685" y="21882"/>
                  </a:lnTo>
                  <a:lnTo>
                    <a:pt x="454685" y="0"/>
                  </a:lnTo>
                  <a:lnTo>
                    <a:pt x="452348" y="0"/>
                  </a:lnTo>
                  <a:lnTo>
                    <a:pt x="452348" y="21882"/>
                  </a:lnTo>
                  <a:lnTo>
                    <a:pt x="437388" y="21882"/>
                  </a:lnTo>
                  <a:lnTo>
                    <a:pt x="437388" y="25768"/>
                  </a:lnTo>
                  <a:lnTo>
                    <a:pt x="452348" y="25768"/>
                  </a:lnTo>
                  <a:lnTo>
                    <a:pt x="452348" y="47637"/>
                  </a:lnTo>
                  <a:lnTo>
                    <a:pt x="454685" y="47637"/>
                  </a:lnTo>
                  <a:lnTo>
                    <a:pt x="454685" y="25768"/>
                  </a:lnTo>
                  <a:lnTo>
                    <a:pt x="469658" y="25768"/>
                  </a:lnTo>
                  <a:lnTo>
                    <a:pt x="469658" y="21882"/>
                  </a:lnTo>
                  <a:close/>
                </a:path>
                <a:path w="1210309" h="678179">
                  <a:moveTo>
                    <a:pt x="486295" y="674217"/>
                  </a:moveTo>
                  <a:lnTo>
                    <a:pt x="453758" y="674217"/>
                  </a:lnTo>
                  <a:lnTo>
                    <a:pt x="453758" y="678129"/>
                  </a:lnTo>
                  <a:lnTo>
                    <a:pt x="486295" y="678129"/>
                  </a:lnTo>
                  <a:lnTo>
                    <a:pt x="486295" y="674217"/>
                  </a:lnTo>
                  <a:close/>
                </a:path>
                <a:path w="1210309" h="678179">
                  <a:moveTo>
                    <a:pt x="938847" y="21882"/>
                  </a:moveTo>
                  <a:lnTo>
                    <a:pt x="923886" y="21882"/>
                  </a:lnTo>
                  <a:lnTo>
                    <a:pt x="923886" y="0"/>
                  </a:lnTo>
                  <a:lnTo>
                    <a:pt x="921080" y="0"/>
                  </a:lnTo>
                  <a:lnTo>
                    <a:pt x="921080" y="21882"/>
                  </a:lnTo>
                  <a:lnTo>
                    <a:pt x="907046" y="21882"/>
                  </a:lnTo>
                  <a:lnTo>
                    <a:pt x="907046" y="25768"/>
                  </a:lnTo>
                  <a:lnTo>
                    <a:pt x="921080" y="25768"/>
                  </a:lnTo>
                  <a:lnTo>
                    <a:pt x="921080" y="47637"/>
                  </a:lnTo>
                  <a:lnTo>
                    <a:pt x="923886" y="47637"/>
                  </a:lnTo>
                  <a:lnTo>
                    <a:pt x="923886" y="25768"/>
                  </a:lnTo>
                  <a:lnTo>
                    <a:pt x="938847" y="25768"/>
                  </a:lnTo>
                  <a:lnTo>
                    <a:pt x="938847" y="21882"/>
                  </a:lnTo>
                  <a:close/>
                </a:path>
                <a:path w="1210309" h="678179">
                  <a:moveTo>
                    <a:pt x="1055331" y="610184"/>
                  </a:moveTo>
                  <a:lnTo>
                    <a:pt x="1054862" y="607809"/>
                  </a:lnTo>
                  <a:lnTo>
                    <a:pt x="1052995" y="606247"/>
                  </a:lnTo>
                  <a:lnTo>
                    <a:pt x="1049718" y="604685"/>
                  </a:lnTo>
                  <a:lnTo>
                    <a:pt x="1050658" y="602361"/>
                  </a:lnTo>
                  <a:lnTo>
                    <a:pt x="1051128" y="599224"/>
                  </a:lnTo>
                  <a:lnTo>
                    <a:pt x="1052995" y="598462"/>
                  </a:lnTo>
                  <a:lnTo>
                    <a:pt x="1048778" y="596099"/>
                  </a:lnTo>
                  <a:lnTo>
                    <a:pt x="1048778" y="598462"/>
                  </a:lnTo>
                  <a:lnTo>
                    <a:pt x="1047851" y="601560"/>
                  </a:lnTo>
                  <a:lnTo>
                    <a:pt x="1046441" y="604685"/>
                  </a:lnTo>
                  <a:lnTo>
                    <a:pt x="1046441" y="605485"/>
                  </a:lnTo>
                  <a:lnTo>
                    <a:pt x="1044575" y="608609"/>
                  </a:lnTo>
                  <a:lnTo>
                    <a:pt x="1043165" y="611708"/>
                  </a:lnTo>
                  <a:lnTo>
                    <a:pt x="1040358" y="614845"/>
                  </a:lnTo>
                  <a:lnTo>
                    <a:pt x="1041298" y="614845"/>
                  </a:lnTo>
                  <a:lnTo>
                    <a:pt x="1042238" y="614070"/>
                  </a:lnTo>
                  <a:lnTo>
                    <a:pt x="1044575" y="611708"/>
                  </a:lnTo>
                  <a:lnTo>
                    <a:pt x="1046911" y="608609"/>
                  </a:lnTo>
                  <a:lnTo>
                    <a:pt x="1048778" y="605485"/>
                  </a:lnTo>
                  <a:lnTo>
                    <a:pt x="1051128" y="608609"/>
                  </a:lnTo>
                  <a:lnTo>
                    <a:pt x="1052995" y="610946"/>
                  </a:lnTo>
                  <a:lnTo>
                    <a:pt x="1052995" y="611708"/>
                  </a:lnTo>
                  <a:lnTo>
                    <a:pt x="1054862" y="611708"/>
                  </a:lnTo>
                  <a:lnTo>
                    <a:pt x="1055331" y="610184"/>
                  </a:lnTo>
                  <a:close/>
                </a:path>
                <a:path w="1210309" h="678179">
                  <a:moveTo>
                    <a:pt x="1077315" y="610946"/>
                  </a:moveTo>
                  <a:lnTo>
                    <a:pt x="1076388" y="607809"/>
                  </a:lnTo>
                  <a:lnTo>
                    <a:pt x="1074508" y="606247"/>
                  </a:lnTo>
                  <a:lnTo>
                    <a:pt x="1071232" y="603923"/>
                  </a:lnTo>
                  <a:lnTo>
                    <a:pt x="1071232" y="602361"/>
                  </a:lnTo>
                  <a:lnTo>
                    <a:pt x="1073111" y="599224"/>
                  </a:lnTo>
                  <a:lnTo>
                    <a:pt x="1074508" y="598462"/>
                  </a:lnTo>
                  <a:lnTo>
                    <a:pt x="1070305" y="596099"/>
                  </a:lnTo>
                  <a:lnTo>
                    <a:pt x="1069835" y="598462"/>
                  </a:lnTo>
                  <a:lnTo>
                    <a:pt x="1068895" y="602361"/>
                  </a:lnTo>
                  <a:lnTo>
                    <a:pt x="1067028" y="605485"/>
                  </a:lnTo>
                  <a:lnTo>
                    <a:pt x="1066558" y="608609"/>
                  </a:lnTo>
                  <a:lnTo>
                    <a:pt x="1064691" y="610946"/>
                  </a:lnTo>
                  <a:lnTo>
                    <a:pt x="1062355" y="614070"/>
                  </a:lnTo>
                  <a:lnTo>
                    <a:pt x="1062812" y="614070"/>
                  </a:lnTo>
                  <a:lnTo>
                    <a:pt x="1063752" y="613270"/>
                  </a:lnTo>
                  <a:lnTo>
                    <a:pt x="1066558" y="610184"/>
                  </a:lnTo>
                  <a:lnTo>
                    <a:pt x="1068895" y="607809"/>
                  </a:lnTo>
                  <a:lnTo>
                    <a:pt x="1070305" y="604685"/>
                  </a:lnTo>
                  <a:lnTo>
                    <a:pt x="1071232" y="605485"/>
                  </a:lnTo>
                  <a:lnTo>
                    <a:pt x="1074039" y="607809"/>
                  </a:lnTo>
                  <a:lnTo>
                    <a:pt x="1074508" y="610946"/>
                  </a:lnTo>
                  <a:lnTo>
                    <a:pt x="1075448" y="611708"/>
                  </a:lnTo>
                  <a:lnTo>
                    <a:pt x="1077315" y="611708"/>
                  </a:lnTo>
                  <a:lnTo>
                    <a:pt x="1077315" y="610946"/>
                  </a:lnTo>
                  <a:close/>
                </a:path>
                <a:path w="1210309" h="678179">
                  <a:moveTo>
                    <a:pt x="1079652" y="626554"/>
                  </a:moveTo>
                  <a:lnTo>
                    <a:pt x="1075448" y="623455"/>
                  </a:lnTo>
                  <a:lnTo>
                    <a:pt x="1073111" y="625792"/>
                  </a:lnTo>
                  <a:lnTo>
                    <a:pt x="1061110" y="625792"/>
                  </a:lnTo>
                  <a:lnTo>
                    <a:pt x="1061110" y="617207"/>
                  </a:lnTo>
                  <a:lnTo>
                    <a:pt x="1075448" y="617207"/>
                  </a:lnTo>
                  <a:lnTo>
                    <a:pt x="1071232" y="614070"/>
                  </a:lnTo>
                  <a:lnTo>
                    <a:pt x="1068895" y="616407"/>
                  </a:lnTo>
                  <a:lnTo>
                    <a:pt x="1061415" y="616407"/>
                  </a:lnTo>
                  <a:lnTo>
                    <a:pt x="1061415" y="595325"/>
                  </a:lnTo>
                  <a:lnTo>
                    <a:pt x="1062812" y="594537"/>
                  </a:lnTo>
                  <a:lnTo>
                    <a:pt x="1058608" y="592201"/>
                  </a:lnTo>
                  <a:lnTo>
                    <a:pt x="1058608" y="616407"/>
                  </a:lnTo>
                  <a:lnTo>
                    <a:pt x="1045514" y="616407"/>
                  </a:lnTo>
                  <a:lnTo>
                    <a:pt x="1046911" y="617207"/>
                  </a:lnTo>
                  <a:lnTo>
                    <a:pt x="1058608" y="617207"/>
                  </a:lnTo>
                  <a:lnTo>
                    <a:pt x="1058608" y="625792"/>
                  </a:lnTo>
                  <a:lnTo>
                    <a:pt x="1040358" y="625792"/>
                  </a:lnTo>
                  <a:lnTo>
                    <a:pt x="1041298" y="627354"/>
                  </a:lnTo>
                  <a:lnTo>
                    <a:pt x="1045514" y="626554"/>
                  </a:lnTo>
                  <a:lnTo>
                    <a:pt x="1079652" y="626554"/>
                  </a:lnTo>
                  <a:close/>
                </a:path>
                <a:path w="1210309" h="678179">
                  <a:moveTo>
                    <a:pt x="1100709" y="600786"/>
                  </a:moveTo>
                  <a:lnTo>
                    <a:pt x="1097902" y="597662"/>
                  </a:lnTo>
                  <a:lnTo>
                    <a:pt x="1096492" y="599224"/>
                  </a:lnTo>
                  <a:lnTo>
                    <a:pt x="1094625" y="599224"/>
                  </a:lnTo>
                  <a:lnTo>
                    <a:pt x="1094625" y="595325"/>
                  </a:lnTo>
                  <a:lnTo>
                    <a:pt x="1096492" y="594537"/>
                  </a:lnTo>
                  <a:lnTo>
                    <a:pt x="1093228" y="592201"/>
                  </a:lnTo>
                  <a:lnTo>
                    <a:pt x="1093228" y="599224"/>
                  </a:lnTo>
                  <a:lnTo>
                    <a:pt x="1084808" y="599224"/>
                  </a:lnTo>
                  <a:lnTo>
                    <a:pt x="1086205" y="600786"/>
                  </a:lnTo>
                  <a:lnTo>
                    <a:pt x="1093228" y="600786"/>
                  </a:lnTo>
                  <a:lnTo>
                    <a:pt x="1093228" y="605485"/>
                  </a:lnTo>
                  <a:lnTo>
                    <a:pt x="1091349" y="605485"/>
                  </a:lnTo>
                  <a:lnTo>
                    <a:pt x="1087145" y="606247"/>
                  </a:lnTo>
                  <a:lnTo>
                    <a:pt x="1084808" y="607047"/>
                  </a:lnTo>
                  <a:lnTo>
                    <a:pt x="1086205" y="609384"/>
                  </a:lnTo>
                  <a:lnTo>
                    <a:pt x="1089012" y="608609"/>
                  </a:lnTo>
                  <a:lnTo>
                    <a:pt x="1093228" y="606247"/>
                  </a:lnTo>
                  <a:lnTo>
                    <a:pt x="1093228" y="610946"/>
                  </a:lnTo>
                  <a:lnTo>
                    <a:pt x="1091349" y="612508"/>
                  </a:lnTo>
                  <a:lnTo>
                    <a:pt x="1087145" y="612508"/>
                  </a:lnTo>
                  <a:lnTo>
                    <a:pt x="1087145" y="613270"/>
                  </a:lnTo>
                  <a:lnTo>
                    <a:pt x="1089482" y="614070"/>
                  </a:lnTo>
                  <a:lnTo>
                    <a:pt x="1091349" y="616407"/>
                  </a:lnTo>
                  <a:lnTo>
                    <a:pt x="1093685" y="614845"/>
                  </a:lnTo>
                  <a:lnTo>
                    <a:pt x="1094625" y="611708"/>
                  </a:lnTo>
                  <a:lnTo>
                    <a:pt x="1094625" y="605485"/>
                  </a:lnTo>
                  <a:lnTo>
                    <a:pt x="1100709" y="603923"/>
                  </a:lnTo>
                  <a:lnTo>
                    <a:pt x="1100709" y="603123"/>
                  </a:lnTo>
                  <a:lnTo>
                    <a:pt x="1094625" y="604685"/>
                  </a:lnTo>
                  <a:lnTo>
                    <a:pt x="1094625" y="600786"/>
                  </a:lnTo>
                  <a:lnTo>
                    <a:pt x="1100709" y="600786"/>
                  </a:lnTo>
                  <a:close/>
                </a:path>
                <a:path w="1210309" h="678179">
                  <a:moveTo>
                    <a:pt x="1122222" y="614845"/>
                  </a:moveTo>
                  <a:lnTo>
                    <a:pt x="1121295" y="612508"/>
                  </a:lnTo>
                  <a:lnTo>
                    <a:pt x="1121295" y="607047"/>
                  </a:lnTo>
                  <a:lnTo>
                    <a:pt x="1119886" y="612508"/>
                  </a:lnTo>
                  <a:lnTo>
                    <a:pt x="1118958" y="612508"/>
                  </a:lnTo>
                  <a:lnTo>
                    <a:pt x="1116609" y="610184"/>
                  </a:lnTo>
                  <a:lnTo>
                    <a:pt x="1115682" y="607047"/>
                  </a:lnTo>
                  <a:lnTo>
                    <a:pt x="1115682" y="599986"/>
                  </a:lnTo>
                  <a:lnTo>
                    <a:pt x="1117079" y="599224"/>
                  </a:lnTo>
                  <a:lnTo>
                    <a:pt x="1114742" y="596900"/>
                  </a:lnTo>
                  <a:lnTo>
                    <a:pt x="1113802" y="598462"/>
                  </a:lnTo>
                  <a:lnTo>
                    <a:pt x="1108659" y="599224"/>
                  </a:lnTo>
                  <a:lnTo>
                    <a:pt x="1108659" y="595325"/>
                  </a:lnTo>
                  <a:lnTo>
                    <a:pt x="1109599" y="593763"/>
                  </a:lnTo>
                  <a:lnTo>
                    <a:pt x="1106322" y="592201"/>
                  </a:lnTo>
                  <a:lnTo>
                    <a:pt x="1106322" y="599224"/>
                  </a:lnTo>
                  <a:lnTo>
                    <a:pt x="1100709" y="599224"/>
                  </a:lnTo>
                  <a:lnTo>
                    <a:pt x="1102118" y="600786"/>
                  </a:lnTo>
                  <a:lnTo>
                    <a:pt x="1103045" y="599986"/>
                  </a:lnTo>
                  <a:lnTo>
                    <a:pt x="1106322" y="599986"/>
                  </a:lnTo>
                  <a:lnTo>
                    <a:pt x="1106322" y="601560"/>
                  </a:lnTo>
                  <a:lnTo>
                    <a:pt x="1105382" y="605485"/>
                  </a:lnTo>
                  <a:lnTo>
                    <a:pt x="1102118" y="603923"/>
                  </a:lnTo>
                  <a:lnTo>
                    <a:pt x="1102118" y="604685"/>
                  </a:lnTo>
                  <a:lnTo>
                    <a:pt x="1105382" y="606247"/>
                  </a:lnTo>
                  <a:lnTo>
                    <a:pt x="1104925" y="607809"/>
                  </a:lnTo>
                  <a:lnTo>
                    <a:pt x="1102118" y="610946"/>
                  </a:lnTo>
                  <a:lnTo>
                    <a:pt x="1099769" y="612508"/>
                  </a:lnTo>
                  <a:lnTo>
                    <a:pt x="1096492" y="614845"/>
                  </a:lnTo>
                  <a:lnTo>
                    <a:pt x="1096492" y="615632"/>
                  </a:lnTo>
                  <a:lnTo>
                    <a:pt x="1103045" y="612508"/>
                  </a:lnTo>
                  <a:lnTo>
                    <a:pt x="1105382" y="610184"/>
                  </a:lnTo>
                  <a:lnTo>
                    <a:pt x="1107249" y="607822"/>
                  </a:lnTo>
                  <a:lnTo>
                    <a:pt x="1108189" y="608609"/>
                  </a:lnTo>
                  <a:lnTo>
                    <a:pt x="1110538" y="611708"/>
                  </a:lnTo>
                  <a:lnTo>
                    <a:pt x="1112405" y="612508"/>
                  </a:lnTo>
                  <a:lnTo>
                    <a:pt x="1112405" y="609384"/>
                  </a:lnTo>
                  <a:lnTo>
                    <a:pt x="1111465" y="608609"/>
                  </a:lnTo>
                  <a:lnTo>
                    <a:pt x="1108189" y="606247"/>
                  </a:lnTo>
                  <a:lnTo>
                    <a:pt x="1108659" y="603123"/>
                  </a:lnTo>
                  <a:lnTo>
                    <a:pt x="1108659" y="599986"/>
                  </a:lnTo>
                  <a:lnTo>
                    <a:pt x="1113802" y="599224"/>
                  </a:lnTo>
                  <a:lnTo>
                    <a:pt x="1113802" y="600786"/>
                  </a:lnTo>
                  <a:lnTo>
                    <a:pt x="1112875" y="604685"/>
                  </a:lnTo>
                  <a:lnTo>
                    <a:pt x="1113802" y="607809"/>
                  </a:lnTo>
                  <a:lnTo>
                    <a:pt x="1113802" y="610184"/>
                  </a:lnTo>
                  <a:lnTo>
                    <a:pt x="1116609" y="613270"/>
                  </a:lnTo>
                  <a:lnTo>
                    <a:pt x="1118958" y="614845"/>
                  </a:lnTo>
                  <a:lnTo>
                    <a:pt x="1122222" y="614845"/>
                  </a:lnTo>
                  <a:close/>
                </a:path>
                <a:path w="1210309" h="678179">
                  <a:moveTo>
                    <a:pt x="1123162" y="627354"/>
                  </a:moveTo>
                  <a:lnTo>
                    <a:pt x="1118958" y="624230"/>
                  </a:lnTo>
                  <a:lnTo>
                    <a:pt x="1116609" y="626554"/>
                  </a:lnTo>
                  <a:lnTo>
                    <a:pt x="1104620" y="626554"/>
                  </a:lnTo>
                  <a:lnTo>
                    <a:pt x="1104620" y="620331"/>
                  </a:lnTo>
                  <a:lnTo>
                    <a:pt x="1118019" y="620331"/>
                  </a:lnTo>
                  <a:lnTo>
                    <a:pt x="1114742" y="617207"/>
                  </a:lnTo>
                  <a:lnTo>
                    <a:pt x="1112405" y="619531"/>
                  </a:lnTo>
                  <a:lnTo>
                    <a:pt x="1104925" y="619531"/>
                  </a:lnTo>
                  <a:lnTo>
                    <a:pt x="1104925" y="616407"/>
                  </a:lnTo>
                  <a:lnTo>
                    <a:pt x="1106322" y="614845"/>
                  </a:lnTo>
                  <a:lnTo>
                    <a:pt x="1102118" y="613270"/>
                  </a:lnTo>
                  <a:lnTo>
                    <a:pt x="1102118" y="619531"/>
                  </a:lnTo>
                  <a:lnTo>
                    <a:pt x="1088072" y="619531"/>
                  </a:lnTo>
                  <a:lnTo>
                    <a:pt x="1089482" y="621093"/>
                  </a:lnTo>
                  <a:lnTo>
                    <a:pt x="1093685" y="620331"/>
                  </a:lnTo>
                  <a:lnTo>
                    <a:pt x="1102118" y="620331"/>
                  </a:lnTo>
                  <a:lnTo>
                    <a:pt x="1102118" y="626554"/>
                  </a:lnTo>
                  <a:lnTo>
                    <a:pt x="1083868" y="626554"/>
                  </a:lnTo>
                  <a:lnTo>
                    <a:pt x="1085735" y="628116"/>
                  </a:lnTo>
                  <a:lnTo>
                    <a:pt x="1089012" y="627354"/>
                  </a:lnTo>
                  <a:lnTo>
                    <a:pt x="1123162" y="627354"/>
                  </a:lnTo>
                  <a:close/>
                </a:path>
                <a:path w="1210309" h="678179">
                  <a:moveTo>
                    <a:pt x="1135799" y="598462"/>
                  </a:moveTo>
                  <a:lnTo>
                    <a:pt x="1134859" y="597662"/>
                  </a:lnTo>
                  <a:lnTo>
                    <a:pt x="1133919" y="596099"/>
                  </a:lnTo>
                  <a:lnTo>
                    <a:pt x="1132992" y="596099"/>
                  </a:lnTo>
                  <a:lnTo>
                    <a:pt x="1131582" y="595325"/>
                  </a:lnTo>
                  <a:lnTo>
                    <a:pt x="1130642" y="594537"/>
                  </a:lnTo>
                  <a:lnTo>
                    <a:pt x="1129715" y="594537"/>
                  </a:lnTo>
                  <a:lnTo>
                    <a:pt x="1131582" y="596099"/>
                  </a:lnTo>
                  <a:lnTo>
                    <a:pt x="1131582" y="597662"/>
                  </a:lnTo>
                  <a:lnTo>
                    <a:pt x="1132052" y="598462"/>
                  </a:lnTo>
                  <a:lnTo>
                    <a:pt x="1133919" y="601560"/>
                  </a:lnTo>
                  <a:lnTo>
                    <a:pt x="1134859" y="600786"/>
                  </a:lnTo>
                  <a:lnTo>
                    <a:pt x="1134859" y="599986"/>
                  </a:lnTo>
                  <a:lnTo>
                    <a:pt x="1135799" y="598462"/>
                  </a:lnTo>
                  <a:close/>
                </a:path>
                <a:path w="1210309" h="678179">
                  <a:moveTo>
                    <a:pt x="1163866" y="602361"/>
                  </a:moveTo>
                  <a:lnTo>
                    <a:pt x="1161516" y="599986"/>
                  </a:lnTo>
                  <a:lnTo>
                    <a:pt x="1160589" y="600773"/>
                  </a:lnTo>
                  <a:lnTo>
                    <a:pt x="1160589" y="603123"/>
                  </a:lnTo>
                  <a:lnTo>
                    <a:pt x="1160589" y="607809"/>
                  </a:lnTo>
                  <a:lnTo>
                    <a:pt x="1160589" y="608609"/>
                  </a:lnTo>
                  <a:lnTo>
                    <a:pt x="1160589" y="613270"/>
                  </a:lnTo>
                  <a:lnTo>
                    <a:pt x="1152169" y="613270"/>
                  </a:lnTo>
                  <a:lnTo>
                    <a:pt x="1152169" y="608609"/>
                  </a:lnTo>
                  <a:lnTo>
                    <a:pt x="1160589" y="608609"/>
                  </a:lnTo>
                  <a:lnTo>
                    <a:pt x="1160589" y="607809"/>
                  </a:lnTo>
                  <a:lnTo>
                    <a:pt x="1152169" y="607809"/>
                  </a:lnTo>
                  <a:lnTo>
                    <a:pt x="1152169" y="603123"/>
                  </a:lnTo>
                  <a:lnTo>
                    <a:pt x="1160589" y="603123"/>
                  </a:lnTo>
                  <a:lnTo>
                    <a:pt x="1160589" y="600773"/>
                  </a:lnTo>
                  <a:lnTo>
                    <a:pt x="1159649" y="601560"/>
                  </a:lnTo>
                  <a:lnTo>
                    <a:pt x="1152169" y="601560"/>
                  </a:lnTo>
                  <a:lnTo>
                    <a:pt x="1153096" y="600786"/>
                  </a:lnTo>
                  <a:lnTo>
                    <a:pt x="1153096" y="599224"/>
                  </a:lnTo>
                  <a:lnTo>
                    <a:pt x="1154036" y="598462"/>
                  </a:lnTo>
                  <a:lnTo>
                    <a:pt x="1156373" y="597662"/>
                  </a:lnTo>
                  <a:lnTo>
                    <a:pt x="1158252" y="596900"/>
                  </a:lnTo>
                  <a:lnTo>
                    <a:pt x="1159179" y="596099"/>
                  </a:lnTo>
                  <a:lnTo>
                    <a:pt x="1162456" y="596099"/>
                  </a:lnTo>
                  <a:lnTo>
                    <a:pt x="1159179" y="592963"/>
                  </a:lnTo>
                  <a:lnTo>
                    <a:pt x="1158252" y="594537"/>
                  </a:lnTo>
                  <a:lnTo>
                    <a:pt x="1140472" y="594537"/>
                  </a:lnTo>
                  <a:lnTo>
                    <a:pt x="1142339" y="595325"/>
                  </a:lnTo>
                  <a:lnTo>
                    <a:pt x="1157312" y="595325"/>
                  </a:lnTo>
                  <a:lnTo>
                    <a:pt x="1152169" y="599224"/>
                  </a:lnTo>
                  <a:lnTo>
                    <a:pt x="1151229" y="598462"/>
                  </a:lnTo>
                  <a:lnTo>
                    <a:pt x="1149832" y="597662"/>
                  </a:lnTo>
                  <a:lnTo>
                    <a:pt x="1147953" y="596900"/>
                  </a:lnTo>
                  <a:lnTo>
                    <a:pt x="1147483" y="596900"/>
                  </a:lnTo>
                  <a:lnTo>
                    <a:pt x="1146556" y="597662"/>
                  </a:lnTo>
                  <a:lnTo>
                    <a:pt x="1147483" y="597662"/>
                  </a:lnTo>
                  <a:lnTo>
                    <a:pt x="1147953" y="598462"/>
                  </a:lnTo>
                  <a:lnTo>
                    <a:pt x="1149832" y="599224"/>
                  </a:lnTo>
                  <a:lnTo>
                    <a:pt x="1150759" y="600786"/>
                  </a:lnTo>
                  <a:lnTo>
                    <a:pt x="1150759" y="601560"/>
                  </a:lnTo>
                  <a:lnTo>
                    <a:pt x="1150759" y="603123"/>
                  </a:lnTo>
                  <a:lnTo>
                    <a:pt x="1150759" y="607809"/>
                  </a:lnTo>
                  <a:lnTo>
                    <a:pt x="1150759" y="608609"/>
                  </a:lnTo>
                  <a:lnTo>
                    <a:pt x="1150759" y="613270"/>
                  </a:lnTo>
                  <a:lnTo>
                    <a:pt x="1143279" y="613270"/>
                  </a:lnTo>
                  <a:lnTo>
                    <a:pt x="1143279" y="608609"/>
                  </a:lnTo>
                  <a:lnTo>
                    <a:pt x="1150759" y="608609"/>
                  </a:lnTo>
                  <a:lnTo>
                    <a:pt x="1150759" y="607809"/>
                  </a:lnTo>
                  <a:lnTo>
                    <a:pt x="1143279" y="607809"/>
                  </a:lnTo>
                  <a:lnTo>
                    <a:pt x="1143279" y="603123"/>
                  </a:lnTo>
                  <a:lnTo>
                    <a:pt x="1150759" y="603123"/>
                  </a:lnTo>
                  <a:lnTo>
                    <a:pt x="1150759" y="601560"/>
                  </a:lnTo>
                  <a:lnTo>
                    <a:pt x="1143279" y="601560"/>
                  </a:lnTo>
                  <a:lnTo>
                    <a:pt x="1140472" y="599986"/>
                  </a:lnTo>
                  <a:lnTo>
                    <a:pt x="1140472" y="601560"/>
                  </a:lnTo>
                  <a:lnTo>
                    <a:pt x="1140472" y="607809"/>
                  </a:lnTo>
                  <a:lnTo>
                    <a:pt x="1140472" y="622655"/>
                  </a:lnTo>
                  <a:lnTo>
                    <a:pt x="1143279" y="621893"/>
                  </a:lnTo>
                  <a:lnTo>
                    <a:pt x="1143279" y="614070"/>
                  </a:lnTo>
                  <a:lnTo>
                    <a:pt x="1150759" y="614070"/>
                  </a:lnTo>
                  <a:lnTo>
                    <a:pt x="1150759" y="622655"/>
                  </a:lnTo>
                  <a:lnTo>
                    <a:pt x="1152169" y="621093"/>
                  </a:lnTo>
                  <a:lnTo>
                    <a:pt x="1152169" y="614070"/>
                  </a:lnTo>
                  <a:lnTo>
                    <a:pt x="1160589" y="614070"/>
                  </a:lnTo>
                  <a:lnTo>
                    <a:pt x="1160589" y="618769"/>
                  </a:lnTo>
                  <a:lnTo>
                    <a:pt x="1159649" y="619531"/>
                  </a:lnTo>
                  <a:lnTo>
                    <a:pt x="1159179" y="620331"/>
                  </a:lnTo>
                  <a:lnTo>
                    <a:pt x="1154976" y="620331"/>
                  </a:lnTo>
                  <a:lnTo>
                    <a:pt x="1154976" y="621093"/>
                  </a:lnTo>
                  <a:lnTo>
                    <a:pt x="1156373" y="621093"/>
                  </a:lnTo>
                  <a:lnTo>
                    <a:pt x="1158252" y="621893"/>
                  </a:lnTo>
                  <a:lnTo>
                    <a:pt x="1159179" y="622655"/>
                  </a:lnTo>
                  <a:lnTo>
                    <a:pt x="1159179" y="623455"/>
                  </a:lnTo>
                  <a:lnTo>
                    <a:pt x="1160589" y="623455"/>
                  </a:lnTo>
                  <a:lnTo>
                    <a:pt x="1161516" y="622655"/>
                  </a:lnTo>
                  <a:lnTo>
                    <a:pt x="1162456" y="621093"/>
                  </a:lnTo>
                  <a:lnTo>
                    <a:pt x="1162456" y="603123"/>
                  </a:lnTo>
                  <a:lnTo>
                    <a:pt x="1163866" y="602361"/>
                  </a:lnTo>
                  <a:close/>
                </a:path>
                <a:path w="1210309" h="678179">
                  <a:moveTo>
                    <a:pt x="1166672" y="624230"/>
                  </a:moveTo>
                  <a:lnTo>
                    <a:pt x="1165733" y="624992"/>
                  </a:lnTo>
                  <a:lnTo>
                    <a:pt x="1154976" y="624992"/>
                  </a:lnTo>
                  <a:lnTo>
                    <a:pt x="1144676" y="624992"/>
                  </a:lnTo>
                  <a:lnTo>
                    <a:pt x="1143749" y="624230"/>
                  </a:lnTo>
                  <a:lnTo>
                    <a:pt x="1141412" y="624230"/>
                  </a:lnTo>
                  <a:lnTo>
                    <a:pt x="1140472" y="623455"/>
                  </a:lnTo>
                  <a:lnTo>
                    <a:pt x="1139063" y="622655"/>
                  </a:lnTo>
                  <a:lnTo>
                    <a:pt x="1138135" y="621893"/>
                  </a:lnTo>
                  <a:lnTo>
                    <a:pt x="1136256" y="621093"/>
                  </a:lnTo>
                  <a:lnTo>
                    <a:pt x="1135799" y="620331"/>
                  </a:lnTo>
                  <a:lnTo>
                    <a:pt x="1135799" y="607809"/>
                  </a:lnTo>
                  <a:lnTo>
                    <a:pt x="1137196" y="607047"/>
                  </a:lnTo>
                  <a:lnTo>
                    <a:pt x="1133919" y="604685"/>
                  </a:lnTo>
                  <a:lnTo>
                    <a:pt x="1132992" y="606247"/>
                  </a:lnTo>
                  <a:lnTo>
                    <a:pt x="1126439" y="606247"/>
                  </a:lnTo>
                  <a:lnTo>
                    <a:pt x="1128306" y="607809"/>
                  </a:lnTo>
                  <a:lnTo>
                    <a:pt x="1130642" y="607809"/>
                  </a:lnTo>
                  <a:lnTo>
                    <a:pt x="1132052" y="607047"/>
                  </a:lnTo>
                  <a:lnTo>
                    <a:pt x="1132992" y="607047"/>
                  </a:lnTo>
                  <a:lnTo>
                    <a:pt x="1132992" y="621093"/>
                  </a:lnTo>
                  <a:lnTo>
                    <a:pt x="1131582" y="621893"/>
                  </a:lnTo>
                  <a:lnTo>
                    <a:pt x="1129715" y="622655"/>
                  </a:lnTo>
                  <a:lnTo>
                    <a:pt x="1128776" y="623455"/>
                  </a:lnTo>
                  <a:lnTo>
                    <a:pt x="1128306" y="624230"/>
                  </a:lnTo>
                  <a:lnTo>
                    <a:pt x="1126439" y="624992"/>
                  </a:lnTo>
                  <a:lnTo>
                    <a:pt x="1128776" y="626554"/>
                  </a:lnTo>
                  <a:lnTo>
                    <a:pt x="1130642" y="624992"/>
                  </a:lnTo>
                  <a:lnTo>
                    <a:pt x="1132052" y="623455"/>
                  </a:lnTo>
                  <a:lnTo>
                    <a:pt x="1132992" y="621893"/>
                  </a:lnTo>
                  <a:lnTo>
                    <a:pt x="1134859" y="621893"/>
                  </a:lnTo>
                  <a:lnTo>
                    <a:pt x="1135799" y="621893"/>
                  </a:lnTo>
                  <a:lnTo>
                    <a:pt x="1137196" y="623455"/>
                  </a:lnTo>
                  <a:lnTo>
                    <a:pt x="1138135" y="624230"/>
                  </a:lnTo>
                  <a:lnTo>
                    <a:pt x="1139532" y="624992"/>
                  </a:lnTo>
                  <a:lnTo>
                    <a:pt x="1140472" y="625792"/>
                  </a:lnTo>
                  <a:lnTo>
                    <a:pt x="1142339" y="626554"/>
                  </a:lnTo>
                  <a:lnTo>
                    <a:pt x="1143749" y="626554"/>
                  </a:lnTo>
                  <a:lnTo>
                    <a:pt x="1145616" y="627354"/>
                  </a:lnTo>
                  <a:lnTo>
                    <a:pt x="1150759" y="627354"/>
                  </a:lnTo>
                  <a:lnTo>
                    <a:pt x="1152169" y="628116"/>
                  </a:lnTo>
                  <a:lnTo>
                    <a:pt x="1162926" y="628116"/>
                  </a:lnTo>
                  <a:lnTo>
                    <a:pt x="1162926" y="627354"/>
                  </a:lnTo>
                  <a:lnTo>
                    <a:pt x="1164793" y="625792"/>
                  </a:lnTo>
                  <a:lnTo>
                    <a:pt x="1166672" y="624992"/>
                  </a:lnTo>
                  <a:lnTo>
                    <a:pt x="1166672" y="624230"/>
                  </a:lnTo>
                  <a:close/>
                </a:path>
                <a:path w="1210309" h="678179">
                  <a:moveTo>
                    <a:pt x="1171346" y="628116"/>
                  </a:moveTo>
                  <a:lnTo>
                    <a:pt x="1169936" y="628916"/>
                  </a:lnTo>
                  <a:lnTo>
                    <a:pt x="1170406" y="629691"/>
                  </a:lnTo>
                  <a:lnTo>
                    <a:pt x="1171346" y="628116"/>
                  </a:lnTo>
                  <a:close/>
                </a:path>
                <a:path w="1210309" h="678179">
                  <a:moveTo>
                    <a:pt x="1196606" y="603123"/>
                  </a:moveTo>
                  <a:lnTo>
                    <a:pt x="1193330" y="600786"/>
                  </a:lnTo>
                  <a:lnTo>
                    <a:pt x="1193330" y="602361"/>
                  </a:lnTo>
                  <a:lnTo>
                    <a:pt x="1189126" y="609384"/>
                  </a:lnTo>
                  <a:lnTo>
                    <a:pt x="1186319" y="607047"/>
                  </a:lnTo>
                  <a:lnTo>
                    <a:pt x="1185849" y="606247"/>
                  </a:lnTo>
                  <a:lnTo>
                    <a:pt x="1183970" y="605485"/>
                  </a:lnTo>
                  <a:lnTo>
                    <a:pt x="1182103" y="603923"/>
                  </a:lnTo>
                  <a:lnTo>
                    <a:pt x="1181633" y="603923"/>
                  </a:lnTo>
                  <a:lnTo>
                    <a:pt x="1182103" y="604685"/>
                  </a:lnTo>
                  <a:lnTo>
                    <a:pt x="1183970" y="606247"/>
                  </a:lnTo>
                  <a:lnTo>
                    <a:pt x="1184910" y="607809"/>
                  </a:lnTo>
                  <a:lnTo>
                    <a:pt x="1186319" y="608609"/>
                  </a:lnTo>
                  <a:lnTo>
                    <a:pt x="1187246" y="609384"/>
                  </a:lnTo>
                  <a:lnTo>
                    <a:pt x="1188186" y="610946"/>
                  </a:lnTo>
                  <a:lnTo>
                    <a:pt x="1188186" y="611708"/>
                  </a:lnTo>
                  <a:lnTo>
                    <a:pt x="1187246" y="612508"/>
                  </a:lnTo>
                  <a:lnTo>
                    <a:pt x="1184910" y="616407"/>
                  </a:lnTo>
                  <a:lnTo>
                    <a:pt x="1183970" y="617207"/>
                  </a:lnTo>
                  <a:lnTo>
                    <a:pt x="1183043" y="618769"/>
                  </a:lnTo>
                  <a:lnTo>
                    <a:pt x="1182103" y="619531"/>
                  </a:lnTo>
                  <a:lnTo>
                    <a:pt x="1180706" y="620331"/>
                  </a:lnTo>
                  <a:lnTo>
                    <a:pt x="1179766" y="621893"/>
                  </a:lnTo>
                  <a:lnTo>
                    <a:pt x="1178826" y="622655"/>
                  </a:lnTo>
                  <a:lnTo>
                    <a:pt x="1177429" y="623455"/>
                  </a:lnTo>
                  <a:lnTo>
                    <a:pt x="1178356" y="624230"/>
                  </a:lnTo>
                  <a:lnTo>
                    <a:pt x="1178826" y="623455"/>
                  </a:lnTo>
                  <a:lnTo>
                    <a:pt x="1181633" y="621093"/>
                  </a:lnTo>
                  <a:lnTo>
                    <a:pt x="1183043" y="620331"/>
                  </a:lnTo>
                  <a:lnTo>
                    <a:pt x="1183970" y="619531"/>
                  </a:lnTo>
                  <a:lnTo>
                    <a:pt x="1184910" y="617969"/>
                  </a:lnTo>
                  <a:lnTo>
                    <a:pt x="1185849" y="617207"/>
                  </a:lnTo>
                  <a:lnTo>
                    <a:pt x="1187246" y="616407"/>
                  </a:lnTo>
                  <a:lnTo>
                    <a:pt x="1188186" y="614845"/>
                  </a:lnTo>
                  <a:lnTo>
                    <a:pt x="1189126" y="614070"/>
                  </a:lnTo>
                  <a:lnTo>
                    <a:pt x="1189583" y="612508"/>
                  </a:lnTo>
                  <a:lnTo>
                    <a:pt x="1189583" y="613270"/>
                  </a:lnTo>
                  <a:lnTo>
                    <a:pt x="1190523" y="614845"/>
                  </a:lnTo>
                  <a:lnTo>
                    <a:pt x="1193330" y="617207"/>
                  </a:lnTo>
                  <a:lnTo>
                    <a:pt x="1193800" y="618769"/>
                  </a:lnTo>
                  <a:lnTo>
                    <a:pt x="1193800" y="619531"/>
                  </a:lnTo>
                  <a:lnTo>
                    <a:pt x="1194739" y="620331"/>
                  </a:lnTo>
                  <a:lnTo>
                    <a:pt x="1194739" y="621093"/>
                  </a:lnTo>
                  <a:lnTo>
                    <a:pt x="1195666" y="621893"/>
                  </a:lnTo>
                  <a:lnTo>
                    <a:pt x="1196606" y="621093"/>
                  </a:lnTo>
                  <a:lnTo>
                    <a:pt x="1196606" y="617969"/>
                  </a:lnTo>
                  <a:lnTo>
                    <a:pt x="1195666" y="617207"/>
                  </a:lnTo>
                  <a:lnTo>
                    <a:pt x="1194739" y="615632"/>
                  </a:lnTo>
                  <a:lnTo>
                    <a:pt x="1193800" y="614845"/>
                  </a:lnTo>
                  <a:lnTo>
                    <a:pt x="1192390" y="612508"/>
                  </a:lnTo>
                  <a:lnTo>
                    <a:pt x="1190523" y="611708"/>
                  </a:lnTo>
                  <a:lnTo>
                    <a:pt x="1191463" y="610184"/>
                  </a:lnTo>
                  <a:lnTo>
                    <a:pt x="1192390" y="608609"/>
                  </a:lnTo>
                  <a:lnTo>
                    <a:pt x="1193330" y="607809"/>
                  </a:lnTo>
                  <a:lnTo>
                    <a:pt x="1193800" y="606247"/>
                  </a:lnTo>
                  <a:lnTo>
                    <a:pt x="1194739" y="604685"/>
                  </a:lnTo>
                  <a:lnTo>
                    <a:pt x="1194739" y="603923"/>
                  </a:lnTo>
                  <a:lnTo>
                    <a:pt x="1196606" y="603123"/>
                  </a:lnTo>
                  <a:close/>
                </a:path>
                <a:path w="1210309" h="678179">
                  <a:moveTo>
                    <a:pt x="1209700" y="628116"/>
                  </a:moveTo>
                  <a:lnTo>
                    <a:pt x="1209230" y="627354"/>
                  </a:lnTo>
                  <a:lnTo>
                    <a:pt x="1209230" y="617969"/>
                  </a:lnTo>
                  <a:lnTo>
                    <a:pt x="1208303" y="617969"/>
                  </a:lnTo>
                  <a:lnTo>
                    <a:pt x="1206423" y="624992"/>
                  </a:lnTo>
                  <a:lnTo>
                    <a:pt x="1206423" y="624230"/>
                  </a:lnTo>
                  <a:lnTo>
                    <a:pt x="1205496" y="623455"/>
                  </a:lnTo>
                  <a:lnTo>
                    <a:pt x="1204087" y="622655"/>
                  </a:lnTo>
                  <a:lnTo>
                    <a:pt x="1203159" y="621093"/>
                  </a:lnTo>
                  <a:lnTo>
                    <a:pt x="1203159" y="620331"/>
                  </a:lnTo>
                  <a:lnTo>
                    <a:pt x="1202220" y="619531"/>
                  </a:lnTo>
                  <a:lnTo>
                    <a:pt x="1202220" y="617969"/>
                  </a:lnTo>
                  <a:lnTo>
                    <a:pt x="1201280" y="616407"/>
                  </a:lnTo>
                  <a:lnTo>
                    <a:pt x="1201280" y="598462"/>
                  </a:lnTo>
                  <a:lnTo>
                    <a:pt x="1202220" y="596900"/>
                  </a:lnTo>
                  <a:lnTo>
                    <a:pt x="1199883" y="594537"/>
                  </a:lnTo>
                  <a:lnTo>
                    <a:pt x="1198003" y="596900"/>
                  </a:lnTo>
                  <a:lnTo>
                    <a:pt x="1178826" y="596900"/>
                  </a:lnTo>
                  <a:lnTo>
                    <a:pt x="1176489" y="595325"/>
                  </a:lnTo>
                  <a:lnTo>
                    <a:pt x="1176489" y="614070"/>
                  </a:lnTo>
                  <a:lnTo>
                    <a:pt x="1175550" y="615632"/>
                  </a:lnTo>
                  <a:lnTo>
                    <a:pt x="1175550" y="619531"/>
                  </a:lnTo>
                  <a:lnTo>
                    <a:pt x="1174623" y="621093"/>
                  </a:lnTo>
                  <a:lnTo>
                    <a:pt x="1174623" y="621893"/>
                  </a:lnTo>
                  <a:lnTo>
                    <a:pt x="1174153" y="622668"/>
                  </a:lnTo>
                  <a:lnTo>
                    <a:pt x="1174153" y="624230"/>
                  </a:lnTo>
                  <a:lnTo>
                    <a:pt x="1173213" y="624992"/>
                  </a:lnTo>
                  <a:lnTo>
                    <a:pt x="1171346" y="628116"/>
                  </a:lnTo>
                  <a:lnTo>
                    <a:pt x="1173213" y="627354"/>
                  </a:lnTo>
                  <a:lnTo>
                    <a:pt x="1174623" y="624992"/>
                  </a:lnTo>
                  <a:lnTo>
                    <a:pt x="1175550" y="623455"/>
                  </a:lnTo>
                  <a:lnTo>
                    <a:pt x="1176489" y="622668"/>
                  </a:lnTo>
                  <a:lnTo>
                    <a:pt x="1176489" y="621093"/>
                  </a:lnTo>
                  <a:lnTo>
                    <a:pt x="1177429" y="619531"/>
                  </a:lnTo>
                  <a:lnTo>
                    <a:pt x="1177429" y="618769"/>
                  </a:lnTo>
                  <a:lnTo>
                    <a:pt x="1178356" y="617207"/>
                  </a:lnTo>
                  <a:lnTo>
                    <a:pt x="1178356" y="613270"/>
                  </a:lnTo>
                  <a:lnTo>
                    <a:pt x="1178826" y="612508"/>
                  </a:lnTo>
                  <a:lnTo>
                    <a:pt x="1178826" y="597662"/>
                  </a:lnTo>
                  <a:lnTo>
                    <a:pt x="1198943" y="597662"/>
                  </a:lnTo>
                  <a:lnTo>
                    <a:pt x="1198943" y="614845"/>
                  </a:lnTo>
                  <a:lnTo>
                    <a:pt x="1199883" y="616407"/>
                  </a:lnTo>
                  <a:lnTo>
                    <a:pt x="1199883" y="619531"/>
                  </a:lnTo>
                  <a:lnTo>
                    <a:pt x="1200810" y="620331"/>
                  </a:lnTo>
                  <a:lnTo>
                    <a:pt x="1201280" y="621893"/>
                  </a:lnTo>
                  <a:lnTo>
                    <a:pt x="1201280" y="622655"/>
                  </a:lnTo>
                  <a:lnTo>
                    <a:pt x="1202220" y="624230"/>
                  </a:lnTo>
                  <a:lnTo>
                    <a:pt x="1204087" y="625792"/>
                  </a:lnTo>
                  <a:lnTo>
                    <a:pt x="1205026" y="626554"/>
                  </a:lnTo>
                  <a:lnTo>
                    <a:pt x="1205496" y="627354"/>
                  </a:lnTo>
                  <a:lnTo>
                    <a:pt x="1207363" y="628116"/>
                  </a:lnTo>
                  <a:lnTo>
                    <a:pt x="1208303" y="628116"/>
                  </a:lnTo>
                  <a:lnTo>
                    <a:pt x="1209230" y="628916"/>
                  </a:lnTo>
                  <a:lnTo>
                    <a:pt x="1209700" y="62811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9559554" y="4863925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5">
                  <a:moveTo>
                    <a:pt x="32539" y="0"/>
                  </a:moveTo>
                  <a:lnTo>
                    <a:pt x="0" y="0"/>
                  </a:lnTo>
                  <a:lnTo>
                    <a:pt x="0" y="3906"/>
                  </a:lnTo>
                  <a:lnTo>
                    <a:pt x="32539" y="3906"/>
                  </a:lnTo>
                  <a:lnTo>
                    <a:pt x="3253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7837153" y="4104557"/>
              <a:ext cx="0" cy="2091689"/>
            </a:xfrm>
            <a:custGeom>
              <a:avLst/>
              <a:gdLst/>
              <a:ahLst/>
              <a:cxnLst/>
              <a:rect l="l" t="t" r="r" b="b"/>
              <a:pathLst>
                <a:path h="2091689">
                  <a:moveTo>
                    <a:pt x="0" y="0"/>
                  </a:moveTo>
                  <a:lnTo>
                    <a:pt x="0" y="2091445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0149904" y="4878773"/>
              <a:ext cx="33020" cy="4445"/>
            </a:xfrm>
            <a:custGeom>
              <a:avLst/>
              <a:gdLst/>
              <a:ahLst/>
              <a:cxnLst/>
              <a:rect l="l" t="t" r="r" b="b"/>
              <a:pathLst>
                <a:path w="33020" h="4445">
                  <a:moveTo>
                    <a:pt x="32539" y="0"/>
                  </a:moveTo>
                  <a:lnTo>
                    <a:pt x="0" y="0"/>
                  </a:lnTo>
                  <a:lnTo>
                    <a:pt x="0" y="3906"/>
                  </a:lnTo>
                  <a:lnTo>
                    <a:pt x="32539" y="3906"/>
                  </a:lnTo>
                  <a:lnTo>
                    <a:pt x="3253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7837153" y="4620952"/>
              <a:ext cx="2291715" cy="300355"/>
            </a:xfrm>
            <a:custGeom>
              <a:avLst/>
              <a:gdLst/>
              <a:ahLst/>
              <a:cxnLst/>
              <a:rect l="l" t="t" r="r" b="b"/>
              <a:pathLst>
                <a:path w="2291715" h="300354">
                  <a:moveTo>
                    <a:pt x="0" y="300009"/>
                  </a:moveTo>
                  <a:lnTo>
                    <a:pt x="2291233" y="300009"/>
                  </a:lnTo>
                </a:path>
                <a:path w="2291715" h="300354">
                  <a:moveTo>
                    <a:pt x="1691527" y="0"/>
                  </a:moveTo>
                  <a:lnTo>
                    <a:pt x="1691527" y="300009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0" name="object 9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674630" y="4526354"/>
              <a:ext cx="342188" cy="194690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9674630" y="4104557"/>
              <a:ext cx="454025" cy="518159"/>
            </a:xfrm>
            <a:custGeom>
              <a:avLst/>
              <a:gdLst/>
              <a:ahLst/>
              <a:cxnLst/>
              <a:rect l="l" t="t" r="r" b="b"/>
              <a:pathLst>
                <a:path w="454025" h="518160">
                  <a:moveTo>
                    <a:pt x="0" y="517959"/>
                  </a:moveTo>
                  <a:lnTo>
                    <a:pt x="0" y="232797"/>
                  </a:lnTo>
                </a:path>
                <a:path w="454025" h="518160">
                  <a:moveTo>
                    <a:pt x="324646" y="516395"/>
                  </a:moveTo>
                  <a:lnTo>
                    <a:pt x="453755" y="516395"/>
                  </a:lnTo>
                </a:path>
                <a:path w="454025" h="518160">
                  <a:moveTo>
                    <a:pt x="221732" y="437497"/>
                  </a:moveTo>
                  <a:lnTo>
                    <a:pt x="221732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9821507" y="4720196"/>
              <a:ext cx="168910" cy="38100"/>
            </a:xfrm>
            <a:custGeom>
              <a:avLst/>
              <a:gdLst/>
              <a:ahLst/>
              <a:cxnLst/>
              <a:rect l="l" t="t" r="r" b="b"/>
              <a:pathLst>
                <a:path w="168909" h="38100">
                  <a:moveTo>
                    <a:pt x="16370" y="20307"/>
                  </a:moveTo>
                  <a:lnTo>
                    <a:pt x="13106" y="18745"/>
                  </a:lnTo>
                  <a:lnTo>
                    <a:pt x="13106" y="21869"/>
                  </a:lnTo>
                  <a:lnTo>
                    <a:pt x="469" y="21869"/>
                  </a:lnTo>
                  <a:lnTo>
                    <a:pt x="2336" y="23431"/>
                  </a:lnTo>
                  <a:lnTo>
                    <a:pt x="6553" y="22644"/>
                  </a:lnTo>
                  <a:lnTo>
                    <a:pt x="13106" y="22644"/>
                  </a:lnTo>
                  <a:lnTo>
                    <a:pt x="13106" y="25768"/>
                  </a:lnTo>
                  <a:lnTo>
                    <a:pt x="2336" y="25768"/>
                  </a:lnTo>
                  <a:lnTo>
                    <a:pt x="4216" y="27330"/>
                  </a:lnTo>
                  <a:lnTo>
                    <a:pt x="13106" y="27330"/>
                  </a:lnTo>
                  <a:lnTo>
                    <a:pt x="13106" y="30454"/>
                  </a:lnTo>
                  <a:lnTo>
                    <a:pt x="0" y="30454"/>
                  </a:lnTo>
                  <a:lnTo>
                    <a:pt x="469" y="32029"/>
                  </a:lnTo>
                  <a:lnTo>
                    <a:pt x="13106" y="32029"/>
                  </a:lnTo>
                  <a:lnTo>
                    <a:pt x="13106" y="36715"/>
                  </a:lnTo>
                  <a:lnTo>
                    <a:pt x="15913" y="35915"/>
                  </a:lnTo>
                  <a:lnTo>
                    <a:pt x="15913" y="26568"/>
                  </a:lnTo>
                  <a:lnTo>
                    <a:pt x="15913" y="21069"/>
                  </a:lnTo>
                  <a:lnTo>
                    <a:pt x="16370" y="20307"/>
                  </a:lnTo>
                  <a:close/>
                </a:path>
                <a:path w="168909" h="38100">
                  <a:moveTo>
                    <a:pt x="31343" y="13284"/>
                  </a:moveTo>
                  <a:lnTo>
                    <a:pt x="29006" y="10922"/>
                  </a:lnTo>
                  <a:lnTo>
                    <a:pt x="28067" y="11963"/>
                  </a:lnTo>
                  <a:lnTo>
                    <a:pt x="28067" y="13284"/>
                  </a:lnTo>
                  <a:lnTo>
                    <a:pt x="28067" y="16408"/>
                  </a:lnTo>
                  <a:lnTo>
                    <a:pt x="10756" y="16408"/>
                  </a:lnTo>
                  <a:lnTo>
                    <a:pt x="10756" y="13284"/>
                  </a:lnTo>
                  <a:lnTo>
                    <a:pt x="28067" y="13284"/>
                  </a:lnTo>
                  <a:lnTo>
                    <a:pt x="28067" y="11963"/>
                  </a:lnTo>
                  <a:lnTo>
                    <a:pt x="27597" y="12484"/>
                  </a:lnTo>
                  <a:lnTo>
                    <a:pt x="10756" y="12484"/>
                  </a:lnTo>
                  <a:lnTo>
                    <a:pt x="7950" y="10922"/>
                  </a:lnTo>
                  <a:lnTo>
                    <a:pt x="7950" y="12484"/>
                  </a:lnTo>
                  <a:lnTo>
                    <a:pt x="7950" y="19507"/>
                  </a:lnTo>
                  <a:lnTo>
                    <a:pt x="10756" y="18745"/>
                  </a:lnTo>
                  <a:lnTo>
                    <a:pt x="10756" y="17183"/>
                  </a:lnTo>
                  <a:lnTo>
                    <a:pt x="28067" y="17183"/>
                  </a:lnTo>
                  <a:lnTo>
                    <a:pt x="28067" y="19507"/>
                  </a:lnTo>
                  <a:lnTo>
                    <a:pt x="30873" y="17983"/>
                  </a:lnTo>
                  <a:lnTo>
                    <a:pt x="30873" y="17183"/>
                  </a:lnTo>
                  <a:lnTo>
                    <a:pt x="29946" y="14046"/>
                  </a:lnTo>
                  <a:lnTo>
                    <a:pt x="31343" y="13284"/>
                  </a:lnTo>
                  <a:close/>
                </a:path>
                <a:path w="168909" h="38100">
                  <a:moveTo>
                    <a:pt x="38823" y="31254"/>
                  </a:moveTo>
                  <a:lnTo>
                    <a:pt x="35560" y="28892"/>
                  </a:lnTo>
                  <a:lnTo>
                    <a:pt x="34150" y="30454"/>
                  </a:lnTo>
                  <a:lnTo>
                    <a:pt x="23863" y="30454"/>
                  </a:lnTo>
                  <a:lnTo>
                    <a:pt x="23863" y="27330"/>
                  </a:lnTo>
                  <a:lnTo>
                    <a:pt x="35560" y="27330"/>
                  </a:lnTo>
                  <a:lnTo>
                    <a:pt x="33210" y="24206"/>
                  </a:lnTo>
                  <a:lnTo>
                    <a:pt x="31343" y="25768"/>
                  </a:lnTo>
                  <a:lnTo>
                    <a:pt x="23863" y="25768"/>
                  </a:lnTo>
                  <a:lnTo>
                    <a:pt x="23863" y="22644"/>
                  </a:lnTo>
                  <a:lnTo>
                    <a:pt x="37426" y="22644"/>
                  </a:lnTo>
                  <a:lnTo>
                    <a:pt x="35090" y="20307"/>
                  </a:lnTo>
                  <a:lnTo>
                    <a:pt x="32283" y="21869"/>
                  </a:lnTo>
                  <a:lnTo>
                    <a:pt x="23863" y="21869"/>
                  </a:lnTo>
                  <a:lnTo>
                    <a:pt x="23863" y="21069"/>
                  </a:lnTo>
                  <a:lnTo>
                    <a:pt x="24790" y="20307"/>
                  </a:lnTo>
                  <a:lnTo>
                    <a:pt x="21526" y="18745"/>
                  </a:lnTo>
                  <a:lnTo>
                    <a:pt x="21526" y="36715"/>
                  </a:lnTo>
                  <a:lnTo>
                    <a:pt x="23863" y="35915"/>
                  </a:lnTo>
                  <a:lnTo>
                    <a:pt x="23863" y="31254"/>
                  </a:lnTo>
                  <a:lnTo>
                    <a:pt x="38823" y="31254"/>
                  </a:lnTo>
                  <a:close/>
                </a:path>
                <a:path w="168909" h="38100">
                  <a:moveTo>
                    <a:pt x="38823" y="10160"/>
                  </a:moveTo>
                  <a:lnTo>
                    <a:pt x="35560" y="6261"/>
                  </a:lnTo>
                  <a:lnTo>
                    <a:pt x="33210" y="8585"/>
                  </a:lnTo>
                  <a:lnTo>
                    <a:pt x="20751" y="8585"/>
                  </a:lnTo>
                  <a:lnTo>
                    <a:pt x="20751" y="5461"/>
                  </a:lnTo>
                  <a:lnTo>
                    <a:pt x="32283" y="5461"/>
                  </a:lnTo>
                  <a:lnTo>
                    <a:pt x="29946" y="2336"/>
                  </a:lnTo>
                  <a:lnTo>
                    <a:pt x="27597" y="4699"/>
                  </a:lnTo>
                  <a:lnTo>
                    <a:pt x="20586" y="4699"/>
                  </a:lnTo>
                  <a:lnTo>
                    <a:pt x="20586" y="2336"/>
                  </a:lnTo>
                  <a:lnTo>
                    <a:pt x="21526" y="1562"/>
                  </a:lnTo>
                  <a:lnTo>
                    <a:pt x="18249" y="0"/>
                  </a:lnTo>
                  <a:lnTo>
                    <a:pt x="18249" y="4699"/>
                  </a:lnTo>
                  <a:lnTo>
                    <a:pt x="9829" y="4699"/>
                  </a:lnTo>
                  <a:lnTo>
                    <a:pt x="12166" y="2336"/>
                  </a:lnTo>
                  <a:lnTo>
                    <a:pt x="9829" y="762"/>
                  </a:lnTo>
                  <a:lnTo>
                    <a:pt x="8890" y="1562"/>
                  </a:lnTo>
                  <a:lnTo>
                    <a:pt x="7493" y="4699"/>
                  </a:lnTo>
                  <a:lnTo>
                    <a:pt x="5613" y="7785"/>
                  </a:lnTo>
                  <a:lnTo>
                    <a:pt x="5613" y="8585"/>
                  </a:lnTo>
                  <a:lnTo>
                    <a:pt x="6553" y="7785"/>
                  </a:lnTo>
                  <a:lnTo>
                    <a:pt x="8890" y="5461"/>
                  </a:lnTo>
                  <a:lnTo>
                    <a:pt x="18249" y="5461"/>
                  </a:lnTo>
                  <a:lnTo>
                    <a:pt x="18249" y="8585"/>
                  </a:lnTo>
                  <a:lnTo>
                    <a:pt x="5613" y="8585"/>
                  </a:lnTo>
                  <a:lnTo>
                    <a:pt x="0" y="8585"/>
                  </a:lnTo>
                  <a:lnTo>
                    <a:pt x="1409" y="10160"/>
                  </a:lnTo>
                  <a:lnTo>
                    <a:pt x="38823" y="10160"/>
                  </a:lnTo>
                  <a:close/>
                </a:path>
                <a:path w="168909" h="38100">
                  <a:moveTo>
                    <a:pt x="59880" y="2336"/>
                  </a:moveTo>
                  <a:lnTo>
                    <a:pt x="56603" y="0"/>
                  </a:lnTo>
                  <a:lnTo>
                    <a:pt x="56603" y="4699"/>
                  </a:lnTo>
                  <a:lnTo>
                    <a:pt x="43980" y="4699"/>
                  </a:lnTo>
                  <a:lnTo>
                    <a:pt x="45847" y="5461"/>
                  </a:lnTo>
                  <a:lnTo>
                    <a:pt x="56603" y="5461"/>
                  </a:lnTo>
                  <a:lnTo>
                    <a:pt x="56603" y="9359"/>
                  </a:lnTo>
                  <a:lnTo>
                    <a:pt x="53327" y="10160"/>
                  </a:lnTo>
                  <a:lnTo>
                    <a:pt x="49123" y="10922"/>
                  </a:lnTo>
                  <a:lnTo>
                    <a:pt x="43040" y="10922"/>
                  </a:lnTo>
                  <a:lnTo>
                    <a:pt x="44907" y="14046"/>
                  </a:lnTo>
                  <a:lnTo>
                    <a:pt x="45847" y="14046"/>
                  </a:lnTo>
                  <a:lnTo>
                    <a:pt x="47244" y="12484"/>
                  </a:lnTo>
                  <a:lnTo>
                    <a:pt x="51460" y="11722"/>
                  </a:lnTo>
                  <a:lnTo>
                    <a:pt x="56603" y="10160"/>
                  </a:lnTo>
                  <a:lnTo>
                    <a:pt x="56603" y="15608"/>
                  </a:lnTo>
                  <a:lnTo>
                    <a:pt x="58940" y="14846"/>
                  </a:lnTo>
                  <a:lnTo>
                    <a:pt x="58940" y="3124"/>
                  </a:lnTo>
                  <a:lnTo>
                    <a:pt x="59880" y="2336"/>
                  </a:lnTo>
                  <a:close/>
                </a:path>
                <a:path w="168909" h="38100">
                  <a:moveTo>
                    <a:pt x="75780" y="17983"/>
                  </a:moveTo>
                  <a:lnTo>
                    <a:pt x="73444" y="14846"/>
                  </a:lnTo>
                  <a:lnTo>
                    <a:pt x="71577" y="17183"/>
                  </a:lnTo>
                  <a:lnTo>
                    <a:pt x="71577" y="17983"/>
                  </a:lnTo>
                  <a:lnTo>
                    <a:pt x="71577" y="21869"/>
                  </a:lnTo>
                  <a:lnTo>
                    <a:pt x="71577" y="23431"/>
                  </a:lnTo>
                  <a:lnTo>
                    <a:pt x="71577" y="27330"/>
                  </a:lnTo>
                  <a:lnTo>
                    <a:pt x="54267" y="27330"/>
                  </a:lnTo>
                  <a:lnTo>
                    <a:pt x="54267" y="23431"/>
                  </a:lnTo>
                  <a:lnTo>
                    <a:pt x="71577" y="23431"/>
                  </a:lnTo>
                  <a:lnTo>
                    <a:pt x="71577" y="21869"/>
                  </a:lnTo>
                  <a:lnTo>
                    <a:pt x="54267" y="21869"/>
                  </a:lnTo>
                  <a:lnTo>
                    <a:pt x="54267" y="17983"/>
                  </a:lnTo>
                  <a:lnTo>
                    <a:pt x="71577" y="17983"/>
                  </a:lnTo>
                  <a:lnTo>
                    <a:pt x="71577" y="17183"/>
                  </a:lnTo>
                  <a:lnTo>
                    <a:pt x="54267" y="17183"/>
                  </a:lnTo>
                  <a:lnTo>
                    <a:pt x="51460" y="15608"/>
                  </a:lnTo>
                  <a:lnTo>
                    <a:pt x="51460" y="27330"/>
                  </a:lnTo>
                  <a:lnTo>
                    <a:pt x="51460" y="37490"/>
                  </a:lnTo>
                  <a:lnTo>
                    <a:pt x="54267" y="36715"/>
                  </a:lnTo>
                  <a:lnTo>
                    <a:pt x="54267" y="28130"/>
                  </a:lnTo>
                  <a:lnTo>
                    <a:pt x="71577" y="28130"/>
                  </a:lnTo>
                  <a:lnTo>
                    <a:pt x="71577" y="32029"/>
                  </a:lnTo>
                  <a:lnTo>
                    <a:pt x="70637" y="33591"/>
                  </a:lnTo>
                  <a:lnTo>
                    <a:pt x="69240" y="33591"/>
                  </a:lnTo>
                  <a:lnTo>
                    <a:pt x="65024" y="32791"/>
                  </a:lnTo>
                  <a:lnTo>
                    <a:pt x="65024" y="33591"/>
                  </a:lnTo>
                  <a:lnTo>
                    <a:pt x="68300" y="35153"/>
                  </a:lnTo>
                  <a:lnTo>
                    <a:pt x="70637" y="37490"/>
                  </a:lnTo>
                  <a:lnTo>
                    <a:pt x="73444" y="35915"/>
                  </a:lnTo>
                  <a:lnTo>
                    <a:pt x="73914" y="33591"/>
                  </a:lnTo>
                  <a:lnTo>
                    <a:pt x="73914" y="18745"/>
                  </a:lnTo>
                  <a:lnTo>
                    <a:pt x="75780" y="17983"/>
                  </a:lnTo>
                  <a:close/>
                </a:path>
                <a:path w="168909" h="38100">
                  <a:moveTo>
                    <a:pt x="81394" y="11722"/>
                  </a:moveTo>
                  <a:lnTo>
                    <a:pt x="79997" y="10160"/>
                  </a:lnTo>
                  <a:lnTo>
                    <a:pt x="79057" y="7023"/>
                  </a:lnTo>
                  <a:lnTo>
                    <a:pt x="78117" y="7023"/>
                  </a:lnTo>
                  <a:lnTo>
                    <a:pt x="78117" y="10160"/>
                  </a:lnTo>
                  <a:lnTo>
                    <a:pt x="75780" y="11722"/>
                  </a:lnTo>
                  <a:lnTo>
                    <a:pt x="69697" y="11722"/>
                  </a:lnTo>
                  <a:lnTo>
                    <a:pt x="68300" y="10160"/>
                  </a:lnTo>
                  <a:lnTo>
                    <a:pt x="68300" y="7785"/>
                  </a:lnTo>
                  <a:lnTo>
                    <a:pt x="74853" y="6261"/>
                  </a:lnTo>
                  <a:lnTo>
                    <a:pt x="75780" y="5461"/>
                  </a:lnTo>
                  <a:lnTo>
                    <a:pt x="79057" y="5461"/>
                  </a:lnTo>
                  <a:lnTo>
                    <a:pt x="76720" y="2336"/>
                  </a:lnTo>
                  <a:lnTo>
                    <a:pt x="74853" y="3898"/>
                  </a:lnTo>
                  <a:lnTo>
                    <a:pt x="68300" y="7023"/>
                  </a:lnTo>
                  <a:lnTo>
                    <a:pt x="68300" y="3124"/>
                  </a:lnTo>
                  <a:lnTo>
                    <a:pt x="69240" y="2336"/>
                  </a:lnTo>
                  <a:lnTo>
                    <a:pt x="65024" y="762"/>
                  </a:lnTo>
                  <a:lnTo>
                    <a:pt x="65024" y="11722"/>
                  </a:lnTo>
                  <a:lnTo>
                    <a:pt x="65963" y="13284"/>
                  </a:lnTo>
                  <a:lnTo>
                    <a:pt x="69240" y="14046"/>
                  </a:lnTo>
                  <a:lnTo>
                    <a:pt x="77660" y="14046"/>
                  </a:lnTo>
                  <a:lnTo>
                    <a:pt x="79997" y="13284"/>
                  </a:lnTo>
                  <a:lnTo>
                    <a:pt x="81394" y="11722"/>
                  </a:lnTo>
                  <a:close/>
                </a:path>
                <a:path w="168909" h="38100">
                  <a:moveTo>
                    <a:pt x="94970" y="6261"/>
                  </a:moveTo>
                  <a:lnTo>
                    <a:pt x="94030" y="5461"/>
                  </a:lnTo>
                  <a:lnTo>
                    <a:pt x="93091" y="3898"/>
                  </a:lnTo>
                  <a:lnTo>
                    <a:pt x="92621" y="3898"/>
                  </a:lnTo>
                  <a:lnTo>
                    <a:pt x="90754" y="3124"/>
                  </a:lnTo>
                  <a:lnTo>
                    <a:pt x="89814" y="2336"/>
                  </a:lnTo>
                  <a:lnTo>
                    <a:pt x="88887" y="2336"/>
                  </a:lnTo>
                  <a:lnTo>
                    <a:pt x="90754" y="5461"/>
                  </a:lnTo>
                  <a:lnTo>
                    <a:pt x="91694" y="6261"/>
                  </a:lnTo>
                  <a:lnTo>
                    <a:pt x="92621" y="7785"/>
                  </a:lnTo>
                  <a:lnTo>
                    <a:pt x="92621" y="9359"/>
                  </a:lnTo>
                  <a:lnTo>
                    <a:pt x="94030" y="8585"/>
                  </a:lnTo>
                  <a:lnTo>
                    <a:pt x="94030" y="7785"/>
                  </a:lnTo>
                  <a:lnTo>
                    <a:pt x="94970" y="6261"/>
                  </a:lnTo>
                  <a:close/>
                </a:path>
                <a:path w="168909" h="38100">
                  <a:moveTo>
                    <a:pt x="123494" y="10160"/>
                  </a:moveTo>
                  <a:lnTo>
                    <a:pt x="120688" y="7785"/>
                  </a:lnTo>
                  <a:lnTo>
                    <a:pt x="119761" y="8839"/>
                  </a:lnTo>
                  <a:lnTo>
                    <a:pt x="119761" y="10922"/>
                  </a:lnTo>
                  <a:lnTo>
                    <a:pt x="119761" y="15608"/>
                  </a:lnTo>
                  <a:lnTo>
                    <a:pt x="119761" y="16408"/>
                  </a:lnTo>
                  <a:lnTo>
                    <a:pt x="119761" y="21069"/>
                  </a:lnTo>
                  <a:lnTo>
                    <a:pt x="111810" y="21069"/>
                  </a:lnTo>
                  <a:lnTo>
                    <a:pt x="111810" y="16408"/>
                  </a:lnTo>
                  <a:lnTo>
                    <a:pt x="119761" y="16408"/>
                  </a:lnTo>
                  <a:lnTo>
                    <a:pt x="119761" y="15608"/>
                  </a:lnTo>
                  <a:lnTo>
                    <a:pt x="111810" y="15608"/>
                  </a:lnTo>
                  <a:lnTo>
                    <a:pt x="111810" y="10922"/>
                  </a:lnTo>
                  <a:lnTo>
                    <a:pt x="119761" y="10922"/>
                  </a:lnTo>
                  <a:lnTo>
                    <a:pt x="119761" y="8839"/>
                  </a:lnTo>
                  <a:lnTo>
                    <a:pt x="119291" y="9359"/>
                  </a:lnTo>
                  <a:lnTo>
                    <a:pt x="111810" y="9359"/>
                  </a:lnTo>
                  <a:lnTo>
                    <a:pt x="112268" y="8585"/>
                  </a:lnTo>
                  <a:lnTo>
                    <a:pt x="112268" y="7023"/>
                  </a:lnTo>
                  <a:lnTo>
                    <a:pt x="113207" y="6261"/>
                  </a:lnTo>
                  <a:lnTo>
                    <a:pt x="116014" y="5461"/>
                  </a:lnTo>
                  <a:lnTo>
                    <a:pt x="116484" y="4699"/>
                  </a:lnTo>
                  <a:lnTo>
                    <a:pt x="118351" y="3898"/>
                  </a:lnTo>
                  <a:lnTo>
                    <a:pt x="121627" y="3898"/>
                  </a:lnTo>
                  <a:lnTo>
                    <a:pt x="118351" y="762"/>
                  </a:lnTo>
                  <a:lnTo>
                    <a:pt x="117424" y="2336"/>
                  </a:lnTo>
                  <a:lnTo>
                    <a:pt x="100114" y="2336"/>
                  </a:lnTo>
                  <a:lnTo>
                    <a:pt x="101511" y="3124"/>
                  </a:lnTo>
                  <a:lnTo>
                    <a:pt x="116484" y="3124"/>
                  </a:lnTo>
                  <a:lnTo>
                    <a:pt x="111810" y="7023"/>
                  </a:lnTo>
                  <a:lnTo>
                    <a:pt x="110871" y="6261"/>
                  </a:lnTo>
                  <a:lnTo>
                    <a:pt x="109004" y="5461"/>
                  </a:lnTo>
                  <a:lnTo>
                    <a:pt x="107594" y="4699"/>
                  </a:lnTo>
                  <a:lnTo>
                    <a:pt x="106654" y="4699"/>
                  </a:lnTo>
                  <a:lnTo>
                    <a:pt x="105727" y="5461"/>
                  </a:lnTo>
                  <a:lnTo>
                    <a:pt x="106654" y="5461"/>
                  </a:lnTo>
                  <a:lnTo>
                    <a:pt x="107594" y="6261"/>
                  </a:lnTo>
                  <a:lnTo>
                    <a:pt x="109004" y="7023"/>
                  </a:lnTo>
                  <a:lnTo>
                    <a:pt x="109004" y="8585"/>
                  </a:lnTo>
                  <a:lnTo>
                    <a:pt x="109931" y="9359"/>
                  </a:lnTo>
                  <a:lnTo>
                    <a:pt x="109004" y="9359"/>
                  </a:lnTo>
                  <a:lnTo>
                    <a:pt x="109004" y="10922"/>
                  </a:lnTo>
                  <a:lnTo>
                    <a:pt x="109004" y="15608"/>
                  </a:lnTo>
                  <a:lnTo>
                    <a:pt x="109004" y="16408"/>
                  </a:lnTo>
                  <a:lnTo>
                    <a:pt x="109004" y="21069"/>
                  </a:lnTo>
                  <a:lnTo>
                    <a:pt x="102450" y="21069"/>
                  </a:lnTo>
                  <a:lnTo>
                    <a:pt x="102450" y="16408"/>
                  </a:lnTo>
                  <a:lnTo>
                    <a:pt x="109004" y="16408"/>
                  </a:lnTo>
                  <a:lnTo>
                    <a:pt x="109004" y="15608"/>
                  </a:lnTo>
                  <a:lnTo>
                    <a:pt x="102450" y="15608"/>
                  </a:lnTo>
                  <a:lnTo>
                    <a:pt x="102450" y="10922"/>
                  </a:lnTo>
                  <a:lnTo>
                    <a:pt x="109004" y="10922"/>
                  </a:lnTo>
                  <a:lnTo>
                    <a:pt x="109004" y="9359"/>
                  </a:lnTo>
                  <a:lnTo>
                    <a:pt x="102450" y="9359"/>
                  </a:lnTo>
                  <a:lnTo>
                    <a:pt x="100114" y="7785"/>
                  </a:lnTo>
                  <a:lnTo>
                    <a:pt x="100114" y="9359"/>
                  </a:lnTo>
                  <a:lnTo>
                    <a:pt x="100114" y="15608"/>
                  </a:lnTo>
                  <a:lnTo>
                    <a:pt x="100114" y="30454"/>
                  </a:lnTo>
                  <a:lnTo>
                    <a:pt x="102450" y="29692"/>
                  </a:lnTo>
                  <a:lnTo>
                    <a:pt x="102450" y="21869"/>
                  </a:lnTo>
                  <a:lnTo>
                    <a:pt x="109004" y="21869"/>
                  </a:lnTo>
                  <a:lnTo>
                    <a:pt x="109004" y="30454"/>
                  </a:lnTo>
                  <a:lnTo>
                    <a:pt x="111810" y="28892"/>
                  </a:lnTo>
                  <a:lnTo>
                    <a:pt x="111810" y="21869"/>
                  </a:lnTo>
                  <a:lnTo>
                    <a:pt x="119761" y="21869"/>
                  </a:lnTo>
                  <a:lnTo>
                    <a:pt x="119761" y="26568"/>
                  </a:lnTo>
                  <a:lnTo>
                    <a:pt x="119291" y="27330"/>
                  </a:lnTo>
                  <a:lnTo>
                    <a:pt x="118351" y="28130"/>
                  </a:lnTo>
                  <a:lnTo>
                    <a:pt x="114147" y="28130"/>
                  </a:lnTo>
                  <a:lnTo>
                    <a:pt x="114147" y="28892"/>
                  </a:lnTo>
                  <a:lnTo>
                    <a:pt x="116014" y="28892"/>
                  </a:lnTo>
                  <a:lnTo>
                    <a:pt x="117424" y="29692"/>
                  </a:lnTo>
                  <a:lnTo>
                    <a:pt x="118351" y="30454"/>
                  </a:lnTo>
                  <a:lnTo>
                    <a:pt x="118351" y="31254"/>
                  </a:lnTo>
                  <a:lnTo>
                    <a:pt x="119761" y="31254"/>
                  </a:lnTo>
                  <a:lnTo>
                    <a:pt x="120688" y="30454"/>
                  </a:lnTo>
                  <a:lnTo>
                    <a:pt x="121627" y="28892"/>
                  </a:lnTo>
                  <a:lnTo>
                    <a:pt x="121627" y="10922"/>
                  </a:lnTo>
                  <a:lnTo>
                    <a:pt x="123494" y="10160"/>
                  </a:lnTo>
                  <a:close/>
                </a:path>
                <a:path w="168909" h="38100">
                  <a:moveTo>
                    <a:pt x="125844" y="32029"/>
                  </a:moveTo>
                  <a:lnTo>
                    <a:pt x="124904" y="32791"/>
                  </a:lnTo>
                  <a:lnTo>
                    <a:pt x="114147" y="32791"/>
                  </a:lnTo>
                  <a:lnTo>
                    <a:pt x="104317" y="32791"/>
                  </a:lnTo>
                  <a:lnTo>
                    <a:pt x="103390" y="32029"/>
                  </a:lnTo>
                  <a:lnTo>
                    <a:pt x="100584" y="32029"/>
                  </a:lnTo>
                  <a:lnTo>
                    <a:pt x="99174" y="31254"/>
                  </a:lnTo>
                  <a:lnTo>
                    <a:pt x="97307" y="29692"/>
                  </a:lnTo>
                  <a:lnTo>
                    <a:pt x="95897" y="28892"/>
                  </a:lnTo>
                  <a:lnTo>
                    <a:pt x="94970" y="28130"/>
                  </a:lnTo>
                  <a:lnTo>
                    <a:pt x="94970" y="15608"/>
                  </a:lnTo>
                  <a:lnTo>
                    <a:pt x="96837" y="14846"/>
                  </a:lnTo>
                  <a:lnTo>
                    <a:pt x="93091" y="12484"/>
                  </a:lnTo>
                  <a:lnTo>
                    <a:pt x="92621" y="14046"/>
                  </a:lnTo>
                  <a:lnTo>
                    <a:pt x="85610" y="14046"/>
                  </a:lnTo>
                  <a:lnTo>
                    <a:pt x="87477" y="15608"/>
                  </a:lnTo>
                  <a:lnTo>
                    <a:pt x="89814" y="15608"/>
                  </a:lnTo>
                  <a:lnTo>
                    <a:pt x="91694" y="14846"/>
                  </a:lnTo>
                  <a:lnTo>
                    <a:pt x="92621" y="14846"/>
                  </a:lnTo>
                  <a:lnTo>
                    <a:pt x="92621" y="28892"/>
                  </a:lnTo>
                  <a:lnTo>
                    <a:pt x="88887" y="30454"/>
                  </a:lnTo>
                  <a:lnTo>
                    <a:pt x="88417" y="31254"/>
                  </a:lnTo>
                  <a:lnTo>
                    <a:pt x="86550" y="32029"/>
                  </a:lnTo>
                  <a:lnTo>
                    <a:pt x="85610" y="32791"/>
                  </a:lnTo>
                  <a:lnTo>
                    <a:pt x="88417" y="34353"/>
                  </a:lnTo>
                  <a:lnTo>
                    <a:pt x="88887" y="33591"/>
                  </a:lnTo>
                  <a:lnTo>
                    <a:pt x="91694" y="31254"/>
                  </a:lnTo>
                  <a:lnTo>
                    <a:pt x="92621" y="29692"/>
                  </a:lnTo>
                  <a:lnTo>
                    <a:pt x="94030" y="29692"/>
                  </a:lnTo>
                  <a:lnTo>
                    <a:pt x="94970" y="29692"/>
                  </a:lnTo>
                  <a:lnTo>
                    <a:pt x="96837" y="31254"/>
                  </a:lnTo>
                  <a:lnTo>
                    <a:pt x="97307" y="32029"/>
                  </a:lnTo>
                  <a:lnTo>
                    <a:pt x="99174" y="32791"/>
                  </a:lnTo>
                  <a:lnTo>
                    <a:pt x="100114" y="33591"/>
                  </a:lnTo>
                  <a:lnTo>
                    <a:pt x="101511" y="34353"/>
                  </a:lnTo>
                  <a:lnTo>
                    <a:pt x="103390" y="34353"/>
                  </a:lnTo>
                  <a:lnTo>
                    <a:pt x="104787" y="35153"/>
                  </a:lnTo>
                  <a:lnTo>
                    <a:pt x="109931" y="35153"/>
                  </a:lnTo>
                  <a:lnTo>
                    <a:pt x="111810" y="35915"/>
                  </a:lnTo>
                  <a:lnTo>
                    <a:pt x="122567" y="35915"/>
                  </a:lnTo>
                  <a:lnTo>
                    <a:pt x="122567" y="35153"/>
                  </a:lnTo>
                  <a:lnTo>
                    <a:pt x="123494" y="34353"/>
                  </a:lnTo>
                  <a:lnTo>
                    <a:pt x="123964" y="33591"/>
                  </a:lnTo>
                  <a:lnTo>
                    <a:pt x="125844" y="32791"/>
                  </a:lnTo>
                  <a:lnTo>
                    <a:pt x="125844" y="32029"/>
                  </a:lnTo>
                  <a:close/>
                </a:path>
                <a:path w="168909" h="38100">
                  <a:moveTo>
                    <a:pt x="130987" y="35915"/>
                  </a:moveTo>
                  <a:lnTo>
                    <a:pt x="129108" y="36715"/>
                  </a:lnTo>
                  <a:lnTo>
                    <a:pt x="130048" y="37490"/>
                  </a:lnTo>
                  <a:lnTo>
                    <a:pt x="130987" y="35915"/>
                  </a:lnTo>
                  <a:close/>
                </a:path>
                <a:path w="168909" h="38100">
                  <a:moveTo>
                    <a:pt x="155778" y="10922"/>
                  </a:moveTo>
                  <a:lnTo>
                    <a:pt x="152501" y="8585"/>
                  </a:lnTo>
                  <a:lnTo>
                    <a:pt x="152501" y="10160"/>
                  </a:lnTo>
                  <a:lnTo>
                    <a:pt x="150634" y="13284"/>
                  </a:lnTo>
                  <a:lnTo>
                    <a:pt x="150164" y="14846"/>
                  </a:lnTo>
                  <a:lnTo>
                    <a:pt x="149225" y="16408"/>
                  </a:lnTo>
                  <a:lnTo>
                    <a:pt x="148297" y="17183"/>
                  </a:lnTo>
                  <a:lnTo>
                    <a:pt x="146888" y="16408"/>
                  </a:lnTo>
                  <a:lnTo>
                    <a:pt x="145948" y="14846"/>
                  </a:lnTo>
                  <a:lnTo>
                    <a:pt x="145021" y="14046"/>
                  </a:lnTo>
                  <a:lnTo>
                    <a:pt x="143141" y="13284"/>
                  </a:lnTo>
                  <a:lnTo>
                    <a:pt x="142684" y="12484"/>
                  </a:lnTo>
                  <a:lnTo>
                    <a:pt x="141744" y="11722"/>
                  </a:lnTo>
                  <a:lnTo>
                    <a:pt x="140804" y="11722"/>
                  </a:lnTo>
                  <a:lnTo>
                    <a:pt x="141744" y="12484"/>
                  </a:lnTo>
                  <a:lnTo>
                    <a:pt x="143141" y="14046"/>
                  </a:lnTo>
                  <a:lnTo>
                    <a:pt x="144081" y="15608"/>
                  </a:lnTo>
                  <a:lnTo>
                    <a:pt x="145021" y="16408"/>
                  </a:lnTo>
                  <a:lnTo>
                    <a:pt x="146888" y="17183"/>
                  </a:lnTo>
                  <a:lnTo>
                    <a:pt x="147358" y="18745"/>
                  </a:lnTo>
                  <a:lnTo>
                    <a:pt x="147358" y="19507"/>
                  </a:lnTo>
                  <a:lnTo>
                    <a:pt x="145948" y="21869"/>
                  </a:lnTo>
                  <a:lnTo>
                    <a:pt x="145021" y="22644"/>
                  </a:lnTo>
                  <a:lnTo>
                    <a:pt x="144081" y="24206"/>
                  </a:lnTo>
                  <a:lnTo>
                    <a:pt x="143141" y="25006"/>
                  </a:lnTo>
                  <a:lnTo>
                    <a:pt x="142684" y="26568"/>
                  </a:lnTo>
                  <a:lnTo>
                    <a:pt x="141744" y="27330"/>
                  </a:lnTo>
                  <a:lnTo>
                    <a:pt x="139877" y="28130"/>
                  </a:lnTo>
                  <a:lnTo>
                    <a:pt x="139407" y="29692"/>
                  </a:lnTo>
                  <a:lnTo>
                    <a:pt x="138468" y="30454"/>
                  </a:lnTo>
                  <a:lnTo>
                    <a:pt x="136601" y="31254"/>
                  </a:lnTo>
                  <a:lnTo>
                    <a:pt x="137528" y="32029"/>
                  </a:lnTo>
                  <a:lnTo>
                    <a:pt x="138468" y="31254"/>
                  </a:lnTo>
                  <a:lnTo>
                    <a:pt x="139877" y="29692"/>
                  </a:lnTo>
                  <a:lnTo>
                    <a:pt x="141744" y="28130"/>
                  </a:lnTo>
                  <a:lnTo>
                    <a:pt x="143141" y="27330"/>
                  </a:lnTo>
                  <a:lnTo>
                    <a:pt x="144081" y="25768"/>
                  </a:lnTo>
                  <a:lnTo>
                    <a:pt x="145021" y="25006"/>
                  </a:lnTo>
                  <a:lnTo>
                    <a:pt x="146888" y="24206"/>
                  </a:lnTo>
                  <a:lnTo>
                    <a:pt x="147358" y="22644"/>
                  </a:lnTo>
                  <a:lnTo>
                    <a:pt x="148297" y="21869"/>
                  </a:lnTo>
                  <a:lnTo>
                    <a:pt x="149225" y="20307"/>
                  </a:lnTo>
                  <a:lnTo>
                    <a:pt x="149225" y="21069"/>
                  </a:lnTo>
                  <a:lnTo>
                    <a:pt x="150164" y="22644"/>
                  </a:lnTo>
                  <a:lnTo>
                    <a:pt x="151561" y="24206"/>
                  </a:lnTo>
                  <a:lnTo>
                    <a:pt x="152501" y="25006"/>
                  </a:lnTo>
                  <a:lnTo>
                    <a:pt x="152501" y="26568"/>
                  </a:lnTo>
                  <a:lnTo>
                    <a:pt x="153441" y="27330"/>
                  </a:lnTo>
                  <a:lnTo>
                    <a:pt x="154368" y="28130"/>
                  </a:lnTo>
                  <a:lnTo>
                    <a:pt x="154368" y="28892"/>
                  </a:lnTo>
                  <a:lnTo>
                    <a:pt x="154838" y="29692"/>
                  </a:lnTo>
                  <a:lnTo>
                    <a:pt x="155778" y="28892"/>
                  </a:lnTo>
                  <a:lnTo>
                    <a:pt x="155778" y="25768"/>
                  </a:lnTo>
                  <a:lnTo>
                    <a:pt x="154838" y="25006"/>
                  </a:lnTo>
                  <a:lnTo>
                    <a:pt x="154368" y="23431"/>
                  </a:lnTo>
                  <a:lnTo>
                    <a:pt x="153441" y="22644"/>
                  </a:lnTo>
                  <a:lnTo>
                    <a:pt x="152501" y="21869"/>
                  </a:lnTo>
                  <a:lnTo>
                    <a:pt x="151561" y="20307"/>
                  </a:lnTo>
                  <a:lnTo>
                    <a:pt x="150164" y="19507"/>
                  </a:lnTo>
                  <a:lnTo>
                    <a:pt x="150634" y="17983"/>
                  </a:lnTo>
                  <a:lnTo>
                    <a:pt x="151561" y="16408"/>
                  </a:lnTo>
                  <a:lnTo>
                    <a:pt x="152501" y="15608"/>
                  </a:lnTo>
                  <a:lnTo>
                    <a:pt x="154368" y="12484"/>
                  </a:lnTo>
                  <a:lnTo>
                    <a:pt x="154368" y="11722"/>
                  </a:lnTo>
                  <a:lnTo>
                    <a:pt x="155778" y="10922"/>
                  </a:lnTo>
                  <a:close/>
                </a:path>
                <a:path w="168909" h="38100">
                  <a:moveTo>
                    <a:pt x="168402" y="25768"/>
                  </a:moveTo>
                  <a:lnTo>
                    <a:pt x="167474" y="25768"/>
                  </a:lnTo>
                  <a:lnTo>
                    <a:pt x="166065" y="32791"/>
                  </a:lnTo>
                  <a:lnTo>
                    <a:pt x="166065" y="32029"/>
                  </a:lnTo>
                  <a:lnTo>
                    <a:pt x="165138" y="31254"/>
                  </a:lnTo>
                  <a:lnTo>
                    <a:pt x="163258" y="30454"/>
                  </a:lnTo>
                  <a:lnTo>
                    <a:pt x="162331" y="28892"/>
                  </a:lnTo>
                  <a:lnTo>
                    <a:pt x="162331" y="28130"/>
                  </a:lnTo>
                  <a:lnTo>
                    <a:pt x="161861" y="27330"/>
                  </a:lnTo>
                  <a:lnTo>
                    <a:pt x="161861" y="25768"/>
                  </a:lnTo>
                  <a:lnTo>
                    <a:pt x="160921" y="24206"/>
                  </a:lnTo>
                  <a:lnTo>
                    <a:pt x="160921" y="6261"/>
                  </a:lnTo>
                  <a:lnTo>
                    <a:pt x="161861" y="4699"/>
                  </a:lnTo>
                  <a:lnTo>
                    <a:pt x="159054" y="2336"/>
                  </a:lnTo>
                  <a:lnTo>
                    <a:pt x="157645" y="4699"/>
                  </a:lnTo>
                  <a:lnTo>
                    <a:pt x="138468" y="4699"/>
                  </a:lnTo>
                  <a:lnTo>
                    <a:pt x="135661" y="3124"/>
                  </a:lnTo>
                  <a:lnTo>
                    <a:pt x="135661" y="21869"/>
                  </a:lnTo>
                  <a:lnTo>
                    <a:pt x="135191" y="23431"/>
                  </a:lnTo>
                  <a:lnTo>
                    <a:pt x="135191" y="26568"/>
                  </a:lnTo>
                  <a:lnTo>
                    <a:pt x="134264" y="27330"/>
                  </a:lnTo>
                  <a:lnTo>
                    <a:pt x="134264" y="29692"/>
                  </a:lnTo>
                  <a:lnTo>
                    <a:pt x="133324" y="30467"/>
                  </a:lnTo>
                  <a:lnTo>
                    <a:pt x="133324" y="32029"/>
                  </a:lnTo>
                  <a:lnTo>
                    <a:pt x="132384" y="32791"/>
                  </a:lnTo>
                  <a:lnTo>
                    <a:pt x="131457" y="34353"/>
                  </a:lnTo>
                  <a:lnTo>
                    <a:pt x="130987" y="35915"/>
                  </a:lnTo>
                  <a:lnTo>
                    <a:pt x="132384" y="35153"/>
                  </a:lnTo>
                  <a:lnTo>
                    <a:pt x="133324" y="33591"/>
                  </a:lnTo>
                  <a:lnTo>
                    <a:pt x="134264" y="32791"/>
                  </a:lnTo>
                  <a:lnTo>
                    <a:pt x="135661" y="30467"/>
                  </a:lnTo>
                  <a:lnTo>
                    <a:pt x="135661" y="28892"/>
                  </a:lnTo>
                  <a:lnTo>
                    <a:pt x="136601" y="27330"/>
                  </a:lnTo>
                  <a:lnTo>
                    <a:pt x="136601" y="26568"/>
                  </a:lnTo>
                  <a:lnTo>
                    <a:pt x="137528" y="25006"/>
                  </a:lnTo>
                  <a:lnTo>
                    <a:pt x="137528" y="21069"/>
                  </a:lnTo>
                  <a:lnTo>
                    <a:pt x="138468" y="20307"/>
                  </a:lnTo>
                  <a:lnTo>
                    <a:pt x="138468" y="5461"/>
                  </a:lnTo>
                  <a:lnTo>
                    <a:pt x="158584" y="5461"/>
                  </a:lnTo>
                  <a:lnTo>
                    <a:pt x="158584" y="24206"/>
                  </a:lnTo>
                  <a:lnTo>
                    <a:pt x="159054" y="25768"/>
                  </a:lnTo>
                  <a:lnTo>
                    <a:pt x="159054" y="27330"/>
                  </a:lnTo>
                  <a:lnTo>
                    <a:pt x="159981" y="28130"/>
                  </a:lnTo>
                  <a:lnTo>
                    <a:pt x="160921" y="29692"/>
                  </a:lnTo>
                  <a:lnTo>
                    <a:pt x="160921" y="30454"/>
                  </a:lnTo>
                  <a:lnTo>
                    <a:pt x="161861" y="32029"/>
                  </a:lnTo>
                  <a:lnTo>
                    <a:pt x="163258" y="33591"/>
                  </a:lnTo>
                  <a:lnTo>
                    <a:pt x="165138" y="35153"/>
                  </a:lnTo>
                  <a:lnTo>
                    <a:pt x="166535" y="35915"/>
                  </a:lnTo>
                  <a:lnTo>
                    <a:pt x="167474" y="35915"/>
                  </a:lnTo>
                  <a:lnTo>
                    <a:pt x="168402" y="36715"/>
                  </a:lnTo>
                  <a:lnTo>
                    <a:pt x="168402" y="2576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7944744" y="4104557"/>
              <a:ext cx="2183765" cy="816610"/>
            </a:xfrm>
            <a:custGeom>
              <a:avLst/>
              <a:gdLst/>
              <a:ahLst/>
              <a:cxnLst/>
              <a:rect l="l" t="t" r="r" b="b"/>
              <a:pathLst>
                <a:path w="2183765" h="816610">
                  <a:moveTo>
                    <a:pt x="2183642" y="516395"/>
                  </a:moveTo>
                  <a:lnTo>
                    <a:pt x="2183642" y="816404"/>
                  </a:lnTo>
                </a:path>
                <a:path w="2183765" h="816610">
                  <a:moveTo>
                    <a:pt x="0" y="0"/>
                  </a:moveTo>
                  <a:lnTo>
                    <a:pt x="0" y="816404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7815631" y="4899901"/>
              <a:ext cx="1736089" cy="41910"/>
            </a:xfrm>
            <a:custGeom>
              <a:avLst/>
              <a:gdLst/>
              <a:ahLst/>
              <a:cxnLst/>
              <a:rect l="l" t="t" r="r" b="b"/>
              <a:pathLst>
                <a:path w="1736090" h="41910">
                  <a:moveTo>
                    <a:pt x="43967" y="21069"/>
                  </a:moveTo>
                  <a:lnTo>
                    <a:pt x="38354" y="6223"/>
                  </a:lnTo>
                  <a:lnTo>
                    <a:pt x="22453" y="0"/>
                  </a:lnTo>
                  <a:lnTo>
                    <a:pt x="6540" y="6223"/>
                  </a:lnTo>
                  <a:lnTo>
                    <a:pt x="0" y="21069"/>
                  </a:lnTo>
                  <a:lnTo>
                    <a:pt x="6540" y="35915"/>
                  </a:lnTo>
                  <a:lnTo>
                    <a:pt x="22453" y="41376"/>
                  </a:lnTo>
                  <a:lnTo>
                    <a:pt x="38354" y="35915"/>
                  </a:lnTo>
                  <a:lnTo>
                    <a:pt x="43967" y="21069"/>
                  </a:lnTo>
                  <a:close/>
                </a:path>
                <a:path w="1736090" h="41910">
                  <a:moveTo>
                    <a:pt x="151091" y="21069"/>
                  </a:moveTo>
                  <a:lnTo>
                    <a:pt x="145008" y="6223"/>
                  </a:lnTo>
                  <a:lnTo>
                    <a:pt x="129108" y="0"/>
                  </a:lnTo>
                  <a:lnTo>
                    <a:pt x="113207" y="6223"/>
                  </a:lnTo>
                  <a:lnTo>
                    <a:pt x="106654" y="21069"/>
                  </a:lnTo>
                  <a:lnTo>
                    <a:pt x="113207" y="35915"/>
                  </a:lnTo>
                  <a:lnTo>
                    <a:pt x="129108" y="41376"/>
                  </a:lnTo>
                  <a:lnTo>
                    <a:pt x="145008" y="35915"/>
                  </a:lnTo>
                  <a:lnTo>
                    <a:pt x="151091" y="21069"/>
                  </a:lnTo>
                  <a:close/>
                </a:path>
                <a:path w="1736090" h="41910">
                  <a:moveTo>
                    <a:pt x="375170" y="21069"/>
                  </a:moveTo>
                  <a:lnTo>
                    <a:pt x="368617" y="6223"/>
                  </a:lnTo>
                  <a:lnTo>
                    <a:pt x="353644" y="0"/>
                  </a:lnTo>
                  <a:lnTo>
                    <a:pt x="337743" y="6223"/>
                  </a:lnTo>
                  <a:lnTo>
                    <a:pt x="331190" y="21069"/>
                  </a:lnTo>
                  <a:lnTo>
                    <a:pt x="337743" y="35915"/>
                  </a:lnTo>
                  <a:lnTo>
                    <a:pt x="353644" y="41376"/>
                  </a:lnTo>
                  <a:lnTo>
                    <a:pt x="368617" y="35915"/>
                  </a:lnTo>
                  <a:lnTo>
                    <a:pt x="375170" y="21069"/>
                  </a:lnTo>
                  <a:close/>
                </a:path>
                <a:path w="1736090" h="41910">
                  <a:moveTo>
                    <a:pt x="812546" y="21069"/>
                  </a:moveTo>
                  <a:lnTo>
                    <a:pt x="805992" y="6223"/>
                  </a:lnTo>
                  <a:lnTo>
                    <a:pt x="790092" y="0"/>
                  </a:lnTo>
                  <a:lnTo>
                    <a:pt x="775119" y="6223"/>
                  </a:lnTo>
                  <a:lnTo>
                    <a:pt x="768578" y="21069"/>
                  </a:lnTo>
                  <a:lnTo>
                    <a:pt x="775119" y="35915"/>
                  </a:lnTo>
                  <a:lnTo>
                    <a:pt x="790092" y="41376"/>
                  </a:lnTo>
                  <a:lnTo>
                    <a:pt x="805992" y="35915"/>
                  </a:lnTo>
                  <a:lnTo>
                    <a:pt x="812546" y="21069"/>
                  </a:lnTo>
                  <a:close/>
                </a:path>
                <a:path w="1736090" h="41910">
                  <a:moveTo>
                    <a:pt x="1735493" y="21069"/>
                  </a:moveTo>
                  <a:lnTo>
                    <a:pt x="1728482" y="6223"/>
                  </a:lnTo>
                  <a:lnTo>
                    <a:pt x="1713039" y="0"/>
                  </a:lnTo>
                  <a:lnTo>
                    <a:pt x="1697609" y="6223"/>
                  </a:lnTo>
                  <a:lnTo>
                    <a:pt x="1691055" y="21069"/>
                  </a:lnTo>
                  <a:lnTo>
                    <a:pt x="1697609" y="35915"/>
                  </a:lnTo>
                  <a:lnTo>
                    <a:pt x="1713039" y="41376"/>
                  </a:lnTo>
                  <a:lnTo>
                    <a:pt x="1728482" y="35915"/>
                  </a:lnTo>
                  <a:lnTo>
                    <a:pt x="1735493" y="2106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9075392" y="4337354"/>
              <a:ext cx="599440" cy="0"/>
            </a:xfrm>
            <a:custGeom>
              <a:avLst/>
              <a:gdLst/>
              <a:ahLst/>
              <a:cxnLst/>
              <a:rect l="l" t="t" r="r" b="b"/>
              <a:pathLst>
                <a:path w="599440">
                  <a:moveTo>
                    <a:pt x="0" y="0"/>
                  </a:moveTo>
                  <a:lnTo>
                    <a:pt x="599238" y="0"/>
                  </a:lnTo>
                </a:path>
              </a:pathLst>
            </a:custGeom>
            <a:ln w="2496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7" name="object 97"/>
            <p:cNvSpPr/>
            <p:nvPr/>
          </p:nvSpPr>
          <p:spPr>
            <a:xfrm>
              <a:off x="8059813" y="1764207"/>
              <a:ext cx="1037590" cy="2593975"/>
            </a:xfrm>
            <a:custGeom>
              <a:avLst/>
              <a:gdLst/>
              <a:ahLst/>
              <a:cxnLst/>
              <a:rect l="l" t="t" r="r" b="b"/>
              <a:pathLst>
                <a:path w="1037590" h="2593975">
                  <a:moveTo>
                    <a:pt x="16840" y="219710"/>
                  </a:moveTo>
                  <a:lnTo>
                    <a:pt x="15443" y="218046"/>
                  </a:lnTo>
                  <a:lnTo>
                    <a:pt x="12636" y="217385"/>
                  </a:lnTo>
                  <a:lnTo>
                    <a:pt x="11226" y="218046"/>
                  </a:lnTo>
                  <a:lnTo>
                    <a:pt x="8420" y="218046"/>
                  </a:lnTo>
                  <a:lnTo>
                    <a:pt x="4216" y="215722"/>
                  </a:lnTo>
                  <a:lnTo>
                    <a:pt x="2806" y="204063"/>
                  </a:lnTo>
                  <a:lnTo>
                    <a:pt x="939" y="210388"/>
                  </a:lnTo>
                  <a:lnTo>
                    <a:pt x="939" y="213385"/>
                  </a:lnTo>
                  <a:lnTo>
                    <a:pt x="4216" y="219710"/>
                  </a:lnTo>
                  <a:lnTo>
                    <a:pt x="6083" y="221373"/>
                  </a:lnTo>
                  <a:lnTo>
                    <a:pt x="11696" y="223710"/>
                  </a:lnTo>
                  <a:lnTo>
                    <a:pt x="15443" y="222046"/>
                  </a:lnTo>
                  <a:lnTo>
                    <a:pt x="16840" y="219710"/>
                  </a:lnTo>
                  <a:close/>
                </a:path>
                <a:path w="1037590" h="2593975">
                  <a:moveTo>
                    <a:pt x="56134" y="274307"/>
                  </a:moveTo>
                  <a:lnTo>
                    <a:pt x="54267" y="274307"/>
                  </a:lnTo>
                  <a:lnTo>
                    <a:pt x="54267" y="281305"/>
                  </a:lnTo>
                  <a:lnTo>
                    <a:pt x="53797" y="282968"/>
                  </a:lnTo>
                  <a:lnTo>
                    <a:pt x="51930" y="283629"/>
                  </a:lnTo>
                  <a:lnTo>
                    <a:pt x="6083" y="283629"/>
                  </a:lnTo>
                  <a:lnTo>
                    <a:pt x="4216" y="282968"/>
                  </a:lnTo>
                  <a:lnTo>
                    <a:pt x="3746" y="281305"/>
                  </a:lnTo>
                  <a:lnTo>
                    <a:pt x="3746" y="274307"/>
                  </a:lnTo>
                  <a:lnTo>
                    <a:pt x="1866" y="274307"/>
                  </a:lnTo>
                  <a:lnTo>
                    <a:pt x="1866" y="298615"/>
                  </a:lnTo>
                  <a:lnTo>
                    <a:pt x="3746" y="298615"/>
                  </a:lnTo>
                  <a:lnTo>
                    <a:pt x="3746" y="291617"/>
                  </a:lnTo>
                  <a:lnTo>
                    <a:pt x="4216" y="289293"/>
                  </a:lnTo>
                  <a:lnTo>
                    <a:pt x="6083" y="288290"/>
                  </a:lnTo>
                  <a:lnTo>
                    <a:pt x="51930" y="288290"/>
                  </a:lnTo>
                  <a:lnTo>
                    <a:pt x="53797" y="289293"/>
                  </a:lnTo>
                  <a:lnTo>
                    <a:pt x="54267" y="291617"/>
                  </a:lnTo>
                  <a:lnTo>
                    <a:pt x="54267" y="298615"/>
                  </a:lnTo>
                  <a:lnTo>
                    <a:pt x="56134" y="298615"/>
                  </a:lnTo>
                  <a:lnTo>
                    <a:pt x="56134" y="274307"/>
                  </a:lnTo>
                  <a:close/>
                </a:path>
                <a:path w="1037590" h="2593975">
                  <a:moveTo>
                    <a:pt x="56134" y="251002"/>
                  </a:moveTo>
                  <a:lnTo>
                    <a:pt x="54267" y="251002"/>
                  </a:lnTo>
                  <a:lnTo>
                    <a:pt x="54267" y="253339"/>
                  </a:lnTo>
                  <a:lnTo>
                    <a:pt x="53797" y="255003"/>
                  </a:lnTo>
                  <a:lnTo>
                    <a:pt x="51930" y="255663"/>
                  </a:lnTo>
                  <a:lnTo>
                    <a:pt x="28536" y="255663"/>
                  </a:lnTo>
                  <a:lnTo>
                    <a:pt x="28536" y="245351"/>
                  </a:lnTo>
                  <a:lnTo>
                    <a:pt x="30403" y="241681"/>
                  </a:lnTo>
                  <a:lnTo>
                    <a:pt x="36017" y="240017"/>
                  </a:lnTo>
                  <a:lnTo>
                    <a:pt x="37896" y="240017"/>
                  </a:lnTo>
                  <a:lnTo>
                    <a:pt x="37896" y="238353"/>
                  </a:lnTo>
                  <a:lnTo>
                    <a:pt x="19177" y="238353"/>
                  </a:lnTo>
                  <a:lnTo>
                    <a:pt x="19177" y="240017"/>
                  </a:lnTo>
                  <a:lnTo>
                    <a:pt x="21056" y="240017"/>
                  </a:lnTo>
                  <a:lnTo>
                    <a:pt x="25260" y="241681"/>
                  </a:lnTo>
                  <a:lnTo>
                    <a:pt x="27127" y="245351"/>
                  </a:lnTo>
                  <a:lnTo>
                    <a:pt x="27127" y="255663"/>
                  </a:lnTo>
                  <a:lnTo>
                    <a:pt x="6083" y="255663"/>
                  </a:lnTo>
                  <a:lnTo>
                    <a:pt x="4216" y="255003"/>
                  </a:lnTo>
                  <a:lnTo>
                    <a:pt x="3746" y="253339"/>
                  </a:lnTo>
                  <a:lnTo>
                    <a:pt x="3746" y="243014"/>
                  </a:lnTo>
                  <a:lnTo>
                    <a:pt x="6083" y="237693"/>
                  </a:lnTo>
                  <a:lnTo>
                    <a:pt x="8420" y="235356"/>
                  </a:lnTo>
                  <a:lnTo>
                    <a:pt x="13563" y="231368"/>
                  </a:lnTo>
                  <a:lnTo>
                    <a:pt x="13563" y="229704"/>
                  </a:lnTo>
                  <a:lnTo>
                    <a:pt x="1866" y="233692"/>
                  </a:lnTo>
                  <a:lnTo>
                    <a:pt x="1866" y="264985"/>
                  </a:lnTo>
                  <a:lnTo>
                    <a:pt x="3746" y="264985"/>
                  </a:lnTo>
                  <a:lnTo>
                    <a:pt x="3746" y="263321"/>
                  </a:lnTo>
                  <a:lnTo>
                    <a:pt x="4216" y="260997"/>
                  </a:lnTo>
                  <a:lnTo>
                    <a:pt x="6083" y="260324"/>
                  </a:lnTo>
                  <a:lnTo>
                    <a:pt x="51930" y="260324"/>
                  </a:lnTo>
                  <a:lnTo>
                    <a:pt x="53797" y="260997"/>
                  </a:lnTo>
                  <a:lnTo>
                    <a:pt x="54267" y="263321"/>
                  </a:lnTo>
                  <a:lnTo>
                    <a:pt x="54267" y="264985"/>
                  </a:lnTo>
                  <a:lnTo>
                    <a:pt x="56134" y="264985"/>
                  </a:lnTo>
                  <a:lnTo>
                    <a:pt x="56134" y="251002"/>
                  </a:lnTo>
                  <a:close/>
                </a:path>
                <a:path w="1037590" h="2593975">
                  <a:moveTo>
                    <a:pt x="56134" y="155460"/>
                  </a:moveTo>
                  <a:lnTo>
                    <a:pt x="54267" y="155460"/>
                  </a:lnTo>
                  <a:lnTo>
                    <a:pt x="54267" y="158127"/>
                  </a:lnTo>
                  <a:lnTo>
                    <a:pt x="53797" y="161785"/>
                  </a:lnTo>
                  <a:lnTo>
                    <a:pt x="50050" y="162788"/>
                  </a:lnTo>
                  <a:lnTo>
                    <a:pt x="40233" y="162788"/>
                  </a:lnTo>
                  <a:lnTo>
                    <a:pt x="40233" y="154800"/>
                  </a:lnTo>
                  <a:lnTo>
                    <a:pt x="37896" y="154800"/>
                  </a:lnTo>
                  <a:lnTo>
                    <a:pt x="37896" y="162788"/>
                  </a:lnTo>
                  <a:lnTo>
                    <a:pt x="37896" y="167449"/>
                  </a:lnTo>
                  <a:lnTo>
                    <a:pt x="37896" y="184429"/>
                  </a:lnTo>
                  <a:lnTo>
                    <a:pt x="9359" y="168109"/>
                  </a:lnTo>
                  <a:lnTo>
                    <a:pt x="9359" y="167449"/>
                  </a:lnTo>
                  <a:lnTo>
                    <a:pt x="37896" y="167449"/>
                  </a:lnTo>
                  <a:lnTo>
                    <a:pt x="37896" y="162788"/>
                  </a:lnTo>
                  <a:lnTo>
                    <a:pt x="939" y="162788"/>
                  </a:lnTo>
                  <a:lnTo>
                    <a:pt x="939" y="165785"/>
                  </a:lnTo>
                  <a:lnTo>
                    <a:pt x="38354" y="187756"/>
                  </a:lnTo>
                  <a:lnTo>
                    <a:pt x="40233" y="187756"/>
                  </a:lnTo>
                  <a:lnTo>
                    <a:pt x="40233" y="167449"/>
                  </a:lnTo>
                  <a:lnTo>
                    <a:pt x="50050" y="167449"/>
                  </a:lnTo>
                  <a:lnTo>
                    <a:pt x="53797" y="168109"/>
                  </a:lnTo>
                  <a:lnTo>
                    <a:pt x="54267" y="172110"/>
                  </a:lnTo>
                  <a:lnTo>
                    <a:pt x="54267" y="175107"/>
                  </a:lnTo>
                  <a:lnTo>
                    <a:pt x="56134" y="175107"/>
                  </a:lnTo>
                  <a:lnTo>
                    <a:pt x="56134" y="155460"/>
                  </a:lnTo>
                  <a:close/>
                </a:path>
                <a:path w="1037590" h="2593975">
                  <a:moveTo>
                    <a:pt x="56134" y="82892"/>
                  </a:moveTo>
                  <a:lnTo>
                    <a:pt x="54267" y="82892"/>
                  </a:lnTo>
                  <a:lnTo>
                    <a:pt x="54267" y="86220"/>
                  </a:lnTo>
                  <a:lnTo>
                    <a:pt x="53797" y="89877"/>
                  </a:lnTo>
                  <a:lnTo>
                    <a:pt x="49580" y="91541"/>
                  </a:lnTo>
                  <a:lnTo>
                    <a:pt x="939" y="91541"/>
                  </a:lnTo>
                  <a:lnTo>
                    <a:pt x="939" y="93218"/>
                  </a:lnTo>
                  <a:lnTo>
                    <a:pt x="4216" y="96202"/>
                  </a:lnTo>
                  <a:lnTo>
                    <a:pt x="6083" y="102539"/>
                  </a:lnTo>
                  <a:lnTo>
                    <a:pt x="6083" y="104863"/>
                  </a:lnTo>
                  <a:lnTo>
                    <a:pt x="7480" y="104863"/>
                  </a:lnTo>
                  <a:lnTo>
                    <a:pt x="7480" y="99199"/>
                  </a:lnTo>
                  <a:lnTo>
                    <a:pt x="8420" y="96875"/>
                  </a:lnTo>
                  <a:lnTo>
                    <a:pt x="11226" y="96202"/>
                  </a:lnTo>
                  <a:lnTo>
                    <a:pt x="49580" y="96202"/>
                  </a:lnTo>
                  <a:lnTo>
                    <a:pt x="53797" y="97878"/>
                  </a:lnTo>
                  <a:lnTo>
                    <a:pt x="54267" y="102539"/>
                  </a:lnTo>
                  <a:lnTo>
                    <a:pt x="54267" y="104863"/>
                  </a:lnTo>
                  <a:lnTo>
                    <a:pt x="56134" y="104863"/>
                  </a:lnTo>
                  <a:lnTo>
                    <a:pt x="56134" y="82892"/>
                  </a:lnTo>
                  <a:close/>
                </a:path>
                <a:path w="1037590" h="2593975">
                  <a:moveTo>
                    <a:pt x="56134" y="0"/>
                  </a:moveTo>
                  <a:lnTo>
                    <a:pt x="54267" y="0"/>
                  </a:lnTo>
                  <a:lnTo>
                    <a:pt x="54267" y="1003"/>
                  </a:lnTo>
                  <a:lnTo>
                    <a:pt x="53797" y="2336"/>
                  </a:lnTo>
                  <a:lnTo>
                    <a:pt x="50990" y="4000"/>
                  </a:lnTo>
                  <a:lnTo>
                    <a:pt x="34620" y="7747"/>
                  </a:lnTo>
                  <a:lnTo>
                    <a:pt x="34620" y="12649"/>
                  </a:lnTo>
                  <a:lnTo>
                    <a:pt x="34620" y="25298"/>
                  </a:lnTo>
                  <a:lnTo>
                    <a:pt x="7518" y="18986"/>
                  </a:lnTo>
                  <a:lnTo>
                    <a:pt x="34620" y="12649"/>
                  </a:lnTo>
                  <a:lnTo>
                    <a:pt x="34620" y="7747"/>
                  </a:lnTo>
                  <a:lnTo>
                    <a:pt x="0" y="15646"/>
                  </a:lnTo>
                  <a:lnTo>
                    <a:pt x="1866" y="20307"/>
                  </a:lnTo>
                  <a:lnTo>
                    <a:pt x="53797" y="32956"/>
                  </a:lnTo>
                  <a:lnTo>
                    <a:pt x="54267" y="35293"/>
                  </a:lnTo>
                  <a:lnTo>
                    <a:pt x="54267" y="35953"/>
                  </a:lnTo>
                  <a:lnTo>
                    <a:pt x="56134" y="35953"/>
                  </a:lnTo>
                  <a:lnTo>
                    <a:pt x="56134" y="25298"/>
                  </a:lnTo>
                  <a:lnTo>
                    <a:pt x="54267" y="25298"/>
                  </a:lnTo>
                  <a:lnTo>
                    <a:pt x="54267" y="25971"/>
                  </a:lnTo>
                  <a:lnTo>
                    <a:pt x="52857" y="28295"/>
                  </a:lnTo>
                  <a:lnTo>
                    <a:pt x="48653" y="28295"/>
                  </a:lnTo>
                  <a:lnTo>
                    <a:pt x="36017" y="25971"/>
                  </a:lnTo>
                  <a:lnTo>
                    <a:pt x="36017" y="12649"/>
                  </a:lnTo>
                  <a:lnTo>
                    <a:pt x="50050" y="9652"/>
                  </a:lnTo>
                  <a:lnTo>
                    <a:pt x="53797" y="9652"/>
                  </a:lnTo>
                  <a:lnTo>
                    <a:pt x="54267" y="11988"/>
                  </a:lnTo>
                  <a:lnTo>
                    <a:pt x="54267" y="12649"/>
                  </a:lnTo>
                  <a:lnTo>
                    <a:pt x="56134" y="12649"/>
                  </a:lnTo>
                  <a:lnTo>
                    <a:pt x="56134" y="0"/>
                  </a:lnTo>
                  <a:close/>
                </a:path>
                <a:path w="1037590" h="2593975">
                  <a:moveTo>
                    <a:pt x="57073" y="211061"/>
                  </a:moveTo>
                  <a:lnTo>
                    <a:pt x="56134" y="204063"/>
                  </a:lnTo>
                  <a:lnTo>
                    <a:pt x="52857" y="199402"/>
                  </a:lnTo>
                  <a:lnTo>
                    <a:pt x="48653" y="196405"/>
                  </a:lnTo>
                  <a:lnTo>
                    <a:pt x="42100" y="195414"/>
                  </a:lnTo>
                  <a:lnTo>
                    <a:pt x="40233" y="195414"/>
                  </a:lnTo>
                  <a:lnTo>
                    <a:pt x="33680" y="197739"/>
                  </a:lnTo>
                  <a:lnTo>
                    <a:pt x="30403" y="200075"/>
                  </a:lnTo>
                  <a:lnTo>
                    <a:pt x="27127" y="206400"/>
                  </a:lnTo>
                  <a:lnTo>
                    <a:pt x="26200" y="204063"/>
                  </a:lnTo>
                  <a:lnTo>
                    <a:pt x="21983" y="199402"/>
                  </a:lnTo>
                  <a:lnTo>
                    <a:pt x="20116" y="198742"/>
                  </a:lnTo>
                  <a:lnTo>
                    <a:pt x="13563" y="197078"/>
                  </a:lnTo>
                  <a:lnTo>
                    <a:pt x="11226" y="197739"/>
                  </a:lnTo>
                  <a:lnTo>
                    <a:pt x="5143" y="201066"/>
                  </a:lnTo>
                  <a:lnTo>
                    <a:pt x="2806" y="204063"/>
                  </a:lnTo>
                  <a:lnTo>
                    <a:pt x="3746" y="211721"/>
                  </a:lnTo>
                  <a:lnTo>
                    <a:pt x="3746" y="209397"/>
                  </a:lnTo>
                  <a:lnTo>
                    <a:pt x="7023" y="204063"/>
                  </a:lnTo>
                  <a:lnTo>
                    <a:pt x="7480" y="204063"/>
                  </a:lnTo>
                  <a:lnTo>
                    <a:pt x="14503" y="202399"/>
                  </a:lnTo>
                  <a:lnTo>
                    <a:pt x="16840" y="202399"/>
                  </a:lnTo>
                  <a:lnTo>
                    <a:pt x="22923" y="204736"/>
                  </a:lnTo>
                  <a:lnTo>
                    <a:pt x="24320" y="207060"/>
                  </a:lnTo>
                  <a:lnTo>
                    <a:pt x="26200" y="214058"/>
                  </a:lnTo>
                  <a:lnTo>
                    <a:pt x="28536" y="214058"/>
                  </a:lnTo>
                  <a:lnTo>
                    <a:pt x="29476" y="208064"/>
                  </a:lnTo>
                  <a:lnTo>
                    <a:pt x="31813" y="203403"/>
                  </a:lnTo>
                  <a:lnTo>
                    <a:pt x="34620" y="201739"/>
                  </a:lnTo>
                  <a:lnTo>
                    <a:pt x="41160" y="200075"/>
                  </a:lnTo>
                  <a:lnTo>
                    <a:pt x="46316" y="201066"/>
                  </a:lnTo>
                  <a:lnTo>
                    <a:pt x="50990" y="203403"/>
                  </a:lnTo>
                  <a:lnTo>
                    <a:pt x="52857" y="204736"/>
                  </a:lnTo>
                  <a:lnTo>
                    <a:pt x="55194" y="211061"/>
                  </a:lnTo>
                  <a:lnTo>
                    <a:pt x="53797" y="215722"/>
                  </a:lnTo>
                  <a:lnTo>
                    <a:pt x="50050" y="218046"/>
                  </a:lnTo>
                  <a:lnTo>
                    <a:pt x="48653" y="218046"/>
                  </a:lnTo>
                  <a:lnTo>
                    <a:pt x="45377" y="217385"/>
                  </a:lnTo>
                  <a:lnTo>
                    <a:pt x="42570" y="218046"/>
                  </a:lnTo>
                  <a:lnTo>
                    <a:pt x="42100" y="220383"/>
                  </a:lnTo>
                  <a:lnTo>
                    <a:pt x="42570" y="222707"/>
                  </a:lnTo>
                  <a:lnTo>
                    <a:pt x="46774" y="224370"/>
                  </a:lnTo>
                  <a:lnTo>
                    <a:pt x="48653" y="224370"/>
                  </a:lnTo>
                  <a:lnTo>
                    <a:pt x="53797" y="220383"/>
                  </a:lnTo>
                  <a:lnTo>
                    <a:pt x="56134" y="217385"/>
                  </a:lnTo>
                  <a:lnTo>
                    <a:pt x="57073" y="211061"/>
                  </a:lnTo>
                  <a:close/>
                </a:path>
                <a:path w="1037590" h="2593975">
                  <a:moveTo>
                    <a:pt x="57073" y="52603"/>
                  </a:moveTo>
                  <a:lnTo>
                    <a:pt x="54267" y="48602"/>
                  </a:lnTo>
                  <a:lnTo>
                    <a:pt x="54229" y="55676"/>
                  </a:lnTo>
                  <a:lnTo>
                    <a:pt x="52857" y="59588"/>
                  </a:lnTo>
                  <a:lnTo>
                    <a:pt x="47713" y="62585"/>
                  </a:lnTo>
                  <a:lnTo>
                    <a:pt x="46774" y="63588"/>
                  </a:lnTo>
                  <a:lnTo>
                    <a:pt x="42100" y="64909"/>
                  </a:lnTo>
                  <a:lnTo>
                    <a:pt x="36017" y="65913"/>
                  </a:lnTo>
                  <a:lnTo>
                    <a:pt x="27127" y="65913"/>
                  </a:lnTo>
                  <a:lnTo>
                    <a:pt x="21056" y="64909"/>
                  </a:lnTo>
                  <a:lnTo>
                    <a:pt x="15443" y="64249"/>
                  </a:lnTo>
                  <a:lnTo>
                    <a:pt x="10287" y="62585"/>
                  </a:lnTo>
                  <a:lnTo>
                    <a:pt x="5143" y="60261"/>
                  </a:lnTo>
                  <a:lnTo>
                    <a:pt x="3746" y="55600"/>
                  </a:lnTo>
                  <a:lnTo>
                    <a:pt x="5143" y="51600"/>
                  </a:lnTo>
                  <a:lnTo>
                    <a:pt x="10287" y="48602"/>
                  </a:lnTo>
                  <a:lnTo>
                    <a:pt x="11226" y="48602"/>
                  </a:lnTo>
                  <a:lnTo>
                    <a:pt x="15900" y="46939"/>
                  </a:lnTo>
                  <a:lnTo>
                    <a:pt x="21983" y="46278"/>
                  </a:lnTo>
                  <a:lnTo>
                    <a:pt x="30873" y="46278"/>
                  </a:lnTo>
                  <a:lnTo>
                    <a:pt x="37896" y="46939"/>
                  </a:lnTo>
                  <a:lnTo>
                    <a:pt x="43510" y="47942"/>
                  </a:lnTo>
                  <a:lnTo>
                    <a:pt x="47713" y="48602"/>
                  </a:lnTo>
                  <a:lnTo>
                    <a:pt x="52857" y="51600"/>
                  </a:lnTo>
                  <a:lnTo>
                    <a:pt x="54229" y="55676"/>
                  </a:lnTo>
                  <a:lnTo>
                    <a:pt x="54229" y="48577"/>
                  </a:lnTo>
                  <a:lnTo>
                    <a:pt x="49580" y="44615"/>
                  </a:lnTo>
                  <a:lnTo>
                    <a:pt x="46774" y="43281"/>
                  </a:lnTo>
                  <a:lnTo>
                    <a:pt x="42100" y="41617"/>
                  </a:lnTo>
                  <a:lnTo>
                    <a:pt x="36017" y="40614"/>
                  </a:lnTo>
                  <a:lnTo>
                    <a:pt x="24320" y="40614"/>
                  </a:lnTo>
                  <a:lnTo>
                    <a:pt x="939" y="55600"/>
                  </a:lnTo>
                  <a:lnTo>
                    <a:pt x="1866" y="59588"/>
                  </a:lnTo>
                  <a:lnTo>
                    <a:pt x="4216" y="63588"/>
                  </a:lnTo>
                  <a:lnTo>
                    <a:pt x="8420" y="67246"/>
                  </a:lnTo>
                  <a:lnTo>
                    <a:pt x="11696" y="68249"/>
                  </a:lnTo>
                  <a:lnTo>
                    <a:pt x="16840" y="70573"/>
                  </a:lnTo>
                  <a:lnTo>
                    <a:pt x="22923" y="71247"/>
                  </a:lnTo>
                  <a:lnTo>
                    <a:pt x="34620" y="71247"/>
                  </a:lnTo>
                  <a:lnTo>
                    <a:pt x="57073" y="55600"/>
                  </a:lnTo>
                  <a:lnTo>
                    <a:pt x="57073" y="52603"/>
                  </a:lnTo>
                  <a:close/>
                </a:path>
                <a:path w="1037590" h="2593975">
                  <a:moveTo>
                    <a:pt x="1037094" y="2572385"/>
                  </a:moveTo>
                  <a:lnTo>
                    <a:pt x="1031481" y="2557538"/>
                  </a:lnTo>
                  <a:lnTo>
                    <a:pt x="1015568" y="2552077"/>
                  </a:lnTo>
                  <a:lnTo>
                    <a:pt x="999667" y="2557538"/>
                  </a:lnTo>
                  <a:lnTo>
                    <a:pt x="993114" y="2572385"/>
                  </a:lnTo>
                  <a:lnTo>
                    <a:pt x="999667" y="2587231"/>
                  </a:lnTo>
                  <a:lnTo>
                    <a:pt x="1015568" y="2593454"/>
                  </a:lnTo>
                  <a:lnTo>
                    <a:pt x="1031481" y="2587231"/>
                  </a:lnTo>
                  <a:lnTo>
                    <a:pt x="1037094" y="257238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8150104" y="1804246"/>
              <a:ext cx="62865" cy="233679"/>
            </a:xfrm>
            <a:custGeom>
              <a:avLst/>
              <a:gdLst/>
              <a:ahLst/>
              <a:cxnLst/>
              <a:rect l="l" t="t" r="r" b="b"/>
              <a:pathLst>
                <a:path w="62865" h="233680">
                  <a:moveTo>
                    <a:pt x="0" y="233599"/>
                  </a:moveTo>
                  <a:lnTo>
                    <a:pt x="62576" y="233599"/>
                  </a:lnTo>
                  <a:lnTo>
                    <a:pt x="62576" y="0"/>
                  </a:lnTo>
                  <a:lnTo>
                    <a:pt x="0" y="0"/>
                  </a:lnTo>
                  <a:lnTo>
                    <a:pt x="0" y="233599"/>
                  </a:lnTo>
                  <a:close/>
                </a:path>
              </a:pathLst>
            </a:custGeom>
            <a:ln w="3440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1" name="object 101"/>
            <p:cNvSpPr/>
            <p:nvPr/>
          </p:nvSpPr>
          <p:spPr>
            <a:xfrm>
              <a:off x="7607936" y="3715497"/>
              <a:ext cx="2452370" cy="389255"/>
            </a:xfrm>
            <a:custGeom>
              <a:avLst/>
              <a:gdLst/>
              <a:ahLst/>
              <a:cxnLst/>
              <a:rect l="l" t="t" r="r" b="b"/>
              <a:pathLst>
                <a:path w="2452370" h="389254">
                  <a:moveTo>
                    <a:pt x="0" y="389060"/>
                  </a:moveTo>
                  <a:lnTo>
                    <a:pt x="2452153" y="389060"/>
                  </a:lnTo>
                  <a:lnTo>
                    <a:pt x="2452153" y="0"/>
                  </a:lnTo>
                  <a:lnTo>
                    <a:pt x="0" y="0"/>
                  </a:lnTo>
                  <a:lnTo>
                    <a:pt x="0" y="389060"/>
                  </a:lnTo>
                  <a:close/>
                </a:path>
              </a:pathLst>
            </a:custGeom>
            <a:ln w="2521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3" name="object 103"/>
            <p:cNvSpPr/>
            <p:nvPr/>
          </p:nvSpPr>
          <p:spPr>
            <a:xfrm>
              <a:off x="1119038" y="1572118"/>
              <a:ext cx="0" cy="2426335"/>
            </a:xfrm>
            <a:custGeom>
              <a:avLst/>
              <a:gdLst/>
              <a:ahLst/>
              <a:cxnLst/>
              <a:rect l="l" t="t" r="r" b="b"/>
              <a:pathLst>
                <a:path h="2426335">
                  <a:moveTo>
                    <a:pt x="0" y="2426177"/>
                  </a:moveTo>
                  <a:lnTo>
                    <a:pt x="0" y="0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998016" y="1647697"/>
              <a:ext cx="57150" cy="298450"/>
            </a:xfrm>
            <a:custGeom>
              <a:avLst/>
              <a:gdLst/>
              <a:ahLst/>
              <a:cxnLst/>
              <a:rect l="l" t="t" r="r" b="b"/>
              <a:pathLst>
                <a:path w="57150" h="298450">
                  <a:moveTo>
                    <a:pt x="55943" y="273977"/>
                  </a:moveTo>
                  <a:lnTo>
                    <a:pt x="54267" y="273977"/>
                  </a:lnTo>
                  <a:lnTo>
                    <a:pt x="54267" y="281292"/>
                  </a:lnTo>
                  <a:lnTo>
                    <a:pt x="53416" y="282625"/>
                  </a:lnTo>
                  <a:lnTo>
                    <a:pt x="51739" y="283629"/>
                  </a:lnTo>
                  <a:lnTo>
                    <a:pt x="5842" y="283629"/>
                  </a:lnTo>
                  <a:lnTo>
                    <a:pt x="4203" y="282625"/>
                  </a:lnTo>
                  <a:lnTo>
                    <a:pt x="3365" y="281292"/>
                  </a:lnTo>
                  <a:lnTo>
                    <a:pt x="3365" y="273977"/>
                  </a:lnTo>
                  <a:lnTo>
                    <a:pt x="1676" y="273977"/>
                  </a:lnTo>
                  <a:lnTo>
                    <a:pt x="1676" y="298272"/>
                  </a:lnTo>
                  <a:lnTo>
                    <a:pt x="3365" y="298272"/>
                  </a:lnTo>
                  <a:lnTo>
                    <a:pt x="3365" y="291287"/>
                  </a:lnTo>
                  <a:lnTo>
                    <a:pt x="4203" y="288950"/>
                  </a:lnTo>
                  <a:lnTo>
                    <a:pt x="5842" y="288290"/>
                  </a:lnTo>
                  <a:lnTo>
                    <a:pt x="51739" y="288290"/>
                  </a:lnTo>
                  <a:lnTo>
                    <a:pt x="53416" y="288950"/>
                  </a:lnTo>
                  <a:lnTo>
                    <a:pt x="54267" y="291287"/>
                  </a:lnTo>
                  <a:lnTo>
                    <a:pt x="54267" y="298272"/>
                  </a:lnTo>
                  <a:lnTo>
                    <a:pt x="55943" y="298272"/>
                  </a:lnTo>
                  <a:lnTo>
                    <a:pt x="55943" y="273977"/>
                  </a:lnTo>
                  <a:close/>
                </a:path>
                <a:path w="57150" h="298450">
                  <a:moveTo>
                    <a:pt x="55943" y="250672"/>
                  </a:moveTo>
                  <a:lnTo>
                    <a:pt x="54267" y="250672"/>
                  </a:lnTo>
                  <a:lnTo>
                    <a:pt x="54267" y="252996"/>
                  </a:lnTo>
                  <a:lnTo>
                    <a:pt x="53416" y="254660"/>
                  </a:lnTo>
                  <a:lnTo>
                    <a:pt x="51739" y="255333"/>
                  </a:lnTo>
                  <a:lnTo>
                    <a:pt x="28397" y="255333"/>
                  </a:lnTo>
                  <a:lnTo>
                    <a:pt x="28397" y="245338"/>
                  </a:lnTo>
                  <a:lnTo>
                    <a:pt x="30073" y="241350"/>
                  </a:lnTo>
                  <a:lnTo>
                    <a:pt x="35877" y="239687"/>
                  </a:lnTo>
                  <a:lnTo>
                    <a:pt x="37566" y="239687"/>
                  </a:lnTo>
                  <a:lnTo>
                    <a:pt x="37566" y="238023"/>
                  </a:lnTo>
                  <a:lnTo>
                    <a:pt x="18376" y="238023"/>
                  </a:lnTo>
                  <a:lnTo>
                    <a:pt x="18376" y="239687"/>
                  </a:lnTo>
                  <a:lnTo>
                    <a:pt x="20066" y="239687"/>
                  </a:lnTo>
                  <a:lnTo>
                    <a:pt x="25069" y="241350"/>
                  </a:lnTo>
                  <a:lnTo>
                    <a:pt x="26708" y="245338"/>
                  </a:lnTo>
                  <a:lnTo>
                    <a:pt x="26708" y="255333"/>
                  </a:lnTo>
                  <a:lnTo>
                    <a:pt x="5842" y="255333"/>
                  </a:lnTo>
                  <a:lnTo>
                    <a:pt x="4203" y="254660"/>
                  </a:lnTo>
                  <a:lnTo>
                    <a:pt x="3365" y="252996"/>
                  </a:lnTo>
                  <a:lnTo>
                    <a:pt x="3365" y="243014"/>
                  </a:lnTo>
                  <a:lnTo>
                    <a:pt x="5842" y="237350"/>
                  </a:lnTo>
                  <a:lnTo>
                    <a:pt x="8369" y="235026"/>
                  </a:lnTo>
                  <a:lnTo>
                    <a:pt x="13373" y="231025"/>
                  </a:lnTo>
                  <a:lnTo>
                    <a:pt x="13373" y="229692"/>
                  </a:lnTo>
                  <a:lnTo>
                    <a:pt x="1676" y="233362"/>
                  </a:lnTo>
                  <a:lnTo>
                    <a:pt x="1676" y="264655"/>
                  </a:lnTo>
                  <a:lnTo>
                    <a:pt x="3365" y="264655"/>
                  </a:lnTo>
                  <a:lnTo>
                    <a:pt x="3365" y="263321"/>
                  </a:lnTo>
                  <a:lnTo>
                    <a:pt x="4203" y="260985"/>
                  </a:lnTo>
                  <a:lnTo>
                    <a:pt x="5842" y="259994"/>
                  </a:lnTo>
                  <a:lnTo>
                    <a:pt x="51739" y="259994"/>
                  </a:lnTo>
                  <a:lnTo>
                    <a:pt x="53416" y="260985"/>
                  </a:lnTo>
                  <a:lnTo>
                    <a:pt x="54267" y="263321"/>
                  </a:lnTo>
                  <a:lnTo>
                    <a:pt x="54267" y="264655"/>
                  </a:lnTo>
                  <a:lnTo>
                    <a:pt x="55943" y="264655"/>
                  </a:lnTo>
                  <a:lnTo>
                    <a:pt x="55943" y="250672"/>
                  </a:lnTo>
                  <a:close/>
                </a:path>
                <a:path w="57150" h="298450">
                  <a:moveTo>
                    <a:pt x="55943" y="197408"/>
                  </a:moveTo>
                  <a:lnTo>
                    <a:pt x="54267" y="197408"/>
                  </a:lnTo>
                  <a:lnTo>
                    <a:pt x="54267" y="200736"/>
                  </a:lnTo>
                  <a:lnTo>
                    <a:pt x="52578" y="205397"/>
                  </a:lnTo>
                  <a:lnTo>
                    <a:pt x="49250" y="206057"/>
                  </a:lnTo>
                  <a:lnTo>
                    <a:pt x="838" y="206057"/>
                  </a:lnTo>
                  <a:lnTo>
                    <a:pt x="838" y="207721"/>
                  </a:lnTo>
                  <a:lnTo>
                    <a:pt x="4203" y="210718"/>
                  </a:lnTo>
                  <a:lnTo>
                    <a:pt x="5842" y="217043"/>
                  </a:lnTo>
                  <a:lnTo>
                    <a:pt x="5842" y="219379"/>
                  </a:lnTo>
                  <a:lnTo>
                    <a:pt x="7531" y="219379"/>
                  </a:lnTo>
                  <a:lnTo>
                    <a:pt x="7531" y="214045"/>
                  </a:lnTo>
                  <a:lnTo>
                    <a:pt x="8369" y="211721"/>
                  </a:lnTo>
                  <a:lnTo>
                    <a:pt x="49250" y="211721"/>
                  </a:lnTo>
                  <a:lnTo>
                    <a:pt x="52578" y="212382"/>
                  </a:lnTo>
                  <a:lnTo>
                    <a:pt x="54267" y="217043"/>
                  </a:lnTo>
                  <a:lnTo>
                    <a:pt x="54267" y="219379"/>
                  </a:lnTo>
                  <a:lnTo>
                    <a:pt x="55943" y="219379"/>
                  </a:lnTo>
                  <a:lnTo>
                    <a:pt x="55943" y="197408"/>
                  </a:lnTo>
                  <a:close/>
                </a:path>
                <a:path w="57150" h="298450">
                  <a:moveTo>
                    <a:pt x="55943" y="159118"/>
                  </a:moveTo>
                  <a:lnTo>
                    <a:pt x="54267" y="159118"/>
                  </a:lnTo>
                  <a:lnTo>
                    <a:pt x="54267" y="162445"/>
                  </a:lnTo>
                  <a:lnTo>
                    <a:pt x="52578" y="166446"/>
                  </a:lnTo>
                  <a:lnTo>
                    <a:pt x="49250" y="167779"/>
                  </a:lnTo>
                  <a:lnTo>
                    <a:pt x="838" y="167779"/>
                  </a:lnTo>
                  <a:lnTo>
                    <a:pt x="838" y="169443"/>
                  </a:lnTo>
                  <a:lnTo>
                    <a:pt x="4203" y="172440"/>
                  </a:lnTo>
                  <a:lnTo>
                    <a:pt x="5842" y="178765"/>
                  </a:lnTo>
                  <a:lnTo>
                    <a:pt x="5842" y="181089"/>
                  </a:lnTo>
                  <a:lnTo>
                    <a:pt x="7531" y="181089"/>
                  </a:lnTo>
                  <a:lnTo>
                    <a:pt x="7531" y="175768"/>
                  </a:lnTo>
                  <a:lnTo>
                    <a:pt x="8369" y="173431"/>
                  </a:lnTo>
                  <a:lnTo>
                    <a:pt x="10058" y="172440"/>
                  </a:lnTo>
                  <a:lnTo>
                    <a:pt x="49250" y="172440"/>
                  </a:lnTo>
                  <a:lnTo>
                    <a:pt x="52578" y="174104"/>
                  </a:lnTo>
                  <a:lnTo>
                    <a:pt x="54267" y="178765"/>
                  </a:lnTo>
                  <a:lnTo>
                    <a:pt x="54267" y="181089"/>
                  </a:lnTo>
                  <a:lnTo>
                    <a:pt x="55943" y="181089"/>
                  </a:lnTo>
                  <a:lnTo>
                    <a:pt x="55943" y="159118"/>
                  </a:lnTo>
                  <a:close/>
                </a:path>
                <a:path w="57150" h="298450">
                  <a:moveTo>
                    <a:pt x="55943" y="81216"/>
                  </a:moveTo>
                  <a:lnTo>
                    <a:pt x="42570" y="79552"/>
                  </a:lnTo>
                  <a:lnTo>
                    <a:pt x="42570" y="81216"/>
                  </a:lnTo>
                  <a:lnTo>
                    <a:pt x="49250" y="83553"/>
                  </a:lnTo>
                  <a:lnTo>
                    <a:pt x="51739" y="88214"/>
                  </a:lnTo>
                  <a:lnTo>
                    <a:pt x="51739" y="106184"/>
                  </a:lnTo>
                  <a:lnTo>
                    <a:pt x="49250" y="105524"/>
                  </a:lnTo>
                  <a:lnTo>
                    <a:pt x="43408" y="100533"/>
                  </a:lnTo>
                  <a:lnTo>
                    <a:pt x="43408" y="99860"/>
                  </a:lnTo>
                  <a:lnTo>
                    <a:pt x="39243" y="96862"/>
                  </a:lnTo>
                  <a:lnTo>
                    <a:pt x="35077" y="92214"/>
                  </a:lnTo>
                  <a:lnTo>
                    <a:pt x="29235" y="87553"/>
                  </a:lnTo>
                  <a:lnTo>
                    <a:pt x="26708" y="85217"/>
                  </a:lnTo>
                  <a:lnTo>
                    <a:pt x="21704" y="81889"/>
                  </a:lnTo>
                  <a:lnTo>
                    <a:pt x="20866" y="81216"/>
                  </a:lnTo>
                  <a:lnTo>
                    <a:pt x="14224" y="80225"/>
                  </a:lnTo>
                  <a:lnTo>
                    <a:pt x="10058" y="80225"/>
                  </a:lnTo>
                  <a:lnTo>
                    <a:pt x="5054" y="83553"/>
                  </a:lnTo>
                  <a:lnTo>
                    <a:pt x="1676" y="88214"/>
                  </a:lnTo>
                  <a:lnTo>
                    <a:pt x="838" y="94538"/>
                  </a:lnTo>
                  <a:lnTo>
                    <a:pt x="1676" y="98196"/>
                  </a:lnTo>
                  <a:lnTo>
                    <a:pt x="4203" y="103860"/>
                  </a:lnTo>
                  <a:lnTo>
                    <a:pt x="8369" y="106857"/>
                  </a:lnTo>
                  <a:lnTo>
                    <a:pt x="14224" y="108521"/>
                  </a:lnTo>
                  <a:lnTo>
                    <a:pt x="18376" y="106857"/>
                  </a:lnTo>
                  <a:lnTo>
                    <a:pt x="19227" y="104521"/>
                  </a:lnTo>
                  <a:lnTo>
                    <a:pt x="18376" y="102196"/>
                  </a:lnTo>
                  <a:lnTo>
                    <a:pt x="15862" y="101523"/>
                  </a:lnTo>
                  <a:lnTo>
                    <a:pt x="13373" y="102196"/>
                  </a:lnTo>
                  <a:lnTo>
                    <a:pt x="10058" y="103860"/>
                  </a:lnTo>
                  <a:lnTo>
                    <a:pt x="5054" y="100533"/>
                  </a:lnTo>
                  <a:lnTo>
                    <a:pt x="3365" y="95199"/>
                  </a:lnTo>
                  <a:lnTo>
                    <a:pt x="3365" y="92875"/>
                  </a:lnTo>
                  <a:lnTo>
                    <a:pt x="5842" y="87553"/>
                  </a:lnTo>
                  <a:lnTo>
                    <a:pt x="8369" y="86550"/>
                  </a:lnTo>
                  <a:lnTo>
                    <a:pt x="15062" y="85217"/>
                  </a:lnTo>
                  <a:lnTo>
                    <a:pt x="24231" y="87553"/>
                  </a:lnTo>
                  <a:lnTo>
                    <a:pt x="29235" y="90538"/>
                  </a:lnTo>
                  <a:lnTo>
                    <a:pt x="34239" y="95199"/>
                  </a:lnTo>
                  <a:lnTo>
                    <a:pt x="35077" y="95872"/>
                  </a:lnTo>
                  <a:lnTo>
                    <a:pt x="40093" y="100533"/>
                  </a:lnTo>
                  <a:lnTo>
                    <a:pt x="44246" y="104521"/>
                  </a:lnTo>
                  <a:lnTo>
                    <a:pt x="46736" y="106184"/>
                  </a:lnTo>
                  <a:lnTo>
                    <a:pt x="51739" y="109181"/>
                  </a:lnTo>
                  <a:lnTo>
                    <a:pt x="55943" y="109181"/>
                  </a:lnTo>
                  <a:lnTo>
                    <a:pt x="55943" y="81216"/>
                  </a:lnTo>
                  <a:close/>
                </a:path>
                <a:path w="57150" h="298450">
                  <a:moveTo>
                    <a:pt x="55943" y="0"/>
                  </a:moveTo>
                  <a:lnTo>
                    <a:pt x="54267" y="0"/>
                  </a:lnTo>
                  <a:lnTo>
                    <a:pt x="54267" y="660"/>
                  </a:lnTo>
                  <a:lnTo>
                    <a:pt x="53416" y="2324"/>
                  </a:lnTo>
                  <a:lnTo>
                    <a:pt x="50888" y="3657"/>
                  </a:lnTo>
                  <a:lnTo>
                    <a:pt x="33401" y="7785"/>
                  </a:lnTo>
                  <a:lnTo>
                    <a:pt x="33401" y="12306"/>
                  </a:lnTo>
                  <a:lnTo>
                    <a:pt x="33401" y="24968"/>
                  </a:lnTo>
                  <a:lnTo>
                    <a:pt x="7531" y="18643"/>
                  </a:lnTo>
                  <a:lnTo>
                    <a:pt x="33401" y="12306"/>
                  </a:lnTo>
                  <a:lnTo>
                    <a:pt x="33401" y="7785"/>
                  </a:lnTo>
                  <a:lnTo>
                    <a:pt x="0" y="15646"/>
                  </a:lnTo>
                  <a:lnTo>
                    <a:pt x="1676" y="20307"/>
                  </a:lnTo>
                  <a:lnTo>
                    <a:pt x="50888" y="31953"/>
                  </a:lnTo>
                  <a:lnTo>
                    <a:pt x="53416" y="32613"/>
                  </a:lnTo>
                  <a:lnTo>
                    <a:pt x="54267" y="34950"/>
                  </a:lnTo>
                  <a:lnTo>
                    <a:pt x="54267" y="35953"/>
                  </a:lnTo>
                  <a:lnTo>
                    <a:pt x="55943" y="35953"/>
                  </a:lnTo>
                  <a:lnTo>
                    <a:pt x="55943" y="24968"/>
                  </a:lnTo>
                  <a:lnTo>
                    <a:pt x="54267" y="24968"/>
                  </a:lnTo>
                  <a:lnTo>
                    <a:pt x="54267" y="25628"/>
                  </a:lnTo>
                  <a:lnTo>
                    <a:pt x="52578" y="27952"/>
                  </a:lnTo>
                  <a:lnTo>
                    <a:pt x="47574" y="27952"/>
                  </a:lnTo>
                  <a:lnTo>
                    <a:pt x="35877" y="25628"/>
                  </a:lnTo>
                  <a:lnTo>
                    <a:pt x="35877" y="12306"/>
                  </a:lnTo>
                  <a:lnTo>
                    <a:pt x="50101" y="9321"/>
                  </a:lnTo>
                  <a:lnTo>
                    <a:pt x="52578" y="8648"/>
                  </a:lnTo>
                  <a:lnTo>
                    <a:pt x="54267" y="11645"/>
                  </a:lnTo>
                  <a:lnTo>
                    <a:pt x="54267" y="12306"/>
                  </a:lnTo>
                  <a:lnTo>
                    <a:pt x="55943" y="12306"/>
                  </a:lnTo>
                  <a:lnTo>
                    <a:pt x="55943" y="0"/>
                  </a:lnTo>
                  <a:close/>
                </a:path>
                <a:path w="57150" h="298450">
                  <a:moveTo>
                    <a:pt x="56743" y="52260"/>
                  </a:moveTo>
                  <a:lnTo>
                    <a:pt x="54267" y="48260"/>
                  </a:lnTo>
                  <a:lnTo>
                    <a:pt x="54267" y="55257"/>
                  </a:lnTo>
                  <a:lnTo>
                    <a:pt x="52578" y="59245"/>
                  </a:lnTo>
                  <a:lnTo>
                    <a:pt x="45885" y="63246"/>
                  </a:lnTo>
                  <a:lnTo>
                    <a:pt x="41719" y="64579"/>
                  </a:lnTo>
                  <a:lnTo>
                    <a:pt x="35877" y="65570"/>
                  </a:lnTo>
                  <a:lnTo>
                    <a:pt x="26708" y="65570"/>
                  </a:lnTo>
                  <a:lnTo>
                    <a:pt x="20066" y="64579"/>
                  </a:lnTo>
                  <a:lnTo>
                    <a:pt x="15062" y="63906"/>
                  </a:lnTo>
                  <a:lnTo>
                    <a:pt x="10058" y="62242"/>
                  </a:lnTo>
                  <a:lnTo>
                    <a:pt x="5054" y="59245"/>
                  </a:lnTo>
                  <a:lnTo>
                    <a:pt x="3365" y="55257"/>
                  </a:lnTo>
                  <a:lnTo>
                    <a:pt x="5054" y="51600"/>
                  </a:lnTo>
                  <a:lnTo>
                    <a:pt x="10058" y="48260"/>
                  </a:lnTo>
                  <a:lnTo>
                    <a:pt x="10845" y="48260"/>
                  </a:lnTo>
                  <a:lnTo>
                    <a:pt x="15862" y="46939"/>
                  </a:lnTo>
                  <a:lnTo>
                    <a:pt x="21704" y="45935"/>
                  </a:lnTo>
                  <a:lnTo>
                    <a:pt x="30873" y="45935"/>
                  </a:lnTo>
                  <a:lnTo>
                    <a:pt x="37566" y="46939"/>
                  </a:lnTo>
                  <a:lnTo>
                    <a:pt x="47574" y="48260"/>
                  </a:lnTo>
                  <a:lnTo>
                    <a:pt x="52578" y="51600"/>
                  </a:lnTo>
                  <a:lnTo>
                    <a:pt x="54267" y="55257"/>
                  </a:lnTo>
                  <a:lnTo>
                    <a:pt x="54267" y="48260"/>
                  </a:lnTo>
                  <a:lnTo>
                    <a:pt x="49250" y="44272"/>
                  </a:lnTo>
                  <a:lnTo>
                    <a:pt x="45885" y="42938"/>
                  </a:lnTo>
                  <a:lnTo>
                    <a:pt x="40881" y="41275"/>
                  </a:lnTo>
                  <a:lnTo>
                    <a:pt x="35077" y="40614"/>
                  </a:lnTo>
                  <a:lnTo>
                    <a:pt x="24231" y="40614"/>
                  </a:lnTo>
                  <a:lnTo>
                    <a:pt x="838" y="55257"/>
                  </a:lnTo>
                  <a:lnTo>
                    <a:pt x="838" y="58585"/>
                  </a:lnTo>
                  <a:lnTo>
                    <a:pt x="4203" y="63246"/>
                  </a:lnTo>
                  <a:lnTo>
                    <a:pt x="8369" y="67246"/>
                  </a:lnTo>
                  <a:lnTo>
                    <a:pt x="10845" y="67906"/>
                  </a:lnTo>
                  <a:lnTo>
                    <a:pt x="16700" y="70231"/>
                  </a:lnTo>
                  <a:lnTo>
                    <a:pt x="21704" y="70904"/>
                  </a:lnTo>
                  <a:lnTo>
                    <a:pt x="33401" y="70904"/>
                  </a:lnTo>
                  <a:lnTo>
                    <a:pt x="56743" y="55257"/>
                  </a:lnTo>
                  <a:lnTo>
                    <a:pt x="56743" y="5226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5" name="object 105"/>
            <p:cNvSpPr/>
            <p:nvPr/>
          </p:nvSpPr>
          <p:spPr>
            <a:xfrm>
              <a:off x="1087322" y="1697718"/>
              <a:ext cx="62865" cy="233679"/>
            </a:xfrm>
            <a:custGeom>
              <a:avLst/>
              <a:gdLst/>
              <a:ahLst/>
              <a:cxnLst/>
              <a:rect l="l" t="t" r="r" b="b"/>
              <a:pathLst>
                <a:path w="62865" h="233680">
                  <a:moveTo>
                    <a:pt x="0" y="233599"/>
                  </a:moveTo>
                  <a:lnTo>
                    <a:pt x="62576" y="233599"/>
                  </a:lnTo>
                  <a:lnTo>
                    <a:pt x="62576" y="0"/>
                  </a:lnTo>
                  <a:lnTo>
                    <a:pt x="0" y="0"/>
                  </a:lnTo>
                  <a:lnTo>
                    <a:pt x="0" y="233599"/>
                  </a:lnTo>
                  <a:close/>
                </a:path>
              </a:pathLst>
            </a:custGeom>
            <a:ln w="3440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1147386" y="3338886"/>
              <a:ext cx="20955" cy="69215"/>
            </a:xfrm>
            <a:custGeom>
              <a:avLst/>
              <a:gdLst/>
              <a:ahLst/>
              <a:cxnLst/>
              <a:rect l="l" t="t" r="r" b="b"/>
              <a:pathLst>
                <a:path w="20955" h="69214">
                  <a:moveTo>
                    <a:pt x="12536" y="0"/>
                  </a:moveTo>
                  <a:lnTo>
                    <a:pt x="11694" y="0"/>
                  </a:lnTo>
                  <a:lnTo>
                    <a:pt x="8373" y="4693"/>
                  </a:lnTo>
                  <a:lnTo>
                    <a:pt x="2526" y="6258"/>
                  </a:lnTo>
                  <a:lnTo>
                    <a:pt x="0" y="6258"/>
                  </a:lnTo>
                  <a:lnTo>
                    <a:pt x="0" y="8588"/>
                  </a:lnTo>
                  <a:lnTo>
                    <a:pt x="5005" y="8588"/>
                  </a:lnTo>
                  <a:lnTo>
                    <a:pt x="7531" y="9387"/>
                  </a:lnTo>
                  <a:lnTo>
                    <a:pt x="8373" y="12517"/>
                  </a:lnTo>
                  <a:lnTo>
                    <a:pt x="8373" y="60155"/>
                  </a:lnTo>
                  <a:lnTo>
                    <a:pt x="6689" y="64848"/>
                  </a:lnTo>
                  <a:lnTo>
                    <a:pt x="2526" y="66413"/>
                  </a:lnTo>
                  <a:lnTo>
                    <a:pt x="0" y="66413"/>
                  </a:lnTo>
                  <a:lnTo>
                    <a:pt x="0" y="68777"/>
                  </a:lnTo>
                  <a:lnTo>
                    <a:pt x="20863" y="68777"/>
                  </a:lnTo>
                  <a:lnTo>
                    <a:pt x="20863" y="66413"/>
                  </a:lnTo>
                  <a:lnTo>
                    <a:pt x="18384" y="66413"/>
                  </a:lnTo>
                  <a:lnTo>
                    <a:pt x="14174" y="64848"/>
                  </a:lnTo>
                  <a:lnTo>
                    <a:pt x="12536" y="60155"/>
                  </a:lnTo>
                  <a:lnTo>
                    <a:pt x="1253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1119038" y="4373308"/>
              <a:ext cx="0" cy="1728470"/>
            </a:xfrm>
            <a:custGeom>
              <a:avLst/>
              <a:gdLst/>
              <a:ahLst/>
              <a:cxnLst/>
              <a:rect l="l" t="t" r="r" b="b"/>
              <a:pathLst>
                <a:path h="1728470">
                  <a:moveTo>
                    <a:pt x="0" y="0"/>
                  </a:moveTo>
                  <a:lnTo>
                    <a:pt x="0" y="1728328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1139901" y="4929555"/>
              <a:ext cx="62230" cy="69850"/>
            </a:xfrm>
            <a:custGeom>
              <a:avLst/>
              <a:gdLst/>
              <a:ahLst/>
              <a:cxnLst/>
              <a:rect l="l" t="t" r="r" b="b"/>
              <a:pathLst>
                <a:path w="62230" h="69850">
                  <a:moveTo>
                    <a:pt x="21653" y="66421"/>
                  </a:moveTo>
                  <a:lnTo>
                    <a:pt x="18326" y="66421"/>
                  </a:lnTo>
                  <a:lnTo>
                    <a:pt x="14173" y="64846"/>
                  </a:lnTo>
                  <a:lnTo>
                    <a:pt x="12484" y="60159"/>
                  </a:lnTo>
                  <a:lnTo>
                    <a:pt x="12484" y="0"/>
                  </a:lnTo>
                  <a:lnTo>
                    <a:pt x="11645" y="0"/>
                  </a:lnTo>
                  <a:lnTo>
                    <a:pt x="8318" y="4699"/>
                  </a:lnTo>
                  <a:lnTo>
                    <a:pt x="2476" y="6261"/>
                  </a:lnTo>
                  <a:lnTo>
                    <a:pt x="0" y="6261"/>
                  </a:lnTo>
                  <a:lnTo>
                    <a:pt x="0" y="8623"/>
                  </a:lnTo>
                  <a:lnTo>
                    <a:pt x="5003" y="8623"/>
                  </a:lnTo>
                  <a:lnTo>
                    <a:pt x="7480" y="9385"/>
                  </a:lnTo>
                  <a:lnTo>
                    <a:pt x="8318" y="12522"/>
                  </a:lnTo>
                  <a:lnTo>
                    <a:pt x="8318" y="60159"/>
                  </a:lnTo>
                  <a:lnTo>
                    <a:pt x="6642" y="64846"/>
                  </a:lnTo>
                  <a:lnTo>
                    <a:pt x="2476" y="66421"/>
                  </a:lnTo>
                  <a:lnTo>
                    <a:pt x="0" y="66421"/>
                  </a:lnTo>
                  <a:lnTo>
                    <a:pt x="0" y="68783"/>
                  </a:lnTo>
                  <a:lnTo>
                    <a:pt x="21653" y="68783"/>
                  </a:lnTo>
                  <a:lnTo>
                    <a:pt x="21653" y="66421"/>
                  </a:lnTo>
                  <a:close/>
                </a:path>
                <a:path w="62230" h="69850">
                  <a:moveTo>
                    <a:pt x="61696" y="48437"/>
                  </a:moveTo>
                  <a:lnTo>
                    <a:pt x="60058" y="40652"/>
                  </a:lnTo>
                  <a:lnTo>
                    <a:pt x="56692" y="36715"/>
                  </a:lnTo>
                  <a:lnTo>
                    <a:pt x="50888" y="32054"/>
                  </a:lnTo>
                  <a:lnTo>
                    <a:pt x="53365" y="31267"/>
                  </a:lnTo>
                  <a:lnTo>
                    <a:pt x="57531" y="25806"/>
                  </a:lnTo>
                  <a:lnTo>
                    <a:pt x="58369" y="24231"/>
                  </a:lnTo>
                  <a:lnTo>
                    <a:pt x="60058" y="16408"/>
                  </a:lnTo>
                  <a:lnTo>
                    <a:pt x="60058" y="12522"/>
                  </a:lnTo>
                  <a:lnTo>
                    <a:pt x="56692" y="5499"/>
                  </a:lnTo>
                  <a:lnTo>
                    <a:pt x="53365" y="2362"/>
                  </a:lnTo>
                  <a:lnTo>
                    <a:pt x="46685" y="800"/>
                  </a:lnTo>
                  <a:lnTo>
                    <a:pt x="44196" y="800"/>
                  </a:lnTo>
                  <a:lnTo>
                    <a:pt x="38354" y="3924"/>
                  </a:lnTo>
                  <a:lnTo>
                    <a:pt x="36664" y="6261"/>
                  </a:lnTo>
                  <a:lnTo>
                    <a:pt x="34188" y="14084"/>
                  </a:lnTo>
                  <a:lnTo>
                    <a:pt x="35877" y="18783"/>
                  </a:lnTo>
                  <a:lnTo>
                    <a:pt x="37515" y="19545"/>
                  </a:lnTo>
                  <a:lnTo>
                    <a:pt x="39192" y="18783"/>
                  </a:lnTo>
                  <a:lnTo>
                    <a:pt x="40043" y="15646"/>
                  </a:lnTo>
                  <a:lnTo>
                    <a:pt x="39192" y="13284"/>
                  </a:lnTo>
                  <a:lnTo>
                    <a:pt x="39192" y="9385"/>
                  </a:lnTo>
                  <a:lnTo>
                    <a:pt x="41668" y="4699"/>
                  </a:lnTo>
                  <a:lnTo>
                    <a:pt x="45885" y="3136"/>
                  </a:lnTo>
                  <a:lnTo>
                    <a:pt x="47523" y="3924"/>
                  </a:lnTo>
                  <a:lnTo>
                    <a:pt x="52527" y="7061"/>
                  </a:lnTo>
                  <a:lnTo>
                    <a:pt x="53365" y="8623"/>
                  </a:lnTo>
                  <a:lnTo>
                    <a:pt x="55054" y="17208"/>
                  </a:lnTo>
                  <a:lnTo>
                    <a:pt x="55054" y="20345"/>
                  </a:lnTo>
                  <a:lnTo>
                    <a:pt x="52527" y="27368"/>
                  </a:lnTo>
                  <a:lnTo>
                    <a:pt x="50050" y="29692"/>
                  </a:lnTo>
                  <a:lnTo>
                    <a:pt x="43357" y="31267"/>
                  </a:lnTo>
                  <a:lnTo>
                    <a:pt x="43357" y="34391"/>
                  </a:lnTo>
                  <a:lnTo>
                    <a:pt x="49199" y="35153"/>
                  </a:lnTo>
                  <a:lnTo>
                    <a:pt x="54216" y="38290"/>
                  </a:lnTo>
                  <a:lnTo>
                    <a:pt x="55054" y="41414"/>
                  </a:lnTo>
                  <a:lnTo>
                    <a:pt x="56692" y="49999"/>
                  </a:lnTo>
                  <a:lnTo>
                    <a:pt x="56692" y="55499"/>
                  </a:lnTo>
                  <a:lnTo>
                    <a:pt x="54216" y="62522"/>
                  </a:lnTo>
                  <a:lnTo>
                    <a:pt x="52527" y="64084"/>
                  </a:lnTo>
                  <a:lnTo>
                    <a:pt x="45885" y="66421"/>
                  </a:lnTo>
                  <a:lnTo>
                    <a:pt x="41668" y="64846"/>
                  </a:lnTo>
                  <a:lnTo>
                    <a:pt x="39192" y="60960"/>
                  </a:lnTo>
                  <a:lnTo>
                    <a:pt x="39192" y="58623"/>
                  </a:lnTo>
                  <a:lnTo>
                    <a:pt x="40043" y="55499"/>
                  </a:lnTo>
                  <a:lnTo>
                    <a:pt x="39192" y="52362"/>
                  </a:lnTo>
                  <a:lnTo>
                    <a:pt x="36664" y="50800"/>
                  </a:lnTo>
                  <a:lnTo>
                    <a:pt x="34188" y="52362"/>
                  </a:lnTo>
                  <a:lnTo>
                    <a:pt x="33350" y="56261"/>
                  </a:lnTo>
                  <a:lnTo>
                    <a:pt x="33350" y="58623"/>
                  </a:lnTo>
                  <a:lnTo>
                    <a:pt x="37515" y="65646"/>
                  </a:lnTo>
                  <a:lnTo>
                    <a:pt x="40043" y="67983"/>
                  </a:lnTo>
                  <a:lnTo>
                    <a:pt x="46685" y="69545"/>
                  </a:lnTo>
                  <a:lnTo>
                    <a:pt x="53365" y="67983"/>
                  </a:lnTo>
                  <a:lnTo>
                    <a:pt x="57531" y="63284"/>
                  </a:lnTo>
                  <a:lnTo>
                    <a:pt x="60896" y="58623"/>
                  </a:lnTo>
                  <a:lnTo>
                    <a:pt x="61696" y="50800"/>
                  </a:lnTo>
                  <a:lnTo>
                    <a:pt x="61696" y="4843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1355131" y="1572118"/>
              <a:ext cx="0" cy="2426335"/>
            </a:xfrm>
            <a:custGeom>
              <a:avLst/>
              <a:gdLst/>
              <a:ahLst/>
              <a:cxnLst/>
              <a:rect l="l" t="t" r="r" b="b"/>
              <a:pathLst>
                <a:path h="2426335">
                  <a:moveTo>
                    <a:pt x="0" y="2426177"/>
                  </a:moveTo>
                  <a:lnTo>
                    <a:pt x="0" y="0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1234160" y="1647697"/>
              <a:ext cx="57150" cy="298450"/>
            </a:xfrm>
            <a:custGeom>
              <a:avLst/>
              <a:gdLst/>
              <a:ahLst/>
              <a:cxnLst/>
              <a:rect l="l" t="t" r="r" b="b"/>
              <a:pathLst>
                <a:path w="57150" h="298450">
                  <a:moveTo>
                    <a:pt x="55892" y="273977"/>
                  </a:moveTo>
                  <a:lnTo>
                    <a:pt x="54216" y="273977"/>
                  </a:lnTo>
                  <a:lnTo>
                    <a:pt x="54216" y="281292"/>
                  </a:lnTo>
                  <a:lnTo>
                    <a:pt x="53416" y="282625"/>
                  </a:lnTo>
                  <a:lnTo>
                    <a:pt x="51727" y="283629"/>
                  </a:lnTo>
                  <a:lnTo>
                    <a:pt x="5842" y="283629"/>
                  </a:lnTo>
                  <a:lnTo>
                    <a:pt x="4152" y="282625"/>
                  </a:lnTo>
                  <a:lnTo>
                    <a:pt x="3314" y="281292"/>
                  </a:lnTo>
                  <a:lnTo>
                    <a:pt x="3314" y="273977"/>
                  </a:lnTo>
                  <a:lnTo>
                    <a:pt x="1676" y="273977"/>
                  </a:lnTo>
                  <a:lnTo>
                    <a:pt x="1676" y="298272"/>
                  </a:lnTo>
                  <a:lnTo>
                    <a:pt x="3314" y="298272"/>
                  </a:lnTo>
                  <a:lnTo>
                    <a:pt x="3314" y="291287"/>
                  </a:lnTo>
                  <a:lnTo>
                    <a:pt x="4152" y="288950"/>
                  </a:lnTo>
                  <a:lnTo>
                    <a:pt x="5842" y="288290"/>
                  </a:lnTo>
                  <a:lnTo>
                    <a:pt x="51727" y="288290"/>
                  </a:lnTo>
                  <a:lnTo>
                    <a:pt x="53416" y="288950"/>
                  </a:lnTo>
                  <a:lnTo>
                    <a:pt x="54216" y="291287"/>
                  </a:lnTo>
                  <a:lnTo>
                    <a:pt x="54216" y="298272"/>
                  </a:lnTo>
                  <a:lnTo>
                    <a:pt x="55892" y="298272"/>
                  </a:lnTo>
                  <a:lnTo>
                    <a:pt x="55892" y="273977"/>
                  </a:lnTo>
                  <a:close/>
                </a:path>
                <a:path w="57150" h="298450">
                  <a:moveTo>
                    <a:pt x="55892" y="250672"/>
                  </a:moveTo>
                  <a:lnTo>
                    <a:pt x="54216" y="250672"/>
                  </a:lnTo>
                  <a:lnTo>
                    <a:pt x="54216" y="252996"/>
                  </a:lnTo>
                  <a:lnTo>
                    <a:pt x="53416" y="254660"/>
                  </a:lnTo>
                  <a:lnTo>
                    <a:pt x="51727" y="255333"/>
                  </a:lnTo>
                  <a:lnTo>
                    <a:pt x="28384" y="255333"/>
                  </a:lnTo>
                  <a:lnTo>
                    <a:pt x="28384" y="245338"/>
                  </a:lnTo>
                  <a:lnTo>
                    <a:pt x="30022" y="241350"/>
                  </a:lnTo>
                  <a:lnTo>
                    <a:pt x="35877" y="239687"/>
                  </a:lnTo>
                  <a:lnTo>
                    <a:pt x="37553" y="239687"/>
                  </a:lnTo>
                  <a:lnTo>
                    <a:pt x="37553" y="238023"/>
                  </a:lnTo>
                  <a:lnTo>
                    <a:pt x="19177" y="238023"/>
                  </a:lnTo>
                  <a:lnTo>
                    <a:pt x="19177" y="239687"/>
                  </a:lnTo>
                  <a:lnTo>
                    <a:pt x="20853" y="239687"/>
                  </a:lnTo>
                  <a:lnTo>
                    <a:pt x="25019" y="241350"/>
                  </a:lnTo>
                  <a:lnTo>
                    <a:pt x="26708" y="245338"/>
                  </a:lnTo>
                  <a:lnTo>
                    <a:pt x="26708" y="255333"/>
                  </a:lnTo>
                  <a:lnTo>
                    <a:pt x="5842" y="255333"/>
                  </a:lnTo>
                  <a:lnTo>
                    <a:pt x="4152" y="254660"/>
                  </a:lnTo>
                  <a:lnTo>
                    <a:pt x="3314" y="252996"/>
                  </a:lnTo>
                  <a:lnTo>
                    <a:pt x="3314" y="243014"/>
                  </a:lnTo>
                  <a:lnTo>
                    <a:pt x="5842" y="237350"/>
                  </a:lnTo>
                  <a:lnTo>
                    <a:pt x="8318" y="235026"/>
                  </a:lnTo>
                  <a:lnTo>
                    <a:pt x="13322" y="231025"/>
                  </a:lnTo>
                  <a:lnTo>
                    <a:pt x="13322" y="229692"/>
                  </a:lnTo>
                  <a:lnTo>
                    <a:pt x="1676" y="233362"/>
                  </a:lnTo>
                  <a:lnTo>
                    <a:pt x="1676" y="264655"/>
                  </a:lnTo>
                  <a:lnTo>
                    <a:pt x="3314" y="264655"/>
                  </a:lnTo>
                  <a:lnTo>
                    <a:pt x="3314" y="263321"/>
                  </a:lnTo>
                  <a:lnTo>
                    <a:pt x="4152" y="260985"/>
                  </a:lnTo>
                  <a:lnTo>
                    <a:pt x="5842" y="259994"/>
                  </a:lnTo>
                  <a:lnTo>
                    <a:pt x="51727" y="259994"/>
                  </a:lnTo>
                  <a:lnTo>
                    <a:pt x="53416" y="260985"/>
                  </a:lnTo>
                  <a:lnTo>
                    <a:pt x="54216" y="263321"/>
                  </a:lnTo>
                  <a:lnTo>
                    <a:pt x="54216" y="264655"/>
                  </a:lnTo>
                  <a:lnTo>
                    <a:pt x="55892" y="264655"/>
                  </a:lnTo>
                  <a:lnTo>
                    <a:pt x="55892" y="250672"/>
                  </a:lnTo>
                  <a:close/>
                </a:path>
                <a:path w="57150" h="298450">
                  <a:moveTo>
                    <a:pt x="55892" y="197408"/>
                  </a:moveTo>
                  <a:lnTo>
                    <a:pt x="54216" y="197408"/>
                  </a:lnTo>
                  <a:lnTo>
                    <a:pt x="54216" y="200736"/>
                  </a:lnTo>
                  <a:lnTo>
                    <a:pt x="53416" y="205397"/>
                  </a:lnTo>
                  <a:lnTo>
                    <a:pt x="49199" y="206057"/>
                  </a:lnTo>
                  <a:lnTo>
                    <a:pt x="838" y="206057"/>
                  </a:lnTo>
                  <a:lnTo>
                    <a:pt x="838" y="207721"/>
                  </a:lnTo>
                  <a:lnTo>
                    <a:pt x="4152" y="210718"/>
                  </a:lnTo>
                  <a:lnTo>
                    <a:pt x="5842" y="217043"/>
                  </a:lnTo>
                  <a:lnTo>
                    <a:pt x="5842" y="219379"/>
                  </a:lnTo>
                  <a:lnTo>
                    <a:pt x="7531" y="219379"/>
                  </a:lnTo>
                  <a:lnTo>
                    <a:pt x="7531" y="214045"/>
                  </a:lnTo>
                  <a:lnTo>
                    <a:pt x="8318" y="211721"/>
                  </a:lnTo>
                  <a:lnTo>
                    <a:pt x="49199" y="211721"/>
                  </a:lnTo>
                  <a:lnTo>
                    <a:pt x="53416" y="212382"/>
                  </a:lnTo>
                  <a:lnTo>
                    <a:pt x="54216" y="217043"/>
                  </a:lnTo>
                  <a:lnTo>
                    <a:pt x="54216" y="219379"/>
                  </a:lnTo>
                  <a:lnTo>
                    <a:pt x="55892" y="219379"/>
                  </a:lnTo>
                  <a:lnTo>
                    <a:pt x="55892" y="197408"/>
                  </a:lnTo>
                  <a:close/>
                </a:path>
                <a:path w="57150" h="298450">
                  <a:moveTo>
                    <a:pt x="55892" y="81216"/>
                  </a:moveTo>
                  <a:lnTo>
                    <a:pt x="42557" y="79552"/>
                  </a:lnTo>
                  <a:lnTo>
                    <a:pt x="42557" y="81216"/>
                  </a:lnTo>
                  <a:lnTo>
                    <a:pt x="49199" y="83553"/>
                  </a:lnTo>
                  <a:lnTo>
                    <a:pt x="51727" y="88214"/>
                  </a:lnTo>
                  <a:lnTo>
                    <a:pt x="51727" y="106184"/>
                  </a:lnTo>
                  <a:lnTo>
                    <a:pt x="50050" y="105524"/>
                  </a:lnTo>
                  <a:lnTo>
                    <a:pt x="43408" y="99860"/>
                  </a:lnTo>
                  <a:lnTo>
                    <a:pt x="39192" y="96862"/>
                  </a:lnTo>
                  <a:lnTo>
                    <a:pt x="35026" y="92214"/>
                  </a:lnTo>
                  <a:lnTo>
                    <a:pt x="29184" y="87553"/>
                  </a:lnTo>
                  <a:lnTo>
                    <a:pt x="27546" y="85217"/>
                  </a:lnTo>
                  <a:lnTo>
                    <a:pt x="21704" y="81889"/>
                  </a:lnTo>
                  <a:lnTo>
                    <a:pt x="20853" y="81216"/>
                  </a:lnTo>
                  <a:lnTo>
                    <a:pt x="14173" y="80225"/>
                  </a:lnTo>
                  <a:lnTo>
                    <a:pt x="10007" y="80225"/>
                  </a:lnTo>
                  <a:lnTo>
                    <a:pt x="5003" y="83553"/>
                  </a:lnTo>
                  <a:lnTo>
                    <a:pt x="1676" y="88214"/>
                  </a:lnTo>
                  <a:lnTo>
                    <a:pt x="838" y="94538"/>
                  </a:lnTo>
                  <a:lnTo>
                    <a:pt x="1676" y="98196"/>
                  </a:lnTo>
                  <a:lnTo>
                    <a:pt x="4152" y="103860"/>
                  </a:lnTo>
                  <a:lnTo>
                    <a:pt x="8318" y="106857"/>
                  </a:lnTo>
                  <a:lnTo>
                    <a:pt x="15011" y="108521"/>
                  </a:lnTo>
                  <a:lnTo>
                    <a:pt x="18376" y="106857"/>
                  </a:lnTo>
                  <a:lnTo>
                    <a:pt x="19177" y="104521"/>
                  </a:lnTo>
                  <a:lnTo>
                    <a:pt x="18376" y="102196"/>
                  </a:lnTo>
                  <a:lnTo>
                    <a:pt x="16700" y="101523"/>
                  </a:lnTo>
                  <a:lnTo>
                    <a:pt x="13322" y="102196"/>
                  </a:lnTo>
                  <a:lnTo>
                    <a:pt x="10845" y="103860"/>
                  </a:lnTo>
                  <a:lnTo>
                    <a:pt x="5003" y="100533"/>
                  </a:lnTo>
                  <a:lnTo>
                    <a:pt x="3314" y="95199"/>
                  </a:lnTo>
                  <a:lnTo>
                    <a:pt x="3314" y="92875"/>
                  </a:lnTo>
                  <a:lnTo>
                    <a:pt x="5842" y="87553"/>
                  </a:lnTo>
                  <a:lnTo>
                    <a:pt x="8318" y="86550"/>
                  </a:lnTo>
                  <a:lnTo>
                    <a:pt x="15011" y="85217"/>
                  </a:lnTo>
                  <a:lnTo>
                    <a:pt x="24180" y="87553"/>
                  </a:lnTo>
                  <a:lnTo>
                    <a:pt x="29184" y="90538"/>
                  </a:lnTo>
                  <a:lnTo>
                    <a:pt x="34188" y="95199"/>
                  </a:lnTo>
                  <a:lnTo>
                    <a:pt x="35026" y="95872"/>
                  </a:lnTo>
                  <a:lnTo>
                    <a:pt x="40043" y="100533"/>
                  </a:lnTo>
                  <a:lnTo>
                    <a:pt x="45046" y="104521"/>
                  </a:lnTo>
                  <a:lnTo>
                    <a:pt x="47574" y="106184"/>
                  </a:lnTo>
                  <a:lnTo>
                    <a:pt x="51727" y="109181"/>
                  </a:lnTo>
                  <a:lnTo>
                    <a:pt x="55892" y="109181"/>
                  </a:lnTo>
                  <a:lnTo>
                    <a:pt x="55892" y="81216"/>
                  </a:lnTo>
                  <a:close/>
                </a:path>
                <a:path w="57150" h="298450">
                  <a:moveTo>
                    <a:pt x="55892" y="0"/>
                  </a:moveTo>
                  <a:lnTo>
                    <a:pt x="54216" y="0"/>
                  </a:lnTo>
                  <a:lnTo>
                    <a:pt x="54216" y="660"/>
                  </a:lnTo>
                  <a:lnTo>
                    <a:pt x="53416" y="2324"/>
                  </a:lnTo>
                  <a:lnTo>
                    <a:pt x="50888" y="3657"/>
                  </a:lnTo>
                  <a:lnTo>
                    <a:pt x="34188" y="7594"/>
                  </a:lnTo>
                  <a:lnTo>
                    <a:pt x="34188" y="12306"/>
                  </a:lnTo>
                  <a:lnTo>
                    <a:pt x="34188" y="24968"/>
                  </a:lnTo>
                  <a:lnTo>
                    <a:pt x="7531" y="18643"/>
                  </a:lnTo>
                  <a:lnTo>
                    <a:pt x="34188" y="12306"/>
                  </a:lnTo>
                  <a:lnTo>
                    <a:pt x="34188" y="7594"/>
                  </a:lnTo>
                  <a:lnTo>
                    <a:pt x="0" y="15646"/>
                  </a:lnTo>
                  <a:lnTo>
                    <a:pt x="1676" y="20307"/>
                  </a:lnTo>
                  <a:lnTo>
                    <a:pt x="50888" y="31953"/>
                  </a:lnTo>
                  <a:lnTo>
                    <a:pt x="53416" y="32613"/>
                  </a:lnTo>
                  <a:lnTo>
                    <a:pt x="54216" y="34950"/>
                  </a:lnTo>
                  <a:lnTo>
                    <a:pt x="54216" y="35953"/>
                  </a:lnTo>
                  <a:lnTo>
                    <a:pt x="55892" y="35953"/>
                  </a:lnTo>
                  <a:lnTo>
                    <a:pt x="55892" y="24968"/>
                  </a:lnTo>
                  <a:lnTo>
                    <a:pt x="54216" y="24968"/>
                  </a:lnTo>
                  <a:lnTo>
                    <a:pt x="54216" y="25628"/>
                  </a:lnTo>
                  <a:lnTo>
                    <a:pt x="52578" y="27952"/>
                  </a:lnTo>
                  <a:lnTo>
                    <a:pt x="47574" y="27952"/>
                  </a:lnTo>
                  <a:lnTo>
                    <a:pt x="35877" y="25628"/>
                  </a:lnTo>
                  <a:lnTo>
                    <a:pt x="35877" y="12306"/>
                  </a:lnTo>
                  <a:lnTo>
                    <a:pt x="53416" y="8648"/>
                  </a:lnTo>
                  <a:lnTo>
                    <a:pt x="54216" y="11645"/>
                  </a:lnTo>
                  <a:lnTo>
                    <a:pt x="54216" y="12306"/>
                  </a:lnTo>
                  <a:lnTo>
                    <a:pt x="55892" y="12306"/>
                  </a:lnTo>
                  <a:lnTo>
                    <a:pt x="55892" y="0"/>
                  </a:lnTo>
                  <a:close/>
                </a:path>
                <a:path w="57150" h="298450">
                  <a:moveTo>
                    <a:pt x="56743" y="167779"/>
                  </a:moveTo>
                  <a:lnTo>
                    <a:pt x="54216" y="163118"/>
                  </a:lnTo>
                  <a:lnTo>
                    <a:pt x="49199" y="160121"/>
                  </a:lnTo>
                  <a:lnTo>
                    <a:pt x="46723" y="158457"/>
                  </a:lnTo>
                  <a:lnTo>
                    <a:pt x="41719" y="156794"/>
                  </a:lnTo>
                  <a:lnTo>
                    <a:pt x="35877" y="156121"/>
                  </a:lnTo>
                  <a:lnTo>
                    <a:pt x="28384" y="155460"/>
                  </a:lnTo>
                  <a:lnTo>
                    <a:pt x="24180" y="155460"/>
                  </a:lnTo>
                  <a:lnTo>
                    <a:pt x="18376" y="156121"/>
                  </a:lnTo>
                  <a:lnTo>
                    <a:pt x="12534" y="157784"/>
                  </a:lnTo>
                  <a:lnTo>
                    <a:pt x="8318" y="160121"/>
                  </a:lnTo>
                  <a:lnTo>
                    <a:pt x="5003" y="161785"/>
                  </a:lnTo>
                  <a:lnTo>
                    <a:pt x="1676" y="166446"/>
                  </a:lnTo>
                  <a:lnTo>
                    <a:pt x="838" y="171107"/>
                  </a:lnTo>
                  <a:lnTo>
                    <a:pt x="1676" y="174104"/>
                  </a:lnTo>
                  <a:lnTo>
                    <a:pt x="22542" y="185750"/>
                  </a:lnTo>
                  <a:lnTo>
                    <a:pt x="28384" y="186753"/>
                  </a:lnTo>
                  <a:lnTo>
                    <a:pt x="34188" y="186753"/>
                  </a:lnTo>
                  <a:lnTo>
                    <a:pt x="40043" y="185089"/>
                  </a:lnTo>
                  <a:lnTo>
                    <a:pt x="45046" y="184416"/>
                  </a:lnTo>
                  <a:lnTo>
                    <a:pt x="49199" y="182092"/>
                  </a:lnTo>
                  <a:lnTo>
                    <a:pt x="52578" y="179425"/>
                  </a:lnTo>
                  <a:lnTo>
                    <a:pt x="55892" y="175768"/>
                  </a:lnTo>
                  <a:lnTo>
                    <a:pt x="54216" y="171107"/>
                  </a:lnTo>
                  <a:lnTo>
                    <a:pt x="52578" y="174104"/>
                  </a:lnTo>
                  <a:lnTo>
                    <a:pt x="47574" y="178092"/>
                  </a:lnTo>
                  <a:lnTo>
                    <a:pt x="46723" y="178092"/>
                  </a:lnTo>
                  <a:lnTo>
                    <a:pt x="41719" y="179425"/>
                  </a:lnTo>
                  <a:lnTo>
                    <a:pt x="35877" y="180428"/>
                  </a:lnTo>
                  <a:lnTo>
                    <a:pt x="20853" y="180428"/>
                  </a:lnTo>
                  <a:lnTo>
                    <a:pt x="15011" y="179425"/>
                  </a:lnTo>
                  <a:lnTo>
                    <a:pt x="10007" y="178092"/>
                  </a:lnTo>
                  <a:lnTo>
                    <a:pt x="5003" y="174764"/>
                  </a:lnTo>
                  <a:lnTo>
                    <a:pt x="3314" y="171107"/>
                  </a:lnTo>
                  <a:lnTo>
                    <a:pt x="5003" y="166446"/>
                  </a:lnTo>
                  <a:lnTo>
                    <a:pt x="10007" y="164109"/>
                  </a:lnTo>
                  <a:lnTo>
                    <a:pt x="10845" y="163118"/>
                  </a:lnTo>
                  <a:lnTo>
                    <a:pt x="15849" y="162445"/>
                  </a:lnTo>
                  <a:lnTo>
                    <a:pt x="21704" y="161785"/>
                  </a:lnTo>
                  <a:lnTo>
                    <a:pt x="28384" y="160782"/>
                  </a:lnTo>
                  <a:lnTo>
                    <a:pt x="30873" y="161785"/>
                  </a:lnTo>
                  <a:lnTo>
                    <a:pt x="37553" y="161785"/>
                  </a:lnTo>
                  <a:lnTo>
                    <a:pt x="43408" y="162445"/>
                  </a:lnTo>
                  <a:lnTo>
                    <a:pt x="47574" y="164109"/>
                  </a:lnTo>
                  <a:lnTo>
                    <a:pt x="52578" y="166446"/>
                  </a:lnTo>
                  <a:lnTo>
                    <a:pt x="55892" y="175768"/>
                  </a:lnTo>
                  <a:lnTo>
                    <a:pt x="56743" y="171107"/>
                  </a:lnTo>
                  <a:lnTo>
                    <a:pt x="56743" y="167779"/>
                  </a:lnTo>
                  <a:close/>
                </a:path>
                <a:path w="57150" h="298450">
                  <a:moveTo>
                    <a:pt x="56743" y="52260"/>
                  </a:moveTo>
                  <a:lnTo>
                    <a:pt x="54216" y="48260"/>
                  </a:lnTo>
                  <a:lnTo>
                    <a:pt x="54216" y="55257"/>
                  </a:lnTo>
                  <a:lnTo>
                    <a:pt x="52578" y="59245"/>
                  </a:lnTo>
                  <a:lnTo>
                    <a:pt x="47574" y="62242"/>
                  </a:lnTo>
                  <a:lnTo>
                    <a:pt x="46723" y="63246"/>
                  </a:lnTo>
                  <a:lnTo>
                    <a:pt x="41719" y="64579"/>
                  </a:lnTo>
                  <a:lnTo>
                    <a:pt x="35877" y="65570"/>
                  </a:lnTo>
                  <a:lnTo>
                    <a:pt x="26708" y="65570"/>
                  </a:lnTo>
                  <a:lnTo>
                    <a:pt x="20853" y="64579"/>
                  </a:lnTo>
                  <a:lnTo>
                    <a:pt x="15011" y="63906"/>
                  </a:lnTo>
                  <a:lnTo>
                    <a:pt x="10007" y="62242"/>
                  </a:lnTo>
                  <a:lnTo>
                    <a:pt x="5003" y="59245"/>
                  </a:lnTo>
                  <a:lnTo>
                    <a:pt x="3314" y="55257"/>
                  </a:lnTo>
                  <a:lnTo>
                    <a:pt x="5003" y="51600"/>
                  </a:lnTo>
                  <a:lnTo>
                    <a:pt x="10007" y="48260"/>
                  </a:lnTo>
                  <a:lnTo>
                    <a:pt x="10845" y="48260"/>
                  </a:lnTo>
                  <a:lnTo>
                    <a:pt x="15849" y="46939"/>
                  </a:lnTo>
                  <a:lnTo>
                    <a:pt x="21704" y="45935"/>
                  </a:lnTo>
                  <a:lnTo>
                    <a:pt x="30873" y="45935"/>
                  </a:lnTo>
                  <a:lnTo>
                    <a:pt x="37553" y="46939"/>
                  </a:lnTo>
                  <a:lnTo>
                    <a:pt x="43408" y="47599"/>
                  </a:lnTo>
                  <a:lnTo>
                    <a:pt x="47574" y="48260"/>
                  </a:lnTo>
                  <a:lnTo>
                    <a:pt x="52578" y="51600"/>
                  </a:lnTo>
                  <a:lnTo>
                    <a:pt x="54216" y="55257"/>
                  </a:lnTo>
                  <a:lnTo>
                    <a:pt x="54216" y="48260"/>
                  </a:lnTo>
                  <a:lnTo>
                    <a:pt x="49199" y="44272"/>
                  </a:lnTo>
                  <a:lnTo>
                    <a:pt x="46723" y="42938"/>
                  </a:lnTo>
                  <a:lnTo>
                    <a:pt x="41719" y="41275"/>
                  </a:lnTo>
                  <a:lnTo>
                    <a:pt x="35877" y="40614"/>
                  </a:lnTo>
                  <a:lnTo>
                    <a:pt x="24180" y="40614"/>
                  </a:lnTo>
                  <a:lnTo>
                    <a:pt x="838" y="55257"/>
                  </a:lnTo>
                  <a:lnTo>
                    <a:pt x="1676" y="58585"/>
                  </a:lnTo>
                  <a:lnTo>
                    <a:pt x="4152" y="63246"/>
                  </a:lnTo>
                  <a:lnTo>
                    <a:pt x="8318" y="67246"/>
                  </a:lnTo>
                  <a:lnTo>
                    <a:pt x="11684" y="67906"/>
                  </a:lnTo>
                  <a:lnTo>
                    <a:pt x="16700" y="70231"/>
                  </a:lnTo>
                  <a:lnTo>
                    <a:pt x="22542" y="70904"/>
                  </a:lnTo>
                  <a:lnTo>
                    <a:pt x="34188" y="70904"/>
                  </a:lnTo>
                  <a:lnTo>
                    <a:pt x="56743" y="55257"/>
                  </a:lnTo>
                  <a:lnTo>
                    <a:pt x="56743" y="5226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1324257" y="1697718"/>
              <a:ext cx="62230" cy="233679"/>
            </a:xfrm>
            <a:custGeom>
              <a:avLst/>
              <a:gdLst/>
              <a:ahLst/>
              <a:cxnLst/>
              <a:rect l="l" t="t" r="r" b="b"/>
              <a:pathLst>
                <a:path w="62230" h="233680">
                  <a:moveTo>
                    <a:pt x="0" y="233599"/>
                  </a:moveTo>
                  <a:lnTo>
                    <a:pt x="61743" y="233599"/>
                  </a:lnTo>
                  <a:lnTo>
                    <a:pt x="61743" y="0"/>
                  </a:lnTo>
                  <a:lnTo>
                    <a:pt x="0" y="0"/>
                  </a:lnTo>
                  <a:lnTo>
                    <a:pt x="0" y="233599"/>
                  </a:lnTo>
                  <a:close/>
                </a:path>
              </a:pathLst>
            </a:custGeom>
            <a:ln w="3442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2" name="object 11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83526" y="3338886"/>
              <a:ext cx="64227" cy="68777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1355131" y="4373308"/>
              <a:ext cx="0" cy="1728470"/>
            </a:xfrm>
            <a:custGeom>
              <a:avLst/>
              <a:gdLst/>
              <a:ahLst/>
              <a:cxnLst/>
              <a:rect l="l" t="t" r="r" b="b"/>
              <a:pathLst>
                <a:path h="1728470">
                  <a:moveTo>
                    <a:pt x="0" y="0"/>
                  </a:moveTo>
                  <a:lnTo>
                    <a:pt x="0" y="1728328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4" name="object 11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375995" y="4930350"/>
              <a:ext cx="67595" cy="68743"/>
            </a:xfrm>
            <a:prstGeom prst="rect">
              <a:avLst/>
            </a:prstGeom>
          </p:spPr>
        </p:pic>
        <p:sp>
          <p:nvSpPr>
            <p:cNvPr id="115" name="object 115"/>
            <p:cNvSpPr/>
            <p:nvPr/>
          </p:nvSpPr>
          <p:spPr>
            <a:xfrm>
              <a:off x="1577940" y="4373308"/>
              <a:ext cx="118745" cy="589280"/>
            </a:xfrm>
            <a:custGeom>
              <a:avLst/>
              <a:gdLst/>
              <a:ahLst/>
              <a:cxnLst/>
              <a:rect l="l" t="t" r="r" b="b"/>
              <a:pathLst>
                <a:path w="118744" h="589279">
                  <a:moveTo>
                    <a:pt x="90938" y="0"/>
                  </a:moveTo>
                  <a:lnTo>
                    <a:pt x="90938" y="143746"/>
                  </a:lnTo>
                </a:path>
                <a:path w="118744" h="589279">
                  <a:moveTo>
                    <a:pt x="118444" y="168747"/>
                  </a:moveTo>
                  <a:lnTo>
                    <a:pt x="110117" y="150770"/>
                  </a:lnTo>
                  <a:lnTo>
                    <a:pt x="90938" y="143746"/>
                  </a:lnTo>
                  <a:lnTo>
                    <a:pt x="71712" y="150770"/>
                  </a:lnTo>
                  <a:lnTo>
                    <a:pt x="64227" y="168747"/>
                  </a:lnTo>
                  <a:lnTo>
                    <a:pt x="71712" y="186723"/>
                  </a:lnTo>
                  <a:lnTo>
                    <a:pt x="90938" y="194513"/>
                  </a:lnTo>
                  <a:lnTo>
                    <a:pt x="110117" y="186723"/>
                  </a:lnTo>
                  <a:lnTo>
                    <a:pt x="118444" y="168747"/>
                  </a:lnTo>
                  <a:close/>
                </a:path>
                <a:path w="118744" h="589279">
                  <a:moveTo>
                    <a:pt x="118444" y="349212"/>
                  </a:moveTo>
                  <a:lnTo>
                    <a:pt x="110117" y="331235"/>
                  </a:lnTo>
                  <a:lnTo>
                    <a:pt x="90938" y="324211"/>
                  </a:lnTo>
                  <a:lnTo>
                    <a:pt x="71712" y="331235"/>
                  </a:lnTo>
                  <a:lnTo>
                    <a:pt x="64227" y="349212"/>
                  </a:lnTo>
                  <a:lnTo>
                    <a:pt x="71712" y="367189"/>
                  </a:lnTo>
                  <a:lnTo>
                    <a:pt x="90938" y="375012"/>
                  </a:lnTo>
                  <a:lnTo>
                    <a:pt x="110117" y="367189"/>
                  </a:lnTo>
                  <a:lnTo>
                    <a:pt x="118444" y="349212"/>
                  </a:lnTo>
                  <a:close/>
                </a:path>
                <a:path w="118744" h="589279">
                  <a:moveTo>
                    <a:pt x="41680" y="168747"/>
                  </a:moveTo>
                  <a:lnTo>
                    <a:pt x="41680" y="359365"/>
                  </a:lnTo>
                </a:path>
                <a:path w="118744" h="589279">
                  <a:moveTo>
                    <a:pt x="41680" y="264056"/>
                  </a:moveTo>
                  <a:lnTo>
                    <a:pt x="0" y="264056"/>
                  </a:lnTo>
                </a:path>
                <a:path w="118744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1805706" y="4373308"/>
              <a:ext cx="118745" cy="589280"/>
            </a:xfrm>
            <a:custGeom>
              <a:avLst/>
              <a:gdLst/>
              <a:ahLst/>
              <a:cxnLst/>
              <a:rect l="l" t="t" r="r" b="b"/>
              <a:pathLst>
                <a:path w="118744" h="589279">
                  <a:moveTo>
                    <a:pt x="91780" y="0"/>
                  </a:moveTo>
                  <a:lnTo>
                    <a:pt x="91780" y="143746"/>
                  </a:lnTo>
                </a:path>
                <a:path w="118744" h="589279">
                  <a:moveTo>
                    <a:pt x="118491" y="168747"/>
                  </a:moveTo>
                  <a:lnTo>
                    <a:pt x="110959" y="150770"/>
                  </a:lnTo>
                  <a:lnTo>
                    <a:pt x="91780" y="143746"/>
                  </a:lnTo>
                  <a:lnTo>
                    <a:pt x="71758" y="150770"/>
                  </a:lnTo>
                  <a:lnTo>
                    <a:pt x="64227" y="168747"/>
                  </a:lnTo>
                  <a:lnTo>
                    <a:pt x="71758" y="186723"/>
                  </a:lnTo>
                  <a:lnTo>
                    <a:pt x="91780" y="194513"/>
                  </a:lnTo>
                  <a:lnTo>
                    <a:pt x="110959" y="186723"/>
                  </a:lnTo>
                  <a:lnTo>
                    <a:pt x="118491" y="168747"/>
                  </a:lnTo>
                  <a:close/>
                </a:path>
                <a:path w="118744" h="589279">
                  <a:moveTo>
                    <a:pt x="118491" y="349212"/>
                  </a:moveTo>
                  <a:lnTo>
                    <a:pt x="110959" y="331235"/>
                  </a:lnTo>
                  <a:lnTo>
                    <a:pt x="91780" y="324211"/>
                  </a:lnTo>
                  <a:lnTo>
                    <a:pt x="71758" y="331235"/>
                  </a:lnTo>
                  <a:lnTo>
                    <a:pt x="64227" y="349212"/>
                  </a:lnTo>
                  <a:lnTo>
                    <a:pt x="71758" y="367189"/>
                  </a:lnTo>
                  <a:lnTo>
                    <a:pt x="91780" y="375012"/>
                  </a:lnTo>
                  <a:lnTo>
                    <a:pt x="110959" y="367189"/>
                  </a:lnTo>
                  <a:lnTo>
                    <a:pt x="118491" y="349212"/>
                  </a:lnTo>
                  <a:close/>
                </a:path>
                <a:path w="118744" h="589279">
                  <a:moveTo>
                    <a:pt x="41726" y="168747"/>
                  </a:moveTo>
                  <a:lnTo>
                    <a:pt x="41726" y="359365"/>
                  </a:lnTo>
                </a:path>
                <a:path w="118744" h="589279">
                  <a:moveTo>
                    <a:pt x="41726" y="264056"/>
                  </a:moveTo>
                  <a:lnTo>
                    <a:pt x="0" y="264056"/>
                  </a:lnTo>
                </a:path>
                <a:path w="118744" h="589279">
                  <a:moveTo>
                    <a:pt x="91780" y="375012"/>
                  </a:moveTo>
                  <a:lnTo>
                    <a:pt x="91780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2034315" y="4373308"/>
              <a:ext cx="118110" cy="589280"/>
            </a:xfrm>
            <a:custGeom>
              <a:avLst/>
              <a:gdLst/>
              <a:ahLst/>
              <a:cxnLst/>
              <a:rect l="l" t="t" r="r" b="b"/>
              <a:pathLst>
                <a:path w="118110" h="589279">
                  <a:moveTo>
                    <a:pt x="90938" y="0"/>
                  </a:moveTo>
                  <a:lnTo>
                    <a:pt x="90938" y="143746"/>
                  </a:lnTo>
                </a:path>
                <a:path w="118110" h="589279">
                  <a:moveTo>
                    <a:pt x="117649" y="168747"/>
                  </a:moveTo>
                  <a:lnTo>
                    <a:pt x="110117" y="150770"/>
                  </a:lnTo>
                  <a:lnTo>
                    <a:pt x="90938" y="143746"/>
                  </a:lnTo>
                  <a:lnTo>
                    <a:pt x="71758" y="150770"/>
                  </a:lnTo>
                  <a:lnTo>
                    <a:pt x="63385" y="168747"/>
                  </a:lnTo>
                  <a:lnTo>
                    <a:pt x="71758" y="186723"/>
                  </a:lnTo>
                  <a:lnTo>
                    <a:pt x="90938" y="194513"/>
                  </a:lnTo>
                  <a:lnTo>
                    <a:pt x="110117" y="186723"/>
                  </a:lnTo>
                  <a:lnTo>
                    <a:pt x="117649" y="168747"/>
                  </a:lnTo>
                  <a:close/>
                </a:path>
                <a:path w="118110" h="589279">
                  <a:moveTo>
                    <a:pt x="117649" y="349212"/>
                  </a:moveTo>
                  <a:lnTo>
                    <a:pt x="110117" y="331235"/>
                  </a:lnTo>
                  <a:lnTo>
                    <a:pt x="90938" y="324211"/>
                  </a:lnTo>
                  <a:lnTo>
                    <a:pt x="71758" y="331235"/>
                  </a:lnTo>
                  <a:lnTo>
                    <a:pt x="63385" y="349212"/>
                  </a:lnTo>
                  <a:lnTo>
                    <a:pt x="71758" y="367189"/>
                  </a:lnTo>
                  <a:lnTo>
                    <a:pt x="90938" y="375012"/>
                  </a:lnTo>
                  <a:lnTo>
                    <a:pt x="110117" y="367189"/>
                  </a:lnTo>
                  <a:lnTo>
                    <a:pt x="117649" y="349212"/>
                  </a:lnTo>
                  <a:close/>
                </a:path>
                <a:path w="118110" h="589279">
                  <a:moveTo>
                    <a:pt x="41726" y="168747"/>
                  </a:moveTo>
                  <a:lnTo>
                    <a:pt x="41726" y="359365"/>
                  </a:lnTo>
                </a:path>
                <a:path w="118110" h="589279">
                  <a:moveTo>
                    <a:pt x="41726" y="264056"/>
                  </a:moveTo>
                  <a:lnTo>
                    <a:pt x="0" y="264056"/>
                  </a:lnTo>
                </a:path>
                <a:path w="118110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2262082" y="4373308"/>
              <a:ext cx="118745" cy="589280"/>
            </a:xfrm>
            <a:custGeom>
              <a:avLst/>
              <a:gdLst/>
              <a:ahLst/>
              <a:cxnLst/>
              <a:rect l="l" t="t" r="r" b="b"/>
              <a:pathLst>
                <a:path w="118744" h="589279">
                  <a:moveTo>
                    <a:pt x="90938" y="0"/>
                  </a:moveTo>
                  <a:lnTo>
                    <a:pt x="90938" y="143746"/>
                  </a:lnTo>
                </a:path>
                <a:path w="118744" h="589279">
                  <a:moveTo>
                    <a:pt x="118491" y="168747"/>
                  </a:moveTo>
                  <a:lnTo>
                    <a:pt x="110164" y="150770"/>
                  </a:lnTo>
                  <a:lnTo>
                    <a:pt x="90938" y="143746"/>
                  </a:lnTo>
                  <a:lnTo>
                    <a:pt x="71758" y="150770"/>
                  </a:lnTo>
                  <a:lnTo>
                    <a:pt x="64274" y="168747"/>
                  </a:lnTo>
                  <a:lnTo>
                    <a:pt x="71758" y="186723"/>
                  </a:lnTo>
                  <a:lnTo>
                    <a:pt x="90938" y="194513"/>
                  </a:lnTo>
                  <a:lnTo>
                    <a:pt x="110164" y="186723"/>
                  </a:lnTo>
                  <a:lnTo>
                    <a:pt x="118491" y="168747"/>
                  </a:lnTo>
                  <a:close/>
                </a:path>
                <a:path w="118744" h="589279">
                  <a:moveTo>
                    <a:pt x="118491" y="349212"/>
                  </a:moveTo>
                  <a:lnTo>
                    <a:pt x="110164" y="331235"/>
                  </a:lnTo>
                  <a:lnTo>
                    <a:pt x="90938" y="324211"/>
                  </a:lnTo>
                  <a:lnTo>
                    <a:pt x="71758" y="331235"/>
                  </a:lnTo>
                  <a:lnTo>
                    <a:pt x="64274" y="349212"/>
                  </a:lnTo>
                  <a:lnTo>
                    <a:pt x="71758" y="367189"/>
                  </a:lnTo>
                  <a:lnTo>
                    <a:pt x="90938" y="375012"/>
                  </a:lnTo>
                  <a:lnTo>
                    <a:pt x="110164" y="367189"/>
                  </a:lnTo>
                  <a:lnTo>
                    <a:pt x="118491" y="349212"/>
                  </a:lnTo>
                  <a:close/>
                </a:path>
                <a:path w="118744" h="589279">
                  <a:moveTo>
                    <a:pt x="41726" y="168747"/>
                  </a:moveTo>
                  <a:lnTo>
                    <a:pt x="41726" y="359365"/>
                  </a:lnTo>
                </a:path>
                <a:path w="118744" h="589279">
                  <a:moveTo>
                    <a:pt x="41726" y="264056"/>
                  </a:moveTo>
                  <a:lnTo>
                    <a:pt x="0" y="264056"/>
                  </a:lnTo>
                </a:path>
                <a:path w="118744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2213711" y="4493628"/>
              <a:ext cx="39370" cy="347980"/>
            </a:xfrm>
            <a:custGeom>
              <a:avLst/>
              <a:gdLst/>
              <a:ahLst/>
              <a:cxnLst/>
              <a:rect l="l" t="t" r="r" b="b"/>
              <a:pathLst>
                <a:path w="39369" h="347979">
                  <a:moveTo>
                    <a:pt x="16649" y="317182"/>
                  </a:moveTo>
                  <a:lnTo>
                    <a:pt x="15011" y="314058"/>
                  </a:lnTo>
                  <a:lnTo>
                    <a:pt x="13322" y="312496"/>
                  </a:lnTo>
                  <a:lnTo>
                    <a:pt x="10007" y="310159"/>
                  </a:lnTo>
                  <a:lnTo>
                    <a:pt x="9169" y="310921"/>
                  </a:lnTo>
                  <a:lnTo>
                    <a:pt x="10007" y="310921"/>
                  </a:lnTo>
                  <a:lnTo>
                    <a:pt x="11645" y="314058"/>
                  </a:lnTo>
                  <a:lnTo>
                    <a:pt x="13322" y="317182"/>
                  </a:lnTo>
                  <a:lnTo>
                    <a:pt x="14173" y="317982"/>
                  </a:lnTo>
                  <a:lnTo>
                    <a:pt x="15849" y="317982"/>
                  </a:lnTo>
                  <a:lnTo>
                    <a:pt x="16649" y="317182"/>
                  </a:lnTo>
                  <a:close/>
                </a:path>
                <a:path w="39369" h="347979">
                  <a:moveTo>
                    <a:pt x="16649" y="61722"/>
                  </a:moveTo>
                  <a:lnTo>
                    <a:pt x="14173" y="59347"/>
                  </a:lnTo>
                  <a:lnTo>
                    <a:pt x="12484" y="60921"/>
                  </a:lnTo>
                  <a:lnTo>
                    <a:pt x="10007" y="60921"/>
                  </a:lnTo>
                  <a:lnTo>
                    <a:pt x="10007" y="54686"/>
                  </a:lnTo>
                  <a:lnTo>
                    <a:pt x="11645" y="53898"/>
                  </a:lnTo>
                  <a:lnTo>
                    <a:pt x="7480" y="51562"/>
                  </a:lnTo>
                  <a:lnTo>
                    <a:pt x="7480" y="60921"/>
                  </a:lnTo>
                  <a:lnTo>
                    <a:pt x="0" y="60921"/>
                  </a:lnTo>
                  <a:lnTo>
                    <a:pt x="1638" y="62484"/>
                  </a:lnTo>
                  <a:lnTo>
                    <a:pt x="3314" y="61722"/>
                  </a:lnTo>
                  <a:lnTo>
                    <a:pt x="7480" y="61722"/>
                  </a:lnTo>
                  <a:lnTo>
                    <a:pt x="7480" y="70307"/>
                  </a:lnTo>
                  <a:lnTo>
                    <a:pt x="6642" y="70307"/>
                  </a:lnTo>
                  <a:lnTo>
                    <a:pt x="3314" y="71107"/>
                  </a:lnTo>
                  <a:lnTo>
                    <a:pt x="0" y="72631"/>
                  </a:lnTo>
                  <a:lnTo>
                    <a:pt x="2476" y="74993"/>
                  </a:lnTo>
                  <a:lnTo>
                    <a:pt x="3314" y="74206"/>
                  </a:lnTo>
                  <a:lnTo>
                    <a:pt x="7480" y="71869"/>
                  </a:lnTo>
                  <a:lnTo>
                    <a:pt x="7480" y="82816"/>
                  </a:lnTo>
                  <a:lnTo>
                    <a:pt x="6642" y="85153"/>
                  </a:lnTo>
                  <a:lnTo>
                    <a:pt x="5842" y="85153"/>
                  </a:lnTo>
                  <a:lnTo>
                    <a:pt x="838" y="84353"/>
                  </a:lnTo>
                  <a:lnTo>
                    <a:pt x="838" y="85153"/>
                  </a:lnTo>
                  <a:lnTo>
                    <a:pt x="5003" y="86715"/>
                  </a:lnTo>
                  <a:lnTo>
                    <a:pt x="5842" y="88277"/>
                  </a:lnTo>
                  <a:lnTo>
                    <a:pt x="9169" y="86715"/>
                  </a:lnTo>
                  <a:lnTo>
                    <a:pt x="10007" y="84353"/>
                  </a:lnTo>
                  <a:lnTo>
                    <a:pt x="10007" y="71107"/>
                  </a:lnTo>
                  <a:lnTo>
                    <a:pt x="15849" y="67970"/>
                  </a:lnTo>
                  <a:lnTo>
                    <a:pt x="15849" y="67170"/>
                  </a:lnTo>
                  <a:lnTo>
                    <a:pt x="10007" y="69545"/>
                  </a:lnTo>
                  <a:lnTo>
                    <a:pt x="9982" y="61722"/>
                  </a:lnTo>
                  <a:lnTo>
                    <a:pt x="16649" y="61722"/>
                  </a:lnTo>
                  <a:close/>
                </a:path>
                <a:path w="39369" h="347979">
                  <a:moveTo>
                    <a:pt x="20015" y="107022"/>
                  </a:moveTo>
                  <a:lnTo>
                    <a:pt x="19177" y="105460"/>
                  </a:lnTo>
                  <a:lnTo>
                    <a:pt x="15011" y="103898"/>
                  </a:lnTo>
                  <a:lnTo>
                    <a:pt x="15011" y="104698"/>
                  </a:lnTo>
                  <a:lnTo>
                    <a:pt x="15849" y="105460"/>
                  </a:lnTo>
                  <a:lnTo>
                    <a:pt x="17487" y="107823"/>
                  </a:lnTo>
                  <a:lnTo>
                    <a:pt x="19177" y="108585"/>
                  </a:lnTo>
                  <a:lnTo>
                    <a:pt x="20015" y="107022"/>
                  </a:lnTo>
                  <a:close/>
                </a:path>
                <a:path w="39369" h="347979">
                  <a:moveTo>
                    <a:pt x="26657" y="172643"/>
                  </a:moveTo>
                  <a:lnTo>
                    <a:pt x="24180" y="170307"/>
                  </a:lnTo>
                  <a:lnTo>
                    <a:pt x="23342" y="171869"/>
                  </a:lnTo>
                  <a:lnTo>
                    <a:pt x="23342" y="172643"/>
                  </a:lnTo>
                  <a:lnTo>
                    <a:pt x="23342" y="181267"/>
                  </a:lnTo>
                  <a:lnTo>
                    <a:pt x="13322" y="181267"/>
                  </a:lnTo>
                  <a:lnTo>
                    <a:pt x="13322" y="172643"/>
                  </a:lnTo>
                  <a:lnTo>
                    <a:pt x="23342" y="172643"/>
                  </a:lnTo>
                  <a:lnTo>
                    <a:pt x="23342" y="171869"/>
                  </a:lnTo>
                  <a:lnTo>
                    <a:pt x="13322" y="171869"/>
                  </a:lnTo>
                  <a:lnTo>
                    <a:pt x="10845" y="170307"/>
                  </a:lnTo>
                  <a:lnTo>
                    <a:pt x="11645" y="173443"/>
                  </a:lnTo>
                  <a:lnTo>
                    <a:pt x="11645" y="182029"/>
                  </a:lnTo>
                  <a:lnTo>
                    <a:pt x="10845" y="185153"/>
                  </a:lnTo>
                  <a:lnTo>
                    <a:pt x="13322" y="184353"/>
                  </a:lnTo>
                  <a:lnTo>
                    <a:pt x="13322" y="182029"/>
                  </a:lnTo>
                  <a:lnTo>
                    <a:pt x="23342" y="182029"/>
                  </a:lnTo>
                  <a:lnTo>
                    <a:pt x="23342" y="185153"/>
                  </a:lnTo>
                  <a:lnTo>
                    <a:pt x="25869" y="183591"/>
                  </a:lnTo>
                  <a:lnTo>
                    <a:pt x="25869" y="173443"/>
                  </a:lnTo>
                  <a:lnTo>
                    <a:pt x="26657" y="172643"/>
                  </a:lnTo>
                  <a:close/>
                </a:path>
                <a:path w="39369" h="347979">
                  <a:moveTo>
                    <a:pt x="26657" y="128130"/>
                  </a:moveTo>
                  <a:lnTo>
                    <a:pt x="25019" y="125768"/>
                  </a:lnTo>
                  <a:lnTo>
                    <a:pt x="23342" y="127330"/>
                  </a:lnTo>
                  <a:lnTo>
                    <a:pt x="23342" y="128130"/>
                  </a:lnTo>
                  <a:lnTo>
                    <a:pt x="23342" y="133591"/>
                  </a:lnTo>
                  <a:lnTo>
                    <a:pt x="13322" y="133591"/>
                  </a:lnTo>
                  <a:lnTo>
                    <a:pt x="13322" y="128130"/>
                  </a:lnTo>
                  <a:lnTo>
                    <a:pt x="23342" y="128130"/>
                  </a:lnTo>
                  <a:lnTo>
                    <a:pt x="23342" y="127330"/>
                  </a:lnTo>
                  <a:lnTo>
                    <a:pt x="13322" y="127330"/>
                  </a:lnTo>
                  <a:lnTo>
                    <a:pt x="10845" y="126568"/>
                  </a:lnTo>
                  <a:lnTo>
                    <a:pt x="10845" y="128130"/>
                  </a:lnTo>
                  <a:lnTo>
                    <a:pt x="11645" y="131254"/>
                  </a:lnTo>
                  <a:lnTo>
                    <a:pt x="11645" y="133591"/>
                  </a:lnTo>
                  <a:lnTo>
                    <a:pt x="10845" y="136715"/>
                  </a:lnTo>
                  <a:lnTo>
                    <a:pt x="13322" y="135915"/>
                  </a:lnTo>
                  <a:lnTo>
                    <a:pt x="13322" y="134353"/>
                  </a:lnTo>
                  <a:lnTo>
                    <a:pt x="23342" y="134353"/>
                  </a:lnTo>
                  <a:lnTo>
                    <a:pt x="23342" y="136715"/>
                  </a:lnTo>
                  <a:lnTo>
                    <a:pt x="25869" y="135915"/>
                  </a:lnTo>
                  <a:lnTo>
                    <a:pt x="25869" y="128892"/>
                  </a:lnTo>
                  <a:lnTo>
                    <a:pt x="26657" y="128130"/>
                  </a:lnTo>
                  <a:close/>
                </a:path>
                <a:path w="39369" h="347979">
                  <a:moveTo>
                    <a:pt x="29184" y="114046"/>
                  </a:moveTo>
                  <a:lnTo>
                    <a:pt x="27495" y="112483"/>
                  </a:lnTo>
                  <a:lnTo>
                    <a:pt x="25869" y="113284"/>
                  </a:lnTo>
                  <a:lnTo>
                    <a:pt x="25869" y="114846"/>
                  </a:lnTo>
                  <a:lnTo>
                    <a:pt x="25869" y="118745"/>
                  </a:lnTo>
                  <a:lnTo>
                    <a:pt x="11645" y="118745"/>
                  </a:lnTo>
                  <a:lnTo>
                    <a:pt x="11645" y="114846"/>
                  </a:lnTo>
                  <a:lnTo>
                    <a:pt x="25869" y="114846"/>
                  </a:lnTo>
                  <a:lnTo>
                    <a:pt x="25869" y="113284"/>
                  </a:lnTo>
                  <a:lnTo>
                    <a:pt x="11645" y="113284"/>
                  </a:lnTo>
                  <a:lnTo>
                    <a:pt x="8318" y="112483"/>
                  </a:lnTo>
                  <a:lnTo>
                    <a:pt x="9169" y="113284"/>
                  </a:lnTo>
                  <a:lnTo>
                    <a:pt x="9169" y="118745"/>
                  </a:lnTo>
                  <a:lnTo>
                    <a:pt x="8318" y="121869"/>
                  </a:lnTo>
                  <a:lnTo>
                    <a:pt x="11645" y="121107"/>
                  </a:lnTo>
                  <a:lnTo>
                    <a:pt x="11645" y="119545"/>
                  </a:lnTo>
                  <a:lnTo>
                    <a:pt x="25869" y="119545"/>
                  </a:lnTo>
                  <a:lnTo>
                    <a:pt x="25869" y="121869"/>
                  </a:lnTo>
                  <a:lnTo>
                    <a:pt x="28346" y="121107"/>
                  </a:lnTo>
                  <a:lnTo>
                    <a:pt x="28346" y="114846"/>
                  </a:lnTo>
                  <a:lnTo>
                    <a:pt x="29184" y="114046"/>
                  </a:lnTo>
                  <a:close/>
                </a:path>
                <a:path w="39369" h="347979">
                  <a:moveTo>
                    <a:pt x="35026" y="20307"/>
                  </a:moveTo>
                  <a:lnTo>
                    <a:pt x="32512" y="17970"/>
                  </a:lnTo>
                  <a:lnTo>
                    <a:pt x="31661" y="18783"/>
                  </a:lnTo>
                  <a:lnTo>
                    <a:pt x="31661" y="21107"/>
                  </a:lnTo>
                  <a:lnTo>
                    <a:pt x="31661" y="31254"/>
                  </a:lnTo>
                  <a:lnTo>
                    <a:pt x="15849" y="31254"/>
                  </a:lnTo>
                  <a:lnTo>
                    <a:pt x="15849" y="21107"/>
                  </a:lnTo>
                  <a:lnTo>
                    <a:pt x="31661" y="21107"/>
                  </a:lnTo>
                  <a:lnTo>
                    <a:pt x="31661" y="18783"/>
                  </a:lnTo>
                  <a:lnTo>
                    <a:pt x="30873" y="19532"/>
                  </a:lnTo>
                  <a:lnTo>
                    <a:pt x="16649" y="19532"/>
                  </a:lnTo>
                  <a:lnTo>
                    <a:pt x="13322" y="17970"/>
                  </a:lnTo>
                  <a:lnTo>
                    <a:pt x="13322" y="20307"/>
                  </a:lnTo>
                  <a:lnTo>
                    <a:pt x="13322" y="35153"/>
                  </a:lnTo>
                  <a:lnTo>
                    <a:pt x="15849" y="34378"/>
                  </a:lnTo>
                  <a:lnTo>
                    <a:pt x="15849" y="32016"/>
                  </a:lnTo>
                  <a:lnTo>
                    <a:pt x="31661" y="32016"/>
                  </a:lnTo>
                  <a:lnTo>
                    <a:pt x="31661" y="34378"/>
                  </a:lnTo>
                  <a:lnTo>
                    <a:pt x="34188" y="33591"/>
                  </a:lnTo>
                  <a:lnTo>
                    <a:pt x="34188" y="32816"/>
                  </a:lnTo>
                  <a:lnTo>
                    <a:pt x="33350" y="29692"/>
                  </a:lnTo>
                  <a:lnTo>
                    <a:pt x="33350" y="21107"/>
                  </a:lnTo>
                  <a:lnTo>
                    <a:pt x="35026" y="20307"/>
                  </a:lnTo>
                  <a:close/>
                </a:path>
                <a:path w="39369" h="347979">
                  <a:moveTo>
                    <a:pt x="35877" y="164846"/>
                  </a:moveTo>
                  <a:lnTo>
                    <a:pt x="32512" y="162483"/>
                  </a:lnTo>
                  <a:lnTo>
                    <a:pt x="31661" y="164045"/>
                  </a:lnTo>
                  <a:lnTo>
                    <a:pt x="14173" y="164045"/>
                  </a:lnTo>
                  <a:lnTo>
                    <a:pt x="15011" y="163283"/>
                  </a:lnTo>
                  <a:lnTo>
                    <a:pt x="16649" y="160159"/>
                  </a:lnTo>
                  <a:lnTo>
                    <a:pt x="19177" y="157822"/>
                  </a:lnTo>
                  <a:lnTo>
                    <a:pt x="15011" y="156260"/>
                  </a:lnTo>
                  <a:lnTo>
                    <a:pt x="15011" y="157022"/>
                  </a:lnTo>
                  <a:lnTo>
                    <a:pt x="14173" y="160159"/>
                  </a:lnTo>
                  <a:lnTo>
                    <a:pt x="13322" y="164045"/>
                  </a:lnTo>
                  <a:lnTo>
                    <a:pt x="5842" y="164045"/>
                  </a:lnTo>
                  <a:lnTo>
                    <a:pt x="3314" y="162483"/>
                  </a:lnTo>
                  <a:lnTo>
                    <a:pt x="3314" y="193738"/>
                  </a:lnTo>
                  <a:lnTo>
                    <a:pt x="5842" y="192176"/>
                  </a:lnTo>
                  <a:lnTo>
                    <a:pt x="5842" y="164846"/>
                  </a:lnTo>
                  <a:lnTo>
                    <a:pt x="31661" y="164846"/>
                  </a:lnTo>
                  <a:lnTo>
                    <a:pt x="31661" y="187490"/>
                  </a:lnTo>
                  <a:lnTo>
                    <a:pt x="30022" y="189052"/>
                  </a:lnTo>
                  <a:lnTo>
                    <a:pt x="25019" y="189052"/>
                  </a:lnTo>
                  <a:lnTo>
                    <a:pt x="25019" y="189852"/>
                  </a:lnTo>
                  <a:lnTo>
                    <a:pt x="25869" y="189852"/>
                  </a:lnTo>
                  <a:lnTo>
                    <a:pt x="29184" y="191414"/>
                  </a:lnTo>
                  <a:lnTo>
                    <a:pt x="30873" y="193738"/>
                  </a:lnTo>
                  <a:lnTo>
                    <a:pt x="30873" y="192976"/>
                  </a:lnTo>
                  <a:lnTo>
                    <a:pt x="33350" y="191414"/>
                  </a:lnTo>
                  <a:lnTo>
                    <a:pt x="34188" y="188290"/>
                  </a:lnTo>
                  <a:lnTo>
                    <a:pt x="34188" y="165620"/>
                  </a:lnTo>
                  <a:lnTo>
                    <a:pt x="35877" y="164846"/>
                  </a:lnTo>
                  <a:close/>
                </a:path>
                <a:path w="39369" h="347979">
                  <a:moveTo>
                    <a:pt x="36664" y="124206"/>
                  </a:moveTo>
                  <a:lnTo>
                    <a:pt x="34188" y="121869"/>
                  </a:lnTo>
                  <a:lnTo>
                    <a:pt x="32512" y="123431"/>
                  </a:lnTo>
                  <a:lnTo>
                    <a:pt x="5842" y="123431"/>
                  </a:lnTo>
                  <a:lnTo>
                    <a:pt x="3314" y="121869"/>
                  </a:lnTo>
                  <a:lnTo>
                    <a:pt x="3314" y="140614"/>
                  </a:lnTo>
                  <a:lnTo>
                    <a:pt x="5842" y="139852"/>
                  </a:lnTo>
                  <a:lnTo>
                    <a:pt x="5842" y="124206"/>
                  </a:lnTo>
                  <a:lnTo>
                    <a:pt x="32512" y="124206"/>
                  </a:lnTo>
                  <a:lnTo>
                    <a:pt x="32512" y="136715"/>
                  </a:lnTo>
                  <a:lnTo>
                    <a:pt x="31661" y="138277"/>
                  </a:lnTo>
                  <a:lnTo>
                    <a:pt x="30873" y="138277"/>
                  </a:lnTo>
                  <a:lnTo>
                    <a:pt x="25869" y="137490"/>
                  </a:lnTo>
                  <a:lnTo>
                    <a:pt x="25869" y="138277"/>
                  </a:lnTo>
                  <a:lnTo>
                    <a:pt x="30022" y="139852"/>
                  </a:lnTo>
                  <a:lnTo>
                    <a:pt x="31661" y="141414"/>
                  </a:lnTo>
                  <a:lnTo>
                    <a:pt x="34188" y="139852"/>
                  </a:lnTo>
                  <a:lnTo>
                    <a:pt x="35026" y="137490"/>
                  </a:lnTo>
                  <a:lnTo>
                    <a:pt x="35026" y="125006"/>
                  </a:lnTo>
                  <a:lnTo>
                    <a:pt x="36664" y="124206"/>
                  </a:lnTo>
                  <a:close/>
                </a:path>
                <a:path w="39369" h="347979">
                  <a:moveTo>
                    <a:pt x="36715" y="71869"/>
                  </a:moveTo>
                  <a:lnTo>
                    <a:pt x="34188" y="69545"/>
                  </a:lnTo>
                  <a:lnTo>
                    <a:pt x="32512" y="71107"/>
                  </a:lnTo>
                  <a:lnTo>
                    <a:pt x="32512" y="72631"/>
                  </a:lnTo>
                  <a:lnTo>
                    <a:pt x="32512" y="83591"/>
                  </a:lnTo>
                  <a:lnTo>
                    <a:pt x="20015" y="83591"/>
                  </a:lnTo>
                  <a:lnTo>
                    <a:pt x="20015" y="72631"/>
                  </a:lnTo>
                  <a:lnTo>
                    <a:pt x="32512" y="72631"/>
                  </a:lnTo>
                  <a:lnTo>
                    <a:pt x="32512" y="71107"/>
                  </a:lnTo>
                  <a:lnTo>
                    <a:pt x="20015" y="71107"/>
                  </a:lnTo>
                  <a:lnTo>
                    <a:pt x="17487" y="69545"/>
                  </a:lnTo>
                  <a:lnTo>
                    <a:pt x="17487" y="71107"/>
                  </a:lnTo>
                  <a:lnTo>
                    <a:pt x="18326" y="74206"/>
                  </a:lnTo>
                  <a:lnTo>
                    <a:pt x="18326" y="82029"/>
                  </a:lnTo>
                  <a:lnTo>
                    <a:pt x="17487" y="85915"/>
                  </a:lnTo>
                  <a:lnTo>
                    <a:pt x="17487" y="88277"/>
                  </a:lnTo>
                  <a:lnTo>
                    <a:pt x="20015" y="87477"/>
                  </a:lnTo>
                  <a:lnTo>
                    <a:pt x="20015" y="84353"/>
                  </a:lnTo>
                  <a:lnTo>
                    <a:pt x="32512" y="84353"/>
                  </a:lnTo>
                  <a:lnTo>
                    <a:pt x="32512" y="88277"/>
                  </a:lnTo>
                  <a:lnTo>
                    <a:pt x="35026" y="86715"/>
                  </a:lnTo>
                  <a:lnTo>
                    <a:pt x="35026" y="72631"/>
                  </a:lnTo>
                  <a:lnTo>
                    <a:pt x="36715" y="71869"/>
                  </a:lnTo>
                  <a:close/>
                </a:path>
                <a:path w="39369" h="347979">
                  <a:moveTo>
                    <a:pt x="38354" y="211721"/>
                  </a:moveTo>
                  <a:lnTo>
                    <a:pt x="34188" y="208597"/>
                  </a:lnTo>
                  <a:lnTo>
                    <a:pt x="31661" y="210921"/>
                  </a:lnTo>
                  <a:lnTo>
                    <a:pt x="838" y="210921"/>
                  </a:lnTo>
                  <a:lnTo>
                    <a:pt x="2476" y="212483"/>
                  </a:lnTo>
                  <a:lnTo>
                    <a:pt x="6642" y="211721"/>
                  </a:lnTo>
                  <a:lnTo>
                    <a:pt x="17487" y="211721"/>
                  </a:lnTo>
                  <a:lnTo>
                    <a:pt x="17487" y="236728"/>
                  </a:lnTo>
                  <a:lnTo>
                    <a:pt x="16649" y="239852"/>
                  </a:lnTo>
                  <a:lnTo>
                    <a:pt x="16649" y="243751"/>
                  </a:lnTo>
                  <a:lnTo>
                    <a:pt x="20015" y="242976"/>
                  </a:lnTo>
                  <a:lnTo>
                    <a:pt x="20015" y="221081"/>
                  </a:lnTo>
                  <a:lnTo>
                    <a:pt x="20853" y="221869"/>
                  </a:lnTo>
                  <a:lnTo>
                    <a:pt x="25019" y="224205"/>
                  </a:lnTo>
                  <a:lnTo>
                    <a:pt x="27495" y="225767"/>
                  </a:lnTo>
                  <a:lnTo>
                    <a:pt x="29184" y="228130"/>
                  </a:lnTo>
                  <a:lnTo>
                    <a:pt x="30873" y="229692"/>
                  </a:lnTo>
                  <a:lnTo>
                    <a:pt x="32512" y="228904"/>
                  </a:lnTo>
                  <a:lnTo>
                    <a:pt x="32512" y="228130"/>
                  </a:lnTo>
                  <a:lnTo>
                    <a:pt x="31661" y="225005"/>
                  </a:lnTo>
                  <a:lnTo>
                    <a:pt x="30873" y="224205"/>
                  </a:lnTo>
                  <a:lnTo>
                    <a:pt x="28346" y="223443"/>
                  </a:lnTo>
                  <a:lnTo>
                    <a:pt x="25019" y="221869"/>
                  </a:lnTo>
                  <a:lnTo>
                    <a:pt x="20015" y="220306"/>
                  </a:lnTo>
                  <a:lnTo>
                    <a:pt x="20015" y="211721"/>
                  </a:lnTo>
                  <a:lnTo>
                    <a:pt x="38354" y="211721"/>
                  </a:lnTo>
                  <a:close/>
                </a:path>
                <a:path w="39369" h="347979">
                  <a:moveTo>
                    <a:pt x="38354" y="110147"/>
                  </a:moveTo>
                  <a:lnTo>
                    <a:pt x="35877" y="107823"/>
                  </a:lnTo>
                  <a:lnTo>
                    <a:pt x="34188" y="109359"/>
                  </a:lnTo>
                  <a:lnTo>
                    <a:pt x="0" y="109359"/>
                  </a:lnTo>
                  <a:lnTo>
                    <a:pt x="1638" y="110921"/>
                  </a:lnTo>
                  <a:lnTo>
                    <a:pt x="5842" y="110147"/>
                  </a:lnTo>
                  <a:lnTo>
                    <a:pt x="38354" y="110147"/>
                  </a:lnTo>
                  <a:close/>
                </a:path>
                <a:path w="39369" h="347979">
                  <a:moveTo>
                    <a:pt x="38354" y="66408"/>
                  </a:moveTo>
                  <a:lnTo>
                    <a:pt x="37515" y="64046"/>
                  </a:lnTo>
                  <a:lnTo>
                    <a:pt x="35026" y="61722"/>
                  </a:lnTo>
                  <a:lnTo>
                    <a:pt x="30873" y="58585"/>
                  </a:lnTo>
                  <a:lnTo>
                    <a:pt x="30873" y="59347"/>
                  </a:lnTo>
                  <a:lnTo>
                    <a:pt x="32512" y="61722"/>
                  </a:lnTo>
                  <a:lnTo>
                    <a:pt x="34188" y="64846"/>
                  </a:lnTo>
                  <a:lnTo>
                    <a:pt x="18326" y="65608"/>
                  </a:lnTo>
                  <a:lnTo>
                    <a:pt x="19177" y="64846"/>
                  </a:lnTo>
                  <a:lnTo>
                    <a:pt x="21653" y="61722"/>
                  </a:lnTo>
                  <a:lnTo>
                    <a:pt x="23342" y="58585"/>
                  </a:lnTo>
                  <a:lnTo>
                    <a:pt x="26657" y="55460"/>
                  </a:lnTo>
                  <a:lnTo>
                    <a:pt x="29184" y="53898"/>
                  </a:lnTo>
                  <a:lnTo>
                    <a:pt x="25019" y="51562"/>
                  </a:lnTo>
                  <a:lnTo>
                    <a:pt x="24180" y="53898"/>
                  </a:lnTo>
                  <a:lnTo>
                    <a:pt x="22491" y="57823"/>
                  </a:lnTo>
                  <a:lnTo>
                    <a:pt x="20853" y="60147"/>
                  </a:lnTo>
                  <a:lnTo>
                    <a:pt x="19177" y="63284"/>
                  </a:lnTo>
                  <a:lnTo>
                    <a:pt x="18326" y="64046"/>
                  </a:lnTo>
                  <a:lnTo>
                    <a:pt x="15849" y="65608"/>
                  </a:lnTo>
                  <a:lnTo>
                    <a:pt x="17487" y="68745"/>
                  </a:lnTo>
                  <a:lnTo>
                    <a:pt x="21653" y="67170"/>
                  </a:lnTo>
                  <a:lnTo>
                    <a:pt x="22491" y="67170"/>
                  </a:lnTo>
                  <a:lnTo>
                    <a:pt x="25869" y="66408"/>
                  </a:lnTo>
                  <a:lnTo>
                    <a:pt x="30022" y="66408"/>
                  </a:lnTo>
                  <a:lnTo>
                    <a:pt x="35026" y="65608"/>
                  </a:lnTo>
                  <a:lnTo>
                    <a:pt x="35877" y="67970"/>
                  </a:lnTo>
                  <a:lnTo>
                    <a:pt x="37515" y="68745"/>
                  </a:lnTo>
                  <a:lnTo>
                    <a:pt x="38354" y="66408"/>
                  </a:lnTo>
                  <a:close/>
                </a:path>
                <a:path w="39369" h="347979">
                  <a:moveTo>
                    <a:pt x="38354" y="13284"/>
                  </a:moveTo>
                  <a:lnTo>
                    <a:pt x="35026" y="10147"/>
                  </a:lnTo>
                  <a:lnTo>
                    <a:pt x="33350" y="12484"/>
                  </a:lnTo>
                  <a:lnTo>
                    <a:pt x="10007" y="12484"/>
                  </a:lnTo>
                  <a:lnTo>
                    <a:pt x="10007" y="5461"/>
                  </a:lnTo>
                  <a:lnTo>
                    <a:pt x="16649" y="5461"/>
                  </a:lnTo>
                  <a:lnTo>
                    <a:pt x="20015" y="4686"/>
                  </a:lnTo>
                  <a:lnTo>
                    <a:pt x="23342" y="4686"/>
                  </a:lnTo>
                  <a:lnTo>
                    <a:pt x="26657" y="3886"/>
                  </a:lnTo>
                  <a:lnTo>
                    <a:pt x="30873" y="3886"/>
                  </a:lnTo>
                  <a:lnTo>
                    <a:pt x="34188" y="3124"/>
                  </a:lnTo>
                  <a:lnTo>
                    <a:pt x="36664" y="3124"/>
                  </a:lnTo>
                  <a:lnTo>
                    <a:pt x="34188" y="0"/>
                  </a:lnTo>
                  <a:lnTo>
                    <a:pt x="32512" y="762"/>
                  </a:lnTo>
                  <a:lnTo>
                    <a:pt x="30022" y="1562"/>
                  </a:lnTo>
                  <a:lnTo>
                    <a:pt x="25869" y="2324"/>
                  </a:lnTo>
                  <a:lnTo>
                    <a:pt x="20853" y="3886"/>
                  </a:lnTo>
                  <a:lnTo>
                    <a:pt x="17487" y="3886"/>
                  </a:lnTo>
                  <a:lnTo>
                    <a:pt x="13322" y="4686"/>
                  </a:lnTo>
                  <a:lnTo>
                    <a:pt x="10007" y="4686"/>
                  </a:lnTo>
                  <a:lnTo>
                    <a:pt x="7480" y="3124"/>
                  </a:lnTo>
                  <a:lnTo>
                    <a:pt x="7480" y="13284"/>
                  </a:lnTo>
                  <a:lnTo>
                    <a:pt x="7480" y="17970"/>
                  </a:lnTo>
                  <a:lnTo>
                    <a:pt x="6642" y="21107"/>
                  </a:lnTo>
                  <a:lnTo>
                    <a:pt x="6642" y="24193"/>
                  </a:lnTo>
                  <a:lnTo>
                    <a:pt x="5842" y="26555"/>
                  </a:lnTo>
                  <a:lnTo>
                    <a:pt x="5842" y="28130"/>
                  </a:lnTo>
                  <a:lnTo>
                    <a:pt x="4152" y="30454"/>
                  </a:lnTo>
                  <a:lnTo>
                    <a:pt x="2476" y="33591"/>
                  </a:lnTo>
                  <a:lnTo>
                    <a:pt x="0" y="35915"/>
                  </a:lnTo>
                  <a:lnTo>
                    <a:pt x="838" y="36715"/>
                  </a:lnTo>
                  <a:lnTo>
                    <a:pt x="2476" y="35153"/>
                  </a:lnTo>
                  <a:lnTo>
                    <a:pt x="5842" y="30454"/>
                  </a:lnTo>
                  <a:lnTo>
                    <a:pt x="8318" y="25768"/>
                  </a:lnTo>
                  <a:lnTo>
                    <a:pt x="9169" y="23431"/>
                  </a:lnTo>
                  <a:lnTo>
                    <a:pt x="9169" y="20307"/>
                  </a:lnTo>
                  <a:lnTo>
                    <a:pt x="10007" y="17170"/>
                  </a:lnTo>
                  <a:lnTo>
                    <a:pt x="10007" y="13284"/>
                  </a:lnTo>
                  <a:lnTo>
                    <a:pt x="38354" y="13284"/>
                  </a:lnTo>
                  <a:close/>
                </a:path>
                <a:path w="39369" h="347979">
                  <a:moveTo>
                    <a:pt x="39192" y="330466"/>
                  </a:moveTo>
                  <a:lnTo>
                    <a:pt x="35026" y="327342"/>
                  </a:lnTo>
                  <a:lnTo>
                    <a:pt x="32512" y="329704"/>
                  </a:lnTo>
                  <a:lnTo>
                    <a:pt x="20015" y="329704"/>
                  </a:lnTo>
                  <a:lnTo>
                    <a:pt x="20015" y="321081"/>
                  </a:lnTo>
                  <a:lnTo>
                    <a:pt x="36715" y="321081"/>
                  </a:lnTo>
                  <a:lnTo>
                    <a:pt x="33350" y="317982"/>
                  </a:lnTo>
                  <a:lnTo>
                    <a:pt x="30873" y="320319"/>
                  </a:lnTo>
                  <a:lnTo>
                    <a:pt x="22491" y="320319"/>
                  </a:lnTo>
                  <a:lnTo>
                    <a:pt x="23342" y="319544"/>
                  </a:lnTo>
                  <a:lnTo>
                    <a:pt x="25019" y="316420"/>
                  </a:lnTo>
                  <a:lnTo>
                    <a:pt x="27495" y="313283"/>
                  </a:lnTo>
                  <a:lnTo>
                    <a:pt x="29184" y="312496"/>
                  </a:lnTo>
                  <a:lnTo>
                    <a:pt x="25869" y="310159"/>
                  </a:lnTo>
                  <a:lnTo>
                    <a:pt x="25019" y="311721"/>
                  </a:lnTo>
                  <a:lnTo>
                    <a:pt x="24180" y="314858"/>
                  </a:lnTo>
                  <a:lnTo>
                    <a:pt x="22491" y="317182"/>
                  </a:lnTo>
                  <a:lnTo>
                    <a:pt x="21653" y="320319"/>
                  </a:lnTo>
                  <a:lnTo>
                    <a:pt x="2476" y="320319"/>
                  </a:lnTo>
                  <a:lnTo>
                    <a:pt x="3314" y="321881"/>
                  </a:lnTo>
                  <a:lnTo>
                    <a:pt x="7480" y="321081"/>
                  </a:lnTo>
                  <a:lnTo>
                    <a:pt x="17487" y="321081"/>
                  </a:lnTo>
                  <a:lnTo>
                    <a:pt x="17487" y="329704"/>
                  </a:lnTo>
                  <a:lnTo>
                    <a:pt x="0" y="329704"/>
                  </a:lnTo>
                  <a:lnTo>
                    <a:pt x="1638" y="331266"/>
                  </a:lnTo>
                  <a:lnTo>
                    <a:pt x="5842" y="330466"/>
                  </a:lnTo>
                  <a:lnTo>
                    <a:pt x="17487" y="330466"/>
                  </a:lnTo>
                  <a:lnTo>
                    <a:pt x="4152" y="344551"/>
                  </a:lnTo>
                  <a:lnTo>
                    <a:pt x="0" y="346875"/>
                  </a:lnTo>
                  <a:lnTo>
                    <a:pt x="0" y="347649"/>
                  </a:lnTo>
                  <a:lnTo>
                    <a:pt x="838" y="346875"/>
                  </a:lnTo>
                  <a:lnTo>
                    <a:pt x="4152" y="346075"/>
                  </a:lnTo>
                  <a:lnTo>
                    <a:pt x="10845" y="342988"/>
                  </a:lnTo>
                  <a:lnTo>
                    <a:pt x="14173" y="339852"/>
                  </a:lnTo>
                  <a:lnTo>
                    <a:pt x="16649" y="336727"/>
                  </a:lnTo>
                  <a:lnTo>
                    <a:pt x="20015" y="330466"/>
                  </a:lnTo>
                  <a:lnTo>
                    <a:pt x="20853" y="330466"/>
                  </a:lnTo>
                  <a:lnTo>
                    <a:pt x="35026" y="346875"/>
                  </a:lnTo>
                  <a:lnTo>
                    <a:pt x="35877" y="346075"/>
                  </a:lnTo>
                  <a:lnTo>
                    <a:pt x="39192" y="344551"/>
                  </a:lnTo>
                  <a:lnTo>
                    <a:pt x="22491" y="330466"/>
                  </a:lnTo>
                  <a:lnTo>
                    <a:pt x="39192" y="330466"/>
                  </a:lnTo>
                  <a:close/>
                </a:path>
                <a:path w="39369" h="347979">
                  <a:moveTo>
                    <a:pt x="39192" y="275767"/>
                  </a:moveTo>
                  <a:lnTo>
                    <a:pt x="35877" y="271881"/>
                  </a:lnTo>
                  <a:lnTo>
                    <a:pt x="32512" y="274205"/>
                  </a:lnTo>
                  <a:lnTo>
                    <a:pt x="27495" y="274205"/>
                  </a:lnTo>
                  <a:lnTo>
                    <a:pt x="27495" y="262483"/>
                  </a:lnTo>
                  <a:lnTo>
                    <a:pt x="36715" y="262483"/>
                  </a:lnTo>
                  <a:lnTo>
                    <a:pt x="33350" y="259359"/>
                  </a:lnTo>
                  <a:lnTo>
                    <a:pt x="30873" y="261721"/>
                  </a:lnTo>
                  <a:lnTo>
                    <a:pt x="25019" y="261721"/>
                  </a:lnTo>
                  <a:lnTo>
                    <a:pt x="25019" y="262483"/>
                  </a:lnTo>
                  <a:lnTo>
                    <a:pt x="25019" y="274205"/>
                  </a:lnTo>
                  <a:lnTo>
                    <a:pt x="14173" y="274205"/>
                  </a:lnTo>
                  <a:lnTo>
                    <a:pt x="14173" y="262483"/>
                  </a:lnTo>
                  <a:lnTo>
                    <a:pt x="25019" y="262483"/>
                  </a:lnTo>
                  <a:lnTo>
                    <a:pt x="25019" y="261721"/>
                  </a:lnTo>
                  <a:lnTo>
                    <a:pt x="1638" y="261721"/>
                  </a:lnTo>
                  <a:lnTo>
                    <a:pt x="3314" y="263283"/>
                  </a:lnTo>
                  <a:lnTo>
                    <a:pt x="7480" y="262483"/>
                  </a:lnTo>
                  <a:lnTo>
                    <a:pt x="11645" y="262483"/>
                  </a:lnTo>
                  <a:lnTo>
                    <a:pt x="11645" y="274205"/>
                  </a:lnTo>
                  <a:lnTo>
                    <a:pt x="0" y="274205"/>
                  </a:lnTo>
                  <a:lnTo>
                    <a:pt x="838" y="275767"/>
                  </a:lnTo>
                  <a:lnTo>
                    <a:pt x="11645" y="275767"/>
                  </a:lnTo>
                  <a:lnTo>
                    <a:pt x="11645" y="277329"/>
                  </a:lnTo>
                  <a:lnTo>
                    <a:pt x="10845" y="281266"/>
                  </a:lnTo>
                  <a:lnTo>
                    <a:pt x="10007" y="284365"/>
                  </a:lnTo>
                  <a:lnTo>
                    <a:pt x="8318" y="286727"/>
                  </a:lnTo>
                  <a:lnTo>
                    <a:pt x="8318" y="287489"/>
                  </a:lnTo>
                  <a:lnTo>
                    <a:pt x="5842" y="289852"/>
                  </a:lnTo>
                  <a:lnTo>
                    <a:pt x="3314" y="292188"/>
                  </a:lnTo>
                  <a:lnTo>
                    <a:pt x="0" y="294551"/>
                  </a:lnTo>
                  <a:lnTo>
                    <a:pt x="838" y="295313"/>
                  </a:lnTo>
                  <a:lnTo>
                    <a:pt x="11645" y="285153"/>
                  </a:lnTo>
                  <a:lnTo>
                    <a:pt x="13322" y="282829"/>
                  </a:lnTo>
                  <a:lnTo>
                    <a:pt x="14173" y="278904"/>
                  </a:lnTo>
                  <a:lnTo>
                    <a:pt x="14173" y="275767"/>
                  </a:lnTo>
                  <a:lnTo>
                    <a:pt x="25019" y="275767"/>
                  </a:lnTo>
                  <a:lnTo>
                    <a:pt x="25019" y="294551"/>
                  </a:lnTo>
                  <a:lnTo>
                    <a:pt x="27495" y="293751"/>
                  </a:lnTo>
                  <a:lnTo>
                    <a:pt x="27495" y="275767"/>
                  </a:lnTo>
                  <a:lnTo>
                    <a:pt x="39192" y="27576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2490691" y="4373308"/>
              <a:ext cx="118110" cy="589280"/>
            </a:xfrm>
            <a:custGeom>
              <a:avLst/>
              <a:gdLst/>
              <a:ahLst/>
              <a:cxnLst/>
              <a:rect l="l" t="t" r="r" b="b"/>
              <a:pathLst>
                <a:path w="118110" h="589279">
                  <a:moveTo>
                    <a:pt x="90938" y="0"/>
                  </a:moveTo>
                  <a:lnTo>
                    <a:pt x="90938" y="143746"/>
                  </a:lnTo>
                </a:path>
                <a:path w="118110" h="589279">
                  <a:moveTo>
                    <a:pt x="117649" y="168747"/>
                  </a:moveTo>
                  <a:lnTo>
                    <a:pt x="110164" y="150770"/>
                  </a:lnTo>
                  <a:lnTo>
                    <a:pt x="90938" y="143746"/>
                  </a:lnTo>
                  <a:lnTo>
                    <a:pt x="71758" y="150770"/>
                  </a:lnTo>
                  <a:lnTo>
                    <a:pt x="63432" y="168747"/>
                  </a:lnTo>
                  <a:lnTo>
                    <a:pt x="71758" y="186723"/>
                  </a:lnTo>
                  <a:lnTo>
                    <a:pt x="90938" y="194513"/>
                  </a:lnTo>
                  <a:lnTo>
                    <a:pt x="110164" y="186723"/>
                  </a:lnTo>
                  <a:lnTo>
                    <a:pt x="117649" y="168747"/>
                  </a:lnTo>
                  <a:close/>
                </a:path>
                <a:path w="118110" h="589279">
                  <a:moveTo>
                    <a:pt x="117649" y="349212"/>
                  </a:moveTo>
                  <a:lnTo>
                    <a:pt x="110164" y="331235"/>
                  </a:lnTo>
                  <a:lnTo>
                    <a:pt x="90938" y="324211"/>
                  </a:lnTo>
                  <a:lnTo>
                    <a:pt x="71758" y="331235"/>
                  </a:lnTo>
                  <a:lnTo>
                    <a:pt x="63432" y="349212"/>
                  </a:lnTo>
                  <a:lnTo>
                    <a:pt x="71758" y="367189"/>
                  </a:lnTo>
                  <a:lnTo>
                    <a:pt x="90938" y="375012"/>
                  </a:lnTo>
                  <a:lnTo>
                    <a:pt x="110164" y="367189"/>
                  </a:lnTo>
                  <a:lnTo>
                    <a:pt x="117649" y="349212"/>
                  </a:lnTo>
                  <a:close/>
                </a:path>
                <a:path w="118110" h="589279">
                  <a:moveTo>
                    <a:pt x="41726" y="168747"/>
                  </a:moveTo>
                  <a:lnTo>
                    <a:pt x="41726" y="359365"/>
                  </a:lnTo>
                </a:path>
                <a:path w="118110" h="589279">
                  <a:moveTo>
                    <a:pt x="41726" y="264056"/>
                  </a:moveTo>
                  <a:lnTo>
                    <a:pt x="0" y="264056"/>
                  </a:lnTo>
                </a:path>
                <a:path w="118110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2441473" y="4519396"/>
              <a:ext cx="40640" cy="296545"/>
            </a:xfrm>
            <a:custGeom>
              <a:avLst/>
              <a:gdLst/>
              <a:ahLst/>
              <a:cxnLst/>
              <a:rect l="l" t="t" r="r" b="b"/>
              <a:pathLst>
                <a:path w="40639" h="296545">
                  <a:moveTo>
                    <a:pt x="14173" y="64846"/>
                  </a:moveTo>
                  <a:lnTo>
                    <a:pt x="13335" y="62509"/>
                  </a:lnTo>
                  <a:lnTo>
                    <a:pt x="10858" y="60147"/>
                  </a:lnTo>
                  <a:lnTo>
                    <a:pt x="7480" y="57823"/>
                  </a:lnTo>
                  <a:lnTo>
                    <a:pt x="6692" y="57823"/>
                  </a:lnTo>
                  <a:lnTo>
                    <a:pt x="7480" y="58585"/>
                  </a:lnTo>
                  <a:lnTo>
                    <a:pt x="10858" y="64846"/>
                  </a:lnTo>
                  <a:lnTo>
                    <a:pt x="12534" y="67208"/>
                  </a:lnTo>
                  <a:lnTo>
                    <a:pt x="14173" y="64846"/>
                  </a:lnTo>
                  <a:close/>
                </a:path>
                <a:path w="40639" h="296545">
                  <a:moveTo>
                    <a:pt x="15862" y="160147"/>
                  </a:moveTo>
                  <a:lnTo>
                    <a:pt x="15011" y="158584"/>
                  </a:lnTo>
                  <a:lnTo>
                    <a:pt x="10858" y="156260"/>
                  </a:lnTo>
                  <a:lnTo>
                    <a:pt x="10007" y="156260"/>
                  </a:lnTo>
                  <a:lnTo>
                    <a:pt x="11696" y="158584"/>
                  </a:lnTo>
                  <a:lnTo>
                    <a:pt x="13335" y="161721"/>
                  </a:lnTo>
                  <a:lnTo>
                    <a:pt x="15011" y="162521"/>
                  </a:lnTo>
                  <a:lnTo>
                    <a:pt x="15862" y="160147"/>
                  </a:lnTo>
                  <a:close/>
                </a:path>
                <a:path w="40639" h="296545">
                  <a:moveTo>
                    <a:pt x="15862" y="33578"/>
                  </a:moveTo>
                  <a:lnTo>
                    <a:pt x="11696" y="32816"/>
                  </a:lnTo>
                  <a:lnTo>
                    <a:pt x="11696" y="33578"/>
                  </a:lnTo>
                  <a:lnTo>
                    <a:pt x="15862" y="33578"/>
                  </a:lnTo>
                  <a:close/>
                </a:path>
                <a:path w="40639" h="296545">
                  <a:moveTo>
                    <a:pt x="16700" y="265645"/>
                  </a:moveTo>
                  <a:lnTo>
                    <a:pt x="15862" y="262521"/>
                  </a:lnTo>
                  <a:lnTo>
                    <a:pt x="13335" y="260959"/>
                  </a:lnTo>
                  <a:lnTo>
                    <a:pt x="10007" y="259384"/>
                  </a:lnTo>
                  <a:lnTo>
                    <a:pt x="10007" y="260159"/>
                  </a:lnTo>
                  <a:lnTo>
                    <a:pt x="12534" y="262521"/>
                  </a:lnTo>
                  <a:lnTo>
                    <a:pt x="14173" y="265645"/>
                  </a:lnTo>
                  <a:lnTo>
                    <a:pt x="15011" y="267208"/>
                  </a:lnTo>
                  <a:lnTo>
                    <a:pt x="16700" y="266420"/>
                  </a:lnTo>
                  <a:lnTo>
                    <a:pt x="16700" y="265645"/>
                  </a:lnTo>
                  <a:close/>
                </a:path>
                <a:path w="40639" h="296545">
                  <a:moveTo>
                    <a:pt x="16700" y="12509"/>
                  </a:moveTo>
                  <a:lnTo>
                    <a:pt x="13335" y="10147"/>
                  </a:lnTo>
                  <a:lnTo>
                    <a:pt x="11696" y="12509"/>
                  </a:lnTo>
                  <a:lnTo>
                    <a:pt x="838" y="12509"/>
                  </a:lnTo>
                  <a:lnTo>
                    <a:pt x="2476" y="13271"/>
                  </a:lnTo>
                  <a:lnTo>
                    <a:pt x="11696" y="13271"/>
                  </a:lnTo>
                  <a:lnTo>
                    <a:pt x="10007" y="19532"/>
                  </a:lnTo>
                  <a:lnTo>
                    <a:pt x="6692" y="25793"/>
                  </a:lnTo>
                  <a:lnTo>
                    <a:pt x="5003" y="28130"/>
                  </a:lnTo>
                  <a:lnTo>
                    <a:pt x="2476" y="31254"/>
                  </a:lnTo>
                  <a:lnTo>
                    <a:pt x="0" y="33578"/>
                  </a:lnTo>
                  <a:lnTo>
                    <a:pt x="838" y="33578"/>
                  </a:lnTo>
                  <a:lnTo>
                    <a:pt x="15011" y="13271"/>
                  </a:lnTo>
                  <a:lnTo>
                    <a:pt x="16700" y="12509"/>
                  </a:lnTo>
                  <a:close/>
                </a:path>
                <a:path w="40639" h="296545">
                  <a:moveTo>
                    <a:pt x="19177" y="168770"/>
                  </a:moveTo>
                  <a:lnTo>
                    <a:pt x="16700" y="166408"/>
                  </a:lnTo>
                  <a:lnTo>
                    <a:pt x="15862" y="167589"/>
                  </a:lnTo>
                  <a:lnTo>
                    <a:pt x="15862" y="169545"/>
                  </a:lnTo>
                  <a:lnTo>
                    <a:pt x="15862" y="174231"/>
                  </a:lnTo>
                  <a:lnTo>
                    <a:pt x="15862" y="175793"/>
                  </a:lnTo>
                  <a:lnTo>
                    <a:pt x="15862" y="180492"/>
                  </a:lnTo>
                  <a:lnTo>
                    <a:pt x="7480" y="180492"/>
                  </a:lnTo>
                  <a:lnTo>
                    <a:pt x="7480" y="175793"/>
                  </a:lnTo>
                  <a:lnTo>
                    <a:pt x="15862" y="175793"/>
                  </a:lnTo>
                  <a:lnTo>
                    <a:pt x="15862" y="174231"/>
                  </a:lnTo>
                  <a:lnTo>
                    <a:pt x="7480" y="174231"/>
                  </a:lnTo>
                  <a:lnTo>
                    <a:pt x="7480" y="169545"/>
                  </a:lnTo>
                  <a:lnTo>
                    <a:pt x="15862" y="169545"/>
                  </a:lnTo>
                  <a:lnTo>
                    <a:pt x="15862" y="167589"/>
                  </a:lnTo>
                  <a:lnTo>
                    <a:pt x="15011" y="168770"/>
                  </a:lnTo>
                  <a:lnTo>
                    <a:pt x="7480" y="168770"/>
                  </a:lnTo>
                  <a:lnTo>
                    <a:pt x="5003" y="167208"/>
                  </a:lnTo>
                  <a:lnTo>
                    <a:pt x="5003" y="168770"/>
                  </a:lnTo>
                  <a:lnTo>
                    <a:pt x="5003" y="192214"/>
                  </a:lnTo>
                  <a:lnTo>
                    <a:pt x="7480" y="191414"/>
                  </a:lnTo>
                  <a:lnTo>
                    <a:pt x="7480" y="182054"/>
                  </a:lnTo>
                  <a:lnTo>
                    <a:pt x="15862" y="182054"/>
                  </a:lnTo>
                  <a:lnTo>
                    <a:pt x="15862" y="187515"/>
                  </a:lnTo>
                  <a:lnTo>
                    <a:pt x="14173" y="189077"/>
                  </a:lnTo>
                  <a:lnTo>
                    <a:pt x="10858" y="189077"/>
                  </a:lnTo>
                  <a:lnTo>
                    <a:pt x="10858" y="189852"/>
                  </a:lnTo>
                  <a:lnTo>
                    <a:pt x="12534" y="190652"/>
                  </a:lnTo>
                  <a:lnTo>
                    <a:pt x="15011" y="192214"/>
                  </a:lnTo>
                  <a:lnTo>
                    <a:pt x="16700" y="191414"/>
                  </a:lnTo>
                  <a:lnTo>
                    <a:pt x="17538" y="189077"/>
                  </a:lnTo>
                  <a:lnTo>
                    <a:pt x="17538" y="169545"/>
                  </a:lnTo>
                  <a:lnTo>
                    <a:pt x="19177" y="168770"/>
                  </a:lnTo>
                  <a:close/>
                </a:path>
                <a:path w="40639" h="296545">
                  <a:moveTo>
                    <a:pt x="27559" y="169545"/>
                  </a:moveTo>
                  <a:lnTo>
                    <a:pt x="23342" y="167970"/>
                  </a:lnTo>
                  <a:lnTo>
                    <a:pt x="23342" y="186715"/>
                  </a:lnTo>
                  <a:lnTo>
                    <a:pt x="25869" y="185153"/>
                  </a:lnTo>
                  <a:lnTo>
                    <a:pt x="25869" y="171107"/>
                  </a:lnTo>
                  <a:lnTo>
                    <a:pt x="27559" y="169545"/>
                  </a:lnTo>
                  <a:close/>
                </a:path>
                <a:path w="40639" h="296545">
                  <a:moveTo>
                    <a:pt x="27559" y="119545"/>
                  </a:moveTo>
                  <a:lnTo>
                    <a:pt x="24180" y="117208"/>
                  </a:lnTo>
                  <a:lnTo>
                    <a:pt x="23342" y="118770"/>
                  </a:lnTo>
                  <a:lnTo>
                    <a:pt x="23342" y="119545"/>
                  </a:lnTo>
                  <a:lnTo>
                    <a:pt x="23342" y="128130"/>
                  </a:lnTo>
                  <a:lnTo>
                    <a:pt x="14173" y="128130"/>
                  </a:lnTo>
                  <a:lnTo>
                    <a:pt x="14173" y="119545"/>
                  </a:lnTo>
                  <a:lnTo>
                    <a:pt x="23342" y="119545"/>
                  </a:lnTo>
                  <a:lnTo>
                    <a:pt x="23342" y="118770"/>
                  </a:lnTo>
                  <a:lnTo>
                    <a:pt x="14173" y="118770"/>
                  </a:lnTo>
                  <a:lnTo>
                    <a:pt x="11696" y="117208"/>
                  </a:lnTo>
                  <a:lnTo>
                    <a:pt x="11696" y="128930"/>
                  </a:lnTo>
                  <a:lnTo>
                    <a:pt x="11696" y="132054"/>
                  </a:lnTo>
                  <a:lnTo>
                    <a:pt x="14173" y="131254"/>
                  </a:lnTo>
                  <a:lnTo>
                    <a:pt x="14173" y="128930"/>
                  </a:lnTo>
                  <a:lnTo>
                    <a:pt x="23342" y="128930"/>
                  </a:lnTo>
                  <a:lnTo>
                    <a:pt x="23342" y="132054"/>
                  </a:lnTo>
                  <a:lnTo>
                    <a:pt x="25869" y="130492"/>
                  </a:lnTo>
                  <a:lnTo>
                    <a:pt x="25869" y="120332"/>
                  </a:lnTo>
                  <a:lnTo>
                    <a:pt x="27559" y="119545"/>
                  </a:lnTo>
                  <a:close/>
                </a:path>
                <a:path w="40639" h="296545">
                  <a:moveTo>
                    <a:pt x="34201" y="59385"/>
                  </a:moveTo>
                  <a:lnTo>
                    <a:pt x="30873" y="57048"/>
                  </a:lnTo>
                  <a:lnTo>
                    <a:pt x="30035" y="57823"/>
                  </a:lnTo>
                  <a:lnTo>
                    <a:pt x="28346" y="60947"/>
                  </a:lnTo>
                  <a:lnTo>
                    <a:pt x="26708" y="64084"/>
                  </a:lnTo>
                  <a:lnTo>
                    <a:pt x="24180" y="67208"/>
                  </a:lnTo>
                  <a:lnTo>
                    <a:pt x="25031" y="67970"/>
                  </a:lnTo>
                  <a:lnTo>
                    <a:pt x="25031" y="67208"/>
                  </a:lnTo>
                  <a:lnTo>
                    <a:pt x="31711" y="60947"/>
                  </a:lnTo>
                  <a:lnTo>
                    <a:pt x="34201" y="59385"/>
                  </a:lnTo>
                  <a:close/>
                </a:path>
                <a:path w="40639" h="296545">
                  <a:moveTo>
                    <a:pt x="35039" y="167970"/>
                  </a:moveTo>
                  <a:lnTo>
                    <a:pt x="30873" y="165646"/>
                  </a:lnTo>
                  <a:lnTo>
                    <a:pt x="30873" y="186715"/>
                  </a:lnTo>
                  <a:lnTo>
                    <a:pt x="30035" y="188277"/>
                  </a:lnTo>
                  <a:lnTo>
                    <a:pt x="28346" y="188277"/>
                  </a:lnTo>
                  <a:lnTo>
                    <a:pt x="24180" y="188277"/>
                  </a:lnTo>
                  <a:lnTo>
                    <a:pt x="24180" y="189077"/>
                  </a:lnTo>
                  <a:lnTo>
                    <a:pt x="27559" y="190652"/>
                  </a:lnTo>
                  <a:lnTo>
                    <a:pt x="29184" y="192214"/>
                  </a:lnTo>
                  <a:lnTo>
                    <a:pt x="30035" y="192214"/>
                  </a:lnTo>
                  <a:lnTo>
                    <a:pt x="32562" y="190652"/>
                  </a:lnTo>
                  <a:lnTo>
                    <a:pt x="33350" y="187515"/>
                  </a:lnTo>
                  <a:lnTo>
                    <a:pt x="33350" y="168770"/>
                  </a:lnTo>
                  <a:lnTo>
                    <a:pt x="35039" y="167970"/>
                  </a:lnTo>
                  <a:close/>
                </a:path>
                <a:path w="40639" h="296545">
                  <a:moveTo>
                    <a:pt x="35877" y="111721"/>
                  </a:moveTo>
                  <a:lnTo>
                    <a:pt x="33350" y="109385"/>
                  </a:lnTo>
                  <a:lnTo>
                    <a:pt x="31711" y="110947"/>
                  </a:lnTo>
                  <a:lnTo>
                    <a:pt x="15011" y="110947"/>
                  </a:lnTo>
                  <a:lnTo>
                    <a:pt x="15011" y="110147"/>
                  </a:lnTo>
                  <a:lnTo>
                    <a:pt x="17538" y="107061"/>
                  </a:lnTo>
                  <a:lnTo>
                    <a:pt x="19177" y="104686"/>
                  </a:lnTo>
                  <a:lnTo>
                    <a:pt x="15862" y="103124"/>
                  </a:lnTo>
                  <a:lnTo>
                    <a:pt x="15862" y="103924"/>
                  </a:lnTo>
                  <a:lnTo>
                    <a:pt x="15011" y="107061"/>
                  </a:lnTo>
                  <a:lnTo>
                    <a:pt x="13335" y="110947"/>
                  </a:lnTo>
                  <a:lnTo>
                    <a:pt x="5842" y="110947"/>
                  </a:lnTo>
                  <a:lnTo>
                    <a:pt x="3327" y="109385"/>
                  </a:lnTo>
                  <a:lnTo>
                    <a:pt x="3327" y="140639"/>
                  </a:lnTo>
                  <a:lnTo>
                    <a:pt x="5842" y="139077"/>
                  </a:lnTo>
                  <a:lnTo>
                    <a:pt x="5842" y="111721"/>
                  </a:lnTo>
                  <a:lnTo>
                    <a:pt x="32562" y="111721"/>
                  </a:lnTo>
                  <a:lnTo>
                    <a:pt x="32562" y="134391"/>
                  </a:lnTo>
                  <a:lnTo>
                    <a:pt x="30873" y="135953"/>
                  </a:lnTo>
                  <a:lnTo>
                    <a:pt x="25031" y="135953"/>
                  </a:lnTo>
                  <a:lnTo>
                    <a:pt x="25031" y="136715"/>
                  </a:lnTo>
                  <a:lnTo>
                    <a:pt x="25869" y="136715"/>
                  </a:lnTo>
                  <a:lnTo>
                    <a:pt x="30035" y="138277"/>
                  </a:lnTo>
                  <a:lnTo>
                    <a:pt x="30873" y="140639"/>
                  </a:lnTo>
                  <a:lnTo>
                    <a:pt x="31711" y="139852"/>
                  </a:lnTo>
                  <a:lnTo>
                    <a:pt x="34201" y="138277"/>
                  </a:lnTo>
                  <a:lnTo>
                    <a:pt x="35039" y="135153"/>
                  </a:lnTo>
                  <a:lnTo>
                    <a:pt x="35039" y="112509"/>
                  </a:lnTo>
                  <a:lnTo>
                    <a:pt x="35877" y="111721"/>
                  </a:lnTo>
                  <a:close/>
                </a:path>
                <a:path w="40639" h="296545">
                  <a:moveTo>
                    <a:pt x="39204" y="279692"/>
                  </a:moveTo>
                  <a:lnTo>
                    <a:pt x="35877" y="275805"/>
                  </a:lnTo>
                  <a:lnTo>
                    <a:pt x="33350" y="278130"/>
                  </a:lnTo>
                  <a:lnTo>
                    <a:pt x="20015" y="278130"/>
                  </a:lnTo>
                  <a:lnTo>
                    <a:pt x="20015" y="276567"/>
                  </a:lnTo>
                  <a:lnTo>
                    <a:pt x="20866" y="273443"/>
                  </a:lnTo>
                  <a:lnTo>
                    <a:pt x="20866" y="269544"/>
                  </a:lnTo>
                  <a:lnTo>
                    <a:pt x="37566" y="269544"/>
                  </a:lnTo>
                  <a:lnTo>
                    <a:pt x="34201" y="266420"/>
                  </a:lnTo>
                  <a:lnTo>
                    <a:pt x="31711" y="268782"/>
                  </a:lnTo>
                  <a:lnTo>
                    <a:pt x="22542" y="268782"/>
                  </a:lnTo>
                  <a:lnTo>
                    <a:pt x="23342" y="267982"/>
                  </a:lnTo>
                  <a:lnTo>
                    <a:pt x="25869" y="265645"/>
                  </a:lnTo>
                  <a:lnTo>
                    <a:pt x="27559" y="262521"/>
                  </a:lnTo>
                  <a:lnTo>
                    <a:pt x="30035" y="261721"/>
                  </a:lnTo>
                  <a:lnTo>
                    <a:pt x="25869" y="258597"/>
                  </a:lnTo>
                  <a:lnTo>
                    <a:pt x="25869" y="260159"/>
                  </a:lnTo>
                  <a:lnTo>
                    <a:pt x="24180" y="263283"/>
                  </a:lnTo>
                  <a:lnTo>
                    <a:pt x="23342" y="265645"/>
                  </a:lnTo>
                  <a:lnTo>
                    <a:pt x="21704" y="268782"/>
                  </a:lnTo>
                  <a:lnTo>
                    <a:pt x="2476" y="268782"/>
                  </a:lnTo>
                  <a:lnTo>
                    <a:pt x="4165" y="270306"/>
                  </a:lnTo>
                  <a:lnTo>
                    <a:pt x="8331" y="269544"/>
                  </a:lnTo>
                  <a:lnTo>
                    <a:pt x="18338" y="269544"/>
                  </a:lnTo>
                  <a:lnTo>
                    <a:pt x="18338" y="275005"/>
                  </a:lnTo>
                  <a:lnTo>
                    <a:pt x="17538" y="278130"/>
                  </a:lnTo>
                  <a:lnTo>
                    <a:pt x="0" y="278130"/>
                  </a:lnTo>
                  <a:lnTo>
                    <a:pt x="1689" y="279692"/>
                  </a:lnTo>
                  <a:lnTo>
                    <a:pt x="17538" y="279692"/>
                  </a:lnTo>
                  <a:lnTo>
                    <a:pt x="15011" y="284391"/>
                  </a:lnTo>
                  <a:lnTo>
                    <a:pt x="12534" y="287515"/>
                  </a:lnTo>
                  <a:lnTo>
                    <a:pt x="10007" y="289852"/>
                  </a:lnTo>
                  <a:lnTo>
                    <a:pt x="7480" y="291414"/>
                  </a:lnTo>
                  <a:lnTo>
                    <a:pt x="4165" y="293776"/>
                  </a:lnTo>
                  <a:lnTo>
                    <a:pt x="0" y="295313"/>
                  </a:lnTo>
                  <a:lnTo>
                    <a:pt x="838" y="296113"/>
                  </a:lnTo>
                  <a:lnTo>
                    <a:pt x="5003" y="294551"/>
                  </a:lnTo>
                  <a:lnTo>
                    <a:pt x="8331" y="292976"/>
                  </a:lnTo>
                  <a:lnTo>
                    <a:pt x="10858" y="291414"/>
                  </a:lnTo>
                  <a:lnTo>
                    <a:pt x="13335" y="289090"/>
                  </a:lnTo>
                  <a:lnTo>
                    <a:pt x="15011" y="288290"/>
                  </a:lnTo>
                  <a:lnTo>
                    <a:pt x="17538" y="285153"/>
                  </a:lnTo>
                  <a:lnTo>
                    <a:pt x="19177" y="282829"/>
                  </a:lnTo>
                  <a:lnTo>
                    <a:pt x="20015" y="279692"/>
                  </a:lnTo>
                  <a:lnTo>
                    <a:pt x="21704" y="279692"/>
                  </a:lnTo>
                  <a:lnTo>
                    <a:pt x="21704" y="280492"/>
                  </a:lnTo>
                  <a:lnTo>
                    <a:pt x="23342" y="284391"/>
                  </a:lnTo>
                  <a:lnTo>
                    <a:pt x="35877" y="295313"/>
                  </a:lnTo>
                  <a:lnTo>
                    <a:pt x="35877" y="294551"/>
                  </a:lnTo>
                  <a:lnTo>
                    <a:pt x="39204" y="293776"/>
                  </a:lnTo>
                  <a:lnTo>
                    <a:pt x="39204" y="292976"/>
                  </a:lnTo>
                  <a:lnTo>
                    <a:pt x="36715" y="292214"/>
                  </a:lnTo>
                  <a:lnTo>
                    <a:pt x="30035" y="289090"/>
                  </a:lnTo>
                  <a:lnTo>
                    <a:pt x="27559" y="287515"/>
                  </a:lnTo>
                  <a:lnTo>
                    <a:pt x="25869" y="285153"/>
                  </a:lnTo>
                  <a:lnTo>
                    <a:pt x="24180" y="282067"/>
                  </a:lnTo>
                  <a:lnTo>
                    <a:pt x="22542" y="279692"/>
                  </a:lnTo>
                  <a:lnTo>
                    <a:pt x="39204" y="279692"/>
                  </a:lnTo>
                  <a:close/>
                </a:path>
                <a:path w="40639" h="296545">
                  <a:moveTo>
                    <a:pt x="39204" y="224231"/>
                  </a:moveTo>
                  <a:lnTo>
                    <a:pt x="35877" y="220306"/>
                  </a:lnTo>
                  <a:lnTo>
                    <a:pt x="33350" y="223443"/>
                  </a:lnTo>
                  <a:lnTo>
                    <a:pt x="27559" y="223443"/>
                  </a:lnTo>
                  <a:lnTo>
                    <a:pt x="27559" y="210959"/>
                  </a:lnTo>
                  <a:lnTo>
                    <a:pt x="37566" y="210959"/>
                  </a:lnTo>
                  <a:lnTo>
                    <a:pt x="34201" y="207822"/>
                  </a:lnTo>
                  <a:lnTo>
                    <a:pt x="31711" y="210159"/>
                  </a:lnTo>
                  <a:lnTo>
                    <a:pt x="25031" y="210159"/>
                  </a:lnTo>
                  <a:lnTo>
                    <a:pt x="25031" y="210959"/>
                  </a:lnTo>
                  <a:lnTo>
                    <a:pt x="25031" y="223443"/>
                  </a:lnTo>
                  <a:lnTo>
                    <a:pt x="15011" y="223443"/>
                  </a:lnTo>
                  <a:lnTo>
                    <a:pt x="15011" y="210959"/>
                  </a:lnTo>
                  <a:lnTo>
                    <a:pt x="25031" y="210959"/>
                  </a:lnTo>
                  <a:lnTo>
                    <a:pt x="25031" y="210159"/>
                  </a:lnTo>
                  <a:lnTo>
                    <a:pt x="2476" y="210159"/>
                  </a:lnTo>
                  <a:lnTo>
                    <a:pt x="4165" y="211721"/>
                  </a:lnTo>
                  <a:lnTo>
                    <a:pt x="8331" y="210959"/>
                  </a:lnTo>
                  <a:lnTo>
                    <a:pt x="12534" y="210959"/>
                  </a:lnTo>
                  <a:lnTo>
                    <a:pt x="12534" y="223443"/>
                  </a:lnTo>
                  <a:lnTo>
                    <a:pt x="0" y="223443"/>
                  </a:lnTo>
                  <a:lnTo>
                    <a:pt x="1689" y="224231"/>
                  </a:lnTo>
                  <a:lnTo>
                    <a:pt x="12534" y="224231"/>
                  </a:lnTo>
                  <a:lnTo>
                    <a:pt x="11696" y="225806"/>
                  </a:lnTo>
                  <a:lnTo>
                    <a:pt x="11696" y="229692"/>
                  </a:lnTo>
                  <a:lnTo>
                    <a:pt x="10858" y="232829"/>
                  </a:lnTo>
                  <a:lnTo>
                    <a:pt x="9169" y="235153"/>
                  </a:lnTo>
                  <a:lnTo>
                    <a:pt x="8331" y="235953"/>
                  </a:lnTo>
                  <a:lnTo>
                    <a:pt x="6692" y="238290"/>
                  </a:lnTo>
                  <a:lnTo>
                    <a:pt x="4165" y="240652"/>
                  </a:lnTo>
                  <a:lnTo>
                    <a:pt x="838" y="242976"/>
                  </a:lnTo>
                  <a:lnTo>
                    <a:pt x="838" y="243776"/>
                  </a:lnTo>
                  <a:lnTo>
                    <a:pt x="4165" y="242214"/>
                  </a:lnTo>
                  <a:lnTo>
                    <a:pt x="12534" y="234391"/>
                  </a:lnTo>
                  <a:lnTo>
                    <a:pt x="14173" y="228130"/>
                  </a:lnTo>
                  <a:lnTo>
                    <a:pt x="15011" y="224231"/>
                  </a:lnTo>
                  <a:lnTo>
                    <a:pt x="25031" y="224231"/>
                  </a:lnTo>
                  <a:lnTo>
                    <a:pt x="25031" y="242976"/>
                  </a:lnTo>
                  <a:lnTo>
                    <a:pt x="27559" y="242214"/>
                  </a:lnTo>
                  <a:lnTo>
                    <a:pt x="27559" y="224231"/>
                  </a:lnTo>
                  <a:lnTo>
                    <a:pt x="39204" y="224231"/>
                  </a:lnTo>
                  <a:close/>
                </a:path>
                <a:path w="40639" h="296545">
                  <a:moveTo>
                    <a:pt x="39204" y="164084"/>
                  </a:moveTo>
                  <a:lnTo>
                    <a:pt x="35877" y="160947"/>
                  </a:lnTo>
                  <a:lnTo>
                    <a:pt x="33350" y="163283"/>
                  </a:lnTo>
                  <a:lnTo>
                    <a:pt x="23342" y="163283"/>
                  </a:lnTo>
                  <a:lnTo>
                    <a:pt x="24180" y="162521"/>
                  </a:lnTo>
                  <a:lnTo>
                    <a:pt x="26708" y="160147"/>
                  </a:lnTo>
                  <a:lnTo>
                    <a:pt x="30035" y="157822"/>
                  </a:lnTo>
                  <a:lnTo>
                    <a:pt x="26708" y="155498"/>
                  </a:lnTo>
                  <a:lnTo>
                    <a:pt x="25031" y="159385"/>
                  </a:lnTo>
                  <a:lnTo>
                    <a:pt x="24180" y="160147"/>
                  </a:lnTo>
                  <a:lnTo>
                    <a:pt x="22542" y="163283"/>
                  </a:lnTo>
                  <a:lnTo>
                    <a:pt x="0" y="163283"/>
                  </a:lnTo>
                  <a:lnTo>
                    <a:pt x="1689" y="164846"/>
                  </a:lnTo>
                  <a:lnTo>
                    <a:pt x="5842" y="164084"/>
                  </a:lnTo>
                  <a:lnTo>
                    <a:pt x="39204" y="164084"/>
                  </a:lnTo>
                  <a:close/>
                </a:path>
                <a:path w="40639" h="296545">
                  <a:moveTo>
                    <a:pt x="39204" y="30492"/>
                  </a:moveTo>
                  <a:lnTo>
                    <a:pt x="36715" y="29692"/>
                  </a:lnTo>
                  <a:lnTo>
                    <a:pt x="34201" y="28130"/>
                  </a:lnTo>
                  <a:lnTo>
                    <a:pt x="31711" y="25793"/>
                  </a:lnTo>
                  <a:lnTo>
                    <a:pt x="24180" y="16408"/>
                  </a:lnTo>
                  <a:lnTo>
                    <a:pt x="25869" y="15646"/>
                  </a:lnTo>
                  <a:lnTo>
                    <a:pt x="29184" y="13271"/>
                  </a:lnTo>
                  <a:lnTo>
                    <a:pt x="31711" y="11709"/>
                  </a:lnTo>
                  <a:lnTo>
                    <a:pt x="32562" y="10947"/>
                  </a:lnTo>
                  <a:lnTo>
                    <a:pt x="35877" y="9385"/>
                  </a:lnTo>
                  <a:lnTo>
                    <a:pt x="33350" y="7048"/>
                  </a:lnTo>
                  <a:lnTo>
                    <a:pt x="32562" y="7823"/>
                  </a:lnTo>
                  <a:lnTo>
                    <a:pt x="30035" y="10147"/>
                  </a:lnTo>
                  <a:lnTo>
                    <a:pt x="27559" y="12509"/>
                  </a:lnTo>
                  <a:lnTo>
                    <a:pt x="24180" y="15646"/>
                  </a:lnTo>
                  <a:lnTo>
                    <a:pt x="22542" y="12509"/>
                  </a:lnTo>
                  <a:lnTo>
                    <a:pt x="21704" y="9385"/>
                  </a:lnTo>
                  <a:lnTo>
                    <a:pt x="20866" y="7048"/>
                  </a:lnTo>
                  <a:lnTo>
                    <a:pt x="20866" y="3124"/>
                  </a:lnTo>
                  <a:lnTo>
                    <a:pt x="22542" y="1562"/>
                  </a:lnTo>
                  <a:lnTo>
                    <a:pt x="18338" y="0"/>
                  </a:lnTo>
                  <a:lnTo>
                    <a:pt x="18338" y="31254"/>
                  </a:lnTo>
                  <a:lnTo>
                    <a:pt x="16700" y="33616"/>
                  </a:lnTo>
                  <a:lnTo>
                    <a:pt x="11696" y="33616"/>
                  </a:lnTo>
                  <a:lnTo>
                    <a:pt x="15011" y="35153"/>
                  </a:lnTo>
                  <a:lnTo>
                    <a:pt x="16700" y="37515"/>
                  </a:lnTo>
                  <a:lnTo>
                    <a:pt x="17538" y="36715"/>
                  </a:lnTo>
                  <a:lnTo>
                    <a:pt x="20015" y="35153"/>
                  </a:lnTo>
                  <a:lnTo>
                    <a:pt x="20866" y="32054"/>
                  </a:lnTo>
                  <a:lnTo>
                    <a:pt x="20866" y="10147"/>
                  </a:lnTo>
                  <a:lnTo>
                    <a:pt x="21704" y="14071"/>
                  </a:lnTo>
                  <a:lnTo>
                    <a:pt x="23342" y="17970"/>
                  </a:lnTo>
                  <a:lnTo>
                    <a:pt x="26708" y="24231"/>
                  </a:lnTo>
                  <a:lnTo>
                    <a:pt x="28346" y="26555"/>
                  </a:lnTo>
                  <a:lnTo>
                    <a:pt x="35039" y="32816"/>
                  </a:lnTo>
                  <a:lnTo>
                    <a:pt x="35877" y="32054"/>
                  </a:lnTo>
                  <a:lnTo>
                    <a:pt x="39204" y="31254"/>
                  </a:lnTo>
                  <a:lnTo>
                    <a:pt x="39204" y="30492"/>
                  </a:lnTo>
                  <a:close/>
                </a:path>
                <a:path w="40639" h="296545">
                  <a:moveTo>
                    <a:pt x="40043" y="69532"/>
                  </a:moveTo>
                  <a:lnTo>
                    <a:pt x="35877" y="66408"/>
                  </a:lnTo>
                  <a:lnTo>
                    <a:pt x="33350" y="68770"/>
                  </a:lnTo>
                  <a:lnTo>
                    <a:pt x="20840" y="68770"/>
                  </a:lnTo>
                  <a:lnTo>
                    <a:pt x="20840" y="55486"/>
                  </a:lnTo>
                  <a:lnTo>
                    <a:pt x="36715" y="55486"/>
                  </a:lnTo>
                  <a:lnTo>
                    <a:pt x="33350" y="52362"/>
                  </a:lnTo>
                  <a:lnTo>
                    <a:pt x="30873" y="53924"/>
                  </a:lnTo>
                  <a:lnTo>
                    <a:pt x="3327" y="53924"/>
                  </a:lnTo>
                  <a:lnTo>
                    <a:pt x="5003" y="55486"/>
                  </a:lnTo>
                  <a:lnTo>
                    <a:pt x="18338" y="55486"/>
                  </a:lnTo>
                  <a:lnTo>
                    <a:pt x="18338" y="68770"/>
                  </a:lnTo>
                  <a:lnTo>
                    <a:pt x="0" y="68770"/>
                  </a:lnTo>
                  <a:lnTo>
                    <a:pt x="1689" y="70332"/>
                  </a:lnTo>
                  <a:lnTo>
                    <a:pt x="5842" y="69532"/>
                  </a:lnTo>
                  <a:lnTo>
                    <a:pt x="18338" y="69532"/>
                  </a:lnTo>
                  <a:lnTo>
                    <a:pt x="18338" y="87515"/>
                  </a:lnTo>
                  <a:lnTo>
                    <a:pt x="21704" y="86715"/>
                  </a:lnTo>
                  <a:lnTo>
                    <a:pt x="20866" y="82816"/>
                  </a:lnTo>
                  <a:lnTo>
                    <a:pt x="20866" y="69532"/>
                  </a:lnTo>
                  <a:lnTo>
                    <a:pt x="40043" y="6953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2718504" y="4373308"/>
              <a:ext cx="118745" cy="589280"/>
            </a:xfrm>
            <a:custGeom>
              <a:avLst/>
              <a:gdLst/>
              <a:ahLst/>
              <a:cxnLst/>
              <a:rect l="l" t="t" r="r" b="b"/>
              <a:pathLst>
                <a:path w="118744" h="589279">
                  <a:moveTo>
                    <a:pt x="90938" y="0"/>
                  </a:moveTo>
                  <a:lnTo>
                    <a:pt x="90938" y="143746"/>
                  </a:lnTo>
                </a:path>
                <a:path w="118744" h="589279">
                  <a:moveTo>
                    <a:pt x="118444" y="168747"/>
                  </a:moveTo>
                  <a:lnTo>
                    <a:pt x="110117" y="150770"/>
                  </a:lnTo>
                  <a:lnTo>
                    <a:pt x="90938" y="143746"/>
                  </a:lnTo>
                  <a:lnTo>
                    <a:pt x="71712" y="150770"/>
                  </a:lnTo>
                  <a:lnTo>
                    <a:pt x="64227" y="168747"/>
                  </a:lnTo>
                  <a:lnTo>
                    <a:pt x="71712" y="186723"/>
                  </a:lnTo>
                  <a:lnTo>
                    <a:pt x="90938" y="194513"/>
                  </a:lnTo>
                  <a:lnTo>
                    <a:pt x="110117" y="186723"/>
                  </a:lnTo>
                  <a:lnTo>
                    <a:pt x="118444" y="168747"/>
                  </a:lnTo>
                  <a:close/>
                </a:path>
                <a:path w="118744" h="589279">
                  <a:moveTo>
                    <a:pt x="118444" y="349212"/>
                  </a:moveTo>
                  <a:lnTo>
                    <a:pt x="110117" y="331235"/>
                  </a:lnTo>
                  <a:lnTo>
                    <a:pt x="90938" y="324211"/>
                  </a:lnTo>
                  <a:lnTo>
                    <a:pt x="71712" y="331235"/>
                  </a:lnTo>
                  <a:lnTo>
                    <a:pt x="64227" y="349212"/>
                  </a:lnTo>
                  <a:lnTo>
                    <a:pt x="71712" y="367189"/>
                  </a:lnTo>
                  <a:lnTo>
                    <a:pt x="90938" y="375012"/>
                  </a:lnTo>
                  <a:lnTo>
                    <a:pt x="110117" y="367189"/>
                  </a:lnTo>
                  <a:lnTo>
                    <a:pt x="118444" y="349212"/>
                  </a:lnTo>
                  <a:close/>
                </a:path>
                <a:path w="118744" h="589279">
                  <a:moveTo>
                    <a:pt x="41680" y="168747"/>
                  </a:moveTo>
                  <a:lnTo>
                    <a:pt x="41680" y="359365"/>
                  </a:lnTo>
                </a:path>
                <a:path w="118744" h="589279">
                  <a:moveTo>
                    <a:pt x="41680" y="264056"/>
                  </a:moveTo>
                  <a:lnTo>
                    <a:pt x="0" y="264056"/>
                  </a:lnTo>
                </a:path>
                <a:path w="118744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2669235" y="4520183"/>
              <a:ext cx="40640" cy="294640"/>
            </a:xfrm>
            <a:custGeom>
              <a:avLst/>
              <a:gdLst/>
              <a:ahLst/>
              <a:cxnLst/>
              <a:rect l="l" t="t" r="r" b="b"/>
              <a:pathLst>
                <a:path w="40639" h="294639">
                  <a:moveTo>
                    <a:pt x="14173" y="64858"/>
                  </a:moveTo>
                  <a:lnTo>
                    <a:pt x="13385" y="61722"/>
                  </a:lnTo>
                  <a:lnTo>
                    <a:pt x="11696" y="60159"/>
                  </a:lnTo>
                  <a:lnTo>
                    <a:pt x="7531" y="57035"/>
                  </a:lnTo>
                  <a:lnTo>
                    <a:pt x="6692" y="57797"/>
                  </a:lnTo>
                  <a:lnTo>
                    <a:pt x="7531" y="58597"/>
                  </a:lnTo>
                  <a:lnTo>
                    <a:pt x="10020" y="61722"/>
                  </a:lnTo>
                  <a:lnTo>
                    <a:pt x="10858" y="64058"/>
                  </a:lnTo>
                  <a:lnTo>
                    <a:pt x="12547" y="66421"/>
                  </a:lnTo>
                  <a:lnTo>
                    <a:pt x="14173" y="64858"/>
                  </a:lnTo>
                  <a:close/>
                </a:path>
                <a:path w="40639" h="294639">
                  <a:moveTo>
                    <a:pt x="16700" y="12484"/>
                  </a:moveTo>
                  <a:lnTo>
                    <a:pt x="13385" y="10160"/>
                  </a:lnTo>
                  <a:lnTo>
                    <a:pt x="12547" y="11722"/>
                  </a:lnTo>
                  <a:lnTo>
                    <a:pt x="1689" y="11722"/>
                  </a:lnTo>
                  <a:lnTo>
                    <a:pt x="3378" y="13284"/>
                  </a:lnTo>
                  <a:lnTo>
                    <a:pt x="6692" y="12484"/>
                  </a:lnTo>
                  <a:lnTo>
                    <a:pt x="12547" y="12484"/>
                  </a:lnTo>
                  <a:lnTo>
                    <a:pt x="11696" y="15621"/>
                  </a:lnTo>
                  <a:lnTo>
                    <a:pt x="5016" y="28130"/>
                  </a:lnTo>
                  <a:lnTo>
                    <a:pt x="3378" y="30467"/>
                  </a:lnTo>
                  <a:lnTo>
                    <a:pt x="850" y="32791"/>
                  </a:lnTo>
                  <a:lnTo>
                    <a:pt x="850" y="33591"/>
                  </a:lnTo>
                  <a:lnTo>
                    <a:pt x="1689" y="32791"/>
                  </a:lnTo>
                  <a:lnTo>
                    <a:pt x="4165" y="31267"/>
                  </a:lnTo>
                  <a:lnTo>
                    <a:pt x="6692" y="28905"/>
                  </a:lnTo>
                  <a:lnTo>
                    <a:pt x="8382" y="26568"/>
                  </a:lnTo>
                  <a:lnTo>
                    <a:pt x="10858" y="23444"/>
                  </a:lnTo>
                  <a:lnTo>
                    <a:pt x="12547" y="20307"/>
                  </a:lnTo>
                  <a:lnTo>
                    <a:pt x="13385" y="17183"/>
                  </a:lnTo>
                  <a:lnTo>
                    <a:pt x="15024" y="13284"/>
                  </a:lnTo>
                  <a:lnTo>
                    <a:pt x="16700" y="12484"/>
                  </a:lnTo>
                  <a:close/>
                </a:path>
                <a:path w="40639" h="294639">
                  <a:moveTo>
                    <a:pt x="17551" y="264058"/>
                  </a:moveTo>
                  <a:lnTo>
                    <a:pt x="15862" y="261734"/>
                  </a:lnTo>
                  <a:lnTo>
                    <a:pt x="14173" y="260172"/>
                  </a:lnTo>
                  <a:lnTo>
                    <a:pt x="10858" y="257810"/>
                  </a:lnTo>
                  <a:lnTo>
                    <a:pt x="10020" y="258597"/>
                  </a:lnTo>
                  <a:lnTo>
                    <a:pt x="12547" y="261734"/>
                  </a:lnTo>
                  <a:lnTo>
                    <a:pt x="14173" y="264058"/>
                  </a:lnTo>
                  <a:lnTo>
                    <a:pt x="15024" y="265633"/>
                  </a:lnTo>
                  <a:lnTo>
                    <a:pt x="16700" y="265633"/>
                  </a:lnTo>
                  <a:lnTo>
                    <a:pt x="17551" y="264058"/>
                  </a:lnTo>
                  <a:close/>
                </a:path>
                <a:path w="40639" h="294639">
                  <a:moveTo>
                    <a:pt x="17551" y="32791"/>
                  </a:moveTo>
                  <a:lnTo>
                    <a:pt x="11696" y="32791"/>
                  </a:lnTo>
                  <a:lnTo>
                    <a:pt x="11696" y="33591"/>
                  </a:lnTo>
                  <a:lnTo>
                    <a:pt x="17551" y="32791"/>
                  </a:lnTo>
                  <a:close/>
                </a:path>
                <a:path w="40639" h="294639">
                  <a:moveTo>
                    <a:pt x="27559" y="118757"/>
                  </a:moveTo>
                  <a:lnTo>
                    <a:pt x="25031" y="117182"/>
                  </a:lnTo>
                  <a:lnTo>
                    <a:pt x="24193" y="118757"/>
                  </a:lnTo>
                  <a:lnTo>
                    <a:pt x="24193" y="119545"/>
                  </a:lnTo>
                  <a:lnTo>
                    <a:pt x="24193" y="127342"/>
                  </a:lnTo>
                  <a:lnTo>
                    <a:pt x="14173" y="127342"/>
                  </a:lnTo>
                  <a:lnTo>
                    <a:pt x="14173" y="119545"/>
                  </a:lnTo>
                  <a:lnTo>
                    <a:pt x="24193" y="119545"/>
                  </a:lnTo>
                  <a:lnTo>
                    <a:pt x="24193" y="118757"/>
                  </a:lnTo>
                  <a:lnTo>
                    <a:pt x="14173" y="118757"/>
                  </a:lnTo>
                  <a:lnTo>
                    <a:pt x="11696" y="117182"/>
                  </a:lnTo>
                  <a:lnTo>
                    <a:pt x="11696" y="120319"/>
                  </a:lnTo>
                  <a:lnTo>
                    <a:pt x="12547" y="124206"/>
                  </a:lnTo>
                  <a:lnTo>
                    <a:pt x="12547" y="125006"/>
                  </a:lnTo>
                  <a:lnTo>
                    <a:pt x="11696" y="128905"/>
                  </a:lnTo>
                  <a:lnTo>
                    <a:pt x="11696" y="132029"/>
                  </a:lnTo>
                  <a:lnTo>
                    <a:pt x="14173" y="131267"/>
                  </a:lnTo>
                  <a:lnTo>
                    <a:pt x="14173" y="128905"/>
                  </a:lnTo>
                  <a:lnTo>
                    <a:pt x="24193" y="128905"/>
                  </a:lnTo>
                  <a:lnTo>
                    <a:pt x="24193" y="131267"/>
                  </a:lnTo>
                  <a:lnTo>
                    <a:pt x="26720" y="130467"/>
                  </a:lnTo>
                  <a:lnTo>
                    <a:pt x="26720" y="120319"/>
                  </a:lnTo>
                  <a:lnTo>
                    <a:pt x="27559" y="118757"/>
                  </a:lnTo>
                  <a:close/>
                </a:path>
                <a:path w="40639" h="294639">
                  <a:moveTo>
                    <a:pt x="34251" y="58597"/>
                  </a:moveTo>
                  <a:lnTo>
                    <a:pt x="30873" y="56261"/>
                  </a:lnTo>
                  <a:lnTo>
                    <a:pt x="30035" y="57797"/>
                  </a:lnTo>
                  <a:lnTo>
                    <a:pt x="29197" y="60921"/>
                  </a:lnTo>
                  <a:lnTo>
                    <a:pt x="27559" y="64058"/>
                  </a:lnTo>
                  <a:lnTo>
                    <a:pt x="25031" y="67183"/>
                  </a:lnTo>
                  <a:lnTo>
                    <a:pt x="25869" y="67183"/>
                  </a:lnTo>
                  <a:lnTo>
                    <a:pt x="28397" y="64058"/>
                  </a:lnTo>
                  <a:lnTo>
                    <a:pt x="30873" y="61722"/>
                  </a:lnTo>
                  <a:lnTo>
                    <a:pt x="31724" y="60159"/>
                  </a:lnTo>
                  <a:lnTo>
                    <a:pt x="34251" y="58597"/>
                  </a:lnTo>
                  <a:close/>
                </a:path>
                <a:path w="40639" h="294639">
                  <a:moveTo>
                    <a:pt x="35890" y="175780"/>
                  </a:moveTo>
                  <a:lnTo>
                    <a:pt x="33401" y="173443"/>
                  </a:lnTo>
                  <a:lnTo>
                    <a:pt x="31724" y="175006"/>
                  </a:lnTo>
                  <a:lnTo>
                    <a:pt x="31724" y="175780"/>
                  </a:lnTo>
                  <a:lnTo>
                    <a:pt x="31724" y="185928"/>
                  </a:lnTo>
                  <a:lnTo>
                    <a:pt x="16700" y="185928"/>
                  </a:lnTo>
                  <a:lnTo>
                    <a:pt x="16700" y="175780"/>
                  </a:lnTo>
                  <a:lnTo>
                    <a:pt x="31724" y="175780"/>
                  </a:lnTo>
                  <a:lnTo>
                    <a:pt x="31724" y="175006"/>
                  </a:lnTo>
                  <a:lnTo>
                    <a:pt x="17551" y="175006"/>
                  </a:lnTo>
                  <a:lnTo>
                    <a:pt x="14173" y="173443"/>
                  </a:lnTo>
                  <a:lnTo>
                    <a:pt x="14173" y="175006"/>
                  </a:lnTo>
                  <a:lnTo>
                    <a:pt x="14173" y="190627"/>
                  </a:lnTo>
                  <a:lnTo>
                    <a:pt x="16700" y="189064"/>
                  </a:lnTo>
                  <a:lnTo>
                    <a:pt x="16700" y="186728"/>
                  </a:lnTo>
                  <a:lnTo>
                    <a:pt x="31724" y="186728"/>
                  </a:lnTo>
                  <a:lnTo>
                    <a:pt x="31724" y="189865"/>
                  </a:lnTo>
                  <a:lnTo>
                    <a:pt x="34251" y="189064"/>
                  </a:lnTo>
                  <a:lnTo>
                    <a:pt x="34251" y="176580"/>
                  </a:lnTo>
                  <a:lnTo>
                    <a:pt x="35890" y="175780"/>
                  </a:lnTo>
                  <a:close/>
                </a:path>
                <a:path w="40639" h="294639">
                  <a:moveTo>
                    <a:pt x="36728" y="110934"/>
                  </a:moveTo>
                  <a:lnTo>
                    <a:pt x="33401" y="108597"/>
                  </a:lnTo>
                  <a:lnTo>
                    <a:pt x="32562" y="110934"/>
                  </a:lnTo>
                  <a:lnTo>
                    <a:pt x="15024" y="110934"/>
                  </a:lnTo>
                  <a:lnTo>
                    <a:pt x="15862" y="110159"/>
                  </a:lnTo>
                  <a:lnTo>
                    <a:pt x="17551" y="106273"/>
                  </a:lnTo>
                  <a:lnTo>
                    <a:pt x="20027" y="104698"/>
                  </a:lnTo>
                  <a:lnTo>
                    <a:pt x="15862" y="103136"/>
                  </a:lnTo>
                  <a:lnTo>
                    <a:pt x="15862" y="103898"/>
                  </a:lnTo>
                  <a:lnTo>
                    <a:pt x="15024" y="106273"/>
                  </a:lnTo>
                  <a:lnTo>
                    <a:pt x="14173" y="110934"/>
                  </a:lnTo>
                  <a:lnTo>
                    <a:pt x="6692" y="110934"/>
                  </a:lnTo>
                  <a:lnTo>
                    <a:pt x="4165" y="109359"/>
                  </a:lnTo>
                  <a:lnTo>
                    <a:pt x="4165" y="139852"/>
                  </a:lnTo>
                  <a:lnTo>
                    <a:pt x="6692" y="139065"/>
                  </a:lnTo>
                  <a:lnTo>
                    <a:pt x="6692" y="111721"/>
                  </a:lnTo>
                  <a:lnTo>
                    <a:pt x="32562" y="111721"/>
                  </a:lnTo>
                  <a:lnTo>
                    <a:pt x="32562" y="133604"/>
                  </a:lnTo>
                  <a:lnTo>
                    <a:pt x="30873" y="135928"/>
                  </a:lnTo>
                  <a:lnTo>
                    <a:pt x="25869" y="135928"/>
                  </a:lnTo>
                  <a:lnTo>
                    <a:pt x="25869" y="136728"/>
                  </a:lnTo>
                  <a:lnTo>
                    <a:pt x="26720" y="136728"/>
                  </a:lnTo>
                  <a:lnTo>
                    <a:pt x="30035" y="137490"/>
                  </a:lnTo>
                  <a:lnTo>
                    <a:pt x="31724" y="139852"/>
                  </a:lnTo>
                  <a:lnTo>
                    <a:pt x="34251" y="137490"/>
                  </a:lnTo>
                  <a:lnTo>
                    <a:pt x="35039" y="134366"/>
                  </a:lnTo>
                  <a:lnTo>
                    <a:pt x="35039" y="112496"/>
                  </a:lnTo>
                  <a:lnTo>
                    <a:pt x="36728" y="110934"/>
                  </a:lnTo>
                  <a:close/>
                </a:path>
                <a:path w="40639" h="294639">
                  <a:moveTo>
                    <a:pt x="39255" y="278142"/>
                  </a:moveTo>
                  <a:lnTo>
                    <a:pt x="35890" y="275018"/>
                  </a:lnTo>
                  <a:lnTo>
                    <a:pt x="33401" y="277342"/>
                  </a:lnTo>
                  <a:lnTo>
                    <a:pt x="20866" y="277342"/>
                  </a:lnTo>
                  <a:lnTo>
                    <a:pt x="20866" y="268757"/>
                  </a:lnTo>
                  <a:lnTo>
                    <a:pt x="37566" y="268757"/>
                  </a:lnTo>
                  <a:lnTo>
                    <a:pt x="34251" y="265633"/>
                  </a:lnTo>
                  <a:lnTo>
                    <a:pt x="31724" y="267995"/>
                  </a:lnTo>
                  <a:lnTo>
                    <a:pt x="23393" y="267995"/>
                  </a:lnTo>
                  <a:lnTo>
                    <a:pt x="24193" y="267195"/>
                  </a:lnTo>
                  <a:lnTo>
                    <a:pt x="25869" y="264058"/>
                  </a:lnTo>
                  <a:lnTo>
                    <a:pt x="28397" y="260934"/>
                  </a:lnTo>
                  <a:lnTo>
                    <a:pt x="30035" y="260172"/>
                  </a:lnTo>
                  <a:lnTo>
                    <a:pt x="25869" y="257810"/>
                  </a:lnTo>
                  <a:lnTo>
                    <a:pt x="25869" y="258597"/>
                  </a:lnTo>
                  <a:lnTo>
                    <a:pt x="24193" y="262496"/>
                  </a:lnTo>
                  <a:lnTo>
                    <a:pt x="23393" y="264858"/>
                  </a:lnTo>
                  <a:lnTo>
                    <a:pt x="21704" y="267995"/>
                  </a:lnTo>
                  <a:lnTo>
                    <a:pt x="2527" y="267995"/>
                  </a:lnTo>
                  <a:lnTo>
                    <a:pt x="4165" y="268757"/>
                  </a:lnTo>
                  <a:lnTo>
                    <a:pt x="18389" y="268757"/>
                  </a:lnTo>
                  <a:lnTo>
                    <a:pt x="18389" y="277342"/>
                  </a:lnTo>
                  <a:lnTo>
                    <a:pt x="850" y="277342"/>
                  </a:lnTo>
                  <a:lnTo>
                    <a:pt x="2527" y="278904"/>
                  </a:lnTo>
                  <a:lnTo>
                    <a:pt x="6692" y="278142"/>
                  </a:lnTo>
                  <a:lnTo>
                    <a:pt x="18389" y="278142"/>
                  </a:lnTo>
                  <a:lnTo>
                    <a:pt x="17551" y="280479"/>
                  </a:lnTo>
                  <a:lnTo>
                    <a:pt x="15024" y="283603"/>
                  </a:lnTo>
                  <a:lnTo>
                    <a:pt x="13385" y="286727"/>
                  </a:lnTo>
                  <a:lnTo>
                    <a:pt x="12547" y="286727"/>
                  </a:lnTo>
                  <a:lnTo>
                    <a:pt x="8382" y="290626"/>
                  </a:lnTo>
                  <a:lnTo>
                    <a:pt x="5016" y="292188"/>
                  </a:lnTo>
                  <a:lnTo>
                    <a:pt x="850" y="294525"/>
                  </a:lnTo>
                  <a:lnTo>
                    <a:pt x="5016" y="293763"/>
                  </a:lnTo>
                  <a:lnTo>
                    <a:pt x="8382" y="292188"/>
                  </a:lnTo>
                  <a:lnTo>
                    <a:pt x="11696" y="289864"/>
                  </a:lnTo>
                  <a:lnTo>
                    <a:pt x="14173" y="288302"/>
                  </a:lnTo>
                  <a:lnTo>
                    <a:pt x="15024" y="286727"/>
                  </a:lnTo>
                  <a:lnTo>
                    <a:pt x="17551" y="284365"/>
                  </a:lnTo>
                  <a:lnTo>
                    <a:pt x="20866" y="278142"/>
                  </a:lnTo>
                  <a:lnTo>
                    <a:pt x="21704" y="278142"/>
                  </a:lnTo>
                  <a:lnTo>
                    <a:pt x="22555" y="279704"/>
                  </a:lnTo>
                  <a:lnTo>
                    <a:pt x="23393" y="282803"/>
                  </a:lnTo>
                  <a:lnTo>
                    <a:pt x="25869" y="285940"/>
                  </a:lnTo>
                  <a:lnTo>
                    <a:pt x="27559" y="288302"/>
                  </a:lnTo>
                  <a:lnTo>
                    <a:pt x="30035" y="290626"/>
                  </a:lnTo>
                  <a:lnTo>
                    <a:pt x="32562" y="292188"/>
                  </a:lnTo>
                  <a:lnTo>
                    <a:pt x="35890" y="294525"/>
                  </a:lnTo>
                  <a:lnTo>
                    <a:pt x="36728" y="293763"/>
                  </a:lnTo>
                  <a:lnTo>
                    <a:pt x="39255" y="292188"/>
                  </a:lnTo>
                  <a:lnTo>
                    <a:pt x="39255" y="291426"/>
                  </a:lnTo>
                  <a:lnTo>
                    <a:pt x="37566" y="291426"/>
                  </a:lnTo>
                  <a:lnTo>
                    <a:pt x="33401" y="289864"/>
                  </a:lnTo>
                  <a:lnTo>
                    <a:pt x="30873" y="288302"/>
                  </a:lnTo>
                  <a:lnTo>
                    <a:pt x="28397" y="285940"/>
                  </a:lnTo>
                  <a:lnTo>
                    <a:pt x="26720" y="283603"/>
                  </a:lnTo>
                  <a:lnTo>
                    <a:pt x="24193" y="281279"/>
                  </a:lnTo>
                  <a:lnTo>
                    <a:pt x="22555" y="278142"/>
                  </a:lnTo>
                  <a:lnTo>
                    <a:pt x="39255" y="278142"/>
                  </a:lnTo>
                  <a:close/>
                </a:path>
                <a:path w="40639" h="294639">
                  <a:moveTo>
                    <a:pt x="39255" y="167982"/>
                  </a:moveTo>
                  <a:lnTo>
                    <a:pt x="35890" y="164858"/>
                  </a:lnTo>
                  <a:lnTo>
                    <a:pt x="34251" y="167182"/>
                  </a:lnTo>
                  <a:lnTo>
                    <a:pt x="10020" y="167182"/>
                  </a:lnTo>
                  <a:lnTo>
                    <a:pt x="10020" y="160934"/>
                  </a:lnTo>
                  <a:lnTo>
                    <a:pt x="10858" y="160934"/>
                  </a:lnTo>
                  <a:lnTo>
                    <a:pt x="14173" y="160159"/>
                  </a:lnTo>
                  <a:lnTo>
                    <a:pt x="20866" y="160159"/>
                  </a:lnTo>
                  <a:lnTo>
                    <a:pt x="24193" y="159359"/>
                  </a:lnTo>
                  <a:lnTo>
                    <a:pt x="27559" y="159359"/>
                  </a:lnTo>
                  <a:lnTo>
                    <a:pt x="31724" y="158597"/>
                  </a:lnTo>
                  <a:lnTo>
                    <a:pt x="37566" y="158597"/>
                  </a:lnTo>
                  <a:lnTo>
                    <a:pt x="35039" y="155473"/>
                  </a:lnTo>
                  <a:lnTo>
                    <a:pt x="33401" y="155473"/>
                  </a:lnTo>
                  <a:lnTo>
                    <a:pt x="30873" y="157035"/>
                  </a:lnTo>
                  <a:lnTo>
                    <a:pt x="26720" y="157797"/>
                  </a:lnTo>
                  <a:lnTo>
                    <a:pt x="24193" y="157797"/>
                  </a:lnTo>
                  <a:lnTo>
                    <a:pt x="20866" y="158597"/>
                  </a:lnTo>
                  <a:lnTo>
                    <a:pt x="18389" y="159359"/>
                  </a:lnTo>
                  <a:lnTo>
                    <a:pt x="10858" y="159359"/>
                  </a:lnTo>
                  <a:lnTo>
                    <a:pt x="7531" y="157797"/>
                  </a:lnTo>
                  <a:lnTo>
                    <a:pt x="7531" y="158597"/>
                  </a:lnTo>
                  <a:lnTo>
                    <a:pt x="8382" y="161734"/>
                  </a:lnTo>
                  <a:lnTo>
                    <a:pt x="8382" y="167982"/>
                  </a:lnTo>
                  <a:lnTo>
                    <a:pt x="8382" y="172643"/>
                  </a:lnTo>
                  <a:lnTo>
                    <a:pt x="7531" y="175780"/>
                  </a:lnTo>
                  <a:lnTo>
                    <a:pt x="7531" y="178904"/>
                  </a:lnTo>
                  <a:lnTo>
                    <a:pt x="6692" y="182041"/>
                  </a:lnTo>
                  <a:lnTo>
                    <a:pt x="5854" y="182803"/>
                  </a:lnTo>
                  <a:lnTo>
                    <a:pt x="5016" y="185928"/>
                  </a:lnTo>
                  <a:lnTo>
                    <a:pt x="3378" y="188290"/>
                  </a:lnTo>
                  <a:lnTo>
                    <a:pt x="850" y="191427"/>
                  </a:lnTo>
                  <a:lnTo>
                    <a:pt x="1689" y="191427"/>
                  </a:lnTo>
                  <a:lnTo>
                    <a:pt x="3378" y="190627"/>
                  </a:lnTo>
                  <a:lnTo>
                    <a:pt x="5016" y="187490"/>
                  </a:lnTo>
                  <a:lnTo>
                    <a:pt x="8382" y="182803"/>
                  </a:lnTo>
                  <a:lnTo>
                    <a:pt x="9169" y="181267"/>
                  </a:lnTo>
                  <a:lnTo>
                    <a:pt x="10020" y="178142"/>
                  </a:lnTo>
                  <a:lnTo>
                    <a:pt x="10020" y="167982"/>
                  </a:lnTo>
                  <a:lnTo>
                    <a:pt x="39255" y="167982"/>
                  </a:lnTo>
                  <a:close/>
                </a:path>
                <a:path w="40639" h="294639">
                  <a:moveTo>
                    <a:pt x="40043" y="222656"/>
                  </a:moveTo>
                  <a:lnTo>
                    <a:pt x="35890" y="219519"/>
                  </a:lnTo>
                  <a:lnTo>
                    <a:pt x="33401" y="221881"/>
                  </a:lnTo>
                  <a:lnTo>
                    <a:pt x="28397" y="221881"/>
                  </a:lnTo>
                  <a:lnTo>
                    <a:pt x="28397" y="210172"/>
                  </a:lnTo>
                  <a:lnTo>
                    <a:pt x="37566" y="210172"/>
                  </a:lnTo>
                  <a:lnTo>
                    <a:pt x="34251" y="207035"/>
                  </a:lnTo>
                  <a:lnTo>
                    <a:pt x="31724" y="209372"/>
                  </a:lnTo>
                  <a:lnTo>
                    <a:pt x="25869" y="209372"/>
                  </a:lnTo>
                  <a:lnTo>
                    <a:pt x="25869" y="210172"/>
                  </a:lnTo>
                  <a:lnTo>
                    <a:pt x="25869" y="221881"/>
                  </a:lnTo>
                  <a:lnTo>
                    <a:pt x="15024" y="221881"/>
                  </a:lnTo>
                  <a:lnTo>
                    <a:pt x="15024" y="210172"/>
                  </a:lnTo>
                  <a:lnTo>
                    <a:pt x="25869" y="210172"/>
                  </a:lnTo>
                  <a:lnTo>
                    <a:pt x="25869" y="209372"/>
                  </a:lnTo>
                  <a:lnTo>
                    <a:pt x="2527" y="209372"/>
                  </a:lnTo>
                  <a:lnTo>
                    <a:pt x="4165" y="210172"/>
                  </a:lnTo>
                  <a:lnTo>
                    <a:pt x="12547" y="210172"/>
                  </a:lnTo>
                  <a:lnTo>
                    <a:pt x="12547" y="221881"/>
                  </a:lnTo>
                  <a:lnTo>
                    <a:pt x="0" y="221881"/>
                  </a:lnTo>
                  <a:lnTo>
                    <a:pt x="1689" y="223443"/>
                  </a:lnTo>
                  <a:lnTo>
                    <a:pt x="5854" y="222656"/>
                  </a:lnTo>
                  <a:lnTo>
                    <a:pt x="12547" y="222656"/>
                  </a:lnTo>
                  <a:lnTo>
                    <a:pt x="12547" y="225018"/>
                  </a:lnTo>
                  <a:lnTo>
                    <a:pt x="10858" y="231267"/>
                  </a:lnTo>
                  <a:lnTo>
                    <a:pt x="9169" y="234365"/>
                  </a:lnTo>
                  <a:lnTo>
                    <a:pt x="9169" y="235165"/>
                  </a:lnTo>
                  <a:lnTo>
                    <a:pt x="4165" y="239864"/>
                  </a:lnTo>
                  <a:lnTo>
                    <a:pt x="850" y="242189"/>
                  </a:lnTo>
                  <a:lnTo>
                    <a:pt x="1689" y="242189"/>
                  </a:lnTo>
                  <a:lnTo>
                    <a:pt x="4165" y="240626"/>
                  </a:lnTo>
                  <a:lnTo>
                    <a:pt x="7531" y="239064"/>
                  </a:lnTo>
                  <a:lnTo>
                    <a:pt x="10020" y="236728"/>
                  </a:lnTo>
                  <a:lnTo>
                    <a:pt x="11696" y="234365"/>
                  </a:lnTo>
                  <a:lnTo>
                    <a:pt x="14173" y="229704"/>
                  </a:lnTo>
                  <a:lnTo>
                    <a:pt x="15024" y="226580"/>
                  </a:lnTo>
                  <a:lnTo>
                    <a:pt x="15024" y="222656"/>
                  </a:lnTo>
                  <a:lnTo>
                    <a:pt x="25869" y="222656"/>
                  </a:lnTo>
                  <a:lnTo>
                    <a:pt x="25869" y="238290"/>
                  </a:lnTo>
                  <a:lnTo>
                    <a:pt x="25031" y="242189"/>
                  </a:lnTo>
                  <a:lnTo>
                    <a:pt x="28397" y="241427"/>
                  </a:lnTo>
                  <a:lnTo>
                    <a:pt x="28397" y="222656"/>
                  </a:lnTo>
                  <a:lnTo>
                    <a:pt x="40043" y="222656"/>
                  </a:lnTo>
                  <a:close/>
                </a:path>
                <a:path w="40639" h="294639">
                  <a:moveTo>
                    <a:pt x="40043" y="68745"/>
                  </a:moveTo>
                  <a:lnTo>
                    <a:pt x="36728" y="65620"/>
                  </a:lnTo>
                  <a:lnTo>
                    <a:pt x="34251" y="67983"/>
                  </a:lnTo>
                  <a:lnTo>
                    <a:pt x="21691" y="67983"/>
                  </a:lnTo>
                  <a:lnTo>
                    <a:pt x="21691" y="54698"/>
                  </a:lnTo>
                  <a:lnTo>
                    <a:pt x="37566" y="54698"/>
                  </a:lnTo>
                  <a:lnTo>
                    <a:pt x="34251" y="51574"/>
                  </a:lnTo>
                  <a:lnTo>
                    <a:pt x="31724" y="53898"/>
                  </a:lnTo>
                  <a:lnTo>
                    <a:pt x="4165" y="53898"/>
                  </a:lnTo>
                  <a:lnTo>
                    <a:pt x="5854" y="55473"/>
                  </a:lnTo>
                  <a:lnTo>
                    <a:pt x="9169" y="54698"/>
                  </a:lnTo>
                  <a:lnTo>
                    <a:pt x="19189" y="54698"/>
                  </a:lnTo>
                  <a:lnTo>
                    <a:pt x="19189" y="67983"/>
                  </a:lnTo>
                  <a:lnTo>
                    <a:pt x="0" y="67983"/>
                  </a:lnTo>
                  <a:lnTo>
                    <a:pt x="1689" y="69545"/>
                  </a:lnTo>
                  <a:lnTo>
                    <a:pt x="5854" y="68745"/>
                  </a:lnTo>
                  <a:lnTo>
                    <a:pt x="19189" y="68745"/>
                  </a:lnTo>
                  <a:lnTo>
                    <a:pt x="19189" y="87490"/>
                  </a:lnTo>
                  <a:lnTo>
                    <a:pt x="21704" y="85928"/>
                  </a:lnTo>
                  <a:lnTo>
                    <a:pt x="21704" y="68745"/>
                  </a:lnTo>
                  <a:lnTo>
                    <a:pt x="40043" y="68745"/>
                  </a:lnTo>
                  <a:close/>
                </a:path>
                <a:path w="40639" h="294639">
                  <a:moveTo>
                    <a:pt x="40043" y="30467"/>
                  </a:moveTo>
                  <a:lnTo>
                    <a:pt x="39255" y="30467"/>
                  </a:lnTo>
                  <a:lnTo>
                    <a:pt x="34251" y="27343"/>
                  </a:lnTo>
                  <a:lnTo>
                    <a:pt x="29197" y="22644"/>
                  </a:lnTo>
                  <a:lnTo>
                    <a:pt x="26720" y="19545"/>
                  </a:lnTo>
                  <a:lnTo>
                    <a:pt x="25031" y="15621"/>
                  </a:lnTo>
                  <a:lnTo>
                    <a:pt x="25869" y="14859"/>
                  </a:lnTo>
                  <a:lnTo>
                    <a:pt x="29197" y="12484"/>
                  </a:lnTo>
                  <a:lnTo>
                    <a:pt x="31724" y="10922"/>
                  </a:lnTo>
                  <a:lnTo>
                    <a:pt x="33401" y="10160"/>
                  </a:lnTo>
                  <a:lnTo>
                    <a:pt x="36728" y="9359"/>
                  </a:lnTo>
                  <a:lnTo>
                    <a:pt x="33401" y="6261"/>
                  </a:lnTo>
                  <a:lnTo>
                    <a:pt x="32562" y="7035"/>
                  </a:lnTo>
                  <a:lnTo>
                    <a:pt x="30873" y="9359"/>
                  </a:lnTo>
                  <a:lnTo>
                    <a:pt x="27559" y="12484"/>
                  </a:lnTo>
                  <a:lnTo>
                    <a:pt x="24193" y="14859"/>
                  </a:lnTo>
                  <a:lnTo>
                    <a:pt x="22555" y="11722"/>
                  </a:lnTo>
                  <a:lnTo>
                    <a:pt x="21704" y="8597"/>
                  </a:lnTo>
                  <a:lnTo>
                    <a:pt x="20866" y="6261"/>
                  </a:lnTo>
                  <a:lnTo>
                    <a:pt x="20866" y="2336"/>
                  </a:lnTo>
                  <a:lnTo>
                    <a:pt x="22555" y="1574"/>
                  </a:lnTo>
                  <a:lnTo>
                    <a:pt x="18389" y="0"/>
                  </a:lnTo>
                  <a:lnTo>
                    <a:pt x="18389" y="31267"/>
                  </a:lnTo>
                  <a:lnTo>
                    <a:pt x="17551" y="32829"/>
                  </a:lnTo>
                  <a:lnTo>
                    <a:pt x="11696" y="33591"/>
                  </a:lnTo>
                  <a:lnTo>
                    <a:pt x="15862" y="35166"/>
                  </a:lnTo>
                  <a:lnTo>
                    <a:pt x="16700" y="36728"/>
                  </a:lnTo>
                  <a:lnTo>
                    <a:pt x="17551" y="36728"/>
                  </a:lnTo>
                  <a:lnTo>
                    <a:pt x="20027" y="35166"/>
                  </a:lnTo>
                  <a:lnTo>
                    <a:pt x="20866" y="32029"/>
                  </a:lnTo>
                  <a:lnTo>
                    <a:pt x="20866" y="10160"/>
                  </a:lnTo>
                  <a:lnTo>
                    <a:pt x="22555" y="13284"/>
                  </a:lnTo>
                  <a:lnTo>
                    <a:pt x="23393" y="17183"/>
                  </a:lnTo>
                  <a:lnTo>
                    <a:pt x="26720" y="23444"/>
                  </a:lnTo>
                  <a:lnTo>
                    <a:pt x="29197" y="26568"/>
                  </a:lnTo>
                  <a:lnTo>
                    <a:pt x="30873" y="28905"/>
                  </a:lnTo>
                  <a:lnTo>
                    <a:pt x="33401" y="31267"/>
                  </a:lnTo>
                  <a:lnTo>
                    <a:pt x="35890" y="32791"/>
                  </a:lnTo>
                  <a:lnTo>
                    <a:pt x="36728" y="32029"/>
                  </a:lnTo>
                  <a:lnTo>
                    <a:pt x="40043" y="31267"/>
                  </a:lnTo>
                  <a:lnTo>
                    <a:pt x="40043" y="3046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2947113" y="4373308"/>
              <a:ext cx="118110" cy="589280"/>
            </a:xfrm>
            <a:custGeom>
              <a:avLst/>
              <a:gdLst/>
              <a:ahLst/>
              <a:cxnLst/>
              <a:rect l="l" t="t" r="r" b="b"/>
              <a:pathLst>
                <a:path w="118110" h="589279">
                  <a:moveTo>
                    <a:pt x="90938" y="0"/>
                  </a:moveTo>
                  <a:lnTo>
                    <a:pt x="90938" y="143746"/>
                  </a:lnTo>
                </a:path>
                <a:path w="118110" h="589279">
                  <a:moveTo>
                    <a:pt x="117649" y="168747"/>
                  </a:moveTo>
                  <a:lnTo>
                    <a:pt x="110117" y="150770"/>
                  </a:lnTo>
                  <a:lnTo>
                    <a:pt x="90938" y="143746"/>
                  </a:lnTo>
                  <a:lnTo>
                    <a:pt x="71758" y="150770"/>
                  </a:lnTo>
                  <a:lnTo>
                    <a:pt x="63385" y="168747"/>
                  </a:lnTo>
                  <a:lnTo>
                    <a:pt x="71758" y="186723"/>
                  </a:lnTo>
                  <a:lnTo>
                    <a:pt x="90938" y="194513"/>
                  </a:lnTo>
                  <a:lnTo>
                    <a:pt x="110117" y="186723"/>
                  </a:lnTo>
                  <a:lnTo>
                    <a:pt x="117649" y="168747"/>
                  </a:lnTo>
                  <a:close/>
                </a:path>
                <a:path w="118110" h="589279">
                  <a:moveTo>
                    <a:pt x="117649" y="349212"/>
                  </a:moveTo>
                  <a:lnTo>
                    <a:pt x="110117" y="331235"/>
                  </a:lnTo>
                  <a:lnTo>
                    <a:pt x="90938" y="324211"/>
                  </a:lnTo>
                  <a:lnTo>
                    <a:pt x="71758" y="331235"/>
                  </a:lnTo>
                  <a:lnTo>
                    <a:pt x="63385" y="349212"/>
                  </a:lnTo>
                  <a:lnTo>
                    <a:pt x="71758" y="367189"/>
                  </a:lnTo>
                  <a:lnTo>
                    <a:pt x="90938" y="375012"/>
                  </a:lnTo>
                  <a:lnTo>
                    <a:pt x="110117" y="367189"/>
                  </a:lnTo>
                  <a:lnTo>
                    <a:pt x="117649" y="349212"/>
                  </a:lnTo>
                  <a:close/>
                </a:path>
                <a:path w="118110" h="589279">
                  <a:moveTo>
                    <a:pt x="40884" y="168747"/>
                  </a:moveTo>
                  <a:lnTo>
                    <a:pt x="40884" y="359365"/>
                  </a:lnTo>
                </a:path>
                <a:path w="118110" h="589279">
                  <a:moveTo>
                    <a:pt x="40884" y="264056"/>
                  </a:moveTo>
                  <a:lnTo>
                    <a:pt x="0" y="264056"/>
                  </a:lnTo>
                </a:path>
                <a:path w="118110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2897848" y="4518621"/>
              <a:ext cx="39370" cy="297180"/>
            </a:xfrm>
            <a:custGeom>
              <a:avLst/>
              <a:gdLst/>
              <a:ahLst/>
              <a:cxnLst/>
              <a:rect l="l" t="t" r="r" b="b"/>
              <a:pathLst>
                <a:path w="39369" h="297179">
                  <a:moveTo>
                    <a:pt x="15862" y="160921"/>
                  </a:moveTo>
                  <a:lnTo>
                    <a:pt x="15011" y="159359"/>
                  </a:lnTo>
                  <a:lnTo>
                    <a:pt x="10858" y="157035"/>
                  </a:lnTo>
                  <a:lnTo>
                    <a:pt x="10007" y="157835"/>
                  </a:lnTo>
                  <a:lnTo>
                    <a:pt x="13385" y="162496"/>
                  </a:lnTo>
                  <a:lnTo>
                    <a:pt x="15011" y="164058"/>
                  </a:lnTo>
                  <a:lnTo>
                    <a:pt x="15862" y="160921"/>
                  </a:lnTo>
                  <a:close/>
                </a:path>
                <a:path w="39369" h="297179">
                  <a:moveTo>
                    <a:pt x="16700" y="266420"/>
                  </a:moveTo>
                  <a:lnTo>
                    <a:pt x="15862" y="264058"/>
                  </a:lnTo>
                  <a:lnTo>
                    <a:pt x="13385" y="262496"/>
                  </a:lnTo>
                  <a:lnTo>
                    <a:pt x="10007" y="260159"/>
                  </a:lnTo>
                  <a:lnTo>
                    <a:pt x="10007" y="260934"/>
                  </a:lnTo>
                  <a:lnTo>
                    <a:pt x="12534" y="264058"/>
                  </a:lnTo>
                  <a:lnTo>
                    <a:pt x="14224" y="266420"/>
                  </a:lnTo>
                  <a:lnTo>
                    <a:pt x="14224" y="267982"/>
                  </a:lnTo>
                  <a:lnTo>
                    <a:pt x="16700" y="267982"/>
                  </a:lnTo>
                  <a:lnTo>
                    <a:pt x="16700" y="266420"/>
                  </a:lnTo>
                  <a:close/>
                </a:path>
                <a:path w="39369" h="297179">
                  <a:moveTo>
                    <a:pt x="17538" y="53898"/>
                  </a:moveTo>
                  <a:lnTo>
                    <a:pt x="13385" y="52336"/>
                  </a:lnTo>
                  <a:lnTo>
                    <a:pt x="13385" y="57035"/>
                  </a:lnTo>
                  <a:lnTo>
                    <a:pt x="1689" y="57035"/>
                  </a:lnTo>
                  <a:lnTo>
                    <a:pt x="3365" y="57823"/>
                  </a:lnTo>
                  <a:lnTo>
                    <a:pt x="13385" y="57823"/>
                  </a:lnTo>
                  <a:lnTo>
                    <a:pt x="13385" y="61722"/>
                  </a:lnTo>
                  <a:lnTo>
                    <a:pt x="10858" y="62484"/>
                  </a:lnTo>
                  <a:lnTo>
                    <a:pt x="5854" y="62484"/>
                  </a:lnTo>
                  <a:lnTo>
                    <a:pt x="2527" y="63284"/>
                  </a:lnTo>
                  <a:lnTo>
                    <a:pt x="838" y="63284"/>
                  </a:lnTo>
                  <a:lnTo>
                    <a:pt x="2527" y="66421"/>
                  </a:lnTo>
                  <a:lnTo>
                    <a:pt x="5003" y="64858"/>
                  </a:lnTo>
                  <a:lnTo>
                    <a:pt x="8369" y="64058"/>
                  </a:lnTo>
                  <a:lnTo>
                    <a:pt x="13385" y="62484"/>
                  </a:lnTo>
                  <a:lnTo>
                    <a:pt x="13385" y="67983"/>
                  </a:lnTo>
                  <a:lnTo>
                    <a:pt x="16700" y="67183"/>
                  </a:lnTo>
                  <a:lnTo>
                    <a:pt x="16700" y="55460"/>
                  </a:lnTo>
                  <a:lnTo>
                    <a:pt x="17538" y="53898"/>
                  </a:lnTo>
                  <a:close/>
                </a:path>
                <a:path w="39369" h="297179">
                  <a:moveTo>
                    <a:pt x="17538" y="20307"/>
                  </a:moveTo>
                  <a:lnTo>
                    <a:pt x="14224" y="18745"/>
                  </a:lnTo>
                  <a:lnTo>
                    <a:pt x="14224" y="21869"/>
                  </a:lnTo>
                  <a:lnTo>
                    <a:pt x="1689" y="21869"/>
                  </a:lnTo>
                  <a:lnTo>
                    <a:pt x="3365" y="23444"/>
                  </a:lnTo>
                  <a:lnTo>
                    <a:pt x="6692" y="22644"/>
                  </a:lnTo>
                  <a:lnTo>
                    <a:pt x="14224" y="22644"/>
                  </a:lnTo>
                  <a:lnTo>
                    <a:pt x="14224" y="26568"/>
                  </a:lnTo>
                  <a:lnTo>
                    <a:pt x="3365" y="26568"/>
                  </a:lnTo>
                  <a:lnTo>
                    <a:pt x="5003" y="28130"/>
                  </a:lnTo>
                  <a:lnTo>
                    <a:pt x="9220" y="27330"/>
                  </a:lnTo>
                  <a:lnTo>
                    <a:pt x="14224" y="27330"/>
                  </a:lnTo>
                  <a:lnTo>
                    <a:pt x="14224" y="31267"/>
                  </a:lnTo>
                  <a:lnTo>
                    <a:pt x="0" y="31267"/>
                  </a:lnTo>
                  <a:lnTo>
                    <a:pt x="1689" y="32029"/>
                  </a:lnTo>
                  <a:lnTo>
                    <a:pt x="14224" y="32029"/>
                  </a:lnTo>
                  <a:lnTo>
                    <a:pt x="14224" y="37490"/>
                  </a:lnTo>
                  <a:lnTo>
                    <a:pt x="16700" y="35928"/>
                  </a:lnTo>
                  <a:lnTo>
                    <a:pt x="16700" y="33591"/>
                  </a:lnTo>
                  <a:lnTo>
                    <a:pt x="15862" y="30467"/>
                  </a:lnTo>
                  <a:lnTo>
                    <a:pt x="15862" y="26568"/>
                  </a:lnTo>
                  <a:lnTo>
                    <a:pt x="15862" y="21107"/>
                  </a:lnTo>
                  <a:lnTo>
                    <a:pt x="17538" y="20307"/>
                  </a:lnTo>
                  <a:close/>
                </a:path>
                <a:path w="39369" h="297179">
                  <a:moveTo>
                    <a:pt x="19227" y="170319"/>
                  </a:moveTo>
                  <a:lnTo>
                    <a:pt x="16700" y="167982"/>
                  </a:lnTo>
                  <a:lnTo>
                    <a:pt x="15011" y="169545"/>
                  </a:lnTo>
                  <a:lnTo>
                    <a:pt x="15011" y="170319"/>
                  </a:lnTo>
                  <a:lnTo>
                    <a:pt x="15011" y="175780"/>
                  </a:lnTo>
                  <a:lnTo>
                    <a:pt x="15011" y="176568"/>
                  </a:lnTo>
                  <a:lnTo>
                    <a:pt x="15011" y="182029"/>
                  </a:lnTo>
                  <a:lnTo>
                    <a:pt x="7531" y="182029"/>
                  </a:lnTo>
                  <a:lnTo>
                    <a:pt x="7531" y="176568"/>
                  </a:lnTo>
                  <a:lnTo>
                    <a:pt x="15011" y="176568"/>
                  </a:lnTo>
                  <a:lnTo>
                    <a:pt x="15011" y="175780"/>
                  </a:lnTo>
                  <a:lnTo>
                    <a:pt x="7531" y="175780"/>
                  </a:lnTo>
                  <a:lnTo>
                    <a:pt x="7531" y="170319"/>
                  </a:lnTo>
                  <a:lnTo>
                    <a:pt x="15011" y="170319"/>
                  </a:lnTo>
                  <a:lnTo>
                    <a:pt x="15011" y="169545"/>
                  </a:lnTo>
                  <a:lnTo>
                    <a:pt x="7531" y="169545"/>
                  </a:lnTo>
                  <a:lnTo>
                    <a:pt x="5003" y="167982"/>
                  </a:lnTo>
                  <a:lnTo>
                    <a:pt x="5003" y="170319"/>
                  </a:lnTo>
                  <a:lnTo>
                    <a:pt x="5003" y="193751"/>
                  </a:lnTo>
                  <a:lnTo>
                    <a:pt x="7531" y="192989"/>
                  </a:lnTo>
                  <a:lnTo>
                    <a:pt x="7531" y="182829"/>
                  </a:lnTo>
                  <a:lnTo>
                    <a:pt x="15011" y="182829"/>
                  </a:lnTo>
                  <a:lnTo>
                    <a:pt x="15011" y="189052"/>
                  </a:lnTo>
                  <a:lnTo>
                    <a:pt x="14224" y="190627"/>
                  </a:lnTo>
                  <a:lnTo>
                    <a:pt x="10858" y="190627"/>
                  </a:lnTo>
                  <a:lnTo>
                    <a:pt x="10858" y="191427"/>
                  </a:lnTo>
                  <a:lnTo>
                    <a:pt x="12534" y="191427"/>
                  </a:lnTo>
                  <a:lnTo>
                    <a:pt x="15011" y="193751"/>
                  </a:lnTo>
                  <a:lnTo>
                    <a:pt x="16700" y="192989"/>
                  </a:lnTo>
                  <a:lnTo>
                    <a:pt x="17538" y="189852"/>
                  </a:lnTo>
                  <a:lnTo>
                    <a:pt x="17538" y="171119"/>
                  </a:lnTo>
                  <a:lnTo>
                    <a:pt x="19227" y="170319"/>
                  </a:lnTo>
                  <a:close/>
                </a:path>
                <a:path w="39369" h="297179">
                  <a:moveTo>
                    <a:pt x="26708" y="171081"/>
                  </a:moveTo>
                  <a:lnTo>
                    <a:pt x="23393" y="169545"/>
                  </a:lnTo>
                  <a:lnTo>
                    <a:pt x="23393" y="187490"/>
                  </a:lnTo>
                  <a:lnTo>
                    <a:pt x="25869" y="186728"/>
                  </a:lnTo>
                  <a:lnTo>
                    <a:pt x="25869" y="171881"/>
                  </a:lnTo>
                  <a:lnTo>
                    <a:pt x="26708" y="171081"/>
                  </a:lnTo>
                  <a:close/>
                </a:path>
                <a:path w="39369" h="297179">
                  <a:moveTo>
                    <a:pt x="27559" y="120319"/>
                  </a:moveTo>
                  <a:lnTo>
                    <a:pt x="24231" y="118745"/>
                  </a:lnTo>
                  <a:lnTo>
                    <a:pt x="23393" y="120319"/>
                  </a:lnTo>
                  <a:lnTo>
                    <a:pt x="23393" y="121107"/>
                  </a:lnTo>
                  <a:lnTo>
                    <a:pt x="23393" y="129705"/>
                  </a:lnTo>
                  <a:lnTo>
                    <a:pt x="14224" y="129705"/>
                  </a:lnTo>
                  <a:lnTo>
                    <a:pt x="14224" y="121107"/>
                  </a:lnTo>
                  <a:lnTo>
                    <a:pt x="23393" y="121107"/>
                  </a:lnTo>
                  <a:lnTo>
                    <a:pt x="23393" y="120319"/>
                  </a:lnTo>
                  <a:lnTo>
                    <a:pt x="14224" y="120319"/>
                  </a:lnTo>
                  <a:lnTo>
                    <a:pt x="11696" y="118745"/>
                  </a:lnTo>
                  <a:lnTo>
                    <a:pt x="11696" y="130467"/>
                  </a:lnTo>
                  <a:lnTo>
                    <a:pt x="11696" y="133591"/>
                  </a:lnTo>
                  <a:lnTo>
                    <a:pt x="14224" y="132829"/>
                  </a:lnTo>
                  <a:lnTo>
                    <a:pt x="14224" y="130467"/>
                  </a:lnTo>
                  <a:lnTo>
                    <a:pt x="23393" y="130467"/>
                  </a:lnTo>
                  <a:lnTo>
                    <a:pt x="23393" y="132829"/>
                  </a:lnTo>
                  <a:lnTo>
                    <a:pt x="25869" y="132029"/>
                  </a:lnTo>
                  <a:lnTo>
                    <a:pt x="25869" y="121881"/>
                  </a:lnTo>
                  <a:lnTo>
                    <a:pt x="27559" y="120319"/>
                  </a:lnTo>
                  <a:close/>
                </a:path>
                <a:path w="39369" h="297179">
                  <a:moveTo>
                    <a:pt x="32562" y="13284"/>
                  </a:moveTo>
                  <a:lnTo>
                    <a:pt x="29235" y="10922"/>
                  </a:lnTo>
                  <a:lnTo>
                    <a:pt x="28397" y="12484"/>
                  </a:lnTo>
                  <a:lnTo>
                    <a:pt x="28397" y="13284"/>
                  </a:lnTo>
                  <a:lnTo>
                    <a:pt x="28397" y="17183"/>
                  </a:lnTo>
                  <a:lnTo>
                    <a:pt x="10858" y="17183"/>
                  </a:lnTo>
                  <a:lnTo>
                    <a:pt x="10858" y="13284"/>
                  </a:lnTo>
                  <a:lnTo>
                    <a:pt x="28397" y="13284"/>
                  </a:lnTo>
                  <a:lnTo>
                    <a:pt x="28397" y="12484"/>
                  </a:lnTo>
                  <a:lnTo>
                    <a:pt x="10858" y="12484"/>
                  </a:lnTo>
                  <a:lnTo>
                    <a:pt x="8369" y="10922"/>
                  </a:lnTo>
                  <a:lnTo>
                    <a:pt x="8369" y="12484"/>
                  </a:lnTo>
                  <a:lnTo>
                    <a:pt x="8369" y="19545"/>
                  </a:lnTo>
                  <a:lnTo>
                    <a:pt x="10858" y="18745"/>
                  </a:lnTo>
                  <a:lnTo>
                    <a:pt x="10858" y="17983"/>
                  </a:lnTo>
                  <a:lnTo>
                    <a:pt x="28397" y="17983"/>
                  </a:lnTo>
                  <a:lnTo>
                    <a:pt x="28397" y="19545"/>
                  </a:lnTo>
                  <a:lnTo>
                    <a:pt x="30873" y="18745"/>
                  </a:lnTo>
                  <a:lnTo>
                    <a:pt x="30873" y="17183"/>
                  </a:lnTo>
                  <a:lnTo>
                    <a:pt x="30873" y="14046"/>
                  </a:lnTo>
                  <a:lnTo>
                    <a:pt x="32562" y="13284"/>
                  </a:lnTo>
                  <a:close/>
                </a:path>
                <a:path w="39369" h="297179">
                  <a:moveTo>
                    <a:pt x="33401" y="70307"/>
                  </a:moveTo>
                  <a:lnTo>
                    <a:pt x="30873" y="67183"/>
                  </a:lnTo>
                  <a:lnTo>
                    <a:pt x="29235" y="68757"/>
                  </a:lnTo>
                  <a:lnTo>
                    <a:pt x="29235" y="70307"/>
                  </a:lnTo>
                  <a:lnTo>
                    <a:pt x="29235" y="74206"/>
                  </a:lnTo>
                  <a:lnTo>
                    <a:pt x="29235" y="75006"/>
                  </a:lnTo>
                  <a:lnTo>
                    <a:pt x="29235" y="79705"/>
                  </a:lnTo>
                  <a:lnTo>
                    <a:pt x="10858" y="79705"/>
                  </a:lnTo>
                  <a:lnTo>
                    <a:pt x="10858" y="75006"/>
                  </a:lnTo>
                  <a:lnTo>
                    <a:pt x="29235" y="75006"/>
                  </a:lnTo>
                  <a:lnTo>
                    <a:pt x="29235" y="74206"/>
                  </a:lnTo>
                  <a:lnTo>
                    <a:pt x="10858" y="74206"/>
                  </a:lnTo>
                  <a:lnTo>
                    <a:pt x="10858" y="70307"/>
                  </a:lnTo>
                  <a:lnTo>
                    <a:pt x="29235" y="70307"/>
                  </a:lnTo>
                  <a:lnTo>
                    <a:pt x="29235" y="68757"/>
                  </a:lnTo>
                  <a:lnTo>
                    <a:pt x="28397" y="69545"/>
                  </a:lnTo>
                  <a:lnTo>
                    <a:pt x="11696" y="69545"/>
                  </a:lnTo>
                  <a:lnTo>
                    <a:pt x="8369" y="67983"/>
                  </a:lnTo>
                  <a:lnTo>
                    <a:pt x="8369" y="79705"/>
                  </a:lnTo>
                  <a:lnTo>
                    <a:pt x="8369" y="89852"/>
                  </a:lnTo>
                  <a:lnTo>
                    <a:pt x="10858" y="89052"/>
                  </a:lnTo>
                  <a:lnTo>
                    <a:pt x="10858" y="80467"/>
                  </a:lnTo>
                  <a:lnTo>
                    <a:pt x="29235" y="80467"/>
                  </a:lnTo>
                  <a:lnTo>
                    <a:pt x="29235" y="84366"/>
                  </a:lnTo>
                  <a:lnTo>
                    <a:pt x="28397" y="85928"/>
                  </a:lnTo>
                  <a:lnTo>
                    <a:pt x="26708" y="85928"/>
                  </a:lnTo>
                  <a:lnTo>
                    <a:pt x="21704" y="85153"/>
                  </a:lnTo>
                  <a:lnTo>
                    <a:pt x="21704" y="85928"/>
                  </a:lnTo>
                  <a:lnTo>
                    <a:pt x="25869" y="87490"/>
                  </a:lnTo>
                  <a:lnTo>
                    <a:pt x="27559" y="89852"/>
                  </a:lnTo>
                  <a:lnTo>
                    <a:pt x="30873" y="88290"/>
                  </a:lnTo>
                  <a:lnTo>
                    <a:pt x="31711" y="85928"/>
                  </a:lnTo>
                  <a:lnTo>
                    <a:pt x="31711" y="71107"/>
                  </a:lnTo>
                  <a:lnTo>
                    <a:pt x="33401" y="70307"/>
                  </a:lnTo>
                  <a:close/>
                </a:path>
                <a:path w="39369" h="297179">
                  <a:moveTo>
                    <a:pt x="33401" y="5461"/>
                  </a:moveTo>
                  <a:lnTo>
                    <a:pt x="30035" y="3136"/>
                  </a:lnTo>
                  <a:lnTo>
                    <a:pt x="28397" y="4699"/>
                  </a:lnTo>
                  <a:lnTo>
                    <a:pt x="20866" y="4699"/>
                  </a:lnTo>
                  <a:lnTo>
                    <a:pt x="20866" y="3136"/>
                  </a:lnTo>
                  <a:lnTo>
                    <a:pt x="22542" y="1562"/>
                  </a:lnTo>
                  <a:lnTo>
                    <a:pt x="18389" y="0"/>
                  </a:lnTo>
                  <a:lnTo>
                    <a:pt x="18389" y="4699"/>
                  </a:lnTo>
                  <a:lnTo>
                    <a:pt x="10007" y="4699"/>
                  </a:lnTo>
                  <a:lnTo>
                    <a:pt x="12534" y="2336"/>
                  </a:lnTo>
                  <a:lnTo>
                    <a:pt x="10007" y="774"/>
                  </a:lnTo>
                  <a:lnTo>
                    <a:pt x="9220" y="2336"/>
                  </a:lnTo>
                  <a:lnTo>
                    <a:pt x="8369" y="5461"/>
                  </a:lnTo>
                  <a:lnTo>
                    <a:pt x="5854" y="8597"/>
                  </a:lnTo>
                  <a:lnTo>
                    <a:pt x="6692" y="8597"/>
                  </a:lnTo>
                  <a:lnTo>
                    <a:pt x="10007" y="5461"/>
                  </a:lnTo>
                  <a:lnTo>
                    <a:pt x="33401" y="5461"/>
                  </a:lnTo>
                  <a:close/>
                </a:path>
                <a:path w="39369" h="297179">
                  <a:moveTo>
                    <a:pt x="35039" y="168744"/>
                  </a:moveTo>
                  <a:lnTo>
                    <a:pt x="30873" y="167182"/>
                  </a:lnTo>
                  <a:lnTo>
                    <a:pt x="30873" y="187490"/>
                  </a:lnTo>
                  <a:lnTo>
                    <a:pt x="30035" y="189852"/>
                  </a:lnTo>
                  <a:lnTo>
                    <a:pt x="28397" y="189852"/>
                  </a:lnTo>
                  <a:lnTo>
                    <a:pt x="24231" y="189852"/>
                  </a:lnTo>
                  <a:lnTo>
                    <a:pt x="24231" y="190627"/>
                  </a:lnTo>
                  <a:lnTo>
                    <a:pt x="27559" y="191427"/>
                  </a:lnTo>
                  <a:lnTo>
                    <a:pt x="29235" y="193751"/>
                  </a:lnTo>
                  <a:lnTo>
                    <a:pt x="30035" y="193751"/>
                  </a:lnTo>
                  <a:lnTo>
                    <a:pt x="32562" y="191427"/>
                  </a:lnTo>
                  <a:lnTo>
                    <a:pt x="33401" y="189052"/>
                  </a:lnTo>
                  <a:lnTo>
                    <a:pt x="33401" y="170319"/>
                  </a:lnTo>
                  <a:lnTo>
                    <a:pt x="35039" y="168744"/>
                  </a:lnTo>
                  <a:close/>
                </a:path>
                <a:path w="39369" h="297179">
                  <a:moveTo>
                    <a:pt x="35877" y="112496"/>
                  </a:moveTo>
                  <a:lnTo>
                    <a:pt x="33401" y="110921"/>
                  </a:lnTo>
                  <a:lnTo>
                    <a:pt x="31711" y="112496"/>
                  </a:lnTo>
                  <a:lnTo>
                    <a:pt x="14224" y="112496"/>
                  </a:lnTo>
                  <a:lnTo>
                    <a:pt x="15011" y="111721"/>
                  </a:lnTo>
                  <a:lnTo>
                    <a:pt x="17538" y="107835"/>
                  </a:lnTo>
                  <a:lnTo>
                    <a:pt x="19227" y="106260"/>
                  </a:lnTo>
                  <a:lnTo>
                    <a:pt x="15862" y="104698"/>
                  </a:lnTo>
                  <a:lnTo>
                    <a:pt x="15862" y="105460"/>
                  </a:lnTo>
                  <a:lnTo>
                    <a:pt x="13385" y="112496"/>
                  </a:lnTo>
                  <a:lnTo>
                    <a:pt x="5854" y="112496"/>
                  </a:lnTo>
                  <a:lnTo>
                    <a:pt x="3365" y="110921"/>
                  </a:lnTo>
                  <a:lnTo>
                    <a:pt x="3365" y="141414"/>
                  </a:lnTo>
                  <a:lnTo>
                    <a:pt x="5854" y="140627"/>
                  </a:lnTo>
                  <a:lnTo>
                    <a:pt x="5854" y="113284"/>
                  </a:lnTo>
                  <a:lnTo>
                    <a:pt x="32562" y="113284"/>
                  </a:lnTo>
                  <a:lnTo>
                    <a:pt x="32562" y="135166"/>
                  </a:lnTo>
                  <a:lnTo>
                    <a:pt x="30035" y="137490"/>
                  </a:lnTo>
                  <a:lnTo>
                    <a:pt x="25031" y="137490"/>
                  </a:lnTo>
                  <a:lnTo>
                    <a:pt x="25031" y="138290"/>
                  </a:lnTo>
                  <a:lnTo>
                    <a:pt x="25869" y="138290"/>
                  </a:lnTo>
                  <a:lnTo>
                    <a:pt x="30035" y="139852"/>
                  </a:lnTo>
                  <a:lnTo>
                    <a:pt x="30873" y="141414"/>
                  </a:lnTo>
                  <a:lnTo>
                    <a:pt x="31711" y="141414"/>
                  </a:lnTo>
                  <a:lnTo>
                    <a:pt x="34239" y="139052"/>
                  </a:lnTo>
                  <a:lnTo>
                    <a:pt x="35039" y="135928"/>
                  </a:lnTo>
                  <a:lnTo>
                    <a:pt x="35039" y="114058"/>
                  </a:lnTo>
                  <a:lnTo>
                    <a:pt x="35877" y="112496"/>
                  </a:lnTo>
                  <a:close/>
                </a:path>
                <a:path w="39369" h="297179">
                  <a:moveTo>
                    <a:pt x="39243" y="280466"/>
                  </a:moveTo>
                  <a:lnTo>
                    <a:pt x="35877" y="277342"/>
                  </a:lnTo>
                  <a:lnTo>
                    <a:pt x="33401" y="279704"/>
                  </a:lnTo>
                  <a:lnTo>
                    <a:pt x="20027" y="279704"/>
                  </a:lnTo>
                  <a:lnTo>
                    <a:pt x="20027" y="278142"/>
                  </a:lnTo>
                  <a:lnTo>
                    <a:pt x="20866" y="274218"/>
                  </a:lnTo>
                  <a:lnTo>
                    <a:pt x="20866" y="271081"/>
                  </a:lnTo>
                  <a:lnTo>
                    <a:pt x="37566" y="271081"/>
                  </a:lnTo>
                  <a:lnTo>
                    <a:pt x="34239" y="267982"/>
                  </a:lnTo>
                  <a:lnTo>
                    <a:pt x="31711" y="270319"/>
                  </a:lnTo>
                  <a:lnTo>
                    <a:pt x="22542" y="270319"/>
                  </a:lnTo>
                  <a:lnTo>
                    <a:pt x="23393" y="269557"/>
                  </a:lnTo>
                  <a:lnTo>
                    <a:pt x="25869" y="266420"/>
                  </a:lnTo>
                  <a:lnTo>
                    <a:pt x="27559" y="263296"/>
                  </a:lnTo>
                  <a:lnTo>
                    <a:pt x="30035" y="262496"/>
                  </a:lnTo>
                  <a:lnTo>
                    <a:pt x="25869" y="260159"/>
                  </a:lnTo>
                  <a:lnTo>
                    <a:pt x="25031" y="261734"/>
                  </a:lnTo>
                  <a:lnTo>
                    <a:pt x="24231" y="264858"/>
                  </a:lnTo>
                  <a:lnTo>
                    <a:pt x="23393" y="267195"/>
                  </a:lnTo>
                  <a:lnTo>
                    <a:pt x="21704" y="270319"/>
                  </a:lnTo>
                  <a:lnTo>
                    <a:pt x="2527" y="270319"/>
                  </a:lnTo>
                  <a:lnTo>
                    <a:pt x="4216" y="271881"/>
                  </a:lnTo>
                  <a:lnTo>
                    <a:pt x="8369" y="271081"/>
                  </a:lnTo>
                  <a:lnTo>
                    <a:pt x="18389" y="271081"/>
                  </a:lnTo>
                  <a:lnTo>
                    <a:pt x="18389" y="272643"/>
                  </a:lnTo>
                  <a:lnTo>
                    <a:pt x="17538" y="276580"/>
                  </a:lnTo>
                  <a:lnTo>
                    <a:pt x="17538" y="279704"/>
                  </a:lnTo>
                  <a:lnTo>
                    <a:pt x="0" y="279704"/>
                  </a:lnTo>
                  <a:lnTo>
                    <a:pt x="1689" y="281266"/>
                  </a:lnTo>
                  <a:lnTo>
                    <a:pt x="5854" y="280466"/>
                  </a:lnTo>
                  <a:lnTo>
                    <a:pt x="17538" y="280466"/>
                  </a:lnTo>
                  <a:lnTo>
                    <a:pt x="4216" y="294551"/>
                  </a:lnTo>
                  <a:lnTo>
                    <a:pt x="0" y="296887"/>
                  </a:lnTo>
                  <a:lnTo>
                    <a:pt x="838" y="296887"/>
                  </a:lnTo>
                  <a:lnTo>
                    <a:pt x="4216" y="296087"/>
                  </a:lnTo>
                  <a:lnTo>
                    <a:pt x="7531" y="294551"/>
                  </a:lnTo>
                  <a:lnTo>
                    <a:pt x="10858" y="292188"/>
                  </a:lnTo>
                  <a:lnTo>
                    <a:pt x="13385" y="290626"/>
                  </a:lnTo>
                  <a:lnTo>
                    <a:pt x="15011" y="289064"/>
                  </a:lnTo>
                  <a:lnTo>
                    <a:pt x="17538" y="286727"/>
                  </a:lnTo>
                  <a:lnTo>
                    <a:pt x="19227" y="283603"/>
                  </a:lnTo>
                  <a:lnTo>
                    <a:pt x="20027" y="280466"/>
                  </a:lnTo>
                  <a:lnTo>
                    <a:pt x="21704" y="280466"/>
                  </a:lnTo>
                  <a:lnTo>
                    <a:pt x="21704" y="282041"/>
                  </a:lnTo>
                  <a:lnTo>
                    <a:pt x="23393" y="285165"/>
                  </a:lnTo>
                  <a:lnTo>
                    <a:pt x="25031" y="288290"/>
                  </a:lnTo>
                  <a:lnTo>
                    <a:pt x="27559" y="290626"/>
                  </a:lnTo>
                  <a:lnTo>
                    <a:pt x="29235" y="292989"/>
                  </a:lnTo>
                  <a:lnTo>
                    <a:pt x="32562" y="295325"/>
                  </a:lnTo>
                  <a:lnTo>
                    <a:pt x="35039" y="296887"/>
                  </a:lnTo>
                  <a:lnTo>
                    <a:pt x="35877" y="296087"/>
                  </a:lnTo>
                  <a:lnTo>
                    <a:pt x="39243" y="294551"/>
                  </a:lnTo>
                  <a:lnTo>
                    <a:pt x="36728" y="293751"/>
                  </a:lnTo>
                  <a:lnTo>
                    <a:pt x="30035" y="290626"/>
                  </a:lnTo>
                  <a:lnTo>
                    <a:pt x="25869" y="286727"/>
                  </a:lnTo>
                  <a:lnTo>
                    <a:pt x="24231" y="283603"/>
                  </a:lnTo>
                  <a:lnTo>
                    <a:pt x="22542" y="280466"/>
                  </a:lnTo>
                  <a:lnTo>
                    <a:pt x="39243" y="280466"/>
                  </a:lnTo>
                  <a:close/>
                </a:path>
                <a:path w="39369" h="297179">
                  <a:moveTo>
                    <a:pt x="39243" y="225005"/>
                  </a:moveTo>
                  <a:lnTo>
                    <a:pt x="35877" y="221881"/>
                  </a:lnTo>
                  <a:lnTo>
                    <a:pt x="33401" y="224218"/>
                  </a:lnTo>
                  <a:lnTo>
                    <a:pt x="27559" y="224218"/>
                  </a:lnTo>
                  <a:lnTo>
                    <a:pt x="27559" y="212496"/>
                  </a:lnTo>
                  <a:lnTo>
                    <a:pt x="37566" y="212496"/>
                  </a:lnTo>
                  <a:lnTo>
                    <a:pt x="33401" y="209359"/>
                  </a:lnTo>
                  <a:lnTo>
                    <a:pt x="30873" y="211734"/>
                  </a:lnTo>
                  <a:lnTo>
                    <a:pt x="25031" y="211734"/>
                  </a:lnTo>
                  <a:lnTo>
                    <a:pt x="25031" y="212496"/>
                  </a:lnTo>
                  <a:lnTo>
                    <a:pt x="25031" y="224218"/>
                  </a:lnTo>
                  <a:lnTo>
                    <a:pt x="15011" y="224218"/>
                  </a:lnTo>
                  <a:lnTo>
                    <a:pt x="15011" y="212496"/>
                  </a:lnTo>
                  <a:lnTo>
                    <a:pt x="25031" y="212496"/>
                  </a:lnTo>
                  <a:lnTo>
                    <a:pt x="25031" y="211734"/>
                  </a:lnTo>
                  <a:lnTo>
                    <a:pt x="2527" y="211734"/>
                  </a:lnTo>
                  <a:lnTo>
                    <a:pt x="4216" y="213296"/>
                  </a:lnTo>
                  <a:lnTo>
                    <a:pt x="7531" y="212496"/>
                  </a:lnTo>
                  <a:lnTo>
                    <a:pt x="11696" y="212496"/>
                  </a:lnTo>
                  <a:lnTo>
                    <a:pt x="11696" y="224218"/>
                  </a:lnTo>
                  <a:lnTo>
                    <a:pt x="0" y="224218"/>
                  </a:lnTo>
                  <a:lnTo>
                    <a:pt x="1689" y="225780"/>
                  </a:lnTo>
                  <a:lnTo>
                    <a:pt x="5854" y="225005"/>
                  </a:lnTo>
                  <a:lnTo>
                    <a:pt x="11696" y="225005"/>
                  </a:lnTo>
                  <a:lnTo>
                    <a:pt x="11696" y="231267"/>
                  </a:lnTo>
                  <a:lnTo>
                    <a:pt x="10858" y="234365"/>
                  </a:lnTo>
                  <a:lnTo>
                    <a:pt x="9220" y="236728"/>
                  </a:lnTo>
                  <a:lnTo>
                    <a:pt x="8369" y="237490"/>
                  </a:lnTo>
                  <a:lnTo>
                    <a:pt x="6692" y="239852"/>
                  </a:lnTo>
                  <a:lnTo>
                    <a:pt x="4216" y="242189"/>
                  </a:lnTo>
                  <a:lnTo>
                    <a:pt x="838" y="244551"/>
                  </a:lnTo>
                  <a:lnTo>
                    <a:pt x="4216" y="243751"/>
                  </a:lnTo>
                  <a:lnTo>
                    <a:pt x="11696" y="236728"/>
                  </a:lnTo>
                  <a:lnTo>
                    <a:pt x="12534" y="235165"/>
                  </a:lnTo>
                  <a:lnTo>
                    <a:pt x="13385" y="232829"/>
                  </a:lnTo>
                  <a:lnTo>
                    <a:pt x="15011" y="225005"/>
                  </a:lnTo>
                  <a:lnTo>
                    <a:pt x="25031" y="225005"/>
                  </a:lnTo>
                  <a:lnTo>
                    <a:pt x="25031" y="244551"/>
                  </a:lnTo>
                  <a:lnTo>
                    <a:pt x="27559" y="243751"/>
                  </a:lnTo>
                  <a:lnTo>
                    <a:pt x="27559" y="225005"/>
                  </a:lnTo>
                  <a:lnTo>
                    <a:pt x="39243" y="225005"/>
                  </a:lnTo>
                  <a:close/>
                </a:path>
                <a:path w="39369" h="297179">
                  <a:moveTo>
                    <a:pt x="39243" y="165620"/>
                  </a:moveTo>
                  <a:lnTo>
                    <a:pt x="35877" y="162496"/>
                  </a:lnTo>
                  <a:lnTo>
                    <a:pt x="33401" y="164858"/>
                  </a:lnTo>
                  <a:lnTo>
                    <a:pt x="23393" y="164858"/>
                  </a:lnTo>
                  <a:lnTo>
                    <a:pt x="24231" y="164058"/>
                  </a:lnTo>
                  <a:lnTo>
                    <a:pt x="26708" y="160921"/>
                  </a:lnTo>
                  <a:lnTo>
                    <a:pt x="30035" y="159359"/>
                  </a:lnTo>
                  <a:lnTo>
                    <a:pt x="26708" y="157035"/>
                  </a:lnTo>
                  <a:lnTo>
                    <a:pt x="25031" y="160159"/>
                  </a:lnTo>
                  <a:lnTo>
                    <a:pt x="24231" y="161721"/>
                  </a:lnTo>
                  <a:lnTo>
                    <a:pt x="22542" y="164858"/>
                  </a:lnTo>
                  <a:lnTo>
                    <a:pt x="0" y="164858"/>
                  </a:lnTo>
                  <a:lnTo>
                    <a:pt x="1689" y="166420"/>
                  </a:lnTo>
                  <a:lnTo>
                    <a:pt x="5854" y="165620"/>
                  </a:lnTo>
                  <a:lnTo>
                    <a:pt x="39243" y="165620"/>
                  </a:lnTo>
                  <a:close/>
                </a:path>
                <a:path w="39369" h="297179">
                  <a:moveTo>
                    <a:pt x="39243" y="63284"/>
                  </a:moveTo>
                  <a:lnTo>
                    <a:pt x="36728" y="62484"/>
                  </a:lnTo>
                  <a:lnTo>
                    <a:pt x="36728" y="59359"/>
                  </a:lnTo>
                  <a:lnTo>
                    <a:pt x="35877" y="59359"/>
                  </a:lnTo>
                  <a:lnTo>
                    <a:pt x="35877" y="62484"/>
                  </a:lnTo>
                  <a:lnTo>
                    <a:pt x="33401" y="64058"/>
                  </a:lnTo>
                  <a:lnTo>
                    <a:pt x="27559" y="64058"/>
                  </a:lnTo>
                  <a:lnTo>
                    <a:pt x="25031" y="62484"/>
                  </a:lnTo>
                  <a:lnTo>
                    <a:pt x="25031" y="60159"/>
                  </a:lnTo>
                  <a:lnTo>
                    <a:pt x="29235" y="59359"/>
                  </a:lnTo>
                  <a:lnTo>
                    <a:pt x="32562" y="58597"/>
                  </a:lnTo>
                  <a:lnTo>
                    <a:pt x="33401" y="57823"/>
                  </a:lnTo>
                  <a:lnTo>
                    <a:pt x="36728" y="57823"/>
                  </a:lnTo>
                  <a:lnTo>
                    <a:pt x="34239" y="54698"/>
                  </a:lnTo>
                  <a:lnTo>
                    <a:pt x="32562" y="56261"/>
                  </a:lnTo>
                  <a:lnTo>
                    <a:pt x="29235" y="57823"/>
                  </a:lnTo>
                  <a:lnTo>
                    <a:pt x="25031" y="59359"/>
                  </a:lnTo>
                  <a:lnTo>
                    <a:pt x="25031" y="55460"/>
                  </a:lnTo>
                  <a:lnTo>
                    <a:pt x="26708" y="54698"/>
                  </a:lnTo>
                  <a:lnTo>
                    <a:pt x="22542" y="52336"/>
                  </a:lnTo>
                  <a:lnTo>
                    <a:pt x="22542" y="63284"/>
                  </a:lnTo>
                  <a:lnTo>
                    <a:pt x="23393" y="64858"/>
                  </a:lnTo>
                  <a:lnTo>
                    <a:pt x="25869" y="66421"/>
                  </a:lnTo>
                  <a:lnTo>
                    <a:pt x="34239" y="66421"/>
                  </a:lnTo>
                  <a:lnTo>
                    <a:pt x="36728" y="65620"/>
                  </a:lnTo>
                  <a:lnTo>
                    <a:pt x="39243" y="63284"/>
                  </a:lnTo>
                  <a:close/>
                </a:path>
                <a:path w="39369" h="297179">
                  <a:moveTo>
                    <a:pt x="39243" y="32029"/>
                  </a:moveTo>
                  <a:lnTo>
                    <a:pt x="36728" y="28905"/>
                  </a:lnTo>
                  <a:lnTo>
                    <a:pt x="34239" y="30467"/>
                  </a:lnTo>
                  <a:lnTo>
                    <a:pt x="24231" y="30467"/>
                  </a:lnTo>
                  <a:lnTo>
                    <a:pt x="24231" y="27330"/>
                  </a:lnTo>
                  <a:lnTo>
                    <a:pt x="36728" y="27330"/>
                  </a:lnTo>
                  <a:lnTo>
                    <a:pt x="33401" y="24206"/>
                  </a:lnTo>
                  <a:lnTo>
                    <a:pt x="31711" y="26568"/>
                  </a:lnTo>
                  <a:lnTo>
                    <a:pt x="24231" y="26568"/>
                  </a:lnTo>
                  <a:lnTo>
                    <a:pt x="24231" y="22644"/>
                  </a:lnTo>
                  <a:lnTo>
                    <a:pt x="37566" y="22644"/>
                  </a:lnTo>
                  <a:lnTo>
                    <a:pt x="35039" y="20307"/>
                  </a:lnTo>
                  <a:lnTo>
                    <a:pt x="32562" y="21869"/>
                  </a:lnTo>
                  <a:lnTo>
                    <a:pt x="24231" y="21869"/>
                  </a:lnTo>
                  <a:lnTo>
                    <a:pt x="24231" y="21107"/>
                  </a:lnTo>
                  <a:lnTo>
                    <a:pt x="25869" y="20307"/>
                  </a:lnTo>
                  <a:lnTo>
                    <a:pt x="21704" y="18745"/>
                  </a:lnTo>
                  <a:lnTo>
                    <a:pt x="21704" y="21107"/>
                  </a:lnTo>
                  <a:lnTo>
                    <a:pt x="22542" y="24206"/>
                  </a:lnTo>
                  <a:lnTo>
                    <a:pt x="22542" y="30467"/>
                  </a:lnTo>
                  <a:lnTo>
                    <a:pt x="21704" y="34353"/>
                  </a:lnTo>
                  <a:lnTo>
                    <a:pt x="21704" y="37490"/>
                  </a:lnTo>
                  <a:lnTo>
                    <a:pt x="24231" y="35928"/>
                  </a:lnTo>
                  <a:lnTo>
                    <a:pt x="24231" y="32029"/>
                  </a:lnTo>
                  <a:lnTo>
                    <a:pt x="39243" y="32029"/>
                  </a:lnTo>
                  <a:close/>
                </a:path>
                <a:path w="39369" h="297179">
                  <a:moveTo>
                    <a:pt x="39243" y="10160"/>
                  </a:moveTo>
                  <a:lnTo>
                    <a:pt x="35877" y="7023"/>
                  </a:lnTo>
                  <a:lnTo>
                    <a:pt x="34239" y="9385"/>
                  </a:lnTo>
                  <a:lnTo>
                    <a:pt x="20891" y="9385"/>
                  </a:lnTo>
                  <a:lnTo>
                    <a:pt x="20891" y="5486"/>
                  </a:lnTo>
                  <a:lnTo>
                    <a:pt x="18389" y="5486"/>
                  </a:lnTo>
                  <a:lnTo>
                    <a:pt x="18389" y="9385"/>
                  </a:lnTo>
                  <a:lnTo>
                    <a:pt x="0" y="9385"/>
                  </a:lnTo>
                  <a:lnTo>
                    <a:pt x="1689" y="10160"/>
                  </a:lnTo>
                  <a:lnTo>
                    <a:pt x="39243" y="1016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3174880" y="4373308"/>
              <a:ext cx="118745" cy="589280"/>
            </a:xfrm>
            <a:custGeom>
              <a:avLst/>
              <a:gdLst/>
              <a:ahLst/>
              <a:cxnLst/>
              <a:rect l="l" t="t" r="r" b="b"/>
              <a:pathLst>
                <a:path w="118745" h="589279">
                  <a:moveTo>
                    <a:pt x="90938" y="0"/>
                  </a:moveTo>
                  <a:lnTo>
                    <a:pt x="90938" y="143746"/>
                  </a:lnTo>
                </a:path>
                <a:path w="118745" h="589279">
                  <a:moveTo>
                    <a:pt x="118491" y="168747"/>
                  </a:moveTo>
                  <a:lnTo>
                    <a:pt x="110117" y="150770"/>
                  </a:lnTo>
                  <a:lnTo>
                    <a:pt x="90938" y="143746"/>
                  </a:lnTo>
                  <a:lnTo>
                    <a:pt x="71758" y="150770"/>
                  </a:lnTo>
                  <a:lnTo>
                    <a:pt x="64227" y="168747"/>
                  </a:lnTo>
                  <a:lnTo>
                    <a:pt x="71758" y="186723"/>
                  </a:lnTo>
                  <a:lnTo>
                    <a:pt x="90938" y="194513"/>
                  </a:lnTo>
                  <a:lnTo>
                    <a:pt x="110117" y="186723"/>
                  </a:lnTo>
                  <a:lnTo>
                    <a:pt x="118491" y="168747"/>
                  </a:lnTo>
                  <a:close/>
                </a:path>
                <a:path w="118745" h="589279">
                  <a:moveTo>
                    <a:pt x="118491" y="349212"/>
                  </a:moveTo>
                  <a:lnTo>
                    <a:pt x="110117" y="331235"/>
                  </a:lnTo>
                  <a:lnTo>
                    <a:pt x="90938" y="324211"/>
                  </a:lnTo>
                  <a:lnTo>
                    <a:pt x="71758" y="331235"/>
                  </a:lnTo>
                  <a:lnTo>
                    <a:pt x="64227" y="349212"/>
                  </a:lnTo>
                  <a:lnTo>
                    <a:pt x="71758" y="367189"/>
                  </a:lnTo>
                  <a:lnTo>
                    <a:pt x="90938" y="375012"/>
                  </a:lnTo>
                  <a:lnTo>
                    <a:pt x="110117" y="367189"/>
                  </a:lnTo>
                  <a:lnTo>
                    <a:pt x="118491" y="349212"/>
                  </a:lnTo>
                  <a:close/>
                </a:path>
                <a:path w="118745" h="589279">
                  <a:moveTo>
                    <a:pt x="41726" y="168747"/>
                  </a:moveTo>
                  <a:lnTo>
                    <a:pt x="41726" y="359365"/>
                  </a:lnTo>
                </a:path>
                <a:path w="118745" h="589279">
                  <a:moveTo>
                    <a:pt x="41726" y="264056"/>
                  </a:moveTo>
                  <a:lnTo>
                    <a:pt x="0" y="264056"/>
                  </a:lnTo>
                </a:path>
                <a:path w="118745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3125660" y="4519396"/>
              <a:ext cx="227329" cy="296545"/>
            </a:xfrm>
            <a:custGeom>
              <a:avLst/>
              <a:gdLst/>
              <a:ahLst/>
              <a:cxnLst/>
              <a:rect l="l" t="t" r="r" b="b"/>
              <a:pathLst>
                <a:path w="227329" h="296545">
                  <a:moveTo>
                    <a:pt x="17500" y="265645"/>
                  </a:moveTo>
                  <a:lnTo>
                    <a:pt x="15811" y="262521"/>
                  </a:lnTo>
                  <a:lnTo>
                    <a:pt x="14173" y="260959"/>
                  </a:lnTo>
                  <a:lnTo>
                    <a:pt x="10007" y="259384"/>
                  </a:lnTo>
                  <a:lnTo>
                    <a:pt x="10007" y="260159"/>
                  </a:lnTo>
                  <a:lnTo>
                    <a:pt x="12496" y="262521"/>
                  </a:lnTo>
                  <a:lnTo>
                    <a:pt x="15024" y="267208"/>
                  </a:lnTo>
                  <a:lnTo>
                    <a:pt x="16649" y="266420"/>
                  </a:lnTo>
                  <a:lnTo>
                    <a:pt x="17500" y="265645"/>
                  </a:lnTo>
                  <a:close/>
                </a:path>
                <a:path w="227329" h="296545">
                  <a:moveTo>
                    <a:pt x="17500" y="53924"/>
                  </a:moveTo>
                  <a:lnTo>
                    <a:pt x="14173" y="52362"/>
                  </a:lnTo>
                  <a:lnTo>
                    <a:pt x="14173" y="56261"/>
                  </a:lnTo>
                  <a:lnTo>
                    <a:pt x="1638" y="56261"/>
                  </a:lnTo>
                  <a:lnTo>
                    <a:pt x="3327" y="57823"/>
                  </a:lnTo>
                  <a:lnTo>
                    <a:pt x="7480" y="57048"/>
                  </a:lnTo>
                  <a:lnTo>
                    <a:pt x="14173" y="57048"/>
                  </a:lnTo>
                  <a:lnTo>
                    <a:pt x="14173" y="61709"/>
                  </a:lnTo>
                  <a:lnTo>
                    <a:pt x="10807" y="61709"/>
                  </a:lnTo>
                  <a:lnTo>
                    <a:pt x="6642" y="62509"/>
                  </a:lnTo>
                  <a:lnTo>
                    <a:pt x="3327" y="62509"/>
                  </a:lnTo>
                  <a:lnTo>
                    <a:pt x="800" y="63284"/>
                  </a:lnTo>
                  <a:lnTo>
                    <a:pt x="2476" y="65646"/>
                  </a:lnTo>
                  <a:lnTo>
                    <a:pt x="3327" y="65646"/>
                  </a:lnTo>
                  <a:lnTo>
                    <a:pt x="5003" y="64846"/>
                  </a:lnTo>
                  <a:lnTo>
                    <a:pt x="9169" y="63284"/>
                  </a:lnTo>
                  <a:lnTo>
                    <a:pt x="14173" y="62509"/>
                  </a:lnTo>
                  <a:lnTo>
                    <a:pt x="14173" y="67208"/>
                  </a:lnTo>
                  <a:lnTo>
                    <a:pt x="16649" y="66408"/>
                  </a:lnTo>
                  <a:lnTo>
                    <a:pt x="16649" y="54686"/>
                  </a:lnTo>
                  <a:lnTo>
                    <a:pt x="17500" y="53924"/>
                  </a:lnTo>
                  <a:close/>
                </a:path>
                <a:path w="227329" h="296545">
                  <a:moveTo>
                    <a:pt x="17500" y="20332"/>
                  </a:moveTo>
                  <a:lnTo>
                    <a:pt x="14173" y="18770"/>
                  </a:lnTo>
                  <a:lnTo>
                    <a:pt x="14173" y="21869"/>
                  </a:lnTo>
                  <a:lnTo>
                    <a:pt x="1638" y="21869"/>
                  </a:lnTo>
                  <a:lnTo>
                    <a:pt x="3327" y="23431"/>
                  </a:lnTo>
                  <a:lnTo>
                    <a:pt x="7480" y="22669"/>
                  </a:lnTo>
                  <a:lnTo>
                    <a:pt x="14173" y="22669"/>
                  </a:lnTo>
                  <a:lnTo>
                    <a:pt x="14173" y="25793"/>
                  </a:lnTo>
                  <a:lnTo>
                    <a:pt x="3327" y="25793"/>
                  </a:lnTo>
                  <a:lnTo>
                    <a:pt x="5003" y="27355"/>
                  </a:lnTo>
                  <a:lnTo>
                    <a:pt x="9169" y="26555"/>
                  </a:lnTo>
                  <a:lnTo>
                    <a:pt x="14173" y="26555"/>
                  </a:lnTo>
                  <a:lnTo>
                    <a:pt x="14173" y="30492"/>
                  </a:lnTo>
                  <a:lnTo>
                    <a:pt x="0" y="30492"/>
                  </a:lnTo>
                  <a:lnTo>
                    <a:pt x="1638" y="32054"/>
                  </a:lnTo>
                  <a:lnTo>
                    <a:pt x="5803" y="31254"/>
                  </a:lnTo>
                  <a:lnTo>
                    <a:pt x="14173" y="31254"/>
                  </a:lnTo>
                  <a:lnTo>
                    <a:pt x="14173" y="36715"/>
                  </a:lnTo>
                  <a:lnTo>
                    <a:pt x="16649" y="35953"/>
                  </a:lnTo>
                  <a:lnTo>
                    <a:pt x="16649" y="25793"/>
                  </a:lnTo>
                  <a:lnTo>
                    <a:pt x="16649" y="21094"/>
                  </a:lnTo>
                  <a:lnTo>
                    <a:pt x="17500" y="20332"/>
                  </a:lnTo>
                  <a:close/>
                </a:path>
                <a:path w="227329" h="296545">
                  <a:moveTo>
                    <a:pt x="27508" y="120332"/>
                  </a:moveTo>
                  <a:lnTo>
                    <a:pt x="25031" y="117970"/>
                  </a:lnTo>
                  <a:lnTo>
                    <a:pt x="24180" y="118770"/>
                  </a:lnTo>
                  <a:lnTo>
                    <a:pt x="24180" y="120332"/>
                  </a:lnTo>
                  <a:lnTo>
                    <a:pt x="24180" y="128930"/>
                  </a:lnTo>
                  <a:lnTo>
                    <a:pt x="14173" y="128930"/>
                  </a:lnTo>
                  <a:lnTo>
                    <a:pt x="14173" y="120332"/>
                  </a:lnTo>
                  <a:lnTo>
                    <a:pt x="24180" y="120332"/>
                  </a:lnTo>
                  <a:lnTo>
                    <a:pt x="24180" y="118770"/>
                  </a:lnTo>
                  <a:lnTo>
                    <a:pt x="23342" y="119545"/>
                  </a:lnTo>
                  <a:lnTo>
                    <a:pt x="14173" y="119545"/>
                  </a:lnTo>
                  <a:lnTo>
                    <a:pt x="11645" y="117970"/>
                  </a:lnTo>
                  <a:lnTo>
                    <a:pt x="11645" y="129692"/>
                  </a:lnTo>
                  <a:lnTo>
                    <a:pt x="11645" y="133591"/>
                  </a:lnTo>
                  <a:lnTo>
                    <a:pt x="14173" y="132054"/>
                  </a:lnTo>
                  <a:lnTo>
                    <a:pt x="14173" y="129692"/>
                  </a:lnTo>
                  <a:lnTo>
                    <a:pt x="24180" y="129692"/>
                  </a:lnTo>
                  <a:lnTo>
                    <a:pt x="24180" y="132816"/>
                  </a:lnTo>
                  <a:lnTo>
                    <a:pt x="26670" y="132054"/>
                  </a:lnTo>
                  <a:lnTo>
                    <a:pt x="25869" y="128130"/>
                  </a:lnTo>
                  <a:lnTo>
                    <a:pt x="25869" y="121107"/>
                  </a:lnTo>
                  <a:lnTo>
                    <a:pt x="27508" y="120332"/>
                  </a:lnTo>
                  <a:close/>
                </a:path>
                <a:path w="227329" h="296545">
                  <a:moveTo>
                    <a:pt x="32512" y="12509"/>
                  </a:moveTo>
                  <a:lnTo>
                    <a:pt x="30035" y="10947"/>
                  </a:lnTo>
                  <a:lnTo>
                    <a:pt x="29197" y="11734"/>
                  </a:lnTo>
                  <a:lnTo>
                    <a:pt x="29197" y="13271"/>
                  </a:lnTo>
                  <a:lnTo>
                    <a:pt x="29197" y="16408"/>
                  </a:lnTo>
                  <a:lnTo>
                    <a:pt x="10807" y="16408"/>
                  </a:lnTo>
                  <a:lnTo>
                    <a:pt x="10807" y="13271"/>
                  </a:lnTo>
                  <a:lnTo>
                    <a:pt x="29197" y="13271"/>
                  </a:lnTo>
                  <a:lnTo>
                    <a:pt x="29197" y="11734"/>
                  </a:lnTo>
                  <a:lnTo>
                    <a:pt x="28346" y="12509"/>
                  </a:lnTo>
                  <a:lnTo>
                    <a:pt x="9169" y="12509"/>
                  </a:lnTo>
                  <a:lnTo>
                    <a:pt x="9169" y="19532"/>
                  </a:lnTo>
                  <a:lnTo>
                    <a:pt x="10807" y="18770"/>
                  </a:lnTo>
                  <a:lnTo>
                    <a:pt x="10807" y="17208"/>
                  </a:lnTo>
                  <a:lnTo>
                    <a:pt x="29197" y="17208"/>
                  </a:lnTo>
                  <a:lnTo>
                    <a:pt x="29197" y="18770"/>
                  </a:lnTo>
                  <a:lnTo>
                    <a:pt x="31673" y="17970"/>
                  </a:lnTo>
                  <a:lnTo>
                    <a:pt x="30873" y="17208"/>
                  </a:lnTo>
                  <a:lnTo>
                    <a:pt x="30873" y="13271"/>
                  </a:lnTo>
                  <a:lnTo>
                    <a:pt x="32512" y="12509"/>
                  </a:lnTo>
                  <a:close/>
                </a:path>
                <a:path w="227329" h="296545">
                  <a:moveTo>
                    <a:pt x="33350" y="69532"/>
                  </a:moveTo>
                  <a:lnTo>
                    <a:pt x="30873" y="67208"/>
                  </a:lnTo>
                  <a:lnTo>
                    <a:pt x="29197" y="68770"/>
                  </a:lnTo>
                  <a:lnTo>
                    <a:pt x="29197" y="69532"/>
                  </a:lnTo>
                  <a:lnTo>
                    <a:pt x="29197" y="74231"/>
                  </a:lnTo>
                  <a:lnTo>
                    <a:pt x="29197" y="74993"/>
                  </a:lnTo>
                  <a:lnTo>
                    <a:pt x="29197" y="78930"/>
                  </a:lnTo>
                  <a:lnTo>
                    <a:pt x="11645" y="78930"/>
                  </a:lnTo>
                  <a:lnTo>
                    <a:pt x="11645" y="74993"/>
                  </a:lnTo>
                  <a:lnTo>
                    <a:pt x="29197" y="74993"/>
                  </a:lnTo>
                  <a:lnTo>
                    <a:pt x="29197" y="74231"/>
                  </a:lnTo>
                  <a:lnTo>
                    <a:pt x="11645" y="74231"/>
                  </a:lnTo>
                  <a:lnTo>
                    <a:pt x="11645" y="69532"/>
                  </a:lnTo>
                  <a:lnTo>
                    <a:pt x="29197" y="69532"/>
                  </a:lnTo>
                  <a:lnTo>
                    <a:pt x="29197" y="68770"/>
                  </a:lnTo>
                  <a:lnTo>
                    <a:pt x="11645" y="68770"/>
                  </a:lnTo>
                  <a:lnTo>
                    <a:pt x="9169" y="67208"/>
                  </a:lnTo>
                  <a:lnTo>
                    <a:pt x="9169" y="78930"/>
                  </a:lnTo>
                  <a:lnTo>
                    <a:pt x="9169" y="89077"/>
                  </a:lnTo>
                  <a:lnTo>
                    <a:pt x="11645" y="88277"/>
                  </a:lnTo>
                  <a:lnTo>
                    <a:pt x="11645" y="79692"/>
                  </a:lnTo>
                  <a:lnTo>
                    <a:pt x="29197" y="79692"/>
                  </a:lnTo>
                  <a:lnTo>
                    <a:pt x="29197" y="84378"/>
                  </a:lnTo>
                  <a:lnTo>
                    <a:pt x="28346" y="85153"/>
                  </a:lnTo>
                  <a:lnTo>
                    <a:pt x="26670" y="85153"/>
                  </a:lnTo>
                  <a:lnTo>
                    <a:pt x="22504" y="85153"/>
                  </a:lnTo>
                  <a:lnTo>
                    <a:pt x="22504" y="85953"/>
                  </a:lnTo>
                  <a:lnTo>
                    <a:pt x="25869" y="86715"/>
                  </a:lnTo>
                  <a:lnTo>
                    <a:pt x="28346" y="89077"/>
                  </a:lnTo>
                  <a:lnTo>
                    <a:pt x="30873" y="87515"/>
                  </a:lnTo>
                  <a:lnTo>
                    <a:pt x="31673" y="85153"/>
                  </a:lnTo>
                  <a:lnTo>
                    <a:pt x="31673" y="70332"/>
                  </a:lnTo>
                  <a:lnTo>
                    <a:pt x="33350" y="69532"/>
                  </a:lnTo>
                  <a:close/>
                </a:path>
                <a:path w="227329" h="296545">
                  <a:moveTo>
                    <a:pt x="33350" y="5486"/>
                  </a:moveTo>
                  <a:lnTo>
                    <a:pt x="30873" y="2362"/>
                  </a:lnTo>
                  <a:lnTo>
                    <a:pt x="28346" y="4686"/>
                  </a:lnTo>
                  <a:lnTo>
                    <a:pt x="20815" y="4686"/>
                  </a:lnTo>
                  <a:lnTo>
                    <a:pt x="20815" y="2362"/>
                  </a:lnTo>
                  <a:lnTo>
                    <a:pt x="22504" y="1562"/>
                  </a:lnTo>
                  <a:lnTo>
                    <a:pt x="19177" y="0"/>
                  </a:lnTo>
                  <a:lnTo>
                    <a:pt x="19177" y="4686"/>
                  </a:lnTo>
                  <a:lnTo>
                    <a:pt x="10807" y="4686"/>
                  </a:lnTo>
                  <a:lnTo>
                    <a:pt x="13335" y="2362"/>
                  </a:lnTo>
                  <a:lnTo>
                    <a:pt x="10007" y="0"/>
                  </a:lnTo>
                  <a:lnTo>
                    <a:pt x="10007" y="1562"/>
                  </a:lnTo>
                  <a:lnTo>
                    <a:pt x="8331" y="4686"/>
                  </a:lnTo>
                  <a:lnTo>
                    <a:pt x="6642" y="7823"/>
                  </a:lnTo>
                  <a:lnTo>
                    <a:pt x="7480" y="7823"/>
                  </a:lnTo>
                  <a:lnTo>
                    <a:pt x="10007" y="5486"/>
                  </a:lnTo>
                  <a:lnTo>
                    <a:pt x="33350" y="5486"/>
                  </a:lnTo>
                  <a:close/>
                </a:path>
                <a:path w="227329" h="296545">
                  <a:moveTo>
                    <a:pt x="35877" y="176568"/>
                  </a:moveTo>
                  <a:lnTo>
                    <a:pt x="33350" y="174231"/>
                  </a:lnTo>
                  <a:lnTo>
                    <a:pt x="31673" y="175793"/>
                  </a:lnTo>
                  <a:lnTo>
                    <a:pt x="31673" y="177368"/>
                  </a:lnTo>
                  <a:lnTo>
                    <a:pt x="31673" y="187515"/>
                  </a:lnTo>
                  <a:lnTo>
                    <a:pt x="16649" y="187515"/>
                  </a:lnTo>
                  <a:lnTo>
                    <a:pt x="16649" y="177368"/>
                  </a:lnTo>
                  <a:lnTo>
                    <a:pt x="31673" y="177368"/>
                  </a:lnTo>
                  <a:lnTo>
                    <a:pt x="31673" y="175793"/>
                  </a:lnTo>
                  <a:lnTo>
                    <a:pt x="16649" y="175793"/>
                  </a:lnTo>
                  <a:lnTo>
                    <a:pt x="14173" y="175006"/>
                  </a:lnTo>
                  <a:lnTo>
                    <a:pt x="14173" y="176568"/>
                  </a:lnTo>
                  <a:lnTo>
                    <a:pt x="14173" y="191414"/>
                  </a:lnTo>
                  <a:lnTo>
                    <a:pt x="16649" y="190652"/>
                  </a:lnTo>
                  <a:lnTo>
                    <a:pt x="16649" y="188277"/>
                  </a:lnTo>
                  <a:lnTo>
                    <a:pt x="31673" y="188277"/>
                  </a:lnTo>
                  <a:lnTo>
                    <a:pt x="31673" y="190652"/>
                  </a:lnTo>
                  <a:lnTo>
                    <a:pt x="34201" y="189852"/>
                  </a:lnTo>
                  <a:lnTo>
                    <a:pt x="34201" y="177368"/>
                  </a:lnTo>
                  <a:lnTo>
                    <a:pt x="35877" y="176568"/>
                  </a:lnTo>
                  <a:close/>
                </a:path>
                <a:path w="227329" h="296545">
                  <a:moveTo>
                    <a:pt x="36677" y="112509"/>
                  </a:moveTo>
                  <a:lnTo>
                    <a:pt x="33350" y="110147"/>
                  </a:lnTo>
                  <a:lnTo>
                    <a:pt x="32512" y="111721"/>
                  </a:lnTo>
                  <a:lnTo>
                    <a:pt x="15024" y="111721"/>
                  </a:lnTo>
                  <a:lnTo>
                    <a:pt x="15024" y="110947"/>
                  </a:lnTo>
                  <a:lnTo>
                    <a:pt x="17500" y="107823"/>
                  </a:lnTo>
                  <a:lnTo>
                    <a:pt x="20027" y="106260"/>
                  </a:lnTo>
                  <a:lnTo>
                    <a:pt x="15811" y="103924"/>
                  </a:lnTo>
                  <a:lnTo>
                    <a:pt x="15811" y="104686"/>
                  </a:lnTo>
                  <a:lnTo>
                    <a:pt x="15024" y="107823"/>
                  </a:lnTo>
                  <a:lnTo>
                    <a:pt x="13335" y="111721"/>
                  </a:lnTo>
                  <a:lnTo>
                    <a:pt x="6642" y="111721"/>
                  </a:lnTo>
                  <a:lnTo>
                    <a:pt x="3327" y="110147"/>
                  </a:lnTo>
                  <a:lnTo>
                    <a:pt x="4165" y="113284"/>
                  </a:lnTo>
                  <a:lnTo>
                    <a:pt x="4165" y="137515"/>
                  </a:lnTo>
                  <a:lnTo>
                    <a:pt x="3327" y="141414"/>
                  </a:lnTo>
                  <a:lnTo>
                    <a:pt x="5803" y="139852"/>
                  </a:lnTo>
                  <a:lnTo>
                    <a:pt x="5803" y="113284"/>
                  </a:lnTo>
                  <a:lnTo>
                    <a:pt x="32512" y="113284"/>
                  </a:lnTo>
                  <a:lnTo>
                    <a:pt x="32512" y="135153"/>
                  </a:lnTo>
                  <a:lnTo>
                    <a:pt x="30873" y="136715"/>
                  </a:lnTo>
                  <a:lnTo>
                    <a:pt x="25031" y="136715"/>
                  </a:lnTo>
                  <a:lnTo>
                    <a:pt x="25031" y="137515"/>
                  </a:lnTo>
                  <a:lnTo>
                    <a:pt x="26670" y="137515"/>
                  </a:lnTo>
                  <a:lnTo>
                    <a:pt x="30035" y="139077"/>
                  </a:lnTo>
                  <a:lnTo>
                    <a:pt x="31673" y="141414"/>
                  </a:lnTo>
                  <a:lnTo>
                    <a:pt x="31673" y="140639"/>
                  </a:lnTo>
                  <a:lnTo>
                    <a:pt x="34201" y="139077"/>
                  </a:lnTo>
                  <a:lnTo>
                    <a:pt x="35039" y="135953"/>
                  </a:lnTo>
                  <a:lnTo>
                    <a:pt x="35039" y="113284"/>
                  </a:lnTo>
                  <a:lnTo>
                    <a:pt x="36677" y="112509"/>
                  </a:lnTo>
                  <a:close/>
                </a:path>
                <a:path w="227329" h="296545">
                  <a:moveTo>
                    <a:pt x="39204" y="279692"/>
                  </a:moveTo>
                  <a:lnTo>
                    <a:pt x="35877" y="275805"/>
                  </a:lnTo>
                  <a:lnTo>
                    <a:pt x="33350" y="278130"/>
                  </a:lnTo>
                  <a:lnTo>
                    <a:pt x="20815" y="278130"/>
                  </a:lnTo>
                  <a:lnTo>
                    <a:pt x="20815" y="269544"/>
                  </a:lnTo>
                  <a:lnTo>
                    <a:pt x="37515" y="269544"/>
                  </a:lnTo>
                  <a:lnTo>
                    <a:pt x="34201" y="266420"/>
                  </a:lnTo>
                  <a:lnTo>
                    <a:pt x="31673" y="268782"/>
                  </a:lnTo>
                  <a:lnTo>
                    <a:pt x="23342" y="268782"/>
                  </a:lnTo>
                  <a:lnTo>
                    <a:pt x="23342" y="267982"/>
                  </a:lnTo>
                  <a:lnTo>
                    <a:pt x="25869" y="265645"/>
                  </a:lnTo>
                  <a:lnTo>
                    <a:pt x="28346" y="262521"/>
                  </a:lnTo>
                  <a:lnTo>
                    <a:pt x="30035" y="261721"/>
                  </a:lnTo>
                  <a:lnTo>
                    <a:pt x="25869" y="258597"/>
                  </a:lnTo>
                  <a:lnTo>
                    <a:pt x="25869" y="260159"/>
                  </a:lnTo>
                  <a:lnTo>
                    <a:pt x="24180" y="264083"/>
                  </a:lnTo>
                  <a:lnTo>
                    <a:pt x="21666" y="268782"/>
                  </a:lnTo>
                  <a:lnTo>
                    <a:pt x="2476" y="268782"/>
                  </a:lnTo>
                  <a:lnTo>
                    <a:pt x="4165" y="270306"/>
                  </a:lnTo>
                  <a:lnTo>
                    <a:pt x="8331" y="269544"/>
                  </a:lnTo>
                  <a:lnTo>
                    <a:pt x="18338" y="269544"/>
                  </a:lnTo>
                  <a:lnTo>
                    <a:pt x="18338" y="278130"/>
                  </a:lnTo>
                  <a:lnTo>
                    <a:pt x="800" y="278130"/>
                  </a:lnTo>
                  <a:lnTo>
                    <a:pt x="2476" y="279692"/>
                  </a:lnTo>
                  <a:lnTo>
                    <a:pt x="17500" y="279692"/>
                  </a:lnTo>
                  <a:lnTo>
                    <a:pt x="16649" y="282067"/>
                  </a:lnTo>
                  <a:lnTo>
                    <a:pt x="15024" y="284391"/>
                  </a:lnTo>
                  <a:lnTo>
                    <a:pt x="13335" y="287515"/>
                  </a:lnTo>
                  <a:lnTo>
                    <a:pt x="12496" y="287515"/>
                  </a:lnTo>
                  <a:lnTo>
                    <a:pt x="10807" y="289852"/>
                  </a:lnTo>
                  <a:lnTo>
                    <a:pt x="7480" y="292214"/>
                  </a:lnTo>
                  <a:lnTo>
                    <a:pt x="4165" y="293776"/>
                  </a:lnTo>
                  <a:lnTo>
                    <a:pt x="800" y="295313"/>
                  </a:lnTo>
                  <a:lnTo>
                    <a:pt x="800" y="296113"/>
                  </a:lnTo>
                  <a:lnTo>
                    <a:pt x="20027" y="279692"/>
                  </a:lnTo>
                  <a:lnTo>
                    <a:pt x="21666" y="279692"/>
                  </a:lnTo>
                  <a:lnTo>
                    <a:pt x="22504" y="280492"/>
                  </a:lnTo>
                  <a:lnTo>
                    <a:pt x="23342" y="284391"/>
                  </a:lnTo>
                  <a:lnTo>
                    <a:pt x="25031" y="287515"/>
                  </a:lnTo>
                  <a:lnTo>
                    <a:pt x="27508" y="289852"/>
                  </a:lnTo>
                  <a:lnTo>
                    <a:pt x="30035" y="291414"/>
                  </a:lnTo>
                  <a:lnTo>
                    <a:pt x="32512" y="293776"/>
                  </a:lnTo>
                  <a:lnTo>
                    <a:pt x="35877" y="295313"/>
                  </a:lnTo>
                  <a:lnTo>
                    <a:pt x="36677" y="294551"/>
                  </a:lnTo>
                  <a:lnTo>
                    <a:pt x="39204" y="293776"/>
                  </a:lnTo>
                  <a:lnTo>
                    <a:pt x="39204" y="292976"/>
                  </a:lnTo>
                  <a:lnTo>
                    <a:pt x="37515" y="292214"/>
                  </a:lnTo>
                  <a:lnTo>
                    <a:pt x="33350" y="290652"/>
                  </a:lnTo>
                  <a:lnTo>
                    <a:pt x="28346" y="287515"/>
                  </a:lnTo>
                  <a:lnTo>
                    <a:pt x="25869" y="285153"/>
                  </a:lnTo>
                  <a:lnTo>
                    <a:pt x="24180" y="282067"/>
                  </a:lnTo>
                  <a:lnTo>
                    <a:pt x="22504" y="279692"/>
                  </a:lnTo>
                  <a:lnTo>
                    <a:pt x="39204" y="279692"/>
                  </a:lnTo>
                  <a:close/>
                </a:path>
                <a:path w="227329" h="296545">
                  <a:moveTo>
                    <a:pt x="39204" y="169545"/>
                  </a:moveTo>
                  <a:lnTo>
                    <a:pt x="35877" y="166408"/>
                  </a:lnTo>
                  <a:lnTo>
                    <a:pt x="34201" y="168770"/>
                  </a:lnTo>
                  <a:lnTo>
                    <a:pt x="10007" y="168770"/>
                  </a:lnTo>
                  <a:lnTo>
                    <a:pt x="10007" y="161721"/>
                  </a:lnTo>
                  <a:lnTo>
                    <a:pt x="17500" y="161721"/>
                  </a:lnTo>
                  <a:lnTo>
                    <a:pt x="20815" y="160947"/>
                  </a:lnTo>
                  <a:lnTo>
                    <a:pt x="24180" y="160947"/>
                  </a:lnTo>
                  <a:lnTo>
                    <a:pt x="26670" y="160147"/>
                  </a:lnTo>
                  <a:lnTo>
                    <a:pt x="31673" y="160147"/>
                  </a:lnTo>
                  <a:lnTo>
                    <a:pt x="35039" y="159385"/>
                  </a:lnTo>
                  <a:lnTo>
                    <a:pt x="36677" y="159385"/>
                  </a:lnTo>
                  <a:lnTo>
                    <a:pt x="35039" y="156260"/>
                  </a:lnTo>
                  <a:lnTo>
                    <a:pt x="33350" y="157060"/>
                  </a:lnTo>
                  <a:lnTo>
                    <a:pt x="30873" y="157822"/>
                  </a:lnTo>
                  <a:lnTo>
                    <a:pt x="26670" y="158584"/>
                  </a:lnTo>
                  <a:lnTo>
                    <a:pt x="24180" y="159385"/>
                  </a:lnTo>
                  <a:lnTo>
                    <a:pt x="20815" y="160147"/>
                  </a:lnTo>
                  <a:lnTo>
                    <a:pt x="17500" y="160147"/>
                  </a:lnTo>
                  <a:lnTo>
                    <a:pt x="14173" y="160947"/>
                  </a:lnTo>
                  <a:lnTo>
                    <a:pt x="10807" y="160947"/>
                  </a:lnTo>
                  <a:lnTo>
                    <a:pt x="7480" y="159385"/>
                  </a:lnTo>
                  <a:lnTo>
                    <a:pt x="7480" y="166408"/>
                  </a:lnTo>
                  <a:lnTo>
                    <a:pt x="8331" y="169545"/>
                  </a:lnTo>
                  <a:lnTo>
                    <a:pt x="8331" y="172669"/>
                  </a:lnTo>
                  <a:lnTo>
                    <a:pt x="7480" y="174231"/>
                  </a:lnTo>
                  <a:lnTo>
                    <a:pt x="7480" y="180492"/>
                  </a:lnTo>
                  <a:lnTo>
                    <a:pt x="6642" y="182829"/>
                  </a:lnTo>
                  <a:lnTo>
                    <a:pt x="5803" y="184391"/>
                  </a:lnTo>
                  <a:lnTo>
                    <a:pt x="5003" y="186715"/>
                  </a:lnTo>
                  <a:lnTo>
                    <a:pt x="3327" y="189852"/>
                  </a:lnTo>
                  <a:lnTo>
                    <a:pt x="800" y="192214"/>
                  </a:lnTo>
                  <a:lnTo>
                    <a:pt x="1638" y="192976"/>
                  </a:lnTo>
                  <a:lnTo>
                    <a:pt x="3327" y="191414"/>
                  </a:lnTo>
                  <a:lnTo>
                    <a:pt x="6642" y="186715"/>
                  </a:lnTo>
                  <a:lnTo>
                    <a:pt x="9169" y="182054"/>
                  </a:lnTo>
                  <a:lnTo>
                    <a:pt x="9169" y="179692"/>
                  </a:lnTo>
                  <a:lnTo>
                    <a:pt x="10007" y="176568"/>
                  </a:lnTo>
                  <a:lnTo>
                    <a:pt x="10007" y="169545"/>
                  </a:lnTo>
                  <a:lnTo>
                    <a:pt x="39204" y="169545"/>
                  </a:lnTo>
                  <a:close/>
                </a:path>
                <a:path w="227329" h="296545">
                  <a:moveTo>
                    <a:pt x="39204" y="63284"/>
                  </a:moveTo>
                  <a:lnTo>
                    <a:pt x="37515" y="61709"/>
                  </a:lnTo>
                  <a:lnTo>
                    <a:pt x="36677" y="58585"/>
                  </a:lnTo>
                  <a:lnTo>
                    <a:pt x="35877" y="58585"/>
                  </a:lnTo>
                  <a:lnTo>
                    <a:pt x="35877" y="62509"/>
                  </a:lnTo>
                  <a:lnTo>
                    <a:pt x="33350" y="64084"/>
                  </a:lnTo>
                  <a:lnTo>
                    <a:pt x="27508" y="64084"/>
                  </a:lnTo>
                  <a:lnTo>
                    <a:pt x="25869" y="62509"/>
                  </a:lnTo>
                  <a:lnTo>
                    <a:pt x="25869" y="59385"/>
                  </a:lnTo>
                  <a:lnTo>
                    <a:pt x="29197" y="58585"/>
                  </a:lnTo>
                  <a:lnTo>
                    <a:pt x="32512" y="57823"/>
                  </a:lnTo>
                  <a:lnTo>
                    <a:pt x="33350" y="57823"/>
                  </a:lnTo>
                  <a:lnTo>
                    <a:pt x="36677" y="57048"/>
                  </a:lnTo>
                  <a:lnTo>
                    <a:pt x="34201" y="53924"/>
                  </a:lnTo>
                  <a:lnTo>
                    <a:pt x="32512" y="55486"/>
                  </a:lnTo>
                  <a:lnTo>
                    <a:pt x="29197" y="57048"/>
                  </a:lnTo>
                  <a:lnTo>
                    <a:pt x="25869" y="58585"/>
                  </a:lnTo>
                  <a:lnTo>
                    <a:pt x="25869" y="54686"/>
                  </a:lnTo>
                  <a:lnTo>
                    <a:pt x="26670" y="53924"/>
                  </a:lnTo>
                  <a:lnTo>
                    <a:pt x="22504" y="52362"/>
                  </a:lnTo>
                  <a:lnTo>
                    <a:pt x="22504" y="63284"/>
                  </a:lnTo>
                  <a:lnTo>
                    <a:pt x="23342" y="64846"/>
                  </a:lnTo>
                  <a:lnTo>
                    <a:pt x="26670" y="65646"/>
                  </a:lnTo>
                  <a:lnTo>
                    <a:pt x="37515" y="65646"/>
                  </a:lnTo>
                  <a:lnTo>
                    <a:pt x="39204" y="63284"/>
                  </a:lnTo>
                  <a:close/>
                </a:path>
                <a:path w="227329" h="296545">
                  <a:moveTo>
                    <a:pt x="40043" y="224231"/>
                  </a:moveTo>
                  <a:lnTo>
                    <a:pt x="35877" y="220306"/>
                  </a:lnTo>
                  <a:lnTo>
                    <a:pt x="33350" y="223443"/>
                  </a:lnTo>
                  <a:lnTo>
                    <a:pt x="28346" y="223443"/>
                  </a:lnTo>
                  <a:lnTo>
                    <a:pt x="28346" y="210959"/>
                  </a:lnTo>
                  <a:lnTo>
                    <a:pt x="37515" y="210959"/>
                  </a:lnTo>
                  <a:lnTo>
                    <a:pt x="34201" y="207822"/>
                  </a:lnTo>
                  <a:lnTo>
                    <a:pt x="31673" y="210159"/>
                  </a:lnTo>
                  <a:lnTo>
                    <a:pt x="25869" y="210159"/>
                  </a:lnTo>
                  <a:lnTo>
                    <a:pt x="25869" y="210959"/>
                  </a:lnTo>
                  <a:lnTo>
                    <a:pt x="25869" y="223443"/>
                  </a:lnTo>
                  <a:lnTo>
                    <a:pt x="15024" y="223443"/>
                  </a:lnTo>
                  <a:lnTo>
                    <a:pt x="15024" y="210959"/>
                  </a:lnTo>
                  <a:lnTo>
                    <a:pt x="25869" y="210959"/>
                  </a:lnTo>
                  <a:lnTo>
                    <a:pt x="25869" y="210159"/>
                  </a:lnTo>
                  <a:lnTo>
                    <a:pt x="2476" y="210159"/>
                  </a:lnTo>
                  <a:lnTo>
                    <a:pt x="4165" y="211721"/>
                  </a:lnTo>
                  <a:lnTo>
                    <a:pt x="8331" y="210959"/>
                  </a:lnTo>
                  <a:lnTo>
                    <a:pt x="12496" y="210959"/>
                  </a:lnTo>
                  <a:lnTo>
                    <a:pt x="12496" y="223443"/>
                  </a:lnTo>
                  <a:lnTo>
                    <a:pt x="0" y="223443"/>
                  </a:lnTo>
                  <a:lnTo>
                    <a:pt x="1638" y="225005"/>
                  </a:lnTo>
                  <a:lnTo>
                    <a:pt x="5803" y="224231"/>
                  </a:lnTo>
                  <a:lnTo>
                    <a:pt x="12496" y="224231"/>
                  </a:lnTo>
                  <a:lnTo>
                    <a:pt x="12496" y="225806"/>
                  </a:lnTo>
                  <a:lnTo>
                    <a:pt x="11645" y="229692"/>
                  </a:lnTo>
                  <a:lnTo>
                    <a:pt x="800" y="242976"/>
                  </a:lnTo>
                  <a:lnTo>
                    <a:pt x="1638" y="243776"/>
                  </a:lnTo>
                  <a:lnTo>
                    <a:pt x="4165" y="242214"/>
                  </a:lnTo>
                  <a:lnTo>
                    <a:pt x="7480" y="239852"/>
                  </a:lnTo>
                  <a:lnTo>
                    <a:pt x="10007" y="237515"/>
                  </a:lnTo>
                  <a:lnTo>
                    <a:pt x="11645" y="235153"/>
                  </a:lnTo>
                  <a:lnTo>
                    <a:pt x="12496" y="234391"/>
                  </a:lnTo>
                  <a:lnTo>
                    <a:pt x="14173" y="231254"/>
                  </a:lnTo>
                  <a:lnTo>
                    <a:pt x="15024" y="228130"/>
                  </a:lnTo>
                  <a:lnTo>
                    <a:pt x="15024" y="224231"/>
                  </a:lnTo>
                  <a:lnTo>
                    <a:pt x="25869" y="224231"/>
                  </a:lnTo>
                  <a:lnTo>
                    <a:pt x="25869" y="235953"/>
                  </a:lnTo>
                  <a:lnTo>
                    <a:pt x="25031" y="239852"/>
                  </a:lnTo>
                  <a:lnTo>
                    <a:pt x="25031" y="243776"/>
                  </a:lnTo>
                  <a:lnTo>
                    <a:pt x="28346" y="242214"/>
                  </a:lnTo>
                  <a:lnTo>
                    <a:pt x="28346" y="224231"/>
                  </a:lnTo>
                  <a:lnTo>
                    <a:pt x="40043" y="224231"/>
                  </a:lnTo>
                  <a:close/>
                </a:path>
                <a:path w="227329" h="296545">
                  <a:moveTo>
                    <a:pt x="40043" y="31254"/>
                  </a:moveTo>
                  <a:lnTo>
                    <a:pt x="36677" y="28130"/>
                  </a:lnTo>
                  <a:lnTo>
                    <a:pt x="35039" y="30492"/>
                  </a:lnTo>
                  <a:lnTo>
                    <a:pt x="25031" y="30492"/>
                  </a:lnTo>
                  <a:lnTo>
                    <a:pt x="25031" y="26555"/>
                  </a:lnTo>
                  <a:lnTo>
                    <a:pt x="36677" y="26555"/>
                  </a:lnTo>
                  <a:lnTo>
                    <a:pt x="34201" y="24231"/>
                  </a:lnTo>
                  <a:lnTo>
                    <a:pt x="32512" y="25793"/>
                  </a:lnTo>
                  <a:lnTo>
                    <a:pt x="25031" y="25793"/>
                  </a:lnTo>
                  <a:lnTo>
                    <a:pt x="25031" y="22669"/>
                  </a:lnTo>
                  <a:lnTo>
                    <a:pt x="38366" y="22669"/>
                  </a:lnTo>
                  <a:lnTo>
                    <a:pt x="35039" y="19532"/>
                  </a:lnTo>
                  <a:lnTo>
                    <a:pt x="33350" y="21869"/>
                  </a:lnTo>
                  <a:lnTo>
                    <a:pt x="25031" y="21869"/>
                  </a:lnTo>
                  <a:lnTo>
                    <a:pt x="25031" y="21094"/>
                  </a:lnTo>
                  <a:lnTo>
                    <a:pt x="25869" y="20332"/>
                  </a:lnTo>
                  <a:lnTo>
                    <a:pt x="22504" y="17970"/>
                  </a:lnTo>
                  <a:lnTo>
                    <a:pt x="22504" y="36715"/>
                  </a:lnTo>
                  <a:lnTo>
                    <a:pt x="25031" y="35953"/>
                  </a:lnTo>
                  <a:lnTo>
                    <a:pt x="25031" y="31254"/>
                  </a:lnTo>
                  <a:lnTo>
                    <a:pt x="40043" y="31254"/>
                  </a:lnTo>
                  <a:close/>
                </a:path>
                <a:path w="227329" h="296545">
                  <a:moveTo>
                    <a:pt x="40043" y="9385"/>
                  </a:moveTo>
                  <a:lnTo>
                    <a:pt x="36677" y="6248"/>
                  </a:lnTo>
                  <a:lnTo>
                    <a:pt x="34201" y="8610"/>
                  </a:lnTo>
                  <a:lnTo>
                    <a:pt x="800" y="8610"/>
                  </a:lnTo>
                  <a:lnTo>
                    <a:pt x="1638" y="10147"/>
                  </a:lnTo>
                  <a:lnTo>
                    <a:pt x="5803" y="9385"/>
                  </a:lnTo>
                  <a:lnTo>
                    <a:pt x="40043" y="9385"/>
                  </a:lnTo>
                  <a:close/>
                </a:path>
                <a:path w="227329" h="296545">
                  <a:moveTo>
                    <a:pt x="226923" y="106260"/>
                  </a:moveTo>
                  <a:lnTo>
                    <a:pt x="221081" y="106260"/>
                  </a:lnTo>
                  <a:lnTo>
                    <a:pt x="215226" y="127368"/>
                  </a:lnTo>
                  <a:lnTo>
                    <a:pt x="210223" y="106260"/>
                  </a:lnTo>
                  <a:lnTo>
                    <a:pt x="206057" y="106260"/>
                  </a:lnTo>
                  <a:lnTo>
                    <a:pt x="206057" y="107823"/>
                  </a:lnTo>
                  <a:lnTo>
                    <a:pt x="207746" y="107823"/>
                  </a:lnTo>
                  <a:lnTo>
                    <a:pt x="207746" y="108585"/>
                  </a:lnTo>
                  <a:lnTo>
                    <a:pt x="207746" y="132816"/>
                  </a:lnTo>
                  <a:lnTo>
                    <a:pt x="206057" y="132816"/>
                  </a:lnTo>
                  <a:lnTo>
                    <a:pt x="206057" y="133591"/>
                  </a:lnTo>
                  <a:lnTo>
                    <a:pt x="211074" y="133591"/>
                  </a:lnTo>
                  <a:lnTo>
                    <a:pt x="211074" y="132816"/>
                  </a:lnTo>
                  <a:lnTo>
                    <a:pt x="209384" y="132816"/>
                  </a:lnTo>
                  <a:lnTo>
                    <a:pt x="208584" y="131254"/>
                  </a:lnTo>
                  <a:lnTo>
                    <a:pt x="208584" y="110947"/>
                  </a:lnTo>
                  <a:lnTo>
                    <a:pt x="209384" y="110947"/>
                  </a:lnTo>
                  <a:lnTo>
                    <a:pt x="214388" y="133591"/>
                  </a:lnTo>
                  <a:lnTo>
                    <a:pt x="215226" y="133591"/>
                  </a:lnTo>
                  <a:lnTo>
                    <a:pt x="221081" y="110947"/>
                  </a:lnTo>
                  <a:lnTo>
                    <a:pt x="221919" y="110947"/>
                  </a:lnTo>
                  <a:lnTo>
                    <a:pt x="221919" y="131254"/>
                  </a:lnTo>
                  <a:lnTo>
                    <a:pt x="221081" y="132816"/>
                  </a:lnTo>
                  <a:lnTo>
                    <a:pt x="219392" y="132816"/>
                  </a:lnTo>
                  <a:lnTo>
                    <a:pt x="219392" y="133591"/>
                  </a:lnTo>
                  <a:lnTo>
                    <a:pt x="226923" y="133591"/>
                  </a:lnTo>
                  <a:lnTo>
                    <a:pt x="226923" y="132816"/>
                  </a:lnTo>
                  <a:lnTo>
                    <a:pt x="224447" y="132816"/>
                  </a:lnTo>
                  <a:lnTo>
                    <a:pt x="224447" y="108585"/>
                  </a:lnTo>
                  <a:lnTo>
                    <a:pt x="224447" y="107823"/>
                  </a:lnTo>
                  <a:lnTo>
                    <a:pt x="226923" y="107823"/>
                  </a:lnTo>
                  <a:lnTo>
                    <a:pt x="226923" y="10626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3402647" y="4373308"/>
              <a:ext cx="118745" cy="589280"/>
            </a:xfrm>
            <a:custGeom>
              <a:avLst/>
              <a:gdLst/>
              <a:ahLst/>
              <a:cxnLst/>
              <a:rect l="l" t="t" r="r" b="b"/>
              <a:pathLst>
                <a:path w="118745" h="589279">
                  <a:moveTo>
                    <a:pt x="91780" y="0"/>
                  </a:moveTo>
                  <a:lnTo>
                    <a:pt x="91780" y="143746"/>
                  </a:lnTo>
                </a:path>
                <a:path w="118745" h="589279">
                  <a:moveTo>
                    <a:pt x="118491" y="168747"/>
                  </a:moveTo>
                  <a:lnTo>
                    <a:pt x="110959" y="150770"/>
                  </a:lnTo>
                  <a:lnTo>
                    <a:pt x="91780" y="143746"/>
                  </a:lnTo>
                  <a:lnTo>
                    <a:pt x="72600" y="150770"/>
                  </a:lnTo>
                  <a:lnTo>
                    <a:pt x="64274" y="168747"/>
                  </a:lnTo>
                  <a:lnTo>
                    <a:pt x="72600" y="186723"/>
                  </a:lnTo>
                  <a:lnTo>
                    <a:pt x="91780" y="194513"/>
                  </a:lnTo>
                  <a:lnTo>
                    <a:pt x="110959" y="186723"/>
                  </a:lnTo>
                  <a:lnTo>
                    <a:pt x="118491" y="168747"/>
                  </a:lnTo>
                  <a:close/>
                </a:path>
                <a:path w="118745" h="589279">
                  <a:moveTo>
                    <a:pt x="118491" y="349212"/>
                  </a:moveTo>
                  <a:lnTo>
                    <a:pt x="110959" y="331235"/>
                  </a:lnTo>
                  <a:lnTo>
                    <a:pt x="91780" y="324211"/>
                  </a:lnTo>
                  <a:lnTo>
                    <a:pt x="72600" y="331235"/>
                  </a:lnTo>
                  <a:lnTo>
                    <a:pt x="64274" y="349212"/>
                  </a:lnTo>
                  <a:lnTo>
                    <a:pt x="72600" y="367189"/>
                  </a:lnTo>
                  <a:lnTo>
                    <a:pt x="91780" y="375012"/>
                  </a:lnTo>
                  <a:lnTo>
                    <a:pt x="110959" y="367189"/>
                  </a:lnTo>
                  <a:lnTo>
                    <a:pt x="118491" y="349212"/>
                  </a:lnTo>
                  <a:close/>
                </a:path>
                <a:path w="118745" h="589279">
                  <a:moveTo>
                    <a:pt x="41726" y="168747"/>
                  </a:moveTo>
                  <a:lnTo>
                    <a:pt x="41726" y="359365"/>
                  </a:lnTo>
                </a:path>
                <a:path w="118745" h="589279">
                  <a:moveTo>
                    <a:pt x="41726" y="264056"/>
                  </a:moveTo>
                  <a:lnTo>
                    <a:pt x="0" y="264056"/>
                  </a:lnTo>
                </a:path>
                <a:path w="118745" h="589279">
                  <a:moveTo>
                    <a:pt x="91780" y="375012"/>
                  </a:moveTo>
                  <a:lnTo>
                    <a:pt x="91780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3353435" y="4625657"/>
              <a:ext cx="62865" cy="83820"/>
            </a:xfrm>
            <a:custGeom>
              <a:avLst/>
              <a:gdLst/>
              <a:ahLst/>
              <a:cxnLst/>
              <a:rect l="l" t="t" r="r" b="b"/>
              <a:pathLst>
                <a:path w="62864" h="83820">
                  <a:moveTo>
                    <a:pt x="14173" y="68745"/>
                  </a:moveTo>
                  <a:lnTo>
                    <a:pt x="11684" y="65608"/>
                  </a:lnTo>
                  <a:lnTo>
                    <a:pt x="10007" y="67170"/>
                  </a:lnTo>
                  <a:lnTo>
                    <a:pt x="838" y="67170"/>
                  </a:lnTo>
                  <a:lnTo>
                    <a:pt x="1676" y="68745"/>
                  </a:lnTo>
                  <a:lnTo>
                    <a:pt x="6680" y="68745"/>
                  </a:lnTo>
                  <a:lnTo>
                    <a:pt x="6680" y="76568"/>
                  </a:lnTo>
                  <a:lnTo>
                    <a:pt x="5842" y="79692"/>
                  </a:lnTo>
                  <a:lnTo>
                    <a:pt x="7480" y="81254"/>
                  </a:lnTo>
                  <a:lnTo>
                    <a:pt x="7480" y="80454"/>
                  </a:lnTo>
                  <a:lnTo>
                    <a:pt x="10007" y="78130"/>
                  </a:lnTo>
                  <a:lnTo>
                    <a:pt x="13322" y="74993"/>
                  </a:lnTo>
                  <a:lnTo>
                    <a:pt x="8318" y="77330"/>
                  </a:lnTo>
                  <a:lnTo>
                    <a:pt x="8318" y="68745"/>
                  </a:lnTo>
                  <a:lnTo>
                    <a:pt x="14173" y="68745"/>
                  </a:lnTo>
                  <a:close/>
                </a:path>
                <a:path w="62864" h="83820">
                  <a:moveTo>
                    <a:pt x="14173" y="54686"/>
                  </a:moveTo>
                  <a:lnTo>
                    <a:pt x="11684" y="52324"/>
                  </a:lnTo>
                  <a:lnTo>
                    <a:pt x="10007" y="53886"/>
                  </a:lnTo>
                  <a:lnTo>
                    <a:pt x="6680" y="53886"/>
                  </a:lnTo>
                  <a:lnTo>
                    <a:pt x="6680" y="53124"/>
                  </a:lnTo>
                  <a:lnTo>
                    <a:pt x="8318" y="49999"/>
                  </a:lnTo>
                  <a:lnTo>
                    <a:pt x="10007" y="48437"/>
                  </a:lnTo>
                  <a:lnTo>
                    <a:pt x="6680" y="46863"/>
                  </a:lnTo>
                  <a:lnTo>
                    <a:pt x="5842" y="50800"/>
                  </a:lnTo>
                  <a:lnTo>
                    <a:pt x="5003" y="53886"/>
                  </a:lnTo>
                  <a:lnTo>
                    <a:pt x="3314" y="57023"/>
                  </a:lnTo>
                  <a:lnTo>
                    <a:pt x="1676" y="60147"/>
                  </a:lnTo>
                  <a:lnTo>
                    <a:pt x="0" y="63284"/>
                  </a:lnTo>
                  <a:lnTo>
                    <a:pt x="838" y="63284"/>
                  </a:lnTo>
                  <a:lnTo>
                    <a:pt x="2476" y="60947"/>
                  </a:lnTo>
                  <a:lnTo>
                    <a:pt x="13322" y="60947"/>
                  </a:lnTo>
                  <a:lnTo>
                    <a:pt x="10845" y="58585"/>
                  </a:lnTo>
                  <a:lnTo>
                    <a:pt x="9156" y="60147"/>
                  </a:lnTo>
                  <a:lnTo>
                    <a:pt x="3314" y="60147"/>
                  </a:lnTo>
                  <a:lnTo>
                    <a:pt x="4152" y="58585"/>
                  </a:lnTo>
                  <a:lnTo>
                    <a:pt x="6680" y="54686"/>
                  </a:lnTo>
                  <a:lnTo>
                    <a:pt x="14173" y="54686"/>
                  </a:lnTo>
                  <a:close/>
                </a:path>
                <a:path w="62864" h="83820">
                  <a:moveTo>
                    <a:pt x="20015" y="13284"/>
                  </a:moveTo>
                  <a:lnTo>
                    <a:pt x="17487" y="3886"/>
                  </a:lnTo>
                  <a:lnTo>
                    <a:pt x="15849" y="2324"/>
                  </a:lnTo>
                  <a:lnTo>
                    <a:pt x="13322" y="800"/>
                  </a:lnTo>
                  <a:lnTo>
                    <a:pt x="10007" y="0"/>
                  </a:lnTo>
                  <a:lnTo>
                    <a:pt x="9156" y="0"/>
                  </a:lnTo>
                  <a:lnTo>
                    <a:pt x="5842" y="1562"/>
                  </a:lnTo>
                  <a:lnTo>
                    <a:pt x="3314" y="3886"/>
                  </a:lnTo>
                  <a:lnTo>
                    <a:pt x="1676" y="7023"/>
                  </a:lnTo>
                  <a:lnTo>
                    <a:pt x="838" y="10147"/>
                  </a:lnTo>
                  <a:lnTo>
                    <a:pt x="838" y="17970"/>
                  </a:lnTo>
                  <a:lnTo>
                    <a:pt x="1676" y="21107"/>
                  </a:lnTo>
                  <a:lnTo>
                    <a:pt x="3314" y="24231"/>
                  </a:lnTo>
                  <a:lnTo>
                    <a:pt x="6680" y="27330"/>
                  </a:lnTo>
                  <a:lnTo>
                    <a:pt x="10007" y="26555"/>
                  </a:lnTo>
                  <a:lnTo>
                    <a:pt x="8318" y="26555"/>
                  </a:lnTo>
                  <a:lnTo>
                    <a:pt x="5842" y="23431"/>
                  </a:lnTo>
                  <a:lnTo>
                    <a:pt x="4152" y="21107"/>
                  </a:lnTo>
                  <a:lnTo>
                    <a:pt x="4152" y="17970"/>
                  </a:lnTo>
                  <a:lnTo>
                    <a:pt x="3314" y="13284"/>
                  </a:lnTo>
                  <a:lnTo>
                    <a:pt x="4152" y="10147"/>
                  </a:lnTo>
                  <a:lnTo>
                    <a:pt x="4152" y="7023"/>
                  </a:lnTo>
                  <a:lnTo>
                    <a:pt x="5842" y="3886"/>
                  </a:lnTo>
                  <a:lnTo>
                    <a:pt x="7480" y="1562"/>
                  </a:lnTo>
                  <a:lnTo>
                    <a:pt x="10007" y="800"/>
                  </a:lnTo>
                  <a:lnTo>
                    <a:pt x="13322" y="1562"/>
                  </a:lnTo>
                  <a:lnTo>
                    <a:pt x="15849" y="6248"/>
                  </a:lnTo>
                  <a:lnTo>
                    <a:pt x="16700" y="10147"/>
                  </a:lnTo>
                  <a:lnTo>
                    <a:pt x="16700" y="17970"/>
                  </a:lnTo>
                  <a:lnTo>
                    <a:pt x="15849" y="21869"/>
                  </a:lnTo>
                  <a:lnTo>
                    <a:pt x="15011" y="23431"/>
                  </a:lnTo>
                  <a:lnTo>
                    <a:pt x="13322" y="25793"/>
                  </a:lnTo>
                  <a:lnTo>
                    <a:pt x="6680" y="27330"/>
                  </a:lnTo>
                  <a:lnTo>
                    <a:pt x="10007" y="28130"/>
                  </a:lnTo>
                  <a:lnTo>
                    <a:pt x="11684" y="27330"/>
                  </a:lnTo>
                  <a:lnTo>
                    <a:pt x="14173" y="26555"/>
                  </a:lnTo>
                  <a:lnTo>
                    <a:pt x="16700" y="24231"/>
                  </a:lnTo>
                  <a:lnTo>
                    <a:pt x="17487" y="23431"/>
                  </a:lnTo>
                  <a:lnTo>
                    <a:pt x="18326" y="21107"/>
                  </a:lnTo>
                  <a:lnTo>
                    <a:pt x="19177" y="17970"/>
                  </a:lnTo>
                  <a:lnTo>
                    <a:pt x="20015" y="14071"/>
                  </a:lnTo>
                  <a:lnTo>
                    <a:pt x="20015" y="13284"/>
                  </a:lnTo>
                  <a:close/>
                </a:path>
                <a:path w="62864" h="83820">
                  <a:moveTo>
                    <a:pt x="40043" y="79692"/>
                  </a:moveTo>
                  <a:lnTo>
                    <a:pt x="36715" y="80454"/>
                  </a:lnTo>
                  <a:lnTo>
                    <a:pt x="29184" y="80454"/>
                  </a:lnTo>
                  <a:lnTo>
                    <a:pt x="26708" y="79692"/>
                  </a:lnTo>
                  <a:lnTo>
                    <a:pt x="25019" y="79692"/>
                  </a:lnTo>
                  <a:lnTo>
                    <a:pt x="21704" y="78130"/>
                  </a:lnTo>
                  <a:lnTo>
                    <a:pt x="19177" y="76568"/>
                  </a:lnTo>
                  <a:lnTo>
                    <a:pt x="20015" y="74993"/>
                  </a:lnTo>
                  <a:lnTo>
                    <a:pt x="21704" y="68745"/>
                  </a:lnTo>
                  <a:lnTo>
                    <a:pt x="22491" y="64084"/>
                  </a:lnTo>
                  <a:lnTo>
                    <a:pt x="23342" y="63284"/>
                  </a:lnTo>
                  <a:lnTo>
                    <a:pt x="21704" y="60947"/>
                  </a:lnTo>
                  <a:lnTo>
                    <a:pt x="20015" y="62509"/>
                  </a:lnTo>
                  <a:lnTo>
                    <a:pt x="17487" y="62509"/>
                  </a:lnTo>
                  <a:lnTo>
                    <a:pt x="20853" y="53886"/>
                  </a:lnTo>
                  <a:lnTo>
                    <a:pt x="21704" y="53124"/>
                  </a:lnTo>
                  <a:lnTo>
                    <a:pt x="20015" y="50800"/>
                  </a:lnTo>
                  <a:lnTo>
                    <a:pt x="18326" y="52324"/>
                  </a:lnTo>
                  <a:lnTo>
                    <a:pt x="13322" y="52324"/>
                  </a:lnTo>
                  <a:lnTo>
                    <a:pt x="15011" y="53886"/>
                  </a:lnTo>
                  <a:lnTo>
                    <a:pt x="18326" y="53124"/>
                  </a:lnTo>
                  <a:lnTo>
                    <a:pt x="15011" y="61709"/>
                  </a:lnTo>
                  <a:lnTo>
                    <a:pt x="14173" y="62509"/>
                  </a:lnTo>
                  <a:lnTo>
                    <a:pt x="15849" y="64846"/>
                  </a:lnTo>
                  <a:lnTo>
                    <a:pt x="17487" y="63284"/>
                  </a:lnTo>
                  <a:lnTo>
                    <a:pt x="20015" y="63284"/>
                  </a:lnTo>
                  <a:lnTo>
                    <a:pt x="20015" y="64846"/>
                  </a:lnTo>
                  <a:lnTo>
                    <a:pt x="19177" y="68745"/>
                  </a:lnTo>
                  <a:lnTo>
                    <a:pt x="19177" y="71869"/>
                  </a:lnTo>
                  <a:lnTo>
                    <a:pt x="18326" y="74231"/>
                  </a:lnTo>
                  <a:lnTo>
                    <a:pt x="17487" y="74231"/>
                  </a:lnTo>
                  <a:lnTo>
                    <a:pt x="16700" y="71869"/>
                  </a:lnTo>
                  <a:lnTo>
                    <a:pt x="15011" y="67170"/>
                  </a:lnTo>
                  <a:lnTo>
                    <a:pt x="14173" y="67970"/>
                  </a:lnTo>
                  <a:lnTo>
                    <a:pt x="15011" y="69532"/>
                  </a:lnTo>
                  <a:lnTo>
                    <a:pt x="15849" y="73431"/>
                  </a:lnTo>
                  <a:lnTo>
                    <a:pt x="17487" y="76568"/>
                  </a:lnTo>
                  <a:lnTo>
                    <a:pt x="16700" y="76568"/>
                  </a:lnTo>
                  <a:lnTo>
                    <a:pt x="14173" y="78892"/>
                  </a:lnTo>
                  <a:lnTo>
                    <a:pt x="11684" y="81254"/>
                  </a:lnTo>
                  <a:lnTo>
                    <a:pt x="8318" y="83591"/>
                  </a:lnTo>
                  <a:lnTo>
                    <a:pt x="9156" y="83591"/>
                  </a:lnTo>
                  <a:lnTo>
                    <a:pt x="12484" y="82016"/>
                  </a:lnTo>
                  <a:lnTo>
                    <a:pt x="15849" y="79692"/>
                  </a:lnTo>
                  <a:lnTo>
                    <a:pt x="18326" y="78130"/>
                  </a:lnTo>
                  <a:lnTo>
                    <a:pt x="21704" y="80454"/>
                  </a:lnTo>
                  <a:lnTo>
                    <a:pt x="25019" y="82016"/>
                  </a:lnTo>
                  <a:lnTo>
                    <a:pt x="29184" y="82016"/>
                  </a:lnTo>
                  <a:lnTo>
                    <a:pt x="32512" y="82816"/>
                  </a:lnTo>
                  <a:lnTo>
                    <a:pt x="37515" y="82816"/>
                  </a:lnTo>
                  <a:lnTo>
                    <a:pt x="40043" y="80454"/>
                  </a:lnTo>
                  <a:lnTo>
                    <a:pt x="40043" y="79692"/>
                  </a:lnTo>
                  <a:close/>
                </a:path>
                <a:path w="62864" h="83820">
                  <a:moveTo>
                    <a:pt x="40043" y="73431"/>
                  </a:moveTo>
                  <a:lnTo>
                    <a:pt x="36715" y="71107"/>
                  </a:lnTo>
                  <a:lnTo>
                    <a:pt x="35026" y="72669"/>
                  </a:lnTo>
                  <a:lnTo>
                    <a:pt x="20853" y="72669"/>
                  </a:lnTo>
                  <a:lnTo>
                    <a:pt x="22491" y="73431"/>
                  </a:lnTo>
                  <a:lnTo>
                    <a:pt x="28346" y="73431"/>
                  </a:lnTo>
                  <a:lnTo>
                    <a:pt x="28346" y="79692"/>
                  </a:lnTo>
                  <a:lnTo>
                    <a:pt x="30873" y="78892"/>
                  </a:lnTo>
                  <a:lnTo>
                    <a:pt x="30022" y="77330"/>
                  </a:lnTo>
                  <a:lnTo>
                    <a:pt x="30022" y="73431"/>
                  </a:lnTo>
                  <a:lnTo>
                    <a:pt x="40043" y="73431"/>
                  </a:lnTo>
                  <a:close/>
                </a:path>
                <a:path w="62864" h="83820">
                  <a:moveTo>
                    <a:pt x="40881" y="57823"/>
                  </a:moveTo>
                  <a:lnTo>
                    <a:pt x="38354" y="55460"/>
                  </a:lnTo>
                  <a:lnTo>
                    <a:pt x="36715" y="57023"/>
                  </a:lnTo>
                  <a:lnTo>
                    <a:pt x="35877" y="57023"/>
                  </a:lnTo>
                  <a:lnTo>
                    <a:pt x="35877" y="53886"/>
                  </a:lnTo>
                  <a:lnTo>
                    <a:pt x="37515" y="53124"/>
                  </a:lnTo>
                  <a:lnTo>
                    <a:pt x="35026" y="50800"/>
                  </a:lnTo>
                  <a:lnTo>
                    <a:pt x="34188" y="52324"/>
                  </a:lnTo>
                  <a:lnTo>
                    <a:pt x="34188" y="53124"/>
                  </a:lnTo>
                  <a:lnTo>
                    <a:pt x="34188" y="57023"/>
                  </a:lnTo>
                  <a:lnTo>
                    <a:pt x="34188" y="57823"/>
                  </a:lnTo>
                  <a:lnTo>
                    <a:pt x="34188" y="61709"/>
                  </a:lnTo>
                  <a:lnTo>
                    <a:pt x="30022" y="61709"/>
                  </a:lnTo>
                  <a:lnTo>
                    <a:pt x="30022" y="57823"/>
                  </a:lnTo>
                  <a:lnTo>
                    <a:pt x="34188" y="57823"/>
                  </a:lnTo>
                  <a:lnTo>
                    <a:pt x="34188" y="57023"/>
                  </a:lnTo>
                  <a:lnTo>
                    <a:pt x="30022" y="57023"/>
                  </a:lnTo>
                  <a:lnTo>
                    <a:pt x="30022" y="53124"/>
                  </a:lnTo>
                  <a:lnTo>
                    <a:pt x="34188" y="53124"/>
                  </a:lnTo>
                  <a:lnTo>
                    <a:pt x="34188" y="52324"/>
                  </a:lnTo>
                  <a:lnTo>
                    <a:pt x="30022" y="52324"/>
                  </a:lnTo>
                  <a:lnTo>
                    <a:pt x="30022" y="49237"/>
                  </a:lnTo>
                  <a:lnTo>
                    <a:pt x="31711" y="48437"/>
                  </a:lnTo>
                  <a:lnTo>
                    <a:pt x="28346" y="46863"/>
                  </a:lnTo>
                  <a:lnTo>
                    <a:pt x="28346" y="52324"/>
                  </a:lnTo>
                  <a:lnTo>
                    <a:pt x="23342" y="52324"/>
                  </a:lnTo>
                  <a:lnTo>
                    <a:pt x="24180" y="53886"/>
                  </a:lnTo>
                  <a:lnTo>
                    <a:pt x="28346" y="53124"/>
                  </a:lnTo>
                  <a:lnTo>
                    <a:pt x="28346" y="57023"/>
                  </a:lnTo>
                  <a:lnTo>
                    <a:pt x="20853" y="57023"/>
                  </a:lnTo>
                  <a:lnTo>
                    <a:pt x="22491" y="58585"/>
                  </a:lnTo>
                  <a:lnTo>
                    <a:pt x="26708" y="57823"/>
                  </a:lnTo>
                  <a:lnTo>
                    <a:pt x="28346" y="57823"/>
                  </a:lnTo>
                  <a:lnTo>
                    <a:pt x="28346" y="61709"/>
                  </a:lnTo>
                  <a:lnTo>
                    <a:pt x="23342" y="61709"/>
                  </a:lnTo>
                  <a:lnTo>
                    <a:pt x="25019" y="63284"/>
                  </a:lnTo>
                  <a:lnTo>
                    <a:pt x="28346" y="62509"/>
                  </a:lnTo>
                  <a:lnTo>
                    <a:pt x="28346" y="67170"/>
                  </a:lnTo>
                  <a:lnTo>
                    <a:pt x="22491" y="67170"/>
                  </a:lnTo>
                  <a:lnTo>
                    <a:pt x="24180" y="68745"/>
                  </a:lnTo>
                  <a:lnTo>
                    <a:pt x="27495" y="67970"/>
                  </a:lnTo>
                  <a:lnTo>
                    <a:pt x="38354" y="67970"/>
                  </a:lnTo>
                  <a:lnTo>
                    <a:pt x="35877" y="65608"/>
                  </a:lnTo>
                  <a:lnTo>
                    <a:pt x="34188" y="67170"/>
                  </a:lnTo>
                  <a:lnTo>
                    <a:pt x="30022" y="67170"/>
                  </a:lnTo>
                  <a:lnTo>
                    <a:pt x="30022" y="62509"/>
                  </a:lnTo>
                  <a:lnTo>
                    <a:pt x="34188" y="62509"/>
                  </a:lnTo>
                  <a:lnTo>
                    <a:pt x="34188" y="64084"/>
                  </a:lnTo>
                  <a:lnTo>
                    <a:pt x="36715" y="63284"/>
                  </a:lnTo>
                  <a:lnTo>
                    <a:pt x="36715" y="61709"/>
                  </a:lnTo>
                  <a:lnTo>
                    <a:pt x="35877" y="57823"/>
                  </a:lnTo>
                  <a:lnTo>
                    <a:pt x="40881" y="57823"/>
                  </a:lnTo>
                  <a:close/>
                </a:path>
                <a:path w="62864" h="83820">
                  <a:moveTo>
                    <a:pt x="40881" y="8585"/>
                  </a:moveTo>
                  <a:lnTo>
                    <a:pt x="39192" y="5461"/>
                  </a:lnTo>
                  <a:lnTo>
                    <a:pt x="37515" y="3124"/>
                  </a:lnTo>
                  <a:lnTo>
                    <a:pt x="37515" y="9385"/>
                  </a:lnTo>
                  <a:lnTo>
                    <a:pt x="37515" y="18732"/>
                  </a:lnTo>
                  <a:lnTo>
                    <a:pt x="36715" y="21869"/>
                  </a:lnTo>
                  <a:lnTo>
                    <a:pt x="35026" y="23431"/>
                  </a:lnTo>
                  <a:lnTo>
                    <a:pt x="35026" y="24231"/>
                  </a:lnTo>
                  <a:lnTo>
                    <a:pt x="32512" y="25793"/>
                  </a:lnTo>
                  <a:lnTo>
                    <a:pt x="29184" y="26555"/>
                  </a:lnTo>
                  <a:lnTo>
                    <a:pt x="27495" y="26555"/>
                  </a:lnTo>
                  <a:lnTo>
                    <a:pt x="26708" y="24993"/>
                  </a:lnTo>
                  <a:lnTo>
                    <a:pt x="26708" y="2324"/>
                  </a:lnTo>
                  <a:lnTo>
                    <a:pt x="27495" y="1562"/>
                  </a:lnTo>
                  <a:lnTo>
                    <a:pt x="30022" y="1562"/>
                  </a:lnTo>
                  <a:lnTo>
                    <a:pt x="33350" y="2324"/>
                  </a:lnTo>
                  <a:lnTo>
                    <a:pt x="35877" y="3886"/>
                  </a:lnTo>
                  <a:lnTo>
                    <a:pt x="36715" y="6248"/>
                  </a:lnTo>
                  <a:lnTo>
                    <a:pt x="37515" y="9385"/>
                  </a:lnTo>
                  <a:lnTo>
                    <a:pt x="37515" y="3124"/>
                  </a:lnTo>
                  <a:lnTo>
                    <a:pt x="35877" y="2324"/>
                  </a:lnTo>
                  <a:lnTo>
                    <a:pt x="33350" y="800"/>
                  </a:lnTo>
                  <a:lnTo>
                    <a:pt x="30022" y="0"/>
                  </a:lnTo>
                  <a:lnTo>
                    <a:pt x="21704" y="0"/>
                  </a:lnTo>
                  <a:lnTo>
                    <a:pt x="21704" y="1562"/>
                  </a:lnTo>
                  <a:lnTo>
                    <a:pt x="24180" y="1562"/>
                  </a:lnTo>
                  <a:lnTo>
                    <a:pt x="24180" y="26555"/>
                  </a:lnTo>
                  <a:lnTo>
                    <a:pt x="21704" y="26555"/>
                  </a:lnTo>
                  <a:lnTo>
                    <a:pt x="21704" y="27330"/>
                  </a:lnTo>
                  <a:lnTo>
                    <a:pt x="32512" y="27330"/>
                  </a:lnTo>
                  <a:lnTo>
                    <a:pt x="35877" y="25793"/>
                  </a:lnTo>
                  <a:lnTo>
                    <a:pt x="38354" y="23431"/>
                  </a:lnTo>
                  <a:lnTo>
                    <a:pt x="40043" y="20307"/>
                  </a:lnTo>
                  <a:lnTo>
                    <a:pt x="40881" y="17170"/>
                  </a:lnTo>
                  <a:lnTo>
                    <a:pt x="40881" y="8585"/>
                  </a:lnTo>
                  <a:close/>
                </a:path>
                <a:path w="62864" h="83820">
                  <a:moveTo>
                    <a:pt x="62585" y="5461"/>
                  </a:moveTo>
                  <a:lnTo>
                    <a:pt x="60058" y="0"/>
                  </a:lnTo>
                  <a:lnTo>
                    <a:pt x="44196" y="0"/>
                  </a:lnTo>
                  <a:lnTo>
                    <a:pt x="44196" y="1562"/>
                  </a:lnTo>
                  <a:lnTo>
                    <a:pt x="45885" y="1562"/>
                  </a:lnTo>
                  <a:lnTo>
                    <a:pt x="45885" y="26555"/>
                  </a:lnTo>
                  <a:lnTo>
                    <a:pt x="44196" y="26555"/>
                  </a:lnTo>
                  <a:lnTo>
                    <a:pt x="44196" y="27330"/>
                  </a:lnTo>
                  <a:lnTo>
                    <a:pt x="60896" y="27330"/>
                  </a:lnTo>
                  <a:lnTo>
                    <a:pt x="62585" y="21107"/>
                  </a:lnTo>
                  <a:lnTo>
                    <a:pt x="61747" y="21107"/>
                  </a:lnTo>
                  <a:lnTo>
                    <a:pt x="60896" y="22669"/>
                  </a:lnTo>
                  <a:lnTo>
                    <a:pt x="59220" y="24993"/>
                  </a:lnTo>
                  <a:lnTo>
                    <a:pt x="58369" y="25793"/>
                  </a:lnTo>
                  <a:lnTo>
                    <a:pt x="55054" y="26555"/>
                  </a:lnTo>
                  <a:lnTo>
                    <a:pt x="49199" y="26555"/>
                  </a:lnTo>
                  <a:lnTo>
                    <a:pt x="49199" y="13284"/>
                  </a:lnTo>
                  <a:lnTo>
                    <a:pt x="54216" y="13284"/>
                  </a:lnTo>
                  <a:lnTo>
                    <a:pt x="56730" y="14071"/>
                  </a:lnTo>
                  <a:lnTo>
                    <a:pt x="56730" y="17170"/>
                  </a:lnTo>
                  <a:lnTo>
                    <a:pt x="58369" y="17170"/>
                  </a:lnTo>
                  <a:lnTo>
                    <a:pt x="58369" y="8585"/>
                  </a:lnTo>
                  <a:lnTo>
                    <a:pt x="56730" y="8585"/>
                  </a:lnTo>
                  <a:lnTo>
                    <a:pt x="56730" y="11709"/>
                  </a:lnTo>
                  <a:lnTo>
                    <a:pt x="54216" y="12509"/>
                  </a:lnTo>
                  <a:lnTo>
                    <a:pt x="49199" y="12509"/>
                  </a:lnTo>
                  <a:lnTo>
                    <a:pt x="49199" y="1562"/>
                  </a:lnTo>
                  <a:lnTo>
                    <a:pt x="55054" y="1562"/>
                  </a:lnTo>
                  <a:lnTo>
                    <a:pt x="58369" y="2324"/>
                  </a:lnTo>
                  <a:lnTo>
                    <a:pt x="59220" y="3124"/>
                  </a:lnTo>
                  <a:lnTo>
                    <a:pt x="61747" y="6248"/>
                  </a:lnTo>
                  <a:lnTo>
                    <a:pt x="62585" y="5461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3631255" y="4373308"/>
              <a:ext cx="118745" cy="589280"/>
            </a:xfrm>
            <a:custGeom>
              <a:avLst/>
              <a:gdLst/>
              <a:ahLst/>
              <a:cxnLst/>
              <a:rect l="l" t="t" r="r" b="b"/>
              <a:pathLst>
                <a:path w="118745" h="589279">
                  <a:moveTo>
                    <a:pt x="90938" y="0"/>
                  </a:moveTo>
                  <a:lnTo>
                    <a:pt x="90938" y="143746"/>
                  </a:lnTo>
                </a:path>
                <a:path w="118745" h="589279">
                  <a:moveTo>
                    <a:pt x="118491" y="168747"/>
                  </a:moveTo>
                  <a:lnTo>
                    <a:pt x="110164" y="150770"/>
                  </a:lnTo>
                  <a:lnTo>
                    <a:pt x="90938" y="143746"/>
                  </a:lnTo>
                  <a:lnTo>
                    <a:pt x="71758" y="150770"/>
                  </a:lnTo>
                  <a:lnTo>
                    <a:pt x="63432" y="168747"/>
                  </a:lnTo>
                  <a:lnTo>
                    <a:pt x="71758" y="186723"/>
                  </a:lnTo>
                  <a:lnTo>
                    <a:pt x="90938" y="194513"/>
                  </a:lnTo>
                  <a:lnTo>
                    <a:pt x="110164" y="186723"/>
                  </a:lnTo>
                  <a:lnTo>
                    <a:pt x="118491" y="168747"/>
                  </a:lnTo>
                  <a:close/>
                </a:path>
                <a:path w="118745" h="589279">
                  <a:moveTo>
                    <a:pt x="118491" y="349212"/>
                  </a:moveTo>
                  <a:lnTo>
                    <a:pt x="110164" y="331235"/>
                  </a:lnTo>
                  <a:lnTo>
                    <a:pt x="90938" y="324211"/>
                  </a:lnTo>
                  <a:lnTo>
                    <a:pt x="71758" y="331235"/>
                  </a:lnTo>
                  <a:lnTo>
                    <a:pt x="63432" y="349212"/>
                  </a:lnTo>
                  <a:lnTo>
                    <a:pt x="71758" y="367189"/>
                  </a:lnTo>
                  <a:lnTo>
                    <a:pt x="90938" y="375012"/>
                  </a:lnTo>
                  <a:lnTo>
                    <a:pt x="110164" y="367189"/>
                  </a:lnTo>
                  <a:lnTo>
                    <a:pt x="118491" y="349212"/>
                  </a:lnTo>
                  <a:close/>
                </a:path>
                <a:path w="118745" h="589279">
                  <a:moveTo>
                    <a:pt x="41726" y="168747"/>
                  </a:moveTo>
                  <a:lnTo>
                    <a:pt x="41726" y="359365"/>
                  </a:lnTo>
                </a:path>
                <a:path w="118745" h="589279">
                  <a:moveTo>
                    <a:pt x="41726" y="264056"/>
                  </a:moveTo>
                  <a:lnTo>
                    <a:pt x="0" y="264056"/>
                  </a:lnTo>
                </a:path>
                <a:path w="118745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3572027" y="4545190"/>
              <a:ext cx="59690" cy="245110"/>
            </a:xfrm>
            <a:custGeom>
              <a:avLst/>
              <a:gdLst/>
              <a:ahLst/>
              <a:cxnLst/>
              <a:rect l="l" t="t" r="r" b="b"/>
              <a:pathLst>
                <a:path w="59689" h="245110">
                  <a:moveTo>
                    <a:pt x="14173" y="61722"/>
                  </a:moveTo>
                  <a:lnTo>
                    <a:pt x="13335" y="61722"/>
                  </a:lnTo>
                  <a:lnTo>
                    <a:pt x="12484" y="64046"/>
                  </a:lnTo>
                  <a:lnTo>
                    <a:pt x="11696" y="67183"/>
                  </a:lnTo>
                  <a:lnTo>
                    <a:pt x="10858" y="69545"/>
                  </a:lnTo>
                  <a:lnTo>
                    <a:pt x="13335" y="69545"/>
                  </a:lnTo>
                  <a:lnTo>
                    <a:pt x="14173" y="67183"/>
                  </a:lnTo>
                  <a:lnTo>
                    <a:pt x="14173" y="61722"/>
                  </a:lnTo>
                  <a:close/>
                </a:path>
                <a:path w="59689" h="245110">
                  <a:moveTo>
                    <a:pt x="21704" y="5461"/>
                  </a:moveTo>
                  <a:lnTo>
                    <a:pt x="20015" y="2336"/>
                  </a:lnTo>
                  <a:lnTo>
                    <a:pt x="19177" y="1562"/>
                  </a:lnTo>
                  <a:lnTo>
                    <a:pt x="15862" y="0"/>
                  </a:lnTo>
                  <a:lnTo>
                    <a:pt x="15862" y="762"/>
                  </a:lnTo>
                  <a:lnTo>
                    <a:pt x="17500" y="3124"/>
                  </a:lnTo>
                  <a:lnTo>
                    <a:pt x="19177" y="5461"/>
                  </a:lnTo>
                  <a:lnTo>
                    <a:pt x="20866" y="7023"/>
                  </a:lnTo>
                  <a:lnTo>
                    <a:pt x="21704" y="5461"/>
                  </a:lnTo>
                  <a:close/>
                </a:path>
                <a:path w="59689" h="245110">
                  <a:moveTo>
                    <a:pt x="23342" y="105460"/>
                  </a:moveTo>
                  <a:lnTo>
                    <a:pt x="20015" y="103136"/>
                  </a:lnTo>
                  <a:lnTo>
                    <a:pt x="19177" y="104698"/>
                  </a:lnTo>
                  <a:lnTo>
                    <a:pt x="18338" y="107797"/>
                  </a:lnTo>
                  <a:lnTo>
                    <a:pt x="17500" y="111721"/>
                  </a:lnTo>
                  <a:lnTo>
                    <a:pt x="15862" y="114846"/>
                  </a:lnTo>
                  <a:lnTo>
                    <a:pt x="15011" y="115620"/>
                  </a:lnTo>
                  <a:lnTo>
                    <a:pt x="10007" y="125006"/>
                  </a:lnTo>
                  <a:lnTo>
                    <a:pt x="10858" y="125006"/>
                  </a:lnTo>
                  <a:lnTo>
                    <a:pt x="12484" y="123444"/>
                  </a:lnTo>
                  <a:lnTo>
                    <a:pt x="15011" y="120307"/>
                  </a:lnTo>
                  <a:lnTo>
                    <a:pt x="16700" y="117182"/>
                  </a:lnTo>
                  <a:lnTo>
                    <a:pt x="16700" y="140614"/>
                  </a:lnTo>
                  <a:lnTo>
                    <a:pt x="19177" y="139052"/>
                  </a:lnTo>
                  <a:lnTo>
                    <a:pt x="19177" y="117182"/>
                  </a:lnTo>
                  <a:lnTo>
                    <a:pt x="20866" y="115620"/>
                  </a:lnTo>
                  <a:lnTo>
                    <a:pt x="18338" y="114058"/>
                  </a:lnTo>
                  <a:lnTo>
                    <a:pt x="19177" y="113284"/>
                  </a:lnTo>
                  <a:lnTo>
                    <a:pt x="20015" y="110159"/>
                  </a:lnTo>
                  <a:lnTo>
                    <a:pt x="22504" y="106260"/>
                  </a:lnTo>
                  <a:lnTo>
                    <a:pt x="23342" y="105460"/>
                  </a:lnTo>
                  <a:close/>
                </a:path>
                <a:path w="59689" h="245110">
                  <a:moveTo>
                    <a:pt x="24180" y="228904"/>
                  </a:moveTo>
                  <a:lnTo>
                    <a:pt x="20866" y="225767"/>
                  </a:lnTo>
                  <a:lnTo>
                    <a:pt x="19177" y="228142"/>
                  </a:lnTo>
                  <a:lnTo>
                    <a:pt x="18364" y="228142"/>
                  </a:lnTo>
                  <a:lnTo>
                    <a:pt x="18364" y="221107"/>
                  </a:lnTo>
                  <a:lnTo>
                    <a:pt x="15862" y="221107"/>
                  </a:lnTo>
                  <a:lnTo>
                    <a:pt x="15862" y="228142"/>
                  </a:lnTo>
                  <a:lnTo>
                    <a:pt x="10007" y="228142"/>
                  </a:lnTo>
                  <a:lnTo>
                    <a:pt x="11696" y="228904"/>
                  </a:lnTo>
                  <a:lnTo>
                    <a:pt x="15862" y="228904"/>
                  </a:lnTo>
                  <a:lnTo>
                    <a:pt x="15862" y="236728"/>
                  </a:lnTo>
                  <a:lnTo>
                    <a:pt x="15011" y="239852"/>
                  </a:lnTo>
                  <a:lnTo>
                    <a:pt x="16700" y="242189"/>
                  </a:lnTo>
                  <a:lnTo>
                    <a:pt x="20015" y="239052"/>
                  </a:lnTo>
                  <a:lnTo>
                    <a:pt x="23342" y="235927"/>
                  </a:lnTo>
                  <a:lnTo>
                    <a:pt x="22504" y="235165"/>
                  </a:lnTo>
                  <a:lnTo>
                    <a:pt x="18338" y="238290"/>
                  </a:lnTo>
                  <a:lnTo>
                    <a:pt x="18338" y="228904"/>
                  </a:lnTo>
                  <a:lnTo>
                    <a:pt x="24180" y="228904"/>
                  </a:lnTo>
                  <a:close/>
                </a:path>
                <a:path w="59689" h="245110">
                  <a:moveTo>
                    <a:pt x="24180" y="214858"/>
                  </a:moveTo>
                  <a:lnTo>
                    <a:pt x="21704" y="212496"/>
                  </a:lnTo>
                  <a:lnTo>
                    <a:pt x="20015" y="214058"/>
                  </a:lnTo>
                  <a:lnTo>
                    <a:pt x="16700" y="214058"/>
                  </a:lnTo>
                  <a:lnTo>
                    <a:pt x="16700" y="213283"/>
                  </a:lnTo>
                  <a:lnTo>
                    <a:pt x="18338" y="210159"/>
                  </a:lnTo>
                  <a:lnTo>
                    <a:pt x="19177" y="209359"/>
                  </a:lnTo>
                  <a:lnTo>
                    <a:pt x="15862" y="207797"/>
                  </a:lnTo>
                  <a:lnTo>
                    <a:pt x="13335" y="217182"/>
                  </a:lnTo>
                  <a:lnTo>
                    <a:pt x="11696" y="220319"/>
                  </a:lnTo>
                  <a:lnTo>
                    <a:pt x="10007" y="223443"/>
                  </a:lnTo>
                  <a:lnTo>
                    <a:pt x="12484" y="221081"/>
                  </a:lnTo>
                  <a:lnTo>
                    <a:pt x="23342" y="221081"/>
                  </a:lnTo>
                  <a:lnTo>
                    <a:pt x="20866" y="218744"/>
                  </a:lnTo>
                  <a:lnTo>
                    <a:pt x="19177" y="220319"/>
                  </a:lnTo>
                  <a:lnTo>
                    <a:pt x="13335" y="220319"/>
                  </a:lnTo>
                  <a:lnTo>
                    <a:pt x="14173" y="218744"/>
                  </a:lnTo>
                  <a:lnTo>
                    <a:pt x="15862" y="214858"/>
                  </a:lnTo>
                  <a:lnTo>
                    <a:pt x="24180" y="214858"/>
                  </a:lnTo>
                  <a:close/>
                </a:path>
                <a:path w="59689" h="245110">
                  <a:moveTo>
                    <a:pt x="25031" y="64046"/>
                  </a:moveTo>
                  <a:lnTo>
                    <a:pt x="24180" y="62484"/>
                  </a:lnTo>
                  <a:lnTo>
                    <a:pt x="23342" y="61722"/>
                  </a:lnTo>
                  <a:lnTo>
                    <a:pt x="19177" y="60159"/>
                  </a:lnTo>
                  <a:lnTo>
                    <a:pt x="19177" y="53898"/>
                  </a:lnTo>
                  <a:lnTo>
                    <a:pt x="20866" y="53136"/>
                  </a:lnTo>
                  <a:lnTo>
                    <a:pt x="16700" y="51562"/>
                  </a:lnTo>
                  <a:lnTo>
                    <a:pt x="17500" y="53898"/>
                  </a:lnTo>
                  <a:lnTo>
                    <a:pt x="17500" y="84353"/>
                  </a:lnTo>
                  <a:lnTo>
                    <a:pt x="16700" y="88290"/>
                  </a:lnTo>
                  <a:lnTo>
                    <a:pt x="20015" y="87490"/>
                  </a:lnTo>
                  <a:lnTo>
                    <a:pt x="19177" y="84353"/>
                  </a:lnTo>
                  <a:lnTo>
                    <a:pt x="19177" y="60921"/>
                  </a:lnTo>
                  <a:lnTo>
                    <a:pt x="20866" y="61722"/>
                  </a:lnTo>
                  <a:lnTo>
                    <a:pt x="22504" y="64846"/>
                  </a:lnTo>
                  <a:lnTo>
                    <a:pt x="24180" y="66408"/>
                  </a:lnTo>
                  <a:lnTo>
                    <a:pt x="25031" y="64046"/>
                  </a:lnTo>
                  <a:close/>
                </a:path>
                <a:path w="59689" h="245110">
                  <a:moveTo>
                    <a:pt x="26708" y="25006"/>
                  </a:moveTo>
                  <a:lnTo>
                    <a:pt x="25869" y="25006"/>
                  </a:lnTo>
                  <a:lnTo>
                    <a:pt x="20015" y="29692"/>
                  </a:lnTo>
                  <a:lnTo>
                    <a:pt x="20015" y="14846"/>
                  </a:lnTo>
                  <a:lnTo>
                    <a:pt x="21704" y="14046"/>
                  </a:lnTo>
                  <a:lnTo>
                    <a:pt x="19177" y="11722"/>
                  </a:lnTo>
                  <a:lnTo>
                    <a:pt x="17500" y="13284"/>
                  </a:lnTo>
                  <a:lnTo>
                    <a:pt x="10007" y="13284"/>
                  </a:lnTo>
                  <a:lnTo>
                    <a:pt x="11696" y="14846"/>
                  </a:lnTo>
                  <a:lnTo>
                    <a:pt x="15862" y="14046"/>
                  </a:lnTo>
                  <a:lnTo>
                    <a:pt x="17500" y="14046"/>
                  </a:lnTo>
                  <a:lnTo>
                    <a:pt x="17500" y="28892"/>
                  </a:lnTo>
                  <a:lnTo>
                    <a:pt x="16700" y="32029"/>
                  </a:lnTo>
                  <a:lnTo>
                    <a:pt x="19177" y="34353"/>
                  </a:lnTo>
                  <a:lnTo>
                    <a:pt x="19177" y="33591"/>
                  </a:lnTo>
                  <a:lnTo>
                    <a:pt x="20866" y="32029"/>
                  </a:lnTo>
                  <a:lnTo>
                    <a:pt x="23342" y="28892"/>
                  </a:lnTo>
                  <a:lnTo>
                    <a:pt x="26708" y="25006"/>
                  </a:lnTo>
                  <a:close/>
                </a:path>
                <a:path w="59689" h="245110">
                  <a:moveTo>
                    <a:pt x="31711" y="126568"/>
                  </a:moveTo>
                  <a:lnTo>
                    <a:pt x="30873" y="124206"/>
                  </a:lnTo>
                  <a:lnTo>
                    <a:pt x="29184" y="121081"/>
                  </a:lnTo>
                  <a:lnTo>
                    <a:pt x="26708" y="117182"/>
                  </a:lnTo>
                  <a:lnTo>
                    <a:pt x="25869" y="117983"/>
                  </a:lnTo>
                  <a:lnTo>
                    <a:pt x="26708" y="119545"/>
                  </a:lnTo>
                  <a:lnTo>
                    <a:pt x="27559" y="122643"/>
                  </a:lnTo>
                  <a:lnTo>
                    <a:pt x="28346" y="125768"/>
                  </a:lnTo>
                  <a:lnTo>
                    <a:pt x="29184" y="128130"/>
                  </a:lnTo>
                  <a:lnTo>
                    <a:pt x="29184" y="131267"/>
                  </a:lnTo>
                  <a:lnTo>
                    <a:pt x="30873" y="131267"/>
                  </a:lnTo>
                  <a:lnTo>
                    <a:pt x="31711" y="130467"/>
                  </a:lnTo>
                  <a:lnTo>
                    <a:pt x="31711" y="126568"/>
                  </a:lnTo>
                  <a:close/>
                </a:path>
                <a:path w="59689" h="245110">
                  <a:moveTo>
                    <a:pt x="35877" y="108597"/>
                  </a:moveTo>
                  <a:lnTo>
                    <a:pt x="35039" y="107022"/>
                  </a:lnTo>
                  <a:lnTo>
                    <a:pt x="30873" y="103898"/>
                  </a:lnTo>
                  <a:lnTo>
                    <a:pt x="32562" y="107022"/>
                  </a:lnTo>
                  <a:lnTo>
                    <a:pt x="33350" y="110159"/>
                  </a:lnTo>
                  <a:lnTo>
                    <a:pt x="35039" y="111721"/>
                  </a:lnTo>
                  <a:lnTo>
                    <a:pt x="35877" y="108597"/>
                  </a:lnTo>
                  <a:close/>
                </a:path>
                <a:path w="59689" h="245110">
                  <a:moveTo>
                    <a:pt x="36715" y="157797"/>
                  </a:moveTo>
                  <a:lnTo>
                    <a:pt x="34201" y="155460"/>
                  </a:lnTo>
                  <a:lnTo>
                    <a:pt x="33350" y="156286"/>
                  </a:lnTo>
                  <a:lnTo>
                    <a:pt x="33350" y="158597"/>
                  </a:lnTo>
                  <a:lnTo>
                    <a:pt x="33350" y="163283"/>
                  </a:lnTo>
                  <a:lnTo>
                    <a:pt x="17500" y="163283"/>
                  </a:lnTo>
                  <a:lnTo>
                    <a:pt x="17500" y="158597"/>
                  </a:lnTo>
                  <a:lnTo>
                    <a:pt x="33350" y="158597"/>
                  </a:lnTo>
                  <a:lnTo>
                    <a:pt x="33350" y="156286"/>
                  </a:lnTo>
                  <a:lnTo>
                    <a:pt x="32562" y="157035"/>
                  </a:lnTo>
                  <a:lnTo>
                    <a:pt x="15011" y="157035"/>
                  </a:lnTo>
                  <a:lnTo>
                    <a:pt x="15011" y="158597"/>
                  </a:lnTo>
                  <a:lnTo>
                    <a:pt x="15011" y="163283"/>
                  </a:lnTo>
                  <a:lnTo>
                    <a:pt x="8331" y="163283"/>
                  </a:lnTo>
                  <a:lnTo>
                    <a:pt x="8331" y="158597"/>
                  </a:lnTo>
                  <a:lnTo>
                    <a:pt x="15011" y="158597"/>
                  </a:lnTo>
                  <a:lnTo>
                    <a:pt x="15011" y="157035"/>
                  </a:lnTo>
                  <a:lnTo>
                    <a:pt x="8331" y="157035"/>
                  </a:lnTo>
                  <a:lnTo>
                    <a:pt x="5842" y="156260"/>
                  </a:lnTo>
                  <a:lnTo>
                    <a:pt x="5842" y="166420"/>
                  </a:lnTo>
                  <a:lnTo>
                    <a:pt x="8331" y="165620"/>
                  </a:lnTo>
                  <a:lnTo>
                    <a:pt x="8331" y="164858"/>
                  </a:lnTo>
                  <a:lnTo>
                    <a:pt x="19177" y="164858"/>
                  </a:lnTo>
                  <a:lnTo>
                    <a:pt x="33350" y="164858"/>
                  </a:lnTo>
                  <a:lnTo>
                    <a:pt x="33350" y="165620"/>
                  </a:lnTo>
                  <a:lnTo>
                    <a:pt x="35877" y="164858"/>
                  </a:lnTo>
                  <a:lnTo>
                    <a:pt x="35877" y="158597"/>
                  </a:lnTo>
                  <a:lnTo>
                    <a:pt x="36715" y="157797"/>
                  </a:lnTo>
                  <a:close/>
                </a:path>
                <a:path w="59689" h="245110">
                  <a:moveTo>
                    <a:pt x="40881" y="190614"/>
                  </a:moveTo>
                  <a:lnTo>
                    <a:pt x="37566" y="187490"/>
                  </a:lnTo>
                  <a:lnTo>
                    <a:pt x="35039" y="189852"/>
                  </a:lnTo>
                  <a:lnTo>
                    <a:pt x="31711" y="189852"/>
                  </a:lnTo>
                  <a:lnTo>
                    <a:pt x="31711" y="173443"/>
                  </a:lnTo>
                  <a:lnTo>
                    <a:pt x="32562" y="171881"/>
                  </a:lnTo>
                  <a:lnTo>
                    <a:pt x="30035" y="170307"/>
                  </a:lnTo>
                  <a:lnTo>
                    <a:pt x="29184" y="171107"/>
                  </a:lnTo>
                  <a:lnTo>
                    <a:pt x="29184" y="173443"/>
                  </a:lnTo>
                  <a:lnTo>
                    <a:pt x="29184" y="176568"/>
                  </a:lnTo>
                  <a:lnTo>
                    <a:pt x="29184" y="189852"/>
                  </a:lnTo>
                  <a:lnTo>
                    <a:pt x="11696" y="189852"/>
                  </a:lnTo>
                  <a:lnTo>
                    <a:pt x="11696" y="185928"/>
                  </a:lnTo>
                  <a:lnTo>
                    <a:pt x="29184" y="185928"/>
                  </a:lnTo>
                  <a:lnTo>
                    <a:pt x="29184" y="185166"/>
                  </a:lnTo>
                  <a:lnTo>
                    <a:pt x="11696" y="185166"/>
                  </a:lnTo>
                  <a:lnTo>
                    <a:pt x="11696" y="182029"/>
                  </a:lnTo>
                  <a:lnTo>
                    <a:pt x="29184" y="182029"/>
                  </a:lnTo>
                  <a:lnTo>
                    <a:pt x="29184" y="180467"/>
                  </a:lnTo>
                  <a:lnTo>
                    <a:pt x="11696" y="180467"/>
                  </a:lnTo>
                  <a:lnTo>
                    <a:pt x="11696" y="177342"/>
                  </a:lnTo>
                  <a:lnTo>
                    <a:pt x="29184" y="177342"/>
                  </a:lnTo>
                  <a:lnTo>
                    <a:pt x="29184" y="176568"/>
                  </a:lnTo>
                  <a:lnTo>
                    <a:pt x="11696" y="176568"/>
                  </a:lnTo>
                  <a:lnTo>
                    <a:pt x="11696" y="173443"/>
                  </a:lnTo>
                  <a:lnTo>
                    <a:pt x="29184" y="173443"/>
                  </a:lnTo>
                  <a:lnTo>
                    <a:pt x="29184" y="171107"/>
                  </a:lnTo>
                  <a:lnTo>
                    <a:pt x="28346" y="171881"/>
                  </a:lnTo>
                  <a:lnTo>
                    <a:pt x="20015" y="171881"/>
                  </a:lnTo>
                  <a:lnTo>
                    <a:pt x="20866" y="168744"/>
                  </a:lnTo>
                  <a:lnTo>
                    <a:pt x="37566" y="168744"/>
                  </a:lnTo>
                  <a:lnTo>
                    <a:pt x="34201" y="166420"/>
                  </a:lnTo>
                  <a:lnTo>
                    <a:pt x="31711" y="167982"/>
                  </a:lnTo>
                  <a:lnTo>
                    <a:pt x="20866" y="167982"/>
                  </a:lnTo>
                  <a:lnTo>
                    <a:pt x="21704" y="166420"/>
                  </a:lnTo>
                  <a:lnTo>
                    <a:pt x="22504" y="165620"/>
                  </a:lnTo>
                  <a:lnTo>
                    <a:pt x="19177" y="164858"/>
                  </a:lnTo>
                  <a:lnTo>
                    <a:pt x="18338" y="167982"/>
                  </a:lnTo>
                  <a:lnTo>
                    <a:pt x="3327" y="167982"/>
                  </a:lnTo>
                  <a:lnTo>
                    <a:pt x="5003" y="169519"/>
                  </a:lnTo>
                  <a:lnTo>
                    <a:pt x="5842" y="169519"/>
                  </a:lnTo>
                  <a:lnTo>
                    <a:pt x="10007" y="168744"/>
                  </a:lnTo>
                  <a:lnTo>
                    <a:pt x="18338" y="168744"/>
                  </a:lnTo>
                  <a:lnTo>
                    <a:pt x="18338" y="171881"/>
                  </a:lnTo>
                  <a:lnTo>
                    <a:pt x="11696" y="171881"/>
                  </a:lnTo>
                  <a:lnTo>
                    <a:pt x="9169" y="171081"/>
                  </a:lnTo>
                  <a:lnTo>
                    <a:pt x="9169" y="189852"/>
                  </a:lnTo>
                  <a:lnTo>
                    <a:pt x="0" y="189852"/>
                  </a:lnTo>
                  <a:lnTo>
                    <a:pt x="1689" y="191414"/>
                  </a:lnTo>
                  <a:lnTo>
                    <a:pt x="2476" y="191414"/>
                  </a:lnTo>
                  <a:lnTo>
                    <a:pt x="6692" y="190614"/>
                  </a:lnTo>
                  <a:lnTo>
                    <a:pt x="40881" y="190614"/>
                  </a:lnTo>
                  <a:close/>
                </a:path>
                <a:path w="59689" h="245110">
                  <a:moveTo>
                    <a:pt x="48374" y="114058"/>
                  </a:moveTo>
                  <a:lnTo>
                    <a:pt x="45046" y="110921"/>
                  </a:lnTo>
                  <a:lnTo>
                    <a:pt x="42570" y="113284"/>
                  </a:lnTo>
                  <a:lnTo>
                    <a:pt x="21704" y="113284"/>
                  </a:lnTo>
                  <a:lnTo>
                    <a:pt x="23342" y="114058"/>
                  </a:lnTo>
                  <a:lnTo>
                    <a:pt x="48374" y="114058"/>
                  </a:lnTo>
                  <a:close/>
                </a:path>
                <a:path w="59689" h="245110">
                  <a:moveTo>
                    <a:pt x="50050" y="240626"/>
                  </a:moveTo>
                  <a:lnTo>
                    <a:pt x="35877" y="240626"/>
                  </a:lnTo>
                  <a:lnTo>
                    <a:pt x="35039" y="239852"/>
                  </a:lnTo>
                  <a:lnTo>
                    <a:pt x="31711" y="239052"/>
                  </a:lnTo>
                  <a:lnTo>
                    <a:pt x="28346" y="236728"/>
                  </a:lnTo>
                  <a:lnTo>
                    <a:pt x="29184" y="235165"/>
                  </a:lnTo>
                  <a:lnTo>
                    <a:pt x="30035" y="232803"/>
                  </a:lnTo>
                  <a:lnTo>
                    <a:pt x="30873" y="228904"/>
                  </a:lnTo>
                  <a:lnTo>
                    <a:pt x="31711" y="224205"/>
                  </a:lnTo>
                  <a:lnTo>
                    <a:pt x="33350" y="223443"/>
                  </a:lnTo>
                  <a:lnTo>
                    <a:pt x="30873" y="221881"/>
                  </a:lnTo>
                  <a:lnTo>
                    <a:pt x="29184" y="222643"/>
                  </a:lnTo>
                  <a:lnTo>
                    <a:pt x="26708" y="222643"/>
                  </a:lnTo>
                  <a:lnTo>
                    <a:pt x="30035" y="214058"/>
                  </a:lnTo>
                  <a:lnTo>
                    <a:pt x="31711" y="213283"/>
                  </a:lnTo>
                  <a:lnTo>
                    <a:pt x="29184" y="211721"/>
                  </a:lnTo>
                  <a:lnTo>
                    <a:pt x="28346" y="212496"/>
                  </a:lnTo>
                  <a:lnTo>
                    <a:pt x="22504" y="212496"/>
                  </a:lnTo>
                  <a:lnTo>
                    <a:pt x="24180" y="214058"/>
                  </a:lnTo>
                  <a:lnTo>
                    <a:pt x="28346" y="214058"/>
                  </a:lnTo>
                  <a:lnTo>
                    <a:pt x="25031" y="222643"/>
                  </a:lnTo>
                  <a:lnTo>
                    <a:pt x="23342" y="223443"/>
                  </a:lnTo>
                  <a:lnTo>
                    <a:pt x="25869" y="225005"/>
                  </a:lnTo>
                  <a:lnTo>
                    <a:pt x="26708" y="224205"/>
                  </a:lnTo>
                  <a:lnTo>
                    <a:pt x="30035" y="224205"/>
                  </a:lnTo>
                  <a:lnTo>
                    <a:pt x="30035" y="225005"/>
                  </a:lnTo>
                  <a:lnTo>
                    <a:pt x="28346" y="232803"/>
                  </a:lnTo>
                  <a:lnTo>
                    <a:pt x="27559" y="235165"/>
                  </a:lnTo>
                  <a:lnTo>
                    <a:pt x="27559" y="234365"/>
                  </a:lnTo>
                  <a:lnTo>
                    <a:pt x="25869" y="232029"/>
                  </a:lnTo>
                  <a:lnTo>
                    <a:pt x="24180" y="228142"/>
                  </a:lnTo>
                  <a:lnTo>
                    <a:pt x="24180" y="228904"/>
                  </a:lnTo>
                  <a:lnTo>
                    <a:pt x="24180" y="229704"/>
                  </a:lnTo>
                  <a:lnTo>
                    <a:pt x="25031" y="233591"/>
                  </a:lnTo>
                  <a:lnTo>
                    <a:pt x="26708" y="236728"/>
                  </a:lnTo>
                  <a:lnTo>
                    <a:pt x="24180" y="239052"/>
                  </a:lnTo>
                  <a:lnTo>
                    <a:pt x="20866" y="241414"/>
                  </a:lnTo>
                  <a:lnTo>
                    <a:pt x="18338" y="243751"/>
                  </a:lnTo>
                  <a:lnTo>
                    <a:pt x="18338" y="244513"/>
                  </a:lnTo>
                  <a:lnTo>
                    <a:pt x="19177" y="243751"/>
                  </a:lnTo>
                  <a:lnTo>
                    <a:pt x="22504" y="242189"/>
                  </a:lnTo>
                  <a:lnTo>
                    <a:pt x="25031" y="240626"/>
                  </a:lnTo>
                  <a:lnTo>
                    <a:pt x="27559" y="238290"/>
                  </a:lnTo>
                  <a:lnTo>
                    <a:pt x="28346" y="238290"/>
                  </a:lnTo>
                  <a:lnTo>
                    <a:pt x="30873" y="240626"/>
                  </a:lnTo>
                  <a:lnTo>
                    <a:pt x="34201" y="242189"/>
                  </a:lnTo>
                  <a:lnTo>
                    <a:pt x="35039" y="242189"/>
                  </a:lnTo>
                  <a:lnTo>
                    <a:pt x="38354" y="242989"/>
                  </a:lnTo>
                  <a:lnTo>
                    <a:pt x="46736" y="242989"/>
                  </a:lnTo>
                  <a:lnTo>
                    <a:pt x="50050" y="240626"/>
                  </a:lnTo>
                  <a:close/>
                </a:path>
                <a:path w="59689" h="245110">
                  <a:moveTo>
                    <a:pt x="50050" y="217982"/>
                  </a:moveTo>
                  <a:lnTo>
                    <a:pt x="47574" y="215620"/>
                  </a:lnTo>
                  <a:lnTo>
                    <a:pt x="45885" y="217182"/>
                  </a:lnTo>
                  <a:lnTo>
                    <a:pt x="45885" y="214058"/>
                  </a:lnTo>
                  <a:lnTo>
                    <a:pt x="46736" y="213283"/>
                  </a:lnTo>
                  <a:lnTo>
                    <a:pt x="45046" y="211721"/>
                  </a:lnTo>
                  <a:lnTo>
                    <a:pt x="43357" y="212496"/>
                  </a:lnTo>
                  <a:lnTo>
                    <a:pt x="43357" y="213283"/>
                  </a:lnTo>
                  <a:lnTo>
                    <a:pt x="43357" y="217182"/>
                  </a:lnTo>
                  <a:lnTo>
                    <a:pt x="43357" y="217982"/>
                  </a:lnTo>
                  <a:lnTo>
                    <a:pt x="43357" y="221881"/>
                  </a:lnTo>
                  <a:lnTo>
                    <a:pt x="40043" y="221881"/>
                  </a:lnTo>
                  <a:lnTo>
                    <a:pt x="40043" y="217982"/>
                  </a:lnTo>
                  <a:lnTo>
                    <a:pt x="43357" y="217982"/>
                  </a:lnTo>
                  <a:lnTo>
                    <a:pt x="43357" y="217182"/>
                  </a:lnTo>
                  <a:lnTo>
                    <a:pt x="40043" y="217182"/>
                  </a:lnTo>
                  <a:lnTo>
                    <a:pt x="40043" y="213283"/>
                  </a:lnTo>
                  <a:lnTo>
                    <a:pt x="43357" y="213283"/>
                  </a:lnTo>
                  <a:lnTo>
                    <a:pt x="43357" y="212496"/>
                  </a:lnTo>
                  <a:lnTo>
                    <a:pt x="40043" y="212496"/>
                  </a:lnTo>
                  <a:lnTo>
                    <a:pt x="40043" y="210159"/>
                  </a:lnTo>
                  <a:lnTo>
                    <a:pt x="40881" y="208597"/>
                  </a:lnTo>
                  <a:lnTo>
                    <a:pt x="37566" y="207797"/>
                  </a:lnTo>
                  <a:lnTo>
                    <a:pt x="37566" y="212496"/>
                  </a:lnTo>
                  <a:lnTo>
                    <a:pt x="32562" y="212496"/>
                  </a:lnTo>
                  <a:lnTo>
                    <a:pt x="34201" y="214058"/>
                  </a:lnTo>
                  <a:lnTo>
                    <a:pt x="37566" y="213283"/>
                  </a:lnTo>
                  <a:lnTo>
                    <a:pt x="37566" y="217182"/>
                  </a:lnTo>
                  <a:lnTo>
                    <a:pt x="30873" y="217182"/>
                  </a:lnTo>
                  <a:lnTo>
                    <a:pt x="31711" y="218744"/>
                  </a:lnTo>
                  <a:lnTo>
                    <a:pt x="35877" y="217982"/>
                  </a:lnTo>
                  <a:lnTo>
                    <a:pt x="37566" y="217982"/>
                  </a:lnTo>
                  <a:lnTo>
                    <a:pt x="37566" y="221881"/>
                  </a:lnTo>
                  <a:lnTo>
                    <a:pt x="32562" y="221881"/>
                  </a:lnTo>
                  <a:lnTo>
                    <a:pt x="34201" y="223443"/>
                  </a:lnTo>
                  <a:lnTo>
                    <a:pt x="37566" y="223443"/>
                  </a:lnTo>
                  <a:lnTo>
                    <a:pt x="37566" y="227342"/>
                  </a:lnTo>
                  <a:lnTo>
                    <a:pt x="31711" y="227342"/>
                  </a:lnTo>
                  <a:lnTo>
                    <a:pt x="33350" y="228904"/>
                  </a:lnTo>
                  <a:lnTo>
                    <a:pt x="37566" y="228142"/>
                  </a:lnTo>
                  <a:lnTo>
                    <a:pt x="37566" y="232803"/>
                  </a:lnTo>
                  <a:lnTo>
                    <a:pt x="30873" y="232803"/>
                  </a:lnTo>
                  <a:lnTo>
                    <a:pt x="32562" y="234365"/>
                  </a:lnTo>
                  <a:lnTo>
                    <a:pt x="36715" y="233591"/>
                  </a:lnTo>
                  <a:lnTo>
                    <a:pt x="37566" y="233591"/>
                  </a:lnTo>
                  <a:lnTo>
                    <a:pt x="37566" y="239852"/>
                  </a:lnTo>
                  <a:lnTo>
                    <a:pt x="40043" y="239052"/>
                  </a:lnTo>
                  <a:lnTo>
                    <a:pt x="40043" y="233591"/>
                  </a:lnTo>
                  <a:lnTo>
                    <a:pt x="49212" y="233591"/>
                  </a:lnTo>
                  <a:lnTo>
                    <a:pt x="46736" y="231267"/>
                  </a:lnTo>
                  <a:lnTo>
                    <a:pt x="45046" y="232803"/>
                  </a:lnTo>
                  <a:lnTo>
                    <a:pt x="40068" y="232803"/>
                  </a:lnTo>
                  <a:lnTo>
                    <a:pt x="40068" y="228142"/>
                  </a:lnTo>
                  <a:lnTo>
                    <a:pt x="48374" y="228142"/>
                  </a:lnTo>
                  <a:lnTo>
                    <a:pt x="45046" y="225767"/>
                  </a:lnTo>
                  <a:lnTo>
                    <a:pt x="43357" y="227342"/>
                  </a:lnTo>
                  <a:lnTo>
                    <a:pt x="40043" y="227342"/>
                  </a:lnTo>
                  <a:lnTo>
                    <a:pt x="40043" y="223443"/>
                  </a:lnTo>
                  <a:lnTo>
                    <a:pt x="43357" y="223443"/>
                  </a:lnTo>
                  <a:lnTo>
                    <a:pt x="43357" y="224205"/>
                  </a:lnTo>
                  <a:lnTo>
                    <a:pt x="45885" y="223443"/>
                  </a:lnTo>
                  <a:lnTo>
                    <a:pt x="45885" y="217982"/>
                  </a:lnTo>
                  <a:lnTo>
                    <a:pt x="50050" y="217982"/>
                  </a:lnTo>
                  <a:close/>
                </a:path>
                <a:path w="59689" h="245110">
                  <a:moveTo>
                    <a:pt x="50050" y="137490"/>
                  </a:moveTo>
                  <a:lnTo>
                    <a:pt x="46736" y="134353"/>
                  </a:lnTo>
                  <a:lnTo>
                    <a:pt x="44208" y="136728"/>
                  </a:lnTo>
                  <a:lnTo>
                    <a:pt x="36715" y="136728"/>
                  </a:lnTo>
                  <a:lnTo>
                    <a:pt x="36715" y="135928"/>
                  </a:lnTo>
                  <a:lnTo>
                    <a:pt x="38354" y="132029"/>
                  </a:lnTo>
                  <a:lnTo>
                    <a:pt x="39204" y="128905"/>
                  </a:lnTo>
                  <a:lnTo>
                    <a:pt x="40881" y="125768"/>
                  </a:lnTo>
                  <a:lnTo>
                    <a:pt x="41732" y="123444"/>
                  </a:lnTo>
                  <a:lnTo>
                    <a:pt x="42570" y="119545"/>
                  </a:lnTo>
                  <a:lnTo>
                    <a:pt x="44208" y="117983"/>
                  </a:lnTo>
                  <a:lnTo>
                    <a:pt x="40043" y="115620"/>
                  </a:lnTo>
                  <a:lnTo>
                    <a:pt x="40043" y="119545"/>
                  </a:lnTo>
                  <a:lnTo>
                    <a:pt x="38354" y="124206"/>
                  </a:lnTo>
                  <a:lnTo>
                    <a:pt x="38354" y="126568"/>
                  </a:lnTo>
                  <a:lnTo>
                    <a:pt x="37566" y="129705"/>
                  </a:lnTo>
                  <a:lnTo>
                    <a:pt x="36715" y="133591"/>
                  </a:lnTo>
                  <a:lnTo>
                    <a:pt x="35039" y="136728"/>
                  </a:lnTo>
                  <a:lnTo>
                    <a:pt x="20866" y="136728"/>
                  </a:lnTo>
                  <a:lnTo>
                    <a:pt x="22504" y="138290"/>
                  </a:lnTo>
                  <a:lnTo>
                    <a:pt x="26708" y="137490"/>
                  </a:lnTo>
                  <a:lnTo>
                    <a:pt x="50050" y="137490"/>
                  </a:lnTo>
                  <a:close/>
                </a:path>
                <a:path w="59689" h="245110">
                  <a:moveTo>
                    <a:pt x="50050" y="82791"/>
                  </a:moveTo>
                  <a:lnTo>
                    <a:pt x="49212" y="82791"/>
                  </a:lnTo>
                  <a:lnTo>
                    <a:pt x="47574" y="79692"/>
                  </a:lnTo>
                  <a:lnTo>
                    <a:pt x="47574" y="75006"/>
                  </a:lnTo>
                  <a:lnTo>
                    <a:pt x="46736" y="75006"/>
                  </a:lnTo>
                  <a:lnTo>
                    <a:pt x="45885" y="79692"/>
                  </a:lnTo>
                  <a:lnTo>
                    <a:pt x="45885" y="82029"/>
                  </a:lnTo>
                  <a:lnTo>
                    <a:pt x="43357" y="83591"/>
                  </a:lnTo>
                  <a:lnTo>
                    <a:pt x="28346" y="83591"/>
                  </a:lnTo>
                  <a:lnTo>
                    <a:pt x="26708" y="82029"/>
                  </a:lnTo>
                  <a:lnTo>
                    <a:pt x="27559" y="80467"/>
                  </a:lnTo>
                  <a:lnTo>
                    <a:pt x="29184" y="76568"/>
                  </a:lnTo>
                  <a:lnTo>
                    <a:pt x="30873" y="74206"/>
                  </a:lnTo>
                  <a:lnTo>
                    <a:pt x="32562" y="71069"/>
                  </a:lnTo>
                  <a:lnTo>
                    <a:pt x="37566" y="64846"/>
                  </a:lnTo>
                  <a:lnTo>
                    <a:pt x="39204" y="61722"/>
                  </a:lnTo>
                  <a:lnTo>
                    <a:pt x="40881" y="59359"/>
                  </a:lnTo>
                  <a:lnTo>
                    <a:pt x="41732" y="58585"/>
                  </a:lnTo>
                  <a:lnTo>
                    <a:pt x="45046" y="57023"/>
                  </a:lnTo>
                  <a:lnTo>
                    <a:pt x="41732" y="54698"/>
                  </a:lnTo>
                  <a:lnTo>
                    <a:pt x="40043" y="56261"/>
                  </a:lnTo>
                  <a:lnTo>
                    <a:pt x="25031" y="56261"/>
                  </a:lnTo>
                  <a:lnTo>
                    <a:pt x="26708" y="57797"/>
                  </a:lnTo>
                  <a:lnTo>
                    <a:pt x="30873" y="57023"/>
                  </a:lnTo>
                  <a:lnTo>
                    <a:pt x="40043" y="57023"/>
                  </a:lnTo>
                  <a:lnTo>
                    <a:pt x="38354" y="58585"/>
                  </a:lnTo>
                  <a:lnTo>
                    <a:pt x="35877" y="63284"/>
                  </a:lnTo>
                  <a:lnTo>
                    <a:pt x="32562" y="67183"/>
                  </a:lnTo>
                  <a:lnTo>
                    <a:pt x="30873" y="71069"/>
                  </a:lnTo>
                  <a:lnTo>
                    <a:pt x="28346" y="73444"/>
                  </a:lnTo>
                  <a:lnTo>
                    <a:pt x="26708" y="75768"/>
                  </a:lnTo>
                  <a:lnTo>
                    <a:pt x="25031" y="78892"/>
                  </a:lnTo>
                  <a:lnTo>
                    <a:pt x="24180" y="81267"/>
                  </a:lnTo>
                  <a:lnTo>
                    <a:pt x="25031" y="83591"/>
                  </a:lnTo>
                  <a:lnTo>
                    <a:pt x="25869" y="85153"/>
                  </a:lnTo>
                  <a:lnTo>
                    <a:pt x="30035" y="85928"/>
                  </a:lnTo>
                  <a:lnTo>
                    <a:pt x="44208" y="85928"/>
                  </a:lnTo>
                  <a:lnTo>
                    <a:pt x="47574" y="85153"/>
                  </a:lnTo>
                  <a:lnTo>
                    <a:pt x="50050" y="82791"/>
                  </a:lnTo>
                  <a:close/>
                </a:path>
                <a:path w="59689" h="245110">
                  <a:moveTo>
                    <a:pt x="50050" y="32029"/>
                  </a:moveTo>
                  <a:lnTo>
                    <a:pt x="49212" y="32029"/>
                  </a:lnTo>
                  <a:lnTo>
                    <a:pt x="47574" y="28892"/>
                  </a:lnTo>
                  <a:lnTo>
                    <a:pt x="47574" y="25006"/>
                  </a:lnTo>
                  <a:lnTo>
                    <a:pt x="46736" y="25006"/>
                  </a:lnTo>
                  <a:lnTo>
                    <a:pt x="45885" y="28130"/>
                  </a:lnTo>
                  <a:lnTo>
                    <a:pt x="45885" y="30467"/>
                  </a:lnTo>
                  <a:lnTo>
                    <a:pt x="44208" y="32029"/>
                  </a:lnTo>
                  <a:lnTo>
                    <a:pt x="33350" y="32029"/>
                  </a:lnTo>
                  <a:lnTo>
                    <a:pt x="31711" y="32029"/>
                  </a:lnTo>
                  <a:lnTo>
                    <a:pt x="30873" y="29692"/>
                  </a:lnTo>
                  <a:lnTo>
                    <a:pt x="30873" y="16408"/>
                  </a:lnTo>
                  <a:lnTo>
                    <a:pt x="42570" y="16408"/>
                  </a:lnTo>
                  <a:lnTo>
                    <a:pt x="42570" y="18745"/>
                  </a:lnTo>
                  <a:lnTo>
                    <a:pt x="45046" y="17983"/>
                  </a:lnTo>
                  <a:lnTo>
                    <a:pt x="45046" y="5461"/>
                  </a:lnTo>
                  <a:lnTo>
                    <a:pt x="46736" y="3898"/>
                  </a:lnTo>
                  <a:lnTo>
                    <a:pt x="44208" y="1562"/>
                  </a:lnTo>
                  <a:lnTo>
                    <a:pt x="42570" y="3124"/>
                  </a:lnTo>
                  <a:lnTo>
                    <a:pt x="26708" y="3124"/>
                  </a:lnTo>
                  <a:lnTo>
                    <a:pt x="27559" y="4699"/>
                  </a:lnTo>
                  <a:lnTo>
                    <a:pt x="42570" y="4699"/>
                  </a:lnTo>
                  <a:lnTo>
                    <a:pt x="42570" y="15608"/>
                  </a:lnTo>
                  <a:lnTo>
                    <a:pt x="30873" y="15608"/>
                  </a:lnTo>
                  <a:lnTo>
                    <a:pt x="28346" y="14046"/>
                  </a:lnTo>
                  <a:lnTo>
                    <a:pt x="28346" y="15608"/>
                  </a:lnTo>
                  <a:lnTo>
                    <a:pt x="28346" y="30467"/>
                  </a:lnTo>
                  <a:lnTo>
                    <a:pt x="29184" y="33591"/>
                  </a:lnTo>
                  <a:lnTo>
                    <a:pt x="32562" y="34353"/>
                  </a:lnTo>
                  <a:lnTo>
                    <a:pt x="47574" y="34353"/>
                  </a:lnTo>
                  <a:lnTo>
                    <a:pt x="50050" y="32029"/>
                  </a:lnTo>
                  <a:close/>
                </a:path>
                <a:path w="59689" h="245110">
                  <a:moveTo>
                    <a:pt x="59220" y="186728"/>
                  </a:moveTo>
                  <a:lnTo>
                    <a:pt x="57581" y="186728"/>
                  </a:lnTo>
                  <a:lnTo>
                    <a:pt x="55905" y="185928"/>
                  </a:lnTo>
                  <a:lnTo>
                    <a:pt x="55054" y="184365"/>
                  </a:lnTo>
                  <a:lnTo>
                    <a:pt x="55054" y="160159"/>
                  </a:lnTo>
                  <a:lnTo>
                    <a:pt x="54216" y="160159"/>
                  </a:lnTo>
                  <a:lnTo>
                    <a:pt x="51739" y="162483"/>
                  </a:lnTo>
                  <a:lnTo>
                    <a:pt x="47574" y="162483"/>
                  </a:lnTo>
                  <a:lnTo>
                    <a:pt x="47574" y="164058"/>
                  </a:lnTo>
                  <a:lnTo>
                    <a:pt x="51739" y="164058"/>
                  </a:lnTo>
                  <a:lnTo>
                    <a:pt x="51739" y="184365"/>
                  </a:lnTo>
                  <a:lnTo>
                    <a:pt x="50901" y="185928"/>
                  </a:lnTo>
                  <a:lnTo>
                    <a:pt x="48374" y="186728"/>
                  </a:lnTo>
                  <a:lnTo>
                    <a:pt x="47574" y="186728"/>
                  </a:lnTo>
                  <a:lnTo>
                    <a:pt x="47574" y="187490"/>
                  </a:lnTo>
                  <a:lnTo>
                    <a:pt x="59220" y="187490"/>
                  </a:lnTo>
                  <a:lnTo>
                    <a:pt x="59220" y="18672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3859069" y="4373308"/>
              <a:ext cx="118745" cy="589280"/>
            </a:xfrm>
            <a:custGeom>
              <a:avLst/>
              <a:gdLst/>
              <a:ahLst/>
              <a:cxnLst/>
              <a:rect l="l" t="t" r="r" b="b"/>
              <a:pathLst>
                <a:path w="118745" h="589279">
                  <a:moveTo>
                    <a:pt x="90938" y="0"/>
                  </a:moveTo>
                  <a:lnTo>
                    <a:pt x="90938" y="143746"/>
                  </a:lnTo>
                </a:path>
                <a:path w="118745" h="589279">
                  <a:moveTo>
                    <a:pt x="118444" y="168747"/>
                  </a:moveTo>
                  <a:lnTo>
                    <a:pt x="110117" y="150770"/>
                  </a:lnTo>
                  <a:lnTo>
                    <a:pt x="90938" y="143746"/>
                  </a:lnTo>
                  <a:lnTo>
                    <a:pt x="71712" y="150770"/>
                  </a:lnTo>
                  <a:lnTo>
                    <a:pt x="64227" y="168747"/>
                  </a:lnTo>
                  <a:lnTo>
                    <a:pt x="71712" y="186723"/>
                  </a:lnTo>
                  <a:lnTo>
                    <a:pt x="90938" y="194513"/>
                  </a:lnTo>
                  <a:lnTo>
                    <a:pt x="110117" y="186723"/>
                  </a:lnTo>
                  <a:lnTo>
                    <a:pt x="118444" y="168747"/>
                  </a:lnTo>
                  <a:close/>
                </a:path>
                <a:path w="118745" h="589279">
                  <a:moveTo>
                    <a:pt x="118444" y="349212"/>
                  </a:moveTo>
                  <a:lnTo>
                    <a:pt x="110117" y="331235"/>
                  </a:lnTo>
                  <a:lnTo>
                    <a:pt x="90938" y="324211"/>
                  </a:lnTo>
                  <a:lnTo>
                    <a:pt x="71712" y="331235"/>
                  </a:lnTo>
                  <a:lnTo>
                    <a:pt x="64227" y="349212"/>
                  </a:lnTo>
                  <a:lnTo>
                    <a:pt x="71712" y="367189"/>
                  </a:lnTo>
                  <a:lnTo>
                    <a:pt x="90938" y="375012"/>
                  </a:lnTo>
                  <a:lnTo>
                    <a:pt x="110117" y="367189"/>
                  </a:lnTo>
                  <a:lnTo>
                    <a:pt x="118444" y="349212"/>
                  </a:lnTo>
                  <a:close/>
                </a:path>
                <a:path w="118745" h="589279">
                  <a:moveTo>
                    <a:pt x="41680" y="168747"/>
                  </a:moveTo>
                  <a:lnTo>
                    <a:pt x="41680" y="359365"/>
                  </a:lnTo>
                </a:path>
                <a:path w="118745" h="589279">
                  <a:moveTo>
                    <a:pt x="41680" y="264056"/>
                  </a:moveTo>
                  <a:lnTo>
                    <a:pt x="0" y="264056"/>
                  </a:lnTo>
                </a:path>
                <a:path w="118745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3799789" y="4545190"/>
              <a:ext cx="60960" cy="245110"/>
            </a:xfrm>
            <a:custGeom>
              <a:avLst/>
              <a:gdLst/>
              <a:ahLst/>
              <a:cxnLst/>
              <a:rect l="l" t="t" r="r" b="b"/>
              <a:pathLst>
                <a:path w="60960" h="245110">
                  <a:moveTo>
                    <a:pt x="15024" y="65620"/>
                  </a:moveTo>
                  <a:lnTo>
                    <a:pt x="14173" y="61722"/>
                  </a:lnTo>
                  <a:lnTo>
                    <a:pt x="13385" y="64046"/>
                  </a:lnTo>
                  <a:lnTo>
                    <a:pt x="11696" y="67183"/>
                  </a:lnTo>
                  <a:lnTo>
                    <a:pt x="11696" y="69545"/>
                  </a:lnTo>
                  <a:lnTo>
                    <a:pt x="13385" y="69545"/>
                  </a:lnTo>
                  <a:lnTo>
                    <a:pt x="15024" y="67183"/>
                  </a:lnTo>
                  <a:lnTo>
                    <a:pt x="15024" y="65620"/>
                  </a:lnTo>
                  <a:close/>
                </a:path>
                <a:path w="60960" h="245110">
                  <a:moveTo>
                    <a:pt x="22555" y="5461"/>
                  </a:moveTo>
                  <a:lnTo>
                    <a:pt x="20027" y="2336"/>
                  </a:lnTo>
                  <a:lnTo>
                    <a:pt x="19189" y="1562"/>
                  </a:lnTo>
                  <a:lnTo>
                    <a:pt x="15862" y="0"/>
                  </a:lnTo>
                  <a:lnTo>
                    <a:pt x="15862" y="762"/>
                  </a:lnTo>
                  <a:lnTo>
                    <a:pt x="17551" y="3124"/>
                  </a:lnTo>
                  <a:lnTo>
                    <a:pt x="19189" y="5461"/>
                  </a:lnTo>
                  <a:lnTo>
                    <a:pt x="20866" y="7023"/>
                  </a:lnTo>
                  <a:lnTo>
                    <a:pt x="22555" y="5461"/>
                  </a:lnTo>
                  <a:close/>
                </a:path>
                <a:path w="60960" h="245110">
                  <a:moveTo>
                    <a:pt x="24193" y="228904"/>
                  </a:moveTo>
                  <a:lnTo>
                    <a:pt x="21704" y="225767"/>
                  </a:lnTo>
                  <a:lnTo>
                    <a:pt x="20027" y="228142"/>
                  </a:lnTo>
                  <a:lnTo>
                    <a:pt x="18364" y="228142"/>
                  </a:lnTo>
                  <a:lnTo>
                    <a:pt x="18364" y="221107"/>
                  </a:lnTo>
                  <a:lnTo>
                    <a:pt x="15862" y="221107"/>
                  </a:lnTo>
                  <a:lnTo>
                    <a:pt x="15862" y="228142"/>
                  </a:lnTo>
                  <a:lnTo>
                    <a:pt x="10858" y="228142"/>
                  </a:lnTo>
                  <a:lnTo>
                    <a:pt x="11696" y="228904"/>
                  </a:lnTo>
                  <a:lnTo>
                    <a:pt x="15862" y="228904"/>
                  </a:lnTo>
                  <a:lnTo>
                    <a:pt x="15862" y="239852"/>
                  </a:lnTo>
                  <a:lnTo>
                    <a:pt x="17551" y="242189"/>
                  </a:lnTo>
                  <a:lnTo>
                    <a:pt x="17551" y="241414"/>
                  </a:lnTo>
                  <a:lnTo>
                    <a:pt x="20027" y="239052"/>
                  </a:lnTo>
                  <a:lnTo>
                    <a:pt x="23393" y="235927"/>
                  </a:lnTo>
                  <a:lnTo>
                    <a:pt x="23393" y="235165"/>
                  </a:lnTo>
                  <a:lnTo>
                    <a:pt x="18389" y="238290"/>
                  </a:lnTo>
                  <a:lnTo>
                    <a:pt x="18389" y="228904"/>
                  </a:lnTo>
                  <a:lnTo>
                    <a:pt x="24193" y="228904"/>
                  </a:lnTo>
                  <a:close/>
                </a:path>
                <a:path w="60960" h="245110">
                  <a:moveTo>
                    <a:pt x="24193" y="214858"/>
                  </a:moveTo>
                  <a:lnTo>
                    <a:pt x="21704" y="212496"/>
                  </a:lnTo>
                  <a:lnTo>
                    <a:pt x="20027" y="214058"/>
                  </a:lnTo>
                  <a:lnTo>
                    <a:pt x="16700" y="214058"/>
                  </a:lnTo>
                  <a:lnTo>
                    <a:pt x="16700" y="213283"/>
                  </a:lnTo>
                  <a:lnTo>
                    <a:pt x="18389" y="210159"/>
                  </a:lnTo>
                  <a:lnTo>
                    <a:pt x="20027" y="209359"/>
                  </a:lnTo>
                  <a:lnTo>
                    <a:pt x="16700" y="207797"/>
                  </a:lnTo>
                  <a:lnTo>
                    <a:pt x="15024" y="214058"/>
                  </a:lnTo>
                  <a:lnTo>
                    <a:pt x="13385" y="217182"/>
                  </a:lnTo>
                  <a:lnTo>
                    <a:pt x="11696" y="220319"/>
                  </a:lnTo>
                  <a:lnTo>
                    <a:pt x="10020" y="223443"/>
                  </a:lnTo>
                  <a:lnTo>
                    <a:pt x="10858" y="223443"/>
                  </a:lnTo>
                  <a:lnTo>
                    <a:pt x="12547" y="221081"/>
                  </a:lnTo>
                  <a:lnTo>
                    <a:pt x="23393" y="221081"/>
                  </a:lnTo>
                  <a:lnTo>
                    <a:pt x="20866" y="218744"/>
                  </a:lnTo>
                  <a:lnTo>
                    <a:pt x="19189" y="220319"/>
                  </a:lnTo>
                  <a:lnTo>
                    <a:pt x="13385" y="220319"/>
                  </a:lnTo>
                  <a:lnTo>
                    <a:pt x="14173" y="218744"/>
                  </a:lnTo>
                  <a:lnTo>
                    <a:pt x="16700" y="214858"/>
                  </a:lnTo>
                  <a:lnTo>
                    <a:pt x="24193" y="214858"/>
                  </a:lnTo>
                  <a:close/>
                </a:path>
                <a:path w="60960" h="245110">
                  <a:moveTo>
                    <a:pt x="24193" y="105460"/>
                  </a:moveTo>
                  <a:lnTo>
                    <a:pt x="20027" y="103136"/>
                  </a:lnTo>
                  <a:lnTo>
                    <a:pt x="20027" y="104698"/>
                  </a:lnTo>
                  <a:lnTo>
                    <a:pt x="19189" y="107797"/>
                  </a:lnTo>
                  <a:lnTo>
                    <a:pt x="17551" y="111721"/>
                  </a:lnTo>
                  <a:lnTo>
                    <a:pt x="16700" y="114846"/>
                  </a:lnTo>
                  <a:lnTo>
                    <a:pt x="15862" y="115620"/>
                  </a:lnTo>
                  <a:lnTo>
                    <a:pt x="12547" y="121881"/>
                  </a:lnTo>
                  <a:lnTo>
                    <a:pt x="10020" y="125006"/>
                  </a:lnTo>
                  <a:lnTo>
                    <a:pt x="10858" y="125006"/>
                  </a:lnTo>
                  <a:lnTo>
                    <a:pt x="12547" y="123444"/>
                  </a:lnTo>
                  <a:lnTo>
                    <a:pt x="17551" y="117182"/>
                  </a:lnTo>
                  <a:lnTo>
                    <a:pt x="17551" y="140614"/>
                  </a:lnTo>
                  <a:lnTo>
                    <a:pt x="20027" y="139052"/>
                  </a:lnTo>
                  <a:lnTo>
                    <a:pt x="19189" y="136728"/>
                  </a:lnTo>
                  <a:lnTo>
                    <a:pt x="19189" y="117182"/>
                  </a:lnTo>
                  <a:lnTo>
                    <a:pt x="20866" y="115620"/>
                  </a:lnTo>
                  <a:lnTo>
                    <a:pt x="18389" y="114058"/>
                  </a:lnTo>
                  <a:lnTo>
                    <a:pt x="19189" y="113284"/>
                  </a:lnTo>
                  <a:lnTo>
                    <a:pt x="20866" y="110159"/>
                  </a:lnTo>
                  <a:lnTo>
                    <a:pt x="22555" y="106260"/>
                  </a:lnTo>
                  <a:lnTo>
                    <a:pt x="24193" y="105460"/>
                  </a:lnTo>
                  <a:close/>
                </a:path>
                <a:path w="60960" h="245110">
                  <a:moveTo>
                    <a:pt x="25869" y="64046"/>
                  </a:moveTo>
                  <a:lnTo>
                    <a:pt x="25031" y="62484"/>
                  </a:lnTo>
                  <a:lnTo>
                    <a:pt x="24193" y="61722"/>
                  </a:lnTo>
                  <a:lnTo>
                    <a:pt x="20027" y="60159"/>
                  </a:lnTo>
                  <a:lnTo>
                    <a:pt x="20027" y="53898"/>
                  </a:lnTo>
                  <a:lnTo>
                    <a:pt x="21704" y="53136"/>
                  </a:lnTo>
                  <a:lnTo>
                    <a:pt x="17551" y="51562"/>
                  </a:lnTo>
                  <a:lnTo>
                    <a:pt x="17551" y="88290"/>
                  </a:lnTo>
                  <a:lnTo>
                    <a:pt x="20027" y="87490"/>
                  </a:lnTo>
                  <a:lnTo>
                    <a:pt x="20027" y="60921"/>
                  </a:lnTo>
                  <a:lnTo>
                    <a:pt x="20866" y="61722"/>
                  </a:lnTo>
                  <a:lnTo>
                    <a:pt x="23393" y="64846"/>
                  </a:lnTo>
                  <a:lnTo>
                    <a:pt x="25031" y="66408"/>
                  </a:lnTo>
                  <a:lnTo>
                    <a:pt x="25869" y="64046"/>
                  </a:lnTo>
                  <a:close/>
                </a:path>
                <a:path w="60960" h="245110">
                  <a:moveTo>
                    <a:pt x="26720" y="25006"/>
                  </a:moveTo>
                  <a:lnTo>
                    <a:pt x="20027" y="29692"/>
                  </a:lnTo>
                  <a:lnTo>
                    <a:pt x="20027" y="14846"/>
                  </a:lnTo>
                  <a:lnTo>
                    <a:pt x="21704" y="14046"/>
                  </a:lnTo>
                  <a:lnTo>
                    <a:pt x="19189" y="11722"/>
                  </a:lnTo>
                  <a:lnTo>
                    <a:pt x="17551" y="13284"/>
                  </a:lnTo>
                  <a:lnTo>
                    <a:pt x="10858" y="13284"/>
                  </a:lnTo>
                  <a:lnTo>
                    <a:pt x="11696" y="14846"/>
                  </a:lnTo>
                  <a:lnTo>
                    <a:pt x="15862" y="14046"/>
                  </a:lnTo>
                  <a:lnTo>
                    <a:pt x="18389" y="14046"/>
                  </a:lnTo>
                  <a:lnTo>
                    <a:pt x="18389" y="28892"/>
                  </a:lnTo>
                  <a:lnTo>
                    <a:pt x="17551" y="32029"/>
                  </a:lnTo>
                  <a:lnTo>
                    <a:pt x="19189" y="34353"/>
                  </a:lnTo>
                  <a:lnTo>
                    <a:pt x="21704" y="32029"/>
                  </a:lnTo>
                  <a:lnTo>
                    <a:pt x="24193" y="28892"/>
                  </a:lnTo>
                  <a:lnTo>
                    <a:pt x="26720" y="25006"/>
                  </a:lnTo>
                  <a:close/>
                </a:path>
                <a:path w="60960" h="245110">
                  <a:moveTo>
                    <a:pt x="32562" y="130467"/>
                  </a:moveTo>
                  <a:lnTo>
                    <a:pt x="31724" y="126568"/>
                  </a:lnTo>
                  <a:lnTo>
                    <a:pt x="30873" y="124206"/>
                  </a:lnTo>
                  <a:lnTo>
                    <a:pt x="29197" y="121081"/>
                  </a:lnTo>
                  <a:lnTo>
                    <a:pt x="26720" y="117182"/>
                  </a:lnTo>
                  <a:lnTo>
                    <a:pt x="25869" y="117983"/>
                  </a:lnTo>
                  <a:lnTo>
                    <a:pt x="28397" y="122643"/>
                  </a:lnTo>
                  <a:lnTo>
                    <a:pt x="29197" y="125768"/>
                  </a:lnTo>
                  <a:lnTo>
                    <a:pt x="29197" y="128130"/>
                  </a:lnTo>
                  <a:lnTo>
                    <a:pt x="30035" y="131267"/>
                  </a:lnTo>
                  <a:lnTo>
                    <a:pt x="31724" y="131267"/>
                  </a:lnTo>
                  <a:lnTo>
                    <a:pt x="32562" y="130467"/>
                  </a:lnTo>
                  <a:close/>
                </a:path>
                <a:path w="60960" h="245110">
                  <a:moveTo>
                    <a:pt x="35890" y="157797"/>
                  </a:moveTo>
                  <a:lnTo>
                    <a:pt x="33401" y="155460"/>
                  </a:lnTo>
                  <a:lnTo>
                    <a:pt x="32562" y="157035"/>
                  </a:lnTo>
                  <a:lnTo>
                    <a:pt x="32562" y="158597"/>
                  </a:lnTo>
                  <a:lnTo>
                    <a:pt x="32562" y="163283"/>
                  </a:lnTo>
                  <a:lnTo>
                    <a:pt x="25895" y="163283"/>
                  </a:lnTo>
                  <a:lnTo>
                    <a:pt x="25895" y="158597"/>
                  </a:lnTo>
                  <a:lnTo>
                    <a:pt x="32562" y="158597"/>
                  </a:lnTo>
                  <a:lnTo>
                    <a:pt x="32562" y="157035"/>
                  </a:lnTo>
                  <a:lnTo>
                    <a:pt x="23393" y="157035"/>
                  </a:lnTo>
                  <a:lnTo>
                    <a:pt x="23393" y="158597"/>
                  </a:lnTo>
                  <a:lnTo>
                    <a:pt x="23393" y="163283"/>
                  </a:lnTo>
                  <a:lnTo>
                    <a:pt x="16700" y="163283"/>
                  </a:lnTo>
                  <a:lnTo>
                    <a:pt x="16700" y="158597"/>
                  </a:lnTo>
                  <a:lnTo>
                    <a:pt x="23393" y="158597"/>
                  </a:lnTo>
                  <a:lnTo>
                    <a:pt x="23393" y="157035"/>
                  </a:lnTo>
                  <a:lnTo>
                    <a:pt x="14173" y="157035"/>
                  </a:lnTo>
                  <a:lnTo>
                    <a:pt x="14173" y="158597"/>
                  </a:lnTo>
                  <a:lnTo>
                    <a:pt x="14173" y="163283"/>
                  </a:lnTo>
                  <a:lnTo>
                    <a:pt x="8382" y="163283"/>
                  </a:lnTo>
                  <a:lnTo>
                    <a:pt x="8382" y="158597"/>
                  </a:lnTo>
                  <a:lnTo>
                    <a:pt x="14173" y="158597"/>
                  </a:lnTo>
                  <a:lnTo>
                    <a:pt x="14173" y="157035"/>
                  </a:lnTo>
                  <a:lnTo>
                    <a:pt x="8382" y="157035"/>
                  </a:lnTo>
                  <a:lnTo>
                    <a:pt x="5854" y="156260"/>
                  </a:lnTo>
                  <a:lnTo>
                    <a:pt x="5854" y="166420"/>
                  </a:lnTo>
                  <a:lnTo>
                    <a:pt x="8382" y="165620"/>
                  </a:lnTo>
                  <a:lnTo>
                    <a:pt x="8382" y="164858"/>
                  </a:lnTo>
                  <a:lnTo>
                    <a:pt x="18389" y="164858"/>
                  </a:lnTo>
                  <a:lnTo>
                    <a:pt x="32562" y="164858"/>
                  </a:lnTo>
                  <a:lnTo>
                    <a:pt x="32562" y="165620"/>
                  </a:lnTo>
                  <a:lnTo>
                    <a:pt x="35039" y="164858"/>
                  </a:lnTo>
                  <a:lnTo>
                    <a:pt x="35039" y="158597"/>
                  </a:lnTo>
                  <a:lnTo>
                    <a:pt x="35890" y="157797"/>
                  </a:lnTo>
                  <a:close/>
                </a:path>
                <a:path w="60960" h="245110">
                  <a:moveTo>
                    <a:pt x="36728" y="108597"/>
                  </a:moveTo>
                  <a:lnTo>
                    <a:pt x="35039" y="107022"/>
                  </a:lnTo>
                  <a:lnTo>
                    <a:pt x="31724" y="103898"/>
                  </a:lnTo>
                  <a:lnTo>
                    <a:pt x="30873" y="103898"/>
                  </a:lnTo>
                  <a:lnTo>
                    <a:pt x="32562" y="107022"/>
                  </a:lnTo>
                  <a:lnTo>
                    <a:pt x="33401" y="110159"/>
                  </a:lnTo>
                  <a:lnTo>
                    <a:pt x="35039" y="111721"/>
                  </a:lnTo>
                  <a:lnTo>
                    <a:pt x="36728" y="108597"/>
                  </a:lnTo>
                  <a:close/>
                </a:path>
                <a:path w="60960" h="245110">
                  <a:moveTo>
                    <a:pt x="40043" y="190614"/>
                  </a:moveTo>
                  <a:lnTo>
                    <a:pt x="36728" y="187490"/>
                  </a:lnTo>
                  <a:lnTo>
                    <a:pt x="34201" y="189852"/>
                  </a:lnTo>
                  <a:lnTo>
                    <a:pt x="30873" y="189852"/>
                  </a:lnTo>
                  <a:lnTo>
                    <a:pt x="30873" y="173443"/>
                  </a:lnTo>
                  <a:lnTo>
                    <a:pt x="32562" y="171881"/>
                  </a:lnTo>
                  <a:lnTo>
                    <a:pt x="29197" y="170307"/>
                  </a:lnTo>
                  <a:lnTo>
                    <a:pt x="28397" y="171881"/>
                  </a:lnTo>
                  <a:lnTo>
                    <a:pt x="28397" y="173443"/>
                  </a:lnTo>
                  <a:lnTo>
                    <a:pt x="28397" y="176568"/>
                  </a:lnTo>
                  <a:lnTo>
                    <a:pt x="28397" y="189852"/>
                  </a:lnTo>
                  <a:lnTo>
                    <a:pt x="11696" y="189852"/>
                  </a:lnTo>
                  <a:lnTo>
                    <a:pt x="11696" y="185928"/>
                  </a:lnTo>
                  <a:lnTo>
                    <a:pt x="28397" y="185928"/>
                  </a:lnTo>
                  <a:lnTo>
                    <a:pt x="28397" y="185166"/>
                  </a:lnTo>
                  <a:lnTo>
                    <a:pt x="11696" y="185166"/>
                  </a:lnTo>
                  <a:lnTo>
                    <a:pt x="11696" y="182029"/>
                  </a:lnTo>
                  <a:lnTo>
                    <a:pt x="28397" y="182029"/>
                  </a:lnTo>
                  <a:lnTo>
                    <a:pt x="28397" y="180467"/>
                  </a:lnTo>
                  <a:lnTo>
                    <a:pt x="11696" y="180467"/>
                  </a:lnTo>
                  <a:lnTo>
                    <a:pt x="11696" y="177342"/>
                  </a:lnTo>
                  <a:lnTo>
                    <a:pt x="28397" y="177342"/>
                  </a:lnTo>
                  <a:lnTo>
                    <a:pt x="28397" y="176568"/>
                  </a:lnTo>
                  <a:lnTo>
                    <a:pt x="11696" y="176568"/>
                  </a:lnTo>
                  <a:lnTo>
                    <a:pt x="11696" y="173443"/>
                  </a:lnTo>
                  <a:lnTo>
                    <a:pt x="28397" y="173443"/>
                  </a:lnTo>
                  <a:lnTo>
                    <a:pt x="28397" y="171881"/>
                  </a:lnTo>
                  <a:lnTo>
                    <a:pt x="19189" y="171881"/>
                  </a:lnTo>
                  <a:lnTo>
                    <a:pt x="20027" y="168744"/>
                  </a:lnTo>
                  <a:lnTo>
                    <a:pt x="36728" y="168744"/>
                  </a:lnTo>
                  <a:lnTo>
                    <a:pt x="33401" y="166420"/>
                  </a:lnTo>
                  <a:lnTo>
                    <a:pt x="31724" y="167982"/>
                  </a:lnTo>
                  <a:lnTo>
                    <a:pt x="20866" y="167982"/>
                  </a:lnTo>
                  <a:lnTo>
                    <a:pt x="20866" y="166420"/>
                  </a:lnTo>
                  <a:lnTo>
                    <a:pt x="22555" y="165620"/>
                  </a:lnTo>
                  <a:lnTo>
                    <a:pt x="18389" y="164858"/>
                  </a:lnTo>
                  <a:lnTo>
                    <a:pt x="18389" y="167982"/>
                  </a:lnTo>
                  <a:lnTo>
                    <a:pt x="3378" y="167982"/>
                  </a:lnTo>
                  <a:lnTo>
                    <a:pt x="5016" y="169519"/>
                  </a:lnTo>
                  <a:lnTo>
                    <a:pt x="5854" y="169519"/>
                  </a:lnTo>
                  <a:lnTo>
                    <a:pt x="9169" y="168744"/>
                  </a:lnTo>
                  <a:lnTo>
                    <a:pt x="18389" y="168744"/>
                  </a:lnTo>
                  <a:lnTo>
                    <a:pt x="17551" y="171881"/>
                  </a:lnTo>
                  <a:lnTo>
                    <a:pt x="11696" y="171881"/>
                  </a:lnTo>
                  <a:lnTo>
                    <a:pt x="8382" y="171081"/>
                  </a:lnTo>
                  <a:lnTo>
                    <a:pt x="8382" y="171881"/>
                  </a:lnTo>
                  <a:lnTo>
                    <a:pt x="9169" y="175006"/>
                  </a:lnTo>
                  <a:lnTo>
                    <a:pt x="9169" y="189852"/>
                  </a:lnTo>
                  <a:lnTo>
                    <a:pt x="0" y="189852"/>
                  </a:lnTo>
                  <a:lnTo>
                    <a:pt x="1689" y="191414"/>
                  </a:lnTo>
                  <a:lnTo>
                    <a:pt x="2527" y="191414"/>
                  </a:lnTo>
                  <a:lnTo>
                    <a:pt x="5854" y="190614"/>
                  </a:lnTo>
                  <a:lnTo>
                    <a:pt x="40043" y="190614"/>
                  </a:lnTo>
                  <a:close/>
                </a:path>
                <a:path w="60960" h="245110">
                  <a:moveTo>
                    <a:pt x="48425" y="114058"/>
                  </a:moveTo>
                  <a:lnTo>
                    <a:pt x="45046" y="110921"/>
                  </a:lnTo>
                  <a:lnTo>
                    <a:pt x="42570" y="113284"/>
                  </a:lnTo>
                  <a:lnTo>
                    <a:pt x="22555" y="113284"/>
                  </a:lnTo>
                  <a:lnTo>
                    <a:pt x="24193" y="114058"/>
                  </a:lnTo>
                  <a:lnTo>
                    <a:pt x="48425" y="114058"/>
                  </a:lnTo>
                  <a:close/>
                </a:path>
                <a:path w="60960" h="245110">
                  <a:moveTo>
                    <a:pt x="49263" y="233591"/>
                  </a:moveTo>
                  <a:lnTo>
                    <a:pt x="46736" y="231267"/>
                  </a:lnTo>
                  <a:lnTo>
                    <a:pt x="45046" y="232803"/>
                  </a:lnTo>
                  <a:lnTo>
                    <a:pt x="30873" y="232803"/>
                  </a:lnTo>
                  <a:lnTo>
                    <a:pt x="32562" y="234365"/>
                  </a:lnTo>
                  <a:lnTo>
                    <a:pt x="36728" y="233591"/>
                  </a:lnTo>
                  <a:lnTo>
                    <a:pt x="38404" y="233591"/>
                  </a:lnTo>
                  <a:lnTo>
                    <a:pt x="38404" y="239852"/>
                  </a:lnTo>
                  <a:lnTo>
                    <a:pt x="40043" y="239052"/>
                  </a:lnTo>
                  <a:lnTo>
                    <a:pt x="40043" y="233591"/>
                  </a:lnTo>
                  <a:lnTo>
                    <a:pt x="49263" y="233591"/>
                  </a:lnTo>
                  <a:close/>
                </a:path>
                <a:path w="60960" h="245110">
                  <a:moveTo>
                    <a:pt x="50063" y="240626"/>
                  </a:moveTo>
                  <a:lnTo>
                    <a:pt x="36728" y="240626"/>
                  </a:lnTo>
                  <a:lnTo>
                    <a:pt x="35039" y="239852"/>
                  </a:lnTo>
                  <a:lnTo>
                    <a:pt x="31724" y="239052"/>
                  </a:lnTo>
                  <a:lnTo>
                    <a:pt x="29197" y="236728"/>
                  </a:lnTo>
                  <a:lnTo>
                    <a:pt x="30035" y="235165"/>
                  </a:lnTo>
                  <a:lnTo>
                    <a:pt x="30873" y="232803"/>
                  </a:lnTo>
                  <a:lnTo>
                    <a:pt x="31724" y="228904"/>
                  </a:lnTo>
                  <a:lnTo>
                    <a:pt x="32562" y="224205"/>
                  </a:lnTo>
                  <a:lnTo>
                    <a:pt x="33401" y="223443"/>
                  </a:lnTo>
                  <a:lnTo>
                    <a:pt x="31724" y="221881"/>
                  </a:lnTo>
                  <a:lnTo>
                    <a:pt x="30035" y="222643"/>
                  </a:lnTo>
                  <a:lnTo>
                    <a:pt x="26720" y="222643"/>
                  </a:lnTo>
                  <a:lnTo>
                    <a:pt x="30873" y="214058"/>
                  </a:lnTo>
                  <a:lnTo>
                    <a:pt x="31724" y="213283"/>
                  </a:lnTo>
                  <a:lnTo>
                    <a:pt x="30035" y="211721"/>
                  </a:lnTo>
                  <a:lnTo>
                    <a:pt x="28397" y="212496"/>
                  </a:lnTo>
                  <a:lnTo>
                    <a:pt x="23393" y="212496"/>
                  </a:lnTo>
                  <a:lnTo>
                    <a:pt x="25031" y="214058"/>
                  </a:lnTo>
                  <a:lnTo>
                    <a:pt x="28397" y="214058"/>
                  </a:lnTo>
                  <a:lnTo>
                    <a:pt x="25031" y="222643"/>
                  </a:lnTo>
                  <a:lnTo>
                    <a:pt x="24193" y="223443"/>
                  </a:lnTo>
                  <a:lnTo>
                    <a:pt x="25869" y="225005"/>
                  </a:lnTo>
                  <a:lnTo>
                    <a:pt x="26720" y="224205"/>
                  </a:lnTo>
                  <a:lnTo>
                    <a:pt x="30035" y="224205"/>
                  </a:lnTo>
                  <a:lnTo>
                    <a:pt x="30035" y="225005"/>
                  </a:lnTo>
                  <a:lnTo>
                    <a:pt x="29197" y="228904"/>
                  </a:lnTo>
                  <a:lnTo>
                    <a:pt x="28397" y="232803"/>
                  </a:lnTo>
                  <a:lnTo>
                    <a:pt x="27559" y="235165"/>
                  </a:lnTo>
                  <a:lnTo>
                    <a:pt x="27559" y="234365"/>
                  </a:lnTo>
                  <a:lnTo>
                    <a:pt x="26720" y="232029"/>
                  </a:lnTo>
                  <a:lnTo>
                    <a:pt x="25031" y="228142"/>
                  </a:lnTo>
                  <a:lnTo>
                    <a:pt x="24193" y="228142"/>
                  </a:lnTo>
                  <a:lnTo>
                    <a:pt x="25031" y="229704"/>
                  </a:lnTo>
                  <a:lnTo>
                    <a:pt x="25869" y="233591"/>
                  </a:lnTo>
                  <a:lnTo>
                    <a:pt x="26720" y="236728"/>
                  </a:lnTo>
                  <a:lnTo>
                    <a:pt x="24193" y="239052"/>
                  </a:lnTo>
                  <a:lnTo>
                    <a:pt x="21704" y="241414"/>
                  </a:lnTo>
                  <a:lnTo>
                    <a:pt x="18389" y="243751"/>
                  </a:lnTo>
                  <a:lnTo>
                    <a:pt x="18389" y="244513"/>
                  </a:lnTo>
                  <a:lnTo>
                    <a:pt x="19189" y="243751"/>
                  </a:lnTo>
                  <a:lnTo>
                    <a:pt x="22555" y="242189"/>
                  </a:lnTo>
                  <a:lnTo>
                    <a:pt x="25869" y="240626"/>
                  </a:lnTo>
                  <a:lnTo>
                    <a:pt x="28397" y="238290"/>
                  </a:lnTo>
                  <a:lnTo>
                    <a:pt x="31724" y="240626"/>
                  </a:lnTo>
                  <a:lnTo>
                    <a:pt x="35039" y="242189"/>
                  </a:lnTo>
                  <a:lnTo>
                    <a:pt x="35890" y="242189"/>
                  </a:lnTo>
                  <a:lnTo>
                    <a:pt x="38404" y="242989"/>
                  </a:lnTo>
                  <a:lnTo>
                    <a:pt x="47574" y="242989"/>
                  </a:lnTo>
                  <a:lnTo>
                    <a:pt x="50063" y="240626"/>
                  </a:lnTo>
                  <a:close/>
                </a:path>
                <a:path w="60960" h="245110">
                  <a:moveTo>
                    <a:pt x="50063" y="217982"/>
                  </a:moveTo>
                  <a:lnTo>
                    <a:pt x="48425" y="215620"/>
                  </a:lnTo>
                  <a:lnTo>
                    <a:pt x="46736" y="217182"/>
                  </a:lnTo>
                  <a:lnTo>
                    <a:pt x="45897" y="217182"/>
                  </a:lnTo>
                  <a:lnTo>
                    <a:pt x="45897" y="214058"/>
                  </a:lnTo>
                  <a:lnTo>
                    <a:pt x="47574" y="213283"/>
                  </a:lnTo>
                  <a:lnTo>
                    <a:pt x="45046" y="211721"/>
                  </a:lnTo>
                  <a:lnTo>
                    <a:pt x="44208" y="212496"/>
                  </a:lnTo>
                  <a:lnTo>
                    <a:pt x="44208" y="213283"/>
                  </a:lnTo>
                  <a:lnTo>
                    <a:pt x="44208" y="217182"/>
                  </a:lnTo>
                  <a:lnTo>
                    <a:pt x="44208" y="217982"/>
                  </a:lnTo>
                  <a:lnTo>
                    <a:pt x="44208" y="221881"/>
                  </a:lnTo>
                  <a:lnTo>
                    <a:pt x="40043" y="221881"/>
                  </a:lnTo>
                  <a:lnTo>
                    <a:pt x="40043" y="217982"/>
                  </a:lnTo>
                  <a:lnTo>
                    <a:pt x="44208" y="217982"/>
                  </a:lnTo>
                  <a:lnTo>
                    <a:pt x="44208" y="217182"/>
                  </a:lnTo>
                  <a:lnTo>
                    <a:pt x="40043" y="217182"/>
                  </a:lnTo>
                  <a:lnTo>
                    <a:pt x="40043" y="213283"/>
                  </a:lnTo>
                  <a:lnTo>
                    <a:pt x="44208" y="213283"/>
                  </a:lnTo>
                  <a:lnTo>
                    <a:pt x="44208" y="212496"/>
                  </a:lnTo>
                  <a:lnTo>
                    <a:pt x="40043" y="212496"/>
                  </a:lnTo>
                  <a:lnTo>
                    <a:pt x="40043" y="210159"/>
                  </a:lnTo>
                  <a:lnTo>
                    <a:pt x="41732" y="208597"/>
                  </a:lnTo>
                  <a:lnTo>
                    <a:pt x="38404" y="207797"/>
                  </a:lnTo>
                  <a:lnTo>
                    <a:pt x="38404" y="212496"/>
                  </a:lnTo>
                  <a:lnTo>
                    <a:pt x="32562" y="212496"/>
                  </a:lnTo>
                  <a:lnTo>
                    <a:pt x="34201" y="214058"/>
                  </a:lnTo>
                  <a:lnTo>
                    <a:pt x="38404" y="213283"/>
                  </a:lnTo>
                  <a:lnTo>
                    <a:pt x="38404" y="217182"/>
                  </a:lnTo>
                  <a:lnTo>
                    <a:pt x="30873" y="217182"/>
                  </a:lnTo>
                  <a:lnTo>
                    <a:pt x="32562" y="218744"/>
                  </a:lnTo>
                  <a:lnTo>
                    <a:pt x="36728" y="217982"/>
                  </a:lnTo>
                  <a:lnTo>
                    <a:pt x="38404" y="217982"/>
                  </a:lnTo>
                  <a:lnTo>
                    <a:pt x="38404" y="221881"/>
                  </a:lnTo>
                  <a:lnTo>
                    <a:pt x="33401" y="221881"/>
                  </a:lnTo>
                  <a:lnTo>
                    <a:pt x="35039" y="223443"/>
                  </a:lnTo>
                  <a:lnTo>
                    <a:pt x="38404" y="223443"/>
                  </a:lnTo>
                  <a:lnTo>
                    <a:pt x="38404" y="227342"/>
                  </a:lnTo>
                  <a:lnTo>
                    <a:pt x="32562" y="227342"/>
                  </a:lnTo>
                  <a:lnTo>
                    <a:pt x="34201" y="228904"/>
                  </a:lnTo>
                  <a:lnTo>
                    <a:pt x="37566" y="228142"/>
                  </a:lnTo>
                  <a:lnTo>
                    <a:pt x="48425" y="228142"/>
                  </a:lnTo>
                  <a:lnTo>
                    <a:pt x="45897" y="225767"/>
                  </a:lnTo>
                  <a:lnTo>
                    <a:pt x="44208" y="227342"/>
                  </a:lnTo>
                  <a:lnTo>
                    <a:pt x="40043" y="227342"/>
                  </a:lnTo>
                  <a:lnTo>
                    <a:pt x="40043" y="223443"/>
                  </a:lnTo>
                  <a:lnTo>
                    <a:pt x="44208" y="223443"/>
                  </a:lnTo>
                  <a:lnTo>
                    <a:pt x="44208" y="224205"/>
                  </a:lnTo>
                  <a:lnTo>
                    <a:pt x="46736" y="223443"/>
                  </a:lnTo>
                  <a:lnTo>
                    <a:pt x="45897" y="221881"/>
                  </a:lnTo>
                  <a:lnTo>
                    <a:pt x="45897" y="217982"/>
                  </a:lnTo>
                  <a:lnTo>
                    <a:pt x="50063" y="217982"/>
                  </a:lnTo>
                  <a:close/>
                </a:path>
                <a:path w="60960" h="245110">
                  <a:moveTo>
                    <a:pt x="50063" y="137490"/>
                  </a:moveTo>
                  <a:lnTo>
                    <a:pt x="46736" y="134353"/>
                  </a:lnTo>
                  <a:lnTo>
                    <a:pt x="44208" y="136728"/>
                  </a:lnTo>
                  <a:lnTo>
                    <a:pt x="36728" y="136728"/>
                  </a:lnTo>
                  <a:lnTo>
                    <a:pt x="36728" y="135928"/>
                  </a:lnTo>
                  <a:lnTo>
                    <a:pt x="38404" y="132029"/>
                  </a:lnTo>
                  <a:lnTo>
                    <a:pt x="40043" y="128905"/>
                  </a:lnTo>
                  <a:lnTo>
                    <a:pt x="40894" y="125768"/>
                  </a:lnTo>
                  <a:lnTo>
                    <a:pt x="41732" y="123444"/>
                  </a:lnTo>
                  <a:lnTo>
                    <a:pt x="43421" y="119545"/>
                  </a:lnTo>
                  <a:lnTo>
                    <a:pt x="45046" y="117983"/>
                  </a:lnTo>
                  <a:lnTo>
                    <a:pt x="40894" y="115620"/>
                  </a:lnTo>
                  <a:lnTo>
                    <a:pt x="40894" y="116420"/>
                  </a:lnTo>
                  <a:lnTo>
                    <a:pt x="40043" y="119545"/>
                  </a:lnTo>
                  <a:lnTo>
                    <a:pt x="39204" y="124206"/>
                  </a:lnTo>
                  <a:lnTo>
                    <a:pt x="38404" y="126568"/>
                  </a:lnTo>
                  <a:lnTo>
                    <a:pt x="37566" y="129705"/>
                  </a:lnTo>
                  <a:lnTo>
                    <a:pt x="36728" y="133591"/>
                  </a:lnTo>
                  <a:lnTo>
                    <a:pt x="35890" y="136728"/>
                  </a:lnTo>
                  <a:lnTo>
                    <a:pt x="21704" y="136728"/>
                  </a:lnTo>
                  <a:lnTo>
                    <a:pt x="22555" y="138290"/>
                  </a:lnTo>
                  <a:lnTo>
                    <a:pt x="26720" y="137490"/>
                  </a:lnTo>
                  <a:lnTo>
                    <a:pt x="50063" y="137490"/>
                  </a:lnTo>
                  <a:close/>
                </a:path>
                <a:path w="60960" h="245110">
                  <a:moveTo>
                    <a:pt x="50063" y="82791"/>
                  </a:moveTo>
                  <a:lnTo>
                    <a:pt x="49263" y="82791"/>
                  </a:lnTo>
                  <a:lnTo>
                    <a:pt x="48425" y="79692"/>
                  </a:lnTo>
                  <a:lnTo>
                    <a:pt x="47574" y="78130"/>
                  </a:lnTo>
                  <a:lnTo>
                    <a:pt x="47574" y="75006"/>
                  </a:lnTo>
                  <a:lnTo>
                    <a:pt x="46736" y="75006"/>
                  </a:lnTo>
                  <a:lnTo>
                    <a:pt x="46736" y="79692"/>
                  </a:lnTo>
                  <a:lnTo>
                    <a:pt x="45897" y="82029"/>
                  </a:lnTo>
                  <a:lnTo>
                    <a:pt x="43421" y="83591"/>
                  </a:lnTo>
                  <a:lnTo>
                    <a:pt x="29197" y="83591"/>
                  </a:lnTo>
                  <a:lnTo>
                    <a:pt x="27559" y="82029"/>
                  </a:lnTo>
                  <a:lnTo>
                    <a:pt x="27559" y="80467"/>
                  </a:lnTo>
                  <a:lnTo>
                    <a:pt x="29197" y="76568"/>
                  </a:lnTo>
                  <a:lnTo>
                    <a:pt x="30035" y="76568"/>
                  </a:lnTo>
                  <a:lnTo>
                    <a:pt x="31724" y="74206"/>
                  </a:lnTo>
                  <a:lnTo>
                    <a:pt x="33401" y="71069"/>
                  </a:lnTo>
                  <a:lnTo>
                    <a:pt x="35890" y="67983"/>
                  </a:lnTo>
                  <a:lnTo>
                    <a:pt x="37566" y="64846"/>
                  </a:lnTo>
                  <a:lnTo>
                    <a:pt x="40043" y="61722"/>
                  </a:lnTo>
                  <a:lnTo>
                    <a:pt x="41732" y="59359"/>
                  </a:lnTo>
                  <a:lnTo>
                    <a:pt x="42570" y="58585"/>
                  </a:lnTo>
                  <a:lnTo>
                    <a:pt x="45046" y="57023"/>
                  </a:lnTo>
                  <a:lnTo>
                    <a:pt x="41732" y="54698"/>
                  </a:lnTo>
                  <a:lnTo>
                    <a:pt x="40043" y="56261"/>
                  </a:lnTo>
                  <a:lnTo>
                    <a:pt x="25031" y="56261"/>
                  </a:lnTo>
                  <a:lnTo>
                    <a:pt x="26720" y="57797"/>
                  </a:lnTo>
                  <a:lnTo>
                    <a:pt x="30873" y="57023"/>
                  </a:lnTo>
                  <a:lnTo>
                    <a:pt x="40043" y="57023"/>
                  </a:lnTo>
                  <a:lnTo>
                    <a:pt x="39204" y="58585"/>
                  </a:lnTo>
                  <a:lnTo>
                    <a:pt x="35890" y="63284"/>
                  </a:lnTo>
                  <a:lnTo>
                    <a:pt x="33401" y="67183"/>
                  </a:lnTo>
                  <a:lnTo>
                    <a:pt x="30873" y="71069"/>
                  </a:lnTo>
                  <a:lnTo>
                    <a:pt x="27559" y="75768"/>
                  </a:lnTo>
                  <a:lnTo>
                    <a:pt x="25869" y="78892"/>
                  </a:lnTo>
                  <a:lnTo>
                    <a:pt x="25031" y="81267"/>
                  </a:lnTo>
                  <a:lnTo>
                    <a:pt x="25031" y="83591"/>
                  </a:lnTo>
                  <a:lnTo>
                    <a:pt x="26720" y="85153"/>
                  </a:lnTo>
                  <a:lnTo>
                    <a:pt x="30035" y="85928"/>
                  </a:lnTo>
                  <a:lnTo>
                    <a:pt x="44208" y="85928"/>
                  </a:lnTo>
                  <a:lnTo>
                    <a:pt x="47574" y="85153"/>
                  </a:lnTo>
                  <a:lnTo>
                    <a:pt x="50063" y="82791"/>
                  </a:lnTo>
                  <a:close/>
                </a:path>
                <a:path w="60960" h="245110">
                  <a:moveTo>
                    <a:pt x="50063" y="32029"/>
                  </a:moveTo>
                  <a:lnTo>
                    <a:pt x="48425" y="28892"/>
                  </a:lnTo>
                  <a:lnTo>
                    <a:pt x="47574" y="28130"/>
                  </a:lnTo>
                  <a:lnTo>
                    <a:pt x="47574" y="25006"/>
                  </a:lnTo>
                  <a:lnTo>
                    <a:pt x="46736" y="25006"/>
                  </a:lnTo>
                  <a:lnTo>
                    <a:pt x="46736" y="30467"/>
                  </a:lnTo>
                  <a:lnTo>
                    <a:pt x="44208" y="32029"/>
                  </a:lnTo>
                  <a:lnTo>
                    <a:pt x="33401" y="32029"/>
                  </a:lnTo>
                  <a:lnTo>
                    <a:pt x="32562" y="32029"/>
                  </a:lnTo>
                  <a:lnTo>
                    <a:pt x="30873" y="29692"/>
                  </a:lnTo>
                  <a:lnTo>
                    <a:pt x="30873" y="16408"/>
                  </a:lnTo>
                  <a:lnTo>
                    <a:pt x="42570" y="16408"/>
                  </a:lnTo>
                  <a:lnTo>
                    <a:pt x="42570" y="18745"/>
                  </a:lnTo>
                  <a:lnTo>
                    <a:pt x="45897" y="17983"/>
                  </a:lnTo>
                  <a:lnTo>
                    <a:pt x="45046" y="16408"/>
                  </a:lnTo>
                  <a:lnTo>
                    <a:pt x="45046" y="5461"/>
                  </a:lnTo>
                  <a:lnTo>
                    <a:pt x="46736" y="3898"/>
                  </a:lnTo>
                  <a:lnTo>
                    <a:pt x="44208" y="1562"/>
                  </a:lnTo>
                  <a:lnTo>
                    <a:pt x="42570" y="3124"/>
                  </a:lnTo>
                  <a:lnTo>
                    <a:pt x="26720" y="3124"/>
                  </a:lnTo>
                  <a:lnTo>
                    <a:pt x="28397" y="4699"/>
                  </a:lnTo>
                  <a:lnTo>
                    <a:pt x="42570" y="4699"/>
                  </a:lnTo>
                  <a:lnTo>
                    <a:pt x="42570" y="15608"/>
                  </a:lnTo>
                  <a:lnTo>
                    <a:pt x="30873" y="15608"/>
                  </a:lnTo>
                  <a:lnTo>
                    <a:pt x="28397" y="14046"/>
                  </a:lnTo>
                  <a:lnTo>
                    <a:pt x="28397" y="15608"/>
                  </a:lnTo>
                  <a:lnTo>
                    <a:pt x="28397" y="30467"/>
                  </a:lnTo>
                  <a:lnTo>
                    <a:pt x="30035" y="33591"/>
                  </a:lnTo>
                  <a:lnTo>
                    <a:pt x="32562" y="34353"/>
                  </a:lnTo>
                  <a:lnTo>
                    <a:pt x="47574" y="34353"/>
                  </a:lnTo>
                  <a:lnTo>
                    <a:pt x="50063" y="32029"/>
                  </a:lnTo>
                  <a:close/>
                </a:path>
                <a:path w="60960" h="245110">
                  <a:moveTo>
                    <a:pt x="60909" y="181267"/>
                  </a:moveTo>
                  <a:lnTo>
                    <a:pt x="60071" y="181267"/>
                  </a:lnTo>
                  <a:lnTo>
                    <a:pt x="58432" y="184365"/>
                  </a:lnTo>
                  <a:lnTo>
                    <a:pt x="55905" y="185166"/>
                  </a:lnTo>
                  <a:lnTo>
                    <a:pt x="45897" y="185166"/>
                  </a:lnTo>
                  <a:lnTo>
                    <a:pt x="46736" y="184365"/>
                  </a:lnTo>
                  <a:lnTo>
                    <a:pt x="49263" y="181267"/>
                  </a:lnTo>
                  <a:lnTo>
                    <a:pt x="50901" y="179705"/>
                  </a:lnTo>
                  <a:lnTo>
                    <a:pt x="56743" y="174205"/>
                  </a:lnTo>
                  <a:lnTo>
                    <a:pt x="57594" y="173443"/>
                  </a:lnTo>
                  <a:lnTo>
                    <a:pt x="59270" y="171081"/>
                  </a:lnTo>
                  <a:lnTo>
                    <a:pt x="60071" y="167182"/>
                  </a:lnTo>
                  <a:lnTo>
                    <a:pt x="60071" y="164858"/>
                  </a:lnTo>
                  <a:lnTo>
                    <a:pt x="58432" y="162483"/>
                  </a:lnTo>
                  <a:lnTo>
                    <a:pt x="56743" y="160921"/>
                  </a:lnTo>
                  <a:lnTo>
                    <a:pt x="52590" y="160159"/>
                  </a:lnTo>
                  <a:lnTo>
                    <a:pt x="50063" y="160159"/>
                  </a:lnTo>
                  <a:lnTo>
                    <a:pt x="46736" y="161721"/>
                  </a:lnTo>
                  <a:lnTo>
                    <a:pt x="45046" y="164058"/>
                  </a:lnTo>
                  <a:lnTo>
                    <a:pt x="44208" y="167182"/>
                  </a:lnTo>
                  <a:lnTo>
                    <a:pt x="45046" y="168744"/>
                  </a:lnTo>
                  <a:lnTo>
                    <a:pt x="46736" y="169519"/>
                  </a:lnTo>
                  <a:lnTo>
                    <a:pt x="48425" y="167982"/>
                  </a:lnTo>
                  <a:lnTo>
                    <a:pt x="46736" y="164858"/>
                  </a:lnTo>
                  <a:lnTo>
                    <a:pt x="48425" y="162483"/>
                  </a:lnTo>
                  <a:lnTo>
                    <a:pt x="51739" y="160921"/>
                  </a:lnTo>
                  <a:lnTo>
                    <a:pt x="53428" y="160921"/>
                  </a:lnTo>
                  <a:lnTo>
                    <a:pt x="55905" y="162483"/>
                  </a:lnTo>
                  <a:lnTo>
                    <a:pt x="56743" y="163283"/>
                  </a:lnTo>
                  <a:lnTo>
                    <a:pt x="57594" y="167182"/>
                  </a:lnTo>
                  <a:lnTo>
                    <a:pt x="57594" y="167982"/>
                  </a:lnTo>
                  <a:lnTo>
                    <a:pt x="55905" y="171881"/>
                  </a:lnTo>
                  <a:lnTo>
                    <a:pt x="54267" y="174205"/>
                  </a:lnTo>
                  <a:lnTo>
                    <a:pt x="51739" y="176568"/>
                  </a:lnTo>
                  <a:lnTo>
                    <a:pt x="49263" y="179705"/>
                  </a:lnTo>
                  <a:lnTo>
                    <a:pt x="45897" y="182791"/>
                  </a:lnTo>
                  <a:lnTo>
                    <a:pt x="44208" y="185928"/>
                  </a:lnTo>
                  <a:lnTo>
                    <a:pt x="44208" y="187490"/>
                  </a:lnTo>
                  <a:lnTo>
                    <a:pt x="60071" y="187490"/>
                  </a:lnTo>
                  <a:lnTo>
                    <a:pt x="60909" y="18126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4087678" y="4373308"/>
              <a:ext cx="118110" cy="589280"/>
            </a:xfrm>
            <a:custGeom>
              <a:avLst/>
              <a:gdLst/>
              <a:ahLst/>
              <a:cxnLst/>
              <a:rect l="l" t="t" r="r" b="b"/>
              <a:pathLst>
                <a:path w="118110" h="589279">
                  <a:moveTo>
                    <a:pt x="90938" y="0"/>
                  </a:moveTo>
                  <a:lnTo>
                    <a:pt x="90938" y="143746"/>
                  </a:lnTo>
                </a:path>
                <a:path w="118110" h="589279">
                  <a:moveTo>
                    <a:pt x="117649" y="168747"/>
                  </a:moveTo>
                  <a:lnTo>
                    <a:pt x="110117" y="150770"/>
                  </a:lnTo>
                  <a:lnTo>
                    <a:pt x="90938" y="143746"/>
                  </a:lnTo>
                  <a:lnTo>
                    <a:pt x="71758" y="150770"/>
                  </a:lnTo>
                  <a:lnTo>
                    <a:pt x="63385" y="168747"/>
                  </a:lnTo>
                  <a:lnTo>
                    <a:pt x="71758" y="186723"/>
                  </a:lnTo>
                  <a:lnTo>
                    <a:pt x="90938" y="194513"/>
                  </a:lnTo>
                  <a:lnTo>
                    <a:pt x="110117" y="186723"/>
                  </a:lnTo>
                  <a:lnTo>
                    <a:pt x="117649" y="168747"/>
                  </a:lnTo>
                  <a:close/>
                </a:path>
                <a:path w="118110" h="589279">
                  <a:moveTo>
                    <a:pt x="117649" y="349212"/>
                  </a:moveTo>
                  <a:lnTo>
                    <a:pt x="110117" y="331235"/>
                  </a:lnTo>
                  <a:lnTo>
                    <a:pt x="90938" y="324211"/>
                  </a:lnTo>
                  <a:lnTo>
                    <a:pt x="71758" y="331235"/>
                  </a:lnTo>
                  <a:lnTo>
                    <a:pt x="63385" y="349212"/>
                  </a:lnTo>
                  <a:lnTo>
                    <a:pt x="71758" y="367189"/>
                  </a:lnTo>
                  <a:lnTo>
                    <a:pt x="90938" y="375012"/>
                  </a:lnTo>
                  <a:lnTo>
                    <a:pt x="110117" y="367189"/>
                  </a:lnTo>
                  <a:lnTo>
                    <a:pt x="117649" y="349212"/>
                  </a:lnTo>
                  <a:close/>
                </a:path>
                <a:path w="118110" h="589279">
                  <a:moveTo>
                    <a:pt x="41680" y="168747"/>
                  </a:moveTo>
                  <a:lnTo>
                    <a:pt x="41680" y="359365"/>
                  </a:lnTo>
                </a:path>
                <a:path w="118110" h="589279">
                  <a:moveTo>
                    <a:pt x="41680" y="264056"/>
                  </a:moveTo>
                  <a:lnTo>
                    <a:pt x="0" y="264056"/>
                  </a:lnTo>
                </a:path>
                <a:path w="118110" h="589279">
                  <a:moveTo>
                    <a:pt x="90938" y="375012"/>
                  </a:moveTo>
                  <a:lnTo>
                    <a:pt x="90938" y="589067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4027563" y="4545190"/>
              <a:ext cx="60960" cy="245110"/>
            </a:xfrm>
            <a:custGeom>
              <a:avLst/>
              <a:gdLst/>
              <a:ahLst/>
              <a:cxnLst/>
              <a:rect l="l" t="t" r="r" b="b"/>
              <a:pathLst>
                <a:path w="60960" h="245110">
                  <a:moveTo>
                    <a:pt x="15011" y="61722"/>
                  </a:moveTo>
                  <a:lnTo>
                    <a:pt x="14224" y="61722"/>
                  </a:lnTo>
                  <a:lnTo>
                    <a:pt x="13373" y="64046"/>
                  </a:lnTo>
                  <a:lnTo>
                    <a:pt x="12534" y="67183"/>
                  </a:lnTo>
                  <a:lnTo>
                    <a:pt x="11696" y="69545"/>
                  </a:lnTo>
                  <a:lnTo>
                    <a:pt x="14224" y="69545"/>
                  </a:lnTo>
                  <a:lnTo>
                    <a:pt x="15011" y="67183"/>
                  </a:lnTo>
                  <a:lnTo>
                    <a:pt x="15011" y="61722"/>
                  </a:lnTo>
                  <a:close/>
                </a:path>
                <a:path w="60960" h="245110">
                  <a:moveTo>
                    <a:pt x="22542" y="5461"/>
                  </a:moveTo>
                  <a:lnTo>
                    <a:pt x="20866" y="2336"/>
                  </a:lnTo>
                  <a:lnTo>
                    <a:pt x="20015" y="1562"/>
                  </a:lnTo>
                  <a:lnTo>
                    <a:pt x="16700" y="0"/>
                  </a:lnTo>
                  <a:lnTo>
                    <a:pt x="15849" y="762"/>
                  </a:lnTo>
                  <a:lnTo>
                    <a:pt x="18376" y="3124"/>
                  </a:lnTo>
                  <a:lnTo>
                    <a:pt x="20015" y="5461"/>
                  </a:lnTo>
                  <a:lnTo>
                    <a:pt x="21704" y="7023"/>
                  </a:lnTo>
                  <a:lnTo>
                    <a:pt x="22542" y="5461"/>
                  </a:lnTo>
                  <a:close/>
                </a:path>
                <a:path w="60960" h="245110">
                  <a:moveTo>
                    <a:pt x="24231" y="235927"/>
                  </a:moveTo>
                  <a:lnTo>
                    <a:pt x="23380" y="235165"/>
                  </a:lnTo>
                  <a:lnTo>
                    <a:pt x="18376" y="238290"/>
                  </a:lnTo>
                  <a:lnTo>
                    <a:pt x="20066" y="239052"/>
                  </a:lnTo>
                  <a:lnTo>
                    <a:pt x="24231" y="235927"/>
                  </a:lnTo>
                  <a:close/>
                </a:path>
                <a:path w="60960" h="245110">
                  <a:moveTo>
                    <a:pt x="24231" y="228904"/>
                  </a:moveTo>
                  <a:lnTo>
                    <a:pt x="21704" y="225767"/>
                  </a:lnTo>
                  <a:lnTo>
                    <a:pt x="20066" y="228142"/>
                  </a:lnTo>
                  <a:lnTo>
                    <a:pt x="10845" y="228142"/>
                  </a:lnTo>
                  <a:lnTo>
                    <a:pt x="12534" y="228904"/>
                  </a:lnTo>
                  <a:lnTo>
                    <a:pt x="16700" y="228904"/>
                  </a:lnTo>
                  <a:lnTo>
                    <a:pt x="16700" y="236728"/>
                  </a:lnTo>
                  <a:lnTo>
                    <a:pt x="15849" y="239852"/>
                  </a:lnTo>
                  <a:lnTo>
                    <a:pt x="17538" y="242189"/>
                  </a:lnTo>
                  <a:lnTo>
                    <a:pt x="18376" y="241414"/>
                  </a:lnTo>
                  <a:lnTo>
                    <a:pt x="20015" y="239052"/>
                  </a:lnTo>
                  <a:lnTo>
                    <a:pt x="18376" y="238290"/>
                  </a:lnTo>
                  <a:lnTo>
                    <a:pt x="18376" y="228904"/>
                  </a:lnTo>
                  <a:lnTo>
                    <a:pt x="24231" y="228904"/>
                  </a:lnTo>
                  <a:close/>
                </a:path>
                <a:path w="60960" h="245110">
                  <a:moveTo>
                    <a:pt x="24231" y="105460"/>
                  </a:moveTo>
                  <a:lnTo>
                    <a:pt x="20866" y="103136"/>
                  </a:lnTo>
                  <a:lnTo>
                    <a:pt x="20066" y="104698"/>
                  </a:lnTo>
                  <a:lnTo>
                    <a:pt x="19227" y="107797"/>
                  </a:lnTo>
                  <a:lnTo>
                    <a:pt x="18376" y="111721"/>
                  </a:lnTo>
                  <a:lnTo>
                    <a:pt x="16700" y="114846"/>
                  </a:lnTo>
                  <a:lnTo>
                    <a:pt x="15849" y="115620"/>
                  </a:lnTo>
                  <a:lnTo>
                    <a:pt x="10845" y="125006"/>
                  </a:lnTo>
                  <a:lnTo>
                    <a:pt x="13373" y="123444"/>
                  </a:lnTo>
                  <a:lnTo>
                    <a:pt x="15011" y="120307"/>
                  </a:lnTo>
                  <a:lnTo>
                    <a:pt x="17538" y="117182"/>
                  </a:lnTo>
                  <a:lnTo>
                    <a:pt x="17538" y="140614"/>
                  </a:lnTo>
                  <a:lnTo>
                    <a:pt x="20066" y="139052"/>
                  </a:lnTo>
                  <a:lnTo>
                    <a:pt x="20066" y="117182"/>
                  </a:lnTo>
                  <a:lnTo>
                    <a:pt x="20866" y="115620"/>
                  </a:lnTo>
                  <a:lnTo>
                    <a:pt x="19227" y="114058"/>
                  </a:lnTo>
                  <a:lnTo>
                    <a:pt x="20066" y="113284"/>
                  </a:lnTo>
                  <a:lnTo>
                    <a:pt x="20866" y="110159"/>
                  </a:lnTo>
                  <a:lnTo>
                    <a:pt x="22542" y="106260"/>
                  </a:lnTo>
                  <a:lnTo>
                    <a:pt x="24231" y="105460"/>
                  </a:lnTo>
                  <a:close/>
                </a:path>
                <a:path w="60960" h="245110">
                  <a:moveTo>
                    <a:pt x="25069" y="214858"/>
                  </a:moveTo>
                  <a:lnTo>
                    <a:pt x="22542" y="212496"/>
                  </a:lnTo>
                  <a:lnTo>
                    <a:pt x="20866" y="214058"/>
                  </a:lnTo>
                  <a:lnTo>
                    <a:pt x="16700" y="214058"/>
                  </a:lnTo>
                  <a:lnTo>
                    <a:pt x="17538" y="213283"/>
                  </a:lnTo>
                  <a:lnTo>
                    <a:pt x="18376" y="210159"/>
                  </a:lnTo>
                  <a:lnTo>
                    <a:pt x="20015" y="209359"/>
                  </a:lnTo>
                  <a:lnTo>
                    <a:pt x="16700" y="207797"/>
                  </a:lnTo>
                  <a:lnTo>
                    <a:pt x="15011" y="214058"/>
                  </a:lnTo>
                  <a:lnTo>
                    <a:pt x="13373" y="217182"/>
                  </a:lnTo>
                  <a:lnTo>
                    <a:pt x="12534" y="220319"/>
                  </a:lnTo>
                  <a:lnTo>
                    <a:pt x="10845" y="223443"/>
                  </a:lnTo>
                  <a:lnTo>
                    <a:pt x="13373" y="221081"/>
                  </a:lnTo>
                  <a:lnTo>
                    <a:pt x="24231" y="221081"/>
                  </a:lnTo>
                  <a:lnTo>
                    <a:pt x="21704" y="218744"/>
                  </a:lnTo>
                  <a:lnTo>
                    <a:pt x="19227" y="220319"/>
                  </a:lnTo>
                  <a:lnTo>
                    <a:pt x="13373" y="220319"/>
                  </a:lnTo>
                  <a:lnTo>
                    <a:pt x="15011" y="218744"/>
                  </a:lnTo>
                  <a:lnTo>
                    <a:pt x="16700" y="214858"/>
                  </a:lnTo>
                  <a:lnTo>
                    <a:pt x="25069" y="214858"/>
                  </a:lnTo>
                  <a:close/>
                </a:path>
                <a:path w="60960" h="245110">
                  <a:moveTo>
                    <a:pt x="25869" y="64046"/>
                  </a:moveTo>
                  <a:lnTo>
                    <a:pt x="25069" y="62484"/>
                  </a:lnTo>
                  <a:lnTo>
                    <a:pt x="24231" y="61722"/>
                  </a:lnTo>
                  <a:lnTo>
                    <a:pt x="20066" y="60159"/>
                  </a:lnTo>
                  <a:lnTo>
                    <a:pt x="20066" y="53898"/>
                  </a:lnTo>
                  <a:lnTo>
                    <a:pt x="21704" y="53136"/>
                  </a:lnTo>
                  <a:lnTo>
                    <a:pt x="17538" y="51562"/>
                  </a:lnTo>
                  <a:lnTo>
                    <a:pt x="17538" y="88290"/>
                  </a:lnTo>
                  <a:lnTo>
                    <a:pt x="20866" y="87490"/>
                  </a:lnTo>
                  <a:lnTo>
                    <a:pt x="20066" y="84353"/>
                  </a:lnTo>
                  <a:lnTo>
                    <a:pt x="20066" y="60921"/>
                  </a:lnTo>
                  <a:lnTo>
                    <a:pt x="21704" y="61722"/>
                  </a:lnTo>
                  <a:lnTo>
                    <a:pt x="23380" y="64846"/>
                  </a:lnTo>
                  <a:lnTo>
                    <a:pt x="25069" y="66408"/>
                  </a:lnTo>
                  <a:lnTo>
                    <a:pt x="25869" y="64046"/>
                  </a:lnTo>
                  <a:close/>
                </a:path>
                <a:path w="60960" h="245110">
                  <a:moveTo>
                    <a:pt x="27546" y="25006"/>
                  </a:moveTo>
                  <a:lnTo>
                    <a:pt x="26708" y="25006"/>
                  </a:lnTo>
                  <a:lnTo>
                    <a:pt x="20866" y="29692"/>
                  </a:lnTo>
                  <a:lnTo>
                    <a:pt x="20866" y="14846"/>
                  </a:lnTo>
                  <a:lnTo>
                    <a:pt x="22542" y="14046"/>
                  </a:lnTo>
                  <a:lnTo>
                    <a:pt x="20066" y="11722"/>
                  </a:lnTo>
                  <a:lnTo>
                    <a:pt x="18376" y="13284"/>
                  </a:lnTo>
                  <a:lnTo>
                    <a:pt x="10845" y="13284"/>
                  </a:lnTo>
                  <a:lnTo>
                    <a:pt x="12534" y="14846"/>
                  </a:lnTo>
                  <a:lnTo>
                    <a:pt x="16700" y="14046"/>
                  </a:lnTo>
                  <a:lnTo>
                    <a:pt x="18376" y="14046"/>
                  </a:lnTo>
                  <a:lnTo>
                    <a:pt x="18376" y="28892"/>
                  </a:lnTo>
                  <a:lnTo>
                    <a:pt x="17538" y="32029"/>
                  </a:lnTo>
                  <a:lnTo>
                    <a:pt x="20066" y="34353"/>
                  </a:lnTo>
                  <a:lnTo>
                    <a:pt x="20066" y="33591"/>
                  </a:lnTo>
                  <a:lnTo>
                    <a:pt x="21704" y="32029"/>
                  </a:lnTo>
                  <a:lnTo>
                    <a:pt x="24231" y="28892"/>
                  </a:lnTo>
                  <a:lnTo>
                    <a:pt x="27546" y="25006"/>
                  </a:lnTo>
                  <a:close/>
                </a:path>
                <a:path w="60960" h="245110">
                  <a:moveTo>
                    <a:pt x="32550" y="126568"/>
                  </a:moveTo>
                  <a:lnTo>
                    <a:pt x="30873" y="124206"/>
                  </a:lnTo>
                  <a:lnTo>
                    <a:pt x="29235" y="121081"/>
                  </a:lnTo>
                  <a:lnTo>
                    <a:pt x="27546" y="117182"/>
                  </a:lnTo>
                  <a:lnTo>
                    <a:pt x="26708" y="117983"/>
                  </a:lnTo>
                  <a:lnTo>
                    <a:pt x="27546" y="119545"/>
                  </a:lnTo>
                  <a:lnTo>
                    <a:pt x="29235" y="125768"/>
                  </a:lnTo>
                  <a:lnTo>
                    <a:pt x="29235" y="128130"/>
                  </a:lnTo>
                  <a:lnTo>
                    <a:pt x="30073" y="131267"/>
                  </a:lnTo>
                  <a:lnTo>
                    <a:pt x="31711" y="131267"/>
                  </a:lnTo>
                  <a:lnTo>
                    <a:pt x="32550" y="130467"/>
                  </a:lnTo>
                  <a:lnTo>
                    <a:pt x="32550" y="126568"/>
                  </a:lnTo>
                  <a:close/>
                </a:path>
                <a:path w="60960" h="245110">
                  <a:moveTo>
                    <a:pt x="36715" y="157797"/>
                  </a:moveTo>
                  <a:lnTo>
                    <a:pt x="34239" y="155460"/>
                  </a:lnTo>
                  <a:lnTo>
                    <a:pt x="32550" y="157035"/>
                  </a:lnTo>
                  <a:lnTo>
                    <a:pt x="32550" y="158597"/>
                  </a:lnTo>
                  <a:lnTo>
                    <a:pt x="32550" y="163283"/>
                  </a:lnTo>
                  <a:lnTo>
                    <a:pt x="17538" y="163283"/>
                  </a:lnTo>
                  <a:lnTo>
                    <a:pt x="17538" y="158597"/>
                  </a:lnTo>
                  <a:lnTo>
                    <a:pt x="32550" y="158597"/>
                  </a:lnTo>
                  <a:lnTo>
                    <a:pt x="32550" y="157035"/>
                  </a:lnTo>
                  <a:lnTo>
                    <a:pt x="15011" y="157035"/>
                  </a:lnTo>
                  <a:lnTo>
                    <a:pt x="15011" y="158597"/>
                  </a:lnTo>
                  <a:lnTo>
                    <a:pt x="15011" y="163283"/>
                  </a:lnTo>
                  <a:lnTo>
                    <a:pt x="8369" y="163283"/>
                  </a:lnTo>
                  <a:lnTo>
                    <a:pt x="8369" y="158597"/>
                  </a:lnTo>
                  <a:lnTo>
                    <a:pt x="15011" y="158597"/>
                  </a:lnTo>
                  <a:lnTo>
                    <a:pt x="15011" y="157035"/>
                  </a:lnTo>
                  <a:lnTo>
                    <a:pt x="8369" y="157035"/>
                  </a:lnTo>
                  <a:lnTo>
                    <a:pt x="5842" y="156260"/>
                  </a:lnTo>
                  <a:lnTo>
                    <a:pt x="5842" y="166420"/>
                  </a:lnTo>
                  <a:lnTo>
                    <a:pt x="8369" y="165620"/>
                  </a:lnTo>
                  <a:lnTo>
                    <a:pt x="8369" y="164858"/>
                  </a:lnTo>
                  <a:lnTo>
                    <a:pt x="18376" y="164858"/>
                  </a:lnTo>
                  <a:lnTo>
                    <a:pt x="32550" y="164858"/>
                  </a:lnTo>
                  <a:lnTo>
                    <a:pt x="32550" y="165620"/>
                  </a:lnTo>
                  <a:lnTo>
                    <a:pt x="35877" y="164858"/>
                  </a:lnTo>
                  <a:lnTo>
                    <a:pt x="35077" y="161721"/>
                  </a:lnTo>
                  <a:lnTo>
                    <a:pt x="35077" y="158597"/>
                  </a:lnTo>
                  <a:lnTo>
                    <a:pt x="36715" y="157797"/>
                  </a:lnTo>
                  <a:close/>
                </a:path>
                <a:path w="60960" h="245110">
                  <a:moveTo>
                    <a:pt x="36715" y="108597"/>
                  </a:moveTo>
                  <a:lnTo>
                    <a:pt x="35877" y="107022"/>
                  </a:lnTo>
                  <a:lnTo>
                    <a:pt x="31711" y="103898"/>
                  </a:lnTo>
                  <a:lnTo>
                    <a:pt x="33401" y="107022"/>
                  </a:lnTo>
                  <a:lnTo>
                    <a:pt x="34239" y="110159"/>
                  </a:lnTo>
                  <a:lnTo>
                    <a:pt x="35877" y="111721"/>
                  </a:lnTo>
                  <a:lnTo>
                    <a:pt x="36715" y="108597"/>
                  </a:lnTo>
                  <a:close/>
                </a:path>
                <a:path w="60960" h="245110">
                  <a:moveTo>
                    <a:pt x="40881" y="190614"/>
                  </a:moveTo>
                  <a:lnTo>
                    <a:pt x="37566" y="187490"/>
                  </a:lnTo>
                  <a:lnTo>
                    <a:pt x="35077" y="189852"/>
                  </a:lnTo>
                  <a:lnTo>
                    <a:pt x="31711" y="189852"/>
                  </a:lnTo>
                  <a:lnTo>
                    <a:pt x="31711" y="173443"/>
                  </a:lnTo>
                  <a:lnTo>
                    <a:pt x="32550" y="171881"/>
                  </a:lnTo>
                  <a:lnTo>
                    <a:pt x="30073" y="170307"/>
                  </a:lnTo>
                  <a:lnTo>
                    <a:pt x="29235" y="171094"/>
                  </a:lnTo>
                  <a:lnTo>
                    <a:pt x="29235" y="173443"/>
                  </a:lnTo>
                  <a:lnTo>
                    <a:pt x="29235" y="176568"/>
                  </a:lnTo>
                  <a:lnTo>
                    <a:pt x="29235" y="189852"/>
                  </a:lnTo>
                  <a:lnTo>
                    <a:pt x="11696" y="189852"/>
                  </a:lnTo>
                  <a:lnTo>
                    <a:pt x="11696" y="185928"/>
                  </a:lnTo>
                  <a:lnTo>
                    <a:pt x="29235" y="185928"/>
                  </a:lnTo>
                  <a:lnTo>
                    <a:pt x="29235" y="185166"/>
                  </a:lnTo>
                  <a:lnTo>
                    <a:pt x="11696" y="185166"/>
                  </a:lnTo>
                  <a:lnTo>
                    <a:pt x="11696" y="182029"/>
                  </a:lnTo>
                  <a:lnTo>
                    <a:pt x="29235" y="182029"/>
                  </a:lnTo>
                  <a:lnTo>
                    <a:pt x="29235" y="180467"/>
                  </a:lnTo>
                  <a:lnTo>
                    <a:pt x="11696" y="180467"/>
                  </a:lnTo>
                  <a:lnTo>
                    <a:pt x="11696" y="177342"/>
                  </a:lnTo>
                  <a:lnTo>
                    <a:pt x="29235" y="177342"/>
                  </a:lnTo>
                  <a:lnTo>
                    <a:pt x="29235" y="176568"/>
                  </a:lnTo>
                  <a:lnTo>
                    <a:pt x="11696" y="176568"/>
                  </a:lnTo>
                  <a:lnTo>
                    <a:pt x="11696" y="173443"/>
                  </a:lnTo>
                  <a:lnTo>
                    <a:pt x="29235" y="173443"/>
                  </a:lnTo>
                  <a:lnTo>
                    <a:pt x="29235" y="171094"/>
                  </a:lnTo>
                  <a:lnTo>
                    <a:pt x="28397" y="171881"/>
                  </a:lnTo>
                  <a:lnTo>
                    <a:pt x="20015" y="171881"/>
                  </a:lnTo>
                  <a:lnTo>
                    <a:pt x="20866" y="168744"/>
                  </a:lnTo>
                  <a:lnTo>
                    <a:pt x="37566" y="168744"/>
                  </a:lnTo>
                  <a:lnTo>
                    <a:pt x="34239" y="166420"/>
                  </a:lnTo>
                  <a:lnTo>
                    <a:pt x="31711" y="167982"/>
                  </a:lnTo>
                  <a:lnTo>
                    <a:pt x="20866" y="167982"/>
                  </a:lnTo>
                  <a:lnTo>
                    <a:pt x="21704" y="166420"/>
                  </a:lnTo>
                  <a:lnTo>
                    <a:pt x="22542" y="165620"/>
                  </a:lnTo>
                  <a:lnTo>
                    <a:pt x="18376" y="164858"/>
                  </a:lnTo>
                  <a:lnTo>
                    <a:pt x="18376" y="167982"/>
                  </a:lnTo>
                  <a:lnTo>
                    <a:pt x="3365" y="167982"/>
                  </a:lnTo>
                  <a:lnTo>
                    <a:pt x="5003" y="169519"/>
                  </a:lnTo>
                  <a:lnTo>
                    <a:pt x="5842" y="169519"/>
                  </a:lnTo>
                  <a:lnTo>
                    <a:pt x="9207" y="168744"/>
                  </a:lnTo>
                  <a:lnTo>
                    <a:pt x="18376" y="168744"/>
                  </a:lnTo>
                  <a:lnTo>
                    <a:pt x="17538" y="171881"/>
                  </a:lnTo>
                  <a:lnTo>
                    <a:pt x="11696" y="171881"/>
                  </a:lnTo>
                  <a:lnTo>
                    <a:pt x="9207" y="171081"/>
                  </a:lnTo>
                  <a:lnTo>
                    <a:pt x="9207" y="189852"/>
                  </a:lnTo>
                  <a:lnTo>
                    <a:pt x="0" y="189852"/>
                  </a:lnTo>
                  <a:lnTo>
                    <a:pt x="1676" y="191414"/>
                  </a:lnTo>
                  <a:lnTo>
                    <a:pt x="2527" y="191414"/>
                  </a:lnTo>
                  <a:lnTo>
                    <a:pt x="6692" y="190614"/>
                  </a:lnTo>
                  <a:lnTo>
                    <a:pt x="40881" y="190614"/>
                  </a:lnTo>
                  <a:close/>
                </a:path>
                <a:path w="60960" h="245110">
                  <a:moveTo>
                    <a:pt x="49250" y="114058"/>
                  </a:moveTo>
                  <a:lnTo>
                    <a:pt x="45885" y="110921"/>
                  </a:lnTo>
                  <a:lnTo>
                    <a:pt x="43408" y="113284"/>
                  </a:lnTo>
                  <a:lnTo>
                    <a:pt x="22542" y="113284"/>
                  </a:lnTo>
                  <a:lnTo>
                    <a:pt x="24231" y="114058"/>
                  </a:lnTo>
                  <a:lnTo>
                    <a:pt x="49250" y="114058"/>
                  </a:lnTo>
                  <a:close/>
                </a:path>
                <a:path w="60960" h="245110">
                  <a:moveTo>
                    <a:pt x="50888" y="240626"/>
                  </a:moveTo>
                  <a:lnTo>
                    <a:pt x="36715" y="240626"/>
                  </a:lnTo>
                  <a:lnTo>
                    <a:pt x="35877" y="239852"/>
                  </a:lnTo>
                  <a:lnTo>
                    <a:pt x="31711" y="239052"/>
                  </a:lnTo>
                  <a:lnTo>
                    <a:pt x="29235" y="236728"/>
                  </a:lnTo>
                  <a:lnTo>
                    <a:pt x="30073" y="235165"/>
                  </a:lnTo>
                  <a:lnTo>
                    <a:pt x="30873" y="232803"/>
                  </a:lnTo>
                  <a:lnTo>
                    <a:pt x="31711" y="228904"/>
                  </a:lnTo>
                  <a:lnTo>
                    <a:pt x="32550" y="224205"/>
                  </a:lnTo>
                  <a:lnTo>
                    <a:pt x="34239" y="223443"/>
                  </a:lnTo>
                  <a:lnTo>
                    <a:pt x="31711" y="221881"/>
                  </a:lnTo>
                  <a:lnTo>
                    <a:pt x="30073" y="222643"/>
                  </a:lnTo>
                  <a:lnTo>
                    <a:pt x="27546" y="222643"/>
                  </a:lnTo>
                  <a:lnTo>
                    <a:pt x="30873" y="214058"/>
                  </a:lnTo>
                  <a:lnTo>
                    <a:pt x="32550" y="213283"/>
                  </a:lnTo>
                  <a:lnTo>
                    <a:pt x="30073" y="211721"/>
                  </a:lnTo>
                  <a:lnTo>
                    <a:pt x="28397" y="212496"/>
                  </a:lnTo>
                  <a:lnTo>
                    <a:pt x="23380" y="212496"/>
                  </a:lnTo>
                  <a:lnTo>
                    <a:pt x="25069" y="214058"/>
                  </a:lnTo>
                  <a:lnTo>
                    <a:pt x="29235" y="214058"/>
                  </a:lnTo>
                  <a:lnTo>
                    <a:pt x="25869" y="222643"/>
                  </a:lnTo>
                  <a:lnTo>
                    <a:pt x="24231" y="223443"/>
                  </a:lnTo>
                  <a:lnTo>
                    <a:pt x="25869" y="225005"/>
                  </a:lnTo>
                  <a:lnTo>
                    <a:pt x="27546" y="224205"/>
                  </a:lnTo>
                  <a:lnTo>
                    <a:pt x="30873" y="224205"/>
                  </a:lnTo>
                  <a:lnTo>
                    <a:pt x="30873" y="225005"/>
                  </a:lnTo>
                  <a:lnTo>
                    <a:pt x="30073" y="228904"/>
                  </a:lnTo>
                  <a:lnTo>
                    <a:pt x="29235" y="232803"/>
                  </a:lnTo>
                  <a:lnTo>
                    <a:pt x="28397" y="235165"/>
                  </a:lnTo>
                  <a:lnTo>
                    <a:pt x="28397" y="234365"/>
                  </a:lnTo>
                  <a:lnTo>
                    <a:pt x="26708" y="232029"/>
                  </a:lnTo>
                  <a:lnTo>
                    <a:pt x="25069" y="228142"/>
                  </a:lnTo>
                  <a:lnTo>
                    <a:pt x="25069" y="229704"/>
                  </a:lnTo>
                  <a:lnTo>
                    <a:pt x="25869" y="233591"/>
                  </a:lnTo>
                  <a:lnTo>
                    <a:pt x="27546" y="236728"/>
                  </a:lnTo>
                  <a:lnTo>
                    <a:pt x="25069" y="239052"/>
                  </a:lnTo>
                  <a:lnTo>
                    <a:pt x="18376" y="243751"/>
                  </a:lnTo>
                  <a:lnTo>
                    <a:pt x="19227" y="244513"/>
                  </a:lnTo>
                  <a:lnTo>
                    <a:pt x="20066" y="243751"/>
                  </a:lnTo>
                  <a:lnTo>
                    <a:pt x="23380" y="242189"/>
                  </a:lnTo>
                  <a:lnTo>
                    <a:pt x="25869" y="240626"/>
                  </a:lnTo>
                  <a:lnTo>
                    <a:pt x="28397" y="238290"/>
                  </a:lnTo>
                  <a:lnTo>
                    <a:pt x="29235" y="238290"/>
                  </a:lnTo>
                  <a:lnTo>
                    <a:pt x="31711" y="240626"/>
                  </a:lnTo>
                  <a:lnTo>
                    <a:pt x="35077" y="242189"/>
                  </a:lnTo>
                  <a:lnTo>
                    <a:pt x="35877" y="242189"/>
                  </a:lnTo>
                  <a:lnTo>
                    <a:pt x="39243" y="242989"/>
                  </a:lnTo>
                  <a:lnTo>
                    <a:pt x="47574" y="242989"/>
                  </a:lnTo>
                  <a:lnTo>
                    <a:pt x="50888" y="240626"/>
                  </a:lnTo>
                  <a:close/>
                </a:path>
                <a:path w="60960" h="245110">
                  <a:moveTo>
                    <a:pt x="50888" y="217982"/>
                  </a:moveTo>
                  <a:lnTo>
                    <a:pt x="48412" y="215620"/>
                  </a:lnTo>
                  <a:lnTo>
                    <a:pt x="46723" y="217182"/>
                  </a:lnTo>
                  <a:lnTo>
                    <a:pt x="46723" y="214058"/>
                  </a:lnTo>
                  <a:lnTo>
                    <a:pt x="47574" y="213283"/>
                  </a:lnTo>
                  <a:lnTo>
                    <a:pt x="45885" y="211721"/>
                  </a:lnTo>
                  <a:lnTo>
                    <a:pt x="44246" y="212496"/>
                  </a:lnTo>
                  <a:lnTo>
                    <a:pt x="44246" y="213283"/>
                  </a:lnTo>
                  <a:lnTo>
                    <a:pt x="44246" y="217182"/>
                  </a:lnTo>
                  <a:lnTo>
                    <a:pt x="44246" y="217982"/>
                  </a:lnTo>
                  <a:lnTo>
                    <a:pt x="44246" y="221881"/>
                  </a:lnTo>
                  <a:lnTo>
                    <a:pt x="40881" y="221881"/>
                  </a:lnTo>
                  <a:lnTo>
                    <a:pt x="40881" y="217982"/>
                  </a:lnTo>
                  <a:lnTo>
                    <a:pt x="44246" y="217982"/>
                  </a:lnTo>
                  <a:lnTo>
                    <a:pt x="44246" y="217182"/>
                  </a:lnTo>
                  <a:lnTo>
                    <a:pt x="40881" y="217182"/>
                  </a:lnTo>
                  <a:lnTo>
                    <a:pt x="40881" y="213283"/>
                  </a:lnTo>
                  <a:lnTo>
                    <a:pt x="44246" y="213283"/>
                  </a:lnTo>
                  <a:lnTo>
                    <a:pt x="44246" y="212496"/>
                  </a:lnTo>
                  <a:lnTo>
                    <a:pt x="40881" y="212496"/>
                  </a:lnTo>
                  <a:lnTo>
                    <a:pt x="40881" y="210159"/>
                  </a:lnTo>
                  <a:lnTo>
                    <a:pt x="41719" y="208597"/>
                  </a:lnTo>
                  <a:lnTo>
                    <a:pt x="38404" y="207797"/>
                  </a:lnTo>
                  <a:lnTo>
                    <a:pt x="38404" y="212496"/>
                  </a:lnTo>
                  <a:lnTo>
                    <a:pt x="33401" y="212496"/>
                  </a:lnTo>
                  <a:lnTo>
                    <a:pt x="35077" y="214058"/>
                  </a:lnTo>
                  <a:lnTo>
                    <a:pt x="38404" y="213283"/>
                  </a:lnTo>
                  <a:lnTo>
                    <a:pt x="38404" y="217182"/>
                  </a:lnTo>
                  <a:lnTo>
                    <a:pt x="31711" y="217182"/>
                  </a:lnTo>
                  <a:lnTo>
                    <a:pt x="32550" y="218744"/>
                  </a:lnTo>
                  <a:lnTo>
                    <a:pt x="36715" y="217982"/>
                  </a:lnTo>
                  <a:lnTo>
                    <a:pt x="38404" y="217982"/>
                  </a:lnTo>
                  <a:lnTo>
                    <a:pt x="38404" y="221881"/>
                  </a:lnTo>
                  <a:lnTo>
                    <a:pt x="33401" y="221881"/>
                  </a:lnTo>
                  <a:lnTo>
                    <a:pt x="35077" y="223443"/>
                  </a:lnTo>
                  <a:lnTo>
                    <a:pt x="38404" y="223443"/>
                  </a:lnTo>
                  <a:lnTo>
                    <a:pt x="38404" y="227342"/>
                  </a:lnTo>
                  <a:lnTo>
                    <a:pt x="32550" y="227342"/>
                  </a:lnTo>
                  <a:lnTo>
                    <a:pt x="34239" y="228904"/>
                  </a:lnTo>
                  <a:lnTo>
                    <a:pt x="38404" y="228142"/>
                  </a:lnTo>
                  <a:lnTo>
                    <a:pt x="38404" y="232803"/>
                  </a:lnTo>
                  <a:lnTo>
                    <a:pt x="31711" y="232803"/>
                  </a:lnTo>
                  <a:lnTo>
                    <a:pt x="33401" y="234365"/>
                  </a:lnTo>
                  <a:lnTo>
                    <a:pt x="36715" y="233591"/>
                  </a:lnTo>
                  <a:lnTo>
                    <a:pt x="38404" y="233591"/>
                  </a:lnTo>
                  <a:lnTo>
                    <a:pt x="38404" y="239852"/>
                  </a:lnTo>
                  <a:lnTo>
                    <a:pt x="40881" y="239052"/>
                  </a:lnTo>
                  <a:lnTo>
                    <a:pt x="40881" y="233591"/>
                  </a:lnTo>
                  <a:lnTo>
                    <a:pt x="50101" y="233591"/>
                  </a:lnTo>
                  <a:lnTo>
                    <a:pt x="47574" y="231267"/>
                  </a:lnTo>
                  <a:lnTo>
                    <a:pt x="45885" y="232803"/>
                  </a:lnTo>
                  <a:lnTo>
                    <a:pt x="40906" y="232803"/>
                  </a:lnTo>
                  <a:lnTo>
                    <a:pt x="40906" y="228142"/>
                  </a:lnTo>
                  <a:lnTo>
                    <a:pt x="48412" y="228142"/>
                  </a:lnTo>
                  <a:lnTo>
                    <a:pt x="45885" y="225767"/>
                  </a:lnTo>
                  <a:lnTo>
                    <a:pt x="44246" y="227342"/>
                  </a:lnTo>
                  <a:lnTo>
                    <a:pt x="40881" y="227342"/>
                  </a:lnTo>
                  <a:lnTo>
                    <a:pt x="40881" y="223443"/>
                  </a:lnTo>
                  <a:lnTo>
                    <a:pt x="44246" y="223443"/>
                  </a:lnTo>
                  <a:lnTo>
                    <a:pt x="44246" y="224205"/>
                  </a:lnTo>
                  <a:lnTo>
                    <a:pt x="46723" y="223443"/>
                  </a:lnTo>
                  <a:lnTo>
                    <a:pt x="46723" y="217982"/>
                  </a:lnTo>
                  <a:lnTo>
                    <a:pt x="50888" y="217982"/>
                  </a:lnTo>
                  <a:close/>
                </a:path>
                <a:path w="60960" h="245110">
                  <a:moveTo>
                    <a:pt x="50888" y="137490"/>
                  </a:moveTo>
                  <a:lnTo>
                    <a:pt x="47574" y="134353"/>
                  </a:lnTo>
                  <a:lnTo>
                    <a:pt x="45097" y="136728"/>
                  </a:lnTo>
                  <a:lnTo>
                    <a:pt x="37566" y="136728"/>
                  </a:lnTo>
                  <a:lnTo>
                    <a:pt x="37566" y="135928"/>
                  </a:lnTo>
                  <a:lnTo>
                    <a:pt x="39243" y="132029"/>
                  </a:lnTo>
                  <a:lnTo>
                    <a:pt x="40881" y="125768"/>
                  </a:lnTo>
                  <a:lnTo>
                    <a:pt x="41719" y="123444"/>
                  </a:lnTo>
                  <a:lnTo>
                    <a:pt x="43408" y="119545"/>
                  </a:lnTo>
                  <a:lnTo>
                    <a:pt x="45097" y="117983"/>
                  </a:lnTo>
                  <a:lnTo>
                    <a:pt x="40881" y="115620"/>
                  </a:lnTo>
                  <a:lnTo>
                    <a:pt x="40881" y="116420"/>
                  </a:lnTo>
                  <a:lnTo>
                    <a:pt x="40081" y="119545"/>
                  </a:lnTo>
                  <a:lnTo>
                    <a:pt x="39243" y="124206"/>
                  </a:lnTo>
                  <a:lnTo>
                    <a:pt x="39243" y="126568"/>
                  </a:lnTo>
                  <a:lnTo>
                    <a:pt x="38404" y="129705"/>
                  </a:lnTo>
                  <a:lnTo>
                    <a:pt x="37566" y="133591"/>
                  </a:lnTo>
                  <a:lnTo>
                    <a:pt x="35877" y="136728"/>
                  </a:lnTo>
                  <a:lnTo>
                    <a:pt x="21704" y="136728"/>
                  </a:lnTo>
                  <a:lnTo>
                    <a:pt x="23380" y="138290"/>
                  </a:lnTo>
                  <a:lnTo>
                    <a:pt x="27546" y="137490"/>
                  </a:lnTo>
                  <a:lnTo>
                    <a:pt x="50888" y="137490"/>
                  </a:lnTo>
                  <a:close/>
                </a:path>
                <a:path w="60960" h="245110">
                  <a:moveTo>
                    <a:pt x="50888" y="82791"/>
                  </a:moveTo>
                  <a:lnTo>
                    <a:pt x="50101" y="82791"/>
                  </a:lnTo>
                  <a:lnTo>
                    <a:pt x="48412" y="79692"/>
                  </a:lnTo>
                  <a:lnTo>
                    <a:pt x="48412" y="75006"/>
                  </a:lnTo>
                  <a:lnTo>
                    <a:pt x="47574" y="75006"/>
                  </a:lnTo>
                  <a:lnTo>
                    <a:pt x="46723" y="79692"/>
                  </a:lnTo>
                  <a:lnTo>
                    <a:pt x="46723" y="82029"/>
                  </a:lnTo>
                  <a:lnTo>
                    <a:pt x="44246" y="83591"/>
                  </a:lnTo>
                  <a:lnTo>
                    <a:pt x="29235" y="83591"/>
                  </a:lnTo>
                  <a:lnTo>
                    <a:pt x="27546" y="82029"/>
                  </a:lnTo>
                  <a:lnTo>
                    <a:pt x="28397" y="80467"/>
                  </a:lnTo>
                  <a:lnTo>
                    <a:pt x="30073" y="76568"/>
                  </a:lnTo>
                  <a:lnTo>
                    <a:pt x="31711" y="74206"/>
                  </a:lnTo>
                  <a:lnTo>
                    <a:pt x="33401" y="71069"/>
                  </a:lnTo>
                  <a:lnTo>
                    <a:pt x="38404" y="64846"/>
                  </a:lnTo>
                  <a:lnTo>
                    <a:pt x="40081" y="61722"/>
                  </a:lnTo>
                  <a:lnTo>
                    <a:pt x="41719" y="59359"/>
                  </a:lnTo>
                  <a:lnTo>
                    <a:pt x="42570" y="58585"/>
                  </a:lnTo>
                  <a:lnTo>
                    <a:pt x="45885" y="57023"/>
                  </a:lnTo>
                  <a:lnTo>
                    <a:pt x="41719" y="54698"/>
                  </a:lnTo>
                  <a:lnTo>
                    <a:pt x="40881" y="56261"/>
                  </a:lnTo>
                  <a:lnTo>
                    <a:pt x="25869" y="56261"/>
                  </a:lnTo>
                  <a:lnTo>
                    <a:pt x="27546" y="57797"/>
                  </a:lnTo>
                  <a:lnTo>
                    <a:pt x="31711" y="57023"/>
                  </a:lnTo>
                  <a:lnTo>
                    <a:pt x="40881" y="57023"/>
                  </a:lnTo>
                  <a:lnTo>
                    <a:pt x="39243" y="58585"/>
                  </a:lnTo>
                  <a:lnTo>
                    <a:pt x="36715" y="63284"/>
                  </a:lnTo>
                  <a:lnTo>
                    <a:pt x="33401" y="67183"/>
                  </a:lnTo>
                  <a:lnTo>
                    <a:pt x="30873" y="71069"/>
                  </a:lnTo>
                  <a:lnTo>
                    <a:pt x="29235" y="73444"/>
                  </a:lnTo>
                  <a:lnTo>
                    <a:pt x="27546" y="75768"/>
                  </a:lnTo>
                  <a:lnTo>
                    <a:pt x="25869" y="78892"/>
                  </a:lnTo>
                  <a:lnTo>
                    <a:pt x="25069" y="81267"/>
                  </a:lnTo>
                  <a:lnTo>
                    <a:pt x="25069" y="83591"/>
                  </a:lnTo>
                  <a:lnTo>
                    <a:pt x="26708" y="85153"/>
                  </a:lnTo>
                  <a:lnTo>
                    <a:pt x="30873" y="85928"/>
                  </a:lnTo>
                  <a:lnTo>
                    <a:pt x="45097" y="85928"/>
                  </a:lnTo>
                  <a:lnTo>
                    <a:pt x="48412" y="85153"/>
                  </a:lnTo>
                  <a:lnTo>
                    <a:pt x="50888" y="82791"/>
                  </a:lnTo>
                  <a:close/>
                </a:path>
                <a:path w="60960" h="245110">
                  <a:moveTo>
                    <a:pt x="50888" y="32029"/>
                  </a:moveTo>
                  <a:lnTo>
                    <a:pt x="50101" y="32029"/>
                  </a:lnTo>
                  <a:lnTo>
                    <a:pt x="48412" y="28892"/>
                  </a:lnTo>
                  <a:lnTo>
                    <a:pt x="48412" y="25006"/>
                  </a:lnTo>
                  <a:lnTo>
                    <a:pt x="47574" y="25006"/>
                  </a:lnTo>
                  <a:lnTo>
                    <a:pt x="46723" y="28130"/>
                  </a:lnTo>
                  <a:lnTo>
                    <a:pt x="46723" y="30467"/>
                  </a:lnTo>
                  <a:lnTo>
                    <a:pt x="45097" y="32029"/>
                  </a:lnTo>
                  <a:lnTo>
                    <a:pt x="34239" y="32029"/>
                  </a:lnTo>
                  <a:lnTo>
                    <a:pt x="32550" y="32029"/>
                  </a:lnTo>
                  <a:lnTo>
                    <a:pt x="31711" y="29692"/>
                  </a:lnTo>
                  <a:lnTo>
                    <a:pt x="31711" y="16408"/>
                  </a:lnTo>
                  <a:lnTo>
                    <a:pt x="43408" y="16408"/>
                  </a:lnTo>
                  <a:lnTo>
                    <a:pt x="43408" y="18745"/>
                  </a:lnTo>
                  <a:lnTo>
                    <a:pt x="45885" y="17983"/>
                  </a:lnTo>
                  <a:lnTo>
                    <a:pt x="45885" y="5461"/>
                  </a:lnTo>
                  <a:lnTo>
                    <a:pt x="47574" y="3898"/>
                  </a:lnTo>
                  <a:lnTo>
                    <a:pt x="45097" y="1562"/>
                  </a:lnTo>
                  <a:lnTo>
                    <a:pt x="43408" y="3124"/>
                  </a:lnTo>
                  <a:lnTo>
                    <a:pt x="26708" y="3124"/>
                  </a:lnTo>
                  <a:lnTo>
                    <a:pt x="28397" y="4699"/>
                  </a:lnTo>
                  <a:lnTo>
                    <a:pt x="43408" y="4699"/>
                  </a:lnTo>
                  <a:lnTo>
                    <a:pt x="43408" y="15608"/>
                  </a:lnTo>
                  <a:lnTo>
                    <a:pt x="31711" y="15608"/>
                  </a:lnTo>
                  <a:lnTo>
                    <a:pt x="29235" y="14046"/>
                  </a:lnTo>
                  <a:lnTo>
                    <a:pt x="29235" y="15608"/>
                  </a:lnTo>
                  <a:lnTo>
                    <a:pt x="29235" y="30467"/>
                  </a:lnTo>
                  <a:lnTo>
                    <a:pt x="30073" y="33591"/>
                  </a:lnTo>
                  <a:lnTo>
                    <a:pt x="33401" y="34353"/>
                  </a:lnTo>
                  <a:lnTo>
                    <a:pt x="48412" y="34353"/>
                  </a:lnTo>
                  <a:lnTo>
                    <a:pt x="50888" y="32029"/>
                  </a:lnTo>
                  <a:close/>
                </a:path>
                <a:path w="60960" h="245110">
                  <a:moveTo>
                    <a:pt x="60909" y="179705"/>
                  </a:moveTo>
                  <a:lnTo>
                    <a:pt x="60109" y="176568"/>
                  </a:lnTo>
                  <a:lnTo>
                    <a:pt x="58420" y="175006"/>
                  </a:lnTo>
                  <a:lnTo>
                    <a:pt x="55105" y="173443"/>
                  </a:lnTo>
                  <a:lnTo>
                    <a:pt x="55892" y="172643"/>
                  </a:lnTo>
                  <a:lnTo>
                    <a:pt x="59270" y="169519"/>
                  </a:lnTo>
                  <a:lnTo>
                    <a:pt x="60109" y="166420"/>
                  </a:lnTo>
                  <a:lnTo>
                    <a:pt x="60109" y="165620"/>
                  </a:lnTo>
                  <a:lnTo>
                    <a:pt x="57581" y="162483"/>
                  </a:lnTo>
                  <a:lnTo>
                    <a:pt x="55892" y="160921"/>
                  </a:lnTo>
                  <a:lnTo>
                    <a:pt x="52578" y="160159"/>
                  </a:lnTo>
                  <a:lnTo>
                    <a:pt x="50888" y="160159"/>
                  </a:lnTo>
                  <a:lnTo>
                    <a:pt x="47574" y="161721"/>
                  </a:lnTo>
                  <a:lnTo>
                    <a:pt x="46723" y="162483"/>
                  </a:lnTo>
                  <a:lnTo>
                    <a:pt x="45097" y="165620"/>
                  </a:lnTo>
                  <a:lnTo>
                    <a:pt x="45885" y="167182"/>
                  </a:lnTo>
                  <a:lnTo>
                    <a:pt x="46723" y="167982"/>
                  </a:lnTo>
                  <a:lnTo>
                    <a:pt x="48412" y="167182"/>
                  </a:lnTo>
                  <a:lnTo>
                    <a:pt x="48412" y="165620"/>
                  </a:lnTo>
                  <a:lnTo>
                    <a:pt x="47574" y="163283"/>
                  </a:lnTo>
                  <a:lnTo>
                    <a:pt x="49250" y="161721"/>
                  </a:lnTo>
                  <a:lnTo>
                    <a:pt x="51739" y="160921"/>
                  </a:lnTo>
                  <a:lnTo>
                    <a:pt x="52578" y="160921"/>
                  </a:lnTo>
                  <a:lnTo>
                    <a:pt x="55892" y="163283"/>
                  </a:lnTo>
                  <a:lnTo>
                    <a:pt x="56743" y="167182"/>
                  </a:lnTo>
                  <a:lnTo>
                    <a:pt x="56743" y="167982"/>
                  </a:lnTo>
                  <a:lnTo>
                    <a:pt x="55105" y="171081"/>
                  </a:lnTo>
                  <a:lnTo>
                    <a:pt x="54267" y="171881"/>
                  </a:lnTo>
                  <a:lnTo>
                    <a:pt x="50888" y="172643"/>
                  </a:lnTo>
                  <a:lnTo>
                    <a:pt x="50888" y="173443"/>
                  </a:lnTo>
                  <a:lnTo>
                    <a:pt x="54267" y="174205"/>
                  </a:lnTo>
                  <a:lnTo>
                    <a:pt x="56743" y="175768"/>
                  </a:lnTo>
                  <a:lnTo>
                    <a:pt x="57581" y="176568"/>
                  </a:lnTo>
                  <a:lnTo>
                    <a:pt x="58420" y="180467"/>
                  </a:lnTo>
                  <a:lnTo>
                    <a:pt x="56743" y="185166"/>
                  </a:lnTo>
                  <a:lnTo>
                    <a:pt x="55892" y="185928"/>
                  </a:lnTo>
                  <a:lnTo>
                    <a:pt x="51739" y="187490"/>
                  </a:lnTo>
                  <a:lnTo>
                    <a:pt x="49250" y="186728"/>
                  </a:lnTo>
                  <a:lnTo>
                    <a:pt x="47574" y="185166"/>
                  </a:lnTo>
                  <a:lnTo>
                    <a:pt x="48412" y="183591"/>
                  </a:lnTo>
                  <a:lnTo>
                    <a:pt x="48412" y="181267"/>
                  </a:lnTo>
                  <a:lnTo>
                    <a:pt x="46723" y="180467"/>
                  </a:lnTo>
                  <a:lnTo>
                    <a:pt x="45097" y="181267"/>
                  </a:lnTo>
                  <a:lnTo>
                    <a:pt x="45097" y="183591"/>
                  </a:lnTo>
                  <a:lnTo>
                    <a:pt x="46723" y="186728"/>
                  </a:lnTo>
                  <a:lnTo>
                    <a:pt x="48412" y="187490"/>
                  </a:lnTo>
                  <a:lnTo>
                    <a:pt x="52578" y="188290"/>
                  </a:lnTo>
                  <a:lnTo>
                    <a:pt x="55892" y="187490"/>
                  </a:lnTo>
                  <a:lnTo>
                    <a:pt x="58420" y="185928"/>
                  </a:lnTo>
                  <a:lnTo>
                    <a:pt x="60109" y="183591"/>
                  </a:lnTo>
                  <a:lnTo>
                    <a:pt x="60909" y="180467"/>
                  </a:lnTo>
                  <a:lnTo>
                    <a:pt x="60909" y="17970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9" name="object 139"/>
            <p:cNvSpPr/>
            <p:nvPr/>
          </p:nvSpPr>
          <p:spPr>
            <a:xfrm>
              <a:off x="1661346" y="1666328"/>
              <a:ext cx="2745105" cy="3296285"/>
            </a:xfrm>
            <a:custGeom>
              <a:avLst/>
              <a:gdLst/>
              <a:ahLst/>
              <a:cxnLst/>
              <a:rect l="l" t="t" r="r" b="b"/>
              <a:pathLst>
                <a:path w="2745104" h="3296285">
                  <a:moveTo>
                    <a:pt x="2745036" y="2706979"/>
                  </a:moveTo>
                  <a:lnTo>
                    <a:pt x="2745036" y="3296046"/>
                  </a:lnTo>
                </a:path>
                <a:path w="2745104" h="3296285">
                  <a:moveTo>
                    <a:pt x="7531" y="3296046"/>
                  </a:moveTo>
                  <a:lnTo>
                    <a:pt x="2745036" y="3296046"/>
                  </a:lnTo>
                </a:path>
                <a:path w="2745104" h="3296285">
                  <a:moveTo>
                    <a:pt x="0" y="2331967"/>
                  </a:moveTo>
                  <a:lnTo>
                    <a:pt x="0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0" name="object 140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694747" y="3349839"/>
              <a:ext cx="65911" cy="68743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1994272" y="1855083"/>
              <a:ext cx="0" cy="2143760"/>
            </a:xfrm>
            <a:custGeom>
              <a:avLst/>
              <a:gdLst/>
              <a:ahLst/>
              <a:cxnLst/>
              <a:rect l="l" t="t" r="r" b="b"/>
              <a:pathLst>
                <a:path h="2143760">
                  <a:moveTo>
                    <a:pt x="0" y="2143212"/>
                  </a:moveTo>
                  <a:lnTo>
                    <a:pt x="0" y="0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2" name="object 142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026784" y="3349839"/>
              <a:ext cx="66753" cy="68743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455653" y="3481790"/>
              <a:ext cx="241987" cy="193902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2392268" y="3577975"/>
              <a:ext cx="363855" cy="420370"/>
            </a:xfrm>
            <a:custGeom>
              <a:avLst/>
              <a:gdLst/>
              <a:ahLst/>
              <a:cxnLst/>
              <a:rect l="l" t="t" r="r" b="b"/>
              <a:pathLst>
                <a:path w="363855" h="420370">
                  <a:moveTo>
                    <a:pt x="363753" y="0"/>
                  </a:moveTo>
                  <a:lnTo>
                    <a:pt x="363753" y="420320"/>
                  </a:lnTo>
                </a:path>
                <a:path w="363855" h="420370">
                  <a:moveTo>
                    <a:pt x="0" y="0"/>
                  </a:moveTo>
                  <a:lnTo>
                    <a:pt x="0" y="420320"/>
                  </a:lnTo>
                </a:path>
                <a:path w="363855" h="420370">
                  <a:moveTo>
                    <a:pt x="0" y="0"/>
                  </a:moveTo>
                  <a:lnTo>
                    <a:pt x="80927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5" name="object 14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2680099" y="3481790"/>
              <a:ext cx="439722" cy="193902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3119821" y="3577975"/>
              <a:ext cx="0" cy="420370"/>
            </a:xfrm>
            <a:custGeom>
              <a:avLst/>
              <a:gdLst/>
              <a:ahLst/>
              <a:cxnLst/>
              <a:rect l="l" t="t" r="r" b="b"/>
              <a:pathLst>
                <a:path h="420370">
                  <a:moveTo>
                    <a:pt x="0" y="0"/>
                  </a:moveTo>
                  <a:lnTo>
                    <a:pt x="0" y="420320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2489047" y="3677983"/>
              <a:ext cx="530225" cy="40640"/>
            </a:xfrm>
            <a:custGeom>
              <a:avLst/>
              <a:gdLst/>
              <a:ahLst/>
              <a:cxnLst/>
              <a:rect l="l" t="t" r="r" b="b"/>
              <a:pathLst>
                <a:path w="530225" h="40639">
                  <a:moveTo>
                    <a:pt x="15862" y="7797"/>
                  </a:moveTo>
                  <a:lnTo>
                    <a:pt x="14173" y="6223"/>
                  </a:lnTo>
                  <a:lnTo>
                    <a:pt x="10858" y="3898"/>
                  </a:lnTo>
                  <a:lnTo>
                    <a:pt x="10007" y="3898"/>
                  </a:lnTo>
                  <a:lnTo>
                    <a:pt x="11645" y="6223"/>
                  </a:lnTo>
                  <a:lnTo>
                    <a:pt x="13335" y="9359"/>
                  </a:lnTo>
                  <a:lnTo>
                    <a:pt x="15011" y="10160"/>
                  </a:lnTo>
                  <a:lnTo>
                    <a:pt x="15862" y="7797"/>
                  </a:lnTo>
                  <a:close/>
                </a:path>
                <a:path w="530225" h="40639">
                  <a:moveTo>
                    <a:pt x="18338" y="16408"/>
                  </a:moveTo>
                  <a:lnTo>
                    <a:pt x="15862" y="14846"/>
                  </a:lnTo>
                  <a:lnTo>
                    <a:pt x="15011" y="16408"/>
                  </a:lnTo>
                  <a:lnTo>
                    <a:pt x="15011" y="17183"/>
                  </a:lnTo>
                  <a:lnTo>
                    <a:pt x="15011" y="22644"/>
                  </a:lnTo>
                  <a:lnTo>
                    <a:pt x="15011" y="23444"/>
                  </a:lnTo>
                  <a:lnTo>
                    <a:pt x="15011" y="28892"/>
                  </a:lnTo>
                  <a:lnTo>
                    <a:pt x="6642" y="28892"/>
                  </a:lnTo>
                  <a:lnTo>
                    <a:pt x="6642" y="23444"/>
                  </a:lnTo>
                  <a:lnTo>
                    <a:pt x="15011" y="23444"/>
                  </a:lnTo>
                  <a:lnTo>
                    <a:pt x="15011" y="22644"/>
                  </a:lnTo>
                  <a:lnTo>
                    <a:pt x="6642" y="22644"/>
                  </a:lnTo>
                  <a:lnTo>
                    <a:pt x="6642" y="17183"/>
                  </a:lnTo>
                  <a:lnTo>
                    <a:pt x="15011" y="17183"/>
                  </a:lnTo>
                  <a:lnTo>
                    <a:pt x="15011" y="16408"/>
                  </a:lnTo>
                  <a:lnTo>
                    <a:pt x="6642" y="16408"/>
                  </a:lnTo>
                  <a:lnTo>
                    <a:pt x="5003" y="14846"/>
                  </a:lnTo>
                  <a:lnTo>
                    <a:pt x="5003" y="16408"/>
                  </a:lnTo>
                  <a:lnTo>
                    <a:pt x="5003" y="40614"/>
                  </a:lnTo>
                  <a:lnTo>
                    <a:pt x="6642" y="39052"/>
                  </a:lnTo>
                  <a:lnTo>
                    <a:pt x="6642" y="29667"/>
                  </a:lnTo>
                  <a:lnTo>
                    <a:pt x="15011" y="29667"/>
                  </a:lnTo>
                  <a:lnTo>
                    <a:pt x="15011" y="35153"/>
                  </a:lnTo>
                  <a:lnTo>
                    <a:pt x="14173" y="36715"/>
                  </a:lnTo>
                  <a:lnTo>
                    <a:pt x="10807" y="36715"/>
                  </a:lnTo>
                  <a:lnTo>
                    <a:pt x="10807" y="37490"/>
                  </a:lnTo>
                  <a:lnTo>
                    <a:pt x="12484" y="38290"/>
                  </a:lnTo>
                  <a:lnTo>
                    <a:pt x="14173" y="40614"/>
                  </a:lnTo>
                  <a:lnTo>
                    <a:pt x="15862" y="39052"/>
                  </a:lnTo>
                  <a:lnTo>
                    <a:pt x="17500" y="36715"/>
                  </a:lnTo>
                  <a:lnTo>
                    <a:pt x="17500" y="17183"/>
                  </a:lnTo>
                  <a:lnTo>
                    <a:pt x="18338" y="16408"/>
                  </a:lnTo>
                  <a:close/>
                </a:path>
                <a:path w="530225" h="40639">
                  <a:moveTo>
                    <a:pt x="26670" y="17183"/>
                  </a:moveTo>
                  <a:lnTo>
                    <a:pt x="23342" y="16383"/>
                  </a:lnTo>
                  <a:lnTo>
                    <a:pt x="23342" y="34353"/>
                  </a:lnTo>
                  <a:lnTo>
                    <a:pt x="25869" y="33591"/>
                  </a:lnTo>
                  <a:lnTo>
                    <a:pt x="25869" y="18745"/>
                  </a:lnTo>
                  <a:lnTo>
                    <a:pt x="26670" y="17183"/>
                  </a:lnTo>
                  <a:close/>
                </a:path>
                <a:path w="530225" h="40639">
                  <a:moveTo>
                    <a:pt x="35039" y="15621"/>
                  </a:moveTo>
                  <a:lnTo>
                    <a:pt x="30873" y="13284"/>
                  </a:lnTo>
                  <a:lnTo>
                    <a:pt x="30873" y="34353"/>
                  </a:lnTo>
                  <a:lnTo>
                    <a:pt x="30035" y="36715"/>
                  </a:lnTo>
                  <a:lnTo>
                    <a:pt x="28346" y="36715"/>
                  </a:lnTo>
                  <a:lnTo>
                    <a:pt x="23342" y="35928"/>
                  </a:lnTo>
                  <a:lnTo>
                    <a:pt x="23342" y="36715"/>
                  </a:lnTo>
                  <a:lnTo>
                    <a:pt x="27508" y="38290"/>
                  </a:lnTo>
                  <a:lnTo>
                    <a:pt x="29184" y="40614"/>
                  </a:lnTo>
                  <a:lnTo>
                    <a:pt x="29184" y="39852"/>
                  </a:lnTo>
                  <a:lnTo>
                    <a:pt x="32512" y="38290"/>
                  </a:lnTo>
                  <a:lnTo>
                    <a:pt x="33350" y="35153"/>
                  </a:lnTo>
                  <a:lnTo>
                    <a:pt x="33350" y="17183"/>
                  </a:lnTo>
                  <a:lnTo>
                    <a:pt x="35039" y="15621"/>
                  </a:lnTo>
                  <a:close/>
                </a:path>
                <a:path w="530225" h="40639">
                  <a:moveTo>
                    <a:pt x="39204" y="12484"/>
                  </a:moveTo>
                  <a:lnTo>
                    <a:pt x="35039" y="8585"/>
                  </a:lnTo>
                  <a:lnTo>
                    <a:pt x="32512" y="10922"/>
                  </a:lnTo>
                  <a:lnTo>
                    <a:pt x="23342" y="10922"/>
                  </a:lnTo>
                  <a:lnTo>
                    <a:pt x="24180" y="10160"/>
                  </a:lnTo>
                  <a:lnTo>
                    <a:pt x="26670" y="7797"/>
                  </a:lnTo>
                  <a:lnTo>
                    <a:pt x="29184" y="5461"/>
                  </a:lnTo>
                  <a:lnTo>
                    <a:pt x="25869" y="3898"/>
                  </a:lnTo>
                  <a:lnTo>
                    <a:pt x="24180" y="7023"/>
                  </a:lnTo>
                  <a:lnTo>
                    <a:pt x="24180" y="7797"/>
                  </a:lnTo>
                  <a:lnTo>
                    <a:pt x="21653" y="10922"/>
                  </a:lnTo>
                  <a:lnTo>
                    <a:pt x="0" y="10922"/>
                  </a:lnTo>
                  <a:lnTo>
                    <a:pt x="1638" y="12484"/>
                  </a:lnTo>
                  <a:lnTo>
                    <a:pt x="39204" y="12484"/>
                  </a:lnTo>
                  <a:close/>
                </a:path>
                <a:path w="530225" h="40639">
                  <a:moveTo>
                    <a:pt x="58381" y="18745"/>
                  </a:moveTo>
                  <a:lnTo>
                    <a:pt x="52552" y="21069"/>
                  </a:lnTo>
                  <a:lnTo>
                    <a:pt x="52552" y="14058"/>
                  </a:lnTo>
                  <a:lnTo>
                    <a:pt x="50050" y="14058"/>
                  </a:lnTo>
                  <a:lnTo>
                    <a:pt x="50050" y="21869"/>
                  </a:lnTo>
                  <a:lnTo>
                    <a:pt x="46685" y="23444"/>
                  </a:lnTo>
                  <a:lnTo>
                    <a:pt x="42519" y="24206"/>
                  </a:lnTo>
                  <a:lnTo>
                    <a:pt x="45046" y="27330"/>
                  </a:lnTo>
                  <a:lnTo>
                    <a:pt x="45885" y="25768"/>
                  </a:lnTo>
                  <a:lnTo>
                    <a:pt x="50050" y="23444"/>
                  </a:lnTo>
                  <a:lnTo>
                    <a:pt x="50050" y="35153"/>
                  </a:lnTo>
                  <a:lnTo>
                    <a:pt x="49212" y="36715"/>
                  </a:lnTo>
                  <a:lnTo>
                    <a:pt x="48374" y="36715"/>
                  </a:lnTo>
                  <a:lnTo>
                    <a:pt x="44208" y="35928"/>
                  </a:lnTo>
                  <a:lnTo>
                    <a:pt x="44208" y="36715"/>
                  </a:lnTo>
                  <a:lnTo>
                    <a:pt x="47523" y="38290"/>
                  </a:lnTo>
                  <a:lnTo>
                    <a:pt x="49212" y="40614"/>
                  </a:lnTo>
                  <a:lnTo>
                    <a:pt x="51689" y="39052"/>
                  </a:lnTo>
                  <a:lnTo>
                    <a:pt x="52527" y="35928"/>
                  </a:lnTo>
                  <a:lnTo>
                    <a:pt x="52527" y="22644"/>
                  </a:lnTo>
                  <a:lnTo>
                    <a:pt x="58381" y="19507"/>
                  </a:lnTo>
                  <a:lnTo>
                    <a:pt x="58381" y="18745"/>
                  </a:lnTo>
                  <a:close/>
                </a:path>
                <a:path w="530225" h="40639">
                  <a:moveTo>
                    <a:pt x="59220" y="14046"/>
                  </a:moveTo>
                  <a:lnTo>
                    <a:pt x="56692" y="10922"/>
                  </a:lnTo>
                  <a:lnTo>
                    <a:pt x="55054" y="12484"/>
                  </a:lnTo>
                  <a:lnTo>
                    <a:pt x="52527" y="12484"/>
                  </a:lnTo>
                  <a:lnTo>
                    <a:pt x="52527" y="6223"/>
                  </a:lnTo>
                  <a:lnTo>
                    <a:pt x="54216" y="5461"/>
                  </a:lnTo>
                  <a:lnTo>
                    <a:pt x="50050" y="3898"/>
                  </a:lnTo>
                  <a:lnTo>
                    <a:pt x="50050" y="12484"/>
                  </a:lnTo>
                  <a:lnTo>
                    <a:pt x="42519" y="12484"/>
                  </a:lnTo>
                  <a:lnTo>
                    <a:pt x="44208" y="14046"/>
                  </a:lnTo>
                  <a:lnTo>
                    <a:pt x="59220" y="14046"/>
                  </a:lnTo>
                  <a:close/>
                </a:path>
                <a:path w="530225" h="40639">
                  <a:moveTo>
                    <a:pt x="79248" y="23444"/>
                  </a:moveTo>
                  <a:lnTo>
                    <a:pt x="76758" y="21869"/>
                  </a:lnTo>
                  <a:lnTo>
                    <a:pt x="75920" y="22656"/>
                  </a:lnTo>
                  <a:lnTo>
                    <a:pt x="75920" y="24206"/>
                  </a:lnTo>
                  <a:lnTo>
                    <a:pt x="75920" y="35153"/>
                  </a:lnTo>
                  <a:lnTo>
                    <a:pt x="63385" y="35153"/>
                  </a:lnTo>
                  <a:lnTo>
                    <a:pt x="63385" y="24206"/>
                  </a:lnTo>
                  <a:lnTo>
                    <a:pt x="75920" y="24206"/>
                  </a:lnTo>
                  <a:lnTo>
                    <a:pt x="75920" y="22656"/>
                  </a:lnTo>
                  <a:lnTo>
                    <a:pt x="75082" y="23444"/>
                  </a:lnTo>
                  <a:lnTo>
                    <a:pt x="63385" y="23444"/>
                  </a:lnTo>
                  <a:lnTo>
                    <a:pt x="60909" y="21869"/>
                  </a:lnTo>
                  <a:lnTo>
                    <a:pt x="60909" y="39852"/>
                  </a:lnTo>
                  <a:lnTo>
                    <a:pt x="63385" y="39052"/>
                  </a:lnTo>
                  <a:lnTo>
                    <a:pt x="63385" y="35928"/>
                  </a:lnTo>
                  <a:lnTo>
                    <a:pt x="75920" y="35928"/>
                  </a:lnTo>
                  <a:lnTo>
                    <a:pt x="75920" y="39852"/>
                  </a:lnTo>
                  <a:lnTo>
                    <a:pt x="78397" y="39052"/>
                  </a:lnTo>
                  <a:lnTo>
                    <a:pt x="78397" y="36715"/>
                  </a:lnTo>
                  <a:lnTo>
                    <a:pt x="77558" y="34353"/>
                  </a:lnTo>
                  <a:lnTo>
                    <a:pt x="77558" y="25006"/>
                  </a:lnTo>
                  <a:lnTo>
                    <a:pt x="79248" y="23444"/>
                  </a:lnTo>
                  <a:close/>
                </a:path>
                <a:path w="530225" h="40639">
                  <a:moveTo>
                    <a:pt x="80924" y="18745"/>
                  </a:moveTo>
                  <a:lnTo>
                    <a:pt x="80086" y="15621"/>
                  </a:lnTo>
                  <a:lnTo>
                    <a:pt x="77558" y="13284"/>
                  </a:lnTo>
                  <a:lnTo>
                    <a:pt x="73393" y="10922"/>
                  </a:lnTo>
                  <a:lnTo>
                    <a:pt x="75082" y="13284"/>
                  </a:lnTo>
                  <a:lnTo>
                    <a:pt x="77558" y="17183"/>
                  </a:lnTo>
                  <a:lnTo>
                    <a:pt x="60909" y="17183"/>
                  </a:lnTo>
                  <a:lnTo>
                    <a:pt x="61747" y="16408"/>
                  </a:lnTo>
                  <a:lnTo>
                    <a:pt x="64223" y="14046"/>
                  </a:lnTo>
                  <a:lnTo>
                    <a:pt x="69227" y="7797"/>
                  </a:lnTo>
                  <a:lnTo>
                    <a:pt x="71755" y="6223"/>
                  </a:lnTo>
                  <a:lnTo>
                    <a:pt x="67551" y="3898"/>
                  </a:lnTo>
                  <a:lnTo>
                    <a:pt x="58381" y="17183"/>
                  </a:lnTo>
                  <a:lnTo>
                    <a:pt x="60058" y="20307"/>
                  </a:lnTo>
                  <a:lnTo>
                    <a:pt x="64223" y="19507"/>
                  </a:lnTo>
                  <a:lnTo>
                    <a:pt x="65074" y="18745"/>
                  </a:lnTo>
                  <a:lnTo>
                    <a:pt x="68389" y="18745"/>
                  </a:lnTo>
                  <a:lnTo>
                    <a:pt x="72555" y="17945"/>
                  </a:lnTo>
                  <a:lnTo>
                    <a:pt x="77558" y="17945"/>
                  </a:lnTo>
                  <a:lnTo>
                    <a:pt x="78397" y="20307"/>
                  </a:lnTo>
                  <a:lnTo>
                    <a:pt x="80086" y="20307"/>
                  </a:lnTo>
                  <a:lnTo>
                    <a:pt x="80924" y="18745"/>
                  </a:lnTo>
                  <a:close/>
                </a:path>
                <a:path w="530225" h="40639">
                  <a:moveTo>
                    <a:pt x="125133" y="37490"/>
                  </a:moveTo>
                  <a:lnTo>
                    <a:pt x="123444" y="35153"/>
                  </a:lnTo>
                  <a:lnTo>
                    <a:pt x="123444" y="33591"/>
                  </a:lnTo>
                  <a:lnTo>
                    <a:pt x="122656" y="29667"/>
                  </a:lnTo>
                  <a:lnTo>
                    <a:pt x="121818" y="29667"/>
                  </a:lnTo>
                  <a:lnTo>
                    <a:pt x="121818" y="35928"/>
                  </a:lnTo>
                  <a:lnTo>
                    <a:pt x="120129" y="37490"/>
                  </a:lnTo>
                  <a:lnTo>
                    <a:pt x="108432" y="37490"/>
                  </a:lnTo>
                  <a:lnTo>
                    <a:pt x="105956" y="35928"/>
                  </a:lnTo>
                  <a:lnTo>
                    <a:pt x="105956" y="28892"/>
                  </a:lnTo>
                  <a:lnTo>
                    <a:pt x="116801" y="28892"/>
                  </a:lnTo>
                  <a:lnTo>
                    <a:pt x="116801" y="30467"/>
                  </a:lnTo>
                  <a:lnTo>
                    <a:pt x="119291" y="29667"/>
                  </a:lnTo>
                  <a:lnTo>
                    <a:pt x="119291" y="28892"/>
                  </a:lnTo>
                  <a:lnTo>
                    <a:pt x="119291" y="14046"/>
                  </a:lnTo>
                  <a:lnTo>
                    <a:pt x="120967" y="12484"/>
                  </a:lnTo>
                  <a:lnTo>
                    <a:pt x="118440" y="10160"/>
                  </a:lnTo>
                  <a:lnTo>
                    <a:pt x="116801" y="11722"/>
                  </a:lnTo>
                  <a:lnTo>
                    <a:pt x="116801" y="12484"/>
                  </a:lnTo>
                  <a:lnTo>
                    <a:pt x="116801" y="19507"/>
                  </a:lnTo>
                  <a:lnTo>
                    <a:pt x="116801" y="20307"/>
                  </a:lnTo>
                  <a:lnTo>
                    <a:pt x="116801" y="28130"/>
                  </a:lnTo>
                  <a:lnTo>
                    <a:pt x="105930" y="28130"/>
                  </a:lnTo>
                  <a:lnTo>
                    <a:pt x="105930" y="20320"/>
                  </a:lnTo>
                  <a:lnTo>
                    <a:pt x="103428" y="20320"/>
                  </a:lnTo>
                  <a:lnTo>
                    <a:pt x="103428" y="28130"/>
                  </a:lnTo>
                  <a:lnTo>
                    <a:pt x="93421" y="28130"/>
                  </a:lnTo>
                  <a:lnTo>
                    <a:pt x="93421" y="20307"/>
                  </a:lnTo>
                  <a:lnTo>
                    <a:pt x="116801" y="20307"/>
                  </a:lnTo>
                  <a:lnTo>
                    <a:pt x="116801" y="19507"/>
                  </a:lnTo>
                  <a:lnTo>
                    <a:pt x="105930" y="19507"/>
                  </a:lnTo>
                  <a:lnTo>
                    <a:pt x="105930" y="12484"/>
                  </a:lnTo>
                  <a:lnTo>
                    <a:pt x="116801" y="12484"/>
                  </a:lnTo>
                  <a:lnTo>
                    <a:pt x="116801" y="11722"/>
                  </a:lnTo>
                  <a:lnTo>
                    <a:pt x="105956" y="11722"/>
                  </a:lnTo>
                  <a:lnTo>
                    <a:pt x="105956" y="6223"/>
                  </a:lnTo>
                  <a:lnTo>
                    <a:pt x="107594" y="5461"/>
                  </a:lnTo>
                  <a:lnTo>
                    <a:pt x="103428" y="3898"/>
                  </a:lnTo>
                  <a:lnTo>
                    <a:pt x="103428" y="11722"/>
                  </a:lnTo>
                  <a:lnTo>
                    <a:pt x="103428" y="12484"/>
                  </a:lnTo>
                  <a:lnTo>
                    <a:pt x="103428" y="19507"/>
                  </a:lnTo>
                  <a:lnTo>
                    <a:pt x="93421" y="19507"/>
                  </a:lnTo>
                  <a:lnTo>
                    <a:pt x="93421" y="12484"/>
                  </a:lnTo>
                  <a:lnTo>
                    <a:pt x="103428" y="12484"/>
                  </a:lnTo>
                  <a:lnTo>
                    <a:pt x="103428" y="11722"/>
                  </a:lnTo>
                  <a:lnTo>
                    <a:pt x="93421" y="11722"/>
                  </a:lnTo>
                  <a:lnTo>
                    <a:pt x="90932" y="10160"/>
                  </a:lnTo>
                  <a:lnTo>
                    <a:pt x="90932" y="28892"/>
                  </a:lnTo>
                  <a:lnTo>
                    <a:pt x="90932" y="32029"/>
                  </a:lnTo>
                  <a:lnTo>
                    <a:pt x="93421" y="31229"/>
                  </a:lnTo>
                  <a:lnTo>
                    <a:pt x="93421" y="28892"/>
                  </a:lnTo>
                  <a:lnTo>
                    <a:pt x="103428" y="28892"/>
                  </a:lnTo>
                  <a:lnTo>
                    <a:pt x="103428" y="36715"/>
                  </a:lnTo>
                  <a:lnTo>
                    <a:pt x="104267" y="38290"/>
                  </a:lnTo>
                  <a:lnTo>
                    <a:pt x="107594" y="39852"/>
                  </a:lnTo>
                  <a:lnTo>
                    <a:pt x="120967" y="39852"/>
                  </a:lnTo>
                  <a:lnTo>
                    <a:pt x="123444" y="39052"/>
                  </a:lnTo>
                  <a:lnTo>
                    <a:pt x="125133" y="37490"/>
                  </a:lnTo>
                  <a:close/>
                </a:path>
                <a:path w="530225" h="40639">
                  <a:moveTo>
                    <a:pt x="146837" y="14846"/>
                  </a:moveTo>
                  <a:lnTo>
                    <a:pt x="143471" y="11722"/>
                  </a:lnTo>
                  <a:lnTo>
                    <a:pt x="141833" y="13284"/>
                  </a:lnTo>
                  <a:lnTo>
                    <a:pt x="139306" y="13284"/>
                  </a:lnTo>
                  <a:lnTo>
                    <a:pt x="139306" y="5461"/>
                  </a:lnTo>
                  <a:lnTo>
                    <a:pt x="140144" y="4660"/>
                  </a:lnTo>
                  <a:lnTo>
                    <a:pt x="136829" y="3136"/>
                  </a:lnTo>
                  <a:lnTo>
                    <a:pt x="136829" y="13284"/>
                  </a:lnTo>
                  <a:lnTo>
                    <a:pt x="130136" y="13284"/>
                  </a:lnTo>
                  <a:lnTo>
                    <a:pt x="130975" y="14846"/>
                  </a:lnTo>
                  <a:lnTo>
                    <a:pt x="136829" y="14846"/>
                  </a:lnTo>
                  <a:lnTo>
                    <a:pt x="135991" y="17183"/>
                  </a:lnTo>
                  <a:lnTo>
                    <a:pt x="135140" y="21069"/>
                  </a:lnTo>
                  <a:lnTo>
                    <a:pt x="133464" y="24206"/>
                  </a:lnTo>
                  <a:lnTo>
                    <a:pt x="132664" y="27330"/>
                  </a:lnTo>
                  <a:lnTo>
                    <a:pt x="130975" y="30467"/>
                  </a:lnTo>
                  <a:lnTo>
                    <a:pt x="129298" y="32791"/>
                  </a:lnTo>
                  <a:lnTo>
                    <a:pt x="129298" y="33591"/>
                  </a:lnTo>
                  <a:lnTo>
                    <a:pt x="131826" y="30467"/>
                  </a:lnTo>
                  <a:lnTo>
                    <a:pt x="133464" y="28130"/>
                  </a:lnTo>
                  <a:lnTo>
                    <a:pt x="135991" y="25006"/>
                  </a:lnTo>
                  <a:lnTo>
                    <a:pt x="136829" y="21869"/>
                  </a:lnTo>
                  <a:lnTo>
                    <a:pt x="136829" y="40614"/>
                  </a:lnTo>
                  <a:lnTo>
                    <a:pt x="139306" y="39852"/>
                  </a:lnTo>
                  <a:lnTo>
                    <a:pt x="139306" y="19507"/>
                  </a:lnTo>
                  <a:lnTo>
                    <a:pt x="141833" y="21069"/>
                  </a:lnTo>
                  <a:lnTo>
                    <a:pt x="143471" y="24206"/>
                  </a:lnTo>
                  <a:lnTo>
                    <a:pt x="145999" y="24206"/>
                  </a:lnTo>
                  <a:lnTo>
                    <a:pt x="145161" y="21069"/>
                  </a:lnTo>
                  <a:lnTo>
                    <a:pt x="143471" y="20307"/>
                  </a:lnTo>
                  <a:lnTo>
                    <a:pt x="139306" y="18745"/>
                  </a:lnTo>
                  <a:lnTo>
                    <a:pt x="139306" y="14846"/>
                  </a:lnTo>
                  <a:lnTo>
                    <a:pt x="146837" y="14846"/>
                  </a:lnTo>
                  <a:close/>
                </a:path>
                <a:path w="530225" h="40639">
                  <a:moveTo>
                    <a:pt x="169341" y="35928"/>
                  </a:moveTo>
                  <a:lnTo>
                    <a:pt x="167703" y="34353"/>
                  </a:lnTo>
                  <a:lnTo>
                    <a:pt x="167703" y="29667"/>
                  </a:lnTo>
                  <a:lnTo>
                    <a:pt x="166865" y="29667"/>
                  </a:lnTo>
                  <a:lnTo>
                    <a:pt x="166014" y="32791"/>
                  </a:lnTo>
                  <a:lnTo>
                    <a:pt x="166014" y="35153"/>
                  </a:lnTo>
                  <a:lnTo>
                    <a:pt x="165176" y="36715"/>
                  </a:lnTo>
                  <a:lnTo>
                    <a:pt x="162699" y="36715"/>
                  </a:lnTo>
                  <a:lnTo>
                    <a:pt x="161010" y="35153"/>
                  </a:lnTo>
                  <a:lnTo>
                    <a:pt x="161010" y="9359"/>
                  </a:lnTo>
                  <a:lnTo>
                    <a:pt x="162699" y="8585"/>
                  </a:lnTo>
                  <a:lnTo>
                    <a:pt x="160172" y="6223"/>
                  </a:lnTo>
                  <a:lnTo>
                    <a:pt x="158483" y="7797"/>
                  </a:lnTo>
                  <a:lnTo>
                    <a:pt x="151003" y="7797"/>
                  </a:lnTo>
                  <a:lnTo>
                    <a:pt x="148475" y="6223"/>
                  </a:lnTo>
                  <a:lnTo>
                    <a:pt x="148475" y="7797"/>
                  </a:lnTo>
                  <a:lnTo>
                    <a:pt x="148475" y="25006"/>
                  </a:lnTo>
                  <a:lnTo>
                    <a:pt x="147675" y="28892"/>
                  </a:lnTo>
                  <a:lnTo>
                    <a:pt x="146837" y="32029"/>
                  </a:lnTo>
                  <a:lnTo>
                    <a:pt x="145161" y="35153"/>
                  </a:lnTo>
                  <a:lnTo>
                    <a:pt x="143471" y="37490"/>
                  </a:lnTo>
                  <a:lnTo>
                    <a:pt x="140995" y="39852"/>
                  </a:lnTo>
                  <a:lnTo>
                    <a:pt x="140995" y="40614"/>
                  </a:lnTo>
                  <a:lnTo>
                    <a:pt x="146837" y="35153"/>
                  </a:lnTo>
                  <a:lnTo>
                    <a:pt x="148475" y="32029"/>
                  </a:lnTo>
                  <a:lnTo>
                    <a:pt x="149313" y="29667"/>
                  </a:lnTo>
                  <a:lnTo>
                    <a:pt x="150164" y="25768"/>
                  </a:lnTo>
                  <a:lnTo>
                    <a:pt x="151003" y="22644"/>
                  </a:lnTo>
                  <a:lnTo>
                    <a:pt x="151003" y="8585"/>
                  </a:lnTo>
                  <a:lnTo>
                    <a:pt x="158483" y="8585"/>
                  </a:lnTo>
                  <a:lnTo>
                    <a:pt x="158483" y="37490"/>
                  </a:lnTo>
                  <a:lnTo>
                    <a:pt x="161861" y="38290"/>
                  </a:lnTo>
                  <a:lnTo>
                    <a:pt x="167703" y="38290"/>
                  </a:lnTo>
                  <a:lnTo>
                    <a:pt x="169341" y="35928"/>
                  </a:lnTo>
                  <a:close/>
                </a:path>
                <a:path w="530225" h="40639">
                  <a:moveTo>
                    <a:pt x="376288" y="13284"/>
                  </a:moveTo>
                  <a:lnTo>
                    <a:pt x="372922" y="10160"/>
                  </a:lnTo>
                  <a:lnTo>
                    <a:pt x="371284" y="12484"/>
                  </a:lnTo>
                  <a:lnTo>
                    <a:pt x="360426" y="12484"/>
                  </a:lnTo>
                  <a:lnTo>
                    <a:pt x="362115" y="14046"/>
                  </a:lnTo>
                  <a:lnTo>
                    <a:pt x="366280" y="13284"/>
                  </a:lnTo>
                  <a:lnTo>
                    <a:pt x="371284" y="13284"/>
                  </a:lnTo>
                  <a:lnTo>
                    <a:pt x="369595" y="19507"/>
                  </a:lnTo>
                  <a:lnTo>
                    <a:pt x="364591" y="28892"/>
                  </a:lnTo>
                  <a:lnTo>
                    <a:pt x="359587" y="33591"/>
                  </a:lnTo>
                  <a:lnTo>
                    <a:pt x="360426" y="34353"/>
                  </a:lnTo>
                  <a:lnTo>
                    <a:pt x="361276" y="33591"/>
                  </a:lnTo>
                  <a:lnTo>
                    <a:pt x="363753" y="32029"/>
                  </a:lnTo>
                  <a:lnTo>
                    <a:pt x="366280" y="29667"/>
                  </a:lnTo>
                  <a:lnTo>
                    <a:pt x="367919" y="27330"/>
                  </a:lnTo>
                  <a:lnTo>
                    <a:pt x="371284" y="21069"/>
                  </a:lnTo>
                  <a:lnTo>
                    <a:pt x="372922" y="17183"/>
                  </a:lnTo>
                  <a:lnTo>
                    <a:pt x="374611" y="14046"/>
                  </a:lnTo>
                  <a:lnTo>
                    <a:pt x="376288" y="13284"/>
                  </a:lnTo>
                  <a:close/>
                </a:path>
                <a:path w="530225" h="40639">
                  <a:moveTo>
                    <a:pt x="398792" y="30467"/>
                  </a:moveTo>
                  <a:lnTo>
                    <a:pt x="383768" y="16408"/>
                  </a:lnTo>
                  <a:lnTo>
                    <a:pt x="385457" y="15621"/>
                  </a:lnTo>
                  <a:lnTo>
                    <a:pt x="388785" y="13284"/>
                  </a:lnTo>
                  <a:lnTo>
                    <a:pt x="391299" y="11722"/>
                  </a:lnTo>
                  <a:lnTo>
                    <a:pt x="392938" y="10922"/>
                  </a:lnTo>
                  <a:lnTo>
                    <a:pt x="395465" y="9359"/>
                  </a:lnTo>
                  <a:lnTo>
                    <a:pt x="392938" y="7023"/>
                  </a:lnTo>
                  <a:lnTo>
                    <a:pt x="392150" y="7797"/>
                  </a:lnTo>
                  <a:lnTo>
                    <a:pt x="387146" y="12484"/>
                  </a:lnTo>
                  <a:lnTo>
                    <a:pt x="383768" y="15621"/>
                  </a:lnTo>
                  <a:lnTo>
                    <a:pt x="382143" y="12484"/>
                  </a:lnTo>
                  <a:lnTo>
                    <a:pt x="381292" y="9359"/>
                  </a:lnTo>
                  <a:lnTo>
                    <a:pt x="380453" y="7023"/>
                  </a:lnTo>
                  <a:lnTo>
                    <a:pt x="380453" y="3136"/>
                  </a:lnTo>
                  <a:lnTo>
                    <a:pt x="382143" y="1562"/>
                  </a:lnTo>
                  <a:lnTo>
                    <a:pt x="377926" y="0"/>
                  </a:lnTo>
                  <a:lnTo>
                    <a:pt x="377926" y="31229"/>
                  </a:lnTo>
                  <a:lnTo>
                    <a:pt x="376288" y="33591"/>
                  </a:lnTo>
                  <a:lnTo>
                    <a:pt x="375450" y="33591"/>
                  </a:lnTo>
                  <a:lnTo>
                    <a:pt x="371284" y="32791"/>
                  </a:lnTo>
                  <a:lnTo>
                    <a:pt x="371284" y="33591"/>
                  </a:lnTo>
                  <a:lnTo>
                    <a:pt x="375450" y="35153"/>
                  </a:lnTo>
                  <a:lnTo>
                    <a:pt x="376288" y="37490"/>
                  </a:lnTo>
                  <a:lnTo>
                    <a:pt x="377126" y="37490"/>
                  </a:lnTo>
                  <a:lnTo>
                    <a:pt x="379615" y="35153"/>
                  </a:lnTo>
                  <a:lnTo>
                    <a:pt x="380453" y="32029"/>
                  </a:lnTo>
                  <a:lnTo>
                    <a:pt x="380453" y="10160"/>
                  </a:lnTo>
                  <a:lnTo>
                    <a:pt x="381292" y="14046"/>
                  </a:lnTo>
                  <a:lnTo>
                    <a:pt x="382930" y="17945"/>
                  </a:lnTo>
                  <a:lnTo>
                    <a:pt x="386295" y="24206"/>
                  </a:lnTo>
                  <a:lnTo>
                    <a:pt x="387934" y="26568"/>
                  </a:lnTo>
                  <a:lnTo>
                    <a:pt x="395465" y="33591"/>
                  </a:lnTo>
                  <a:lnTo>
                    <a:pt x="395465" y="32791"/>
                  </a:lnTo>
                  <a:lnTo>
                    <a:pt x="398792" y="31229"/>
                  </a:lnTo>
                  <a:lnTo>
                    <a:pt x="398792" y="30467"/>
                  </a:lnTo>
                  <a:close/>
                </a:path>
                <a:path w="530225" h="40639">
                  <a:moveTo>
                    <a:pt x="416331" y="14046"/>
                  </a:moveTo>
                  <a:lnTo>
                    <a:pt x="415493" y="10922"/>
                  </a:lnTo>
                  <a:lnTo>
                    <a:pt x="413804" y="9359"/>
                  </a:lnTo>
                  <a:lnTo>
                    <a:pt x="409638" y="6223"/>
                  </a:lnTo>
                  <a:lnTo>
                    <a:pt x="409638" y="7797"/>
                  </a:lnTo>
                  <a:lnTo>
                    <a:pt x="412165" y="10922"/>
                  </a:lnTo>
                  <a:lnTo>
                    <a:pt x="413016" y="13284"/>
                  </a:lnTo>
                  <a:lnTo>
                    <a:pt x="415493" y="15621"/>
                  </a:lnTo>
                  <a:lnTo>
                    <a:pt x="416331" y="14046"/>
                  </a:lnTo>
                  <a:close/>
                </a:path>
                <a:path w="530225" h="40639">
                  <a:moveTo>
                    <a:pt x="437197" y="8585"/>
                  </a:moveTo>
                  <a:lnTo>
                    <a:pt x="433031" y="5461"/>
                  </a:lnTo>
                  <a:lnTo>
                    <a:pt x="433031" y="7023"/>
                  </a:lnTo>
                  <a:lnTo>
                    <a:pt x="429666" y="13284"/>
                  </a:lnTo>
                  <a:lnTo>
                    <a:pt x="427189" y="16408"/>
                  </a:lnTo>
                  <a:lnTo>
                    <a:pt x="428028" y="16408"/>
                  </a:lnTo>
                  <a:lnTo>
                    <a:pt x="430504" y="14046"/>
                  </a:lnTo>
                  <a:lnTo>
                    <a:pt x="433031" y="10922"/>
                  </a:lnTo>
                  <a:lnTo>
                    <a:pt x="434670" y="9359"/>
                  </a:lnTo>
                  <a:lnTo>
                    <a:pt x="437197" y="8585"/>
                  </a:lnTo>
                  <a:close/>
                </a:path>
                <a:path w="530225" h="40639">
                  <a:moveTo>
                    <a:pt x="442201" y="18745"/>
                  </a:moveTo>
                  <a:lnTo>
                    <a:pt x="438835" y="14846"/>
                  </a:lnTo>
                  <a:lnTo>
                    <a:pt x="436359" y="17183"/>
                  </a:lnTo>
                  <a:lnTo>
                    <a:pt x="423837" y="17183"/>
                  </a:lnTo>
                  <a:lnTo>
                    <a:pt x="423837" y="3898"/>
                  </a:lnTo>
                  <a:lnTo>
                    <a:pt x="439674" y="3898"/>
                  </a:lnTo>
                  <a:lnTo>
                    <a:pt x="436359" y="762"/>
                  </a:lnTo>
                  <a:lnTo>
                    <a:pt x="433832" y="3136"/>
                  </a:lnTo>
                  <a:lnTo>
                    <a:pt x="406323" y="3136"/>
                  </a:lnTo>
                  <a:lnTo>
                    <a:pt x="407962" y="4660"/>
                  </a:lnTo>
                  <a:lnTo>
                    <a:pt x="412165" y="3898"/>
                  </a:lnTo>
                  <a:lnTo>
                    <a:pt x="421335" y="3898"/>
                  </a:lnTo>
                  <a:lnTo>
                    <a:pt x="421335" y="17183"/>
                  </a:lnTo>
                  <a:lnTo>
                    <a:pt x="402958" y="17183"/>
                  </a:lnTo>
                  <a:lnTo>
                    <a:pt x="403796" y="18745"/>
                  </a:lnTo>
                  <a:lnTo>
                    <a:pt x="421335" y="18745"/>
                  </a:lnTo>
                  <a:lnTo>
                    <a:pt x="421335" y="36715"/>
                  </a:lnTo>
                  <a:lnTo>
                    <a:pt x="423811" y="35153"/>
                  </a:lnTo>
                  <a:lnTo>
                    <a:pt x="423811" y="18745"/>
                  </a:lnTo>
                  <a:lnTo>
                    <a:pt x="442201" y="18745"/>
                  </a:lnTo>
                  <a:close/>
                </a:path>
                <a:path w="530225" h="40639">
                  <a:moveTo>
                    <a:pt x="485571" y="33591"/>
                  </a:moveTo>
                  <a:lnTo>
                    <a:pt x="483933" y="31229"/>
                  </a:lnTo>
                  <a:lnTo>
                    <a:pt x="483082" y="30467"/>
                  </a:lnTo>
                  <a:lnTo>
                    <a:pt x="483082" y="26568"/>
                  </a:lnTo>
                  <a:lnTo>
                    <a:pt x="482244" y="26568"/>
                  </a:lnTo>
                  <a:lnTo>
                    <a:pt x="482244" y="29667"/>
                  </a:lnTo>
                  <a:lnTo>
                    <a:pt x="481406" y="32029"/>
                  </a:lnTo>
                  <a:lnTo>
                    <a:pt x="479717" y="34353"/>
                  </a:lnTo>
                  <a:lnTo>
                    <a:pt x="468071" y="34353"/>
                  </a:lnTo>
                  <a:lnTo>
                    <a:pt x="466382" y="32029"/>
                  </a:lnTo>
                  <a:lnTo>
                    <a:pt x="466382" y="25006"/>
                  </a:lnTo>
                  <a:lnTo>
                    <a:pt x="476402" y="25006"/>
                  </a:lnTo>
                  <a:lnTo>
                    <a:pt x="476402" y="27330"/>
                  </a:lnTo>
                  <a:lnTo>
                    <a:pt x="479717" y="25768"/>
                  </a:lnTo>
                  <a:lnTo>
                    <a:pt x="478917" y="25006"/>
                  </a:lnTo>
                  <a:lnTo>
                    <a:pt x="478917" y="10160"/>
                  </a:lnTo>
                  <a:lnTo>
                    <a:pt x="480555" y="9359"/>
                  </a:lnTo>
                  <a:lnTo>
                    <a:pt x="478078" y="7023"/>
                  </a:lnTo>
                  <a:lnTo>
                    <a:pt x="476402" y="8585"/>
                  </a:lnTo>
                  <a:lnTo>
                    <a:pt x="476402" y="9359"/>
                  </a:lnTo>
                  <a:lnTo>
                    <a:pt x="476402" y="16408"/>
                  </a:lnTo>
                  <a:lnTo>
                    <a:pt x="476402" y="17183"/>
                  </a:lnTo>
                  <a:lnTo>
                    <a:pt x="476402" y="24206"/>
                  </a:lnTo>
                  <a:lnTo>
                    <a:pt x="466407" y="24206"/>
                  </a:lnTo>
                  <a:lnTo>
                    <a:pt x="466407" y="17183"/>
                  </a:lnTo>
                  <a:lnTo>
                    <a:pt x="476402" y="17183"/>
                  </a:lnTo>
                  <a:lnTo>
                    <a:pt x="476402" y="16408"/>
                  </a:lnTo>
                  <a:lnTo>
                    <a:pt x="466407" y="16408"/>
                  </a:lnTo>
                  <a:lnTo>
                    <a:pt x="466407" y="9385"/>
                  </a:lnTo>
                  <a:lnTo>
                    <a:pt x="463905" y="9385"/>
                  </a:lnTo>
                  <a:lnTo>
                    <a:pt x="463905" y="16408"/>
                  </a:lnTo>
                  <a:lnTo>
                    <a:pt x="463905" y="17183"/>
                  </a:lnTo>
                  <a:lnTo>
                    <a:pt x="463905" y="24206"/>
                  </a:lnTo>
                  <a:lnTo>
                    <a:pt x="453847" y="24206"/>
                  </a:lnTo>
                  <a:lnTo>
                    <a:pt x="453847" y="17183"/>
                  </a:lnTo>
                  <a:lnTo>
                    <a:pt x="463905" y="17183"/>
                  </a:lnTo>
                  <a:lnTo>
                    <a:pt x="463905" y="16408"/>
                  </a:lnTo>
                  <a:lnTo>
                    <a:pt x="453847" y="16408"/>
                  </a:lnTo>
                  <a:lnTo>
                    <a:pt x="453847" y="9359"/>
                  </a:lnTo>
                  <a:lnTo>
                    <a:pt x="476402" y="9359"/>
                  </a:lnTo>
                  <a:lnTo>
                    <a:pt x="476402" y="8585"/>
                  </a:lnTo>
                  <a:lnTo>
                    <a:pt x="466382" y="8585"/>
                  </a:lnTo>
                  <a:lnTo>
                    <a:pt x="466382" y="3136"/>
                  </a:lnTo>
                  <a:lnTo>
                    <a:pt x="468071" y="1562"/>
                  </a:lnTo>
                  <a:lnTo>
                    <a:pt x="463905" y="0"/>
                  </a:lnTo>
                  <a:lnTo>
                    <a:pt x="463905" y="8585"/>
                  </a:lnTo>
                  <a:lnTo>
                    <a:pt x="453847" y="8585"/>
                  </a:lnTo>
                  <a:lnTo>
                    <a:pt x="451370" y="7023"/>
                  </a:lnTo>
                  <a:lnTo>
                    <a:pt x="451370" y="25006"/>
                  </a:lnTo>
                  <a:lnTo>
                    <a:pt x="451370" y="28892"/>
                  </a:lnTo>
                  <a:lnTo>
                    <a:pt x="453847" y="27330"/>
                  </a:lnTo>
                  <a:lnTo>
                    <a:pt x="453847" y="25006"/>
                  </a:lnTo>
                  <a:lnTo>
                    <a:pt x="463905" y="25006"/>
                  </a:lnTo>
                  <a:lnTo>
                    <a:pt x="463905" y="32791"/>
                  </a:lnTo>
                  <a:lnTo>
                    <a:pt x="464705" y="35153"/>
                  </a:lnTo>
                  <a:lnTo>
                    <a:pt x="467233" y="35928"/>
                  </a:lnTo>
                  <a:lnTo>
                    <a:pt x="480555" y="35928"/>
                  </a:lnTo>
                  <a:lnTo>
                    <a:pt x="483933" y="35153"/>
                  </a:lnTo>
                  <a:lnTo>
                    <a:pt x="485571" y="33591"/>
                  </a:lnTo>
                  <a:close/>
                </a:path>
                <a:path w="530225" h="40639">
                  <a:moveTo>
                    <a:pt x="506425" y="10922"/>
                  </a:moveTo>
                  <a:lnTo>
                    <a:pt x="503948" y="8585"/>
                  </a:lnTo>
                  <a:lnTo>
                    <a:pt x="501421" y="10160"/>
                  </a:lnTo>
                  <a:lnTo>
                    <a:pt x="499745" y="10160"/>
                  </a:lnTo>
                  <a:lnTo>
                    <a:pt x="499745" y="2336"/>
                  </a:lnTo>
                  <a:lnTo>
                    <a:pt x="500583" y="762"/>
                  </a:lnTo>
                  <a:lnTo>
                    <a:pt x="497255" y="0"/>
                  </a:lnTo>
                  <a:lnTo>
                    <a:pt x="497255" y="10160"/>
                  </a:lnTo>
                  <a:lnTo>
                    <a:pt x="489724" y="10160"/>
                  </a:lnTo>
                  <a:lnTo>
                    <a:pt x="491413" y="10922"/>
                  </a:lnTo>
                  <a:lnTo>
                    <a:pt x="497255" y="10922"/>
                  </a:lnTo>
                  <a:lnTo>
                    <a:pt x="496417" y="13284"/>
                  </a:lnTo>
                  <a:lnTo>
                    <a:pt x="494728" y="17183"/>
                  </a:lnTo>
                  <a:lnTo>
                    <a:pt x="493941" y="20307"/>
                  </a:lnTo>
                  <a:lnTo>
                    <a:pt x="492252" y="23444"/>
                  </a:lnTo>
                  <a:lnTo>
                    <a:pt x="491413" y="26568"/>
                  </a:lnTo>
                  <a:lnTo>
                    <a:pt x="488937" y="29667"/>
                  </a:lnTo>
                  <a:lnTo>
                    <a:pt x="489724" y="29667"/>
                  </a:lnTo>
                  <a:lnTo>
                    <a:pt x="492252" y="27330"/>
                  </a:lnTo>
                  <a:lnTo>
                    <a:pt x="493941" y="24206"/>
                  </a:lnTo>
                  <a:lnTo>
                    <a:pt x="495579" y="21069"/>
                  </a:lnTo>
                  <a:lnTo>
                    <a:pt x="497255" y="17945"/>
                  </a:lnTo>
                  <a:lnTo>
                    <a:pt x="497255" y="37490"/>
                  </a:lnTo>
                  <a:lnTo>
                    <a:pt x="499745" y="35928"/>
                  </a:lnTo>
                  <a:lnTo>
                    <a:pt x="499745" y="15621"/>
                  </a:lnTo>
                  <a:lnTo>
                    <a:pt x="501421" y="17945"/>
                  </a:lnTo>
                  <a:lnTo>
                    <a:pt x="503948" y="20307"/>
                  </a:lnTo>
                  <a:lnTo>
                    <a:pt x="503948" y="21069"/>
                  </a:lnTo>
                  <a:lnTo>
                    <a:pt x="506425" y="20307"/>
                  </a:lnTo>
                  <a:lnTo>
                    <a:pt x="504748" y="17945"/>
                  </a:lnTo>
                  <a:lnTo>
                    <a:pt x="503110" y="16408"/>
                  </a:lnTo>
                  <a:lnTo>
                    <a:pt x="499745" y="14846"/>
                  </a:lnTo>
                  <a:lnTo>
                    <a:pt x="499745" y="10922"/>
                  </a:lnTo>
                  <a:lnTo>
                    <a:pt x="506425" y="10922"/>
                  </a:lnTo>
                  <a:close/>
                </a:path>
                <a:path w="530225" h="40639">
                  <a:moveTo>
                    <a:pt x="529818" y="32791"/>
                  </a:moveTo>
                  <a:lnTo>
                    <a:pt x="528129" y="30467"/>
                  </a:lnTo>
                  <a:lnTo>
                    <a:pt x="527291" y="29667"/>
                  </a:lnTo>
                  <a:lnTo>
                    <a:pt x="527291" y="25768"/>
                  </a:lnTo>
                  <a:lnTo>
                    <a:pt x="526453" y="25768"/>
                  </a:lnTo>
                  <a:lnTo>
                    <a:pt x="526453" y="32029"/>
                  </a:lnTo>
                  <a:lnTo>
                    <a:pt x="524814" y="32791"/>
                  </a:lnTo>
                  <a:lnTo>
                    <a:pt x="523125" y="32791"/>
                  </a:lnTo>
                  <a:lnTo>
                    <a:pt x="521449" y="31229"/>
                  </a:lnTo>
                  <a:lnTo>
                    <a:pt x="521449" y="5461"/>
                  </a:lnTo>
                  <a:lnTo>
                    <a:pt x="523125" y="4660"/>
                  </a:lnTo>
                  <a:lnTo>
                    <a:pt x="519811" y="2336"/>
                  </a:lnTo>
                  <a:lnTo>
                    <a:pt x="518960" y="3898"/>
                  </a:lnTo>
                  <a:lnTo>
                    <a:pt x="510590" y="3898"/>
                  </a:lnTo>
                  <a:lnTo>
                    <a:pt x="508114" y="2336"/>
                  </a:lnTo>
                  <a:lnTo>
                    <a:pt x="508114" y="4660"/>
                  </a:lnTo>
                  <a:lnTo>
                    <a:pt x="508114" y="25006"/>
                  </a:lnTo>
                  <a:lnTo>
                    <a:pt x="506425" y="28130"/>
                  </a:lnTo>
                  <a:lnTo>
                    <a:pt x="505587" y="31229"/>
                  </a:lnTo>
                  <a:lnTo>
                    <a:pt x="500583" y="35928"/>
                  </a:lnTo>
                  <a:lnTo>
                    <a:pt x="501421" y="36715"/>
                  </a:lnTo>
                  <a:lnTo>
                    <a:pt x="502259" y="35928"/>
                  </a:lnTo>
                  <a:lnTo>
                    <a:pt x="504748" y="34353"/>
                  </a:lnTo>
                  <a:lnTo>
                    <a:pt x="507276" y="32029"/>
                  </a:lnTo>
                  <a:lnTo>
                    <a:pt x="508952" y="28892"/>
                  </a:lnTo>
                  <a:lnTo>
                    <a:pt x="510590" y="22644"/>
                  </a:lnTo>
                  <a:lnTo>
                    <a:pt x="510590" y="4660"/>
                  </a:lnTo>
                  <a:lnTo>
                    <a:pt x="518960" y="4660"/>
                  </a:lnTo>
                  <a:lnTo>
                    <a:pt x="518960" y="33591"/>
                  </a:lnTo>
                  <a:lnTo>
                    <a:pt x="521449" y="35153"/>
                  </a:lnTo>
                  <a:lnTo>
                    <a:pt x="524814" y="35153"/>
                  </a:lnTo>
                  <a:lnTo>
                    <a:pt x="527291" y="34353"/>
                  </a:lnTo>
                  <a:lnTo>
                    <a:pt x="529818" y="32791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2440637" y="3431090"/>
              <a:ext cx="256540" cy="53975"/>
            </a:xfrm>
            <a:custGeom>
              <a:avLst/>
              <a:gdLst/>
              <a:ahLst/>
              <a:cxnLst/>
              <a:rect l="l" t="t" r="r" b="b"/>
              <a:pathLst>
                <a:path w="256539" h="53975">
                  <a:moveTo>
                    <a:pt x="0" y="53906"/>
                  </a:moveTo>
                  <a:lnTo>
                    <a:pt x="256147" y="53906"/>
                  </a:lnTo>
                  <a:lnTo>
                    <a:pt x="256147" y="0"/>
                  </a:lnTo>
                  <a:lnTo>
                    <a:pt x="0" y="0"/>
                  </a:lnTo>
                  <a:lnTo>
                    <a:pt x="0" y="53906"/>
                  </a:lnTo>
                  <a:close/>
                </a:path>
              </a:pathLst>
            </a:custGeom>
            <a:ln w="2539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2457335" y="3438893"/>
              <a:ext cx="213995" cy="38100"/>
            </a:xfrm>
            <a:custGeom>
              <a:avLst/>
              <a:gdLst/>
              <a:ahLst/>
              <a:cxnLst/>
              <a:rect l="l" t="t" r="r" b="b"/>
              <a:pathLst>
                <a:path w="213994" h="38100">
                  <a:moveTo>
                    <a:pt x="15024" y="9398"/>
                  </a:moveTo>
                  <a:lnTo>
                    <a:pt x="6680" y="9398"/>
                  </a:lnTo>
                  <a:lnTo>
                    <a:pt x="6680" y="10960"/>
                  </a:lnTo>
                  <a:lnTo>
                    <a:pt x="15024" y="10960"/>
                  </a:lnTo>
                  <a:lnTo>
                    <a:pt x="15024" y="9398"/>
                  </a:lnTo>
                  <a:close/>
                </a:path>
                <a:path w="213994" h="38100">
                  <a:moveTo>
                    <a:pt x="21704" y="15646"/>
                  </a:moveTo>
                  <a:lnTo>
                    <a:pt x="17487" y="14084"/>
                  </a:lnTo>
                  <a:lnTo>
                    <a:pt x="17487" y="14846"/>
                  </a:lnTo>
                  <a:lnTo>
                    <a:pt x="18338" y="14846"/>
                  </a:lnTo>
                  <a:lnTo>
                    <a:pt x="20015" y="17983"/>
                  </a:lnTo>
                  <a:lnTo>
                    <a:pt x="21704" y="17983"/>
                  </a:lnTo>
                  <a:lnTo>
                    <a:pt x="21704" y="15646"/>
                  </a:lnTo>
                  <a:close/>
                </a:path>
                <a:path w="213994" h="38100">
                  <a:moveTo>
                    <a:pt x="30848" y="9398"/>
                  </a:moveTo>
                  <a:lnTo>
                    <a:pt x="23342" y="9398"/>
                  </a:lnTo>
                  <a:lnTo>
                    <a:pt x="23342" y="10960"/>
                  </a:lnTo>
                  <a:lnTo>
                    <a:pt x="30848" y="10960"/>
                  </a:lnTo>
                  <a:lnTo>
                    <a:pt x="30848" y="9398"/>
                  </a:lnTo>
                  <a:close/>
                </a:path>
                <a:path w="213994" h="38100">
                  <a:moveTo>
                    <a:pt x="34188" y="3136"/>
                  </a:moveTo>
                  <a:lnTo>
                    <a:pt x="30873" y="0"/>
                  </a:lnTo>
                  <a:lnTo>
                    <a:pt x="29184" y="2362"/>
                  </a:lnTo>
                  <a:lnTo>
                    <a:pt x="5842" y="2362"/>
                  </a:lnTo>
                  <a:lnTo>
                    <a:pt x="7480" y="3937"/>
                  </a:lnTo>
                  <a:lnTo>
                    <a:pt x="11696" y="3136"/>
                  </a:lnTo>
                  <a:lnTo>
                    <a:pt x="34188" y="3136"/>
                  </a:lnTo>
                  <a:close/>
                </a:path>
                <a:path w="213994" h="38100">
                  <a:moveTo>
                    <a:pt x="38354" y="34391"/>
                  </a:moveTo>
                  <a:lnTo>
                    <a:pt x="35039" y="31267"/>
                  </a:lnTo>
                  <a:lnTo>
                    <a:pt x="33350" y="33591"/>
                  </a:lnTo>
                  <a:lnTo>
                    <a:pt x="21704" y="33591"/>
                  </a:lnTo>
                  <a:lnTo>
                    <a:pt x="21704" y="29692"/>
                  </a:lnTo>
                  <a:lnTo>
                    <a:pt x="35039" y="29692"/>
                  </a:lnTo>
                  <a:lnTo>
                    <a:pt x="31711" y="26568"/>
                  </a:lnTo>
                  <a:lnTo>
                    <a:pt x="30022" y="28930"/>
                  </a:lnTo>
                  <a:lnTo>
                    <a:pt x="21678" y="28930"/>
                  </a:lnTo>
                  <a:lnTo>
                    <a:pt x="21678" y="24244"/>
                  </a:lnTo>
                  <a:lnTo>
                    <a:pt x="34188" y="24244"/>
                  </a:lnTo>
                  <a:lnTo>
                    <a:pt x="31711" y="21869"/>
                  </a:lnTo>
                  <a:lnTo>
                    <a:pt x="30022" y="23444"/>
                  </a:lnTo>
                  <a:lnTo>
                    <a:pt x="21678" y="23444"/>
                  </a:lnTo>
                  <a:lnTo>
                    <a:pt x="21678" y="19545"/>
                  </a:lnTo>
                  <a:lnTo>
                    <a:pt x="35877" y="19545"/>
                  </a:lnTo>
                  <a:lnTo>
                    <a:pt x="33350" y="17208"/>
                  </a:lnTo>
                  <a:lnTo>
                    <a:pt x="30873" y="18783"/>
                  </a:lnTo>
                  <a:lnTo>
                    <a:pt x="19177" y="18783"/>
                  </a:lnTo>
                  <a:lnTo>
                    <a:pt x="19177" y="19545"/>
                  </a:lnTo>
                  <a:lnTo>
                    <a:pt x="19177" y="33591"/>
                  </a:lnTo>
                  <a:lnTo>
                    <a:pt x="10007" y="33591"/>
                  </a:lnTo>
                  <a:lnTo>
                    <a:pt x="10007" y="29692"/>
                  </a:lnTo>
                  <a:lnTo>
                    <a:pt x="19177" y="29692"/>
                  </a:lnTo>
                  <a:lnTo>
                    <a:pt x="19177" y="28930"/>
                  </a:lnTo>
                  <a:lnTo>
                    <a:pt x="10007" y="28930"/>
                  </a:lnTo>
                  <a:lnTo>
                    <a:pt x="10007" y="24244"/>
                  </a:lnTo>
                  <a:lnTo>
                    <a:pt x="19177" y="24244"/>
                  </a:lnTo>
                  <a:lnTo>
                    <a:pt x="19177" y="23444"/>
                  </a:lnTo>
                  <a:lnTo>
                    <a:pt x="10007" y="23444"/>
                  </a:lnTo>
                  <a:lnTo>
                    <a:pt x="10007" y="19545"/>
                  </a:lnTo>
                  <a:lnTo>
                    <a:pt x="19177" y="19545"/>
                  </a:lnTo>
                  <a:lnTo>
                    <a:pt x="19177" y="18783"/>
                  </a:lnTo>
                  <a:lnTo>
                    <a:pt x="10845" y="18783"/>
                  </a:lnTo>
                  <a:lnTo>
                    <a:pt x="12484" y="16421"/>
                  </a:lnTo>
                  <a:lnTo>
                    <a:pt x="14173" y="16421"/>
                  </a:lnTo>
                  <a:lnTo>
                    <a:pt x="10845" y="14084"/>
                  </a:lnTo>
                  <a:lnTo>
                    <a:pt x="9169" y="16421"/>
                  </a:lnTo>
                  <a:lnTo>
                    <a:pt x="7480" y="19545"/>
                  </a:lnTo>
                  <a:lnTo>
                    <a:pt x="5842" y="21869"/>
                  </a:lnTo>
                  <a:lnTo>
                    <a:pt x="4152" y="24244"/>
                  </a:lnTo>
                  <a:lnTo>
                    <a:pt x="3314" y="25006"/>
                  </a:lnTo>
                  <a:lnTo>
                    <a:pt x="0" y="28130"/>
                  </a:lnTo>
                  <a:lnTo>
                    <a:pt x="838" y="28130"/>
                  </a:lnTo>
                  <a:lnTo>
                    <a:pt x="2476" y="27368"/>
                  </a:lnTo>
                  <a:lnTo>
                    <a:pt x="7480" y="22669"/>
                  </a:lnTo>
                  <a:lnTo>
                    <a:pt x="7480" y="23444"/>
                  </a:lnTo>
                  <a:lnTo>
                    <a:pt x="7480" y="37515"/>
                  </a:lnTo>
                  <a:lnTo>
                    <a:pt x="10007" y="35953"/>
                  </a:lnTo>
                  <a:lnTo>
                    <a:pt x="10007" y="34391"/>
                  </a:lnTo>
                  <a:lnTo>
                    <a:pt x="38354" y="34391"/>
                  </a:lnTo>
                  <a:close/>
                </a:path>
                <a:path w="213994" h="38100">
                  <a:moveTo>
                    <a:pt x="38354" y="7023"/>
                  </a:moveTo>
                  <a:lnTo>
                    <a:pt x="35877" y="3937"/>
                  </a:lnTo>
                  <a:lnTo>
                    <a:pt x="34188" y="6261"/>
                  </a:lnTo>
                  <a:lnTo>
                    <a:pt x="4152" y="6261"/>
                  </a:lnTo>
                  <a:lnTo>
                    <a:pt x="2476" y="9385"/>
                  </a:lnTo>
                  <a:lnTo>
                    <a:pt x="1676" y="10960"/>
                  </a:lnTo>
                  <a:lnTo>
                    <a:pt x="3314" y="11722"/>
                  </a:lnTo>
                  <a:lnTo>
                    <a:pt x="5003" y="9385"/>
                  </a:lnTo>
                  <a:lnTo>
                    <a:pt x="5842" y="7023"/>
                  </a:lnTo>
                  <a:lnTo>
                    <a:pt x="19177" y="7023"/>
                  </a:lnTo>
                  <a:lnTo>
                    <a:pt x="19177" y="10160"/>
                  </a:lnTo>
                  <a:lnTo>
                    <a:pt x="18338" y="13284"/>
                  </a:lnTo>
                  <a:lnTo>
                    <a:pt x="20853" y="12522"/>
                  </a:lnTo>
                  <a:lnTo>
                    <a:pt x="20853" y="7023"/>
                  </a:lnTo>
                  <a:lnTo>
                    <a:pt x="34188" y="7023"/>
                  </a:lnTo>
                  <a:lnTo>
                    <a:pt x="32512" y="10160"/>
                  </a:lnTo>
                  <a:lnTo>
                    <a:pt x="33350" y="10160"/>
                  </a:lnTo>
                  <a:lnTo>
                    <a:pt x="34188" y="9385"/>
                  </a:lnTo>
                  <a:lnTo>
                    <a:pt x="36715" y="7823"/>
                  </a:lnTo>
                  <a:lnTo>
                    <a:pt x="38354" y="7023"/>
                  </a:lnTo>
                  <a:close/>
                </a:path>
                <a:path w="213994" h="38100">
                  <a:moveTo>
                    <a:pt x="59220" y="19545"/>
                  </a:moveTo>
                  <a:lnTo>
                    <a:pt x="55054" y="17208"/>
                  </a:lnTo>
                  <a:lnTo>
                    <a:pt x="55054" y="18783"/>
                  </a:lnTo>
                  <a:lnTo>
                    <a:pt x="53365" y="21869"/>
                  </a:lnTo>
                  <a:lnTo>
                    <a:pt x="51727" y="25006"/>
                  </a:lnTo>
                  <a:lnTo>
                    <a:pt x="50888" y="25806"/>
                  </a:lnTo>
                  <a:lnTo>
                    <a:pt x="49212" y="28130"/>
                  </a:lnTo>
                  <a:lnTo>
                    <a:pt x="46723" y="31267"/>
                  </a:lnTo>
                  <a:lnTo>
                    <a:pt x="44196" y="33591"/>
                  </a:lnTo>
                  <a:lnTo>
                    <a:pt x="45046" y="33591"/>
                  </a:lnTo>
                  <a:lnTo>
                    <a:pt x="48361" y="31267"/>
                  </a:lnTo>
                  <a:lnTo>
                    <a:pt x="50888" y="28930"/>
                  </a:lnTo>
                  <a:lnTo>
                    <a:pt x="52578" y="26568"/>
                  </a:lnTo>
                  <a:lnTo>
                    <a:pt x="55054" y="23444"/>
                  </a:lnTo>
                  <a:lnTo>
                    <a:pt x="56743" y="21107"/>
                  </a:lnTo>
                  <a:lnTo>
                    <a:pt x="59220" y="19545"/>
                  </a:lnTo>
                  <a:close/>
                </a:path>
                <a:path w="213994" h="38100">
                  <a:moveTo>
                    <a:pt x="66751" y="13284"/>
                  </a:moveTo>
                  <a:lnTo>
                    <a:pt x="63385" y="11722"/>
                  </a:lnTo>
                  <a:lnTo>
                    <a:pt x="63385" y="31267"/>
                  </a:lnTo>
                  <a:lnTo>
                    <a:pt x="61747" y="32829"/>
                  </a:lnTo>
                  <a:lnTo>
                    <a:pt x="60896" y="32829"/>
                  </a:lnTo>
                  <a:lnTo>
                    <a:pt x="55892" y="32829"/>
                  </a:lnTo>
                  <a:lnTo>
                    <a:pt x="55892" y="33591"/>
                  </a:lnTo>
                  <a:lnTo>
                    <a:pt x="56743" y="33591"/>
                  </a:lnTo>
                  <a:lnTo>
                    <a:pt x="60058" y="35153"/>
                  </a:lnTo>
                  <a:lnTo>
                    <a:pt x="61747" y="37515"/>
                  </a:lnTo>
                  <a:lnTo>
                    <a:pt x="64223" y="35153"/>
                  </a:lnTo>
                  <a:lnTo>
                    <a:pt x="65913" y="32829"/>
                  </a:lnTo>
                  <a:lnTo>
                    <a:pt x="65913" y="14846"/>
                  </a:lnTo>
                  <a:lnTo>
                    <a:pt x="66751" y="13284"/>
                  </a:lnTo>
                  <a:close/>
                </a:path>
                <a:path w="213994" h="38100">
                  <a:moveTo>
                    <a:pt x="80086" y="27368"/>
                  </a:moveTo>
                  <a:lnTo>
                    <a:pt x="77597" y="24244"/>
                  </a:lnTo>
                  <a:lnTo>
                    <a:pt x="75069" y="22669"/>
                  </a:lnTo>
                  <a:lnTo>
                    <a:pt x="72593" y="20307"/>
                  </a:lnTo>
                  <a:lnTo>
                    <a:pt x="69227" y="17983"/>
                  </a:lnTo>
                  <a:lnTo>
                    <a:pt x="70065" y="19545"/>
                  </a:lnTo>
                  <a:lnTo>
                    <a:pt x="72593" y="21869"/>
                  </a:lnTo>
                  <a:lnTo>
                    <a:pt x="74231" y="24244"/>
                  </a:lnTo>
                  <a:lnTo>
                    <a:pt x="77597" y="30492"/>
                  </a:lnTo>
                  <a:lnTo>
                    <a:pt x="78397" y="31267"/>
                  </a:lnTo>
                  <a:lnTo>
                    <a:pt x="80086" y="31267"/>
                  </a:lnTo>
                  <a:lnTo>
                    <a:pt x="80086" y="27368"/>
                  </a:lnTo>
                  <a:close/>
                </a:path>
                <a:path w="213994" h="38100">
                  <a:moveTo>
                    <a:pt x="81762" y="8597"/>
                  </a:moveTo>
                  <a:lnTo>
                    <a:pt x="78397" y="5499"/>
                  </a:lnTo>
                  <a:lnTo>
                    <a:pt x="76758" y="7823"/>
                  </a:lnTo>
                  <a:lnTo>
                    <a:pt x="55054" y="7823"/>
                  </a:lnTo>
                  <a:lnTo>
                    <a:pt x="55892" y="6261"/>
                  </a:lnTo>
                  <a:lnTo>
                    <a:pt x="57581" y="3937"/>
                  </a:lnTo>
                  <a:lnTo>
                    <a:pt x="59220" y="1562"/>
                  </a:lnTo>
                  <a:lnTo>
                    <a:pt x="55892" y="0"/>
                  </a:lnTo>
                  <a:lnTo>
                    <a:pt x="55054" y="1562"/>
                  </a:lnTo>
                  <a:lnTo>
                    <a:pt x="54216" y="4699"/>
                  </a:lnTo>
                  <a:lnTo>
                    <a:pt x="52578" y="8597"/>
                  </a:lnTo>
                  <a:lnTo>
                    <a:pt x="50888" y="10960"/>
                  </a:lnTo>
                  <a:lnTo>
                    <a:pt x="49212" y="14084"/>
                  </a:lnTo>
                  <a:lnTo>
                    <a:pt x="46723" y="16421"/>
                  </a:lnTo>
                  <a:lnTo>
                    <a:pt x="47574" y="17208"/>
                  </a:lnTo>
                  <a:lnTo>
                    <a:pt x="48361" y="16421"/>
                  </a:lnTo>
                  <a:lnTo>
                    <a:pt x="50050" y="14084"/>
                  </a:lnTo>
                  <a:lnTo>
                    <a:pt x="52578" y="11722"/>
                  </a:lnTo>
                  <a:lnTo>
                    <a:pt x="55054" y="8597"/>
                  </a:lnTo>
                  <a:lnTo>
                    <a:pt x="76758" y="8597"/>
                  </a:lnTo>
                  <a:lnTo>
                    <a:pt x="73393" y="14084"/>
                  </a:lnTo>
                  <a:lnTo>
                    <a:pt x="76758" y="11722"/>
                  </a:lnTo>
                  <a:lnTo>
                    <a:pt x="79235" y="9385"/>
                  </a:lnTo>
                  <a:lnTo>
                    <a:pt x="81762" y="8597"/>
                  </a:lnTo>
                  <a:close/>
                </a:path>
                <a:path w="213994" h="38100">
                  <a:moveTo>
                    <a:pt x="101790" y="2362"/>
                  </a:moveTo>
                  <a:lnTo>
                    <a:pt x="97624" y="0"/>
                  </a:lnTo>
                  <a:lnTo>
                    <a:pt x="97624" y="800"/>
                  </a:lnTo>
                  <a:lnTo>
                    <a:pt x="96786" y="3937"/>
                  </a:lnTo>
                  <a:lnTo>
                    <a:pt x="95097" y="7023"/>
                  </a:lnTo>
                  <a:lnTo>
                    <a:pt x="94259" y="10160"/>
                  </a:lnTo>
                  <a:lnTo>
                    <a:pt x="92621" y="13284"/>
                  </a:lnTo>
                  <a:lnTo>
                    <a:pt x="92621" y="14084"/>
                  </a:lnTo>
                  <a:lnTo>
                    <a:pt x="90093" y="17208"/>
                  </a:lnTo>
                  <a:lnTo>
                    <a:pt x="86766" y="21869"/>
                  </a:lnTo>
                  <a:lnTo>
                    <a:pt x="86766" y="22669"/>
                  </a:lnTo>
                  <a:lnTo>
                    <a:pt x="90093" y="19545"/>
                  </a:lnTo>
                  <a:lnTo>
                    <a:pt x="92621" y="16421"/>
                  </a:lnTo>
                  <a:lnTo>
                    <a:pt x="94259" y="13284"/>
                  </a:lnTo>
                  <a:lnTo>
                    <a:pt x="94259" y="37515"/>
                  </a:lnTo>
                  <a:lnTo>
                    <a:pt x="97624" y="35953"/>
                  </a:lnTo>
                  <a:lnTo>
                    <a:pt x="97624" y="13284"/>
                  </a:lnTo>
                  <a:lnTo>
                    <a:pt x="98463" y="11722"/>
                  </a:lnTo>
                  <a:lnTo>
                    <a:pt x="95935" y="10960"/>
                  </a:lnTo>
                  <a:lnTo>
                    <a:pt x="98463" y="7023"/>
                  </a:lnTo>
                  <a:lnTo>
                    <a:pt x="99263" y="4699"/>
                  </a:lnTo>
                  <a:lnTo>
                    <a:pt x="101790" y="2362"/>
                  </a:lnTo>
                  <a:close/>
                </a:path>
                <a:path w="213994" h="38100">
                  <a:moveTo>
                    <a:pt x="125971" y="17208"/>
                  </a:moveTo>
                  <a:lnTo>
                    <a:pt x="123494" y="14846"/>
                  </a:lnTo>
                  <a:lnTo>
                    <a:pt x="120967" y="16421"/>
                  </a:lnTo>
                  <a:lnTo>
                    <a:pt x="110109" y="16421"/>
                  </a:lnTo>
                  <a:lnTo>
                    <a:pt x="111798" y="10160"/>
                  </a:lnTo>
                  <a:lnTo>
                    <a:pt x="124282" y="10160"/>
                  </a:lnTo>
                  <a:lnTo>
                    <a:pt x="121805" y="7023"/>
                  </a:lnTo>
                  <a:lnTo>
                    <a:pt x="119278" y="9385"/>
                  </a:lnTo>
                  <a:lnTo>
                    <a:pt x="111798" y="9385"/>
                  </a:lnTo>
                  <a:lnTo>
                    <a:pt x="113487" y="3136"/>
                  </a:lnTo>
                  <a:lnTo>
                    <a:pt x="115112" y="2362"/>
                  </a:lnTo>
                  <a:lnTo>
                    <a:pt x="110959" y="0"/>
                  </a:lnTo>
                  <a:lnTo>
                    <a:pt x="110959" y="2362"/>
                  </a:lnTo>
                  <a:lnTo>
                    <a:pt x="110109" y="5499"/>
                  </a:lnTo>
                  <a:lnTo>
                    <a:pt x="109270" y="9385"/>
                  </a:lnTo>
                  <a:lnTo>
                    <a:pt x="100939" y="9385"/>
                  </a:lnTo>
                  <a:lnTo>
                    <a:pt x="101790" y="10160"/>
                  </a:lnTo>
                  <a:lnTo>
                    <a:pt x="109270" y="10160"/>
                  </a:lnTo>
                  <a:lnTo>
                    <a:pt x="108470" y="13284"/>
                  </a:lnTo>
                  <a:lnTo>
                    <a:pt x="107632" y="16421"/>
                  </a:lnTo>
                  <a:lnTo>
                    <a:pt x="98463" y="16421"/>
                  </a:lnTo>
                  <a:lnTo>
                    <a:pt x="100101" y="17983"/>
                  </a:lnTo>
                  <a:lnTo>
                    <a:pt x="104267" y="17208"/>
                  </a:lnTo>
                  <a:lnTo>
                    <a:pt x="107632" y="17208"/>
                  </a:lnTo>
                  <a:lnTo>
                    <a:pt x="107632" y="19545"/>
                  </a:lnTo>
                  <a:lnTo>
                    <a:pt x="106794" y="22669"/>
                  </a:lnTo>
                  <a:lnTo>
                    <a:pt x="105105" y="23444"/>
                  </a:lnTo>
                  <a:lnTo>
                    <a:pt x="107632" y="25006"/>
                  </a:lnTo>
                  <a:lnTo>
                    <a:pt x="109270" y="24244"/>
                  </a:lnTo>
                  <a:lnTo>
                    <a:pt x="118491" y="24244"/>
                  </a:lnTo>
                  <a:lnTo>
                    <a:pt x="113487" y="31267"/>
                  </a:lnTo>
                  <a:lnTo>
                    <a:pt x="112636" y="31267"/>
                  </a:lnTo>
                  <a:lnTo>
                    <a:pt x="110109" y="29692"/>
                  </a:lnTo>
                  <a:lnTo>
                    <a:pt x="105105" y="28930"/>
                  </a:lnTo>
                  <a:lnTo>
                    <a:pt x="105105" y="29692"/>
                  </a:lnTo>
                  <a:lnTo>
                    <a:pt x="106794" y="29692"/>
                  </a:lnTo>
                  <a:lnTo>
                    <a:pt x="110109" y="31267"/>
                  </a:lnTo>
                  <a:lnTo>
                    <a:pt x="112636" y="33591"/>
                  </a:lnTo>
                  <a:lnTo>
                    <a:pt x="115112" y="35153"/>
                  </a:lnTo>
                  <a:lnTo>
                    <a:pt x="117640" y="36728"/>
                  </a:lnTo>
                  <a:lnTo>
                    <a:pt x="119278" y="36728"/>
                  </a:lnTo>
                  <a:lnTo>
                    <a:pt x="119278" y="34391"/>
                  </a:lnTo>
                  <a:lnTo>
                    <a:pt x="117640" y="32829"/>
                  </a:lnTo>
                  <a:lnTo>
                    <a:pt x="114274" y="31267"/>
                  </a:lnTo>
                  <a:lnTo>
                    <a:pt x="116801" y="28930"/>
                  </a:lnTo>
                  <a:lnTo>
                    <a:pt x="119278" y="26568"/>
                  </a:lnTo>
                  <a:lnTo>
                    <a:pt x="120129" y="25006"/>
                  </a:lnTo>
                  <a:lnTo>
                    <a:pt x="123494" y="24244"/>
                  </a:lnTo>
                  <a:lnTo>
                    <a:pt x="120129" y="21107"/>
                  </a:lnTo>
                  <a:lnTo>
                    <a:pt x="118491" y="22669"/>
                  </a:lnTo>
                  <a:lnTo>
                    <a:pt x="109270" y="22669"/>
                  </a:lnTo>
                  <a:lnTo>
                    <a:pt x="109270" y="20307"/>
                  </a:lnTo>
                  <a:lnTo>
                    <a:pt x="110109" y="17208"/>
                  </a:lnTo>
                  <a:lnTo>
                    <a:pt x="125971" y="17208"/>
                  </a:lnTo>
                  <a:close/>
                </a:path>
                <a:path w="213994" h="38100">
                  <a:moveTo>
                    <a:pt x="136829" y="26568"/>
                  </a:moveTo>
                  <a:lnTo>
                    <a:pt x="135978" y="26568"/>
                  </a:lnTo>
                  <a:lnTo>
                    <a:pt x="135140" y="29692"/>
                  </a:lnTo>
                  <a:lnTo>
                    <a:pt x="133502" y="32029"/>
                  </a:lnTo>
                  <a:lnTo>
                    <a:pt x="131813" y="33591"/>
                  </a:lnTo>
                  <a:lnTo>
                    <a:pt x="134302" y="34391"/>
                  </a:lnTo>
                  <a:lnTo>
                    <a:pt x="135978" y="32829"/>
                  </a:lnTo>
                  <a:lnTo>
                    <a:pt x="136829" y="31267"/>
                  </a:lnTo>
                  <a:lnTo>
                    <a:pt x="136829" y="26568"/>
                  </a:lnTo>
                  <a:close/>
                </a:path>
                <a:path w="213994" h="38100">
                  <a:moveTo>
                    <a:pt x="152679" y="27368"/>
                  </a:moveTo>
                  <a:lnTo>
                    <a:pt x="147675" y="25006"/>
                  </a:lnTo>
                  <a:lnTo>
                    <a:pt x="146837" y="25006"/>
                  </a:lnTo>
                  <a:lnTo>
                    <a:pt x="149364" y="27368"/>
                  </a:lnTo>
                  <a:lnTo>
                    <a:pt x="151003" y="29692"/>
                  </a:lnTo>
                  <a:lnTo>
                    <a:pt x="152679" y="29692"/>
                  </a:lnTo>
                  <a:lnTo>
                    <a:pt x="152679" y="27368"/>
                  </a:lnTo>
                  <a:close/>
                </a:path>
                <a:path w="213994" h="38100">
                  <a:moveTo>
                    <a:pt x="153530" y="15646"/>
                  </a:moveTo>
                  <a:lnTo>
                    <a:pt x="151003" y="13284"/>
                  </a:lnTo>
                  <a:lnTo>
                    <a:pt x="150152" y="14097"/>
                  </a:lnTo>
                  <a:lnTo>
                    <a:pt x="150152" y="15646"/>
                  </a:lnTo>
                  <a:lnTo>
                    <a:pt x="150152" y="20307"/>
                  </a:lnTo>
                  <a:lnTo>
                    <a:pt x="143510" y="20307"/>
                  </a:lnTo>
                  <a:lnTo>
                    <a:pt x="143510" y="15646"/>
                  </a:lnTo>
                  <a:lnTo>
                    <a:pt x="150152" y="15646"/>
                  </a:lnTo>
                  <a:lnTo>
                    <a:pt x="150152" y="14097"/>
                  </a:lnTo>
                  <a:lnTo>
                    <a:pt x="149364" y="14846"/>
                  </a:lnTo>
                  <a:lnTo>
                    <a:pt x="143510" y="14846"/>
                  </a:lnTo>
                  <a:lnTo>
                    <a:pt x="140982" y="13284"/>
                  </a:lnTo>
                  <a:lnTo>
                    <a:pt x="140982" y="14846"/>
                  </a:lnTo>
                  <a:lnTo>
                    <a:pt x="140982" y="23444"/>
                  </a:lnTo>
                  <a:lnTo>
                    <a:pt x="143510" y="22669"/>
                  </a:lnTo>
                  <a:lnTo>
                    <a:pt x="143510" y="21107"/>
                  </a:lnTo>
                  <a:lnTo>
                    <a:pt x="150152" y="21107"/>
                  </a:lnTo>
                  <a:lnTo>
                    <a:pt x="150152" y="22669"/>
                  </a:lnTo>
                  <a:lnTo>
                    <a:pt x="151841" y="21869"/>
                  </a:lnTo>
                  <a:lnTo>
                    <a:pt x="151841" y="16421"/>
                  </a:lnTo>
                  <a:lnTo>
                    <a:pt x="153530" y="15646"/>
                  </a:lnTo>
                  <a:close/>
                </a:path>
                <a:path w="213994" h="38100">
                  <a:moveTo>
                    <a:pt x="153530" y="11722"/>
                  </a:moveTo>
                  <a:lnTo>
                    <a:pt x="151003" y="8597"/>
                  </a:lnTo>
                  <a:lnTo>
                    <a:pt x="149364" y="10160"/>
                  </a:lnTo>
                  <a:lnTo>
                    <a:pt x="138506" y="10160"/>
                  </a:lnTo>
                  <a:lnTo>
                    <a:pt x="140144" y="11722"/>
                  </a:lnTo>
                  <a:lnTo>
                    <a:pt x="153530" y="11722"/>
                  </a:lnTo>
                  <a:close/>
                </a:path>
                <a:path w="213994" h="38100">
                  <a:moveTo>
                    <a:pt x="161010" y="33591"/>
                  </a:moveTo>
                  <a:lnTo>
                    <a:pt x="159372" y="32029"/>
                  </a:lnTo>
                  <a:lnTo>
                    <a:pt x="158534" y="28930"/>
                  </a:lnTo>
                  <a:lnTo>
                    <a:pt x="157683" y="28930"/>
                  </a:lnTo>
                  <a:lnTo>
                    <a:pt x="157683" y="32829"/>
                  </a:lnTo>
                  <a:lnTo>
                    <a:pt x="155155" y="34391"/>
                  </a:lnTo>
                  <a:lnTo>
                    <a:pt x="145999" y="34391"/>
                  </a:lnTo>
                  <a:lnTo>
                    <a:pt x="144360" y="34391"/>
                  </a:lnTo>
                  <a:lnTo>
                    <a:pt x="143510" y="32029"/>
                  </a:lnTo>
                  <a:lnTo>
                    <a:pt x="143510" y="28930"/>
                  </a:lnTo>
                  <a:lnTo>
                    <a:pt x="145148" y="27368"/>
                  </a:lnTo>
                  <a:lnTo>
                    <a:pt x="140982" y="25806"/>
                  </a:lnTo>
                  <a:lnTo>
                    <a:pt x="140982" y="33591"/>
                  </a:lnTo>
                  <a:lnTo>
                    <a:pt x="141833" y="35153"/>
                  </a:lnTo>
                  <a:lnTo>
                    <a:pt x="145148" y="35953"/>
                  </a:lnTo>
                  <a:lnTo>
                    <a:pt x="158534" y="35953"/>
                  </a:lnTo>
                  <a:lnTo>
                    <a:pt x="161010" y="33591"/>
                  </a:lnTo>
                  <a:close/>
                </a:path>
                <a:path w="213994" h="38100">
                  <a:moveTo>
                    <a:pt x="163537" y="3937"/>
                  </a:moveTo>
                  <a:lnTo>
                    <a:pt x="162687" y="2362"/>
                  </a:lnTo>
                  <a:lnTo>
                    <a:pt x="159372" y="0"/>
                  </a:lnTo>
                  <a:lnTo>
                    <a:pt x="158534" y="800"/>
                  </a:lnTo>
                  <a:lnTo>
                    <a:pt x="159372" y="800"/>
                  </a:lnTo>
                  <a:lnTo>
                    <a:pt x="161010" y="3937"/>
                  </a:lnTo>
                  <a:lnTo>
                    <a:pt x="162687" y="5499"/>
                  </a:lnTo>
                  <a:lnTo>
                    <a:pt x="163537" y="3937"/>
                  </a:lnTo>
                  <a:close/>
                </a:path>
                <a:path w="213994" h="38100">
                  <a:moveTo>
                    <a:pt x="166852" y="29692"/>
                  </a:moveTo>
                  <a:lnTo>
                    <a:pt x="165176" y="28130"/>
                  </a:lnTo>
                  <a:lnTo>
                    <a:pt x="161010" y="25806"/>
                  </a:lnTo>
                  <a:lnTo>
                    <a:pt x="161010" y="26568"/>
                  </a:lnTo>
                  <a:lnTo>
                    <a:pt x="162687" y="28930"/>
                  </a:lnTo>
                  <a:lnTo>
                    <a:pt x="164376" y="31267"/>
                  </a:lnTo>
                  <a:lnTo>
                    <a:pt x="166014" y="32829"/>
                  </a:lnTo>
                  <a:lnTo>
                    <a:pt x="166852" y="29692"/>
                  </a:lnTo>
                  <a:close/>
                </a:path>
                <a:path w="213994" h="38100">
                  <a:moveTo>
                    <a:pt x="169379" y="6261"/>
                  </a:moveTo>
                  <a:lnTo>
                    <a:pt x="166014" y="3937"/>
                  </a:lnTo>
                  <a:lnTo>
                    <a:pt x="164376" y="5499"/>
                  </a:lnTo>
                  <a:lnTo>
                    <a:pt x="162687" y="5499"/>
                  </a:lnTo>
                  <a:lnTo>
                    <a:pt x="156006" y="5499"/>
                  </a:lnTo>
                  <a:lnTo>
                    <a:pt x="156006" y="2362"/>
                  </a:lnTo>
                  <a:lnTo>
                    <a:pt x="156845" y="1562"/>
                  </a:lnTo>
                  <a:lnTo>
                    <a:pt x="153530" y="0"/>
                  </a:lnTo>
                  <a:lnTo>
                    <a:pt x="153530" y="5499"/>
                  </a:lnTo>
                  <a:lnTo>
                    <a:pt x="137668" y="5499"/>
                  </a:lnTo>
                  <a:lnTo>
                    <a:pt x="135140" y="3937"/>
                  </a:lnTo>
                  <a:lnTo>
                    <a:pt x="135140" y="4699"/>
                  </a:lnTo>
                  <a:lnTo>
                    <a:pt x="135978" y="8597"/>
                  </a:lnTo>
                  <a:lnTo>
                    <a:pt x="135978" y="11722"/>
                  </a:lnTo>
                  <a:lnTo>
                    <a:pt x="135140" y="14084"/>
                  </a:lnTo>
                  <a:lnTo>
                    <a:pt x="135140" y="17983"/>
                  </a:lnTo>
                  <a:lnTo>
                    <a:pt x="134302" y="20307"/>
                  </a:lnTo>
                  <a:lnTo>
                    <a:pt x="132664" y="23444"/>
                  </a:lnTo>
                  <a:lnTo>
                    <a:pt x="130136" y="26568"/>
                  </a:lnTo>
                  <a:lnTo>
                    <a:pt x="130975" y="26568"/>
                  </a:lnTo>
                  <a:lnTo>
                    <a:pt x="133502" y="23444"/>
                  </a:lnTo>
                  <a:lnTo>
                    <a:pt x="135978" y="21107"/>
                  </a:lnTo>
                  <a:lnTo>
                    <a:pt x="136829" y="17983"/>
                  </a:lnTo>
                  <a:lnTo>
                    <a:pt x="136829" y="17208"/>
                  </a:lnTo>
                  <a:lnTo>
                    <a:pt x="137668" y="14084"/>
                  </a:lnTo>
                  <a:lnTo>
                    <a:pt x="137668" y="6261"/>
                  </a:lnTo>
                  <a:lnTo>
                    <a:pt x="154368" y="6261"/>
                  </a:lnTo>
                  <a:lnTo>
                    <a:pt x="154368" y="10160"/>
                  </a:lnTo>
                  <a:lnTo>
                    <a:pt x="155155" y="13284"/>
                  </a:lnTo>
                  <a:lnTo>
                    <a:pt x="156006" y="15646"/>
                  </a:lnTo>
                  <a:lnTo>
                    <a:pt x="156845" y="18783"/>
                  </a:lnTo>
                  <a:lnTo>
                    <a:pt x="155155" y="20307"/>
                  </a:lnTo>
                  <a:lnTo>
                    <a:pt x="152679" y="22669"/>
                  </a:lnTo>
                  <a:lnTo>
                    <a:pt x="150152" y="25006"/>
                  </a:lnTo>
                  <a:lnTo>
                    <a:pt x="152679" y="24244"/>
                  </a:lnTo>
                  <a:lnTo>
                    <a:pt x="155155" y="21869"/>
                  </a:lnTo>
                  <a:lnTo>
                    <a:pt x="158534" y="20307"/>
                  </a:lnTo>
                  <a:lnTo>
                    <a:pt x="160172" y="22669"/>
                  </a:lnTo>
                  <a:lnTo>
                    <a:pt x="163537" y="24244"/>
                  </a:lnTo>
                  <a:lnTo>
                    <a:pt x="165176" y="25806"/>
                  </a:lnTo>
                  <a:lnTo>
                    <a:pt x="168541" y="26568"/>
                  </a:lnTo>
                  <a:lnTo>
                    <a:pt x="169379" y="25806"/>
                  </a:lnTo>
                  <a:lnTo>
                    <a:pt x="168541" y="21869"/>
                  </a:lnTo>
                  <a:lnTo>
                    <a:pt x="168541" y="17983"/>
                  </a:lnTo>
                  <a:lnTo>
                    <a:pt x="167703" y="17983"/>
                  </a:lnTo>
                  <a:lnTo>
                    <a:pt x="166852" y="23444"/>
                  </a:lnTo>
                  <a:lnTo>
                    <a:pt x="161848" y="21107"/>
                  </a:lnTo>
                  <a:lnTo>
                    <a:pt x="159372" y="18783"/>
                  </a:lnTo>
                  <a:lnTo>
                    <a:pt x="161010" y="17208"/>
                  </a:lnTo>
                  <a:lnTo>
                    <a:pt x="163537" y="14846"/>
                  </a:lnTo>
                  <a:lnTo>
                    <a:pt x="165176" y="11722"/>
                  </a:lnTo>
                  <a:lnTo>
                    <a:pt x="166852" y="10960"/>
                  </a:lnTo>
                  <a:lnTo>
                    <a:pt x="163537" y="8597"/>
                  </a:lnTo>
                  <a:lnTo>
                    <a:pt x="161848" y="12522"/>
                  </a:lnTo>
                  <a:lnTo>
                    <a:pt x="161010" y="13284"/>
                  </a:lnTo>
                  <a:lnTo>
                    <a:pt x="158534" y="16421"/>
                  </a:lnTo>
                  <a:lnTo>
                    <a:pt x="156845" y="10160"/>
                  </a:lnTo>
                  <a:lnTo>
                    <a:pt x="156006" y="6261"/>
                  </a:lnTo>
                  <a:lnTo>
                    <a:pt x="169379" y="6261"/>
                  </a:lnTo>
                  <a:close/>
                </a:path>
                <a:path w="213994" h="38100">
                  <a:moveTo>
                    <a:pt x="192722" y="3937"/>
                  </a:moveTo>
                  <a:lnTo>
                    <a:pt x="189407" y="1562"/>
                  </a:lnTo>
                  <a:lnTo>
                    <a:pt x="188556" y="3136"/>
                  </a:lnTo>
                  <a:lnTo>
                    <a:pt x="188556" y="3937"/>
                  </a:lnTo>
                  <a:lnTo>
                    <a:pt x="188556" y="10160"/>
                  </a:lnTo>
                  <a:lnTo>
                    <a:pt x="181876" y="10160"/>
                  </a:lnTo>
                  <a:lnTo>
                    <a:pt x="181876" y="3937"/>
                  </a:lnTo>
                  <a:lnTo>
                    <a:pt x="188556" y="3937"/>
                  </a:lnTo>
                  <a:lnTo>
                    <a:pt x="188556" y="3136"/>
                  </a:lnTo>
                  <a:lnTo>
                    <a:pt x="181876" y="3136"/>
                  </a:lnTo>
                  <a:lnTo>
                    <a:pt x="179387" y="1562"/>
                  </a:lnTo>
                  <a:lnTo>
                    <a:pt x="179387" y="10960"/>
                  </a:lnTo>
                  <a:lnTo>
                    <a:pt x="179387" y="14084"/>
                  </a:lnTo>
                  <a:lnTo>
                    <a:pt x="181876" y="12522"/>
                  </a:lnTo>
                  <a:lnTo>
                    <a:pt x="181876" y="10960"/>
                  </a:lnTo>
                  <a:lnTo>
                    <a:pt x="188556" y="10960"/>
                  </a:lnTo>
                  <a:lnTo>
                    <a:pt x="188556" y="13284"/>
                  </a:lnTo>
                  <a:lnTo>
                    <a:pt x="191046" y="11722"/>
                  </a:lnTo>
                  <a:lnTo>
                    <a:pt x="191046" y="4699"/>
                  </a:lnTo>
                  <a:lnTo>
                    <a:pt x="192722" y="3937"/>
                  </a:lnTo>
                  <a:close/>
                </a:path>
                <a:path w="213994" h="38100">
                  <a:moveTo>
                    <a:pt x="208584" y="3136"/>
                  </a:moveTo>
                  <a:lnTo>
                    <a:pt x="206057" y="1562"/>
                  </a:lnTo>
                  <a:lnTo>
                    <a:pt x="205257" y="3136"/>
                  </a:lnTo>
                  <a:lnTo>
                    <a:pt x="205257" y="3937"/>
                  </a:lnTo>
                  <a:lnTo>
                    <a:pt x="205257" y="10160"/>
                  </a:lnTo>
                  <a:lnTo>
                    <a:pt x="198577" y="10160"/>
                  </a:lnTo>
                  <a:lnTo>
                    <a:pt x="198577" y="3937"/>
                  </a:lnTo>
                  <a:lnTo>
                    <a:pt x="205257" y="3937"/>
                  </a:lnTo>
                  <a:lnTo>
                    <a:pt x="205257" y="3136"/>
                  </a:lnTo>
                  <a:lnTo>
                    <a:pt x="198577" y="3136"/>
                  </a:lnTo>
                  <a:lnTo>
                    <a:pt x="196049" y="1562"/>
                  </a:lnTo>
                  <a:lnTo>
                    <a:pt x="196049" y="13284"/>
                  </a:lnTo>
                  <a:lnTo>
                    <a:pt x="198577" y="12522"/>
                  </a:lnTo>
                  <a:lnTo>
                    <a:pt x="198577" y="10960"/>
                  </a:lnTo>
                  <a:lnTo>
                    <a:pt x="205257" y="10960"/>
                  </a:lnTo>
                  <a:lnTo>
                    <a:pt x="205257" y="12522"/>
                  </a:lnTo>
                  <a:lnTo>
                    <a:pt x="207746" y="11722"/>
                  </a:lnTo>
                  <a:lnTo>
                    <a:pt x="207746" y="10960"/>
                  </a:lnTo>
                  <a:lnTo>
                    <a:pt x="206895" y="8597"/>
                  </a:lnTo>
                  <a:lnTo>
                    <a:pt x="206895" y="4699"/>
                  </a:lnTo>
                  <a:lnTo>
                    <a:pt x="208584" y="3136"/>
                  </a:lnTo>
                  <a:close/>
                </a:path>
                <a:path w="213994" h="38100">
                  <a:moveTo>
                    <a:pt x="213588" y="23444"/>
                  </a:moveTo>
                  <a:lnTo>
                    <a:pt x="210261" y="23444"/>
                  </a:lnTo>
                  <a:lnTo>
                    <a:pt x="206895" y="22669"/>
                  </a:lnTo>
                  <a:lnTo>
                    <a:pt x="204419" y="21869"/>
                  </a:lnTo>
                  <a:lnTo>
                    <a:pt x="202730" y="21107"/>
                  </a:lnTo>
                  <a:lnTo>
                    <a:pt x="199415" y="18783"/>
                  </a:lnTo>
                  <a:lnTo>
                    <a:pt x="196888" y="17208"/>
                  </a:lnTo>
                  <a:lnTo>
                    <a:pt x="212750" y="17208"/>
                  </a:lnTo>
                  <a:lnTo>
                    <a:pt x="209423" y="14084"/>
                  </a:lnTo>
                  <a:lnTo>
                    <a:pt x="206895" y="16421"/>
                  </a:lnTo>
                  <a:lnTo>
                    <a:pt x="203581" y="16421"/>
                  </a:lnTo>
                  <a:lnTo>
                    <a:pt x="203581" y="13284"/>
                  </a:lnTo>
                  <a:lnTo>
                    <a:pt x="202730" y="13284"/>
                  </a:lnTo>
                  <a:lnTo>
                    <a:pt x="199415" y="11722"/>
                  </a:lnTo>
                  <a:lnTo>
                    <a:pt x="198577" y="12522"/>
                  </a:lnTo>
                  <a:lnTo>
                    <a:pt x="201053" y="14084"/>
                  </a:lnTo>
                  <a:lnTo>
                    <a:pt x="202730" y="16421"/>
                  </a:lnTo>
                  <a:lnTo>
                    <a:pt x="191884" y="16421"/>
                  </a:lnTo>
                  <a:lnTo>
                    <a:pt x="192722" y="15646"/>
                  </a:lnTo>
                  <a:lnTo>
                    <a:pt x="195249" y="14084"/>
                  </a:lnTo>
                  <a:lnTo>
                    <a:pt x="191884" y="11722"/>
                  </a:lnTo>
                  <a:lnTo>
                    <a:pt x="191046" y="13284"/>
                  </a:lnTo>
                  <a:lnTo>
                    <a:pt x="188556" y="16421"/>
                  </a:lnTo>
                  <a:lnTo>
                    <a:pt x="174383" y="16421"/>
                  </a:lnTo>
                  <a:lnTo>
                    <a:pt x="176022" y="17983"/>
                  </a:lnTo>
                  <a:lnTo>
                    <a:pt x="176872" y="17208"/>
                  </a:lnTo>
                  <a:lnTo>
                    <a:pt x="188556" y="17208"/>
                  </a:lnTo>
                  <a:lnTo>
                    <a:pt x="184404" y="21107"/>
                  </a:lnTo>
                  <a:lnTo>
                    <a:pt x="181876" y="22669"/>
                  </a:lnTo>
                  <a:lnTo>
                    <a:pt x="179387" y="23444"/>
                  </a:lnTo>
                  <a:lnTo>
                    <a:pt x="176872" y="25006"/>
                  </a:lnTo>
                  <a:lnTo>
                    <a:pt x="173545" y="26568"/>
                  </a:lnTo>
                  <a:lnTo>
                    <a:pt x="180187" y="25006"/>
                  </a:lnTo>
                  <a:lnTo>
                    <a:pt x="180187" y="32829"/>
                  </a:lnTo>
                  <a:lnTo>
                    <a:pt x="180187" y="35953"/>
                  </a:lnTo>
                  <a:lnTo>
                    <a:pt x="182714" y="35153"/>
                  </a:lnTo>
                  <a:lnTo>
                    <a:pt x="182714" y="32829"/>
                  </a:lnTo>
                  <a:lnTo>
                    <a:pt x="188556" y="32829"/>
                  </a:lnTo>
                  <a:lnTo>
                    <a:pt x="188556" y="35153"/>
                  </a:lnTo>
                  <a:lnTo>
                    <a:pt x="191046" y="34391"/>
                  </a:lnTo>
                  <a:lnTo>
                    <a:pt x="191046" y="25806"/>
                  </a:lnTo>
                  <a:lnTo>
                    <a:pt x="192722" y="25006"/>
                  </a:lnTo>
                  <a:lnTo>
                    <a:pt x="190195" y="23444"/>
                  </a:lnTo>
                  <a:lnTo>
                    <a:pt x="188556" y="24244"/>
                  </a:lnTo>
                  <a:lnTo>
                    <a:pt x="188556" y="25806"/>
                  </a:lnTo>
                  <a:lnTo>
                    <a:pt x="188556" y="32029"/>
                  </a:lnTo>
                  <a:lnTo>
                    <a:pt x="182714" y="32029"/>
                  </a:lnTo>
                  <a:lnTo>
                    <a:pt x="182714" y="25806"/>
                  </a:lnTo>
                  <a:lnTo>
                    <a:pt x="188556" y="25806"/>
                  </a:lnTo>
                  <a:lnTo>
                    <a:pt x="188556" y="24244"/>
                  </a:lnTo>
                  <a:lnTo>
                    <a:pt x="181876" y="24244"/>
                  </a:lnTo>
                  <a:lnTo>
                    <a:pt x="183553" y="23444"/>
                  </a:lnTo>
                  <a:lnTo>
                    <a:pt x="186029" y="21869"/>
                  </a:lnTo>
                  <a:lnTo>
                    <a:pt x="191046" y="17208"/>
                  </a:lnTo>
                  <a:lnTo>
                    <a:pt x="196049" y="17208"/>
                  </a:lnTo>
                  <a:lnTo>
                    <a:pt x="199415" y="20307"/>
                  </a:lnTo>
                  <a:lnTo>
                    <a:pt x="201891" y="22669"/>
                  </a:lnTo>
                  <a:lnTo>
                    <a:pt x="205257" y="24244"/>
                  </a:lnTo>
                  <a:lnTo>
                    <a:pt x="205257" y="25806"/>
                  </a:lnTo>
                  <a:lnTo>
                    <a:pt x="205257" y="32029"/>
                  </a:lnTo>
                  <a:lnTo>
                    <a:pt x="197726" y="32029"/>
                  </a:lnTo>
                  <a:lnTo>
                    <a:pt x="197726" y="25806"/>
                  </a:lnTo>
                  <a:lnTo>
                    <a:pt x="205257" y="25806"/>
                  </a:lnTo>
                  <a:lnTo>
                    <a:pt x="205257" y="24244"/>
                  </a:lnTo>
                  <a:lnTo>
                    <a:pt x="197726" y="24244"/>
                  </a:lnTo>
                  <a:lnTo>
                    <a:pt x="195249" y="23444"/>
                  </a:lnTo>
                  <a:lnTo>
                    <a:pt x="195249" y="35953"/>
                  </a:lnTo>
                  <a:lnTo>
                    <a:pt x="197726" y="35153"/>
                  </a:lnTo>
                  <a:lnTo>
                    <a:pt x="197726" y="32829"/>
                  </a:lnTo>
                  <a:lnTo>
                    <a:pt x="205257" y="32829"/>
                  </a:lnTo>
                  <a:lnTo>
                    <a:pt x="205257" y="35953"/>
                  </a:lnTo>
                  <a:lnTo>
                    <a:pt x="207746" y="34391"/>
                  </a:lnTo>
                  <a:lnTo>
                    <a:pt x="207746" y="32829"/>
                  </a:lnTo>
                  <a:lnTo>
                    <a:pt x="207746" y="25806"/>
                  </a:lnTo>
                  <a:lnTo>
                    <a:pt x="210261" y="26568"/>
                  </a:lnTo>
                  <a:lnTo>
                    <a:pt x="210261" y="25006"/>
                  </a:lnTo>
                  <a:lnTo>
                    <a:pt x="213588" y="24244"/>
                  </a:lnTo>
                  <a:lnTo>
                    <a:pt x="213588" y="2344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2174465" y="3403735"/>
              <a:ext cx="1162685" cy="594995"/>
            </a:xfrm>
            <a:custGeom>
              <a:avLst/>
              <a:gdLst/>
              <a:ahLst/>
              <a:cxnLst/>
              <a:rect l="l" t="t" r="r" b="b"/>
              <a:pathLst>
                <a:path w="1162685" h="594995">
                  <a:moveTo>
                    <a:pt x="266172" y="54695"/>
                  </a:moveTo>
                  <a:lnTo>
                    <a:pt x="154370" y="54695"/>
                  </a:lnTo>
                </a:path>
                <a:path w="1162685" h="594995">
                  <a:moveTo>
                    <a:pt x="154370" y="54695"/>
                  </a:moveTo>
                  <a:lnTo>
                    <a:pt x="154370" y="594560"/>
                  </a:lnTo>
                </a:path>
                <a:path w="1162685" h="594995">
                  <a:moveTo>
                    <a:pt x="522333" y="54695"/>
                  </a:moveTo>
                  <a:lnTo>
                    <a:pt x="552366" y="54695"/>
                  </a:lnTo>
                </a:path>
                <a:path w="1162685" h="594995">
                  <a:moveTo>
                    <a:pt x="552366" y="54695"/>
                  </a:moveTo>
                  <a:lnTo>
                    <a:pt x="552366" y="0"/>
                  </a:lnTo>
                </a:path>
                <a:path w="1162685" h="594995">
                  <a:moveTo>
                    <a:pt x="552366" y="0"/>
                  </a:moveTo>
                  <a:lnTo>
                    <a:pt x="0" y="0"/>
                  </a:lnTo>
                </a:path>
                <a:path w="1162685" h="594995">
                  <a:moveTo>
                    <a:pt x="0" y="0"/>
                  </a:moveTo>
                  <a:lnTo>
                    <a:pt x="0" y="594560"/>
                  </a:lnTo>
                </a:path>
                <a:path w="1162685" h="594995">
                  <a:moveTo>
                    <a:pt x="640825" y="81260"/>
                  </a:moveTo>
                  <a:lnTo>
                    <a:pt x="896972" y="81260"/>
                  </a:lnTo>
                  <a:lnTo>
                    <a:pt x="896972" y="27354"/>
                  </a:lnTo>
                  <a:lnTo>
                    <a:pt x="640825" y="27354"/>
                  </a:lnTo>
                  <a:lnTo>
                    <a:pt x="640825" y="81260"/>
                  </a:lnTo>
                  <a:close/>
                </a:path>
                <a:path w="1162685" h="594995">
                  <a:moveTo>
                    <a:pt x="640825" y="54695"/>
                  </a:moveTo>
                  <a:lnTo>
                    <a:pt x="609950" y="54695"/>
                  </a:lnTo>
                </a:path>
                <a:path w="1162685" h="594995">
                  <a:moveTo>
                    <a:pt x="609950" y="0"/>
                  </a:moveTo>
                  <a:lnTo>
                    <a:pt x="1162270" y="0"/>
                  </a:lnTo>
                </a:path>
                <a:path w="1162685" h="594995">
                  <a:moveTo>
                    <a:pt x="609950" y="54695"/>
                  </a:moveTo>
                  <a:lnTo>
                    <a:pt x="609950" y="0"/>
                  </a:lnTo>
                </a:path>
                <a:path w="1162685" h="594995">
                  <a:moveTo>
                    <a:pt x="896939" y="54695"/>
                  </a:moveTo>
                  <a:lnTo>
                    <a:pt x="1007899" y="54695"/>
                  </a:lnTo>
                </a:path>
                <a:path w="1162685" h="594995">
                  <a:moveTo>
                    <a:pt x="1007899" y="54695"/>
                  </a:moveTo>
                  <a:lnTo>
                    <a:pt x="1007899" y="594560"/>
                  </a:lnTo>
                </a:path>
                <a:path w="1162685" h="594995">
                  <a:moveTo>
                    <a:pt x="1162270" y="0"/>
                  </a:moveTo>
                  <a:lnTo>
                    <a:pt x="1162270" y="59456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2831934" y="3438893"/>
              <a:ext cx="213995" cy="38100"/>
            </a:xfrm>
            <a:custGeom>
              <a:avLst/>
              <a:gdLst/>
              <a:ahLst/>
              <a:cxnLst/>
              <a:rect l="l" t="t" r="r" b="b"/>
              <a:pathLst>
                <a:path w="213994" h="38100">
                  <a:moveTo>
                    <a:pt x="15036" y="9398"/>
                  </a:moveTo>
                  <a:lnTo>
                    <a:pt x="6692" y="9398"/>
                  </a:lnTo>
                  <a:lnTo>
                    <a:pt x="6692" y="10960"/>
                  </a:lnTo>
                  <a:lnTo>
                    <a:pt x="15036" y="10960"/>
                  </a:lnTo>
                  <a:lnTo>
                    <a:pt x="15036" y="9398"/>
                  </a:lnTo>
                  <a:close/>
                </a:path>
                <a:path w="213994" h="38100">
                  <a:moveTo>
                    <a:pt x="21704" y="15646"/>
                  </a:moveTo>
                  <a:lnTo>
                    <a:pt x="17538" y="14084"/>
                  </a:lnTo>
                  <a:lnTo>
                    <a:pt x="17538" y="14846"/>
                  </a:lnTo>
                  <a:lnTo>
                    <a:pt x="18389" y="14846"/>
                  </a:lnTo>
                  <a:lnTo>
                    <a:pt x="20027" y="17983"/>
                  </a:lnTo>
                  <a:lnTo>
                    <a:pt x="21704" y="17983"/>
                  </a:lnTo>
                  <a:lnTo>
                    <a:pt x="21704" y="15646"/>
                  </a:lnTo>
                  <a:close/>
                </a:path>
                <a:path w="213994" h="38100">
                  <a:moveTo>
                    <a:pt x="30899" y="9398"/>
                  </a:moveTo>
                  <a:lnTo>
                    <a:pt x="23393" y="9398"/>
                  </a:lnTo>
                  <a:lnTo>
                    <a:pt x="23393" y="10960"/>
                  </a:lnTo>
                  <a:lnTo>
                    <a:pt x="30899" y="10960"/>
                  </a:lnTo>
                  <a:lnTo>
                    <a:pt x="30899" y="9398"/>
                  </a:lnTo>
                  <a:close/>
                </a:path>
                <a:path w="213994" h="38100">
                  <a:moveTo>
                    <a:pt x="34239" y="3136"/>
                  </a:moveTo>
                  <a:lnTo>
                    <a:pt x="30873" y="0"/>
                  </a:lnTo>
                  <a:lnTo>
                    <a:pt x="29235" y="2362"/>
                  </a:lnTo>
                  <a:lnTo>
                    <a:pt x="5854" y="2362"/>
                  </a:lnTo>
                  <a:lnTo>
                    <a:pt x="7531" y="3937"/>
                  </a:lnTo>
                  <a:lnTo>
                    <a:pt x="11696" y="3136"/>
                  </a:lnTo>
                  <a:lnTo>
                    <a:pt x="34239" y="3136"/>
                  </a:lnTo>
                  <a:close/>
                </a:path>
                <a:path w="213994" h="38100">
                  <a:moveTo>
                    <a:pt x="38404" y="34391"/>
                  </a:moveTo>
                  <a:lnTo>
                    <a:pt x="35039" y="31267"/>
                  </a:lnTo>
                  <a:lnTo>
                    <a:pt x="33401" y="33591"/>
                  </a:lnTo>
                  <a:lnTo>
                    <a:pt x="21704" y="33591"/>
                  </a:lnTo>
                  <a:lnTo>
                    <a:pt x="21704" y="29692"/>
                  </a:lnTo>
                  <a:lnTo>
                    <a:pt x="35039" y="29692"/>
                  </a:lnTo>
                  <a:lnTo>
                    <a:pt x="31724" y="26568"/>
                  </a:lnTo>
                  <a:lnTo>
                    <a:pt x="30035" y="28930"/>
                  </a:lnTo>
                  <a:lnTo>
                    <a:pt x="21729" y="28930"/>
                  </a:lnTo>
                  <a:lnTo>
                    <a:pt x="21729" y="24244"/>
                  </a:lnTo>
                  <a:lnTo>
                    <a:pt x="34239" y="24244"/>
                  </a:lnTo>
                  <a:lnTo>
                    <a:pt x="31724" y="21869"/>
                  </a:lnTo>
                  <a:lnTo>
                    <a:pt x="30035" y="23444"/>
                  </a:lnTo>
                  <a:lnTo>
                    <a:pt x="21729" y="23444"/>
                  </a:lnTo>
                  <a:lnTo>
                    <a:pt x="21729" y="19545"/>
                  </a:lnTo>
                  <a:lnTo>
                    <a:pt x="35877" y="19545"/>
                  </a:lnTo>
                  <a:lnTo>
                    <a:pt x="33401" y="17208"/>
                  </a:lnTo>
                  <a:lnTo>
                    <a:pt x="30873" y="18783"/>
                  </a:lnTo>
                  <a:lnTo>
                    <a:pt x="19227" y="18783"/>
                  </a:lnTo>
                  <a:lnTo>
                    <a:pt x="19227" y="19545"/>
                  </a:lnTo>
                  <a:lnTo>
                    <a:pt x="19227" y="33591"/>
                  </a:lnTo>
                  <a:lnTo>
                    <a:pt x="10007" y="33591"/>
                  </a:lnTo>
                  <a:lnTo>
                    <a:pt x="10007" y="29692"/>
                  </a:lnTo>
                  <a:lnTo>
                    <a:pt x="19227" y="29692"/>
                  </a:lnTo>
                  <a:lnTo>
                    <a:pt x="19227" y="28930"/>
                  </a:lnTo>
                  <a:lnTo>
                    <a:pt x="10007" y="28930"/>
                  </a:lnTo>
                  <a:lnTo>
                    <a:pt x="10007" y="24244"/>
                  </a:lnTo>
                  <a:lnTo>
                    <a:pt x="19227" y="24244"/>
                  </a:lnTo>
                  <a:lnTo>
                    <a:pt x="19227" y="23444"/>
                  </a:lnTo>
                  <a:lnTo>
                    <a:pt x="10007" y="23444"/>
                  </a:lnTo>
                  <a:lnTo>
                    <a:pt x="10007" y="19545"/>
                  </a:lnTo>
                  <a:lnTo>
                    <a:pt x="19227" y="19545"/>
                  </a:lnTo>
                  <a:lnTo>
                    <a:pt x="19227" y="18783"/>
                  </a:lnTo>
                  <a:lnTo>
                    <a:pt x="10858" y="18783"/>
                  </a:lnTo>
                  <a:lnTo>
                    <a:pt x="12534" y="16421"/>
                  </a:lnTo>
                  <a:lnTo>
                    <a:pt x="14173" y="16421"/>
                  </a:lnTo>
                  <a:lnTo>
                    <a:pt x="10858" y="14084"/>
                  </a:lnTo>
                  <a:lnTo>
                    <a:pt x="9169" y="16421"/>
                  </a:lnTo>
                  <a:lnTo>
                    <a:pt x="7531" y="19545"/>
                  </a:lnTo>
                  <a:lnTo>
                    <a:pt x="5854" y="21869"/>
                  </a:lnTo>
                  <a:lnTo>
                    <a:pt x="4165" y="24244"/>
                  </a:lnTo>
                  <a:lnTo>
                    <a:pt x="3365" y="25006"/>
                  </a:lnTo>
                  <a:lnTo>
                    <a:pt x="0" y="28130"/>
                  </a:lnTo>
                  <a:lnTo>
                    <a:pt x="838" y="28130"/>
                  </a:lnTo>
                  <a:lnTo>
                    <a:pt x="2527" y="27368"/>
                  </a:lnTo>
                  <a:lnTo>
                    <a:pt x="5003" y="25006"/>
                  </a:lnTo>
                  <a:lnTo>
                    <a:pt x="7531" y="22669"/>
                  </a:lnTo>
                  <a:lnTo>
                    <a:pt x="7531" y="23444"/>
                  </a:lnTo>
                  <a:lnTo>
                    <a:pt x="7531" y="37515"/>
                  </a:lnTo>
                  <a:lnTo>
                    <a:pt x="10007" y="35953"/>
                  </a:lnTo>
                  <a:lnTo>
                    <a:pt x="10007" y="34391"/>
                  </a:lnTo>
                  <a:lnTo>
                    <a:pt x="38404" y="34391"/>
                  </a:lnTo>
                  <a:close/>
                </a:path>
                <a:path w="213994" h="38100">
                  <a:moveTo>
                    <a:pt x="38404" y="7023"/>
                  </a:moveTo>
                  <a:lnTo>
                    <a:pt x="35877" y="3937"/>
                  </a:lnTo>
                  <a:lnTo>
                    <a:pt x="34239" y="6261"/>
                  </a:lnTo>
                  <a:lnTo>
                    <a:pt x="5854" y="6261"/>
                  </a:lnTo>
                  <a:lnTo>
                    <a:pt x="5854" y="3937"/>
                  </a:lnTo>
                  <a:lnTo>
                    <a:pt x="5003" y="3937"/>
                  </a:lnTo>
                  <a:lnTo>
                    <a:pt x="4165" y="6261"/>
                  </a:lnTo>
                  <a:lnTo>
                    <a:pt x="1689" y="10960"/>
                  </a:lnTo>
                  <a:lnTo>
                    <a:pt x="3365" y="11722"/>
                  </a:lnTo>
                  <a:lnTo>
                    <a:pt x="5003" y="9385"/>
                  </a:lnTo>
                  <a:lnTo>
                    <a:pt x="5854" y="7023"/>
                  </a:lnTo>
                  <a:lnTo>
                    <a:pt x="19177" y="7023"/>
                  </a:lnTo>
                  <a:lnTo>
                    <a:pt x="18389" y="10160"/>
                  </a:lnTo>
                  <a:lnTo>
                    <a:pt x="18389" y="13284"/>
                  </a:lnTo>
                  <a:lnTo>
                    <a:pt x="20866" y="12522"/>
                  </a:lnTo>
                  <a:lnTo>
                    <a:pt x="20866" y="7023"/>
                  </a:lnTo>
                  <a:lnTo>
                    <a:pt x="34239" y="7023"/>
                  </a:lnTo>
                  <a:lnTo>
                    <a:pt x="32562" y="10160"/>
                  </a:lnTo>
                  <a:lnTo>
                    <a:pt x="33401" y="10160"/>
                  </a:lnTo>
                  <a:lnTo>
                    <a:pt x="34239" y="9385"/>
                  </a:lnTo>
                  <a:lnTo>
                    <a:pt x="36728" y="7823"/>
                  </a:lnTo>
                  <a:lnTo>
                    <a:pt x="38404" y="7023"/>
                  </a:lnTo>
                  <a:close/>
                </a:path>
                <a:path w="213994" h="38100">
                  <a:moveTo>
                    <a:pt x="59270" y="19545"/>
                  </a:moveTo>
                  <a:lnTo>
                    <a:pt x="55067" y="17208"/>
                  </a:lnTo>
                  <a:lnTo>
                    <a:pt x="54267" y="18783"/>
                  </a:lnTo>
                  <a:lnTo>
                    <a:pt x="53428" y="21869"/>
                  </a:lnTo>
                  <a:lnTo>
                    <a:pt x="51739" y="25006"/>
                  </a:lnTo>
                  <a:lnTo>
                    <a:pt x="50901" y="25806"/>
                  </a:lnTo>
                  <a:lnTo>
                    <a:pt x="49263" y="28130"/>
                  </a:lnTo>
                  <a:lnTo>
                    <a:pt x="46736" y="31267"/>
                  </a:lnTo>
                  <a:lnTo>
                    <a:pt x="44259" y="33591"/>
                  </a:lnTo>
                  <a:lnTo>
                    <a:pt x="45046" y="33591"/>
                  </a:lnTo>
                  <a:lnTo>
                    <a:pt x="48412" y="31267"/>
                  </a:lnTo>
                  <a:lnTo>
                    <a:pt x="50901" y="28930"/>
                  </a:lnTo>
                  <a:lnTo>
                    <a:pt x="52578" y="26568"/>
                  </a:lnTo>
                  <a:lnTo>
                    <a:pt x="55067" y="23444"/>
                  </a:lnTo>
                  <a:lnTo>
                    <a:pt x="56743" y="21107"/>
                  </a:lnTo>
                  <a:lnTo>
                    <a:pt x="59270" y="19545"/>
                  </a:lnTo>
                  <a:close/>
                </a:path>
                <a:path w="213994" h="38100">
                  <a:moveTo>
                    <a:pt x="66751" y="13284"/>
                  </a:moveTo>
                  <a:lnTo>
                    <a:pt x="63436" y="11722"/>
                  </a:lnTo>
                  <a:lnTo>
                    <a:pt x="63436" y="31267"/>
                  </a:lnTo>
                  <a:lnTo>
                    <a:pt x="61747" y="32829"/>
                  </a:lnTo>
                  <a:lnTo>
                    <a:pt x="60909" y="32829"/>
                  </a:lnTo>
                  <a:lnTo>
                    <a:pt x="55905" y="32829"/>
                  </a:lnTo>
                  <a:lnTo>
                    <a:pt x="55905" y="33591"/>
                  </a:lnTo>
                  <a:lnTo>
                    <a:pt x="56743" y="33591"/>
                  </a:lnTo>
                  <a:lnTo>
                    <a:pt x="60071" y="35153"/>
                  </a:lnTo>
                  <a:lnTo>
                    <a:pt x="61747" y="37515"/>
                  </a:lnTo>
                  <a:lnTo>
                    <a:pt x="64274" y="35153"/>
                  </a:lnTo>
                  <a:lnTo>
                    <a:pt x="65913" y="32829"/>
                  </a:lnTo>
                  <a:lnTo>
                    <a:pt x="65913" y="14846"/>
                  </a:lnTo>
                  <a:lnTo>
                    <a:pt x="66751" y="13284"/>
                  </a:lnTo>
                  <a:close/>
                </a:path>
                <a:path w="213994" h="38100">
                  <a:moveTo>
                    <a:pt x="80137" y="27368"/>
                  </a:moveTo>
                  <a:lnTo>
                    <a:pt x="77609" y="24244"/>
                  </a:lnTo>
                  <a:lnTo>
                    <a:pt x="75133" y="22669"/>
                  </a:lnTo>
                  <a:lnTo>
                    <a:pt x="72605" y="20307"/>
                  </a:lnTo>
                  <a:lnTo>
                    <a:pt x="69278" y="17983"/>
                  </a:lnTo>
                  <a:lnTo>
                    <a:pt x="70129" y="19545"/>
                  </a:lnTo>
                  <a:lnTo>
                    <a:pt x="72605" y="21869"/>
                  </a:lnTo>
                  <a:lnTo>
                    <a:pt x="74282" y="24244"/>
                  </a:lnTo>
                  <a:lnTo>
                    <a:pt x="75920" y="27368"/>
                  </a:lnTo>
                  <a:lnTo>
                    <a:pt x="77609" y="30492"/>
                  </a:lnTo>
                  <a:lnTo>
                    <a:pt x="77609" y="31267"/>
                  </a:lnTo>
                  <a:lnTo>
                    <a:pt x="80137" y="31267"/>
                  </a:lnTo>
                  <a:lnTo>
                    <a:pt x="80137" y="27368"/>
                  </a:lnTo>
                  <a:close/>
                </a:path>
                <a:path w="213994" h="38100">
                  <a:moveTo>
                    <a:pt x="81775" y="8597"/>
                  </a:moveTo>
                  <a:lnTo>
                    <a:pt x="78447" y="5499"/>
                  </a:lnTo>
                  <a:lnTo>
                    <a:pt x="76771" y="7823"/>
                  </a:lnTo>
                  <a:lnTo>
                    <a:pt x="55067" y="7823"/>
                  </a:lnTo>
                  <a:lnTo>
                    <a:pt x="55905" y="6261"/>
                  </a:lnTo>
                  <a:lnTo>
                    <a:pt x="59270" y="1562"/>
                  </a:lnTo>
                  <a:lnTo>
                    <a:pt x="55905" y="0"/>
                  </a:lnTo>
                  <a:lnTo>
                    <a:pt x="55067" y="1562"/>
                  </a:lnTo>
                  <a:lnTo>
                    <a:pt x="54267" y="4699"/>
                  </a:lnTo>
                  <a:lnTo>
                    <a:pt x="52578" y="8597"/>
                  </a:lnTo>
                  <a:lnTo>
                    <a:pt x="50901" y="10960"/>
                  </a:lnTo>
                  <a:lnTo>
                    <a:pt x="49263" y="14084"/>
                  </a:lnTo>
                  <a:lnTo>
                    <a:pt x="46736" y="16421"/>
                  </a:lnTo>
                  <a:lnTo>
                    <a:pt x="47574" y="17208"/>
                  </a:lnTo>
                  <a:lnTo>
                    <a:pt x="48412" y="16421"/>
                  </a:lnTo>
                  <a:lnTo>
                    <a:pt x="50050" y="14084"/>
                  </a:lnTo>
                  <a:lnTo>
                    <a:pt x="52578" y="11722"/>
                  </a:lnTo>
                  <a:lnTo>
                    <a:pt x="55067" y="8597"/>
                  </a:lnTo>
                  <a:lnTo>
                    <a:pt x="76771" y="8597"/>
                  </a:lnTo>
                  <a:lnTo>
                    <a:pt x="73444" y="14084"/>
                  </a:lnTo>
                  <a:lnTo>
                    <a:pt x="76771" y="11722"/>
                  </a:lnTo>
                  <a:lnTo>
                    <a:pt x="79298" y="9385"/>
                  </a:lnTo>
                  <a:lnTo>
                    <a:pt x="81775" y="8597"/>
                  </a:lnTo>
                  <a:close/>
                </a:path>
                <a:path w="213994" h="38100">
                  <a:moveTo>
                    <a:pt x="101790" y="2362"/>
                  </a:moveTo>
                  <a:lnTo>
                    <a:pt x="97624" y="0"/>
                  </a:lnTo>
                  <a:lnTo>
                    <a:pt x="97624" y="800"/>
                  </a:lnTo>
                  <a:lnTo>
                    <a:pt x="96786" y="3937"/>
                  </a:lnTo>
                  <a:lnTo>
                    <a:pt x="95148" y="7023"/>
                  </a:lnTo>
                  <a:lnTo>
                    <a:pt x="94310" y="10160"/>
                  </a:lnTo>
                  <a:lnTo>
                    <a:pt x="92621" y="13284"/>
                  </a:lnTo>
                  <a:lnTo>
                    <a:pt x="92621" y="14084"/>
                  </a:lnTo>
                  <a:lnTo>
                    <a:pt x="90144" y="17208"/>
                  </a:lnTo>
                  <a:lnTo>
                    <a:pt x="86779" y="21869"/>
                  </a:lnTo>
                  <a:lnTo>
                    <a:pt x="86779" y="22669"/>
                  </a:lnTo>
                  <a:lnTo>
                    <a:pt x="90144" y="19545"/>
                  </a:lnTo>
                  <a:lnTo>
                    <a:pt x="92621" y="16421"/>
                  </a:lnTo>
                  <a:lnTo>
                    <a:pt x="94310" y="13284"/>
                  </a:lnTo>
                  <a:lnTo>
                    <a:pt x="94310" y="37515"/>
                  </a:lnTo>
                  <a:lnTo>
                    <a:pt x="97624" y="35953"/>
                  </a:lnTo>
                  <a:lnTo>
                    <a:pt x="97624" y="31267"/>
                  </a:lnTo>
                  <a:lnTo>
                    <a:pt x="96786" y="28930"/>
                  </a:lnTo>
                  <a:lnTo>
                    <a:pt x="96786" y="13284"/>
                  </a:lnTo>
                  <a:lnTo>
                    <a:pt x="98475" y="11722"/>
                  </a:lnTo>
                  <a:lnTo>
                    <a:pt x="95948" y="10960"/>
                  </a:lnTo>
                  <a:lnTo>
                    <a:pt x="98475" y="7023"/>
                  </a:lnTo>
                  <a:lnTo>
                    <a:pt x="99314" y="4699"/>
                  </a:lnTo>
                  <a:lnTo>
                    <a:pt x="101790" y="2362"/>
                  </a:lnTo>
                  <a:close/>
                </a:path>
                <a:path w="213994" h="38100">
                  <a:moveTo>
                    <a:pt x="126022" y="17208"/>
                  </a:moveTo>
                  <a:lnTo>
                    <a:pt x="123494" y="14846"/>
                  </a:lnTo>
                  <a:lnTo>
                    <a:pt x="121018" y="16421"/>
                  </a:lnTo>
                  <a:lnTo>
                    <a:pt x="110172" y="16421"/>
                  </a:lnTo>
                  <a:lnTo>
                    <a:pt x="110959" y="13284"/>
                  </a:lnTo>
                  <a:lnTo>
                    <a:pt x="111798" y="10160"/>
                  </a:lnTo>
                  <a:lnTo>
                    <a:pt x="124345" y="10160"/>
                  </a:lnTo>
                  <a:lnTo>
                    <a:pt x="121818" y="7023"/>
                  </a:lnTo>
                  <a:lnTo>
                    <a:pt x="119341" y="9385"/>
                  </a:lnTo>
                  <a:lnTo>
                    <a:pt x="111798" y="9385"/>
                  </a:lnTo>
                  <a:lnTo>
                    <a:pt x="113487" y="3136"/>
                  </a:lnTo>
                  <a:lnTo>
                    <a:pt x="115176" y="2362"/>
                  </a:lnTo>
                  <a:lnTo>
                    <a:pt x="110959" y="0"/>
                  </a:lnTo>
                  <a:lnTo>
                    <a:pt x="110959" y="2362"/>
                  </a:lnTo>
                  <a:lnTo>
                    <a:pt x="110172" y="5499"/>
                  </a:lnTo>
                  <a:lnTo>
                    <a:pt x="109321" y="9385"/>
                  </a:lnTo>
                  <a:lnTo>
                    <a:pt x="100952" y="9385"/>
                  </a:lnTo>
                  <a:lnTo>
                    <a:pt x="101790" y="10160"/>
                  </a:lnTo>
                  <a:lnTo>
                    <a:pt x="109321" y="10160"/>
                  </a:lnTo>
                  <a:lnTo>
                    <a:pt x="107645" y="16421"/>
                  </a:lnTo>
                  <a:lnTo>
                    <a:pt x="98475" y="16421"/>
                  </a:lnTo>
                  <a:lnTo>
                    <a:pt x="100152" y="17983"/>
                  </a:lnTo>
                  <a:lnTo>
                    <a:pt x="104317" y="17208"/>
                  </a:lnTo>
                  <a:lnTo>
                    <a:pt x="107645" y="17208"/>
                  </a:lnTo>
                  <a:lnTo>
                    <a:pt x="107645" y="19545"/>
                  </a:lnTo>
                  <a:lnTo>
                    <a:pt x="106794" y="22669"/>
                  </a:lnTo>
                  <a:lnTo>
                    <a:pt x="105156" y="23444"/>
                  </a:lnTo>
                  <a:lnTo>
                    <a:pt x="107645" y="25006"/>
                  </a:lnTo>
                  <a:lnTo>
                    <a:pt x="108483" y="24244"/>
                  </a:lnTo>
                  <a:lnTo>
                    <a:pt x="118491" y="24244"/>
                  </a:lnTo>
                  <a:lnTo>
                    <a:pt x="113487" y="31267"/>
                  </a:lnTo>
                  <a:lnTo>
                    <a:pt x="112649" y="31267"/>
                  </a:lnTo>
                  <a:lnTo>
                    <a:pt x="109321" y="29692"/>
                  </a:lnTo>
                  <a:lnTo>
                    <a:pt x="105156" y="28930"/>
                  </a:lnTo>
                  <a:lnTo>
                    <a:pt x="105156" y="29692"/>
                  </a:lnTo>
                  <a:lnTo>
                    <a:pt x="106794" y="29692"/>
                  </a:lnTo>
                  <a:lnTo>
                    <a:pt x="110172" y="31267"/>
                  </a:lnTo>
                  <a:lnTo>
                    <a:pt x="112649" y="33591"/>
                  </a:lnTo>
                  <a:lnTo>
                    <a:pt x="115176" y="35153"/>
                  </a:lnTo>
                  <a:lnTo>
                    <a:pt x="117652" y="36728"/>
                  </a:lnTo>
                  <a:lnTo>
                    <a:pt x="119341" y="36728"/>
                  </a:lnTo>
                  <a:lnTo>
                    <a:pt x="119341" y="34391"/>
                  </a:lnTo>
                  <a:lnTo>
                    <a:pt x="117652" y="32829"/>
                  </a:lnTo>
                  <a:lnTo>
                    <a:pt x="114325" y="31267"/>
                  </a:lnTo>
                  <a:lnTo>
                    <a:pt x="119341" y="26568"/>
                  </a:lnTo>
                  <a:lnTo>
                    <a:pt x="120180" y="25006"/>
                  </a:lnTo>
                  <a:lnTo>
                    <a:pt x="123494" y="24244"/>
                  </a:lnTo>
                  <a:lnTo>
                    <a:pt x="120180" y="21107"/>
                  </a:lnTo>
                  <a:lnTo>
                    <a:pt x="118491" y="22669"/>
                  </a:lnTo>
                  <a:lnTo>
                    <a:pt x="108483" y="22669"/>
                  </a:lnTo>
                  <a:lnTo>
                    <a:pt x="109321" y="20307"/>
                  </a:lnTo>
                  <a:lnTo>
                    <a:pt x="110172" y="17208"/>
                  </a:lnTo>
                  <a:lnTo>
                    <a:pt x="126022" y="17208"/>
                  </a:lnTo>
                  <a:close/>
                </a:path>
                <a:path w="213994" h="38100">
                  <a:moveTo>
                    <a:pt x="136829" y="26568"/>
                  </a:moveTo>
                  <a:lnTo>
                    <a:pt x="136029" y="26568"/>
                  </a:lnTo>
                  <a:lnTo>
                    <a:pt x="135191" y="29692"/>
                  </a:lnTo>
                  <a:lnTo>
                    <a:pt x="133515" y="32029"/>
                  </a:lnTo>
                  <a:lnTo>
                    <a:pt x="131826" y="33591"/>
                  </a:lnTo>
                  <a:lnTo>
                    <a:pt x="134353" y="34391"/>
                  </a:lnTo>
                  <a:lnTo>
                    <a:pt x="136029" y="32829"/>
                  </a:lnTo>
                  <a:lnTo>
                    <a:pt x="136829" y="31267"/>
                  </a:lnTo>
                  <a:lnTo>
                    <a:pt x="136829" y="26568"/>
                  </a:lnTo>
                  <a:close/>
                </a:path>
                <a:path w="213994" h="38100">
                  <a:moveTo>
                    <a:pt x="152692" y="27368"/>
                  </a:moveTo>
                  <a:lnTo>
                    <a:pt x="151053" y="26568"/>
                  </a:lnTo>
                  <a:lnTo>
                    <a:pt x="147688" y="25006"/>
                  </a:lnTo>
                  <a:lnTo>
                    <a:pt x="146837" y="25006"/>
                  </a:lnTo>
                  <a:lnTo>
                    <a:pt x="149364" y="27368"/>
                  </a:lnTo>
                  <a:lnTo>
                    <a:pt x="151053" y="29692"/>
                  </a:lnTo>
                  <a:lnTo>
                    <a:pt x="152692" y="29692"/>
                  </a:lnTo>
                  <a:lnTo>
                    <a:pt x="152692" y="27368"/>
                  </a:lnTo>
                  <a:close/>
                </a:path>
                <a:path w="213994" h="38100">
                  <a:moveTo>
                    <a:pt x="153530" y="15646"/>
                  </a:moveTo>
                  <a:lnTo>
                    <a:pt x="151053" y="13284"/>
                  </a:lnTo>
                  <a:lnTo>
                    <a:pt x="150215" y="14071"/>
                  </a:lnTo>
                  <a:lnTo>
                    <a:pt x="150215" y="15646"/>
                  </a:lnTo>
                  <a:lnTo>
                    <a:pt x="150215" y="20307"/>
                  </a:lnTo>
                  <a:lnTo>
                    <a:pt x="143522" y="20307"/>
                  </a:lnTo>
                  <a:lnTo>
                    <a:pt x="143522" y="15646"/>
                  </a:lnTo>
                  <a:lnTo>
                    <a:pt x="150215" y="15646"/>
                  </a:lnTo>
                  <a:lnTo>
                    <a:pt x="150215" y="14071"/>
                  </a:lnTo>
                  <a:lnTo>
                    <a:pt x="149364" y="14846"/>
                  </a:lnTo>
                  <a:lnTo>
                    <a:pt x="143522" y="14846"/>
                  </a:lnTo>
                  <a:lnTo>
                    <a:pt x="141046" y="13284"/>
                  </a:lnTo>
                  <a:lnTo>
                    <a:pt x="141046" y="14846"/>
                  </a:lnTo>
                  <a:lnTo>
                    <a:pt x="141046" y="23444"/>
                  </a:lnTo>
                  <a:lnTo>
                    <a:pt x="143522" y="22669"/>
                  </a:lnTo>
                  <a:lnTo>
                    <a:pt x="143522" y="21107"/>
                  </a:lnTo>
                  <a:lnTo>
                    <a:pt x="150215" y="21107"/>
                  </a:lnTo>
                  <a:lnTo>
                    <a:pt x="150215" y="22669"/>
                  </a:lnTo>
                  <a:lnTo>
                    <a:pt x="151841" y="21869"/>
                  </a:lnTo>
                  <a:lnTo>
                    <a:pt x="151841" y="16421"/>
                  </a:lnTo>
                  <a:lnTo>
                    <a:pt x="153530" y="15646"/>
                  </a:lnTo>
                  <a:close/>
                </a:path>
                <a:path w="213994" h="38100">
                  <a:moveTo>
                    <a:pt x="153530" y="11722"/>
                  </a:moveTo>
                  <a:lnTo>
                    <a:pt x="151053" y="8597"/>
                  </a:lnTo>
                  <a:lnTo>
                    <a:pt x="149364" y="10160"/>
                  </a:lnTo>
                  <a:lnTo>
                    <a:pt x="138518" y="10160"/>
                  </a:lnTo>
                  <a:lnTo>
                    <a:pt x="140195" y="11722"/>
                  </a:lnTo>
                  <a:lnTo>
                    <a:pt x="153530" y="11722"/>
                  </a:lnTo>
                  <a:close/>
                </a:path>
                <a:path w="213994" h="38100">
                  <a:moveTo>
                    <a:pt x="161061" y="33591"/>
                  </a:moveTo>
                  <a:lnTo>
                    <a:pt x="159372" y="32029"/>
                  </a:lnTo>
                  <a:lnTo>
                    <a:pt x="158534" y="28930"/>
                  </a:lnTo>
                  <a:lnTo>
                    <a:pt x="157695" y="28930"/>
                  </a:lnTo>
                  <a:lnTo>
                    <a:pt x="157695" y="32829"/>
                  </a:lnTo>
                  <a:lnTo>
                    <a:pt x="155219" y="34391"/>
                  </a:lnTo>
                  <a:lnTo>
                    <a:pt x="146050" y="34391"/>
                  </a:lnTo>
                  <a:lnTo>
                    <a:pt x="144360" y="34391"/>
                  </a:lnTo>
                  <a:lnTo>
                    <a:pt x="143522" y="32029"/>
                  </a:lnTo>
                  <a:lnTo>
                    <a:pt x="143522" y="28930"/>
                  </a:lnTo>
                  <a:lnTo>
                    <a:pt x="145199" y="27368"/>
                  </a:lnTo>
                  <a:lnTo>
                    <a:pt x="141046" y="25806"/>
                  </a:lnTo>
                  <a:lnTo>
                    <a:pt x="141046" y="33591"/>
                  </a:lnTo>
                  <a:lnTo>
                    <a:pt x="141833" y="35153"/>
                  </a:lnTo>
                  <a:lnTo>
                    <a:pt x="145199" y="35953"/>
                  </a:lnTo>
                  <a:lnTo>
                    <a:pt x="158534" y="35953"/>
                  </a:lnTo>
                  <a:lnTo>
                    <a:pt x="161061" y="33591"/>
                  </a:lnTo>
                  <a:close/>
                </a:path>
                <a:path w="213994" h="38100">
                  <a:moveTo>
                    <a:pt x="163537" y="3937"/>
                  </a:moveTo>
                  <a:lnTo>
                    <a:pt x="162699" y="2362"/>
                  </a:lnTo>
                  <a:lnTo>
                    <a:pt x="159372" y="0"/>
                  </a:lnTo>
                  <a:lnTo>
                    <a:pt x="158534" y="800"/>
                  </a:lnTo>
                  <a:lnTo>
                    <a:pt x="159372" y="800"/>
                  </a:lnTo>
                  <a:lnTo>
                    <a:pt x="161061" y="3937"/>
                  </a:lnTo>
                  <a:lnTo>
                    <a:pt x="162699" y="5499"/>
                  </a:lnTo>
                  <a:lnTo>
                    <a:pt x="163537" y="3937"/>
                  </a:lnTo>
                  <a:close/>
                </a:path>
                <a:path w="213994" h="38100">
                  <a:moveTo>
                    <a:pt x="166916" y="29692"/>
                  </a:moveTo>
                  <a:lnTo>
                    <a:pt x="165227" y="28130"/>
                  </a:lnTo>
                  <a:lnTo>
                    <a:pt x="161061" y="25806"/>
                  </a:lnTo>
                  <a:lnTo>
                    <a:pt x="161061" y="26568"/>
                  </a:lnTo>
                  <a:lnTo>
                    <a:pt x="162699" y="28930"/>
                  </a:lnTo>
                  <a:lnTo>
                    <a:pt x="164388" y="31267"/>
                  </a:lnTo>
                  <a:lnTo>
                    <a:pt x="166065" y="32829"/>
                  </a:lnTo>
                  <a:lnTo>
                    <a:pt x="166916" y="29692"/>
                  </a:lnTo>
                  <a:close/>
                </a:path>
                <a:path w="213994" h="38100">
                  <a:moveTo>
                    <a:pt x="169392" y="25806"/>
                  </a:moveTo>
                  <a:lnTo>
                    <a:pt x="168541" y="21869"/>
                  </a:lnTo>
                  <a:lnTo>
                    <a:pt x="168541" y="17983"/>
                  </a:lnTo>
                  <a:lnTo>
                    <a:pt x="167703" y="17983"/>
                  </a:lnTo>
                  <a:lnTo>
                    <a:pt x="166916" y="23444"/>
                  </a:lnTo>
                  <a:lnTo>
                    <a:pt x="163537" y="24244"/>
                  </a:lnTo>
                  <a:lnTo>
                    <a:pt x="165227" y="25806"/>
                  </a:lnTo>
                  <a:lnTo>
                    <a:pt x="168541" y="26568"/>
                  </a:lnTo>
                  <a:lnTo>
                    <a:pt x="169392" y="25806"/>
                  </a:lnTo>
                  <a:close/>
                </a:path>
                <a:path w="213994" h="38100">
                  <a:moveTo>
                    <a:pt x="169392" y="6261"/>
                  </a:moveTo>
                  <a:lnTo>
                    <a:pt x="166065" y="3937"/>
                  </a:lnTo>
                  <a:lnTo>
                    <a:pt x="164388" y="5499"/>
                  </a:lnTo>
                  <a:lnTo>
                    <a:pt x="162699" y="5499"/>
                  </a:lnTo>
                  <a:lnTo>
                    <a:pt x="156057" y="5499"/>
                  </a:lnTo>
                  <a:lnTo>
                    <a:pt x="156057" y="2362"/>
                  </a:lnTo>
                  <a:lnTo>
                    <a:pt x="156857" y="1562"/>
                  </a:lnTo>
                  <a:lnTo>
                    <a:pt x="153530" y="0"/>
                  </a:lnTo>
                  <a:lnTo>
                    <a:pt x="153530" y="5499"/>
                  </a:lnTo>
                  <a:lnTo>
                    <a:pt x="137668" y="5499"/>
                  </a:lnTo>
                  <a:lnTo>
                    <a:pt x="135191" y="3937"/>
                  </a:lnTo>
                  <a:lnTo>
                    <a:pt x="135191" y="4699"/>
                  </a:lnTo>
                  <a:lnTo>
                    <a:pt x="136029" y="8597"/>
                  </a:lnTo>
                  <a:lnTo>
                    <a:pt x="136029" y="11722"/>
                  </a:lnTo>
                  <a:lnTo>
                    <a:pt x="135191" y="14084"/>
                  </a:lnTo>
                  <a:lnTo>
                    <a:pt x="135191" y="17983"/>
                  </a:lnTo>
                  <a:lnTo>
                    <a:pt x="134353" y="20307"/>
                  </a:lnTo>
                  <a:lnTo>
                    <a:pt x="132664" y="23444"/>
                  </a:lnTo>
                  <a:lnTo>
                    <a:pt x="130187" y="26568"/>
                  </a:lnTo>
                  <a:lnTo>
                    <a:pt x="131025" y="26568"/>
                  </a:lnTo>
                  <a:lnTo>
                    <a:pt x="133515" y="23444"/>
                  </a:lnTo>
                  <a:lnTo>
                    <a:pt x="136029" y="21107"/>
                  </a:lnTo>
                  <a:lnTo>
                    <a:pt x="136829" y="17983"/>
                  </a:lnTo>
                  <a:lnTo>
                    <a:pt x="136829" y="17208"/>
                  </a:lnTo>
                  <a:lnTo>
                    <a:pt x="137668" y="14084"/>
                  </a:lnTo>
                  <a:lnTo>
                    <a:pt x="137668" y="6261"/>
                  </a:lnTo>
                  <a:lnTo>
                    <a:pt x="154368" y="6261"/>
                  </a:lnTo>
                  <a:lnTo>
                    <a:pt x="154368" y="10160"/>
                  </a:lnTo>
                  <a:lnTo>
                    <a:pt x="155219" y="13284"/>
                  </a:lnTo>
                  <a:lnTo>
                    <a:pt x="156057" y="15646"/>
                  </a:lnTo>
                  <a:lnTo>
                    <a:pt x="156857" y="18783"/>
                  </a:lnTo>
                  <a:lnTo>
                    <a:pt x="150215" y="25006"/>
                  </a:lnTo>
                  <a:lnTo>
                    <a:pt x="152692" y="24244"/>
                  </a:lnTo>
                  <a:lnTo>
                    <a:pt x="155219" y="21869"/>
                  </a:lnTo>
                  <a:lnTo>
                    <a:pt x="158534" y="20307"/>
                  </a:lnTo>
                  <a:lnTo>
                    <a:pt x="160223" y="22669"/>
                  </a:lnTo>
                  <a:lnTo>
                    <a:pt x="163537" y="24244"/>
                  </a:lnTo>
                  <a:lnTo>
                    <a:pt x="166865" y="23444"/>
                  </a:lnTo>
                  <a:lnTo>
                    <a:pt x="161861" y="21107"/>
                  </a:lnTo>
                  <a:lnTo>
                    <a:pt x="159372" y="18783"/>
                  </a:lnTo>
                  <a:lnTo>
                    <a:pt x="161061" y="17208"/>
                  </a:lnTo>
                  <a:lnTo>
                    <a:pt x="162699" y="14846"/>
                  </a:lnTo>
                  <a:lnTo>
                    <a:pt x="165227" y="11722"/>
                  </a:lnTo>
                  <a:lnTo>
                    <a:pt x="166865" y="10960"/>
                  </a:lnTo>
                  <a:lnTo>
                    <a:pt x="163537" y="8597"/>
                  </a:lnTo>
                  <a:lnTo>
                    <a:pt x="161861" y="12522"/>
                  </a:lnTo>
                  <a:lnTo>
                    <a:pt x="161061" y="13284"/>
                  </a:lnTo>
                  <a:lnTo>
                    <a:pt x="158534" y="16421"/>
                  </a:lnTo>
                  <a:lnTo>
                    <a:pt x="156857" y="10160"/>
                  </a:lnTo>
                  <a:lnTo>
                    <a:pt x="156057" y="6261"/>
                  </a:lnTo>
                  <a:lnTo>
                    <a:pt x="169392" y="6261"/>
                  </a:lnTo>
                  <a:close/>
                </a:path>
                <a:path w="213994" h="38100">
                  <a:moveTo>
                    <a:pt x="192735" y="3937"/>
                  </a:moveTo>
                  <a:lnTo>
                    <a:pt x="189407" y="1562"/>
                  </a:lnTo>
                  <a:lnTo>
                    <a:pt x="188569" y="3136"/>
                  </a:lnTo>
                  <a:lnTo>
                    <a:pt x="188569" y="3937"/>
                  </a:lnTo>
                  <a:lnTo>
                    <a:pt x="188569" y="10160"/>
                  </a:lnTo>
                  <a:lnTo>
                    <a:pt x="181927" y="10160"/>
                  </a:lnTo>
                  <a:lnTo>
                    <a:pt x="181927" y="3937"/>
                  </a:lnTo>
                  <a:lnTo>
                    <a:pt x="188569" y="3937"/>
                  </a:lnTo>
                  <a:lnTo>
                    <a:pt x="188569" y="3136"/>
                  </a:lnTo>
                  <a:lnTo>
                    <a:pt x="181927" y="3136"/>
                  </a:lnTo>
                  <a:lnTo>
                    <a:pt x="179400" y="1562"/>
                  </a:lnTo>
                  <a:lnTo>
                    <a:pt x="179400" y="10960"/>
                  </a:lnTo>
                  <a:lnTo>
                    <a:pt x="179400" y="14084"/>
                  </a:lnTo>
                  <a:lnTo>
                    <a:pt x="181927" y="12522"/>
                  </a:lnTo>
                  <a:lnTo>
                    <a:pt x="181927" y="10960"/>
                  </a:lnTo>
                  <a:lnTo>
                    <a:pt x="188569" y="10960"/>
                  </a:lnTo>
                  <a:lnTo>
                    <a:pt x="188569" y="13284"/>
                  </a:lnTo>
                  <a:lnTo>
                    <a:pt x="191096" y="11722"/>
                  </a:lnTo>
                  <a:lnTo>
                    <a:pt x="191096" y="4699"/>
                  </a:lnTo>
                  <a:lnTo>
                    <a:pt x="192735" y="3937"/>
                  </a:lnTo>
                  <a:close/>
                </a:path>
                <a:path w="213994" h="38100">
                  <a:moveTo>
                    <a:pt x="208584" y="3136"/>
                  </a:moveTo>
                  <a:lnTo>
                    <a:pt x="206108" y="1562"/>
                  </a:lnTo>
                  <a:lnTo>
                    <a:pt x="205270" y="3136"/>
                  </a:lnTo>
                  <a:lnTo>
                    <a:pt x="205270" y="3937"/>
                  </a:lnTo>
                  <a:lnTo>
                    <a:pt x="205270" y="10160"/>
                  </a:lnTo>
                  <a:lnTo>
                    <a:pt x="198577" y="10160"/>
                  </a:lnTo>
                  <a:lnTo>
                    <a:pt x="198577" y="3937"/>
                  </a:lnTo>
                  <a:lnTo>
                    <a:pt x="205270" y="3937"/>
                  </a:lnTo>
                  <a:lnTo>
                    <a:pt x="205270" y="3136"/>
                  </a:lnTo>
                  <a:lnTo>
                    <a:pt x="198577" y="3136"/>
                  </a:lnTo>
                  <a:lnTo>
                    <a:pt x="196100" y="1562"/>
                  </a:lnTo>
                  <a:lnTo>
                    <a:pt x="196100" y="13284"/>
                  </a:lnTo>
                  <a:lnTo>
                    <a:pt x="198577" y="12522"/>
                  </a:lnTo>
                  <a:lnTo>
                    <a:pt x="198577" y="10960"/>
                  </a:lnTo>
                  <a:lnTo>
                    <a:pt x="205270" y="10960"/>
                  </a:lnTo>
                  <a:lnTo>
                    <a:pt x="205270" y="12522"/>
                  </a:lnTo>
                  <a:lnTo>
                    <a:pt x="207746" y="11722"/>
                  </a:lnTo>
                  <a:lnTo>
                    <a:pt x="207746" y="10960"/>
                  </a:lnTo>
                  <a:lnTo>
                    <a:pt x="206946" y="8597"/>
                  </a:lnTo>
                  <a:lnTo>
                    <a:pt x="206946" y="4699"/>
                  </a:lnTo>
                  <a:lnTo>
                    <a:pt x="208584" y="3136"/>
                  </a:lnTo>
                  <a:close/>
                </a:path>
                <a:path w="213994" h="38100">
                  <a:moveTo>
                    <a:pt x="213601" y="23444"/>
                  </a:moveTo>
                  <a:lnTo>
                    <a:pt x="210273" y="23444"/>
                  </a:lnTo>
                  <a:lnTo>
                    <a:pt x="206946" y="22669"/>
                  </a:lnTo>
                  <a:lnTo>
                    <a:pt x="204431" y="21869"/>
                  </a:lnTo>
                  <a:lnTo>
                    <a:pt x="202742" y="21107"/>
                  </a:lnTo>
                  <a:lnTo>
                    <a:pt x="199415" y="18783"/>
                  </a:lnTo>
                  <a:lnTo>
                    <a:pt x="196938" y="17208"/>
                  </a:lnTo>
                  <a:lnTo>
                    <a:pt x="212750" y="17208"/>
                  </a:lnTo>
                  <a:lnTo>
                    <a:pt x="209435" y="14084"/>
                  </a:lnTo>
                  <a:lnTo>
                    <a:pt x="206946" y="16421"/>
                  </a:lnTo>
                  <a:lnTo>
                    <a:pt x="203581" y="16421"/>
                  </a:lnTo>
                  <a:lnTo>
                    <a:pt x="203581" y="13284"/>
                  </a:lnTo>
                  <a:lnTo>
                    <a:pt x="202742" y="13284"/>
                  </a:lnTo>
                  <a:lnTo>
                    <a:pt x="199415" y="11722"/>
                  </a:lnTo>
                  <a:lnTo>
                    <a:pt x="198577" y="12522"/>
                  </a:lnTo>
                  <a:lnTo>
                    <a:pt x="201104" y="14084"/>
                  </a:lnTo>
                  <a:lnTo>
                    <a:pt x="202742" y="16421"/>
                  </a:lnTo>
                  <a:lnTo>
                    <a:pt x="191935" y="16421"/>
                  </a:lnTo>
                  <a:lnTo>
                    <a:pt x="192735" y="15646"/>
                  </a:lnTo>
                  <a:lnTo>
                    <a:pt x="195262" y="14084"/>
                  </a:lnTo>
                  <a:lnTo>
                    <a:pt x="191935" y="11722"/>
                  </a:lnTo>
                  <a:lnTo>
                    <a:pt x="190258" y="13284"/>
                  </a:lnTo>
                  <a:lnTo>
                    <a:pt x="188569" y="16421"/>
                  </a:lnTo>
                  <a:lnTo>
                    <a:pt x="174396" y="16421"/>
                  </a:lnTo>
                  <a:lnTo>
                    <a:pt x="176072" y="17983"/>
                  </a:lnTo>
                  <a:lnTo>
                    <a:pt x="176923" y="17208"/>
                  </a:lnTo>
                  <a:lnTo>
                    <a:pt x="188569" y="17208"/>
                  </a:lnTo>
                  <a:lnTo>
                    <a:pt x="186931" y="18783"/>
                  </a:lnTo>
                  <a:lnTo>
                    <a:pt x="184404" y="21107"/>
                  </a:lnTo>
                  <a:lnTo>
                    <a:pt x="181927" y="22669"/>
                  </a:lnTo>
                  <a:lnTo>
                    <a:pt x="179400" y="23444"/>
                  </a:lnTo>
                  <a:lnTo>
                    <a:pt x="176923" y="25006"/>
                  </a:lnTo>
                  <a:lnTo>
                    <a:pt x="173558" y="26568"/>
                  </a:lnTo>
                  <a:lnTo>
                    <a:pt x="176923" y="25806"/>
                  </a:lnTo>
                  <a:lnTo>
                    <a:pt x="180238" y="25006"/>
                  </a:lnTo>
                  <a:lnTo>
                    <a:pt x="180238" y="32829"/>
                  </a:lnTo>
                  <a:lnTo>
                    <a:pt x="180238" y="35953"/>
                  </a:lnTo>
                  <a:lnTo>
                    <a:pt x="182714" y="35153"/>
                  </a:lnTo>
                  <a:lnTo>
                    <a:pt x="182714" y="32829"/>
                  </a:lnTo>
                  <a:lnTo>
                    <a:pt x="188569" y="32829"/>
                  </a:lnTo>
                  <a:lnTo>
                    <a:pt x="188569" y="35153"/>
                  </a:lnTo>
                  <a:lnTo>
                    <a:pt x="191096" y="34391"/>
                  </a:lnTo>
                  <a:lnTo>
                    <a:pt x="191096" y="25806"/>
                  </a:lnTo>
                  <a:lnTo>
                    <a:pt x="192735" y="25006"/>
                  </a:lnTo>
                  <a:lnTo>
                    <a:pt x="189407" y="23444"/>
                  </a:lnTo>
                  <a:lnTo>
                    <a:pt x="188569" y="24244"/>
                  </a:lnTo>
                  <a:lnTo>
                    <a:pt x="188569" y="25806"/>
                  </a:lnTo>
                  <a:lnTo>
                    <a:pt x="188569" y="32029"/>
                  </a:lnTo>
                  <a:lnTo>
                    <a:pt x="182714" y="32029"/>
                  </a:lnTo>
                  <a:lnTo>
                    <a:pt x="182714" y="25806"/>
                  </a:lnTo>
                  <a:lnTo>
                    <a:pt x="188569" y="25806"/>
                  </a:lnTo>
                  <a:lnTo>
                    <a:pt x="188569" y="24244"/>
                  </a:lnTo>
                  <a:lnTo>
                    <a:pt x="181927" y="24244"/>
                  </a:lnTo>
                  <a:lnTo>
                    <a:pt x="183565" y="23444"/>
                  </a:lnTo>
                  <a:lnTo>
                    <a:pt x="186093" y="21869"/>
                  </a:lnTo>
                  <a:lnTo>
                    <a:pt x="191096" y="17208"/>
                  </a:lnTo>
                  <a:lnTo>
                    <a:pt x="196100" y="17208"/>
                  </a:lnTo>
                  <a:lnTo>
                    <a:pt x="196938" y="17983"/>
                  </a:lnTo>
                  <a:lnTo>
                    <a:pt x="201942" y="22669"/>
                  </a:lnTo>
                  <a:lnTo>
                    <a:pt x="205270" y="24244"/>
                  </a:lnTo>
                  <a:lnTo>
                    <a:pt x="205270" y="25806"/>
                  </a:lnTo>
                  <a:lnTo>
                    <a:pt x="205270" y="32029"/>
                  </a:lnTo>
                  <a:lnTo>
                    <a:pt x="197739" y="32029"/>
                  </a:lnTo>
                  <a:lnTo>
                    <a:pt x="197739" y="25806"/>
                  </a:lnTo>
                  <a:lnTo>
                    <a:pt x="205270" y="25806"/>
                  </a:lnTo>
                  <a:lnTo>
                    <a:pt x="205270" y="24244"/>
                  </a:lnTo>
                  <a:lnTo>
                    <a:pt x="197739" y="24244"/>
                  </a:lnTo>
                  <a:lnTo>
                    <a:pt x="195262" y="23444"/>
                  </a:lnTo>
                  <a:lnTo>
                    <a:pt x="195262" y="35953"/>
                  </a:lnTo>
                  <a:lnTo>
                    <a:pt x="197739" y="35153"/>
                  </a:lnTo>
                  <a:lnTo>
                    <a:pt x="197739" y="32829"/>
                  </a:lnTo>
                  <a:lnTo>
                    <a:pt x="205270" y="32829"/>
                  </a:lnTo>
                  <a:lnTo>
                    <a:pt x="205270" y="35953"/>
                  </a:lnTo>
                  <a:lnTo>
                    <a:pt x="207746" y="34391"/>
                  </a:lnTo>
                  <a:lnTo>
                    <a:pt x="207746" y="32829"/>
                  </a:lnTo>
                  <a:lnTo>
                    <a:pt x="207746" y="25806"/>
                  </a:lnTo>
                  <a:lnTo>
                    <a:pt x="210273" y="26568"/>
                  </a:lnTo>
                  <a:lnTo>
                    <a:pt x="210273" y="25006"/>
                  </a:lnTo>
                  <a:lnTo>
                    <a:pt x="213601" y="24244"/>
                  </a:lnTo>
                  <a:lnTo>
                    <a:pt x="213601" y="2344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3011341" y="3440454"/>
              <a:ext cx="13335" cy="9525"/>
            </a:xfrm>
            <a:custGeom>
              <a:avLst/>
              <a:gdLst/>
              <a:ahLst/>
              <a:cxnLst/>
              <a:rect l="l" t="t" r="r" b="b"/>
              <a:pathLst>
                <a:path w="13335" h="9525">
                  <a:moveTo>
                    <a:pt x="0" y="0"/>
                  </a:moveTo>
                  <a:lnTo>
                    <a:pt x="0" y="9387"/>
                  </a:lnTo>
                  <a:lnTo>
                    <a:pt x="2526" y="8588"/>
                  </a:lnTo>
                  <a:lnTo>
                    <a:pt x="2526" y="2363"/>
                  </a:lnTo>
                  <a:lnTo>
                    <a:pt x="13332" y="2363"/>
                  </a:lnTo>
                  <a:lnTo>
                    <a:pt x="2526" y="15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3" name="object 15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721352" y="3481790"/>
              <a:ext cx="242034" cy="193902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3657966" y="3577975"/>
              <a:ext cx="363855" cy="420370"/>
            </a:xfrm>
            <a:custGeom>
              <a:avLst/>
              <a:gdLst/>
              <a:ahLst/>
              <a:cxnLst/>
              <a:rect l="l" t="t" r="r" b="b"/>
              <a:pathLst>
                <a:path w="363854" h="420370">
                  <a:moveTo>
                    <a:pt x="363800" y="0"/>
                  </a:moveTo>
                  <a:lnTo>
                    <a:pt x="363800" y="420320"/>
                  </a:lnTo>
                </a:path>
                <a:path w="363854" h="420370">
                  <a:moveTo>
                    <a:pt x="0" y="0"/>
                  </a:moveTo>
                  <a:lnTo>
                    <a:pt x="0" y="420320"/>
                  </a:lnTo>
                </a:path>
                <a:path w="363854" h="420370">
                  <a:moveTo>
                    <a:pt x="0" y="0"/>
                  </a:moveTo>
                  <a:lnTo>
                    <a:pt x="80927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5" name="object 15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945844" y="3481790"/>
              <a:ext cx="439675" cy="193902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4385520" y="3577975"/>
              <a:ext cx="0" cy="420370"/>
            </a:xfrm>
            <a:custGeom>
              <a:avLst/>
              <a:gdLst/>
              <a:ahLst/>
              <a:cxnLst/>
              <a:rect l="l" t="t" r="r" b="b"/>
              <a:pathLst>
                <a:path h="420370">
                  <a:moveTo>
                    <a:pt x="0" y="0"/>
                  </a:moveTo>
                  <a:lnTo>
                    <a:pt x="0" y="420320"/>
                  </a:lnTo>
                </a:path>
              </a:pathLst>
            </a:custGeom>
            <a:ln w="350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3754742" y="3677983"/>
              <a:ext cx="530225" cy="40640"/>
            </a:xfrm>
            <a:custGeom>
              <a:avLst/>
              <a:gdLst/>
              <a:ahLst/>
              <a:cxnLst/>
              <a:rect l="l" t="t" r="r" b="b"/>
              <a:pathLst>
                <a:path w="530225" h="40639">
                  <a:moveTo>
                    <a:pt x="35039" y="24206"/>
                  </a:moveTo>
                  <a:lnTo>
                    <a:pt x="32562" y="21869"/>
                  </a:lnTo>
                  <a:lnTo>
                    <a:pt x="30873" y="24206"/>
                  </a:lnTo>
                  <a:lnTo>
                    <a:pt x="30873" y="25006"/>
                  </a:lnTo>
                  <a:lnTo>
                    <a:pt x="30873" y="35153"/>
                  </a:lnTo>
                  <a:lnTo>
                    <a:pt x="15862" y="35153"/>
                  </a:lnTo>
                  <a:lnTo>
                    <a:pt x="15862" y="25006"/>
                  </a:lnTo>
                  <a:lnTo>
                    <a:pt x="30873" y="25006"/>
                  </a:lnTo>
                  <a:lnTo>
                    <a:pt x="30873" y="24206"/>
                  </a:lnTo>
                  <a:lnTo>
                    <a:pt x="15862" y="24206"/>
                  </a:lnTo>
                  <a:lnTo>
                    <a:pt x="13335" y="22644"/>
                  </a:lnTo>
                  <a:lnTo>
                    <a:pt x="13335" y="24206"/>
                  </a:lnTo>
                  <a:lnTo>
                    <a:pt x="13335" y="39852"/>
                  </a:lnTo>
                  <a:lnTo>
                    <a:pt x="15862" y="38290"/>
                  </a:lnTo>
                  <a:lnTo>
                    <a:pt x="15862" y="35928"/>
                  </a:lnTo>
                  <a:lnTo>
                    <a:pt x="30873" y="35928"/>
                  </a:lnTo>
                  <a:lnTo>
                    <a:pt x="30873" y="39052"/>
                  </a:lnTo>
                  <a:lnTo>
                    <a:pt x="33362" y="37490"/>
                  </a:lnTo>
                  <a:lnTo>
                    <a:pt x="33362" y="25768"/>
                  </a:lnTo>
                  <a:lnTo>
                    <a:pt x="35039" y="24206"/>
                  </a:lnTo>
                  <a:close/>
                </a:path>
                <a:path w="530225" h="40639">
                  <a:moveTo>
                    <a:pt x="35877" y="7023"/>
                  </a:moveTo>
                  <a:lnTo>
                    <a:pt x="33362" y="4660"/>
                  </a:lnTo>
                  <a:lnTo>
                    <a:pt x="32562" y="4660"/>
                  </a:lnTo>
                  <a:lnTo>
                    <a:pt x="29197" y="5461"/>
                  </a:lnTo>
                  <a:lnTo>
                    <a:pt x="25031" y="7023"/>
                  </a:lnTo>
                  <a:lnTo>
                    <a:pt x="23342" y="7023"/>
                  </a:lnTo>
                  <a:lnTo>
                    <a:pt x="20027" y="7797"/>
                  </a:lnTo>
                  <a:lnTo>
                    <a:pt x="16700" y="7797"/>
                  </a:lnTo>
                  <a:lnTo>
                    <a:pt x="13335" y="8585"/>
                  </a:lnTo>
                  <a:lnTo>
                    <a:pt x="9169" y="8585"/>
                  </a:lnTo>
                  <a:lnTo>
                    <a:pt x="6692" y="7023"/>
                  </a:lnTo>
                  <a:lnTo>
                    <a:pt x="6692" y="17183"/>
                  </a:lnTo>
                  <a:lnTo>
                    <a:pt x="9169" y="16383"/>
                  </a:lnTo>
                  <a:lnTo>
                    <a:pt x="9169" y="9359"/>
                  </a:lnTo>
                  <a:lnTo>
                    <a:pt x="16700" y="9359"/>
                  </a:lnTo>
                  <a:lnTo>
                    <a:pt x="20027" y="8585"/>
                  </a:lnTo>
                  <a:lnTo>
                    <a:pt x="22555" y="8585"/>
                  </a:lnTo>
                  <a:lnTo>
                    <a:pt x="25869" y="7797"/>
                  </a:lnTo>
                  <a:lnTo>
                    <a:pt x="30873" y="7797"/>
                  </a:lnTo>
                  <a:lnTo>
                    <a:pt x="34201" y="7023"/>
                  </a:lnTo>
                  <a:lnTo>
                    <a:pt x="35877" y="7023"/>
                  </a:lnTo>
                  <a:close/>
                </a:path>
                <a:path w="530225" h="40639">
                  <a:moveTo>
                    <a:pt x="38366" y="17183"/>
                  </a:moveTo>
                  <a:lnTo>
                    <a:pt x="35039" y="14046"/>
                  </a:lnTo>
                  <a:lnTo>
                    <a:pt x="32562" y="16408"/>
                  </a:lnTo>
                  <a:lnTo>
                    <a:pt x="9169" y="16408"/>
                  </a:lnTo>
                  <a:lnTo>
                    <a:pt x="6692" y="17183"/>
                  </a:lnTo>
                  <a:lnTo>
                    <a:pt x="6692" y="25006"/>
                  </a:lnTo>
                  <a:lnTo>
                    <a:pt x="5854" y="28130"/>
                  </a:lnTo>
                  <a:lnTo>
                    <a:pt x="5854" y="30467"/>
                  </a:lnTo>
                  <a:lnTo>
                    <a:pt x="5003" y="32029"/>
                  </a:lnTo>
                  <a:lnTo>
                    <a:pt x="4165" y="34353"/>
                  </a:lnTo>
                  <a:lnTo>
                    <a:pt x="2527" y="37490"/>
                  </a:lnTo>
                  <a:lnTo>
                    <a:pt x="0" y="39852"/>
                  </a:lnTo>
                  <a:lnTo>
                    <a:pt x="850" y="40614"/>
                  </a:lnTo>
                  <a:lnTo>
                    <a:pt x="1689" y="39052"/>
                  </a:lnTo>
                  <a:lnTo>
                    <a:pt x="4165" y="36715"/>
                  </a:lnTo>
                  <a:lnTo>
                    <a:pt x="5854" y="34353"/>
                  </a:lnTo>
                  <a:lnTo>
                    <a:pt x="8331" y="29667"/>
                  </a:lnTo>
                  <a:lnTo>
                    <a:pt x="8331" y="27330"/>
                  </a:lnTo>
                  <a:lnTo>
                    <a:pt x="9169" y="24206"/>
                  </a:lnTo>
                  <a:lnTo>
                    <a:pt x="9169" y="17183"/>
                  </a:lnTo>
                  <a:lnTo>
                    <a:pt x="38366" y="17183"/>
                  </a:lnTo>
                  <a:close/>
                </a:path>
                <a:path w="530225" h="40639">
                  <a:moveTo>
                    <a:pt x="59220" y="19507"/>
                  </a:moveTo>
                  <a:lnTo>
                    <a:pt x="58432" y="18745"/>
                  </a:lnTo>
                  <a:lnTo>
                    <a:pt x="53428" y="21069"/>
                  </a:lnTo>
                  <a:lnTo>
                    <a:pt x="53403" y="14058"/>
                  </a:lnTo>
                  <a:lnTo>
                    <a:pt x="50901" y="14058"/>
                  </a:lnTo>
                  <a:lnTo>
                    <a:pt x="50901" y="21869"/>
                  </a:lnTo>
                  <a:lnTo>
                    <a:pt x="50063" y="21869"/>
                  </a:lnTo>
                  <a:lnTo>
                    <a:pt x="46736" y="23444"/>
                  </a:lnTo>
                  <a:lnTo>
                    <a:pt x="43408" y="24206"/>
                  </a:lnTo>
                  <a:lnTo>
                    <a:pt x="45046" y="27330"/>
                  </a:lnTo>
                  <a:lnTo>
                    <a:pt x="46736" y="25768"/>
                  </a:lnTo>
                  <a:lnTo>
                    <a:pt x="50901" y="23444"/>
                  </a:lnTo>
                  <a:lnTo>
                    <a:pt x="50901" y="35153"/>
                  </a:lnTo>
                  <a:lnTo>
                    <a:pt x="50063" y="36715"/>
                  </a:lnTo>
                  <a:lnTo>
                    <a:pt x="48425" y="36715"/>
                  </a:lnTo>
                  <a:lnTo>
                    <a:pt x="44208" y="35928"/>
                  </a:lnTo>
                  <a:lnTo>
                    <a:pt x="44208" y="36715"/>
                  </a:lnTo>
                  <a:lnTo>
                    <a:pt x="47574" y="38290"/>
                  </a:lnTo>
                  <a:lnTo>
                    <a:pt x="49212" y="40614"/>
                  </a:lnTo>
                  <a:lnTo>
                    <a:pt x="51739" y="39052"/>
                  </a:lnTo>
                  <a:lnTo>
                    <a:pt x="53428" y="35928"/>
                  </a:lnTo>
                  <a:lnTo>
                    <a:pt x="53428" y="22644"/>
                  </a:lnTo>
                  <a:lnTo>
                    <a:pt x="59220" y="19507"/>
                  </a:lnTo>
                  <a:close/>
                </a:path>
                <a:path w="530225" h="40639">
                  <a:moveTo>
                    <a:pt x="60071" y="14046"/>
                  </a:moveTo>
                  <a:lnTo>
                    <a:pt x="56743" y="10922"/>
                  </a:lnTo>
                  <a:lnTo>
                    <a:pt x="55067" y="12484"/>
                  </a:lnTo>
                  <a:lnTo>
                    <a:pt x="53428" y="12484"/>
                  </a:lnTo>
                  <a:lnTo>
                    <a:pt x="53428" y="6223"/>
                  </a:lnTo>
                  <a:lnTo>
                    <a:pt x="54216" y="5461"/>
                  </a:lnTo>
                  <a:lnTo>
                    <a:pt x="50063" y="3898"/>
                  </a:lnTo>
                  <a:lnTo>
                    <a:pt x="50901" y="5461"/>
                  </a:lnTo>
                  <a:lnTo>
                    <a:pt x="50901" y="12484"/>
                  </a:lnTo>
                  <a:lnTo>
                    <a:pt x="43408" y="12484"/>
                  </a:lnTo>
                  <a:lnTo>
                    <a:pt x="44208" y="14046"/>
                  </a:lnTo>
                  <a:lnTo>
                    <a:pt x="60071" y="14046"/>
                  </a:lnTo>
                  <a:close/>
                </a:path>
                <a:path w="530225" h="40639">
                  <a:moveTo>
                    <a:pt x="79248" y="23444"/>
                  </a:moveTo>
                  <a:lnTo>
                    <a:pt x="76771" y="21869"/>
                  </a:lnTo>
                  <a:lnTo>
                    <a:pt x="75920" y="22669"/>
                  </a:lnTo>
                  <a:lnTo>
                    <a:pt x="75920" y="24206"/>
                  </a:lnTo>
                  <a:lnTo>
                    <a:pt x="75920" y="35153"/>
                  </a:lnTo>
                  <a:lnTo>
                    <a:pt x="63436" y="35153"/>
                  </a:lnTo>
                  <a:lnTo>
                    <a:pt x="63436" y="24206"/>
                  </a:lnTo>
                  <a:lnTo>
                    <a:pt x="75920" y="24206"/>
                  </a:lnTo>
                  <a:lnTo>
                    <a:pt x="75920" y="22669"/>
                  </a:lnTo>
                  <a:lnTo>
                    <a:pt x="75082" y="23444"/>
                  </a:lnTo>
                  <a:lnTo>
                    <a:pt x="63436" y="23444"/>
                  </a:lnTo>
                  <a:lnTo>
                    <a:pt x="60909" y="21869"/>
                  </a:lnTo>
                  <a:lnTo>
                    <a:pt x="60909" y="39852"/>
                  </a:lnTo>
                  <a:lnTo>
                    <a:pt x="63436" y="39052"/>
                  </a:lnTo>
                  <a:lnTo>
                    <a:pt x="63436" y="35928"/>
                  </a:lnTo>
                  <a:lnTo>
                    <a:pt x="75920" y="35928"/>
                  </a:lnTo>
                  <a:lnTo>
                    <a:pt x="75920" y="39852"/>
                  </a:lnTo>
                  <a:lnTo>
                    <a:pt x="78447" y="39052"/>
                  </a:lnTo>
                  <a:lnTo>
                    <a:pt x="78447" y="25006"/>
                  </a:lnTo>
                  <a:lnTo>
                    <a:pt x="79248" y="23444"/>
                  </a:lnTo>
                  <a:close/>
                </a:path>
                <a:path w="530225" h="40639">
                  <a:moveTo>
                    <a:pt x="81775" y="18745"/>
                  </a:moveTo>
                  <a:lnTo>
                    <a:pt x="80086" y="15621"/>
                  </a:lnTo>
                  <a:lnTo>
                    <a:pt x="77609" y="13284"/>
                  </a:lnTo>
                  <a:lnTo>
                    <a:pt x="74244" y="10922"/>
                  </a:lnTo>
                  <a:lnTo>
                    <a:pt x="73444" y="10922"/>
                  </a:lnTo>
                  <a:lnTo>
                    <a:pt x="75920" y="13284"/>
                  </a:lnTo>
                  <a:lnTo>
                    <a:pt x="77609" y="17183"/>
                  </a:lnTo>
                  <a:lnTo>
                    <a:pt x="61747" y="17183"/>
                  </a:lnTo>
                  <a:lnTo>
                    <a:pt x="62598" y="16408"/>
                  </a:lnTo>
                  <a:lnTo>
                    <a:pt x="64236" y="14046"/>
                  </a:lnTo>
                  <a:lnTo>
                    <a:pt x="69240" y="7797"/>
                  </a:lnTo>
                  <a:lnTo>
                    <a:pt x="71767" y="6223"/>
                  </a:lnTo>
                  <a:lnTo>
                    <a:pt x="67602" y="3898"/>
                  </a:lnTo>
                  <a:lnTo>
                    <a:pt x="66751" y="6223"/>
                  </a:lnTo>
                  <a:lnTo>
                    <a:pt x="63436" y="12484"/>
                  </a:lnTo>
                  <a:lnTo>
                    <a:pt x="61747" y="14846"/>
                  </a:lnTo>
                  <a:lnTo>
                    <a:pt x="61747" y="15621"/>
                  </a:lnTo>
                  <a:lnTo>
                    <a:pt x="58432" y="17183"/>
                  </a:lnTo>
                  <a:lnTo>
                    <a:pt x="60909" y="20307"/>
                  </a:lnTo>
                  <a:lnTo>
                    <a:pt x="64236" y="19507"/>
                  </a:lnTo>
                  <a:lnTo>
                    <a:pt x="65913" y="18745"/>
                  </a:lnTo>
                  <a:lnTo>
                    <a:pt x="68440" y="18745"/>
                  </a:lnTo>
                  <a:lnTo>
                    <a:pt x="72605" y="17945"/>
                  </a:lnTo>
                  <a:lnTo>
                    <a:pt x="77609" y="17945"/>
                  </a:lnTo>
                  <a:lnTo>
                    <a:pt x="79248" y="20307"/>
                  </a:lnTo>
                  <a:lnTo>
                    <a:pt x="80086" y="20307"/>
                  </a:lnTo>
                  <a:lnTo>
                    <a:pt x="81775" y="18745"/>
                  </a:lnTo>
                  <a:close/>
                </a:path>
                <a:path w="530225" h="40639">
                  <a:moveTo>
                    <a:pt x="125133" y="37490"/>
                  </a:moveTo>
                  <a:lnTo>
                    <a:pt x="123494" y="35153"/>
                  </a:lnTo>
                  <a:lnTo>
                    <a:pt x="123494" y="29667"/>
                  </a:lnTo>
                  <a:lnTo>
                    <a:pt x="122656" y="29667"/>
                  </a:lnTo>
                  <a:lnTo>
                    <a:pt x="121818" y="32791"/>
                  </a:lnTo>
                  <a:lnTo>
                    <a:pt x="121818" y="35928"/>
                  </a:lnTo>
                  <a:lnTo>
                    <a:pt x="120129" y="37490"/>
                  </a:lnTo>
                  <a:lnTo>
                    <a:pt x="108483" y="37490"/>
                  </a:lnTo>
                  <a:lnTo>
                    <a:pt x="106794" y="35928"/>
                  </a:lnTo>
                  <a:lnTo>
                    <a:pt x="106794" y="28892"/>
                  </a:lnTo>
                  <a:lnTo>
                    <a:pt x="116814" y="28892"/>
                  </a:lnTo>
                  <a:lnTo>
                    <a:pt x="116814" y="30467"/>
                  </a:lnTo>
                  <a:lnTo>
                    <a:pt x="119341" y="29667"/>
                  </a:lnTo>
                  <a:lnTo>
                    <a:pt x="119341" y="28892"/>
                  </a:lnTo>
                  <a:lnTo>
                    <a:pt x="119341" y="14046"/>
                  </a:lnTo>
                  <a:lnTo>
                    <a:pt x="120980" y="12484"/>
                  </a:lnTo>
                  <a:lnTo>
                    <a:pt x="118491" y="10160"/>
                  </a:lnTo>
                  <a:lnTo>
                    <a:pt x="116814" y="11722"/>
                  </a:lnTo>
                  <a:lnTo>
                    <a:pt x="116814" y="12484"/>
                  </a:lnTo>
                  <a:lnTo>
                    <a:pt x="116814" y="19507"/>
                  </a:lnTo>
                  <a:lnTo>
                    <a:pt x="116814" y="20307"/>
                  </a:lnTo>
                  <a:lnTo>
                    <a:pt x="116814" y="28130"/>
                  </a:lnTo>
                  <a:lnTo>
                    <a:pt x="106819" y="28130"/>
                  </a:lnTo>
                  <a:lnTo>
                    <a:pt x="106819" y="20320"/>
                  </a:lnTo>
                  <a:lnTo>
                    <a:pt x="104317" y="20320"/>
                  </a:lnTo>
                  <a:lnTo>
                    <a:pt x="104317" y="28130"/>
                  </a:lnTo>
                  <a:lnTo>
                    <a:pt x="94310" y="28130"/>
                  </a:lnTo>
                  <a:lnTo>
                    <a:pt x="94310" y="20307"/>
                  </a:lnTo>
                  <a:lnTo>
                    <a:pt x="116814" y="20307"/>
                  </a:lnTo>
                  <a:lnTo>
                    <a:pt x="116814" y="19507"/>
                  </a:lnTo>
                  <a:lnTo>
                    <a:pt x="106819" y="19507"/>
                  </a:lnTo>
                  <a:lnTo>
                    <a:pt x="106819" y="12484"/>
                  </a:lnTo>
                  <a:lnTo>
                    <a:pt x="116814" y="12484"/>
                  </a:lnTo>
                  <a:lnTo>
                    <a:pt x="116814" y="11722"/>
                  </a:lnTo>
                  <a:lnTo>
                    <a:pt x="106794" y="11722"/>
                  </a:lnTo>
                  <a:lnTo>
                    <a:pt x="106794" y="6223"/>
                  </a:lnTo>
                  <a:lnTo>
                    <a:pt x="107645" y="5461"/>
                  </a:lnTo>
                  <a:lnTo>
                    <a:pt x="104317" y="3898"/>
                  </a:lnTo>
                  <a:lnTo>
                    <a:pt x="104317" y="11722"/>
                  </a:lnTo>
                  <a:lnTo>
                    <a:pt x="104317" y="12484"/>
                  </a:lnTo>
                  <a:lnTo>
                    <a:pt x="104317" y="19507"/>
                  </a:lnTo>
                  <a:lnTo>
                    <a:pt x="94310" y="19507"/>
                  </a:lnTo>
                  <a:lnTo>
                    <a:pt x="94310" y="12484"/>
                  </a:lnTo>
                  <a:lnTo>
                    <a:pt x="104317" y="12484"/>
                  </a:lnTo>
                  <a:lnTo>
                    <a:pt x="104317" y="11722"/>
                  </a:lnTo>
                  <a:lnTo>
                    <a:pt x="94310" y="11722"/>
                  </a:lnTo>
                  <a:lnTo>
                    <a:pt x="91782" y="10160"/>
                  </a:lnTo>
                  <a:lnTo>
                    <a:pt x="91782" y="28892"/>
                  </a:lnTo>
                  <a:lnTo>
                    <a:pt x="91782" y="32029"/>
                  </a:lnTo>
                  <a:lnTo>
                    <a:pt x="94310" y="31229"/>
                  </a:lnTo>
                  <a:lnTo>
                    <a:pt x="94310" y="28892"/>
                  </a:lnTo>
                  <a:lnTo>
                    <a:pt x="104317" y="28892"/>
                  </a:lnTo>
                  <a:lnTo>
                    <a:pt x="104317" y="36715"/>
                  </a:lnTo>
                  <a:lnTo>
                    <a:pt x="105117" y="38290"/>
                  </a:lnTo>
                  <a:lnTo>
                    <a:pt x="107645" y="39852"/>
                  </a:lnTo>
                  <a:lnTo>
                    <a:pt x="120980" y="39852"/>
                  </a:lnTo>
                  <a:lnTo>
                    <a:pt x="123494" y="39052"/>
                  </a:lnTo>
                  <a:lnTo>
                    <a:pt x="125133" y="37490"/>
                  </a:lnTo>
                  <a:close/>
                </a:path>
                <a:path w="530225" h="40639">
                  <a:moveTo>
                    <a:pt x="146837" y="14846"/>
                  </a:moveTo>
                  <a:lnTo>
                    <a:pt x="144360" y="11722"/>
                  </a:lnTo>
                  <a:lnTo>
                    <a:pt x="141833" y="13284"/>
                  </a:lnTo>
                  <a:lnTo>
                    <a:pt x="139357" y="13284"/>
                  </a:lnTo>
                  <a:lnTo>
                    <a:pt x="139357" y="5461"/>
                  </a:lnTo>
                  <a:lnTo>
                    <a:pt x="140995" y="4660"/>
                  </a:lnTo>
                  <a:lnTo>
                    <a:pt x="136829" y="3136"/>
                  </a:lnTo>
                  <a:lnTo>
                    <a:pt x="137668" y="6223"/>
                  </a:lnTo>
                  <a:lnTo>
                    <a:pt x="137668" y="13284"/>
                  </a:lnTo>
                  <a:lnTo>
                    <a:pt x="130136" y="13284"/>
                  </a:lnTo>
                  <a:lnTo>
                    <a:pt x="131826" y="14846"/>
                  </a:lnTo>
                  <a:lnTo>
                    <a:pt x="136829" y="14846"/>
                  </a:lnTo>
                  <a:lnTo>
                    <a:pt x="136829" y="17183"/>
                  </a:lnTo>
                  <a:lnTo>
                    <a:pt x="135153" y="21069"/>
                  </a:lnTo>
                  <a:lnTo>
                    <a:pt x="134353" y="24206"/>
                  </a:lnTo>
                  <a:lnTo>
                    <a:pt x="130987" y="30467"/>
                  </a:lnTo>
                  <a:lnTo>
                    <a:pt x="129349" y="32791"/>
                  </a:lnTo>
                  <a:lnTo>
                    <a:pt x="130136" y="33591"/>
                  </a:lnTo>
                  <a:lnTo>
                    <a:pt x="131826" y="30467"/>
                  </a:lnTo>
                  <a:lnTo>
                    <a:pt x="134353" y="28130"/>
                  </a:lnTo>
                  <a:lnTo>
                    <a:pt x="135991" y="25006"/>
                  </a:lnTo>
                  <a:lnTo>
                    <a:pt x="137668" y="21869"/>
                  </a:lnTo>
                  <a:lnTo>
                    <a:pt x="137668" y="35153"/>
                  </a:lnTo>
                  <a:lnTo>
                    <a:pt x="136829" y="38290"/>
                  </a:lnTo>
                  <a:lnTo>
                    <a:pt x="136829" y="40614"/>
                  </a:lnTo>
                  <a:lnTo>
                    <a:pt x="140157" y="39852"/>
                  </a:lnTo>
                  <a:lnTo>
                    <a:pt x="140157" y="36715"/>
                  </a:lnTo>
                  <a:lnTo>
                    <a:pt x="139357" y="33591"/>
                  </a:lnTo>
                  <a:lnTo>
                    <a:pt x="139357" y="19507"/>
                  </a:lnTo>
                  <a:lnTo>
                    <a:pt x="141833" y="21069"/>
                  </a:lnTo>
                  <a:lnTo>
                    <a:pt x="144360" y="24206"/>
                  </a:lnTo>
                  <a:lnTo>
                    <a:pt x="145999" y="24206"/>
                  </a:lnTo>
                  <a:lnTo>
                    <a:pt x="145211" y="21069"/>
                  </a:lnTo>
                  <a:lnTo>
                    <a:pt x="143522" y="20307"/>
                  </a:lnTo>
                  <a:lnTo>
                    <a:pt x="139357" y="18745"/>
                  </a:lnTo>
                  <a:lnTo>
                    <a:pt x="139357" y="14846"/>
                  </a:lnTo>
                  <a:lnTo>
                    <a:pt x="146837" y="14846"/>
                  </a:lnTo>
                  <a:close/>
                </a:path>
                <a:path w="530225" h="40639">
                  <a:moveTo>
                    <a:pt x="169392" y="35928"/>
                  </a:moveTo>
                  <a:lnTo>
                    <a:pt x="167703" y="34353"/>
                  </a:lnTo>
                  <a:lnTo>
                    <a:pt x="167703" y="29667"/>
                  </a:lnTo>
                  <a:lnTo>
                    <a:pt x="166865" y="29667"/>
                  </a:lnTo>
                  <a:lnTo>
                    <a:pt x="166865" y="32791"/>
                  </a:lnTo>
                  <a:lnTo>
                    <a:pt x="166027" y="35153"/>
                  </a:lnTo>
                  <a:lnTo>
                    <a:pt x="165227" y="36715"/>
                  </a:lnTo>
                  <a:lnTo>
                    <a:pt x="162699" y="36715"/>
                  </a:lnTo>
                  <a:lnTo>
                    <a:pt x="161010" y="35153"/>
                  </a:lnTo>
                  <a:lnTo>
                    <a:pt x="161010" y="9359"/>
                  </a:lnTo>
                  <a:lnTo>
                    <a:pt x="162699" y="8585"/>
                  </a:lnTo>
                  <a:lnTo>
                    <a:pt x="160223" y="6223"/>
                  </a:lnTo>
                  <a:lnTo>
                    <a:pt x="158534" y="7797"/>
                  </a:lnTo>
                  <a:lnTo>
                    <a:pt x="151003" y="7797"/>
                  </a:lnTo>
                  <a:lnTo>
                    <a:pt x="148526" y="6223"/>
                  </a:lnTo>
                  <a:lnTo>
                    <a:pt x="148526" y="7797"/>
                  </a:lnTo>
                  <a:lnTo>
                    <a:pt x="148526" y="25006"/>
                  </a:lnTo>
                  <a:lnTo>
                    <a:pt x="147688" y="28892"/>
                  </a:lnTo>
                  <a:lnTo>
                    <a:pt x="146837" y="32029"/>
                  </a:lnTo>
                  <a:lnTo>
                    <a:pt x="145211" y="35153"/>
                  </a:lnTo>
                  <a:lnTo>
                    <a:pt x="143522" y="37490"/>
                  </a:lnTo>
                  <a:lnTo>
                    <a:pt x="140995" y="39852"/>
                  </a:lnTo>
                  <a:lnTo>
                    <a:pt x="141833" y="40614"/>
                  </a:lnTo>
                  <a:lnTo>
                    <a:pt x="145211" y="37490"/>
                  </a:lnTo>
                  <a:lnTo>
                    <a:pt x="146837" y="35153"/>
                  </a:lnTo>
                  <a:lnTo>
                    <a:pt x="148526" y="32029"/>
                  </a:lnTo>
                  <a:lnTo>
                    <a:pt x="150215" y="29667"/>
                  </a:lnTo>
                  <a:lnTo>
                    <a:pt x="151003" y="25768"/>
                  </a:lnTo>
                  <a:lnTo>
                    <a:pt x="151003" y="8585"/>
                  </a:lnTo>
                  <a:lnTo>
                    <a:pt x="159385" y="8585"/>
                  </a:lnTo>
                  <a:lnTo>
                    <a:pt x="159385" y="37490"/>
                  </a:lnTo>
                  <a:lnTo>
                    <a:pt x="161861" y="38290"/>
                  </a:lnTo>
                  <a:lnTo>
                    <a:pt x="167703" y="38290"/>
                  </a:lnTo>
                  <a:lnTo>
                    <a:pt x="169392" y="35928"/>
                  </a:lnTo>
                  <a:close/>
                </a:path>
                <a:path w="530225" h="40639">
                  <a:moveTo>
                    <a:pt x="377139" y="20307"/>
                  </a:moveTo>
                  <a:lnTo>
                    <a:pt x="373811" y="18745"/>
                  </a:lnTo>
                  <a:lnTo>
                    <a:pt x="373811" y="21869"/>
                  </a:lnTo>
                  <a:lnTo>
                    <a:pt x="361276" y="21869"/>
                  </a:lnTo>
                  <a:lnTo>
                    <a:pt x="362966" y="23444"/>
                  </a:lnTo>
                  <a:lnTo>
                    <a:pt x="367118" y="22644"/>
                  </a:lnTo>
                  <a:lnTo>
                    <a:pt x="373811" y="22644"/>
                  </a:lnTo>
                  <a:lnTo>
                    <a:pt x="373811" y="25768"/>
                  </a:lnTo>
                  <a:lnTo>
                    <a:pt x="362966" y="25768"/>
                  </a:lnTo>
                  <a:lnTo>
                    <a:pt x="364604" y="27330"/>
                  </a:lnTo>
                  <a:lnTo>
                    <a:pt x="373811" y="27330"/>
                  </a:lnTo>
                  <a:lnTo>
                    <a:pt x="373811" y="30467"/>
                  </a:lnTo>
                  <a:lnTo>
                    <a:pt x="359587" y="30467"/>
                  </a:lnTo>
                  <a:lnTo>
                    <a:pt x="361276" y="32029"/>
                  </a:lnTo>
                  <a:lnTo>
                    <a:pt x="365442" y="31229"/>
                  </a:lnTo>
                  <a:lnTo>
                    <a:pt x="373811" y="31229"/>
                  </a:lnTo>
                  <a:lnTo>
                    <a:pt x="373811" y="36715"/>
                  </a:lnTo>
                  <a:lnTo>
                    <a:pt x="376288" y="35928"/>
                  </a:lnTo>
                  <a:lnTo>
                    <a:pt x="376288" y="26568"/>
                  </a:lnTo>
                  <a:lnTo>
                    <a:pt x="376288" y="21069"/>
                  </a:lnTo>
                  <a:lnTo>
                    <a:pt x="377139" y="20307"/>
                  </a:lnTo>
                  <a:close/>
                </a:path>
                <a:path w="530225" h="40639">
                  <a:moveTo>
                    <a:pt x="392150" y="12484"/>
                  </a:moveTo>
                  <a:lnTo>
                    <a:pt x="389623" y="10922"/>
                  </a:lnTo>
                  <a:lnTo>
                    <a:pt x="387985" y="12484"/>
                  </a:lnTo>
                  <a:lnTo>
                    <a:pt x="368808" y="12484"/>
                  </a:lnTo>
                  <a:lnTo>
                    <a:pt x="368808" y="19507"/>
                  </a:lnTo>
                  <a:lnTo>
                    <a:pt x="370446" y="18745"/>
                  </a:lnTo>
                  <a:lnTo>
                    <a:pt x="370446" y="17183"/>
                  </a:lnTo>
                  <a:lnTo>
                    <a:pt x="388835" y="17183"/>
                  </a:lnTo>
                  <a:lnTo>
                    <a:pt x="388835" y="18745"/>
                  </a:lnTo>
                  <a:lnTo>
                    <a:pt x="391312" y="17945"/>
                  </a:lnTo>
                  <a:lnTo>
                    <a:pt x="390461" y="17183"/>
                  </a:lnTo>
                  <a:lnTo>
                    <a:pt x="370446" y="16408"/>
                  </a:lnTo>
                  <a:lnTo>
                    <a:pt x="370446" y="13284"/>
                  </a:lnTo>
                  <a:lnTo>
                    <a:pt x="388835" y="13284"/>
                  </a:lnTo>
                  <a:lnTo>
                    <a:pt x="388835" y="16383"/>
                  </a:lnTo>
                  <a:lnTo>
                    <a:pt x="370446" y="16383"/>
                  </a:lnTo>
                  <a:lnTo>
                    <a:pt x="390461" y="17183"/>
                  </a:lnTo>
                  <a:lnTo>
                    <a:pt x="390461" y="13284"/>
                  </a:lnTo>
                  <a:lnTo>
                    <a:pt x="392150" y="12484"/>
                  </a:lnTo>
                  <a:close/>
                </a:path>
                <a:path w="530225" h="40639">
                  <a:moveTo>
                    <a:pt x="392988" y="5461"/>
                  </a:moveTo>
                  <a:lnTo>
                    <a:pt x="390461" y="2336"/>
                  </a:lnTo>
                  <a:lnTo>
                    <a:pt x="387985" y="4660"/>
                  </a:lnTo>
                  <a:lnTo>
                    <a:pt x="380453" y="4660"/>
                  </a:lnTo>
                  <a:lnTo>
                    <a:pt x="380453" y="2336"/>
                  </a:lnTo>
                  <a:lnTo>
                    <a:pt x="382143" y="1562"/>
                  </a:lnTo>
                  <a:lnTo>
                    <a:pt x="378815" y="0"/>
                  </a:lnTo>
                  <a:lnTo>
                    <a:pt x="378815" y="4660"/>
                  </a:lnTo>
                  <a:lnTo>
                    <a:pt x="370446" y="4660"/>
                  </a:lnTo>
                  <a:lnTo>
                    <a:pt x="372973" y="2336"/>
                  </a:lnTo>
                  <a:lnTo>
                    <a:pt x="369608" y="0"/>
                  </a:lnTo>
                  <a:lnTo>
                    <a:pt x="369608" y="1562"/>
                  </a:lnTo>
                  <a:lnTo>
                    <a:pt x="367969" y="4660"/>
                  </a:lnTo>
                  <a:lnTo>
                    <a:pt x="366280" y="7797"/>
                  </a:lnTo>
                  <a:lnTo>
                    <a:pt x="366280" y="8585"/>
                  </a:lnTo>
                  <a:lnTo>
                    <a:pt x="369608" y="5461"/>
                  </a:lnTo>
                  <a:lnTo>
                    <a:pt x="392988" y="5461"/>
                  </a:lnTo>
                  <a:close/>
                </a:path>
                <a:path w="530225" h="40639">
                  <a:moveTo>
                    <a:pt x="399681" y="31229"/>
                  </a:moveTo>
                  <a:lnTo>
                    <a:pt x="396316" y="28892"/>
                  </a:lnTo>
                  <a:lnTo>
                    <a:pt x="394677" y="30467"/>
                  </a:lnTo>
                  <a:lnTo>
                    <a:pt x="384619" y="30467"/>
                  </a:lnTo>
                  <a:lnTo>
                    <a:pt x="384619" y="27330"/>
                  </a:lnTo>
                  <a:lnTo>
                    <a:pt x="396316" y="27330"/>
                  </a:lnTo>
                  <a:lnTo>
                    <a:pt x="393839" y="24206"/>
                  </a:lnTo>
                  <a:lnTo>
                    <a:pt x="392150" y="25768"/>
                  </a:lnTo>
                  <a:lnTo>
                    <a:pt x="384619" y="25768"/>
                  </a:lnTo>
                  <a:lnTo>
                    <a:pt x="384619" y="22644"/>
                  </a:lnTo>
                  <a:lnTo>
                    <a:pt x="398005" y="22644"/>
                  </a:lnTo>
                  <a:lnTo>
                    <a:pt x="394677" y="19507"/>
                  </a:lnTo>
                  <a:lnTo>
                    <a:pt x="392988" y="21869"/>
                  </a:lnTo>
                  <a:lnTo>
                    <a:pt x="384619" y="21869"/>
                  </a:lnTo>
                  <a:lnTo>
                    <a:pt x="384619" y="21069"/>
                  </a:lnTo>
                  <a:lnTo>
                    <a:pt x="385457" y="20307"/>
                  </a:lnTo>
                  <a:lnTo>
                    <a:pt x="382143" y="18745"/>
                  </a:lnTo>
                  <a:lnTo>
                    <a:pt x="382143" y="36715"/>
                  </a:lnTo>
                  <a:lnTo>
                    <a:pt x="384619" y="35928"/>
                  </a:lnTo>
                  <a:lnTo>
                    <a:pt x="384619" y="31229"/>
                  </a:lnTo>
                  <a:lnTo>
                    <a:pt x="399681" y="31229"/>
                  </a:lnTo>
                  <a:close/>
                </a:path>
                <a:path w="530225" h="40639">
                  <a:moveTo>
                    <a:pt x="399681" y="9359"/>
                  </a:moveTo>
                  <a:lnTo>
                    <a:pt x="396316" y="6223"/>
                  </a:lnTo>
                  <a:lnTo>
                    <a:pt x="393839" y="8585"/>
                  </a:lnTo>
                  <a:lnTo>
                    <a:pt x="366280" y="8585"/>
                  </a:lnTo>
                  <a:lnTo>
                    <a:pt x="360438" y="8585"/>
                  </a:lnTo>
                  <a:lnTo>
                    <a:pt x="361276" y="10160"/>
                  </a:lnTo>
                  <a:lnTo>
                    <a:pt x="365442" y="9359"/>
                  </a:lnTo>
                  <a:lnTo>
                    <a:pt x="399681" y="9359"/>
                  </a:lnTo>
                  <a:close/>
                </a:path>
                <a:path w="530225" h="40639">
                  <a:moveTo>
                    <a:pt x="420497" y="1562"/>
                  </a:moveTo>
                  <a:lnTo>
                    <a:pt x="417182" y="0"/>
                  </a:lnTo>
                  <a:lnTo>
                    <a:pt x="417182" y="3898"/>
                  </a:lnTo>
                  <a:lnTo>
                    <a:pt x="404685" y="3898"/>
                  </a:lnTo>
                  <a:lnTo>
                    <a:pt x="406323" y="5461"/>
                  </a:lnTo>
                  <a:lnTo>
                    <a:pt x="417182" y="5461"/>
                  </a:lnTo>
                  <a:lnTo>
                    <a:pt x="417182" y="9359"/>
                  </a:lnTo>
                  <a:lnTo>
                    <a:pt x="413854" y="10160"/>
                  </a:lnTo>
                  <a:lnTo>
                    <a:pt x="409689" y="10160"/>
                  </a:lnTo>
                  <a:lnTo>
                    <a:pt x="406323" y="10922"/>
                  </a:lnTo>
                  <a:lnTo>
                    <a:pt x="403847" y="10922"/>
                  </a:lnTo>
                  <a:lnTo>
                    <a:pt x="405485" y="14046"/>
                  </a:lnTo>
                  <a:lnTo>
                    <a:pt x="405485" y="13284"/>
                  </a:lnTo>
                  <a:lnTo>
                    <a:pt x="408012" y="12484"/>
                  </a:lnTo>
                  <a:lnTo>
                    <a:pt x="412178" y="11722"/>
                  </a:lnTo>
                  <a:lnTo>
                    <a:pt x="417182" y="10160"/>
                  </a:lnTo>
                  <a:lnTo>
                    <a:pt x="417182" y="14846"/>
                  </a:lnTo>
                  <a:lnTo>
                    <a:pt x="419709" y="14046"/>
                  </a:lnTo>
                  <a:lnTo>
                    <a:pt x="419709" y="3136"/>
                  </a:lnTo>
                  <a:lnTo>
                    <a:pt x="420497" y="1562"/>
                  </a:lnTo>
                  <a:close/>
                </a:path>
                <a:path w="530225" h="40639">
                  <a:moveTo>
                    <a:pt x="436359" y="17945"/>
                  </a:moveTo>
                  <a:lnTo>
                    <a:pt x="433882" y="14846"/>
                  </a:lnTo>
                  <a:lnTo>
                    <a:pt x="432193" y="17183"/>
                  </a:lnTo>
                  <a:lnTo>
                    <a:pt x="432193" y="17945"/>
                  </a:lnTo>
                  <a:lnTo>
                    <a:pt x="432193" y="21869"/>
                  </a:lnTo>
                  <a:lnTo>
                    <a:pt x="432193" y="22644"/>
                  </a:lnTo>
                  <a:lnTo>
                    <a:pt x="432193" y="27330"/>
                  </a:lnTo>
                  <a:lnTo>
                    <a:pt x="414693" y="27330"/>
                  </a:lnTo>
                  <a:lnTo>
                    <a:pt x="414693" y="22644"/>
                  </a:lnTo>
                  <a:lnTo>
                    <a:pt x="432193" y="22644"/>
                  </a:lnTo>
                  <a:lnTo>
                    <a:pt x="432193" y="21869"/>
                  </a:lnTo>
                  <a:lnTo>
                    <a:pt x="414693" y="21869"/>
                  </a:lnTo>
                  <a:lnTo>
                    <a:pt x="414693" y="17945"/>
                  </a:lnTo>
                  <a:lnTo>
                    <a:pt x="432193" y="17945"/>
                  </a:lnTo>
                  <a:lnTo>
                    <a:pt x="432193" y="17183"/>
                  </a:lnTo>
                  <a:lnTo>
                    <a:pt x="414693" y="17183"/>
                  </a:lnTo>
                  <a:lnTo>
                    <a:pt x="411327" y="15621"/>
                  </a:lnTo>
                  <a:lnTo>
                    <a:pt x="412178" y="17945"/>
                  </a:lnTo>
                  <a:lnTo>
                    <a:pt x="412178" y="27330"/>
                  </a:lnTo>
                  <a:lnTo>
                    <a:pt x="412178" y="34353"/>
                  </a:lnTo>
                  <a:lnTo>
                    <a:pt x="411327" y="37490"/>
                  </a:lnTo>
                  <a:lnTo>
                    <a:pt x="414693" y="36715"/>
                  </a:lnTo>
                  <a:lnTo>
                    <a:pt x="414693" y="28130"/>
                  </a:lnTo>
                  <a:lnTo>
                    <a:pt x="432193" y="28130"/>
                  </a:lnTo>
                  <a:lnTo>
                    <a:pt x="432193" y="32029"/>
                  </a:lnTo>
                  <a:lnTo>
                    <a:pt x="431355" y="33591"/>
                  </a:lnTo>
                  <a:lnTo>
                    <a:pt x="429717" y="33591"/>
                  </a:lnTo>
                  <a:lnTo>
                    <a:pt x="425500" y="32791"/>
                  </a:lnTo>
                  <a:lnTo>
                    <a:pt x="425500" y="33591"/>
                  </a:lnTo>
                  <a:lnTo>
                    <a:pt x="428879" y="35153"/>
                  </a:lnTo>
                  <a:lnTo>
                    <a:pt x="430504" y="37490"/>
                  </a:lnTo>
                  <a:lnTo>
                    <a:pt x="433882" y="35153"/>
                  </a:lnTo>
                  <a:lnTo>
                    <a:pt x="434721" y="33591"/>
                  </a:lnTo>
                  <a:lnTo>
                    <a:pt x="434721" y="18745"/>
                  </a:lnTo>
                  <a:lnTo>
                    <a:pt x="436359" y="17945"/>
                  </a:lnTo>
                  <a:close/>
                </a:path>
                <a:path w="530225" h="40639">
                  <a:moveTo>
                    <a:pt x="442201" y="10922"/>
                  </a:moveTo>
                  <a:lnTo>
                    <a:pt x="440524" y="10160"/>
                  </a:lnTo>
                  <a:lnTo>
                    <a:pt x="439724" y="7023"/>
                  </a:lnTo>
                  <a:lnTo>
                    <a:pt x="438886" y="7023"/>
                  </a:lnTo>
                  <a:lnTo>
                    <a:pt x="438886" y="10160"/>
                  </a:lnTo>
                  <a:lnTo>
                    <a:pt x="436359" y="11722"/>
                  </a:lnTo>
                  <a:lnTo>
                    <a:pt x="430504" y="11722"/>
                  </a:lnTo>
                  <a:lnTo>
                    <a:pt x="428028" y="10160"/>
                  </a:lnTo>
                  <a:lnTo>
                    <a:pt x="428028" y="7797"/>
                  </a:lnTo>
                  <a:lnTo>
                    <a:pt x="432193" y="7023"/>
                  </a:lnTo>
                  <a:lnTo>
                    <a:pt x="435521" y="5461"/>
                  </a:lnTo>
                  <a:lnTo>
                    <a:pt x="439724" y="5461"/>
                  </a:lnTo>
                  <a:lnTo>
                    <a:pt x="437197" y="2336"/>
                  </a:lnTo>
                  <a:lnTo>
                    <a:pt x="435521" y="3898"/>
                  </a:lnTo>
                  <a:lnTo>
                    <a:pt x="432193" y="5461"/>
                  </a:lnTo>
                  <a:lnTo>
                    <a:pt x="428028" y="7023"/>
                  </a:lnTo>
                  <a:lnTo>
                    <a:pt x="428028" y="3136"/>
                  </a:lnTo>
                  <a:lnTo>
                    <a:pt x="429717" y="2336"/>
                  </a:lnTo>
                  <a:lnTo>
                    <a:pt x="425500" y="0"/>
                  </a:lnTo>
                  <a:lnTo>
                    <a:pt x="425500" y="10922"/>
                  </a:lnTo>
                  <a:lnTo>
                    <a:pt x="426351" y="12484"/>
                  </a:lnTo>
                  <a:lnTo>
                    <a:pt x="428879" y="14046"/>
                  </a:lnTo>
                  <a:lnTo>
                    <a:pt x="438035" y="14046"/>
                  </a:lnTo>
                  <a:lnTo>
                    <a:pt x="439724" y="13284"/>
                  </a:lnTo>
                  <a:lnTo>
                    <a:pt x="442201" y="10922"/>
                  </a:lnTo>
                  <a:close/>
                </a:path>
                <a:path w="530225" h="40639">
                  <a:moveTo>
                    <a:pt x="485609" y="33591"/>
                  </a:moveTo>
                  <a:lnTo>
                    <a:pt x="483933" y="31229"/>
                  </a:lnTo>
                  <a:lnTo>
                    <a:pt x="483095" y="30467"/>
                  </a:lnTo>
                  <a:lnTo>
                    <a:pt x="483095" y="26568"/>
                  </a:lnTo>
                  <a:lnTo>
                    <a:pt x="482244" y="26568"/>
                  </a:lnTo>
                  <a:lnTo>
                    <a:pt x="482244" y="32029"/>
                  </a:lnTo>
                  <a:lnTo>
                    <a:pt x="480606" y="34353"/>
                  </a:lnTo>
                  <a:lnTo>
                    <a:pt x="468922" y="34353"/>
                  </a:lnTo>
                  <a:lnTo>
                    <a:pt x="466394" y="32029"/>
                  </a:lnTo>
                  <a:lnTo>
                    <a:pt x="466394" y="25006"/>
                  </a:lnTo>
                  <a:lnTo>
                    <a:pt x="477240" y="25006"/>
                  </a:lnTo>
                  <a:lnTo>
                    <a:pt x="477240" y="27330"/>
                  </a:lnTo>
                  <a:lnTo>
                    <a:pt x="479767" y="25768"/>
                  </a:lnTo>
                  <a:lnTo>
                    <a:pt x="479767" y="25006"/>
                  </a:lnTo>
                  <a:lnTo>
                    <a:pt x="479767" y="10160"/>
                  </a:lnTo>
                  <a:lnTo>
                    <a:pt x="480606" y="9359"/>
                  </a:lnTo>
                  <a:lnTo>
                    <a:pt x="478929" y="7023"/>
                  </a:lnTo>
                  <a:lnTo>
                    <a:pt x="477240" y="8585"/>
                  </a:lnTo>
                  <a:lnTo>
                    <a:pt x="477240" y="9359"/>
                  </a:lnTo>
                  <a:lnTo>
                    <a:pt x="477240" y="16408"/>
                  </a:lnTo>
                  <a:lnTo>
                    <a:pt x="477240" y="17183"/>
                  </a:lnTo>
                  <a:lnTo>
                    <a:pt x="477240" y="24206"/>
                  </a:lnTo>
                  <a:lnTo>
                    <a:pt x="466407" y="24206"/>
                  </a:lnTo>
                  <a:lnTo>
                    <a:pt x="466407" y="17183"/>
                  </a:lnTo>
                  <a:lnTo>
                    <a:pt x="477240" y="17183"/>
                  </a:lnTo>
                  <a:lnTo>
                    <a:pt x="477240" y="16408"/>
                  </a:lnTo>
                  <a:lnTo>
                    <a:pt x="466407" y="16408"/>
                  </a:lnTo>
                  <a:lnTo>
                    <a:pt x="466407" y="9385"/>
                  </a:lnTo>
                  <a:lnTo>
                    <a:pt x="463905" y="9385"/>
                  </a:lnTo>
                  <a:lnTo>
                    <a:pt x="463905" y="16408"/>
                  </a:lnTo>
                  <a:lnTo>
                    <a:pt x="463905" y="17183"/>
                  </a:lnTo>
                  <a:lnTo>
                    <a:pt x="463905" y="24206"/>
                  </a:lnTo>
                  <a:lnTo>
                    <a:pt x="453898" y="24206"/>
                  </a:lnTo>
                  <a:lnTo>
                    <a:pt x="453898" y="17183"/>
                  </a:lnTo>
                  <a:lnTo>
                    <a:pt x="463905" y="17183"/>
                  </a:lnTo>
                  <a:lnTo>
                    <a:pt x="463905" y="16408"/>
                  </a:lnTo>
                  <a:lnTo>
                    <a:pt x="453898" y="16408"/>
                  </a:lnTo>
                  <a:lnTo>
                    <a:pt x="453898" y="9359"/>
                  </a:lnTo>
                  <a:lnTo>
                    <a:pt x="477240" y="9359"/>
                  </a:lnTo>
                  <a:lnTo>
                    <a:pt x="477240" y="8585"/>
                  </a:lnTo>
                  <a:lnTo>
                    <a:pt x="466394" y="8585"/>
                  </a:lnTo>
                  <a:lnTo>
                    <a:pt x="466394" y="3136"/>
                  </a:lnTo>
                  <a:lnTo>
                    <a:pt x="468071" y="1562"/>
                  </a:lnTo>
                  <a:lnTo>
                    <a:pt x="463905" y="0"/>
                  </a:lnTo>
                  <a:lnTo>
                    <a:pt x="463905" y="8585"/>
                  </a:lnTo>
                  <a:lnTo>
                    <a:pt x="453898" y="8585"/>
                  </a:lnTo>
                  <a:lnTo>
                    <a:pt x="451370" y="7023"/>
                  </a:lnTo>
                  <a:lnTo>
                    <a:pt x="451370" y="25006"/>
                  </a:lnTo>
                  <a:lnTo>
                    <a:pt x="451370" y="28892"/>
                  </a:lnTo>
                  <a:lnTo>
                    <a:pt x="453898" y="27330"/>
                  </a:lnTo>
                  <a:lnTo>
                    <a:pt x="453898" y="25006"/>
                  </a:lnTo>
                  <a:lnTo>
                    <a:pt x="463905" y="25006"/>
                  </a:lnTo>
                  <a:lnTo>
                    <a:pt x="463905" y="32791"/>
                  </a:lnTo>
                  <a:lnTo>
                    <a:pt x="464756" y="35153"/>
                  </a:lnTo>
                  <a:lnTo>
                    <a:pt x="468071" y="35928"/>
                  </a:lnTo>
                  <a:lnTo>
                    <a:pt x="480606" y="35928"/>
                  </a:lnTo>
                  <a:lnTo>
                    <a:pt x="483933" y="35153"/>
                  </a:lnTo>
                  <a:lnTo>
                    <a:pt x="485609" y="33591"/>
                  </a:lnTo>
                  <a:close/>
                </a:path>
                <a:path w="530225" h="40639">
                  <a:moveTo>
                    <a:pt x="529818" y="32791"/>
                  </a:moveTo>
                  <a:lnTo>
                    <a:pt x="528142" y="30467"/>
                  </a:lnTo>
                  <a:lnTo>
                    <a:pt x="528142" y="25768"/>
                  </a:lnTo>
                  <a:lnTo>
                    <a:pt x="526503" y="25768"/>
                  </a:lnTo>
                  <a:lnTo>
                    <a:pt x="526503" y="32029"/>
                  </a:lnTo>
                  <a:lnTo>
                    <a:pt x="524814" y="32791"/>
                  </a:lnTo>
                  <a:lnTo>
                    <a:pt x="523138" y="32791"/>
                  </a:lnTo>
                  <a:lnTo>
                    <a:pt x="518972" y="33591"/>
                  </a:lnTo>
                  <a:lnTo>
                    <a:pt x="522287" y="35153"/>
                  </a:lnTo>
                  <a:lnTo>
                    <a:pt x="525653" y="35153"/>
                  </a:lnTo>
                  <a:lnTo>
                    <a:pt x="528142" y="34353"/>
                  </a:lnTo>
                  <a:lnTo>
                    <a:pt x="529818" y="32791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8" name="object 158"/>
            <p:cNvSpPr/>
            <p:nvPr/>
          </p:nvSpPr>
          <p:spPr>
            <a:xfrm>
              <a:off x="4244518" y="3677983"/>
              <a:ext cx="40640" cy="38100"/>
            </a:xfrm>
            <a:custGeom>
              <a:avLst/>
              <a:gdLst/>
              <a:ahLst/>
              <a:cxnLst/>
              <a:rect l="l" t="t" r="r" b="b"/>
              <a:pathLst>
                <a:path w="40639" h="38100">
                  <a:moveTo>
                    <a:pt x="17500" y="10922"/>
                  </a:moveTo>
                  <a:lnTo>
                    <a:pt x="14173" y="8585"/>
                  </a:lnTo>
                  <a:lnTo>
                    <a:pt x="12496" y="10160"/>
                  </a:lnTo>
                  <a:lnTo>
                    <a:pt x="10020" y="10160"/>
                  </a:lnTo>
                  <a:lnTo>
                    <a:pt x="10020" y="2336"/>
                  </a:lnTo>
                  <a:lnTo>
                    <a:pt x="10858" y="762"/>
                  </a:lnTo>
                  <a:lnTo>
                    <a:pt x="7493" y="0"/>
                  </a:lnTo>
                  <a:lnTo>
                    <a:pt x="7493" y="10160"/>
                  </a:lnTo>
                  <a:lnTo>
                    <a:pt x="850" y="10160"/>
                  </a:lnTo>
                  <a:lnTo>
                    <a:pt x="1689" y="10922"/>
                  </a:lnTo>
                  <a:lnTo>
                    <a:pt x="7493" y="10922"/>
                  </a:lnTo>
                  <a:lnTo>
                    <a:pt x="6692" y="13284"/>
                  </a:lnTo>
                  <a:lnTo>
                    <a:pt x="5854" y="17183"/>
                  </a:lnTo>
                  <a:lnTo>
                    <a:pt x="4165" y="20307"/>
                  </a:lnTo>
                  <a:lnTo>
                    <a:pt x="3327" y="23444"/>
                  </a:lnTo>
                  <a:lnTo>
                    <a:pt x="1689" y="26568"/>
                  </a:lnTo>
                  <a:lnTo>
                    <a:pt x="0" y="29667"/>
                  </a:lnTo>
                  <a:lnTo>
                    <a:pt x="2489" y="27330"/>
                  </a:lnTo>
                  <a:lnTo>
                    <a:pt x="5854" y="21069"/>
                  </a:lnTo>
                  <a:lnTo>
                    <a:pt x="7493" y="17945"/>
                  </a:lnTo>
                  <a:lnTo>
                    <a:pt x="7493" y="37490"/>
                  </a:lnTo>
                  <a:lnTo>
                    <a:pt x="10020" y="35928"/>
                  </a:lnTo>
                  <a:lnTo>
                    <a:pt x="10020" y="15621"/>
                  </a:lnTo>
                  <a:lnTo>
                    <a:pt x="12496" y="17945"/>
                  </a:lnTo>
                  <a:lnTo>
                    <a:pt x="14173" y="20307"/>
                  </a:lnTo>
                  <a:lnTo>
                    <a:pt x="15024" y="21069"/>
                  </a:lnTo>
                  <a:lnTo>
                    <a:pt x="16700" y="20307"/>
                  </a:lnTo>
                  <a:lnTo>
                    <a:pt x="15862" y="17945"/>
                  </a:lnTo>
                  <a:lnTo>
                    <a:pt x="14173" y="16408"/>
                  </a:lnTo>
                  <a:lnTo>
                    <a:pt x="10020" y="14846"/>
                  </a:lnTo>
                  <a:lnTo>
                    <a:pt x="10020" y="10922"/>
                  </a:lnTo>
                  <a:lnTo>
                    <a:pt x="17500" y="10922"/>
                  </a:lnTo>
                  <a:close/>
                </a:path>
                <a:path w="40639" h="38100">
                  <a:moveTo>
                    <a:pt x="40043" y="32791"/>
                  </a:moveTo>
                  <a:lnTo>
                    <a:pt x="38366" y="30467"/>
                  </a:lnTo>
                  <a:lnTo>
                    <a:pt x="38366" y="25768"/>
                  </a:lnTo>
                  <a:lnTo>
                    <a:pt x="36728" y="25768"/>
                  </a:lnTo>
                  <a:lnTo>
                    <a:pt x="36728" y="32029"/>
                  </a:lnTo>
                  <a:lnTo>
                    <a:pt x="35039" y="32791"/>
                  </a:lnTo>
                  <a:lnTo>
                    <a:pt x="33362" y="32791"/>
                  </a:lnTo>
                  <a:lnTo>
                    <a:pt x="31724" y="31229"/>
                  </a:lnTo>
                  <a:lnTo>
                    <a:pt x="31724" y="5461"/>
                  </a:lnTo>
                  <a:lnTo>
                    <a:pt x="33362" y="4660"/>
                  </a:lnTo>
                  <a:lnTo>
                    <a:pt x="30873" y="2336"/>
                  </a:lnTo>
                  <a:lnTo>
                    <a:pt x="29197" y="3898"/>
                  </a:lnTo>
                  <a:lnTo>
                    <a:pt x="21704" y="3898"/>
                  </a:lnTo>
                  <a:lnTo>
                    <a:pt x="19189" y="2336"/>
                  </a:lnTo>
                  <a:lnTo>
                    <a:pt x="19189" y="4660"/>
                  </a:lnTo>
                  <a:lnTo>
                    <a:pt x="19189" y="21869"/>
                  </a:lnTo>
                  <a:lnTo>
                    <a:pt x="17500" y="28130"/>
                  </a:lnTo>
                  <a:lnTo>
                    <a:pt x="15862" y="31229"/>
                  </a:lnTo>
                  <a:lnTo>
                    <a:pt x="14173" y="33591"/>
                  </a:lnTo>
                  <a:lnTo>
                    <a:pt x="11696" y="35928"/>
                  </a:lnTo>
                  <a:lnTo>
                    <a:pt x="11696" y="36715"/>
                  </a:lnTo>
                  <a:lnTo>
                    <a:pt x="12496" y="35928"/>
                  </a:lnTo>
                  <a:lnTo>
                    <a:pt x="15024" y="34353"/>
                  </a:lnTo>
                  <a:lnTo>
                    <a:pt x="17500" y="32029"/>
                  </a:lnTo>
                  <a:lnTo>
                    <a:pt x="19189" y="28892"/>
                  </a:lnTo>
                  <a:lnTo>
                    <a:pt x="20866" y="22644"/>
                  </a:lnTo>
                  <a:lnTo>
                    <a:pt x="21704" y="18745"/>
                  </a:lnTo>
                  <a:lnTo>
                    <a:pt x="21704" y="4660"/>
                  </a:lnTo>
                  <a:lnTo>
                    <a:pt x="29197" y="4660"/>
                  </a:lnTo>
                  <a:lnTo>
                    <a:pt x="29197" y="33591"/>
                  </a:lnTo>
                  <a:lnTo>
                    <a:pt x="32512" y="35153"/>
                  </a:lnTo>
                  <a:lnTo>
                    <a:pt x="35877" y="35153"/>
                  </a:lnTo>
                  <a:lnTo>
                    <a:pt x="38366" y="34353"/>
                  </a:lnTo>
                  <a:lnTo>
                    <a:pt x="40043" y="32791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3706383" y="3431090"/>
              <a:ext cx="256540" cy="53975"/>
            </a:xfrm>
            <a:custGeom>
              <a:avLst/>
              <a:gdLst/>
              <a:ahLst/>
              <a:cxnLst/>
              <a:rect l="l" t="t" r="r" b="b"/>
              <a:pathLst>
                <a:path w="256539" h="53975">
                  <a:moveTo>
                    <a:pt x="0" y="53906"/>
                  </a:moveTo>
                  <a:lnTo>
                    <a:pt x="256147" y="53906"/>
                  </a:lnTo>
                  <a:lnTo>
                    <a:pt x="256147" y="0"/>
                  </a:lnTo>
                  <a:lnTo>
                    <a:pt x="0" y="0"/>
                  </a:lnTo>
                  <a:lnTo>
                    <a:pt x="0" y="53906"/>
                  </a:lnTo>
                  <a:close/>
                </a:path>
              </a:pathLst>
            </a:custGeom>
            <a:ln w="2539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0" name="object 160"/>
            <p:cNvSpPr/>
            <p:nvPr/>
          </p:nvSpPr>
          <p:spPr>
            <a:xfrm>
              <a:off x="3723868" y="3438893"/>
              <a:ext cx="213360" cy="38100"/>
            </a:xfrm>
            <a:custGeom>
              <a:avLst/>
              <a:gdLst/>
              <a:ahLst/>
              <a:cxnLst/>
              <a:rect l="l" t="t" r="r" b="b"/>
              <a:pathLst>
                <a:path w="213360" h="38100">
                  <a:moveTo>
                    <a:pt x="14198" y="9398"/>
                  </a:moveTo>
                  <a:lnTo>
                    <a:pt x="5854" y="9398"/>
                  </a:lnTo>
                  <a:lnTo>
                    <a:pt x="5854" y="10960"/>
                  </a:lnTo>
                  <a:lnTo>
                    <a:pt x="14198" y="10960"/>
                  </a:lnTo>
                  <a:lnTo>
                    <a:pt x="14198" y="9398"/>
                  </a:lnTo>
                  <a:close/>
                </a:path>
                <a:path w="213360" h="38100">
                  <a:moveTo>
                    <a:pt x="21704" y="17983"/>
                  </a:moveTo>
                  <a:lnTo>
                    <a:pt x="20866" y="15646"/>
                  </a:lnTo>
                  <a:lnTo>
                    <a:pt x="16700" y="14084"/>
                  </a:lnTo>
                  <a:lnTo>
                    <a:pt x="16700" y="14846"/>
                  </a:lnTo>
                  <a:lnTo>
                    <a:pt x="17551" y="14846"/>
                  </a:lnTo>
                  <a:lnTo>
                    <a:pt x="20027" y="17983"/>
                  </a:lnTo>
                  <a:lnTo>
                    <a:pt x="21704" y="17983"/>
                  </a:lnTo>
                  <a:close/>
                </a:path>
                <a:path w="213360" h="38100">
                  <a:moveTo>
                    <a:pt x="30899" y="9398"/>
                  </a:moveTo>
                  <a:lnTo>
                    <a:pt x="22555" y="9398"/>
                  </a:lnTo>
                  <a:lnTo>
                    <a:pt x="22555" y="10960"/>
                  </a:lnTo>
                  <a:lnTo>
                    <a:pt x="30899" y="10960"/>
                  </a:lnTo>
                  <a:lnTo>
                    <a:pt x="30899" y="9398"/>
                  </a:lnTo>
                  <a:close/>
                </a:path>
                <a:path w="213360" h="38100">
                  <a:moveTo>
                    <a:pt x="33401" y="3136"/>
                  </a:moveTo>
                  <a:lnTo>
                    <a:pt x="30035" y="0"/>
                  </a:lnTo>
                  <a:lnTo>
                    <a:pt x="28397" y="2362"/>
                  </a:lnTo>
                  <a:lnTo>
                    <a:pt x="5003" y="2362"/>
                  </a:lnTo>
                  <a:lnTo>
                    <a:pt x="6692" y="3937"/>
                  </a:lnTo>
                  <a:lnTo>
                    <a:pt x="10858" y="3136"/>
                  </a:lnTo>
                  <a:lnTo>
                    <a:pt x="33401" y="3136"/>
                  </a:lnTo>
                  <a:close/>
                </a:path>
                <a:path w="213360" h="38100">
                  <a:moveTo>
                    <a:pt x="37566" y="34391"/>
                  </a:moveTo>
                  <a:lnTo>
                    <a:pt x="34201" y="31267"/>
                  </a:lnTo>
                  <a:lnTo>
                    <a:pt x="32562" y="33591"/>
                  </a:lnTo>
                  <a:lnTo>
                    <a:pt x="20866" y="33591"/>
                  </a:lnTo>
                  <a:lnTo>
                    <a:pt x="20866" y="29692"/>
                  </a:lnTo>
                  <a:lnTo>
                    <a:pt x="34201" y="29692"/>
                  </a:lnTo>
                  <a:lnTo>
                    <a:pt x="30873" y="26568"/>
                  </a:lnTo>
                  <a:lnTo>
                    <a:pt x="29197" y="28930"/>
                  </a:lnTo>
                  <a:lnTo>
                    <a:pt x="20840" y="28930"/>
                  </a:lnTo>
                  <a:lnTo>
                    <a:pt x="20840" y="24244"/>
                  </a:lnTo>
                  <a:lnTo>
                    <a:pt x="33401" y="24244"/>
                  </a:lnTo>
                  <a:lnTo>
                    <a:pt x="30873" y="21869"/>
                  </a:lnTo>
                  <a:lnTo>
                    <a:pt x="29197" y="23444"/>
                  </a:lnTo>
                  <a:lnTo>
                    <a:pt x="20840" y="23444"/>
                  </a:lnTo>
                  <a:lnTo>
                    <a:pt x="20840" y="19545"/>
                  </a:lnTo>
                  <a:lnTo>
                    <a:pt x="35039" y="19545"/>
                  </a:lnTo>
                  <a:lnTo>
                    <a:pt x="32562" y="17208"/>
                  </a:lnTo>
                  <a:lnTo>
                    <a:pt x="30035" y="18783"/>
                  </a:lnTo>
                  <a:lnTo>
                    <a:pt x="18338" y="18783"/>
                  </a:lnTo>
                  <a:lnTo>
                    <a:pt x="18338" y="19545"/>
                  </a:lnTo>
                  <a:lnTo>
                    <a:pt x="18338" y="33591"/>
                  </a:lnTo>
                  <a:lnTo>
                    <a:pt x="9169" y="33591"/>
                  </a:lnTo>
                  <a:lnTo>
                    <a:pt x="9169" y="29692"/>
                  </a:lnTo>
                  <a:lnTo>
                    <a:pt x="18338" y="29692"/>
                  </a:lnTo>
                  <a:lnTo>
                    <a:pt x="18338" y="28930"/>
                  </a:lnTo>
                  <a:lnTo>
                    <a:pt x="9169" y="28930"/>
                  </a:lnTo>
                  <a:lnTo>
                    <a:pt x="9169" y="24244"/>
                  </a:lnTo>
                  <a:lnTo>
                    <a:pt x="18338" y="24244"/>
                  </a:lnTo>
                  <a:lnTo>
                    <a:pt x="18338" y="23444"/>
                  </a:lnTo>
                  <a:lnTo>
                    <a:pt x="9169" y="23444"/>
                  </a:lnTo>
                  <a:lnTo>
                    <a:pt x="9169" y="19545"/>
                  </a:lnTo>
                  <a:lnTo>
                    <a:pt x="18338" y="19545"/>
                  </a:lnTo>
                  <a:lnTo>
                    <a:pt x="18338" y="18783"/>
                  </a:lnTo>
                  <a:lnTo>
                    <a:pt x="10020" y="18783"/>
                  </a:lnTo>
                  <a:lnTo>
                    <a:pt x="11696" y="16421"/>
                  </a:lnTo>
                  <a:lnTo>
                    <a:pt x="13335" y="16421"/>
                  </a:lnTo>
                  <a:lnTo>
                    <a:pt x="10020" y="14084"/>
                  </a:lnTo>
                  <a:lnTo>
                    <a:pt x="8331" y="16421"/>
                  </a:lnTo>
                  <a:lnTo>
                    <a:pt x="6692" y="19545"/>
                  </a:lnTo>
                  <a:lnTo>
                    <a:pt x="5003" y="21869"/>
                  </a:lnTo>
                  <a:lnTo>
                    <a:pt x="3327" y="24244"/>
                  </a:lnTo>
                  <a:lnTo>
                    <a:pt x="2527" y="25006"/>
                  </a:lnTo>
                  <a:lnTo>
                    <a:pt x="0" y="28130"/>
                  </a:lnTo>
                  <a:lnTo>
                    <a:pt x="1689" y="27368"/>
                  </a:lnTo>
                  <a:lnTo>
                    <a:pt x="4165" y="25006"/>
                  </a:lnTo>
                  <a:lnTo>
                    <a:pt x="7531" y="22669"/>
                  </a:lnTo>
                  <a:lnTo>
                    <a:pt x="7531" y="23444"/>
                  </a:lnTo>
                  <a:lnTo>
                    <a:pt x="7531" y="28130"/>
                  </a:lnTo>
                  <a:lnTo>
                    <a:pt x="6692" y="32029"/>
                  </a:lnTo>
                  <a:lnTo>
                    <a:pt x="6692" y="37515"/>
                  </a:lnTo>
                  <a:lnTo>
                    <a:pt x="9169" y="35953"/>
                  </a:lnTo>
                  <a:lnTo>
                    <a:pt x="9169" y="34391"/>
                  </a:lnTo>
                  <a:lnTo>
                    <a:pt x="37566" y="34391"/>
                  </a:lnTo>
                  <a:close/>
                </a:path>
                <a:path w="213360" h="38100">
                  <a:moveTo>
                    <a:pt x="38404" y="7023"/>
                  </a:moveTo>
                  <a:lnTo>
                    <a:pt x="35039" y="3937"/>
                  </a:lnTo>
                  <a:lnTo>
                    <a:pt x="33401" y="6261"/>
                  </a:lnTo>
                  <a:lnTo>
                    <a:pt x="3327" y="6261"/>
                  </a:lnTo>
                  <a:lnTo>
                    <a:pt x="850" y="10960"/>
                  </a:lnTo>
                  <a:lnTo>
                    <a:pt x="2527" y="11722"/>
                  </a:lnTo>
                  <a:lnTo>
                    <a:pt x="4165" y="9385"/>
                  </a:lnTo>
                  <a:lnTo>
                    <a:pt x="5003" y="7023"/>
                  </a:lnTo>
                  <a:lnTo>
                    <a:pt x="18338" y="7023"/>
                  </a:lnTo>
                  <a:lnTo>
                    <a:pt x="18338" y="13284"/>
                  </a:lnTo>
                  <a:lnTo>
                    <a:pt x="20866" y="12522"/>
                  </a:lnTo>
                  <a:lnTo>
                    <a:pt x="20027" y="10960"/>
                  </a:lnTo>
                  <a:lnTo>
                    <a:pt x="20027" y="7023"/>
                  </a:lnTo>
                  <a:lnTo>
                    <a:pt x="33401" y="7023"/>
                  </a:lnTo>
                  <a:lnTo>
                    <a:pt x="31724" y="10160"/>
                  </a:lnTo>
                  <a:lnTo>
                    <a:pt x="32562" y="10160"/>
                  </a:lnTo>
                  <a:lnTo>
                    <a:pt x="33401" y="9385"/>
                  </a:lnTo>
                  <a:lnTo>
                    <a:pt x="35877" y="7823"/>
                  </a:lnTo>
                  <a:lnTo>
                    <a:pt x="38404" y="7023"/>
                  </a:lnTo>
                  <a:close/>
                </a:path>
                <a:path w="213360" h="38100">
                  <a:moveTo>
                    <a:pt x="58432" y="19545"/>
                  </a:moveTo>
                  <a:lnTo>
                    <a:pt x="55067" y="17208"/>
                  </a:lnTo>
                  <a:lnTo>
                    <a:pt x="50901" y="25006"/>
                  </a:lnTo>
                  <a:lnTo>
                    <a:pt x="50050" y="25806"/>
                  </a:lnTo>
                  <a:lnTo>
                    <a:pt x="48425" y="28130"/>
                  </a:lnTo>
                  <a:lnTo>
                    <a:pt x="45897" y="31267"/>
                  </a:lnTo>
                  <a:lnTo>
                    <a:pt x="43408" y="33591"/>
                  </a:lnTo>
                  <a:lnTo>
                    <a:pt x="44208" y="33591"/>
                  </a:lnTo>
                  <a:lnTo>
                    <a:pt x="47574" y="31267"/>
                  </a:lnTo>
                  <a:lnTo>
                    <a:pt x="52578" y="26568"/>
                  </a:lnTo>
                  <a:lnTo>
                    <a:pt x="54216" y="23444"/>
                  </a:lnTo>
                  <a:lnTo>
                    <a:pt x="55905" y="21107"/>
                  </a:lnTo>
                  <a:lnTo>
                    <a:pt x="58432" y="19545"/>
                  </a:lnTo>
                  <a:close/>
                </a:path>
                <a:path w="213360" h="38100">
                  <a:moveTo>
                    <a:pt x="65913" y="13284"/>
                  </a:moveTo>
                  <a:lnTo>
                    <a:pt x="62598" y="11722"/>
                  </a:lnTo>
                  <a:lnTo>
                    <a:pt x="62598" y="31267"/>
                  </a:lnTo>
                  <a:lnTo>
                    <a:pt x="60909" y="32829"/>
                  </a:lnTo>
                  <a:lnTo>
                    <a:pt x="60071" y="32829"/>
                  </a:lnTo>
                  <a:lnTo>
                    <a:pt x="55905" y="32829"/>
                  </a:lnTo>
                  <a:lnTo>
                    <a:pt x="55905" y="33591"/>
                  </a:lnTo>
                  <a:lnTo>
                    <a:pt x="59220" y="35153"/>
                  </a:lnTo>
                  <a:lnTo>
                    <a:pt x="60909" y="37515"/>
                  </a:lnTo>
                  <a:lnTo>
                    <a:pt x="63436" y="35153"/>
                  </a:lnTo>
                  <a:lnTo>
                    <a:pt x="65074" y="32829"/>
                  </a:lnTo>
                  <a:lnTo>
                    <a:pt x="65074" y="14846"/>
                  </a:lnTo>
                  <a:lnTo>
                    <a:pt x="65913" y="13284"/>
                  </a:lnTo>
                  <a:close/>
                </a:path>
                <a:path w="213360" h="38100">
                  <a:moveTo>
                    <a:pt x="80086" y="28130"/>
                  </a:moveTo>
                  <a:lnTo>
                    <a:pt x="79298" y="27368"/>
                  </a:lnTo>
                  <a:lnTo>
                    <a:pt x="76771" y="24244"/>
                  </a:lnTo>
                  <a:lnTo>
                    <a:pt x="75082" y="22669"/>
                  </a:lnTo>
                  <a:lnTo>
                    <a:pt x="71767" y="20307"/>
                  </a:lnTo>
                  <a:lnTo>
                    <a:pt x="69240" y="17983"/>
                  </a:lnTo>
                  <a:lnTo>
                    <a:pt x="68440" y="17983"/>
                  </a:lnTo>
                  <a:lnTo>
                    <a:pt x="69240" y="19545"/>
                  </a:lnTo>
                  <a:lnTo>
                    <a:pt x="71767" y="21869"/>
                  </a:lnTo>
                  <a:lnTo>
                    <a:pt x="73444" y="24244"/>
                  </a:lnTo>
                  <a:lnTo>
                    <a:pt x="75920" y="27368"/>
                  </a:lnTo>
                  <a:lnTo>
                    <a:pt x="76771" y="30492"/>
                  </a:lnTo>
                  <a:lnTo>
                    <a:pt x="77609" y="31267"/>
                  </a:lnTo>
                  <a:lnTo>
                    <a:pt x="79298" y="31267"/>
                  </a:lnTo>
                  <a:lnTo>
                    <a:pt x="80086" y="28130"/>
                  </a:lnTo>
                  <a:close/>
                </a:path>
                <a:path w="213360" h="38100">
                  <a:moveTo>
                    <a:pt x="80937" y="8597"/>
                  </a:moveTo>
                  <a:lnTo>
                    <a:pt x="77609" y="5499"/>
                  </a:lnTo>
                  <a:lnTo>
                    <a:pt x="75920" y="7823"/>
                  </a:lnTo>
                  <a:lnTo>
                    <a:pt x="54216" y="7823"/>
                  </a:lnTo>
                  <a:lnTo>
                    <a:pt x="55067" y="6261"/>
                  </a:lnTo>
                  <a:lnTo>
                    <a:pt x="58432" y="1562"/>
                  </a:lnTo>
                  <a:lnTo>
                    <a:pt x="55067" y="0"/>
                  </a:lnTo>
                  <a:lnTo>
                    <a:pt x="54216" y="1562"/>
                  </a:lnTo>
                  <a:lnTo>
                    <a:pt x="53428" y="4699"/>
                  </a:lnTo>
                  <a:lnTo>
                    <a:pt x="51739" y="8597"/>
                  </a:lnTo>
                  <a:lnTo>
                    <a:pt x="50050" y="10960"/>
                  </a:lnTo>
                  <a:lnTo>
                    <a:pt x="48425" y="14084"/>
                  </a:lnTo>
                  <a:lnTo>
                    <a:pt x="45897" y="16421"/>
                  </a:lnTo>
                  <a:lnTo>
                    <a:pt x="46736" y="17208"/>
                  </a:lnTo>
                  <a:lnTo>
                    <a:pt x="47574" y="16421"/>
                  </a:lnTo>
                  <a:lnTo>
                    <a:pt x="49212" y="14084"/>
                  </a:lnTo>
                  <a:lnTo>
                    <a:pt x="51739" y="11722"/>
                  </a:lnTo>
                  <a:lnTo>
                    <a:pt x="54216" y="8597"/>
                  </a:lnTo>
                  <a:lnTo>
                    <a:pt x="75920" y="8597"/>
                  </a:lnTo>
                  <a:lnTo>
                    <a:pt x="72605" y="14084"/>
                  </a:lnTo>
                  <a:lnTo>
                    <a:pt x="73444" y="14084"/>
                  </a:lnTo>
                  <a:lnTo>
                    <a:pt x="75920" y="11722"/>
                  </a:lnTo>
                  <a:lnTo>
                    <a:pt x="78447" y="9385"/>
                  </a:lnTo>
                  <a:lnTo>
                    <a:pt x="80937" y="8597"/>
                  </a:lnTo>
                  <a:close/>
                </a:path>
                <a:path w="213360" h="38100">
                  <a:moveTo>
                    <a:pt x="100952" y="2362"/>
                  </a:moveTo>
                  <a:lnTo>
                    <a:pt x="96786" y="0"/>
                  </a:lnTo>
                  <a:lnTo>
                    <a:pt x="96786" y="800"/>
                  </a:lnTo>
                  <a:lnTo>
                    <a:pt x="95110" y="7023"/>
                  </a:lnTo>
                  <a:lnTo>
                    <a:pt x="91782" y="13284"/>
                  </a:lnTo>
                  <a:lnTo>
                    <a:pt x="91782" y="14084"/>
                  </a:lnTo>
                  <a:lnTo>
                    <a:pt x="89306" y="17208"/>
                  </a:lnTo>
                  <a:lnTo>
                    <a:pt x="85940" y="21869"/>
                  </a:lnTo>
                  <a:lnTo>
                    <a:pt x="85940" y="22669"/>
                  </a:lnTo>
                  <a:lnTo>
                    <a:pt x="87617" y="21869"/>
                  </a:lnTo>
                  <a:lnTo>
                    <a:pt x="89306" y="19545"/>
                  </a:lnTo>
                  <a:lnTo>
                    <a:pt x="94310" y="13284"/>
                  </a:lnTo>
                  <a:lnTo>
                    <a:pt x="94310" y="32829"/>
                  </a:lnTo>
                  <a:lnTo>
                    <a:pt x="93472" y="37515"/>
                  </a:lnTo>
                  <a:lnTo>
                    <a:pt x="96786" y="35953"/>
                  </a:lnTo>
                  <a:lnTo>
                    <a:pt x="96786" y="13284"/>
                  </a:lnTo>
                  <a:lnTo>
                    <a:pt x="97624" y="11722"/>
                  </a:lnTo>
                  <a:lnTo>
                    <a:pt x="95948" y="10960"/>
                  </a:lnTo>
                  <a:lnTo>
                    <a:pt x="97624" y="7023"/>
                  </a:lnTo>
                  <a:lnTo>
                    <a:pt x="98475" y="4699"/>
                  </a:lnTo>
                  <a:lnTo>
                    <a:pt x="100952" y="2362"/>
                  </a:lnTo>
                  <a:close/>
                </a:path>
                <a:path w="213360" h="38100">
                  <a:moveTo>
                    <a:pt x="125984" y="17208"/>
                  </a:moveTo>
                  <a:lnTo>
                    <a:pt x="122656" y="14846"/>
                  </a:lnTo>
                  <a:lnTo>
                    <a:pt x="120129" y="16421"/>
                  </a:lnTo>
                  <a:lnTo>
                    <a:pt x="109321" y="16421"/>
                  </a:lnTo>
                  <a:lnTo>
                    <a:pt x="110121" y="13284"/>
                  </a:lnTo>
                  <a:lnTo>
                    <a:pt x="110959" y="10160"/>
                  </a:lnTo>
                  <a:lnTo>
                    <a:pt x="123494" y="10160"/>
                  </a:lnTo>
                  <a:lnTo>
                    <a:pt x="120967" y="7023"/>
                  </a:lnTo>
                  <a:lnTo>
                    <a:pt x="118491" y="9385"/>
                  </a:lnTo>
                  <a:lnTo>
                    <a:pt x="110959" y="9385"/>
                  </a:lnTo>
                  <a:lnTo>
                    <a:pt x="112649" y="3136"/>
                  </a:lnTo>
                  <a:lnTo>
                    <a:pt x="114325" y="2362"/>
                  </a:lnTo>
                  <a:lnTo>
                    <a:pt x="110121" y="0"/>
                  </a:lnTo>
                  <a:lnTo>
                    <a:pt x="110121" y="2362"/>
                  </a:lnTo>
                  <a:lnTo>
                    <a:pt x="109321" y="5499"/>
                  </a:lnTo>
                  <a:lnTo>
                    <a:pt x="108483" y="9385"/>
                  </a:lnTo>
                  <a:lnTo>
                    <a:pt x="100114" y="9385"/>
                  </a:lnTo>
                  <a:lnTo>
                    <a:pt x="101790" y="10160"/>
                  </a:lnTo>
                  <a:lnTo>
                    <a:pt x="108483" y="10160"/>
                  </a:lnTo>
                  <a:lnTo>
                    <a:pt x="108483" y="13284"/>
                  </a:lnTo>
                  <a:lnTo>
                    <a:pt x="107645" y="16421"/>
                  </a:lnTo>
                  <a:lnTo>
                    <a:pt x="97624" y="16421"/>
                  </a:lnTo>
                  <a:lnTo>
                    <a:pt x="99314" y="17983"/>
                  </a:lnTo>
                  <a:lnTo>
                    <a:pt x="103479" y="17208"/>
                  </a:lnTo>
                  <a:lnTo>
                    <a:pt x="106794" y="17208"/>
                  </a:lnTo>
                  <a:lnTo>
                    <a:pt x="106794" y="19545"/>
                  </a:lnTo>
                  <a:lnTo>
                    <a:pt x="105956" y="22669"/>
                  </a:lnTo>
                  <a:lnTo>
                    <a:pt x="104317" y="23444"/>
                  </a:lnTo>
                  <a:lnTo>
                    <a:pt x="106794" y="25006"/>
                  </a:lnTo>
                  <a:lnTo>
                    <a:pt x="108483" y="24244"/>
                  </a:lnTo>
                  <a:lnTo>
                    <a:pt x="117652" y="24244"/>
                  </a:lnTo>
                  <a:lnTo>
                    <a:pt x="112649" y="31267"/>
                  </a:lnTo>
                  <a:lnTo>
                    <a:pt x="111810" y="31267"/>
                  </a:lnTo>
                  <a:lnTo>
                    <a:pt x="109321" y="29692"/>
                  </a:lnTo>
                  <a:lnTo>
                    <a:pt x="105117" y="28930"/>
                  </a:lnTo>
                  <a:lnTo>
                    <a:pt x="104317" y="29692"/>
                  </a:lnTo>
                  <a:lnTo>
                    <a:pt x="105956" y="29692"/>
                  </a:lnTo>
                  <a:lnTo>
                    <a:pt x="109321" y="31267"/>
                  </a:lnTo>
                  <a:lnTo>
                    <a:pt x="111810" y="33591"/>
                  </a:lnTo>
                  <a:lnTo>
                    <a:pt x="114325" y="35153"/>
                  </a:lnTo>
                  <a:lnTo>
                    <a:pt x="116814" y="36728"/>
                  </a:lnTo>
                  <a:lnTo>
                    <a:pt x="118491" y="36728"/>
                  </a:lnTo>
                  <a:lnTo>
                    <a:pt x="118491" y="34391"/>
                  </a:lnTo>
                  <a:lnTo>
                    <a:pt x="116814" y="32829"/>
                  </a:lnTo>
                  <a:lnTo>
                    <a:pt x="113487" y="31267"/>
                  </a:lnTo>
                  <a:lnTo>
                    <a:pt x="118491" y="26568"/>
                  </a:lnTo>
                  <a:lnTo>
                    <a:pt x="120129" y="25006"/>
                  </a:lnTo>
                  <a:lnTo>
                    <a:pt x="122656" y="24244"/>
                  </a:lnTo>
                  <a:lnTo>
                    <a:pt x="119341" y="21107"/>
                  </a:lnTo>
                  <a:lnTo>
                    <a:pt x="117652" y="22669"/>
                  </a:lnTo>
                  <a:lnTo>
                    <a:pt x="108483" y="22669"/>
                  </a:lnTo>
                  <a:lnTo>
                    <a:pt x="108483" y="20307"/>
                  </a:lnTo>
                  <a:lnTo>
                    <a:pt x="109321" y="17208"/>
                  </a:lnTo>
                  <a:lnTo>
                    <a:pt x="125984" y="17208"/>
                  </a:lnTo>
                  <a:close/>
                </a:path>
                <a:path w="213360" h="38100">
                  <a:moveTo>
                    <a:pt x="135991" y="26568"/>
                  </a:moveTo>
                  <a:lnTo>
                    <a:pt x="134353" y="29692"/>
                  </a:lnTo>
                  <a:lnTo>
                    <a:pt x="132664" y="32029"/>
                  </a:lnTo>
                  <a:lnTo>
                    <a:pt x="130987" y="33591"/>
                  </a:lnTo>
                  <a:lnTo>
                    <a:pt x="133515" y="34391"/>
                  </a:lnTo>
                  <a:lnTo>
                    <a:pt x="135191" y="32829"/>
                  </a:lnTo>
                  <a:lnTo>
                    <a:pt x="135991" y="31267"/>
                  </a:lnTo>
                  <a:lnTo>
                    <a:pt x="135991" y="26568"/>
                  </a:lnTo>
                  <a:close/>
                </a:path>
                <a:path w="213360" h="38100">
                  <a:moveTo>
                    <a:pt x="151853" y="27368"/>
                  </a:moveTo>
                  <a:lnTo>
                    <a:pt x="151003" y="26568"/>
                  </a:lnTo>
                  <a:lnTo>
                    <a:pt x="146837" y="25006"/>
                  </a:lnTo>
                  <a:lnTo>
                    <a:pt x="148526" y="27368"/>
                  </a:lnTo>
                  <a:lnTo>
                    <a:pt x="150215" y="29692"/>
                  </a:lnTo>
                  <a:lnTo>
                    <a:pt x="151853" y="29692"/>
                  </a:lnTo>
                  <a:lnTo>
                    <a:pt x="151853" y="27368"/>
                  </a:lnTo>
                  <a:close/>
                </a:path>
                <a:path w="213360" h="38100">
                  <a:moveTo>
                    <a:pt x="152692" y="15646"/>
                  </a:moveTo>
                  <a:lnTo>
                    <a:pt x="150215" y="13284"/>
                  </a:lnTo>
                  <a:lnTo>
                    <a:pt x="149364" y="14846"/>
                  </a:lnTo>
                  <a:lnTo>
                    <a:pt x="149364" y="15646"/>
                  </a:lnTo>
                  <a:lnTo>
                    <a:pt x="149364" y="20307"/>
                  </a:lnTo>
                  <a:lnTo>
                    <a:pt x="142684" y="20307"/>
                  </a:lnTo>
                  <a:lnTo>
                    <a:pt x="142684" y="15646"/>
                  </a:lnTo>
                  <a:lnTo>
                    <a:pt x="149364" y="15646"/>
                  </a:lnTo>
                  <a:lnTo>
                    <a:pt x="149364" y="14846"/>
                  </a:lnTo>
                  <a:lnTo>
                    <a:pt x="142684" y="14846"/>
                  </a:lnTo>
                  <a:lnTo>
                    <a:pt x="140195" y="13284"/>
                  </a:lnTo>
                  <a:lnTo>
                    <a:pt x="140195" y="14846"/>
                  </a:lnTo>
                  <a:lnTo>
                    <a:pt x="140195" y="23444"/>
                  </a:lnTo>
                  <a:lnTo>
                    <a:pt x="142684" y="22669"/>
                  </a:lnTo>
                  <a:lnTo>
                    <a:pt x="142684" y="21107"/>
                  </a:lnTo>
                  <a:lnTo>
                    <a:pt x="149364" y="21107"/>
                  </a:lnTo>
                  <a:lnTo>
                    <a:pt x="149364" y="22669"/>
                  </a:lnTo>
                  <a:lnTo>
                    <a:pt x="151853" y="21869"/>
                  </a:lnTo>
                  <a:lnTo>
                    <a:pt x="151003" y="20307"/>
                  </a:lnTo>
                  <a:lnTo>
                    <a:pt x="151003" y="16421"/>
                  </a:lnTo>
                  <a:lnTo>
                    <a:pt x="152692" y="15646"/>
                  </a:lnTo>
                  <a:close/>
                </a:path>
                <a:path w="213360" h="38100">
                  <a:moveTo>
                    <a:pt x="152692" y="11722"/>
                  </a:moveTo>
                  <a:lnTo>
                    <a:pt x="150215" y="8597"/>
                  </a:lnTo>
                  <a:lnTo>
                    <a:pt x="148526" y="10160"/>
                  </a:lnTo>
                  <a:lnTo>
                    <a:pt x="138518" y="10160"/>
                  </a:lnTo>
                  <a:lnTo>
                    <a:pt x="139357" y="11722"/>
                  </a:lnTo>
                  <a:lnTo>
                    <a:pt x="152692" y="11722"/>
                  </a:lnTo>
                  <a:close/>
                </a:path>
                <a:path w="213360" h="38100">
                  <a:moveTo>
                    <a:pt x="160223" y="33591"/>
                  </a:moveTo>
                  <a:lnTo>
                    <a:pt x="158534" y="32029"/>
                  </a:lnTo>
                  <a:lnTo>
                    <a:pt x="157695" y="28930"/>
                  </a:lnTo>
                  <a:lnTo>
                    <a:pt x="156857" y="29692"/>
                  </a:lnTo>
                  <a:lnTo>
                    <a:pt x="156857" y="32829"/>
                  </a:lnTo>
                  <a:lnTo>
                    <a:pt x="154368" y="34391"/>
                  </a:lnTo>
                  <a:lnTo>
                    <a:pt x="145199" y="34391"/>
                  </a:lnTo>
                  <a:lnTo>
                    <a:pt x="144360" y="34391"/>
                  </a:lnTo>
                  <a:lnTo>
                    <a:pt x="142684" y="32029"/>
                  </a:lnTo>
                  <a:lnTo>
                    <a:pt x="142684" y="28930"/>
                  </a:lnTo>
                  <a:lnTo>
                    <a:pt x="144360" y="27368"/>
                  </a:lnTo>
                  <a:lnTo>
                    <a:pt x="140195" y="25806"/>
                  </a:lnTo>
                  <a:lnTo>
                    <a:pt x="140195" y="33591"/>
                  </a:lnTo>
                  <a:lnTo>
                    <a:pt x="140995" y="35153"/>
                  </a:lnTo>
                  <a:lnTo>
                    <a:pt x="144360" y="35953"/>
                  </a:lnTo>
                  <a:lnTo>
                    <a:pt x="157695" y="35953"/>
                  </a:lnTo>
                  <a:lnTo>
                    <a:pt x="160223" y="33591"/>
                  </a:lnTo>
                  <a:close/>
                </a:path>
                <a:path w="213360" h="38100">
                  <a:moveTo>
                    <a:pt x="162699" y="3937"/>
                  </a:moveTo>
                  <a:lnTo>
                    <a:pt x="161861" y="2362"/>
                  </a:lnTo>
                  <a:lnTo>
                    <a:pt x="158534" y="0"/>
                  </a:lnTo>
                  <a:lnTo>
                    <a:pt x="158534" y="800"/>
                  </a:lnTo>
                  <a:lnTo>
                    <a:pt x="160223" y="3937"/>
                  </a:lnTo>
                  <a:lnTo>
                    <a:pt x="161861" y="5499"/>
                  </a:lnTo>
                  <a:lnTo>
                    <a:pt x="162699" y="3937"/>
                  </a:lnTo>
                  <a:close/>
                </a:path>
                <a:path w="213360" h="38100">
                  <a:moveTo>
                    <a:pt x="166027" y="29692"/>
                  </a:moveTo>
                  <a:lnTo>
                    <a:pt x="164388" y="28130"/>
                  </a:lnTo>
                  <a:lnTo>
                    <a:pt x="160223" y="25806"/>
                  </a:lnTo>
                  <a:lnTo>
                    <a:pt x="160223" y="26568"/>
                  </a:lnTo>
                  <a:lnTo>
                    <a:pt x="161861" y="28930"/>
                  </a:lnTo>
                  <a:lnTo>
                    <a:pt x="163537" y="31267"/>
                  </a:lnTo>
                  <a:lnTo>
                    <a:pt x="165227" y="32829"/>
                  </a:lnTo>
                  <a:lnTo>
                    <a:pt x="166027" y="29692"/>
                  </a:lnTo>
                  <a:close/>
                </a:path>
                <a:path w="213360" h="38100">
                  <a:moveTo>
                    <a:pt x="169392" y="6261"/>
                  </a:moveTo>
                  <a:lnTo>
                    <a:pt x="166027" y="3937"/>
                  </a:lnTo>
                  <a:lnTo>
                    <a:pt x="163537" y="5499"/>
                  </a:lnTo>
                  <a:lnTo>
                    <a:pt x="161861" y="5499"/>
                  </a:lnTo>
                  <a:lnTo>
                    <a:pt x="155219" y="5499"/>
                  </a:lnTo>
                  <a:lnTo>
                    <a:pt x="155219" y="2362"/>
                  </a:lnTo>
                  <a:lnTo>
                    <a:pt x="156857" y="1562"/>
                  </a:lnTo>
                  <a:lnTo>
                    <a:pt x="152692" y="0"/>
                  </a:lnTo>
                  <a:lnTo>
                    <a:pt x="152692" y="1562"/>
                  </a:lnTo>
                  <a:lnTo>
                    <a:pt x="153530" y="5499"/>
                  </a:lnTo>
                  <a:lnTo>
                    <a:pt x="137668" y="5499"/>
                  </a:lnTo>
                  <a:lnTo>
                    <a:pt x="135191" y="3937"/>
                  </a:lnTo>
                  <a:lnTo>
                    <a:pt x="135191" y="11722"/>
                  </a:lnTo>
                  <a:lnTo>
                    <a:pt x="134353" y="14084"/>
                  </a:lnTo>
                  <a:lnTo>
                    <a:pt x="134353" y="17983"/>
                  </a:lnTo>
                  <a:lnTo>
                    <a:pt x="133515" y="20307"/>
                  </a:lnTo>
                  <a:lnTo>
                    <a:pt x="131826" y="23444"/>
                  </a:lnTo>
                  <a:lnTo>
                    <a:pt x="129349" y="26568"/>
                  </a:lnTo>
                  <a:lnTo>
                    <a:pt x="130187" y="26568"/>
                  </a:lnTo>
                  <a:lnTo>
                    <a:pt x="133515" y="23444"/>
                  </a:lnTo>
                  <a:lnTo>
                    <a:pt x="135191" y="21107"/>
                  </a:lnTo>
                  <a:lnTo>
                    <a:pt x="135991" y="17983"/>
                  </a:lnTo>
                  <a:lnTo>
                    <a:pt x="136829" y="17208"/>
                  </a:lnTo>
                  <a:lnTo>
                    <a:pt x="136829" y="10960"/>
                  </a:lnTo>
                  <a:lnTo>
                    <a:pt x="137668" y="6261"/>
                  </a:lnTo>
                  <a:lnTo>
                    <a:pt x="153530" y="6261"/>
                  </a:lnTo>
                  <a:lnTo>
                    <a:pt x="153530" y="10160"/>
                  </a:lnTo>
                  <a:lnTo>
                    <a:pt x="154368" y="13284"/>
                  </a:lnTo>
                  <a:lnTo>
                    <a:pt x="155219" y="15646"/>
                  </a:lnTo>
                  <a:lnTo>
                    <a:pt x="156006" y="18783"/>
                  </a:lnTo>
                  <a:lnTo>
                    <a:pt x="155219" y="20307"/>
                  </a:lnTo>
                  <a:lnTo>
                    <a:pt x="151853" y="22669"/>
                  </a:lnTo>
                  <a:lnTo>
                    <a:pt x="149364" y="25006"/>
                  </a:lnTo>
                  <a:lnTo>
                    <a:pt x="151853" y="24244"/>
                  </a:lnTo>
                  <a:lnTo>
                    <a:pt x="154368" y="21869"/>
                  </a:lnTo>
                  <a:lnTo>
                    <a:pt x="157670" y="20320"/>
                  </a:lnTo>
                  <a:lnTo>
                    <a:pt x="160223" y="22669"/>
                  </a:lnTo>
                  <a:lnTo>
                    <a:pt x="162699" y="24244"/>
                  </a:lnTo>
                  <a:lnTo>
                    <a:pt x="164388" y="25806"/>
                  </a:lnTo>
                  <a:lnTo>
                    <a:pt x="167703" y="26568"/>
                  </a:lnTo>
                  <a:lnTo>
                    <a:pt x="168541" y="25806"/>
                  </a:lnTo>
                  <a:lnTo>
                    <a:pt x="167703" y="21869"/>
                  </a:lnTo>
                  <a:lnTo>
                    <a:pt x="167703" y="17983"/>
                  </a:lnTo>
                  <a:lnTo>
                    <a:pt x="166865" y="17983"/>
                  </a:lnTo>
                  <a:lnTo>
                    <a:pt x="166027" y="23444"/>
                  </a:lnTo>
                  <a:lnTo>
                    <a:pt x="164388" y="22669"/>
                  </a:lnTo>
                  <a:lnTo>
                    <a:pt x="161861" y="21107"/>
                  </a:lnTo>
                  <a:lnTo>
                    <a:pt x="159385" y="18783"/>
                  </a:lnTo>
                  <a:lnTo>
                    <a:pt x="160223" y="17208"/>
                  </a:lnTo>
                  <a:lnTo>
                    <a:pt x="162699" y="14846"/>
                  </a:lnTo>
                  <a:lnTo>
                    <a:pt x="164388" y="11722"/>
                  </a:lnTo>
                  <a:lnTo>
                    <a:pt x="166027" y="10960"/>
                  </a:lnTo>
                  <a:lnTo>
                    <a:pt x="162699" y="8597"/>
                  </a:lnTo>
                  <a:lnTo>
                    <a:pt x="161010" y="12522"/>
                  </a:lnTo>
                  <a:lnTo>
                    <a:pt x="160223" y="13284"/>
                  </a:lnTo>
                  <a:lnTo>
                    <a:pt x="157695" y="16421"/>
                  </a:lnTo>
                  <a:lnTo>
                    <a:pt x="156006" y="10160"/>
                  </a:lnTo>
                  <a:lnTo>
                    <a:pt x="155219" y="6261"/>
                  </a:lnTo>
                  <a:lnTo>
                    <a:pt x="169392" y="6261"/>
                  </a:lnTo>
                  <a:close/>
                </a:path>
                <a:path w="213360" h="38100">
                  <a:moveTo>
                    <a:pt x="191884" y="3937"/>
                  </a:moveTo>
                  <a:lnTo>
                    <a:pt x="188569" y="1562"/>
                  </a:lnTo>
                  <a:lnTo>
                    <a:pt x="187731" y="3136"/>
                  </a:lnTo>
                  <a:lnTo>
                    <a:pt x="187731" y="3937"/>
                  </a:lnTo>
                  <a:lnTo>
                    <a:pt x="187731" y="10160"/>
                  </a:lnTo>
                  <a:lnTo>
                    <a:pt x="181089" y="10160"/>
                  </a:lnTo>
                  <a:lnTo>
                    <a:pt x="181089" y="3937"/>
                  </a:lnTo>
                  <a:lnTo>
                    <a:pt x="187731" y="3937"/>
                  </a:lnTo>
                  <a:lnTo>
                    <a:pt x="187731" y="3136"/>
                  </a:lnTo>
                  <a:lnTo>
                    <a:pt x="181089" y="3136"/>
                  </a:lnTo>
                  <a:lnTo>
                    <a:pt x="178562" y="1562"/>
                  </a:lnTo>
                  <a:lnTo>
                    <a:pt x="178562" y="10960"/>
                  </a:lnTo>
                  <a:lnTo>
                    <a:pt x="178562" y="14084"/>
                  </a:lnTo>
                  <a:lnTo>
                    <a:pt x="181089" y="12522"/>
                  </a:lnTo>
                  <a:lnTo>
                    <a:pt x="181089" y="10960"/>
                  </a:lnTo>
                  <a:lnTo>
                    <a:pt x="187731" y="10960"/>
                  </a:lnTo>
                  <a:lnTo>
                    <a:pt x="187731" y="13284"/>
                  </a:lnTo>
                  <a:lnTo>
                    <a:pt x="190258" y="11722"/>
                  </a:lnTo>
                  <a:lnTo>
                    <a:pt x="190258" y="4699"/>
                  </a:lnTo>
                  <a:lnTo>
                    <a:pt x="191884" y="3937"/>
                  </a:lnTo>
                  <a:close/>
                </a:path>
                <a:path w="213360" h="38100">
                  <a:moveTo>
                    <a:pt x="207746" y="3136"/>
                  </a:moveTo>
                  <a:lnTo>
                    <a:pt x="205270" y="1562"/>
                  </a:lnTo>
                  <a:lnTo>
                    <a:pt x="204431" y="3136"/>
                  </a:lnTo>
                  <a:lnTo>
                    <a:pt x="204431" y="3937"/>
                  </a:lnTo>
                  <a:lnTo>
                    <a:pt x="204431" y="10160"/>
                  </a:lnTo>
                  <a:lnTo>
                    <a:pt x="197739" y="10160"/>
                  </a:lnTo>
                  <a:lnTo>
                    <a:pt x="197739" y="3937"/>
                  </a:lnTo>
                  <a:lnTo>
                    <a:pt x="204431" y="3937"/>
                  </a:lnTo>
                  <a:lnTo>
                    <a:pt x="204431" y="3136"/>
                  </a:lnTo>
                  <a:lnTo>
                    <a:pt x="197739" y="3136"/>
                  </a:lnTo>
                  <a:lnTo>
                    <a:pt x="195262" y="1562"/>
                  </a:lnTo>
                  <a:lnTo>
                    <a:pt x="195262" y="13284"/>
                  </a:lnTo>
                  <a:lnTo>
                    <a:pt x="197739" y="12522"/>
                  </a:lnTo>
                  <a:lnTo>
                    <a:pt x="197739" y="10960"/>
                  </a:lnTo>
                  <a:lnTo>
                    <a:pt x="204431" y="10960"/>
                  </a:lnTo>
                  <a:lnTo>
                    <a:pt x="204431" y="12522"/>
                  </a:lnTo>
                  <a:lnTo>
                    <a:pt x="206908" y="11722"/>
                  </a:lnTo>
                  <a:lnTo>
                    <a:pt x="206908" y="4699"/>
                  </a:lnTo>
                  <a:lnTo>
                    <a:pt x="207746" y="3136"/>
                  </a:lnTo>
                  <a:close/>
                </a:path>
                <a:path w="213360" h="38100">
                  <a:moveTo>
                    <a:pt x="212750" y="23444"/>
                  </a:moveTo>
                  <a:lnTo>
                    <a:pt x="209435" y="23444"/>
                  </a:lnTo>
                  <a:lnTo>
                    <a:pt x="206108" y="22669"/>
                  </a:lnTo>
                  <a:lnTo>
                    <a:pt x="203581" y="21869"/>
                  </a:lnTo>
                  <a:lnTo>
                    <a:pt x="201904" y="21107"/>
                  </a:lnTo>
                  <a:lnTo>
                    <a:pt x="199428" y="18783"/>
                  </a:lnTo>
                  <a:lnTo>
                    <a:pt x="196900" y="17208"/>
                  </a:lnTo>
                  <a:lnTo>
                    <a:pt x="211912" y="17208"/>
                  </a:lnTo>
                  <a:lnTo>
                    <a:pt x="208584" y="14084"/>
                  </a:lnTo>
                  <a:lnTo>
                    <a:pt x="206108" y="16421"/>
                  </a:lnTo>
                  <a:lnTo>
                    <a:pt x="202742" y="16421"/>
                  </a:lnTo>
                  <a:lnTo>
                    <a:pt x="202742" y="13284"/>
                  </a:lnTo>
                  <a:lnTo>
                    <a:pt x="201904" y="13284"/>
                  </a:lnTo>
                  <a:lnTo>
                    <a:pt x="198577" y="11722"/>
                  </a:lnTo>
                  <a:lnTo>
                    <a:pt x="198577" y="12522"/>
                  </a:lnTo>
                  <a:lnTo>
                    <a:pt x="200266" y="14084"/>
                  </a:lnTo>
                  <a:lnTo>
                    <a:pt x="201904" y="16421"/>
                  </a:lnTo>
                  <a:lnTo>
                    <a:pt x="191096" y="16421"/>
                  </a:lnTo>
                  <a:lnTo>
                    <a:pt x="191884" y="15646"/>
                  </a:lnTo>
                  <a:lnTo>
                    <a:pt x="194411" y="14084"/>
                  </a:lnTo>
                  <a:lnTo>
                    <a:pt x="191096" y="11722"/>
                  </a:lnTo>
                  <a:lnTo>
                    <a:pt x="188569" y="16421"/>
                  </a:lnTo>
                  <a:lnTo>
                    <a:pt x="174396" y="16421"/>
                  </a:lnTo>
                  <a:lnTo>
                    <a:pt x="175234" y="17983"/>
                  </a:lnTo>
                  <a:lnTo>
                    <a:pt x="176085" y="17208"/>
                  </a:lnTo>
                  <a:lnTo>
                    <a:pt x="187731" y="17208"/>
                  </a:lnTo>
                  <a:lnTo>
                    <a:pt x="186093" y="18783"/>
                  </a:lnTo>
                  <a:lnTo>
                    <a:pt x="183565" y="21107"/>
                  </a:lnTo>
                  <a:lnTo>
                    <a:pt x="181089" y="22669"/>
                  </a:lnTo>
                  <a:lnTo>
                    <a:pt x="172707" y="26568"/>
                  </a:lnTo>
                  <a:lnTo>
                    <a:pt x="176085" y="25806"/>
                  </a:lnTo>
                  <a:lnTo>
                    <a:pt x="179400" y="25006"/>
                  </a:lnTo>
                  <a:lnTo>
                    <a:pt x="179400" y="32829"/>
                  </a:lnTo>
                  <a:lnTo>
                    <a:pt x="179400" y="35953"/>
                  </a:lnTo>
                  <a:lnTo>
                    <a:pt x="181876" y="35153"/>
                  </a:lnTo>
                  <a:lnTo>
                    <a:pt x="181876" y="32829"/>
                  </a:lnTo>
                  <a:lnTo>
                    <a:pt x="188569" y="32829"/>
                  </a:lnTo>
                  <a:lnTo>
                    <a:pt x="188569" y="35153"/>
                  </a:lnTo>
                  <a:lnTo>
                    <a:pt x="190258" y="34391"/>
                  </a:lnTo>
                  <a:lnTo>
                    <a:pt x="190258" y="25806"/>
                  </a:lnTo>
                  <a:lnTo>
                    <a:pt x="191884" y="25006"/>
                  </a:lnTo>
                  <a:lnTo>
                    <a:pt x="189407" y="23444"/>
                  </a:lnTo>
                  <a:lnTo>
                    <a:pt x="188569" y="23850"/>
                  </a:lnTo>
                  <a:lnTo>
                    <a:pt x="188569" y="25806"/>
                  </a:lnTo>
                  <a:lnTo>
                    <a:pt x="188569" y="32029"/>
                  </a:lnTo>
                  <a:lnTo>
                    <a:pt x="181876" y="32029"/>
                  </a:lnTo>
                  <a:lnTo>
                    <a:pt x="181876" y="25806"/>
                  </a:lnTo>
                  <a:lnTo>
                    <a:pt x="188569" y="25806"/>
                  </a:lnTo>
                  <a:lnTo>
                    <a:pt x="188569" y="23850"/>
                  </a:lnTo>
                  <a:lnTo>
                    <a:pt x="187731" y="24244"/>
                  </a:lnTo>
                  <a:lnTo>
                    <a:pt x="181089" y="24244"/>
                  </a:lnTo>
                  <a:lnTo>
                    <a:pt x="182727" y="23444"/>
                  </a:lnTo>
                  <a:lnTo>
                    <a:pt x="185242" y="21869"/>
                  </a:lnTo>
                  <a:lnTo>
                    <a:pt x="190258" y="17208"/>
                  </a:lnTo>
                  <a:lnTo>
                    <a:pt x="195262" y="17208"/>
                  </a:lnTo>
                  <a:lnTo>
                    <a:pt x="196100" y="17983"/>
                  </a:lnTo>
                  <a:lnTo>
                    <a:pt x="201104" y="22669"/>
                  </a:lnTo>
                  <a:lnTo>
                    <a:pt x="204431" y="24244"/>
                  </a:lnTo>
                  <a:lnTo>
                    <a:pt x="204431" y="25806"/>
                  </a:lnTo>
                  <a:lnTo>
                    <a:pt x="204431" y="32029"/>
                  </a:lnTo>
                  <a:lnTo>
                    <a:pt x="196900" y="32029"/>
                  </a:lnTo>
                  <a:lnTo>
                    <a:pt x="196900" y="25806"/>
                  </a:lnTo>
                  <a:lnTo>
                    <a:pt x="204431" y="25806"/>
                  </a:lnTo>
                  <a:lnTo>
                    <a:pt x="204431" y="24244"/>
                  </a:lnTo>
                  <a:lnTo>
                    <a:pt x="196900" y="24244"/>
                  </a:lnTo>
                  <a:lnTo>
                    <a:pt x="194411" y="23444"/>
                  </a:lnTo>
                  <a:lnTo>
                    <a:pt x="194411" y="35953"/>
                  </a:lnTo>
                  <a:lnTo>
                    <a:pt x="196900" y="35153"/>
                  </a:lnTo>
                  <a:lnTo>
                    <a:pt x="196900" y="32829"/>
                  </a:lnTo>
                  <a:lnTo>
                    <a:pt x="204431" y="32829"/>
                  </a:lnTo>
                  <a:lnTo>
                    <a:pt x="204431" y="35953"/>
                  </a:lnTo>
                  <a:lnTo>
                    <a:pt x="206908" y="34391"/>
                  </a:lnTo>
                  <a:lnTo>
                    <a:pt x="206908" y="32829"/>
                  </a:lnTo>
                  <a:lnTo>
                    <a:pt x="206908" y="25806"/>
                  </a:lnTo>
                  <a:lnTo>
                    <a:pt x="209435" y="26568"/>
                  </a:lnTo>
                  <a:lnTo>
                    <a:pt x="210273" y="25006"/>
                  </a:lnTo>
                  <a:lnTo>
                    <a:pt x="212750" y="24244"/>
                  </a:lnTo>
                  <a:lnTo>
                    <a:pt x="212750" y="2344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1" name="object 161"/>
            <p:cNvSpPr/>
            <p:nvPr/>
          </p:nvSpPr>
          <p:spPr>
            <a:xfrm>
              <a:off x="3441052" y="3403735"/>
              <a:ext cx="1162050" cy="594995"/>
            </a:xfrm>
            <a:custGeom>
              <a:avLst/>
              <a:gdLst/>
              <a:ahLst/>
              <a:cxnLst/>
              <a:rect l="l" t="t" r="r" b="b"/>
              <a:pathLst>
                <a:path w="1162050" h="594995">
                  <a:moveTo>
                    <a:pt x="265330" y="54695"/>
                  </a:moveTo>
                  <a:lnTo>
                    <a:pt x="154323" y="54695"/>
                  </a:lnTo>
                </a:path>
                <a:path w="1162050" h="594995">
                  <a:moveTo>
                    <a:pt x="154323" y="54695"/>
                  </a:moveTo>
                  <a:lnTo>
                    <a:pt x="154323" y="594560"/>
                  </a:lnTo>
                </a:path>
                <a:path w="1162050" h="594995">
                  <a:moveTo>
                    <a:pt x="521445" y="54695"/>
                  </a:moveTo>
                  <a:lnTo>
                    <a:pt x="551477" y="54695"/>
                  </a:lnTo>
                </a:path>
                <a:path w="1162050" h="594995">
                  <a:moveTo>
                    <a:pt x="551477" y="54695"/>
                  </a:moveTo>
                  <a:lnTo>
                    <a:pt x="551477" y="0"/>
                  </a:lnTo>
                </a:path>
                <a:path w="1162050" h="594995">
                  <a:moveTo>
                    <a:pt x="551477" y="0"/>
                  </a:moveTo>
                  <a:lnTo>
                    <a:pt x="0" y="0"/>
                  </a:lnTo>
                </a:path>
                <a:path w="1162050" h="594995">
                  <a:moveTo>
                    <a:pt x="0" y="0"/>
                  </a:moveTo>
                  <a:lnTo>
                    <a:pt x="0" y="594560"/>
                  </a:lnTo>
                </a:path>
                <a:path w="1162050" h="594995">
                  <a:moveTo>
                    <a:pt x="639936" y="81260"/>
                  </a:moveTo>
                  <a:lnTo>
                    <a:pt x="896083" y="81260"/>
                  </a:lnTo>
                  <a:lnTo>
                    <a:pt x="896083" y="27354"/>
                  </a:lnTo>
                  <a:lnTo>
                    <a:pt x="639936" y="27354"/>
                  </a:lnTo>
                  <a:lnTo>
                    <a:pt x="639936" y="81260"/>
                  </a:lnTo>
                  <a:close/>
                </a:path>
                <a:path w="1162050" h="594995">
                  <a:moveTo>
                    <a:pt x="639936" y="54695"/>
                  </a:moveTo>
                  <a:lnTo>
                    <a:pt x="609062" y="54695"/>
                  </a:lnTo>
                </a:path>
                <a:path w="1162050" h="594995">
                  <a:moveTo>
                    <a:pt x="609062" y="0"/>
                  </a:moveTo>
                  <a:lnTo>
                    <a:pt x="1161428" y="0"/>
                  </a:lnTo>
                </a:path>
                <a:path w="1162050" h="594995">
                  <a:moveTo>
                    <a:pt x="609062" y="54695"/>
                  </a:moveTo>
                  <a:lnTo>
                    <a:pt x="609062" y="0"/>
                  </a:lnTo>
                </a:path>
                <a:path w="1162050" h="594995">
                  <a:moveTo>
                    <a:pt x="896097" y="54695"/>
                  </a:moveTo>
                  <a:lnTo>
                    <a:pt x="1007057" y="54695"/>
                  </a:lnTo>
                </a:path>
                <a:path w="1162050" h="594995">
                  <a:moveTo>
                    <a:pt x="1007057" y="54695"/>
                  </a:moveTo>
                  <a:lnTo>
                    <a:pt x="1007057" y="594560"/>
                  </a:lnTo>
                </a:path>
                <a:path w="1162050" h="594995">
                  <a:moveTo>
                    <a:pt x="1161428" y="0"/>
                  </a:moveTo>
                  <a:lnTo>
                    <a:pt x="1161428" y="59456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2" name="object 162"/>
            <p:cNvSpPr/>
            <p:nvPr/>
          </p:nvSpPr>
          <p:spPr>
            <a:xfrm>
              <a:off x="4098518" y="3438893"/>
              <a:ext cx="213360" cy="38100"/>
            </a:xfrm>
            <a:custGeom>
              <a:avLst/>
              <a:gdLst/>
              <a:ahLst/>
              <a:cxnLst/>
              <a:rect l="l" t="t" r="r" b="b"/>
              <a:pathLst>
                <a:path w="213360" h="38100">
                  <a:moveTo>
                    <a:pt x="14147" y="9398"/>
                  </a:moveTo>
                  <a:lnTo>
                    <a:pt x="5803" y="9398"/>
                  </a:lnTo>
                  <a:lnTo>
                    <a:pt x="5803" y="10960"/>
                  </a:lnTo>
                  <a:lnTo>
                    <a:pt x="14147" y="10960"/>
                  </a:lnTo>
                  <a:lnTo>
                    <a:pt x="14147" y="9398"/>
                  </a:lnTo>
                  <a:close/>
                </a:path>
                <a:path w="213360" h="38100">
                  <a:moveTo>
                    <a:pt x="21666" y="17983"/>
                  </a:moveTo>
                  <a:lnTo>
                    <a:pt x="20828" y="15646"/>
                  </a:lnTo>
                  <a:lnTo>
                    <a:pt x="16662" y="14084"/>
                  </a:lnTo>
                  <a:lnTo>
                    <a:pt x="16662" y="14846"/>
                  </a:lnTo>
                  <a:lnTo>
                    <a:pt x="17500" y="14846"/>
                  </a:lnTo>
                  <a:lnTo>
                    <a:pt x="20027" y="17983"/>
                  </a:lnTo>
                  <a:lnTo>
                    <a:pt x="21666" y="17983"/>
                  </a:lnTo>
                  <a:close/>
                </a:path>
                <a:path w="213360" h="38100">
                  <a:moveTo>
                    <a:pt x="30848" y="9398"/>
                  </a:moveTo>
                  <a:lnTo>
                    <a:pt x="22504" y="9398"/>
                  </a:lnTo>
                  <a:lnTo>
                    <a:pt x="22504" y="10960"/>
                  </a:lnTo>
                  <a:lnTo>
                    <a:pt x="30848" y="10960"/>
                  </a:lnTo>
                  <a:lnTo>
                    <a:pt x="30848" y="9398"/>
                  </a:lnTo>
                  <a:close/>
                </a:path>
                <a:path w="213360" h="38100">
                  <a:moveTo>
                    <a:pt x="33362" y="3136"/>
                  </a:moveTo>
                  <a:lnTo>
                    <a:pt x="30035" y="0"/>
                  </a:lnTo>
                  <a:lnTo>
                    <a:pt x="28359" y="2362"/>
                  </a:lnTo>
                  <a:lnTo>
                    <a:pt x="5016" y="2362"/>
                  </a:lnTo>
                  <a:lnTo>
                    <a:pt x="6654" y="3937"/>
                  </a:lnTo>
                  <a:lnTo>
                    <a:pt x="10807" y="3136"/>
                  </a:lnTo>
                  <a:lnTo>
                    <a:pt x="33362" y="3136"/>
                  </a:lnTo>
                  <a:close/>
                </a:path>
                <a:path w="213360" h="38100">
                  <a:moveTo>
                    <a:pt x="37528" y="34391"/>
                  </a:moveTo>
                  <a:lnTo>
                    <a:pt x="34201" y="31267"/>
                  </a:lnTo>
                  <a:lnTo>
                    <a:pt x="32512" y="33591"/>
                  </a:lnTo>
                  <a:lnTo>
                    <a:pt x="20828" y="33591"/>
                  </a:lnTo>
                  <a:lnTo>
                    <a:pt x="20828" y="29692"/>
                  </a:lnTo>
                  <a:lnTo>
                    <a:pt x="34201" y="29692"/>
                  </a:lnTo>
                  <a:lnTo>
                    <a:pt x="30835" y="26568"/>
                  </a:lnTo>
                  <a:lnTo>
                    <a:pt x="29197" y="28930"/>
                  </a:lnTo>
                  <a:lnTo>
                    <a:pt x="20840" y="28930"/>
                  </a:lnTo>
                  <a:lnTo>
                    <a:pt x="20840" y="24244"/>
                  </a:lnTo>
                  <a:lnTo>
                    <a:pt x="33362" y="24244"/>
                  </a:lnTo>
                  <a:lnTo>
                    <a:pt x="30835" y="21869"/>
                  </a:lnTo>
                  <a:lnTo>
                    <a:pt x="29197" y="23444"/>
                  </a:lnTo>
                  <a:lnTo>
                    <a:pt x="20840" y="23444"/>
                  </a:lnTo>
                  <a:lnTo>
                    <a:pt x="20840" y="19545"/>
                  </a:lnTo>
                  <a:lnTo>
                    <a:pt x="35039" y="19545"/>
                  </a:lnTo>
                  <a:lnTo>
                    <a:pt x="32512" y="17208"/>
                  </a:lnTo>
                  <a:lnTo>
                    <a:pt x="30035" y="18783"/>
                  </a:lnTo>
                  <a:lnTo>
                    <a:pt x="18338" y="18783"/>
                  </a:lnTo>
                  <a:lnTo>
                    <a:pt x="18338" y="19545"/>
                  </a:lnTo>
                  <a:lnTo>
                    <a:pt x="18338" y="33591"/>
                  </a:lnTo>
                  <a:lnTo>
                    <a:pt x="9169" y="33591"/>
                  </a:lnTo>
                  <a:lnTo>
                    <a:pt x="9169" y="29692"/>
                  </a:lnTo>
                  <a:lnTo>
                    <a:pt x="18338" y="29692"/>
                  </a:lnTo>
                  <a:lnTo>
                    <a:pt x="18338" y="28930"/>
                  </a:lnTo>
                  <a:lnTo>
                    <a:pt x="9169" y="28930"/>
                  </a:lnTo>
                  <a:lnTo>
                    <a:pt x="9169" y="24244"/>
                  </a:lnTo>
                  <a:lnTo>
                    <a:pt x="18338" y="24244"/>
                  </a:lnTo>
                  <a:lnTo>
                    <a:pt x="18338" y="23444"/>
                  </a:lnTo>
                  <a:lnTo>
                    <a:pt x="9169" y="23444"/>
                  </a:lnTo>
                  <a:lnTo>
                    <a:pt x="9169" y="19545"/>
                  </a:lnTo>
                  <a:lnTo>
                    <a:pt x="18338" y="19545"/>
                  </a:lnTo>
                  <a:lnTo>
                    <a:pt x="18338" y="18783"/>
                  </a:lnTo>
                  <a:lnTo>
                    <a:pt x="10020" y="18783"/>
                  </a:lnTo>
                  <a:lnTo>
                    <a:pt x="11658" y="16421"/>
                  </a:lnTo>
                  <a:lnTo>
                    <a:pt x="13335" y="16421"/>
                  </a:lnTo>
                  <a:lnTo>
                    <a:pt x="10020" y="14084"/>
                  </a:lnTo>
                  <a:lnTo>
                    <a:pt x="8331" y="16421"/>
                  </a:lnTo>
                  <a:lnTo>
                    <a:pt x="6654" y="19545"/>
                  </a:lnTo>
                  <a:lnTo>
                    <a:pt x="5016" y="21869"/>
                  </a:lnTo>
                  <a:lnTo>
                    <a:pt x="3327" y="24244"/>
                  </a:lnTo>
                  <a:lnTo>
                    <a:pt x="2489" y="25006"/>
                  </a:lnTo>
                  <a:lnTo>
                    <a:pt x="0" y="28130"/>
                  </a:lnTo>
                  <a:lnTo>
                    <a:pt x="1638" y="27368"/>
                  </a:lnTo>
                  <a:lnTo>
                    <a:pt x="4165" y="25006"/>
                  </a:lnTo>
                  <a:lnTo>
                    <a:pt x="7493" y="22669"/>
                  </a:lnTo>
                  <a:lnTo>
                    <a:pt x="7493" y="23444"/>
                  </a:lnTo>
                  <a:lnTo>
                    <a:pt x="7493" y="28130"/>
                  </a:lnTo>
                  <a:lnTo>
                    <a:pt x="6654" y="32029"/>
                  </a:lnTo>
                  <a:lnTo>
                    <a:pt x="6654" y="37515"/>
                  </a:lnTo>
                  <a:lnTo>
                    <a:pt x="9169" y="35953"/>
                  </a:lnTo>
                  <a:lnTo>
                    <a:pt x="9169" y="34391"/>
                  </a:lnTo>
                  <a:lnTo>
                    <a:pt x="37528" y="34391"/>
                  </a:lnTo>
                  <a:close/>
                </a:path>
                <a:path w="213360" h="38100">
                  <a:moveTo>
                    <a:pt x="38366" y="7023"/>
                  </a:moveTo>
                  <a:lnTo>
                    <a:pt x="35039" y="3937"/>
                  </a:lnTo>
                  <a:lnTo>
                    <a:pt x="33362" y="6261"/>
                  </a:lnTo>
                  <a:lnTo>
                    <a:pt x="3327" y="6261"/>
                  </a:lnTo>
                  <a:lnTo>
                    <a:pt x="800" y="10960"/>
                  </a:lnTo>
                  <a:lnTo>
                    <a:pt x="2489" y="11722"/>
                  </a:lnTo>
                  <a:lnTo>
                    <a:pt x="4165" y="9385"/>
                  </a:lnTo>
                  <a:lnTo>
                    <a:pt x="5016" y="7023"/>
                  </a:lnTo>
                  <a:lnTo>
                    <a:pt x="18338" y="7023"/>
                  </a:lnTo>
                  <a:lnTo>
                    <a:pt x="18338" y="13284"/>
                  </a:lnTo>
                  <a:lnTo>
                    <a:pt x="20828" y="12522"/>
                  </a:lnTo>
                  <a:lnTo>
                    <a:pt x="20027" y="10960"/>
                  </a:lnTo>
                  <a:lnTo>
                    <a:pt x="20027" y="7023"/>
                  </a:lnTo>
                  <a:lnTo>
                    <a:pt x="33362" y="7023"/>
                  </a:lnTo>
                  <a:lnTo>
                    <a:pt x="31673" y="10160"/>
                  </a:lnTo>
                  <a:lnTo>
                    <a:pt x="32512" y="10160"/>
                  </a:lnTo>
                  <a:lnTo>
                    <a:pt x="33362" y="9385"/>
                  </a:lnTo>
                  <a:lnTo>
                    <a:pt x="35839" y="7823"/>
                  </a:lnTo>
                  <a:lnTo>
                    <a:pt x="38366" y="7023"/>
                  </a:lnTo>
                  <a:close/>
                </a:path>
                <a:path w="213360" h="38100">
                  <a:moveTo>
                    <a:pt x="58381" y="19545"/>
                  </a:moveTo>
                  <a:lnTo>
                    <a:pt x="55067" y="17208"/>
                  </a:lnTo>
                  <a:lnTo>
                    <a:pt x="52539" y="21869"/>
                  </a:lnTo>
                  <a:lnTo>
                    <a:pt x="50901" y="25006"/>
                  </a:lnTo>
                  <a:lnTo>
                    <a:pt x="50063" y="25806"/>
                  </a:lnTo>
                  <a:lnTo>
                    <a:pt x="48374" y="28130"/>
                  </a:lnTo>
                  <a:lnTo>
                    <a:pt x="45847" y="31267"/>
                  </a:lnTo>
                  <a:lnTo>
                    <a:pt x="43370" y="33591"/>
                  </a:lnTo>
                  <a:lnTo>
                    <a:pt x="44208" y="33591"/>
                  </a:lnTo>
                  <a:lnTo>
                    <a:pt x="47536" y="31267"/>
                  </a:lnTo>
                  <a:lnTo>
                    <a:pt x="50063" y="28930"/>
                  </a:lnTo>
                  <a:lnTo>
                    <a:pt x="51701" y="26568"/>
                  </a:lnTo>
                  <a:lnTo>
                    <a:pt x="54229" y="23444"/>
                  </a:lnTo>
                  <a:lnTo>
                    <a:pt x="55905" y="21107"/>
                  </a:lnTo>
                  <a:lnTo>
                    <a:pt x="58381" y="19545"/>
                  </a:lnTo>
                  <a:close/>
                </a:path>
                <a:path w="213360" h="38100">
                  <a:moveTo>
                    <a:pt x="65913" y="13284"/>
                  </a:moveTo>
                  <a:lnTo>
                    <a:pt x="62547" y="11722"/>
                  </a:lnTo>
                  <a:lnTo>
                    <a:pt x="62547" y="31267"/>
                  </a:lnTo>
                  <a:lnTo>
                    <a:pt x="60909" y="32829"/>
                  </a:lnTo>
                  <a:lnTo>
                    <a:pt x="60071" y="32829"/>
                  </a:lnTo>
                  <a:lnTo>
                    <a:pt x="55905" y="32829"/>
                  </a:lnTo>
                  <a:lnTo>
                    <a:pt x="55905" y="33591"/>
                  </a:lnTo>
                  <a:lnTo>
                    <a:pt x="59232" y="35153"/>
                  </a:lnTo>
                  <a:lnTo>
                    <a:pt x="60909" y="37515"/>
                  </a:lnTo>
                  <a:lnTo>
                    <a:pt x="63385" y="35153"/>
                  </a:lnTo>
                  <a:lnTo>
                    <a:pt x="65074" y="32829"/>
                  </a:lnTo>
                  <a:lnTo>
                    <a:pt x="65074" y="14846"/>
                  </a:lnTo>
                  <a:lnTo>
                    <a:pt x="65913" y="13284"/>
                  </a:lnTo>
                  <a:close/>
                </a:path>
                <a:path w="213360" h="38100">
                  <a:moveTo>
                    <a:pt x="80086" y="28130"/>
                  </a:moveTo>
                  <a:lnTo>
                    <a:pt x="79248" y="27368"/>
                  </a:lnTo>
                  <a:lnTo>
                    <a:pt x="76720" y="24244"/>
                  </a:lnTo>
                  <a:lnTo>
                    <a:pt x="75082" y="22669"/>
                  </a:lnTo>
                  <a:lnTo>
                    <a:pt x="71716" y="20307"/>
                  </a:lnTo>
                  <a:lnTo>
                    <a:pt x="69240" y="17983"/>
                  </a:lnTo>
                  <a:lnTo>
                    <a:pt x="68402" y="17983"/>
                  </a:lnTo>
                  <a:lnTo>
                    <a:pt x="69240" y="19545"/>
                  </a:lnTo>
                  <a:lnTo>
                    <a:pt x="71716" y="21869"/>
                  </a:lnTo>
                  <a:lnTo>
                    <a:pt x="73406" y="24244"/>
                  </a:lnTo>
                  <a:lnTo>
                    <a:pt x="75933" y="27368"/>
                  </a:lnTo>
                  <a:lnTo>
                    <a:pt x="76720" y="30492"/>
                  </a:lnTo>
                  <a:lnTo>
                    <a:pt x="77571" y="31267"/>
                  </a:lnTo>
                  <a:lnTo>
                    <a:pt x="79248" y="31267"/>
                  </a:lnTo>
                  <a:lnTo>
                    <a:pt x="80086" y="28130"/>
                  </a:lnTo>
                  <a:close/>
                </a:path>
                <a:path w="213360" h="38100">
                  <a:moveTo>
                    <a:pt x="80937" y="8597"/>
                  </a:moveTo>
                  <a:lnTo>
                    <a:pt x="77571" y="5499"/>
                  </a:lnTo>
                  <a:lnTo>
                    <a:pt x="75933" y="7823"/>
                  </a:lnTo>
                  <a:lnTo>
                    <a:pt x="54229" y="7823"/>
                  </a:lnTo>
                  <a:lnTo>
                    <a:pt x="55067" y="6261"/>
                  </a:lnTo>
                  <a:lnTo>
                    <a:pt x="58381" y="1562"/>
                  </a:lnTo>
                  <a:lnTo>
                    <a:pt x="55067" y="0"/>
                  </a:lnTo>
                  <a:lnTo>
                    <a:pt x="54229" y="1562"/>
                  </a:lnTo>
                  <a:lnTo>
                    <a:pt x="53378" y="4699"/>
                  </a:lnTo>
                  <a:lnTo>
                    <a:pt x="51701" y="8597"/>
                  </a:lnTo>
                  <a:lnTo>
                    <a:pt x="50063" y="10960"/>
                  </a:lnTo>
                  <a:lnTo>
                    <a:pt x="48374" y="14084"/>
                  </a:lnTo>
                  <a:lnTo>
                    <a:pt x="45847" y="16421"/>
                  </a:lnTo>
                  <a:lnTo>
                    <a:pt x="46685" y="17208"/>
                  </a:lnTo>
                  <a:lnTo>
                    <a:pt x="47536" y="16421"/>
                  </a:lnTo>
                  <a:lnTo>
                    <a:pt x="49212" y="14084"/>
                  </a:lnTo>
                  <a:lnTo>
                    <a:pt x="51701" y="11722"/>
                  </a:lnTo>
                  <a:lnTo>
                    <a:pt x="54229" y="8597"/>
                  </a:lnTo>
                  <a:lnTo>
                    <a:pt x="75933" y="8597"/>
                  </a:lnTo>
                  <a:lnTo>
                    <a:pt x="72555" y="14084"/>
                  </a:lnTo>
                  <a:lnTo>
                    <a:pt x="73406" y="14084"/>
                  </a:lnTo>
                  <a:lnTo>
                    <a:pt x="78409" y="9385"/>
                  </a:lnTo>
                  <a:lnTo>
                    <a:pt x="80937" y="8597"/>
                  </a:lnTo>
                  <a:close/>
                </a:path>
                <a:path w="213360" h="38100">
                  <a:moveTo>
                    <a:pt x="100952" y="2362"/>
                  </a:moveTo>
                  <a:lnTo>
                    <a:pt x="96748" y="0"/>
                  </a:lnTo>
                  <a:lnTo>
                    <a:pt x="96748" y="800"/>
                  </a:lnTo>
                  <a:lnTo>
                    <a:pt x="95110" y="7023"/>
                  </a:lnTo>
                  <a:lnTo>
                    <a:pt x="91744" y="13284"/>
                  </a:lnTo>
                  <a:lnTo>
                    <a:pt x="91744" y="14084"/>
                  </a:lnTo>
                  <a:lnTo>
                    <a:pt x="89255" y="17208"/>
                  </a:lnTo>
                  <a:lnTo>
                    <a:pt x="85940" y="21869"/>
                  </a:lnTo>
                  <a:lnTo>
                    <a:pt x="85940" y="22669"/>
                  </a:lnTo>
                  <a:lnTo>
                    <a:pt x="87579" y="21869"/>
                  </a:lnTo>
                  <a:lnTo>
                    <a:pt x="89255" y="19545"/>
                  </a:lnTo>
                  <a:lnTo>
                    <a:pt x="94259" y="13284"/>
                  </a:lnTo>
                  <a:lnTo>
                    <a:pt x="94259" y="32829"/>
                  </a:lnTo>
                  <a:lnTo>
                    <a:pt x="93421" y="37515"/>
                  </a:lnTo>
                  <a:lnTo>
                    <a:pt x="96748" y="35953"/>
                  </a:lnTo>
                  <a:lnTo>
                    <a:pt x="96748" y="13284"/>
                  </a:lnTo>
                  <a:lnTo>
                    <a:pt x="97586" y="11722"/>
                  </a:lnTo>
                  <a:lnTo>
                    <a:pt x="95948" y="10960"/>
                  </a:lnTo>
                  <a:lnTo>
                    <a:pt x="97586" y="7023"/>
                  </a:lnTo>
                  <a:lnTo>
                    <a:pt x="98425" y="4699"/>
                  </a:lnTo>
                  <a:lnTo>
                    <a:pt x="100952" y="2362"/>
                  </a:lnTo>
                  <a:close/>
                </a:path>
                <a:path w="213360" h="38100">
                  <a:moveTo>
                    <a:pt x="125984" y="17208"/>
                  </a:moveTo>
                  <a:lnTo>
                    <a:pt x="122618" y="14846"/>
                  </a:lnTo>
                  <a:lnTo>
                    <a:pt x="120129" y="16421"/>
                  </a:lnTo>
                  <a:lnTo>
                    <a:pt x="109283" y="16421"/>
                  </a:lnTo>
                  <a:lnTo>
                    <a:pt x="110959" y="10160"/>
                  </a:lnTo>
                  <a:lnTo>
                    <a:pt x="123456" y="10160"/>
                  </a:lnTo>
                  <a:lnTo>
                    <a:pt x="120980" y="7023"/>
                  </a:lnTo>
                  <a:lnTo>
                    <a:pt x="118452" y="9385"/>
                  </a:lnTo>
                  <a:lnTo>
                    <a:pt x="110959" y="9385"/>
                  </a:lnTo>
                  <a:lnTo>
                    <a:pt x="111810" y="6261"/>
                  </a:lnTo>
                  <a:lnTo>
                    <a:pt x="112598" y="3136"/>
                  </a:lnTo>
                  <a:lnTo>
                    <a:pt x="114287" y="2362"/>
                  </a:lnTo>
                  <a:lnTo>
                    <a:pt x="110121" y="0"/>
                  </a:lnTo>
                  <a:lnTo>
                    <a:pt x="110121" y="2362"/>
                  </a:lnTo>
                  <a:lnTo>
                    <a:pt x="109283" y="5499"/>
                  </a:lnTo>
                  <a:lnTo>
                    <a:pt x="108445" y="9385"/>
                  </a:lnTo>
                  <a:lnTo>
                    <a:pt x="100114" y="9385"/>
                  </a:lnTo>
                  <a:lnTo>
                    <a:pt x="101803" y="10160"/>
                  </a:lnTo>
                  <a:lnTo>
                    <a:pt x="108445" y="10160"/>
                  </a:lnTo>
                  <a:lnTo>
                    <a:pt x="107594" y="13284"/>
                  </a:lnTo>
                  <a:lnTo>
                    <a:pt x="107594" y="16421"/>
                  </a:lnTo>
                  <a:lnTo>
                    <a:pt x="97586" y="16421"/>
                  </a:lnTo>
                  <a:lnTo>
                    <a:pt x="99275" y="17983"/>
                  </a:lnTo>
                  <a:lnTo>
                    <a:pt x="103428" y="17208"/>
                  </a:lnTo>
                  <a:lnTo>
                    <a:pt x="106807" y="17208"/>
                  </a:lnTo>
                  <a:lnTo>
                    <a:pt x="106807" y="19545"/>
                  </a:lnTo>
                  <a:lnTo>
                    <a:pt x="105956" y="22669"/>
                  </a:lnTo>
                  <a:lnTo>
                    <a:pt x="104279" y="23444"/>
                  </a:lnTo>
                  <a:lnTo>
                    <a:pt x="106807" y="25006"/>
                  </a:lnTo>
                  <a:lnTo>
                    <a:pt x="108445" y="24244"/>
                  </a:lnTo>
                  <a:lnTo>
                    <a:pt x="117614" y="24244"/>
                  </a:lnTo>
                  <a:lnTo>
                    <a:pt x="112598" y="31267"/>
                  </a:lnTo>
                  <a:lnTo>
                    <a:pt x="111810" y="31267"/>
                  </a:lnTo>
                  <a:lnTo>
                    <a:pt x="109283" y="29692"/>
                  </a:lnTo>
                  <a:lnTo>
                    <a:pt x="105117" y="28930"/>
                  </a:lnTo>
                  <a:lnTo>
                    <a:pt x="104279" y="29692"/>
                  </a:lnTo>
                  <a:lnTo>
                    <a:pt x="105956" y="29692"/>
                  </a:lnTo>
                  <a:lnTo>
                    <a:pt x="109283" y="31267"/>
                  </a:lnTo>
                  <a:lnTo>
                    <a:pt x="111810" y="33591"/>
                  </a:lnTo>
                  <a:lnTo>
                    <a:pt x="114287" y="35153"/>
                  </a:lnTo>
                  <a:lnTo>
                    <a:pt x="116814" y="36728"/>
                  </a:lnTo>
                  <a:lnTo>
                    <a:pt x="118452" y="36728"/>
                  </a:lnTo>
                  <a:lnTo>
                    <a:pt x="118452" y="34391"/>
                  </a:lnTo>
                  <a:lnTo>
                    <a:pt x="116814" y="32829"/>
                  </a:lnTo>
                  <a:lnTo>
                    <a:pt x="113449" y="31267"/>
                  </a:lnTo>
                  <a:lnTo>
                    <a:pt x="115976" y="28930"/>
                  </a:lnTo>
                  <a:lnTo>
                    <a:pt x="118452" y="26568"/>
                  </a:lnTo>
                  <a:lnTo>
                    <a:pt x="120129" y="25006"/>
                  </a:lnTo>
                  <a:lnTo>
                    <a:pt x="122618" y="24244"/>
                  </a:lnTo>
                  <a:lnTo>
                    <a:pt x="119291" y="21107"/>
                  </a:lnTo>
                  <a:lnTo>
                    <a:pt x="117614" y="22669"/>
                  </a:lnTo>
                  <a:lnTo>
                    <a:pt x="108445" y="22669"/>
                  </a:lnTo>
                  <a:lnTo>
                    <a:pt x="108445" y="20307"/>
                  </a:lnTo>
                  <a:lnTo>
                    <a:pt x="109283" y="17208"/>
                  </a:lnTo>
                  <a:lnTo>
                    <a:pt x="125984" y="17208"/>
                  </a:lnTo>
                  <a:close/>
                </a:path>
                <a:path w="213360" h="38100">
                  <a:moveTo>
                    <a:pt x="135991" y="26568"/>
                  </a:moveTo>
                  <a:lnTo>
                    <a:pt x="134302" y="29692"/>
                  </a:lnTo>
                  <a:lnTo>
                    <a:pt x="132626" y="32029"/>
                  </a:lnTo>
                  <a:lnTo>
                    <a:pt x="130987" y="33591"/>
                  </a:lnTo>
                  <a:lnTo>
                    <a:pt x="133464" y="34391"/>
                  </a:lnTo>
                  <a:lnTo>
                    <a:pt x="135153" y="32829"/>
                  </a:lnTo>
                  <a:lnTo>
                    <a:pt x="135991" y="31267"/>
                  </a:lnTo>
                  <a:lnTo>
                    <a:pt x="135991" y="26568"/>
                  </a:lnTo>
                  <a:close/>
                </a:path>
                <a:path w="213360" h="38100">
                  <a:moveTo>
                    <a:pt x="151853" y="27368"/>
                  </a:moveTo>
                  <a:lnTo>
                    <a:pt x="151003" y="26568"/>
                  </a:lnTo>
                  <a:lnTo>
                    <a:pt x="146850" y="25006"/>
                  </a:lnTo>
                  <a:lnTo>
                    <a:pt x="148488" y="27368"/>
                  </a:lnTo>
                  <a:lnTo>
                    <a:pt x="150164" y="29692"/>
                  </a:lnTo>
                  <a:lnTo>
                    <a:pt x="151853" y="29692"/>
                  </a:lnTo>
                  <a:lnTo>
                    <a:pt x="151853" y="27368"/>
                  </a:lnTo>
                  <a:close/>
                </a:path>
                <a:path w="213360" h="38100">
                  <a:moveTo>
                    <a:pt x="152692" y="15646"/>
                  </a:moveTo>
                  <a:lnTo>
                    <a:pt x="150164" y="13284"/>
                  </a:lnTo>
                  <a:lnTo>
                    <a:pt x="149326" y="14846"/>
                  </a:lnTo>
                  <a:lnTo>
                    <a:pt x="149326" y="15646"/>
                  </a:lnTo>
                  <a:lnTo>
                    <a:pt x="149326" y="20307"/>
                  </a:lnTo>
                  <a:lnTo>
                    <a:pt x="142633" y="20307"/>
                  </a:lnTo>
                  <a:lnTo>
                    <a:pt x="142633" y="15646"/>
                  </a:lnTo>
                  <a:lnTo>
                    <a:pt x="149326" y="15646"/>
                  </a:lnTo>
                  <a:lnTo>
                    <a:pt x="149326" y="14846"/>
                  </a:lnTo>
                  <a:lnTo>
                    <a:pt x="142633" y="14846"/>
                  </a:lnTo>
                  <a:lnTo>
                    <a:pt x="140157" y="13284"/>
                  </a:lnTo>
                  <a:lnTo>
                    <a:pt x="140157" y="14846"/>
                  </a:lnTo>
                  <a:lnTo>
                    <a:pt x="140157" y="23444"/>
                  </a:lnTo>
                  <a:lnTo>
                    <a:pt x="142633" y="22669"/>
                  </a:lnTo>
                  <a:lnTo>
                    <a:pt x="142633" y="21107"/>
                  </a:lnTo>
                  <a:lnTo>
                    <a:pt x="149326" y="21107"/>
                  </a:lnTo>
                  <a:lnTo>
                    <a:pt x="149326" y="22669"/>
                  </a:lnTo>
                  <a:lnTo>
                    <a:pt x="151853" y="21869"/>
                  </a:lnTo>
                  <a:lnTo>
                    <a:pt x="151003" y="20307"/>
                  </a:lnTo>
                  <a:lnTo>
                    <a:pt x="151003" y="16421"/>
                  </a:lnTo>
                  <a:lnTo>
                    <a:pt x="152692" y="15646"/>
                  </a:lnTo>
                  <a:close/>
                </a:path>
                <a:path w="213360" h="38100">
                  <a:moveTo>
                    <a:pt x="152692" y="11722"/>
                  </a:moveTo>
                  <a:lnTo>
                    <a:pt x="150164" y="8597"/>
                  </a:lnTo>
                  <a:lnTo>
                    <a:pt x="148488" y="10160"/>
                  </a:lnTo>
                  <a:lnTo>
                    <a:pt x="138468" y="10160"/>
                  </a:lnTo>
                  <a:lnTo>
                    <a:pt x="139319" y="11722"/>
                  </a:lnTo>
                  <a:lnTo>
                    <a:pt x="152692" y="11722"/>
                  </a:lnTo>
                  <a:close/>
                </a:path>
                <a:path w="213360" h="38100">
                  <a:moveTo>
                    <a:pt x="160172" y="33591"/>
                  </a:moveTo>
                  <a:lnTo>
                    <a:pt x="158496" y="32029"/>
                  </a:lnTo>
                  <a:lnTo>
                    <a:pt x="157695" y="28930"/>
                  </a:lnTo>
                  <a:lnTo>
                    <a:pt x="156857" y="29692"/>
                  </a:lnTo>
                  <a:lnTo>
                    <a:pt x="156857" y="32829"/>
                  </a:lnTo>
                  <a:lnTo>
                    <a:pt x="154330" y="34391"/>
                  </a:lnTo>
                  <a:lnTo>
                    <a:pt x="145161" y="34391"/>
                  </a:lnTo>
                  <a:lnTo>
                    <a:pt x="144322" y="34391"/>
                  </a:lnTo>
                  <a:lnTo>
                    <a:pt x="142633" y="32029"/>
                  </a:lnTo>
                  <a:lnTo>
                    <a:pt x="142633" y="28930"/>
                  </a:lnTo>
                  <a:lnTo>
                    <a:pt x="144322" y="27368"/>
                  </a:lnTo>
                  <a:lnTo>
                    <a:pt x="140157" y="25806"/>
                  </a:lnTo>
                  <a:lnTo>
                    <a:pt x="140157" y="33591"/>
                  </a:lnTo>
                  <a:lnTo>
                    <a:pt x="140995" y="35153"/>
                  </a:lnTo>
                  <a:lnTo>
                    <a:pt x="144322" y="35953"/>
                  </a:lnTo>
                  <a:lnTo>
                    <a:pt x="157695" y="35953"/>
                  </a:lnTo>
                  <a:lnTo>
                    <a:pt x="160172" y="33591"/>
                  </a:lnTo>
                  <a:close/>
                </a:path>
                <a:path w="213360" h="38100">
                  <a:moveTo>
                    <a:pt x="162699" y="3937"/>
                  </a:moveTo>
                  <a:lnTo>
                    <a:pt x="161861" y="2362"/>
                  </a:lnTo>
                  <a:lnTo>
                    <a:pt x="158496" y="0"/>
                  </a:lnTo>
                  <a:lnTo>
                    <a:pt x="158496" y="800"/>
                  </a:lnTo>
                  <a:lnTo>
                    <a:pt x="160172" y="3937"/>
                  </a:lnTo>
                  <a:lnTo>
                    <a:pt x="161861" y="5499"/>
                  </a:lnTo>
                  <a:lnTo>
                    <a:pt x="162699" y="3937"/>
                  </a:lnTo>
                  <a:close/>
                </a:path>
                <a:path w="213360" h="38100">
                  <a:moveTo>
                    <a:pt x="166027" y="29692"/>
                  </a:moveTo>
                  <a:lnTo>
                    <a:pt x="164338" y="28130"/>
                  </a:lnTo>
                  <a:lnTo>
                    <a:pt x="160172" y="25806"/>
                  </a:lnTo>
                  <a:lnTo>
                    <a:pt x="160172" y="26568"/>
                  </a:lnTo>
                  <a:lnTo>
                    <a:pt x="161861" y="28930"/>
                  </a:lnTo>
                  <a:lnTo>
                    <a:pt x="163499" y="31267"/>
                  </a:lnTo>
                  <a:lnTo>
                    <a:pt x="165188" y="32829"/>
                  </a:lnTo>
                  <a:lnTo>
                    <a:pt x="166027" y="29692"/>
                  </a:lnTo>
                  <a:close/>
                </a:path>
                <a:path w="213360" h="38100">
                  <a:moveTo>
                    <a:pt x="169341" y="6261"/>
                  </a:moveTo>
                  <a:lnTo>
                    <a:pt x="166027" y="3937"/>
                  </a:lnTo>
                  <a:lnTo>
                    <a:pt x="163499" y="5499"/>
                  </a:lnTo>
                  <a:lnTo>
                    <a:pt x="161861" y="5499"/>
                  </a:lnTo>
                  <a:lnTo>
                    <a:pt x="155168" y="5499"/>
                  </a:lnTo>
                  <a:lnTo>
                    <a:pt x="155168" y="2362"/>
                  </a:lnTo>
                  <a:lnTo>
                    <a:pt x="156019" y="1562"/>
                  </a:lnTo>
                  <a:lnTo>
                    <a:pt x="152692" y="0"/>
                  </a:lnTo>
                  <a:lnTo>
                    <a:pt x="152692" y="1562"/>
                  </a:lnTo>
                  <a:lnTo>
                    <a:pt x="153492" y="5499"/>
                  </a:lnTo>
                  <a:lnTo>
                    <a:pt x="137629" y="5499"/>
                  </a:lnTo>
                  <a:lnTo>
                    <a:pt x="135153" y="3937"/>
                  </a:lnTo>
                  <a:lnTo>
                    <a:pt x="135153" y="11722"/>
                  </a:lnTo>
                  <a:lnTo>
                    <a:pt x="134302" y="14084"/>
                  </a:lnTo>
                  <a:lnTo>
                    <a:pt x="134302" y="17983"/>
                  </a:lnTo>
                  <a:lnTo>
                    <a:pt x="133464" y="20307"/>
                  </a:lnTo>
                  <a:lnTo>
                    <a:pt x="131826" y="23444"/>
                  </a:lnTo>
                  <a:lnTo>
                    <a:pt x="129298" y="26568"/>
                  </a:lnTo>
                  <a:lnTo>
                    <a:pt x="130149" y="26568"/>
                  </a:lnTo>
                  <a:lnTo>
                    <a:pt x="133464" y="23444"/>
                  </a:lnTo>
                  <a:lnTo>
                    <a:pt x="135153" y="21107"/>
                  </a:lnTo>
                  <a:lnTo>
                    <a:pt x="135991" y="17983"/>
                  </a:lnTo>
                  <a:lnTo>
                    <a:pt x="136829" y="17208"/>
                  </a:lnTo>
                  <a:lnTo>
                    <a:pt x="136829" y="10960"/>
                  </a:lnTo>
                  <a:lnTo>
                    <a:pt x="137629" y="6261"/>
                  </a:lnTo>
                  <a:lnTo>
                    <a:pt x="153492" y="6261"/>
                  </a:lnTo>
                  <a:lnTo>
                    <a:pt x="153492" y="10160"/>
                  </a:lnTo>
                  <a:lnTo>
                    <a:pt x="154330" y="13284"/>
                  </a:lnTo>
                  <a:lnTo>
                    <a:pt x="155168" y="15646"/>
                  </a:lnTo>
                  <a:lnTo>
                    <a:pt x="156019" y="18783"/>
                  </a:lnTo>
                  <a:lnTo>
                    <a:pt x="155168" y="20307"/>
                  </a:lnTo>
                  <a:lnTo>
                    <a:pt x="151853" y="22669"/>
                  </a:lnTo>
                  <a:lnTo>
                    <a:pt x="149326" y="25006"/>
                  </a:lnTo>
                  <a:lnTo>
                    <a:pt x="151853" y="24244"/>
                  </a:lnTo>
                  <a:lnTo>
                    <a:pt x="154330" y="21869"/>
                  </a:lnTo>
                  <a:lnTo>
                    <a:pt x="157695" y="20307"/>
                  </a:lnTo>
                  <a:lnTo>
                    <a:pt x="160172" y="22669"/>
                  </a:lnTo>
                  <a:lnTo>
                    <a:pt x="162699" y="24244"/>
                  </a:lnTo>
                  <a:lnTo>
                    <a:pt x="164338" y="25806"/>
                  </a:lnTo>
                  <a:lnTo>
                    <a:pt x="167703" y="26568"/>
                  </a:lnTo>
                  <a:lnTo>
                    <a:pt x="168503" y="25806"/>
                  </a:lnTo>
                  <a:lnTo>
                    <a:pt x="167703" y="21869"/>
                  </a:lnTo>
                  <a:lnTo>
                    <a:pt x="167703" y="17983"/>
                  </a:lnTo>
                  <a:lnTo>
                    <a:pt x="166865" y="17983"/>
                  </a:lnTo>
                  <a:lnTo>
                    <a:pt x="166027" y="23444"/>
                  </a:lnTo>
                  <a:lnTo>
                    <a:pt x="164338" y="22669"/>
                  </a:lnTo>
                  <a:lnTo>
                    <a:pt x="161861" y="21107"/>
                  </a:lnTo>
                  <a:lnTo>
                    <a:pt x="159334" y="18783"/>
                  </a:lnTo>
                  <a:lnTo>
                    <a:pt x="160172" y="17208"/>
                  </a:lnTo>
                  <a:lnTo>
                    <a:pt x="162699" y="14846"/>
                  </a:lnTo>
                  <a:lnTo>
                    <a:pt x="164338" y="11722"/>
                  </a:lnTo>
                  <a:lnTo>
                    <a:pt x="166027" y="10960"/>
                  </a:lnTo>
                  <a:lnTo>
                    <a:pt x="162699" y="8597"/>
                  </a:lnTo>
                  <a:lnTo>
                    <a:pt x="161023" y="12522"/>
                  </a:lnTo>
                  <a:lnTo>
                    <a:pt x="160172" y="13284"/>
                  </a:lnTo>
                  <a:lnTo>
                    <a:pt x="157695" y="16421"/>
                  </a:lnTo>
                  <a:lnTo>
                    <a:pt x="156019" y="10160"/>
                  </a:lnTo>
                  <a:lnTo>
                    <a:pt x="155168" y="6261"/>
                  </a:lnTo>
                  <a:lnTo>
                    <a:pt x="169341" y="6261"/>
                  </a:lnTo>
                  <a:close/>
                </a:path>
                <a:path w="213360" h="38100">
                  <a:moveTo>
                    <a:pt x="191897" y="3937"/>
                  </a:moveTo>
                  <a:lnTo>
                    <a:pt x="188531" y="1562"/>
                  </a:lnTo>
                  <a:lnTo>
                    <a:pt x="187731" y="3136"/>
                  </a:lnTo>
                  <a:lnTo>
                    <a:pt x="187731" y="3937"/>
                  </a:lnTo>
                  <a:lnTo>
                    <a:pt x="187731" y="10160"/>
                  </a:lnTo>
                  <a:lnTo>
                    <a:pt x="181038" y="10160"/>
                  </a:lnTo>
                  <a:lnTo>
                    <a:pt x="181038" y="3937"/>
                  </a:lnTo>
                  <a:lnTo>
                    <a:pt x="187731" y="3937"/>
                  </a:lnTo>
                  <a:lnTo>
                    <a:pt x="187731" y="3136"/>
                  </a:lnTo>
                  <a:lnTo>
                    <a:pt x="181038" y="3136"/>
                  </a:lnTo>
                  <a:lnTo>
                    <a:pt x="178511" y="1562"/>
                  </a:lnTo>
                  <a:lnTo>
                    <a:pt x="178511" y="10960"/>
                  </a:lnTo>
                  <a:lnTo>
                    <a:pt x="178511" y="14084"/>
                  </a:lnTo>
                  <a:lnTo>
                    <a:pt x="181038" y="12522"/>
                  </a:lnTo>
                  <a:lnTo>
                    <a:pt x="181038" y="10960"/>
                  </a:lnTo>
                  <a:lnTo>
                    <a:pt x="187731" y="10960"/>
                  </a:lnTo>
                  <a:lnTo>
                    <a:pt x="187731" y="13284"/>
                  </a:lnTo>
                  <a:lnTo>
                    <a:pt x="190207" y="11722"/>
                  </a:lnTo>
                  <a:lnTo>
                    <a:pt x="190207" y="4699"/>
                  </a:lnTo>
                  <a:lnTo>
                    <a:pt x="191897" y="3937"/>
                  </a:lnTo>
                  <a:close/>
                </a:path>
                <a:path w="213360" h="38100">
                  <a:moveTo>
                    <a:pt x="207746" y="3136"/>
                  </a:moveTo>
                  <a:lnTo>
                    <a:pt x="205219" y="1562"/>
                  </a:lnTo>
                  <a:lnTo>
                    <a:pt x="204381" y="3136"/>
                  </a:lnTo>
                  <a:lnTo>
                    <a:pt x="204381" y="3937"/>
                  </a:lnTo>
                  <a:lnTo>
                    <a:pt x="204381" y="10160"/>
                  </a:lnTo>
                  <a:lnTo>
                    <a:pt x="197739" y="10160"/>
                  </a:lnTo>
                  <a:lnTo>
                    <a:pt x="197739" y="3937"/>
                  </a:lnTo>
                  <a:lnTo>
                    <a:pt x="204381" y="3937"/>
                  </a:lnTo>
                  <a:lnTo>
                    <a:pt x="204381" y="3136"/>
                  </a:lnTo>
                  <a:lnTo>
                    <a:pt x="197739" y="3136"/>
                  </a:lnTo>
                  <a:lnTo>
                    <a:pt x="195211" y="1562"/>
                  </a:lnTo>
                  <a:lnTo>
                    <a:pt x="195211" y="13284"/>
                  </a:lnTo>
                  <a:lnTo>
                    <a:pt x="197739" y="12522"/>
                  </a:lnTo>
                  <a:lnTo>
                    <a:pt x="197739" y="10960"/>
                  </a:lnTo>
                  <a:lnTo>
                    <a:pt x="204381" y="10960"/>
                  </a:lnTo>
                  <a:lnTo>
                    <a:pt x="204381" y="12522"/>
                  </a:lnTo>
                  <a:lnTo>
                    <a:pt x="206908" y="11722"/>
                  </a:lnTo>
                  <a:lnTo>
                    <a:pt x="206908" y="4699"/>
                  </a:lnTo>
                  <a:lnTo>
                    <a:pt x="207746" y="3136"/>
                  </a:lnTo>
                  <a:close/>
                </a:path>
                <a:path w="213360" h="38100">
                  <a:moveTo>
                    <a:pt x="212750" y="23444"/>
                  </a:moveTo>
                  <a:lnTo>
                    <a:pt x="209384" y="23444"/>
                  </a:lnTo>
                  <a:lnTo>
                    <a:pt x="206070" y="22669"/>
                  </a:lnTo>
                  <a:lnTo>
                    <a:pt x="203593" y="21869"/>
                  </a:lnTo>
                  <a:lnTo>
                    <a:pt x="201904" y="21107"/>
                  </a:lnTo>
                  <a:lnTo>
                    <a:pt x="199377" y="18783"/>
                  </a:lnTo>
                  <a:lnTo>
                    <a:pt x="196900" y="17208"/>
                  </a:lnTo>
                  <a:lnTo>
                    <a:pt x="211912" y="17208"/>
                  </a:lnTo>
                  <a:lnTo>
                    <a:pt x="208597" y="14084"/>
                  </a:lnTo>
                  <a:lnTo>
                    <a:pt x="206070" y="16421"/>
                  </a:lnTo>
                  <a:lnTo>
                    <a:pt x="202742" y="16421"/>
                  </a:lnTo>
                  <a:lnTo>
                    <a:pt x="202742" y="13284"/>
                  </a:lnTo>
                  <a:lnTo>
                    <a:pt x="201904" y="13284"/>
                  </a:lnTo>
                  <a:lnTo>
                    <a:pt x="198539" y="11722"/>
                  </a:lnTo>
                  <a:lnTo>
                    <a:pt x="198539" y="12522"/>
                  </a:lnTo>
                  <a:lnTo>
                    <a:pt x="200215" y="14084"/>
                  </a:lnTo>
                  <a:lnTo>
                    <a:pt x="201904" y="16421"/>
                  </a:lnTo>
                  <a:lnTo>
                    <a:pt x="191046" y="16421"/>
                  </a:lnTo>
                  <a:lnTo>
                    <a:pt x="191897" y="15646"/>
                  </a:lnTo>
                  <a:lnTo>
                    <a:pt x="194373" y="14084"/>
                  </a:lnTo>
                  <a:lnTo>
                    <a:pt x="191046" y="11722"/>
                  </a:lnTo>
                  <a:lnTo>
                    <a:pt x="188531" y="16421"/>
                  </a:lnTo>
                  <a:lnTo>
                    <a:pt x="174345" y="16421"/>
                  </a:lnTo>
                  <a:lnTo>
                    <a:pt x="175196" y="17983"/>
                  </a:lnTo>
                  <a:lnTo>
                    <a:pt x="176034" y="17208"/>
                  </a:lnTo>
                  <a:lnTo>
                    <a:pt x="187731" y="17208"/>
                  </a:lnTo>
                  <a:lnTo>
                    <a:pt x="183515" y="21107"/>
                  </a:lnTo>
                  <a:lnTo>
                    <a:pt x="181038" y="22669"/>
                  </a:lnTo>
                  <a:lnTo>
                    <a:pt x="172720" y="26568"/>
                  </a:lnTo>
                  <a:lnTo>
                    <a:pt x="179362" y="25006"/>
                  </a:lnTo>
                  <a:lnTo>
                    <a:pt x="179362" y="32829"/>
                  </a:lnTo>
                  <a:lnTo>
                    <a:pt x="179362" y="35953"/>
                  </a:lnTo>
                  <a:lnTo>
                    <a:pt x="181876" y="35153"/>
                  </a:lnTo>
                  <a:lnTo>
                    <a:pt x="181876" y="32829"/>
                  </a:lnTo>
                  <a:lnTo>
                    <a:pt x="188531" y="32829"/>
                  </a:lnTo>
                  <a:lnTo>
                    <a:pt x="188531" y="35153"/>
                  </a:lnTo>
                  <a:lnTo>
                    <a:pt x="190207" y="34391"/>
                  </a:lnTo>
                  <a:lnTo>
                    <a:pt x="190207" y="25806"/>
                  </a:lnTo>
                  <a:lnTo>
                    <a:pt x="191897" y="25006"/>
                  </a:lnTo>
                  <a:lnTo>
                    <a:pt x="189369" y="23444"/>
                  </a:lnTo>
                  <a:lnTo>
                    <a:pt x="188531" y="23863"/>
                  </a:lnTo>
                  <a:lnTo>
                    <a:pt x="188531" y="25806"/>
                  </a:lnTo>
                  <a:lnTo>
                    <a:pt x="188531" y="32029"/>
                  </a:lnTo>
                  <a:lnTo>
                    <a:pt x="181876" y="32029"/>
                  </a:lnTo>
                  <a:lnTo>
                    <a:pt x="181876" y="25806"/>
                  </a:lnTo>
                  <a:lnTo>
                    <a:pt x="188531" y="25806"/>
                  </a:lnTo>
                  <a:lnTo>
                    <a:pt x="188531" y="23863"/>
                  </a:lnTo>
                  <a:lnTo>
                    <a:pt x="187731" y="24244"/>
                  </a:lnTo>
                  <a:lnTo>
                    <a:pt x="181038" y="24244"/>
                  </a:lnTo>
                  <a:lnTo>
                    <a:pt x="182727" y="23444"/>
                  </a:lnTo>
                  <a:lnTo>
                    <a:pt x="185204" y="21869"/>
                  </a:lnTo>
                  <a:lnTo>
                    <a:pt x="190207" y="17208"/>
                  </a:lnTo>
                  <a:lnTo>
                    <a:pt x="195211" y="17208"/>
                  </a:lnTo>
                  <a:lnTo>
                    <a:pt x="198577" y="20307"/>
                  </a:lnTo>
                  <a:lnTo>
                    <a:pt x="201066" y="22669"/>
                  </a:lnTo>
                  <a:lnTo>
                    <a:pt x="204381" y="24244"/>
                  </a:lnTo>
                  <a:lnTo>
                    <a:pt x="204381" y="25806"/>
                  </a:lnTo>
                  <a:lnTo>
                    <a:pt x="204381" y="32029"/>
                  </a:lnTo>
                  <a:lnTo>
                    <a:pt x="196900" y="32029"/>
                  </a:lnTo>
                  <a:lnTo>
                    <a:pt x="196900" y="25806"/>
                  </a:lnTo>
                  <a:lnTo>
                    <a:pt x="204381" y="25806"/>
                  </a:lnTo>
                  <a:lnTo>
                    <a:pt x="204381" y="24244"/>
                  </a:lnTo>
                  <a:lnTo>
                    <a:pt x="196900" y="24244"/>
                  </a:lnTo>
                  <a:lnTo>
                    <a:pt x="194373" y="23444"/>
                  </a:lnTo>
                  <a:lnTo>
                    <a:pt x="194373" y="35953"/>
                  </a:lnTo>
                  <a:lnTo>
                    <a:pt x="196900" y="35153"/>
                  </a:lnTo>
                  <a:lnTo>
                    <a:pt x="196900" y="32829"/>
                  </a:lnTo>
                  <a:lnTo>
                    <a:pt x="204381" y="32829"/>
                  </a:lnTo>
                  <a:lnTo>
                    <a:pt x="204381" y="35953"/>
                  </a:lnTo>
                  <a:lnTo>
                    <a:pt x="206908" y="34391"/>
                  </a:lnTo>
                  <a:lnTo>
                    <a:pt x="206908" y="32829"/>
                  </a:lnTo>
                  <a:lnTo>
                    <a:pt x="206908" y="25806"/>
                  </a:lnTo>
                  <a:lnTo>
                    <a:pt x="209384" y="26568"/>
                  </a:lnTo>
                  <a:lnTo>
                    <a:pt x="210235" y="25006"/>
                  </a:lnTo>
                  <a:lnTo>
                    <a:pt x="212750" y="24244"/>
                  </a:lnTo>
                  <a:lnTo>
                    <a:pt x="212750" y="2344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3" name="object 163"/>
            <p:cNvSpPr/>
            <p:nvPr/>
          </p:nvSpPr>
          <p:spPr>
            <a:xfrm>
              <a:off x="932965" y="2270875"/>
              <a:ext cx="10572750" cy="2102485"/>
            </a:xfrm>
            <a:custGeom>
              <a:avLst/>
              <a:gdLst/>
              <a:ahLst/>
              <a:cxnLst/>
              <a:rect l="l" t="t" r="r" b="b"/>
              <a:pathLst>
                <a:path w="10572750" h="2102485">
                  <a:moveTo>
                    <a:pt x="0" y="2102432"/>
                  </a:moveTo>
                  <a:lnTo>
                    <a:pt x="3909786" y="2102432"/>
                  </a:lnTo>
                  <a:lnTo>
                    <a:pt x="3909786" y="1727420"/>
                  </a:lnTo>
                  <a:lnTo>
                    <a:pt x="0" y="1727420"/>
                  </a:lnTo>
                  <a:lnTo>
                    <a:pt x="0" y="2102432"/>
                  </a:lnTo>
                  <a:close/>
                </a:path>
                <a:path w="10572750" h="2102485">
                  <a:moveTo>
                    <a:pt x="3794648" y="156130"/>
                  </a:moveTo>
                  <a:lnTo>
                    <a:pt x="10227832" y="156130"/>
                  </a:lnTo>
                </a:path>
                <a:path w="10572750" h="2102485">
                  <a:moveTo>
                    <a:pt x="665791" y="0"/>
                  </a:moveTo>
                  <a:lnTo>
                    <a:pt x="665791" y="189753"/>
                  </a:lnTo>
                </a:path>
                <a:path w="10572750" h="2102485">
                  <a:moveTo>
                    <a:pt x="665791" y="189753"/>
                  </a:moveTo>
                  <a:lnTo>
                    <a:pt x="1119687" y="355537"/>
                  </a:lnTo>
                </a:path>
                <a:path w="10572750" h="2102485">
                  <a:moveTo>
                    <a:pt x="1119687" y="355537"/>
                  </a:moveTo>
                  <a:lnTo>
                    <a:pt x="1119687" y="513332"/>
                  </a:lnTo>
                </a:path>
                <a:path w="10572750" h="2102485">
                  <a:moveTo>
                    <a:pt x="6904187" y="321248"/>
                  </a:moveTo>
                  <a:lnTo>
                    <a:pt x="10572593" y="321248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4" name="object 16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0421223" y="3343580"/>
              <a:ext cx="66893" cy="68743"/>
            </a:xfrm>
            <a:prstGeom prst="rect">
              <a:avLst/>
            </a:prstGeom>
          </p:spPr>
        </p:pic>
        <p:pic>
          <p:nvPicPr>
            <p:cNvPr id="165" name="object 16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853993" y="4939704"/>
              <a:ext cx="65958" cy="68777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1420889" y="4935809"/>
              <a:ext cx="68297" cy="68743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848693" y="3336523"/>
              <a:ext cx="10806430" cy="1678305"/>
            </a:xfrm>
            <a:custGeom>
              <a:avLst/>
              <a:gdLst/>
              <a:ahLst/>
              <a:cxnLst/>
              <a:rect l="l" t="t" r="r" b="b"/>
              <a:pathLst>
                <a:path w="10806430" h="1678304">
                  <a:moveTo>
                    <a:pt x="0" y="1678184"/>
                  </a:moveTo>
                  <a:lnTo>
                    <a:pt x="10805941" y="1678184"/>
                  </a:lnTo>
                  <a:lnTo>
                    <a:pt x="10805941" y="0"/>
                  </a:lnTo>
                  <a:lnTo>
                    <a:pt x="0" y="0"/>
                  </a:lnTo>
                  <a:lnTo>
                    <a:pt x="0" y="1678184"/>
                  </a:lnTo>
                  <a:close/>
                </a:path>
              </a:pathLst>
            </a:custGeom>
            <a:ln w="2520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8" name="object 168"/>
            <p:cNvSpPr/>
            <p:nvPr/>
          </p:nvSpPr>
          <p:spPr>
            <a:xfrm>
              <a:off x="7815631" y="2570162"/>
              <a:ext cx="44450" cy="42545"/>
            </a:xfrm>
            <a:custGeom>
              <a:avLst/>
              <a:gdLst/>
              <a:ahLst/>
              <a:cxnLst/>
              <a:rect l="l" t="t" r="r" b="b"/>
              <a:pathLst>
                <a:path w="44450" h="42544">
                  <a:moveTo>
                    <a:pt x="43967" y="20967"/>
                  </a:moveTo>
                  <a:lnTo>
                    <a:pt x="38354" y="6324"/>
                  </a:lnTo>
                  <a:lnTo>
                    <a:pt x="22453" y="0"/>
                  </a:lnTo>
                  <a:lnTo>
                    <a:pt x="6540" y="6324"/>
                  </a:lnTo>
                  <a:lnTo>
                    <a:pt x="0" y="20967"/>
                  </a:lnTo>
                  <a:lnTo>
                    <a:pt x="6540" y="35953"/>
                  </a:lnTo>
                  <a:lnTo>
                    <a:pt x="22453" y="42278"/>
                  </a:lnTo>
                  <a:lnTo>
                    <a:pt x="38354" y="35953"/>
                  </a:lnTo>
                  <a:lnTo>
                    <a:pt x="43967" y="2096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9" name="object 169"/>
            <p:cNvSpPr/>
            <p:nvPr/>
          </p:nvSpPr>
          <p:spPr>
            <a:xfrm>
              <a:off x="8688062" y="4104557"/>
              <a:ext cx="215265" cy="537210"/>
            </a:xfrm>
            <a:custGeom>
              <a:avLst/>
              <a:gdLst/>
              <a:ahLst/>
              <a:cxnLst/>
              <a:rect l="l" t="t" r="r" b="b"/>
              <a:pathLst>
                <a:path w="215265" h="537210">
                  <a:moveTo>
                    <a:pt x="0" y="360930"/>
                  </a:moveTo>
                  <a:lnTo>
                    <a:pt x="90283" y="360930"/>
                  </a:lnTo>
                </a:path>
                <a:path w="215265" h="537210">
                  <a:moveTo>
                    <a:pt x="90283" y="360930"/>
                  </a:moveTo>
                  <a:lnTo>
                    <a:pt x="90283" y="0"/>
                  </a:lnTo>
                </a:path>
                <a:path w="215265" h="537210">
                  <a:moveTo>
                    <a:pt x="0" y="536701"/>
                  </a:moveTo>
                  <a:lnTo>
                    <a:pt x="214715" y="536701"/>
                  </a:lnTo>
                </a:path>
                <a:path w="215265" h="537210">
                  <a:moveTo>
                    <a:pt x="214715" y="536701"/>
                  </a:moveTo>
                  <a:lnTo>
                    <a:pt x="214715" y="0"/>
                  </a:lnTo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2" name="object 17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078035" y="5833509"/>
              <a:ext cx="429056" cy="77329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078035" y="5940526"/>
              <a:ext cx="367776" cy="76563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5091368" y="5681140"/>
              <a:ext cx="393065" cy="138430"/>
            </a:xfrm>
            <a:custGeom>
              <a:avLst/>
              <a:gdLst/>
              <a:ahLst/>
              <a:cxnLst/>
              <a:rect l="l" t="t" r="r" b="b"/>
              <a:pathLst>
                <a:path w="393064" h="138429">
                  <a:moveTo>
                    <a:pt x="102773" y="110156"/>
                  </a:moveTo>
                  <a:lnTo>
                    <a:pt x="289669" y="110156"/>
                  </a:lnTo>
                  <a:lnTo>
                    <a:pt x="289669" y="67968"/>
                  </a:lnTo>
                  <a:lnTo>
                    <a:pt x="102773" y="67968"/>
                  </a:lnTo>
                  <a:lnTo>
                    <a:pt x="102773" y="110156"/>
                  </a:lnTo>
                  <a:close/>
                </a:path>
                <a:path w="393064" h="138429">
                  <a:moveTo>
                    <a:pt x="195863" y="0"/>
                  </a:moveTo>
                  <a:lnTo>
                    <a:pt x="195863" y="67978"/>
                  </a:lnTo>
                </a:path>
                <a:path w="393064" h="138429">
                  <a:moveTo>
                    <a:pt x="48416" y="0"/>
                  </a:moveTo>
                  <a:lnTo>
                    <a:pt x="48416" y="89084"/>
                  </a:lnTo>
                </a:path>
                <a:path w="393064" h="138429">
                  <a:moveTo>
                    <a:pt x="342749" y="0"/>
                  </a:moveTo>
                  <a:lnTo>
                    <a:pt x="342749" y="89084"/>
                  </a:lnTo>
                </a:path>
                <a:path w="393064" h="138429">
                  <a:moveTo>
                    <a:pt x="289421" y="89084"/>
                  </a:moveTo>
                  <a:lnTo>
                    <a:pt x="342749" y="89084"/>
                  </a:lnTo>
                </a:path>
                <a:path w="393064" h="138429">
                  <a:moveTo>
                    <a:pt x="102773" y="89084"/>
                  </a:moveTo>
                  <a:lnTo>
                    <a:pt x="48416" y="89084"/>
                  </a:lnTo>
                </a:path>
                <a:path w="393064" h="138429">
                  <a:moveTo>
                    <a:pt x="0" y="138286"/>
                  </a:moveTo>
                  <a:lnTo>
                    <a:pt x="392980" y="138286"/>
                  </a:lnTo>
                  <a:lnTo>
                    <a:pt x="392980" y="3"/>
                  </a:lnTo>
                  <a:lnTo>
                    <a:pt x="0" y="3"/>
                  </a:lnTo>
                  <a:lnTo>
                    <a:pt x="0" y="138286"/>
                  </a:lnTo>
                  <a:close/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5" name="object 17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622168" y="5833509"/>
              <a:ext cx="428963" cy="77329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622168" y="5940526"/>
              <a:ext cx="367682" cy="76563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5635266" y="5681140"/>
              <a:ext cx="393065" cy="138430"/>
            </a:xfrm>
            <a:custGeom>
              <a:avLst/>
              <a:gdLst/>
              <a:ahLst/>
              <a:cxnLst/>
              <a:rect l="l" t="t" r="r" b="b"/>
              <a:pathLst>
                <a:path w="393064" h="138429">
                  <a:moveTo>
                    <a:pt x="102913" y="110156"/>
                  </a:moveTo>
                  <a:lnTo>
                    <a:pt x="289809" y="110156"/>
                  </a:lnTo>
                  <a:lnTo>
                    <a:pt x="289809" y="67968"/>
                  </a:lnTo>
                  <a:lnTo>
                    <a:pt x="102913" y="67968"/>
                  </a:lnTo>
                  <a:lnTo>
                    <a:pt x="102913" y="110156"/>
                  </a:lnTo>
                  <a:close/>
                </a:path>
                <a:path w="393064" h="138429">
                  <a:moveTo>
                    <a:pt x="196003" y="0"/>
                  </a:moveTo>
                  <a:lnTo>
                    <a:pt x="196003" y="67978"/>
                  </a:lnTo>
                </a:path>
                <a:path w="393064" h="138429">
                  <a:moveTo>
                    <a:pt x="48650" y="0"/>
                  </a:moveTo>
                  <a:lnTo>
                    <a:pt x="48650" y="89084"/>
                  </a:lnTo>
                </a:path>
                <a:path w="393064" h="138429">
                  <a:moveTo>
                    <a:pt x="342889" y="0"/>
                  </a:moveTo>
                  <a:lnTo>
                    <a:pt x="342889" y="89084"/>
                  </a:lnTo>
                </a:path>
                <a:path w="393064" h="138429">
                  <a:moveTo>
                    <a:pt x="289561" y="89084"/>
                  </a:moveTo>
                  <a:lnTo>
                    <a:pt x="342889" y="89084"/>
                  </a:lnTo>
                </a:path>
                <a:path w="393064" h="138429">
                  <a:moveTo>
                    <a:pt x="102913" y="89084"/>
                  </a:moveTo>
                  <a:lnTo>
                    <a:pt x="48650" y="89084"/>
                  </a:lnTo>
                </a:path>
                <a:path w="393064" h="138429">
                  <a:moveTo>
                    <a:pt x="0" y="138286"/>
                  </a:moveTo>
                  <a:lnTo>
                    <a:pt x="392980" y="138286"/>
                  </a:lnTo>
                  <a:lnTo>
                    <a:pt x="392980" y="3"/>
                  </a:lnTo>
                  <a:lnTo>
                    <a:pt x="0" y="3"/>
                  </a:lnTo>
                  <a:lnTo>
                    <a:pt x="0" y="138286"/>
                  </a:lnTo>
                  <a:close/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8" name="object 17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175096" y="5833509"/>
              <a:ext cx="429898" cy="76547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175096" y="5939744"/>
              <a:ext cx="368150" cy="76567"/>
            </a:xfrm>
            <a:prstGeom prst="rect">
              <a:avLst/>
            </a:prstGeom>
          </p:spPr>
        </p:pic>
        <p:sp>
          <p:nvSpPr>
            <p:cNvPr id="180" name="object 180"/>
            <p:cNvSpPr/>
            <p:nvPr/>
          </p:nvSpPr>
          <p:spPr>
            <a:xfrm>
              <a:off x="6188662" y="5681140"/>
              <a:ext cx="393065" cy="138430"/>
            </a:xfrm>
            <a:custGeom>
              <a:avLst/>
              <a:gdLst/>
              <a:ahLst/>
              <a:cxnLst/>
              <a:rect l="l" t="t" r="r" b="b"/>
              <a:pathLst>
                <a:path w="393065" h="138429">
                  <a:moveTo>
                    <a:pt x="102445" y="110156"/>
                  </a:moveTo>
                  <a:lnTo>
                    <a:pt x="289341" y="110156"/>
                  </a:lnTo>
                  <a:lnTo>
                    <a:pt x="289341" y="67968"/>
                  </a:lnTo>
                  <a:lnTo>
                    <a:pt x="102445" y="67968"/>
                  </a:lnTo>
                  <a:lnTo>
                    <a:pt x="102445" y="110156"/>
                  </a:lnTo>
                  <a:close/>
                </a:path>
                <a:path w="393065" h="138429">
                  <a:moveTo>
                    <a:pt x="196003" y="0"/>
                  </a:moveTo>
                  <a:lnTo>
                    <a:pt x="196003" y="67978"/>
                  </a:lnTo>
                </a:path>
                <a:path w="393065" h="138429">
                  <a:moveTo>
                    <a:pt x="48182" y="0"/>
                  </a:moveTo>
                  <a:lnTo>
                    <a:pt x="48182" y="89084"/>
                  </a:lnTo>
                </a:path>
                <a:path w="393065" h="138429">
                  <a:moveTo>
                    <a:pt x="342889" y="0"/>
                  </a:moveTo>
                  <a:lnTo>
                    <a:pt x="342889" y="89084"/>
                  </a:lnTo>
                </a:path>
                <a:path w="393065" h="138429">
                  <a:moveTo>
                    <a:pt x="289561" y="89084"/>
                  </a:moveTo>
                  <a:lnTo>
                    <a:pt x="342889" y="89084"/>
                  </a:lnTo>
                </a:path>
                <a:path w="393065" h="138429">
                  <a:moveTo>
                    <a:pt x="102445" y="89084"/>
                  </a:moveTo>
                  <a:lnTo>
                    <a:pt x="48182" y="89084"/>
                  </a:lnTo>
                </a:path>
                <a:path w="393065" h="138429">
                  <a:moveTo>
                    <a:pt x="0" y="138286"/>
                  </a:moveTo>
                  <a:lnTo>
                    <a:pt x="392980" y="138286"/>
                  </a:lnTo>
                  <a:lnTo>
                    <a:pt x="392980" y="3"/>
                  </a:lnTo>
                  <a:lnTo>
                    <a:pt x="0" y="3"/>
                  </a:lnTo>
                  <a:lnTo>
                    <a:pt x="0" y="138286"/>
                  </a:lnTo>
                  <a:close/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1" name="object 181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6719135" y="5833509"/>
              <a:ext cx="429898" cy="77329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719135" y="5940526"/>
              <a:ext cx="368150" cy="76563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6732701" y="5681140"/>
              <a:ext cx="392430" cy="138430"/>
            </a:xfrm>
            <a:custGeom>
              <a:avLst/>
              <a:gdLst/>
              <a:ahLst/>
              <a:cxnLst/>
              <a:rect l="l" t="t" r="r" b="b"/>
              <a:pathLst>
                <a:path w="392429" h="138429">
                  <a:moveTo>
                    <a:pt x="102445" y="110156"/>
                  </a:moveTo>
                  <a:lnTo>
                    <a:pt x="289341" y="110156"/>
                  </a:lnTo>
                  <a:lnTo>
                    <a:pt x="289341" y="67968"/>
                  </a:lnTo>
                  <a:lnTo>
                    <a:pt x="102445" y="67968"/>
                  </a:lnTo>
                  <a:lnTo>
                    <a:pt x="102445" y="110156"/>
                  </a:lnTo>
                  <a:close/>
                </a:path>
                <a:path w="392429" h="138429">
                  <a:moveTo>
                    <a:pt x="196003" y="0"/>
                  </a:moveTo>
                  <a:lnTo>
                    <a:pt x="196003" y="67978"/>
                  </a:lnTo>
                </a:path>
                <a:path w="392429" h="138429">
                  <a:moveTo>
                    <a:pt x="48182" y="0"/>
                  </a:moveTo>
                  <a:lnTo>
                    <a:pt x="48182" y="89084"/>
                  </a:lnTo>
                </a:path>
                <a:path w="392429" h="138429">
                  <a:moveTo>
                    <a:pt x="342889" y="0"/>
                  </a:moveTo>
                  <a:lnTo>
                    <a:pt x="342889" y="89084"/>
                  </a:lnTo>
                </a:path>
                <a:path w="392429" h="138429">
                  <a:moveTo>
                    <a:pt x="289561" y="89084"/>
                  </a:moveTo>
                  <a:lnTo>
                    <a:pt x="342889" y="89084"/>
                  </a:lnTo>
                </a:path>
                <a:path w="392429" h="138429">
                  <a:moveTo>
                    <a:pt x="102445" y="89084"/>
                  </a:moveTo>
                  <a:lnTo>
                    <a:pt x="48182" y="89084"/>
                  </a:lnTo>
                </a:path>
                <a:path w="392429" h="138429">
                  <a:moveTo>
                    <a:pt x="0" y="138286"/>
                  </a:moveTo>
                  <a:lnTo>
                    <a:pt x="392148" y="138286"/>
                  </a:lnTo>
                  <a:lnTo>
                    <a:pt x="392148" y="3"/>
                  </a:lnTo>
                  <a:lnTo>
                    <a:pt x="0" y="3"/>
                  </a:lnTo>
                  <a:lnTo>
                    <a:pt x="0" y="138286"/>
                  </a:lnTo>
                  <a:close/>
                </a:path>
              </a:pathLst>
            </a:custGeom>
            <a:ln w="300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4" name="object 184"/>
            <p:cNvSpPr/>
            <p:nvPr/>
          </p:nvSpPr>
          <p:spPr>
            <a:xfrm>
              <a:off x="1145692" y="3027159"/>
              <a:ext cx="9422765" cy="259715"/>
            </a:xfrm>
            <a:custGeom>
              <a:avLst/>
              <a:gdLst/>
              <a:ahLst/>
              <a:cxnLst/>
              <a:rect l="l" t="t" r="r" b="b"/>
              <a:pathLst>
                <a:path w="9422765" h="259714">
                  <a:moveTo>
                    <a:pt x="15862" y="120319"/>
                  </a:moveTo>
                  <a:lnTo>
                    <a:pt x="15062" y="112522"/>
                  </a:lnTo>
                  <a:lnTo>
                    <a:pt x="10858" y="139090"/>
                  </a:lnTo>
                  <a:lnTo>
                    <a:pt x="10058" y="139090"/>
                  </a:lnTo>
                  <a:lnTo>
                    <a:pt x="5854" y="103136"/>
                  </a:lnTo>
                  <a:lnTo>
                    <a:pt x="6692" y="101574"/>
                  </a:lnTo>
                  <a:lnTo>
                    <a:pt x="8382" y="100812"/>
                  </a:lnTo>
                  <a:lnTo>
                    <a:pt x="9220" y="100812"/>
                  </a:lnTo>
                  <a:lnTo>
                    <a:pt x="9220" y="99237"/>
                  </a:lnTo>
                  <a:lnTo>
                    <a:pt x="0" y="99237"/>
                  </a:lnTo>
                  <a:lnTo>
                    <a:pt x="0" y="100812"/>
                  </a:lnTo>
                  <a:lnTo>
                    <a:pt x="850" y="100812"/>
                  </a:lnTo>
                  <a:lnTo>
                    <a:pt x="2527" y="101574"/>
                  </a:lnTo>
                  <a:lnTo>
                    <a:pt x="2527" y="103136"/>
                  </a:lnTo>
                  <a:lnTo>
                    <a:pt x="8382" y="154698"/>
                  </a:lnTo>
                  <a:lnTo>
                    <a:pt x="10058" y="154698"/>
                  </a:lnTo>
                  <a:lnTo>
                    <a:pt x="15062" y="120319"/>
                  </a:lnTo>
                  <a:lnTo>
                    <a:pt x="15862" y="120319"/>
                  </a:lnTo>
                  <a:close/>
                </a:path>
                <a:path w="9422765" h="259714">
                  <a:moveTo>
                    <a:pt x="18389" y="247688"/>
                  </a:moveTo>
                  <a:lnTo>
                    <a:pt x="15862" y="247688"/>
                  </a:lnTo>
                  <a:lnTo>
                    <a:pt x="12534" y="246888"/>
                  </a:lnTo>
                  <a:lnTo>
                    <a:pt x="10858" y="242989"/>
                  </a:lnTo>
                  <a:lnTo>
                    <a:pt x="10858" y="192989"/>
                  </a:lnTo>
                  <a:lnTo>
                    <a:pt x="10058" y="192989"/>
                  </a:lnTo>
                  <a:lnTo>
                    <a:pt x="7531" y="196888"/>
                  </a:lnTo>
                  <a:lnTo>
                    <a:pt x="2527" y="198450"/>
                  </a:lnTo>
                  <a:lnTo>
                    <a:pt x="0" y="198450"/>
                  </a:lnTo>
                  <a:lnTo>
                    <a:pt x="0" y="200012"/>
                  </a:lnTo>
                  <a:lnTo>
                    <a:pt x="5003" y="200012"/>
                  </a:lnTo>
                  <a:lnTo>
                    <a:pt x="6692" y="200812"/>
                  </a:lnTo>
                  <a:lnTo>
                    <a:pt x="7531" y="203136"/>
                  </a:lnTo>
                  <a:lnTo>
                    <a:pt x="7531" y="242989"/>
                  </a:lnTo>
                  <a:lnTo>
                    <a:pt x="5854" y="246888"/>
                  </a:lnTo>
                  <a:lnTo>
                    <a:pt x="2527" y="247688"/>
                  </a:lnTo>
                  <a:lnTo>
                    <a:pt x="0" y="247688"/>
                  </a:lnTo>
                  <a:lnTo>
                    <a:pt x="0" y="250012"/>
                  </a:lnTo>
                  <a:lnTo>
                    <a:pt x="18389" y="250012"/>
                  </a:lnTo>
                  <a:lnTo>
                    <a:pt x="18389" y="247688"/>
                  </a:lnTo>
                  <a:close/>
                </a:path>
                <a:path w="9422765" h="259714">
                  <a:moveTo>
                    <a:pt x="28397" y="28130"/>
                  </a:moveTo>
                  <a:lnTo>
                    <a:pt x="27559" y="20307"/>
                  </a:lnTo>
                  <a:lnTo>
                    <a:pt x="25869" y="14859"/>
                  </a:lnTo>
                  <a:lnTo>
                    <a:pt x="24231" y="10160"/>
                  </a:lnTo>
                  <a:lnTo>
                    <a:pt x="23393" y="9398"/>
                  </a:lnTo>
                  <a:lnTo>
                    <a:pt x="23393" y="22682"/>
                  </a:lnTo>
                  <a:lnTo>
                    <a:pt x="23393" y="42214"/>
                  </a:lnTo>
                  <a:lnTo>
                    <a:pt x="21704" y="47675"/>
                  </a:lnTo>
                  <a:lnTo>
                    <a:pt x="20066" y="51574"/>
                  </a:lnTo>
                  <a:lnTo>
                    <a:pt x="19227" y="52374"/>
                  </a:lnTo>
                  <a:lnTo>
                    <a:pt x="15862" y="56261"/>
                  </a:lnTo>
                  <a:lnTo>
                    <a:pt x="10858" y="57835"/>
                  </a:lnTo>
                  <a:lnTo>
                    <a:pt x="9220" y="57061"/>
                  </a:lnTo>
                  <a:lnTo>
                    <a:pt x="8382" y="54698"/>
                  </a:lnTo>
                  <a:lnTo>
                    <a:pt x="8382" y="7823"/>
                  </a:lnTo>
                  <a:lnTo>
                    <a:pt x="9220" y="6261"/>
                  </a:lnTo>
                  <a:lnTo>
                    <a:pt x="11696" y="5499"/>
                  </a:lnTo>
                  <a:lnTo>
                    <a:pt x="12534" y="5499"/>
                  </a:lnTo>
                  <a:lnTo>
                    <a:pt x="16700" y="7061"/>
                  </a:lnTo>
                  <a:lnTo>
                    <a:pt x="20066" y="10960"/>
                  </a:lnTo>
                  <a:lnTo>
                    <a:pt x="20866" y="11722"/>
                  </a:lnTo>
                  <a:lnTo>
                    <a:pt x="22555" y="16421"/>
                  </a:lnTo>
                  <a:lnTo>
                    <a:pt x="23393" y="22682"/>
                  </a:lnTo>
                  <a:lnTo>
                    <a:pt x="23393" y="9398"/>
                  </a:lnTo>
                  <a:lnTo>
                    <a:pt x="20866" y="7061"/>
                  </a:lnTo>
                  <a:lnTo>
                    <a:pt x="16700" y="4699"/>
                  </a:lnTo>
                  <a:lnTo>
                    <a:pt x="11696" y="3937"/>
                  </a:lnTo>
                  <a:lnTo>
                    <a:pt x="850" y="3937"/>
                  </a:lnTo>
                  <a:lnTo>
                    <a:pt x="850" y="5499"/>
                  </a:lnTo>
                  <a:lnTo>
                    <a:pt x="1689" y="5499"/>
                  </a:lnTo>
                  <a:lnTo>
                    <a:pt x="3365" y="6261"/>
                  </a:lnTo>
                  <a:lnTo>
                    <a:pt x="4216" y="7823"/>
                  </a:lnTo>
                  <a:lnTo>
                    <a:pt x="4216" y="54698"/>
                  </a:lnTo>
                  <a:lnTo>
                    <a:pt x="3365" y="57061"/>
                  </a:lnTo>
                  <a:lnTo>
                    <a:pt x="1689" y="57835"/>
                  </a:lnTo>
                  <a:lnTo>
                    <a:pt x="0" y="57835"/>
                  </a:lnTo>
                  <a:lnTo>
                    <a:pt x="0" y="59397"/>
                  </a:lnTo>
                  <a:lnTo>
                    <a:pt x="10858" y="59397"/>
                  </a:lnTo>
                  <a:lnTo>
                    <a:pt x="15862" y="58597"/>
                  </a:lnTo>
                  <a:lnTo>
                    <a:pt x="28397" y="30505"/>
                  </a:lnTo>
                  <a:lnTo>
                    <a:pt x="28397" y="28130"/>
                  </a:lnTo>
                  <a:close/>
                </a:path>
                <a:path w="9422765" h="259714">
                  <a:moveTo>
                    <a:pt x="30873" y="99237"/>
                  </a:moveTo>
                  <a:lnTo>
                    <a:pt x="23393" y="99237"/>
                  </a:lnTo>
                  <a:lnTo>
                    <a:pt x="23393" y="100812"/>
                  </a:lnTo>
                  <a:lnTo>
                    <a:pt x="24231" y="100812"/>
                  </a:lnTo>
                  <a:lnTo>
                    <a:pt x="25869" y="101574"/>
                  </a:lnTo>
                  <a:lnTo>
                    <a:pt x="25869" y="103936"/>
                  </a:lnTo>
                  <a:lnTo>
                    <a:pt x="21704" y="138290"/>
                  </a:lnTo>
                  <a:lnTo>
                    <a:pt x="20866" y="138290"/>
                  </a:lnTo>
                  <a:lnTo>
                    <a:pt x="17551" y="103136"/>
                  </a:lnTo>
                  <a:lnTo>
                    <a:pt x="18389" y="101574"/>
                  </a:lnTo>
                  <a:lnTo>
                    <a:pt x="19227" y="100812"/>
                  </a:lnTo>
                  <a:lnTo>
                    <a:pt x="20066" y="100812"/>
                  </a:lnTo>
                  <a:lnTo>
                    <a:pt x="20066" y="99237"/>
                  </a:lnTo>
                  <a:lnTo>
                    <a:pt x="11696" y="99237"/>
                  </a:lnTo>
                  <a:lnTo>
                    <a:pt x="11696" y="100812"/>
                  </a:lnTo>
                  <a:lnTo>
                    <a:pt x="12534" y="100812"/>
                  </a:lnTo>
                  <a:lnTo>
                    <a:pt x="13385" y="101574"/>
                  </a:lnTo>
                  <a:lnTo>
                    <a:pt x="14224" y="103136"/>
                  </a:lnTo>
                  <a:lnTo>
                    <a:pt x="15862" y="120319"/>
                  </a:lnTo>
                  <a:lnTo>
                    <a:pt x="20066" y="154698"/>
                  </a:lnTo>
                  <a:lnTo>
                    <a:pt x="20866" y="154698"/>
                  </a:lnTo>
                  <a:lnTo>
                    <a:pt x="27559" y="103936"/>
                  </a:lnTo>
                  <a:lnTo>
                    <a:pt x="28397" y="101574"/>
                  </a:lnTo>
                  <a:lnTo>
                    <a:pt x="30086" y="100812"/>
                  </a:lnTo>
                  <a:lnTo>
                    <a:pt x="30873" y="100812"/>
                  </a:lnTo>
                  <a:lnTo>
                    <a:pt x="30873" y="99237"/>
                  </a:lnTo>
                  <a:close/>
                </a:path>
                <a:path w="9422765" h="259714">
                  <a:moveTo>
                    <a:pt x="35877" y="246113"/>
                  </a:moveTo>
                  <a:lnTo>
                    <a:pt x="35090" y="242989"/>
                  </a:lnTo>
                  <a:lnTo>
                    <a:pt x="32562" y="241427"/>
                  </a:lnTo>
                  <a:lnTo>
                    <a:pt x="30086" y="242989"/>
                  </a:lnTo>
                  <a:lnTo>
                    <a:pt x="29235" y="246113"/>
                  </a:lnTo>
                  <a:lnTo>
                    <a:pt x="30086" y="249250"/>
                  </a:lnTo>
                  <a:lnTo>
                    <a:pt x="32562" y="250812"/>
                  </a:lnTo>
                  <a:lnTo>
                    <a:pt x="35090" y="249250"/>
                  </a:lnTo>
                  <a:lnTo>
                    <a:pt x="35877" y="246113"/>
                  </a:lnTo>
                  <a:close/>
                </a:path>
                <a:path w="9422765" h="259714">
                  <a:moveTo>
                    <a:pt x="58432" y="45351"/>
                  </a:moveTo>
                  <a:lnTo>
                    <a:pt x="57594" y="41414"/>
                  </a:lnTo>
                  <a:lnTo>
                    <a:pt x="55905" y="35166"/>
                  </a:lnTo>
                  <a:lnTo>
                    <a:pt x="52578" y="31267"/>
                  </a:lnTo>
                  <a:lnTo>
                    <a:pt x="47574" y="28130"/>
                  </a:lnTo>
                  <a:lnTo>
                    <a:pt x="41732" y="24244"/>
                  </a:lnTo>
                  <a:lnTo>
                    <a:pt x="38404" y="21882"/>
                  </a:lnTo>
                  <a:lnTo>
                    <a:pt x="36728" y="16421"/>
                  </a:lnTo>
                  <a:lnTo>
                    <a:pt x="36728" y="14859"/>
                  </a:lnTo>
                  <a:lnTo>
                    <a:pt x="38404" y="8597"/>
                  </a:lnTo>
                  <a:lnTo>
                    <a:pt x="40093" y="7061"/>
                  </a:lnTo>
                  <a:lnTo>
                    <a:pt x="45097" y="5499"/>
                  </a:lnTo>
                  <a:lnTo>
                    <a:pt x="46736" y="5499"/>
                  </a:lnTo>
                  <a:lnTo>
                    <a:pt x="50901" y="7823"/>
                  </a:lnTo>
                  <a:lnTo>
                    <a:pt x="53428" y="10160"/>
                  </a:lnTo>
                  <a:lnTo>
                    <a:pt x="55956" y="17221"/>
                  </a:lnTo>
                  <a:lnTo>
                    <a:pt x="56743" y="16421"/>
                  </a:lnTo>
                  <a:lnTo>
                    <a:pt x="55956" y="3136"/>
                  </a:lnTo>
                  <a:lnTo>
                    <a:pt x="55105" y="4699"/>
                  </a:lnTo>
                  <a:lnTo>
                    <a:pt x="53428" y="5499"/>
                  </a:lnTo>
                  <a:lnTo>
                    <a:pt x="50101" y="3937"/>
                  </a:lnTo>
                  <a:lnTo>
                    <a:pt x="45897" y="3136"/>
                  </a:lnTo>
                  <a:lnTo>
                    <a:pt x="40894" y="3937"/>
                  </a:lnTo>
                  <a:lnTo>
                    <a:pt x="36728" y="7061"/>
                  </a:lnTo>
                  <a:lnTo>
                    <a:pt x="35090" y="10960"/>
                  </a:lnTo>
                  <a:lnTo>
                    <a:pt x="33401" y="16421"/>
                  </a:lnTo>
                  <a:lnTo>
                    <a:pt x="34251" y="20345"/>
                  </a:lnTo>
                  <a:lnTo>
                    <a:pt x="35877" y="25806"/>
                  </a:lnTo>
                  <a:lnTo>
                    <a:pt x="36728" y="25806"/>
                  </a:lnTo>
                  <a:lnTo>
                    <a:pt x="40093" y="28930"/>
                  </a:lnTo>
                  <a:lnTo>
                    <a:pt x="45097" y="32829"/>
                  </a:lnTo>
                  <a:lnTo>
                    <a:pt x="49263" y="35166"/>
                  </a:lnTo>
                  <a:lnTo>
                    <a:pt x="52578" y="38290"/>
                  </a:lnTo>
                  <a:lnTo>
                    <a:pt x="55105" y="45351"/>
                  </a:lnTo>
                  <a:lnTo>
                    <a:pt x="54267" y="49237"/>
                  </a:lnTo>
                  <a:lnTo>
                    <a:pt x="52578" y="54698"/>
                  </a:lnTo>
                  <a:lnTo>
                    <a:pt x="51739" y="56261"/>
                  </a:lnTo>
                  <a:lnTo>
                    <a:pt x="46736" y="57835"/>
                  </a:lnTo>
                  <a:lnTo>
                    <a:pt x="44259" y="57835"/>
                  </a:lnTo>
                  <a:lnTo>
                    <a:pt x="39255" y="54698"/>
                  </a:lnTo>
                  <a:lnTo>
                    <a:pt x="36728" y="50012"/>
                  </a:lnTo>
                  <a:lnTo>
                    <a:pt x="35090" y="43776"/>
                  </a:lnTo>
                  <a:lnTo>
                    <a:pt x="33401" y="43776"/>
                  </a:lnTo>
                  <a:lnTo>
                    <a:pt x="35090" y="60159"/>
                  </a:lnTo>
                  <a:lnTo>
                    <a:pt x="36728" y="58597"/>
                  </a:lnTo>
                  <a:lnTo>
                    <a:pt x="38404" y="57835"/>
                  </a:lnTo>
                  <a:lnTo>
                    <a:pt x="41732" y="58597"/>
                  </a:lnTo>
                  <a:lnTo>
                    <a:pt x="45897" y="60159"/>
                  </a:lnTo>
                  <a:lnTo>
                    <a:pt x="46736" y="60159"/>
                  </a:lnTo>
                  <a:lnTo>
                    <a:pt x="51739" y="58597"/>
                  </a:lnTo>
                  <a:lnTo>
                    <a:pt x="55105" y="55499"/>
                  </a:lnTo>
                  <a:lnTo>
                    <a:pt x="57594" y="51574"/>
                  </a:lnTo>
                  <a:lnTo>
                    <a:pt x="58432" y="45351"/>
                  </a:lnTo>
                  <a:close/>
                </a:path>
                <a:path w="9422765" h="259714">
                  <a:moveTo>
                    <a:pt x="61747" y="152374"/>
                  </a:moveTo>
                  <a:lnTo>
                    <a:pt x="59270" y="152374"/>
                  </a:lnTo>
                  <a:lnTo>
                    <a:pt x="57594" y="150812"/>
                  </a:lnTo>
                  <a:lnTo>
                    <a:pt x="50101" y="126580"/>
                  </a:lnTo>
                  <a:lnTo>
                    <a:pt x="51739" y="125806"/>
                  </a:lnTo>
                  <a:lnTo>
                    <a:pt x="56743" y="121881"/>
                  </a:lnTo>
                  <a:lnTo>
                    <a:pt x="57594" y="118783"/>
                  </a:lnTo>
                  <a:lnTo>
                    <a:pt x="59270" y="111721"/>
                  </a:lnTo>
                  <a:lnTo>
                    <a:pt x="58432" y="107835"/>
                  </a:lnTo>
                  <a:lnTo>
                    <a:pt x="55905" y="102374"/>
                  </a:lnTo>
                  <a:lnTo>
                    <a:pt x="55105" y="101815"/>
                  </a:lnTo>
                  <a:lnTo>
                    <a:pt x="55105" y="112522"/>
                  </a:lnTo>
                  <a:lnTo>
                    <a:pt x="55105" y="115658"/>
                  </a:lnTo>
                  <a:lnTo>
                    <a:pt x="52578" y="121881"/>
                  </a:lnTo>
                  <a:lnTo>
                    <a:pt x="51739" y="122682"/>
                  </a:lnTo>
                  <a:lnTo>
                    <a:pt x="45897" y="125006"/>
                  </a:lnTo>
                  <a:lnTo>
                    <a:pt x="40894" y="125006"/>
                  </a:lnTo>
                  <a:lnTo>
                    <a:pt x="40894" y="103136"/>
                  </a:lnTo>
                  <a:lnTo>
                    <a:pt x="41732" y="101574"/>
                  </a:lnTo>
                  <a:lnTo>
                    <a:pt x="43408" y="100812"/>
                  </a:lnTo>
                  <a:lnTo>
                    <a:pt x="48425" y="100812"/>
                  </a:lnTo>
                  <a:lnTo>
                    <a:pt x="52578" y="103936"/>
                  </a:lnTo>
                  <a:lnTo>
                    <a:pt x="53428" y="105498"/>
                  </a:lnTo>
                  <a:lnTo>
                    <a:pt x="55105" y="112522"/>
                  </a:lnTo>
                  <a:lnTo>
                    <a:pt x="55105" y="101815"/>
                  </a:lnTo>
                  <a:lnTo>
                    <a:pt x="52578" y="100012"/>
                  </a:lnTo>
                  <a:lnTo>
                    <a:pt x="47574" y="99237"/>
                  </a:lnTo>
                  <a:lnTo>
                    <a:pt x="33401" y="99237"/>
                  </a:lnTo>
                  <a:lnTo>
                    <a:pt x="33401" y="100812"/>
                  </a:lnTo>
                  <a:lnTo>
                    <a:pt x="35090" y="100812"/>
                  </a:lnTo>
                  <a:lnTo>
                    <a:pt x="36728" y="101574"/>
                  </a:lnTo>
                  <a:lnTo>
                    <a:pt x="36728" y="152374"/>
                  </a:lnTo>
                  <a:lnTo>
                    <a:pt x="33401" y="152374"/>
                  </a:lnTo>
                  <a:lnTo>
                    <a:pt x="33401" y="154698"/>
                  </a:lnTo>
                  <a:lnTo>
                    <a:pt x="44259" y="154698"/>
                  </a:lnTo>
                  <a:lnTo>
                    <a:pt x="44259" y="152374"/>
                  </a:lnTo>
                  <a:lnTo>
                    <a:pt x="41732" y="152374"/>
                  </a:lnTo>
                  <a:lnTo>
                    <a:pt x="40894" y="150012"/>
                  </a:lnTo>
                  <a:lnTo>
                    <a:pt x="40894" y="126580"/>
                  </a:lnTo>
                  <a:lnTo>
                    <a:pt x="46736" y="126580"/>
                  </a:lnTo>
                  <a:lnTo>
                    <a:pt x="54267" y="154698"/>
                  </a:lnTo>
                  <a:lnTo>
                    <a:pt x="61747" y="154698"/>
                  </a:lnTo>
                  <a:lnTo>
                    <a:pt x="61747" y="152374"/>
                  </a:lnTo>
                  <a:close/>
                </a:path>
                <a:path w="9422765" h="259714">
                  <a:moveTo>
                    <a:pt x="83451" y="207073"/>
                  </a:moveTo>
                  <a:lnTo>
                    <a:pt x="82613" y="203136"/>
                  </a:lnTo>
                  <a:lnTo>
                    <a:pt x="80137" y="197688"/>
                  </a:lnTo>
                  <a:lnTo>
                    <a:pt x="76771" y="194551"/>
                  </a:lnTo>
                  <a:lnTo>
                    <a:pt x="71767" y="193789"/>
                  </a:lnTo>
                  <a:lnTo>
                    <a:pt x="68440" y="193789"/>
                  </a:lnTo>
                  <a:lnTo>
                    <a:pt x="63436" y="196888"/>
                  </a:lnTo>
                  <a:lnTo>
                    <a:pt x="60960" y="200812"/>
                  </a:lnTo>
                  <a:lnTo>
                    <a:pt x="60109" y="207835"/>
                  </a:lnTo>
                  <a:lnTo>
                    <a:pt x="60960" y="210959"/>
                  </a:lnTo>
                  <a:lnTo>
                    <a:pt x="63436" y="212534"/>
                  </a:lnTo>
                  <a:lnTo>
                    <a:pt x="65125" y="211734"/>
                  </a:lnTo>
                  <a:lnTo>
                    <a:pt x="65963" y="209397"/>
                  </a:lnTo>
                  <a:lnTo>
                    <a:pt x="64274" y="203136"/>
                  </a:lnTo>
                  <a:lnTo>
                    <a:pt x="65963" y="197688"/>
                  </a:lnTo>
                  <a:lnTo>
                    <a:pt x="70967" y="195313"/>
                  </a:lnTo>
                  <a:lnTo>
                    <a:pt x="72605" y="196113"/>
                  </a:lnTo>
                  <a:lnTo>
                    <a:pt x="76771" y="198450"/>
                  </a:lnTo>
                  <a:lnTo>
                    <a:pt x="78447" y="200812"/>
                  </a:lnTo>
                  <a:lnTo>
                    <a:pt x="79298" y="207835"/>
                  </a:lnTo>
                  <a:lnTo>
                    <a:pt x="78447" y="210172"/>
                  </a:lnTo>
                  <a:lnTo>
                    <a:pt x="76771" y="217220"/>
                  </a:lnTo>
                  <a:lnTo>
                    <a:pt x="74282" y="221881"/>
                  </a:lnTo>
                  <a:lnTo>
                    <a:pt x="70967" y="227380"/>
                  </a:lnTo>
                  <a:lnTo>
                    <a:pt x="70129" y="228142"/>
                  </a:lnTo>
                  <a:lnTo>
                    <a:pt x="66751" y="233603"/>
                  </a:lnTo>
                  <a:lnTo>
                    <a:pt x="61747" y="240665"/>
                  </a:lnTo>
                  <a:lnTo>
                    <a:pt x="59270" y="245325"/>
                  </a:lnTo>
                  <a:lnTo>
                    <a:pt x="59270" y="250012"/>
                  </a:lnTo>
                  <a:lnTo>
                    <a:pt x="82613" y="250012"/>
                  </a:lnTo>
                  <a:lnTo>
                    <a:pt x="83451" y="235966"/>
                  </a:lnTo>
                  <a:lnTo>
                    <a:pt x="82613" y="235966"/>
                  </a:lnTo>
                  <a:lnTo>
                    <a:pt x="80137" y="242989"/>
                  </a:lnTo>
                  <a:lnTo>
                    <a:pt x="76771" y="245325"/>
                  </a:lnTo>
                  <a:lnTo>
                    <a:pt x="61747" y="245325"/>
                  </a:lnTo>
                  <a:lnTo>
                    <a:pt x="62598" y="242989"/>
                  </a:lnTo>
                  <a:lnTo>
                    <a:pt x="66751" y="237528"/>
                  </a:lnTo>
                  <a:lnTo>
                    <a:pt x="66751" y="236728"/>
                  </a:lnTo>
                  <a:lnTo>
                    <a:pt x="70129" y="232841"/>
                  </a:lnTo>
                  <a:lnTo>
                    <a:pt x="73444" y="228142"/>
                  </a:lnTo>
                  <a:lnTo>
                    <a:pt x="77609" y="222681"/>
                  </a:lnTo>
                  <a:lnTo>
                    <a:pt x="79298" y="220319"/>
                  </a:lnTo>
                  <a:lnTo>
                    <a:pt x="81775" y="214858"/>
                  </a:lnTo>
                  <a:lnTo>
                    <a:pt x="82613" y="213296"/>
                  </a:lnTo>
                  <a:lnTo>
                    <a:pt x="83451" y="207073"/>
                  </a:lnTo>
                  <a:close/>
                </a:path>
                <a:path w="9422765" h="259714">
                  <a:moveTo>
                    <a:pt x="86779" y="57835"/>
                  </a:moveTo>
                  <a:lnTo>
                    <a:pt x="84302" y="57835"/>
                  </a:lnTo>
                  <a:lnTo>
                    <a:pt x="80975" y="56261"/>
                  </a:lnTo>
                  <a:lnTo>
                    <a:pt x="80137" y="52374"/>
                  </a:lnTo>
                  <a:lnTo>
                    <a:pt x="80137" y="2374"/>
                  </a:lnTo>
                  <a:lnTo>
                    <a:pt x="79298" y="2374"/>
                  </a:lnTo>
                  <a:lnTo>
                    <a:pt x="75971" y="6261"/>
                  </a:lnTo>
                  <a:lnTo>
                    <a:pt x="71767" y="7823"/>
                  </a:lnTo>
                  <a:lnTo>
                    <a:pt x="69278" y="7823"/>
                  </a:lnTo>
                  <a:lnTo>
                    <a:pt x="69278" y="10160"/>
                  </a:lnTo>
                  <a:lnTo>
                    <a:pt x="75971" y="10160"/>
                  </a:lnTo>
                  <a:lnTo>
                    <a:pt x="75971" y="52374"/>
                  </a:lnTo>
                  <a:lnTo>
                    <a:pt x="75133" y="56261"/>
                  </a:lnTo>
                  <a:lnTo>
                    <a:pt x="71767" y="57835"/>
                  </a:lnTo>
                  <a:lnTo>
                    <a:pt x="69278" y="57835"/>
                  </a:lnTo>
                  <a:lnTo>
                    <a:pt x="69278" y="59397"/>
                  </a:lnTo>
                  <a:lnTo>
                    <a:pt x="86779" y="59397"/>
                  </a:lnTo>
                  <a:lnTo>
                    <a:pt x="86779" y="57835"/>
                  </a:lnTo>
                  <a:close/>
                </a:path>
                <a:path w="9422765" h="259714">
                  <a:moveTo>
                    <a:pt x="115176" y="231267"/>
                  </a:moveTo>
                  <a:lnTo>
                    <a:pt x="114325" y="224243"/>
                  </a:lnTo>
                  <a:lnTo>
                    <a:pt x="112649" y="218782"/>
                  </a:lnTo>
                  <a:lnTo>
                    <a:pt x="109321" y="215658"/>
                  </a:lnTo>
                  <a:lnTo>
                    <a:pt x="104317" y="214096"/>
                  </a:lnTo>
                  <a:lnTo>
                    <a:pt x="100152" y="214858"/>
                  </a:lnTo>
                  <a:lnTo>
                    <a:pt x="99314" y="215658"/>
                  </a:lnTo>
                  <a:lnTo>
                    <a:pt x="95148" y="220319"/>
                  </a:lnTo>
                  <a:lnTo>
                    <a:pt x="95999" y="199250"/>
                  </a:lnTo>
                  <a:lnTo>
                    <a:pt x="113487" y="199250"/>
                  </a:lnTo>
                  <a:lnTo>
                    <a:pt x="114325" y="193789"/>
                  </a:lnTo>
                  <a:lnTo>
                    <a:pt x="94310" y="193789"/>
                  </a:lnTo>
                  <a:lnTo>
                    <a:pt x="93472" y="223443"/>
                  </a:lnTo>
                  <a:lnTo>
                    <a:pt x="95148" y="224243"/>
                  </a:lnTo>
                  <a:lnTo>
                    <a:pt x="99314" y="218782"/>
                  </a:lnTo>
                  <a:lnTo>
                    <a:pt x="103479" y="217220"/>
                  </a:lnTo>
                  <a:lnTo>
                    <a:pt x="105168" y="217220"/>
                  </a:lnTo>
                  <a:lnTo>
                    <a:pt x="109321" y="221119"/>
                  </a:lnTo>
                  <a:lnTo>
                    <a:pt x="110172" y="225018"/>
                  </a:lnTo>
                  <a:lnTo>
                    <a:pt x="111010" y="232041"/>
                  </a:lnTo>
                  <a:lnTo>
                    <a:pt x="111010" y="238290"/>
                  </a:lnTo>
                  <a:lnTo>
                    <a:pt x="109321" y="243789"/>
                  </a:lnTo>
                  <a:lnTo>
                    <a:pt x="107645" y="246113"/>
                  </a:lnTo>
                  <a:lnTo>
                    <a:pt x="102641" y="248450"/>
                  </a:lnTo>
                  <a:lnTo>
                    <a:pt x="97637" y="246888"/>
                  </a:lnTo>
                  <a:lnTo>
                    <a:pt x="95148" y="242989"/>
                  </a:lnTo>
                  <a:lnTo>
                    <a:pt x="95999" y="240665"/>
                  </a:lnTo>
                  <a:lnTo>
                    <a:pt x="96786" y="237528"/>
                  </a:lnTo>
                  <a:lnTo>
                    <a:pt x="96786" y="235165"/>
                  </a:lnTo>
                  <a:lnTo>
                    <a:pt x="94310" y="233603"/>
                  </a:lnTo>
                  <a:lnTo>
                    <a:pt x="92621" y="235165"/>
                  </a:lnTo>
                  <a:lnTo>
                    <a:pt x="90982" y="239090"/>
                  </a:lnTo>
                  <a:lnTo>
                    <a:pt x="91782" y="241427"/>
                  </a:lnTo>
                  <a:lnTo>
                    <a:pt x="95148" y="246888"/>
                  </a:lnTo>
                  <a:lnTo>
                    <a:pt x="97637" y="249250"/>
                  </a:lnTo>
                  <a:lnTo>
                    <a:pt x="102641" y="250812"/>
                  </a:lnTo>
                  <a:lnTo>
                    <a:pt x="103479" y="250812"/>
                  </a:lnTo>
                  <a:lnTo>
                    <a:pt x="108483" y="249250"/>
                  </a:lnTo>
                  <a:lnTo>
                    <a:pt x="112649" y="245325"/>
                  </a:lnTo>
                  <a:lnTo>
                    <a:pt x="112649" y="244551"/>
                  </a:lnTo>
                  <a:lnTo>
                    <a:pt x="114325" y="239090"/>
                  </a:lnTo>
                  <a:lnTo>
                    <a:pt x="115176" y="231267"/>
                  </a:lnTo>
                  <a:close/>
                </a:path>
                <a:path w="9422765" h="259714">
                  <a:moveTo>
                    <a:pt x="121856" y="26568"/>
                  </a:moveTo>
                  <a:lnTo>
                    <a:pt x="120180" y="14859"/>
                  </a:lnTo>
                  <a:lnTo>
                    <a:pt x="118491" y="10160"/>
                  </a:lnTo>
                  <a:lnTo>
                    <a:pt x="116852" y="7823"/>
                  </a:lnTo>
                  <a:lnTo>
                    <a:pt x="116852" y="18783"/>
                  </a:lnTo>
                  <a:lnTo>
                    <a:pt x="116852" y="39852"/>
                  </a:lnTo>
                  <a:lnTo>
                    <a:pt x="116014" y="46113"/>
                  </a:lnTo>
                  <a:lnTo>
                    <a:pt x="115176" y="50812"/>
                  </a:lnTo>
                  <a:lnTo>
                    <a:pt x="112649" y="55499"/>
                  </a:lnTo>
                  <a:lnTo>
                    <a:pt x="109321" y="57835"/>
                  </a:lnTo>
                  <a:lnTo>
                    <a:pt x="106006" y="56261"/>
                  </a:lnTo>
                  <a:lnTo>
                    <a:pt x="103479" y="50812"/>
                  </a:lnTo>
                  <a:lnTo>
                    <a:pt x="103479" y="49237"/>
                  </a:lnTo>
                  <a:lnTo>
                    <a:pt x="101790" y="44551"/>
                  </a:lnTo>
                  <a:lnTo>
                    <a:pt x="101790" y="38290"/>
                  </a:lnTo>
                  <a:lnTo>
                    <a:pt x="101003" y="31267"/>
                  </a:lnTo>
                  <a:lnTo>
                    <a:pt x="101003" y="29705"/>
                  </a:lnTo>
                  <a:lnTo>
                    <a:pt x="101790" y="22682"/>
                  </a:lnTo>
                  <a:lnTo>
                    <a:pt x="103479" y="12522"/>
                  </a:lnTo>
                  <a:lnTo>
                    <a:pt x="106006" y="7823"/>
                  </a:lnTo>
                  <a:lnTo>
                    <a:pt x="109321" y="5499"/>
                  </a:lnTo>
                  <a:lnTo>
                    <a:pt x="112649" y="7061"/>
                  </a:lnTo>
                  <a:lnTo>
                    <a:pt x="115176" y="12522"/>
                  </a:lnTo>
                  <a:lnTo>
                    <a:pt x="115176" y="13284"/>
                  </a:lnTo>
                  <a:lnTo>
                    <a:pt x="116852" y="18783"/>
                  </a:lnTo>
                  <a:lnTo>
                    <a:pt x="116852" y="7823"/>
                  </a:lnTo>
                  <a:lnTo>
                    <a:pt x="113487" y="3937"/>
                  </a:lnTo>
                  <a:lnTo>
                    <a:pt x="109321" y="3136"/>
                  </a:lnTo>
                  <a:lnTo>
                    <a:pt x="106845" y="3136"/>
                  </a:lnTo>
                  <a:lnTo>
                    <a:pt x="96786" y="25006"/>
                  </a:lnTo>
                  <a:lnTo>
                    <a:pt x="96786" y="36728"/>
                  </a:lnTo>
                  <a:lnTo>
                    <a:pt x="109321" y="60159"/>
                  </a:lnTo>
                  <a:lnTo>
                    <a:pt x="111848" y="59397"/>
                  </a:lnTo>
                  <a:lnTo>
                    <a:pt x="115176" y="57061"/>
                  </a:lnTo>
                  <a:lnTo>
                    <a:pt x="118491" y="52374"/>
                  </a:lnTo>
                  <a:lnTo>
                    <a:pt x="119341" y="49237"/>
                  </a:lnTo>
                  <a:lnTo>
                    <a:pt x="121018" y="44551"/>
                  </a:lnTo>
                  <a:lnTo>
                    <a:pt x="121856" y="38290"/>
                  </a:lnTo>
                  <a:lnTo>
                    <a:pt x="121856" y="26568"/>
                  </a:lnTo>
                  <a:close/>
                </a:path>
                <a:path w="9422765" h="259714">
                  <a:moveTo>
                    <a:pt x="153530" y="40652"/>
                  </a:moveTo>
                  <a:lnTo>
                    <a:pt x="152692" y="35166"/>
                  </a:lnTo>
                  <a:lnTo>
                    <a:pt x="151053" y="28930"/>
                  </a:lnTo>
                  <a:lnTo>
                    <a:pt x="149364" y="26962"/>
                  </a:lnTo>
                  <a:lnTo>
                    <a:pt x="149364" y="40652"/>
                  </a:lnTo>
                  <a:lnTo>
                    <a:pt x="148526" y="49237"/>
                  </a:lnTo>
                  <a:lnTo>
                    <a:pt x="146888" y="53936"/>
                  </a:lnTo>
                  <a:lnTo>
                    <a:pt x="146050" y="55499"/>
                  </a:lnTo>
                  <a:lnTo>
                    <a:pt x="141884" y="57835"/>
                  </a:lnTo>
                  <a:lnTo>
                    <a:pt x="139357" y="57061"/>
                  </a:lnTo>
                  <a:lnTo>
                    <a:pt x="135191" y="52374"/>
                  </a:lnTo>
                  <a:lnTo>
                    <a:pt x="135191" y="50812"/>
                  </a:lnTo>
                  <a:lnTo>
                    <a:pt x="133515" y="45313"/>
                  </a:lnTo>
                  <a:lnTo>
                    <a:pt x="132664" y="37528"/>
                  </a:lnTo>
                  <a:lnTo>
                    <a:pt x="134353" y="33591"/>
                  </a:lnTo>
                  <a:lnTo>
                    <a:pt x="136880" y="28930"/>
                  </a:lnTo>
                  <a:lnTo>
                    <a:pt x="141884" y="27368"/>
                  </a:lnTo>
                  <a:lnTo>
                    <a:pt x="142684" y="27368"/>
                  </a:lnTo>
                  <a:lnTo>
                    <a:pt x="146888" y="30505"/>
                  </a:lnTo>
                  <a:lnTo>
                    <a:pt x="148526" y="33591"/>
                  </a:lnTo>
                  <a:lnTo>
                    <a:pt x="149364" y="40652"/>
                  </a:lnTo>
                  <a:lnTo>
                    <a:pt x="149364" y="26962"/>
                  </a:lnTo>
                  <a:lnTo>
                    <a:pt x="147688" y="25006"/>
                  </a:lnTo>
                  <a:lnTo>
                    <a:pt x="142684" y="24244"/>
                  </a:lnTo>
                  <a:lnTo>
                    <a:pt x="136880" y="25806"/>
                  </a:lnTo>
                  <a:lnTo>
                    <a:pt x="136042" y="26568"/>
                  </a:lnTo>
                  <a:lnTo>
                    <a:pt x="132664" y="32067"/>
                  </a:lnTo>
                  <a:lnTo>
                    <a:pt x="132664" y="28930"/>
                  </a:lnTo>
                  <a:lnTo>
                    <a:pt x="134353" y="14084"/>
                  </a:lnTo>
                  <a:lnTo>
                    <a:pt x="136042" y="10160"/>
                  </a:lnTo>
                  <a:lnTo>
                    <a:pt x="138518" y="7061"/>
                  </a:lnTo>
                  <a:lnTo>
                    <a:pt x="142684" y="5499"/>
                  </a:lnTo>
                  <a:lnTo>
                    <a:pt x="145211" y="6261"/>
                  </a:lnTo>
                  <a:lnTo>
                    <a:pt x="146050" y="7823"/>
                  </a:lnTo>
                  <a:lnTo>
                    <a:pt x="146050" y="10960"/>
                  </a:lnTo>
                  <a:lnTo>
                    <a:pt x="146888" y="13284"/>
                  </a:lnTo>
                  <a:lnTo>
                    <a:pt x="148526" y="14084"/>
                  </a:lnTo>
                  <a:lnTo>
                    <a:pt x="151053" y="13284"/>
                  </a:lnTo>
                  <a:lnTo>
                    <a:pt x="151053" y="10160"/>
                  </a:lnTo>
                  <a:lnTo>
                    <a:pt x="149364" y="5499"/>
                  </a:lnTo>
                  <a:lnTo>
                    <a:pt x="148526" y="4699"/>
                  </a:lnTo>
                  <a:lnTo>
                    <a:pt x="143522" y="3136"/>
                  </a:lnTo>
                  <a:lnTo>
                    <a:pt x="140195" y="3136"/>
                  </a:lnTo>
                  <a:lnTo>
                    <a:pt x="127660" y="34391"/>
                  </a:lnTo>
                  <a:lnTo>
                    <a:pt x="129349" y="47675"/>
                  </a:lnTo>
                  <a:lnTo>
                    <a:pt x="131876" y="53136"/>
                  </a:lnTo>
                  <a:lnTo>
                    <a:pt x="132664" y="55499"/>
                  </a:lnTo>
                  <a:lnTo>
                    <a:pt x="136880" y="58597"/>
                  </a:lnTo>
                  <a:lnTo>
                    <a:pt x="141884" y="60159"/>
                  </a:lnTo>
                  <a:lnTo>
                    <a:pt x="145211" y="59397"/>
                  </a:lnTo>
                  <a:lnTo>
                    <a:pt x="150215" y="55499"/>
                  </a:lnTo>
                  <a:lnTo>
                    <a:pt x="151053" y="53936"/>
                  </a:lnTo>
                  <a:lnTo>
                    <a:pt x="152692" y="48437"/>
                  </a:lnTo>
                  <a:lnTo>
                    <a:pt x="153530" y="40652"/>
                  </a:lnTo>
                  <a:close/>
                </a:path>
                <a:path w="9422765" h="259714">
                  <a:moveTo>
                    <a:pt x="252844" y="245325"/>
                  </a:moveTo>
                  <a:lnTo>
                    <a:pt x="250317" y="245325"/>
                  </a:lnTo>
                  <a:lnTo>
                    <a:pt x="247002" y="243789"/>
                  </a:lnTo>
                  <a:lnTo>
                    <a:pt x="246151" y="239864"/>
                  </a:lnTo>
                  <a:lnTo>
                    <a:pt x="246151" y="189865"/>
                  </a:lnTo>
                  <a:lnTo>
                    <a:pt x="245313" y="189865"/>
                  </a:lnTo>
                  <a:lnTo>
                    <a:pt x="241985" y="193789"/>
                  </a:lnTo>
                  <a:lnTo>
                    <a:pt x="236982" y="195313"/>
                  </a:lnTo>
                  <a:lnTo>
                    <a:pt x="235305" y="195313"/>
                  </a:lnTo>
                  <a:lnTo>
                    <a:pt x="235305" y="197688"/>
                  </a:lnTo>
                  <a:lnTo>
                    <a:pt x="241147" y="197688"/>
                  </a:lnTo>
                  <a:lnTo>
                    <a:pt x="241985" y="200012"/>
                  </a:lnTo>
                  <a:lnTo>
                    <a:pt x="241985" y="239864"/>
                  </a:lnTo>
                  <a:lnTo>
                    <a:pt x="241147" y="243789"/>
                  </a:lnTo>
                  <a:lnTo>
                    <a:pt x="236982" y="245325"/>
                  </a:lnTo>
                  <a:lnTo>
                    <a:pt x="235305" y="245325"/>
                  </a:lnTo>
                  <a:lnTo>
                    <a:pt x="235305" y="246888"/>
                  </a:lnTo>
                  <a:lnTo>
                    <a:pt x="252844" y="246888"/>
                  </a:lnTo>
                  <a:lnTo>
                    <a:pt x="252844" y="245325"/>
                  </a:lnTo>
                  <a:close/>
                </a:path>
                <a:path w="9422765" h="259714">
                  <a:moveTo>
                    <a:pt x="262851" y="17983"/>
                  </a:moveTo>
                  <a:lnTo>
                    <a:pt x="261175" y="11722"/>
                  </a:lnTo>
                  <a:lnTo>
                    <a:pt x="258686" y="7061"/>
                  </a:lnTo>
                  <a:lnTo>
                    <a:pt x="258686" y="28130"/>
                  </a:lnTo>
                  <a:lnTo>
                    <a:pt x="258686" y="31267"/>
                  </a:lnTo>
                  <a:lnTo>
                    <a:pt x="257848" y="39090"/>
                  </a:lnTo>
                  <a:lnTo>
                    <a:pt x="257009" y="45313"/>
                  </a:lnTo>
                  <a:lnTo>
                    <a:pt x="254482" y="49237"/>
                  </a:lnTo>
                  <a:lnTo>
                    <a:pt x="254482" y="50012"/>
                  </a:lnTo>
                  <a:lnTo>
                    <a:pt x="250317" y="53136"/>
                  </a:lnTo>
                  <a:lnTo>
                    <a:pt x="245313" y="54698"/>
                  </a:lnTo>
                  <a:lnTo>
                    <a:pt x="243674" y="53936"/>
                  </a:lnTo>
                  <a:lnTo>
                    <a:pt x="242836" y="51574"/>
                  </a:lnTo>
                  <a:lnTo>
                    <a:pt x="242836" y="5499"/>
                  </a:lnTo>
                  <a:lnTo>
                    <a:pt x="243674" y="3136"/>
                  </a:lnTo>
                  <a:lnTo>
                    <a:pt x="246151" y="2374"/>
                  </a:lnTo>
                  <a:lnTo>
                    <a:pt x="247002" y="2374"/>
                  </a:lnTo>
                  <a:lnTo>
                    <a:pt x="252006" y="3937"/>
                  </a:lnTo>
                  <a:lnTo>
                    <a:pt x="255320" y="7823"/>
                  </a:lnTo>
                  <a:lnTo>
                    <a:pt x="255320" y="8597"/>
                  </a:lnTo>
                  <a:lnTo>
                    <a:pt x="257009" y="13284"/>
                  </a:lnTo>
                  <a:lnTo>
                    <a:pt x="258686" y="28130"/>
                  </a:lnTo>
                  <a:lnTo>
                    <a:pt x="258686" y="7061"/>
                  </a:lnTo>
                  <a:lnTo>
                    <a:pt x="256159" y="3937"/>
                  </a:lnTo>
                  <a:lnTo>
                    <a:pt x="251155" y="1574"/>
                  </a:lnTo>
                  <a:lnTo>
                    <a:pt x="246151" y="800"/>
                  </a:lnTo>
                  <a:lnTo>
                    <a:pt x="235305" y="800"/>
                  </a:lnTo>
                  <a:lnTo>
                    <a:pt x="235305" y="2374"/>
                  </a:lnTo>
                  <a:lnTo>
                    <a:pt x="236982" y="2374"/>
                  </a:lnTo>
                  <a:lnTo>
                    <a:pt x="238671" y="3136"/>
                  </a:lnTo>
                  <a:lnTo>
                    <a:pt x="238671" y="53936"/>
                  </a:lnTo>
                  <a:lnTo>
                    <a:pt x="236982" y="54698"/>
                  </a:lnTo>
                  <a:lnTo>
                    <a:pt x="235305" y="54698"/>
                  </a:lnTo>
                  <a:lnTo>
                    <a:pt x="235305" y="56261"/>
                  </a:lnTo>
                  <a:lnTo>
                    <a:pt x="246151" y="56261"/>
                  </a:lnTo>
                  <a:lnTo>
                    <a:pt x="251155" y="55499"/>
                  </a:lnTo>
                  <a:lnTo>
                    <a:pt x="262851" y="35166"/>
                  </a:lnTo>
                  <a:lnTo>
                    <a:pt x="262851" y="17983"/>
                  </a:lnTo>
                  <a:close/>
                </a:path>
                <a:path w="9422765" h="259714">
                  <a:moveTo>
                    <a:pt x="263702" y="150012"/>
                  </a:moveTo>
                  <a:lnTo>
                    <a:pt x="262013" y="150012"/>
                  </a:lnTo>
                  <a:lnTo>
                    <a:pt x="260324" y="149250"/>
                  </a:lnTo>
                  <a:lnTo>
                    <a:pt x="259537" y="147675"/>
                  </a:lnTo>
                  <a:lnTo>
                    <a:pt x="252006" y="123444"/>
                  </a:lnTo>
                  <a:lnTo>
                    <a:pt x="253682" y="122682"/>
                  </a:lnTo>
                  <a:lnTo>
                    <a:pt x="257848" y="118783"/>
                  </a:lnTo>
                  <a:lnTo>
                    <a:pt x="259537" y="116420"/>
                  </a:lnTo>
                  <a:lnTo>
                    <a:pt x="261175" y="108597"/>
                  </a:lnTo>
                  <a:lnTo>
                    <a:pt x="260324" y="104698"/>
                  </a:lnTo>
                  <a:lnTo>
                    <a:pt x="257848" y="99237"/>
                  </a:lnTo>
                  <a:lnTo>
                    <a:pt x="257009" y="98653"/>
                  </a:lnTo>
                  <a:lnTo>
                    <a:pt x="257009" y="109397"/>
                  </a:lnTo>
                  <a:lnTo>
                    <a:pt x="256159" y="113296"/>
                  </a:lnTo>
                  <a:lnTo>
                    <a:pt x="254482" y="118783"/>
                  </a:lnTo>
                  <a:lnTo>
                    <a:pt x="247840" y="121881"/>
                  </a:lnTo>
                  <a:lnTo>
                    <a:pt x="242836" y="121881"/>
                  </a:lnTo>
                  <a:lnTo>
                    <a:pt x="242836" y="100812"/>
                  </a:lnTo>
                  <a:lnTo>
                    <a:pt x="243674" y="98450"/>
                  </a:lnTo>
                  <a:lnTo>
                    <a:pt x="245313" y="97675"/>
                  </a:lnTo>
                  <a:lnTo>
                    <a:pt x="247840" y="97675"/>
                  </a:lnTo>
                  <a:lnTo>
                    <a:pt x="250317" y="98450"/>
                  </a:lnTo>
                  <a:lnTo>
                    <a:pt x="254482" y="100812"/>
                  </a:lnTo>
                  <a:lnTo>
                    <a:pt x="255320" y="102374"/>
                  </a:lnTo>
                  <a:lnTo>
                    <a:pt x="257009" y="109397"/>
                  </a:lnTo>
                  <a:lnTo>
                    <a:pt x="257009" y="98653"/>
                  </a:lnTo>
                  <a:lnTo>
                    <a:pt x="254482" y="96875"/>
                  </a:lnTo>
                  <a:lnTo>
                    <a:pt x="249478" y="96113"/>
                  </a:lnTo>
                  <a:lnTo>
                    <a:pt x="235305" y="96113"/>
                  </a:lnTo>
                  <a:lnTo>
                    <a:pt x="235305" y="97675"/>
                  </a:lnTo>
                  <a:lnTo>
                    <a:pt x="236982" y="97675"/>
                  </a:lnTo>
                  <a:lnTo>
                    <a:pt x="238671" y="98450"/>
                  </a:lnTo>
                  <a:lnTo>
                    <a:pt x="238671" y="149250"/>
                  </a:lnTo>
                  <a:lnTo>
                    <a:pt x="236982" y="150012"/>
                  </a:lnTo>
                  <a:lnTo>
                    <a:pt x="235305" y="150012"/>
                  </a:lnTo>
                  <a:lnTo>
                    <a:pt x="235305" y="151574"/>
                  </a:lnTo>
                  <a:lnTo>
                    <a:pt x="246151" y="151574"/>
                  </a:lnTo>
                  <a:lnTo>
                    <a:pt x="246151" y="150012"/>
                  </a:lnTo>
                  <a:lnTo>
                    <a:pt x="245313" y="150012"/>
                  </a:lnTo>
                  <a:lnTo>
                    <a:pt x="243674" y="149250"/>
                  </a:lnTo>
                  <a:lnTo>
                    <a:pt x="242836" y="146875"/>
                  </a:lnTo>
                  <a:lnTo>
                    <a:pt x="242836" y="123444"/>
                  </a:lnTo>
                  <a:lnTo>
                    <a:pt x="248678" y="123444"/>
                  </a:lnTo>
                  <a:lnTo>
                    <a:pt x="256159" y="151574"/>
                  </a:lnTo>
                  <a:lnTo>
                    <a:pt x="263702" y="151574"/>
                  </a:lnTo>
                  <a:lnTo>
                    <a:pt x="263702" y="150012"/>
                  </a:lnTo>
                  <a:close/>
                </a:path>
                <a:path w="9422765" h="259714">
                  <a:moveTo>
                    <a:pt x="271183" y="242989"/>
                  </a:moveTo>
                  <a:lnTo>
                    <a:pt x="269544" y="239864"/>
                  </a:lnTo>
                  <a:lnTo>
                    <a:pt x="267017" y="239090"/>
                  </a:lnTo>
                  <a:lnTo>
                    <a:pt x="264541" y="239864"/>
                  </a:lnTo>
                  <a:lnTo>
                    <a:pt x="263702" y="242989"/>
                  </a:lnTo>
                  <a:lnTo>
                    <a:pt x="264541" y="246888"/>
                  </a:lnTo>
                  <a:lnTo>
                    <a:pt x="267017" y="247688"/>
                  </a:lnTo>
                  <a:lnTo>
                    <a:pt x="269544" y="246888"/>
                  </a:lnTo>
                  <a:lnTo>
                    <a:pt x="271183" y="242989"/>
                  </a:lnTo>
                  <a:close/>
                </a:path>
                <a:path w="9422765" h="259714">
                  <a:moveTo>
                    <a:pt x="292887" y="38290"/>
                  </a:moveTo>
                  <a:lnTo>
                    <a:pt x="290360" y="32067"/>
                  </a:lnTo>
                  <a:lnTo>
                    <a:pt x="287045" y="28130"/>
                  </a:lnTo>
                  <a:lnTo>
                    <a:pt x="282028" y="25006"/>
                  </a:lnTo>
                  <a:lnTo>
                    <a:pt x="276186" y="21107"/>
                  </a:lnTo>
                  <a:lnTo>
                    <a:pt x="273710" y="18783"/>
                  </a:lnTo>
                  <a:lnTo>
                    <a:pt x="272021" y="13284"/>
                  </a:lnTo>
                  <a:lnTo>
                    <a:pt x="272021" y="11722"/>
                  </a:lnTo>
                  <a:lnTo>
                    <a:pt x="273710" y="5499"/>
                  </a:lnTo>
                  <a:lnTo>
                    <a:pt x="274548" y="3937"/>
                  </a:lnTo>
                  <a:lnTo>
                    <a:pt x="279552" y="2374"/>
                  </a:lnTo>
                  <a:lnTo>
                    <a:pt x="281190" y="2374"/>
                  </a:lnTo>
                  <a:lnTo>
                    <a:pt x="286194" y="4699"/>
                  </a:lnTo>
                  <a:lnTo>
                    <a:pt x="287883" y="7823"/>
                  </a:lnTo>
                  <a:lnTo>
                    <a:pt x="290360" y="14084"/>
                  </a:lnTo>
                  <a:lnTo>
                    <a:pt x="292049" y="13284"/>
                  </a:lnTo>
                  <a:lnTo>
                    <a:pt x="290360" y="0"/>
                  </a:lnTo>
                  <a:lnTo>
                    <a:pt x="289560" y="1574"/>
                  </a:lnTo>
                  <a:lnTo>
                    <a:pt x="287883" y="2374"/>
                  </a:lnTo>
                  <a:lnTo>
                    <a:pt x="285356" y="800"/>
                  </a:lnTo>
                  <a:lnTo>
                    <a:pt x="280352" y="0"/>
                  </a:lnTo>
                  <a:lnTo>
                    <a:pt x="275348" y="800"/>
                  </a:lnTo>
                  <a:lnTo>
                    <a:pt x="272021" y="3937"/>
                  </a:lnTo>
                  <a:lnTo>
                    <a:pt x="269544" y="7823"/>
                  </a:lnTo>
                  <a:lnTo>
                    <a:pt x="268706" y="14084"/>
                  </a:lnTo>
                  <a:lnTo>
                    <a:pt x="268706" y="17983"/>
                  </a:lnTo>
                  <a:lnTo>
                    <a:pt x="271183" y="22682"/>
                  </a:lnTo>
                  <a:lnTo>
                    <a:pt x="271183" y="23444"/>
                  </a:lnTo>
                  <a:lnTo>
                    <a:pt x="274548" y="26568"/>
                  </a:lnTo>
                  <a:lnTo>
                    <a:pt x="280352" y="29705"/>
                  </a:lnTo>
                  <a:lnTo>
                    <a:pt x="283718" y="32067"/>
                  </a:lnTo>
                  <a:lnTo>
                    <a:pt x="287883" y="35953"/>
                  </a:lnTo>
                  <a:lnTo>
                    <a:pt x="289560" y="42214"/>
                  </a:lnTo>
                  <a:lnTo>
                    <a:pt x="289560" y="46113"/>
                  </a:lnTo>
                  <a:lnTo>
                    <a:pt x="287883" y="51574"/>
                  </a:lnTo>
                  <a:lnTo>
                    <a:pt x="286194" y="53136"/>
                  </a:lnTo>
                  <a:lnTo>
                    <a:pt x="281190" y="54698"/>
                  </a:lnTo>
                  <a:lnTo>
                    <a:pt x="278714" y="54698"/>
                  </a:lnTo>
                  <a:lnTo>
                    <a:pt x="274548" y="51574"/>
                  </a:lnTo>
                  <a:lnTo>
                    <a:pt x="272021" y="47675"/>
                  </a:lnTo>
                  <a:lnTo>
                    <a:pt x="269544" y="40652"/>
                  </a:lnTo>
                  <a:lnTo>
                    <a:pt x="267855" y="41414"/>
                  </a:lnTo>
                  <a:lnTo>
                    <a:pt x="270344" y="57061"/>
                  </a:lnTo>
                  <a:lnTo>
                    <a:pt x="272859" y="54698"/>
                  </a:lnTo>
                  <a:lnTo>
                    <a:pt x="277025" y="55499"/>
                  </a:lnTo>
                  <a:lnTo>
                    <a:pt x="281190" y="57061"/>
                  </a:lnTo>
                  <a:lnTo>
                    <a:pt x="286194" y="56261"/>
                  </a:lnTo>
                  <a:lnTo>
                    <a:pt x="290360" y="52374"/>
                  </a:lnTo>
                  <a:lnTo>
                    <a:pt x="292049" y="48437"/>
                  </a:lnTo>
                  <a:lnTo>
                    <a:pt x="292887" y="42214"/>
                  </a:lnTo>
                  <a:lnTo>
                    <a:pt x="292887" y="38290"/>
                  </a:lnTo>
                  <a:close/>
                </a:path>
                <a:path w="9422765" h="259714">
                  <a:moveTo>
                    <a:pt x="318757" y="232841"/>
                  </a:moveTo>
                  <a:lnTo>
                    <a:pt x="317068" y="232841"/>
                  </a:lnTo>
                  <a:lnTo>
                    <a:pt x="315429" y="239864"/>
                  </a:lnTo>
                  <a:lnTo>
                    <a:pt x="311226" y="242227"/>
                  </a:lnTo>
                  <a:lnTo>
                    <a:pt x="297053" y="242227"/>
                  </a:lnTo>
                  <a:lnTo>
                    <a:pt x="301218" y="234403"/>
                  </a:lnTo>
                  <a:lnTo>
                    <a:pt x="302056" y="233603"/>
                  </a:lnTo>
                  <a:lnTo>
                    <a:pt x="304584" y="229704"/>
                  </a:lnTo>
                  <a:lnTo>
                    <a:pt x="307898" y="225018"/>
                  </a:lnTo>
                  <a:lnTo>
                    <a:pt x="313753" y="217220"/>
                  </a:lnTo>
                  <a:lnTo>
                    <a:pt x="317068" y="211734"/>
                  </a:lnTo>
                  <a:lnTo>
                    <a:pt x="317068" y="210959"/>
                  </a:lnTo>
                  <a:lnTo>
                    <a:pt x="317919" y="203936"/>
                  </a:lnTo>
                  <a:lnTo>
                    <a:pt x="317919" y="200012"/>
                  </a:lnTo>
                  <a:lnTo>
                    <a:pt x="315429" y="194551"/>
                  </a:lnTo>
                  <a:lnTo>
                    <a:pt x="312064" y="191427"/>
                  </a:lnTo>
                  <a:lnTo>
                    <a:pt x="306222" y="190652"/>
                  </a:lnTo>
                  <a:lnTo>
                    <a:pt x="302895" y="191427"/>
                  </a:lnTo>
                  <a:lnTo>
                    <a:pt x="298729" y="193789"/>
                  </a:lnTo>
                  <a:lnTo>
                    <a:pt x="296202" y="198450"/>
                  </a:lnTo>
                  <a:lnTo>
                    <a:pt x="294576" y="204711"/>
                  </a:lnTo>
                  <a:lnTo>
                    <a:pt x="296202" y="207835"/>
                  </a:lnTo>
                  <a:lnTo>
                    <a:pt x="297891" y="209397"/>
                  </a:lnTo>
                  <a:lnTo>
                    <a:pt x="300367" y="208597"/>
                  </a:lnTo>
                  <a:lnTo>
                    <a:pt x="300367" y="206273"/>
                  </a:lnTo>
                  <a:lnTo>
                    <a:pt x="299580" y="203936"/>
                  </a:lnTo>
                  <a:lnTo>
                    <a:pt x="298729" y="200012"/>
                  </a:lnTo>
                  <a:lnTo>
                    <a:pt x="301218" y="194551"/>
                  </a:lnTo>
                  <a:lnTo>
                    <a:pt x="306222" y="192989"/>
                  </a:lnTo>
                  <a:lnTo>
                    <a:pt x="307898" y="192989"/>
                  </a:lnTo>
                  <a:lnTo>
                    <a:pt x="312064" y="195313"/>
                  </a:lnTo>
                  <a:lnTo>
                    <a:pt x="312902" y="198450"/>
                  </a:lnTo>
                  <a:lnTo>
                    <a:pt x="313753" y="204711"/>
                  </a:lnTo>
                  <a:lnTo>
                    <a:pt x="313753" y="207835"/>
                  </a:lnTo>
                  <a:lnTo>
                    <a:pt x="312064" y="214096"/>
                  </a:lnTo>
                  <a:lnTo>
                    <a:pt x="309587" y="218782"/>
                  </a:lnTo>
                  <a:lnTo>
                    <a:pt x="305371" y="224243"/>
                  </a:lnTo>
                  <a:lnTo>
                    <a:pt x="304584" y="225818"/>
                  </a:lnTo>
                  <a:lnTo>
                    <a:pt x="301218" y="230505"/>
                  </a:lnTo>
                  <a:lnTo>
                    <a:pt x="298729" y="235165"/>
                  </a:lnTo>
                  <a:lnTo>
                    <a:pt x="297053" y="237528"/>
                  </a:lnTo>
                  <a:lnTo>
                    <a:pt x="294576" y="242989"/>
                  </a:lnTo>
                  <a:lnTo>
                    <a:pt x="294576" y="246888"/>
                  </a:lnTo>
                  <a:lnTo>
                    <a:pt x="317068" y="246888"/>
                  </a:lnTo>
                  <a:lnTo>
                    <a:pt x="318757" y="232841"/>
                  </a:lnTo>
                  <a:close/>
                </a:path>
                <a:path w="9422765" h="259714">
                  <a:moveTo>
                    <a:pt x="322072" y="54698"/>
                  </a:moveTo>
                  <a:lnTo>
                    <a:pt x="319595" y="54698"/>
                  </a:lnTo>
                  <a:lnTo>
                    <a:pt x="316230" y="53136"/>
                  </a:lnTo>
                  <a:lnTo>
                    <a:pt x="314591" y="49237"/>
                  </a:lnTo>
                  <a:lnTo>
                    <a:pt x="314591" y="0"/>
                  </a:lnTo>
                  <a:lnTo>
                    <a:pt x="313753" y="0"/>
                  </a:lnTo>
                  <a:lnTo>
                    <a:pt x="311226" y="3937"/>
                  </a:lnTo>
                  <a:lnTo>
                    <a:pt x="306222" y="4699"/>
                  </a:lnTo>
                  <a:lnTo>
                    <a:pt x="303733" y="4699"/>
                  </a:lnTo>
                  <a:lnTo>
                    <a:pt x="303733" y="7061"/>
                  </a:lnTo>
                  <a:lnTo>
                    <a:pt x="308749" y="7061"/>
                  </a:lnTo>
                  <a:lnTo>
                    <a:pt x="310426" y="7823"/>
                  </a:lnTo>
                  <a:lnTo>
                    <a:pt x="311226" y="10160"/>
                  </a:lnTo>
                  <a:lnTo>
                    <a:pt x="311226" y="49237"/>
                  </a:lnTo>
                  <a:lnTo>
                    <a:pt x="309587" y="53136"/>
                  </a:lnTo>
                  <a:lnTo>
                    <a:pt x="306222" y="54698"/>
                  </a:lnTo>
                  <a:lnTo>
                    <a:pt x="303733" y="54698"/>
                  </a:lnTo>
                  <a:lnTo>
                    <a:pt x="303733" y="56261"/>
                  </a:lnTo>
                  <a:lnTo>
                    <a:pt x="322072" y="56261"/>
                  </a:lnTo>
                  <a:lnTo>
                    <a:pt x="322072" y="54698"/>
                  </a:lnTo>
                  <a:close/>
                </a:path>
                <a:path w="9422765" h="259714">
                  <a:moveTo>
                    <a:pt x="350469" y="228142"/>
                  </a:moveTo>
                  <a:lnTo>
                    <a:pt x="349631" y="221119"/>
                  </a:lnTo>
                  <a:lnTo>
                    <a:pt x="347103" y="215658"/>
                  </a:lnTo>
                  <a:lnTo>
                    <a:pt x="344627" y="212534"/>
                  </a:lnTo>
                  <a:lnTo>
                    <a:pt x="339623" y="210959"/>
                  </a:lnTo>
                  <a:lnTo>
                    <a:pt x="334619" y="211734"/>
                  </a:lnTo>
                  <a:lnTo>
                    <a:pt x="333768" y="212534"/>
                  </a:lnTo>
                  <a:lnTo>
                    <a:pt x="329603" y="217220"/>
                  </a:lnTo>
                  <a:lnTo>
                    <a:pt x="331241" y="196113"/>
                  </a:lnTo>
                  <a:lnTo>
                    <a:pt x="348792" y="196113"/>
                  </a:lnTo>
                  <a:lnTo>
                    <a:pt x="349631" y="191427"/>
                  </a:lnTo>
                  <a:lnTo>
                    <a:pt x="328764" y="191427"/>
                  </a:lnTo>
                  <a:lnTo>
                    <a:pt x="327926" y="221119"/>
                  </a:lnTo>
                  <a:lnTo>
                    <a:pt x="330454" y="221119"/>
                  </a:lnTo>
                  <a:lnTo>
                    <a:pt x="333768" y="215658"/>
                  </a:lnTo>
                  <a:lnTo>
                    <a:pt x="338772" y="214096"/>
                  </a:lnTo>
                  <a:lnTo>
                    <a:pt x="340461" y="214858"/>
                  </a:lnTo>
                  <a:lnTo>
                    <a:pt x="343776" y="217995"/>
                  </a:lnTo>
                  <a:lnTo>
                    <a:pt x="345465" y="221881"/>
                  </a:lnTo>
                  <a:lnTo>
                    <a:pt x="346265" y="228942"/>
                  </a:lnTo>
                  <a:lnTo>
                    <a:pt x="345465" y="235165"/>
                  </a:lnTo>
                  <a:lnTo>
                    <a:pt x="343776" y="241427"/>
                  </a:lnTo>
                  <a:lnTo>
                    <a:pt x="342099" y="242989"/>
                  </a:lnTo>
                  <a:lnTo>
                    <a:pt x="337934" y="245325"/>
                  </a:lnTo>
                  <a:lnTo>
                    <a:pt x="332930" y="243789"/>
                  </a:lnTo>
                  <a:lnTo>
                    <a:pt x="330454" y="239864"/>
                  </a:lnTo>
                  <a:lnTo>
                    <a:pt x="331241" y="237528"/>
                  </a:lnTo>
                  <a:lnTo>
                    <a:pt x="332092" y="234403"/>
                  </a:lnTo>
                  <a:lnTo>
                    <a:pt x="331241" y="232041"/>
                  </a:lnTo>
                  <a:lnTo>
                    <a:pt x="329603" y="231267"/>
                  </a:lnTo>
                  <a:lnTo>
                    <a:pt x="327088" y="232041"/>
                  </a:lnTo>
                  <a:lnTo>
                    <a:pt x="326237" y="235966"/>
                  </a:lnTo>
                  <a:lnTo>
                    <a:pt x="326237" y="239090"/>
                  </a:lnTo>
                  <a:lnTo>
                    <a:pt x="329603" y="243789"/>
                  </a:lnTo>
                  <a:lnTo>
                    <a:pt x="332092" y="246113"/>
                  </a:lnTo>
                  <a:lnTo>
                    <a:pt x="337934" y="247688"/>
                  </a:lnTo>
                  <a:lnTo>
                    <a:pt x="343776" y="246113"/>
                  </a:lnTo>
                  <a:lnTo>
                    <a:pt x="347103" y="242227"/>
                  </a:lnTo>
                  <a:lnTo>
                    <a:pt x="347941" y="241427"/>
                  </a:lnTo>
                  <a:lnTo>
                    <a:pt x="349631" y="235966"/>
                  </a:lnTo>
                  <a:lnTo>
                    <a:pt x="350469" y="228142"/>
                  </a:lnTo>
                  <a:close/>
                </a:path>
                <a:path w="9422765" h="259714">
                  <a:moveTo>
                    <a:pt x="357111" y="28130"/>
                  </a:moveTo>
                  <a:lnTo>
                    <a:pt x="356323" y="23444"/>
                  </a:lnTo>
                  <a:lnTo>
                    <a:pt x="356323" y="17221"/>
                  </a:lnTo>
                  <a:lnTo>
                    <a:pt x="354634" y="11722"/>
                  </a:lnTo>
                  <a:lnTo>
                    <a:pt x="352945" y="7823"/>
                  </a:lnTo>
                  <a:lnTo>
                    <a:pt x="352107" y="6261"/>
                  </a:lnTo>
                  <a:lnTo>
                    <a:pt x="352107" y="21882"/>
                  </a:lnTo>
                  <a:lnTo>
                    <a:pt x="352107" y="37528"/>
                  </a:lnTo>
                  <a:lnTo>
                    <a:pt x="350469" y="47675"/>
                  </a:lnTo>
                  <a:lnTo>
                    <a:pt x="347941" y="53136"/>
                  </a:lnTo>
                  <a:lnTo>
                    <a:pt x="343776" y="54698"/>
                  </a:lnTo>
                  <a:lnTo>
                    <a:pt x="341261" y="53136"/>
                  </a:lnTo>
                  <a:lnTo>
                    <a:pt x="338772" y="47675"/>
                  </a:lnTo>
                  <a:lnTo>
                    <a:pt x="337934" y="46113"/>
                  </a:lnTo>
                  <a:lnTo>
                    <a:pt x="337096" y="41414"/>
                  </a:lnTo>
                  <a:lnTo>
                    <a:pt x="336245" y="35166"/>
                  </a:lnTo>
                  <a:lnTo>
                    <a:pt x="336245" y="20345"/>
                  </a:lnTo>
                  <a:lnTo>
                    <a:pt x="337096" y="14084"/>
                  </a:lnTo>
                  <a:lnTo>
                    <a:pt x="338772" y="9398"/>
                  </a:lnTo>
                  <a:lnTo>
                    <a:pt x="341261" y="4699"/>
                  </a:lnTo>
                  <a:lnTo>
                    <a:pt x="343776" y="2374"/>
                  </a:lnTo>
                  <a:lnTo>
                    <a:pt x="347941" y="4699"/>
                  </a:lnTo>
                  <a:lnTo>
                    <a:pt x="350469" y="9398"/>
                  </a:lnTo>
                  <a:lnTo>
                    <a:pt x="350469" y="10160"/>
                  </a:lnTo>
                  <a:lnTo>
                    <a:pt x="352107" y="21882"/>
                  </a:lnTo>
                  <a:lnTo>
                    <a:pt x="352107" y="6261"/>
                  </a:lnTo>
                  <a:lnTo>
                    <a:pt x="351269" y="4699"/>
                  </a:lnTo>
                  <a:lnTo>
                    <a:pt x="347941" y="800"/>
                  </a:lnTo>
                  <a:lnTo>
                    <a:pt x="343776" y="0"/>
                  </a:lnTo>
                  <a:lnTo>
                    <a:pt x="341261" y="800"/>
                  </a:lnTo>
                  <a:lnTo>
                    <a:pt x="337934" y="3136"/>
                  </a:lnTo>
                  <a:lnTo>
                    <a:pt x="333768" y="10960"/>
                  </a:lnTo>
                  <a:lnTo>
                    <a:pt x="332092" y="15646"/>
                  </a:lnTo>
                  <a:lnTo>
                    <a:pt x="331241" y="21882"/>
                  </a:lnTo>
                  <a:lnTo>
                    <a:pt x="331241" y="33591"/>
                  </a:lnTo>
                  <a:lnTo>
                    <a:pt x="343776" y="57061"/>
                  </a:lnTo>
                  <a:lnTo>
                    <a:pt x="346265" y="57061"/>
                  </a:lnTo>
                  <a:lnTo>
                    <a:pt x="350469" y="53936"/>
                  </a:lnTo>
                  <a:lnTo>
                    <a:pt x="354634" y="46113"/>
                  </a:lnTo>
                  <a:lnTo>
                    <a:pt x="355473" y="41414"/>
                  </a:lnTo>
                  <a:lnTo>
                    <a:pt x="357111" y="28130"/>
                  </a:lnTo>
                  <a:close/>
                </a:path>
                <a:path w="9422765" h="259714">
                  <a:moveTo>
                    <a:pt x="387985" y="800"/>
                  </a:moveTo>
                  <a:lnTo>
                    <a:pt x="365493" y="800"/>
                  </a:lnTo>
                  <a:lnTo>
                    <a:pt x="363804" y="14084"/>
                  </a:lnTo>
                  <a:lnTo>
                    <a:pt x="365493" y="14859"/>
                  </a:lnTo>
                  <a:lnTo>
                    <a:pt x="367969" y="7823"/>
                  </a:lnTo>
                  <a:lnTo>
                    <a:pt x="372135" y="5499"/>
                  </a:lnTo>
                  <a:lnTo>
                    <a:pt x="384670" y="5499"/>
                  </a:lnTo>
                  <a:lnTo>
                    <a:pt x="381342" y="12522"/>
                  </a:lnTo>
                  <a:lnTo>
                    <a:pt x="378815" y="20345"/>
                  </a:lnTo>
                  <a:lnTo>
                    <a:pt x="376339" y="26568"/>
                  </a:lnTo>
                  <a:lnTo>
                    <a:pt x="374662" y="32067"/>
                  </a:lnTo>
                  <a:lnTo>
                    <a:pt x="372973" y="36728"/>
                  </a:lnTo>
                  <a:lnTo>
                    <a:pt x="372973" y="38290"/>
                  </a:lnTo>
                  <a:lnTo>
                    <a:pt x="371335" y="45313"/>
                  </a:lnTo>
                  <a:lnTo>
                    <a:pt x="371335" y="51574"/>
                  </a:lnTo>
                  <a:lnTo>
                    <a:pt x="372135" y="55499"/>
                  </a:lnTo>
                  <a:lnTo>
                    <a:pt x="373811" y="57061"/>
                  </a:lnTo>
                  <a:lnTo>
                    <a:pt x="376339" y="56261"/>
                  </a:lnTo>
                  <a:lnTo>
                    <a:pt x="376339" y="39090"/>
                  </a:lnTo>
                  <a:lnTo>
                    <a:pt x="379666" y="24244"/>
                  </a:lnTo>
                  <a:lnTo>
                    <a:pt x="380504" y="21882"/>
                  </a:lnTo>
                  <a:lnTo>
                    <a:pt x="382143" y="15646"/>
                  </a:lnTo>
                  <a:lnTo>
                    <a:pt x="384670" y="9398"/>
                  </a:lnTo>
                  <a:lnTo>
                    <a:pt x="387985" y="3136"/>
                  </a:lnTo>
                  <a:lnTo>
                    <a:pt x="387985" y="800"/>
                  </a:lnTo>
                  <a:close/>
                </a:path>
                <a:path w="9422765" h="259714">
                  <a:moveTo>
                    <a:pt x="9323235" y="38290"/>
                  </a:moveTo>
                  <a:lnTo>
                    <a:pt x="9322308" y="31267"/>
                  </a:lnTo>
                  <a:lnTo>
                    <a:pt x="9320428" y="25006"/>
                  </a:lnTo>
                  <a:lnTo>
                    <a:pt x="9318092" y="20345"/>
                  </a:lnTo>
                  <a:lnTo>
                    <a:pt x="9318092" y="32829"/>
                  </a:lnTo>
                  <a:lnTo>
                    <a:pt x="9318092" y="43776"/>
                  </a:lnTo>
                  <a:lnTo>
                    <a:pt x="9317152" y="51574"/>
                  </a:lnTo>
                  <a:lnTo>
                    <a:pt x="9316225" y="57061"/>
                  </a:lnTo>
                  <a:lnTo>
                    <a:pt x="9313888" y="60960"/>
                  </a:lnTo>
                  <a:lnTo>
                    <a:pt x="9313888" y="61722"/>
                  </a:lnTo>
                  <a:lnTo>
                    <a:pt x="9309671" y="65659"/>
                  </a:lnTo>
                  <a:lnTo>
                    <a:pt x="9304058" y="66421"/>
                  </a:lnTo>
                  <a:lnTo>
                    <a:pt x="9302191" y="66421"/>
                  </a:lnTo>
                  <a:lnTo>
                    <a:pt x="9301251" y="64084"/>
                  </a:lnTo>
                  <a:lnTo>
                    <a:pt x="9301251" y="18783"/>
                  </a:lnTo>
                  <a:lnTo>
                    <a:pt x="9302191" y="17221"/>
                  </a:lnTo>
                  <a:lnTo>
                    <a:pt x="9304528" y="16421"/>
                  </a:lnTo>
                  <a:lnTo>
                    <a:pt x="9305468" y="16421"/>
                  </a:lnTo>
                  <a:lnTo>
                    <a:pt x="9310611" y="17983"/>
                  </a:lnTo>
                  <a:lnTo>
                    <a:pt x="9314815" y="21882"/>
                  </a:lnTo>
                  <a:lnTo>
                    <a:pt x="9318092" y="32829"/>
                  </a:lnTo>
                  <a:lnTo>
                    <a:pt x="9318092" y="20345"/>
                  </a:lnTo>
                  <a:lnTo>
                    <a:pt x="9315755" y="17983"/>
                  </a:lnTo>
                  <a:lnTo>
                    <a:pt x="9310611" y="14859"/>
                  </a:lnTo>
                  <a:lnTo>
                    <a:pt x="9305468" y="14084"/>
                  </a:lnTo>
                  <a:lnTo>
                    <a:pt x="9293301" y="14084"/>
                  </a:lnTo>
                  <a:lnTo>
                    <a:pt x="9293301" y="16421"/>
                  </a:lnTo>
                  <a:lnTo>
                    <a:pt x="9294698" y="16421"/>
                  </a:lnTo>
                  <a:lnTo>
                    <a:pt x="9296578" y="17221"/>
                  </a:lnTo>
                  <a:lnTo>
                    <a:pt x="9297048" y="18783"/>
                  </a:lnTo>
                  <a:lnTo>
                    <a:pt x="9297048" y="64084"/>
                  </a:lnTo>
                  <a:lnTo>
                    <a:pt x="9296578" y="66421"/>
                  </a:lnTo>
                  <a:lnTo>
                    <a:pt x="9293301" y="66421"/>
                  </a:lnTo>
                  <a:lnTo>
                    <a:pt x="9293301" y="68783"/>
                  </a:lnTo>
                  <a:lnTo>
                    <a:pt x="9304528" y="68783"/>
                  </a:lnTo>
                  <a:lnTo>
                    <a:pt x="9309671" y="67983"/>
                  </a:lnTo>
                  <a:lnTo>
                    <a:pt x="9314815" y="65659"/>
                  </a:lnTo>
                  <a:lnTo>
                    <a:pt x="9319958" y="59397"/>
                  </a:lnTo>
                  <a:lnTo>
                    <a:pt x="9321368" y="54698"/>
                  </a:lnTo>
                  <a:lnTo>
                    <a:pt x="9323235" y="40652"/>
                  </a:lnTo>
                  <a:lnTo>
                    <a:pt x="9323235" y="38290"/>
                  </a:lnTo>
                  <a:close/>
                </a:path>
                <a:path w="9422765" h="259714">
                  <a:moveTo>
                    <a:pt x="9338208" y="229704"/>
                  </a:moveTo>
                  <a:lnTo>
                    <a:pt x="9336341" y="216420"/>
                  </a:lnTo>
                  <a:lnTo>
                    <a:pt x="9333992" y="211734"/>
                  </a:lnTo>
                  <a:lnTo>
                    <a:pt x="9333065" y="209397"/>
                  </a:lnTo>
                  <a:lnTo>
                    <a:pt x="9333065" y="224243"/>
                  </a:lnTo>
                  <a:lnTo>
                    <a:pt x="9333065" y="239090"/>
                  </a:lnTo>
                  <a:lnTo>
                    <a:pt x="9332125" y="245325"/>
                  </a:lnTo>
                  <a:lnTo>
                    <a:pt x="9330728" y="250812"/>
                  </a:lnTo>
                  <a:lnTo>
                    <a:pt x="9328848" y="254711"/>
                  </a:lnTo>
                  <a:lnTo>
                    <a:pt x="9324645" y="257035"/>
                  </a:lnTo>
                  <a:lnTo>
                    <a:pt x="9321368" y="256273"/>
                  </a:lnTo>
                  <a:lnTo>
                    <a:pt x="9318092" y="250812"/>
                  </a:lnTo>
                  <a:lnTo>
                    <a:pt x="9316225" y="245325"/>
                  </a:lnTo>
                  <a:lnTo>
                    <a:pt x="9315755" y="239090"/>
                  </a:lnTo>
                  <a:lnTo>
                    <a:pt x="9315755" y="225018"/>
                  </a:lnTo>
                  <a:lnTo>
                    <a:pt x="9316225" y="218782"/>
                  </a:lnTo>
                  <a:lnTo>
                    <a:pt x="9318092" y="213296"/>
                  </a:lnTo>
                  <a:lnTo>
                    <a:pt x="9320428" y="208597"/>
                  </a:lnTo>
                  <a:lnTo>
                    <a:pt x="9324645" y="207073"/>
                  </a:lnTo>
                  <a:lnTo>
                    <a:pt x="9327921" y="207835"/>
                  </a:lnTo>
                  <a:lnTo>
                    <a:pt x="9331655" y="213296"/>
                  </a:lnTo>
                  <a:lnTo>
                    <a:pt x="9332125" y="217995"/>
                  </a:lnTo>
                  <a:lnTo>
                    <a:pt x="9333065" y="224243"/>
                  </a:lnTo>
                  <a:lnTo>
                    <a:pt x="9333065" y="209397"/>
                  </a:lnTo>
                  <a:lnTo>
                    <a:pt x="9328848" y="205511"/>
                  </a:lnTo>
                  <a:lnTo>
                    <a:pt x="9324645" y="203936"/>
                  </a:lnTo>
                  <a:lnTo>
                    <a:pt x="9323235" y="203936"/>
                  </a:lnTo>
                  <a:lnTo>
                    <a:pt x="9318092" y="206273"/>
                  </a:lnTo>
                  <a:lnTo>
                    <a:pt x="9314815" y="211734"/>
                  </a:lnTo>
                  <a:lnTo>
                    <a:pt x="9313888" y="212534"/>
                  </a:lnTo>
                  <a:lnTo>
                    <a:pt x="9312478" y="217995"/>
                  </a:lnTo>
                  <a:lnTo>
                    <a:pt x="9311538" y="224243"/>
                  </a:lnTo>
                  <a:lnTo>
                    <a:pt x="9310611" y="232041"/>
                  </a:lnTo>
                  <a:lnTo>
                    <a:pt x="9310611" y="234403"/>
                  </a:lnTo>
                  <a:lnTo>
                    <a:pt x="9324645" y="259397"/>
                  </a:lnTo>
                  <a:lnTo>
                    <a:pt x="9326512" y="259397"/>
                  </a:lnTo>
                  <a:lnTo>
                    <a:pt x="9338208" y="232041"/>
                  </a:lnTo>
                  <a:lnTo>
                    <a:pt x="9338208" y="229704"/>
                  </a:lnTo>
                  <a:close/>
                </a:path>
                <a:path w="9422765" h="259714">
                  <a:moveTo>
                    <a:pt x="9354109" y="254711"/>
                  </a:moveTo>
                  <a:lnTo>
                    <a:pt x="9353182" y="251574"/>
                  </a:lnTo>
                  <a:lnTo>
                    <a:pt x="9349905" y="250012"/>
                  </a:lnTo>
                  <a:lnTo>
                    <a:pt x="9347098" y="251574"/>
                  </a:lnTo>
                  <a:lnTo>
                    <a:pt x="9345689" y="254711"/>
                  </a:lnTo>
                  <a:lnTo>
                    <a:pt x="9347098" y="258597"/>
                  </a:lnTo>
                  <a:lnTo>
                    <a:pt x="9349905" y="259397"/>
                  </a:lnTo>
                  <a:lnTo>
                    <a:pt x="9353182" y="258597"/>
                  </a:lnTo>
                  <a:lnTo>
                    <a:pt x="9354109" y="254711"/>
                  </a:lnTo>
                  <a:close/>
                </a:path>
                <a:path w="9422765" h="259714">
                  <a:moveTo>
                    <a:pt x="9357385" y="14084"/>
                  </a:moveTo>
                  <a:lnTo>
                    <a:pt x="9348025" y="14084"/>
                  </a:lnTo>
                  <a:lnTo>
                    <a:pt x="9348025" y="16421"/>
                  </a:lnTo>
                  <a:lnTo>
                    <a:pt x="9348965" y="16421"/>
                  </a:lnTo>
                  <a:lnTo>
                    <a:pt x="9350832" y="17221"/>
                  </a:lnTo>
                  <a:lnTo>
                    <a:pt x="9350832" y="20345"/>
                  </a:lnTo>
                  <a:lnTo>
                    <a:pt x="9343352" y="56261"/>
                  </a:lnTo>
                  <a:lnTo>
                    <a:pt x="9342412" y="56261"/>
                  </a:lnTo>
                  <a:lnTo>
                    <a:pt x="9334932" y="19545"/>
                  </a:lnTo>
                  <a:lnTo>
                    <a:pt x="9334932" y="17221"/>
                  </a:lnTo>
                  <a:lnTo>
                    <a:pt x="9336341" y="16421"/>
                  </a:lnTo>
                  <a:lnTo>
                    <a:pt x="9338208" y="16421"/>
                  </a:lnTo>
                  <a:lnTo>
                    <a:pt x="9338208" y="14084"/>
                  </a:lnTo>
                  <a:lnTo>
                    <a:pt x="9326512" y="14084"/>
                  </a:lnTo>
                  <a:lnTo>
                    <a:pt x="9326512" y="16421"/>
                  </a:lnTo>
                  <a:lnTo>
                    <a:pt x="9327921" y="16421"/>
                  </a:lnTo>
                  <a:lnTo>
                    <a:pt x="9329788" y="17221"/>
                  </a:lnTo>
                  <a:lnTo>
                    <a:pt x="9330728" y="20345"/>
                  </a:lnTo>
                  <a:lnTo>
                    <a:pt x="9340545" y="68783"/>
                  </a:lnTo>
                  <a:lnTo>
                    <a:pt x="9342412" y="68783"/>
                  </a:lnTo>
                  <a:lnTo>
                    <a:pt x="9353182" y="20345"/>
                  </a:lnTo>
                  <a:lnTo>
                    <a:pt x="9355049" y="17221"/>
                  </a:lnTo>
                  <a:lnTo>
                    <a:pt x="9356446" y="16421"/>
                  </a:lnTo>
                  <a:lnTo>
                    <a:pt x="9357385" y="16421"/>
                  </a:lnTo>
                  <a:lnTo>
                    <a:pt x="9357385" y="14084"/>
                  </a:lnTo>
                  <a:close/>
                </a:path>
                <a:path w="9422765" h="259714">
                  <a:moveTo>
                    <a:pt x="9373286" y="161734"/>
                  </a:moveTo>
                  <a:lnTo>
                    <a:pt x="9371419" y="161734"/>
                  </a:lnTo>
                  <a:lnTo>
                    <a:pt x="9370022" y="160959"/>
                  </a:lnTo>
                  <a:lnTo>
                    <a:pt x="9369082" y="159397"/>
                  </a:lnTo>
                  <a:lnTo>
                    <a:pt x="9360662" y="135966"/>
                  </a:lnTo>
                  <a:lnTo>
                    <a:pt x="9362529" y="135966"/>
                  </a:lnTo>
                  <a:lnTo>
                    <a:pt x="9367215" y="132067"/>
                  </a:lnTo>
                  <a:lnTo>
                    <a:pt x="9369082" y="128943"/>
                  </a:lnTo>
                  <a:lnTo>
                    <a:pt x="9370479" y="121881"/>
                  </a:lnTo>
                  <a:lnTo>
                    <a:pt x="9370022" y="117983"/>
                  </a:lnTo>
                  <a:lnTo>
                    <a:pt x="9367215" y="112522"/>
                  </a:lnTo>
                  <a:lnTo>
                    <a:pt x="9365805" y="111861"/>
                  </a:lnTo>
                  <a:lnTo>
                    <a:pt x="9365805" y="122682"/>
                  </a:lnTo>
                  <a:lnTo>
                    <a:pt x="9365805" y="126580"/>
                  </a:lnTo>
                  <a:lnTo>
                    <a:pt x="9362999" y="132067"/>
                  </a:lnTo>
                  <a:lnTo>
                    <a:pt x="9362529" y="132829"/>
                  </a:lnTo>
                  <a:lnTo>
                    <a:pt x="9356446" y="134404"/>
                  </a:lnTo>
                  <a:lnTo>
                    <a:pt x="9350832" y="134404"/>
                  </a:lnTo>
                  <a:lnTo>
                    <a:pt x="9350832" y="114096"/>
                  </a:lnTo>
                  <a:lnTo>
                    <a:pt x="9351302" y="111721"/>
                  </a:lnTo>
                  <a:lnTo>
                    <a:pt x="9358325" y="111721"/>
                  </a:lnTo>
                  <a:lnTo>
                    <a:pt x="9362999" y="114096"/>
                  </a:lnTo>
                  <a:lnTo>
                    <a:pt x="9363939" y="116420"/>
                  </a:lnTo>
                  <a:lnTo>
                    <a:pt x="9365805" y="122682"/>
                  </a:lnTo>
                  <a:lnTo>
                    <a:pt x="9365805" y="111861"/>
                  </a:lnTo>
                  <a:lnTo>
                    <a:pt x="9363939" y="110959"/>
                  </a:lnTo>
                  <a:lnTo>
                    <a:pt x="9357385" y="109397"/>
                  </a:lnTo>
                  <a:lnTo>
                    <a:pt x="9343352" y="109397"/>
                  </a:lnTo>
                  <a:lnTo>
                    <a:pt x="9343352" y="111721"/>
                  </a:lnTo>
                  <a:lnTo>
                    <a:pt x="9346628" y="111721"/>
                  </a:lnTo>
                  <a:lnTo>
                    <a:pt x="9346628" y="160959"/>
                  </a:lnTo>
                  <a:lnTo>
                    <a:pt x="9344762" y="161734"/>
                  </a:lnTo>
                  <a:lnTo>
                    <a:pt x="9343352" y="161734"/>
                  </a:lnTo>
                  <a:lnTo>
                    <a:pt x="9343352" y="164096"/>
                  </a:lnTo>
                  <a:lnTo>
                    <a:pt x="9355049" y="164096"/>
                  </a:lnTo>
                  <a:lnTo>
                    <a:pt x="9355049" y="161734"/>
                  </a:lnTo>
                  <a:lnTo>
                    <a:pt x="9353182" y="161734"/>
                  </a:lnTo>
                  <a:lnTo>
                    <a:pt x="9351302" y="160959"/>
                  </a:lnTo>
                  <a:lnTo>
                    <a:pt x="9350832" y="159397"/>
                  </a:lnTo>
                  <a:lnTo>
                    <a:pt x="9350832" y="136728"/>
                  </a:lnTo>
                  <a:lnTo>
                    <a:pt x="9356446" y="136728"/>
                  </a:lnTo>
                  <a:lnTo>
                    <a:pt x="9365805" y="164096"/>
                  </a:lnTo>
                  <a:lnTo>
                    <a:pt x="9373286" y="164096"/>
                  </a:lnTo>
                  <a:lnTo>
                    <a:pt x="9373286" y="161734"/>
                  </a:lnTo>
                  <a:close/>
                </a:path>
                <a:path w="9422765" h="259714">
                  <a:moveTo>
                    <a:pt x="9389669" y="39090"/>
                  </a:moveTo>
                  <a:lnTo>
                    <a:pt x="9389199" y="32067"/>
                  </a:lnTo>
                  <a:lnTo>
                    <a:pt x="9388259" y="25806"/>
                  </a:lnTo>
                  <a:lnTo>
                    <a:pt x="9385452" y="21107"/>
                  </a:lnTo>
                  <a:lnTo>
                    <a:pt x="9384982" y="19545"/>
                  </a:lnTo>
                  <a:lnTo>
                    <a:pt x="9384982" y="33591"/>
                  </a:lnTo>
                  <a:lnTo>
                    <a:pt x="9384982" y="48437"/>
                  </a:lnTo>
                  <a:lnTo>
                    <a:pt x="9384055" y="54698"/>
                  </a:lnTo>
                  <a:lnTo>
                    <a:pt x="9382176" y="60159"/>
                  </a:lnTo>
                  <a:lnTo>
                    <a:pt x="9379839" y="64858"/>
                  </a:lnTo>
                  <a:lnTo>
                    <a:pt x="9375635" y="66421"/>
                  </a:lnTo>
                  <a:lnTo>
                    <a:pt x="9373286" y="65659"/>
                  </a:lnTo>
                  <a:lnTo>
                    <a:pt x="9370022" y="60159"/>
                  </a:lnTo>
                  <a:lnTo>
                    <a:pt x="9368142" y="55499"/>
                  </a:lnTo>
                  <a:lnTo>
                    <a:pt x="9367215" y="49237"/>
                  </a:lnTo>
                  <a:lnTo>
                    <a:pt x="9367215" y="34391"/>
                  </a:lnTo>
                  <a:lnTo>
                    <a:pt x="9368142" y="28130"/>
                  </a:lnTo>
                  <a:lnTo>
                    <a:pt x="9370022" y="22682"/>
                  </a:lnTo>
                  <a:lnTo>
                    <a:pt x="9372359" y="18783"/>
                  </a:lnTo>
                  <a:lnTo>
                    <a:pt x="9375635" y="16421"/>
                  </a:lnTo>
                  <a:lnTo>
                    <a:pt x="9379839" y="17221"/>
                  </a:lnTo>
                  <a:lnTo>
                    <a:pt x="9384055" y="27368"/>
                  </a:lnTo>
                  <a:lnTo>
                    <a:pt x="9384982" y="33591"/>
                  </a:lnTo>
                  <a:lnTo>
                    <a:pt x="9384982" y="19545"/>
                  </a:lnTo>
                  <a:lnTo>
                    <a:pt x="9380779" y="14859"/>
                  </a:lnTo>
                  <a:lnTo>
                    <a:pt x="9375635" y="14084"/>
                  </a:lnTo>
                  <a:lnTo>
                    <a:pt x="9374226" y="14084"/>
                  </a:lnTo>
                  <a:lnTo>
                    <a:pt x="9370022" y="16421"/>
                  </a:lnTo>
                  <a:lnTo>
                    <a:pt x="9366275" y="21107"/>
                  </a:lnTo>
                  <a:lnTo>
                    <a:pt x="9363939" y="28130"/>
                  </a:lnTo>
                  <a:lnTo>
                    <a:pt x="9362529" y="34391"/>
                  </a:lnTo>
                  <a:lnTo>
                    <a:pt x="9362529" y="43776"/>
                  </a:lnTo>
                  <a:lnTo>
                    <a:pt x="9362999" y="50812"/>
                  </a:lnTo>
                  <a:lnTo>
                    <a:pt x="9363939" y="57061"/>
                  </a:lnTo>
                  <a:lnTo>
                    <a:pt x="9366275" y="61722"/>
                  </a:lnTo>
                  <a:lnTo>
                    <a:pt x="9367215" y="64084"/>
                  </a:lnTo>
                  <a:lnTo>
                    <a:pt x="9371419" y="67983"/>
                  </a:lnTo>
                  <a:lnTo>
                    <a:pt x="9375635" y="69545"/>
                  </a:lnTo>
                  <a:lnTo>
                    <a:pt x="9377502" y="68783"/>
                  </a:lnTo>
                  <a:lnTo>
                    <a:pt x="9389669" y="41414"/>
                  </a:lnTo>
                  <a:lnTo>
                    <a:pt x="9389669" y="39090"/>
                  </a:lnTo>
                  <a:close/>
                </a:path>
                <a:path w="9422765" h="259714">
                  <a:moveTo>
                    <a:pt x="9405099" y="240665"/>
                  </a:moveTo>
                  <a:lnTo>
                    <a:pt x="9404172" y="234403"/>
                  </a:lnTo>
                  <a:lnTo>
                    <a:pt x="9401365" y="228942"/>
                  </a:lnTo>
                  <a:lnTo>
                    <a:pt x="9399016" y="225818"/>
                  </a:lnTo>
                  <a:lnTo>
                    <a:pt x="9393403" y="224243"/>
                  </a:lnTo>
                  <a:lnTo>
                    <a:pt x="9388259" y="225018"/>
                  </a:lnTo>
                  <a:lnTo>
                    <a:pt x="9387319" y="225818"/>
                  </a:lnTo>
                  <a:lnTo>
                    <a:pt x="9383116" y="230505"/>
                  </a:lnTo>
                  <a:lnTo>
                    <a:pt x="9384055" y="209397"/>
                  </a:lnTo>
                  <a:lnTo>
                    <a:pt x="9403232" y="209397"/>
                  </a:lnTo>
                  <a:lnTo>
                    <a:pt x="9404172" y="204711"/>
                  </a:lnTo>
                  <a:lnTo>
                    <a:pt x="9382176" y="204711"/>
                  </a:lnTo>
                  <a:lnTo>
                    <a:pt x="9381706" y="233603"/>
                  </a:lnTo>
                  <a:lnTo>
                    <a:pt x="9383116" y="233603"/>
                  </a:lnTo>
                  <a:lnTo>
                    <a:pt x="9387319" y="228942"/>
                  </a:lnTo>
                  <a:lnTo>
                    <a:pt x="9392475" y="227380"/>
                  </a:lnTo>
                  <a:lnTo>
                    <a:pt x="9393872" y="227380"/>
                  </a:lnTo>
                  <a:lnTo>
                    <a:pt x="9398089" y="231267"/>
                  </a:lnTo>
                  <a:lnTo>
                    <a:pt x="9399016" y="234403"/>
                  </a:lnTo>
                  <a:lnTo>
                    <a:pt x="9399956" y="241427"/>
                  </a:lnTo>
                  <a:lnTo>
                    <a:pt x="9399956" y="248450"/>
                  </a:lnTo>
                  <a:lnTo>
                    <a:pt x="9398089" y="253936"/>
                  </a:lnTo>
                  <a:lnTo>
                    <a:pt x="9396679" y="255511"/>
                  </a:lnTo>
                  <a:lnTo>
                    <a:pt x="9391536" y="257835"/>
                  </a:lnTo>
                  <a:lnTo>
                    <a:pt x="9386392" y="256273"/>
                  </a:lnTo>
                  <a:lnTo>
                    <a:pt x="9383116" y="252374"/>
                  </a:lnTo>
                  <a:lnTo>
                    <a:pt x="9384055" y="250012"/>
                  </a:lnTo>
                  <a:lnTo>
                    <a:pt x="9384982" y="246888"/>
                  </a:lnTo>
                  <a:lnTo>
                    <a:pt x="9384982" y="244551"/>
                  </a:lnTo>
                  <a:lnTo>
                    <a:pt x="9382176" y="243789"/>
                  </a:lnTo>
                  <a:lnTo>
                    <a:pt x="9379839" y="244551"/>
                  </a:lnTo>
                  <a:lnTo>
                    <a:pt x="9378899" y="248450"/>
                  </a:lnTo>
                  <a:lnTo>
                    <a:pt x="9379839" y="250812"/>
                  </a:lnTo>
                  <a:lnTo>
                    <a:pt x="9383116" y="256273"/>
                  </a:lnTo>
                  <a:lnTo>
                    <a:pt x="9385452" y="258597"/>
                  </a:lnTo>
                  <a:lnTo>
                    <a:pt x="9391536" y="259397"/>
                  </a:lnTo>
                  <a:lnTo>
                    <a:pt x="9392475" y="259397"/>
                  </a:lnTo>
                  <a:lnTo>
                    <a:pt x="9397149" y="258597"/>
                  </a:lnTo>
                  <a:lnTo>
                    <a:pt x="9401365" y="254711"/>
                  </a:lnTo>
                  <a:lnTo>
                    <a:pt x="9402293" y="253936"/>
                  </a:lnTo>
                  <a:lnTo>
                    <a:pt x="9404172" y="247688"/>
                  </a:lnTo>
                  <a:lnTo>
                    <a:pt x="9405099" y="240665"/>
                  </a:lnTo>
                  <a:close/>
                </a:path>
                <a:path w="9422765" h="259714">
                  <a:moveTo>
                    <a:pt x="9422409" y="27368"/>
                  </a:moveTo>
                  <a:lnTo>
                    <a:pt x="9421470" y="22682"/>
                  </a:lnTo>
                  <a:lnTo>
                    <a:pt x="9419133" y="17221"/>
                  </a:lnTo>
                  <a:lnTo>
                    <a:pt x="9415856" y="14859"/>
                  </a:lnTo>
                  <a:lnTo>
                    <a:pt x="9409786" y="14084"/>
                  </a:lnTo>
                  <a:lnTo>
                    <a:pt x="9405569" y="14084"/>
                  </a:lnTo>
                  <a:lnTo>
                    <a:pt x="9401365" y="17221"/>
                  </a:lnTo>
                  <a:lnTo>
                    <a:pt x="9398089" y="21107"/>
                  </a:lnTo>
                  <a:lnTo>
                    <a:pt x="9397149" y="27368"/>
                  </a:lnTo>
                  <a:lnTo>
                    <a:pt x="9398089" y="30505"/>
                  </a:lnTo>
                  <a:lnTo>
                    <a:pt x="9400896" y="32067"/>
                  </a:lnTo>
                  <a:lnTo>
                    <a:pt x="9402293" y="31267"/>
                  </a:lnTo>
                  <a:lnTo>
                    <a:pt x="9403232" y="28930"/>
                  </a:lnTo>
                  <a:lnTo>
                    <a:pt x="9402293" y="26568"/>
                  </a:lnTo>
                  <a:lnTo>
                    <a:pt x="9401365" y="22682"/>
                  </a:lnTo>
                  <a:lnTo>
                    <a:pt x="9403232" y="17983"/>
                  </a:lnTo>
                  <a:lnTo>
                    <a:pt x="9408846" y="15646"/>
                  </a:lnTo>
                  <a:lnTo>
                    <a:pt x="9410713" y="15646"/>
                  </a:lnTo>
                  <a:lnTo>
                    <a:pt x="9414929" y="18783"/>
                  </a:lnTo>
                  <a:lnTo>
                    <a:pt x="9416326" y="21107"/>
                  </a:lnTo>
                  <a:lnTo>
                    <a:pt x="9417266" y="27368"/>
                  </a:lnTo>
                  <a:lnTo>
                    <a:pt x="9417266" y="30505"/>
                  </a:lnTo>
                  <a:lnTo>
                    <a:pt x="9414929" y="36728"/>
                  </a:lnTo>
                  <a:lnTo>
                    <a:pt x="9412592" y="41414"/>
                  </a:lnTo>
                  <a:lnTo>
                    <a:pt x="9408376" y="47675"/>
                  </a:lnTo>
                  <a:lnTo>
                    <a:pt x="9404172" y="52374"/>
                  </a:lnTo>
                  <a:lnTo>
                    <a:pt x="9400896" y="57061"/>
                  </a:lnTo>
                  <a:lnTo>
                    <a:pt x="9399016" y="59397"/>
                  </a:lnTo>
                  <a:lnTo>
                    <a:pt x="9396679" y="64858"/>
                  </a:lnTo>
                  <a:lnTo>
                    <a:pt x="9396679" y="68783"/>
                  </a:lnTo>
                  <a:lnTo>
                    <a:pt x="9420542" y="68783"/>
                  </a:lnTo>
                  <a:lnTo>
                    <a:pt x="9422409" y="54698"/>
                  </a:lnTo>
                  <a:lnTo>
                    <a:pt x="9420542" y="54698"/>
                  </a:lnTo>
                  <a:lnTo>
                    <a:pt x="9419133" y="61722"/>
                  </a:lnTo>
                  <a:lnTo>
                    <a:pt x="9414929" y="64084"/>
                  </a:lnTo>
                  <a:lnTo>
                    <a:pt x="9399016" y="64084"/>
                  </a:lnTo>
                  <a:lnTo>
                    <a:pt x="9399956" y="62522"/>
                  </a:lnTo>
                  <a:lnTo>
                    <a:pt x="9404172" y="56261"/>
                  </a:lnTo>
                  <a:lnTo>
                    <a:pt x="9405099" y="56261"/>
                  </a:lnTo>
                  <a:lnTo>
                    <a:pt x="9407436" y="52374"/>
                  </a:lnTo>
                  <a:lnTo>
                    <a:pt x="9411652" y="47675"/>
                  </a:lnTo>
                  <a:lnTo>
                    <a:pt x="9415856" y="42214"/>
                  </a:lnTo>
                  <a:lnTo>
                    <a:pt x="9420542" y="34391"/>
                  </a:lnTo>
                  <a:lnTo>
                    <a:pt x="9420542" y="33591"/>
                  </a:lnTo>
                  <a:lnTo>
                    <a:pt x="9422409" y="2736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5" name="object 18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2010972" y="3032651"/>
              <a:ext cx="97580" cy="219514"/>
            </a:xfrm>
            <a:prstGeom prst="rect">
              <a:avLst/>
            </a:prstGeom>
          </p:spPr>
        </p:pic>
        <p:pic>
          <p:nvPicPr>
            <p:cNvPr id="186" name="object 18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687215" y="3033417"/>
              <a:ext cx="99311" cy="218748"/>
            </a:xfrm>
            <a:prstGeom prst="rect">
              <a:avLst/>
            </a:prstGeom>
          </p:spPr>
        </p:pic>
        <p:pic>
          <p:nvPicPr>
            <p:cNvPr id="187" name="object 187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754325" y="2999827"/>
              <a:ext cx="177713" cy="69542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4791837" y="3119373"/>
              <a:ext cx="102870" cy="69850"/>
            </a:xfrm>
            <a:custGeom>
              <a:avLst/>
              <a:gdLst/>
              <a:ahLst/>
              <a:cxnLst/>
              <a:rect l="l" t="t" r="r" b="b"/>
              <a:pathLst>
                <a:path w="102870" h="69850">
                  <a:moveTo>
                    <a:pt x="30035" y="32791"/>
                  </a:moveTo>
                  <a:lnTo>
                    <a:pt x="29235" y="23444"/>
                  </a:lnTo>
                  <a:lnTo>
                    <a:pt x="25869" y="8597"/>
                  </a:lnTo>
                  <a:lnTo>
                    <a:pt x="25031" y="7023"/>
                  </a:lnTo>
                  <a:lnTo>
                    <a:pt x="24231" y="6159"/>
                  </a:lnTo>
                  <a:lnTo>
                    <a:pt x="24231" y="25006"/>
                  </a:lnTo>
                  <a:lnTo>
                    <a:pt x="24231" y="42951"/>
                  </a:lnTo>
                  <a:lnTo>
                    <a:pt x="23393" y="50774"/>
                  </a:lnTo>
                  <a:lnTo>
                    <a:pt x="21704" y="57797"/>
                  </a:lnTo>
                  <a:lnTo>
                    <a:pt x="19227" y="63284"/>
                  </a:lnTo>
                  <a:lnTo>
                    <a:pt x="15011" y="66382"/>
                  </a:lnTo>
                  <a:lnTo>
                    <a:pt x="11696" y="64858"/>
                  </a:lnTo>
                  <a:lnTo>
                    <a:pt x="8369" y="57797"/>
                  </a:lnTo>
                  <a:lnTo>
                    <a:pt x="6692" y="52336"/>
                  </a:lnTo>
                  <a:lnTo>
                    <a:pt x="5003" y="34366"/>
                  </a:lnTo>
                  <a:lnTo>
                    <a:pt x="6692" y="17945"/>
                  </a:lnTo>
                  <a:lnTo>
                    <a:pt x="8369" y="10922"/>
                  </a:lnTo>
                  <a:lnTo>
                    <a:pt x="10845" y="6235"/>
                  </a:lnTo>
                  <a:lnTo>
                    <a:pt x="15011" y="3098"/>
                  </a:lnTo>
                  <a:lnTo>
                    <a:pt x="18376" y="4660"/>
                  </a:lnTo>
                  <a:lnTo>
                    <a:pt x="22542" y="10922"/>
                  </a:lnTo>
                  <a:lnTo>
                    <a:pt x="23393" y="16383"/>
                  </a:lnTo>
                  <a:lnTo>
                    <a:pt x="24231" y="25006"/>
                  </a:lnTo>
                  <a:lnTo>
                    <a:pt x="24231" y="6159"/>
                  </a:lnTo>
                  <a:lnTo>
                    <a:pt x="20015" y="1574"/>
                  </a:lnTo>
                  <a:lnTo>
                    <a:pt x="15011" y="0"/>
                  </a:lnTo>
                  <a:lnTo>
                    <a:pt x="13373" y="0"/>
                  </a:lnTo>
                  <a:lnTo>
                    <a:pt x="8369" y="3098"/>
                  </a:lnTo>
                  <a:lnTo>
                    <a:pt x="4203" y="9359"/>
                  </a:lnTo>
                  <a:lnTo>
                    <a:pt x="4203" y="10160"/>
                  </a:lnTo>
                  <a:lnTo>
                    <a:pt x="1676" y="17183"/>
                  </a:lnTo>
                  <a:lnTo>
                    <a:pt x="0" y="34366"/>
                  </a:lnTo>
                  <a:lnTo>
                    <a:pt x="0" y="36728"/>
                  </a:lnTo>
                  <a:lnTo>
                    <a:pt x="15011" y="69519"/>
                  </a:lnTo>
                  <a:lnTo>
                    <a:pt x="21704" y="66382"/>
                  </a:lnTo>
                  <a:lnTo>
                    <a:pt x="25869" y="59359"/>
                  </a:lnTo>
                  <a:lnTo>
                    <a:pt x="25869" y="58597"/>
                  </a:lnTo>
                  <a:lnTo>
                    <a:pt x="28397" y="51574"/>
                  </a:lnTo>
                  <a:lnTo>
                    <a:pt x="29235" y="43751"/>
                  </a:lnTo>
                  <a:lnTo>
                    <a:pt x="30035" y="34366"/>
                  </a:lnTo>
                  <a:lnTo>
                    <a:pt x="30035" y="32791"/>
                  </a:lnTo>
                  <a:close/>
                </a:path>
                <a:path w="102870" h="69850">
                  <a:moveTo>
                    <a:pt x="46736" y="63284"/>
                  </a:moveTo>
                  <a:lnTo>
                    <a:pt x="45885" y="58597"/>
                  </a:lnTo>
                  <a:lnTo>
                    <a:pt x="42570" y="57035"/>
                  </a:lnTo>
                  <a:lnTo>
                    <a:pt x="40043" y="58597"/>
                  </a:lnTo>
                  <a:lnTo>
                    <a:pt x="38404" y="63284"/>
                  </a:lnTo>
                  <a:lnTo>
                    <a:pt x="40043" y="67945"/>
                  </a:lnTo>
                  <a:lnTo>
                    <a:pt x="42570" y="69519"/>
                  </a:lnTo>
                  <a:lnTo>
                    <a:pt x="45885" y="67945"/>
                  </a:lnTo>
                  <a:lnTo>
                    <a:pt x="46736" y="63284"/>
                  </a:lnTo>
                  <a:close/>
                </a:path>
                <a:path w="102870" h="69850">
                  <a:moveTo>
                    <a:pt x="102628" y="46075"/>
                  </a:moveTo>
                  <a:lnTo>
                    <a:pt x="101790" y="37490"/>
                  </a:lnTo>
                  <a:lnTo>
                    <a:pt x="99314" y="30467"/>
                  </a:lnTo>
                  <a:lnTo>
                    <a:pt x="95948" y="26568"/>
                  </a:lnTo>
                  <a:lnTo>
                    <a:pt x="90144" y="25006"/>
                  </a:lnTo>
                  <a:lnTo>
                    <a:pt x="84289" y="25768"/>
                  </a:lnTo>
                  <a:lnTo>
                    <a:pt x="83451" y="26568"/>
                  </a:lnTo>
                  <a:lnTo>
                    <a:pt x="79286" y="32791"/>
                  </a:lnTo>
                  <a:lnTo>
                    <a:pt x="80137" y="6235"/>
                  </a:lnTo>
                  <a:lnTo>
                    <a:pt x="100952" y="6235"/>
                  </a:lnTo>
                  <a:lnTo>
                    <a:pt x="101790" y="774"/>
                  </a:lnTo>
                  <a:lnTo>
                    <a:pt x="78447" y="774"/>
                  </a:lnTo>
                  <a:lnTo>
                    <a:pt x="76758" y="36728"/>
                  </a:lnTo>
                  <a:lnTo>
                    <a:pt x="79286" y="36728"/>
                  </a:lnTo>
                  <a:lnTo>
                    <a:pt x="83451" y="30467"/>
                  </a:lnTo>
                  <a:lnTo>
                    <a:pt x="88455" y="28905"/>
                  </a:lnTo>
                  <a:lnTo>
                    <a:pt x="90932" y="28905"/>
                  </a:lnTo>
                  <a:lnTo>
                    <a:pt x="95148" y="33591"/>
                  </a:lnTo>
                  <a:lnTo>
                    <a:pt x="96786" y="37490"/>
                  </a:lnTo>
                  <a:lnTo>
                    <a:pt x="97624" y="46875"/>
                  </a:lnTo>
                  <a:lnTo>
                    <a:pt x="96786" y="54660"/>
                  </a:lnTo>
                  <a:lnTo>
                    <a:pt x="95148" y="61722"/>
                  </a:lnTo>
                  <a:lnTo>
                    <a:pt x="93459" y="64058"/>
                  </a:lnTo>
                  <a:lnTo>
                    <a:pt x="87617" y="67183"/>
                  </a:lnTo>
                  <a:lnTo>
                    <a:pt x="81762" y="65620"/>
                  </a:lnTo>
                  <a:lnTo>
                    <a:pt x="79286" y="60159"/>
                  </a:lnTo>
                  <a:lnTo>
                    <a:pt x="80137" y="57035"/>
                  </a:lnTo>
                  <a:lnTo>
                    <a:pt x="80924" y="53098"/>
                  </a:lnTo>
                  <a:lnTo>
                    <a:pt x="80137" y="50774"/>
                  </a:lnTo>
                  <a:lnTo>
                    <a:pt x="78447" y="49212"/>
                  </a:lnTo>
                  <a:lnTo>
                    <a:pt x="75120" y="50774"/>
                  </a:lnTo>
                  <a:lnTo>
                    <a:pt x="74282" y="54660"/>
                  </a:lnTo>
                  <a:lnTo>
                    <a:pt x="75120" y="58597"/>
                  </a:lnTo>
                  <a:lnTo>
                    <a:pt x="78447" y="64858"/>
                  </a:lnTo>
                  <a:lnTo>
                    <a:pt x="81762" y="67945"/>
                  </a:lnTo>
                  <a:lnTo>
                    <a:pt x="87617" y="69519"/>
                  </a:lnTo>
                  <a:lnTo>
                    <a:pt x="88455" y="69519"/>
                  </a:lnTo>
                  <a:lnTo>
                    <a:pt x="95148" y="67183"/>
                  </a:lnTo>
                  <a:lnTo>
                    <a:pt x="99314" y="62484"/>
                  </a:lnTo>
                  <a:lnTo>
                    <a:pt x="99314" y="61722"/>
                  </a:lnTo>
                  <a:lnTo>
                    <a:pt x="101790" y="54660"/>
                  </a:lnTo>
                  <a:lnTo>
                    <a:pt x="102628" y="4607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9" name="object 189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808542" y="3238883"/>
              <a:ext cx="69232" cy="67978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7868018" y="3061550"/>
              <a:ext cx="511175" cy="249554"/>
            </a:xfrm>
            <a:custGeom>
              <a:avLst/>
              <a:gdLst/>
              <a:ahLst/>
              <a:cxnLst/>
              <a:rect l="l" t="t" r="r" b="b"/>
              <a:pathLst>
                <a:path w="511175" h="249554">
                  <a:moveTo>
                    <a:pt x="25260" y="214858"/>
                  </a:moveTo>
                  <a:lnTo>
                    <a:pt x="23393" y="203136"/>
                  </a:lnTo>
                  <a:lnTo>
                    <a:pt x="21983" y="198450"/>
                  </a:lnTo>
                  <a:lnTo>
                    <a:pt x="20116" y="195313"/>
                  </a:lnTo>
                  <a:lnTo>
                    <a:pt x="20116" y="207035"/>
                  </a:lnTo>
                  <a:lnTo>
                    <a:pt x="20116" y="228142"/>
                  </a:lnTo>
                  <a:lnTo>
                    <a:pt x="19177" y="234403"/>
                  </a:lnTo>
                  <a:lnTo>
                    <a:pt x="18249" y="239064"/>
                  </a:lnTo>
                  <a:lnTo>
                    <a:pt x="15913" y="243751"/>
                  </a:lnTo>
                  <a:lnTo>
                    <a:pt x="12636" y="245313"/>
                  </a:lnTo>
                  <a:lnTo>
                    <a:pt x="9359" y="243751"/>
                  </a:lnTo>
                  <a:lnTo>
                    <a:pt x="6553" y="239064"/>
                  </a:lnTo>
                  <a:lnTo>
                    <a:pt x="6553" y="237490"/>
                  </a:lnTo>
                  <a:lnTo>
                    <a:pt x="5143" y="232829"/>
                  </a:lnTo>
                  <a:lnTo>
                    <a:pt x="5143" y="226580"/>
                  </a:lnTo>
                  <a:lnTo>
                    <a:pt x="4216" y="219544"/>
                  </a:lnTo>
                  <a:lnTo>
                    <a:pt x="4216" y="217982"/>
                  </a:lnTo>
                  <a:lnTo>
                    <a:pt x="5143" y="210934"/>
                  </a:lnTo>
                  <a:lnTo>
                    <a:pt x="6083" y="205473"/>
                  </a:lnTo>
                  <a:lnTo>
                    <a:pt x="6553" y="200774"/>
                  </a:lnTo>
                  <a:lnTo>
                    <a:pt x="9359" y="195313"/>
                  </a:lnTo>
                  <a:lnTo>
                    <a:pt x="12636" y="193751"/>
                  </a:lnTo>
                  <a:lnTo>
                    <a:pt x="15913" y="195313"/>
                  </a:lnTo>
                  <a:lnTo>
                    <a:pt x="18249" y="200774"/>
                  </a:lnTo>
                  <a:lnTo>
                    <a:pt x="18249" y="201574"/>
                  </a:lnTo>
                  <a:lnTo>
                    <a:pt x="20116" y="207035"/>
                  </a:lnTo>
                  <a:lnTo>
                    <a:pt x="20116" y="195313"/>
                  </a:lnTo>
                  <a:lnTo>
                    <a:pt x="16840" y="192189"/>
                  </a:lnTo>
                  <a:lnTo>
                    <a:pt x="12636" y="191427"/>
                  </a:lnTo>
                  <a:lnTo>
                    <a:pt x="10299" y="191427"/>
                  </a:lnTo>
                  <a:lnTo>
                    <a:pt x="6553" y="193751"/>
                  </a:lnTo>
                  <a:lnTo>
                    <a:pt x="3276" y="199212"/>
                  </a:lnTo>
                  <a:lnTo>
                    <a:pt x="2806" y="201574"/>
                  </a:lnTo>
                  <a:lnTo>
                    <a:pt x="939" y="207035"/>
                  </a:lnTo>
                  <a:lnTo>
                    <a:pt x="0" y="212496"/>
                  </a:lnTo>
                  <a:lnTo>
                    <a:pt x="0" y="225005"/>
                  </a:lnTo>
                  <a:lnTo>
                    <a:pt x="12636" y="248450"/>
                  </a:lnTo>
                  <a:lnTo>
                    <a:pt x="14973" y="247650"/>
                  </a:lnTo>
                  <a:lnTo>
                    <a:pt x="18249" y="245313"/>
                  </a:lnTo>
                  <a:lnTo>
                    <a:pt x="21983" y="240626"/>
                  </a:lnTo>
                  <a:lnTo>
                    <a:pt x="22453" y="237490"/>
                  </a:lnTo>
                  <a:lnTo>
                    <a:pt x="24333" y="232029"/>
                  </a:lnTo>
                  <a:lnTo>
                    <a:pt x="25260" y="226580"/>
                  </a:lnTo>
                  <a:lnTo>
                    <a:pt x="25260" y="214858"/>
                  </a:lnTo>
                  <a:close/>
                </a:path>
                <a:path w="511175" h="249554">
                  <a:moveTo>
                    <a:pt x="29476" y="55460"/>
                  </a:moveTo>
                  <a:lnTo>
                    <a:pt x="27597" y="55460"/>
                  </a:lnTo>
                  <a:lnTo>
                    <a:pt x="26670" y="54698"/>
                  </a:lnTo>
                  <a:lnTo>
                    <a:pt x="26200" y="52336"/>
                  </a:lnTo>
                  <a:lnTo>
                    <a:pt x="26200" y="6261"/>
                  </a:lnTo>
                  <a:lnTo>
                    <a:pt x="26670" y="3898"/>
                  </a:lnTo>
                  <a:lnTo>
                    <a:pt x="27597" y="3136"/>
                  </a:lnTo>
                  <a:lnTo>
                    <a:pt x="28536" y="3136"/>
                  </a:lnTo>
                  <a:lnTo>
                    <a:pt x="28536" y="1562"/>
                  </a:lnTo>
                  <a:lnTo>
                    <a:pt x="18249" y="1562"/>
                  </a:lnTo>
                  <a:lnTo>
                    <a:pt x="18249" y="3136"/>
                  </a:lnTo>
                  <a:lnTo>
                    <a:pt x="19177" y="3136"/>
                  </a:lnTo>
                  <a:lnTo>
                    <a:pt x="21056" y="3898"/>
                  </a:lnTo>
                  <a:lnTo>
                    <a:pt x="21983" y="6261"/>
                  </a:lnTo>
                  <a:lnTo>
                    <a:pt x="21983" y="26568"/>
                  </a:lnTo>
                  <a:lnTo>
                    <a:pt x="7493" y="26568"/>
                  </a:lnTo>
                  <a:lnTo>
                    <a:pt x="7493" y="3898"/>
                  </a:lnTo>
                  <a:lnTo>
                    <a:pt x="9359" y="3136"/>
                  </a:lnTo>
                  <a:lnTo>
                    <a:pt x="10299" y="3136"/>
                  </a:lnTo>
                  <a:lnTo>
                    <a:pt x="10299" y="1562"/>
                  </a:lnTo>
                  <a:lnTo>
                    <a:pt x="0" y="1562"/>
                  </a:lnTo>
                  <a:lnTo>
                    <a:pt x="0" y="3136"/>
                  </a:lnTo>
                  <a:lnTo>
                    <a:pt x="939" y="3136"/>
                  </a:lnTo>
                  <a:lnTo>
                    <a:pt x="2806" y="3898"/>
                  </a:lnTo>
                  <a:lnTo>
                    <a:pt x="3276" y="6261"/>
                  </a:lnTo>
                  <a:lnTo>
                    <a:pt x="3276" y="52336"/>
                  </a:lnTo>
                  <a:lnTo>
                    <a:pt x="2806" y="54698"/>
                  </a:lnTo>
                  <a:lnTo>
                    <a:pt x="939" y="55460"/>
                  </a:lnTo>
                  <a:lnTo>
                    <a:pt x="0" y="55460"/>
                  </a:lnTo>
                  <a:lnTo>
                    <a:pt x="0" y="57023"/>
                  </a:lnTo>
                  <a:lnTo>
                    <a:pt x="10756" y="57023"/>
                  </a:lnTo>
                  <a:lnTo>
                    <a:pt x="10756" y="55460"/>
                  </a:lnTo>
                  <a:lnTo>
                    <a:pt x="9359" y="55460"/>
                  </a:lnTo>
                  <a:lnTo>
                    <a:pt x="7493" y="54698"/>
                  </a:lnTo>
                  <a:lnTo>
                    <a:pt x="7493" y="28905"/>
                  </a:lnTo>
                  <a:lnTo>
                    <a:pt x="21983" y="28905"/>
                  </a:lnTo>
                  <a:lnTo>
                    <a:pt x="21983" y="52336"/>
                  </a:lnTo>
                  <a:lnTo>
                    <a:pt x="21056" y="54698"/>
                  </a:lnTo>
                  <a:lnTo>
                    <a:pt x="19177" y="55460"/>
                  </a:lnTo>
                  <a:lnTo>
                    <a:pt x="18249" y="55460"/>
                  </a:lnTo>
                  <a:lnTo>
                    <a:pt x="18249" y="57023"/>
                  </a:lnTo>
                  <a:lnTo>
                    <a:pt x="29476" y="57023"/>
                  </a:lnTo>
                  <a:lnTo>
                    <a:pt x="29476" y="55460"/>
                  </a:lnTo>
                  <a:close/>
                </a:path>
                <a:path w="511175" h="249554">
                  <a:moveTo>
                    <a:pt x="29946" y="96875"/>
                  </a:moveTo>
                  <a:lnTo>
                    <a:pt x="22453" y="96875"/>
                  </a:lnTo>
                  <a:lnTo>
                    <a:pt x="22453" y="98437"/>
                  </a:lnTo>
                  <a:lnTo>
                    <a:pt x="23393" y="98437"/>
                  </a:lnTo>
                  <a:lnTo>
                    <a:pt x="25260" y="99212"/>
                  </a:lnTo>
                  <a:lnTo>
                    <a:pt x="26200" y="101574"/>
                  </a:lnTo>
                  <a:lnTo>
                    <a:pt x="21056" y="135928"/>
                  </a:lnTo>
                  <a:lnTo>
                    <a:pt x="16840" y="100774"/>
                  </a:lnTo>
                  <a:lnTo>
                    <a:pt x="18249" y="98437"/>
                  </a:lnTo>
                  <a:lnTo>
                    <a:pt x="19177" y="98437"/>
                  </a:lnTo>
                  <a:lnTo>
                    <a:pt x="19177" y="96875"/>
                  </a:lnTo>
                  <a:lnTo>
                    <a:pt x="10756" y="96875"/>
                  </a:lnTo>
                  <a:lnTo>
                    <a:pt x="10756" y="98437"/>
                  </a:lnTo>
                  <a:lnTo>
                    <a:pt x="11696" y="98437"/>
                  </a:lnTo>
                  <a:lnTo>
                    <a:pt x="13563" y="99212"/>
                  </a:lnTo>
                  <a:lnTo>
                    <a:pt x="13563" y="100774"/>
                  </a:lnTo>
                  <a:lnTo>
                    <a:pt x="14503" y="110159"/>
                  </a:lnTo>
                  <a:lnTo>
                    <a:pt x="10299" y="136728"/>
                  </a:lnTo>
                  <a:lnTo>
                    <a:pt x="9359" y="136728"/>
                  </a:lnTo>
                  <a:lnTo>
                    <a:pt x="6083" y="100774"/>
                  </a:lnTo>
                  <a:lnTo>
                    <a:pt x="6083" y="99212"/>
                  </a:lnTo>
                  <a:lnTo>
                    <a:pt x="7493" y="98437"/>
                  </a:lnTo>
                  <a:lnTo>
                    <a:pt x="8420" y="98437"/>
                  </a:lnTo>
                  <a:lnTo>
                    <a:pt x="8420" y="96875"/>
                  </a:lnTo>
                  <a:lnTo>
                    <a:pt x="0" y="96875"/>
                  </a:lnTo>
                  <a:lnTo>
                    <a:pt x="0" y="98437"/>
                  </a:lnTo>
                  <a:lnTo>
                    <a:pt x="939" y="98437"/>
                  </a:lnTo>
                  <a:lnTo>
                    <a:pt x="1879" y="99212"/>
                  </a:lnTo>
                  <a:lnTo>
                    <a:pt x="2806" y="100774"/>
                  </a:lnTo>
                  <a:lnTo>
                    <a:pt x="8420" y="152336"/>
                  </a:lnTo>
                  <a:lnTo>
                    <a:pt x="9359" y="152336"/>
                  </a:lnTo>
                  <a:lnTo>
                    <a:pt x="14973" y="117983"/>
                  </a:lnTo>
                  <a:lnTo>
                    <a:pt x="19177" y="152336"/>
                  </a:lnTo>
                  <a:lnTo>
                    <a:pt x="21056" y="152336"/>
                  </a:lnTo>
                  <a:lnTo>
                    <a:pt x="27597" y="101574"/>
                  </a:lnTo>
                  <a:lnTo>
                    <a:pt x="28536" y="99212"/>
                  </a:lnTo>
                  <a:lnTo>
                    <a:pt x="29476" y="98437"/>
                  </a:lnTo>
                  <a:lnTo>
                    <a:pt x="29946" y="98437"/>
                  </a:lnTo>
                  <a:lnTo>
                    <a:pt x="29946" y="96875"/>
                  </a:lnTo>
                  <a:close/>
                </a:path>
                <a:path w="511175" h="249554">
                  <a:moveTo>
                    <a:pt x="39293" y="243751"/>
                  </a:moveTo>
                  <a:lnTo>
                    <a:pt x="38366" y="240626"/>
                  </a:lnTo>
                  <a:lnTo>
                    <a:pt x="36017" y="239064"/>
                  </a:lnTo>
                  <a:lnTo>
                    <a:pt x="33680" y="240626"/>
                  </a:lnTo>
                  <a:lnTo>
                    <a:pt x="32753" y="243751"/>
                  </a:lnTo>
                  <a:lnTo>
                    <a:pt x="33680" y="246888"/>
                  </a:lnTo>
                  <a:lnTo>
                    <a:pt x="36017" y="248450"/>
                  </a:lnTo>
                  <a:lnTo>
                    <a:pt x="38366" y="246888"/>
                  </a:lnTo>
                  <a:lnTo>
                    <a:pt x="39293" y="243751"/>
                  </a:lnTo>
                  <a:close/>
                </a:path>
                <a:path w="511175" h="249554">
                  <a:moveTo>
                    <a:pt x="60820" y="96875"/>
                  </a:moveTo>
                  <a:lnTo>
                    <a:pt x="50990" y="96875"/>
                  </a:lnTo>
                  <a:lnTo>
                    <a:pt x="50990" y="98437"/>
                  </a:lnTo>
                  <a:lnTo>
                    <a:pt x="51930" y="98437"/>
                  </a:lnTo>
                  <a:lnTo>
                    <a:pt x="54267" y="99212"/>
                  </a:lnTo>
                  <a:lnTo>
                    <a:pt x="54267" y="102336"/>
                  </a:lnTo>
                  <a:lnTo>
                    <a:pt x="47713" y="126568"/>
                  </a:lnTo>
                  <a:lnTo>
                    <a:pt x="46786" y="126568"/>
                  </a:lnTo>
                  <a:lnTo>
                    <a:pt x="40233" y="102336"/>
                  </a:lnTo>
                  <a:lnTo>
                    <a:pt x="40233" y="99212"/>
                  </a:lnTo>
                  <a:lnTo>
                    <a:pt x="41630" y="98437"/>
                  </a:lnTo>
                  <a:lnTo>
                    <a:pt x="43510" y="98437"/>
                  </a:lnTo>
                  <a:lnTo>
                    <a:pt x="43510" y="96875"/>
                  </a:lnTo>
                  <a:lnTo>
                    <a:pt x="32753" y="96875"/>
                  </a:lnTo>
                  <a:lnTo>
                    <a:pt x="32753" y="98437"/>
                  </a:lnTo>
                  <a:lnTo>
                    <a:pt x="35090" y="99212"/>
                  </a:lnTo>
                  <a:lnTo>
                    <a:pt x="44437" y="130467"/>
                  </a:lnTo>
                  <a:lnTo>
                    <a:pt x="44437" y="147675"/>
                  </a:lnTo>
                  <a:lnTo>
                    <a:pt x="43510" y="150012"/>
                  </a:lnTo>
                  <a:lnTo>
                    <a:pt x="41630" y="150774"/>
                  </a:lnTo>
                  <a:lnTo>
                    <a:pt x="40233" y="150774"/>
                  </a:lnTo>
                  <a:lnTo>
                    <a:pt x="40233" y="152336"/>
                  </a:lnTo>
                  <a:lnTo>
                    <a:pt x="52857" y="152336"/>
                  </a:lnTo>
                  <a:lnTo>
                    <a:pt x="52857" y="150774"/>
                  </a:lnTo>
                  <a:lnTo>
                    <a:pt x="50050" y="150774"/>
                  </a:lnTo>
                  <a:lnTo>
                    <a:pt x="49123" y="150012"/>
                  </a:lnTo>
                  <a:lnTo>
                    <a:pt x="48653" y="147675"/>
                  </a:lnTo>
                  <a:lnTo>
                    <a:pt x="48653" y="128905"/>
                  </a:lnTo>
                  <a:lnTo>
                    <a:pt x="56134" y="103136"/>
                  </a:lnTo>
                  <a:lnTo>
                    <a:pt x="57543" y="99212"/>
                  </a:lnTo>
                  <a:lnTo>
                    <a:pt x="60350" y="98437"/>
                  </a:lnTo>
                  <a:lnTo>
                    <a:pt x="60820" y="98437"/>
                  </a:lnTo>
                  <a:lnTo>
                    <a:pt x="60820" y="96875"/>
                  </a:lnTo>
                  <a:close/>
                </a:path>
                <a:path w="511175" h="249554">
                  <a:moveTo>
                    <a:pt x="60820" y="1562"/>
                  </a:moveTo>
                  <a:lnTo>
                    <a:pt x="53327" y="1562"/>
                  </a:lnTo>
                  <a:lnTo>
                    <a:pt x="45847" y="45313"/>
                  </a:lnTo>
                  <a:lnTo>
                    <a:pt x="45377" y="45313"/>
                  </a:lnTo>
                  <a:lnTo>
                    <a:pt x="37426" y="1562"/>
                  </a:lnTo>
                  <a:lnTo>
                    <a:pt x="30873" y="1562"/>
                  </a:lnTo>
                  <a:lnTo>
                    <a:pt x="30873" y="3136"/>
                  </a:lnTo>
                  <a:lnTo>
                    <a:pt x="31813" y="3136"/>
                  </a:lnTo>
                  <a:lnTo>
                    <a:pt x="33680" y="3898"/>
                  </a:lnTo>
                  <a:lnTo>
                    <a:pt x="34150" y="6261"/>
                  </a:lnTo>
                  <a:lnTo>
                    <a:pt x="34150" y="52336"/>
                  </a:lnTo>
                  <a:lnTo>
                    <a:pt x="33680" y="54698"/>
                  </a:lnTo>
                  <a:lnTo>
                    <a:pt x="31813" y="55460"/>
                  </a:lnTo>
                  <a:lnTo>
                    <a:pt x="30873" y="55460"/>
                  </a:lnTo>
                  <a:lnTo>
                    <a:pt x="30873" y="57023"/>
                  </a:lnTo>
                  <a:lnTo>
                    <a:pt x="38366" y="57023"/>
                  </a:lnTo>
                  <a:lnTo>
                    <a:pt x="38366" y="55460"/>
                  </a:lnTo>
                  <a:lnTo>
                    <a:pt x="37426" y="55460"/>
                  </a:lnTo>
                  <a:lnTo>
                    <a:pt x="36017" y="54698"/>
                  </a:lnTo>
                  <a:lnTo>
                    <a:pt x="35090" y="52336"/>
                  </a:lnTo>
                  <a:lnTo>
                    <a:pt x="35090" y="10922"/>
                  </a:lnTo>
                  <a:lnTo>
                    <a:pt x="36017" y="10922"/>
                  </a:lnTo>
                  <a:lnTo>
                    <a:pt x="43510" y="57023"/>
                  </a:lnTo>
                  <a:lnTo>
                    <a:pt x="45377" y="57023"/>
                  </a:lnTo>
                  <a:lnTo>
                    <a:pt x="53327" y="10160"/>
                  </a:lnTo>
                  <a:lnTo>
                    <a:pt x="54267" y="10160"/>
                  </a:lnTo>
                  <a:lnTo>
                    <a:pt x="54267" y="52336"/>
                  </a:lnTo>
                  <a:lnTo>
                    <a:pt x="53327" y="54698"/>
                  </a:lnTo>
                  <a:lnTo>
                    <a:pt x="51930" y="55460"/>
                  </a:lnTo>
                  <a:lnTo>
                    <a:pt x="50050" y="55460"/>
                  </a:lnTo>
                  <a:lnTo>
                    <a:pt x="50050" y="57023"/>
                  </a:lnTo>
                  <a:lnTo>
                    <a:pt x="60820" y="57023"/>
                  </a:lnTo>
                  <a:lnTo>
                    <a:pt x="60820" y="55460"/>
                  </a:lnTo>
                  <a:lnTo>
                    <a:pt x="60350" y="55460"/>
                  </a:lnTo>
                  <a:lnTo>
                    <a:pt x="58470" y="54698"/>
                  </a:lnTo>
                  <a:lnTo>
                    <a:pt x="57543" y="52336"/>
                  </a:lnTo>
                  <a:lnTo>
                    <a:pt x="57543" y="6261"/>
                  </a:lnTo>
                  <a:lnTo>
                    <a:pt x="58470" y="3898"/>
                  </a:lnTo>
                  <a:lnTo>
                    <a:pt x="60350" y="3136"/>
                  </a:lnTo>
                  <a:lnTo>
                    <a:pt x="60820" y="3136"/>
                  </a:lnTo>
                  <a:lnTo>
                    <a:pt x="60820" y="1562"/>
                  </a:lnTo>
                  <a:close/>
                </a:path>
                <a:path w="511175" h="249554">
                  <a:moveTo>
                    <a:pt x="87007" y="55460"/>
                  </a:moveTo>
                  <a:lnTo>
                    <a:pt x="84201" y="55460"/>
                  </a:lnTo>
                  <a:lnTo>
                    <a:pt x="80924" y="53898"/>
                  </a:lnTo>
                  <a:lnTo>
                    <a:pt x="79997" y="49999"/>
                  </a:lnTo>
                  <a:lnTo>
                    <a:pt x="79997" y="0"/>
                  </a:lnTo>
                  <a:lnTo>
                    <a:pt x="78587" y="0"/>
                  </a:lnTo>
                  <a:lnTo>
                    <a:pt x="76250" y="3898"/>
                  </a:lnTo>
                  <a:lnTo>
                    <a:pt x="71107" y="5461"/>
                  </a:lnTo>
                  <a:lnTo>
                    <a:pt x="69240" y="5461"/>
                  </a:lnTo>
                  <a:lnTo>
                    <a:pt x="69240" y="7823"/>
                  </a:lnTo>
                  <a:lnTo>
                    <a:pt x="75311" y="7823"/>
                  </a:lnTo>
                  <a:lnTo>
                    <a:pt x="76250" y="10160"/>
                  </a:lnTo>
                  <a:lnTo>
                    <a:pt x="76250" y="49999"/>
                  </a:lnTo>
                  <a:lnTo>
                    <a:pt x="75311" y="53898"/>
                  </a:lnTo>
                  <a:lnTo>
                    <a:pt x="71107" y="55460"/>
                  </a:lnTo>
                  <a:lnTo>
                    <a:pt x="69240" y="55460"/>
                  </a:lnTo>
                  <a:lnTo>
                    <a:pt x="69240" y="57023"/>
                  </a:lnTo>
                  <a:lnTo>
                    <a:pt x="87007" y="57023"/>
                  </a:lnTo>
                  <a:lnTo>
                    <a:pt x="87007" y="55460"/>
                  </a:lnTo>
                  <a:close/>
                </a:path>
                <a:path w="511175" h="249554">
                  <a:moveTo>
                    <a:pt x="87477" y="228904"/>
                  </a:moveTo>
                  <a:lnTo>
                    <a:pt x="87007" y="221881"/>
                  </a:lnTo>
                  <a:lnTo>
                    <a:pt x="84201" y="216420"/>
                  </a:lnTo>
                  <a:lnTo>
                    <a:pt x="81864" y="213296"/>
                  </a:lnTo>
                  <a:lnTo>
                    <a:pt x="76720" y="211721"/>
                  </a:lnTo>
                  <a:lnTo>
                    <a:pt x="72047" y="212496"/>
                  </a:lnTo>
                  <a:lnTo>
                    <a:pt x="71107" y="213296"/>
                  </a:lnTo>
                  <a:lnTo>
                    <a:pt x="67830" y="217982"/>
                  </a:lnTo>
                  <a:lnTo>
                    <a:pt x="68300" y="196875"/>
                  </a:lnTo>
                  <a:lnTo>
                    <a:pt x="86080" y="196875"/>
                  </a:lnTo>
                  <a:lnTo>
                    <a:pt x="87007" y="191427"/>
                  </a:lnTo>
                  <a:lnTo>
                    <a:pt x="66890" y="191427"/>
                  </a:lnTo>
                  <a:lnTo>
                    <a:pt x="65024" y="221119"/>
                  </a:lnTo>
                  <a:lnTo>
                    <a:pt x="67830" y="221881"/>
                  </a:lnTo>
                  <a:lnTo>
                    <a:pt x="71107" y="216420"/>
                  </a:lnTo>
                  <a:lnTo>
                    <a:pt x="76250" y="214858"/>
                  </a:lnTo>
                  <a:lnTo>
                    <a:pt x="77660" y="214858"/>
                  </a:lnTo>
                  <a:lnTo>
                    <a:pt x="81864" y="218757"/>
                  </a:lnTo>
                  <a:lnTo>
                    <a:pt x="82804" y="222643"/>
                  </a:lnTo>
                  <a:lnTo>
                    <a:pt x="83731" y="229704"/>
                  </a:lnTo>
                  <a:lnTo>
                    <a:pt x="82804" y="235927"/>
                  </a:lnTo>
                  <a:lnTo>
                    <a:pt x="80924" y="241427"/>
                  </a:lnTo>
                  <a:lnTo>
                    <a:pt x="79997" y="243751"/>
                  </a:lnTo>
                  <a:lnTo>
                    <a:pt x="75311" y="246113"/>
                  </a:lnTo>
                  <a:lnTo>
                    <a:pt x="70167" y="244551"/>
                  </a:lnTo>
                  <a:lnTo>
                    <a:pt x="67830" y="240626"/>
                  </a:lnTo>
                  <a:lnTo>
                    <a:pt x="68300" y="238290"/>
                  </a:lnTo>
                  <a:lnTo>
                    <a:pt x="69240" y="235165"/>
                  </a:lnTo>
                  <a:lnTo>
                    <a:pt x="68300" y="232829"/>
                  </a:lnTo>
                  <a:lnTo>
                    <a:pt x="66890" y="231267"/>
                  </a:lnTo>
                  <a:lnTo>
                    <a:pt x="64554" y="232829"/>
                  </a:lnTo>
                  <a:lnTo>
                    <a:pt x="63627" y="236728"/>
                  </a:lnTo>
                  <a:lnTo>
                    <a:pt x="63627" y="239064"/>
                  </a:lnTo>
                  <a:lnTo>
                    <a:pt x="66890" y="244551"/>
                  </a:lnTo>
                  <a:lnTo>
                    <a:pt x="70167" y="246888"/>
                  </a:lnTo>
                  <a:lnTo>
                    <a:pt x="75311" y="248450"/>
                  </a:lnTo>
                  <a:lnTo>
                    <a:pt x="80924" y="246888"/>
                  </a:lnTo>
                  <a:lnTo>
                    <a:pt x="84201" y="242989"/>
                  </a:lnTo>
                  <a:lnTo>
                    <a:pt x="85140" y="242189"/>
                  </a:lnTo>
                  <a:lnTo>
                    <a:pt x="87007" y="236728"/>
                  </a:lnTo>
                  <a:lnTo>
                    <a:pt x="87477" y="228904"/>
                  </a:lnTo>
                  <a:close/>
                </a:path>
                <a:path w="511175" h="249554">
                  <a:moveTo>
                    <a:pt x="122097" y="24206"/>
                  </a:moveTo>
                  <a:lnTo>
                    <a:pt x="120218" y="12484"/>
                  </a:lnTo>
                  <a:lnTo>
                    <a:pt x="118351" y="7823"/>
                  </a:lnTo>
                  <a:lnTo>
                    <a:pt x="116954" y="6413"/>
                  </a:lnTo>
                  <a:lnTo>
                    <a:pt x="116954" y="21869"/>
                  </a:lnTo>
                  <a:lnTo>
                    <a:pt x="116954" y="38290"/>
                  </a:lnTo>
                  <a:lnTo>
                    <a:pt x="115074" y="48437"/>
                  </a:lnTo>
                  <a:lnTo>
                    <a:pt x="112737" y="53136"/>
                  </a:lnTo>
                  <a:lnTo>
                    <a:pt x="109461" y="55460"/>
                  </a:lnTo>
                  <a:lnTo>
                    <a:pt x="106184" y="53898"/>
                  </a:lnTo>
                  <a:lnTo>
                    <a:pt x="103378" y="48437"/>
                  </a:lnTo>
                  <a:lnTo>
                    <a:pt x="102920" y="46875"/>
                  </a:lnTo>
                  <a:lnTo>
                    <a:pt x="101981" y="42176"/>
                  </a:lnTo>
                  <a:lnTo>
                    <a:pt x="101041" y="35928"/>
                  </a:lnTo>
                  <a:lnTo>
                    <a:pt x="101041" y="20307"/>
                  </a:lnTo>
                  <a:lnTo>
                    <a:pt x="101981" y="14846"/>
                  </a:lnTo>
                  <a:lnTo>
                    <a:pt x="103378" y="10160"/>
                  </a:lnTo>
                  <a:lnTo>
                    <a:pt x="106184" y="5461"/>
                  </a:lnTo>
                  <a:lnTo>
                    <a:pt x="109461" y="3136"/>
                  </a:lnTo>
                  <a:lnTo>
                    <a:pt x="112737" y="4699"/>
                  </a:lnTo>
                  <a:lnTo>
                    <a:pt x="115074" y="10160"/>
                  </a:lnTo>
                  <a:lnTo>
                    <a:pt x="115074" y="10922"/>
                  </a:lnTo>
                  <a:lnTo>
                    <a:pt x="116954" y="21869"/>
                  </a:lnTo>
                  <a:lnTo>
                    <a:pt x="116954" y="6413"/>
                  </a:lnTo>
                  <a:lnTo>
                    <a:pt x="116014" y="5461"/>
                  </a:lnTo>
                  <a:lnTo>
                    <a:pt x="112737" y="1562"/>
                  </a:lnTo>
                  <a:lnTo>
                    <a:pt x="109461" y="774"/>
                  </a:lnTo>
                  <a:lnTo>
                    <a:pt x="107124" y="774"/>
                  </a:lnTo>
                  <a:lnTo>
                    <a:pt x="95897" y="28905"/>
                  </a:lnTo>
                  <a:lnTo>
                    <a:pt x="96837" y="34391"/>
                  </a:lnTo>
                  <a:lnTo>
                    <a:pt x="96837" y="40614"/>
                  </a:lnTo>
                  <a:lnTo>
                    <a:pt x="100114" y="49999"/>
                  </a:lnTo>
                  <a:lnTo>
                    <a:pt x="101981" y="53136"/>
                  </a:lnTo>
                  <a:lnTo>
                    <a:pt x="105257" y="57023"/>
                  </a:lnTo>
                  <a:lnTo>
                    <a:pt x="109461" y="57823"/>
                  </a:lnTo>
                  <a:lnTo>
                    <a:pt x="111798" y="57023"/>
                  </a:lnTo>
                  <a:lnTo>
                    <a:pt x="115074" y="54698"/>
                  </a:lnTo>
                  <a:lnTo>
                    <a:pt x="118351" y="49999"/>
                  </a:lnTo>
                  <a:lnTo>
                    <a:pt x="119291" y="46875"/>
                  </a:lnTo>
                  <a:lnTo>
                    <a:pt x="121158" y="42176"/>
                  </a:lnTo>
                  <a:lnTo>
                    <a:pt x="121158" y="35928"/>
                  </a:lnTo>
                  <a:lnTo>
                    <a:pt x="122097" y="28905"/>
                  </a:lnTo>
                  <a:lnTo>
                    <a:pt x="122097" y="24206"/>
                  </a:lnTo>
                  <a:close/>
                </a:path>
                <a:path w="511175" h="249554">
                  <a:moveTo>
                    <a:pt x="152971" y="40614"/>
                  </a:moveTo>
                  <a:lnTo>
                    <a:pt x="150164" y="33591"/>
                  </a:lnTo>
                  <a:lnTo>
                    <a:pt x="148755" y="30467"/>
                  </a:lnTo>
                  <a:lnTo>
                    <a:pt x="142671" y="26568"/>
                  </a:lnTo>
                  <a:lnTo>
                    <a:pt x="145478" y="25768"/>
                  </a:lnTo>
                  <a:lnTo>
                    <a:pt x="149225" y="21869"/>
                  </a:lnTo>
                  <a:lnTo>
                    <a:pt x="149225" y="20307"/>
                  </a:lnTo>
                  <a:lnTo>
                    <a:pt x="151091" y="13284"/>
                  </a:lnTo>
                  <a:lnTo>
                    <a:pt x="147828" y="4699"/>
                  </a:lnTo>
                  <a:lnTo>
                    <a:pt x="145478" y="2336"/>
                  </a:lnTo>
                  <a:lnTo>
                    <a:pt x="140335" y="774"/>
                  </a:lnTo>
                  <a:lnTo>
                    <a:pt x="137998" y="774"/>
                  </a:lnTo>
                  <a:lnTo>
                    <a:pt x="132854" y="3898"/>
                  </a:lnTo>
                  <a:lnTo>
                    <a:pt x="130987" y="5461"/>
                  </a:lnTo>
                  <a:lnTo>
                    <a:pt x="129578" y="11722"/>
                  </a:lnTo>
                  <a:lnTo>
                    <a:pt x="130048" y="15621"/>
                  </a:lnTo>
                  <a:lnTo>
                    <a:pt x="131914" y="16421"/>
                  </a:lnTo>
                  <a:lnTo>
                    <a:pt x="133794" y="15621"/>
                  </a:lnTo>
                  <a:lnTo>
                    <a:pt x="134251" y="12484"/>
                  </a:lnTo>
                  <a:lnTo>
                    <a:pt x="133794" y="10922"/>
                  </a:lnTo>
                  <a:lnTo>
                    <a:pt x="133794" y="7823"/>
                  </a:lnTo>
                  <a:lnTo>
                    <a:pt x="135191" y="3898"/>
                  </a:lnTo>
                  <a:lnTo>
                    <a:pt x="138468" y="3136"/>
                  </a:lnTo>
                  <a:lnTo>
                    <a:pt x="140335" y="3136"/>
                  </a:lnTo>
                  <a:lnTo>
                    <a:pt x="144551" y="6261"/>
                  </a:lnTo>
                  <a:lnTo>
                    <a:pt x="145478" y="7823"/>
                  </a:lnTo>
                  <a:lnTo>
                    <a:pt x="146888" y="14046"/>
                  </a:lnTo>
                  <a:lnTo>
                    <a:pt x="145948" y="17183"/>
                  </a:lnTo>
                  <a:lnTo>
                    <a:pt x="144551" y="22669"/>
                  </a:lnTo>
                  <a:lnTo>
                    <a:pt x="142671" y="25006"/>
                  </a:lnTo>
                  <a:lnTo>
                    <a:pt x="137058" y="25768"/>
                  </a:lnTo>
                  <a:lnTo>
                    <a:pt x="137058" y="28130"/>
                  </a:lnTo>
                  <a:lnTo>
                    <a:pt x="141744" y="28905"/>
                  </a:lnTo>
                  <a:lnTo>
                    <a:pt x="145948" y="32029"/>
                  </a:lnTo>
                  <a:lnTo>
                    <a:pt x="146888" y="34391"/>
                  </a:lnTo>
                  <a:lnTo>
                    <a:pt x="147828" y="41414"/>
                  </a:lnTo>
                  <a:lnTo>
                    <a:pt x="147828" y="46113"/>
                  </a:lnTo>
                  <a:lnTo>
                    <a:pt x="145948" y="51574"/>
                  </a:lnTo>
                  <a:lnTo>
                    <a:pt x="144551" y="53898"/>
                  </a:lnTo>
                  <a:lnTo>
                    <a:pt x="139407" y="55460"/>
                  </a:lnTo>
                  <a:lnTo>
                    <a:pt x="135191" y="53898"/>
                  </a:lnTo>
                  <a:lnTo>
                    <a:pt x="133794" y="50774"/>
                  </a:lnTo>
                  <a:lnTo>
                    <a:pt x="133794" y="48437"/>
                  </a:lnTo>
                  <a:lnTo>
                    <a:pt x="134251" y="46113"/>
                  </a:lnTo>
                  <a:lnTo>
                    <a:pt x="133794" y="43751"/>
                  </a:lnTo>
                  <a:lnTo>
                    <a:pt x="131914" y="42176"/>
                  </a:lnTo>
                  <a:lnTo>
                    <a:pt x="129578" y="43751"/>
                  </a:lnTo>
                  <a:lnTo>
                    <a:pt x="128638" y="46875"/>
                  </a:lnTo>
                  <a:lnTo>
                    <a:pt x="128638" y="49199"/>
                  </a:lnTo>
                  <a:lnTo>
                    <a:pt x="131914" y="54698"/>
                  </a:lnTo>
                  <a:lnTo>
                    <a:pt x="134251" y="56261"/>
                  </a:lnTo>
                  <a:lnTo>
                    <a:pt x="139407" y="57823"/>
                  </a:lnTo>
                  <a:lnTo>
                    <a:pt x="145478" y="56261"/>
                  </a:lnTo>
                  <a:lnTo>
                    <a:pt x="149225" y="53136"/>
                  </a:lnTo>
                  <a:lnTo>
                    <a:pt x="151091" y="48437"/>
                  </a:lnTo>
                  <a:lnTo>
                    <a:pt x="152971" y="42176"/>
                  </a:lnTo>
                  <a:lnTo>
                    <a:pt x="152971" y="40614"/>
                  </a:lnTo>
                  <a:close/>
                </a:path>
                <a:path w="511175" h="249554">
                  <a:moveTo>
                    <a:pt x="380784" y="4699"/>
                  </a:moveTo>
                  <a:lnTo>
                    <a:pt x="369087" y="4699"/>
                  </a:lnTo>
                  <a:lnTo>
                    <a:pt x="369087" y="7023"/>
                  </a:lnTo>
                  <a:lnTo>
                    <a:pt x="372364" y="7023"/>
                  </a:lnTo>
                  <a:lnTo>
                    <a:pt x="372833" y="9385"/>
                  </a:lnTo>
                  <a:lnTo>
                    <a:pt x="372833" y="29692"/>
                  </a:lnTo>
                  <a:lnTo>
                    <a:pt x="357390" y="29692"/>
                  </a:lnTo>
                  <a:lnTo>
                    <a:pt x="357390" y="9385"/>
                  </a:lnTo>
                  <a:lnTo>
                    <a:pt x="357860" y="7023"/>
                  </a:lnTo>
                  <a:lnTo>
                    <a:pt x="361607" y="7023"/>
                  </a:lnTo>
                  <a:lnTo>
                    <a:pt x="361607" y="4699"/>
                  </a:lnTo>
                  <a:lnTo>
                    <a:pt x="349910" y="4699"/>
                  </a:lnTo>
                  <a:lnTo>
                    <a:pt x="349910" y="7023"/>
                  </a:lnTo>
                  <a:lnTo>
                    <a:pt x="352247" y="7023"/>
                  </a:lnTo>
                  <a:lnTo>
                    <a:pt x="353187" y="9385"/>
                  </a:lnTo>
                  <a:lnTo>
                    <a:pt x="353187" y="54698"/>
                  </a:lnTo>
                  <a:lnTo>
                    <a:pt x="352247" y="56261"/>
                  </a:lnTo>
                  <a:lnTo>
                    <a:pt x="350380" y="57023"/>
                  </a:lnTo>
                  <a:lnTo>
                    <a:pt x="349910" y="57023"/>
                  </a:lnTo>
                  <a:lnTo>
                    <a:pt x="349910" y="59397"/>
                  </a:lnTo>
                  <a:lnTo>
                    <a:pt x="361607" y="59397"/>
                  </a:lnTo>
                  <a:lnTo>
                    <a:pt x="361607" y="57023"/>
                  </a:lnTo>
                  <a:lnTo>
                    <a:pt x="359727" y="57023"/>
                  </a:lnTo>
                  <a:lnTo>
                    <a:pt x="357860" y="56261"/>
                  </a:lnTo>
                  <a:lnTo>
                    <a:pt x="357390" y="54698"/>
                  </a:lnTo>
                  <a:lnTo>
                    <a:pt x="357390" y="31267"/>
                  </a:lnTo>
                  <a:lnTo>
                    <a:pt x="372833" y="31267"/>
                  </a:lnTo>
                  <a:lnTo>
                    <a:pt x="372833" y="54698"/>
                  </a:lnTo>
                  <a:lnTo>
                    <a:pt x="372364" y="56261"/>
                  </a:lnTo>
                  <a:lnTo>
                    <a:pt x="370497" y="57023"/>
                  </a:lnTo>
                  <a:lnTo>
                    <a:pt x="369087" y="57023"/>
                  </a:lnTo>
                  <a:lnTo>
                    <a:pt x="369087" y="59397"/>
                  </a:lnTo>
                  <a:lnTo>
                    <a:pt x="380784" y="59397"/>
                  </a:lnTo>
                  <a:lnTo>
                    <a:pt x="380784" y="57023"/>
                  </a:lnTo>
                  <a:lnTo>
                    <a:pt x="379844" y="57023"/>
                  </a:lnTo>
                  <a:lnTo>
                    <a:pt x="377977" y="56261"/>
                  </a:lnTo>
                  <a:lnTo>
                    <a:pt x="377037" y="54698"/>
                  </a:lnTo>
                  <a:lnTo>
                    <a:pt x="377037" y="9385"/>
                  </a:lnTo>
                  <a:lnTo>
                    <a:pt x="377977" y="7023"/>
                  </a:lnTo>
                  <a:lnTo>
                    <a:pt x="380784" y="7023"/>
                  </a:lnTo>
                  <a:lnTo>
                    <a:pt x="380784" y="4699"/>
                  </a:lnTo>
                  <a:close/>
                </a:path>
                <a:path w="511175" h="249554">
                  <a:moveTo>
                    <a:pt x="392950" y="117983"/>
                  </a:moveTo>
                  <a:lnTo>
                    <a:pt x="391541" y="111721"/>
                  </a:lnTo>
                  <a:lnTo>
                    <a:pt x="389674" y="106260"/>
                  </a:lnTo>
                  <a:lnTo>
                    <a:pt x="388734" y="104698"/>
                  </a:lnTo>
                  <a:lnTo>
                    <a:pt x="388734" y="126568"/>
                  </a:lnTo>
                  <a:lnTo>
                    <a:pt x="388264" y="134391"/>
                  </a:lnTo>
                  <a:lnTo>
                    <a:pt x="387337" y="140614"/>
                  </a:lnTo>
                  <a:lnTo>
                    <a:pt x="386397" y="145313"/>
                  </a:lnTo>
                  <a:lnTo>
                    <a:pt x="384060" y="150012"/>
                  </a:lnTo>
                  <a:lnTo>
                    <a:pt x="379844" y="152336"/>
                  </a:lnTo>
                  <a:lnTo>
                    <a:pt x="377037" y="150774"/>
                  </a:lnTo>
                  <a:lnTo>
                    <a:pt x="373761" y="145313"/>
                  </a:lnTo>
                  <a:lnTo>
                    <a:pt x="372364" y="140614"/>
                  </a:lnTo>
                  <a:lnTo>
                    <a:pt x="371424" y="134391"/>
                  </a:lnTo>
                  <a:lnTo>
                    <a:pt x="370497" y="126568"/>
                  </a:lnTo>
                  <a:lnTo>
                    <a:pt x="372364" y="114058"/>
                  </a:lnTo>
                  <a:lnTo>
                    <a:pt x="373761" y="108597"/>
                  </a:lnTo>
                  <a:lnTo>
                    <a:pt x="376567" y="103898"/>
                  </a:lnTo>
                  <a:lnTo>
                    <a:pt x="379844" y="101574"/>
                  </a:lnTo>
                  <a:lnTo>
                    <a:pt x="383120" y="103136"/>
                  </a:lnTo>
                  <a:lnTo>
                    <a:pt x="386397" y="108597"/>
                  </a:lnTo>
                  <a:lnTo>
                    <a:pt x="387337" y="113284"/>
                  </a:lnTo>
                  <a:lnTo>
                    <a:pt x="388264" y="119545"/>
                  </a:lnTo>
                  <a:lnTo>
                    <a:pt x="388734" y="126568"/>
                  </a:lnTo>
                  <a:lnTo>
                    <a:pt x="388734" y="104698"/>
                  </a:lnTo>
                  <a:lnTo>
                    <a:pt x="384530" y="100774"/>
                  </a:lnTo>
                  <a:lnTo>
                    <a:pt x="379844" y="99212"/>
                  </a:lnTo>
                  <a:lnTo>
                    <a:pt x="377977" y="99212"/>
                  </a:lnTo>
                  <a:lnTo>
                    <a:pt x="373761" y="101574"/>
                  </a:lnTo>
                  <a:lnTo>
                    <a:pt x="370497" y="107035"/>
                  </a:lnTo>
                  <a:lnTo>
                    <a:pt x="369557" y="107835"/>
                  </a:lnTo>
                  <a:lnTo>
                    <a:pt x="368147" y="113284"/>
                  </a:lnTo>
                  <a:lnTo>
                    <a:pt x="366280" y="119545"/>
                  </a:lnTo>
                  <a:lnTo>
                    <a:pt x="366280" y="129705"/>
                  </a:lnTo>
                  <a:lnTo>
                    <a:pt x="379844" y="154698"/>
                  </a:lnTo>
                  <a:lnTo>
                    <a:pt x="381254" y="154698"/>
                  </a:lnTo>
                  <a:lnTo>
                    <a:pt x="385457" y="152336"/>
                  </a:lnTo>
                  <a:lnTo>
                    <a:pt x="389674" y="146875"/>
                  </a:lnTo>
                  <a:lnTo>
                    <a:pt x="390601" y="146113"/>
                  </a:lnTo>
                  <a:lnTo>
                    <a:pt x="392480" y="140614"/>
                  </a:lnTo>
                  <a:lnTo>
                    <a:pt x="392950" y="134391"/>
                  </a:lnTo>
                  <a:lnTo>
                    <a:pt x="392950" y="117983"/>
                  </a:lnTo>
                  <a:close/>
                </a:path>
                <a:path w="511175" h="249554">
                  <a:moveTo>
                    <a:pt x="408851" y="150012"/>
                  </a:moveTo>
                  <a:lnTo>
                    <a:pt x="407911" y="146875"/>
                  </a:lnTo>
                  <a:lnTo>
                    <a:pt x="405574" y="145313"/>
                  </a:lnTo>
                  <a:lnTo>
                    <a:pt x="402297" y="146875"/>
                  </a:lnTo>
                  <a:lnTo>
                    <a:pt x="401370" y="150012"/>
                  </a:lnTo>
                  <a:lnTo>
                    <a:pt x="402297" y="153898"/>
                  </a:lnTo>
                  <a:lnTo>
                    <a:pt x="405574" y="154698"/>
                  </a:lnTo>
                  <a:lnTo>
                    <a:pt x="407911" y="153898"/>
                  </a:lnTo>
                  <a:lnTo>
                    <a:pt x="408851" y="150012"/>
                  </a:lnTo>
                  <a:close/>
                </a:path>
                <a:path w="511175" h="249554">
                  <a:moveTo>
                    <a:pt x="415404" y="4699"/>
                  </a:moveTo>
                  <a:lnTo>
                    <a:pt x="406514" y="4699"/>
                  </a:lnTo>
                  <a:lnTo>
                    <a:pt x="398094" y="46113"/>
                  </a:lnTo>
                  <a:lnTo>
                    <a:pt x="390601" y="4699"/>
                  </a:lnTo>
                  <a:lnTo>
                    <a:pt x="383120" y="4699"/>
                  </a:lnTo>
                  <a:lnTo>
                    <a:pt x="383120" y="7023"/>
                  </a:lnTo>
                  <a:lnTo>
                    <a:pt x="385457" y="7023"/>
                  </a:lnTo>
                  <a:lnTo>
                    <a:pt x="386397" y="9385"/>
                  </a:lnTo>
                  <a:lnTo>
                    <a:pt x="386397" y="54698"/>
                  </a:lnTo>
                  <a:lnTo>
                    <a:pt x="385457" y="56261"/>
                  </a:lnTo>
                  <a:lnTo>
                    <a:pt x="384060" y="57023"/>
                  </a:lnTo>
                  <a:lnTo>
                    <a:pt x="383120" y="57023"/>
                  </a:lnTo>
                  <a:lnTo>
                    <a:pt x="383120" y="59397"/>
                  </a:lnTo>
                  <a:lnTo>
                    <a:pt x="390601" y="59397"/>
                  </a:lnTo>
                  <a:lnTo>
                    <a:pt x="390601" y="57023"/>
                  </a:lnTo>
                  <a:lnTo>
                    <a:pt x="389674" y="57023"/>
                  </a:lnTo>
                  <a:lnTo>
                    <a:pt x="388734" y="56261"/>
                  </a:lnTo>
                  <a:lnTo>
                    <a:pt x="388264" y="54698"/>
                  </a:lnTo>
                  <a:lnTo>
                    <a:pt x="388264" y="14046"/>
                  </a:lnTo>
                  <a:lnTo>
                    <a:pt x="396214" y="59397"/>
                  </a:lnTo>
                  <a:lnTo>
                    <a:pt x="398094" y="59397"/>
                  </a:lnTo>
                  <a:lnTo>
                    <a:pt x="407441" y="13284"/>
                  </a:lnTo>
                  <a:lnTo>
                    <a:pt x="407441" y="56261"/>
                  </a:lnTo>
                  <a:lnTo>
                    <a:pt x="404634" y="57023"/>
                  </a:lnTo>
                  <a:lnTo>
                    <a:pt x="403707" y="57023"/>
                  </a:lnTo>
                  <a:lnTo>
                    <a:pt x="403707" y="59397"/>
                  </a:lnTo>
                  <a:lnTo>
                    <a:pt x="415404" y="59397"/>
                  </a:lnTo>
                  <a:lnTo>
                    <a:pt x="415404" y="57023"/>
                  </a:lnTo>
                  <a:lnTo>
                    <a:pt x="414934" y="57023"/>
                  </a:lnTo>
                  <a:lnTo>
                    <a:pt x="412127" y="56261"/>
                  </a:lnTo>
                  <a:lnTo>
                    <a:pt x="411657" y="54698"/>
                  </a:lnTo>
                  <a:lnTo>
                    <a:pt x="411657" y="9385"/>
                  </a:lnTo>
                  <a:lnTo>
                    <a:pt x="412127" y="7023"/>
                  </a:lnTo>
                  <a:lnTo>
                    <a:pt x="415404" y="7023"/>
                  </a:lnTo>
                  <a:lnTo>
                    <a:pt x="415404" y="4699"/>
                  </a:lnTo>
                  <a:close/>
                </a:path>
                <a:path w="511175" h="249554">
                  <a:moveTo>
                    <a:pt x="430834" y="195313"/>
                  </a:moveTo>
                  <a:lnTo>
                    <a:pt x="422414" y="195313"/>
                  </a:lnTo>
                  <a:lnTo>
                    <a:pt x="422414" y="196875"/>
                  </a:lnTo>
                  <a:lnTo>
                    <a:pt x="423354" y="196875"/>
                  </a:lnTo>
                  <a:lnTo>
                    <a:pt x="424751" y="197650"/>
                  </a:lnTo>
                  <a:lnTo>
                    <a:pt x="425691" y="200012"/>
                  </a:lnTo>
                  <a:lnTo>
                    <a:pt x="420547" y="232029"/>
                  </a:lnTo>
                  <a:lnTo>
                    <a:pt x="419608" y="232029"/>
                  </a:lnTo>
                  <a:lnTo>
                    <a:pt x="416331" y="200012"/>
                  </a:lnTo>
                  <a:lnTo>
                    <a:pt x="416331" y="197650"/>
                  </a:lnTo>
                  <a:lnTo>
                    <a:pt x="418211" y="196875"/>
                  </a:lnTo>
                  <a:lnTo>
                    <a:pt x="419138" y="196875"/>
                  </a:lnTo>
                  <a:lnTo>
                    <a:pt x="419138" y="195313"/>
                  </a:lnTo>
                  <a:lnTo>
                    <a:pt x="409790" y="195313"/>
                  </a:lnTo>
                  <a:lnTo>
                    <a:pt x="409790" y="196875"/>
                  </a:lnTo>
                  <a:lnTo>
                    <a:pt x="410718" y="196875"/>
                  </a:lnTo>
                  <a:lnTo>
                    <a:pt x="412127" y="197650"/>
                  </a:lnTo>
                  <a:lnTo>
                    <a:pt x="412127" y="200012"/>
                  </a:lnTo>
                  <a:lnTo>
                    <a:pt x="413054" y="206273"/>
                  </a:lnTo>
                  <a:lnTo>
                    <a:pt x="408851" y="233603"/>
                  </a:lnTo>
                  <a:lnTo>
                    <a:pt x="407911" y="233603"/>
                  </a:lnTo>
                  <a:lnTo>
                    <a:pt x="403707" y="200012"/>
                  </a:lnTo>
                  <a:lnTo>
                    <a:pt x="404634" y="197650"/>
                  </a:lnTo>
                  <a:lnTo>
                    <a:pt x="406514" y="196875"/>
                  </a:lnTo>
                  <a:lnTo>
                    <a:pt x="407441" y="196875"/>
                  </a:lnTo>
                  <a:lnTo>
                    <a:pt x="407441" y="195313"/>
                  </a:lnTo>
                  <a:lnTo>
                    <a:pt x="398094" y="195313"/>
                  </a:lnTo>
                  <a:lnTo>
                    <a:pt x="398094" y="196875"/>
                  </a:lnTo>
                  <a:lnTo>
                    <a:pt x="399021" y="196875"/>
                  </a:lnTo>
                  <a:lnTo>
                    <a:pt x="399961" y="197650"/>
                  </a:lnTo>
                  <a:lnTo>
                    <a:pt x="400431" y="200012"/>
                  </a:lnTo>
                  <a:lnTo>
                    <a:pt x="406514" y="249212"/>
                  </a:lnTo>
                  <a:lnTo>
                    <a:pt x="407911" y="249212"/>
                  </a:lnTo>
                  <a:lnTo>
                    <a:pt x="413994" y="215620"/>
                  </a:lnTo>
                  <a:lnTo>
                    <a:pt x="414934" y="215620"/>
                  </a:lnTo>
                  <a:lnTo>
                    <a:pt x="419138" y="249212"/>
                  </a:lnTo>
                  <a:lnTo>
                    <a:pt x="420547" y="249212"/>
                  </a:lnTo>
                  <a:lnTo>
                    <a:pt x="427088" y="200012"/>
                  </a:lnTo>
                  <a:lnTo>
                    <a:pt x="428028" y="197650"/>
                  </a:lnTo>
                  <a:lnTo>
                    <a:pt x="429895" y="196875"/>
                  </a:lnTo>
                  <a:lnTo>
                    <a:pt x="430834" y="196875"/>
                  </a:lnTo>
                  <a:lnTo>
                    <a:pt x="430834" y="195313"/>
                  </a:lnTo>
                  <a:close/>
                </a:path>
                <a:path w="511175" h="249554">
                  <a:moveTo>
                    <a:pt x="443001" y="57023"/>
                  </a:moveTo>
                  <a:lnTo>
                    <a:pt x="440664" y="57023"/>
                  </a:lnTo>
                  <a:lnTo>
                    <a:pt x="436448" y="55460"/>
                  </a:lnTo>
                  <a:lnTo>
                    <a:pt x="435508" y="52336"/>
                  </a:lnTo>
                  <a:lnTo>
                    <a:pt x="435508" y="3898"/>
                  </a:lnTo>
                  <a:lnTo>
                    <a:pt x="434111" y="3898"/>
                  </a:lnTo>
                  <a:lnTo>
                    <a:pt x="431304" y="7823"/>
                  </a:lnTo>
                  <a:lnTo>
                    <a:pt x="425691" y="9385"/>
                  </a:lnTo>
                  <a:lnTo>
                    <a:pt x="423824" y="9385"/>
                  </a:lnTo>
                  <a:lnTo>
                    <a:pt x="423824" y="10922"/>
                  </a:lnTo>
                  <a:lnTo>
                    <a:pt x="428028" y="10922"/>
                  </a:lnTo>
                  <a:lnTo>
                    <a:pt x="430834" y="11722"/>
                  </a:lnTo>
                  <a:lnTo>
                    <a:pt x="431304" y="14046"/>
                  </a:lnTo>
                  <a:lnTo>
                    <a:pt x="431304" y="52336"/>
                  </a:lnTo>
                  <a:lnTo>
                    <a:pt x="429895" y="55460"/>
                  </a:lnTo>
                  <a:lnTo>
                    <a:pt x="425691" y="57023"/>
                  </a:lnTo>
                  <a:lnTo>
                    <a:pt x="423824" y="57023"/>
                  </a:lnTo>
                  <a:lnTo>
                    <a:pt x="423824" y="59397"/>
                  </a:lnTo>
                  <a:lnTo>
                    <a:pt x="443001" y="59397"/>
                  </a:lnTo>
                  <a:lnTo>
                    <a:pt x="443001" y="57023"/>
                  </a:lnTo>
                  <a:close/>
                </a:path>
                <a:path w="511175" h="249554">
                  <a:moveTo>
                    <a:pt x="460768" y="100012"/>
                  </a:moveTo>
                  <a:lnTo>
                    <a:pt x="436448" y="100012"/>
                  </a:lnTo>
                  <a:lnTo>
                    <a:pt x="434581" y="113284"/>
                  </a:lnTo>
                  <a:lnTo>
                    <a:pt x="436448" y="113284"/>
                  </a:lnTo>
                  <a:lnTo>
                    <a:pt x="436448" y="112483"/>
                  </a:lnTo>
                  <a:lnTo>
                    <a:pt x="438785" y="106260"/>
                  </a:lnTo>
                  <a:lnTo>
                    <a:pt x="443928" y="104698"/>
                  </a:lnTo>
                  <a:lnTo>
                    <a:pt x="456565" y="104698"/>
                  </a:lnTo>
                  <a:lnTo>
                    <a:pt x="456565" y="105460"/>
                  </a:lnTo>
                  <a:lnTo>
                    <a:pt x="453288" y="113284"/>
                  </a:lnTo>
                  <a:lnTo>
                    <a:pt x="450011" y="120307"/>
                  </a:lnTo>
                  <a:lnTo>
                    <a:pt x="447205" y="125768"/>
                  </a:lnTo>
                  <a:lnTo>
                    <a:pt x="445808" y="130467"/>
                  </a:lnTo>
                  <a:lnTo>
                    <a:pt x="444868" y="135166"/>
                  </a:lnTo>
                  <a:lnTo>
                    <a:pt x="443928" y="137490"/>
                  </a:lnTo>
                  <a:lnTo>
                    <a:pt x="443001" y="143751"/>
                  </a:lnTo>
                  <a:lnTo>
                    <a:pt x="442531" y="150012"/>
                  </a:lnTo>
                  <a:lnTo>
                    <a:pt x="443001" y="153898"/>
                  </a:lnTo>
                  <a:lnTo>
                    <a:pt x="445808" y="154698"/>
                  </a:lnTo>
                  <a:lnTo>
                    <a:pt x="448144" y="153898"/>
                  </a:lnTo>
                  <a:lnTo>
                    <a:pt x="448144" y="136728"/>
                  </a:lnTo>
                  <a:lnTo>
                    <a:pt x="450011" y="130467"/>
                  </a:lnTo>
                  <a:lnTo>
                    <a:pt x="451421" y="123444"/>
                  </a:lnTo>
                  <a:lnTo>
                    <a:pt x="452348" y="119545"/>
                  </a:lnTo>
                  <a:lnTo>
                    <a:pt x="457504" y="107835"/>
                  </a:lnTo>
                  <a:lnTo>
                    <a:pt x="460768" y="102336"/>
                  </a:lnTo>
                  <a:lnTo>
                    <a:pt x="460768" y="100012"/>
                  </a:lnTo>
                  <a:close/>
                </a:path>
                <a:path w="511175" h="249554">
                  <a:moveTo>
                    <a:pt x="462178" y="232829"/>
                  </a:moveTo>
                  <a:lnTo>
                    <a:pt x="460768" y="226580"/>
                  </a:lnTo>
                  <a:lnTo>
                    <a:pt x="457504" y="222643"/>
                  </a:lnTo>
                  <a:lnTo>
                    <a:pt x="457504" y="235165"/>
                  </a:lnTo>
                  <a:lnTo>
                    <a:pt x="457504" y="238290"/>
                  </a:lnTo>
                  <a:lnTo>
                    <a:pt x="454698" y="243751"/>
                  </a:lnTo>
                  <a:lnTo>
                    <a:pt x="453288" y="246113"/>
                  </a:lnTo>
                  <a:lnTo>
                    <a:pt x="448144" y="247650"/>
                  </a:lnTo>
                  <a:lnTo>
                    <a:pt x="443001" y="247650"/>
                  </a:lnTo>
                  <a:lnTo>
                    <a:pt x="441591" y="246888"/>
                  </a:lnTo>
                  <a:lnTo>
                    <a:pt x="440664" y="245313"/>
                  </a:lnTo>
                  <a:lnTo>
                    <a:pt x="440664" y="221119"/>
                  </a:lnTo>
                  <a:lnTo>
                    <a:pt x="446278" y="221119"/>
                  </a:lnTo>
                  <a:lnTo>
                    <a:pt x="450481" y="221881"/>
                  </a:lnTo>
                  <a:lnTo>
                    <a:pt x="454698" y="224205"/>
                  </a:lnTo>
                  <a:lnTo>
                    <a:pt x="456565" y="228142"/>
                  </a:lnTo>
                  <a:lnTo>
                    <a:pt x="457504" y="235165"/>
                  </a:lnTo>
                  <a:lnTo>
                    <a:pt x="457504" y="222643"/>
                  </a:lnTo>
                  <a:lnTo>
                    <a:pt x="452348" y="220319"/>
                  </a:lnTo>
                  <a:lnTo>
                    <a:pt x="454698" y="218757"/>
                  </a:lnTo>
                  <a:lnTo>
                    <a:pt x="458901" y="214858"/>
                  </a:lnTo>
                  <a:lnTo>
                    <a:pt x="460768" y="207835"/>
                  </a:lnTo>
                  <a:lnTo>
                    <a:pt x="459841" y="203136"/>
                  </a:lnTo>
                  <a:lnTo>
                    <a:pt x="457504" y="197650"/>
                  </a:lnTo>
                  <a:lnTo>
                    <a:pt x="455625" y="196888"/>
                  </a:lnTo>
                  <a:lnTo>
                    <a:pt x="455625" y="207835"/>
                  </a:lnTo>
                  <a:lnTo>
                    <a:pt x="455625" y="210934"/>
                  </a:lnTo>
                  <a:lnTo>
                    <a:pt x="453288" y="216420"/>
                  </a:lnTo>
                  <a:lnTo>
                    <a:pt x="447205" y="219544"/>
                  </a:lnTo>
                  <a:lnTo>
                    <a:pt x="440664" y="219544"/>
                  </a:lnTo>
                  <a:lnTo>
                    <a:pt x="440664" y="200012"/>
                  </a:lnTo>
                  <a:lnTo>
                    <a:pt x="441591" y="197650"/>
                  </a:lnTo>
                  <a:lnTo>
                    <a:pt x="443001" y="196875"/>
                  </a:lnTo>
                  <a:lnTo>
                    <a:pt x="448144" y="196875"/>
                  </a:lnTo>
                  <a:lnTo>
                    <a:pt x="453288" y="199212"/>
                  </a:lnTo>
                  <a:lnTo>
                    <a:pt x="453758" y="200774"/>
                  </a:lnTo>
                  <a:lnTo>
                    <a:pt x="455625" y="207835"/>
                  </a:lnTo>
                  <a:lnTo>
                    <a:pt x="455625" y="196888"/>
                  </a:lnTo>
                  <a:lnTo>
                    <a:pt x="453758" y="196113"/>
                  </a:lnTo>
                  <a:lnTo>
                    <a:pt x="447205" y="195313"/>
                  </a:lnTo>
                  <a:lnTo>
                    <a:pt x="432244" y="195313"/>
                  </a:lnTo>
                  <a:lnTo>
                    <a:pt x="432244" y="196875"/>
                  </a:lnTo>
                  <a:lnTo>
                    <a:pt x="434111" y="196875"/>
                  </a:lnTo>
                  <a:lnTo>
                    <a:pt x="436448" y="197650"/>
                  </a:lnTo>
                  <a:lnTo>
                    <a:pt x="436448" y="246888"/>
                  </a:lnTo>
                  <a:lnTo>
                    <a:pt x="434111" y="247650"/>
                  </a:lnTo>
                  <a:lnTo>
                    <a:pt x="432244" y="247650"/>
                  </a:lnTo>
                  <a:lnTo>
                    <a:pt x="432244" y="249212"/>
                  </a:lnTo>
                  <a:lnTo>
                    <a:pt x="449084" y="249212"/>
                  </a:lnTo>
                  <a:lnTo>
                    <a:pt x="453758" y="248450"/>
                  </a:lnTo>
                  <a:lnTo>
                    <a:pt x="458901" y="245313"/>
                  </a:lnTo>
                  <a:lnTo>
                    <a:pt x="461708" y="242189"/>
                  </a:lnTo>
                  <a:lnTo>
                    <a:pt x="462178" y="235165"/>
                  </a:lnTo>
                  <a:lnTo>
                    <a:pt x="462178" y="232829"/>
                  </a:lnTo>
                  <a:close/>
                </a:path>
                <a:path w="511175" h="249554">
                  <a:moveTo>
                    <a:pt x="476681" y="57023"/>
                  </a:moveTo>
                  <a:lnTo>
                    <a:pt x="473875" y="57023"/>
                  </a:lnTo>
                  <a:lnTo>
                    <a:pt x="470598" y="55460"/>
                  </a:lnTo>
                  <a:lnTo>
                    <a:pt x="469188" y="52336"/>
                  </a:lnTo>
                  <a:lnTo>
                    <a:pt x="469188" y="3898"/>
                  </a:lnTo>
                  <a:lnTo>
                    <a:pt x="468261" y="3898"/>
                  </a:lnTo>
                  <a:lnTo>
                    <a:pt x="464985" y="7823"/>
                  </a:lnTo>
                  <a:lnTo>
                    <a:pt x="459841" y="9385"/>
                  </a:lnTo>
                  <a:lnTo>
                    <a:pt x="457504" y="9385"/>
                  </a:lnTo>
                  <a:lnTo>
                    <a:pt x="457504" y="10922"/>
                  </a:lnTo>
                  <a:lnTo>
                    <a:pt x="462178" y="10922"/>
                  </a:lnTo>
                  <a:lnTo>
                    <a:pt x="464045" y="11722"/>
                  </a:lnTo>
                  <a:lnTo>
                    <a:pt x="464985" y="14046"/>
                  </a:lnTo>
                  <a:lnTo>
                    <a:pt x="464985" y="52336"/>
                  </a:lnTo>
                  <a:lnTo>
                    <a:pt x="464045" y="55460"/>
                  </a:lnTo>
                  <a:lnTo>
                    <a:pt x="459841" y="57023"/>
                  </a:lnTo>
                  <a:lnTo>
                    <a:pt x="457504" y="57023"/>
                  </a:lnTo>
                  <a:lnTo>
                    <a:pt x="457504" y="59397"/>
                  </a:lnTo>
                  <a:lnTo>
                    <a:pt x="476681" y="59397"/>
                  </a:lnTo>
                  <a:lnTo>
                    <a:pt x="476681" y="57023"/>
                  </a:lnTo>
                  <a:close/>
                </a:path>
                <a:path w="511175" h="249554">
                  <a:moveTo>
                    <a:pt x="493991" y="135928"/>
                  </a:moveTo>
                  <a:lnTo>
                    <a:pt x="493052" y="128905"/>
                  </a:lnTo>
                  <a:lnTo>
                    <a:pt x="490715" y="123444"/>
                  </a:lnTo>
                  <a:lnTo>
                    <a:pt x="488378" y="121107"/>
                  </a:lnTo>
                  <a:lnTo>
                    <a:pt x="482295" y="119545"/>
                  </a:lnTo>
                  <a:lnTo>
                    <a:pt x="477151" y="120307"/>
                  </a:lnTo>
                  <a:lnTo>
                    <a:pt x="476681" y="121107"/>
                  </a:lnTo>
                  <a:lnTo>
                    <a:pt x="472465" y="125768"/>
                  </a:lnTo>
                  <a:lnTo>
                    <a:pt x="473405" y="104698"/>
                  </a:lnTo>
                  <a:lnTo>
                    <a:pt x="492582" y="104698"/>
                  </a:lnTo>
                  <a:lnTo>
                    <a:pt x="493052" y="100012"/>
                  </a:lnTo>
                  <a:lnTo>
                    <a:pt x="471538" y="100012"/>
                  </a:lnTo>
                  <a:lnTo>
                    <a:pt x="470598" y="128905"/>
                  </a:lnTo>
                  <a:lnTo>
                    <a:pt x="472465" y="128905"/>
                  </a:lnTo>
                  <a:lnTo>
                    <a:pt x="476681" y="123444"/>
                  </a:lnTo>
                  <a:lnTo>
                    <a:pt x="481355" y="122682"/>
                  </a:lnTo>
                  <a:lnTo>
                    <a:pt x="483235" y="122682"/>
                  </a:lnTo>
                  <a:lnTo>
                    <a:pt x="487438" y="126568"/>
                  </a:lnTo>
                  <a:lnTo>
                    <a:pt x="488378" y="129705"/>
                  </a:lnTo>
                  <a:lnTo>
                    <a:pt x="488848" y="136728"/>
                  </a:lnTo>
                  <a:lnTo>
                    <a:pt x="488848" y="143751"/>
                  </a:lnTo>
                  <a:lnTo>
                    <a:pt x="487438" y="149212"/>
                  </a:lnTo>
                  <a:lnTo>
                    <a:pt x="485571" y="150774"/>
                  </a:lnTo>
                  <a:lnTo>
                    <a:pt x="480885" y="153136"/>
                  </a:lnTo>
                  <a:lnTo>
                    <a:pt x="475742" y="151574"/>
                  </a:lnTo>
                  <a:lnTo>
                    <a:pt x="472465" y="147675"/>
                  </a:lnTo>
                  <a:lnTo>
                    <a:pt x="473405" y="145313"/>
                  </a:lnTo>
                  <a:lnTo>
                    <a:pt x="473875" y="142189"/>
                  </a:lnTo>
                  <a:lnTo>
                    <a:pt x="473875" y="139852"/>
                  </a:lnTo>
                  <a:lnTo>
                    <a:pt x="471538" y="139052"/>
                  </a:lnTo>
                  <a:lnTo>
                    <a:pt x="469188" y="139852"/>
                  </a:lnTo>
                  <a:lnTo>
                    <a:pt x="468261" y="143751"/>
                  </a:lnTo>
                  <a:lnTo>
                    <a:pt x="469188" y="146113"/>
                  </a:lnTo>
                  <a:lnTo>
                    <a:pt x="472465" y="151574"/>
                  </a:lnTo>
                  <a:lnTo>
                    <a:pt x="474814" y="153898"/>
                  </a:lnTo>
                  <a:lnTo>
                    <a:pt x="480885" y="154698"/>
                  </a:lnTo>
                  <a:lnTo>
                    <a:pt x="481355" y="154698"/>
                  </a:lnTo>
                  <a:lnTo>
                    <a:pt x="486498" y="153136"/>
                  </a:lnTo>
                  <a:lnTo>
                    <a:pt x="490715" y="150012"/>
                  </a:lnTo>
                  <a:lnTo>
                    <a:pt x="491655" y="149212"/>
                  </a:lnTo>
                  <a:lnTo>
                    <a:pt x="493052" y="142989"/>
                  </a:lnTo>
                  <a:lnTo>
                    <a:pt x="493991" y="135928"/>
                  </a:lnTo>
                  <a:close/>
                </a:path>
                <a:path w="511175" h="249554">
                  <a:moveTo>
                    <a:pt x="510832" y="57023"/>
                  </a:moveTo>
                  <a:lnTo>
                    <a:pt x="508025" y="57023"/>
                  </a:lnTo>
                  <a:lnTo>
                    <a:pt x="504278" y="55460"/>
                  </a:lnTo>
                  <a:lnTo>
                    <a:pt x="503339" y="52336"/>
                  </a:lnTo>
                  <a:lnTo>
                    <a:pt x="503339" y="3898"/>
                  </a:lnTo>
                  <a:lnTo>
                    <a:pt x="501472" y="3898"/>
                  </a:lnTo>
                  <a:lnTo>
                    <a:pt x="499135" y="7823"/>
                  </a:lnTo>
                  <a:lnTo>
                    <a:pt x="493991" y="9385"/>
                  </a:lnTo>
                  <a:lnTo>
                    <a:pt x="491655" y="9385"/>
                  </a:lnTo>
                  <a:lnTo>
                    <a:pt x="491655" y="10922"/>
                  </a:lnTo>
                  <a:lnTo>
                    <a:pt x="495858" y="10922"/>
                  </a:lnTo>
                  <a:lnTo>
                    <a:pt x="498195" y="11722"/>
                  </a:lnTo>
                  <a:lnTo>
                    <a:pt x="499135" y="14046"/>
                  </a:lnTo>
                  <a:lnTo>
                    <a:pt x="499135" y="52336"/>
                  </a:lnTo>
                  <a:lnTo>
                    <a:pt x="497268" y="55460"/>
                  </a:lnTo>
                  <a:lnTo>
                    <a:pt x="493991" y="57023"/>
                  </a:lnTo>
                  <a:lnTo>
                    <a:pt x="491655" y="57023"/>
                  </a:lnTo>
                  <a:lnTo>
                    <a:pt x="491655" y="59397"/>
                  </a:lnTo>
                  <a:lnTo>
                    <a:pt x="510832" y="59397"/>
                  </a:lnTo>
                  <a:lnTo>
                    <a:pt x="510832" y="5702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1" name="object 19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874108" y="5064708"/>
              <a:ext cx="213312" cy="71906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7897495" y="5188152"/>
              <a:ext cx="55880" cy="73025"/>
            </a:xfrm>
            <a:custGeom>
              <a:avLst/>
              <a:gdLst/>
              <a:ahLst/>
              <a:cxnLst/>
              <a:rect l="l" t="t" r="r" b="b"/>
              <a:pathLst>
                <a:path w="55879" h="73025">
                  <a:moveTo>
                    <a:pt x="35547" y="33629"/>
                  </a:moveTo>
                  <a:lnTo>
                    <a:pt x="35077" y="24231"/>
                  </a:lnTo>
                  <a:lnTo>
                    <a:pt x="33210" y="16408"/>
                  </a:lnTo>
                  <a:lnTo>
                    <a:pt x="30873" y="10185"/>
                  </a:lnTo>
                  <a:lnTo>
                    <a:pt x="28994" y="7823"/>
                  </a:lnTo>
                  <a:lnTo>
                    <a:pt x="28994" y="26568"/>
                  </a:lnTo>
                  <a:lnTo>
                    <a:pt x="28994" y="45339"/>
                  </a:lnTo>
                  <a:lnTo>
                    <a:pt x="28067" y="53936"/>
                  </a:lnTo>
                  <a:lnTo>
                    <a:pt x="26657" y="60960"/>
                  </a:lnTo>
                  <a:lnTo>
                    <a:pt x="23380" y="66421"/>
                  </a:lnTo>
                  <a:lnTo>
                    <a:pt x="18237" y="69545"/>
                  </a:lnTo>
                  <a:lnTo>
                    <a:pt x="14033" y="67983"/>
                  </a:lnTo>
                  <a:lnTo>
                    <a:pt x="9817" y="60960"/>
                  </a:lnTo>
                  <a:lnTo>
                    <a:pt x="7950" y="54698"/>
                  </a:lnTo>
                  <a:lnTo>
                    <a:pt x="6540" y="46113"/>
                  </a:lnTo>
                  <a:lnTo>
                    <a:pt x="6540" y="27368"/>
                  </a:lnTo>
                  <a:lnTo>
                    <a:pt x="7480" y="19545"/>
                  </a:lnTo>
                  <a:lnTo>
                    <a:pt x="9817" y="12522"/>
                  </a:lnTo>
                  <a:lnTo>
                    <a:pt x="13093" y="6261"/>
                  </a:lnTo>
                  <a:lnTo>
                    <a:pt x="18237" y="3924"/>
                  </a:lnTo>
                  <a:lnTo>
                    <a:pt x="22453" y="5499"/>
                  </a:lnTo>
                  <a:lnTo>
                    <a:pt x="26657" y="12522"/>
                  </a:lnTo>
                  <a:lnTo>
                    <a:pt x="28067" y="17983"/>
                  </a:lnTo>
                  <a:lnTo>
                    <a:pt x="28994" y="26568"/>
                  </a:lnTo>
                  <a:lnTo>
                    <a:pt x="28994" y="7823"/>
                  </a:lnTo>
                  <a:lnTo>
                    <a:pt x="23850" y="2362"/>
                  </a:lnTo>
                  <a:lnTo>
                    <a:pt x="18237" y="0"/>
                  </a:lnTo>
                  <a:lnTo>
                    <a:pt x="15900" y="800"/>
                  </a:lnTo>
                  <a:lnTo>
                    <a:pt x="9817" y="3924"/>
                  </a:lnTo>
                  <a:lnTo>
                    <a:pt x="4673" y="10185"/>
                  </a:lnTo>
                  <a:lnTo>
                    <a:pt x="4673" y="11722"/>
                  </a:lnTo>
                  <a:lnTo>
                    <a:pt x="2336" y="18783"/>
                  </a:lnTo>
                  <a:lnTo>
                    <a:pt x="469" y="26568"/>
                  </a:lnTo>
                  <a:lnTo>
                    <a:pt x="0" y="35953"/>
                  </a:lnTo>
                  <a:lnTo>
                    <a:pt x="0" y="39852"/>
                  </a:lnTo>
                  <a:lnTo>
                    <a:pt x="18237" y="72669"/>
                  </a:lnTo>
                  <a:lnTo>
                    <a:pt x="19646" y="72669"/>
                  </a:lnTo>
                  <a:lnTo>
                    <a:pt x="25730" y="69545"/>
                  </a:lnTo>
                  <a:lnTo>
                    <a:pt x="30873" y="62522"/>
                  </a:lnTo>
                  <a:lnTo>
                    <a:pt x="31343" y="60960"/>
                  </a:lnTo>
                  <a:lnTo>
                    <a:pt x="34150" y="53936"/>
                  </a:lnTo>
                  <a:lnTo>
                    <a:pt x="35077" y="46113"/>
                  </a:lnTo>
                  <a:lnTo>
                    <a:pt x="35547" y="33629"/>
                  </a:lnTo>
                  <a:close/>
                </a:path>
                <a:path w="55879" h="73025">
                  <a:moveTo>
                    <a:pt x="55664" y="66421"/>
                  </a:moveTo>
                  <a:lnTo>
                    <a:pt x="54724" y="61722"/>
                  </a:lnTo>
                  <a:lnTo>
                    <a:pt x="50520" y="60185"/>
                  </a:lnTo>
                  <a:lnTo>
                    <a:pt x="47244" y="61722"/>
                  </a:lnTo>
                  <a:lnTo>
                    <a:pt x="45834" y="66421"/>
                  </a:lnTo>
                  <a:lnTo>
                    <a:pt x="47244" y="71107"/>
                  </a:lnTo>
                  <a:lnTo>
                    <a:pt x="50520" y="72669"/>
                  </a:lnTo>
                  <a:lnTo>
                    <a:pt x="54724" y="71107"/>
                  </a:lnTo>
                  <a:lnTo>
                    <a:pt x="55664" y="66421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3" name="object 19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7986378" y="5189712"/>
              <a:ext cx="77185" cy="71107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7960640" y="5313159"/>
              <a:ext cx="40640" cy="70485"/>
            </a:xfrm>
            <a:custGeom>
              <a:avLst/>
              <a:gdLst/>
              <a:ahLst/>
              <a:cxnLst/>
              <a:rect l="l" t="t" r="r" b="b"/>
              <a:pathLst>
                <a:path w="40640" h="70485">
                  <a:moveTo>
                    <a:pt x="40233" y="52362"/>
                  </a:moveTo>
                  <a:lnTo>
                    <a:pt x="39293" y="48437"/>
                  </a:lnTo>
                  <a:lnTo>
                    <a:pt x="36957" y="40652"/>
                  </a:lnTo>
                  <a:lnTo>
                    <a:pt x="33680" y="35953"/>
                  </a:lnTo>
                  <a:lnTo>
                    <a:pt x="33680" y="51562"/>
                  </a:lnTo>
                  <a:lnTo>
                    <a:pt x="33680" y="56261"/>
                  </a:lnTo>
                  <a:lnTo>
                    <a:pt x="29946" y="63284"/>
                  </a:lnTo>
                  <a:lnTo>
                    <a:pt x="27597" y="65646"/>
                  </a:lnTo>
                  <a:lnTo>
                    <a:pt x="21056" y="67983"/>
                  </a:lnTo>
                  <a:lnTo>
                    <a:pt x="14973" y="67983"/>
                  </a:lnTo>
                  <a:lnTo>
                    <a:pt x="12636" y="67208"/>
                  </a:lnTo>
                  <a:lnTo>
                    <a:pt x="11696" y="64846"/>
                  </a:lnTo>
                  <a:lnTo>
                    <a:pt x="11696" y="33616"/>
                  </a:lnTo>
                  <a:lnTo>
                    <a:pt x="19177" y="33616"/>
                  </a:lnTo>
                  <a:lnTo>
                    <a:pt x="24333" y="34391"/>
                  </a:lnTo>
                  <a:lnTo>
                    <a:pt x="29946" y="38277"/>
                  </a:lnTo>
                  <a:lnTo>
                    <a:pt x="32753" y="42214"/>
                  </a:lnTo>
                  <a:lnTo>
                    <a:pt x="33680" y="51562"/>
                  </a:lnTo>
                  <a:lnTo>
                    <a:pt x="33680" y="35953"/>
                  </a:lnTo>
                  <a:lnTo>
                    <a:pt x="25730" y="32054"/>
                  </a:lnTo>
                  <a:lnTo>
                    <a:pt x="29946" y="30492"/>
                  </a:lnTo>
                  <a:lnTo>
                    <a:pt x="35090" y="25793"/>
                  </a:lnTo>
                  <a:lnTo>
                    <a:pt x="36957" y="16408"/>
                  </a:lnTo>
                  <a:lnTo>
                    <a:pt x="36957" y="10185"/>
                  </a:lnTo>
                  <a:lnTo>
                    <a:pt x="32753" y="3924"/>
                  </a:lnTo>
                  <a:lnTo>
                    <a:pt x="30873" y="2540"/>
                  </a:lnTo>
                  <a:lnTo>
                    <a:pt x="30873" y="16408"/>
                  </a:lnTo>
                  <a:lnTo>
                    <a:pt x="29946" y="20345"/>
                  </a:lnTo>
                  <a:lnTo>
                    <a:pt x="27597" y="27368"/>
                  </a:lnTo>
                  <a:lnTo>
                    <a:pt x="21056" y="31254"/>
                  </a:lnTo>
                  <a:lnTo>
                    <a:pt x="11696" y="31254"/>
                  </a:lnTo>
                  <a:lnTo>
                    <a:pt x="11696" y="5486"/>
                  </a:lnTo>
                  <a:lnTo>
                    <a:pt x="12636" y="3124"/>
                  </a:lnTo>
                  <a:lnTo>
                    <a:pt x="14973" y="2362"/>
                  </a:lnTo>
                  <a:lnTo>
                    <a:pt x="21056" y="2362"/>
                  </a:lnTo>
                  <a:lnTo>
                    <a:pt x="27597" y="5486"/>
                  </a:lnTo>
                  <a:lnTo>
                    <a:pt x="29476" y="7823"/>
                  </a:lnTo>
                  <a:lnTo>
                    <a:pt x="30873" y="16408"/>
                  </a:lnTo>
                  <a:lnTo>
                    <a:pt x="30873" y="2540"/>
                  </a:lnTo>
                  <a:lnTo>
                    <a:pt x="28536" y="800"/>
                  </a:lnTo>
                  <a:lnTo>
                    <a:pt x="21056" y="0"/>
                  </a:lnTo>
                  <a:lnTo>
                    <a:pt x="0" y="0"/>
                  </a:lnTo>
                  <a:lnTo>
                    <a:pt x="0" y="2362"/>
                  </a:lnTo>
                  <a:lnTo>
                    <a:pt x="2806" y="2362"/>
                  </a:lnTo>
                  <a:lnTo>
                    <a:pt x="5143" y="3124"/>
                  </a:lnTo>
                  <a:lnTo>
                    <a:pt x="6083" y="5486"/>
                  </a:lnTo>
                  <a:lnTo>
                    <a:pt x="6083" y="64846"/>
                  </a:lnTo>
                  <a:lnTo>
                    <a:pt x="5143" y="67208"/>
                  </a:lnTo>
                  <a:lnTo>
                    <a:pt x="3276" y="67983"/>
                  </a:lnTo>
                  <a:lnTo>
                    <a:pt x="0" y="67983"/>
                  </a:lnTo>
                  <a:lnTo>
                    <a:pt x="0" y="70345"/>
                  </a:lnTo>
                  <a:lnTo>
                    <a:pt x="21983" y="70345"/>
                  </a:lnTo>
                  <a:lnTo>
                    <a:pt x="29476" y="69545"/>
                  </a:lnTo>
                  <a:lnTo>
                    <a:pt x="35090" y="65646"/>
                  </a:lnTo>
                  <a:lnTo>
                    <a:pt x="38366" y="60960"/>
                  </a:lnTo>
                  <a:lnTo>
                    <a:pt x="40233" y="5236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5" name="object 19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1444279" y="5051426"/>
              <a:ext cx="205827" cy="69542"/>
            </a:xfrm>
            <a:prstGeom prst="rect">
              <a:avLst/>
            </a:prstGeom>
          </p:spPr>
        </p:pic>
        <p:sp>
          <p:nvSpPr>
            <p:cNvPr id="196" name="object 196"/>
            <p:cNvSpPr/>
            <p:nvPr/>
          </p:nvSpPr>
          <p:spPr>
            <a:xfrm>
              <a:off x="11488242" y="5170207"/>
              <a:ext cx="118110" cy="187960"/>
            </a:xfrm>
            <a:custGeom>
              <a:avLst/>
              <a:gdLst/>
              <a:ahLst/>
              <a:cxnLst/>
              <a:rect l="l" t="t" r="r" b="b"/>
              <a:pathLst>
                <a:path w="118109" h="187960">
                  <a:moveTo>
                    <a:pt x="34150" y="32029"/>
                  </a:moveTo>
                  <a:lnTo>
                    <a:pt x="33680" y="22644"/>
                  </a:lnTo>
                  <a:lnTo>
                    <a:pt x="31813" y="15621"/>
                  </a:lnTo>
                  <a:lnTo>
                    <a:pt x="28536" y="7023"/>
                  </a:lnTo>
                  <a:lnTo>
                    <a:pt x="28536" y="34353"/>
                  </a:lnTo>
                  <a:lnTo>
                    <a:pt x="26670" y="51574"/>
                  </a:lnTo>
                  <a:lnTo>
                    <a:pt x="25260" y="57797"/>
                  </a:lnTo>
                  <a:lnTo>
                    <a:pt x="22453" y="63284"/>
                  </a:lnTo>
                  <a:lnTo>
                    <a:pt x="17780" y="66421"/>
                  </a:lnTo>
                  <a:lnTo>
                    <a:pt x="13563" y="64846"/>
                  </a:lnTo>
                  <a:lnTo>
                    <a:pt x="9359" y="57797"/>
                  </a:lnTo>
                  <a:lnTo>
                    <a:pt x="7493" y="51574"/>
                  </a:lnTo>
                  <a:lnTo>
                    <a:pt x="7023" y="43751"/>
                  </a:lnTo>
                  <a:lnTo>
                    <a:pt x="6083" y="34353"/>
                  </a:lnTo>
                  <a:lnTo>
                    <a:pt x="7023" y="26568"/>
                  </a:lnTo>
                  <a:lnTo>
                    <a:pt x="7493" y="17945"/>
                  </a:lnTo>
                  <a:lnTo>
                    <a:pt x="9359" y="11722"/>
                  </a:lnTo>
                  <a:lnTo>
                    <a:pt x="12636" y="6223"/>
                  </a:lnTo>
                  <a:lnTo>
                    <a:pt x="17780" y="3136"/>
                  </a:lnTo>
                  <a:lnTo>
                    <a:pt x="21983" y="4699"/>
                  </a:lnTo>
                  <a:lnTo>
                    <a:pt x="26200" y="11722"/>
                  </a:lnTo>
                  <a:lnTo>
                    <a:pt x="26670" y="17183"/>
                  </a:lnTo>
                  <a:lnTo>
                    <a:pt x="28536" y="34353"/>
                  </a:lnTo>
                  <a:lnTo>
                    <a:pt x="28536" y="7023"/>
                  </a:lnTo>
                  <a:lnTo>
                    <a:pt x="23393" y="1562"/>
                  </a:lnTo>
                  <a:lnTo>
                    <a:pt x="17780" y="0"/>
                  </a:lnTo>
                  <a:lnTo>
                    <a:pt x="14973" y="0"/>
                  </a:lnTo>
                  <a:lnTo>
                    <a:pt x="9359" y="3136"/>
                  </a:lnTo>
                  <a:lnTo>
                    <a:pt x="4216" y="10922"/>
                  </a:lnTo>
                  <a:lnTo>
                    <a:pt x="1879" y="17945"/>
                  </a:lnTo>
                  <a:lnTo>
                    <a:pt x="0" y="34353"/>
                  </a:lnTo>
                  <a:lnTo>
                    <a:pt x="0" y="37490"/>
                  </a:lnTo>
                  <a:lnTo>
                    <a:pt x="17780" y="69507"/>
                  </a:lnTo>
                  <a:lnTo>
                    <a:pt x="19177" y="69507"/>
                  </a:lnTo>
                  <a:lnTo>
                    <a:pt x="25260" y="66421"/>
                  </a:lnTo>
                  <a:lnTo>
                    <a:pt x="30403" y="58597"/>
                  </a:lnTo>
                  <a:lnTo>
                    <a:pt x="32753" y="51574"/>
                  </a:lnTo>
                  <a:lnTo>
                    <a:pt x="33680" y="43751"/>
                  </a:lnTo>
                  <a:lnTo>
                    <a:pt x="34150" y="32029"/>
                  </a:lnTo>
                  <a:close/>
                </a:path>
                <a:path w="118109" h="187960">
                  <a:moveTo>
                    <a:pt x="54267" y="63284"/>
                  </a:moveTo>
                  <a:lnTo>
                    <a:pt x="52857" y="59359"/>
                  </a:lnTo>
                  <a:lnTo>
                    <a:pt x="49593" y="57797"/>
                  </a:lnTo>
                  <a:lnTo>
                    <a:pt x="45847" y="59359"/>
                  </a:lnTo>
                  <a:lnTo>
                    <a:pt x="44437" y="63284"/>
                  </a:lnTo>
                  <a:lnTo>
                    <a:pt x="45847" y="67945"/>
                  </a:lnTo>
                  <a:lnTo>
                    <a:pt x="49593" y="69507"/>
                  </a:lnTo>
                  <a:lnTo>
                    <a:pt x="52857" y="67945"/>
                  </a:lnTo>
                  <a:lnTo>
                    <a:pt x="54267" y="63284"/>
                  </a:lnTo>
                  <a:close/>
                </a:path>
                <a:path w="118109" h="187960">
                  <a:moveTo>
                    <a:pt x="77660" y="166382"/>
                  </a:moveTo>
                  <a:lnTo>
                    <a:pt x="75311" y="158597"/>
                  </a:lnTo>
                  <a:lnTo>
                    <a:pt x="72047" y="154673"/>
                  </a:lnTo>
                  <a:lnTo>
                    <a:pt x="72047" y="169519"/>
                  </a:lnTo>
                  <a:lnTo>
                    <a:pt x="72047" y="174205"/>
                  </a:lnTo>
                  <a:lnTo>
                    <a:pt x="68770" y="181229"/>
                  </a:lnTo>
                  <a:lnTo>
                    <a:pt x="66890" y="182803"/>
                  </a:lnTo>
                  <a:lnTo>
                    <a:pt x="60350" y="185166"/>
                  </a:lnTo>
                  <a:lnTo>
                    <a:pt x="53327" y="185166"/>
                  </a:lnTo>
                  <a:lnTo>
                    <a:pt x="51930" y="184365"/>
                  </a:lnTo>
                  <a:lnTo>
                    <a:pt x="50990" y="182029"/>
                  </a:lnTo>
                  <a:lnTo>
                    <a:pt x="50990" y="152336"/>
                  </a:lnTo>
                  <a:lnTo>
                    <a:pt x="58470" y="152336"/>
                  </a:lnTo>
                  <a:lnTo>
                    <a:pt x="63627" y="153136"/>
                  </a:lnTo>
                  <a:lnTo>
                    <a:pt x="68770" y="156235"/>
                  </a:lnTo>
                  <a:lnTo>
                    <a:pt x="71107" y="160159"/>
                  </a:lnTo>
                  <a:lnTo>
                    <a:pt x="72047" y="169519"/>
                  </a:lnTo>
                  <a:lnTo>
                    <a:pt x="72047" y="154673"/>
                  </a:lnTo>
                  <a:lnTo>
                    <a:pt x="65024" y="150774"/>
                  </a:lnTo>
                  <a:lnTo>
                    <a:pt x="68770" y="149212"/>
                  </a:lnTo>
                  <a:lnTo>
                    <a:pt x="73444" y="144513"/>
                  </a:lnTo>
                  <a:lnTo>
                    <a:pt x="75311" y="135166"/>
                  </a:lnTo>
                  <a:lnTo>
                    <a:pt x="75311" y="129667"/>
                  </a:lnTo>
                  <a:lnTo>
                    <a:pt x="71107" y="123444"/>
                  </a:lnTo>
                  <a:lnTo>
                    <a:pt x="69240" y="122110"/>
                  </a:lnTo>
                  <a:lnTo>
                    <a:pt x="69240" y="135166"/>
                  </a:lnTo>
                  <a:lnTo>
                    <a:pt x="69240" y="139852"/>
                  </a:lnTo>
                  <a:lnTo>
                    <a:pt x="65963" y="146075"/>
                  </a:lnTo>
                  <a:lnTo>
                    <a:pt x="59410" y="150012"/>
                  </a:lnTo>
                  <a:lnTo>
                    <a:pt x="50990" y="150012"/>
                  </a:lnTo>
                  <a:lnTo>
                    <a:pt x="50990" y="125006"/>
                  </a:lnTo>
                  <a:lnTo>
                    <a:pt x="51930" y="122643"/>
                  </a:lnTo>
                  <a:lnTo>
                    <a:pt x="53327" y="121881"/>
                  </a:lnTo>
                  <a:lnTo>
                    <a:pt x="57543" y="121881"/>
                  </a:lnTo>
                  <a:lnTo>
                    <a:pt x="59410" y="122643"/>
                  </a:lnTo>
                  <a:lnTo>
                    <a:pt x="65963" y="125006"/>
                  </a:lnTo>
                  <a:lnTo>
                    <a:pt x="67830" y="127342"/>
                  </a:lnTo>
                  <a:lnTo>
                    <a:pt x="69240" y="135166"/>
                  </a:lnTo>
                  <a:lnTo>
                    <a:pt x="69240" y="122110"/>
                  </a:lnTo>
                  <a:lnTo>
                    <a:pt x="67830" y="121081"/>
                  </a:lnTo>
                  <a:lnTo>
                    <a:pt x="59410" y="119519"/>
                  </a:lnTo>
                  <a:lnTo>
                    <a:pt x="40233" y="119519"/>
                  </a:lnTo>
                  <a:lnTo>
                    <a:pt x="40233" y="121881"/>
                  </a:lnTo>
                  <a:lnTo>
                    <a:pt x="42570" y="121881"/>
                  </a:lnTo>
                  <a:lnTo>
                    <a:pt x="45377" y="122643"/>
                  </a:lnTo>
                  <a:lnTo>
                    <a:pt x="45847" y="125006"/>
                  </a:lnTo>
                  <a:lnTo>
                    <a:pt x="45847" y="182029"/>
                  </a:lnTo>
                  <a:lnTo>
                    <a:pt x="45377" y="184365"/>
                  </a:lnTo>
                  <a:lnTo>
                    <a:pt x="42570" y="185166"/>
                  </a:lnTo>
                  <a:lnTo>
                    <a:pt x="40233" y="185166"/>
                  </a:lnTo>
                  <a:lnTo>
                    <a:pt x="40233" y="187490"/>
                  </a:lnTo>
                  <a:lnTo>
                    <a:pt x="61277" y="187490"/>
                  </a:lnTo>
                  <a:lnTo>
                    <a:pt x="67830" y="186728"/>
                  </a:lnTo>
                  <a:lnTo>
                    <a:pt x="73444" y="182803"/>
                  </a:lnTo>
                  <a:lnTo>
                    <a:pt x="76250" y="178142"/>
                  </a:lnTo>
                  <a:lnTo>
                    <a:pt x="77660" y="170319"/>
                  </a:lnTo>
                  <a:lnTo>
                    <a:pt x="77660" y="166382"/>
                  </a:lnTo>
                  <a:close/>
                </a:path>
                <a:path w="118109" h="187960">
                  <a:moveTo>
                    <a:pt x="117881" y="46075"/>
                  </a:moveTo>
                  <a:lnTo>
                    <a:pt x="116954" y="37490"/>
                  </a:lnTo>
                  <a:lnTo>
                    <a:pt x="113677" y="30467"/>
                  </a:lnTo>
                  <a:lnTo>
                    <a:pt x="110401" y="26568"/>
                  </a:lnTo>
                  <a:lnTo>
                    <a:pt x="103378" y="25006"/>
                  </a:lnTo>
                  <a:lnTo>
                    <a:pt x="96837" y="25768"/>
                  </a:lnTo>
                  <a:lnTo>
                    <a:pt x="95897" y="26568"/>
                  </a:lnTo>
                  <a:lnTo>
                    <a:pt x="91224" y="32791"/>
                  </a:lnTo>
                  <a:lnTo>
                    <a:pt x="91694" y="6223"/>
                  </a:lnTo>
                  <a:lnTo>
                    <a:pt x="116014" y="6223"/>
                  </a:lnTo>
                  <a:lnTo>
                    <a:pt x="116954" y="774"/>
                  </a:lnTo>
                  <a:lnTo>
                    <a:pt x="89344" y="774"/>
                  </a:lnTo>
                  <a:lnTo>
                    <a:pt x="87947" y="36728"/>
                  </a:lnTo>
                  <a:lnTo>
                    <a:pt x="91224" y="37490"/>
                  </a:lnTo>
                  <a:lnTo>
                    <a:pt x="95897" y="30467"/>
                  </a:lnTo>
                  <a:lnTo>
                    <a:pt x="101981" y="28905"/>
                  </a:lnTo>
                  <a:lnTo>
                    <a:pt x="104317" y="29667"/>
                  </a:lnTo>
                  <a:lnTo>
                    <a:pt x="109461" y="34353"/>
                  </a:lnTo>
                  <a:lnTo>
                    <a:pt x="111340" y="38290"/>
                  </a:lnTo>
                  <a:lnTo>
                    <a:pt x="111798" y="46875"/>
                  </a:lnTo>
                  <a:lnTo>
                    <a:pt x="111340" y="54660"/>
                  </a:lnTo>
                  <a:lnTo>
                    <a:pt x="109461" y="61722"/>
                  </a:lnTo>
                  <a:lnTo>
                    <a:pt x="107124" y="64846"/>
                  </a:lnTo>
                  <a:lnTo>
                    <a:pt x="101041" y="67183"/>
                  </a:lnTo>
                  <a:lnTo>
                    <a:pt x="94500" y="65620"/>
                  </a:lnTo>
                  <a:lnTo>
                    <a:pt x="91224" y="60921"/>
                  </a:lnTo>
                  <a:lnTo>
                    <a:pt x="91694" y="57797"/>
                  </a:lnTo>
                  <a:lnTo>
                    <a:pt x="92621" y="53898"/>
                  </a:lnTo>
                  <a:lnTo>
                    <a:pt x="92621" y="50774"/>
                  </a:lnTo>
                  <a:lnTo>
                    <a:pt x="89344" y="49199"/>
                  </a:lnTo>
                  <a:lnTo>
                    <a:pt x="87007" y="50774"/>
                  </a:lnTo>
                  <a:lnTo>
                    <a:pt x="86080" y="55460"/>
                  </a:lnTo>
                  <a:lnTo>
                    <a:pt x="86080" y="58597"/>
                  </a:lnTo>
                  <a:lnTo>
                    <a:pt x="90284" y="64846"/>
                  </a:lnTo>
                  <a:lnTo>
                    <a:pt x="94500" y="67945"/>
                  </a:lnTo>
                  <a:lnTo>
                    <a:pt x="101041" y="69507"/>
                  </a:lnTo>
                  <a:lnTo>
                    <a:pt x="101981" y="69507"/>
                  </a:lnTo>
                  <a:lnTo>
                    <a:pt x="108534" y="67945"/>
                  </a:lnTo>
                  <a:lnTo>
                    <a:pt x="113677" y="63284"/>
                  </a:lnTo>
                  <a:lnTo>
                    <a:pt x="114604" y="61722"/>
                  </a:lnTo>
                  <a:lnTo>
                    <a:pt x="116954" y="54660"/>
                  </a:lnTo>
                  <a:lnTo>
                    <a:pt x="117881" y="4607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7" name="object 19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7299194" y="5036612"/>
              <a:ext cx="180099" cy="69509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7338479" y="5155361"/>
              <a:ext cx="101600" cy="187960"/>
            </a:xfrm>
            <a:custGeom>
              <a:avLst/>
              <a:gdLst/>
              <a:ahLst/>
              <a:cxnLst/>
              <a:rect l="l" t="t" r="r" b="b"/>
              <a:pathLst>
                <a:path w="101600" h="187960">
                  <a:moveTo>
                    <a:pt x="29006" y="32029"/>
                  </a:moveTo>
                  <a:lnTo>
                    <a:pt x="27139" y="15621"/>
                  </a:lnTo>
                  <a:lnTo>
                    <a:pt x="23863" y="7023"/>
                  </a:lnTo>
                  <a:lnTo>
                    <a:pt x="23863" y="25768"/>
                  </a:lnTo>
                  <a:lnTo>
                    <a:pt x="23863" y="43751"/>
                  </a:lnTo>
                  <a:lnTo>
                    <a:pt x="23393" y="51574"/>
                  </a:lnTo>
                  <a:lnTo>
                    <a:pt x="21526" y="57797"/>
                  </a:lnTo>
                  <a:lnTo>
                    <a:pt x="19177" y="64046"/>
                  </a:lnTo>
                  <a:lnTo>
                    <a:pt x="14033" y="66421"/>
                  </a:lnTo>
                  <a:lnTo>
                    <a:pt x="11696" y="64846"/>
                  </a:lnTo>
                  <a:lnTo>
                    <a:pt x="7493" y="57797"/>
                  </a:lnTo>
                  <a:lnTo>
                    <a:pt x="5613" y="52336"/>
                  </a:lnTo>
                  <a:lnTo>
                    <a:pt x="4686" y="44513"/>
                  </a:lnTo>
                  <a:lnTo>
                    <a:pt x="4686" y="26568"/>
                  </a:lnTo>
                  <a:lnTo>
                    <a:pt x="5613" y="18745"/>
                  </a:lnTo>
                  <a:lnTo>
                    <a:pt x="7493" y="11722"/>
                  </a:lnTo>
                  <a:lnTo>
                    <a:pt x="9829" y="6261"/>
                  </a:lnTo>
                  <a:lnTo>
                    <a:pt x="14033" y="3136"/>
                  </a:lnTo>
                  <a:lnTo>
                    <a:pt x="18249" y="4699"/>
                  </a:lnTo>
                  <a:lnTo>
                    <a:pt x="21526" y="11722"/>
                  </a:lnTo>
                  <a:lnTo>
                    <a:pt x="23393" y="17183"/>
                  </a:lnTo>
                  <a:lnTo>
                    <a:pt x="23863" y="25768"/>
                  </a:lnTo>
                  <a:lnTo>
                    <a:pt x="23863" y="7023"/>
                  </a:lnTo>
                  <a:lnTo>
                    <a:pt x="19646" y="1562"/>
                  </a:lnTo>
                  <a:lnTo>
                    <a:pt x="14033" y="0"/>
                  </a:lnTo>
                  <a:lnTo>
                    <a:pt x="12166" y="762"/>
                  </a:lnTo>
                  <a:lnTo>
                    <a:pt x="7493" y="3136"/>
                  </a:lnTo>
                  <a:lnTo>
                    <a:pt x="3276" y="10922"/>
                  </a:lnTo>
                  <a:lnTo>
                    <a:pt x="1409" y="17983"/>
                  </a:lnTo>
                  <a:lnTo>
                    <a:pt x="0" y="25768"/>
                  </a:lnTo>
                  <a:lnTo>
                    <a:pt x="0" y="46875"/>
                  </a:lnTo>
                  <a:lnTo>
                    <a:pt x="1409" y="54698"/>
                  </a:lnTo>
                  <a:lnTo>
                    <a:pt x="4216" y="60159"/>
                  </a:lnTo>
                  <a:lnTo>
                    <a:pt x="4686" y="62484"/>
                  </a:lnTo>
                  <a:lnTo>
                    <a:pt x="8890" y="67983"/>
                  </a:lnTo>
                  <a:lnTo>
                    <a:pt x="14033" y="69507"/>
                  </a:lnTo>
                  <a:lnTo>
                    <a:pt x="16370" y="69507"/>
                  </a:lnTo>
                  <a:lnTo>
                    <a:pt x="20586" y="66421"/>
                  </a:lnTo>
                  <a:lnTo>
                    <a:pt x="25730" y="58597"/>
                  </a:lnTo>
                  <a:lnTo>
                    <a:pt x="29006" y="43751"/>
                  </a:lnTo>
                  <a:lnTo>
                    <a:pt x="29006" y="32029"/>
                  </a:lnTo>
                  <a:close/>
                </a:path>
                <a:path w="101600" h="187960">
                  <a:moveTo>
                    <a:pt x="46316" y="64046"/>
                  </a:moveTo>
                  <a:lnTo>
                    <a:pt x="44907" y="59359"/>
                  </a:lnTo>
                  <a:lnTo>
                    <a:pt x="42570" y="57797"/>
                  </a:lnTo>
                  <a:lnTo>
                    <a:pt x="38823" y="59359"/>
                  </a:lnTo>
                  <a:lnTo>
                    <a:pt x="37426" y="64046"/>
                  </a:lnTo>
                  <a:lnTo>
                    <a:pt x="38823" y="67983"/>
                  </a:lnTo>
                  <a:lnTo>
                    <a:pt x="42570" y="69507"/>
                  </a:lnTo>
                  <a:lnTo>
                    <a:pt x="44907" y="67983"/>
                  </a:lnTo>
                  <a:lnTo>
                    <a:pt x="46316" y="64046"/>
                  </a:lnTo>
                  <a:close/>
                </a:path>
                <a:path w="101600" h="187960">
                  <a:moveTo>
                    <a:pt x="67360" y="166420"/>
                  </a:moveTo>
                  <a:lnTo>
                    <a:pt x="65024" y="158597"/>
                  </a:lnTo>
                  <a:lnTo>
                    <a:pt x="62217" y="154698"/>
                  </a:lnTo>
                  <a:lnTo>
                    <a:pt x="62217" y="169519"/>
                  </a:lnTo>
                  <a:lnTo>
                    <a:pt x="61747" y="174205"/>
                  </a:lnTo>
                  <a:lnTo>
                    <a:pt x="58940" y="181267"/>
                  </a:lnTo>
                  <a:lnTo>
                    <a:pt x="57543" y="183591"/>
                  </a:lnTo>
                  <a:lnTo>
                    <a:pt x="51460" y="185166"/>
                  </a:lnTo>
                  <a:lnTo>
                    <a:pt x="46316" y="185166"/>
                  </a:lnTo>
                  <a:lnTo>
                    <a:pt x="44907" y="184365"/>
                  </a:lnTo>
                  <a:lnTo>
                    <a:pt x="43980" y="182029"/>
                  </a:lnTo>
                  <a:lnTo>
                    <a:pt x="43980" y="152336"/>
                  </a:lnTo>
                  <a:lnTo>
                    <a:pt x="50050" y="152336"/>
                  </a:lnTo>
                  <a:lnTo>
                    <a:pt x="54267" y="153136"/>
                  </a:lnTo>
                  <a:lnTo>
                    <a:pt x="58940" y="156260"/>
                  </a:lnTo>
                  <a:lnTo>
                    <a:pt x="60820" y="160921"/>
                  </a:lnTo>
                  <a:lnTo>
                    <a:pt x="62217" y="169519"/>
                  </a:lnTo>
                  <a:lnTo>
                    <a:pt x="62217" y="154698"/>
                  </a:lnTo>
                  <a:lnTo>
                    <a:pt x="55664" y="150774"/>
                  </a:lnTo>
                  <a:lnTo>
                    <a:pt x="58940" y="149212"/>
                  </a:lnTo>
                  <a:lnTo>
                    <a:pt x="63157" y="144513"/>
                  </a:lnTo>
                  <a:lnTo>
                    <a:pt x="65024" y="135166"/>
                  </a:lnTo>
                  <a:lnTo>
                    <a:pt x="64096" y="130467"/>
                  </a:lnTo>
                  <a:lnTo>
                    <a:pt x="61747" y="123444"/>
                  </a:lnTo>
                  <a:lnTo>
                    <a:pt x="59880" y="122262"/>
                  </a:lnTo>
                  <a:lnTo>
                    <a:pt x="59880" y="135166"/>
                  </a:lnTo>
                  <a:lnTo>
                    <a:pt x="58940" y="139852"/>
                  </a:lnTo>
                  <a:lnTo>
                    <a:pt x="56603" y="146875"/>
                  </a:lnTo>
                  <a:lnTo>
                    <a:pt x="50520" y="150012"/>
                  </a:lnTo>
                  <a:lnTo>
                    <a:pt x="43980" y="150012"/>
                  </a:lnTo>
                  <a:lnTo>
                    <a:pt x="43980" y="123444"/>
                  </a:lnTo>
                  <a:lnTo>
                    <a:pt x="46316" y="122643"/>
                  </a:lnTo>
                  <a:lnTo>
                    <a:pt x="51460" y="122643"/>
                  </a:lnTo>
                  <a:lnTo>
                    <a:pt x="56603" y="125006"/>
                  </a:lnTo>
                  <a:lnTo>
                    <a:pt x="58013" y="127342"/>
                  </a:lnTo>
                  <a:lnTo>
                    <a:pt x="59880" y="135166"/>
                  </a:lnTo>
                  <a:lnTo>
                    <a:pt x="59880" y="122262"/>
                  </a:lnTo>
                  <a:lnTo>
                    <a:pt x="58013" y="121081"/>
                  </a:lnTo>
                  <a:lnTo>
                    <a:pt x="50520" y="120307"/>
                  </a:lnTo>
                  <a:lnTo>
                    <a:pt x="34150" y="120307"/>
                  </a:lnTo>
                  <a:lnTo>
                    <a:pt x="34150" y="122643"/>
                  </a:lnTo>
                  <a:lnTo>
                    <a:pt x="36487" y="122643"/>
                  </a:lnTo>
                  <a:lnTo>
                    <a:pt x="38366" y="123444"/>
                  </a:lnTo>
                  <a:lnTo>
                    <a:pt x="38823" y="125768"/>
                  </a:lnTo>
                  <a:lnTo>
                    <a:pt x="38823" y="182029"/>
                  </a:lnTo>
                  <a:lnTo>
                    <a:pt x="38366" y="184365"/>
                  </a:lnTo>
                  <a:lnTo>
                    <a:pt x="36487" y="185166"/>
                  </a:lnTo>
                  <a:lnTo>
                    <a:pt x="34150" y="185166"/>
                  </a:lnTo>
                  <a:lnTo>
                    <a:pt x="34150" y="187490"/>
                  </a:lnTo>
                  <a:lnTo>
                    <a:pt x="52400" y="187490"/>
                  </a:lnTo>
                  <a:lnTo>
                    <a:pt x="58013" y="186728"/>
                  </a:lnTo>
                  <a:lnTo>
                    <a:pt x="63157" y="182803"/>
                  </a:lnTo>
                  <a:lnTo>
                    <a:pt x="65963" y="178904"/>
                  </a:lnTo>
                  <a:lnTo>
                    <a:pt x="67360" y="170319"/>
                  </a:lnTo>
                  <a:lnTo>
                    <a:pt x="67360" y="166420"/>
                  </a:lnTo>
                  <a:close/>
                </a:path>
                <a:path w="101600" h="187960">
                  <a:moveTo>
                    <a:pt x="101511" y="46075"/>
                  </a:moveTo>
                  <a:lnTo>
                    <a:pt x="100584" y="37490"/>
                  </a:lnTo>
                  <a:lnTo>
                    <a:pt x="98234" y="30467"/>
                  </a:lnTo>
                  <a:lnTo>
                    <a:pt x="94970" y="27330"/>
                  </a:lnTo>
                  <a:lnTo>
                    <a:pt x="89814" y="25006"/>
                  </a:lnTo>
                  <a:lnTo>
                    <a:pt x="84201" y="26568"/>
                  </a:lnTo>
                  <a:lnTo>
                    <a:pt x="82334" y="27330"/>
                  </a:lnTo>
                  <a:lnTo>
                    <a:pt x="78130" y="32791"/>
                  </a:lnTo>
                  <a:lnTo>
                    <a:pt x="79057" y="6261"/>
                  </a:lnTo>
                  <a:lnTo>
                    <a:pt x="100114" y="6261"/>
                  </a:lnTo>
                  <a:lnTo>
                    <a:pt x="100584" y="762"/>
                  </a:lnTo>
                  <a:lnTo>
                    <a:pt x="77190" y="762"/>
                  </a:lnTo>
                  <a:lnTo>
                    <a:pt x="75780" y="37490"/>
                  </a:lnTo>
                  <a:lnTo>
                    <a:pt x="78130" y="37490"/>
                  </a:lnTo>
                  <a:lnTo>
                    <a:pt x="83273" y="30467"/>
                  </a:lnTo>
                  <a:lnTo>
                    <a:pt x="88417" y="28892"/>
                  </a:lnTo>
                  <a:lnTo>
                    <a:pt x="89814" y="29692"/>
                  </a:lnTo>
                  <a:lnTo>
                    <a:pt x="94970" y="34353"/>
                  </a:lnTo>
                  <a:lnTo>
                    <a:pt x="95897" y="38290"/>
                  </a:lnTo>
                  <a:lnTo>
                    <a:pt x="96837" y="46875"/>
                  </a:lnTo>
                  <a:lnTo>
                    <a:pt x="96837" y="55460"/>
                  </a:lnTo>
                  <a:lnTo>
                    <a:pt x="94030" y="62484"/>
                  </a:lnTo>
                  <a:lnTo>
                    <a:pt x="92621" y="64846"/>
                  </a:lnTo>
                  <a:lnTo>
                    <a:pt x="87477" y="67183"/>
                  </a:lnTo>
                  <a:lnTo>
                    <a:pt x="81394" y="65620"/>
                  </a:lnTo>
                  <a:lnTo>
                    <a:pt x="78130" y="60921"/>
                  </a:lnTo>
                  <a:lnTo>
                    <a:pt x="79057" y="57797"/>
                  </a:lnTo>
                  <a:lnTo>
                    <a:pt x="79997" y="53898"/>
                  </a:lnTo>
                  <a:lnTo>
                    <a:pt x="79997" y="50774"/>
                  </a:lnTo>
                  <a:lnTo>
                    <a:pt x="77190" y="49199"/>
                  </a:lnTo>
                  <a:lnTo>
                    <a:pt x="74853" y="50774"/>
                  </a:lnTo>
                  <a:lnTo>
                    <a:pt x="73914" y="55460"/>
                  </a:lnTo>
                  <a:lnTo>
                    <a:pt x="73914" y="58597"/>
                  </a:lnTo>
                  <a:lnTo>
                    <a:pt x="78130" y="65620"/>
                  </a:lnTo>
                  <a:lnTo>
                    <a:pt x="81394" y="67983"/>
                  </a:lnTo>
                  <a:lnTo>
                    <a:pt x="87477" y="69507"/>
                  </a:lnTo>
                  <a:lnTo>
                    <a:pt x="88417" y="69507"/>
                  </a:lnTo>
                  <a:lnTo>
                    <a:pt x="94030" y="67983"/>
                  </a:lnTo>
                  <a:lnTo>
                    <a:pt x="98234" y="63284"/>
                  </a:lnTo>
                  <a:lnTo>
                    <a:pt x="99174" y="62484"/>
                  </a:lnTo>
                  <a:lnTo>
                    <a:pt x="101511" y="55460"/>
                  </a:lnTo>
                  <a:lnTo>
                    <a:pt x="101511" y="4607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9" name="object 19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1381842" y="5031918"/>
              <a:ext cx="228608" cy="76567"/>
            </a:xfrm>
            <a:prstGeom prst="rect">
              <a:avLst/>
            </a:prstGeom>
          </p:spPr>
        </p:pic>
        <p:sp>
          <p:nvSpPr>
            <p:cNvPr id="200" name="object 200"/>
            <p:cNvSpPr/>
            <p:nvPr/>
          </p:nvSpPr>
          <p:spPr>
            <a:xfrm>
              <a:off x="1411020" y="5163159"/>
              <a:ext cx="53975" cy="76835"/>
            </a:xfrm>
            <a:custGeom>
              <a:avLst/>
              <a:gdLst/>
              <a:ahLst/>
              <a:cxnLst/>
              <a:rect l="l" t="t" r="r" b="b"/>
              <a:pathLst>
                <a:path w="53975" h="76835">
                  <a:moveTo>
                    <a:pt x="26720" y="72669"/>
                  </a:moveTo>
                  <a:lnTo>
                    <a:pt x="23393" y="72669"/>
                  </a:lnTo>
                  <a:lnTo>
                    <a:pt x="17551" y="71107"/>
                  </a:lnTo>
                  <a:lnTo>
                    <a:pt x="15862" y="65646"/>
                  </a:lnTo>
                  <a:lnTo>
                    <a:pt x="15862" y="0"/>
                  </a:lnTo>
                  <a:lnTo>
                    <a:pt x="15024" y="0"/>
                  </a:lnTo>
                  <a:lnTo>
                    <a:pt x="10858" y="4686"/>
                  </a:lnTo>
                  <a:lnTo>
                    <a:pt x="3378" y="7048"/>
                  </a:lnTo>
                  <a:lnTo>
                    <a:pt x="0" y="7048"/>
                  </a:lnTo>
                  <a:lnTo>
                    <a:pt x="0" y="9385"/>
                  </a:lnTo>
                  <a:lnTo>
                    <a:pt x="6692" y="9385"/>
                  </a:lnTo>
                  <a:lnTo>
                    <a:pt x="9220" y="10185"/>
                  </a:lnTo>
                  <a:lnTo>
                    <a:pt x="10020" y="13271"/>
                  </a:lnTo>
                  <a:lnTo>
                    <a:pt x="10020" y="65646"/>
                  </a:lnTo>
                  <a:lnTo>
                    <a:pt x="9220" y="71107"/>
                  </a:lnTo>
                  <a:lnTo>
                    <a:pt x="3378" y="72669"/>
                  </a:lnTo>
                  <a:lnTo>
                    <a:pt x="0" y="72669"/>
                  </a:lnTo>
                  <a:lnTo>
                    <a:pt x="0" y="75793"/>
                  </a:lnTo>
                  <a:lnTo>
                    <a:pt x="26720" y="75793"/>
                  </a:lnTo>
                  <a:lnTo>
                    <a:pt x="26720" y="72669"/>
                  </a:lnTo>
                  <a:close/>
                </a:path>
                <a:path w="53975" h="76835">
                  <a:moveTo>
                    <a:pt x="53428" y="69532"/>
                  </a:moveTo>
                  <a:lnTo>
                    <a:pt x="51739" y="64846"/>
                  </a:lnTo>
                  <a:lnTo>
                    <a:pt x="47574" y="63284"/>
                  </a:lnTo>
                  <a:lnTo>
                    <a:pt x="44259" y="64846"/>
                  </a:lnTo>
                  <a:lnTo>
                    <a:pt x="42570" y="69532"/>
                  </a:lnTo>
                  <a:lnTo>
                    <a:pt x="44259" y="74231"/>
                  </a:lnTo>
                  <a:lnTo>
                    <a:pt x="47574" y="76555"/>
                  </a:lnTo>
                  <a:lnTo>
                    <a:pt x="51739" y="74231"/>
                  </a:lnTo>
                  <a:lnTo>
                    <a:pt x="53428" y="6953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1" name="object 201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498649" y="5163147"/>
              <a:ext cx="82611" cy="76567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1475295" y="5295214"/>
              <a:ext cx="41910" cy="75565"/>
            </a:xfrm>
            <a:custGeom>
              <a:avLst/>
              <a:gdLst/>
              <a:ahLst/>
              <a:cxnLst/>
              <a:rect l="l" t="t" r="r" b="b"/>
              <a:pathLst>
                <a:path w="41909" h="75564">
                  <a:moveTo>
                    <a:pt x="41732" y="51562"/>
                  </a:moveTo>
                  <a:lnTo>
                    <a:pt x="39204" y="42951"/>
                  </a:lnTo>
                  <a:lnTo>
                    <a:pt x="35039" y="38290"/>
                  </a:lnTo>
                  <a:lnTo>
                    <a:pt x="35039" y="54660"/>
                  </a:lnTo>
                  <a:lnTo>
                    <a:pt x="35039" y="59359"/>
                  </a:lnTo>
                  <a:lnTo>
                    <a:pt x="31724" y="67183"/>
                  </a:lnTo>
                  <a:lnTo>
                    <a:pt x="29197" y="69507"/>
                  </a:lnTo>
                  <a:lnTo>
                    <a:pt x="21666" y="71869"/>
                  </a:lnTo>
                  <a:lnTo>
                    <a:pt x="15024" y="71869"/>
                  </a:lnTo>
                  <a:lnTo>
                    <a:pt x="13335" y="71081"/>
                  </a:lnTo>
                  <a:lnTo>
                    <a:pt x="11658" y="68745"/>
                  </a:lnTo>
                  <a:lnTo>
                    <a:pt x="11658" y="35915"/>
                  </a:lnTo>
                  <a:lnTo>
                    <a:pt x="20027" y="35915"/>
                  </a:lnTo>
                  <a:lnTo>
                    <a:pt x="25031" y="36715"/>
                  </a:lnTo>
                  <a:lnTo>
                    <a:pt x="31724" y="39852"/>
                  </a:lnTo>
                  <a:lnTo>
                    <a:pt x="34201" y="44513"/>
                  </a:lnTo>
                  <a:lnTo>
                    <a:pt x="35039" y="54660"/>
                  </a:lnTo>
                  <a:lnTo>
                    <a:pt x="35039" y="38290"/>
                  </a:lnTo>
                  <a:lnTo>
                    <a:pt x="27508" y="33591"/>
                  </a:lnTo>
                  <a:lnTo>
                    <a:pt x="30873" y="32029"/>
                  </a:lnTo>
                  <a:lnTo>
                    <a:pt x="36728" y="27330"/>
                  </a:lnTo>
                  <a:lnTo>
                    <a:pt x="39204" y="17183"/>
                  </a:lnTo>
                  <a:lnTo>
                    <a:pt x="38366" y="10922"/>
                  </a:lnTo>
                  <a:lnTo>
                    <a:pt x="34201" y="3898"/>
                  </a:lnTo>
                  <a:lnTo>
                    <a:pt x="32512" y="2628"/>
                  </a:lnTo>
                  <a:lnTo>
                    <a:pt x="32512" y="17183"/>
                  </a:lnTo>
                  <a:lnTo>
                    <a:pt x="31724" y="21869"/>
                  </a:lnTo>
                  <a:lnTo>
                    <a:pt x="28359" y="28892"/>
                  </a:lnTo>
                  <a:lnTo>
                    <a:pt x="21666" y="32791"/>
                  </a:lnTo>
                  <a:lnTo>
                    <a:pt x="11658" y="32791"/>
                  </a:lnTo>
                  <a:lnTo>
                    <a:pt x="11658" y="6223"/>
                  </a:lnTo>
                  <a:lnTo>
                    <a:pt x="12496" y="3136"/>
                  </a:lnTo>
                  <a:lnTo>
                    <a:pt x="15024" y="2336"/>
                  </a:lnTo>
                  <a:lnTo>
                    <a:pt x="21666" y="2336"/>
                  </a:lnTo>
                  <a:lnTo>
                    <a:pt x="28359" y="5461"/>
                  </a:lnTo>
                  <a:lnTo>
                    <a:pt x="30035" y="7785"/>
                  </a:lnTo>
                  <a:lnTo>
                    <a:pt x="32512" y="17183"/>
                  </a:lnTo>
                  <a:lnTo>
                    <a:pt x="32512" y="2628"/>
                  </a:lnTo>
                  <a:lnTo>
                    <a:pt x="30035" y="762"/>
                  </a:lnTo>
                  <a:lnTo>
                    <a:pt x="21666" y="0"/>
                  </a:lnTo>
                  <a:lnTo>
                    <a:pt x="0" y="0"/>
                  </a:lnTo>
                  <a:lnTo>
                    <a:pt x="0" y="2336"/>
                  </a:lnTo>
                  <a:lnTo>
                    <a:pt x="2489" y="2336"/>
                  </a:lnTo>
                  <a:lnTo>
                    <a:pt x="5016" y="3136"/>
                  </a:lnTo>
                  <a:lnTo>
                    <a:pt x="5854" y="6223"/>
                  </a:lnTo>
                  <a:lnTo>
                    <a:pt x="5854" y="68745"/>
                  </a:lnTo>
                  <a:lnTo>
                    <a:pt x="5016" y="71081"/>
                  </a:lnTo>
                  <a:lnTo>
                    <a:pt x="2489" y="71869"/>
                  </a:lnTo>
                  <a:lnTo>
                    <a:pt x="0" y="71869"/>
                  </a:lnTo>
                  <a:lnTo>
                    <a:pt x="0" y="75006"/>
                  </a:lnTo>
                  <a:lnTo>
                    <a:pt x="22504" y="75006"/>
                  </a:lnTo>
                  <a:lnTo>
                    <a:pt x="30035" y="73444"/>
                  </a:lnTo>
                  <a:lnTo>
                    <a:pt x="36728" y="69507"/>
                  </a:lnTo>
                  <a:lnTo>
                    <a:pt x="40043" y="64046"/>
                  </a:lnTo>
                  <a:lnTo>
                    <a:pt x="41732" y="55460"/>
                  </a:lnTo>
                  <a:lnTo>
                    <a:pt x="41732" y="5156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3" name="object 203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888745" y="5051426"/>
              <a:ext cx="206903" cy="69542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914603" y="5170982"/>
              <a:ext cx="48895" cy="69215"/>
            </a:xfrm>
            <a:custGeom>
              <a:avLst/>
              <a:gdLst/>
              <a:ahLst/>
              <a:cxnLst/>
              <a:rect l="l" t="t" r="r" b="b"/>
              <a:pathLst>
                <a:path w="48894" h="69214">
                  <a:moveTo>
                    <a:pt x="24193" y="65646"/>
                  </a:moveTo>
                  <a:lnTo>
                    <a:pt x="20853" y="65646"/>
                  </a:lnTo>
                  <a:lnTo>
                    <a:pt x="16687" y="64071"/>
                  </a:lnTo>
                  <a:lnTo>
                    <a:pt x="15011" y="59385"/>
                  </a:lnTo>
                  <a:lnTo>
                    <a:pt x="15011" y="0"/>
                  </a:lnTo>
                  <a:lnTo>
                    <a:pt x="13347" y="0"/>
                  </a:lnTo>
                  <a:lnTo>
                    <a:pt x="10007" y="4686"/>
                  </a:lnTo>
                  <a:lnTo>
                    <a:pt x="3340" y="6248"/>
                  </a:lnTo>
                  <a:lnTo>
                    <a:pt x="0" y="6248"/>
                  </a:lnTo>
                  <a:lnTo>
                    <a:pt x="0" y="8585"/>
                  </a:lnTo>
                  <a:lnTo>
                    <a:pt x="5842" y="8585"/>
                  </a:lnTo>
                  <a:lnTo>
                    <a:pt x="8343" y="9385"/>
                  </a:lnTo>
                  <a:lnTo>
                    <a:pt x="9182" y="11709"/>
                  </a:lnTo>
                  <a:lnTo>
                    <a:pt x="9182" y="59385"/>
                  </a:lnTo>
                  <a:lnTo>
                    <a:pt x="8343" y="64071"/>
                  </a:lnTo>
                  <a:lnTo>
                    <a:pt x="3340" y="65646"/>
                  </a:lnTo>
                  <a:lnTo>
                    <a:pt x="0" y="65646"/>
                  </a:lnTo>
                  <a:lnTo>
                    <a:pt x="0" y="67970"/>
                  </a:lnTo>
                  <a:lnTo>
                    <a:pt x="24193" y="67970"/>
                  </a:lnTo>
                  <a:lnTo>
                    <a:pt x="24193" y="65646"/>
                  </a:lnTo>
                  <a:close/>
                </a:path>
                <a:path w="48894" h="69214">
                  <a:moveTo>
                    <a:pt x="48387" y="63284"/>
                  </a:moveTo>
                  <a:lnTo>
                    <a:pt x="46723" y="58585"/>
                  </a:lnTo>
                  <a:lnTo>
                    <a:pt x="43383" y="57023"/>
                  </a:lnTo>
                  <a:lnTo>
                    <a:pt x="40043" y="58585"/>
                  </a:lnTo>
                  <a:lnTo>
                    <a:pt x="38379" y="63284"/>
                  </a:lnTo>
                  <a:lnTo>
                    <a:pt x="40043" y="67170"/>
                  </a:lnTo>
                  <a:lnTo>
                    <a:pt x="43383" y="68732"/>
                  </a:lnTo>
                  <a:lnTo>
                    <a:pt x="46723" y="67170"/>
                  </a:lnTo>
                  <a:lnTo>
                    <a:pt x="48387" y="6328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5" name="object 20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993857" y="5170970"/>
              <a:ext cx="75127" cy="68743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972985" y="3064687"/>
              <a:ext cx="5286375" cy="2294255"/>
            </a:xfrm>
            <a:custGeom>
              <a:avLst/>
              <a:gdLst/>
              <a:ahLst/>
              <a:cxnLst/>
              <a:rect l="l" t="t" r="r" b="b"/>
              <a:pathLst>
                <a:path w="5286375" h="2294254">
                  <a:moveTo>
                    <a:pt x="37566" y="2272703"/>
                  </a:moveTo>
                  <a:lnTo>
                    <a:pt x="35090" y="2264880"/>
                  </a:lnTo>
                  <a:lnTo>
                    <a:pt x="31724" y="2260193"/>
                  </a:lnTo>
                  <a:lnTo>
                    <a:pt x="31724" y="2275040"/>
                  </a:lnTo>
                  <a:lnTo>
                    <a:pt x="31724" y="2279726"/>
                  </a:lnTo>
                  <a:lnTo>
                    <a:pt x="28397" y="2286749"/>
                  </a:lnTo>
                  <a:lnTo>
                    <a:pt x="26708" y="2289124"/>
                  </a:lnTo>
                  <a:lnTo>
                    <a:pt x="20027" y="2291448"/>
                  </a:lnTo>
                  <a:lnTo>
                    <a:pt x="13385" y="2291448"/>
                  </a:lnTo>
                  <a:lnTo>
                    <a:pt x="11696" y="2290686"/>
                  </a:lnTo>
                  <a:lnTo>
                    <a:pt x="10858" y="2288324"/>
                  </a:lnTo>
                  <a:lnTo>
                    <a:pt x="10858" y="2258657"/>
                  </a:lnTo>
                  <a:lnTo>
                    <a:pt x="18389" y="2258657"/>
                  </a:lnTo>
                  <a:lnTo>
                    <a:pt x="23393" y="2258657"/>
                  </a:lnTo>
                  <a:lnTo>
                    <a:pt x="28397" y="2262555"/>
                  </a:lnTo>
                  <a:lnTo>
                    <a:pt x="30873" y="2266442"/>
                  </a:lnTo>
                  <a:lnTo>
                    <a:pt x="31724" y="2275040"/>
                  </a:lnTo>
                  <a:lnTo>
                    <a:pt x="31724" y="2260193"/>
                  </a:lnTo>
                  <a:lnTo>
                    <a:pt x="25031" y="2257094"/>
                  </a:lnTo>
                  <a:lnTo>
                    <a:pt x="28397" y="2254732"/>
                  </a:lnTo>
                  <a:lnTo>
                    <a:pt x="33401" y="2250033"/>
                  </a:lnTo>
                  <a:lnTo>
                    <a:pt x="35090" y="2241448"/>
                  </a:lnTo>
                  <a:lnTo>
                    <a:pt x="34239" y="2235987"/>
                  </a:lnTo>
                  <a:lnTo>
                    <a:pt x="30873" y="2228964"/>
                  </a:lnTo>
                  <a:lnTo>
                    <a:pt x="29235" y="2227808"/>
                  </a:lnTo>
                  <a:lnTo>
                    <a:pt x="29235" y="2241448"/>
                  </a:lnTo>
                  <a:lnTo>
                    <a:pt x="29235" y="2245372"/>
                  </a:lnTo>
                  <a:lnTo>
                    <a:pt x="25869" y="2252395"/>
                  </a:lnTo>
                  <a:lnTo>
                    <a:pt x="19227" y="2255532"/>
                  </a:lnTo>
                  <a:lnTo>
                    <a:pt x="10858" y="2255532"/>
                  </a:lnTo>
                  <a:lnTo>
                    <a:pt x="10858" y="2231288"/>
                  </a:lnTo>
                  <a:lnTo>
                    <a:pt x="11696" y="2228964"/>
                  </a:lnTo>
                  <a:lnTo>
                    <a:pt x="13385" y="2228164"/>
                  </a:lnTo>
                  <a:lnTo>
                    <a:pt x="19227" y="2228164"/>
                  </a:lnTo>
                  <a:lnTo>
                    <a:pt x="25869" y="2231288"/>
                  </a:lnTo>
                  <a:lnTo>
                    <a:pt x="27559" y="2232863"/>
                  </a:lnTo>
                  <a:lnTo>
                    <a:pt x="29235" y="2241448"/>
                  </a:lnTo>
                  <a:lnTo>
                    <a:pt x="29235" y="2227808"/>
                  </a:lnTo>
                  <a:lnTo>
                    <a:pt x="27559" y="2226602"/>
                  </a:lnTo>
                  <a:lnTo>
                    <a:pt x="19227" y="2225840"/>
                  </a:lnTo>
                  <a:lnTo>
                    <a:pt x="0" y="2225840"/>
                  </a:lnTo>
                  <a:lnTo>
                    <a:pt x="0" y="2228164"/>
                  </a:lnTo>
                  <a:lnTo>
                    <a:pt x="2527" y="2228164"/>
                  </a:lnTo>
                  <a:lnTo>
                    <a:pt x="5003" y="2228964"/>
                  </a:lnTo>
                  <a:lnTo>
                    <a:pt x="5854" y="2231288"/>
                  </a:lnTo>
                  <a:lnTo>
                    <a:pt x="5854" y="2288324"/>
                  </a:lnTo>
                  <a:lnTo>
                    <a:pt x="5003" y="2290686"/>
                  </a:lnTo>
                  <a:lnTo>
                    <a:pt x="2527" y="2291448"/>
                  </a:lnTo>
                  <a:lnTo>
                    <a:pt x="0" y="2291448"/>
                  </a:lnTo>
                  <a:lnTo>
                    <a:pt x="0" y="2293810"/>
                  </a:lnTo>
                  <a:lnTo>
                    <a:pt x="20866" y="2293810"/>
                  </a:lnTo>
                  <a:lnTo>
                    <a:pt x="27559" y="2292248"/>
                  </a:lnTo>
                  <a:lnTo>
                    <a:pt x="33401" y="2289124"/>
                  </a:lnTo>
                  <a:lnTo>
                    <a:pt x="35877" y="2284425"/>
                  </a:lnTo>
                  <a:lnTo>
                    <a:pt x="37566" y="2275840"/>
                  </a:lnTo>
                  <a:lnTo>
                    <a:pt x="37566" y="2272703"/>
                  </a:lnTo>
                  <a:close/>
                </a:path>
                <a:path w="5286375" h="2294254">
                  <a:moveTo>
                    <a:pt x="4441952" y="64846"/>
                  </a:moveTo>
                  <a:lnTo>
                    <a:pt x="4440542" y="64846"/>
                  </a:lnTo>
                  <a:lnTo>
                    <a:pt x="4438675" y="64046"/>
                  </a:lnTo>
                  <a:lnTo>
                    <a:pt x="4437735" y="62484"/>
                  </a:lnTo>
                  <a:lnTo>
                    <a:pt x="4429785" y="39039"/>
                  </a:lnTo>
                  <a:lnTo>
                    <a:pt x="4431182" y="38277"/>
                  </a:lnTo>
                  <a:lnTo>
                    <a:pt x="4436338" y="35153"/>
                  </a:lnTo>
                  <a:lnTo>
                    <a:pt x="4437735" y="32016"/>
                  </a:lnTo>
                  <a:lnTo>
                    <a:pt x="4439602" y="24993"/>
                  </a:lnTo>
                  <a:lnTo>
                    <a:pt x="4438675" y="21069"/>
                  </a:lnTo>
                  <a:lnTo>
                    <a:pt x="4436338" y="15608"/>
                  </a:lnTo>
                  <a:lnTo>
                    <a:pt x="4434459" y="14287"/>
                  </a:lnTo>
                  <a:lnTo>
                    <a:pt x="4434459" y="25768"/>
                  </a:lnTo>
                  <a:lnTo>
                    <a:pt x="4434459" y="28892"/>
                  </a:lnTo>
                  <a:lnTo>
                    <a:pt x="4432122" y="34353"/>
                  </a:lnTo>
                  <a:lnTo>
                    <a:pt x="4430255" y="35153"/>
                  </a:lnTo>
                  <a:lnTo>
                    <a:pt x="4425569" y="37477"/>
                  </a:lnTo>
                  <a:lnTo>
                    <a:pt x="4419498" y="37477"/>
                  </a:lnTo>
                  <a:lnTo>
                    <a:pt x="4419498" y="16408"/>
                  </a:lnTo>
                  <a:lnTo>
                    <a:pt x="4420425" y="14846"/>
                  </a:lnTo>
                  <a:lnTo>
                    <a:pt x="4422305" y="14046"/>
                  </a:lnTo>
                  <a:lnTo>
                    <a:pt x="4426978" y="14046"/>
                  </a:lnTo>
                  <a:lnTo>
                    <a:pt x="4432122" y="17170"/>
                  </a:lnTo>
                  <a:lnTo>
                    <a:pt x="4433062" y="18732"/>
                  </a:lnTo>
                  <a:lnTo>
                    <a:pt x="4434459" y="25768"/>
                  </a:lnTo>
                  <a:lnTo>
                    <a:pt x="4434459" y="14287"/>
                  </a:lnTo>
                  <a:lnTo>
                    <a:pt x="4433062" y="13284"/>
                  </a:lnTo>
                  <a:lnTo>
                    <a:pt x="4426509" y="12484"/>
                  </a:lnTo>
                  <a:lnTo>
                    <a:pt x="4412005" y="12484"/>
                  </a:lnTo>
                  <a:lnTo>
                    <a:pt x="4412005" y="14046"/>
                  </a:lnTo>
                  <a:lnTo>
                    <a:pt x="4412945" y="14046"/>
                  </a:lnTo>
                  <a:lnTo>
                    <a:pt x="4414812" y="14846"/>
                  </a:lnTo>
                  <a:lnTo>
                    <a:pt x="4415282" y="16408"/>
                  </a:lnTo>
                  <a:lnTo>
                    <a:pt x="4415282" y="62484"/>
                  </a:lnTo>
                  <a:lnTo>
                    <a:pt x="4414812" y="64046"/>
                  </a:lnTo>
                  <a:lnTo>
                    <a:pt x="4412945" y="64846"/>
                  </a:lnTo>
                  <a:lnTo>
                    <a:pt x="4412005" y="64846"/>
                  </a:lnTo>
                  <a:lnTo>
                    <a:pt x="4412005" y="66408"/>
                  </a:lnTo>
                  <a:lnTo>
                    <a:pt x="4423702" y="66408"/>
                  </a:lnTo>
                  <a:lnTo>
                    <a:pt x="4423702" y="64846"/>
                  </a:lnTo>
                  <a:lnTo>
                    <a:pt x="4422305" y="64846"/>
                  </a:lnTo>
                  <a:lnTo>
                    <a:pt x="4420425" y="64046"/>
                  </a:lnTo>
                  <a:lnTo>
                    <a:pt x="4419498" y="62484"/>
                  </a:lnTo>
                  <a:lnTo>
                    <a:pt x="4419498" y="39039"/>
                  </a:lnTo>
                  <a:lnTo>
                    <a:pt x="4425569" y="39039"/>
                  </a:lnTo>
                  <a:lnTo>
                    <a:pt x="4434459" y="66408"/>
                  </a:lnTo>
                  <a:lnTo>
                    <a:pt x="4441952" y="66408"/>
                  </a:lnTo>
                  <a:lnTo>
                    <a:pt x="4441952" y="64846"/>
                  </a:lnTo>
                  <a:close/>
                </a:path>
                <a:path w="5286375" h="2294254">
                  <a:moveTo>
                    <a:pt x="4456442" y="132791"/>
                  </a:moveTo>
                  <a:lnTo>
                    <a:pt x="4455515" y="124993"/>
                  </a:lnTo>
                  <a:lnTo>
                    <a:pt x="4454576" y="119545"/>
                  </a:lnTo>
                  <a:lnTo>
                    <a:pt x="4452239" y="114046"/>
                  </a:lnTo>
                  <a:lnTo>
                    <a:pt x="4451299" y="112483"/>
                  </a:lnTo>
                  <a:lnTo>
                    <a:pt x="4451299" y="127330"/>
                  </a:lnTo>
                  <a:lnTo>
                    <a:pt x="4451299" y="141414"/>
                  </a:lnTo>
                  <a:lnTo>
                    <a:pt x="4450372" y="148437"/>
                  </a:lnTo>
                  <a:lnTo>
                    <a:pt x="4448962" y="153123"/>
                  </a:lnTo>
                  <a:lnTo>
                    <a:pt x="4446155" y="157784"/>
                  </a:lnTo>
                  <a:lnTo>
                    <a:pt x="4442879" y="160159"/>
                  </a:lnTo>
                  <a:lnTo>
                    <a:pt x="4439602" y="158584"/>
                  </a:lnTo>
                  <a:lnTo>
                    <a:pt x="4436338" y="153123"/>
                  </a:lnTo>
                  <a:lnTo>
                    <a:pt x="4434459" y="148437"/>
                  </a:lnTo>
                  <a:lnTo>
                    <a:pt x="4433989" y="142176"/>
                  </a:lnTo>
                  <a:lnTo>
                    <a:pt x="4433989" y="128130"/>
                  </a:lnTo>
                  <a:lnTo>
                    <a:pt x="4434459" y="121069"/>
                  </a:lnTo>
                  <a:lnTo>
                    <a:pt x="4436338" y="116408"/>
                  </a:lnTo>
                  <a:lnTo>
                    <a:pt x="4438675" y="111721"/>
                  </a:lnTo>
                  <a:lnTo>
                    <a:pt x="4442879" y="109347"/>
                  </a:lnTo>
                  <a:lnTo>
                    <a:pt x="4446155" y="110921"/>
                  </a:lnTo>
                  <a:lnTo>
                    <a:pt x="4449432" y="116408"/>
                  </a:lnTo>
                  <a:lnTo>
                    <a:pt x="4450372" y="121069"/>
                  </a:lnTo>
                  <a:lnTo>
                    <a:pt x="4451299" y="127330"/>
                  </a:lnTo>
                  <a:lnTo>
                    <a:pt x="4451299" y="112483"/>
                  </a:lnTo>
                  <a:lnTo>
                    <a:pt x="4447095" y="108585"/>
                  </a:lnTo>
                  <a:lnTo>
                    <a:pt x="4442879" y="107022"/>
                  </a:lnTo>
                  <a:lnTo>
                    <a:pt x="4440542" y="107022"/>
                  </a:lnTo>
                  <a:lnTo>
                    <a:pt x="4436338" y="109347"/>
                  </a:lnTo>
                  <a:lnTo>
                    <a:pt x="4433062" y="114846"/>
                  </a:lnTo>
                  <a:lnTo>
                    <a:pt x="4432122" y="115608"/>
                  </a:lnTo>
                  <a:lnTo>
                    <a:pt x="4430255" y="121069"/>
                  </a:lnTo>
                  <a:lnTo>
                    <a:pt x="4429785" y="127330"/>
                  </a:lnTo>
                  <a:lnTo>
                    <a:pt x="4428845" y="134353"/>
                  </a:lnTo>
                  <a:lnTo>
                    <a:pt x="4428845" y="136715"/>
                  </a:lnTo>
                  <a:lnTo>
                    <a:pt x="4429785" y="144513"/>
                  </a:lnTo>
                  <a:lnTo>
                    <a:pt x="4430255" y="149999"/>
                  </a:lnTo>
                  <a:lnTo>
                    <a:pt x="4433062" y="155460"/>
                  </a:lnTo>
                  <a:lnTo>
                    <a:pt x="4433989" y="157022"/>
                  </a:lnTo>
                  <a:lnTo>
                    <a:pt x="4437735" y="160921"/>
                  </a:lnTo>
                  <a:lnTo>
                    <a:pt x="4442879" y="162483"/>
                  </a:lnTo>
                  <a:lnTo>
                    <a:pt x="4444758" y="162483"/>
                  </a:lnTo>
                  <a:lnTo>
                    <a:pt x="4448962" y="160159"/>
                  </a:lnTo>
                  <a:lnTo>
                    <a:pt x="4452239" y="154698"/>
                  </a:lnTo>
                  <a:lnTo>
                    <a:pt x="4453179" y="153898"/>
                  </a:lnTo>
                  <a:lnTo>
                    <a:pt x="4454576" y="148437"/>
                  </a:lnTo>
                  <a:lnTo>
                    <a:pt x="4455515" y="142176"/>
                  </a:lnTo>
                  <a:lnTo>
                    <a:pt x="4456442" y="134353"/>
                  </a:lnTo>
                  <a:lnTo>
                    <a:pt x="4456442" y="132791"/>
                  </a:lnTo>
                  <a:close/>
                </a:path>
                <a:path w="5286375" h="2294254">
                  <a:moveTo>
                    <a:pt x="4460659" y="53886"/>
                  </a:moveTo>
                  <a:lnTo>
                    <a:pt x="4453179" y="17970"/>
                  </a:lnTo>
                  <a:lnTo>
                    <a:pt x="4453179" y="14846"/>
                  </a:lnTo>
                  <a:lnTo>
                    <a:pt x="4454576" y="14046"/>
                  </a:lnTo>
                  <a:lnTo>
                    <a:pt x="4455515" y="14046"/>
                  </a:lnTo>
                  <a:lnTo>
                    <a:pt x="4455515" y="12484"/>
                  </a:lnTo>
                  <a:lnTo>
                    <a:pt x="4444758" y="12484"/>
                  </a:lnTo>
                  <a:lnTo>
                    <a:pt x="4444758" y="14046"/>
                  </a:lnTo>
                  <a:lnTo>
                    <a:pt x="4445686" y="14046"/>
                  </a:lnTo>
                  <a:lnTo>
                    <a:pt x="4448022" y="14846"/>
                  </a:lnTo>
                  <a:lnTo>
                    <a:pt x="4448962" y="18732"/>
                  </a:lnTo>
                  <a:lnTo>
                    <a:pt x="4457852" y="66408"/>
                  </a:lnTo>
                  <a:lnTo>
                    <a:pt x="4460659" y="53886"/>
                  </a:lnTo>
                  <a:close/>
                </a:path>
                <a:path w="5286375" h="2294254">
                  <a:moveTo>
                    <a:pt x="4472356" y="157784"/>
                  </a:moveTo>
                  <a:lnTo>
                    <a:pt x="4470476" y="153898"/>
                  </a:lnTo>
                  <a:lnTo>
                    <a:pt x="4468139" y="153123"/>
                  </a:lnTo>
                  <a:lnTo>
                    <a:pt x="4465332" y="153898"/>
                  </a:lnTo>
                  <a:lnTo>
                    <a:pt x="4463935" y="157784"/>
                  </a:lnTo>
                  <a:lnTo>
                    <a:pt x="4465332" y="160921"/>
                  </a:lnTo>
                  <a:lnTo>
                    <a:pt x="4468139" y="162483"/>
                  </a:lnTo>
                  <a:lnTo>
                    <a:pt x="4470476" y="160921"/>
                  </a:lnTo>
                  <a:lnTo>
                    <a:pt x="4472356" y="157784"/>
                  </a:lnTo>
                  <a:close/>
                </a:path>
                <a:path w="5286375" h="2294254">
                  <a:moveTo>
                    <a:pt x="4475632" y="12484"/>
                  </a:moveTo>
                  <a:lnTo>
                    <a:pt x="4465332" y="12484"/>
                  </a:lnTo>
                  <a:lnTo>
                    <a:pt x="4465332" y="14046"/>
                  </a:lnTo>
                  <a:lnTo>
                    <a:pt x="4466272" y="14046"/>
                  </a:lnTo>
                  <a:lnTo>
                    <a:pt x="4468609" y="14846"/>
                  </a:lnTo>
                  <a:lnTo>
                    <a:pt x="4468609" y="18732"/>
                  </a:lnTo>
                  <a:lnTo>
                    <a:pt x="4457852" y="66408"/>
                  </a:lnTo>
                  <a:lnTo>
                    <a:pt x="4459719" y="66408"/>
                  </a:lnTo>
                  <a:lnTo>
                    <a:pt x="4470476" y="18732"/>
                  </a:lnTo>
                  <a:lnTo>
                    <a:pt x="4472356" y="14846"/>
                  </a:lnTo>
                  <a:lnTo>
                    <a:pt x="4473753" y="14046"/>
                  </a:lnTo>
                  <a:lnTo>
                    <a:pt x="4475632" y="14046"/>
                  </a:lnTo>
                  <a:lnTo>
                    <a:pt x="4475632" y="12484"/>
                  </a:lnTo>
                  <a:close/>
                </a:path>
                <a:path w="5286375" h="2294254">
                  <a:moveTo>
                    <a:pt x="4506506" y="24993"/>
                  </a:moveTo>
                  <a:lnTo>
                    <a:pt x="4505566" y="21069"/>
                  </a:lnTo>
                  <a:lnTo>
                    <a:pt x="4503229" y="15608"/>
                  </a:lnTo>
                  <a:lnTo>
                    <a:pt x="4499483" y="12484"/>
                  </a:lnTo>
                  <a:lnTo>
                    <a:pt x="4493869" y="11709"/>
                  </a:lnTo>
                  <a:lnTo>
                    <a:pt x="4489666" y="12484"/>
                  </a:lnTo>
                  <a:lnTo>
                    <a:pt x="4485449" y="14846"/>
                  </a:lnTo>
                  <a:lnTo>
                    <a:pt x="4482173" y="18732"/>
                  </a:lnTo>
                  <a:lnTo>
                    <a:pt x="4481246" y="24993"/>
                  </a:lnTo>
                  <a:lnTo>
                    <a:pt x="4482173" y="28892"/>
                  </a:lnTo>
                  <a:lnTo>
                    <a:pt x="4484509" y="30454"/>
                  </a:lnTo>
                  <a:lnTo>
                    <a:pt x="4486389" y="28892"/>
                  </a:lnTo>
                  <a:lnTo>
                    <a:pt x="4487316" y="26555"/>
                  </a:lnTo>
                  <a:lnTo>
                    <a:pt x="4486389" y="24193"/>
                  </a:lnTo>
                  <a:lnTo>
                    <a:pt x="4485449" y="21069"/>
                  </a:lnTo>
                  <a:lnTo>
                    <a:pt x="4487316" y="15608"/>
                  </a:lnTo>
                  <a:lnTo>
                    <a:pt x="4492930" y="13284"/>
                  </a:lnTo>
                  <a:lnTo>
                    <a:pt x="4494809" y="14046"/>
                  </a:lnTo>
                  <a:lnTo>
                    <a:pt x="4499013" y="16408"/>
                  </a:lnTo>
                  <a:lnTo>
                    <a:pt x="4500423" y="18732"/>
                  </a:lnTo>
                  <a:lnTo>
                    <a:pt x="4501350" y="24993"/>
                  </a:lnTo>
                  <a:lnTo>
                    <a:pt x="4501350" y="28130"/>
                  </a:lnTo>
                  <a:lnTo>
                    <a:pt x="4499013" y="34353"/>
                  </a:lnTo>
                  <a:lnTo>
                    <a:pt x="4492930" y="44538"/>
                  </a:lnTo>
                  <a:lnTo>
                    <a:pt x="4492002" y="45300"/>
                  </a:lnTo>
                  <a:lnTo>
                    <a:pt x="4487786" y="50761"/>
                  </a:lnTo>
                  <a:lnTo>
                    <a:pt x="4484509" y="55460"/>
                  </a:lnTo>
                  <a:lnTo>
                    <a:pt x="4480306" y="62484"/>
                  </a:lnTo>
                  <a:lnTo>
                    <a:pt x="4480306" y="66408"/>
                  </a:lnTo>
                  <a:lnTo>
                    <a:pt x="4504626" y="66408"/>
                  </a:lnTo>
                  <a:lnTo>
                    <a:pt x="4506506" y="53124"/>
                  </a:lnTo>
                  <a:lnTo>
                    <a:pt x="4504626" y="53124"/>
                  </a:lnTo>
                  <a:lnTo>
                    <a:pt x="4503229" y="59347"/>
                  </a:lnTo>
                  <a:lnTo>
                    <a:pt x="4499013" y="61709"/>
                  </a:lnTo>
                  <a:lnTo>
                    <a:pt x="4483112" y="61709"/>
                  </a:lnTo>
                  <a:lnTo>
                    <a:pt x="4487786" y="53886"/>
                  </a:lnTo>
                  <a:lnTo>
                    <a:pt x="4488726" y="53886"/>
                  </a:lnTo>
                  <a:lnTo>
                    <a:pt x="4491533" y="49999"/>
                  </a:lnTo>
                  <a:lnTo>
                    <a:pt x="4495736" y="45300"/>
                  </a:lnTo>
                  <a:lnTo>
                    <a:pt x="4499483" y="39839"/>
                  </a:lnTo>
                  <a:lnTo>
                    <a:pt x="4501350" y="37477"/>
                  </a:lnTo>
                  <a:lnTo>
                    <a:pt x="4504626" y="32791"/>
                  </a:lnTo>
                  <a:lnTo>
                    <a:pt x="4504626" y="31254"/>
                  </a:lnTo>
                  <a:lnTo>
                    <a:pt x="4506506" y="24993"/>
                  </a:lnTo>
                  <a:close/>
                </a:path>
                <a:path w="5286375" h="2294254">
                  <a:moveTo>
                    <a:pt x="4507433" y="244513"/>
                  </a:moveTo>
                  <a:lnTo>
                    <a:pt x="4506506" y="243751"/>
                  </a:lnTo>
                  <a:lnTo>
                    <a:pt x="4505566" y="246875"/>
                  </a:lnTo>
                  <a:lnTo>
                    <a:pt x="4502289" y="252336"/>
                  </a:lnTo>
                  <a:lnTo>
                    <a:pt x="4501350" y="253136"/>
                  </a:lnTo>
                  <a:lnTo>
                    <a:pt x="4496206" y="255460"/>
                  </a:lnTo>
                  <a:lnTo>
                    <a:pt x="4488726" y="255460"/>
                  </a:lnTo>
                  <a:lnTo>
                    <a:pt x="4487316" y="254698"/>
                  </a:lnTo>
                  <a:lnTo>
                    <a:pt x="4486389" y="252336"/>
                  </a:lnTo>
                  <a:lnTo>
                    <a:pt x="4486389" y="207022"/>
                  </a:lnTo>
                  <a:lnTo>
                    <a:pt x="4487316" y="205460"/>
                  </a:lnTo>
                  <a:lnTo>
                    <a:pt x="4488726" y="204698"/>
                  </a:lnTo>
                  <a:lnTo>
                    <a:pt x="4490593" y="204698"/>
                  </a:lnTo>
                  <a:lnTo>
                    <a:pt x="4490593" y="203136"/>
                  </a:lnTo>
                  <a:lnTo>
                    <a:pt x="4477969" y="203136"/>
                  </a:lnTo>
                  <a:lnTo>
                    <a:pt x="4477969" y="204698"/>
                  </a:lnTo>
                  <a:lnTo>
                    <a:pt x="4479836" y="204698"/>
                  </a:lnTo>
                  <a:lnTo>
                    <a:pt x="4481246" y="205460"/>
                  </a:lnTo>
                  <a:lnTo>
                    <a:pt x="4482173" y="207022"/>
                  </a:lnTo>
                  <a:lnTo>
                    <a:pt x="4482173" y="252336"/>
                  </a:lnTo>
                  <a:lnTo>
                    <a:pt x="4481246" y="254698"/>
                  </a:lnTo>
                  <a:lnTo>
                    <a:pt x="4479836" y="255460"/>
                  </a:lnTo>
                  <a:lnTo>
                    <a:pt x="4477969" y="255460"/>
                  </a:lnTo>
                  <a:lnTo>
                    <a:pt x="4477969" y="257022"/>
                  </a:lnTo>
                  <a:lnTo>
                    <a:pt x="4505566" y="257022"/>
                  </a:lnTo>
                  <a:lnTo>
                    <a:pt x="4507433" y="244513"/>
                  </a:lnTo>
                  <a:close/>
                </a:path>
                <a:path w="5286375" h="2294254">
                  <a:moveTo>
                    <a:pt x="4522876" y="145300"/>
                  </a:moveTo>
                  <a:lnTo>
                    <a:pt x="4520539" y="139052"/>
                  </a:lnTo>
                  <a:lnTo>
                    <a:pt x="4518190" y="135915"/>
                  </a:lnTo>
                  <a:lnTo>
                    <a:pt x="4513046" y="132791"/>
                  </a:lnTo>
                  <a:lnTo>
                    <a:pt x="4515383" y="131254"/>
                  </a:lnTo>
                  <a:lnTo>
                    <a:pt x="4518660" y="127330"/>
                  </a:lnTo>
                  <a:lnTo>
                    <a:pt x="4520539" y="125768"/>
                  </a:lnTo>
                  <a:lnTo>
                    <a:pt x="4521466" y="119545"/>
                  </a:lnTo>
                  <a:lnTo>
                    <a:pt x="4520539" y="116408"/>
                  </a:lnTo>
                  <a:lnTo>
                    <a:pt x="4518190" y="110921"/>
                  </a:lnTo>
                  <a:lnTo>
                    <a:pt x="4514926" y="107784"/>
                  </a:lnTo>
                  <a:lnTo>
                    <a:pt x="4509770" y="107022"/>
                  </a:lnTo>
                  <a:lnTo>
                    <a:pt x="4506506" y="107022"/>
                  </a:lnTo>
                  <a:lnTo>
                    <a:pt x="4501350" y="110147"/>
                  </a:lnTo>
                  <a:lnTo>
                    <a:pt x="4499483" y="112483"/>
                  </a:lnTo>
                  <a:lnTo>
                    <a:pt x="4498086" y="117970"/>
                  </a:lnTo>
                  <a:lnTo>
                    <a:pt x="4499013" y="121069"/>
                  </a:lnTo>
                  <a:lnTo>
                    <a:pt x="4501350" y="121869"/>
                  </a:lnTo>
                  <a:lnTo>
                    <a:pt x="4503229" y="121069"/>
                  </a:lnTo>
                  <a:lnTo>
                    <a:pt x="4503229" y="117170"/>
                  </a:lnTo>
                  <a:lnTo>
                    <a:pt x="4502289" y="113284"/>
                  </a:lnTo>
                  <a:lnTo>
                    <a:pt x="4504626" y="110147"/>
                  </a:lnTo>
                  <a:lnTo>
                    <a:pt x="4507903" y="108585"/>
                  </a:lnTo>
                  <a:lnTo>
                    <a:pt x="4510710" y="109347"/>
                  </a:lnTo>
                  <a:lnTo>
                    <a:pt x="4514926" y="112483"/>
                  </a:lnTo>
                  <a:lnTo>
                    <a:pt x="4515383" y="114046"/>
                  </a:lnTo>
                  <a:lnTo>
                    <a:pt x="4516323" y="120307"/>
                  </a:lnTo>
                  <a:lnTo>
                    <a:pt x="4516323" y="123431"/>
                  </a:lnTo>
                  <a:lnTo>
                    <a:pt x="4513986" y="128892"/>
                  </a:lnTo>
                  <a:lnTo>
                    <a:pt x="4511179" y="130454"/>
                  </a:lnTo>
                  <a:lnTo>
                    <a:pt x="4506506" y="132029"/>
                  </a:lnTo>
                  <a:lnTo>
                    <a:pt x="4506506" y="133591"/>
                  </a:lnTo>
                  <a:lnTo>
                    <a:pt x="4512119" y="135153"/>
                  </a:lnTo>
                  <a:lnTo>
                    <a:pt x="4515383" y="137477"/>
                  </a:lnTo>
                  <a:lnTo>
                    <a:pt x="4517263" y="140614"/>
                  </a:lnTo>
                  <a:lnTo>
                    <a:pt x="4518190" y="146875"/>
                  </a:lnTo>
                  <a:lnTo>
                    <a:pt x="4518190" y="152336"/>
                  </a:lnTo>
                  <a:lnTo>
                    <a:pt x="4513986" y="159359"/>
                  </a:lnTo>
                  <a:lnTo>
                    <a:pt x="4507903" y="160921"/>
                  </a:lnTo>
                  <a:lnTo>
                    <a:pt x="4503699" y="159359"/>
                  </a:lnTo>
                  <a:lnTo>
                    <a:pt x="4502289" y="156260"/>
                  </a:lnTo>
                  <a:lnTo>
                    <a:pt x="4502289" y="153898"/>
                  </a:lnTo>
                  <a:lnTo>
                    <a:pt x="4503229" y="150761"/>
                  </a:lnTo>
                  <a:lnTo>
                    <a:pt x="4502289" y="148437"/>
                  </a:lnTo>
                  <a:lnTo>
                    <a:pt x="4500423" y="146875"/>
                  </a:lnTo>
                  <a:lnTo>
                    <a:pt x="4498086" y="148437"/>
                  </a:lnTo>
                  <a:lnTo>
                    <a:pt x="4497146" y="152336"/>
                  </a:lnTo>
                  <a:lnTo>
                    <a:pt x="4498086" y="154698"/>
                  </a:lnTo>
                  <a:lnTo>
                    <a:pt x="4500423" y="159359"/>
                  </a:lnTo>
                  <a:lnTo>
                    <a:pt x="4503699" y="161721"/>
                  </a:lnTo>
                  <a:lnTo>
                    <a:pt x="4508843" y="162483"/>
                  </a:lnTo>
                  <a:lnTo>
                    <a:pt x="4510710" y="162483"/>
                  </a:lnTo>
                  <a:lnTo>
                    <a:pt x="4515383" y="160921"/>
                  </a:lnTo>
                  <a:lnTo>
                    <a:pt x="4518660" y="157784"/>
                  </a:lnTo>
                  <a:lnTo>
                    <a:pt x="4522406" y="153123"/>
                  </a:lnTo>
                  <a:lnTo>
                    <a:pt x="4522876" y="146875"/>
                  </a:lnTo>
                  <a:lnTo>
                    <a:pt x="4522876" y="145300"/>
                  </a:lnTo>
                  <a:close/>
                </a:path>
                <a:path w="5286375" h="2294254">
                  <a:moveTo>
                    <a:pt x="4541583" y="37477"/>
                  </a:moveTo>
                  <a:lnTo>
                    <a:pt x="4539716" y="24193"/>
                  </a:lnTo>
                  <a:lnTo>
                    <a:pt x="4537380" y="18732"/>
                  </a:lnTo>
                  <a:lnTo>
                    <a:pt x="4536440" y="17170"/>
                  </a:lnTo>
                  <a:lnTo>
                    <a:pt x="4536440" y="32016"/>
                  </a:lnTo>
                  <a:lnTo>
                    <a:pt x="4536440" y="46062"/>
                  </a:lnTo>
                  <a:lnTo>
                    <a:pt x="4535500" y="53124"/>
                  </a:lnTo>
                  <a:lnTo>
                    <a:pt x="4534103" y="57785"/>
                  </a:lnTo>
                  <a:lnTo>
                    <a:pt x="4531296" y="62484"/>
                  </a:lnTo>
                  <a:lnTo>
                    <a:pt x="4528020" y="64846"/>
                  </a:lnTo>
                  <a:lnTo>
                    <a:pt x="4524743" y="63284"/>
                  </a:lnTo>
                  <a:lnTo>
                    <a:pt x="4521466" y="57785"/>
                  </a:lnTo>
                  <a:lnTo>
                    <a:pt x="4519600" y="53124"/>
                  </a:lnTo>
                  <a:lnTo>
                    <a:pt x="4518660" y="46863"/>
                  </a:lnTo>
                  <a:lnTo>
                    <a:pt x="4518660" y="32791"/>
                  </a:lnTo>
                  <a:lnTo>
                    <a:pt x="4519600" y="26555"/>
                  </a:lnTo>
                  <a:lnTo>
                    <a:pt x="4521466" y="21069"/>
                  </a:lnTo>
                  <a:lnTo>
                    <a:pt x="4523803" y="16408"/>
                  </a:lnTo>
                  <a:lnTo>
                    <a:pt x="4528020" y="14046"/>
                  </a:lnTo>
                  <a:lnTo>
                    <a:pt x="4531296" y="15608"/>
                  </a:lnTo>
                  <a:lnTo>
                    <a:pt x="4534103" y="21069"/>
                  </a:lnTo>
                  <a:lnTo>
                    <a:pt x="4535500" y="25768"/>
                  </a:lnTo>
                  <a:lnTo>
                    <a:pt x="4536440" y="32016"/>
                  </a:lnTo>
                  <a:lnTo>
                    <a:pt x="4536440" y="17170"/>
                  </a:lnTo>
                  <a:lnTo>
                    <a:pt x="4532223" y="13284"/>
                  </a:lnTo>
                  <a:lnTo>
                    <a:pt x="4528020" y="11709"/>
                  </a:lnTo>
                  <a:lnTo>
                    <a:pt x="4525683" y="11709"/>
                  </a:lnTo>
                  <a:lnTo>
                    <a:pt x="4521466" y="14046"/>
                  </a:lnTo>
                  <a:lnTo>
                    <a:pt x="4518190" y="19532"/>
                  </a:lnTo>
                  <a:lnTo>
                    <a:pt x="4517263" y="20307"/>
                  </a:lnTo>
                  <a:lnTo>
                    <a:pt x="4515383" y="25768"/>
                  </a:lnTo>
                  <a:lnTo>
                    <a:pt x="4514926" y="32016"/>
                  </a:lnTo>
                  <a:lnTo>
                    <a:pt x="4513986" y="39039"/>
                  </a:lnTo>
                  <a:lnTo>
                    <a:pt x="4513986" y="42176"/>
                  </a:lnTo>
                  <a:lnTo>
                    <a:pt x="4514926" y="49199"/>
                  </a:lnTo>
                  <a:lnTo>
                    <a:pt x="4515383" y="54686"/>
                  </a:lnTo>
                  <a:lnTo>
                    <a:pt x="4518190" y="60147"/>
                  </a:lnTo>
                  <a:lnTo>
                    <a:pt x="4518660" y="61709"/>
                  </a:lnTo>
                  <a:lnTo>
                    <a:pt x="4522876" y="65608"/>
                  </a:lnTo>
                  <a:lnTo>
                    <a:pt x="4528020" y="67170"/>
                  </a:lnTo>
                  <a:lnTo>
                    <a:pt x="4529887" y="67170"/>
                  </a:lnTo>
                  <a:lnTo>
                    <a:pt x="4534103" y="64846"/>
                  </a:lnTo>
                  <a:lnTo>
                    <a:pt x="4537380" y="59347"/>
                  </a:lnTo>
                  <a:lnTo>
                    <a:pt x="4538307" y="58585"/>
                  </a:lnTo>
                  <a:lnTo>
                    <a:pt x="4539716" y="53124"/>
                  </a:lnTo>
                  <a:lnTo>
                    <a:pt x="4540643" y="46863"/>
                  </a:lnTo>
                  <a:lnTo>
                    <a:pt x="4541583" y="39039"/>
                  </a:lnTo>
                  <a:lnTo>
                    <a:pt x="4541583" y="37477"/>
                  </a:lnTo>
                  <a:close/>
                </a:path>
                <a:path w="5286375" h="2294254">
                  <a:moveTo>
                    <a:pt x="4556557" y="143738"/>
                  </a:moveTo>
                  <a:lnTo>
                    <a:pt x="4555617" y="136715"/>
                  </a:lnTo>
                  <a:lnTo>
                    <a:pt x="4553750" y="131254"/>
                  </a:lnTo>
                  <a:lnTo>
                    <a:pt x="4550473" y="128130"/>
                  </a:lnTo>
                  <a:lnTo>
                    <a:pt x="4545800" y="126568"/>
                  </a:lnTo>
                  <a:lnTo>
                    <a:pt x="4539716" y="128130"/>
                  </a:lnTo>
                  <a:lnTo>
                    <a:pt x="4538777" y="128130"/>
                  </a:lnTo>
                  <a:lnTo>
                    <a:pt x="4534573" y="133591"/>
                  </a:lnTo>
                  <a:lnTo>
                    <a:pt x="4535500" y="111721"/>
                  </a:lnTo>
                  <a:lnTo>
                    <a:pt x="4554690" y="111721"/>
                  </a:lnTo>
                  <a:lnTo>
                    <a:pt x="4555617" y="107784"/>
                  </a:lnTo>
                  <a:lnTo>
                    <a:pt x="4534103" y="107784"/>
                  </a:lnTo>
                  <a:lnTo>
                    <a:pt x="4533163" y="136715"/>
                  </a:lnTo>
                  <a:lnTo>
                    <a:pt x="4535500" y="136715"/>
                  </a:lnTo>
                  <a:lnTo>
                    <a:pt x="4538777" y="131254"/>
                  </a:lnTo>
                  <a:lnTo>
                    <a:pt x="4543920" y="130454"/>
                  </a:lnTo>
                  <a:lnTo>
                    <a:pt x="4546270" y="130454"/>
                  </a:lnTo>
                  <a:lnTo>
                    <a:pt x="4549533" y="134353"/>
                  </a:lnTo>
                  <a:lnTo>
                    <a:pt x="4551413" y="137477"/>
                  </a:lnTo>
                  <a:lnTo>
                    <a:pt x="4552340" y="144538"/>
                  </a:lnTo>
                  <a:lnTo>
                    <a:pt x="4551413" y="150761"/>
                  </a:lnTo>
                  <a:lnTo>
                    <a:pt x="4549533" y="156260"/>
                  </a:lnTo>
                  <a:lnTo>
                    <a:pt x="4548136" y="158584"/>
                  </a:lnTo>
                  <a:lnTo>
                    <a:pt x="4542993" y="160921"/>
                  </a:lnTo>
                  <a:lnTo>
                    <a:pt x="4538307" y="159359"/>
                  </a:lnTo>
                  <a:lnTo>
                    <a:pt x="4535500" y="155460"/>
                  </a:lnTo>
                  <a:lnTo>
                    <a:pt x="4536440" y="153123"/>
                  </a:lnTo>
                  <a:lnTo>
                    <a:pt x="4537380" y="149999"/>
                  </a:lnTo>
                  <a:lnTo>
                    <a:pt x="4536440" y="147637"/>
                  </a:lnTo>
                  <a:lnTo>
                    <a:pt x="4534103" y="146075"/>
                  </a:lnTo>
                  <a:lnTo>
                    <a:pt x="4532223" y="147637"/>
                  </a:lnTo>
                  <a:lnTo>
                    <a:pt x="4531296" y="150761"/>
                  </a:lnTo>
                  <a:lnTo>
                    <a:pt x="4531296" y="153898"/>
                  </a:lnTo>
                  <a:lnTo>
                    <a:pt x="4534573" y="158584"/>
                  </a:lnTo>
                  <a:lnTo>
                    <a:pt x="4538307" y="160921"/>
                  </a:lnTo>
                  <a:lnTo>
                    <a:pt x="4542993" y="162483"/>
                  </a:lnTo>
                  <a:lnTo>
                    <a:pt x="4543920" y="162483"/>
                  </a:lnTo>
                  <a:lnTo>
                    <a:pt x="4549533" y="160921"/>
                  </a:lnTo>
                  <a:lnTo>
                    <a:pt x="4553750" y="157022"/>
                  </a:lnTo>
                  <a:lnTo>
                    <a:pt x="4553750" y="156260"/>
                  </a:lnTo>
                  <a:lnTo>
                    <a:pt x="4556557" y="150761"/>
                  </a:lnTo>
                  <a:lnTo>
                    <a:pt x="4556557" y="143738"/>
                  </a:lnTo>
                  <a:close/>
                </a:path>
                <a:path w="5286375" h="2294254">
                  <a:moveTo>
                    <a:pt x="4573867" y="48437"/>
                  </a:moveTo>
                  <a:lnTo>
                    <a:pt x="4572927" y="41414"/>
                  </a:lnTo>
                  <a:lnTo>
                    <a:pt x="4570590" y="35915"/>
                  </a:lnTo>
                  <a:lnTo>
                    <a:pt x="4568253" y="33591"/>
                  </a:lnTo>
                  <a:lnTo>
                    <a:pt x="4563110" y="32016"/>
                  </a:lnTo>
                  <a:lnTo>
                    <a:pt x="4557496" y="32791"/>
                  </a:lnTo>
                  <a:lnTo>
                    <a:pt x="4556557" y="32791"/>
                  </a:lnTo>
                  <a:lnTo>
                    <a:pt x="4552340" y="38277"/>
                  </a:lnTo>
                  <a:lnTo>
                    <a:pt x="4553280" y="16408"/>
                  </a:lnTo>
                  <a:lnTo>
                    <a:pt x="4572457" y="16408"/>
                  </a:lnTo>
                  <a:lnTo>
                    <a:pt x="4572927" y="12484"/>
                  </a:lnTo>
                  <a:lnTo>
                    <a:pt x="4551413" y="12484"/>
                  </a:lnTo>
                  <a:lnTo>
                    <a:pt x="4550473" y="41414"/>
                  </a:lnTo>
                  <a:lnTo>
                    <a:pt x="4553280" y="41414"/>
                  </a:lnTo>
                  <a:lnTo>
                    <a:pt x="4556557" y="35915"/>
                  </a:lnTo>
                  <a:lnTo>
                    <a:pt x="4561230" y="35153"/>
                  </a:lnTo>
                  <a:lnTo>
                    <a:pt x="4563110" y="35153"/>
                  </a:lnTo>
                  <a:lnTo>
                    <a:pt x="4567313" y="39039"/>
                  </a:lnTo>
                  <a:lnTo>
                    <a:pt x="4568723" y="42176"/>
                  </a:lnTo>
                  <a:lnTo>
                    <a:pt x="4569650" y="49199"/>
                  </a:lnTo>
                  <a:lnTo>
                    <a:pt x="4568723" y="55460"/>
                  </a:lnTo>
                  <a:lnTo>
                    <a:pt x="4567313" y="60921"/>
                  </a:lnTo>
                  <a:lnTo>
                    <a:pt x="4565447" y="63284"/>
                  </a:lnTo>
                  <a:lnTo>
                    <a:pt x="4560760" y="65608"/>
                  </a:lnTo>
                  <a:lnTo>
                    <a:pt x="4555617" y="64046"/>
                  </a:lnTo>
                  <a:lnTo>
                    <a:pt x="4553280" y="60147"/>
                  </a:lnTo>
                  <a:lnTo>
                    <a:pt x="4553750" y="57785"/>
                  </a:lnTo>
                  <a:lnTo>
                    <a:pt x="4554690" y="54686"/>
                  </a:lnTo>
                  <a:lnTo>
                    <a:pt x="4553750" y="52324"/>
                  </a:lnTo>
                  <a:lnTo>
                    <a:pt x="4551413" y="50761"/>
                  </a:lnTo>
                  <a:lnTo>
                    <a:pt x="4549533" y="52324"/>
                  </a:lnTo>
                  <a:lnTo>
                    <a:pt x="4549076" y="55460"/>
                  </a:lnTo>
                  <a:lnTo>
                    <a:pt x="4549076" y="58585"/>
                  </a:lnTo>
                  <a:lnTo>
                    <a:pt x="4552340" y="64046"/>
                  </a:lnTo>
                  <a:lnTo>
                    <a:pt x="4555617" y="65608"/>
                  </a:lnTo>
                  <a:lnTo>
                    <a:pt x="4560760" y="67170"/>
                  </a:lnTo>
                  <a:lnTo>
                    <a:pt x="4561230" y="67170"/>
                  </a:lnTo>
                  <a:lnTo>
                    <a:pt x="4567313" y="65608"/>
                  </a:lnTo>
                  <a:lnTo>
                    <a:pt x="4570590" y="62484"/>
                  </a:lnTo>
                  <a:lnTo>
                    <a:pt x="4571530" y="60921"/>
                  </a:lnTo>
                  <a:lnTo>
                    <a:pt x="4572927" y="55460"/>
                  </a:lnTo>
                  <a:lnTo>
                    <a:pt x="4573867" y="48437"/>
                  </a:lnTo>
                  <a:close/>
                </a:path>
                <a:path w="5286375" h="2294254">
                  <a:moveTo>
                    <a:pt x="4789983" y="56261"/>
                  </a:moveTo>
                  <a:lnTo>
                    <a:pt x="4788573" y="56261"/>
                  </a:lnTo>
                  <a:lnTo>
                    <a:pt x="4786706" y="55460"/>
                  </a:lnTo>
                  <a:lnTo>
                    <a:pt x="4785766" y="53886"/>
                  </a:lnTo>
                  <a:lnTo>
                    <a:pt x="4777346" y="30454"/>
                  </a:lnTo>
                  <a:lnTo>
                    <a:pt x="4779226" y="30454"/>
                  </a:lnTo>
                  <a:lnTo>
                    <a:pt x="4784369" y="26555"/>
                  </a:lnTo>
                  <a:lnTo>
                    <a:pt x="4785766" y="23431"/>
                  </a:lnTo>
                  <a:lnTo>
                    <a:pt x="4786706" y="16408"/>
                  </a:lnTo>
                  <a:lnTo>
                    <a:pt x="4786706" y="12484"/>
                  </a:lnTo>
                  <a:lnTo>
                    <a:pt x="4784369" y="7023"/>
                  </a:lnTo>
                  <a:lnTo>
                    <a:pt x="4782502" y="5702"/>
                  </a:lnTo>
                  <a:lnTo>
                    <a:pt x="4782502" y="17170"/>
                  </a:lnTo>
                  <a:lnTo>
                    <a:pt x="4781562" y="20307"/>
                  </a:lnTo>
                  <a:lnTo>
                    <a:pt x="4780153" y="26555"/>
                  </a:lnTo>
                  <a:lnTo>
                    <a:pt x="4778286" y="27330"/>
                  </a:lnTo>
                  <a:lnTo>
                    <a:pt x="4773142" y="28892"/>
                  </a:lnTo>
                  <a:lnTo>
                    <a:pt x="4767529" y="28892"/>
                  </a:lnTo>
                  <a:lnTo>
                    <a:pt x="4767529" y="8585"/>
                  </a:lnTo>
                  <a:lnTo>
                    <a:pt x="4768469" y="6248"/>
                  </a:lnTo>
                  <a:lnTo>
                    <a:pt x="4775009" y="6248"/>
                  </a:lnTo>
                  <a:lnTo>
                    <a:pt x="4780153" y="8585"/>
                  </a:lnTo>
                  <a:lnTo>
                    <a:pt x="4781093" y="10909"/>
                  </a:lnTo>
                  <a:lnTo>
                    <a:pt x="4782502" y="17170"/>
                  </a:lnTo>
                  <a:lnTo>
                    <a:pt x="4782502" y="5702"/>
                  </a:lnTo>
                  <a:lnTo>
                    <a:pt x="4781093" y="4686"/>
                  </a:lnTo>
                  <a:lnTo>
                    <a:pt x="4774082" y="3886"/>
                  </a:lnTo>
                  <a:lnTo>
                    <a:pt x="4760049" y="3886"/>
                  </a:lnTo>
                  <a:lnTo>
                    <a:pt x="4760049" y="6248"/>
                  </a:lnTo>
                  <a:lnTo>
                    <a:pt x="4762385" y="6248"/>
                  </a:lnTo>
                  <a:lnTo>
                    <a:pt x="4763313" y="8585"/>
                  </a:lnTo>
                  <a:lnTo>
                    <a:pt x="4763313" y="53886"/>
                  </a:lnTo>
                  <a:lnTo>
                    <a:pt x="4762385" y="55460"/>
                  </a:lnTo>
                  <a:lnTo>
                    <a:pt x="4760976" y="56261"/>
                  </a:lnTo>
                  <a:lnTo>
                    <a:pt x="4760049" y="56261"/>
                  </a:lnTo>
                  <a:lnTo>
                    <a:pt x="4760049" y="58585"/>
                  </a:lnTo>
                  <a:lnTo>
                    <a:pt x="4770806" y="58585"/>
                  </a:lnTo>
                  <a:lnTo>
                    <a:pt x="4770806" y="56261"/>
                  </a:lnTo>
                  <a:lnTo>
                    <a:pt x="4769866" y="56261"/>
                  </a:lnTo>
                  <a:lnTo>
                    <a:pt x="4768469" y="55460"/>
                  </a:lnTo>
                  <a:lnTo>
                    <a:pt x="4767529" y="53886"/>
                  </a:lnTo>
                  <a:lnTo>
                    <a:pt x="4767529" y="31254"/>
                  </a:lnTo>
                  <a:lnTo>
                    <a:pt x="4773142" y="31254"/>
                  </a:lnTo>
                  <a:lnTo>
                    <a:pt x="4782502" y="58585"/>
                  </a:lnTo>
                  <a:lnTo>
                    <a:pt x="4789983" y="58585"/>
                  </a:lnTo>
                  <a:lnTo>
                    <a:pt x="4789983" y="56261"/>
                  </a:lnTo>
                  <a:close/>
                </a:path>
                <a:path w="5286375" h="2294254">
                  <a:moveTo>
                    <a:pt x="4822723" y="3886"/>
                  </a:moveTo>
                  <a:lnTo>
                    <a:pt x="4813376" y="3886"/>
                  </a:lnTo>
                  <a:lnTo>
                    <a:pt x="4813376" y="6248"/>
                  </a:lnTo>
                  <a:lnTo>
                    <a:pt x="4814303" y="6248"/>
                  </a:lnTo>
                  <a:lnTo>
                    <a:pt x="4816640" y="7023"/>
                  </a:lnTo>
                  <a:lnTo>
                    <a:pt x="4816640" y="10147"/>
                  </a:lnTo>
                  <a:lnTo>
                    <a:pt x="4808220" y="45300"/>
                  </a:lnTo>
                  <a:lnTo>
                    <a:pt x="4807763" y="45300"/>
                  </a:lnTo>
                  <a:lnTo>
                    <a:pt x="4800739" y="9347"/>
                  </a:lnTo>
                  <a:lnTo>
                    <a:pt x="4800739" y="7023"/>
                  </a:lnTo>
                  <a:lnTo>
                    <a:pt x="4802606" y="6248"/>
                  </a:lnTo>
                  <a:lnTo>
                    <a:pt x="4803546" y="6248"/>
                  </a:lnTo>
                  <a:lnTo>
                    <a:pt x="4803546" y="3886"/>
                  </a:lnTo>
                  <a:lnTo>
                    <a:pt x="4791849" y="3886"/>
                  </a:lnTo>
                  <a:lnTo>
                    <a:pt x="4791849" y="6248"/>
                  </a:lnTo>
                  <a:lnTo>
                    <a:pt x="4793259" y="6248"/>
                  </a:lnTo>
                  <a:lnTo>
                    <a:pt x="4796066" y="7023"/>
                  </a:lnTo>
                  <a:lnTo>
                    <a:pt x="4796536" y="10147"/>
                  </a:lnTo>
                  <a:lnTo>
                    <a:pt x="4805883" y="58585"/>
                  </a:lnTo>
                  <a:lnTo>
                    <a:pt x="4807763" y="58585"/>
                  </a:lnTo>
                  <a:lnTo>
                    <a:pt x="4818519" y="10147"/>
                  </a:lnTo>
                  <a:lnTo>
                    <a:pt x="4819916" y="7023"/>
                  </a:lnTo>
                  <a:lnTo>
                    <a:pt x="4821796" y="6248"/>
                  </a:lnTo>
                  <a:lnTo>
                    <a:pt x="4822723" y="6248"/>
                  </a:lnTo>
                  <a:lnTo>
                    <a:pt x="4822723" y="3886"/>
                  </a:lnTo>
                  <a:close/>
                </a:path>
                <a:path w="5286375" h="2294254">
                  <a:moveTo>
                    <a:pt x="4854067" y="16408"/>
                  </a:moveTo>
                  <a:lnTo>
                    <a:pt x="4853597" y="12484"/>
                  </a:lnTo>
                  <a:lnTo>
                    <a:pt x="4850790" y="7023"/>
                  </a:lnTo>
                  <a:lnTo>
                    <a:pt x="4846586" y="4686"/>
                  </a:lnTo>
                  <a:lnTo>
                    <a:pt x="4841900" y="3124"/>
                  </a:lnTo>
                  <a:lnTo>
                    <a:pt x="4837696" y="3886"/>
                  </a:lnTo>
                  <a:lnTo>
                    <a:pt x="4833480" y="7023"/>
                  </a:lnTo>
                  <a:lnTo>
                    <a:pt x="4830216" y="10909"/>
                  </a:lnTo>
                  <a:lnTo>
                    <a:pt x="4829276" y="17170"/>
                  </a:lnTo>
                  <a:lnTo>
                    <a:pt x="4830216" y="20307"/>
                  </a:lnTo>
                  <a:lnTo>
                    <a:pt x="4832553" y="21869"/>
                  </a:lnTo>
                  <a:lnTo>
                    <a:pt x="4834420" y="21069"/>
                  </a:lnTo>
                  <a:lnTo>
                    <a:pt x="4834890" y="18732"/>
                  </a:lnTo>
                  <a:lnTo>
                    <a:pt x="4834420" y="16408"/>
                  </a:lnTo>
                  <a:lnTo>
                    <a:pt x="4833480" y="12484"/>
                  </a:lnTo>
                  <a:lnTo>
                    <a:pt x="4834890" y="7785"/>
                  </a:lnTo>
                  <a:lnTo>
                    <a:pt x="4840973" y="5461"/>
                  </a:lnTo>
                  <a:lnTo>
                    <a:pt x="4842840" y="5461"/>
                  </a:lnTo>
                  <a:lnTo>
                    <a:pt x="4848453" y="10147"/>
                  </a:lnTo>
                  <a:lnTo>
                    <a:pt x="4849393" y="17170"/>
                  </a:lnTo>
                  <a:lnTo>
                    <a:pt x="4849393" y="20307"/>
                  </a:lnTo>
                  <a:lnTo>
                    <a:pt x="4846586" y="26555"/>
                  </a:lnTo>
                  <a:lnTo>
                    <a:pt x="4844250" y="31254"/>
                  </a:lnTo>
                  <a:lnTo>
                    <a:pt x="4840973" y="36715"/>
                  </a:lnTo>
                  <a:lnTo>
                    <a:pt x="4840033" y="37477"/>
                  </a:lnTo>
                  <a:lnTo>
                    <a:pt x="4835830" y="42176"/>
                  </a:lnTo>
                  <a:lnTo>
                    <a:pt x="4832553" y="46863"/>
                  </a:lnTo>
                  <a:lnTo>
                    <a:pt x="4828337" y="53886"/>
                  </a:lnTo>
                  <a:lnTo>
                    <a:pt x="4828337" y="58585"/>
                  </a:lnTo>
                  <a:lnTo>
                    <a:pt x="4852670" y="58585"/>
                  </a:lnTo>
                  <a:lnTo>
                    <a:pt x="4854067" y="44538"/>
                  </a:lnTo>
                  <a:lnTo>
                    <a:pt x="4852670" y="44538"/>
                  </a:lnTo>
                  <a:lnTo>
                    <a:pt x="4850790" y="51562"/>
                  </a:lnTo>
                  <a:lnTo>
                    <a:pt x="4846586" y="53886"/>
                  </a:lnTo>
                  <a:lnTo>
                    <a:pt x="4831143" y="53886"/>
                  </a:lnTo>
                  <a:lnTo>
                    <a:pt x="4831613" y="51562"/>
                  </a:lnTo>
                  <a:lnTo>
                    <a:pt x="4835830" y="46062"/>
                  </a:lnTo>
                  <a:lnTo>
                    <a:pt x="4839093" y="41414"/>
                  </a:lnTo>
                  <a:lnTo>
                    <a:pt x="4843310" y="36715"/>
                  </a:lnTo>
                  <a:lnTo>
                    <a:pt x="4847514" y="31254"/>
                  </a:lnTo>
                  <a:lnTo>
                    <a:pt x="4849393" y="29692"/>
                  </a:lnTo>
                  <a:lnTo>
                    <a:pt x="4852670" y="24193"/>
                  </a:lnTo>
                  <a:lnTo>
                    <a:pt x="4852670" y="22631"/>
                  </a:lnTo>
                  <a:lnTo>
                    <a:pt x="4854067" y="16408"/>
                  </a:lnTo>
                  <a:close/>
                </a:path>
                <a:path w="5286375" h="2294254">
                  <a:moveTo>
                    <a:pt x="4885880" y="56261"/>
                  </a:moveTo>
                  <a:lnTo>
                    <a:pt x="4882604" y="56261"/>
                  </a:lnTo>
                  <a:lnTo>
                    <a:pt x="4879327" y="55460"/>
                  </a:lnTo>
                  <a:lnTo>
                    <a:pt x="4877460" y="51562"/>
                  </a:lnTo>
                  <a:lnTo>
                    <a:pt x="4877460" y="3124"/>
                  </a:lnTo>
                  <a:lnTo>
                    <a:pt x="4876990" y="3124"/>
                  </a:lnTo>
                  <a:lnTo>
                    <a:pt x="4874184" y="7023"/>
                  </a:lnTo>
                  <a:lnTo>
                    <a:pt x="4868570" y="8585"/>
                  </a:lnTo>
                  <a:lnTo>
                    <a:pt x="4865763" y="8585"/>
                  </a:lnTo>
                  <a:lnTo>
                    <a:pt x="4865763" y="10147"/>
                  </a:lnTo>
                  <a:lnTo>
                    <a:pt x="4870907" y="10147"/>
                  </a:lnTo>
                  <a:lnTo>
                    <a:pt x="4873714" y="10909"/>
                  </a:lnTo>
                  <a:lnTo>
                    <a:pt x="4873714" y="51562"/>
                  </a:lnTo>
                  <a:lnTo>
                    <a:pt x="4872787" y="55460"/>
                  </a:lnTo>
                  <a:lnTo>
                    <a:pt x="4868570" y="56261"/>
                  </a:lnTo>
                  <a:lnTo>
                    <a:pt x="4865763" y="56261"/>
                  </a:lnTo>
                  <a:lnTo>
                    <a:pt x="4865763" y="58585"/>
                  </a:lnTo>
                  <a:lnTo>
                    <a:pt x="4885880" y="58585"/>
                  </a:lnTo>
                  <a:lnTo>
                    <a:pt x="4885880" y="56261"/>
                  </a:lnTo>
                  <a:close/>
                </a:path>
                <a:path w="5286375" h="2294254">
                  <a:moveTo>
                    <a:pt x="4922837" y="39839"/>
                  </a:moveTo>
                  <a:lnTo>
                    <a:pt x="4921897" y="34353"/>
                  </a:lnTo>
                  <a:lnTo>
                    <a:pt x="4920031" y="28892"/>
                  </a:lnTo>
                  <a:lnTo>
                    <a:pt x="4919561" y="28130"/>
                  </a:lnTo>
                  <a:lnTo>
                    <a:pt x="4918621" y="27355"/>
                  </a:lnTo>
                  <a:lnTo>
                    <a:pt x="4918621" y="39839"/>
                  </a:lnTo>
                  <a:lnTo>
                    <a:pt x="4918621" y="41414"/>
                  </a:lnTo>
                  <a:lnTo>
                    <a:pt x="4917694" y="49199"/>
                  </a:lnTo>
                  <a:lnTo>
                    <a:pt x="4915814" y="53886"/>
                  </a:lnTo>
                  <a:lnTo>
                    <a:pt x="4915344" y="55460"/>
                  </a:lnTo>
                  <a:lnTo>
                    <a:pt x="4910201" y="57023"/>
                  </a:lnTo>
                  <a:lnTo>
                    <a:pt x="4906924" y="56261"/>
                  </a:lnTo>
                  <a:lnTo>
                    <a:pt x="4903660" y="51562"/>
                  </a:lnTo>
                  <a:lnTo>
                    <a:pt x="4902720" y="49199"/>
                  </a:lnTo>
                  <a:lnTo>
                    <a:pt x="4900854" y="43738"/>
                  </a:lnTo>
                  <a:lnTo>
                    <a:pt x="4900384" y="36715"/>
                  </a:lnTo>
                  <a:lnTo>
                    <a:pt x="4901781" y="32791"/>
                  </a:lnTo>
                  <a:lnTo>
                    <a:pt x="4905057" y="28892"/>
                  </a:lnTo>
                  <a:lnTo>
                    <a:pt x="4911141" y="26555"/>
                  </a:lnTo>
                  <a:lnTo>
                    <a:pt x="4915814" y="30454"/>
                  </a:lnTo>
                  <a:lnTo>
                    <a:pt x="4917694" y="33591"/>
                  </a:lnTo>
                  <a:lnTo>
                    <a:pt x="4918621" y="39839"/>
                  </a:lnTo>
                  <a:lnTo>
                    <a:pt x="4918621" y="27355"/>
                  </a:lnTo>
                  <a:lnTo>
                    <a:pt x="4915814" y="24993"/>
                  </a:lnTo>
                  <a:lnTo>
                    <a:pt x="4911141" y="23431"/>
                  </a:lnTo>
                  <a:lnTo>
                    <a:pt x="4910201" y="23431"/>
                  </a:lnTo>
                  <a:lnTo>
                    <a:pt x="4905057" y="25768"/>
                  </a:lnTo>
                  <a:lnTo>
                    <a:pt x="4903660" y="26555"/>
                  </a:lnTo>
                  <a:lnTo>
                    <a:pt x="4900384" y="32016"/>
                  </a:lnTo>
                  <a:lnTo>
                    <a:pt x="4900384" y="27330"/>
                  </a:lnTo>
                  <a:lnTo>
                    <a:pt x="4912080" y="5461"/>
                  </a:lnTo>
                  <a:lnTo>
                    <a:pt x="4914417" y="6248"/>
                  </a:lnTo>
                  <a:lnTo>
                    <a:pt x="4915344" y="7785"/>
                  </a:lnTo>
                  <a:lnTo>
                    <a:pt x="4915344" y="13284"/>
                  </a:lnTo>
                  <a:lnTo>
                    <a:pt x="4917694" y="14046"/>
                  </a:lnTo>
                  <a:lnTo>
                    <a:pt x="4919561" y="13284"/>
                  </a:lnTo>
                  <a:lnTo>
                    <a:pt x="4920031" y="10147"/>
                  </a:lnTo>
                  <a:lnTo>
                    <a:pt x="4916754" y="4686"/>
                  </a:lnTo>
                  <a:lnTo>
                    <a:pt x="4912080" y="3124"/>
                  </a:lnTo>
                  <a:lnTo>
                    <a:pt x="4908334" y="3886"/>
                  </a:lnTo>
                  <a:lnTo>
                    <a:pt x="4896167" y="26555"/>
                  </a:lnTo>
                  <a:lnTo>
                    <a:pt x="4896167" y="41414"/>
                  </a:lnTo>
                  <a:lnTo>
                    <a:pt x="4910201" y="58585"/>
                  </a:lnTo>
                  <a:lnTo>
                    <a:pt x="4914417" y="57785"/>
                  </a:lnTo>
                  <a:lnTo>
                    <a:pt x="4918621" y="53886"/>
                  </a:lnTo>
                  <a:lnTo>
                    <a:pt x="4920031" y="52324"/>
                  </a:lnTo>
                  <a:lnTo>
                    <a:pt x="4921897" y="46863"/>
                  </a:lnTo>
                  <a:lnTo>
                    <a:pt x="4922837" y="39839"/>
                  </a:lnTo>
                  <a:close/>
                </a:path>
                <a:path w="5286375" h="2294254">
                  <a:moveTo>
                    <a:pt x="5151120" y="53124"/>
                  </a:moveTo>
                  <a:lnTo>
                    <a:pt x="5150650" y="53124"/>
                  </a:lnTo>
                  <a:lnTo>
                    <a:pt x="5148770" y="52324"/>
                  </a:lnTo>
                  <a:lnTo>
                    <a:pt x="5147373" y="50761"/>
                  </a:lnTo>
                  <a:lnTo>
                    <a:pt x="5139423" y="27330"/>
                  </a:lnTo>
                  <a:lnTo>
                    <a:pt x="5141290" y="26555"/>
                  </a:lnTo>
                  <a:lnTo>
                    <a:pt x="5146433" y="22631"/>
                  </a:lnTo>
                  <a:lnTo>
                    <a:pt x="5147843" y="20307"/>
                  </a:lnTo>
                  <a:lnTo>
                    <a:pt x="5148770" y="13284"/>
                  </a:lnTo>
                  <a:lnTo>
                    <a:pt x="5148770" y="8585"/>
                  </a:lnTo>
                  <a:lnTo>
                    <a:pt x="5145506" y="3886"/>
                  </a:lnTo>
                  <a:lnTo>
                    <a:pt x="5144567" y="3225"/>
                  </a:lnTo>
                  <a:lnTo>
                    <a:pt x="5144567" y="14046"/>
                  </a:lnTo>
                  <a:lnTo>
                    <a:pt x="5143627" y="17170"/>
                  </a:lnTo>
                  <a:lnTo>
                    <a:pt x="5141290" y="22631"/>
                  </a:lnTo>
                  <a:lnTo>
                    <a:pt x="5140350" y="23431"/>
                  </a:lnTo>
                  <a:lnTo>
                    <a:pt x="5135677" y="25768"/>
                  </a:lnTo>
                  <a:lnTo>
                    <a:pt x="5129593" y="25768"/>
                  </a:lnTo>
                  <a:lnTo>
                    <a:pt x="5129593" y="3124"/>
                  </a:lnTo>
                  <a:lnTo>
                    <a:pt x="5131930" y="2324"/>
                  </a:lnTo>
                  <a:lnTo>
                    <a:pt x="5137086" y="2324"/>
                  </a:lnTo>
                  <a:lnTo>
                    <a:pt x="5142230" y="5461"/>
                  </a:lnTo>
                  <a:lnTo>
                    <a:pt x="5143157" y="7023"/>
                  </a:lnTo>
                  <a:lnTo>
                    <a:pt x="5144567" y="14046"/>
                  </a:lnTo>
                  <a:lnTo>
                    <a:pt x="5144567" y="3225"/>
                  </a:lnTo>
                  <a:lnTo>
                    <a:pt x="5142230" y="1562"/>
                  </a:lnTo>
                  <a:lnTo>
                    <a:pt x="5136146" y="762"/>
                  </a:lnTo>
                  <a:lnTo>
                    <a:pt x="5121173" y="762"/>
                  </a:lnTo>
                  <a:lnTo>
                    <a:pt x="5121173" y="2324"/>
                  </a:lnTo>
                  <a:lnTo>
                    <a:pt x="5123053" y="2324"/>
                  </a:lnTo>
                  <a:lnTo>
                    <a:pt x="5124450" y="3124"/>
                  </a:lnTo>
                  <a:lnTo>
                    <a:pt x="5125390" y="4686"/>
                  </a:lnTo>
                  <a:lnTo>
                    <a:pt x="5125390" y="49999"/>
                  </a:lnTo>
                  <a:lnTo>
                    <a:pt x="5124450" y="52324"/>
                  </a:lnTo>
                  <a:lnTo>
                    <a:pt x="5123053" y="53124"/>
                  </a:lnTo>
                  <a:lnTo>
                    <a:pt x="5121173" y="53124"/>
                  </a:lnTo>
                  <a:lnTo>
                    <a:pt x="5121173" y="54686"/>
                  </a:lnTo>
                  <a:lnTo>
                    <a:pt x="5132870" y="54686"/>
                  </a:lnTo>
                  <a:lnTo>
                    <a:pt x="5132870" y="53124"/>
                  </a:lnTo>
                  <a:lnTo>
                    <a:pt x="5131473" y="53124"/>
                  </a:lnTo>
                  <a:lnTo>
                    <a:pt x="5129593" y="52324"/>
                  </a:lnTo>
                  <a:lnTo>
                    <a:pt x="5129593" y="27330"/>
                  </a:lnTo>
                  <a:lnTo>
                    <a:pt x="5134737" y="27330"/>
                  </a:lnTo>
                  <a:lnTo>
                    <a:pt x="5144567" y="54686"/>
                  </a:lnTo>
                  <a:lnTo>
                    <a:pt x="5151120" y="54686"/>
                  </a:lnTo>
                  <a:lnTo>
                    <a:pt x="5151120" y="53124"/>
                  </a:lnTo>
                  <a:close/>
                </a:path>
                <a:path w="5286375" h="2294254">
                  <a:moveTo>
                    <a:pt x="5167020" y="120307"/>
                  </a:moveTo>
                  <a:lnTo>
                    <a:pt x="5166550" y="113284"/>
                  </a:lnTo>
                  <a:lnTo>
                    <a:pt x="5164683" y="107022"/>
                  </a:lnTo>
                  <a:lnTo>
                    <a:pt x="5162804" y="102323"/>
                  </a:lnTo>
                  <a:lnTo>
                    <a:pt x="5162347" y="100761"/>
                  </a:lnTo>
                  <a:lnTo>
                    <a:pt x="5162347" y="114846"/>
                  </a:lnTo>
                  <a:lnTo>
                    <a:pt x="5162347" y="129692"/>
                  </a:lnTo>
                  <a:lnTo>
                    <a:pt x="5161407" y="135915"/>
                  </a:lnTo>
                  <a:lnTo>
                    <a:pt x="5159540" y="141414"/>
                  </a:lnTo>
                  <a:lnTo>
                    <a:pt x="5157190" y="146075"/>
                  </a:lnTo>
                  <a:lnTo>
                    <a:pt x="5152987" y="147637"/>
                  </a:lnTo>
                  <a:lnTo>
                    <a:pt x="5150650" y="146875"/>
                  </a:lnTo>
                  <a:lnTo>
                    <a:pt x="5147373" y="141414"/>
                  </a:lnTo>
                  <a:lnTo>
                    <a:pt x="5145506" y="136715"/>
                  </a:lnTo>
                  <a:lnTo>
                    <a:pt x="5144567" y="130454"/>
                  </a:lnTo>
                  <a:lnTo>
                    <a:pt x="5144567" y="115608"/>
                  </a:lnTo>
                  <a:lnTo>
                    <a:pt x="5145506" y="109347"/>
                  </a:lnTo>
                  <a:lnTo>
                    <a:pt x="5147373" y="103898"/>
                  </a:lnTo>
                  <a:lnTo>
                    <a:pt x="5149710" y="99999"/>
                  </a:lnTo>
                  <a:lnTo>
                    <a:pt x="5152987" y="97637"/>
                  </a:lnTo>
                  <a:lnTo>
                    <a:pt x="5157190" y="99199"/>
                  </a:lnTo>
                  <a:lnTo>
                    <a:pt x="5159540" y="103898"/>
                  </a:lnTo>
                  <a:lnTo>
                    <a:pt x="5161407" y="108585"/>
                  </a:lnTo>
                  <a:lnTo>
                    <a:pt x="5162347" y="114846"/>
                  </a:lnTo>
                  <a:lnTo>
                    <a:pt x="5162347" y="100761"/>
                  </a:lnTo>
                  <a:lnTo>
                    <a:pt x="5158130" y="96075"/>
                  </a:lnTo>
                  <a:lnTo>
                    <a:pt x="5152987" y="95300"/>
                  </a:lnTo>
                  <a:lnTo>
                    <a:pt x="5151120" y="95300"/>
                  </a:lnTo>
                  <a:lnTo>
                    <a:pt x="5147373" y="97637"/>
                  </a:lnTo>
                  <a:lnTo>
                    <a:pt x="5143627" y="102323"/>
                  </a:lnTo>
                  <a:lnTo>
                    <a:pt x="5141290" y="109347"/>
                  </a:lnTo>
                  <a:lnTo>
                    <a:pt x="5139423" y="115608"/>
                  </a:lnTo>
                  <a:lnTo>
                    <a:pt x="5139423" y="124993"/>
                  </a:lnTo>
                  <a:lnTo>
                    <a:pt x="5141290" y="138277"/>
                  </a:lnTo>
                  <a:lnTo>
                    <a:pt x="5143627" y="142976"/>
                  </a:lnTo>
                  <a:lnTo>
                    <a:pt x="5144567" y="145300"/>
                  </a:lnTo>
                  <a:lnTo>
                    <a:pt x="5148770" y="149199"/>
                  </a:lnTo>
                  <a:lnTo>
                    <a:pt x="5152987" y="150761"/>
                  </a:lnTo>
                  <a:lnTo>
                    <a:pt x="5154854" y="149999"/>
                  </a:lnTo>
                  <a:lnTo>
                    <a:pt x="5167020" y="122631"/>
                  </a:lnTo>
                  <a:lnTo>
                    <a:pt x="5167020" y="120307"/>
                  </a:lnTo>
                  <a:close/>
                </a:path>
                <a:path w="5286375" h="2294254">
                  <a:moveTo>
                    <a:pt x="5182921" y="146075"/>
                  </a:moveTo>
                  <a:lnTo>
                    <a:pt x="5181524" y="142176"/>
                  </a:lnTo>
                  <a:lnTo>
                    <a:pt x="5178717" y="140614"/>
                  </a:lnTo>
                  <a:lnTo>
                    <a:pt x="5176380" y="142176"/>
                  </a:lnTo>
                  <a:lnTo>
                    <a:pt x="5174500" y="146075"/>
                  </a:lnTo>
                  <a:lnTo>
                    <a:pt x="5176380" y="149199"/>
                  </a:lnTo>
                  <a:lnTo>
                    <a:pt x="5178717" y="150761"/>
                  </a:lnTo>
                  <a:lnTo>
                    <a:pt x="5181524" y="149199"/>
                  </a:lnTo>
                  <a:lnTo>
                    <a:pt x="5182921" y="146075"/>
                  </a:lnTo>
                  <a:close/>
                </a:path>
                <a:path w="5286375" h="2294254">
                  <a:moveTo>
                    <a:pt x="5184800" y="762"/>
                  </a:moveTo>
                  <a:lnTo>
                    <a:pt x="5175440" y="762"/>
                  </a:lnTo>
                  <a:lnTo>
                    <a:pt x="5175440" y="2324"/>
                  </a:lnTo>
                  <a:lnTo>
                    <a:pt x="5176380" y="2324"/>
                  </a:lnTo>
                  <a:lnTo>
                    <a:pt x="5178247" y="3124"/>
                  </a:lnTo>
                  <a:lnTo>
                    <a:pt x="5178247" y="7023"/>
                  </a:lnTo>
                  <a:lnTo>
                    <a:pt x="5170297" y="42176"/>
                  </a:lnTo>
                  <a:lnTo>
                    <a:pt x="5169827" y="42176"/>
                  </a:lnTo>
                  <a:lnTo>
                    <a:pt x="5162347" y="5461"/>
                  </a:lnTo>
                  <a:lnTo>
                    <a:pt x="5162347" y="3124"/>
                  </a:lnTo>
                  <a:lnTo>
                    <a:pt x="5164683" y="2324"/>
                  </a:lnTo>
                  <a:lnTo>
                    <a:pt x="5165610" y="2324"/>
                  </a:lnTo>
                  <a:lnTo>
                    <a:pt x="5165610" y="762"/>
                  </a:lnTo>
                  <a:lnTo>
                    <a:pt x="5153926" y="762"/>
                  </a:lnTo>
                  <a:lnTo>
                    <a:pt x="5153926" y="2324"/>
                  </a:lnTo>
                  <a:lnTo>
                    <a:pt x="5155323" y="2324"/>
                  </a:lnTo>
                  <a:lnTo>
                    <a:pt x="5157190" y="3124"/>
                  </a:lnTo>
                  <a:lnTo>
                    <a:pt x="5158130" y="7023"/>
                  </a:lnTo>
                  <a:lnTo>
                    <a:pt x="5167960" y="54686"/>
                  </a:lnTo>
                  <a:lnTo>
                    <a:pt x="5169827" y="54686"/>
                  </a:lnTo>
                  <a:lnTo>
                    <a:pt x="5180584" y="7023"/>
                  </a:lnTo>
                  <a:lnTo>
                    <a:pt x="5181993" y="3124"/>
                  </a:lnTo>
                  <a:lnTo>
                    <a:pt x="5183860" y="2324"/>
                  </a:lnTo>
                  <a:lnTo>
                    <a:pt x="5184800" y="2324"/>
                  </a:lnTo>
                  <a:lnTo>
                    <a:pt x="5184800" y="762"/>
                  </a:lnTo>
                  <a:close/>
                </a:path>
                <a:path w="5286375" h="2294254">
                  <a:moveTo>
                    <a:pt x="5203037" y="221068"/>
                  </a:moveTo>
                  <a:lnTo>
                    <a:pt x="5189944" y="221068"/>
                  </a:lnTo>
                  <a:lnTo>
                    <a:pt x="5189944" y="223443"/>
                  </a:lnTo>
                  <a:lnTo>
                    <a:pt x="5191341" y="223443"/>
                  </a:lnTo>
                  <a:lnTo>
                    <a:pt x="5193690" y="224205"/>
                  </a:lnTo>
                  <a:lnTo>
                    <a:pt x="5194617" y="227330"/>
                  </a:lnTo>
                  <a:lnTo>
                    <a:pt x="5194617" y="238290"/>
                  </a:lnTo>
                  <a:lnTo>
                    <a:pt x="5192280" y="242176"/>
                  </a:lnTo>
                  <a:lnTo>
                    <a:pt x="5188077" y="243751"/>
                  </a:lnTo>
                  <a:lnTo>
                    <a:pt x="5186197" y="243751"/>
                  </a:lnTo>
                  <a:lnTo>
                    <a:pt x="5181993" y="241414"/>
                  </a:lnTo>
                  <a:lnTo>
                    <a:pt x="5179657" y="235927"/>
                  </a:lnTo>
                  <a:lnTo>
                    <a:pt x="5178247" y="230466"/>
                  </a:lnTo>
                  <a:lnTo>
                    <a:pt x="5177307" y="225005"/>
                  </a:lnTo>
                  <a:lnTo>
                    <a:pt x="5177307" y="208584"/>
                  </a:lnTo>
                  <a:lnTo>
                    <a:pt x="5178717" y="203136"/>
                  </a:lnTo>
                  <a:lnTo>
                    <a:pt x="5180584" y="198437"/>
                  </a:lnTo>
                  <a:lnTo>
                    <a:pt x="5183860" y="193738"/>
                  </a:lnTo>
                  <a:lnTo>
                    <a:pt x="5187137" y="192176"/>
                  </a:lnTo>
                  <a:lnTo>
                    <a:pt x="5189004" y="192176"/>
                  </a:lnTo>
                  <a:lnTo>
                    <a:pt x="5193220" y="195313"/>
                  </a:lnTo>
                  <a:lnTo>
                    <a:pt x="5195557" y="198437"/>
                  </a:lnTo>
                  <a:lnTo>
                    <a:pt x="5197424" y="205460"/>
                  </a:lnTo>
                  <a:lnTo>
                    <a:pt x="5198834" y="204698"/>
                  </a:lnTo>
                  <a:lnTo>
                    <a:pt x="5196497" y="189852"/>
                  </a:lnTo>
                  <a:lnTo>
                    <a:pt x="5195557" y="191414"/>
                  </a:lnTo>
                  <a:lnTo>
                    <a:pt x="5193690" y="192176"/>
                  </a:lnTo>
                  <a:lnTo>
                    <a:pt x="5191341" y="191414"/>
                  </a:lnTo>
                  <a:lnTo>
                    <a:pt x="5187137" y="189852"/>
                  </a:lnTo>
                  <a:lnTo>
                    <a:pt x="5183860" y="190614"/>
                  </a:lnTo>
                  <a:lnTo>
                    <a:pt x="5179657" y="193738"/>
                  </a:lnTo>
                  <a:lnTo>
                    <a:pt x="5176380" y="198437"/>
                  </a:lnTo>
                  <a:lnTo>
                    <a:pt x="5175440" y="200761"/>
                  </a:lnTo>
                  <a:lnTo>
                    <a:pt x="5174043" y="206260"/>
                  </a:lnTo>
                  <a:lnTo>
                    <a:pt x="5172164" y="212483"/>
                  </a:lnTo>
                  <a:lnTo>
                    <a:pt x="5172164" y="219506"/>
                  </a:lnTo>
                  <a:lnTo>
                    <a:pt x="5174043" y="232029"/>
                  </a:lnTo>
                  <a:lnTo>
                    <a:pt x="5175440" y="237490"/>
                  </a:lnTo>
                  <a:lnTo>
                    <a:pt x="5178717" y="242176"/>
                  </a:lnTo>
                  <a:lnTo>
                    <a:pt x="5181993" y="244513"/>
                  </a:lnTo>
                  <a:lnTo>
                    <a:pt x="5187137" y="246075"/>
                  </a:lnTo>
                  <a:lnTo>
                    <a:pt x="5191341" y="245313"/>
                  </a:lnTo>
                  <a:lnTo>
                    <a:pt x="5194617" y="242976"/>
                  </a:lnTo>
                  <a:lnTo>
                    <a:pt x="5195557" y="242176"/>
                  </a:lnTo>
                  <a:lnTo>
                    <a:pt x="5197894" y="242176"/>
                  </a:lnTo>
                  <a:lnTo>
                    <a:pt x="5198834" y="242176"/>
                  </a:lnTo>
                  <a:lnTo>
                    <a:pt x="5198834" y="226568"/>
                  </a:lnTo>
                  <a:lnTo>
                    <a:pt x="5199761" y="224205"/>
                  </a:lnTo>
                  <a:lnTo>
                    <a:pt x="5201170" y="223443"/>
                  </a:lnTo>
                  <a:lnTo>
                    <a:pt x="5203037" y="223443"/>
                  </a:lnTo>
                  <a:lnTo>
                    <a:pt x="5203037" y="221068"/>
                  </a:lnTo>
                  <a:close/>
                </a:path>
                <a:path w="5286375" h="2294254">
                  <a:moveTo>
                    <a:pt x="5216601" y="40614"/>
                  </a:moveTo>
                  <a:lnTo>
                    <a:pt x="5214734" y="40614"/>
                  </a:lnTo>
                  <a:lnTo>
                    <a:pt x="5212867" y="47637"/>
                  </a:lnTo>
                  <a:lnTo>
                    <a:pt x="5209121" y="49999"/>
                  </a:lnTo>
                  <a:lnTo>
                    <a:pt x="5193220" y="49999"/>
                  </a:lnTo>
                  <a:lnTo>
                    <a:pt x="5193690" y="48437"/>
                  </a:lnTo>
                  <a:lnTo>
                    <a:pt x="5197894" y="42176"/>
                  </a:lnTo>
                  <a:lnTo>
                    <a:pt x="5201170" y="38277"/>
                  </a:lnTo>
                  <a:lnTo>
                    <a:pt x="5205374" y="33591"/>
                  </a:lnTo>
                  <a:lnTo>
                    <a:pt x="5211457" y="25768"/>
                  </a:lnTo>
                  <a:lnTo>
                    <a:pt x="5214734" y="21069"/>
                  </a:lnTo>
                  <a:lnTo>
                    <a:pt x="5214734" y="19532"/>
                  </a:lnTo>
                  <a:lnTo>
                    <a:pt x="5215674" y="13284"/>
                  </a:lnTo>
                  <a:lnTo>
                    <a:pt x="5215674" y="8585"/>
                  </a:lnTo>
                  <a:lnTo>
                    <a:pt x="5212867" y="3886"/>
                  </a:lnTo>
                  <a:lnTo>
                    <a:pt x="5209121" y="762"/>
                  </a:lnTo>
                  <a:lnTo>
                    <a:pt x="5203037" y="0"/>
                  </a:lnTo>
                  <a:lnTo>
                    <a:pt x="5199761" y="0"/>
                  </a:lnTo>
                  <a:lnTo>
                    <a:pt x="5194617" y="3124"/>
                  </a:lnTo>
                  <a:lnTo>
                    <a:pt x="5192280" y="7023"/>
                  </a:lnTo>
                  <a:lnTo>
                    <a:pt x="5191341" y="13284"/>
                  </a:lnTo>
                  <a:lnTo>
                    <a:pt x="5192280" y="17170"/>
                  </a:lnTo>
                  <a:lnTo>
                    <a:pt x="5193690" y="17970"/>
                  </a:lnTo>
                  <a:lnTo>
                    <a:pt x="5196497" y="17170"/>
                  </a:lnTo>
                  <a:lnTo>
                    <a:pt x="5197424" y="14846"/>
                  </a:lnTo>
                  <a:lnTo>
                    <a:pt x="5196497" y="12484"/>
                  </a:lnTo>
                  <a:lnTo>
                    <a:pt x="5194617" y="8585"/>
                  </a:lnTo>
                  <a:lnTo>
                    <a:pt x="5197424" y="3886"/>
                  </a:lnTo>
                  <a:lnTo>
                    <a:pt x="5203037" y="1562"/>
                  </a:lnTo>
                  <a:lnTo>
                    <a:pt x="5204917" y="1562"/>
                  </a:lnTo>
                  <a:lnTo>
                    <a:pt x="5209121" y="4686"/>
                  </a:lnTo>
                  <a:lnTo>
                    <a:pt x="5209591" y="7023"/>
                  </a:lnTo>
                  <a:lnTo>
                    <a:pt x="5211457" y="13284"/>
                  </a:lnTo>
                  <a:lnTo>
                    <a:pt x="5210530" y="16408"/>
                  </a:lnTo>
                  <a:lnTo>
                    <a:pt x="5209121" y="22631"/>
                  </a:lnTo>
                  <a:lnTo>
                    <a:pt x="5203037" y="32791"/>
                  </a:lnTo>
                  <a:lnTo>
                    <a:pt x="5202110" y="33591"/>
                  </a:lnTo>
                  <a:lnTo>
                    <a:pt x="5197894" y="39039"/>
                  </a:lnTo>
                  <a:lnTo>
                    <a:pt x="5194617" y="42976"/>
                  </a:lnTo>
                  <a:lnTo>
                    <a:pt x="5193220" y="45300"/>
                  </a:lnTo>
                  <a:lnTo>
                    <a:pt x="5190414" y="50761"/>
                  </a:lnTo>
                  <a:lnTo>
                    <a:pt x="5190414" y="54686"/>
                  </a:lnTo>
                  <a:lnTo>
                    <a:pt x="5214734" y="54686"/>
                  </a:lnTo>
                  <a:lnTo>
                    <a:pt x="5216601" y="40614"/>
                  </a:lnTo>
                  <a:close/>
                </a:path>
                <a:path w="5286375" h="2294254">
                  <a:moveTo>
                    <a:pt x="5233911" y="132791"/>
                  </a:moveTo>
                  <a:lnTo>
                    <a:pt x="5231574" y="127330"/>
                  </a:lnTo>
                  <a:lnTo>
                    <a:pt x="5228768" y="123431"/>
                  </a:lnTo>
                  <a:lnTo>
                    <a:pt x="5224094" y="120307"/>
                  </a:lnTo>
                  <a:lnTo>
                    <a:pt x="5226431" y="119545"/>
                  </a:lnTo>
                  <a:lnTo>
                    <a:pt x="5229707" y="115608"/>
                  </a:lnTo>
                  <a:lnTo>
                    <a:pt x="5230634" y="113284"/>
                  </a:lnTo>
                  <a:lnTo>
                    <a:pt x="5232044" y="107022"/>
                  </a:lnTo>
                  <a:lnTo>
                    <a:pt x="5231574" y="103898"/>
                  </a:lnTo>
                  <a:lnTo>
                    <a:pt x="5228768" y="99199"/>
                  </a:lnTo>
                  <a:lnTo>
                    <a:pt x="5225491" y="96075"/>
                  </a:lnTo>
                  <a:lnTo>
                    <a:pt x="5220347" y="95300"/>
                  </a:lnTo>
                  <a:lnTo>
                    <a:pt x="5217071" y="95300"/>
                  </a:lnTo>
                  <a:lnTo>
                    <a:pt x="5212397" y="97637"/>
                  </a:lnTo>
                  <a:lnTo>
                    <a:pt x="5210530" y="99999"/>
                  </a:lnTo>
                  <a:lnTo>
                    <a:pt x="5209121" y="105460"/>
                  </a:lnTo>
                  <a:lnTo>
                    <a:pt x="5209591" y="109347"/>
                  </a:lnTo>
                  <a:lnTo>
                    <a:pt x="5211457" y="110147"/>
                  </a:lnTo>
                  <a:lnTo>
                    <a:pt x="5213794" y="109347"/>
                  </a:lnTo>
                  <a:lnTo>
                    <a:pt x="5213794" y="105460"/>
                  </a:lnTo>
                  <a:lnTo>
                    <a:pt x="5212867" y="101561"/>
                  </a:lnTo>
                  <a:lnTo>
                    <a:pt x="5215674" y="98437"/>
                  </a:lnTo>
                  <a:lnTo>
                    <a:pt x="5218950" y="96875"/>
                  </a:lnTo>
                  <a:lnTo>
                    <a:pt x="5221287" y="96875"/>
                  </a:lnTo>
                  <a:lnTo>
                    <a:pt x="5225491" y="99999"/>
                  </a:lnTo>
                  <a:lnTo>
                    <a:pt x="5226431" y="102323"/>
                  </a:lnTo>
                  <a:lnTo>
                    <a:pt x="5227371" y="108585"/>
                  </a:lnTo>
                  <a:lnTo>
                    <a:pt x="5226431" y="111721"/>
                  </a:lnTo>
                  <a:lnTo>
                    <a:pt x="5224564" y="117170"/>
                  </a:lnTo>
                  <a:lnTo>
                    <a:pt x="5222214" y="118745"/>
                  </a:lnTo>
                  <a:lnTo>
                    <a:pt x="5217071" y="120307"/>
                  </a:lnTo>
                  <a:lnTo>
                    <a:pt x="5217071" y="121869"/>
                  </a:lnTo>
                  <a:lnTo>
                    <a:pt x="5223154" y="122631"/>
                  </a:lnTo>
                  <a:lnTo>
                    <a:pt x="5226431" y="125768"/>
                  </a:lnTo>
                  <a:lnTo>
                    <a:pt x="5228298" y="128130"/>
                  </a:lnTo>
                  <a:lnTo>
                    <a:pt x="5228768" y="134353"/>
                  </a:lnTo>
                  <a:lnTo>
                    <a:pt x="5228298" y="140614"/>
                  </a:lnTo>
                  <a:lnTo>
                    <a:pt x="5226431" y="145300"/>
                  </a:lnTo>
                  <a:lnTo>
                    <a:pt x="5224094" y="147637"/>
                  </a:lnTo>
                  <a:lnTo>
                    <a:pt x="5218950" y="148437"/>
                  </a:lnTo>
                  <a:lnTo>
                    <a:pt x="5214734" y="147637"/>
                  </a:lnTo>
                  <a:lnTo>
                    <a:pt x="5212867" y="144538"/>
                  </a:lnTo>
                  <a:lnTo>
                    <a:pt x="5212867" y="142176"/>
                  </a:lnTo>
                  <a:lnTo>
                    <a:pt x="5213794" y="139052"/>
                  </a:lnTo>
                  <a:lnTo>
                    <a:pt x="5212867" y="136715"/>
                  </a:lnTo>
                  <a:lnTo>
                    <a:pt x="5210530" y="135153"/>
                  </a:lnTo>
                  <a:lnTo>
                    <a:pt x="5209121" y="136715"/>
                  </a:lnTo>
                  <a:lnTo>
                    <a:pt x="5208181" y="139852"/>
                  </a:lnTo>
                  <a:lnTo>
                    <a:pt x="5208181" y="142176"/>
                  </a:lnTo>
                  <a:lnTo>
                    <a:pt x="5211457" y="147637"/>
                  </a:lnTo>
                  <a:lnTo>
                    <a:pt x="5214734" y="149199"/>
                  </a:lnTo>
                  <a:lnTo>
                    <a:pt x="5219878" y="150761"/>
                  </a:lnTo>
                  <a:lnTo>
                    <a:pt x="5221287" y="150761"/>
                  </a:lnTo>
                  <a:lnTo>
                    <a:pt x="5226431" y="149199"/>
                  </a:lnTo>
                  <a:lnTo>
                    <a:pt x="5229707" y="146075"/>
                  </a:lnTo>
                  <a:lnTo>
                    <a:pt x="5232984" y="141414"/>
                  </a:lnTo>
                  <a:lnTo>
                    <a:pt x="5233911" y="135153"/>
                  </a:lnTo>
                  <a:lnTo>
                    <a:pt x="5233911" y="132791"/>
                  </a:lnTo>
                  <a:close/>
                </a:path>
                <a:path w="5286375" h="2294254">
                  <a:moveTo>
                    <a:pt x="5234851" y="213283"/>
                  </a:moveTo>
                  <a:lnTo>
                    <a:pt x="5233911" y="210159"/>
                  </a:lnTo>
                  <a:lnTo>
                    <a:pt x="5229707" y="208584"/>
                  </a:lnTo>
                  <a:lnTo>
                    <a:pt x="5228768" y="208584"/>
                  </a:lnTo>
                  <a:lnTo>
                    <a:pt x="5223154" y="211721"/>
                  </a:lnTo>
                  <a:lnTo>
                    <a:pt x="5221287" y="214045"/>
                  </a:lnTo>
                  <a:lnTo>
                    <a:pt x="5217071" y="219506"/>
                  </a:lnTo>
                  <a:lnTo>
                    <a:pt x="5217071" y="207797"/>
                  </a:lnTo>
                  <a:lnTo>
                    <a:pt x="5216601" y="207797"/>
                  </a:lnTo>
                  <a:lnTo>
                    <a:pt x="5212867" y="208584"/>
                  </a:lnTo>
                  <a:lnTo>
                    <a:pt x="5208181" y="209359"/>
                  </a:lnTo>
                  <a:lnTo>
                    <a:pt x="5206314" y="209359"/>
                  </a:lnTo>
                  <a:lnTo>
                    <a:pt x="5206314" y="211721"/>
                  </a:lnTo>
                  <a:lnTo>
                    <a:pt x="5212867" y="211721"/>
                  </a:lnTo>
                  <a:lnTo>
                    <a:pt x="5213794" y="214045"/>
                  </a:lnTo>
                  <a:lnTo>
                    <a:pt x="5213794" y="240614"/>
                  </a:lnTo>
                  <a:lnTo>
                    <a:pt x="5212867" y="242176"/>
                  </a:lnTo>
                  <a:lnTo>
                    <a:pt x="5211457" y="242976"/>
                  </a:lnTo>
                  <a:lnTo>
                    <a:pt x="5206314" y="242976"/>
                  </a:lnTo>
                  <a:lnTo>
                    <a:pt x="5206314" y="245313"/>
                  </a:lnTo>
                  <a:lnTo>
                    <a:pt x="5225491" y="245313"/>
                  </a:lnTo>
                  <a:lnTo>
                    <a:pt x="5225491" y="242976"/>
                  </a:lnTo>
                  <a:lnTo>
                    <a:pt x="5219878" y="242976"/>
                  </a:lnTo>
                  <a:lnTo>
                    <a:pt x="5218011" y="242176"/>
                  </a:lnTo>
                  <a:lnTo>
                    <a:pt x="5217071" y="240614"/>
                  </a:lnTo>
                  <a:lnTo>
                    <a:pt x="5217071" y="223443"/>
                  </a:lnTo>
                  <a:lnTo>
                    <a:pt x="5219878" y="219506"/>
                  </a:lnTo>
                  <a:lnTo>
                    <a:pt x="5223154" y="214845"/>
                  </a:lnTo>
                  <a:lnTo>
                    <a:pt x="5228298" y="211721"/>
                  </a:lnTo>
                  <a:lnTo>
                    <a:pt x="5229707" y="211721"/>
                  </a:lnTo>
                  <a:lnTo>
                    <a:pt x="5229707" y="213283"/>
                  </a:lnTo>
                  <a:lnTo>
                    <a:pt x="5230634" y="216408"/>
                  </a:lnTo>
                  <a:lnTo>
                    <a:pt x="5232044" y="217182"/>
                  </a:lnTo>
                  <a:lnTo>
                    <a:pt x="5234851" y="216408"/>
                  </a:lnTo>
                  <a:lnTo>
                    <a:pt x="5234851" y="213283"/>
                  </a:lnTo>
                  <a:close/>
                </a:path>
                <a:path w="5286375" h="2294254">
                  <a:moveTo>
                    <a:pt x="5250751" y="17970"/>
                  </a:moveTo>
                  <a:lnTo>
                    <a:pt x="5247475" y="7023"/>
                  </a:lnTo>
                  <a:lnTo>
                    <a:pt x="5246548" y="5461"/>
                  </a:lnTo>
                  <a:lnTo>
                    <a:pt x="5246548" y="27330"/>
                  </a:lnTo>
                  <a:lnTo>
                    <a:pt x="5245608" y="34353"/>
                  </a:lnTo>
                  <a:lnTo>
                    <a:pt x="5245608" y="40614"/>
                  </a:lnTo>
                  <a:lnTo>
                    <a:pt x="5243741" y="46062"/>
                  </a:lnTo>
                  <a:lnTo>
                    <a:pt x="5241404" y="50761"/>
                  </a:lnTo>
                  <a:lnTo>
                    <a:pt x="5237188" y="53124"/>
                  </a:lnTo>
                  <a:lnTo>
                    <a:pt x="5234851" y="51562"/>
                  </a:lnTo>
                  <a:lnTo>
                    <a:pt x="5231574" y="46062"/>
                  </a:lnTo>
                  <a:lnTo>
                    <a:pt x="5229707" y="41414"/>
                  </a:lnTo>
                  <a:lnTo>
                    <a:pt x="5228768" y="35153"/>
                  </a:lnTo>
                  <a:lnTo>
                    <a:pt x="5228768" y="21069"/>
                  </a:lnTo>
                  <a:lnTo>
                    <a:pt x="5229707" y="14046"/>
                  </a:lnTo>
                  <a:lnTo>
                    <a:pt x="5231574" y="8585"/>
                  </a:lnTo>
                  <a:lnTo>
                    <a:pt x="5233911" y="4686"/>
                  </a:lnTo>
                  <a:lnTo>
                    <a:pt x="5237188" y="2324"/>
                  </a:lnTo>
                  <a:lnTo>
                    <a:pt x="5241404" y="3886"/>
                  </a:lnTo>
                  <a:lnTo>
                    <a:pt x="5243741" y="8585"/>
                  </a:lnTo>
                  <a:lnTo>
                    <a:pt x="5245608" y="13284"/>
                  </a:lnTo>
                  <a:lnTo>
                    <a:pt x="5245608" y="20307"/>
                  </a:lnTo>
                  <a:lnTo>
                    <a:pt x="5246548" y="27330"/>
                  </a:lnTo>
                  <a:lnTo>
                    <a:pt x="5246548" y="5461"/>
                  </a:lnTo>
                  <a:lnTo>
                    <a:pt x="5242331" y="762"/>
                  </a:lnTo>
                  <a:lnTo>
                    <a:pt x="5237188" y="0"/>
                  </a:lnTo>
                  <a:lnTo>
                    <a:pt x="5235791" y="0"/>
                  </a:lnTo>
                  <a:lnTo>
                    <a:pt x="5224094" y="20307"/>
                  </a:lnTo>
                  <a:lnTo>
                    <a:pt x="5224094" y="29692"/>
                  </a:lnTo>
                  <a:lnTo>
                    <a:pt x="5224564" y="36715"/>
                  </a:lnTo>
                  <a:lnTo>
                    <a:pt x="5225491" y="42976"/>
                  </a:lnTo>
                  <a:lnTo>
                    <a:pt x="5228298" y="47637"/>
                  </a:lnTo>
                  <a:lnTo>
                    <a:pt x="5228768" y="49999"/>
                  </a:lnTo>
                  <a:lnTo>
                    <a:pt x="5232984" y="53886"/>
                  </a:lnTo>
                  <a:lnTo>
                    <a:pt x="5237188" y="55460"/>
                  </a:lnTo>
                  <a:lnTo>
                    <a:pt x="5239055" y="55460"/>
                  </a:lnTo>
                  <a:lnTo>
                    <a:pt x="5243741" y="53124"/>
                  </a:lnTo>
                  <a:lnTo>
                    <a:pt x="5247945" y="46863"/>
                  </a:lnTo>
                  <a:lnTo>
                    <a:pt x="5249824" y="41414"/>
                  </a:lnTo>
                  <a:lnTo>
                    <a:pt x="5250751" y="35153"/>
                  </a:lnTo>
                  <a:lnTo>
                    <a:pt x="5250751" y="17970"/>
                  </a:lnTo>
                  <a:close/>
                </a:path>
                <a:path w="5286375" h="2294254">
                  <a:moveTo>
                    <a:pt x="5267122" y="132029"/>
                  </a:moveTo>
                  <a:lnTo>
                    <a:pt x="5266664" y="124993"/>
                  </a:lnTo>
                  <a:lnTo>
                    <a:pt x="5263858" y="119545"/>
                  </a:lnTo>
                  <a:lnTo>
                    <a:pt x="5261508" y="116408"/>
                  </a:lnTo>
                  <a:lnTo>
                    <a:pt x="5256365" y="114846"/>
                  </a:lnTo>
                  <a:lnTo>
                    <a:pt x="5250751" y="115608"/>
                  </a:lnTo>
                  <a:lnTo>
                    <a:pt x="5249824" y="116408"/>
                  </a:lnTo>
                  <a:lnTo>
                    <a:pt x="5245608" y="121069"/>
                  </a:lnTo>
                  <a:lnTo>
                    <a:pt x="5246548" y="99999"/>
                  </a:lnTo>
                  <a:lnTo>
                    <a:pt x="5265725" y="99999"/>
                  </a:lnTo>
                  <a:lnTo>
                    <a:pt x="5266664" y="95300"/>
                  </a:lnTo>
                  <a:lnTo>
                    <a:pt x="5244668" y="95300"/>
                  </a:lnTo>
                  <a:lnTo>
                    <a:pt x="5243741" y="124206"/>
                  </a:lnTo>
                  <a:lnTo>
                    <a:pt x="5246548" y="124993"/>
                  </a:lnTo>
                  <a:lnTo>
                    <a:pt x="5249824" y="119545"/>
                  </a:lnTo>
                  <a:lnTo>
                    <a:pt x="5254968" y="117970"/>
                  </a:lnTo>
                  <a:lnTo>
                    <a:pt x="5256365" y="118745"/>
                  </a:lnTo>
                  <a:lnTo>
                    <a:pt x="5260581" y="121869"/>
                  </a:lnTo>
                  <a:lnTo>
                    <a:pt x="5262448" y="125768"/>
                  </a:lnTo>
                  <a:lnTo>
                    <a:pt x="5262918" y="132029"/>
                  </a:lnTo>
                  <a:lnTo>
                    <a:pt x="5262448" y="139052"/>
                  </a:lnTo>
                  <a:lnTo>
                    <a:pt x="5260581" y="144538"/>
                  </a:lnTo>
                  <a:lnTo>
                    <a:pt x="5259171" y="146875"/>
                  </a:lnTo>
                  <a:lnTo>
                    <a:pt x="5254028" y="148437"/>
                  </a:lnTo>
                  <a:lnTo>
                    <a:pt x="5248884" y="147637"/>
                  </a:lnTo>
                  <a:lnTo>
                    <a:pt x="5246548" y="143738"/>
                  </a:lnTo>
                  <a:lnTo>
                    <a:pt x="5247475" y="140614"/>
                  </a:lnTo>
                  <a:lnTo>
                    <a:pt x="5247475" y="135915"/>
                  </a:lnTo>
                  <a:lnTo>
                    <a:pt x="5244668" y="134353"/>
                  </a:lnTo>
                  <a:lnTo>
                    <a:pt x="5242331" y="135915"/>
                  </a:lnTo>
                  <a:lnTo>
                    <a:pt x="5242331" y="142176"/>
                  </a:lnTo>
                  <a:lnTo>
                    <a:pt x="5245608" y="146875"/>
                  </a:lnTo>
                  <a:lnTo>
                    <a:pt x="5248884" y="149199"/>
                  </a:lnTo>
                  <a:lnTo>
                    <a:pt x="5254028" y="150761"/>
                  </a:lnTo>
                  <a:lnTo>
                    <a:pt x="5254968" y="150761"/>
                  </a:lnTo>
                  <a:lnTo>
                    <a:pt x="5260581" y="149199"/>
                  </a:lnTo>
                  <a:lnTo>
                    <a:pt x="5263858" y="145300"/>
                  </a:lnTo>
                  <a:lnTo>
                    <a:pt x="5264785" y="144538"/>
                  </a:lnTo>
                  <a:lnTo>
                    <a:pt x="5266664" y="139052"/>
                  </a:lnTo>
                  <a:lnTo>
                    <a:pt x="5267122" y="132029"/>
                  </a:lnTo>
                  <a:close/>
                </a:path>
                <a:path w="5286375" h="2294254">
                  <a:moveTo>
                    <a:pt x="5285841" y="35915"/>
                  </a:moveTo>
                  <a:lnTo>
                    <a:pt x="5278818" y="35915"/>
                  </a:lnTo>
                  <a:lnTo>
                    <a:pt x="5278818" y="0"/>
                  </a:lnTo>
                  <a:lnTo>
                    <a:pt x="5276481" y="0"/>
                  </a:lnTo>
                  <a:lnTo>
                    <a:pt x="5274615" y="3416"/>
                  </a:lnTo>
                  <a:lnTo>
                    <a:pt x="5274615" y="7785"/>
                  </a:lnTo>
                  <a:lnTo>
                    <a:pt x="5274615" y="35915"/>
                  </a:lnTo>
                  <a:lnTo>
                    <a:pt x="5259171" y="35915"/>
                  </a:lnTo>
                  <a:lnTo>
                    <a:pt x="5274145" y="7785"/>
                  </a:lnTo>
                  <a:lnTo>
                    <a:pt x="5274615" y="7785"/>
                  </a:lnTo>
                  <a:lnTo>
                    <a:pt x="5274615" y="3416"/>
                  </a:lnTo>
                  <a:lnTo>
                    <a:pt x="5256365" y="36715"/>
                  </a:lnTo>
                  <a:lnTo>
                    <a:pt x="5256365" y="38277"/>
                  </a:lnTo>
                  <a:lnTo>
                    <a:pt x="5274615" y="38277"/>
                  </a:lnTo>
                  <a:lnTo>
                    <a:pt x="5274615" y="48437"/>
                  </a:lnTo>
                  <a:lnTo>
                    <a:pt x="5274145" y="51562"/>
                  </a:lnTo>
                  <a:lnTo>
                    <a:pt x="5270868" y="53124"/>
                  </a:lnTo>
                  <a:lnTo>
                    <a:pt x="5267122" y="53124"/>
                  </a:lnTo>
                  <a:lnTo>
                    <a:pt x="5267122" y="54686"/>
                  </a:lnTo>
                  <a:lnTo>
                    <a:pt x="5284902" y="54686"/>
                  </a:lnTo>
                  <a:lnTo>
                    <a:pt x="5284902" y="53124"/>
                  </a:lnTo>
                  <a:lnTo>
                    <a:pt x="5282095" y="53124"/>
                  </a:lnTo>
                  <a:lnTo>
                    <a:pt x="5279758" y="51562"/>
                  </a:lnTo>
                  <a:lnTo>
                    <a:pt x="5278818" y="48437"/>
                  </a:lnTo>
                  <a:lnTo>
                    <a:pt x="5278818" y="38277"/>
                  </a:lnTo>
                  <a:lnTo>
                    <a:pt x="5285841" y="38277"/>
                  </a:lnTo>
                  <a:lnTo>
                    <a:pt x="5285841" y="3591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7" name="object 207"/>
            <p:cNvSpPr/>
            <p:nvPr/>
          </p:nvSpPr>
          <p:spPr>
            <a:xfrm>
              <a:off x="5750331" y="3055289"/>
              <a:ext cx="1506855" cy="258445"/>
            </a:xfrm>
            <a:custGeom>
              <a:avLst/>
              <a:gdLst/>
              <a:ahLst/>
              <a:cxnLst/>
              <a:rect l="l" t="t" r="r" b="b"/>
              <a:pathLst>
                <a:path w="1506854" h="258445">
                  <a:moveTo>
                    <a:pt x="26670" y="126568"/>
                  </a:moveTo>
                  <a:lnTo>
                    <a:pt x="25260" y="120319"/>
                  </a:lnTo>
                  <a:lnTo>
                    <a:pt x="23393" y="115658"/>
                  </a:lnTo>
                  <a:lnTo>
                    <a:pt x="21996" y="113296"/>
                  </a:lnTo>
                  <a:lnTo>
                    <a:pt x="21996" y="128143"/>
                  </a:lnTo>
                  <a:lnTo>
                    <a:pt x="21996" y="142989"/>
                  </a:lnTo>
                  <a:lnTo>
                    <a:pt x="20116" y="154698"/>
                  </a:lnTo>
                  <a:lnTo>
                    <a:pt x="17780" y="158597"/>
                  </a:lnTo>
                  <a:lnTo>
                    <a:pt x="13576" y="160959"/>
                  </a:lnTo>
                  <a:lnTo>
                    <a:pt x="11226" y="160159"/>
                  </a:lnTo>
                  <a:lnTo>
                    <a:pt x="7023" y="154698"/>
                  </a:lnTo>
                  <a:lnTo>
                    <a:pt x="5156" y="142989"/>
                  </a:lnTo>
                  <a:lnTo>
                    <a:pt x="4216" y="135966"/>
                  </a:lnTo>
                  <a:lnTo>
                    <a:pt x="6083" y="122682"/>
                  </a:lnTo>
                  <a:lnTo>
                    <a:pt x="7023" y="117182"/>
                  </a:lnTo>
                  <a:lnTo>
                    <a:pt x="9359" y="112522"/>
                  </a:lnTo>
                  <a:lnTo>
                    <a:pt x="13576" y="110159"/>
                  </a:lnTo>
                  <a:lnTo>
                    <a:pt x="16840" y="111721"/>
                  </a:lnTo>
                  <a:lnTo>
                    <a:pt x="20116" y="117182"/>
                  </a:lnTo>
                  <a:lnTo>
                    <a:pt x="21056" y="121881"/>
                  </a:lnTo>
                  <a:lnTo>
                    <a:pt x="21996" y="128143"/>
                  </a:lnTo>
                  <a:lnTo>
                    <a:pt x="21996" y="113296"/>
                  </a:lnTo>
                  <a:lnTo>
                    <a:pt x="18719" y="109397"/>
                  </a:lnTo>
                  <a:lnTo>
                    <a:pt x="13576" y="107835"/>
                  </a:lnTo>
                  <a:lnTo>
                    <a:pt x="11696" y="107835"/>
                  </a:lnTo>
                  <a:lnTo>
                    <a:pt x="7493" y="110159"/>
                  </a:lnTo>
                  <a:lnTo>
                    <a:pt x="3746" y="115658"/>
                  </a:lnTo>
                  <a:lnTo>
                    <a:pt x="3746" y="116420"/>
                  </a:lnTo>
                  <a:lnTo>
                    <a:pt x="939" y="121881"/>
                  </a:lnTo>
                  <a:lnTo>
                    <a:pt x="0" y="128143"/>
                  </a:lnTo>
                  <a:lnTo>
                    <a:pt x="0" y="145313"/>
                  </a:lnTo>
                  <a:lnTo>
                    <a:pt x="1879" y="151574"/>
                  </a:lnTo>
                  <a:lnTo>
                    <a:pt x="3746" y="156273"/>
                  </a:lnTo>
                  <a:lnTo>
                    <a:pt x="5156" y="157835"/>
                  </a:lnTo>
                  <a:lnTo>
                    <a:pt x="8420" y="162521"/>
                  </a:lnTo>
                  <a:lnTo>
                    <a:pt x="13576" y="163296"/>
                  </a:lnTo>
                  <a:lnTo>
                    <a:pt x="15443" y="163296"/>
                  </a:lnTo>
                  <a:lnTo>
                    <a:pt x="19189" y="160959"/>
                  </a:lnTo>
                  <a:lnTo>
                    <a:pt x="23393" y="156273"/>
                  </a:lnTo>
                  <a:lnTo>
                    <a:pt x="23393" y="154698"/>
                  </a:lnTo>
                  <a:lnTo>
                    <a:pt x="25260" y="149250"/>
                  </a:lnTo>
                  <a:lnTo>
                    <a:pt x="26670" y="142989"/>
                  </a:lnTo>
                  <a:lnTo>
                    <a:pt x="26670" y="126568"/>
                  </a:lnTo>
                  <a:close/>
                </a:path>
                <a:path w="1506854" h="258445">
                  <a:moveTo>
                    <a:pt x="42570" y="158597"/>
                  </a:moveTo>
                  <a:lnTo>
                    <a:pt x="42100" y="155473"/>
                  </a:lnTo>
                  <a:lnTo>
                    <a:pt x="38366" y="153936"/>
                  </a:lnTo>
                  <a:lnTo>
                    <a:pt x="36029" y="155473"/>
                  </a:lnTo>
                  <a:lnTo>
                    <a:pt x="35090" y="158597"/>
                  </a:lnTo>
                  <a:lnTo>
                    <a:pt x="36029" y="162521"/>
                  </a:lnTo>
                  <a:lnTo>
                    <a:pt x="38366" y="163296"/>
                  </a:lnTo>
                  <a:lnTo>
                    <a:pt x="42100" y="162521"/>
                  </a:lnTo>
                  <a:lnTo>
                    <a:pt x="42570" y="158597"/>
                  </a:lnTo>
                  <a:close/>
                </a:path>
                <a:path w="1506854" h="258445">
                  <a:moveTo>
                    <a:pt x="61747" y="241427"/>
                  </a:moveTo>
                  <a:lnTo>
                    <a:pt x="60350" y="235165"/>
                  </a:lnTo>
                  <a:lnTo>
                    <a:pt x="57543" y="232041"/>
                  </a:lnTo>
                  <a:lnTo>
                    <a:pt x="57543" y="243751"/>
                  </a:lnTo>
                  <a:lnTo>
                    <a:pt x="57073" y="246888"/>
                  </a:lnTo>
                  <a:lnTo>
                    <a:pt x="55206" y="252374"/>
                  </a:lnTo>
                  <a:lnTo>
                    <a:pt x="53797" y="254711"/>
                  </a:lnTo>
                  <a:lnTo>
                    <a:pt x="47713" y="256273"/>
                  </a:lnTo>
                  <a:lnTo>
                    <a:pt x="42570" y="256273"/>
                  </a:lnTo>
                  <a:lnTo>
                    <a:pt x="41173" y="255473"/>
                  </a:lnTo>
                  <a:lnTo>
                    <a:pt x="40233" y="253911"/>
                  </a:lnTo>
                  <a:lnTo>
                    <a:pt x="40233" y="229704"/>
                  </a:lnTo>
                  <a:lnTo>
                    <a:pt x="46786" y="229704"/>
                  </a:lnTo>
                  <a:lnTo>
                    <a:pt x="50063" y="230466"/>
                  </a:lnTo>
                  <a:lnTo>
                    <a:pt x="55206" y="232841"/>
                  </a:lnTo>
                  <a:lnTo>
                    <a:pt x="57073" y="236728"/>
                  </a:lnTo>
                  <a:lnTo>
                    <a:pt x="57543" y="243751"/>
                  </a:lnTo>
                  <a:lnTo>
                    <a:pt x="57543" y="232041"/>
                  </a:lnTo>
                  <a:lnTo>
                    <a:pt x="51930" y="228904"/>
                  </a:lnTo>
                  <a:lnTo>
                    <a:pt x="54267" y="227380"/>
                  </a:lnTo>
                  <a:lnTo>
                    <a:pt x="58483" y="223443"/>
                  </a:lnTo>
                  <a:lnTo>
                    <a:pt x="60350" y="216420"/>
                  </a:lnTo>
                  <a:lnTo>
                    <a:pt x="59410" y="211734"/>
                  </a:lnTo>
                  <a:lnTo>
                    <a:pt x="57073" y="207035"/>
                  </a:lnTo>
                  <a:lnTo>
                    <a:pt x="55206" y="205714"/>
                  </a:lnTo>
                  <a:lnTo>
                    <a:pt x="55206" y="216420"/>
                  </a:lnTo>
                  <a:lnTo>
                    <a:pt x="55206" y="219557"/>
                  </a:lnTo>
                  <a:lnTo>
                    <a:pt x="52870" y="225018"/>
                  </a:lnTo>
                  <a:lnTo>
                    <a:pt x="47713" y="228142"/>
                  </a:lnTo>
                  <a:lnTo>
                    <a:pt x="40233" y="228142"/>
                  </a:lnTo>
                  <a:lnTo>
                    <a:pt x="40233" y="208597"/>
                  </a:lnTo>
                  <a:lnTo>
                    <a:pt x="41173" y="206273"/>
                  </a:lnTo>
                  <a:lnTo>
                    <a:pt x="42570" y="205473"/>
                  </a:lnTo>
                  <a:lnTo>
                    <a:pt x="47713" y="205473"/>
                  </a:lnTo>
                  <a:lnTo>
                    <a:pt x="52870" y="207835"/>
                  </a:lnTo>
                  <a:lnTo>
                    <a:pt x="54267" y="209397"/>
                  </a:lnTo>
                  <a:lnTo>
                    <a:pt x="55206" y="216420"/>
                  </a:lnTo>
                  <a:lnTo>
                    <a:pt x="55206" y="205714"/>
                  </a:lnTo>
                  <a:lnTo>
                    <a:pt x="53797" y="204711"/>
                  </a:lnTo>
                  <a:lnTo>
                    <a:pt x="47713" y="203911"/>
                  </a:lnTo>
                  <a:lnTo>
                    <a:pt x="31813" y="203911"/>
                  </a:lnTo>
                  <a:lnTo>
                    <a:pt x="31813" y="205473"/>
                  </a:lnTo>
                  <a:lnTo>
                    <a:pt x="33680" y="205473"/>
                  </a:lnTo>
                  <a:lnTo>
                    <a:pt x="36029" y="206273"/>
                  </a:lnTo>
                  <a:lnTo>
                    <a:pt x="36029" y="255473"/>
                  </a:lnTo>
                  <a:lnTo>
                    <a:pt x="34620" y="256273"/>
                  </a:lnTo>
                  <a:lnTo>
                    <a:pt x="31813" y="256273"/>
                  </a:lnTo>
                  <a:lnTo>
                    <a:pt x="31813" y="257835"/>
                  </a:lnTo>
                  <a:lnTo>
                    <a:pt x="48653" y="257835"/>
                  </a:lnTo>
                  <a:lnTo>
                    <a:pt x="54267" y="257035"/>
                  </a:lnTo>
                  <a:lnTo>
                    <a:pt x="58483" y="253911"/>
                  </a:lnTo>
                  <a:lnTo>
                    <a:pt x="61290" y="250812"/>
                  </a:lnTo>
                  <a:lnTo>
                    <a:pt x="61747" y="243751"/>
                  </a:lnTo>
                  <a:lnTo>
                    <a:pt x="61747" y="241427"/>
                  </a:lnTo>
                  <a:close/>
                </a:path>
                <a:path w="1506854" h="258445">
                  <a:moveTo>
                    <a:pt x="93560" y="146113"/>
                  </a:moveTo>
                  <a:lnTo>
                    <a:pt x="92163" y="140652"/>
                  </a:lnTo>
                  <a:lnTo>
                    <a:pt x="88417" y="136728"/>
                  </a:lnTo>
                  <a:lnTo>
                    <a:pt x="83743" y="133604"/>
                  </a:lnTo>
                  <a:lnTo>
                    <a:pt x="86080" y="132029"/>
                  </a:lnTo>
                  <a:lnTo>
                    <a:pt x="90284" y="128943"/>
                  </a:lnTo>
                  <a:lnTo>
                    <a:pt x="91224" y="126568"/>
                  </a:lnTo>
                  <a:lnTo>
                    <a:pt x="92163" y="120319"/>
                  </a:lnTo>
                  <a:lnTo>
                    <a:pt x="92163" y="117182"/>
                  </a:lnTo>
                  <a:lnTo>
                    <a:pt x="88417" y="111721"/>
                  </a:lnTo>
                  <a:lnTo>
                    <a:pt x="85140" y="109397"/>
                  </a:lnTo>
                  <a:lnTo>
                    <a:pt x="80467" y="107835"/>
                  </a:lnTo>
                  <a:lnTo>
                    <a:pt x="76720" y="108597"/>
                  </a:lnTo>
                  <a:lnTo>
                    <a:pt x="72974" y="110959"/>
                  </a:lnTo>
                  <a:lnTo>
                    <a:pt x="70167" y="113296"/>
                  </a:lnTo>
                  <a:lnTo>
                    <a:pt x="68770" y="118745"/>
                  </a:lnTo>
                  <a:lnTo>
                    <a:pt x="70167" y="121881"/>
                  </a:lnTo>
                  <a:lnTo>
                    <a:pt x="72047" y="123444"/>
                  </a:lnTo>
                  <a:lnTo>
                    <a:pt x="73444" y="121881"/>
                  </a:lnTo>
                  <a:lnTo>
                    <a:pt x="74383" y="119545"/>
                  </a:lnTo>
                  <a:lnTo>
                    <a:pt x="73444" y="117983"/>
                  </a:lnTo>
                  <a:lnTo>
                    <a:pt x="73444" y="114858"/>
                  </a:lnTo>
                  <a:lnTo>
                    <a:pt x="75323" y="110959"/>
                  </a:lnTo>
                  <a:lnTo>
                    <a:pt x="79527" y="110159"/>
                  </a:lnTo>
                  <a:lnTo>
                    <a:pt x="80937" y="110159"/>
                  </a:lnTo>
                  <a:lnTo>
                    <a:pt x="85140" y="113296"/>
                  </a:lnTo>
                  <a:lnTo>
                    <a:pt x="86080" y="115658"/>
                  </a:lnTo>
                  <a:lnTo>
                    <a:pt x="87020" y="121119"/>
                  </a:lnTo>
                  <a:lnTo>
                    <a:pt x="87020" y="125006"/>
                  </a:lnTo>
                  <a:lnTo>
                    <a:pt x="84670" y="129705"/>
                  </a:lnTo>
                  <a:lnTo>
                    <a:pt x="82804" y="132029"/>
                  </a:lnTo>
                  <a:lnTo>
                    <a:pt x="76720" y="132829"/>
                  </a:lnTo>
                  <a:lnTo>
                    <a:pt x="76720" y="135166"/>
                  </a:lnTo>
                  <a:lnTo>
                    <a:pt x="77660" y="135166"/>
                  </a:lnTo>
                  <a:lnTo>
                    <a:pt x="82804" y="135966"/>
                  </a:lnTo>
                  <a:lnTo>
                    <a:pt x="87020" y="138290"/>
                  </a:lnTo>
                  <a:lnTo>
                    <a:pt x="87947" y="141427"/>
                  </a:lnTo>
                  <a:lnTo>
                    <a:pt x="89357" y="147675"/>
                  </a:lnTo>
                  <a:lnTo>
                    <a:pt x="88417" y="153136"/>
                  </a:lnTo>
                  <a:lnTo>
                    <a:pt x="87020" y="157835"/>
                  </a:lnTo>
                  <a:lnTo>
                    <a:pt x="84670" y="160159"/>
                  </a:lnTo>
                  <a:lnTo>
                    <a:pt x="79527" y="161734"/>
                  </a:lnTo>
                  <a:lnTo>
                    <a:pt x="75323" y="160159"/>
                  </a:lnTo>
                  <a:lnTo>
                    <a:pt x="72974" y="157035"/>
                  </a:lnTo>
                  <a:lnTo>
                    <a:pt x="73444" y="154698"/>
                  </a:lnTo>
                  <a:lnTo>
                    <a:pt x="74383" y="152374"/>
                  </a:lnTo>
                  <a:lnTo>
                    <a:pt x="73444" y="150012"/>
                  </a:lnTo>
                  <a:lnTo>
                    <a:pt x="71107" y="148450"/>
                  </a:lnTo>
                  <a:lnTo>
                    <a:pt x="69240" y="149250"/>
                  </a:lnTo>
                  <a:lnTo>
                    <a:pt x="68770" y="153136"/>
                  </a:lnTo>
                  <a:lnTo>
                    <a:pt x="68770" y="155473"/>
                  </a:lnTo>
                  <a:lnTo>
                    <a:pt x="72047" y="160159"/>
                  </a:lnTo>
                  <a:lnTo>
                    <a:pt x="74383" y="162521"/>
                  </a:lnTo>
                  <a:lnTo>
                    <a:pt x="79527" y="163296"/>
                  </a:lnTo>
                  <a:lnTo>
                    <a:pt x="80937" y="163296"/>
                  </a:lnTo>
                  <a:lnTo>
                    <a:pt x="86080" y="162521"/>
                  </a:lnTo>
                  <a:lnTo>
                    <a:pt x="90284" y="159397"/>
                  </a:lnTo>
                  <a:lnTo>
                    <a:pt x="92633" y="153936"/>
                  </a:lnTo>
                  <a:lnTo>
                    <a:pt x="93560" y="148450"/>
                  </a:lnTo>
                  <a:lnTo>
                    <a:pt x="93560" y="146113"/>
                  </a:lnTo>
                  <a:close/>
                </a:path>
                <a:path w="1506854" h="258445">
                  <a:moveTo>
                    <a:pt x="95440" y="226580"/>
                  </a:moveTo>
                  <a:lnTo>
                    <a:pt x="94500" y="223443"/>
                  </a:lnTo>
                  <a:lnTo>
                    <a:pt x="90284" y="221881"/>
                  </a:lnTo>
                  <a:lnTo>
                    <a:pt x="89357" y="221881"/>
                  </a:lnTo>
                  <a:lnTo>
                    <a:pt x="83743" y="224243"/>
                  </a:lnTo>
                  <a:lnTo>
                    <a:pt x="81864" y="226580"/>
                  </a:lnTo>
                  <a:lnTo>
                    <a:pt x="77660" y="232041"/>
                  </a:lnTo>
                  <a:lnTo>
                    <a:pt x="77660" y="221119"/>
                  </a:lnTo>
                  <a:lnTo>
                    <a:pt x="76720" y="221119"/>
                  </a:lnTo>
                  <a:lnTo>
                    <a:pt x="73444" y="221881"/>
                  </a:lnTo>
                  <a:lnTo>
                    <a:pt x="68770" y="222681"/>
                  </a:lnTo>
                  <a:lnTo>
                    <a:pt x="66903" y="222681"/>
                  </a:lnTo>
                  <a:lnTo>
                    <a:pt x="66903" y="224243"/>
                  </a:lnTo>
                  <a:lnTo>
                    <a:pt x="72047" y="224243"/>
                  </a:lnTo>
                  <a:lnTo>
                    <a:pt x="73444" y="225018"/>
                  </a:lnTo>
                  <a:lnTo>
                    <a:pt x="74383" y="227380"/>
                  </a:lnTo>
                  <a:lnTo>
                    <a:pt x="74383" y="253911"/>
                  </a:lnTo>
                  <a:lnTo>
                    <a:pt x="73444" y="255473"/>
                  </a:lnTo>
                  <a:lnTo>
                    <a:pt x="72047" y="256273"/>
                  </a:lnTo>
                  <a:lnTo>
                    <a:pt x="66903" y="256273"/>
                  </a:lnTo>
                  <a:lnTo>
                    <a:pt x="66903" y="257835"/>
                  </a:lnTo>
                  <a:lnTo>
                    <a:pt x="86080" y="257835"/>
                  </a:lnTo>
                  <a:lnTo>
                    <a:pt x="86080" y="256273"/>
                  </a:lnTo>
                  <a:lnTo>
                    <a:pt x="80467" y="256273"/>
                  </a:lnTo>
                  <a:lnTo>
                    <a:pt x="78587" y="255473"/>
                  </a:lnTo>
                  <a:lnTo>
                    <a:pt x="77660" y="253911"/>
                  </a:lnTo>
                  <a:lnTo>
                    <a:pt x="77660" y="236728"/>
                  </a:lnTo>
                  <a:lnTo>
                    <a:pt x="80467" y="232041"/>
                  </a:lnTo>
                  <a:lnTo>
                    <a:pt x="83743" y="227380"/>
                  </a:lnTo>
                  <a:lnTo>
                    <a:pt x="88417" y="224243"/>
                  </a:lnTo>
                  <a:lnTo>
                    <a:pt x="90284" y="225018"/>
                  </a:lnTo>
                  <a:lnTo>
                    <a:pt x="90284" y="226580"/>
                  </a:lnTo>
                  <a:lnTo>
                    <a:pt x="91224" y="228904"/>
                  </a:lnTo>
                  <a:lnTo>
                    <a:pt x="92633" y="230466"/>
                  </a:lnTo>
                  <a:lnTo>
                    <a:pt x="95440" y="228904"/>
                  </a:lnTo>
                  <a:lnTo>
                    <a:pt x="95440" y="226580"/>
                  </a:lnTo>
                  <a:close/>
                </a:path>
                <a:path w="1506854" h="258445">
                  <a:moveTo>
                    <a:pt x="127711" y="144551"/>
                  </a:moveTo>
                  <a:lnTo>
                    <a:pt x="127241" y="137528"/>
                  </a:lnTo>
                  <a:lnTo>
                    <a:pt x="124434" y="132029"/>
                  </a:lnTo>
                  <a:lnTo>
                    <a:pt x="121158" y="129705"/>
                  </a:lnTo>
                  <a:lnTo>
                    <a:pt x="116014" y="128143"/>
                  </a:lnTo>
                  <a:lnTo>
                    <a:pt x="111340" y="128943"/>
                  </a:lnTo>
                  <a:lnTo>
                    <a:pt x="110401" y="129705"/>
                  </a:lnTo>
                  <a:lnTo>
                    <a:pt x="106197" y="134391"/>
                  </a:lnTo>
                  <a:lnTo>
                    <a:pt x="107124" y="113296"/>
                  </a:lnTo>
                  <a:lnTo>
                    <a:pt x="126314" y="113296"/>
                  </a:lnTo>
                  <a:lnTo>
                    <a:pt x="127241" y="108597"/>
                  </a:lnTo>
                  <a:lnTo>
                    <a:pt x="105257" y="108597"/>
                  </a:lnTo>
                  <a:lnTo>
                    <a:pt x="103860" y="137528"/>
                  </a:lnTo>
                  <a:lnTo>
                    <a:pt x="106197" y="137528"/>
                  </a:lnTo>
                  <a:lnTo>
                    <a:pt x="110401" y="132029"/>
                  </a:lnTo>
                  <a:lnTo>
                    <a:pt x="115544" y="131267"/>
                  </a:lnTo>
                  <a:lnTo>
                    <a:pt x="116954" y="131267"/>
                  </a:lnTo>
                  <a:lnTo>
                    <a:pt x="121158" y="135166"/>
                  </a:lnTo>
                  <a:lnTo>
                    <a:pt x="122097" y="138290"/>
                  </a:lnTo>
                  <a:lnTo>
                    <a:pt x="123037" y="145313"/>
                  </a:lnTo>
                  <a:lnTo>
                    <a:pt x="123037" y="152374"/>
                  </a:lnTo>
                  <a:lnTo>
                    <a:pt x="121158" y="157835"/>
                  </a:lnTo>
                  <a:lnTo>
                    <a:pt x="119291" y="159397"/>
                  </a:lnTo>
                  <a:lnTo>
                    <a:pt x="114617" y="161734"/>
                  </a:lnTo>
                  <a:lnTo>
                    <a:pt x="108534" y="160159"/>
                  </a:lnTo>
                  <a:lnTo>
                    <a:pt x="106197" y="156273"/>
                  </a:lnTo>
                  <a:lnTo>
                    <a:pt x="107124" y="153936"/>
                  </a:lnTo>
                  <a:lnTo>
                    <a:pt x="107594" y="150812"/>
                  </a:lnTo>
                  <a:lnTo>
                    <a:pt x="107124" y="148450"/>
                  </a:lnTo>
                  <a:lnTo>
                    <a:pt x="105257" y="147675"/>
                  </a:lnTo>
                  <a:lnTo>
                    <a:pt x="102920" y="148450"/>
                  </a:lnTo>
                  <a:lnTo>
                    <a:pt x="101981" y="152374"/>
                  </a:lnTo>
                  <a:lnTo>
                    <a:pt x="102920" y="154698"/>
                  </a:lnTo>
                  <a:lnTo>
                    <a:pt x="105257" y="160159"/>
                  </a:lnTo>
                  <a:lnTo>
                    <a:pt x="108534" y="162521"/>
                  </a:lnTo>
                  <a:lnTo>
                    <a:pt x="114617" y="163296"/>
                  </a:lnTo>
                  <a:lnTo>
                    <a:pt x="115544" y="163296"/>
                  </a:lnTo>
                  <a:lnTo>
                    <a:pt x="120230" y="161734"/>
                  </a:lnTo>
                  <a:lnTo>
                    <a:pt x="124434" y="158597"/>
                  </a:lnTo>
                  <a:lnTo>
                    <a:pt x="125374" y="157835"/>
                  </a:lnTo>
                  <a:lnTo>
                    <a:pt x="127241" y="151574"/>
                  </a:lnTo>
                  <a:lnTo>
                    <a:pt x="127711" y="144551"/>
                  </a:lnTo>
                  <a:close/>
                </a:path>
                <a:path w="1506854" h="258445">
                  <a:moveTo>
                    <a:pt x="139407" y="14084"/>
                  </a:moveTo>
                  <a:lnTo>
                    <a:pt x="134734" y="12522"/>
                  </a:lnTo>
                  <a:lnTo>
                    <a:pt x="130987" y="13284"/>
                  </a:lnTo>
                  <a:lnTo>
                    <a:pt x="126314" y="15646"/>
                  </a:lnTo>
                  <a:lnTo>
                    <a:pt x="123037" y="20307"/>
                  </a:lnTo>
                  <a:lnTo>
                    <a:pt x="121158" y="23444"/>
                  </a:lnTo>
                  <a:lnTo>
                    <a:pt x="119291" y="28930"/>
                  </a:lnTo>
                  <a:lnTo>
                    <a:pt x="118821" y="35953"/>
                  </a:lnTo>
                  <a:lnTo>
                    <a:pt x="118821" y="50812"/>
                  </a:lnTo>
                  <a:lnTo>
                    <a:pt x="120230" y="57035"/>
                  </a:lnTo>
                  <a:lnTo>
                    <a:pt x="122097" y="61722"/>
                  </a:lnTo>
                  <a:lnTo>
                    <a:pt x="123507" y="64084"/>
                  </a:lnTo>
                  <a:lnTo>
                    <a:pt x="127711" y="67183"/>
                  </a:lnTo>
                  <a:lnTo>
                    <a:pt x="132854" y="66421"/>
                  </a:lnTo>
                  <a:lnTo>
                    <a:pt x="129578" y="65659"/>
                  </a:lnTo>
                  <a:lnTo>
                    <a:pt x="126314" y="60960"/>
                  </a:lnTo>
                  <a:lnTo>
                    <a:pt x="125374" y="58597"/>
                  </a:lnTo>
                  <a:lnTo>
                    <a:pt x="123507" y="53136"/>
                  </a:lnTo>
                  <a:lnTo>
                    <a:pt x="123037" y="46113"/>
                  </a:lnTo>
                  <a:lnTo>
                    <a:pt x="124434" y="42189"/>
                  </a:lnTo>
                  <a:lnTo>
                    <a:pt x="123037" y="41414"/>
                  </a:lnTo>
                  <a:lnTo>
                    <a:pt x="123037" y="36728"/>
                  </a:lnTo>
                  <a:lnTo>
                    <a:pt x="123507" y="28930"/>
                  </a:lnTo>
                  <a:lnTo>
                    <a:pt x="124434" y="23444"/>
                  </a:lnTo>
                  <a:lnTo>
                    <a:pt x="126314" y="19545"/>
                  </a:lnTo>
                  <a:lnTo>
                    <a:pt x="129578" y="16421"/>
                  </a:lnTo>
                  <a:lnTo>
                    <a:pt x="134734" y="14859"/>
                  </a:lnTo>
                  <a:lnTo>
                    <a:pt x="139407" y="14084"/>
                  </a:lnTo>
                  <a:close/>
                </a:path>
                <a:path w="1506854" h="258445">
                  <a:moveTo>
                    <a:pt x="1006221" y="54698"/>
                  </a:moveTo>
                  <a:lnTo>
                    <a:pt x="1004811" y="54698"/>
                  </a:lnTo>
                  <a:lnTo>
                    <a:pt x="1003884" y="53936"/>
                  </a:lnTo>
                  <a:lnTo>
                    <a:pt x="1002474" y="52374"/>
                  </a:lnTo>
                  <a:lnTo>
                    <a:pt x="994524" y="28930"/>
                  </a:lnTo>
                  <a:lnTo>
                    <a:pt x="996391" y="28930"/>
                  </a:lnTo>
                  <a:lnTo>
                    <a:pt x="1001547" y="25006"/>
                  </a:lnTo>
                  <a:lnTo>
                    <a:pt x="1002944" y="21882"/>
                  </a:lnTo>
                  <a:lnTo>
                    <a:pt x="1003884" y="14859"/>
                  </a:lnTo>
                  <a:lnTo>
                    <a:pt x="1003884" y="10960"/>
                  </a:lnTo>
                  <a:lnTo>
                    <a:pt x="1000607" y="5461"/>
                  </a:lnTo>
                  <a:lnTo>
                    <a:pt x="998740" y="4597"/>
                  </a:lnTo>
                  <a:lnTo>
                    <a:pt x="998740" y="15646"/>
                  </a:lnTo>
                  <a:lnTo>
                    <a:pt x="998740" y="19545"/>
                  </a:lnTo>
                  <a:lnTo>
                    <a:pt x="996391" y="25006"/>
                  </a:lnTo>
                  <a:lnTo>
                    <a:pt x="995464" y="25806"/>
                  </a:lnTo>
                  <a:lnTo>
                    <a:pt x="990777" y="27368"/>
                  </a:lnTo>
                  <a:lnTo>
                    <a:pt x="984707" y="27368"/>
                  </a:lnTo>
                  <a:lnTo>
                    <a:pt x="984707" y="4699"/>
                  </a:lnTo>
                  <a:lnTo>
                    <a:pt x="992187" y="4699"/>
                  </a:lnTo>
                  <a:lnTo>
                    <a:pt x="997331" y="7035"/>
                  </a:lnTo>
                  <a:lnTo>
                    <a:pt x="998270" y="9398"/>
                  </a:lnTo>
                  <a:lnTo>
                    <a:pt x="998740" y="15646"/>
                  </a:lnTo>
                  <a:lnTo>
                    <a:pt x="998740" y="4597"/>
                  </a:lnTo>
                  <a:lnTo>
                    <a:pt x="997331" y="3937"/>
                  </a:lnTo>
                  <a:lnTo>
                    <a:pt x="991247" y="2374"/>
                  </a:lnTo>
                  <a:lnTo>
                    <a:pt x="976287" y="2374"/>
                  </a:lnTo>
                  <a:lnTo>
                    <a:pt x="976287" y="4699"/>
                  </a:lnTo>
                  <a:lnTo>
                    <a:pt x="979551" y="4699"/>
                  </a:lnTo>
                  <a:lnTo>
                    <a:pt x="980490" y="7035"/>
                  </a:lnTo>
                  <a:lnTo>
                    <a:pt x="980490" y="52374"/>
                  </a:lnTo>
                  <a:lnTo>
                    <a:pt x="979551" y="53936"/>
                  </a:lnTo>
                  <a:lnTo>
                    <a:pt x="978154" y="54698"/>
                  </a:lnTo>
                  <a:lnTo>
                    <a:pt x="976287" y="54698"/>
                  </a:lnTo>
                  <a:lnTo>
                    <a:pt x="976287" y="57035"/>
                  </a:lnTo>
                  <a:lnTo>
                    <a:pt x="987971" y="57035"/>
                  </a:lnTo>
                  <a:lnTo>
                    <a:pt x="987971" y="54698"/>
                  </a:lnTo>
                  <a:lnTo>
                    <a:pt x="986574" y="54698"/>
                  </a:lnTo>
                  <a:lnTo>
                    <a:pt x="984707" y="53936"/>
                  </a:lnTo>
                  <a:lnTo>
                    <a:pt x="984707" y="29705"/>
                  </a:lnTo>
                  <a:lnTo>
                    <a:pt x="989850" y="29705"/>
                  </a:lnTo>
                  <a:lnTo>
                    <a:pt x="998740" y="57035"/>
                  </a:lnTo>
                  <a:lnTo>
                    <a:pt x="1006221" y="57035"/>
                  </a:lnTo>
                  <a:lnTo>
                    <a:pt x="1006221" y="54698"/>
                  </a:lnTo>
                  <a:close/>
                </a:path>
                <a:path w="1506854" h="258445">
                  <a:moveTo>
                    <a:pt x="1021664" y="122682"/>
                  </a:moveTo>
                  <a:lnTo>
                    <a:pt x="1019784" y="109397"/>
                  </a:lnTo>
                  <a:lnTo>
                    <a:pt x="1017447" y="104698"/>
                  </a:lnTo>
                  <a:lnTo>
                    <a:pt x="1016508" y="102374"/>
                  </a:lnTo>
                  <a:lnTo>
                    <a:pt x="1016508" y="117182"/>
                  </a:lnTo>
                  <a:lnTo>
                    <a:pt x="1016508" y="132029"/>
                  </a:lnTo>
                  <a:lnTo>
                    <a:pt x="1015580" y="138290"/>
                  </a:lnTo>
                  <a:lnTo>
                    <a:pt x="1013701" y="143751"/>
                  </a:lnTo>
                  <a:lnTo>
                    <a:pt x="1011364" y="147675"/>
                  </a:lnTo>
                  <a:lnTo>
                    <a:pt x="1008087" y="150012"/>
                  </a:lnTo>
                  <a:lnTo>
                    <a:pt x="1004811" y="149250"/>
                  </a:lnTo>
                  <a:lnTo>
                    <a:pt x="1001547" y="143751"/>
                  </a:lnTo>
                  <a:lnTo>
                    <a:pt x="999667" y="138290"/>
                  </a:lnTo>
                  <a:lnTo>
                    <a:pt x="998740" y="132029"/>
                  </a:lnTo>
                  <a:lnTo>
                    <a:pt x="998740" y="117983"/>
                  </a:lnTo>
                  <a:lnTo>
                    <a:pt x="999667" y="111721"/>
                  </a:lnTo>
                  <a:lnTo>
                    <a:pt x="1001547" y="106273"/>
                  </a:lnTo>
                  <a:lnTo>
                    <a:pt x="1003884" y="101574"/>
                  </a:lnTo>
                  <a:lnTo>
                    <a:pt x="1008087" y="100012"/>
                  </a:lnTo>
                  <a:lnTo>
                    <a:pt x="1011364" y="100812"/>
                  </a:lnTo>
                  <a:lnTo>
                    <a:pt x="1014641" y="106273"/>
                  </a:lnTo>
                  <a:lnTo>
                    <a:pt x="1015580" y="110959"/>
                  </a:lnTo>
                  <a:lnTo>
                    <a:pt x="1016508" y="117182"/>
                  </a:lnTo>
                  <a:lnTo>
                    <a:pt x="1016508" y="102374"/>
                  </a:lnTo>
                  <a:lnTo>
                    <a:pt x="1012304" y="98450"/>
                  </a:lnTo>
                  <a:lnTo>
                    <a:pt x="1008087" y="96875"/>
                  </a:lnTo>
                  <a:lnTo>
                    <a:pt x="1005751" y="97675"/>
                  </a:lnTo>
                  <a:lnTo>
                    <a:pt x="1001547" y="100012"/>
                  </a:lnTo>
                  <a:lnTo>
                    <a:pt x="998270" y="104698"/>
                  </a:lnTo>
                  <a:lnTo>
                    <a:pt x="997331" y="105473"/>
                  </a:lnTo>
                  <a:lnTo>
                    <a:pt x="995464" y="110959"/>
                  </a:lnTo>
                  <a:lnTo>
                    <a:pt x="994524" y="117182"/>
                  </a:lnTo>
                  <a:lnTo>
                    <a:pt x="994054" y="125006"/>
                  </a:lnTo>
                  <a:lnTo>
                    <a:pt x="994054" y="127368"/>
                  </a:lnTo>
                  <a:lnTo>
                    <a:pt x="994524" y="134391"/>
                  </a:lnTo>
                  <a:lnTo>
                    <a:pt x="995464" y="140652"/>
                  </a:lnTo>
                  <a:lnTo>
                    <a:pt x="998270" y="145313"/>
                  </a:lnTo>
                  <a:lnTo>
                    <a:pt x="998740" y="146875"/>
                  </a:lnTo>
                  <a:lnTo>
                    <a:pt x="1002944" y="151574"/>
                  </a:lnTo>
                  <a:lnTo>
                    <a:pt x="1008087" y="152374"/>
                  </a:lnTo>
                  <a:lnTo>
                    <a:pt x="1009967" y="152374"/>
                  </a:lnTo>
                  <a:lnTo>
                    <a:pt x="1013701" y="150012"/>
                  </a:lnTo>
                  <a:lnTo>
                    <a:pt x="1017447" y="145313"/>
                  </a:lnTo>
                  <a:lnTo>
                    <a:pt x="1019784" y="138290"/>
                  </a:lnTo>
                  <a:lnTo>
                    <a:pt x="1021664" y="125006"/>
                  </a:lnTo>
                  <a:lnTo>
                    <a:pt x="1021664" y="122682"/>
                  </a:lnTo>
                  <a:close/>
                </a:path>
                <a:path w="1506854" h="258445">
                  <a:moveTo>
                    <a:pt x="1037094" y="147675"/>
                  </a:moveTo>
                  <a:lnTo>
                    <a:pt x="1035697" y="144551"/>
                  </a:lnTo>
                  <a:lnTo>
                    <a:pt x="1033348" y="142989"/>
                  </a:lnTo>
                  <a:lnTo>
                    <a:pt x="1030541" y="144551"/>
                  </a:lnTo>
                  <a:lnTo>
                    <a:pt x="1029144" y="147675"/>
                  </a:lnTo>
                  <a:lnTo>
                    <a:pt x="1030541" y="151574"/>
                  </a:lnTo>
                  <a:lnTo>
                    <a:pt x="1033348" y="152374"/>
                  </a:lnTo>
                  <a:lnTo>
                    <a:pt x="1035697" y="151574"/>
                  </a:lnTo>
                  <a:lnTo>
                    <a:pt x="1037094" y="147675"/>
                  </a:lnTo>
                  <a:close/>
                </a:path>
                <a:path w="1506854" h="258445">
                  <a:moveTo>
                    <a:pt x="1039901" y="2374"/>
                  </a:moveTo>
                  <a:lnTo>
                    <a:pt x="1030541" y="2374"/>
                  </a:lnTo>
                  <a:lnTo>
                    <a:pt x="1030541" y="4699"/>
                  </a:lnTo>
                  <a:lnTo>
                    <a:pt x="1031481" y="4699"/>
                  </a:lnTo>
                  <a:lnTo>
                    <a:pt x="1033348" y="5461"/>
                  </a:lnTo>
                  <a:lnTo>
                    <a:pt x="1033348" y="8597"/>
                  </a:lnTo>
                  <a:lnTo>
                    <a:pt x="1025398" y="43751"/>
                  </a:lnTo>
                  <a:lnTo>
                    <a:pt x="1024928" y="43751"/>
                  </a:lnTo>
                  <a:lnTo>
                    <a:pt x="1017447" y="7823"/>
                  </a:lnTo>
                  <a:lnTo>
                    <a:pt x="1017447" y="5461"/>
                  </a:lnTo>
                  <a:lnTo>
                    <a:pt x="1019784" y="4699"/>
                  </a:lnTo>
                  <a:lnTo>
                    <a:pt x="1020724" y="4699"/>
                  </a:lnTo>
                  <a:lnTo>
                    <a:pt x="1020724" y="2374"/>
                  </a:lnTo>
                  <a:lnTo>
                    <a:pt x="1009027" y="2374"/>
                  </a:lnTo>
                  <a:lnTo>
                    <a:pt x="1009027" y="4699"/>
                  </a:lnTo>
                  <a:lnTo>
                    <a:pt x="1010424" y="4699"/>
                  </a:lnTo>
                  <a:lnTo>
                    <a:pt x="1012304" y="5461"/>
                  </a:lnTo>
                  <a:lnTo>
                    <a:pt x="1013231" y="8597"/>
                  </a:lnTo>
                  <a:lnTo>
                    <a:pt x="1023061" y="57035"/>
                  </a:lnTo>
                  <a:lnTo>
                    <a:pt x="1024928" y="57035"/>
                  </a:lnTo>
                  <a:lnTo>
                    <a:pt x="1035697" y="8597"/>
                  </a:lnTo>
                  <a:lnTo>
                    <a:pt x="1037094" y="5461"/>
                  </a:lnTo>
                  <a:lnTo>
                    <a:pt x="1038961" y="4699"/>
                  </a:lnTo>
                  <a:lnTo>
                    <a:pt x="1039901" y="4699"/>
                  </a:lnTo>
                  <a:lnTo>
                    <a:pt x="1039901" y="2374"/>
                  </a:lnTo>
                  <a:close/>
                </a:path>
                <a:path w="1506854" h="258445">
                  <a:moveTo>
                    <a:pt x="1071714" y="42989"/>
                  </a:moveTo>
                  <a:lnTo>
                    <a:pt x="1069835" y="42989"/>
                  </a:lnTo>
                  <a:lnTo>
                    <a:pt x="1067498" y="50012"/>
                  </a:lnTo>
                  <a:lnTo>
                    <a:pt x="1064221" y="52374"/>
                  </a:lnTo>
                  <a:lnTo>
                    <a:pt x="1048321" y="52374"/>
                  </a:lnTo>
                  <a:lnTo>
                    <a:pt x="1048791" y="50012"/>
                  </a:lnTo>
                  <a:lnTo>
                    <a:pt x="1052995" y="44551"/>
                  </a:lnTo>
                  <a:lnTo>
                    <a:pt x="1056271" y="40652"/>
                  </a:lnTo>
                  <a:lnTo>
                    <a:pt x="1060018" y="35953"/>
                  </a:lnTo>
                  <a:lnTo>
                    <a:pt x="1066571" y="28130"/>
                  </a:lnTo>
                  <a:lnTo>
                    <a:pt x="1069835" y="22682"/>
                  </a:lnTo>
                  <a:lnTo>
                    <a:pt x="1069835" y="21882"/>
                  </a:lnTo>
                  <a:lnTo>
                    <a:pt x="1070775" y="14859"/>
                  </a:lnTo>
                  <a:lnTo>
                    <a:pt x="1070775" y="10960"/>
                  </a:lnTo>
                  <a:lnTo>
                    <a:pt x="1067968" y="5461"/>
                  </a:lnTo>
                  <a:lnTo>
                    <a:pt x="1064221" y="3136"/>
                  </a:lnTo>
                  <a:lnTo>
                    <a:pt x="1058151" y="1574"/>
                  </a:lnTo>
                  <a:lnTo>
                    <a:pt x="1054874" y="2374"/>
                  </a:lnTo>
                  <a:lnTo>
                    <a:pt x="1049731" y="5461"/>
                  </a:lnTo>
                  <a:lnTo>
                    <a:pt x="1047381" y="9398"/>
                  </a:lnTo>
                  <a:lnTo>
                    <a:pt x="1046454" y="15646"/>
                  </a:lnTo>
                  <a:lnTo>
                    <a:pt x="1046454" y="18745"/>
                  </a:lnTo>
                  <a:lnTo>
                    <a:pt x="1048791" y="20307"/>
                  </a:lnTo>
                  <a:lnTo>
                    <a:pt x="1051598" y="19545"/>
                  </a:lnTo>
                  <a:lnTo>
                    <a:pt x="1051598" y="14859"/>
                  </a:lnTo>
                  <a:lnTo>
                    <a:pt x="1049731" y="10960"/>
                  </a:lnTo>
                  <a:lnTo>
                    <a:pt x="1052537" y="6261"/>
                  </a:lnTo>
                  <a:lnTo>
                    <a:pt x="1057211" y="3937"/>
                  </a:lnTo>
                  <a:lnTo>
                    <a:pt x="1060018" y="3937"/>
                  </a:lnTo>
                  <a:lnTo>
                    <a:pt x="1064221" y="7035"/>
                  </a:lnTo>
                  <a:lnTo>
                    <a:pt x="1066571" y="15646"/>
                  </a:lnTo>
                  <a:lnTo>
                    <a:pt x="1065631" y="18745"/>
                  </a:lnTo>
                  <a:lnTo>
                    <a:pt x="1064221" y="25006"/>
                  </a:lnTo>
                  <a:lnTo>
                    <a:pt x="1061415" y="29705"/>
                  </a:lnTo>
                  <a:lnTo>
                    <a:pt x="1057211" y="35166"/>
                  </a:lnTo>
                  <a:lnTo>
                    <a:pt x="1057211" y="35953"/>
                  </a:lnTo>
                  <a:lnTo>
                    <a:pt x="1052995" y="40652"/>
                  </a:lnTo>
                  <a:lnTo>
                    <a:pt x="1049731" y="45313"/>
                  </a:lnTo>
                  <a:lnTo>
                    <a:pt x="1045514" y="52374"/>
                  </a:lnTo>
                  <a:lnTo>
                    <a:pt x="1045514" y="57035"/>
                  </a:lnTo>
                  <a:lnTo>
                    <a:pt x="1069835" y="57035"/>
                  </a:lnTo>
                  <a:lnTo>
                    <a:pt x="1071714" y="42989"/>
                  </a:lnTo>
                  <a:close/>
                </a:path>
                <a:path w="1506854" h="258445">
                  <a:moveTo>
                    <a:pt x="1088085" y="135166"/>
                  </a:moveTo>
                  <a:lnTo>
                    <a:pt x="1085748" y="129705"/>
                  </a:lnTo>
                  <a:lnTo>
                    <a:pt x="1083411" y="125806"/>
                  </a:lnTo>
                  <a:lnTo>
                    <a:pt x="1078255" y="122682"/>
                  </a:lnTo>
                  <a:lnTo>
                    <a:pt x="1080604" y="121119"/>
                  </a:lnTo>
                  <a:lnTo>
                    <a:pt x="1083868" y="117983"/>
                  </a:lnTo>
                  <a:lnTo>
                    <a:pt x="1085748" y="115658"/>
                  </a:lnTo>
                  <a:lnTo>
                    <a:pt x="1086675" y="109397"/>
                  </a:lnTo>
                  <a:lnTo>
                    <a:pt x="1085748" y="106273"/>
                  </a:lnTo>
                  <a:lnTo>
                    <a:pt x="1083411" y="101574"/>
                  </a:lnTo>
                  <a:lnTo>
                    <a:pt x="1079665" y="98450"/>
                  </a:lnTo>
                  <a:lnTo>
                    <a:pt x="1074991" y="96875"/>
                  </a:lnTo>
                  <a:lnTo>
                    <a:pt x="1071714" y="97675"/>
                  </a:lnTo>
                  <a:lnTo>
                    <a:pt x="1066571" y="100012"/>
                  </a:lnTo>
                  <a:lnTo>
                    <a:pt x="1064691" y="102374"/>
                  </a:lnTo>
                  <a:lnTo>
                    <a:pt x="1063294" y="107835"/>
                  </a:lnTo>
                  <a:lnTo>
                    <a:pt x="1064221" y="111721"/>
                  </a:lnTo>
                  <a:lnTo>
                    <a:pt x="1066571" y="112522"/>
                  </a:lnTo>
                  <a:lnTo>
                    <a:pt x="1067968" y="111721"/>
                  </a:lnTo>
                  <a:lnTo>
                    <a:pt x="1067968" y="107035"/>
                  </a:lnTo>
                  <a:lnTo>
                    <a:pt x="1067498" y="103936"/>
                  </a:lnTo>
                  <a:lnTo>
                    <a:pt x="1069835" y="100012"/>
                  </a:lnTo>
                  <a:lnTo>
                    <a:pt x="1073111" y="99237"/>
                  </a:lnTo>
                  <a:lnTo>
                    <a:pt x="1075448" y="99237"/>
                  </a:lnTo>
                  <a:lnTo>
                    <a:pt x="1079665" y="102374"/>
                  </a:lnTo>
                  <a:lnTo>
                    <a:pt x="1080604" y="104698"/>
                  </a:lnTo>
                  <a:lnTo>
                    <a:pt x="1081532" y="110159"/>
                  </a:lnTo>
                  <a:lnTo>
                    <a:pt x="1081532" y="114096"/>
                  </a:lnTo>
                  <a:lnTo>
                    <a:pt x="1079195" y="118745"/>
                  </a:lnTo>
                  <a:lnTo>
                    <a:pt x="1076388" y="121119"/>
                  </a:lnTo>
                  <a:lnTo>
                    <a:pt x="1071714" y="121881"/>
                  </a:lnTo>
                  <a:lnTo>
                    <a:pt x="1071714" y="124244"/>
                  </a:lnTo>
                  <a:lnTo>
                    <a:pt x="1077328" y="125006"/>
                  </a:lnTo>
                  <a:lnTo>
                    <a:pt x="1080604" y="127368"/>
                  </a:lnTo>
                  <a:lnTo>
                    <a:pt x="1082471" y="130467"/>
                  </a:lnTo>
                  <a:lnTo>
                    <a:pt x="1083411" y="136728"/>
                  </a:lnTo>
                  <a:lnTo>
                    <a:pt x="1083411" y="142189"/>
                  </a:lnTo>
                  <a:lnTo>
                    <a:pt x="1079195" y="149250"/>
                  </a:lnTo>
                  <a:lnTo>
                    <a:pt x="1073111" y="150812"/>
                  </a:lnTo>
                  <a:lnTo>
                    <a:pt x="1068908" y="149250"/>
                  </a:lnTo>
                  <a:lnTo>
                    <a:pt x="1067498" y="146113"/>
                  </a:lnTo>
                  <a:lnTo>
                    <a:pt x="1067498" y="143751"/>
                  </a:lnTo>
                  <a:lnTo>
                    <a:pt x="1067968" y="141427"/>
                  </a:lnTo>
                  <a:lnTo>
                    <a:pt x="1067498" y="139090"/>
                  </a:lnTo>
                  <a:lnTo>
                    <a:pt x="1065631" y="137528"/>
                  </a:lnTo>
                  <a:lnTo>
                    <a:pt x="1063294" y="138290"/>
                  </a:lnTo>
                  <a:lnTo>
                    <a:pt x="1062355" y="142189"/>
                  </a:lnTo>
                  <a:lnTo>
                    <a:pt x="1063294" y="144551"/>
                  </a:lnTo>
                  <a:lnTo>
                    <a:pt x="1065631" y="149250"/>
                  </a:lnTo>
                  <a:lnTo>
                    <a:pt x="1068908" y="151574"/>
                  </a:lnTo>
                  <a:lnTo>
                    <a:pt x="1074051" y="152374"/>
                  </a:lnTo>
                  <a:lnTo>
                    <a:pt x="1075448" y="152374"/>
                  </a:lnTo>
                  <a:lnTo>
                    <a:pt x="1080604" y="151574"/>
                  </a:lnTo>
                  <a:lnTo>
                    <a:pt x="1083868" y="148450"/>
                  </a:lnTo>
                  <a:lnTo>
                    <a:pt x="1087145" y="142989"/>
                  </a:lnTo>
                  <a:lnTo>
                    <a:pt x="1088085" y="137528"/>
                  </a:lnTo>
                  <a:lnTo>
                    <a:pt x="1088085" y="135166"/>
                  </a:lnTo>
                  <a:close/>
                </a:path>
                <a:path w="1506854" h="258445">
                  <a:moveTo>
                    <a:pt x="1105865" y="20307"/>
                  </a:moveTo>
                  <a:lnTo>
                    <a:pt x="1102588" y="9398"/>
                  </a:lnTo>
                  <a:lnTo>
                    <a:pt x="1101648" y="7035"/>
                  </a:lnTo>
                  <a:lnTo>
                    <a:pt x="1101648" y="29705"/>
                  </a:lnTo>
                  <a:lnTo>
                    <a:pt x="1099781" y="42989"/>
                  </a:lnTo>
                  <a:lnTo>
                    <a:pt x="1098842" y="48437"/>
                  </a:lnTo>
                  <a:lnTo>
                    <a:pt x="1096505" y="52374"/>
                  </a:lnTo>
                  <a:lnTo>
                    <a:pt x="1092288" y="54698"/>
                  </a:lnTo>
                  <a:lnTo>
                    <a:pt x="1089952" y="53936"/>
                  </a:lnTo>
                  <a:lnTo>
                    <a:pt x="1086675" y="48437"/>
                  </a:lnTo>
                  <a:lnTo>
                    <a:pt x="1084808" y="43751"/>
                  </a:lnTo>
                  <a:lnTo>
                    <a:pt x="1083868" y="36728"/>
                  </a:lnTo>
                  <a:lnTo>
                    <a:pt x="1083411" y="29705"/>
                  </a:lnTo>
                  <a:lnTo>
                    <a:pt x="1083868" y="22682"/>
                  </a:lnTo>
                  <a:lnTo>
                    <a:pt x="1084808" y="16421"/>
                  </a:lnTo>
                  <a:lnTo>
                    <a:pt x="1086675" y="10960"/>
                  </a:lnTo>
                  <a:lnTo>
                    <a:pt x="1089025" y="7035"/>
                  </a:lnTo>
                  <a:lnTo>
                    <a:pt x="1092288" y="4699"/>
                  </a:lnTo>
                  <a:lnTo>
                    <a:pt x="1095565" y="5461"/>
                  </a:lnTo>
                  <a:lnTo>
                    <a:pt x="1098842" y="10960"/>
                  </a:lnTo>
                  <a:lnTo>
                    <a:pt x="1099781" y="15646"/>
                  </a:lnTo>
                  <a:lnTo>
                    <a:pt x="1100709" y="21882"/>
                  </a:lnTo>
                  <a:lnTo>
                    <a:pt x="1101648" y="29705"/>
                  </a:lnTo>
                  <a:lnTo>
                    <a:pt x="1101648" y="7035"/>
                  </a:lnTo>
                  <a:lnTo>
                    <a:pt x="1097445" y="3136"/>
                  </a:lnTo>
                  <a:lnTo>
                    <a:pt x="1092288" y="1574"/>
                  </a:lnTo>
                  <a:lnTo>
                    <a:pt x="1086675" y="4699"/>
                  </a:lnTo>
                  <a:lnTo>
                    <a:pt x="1083411" y="9398"/>
                  </a:lnTo>
                  <a:lnTo>
                    <a:pt x="1082471" y="10960"/>
                  </a:lnTo>
                  <a:lnTo>
                    <a:pt x="1080604" y="15646"/>
                  </a:lnTo>
                  <a:lnTo>
                    <a:pt x="1079195" y="22682"/>
                  </a:lnTo>
                  <a:lnTo>
                    <a:pt x="1079195" y="32029"/>
                  </a:lnTo>
                  <a:lnTo>
                    <a:pt x="1079665" y="39090"/>
                  </a:lnTo>
                  <a:lnTo>
                    <a:pt x="1080604" y="45313"/>
                  </a:lnTo>
                  <a:lnTo>
                    <a:pt x="1083411" y="50012"/>
                  </a:lnTo>
                  <a:lnTo>
                    <a:pt x="1083868" y="51574"/>
                  </a:lnTo>
                  <a:lnTo>
                    <a:pt x="1088085" y="56261"/>
                  </a:lnTo>
                  <a:lnTo>
                    <a:pt x="1092288" y="57835"/>
                  </a:lnTo>
                  <a:lnTo>
                    <a:pt x="1094168" y="57035"/>
                  </a:lnTo>
                  <a:lnTo>
                    <a:pt x="1098372" y="54698"/>
                  </a:lnTo>
                  <a:lnTo>
                    <a:pt x="1102588" y="50012"/>
                  </a:lnTo>
                  <a:lnTo>
                    <a:pt x="1104925" y="42989"/>
                  </a:lnTo>
                  <a:lnTo>
                    <a:pt x="1105865" y="36728"/>
                  </a:lnTo>
                  <a:lnTo>
                    <a:pt x="1105865" y="20307"/>
                  </a:lnTo>
                  <a:close/>
                </a:path>
                <a:path w="1506854" h="258445">
                  <a:moveTo>
                    <a:pt x="1140002" y="26568"/>
                  </a:moveTo>
                  <a:lnTo>
                    <a:pt x="1139075" y="18745"/>
                  </a:lnTo>
                  <a:lnTo>
                    <a:pt x="1138135" y="13284"/>
                  </a:lnTo>
                  <a:lnTo>
                    <a:pt x="1135799" y="8597"/>
                  </a:lnTo>
                  <a:lnTo>
                    <a:pt x="1134859" y="6261"/>
                  </a:lnTo>
                  <a:lnTo>
                    <a:pt x="1134859" y="20307"/>
                  </a:lnTo>
                  <a:lnTo>
                    <a:pt x="1134859" y="22682"/>
                  </a:lnTo>
                  <a:lnTo>
                    <a:pt x="1131582" y="28930"/>
                  </a:lnTo>
                  <a:lnTo>
                    <a:pt x="1129245" y="31267"/>
                  </a:lnTo>
                  <a:lnTo>
                    <a:pt x="1125042" y="33591"/>
                  </a:lnTo>
                  <a:lnTo>
                    <a:pt x="1123162" y="32829"/>
                  </a:lnTo>
                  <a:lnTo>
                    <a:pt x="1118958" y="29705"/>
                  </a:lnTo>
                  <a:lnTo>
                    <a:pt x="1117549" y="25806"/>
                  </a:lnTo>
                  <a:lnTo>
                    <a:pt x="1116622" y="18745"/>
                  </a:lnTo>
                  <a:lnTo>
                    <a:pt x="1117549" y="13284"/>
                  </a:lnTo>
                  <a:lnTo>
                    <a:pt x="1118958" y="7823"/>
                  </a:lnTo>
                  <a:lnTo>
                    <a:pt x="1120825" y="5461"/>
                  </a:lnTo>
                  <a:lnTo>
                    <a:pt x="1125512" y="3937"/>
                  </a:lnTo>
                  <a:lnTo>
                    <a:pt x="1129245" y="4699"/>
                  </a:lnTo>
                  <a:lnTo>
                    <a:pt x="1132522" y="8597"/>
                  </a:lnTo>
                  <a:lnTo>
                    <a:pt x="1133932" y="14084"/>
                  </a:lnTo>
                  <a:lnTo>
                    <a:pt x="1134859" y="20307"/>
                  </a:lnTo>
                  <a:lnTo>
                    <a:pt x="1134859" y="6261"/>
                  </a:lnTo>
                  <a:lnTo>
                    <a:pt x="1130655" y="3136"/>
                  </a:lnTo>
                  <a:lnTo>
                    <a:pt x="1125512" y="1574"/>
                  </a:lnTo>
                  <a:lnTo>
                    <a:pt x="1125042" y="1574"/>
                  </a:lnTo>
                  <a:lnTo>
                    <a:pt x="1119898" y="3136"/>
                  </a:lnTo>
                  <a:lnTo>
                    <a:pt x="1114742" y="7823"/>
                  </a:lnTo>
                  <a:lnTo>
                    <a:pt x="1113345" y="13284"/>
                  </a:lnTo>
                  <a:lnTo>
                    <a:pt x="1112405" y="19545"/>
                  </a:lnTo>
                  <a:lnTo>
                    <a:pt x="1112405" y="21107"/>
                  </a:lnTo>
                  <a:lnTo>
                    <a:pt x="1113345" y="28130"/>
                  </a:lnTo>
                  <a:lnTo>
                    <a:pt x="1115682" y="32029"/>
                  </a:lnTo>
                  <a:lnTo>
                    <a:pt x="1118958" y="35166"/>
                  </a:lnTo>
                  <a:lnTo>
                    <a:pt x="1124102" y="36728"/>
                  </a:lnTo>
                  <a:lnTo>
                    <a:pt x="1126439" y="35953"/>
                  </a:lnTo>
                  <a:lnTo>
                    <a:pt x="1130655" y="33591"/>
                  </a:lnTo>
                  <a:lnTo>
                    <a:pt x="1131582" y="32829"/>
                  </a:lnTo>
                  <a:lnTo>
                    <a:pt x="1134859" y="27368"/>
                  </a:lnTo>
                  <a:lnTo>
                    <a:pt x="1134859" y="32029"/>
                  </a:lnTo>
                  <a:lnTo>
                    <a:pt x="1133932" y="39090"/>
                  </a:lnTo>
                  <a:lnTo>
                    <a:pt x="1133462" y="44551"/>
                  </a:lnTo>
                  <a:lnTo>
                    <a:pt x="1131582" y="49237"/>
                  </a:lnTo>
                  <a:lnTo>
                    <a:pt x="1127379" y="53936"/>
                  </a:lnTo>
                  <a:lnTo>
                    <a:pt x="1123162" y="55460"/>
                  </a:lnTo>
                  <a:lnTo>
                    <a:pt x="1121765" y="55460"/>
                  </a:lnTo>
                  <a:lnTo>
                    <a:pt x="1119898" y="53936"/>
                  </a:lnTo>
                  <a:lnTo>
                    <a:pt x="1119898" y="48437"/>
                  </a:lnTo>
                  <a:lnTo>
                    <a:pt x="1117549" y="46875"/>
                  </a:lnTo>
                  <a:lnTo>
                    <a:pt x="1114742" y="47675"/>
                  </a:lnTo>
                  <a:lnTo>
                    <a:pt x="1114742" y="50812"/>
                  </a:lnTo>
                  <a:lnTo>
                    <a:pt x="1118019" y="56261"/>
                  </a:lnTo>
                  <a:lnTo>
                    <a:pt x="1123162" y="57835"/>
                  </a:lnTo>
                  <a:lnTo>
                    <a:pt x="1127379" y="56261"/>
                  </a:lnTo>
                  <a:lnTo>
                    <a:pt x="1139075" y="33591"/>
                  </a:lnTo>
                  <a:lnTo>
                    <a:pt x="1140002" y="26568"/>
                  </a:lnTo>
                  <a:close/>
                </a:path>
                <a:path w="1506854" h="258445">
                  <a:moveTo>
                    <a:pt x="1374368" y="52374"/>
                  </a:moveTo>
                  <a:lnTo>
                    <a:pt x="1371092" y="52374"/>
                  </a:lnTo>
                  <a:lnTo>
                    <a:pt x="1370164" y="50812"/>
                  </a:lnTo>
                  <a:lnTo>
                    <a:pt x="1361744" y="26568"/>
                  </a:lnTo>
                  <a:lnTo>
                    <a:pt x="1363611" y="26568"/>
                  </a:lnTo>
                  <a:lnTo>
                    <a:pt x="1368755" y="22682"/>
                  </a:lnTo>
                  <a:lnTo>
                    <a:pt x="1370164" y="19545"/>
                  </a:lnTo>
                  <a:lnTo>
                    <a:pt x="1371092" y="13284"/>
                  </a:lnTo>
                  <a:lnTo>
                    <a:pt x="1371092" y="8597"/>
                  </a:lnTo>
                  <a:lnTo>
                    <a:pt x="1368755" y="3136"/>
                  </a:lnTo>
                  <a:lnTo>
                    <a:pt x="1366888" y="2362"/>
                  </a:lnTo>
                  <a:lnTo>
                    <a:pt x="1366888" y="13284"/>
                  </a:lnTo>
                  <a:lnTo>
                    <a:pt x="1366888" y="17221"/>
                  </a:lnTo>
                  <a:lnTo>
                    <a:pt x="1364551" y="22682"/>
                  </a:lnTo>
                  <a:lnTo>
                    <a:pt x="1362671" y="23444"/>
                  </a:lnTo>
                  <a:lnTo>
                    <a:pt x="1357528" y="25006"/>
                  </a:lnTo>
                  <a:lnTo>
                    <a:pt x="1351915" y="25006"/>
                  </a:lnTo>
                  <a:lnTo>
                    <a:pt x="1351915" y="4699"/>
                  </a:lnTo>
                  <a:lnTo>
                    <a:pt x="1352854" y="3136"/>
                  </a:lnTo>
                  <a:lnTo>
                    <a:pt x="1354251" y="2374"/>
                  </a:lnTo>
                  <a:lnTo>
                    <a:pt x="1359408" y="2374"/>
                  </a:lnTo>
                  <a:lnTo>
                    <a:pt x="1364551" y="4699"/>
                  </a:lnTo>
                  <a:lnTo>
                    <a:pt x="1365021" y="7035"/>
                  </a:lnTo>
                  <a:lnTo>
                    <a:pt x="1366888" y="13284"/>
                  </a:lnTo>
                  <a:lnTo>
                    <a:pt x="1366888" y="2362"/>
                  </a:lnTo>
                  <a:lnTo>
                    <a:pt x="1365021" y="1574"/>
                  </a:lnTo>
                  <a:lnTo>
                    <a:pt x="1358468" y="0"/>
                  </a:lnTo>
                  <a:lnTo>
                    <a:pt x="1344434" y="0"/>
                  </a:lnTo>
                  <a:lnTo>
                    <a:pt x="1344434" y="2374"/>
                  </a:lnTo>
                  <a:lnTo>
                    <a:pt x="1345374" y="2374"/>
                  </a:lnTo>
                  <a:lnTo>
                    <a:pt x="1346771" y="3136"/>
                  </a:lnTo>
                  <a:lnTo>
                    <a:pt x="1347711" y="4699"/>
                  </a:lnTo>
                  <a:lnTo>
                    <a:pt x="1347711" y="50012"/>
                  </a:lnTo>
                  <a:lnTo>
                    <a:pt x="1346771" y="52374"/>
                  </a:lnTo>
                  <a:lnTo>
                    <a:pt x="1344434" y="52374"/>
                  </a:lnTo>
                  <a:lnTo>
                    <a:pt x="1344434" y="54698"/>
                  </a:lnTo>
                  <a:lnTo>
                    <a:pt x="1355191" y="54698"/>
                  </a:lnTo>
                  <a:lnTo>
                    <a:pt x="1355191" y="52374"/>
                  </a:lnTo>
                  <a:lnTo>
                    <a:pt x="1352854" y="52374"/>
                  </a:lnTo>
                  <a:lnTo>
                    <a:pt x="1351915" y="50012"/>
                  </a:lnTo>
                  <a:lnTo>
                    <a:pt x="1351915" y="27368"/>
                  </a:lnTo>
                  <a:lnTo>
                    <a:pt x="1357528" y="27368"/>
                  </a:lnTo>
                  <a:lnTo>
                    <a:pt x="1366888" y="54698"/>
                  </a:lnTo>
                  <a:lnTo>
                    <a:pt x="1374368" y="54698"/>
                  </a:lnTo>
                  <a:lnTo>
                    <a:pt x="1374368" y="52374"/>
                  </a:lnTo>
                  <a:close/>
                </a:path>
                <a:path w="1506854" h="258445">
                  <a:moveTo>
                    <a:pt x="1388402" y="120319"/>
                  </a:moveTo>
                  <a:lnTo>
                    <a:pt x="1387932" y="113296"/>
                  </a:lnTo>
                  <a:lnTo>
                    <a:pt x="1387005" y="107035"/>
                  </a:lnTo>
                  <a:lnTo>
                    <a:pt x="1384198" y="102374"/>
                  </a:lnTo>
                  <a:lnTo>
                    <a:pt x="1383728" y="100012"/>
                  </a:lnTo>
                  <a:lnTo>
                    <a:pt x="1383728" y="114858"/>
                  </a:lnTo>
                  <a:lnTo>
                    <a:pt x="1383728" y="129705"/>
                  </a:lnTo>
                  <a:lnTo>
                    <a:pt x="1382788" y="135966"/>
                  </a:lnTo>
                  <a:lnTo>
                    <a:pt x="1380921" y="141427"/>
                  </a:lnTo>
                  <a:lnTo>
                    <a:pt x="1378585" y="145313"/>
                  </a:lnTo>
                  <a:lnTo>
                    <a:pt x="1375308" y="147675"/>
                  </a:lnTo>
                  <a:lnTo>
                    <a:pt x="1372031" y="146875"/>
                  </a:lnTo>
                  <a:lnTo>
                    <a:pt x="1368755" y="141427"/>
                  </a:lnTo>
                  <a:lnTo>
                    <a:pt x="1366888" y="136728"/>
                  </a:lnTo>
                  <a:lnTo>
                    <a:pt x="1365948" y="129705"/>
                  </a:lnTo>
                  <a:lnTo>
                    <a:pt x="1365948" y="115658"/>
                  </a:lnTo>
                  <a:lnTo>
                    <a:pt x="1366888" y="109397"/>
                  </a:lnTo>
                  <a:lnTo>
                    <a:pt x="1368755" y="103936"/>
                  </a:lnTo>
                  <a:lnTo>
                    <a:pt x="1371092" y="100012"/>
                  </a:lnTo>
                  <a:lnTo>
                    <a:pt x="1375308" y="97675"/>
                  </a:lnTo>
                  <a:lnTo>
                    <a:pt x="1378585" y="98450"/>
                  </a:lnTo>
                  <a:lnTo>
                    <a:pt x="1381861" y="103936"/>
                  </a:lnTo>
                  <a:lnTo>
                    <a:pt x="1382788" y="108597"/>
                  </a:lnTo>
                  <a:lnTo>
                    <a:pt x="1383728" y="114858"/>
                  </a:lnTo>
                  <a:lnTo>
                    <a:pt x="1383728" y="100012"/>
                  </a:lnTo>
                  <a:lnTo>
                    <a:pt x="1379512" y="96113"/>
                  </a:lnTo>
                  <a:lnTo>
                    <a:pt x="1375308" y="94551"/>
                  </a:lnTo>
                  <a:lnTo>
                    <a:pt x="1372501" y="95313"/>
                  </a:lnTo>
                  <a:lnTo>
                    <a:pt x="1368755" y="97675"/>
                  </a:lnTo>
                  <a:lnTo>
                    <a:pt x="1365021" y="102374"/>
                  </a:lnTo>
                  <a:lnTo>
                    <a:pt x="1364551" y="103936"/>
                  </a:lnTo>
                  <a:lnTo>
                    <a:pt x="1362671" y="108597"/>
                  </a:lnTo>
                  <a:lnTo>
                    <a:pt x="1360805" y="122682"/>
                  </a:lnTo>
                  <a:lnTo>
                    <a:pt x="1360805" y="125006"/>
                  </a:lnTo>
                  <a:lnTo>
                    <a:pt x="1375308" y="150812"/>
                  </a:lnTo>
                  <a:lnTo>
                    <a:pt x="1380921" y="147675"/>
                  </a:lnTo>
                  <a:lnTo>
                    <a:pt x="1388402" y="122682"/>
                  </a:lnTo>
                  <a:lnTo>
                    <a:pt x="1388402" y="120319"/>
                  </a:lnTo>
                  <a:close/>
                </a:path>
                <a:path w="1506854" h="258445">
                  <a:moveTo>
                    <a:pt x="1404315" y="145313"/>
                  </a:moveTo>
                  <a:lnTo>
                    <a:pt x="1402905" y="142189"/>
                  </a:lnTo>
                  <a:lnTo>
                    <a:pt x="1400098" y="140652"/>
                  </a:lnTo>
                  <a:lnTo>
                    <a:pt x="1397762" y="142189"/>
                  </a:lnTo>
                  <a:lnTo>
                    <a:pt x="1395895" y="145313"/>
                  </a:lnTo>
                  <a:lnTo>
                    <a:pt x="1397762" y="149250"/>
                  </a:lnTo>
                  <a:lnTo>
                    <a:pt x="1400098" y="150812"/>
                  </a:lnTo>
                  <a:lnTo>
                    <a:pt x="1402905" y="149250"/>
                  </a:lnTo>
                  <a:lnTo>
                    <a:pt x="1404315" y="145313"/>
                  </a:lnTo>
                  <a:close/>
                </a:path>
                <a:path w="1506854" h="258445">
                  <a:moveTo>
                    <a:pt x="1406182" y="221119"/>
                  </a:moveTo>
                  <a:lnTo>
                    <a:pt x="1392618" y="221119"/>
                  </a:lnTo>
                  <a:lnTo>
                    <a:pt x="1392618" y="223443"/>
                  </a:lnTo>
                  <a:lnTo>
                    <a:pt x="1394485" y="223443"/>
                  </a:lnTo>
                  <a:lnTo>
                    <a:pt x="1396822" y="224243"/>
                  </a:lnTo>
                  <a:lnTo>
                    <a:pt x="1397762" y="226580"/>
                  </a:lnTo>
                  <a:lnTo>
                    <a:pt x="1397762" y="238290"/>
                  </a:lnTo>
                  <a:lnTo>
                    <a:pt x="1395895" y="242189"/>
                  </a:lnTo>
                  <a:lnTo>
                    <a:pt x="1391208" y="243751"/>
                  </a:lnTo>
                  <a:lnTo>
                    <a:pt x="1389341" y="243751"/>
                  </a:lnTo>
                  <a:lnTo>
                    <a:pt x="1385125" y="241427"/>
                  </a:lnTo>
                  <a:lnTo>
                    <a:pt x="1382788" y="235966"/>
                  </a:lnTo>
                  <a:lnTo>
                    <a:pt x="1381861" y="230466"/>
                  </a:lnTo>
                  <a:lnTo>
                    <a:pt x="1379982" y="225018"/>
                  </a:lnTo>
                  <a:lnTo>
                    <a:pt x="1379982" y="215658"/>
                  </a:lnTo>
                  <a:lnTo>
                    <a:pt x="1380921" y="208597"/>
                  </a:lnTo>
                  <a:lnTo>
                    <a:pt x="1381861" y="203136"/>
                  </a:lnTo>
                  <a:lnTo>
                    <a:pt x="1383728" y="198450"/>
                  </a:lnTo>
                  <a:lnTo>
                    <a:pt x="1387005" y="193751"/>
                  </a:lnTo>
                  <a:lnTo>
                    <a:pt x="1391208" y="192189"/>
                  </a:lnTo>
                  <a:lnTo>
                    <a:pt x="1392618" y="192189"/>
                  </a:lnTo>
                  <a:lnTo>
                    <a:pt x="1396822" y="195313"/>
                  </a:lnTo>
                  <a:lnTo>
                    <a:pt x="1398701" y="198450"/>
                  </a:lnTo>
                  <a:lnTo>
                    <a:pt x="1400098" y="204711"/>
                  </a:lnTo>
                  <a:lnTo>
                    <a:pt x="1401965" y="204711"/>
                  </a:lnTo>
                  <a:lnTo>
                    <a:pt x="1400098" y="189865"/>
                  </a:lnTo>
                  <a:lnTo>
                    <a:pt x="1398701" y="191427"/>
                  </a:lnTo>
                  <a:lnTo>
                    <a:pt x="1396822" y="192189"/>
                  </a:lnTo>
                  <a:lnTo>
                    <a:pt x="1394485" y="191427"/>
                  </a:lnTo>
                  <a:lnTo>
                    <a:pt x="1391208" y="189865"/>
                  </a:lnTo>
                  <a:lnTo>
                    <a:pt x="1387932" y="190652"/>
                  </a:lnTo>
                  <a:lnTo>
                    <a:pt x="1376248" y="212534"/>
                  </a:lnTo>
                  <a:lnTo>
                    <a:pt x="1375308" y="218757"/>
                  </a:lnTo>
                  <a:lnTo>
                    <a:pt x="1375308" y="219557"/>
                  </a:lnTo>
                  <a:lnTo>
                    <a:pt x="1376248" y="225806"/>
                  </a:lnTo>
                  <a:lnTo>
                    <a:pt x="1376705" y="231267"/>
                  </a:lnTo>
                  <a:lnTo>
                    <a:pt x="1381861" y="241427"/>
                  </a:lnTo>
                  <a:lnTo>
                    <a:pt x="1386065" y="244551"/>
                  </a:lnTo>
                  <a:lnTo>
                    <a:pt x="1391208" y="245325"/>
                  </a:lnTo>
                  <a:lnTo>
                    <a:pt x="1395425" y="245325"/>
                  </a:lnTo>
                  <a:lnTo>
                    <a:pt x="1397762" y="242989"/>
                  </a:lnTo>
                  <a:lnTo>
                    <a:pt x="1399628" y="242189"/>
                  </a:lnTo>
                  <a:lnTo>
                    <a:pt x="1401038" y="242189"/>
                  </a:lnTo>
                  <a:lnTo>
                    <a:pt x="1401965" y="242189"/>
                  </a:lnTo>
                  <a:lnTo>
                    <a:pt x="1401965" y="226580"/>
                  </a:lnTo>
                  <a:lnTo>
                    <a:pt x="1402905" y="224243"/>
                  </a:lnTo>
                  <a:lnTo>
                    <a:pt x="1405242" y="223443"/>
                  </a:lnTo>
                  <a:lnTo>
                    <a:pt x="1406182" y="223443"/>
                  </a:lnTo>
                  <a:lnTo>
                    <a:pt x="1406182" y="221119"/>
                  </a:lnTo>
                  <a:close/>
                </a:path>
                <a:path w="1506854" h="258445">
                  <a:moveTo>
                    <a:pt x="1407579" y="0"/>
                  </a:moveTo>
                  <a:lnTo>
                    <a:pt x="1397762" y="0"/>
                  </a:lnTo>
                  <a:lnTo>
                    <a:pt x="1397762" y="2374"/>
                  </a:lnTo>
                  <a:lnTo>
                    <a:pt x="1398701" y="2374"/>
                  </a:lnTo>
                  <a:lnTo>
                    <a:pt x="1401038" y="3136"/>
                  </a:lnTo>
                  <a:lnTo>
                    <a:pt x="1401038" y="6261"/>
                  </a:lnTo>
                  <a:lnTo>
                    <a:pt x="1392618" y="42189"/>
                  </a:lnTo>
                  <a:lnTo>
                    <a:pt x="1385125" y="5461"/>
                  </a:lnTo>
                  <a:lnTo>
                    <a:pt x="1385125" y="3136"/>
                  </a:lnTo>
                  <a:lnTo>
                    <a:pt x="1387005" y="2374"/>
                  </a:lnTo>
                  <a:lnTo>
                    <a:pt x="1387932" y="2374"/>
                  </a:lnTo>
                  <a:lnTo>
                    <a:pt x="1387932" y="0"/>
                  </a:lnTo>
                  <a:lnTo>
                    <a:pt x="1376705" y="0"/>
                  </a:lnTo>
                  <a:lnTo>
                    <a:pt x="1376705" y="2374"/>
                  </a:lnTo>
                  <a:lnTo>
                    <a:pt x="1377645" y="2374"/>
                  </a:lnTo>
                  <a:lnTo>
                    <a:pt x="1379982" y="3136"/>
                  </a:lnTo>
                  <a:lnTo>
                    <a:pt x="1380921" y="6261"/>
                  </a:lnTo>
                  <a:lnTo>
                    <a:pt x="1390281" y="54698"/>
                  </a:lnTo>
                  <a:lnTo>
                    <a:pt x="1391678" y="54698"/>
                  </a:lnTo>
                  <a:lnTo>
                    <a:pt x="1402905" y="6261"/>
                  </a:lnTo>
                  <a:lnTo>
                    <a:pt x="1404315" y="3136"/>
                  </a:lnTo>
                  <a:lnTo>
                    <a:pt x="1406182" y="2374"/>
                  </a:lnTo>
                  <a:lnTo>
                    <a:pt x="1407579" y="2374"/>
                  </a:lnTo>
                  <a:lnTo>
                    <a:pt x="1407579" y="0"/>
                  </a:lnTo>
                  <a:close/>
                </a:path>
                <a:path w="1506854" h="258445">
                  <a:moveTo>
                    <a:pt x="1438452" y="213296"/>
                  </a:moveTo>
                  <a:lnTo>
                    <a:pt x="1437055" y="210159"/>
                  </a:lnTo>
                  <a:lnTo>
                    <a:pt x="1432839" y="208597"/>
                  </a:lnTo>
                  <a:lnTo>
                    <a:pt x="1431912" y="208597"/>
                  </a:lnTo>
                  <a:lnTo>
                    <a:pt x="1426768" y="211734"/>
                  </a:lnTo>
                  <a:lnTo>
                    <a:pt x="1424419" y="214096"/>
                  </a:lnTo>
                  <a:lnTo>
                    <a:pt x="1421155" y="219557"/>
                  </a:lnTo>
                  <a:lnTo>
                    <a:pt x="1421155" y="207835"/>
                  </a:lnTo>
                  <a:lnTo>
                    <a:pt x="1420215" y="207835"/>
                  </a:lnTo>
                  <a:lnTo>
                    <a:pt x="1411795" y="209397"/>
                  </a:lnTo>
                  <a:lnTo>
                    <a:pt x="1409458" y="209397"/>
                  </a:lnTo>
                  <a:lnTo>
                    <a:pt x="1409458" y="211734"/>
                  </a:lnTo>
                  <a:lnTo>
                    <a:pt x="1416939" y="211734"/>
                  </a:lnTo>
                  <a:lnTo>
                    <a:pt x="1416939" y="242189"/>
                  </a:lnTo>
                  <a:lnTo>
                    <a:pt x="1415072" y="242989"/>
                  </a:lnTo>
                  <a:lnTo>
                    <a:pt x="1409458" y="242989"/>
                  </a:lnTo>
                  <a:lnTo>
                    <a:pt x="1409458" y="245325"/>
                  </a:lnTo>
                  <a:lnTo>
                    <a:pt x="1429575" y="245325"/>
                  </a:lnTo>
                  <a:lnTo>
                    <a:pt x="1429575" y="242989"/>
                  </a:lnTo>
                  <a:lnTo>
                    <a:pt x="1423492" y="242989"/>
                  </a:lnTo>
                  <a:lnTo>
                    <a:pt x="1422082" y="242189"/>
                  </a:lnTo>
                  <a:lnTo>
                    <a:pt x="1421155" y="240665"/>
                  </a:lnTo>
                  <a:lnTo>
                    <a:pt x="1421155" y="223443"/>
                  </a:lnTo>
                  <a:lnTo>
                    <a:pt x="1422552" y="219557"/>
                  </a:lnTo>
                  <a:lnTo>
                    <a:pt x="1426298" y="214858"/>
                  </a:lnTo>
                  <a:lnTo>
                    <a:pt x="1431912" y="211734"/>
                  </a:lnTo>
                  <a:lnTo>
                    <a:pt x="1432839" y="211734"/>
                  </a:lnTo>
                  <a:lnTo>
                    <a:pt x="1433779" y="213296"/>
                  </a:lnTo>
                  <a:lnTo>
                    <a:pt x="1433779" y="216420"/>
                  </a:lnTo>
                  <a:lnTo>
                    <a:pt x="1436116" y="217195"/>
                  </a:lnTo>
                  <a:lnTo>
                    <a:pt x="1437995" y="216420"/>
                  </a:lnTo>
                  <a:lnTo>
                    <a:pt x="1438452" y="213296"/>
                  </a:lnTo>
                  <a:close/>
                </a:path>
                <a:path w="1506854" h="258445">
                  <a:moveTo>
                    <a:pt x="1438452" y="13284"/>
                  </a:moveTo>
                  <a:lnTo>
                    <a:pt x="1437995" y="8597"/>
                  </a:lnTo>
                  <a:lnTo>
                    <a:pt x="1435188" y="3136"/>
                  </a:lnTo>
                  <a:lnTo>
                    <a:pt x="1431912" y="800"/>
                  </a:lnTo>
                  <a:lnTo>
                    <a:pt x="1426298" y="0"/>
                  </a:lnTo>
                  <a:lnTo>
                    <a:pt x="1422082" y="0"/>
                  </a:lnTo>
                  <a:lnTo>
                    <a:pt x="1417878" y="3136"/>
                  </a:lnTo>
                  <a:lnTo>
                    <a:pt x="1414602" y="7035"/>
                  </a:lnTo>
                  <a:lnTo>
                    <a:pt x="1413662" y="13284"/>
                  </a:lnTo>
                  <a:lnTo>
                    <a:pt x="1414602" y="16421"/>
                  </a:lnTo>
                  <a:lnTo>
                    <a:pt x="1416939" y="17983"/>
                  </a:lnTo>
                  <a:lnTo>
                    <a:pt x="1418805" y="17183"/>
                  </a:lnTo>
                  <a:lnTo>
                    <a:pt x="1419275" y="14859"/>
                  </a:lnTo>
                  <a:lnTo>
                    <a:pt x="1418805" y="12522"/>
                  </a:lnTo>
                  <a:lnTo>
                    <a:pt x="1417878" y="8597"/>
                  </a:lnTo>
                  <a:lnTo>
                    <a:pt x="1419275" y="3937"/>
                  </a:lnTo>
                  <a:lnTo>
                    <a:pt x="1425359" y="1574"/>
                  </a:lnTo>
                  <a:lnTo>
                    <a:pt x="1426768" y="1574"/>
                  </a:lnTo>
                  <a:lnTo>
                    <a:pt x="1430972" y="4699"/>
                  </a:lnTo>
                  <a:lnTo>
                    <a:pt x="1432839" y="7035"/>
                  </a:lnTo>
                  <a:lnTo>
                    <a:pt x="1433779" y="13284"/>
                  </a:lnTo>
                  <a:lnTo>
                    <a:pt x="1433779" y="16421"/>
                  </a:lnTo>
                  <a:lnTo>
                    <a:pt x="1430972" y="22682"/>
                  </a:lnTo>
                  <a:lnTo>
                    <a:pt x="1428635" y="27368"/>
                  </a:lnTo>
                  <a:lnTo>
                    <a:pt x="1425359" y="32829"/>
                  </a:lnTo>
                  <a:lnTo>
                    <a:pt x="1424419" y="33591"/>
                  </a:lnTo>
                  <a:lnTo>
                    <a:pt x="1420215" y="39090"/>
                  </a:lnTo>
                  <a:lnTo>
                    <a:pt x="1415072" y="45313"/>
                  </a:lnTo>
                  <a:lnTo>
                    <a:pt x="1412735" y="50812"/>
                  </a:lnTo>
                  <a:lnTo>
                    <a:pt x="1412735" y="54698"/>
                  </a:lnTo>
                  <a:lnTo>
                    <a:pt x="1437055" y="54698"/>
                  </a:lnTo>
                  <a:lnTo>
                    <a:pt x="1438452" y="40652"/>
                  </a:lnTo>
                  <a:lnTo>
                    <a:pt x="1437055" y="40652"/>
                  </a:lnTo>
                  <a:lnTo>
                    <a:pt x="1435188" y="47675"/>
                  </a:lnTo>
                  <a:lnTo>
                    <a:pt x="1430972" y="50012"/>
                  </a:lnTo>
                  <a:lnTo>
                    <a:pt x="1415072" y="50012"/>
                  </a:lnTo>
                  <a:lnTo>
                    <a:pt x="1415999" y="48437"/>
                  </a:lnTo>
                  <a:lnTo>
                    <a:pt x="1420215" y="42189"/>
                  </a:lnTo>
                  <a:lnTo>
                    <a:pt x="1421155" y="42189"/>
                  </a:lnTo>
                  <a:lnTo>
                    <a:pt x="1423492" y="38290"/>
                  </a:lnTo>
                  <a:lnTo>
                    <a:pt x="1427695" y="33591"/>
                  </a:lnTo>
                  <a:lnTo>
                    <a:pt x="1433779" y="25806"/>
                  </a:lnTo>
                  <a:lnTo>
                    <a:pt x="1437055" y="20307"/>
                  </a:lnTo>
                  <a:lnTo>
                    <a:pt x="1437055" y="19545"/>
                  </a:lnTo>
                  <a:lnTo>
                    <a:pt x="1438452" y="13284"/>
                  </a:lnTo>
                  <a:close/>
                </a:path>
                <a:path w="1506854" h="258445">
                  <a:moveTo>
                    <a:pt x="1455293" y="132829"/>
                  </a:moveTo>
                  <a:lnTo>
                    <a:pt x="1452956" y="127368"/>
                  </a:lnTo>
                  <a:lnTo>
                    <a:pt x="1450149" y="123444"/>
                  </a:lnTo>
                  <a:lnTo>
                    <a:pt x="1445475" y="120319"/>
                  </a:lnTo>
                  <a:lnTo>
                    <a:pt x="1447812" y="119545"/>
                  </a:lnTo>
                  <a:lnTo>
                    <a:pt x="1452956" y="113296"/>
                  </a:lnTo>
                  <a:lnTo>
                    <a:pt x="1453426" y="107035"/>
                  </a:lnTo>
                  <a:lnTo>
                    <a:pt x="1452956" y="103936"/>
                  </a:lnTo>
                  <a:lnTo>
                    <a:pt x="1450149" y="99237"/>
                  </a:lnTo>
                  <a:lnTo>
                    <a:pt x="1446872" y="96113"/>
                  </a:lnTo>
                  <a:lnTo>
                    <a:pt x="1441729" y="94551"/>
                  </a:lnTo>
                  <a:lnTo>
                    <a:pt x="1438452" y="95313"/>
                  </a:lnTo>
                  <a:lnTo>
                    <a:pt x="1433779" y="97675"/>
                  </a:lnTo>
                  <a:lnTo>
                    <a:pt x="1431912" y="100012"/>
                  </a:lnTo>
                  <a:lnTo>
                    <a:pt x="1430502" y="105473"/>
                  </a:lnTo>
                  <a:lnTo>
                    <a:pt x="1430972" y="109397"/>
                  </a:lnTo>
                  <a:lnTo>
                    <a:pt x="1433779" y="110159"/>
                  </a:lnTo>
                  <a:lnTo>
                    <a:pt x="1435188" y="109397"/>
                  </a:lnTo>
                  <a:lnTo>
                    <a:pt x="1435188" y="104698"/>
                  </a:lnTo>
                  <a:lnTo>
                    <a:pt x="1434249" y="101574"/>
                  </a:lnTo>
                  <a:lnTo>
                    <a:pt x="1437055" y="97675"/>
                  </a:lnTo>
                  <a:lnTo>
                    <a:pt x="1440332" y="96875"/>
                  </a:lnTo>
                  <a:lnTo>
                    <a:pt x="1442669" y="96875"/>
                  </a:lnTo>
                  <a:lnTo>
                    <a:pt x="1446872" y="100012"/>
                  </a:lnTo>
                  <a:lnTo>
                    <a:pt x="1447812" y="102374"/>
                  </a:lnTo>
                  <a:lnTo>
                    <a:pt x="1448752" y="107835"/>
                  </a:lnTo>
                  <a:lnTo>
                    <a:pt x="1448752" y="111721"/>
                  </a:lnTo>
                  <a:lnTo>
                    <a:pt x="1445945" y="116420"/>
                  </a:lnTo>
                  <a:lnTo>
                    <a:pt x="1443609" y="118745"/>
                  </a:lnTo>
                  <a:lnTo>
                    <a:pt x="1438452" y="120319"/>
                  </a:lnTo>
                  <a:lnTo>
                    <a:pt x="1438452" y="121881"/>
                  </a:lnTo>
                  <a:lnTo>
                    <a:pt x="1444536" y="122682"/>
                  </a:lnTo>
                  <a:lnTo>
                    <a:pt x="1447812" y="125006"/>
                  </a:lnTo>
                  <a:lnTo>
                    <a:pt x="1449679" y="128143"/>
                  </a:lnTo>
                  <a:lnTo>
                    <a:pt x="1450149" y="134391"/>
                  </a:lnTo>
                  <a:lnTo>
                    <a:pt x="1450149" y="140652"/>
                  </a:lnTo>
                  <a:lnTo>
                    <a:pt x="1447812" y="145313"/>
                  </a:lnTo>
                  <a:lnTo>
                    <a:pt x="1445945" y="146875"/>
                  </a:lnTo>
                  <a:lnTo>
                    <a:pt x="1440332" y="148450"/>
                  </a:lnTo>
                  <a:lnTo>
                    <a:pt x="1436116" y="146875"/>
                  </a:lnTo>
                  <a:lnTo>
                    <a:pt x="1434249" y="143751"/>
                  </a:lnTo>
                  <a:lnTo>
                    <a:pt x="1434249" y="142189"/>
                  </a:lnTo>
                  <a:lnTo>
                    <a:pt x="1435188" y="139090"/>
                  </a:lnTo>
                  <a:lnTo>
                    <a:pt x="1434249" y="136728"/>
                  </a:lnTo>
                  <a:lnTo>
                    <a:pt x="1432839" y="135166"/>
                  </a:lnTo>
                  <a:lnTo>
                    <a:pt x="1430502" y="136728"/>
                  </a:lnTo>
                  <a:lnTo>
                    <a:pt x="1429575" y="139852"/>
                  </a:lnTo>
                  <a:lnTo>
                    <a:pt x="1430502" y="142189"/>
                  </a:lnTo>
                  <a:lnTo>
                    <a:pt x="1432839" y="146875"/>
                  </a:lnTo>
                  <a:lnTo>
                    <a:pt x="1436116" y="149250"/>
                  </a:lnTo>
                  <a:lnTo>
                    <a:pt x="1441259" y="150812"/>
                  </a:lnTo>
                  <a:lnTo>
                    <a:pt x="1442669" y="150012"/>
                  </a:lnTo>
                  <a:lnTo>
                    <a:pt x="1447812" y="149250"/>
                  </a:lnTo>
                  <a:lnTo>
                    <a:pt x="1451089" y="146113"/>
                  </a:lnTo>
                  <a:lnTo>
                    <a:pt x="1454365" y="140652"/>
                  </a:lnTo>
                  <a:lnTo>
                    <a:pt x="1455293" y="135166"/>
                  </a:lnTo>
                  <a:lnTo>
                    <a:pt x="1455293" y="132829"/>
                  </a:lnTo>
                  <a:close/>
                </a:path>
                <a:path w="1506854" h="258445">
                  <a:moveTo>
                    <a:pt x="1473542" y="25006"/>
                  </a:moveTo>
                  <a:lnTo>
                    <a:pt x="1472603" y="17983"/>
                  </a:lnTo>
                  <a:lnTo>
                    <a:pt x="1472133" y="11722"/>
                  </a:lnTo>
                  <a:lnTo>
                    <a:pt x="1469326" y="7035"/>
                  </a:lnTo>
                  <a:lnTo>
                    <a:pt x="1468869" y="5461"/>
                  </a:lnTo>
                  <a:lnTo>
                    <a:pt x="1468869" y="19545"/>
                  </a:lnTo>
                  <a:lnTo>
                    <a:pt x="1468869" y="34391"/>
                  </a:lnTo>
                  <a:lnTo>
                    <a:pt x="1467929" y="40652"/>
                  </a:lnTo>
                  <a:lnTo>
                    <a:pt x="1466062" y="46113"/>
                  </a:lnTo>
                  <a:lnTo>
                    <a:pt x="1463713" y="50812"/>
                  </a:lnTo>
                  <a:lnTo>
                    <a:pt x="1460449" y="52374"/>
                  </a:lnTo>
                  <a:lnTo>
                    <a:pt x="1457172" y="51574"/>
                  </a:lnTo>
                  <a:lnTo>
                    <a:pt x="1453426" y="46113"/>
                  </a:lnTo>
                  <a:lnTo>
                    <a:pt x="1452029" y="41414"/>
                  </a:lnTo>
                  <a:lnTo>
                    <a:pt x="1451089" y="35166"/>
                  </a:lnTo>
                  <a:lnTo>
                    <a:pt x="1451089" y="20307"/>
                  </a:lnTo>
                  <a:lnTo>
                    <a:pt x="1452029" y="14084"/>
                  </a:lnTo>
                  <a:lnTo>
                    <a:pt x="1453426" y="8597"/>
                  </a:lnTo>
                  <a:lnTo>
                    <a:pt x="1456232" y="4699"/>
                  </a:lnTo>
                  <a:lnTo>
                    <a:pt x="1460449" y="2374"/>
                  </a:lnTo>
                  <a:lnTo>
                    <a:pt x="1463713" y="3136"/>
                  </a:lnTo>
                  <a:lnTo>
                    <a:pt x="1467929" y="13284"/>
                  </a:lnTo>
                  <a:lnTo>
                    <a:pt x="1468869" y="19545"/>
                  </a:lnTo>
                  <a:lnTo>
                    <a:pt x="1468869" y="5461"/>
                  </a:lnTo>
                  <a:lnTo>
                    <a:pt x="1464652" y="800"/>
                  </a:lnTo>
                  <a:lnTo>
                    <a:pt x="1460449" y="0"/>
                  </a:lnTo>
                  <a:lnTo>
                    <a:pt x="1457642" y="0"/>
                  </a:lnTo>
                  <a:lnTo>
                    <a:pt x="1453426" y="2374"/>
                  </a:lnTo>
                  <a:lnTo>
                    <a:pt x="1450149" y="7035"/>
                  </a:lnTo>
                  <a:lnTo>
                    <a:pt x="1447812" y="14084"/>
                  </a:lnTo>
                  <a:lnTo>
                    <a:pt x="1445945" y="27368"/>
                  </a:lnTo>
                  <a:lnTo>
                    <a:pt x="1445945" y="29705"/>
                  </a:lnTo>
                  <a:lnTo>
                    <a:pt x="1447812" y="42989"/>
                  </a:lnTo>
                  <a:lnTo>
                    <a:pt x="1450149" y="47675"/>
                  </a:lnTo>
                  <a:lnTo>
                    <a:pt x="1451089" y="50012"/>
                  </a:lnTo>
                  <a:lnTo>
                    <a:pt x="1455293" y="53936"/>
                  </a:lnTo>
                  <a:lnTo>
                    <a:pt x="1460449" y="55460"/>
                  </a:lnTo>
                  <a:lnTo>
                    <a:pt x="1466062" y="52374"/>
                  </a:lnTo>
                  <a:lnTo>
                    <a:pt x="1469326" y="47675"/>
                  </a:lnTo>
                  <a:lnTo>
                    <a:pt x="1470266" y="46113"/>
                  </a:lnTo>
                  <a:lnTo>
                    <a:pt x="1472133" y="41414"/>
                  </a:lnTo>
                  <a:lnTo>
                    <a:pt x="1472603" y="34391"/>
                  </a:lnTo>
                  <a:lnTo>
                    <a:pt x="1473542" y="27368"/>
                  </a:lnTo>
                  <a:lnTo>
                    <a:pt x="1473542" y="25006"/>
                  </a:lnTo>
                  <a:close/>
                </a:path>
                <a:path w="1506854" h="258445">
                  <a:moveTo>
                    <a:pt x="1474482" y="190652"/>
                  </a:moveTo>
                  <a:lnTo>
                    <a:pt x="1466989" y="190652"/>
                  </a:lnTo>
                  <a:lnTo>
                    <a:pt x="1466989" y="192989"/>
                  </a:lnTo>
                  <a:lnTo>
                    <a:pt x="1468869" y="192989"/>
                  </a:lnTo>
                  <a:lnTo>
                    <a:pt x="1469326" y="196113"/>
                  </a:lnTo>
                  <a:lnTo>
                    <a:pt x="1464652" y="228142"/>
                  </a:lnTo>
                  <a:lnTo>
                    <a:pt x="1463713" y="228142"/>
                  </a:lnTo>
                  <a:lnTo>
                    <a:pt x="1460449" y="195313"/>
                  </a:lnTo>
                  <a:lnTo>
                    <a:pt x="1461376" y="192989"/>
                  </a:lnTo>
                  <a:lnTo>
                    <a:pt x="1462786" y="192989"/>
                  </a:lnTo>
                  <a:lnTo>
                    <a:pt x="1462786" y="190652"/>
                  </a:lnTo>
                  <a:lnTo>
                    <a:pt x="1453426" y="190652"/>
                  </a:lnTo>
                  <a:lnTo>
                    <a:pt x="1453426" y="192989"/>
                  </a:lnTo>
                  <a:lnTo>
                    <a:pt x="1456232" y="192989"/>
                  </a:lnTo>
                  <a:lnTo>
                    <a:pt x="1457172" y="195313"/>
                  </a:lnTo>
                  <a:lnTo>
                    <a:pt x="1457642" y="202374"/>
                  </a:lnTo>
                  <a:lnTo>
                    <a:pt x="1452956" y="229704"/>
                  </a:lnTo>
                  <a:lnTo>
                    <a:pt x="1447812" y="195313"/>
                  </a:lnTo>
                  <a:lnTo>
                    <a:pt x="1448752" y="192989"/>
                  </a:lnTo>
                  <a:lnTo>
                    <a:pt x="1451089" y="192989"/>
                  </a:lnTo>
                  <a:lnTo>
                    <a:pt x="1451089" y="190652"/>
                  </a:lnTo>
                  <a:lnTo>
                    <a:pt x="1441729" y="190652"/>
                  </a:lnTo>
                  <a:lnTo>
                    <a:pt x="1441729" y="192989"/>
                  </a:lnTo>
                  <a:lnTo>
                    <a:pt x="1444536" y="192989"/>
                  </a:lnTo>
                  <a:lnTo>
                    <a:pt x="1444536" y="195313"/>
                  </a:lnTo>
                  <a:lnTo>
                    <a:pt x="1451089" y="245325"/>
                  </a:lnTo>
                  <a:lnTo>
                    <a:pt x="1452956" y="245325"/>
                  </a:lnTo>
                  <a:lnTo>
                    <a:pt x="1457642" y="211734"/>
                  </a:lnTo>
                  <a:lnTo>
                    <a:pt x="1458569" y="211734"/>
                  </a:lnTo>
                  <a:lnTo>
                    <a:pt x="1462786" y="245325"/>
                  </a:lnTo>
                  <a:lnTo>
                    <a:pt x="1464652" y="245325"/>
                  </a:lnTo>
                  <a:lnTo>
                    <a:pt x="1471206" y="195313"/>
                  </a:lnTo>
                  <a:lnTo>
                    <a:pt x="1472603" y="192989"/>
                  </a:lnTo>
                  <a:lnTo>
                    <a:pt x="1474482" y="192989"/>
                  </a:lnTo>
                  <a:lnTo>
                    <a:pt x="1474482" y="190652"/>
                  </a:lnTo>
                  <a:close/>
                </a:path>
                <a:path w="1506854" h="258445">
                  <a:moveTo>
                    <a:pt x="1488516" y="131267"/>
                  </a:moveTo>
                  <a:lnTo>
                    <a:pt x="1488046" y="125006"/>
                  </a:lnTo>
                  <a:lnTo>
                    <a:pt x="1486166" y="119545"/>
                  </a:lnTo>
                  <a:lnTo>
                    <a:pt x="1482902" y="116420"/>
                  </a:lnTo>
                  <a:lnTo>
                    <a:pt x="1477746" y="114858"/>
                  </a:lnTo>
                  <a:lnTo>
                    <a:pt x="1472133" y="115658"/>
                  </a:lnTo>
                  <a:lnTo>
                    <a:pt x="1471206" y="116420"/>
                  </a:lnTo>
                  <a:lnTo>
                    <a:pt x="1466989" y="121119"/>
                  </a:lnTo>
                  <a:lnTo>
                    <a:pt x="1467929" y="100012"/>
                  </a:lnTo>
                  <a:lnTo>
                    <a:pt x="1487106" y="100012"/>
                  </a:lnTo>
                  <a:lnTo>
                    <a:pt x="1488046" y="95313"/>
                  </a:lnTo>
                  <a:lnTo>
                    <a:pt x="1466062" y="95313"/>
                  </a:lnTo>
                  <a:lnTo>
                    <a:pt x="1465122" y="124244"/>
                  </a:lnTo>
                  <a:lnTo>
                    <a:pt x="1467929" y="125006"/>
                  </a:lnTo>
                  <a:lnTo>
                    <a:pt x="1471206" y="119545"/>
                  </a:lnTo>
                  <a:lnTo>
                    <a:pt x="1476349" y="117983"/>
                  </a:lnTo>
                  <a:lnTo>
                    <a:pt x="1478686" y="117983"/>
                  </a:lnTo>
                  <a:lnTo>
                    <a:pt x="1481963" y="121881"/>
                  </a:lnTo>
                  <a:lnTo>
                    <a:pt x="1483829" y="125006"/>
                  </a:lnTo>
                  <a:lnTo>
                    <a:pt x="1484299" y="132029"/>
                  </a:lnTo>
                  <a:lnTo>
                    <a:pt x="1483829" y="139090"/>
                  </a:lnTo>
                  <a:lnTo>
                    <a:pt x="1481963" y="144551"/>
                  </a:lnTo>
                  <a:lnTo>
                    <a:pt x="1480553" y="146875"/>
                  </a:lnTo>
                  <a:lnTo>
                    <a:pt x="1475409" y="148450"/>
                  </a:lnTo>
                  <a:lnTo>
                    <a:pt x="1470266" y="146875"/>
                  </a:lnTo>
                  <a:lnTo>
                    <a:pt x="1467929" y="143751"/>
                  </a:lnTo>
                  <a:lnTo>
                    <a:pt x="1468869" y="140652"/>
                  </a:lnTo>
                  <a:lnTo>
                    <a:pt x="1469326" y="137528"/>
                  </a:lnTo>
                  <a:lnTo>
                    <a:pt x="1468869" y="135166"/>
                  </a:lnTo>
                  <a:lnTo>
                    <a:pt x="1466062" y="134391"/>
                  </a:lnTo>
                  <a:lnTo>
                    <a:pt x="1464652" y="135166"/>
                  </a:lnTo>
                  <a:lnTo>
                    <a:pt x="1463713" y="139090"/>
                  </a:lnTo>
                  <a:lnTo>
                    <a:pt x="1463713" y="142189"/>
                  </a:lnTo>
                  <a:lnTo>
                    <a:pt x="1466989" y="146875"/>
                  </a:lnTo>
                  <a:lnTo>
                    <a:pt x="1470266" y="149250"/>
                  </a:lnTo>
                  <a:lnTo>
                    <a:pt x="1475409" y="150812"/>
                  </a:lnTo>
                  <a:lnTo>
                    <a:pt x="1476349" y="150012"/>
                  </a:lnTo>
                  <a:lnTo>
                    <a:pt x="1481963" y="149250"/>
                  </a:lnTo>
                  <a:lnTo>
                    <a:pt x="1486166" y="145313"/>
                  </a:lnTo>
                  <a:lnTo>
                    <a:pt x="1486166" y="144551"/>
                  </a:lnTo>
                  <a:lnTo>
                    <a:pt x="1488516" y="139090"/>
                  </a:lnTo>
                  <a:lnTo>
                    <a:pt x="1488516" y="131267"/>
                  </a:lnTo>
                  <a:close/>
                </a:path>
                <a:path w="1506854" h="258445">
                  <a:moveTo>
                    <a:pt x="1506283" y="13284"/>
                  </a:moveTo>
                  <a:lnTo>
                    <a:pt x="1505356" y="8597"/>
                  </a:lnTo>
                  <a:lnTo>
                    <a:pt x="1503019" y="3136"/>
                  </a:lnTo>
                  <a:lnTo>
                    <a:pt x="1499743" y="800"/>
                  </a:lnTo>
                  <a:lnTo>
                    <a:pt x="1493659" y="0"/>
                  </a:lnTo>
                  <a:lnTo>
                    <a:pt x="1489443" y="0"/>
                  </a:lnTo>
                  <a:lnTo>
                    <a:pt x="1485239" y="3136"/>
                  </a:lnTo>
                  <a:lnTo>
                    <a:pt x="1481963" y="7035"/>
                  </a:lnTo>
                  <a:lnTo>
                    <a:pt x="1481023" y="13284"/>
                  </a:lnTo>
                  <a:lnTo>
                    <a:pt x="1481963" y="16421"/>
                  </a:lnTo>
                  <a:lnTo>
                    <a:pt x="1484299" y="17983"/>
                  </a:lnTo>
                  <a:lnTo>
                    <a:pt x="1486166" y="17183"/>
                  </a:lnTo>
                  <a:lnTo>
                    <a:pt x="1487106" y="14859"/>
                  </a:lnTo>
                  <a:lnTo>
                    <a:pt x="1486166" y="12522"/>
                  </a:lnTo>
                  <a:lnTo>
                    <a:pt x="1485239" y="8597"/>
                  </a:lnTo>
                  <a:lnTo>
                    <a:pt x="1487106" y="3937"/>
                  </a:lnTo>
                  <a:lnTo>
                    <a:pt x="1492719" y="1574"/>
                  </a:lnTo>
                  <a:lnTo>
                    <a:pt x="1494599" y="1574"/>
                  </a:lnTo>
                  <a:lnTo>
                    <a:pt x="1498803" y="4699"/>
                  </a:lnTo>
                  <a:lnTo>
                    <a:pt x="1500212" y="7035"/>
                  </a:lnTo>
                  <a:lnTo>
                    <a:pt x="1501140" y="13284"/>
                  </a:lnTo>
                  <a:lnTo>
                    <a:pt x="1501140" y="16421"/>
                  </a:lnTo>
                  <a:lnTo>
                    <a:pt x="1498803" y="22682"/>
                  </a:lnTo>
                  <a:lnTo>
                    <a:pt x="1492719" y="32829"/>
                  </a:lnTo>
                  <a:lnTo>
                    <a:pt x="1491780" y="33591"/>
                  </a:lnTo>
                  <a:lnTo>
                    <a:pt x="1488046" y="39090"/>
                  </a:lnTo>
                  <a:lnTo>
                    <a:pt x="1484299" y="42989"/>
                  </a:lnTo>
                  <a:lnTo>
                    <a:pt x="1482902" y="45313"/>
                  </a:lnTo>
                  <a:lnTo>
                    <a:pt x="1480553" y="50812"/>
                  </a:lnTo>
                  <a:lnTo>
                    <a:pt x="1480553" y="54698"/>
                  </a:lnTo>
                  <a:lnTo>
                    <a:pt x="1504416" y="54698"/>
                  </a:lnTo>
                  <a:lnTo>
                    <a:pt x="1506283" y="40652"/>
                  </a:lnTo>
                  <a:lnTo>
                    <a:pt x="1504416" y="40652"/>
                  </a:lnTo>
                  <a:lnTo>
                    <a:pt x="1503019" y="47675"/>
                  </a:lnTo>
                  <a:lnTo>
                    <a:pt x="1498803" y="50012"/>
                  </a:lnTo>
                  <a:lnTo>
                    <a:pt x="1482902" y="50012"/>
                  </a:lnTo>
                  <a:lnTo>
                    <a:pt x="1483829" y="48437"/>
                  </a:lnTo>
                  <a:lnTo>
                    <a:pt x="1488046" y="42189"/>
                  </a:lnTo>
                  <a:lnTo>
                    <a:pt x="1488516" y="42189"/>
                  </a:lnTo>
                  <a:lnTo>
                    <a:pt x="1491322" y="38290"/>
                  </a:lnTo>
                  <a:lnTo>
                    <a:pt x="1495526" y="33591"/>
                  </a:lnTo>
                  <a:lnTo>
                    <a:pt x="1499743" y="28130"/>
                  </a:lnTo>
                  <a:lnTo>
                    <a:pt x="1504416" y="20307"/>
                  </a:lnTo>
                  <a:lnTo>
                    <a:pt x="1505356" y="19545"/>
                  </a:lnTo>
                  <a:lnTo>
                    <a:pt x="1506283" y="1328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8" name="object 208"/>
            <p:cNvSpPr/>
            <p:nvPr/>
          </p:nvSpPr>
          <p:spPr>
            <a:xfrm>
              <a:off x="4965382" y="3068573"/>
              <a:ext cx="1906905" cy="2578735"/>
            </a:xfrm>
            <a:custGeom>
              <a:avLst/>
              <a:gdLst/>
              <a:ahLst/>
              <a:cxnLst/>
              <a:rect l="l" t="t" r="r" b="b"/>
              <a:pathLst>
                <a:path w="1906904" h="2578735">
                  <a:moveTo>
                    <a:pt x="30035" y="2393823"/>
                  </a:moveTo>
                  <a:lnTo>
                    <a:pt x="28397" y="2393823"/>
                  </a:lnTo>
                  <a:lnTo>
                    <a:pt x="25869" y="2391499"/>
                  </a:lnTo>
                  <a:lnTo>
                    <a:pt x="18389" y="2368029"/>
                  </a:lnTo>
                  <a:lnTo>
                    <a:pt x="20027" y="2367254"/>
                  </a:lnTo>
                  <a:lnTo>
                    <a:pt x="25031" y="2364130"/>
                  </a:lnTo>
                  <a:lnTo>
                    <a:pt x="26708" y="2361006"/>
                  </a:lnTo>
                  <a:lnTo>
                    <a:pt x="27559" y="2353970"/>
                  </a:lnTo>
                  <a:lnTo>
                    <a:pt x="27559" y="2350084"/>
                  </a:lnTo>
                  <a:lnTo>
                    <a:pt x="24193" y="2344585"/>
                  </a:lnTo>
                  <a:lnTo>
                    <a:pt x="22555" y="2343442"/>
                  </a:lnTo>
                  <a:lnTo>
                    <a:pt x="22555" y="2354770"/>
                  </a:lnTo>
                  <a:lnTo>
                    <a:pt x="22555" y="2357869"/>
                  </a:lnTo>
                  <a:lnTo>
                    <a:pt x="20027" y="2363368"/>
                  </a:lnTo>
                  <a:lnTo>
                    <a:pt x="19177" y="2364130"/>
                  </a:lnTo>
                  <a:lnTo>
                    <a:pt x="14173" y="2366492"/>
                  </a:lnTo>
                  <a:lnTo>
                    <a:pt x="8382" y="2366492"/>
                  </a:lnTo>
                  <a:lnTo>
                    <a:pt x="8382" y="2343823"/>
                  </a:lnTo>
                  <a:lnTo>
                    <a:pt x="10858" y="2343023"/>
                  </a:lnTo>
                  <a:lnTo>
                    <a:pt x="15862" y="2343023"/>
                  </a:lnTo>
                  <a:lnTo>
                    <a:pt x="20866" y="2346147"/>
                  </a:lnTo>
                  <a:lnTo>
                    <a:pt x="21704" y="2347722"/>
                  </a:lnTo>
                  <a:lnTo>
                    <a:pt x="22555" y="2354770"/>
                  </a:lnTo>
                  <a:lnTo>
                    <a:pt x="22555" y="2343442"/>
                  </a:lnTo>
                  <a:lnTo>
                    <a:pt x="20866" y="2342261"/>
                  </a:lnTo>
                  <a:lnTo>
                    <a:pt x="15024" y="2341486"/>
                  </a:lnTo>
                  <a:lnTo>
                    <a:pt x="0" y="2341486"/>
                  </a:lnTo>
                  <a:lnTo>
                    <a:pt x="0" y="2343023"/>
                  </a:lnTo>
                  <a:lnTo>
                    <a:pt x="1689" y="2343023"/>
                  </a:lnTo>
                  <a:lnTo>
                    <a:pt x="3365" y="2343823"/>
                  </a:lnTo>
                  <a:lnTo>
                    <a:pt x="4165" y="2345385"/>
                  </a:lnTo>
                  <a:lnTo>
                    <a:pt x="4165" y="2390698"/>
                  </a:lnTo>
                  <a:lnTo>
                    <a:pt x="3365" y="2393023"/>
                  </a:lnTo>
                  <a:lnTo>
                    <a:pt x="1689" y="2393823"/>
                  </a:lnTo>
                  <a:lnTo>
                    <a:pt x="0" y="2393823"/>
                  </a:lnTo>
                  <a:lnTo>
                    <a:pt x="0" y="2395385"/>
                  </a:lnTo>
                  <a:lnTo>
                    <a:pt x="11696" y="2395385"/>
                  </a:lnTo>
                  <a:lnTo>
                    <a:pt x="11696" y="2393823"/>
                  </a:lnTo>
                  <a:lnTo>
                    <a:pt x="10007" y="2393823"/>
                  </a:lnTo>
                  <a:lnTo>
                    <a:pt x="8382" y="2393023"/>
                  </a:lnTo>
                  <a:lnTo>
                    <a:pt x="8382" y="2368029"/>
                  </a:lnTo>
                  <a:lnTo>
                    <a:pt x="13385" y="2368029"/>
                  </a:lnTo>
                  <a:lnTo>
                    <a:pt x="22555" y="2395385"/>
                  </a:lnTo>
                  <a:lnTo>
                    <a:pt x="30035" y="2395385"/>
                  </a:lnTo>
                  <a:lnTo>
                    <a:pt x="30035" y="2393823"/>
                  </a:lnTo>
                  <a:close/>
                </a:path>
                <a:path w="1906904" h="2578735">
                  <a:moveTo>
                    <a:pt x="63436" y="2341486"/>
                  </a:moveTo>
                  <a:lnTo>
                    <a:pt x="54267" y="2341486"/>
                  </a:lnTo>
                  <a:lnTo>
                    <a:pt x="54267" y="2343023"/>
                  </a:lnTo>
                  <a:lnTo>
                    <a:pt x="55067" y="2343023"/>
                  </a:lnTo>
                  <a:lnTo>
                    <a:pt x="56743" y="2343823"/>
                  </a:lnTo>
                  <a:lnTo>
                    <a:pt x="56743" y="2347722"/>
                  </a:lnTo>
                  <a:lnTo>
                    <a:pt x="49263" y="2382875"/>
                  </a:lnTo>
                  <a:lnTo>
                    <a:pt x="48425" y="2382875"/>
                  </a:lnTo>
                  <a:lnTo>
                    <a:pt x="40894" y="2346947"/>
                  </a:lnTo>
                  <a:lnTo>
                    <a:pt x="40894" y="2343823"/>
                  </a:lnTo>
                  <a:lnTo>
                    <a:pt x="42570" y="2343023"/>
                  </a:lnTo>
                  <a:lnTo>
                    <a:pt x="44259" y="2343023"/>
                  </a:lnTo>
                  <a:lnTo>
                    <a:pt x="44259" y="2341486"/>
                  </a:lnTo>
                  <a:lnTo>
                    <a:pt x="32562" y="2341486"/>
                  </a:lnTo>
                  <a:lnTo>
                    <a:pt x="32562" y="2343023"/>
                  </a:lnTo>
                  <a:lnTo>
                    <a:pt x="34239" y="2343023"/>
                  </a:lnTo>
                  <a:lnTo>
                    <a:pt x="35877" y="2343823"/>
                  </a:lnTo>
                  <a:lnTo>
                    <a:pt x="46736" y="2395385"/>
                  </a:lnTo>
                  <a:lnTo>
                    <a:pt x="48425" y="2395385"/>
                  </a:lnTo>
                  <a:lnTo>
                    <a:pt x="59270" y="2347722"/>
                  </a:lnTo>
                  <a:lnTo>
                    <a:pt x="60909" y="2343823"/>
                  </a:lnTo>
                  <a:lnTo>
                    <a:pt x="62598" y="2343023"/>
                  </a:lnTo>
                  <a:lnTo>
                    <a:pt x="63436" y="2343023"/>
                  </a:lnTo>
                  <a:lnTo>
                    <a:pt x="63436" y="2341486"/>
                  </a:lnTo>
                  <a:close/>
                </a:path>
                <a:path w="1906904" h="2578735">
                  <a:moveTo>
                    <a:pt x="95148" y="2382101"/>
                  </a:moveTo>
                  <a:lnTo>
                    <a:pt x="93472" y="2382101"/>
                  </a:lnTo>
                  <a:lnTo>
                    <a:pt x="90944" y="2388362"/>
                  </a:lnTo>
                  <a:lnTo>
                    <a:pt x="87617" y="2390698"/>
                  </a:lnTo>
                  <a:lnTo>
                    <a:pt x="71767" y="2390698"/>
                  </a:lnTo>
                  <a:lnTo>
                    <a:pt x="72605" y="2389124"/>
                  </a:lnTo>
                  <a:lnTo>
                    <a:pt x="76771" y="2382875"/>
                  </a:lnTo>
                  <a:lnTo>
                    <a:pt x="80086" y="2378976"/>
                  </a:lnTo>
                  <a:lnTo>
                    <a:pt x="83451" y="2374277"/>
                  </a:lnTo>
                  <a:lnTo>
                    <a:pt x="88468" y="2368829"/>
                  </a:lnTo>
                  <a:lnTo>
                    <a:pt x="93472" y="2361793"/>
                  </a:lnTo>
                  <a:lnTo>
                    <a:pt x="93472" y="2360231"/>
                  </a:lnTo>
                  <a:lnTo>
                    <a:pt x="94310" y="2353970"/>
                  </a:lnTo>
                  <a:lnTo>
                    <a:pt x="94310" y="2350084"/>
                  </a:lnTo>
                  <a:lnTo>
                    <a:pt x="91782" y="2344585"/>
                  </a:lnTo>
                  <a:lnTo>
                    <a:pt x="87617" y="2341486"/>
                  </a:lnTo>
                  <a:lnTo>
                    <a:pt x="81775" y="2340699"/>
                  </a:lnTo>
                  <a:lnTo>
                    <a:pt x="78447" y="2341486"/>
                  </a:lnTo>
                  <a:lnTo>
                    <a:pt x="73444" y="2343823"/>
                  </a:lnTo>
                  <a:lnTo>
                    <a:pt x="70916" y="2347722"/>
                  </a:lnTo>
                  <a:lnTo>
                    <a:pt x="69278" y="2353970"/>
                  </a:lnTo>
                  <a:lnTo>
                    <a:pt x="70078" y="2357869"/>
                  </a:lnTo>
                  <a:lnTo>
                    <a:pt x="72605" y="2358669"/>
                  </a:lnTo>
                  <a:lnTo>
                    <a:pt x="75082" y="2357869"/>
                  </a:lnTo>
                  <a:lnTo>
                    <a:pt x="75082" y="2355545"/>
                  </a:lnTo>
                  <a:lnTo>
                    <a:pt x="74282" y="2353208"/>
                  </a:lnTo>
                  <a:lnTo>
                    <a:pt x="73444" y="2350084"/>
                  </a:lnTo>
                  <a:lnTo>
                    <a:pt x="75920" y="2344585"/>
                  </a:lnTo>
                  <a:lnTo>
                    <a:pt x="80924" y="2342261"/>
                  </a:lnTo>
                  <a:lnTo>
                    <a:pt x="83451" y="2343023"/>
                  </a:lnTo>
                  <a:lnTo>
                    <a:pt x="87617" y="2345385"/>
                  </a:lnTo>
                  <a:lnTo>
                    <a:pt x="88468" y="2347722"/>
                  </a:lnTo>
                  <a:lnTo>
                    <a:pt x="89306" y="2353970"/>
                  </a:lnTo>
                  <a:lnTo>
                    <a:pt x="89306" y="2357107"/>
                  </a:lnTo>
                  <a:lnTo>
                    <a:pt x="87617" y="2363368"/>
                  </a:lnTo>
                  <a:lnTo>
                    <a:pt x="85140" y="2368029"/>
                  </a:lnTo>
                  <a:lnTo>
                    <a:pt x="80924" y="2373515"/>
                  </a:lnTo>
                  <a:lnTo>
                    <a:pt x="80086" y="2374277"/>
                  </a:lnTo>
                  <a:lnTo>
                    <a:pt x="76771" y="2379776"/>
                  </a:lnTo>
                  <a:lnTo>
                    <a:pt x="68440" y="2391499"/>
                  </a:lnTo>
                  <a:lnTo>
                    <a:pt x="68440" y="2395385"/>
                  </a:lnTo>
                  <a:lnTo>
                    <a:pt x="93472" y="2395385"/>
                  </a:lnTo>
                  <a:lnTo>
                    <a:pt x="95148" y="2382101"/>
                  </a:lnTo>
                  <a:close/>
                </a:path>
                <a:path w="1906904" h="2578735">
                  <a:moveTo>
                    <a:pt x="129349" y="2358669"/>
                  </a:moveTo>
                  <a:lnTo>
                    <a:pt x="125984" y="2347722"/>
                  </a:lnTo>
                  <a:lnTo>
                    <a:pt x="125183" y="2346147"/>
                  </a:lnTo>
                  <a:lnTo>
                    <a:pt x="125183" y="2368029"/>
                  </a:lnTo>
                  <a:lnTo>
                    <a:pt x="123494" y="2382101"/>
                  </a:lnTo>
                  <a:lnTo>
                    <a:pt x="122656" y="2386800"/>
                  </a:lnTo>
                  <a:lnTo>
                    <a:pt x="120180" y="2391499"/>
                  </a:lnTo>
                  <a:lnTo>
                    <a:pt x="115963" y="2393823"/>
                  </a:lnTo>
                  <a:lnTo>
                    <a:pt x="113487" y="2392261"/>
                  </a:lnTo>
                  <a:lnTo>
                    <a:pt x="110172" y="2386800"/>
                  </a:lnTo>
                  <a:lnTo>
                    <a:pt x="108483" y="2382101"/>
                  </a:lnTo>
                  <a:lnTo>
                    <a:pt x="107645" y="2375852"/>
                  </a:lnTo>
                  <a:lnTo>
                    <a:pt x="106794" y="2368029"/>
                  </a:lnTo>
                  <a:lnTo>
                    <a:pt x="108483" y="2354770"/>
                  </a:lnTo>
                  <a:lnTo>
                    <a:pt x="111810" y="2345385"/>
                  </a:lnTo>
                  <a:lnTo>
                    <a:pt x="115963" y="2343023"/>
                  </a:lnTo>
                  <a:lnTo>
                    <a:pt x="119341" y="2344585"/>
                  </a:lnTo>
                  <a:lnTo>
                    <a:pt x="122656" y="2350084"/>
                  </a:lnTo>
                  <a:lnTo>
                    <a:pt x="123494" y="2354770"/>
                  </a:lnTo>
                  <a:lnTo>
                    <a:pt x="125183" y="2368029"/>
                  </a:lnTo>
                  <a:lnTo>
                    <a:pt x="125183" y="2346147"/>
                  </a:lnTo>
                  <a:lnTo>
                    <a:pt x="120967" y="2342261"/>
                  </a:lnTo>
                  <a:lnTo>
                    <a:pt x="115963" y="2340699"/>
                  </a:lnTo>
                  <a:lnTo>
                    <a:pt x="114325" y="2340699"/>
                  </a:lnTo>
                  <a:lnTo>
                    <a:pt x="110172" y="2343023"/>
                  </a:lnTo>
                  <a:lnTo>
                    <a:pt x="105956" y="2348522"/>
                  </a:lnTo>
                  <a:lnTo>
                    <a:pt x="105956" y="2349284"/>
                  </a:lnTo>
                  <a:lnTo>
                    <a:pt x="104317" y="2354770"/>
                  </a:lnTo>
                  <a:lnTo>
                    <a:pt x="102641" y="2361006"/>
                  </a:lnTo>
                  <a:lnTo>
                    <a:pt x="102641" y="2378214"/>
                  </a:lnTo>
                  <a:lnTo>
                    <a:pt x="105956" y="2389124"/>
                  </a:lnTo>
                  <a:lnTo>
                    <a:pt x="111810" y="2394585"/>
                  </a:lnTo>
                  <a:lnTo>
                    <a:pt x="115963" y="2396159"/>
                  </a:lnTo>
                  <a:lnTo>
                    <a:pt x="117652" y="2396159"/>
                  </a:lnTo>
                  <a:lnTo>
                    <a:pt x="121818" y="2393823"/>
                  </a:lnTo>
                  <a:lnTo>
                    <a:pt x="125984" y="2388362"/>
                  </a:lnTo>
                  <a:lnTo>
                    <a:pt x="126822" y="2387562"/>
                  </a:lnTo>
                  <a:lnTo>
                    <a:pt x="128498" y="2382101"/>
                  </a:lnTo>
                  <a:lnTo>
                    <a:pt x="129349" y="2375852"/>
                  </a:lnTo>
                  <a:lnTo>
                    <a:pt x="129349" y="2358669"/>
                  </a:lnTo>
                  <a:close/>
                </a:path>
                <a:path w="1906904" h="2578735">
                  <a:moveTo>
                    <a:pt x="509892" y="2385237"/>
                  </a:moveTo>
                  <a:lnTo>
                    <a:pt x="506615" y="2385237"/>
                  </a:lnTo>
                  <a:lnTo>
                    <a:pt x="505688" y="2383675"/>
                  </a:lnTo>
                  <a:lnTo>
                    <a:pt x="497268" y="2360231"/>
                  </a:lnTo>
                  <a:lnTo>
                    <a:pt x="499135" y="2359431"/>
                  </a:lnTo>
                  <a:lnTo>
                    <a:pt x="503809" y="2355545"/>
                  </a:lnTo>
                  <a:lnTo>
                    <a:pt x="505688" y="2353208"/>
                  </a:lnTo>
                  <a:lnTo>
                    <a:pt x="507085" y="2346147"/>
                  </a:lnTo>
                  <a:lnTo>
                    <a:pt x="506615" y="2341486"/>
                  </a:lnTo>
                  <a:lnTo>
                    <a:pt x="503809" y="2336000"/>
                  </a:lnTo>
                  <a:lnTo>
                    <a:pt x="502412" y="2335339"/>
                  </a:lnTo>
                  <a:lnTo>
                    <a:pt x="502412" y="2346147"/>
                  </a:lnTo>
                  <a:lnTo>
                    <a:pt x="502412" y="2350084"/>
                  </a:lnTo>
                  <a:lnTo>
                    <a:pt x="499605" y="2355545"/>
                  </a:lnTo>
                  <a:lnTo>
                    <a:pt x="499135" y="2356307"/>
                  </a:lnTo>
                  <a:lnTo>
                    <a:pt x="493052" y="2358669"/>
                  </a:lnTo>
                  <a:lnTo>
                    <a:pt x="487438" y="2358669"/>
                  </a:lnTo>
                  <a:lnTo>
                    <a:pt x="487438" y="2337562"/>
                  </a:lnTo>
                  <a:lnTo>
                    <a:pt x="487908" y="2336000"/>
                  </a:lnTo>
                  <a:lnTo>
                    <a:pt x="489775" y="2335238"/>
                  </a:lnTo>
                  <a:lnTo>
                    <a:pt x="494919" y="2335238"/>
                  </a:lnTo>
                  <a:lnTo>
                    <a:pt x="499605" y="2338362"/>
                  </a:lnTo>
                  <a:lnTo>
                    <a:pt x="500532" y="2339924"/>
                  </a:lnTo>
                  <a:lnTo>
                    <a:pt x="502412" y="2346147"/>
                  </a:lnTo>
                  <a:lnTo>
                    <a:pt x="502412" y="2335339"/>
                  </a:lnTo>
                  <a:lnTo>
                    <a:pt x="500532" y="2334437"/>
                  </a:lnTo>
                  <a:lnTo>
                    <a:pt x="494919" y="2332875"/>
                  </a:lnTo>
                  <a:lnTo>
                    <a:pt x="479958" y="2332875"/>
                  </a:lnTo>
                  <a:lnTo>
                    <a:pt x="479958" y="2335238"/>
                  </a:lnTo>
                  <a:lnTo>
                    <a:pt x="481355" y="2335238"/>
                  </a:lnTo>
                  <a:lnTo>
                    <a:pt x="483235" y="2336000"/>
                  </a:lnTo>
                  <a:lnTo>
                    <a:pt x="483235" y="2385237"/>
                  </a:lnTo>
                  <a:lnTo>
                    <a:pt x="479958" y="2385237"/>
                  </a:lnTo>
                  <a:lnTo>
                    <a:pt x="479958" y="2387562"/>
                  </a:lnTo>
                  <a:lnTo>
                    <a:pt x="491655" y="2387562"/>
                  </a:lnTo>
                  <a:lnTo>
                    <a:pt x="491655" y="2385237"/>
                  </a:lnTo>
                  <a:lnTo>
                    <a:pt x="487908" y="2385237"/>
                  </a:lnTo>
                  <a:lnTo>
                    <a:pt x="487438" y="2382875"/>
                  </a:lnTo>
                  <a:lnTo>
                    <a:pt x="487438" y="2360231"/>
                  </a:lnTo>
                  <a:lnTo>
                    <a:pt x="493052" y="2360231"/>
                  </a:lnTo>
                  <a:lnTo>
                    <a:pt x="502412" y="2387562"/>
                  </a:lnTo>
                  <a:lnTo>
                    <a:pt x="509892" y="2387562"/>
                  </a:lnTo>
                  <a:lnTo>
                    <a:pt x="509892" y="2385237"/>
                  </a:lnTo>
                  <a:close/>
                </a:path>
                <a:path w="1906904" h="2578735">
                  <a:moveTo>
                    <a:pt x="539826" y="2453208"/>
                  </a:moveTo>
                  <a:lnTo>
                    <a:pt x="537959" y="2439936"/>
                  </a:lnTo>
                  <a:lnTo>
                    <a:pt x="535622" y="2435237"/>
                  </a:lnTo>
                  <a:lnTo>
                    <a:pt x="534682" y="2433675"/>
                  </a:lnTo>
                  <a:lnTo>
                    <a:pt x="534682" y="2447721"/>
                  </a:lnTo>
                  <a:lnTo>
                    <a:pt x="534682" y="2462568"/>
                  </a:lnTo>
                  <a:lnTo>
                    <a:pt x="534212" y="2468829"/>
                  </a:lnTo>
                  <a:lnTo>
                    <a:pt x="532345" y="2474290"/>
                  </a:lnTo>
                  <a:lnTo>
                    <a:pt x="530009" y="2478214"/>
                  </a:lnTo>
                  <a:lnTo>
                    <a:pt x="525792" y="2480538"/>
                  </a:lnTo>
                  <a:lnTo>
                    <a:pt x="522986" y="2479751"/>
                  </a:lnTo>
                  <a:lnTo>
                    <a:pt x="519722" y="2474290"/>
                  </a:lnTo>
                  <a:lnTo>
                    <a:pt x="518312" y="2469591"/>
                  </a:lnTo>
                  <a:lnTo>
                    <a:pt x="517372" y="2462568"/>
                  </a:lnTo>
                  <a:lnTo>
                    <a:pt x="517372" y="2448522"/>
                  </a:lnTo>
                  <a:lnTo>
                    <a:pt x="518312" y="2442260"/>
                  </a:lnTo>
                  <a:lnTo>
                    <a:pt x="519722" y="2436799"/>
                  </a:lnTo>
                  <a:lnTo>
                    <a:pt x="522528" y="2432875"/>
                  </a:lnTo>
                  <a:lnTo>
                    <a:pt x="525792" y="2430538"/>
                  </a:lnTo>
                  <a:lnTo>
                    <a:pt x="530009" y="2431313"/>
                  </a:lnTo>
                  <a:lnTo>
                    <a:pt x="534212" y="2441498"/>
                  </a:lnTo>
                  <a:lnTo>
                    <a:pt x="534682" y="2447721"/>
                  </a:lnTo>
                  <a:lnTo>
                    <a:pt x="534682" y="2433675"/>
                  </a:lnTo>
                  <a:lnTo>
                    <a:pt x="530479" y="2428976"/>
                  </a:lnTo>
                  <a:lnTo>
                    <a:pt x="525792" y="2427414"/>
                  </a:lnTo>
                  <a:lnTo>
                    <a:pt x="523925" y="2428214"/>
                  </a:lnTo>
                  <a:lnTo>
                    <a:pt x="512229" y="2448522"/>
                  </a:lnTo>
                  <a:lnTo>
                    <a:pt x="512229" y="2457869"/>
                  </a:lnTo>
                  <a:lnTo>
                    <a:pt x="514108" y="2471153"/>
                  </a:lnTo>
                  <a:lnTo>
                    <a:pt x="516445" y="2475852"/>
                  </a:lnTo>
                  <a:lnTo>
                    <a:pt x="517372" y="2478214"/>
                  </a:lnTo>
                  <a:lnTo>
                    <a:pt x="521589" y="2482113"/>
                  </a:lnTo>
                  <a:lnTo>
                    <a:pt x="525792" y="2483675"/>
                  </a:lnTo>
                  <a:lnTo>
                    <a:pt x="527202" y="2482875"/>
                  </a:lnTo>
                  <a:lnTo>
                    <a:pt x="532345" y="2480538"/>
                  </a:lnTo>
                  <a:lnTo>
                    <a:pt x="535622" y="2475852"/>
                  </a:lnTo>
                  <a:lnTo>
                    <a:pt x="536562" y="2474290"/>
                  </a:lnTo>
                  <a:lnTo>
                    <a:pt x="537959" y="2469591"/>
                  </a:lnTo>
                  <a:lnTo>
                    <a:pt x="539826" y="2455545"/>
                  </a:lnTo>
                  <a:lnTo>
                    <a:pt x="539826" y="2453208"/>
                  </a:lnTo>
                  <a:close/>
                </a:path>
                <a:path w="1906904" h="2578735">
                  <a:moveTo>
                    <a:pt x="543102" y="2332875"/>
                  </a:moveTo>
                  <a:lnTo>
                    <a:pt x="533285" y="2332875"/>
                  </a:lnTo>
                  <a:lnTo>
                    <a:pt x="533285" y="2335238"/>
                  </a:lnTo>
                  <a:lnTo>
                    <a:pt x="534212" y="2335238"/>
                  </a:lnTo>
                  <a:lnTo>
                    <a:pt x="536562" y="2336000"/>
                  </a:lnTo>
                  <a:lnTo>
                    <a:pt x="536562" y="2339924"/>
                  </a:lnTo>
                  <a:lnTo>
                    <a:pt x="528142" y="2375077"/>
                  </a:lnTo>
                  <a:lnTo>
                    <a:pt x="520649" y="2338362"/>
                  </a:lnTo>
                  <a:lnTo>
                    <a:pt x="520649" y="2336000"/>
                  </a:lnTo>
                  <a:lnTo>
                    <a:pt x="522528" y="2335238"/>
                  </a:lnTo>
                  <a:lnTo>
                    <a:pt x="522986" y="2335238"/>
                  </a:lnTo>
                  <a:lnTo>
                    <a:pt x="522986" y="2332875"/>
                  </a:lnTo>
                  <a:lnTo>
                    <a:pt x="512229" y="2332875"/>
                  </a:lnTo>
                  <a:lnTo>
                    <a:pt x="512229" y="2335238"/>
                  </a:lnTo>
                  <a:lnTo>
                    <a:pt x="513168" y="2335238"/>
                  </a:lnTo>
                  <a:lnTo>
                    <a:pt x="515505" y="2336000"/>
                  </a:lnTo>
                  <a:lnTo>
                    <a:pt x="516445" y="2339924"/>
                  </a:lnTo>
                  <a:lnTo>
                    <a:pt x="525792" y="2387562"/>
                  </a:lnTo>
                  <a:lnTo>
                    <a:pt x="527202" y="2387562"/>
                  </a:lnTo>
                  <a:lnTo>
                    <a:pt x="537959" y="2339924"/>
                  </a:lnTo>
                  <a:lnTo>
                    <a:pt x="539826" y="2336000"/>
                  </a:lnTo>
                  <a:lnTo>
                    <a:pt x="541705" y="2335238"/>
                  </a:lnTo>
                  <a:lnTo>
                    <a:pt x="543102" y="2335238"/>
                  </a:lnTo>
                  <a:lnTo>
                    <a:pt x="543102" y="2332875"/>
                  </a:lnTo>
                  <a:close/>
                </a:path>
                <a:path w="1906904" h="2578735">
                  <a:moveTo>
                    <a:pt x="555739" y="2478214"/>
                  </a:moveTo>
                  <a:lnTo>
                    <a:pt x="553872" y="2475090"/>
                  </a:lnTo>
                  <a:lnTo>
                    <a:pt x="551522" y="2473515"/>
                  </a:lnTo>
                  <a:lnTo>
                    <a:pt x="549186" y="2475090"/>
                  </a:lnTo>
                  <a:lnTo>
                    <a:pt x="547319" y="2478214"/>
                  </a:lnTo>
                  <a:lnTo>
                    <a:pt x="549186" y="2482113"/>
                  </a:lnTo>
                  <a:lnTo>
                    <a:pt x="551522" y="2483675"/>
                  </a:lnTo>
                  <a:lnTo>
                    <a:pt x="553872" y="2482113"/>
                  </a:lnTo>
                  <a:lnTo>
                    <a:pt x="555739" y="2478214"/>
                  </a:lnTo>
                  <a:close/>
                </a:path>
                <a:path w="1906904" h="2578735">
                  <a:moveTo>
                    <a:pt x="573976" y="2346147"/>
                  </a:moveTo>
                  <a:lnTo>
                    <a:pt x="573049" y="2341486"/>
                  </a:lnTo>
                  <a:lnTo>
                    <a:pt x="570712" y="2336000"/>
                  </a:lnTo>
                  <a:lnTo>
                    <a:pt x="567436" y="2333663"/>
                  </a:lnTo>
                  <a:lnTo>
                    <a:pt x="561352" y="2332875"/>
                  </a:lnTo>
                  <a:lnTo>
                    <a:pt x="558076" y="2332875"/>
                  </a:lnTo>
                  <a:lnTo>
                    <a:pt x="553402" y="2336000"/>
                  </a:lnTo>
                  <a:lnTo>
                    <a:pt x="549656" y="2339924"/>
                  </a:lnTo>
                  <a:lnTo>
                    <a:pt x="549186" y="2346147"/>
                  </a:lnTo>
                  <a:lnTo>
                    <a:pt x="549656" y="2350084"/>
                  </a:lnTo>
                  <a:lnTo>
                    <a:pt x="552462" y="2350846"/>
                  </a:lnTo>
                  <a:lnTo>
                    <a:pt x="553872" y="2350084"/>
                  </a:lnTo>
                  <a:lnTo>
                    <a:pt x="554799" y="2347722"/>
                  </a:lnTo>
                  <a:lnTo>
                    <a:pt x="553872" y="2345385"/>
                  </a:lnTo>
                  <a:lnTo>
                    <a:pt x="553402" y="2341486"/>
                  </a:lnTo>
                  <a:lnTo>
                    <a:pt x="555739" y="2336800"/>
                  </a:lnTo>
                  <a:lnTo>
                    <a:pt x="560882" y="2334437"/>
                  </a:lnTo>
                  <a:lnTo>
                    <a:pt x="562292" y="2334437"/>
                  </a:lnTo>
                  <a:lnTo>
                    <a:pt x="567436" y="2337562"/>
                  </a:lnTo>
                  <a:lnTo>
                    <a:pt x="568363" y="2339924"/>
                  </a:lnTo>
                  <a:lnTo>
                    <a:pt x="568833" y="2346147"/>
                  </a:lnTo>
                  <a:lnTo>
                    <a:pt x="568833" y="2349284"/>
                  </a:lnTo>
                  <a:lnTo>
                    <a:pt x="567436" y="2355545"/>
                  </a:lnTo>
                  <a:lnTo>
                    <a:pt x="564159" y="2360231"/>
                  </a:lnTo>
                  <a:lnTo>
                    <a:pt x="560882" y="2365692"/>
                  </a:lnTo>
                  <a:lnTo>
                    <a:pt x="559943" y="2366492"/>
                  </a:lnTo>
                  <a:lnTo>
                    <a:pt x="555739" y="2371953"/>
                  </a:lnTo>
                  <a:lnTo>
                    <a:pt x="550595" y="2378214"/>
                  </a:lnTo>
                  <a:lnTo>
                    <a:pt x="548246" y="2383675"/>
                  </a:lnTo>
                  <a:lnTo>
                    <a:pt x="548246" y="2387562"/>
                  </a:lnTo>
                  <a:lnTo>
                    <a:pt x="573049" y="2387562"/>
                  </a:lnTo>
                  <a:lnTo>
                    <a:pt x="573976" y="2373515"/>
                  </a:lnTo>
                  <a:lnTo>
                    <a:pt x="573049" y="2373515"/>
                  </a:lnTo>
                  <a:lnTo>
                    <a:pt x="570712" y="2380538"/>
                  </a:lnTo>
                  <a:lnTo>
                    <a:pt x="566496" y="2382875"/>
                  </a:lnTo>
                  <a:lnTo>
                    <a:pt x="551522" y="2382875"/>
                  </a:lnTo>
                  <a:lnTo>
                    <a:pt x="552462" y="2381313"/>
                  </a:lnTo>
                  <a:lnTo>
                    <a:pt x="556679" y="2375077"/>
                  </a:lnTo>
                  <a:lnTo>
                    <a:pt x="559015" y="2371153"/>
                  </a:lnTo>
                  <a:lnTo>
                    <a:pt x="563219" y="2366492"/>
                  </a:lnTo>
                  <a:lnTo>
                    <a:pt x="568363" y="2361006"/>
                  </a:lnTo>
                  <a:lnTo>
                    <a:pt x="569772" y="2358669"/>
                  </a:lnTo>
                  <a:lnTo>
                    <a:pt x="573049" y="2352408"/>
                  </a:lnTo>
                  <a:lnTo>
                    <a:pt x="573976" y="2346147"/>
                  </a:lnTo>
                  <a:close/>
                </a:path>
                <a:path w="1906904" h="2578735">
                  <a:moveTo>
                    <a:pt x="574916" y="2523528"/>
                  </a:moveTo>
                  <a:lnTo>
                    <a:pt x="565099" y="2523528"/>
                  </a:lnTo>
                  <a:lnTo>
                    <a:pt x="565099" y="2525852"/>
                  </a:lnTo>
                  <a:lnTo>
                    <a:pt x="565556" y="2525852"/>
                  </a:lnTo>
                  <a:lnTo>
                    <a:pt x="568363" y="2526652"/>
                  </a:lnTo>
                  <a:lnTo>
                    <a:pt x="568363" y="2529751"/>
                  </a:lnTo>
                  <a:lnTo>
                    <a:pt x="559943" y="2564930"/>
                  </a:lnTo>
                  <a:lnTo>
                    <a:pt x="552462" y="2528976"/>
                  </a:lnTo>
                  <a:lnTo>
                    <a:pt x="552462" y="2526652"/>
                  </a:lnTo>
                  <a:lnTo>
                    <a:pt x="553872" y="2525852"/>
                  </a:lnTo>
                  <a:lnTo>
                    <a:pt x="554799" y="2525852"/>
                  </a:lnTo>
                  <a:lnTo>
                    <a:pt x="554799" y="2523528"/>
                  </a:lnTo>
                  <a:lnTo>
                    <a:pt x="544042" y="2523528"/>
                  </a:lnTo>
                  <a:lnTo>
                    <a:pt x="544042" y="2525852"/>
                  </a:lnTo>
                  <a:lnTo>
                    <a:pt x="544982" y="2525852"/>
                  </a:lnTo>
                  <a:lnTo>
                    <a:pt x="547319" y="2526652"/>
                  </a:lnTo>
                  <a:lnTo>
                    <a:pt x="548246" y="2529751"/>
                  </a:lnTo>
                  <a:lnTo>
                    <a:pt x="558076" y="2578214"/>
                  </a:lnTo>
                  <a:lnTo>
                    <a:pt x="559943" y="2578214"/>
                  </a:lnTo>
                  <a:lnTo>
                    <a:pt x="570712" y="2529751"/>
                  </a:lnTo>
                  <a:lnTo>
                    <a:pt x="571639" y="2526652"/>
                  </a:lnTo>
                  <a:lnTo>
                    <a:pt x="573976" y="2525852"/>
                  </a:lnTo>
                  <a:lnTo>
                    <a:pt x="574916" y="2525852"/>
                  </a:lnTo>
                  <a:lnTo>
                    <a:pt x="574916" y="2523528"/>
                  </a:lnTo>
                  <a:close/>
                </a:path>
                <a:path w="1906904" h="2578735">
                  <a:moveTo>
                    <a:pt x="605790" y="2385237"/>
                  </a:moveTo>
                  <a:lnTo>
                    <a:pt x="603453" y="2385237"/>
                  </a:lnTo>
                  <a:lnTo>
                    <a:pt x="599236" y="2384437"/>
                  </a:lnTo>
                  <a:lnTo>
                    <a:pt x="598309" y="2380538"/>
                  </a:lnTo>
                  <a:lnTo>
                    <a:pt x="598309" y="2332875"/>
                  </a:lnTo>
                  <a:lnTo>
                    <a:pt x="596430" y="2332875"/>
                  </a:lnTo>
                  <a:lnTo>
                    <a:pt x="594093" y="2336000"/>
                  </a:lnTo>
                  <a:lnTo>
                    <a:pt x="588949" y="2337562"/>
                  </a:lnTo>
                  <a:lnTo>
                    <a:pt x="586613" y="2337562"/>
                  </a:lnTo>
                  <a:lnTo>
                    <a:pt x="586613" y="2339924"/>
                  </a:lnTo>
                  <a:lnTo>
                    <a:pt x="593166" y="2339924"/>
                  </a:lnTo>
                  <a:lnTo>
                    <a:pt x="594093" y="2342261"/>
                  </a:lnTo>
                  <a:lnTo>
                    <a:pt x="594093" y="2380538"/>
                  </a:lnTo>
                  <a:lnTo>
                    <a:pt x="592226" y="2384437"/>
                  </a:lnTo>
                  <a:lnTo>
                    <a:pt x="588949" y="2385237"/>
                  </a:lnTo>
                  <a:lnTo>
                    <a:pt x="586613" y="2385237"/>
                  </a:lnTo>
                  <a:lnTo>
                    <a:pt x="586613" y="2387562"/>
                  </a:lnTo>
                  <a:lnTo>
                    <a:pt x="605790" y="2387562"/>
                  </a:lnTo>
                  <a:lnTo>
                    <a:pt x="605790" y="2385237"/>
                  </a:lnTo>
                  <a:close/>
                </a:path>
                <a:path w="1906904" h="2578735">
                  <a:moveTo>
                    <a:pt x="606729" y="2464130"/>
                  </a:moveTo>
                  <a:lnTo>
                    <a:pt x="605790" y="2457869"/>
                  </a:lnTo>
                  <a:lnTo>
                    <a:pt x="603453" y="2452420"/>
                  </a:lnTo>
                  <a:lnTo>
                    <a:pt x="599706" y="2449284"/>
                  </a:lnTo>
                  <a:lnTo>
                    <a:pt x="595033" y="2447721"/>
                  </a:lnTo>
                  <a:lnTo>
                    <a:pt x="589889" y="2448522"/>
                  </a:lnTo>
                  <a:lnTo>
                    <a:pt x="588949" y="2449284"/>
                  </a:lnTo>
                  <a:lnTo>
                    <a:pt x="584746" y="2453983"/>
                  </a:lnTo>
                  <a:lnTo>
                    <a:pt x="585673" y="2432875"/>
                  </a:lnTo>
                  <a:lnTo>
                    <a:pt x="604850" y="2432875"/>
                  </a:lnTo>
                  <a:lnTo>
                    <a:pt x="605790" y="2428214"/>
                  </a:lnTo>
                  <a:lnTo>
                    <a:pt x="584276" y="2428214"/>
                  </a:lnTo>
                  <a:lnTo>
                    <a:pt x="582396" y="2457107"/>
                  </a:lnTo>
                  <a:lnTo>
                    <a:pt x="584746" y="2457869"/>
                  </a:lnTo>
                  <a:lnTo>
                    <a:pt x="588949" y="2452420"/>
                  </a:lnTo>
                  <a:lnTo>
                    <a:pt x="594093" y="2450846"/>
                  </a:lnTo>
                  <a:lnTo>
                    <a:pt x="595972" y="2451646"/>
                  </a:lnTo>
                  <a:lnTo>
                    <a:pt x="599706" y="2454745"/>
                  </a:lnTo>
                  <a:lnTo>
                    <a:pt x="600646" y="2457869"/>
                  </a:lnTo>
                  <a:lnTo>
                    <a:pt x="601586" y="2464930"/>
                  </a:lnTo>
                  <a:lnTo>
                    <a:pt x="600646" y="2471953"/>
                  </a:lnTo>
                  <a:lnTo>
                    <a:pt x="599236" y="2477414"/>
                  </a:lnTo>
                  <a:lnTo>
                    <a:pt x="598309" y="2479751"/>
                  </a:lnTo>
                  <a:lnTo>
                    <a:pt x="593166" y="2481313"/>
                  </a:lnTo>
                  <a:lnTo>
                    <a:pt x="587552" y="2479751"/>
                  </a:lnTo>
                  <a:lnTo>
                    <a:pt x="584746" y="2476652"/>
                  </a:lnTo>
                  <a:lnTo>
                    <a:pt x="586613" y="2470391"/>
                  </a:lnTo>
                  <a:lnTo>
                    <a:pt x="585673" y="2468029"/>
                  </a:lnTo>
                  <a:lnTo>
                    <a:pt x="584276" y="2467267"/>
                  </a:lnTo>
                  <a:lnTo>
                    <a:pt x="581469" y="2468029"/>
                  </a:lnTo>
                  <a:lnTo>
                    <a:pt x="580529" y="2471953"/>
                  </a:lnTo>
                  <a:lnTo>
                    <a:pt x="580529" y="2475090"/>
                  </a:lnTo>
                  <a:lnTo>
                    <a:pt x="584276" y="2479751"/>
                  </a:lnTo>
                  <a:lnTo>
                    <a:pt x="587552" y="2482113"/>
                  </a:lnTo>
                  <a:lnTo>
                    <a:pt x="593166" y="2483675"/>
                  </a:lnTo>
                  <a:lnTo>
                    <a:pt x="594093" y="2483675"/>
                  </a:lnTo>
                  <a:lnTo>
                    <a:pt x="606729" y="2464930"/>
                  </a:lnTo>
                  <a:lnTo>
                    <a:pt x="606729" y="2464130"/>
                  </a:lnTo>
                  <a:close/>
                </a:path>
                <a:path w="1906904" h="2578735">
                  <a:moveTo>
                    <a:pt x="639000" y="2385237"/>
                  </a:moveTo>
                  <a:lnTo>
                    <a:pt x="636663" y="2385237"/>
                  </a:lnTo>
                  <a:lnTo>
                    <a:pt x="633387" y="2384437"/>
                  </a:lnTo>
                  <a:lnTo>
                    <a:pt x="631520" y="2380538"/>
                  </a:lnTo>
                  <a:lnTo>
                    <a:pt x="631520" y="2332875"/>
                  </a:lnTo>
                  <a:lnTo>
                    <a:pt x="630580" y="2332875"/>
                  </a:lnTo>
                  <a:lnTo>
                    <a:pt x="627303" y="2336000"/>
                  </a:lnTo>
                  <a:lnTo>
                    <a:pt x="622630" y="2337562"/>
                  </a:lnTo>
                  <a:lnTo>
                    <a:pt x="619823" y="2337562"/>
                  </a:lnTo>
                  <a:lnTo>
                    <a:pt x="619823" y="2339924"/>
                  </a:lnTo>
                  <a:lnTo>
                    <a:pt x="626846" y="2339924"/>
                  </a:lnTo>
                  <a:lnTo>
                    <a:pt x="627303" y="2342261"/>
                  </a:lnTo>
                  <a:lnTo>
                    <a:pt x="627303" y="2380538"/>
                  </a:lnTo>
                  <a:lnTo>
                    <a:pt x="626846" y="2384437"/>
                  </a:lnTo>
                  <a:lnTo>
                    <a:pt x="622630" y="2385237"/>
                  </a:lnTo>
                  <a:lnTo>
                    <a:pt x="619823" y="2385237"/>
                  </a:lnTo>
                  <a:lnTo>
                    <a:pt x="619823" y="2387562"/>
                  </a:lnTo>
                  <a:lnTo>
                    <a:pt x="639000" y="2387562"/>
                  </a:lnTo>
                  <a:lnTo>
                    <a:pt x="639000" y="2385237"/>
                  </a:lnTo>
                  <a:close/>
                </a:path>
                <a:path w="1906904" h="2578735">
                  <a:moveTo>
                    <a:pt x="1453426" y="53136"/>
                  </a:moveTo>
                  <a:lnTo>
                    <a:pt x="1452016" y="53136"/>
                  </a:lnTo>
                  <a:lnTo>
                    <a:pt x="1450149" y="52374"/>
                  </a:lnTo>
                  <a:lnTo>
                    <a:pt x="1448282" y="50800"/>
                  </a:lnTo>
                  <a:lnTo>
                    <a:pt x="1440789" y="27368"/>
                  </a:lnTo>
                  <a:lnTo>
                    <a:pt x="1442669" y="26568"/>
                  </a:lnTo>
                  <a:lnTo>
                    <a:pt x="1447812" y="22669"/>
                  </a:lnTo>
                  <a:lnTo>
                    <a:pt x="1449209" y="20307"/>
                  </a:lnTo>
                  <a:lnTo>
                    <a:pt x="1450149" y="13284"/>
                  </a:lnTo>
                  <a:lnTo>
                    <a:pt x="1450149" y="8597"/>
                  </a:lnTo>
                  <a:lnTo>
                    <a:pt x="1447812" y="3898"/>
                  </a:lnTo>
                  <a:lnTo>
                    <a:pt x="1445945" y="2870"/>
                  </a:lnTo>
                  <a:lnTo>
                    <a:pt x="1445945" y="14084"/>
                  </a:lnTo>
                  <a:lnTo>
                    <a:pt x="1445006" y="17183"/>
                  </a:lnTo>
                  <a:lnTo>
                    <a:pt x="1443596" y="22669"/>
                  </a:lnTo>
                  <a:lnTo>
                    <a:pt x="1441729" y="23444"/>
                  </a:lnTo>
                  <a:lnTo>
                    <a:pt x="1436585" y="25806"/>
                  </a:lnTo>
                  <a:lnTo>
                    <a:pt x="1430972" y="25806"/>
                  </a:lnTo>
                  <a:lnTo>
                    <a:pt x="1430972" y="4699"/>
                  </a:lnTo>
                  <a:lnTo>
                    <a:pt x="1431912" y="3136"/>
                  </a:lnTo>
                  <a:lnTo>
                    <a:pt x="1433309" y="2362"/>
                  </a:lnTo>
                  <a:lnTo>
                    <a:pt x="1438452" y="2362"/>
                  </a:lnTo>
                  <a:lnTo>
                    <a:pt x="1443596" y="5461"/>
                  </a:lnTo>
                  <a:lnTo>
                    <a:pt x="1444066" y="7023"/>
                  </a:lnTo>
                  <a:lnTo>
                    <a:pt x="1445945" y="14084"/>
                  </a:lnTo>
                  <a:lnTo>
                    <a:pt x="1445945" y="2870"/>
                  </a:lnTo>
                  <a:lnTo>
                    <a:pt x="1443596" y="1574"/>
                  </a:lnTo>
                  <a:lnTo>
                    <a:pt x="1437525" y="800"/>
                  </a:lnTo>
                  <a:lnTo>
                    <a:pt x="1422552" y="800"/>
                  </a:lnTo>
                  <a:lnTo>
                    <a:pt x="1422552" y="2362"/>
                  </a:lnTo>
                  <a:lnTo>
                    <a:pt x="1424419" y="2362"/>
                  </a:lnTo>
                  <a:lnTo>
                    <a:pt x="1425829" y="3136"/>
                  </a:lnTo>
                  <a:lnTo>
                    <a:pt x="1426756" y="4699"/>
                  </a:lnTo>
                  <a:lnTo>
                    <a:pt x="1426756" y="49999"/>
                  </a:lnTo>
                  <a:lnTo>
                    <a:pt x="1425829" y="52374"/>
                  </a:lnTo>
                  <a:lnTo>
                    <a:pt x="1424419" y="53136"/>
                  </a:lnTo>
                  <a:lnTo>
                    <a:pt x="1422552" y="53136"/>
                  </a:lnTo>
                  <a:lnTo>
                    <a:pt x="1422552" y="54698"/>
                  </a:lnTo>
                  <a:lnTo>
                    <a:pt x="1434249" y="54698"/>
                  </a:lnTo>
                  <a:lnTo>
                    <a:pt x="1434249" y="53136"/>
                  </a:lnTo>
                  <a:lnTo>
                    <a:pt x="1432369" y="53136"/>
                  </a:lnTo>
                  <a:lnTo>
                    <a:pt x="1431912" y="52374"/>
                  </a:lnTo>
                  <a:lnTo>
                    <a:pt x="1430972" y="49999"/>
                  </a:lnTo>
                  <a:lnTo>
                    <a:pt x="1430972" y="27368"/>
                  </a:lnTo>
                  <a:lnTo>
                    <a:pt x="1436585" y="27368"/>
                  </a:lnTo>
                  <a:lnTo>
                    <a:pt x="1445945" y="54698"/>
                  </a:lnTo>
                  <a:lnTo>
                    <a:pt x="1453426" y="54698"/>
                  </a:lnTo>
                  <a:lnTo>
                    <a:pt x="1453426" y="53136"/>
                  </a:lnTo>
                  <a:close/>
                </a:path>
                <a:path w="1906904" h="2578735">
                  <a:moveTo>
                    <a:pt x="1467459" y="120319"/>
                  </a:moveTo>
                  <a:lnTo>
                    <a:pt x="1466989" y="113284"/>
                  </a:lnTo>
                  <a:lnTo>
                    <a:pt x="1466049" y="107035"/>
                  </a:lnTo>
                  <a:lnTo>
                    <a:pt x="1464183" y="102374"/>
                  </a:lnTo>
                  <a:lnTo>
                    <a:pt x="1462786" y="100812"/>
                  </a:lnTo>
                  <a:lnTo>
                    <a:pt x="1462786" y="114858"/>
                  </a:lnTo>
                  <a:lnTo>
                    <a:pt x="1462786" y="129705"/>
                  </a:lnTo>
                  <a:lnTo>
                    <a:pt x="1460906" y="141414"/>
                  </a:lnTo>
                  <a:lnTo>
                    <a:pt x="1458569" y="146113"/>
                  </a:lnTo>
                  <a:lnTo>
                    <a:pt x="1454365" y="147675"/>
                  </a:lnTo>
                  <a:lnTo>
                    <a:pt x="1451089" y="146875"/>
                  </a:lnTo>
                  <a:lnTo>
                    <a:pt x="1447812" y="141414"/>
                  </a:lnTo>
                  <a:lnTo>
                    <a:pt x="1446872" y="136728"/>
                  </a:lnTo>
                  <a:lnTo>
                    <a:pt x="1445945" y="130467"/>
                  </a:lnTo>
                  <a:lnTo>
                    <a:pt x="1445006" y="122682"/>
                  </a:lnTo>
                  <a:lnTo>
                    <a:pt x="1446872" y="109397"/>
                  </a:lnTo>
                  <a:lnTo>
                    <a:pt x="1447812" y="103898"/>
                  </a:lnTo>
                  <a:lnTo>
                    <a:pt x="1450149" y="100012"/>
                  </a:lnTo>
                  <a:lnTo>
                    <a:pt x="1454365" y="97675"/>
                  </a:lnTo>
                  <a:lnTo>
                    <a:pt x="1457629" y="99237"/>
                  </a:lnTo>
                  <a:lnTo>
                    <a:pt x="1460906" y="103898"/>
                  </a:lnTo>
                  <a:lnTo>
                    <a:pt x="1461846" y="108597"/>
                  </a:lnTo>
                  <a:lnTo>
                    <a:pt x="1462786" y="114858"/>
                  </a:lnTo>
                  <a:lnTo>
                    <a:pt x="1462786" y="100812"/>
                  </a:lnTo>
                  <a:lnTo>
                    <a:pt x="1459509" y="96113"/>
                  </a:lnTo>
                  <a:lnTo>
                    <a:pt x="1454365" y="95313"/>
                  </a:lnTo>
                  <a:lnTo>
                    <a:pt x="1452486" y="95313"/>
                  </a:lnTo>
                  <a:lnTo>
                    <a:pt x="1448282" y="97675"/>
                  </a:lnTo>
                  <a:lnTo>
                    <a:pt x="1444066" y="102374"/>
                  </a:lnTo>
                  <a:lnTo>
                    <a:pt x="1444066" y="103898"/>
                  </a:lnTo>
                  <a:lnTo>
                    <a:pt x="1441729" y="109397"/>
                  </a:lnTo>
                  <a:lnTo>
                    <a:pt x="1440789" y="115658"/>
                  </a:lnTo>
                  <a:lnTo>
                    <a:pt x="1440789" y="132029"/>
                  </a:lnTo>
                  <a:lnTo>
                    <a:pt x="1444066" y="142989"/>
                  </a:lnTo>
                  <a:lnTo>
                    <a:pt x="1449209" y="149237"/>
                  </a:lnTo>
                  <a:lnTo>
                    <a:pt x="1454365" y="150812"/>
                  </a:lnTo>
                  <a:lnTo>
                    <a:pt x="1459979" y="147675"/>
                  </a:lnTo>
                  <a:lnTo>
                    <a:pt x="1464183" y="142989"/>
                  </a:lnTo>
                  <a:lnTo>
                    <a:pt x="1464183" y="141414"/>
                  </a:lnTo>
                  <a:lnTo>
                    <a:pt x="1466049" y="136728"/>
                  </a:lnTo>
                  <a:lnTo>
                    <a:pt x="1467459" y="129705"/>
                  </a:lnTo>
                  <a:lnTo>
                    <a:pt x="1467459" y="120319"/>
                  </a:lnTo>
                  <a:close/>
                </a:path>
                <a:path w="1906904" h="2578735">
                  <a:moveTo>
                    <a:pt x="1483360" y="146113"/>
                  </a:moveTo>
                  <a:lnTo>
                    <a:pt x="1482890" y="142189"/>
                  </a:lnTo>
                  <a:lnTo>
                    <a:pt x="1479156" y="140652"/>
                  </a:lnTo>
                  <a:lnTo>
                    <a:pt x="1476819" y="142189"/>
                  </a:lnTo>
                  <a:lnTo>
                    <a:pt x="1475879" y="146113"/>
                  </a:lnTo>
                  <a:lnTo>
                    <a:pt x="1476819" y="149237"/>
                  </a:lnTo>
                  <a:lnTo>
                    <a:pt x="1479156" y="150812"/>
                  </a:lnTo>
                  <a:lnTo>
                    <a:pt x="1482890" y="149237"/>
                  </a:lnTo>
                  <a:lnTo>
                    <a:pt x="1483360" y="146113"/>
                  </a:lnTo>
                  <a:close/>
                </a:path>
                <a:path w="1906904" h="2578735">
                  <a:moveTo>
                    <a:pt x="1486166" y="800"/>
                  </a:moveTo>
                  <a:lnTo>
                    <a:pt x="1476819" y="800"/>
                  </a:lnTo>
                  <a:lnTo>
                    <a:pt x="1476819" y="2362"/>
                  </a:lnTo>
                  <a:lnTo>
                    <a:pt x="1477746" y="2362"/>
                  </a:lnTo>
                  <a:lnTo>
                    <a:pt x="1480083" y="3136"/>
                  </a:lnTo>
                  <a:lnTo>
                    <a:pt x="1480083" y="7023"/>
                  </a:lnTo>
                  <a:lnTo>
                    <a:pt x="1471663" y="42176"/>
                  </a:lnTo>
                  <a:lnTo>
                    <a:pt x="1471206" y="42176"/>
                  </a:lnTo>
                  <a:lnTo>
                    <a:pt x="1464183" y="5461"/>
                  </a:lnTo>
                  <a:lnTo>
                    <a:pt x="1464183" y="3136"/>
                  </a:lnTo>
                  <a:lnTo>
                    <a:pt x="1466049" y="2362"/>
                  </a:lnTo>
                  <a:lnTo>
                    <a:pt x="1466989" y="2362"/>
                  </a:lnTo>
                  <a:lnTo>
                    <a:pt x="1466989" y="800"/>
                  </a:lnTo>
                  <a:lnTo>
                    <a:pt x="1455293" y="800"/>
                  </a:lnTo>
                  <a:lnTo>
                    <a:pt x="1455293" y="2362"/>
                  </a:lnTo>
                  <a:lnTo>
                    <a:pt x="1456702" y="2362"/>
                  </a:lnTo>
                  <a:lnTo>
                    <a:pt x="1459509" y="3136"/>
                  </a:lnTo>
                  <a:lnTo>
                    <a:pt x="1459509" y="7023"/>
                  </a:lnTo>
                  <a:lnTo>
                    <a:pt x="1469326" y="54698"/>
                  </a:lnTo>
                  <a:lnTo>
                    <a:pt x="1471206" y="54698"/>
                  </a:lnTo>
                  <a:lnTo>
                    <a:pt x="1481963" y="7023"/>
                  </a:lnTo>
                  <a:lnTo>
                    <a:pt x="1483360" y="3136"/>
                  </a:lnTo>
                  <a:lnTo>
                    <a:pt x="1485239" y="2362"/>
                  </a:lnTo>
                  <a:lnTo>
                    <a:pt x="1486166" y="2362"/>
                  </a:lnTo>
                  <a:lnTo>
                    <a:pt x="1486166" y="800"/>
                  </a:lnTo>
                  <a:close/>
                </a:path>
                <a:path w="1906904" h="2578735">
                  <a:moveTo>
                    <a:pt x="1502079" y="232829"/>
                  </a:moveTo>
                  <a:lnTo>
                    <a:pt x="1500200" y="232041"/>
                  </a:lnTo>
                  <a:lnTo>
                    <a:pt x="1499273" y="235165"/>
                  </a:lnTo>
                  <a:lnTo>
                    <a:pt x="1495996" y="240626"/>
                  </a:lnTo>
                  <a:lnTo>
                    <a:pt x="1495056" y="241427"/>
                  </a:lnTo>
                  <a:lnTo>
                    <a:pt x="1490383" y="242989"/>
                  </a:lnTo>
                  <a:lnTo>
                    <a:pt x="1482890" y="242989"/>
                  </a:lnTo>
                  <a:lnTo>
                    <a:pt x="1481023" y="242189"/>
                  </a:lnTo>
                  <a:lnTo>
                    <a:pt x="1480083" y="240626"/>
                  </a:lnTo>
                  <a:lnTo>
                    <a:pt x="1480083" y="195313"/>
                  </a:lnTo>
                  <a:lnTo>
                    <a:pt x="1481023" y="193751"/>
                  </a:lnTo>
                  <a:lnTo>
                    <a:pt x="1482890" y="192989"/>
                  </a:lnTo>
                  <a:lnTo>
                    <a:pt x="1484299" y="192989"/>
                  </a:lnTo>
                  <a:lnTo>
                    <a:pt x="1484299" y="190627"/>
                  </a:lnTo>
                  <a:lnTo>
                    <a:pt x="1471663" y="190627"/>
                  </a:lnTo>
                  <a:lnTo>
                    <a:pt x="1471663" y="192989"/>
                  </a:lnTo>
                  <a:lnTo>
                    <a:pt x="1473542" y="192989"/>
                  </a:lnTo>
                  <a:lnTo>
                    <a:pt x="1475879" y="193751"/>
                  </a:lnTo>
                  <a:lnTo>
                    <a:pt x="1475879" y="242189"/>
                  </a:lnTo>
                  <a:lnTo>
                    <a:pt x="1473542" y="242989"/>
                  </a:lnTo>
                  <a:lnTo>
                    <a:pt x="1471663" y="242989"/>
                  </a:lnTo>
                  <a:lnTo>
                    <a:pt x="1471663" y="245313"/>
                  </a:lnTo>
                  <a:lnTo>
                    <a:pt x="1499273" y="245313"/>
                  </a:lnTo>
                  <a:lnTo>
                    <a:pt x="1502079" y="232829"/>
                  </a:lnTo>
                  <a:close/>
                </a:path>
                <a:path w="1906904" h="2578735">
                  <a:moveTo>
                    <a:pt x="1517510" y="41414"/>
                  </a:moveTo>
                  <a:lnTo>
                    <a:pt x="1516113" y="41414"/>
                  </a:lnTo>
                  <a:lnTo>
                    <a:pt x="1514233" y="47675"/>
                  </a:lnTo>
                  <a:lnTo>
                    <a:pt x="1510030" y="49999"/>
                  </a:lnTo>
                  <a:lnTo>
                    <a:pt x="1494129" y="49999"/>
                  </a:lnTo>
                  <a:lnTo>
                    <a:pt x="1495056" y="48437"/>
                  </a:lnTo>
                  <a:lnTo>
                    <a:pt x="1499273" y="42176"/>
                  </a:lnTo>
                  <a:lnTo>
                    <a:pt x="1502549" y="38290"/>
                  </a:lnTo>
                  <a:lnTo>
                    <a:pt x="1506753" y="33591"/>
                  </a:lnTo>
                  <a:lnTo>
                    <a:pt x="1512836" y="25806"/>
                  </a:lnTo>
                  <a:lnTo>
                    <a:pt x="1516113" y="21107"/>
                  </a:lnTo>
                  <a:lnTo>
                    <a:pt x="1516113" y="19545"/>
                  </a:lnTo>
                  <a:lnTo>
                    <a:pt x="1517040" y="13284"/>
                  </a:lnTo>
                  <a:lnTo>
                    <a:pt x="1517040" y="9398"/>
                  </a:lnTo>
                  <a:lnTo>
                    <a:pt x="1514233" y="3898"/>
                  </a:lnTo>
                  <a:lnTo>
                    <a:pt x="1510030" y="800"/>
                  </a:lnTo>
                  <a:lnTo>
                    <a:pt x="1505356" y="0"/>
                  </a:lnTo>
                  <a:lnTo>
                    <a:pt x="1501140" y="0"/>
                  </a:lnTo>
                  <a:lnTo>
                    <a:pt x="1495996" y="3136"/>
                  </a:lnTo>
                  <a:lnTo>
                    <a:pt x="1493659" y="7023"/>
                  </a:lnTo>
                  <a:lnTo>
                    <a:pt x="1492719" y="13284"/>
                  </a:lnTo>
                  <a:lnTo>
                    <a:pt x="1493659" y="17183"/>
                  </a:lnTo>
                  <a:lnTo>
                    <a:pt x="1495996" y="17983"/>
                  </a:lnTo>
                  <a:lnTo>
                    <a:pt x="1497863" y="17183"/>
                  </a:lnTo>
                  <a:lnTo>
                    <a:pt x="1498333" y="14846"/>
                  </a:lnTo>
                  <a:lnTo>
                    <a:pt x="1497863" y="12522"/>
                  </a:lnTo>
                  <a:lnTo>
                    <a:pt x="1495996" y="8597"/>
                  </a:lnTo>
                  <a:lnTo>
                    <a:pt x="1498333" y="3898"/>
                  </a:lnTo>
                  <a:lnTo>
                    <a:pt x="1504416" y="1574"/>
                  </a:lnTo>
                  <a:lnTo>
                    <a:pt x="1505813" y="1574"/>
                  </a:lnTo>
                  <a:lnTo>
                    <a:pt x="1510030" y="4699"/>
                  </a:lnTo>
                  <a:lnTo>
                    <a:pt x="1511896" y="7023"/>
                  </a:lnTo>
                  <a:lnTo>
                    <a:pt x="1512836" y="13284"/>
                  </a:lnTo>
                  <a:lnTo>
                    <a:pt x="1512836" y="16421"/>
                  </a:lnTo>
                  <a:lnTo>
                    <a:pt x="1510030" y="22669"/>
                  </a:lnTo>
                  <a:lnTo>
                    <a:pt x="1507693" y="27368"/>
                  </a:lnTo>
                  <a:lnTo>
                    <a:pt x="1504416" y="32829"/>
                  </a:lnTo>
                  <a:lnTo>
                    <a:pt x="1503476" y="33591"/>
                  </a:lnTo>
                  <a:lnTo>
                    <a:pt x="1499273" y="39090"/>
                  </a:lnTo>
                  <a:lnTo>
                    <a:pt x="1494129" y="45313"/>
                  </a:lnTo>
                  <a:lnTo>
                    <a:pt x="1491780" y="50800"/>
                  </a:lnTo>
                  <a:lnTo>
                    <a:pt x="1491780" y="54698"/>
                  </a:lnTo>
                  <a:lnTo>
                    <a:pt x="1516113" y="54698"/>
                  </a:lnTo>
                  <a:lnTo>
                    <a:pt x="1517510" y="41414"/>
                  </a:lnTo>
                  <a:close/>
                </a:path>
                <a:path w="1906904" h="2578735">
                  <a:moveTo>
                    <a:pt x="1534350" y="132829"/>
                  </a:moveTo>
                  <a:lnTo>
                    <a:pt x="1532953" y="127368"/>
                  </a:lnTo>
                  <a:lnTo>
                    <a:pt x="1529207" y="123444"/>
                  </a:lnTo>
                  <a:lnTo>
                    <a:pt x="1524533" y="120319"/>
                  </a:lnTo>
                  <a:lnTo>
                    <a:pt x="1526870" y="119545"/>
                  </a:lnTo>
                  <a:lnTo>
                    <a:pt x="1531073" y="115658"/>
                  </a:lnTo>
                  <a:lnTo>
                    <a:pt x="1532013" y="113284"/>
                  </a:lnTo>
                  <a:lnTo>
                    <a:pt x="1532953" y="107035"/>
                  </a:lnTo>
                  <a:lnTo>
                    <a:pt x="1532953" y="104698"/>
                  </a:lnTo>
                  <a:lnTo>
                    <a:pt x="1529207" y="99237"/>
                  </a:lnTo>
                  <a:lnTo>
                    <a:pt x="1525930" y="96113"/>
                  </a:lnTo>
                  <a:lnTo>
                    <a:pt x="1521256" y="95313"/>
                  </a:lnTo>
                  <a:lnTo>
                    <a:pt x="1517510" y="95313"/>
                  </a:lnTo>
                  <a:lnTo>
                    <a:pt x="1513306" y="97675"/>
                  </a:lnTo>
                  <a:lnTo>
                    <a:pt x="1510969" y="100012"/>
                  </a:lnTo>
                  <a:lnTo>
                    <a:pt x="1509560" y="105460"/>
                  </a:lnTo>
                  <a:lnTo>
                    <a:pt x="1510969" y="109397"/>
                  </a:lnTo>
                  <a:lnTo>
                    <a:pt x="1512836" y="110159"/>
                  </a:lnTo>
                  <a:lnTo>
                    <a:pt x="1514233" y="109397"/>
                  </a:lnTo>
                  <a:lnTo>
                    <a:pt x="1515173" y="107035"/>
                  </a:lnTo>
                  <a:lnTo>
                    <a:pt x="1514233" y="105460"/>
                  </a:lnTo>
                  <a:lnTo>
                    <a:pt x="1514233" y="101574"/>
                  </a:lnTo>
                  <a:lnTo>
                    <a:pt x="1516113" y="98437"/>
                  </a:lnTo>
                  <a:lnTo>
                    <a:pt x="1520317" y="96875"/>
                  </a:lnTo>
                  <a:lnTo>
                    <a:pt x="1521726" y="96875"/>
                  </a:lnTo>
                  <a:lnTo>
                    <a:pt x="1525930" y="100012"/>
                  </a:lnTo>
                  <a:lnTo>
                    <a:pt x="1526870" y="102374"/>
                  </a:lnTo>
                  <a:lnTo>
                    <a:pt x="1527810" y="108597"/>
                  </a:lnTo>
                  <a:lnTo>
                    <a:pt x="1527810" y="111721"/>
                  </a:lnTo>
                  <a:lnTo>
                    <a:pt x="1525003" y="117182"/>
                  </a:lnTo>
                  <a:lnTo>
                    <a:pt x="1523593" y="118745"/>
                  </a:lnTo>
                  <a:lnTo>
                    <a:pt x="1517510" y="120319"/>
                  </a:lnTo>
                  <a:lnTo>
                    <a:pt x="1517510" y="121881"/>
                  </a:lnTo>
                  <a:lnTo>
                    <a:pt x="1518450" y="121881"/>
                  </a:lnTo>
                  <a:lnTo>
                    <a:pt x="1523593" y="122682"/>
                  </a:lnTo>
                  <a:lnTo>
                    <a:pt x="1527810" y="125806"/>
                  </a:lnTo>
                  <a:lnTo>
                    <a:pt x="1528737" y="128143"/>
                  </a:lnTo>
                  <a:lnTo>
                    <a:pt x="1530146" y="134391"/>
                  </a:lnTo>
                  <a:lnTo>
                    <a:pt x="1529207" y="140652"/>
                  </a:lnTo>
                  <a:lnTo>
                    <a:pt x="1527810" y="145313"/>
                  </a:lnTo>
                  <a:lnTo>
                    <a:pt x="1525003" y="147675"/>
                  </a:lnTo>
                  <a:lnTo>
                    <a:pt x="1520317" y="148450"/>
                  </a:lnTo>
                  <a:lnTo>
                    <a:pt x="1516113" y="147675"/>
                  </a:lnTo>
                  <a:lnTo>
                    <a:pt x="1513306" y="144551"/>
                  </a:lnTo>
                  <a:lnTo>
                    <a:pt x="1514233" y="142189"/>
                  </a:lnTo>
                  <a:lnTo>
                    <a:pt x="1514233" y="136728"/>
                  </a:lnTo>
                  <a:lnTo>
                    <a:pt x="1511896" y="135166"/>
                  </a:lnTo>
                  <a:lnTo>
                    <a:pt x="1510030" y="136728"/>
                  </a:lnTo>
                  <a:lnTo>
                    <a:pt x="1509560" y="139852"/>
                  </a:lnTo>
                  <a:lnTo>
                    <a:pt x="1509560" y="142189"/>
                  </a:lnTo>
                  <a:lnTo>
                    <a:pt x="1512836" y="147675"/>
                  </a:lnTo>
                  <a:lnTo>
                    <a:pt x="1515173" y="149237"/>
                  </a:lnTo>
                  <a:lnTo>
                    <a:pt x="1520317" y="150812"/>
                  </a:lnTo>
                  <a:lnTo>
                    <a:pt x="1521726" y="150812"/>
                  </a:lnTo>
                  <a:lnTo>
                    <a:pt x="1526870" y="149237"/>
                  </a:lnTo>
                  <a:lnTo>
                    <a:pt x="1531073" y="146113"/>
                  </a:lnTo>
                  <a:lnTo>
                    <a:pt x="1533423" y="141414"/>
                  </a:lnTo>
                  <a:lnTo>
                    <a:pt x="1534350" y="135166"/>
                  </a:lnTo>
                  <a:lnTo>
                    <a:pt x="1534350" y="132829"/>
                  </a:lnTo>
                  <a:close/>
                </a:path>
                <a:path w="1906904" h="2578735">
                  <a:moveTo>
                    <a:pt x="1536687" y="190627"/>
                  </a:moveTo>
                  <a:lnTo>
                    <a:pt x="1529207" y="190627"/>
                  </a:lnTo>
                  <a:lnTo>
                    <a:pt x="1529207" y="192989"/>
                  </a:lnTo>
                  <a:lnTo>
                    <a:pt x="1530146" y="192989"/>
                  </a:lnTo>
                  <a:lnTo>
                    <a:pt x="1531073" y="193751"/>
                  </a:lnTo>
                  <a:lnTo>
                    <a:pt x="1532013" y="196113"/>
                  </a:lnTo>
                  <a:lnTo>
                    <a:pt x="1526870" y="228142"/>
                  </a:lnTo>
                  <a:lnTo>
                    <a:pt x="1525930" y="228142"/>
                  </a:lnTo>
                  <a:lnTo>
                    <a:pt x="1522653" y="195313"/>
                  </a:lnTo>
                  <a:lnTo>
                    <a:pt x="1523593" y="193751"/>
                  </a:lnTo>
                  <a:lnTo>
                    <a:pt x="1524533" y="192989"/>
                  </a:lnTo>
                  <a:lnTo>
                    <a:pt x="1525003" y="192989"/>
                  </a:lnTo>
                  <a:lnTo>
                    <a:pt x="1525003" y="190627"/>
                  </a:lnTo>
                  <a:lnTo>
                    <a:pt x="1516113" y="190627"/>
                  </a:lnTo>
                  <a:lnTo>
                    <a:pt x="1516113" y="192989"/>
                  </a:lnTo>
                  <a:lnTo>
                    <a:pt x="1517040" y="192989"/>
                  </a:lnTo>
                  <a:lnTo>
                    <a:pt x="1518450" y="193751"/>
                  </a:lnTo>
                  <a:lnTo>
                    <a:pt x="1519389" y="195313"/>
                  </a:lnTo>
                  <a:lnTo>
                    <a:pt x="1519389" y="202374"/>
                  </a:lnTo>
                  <a:lnTo>
                    <a:pt x="1515173" y="229704"/>
                  </a:lnTo>
                  <a:lnTo>
                    <a:pt x="1514233" y="229704"/>
                  </a:lnTo>
                  <a:lnTo>
                    <a:pt x="1510030" y="195313"/>
                  </a:lnTo>
                  <a:lnTo>
                    <a:pt x="1510969" y="193751"/>
                  </a:lnTo>
                  <a:lnTo>
                    <a:pt x="1512836" y="192989"/>
                  </a:lnTo>
                  <a:lnTo>
                    <a:pt x="1513306" y="192989"/>
                  </a:lnTo>
                  <a:lnTo>
                    <a:pt x="1513306" y="190627"/>
                  </a:lnTo>
                  <a:lnTo>
                    <a:pt x="1504416" y="190627"/>
                  </a:lnTo>
                  <a:lnTo>
                    <a:pt x="1504416" y="192989"/>
                  </a:lnTo>
                  <a:lnTo>
                    <a:pt x="1505356" y="192989"/>
                  </a:lnTo>
                  <a:lnTo>
                    <a:pt x="1506753" y="193751"/>
                  </a:lnTo>
                  <a:lnTo>
                    <a:pt x="1506753" y="195313"/>
                  </a:lnTo>
                  <a:lnTo>
                    <a:pt x="1513306" y="245313"/>
                  </a:lnTo>
                  <a:lnTo>
                    <a:pt x="1514233" y="245313"/>
                  </a:lnTo>
                  <a:lnTo>
                    <a:pt x="1520317" y="211734"/>
                  </a:lnTo>
                  <a:lnTo>
                    <a:pt x="1521256" y="211734"/>
                  </a:lnTo>
                  <a:lnTo>
                    <a:pt x="1525003" y="245313"/>
                  </a:lnTo>
                  <a:lnTo>
                    <a:pt x="1526870" y="245313"/>
                  </a:lnTo>
                  <a:lnTo>
                    <a:pt x="1533423" y="195313"/>
                  </a:lnTo>
                  <a:lnTo>
                    <a:pt x="1536230" y="192989"/>
                  </a:lnTo>
                  <a:lnTo>
                    <a:pt x="1536687" y="192989"/>
                  </a:lnTo>
                  <a:lnTo>
                    <a:pt x="1536687" y="190627"/>
                  </a:lnTo>
                  <a:close/>
                </a:path>
                <a:path w="1906904" h="2578735">
                  <a:moveTo>
                    <a:pt x="1548384" y="53136"/>
                  </a:moveTo>
                  <a:lnTo>
                    <a:pt x="1546047" y="53136"/>
                  </a:lnTo>
                  <a:lnTo>
                    <a:pt x="1542770" y="51574"/>
                  </a:lnTo>
                  <a:lnTo>
                    <a:pt x="1540903" y="47675"/>
                  </a:lnTo>
                  <a:lnTo>
                    <a:pt x="1540903" y="0"/>
                  </a:lnTo>
                  <a:lnTo>
                    <a:pt x="1540433" y="0"/>
                  </a:lnTo>
                  <a:lnTo>
                    <a:pt x="1537627" y="3898"/>
                  </a:lnTo>
                  <a:lnTo>
                    <a:pt x="1532013" y="4699"/>
                  </a:lnTo>
                  <a:lnTo>
                    <a:pt x="1529207" y="4699"/>
                  </a:lnTo>
                  <a:lnTo>
                    <a:pt x="1529207" y="7023"/>
                  </a:lnTo>
                  <a:lnTo>
                    <a:pt x="1536687" y="7023"/>
                  </a:lnTo>
                  <a:lnTo>
                    <a:pt x="1536687" y="47675"/>
                  </a:lnTo>
                  <a:lnTo>
                    <a:pt x="1536230" y="51574"/>
                  </a:lnTo>
                  <a:lnTo>
                    <a:pt x="1532013" y="53136"/>
                  </a:lnTo>
                  <a:lnTo>
                    <a:pt x="1529207" y="53136"/>
                  </a:lnTo>
                  <a:lnTo>
                    <a:pt x="1529207" y="54698"/>
                  </a:lnTo>
                  <a:lnTo>
                    <a:pt x="1548384" y="54698"/>
                  </a:lnTo>
                  <a:lnTo>
                    <a:pt x="1548384" y="53136"/>
                  </a:lnTo>
                  <a:close/>
                </a:path>
                <a:path w="1906904" h="2578735">
                  <a:moveTo>
                    <a:pt x="1568500" y="132029"/>
                  </a:moveTo>
                  <a:lnTo>
                    <a:pt x="1567561" y="125006"/>
                  </a:lnTo>
                  <a:lnTo>
                    <a:pt x="1565224" y="119545"/>
                  </a:lnTo>
                  <a:lnTo>
                    <a:pt x="1561947" y="116420"/>
                  </a:lnTo>
                  <a:lnTo>
                    <a:pt x="1556804" y="114858"/>
                  </a:lnTo>
                  <a:lnTo>
                    <a:pt x="1552130" y="115658"/>
                  </a:lnTo>
                  <a:lnTo>
                    <a:pt x="1551190" y="116420"/>
                  </a:lnTo>
                  <a:lnTo>
                    <a:pt x="1546987" y="121107"/>
                  </a:lnTo>
                  <a:lnTo>
                    <a:pt x="1547914" y="100012"/>
                  </a:lnTo>
                  <a:lnTo>
                    <a:pt x="1567103" y="100012"/>
                  </a:lnTo>
                  <a:lnTo>
                    <a:pt x="1567561" y="95313"/>
                  </a:lnTo>
                  <a:lnTo>
                    <a:pt x="1546047" y="95313"/>
                  </a:lnTo>
                  <a:lnTo>
                    <a:pt x="1544180" y="124244"/>
                  </a:lnTo>
                  <a:lnTo>
                    <a:pt x="1546987" y="125006"/>
                  </a:lnTo>
                  <a:lnTo>
                    <a:pt x="1551190" y="119545"/>
                  </a:lnTo>
                  <a:lnTo>
                    <a:pt x="1555877" y="117983"/>
                  </a:lnTo>
                  <a:lnTo>
                    <a:pt x="1557743" y="118745"/>
                  </a:lnTo>
                  <a:lnTo>
                    <a:pt x="1561947" y="122682"/>
                  </a:lnTo>
                  <a:lnTo>
                    <a:pt x="1562887" y="125806"/>
                  </a:lnTo>
                  <a:lnTo>
                    <a:pt x="1563827" y="132829"/>
                  </a:lnTo>
                  <a:lnTo>
                    <a:pt x="1562887" y="139090"/>
                  </a:lnTo>
                  <a:lnTo>
                    <a:pt x="1561020" y="144551"/>
                  </a:lnTo>
                  <a:lnTo>
                    <a:pt x="1560080" y="146875"/>
                  </a:lnTo>
                  <a:lnTo>
                    <a:pt x="1555407" y="148450"/>
                  </a:lnTo>
                  <a:lnTo>
                    <a:pt x="1549323" y="147675"/>
                  </a:lnTo>
                  <a:lnTo>
                    <a:pt x="1546987" y="143751"/>
                  </a:lnTo>
                  <a:lnTo>
                    <a:pt x="1547914" y="140652"/>
                  </a:lnTo>
                  <a:lnTo>
                    <a:pt x="1548384" y="137528"/>
                  </a:lnTo>
                  <a:lnTo>
                    <a:pt x="1547914" y="135966"/>
                  </a:lnTo>
                  <a:lnTo>
                    <a:pt x="1546047" y="134391"/>
                  </a:lnTo>
                  <a:lnTo>
                    <a:pt x="1543710" y="135966"/>
                  </a:lnTo>
                  <a:lnTo>
                    <a:pt x="1542770" y="139090"/>
                  </a:lnTo>
                  <a:lnTo>
                    <a:pt x="1542770" y="142189"/>
                  </a:lnTo>
                  <a:lnTo>
                    <a:pt x="1546047" y="146875"/>
                  </a:lnTo>
                  <a:lnTo>
                    <a:pt x="1549323" y="149237"/>
                  </a:lnTo>
                  <a:lnTo>
                    <a:pt x="1555407" y="150812"/>
                  </a:lnTo>
                  <a:lnTo>
                    <a:pt x="1555877" y="150812"/>
                  </a:lnTo>
                  <a:lnTo>
                    <a:pt x="1561020" y="149237"/>
                  </a:lnTo>
                  <a:lnTo>
                    <a:pt x="1565224" y="145313"/>
                  </a:lnTo>
                  <a:lnTo>
                    <a:pt x="1566164" y="144551"/>
                  </a:lnTo>
                  <a:lnTo>
                    <a:pt x="1567561" y="139090"/>
                  </a:lnTo>
                  <a:lnTo>
                    <a:pt x="1568500" y="132029"/>
                  </a:lnTo>
                  <a:close/>
                </a:path>
                <a:path w="1906904" h="2578735">
                  <a:moveTo>
                    <a:pt x="1586280" y="25806"/>
                  </a:moveTo>
                  <a:lnTo>
                    <a:pt x="1585341" y="17983"/>
                  </a:lnTo>
                  <a:lnTo>
                    <a:pt x="1584401" y="11722"/>
                  </a:lnTo>
                  <a:lnTo>
                    <a:pt x="1583004" y="7023"/>
                  </a:lnTo>
                  <a:lnTo>
                    <a:pt x="1581137" y="5461"/>
                  </a:lnTo>
                  <a:lnTo>
                    <a:pt x="1581137" y="20307"/>
                  </a:lnTo>
                  <a:lnTo>
                    <a:pt x="1581137" y="34391"/>
                  </a:lnTo>
                  <a:lnTo>
                    <a:pt x="1579257" y="46113"/>
                  </a:lnTo>
                  <a:lnTo>
                    <a:pt x="1576920" y="50800"/>
                  </a:lnTo>
                  <a:lnTo>
                    <a:pt x="1572717" y="53136"/>
                  </a:lnTo>
                  <a:lnTo>
                    <a:pt x="1569440" y="51574"/>
                  </a:lnTo>
                  <a:lnTo>
                    <a:pt x="1566164" y="46113"/>
                  </a:lnTo>
                  <a:lnTo>
                    <a:pt x="1565224" y="41414"/>
                  </a:lnTo>
                  <a:lnTo>
                    <a:pt x="1564297" y="35153"/>
                  </a:lnTo>
                  <a:lnTo>
                    <a:pt x="1563827" y="27368"/>
                  </a:lnTo>
                  <a:lnTo>
                    <a:pt x="1563827" y="21107"/>
                  </a:lnTo>
                  <a:lnTo>
                    <a:pt x="1565224" y="14084"/>
                  </a:lnTo>
                  <a:lnTo>
                    <a:pt x="1566164" y="8597"/>
                  </a:lnTo>
                  <a:lnTo>
                    <a:pt x="1568500" y="4699"/>
                  </a:lnTo>
                  <a:lnTo>
                    <a:pt x="1572717" y="2362"/>
                  </a:lnTo>
                  <a:lnTo>
                    <a:pt x="1575981" y="3898"/>
                  </a:lnTo>
                  <a:lnTo>
                    <a:pt x="1579257" y="8597"/>
                  </a:lnTo>
                  <a:lnTo>
                    <a:pt x="1580197" y="13284"/>
                  </a:lnTo>
                  <a:lnTo>
                    <a:pt x="1581137" y="20307"/>
                  </a:lnTo>
                  <a:lnTo>
                    <a:pt x="1581137" y="5461"/>
                  </a:lnTo>
                  <a:lnTo>
                    <a:pt x="1577860" y="800"/>
                  </a:lnTo>
                  <a:lnTo>
                    <a:pt x="1572717" y="0"/>
                  </a:lnTo>
                  <a:lnTo>
                    <a:pt x="1571307" y="0"/>
                  </a:lnTo>
                  <a:lnTo>
                    <a:pt x="1567103" y="2362"/>
                  </a:lnTo>
                  <a:lnTo>
                    <a:pt x="1562887" y="7023"/>
                  </a:lnTo>
                  <a:lnTo>
                    <a:pt x="1562887" y="8597"/>
                  </a:lnTo>
                  <a:lnTo>
                    <a:pt x="1560080" y="14084"/>
                  </a:lnTo>
                  <a:lnTo>
                    <a:pt x="1559610" y="20307"/>
                  </a:lnTo>
                  <a:lnTo>
                    <a:pt x="1558683" y="27368"/>
                  </a:lnTo>
                  <a:lnTo>
                    <a:pt x="1559610" y="29705"/>
                  </a:lnTo>
                  <a:lnTo>
                    <a:pt x="1559610" y="36728"/>
                  </a:lnTo>
                  <a:lnTo>
                    <a:pt x="1561020" y="42976"/>
                  </a:lnTo>
                  <a:lnTo>
                    <a:pt x="1562887" y="47675"/>
                  </a:lnTo>
                  <a:lnTo>
                    <a:pt x="1564297" y="49999"/>
                  </a:lnTo>
                  <a:lnTo>
                    <a:pt x="1567561" y="53898"/>
                  </a:lnTo>
                  <a:lnTo>
                    <a:pt x="1572717" y="55460"/>
                  </a:lnTo>
                  <a:lnTo>
                    <a:pt x="1574584" y="55460"/>
                  </a:lnTo>
                  <a:lnTo>
                    <a:pt x="1578787" y="53136"/>
                  </a:lnTo>
                  <a:lnTo>
                    <a:pt x="1583004" y="47675"/>
                  </a:lnTo>
                  <a:lnTo>
                    <a:pt x="1583004" y="46875"/>
                  </a:lnTo>
                  <a:lnTo>
                    <a:pt x="1584401" y="41414"/>
                  </a:lnTo>
                  <a:lnTo>
                    <a:pt x="1586280" y="35153"/>
                  </a:lnTo>
                  <a:lnTo>
                    <a:pt x="1586280" y="25806"/>
                  </a:lnTo>
                  <a:close/>
                </a:path>
                <a:path w="1906904" h="2578735">
                  <a:moveTo>
                    <a:pt x="1822983" y="217182"/>
                  </a:moveTo>
                  <a:lnTo>
                    <a:pt x="1821573" y="210959"/>
                  </a:lnTo>
                  <a:lnTo>
                    <a:pt x="1818767" y="207835"/>
                  </a:lnTo>
                  <a:lnTo>
                    <a:pt x="1818767" y="219557"/>
                  </a:lnTo>
                  <a:lnTo>
                    <a:pt x="1818297" y="222681"/>
                  </a:lnTo>
                  <a:lnTo>
                    <a:pt x="1815490" y="228904"/>
                  </a:lnTo>
                  <a:lnTo>
                    <a:pt x="1814093" y="230466"/>
                  </a:lnTo>
                  <a:lnTo>
                    <a:pt x="1808949" y="232041"/>
                  </a:lnTo>
                  <a:lnTo>
                    <a:pt x="1803793" y="232041"/>
                  </a:lnTo>
                  <a:lnTo>
                    <a:pt x="1802396" y="231267"/>
                  </a:lnTo>
                  <a:lnTo>
                    <a:pt x="1801456" y="229704"/>
                  </a:lnTo>
                  <a:lnTo>
                    <a:pt x="1801456" y="205473"/>
                  </a:lnTo>
                  <a:lnTo>
                    <a:pt x="1808010" y="205473"/>
                  </a:lnTo>
                  <a:lnTo>
                    <a:pt x="1811286" y="206273"/>
                  </a:lnTo>
                  <a:lnTo>
                    <a:pt x="1815490" y="208597"/>
                  </a:lnTo>
                  <a:lnTo>
                    <a:pt x="1818297" y="212521"/>
                  </a:lnTo>
                  <a:lnTo>
                    <a:pt x="1818767" y="219557"/>
                  </a:lnTo>
                  <a:lnTo>
                    <a:pt x="1818767" y="207835"/>
                  </a:lnTo>
                  <a:lnTo>
                    <a:pt x="1813153" y="204698"/>
                  </a:lnTo>
                  <a:lnTo>
                    <a:pt x="1815490" y="203136"/>
                  </a:lnTo>
                  <a:lnTo>
                    <a:pt x="1819706" y="199250"/>
                  </a:lnTo>
                  <a:lnTo>
                    <a:pt x="1821573" y="192189"/>
                  </a:lnTo>
                  <a:lnTo>
                    <a:pt x="1820646" y="187528"/>
                  </a:lnTo>
                  <a:lnTo>
                    <a:pt x="1818297" y="182829"/>
                  </a:lnTo>
                  <a:lnTo>
                    <a:pt x="1816430" y="181648"/>
                  </a:lnTo>
                  <a:lnTo>
                    <a:pt x="1816430" y="192189"/>
                  </a:lnTo>
                  <a:lnTo>
                    <a:pt x="1816430" y="195313"/>
                  </a:lnTo>
                  <a:lnTo>
                    <a:pt x="1814093" y="200812"/>
                  </a:lnTo>
                  <a:lnTo>
                    <a:pt x="1808949" y="203911"/>
                  </a:lnTo>
                  <a:lnTo>
                    <a:pt x="1801456" y="203911"/>
                  </a:lnTo>
                  <a:lnTo>
                    <a:pt x="1801456" y="184404"/>
                  </a:lnTo>
                  <a:lnTo>
                    <a:pt x="1802396" y="182029"/>
                  </a:lnTo>
                  <a:lnTo>
                    <a:pt x="1803793" y="181267"/>
                  </a:lnTo>
                  <a:lnTo>
                    <a:pt x="1807070" y="181267"/>
                  </a:lnTo>
                  <a:lnTo>
                    <a:pt x="1808949" y="182029"/>
                  </a:lnTo>
                  <a:lnTo>
                    <a:pt x="1814093" y="183603"/>
                  </a:lnTo>
                  <a:lnTo>
                    <a:pt x="1814563" y="185166"/>
                  </a:lnTo>
                  <a:lnTo>
                    <a:pt x="1816430" y="192189"/>
                  </a:lnTo>
                  <a:lnTo>
                    <a:pt x="1816430" y="181648"/>
                  </a:lnTo>
                  <a:lnTo>
                    <a:pt x="1814563" y="180467"/>
                  </a:lnTo>
                  <a:lnTo>
                    <a:pt x="1808949" y="179705"/>
                  </a:lnTo>
                  <a:lnTo>
                    <a:pt x="1793036" y="179705"/>
                  </a:lnTo>
                  <a:lnTo>
                    <a:pt x="1793036" y="181267"/>
                  </a:lnTo>
                  <a:lnTo>
                    <a:pt x="1794916" y="181267"/>
                  </a:lnTo>
                  <a:lnTo>
                    <a:pt x="1797253" y="182029"/>
                  </a:lnTo>
                  <a:lnTo>
                    <a:pt x="1797253" y="231267"/>
                  </a:lnTo>
                  <a:lnTo>
                    <a:pt x="1794916" y="232041"/>
                  </a:lnTo>
                  <a:lnTo>
                    <a:pt x="1793036" y="232041"/>
                  </a:lnTo>
                  <a:lnTo>
                    <a:pt x="1793036" y="233603"/>
                  </a:lnTo>
                  <a:lnTo>
                    <a:pt x="1809877" y="233603"/>
                  </a:lnTo>
                  <a:lnTo>
                    <a:pt x="1814563" y="232829"/>
                  </a:lnTo>
                  <a:lnTo>
                    <a:pt x="1819706" y="230466"/>
                  </a:lnTo>
                  <a:lnTo>
                    <a:pt x="1822043" y="226580"/>
                  </a:lnTo>
                  <a:lnTo>
                    <a:pt x="1822983" y="220319"/>
                  </a:lnTo>
                  <a:lnTo>
                    <a:pt x="1822983" y="217182"/>
                  </a:lnTo>
                  <a:close/>
                </a:path>
                <a:path w="1906904" h="2578735">
                  <a:moveTo>
                    <a:pt x="1856663" y="202374"/>
                  </a:moveTo>
                  <a:lnTo>
                    <a:pt x="1855724" y="199250"/>
                  </a:lnTo>
                  <a:lnTo>
                    <a:pt x="1851520" y="197675"/>
                  </a:lnTo>
                  <a:lnTo>
                    <a:pt x="1850580" y="197675"/>
                  </a:lnTo>
                  <a:lnTo>
                    <a:pt x="1844967" y="200012"/>
                  </a:lnTo>
                  <a:lnTo>
                    <a:pt x="1843100" y="202374"/>
                  </a:lnTo>
                  <a:lnTo>
                    <a:pt x="1838883" y="208597"/>
                  </a:lnTo>
                  <a:lnTo>
                    <a:pt x="1838883" y="196875"/>
                  </a:lnTo>
                  <a:lnTo>
                    <a:pt x="1837944" y="196875"/>
                  </a:lnTo>
                  <a:lnTo>
                    <a:pt x="1834680" y="197675"/>
                  </a:lnTo>
                  <a:lnTo>
                    <a:pt x="1829523" y="198450"/>
                  </a:lnTo>
                  <a:lnTo>
                    <a:pt x="1828126" y="198450"/>
                  </a:lnTo>
                  <a:lnTo>
                    <a:pt x="1828126" y="200012"/>
                  </a:lnTo>
                  <a:lnTo>
                    <a:pt x="1833270" y="200012"/>
                  </a:lnTo>
                  <a:lnTo>
                    <a:pt x="1834680" y="200812"/>
                  </a:lnTo>
                  <a:lnTo>
                    <a:pt x="1835607" y="203136"/>
                  </a:lnTo>
                  <a:lnTo>
                    <a:pt x="1835607" y="229704"/>
                  </a:lnTo>
                  <a:lnTo>
                    <a:pt x="1834680" y="231267"/>
                  </a:lnTo>
                  <a:lnTo>
                    <a:pt x="1833270" y="232041"/>
                  </a:lnTo>
                  <a:lnTo>
                    <a:pt x="1828126" y="232041"/>
                  </a:lnTo>
                  <a:lnTo>
                    <a:pt x="1828126" y="233603"/>
                  </a:lnTo>
                  <a:lnTo>
                    <a:pt x="1847303" y="233603"/>
                  </a:lnTo>
                  <a:lnTo>
                    <a:pt x="1847303" y="232041"/>
                  </a:lnTo>
                  <a:lnTo>
                    <a:pt x="1841220" y="232041"/>
                  </a:lnTo>
                  <a:lnTo>
                    <a:pt x="1839823" y="231267"/>
                  </a:lnTo>
                  <a:lnTo>
                    <a:pt x="1838883" y="229704"/>
                  </a:lnTo>
                  <a:lnTo>
                    <a:pt x="1838883" y="212521"/>
                  </a:lnTo>
                  <a:lnTo>
                    <a:pt x="1841220" y="208597"/>
                  </a:lnTo>
                  <a:lnTo>
                    <a:pt x="1844967" y="203136"/>
                  </a:lnTo>
                  <a:lnTo>
                    <a:pt x="1849640" y="200012"/>
                  </a:lnTo>
                  <a:lnTo>
                    <a:pt x="1851520" y="200812"/>
                  </a:lnTo>
                  <a:lnTo>
                    <a:pt x="1851520" y="202374"/>
                  </a:lnTo>
                  <a:lnTo>
                    <a:pt x="1852447" y="204698"/>
                  </a:lnTo>
                  <a:lnTo>
                    <a:pt x="1853857" y="206273"/>
                  </a:lnTo>
                  <a:lnTo>
                    <a:pt x="1856663" y="204698"/>
                  </a:lnTo>
                  <a:lnTo>
                    <a:pt x="1856663" y="202374"/>
                  </a:lnTo>
                  <a:close/>
                </a:path>
                <a:path w="1906904" h="2578735">
                  <a:moveTo>
                    <a:pt x="1864614" y="85166"/>
                  </a:moveTo>
                  <a:lnTo>
                    <a:pt x="1859940" y="83591"/>
                  </a:lnTo>
                  <a:lnTo>
                    <a:pt x="1856663" y="84391"/>
                  </a:lnTo>
                  <a:lnTo>
                    <a:pt x="1851520" y="86728"/>
                  </a:lnTo>
                  <a:lnTo>
                    <a:pt x="1849640" y="89090"/>
                  </a:lnTo>
                  <a:lnTo>
                    <a:pt x="1848243" y="94551"/>
                  </a:lnTo>
                  <a:lnTo>
                    <a:pt x="1849170" y="98437"/>
                  </a:lnTo>
                  <a:lnTo>
                    <a:pt x="1851520" y="99237"/>
                  </a:lnTo>
                  <a:lnTo>
                    <a:pt x="1852917" y="98437"/>
                  </a:lnTo>
                  <a:lnTo>
                    <a:pt x="1852917" y="93751"/>
                  </a:lnTo>
                  <a:lnTo>
                    <a:pt x="1852447" y="90652"/>
                  </a:lnTo>
                  <a:lnTo>
                    <a:pt x="1854784" y="86728"/>
                  </a:lnTo>
                  <a:lnTo>
                    <a:pt x="1858060" y="85953"/>
                  </a:lnTo>
                  <a:lnTo>
                    <a:pt x="1864614" y="85166"/>
                  </a:lnTo>
                  <a:close/>
                </a:path>
                <a:path w="1906904" h="2578735">
                  <a:moveTo>
                    <a:pt x="1893150" y="179705"/>
                  </a:moveTo>
                  <a:lnTo>
                    <a:pt x="1884730" y="179705"/>
                  </a:lnTo>
                  <a:lnTo>
                    <a:pt x="1884730" y="181267"/>
                  </a:lnTo>
                  <a:lnTo>
                    <a:pt x="1885657" y="181267"/>
                  </a:lnTo>
                  <a:lnTo>
                    <a:pt x="1887537" y="182029"/>
                  </a:lnTo>
                  <a:lnTo>
                    <a:pt x="1888007" y="184404"/>
                  </a:lnTo>
                  <a:lnTo>
                    <a:pt x="1883321" y="216420"/>
                  </a:lnTo>
                  <a:lnTo>
                    <a:pt x="1882394" y="216420"/>
                  </a:lnTo>
                  <a:lnTo>
                    <a:pt x="1879117" y="184404"/>
                  </a:lnTo>
                  <a:lnTo>
                    <a:pt x="1879117" y="182029"/>
                  </a:lnTo>
                  <a:lnTo>
                    <a:pt x="1880514" y="181267"/>
                  </a:lnTo>
                  <a:lnTo>
                    <a:pt x="1881454" y="181267"/>
                  </a:lnTo>
                  <a:lnTo>
                    <a:pt x="1881454" y="179705"/>
                  </a:lnTo>
                  <a:lnTo>
                    <a:pt x="1872094" y="179705"/>
                  </a:lnTo>
                  <a:lnTo>
                    <a:pt x="1872094" y="181267"/>
                  </a:lnTo>
                  <a:lnTo>
                    <a:pt x="1873034" y="181267"/>
                  </a:lnTo>
                  <a:lnTo>
                    <a:pt x="1873973" y="182029"/>
                  </a:lnTo>
                  <a:lnTo>
                    <a:pt x="1874901" y="184404"/>
                  </a:lnTo>
                  <a:lnTo>
                    <a:pt x="1875840" y="191427"/>
                  </a:lnTo>
                  <a:lnTo>
                    <a:pt x="1871624" y="218757"/>
                  </a:lnTo>
                  <a:lnTo>
                    <a:pt x="1870697" y="218757"/>
                  </a:lnTo>
                  <a:lnTo>
                    <a:pt x="1866480" y="184404"/>
                  </a:lnTo>
                  <a:lnTo>
                    <a:pt x="1867420" y="182029"/>
                  </a:lnTo>
                  <a:lnTo>
                    <a:pt x="1868360" y="181267"/>
                  </a:lnTo>
                  <a:lnTo>
                    <a:pt x="1868817" y="181267"/>
                  </a:lnTo>
                  <a:lnTo>
                    <a:pt x="1868817" y="179705"/>
                  </a:lnTo>
                  <a:lnTo>
                    <a:pt x="1859940" y="179705"/>
                  </a:lnTo>
                  <a:lnTo>
                    <a:pt x="1859940" y="181267"/>
                  </a:lnTo>
                  <a:lnTo>
                    <a:pt x="1861337" y="181267"/>
                  </a:lnTo>
                  <a:lnTo>
                    <a:pt x="1862277" y="182029"/>
                  </a:lnTo>
                  <a:lnTo>
                    <a:pt x="1863204" y="184404"/>
                  </a:lnTo>
                  <a:lnTo>
                    <a:pt x="1868817" y="233603"/>
                  </a:lnTo>
                  <a:lnTo>
                    <a:pt x="1870697" y="233603"/>
                  </a:lnTo>
                  <a:lnTo>
                    <a:pt x="1876310" y="200012"/>
                  </a:lnTo>
                  <a:lnTo>
                    <a:pt x="1880514" y="233603"/>
                  </a:lnTo>
                  <a:lnTo>
                    <a:pt x="1882394" y="233603"/>
                  </a:lnTo>
                  <a:lnTo>
                    <a:pt x="1889874" y="184404"/>
                  </a:lnTo>
                  <a:lnTo>
                    <a:pt x="1890814" y="182029"/>
                  </a:lnTo>
                  <a:lnTo>
                    <a:pt x="1891271" y="181267"/>
                  </a:lnTo>
                  <a:lnTo>
                    <a:pt x="1893150" y="181267"/>
                  </a:lnTo>
                  <a:lnTo>
                    <a:pt x="1893150" y="179705"/>
                  </a:lnTo>
                  <a:close/>
                </a:path>
                <a:path w="1906904" h="2578735">
                  <a:moveTo>
                    <a:pt x="1906714" y="120319"/>
                  </a:moveTo>
                  <a:lnTo>
                    <a:pt x="1905774" y="114084"/>
                  </a:lnTo>
                  <a:lnTo>
                    <a:pt x="1903907" y="108597"/>
                  </a:lnTo>
                  <a:lnTo>
                    <a:pt x="1900631" y="105460"/>
                  </a:lnTo>
                  <a:lnTo>
                    <a:pt x="1895487" y="103898"/>
                  </a:lnTo>
                  <a:lnTo>
                    <a:pt x="1889874" y="104698"/>
                  </a:lnTo>
                  <a:lnTo>
                    <a:pt x="1888934" y="105460"/>
                  </a:lnTo>
                  <a:lnTo>
                    <a:pt x="1884730" y="110159"/>
                  </a:lnTo>
                  <a:lnTo>
                    <a:pt x="1885657" y="89090"/>
                  </a:lnTo>
                  <a:lnTo>
                    <a:pt x="1904847" y="89090"/>
                  </a:lnTo>
                  <a:lnTo>
                    <a:pt x="1905774" y="84391"/>
                  </a:lnTo>
                  <a:lnTo>
                    <a:pt x="1883791" y="84391"/>
                  </a:lnTo>
                  <a:lnTo>
                    <a:pt x="1883321" y="113284"/>
                  </a:lnTo>
                  <a:lnTo>
                    <a:pt x="1885657" y="113284"/>
                  </a:lnTo>
                  <a:lnTo>
                    <a:pt x="1888934" y="108597"/>
                  </a:lnTo>
                  <a:lnTo>
                    <a:pt x="1894078" y="107035"/>
                  </a:lnTo>
                  <a:lnTo>
                    <a:pt x="1896427" y="107035"/>
                  </a:lnTo>
                  <a:lnTo>
                    <a:pt x="1899691" y="110959"/>
                  </a:lnTo>
                  <a:lnTo>
                    <a:pt x="1901571" y="114084"/>
                  </a:lnTo>
                  <a:lnTo>
                    <a:pt x="1902498" y="121107"/>
                  </a:lnTo>
                  <a:lnTo>
                    <a:pt x="1901571" y="128143"/>
                  </a:lnTo>
                  <a:lnTo>
                    <a:pt x="1899691" y="133591"/>
                  </a:lnTo>
                  <a:lnTo>
                    <a:pt x="1898294" y="135166"/>
                  </a:lnTo>
                  <a:lnTo>
                    <a:pt x="1893150" y="137528"/>
                  </a:lnTo>
                  <a:lnTo>
                    <a:pt x="1888007" y="135966"/>
                  </a:lnTo>
                  <a:lnTo>
                    <a:pt x="1885657" y="132029"/>
                  </a:lnTo>
                  <a:lnTo>
                    <a:pt x="1886597" y="129705"/>
                  </a:lnTo>
                  <a:lnTo>
                    <a:pt x="1887537" y="126568"/>
                  </a:lnTo>
                  <a:lnTo>
                    <a:pt x="1886597" y="124244"/>
                  </a:lnTo>
                  <a:lnTo>
                    <a:pt x="1883791" y="123444"/>
                  </a:lnTo>
                  <a:lnTo>
                    <a:pt x="1882394" y="124244"/>
                  </a:lnTo>
                  <a:lnTo>
                    <a:pt x="1881454" y="128143"/>
                  </a:lnTo>
                  <a:lnTo>
                    <a:pt x="1881454" y="130467"/>
                  </a:lnTo>
                  <a:lnTo>
                    <a:pt x="1884730" y="135966"/>
                  </a:lnTo>
                  <a:lnTo>
                    <a:pt x="1888007" y="138290"/>
                  </a:lnTo>
                  <a:lnTo>
                    <a:pt x="1893150" y="139090"/>
                  </a:lnTo>
                  <a:lnTo>
                    <a:pt x="1894078" y="139090"/>
                  </a:lnTo>
                  <a:lnTo>
                    <a:pt x="1899691" y="138290"/>
                  </a:lnTo>
                  <a:lnTo>
                    <a:pt x="1903907" y="134391"/>
                  </a:lnTo>
                  <a:lnTo>
                    <a:pt x="1903907" y="133591"/>
                  </a:lnTo>
                  <a:lnTo>
                    <a:pt x="1906714" y="127368"/>
                  </a:lnTo>
                  <a:lnTo>
                    <a:pt x="1906714" y="12031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9" name="object 209"/>
            <p:cNvSpPr/>
            <p:nvPr/>
          </p:nvSpPr>
          <p:spPr>
            <a:xfrm>
              <a:off x="4999622" y="5397550"/>
              <a:ext cx="2059305" cy="257175"/>
            </a:xfrm>
            <a:custGeom>
              <a:avLst/>
              <a:gdLst/>
              <a:ahLst/>
              <a:cxnLst/>
              <a:rect l="l" t="t" r="r" b="b"/>
              <a:pathLst>
                <a:path w="2059304" h="257175">
                  <a:moveTo>
                    <a:pt x="27508" y="132829"/>
                  </a:moveTo>
                  <a:lnTo>
                    <a:pt x="26670" y="125006"/>
                  </a:lnTo>
                  <a:lnTo>
                    <a:pt x="23342" y="114046"/>
                  </a:lnTo>
                  <a:lnTo>
                    <a:pt x="22504" y="112522"/>
                  </a:lnTo>
                  <a:lnTo>
                    <a:pt x="22504" y="127330"/>
                  </a:lnTo>
                  <a:lnTo>
                    <a:pt x="22504" y="141414"/>
                  </a:lnTo>
                  <a:lnTo>
                    <a:pt x="21666" y="147675"/>
                  </a:lnTo>
                  <a:lnTo>
                    <a:pt x="20027" y="153136"/>
                  </a:lnTo>
                  <a:lnTo>
                    <a:pt x="17500" y="157822"/>
                  </a:lnTo>
                  <a:lnTo>
                    <a:pt x="13335" y="160159"/>
                  </a:lnTo>
                  <a:lnTo>
                    <a:pt x="10807" y="158597"/>
                  </a:lnTo>
                  <a:lnTo>
                    <a:pt x="7493" y="153136"/>
                  </a:lnTo>
                  <a:lnTo>
                    <a:pt x="5803" y="148437"/>
                  </a:lnTo>
                  <a:lnTo>
                    <a:pt x="5016" y="142176"/>
                  </a:lnTo>
                  <a:lnTo>
                    <a:pt x="5016" y="128130"/>
                  </a:lnTo>
                  <a:lnTo>
                    <a:pt x="5803" y="121107"/>
                  </a:lnTo>
                  <a:lnTo>
                    <a:pt x="7493" y="116408"/>
                  </a:lnTo>
                  <a:lnTo>
                    <a:pt x="10020" y="111721"/>
                  </a:lnTo>
                  <a:lnTo>
                    <a:pt x="13335" y="109385"/>
                  </a:lnTo>
                  <a:lnTo>
                    <a:pt x="17500" y="110959"/>
                  </a:lnTo>
                  <a:lnTo>
                    <a:pt x="20027" y="116408"/>
                  </a:lnTo>
                  <a:lnTo>
                    <a:pt x="21666" y="120307"/>
                  </a:lnTo>
                  <a:lnTo>
                    <a:pt x="22504" y="127330"/>
                  </a:lnTo>
                  <a:lnTo>
                    <a:pt x="22504" y="112522"/>
                  </a:lnTo>
                  <a:lnTo>
                    <a:pt x="18338" y="107823"/>
                  </a:lnTo>
                  <a:lnTo>
                    <a:pt x="13335" y="107022"/>
                  </a:lnTo>
                  <a:lnTo>
                    <a:pt x="11658" y="107022"/>
                  </a:lnTo>
                  <a:lnTo>
                    <a:pt x="0" y="127330"/>
                  </a:lnTo>
                  <a:lnTo>
                    <a:pt x="0" y="136715"/>
                  </a:lnTo>
                  <a:lnTo>
                    <a:pt x="1638" y="149999"/>
                  </a:lnTo>
                  <a:lnTo>
                    <a:pt x="4165" y="154698"/>
                  </a:lnTo>
                  <a:lnTo>
                    <a:pt x="5016" y="157022"/>
                  </a:lnTo>
                  <a:lnTo>
                    <a:pt x="9169" y="160959"/>
                  </a:lnTo>
                  <a:lnTo>
                    <a:pt x="13335" y="162521"/>
                  </a:lnTo>
                  <a:lnTo>
                    <a:pt x="15024" y="162521"/>
                  </a:lnTo>
                  <a:lnTo>
                    <a:pt x="20027" y="160159"/>
                  </a:lnTo>
                  <a:lnTo>
                    <a:pt x="23342" y="154698"/>
                  </a:lnTo>
                  <a:lnTo>
                    <a:pt x="24193" y="153898"/>
                  </a:lnTo>
                  <a:lnTo>
                    <a:pt x="25831" y="148437"/>
                  </a:lnTo>
                  <a:lnTo>
                    <a:pt x="26670" y="142176"/>
                  </a:lnTo>
                  <a:lnTo>
                    <a:pt x="27508" y="134391"/>
                  </a:lnTo>
                  <a:lnTo>
                    <a:pt x="27508" y="132829"/>
                  </a:lnTo>
                  <a:close/>
                </a:path>
                <a:path w="2059304" h="257175">
                  <a:moveTo>
                    <a:pt x="43370" y="157822"/>
                  </a:moveTo>
                  <a:lnTo>
                    <a:pt x="41681" y="153898"/>
                  </a:lnTo>
                  <a:lnTo>
                    <a:pt x="39204" y="153136"/>
                  </a:lnTo>
                  <a:lnTo>
                    <a:pt x="36677" y="153898"/>
                  </a:lnTo>
                  <a:lnTo>
                    <a:pt x="35039" y="157822"/>
                  </a:lnTo>
                  <a:lnTo>
                    <a:pt x="36677" y="160959"/>
                  </a:lnTo>
                  <a:lnTo>
                    <a:pt x="39204" y="162521"/>
                  </a:lnTo>
                  <a:lnTo>
                    <a:pt x="41681" y="160959"/>
                  </a:lnTo>
                  <a:lnTo>
                    <a:pt x="43370" y="157822"/>
                  </a:lnTo>
                  <a:close/>
                </a:path>
                <a:path w="2059304" h="257175">
                  <a:moveTo>
                    <a:pt x="45059" y="254698"/>
                  </a:moveTo>
                  <a:lnTo>
                    <a:pt x="41681" y="254698"/>
                  </a:lnTo>
                  <a:lnTo>
                    <a:pt x="40843" y="253136"/>
                  </a:lnTo>
                  <a:lnTo>
                    <a:pt x="32512" y="229704"/>
                  </a:lnTo>
                  <a:lnTo>
                    <a:pt x="34201" y="228904"/>
                  </a:lnTo>
                  <a:lnTo>
                    <a:pt x="39204" y="225005"/>
                  </a:lnTo>
                  <a:lnTo>
                    <a:pt x="40843" y="222681"/>
                  </a:lnTo>
                  <a:lnTo>
                    <a:pt x="42532" y="215620"/>
                  </a:lnTo>
                  <a:lnTo>
                    <a:pt x="41681" y="210959"/>
                  </a:lnTo>
                  <a:lnTo>
                    <a:pt x="39204" y="205460"/>
                  </a:lnTo>
                  <a:lnTo>
                    <a:pt x="37528" y="204685"/>
                  </a:lnTo>
                  <a:lnTo>
                    <a:pt x="37528" y="215620"/>
                  </a:lnTo>
                  <a:lnTo>
                    <a:pt x="37528" y="219544"/>
                  </a:lnTo>
                  <a:lnTo>
                    <a:pt x="35039" y="225005"/>
                  </a:lnTo>
                  <a:lnTo>
                    <a:pt x="34201" y="225767"/>
                  </a:lnTo>
                  <a:lnTo>
                    <a:pt x="28359" y="228130"/>
                  </a:lnTo>
                  <a:lnTo>
                    <a:pt x="22504" y="228130"/>
                  </a:lnTo>
                  <a:lnTo>
                    <a:pt x="22504" y="207035"/>
                  </a:lnTo>
                  <a:lnTo>
                    <a:pt x="23342" y="205460"/>
                  </a:lnTo>
                  <a:lnTo>
                    <a:pt x="25031" y="204698"/>
                  </a:lnTo>
                  <a:lnTo>
                    <a:pt x="30035" y="204698"/>
                  </a:lnTo>
                  <a:lnTo>
                    <a:pt x="35039" y="207822"/>
                  </a:lnTo>
                  <a:lnTo>
                    <a:pt x="35839" y="209397"/>
                  </a:lnTo>
                  <a:lnTo>
                    <a:pt x="37528" y="215620"/>
                  </a:lnTo>
                  <a:lnTo>
                    <a:pt x="37528" y="204685"/>
                  </a:lnTo>
                  <a:lnTo>
                    <a:pt x="35839" y="203898"/>
                  </a:lnTo>
                  <a:lnTo>
                    <a:pt x="29197" y="202336"/>
                  </a:lnTo>
                  <a:lnTo>
                    <a:pt x="15024" y="202336"/>
                  </a:lnTo>
                  <a:lnTo>
                    <a:pt x="15024" y="204698"/>
                  </a:lnTo>
                  <a:lnTo>
                    <a:pt x="16662" y="204698"/>
                  </a:lnTo>
                  <a:lnTo>
                    <a:pt x="18338" y="205460"/>
                  </a:lnTo>
                  <a:lnTo>
                    <a:pt x="18338" y="254698"/>
                  </a:lnTo>
                  <a:lnTo>
                    <a:pt x="15024" y="254698"/>
                  </a:lnTo>
                  <a:lnTo>
                    <a:pt x="15024" y="257035"/>
                  </a:lnTo>
                  <a:lnTo>
                    <a:pt x="26670" y="257035"/>
                  </a:lnTo>
                  <a:lnTo>
                    <a:pt x="26670" y="254698"/>
                  </a:lnTo>
                  <a:lnTo>
                    <a:pt x="23342" y="254698"/>
                  </a:lnTo>
                  <a:lnTo>
                    <a:pt x="22504" y="252336"/>
                  </a:lnTo>
                  <a:lnTo>
                    <a:pt x="22504" y="229704"/>
                  </a:lnTo>
                  <a:lnTo>
                    <a:pt x="28359" y="229704"/>
                  </a:lnTo>
                  <a:lnTo>
                    <a:pt x="37528" y="257035"/>
                  </a:lnTo>
                  <a:lnTo>
                    <a:pt x="45059" y="257035"/>
                  </a:lnTo>
                  <a:lnTo>
                    <a:pt x="45059" y="254698"/>
                  </a:lnTo>
                  <a:close/>
                </a:path>
                <a:path w="2059304" h="257175">
                  <a:moveTo>
                    <a:pt x="79248" y="202336"/>
                  </a:moveTo>
                  <a:lnTo>
                    <a:pt x="71716" y="202336"/>
                  </a:lnTo>
                  <a:lnTo>
                    <a:pt x="71716" y="204698"/>
                  </a:lnTo>
                  <a:lnTo>
                    <a:pt x="72555" y="204698"/>
                  </a:lnTo>
                  <a:lnTo>
                    <a:pt x="74244" y="205460"/>
                  </a:lnTo>
                  <a:lnTo>
                    <a:pt x="74244" y="207822"/>
                  </a:lnTo>
                  <a:lnTo>
                    <a:pt x="69240" y="239852"/>
                  </a:lnTo>
                  <a:lnTo>
                    <a:pt x="65074" y="207035"/>
                  </a:lnTo>
                  <a:lnTo>
                    <a:pt x="65913" y="205460"/>
                  </a:lnTo>
                  <a:lnTo>
                    <a:pt x="66713" y="204698"/>
                  </a:lnTo>
                  <a:lnTo>
                    <a:pt x="67551" y="204698"/>
                  </a:lnTo>
                  <a:lnTo>
                    <a:pt x="67551" y="202336"/>
                  </a:lnTo>
                  <a:lnTo>
                    <a:pt x="59232" y="202336"/>
                  </a:lnTo>
                  <a:lnTo>
                    <a:pt x="59232" y="204698"/>
                  </a:lnTo>
                  <a:lnTo>
                    <a:pt x="60071" y="204698"/>
                  </a:lnTo>
                  <a:lnTo>
                    <a:pt x="60909" y="205460"/>
                  </a:lnTo>
                  <a:lnTo>
                    <a:pt x="61709" y="207035"/>
                  </a:lnTo>
                  <a:lnTo>
                    <a:pt x="62547" y="214058"/>
                  </a:lnTo>
                  <a:lnTo>
                    <a:pt x="57543" y="241414"/>
                  </a:lnTo>
                  <a:lnTo>
                    <a:pt x="53378" y="207035"/>
                  </a:lnTo>
                  <a:lnTo>
                    <a:pt x="53378" y="205460"/>
                  </a:lnTo>
                  <a:lnTo>
                    <a:pt x="55067" y="204698"/>
                  </a:lnTo>
                  <a:lnTo>
                    <a:pt x="55905" y="204698"/>
                  </a:lnTo>
                  <a:lnTo>
                    <a:pt x="55905" y="202336"/>
                  </a:lnTo>
                  <a:lnTo>
                    <a:pt x="46685" y="202336"/>
                  </a:lnTo>
                  <a:lnTo>
                    <a:pt x="46685" y="204698"/>
                  </a:lnTo>
                  <a:lnTo>
                    <a:pt x="47536" y="204698"/>
                  </a:lnTo>
                  <a:lnTo>
                    <a:pt x="49212" y="205460"/>
                  </a:lnTo>
                  <a:lnTo>
                    <a:pt x="49212" y="207035"/>
                  </a:lnTo>
                  <a:lnTo>
                    <a:pt x="55905" y="257035"/>
                  </a:lnTo>
                  <a:lnTo>
                    <a:pt x="57543" y="257035"/>
                  </a:lnTo>
                  <a:lnTo>
                    <a:pt x="62547" y="223443"/>
                  </a:lnTo>
                  <a:lnTo>
                    <a:pt x="63385" y="223443"/>
                  </a:lnTo>
                  <a:lnTo>
                    <a:pt x="67551" y="257035"/>
                  </a:lnTo>
                  <a:lnTo>
                    <a:pt x="69240" y="257035"/>
                  </a:lnTo>
                  <a:lnTo>
                    <a:pt x="76720" y="207822"/>
                  </a:lnTo>
                  <a:lnTo>
                    <a:pt x="77571" y="205460"/>
                  </a:lnTo>
                  <a:lnTo>
                    <a:pt x="78409" y="204698"/>
                  </a:lnTo>
                  <a:lnTo>
                    <a:pt x="79248" y="204698"/>
                  </a:lnTo>
                  <a:lnTo>
                    <a:pt x="79248" y="202336"/>
                  </a:lnTo>
                  <a:close/>
                </a:path>
                <a:path w="2059304" h="257175">
                  <a:moveTo>
                    <a:pt x="94259" y="143738"/>
                  </a:moveTo>
                  <a:lnTo>
                    <a:pt x="93421" y="136715"/>
                  </a:lnTo>
                  <a:lnTo>
                    <a:pt x="90944" y="131267"/>
                  </a:lnTo>
                  <a:lnTo>
                    <a:pt x="87579" y="128130"/>
                  </a:lnTo>
                  <a:lnTo>
                    <a:pt x="82575" y="126568"/>
                  </a:lnTo>
                  <a:lnTo>
                    <a:pt x="77571" y="128130"/>
                  </a:lnTo>
                  <a:lnTo>
                    <a:pt x="76720" y="128130"/>
                  </a:lnTo>
                  <a:lnTo>
                    <a:pt x="72555" y="132829"/>
                  </a:lnTo>
                  <a:lnTo>
                    <a:pt x="73406" y="111721"/>
                  </a:lnTo>
                  <a:lnTo>
                    <a:pt x="92583" y="111721"/>
                  </a:lnTo>
                  <a:lnTo>
                    <a:pt x="93421" y="107823"/>
                  </a:lnTo>
                  <a:lnTo>
                    <a:pt x="71716" y="107823"/>
                  </a:lnTo>
                  <a:lnTo>
                    <a:pt x="70078" y="136715"/>
                  </a:lnTo>
                  <a:lnTo>
                    <a:pt x="72555" y="136715"/>
                  </a:lnTo>
                  <a:lnTo>
                    <a:pt x="76720" y="131267"/>
                  </a:lnTo>
                  <a:lnTo>
                    <a:pt x="81724" y="129692"/>
                  </a:lnTo>
                  <a:lnTo>
                    <a:pt x="83413" y="130467"/>
                  </a:lnTo>
                  <a:lnTo>
                    <a:pt x="87579" y="134391"/>
                  </a:lnTo>
                  <a:lnTo>
                    <a:pt x="88417" y="137515"/>
                  </a:lnTo>
                  <a:lnTo>
                    <a:pt x="89255" y="144538"/>
                  </a:lnTo>
                  <a:lnTo>
                    <a:pt x="88417" y="150774"/>
                  </a:lnTo>
                  <a:lnTo>
                    <a:pt x="86728" y="156260"/>
                  </a:lnTo>
                  <a:lnTo>
                    <a:pt x="85940" y="158597"/>
                  </a:lnTo>
                  <a:lnTo>
                    <a:pt x="80937" y="160159"/>
                  </a:lnTo>
                  <a:lnTo>
                    <a:pt x="75082" y="159385"/>
                  </a:lnTo>
                  <a:lnTo>
                    <a:pt x="72555" y="155460"/>
                  </a:lnTo>
                  <a:lnTo>
                    <a:pt x="73406" y="153136"/>
                  </a:lnTo>
                  <a:lnTo>
                    <a:pt x="74244" y="149999"/>
                  </a:lnTo>
                  <a:lnTo>
                    <a:pt x="73406" y="147675"/>
                  </a:lnTo>
                  <a:lnTo>
                    <a:pt x="71716" y="146113"/>
                  </a:lnTo>
                  <a:lnTo>
                    <a:pt x="69240" y="147675"/>
                  </a:lnTo>
                  <a:lnTo>
                    <a:pt x="68402" y="150774"/>
                  </a:lnTo>
                  <a:lnTo>
                    <a:pt x="68402" y="153898"/>
                  </a:lnTo>
                  <a:lnTo>
                    <a:pt x="71716" y="158597"/>
                  </a:lnTo>
                  <a:lnTo>
                    <a:pt x="75082" y="160959"/>
                  </a:lnTo>
                  <a:lnTo>
                    <a:pt x="80937" y="162521"/>
                  </a:lnTo>
                  <a:lnTo>
                    <a:pt x="81724" y="162521"/>
                  </a:lnTo>
                  <a:lnTo>
                    <a:pt x="86728" y="160959"/>
                  </a:lnTo>
                  <a:lnTo>
                    <a:pt x="91744" y="156260"/>
                  </a:lnTo>
                  <a:lnTo>
                    <a:pt x="93421" y="150774"/>
                  </a:lnTo>
                  <a:lnTo>
                    <a:pt x="94259" y="143738"/>
                  </a:lnTo>
                  <a:close/>
                </a:path>
                <a:path w="2059304" h="257175">
                  <a:moveTo>
                    <a:pt x="95110" y="29692"/>
                  </a:moveTo>
                  <a:lnTo>
                    <a:pt x="91744" y="18745"/>
                  </a:lnTo>
                  <a:lnTo>
                    <a:pt x="90944" y="17170"/>
                  </a:lnTo>
                  <a:lnTo>
                    <a:pt x="86728" y="13284"/>
                  </a:lnTo>
                  <a:lnTo>
                    <a:pt x="81724" y="11722"/>
                  </a:lnTo>
                  <a:lnTo>
                    <a:pt x="80086" y="11722"/>
                  </a:lnTo>
                  <a:lnTo>
                    <a:pt x="75933" y="14046"/>
                  </a:lnTo>
                  <a:lnTo>
                    <a:pt x="81724" y="14046"/>
                  </a:lnTo>
                  <a:lnTo>
                    <a:pt x="85102" y="15608"/>
                  </a:lnTo>
                  <a:lnTo>
                    <a:pt x="88417" y="21107"/>
                  </a:lnTo>
                  <a:lnTo>
                    <a:pt x="89255" y="25793"/>
                  </a:lnTo>
                  <a:lnTo>
                    <a:pt x="90944" y="39052"/>
                  </a:lnTo>
                  <a:lnTo>
                    <a:pt x="89255" y="53124"/>
                  </a:lnTo>
                  <a:lnTo>
                    <a:pt x="88417" y="57823"/>
                  </a:lnTo>
                  <a:lnTo>
                    <a:pt x="85940" y="62522"/>
                  </a:lnTo>
                  <a:lnTo>
                    <a:pt x="81724" y="64846"/>
                  </a:lnTo>
                  <a:lnTo>
                    <a:pt x="87579" y="64846"/>
                  </a:lnTo>
                  <a:lnTo>
                    <a:pt x="91744" y="59385"/>
                  </a:lnTo>
                  <a:lnTo>
                    <a:pt x="92583" y="58585"/>
                  </a:lnTo>
                  <a:lnTo>
                    <a:pt x="94259" y="53124"/>
                  </a:lnTo>
                  <a:lnTo>
                    <a:pt x="95110" y="46875"/>
                  </a:lnTo>
                  <a:lnTo>
                    <a:pt x="95110" y="29692"/>
                  </a:lnTo>
                  <a:close/>
                </a:path>
                <a:path w="2059304" h="257175">
                  <a:moveTo>
                    <a:pt x="128460" y="49999"/>
                  </a:moveTo>
                  <a:lnTo>
                    <a:pt x="125984" y="43738"/>
                  </a:lnTo>
                  <a:lnTo>
                    <a:pt x="123456" y="40614"/>
                  </a:lnTo>
                  <a:lnTo>
                    <a:pt x="118452" y="37515"/>
                  </a:lnTo>
                  <a:lnTo>
                    <a:pt x="120980" y="35953"/>
                  </a:lnTo>
                  <a:lnTo>
                    <a:pt x="124294" y="32029"/>
                  </a:lnTo>
                  <a:lnTo>
                    <a:pt x="125984" y="30454"/>
                  </a:lnTo>
                  <a:lnTo>
                    <a:pt x="126822" y="24231"/>
                  </a:lnTo>
                  <a:lnTo>
                    <a:pt x="125984" y="21107"/>
                  </a:lnTo>
                  <a:lnTo>
                    <a:pt x="123456" y="15608"/>
                  </a:lnTo>
                  <a:lnTo>
                    <a:pt x="120129" y="12509"/>
                  </a:lnTo>
                  <a:lnTo>
                    <a:pt x="115125" y="11722"/>
                  </a:lnTo>
                  <a:lnTo>
                    <a:pt x="111810" y="11722"/>
                  </a:lnTo>
                  <a:lnTo>
                    <a:pt x="106807" y="14846"/>
                  </a:lnTo>
                  <a:lnTo>
                    <a:pt x="105117" y="17170"/>
                  </a:lnTo>
                  <a:lnTo>
                    <a:pt x="103428" y="22669"/>
                  </a:lnTo>
                  <a:lnTo>
                    <a:pt x="104279" y="25793"/>
                  </a:lnTo>
                  <a:lnTo>
                    <a:pt x="106807" y="26568"/>
                  </a:lnTo>
                  <a:lnTo>
                    <a:pt x="108445" y="25793"/>
                  </a:lnTo>
                  <a:lnTo>
                    <a:pt x="108445" y="21869"/>
                  </a:lnTo>
                  <a:lnTo>
                    <a:pt x="107594" y="17970"/>
                  </a:lnTo>
                  <a:lnTo>
                    <a:pt x="110121" y="14846"/>
                  </a:lnTo>
                  <a:lnTo>
                    <a:pt x="113449" y="13284"/>
                  </a:lnTo>
                  <a:lnTo>
                    <a:pt x="115976" y="14046"/>
                  </a:lnTo>
                  <a:lnTo>
                    <a:pt x="120129" y="17170"/>
                  </a:lnTo>
                  <a:lnTo>
                    <a:pt x="120980" y="18745"/>
                  </a:lnTo>
                  <a:lnTo>
                    <a:pt x="121818" y="24993"/>
                  </a:lnTo>
                  <a:lnTo>
                    <a:pt x="121818" y="28130"/>
                  </a:lnTo>
                  <a:lnTo>
                    <a:pt x="119291" y="33591"/>
                  </a:lnTo>
                  <a:lnTo>
                    <a:pt x="116814" y="35153"/>
                  </a:lnTo>
                  <a:lnTo>
                    <a:pt x="111810" y="36715"/>
                  </a:lnTo>
                  <a:lnTo>
                    <a:pt x="111810" y="38277"/>
                  </a:lnTo>
                  <a:lnTo>
                    <a:pt x="117614" y="39852"/>
                  </a:lnTo>
                  <a:lnTo>
                    <a:pt x="120980" y="42176"/>
                  </a:lnTo>
                  <a:lnTo>
                    <a:pt x="122618" y="45300"/>
                  </a:lnTo>
                  <a:lnTo>
                    <a:pt x="123456" y="51562"/>
                  </a:lnTo>
                  <a:lnTo>
                    <a:pt x="123456" y="57023"/>
                  </a:lnTo>
                  <a:lnTo>
                    <a:pt x="120980" y="61722"/>
                  </a:lnTo>
                  <a:lnTo>
                    <a:pt x="119291" y="64046"/>
                  </a:lnTo>
                  <a:lnTo>
                    <a:pt x="113449" y="65608"/>
                  </a:lnTo>
                  <a:lnTo>
                    <a:pt x="109283" y="64046"/>
                  </a:lnTo>
                  <a:lnTo>
                    <a:pt x="107594" y="60947"/>
                  </a:lnTo>
                  <a:lnTo>
                    <a:pt x="107594" y="58585"/>
                  </a:lnTo>
                  <a:lnTo>
                    <a:pt x="108445" y="55460"/>
                  </a:lnTo>
                  <a:lnTo>
                    <a:pt x="107594" y="53124"/>
                  </a:lnTo>
                  <a:lnTo>
                    <a:pt x="105956" y="51562"/>
                  </a:lnTo>
                  <a:lnTo>
                    <a:pt x="103428" y="53124"/>
                  </a:lnTo>
                  <a:lnTo>
                    <a:pt x="102590" y="57023"/>
                  </a:lnTo>
                  <a:lnTo>
                    <a:pt x="103428" y="59385"/>
                  </a:lnTo>
                  <a:lnTo>
                    <a:pt x="105956" y="64046"/>
                  </a:lnTo>
                  <a:lnTo>
                    <a:pt x="109283" y="66408"/>
                  </a:lnTo>
                  <a:lnTo>
                    <a:pt x="114287" y="67183"/>
                  </a:lnTo>
                  <a:lnTo>
                    <a:pt x="115976" y="67183"/>
                  </a:lnTo>
                  <a:lnTo>
                    <a:pt x="120980" y="65608"/>
                  </a:lnTo>
                  <a:lnTo>
                    <a:pt x="124294" y="62522"/>
                  </a:lnTo>
                  <a:lnTo>
                    <a:pt x="127622" y="57823"/>
                  </a:lnTo>
                  <a:lnTo>
                    <a:pt x="128460" y="51562"/>
                  </a:lnTo>
                  <a:lnTo>
                    <a:pt x="128460" y="49999"/>
                  </a:lnTo>
                  <a:close/>
                </a:path>
                <a:path w="2059304" h="257175">
                  <a:moveTo>
                    <a:pt x="1385976" y="53124"/>
                  </a:moveTo>
                  <a:lnTo>
                    <a:pt x="1384096" y="53124"/>
                  </a:lnTo>
                  <a:lnTo>
                    <a:pt x="1383169" y="52336"/>
                  </a:lnTo>
                  <a:lnTo>
                    <a:pt x="1381760" y="50800"/>
                  </a:lnTo>
                  <a:lnTo>
                    <a:pt x="1373339" y="27330"/>
                  </a:lnTo>
                  <a:lnTo>
                    <a:pt x="1375676" y="26568"/>
                  </a:lnTo>
                  <a:lnTo>
                    <a:pt x="1379893" y="23431"/>
                  </a:lnTo>
                  <a:lnTo>
                    <a:pt x="1381760" y="20307"/>
                  </a:lnTo>
                  <a:lnTo>
                    <a:pt x="1383169" y="13284"/>
                  </a:lnTo>
                  <a:lnTo>
                    <a:pt x="1382699" y="9385"/>
                  </a:lnTo>
                  <a:lnTo>
                    <a:pt x="1379893" y="3898"/>
                  </a:lnTo>
                  <a:lnTo>
                    <a:pt x="1378483" y="2895"/>
                  </a:lnTo>
                  <a:lnTo>
                    <a:pt x="1378483" y="14046"/>
                  </a:lnTo>
                  <a:lnTo>
                    <a:pt x="1378483" y="17170"/>
                  </a:lnTo>
                  <a:lnTo>
                    <a:pt x="1375676" y="22669"/>
                  </a:lnTo>
                  <a:lnTo>
                    <a:pt x="1375219" y="23431"/>
                  </a:lnTo>
                  <a:lnTo>
                    <a:pt x="1369136" y="25793"/>
                  </a:lnTo>
                  <a:lnTo>
                    <a:pt x="1363522" y="25793"/>
                  </a:lnTo>
                  <a:lnTo>
                    <a:pt x="1363522" y="5461"/>
                  </a:lnTo>
                  <a:lnTo>
                    <a:pt x="1363992" y="3124"/>
                  </a:lnTo>
                  <a:lnTo>
                    <a:pt x="1365859" y="2324"/>
                  </a:lnTo>
                  <a:lnTo>
                    <a:pt x="1369136" y="2324"/>
                  </a:lnTo>
                  <a:lnTo>
                    <a:pt x="1371473" y="3124"/>
                  </a:lnTo>
                  <a:lnTo>
                    <a:pt x="1375676" y="5461"/>
                  </a:lnTo>
                  <a:lnTo>
                    <a:pt x="1377556" y="7023"/>
                  </a:lnTo>
                  <a:lnTo>
                    <a:pt x="1378483" y="14046"/>
                  </a:lnTo>
                  <a:lnTo>
                    <a:pt x="1378483" y="2895"/>
                  </a:lnTo>
                  <a:lnTo>
                    <a:pt x="1376616" y="1562"/>
                  </a:lnTo>
                  <a:lnTo>
                    <a:pt x="1371003" y="800"/>
                  </a:lnTo>
                  <a:lnTo>
                    <a:pt x="1356029" y="800"/>
                  </a:lnTo>
                  <a:lnTo>
                    <a:pt x="1356029" y="2324"/>
                  </a:lnTo>
                  <a:lnTo>
                    <a:pt x="1357439" y="2324"/>
                  </a:lnTo>
                  <a:lnTo>
                    <a:pt x="1359306" y="3124"/>
                  </a:lnTo>
                  <a:lnTo>
                    <a:pt x="1359306" y="52336"/>
                  </a:lnTo>
                  <a:lnTo>
                    <a:pt x="1357439" y="53124"/>
                  </a:lnTo>
                  <a:lnTo>
                    <a:pt x="1356029" y="53124"/>
                  </a:lnTo>
                  <a:lnTo>
                    <a:pt x="1356029" y="54698"/>
                  </a:lnTo>
                  <a:lnTo>
                    <a:pt x="1367256" y="54698"/>
                  </a:lnTo>
                  <a:lnTo>
                    <a:pt x="1367256" y="53124"/>
                  </a:lnTo>
                  <a:lnTo>
                    <a:pt x="1365859" y="53124"/>
                  </a:lnTo>
                  <a:lnTo>
                    <a:pt x="1363992" y="52336"/>
                  </a:lnTo>
                  <a:lnTo>
                    <a:pt x="1363522" y="50800"/>
                  </a:lnTo>
                  <a:lnTo>
                    <a:pt x="1363522" y="27330"/>
                  </a:lnTo>
                  <a:lnTo>
                    <a:pt x="1369136" y="27330"/>
                  </a:lnTo>
                  <a:lnTo>
                    <a:pt x="1378483" y="54698"/>
                  </a:lnTo>
                  <a:lnTo>
                    <a:pt x="1385976" y="54698"/>
                  </a:lnTo>
                  <a:lnTo>
                    <a:pt x="1385976" y="53124"/>
                  </a:lnTo>
                  <a:close/>
                </a:path>
                <a:path w="2059304" h="257175">
                  <a:moveTo>
                    <a:pt x="1400009" y="121107"/>
                  </a:moveTo>
                  <a:lnTo>
                    <a:pt x="1399070" y="113284"/>
                  </a:lnTo>
                  <a:lnTo>
                    <a:pt x="1398130" y="107823"/>
                  </a:lnTo>
                  <a:lnTo>
                    <a:pt x="1396733" y="102336"/>
                  </a:lnTo>
                  <a:lnTo>
                    <a:pt x="1394866" y="100761"/>
                  </a:lnTo>
                  <a:lnTo>
                    <a:pt x="1394866" y="115620"/>
                  </a:lnTo>
                  <a:lnTo>
                    <a:pt x="1394866" y="129692"/>
                  </a:lnTo>
                  <a:lnTo>
                    <a:pt x="1394396" y="136715"/>
                  </a:lnTo>
                  <a:lnTo>
                    <a:pt x="1393456" y="141414"/>
                  </a:lnTo>
                  <a:lnTo>
                    <a:pt x="1390650" y="146113"/>
                  </a:lnTo>
                  <a:lnTo>
                    <a:pt x="1386903" y="148437"/>
                  </a:lnTo>
                  <a:lnTo>
                    <a:pt x="1383169" y="146875"/>
                  </a:lnTo>
                  <a:lnTo>
                    <a:pt x="1379893" y="141414"/>
                  </a:lnTo>
                  <a:lnTo>
                    <a:pt x="1378953" y="136715"/>
                  </a:lnTo>
                  <a:lnTo>
                    <a:pt x="1378483" y="130467"/>
                  </a:lnTo>
                  <a:lnTo>
                    <a:pt x="1377556" y="122669"/>
                  </a:lnTo>
                  <a:lnTo>
                    <a:pt x="1378483" y="116408"/>
                  </a:lnTo>
                  <a:lnTo>
                    <a:pt x="1378953" y="110159"/>
                  </a:lnTo>
                  <a:lnTo>
                    <a:pt x="1379893" y="104698"/>
                  </a:lnTo>
                  <a:lnTo>
                    <a:pt x="1382699" y="99999"/>
                  </a:lnTo>
                  <a:lnTo>
                    <a:pt x="1386903" y="97675"/>
                  </a:lnTo>
                  <a:lnTo>
                    <a:pt x="1390180" y="99237"/>
                  </a:lnTo>
                  <a:lnTo>
                    <a:pt x="1393456" y="104698"/>
                  </a:lnTo>
                  <a:lnTo>
                    <a:pt x="1394396" y="109385"/>
                  </a:lnTo>
                  <a:lnTo>
                    <a:pt x="1394866" y="115620"/>
                  </a:lnTo>
                  <a:lnTo>
                    <a:pt x="1394866" y="100761"/>
                  </a:lnTo>
                  <a:lnTo>
                    <a:pt x="1391589" y="96875"/>
                  </a:lnTo>
                  <a:lnTo>
                    <a:pt x="1386903" y="95313"/>
                  </a:lnTo>
                  <a:lnTo>
                    <a:pt x="1385036" y="95313"/>
                  </a:lnTo>
                  <a:lnTo>
                    <a:pt x="1380832" y="97675"/>
                  </a:lnTo>
                  <a:lnTo>
                    <a:pt x="1376616" y="103136"/>
                  </a:lnTo>
                  <a:lnTo>
                    <a:pt x="1376616" y="103898"/>
                  </a:lnTo>
                  <a:lnTo>
                    <a:pt x="1374279" y="109385"/>
                  </a:lnTo>
                  <a:lnTo>
                    <a:pt x="1373339" y="115620"/>
                  </a:lnTo>
                  <a:lnTo>
                    <a:pt x="1373339" y="132829"/>
                  </a:lnTo>
                  <a:lnTo>
                    <a:pt x="1375219" y="138290"/>
                  </a:lnTo>
                  <a:lnTo>
                    <a:pt x="1376616" y="143738"/>
                  </a:lnTo>
                  <a:lnTo>
                    <a:pt x="1378483" y="145313"/>
                  </a:lnTo>
                  <a:lnTo>
                    <a:pt x="1381760" y="149237"/>
                  </a:lnTo>
                  <a:lnTo>
                    <a:pt x="1386903" y="150774"/>
                  </a:lnTo>
                  <a:lnTo>
                    <a:pt x="1388313" y="150774"/>
                  </a:lnTo>
                  <a:lnTo>
                    <a:pt x="1392516" y="148437"/>
                  </a:lnTo>
                  <a:lnTo>
                    <a:pt x="1396733" y="142976"/>
                  </a:lnTo>
                  <a:lnTo>
                    <a:pt x="1396733" y="142176"/>
                  </a:lnTo>
                  <a:lnTo>
                    <a:pt x="1398130" y="136715"/>
                  </a:lnTo>
                  <a:lnTo>
                    <a:pt x="1400009" y="130467"/>
                  </a:lnTo>
                  <a:lnTo>
                    <a:pt x="1400009" y="121107"/>
                  </a:lnTo>
                  <a:close/>
                </a:path>
                <a:path w="2059304" h="257175">
                  <a:moveTo>
                    <a:pt x="1415910" y="146113"/>
                  </a:moveTo>
                  <a:lnTo>
                    <a:pt x="1414970" y="142176"/>
                  </a:lnTo>
                  <a:lnTo>
                    <a:pt x="1411706" y="141414"/>
                  </a:lnTo>
                  <a:lnTo>
                    <a:pt x="1409357" y="142176"/>
                  </a:lnTo>
                  <a:lnTo>
                    <a:pt x="1408430" y="146113"/>
                  </a:lnTo>
                  <a:lnTo>
                    <a:pt x="1409357" y="149237"/>
                  </a:lnTo>
                  <a:lnTo>
                    <a:pt x="1411706" y="150774"/>
                  </a:lnTo>
                  <a:lnTo>
                    <a:pt x="1414970" y="149237"/>
                  </a:lnTo>
                  <a:lnTo>
                    <a:pt x="1415910" y="146113"/>
                  </a:lnTo>
                  <a:close/>
                </a:path>
                <a:path w="2059304" h="257175">
                  <a:moveTo>
                    <a:pt x="1419186" y="800"/>
                  </a:moveTo>
                  <a:lnTo>
                    <a:pt x="1409827" y="800"/>
                  </a:lnTo>
                  <a:lnTo>
                    <a:pt x="1409827" y="2324"/>
                  </a:lnTo>
                  <a:lnTo>
                    <a:pt x="1412633" y="3898"/>
                  </a:lnTo>
                  <a:lnTo>
                    <a:pt x="1412633" y="7023"/>
                  </a:lnTo>
                  <a:lnTo>
                    <a:pt x="1404213" y="42176"/>
                  </a:lnTo>
                  <a:lnTo>
                    <a:pt x="1396733" y="6261"/>
                  </a:lnTo>
                  <a:lnTo>
                    <a:pt x="1396733" y="3898"/>
                  </a:lnTo>
                  <a:lnTo>
                    <a:pt x="1398130" y="2324"/>
                  </a:lnTo>
                  <a:lnTo>
                    <a:pt x="1399070" y="2324"/>
                  </a:lnTo>
                  <a:lnTo>
                    <a:pt x="1399070" y="800"/>
                  </a:lnTo>
                  <a:lnTo>
                    <a:pt x="1388313" y="800"/>
                  </a:lnTo>
                  <a:lnTo>
                    <a:pt x="1388313" y="2324"/>
                  </a:lnTo>
                  <a:lnTo>
                    <a:pt x="1389253" y="2324"/>
                  </a:lnTo>
                  <a:lnTo>
                    <a:pt x="1391589" y="3898"/>
                  </a:lnTo>
                  <a:lnTo>
                    <a:pt x="1392516" y="7023"/>
                  </a:lnTo>
                  <a:lnTo>
                    <a:pt x="1402346" y="54698"/>
                  </a:lnTo>
                  <a:lnTo>
                    <a:pt x="1404213" y="54698"/>
                  </a:lnTo>
                  <a:lnTo>
                    <a:pt x="1414970" y="7023"/>
                  </a:lnTo>
                  <a:lnTo>
                    <a:pt x="1415910" y="3898"/>
                  </a:lnTo>
                  <a:lnTo>
                    <a:pt x="1418247" y="2324"/>
                  </a:lnTo>
                  <a:lnTo>
                    <a:pt x="1419186" y="2324"/>
                  </a:lnTo>
                  <a:lnTo>
                    <a:pt x="1419186" y="800"/>
                  </a:lnTo>
                  <a:close/>
                </a:path>
                <a:path w="2059304" h="257175">
                  <a:moveTo>
                    <a:pt x="1435087" y="228130"/>
                  </a:moveTo>
                  <a:lnTo>
                    <a:pt x="1432750" y="221881"/>
                  </a:lnTo>
                  <a:lnTo>
                    <a:pt x="1429943" y="218744"/>
                  </a:lnTo>
                  <a:lnTo>
                    <a:pt x="1429943" y="230466"/>
                  </a:lnTo>
                  <a:lnTo>
                    <a:pt x="1429943" y="234391"/>
                  </a:lnTo>
                  <a:lnTo>
                    <a:pt x="1427607" y="239852"/>
                  </a:lnTo>
                  <a:lnTo>
                    <a:pt x="1425740" y="241414"/>
                  </a:lnTo>
                  <a:lnTo>
                    <a:pt x="1420126" y="243751"/>
                  </a:lnTo>
                  <a:lnTo>
                    <a:pt x="1415910" y="243751"/>
                  </a:lnTo>
                  <a:lnTo>
                    <a:pt x="1414043" y="242976"/>
                  </a:lnTo>
                  <a:lnTo>
                    <a:pt x="1413573" y="240614"/>
                  </a:lnTo>
                  <a:lnTo>
                    <a:pt x="1413573" y="217182"/>
                  </a:lnTo>
                  <a:lnTo>
                    <a:pt x="1419186" y="217182"/>
                  </a:lnTo>
                  <a:lnTo>
                    <a:pt x="1423390" y="217182"/>
                  </a:lnTo>
                  <a:lnTo>
                    <a:pt x="1427607" y="220306"/>
                  </a:lnTo>
                  <a:lnTo>
                    <a:pt x="1429004" y="223443"/>
                  </a:lnTo>
                  <a:lnTo>
                    <a:pt x="1429943" y="230466"/>
                  </a:lnTo>
                  <a:lnTo>
                    <a:pt x="1429943" y="218744"/>
                  </a:lnTo>
                  <a:lnTo>
                    <a:pt x="1424330" y="215620"/>
                  </a:lnTo>
                  <a:lnTo>
                    <a:pt x="1427607" y="214858"/>
                  </a:lnTo>
                  <a:lnTo>
                    <a:pt x="1430883" y="210959"/>
                  </a:lnTo>
                  <a:lnTo>
                    <a:pt x="1432750" y="203136"/>
                  </a:lnTo>
                  <a:lnTo>
                    <a:pt x="1432750" y="199237"/>
                  </a:lnTo>
                  <a:lnTo>
                    <a:pt x="1429004" y="193751"/>
                  </a:lnTo>
                  <a:lnTo>
                    <a:pt x="1428546" y="193535"/>
                  </a:lnTo>
                  <a:lnTo>
                    <a:pt x="1428546" y="203136"/>
                  </a:lnTo>
                  <a:lnTo>
                    <a:pt x="1427607" y="207035"/>
                  </a:lnTo>
                  <a:lnTo>
                    <a:pt x="1425270" y="212521"/>
                  </a:lnTo>
                  <a:lnTo>
                    <a:pt x="1420126" y="214858"/>
                  </a:lnTo>
                  <a:lnTo>
                    <a:pt x="1413573" y="214858"/>
                  </a:lnTo>
                  <a:lnTo>
                    <a:pt x="1413573" y="193751"/>
                  </a:lnTo>
                  <a:lnTo>
                    <a:pt x="1415910" y="192976"/>
                  </a:lnTo>
                  <a:lnTo>
                    <a:pt x="1420126" y="192976"/>
                  </a:lnTo>
                  <a:lnTo>
                    <a:pt x="1425270" y="195313"/>
                  </a:lnTo>
                  <a:lnTo>
                    <a:pt x="1426667" y="196875"/>
                  </a:lnTo>
                  <a:lnTo>
                    <a:pt x="1428546" y="203136"/>
                  </a:lnTo>
                  <a:lnTo>
                    <a:pt x="1428546" y="193535"/>
                  </a:lnTo>
                  <a:lnTo>
                    <a:pt x="1425740" y="192176"/>
                  </a:lnTo>
                  <a:lnTo>
                    <a:pt x="1420126" y="191414"/>
                  </a:lnTo>
                  <a:lnTo>
                    <a:pt x="1404213" y="191414"/>
                  </a:lnTo>
                  <a:lnTo>
                    <a:pt x="1404213" y="192976"/>
                  </a:lnTo>
                  <a:lnTo>
                    <a:pt x="1406550" y="192976"/>
                  </a:lnTo>
                  <a:lnTo>
                    <a:pt x="1408430" y="193751"/>
                  </a:lnTo>
                  <a:lnTo>
                    <a:pt x="1409357" y="195313"/>
                  </a:lnTo>
                  <a:lnTo>
                    <a:pt x="1409357" y="240614"/>
                  </a:lnTo>
                  <a:lnTo>
                    <a:pt x="1408430" y="242976"/>
                  </a:lnTo>
                  <a:lnTo>
                    <a:pt x="1406550" y="243751"/>
                  </a:lnTo>
                  <a:lnTo>
                    <a:pt x="1404213" y="243751"/>
                  </a:lnTo>
                  <a:lnTo>
                    <a:pt x="1404213" y="245313"/>
                  </a:lnTo>
                  <a:lnTo>
                    <a:pt x="1421053" y="245313"/>
                  </a:lnTo>
                  <a:lnTo>
                    <a:pt x="1426667" y="244551"/>
                  </a:lnTo>
                  <a:lnTo>
                    <a:pt x="1430883" y="241414"/>
                  </a:lnTo>
                  <a:lnTo>
                    <a:pt x="1433220" y="238290"/>
                  </a:lnTo>
                  <a:lnTo>
                    <a:pt x="1435087" y="231267"/>
                  </a:lnTo>
                  <a:lnTo>
                    <a:pt x="1435087" y="228130"/>
                  </a:lnTo>
                  <a:close/>
                </a:path>
                <a:path w="2059304" h="257175">
                  <a:moveTo>
                    <a:pt x="1451000" y="41414"/>
                  </a:moveTo>
                  <a:lnTo>
                    <a:pt x="1449120" y="41414"/>
                  </a:lnTo>
                  <a:lnTo>
                    <a:pt x="1446784" y="47675"/>
                  </a:lnTo>
                  <a:lnTo>
                    <a:pt x="1442580" y="49999"/>
                  </a:lnTo>
                  <a:lnTo>
                    <a:pt x="1427607" y="49999"/>
                  </a:lnTo>
                  <a:lnTo>
                    <a:pt x="1428546" y="48437"/>
                  </a:lnTo>
                  <a:lnTo>
                    <a:pt x="1432750" y="42176"/>
                  </a:lnTo>
                  <a:lnTo>
                    <a:pt x="1436027" y="38277"/>
                  </a:lnTo>
                  <a:lnTo>
                    <a:pt x="1439303" y="33591"/>
                  </a:lnTo>
                  <a:lnTo>
                    <a:pt x="1444447" y="28130"/>
                  </a:lnTo>
                  <a:lnTo>
                    <a:pt x="1448650" y="21107"/>
                  </a:lnTo>
                  <a:lnTo>
                    <a:pt x="1449120" y="19545"/>
                  </a:lnTo>
                  <a:lnTo>
                    <a:pt x="1450060" y="13284"/>
                  </a:lnTo>
                  <a:lnTo>
                    <a:pt x="1449120" y="9385"/>
                  </a:lnTo>
                  <a:lnTo>
                    <a:pt x="1446784" y="3898"/>
                  </a:lnTo>
                  <a:lnTo>
                    <a:pt x="1443507" y="800"/>
                  </a:lnTo>
                  <a:lnTo>
                    <a:pt x="1437424" y="0"/>
                  </a:lnTo>
                  <a:lnTo>
                    <a:pt x="1434160" y="800"/>
                  </a:lnTo>
                  <a:lnTo>
                    <a:pt x="1429004" y="3898"/>
                  </a:lnTo>
                  <a:lnTo>
                    <a:pt x="1426667" y="7023"/>
                  </a:lnTo>
                  <a:lnTo>
                    <a:pt x="1425270" y="14046"/>
                  </a:lnTo>
                  <a:lnTo>
                    <a:pt x="1425740" y="17170"/>
                  </a:lnTo>
                  <a:lnTo>
                    <a:pt x="1428546" y="18745"/>
                  </a:lnTo>
                  <a:lnTo>
                    <a:pt x="1430883" y="17170"/>
                  </a:lnTo>
                  <a:lnTo>
                    <a:pt x="1430883" y="15608"/>
                  </a:lnTo>
                  <a:lnTo>
                    <a:pt x="1429004" y="9385"/>
                  </a:lnTo>
                  <a:lnTo>
                    <a:pt x="1431810" y="3898"/>
                  </a:lnTo>
                  <a:lnTo>
                    <a:pt x="1436966" y="1562"/>
                  </a:lnTo>
                  <a:lnTo>
                    <a:pt x="1439303" y="2324"/>
                  </a:lnTo>
                  <a:lnTo>
                    <a:pt x="1443507" y="5461"/>
                  </a:lnTo>
                  <a:lnTo>
                    <a:pt x="1444447" y="7023"/>
                  </a:lnTo>
                  <a:lnTo>
                    <a:pt x="1444917" y="14046"/>
                  </a:lnTo>
                  <a:lnTo>
                    <a:pt x="1444917" y="16408"/>
                  </a:lnTo>
                  <a:lnTo>
                    <a:pt x="1443507" y="22669"/>
                  </a:lnTo>
                  <a:lnTo>
                    <a:pt x="1440700" y="27330"/>
                  </a:lnTo>
                  <a:lnTo>
                    <a:pt x="1436966" y="32816"/>
                  </a:lnTo>
                  <a:lnTo>
                    <a:pt x="1436027" y="33591"/>
                  </a:lnTo>
                  <a:lnTo>
                    <a:pt x="1431810" y="39052"/>
                  </a:lnTo>
                  <a:lnTo>
                    <a:pt x="1427607" y="46101"/>
                  </a:lnTo>
                  <a:lnTo>
                    <a:pt x="1424330" y="50800"/>
                  </a:lnTo>
                  <a:lnTo>
                    <a:pt x="1424330" y="54698"/>
                  </a:lnTo>
                  <a:lnTo>
                    <a:pt x="1449120" y="54698"/>
                  </a:lnTo>
                  <a:lnTo>
                    <a:pt x="1451000" y="41414"/>
                  </a:lnTo>
                  <a:close/>
                </a:path>
                <a:path w="2059304" h="257175">
                  <a:moveTo>
                    <a:pt x="1466900" y="133591"/>
                  </a:moveTo>
                  <a:lnTo>
                    <a:pt x="1465033" y="127330"/>
                  </a:lnTo>
                  <a:lnTo>
                    <a:pt x="1461757" y="124231"/>
                  </a:lnTo>
                  <a:lnTo>
                    <a:pt x="1456613" y="121107"/>
                  </a:lnTo>
                  <a:lnTo>
                    <a:pt x="1459420" y="119545"/>
                  </a:lnTo>
                  <a:lnTo>
                    <a:pt x="1463624" y="115620"/>
                  </a:lnTo>
                  <a:lnTo>
                    <a:pt x="1464094" y="114046"/>
                  </a:lnTo>
                  <a:lnTo>
                    <a:pt x="1465033" y="107823"/>
                  </a:lnTo>
                  <a:lnTo>
                    <a:pt x="1465033" y="104698"/>
                  </a:lnTo>
                  <a:lnTo>
                    <a:pt x="1461757" y="99237"/>
                  </a:lnTo>
                  <a:lnTo>
                    <a:pt x="1458480" y="96100"/>
                  </a:lnTo>
                  <a:lnTo>
                    <a:pt x="1453337" y="95313"/>
                  </a:lnTo>
                  <a:lnTo>
                    <a:pt x="1450060" y="95313"/>
                  </a:lnTo>
                  <a:lnTo>
                    <a:pt x="1445844" y="98437"/>
                  </a:lnTo>
                  <a:lnTo>
                    <a:pt x="1443507" y="100761"/>
                  </a:lnTo>
                  <a:lnTo>
                    <a:pt x="1441640" y="106260"/>
                  </a:lnTo>
                  <a:lnTo>
                    <a:pt x="1443507" y="109385"/>
                  </a:lnTo>
                  <a:lnTo>
                    <a:pt x="1444917" y="110159"/>
                  </a:lnTo>
                  <a:lnTo>
                    <a:pt x="1446784" y="109385"/>
                  </a:lnTo>
                  <a:lnTo>
                    <a:pt x="1447723" y="107022"/>
                  </a:lnTo>
                  <a:lnTo>
                    <a:pt x="1446784" y="105460"/>
                  </a:lnTo>
                  <a:lnTo>
                    <a:pt x="1446784" y="101561"/>
                  </a:lnTo>
                  <a:lnTo>
                    <a:pt x="1448650" y="98437"/>
                  </a:lnTo>
                  <a:lnTo>
                    <a:pt x="1452397" y="96875"/>
                  </a:lnTo>
                  <a:lnTo>
                    <a:pt x="1454264" y="97675"/>
                  </a:lnTo>
                  <a:lnTo>
                    <a:pt x="1458480" y="100761"/>
                  </a:lnTo>
                  <a:lnTo>
                    <a:pt x="1459420" y="102336"/>
                  </a:lnTo>
                  <a:lnTo>
                    <a:pt x="1459890" y="108585"/>
                  </a:lnTo>
                  <a:lnTo>
                    <a:pt x="1459890" y="111721"/>
                  </a:lnTo>
                  <a:lnTo>
                    <a:pt x="1457540" y="117182"/>
                  </a:lnTo>
                  <a:lnTo>
                    <a:pt x="1455204" y="119545"/>
                  </a:lnTo>
                  <a:lnTo>
                    <a:pt x="1450060" y="120307"/>
                  </a:lnTo>
                  <a:lnTo>
                    <a:pt x="1450060" y="121869"/>
                  </a:lnTo>
                  <a:lnTo>
                    <a:pt x="1451000" y="121869"/>
                  </a:lnTo>
                  <a:lnTo>
                    <a:pt x="1456143" y="123444"/>
                  </a:lnTo>
                  <a:lnTo>
                    <a:pt x="1459890" y="125768"/>
                  </a:lnTo>
                  <a:lnTo>
                    <a:pt x="1462697" y="135153"/>
                  </a:lnTo>
                  <a:lnTo>
                    <a:pt x="1461757" y="140614"/>
                  </a:lnTo>
                  <a:lnTo>
                    <a:pt x="1459890" y="145313"/>
                  </a:lnTo>
                  <a:lnTo>
                    <a:pt x="1457540" y="147675"/>
                  </a:lnTo>
                  <a:lnTo>
                    <a:pt x="1452397" y="149237"/>
                  </a:lnTo>
                  <a:lnTo>
                    <a:pt x="1448650" y="147675"/>
                  </a:lnTo>
                  <a:lnTo>
                    <a:pt x="1445844" y="144538"/>
                  </a:lnTo>
                  <a:lnTo>
                    <a:pt x="1446784" y="142176"/>
                  </a:lnTo>
                  <a:lnTo>
                    <a:pt x="1446784" y="137515"/>
                  </a:lnTo>
                  <a:lnTo>
                    <a:pt x="1444447" y="135953"/>
                  </a:lnTo>
                  <a:lnTo>
                    <a:pt x="1442580" y="136715"/>
                  </a:lnTo>
                  <a:lnTo>
                    <a:pt x="1440700" y="140614"/>
                  </a:lnTo>
                  <a:lnTo>
                    <a:pt x="1441640" y="142976"/>
                  </a:lnTo>
                  <a:lnTo>
                    <a:pt x="1444917" y="147675"/>
                  </a:lnTo>
                  <a:lnTo>
                    <a:pt x="1447723" y="149999"/>
                  </a:lnTo>
                  <a:lnTo>
                    <a:pt x="1452397" y="150774"/>
                  </a:lnTo>
                  <a:lnTo>
                    <a:pt x="1454264" y="150774"/>
                  </a:lnTo>
                  <a:lnTo>
                    <a:pt x="1459420" y="149237"/>
                  </a:lnTo>
                  <a:lnTo>
                    <a:pt x="1463624" y="146113"/>
                  </a:lnTo>
                  <a:lnTo>
                    <a:pt x="1465961" y="141414"/>
                  </a:lnTo>
                  <a:lnTo>
                    <a:pt x="1466900" y="135953"/>
                  </a:lnTo>
                  <a:lnTo>
                    <a:pt x="1466900" y="133591"/>
                  </a:lnTo>
                  <a:close/>
                </a:path>
                <a:path w="2059304" h="257175">
                  <a:moveTo>
                    <a:pt x="1469237" y="191414"/>
                  </a:moveTo>
                  <a:lnTo>
                    <a:pt x="1458480" y="191414"/>
                  </a:lnTo>
                  <a:lnTo>
                    <a:pt x="1458480" y="192976"/>
                  </a:lnTo>
                  <a:lnTo>
                    <a:pt x="1459420" y="192976"/>
                  </a:lnTo>
                  <a:lnTo>
                    <a:pt x="1461757" y="193751"/>
                  </a:lnTo>
                  <a:lnTo>
                    <a:pt x="1461757" y="196875"/>
                  </a:lnTo>
                  <a:lnTo>
                    <a:pt x="1455204" y="220306"/>
                  </a:lnTo>
                  <a:lnTo>
                    <a:pt x="1454264" y="220306"/>
                  </a:lnTo>
                  <a:lnTo>
                    <a:pt x="1456143" y="222681"/>
                  </a:lnTo>
                  <a:lnTo>
                    <a:pt x="1464094" y="197675"/>
                  </a:lnTo>
                  <a:lnTo>
                    <a:pt x="1465961" y="193751"/>
                  </a:lnTo>
                  <a:lnTo>
                    <a:pt x="1468310" y="192976"/>
                  </a:lnTo>
                  <a:lnTo>
                    <a:pt x="1469237" y="192976"/>
                  </a:lnTo>
                  <a:lnTo>
                    <a:pt x="1469237" y="191414"/>
                  </a:lnTo>
                  <a:close/>
                </a:path>
                <a:path w="2059304" h="257175">
                  <a:moveTo>
                    <a:pt x="1481874" y="53124"/>
                  </a:moveTo>
                  <a:lnTo>
                    <a:pt x="1479067" y="53124"/>
                  </a:lnTo>
                  <a:lnTo>
                    <a:pt x="1475320" y="51562"/>
                  </a:lnTo>
                  <a:lnTo>
                    <a:pt x="1474381" y="47675"/>
                  </a:lnTo>
                  <a:lnTo>
                    <a:pt x="1474381" y="0"/>
                  </a:lnTo>
                  <a:lnTo>
                    <a:pt x="1472514" y="0"/>
                  </a:lnTo>
                  <a:lnTo>
                    <a:pt x="1470177" y="3898"/>
                  </a:lnTo>
                  <a:lnTo>
                    <a:pt x="1465033" y="5461"/>
                  </a:lnTo>
                  <a:lnTo>
                    <a:pt x="1462697" y="5461"/>
                  </a:lnTo>
                  <a:lnTo>
                    <a:pt x="1462697" y="7023"/>
                  </a:lnTo>
                  <a:lnTo>
                    <a:pt x="1467840" y="7023"/>
                  </a:lnTo>
                  <a:lnTo>
                    <a:pt x="1469237" y="7823"/>
                  </a:lnTo>
                  <a:lnTo>
                    <a:pt x="1470177" y="10147"/>
                  </a:lnTo>
                  <a:lnTo>
                    <a:pt x="1470177" y="47675"/>
                  </a:lnTo>
                  <a:lnTo>
                    <a:pt x="1468310" y="51562"/>
                  </a:lnTo>
                  <a:lnTo>
                    <a:pt x="1465033" y="53124"/>
                  </a:lnTo>
                  <a:lnTo>
                    <a:pt x="1462697" y="53124"/>
                  </a:lnTo>
                  <a:lnTo>
                    <a:pt x="1462697" y="54698"/>
                  </a:lnTo>
                  <a:lnTo>
                    <a:pt x="1481874" y="54698"/>
                  </a:lnTo>
                  <a:lnTo>
                    <a:pt x="1481874" y="53124"/>
                  </a:lnTo>
                  <a:close/>
                </a:path>
                <a:path w="2059304" h="257175">
                  <a:moveTo>
                    <a:pt x="1501051" y="132029"/>
                  </a:moveTo>
                  <a:lnTo>
                    <a:pt x="1500111" y="125006"/>
                  </a:lnTo>
                  <a:lnTo>
                    <a:pt x="1497774" y="119545"/>
                  </a:lnTo>
                  <a:lnTo>
                    <a:pt x="1494497" y="116408"/>
                  </a:lnTo>
                  <a:lnTo>
                    <a:pt x="1489354" y="115620"/>
                  </a:lnTo>
                  <a:lnTo>
                    <a:pt x="1484210" y="116408"/>
                  </a:lnTo>
                  <a:lnTo>
                    <a:pt x="1483271" y="116408"/>
                  </a:lnTo>
                  <a:lnTo>
                    <a:pt x="1479067" y="121869"/>
                  </a:lnTo>
                  <a:lnTo>
                    <a:pt x="1479994" y="99999"/>
                  </a:lnTo>
                  <a:lnTo>
                    <a:pt x="1499184" y="99999"/>
                  </a:lnTo>
                  <a:lnTo>
                    <a:pt x="1500111" y="96100"/>
                  </a:lnTo>
                  <a:lnTo>
                    <a:pt x="1478597" y="96100"/>
                  </a:lnTo>
                  <a:lnTo>
                    <a:pt x="1476730" y="125006"/>
                  </a:lnTo>
                  <a:lnTo>
                    <a:pt x="1479067" y="125006"/>
                  </a:lnTo>
                  <a:lnTo>
                    <a:pt x="1483271" y="119545"/>
                  </a:lnTo>
                  <a:lnTo>
                    <a:pt x="1488414" y="118745"/>
                  </a:lnTo>
                  <a:lnTo>
                    <a:pt x="1490294" y="118745"/>
                  </a:lnTo>
                  <a:lnTo>
                    <a:pt x="1494497" y="122669"/>
                  </a:lnTo>
                  <a:lnTo>
                    <a:pt x="1495907" y="132829"/>
                  </a:lnTo>
                  <a:lnTo>
                    <a:pt x="1494967" y="139052"/>
                  </a:lnTo>
                  <a:lnTo>
                    <a:pt x="1493570" y="144538"/>
                  </a:lnTo>
                  <a:lnTo>
                    <a:pt x="1492631" y="146875"/>
                  </a:lnTo>
                  <a:lnTo>
                    <a:pt x="1487487" y="149237"/>
                  </a:lnTo>
                  <a:lnTo>
                    <a:pt x="1481874" y="147675"/>
                  </a:lnTo>
                  <a:lnTo>
                    <a:pt x="1479067" y="143738"/>
                  </a:lnTo>
                  <a:lnTo>
                    <a:pt x="1479994" y="141414"/>
                  </a:lnTo>
                  <a:lnTo>
                    <a:pt x="1480934" y="138290"/>
                  </a:lnTo>
                  <a:lnTo>
                    <a:pt x="1479994" y="135953"/>
                  </a:lnTo>
                  <a:lnTo>
                    <a:pt x="1478597" y="134391"/>
                  </a:lnTo>
                  <a:lnTo>
                    <a:pt x="1475790" y="135953"/>
                  </a:lnTo>
                  <a:lnTo>
                    <a:pt x="1475320" y="139052"/>
                  </a:lnTo>
                  <a:lnTo>
                    <a:pt x="1475320" y="142176"/>
                  </a:lnTo>
                  <a:lnTo>
                    <a:pt x="1478597" y="147675"/>
                  </a:lnTo>
                  <a:lnTo>
                    <a:pt x="1481874" y="149237"/>
                  </a:lnTo>
                  <a:lnTo>
                    <a:pt x="1487487" y="150774"/>
                  </a:lnTo>
                  <a:lnTo>
                    <a:pt x="1488414" y="150774"/>
                  </a:lnTo>
                  <a:lnTo>
                    <a:pt x="1493570" y="149237"/>
                  </a:lnTo>
                  <a:lnTo>
                    <a:pt x="1497774" y="146113"/>
                  </a:lnTo>
                  <a:lnTo>
                    <a:pt x="1498714" y="144538"/>
                  </a:lnTo>
                  <a:lnTo>
                    <a:pt x="1500111" y="139052"/>
                  </a:lnTo>
                  <a:lnTo>
                    <a:pt x="1501051" y="132029"/>
                  </a:lnTo>
                  <a:close/>
                </a:path>
                <a:path w="2059304" h="257175">
                  <a:moveTo>
                    <a:pt x="1518361" y="36715"/>
                  </a:moveTo>
                  <a:lnTo>
                    <a:pt x="1517891" y="29692"/>
                  </a:lnTo>
                  <a:lnTo>
                    <a:pt x="1515084" y="24231"/>
                  </a:lnTo>
                  <a:lnTo>
                    <a:pt x="1511808" y="21869"/>
                  </a:lnTo>
                  <a:lnTo>
                    <a:pt x="1506664" y="20307"/>
                  </a:lnTo>
                  <a:lnTo>
                    <a:pt x="1501990" y="21107"/>
                  </a:lnTo>
                  <a:lnTo>
                    <a:pt x="1501051" y="21869"/>
                  </a:lnTo>
                  <a:lnTo>
                    <a:pt x="1496834" y="26568"/>
                  </a:lnTo>
                  <a:lnTo>
                    <a:pt x="1497774" y="5461"/>
                  </a:lnTo>
                  <a:lnTo>
                    <a:pt x="1516951" y="5461"/>
                  </a:lnTo>
                  <a:lnTo>
                    <a:pt x="1517891" y="800"/>
                  </a:lnTo>
                  <a:lnTo>
                    <a:pt x="1495907" y="800"/>
                  </a:lnTo>
                  <a:lnTo>
                    <a:pt x="1494497" y="29692"/>
                  </a:lnTo>
                  <a:lnTo>
                    <a:pt x="1496834" y="29692"/>
                  </a:lnTo>
                  <a:lnTo>
                    <a:pt x="1501051" y="24231"/>
                  </a:lnTo>
                  <a:lnTo>
                    <a:pt x="1505254" y="23431"/>
                  </a:lnTo>
                  <a:lnTo>
                    <a:pt x="1507604" y="23431"/>
                  </a:lnTo>
                  <a:lnTo>
                    <a:pt x="1511808" y="27330"/>
                  </a:lnTo>
                  <a:lnTo>
                    <a:pt x="1512747" y="30454"/>
                  </a:lnTo>
                  <a:lnTo>
                    <a:pt x="1513674" y="37515"/>
                  </a:lnTo>
                  <a:lnTo>
                    <a:pt x="1512747" y="43738"/>
                  </a:lnTo>
                  <a:lnTo>
                    <a:pt x="1510868" y="49237"/>
                  </a:lnTo>
                  <a:lnTo>
                    <a:pt x="1509471" y="51562"/>
                  </a:lnTo>
                  <a:lnTo>
                    <a:pt x="1504327" y="53898"/>
                  </a:lnTo>
                  <a:lnTo>
                    <a:pt x="1499184" y="52336"/>
                  </a:lnTo>
                  <a:lnTo>
                    <a:pt x="1496834" y="48437"/>
                  </a:lnTo>
                  <a:lnTo>
                    <a:pt x="1497774" y="46101"/>
                  </a:lnTo>
                  <a:lnTo>
                    <a:pt x="1498714" y="42976"/>
                  </a:lnTo>
                  <a:lnTo>
                    <a:pt x="1497774" y="40614"/>
                  </a:lnTo>
                  <a:lnTo>
                    <a:pt x="1495907" y="39052"/>
                  </a:lnTo>
                  <a:lnTo>
                    <a:pt x="1493570" y="40614"/>
                  </a:lnTo>
                  <a:lnTo>
                    <a:pt x="1492631" y="44538"/>
                  </a:lnTo>
                  <a:lnTo>
                    <a:pt x="1492631" y="46875"/>
                  </a:lnTo>
                  <a:lnTo>
                    <a:pt x="1495907" y="52336"/>
                  </a:lnTo>
                  <a:lnTo>
                    <a:pt x="1499184" y="54698"/>
                  </a:lnTo>
                  <a:lnTo>
                    <a:pt x="1504327" y="55460"/>
                  </a:lnTo>
                  <a:lnTo>
                    <a:pt x="1506194" y="55460"/>
                  </a:lnTo>
                  <a:lnTo>
                    <a:pt x="1510868" y="53898"/>
                  </a:lnTo>
                  <a:lnTo>
                    <a:pt x="1515084" y="50800"/>
                  </a:lnTo>
                  <a:lnTo>
                    <a:pt x="1515084" y="49237"/>
                  </a:lnTo>
                  <a:lnTo>
                    <a:pt x="1517891" y="43738"/>
                  </a:lnTo>
                  <a:lnTo>
                    <a:pt x="1518361" y="36715"/>
                  </a:lnTo>
                  <a:close/>
                </a:path>
                <a:path w="2059304" h="257175">
                  <a:moveTo>
                    <a:pt x="1927199" y="59385"/>
                  </a:moveTo>
                  <a:lnTo>
                    <a:pt x="1925802" y="59385"/>
                  </a:lnTo>
                  <a:lnTo>
                    <a:pt x="1923935" y="58585"/>
                  </a:lnTo>
                  <a:lnTo>
                    <a:pt x="1922995" y="57023"/>
                  </a:lnTo>
                  <a:lnTo>
                    <a:pt x="1915045" y="33591"/>
                  </a:lnTo>
                  <a:lnTo>
                    <a:pt x="1916442" y="33591"/>
                  </a:lnTo>
                  <a:lnTo>
                    <a:pt x="1921586" y="29692"/>
                  </a:lnTo>
                  <a:lnTo>
                    <a:pt x="1922995" y="26568"/>
                  </a:lnTo>
                  <a:lnTo>
                    <a:pt x="1924862" y="19545"/>
                  </a:lnTo>
                  <a:lnTo>
                    <a:pt x="1923935" y="15608"/>
                  </a:lnTo>
                  <a:lnTo>
                    <a:pt x="1921586" y="10147"/>
                  </a:lnTo>
                  <a:lnTo>
                    <a:pt x="1919719" y="8826"/>
                  </a:lnTo>
                  <a:lnTo>
                    <a:pt x="1919719" y="20307"/>
                  </a:lnTo>
                  <a:lnTo>
                    <a:pt x="1919719" y="23431"/>
                  </a:lnTo>
                  <a:lnTo>
                    <a:pt x="1917382" y="28892"/>
                  </a:lnTo>
                  <a:lnTo>
                    <a:pt x="1916442" y="30454"/>
                  </a:lnTo>
                  <a:lnTo>
                    <a:pt x="1910829" y="32029"/>
                  </a:lnTo>
                  <a:lnTo>
                    <a:pt x="1904746" y="32029"/>
                  </a:lnTo>
                  <a:lnTo>
                    <a:pt x="1904746" y="11722"/>
                  </a:lnTo>
                  <a:lnTo>
                    <a:pt x="1905685" y="9385"/>
                  </a:lnTo>
                  <a:lnTo>
                    <a:pt x="1907095" y="8585"/>
                  </a:lnTo>
                  <a:lnTo>
                    <a:pt x="1910829" y="8585"/>
                  </a:lnTo>
                  <a:lnTo>
                    <a:pt x="1912239" y="9385"/>
                  </a:lnTo>
                  <a:lnTo>
                    <a:pt x="1917382" y="11722"/>
                  </a:lnTo>
                  <a:lnTo>
                    <a:pt x="1918322" y="13284"/>
                  </a:lnTo>
                  <a:lnTo>
                    <a:pt x="1919719" y="20307"/>
                  </a:lnTo>
                  <a:lnTo>
                    <a:pt x="1919719" y="8826"/>
                  </a:lnTo>
                  <a:lnTo>
                    <a:pt x="1918322" y="7823"/>
                  </a:lnTo>
                  <a:lnTo>
                    <a:pt x="1911299" y="7023"/>
                  </a:lnTo>
                  <a:lnTo>
                    <a:pt x="1897265" y="7023"/>
                  </a:lnTo>
                  <a:lnTo>
                    <a:pt x="1897265" y="8585"/>
                  </a:lnTo>
                  <a:lnTo>
                    <a:pt x="1899132" y="8585"/>
                  </a:lnTo>
                  <a:lnTo>
                    <a:pt x="1900542" y="9385"/>
                  </a:lnTo>
                  <a:lnTo>
                    <a:pt x="1900542" y="58585"/>
                  </a:lnTo>
                  <a:lnTo>
                    <a:pt x="1899132" y="59385"/>
                  </a:lnTo>
                  <a:lnTo>
                    <a:pt x="1897265" y="59385"/>
                  </a:lnTo>
                  <a:lnTo>
                    <a:pt x="1897265" y="60947"/>
                  </a:lnTo>
                  <a:lnTo>
                    <a:pt x="1908962" y="60947"/>
                  </a:lnTo>
                  <a:lnTo>
                    <a:pt x="1908962" y="59385"/>
                  </a:lnTo>
                  <a:lnTo>
                    <a:pt x="1907095" y="59385"/>
                  </a:lnTo>
                  <a:lnTo>
                    <a:pt x="1905685" y="58585"/>
                  </a:lnTo>
                  <a:lnTo>
                    <a:pt x="1904746" y="57023"/>
                  </a:lnTo>
                  <a:lnTo>
                    <a:pt x="1904746" y="34391"/>
                  </a:lnTo>
                  <a:lnTo>
                    <a:pt x="1910829" y="34391"/>
                  </a:lnTo>
                  <a:lnTo>
                    <a:pt x="1919719" y="60947"/>
                  </a:lnTo>
                  <a:lnTo>
                    <a:pt x="1927199" y="60947"/>
                  </a:lnTo>
                  <a:lnTo>
                    <a:pt x="1927199" y="59385"/>
                  </a:lnTo>
                  <a:close/>
                </a:path>
                <a:path w="2059304" h="257175">
                  <a:moveTo>
                    <a:pt x="1941703" y="127330"/>
                  </a:moveTo>
                  <a:lnTo>
                    <a:pt x="1939836" y="114046"/>
                  </a:lnTo>
                  <a:lnTo>
                    <a:pt x="1937499" y="108585"/>
                  </a:lnTo>
                  <a:lnTo>
                    <a:pt x="1936559" y="107022"/>
                  </a:lnTo>
                  <a:lnTo>
                    <a:pt x="1936559" y="121869"/>
                  </a:lnTo>
                  <a:lnTo>
                    <a:pt x="1936559" y="136715"/>
                  </a:lnTo>
                  <a:lnTo>
                    <a:pt x="1935632" y="142976"/>
                  </a:lnTo>
                  <a:lnTo>
                    <a:pt x="1934222" y="147675"/>
                  </a:lnTo>
                  <a:lnTo>
                    <a:pt x="1932355" y="152336"/>
                  </a:lnTo>
                  <a:lnTo>
                    <a:pt x="1928139" y="154698"/>
                  </a:lnTo>
                  <a:lnTo>
                    <a:pt x="1924862" y="153136"/>
                  </a:lnTo>
                  <a:lnTo>
                    <a:pt x="1921586" y="147675"/>
                  </a:lnTo>
                  <a:lnTo>
                    <a:pt x="1919719" y="142976"/>
                  </a:lnTo>
                  <a:lnTo>
                    <a:pt x="1918779" y="136715"/>
                  </a:lnTo>
                  <a:lnTo>
                    <a:pt x="1918779" y="122669"/>
                  </a:lnTo>
                  <a:lnTo>
                    <a:pt x="1919719" y="116408"/>
                  </a:lnTo>
                  <a:lnTo>
                    <a:pt x="1921586" y="110959"/>
                  </a:lnTo>
                  <a:lnTo>
                    <a:pt x="1923935" y="106260"/>
                  </a:lnTo>
                  <a:lnTo>
                    <a:pt x="1928139" y="103898"/>
                  </a:lnTo>
                  <a:lnTo>
                    <a:pt x="1931416" y="105460"/>
                  </a:lnTo>
                  <a:lnTo>
                    <a:pt x="1934692" y="110959"/>
                  </a:lnTo>
                  <a:lnTo>
                    <a:pt x="1935632" y="115620"/>
                  </a:lnTo>
                  <a:lnTo>
                    <a:pt x="1936559" y="121869"/>
                  </a:lnTo>
                  <a:lnTo>
                    <a:pt x="1936559" y="107022"/>
                  </a:lnTo>
                  <a:lnTo>
                    <a:pt x="1932355" y="103136"/>
                  </a:lnTo>
                  <a:lnTo>
                    <a:pt x="1928139" y="101561"/>
                  </a:lnTo>
                  <a:lnTo>
                    <a:pt x="1926742" y="101561"/>
                  </a:lnTo>
                  <a:lnTo>
                    <a:pt x="1921586" y="103898"/>
                  </a:lnTo>
                  <a:lnTo>
                    <a:pt x="1918322" y="109385"/>
                  </a:lnTo>
                  <a:lnTo>
                    <a:pt x="1917382" y="110159"/>
                  </a:lnTo>
                  <a:lnTo>
                    <a:pt x="1915515" y="115620"/>
                  </a:lnTo>
                  <a:lnTo>
                    <a:pt x="1915045" y="121869"/>
                  </a:lnTo>
                  <a:lnTo>
                    <a:pt x="1914105" y="128892"/>
                  </a:lnTo>
                  <a:lnTo>
                    <a:pt x="1914105" y="132029"/>
                  </a:lnTo>
                  <a:lnTo>
                    <a:pt x="1915045" y="139052"/>
                  </a:lnTo>
                  <a:lnTo>
                    <a:pt x="1916442" y="145313"/>
                  </a:lnTo>
                  <a:lnTo>
                    <a:pt x="1918322" y="149999"/>
                  </a:lnTo>
                  <a:lnTo>
                    <a:pt x="1918779" y="151561"/>
                  </a:lnTo>
                  <a:lnTo>
                    <a:pt x="1922995" y="155460"/>
                  </a:lnTo>
                  <a:lnTo>
                    <a:pt x="1928139" y="157022"/>
                  </a:lnTo>
                  <a:lnTo>
                    <a:pt x="1930019" y="157022"/>
                  </a:lnTo>
                  <a:lnTo>
                    <a:pt x="1941703" y="128892"/>
                  </a:lnTo>
                  <a:lnTo>
                    <a:pt x="1941703" y="127330"/>
                  </a:lnTo>
                  <a:close/>
                </a:path>
                <a:path w="2059304" h="257175">
                  <a:moveTo>
                    <a:pt x="1945919" y="48437"/>
                  </a:moveTo>
                  <a:lnTo>
                    <a:pt x="1937969" y="12509"/>
                  </a:lnTo>
                  <a:lnTo>
                    <a:pt x="1937969" y="10147"/>
                  </a:lnTo>
                  <a:lnTo>
                    <a:pt x="1939836" y="8585"/>
                  </a:lnTo>
                  <a:lnTo>
                    <a:pt x="1940775" y="8585"/>
                  </a:lnTo>
                  <a:lnTo>
                    <a:pt x="1940775" y="7023"/>
                  </a:lnTo>
                  <a:lnTo>
                    <a:pt x="1930019" y="7023"/>
                  </a:lnTo>
                  <a:lnTo>
                    <a:pt x="1930019" y="8585"/>
                  </a:lnTo>
                  <a:lnTo>
                    <a:pt x="1930476" y="8585"/>
                  </a:lnTo>
                  <a:lnTo>
                    <a:pt x="1933282" y="10147"/>
                  </a:lnTo>
                  <a:lnTo>
                    <a:pt x="1934222" y="13284"/>
                  </a:lnTo>
                  <a:lnTo>
                    <a:pt x="1943112" y="60947"/>
                  </a:lnTo>
                  <a:lnTo>
                    <a:pt x="1945919" y="48437"/>
                  </a:lnTo>
                  <a:close/>
                </a:path>
                <a:path w="2059304" h="257175">
                  <a:moveTo>
                    <a:pt x="1957616" y="152336"/>
                  </a:moveTo>
                  <a:lnTo>
                    <a:pt x="1956676" y="149237"/>
                  </a:lnTo>
                  <a:lnTo>
                    <a:pt x="1953399" y="147675"/>
                  </a:lnTo>
                  <a:lnTo>
                    <a:pt x="1950593" y="149237"/>
                  </a:lnTo>
                  <a:lnTo>
                    <a:pt x="1949196" y="152336"/>
                  </a:lnTo>
                  <a:lnTo>
                    <a:pt x="1950593" y="156260"/>
                  </a:lnTo>
                  <a:lnTo>
                    <a:pt x="1953399" y="157022"/>
                  </a:lnTo>
                  <a:lnTo>
                    <a:pt x="1956676" y="156260"/>
                  </a:lnTo>
                  <a:lnTo>
                    <a:pt x="1957616" y="152336"/>
                  </a:lnTo>
                  <a:close/>
                </a:path>
                <a:path w="2059304" h="257175">
                  <a:moveTo>
                    <a:pt x="1960892" y="7023"/>
                  </a:moveTo>
                  <a:lnTo>
                    <a:pt x="1950593" y="7023"/>
                  </a:lnTo>
                  <a:lnTo>
                    <a:pt x="1950593" y="8585"/>
                  </a:lnTo>
                  <a:lnTo>
                    <a:pt x="1951532" y="8585"/>
                  </a:lnTo>
                  <a:lnTo>
                    <a:pt x="1953869" y="10147"/>
                  </a:lnTo>
                  <a:lnTo>
                    <a:pt x="1953869" y="13284"/>
                  </a:lnTo>
                  <a:lnTo>
                    <a:pt x="1943112" y="60947"/>
                  </a:lnTo>
                  <a:lnTo>
                    <a:pt x="1944979" y="60947"/>
                  </a:lnTo>
                  <a:lnTo>
                    <a:pt x="1955736" y="13284"/>
                  </a:lnTo>
                  <a:lnTo>
                    <a:pt x="1957616" y="10147"/>
                  </a:lnTo>
                  <a:lnTo>
                    <a:pt x="1959013" y="8585"/>
                  </a:lnTo>
                  <a:lnTo>
                    <a:pt x="1960892" y="8585"/>
                  </a:lnTo>
                  <a:lnTo>
                    <a:pt x="1960892" y="7023"/>
                  </a:lnTo>
                  <a:close/>
                </a:path>
                <a:path w="2059304" h="257175">
                  <a:moveTo>
                    <a:pt x="1975853" y="239052"/>
                  </a:moveTo>
                  <a:lnTo>
                    <a:pt x="1974926" y="239052"/>
                  </a:lnTo>
                  <a:lnTo>
                    <a:pt x="1973986" y="241414"/>
                  </a:lnTo>
                  <a:lnTo>
                    <a:pt x="1970709" y="246875"/>
                  </a:lnTo>
                  <a:lnTo>
                    <a:pt x="1969770" y="247675"/>
                  </a:lnTo>
                  <a:lnTo>
                    <a:pt x="1964156" y="250012"/>
                  </a:lnTo>
                  <a:lnTo>
                    <a:pt x="1957616" y="250012"/>
                  </a:lnTo>
                  <a:lnTo>
                    <a:pt x="1955736" y="249237"/>
                  </a:lnTo>
                  <a:lnTo>
                    <a:pt x="1954809" y="247675"/>
                  </a:lnTo>
                  <a:lnTo>
                    <a:pt x="1954809" y="201574"/>
                  </a:lnTo>
                  <a:lnTo>
                    <a:pt x="1955736" y="199999"/>
                  </a:lnTo>
                  <a:lnTo>
                    <a:pt x="1957616" y="199237"/>
                  </a:lnTo>
                  <a:lnTo>
                    <a:pt x="1959013" y="199237"/>
                  </a:lnTo>
                  <a:lnTo>
                    <a:pt x="1959013" y="197675"/>
                  </a:lnTo>
                  <a:lnTo>
                    <a:pt x="1946389" y="197675"/>
                  </a:lnTo>
                  <a:lnTo>
                    <a:pt x="1946389" y="199237"/>
                  </a:lnTo>
                  <a:lnTo>
                    <a:pt x="1948256" y="199237"/>
                  </a:lnTo>
                  <a:lnTo>
                    <a:pt x="1949665" y="199999"/>
                  </a:lnTo>
                  <a:lnTo>
                    <a:pt x="1950593" y="201574"/>
                  </a:lnTo>
                  <a:lnTo>
                    <a:pt x="1950593" y="247675"/>
                  </a:lnTo>
                  <a:lnTo>
                    <a:pt x="1949665" y="249237"/>
                  </a:lnTo>
                  <a:lnTo>
                    <a:pt x="1948256" y="250012"/>
                  </a:lnTo>
                  <a:lnTo>
                    <a:pt x="1946389" y="250012"/>
                  </a:lnTo>
                  <a:lnTo>
                    <a:pt x="1946389" y="251574"/>
                  </a:lnTo>
                  <a:lnTo>
                    <a:pt x="1973046" y="251574"/>
                  </a:lnTo>
                  <a:lnTo>
                    <a:pt x="1975853" y="239052"/>
                  </a:lnTo>
                  <a:close/>
                </a:path>
                <a:path w="2059304" h="257175">
                  <a:moveTo>
                    <a:pt x="1991766" y="19545"/>
                  </a:moveTo>
                  <a:lnTo>
                    <a:pt x="1990826" y="15608"/>
                  </a:lnTo>
                  <a:lnTo>
                    <a:pt x="1988019" y="10147"/>
                  </a:lnTo>
                  <a:lnTo>
                    <a:pt x="1984743" y="7823"/>
                  </a:lnTo>
                  <a:lnTo>
                    <a:pt x="1979129" y="6261"/>
                  </a:lnTo>
                  <a:lnTo>
                    <a:pt x="1975853" y="7023"/>
                  </a:lnTo>
                  <a:lnTo>
                    <a:pt x="1970709" y="10147"/>
                  </a:lnTo>
                  <a:lnTo>
                    <a:pt x="1967433" y="14046"/>
                  </a:lnTo>
                  <a:lnTo>
                    <a:pt x="1966506" y="20307"/>
                  </a:lnTo>
                  <a:lnTo>
                    <a:pt x="1967433" y="23431"/>
                  </a:lnTo>
                  <a:lnTo>
                    <a:pt x="1969770" y="24993"/>
                  </a:lnTo>
                  <a:lnTo>
                    <a:pt x="1971649" y="24231"/>
                  </a:lnTo>
                  <a:lnTo>
                    <a:pt x="1972576" y="21869"/>
                  </a:lnTo>
                  <a:lnTo>
                    <a:pt x="1970709" y="15608"/>
                  </a:lnTo>
                  <a:lnTo>
                    <a:pt x="1973046" y="10147"/>
                  </a:lnTo>
                  <a:lnTo>
                    <a:pt x="1978190" y="8585"/>
                  </a:lnTo>
                  <a:lnTo>
                    <a:pt x="1980069" y="8585"/>
                  </a:lnTo>
                  <a:lnTo>
                    <a:pt x="1984743" y="11722"/>
                  </a:lnTo>
                  <a:lnTo>
                    <a:pt x="1985683" y="13284"/>
                  </a:lnTo>
                  <a:lnTo>
                    <a:pt x="1986610" y="20307"/>
                  </a:lnTo>
                  <a:lnTo>
                    <a:pt x="1986610" y="22669"/>
                  </a:lnTo>
                  <a:lnTo>
                    <a:pt x="1984743" y="28892"/>
                  </a:lnTo>
                  <a:lnTo>
                    <a:pt x="1981466" y="34391"/>
                  </a:lnTo>
                  <a:lnTo>
                    <a:pt x="1978190" y="39052"/>
                  </a:lnTo>
                  <a:lnTo>
                    <a:pt x="1977263" y="40614"/>
                  </a:lnTo>
                  <a:lnTo>
                    <a:pt x="1973046" y="45300"/>
                  </a:lnTo>
                  <a:lnTo>
                    <a:pt x="1969770" y="49999"/>
                  </a:lnTo>
                  <a:lnTo>
                    <a:pt x="1965566" y="57023"/>
                  </a:lnTo>
                  <a:lnTo>
                    <a:pt x="1965566" y="60947"/>
                  </a:lnTo>
                  <a:lnTo>
                    <a:pt x="1989886" y="60947"/>
                  </a:lnTo>
                  <a:lnTo>
                    <a:pt x="1991766" y="47675"/>
                  </a:lnTo>
                  <a:lnTo>
                    <a:pt x="1989886" y="47675"/>
                  </a:lnTo>
                  <a:lnTo>
                    <a:pt x="1988019" y="54698"/>
                  </a:lnTo>
                  <a:lnTo>
                    <a:pt x="1984273" y="56261"/>
                  </a:lnTo>
                  <a:lnTo>
                    <a:pt x="1968842" y="56261"/>
                  </a:lnTo>
                  <a:lnTo>
                    <a:pt x="1969770" y="54698"/>
                  </a:lnTo>
                  <a:lnTo>
                    <a:pt x="1973986" y="49237"/>
                  </a:lnTo>
                  <a:lnTo>
                    <a:pt x="1973986" y="48437"/>
                  </a:lnTo>
                  <a:lnTo>
                    <a:pt x="1976793" y="44538"/>
                  </a:lnTo>
                  <a:lnTo>
                    <a:pt x="1984743" y="34391"/>
                  </a:lnTo>
                  <a:lnTo>
                    <a:pt x="1987550" y="32816"/>
                  </a:lnTo>
                  <a:lnTo>
                    <a:pt x="1989886" y="27330"/>
                  </a:lnTo>
                  <a:lnTo>
                    <a:pt x="1990826" y="25793"/>
                  </a:lnTo>
                  <a:lnTo>
                    <a:pt x="1991766" y="19545"/>
                  </a:lnTo>
                  <a:close/>
                </a:path>
                <a:path w="2059304" h="257175">
                  <a:moveTo>
                    <a:pt x="2008136" y="139852"/>
                  </a:moveTo>
                  <a:lnTo>
                    <a:pt x="2005799" y="134391"/>
                  </a:lnTo>
                  <a:lnTo>
                    <a:pt x="2003450" y="130467"/>
                  </a:lnTo>
                  <a:lnTo>
                    <a:pt x="1998306" y="127330"/>
                  </a:lnTo>
                  <a:lnTo>
                    <a:pt x="2000643" y="125768"/>
                  </a:lnTo>
                  <a:lnTo>
                    <a:pt x="2004860" y="121869"/>
                  </a:lnTo>
                  <a:lnTo>
                    <a:pt x="2005799" y="120307"/>
                  </a:lnTo>
                  <a:lnTo>
                    <a:pt x="2006727" y="114046"/>
                  </a:lnTo>
                  <a:lnTo>
                    <a:pt x="2005799" y="110959"/>
                  </a:lnTo>
                  <a:lnTo>
                    <a:pt x="2003450" y="105460"/>
                  </a:lnTo>
                  <a:lnTo>
                    <a:pt x="1999716" y="103136"/>
                  </a:lnTo>
                  <a:lnTo>
                    <a:pt x="1995030" y="101561"/>
                  </a:lnTo>
                  <a:lnTo>
                    <a:pt x="1991766" y="102336"/>
                  </a:lnTo>
                  <a:lnTo>
                    <a:pt x="1986610" y="104698"/>
                  </a:lnTo>
                  <a:lnTo>
                    <a:pt x="1984743" y="107022"/>
                  </a:lnTo>
                  <a:lnTo>
                    <a:pt x="1983346" y="112522"/>
                  </a:lnTo>
                  <a:lnTo>
                    <a:pt x="1984743" y="115620"/>
                  </a:lnTo>
                  <a:lnTo>
                    <a:pt x="1986610" y="117182"/>
                  </a:lnTo>
                  <a:lnTo>
                    <a:pt x="1988019" y="115620"/>
                  </a:lnTo>
                  <a:lnTo>
                    <a:pt x="1988959" y="113284"/>
                  </a:lnTo>
                  <a:lnTo>
                    <a:pt x="1988019" y="111721"/>
                  </a:lnTo>
                  <a:lnTo>
                    <a:pt x="1987550" y="108585"/>
                  </a:lnTo>
                  <a:lnTo>
                    <a:pt x="1989886" y="104698"/>
                  </a:lnTo>
                  <a:lnTo>
                    <a:pt x="1994103" y="103898"/>
                  </a:lnTo>
                  <a:lnTo>
                    <a:pt x="1995970" y="103898"/>
                  </a:lnTo>
                  <a:lnTo>
                    <a:pt x="1999716" y="107022"/>
                  </a:lnTo>
                  <a:lnTo>
                    <a:pt x="2000643" y="108585"/>
                  </a:lnTo>
                  <a:lnTo>
                    <a:pt x="2001583" y="114846"/>
                  </a:lnTo>
                  <a:lnTo>
                    <a:pt x="2001583" y="118745"/>
                  </a:lnTo>
                  <a:lnTo>
                    <a:pt x="1999246" y="123444"/>
                  </a:lnTo>
                  <a:lnTo>
                    <a:pt x="1996440" y="125768"/>
                  </a:lnTo>
                  <a:lnTo>
                    <a:pt x="1991766" y="126568"/>
                  </a:lnTo>
                  <a:lnTo>
                    <a:pt x="1991766" y="128892"/>
                  </a:lnTo>
                  <a:lnTo>
                    <a:pt x="1997379" y="129692"/>
                  </a:lnTo>
                  <a:lnTo>
                    <a:pt x="2000643" y="132029"/>
                  </a:lnTo>
                  <a:lnTo>
                    <a:pt x="2002523" y="135153"/>
                  </a:lnTo>
                  <a:lnTo>
                    <a:pt x="2003450" y="141414"/>
                  </a:lnTo>
                  <a:lnTo>
                    <a:pt x="2003450" y="146875"/>
                  </a:lnTo>
                  <a:lnTo>
                    <a:pt x="1999246" y="153898"/>
                  </a:lnTo>
                  <a:lnTo>
                    <a:pt x="1994103" y="155460"/>
                  </a:lnTo>
                  <a:lnTo>
                    <a:pt x="1989886" y="153898"/>
                  </a:lnTo>
                  <a:lnTo>
                    <a:pt x="1987550" y="150774"/>
                  </a:lnTo>
                  <a:lnTo>
                    <a:pt x="1988019" y="148437"/>
                  </a:lnTo>
                  <a:lnTo>
                    <a:pt x="1988019" y="143738"/>
                  </a:lnTo>
                  <a:lnTo>
                    <a:pt x="1985683" y="142176"/>
                  </a:lnTo>
                  <a:lnTo>
                    <a:pt x="1984273" y="142976"/>
                  </a:lnTo>
                  <a:lnTo>
                    <a:pt x="1982406" y="146875"/>
                  </a:lnTo>
                  <a:lnTo>
                    <a:pt x="1983346" y="149237"/>
                  </a:lnTo>
                  <a:lnTo>
                    <a:pt x="1985683" y="153898"/>
                  </a:lnTo>
                  <a:lnTo>
                    <a:pt x="1988959" y="156260"/>
                  </a:lnTo>
                  <a:lnTo>
                    <a:pt x="1994103" y="157022"/>
                  </a:lnTo>
                  <a:lnTo>
                    <a:pt x="1995970" y="157022"/>
                  </a:lnTo>
                  <a:lnTo>
                    <a:pt x="2000643" y="155460"/>
                  </a:lnTo>
                  <a:lnTo>
                    <a:pt x="2004860" y="152336"/>
                  </a:lnTo>
                  <a:lnTo>
                    <a:pt x="2007666" y="147675"/>
                  </a:lnTo>
                  <a:lnTo>
                    <a:pt x="2008136" y="142176"/>
                  </a:lnTo>
                  <a:lnTo>
                    <a:pt x="2008136" y="139852"/>
                  </a:lnTo>
                  <a:close/>
                </a:path>
                <a:path w="2059304" h="257175">
                  <a:moveTo>
                    <a:pt x="2010003" y="197675"/>
                  </a:moveTo>
                  <a:lnTo>
                    <a:pt x="1999246" y="197675"/>
                  </a:lnTo>
                  <a:lnTo>
                    <a:pt x="1999246" y="199237"/>
                  </a:lnTo>
                  <a:lnTo>
                    <a:pt x="1999716" y="199237"/>
                  </a:lnTo>
                  <a:lnTo>
                    <a:pt x="2002523" y="199999"/>
                  </a:lnTo>
                  <a:lnTo>
                    <a:pt x="2003450" y="203136"/>
                  </a:lnTo>
                  <a:lnTo>
                    <a:pt x="1995970" y="226568"/>
                  </a:lnTo>
                  <a:lnTo>
                    <a:pt x="1995030" y="226568"/>
                  </a:lnTo>
                  <a:lnTo>
                    <a:pt x="1988019" y="203136"/>
                  </a:lnTo>
                  <a:lnTo>
                    <a:pt x="1987550" y="199999"/>
                  </a:lnTo>
                  <a:lnTo>
                    <a:pt x="1989886" y="199237"/>
                  </a:lnTo>
                  <a:lnTo>
                    <a:pt x="1991766" y="199237"/>
                  </a:lnTo>
                  <a:lnTo>
                    <a:pt x="1991766" y="197675"/>
                  </a:lnTo>
                  <a:lnTo>
                    <a:pt x="1979129" y="197675"/>
                  </a:lnTo>
                  <a:lnTo>
                    <a:pt x="1979129" y="199237"/>
                  </a:lnTo>
                  <a:lnTo>
                    <a:pt x="1980069" y="199237"/>
                  </a:lnTo>
                  <a:lnTo>
                    <a:pt x="1982406" y="199999"/>
                  </a:lnTo>
                  <a:lnTo>
                    <a:pt x="1992223" y="230466"/>
                  </a:lnTo>
                  <a:lnTo>
                    <a:pt x="1992223" y="249237"/>
                  </a:lnTo>
                  <a:lnTo>
                    <a:pt x="1989886" y="250012"/>
                  </a:lnTo>
                  <a:lnTo>
                    <a:pt x="1987550" y="250012"/>
                  </a:lnTo>
                  <a:lnTo>
                    <a:pt x="1987550" y="251574"/>
                  </a:lnTo>
                  <a:lnTo>
                    <a:pt x="2001583" y="251574"/>
                  </a:lnTo>
                  <a:lnTo>
                    <a:pt x="2001583" y="250012"/>
                  </a:lnTo>
                  <a:lnTo>
                    <a:pt x="1999246" y="250012"/>
                  </a:lnTo>
                  <a:lnTo>
                    <a:pt x="1997379" y="249237"/>
                  </a:lnTo>
                  <a:lnTo>
                    <a:pt x="1996440" y="247675"/>
                  </a:lnTo>
                  <a:lnTo>
                    <a:pt x="1996440" y="228904"/>
                  </a:lnTo>
                  <a:lnTo>
                    <a:pt x="2004860" y="203898"/>
                  </a:lnTo>
                  <a:lnTo>
                    <a:pt x="2006727" y="199999"/>
                  </a:lnTo>
                  <a:lnTo>
                    <a:pt x="2009063" y="199237"/>
                  </a:lnTo>
                  <a:lnTo>
                    <a:pt x="2010003" y="199237"/>
                  </a:lnTo>
                  <a:lnTo>
                    <a:pt x="2010003" y="197675"/>
                  </a:lnTo>
                  <a:close/>
                </a:path>
                <a:path w="2059304" h="257175">
                  <a:moveTo>
                    <a:pt x="2023097" y="59385"/>
                  </a:moveTo>
                  <a:lnTo>
                    <a:pt x="2020760" y="59385"/>
                  </a:lnTo>
                  <a:lnTo>
                    <a:pt x="2016556" y="57823"/>
                  </a:lnTo>
                  <a:lnTo>
                    <a:pt x="2015617" y="54698"/>
                  </a:lnTo>
                  <a:lnTo>
                    <a:pt x="2015617" y="6261"/>
                  </a:lnTo>
                  <a:lnTo>
                    <a:pt x="2014220" y="6261"/>
                  </a:lnTo>
                  <a:lnTo>
                    <a:pt x="2011413" y="10147"/>
                  </a:lnTo>
                  <a:lnTo>
                    <a:pt x="2005799" y="11722"/>
                  </a:lnTo>
                  <a:lnTo>
                    <a:pt x="2003920" y="11722"/>
                  </a:lnTo>
                  <a:lnTo>
                    <a:pt x="2003920" y="13284"/>
                  </a:lnTo>
                  <a:lnTo>
                    <a:pt x="2008136" y="13284"/>
                  </a:lnTo>
                  <a:lnTo>
                    <a:pt x="2010943" y="14046"/>
                  </a:lnTo>
                  <a:lnTo>
                    <a:pt x="2010943" y="54698"/>
                  </a:lnTo>
                  <a:lnTo>
                    <a:pt x="2010003" y="57823"/>
                  </a:lnTo>
                  <a:lnTo>
                    <a:pt x="2005799" y="59385"/>
                  </a:lnTo>
                  <a:lnTo>
                    <a:pt x="2003920" y="59385"/>
                  </a:lnTo>
                  <a:lnTo>
                    <a:pt x="2003920" y="60947"/>
                  </a:lnTo>
                  <a:lnTo>
                    <a:pt x="2023097" y="60947"/>
                  </a:lnTo>
                  <a:lnTo>
                    <a:pt x="2023097" y="59385"/>
                  </a:lnTo>
                  <a:close/>
                </a:path>
                <a:path w="2059304" h="257175">
                  <a:moveTo>
                    <a:pt x="2042287" y="138290"/>
                  </a:moveTo>
                  <a:lnTo>
                    <a:pt x="2041817" y="131267"/>
                  </a:lnTo>
                  <a:lnTo>
                    <a:pt x="2039010" y="125768"/>
                  </a:lnTo>
                  <a:lnTo>
                    <a:pt x="2035733" y="123444"/>
                  </a:lnTo>
                  <a:lnTo>
                    <a:pt x="2030590" y="121869"/>
                  </a:lnTo>
                  <a:lnTo>
                    <a:pt x="2025904" y="122669"/>
                  </a:lnTo>
                  <a:lnTo>
                    <a:pt x="2024037" y="123444"/>
                  </a:lnTo>
                  <a:lnTo>
                    <a:pt x="2020760" y="128130"/>
                  </a:lnTo>
                  <a:lnTo>
                    <a:pt x="2021700" y="107022"/>
                  </a:lnTo>
                  <a:lnTo>
                    <a:pt x="2040877" y="107022"/>
                  </a:lnTo>
                  <a:lnTo>
                    <a:pt x="2041817" y="102336"/>
                  </a:lnTo>
                  <a:lnTo>
                    <a:pt x="2019833" y="102336"/>
                  </a:lnTo>
                  <a:lnTo>
                    <a:pt x="2018423" y="131267"/>
                  </a:lnTo>
                  <a:lnTo>
                    <a:pt x="2020760" y="131267"/>
                  </a:lnTo>
                  <a:lnTo>
                    <a:pt x="2024976" y="125768"/>
                  </a:lnTo>
                  <a:lnTo>
                    <a:pt x="2029180" y="125006"/>
                  </a:lnTo>
                  <a:lnTo>
                    <a:pt x="2031517" y="125006"/>
                  </a:lnTo>
                  <a:lnTo>
                    <a:pt x="2035733" y="128892"/>
                  </a:lnTo>
                  <a:lnTo>
                    <a:pt x="2036673" y="132029"/>
                  </a:lnTo>
                  <a:lnTo>
                    <a:pt x="2037600" y="139052"/>
                  </a:lnTo>
                  <a:lnTo>
                    <a:pt x="2036673" y="145313"/>
                  </a:lnTo>
                  <a:lnTo>
                    <a:pt x="2034794" y="150774"/>
                  </a:lnTo>
                  <a:lnTo>
                    <a:pt x="2033397" y="153136"/>
                  </a:lnTo>
                  <a:lnTo>
                    <a:pt x="2028253" y="155460"/>
                  </a:lnTo>
                  <a:lnTo>
                    <a:pt x="2023097" y="153898"/>
                  </a:lnTo>
                  <a:lnTo>
                    <a:pt x="2020760" y="149999"/>
                  </a:lnTo>
                  <a:lnTo>
                    <a:pt x="2021700" y="147675"/>
                  </a:lnTo>
                  <a:lnTo>
                    <a:pt x="2022640" y="144538"/>
                  </a:lnTo>
                  <a:lnTo>
                    <a:pt x="2021700" y="142176"/>
                  </a:lnTo>
                  <a:lnTo>
                    <a:pt x="2019833" y="140614"/>
                  </a:lnTo>
                  <a:lnTo>
                    <a:pt x="2017483" y="142176"/>
                  </a:lnTo>
                  <a:lnTo>
                    <a:pt x="2016556" y="146113"/>
                  </a:lnTo>
                  <a:lnTo>
                    <a:pt x="2016556" y="148437"/>
                  </a:lnTo>
                  <a:lnTo>
                    <a:pt x="2019833" y="153898"/>
                  </a:lnTo>
                  <a:lnTo>
                    <a:pt x="2023097" y="156260"/>
                  </a:lnTo>
                  <a:lnTo>
                    <a:pt x="2028253" y="157022"/>
                  </a:lnTo>
                  <a:lnTo>
                    <a:pt x="2029180" y="157022"/>
                  </a:lnTo>
                  <a:lnTo>
                    <a:pt x="2034794" y="155460"/>
                  </a:lnTo>
                  <a:lnTo>
                    <a:pt x="2039010" y="152336"/>
                  </a:lnTo>
                  <a:lnTo>
                    <a:pt x="2039010" y="151561"/>
                  </a:lnTo>
                  <a:lnTo>
                    <a:pt x="2041817" y="145313"/>
                  </a:lnTo>
                  <a:lnTo>
                    <a:pt x="2042287" y="138290"/>
                  </a:lnTo>
                  <a:close/>
                </a:path>
                <a:path w="2059304" h="257175">
                  <a:moveTo>
                    <a:pt x="2059127" y="44538"/>
                  </a:moveTo>
                  <a:lnTo>
                    <a:pt x="2057717" y="39052"/>
                  </a:lnTo>
                  <a:lnTo>
                    <a:pt x="2053971" y="35153"/>
                  </a:lnTo>
                  <a:lnTo>
                    <a:pt x="2049297" y="32029"/>
                  </a:lnTo>
                  <a:lnTo>
                    <a:pt x="2052574" y="30454"/>
                  </a:lnTo>
                  <a:lnTo>
                    <a:pt x="2055850" y="27330"/>
                  </a:lnTo>
                  <a:lnTo>
                    <a:pt x="2056777" y="24993"/>
                  </a:lnTo>
                  <a:lnTo>
                    <a:pt x="2057717" y="18745"/>
                  </a:lnTo>
                  <a:lnTo>
                    <a:pt x="2057717" y="15608"/>
                  </a:lnTo>
                  <a:lnTo>
                    <a:pt x="2053971" y="10147"/>
                  </a:lnTo>
                  <a:lnTo>
                    <a:pt x="2050707" y="7823"/>
                  </a:lnTo>
                  <a:lnTo>
                    <a:pt x="2046020" y="6261"/>
                  </a:lnTo>
                  <a:lnTo>
                    <a:pt x="2042287" y="7023"/>
                  </a:lnTo>
                  <a:lnTo>
                    <a:pt x="2038540" y="9385"/>
                  </a:lnTo>
                  <a:lnTo>
                    <a:pt x="2035733" y="11722"/>
                  </a:lnTo>
                  <a:lnTo>
                    <a:pt x="2034794" y="17170"/>
                  </a:lnTo>
                  <a:lnTo>
                    <a:pt x="2035733" y="20307"/>
                  </a:lnTo>
                  <a:lnTo>
                    <a:pt x="2037600" y="21869"/>
                  </a:lnTo>
                  <a:lnTo>
                    <a:pt x="2039010" y="20307"/>
                  </a:lnTo>
                  <a:lnTo>
                    <a:pt x="2039937" y="17970"/>
                  </a:lnTo>
                  <a:lnTo>
                    <a:pt x="2039010" y="16408"/>
                  </a:lnTo>
                  <a:lnTo>
                    <a:pt x="2039010" y="13284"/>
                  </a:lnTo>
                  <a:lnTo>
                    <a:pt x="2040877" y="9385"/>
                  </a:lnTo>
                  <a:lnTo>
                    <a:pt x="2045093" y="8585"/>
                  </a:lnTo>
                  <a:lnTo>
                    <a:pt x="2047430" y="8585"/>
                  </a:lnTo>
                  <a:lnTo>
                    <a:pt x="2050707" y="11722"/>
                  </a:lnTo>
                  <a:lnTo>
                    <a:pt x="2051634" y="14046"/>
                  </a:lnTo>
                  <a:lnTo>
                    <a:pt x="2053513" y="19545"/>
                  </a:lnTo>
                  <a:lnTo>
                    <a:pt x="2052574" y="23431"/>
                  </a:lnTo>
                  <a:lnTo>
                    <a:pt x="2050707" y="28130"/>
                  </a:lnTo>
                  <a:lnTo>
                    <a:pt x="2048357" y="30454"/>
                  </a:lnTo>
                  <a:lnTo>
                    <a:pt x="2042287" y="31254"/>
                  </a:lnTo>
                  <a:lnTo>
                    <a:pt x="2042287" y="33591"/>
                  </a:lnTo>
                  <a:lnTo>
                    <a:pt x="2043214" y="33591"/>
                  </a:lnTo>
                  <a:lnTo>
                    <a:pt x="2049297" y="34391"/>
                  </a:lnTo>
                  <a:lnTo>
                    <a:pt x="2052574" y="36715"/>
                  </a:lnTo>
                  <a:lnTo>
                    <a:pt x="2053971" y="39852"/>
                  </a:lnTo>
                  <a:lnTo>
                    <a:pt x="2054910" y="46101"/>
                  </a:lnTo>
                  <a:lnTo>
                    <a:pt x="2053971" y="51562"/>
                  </a:lnTo>
                  <a:lnTo>
                    <a:pt x="2052574" y="56261"/>
                  </a:lnTo>
                  <a:lnTo>
                    <a:pt x="2049767" y="58585"/>
                  </a:lnTo>
                  <a:lnTo>
                    <a:pt x="2045093" y="60147"/>
                  </a:lnTo>
                  <a:lnTo>
                    <a:pt x="2040877" y="58585"/>
                  </a:lnTo>
                  <a:lnTo>
                    <a:pt x="2038540" y="55460"/>
                  </a:lnTo>
                  <a:lnTo>
                    <a:pt x="2039010" y="53124"/>
                  </a:lnTo>
                  <a:lnTo>
                    <a:pt x="2039937" y="50800"/>
                  </a:lnTo>
                  <a:lnTo>
                    <a:pt x="2039010" y="48437"/>
                  </a:lnTo>
                  <a:lnTo>
                    <a:pt x="2036673" y="46875"/>
                  </a:lnTo>
                  <a:lnTo>
                    <a:pt x="2034794" y="47675"/>
                  </a:lnTo>
                  <a:lnTo>
                    <a:pt x="2034324" y="51562"/>
                  </a:lnTo>
                  <a:lnTo>
                    <a:pt x="2034324" y="53898"/>
                  </a:lnTo>
                  <a:lnTo>
                    <a:pt x="2037600" y="58585"/>
                  </a:lnTo>
                  <a:lnTo>
                    <a:pt x="2040877" y="60947"/>
                  </a:lnTo>
                  <a:lnTo>
                    <a:pt x="2046020" y="61722"/>
                  </a:lnTo>
                  <a:lnTo>
                    <a:pt x="2046490" y="61722"/>
                  </a:lnTo>
                  <a:lnTo>
                    <a:pt x="2051634" y="60947"/>
                  </a:lnTo>
                  <a:lnTo>
                    <a:pt x="2055850" y="57823"/>
                  </a:lnTo>
                  <a:lnTo>
                    <a:pt x="2058187" y="52336"/>
                  </a:lnTo>
                  <a:lnTo>
                    <a:pt x="2059127" y="46875"/>
                  </a:lnTo>
                  <a:lnTo>
                    <a:pt x="2059127" y="4453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0" name="object 210"/>
            <p:cNvSpPr/>
            <p:nvPr/>
          </p:nvSpPr>
          <p:spPr>
            <a:xfrm>
              <a:off x="5248402" y="5398350"/>
              <a:ext cx="1220470" cy="252095"/>
            </a:xfrm>
            <a:custGeom>
              <a:avLst/>
              <a:gdLst/>
              <a:ahLst/>
              <a:cxnLst/>
              <a:rect l="l" t="t" r="r" b="b"/>
              <a:pathLst>
                <a:path w="1220470" h="252095">
                  <a:moveTo>
                    <a:pt x="29933" y="58585"/>
                  </a:moveTo>
                  <a:lnTo>
                    <a:pt x="27597" y="58585"/>
                  </a:lnTo>
                  <a:lnTo>
                    <a:pt x="25730" y="57023"/>
                  </a:lnTo>
                  <a:lnTo>
                    <a:pt x="18237" y="33591"/>
                  </a:lnTo>
                  <a:lnTo>
                    <a:pt x="19646" y="32791"/>
                  </a:lnTo>
                  <a:lnTo>
                    <a:pt x="24790" y="28892"/>
                  </a:lnTo>
                  <a:lnTo>
                    <a:pt x="26657" y="26530"/>
                  </a:lnTo>
                  <a:lnTo>
                    <a:pt x="27597" y="19507"/>
                  </a:lnTo>
                  <a:lnTo>
                    <a:pt x="27597" y="14808"/>
                  </a:lnTo>
                  <a:lnTo>
                    <a:pt x="23850" y="10147"/>
                  </a:lnTo>
                  <a:lnTo>
                    <a:pt x="23380" y="9817"/>
                  </a:lnTo>
                  <a:lnTo>
                    <a:pt x="23380" y="20307"/>
                  </a:lnTo>
                  <a:lnTo>
                    <a:pt x="22453" y="23431"/>
                  </a:lnTo>
                  <a:lnTo>
                    <a:pt x="19646" y="28892"/>
                  </a:lnTo>
                  <a:lnTo>
                    <a:pt x="19177" y="29654"/>
                  </a:lnTo>
                  <a:lnTo>
                    <a:pt x="14033" y="32016"/>
                  </a:lnTo>
                  <a:lnTo>
                    <a:pt x="8420" y="32016"/>
                  </a:lnTo>
                  <a:lnTo>
                    <a:pt x="8420" y="9347"/>
                  </a:lnTo>
                  <a:lnTo>
                    <a:pt x="10756" y="8585"/>
                  </a:lnTo>
                  <a:lnTo>
                    <a:pt x="15900" y="8585"/>
                  </a:lnTo>
                  <a:lnTo>
                    <a:pt x="20574" y="11709"/>
                  </a:lnTo>
                  <a:lnTo>
                    <a:pt x="21513" y="13246"/>
                  </a:lnTo>
                  <a:lnTo>
                    <a:pt x="23380" y="20307"/>
                  </a:lnTo>
                  <a:lnTo>
                    <a:pt x="23380" y="9817"/>
                  </a:lnTo>
                  <a:lnTo>
                    <a:pt x="20574" y="7785"/>
                  </a:lnTo>
                  <a:lnTo>
                    <a:pt x="14960" y="6223"/>
                  </a:lnTo>
                  <a:lnTo>
                    <a:pt x="0" y="6223"/>
                  </a:lnTo>
                  <a:lnTo>
                    <a:pt x="0" y="8585"/>
                  </a:lnTo>
                  <a:lnTo>
                    <a:pt x="1397" y="8585"/>
                  </a:lnTo>
                  <a:lnTo>
                    <a:pt x="3276" y="9347"/>
                  </a:lnTo>
                  <a:lnTo>
                    <a:pt x="4203" y="10922"/>
                  </a:lnTo>
                  <a:lnTo>
                    <a:pt x="4203" y="56222"/>
                  </a:lnTo>
                  <a:lnTo>
                    <a:pt x="3276" y="58585"/>
                  </a:lnTo>
                  <a:lnTo>
                    <a:pt x="0" y="58585"/>
                  </a:lnTo>
                  <a:lnTo>
                    <a:pt x="0" y="60921"/>
                  </a:lnTo>
                  <a:lnTo>
                    <a:pt x="11696" y="60921"/>
                  </a:lnTo>
                  <a:lnTo>
                    <a:pt x="11696" y="58585"/>
                  </a:lnTo>
                  <a:lnTo>
                    <a:pt x="8420" y="58585"/>
                  </a:lnTo>
                  <a:lnTo>
                    <a:pt x="8420" y="33591"/>
                  </a:lnTo>
                  <a:lnTo>
                    <a:pt x="13093" y="33591"/>
                  </a:lnTo>
                  <a:lnTo>
                    <a:pt x="23380" y="60921"/>
                  </a:lnTo>
                  <a:lnTo>
                    <a:pt x="29933" y="60921"/>
                  </a:lnTo>
                  <a:lnTo>
                    <a:pt x="29933" y="58585"/>
                  </a:lnTo>
                  <a:close/>
                </a:path>
                <a:path w="1220470" h="252095">
                  <a:moveTo>
                    <a:pt x="43027" y="126530"/>
                  </a:moveTo>
                  <a:lnTo>
                    <a:pt x="42570" y="119507"/>
                  </a:lnTo>
                  <a:lnTo>
                    <a:pt x="41630" y="113245"/>
                  </a:lnTo>
                  <a:lnTo>
                    <a:pt x="39763" y="108585"/>
                  </a:lnTo>
                  <a:lnTo>
                    <a:pt x="38354" y="107022"/>
                  </a:lnTo>
                  <a:lnTo>
                    <a:pt x="38354" y="121069"/>
                  </a:lnTo>
                  <a:lnTo>
                    <a:pt x="38354" y="135915"/>
                  </a:lnTo>
                  <a:lnTo>
                    <a:pt x="37414" y="142176"/>
                  </a:lnTo>
                  <a:lnTo>
                    <a:pt x="35547" y="147637"/>
                  </a:lnTo>
                  <a:lnTo>
                    <a:pt x="34150" y="152336"/>
                  </a:lnTo>
                  <a:lnTo>
                    <a:pt x="29933" y="153898"/>
                  </a:lnTo>
                  <a:lnTo>
                    <a:pt x="26657" y="153098"/>
                  </a:lnTo>
                  <a:lnTo>
                    <a:pt x="23380" y="147637"/>
                  </a:lnTo>
                  <a:lnTo>
                    <a:pt x="21513" y="142938"/>
                  </a:lnTo>
                  <a:lnTo>
                    <a:pt x="20574" y="136715"/>
                  </a:lnTo>
                  <a:lnTo>
                    <a:pt x="20574" y="121869"/>
                  </a:lnTo>
                  <a:lnTo>
                    <a:pt x="21513" y="115608"/>
                  </a:lnTo>
                  <a:lnTo>
                    <a:pt x="23380" y="110159"/>
                  </a:lnTo>
                  <a:lnTo>
                    <a:pt x="25730" y="106222"/>
                  </a:lnTo>
                  <a:lnTo>
                    <a:pt x="29933" y="103898"/>
                  </a:lnTo>
                  <a:lnTo>
                    <a:pt x="33210" y="104660"/>
                  </a:lnTo>
                  <a:lnTo>
                    <a:pt x="36487" y="110159"/>
                  </a:lnTo>
                  <a:lnTo>
                    <a:pt x="37414" y="114820"/>
                  </a:lnTo>
                  <a:lnTo>
                    <a:pt x="38354" y="121069"/>
                  </a:lnTo>
                  <a:lnTo>
                    <a:pt x="38354" y="107022"/>
                  </a:lnTo>
                  <a:lnTo>
                    <a:pt x="34150" y="102336"/>
                  </a:lnTo>
                  <a:lnTo>
                    <a:pt x="29933" y="101536"/>
                  </a:lnTo>
                  <a:lnTo>
                    <a:pt x="28067" y="101536"/>
                  </a:lnTo>
                  <a:lnTo>
                    <a:pt x="15900" y="128892"/>
                  </a:lnTo>
                  <a:lnTo>
                    <a:pt x="15900" y="131229"/>
                  </a:lnTo>
                  <a:lnTo>
                    <a:pt x="29933" y="157022"/>
                  </a:lnTo>
                  <a:lnTo>
                    <a:pt x="35547" y="153898"/>
                  </a:lnTo>
                  <a:lnTo>
                    <a:pt x="39763" y="149199"/>
                  </a:lnTo>
                  <a:lnTo>
                    <a:pt x="39763" y="147637"/>
                  </a:lnTo>
                  <a:lnTo>
                    <a:pt x="41630" y="142938"/>
                  </a:lnTo>
                  <a:lnTo>
                    <a:pt x="43027" y="135915"/>
                  </a:lnTo>
                  <a:lnTo>
                    <a:pt x="43027" y="126530"/>
                  </a:lnTo>
                  <a:close/>
                </a:path>
                <a:path w="1220470" h="252095">
                  <a:moveTo>
                    <a:pt x="58940" y="152336"/>
                  </a:moveTo>
                  <a:lnTo>
                    <a:pt x="58470" y="148437"/>
                  </a:lnTo>
                  <a:lnTo>
                    <a:pt x="54724" y="146875"/>
                  </a:lnTo>
                  <a:lnTo>
                    <a:pt x="52387" y="148437"/>
                  </a:lnTo>
                  <a:lnTo>
                    <a:pt x="50520" y="152336"/>
                  </a:lnTo>
                  <a:lnTo>
                    <a:pt x="52387" y="155460"/>
                  </a:lnTo>
                  <a:lnTo>
                    <a:pt x="54724" y="157022"/>
                  </a:lnTo>
                  <a:lnTo>
                    <a:pt x="58470" y="155460"/>
                  </a:lnTo>
                  <a:lnTo>
                    <a:pt x="58940" y="152336"/>
                  </a:lnTo>
                  <a:close/>
                </a:path>
                <a:path w="1220470" h="252095">
                  <a:moveTo>
                    <a:pt x="63144" y="6223"/>
                  </a:moveTo>
                  <a:lnTo>
                    <a:pt x="54254" y="6223"/>
                  </a:lnTo>
                  <a:lnTo>
                    <a:pt x="54254" y="8585"/>
                  </a:lnTo>
                  <a:lnTo>
                    <a:pt x="54724" y="8585"/>
                  </a:lnTo>
                  <a:lnTo>
                    <a:pt x="56603" y="9347"/>
                  </a:lnTo>
                  <a:lnTo>
                    <a:pt x="56603" y="13246"/>
                  </a:lnTo>
                  <a:lnTo>
                    <a:pt x="49110" y="48437"/>
                  </a:lnTo>
                  <a:lnTo>
                    <a:pt x="48183" y="48437"/>
                  </a:lnTo>
                  <a:lnTo>
                    <a:pt x="40690" y="11709"/>
                  </a:lnTo>
                  <a:lnTo>
                    <a:pt x="40690" y="9347"/>
                  </a:lnTo>
                  <a:lnTo>
                    <a:pt x="43027" y="8585"/>
                  </a:lnTo>
                  <a:lnTo>
                    <a:pt x="43967" y="8585"/>
                  </a:lnTo>
                  <a:lnTo>
                    <a:pt x="43967" y="6223"/>
                  </a:lnTo>
                  <a:lnTo>
                    <a:pt x="32270" y="6223"/>
                  </a:lnTo>
                  <a:lnTo>
                    <a:pt x="32270" y="8585"/>
                  </a:lnTo>
                  <a:lnTo>
                    <a:pt x="34150" y="8585"/>
                  </a:lnTo>
                  <a:lnTo>
                    <a:pt x="35547" y="9347"/>
                  </a:lnTo>
                  <a:lnTo>
                    <a:pt x="36487" y="13246"/>
                  </a:lnTo>
                  <a:lnTo>
                    <a:pt x="46774" y="60921"/>
                  </a:lnTo>
                  <a:lnTo>
                    <a:pt x="48183" y="60921"/>
                  </a:lnTo>
                  <a:lnTo>
                    <a:pt x="58940" y="13246"/>
                  </a:lnTo>
                  <a:lnTo>
                    <a:pt x="60807" y="9347"/>
                  </a:lnTo>
                  <a:lnTo>
                    <a:pt x="62217" y="8585"/>
                  </a:lnTo>
                  <a:lnTo>
                    <a:pt x="63144" y="8585"/>
                  </a:lnTo>
                  <a:lnTo>
                    <a:pt x="63144" y="6223"/>
                  </a:lnTo>
                  <a:close/>
                </a:path>
                <a:path w="1220470" h="252095">
                  <a:moveTo>
                    <a:pt x="77647" y="234353"/>
                  </a:moveTo>
                  <a:lnTo>
                    <a:pt x="74841" y="228104"/>
                  </a:lnTo>
                  <a:lnTo>
                    <a:pt x="72504" y="224967"/>
                  </a:lnTo>
                  <a:lnTo>
                    <a:pt x="72504" y="236728"/>
                  </a:lnTo>
                  <a:lnTo>
                    <a:pt x="72504" y="240614"/>
                  </a:lnTo>
                  <a:lnTo>
                    <a:pt x="69697" y="246075"/>
                  </a:lnTo>
                  <a:lnTo>
                    <a:pt x="68287" y="247637"/>
                  </a:lnTo>
                  <a:lnTo>
                    <a:pt x="62217" y="249212"/>
                  </a:lnTo>
                  <a:lnTo>
                    <a:pt x="58470" y="249212"/>
                  </a:lnTo>
                  <a:lnTo>
                    <a:pt x="56603" y="248437"/>
                  </a:lnTo>
                  <a:lnTo>
                    <a:pt x="55664" y="246875"/>
                  </a:lnTo>
                  <a:lnTo>
                    <a:pt x="55664" y="223443"/>
                  </a:lnTo>
                  <a:lnTo>
                    <a:pt x="61747" y="223443"/>
                  </a:lnTo>
                  <a:lnTo>
                    <a:pt x="65951" y="223443"/>
                  </a:lnTo>
                  <a:lnTo>
                    <a:pt x="69697" y="226529"/>
                  </a:lnTo>
                  <a:lnTo>
                    <a:pt x="71564" y="229666"/>
                  </a:lnTo>
                  <a:lnTo>
                    <a:pt x="72504" y="236728"/>
                  </a:lnTo>
                  <a:lnTo>
                    <a:pt x="72504" y="224967"/>
                  </a:lnTo>
                  <a:lnTo>
                    <a:pt x="66421" y="221881"/>
                  </a:lnTo>
                  <a:lnTo>
                    <a:pt x="69697" y="220306"/>
                  </a:lnTo>
                  <a:lnTo>
                    <a:pt x="73444" y="216382"/>
                  </a:lnTo>
                  <a:lnTo>
                    <a:pt x="74841" y="209359"/>
                  </a:lnTo>
                  <a:lnTo>
                    <a:pt x="74841" y="205460"/>
                  </a:lnTo>
                  <a:lnTo>
                    <a:pt x="71564" y="199974"/>
                  </a:lnTo>
                  <a:lnTo>
                    <a:pt x="70637" y="199047"/>
                  </a:lnTo>
                  <a:lnTo>
                    <a:pt x="70637" y="209359"/>
                  </a:lnTo>
                  <a:lnTo>
                    <a:pt x="69697" y="213258"/>
                  </a:lnTo>
                  <a:lnTo>
                    <a:pt x="67360" y="217944"/>
                  </a:lnTo>
                  <a:lnTo>
                    <a:pt x="62217" y="221081"/>
                  </a:lnTo>
                  <a:lnTo>
                    <a:pt x="55664" y="221081"/>
                  </a:lnTo>
                  <a:lnTo>
                    <a:pt x="55664" y="199199"/>
                  </a:lnTo>
                  <a:lnTo>
                    <a:pt x="62217" y="199199"/>
                  </a:lnTo>
                  <a:lnTo>
                    <a:pt x="67360" y="200774"/>
                  </a:lnTo>
                  <a:lnTo>
                    <a:pt x="69227" y="203098"/>
                  </a:lnTo>
                  <a:lnTo>
                    <a:pt x="70637" y="209359"/>
                  </a:lnTo>
                  <a:lnTo>
                    <a:pt x="70637" y="199047"/>
                  </a:lnTo>
                  <a:lnTo>
                    <a:pt x="69227" y="197637"/>
                  </a:lnTo>
                  <a:lnTo>
                    <a:pt x="62217" y="196875"/>
                  </a:lnTo>
                  <a:lnTo>
                    <a:pt x="46774" y="196875"/>
                  </a:lnTo>
                  <a:lnTo>
                    <a:pt x="46774" y="199199"/>
                  </a:lnTo>
                  <a:lnTo>
                    <a:pt x="50520" y="199199"/>
                  </a:lnTo>
                  <a:lnTo>
                    <a:pt x="51447" y="201536"/>
                  </a:lnTo>
                  <a:lnTo>
                    <a:pt x="51447" y="246875"/>
                  </a:lnTo>
                  <a:lnTo>
                    <a:pt x="50520" y="248437"/>
                  </a:lnTo>
                  <a:lnTo>
                    <a:pt x="49110" y="249212"/>
                  </a:lnTo>
                  <a:lnTo>
                    <a:pt x="46774" y="249212"/>
                  </a:lnTo>
                  <a:lnTo>
                    <a:pt x="46774" y="251536"/>
                  </a:lnTo>
                  <a:lnTo>
                    <a:pt x="63144" y="251536"/>
                  </a:lnTo>
                  <a:lnTo>
                    <a:pt x="69227" y="250774"/>
                  </a:lnTo>
                  <a:lnTo>
                    <a:pt x="73444" y="247637"/>
                  </a:lnTo>
                  <a:lnTo>
                    <a:pt x="75780" y="243751"/>
                  </a:lnTo>
                  <a:lnTo>
                    <a:pt x="77647" y="237490"/>
                  </a:lnTo>
                  <a:lnTo>
                    <a:pt x="77647" y="234353"/>
                  </a:lnTo>
                  <a:close/>
                </a:path>
                <a:path w="1220470" h="252095">
                  <a:moveTo>
                    <a:pt x="94957" y="46875"/>
                  </a:moveTo>
                  <a:lnTo>
                    <a:pt x="93091" y="46875"/>
                  </a:lnTo>
                  <a:lnTo>
                    <a:pt x="91681" y="53898"/>
                  </a:lnTo>
                  <a:lnTo>
                    <a:pt x="87477" y="56222"/>
                  </a:lnTo>
                  <a:lnTo>
                    <a:pt x="71564" y="56222"/>
                  </a:lnTo>
                  <a:lnTo>
                    <a:pt x="72504" y="54660"/>
                  </a:lnTo>
                  <a:lnTo>
                    <a:pt x="76708" y="48437"/>
                  </a:lnTo>
                  <a:lnTo>
                    <a:pt x="79984" y="44500"/>
                  </a:lnTo>
                  <a:lnTo>
                    <a:pt x="84201" y="39814"/>
                  </a:lnTo>
                  <a:lnTo>
                    <a:pt x="88404" y="34353"/>
                  </a:lnTo>
                  <a:lnTo>
                    <a:pt x="93091" y="26530"/>
                  </a:lnTo>
                  <a:lnTo>
                    <a:pt x="93091" y="25768"/>
                  </a:lnTo>
                  <a:lnTo>
                    <a:pt x="94018" y="19507"/>
                  </a:lnTo>
                  <a:lnTo>
                    <a:pt x="94018" y="14808"/>
                  </a:lnTo>
                  <a:lnTo>
                    <a:pt x="91681" y="10147"/>
                  </a:lnTo>
                  <a:lnTo>
                    <a:pt x="87477" y="7023"/>
                  </a:lnTo>
                  <a:lnTo>
                    <a:pt x="81394" y="6223"/>
                  </a:lnTo>
                  <a:lnTo>
                    <a:pt x="78117" y="6223"/>
                  </a:lnTo>
                  <a:lnTo>
                    <a:pt x="73444" y="9347"/>
                  </a:lnTo>
                  <a:lnTo>
                    <a:pt x="70637" y="13246"/>
                  </a:lnTo>
                  <a:lnTo>
                    <a:pt x="69697" y="19507"/>
                  </a:lnTo>
                  <a:lnTo>
                    <a:pt x="70637" y="23431"/>
                  </a:lnTo>
                  <a:lnTo>
                    <a:pt x="72504" y="24193"/>
                  </a:lnTo>
                  <a:lnTo>
                    <a:pt x="74841" y="23431"/>
                  </a:lnTo>
                  <a:lnTo>
                    <a:pt x="75780" y="21069"/>
                  </a:lnTo>
                  <a:lnTo>
                    <a:pt x="74841" y="18745"/>
                  </a:lnTo>
                  <a:lnTo>
                    <a:pt x="73444" y="14808"/>
                  </a:lnTo>
                  <a:lnTo>
                    <a:pt x="75780" y="10147"/>
                  </a:lnTo>
                  <a:lnTo>
                    <a:pt x="81394" y="7785"/>
                  </a:lnTo>
                  <a:lnTo>
                    <a:pt x="83261" y="7785"/>
                  </a:lnTo>
                  <a:lnTo>
                    <a:pt x="87477" y="10922"/>
                  </a:lnTo>
                  <a:lnTo>
                    <a:pt x="88404" y="13246"/>
                  </a:lnTo>
                  <a:lnTo>
                    <a:pt x="89814" y="19507"/>
                  </a:lnTo>
                  <a:lnTo>
                    <a:pt x="89344" y="22631"/>
                  </a:lnTo>
                  <a:lnTo>
                    <a:pt x="71564" y="51536"/>
                  </a:lnTo>
                  <a:lnTo>
                    <a:pt x="69227" y="57023"/>
                  </a:lnTo>
                  <a:lnTo>
                    <a:pt x="69227" y="60921"/>
                  </a:lnTo>
                  <a:lnTo>
                    <a:pt x="93091" y="60921"/>
                  </a:lnTo>
                  <a:lnTo>
                    <a:pt x="94957" y="46875"/>
                  </a:lnTo>
                  <a:close/>
                </a:path>
                <a:path w="1220470" h="252095">
                  <a:moveTo>
                    <a:pt x="109931" y="139052"/>
                  </a:moveTo>
                  <a:lnTo>
                    <a:pt x="108521" y="133591"/>
                  </a:lnTo>
                  <a:lnTo>
                    <a:pt x="104775" y="129667"/>
                  </a:lnTo>
                  <a:lnTo>
                    <a:pt x="100101" y="126530"/>
                  </a:lnTo>
                  <a:lnTo>
                    <a:pt x="102438" y="125768"/>
                  </a:lnTo>
                  <a:lnTo>
                    <a:pt x="106654" y="121869"/>
                  </a:lnTo>
                  <a:lnTo>
                    <a:pt x="107581" y="119507"/>
                  </a:lnTo>
                  <a:lnTo>
                    <a:pt x="108521" y="113245"/>
                  </a:lnTo>
                  <a:lnTo>
                    <a:pt x="107581" y="110159"/>
                  </a:lnTo>
                  <a:lnTo>
                    <a:pt x="104775" y="105460"/>
                  </a:lnTo>
                  <a:lnTo>
                    <a:pt x="101511" y="102336"/>
                  </a:lnTo>
                  <a:lnTo>
                    <a:pt x="96824" y="101536"/>
                  </a:lnTo>
                  <a:lnTo>
                    <a:pt x="93091" y="101536"/>
                  </a:lnTo>
                  <a:lnTo>
                    <a:pt x="88404" y="103898"/>
                  </a:lnTo>
                  <a:lnTo>
                    <a:pt x="86537" y="106222"/>
                  </a:lnTo>
                  <a:lnTo>
                    <a:pt x="85128" y="111721"/>
                  </a:lnTo>
                  <a:lnTo>
                    <a:pt x="86537" y="115608"/>
                  </a:lnTo>
                  <a:lnTo>
                    <a:pt x="88404" y="116382"/>
                  </a:lnTo>
                  <a:lnTo>
                    <a:pt x="89814" y="115608"/>
                  </a:lnTo>
                  <a:lnTo>
                    <a:pt x="90741" y="113245"/>
                  </a:lnTo>
                  <a:lnTo>
                    <a:pt x="89814" y="111721"/>
                  </a:lnTo>
                  <a:lnTo>
                    <a:pt x="89344" y="107784"/>
                  </a:lnTo>
                  <a:lnTo>
                    <a:pt x="91681" y="104660"/>
                  </a:lnTo>
                  <a:lnTo>
                    <a:pt x="95897" y="103098"/>
                  </a:lnTo>
                  <a:lnTo>
                    <a:pt x="97294" y="103098"/>
                  </a:lnTo>
                  <a:lnTo>
                    <a:pt x="101511" y="106222"/>
                  </a:lnTo>
                  <a:lnTo>
                    <a:pt x="102438" y="108585"/>
                  </a:lnTo>
                  <a:lnTo>
                    <a:pt x="103378" y="114820"/>
                  </a:lnTo>
                  <a:lnTo>
                    <a:pt x="103378" y="117944"/>
                  </a:lnTo>
                  <a:lnTo>
                    <a:pt x="100571" y="123431"/>
                  </a:lnTo>
                  <a:lnTo>
                    <a:pt x="98234" y="124968"/>
                  </a:lnTo>
                  <a:lnTo>
                    <a:pt x="93091" y="126530"/>
                  </a:lnTo>
                  <a:lnTo>
                    <a:pt x="93091" y="128092"/>
                  </a:lnTo>
                  <a:lnTo>
                    <a:pt x="99161" y="128892"/>
                  </a:lnTo>
                  <a:lnTo>
                    <a:pt x="102438" y="132029"/>
                  </a:lnTo>
                  <a:lnTo>
                    <a:pt x="104317" y="134353"/>
                  </a:lnTo>
                  <a:lnTo>
                    <a:pt x="104775" y="140614"/>
                  </a:lnTo>
                  <a:lnTo>
                    <a:pt x="104775" y="146875"/>
                  </a:lnTo>
                  <a:lnTo>
                    <a:pt x="102438" y="151536"/>
                  </a:lnTo>
                  <a:lnTo>
                    <a:pt x="100571" y="153898"/>
                  </a:lnTo>
                  <a:lnTo>
                    <a:pt x="95897" y="154660"/>
                  </a:lnTo>
                  <a:lnTo>
                    <a:pt x="91681" y="153898"/>
                  </a:lnTo>
                  <a:lnTo>
                    <a:pt x="89344" y="149974"/>
                  </a:lnTo>
                  <a:lnTo>
                    <a:pt x="89814" y="148437"/>
                  </a:lnTo>
                  <a:lnTo>
                    <a:pt x="89814" y="142938"/>
                  </a:lnTo>
                  <a:lnTo>
                    <a:pt x="87477" y="141376"/>
                  </a:lnTo>
                  <a:lnTo>
                    <a:pt x="85598" y="142938"/>
                  </a:lnTo>
                  <a:lnTo>
                    <a:pt x="84201" y="146075"/>
                  </a:lnTo>
                  <a:lnTo>
                    <a:pt x="85128" y="148437"/>
                  </a:lnTo>
                  <a:lnTo>
                    <a:pt x="87477" y="153898"/>
                  </a:lnTo>
                  <a:lnTo>
                    <a:pt x="90741" y="155460"/>
                  </a:lnTo>
                  <a:lnTo>
                    <a:pt x="95897" y="157022"/>
                  </a:lnTo>
                  <a:lnTo>
                    <a:pt x="97294" y="157022"/>
                  </a:lnTo>
                  <a:lnTo>
                    <a:pt x="102438" y="155460"/>
                  </a:lnTo>
                  <a:lnTo>
                    <a:pt x="106654" y="152336"/>
                  </a:lnTo>
                  <a:lnTo>
                    <a:pt x="108991" y="147637"/>
                  </a:lnTo>
                  <a:lnTo>
                    <a:pt x="109931" y="141376"/>
                  </a:lnTo>
                  <a:lnTo>
                    <a:pt x="109931" y="139052"/>
                  </a:lnTo>
                  <a:close/>
                </a:path>
                <a:path w="1220470" h="252095">
                  <a:moveTo>
                    <a:pt x="113207" y="196875"/>
                  </a:moveTo>
                  <a:lnTo>
                    <a:pt x="104775" y="196875"/>
                  </a:lnTo>
                  <a:lnTo>
                    <a:pt x="104775" y="199199"/>
                  </a:lnTo>
                  <a:lnTo>
                    <a:pt x="107581" y="199199"/>
                  </a:lnTo>
                  <a:lnTo>
                    <a:pt x="108521" y="202336"/>
                  </a:lnTo>
                  <a:lnTo>
                    <a:pt x="102438" y="234353"/>
                  </a:lnTo>
                  <a:lnTo>
                    <a:pt x="98234" y="201536"/>
                  </a:lnTo>
                  <a:lnTo>
                    <a:pt x="99161" y="199199"/>
                  </a:lnTo>
                  <a:lnTo>
                    <a:pt x="101511" y="199199"/>
                  </a:lnTo>
                  <a:lnTo>
                    <a:pt x="101511" y="196875"/>
                  </a:lnTo>
                  <a:lnTo>
                    <a:pt x="92621" y="196875"/>
                  </a:lnTo>
                  <a:lnTo>
                    <a:pt x="92621" y="199199"/>
                  </a:lnTo>
                  <a:lnTo>
                    <a:pt x="94018" y="199199"/>
                  </a:lnTo>
                  <a:lnTo>
                    <a:pt x="94957" y="201536"/>
                  </a:lnTo>
                  <a:lnTo>
                    <a:pt x="95897" y="208597"/>
                  </a:lnTo>
                  <a:lnTo>
                    <a:pt x="91681" y="235927"/>
                  </a:lnTo>
                  <a:lnTo>
                    <a:pt x="90741" y="235927"/>
                  </a:lnTo>
                  <a:lnTo>
                    <a:pt x="86537" y="201536"/>
                  </a:lnTo>
                  <a:lnTo>
                    <a:pt x="86537" y="199199"/>
                  </a:lnTo>
                  <a:lnTo>
                    <a:pt x="89344" y="199199"/>
                  </a:lnTo>
                  <a:lnTo>
                    <a:pt x="89344" y="196875"/>
                  </a:lnTo>
                  <a:lnTo>
                    <a:pt x="79984" y="196875"/>
                  </a:lnTo>
                  <a:lnTo>
                    <a:pt x="79984" y="199199"/>
                  </a:lnTo>
                  <a:lnTo>
                    <a:pt x="82321" y="199199"/>
                  </a:lnTo>
                  <a:lnTo>
                    <a:pt x="82321" y="201536"/>
                  </a:lnTo>
                  <a:lnTo>
                    <a:pt x="89344" y="251536"/>
                  </a:lnTo>
                  <a:lnTo>
                    <a:pt x="90741" y="251536"/>
                  </a:lnTo>
                  <a:lnTo>
                    <a:pt x="96824" y="217944"/>
                  </a:lnTo>
                  <a:lnTo>
                    <a:pt x="100571" y="251536"/>
                  </a:lnTo>
                  <a:lnTo>
                    <a:pt x="102438" y="251536"/>
                  </a:lnTo>
                  <a:lnTo>
                    <a:pt x="109931" y="201536"/>
                  </a:lnTo>
                  <a:lnTo>
                    <a:pt x="110858" y="199199"/>
                  </a:lnTo>
                  <a:lnTo>
                    <a:pt x="113207" y="199199"/>
                  </a:lnTo>
                  <a:lnTo>
                    <a:pt x="113207" y="196875"/>
                  </a:lnTo>
                  <a:close/>
                </a:path>
                <a:path w="1220470" h="252095">
                  <a:moveTo>
                    <a:pt x="129108" y="24193"/>
                  </a:moveTo>
                  <a:lnTo>
                    <a:pt x="127698" y="17945"/>
                  </a:lnTo>
                  <a:lnTo>
                    <a:pt x="125831" y="13246"/>
                  </a:lnTo>
                  <a:lnTo>
                    <a:pt x="124891" y="11709"/>
                  </a:lnTo>
                  <a:lnTo>
                    <a:pt x="124891" y="33591"/>
                  </a:lnTo>
                  <a:lnTo>
                    <a:pt x="123964" y="40614"/>
                  </a:lnTo>
                  <a:lnTo>
                    <a:pt x="123964" y="46875"/>
                  </a:lnTo>
                  <a:lnTo>
                    <a:pt x="122555" y="52324"/>
                  </a:lnTo>
                  <a:lnTo>
                    <a:pt x="120218" y="57023"/>
                  </a:lnTo>
                  <a:lnTo>
                    <a:pt x="116014" y="58585"/>
                  </a:lnTo>
                  <a:lnTo>
                    <a:pt x="113207" y="57785"/>
                  </a:lnTo>
                  <a:lnTo>
                    <a:pt x="109931" y="52324"/>
                  </a:lnTo>
                  <a:lnTo>
                    <a:pt x="108521" y="47637"/>
                  </a:lnTo>
                  <a:lnTo>
                    <a:pt x="107581" y="41376"/>
                  </a:lnTo>
                  <a:lnTo>
                    <a:pt x="107581" y="26530"/>
                  </a:lnTo>
                  <a:lnTo>
                    <a:pt x="108521" y="20307"/>
                  </a:lnTo>
                  <a:lnTo>
                    <a:pt x="109931" y="14808"/>
                  </a:lnTo>
                  <a:lnTo>
                    <a:pt x="112268" y="10922"/>
                  </a:lnTo>
                  <a:lnTo>
                    <a:pt x="116014" y="8585"/>
                  </a:lnTo>
                  <a:lnTo>
                    <a:pt x="120218" y="10147"/>
                  </a:lnTo>
                  <a:lnTo>
                    <a:pt x="122555" y="14808"/>
                  </a:lnTo>
                  <a:lnTo>
                    <a:pt x="123964" y="19507"/>
                  </a:lnTo>
                  <a:lnTo>
                    <a:pt x="123964" y="25768"/>
                  </a:lnTo>
                  <a:lnTo>
                    <a:pt x="124891" y="33591"/>
                  </a:lnTo>
                  <a:lnTo>
                    <a:pt x="124891" y="11709"/>
                  </a:lnTo>
                  <a:lnTo>
                    <a:pt x="120688" y="7023"/>
                  </a:lnTo>
                  <a:lnTo>
                    <a:pt x="116014" y="6223"/>
                  </a:lnTo>
                  <a:lnTo>
                    <a:pt x="114134" y="6223"/>
                  </a:lnTo>
                  <a:lnTo>
                    <a:pt x="109931" y="8585"/>
                  </a:lnTo>
                  <a:lnTo>
                    <a:pt x="106654" y="13246"/>
                  </a:lnTo>
                  <a:lnTo>
                    <a:pt x="105714" y="14808"/>
                  </a:lnTo>
                  <a:lnTo>
                    <a:pt x="104317" y="20307"/>
                  </a:lnTo>
                  <a:lnTo>
                    <a:pt x="102438" y="26530"/>
                  </a:lnTo>
                  <a:lnTo>
                    <a:pt x="102438" y="35915"/>
                  </a:lnTo>
                  <a:lnTo>
                    <a:pt x="104317" y="49199"/>
                  </a:lnTo>
                  <a:lnTo>
                    <a:pt x="106654" y="53898"/>
                  </a:lnTo>
                  <a:lnTo>
                    <a:pt x="107581" y="56222"/>
                  </a:lnTo>
                  <a:lnTo>
                    <a:pt x="111798" y="60147"/>
                  </a:lnTo>
                  <a:lnTo>
                    <a:pt x="116014" y="61722"/>
                  </a:lnTo>
                  <a:lnTo>
                    <a:pt x="117411" y="61722"/>
                  </a:lnTo>
                  <a:lnTo>
                    <a:pt x="122555" y="59347"/>
                  </a:lnTo>
                  <a:lnTo>
                    <a:pt x="126771" y="52324"/>
                  </a:lnTo>
                  <a:lnTo>
                    <a:pt x="128168" y="47637"/>
                  </a:lnTo>
                  <a:lnTo>
                    <a:pt x="129108" y="41376"/>
                  </a:lnTo>
                  <a:lnTo>
                    <a:pt x="129108" y="24193"/>
                  </a:lnTo>
                  <a:close/>
                </a:path>
                <a:path w="1220470" h="252095">
                  <a:moveTo>
                    <a:pt x="144081" y="138252"/>
                  </a:moveTo>
                  <a:lnTo>
                    <a:pt x="143141" y="131229"/>
                  </a:lnTo>
                  <a:lnTo>
                    <a:pt x="140804" y="125768"/>
                  </a:lnTo>
                  <a:lnTo>
                    <a:pt x="137528" y="122643"/>
                  </a:lnTo>
                  <a:lnTo>
                    <a:pt x="132384" y="121069"/>
                  </a:lnTo>
                  <a:lnTo>
                    <a:pt x="127698" y="121869"/>
                  </a:lnTo>
                  <a:lnTo>
                    <a:pt x="125831" y="122643"/>
                  </a:lnTo>
                  <a:lnTo>
                    <a:pt x="122555" y="127330"/>
                  </a:lnTo>
                  <a:lnTo>
                    <a:pt x="123494" y="106222"/>
                  </a:lnTo>
                  <a:lnTo>
                    <a:pt x="142671" y="106222"/>
                  </a:lnTo>
                  <a:lnTo>
                    <a:pt x="143141" y="101536"/>
                  </a:lnTo>
                  <a:lnTo>
                    <a:pt x="121627" y="101536"/>
                  </a:lnTo>
                  <a:lnTo>
                    <a:pt x="120218" y="130467"/>
                  </a:lnTo>
                  <a:lnTo>
                    <a:pt x="122555" y="131229"/>
                  </a:lnTo>
                  <a:lnTo>
                    <a:pt x="126771" y="125768"/>
                  </a:lnTo>
                  <a:lnTo>
                    <a:pt x="130975" y="124206"/>
                  </a:lnTo>
                  <a:lnTo>
                    <a:pt x="133311" y="124968"/>
                  </a:lnTo>
                  <a:lnTo>
                    <a:pt x="137528" y="128092"/>
                  </a:lnTo>
                  <a:lnTo>
                    <a:pt x="138468" y="132029"/>
                  </a:lnTo>
                  <a:lnTo>
                    <a:pt x="139395" y="138252"/>
                  </a:lnTo>
                  <a:lnTo>
                    <a:pt x="138468" y="145313"/>
                  </a:lnTo>
                  <a:lnTo>
                    <a:pt x="136588" y="150761"/>
                  </a:lnTo>
                  <a:lnTo>
                    <a:pt x="135191" y="153098"/>
                  </a:lnTo>
                  <a:lnTo>
                    <a:pt x="130048" y="154660"/>
                  </a:lnTo>
                  <a:lnTo>
                    <a:pt x="124891" y="153898"/>
                  </a:lnTo>
                  <a:lnTo>
                    <a:pt x="122555" y="149974"/>
                  </a:lnTo>
                  <a:lnTo>
                    <a:pt x="123494" y="146875"/>
                  </a:lnTo>
                  <a:lnTo>
                    <a:pt x="123964" y="143738"/>
                  </a:lnTo>
                  <a:lnTo>
                    <a:pt x="123494" y="142176"/>
                  </a:lnTo>
                  <a:lnTo>
                    <a:pt x="121627" y="140614"/>
                  </a:lnTo>
                  <a:lnTo>
                    <a:pt x="119278" y="142176"/>
                  </a:lnTo>
                  <a:lnTo>
                    <a:pt x="118351" y="145313"/>
                  </a:lnTo>
                  <a:lnTo>
                    <a:pt x="118351" y="148437"/>
                  </a:lnTo>
                  <a:lnTo>
                    <a:pt x="121627" y="153098"/>
                  </a:lnTo>
                  <a:lnTo>
                    <a:pt x="124891" y="155460"/>
                  </a:lnTo>
                  <a:lnTo>
                    <a:pt x="130048" y="157022"/>
                  </a:lnTo>
                  <a:lnTo>
                    <a:pt x="130975" y="157022"/>
                  </a:lnTo>
                  <a:lnTo>
                    <a:pt x="136588" y="155460"/>
                  </a:lnTo>
                  <a:lnTo>
                    <a:pt x="140804" y="151536"/>
                  </a:lnTo>
                  <a:lnTo>
                    <a:pt x="140804" y="150761"/>
                  </a:lnTo>
                  <a:lnTo>
                    <a:pt x="143141" y="145313"/>
                  </a:lnTo>
                  <a:lnTo>
                    <a:pt x="144081" y="138252"/>
                  </a:lnTo>
                  <a:close/>
                </a:path>
                <a:path w="1220470" h="252095">
                  <a:moveTo>
                    <a:pt x="159981" y="58585"/>
                  </a:moveTo>
                  <a:lnTo>
                    <a:pt x="157645" y="58585"/>
                  </a:lnTo>
                  <a:lnTo>
                    <a:pt x="153428" y="57785"/>
                  </a:lnTo>
                  <a:lnTo>
                    <a:pt x="152501" y="53898"/>
                  </a:lnTo>
                  <a:lnTo>
                    <a:pt x="152501" y="6223"/>
                  </a:lnTo>
                  <a:lnTo>
                    <a:pt x="151091" y="6223"/>
                  </a:lnTo>
                  <a:lnTo>
                    <a:pt x="148285" y="10147"/>
                  </a:lnTo>
                  <a:lnTo>
                    <a:pt x="143141" y="10922"/>
                  </a:lnTo>
                  <a:lnTo>
                    <a:pt x="140804" y="10922"/>
                  </a:lnTo>
                  <a:lnTo>
                    <a:pt x="140804" y="13246"/>
                  </a:lnTo>
                  <a:lnTo>
                    <a:pt x="147345" y="13246"/>
                  </a:lnTo>
                  <a:lnTo>
                    <a:pt x="148285" y="15608"/>
                  </a:lnTo>
                  <a:lnTo>
                    <a:pt x="148285" y="53898"/>
                  </a:lnTo>
                  <a:lnTo>
                    <a:pt x="146888" y="57785"/>
                  </a:lnTo>
                  <a:lnTo>
                    <a:pt x="143141" y="58585"/>
                  </a:lnTo>
                  <a:lnTo>
                    <a:pt x="140804" y="58585"/>
                  </a:lnTo>
                  <a:lnTo>
                    <a:pt x="140804" y="60921"/>
                  </a:lnTo>
                  <a:lnTo>
                    <a:pt x="159981" y="60921"/>
                  </a:lnTo>
                  <a:lnTo>
                    <a:pt x="159981" y="58585"/>
                  </a:lnTo>
                  <a:close/>
                </a:path>
                <a:path w="1220470" h="252095">
                  <a:moveTo>
                    <a:pt x="588949" y="53098"/>
                  </a:moveTo>
                  <a:lnTo>
                    <a:pt x="587070" y="53098"/>
                  </a:lnTo>
                  <a:lnTo>
                    <a:pt x="586600" y="52324"/>
                  </a:lnTo>
                  <a:lnTo>
                    <a:pt x="584733" y="50761"/>
                  </a:lnTo>
                  <a:lnTo>
                    <a:pt x="577253" y="27330"/>
                  </a:lnTo>
                  <a:lnTo>
                    <a:pt x="578650" y="27330"/>
                  </a:lnTo>
                  <a:lnTo>
                    <a:pt x="583793" y="23431"/>
                  </a:lnTo>
                  <a:lnTo>
                    <a:pt x="585673" y="20307"/>
                  </a:lnTo>
                  <a:lnTo>
                    <a:pt x="586600" y="13246"/>
                  </a:lnTo>
                  <a:lnTo>
                    <a:pt x="586600" y="9347"/>
                  </a:lnTo>
                  <a:lnTo>
                    <a:pt x="582866" y="3886"/>
                  </a:lnTo>
                  <a:lnTo>
                    <a:pt x="581456" y="2870"/>
                  </a:lnTo>
                  <a:lnTo>
                    <a:pt x="581456" y="14046"/>
                  </a:lnTo>
                  <a:lnTo>
                    <a:pt x="581456" y="17170"/>
                  </a:lnTo>
                  <a:lnTo>
                    <a:pt x="578650" y="23431"/>
                  </a:lnTo>
                  <a:lnTo>
                    <a:pt x="578180" y="24193"/>
                  </a:lnTo>
                  <a:lnTo>
                    <a:pt x="573036" y="25768"/>
                  </a:lnTo>
                  <a:lnTo>
                    <a:pt x="567423" y="25768"/>
                  </a:lnTo>
                  <a:lnTo>
                    <a:pt x="567423" y="3098"/>
                  </a:lnTo>
                  <a:lnTo>
                    <a:pt x="574903" y="3098"/>
                  </a:lnTo>
                  <a:lnTo>
                    <a:pt x="578650" y="5461"/>
                  </a:lnTo>
                  <a:lnTo>
                    <a:pt x="580517" y="7785"/>
                  </a:lnTo>
                  <a:lnTo>
                    <a:pt x="581456" y="14046"/>
                  </a:lnTo>
                  <a:lnTo>
                    <a:pt x="581456" y="2870"/>
                  </a:lnTo>
                  <a:lnTo>
                    <a:pt x="579589" y="1524"/>
                  </a:lnTo>
                  <a:lnTo>
                    <a:pt x="573976" y="762"/>
                  </a:lnTo>
                  <a:lnTo>
                    <a:pt x="559003" y="762"/>
                  </a:lnTo>
                  <a:lnTo>
                    <a:pt x="559003" y="3098"/>
                  </a:lnTo>
                  <a:lnTo>
                    <a:pt x="562279" y="3098"/>
                  </a:lnTo>
                  <a:lnTo>
                    <a:pt x="563219" y="5461"/>
                  </a:lnTo>
                  <a:lnTo>
                    <a:pt x="563219" y="50761"/>
                  </a:lnTo>
                  <a:lnTo>
                    <a:pt x="562279" y="52324"/>
                  </a:lnTo>
                  <a:lnTo>
                    <a:pt x="560412" y="53098"/>
                  </a:lnTo>
                  <a:lnTo>
                    <a:pt x="559003" y="53098"/>
                  </a:lnTo>
                  <a:lnTo>
                    <a:pt x="559003" y="55460"/>
                  </a:lnTo>
                  <a:lnTo>
                    <a:pt x="570699" y="55460"/>
                  </a:lnTo>
                  <a:lnTo>
                    <a:pt x="570699" y="53098"/>
                  </a:lnTo>
                  <a:lnTo>
                    <a:pt x="568833" y="53098"/>
                  </a:lnTo>
                  <a:lnTo>
                    <a:pt x="567423" y="52324"/>
                  </a:lnTo>
                  <a:lnTo>
                    <a:pt x="567423" y="28092"/>
                  </a:lnTo>
                  <a:lnTo>
                    <a:pt x="572096" y="28092"/>
                  </a:lnTo>
                  <a:lnTo>
                    <a:pt x="581456" y="55460"/>
                  </a:lnTo>
                  <a:lnTo>
                    <a:pt x="588949" y="55460"/>
                  </a:lnTo>
                  <a:lnTo>
                    <a:pt x="588949" y="53098"/>
                  </a:lnTo>
                  <a:close/>
                </a:path>
                <a:path w="1220470" h="252095">
                  <a:moveTo>
                    <a:pt x="603910" y="114046"/>
                  </a:moveTo>
                  <a:lnTo>
                    <a:pt x="600633" y="103098"/>
                  </a:lnTo>
                  <a:lnTo>
                    <a:pt x="599706" y="100761"/>
                  </a:lnTo>
                  <a:lnTo>
                    <a:pt x="599706" y="123431"/>
                  </a:lnTo>
                  <a:lnTo>
                    <a:pt x="598766" y="130467"/>
                  </a:lnTo>
                  <a:lnTo>
                    <a:pt x="598297" y="136715"/>
                  </a:lnTo>
                  <a:lnTo>
                    <a:pt x="597369" y="142176"/>
                  </a:lnTo>
                  <a:lnTo>
                    <a:pt x="594563" y="146075"/>
                  </a:lnTo>
                  <a:lnTo>
                    <a:pt x="590346" y="148437"/>
                  </a:lnTo>
                  <a:lnTo>
                    <a:pt x="588010" y="147637"/>
                  </a:lnTo>
                  <a:lnTo>
                    <a:pt x="584733" y="142176"/>
                  </a:lnTo>
                  <a:lnTo>
                    <a:pt x="582866" y="136715"/>
                  </a:lnTo>
                  <a:lnTo>
                    <a:pt x="582396" y="130467"/>
                  </a:lnTo>
                  <a:lnTo>
                    <a:pt x="581456" y="123431"/>
                  </a:lnTo>
                  <a:lnTo>
                    <a:pt x="582396" y="116382"/>
                  </a:lnTo>
                  <a:lnTo>
                    <a:pt x="582866" y="110159"/>
                  </a:lnTo>
                  <a:lnTo>
                    <a:pt x="584733" y="104660"/>
                  </a:lnTo>
                  <a:lnTo>
                    <a:pt x="587070" y="99961"/>
                  </a:lnTo>
                  <a:lnTo>
                    <a:pt x="590346" y="97637"/>
                  </a:lnTo>
                  <a:lnTo>
                    <a:pt x="594093" y="99199"/>
                  </a:lnTo>
                  <a:lnTo>
                    <a:pt x="597369" y="104660"/>
                  </a:lnTo>
                  <a:lnTo>
                    <a:pt x="598297" y="109359"/>
                  </a:lnTo>
                  <a:lnTo>
                    <a:pt x="598766" y="115608"/>
                  </a:lnTo>
                  <a:lnTo>
                    <a:pt x="599706" y="123431"/>
                  </a:lnTo>
                  <a:lnTo>
                    <a:pt x="599706" y="100761"/>
                  </a:lnTo>
                  <a:lnTo>
                    <a:pt x="595490" y="96875"/>
                  </a:lnTo>
                  <a:lnTo>
                    <a:pt x="590346" y="95300"/>
                  </a:lnTo>
                  <a:lnTo>
                    <a:pt x="588949" y="95300"/>
                  </a:lnTo>
                  <a:lnTo>
                    <a:pt x="584733" y="97637"/>
                  </a:lnTo>
                  <a:lnTo>
                    <a:pt x="581456" y="103098"/>
                  </a:lnTo>
                  <a:lnTo>
                    <a:pt x="580517" y="103898"/>
                  </a:lnTo>
                  <a:lnTo>
                    <a:pt x="578650" y="109359"/>
                  </a:lnTo>
                  <a:lnTo>
                    <a:pt x="577253" y="115608"/>
                  </a:lnTo>
                  <a:lnTo>
                    <a:pt x="577253" y="125768"/>
                  </a:lnTo>
                  <a:lnTo>
                    <a:pt x="578180" y="132791"/>
                  </a:lnTo>
                  <a:lnTo>
                    <a:pt x="578650" y="139052"/>
                  </a:lnTo>
                  <a:lnTo>
                    <a:pt x="582396" y="145313"/>
                  </a:lnTo>
                  <a:lnTo>
                    <a:pt x="586600" y="149974"/>
                  </a:lnTo>
                  <a:lnTo>
                    <a:pt x="590346" y="150761"/>
                  </a:lnTo>
                  <a:lnTo>
                    <a:pt x="592213" y="150761"/>
                  </a:lnTo>
                  <a:lnTo>
                    <a:pt x="603910" y="130467"/>
                  </a:lnTo>
                  <a:lnTo>
                    <a:pt x="603910" y="114046"/>
                  </a:lnTo>
                  <a:close/>
                </a:path>
                <a:path w="1220470" h="252095">
                  <a:moveTo>
                    <a:pt x="619823" y="146075"/>
                  </a:moveTo>
                  <a:lnTo>
                    <a:pt x="618883" y="142938"/>
                  </a:lnTo>
                  <a:lnTo>
                    <a:pt x="616546" y="141376"/>
                  </a:lnTo>
                  <a:lnTo>
                    <a:pt x="613270" y="142938"/>
                  </a:lnTo>
                  <a:lnTo>
                    <a:pt x="612330" y="146075"/>
                  </a:lnTo>
                  <a:lnTo>
                    <a:pt x="613270" y="149974"/>
                  </a:lnTo>
                  <a:lnTo>
                    <a:pt x="616546" y="150761"/>
                  </a:lnTo>
                  <a:lnTo>
                    <a:pt x="618883" y="149974"/>
                  </a:lnTo>
                  <a:lnTo>
                    <a:pt x="619823" y="146075"/>
                  </a:lnTo>
                  <a:close/>
                </a:path>
                <a:path w="1220470" h="252095">
                  <a:moveTo>
                    <a:pt x="622160" y="762"/>
                  </a:moveTo>
                  <a:lnTo>
                    <a:pt x="613270" y="762"/>
                  </a:lnTo>
                  <a:lnTo>
                    <a:pt x="613270" y="3098"/>
                  </a:lnTo>
                  <a:lnTo>
                    <a:pt x="613740" y="3098"/>
                  </a:lnTo>
                  <a:lnTo>
                    <a:pt x="615607" y="3886"/>
                  </a:lnTo>
                  <a:lnTo>
                    <a:pt x="615607" y="7023"/>
                  </a:lnTo>
                  <a:lnTo>
                    <a:pt x="608126" y="42176"/>
                  </a:lnTo>
                  <a:lnTo>
                    <a:pt x="607187" y="42176"/>
                  </a:lnTo>
                  <a:lnTo>
                    <a:pt x="599706" y="6223"/>
                  </a:lnTo>
                  <a:lnTo>
                    <a:pt x="599706" y="3886"/>
                  </a:lnTo>
                  <a:lnTo>
                    <a:pt x="601573" y="3098"/>
                  </a:lnTo>
                  <a:lnTo>
                    <a:pt x="602983" y="3098"/>
                  </a:lnTo>
                  <a:lnTo>
                    <a:pt x="602983" y="762"/>
                  </a:lnTo>
                  <a:lnTo>
                    <a:pt x="591286" y="762"/>
                  </a:lnTo>
                  <a:lnTo>
                    <a:pt x="591286" y="3098"/>
                  </a:lnTo>
                  <a:lnTo>
                    <a:pt x="593153" y="3098"/>
                  </a:lnTo>
                  <a:lnTo>
                    <a:pt x="594563" y="3886"/>
                  </a:lnTo>
                  <a:lnTo>
                    <a:pt x="595490" y="7023"/>
                  </a:lnTo>
                  <a:lnTo>
                    <a:pt x="605790" y="55460"/>
                  </a:lnTo>
                  <a:lnTo>
                    <a:pt x="607187" y="55460"/>
                  </a:lnTo>
                  <a:lnTo>
                    <a:pt x="617943" y="7023"/>
                  </a:lnTo>
                  <a:lnTo>
                    <a:pt x="619823" y="3886"/>
                  </a:lnTo>
                  <a:lnTo>
                    <a:pt x="621220" y="3098"/>
                  </a:lnTo>
                  <a:lnTo>
                    <a:pt x="622160" y="3098"/>
                  </a:lnTo>
                  <a:lnTo>
                    <a:pt x="622160" y="762"/>
                  </a:lnTo>
                  <a:close/>
                </a:path>
                <a:path w="1220470" h="252095">
                  <a:moveTo>
                    <a:pt x="638060" y="232791"/>
                  </a:moveTo>
                  <a:lnTo>
                    <a:pt x="636663" y="232791"/>
                  </a:lnTo>
                  <a:lnTo>
                    <a:pt x="635723" y="235927"/>
                  </a:lnTo>
                  <a:lnTo>
                    <a:pt x="632917" y="240614"/>
                  </a:lnTo>
                  <a:lnTo>
                    <a:pt x="631507" y="241388"/>
                  </a:lnTo>
                  <a:lnTo>
                    <a:pt x="626364" y="243751"/>
                  </a:lnTo>
                  <a:lnTo>
                    <a:pt x="618883" y="243751"/>
                  </a:lnTo>
                  <a:lnTo>
                    <a:pt x="617943" y="242951"/>
                  </a:lnTo>
                  <a:lnTo>
                    <a:pt x="617474" y="241388"/>
                  </a:lnTo>
                  <a:lnTo>
                    <a:pt x="617474" y="196075"/>
                  </a:lnTo>
                  <a:lnTo>
                    <a:pt x="617943" y="193751"/>
                  </a:lnTo>
                  <a:lnTo>
                    <a:pt x="618883" y="192951"/>
                  </a:lnTo>
                  <a:lnTo>
                    <a:pt x="621220" y="192951"/>
                  </a:lnTo>
                  <a:lnTo>
                    <a:pt x="621220" y="191376"/>
                  </a:lnTo>
                  <a:lnTo>
                    <a:pt x="608126" y="191376"/>
                  </a:lnTo>
                  <a:lnTo>
                    <a:pt x="608126" y="192951"/>
                  </a:lnTo>
                  <a:lnTo>
                    <a:pt x="609523" y="192951"/>
                  </a:lnTo>
                  <a:lnTo>
                    <a:pt x="612330" y="193751"/>
                  </a:lnTo>
                  <a:lnTo>
                    <a:pt x="613270" y="196075"/>
                  </a:lnTo>
                  <a:lnTo>
                    <a:pt x="613270" y="241388"/>
                  </a:lnTo>
                  <a:lnTo>
                    <a:pt x="612330" y="242951"/>
                  </a:lnTo>
                  <a:lnTo>
                    <a:pt x="610463" y="243751"/>
                  </a:lnTo>
                  <a:lnTo>
                    <a:pt x="608126" y="243751"/>
                  </a:lnTo>
                  <a:lnTo>
                    <a:pt x="608126" y="245313"/>
                  </a:lnTo>
                  <a:lnTo>
                    <a:pt x="635723" y="245313"/>
                  </a:lnTo>
                  <a:lnTo>
                    <a:pt x="638060" y="232791"/>
                  </a:lnTo>
                  <a:close/>
                </a:path>
                <a:path w="1220470" h="252095">
                  <a:moveTo>
                    <a:pt x="653961" y="41376"/>
                  </a:moveTo>
                  <a:lnTo>
                    <a:pt x="652094" y="41376"/>
                  </a:lnTo>
                  <a:lnTo>
                    <a:pt x="649757" y="48437"/>
                  </a:lnTo>
                  <a:lnTo>
                    <a:pt x="646480" y="50761"/>
                  </a:lnTo>
                  <a:lnTo>
                    <a:pt x="630580" y="50761"/>
                  </a:lnTo>
                  <a:lnTo>
                    <a:pt x="631507" y="48437"/>
                  </a:lnTo>
                  <a:lnTo>
                    <a:pt x="635723" y="42938"/>
                  </a:lnTo>
                  <a:lnTo>
                    <a:pt x="642277" y="33591"/>
                  </a:lnTo>
                  <a:lnTo>
                    <a:pt x="648817" y="26530"/>
                  </a:lnTo>
                  <a:lnTo>
                    <a:pt x="652094" y="21069"/>
                  </a:lnTo>
                  <a:lnTo>
                    <a:pt x="652094" y="19507"/>
                  </a:lnTo>
                  <a:lnTo>
                    <a:pt x="653034" y="13246"/>
                  </a:lnTo>
                  <a:lnTo>
                    <a:pt x="653034" y="9347"/>
                  </a:lnTo>
                  <a:lnTo>
                    <a:pt x="650697" y="3886"/>
                  </a:lnTo>
                  <a:lnTo>
                    <a:pt x="646480" y="1524"/>
                  </a:lnTo>
                  <a:lnTo>
                    <a:pt x="640397" y="0"/>
                  </a:lnTo>
                  <a:lnTo>
                    <a:pt x="637120" y="762"/>
                  </a:lnTo>
                  <a:lnTo>
                    <a:pt x="632447" y="3886"/>
                  </a:lnTo>
                  <a:lnTo>
                    <a:pt x="629640" y="7785"/>
                  </a:lnTo>
                  <a:lnTo>
                    <a:pt x="628243" y="14046"/>
                  </a:lnTo>
                  <a:lnTo>
                    <a:pt x="629170" y="17170"/>
                  </a:lnTo>
                  <a:lnTo>
                    <a:pt x="631507" y="18745"/>
                  </a:lnTo>
                  <a:lnTo>
                    <a:pt x="633857" y="17945"/>
                  </a:lnTo>
                  <a:lnTo>
                    <a:pt x="633857" y="15608"/>
                  </a:lnTo>
                  <a:lnTo>
                    <a:pt x="632917" y="13246"/>
                  </a:lnTo>
                  <a:lnTo>
                    <a:pt x="632447" y="9347"/>
                  </a:lnTo>
                  <a:lnTo>
                    <a:pt x="634784" y="4660"/>
                  </a:lnTo>
                  <a:lnTo>
                    <a:pt x="639927" y="2324"/>
                  </a:lnTo>
                  <a:lnTo>
                    <a:pt x="642277" y="2324"/>
                  </a:lnTo>
                  <a:lnTo>
                    <a:pt x="646480" y="5461"/>
                  </a:lnTo>
                  <a:lnTo>
                    <a:pt x="647420" y="7023"/>
                  </a:lnTo>
                  <a:lnTo>
                    <a:pt x="648347" y="14046"/>
                  </a:lnTo>
                  <a:lnTo>
                    <a:pt x="648347" y="17170"/>
                  </a:lnTo>
                  <a:lnTo>
                    <a:pt x="646480" y="23431"/>
                  </a:lnTo>
                  <a:lnTo>
                    <a:pt x="644144" y="28092"/>
                  </a:lnTo>
                  <a:lnTo>
                    <a:pt x="639927" y="33591"/>
                  </a:lnTo>
                  <a:lnTo>
                    <a:pt x="639000" y="34353"/>
                  </a:lnTo>
                  <a:lnTo>
                    <a:pt x="632447" y="43738"/>
                  </a:lnTo>
                  <a:lnTo>
                    <a:pt x="630580" y="46075"/>
                  </a:lnTo>
                  <a:lnTo>
                    <a:pt x="627303" y="50761"/>
                  </a:lnTo>
                  <a:lnTo>
                    <a:pt x="627303" y="55460"/>
                  </a:lnTo>
                  <a:lnTo>
                    <a:pt x="652094" y="55460"/>
                  </a:lnTo>
                  <a:lnTo>
                    <a:pt x="653961" y="41376"/>
                  </a:lnTo>
                  <a:close/>
                </a:path>
                <a:path w="1220470" h="252095">
                  <a:moveTo>
                    <a:pt x="670801" y="133591"/>
                  </a:moveTo>
                  <a:lnTo>
                    <a:pt x="668934" y="128092"/>
                  </a:lnTo>
                  <a:lnTo>
                    <a:pt x="665657" y="124206"/>
                  </a:lnTo>
                  <a:lnTo>
                    <a:pt x="660514" y="121069"/>
                  </a:lnTo>
                  <a:lnTo>
                    <a:pt x="663790" y="119507"/>
                  </a:lnTo>
                  <a:lnTo>
                    <a:pt x="667537" y="116382"/>
                  </a:lnTo>
                  <a:lnTo>
                    <a:pt x="667994" y="114046"/>
                  </a:lnTo>
                  <a:lnTo>
                    <a:pt x="668934" y="107784"/>
                  </a:lnTo>
                  <a:lnTo>
                    <a:pt x="668934" y="104660"/>
                  </a:lnTo>
                  <a:lnTo>
                    <a:pt x="665657" y="99199"/>
                  </a:lnTo>
                  <a:lnTo>
                    <a:pt x="662381" y="96875"/>
                  </a:lnTo>
                  <a:lnTo>
                    <a:pt x="657237" y="95300"/>
                  </a:lnTo>
                  <a:lnTo>
                    <a:pt x="653961" y="96075"/>
                  </a:lnTo>
                  <a:lnTo>
                    <a:pt x="649757" y="98437"/>
                  </a:lnTo>
                  <a:lnTo>
                    <a:pt x="647420" y="100761"/>
                  </a:lnTo>
                  <a:lnTo>
                    <a:pt x="646480" y="106222"/>
                  </a:lnTo>
                  <a:lnTo>
                    <a:pt x="647420" y="109359"/>
                  </a:lnTo>
                  <a:lnTo>
                    <a:pt x="648817" y="110921"/>
                  </a:lnTo>
                  <a:lnTo>
                    <a:pt x="650697" y="109359"/>
                  </a:lnTo>
                  <a:lnTo>
                    <a:pt x="651624" y="107022"/>
                  </a:lnTo>
                  <a:lnTo>
                    <a:pt x="650697" y="105460"/>
                  </a:lnTo>
                  <a:lnTo>
                    <a:pt x="650697" y="102336"/>
                  </a:lnTo>
                  <a:lnTo>
                    <a:pt x="652094" y="98437"/>
                  </a:lnTo>
                  <a:lnTo>
                    <a:pt x="656310" y="97637"/>
                  </a:lnTo>
                  <a:lnTo>
                    <a:pt x="659117" y="97637"/>
                  </a:lnTo>
                  <a:lnTo>
                    <a:pt x="662381" y="100761"/>
                  </a:lnTo>
                  <a:lnTo>
                    <a:pt x="663321" y="103098"/>
                  </a:lnTo>
                  <a:lnTo>
                    <a:pt x="664730" y="108585"/>
                  </a:lnTo>
                  <a:lnTo>
                    <a:pt x="663790" y="112483"/>
                  </a:lnTo>
                  <a:lnTo>
                    <a:pt x="662381" y="117182"/>
                  </a:lnTo>
                  <a:lnTo>
                    <a:pt x="660044" y="119507"/>
                  </a:lnTo>
                  <a:lnTo>
                    <a:pt x="654900" y="120307"/>
                  </a:lnTo>
                  <a:lnTo>
                    <a:pt x="654900" y="122643"/>
                  </a:lnTo>
                  <a:lnTo>
                    <a:pt x="660514" y="123431"/>
                  </a:lnTo>
                  <a:lnTo>
                    <a:pt x="663790" y="125768"/>
                  </a:lnTo>
                  <a:lnTo>
                    <a:pt x="665657" y="128892"/>
                  </a:lnTo>
                  <a:lnTo>
                    <a:pt x="666597" y="135153"/>
                  </a:lnTo>
                  <a:lnTo>
                    <a:pt x="665657" y="140614"/>
                  </a:lnTo>
                  <a:lnTo>
                    <a:pt x="663790" y="145313"/>
                  </a:lnTo>
                  <a:lnTo>
                    <a:pt x="661454" y="147637"/>
                  </a:lnTo>
                  <a:lnTo>
                    <a:pt x="656310" y="149199"/>
                  </a:lnTo>
                  <a:lnTo>
                    <a:pt x="652094" y="147637"/>
                  </a:lnTo>
                  <a:lnTo>
                    <a:pt x="649757" y="144513"/>
                  </a:lnTo>
                  <a:lnTo>
                    <a:pt x="651624" y="139814"/>
                  </a:lnTo>
                  <a:lnTo>
                    <a:pt x="650697" y="137490"/>
                  </a:lnTo>
                  <a:lnTo>
                    <a:pt x="648347" y="135915"/>
                  </a:lnTo>
                  <a:lnTo>
                    <a:pt x="646480" y="136715"/>
                  </a:lnTo>
                  <a:lnTo>
                    <a:pt x="645541" y="140614"/>
                  </a:lnTo>
                  <a:lnTo>
                    <a:pt x="645541" y="142938"/>
                  </a:lnTo>
                  <a:lnTo>
                    <a:pt x="648817" y="147637"/>
                  </a:lnTo>
                  <a:lnTo>
                    <a:pt x="652094" y="149974"/>
                  </a:lnTo>
                  <a:lnTo>
                    <a:pt x="657237" y="150761"/>
                  </a:lnTo>
                  <a:lnTo>
                    <a:pt x="658177" y="150761"/>
                  </a:lnTo>
                  <a:lnTo>
                    <a:pt x="663321" y="149974"/>
                  </a:lnTo>
                  <a:lnTo>
                    <a:pt x="667537" y="146875"/>
                  </a:lnTo>
                  <a:lnTo>
                    <a:pt x="669874" y="141376"/>
                  </a:lnTo>
                  <a:lnTo>
                    <a:pt x="670801" y="135915"/>
                  </a:lnTo>
                  <a:lnTo>
                    <a:pt x="670801" y="133591"/>
                  </a:lnTo>
                  <a:close/>
                </a:path>
                <a:path w="1220470" h="252095">
                  <a:moveTo>
                    <a:pt x="673150" y="191376"/>
                  </a:moveTo>
                  <a:lnTo>
                    <a:pt x="665657" y="191376"/>
                  </a:lnTo>
                  <a:lnTo>
                    <a:pt x="665657" y="192951"/>
                  </a:lnTo>
                  <a:lnTo>
                    <a:pt x="666597" y="192951"/>
                  </a:lnTo>
                  <a:lnTo>
                    <a:pt x="667994" y="193751"/>
                  </a:lnTo>
                  <a:lnTo>
                    <a:pt x="667994" y="196075"/>
                  </a:lnTo>
                  <a:lnTo>
                    <a:pt x="663321" y="228104"/>
                  </a:lnTo>
                  <a:lnTo>
                    <a:pt x="659117" y="196075"/>
                  </a:lnTo>
                  <a:lnTo>
                    <a:pt x="660044" y="193751"/>
                  </a:lnTo>
                  <a:lnTo>
                    <a:pt x="660514" y="192951"/>
                  </a:lnTo>
                  <a:lnTo>
                    <a:pt x="661454" y="192951"/>
                  </a:lnTo>
                  <a:lnTo>
                    <a:pt x="661454" y="191376"/>
                  </a:lnTo>
                  <a:lnTo>
                    <a:pt x="653034" y="191376"/>
                  </a:lnTo>
                  <a:lnTo>
                    <a:pt x="653034" y="192951"/>
                  </a:lnTo>
                  <a:lnTo>
                    <a:pt x="653961" y="192951"/>
                  </a:lnTo>
                  <a:lnTo>
                    <a:pt x="654900" y="193751"/>
                  </a:lnTo>
                  <a:lnTo>
                    <a:pt x="655840" y="196075"/>
                  </a:lnTo>
                  <a:lnTo>
                    <a:pt x="656310" y="202336"/>
                  </a:lnTo>
                  <a:lnTo>
                    <a:pt x="651624" y="229666"/>
                  </a:lnTo>
                  <a:lnTo>
                    <a:pt x="647420" y="196075"/>
                  </a:lnTo>
                  <a:lnTo>
                    <a:pt x="647420" y="193751"/>
                  </a:lnTo>
                  <a:lnTo>
                    <a:pt x="648817" y="192951"/>
                  </a:lnTo>
                  <a:lnTo>
                    <a:pt x="649757" y="192951"/>
                  </a:lnTo>
                  <a:lnTo>
                    <a:pt x="649757" y="191376"/>
                  </a:lnTo>
                  <a:lnTo>
                    <a:pt x="640397" y="191376"/>
                  </a:lnTo>
                  <a:lnTo>
                    <a:pt x="640397" y="192951"/>
                  </a:lnTo>
                  <a:lnTo>
                    <a:pt x="641337" y="192951"/>
                  </a:lnTo>
                  <a:lnTo>
                    <a:pt x="643204" y="193751"/>
                  </a:lnTo>
                  <a:lnTo>
                    <a:pt x="643204" y="196075"/>
                  </a:lnTo>
                  <a:lnTo>
                    <a:pt x="649757" y="245313"/>
                  </a:lnTo>
                  <a:lnTo>
                    <a:pt x="651624" y="245313"/>
                  </a:lnTo>
                  <a:lnTo>
                    <a:pt x="656310" y="211721"/>
                  </a:lnTo>
                  <a:lnTo>
                    <a:pt x="657237" y="211721"/>
                  </a:lnTo>
                  <a:lnTo>
                    <a:pt x="661454" y="245313"/>
                  </a:lnTo>
                  <a:lnTo>
                    <a:pt x="663321" y="245313"/>
                  </a:lnTo>
                  <a:lnTo>
                    <a:pt x="670801" y="196075"/>
                  </a:lnTo>
                  <a:lnTo>
                    <a:pt x="671271" y="193751"/>
                  </a:lnTo>
                  <a:lnTo>
                    <a:pt x="672211" y="192951"/>
                  </a:lnTo>
                  <a:lnTo>
                    <a:pt x="673150" y="192951"/>
                  </a:lnTo>
                  <a:lnTo>
                    <a:pt x="673150" y="191376"/>
                  </a:lnTo>
                  <a:close/>
                </a:path>
                <a:path w="1220470" h="252095">
                  <a:moveTo>
                    <a:pt x="684834" y="53098"/>
                  </a:moveTo>
                  <a:lnTo>
                    <a:pt x="682498" y="53098"/>
                  </a:lnTo>
                  <a:lnTo>
                    <a:pt x="678294" y="52324"/>
                  </a:lnTo>
                  <a:lnTo>
                    <a:pt x="677354" y="48437"/>
                  </a:lnTo>
                  <a:lnTo>
                    <a:pt x="677354" y="0"/>
                  </a:lnTo>
                  <a:lnTo>
                    <a:pt x="676414" y="0"/>
                  </a:lnTo>
                  <a:lnTo>
                    <a:pt x="673150" y="3886"/>
                  </a:lnTo>
                  <a:lnTo>
                    <a:pt x="667994" y="5461"/>
                  </a:lnTo>
                  <a:lnTo>
                    <a:pt x="665657" y="5461"/>
                  </a:lnTo>
                  <a:lnTo>
                    <a:pt x="665657" y="7023"/>
                  </a:lnTo>
                  <a:lnTo>
                    <a:pt x="670801" y="7023"/>
                  </a:lnTo>
                  <a:lnTo>
                    <a:pt x="672211" y="7785"/>
                  </a:lnTo>
                  <a:lnTo>
                    <a:pt x="673150" y="10147"/>
                  </a:lnTo>
                  <a:lnTo>
                    <a:pt x="673150" y="48437"/>
                  </a:lnTo>
                  <a:lnTo>
                    <a:pt x="672211" y="52324"/>
                  </a:lnTo>
                  <a:lnTo>
                    <a:pt x="667994" y="53098"/>
                  </a:lnTo>
                  <a:lnTo>
                    <a:pt x="665657" y="53098"/>
                  </a:lnTo>
                  <a:lnTo>
                    <a:pt x="665657" y="55460"/>
                  </a:lnTo>
                  <a:lnTo>
                    <a:pt x="684834" y="55460"/>
                  </a:lnTo>
                  <a:lnTo>
                    <a:pt x="684834" y="53098"/>
                  </a:lnTo>
                  <a:close/>
                </a:path>
                <a:path w="1220470" h="252095">
                  <a:moveTo>
                    <a:pt x="704951" y="132029"/>
                  </a:moveTo>
                  <a:lnTo>
                    <a:pt x="704024" y="125006"/>
                  </a:lnTo>
                  <a:lnTo>
                    <a:pt x="701675" y="119507"/>
                  </a:lnTo>
                  <a:lnTo>
                    <a:pt x="698868" y="117182"/>
                  </a:lnTo>
                  <a:lnTo>
                    <a:pt x="693254" y="115608"/>
                  </a:lnTo>
                  <a:lnTo>
                    <a:pt x="688111" y="116382"/>
                  </a:lnTo>
                  <a:lnTo>
                    <a:pt x="687184" y="117182"/>
                  </a:lnTo>
                  <a:lnTo>
                    <a:pt x="682967" y="121869"/>
                  </a:lnTo>
                  <a:lnTo>
                    <a:pt x="683907" y="100761"/>
                  </a:lnTo>
                  <a:lnTo>
                    <a:pt x="703084" y="100761"/>
                  </a:lnTo>
                  <a:lnTo>
                    <a:pt x="704024" y="96075"/>
                  </a:lnTo>
                  <a:lnTo>
                    <a:pt x="682498" y="96075"/>
                  </a:lnTo>
                  <a:lnTo>
                    <a:pt x="680631" y="124968"/>
                  </a:lnTo>
                  <a:lnTo>
                    <a:pt x="682967" y="124968"/>
                  </a:lnTo>
                  <a:lnTo>
                    <a:pt x="687184" y="119507"/>
                  </a:lnTo>
                  <a:lnTo>
                    <a:pt x="692327" y="118745"/>
                  </a:lnTo>
                  <a:lnTo>
                    <a:pt x="694194" y="118745"/>
                  </a:lnTo>
                  <a:lnTo>
                    <a:pt x="698411" y="122643"/>
                  </a:lnTo>
                  <a:lnTo>
                    <a:pt x="699808" y="132791"/>
                  </a:lnTo>
                  <a:lnTo>
                    <a:pt x="699808" y="139814"/>
                  </a:lnTo>
                  <a:lnTo>
                    <a:pt x="698411" y="145313"/>
                  </a:lnTo>
                  <a:lnTo>
                    <a:pt x="696531" y="146875"/>
                  </a:lnTo>
                  <a:lnTo>
                    <a:pt x="691388" y="149199"/>
                  </a:lnTo>
                  <a:lnTo>
                    <a:pt x="686714" y="147637"/>
                  </a:lnTo>
                  <a:lnTo>
                    <a:pt x="682967" y="143738"/>
                  </a:lnTo>
                  <a:lnTo>
                    <a:pt x="683907" y="141376"/>
                  </a:lnTo>
                  <a:lnTo>
                    <a:pt x="684834" y="138252"/>
                  </a:lnTo>
                  <a:lnTo>
                    <a:pt x="684834" y="135915"/>
                  </a:lnTo>
                  <a:lnTo>
                    <a:pt x="682498" y="135153"/>
                  </a:lnTo>
                  <a:lnTo>
                    <a:pt x="679691" y="135915"/>
                  </a:lnTo>
                  <a:lnTo>
                    <a:pt x="679221" y="139814"/>
                  </a:lnTo>
                  <a:lnTo>
                    <a:pt x="679691" y="142176"/>
                  </a:lnTo>
                  <a:lnTo>
                    <a:pt x="682967" y="147637"/>
                  </a:lnTo>
                  <a:lnTo>
                    <a:pt x="685774" y="149974"/>
                  </a:lnTo>
                  <a:lnTo>
                    <a:pt x="691388" y="150761"/>
                  </a:lnTo>
                  <a:lnTo>
                    <a:pt x="692327" y="150761"/>
                  </a:lnTo>
                  <a:lnTo>
                    <a:pt x="697471" y="149199"/>
                  </a:lnTo>
                  <a:lnTo>
                    <a:pt x="701675" y="146075"/>
                  </a:lnTo>
                  <a:lnTo>
                    <a:pt x="702144" y="145313"/>
                  </a:lnTo>
                  <a:lnTo>
                    <a:pt x="704024" y="139052"/>
                  </a:lnTo>
                  <a:lnTo>
                    <a:pt x="704951" y="132029"/>
                  </a:lnTo>
                  <a:close/>
                </a:path>
                <a:path w="1220470" h="252095">
                  <a:moveTo>
                    <a:pt x="723201" y="36715"/>
                  </a:moveTo>
                  <a:lnTo>
                    <a:pt x="715708" y="36715"/>
                  </a:lnTo>
                  <a:lnTo>
                    <a:pt x="715708" y="0"/>
                  </a:lnTo>
                  <a:lnTo>
                    <a:pt x="713371" y="0"/>
                  </a:lnTo>
                  <a:lnTo>
                    <a:pt x="711504" y="3581"/>
                  </a:lnTo>
                  <a:lnTo>
                    <a:pt x="711504" y="7785"/>
                  </a:lnTo>
                  <a:lnTo>
                    <a:pt x="711504" y="36715"/>
                  </a:lnTo>
                  <a:lnTo>
                    <a:pt x="696531" y="36715"/>
                  </a:lnTo>
                  <a:lnTo>
                    <a:pt x="711504" y="7785"/>
                  </a:lnTo>
                  <a:lnTo>
                    <a:pt x="711504" y="3581"/>
                  </a:lnTo>
                  <a:lnTo>
                    <a:pt x="694194" y="36715"/>
                  </a:lnTo>
                  <a:lnTo>
                    <a:pt x="694194" y="38252"/>
                  </a:lnTo>
                  <a:lnTo>
                    <a:pt x="711504" y="38252"/>
                  </a:lnTo>
                  <a:lnTo>
                    <a:pt x="711504" y="49199"/>
                  </a:lnTo>
                  <a:lnTo>
                    <a:pt x="710565" y="52324"/>
                  </a:lnTo>
                  <a:lnTo>
                    <a:pt x="708228" y="53098"/>
                  </a:lnTo>
                  <a:lnTo>
                    <a:pt x="704951" y="53098"/>
                  </a:lnTo>
                  <a:lnTo>
                    <a:pt x="704951" y="55460"/>
                  </a:lnTo>
                  <a:lnTo>
                    <a:pt x="722261" y="55460"/>
                  </a:lnTo>
                  <a:lnTo>
                    <a:pt x="722261" y="53098"/>
                  </a:lnTo>
                  <a:lnTo>
                    <a:pt x="719924" y="53098"/>
                  </a:lnTo>
                  <a:lnTo>
                    <a:pt x="717588" y="52324"/>
                  </a:lnTo>
                  <a:lnTo>
                    <a:pt x="715708" y="49199"/>
                  </a:lnTo>
                  <a:lnTo>
                    <a:pt x="715708" y="38252"/>
                  </a:lnTo>
                  <a:lnTo>
                    <a:pt x="723201" y="38252"/>
                  </a:lnTo>
                  <a:lnTo>
                    <a:pt x="723201" y="36715"/>
                  </a:lnTo>
                  <a:close/>
                </a:path>
                <a:path w="1220470" h="252095">
                  <a:moveTo>
                    <a:pt x="1220457" y="190614"/>
                  </a:moveTo>
                  <a:lnTo>
                    <a:pt x="1209700" y="190614"/>
                  </a:lnTo>
                  <a:lnTo>
                    <a:pt x="1209700" y="192176"/>
                  </a:lnTo>
                  <a:lnTo>
                    <a:pt x="1210640" y="192176"/>
                  </a:lnTo>
                  <a:lnTo>
                    <a:pt x="1212977" y="192951"/>
                  </a:lnTo>
                  <a:lnTo>
                    <a:pt x="1212977" y="196075"/>
                  </a:lnTo>
                  <a:lnTo>
                    <a:pt x="1206423" y="219506"/>
                  </a:lnTo>
                  <a:lnTo>
                    <a:pt x="1205484" y="219506"/>
                  </a:lnTo>
                  <a:lnTo>
                    <a:pt x="1198003" y="192951"/>
                  </a:lnTo>
                  <a:lnTo>
                    <a:pt x="1200340" y="192176"/>
                  </a:lnTo>
                  <a:lnTo>
                    <a:pt x="1201280" y="192176"/>
                  </a:lnTo>
                  <a:lnTo>
                    <a:pt x="1201280" y="190614"/>
                  </a:lnTo>
                  <a:lnTo>
                    <a:pt x="1189583" y="190614"/>
                  </a:lnTo>
                  <a:lnTo>
                    <a:pt x="1189583" y="192176"/>
                  </a:lnTo>
                  <a:lnTo>
                    <a:pt x="1190523" y="192176"/>
                  </a:lnTo>
                  <a:lnTo>
                    <a:pt x="1191920" y="192951"/>
                  </a:lnTo>
                  <a:lnTo>
                    <a:pt x="1193800" y="195313"/>
                  </a:lnTo>
                  <a:lnTo>
                    <a:pt x="1203147" y="223443"/>
                  </a:lnTo>
                  <a:lnTo>
                    <a:pt x="1203147" y="239814"/>
                  </a:lnTo>
                  <a:lnTo>
                    <a:pt x="1202220" y="242176"/>
                  </a:lnTo>
                  <a:lnTo>
                    <a:pt x="1200340" y="242951"/>
                  </a:lnTo>
                  <a:lnTo>
                    <a:pt x="1198003" y="242951"/>
                  </a:lnTo>
                  <a:lnTo>
                    <a:pt x="1198003" y="244513"/>
                  </a:lnTo>
                  <a:lnTo>
                    <a:pt x="1212037" y="244513"/>
                  </a:lnTo>
                  <a:lnTo>
                    <a:pt x="1212037" y="242951"/>
                  </a:lnTo>
                  <a:lnTo>
                    <a:pt x="1209700" y="242951"/>
                  </a:lnTo>
                  <a:lnTo>
                    <a:pt x="1207833" y="242176"/>
                  </a:lnTo>
                  <a:lnTo>
                    <a:pt x="1207363" y="239814"/>
                  </a:lnTo>
                  <a:lnTo>
                    <a:pt x="1207363" y="221881"/>
                  </a:lnTo>
                  <a:lnTo>
                    <a:pt x="1215313" y="196875"/>
                  </a:lnTo>
                  <a:lnTo>
                    <a:pt x="1217180" y="192951"/>
                  </a:lnTo>
                  <a:lnTo>
                    <a:pt x="1219530" y="192176"/>
                  </a:lnTo>
                  <a:lnTo>
                    <a:pt x="1220457" y="192176"/>
                  </a:lnTo>
                  <a:lnTo>
                    <a:pt x="1220457" y="19061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1" name="object 211"/>
            <p:cNvSpPr/>
            <p:nvPr/>
          </p:nvSpPr>
          <p:spPr>
            <a:xfrm>
              <a:off x="8162266" y="161905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776" y="0"/>
                  </a:moveTo>
                  <a:lnTo>
                    <a:pt x="0" y="0"/>
                  </a:lnTo>
                </a:path>
              </a:pathLst>
            </a:custGeom>
            <a:ln w="79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2" name="object 212"/>
            <p:cNvSpPr/>
            <p:nvPr/>
          </p:nvSpPr>
          <p:spPr>
            <a:xfrm>
              <a:off x="7936324" y="1527176"/>
              <a:ext cx="258445" cy="184150"/>
            </a:xfrm>
            <a:custGeom>
              <a:avLst/>
              <a:gdLst/>
              <a:ahLst/>
              <a:cxnLst/>
              <a:rect l="l" t="t" r="r" b="b"/>
              <a:pathLst>
                <a:path w="258445" h="184150">
                  <a:moveTo>
                    <a:pt x="258219" y="0"/>
                  </a:moveTo>
                  <a:lnTo>
                    <a:pt x="0" y="91880"/>
                  </a:lnTo>
                  <a:lnTo>
                    <a:pt x="258219" y="183761"/>
                  </a:lnTo>
                  <a:lnTo>
                    <a:pt x="25821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13" name="object 21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153</a:t>
            </a:r>
          </a:p>
        </p:txBody>
      </p:sp>
      <p:sp>
        <p:nvSpPr>
          <p:cNvPr id="214" name="文本框 213"/>
          <p:cNvSpPr txBox="1"/>
          <p:nvPr/>
        </p:nvSpPr>
        <p:spPr>
          <a:xfrm>
            <a:off x="91140" y="3928710"/>
            <a:ext cx="7910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altLang="zh-CN" sz="1200" kern="0" dirty="0">
                <a:latin typeface="Arial Narrow" panose="020B0606020202030204" pitchFamily="34" charset="0"/>
              </a:rPr>
              <a:t>Сиденье водителя</a:t>
            </a:r>
          </a:p>
        </p:txBody>
      </p:sp>
      <p:sp>
        <p:nvSpPr>
          <p:cNvPr id="217" name="文本框 216"/>
          <p:cNvSpPr txBox="1"/>
          <p:nvPr/>
        </p:nvSpPr>
        <p:spPr>
          <a:xfrm>
            <a:off x="7788611" y="3666258"/>
            <a:ext cx="202040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 Narrow" panose="020B0606020202030204" pitchFamily="34" charset="0"/>
              </a:rPr>
              <a:t>Блок управления вентиляции и подогрева (V&amp;HM)</a:t>
            </a:r>
          </a:p>
        </p:txBody>
      </p:sp>
      <p:sp>
        <p:nvSpPr>
          <p:cNvPr id="218" name="文本框 217"/>
          <p:cNvSpPr txBox="1"/>
          <p:nvPr/>
        </p:nvSpPr>
        <p:spPr>
          <a:xfrm>
            <a:off x="10286515" y="3936958"/>
            <a:ext cx="116713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00" kern="0" dirty="0">
                <a:latin typeface="Arial Narrow" panose="020B0606020202030204" pitchFamily="34" charset="0"/>
              </a:rPr>
              <a:t>Пневматический поясничный подпор</a:t>
            </a:r>
          </a:p>
        </p:txBody>
      </p:sp>
      <p:sp>
        <p:nvSpPr>
          <p:cNvPr id="219" name="文本框 215"/>
          <p:cNvSpPr txBox="1"/>
          <p:nvPr/>
        </p:nvSpPr>
        <p:spPr>
          <a:xfrm>
            <a:off x="5422554" y="3836377"/>
            <a:ext cx="1503063" cy="64633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200" kern="0" dirty="0">
                <a:latin typeface="Arial Narrow" panose="020B0606020202030204" pitchFamily="34" charset="0"/>
              </a:rPr>
              <a:t>Блок управления зеркал заднего вида (RVCM)</a:t>
            </a:r>
          </a:p>
        </p:txBody>
      </p:sp>
      <p:sp>
        <p:nvSpPr>
          <p:cNvPr id="220" name="文本框 214"/>
          <p:cNvSpPr txBox="1"/>
          <p:nvPr/>
        </p:nvSpPr>
        <p:spPr>
          <a:xfrm>
            <a:off x="1742399" y="4062495"/>
            <a:ext cx="216341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200" kern="0" dirty="0">
                <a:latin typeface="Arial Narrow" panose="020B0606020202030204" pitchFamily="34" charset="0"/>
              </a:rPr>
              <a:t>Блок управления сиденья</a:t>
            </a:r>
          </a:p>
        </p:txBody>
      </p:sp>
      <p:sp>
        <p:nvSpPr>
          <p:cNvPr id="215" name="文本框 215"/>
          <p:cNvSpPr txBox="1"/>
          <p:nvPr/>
        </p:nvSpPr>
        <p:spPr>
          <a:xfrm>
            <a:off x="4957880" y="1708428"/>
            <a:ext cx="3439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От IF12</a:t>
            </a:r>
          </a:p>
        </p:txBody>
      </p:sp>
      <p:sp>
        <p:nvSpPr>
          <p:cNvPr id="216" name="文本框 215"/>
          <p:cNvSpPr txBox="1"/>
          <p:nvPr/>
        </p:nvSpPr>
        <p:spPr>
          <a:xfrm>
            <a:off x="7665310" y="1474834"/>
            <a:ext cx="3439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От IF44</a:t>
            </a:r>
          </a:p>
        </p:txBody>
      </p:sp>
      <p:sp>
        <p:nvSpPr>
          <p:cNvPr id="221" name="文本框 215"/>
          <p:cNvSpPr txBox="1"/>
          <p:nvPr/>
        </p:nvSpPr>
        <p:spPr>
          <a:xfrm>
            <a:off x="10242888" y="1941520"/>
            <a:ext cx="3439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От IF12</a:t>
            </a:r>
          </a:p>
        </p:txBody>
      </p:sp>
      <p:sp>
        <p:nvSpPr>
          <p:cNvPr id="222" name="文本框 135"/>
          <p:cNvSpPr txBox="1"/>
          <p:nvPr/>
        </p:nvSpPr>
        <p:spPr>
          <a:xfrm>
            <a:off x="4223100" y="3036414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ru-RU" altLang="zh-CN" sz="800" kern="0" dirty="0">
                <a:latin typeface="Arial Narrow" panose="020B0606020202030204" pitchFamily="34" charset="0"/>
              </a:rPr>
              <a:t>LIN</a:t>
            </a:r>
          </a:p>
        </p:txBody>
      </p:sp>
      <p:sp>
        <p:nvSpPr>
          <p:cNvPr id="223" name="文本框 135"/>
          <p:cNvSpPr txBox="1"/>
          <p:nvPr/>
        </p:nvSpPr>
        <p:spPr>
          <a:xfrm>
            <a:off x="8879384" y="3494161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LIN</a:t>
            </a:r>
          </a:p>
        </p:txBody>
      </p:sp>
      <p:sp>
        <p:nvSpPr>
          <p:cNvPr id="224" name="文本框 135"/>
          <p:cNvSpPr txBox="1"/>
          <p:nvPr/>
        </p:nvSpPr>
        <p:spPr>
          <a:xfrm>
            <a:off x="7210651" y="3480441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LIN</a:t>
            </a:r>
          </a:p>
        </p:txBody>
      </p:sp>
      <p:sp>
        <p:nvSpPr>
          <p:cNvPr id="225" name="文本框 135"/>
          <p:cNvSpPr txBox="1"/>
          <p:nvPr/>
        </p:nvSpPr>
        <p:spPr>
          <a:xfrm rot="5400000">
            <a:off x="10768009" y="4611745"/>
            <a:ext cx="549715" cy="15388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400" kern="0" dirty="0">
                <a:latin typeface="Arial Narrow" panose="020B0606020202030204" pitchFamily="34" charset="0"/>
              </a:rPr>
              <a:t>КЛАПАН</a:t>
            </a:r>
          </a:p>
        </p:txBody>
      </p:sp>
      <p:sp>
        <p:nvSpPr>
          <p:cNvPr id="226" name="文本框 135"/>
          <p:cNvSpPr txBox="1"/>
          <p:nvPr/>
        </p:nvSpPr>
        <p:spPr>
          <a:xfrm rot="5400000">
            <a:off x="10524880" y="4599235"/>
            <a:ext cx="549715" cy="15388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400" kern="0" dirty="0">
                <a:latin typeface="Arial Narrow" panose="020B0606020202030204" pitchFamily="34" charset="0"/>
              </a:rPr>
              <a:t>КЛАПАН</a:t>
            </a:r>
          </a:p>
        </p:txBody>
      </p:sp>
      <p:sp>
        <p:nvSpPr>
          <p:cNvPr id="227" name="文本框 135"/>
          <p:cNvSpPr txBox="1"/>
          <p:nvPr/>
        </p:nvSpPr>
        <p:spPr>
          <a:xfrm rot="5400000">
            <a:off x="10652919" y="3693616"/>
            <a:ext cx="306549" cy="1384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300" kern="0" dirty="0">
                <a:latin typeface="Arial Narrow" panose="020B0606020202030204" pitchFamily="34" charset="0"/>
              </a:rPr>
              <a:t>ВНИЗ</a:t>
            </a:r>
          </a:p>
        </p:txBody>
      </p:sp>
      <p:sp>
        <p:nvSpPr>
          <p:cNvPr id="228" name="文本框 135"/>
          <p:cNvSpPr txBox="1"/>
          <p:nvPr/>
        </p:nvSpPr>
        <p:spPr>
          <a:xfrm rot="5400000">
            <a:off x="10788077" y="3702096"/>
            <a:ext cx="306549" cy="1384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300" kern="0" dirty="0">
                <a:latin typeface="Arial Narrow" panose="020B0606020202030204" pitchFamily="34" charset="0"/>
              </a:rPr>
              <a:t>ВВЕРХ</a:t>
            </a:r>
          </a:p>
        </p:txBody>
      </p:sp>
      <p:sp>
        <p:nvSpPr>
          <p:cNvPr id="229" name="文本框 135"/>
          <p:cNvSpPr txBox="1"/>
          <p:nvPr/>
        </p:nvSpPr>
        <p:spPr>
          <a:xfrm rot="5400000">
            <a:off x="11025072" y="3703141"/>
            <a:ext cx="306549" cy="1384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300" kern="0" dirty="0">
                <a:latin typeface="Arial Narrow" panose="020B0606020202030204" pitchFamily="34" charset="0"/>
              </a:rPr>
              <a:t>НАЗАД</a:t>
            </a:r>
          </a:p>
        </p:txBody>
      </p:sp>
      <p:sp>
        <p:nvSpPr>
          <p:cNvPr id="230" name="文本框 135"/>
          <p:cNvSpPr txBox="1"/>
          <p:nvPr/>
        </p:nvSpPr>
        <p:spPr>
          <a:xfrm rot="5400000">
            <a:off x="11154187" y="3680117"/>
            <a:ext cx="306549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300" kern="0" dirty="0">
                <a:latin typeface="Arial Narrow" panose="020B0606020202030204" pitchFamily="34" charset="0"/>
              </a:rPr>
              <a:t>ВПЕРЕД</a:t>
            </a:r>
          </a:p>
        </p:txBody>
      </p:sp>
      <p:sp>
        <p:nvSpPr>
          <p:cNvPr id="231" name="文本框 135"/>
          <p:cNvSpPr txBox="1"/>
          <p:nvPr/>
        </p:nvSpPr>
        <p:spPr>
          <a:xfrm>
            <a:off x="9827164" y="4061821"/>
            <a:ext cx="549715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600" kern="0" dirty="0">
                <a:latin typeface="Arial Narrow" panose="020B0606020202030204" pitchFamily="34" charset="0"/>
              </a:rPr>
              <a:t>ШИМ</a:t>
            </a:r>
          </a:p>
        </p:txBody>
      </p:sp>
      <p:sp>
        <p:nvSpPr>
          <p:cNvPr id="232" name="文本框 135"/>
          <p:cNvSpPr txBox="1"/>
          <p:nvPr/>
        </p:nvSpPr>
        <p:spPr>
          <a:xfrm>
            <a:off x="9227182" y="4061436"/>
            <a:ext cx="549715" cy="18466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600" kern="0" dirty="0">
                <a:latin typeface="Arial Narrow" panose="020B0606020202030204" pitchFamily="34" charset="0"/>
              </a:rPr>
              <a:t>ШИМ</a:t>
            </a:r>
          </a:p>
        </p:txBody>
      </p:sp>
      <p:sp>
        <p:nvSpPr>
          <p:cNvPr id="233" name="文本框 135"/>
          <p:cNvSpPr txBox="1"/>
          <p:nvPr/>
        </p:nvSpPr>
        <p:spPr>
          <a:xfrm>
            <a:off x="8831384" y="4064379"/>
            <a:ext cx="315802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altLang="zh-CN" sz="500" kern="0" dirty="0">
                <a:latin typeface="Arial Narrow" panose="020B0606020202030204" pitchFamily="34" charset="0"/>
              </a:rPr>
              <a:t>NTC -</a:t>
            </a:r>
          </a:p>
        </p:txBody>
      </p:sp>
      <p:sp>
        <p:nvSpPr>
          <p:cNvPr id="234" name="文本框 135"/>
          <p:cNvSpPr txBox="1"/>
          <p:nvPr/>
        </p:nvSpPr>
        <p:spPr>
          <a:xfrm>
            <a:off x="8650378" y="4065659"/>
            <a:ext cx="327361" cy="2462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ru-RU" altLang="zh-CN" sz="500" kern="0" dirty="0">
                <a:latin typeface="Arial Narrow" panose="020B0606020202030204" pitchFamily="34" charset="0"/>
              </a:rPr>
              <a:t>NTC +</a:t>
            </a:r>
          </a:p>
        </p:txBody>
      </p:sp>
      <p:sp>
        <p:nvSpPr>
          <p:cNvPr id="3" name="Прямоугольник 2"/>
          <p:cNvSpPr/>
          <p:nvPr/>
        </p:nvSpPr>
        <p:spPr>
          <a:xfrm rot="16200000">
            <a:off x="1171018" y="4569362"/>
            <a:ext cx="688009" cy="20313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Переключатель регулир. </a:t>
            </a:r>
          </a:p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высоты спереди, подъем</a:t>
            </a:r>
          </a:p>
        </p:txBody>
      </p:sp>
      <p:sp>
        <p:nvSpPr>
          <p:cNvPr id="235" name="Прямоугольник 234"/>
          <p:cNvSpPr/>
          <p:nvPr/>
        </p:nvSpPr>
        <p:spPr>
          <a:xfrm rot="16200000">
            <a:off x="1397293" y="4565376"/>
            <a:ext cx="741454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Переключатель регулир. высоты спереди, опускание</a:t>
            </a:r>
          </a:p>
        </p:txBody>
      </p:sp>
      <p:sp>
        <p:nvSpPr>
          <p:cNvPr id="236" name="Прямоугольник 235"/>
          <p:cNvSpPr/>
          <p:nvPr/>
        </p:nvSpPr>
        <p:spPr>
          <a:xfrm rot="16200000">
            <a:off x="1610164" y="4577805"/>
            <a:ext cx="741454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Переключатель регулир. высоты сзади, подъем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5220942" y="2566502"/>
            <a:ext cx="599437" cy="3000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Лев. зерк. задн. вида, регулир. лев., прав. </a:t>
            </a:r>
          </a:p>
        </p:txBody>
      </p:sp>
      <p:sp>
        <p:nvSpPr>
          <p:cNvPr id="241" name="Прямоугольник 240"/>
          <p:cNvSpPr/>
          <p:nvPr/>
        </p:nvSpPr>
        <p:spPr>
          <a:xfrm>
            <a:off x="5620984" y="2566502"/>
            <a:ext cx="599437" cy="3000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Лев. зерк. задн. вида, регулир. верх, низ</a:t>
            </a:r>
          </a:p>
        </p:txBody>
      </p:sp>
      <p:sp>
        <p:nvSpPr>
          <p:cNvPr id="242" name="Прямоугольник 241"/>
          <p:cNvSpPr/>
          <p:nvPr/>
        </p:nvSpPr>
        <p:spPr>
          <a:xfrm>
            <a:off x="6212860" y="2566502"/>
            <a:ext cx="599437" cy="3000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Прав. зерк. задн. вида, регулир. лев., прав. </a:t>
            </a:r>
          </a:p>
        </p:txBody>
      </p:sp>
      <p:sp>
        <p:nvSpPr>
          <p:cNvPr id="243" name="Прямоугольник 242"/>
          <p:cNvSpPr/>
          <p:nvPr/>
        </p:nvSpPr>
        <p:spPr>
          <a:xfrm>
            <a:off x="6646129" y="2566502"/>
            <a:ext cx="599437" cy="3000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Прав. зерк. задн. вида, регулир. верх, низ </a:t>
            </a:r>
          </a:p>
        </p:txBody>
      </p:sp>
    </p:spTree>
    <p:extLst>
      <p:ext uri="{BB962C8B-B14F-4D97-AF65-F5344CB8AC3E}">
        <p14:creationId xmlns:p14="http://schemas.microsoft.com/office/powerpoint/2010/main" val="2764288663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object 11"/>
          <p:cNvSpPr/>
          <p:nvPr/>
        </p:nvSpPr>
        <p:spPr>
          <a:xfrm>
            <a:off x="3575565" y="1366168"/>
            <a:ext cx="0" cy="2392680"/>
          </a:xfrm>
          <a:custGeom>
            <a:avLst/>
            <a:gdLst/>
            <a:ahLst/>
            <a:cxnLst/>
            <a:rect l="l" t="t" r="r" b="b"/>
            <a:pathLst>
              <a:path h="2392679">
                <a:moveTo>
                  <a:pt x="0" y="2392256"/>
                </a:moveTo>
                <a:lnTo>
                  <a:pt x="0" y="0"/>
                </a:lnTo>
              </a:path>
            </a:pathLst>
          </a:custGeom>
          <a:ln w="255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" name="object 1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429462" y="1678286"/>
            <a:ext cx="66965" cy="164491"/>
          </a:xfrm>
          <a:prstGeom prst="rect">
            <a:avLst/>
          </a:prstGeom>
        </p:spPr>
      </p:pic>
      <p:grpSp>
        <p:nvGrpSpPr>
          <p:cNvPr id="13" name="object 13"/>
          <p:cNvGrpSpPr/>
          <p:nvPr/>
        </p:nvGrpSpPr>
        <p:grpSpPr>
          <a:xfrm>
            <a:off x="3428473" y="1501082"/>
            <a:ext cx="197485" cy="339090"/>
            <a:chOff x="3428473" y="1501082"/>
            <a:chExt cx="197485" cy="339090"/>
          </a:xfrm>
        </p:grpSpPr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28473" y="1501082"/>
              <a:ext cx="68977" cy="125314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3538025" y="1560184"/>
              <a:ext cx="75565" cy="267335"/>
            </a:xfrm>
            <a:custGeom>
              <a:avLst/>
              <a:gdLst/>
              <a:ahLst/>
              <a:cxnLst/>
              <a:rect l="l" t="t" r="r" b="b"/>
              <a:pathLst>
                <a:path w="75564" h="267335">
                  <a:moveTo>
                    <a:pt x="0" y="267285"/>
                  </a:moveTo>
                  <a:lnTo>
                    <a:pt x="75073" y="267285"/>
                  </a:lnTo>
                  <a:lnTo>
                    <a:pt x="75073" y="0"/>
                  </a:lnTo>
                  <a:lnTo>
                    <a:pt x="0" y="0"/>
                  </a:lnTo>
                  <a:lnTo>
                    <a:pt x="0" y="267285"/>
                  </a:lnTo>
                  <a:close/>
                </a:path>
              </a:pathLst>
            </a:custGeom>
            <a:ln w="251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6" name="object 16"/>
          <p:cNvSpPr/>
          <p:nvPr/>
        </p:nvSpPr>
        <p:spPr>
          <a:xfrm>
            <a:off x="3610064" y="3005708"/>
            <a:ext cx="34925" cy="77470"/>
          </a:xfrm>
          <a:custGeom>
            <a:avLst/>
            <a:gdLst/>
            <a:ahLst/>
            <a:cxnLst/>
            <a:rect l="l" t="t" r="r" b="b"/>
            <a:pathLst>
              <a:path w="34925" h="77469">
                <a:moveTo>
                  <a:pt x="34467" y="0"/>
                </a:moveTo>
                <a:lnTo>
                  <a:pt x="2019" y="0"/>
                </a:lnTo>
                <a:lnTo>
                  <a:pt x="0" y="18796"/>
                </a:lnTo>
                <a:lnTo>
                  <a:pt x="2019" y="18796"/>
                </a:lnTo>
                <a:lnTo>
                  <a:pt x="6070" y="9842"/>
                </a:lnTo>
                <a:lnTo>
                  <a:pt x="12179" y="6286"/>
                </a:lnTo>
                <a:lnTo>
                  <a:pt x="29425" y="6286"/>
                </a:lnTo>
                <a:lnTo>
                  <a:pt x="25374" y="16116"/>
                </a:lnTo>
                <a:lnTo>
                  <a:pt x="21310" y="26835"/>
                </a:lnTo>
                <a:lnTo>
                  <a:pt x="18237" y="35788"/>
                </a:lnTo>
                <a:lnTo>
                  <a:pt x="15214" y="42913"/>
                </a:lnTo>
                <a:lnTo>
                  <a:pt x="13195" y="49174"/>
                </a:lnTo>
                <a:lnTo>
                  <a:pt x="13195" y="50965"/>
                </a:lnTo>
                <a:lnTo>
                  <a:pt x="11150" y="61709"/>
                </a:lnTo>
                <a:lnTo>
                  <a:pt x="10121" y="69748"/>
                </a:lnTo>
                <a:lnTo>
                  <a:pt x="12179" y="75120"/>
                </a:lnTo>
                <a:lnTo>
                  <a:pt x="14185" y="76911"/>
                </a:lnTo>
                <a:lnTo>
                  <a:pt x="18237" y="75996"/>
                </a:lnTo>
                <a:lnTo>
                  <a:pt x="18237" y="51866"/>
                </a:lnTo>
                <a:lnTo>
                  <a:pt x="20294" y="42913"/>
                </a:lnTo>
                <a:lnTo>
                  <a:pt x="23317" y="32207"/>
                </a:lnTo>
                <a:lnTo>
                  <a:pt x="30416" y="11633"/>
                </a:lnTo>
                <a:lnTo>
                  <a:pt x="34467" y="2705"/>
                </a:lnTo>
                <a:lnTo>
                  <a:pt x="3446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3562779" y="4187502"/>
            <a:ext cx="74930" cy="1318260"/>
            <a:chOff x="3562779" y="4187502"/>
            <a:chExt cx="74930" cy="1318260"/>
          </a:xfrm>
        </p:grpSpPr>
        <p:sp>
          <p:nvSpPr>
            <p:cNvPr id="18" name="object 18"/>
            <p:cNvSpPr/>
            <p:nvPr/>
          </p:nvSpPr>
          <p:spPr>
            <a:xfrm>
              <a:off x="3575566" y="4187502"/>
              <a:ext cx="0" cy="1318260"/>
            </a:xfrm>
            <a:custGeom>
              <a:avLst/>
              <a:gdLst/>
              <a:ahLst/>
              <a:cxnLst/>
              <a:rect l="l" t="t" r="r" b="b"/>
              <a:pathLst>
                <a:path h="1318260">
                  <a:moveTo>
                    <a:pt x="0" y="0"/>
                  </a:moveTo>
                  <a:lnTo>
                    <a:pt x="0" y="1317682"/>
                  </a:lnTo>
                </a:path>
              </a:pathLst>
            </a:custGeom>
            <a:ln w="255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3600932" y="4824869"/>
              <a:ext cx="36830" cy="78105"/>
            </a:xfrm>
            <a:custGeom>
              <a:avLst/>
              <a:gdLst/>
              <a:ahLst/>
              <a:cxnLst/>
              <a:rect l="l" t="t" r="r" b="b"/>
              <a:pathLst>
                <a:path w="36829" h="78104">
                  <a:moveTo>
                    <a:pt x="36512" y="55448"/>
                  </a:moveTo>
                  <a:lnTo>
                    <a:pt x="33477" y="46494"/>
                  </a:lnTo>
                  <a:lnTo>
                    <a:pt x="31432" y="42913"/>
                  </a:lnTo>
                  <a:lnTo>
                    <a:pt x="31432" y="59004"/>
                  </a:lnTo>
                  <a:lnTo>
                    <a:pt x="31432" y="61696"/>
                  </a:lnTo>
                  <a:lnTo>
                    <a:pt x="28397" y="70624"/>
                  </a:lnTo>
                  <a:lnTo>
                    <a:pt x="26390" y="72415"/>
                  </a:lnTo>
                  <a:lnTo>
                    <a:pt x="18275" y="75107"/>
                  </a:lnTo>
                  <a:lnTo>
                    <a:pt x="15201" y="75107"/>
                  </a:lnTo>
                  <a:lnTo>
                    <a:pt x="9131" y="70624"/>
                  </a:lnTo>
                  <a:lnTo>
                    <a:pt x="7086" y="67957"/>
                  </a:lnTo>
                  <a:lnTo>
                    <a:pt x="5080" y="59004"/>
                  </a:lnTo>
                  <a:lnTo>
                    <a:pt x="5080" y="56324"/>
                  </a:lnTo>
                  <a:lnTo>
                    <a:pt x="7086" y="47409"/>
                  </a:lnTo>
                  <a:lnTo>
                    <a:pt x="8115" y="45618"/>
                  </a:lnTo>
                  <a:lnTo>
                    <a:pt x="14211" y="38455"/>
                  </a:lnTo>
                  <a:lnTo>
                    <a:pt x="21310" y="42913"/>
                  </a:lnTo>
                  <a:lnTo>
                    <a:pt x="27368" y="48285"/>
                  </a:lnTo>
                  <a:lnTo>
                    <a:pt x="31432" y="59004"/>
                  </a:lnTo>
                  <a:lnTo>
                    <a:pt x="31432" y="42913"/>
                  </a:lnTo>
                  <a:lnTo>
                    <a:pt x="24345" y="36664"/>
                  </a:lnTo>
                  <a:lnTo>
                    <a:pt x="28397" y="33985"/>
                  </a:lnTo>
                  <a:lnTo>
                    <a:pt x="33477" y="27736"/>
                  </a:lnTo>
                  <a:lnTo>
                    <a:pt x="35483" y="17881"/>
                  </a:lnTo>
                  <a:lnTo>
                    <a:pt x="35483" y="13411"/>
                  </a:lnTo>
                  <a:lnTo>
                    <a:pt x="31432" y="5372"/>
                  </a:lnTo>
                  <a:lnTo>
                    <a:pt x="30441" y="4673"/>
                  </a:lnTo>
                  <a:lnTo>
                    <a:pt x="30441" y="18783"/>
                  </a:lnTo>
                  <a:lnTo>
                    <a:pt x="28397" y="27736"/>
                  </a:lnTo>
                  <a:lnTo>
                    <a:pt x="22326" y="34874"/>
                  </a:lnTo>
                  <a:lnTo>
                    <a:pt x="16230" y="31292"/>
                  </a:lnTo>
                  <a:lnTo>
                    <a:pt x="11150" y="25946"/>
                  </a:lnTo>
                  <a:lnTo>
                    <a:pt x="10121" y="25044"/>
                  </a:lnTo>
                  <a:lnTo>
                    <a:pt x="6057" y="16992"/>
                  </a:lnTo>
                  <a:lnTo>
                    <a:pt x="9131" y="7162"/>
                  </a:lnTo>
                  <a:lnTo>
                    <a:pt x="11150" y="5372"/>
                  </a:lnTo>
                  <a:lnTo>
                    <a:pt x="19253" y="2705"/>
                  </a:lnTo>
                  <a:lnTo>
                    <a:pt x="21310" y="3581"/>
                  </a:lnTo>
                  <a:lnTo>
                    <a:pt x="28397" y="7162"/>
                  </a:lnTo>
                  <a:lnTo>
                    <a:pt x="29425" y="8953"/>
                  </a:lnTo>
                  <a:lnTo>
                    <a:pt x="30441" y="18783"/>
                  </a:lnTo>
                  <a:lnTo>
                    <a:pt x="30441" y="4673"/>
                  </a:lnTo>
                  <a:lnTo>
                    <a:pt x="26390" y="1790"/>
                  </a:lnTo>
                  <a:lnTo>
                    <a:pt x="19253" y="0"/>
                  </a:lnTo>
                  <a:lnTo>
                    <a:pt x="12166" y="914"/>
                  </a:lnTo>
                  <a:lnTo>
                    <a:pt x="6057" y="5372"/>
                  </a:lnTo>
                  <a:lnTo>
                    <a:pt x="3035" y="8953"/>
                  </a:lnTo>
                  <a:lnTo>
                    <a:pt x="1016" y="17881"/>
                  </a:lnTo>
                  <a:lnTo>
                    <a:pt x="2006" y="19672"/>
                  </a:lnTo>
                  <a:lnTo>
                    <a:pt x="4051" y="28625"/>
                  </a:lnTo>
                  <a:lnTo>
                    <a:pt x="6057" y="30416"/>
                  </a:lnTo>
                  <a:lnTo>
                    <a:pt x="12166" y="36664"/>
                  </a:lnTo>
                  <a:lnTo>
                    <a:pt x="8115" y="39331"/>
                  </a:lnTo>
                  <a:lnTo>
                    <a:pt x="3035" y="45618"/>
                  </a:lnTo>
                  <a:lnTo>
                    <a:pt x="2006" y="49174"/>
                  </a:lnTo>
                  <a:lnTo>
                    <a:pt x="0" y="59004"/>
                  </a:lnTo>
                  <a:lnTo>
                    <a:pt x="1016" y="64376"/>
                  </a:lnTo>
                  <a:lnTo>
                    <a:pt x="5080" y="72415"/>
                  </a:lnTo>
                  <a:lnTo>
                    <a:pt x="11150" y="75996"/>
                  </a:lnTo>
                  <a:lnTo>
                    <a:pt x="18275" y="77787"/>
                  </a:lnTo>
                  <a:lnTo>
                    <a:pt x="25361" y="76898"/>
                  </a:lnTo>
                  <a:lnTo>
                    <a:pt x="31432" y="72415"/>
                  </a:lnTo>
                  <a:lnTo>
                    <a:pt x="34505" y="67068"/>
                  </a:lnTo>
                  <a:lnTo>
                    <a:pt x="36512" y="58115"/>
                  </a:lnTo>
                  <a:lnTo>
                    <a:pt x="36512" y="5544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0" name="object 20"/>
          <p:cNvSpPr/>
          <p:nvPr/>
        </p:nvSpPr>
        <p:spPr>
          <a:xfrm>
            <a:off x="6496339" y="3879976"/>
            <a:ext cx="0" cy="1625600"/>
          </a:xfrm>
          <a:custGeom>
            <a:avLst/>
            <a:gdLst/>
            <a:ahLst/>
            <a:cxnLst/>
            <a:rect l="l" t="t" r="r" b="b"/>
            <a:pathLst>
              <a:path h="1625600">
                <a:moveTo>
                  <a:pt x="0" y="0"/>
                </a:moveTo>
                <a:lnTo>
                  <a:pt x="0" y="1625208"/>
                </a:lnTo>
              </a:path>
            </a:pathLst>
          </a:custGeom>
          <a:ln w="255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6483553" y="2148409"/>
            <a:ext cx="107314" cy="1286510"/>
            <a:chOff x="6483553" y="2148409"/>
            <a:chExt cx="107314" cy="1286510"/>
          </a:xfrm>
        </p:grpSpPr>
        <p:sp>
          <p:nvSpPr>
            <p:cNvPr id="22" name="object 22"/>
            <p:cNvSpPr/>
            <p:nvPr/>
          </p:nvSpPr>
          <p:spPr>
            <a:xfrm>
              <a:off x="6496339" y="2148409"/>
              <a:ext cx="0" cy="1286510"/>
            </a:xfrm>
            <a:custGeom>
              <a:avLst/>
              <a:gdLst/>
              <a:ahLst/>
              <a:cxnLst/>
              <a:rect l="l" t="t" r="r" b="b"/>
              <a:pathLst>
                <a:path h="1286510">
                  <a:moveTo>
                    <a:pt x="0" y="1286403"/>
                  </a:moveTo>
                  <a:lnTo>
                    <a:pt x="0" y="0"/>
                  </a:lnTo>
                </a:path>
              </a:pathLst>
            </a:custGeom>
            <a:ln w="255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14751" y="3020912"/>
              <a:ext cx="76035" cy="79573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6899530" y="1460348"/>
            <a:ext cx="106680" cy="1974850"/>
            <a:chOff x="6899530" y="1460348"/>
            <a:chExt cx="106680" cy="1974850"/>
          </a:xfrm>
        </p:grpSpPr>
        <p:sp>
          <p:nvSpPr>
            <p:cNvPr id="25" name="object 25"/>
            <p:cNvSpPr/>
            <p:nvPr/>
          </p:nvSpPr>
          <p:spPr>
            <a:xfrm>
              <a:off x="6912316" y="1460348"/>
              <a:ext cx="0" cy="1974850"/>
            </a:xfrm>
            <a:custGeom>
              <a:avLst/>
              <a:gdLst/>
              <a:ahLst/>
              <a:cxnLst/>
              <a:rect l="l" t="t" r="r" b="b"/>
              <a:pathLst>
                <a:path h="1974850">
                  <a:moveTo>
                    <a:pt x="0" y="1974464"/>
                  </a:moveTo>
                  <a:lnTo>
                    <a:pt x="0" y="0"/>
                  </a:lnTo>
                </a:path>
              </a:pathLst>
            </a:custGeom>
            <a:ln w="255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930729" y="3020912"/>
              <a:ext cx="75012" cy="79573"/>
            </a:xfrm>
            <a:prstGeom prst="rect">
              <a:avLst/>
            </a:prstGeom>
          </p:spPr>
        </p:pic>
      </p:grpSp>
      <p:sp>
        <p:nvSpPr>
          <p:cNvPr id="27" name="object 27"/>
          <p:cNvSpPr/>
          <p:nvPr/>
        </p:nvSpPr>
        <p:spPr>
          <a:xfrm>
            <a:off x="4248187" y="4187502"/>
            <a:ext cx="66040" cy="222885"/>
          </a:xfrm>
          <a:custGeom>
            <a:avLst/>
            <a:gdLst/>
            <a:ahLst/>
            <a:cxnLst/>
            <a:rect l="l" t="t" r="r" b="b"/>
            <a:pathLst>
              <a:path w="66039" h="222885">
                <a:moveTo>
                  <a:pt x="33482" y="0"/>
                </a:moveTo>
                <a:lnTo>
                  <a:pt x="33482" y="164491"/>
                </a:lnTo>
              </a:path>
              <a:path w="66039" h="222885">
                <a:moveTo>
                  <a:pt x="65942" y="193082"/>
                </a:moveTo>
                <a:lnTo>
                  <a:pt x="56804" y="172534"/>
                </a:lnTo>
                <a:lnTo>
                  <a:pt x="33482" y="164491"/>
                </a:lnTo>
                <a:lnTo>
                  <a:pt x="10160" y="172534"/>
                </a:lnTo>
                <a:lnTo>
                  <a:pt x="0" y="193082"/>
                </a:lnTo>
                <a:lnTo>
                  <a:pt x="10160" y="213656"/>
                </a:lnTo>
                <a:lnTo>
                  <a:pt x="33482" y="222581"/>
                </a:lnTo>
                <a:lnTo>
                  <a:pt x="56804" y="213656"/>
                </a:lnTo>
                <a:lnTo>
                  <a:pt x="65942" y="193082"/>
                </a:lnTo>
                <a:close/>
              </a:path>
            </a:pathLst>
          </a:custGeom>
          <a:ln w="2251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4171095" y="4380585"/>
            <a:ext cx="143510" cy="481330"/>
          </a:xfrm>
          <a:custGeom>
            <a:avLst/>
            <a:gdLst/>
            <a:ahLst/>
            <a:cxnLst/>
            <a:rect l="l" t="t" r="r" b="b"/>
            <a:pathLst>
              <a:path w="143510" h="481329">
                <a:moveTo>
                  <a:pt x="143034" y="206496"/>
                </a:moveTo>
                <a:lnTo>
                  <a:pt x="133896" y="185947"/>
                </a:lnTo>
                <a:lnTo>
                  <a:pt x="110574" y="177904"/>
                </a:lnTo>
                <a:lnTo>
                  <a:pt x="87252" y="185947"/>
                </a:lnTo>
                <a:lnTo>
                  <a:pt x="77092" y="206496"/>
                </a:lnTo>
                <a:lnTo>
                  <a:pt x="87252" y="227070"/>
                </a:lnTo>
                <a:lnTo>
                  <a:pt x="110574" y="235995"/>
                </a:lnTo>
                <a:lnTo>
                  <a:pt x="133896" y="227070"/>
                </a:lnTo>
                <a:lnTo>
                  <a:pt x="143034" y="206496"/>
                </a:lnTo>
                <a:close/>
              </a:path>
              <a:path w="143510" h="481329">
                <a:moveTo>
                  <a:pt x="50735" y="0"/>
                </a:moveTo>
                <a:lnTo>
                  <a:pt x="50735" y="218119"/>
                </a:lnTo>
              </a:path>
              <a:path w="143510" h="481329">
                <a:moveTo>
                  <a:pt x="50735" y="109072"/>
                </a:moveTo>
                <a:lnTo>
                  <a:pt x="0" y="109072"/>
                </a:lnTo>
              </a:path>
              <a:path w="143510" h="481329">
                <a:moveTo>
                  <a:pt x="110574" y="235995"/>
                </a:moveTo>
                <a:lnTo>
                  <a:pt x="110574" y="480941"/>
                </a:lnTo>
              </a:path>
            </a:pathLst>
          </a:custGeom>
          <a:ln w="2251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526176" y="4187502"/>
            <a:ext cx="66040" cy="222885"/>
          </a:xfrm>
          <a:custGeom>
            <a:avLst/>
            <a:gdLst/>
            <a:ahLst/>
            <a:cxnLst/>
            <a:rect l="l" t="t" r="r" b="b"/>
            <a:pathLst>
              <a:path w="66039" h="222885">
                <a:moveTo>
                  <a:pt x="32459" y="0"/>
                </a:moveTo>
                <a:lnTo>
                  <a:pt x="32459" y="164491"/>
                </a:lnTo>
              </a:path>
              <a:path w="66039" h="222885">
                <a:moveTo>
                  <a:pt x="65942" y="193082"/>
                </a:moveTo>
                <a:lnTo>
                  <a:pt x="55781" y="172534"/>
                </a:lnTo>
                <a:lnTo>
                  <a:pt x="32459" y="164491"/>
                </a:lnTo>
                <a:lnTo>
                  <a:pt x="9137" y="172534"/>
                </a:lnTo>
                <a:lnTo>
                  <a:pt x="0" y="193082"/>
                </a:lnTo>
                <a:lnTo>
                  <a:pt x="9137" y="213656"/>
                </a:lnTo>
                <a:lnTo>
                  <a:pt x="32459" y="222581"/>
                </a:lnTo>
                <a:lnTo>
                  <a:pt x="55781" y="213656"/>
                </a:lnTo>
                <a:lnTo>
                  <a:pt x="65942" y="193082"/>
                </a:lnTo>
                <a:close/>
              </a:path>
            </a:pathLst>
          </a:custGeom>
          <a:ln w="2251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448061" y="4380585"/>
            <a:ext cx="144145" cy="481330"/>
          </a:xfrm>
          <a:custGeom>
            <a:avLst/>
            <a:gdLst/>
            <a:ahLst/>
            <a:cxnLst/>
            <a:rect l="l" t="t" r="r" b="b"/>
            <a:pathLst>
              <a:path w="144145" h="481329">
                <a:moveTo>
                  <a:pt x="144057" y="206496"/>
                </a:moveTo>
                <a:lnTo>
                  <a:pt x="133896" y="185947"/>
                </a:lnTo>
                <a:lnTo>
                  <a:pt x="110574" y="177904"/>
                </a:lnTo>
                <a:lnTo>
                  <a:pt x="87252" y="185947"/>
                </a:lnTo>
                <a:lnTo>
                  <a:pt x="78115" y="206496"/>
                </a:lnTo>
                <a:lnTo>
                  <a:pt x="87252" y="227070"/>
                </a:lnTo>
                <a:lnTo>
                  <a:pt x="110574" y="235995"/>
                </a:lnTo>
                <a:lnTo>
                  <a:pt x="133896" y="227070"/>
                </a:lnTo>
                <a:lnTo>
                  <a:pt x="144057" y="206496"/>
                </a:lnTo>
                <a:close/>
              </a:path>
              <a:path w="144145" h="481329">
                <a:moveTo>
                  <a:pt x="50701" y="0"/>
                </a:moveTo>
                <a:lnTo>
                  <a:pt x="50701" y="218119"/>
                </a:lnTo>
              </a:path>
              <a:path w="144145" h="481329">
                <a:moveTo>
                  <a:pt x="50701" y="109072"/>
                </a:moveTo>
                <a:lnTo>
                  <a:pt x="0" y="109072"/>
                </a:lnTo>
              </a:path>
              <a:path w="144145" h="481329">
                <a:moveTo>
                  <a:pt x="110574" y="235995"/>
                </a:moveTo>
                <a:lnTo>
                  <a:pt x="110574" y="480941"/>
                </a:lnTo>
              </a:path>
            </a:pathLst>
          </a:custGeom>
          <a:ln w="2251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4803142" y="4187502"/>
            <a:ext cx="66040" cy="222885"/>
          </a:xfrm>
          <a:custGeom>
            <a:avLst/>
            <a:gdLst/>
            <a:ahLst/>
            <a:cxnLst/>
            <a:rect l="l" t="t" r="r" b="b"/>
            <a:pathLst>
              <a:path w="66039" h="222885">
                <a:moveTo>
                  <a:pt x="33482" y="0"/>
                </a:moveTo>
                <a:lnTo>
                  <a:pt x="33482" y="164491"/>
                </a:lnTo>
              </a:path>
              <a:path w="66039" h="222885">
                <a:moveTo>
                  <a:pt x="65942" y="193082"/>
                </a:moveTo>
                <a:lnTo>
                  <a:pt x="56804" y="172534"/>
                </a:lnTo>
                <a:lnTo>
                  <a:pt x="33482" y="164491"/>
                </a:lnTo>
                <a:lnTo>
                  <a:pt x="10126" y="172534"/>
                </a:lnTo>
                <a:lnTo>
                  <a:pt x="0" y="193082"/>
                </a:lnTo>
                <a:lnTo>
                  <a:pt x="10126" y="213656"/>
                </a:lnTo>
                <a:lnTo>
                  <a:pt x="33482" y="222581"/>
                </a:lnTo>
                <a:lnTo>
                  <a:pt x="56804" y="213656"/>
                </a:lnTo>
                <a:lnTo>
                  <a:pt x="65942" y="193082"/>
                </a:lnTo>
                <a:close/>
              </a:path>
            </a:pathLst>
          </a:custGeom>
          <a:ln w="2251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726015" y="4380585"/>
            <a:ext cx="143510" cy="481330"/>
          </a:xfrm>
          <a:custGeom>
            <a:avLst/>
            <a:gdLst/>
            <a:ahLst/>
            <a:cxnLst/>
            <a:rect l="l" t="t" r="r" b="b"/>
            <a:pathLst>
              <a:path w="143510" h="481329">
                <a:moveTo>
                  <a:pt x="143068" y="206496"/>
                </a:moveTo>
                <a:lnTo>
                  <a:pt x="133931" y="185947"/>
                </a:lnTo>
                <a:lnTo>
                  <a:pt x="110609" y="177904"/>
                </a:lnTo>
                <a:lnTo>
                  <a:pt x="87252" y="185947"/>
                </a:lnTo>
                <a:lnTo>
                  <a:pt x="77126" y="206496"/>
                </a:lnTo>
                <a:lnTo>
                  <a:pt x="87252" y="227070"/>
                </a:lnTo>
                <a:lnTo>
                  <a:pt x="110609" y="235995"/>
                </a:lnTo>
                <a:lnTo>
                  <a:pt x="133931" y="227070"/>
                </a:lnTo>
                <a:lnTo>
                  <a:pt x="143068" y="206496"/>
                </a:lnTo>
                <a:close/>
              </a:path>
              <a:path w="143510" h="481329">
                <a:moveTo>
                  <a:pt x="49712" y="0"/>
                </a:moveTo>
                <a:lnTo>
                  <a:pt x="49712" y="218119"/>
                </a:lnTo>
              </a:path>
              <a:path w="143510" h="481329">
                <a:moveTo>
                  <a:pt x="49712" y="109072"/>
                </a:moveTo>
                <a:lnTo>
                  <a:pt x="0" y="109072"/>
                </a:lnTo>
              </a:path>
              <a:path w="143510" h="481329">
                <a:moveTo>
                  <a:pt x="110609" y="235995"/>
                </a:moveTo>
                <a:lnTo>
                  <a:pt x="110609" y="480941"/>
                </a:lnTo>
              </a:path>
            </a:pathLst>
          </a:custGeom>
          <a:ln w="2251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5081096" y="4187502"/>
            <a:ext cx="66040" cy="222885"/>
          </a:xfrm>
          <a:custGeom>
            <a:avLst/>
            <a:gdLst/>
            <a:ahLst/>
            <a:cxnLst/>
            <a:rect l="l" t="t" r="r" b="b"/>
            <a:pathLst>
              <a:path w="66039" h="222885">
                <a:moveTo>
                  <a:pt x="32459" y="0"/>
                </a:moveTo>
                <a:lnTo>
                  <a:pt x="32459" y="164491"/>
                </a:lnTo>
              </a:path>
              <a:path w="66039" h="222885">
                <a:moveTo>
                  <a:pt x="65942" y="193082"/>
                </a:moveTo>
                <a:lnTo>
                  <a:pt x="55815" y="172534"/>
                </a:lnTo>
                <a:lnTo>
                  <a:pt x="32459" y="164491"/>
                </a:lnTo>
                <a:lnTo>
                  <a:pt x="9137" y="172534"/>
                </a:lnTo>
                <a:lnTo>
                  <a:pt x="0" y="193082"/>
                </a:lnTo>
                <a:lnTo>
                  <a:pt x="9137" y="213656"/>
                </a:lnTo>
                <a:lnTo>
                  <a:pt x="32459" y="222581"/>
                </a:lnTo>
                <a:lnTo>
                  <a:pt x="55815" y="213656"/>
                </a:lnTo>
                <a:lnTo>
                  <a:pt x="65942" y="193082"/>
                </a:lnTo>
                <a:close/>
              </a:path>
            </a:pathLst>
          </a:custGeom>
          <a:ln w="2251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5002981" y="4380585"/>
            <a:ext cx="144145" cy="481330"/>
          </a:xfrm>
          <a:custGeom>
            <a:avLst/>
            <a:gdLst/>
            <a:ahLst/>
            <a:cxnLst/>
            <a:rect l="l" t="t" r="r" b="b"/>
            <a:pathLst>
              <a:path w="144145" h="481329">
                <a:moveTo>
                  <a:pt x="144057" y="206496"/>
                </a:moveTo>
                <a:lnTo>
                  <a:pt x="133931" y="185947"/>
                </a:lnTo>
                <a:lnTo>
                  <a:pt x="110574" y="177904"/>
                </a:lnTo>
                <a:lnTo>
                  <a:pt x="87252" y="185947"/>
                </a:lnTo>
                <a:lnTo>
                  <a:pt x="78115" y="206496"/>
                </a:lnTo>
                <a:lnTo>
                  <a:pt x="87252" y="227070"/>
                </a:lnTo>
                <a:lnTo>
                  <a:pt x="110574" y="235995"/>
                </a:lnTo>
                <a:lnTo>
                  <a:pt x="133931" y="227070"/>
                </a:lnTo>
                <a:lnTo>
                  <a:pt x="144057" y="206496"/>
                </a:lnTo>
                <a:close/>
              </a:path>
              <a:path w="144145" h="481329">
                <a:moveTo>
                  <a:pt x="50735" y="0"/>
                </a:moveTo>
                <a:lnTo>
                  <a:pt x="50735" y="218119"/>
                </a:lnTo>
              </a:path>
              <a:path w="144145" h="481329">
                <a:moveTo>
                  <a:pt x="50735" y="109072"/>
                </a:moveTo>
                <a:lnTo>
                  <a:pt x="0" y="109072"/>
                </a:lnTo>
              </a:path>
              <a:path w="144145" h="481329">
                <a:moveTo>
                  <a:pt x="110574" y="235995"/>
                </a:moveTo>
                <a:lnTo>
                  <a:pt x="110574" y="480941"/>
                </a:lnTo>
              </a:path>
            </a:pathLst>
          </a:custGeom>
          <a:ln w="2251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4281670" y="4187502"/>
            <a:ext cx="1033144" cy="674370"/>
          </a:xfrm>
          <a:custGeom>
            <a:avLst/>
            <a:gdLst/>
            <a:ahLst/>
            <a:cxnLst/>
            <a:rect l="l" t="t" r="r" b="b"/>
            <a:pathLst>
              <a:path w="1033145" h="674370">
                <a:moveTo>
                  <a:pt x="1032782" y="0"/>
                </a:moveTo>
                <a:lnTo>
                  <a:pt x="1032782" y="674024"/>
                </a:lnTo>
              </a:path>
              <a:path w="1033145" h="674370">
                <a:moveTo>
                  <a:pt x="0" y="674024"/>
                </a:moveTo>
                <a:lnTo>
                  <a:pt x="1032782" y="674024"/>
                </a:lnTo>
              </a:path>
            </a:pathLst>
          </a:custGeom>
          <a:ln w="2251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4066589" y="3077239"/>
            <a:ext cx="706724" cy="681355"/>
            <a:chOff x="4066589" y="3077239"/>
            <a:chExt cx="706724" cy="681355"/>
          </a:xfrm>
        </p:grpSpPr>
        <p:sp>
          <p:nvSpPr>
            <p:cNvPr id="45" name="object 45"/>
            <p:cNvSpPr/>
            <p:nvPr/>
          </p:nvSpPr>
          <p:spPr>
            <a:xfrm>
              <a:off x="4066589" y="3276574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0"/>
                  </a:moveTo>
                  <a:lnTo>
                    <a:pt x="0" y="481850"/>
                  </a:lnTo>
                </a:path>
              </a:pathLst>
            </a:custGeom>
            <a:ln w="255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6" name="object 4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66589" y="3173930"/>
              <a:ext cx="442333" cy="208893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4508923" y="3276574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0"/>
                  </a:moveTo>
                  <a:lnTo>
                    <a:pt x="0" y="481850"/>
                  </a:lnTo>
                </a:path>
              </a:pathLst>
            </a:custGeom>
            <a:ln w="255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4102118" y="3077239"/>
              <a:ext cx="671195" cy="681355"/>
            </a:xfrm>
            <a:custGeom>
              <a:avLst/>
              <a:gdLst/>
              <a:ahLst/>
              <a:cxnLst/>
              <a:rect l="l" t="t" r="r" b="b"/>
              <a:pathLst>
                <a:path w="671195" h="681354">
                  <a:moveTo>
                    <a:pt x="36517" y="93868"/>
                  </a:moveTo>
                  <a:lnTo>
                    <a:pt x="347971" y="93868"/>
                  </a:lnTo>
                  <a:lnTo>
                    <a:pt x="347971" y="32187"/>
                  </a:lnTo>
                  <a:lnTo>
                    <a:pt x="36517" y="32187"/>
                  </a:lnTo>
                  <a:lnTo>
                    <a:pt x="36517" y="93868"/>
                  </a:lnTo>
                  <a:close/>
                </a:path>
                <a:path w="671195" h="681354">
                  <a:moveTo>
                    <a:pt x="36517" y="63461"/>
                  </a:moveTo>
                  <a:lnTo>
                    <a:pt x="0" y="63461"/>
                  </a:lnTo>
                </a:path>
                <a:path w="671195" h="681354">
                  <a:moveTo>
                    <a:pt x="0" y="0"/>
                  </a:moveTo>
                  <a:lnTo>
                    <a:pt x="670575" y="0"/>
                  </a:lnTo>
                </a:path>
                <a:path w="671195" h="681354">
                  <a:moveTo>
                    <a:pt x="0" y="63461"/>
                  </a:moveTo>
                  <a:lnTo>
                    <a:pt x="0" y="0"/>
                  </a:lnTo>
                </a:path>
                <a:path w="671195" h="681354">
                  <a:moveTo>
                    <a:pt x="347954" y="63461"/>
                  </a:moveTo>
                  <a:lnTo>
                    <a:pt x="482908" y="63461"/>
                  </a:lnTo>
                </a:path>
                <a:path w="671195" h="681354">
                  <a:moveTo>
                    <a:pt x="482908" y="63461"/>
                  </a:moveTo>
                  <a:lnTo>
                    <a:pt x="482908" y="681185"/>
                  </a:lnTo>
                </a:path>
                <a:path w="671195" h="681354">
                  <a:moveTo>
                    <a:pt x="670575" y="0"/>
                  </a:moveTo>
                  <a:lnTo>
                    <a:pt x="670575" y="681185"/>
                  </a:lnTo>
                </a:path>
              </a:pathLst>
            </a:custGeom>
            <a:ln w="2251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51" name="object 51"/>
          <p:cNvGrpSpPr/>
          <p:nvPr/>
        </p:nvGrpSpPr>
        <p:grpSpPr>
          <a:xfrm>
            <a:off x="4886337" y="3077239"/>
            <a:ext cx="707324" cy="681355"/>
            <a:chOff x="4886337" y="3077239"/>
            <a:chExt cx="707324" cy="681355"/>
          </a:xfrm>
        </p:grpSpPr>
        <p:sp>
          <p:nvSpPr>
            <p:cNvPr id="52" name="object 52"/>
            <p:cNvSpPr/>
            <p:nvPr/>
          </p:nvSpPr>
          <p:spPr>
            <a:xfrm>
              <a:off x="4886337" y="3276574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0"/>
                  </a:moveTo>
                  <a:lnTo>
                    <a:pt x="0" y="481850"/>
                  </a:lnTo>
                </a:path>
              </a:pathLst>
            </a:custGeom>
            <a:ln w="255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3" name="object 5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886337" y="3173923"/>
              <a:ext cx="442299" cy="208908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5328637" y="3276574"/>
              <a:ext cx="0" cy="481965"/>
            </a:xfrm>
            <a:custGeom>
              <a:avLst/>
              <a:gdLst/>
              <a:ahLst/>
              <a:cxnLst/>
              <a:rect l="l" t="t" r="r" b="b"/>
              <a:pathLst>
                <a:path h="481964">
                  <a:moveTo>
                    <a:pt x="0" y="0"/>
                  </a:moveTo>
                  <a:lnTo>
                    <a:pt x="0" y="481850"/>
                  </a:lnTo>
                </a:path>
              </a:pathLst>
            </a:custGeom>
            <a:ln w="255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4921831" y="3077239"/>
              <a:ext cx="671830" cy="681355"/>
            </a:xfrm>
            <a:custGeom>
              <a:avLst/>
              <a:gdLst/>
              <a:ahLst/>
              <a:cxnLst/>
              <a:rect l="l" t="t" r="r" b="b"/>
              <a:pathLst>
                <a:path w="671829" h="681354">
                  <a:moveTo>
                    <a:pt x="36517" y="93868"/>
                  </a:moveTo>
                  <a:lnTo>
                    <a:pt x="347971" y="93868"/>
                  </a:lnTo>
                  <a:lnTo>
                    <a:pt x="347971" y="32187"/>
                  </a:lnTo>
                  <a:lnTo>
                    <a:pt x="36517" y="32187"/>
                  </a:lnTo>
                  <a:lnTo>
                    <a:pt x="36517" y="93868"/>
                  </a:lnTo>
                  <a:close/>
                </a:path>
                <a:path w="671829" h="681354">
                  <a:moveTo>
                    <a:pt x="36517" y="63461"/>
                  </a:moveTo>
                  <a:lnTo>
                    <a:pt x="0" y="63461"/>
                  </a:lnTo>
                </a:path>
                <a:path w="671829" h="681354">
                  <a:moveTo>
                    <a:pt x="0" y="0"/>
                  </a:moveTo>
                  <a:lnTo>
                    <a:pt x="671598" y="0"/>
                  </a:lnTo>
                </a:path>
                <a:path w="671829" h="681354">
                  <a:moveTo>
                    <a:pt x="0" y="63461"/>
                  </a:moveTo>
                  <a:lnTo>
                    <a:pt x="0" y="0"/>
                  </a:lnTo>
                </a:path>
                <a:path w="671829" h="681354">
                  <a:moveTo>
                    <a:pt x="347988" y="63461"/>
                  </a:moveTo>
                  <a:lnTo>
                    <a:pt x="483931" y="63461"/>
                  </a:lnTo>
                </a:path>
                <a:path w="671829" h="681354">
                  <a:moveTo>
                    <a:pt x="483931" y="63461"/>
                  </a:moveTo>
                  <a:lnTo>
                    <a:pt x="483931" y="681185"/>
                  </a:lnTo>
                </a:path>
                <a:path w="671829" h="681354">
                  <a:moveTo>
                    <a:pt x="671598" y="0"/>
                  </a:moveTo>
                  <a:lnTo>
                    <a:pt x="671598" y="681185"/>
                  </a:lnTo>
                </a:path>
              </a:pathLst>
            </a:custGeom>
            <a:ln w="2251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58" name="object 58"/>
          <p:cNvGrpSpPr/>
          <p:nvPr/>
        </p:nvGrpSpPr>
        <p:grpSpPr>
          <a:xfrm>
            <a:off x="5768959" y="1959789"/>
            <a:ext cx="2070100" cy="1798955"/>
            <a:chOff x="5768959" y="1959789"/>
            <a:chExt cx="2070100" cy="1798955"/>
          </a:xfrm>
        </p:grpSpPr>
        <p:sp>
          <p:nvSpPr>
            <p:cNvPr id="59" name="object 59"/>
            <p:cNvSpPr/>
            <p:nvPr/>
          </p:nvSpPr>
          <p:spPr>
            <a:xfrm>
              <a:off x="5768959" y="1959789"/>
              <a:ext cx="0" cy="1798955"/>
            </a:xfrm>
            <a:custGeom>
              <a:avLst/>
              <a:gdLst/>
              <a:ahLst/>
              <a:cxnLst/>
              <a:rect l="l" t="t" r="r" b="b"/>
              <a:pathLst>
                <a:path h="1798954">
                  <a:moveTo>
                    <a:pt x="0" y="1798635"/>
                  </a:moveTo>
                  <a:lnTo>
                    <a:pt x="0" y="0"/>
                  </a:lnTo>
                </a:path>
              </a:pathLst>
            </a:custGeom>
            <a:ln w="255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5809526" y="3016452"/>
              <a:ext cx="36830" cy="78740"/>
            </a:xfrm>
            <a:custGeom>
              <a:avLst/>
              <a:gdLst/>
              <a:ahLst/>
              <a:cxnLst/>
              <a:rect l="l" t="t" r="r" b="b"/>
              <a:pathLst>
                <a:path w="36829" h="78739">
                  <a:moveTo>
                    <a:pt x="36525" y="25920"/>
                  </a:moveTo>
                  <a:lnTo>
                    <a:pt x="34505" y="16090"/>
                  </a:lnTo>
                  <a:lnTo>
                    <a:pt x="31432" y="8928"/>
                  </a:lnTo>
                  <a:lnTo>
                    <a:pt x="30416" y="8051"/>
                  </a:lnTo>
                  <a:lnTo>
                    <a:pt x="29425" y="6832"/>
                  </a:lnTo>
                  <a:lnTo>
                    <a:pt x="29425" y="16090"/>
                  </a:lnTo>
                  <a:lnTo>
                    <a:pt x="29425" y="29502"/>
                  </a:lnTo>
                  <a:lnTo>
                    <a:pt x="26352" y="38430"/>
                  </a:lnTo>
                  <a:lnTo>
                    <a:pt x="23329" y="42011"/>
                  </a:lnTo>
                  <a:lnTo>
                    <a:pt x="16230" y="44704"/>
                  </a:lnTo>
                  <a:lnTo>
                    <a:pt x="15214" y="44704"/>
                  </a:lnTo>
                  <a:lnTo>
                    <a:pt x="9144" y="39331"/>
                  </a:lnTo>
                  <a:lnTo>
                    <a:pt x="7099" y="34874"/>
                  </a:lnTo>
                  <a:lnTo>
                    <a:pt x="6070" y="24130"/>
                  </a:lnTo>
                  <a:lnTo>
                    <a:pt x="6070" y="17881"/>
                  </a:lnTo>
                  <a:lnTo>
                    <a:pt x="10134" y="6261"/>
                  </a:lnTo>
                  <a:lnTo>
                    <a:pt x="17259" y="2679"/>
                  </a:lnTo>
                  <a:lnTo>
                    <a:pt x="21310" y="3581"/>
                  </a:lnTo>
                  <a:lnTo>
                    <a:pt x="27381" y="8928"/>
                  </a:lnTo>
                  <a:lnTo>
                    <a:pt x="29425" y="16090"/>
                  </a:lnTo>
                  <a:lnTo>
                    <a:pt x="29425" y="6832"/>
                  </a:lnTo>
                  <a:lnTo>
                    <a:pt x="25374" y="1790"/>
                  </a:lnTo>
                  <a:lnTo>
                    <a:pt x="17259" y="0"/>
                  </a:lnTo>
                  <a:lnTo>
                    <a:pt x="10134" y="1790"/>
                  </a:lnTo>
                  <a:lnTo>
                    <a:pt x="4064" y="7162"/>
                  </a:lnTo>
                  <a:lnTo>
                    <a:pt x="1028" y="15201"/>
                  </a:lnTo>
                  <a:lnTo>
                    <a:pt x="0" y="25044"/>
                  </a:lnTo>
                  <a:lnTo>
                    <a:pt x="1028" y="35750"/>
                  </a:lnTo>
                  <a:lnTo>
                    <a:pt x="4064" y="42913"/>
                  </a:lnTo>
                  <a:lnTo>
                    <a:pt x="8115" y="46494"/>
                  </a:lnTo>
                  <a:lnTo>
                    <a:pt x="15214" y="49174"/>
                  </a:lnTo>
                  <a:lnTo>
                    <a:pt x="17259" y="48260"/>
                  </a:lnTo>
                  <a:lnTo>
                    <a:pt x="24345" y="45593"/>
                  </a:lnTo>
                  <a:lnTo>
                    <a:pt x="29425" y="36664"/>
                  </a:lnTo>
                  <a:lnTo>
                    <a:pt x="29425" y="50050"/>
                  </a:lnTo>
                  <a:lnTo>
                    <a:pt x="27381" y="59004"/>
                  </a:lnTo>
                  <a:lnTo>
                    <a:pt x="25374" y="66167"/>
                  </a:lnTo>
                  <a:lnTo>
                    <a:pt x="21310" y="72415"/>
                  </a:lnTo>
                  <a:lnTo>
                    <a:pt x="15214" y="75082"/>
                  </a:lnTo>
                  <a:lnTo>
                    <a:pt x="13195" y="75082"/>
                  </a:lnTo>
                  <a:lnTo>
                    <a:pt x="11150" y="74206"/>
                  </a:lnTo>
                  <a:lnTo>
                    <a:pt x="11150" y="72415"/>
                  </a:lnTo>
                  <a:lnTo>
                    <a:pt x="10134" y="69723"/>
                  </a:lnTo>
                  <a:lnTo>
                    <a:pt x="10134" y="65252"/>
                  </a:lnTo>
                  <a:lnTo>
                    <a:pt x="7099" y="63461"/>
                  </a:lnTo>
                  <a:lnTo>
                    <a:pt x="4064" y="65252"/>
                  </a:lnTo>
                  <a:lnTo>
                    <a:pt x="3035" y="68834"/>
                  </a:lnTo>
                  <a:lnTo>
                    <a:pt x="6070" y="75996"/>
                  </a:lnTo>
                  <a:lnTo>
                    <a:pt x="14185" y="78663"/>
                  </a:lnTo>
                  <a:lnTo>
                    <a:pt x="19265" y="77762"/>
                  </a:lnTo>
                  <a:lnTo>
                    <a:pt x="25374" y="73291"/>
                  </a:lnTo>
                  <a:lnTo>
                    <a:pt x="31432" y="66167"/>
                  </a:lnTo>
                  <a:lnTo>
                    <a:pt x="31432" y="63461"/>
                  </a:lnTo>
                  <a:lnTo>
                    <a:pt x="34505" y="55422"/>
                  </a:lnTo>
                  <a:lnTo>
                    <a:pt x="36525" y="45593"/>
                  </a:lnTo>
                  <a:lnTo>
                    <a:pt x="36525" y="34874"/>
                  </a:lnTo>
                  <a:lnTo>
                    <a:pt x="36525" y="2592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5768959" y="3204162"/>
              <a:ext cx="2070100" cy="231140"/>
            </a:xfrm>
            <a:custGeom>
              <a:avLst/>
              <a:gdLst/>
              <a:ahLst/>
              <a:cxnLst/>
              <a:rect l="l" t="t" r="r" b="b"/>
              <a:pathLst>
                <a:path w="2070100" h="231139">
                  <a:moveTo>
                    <a:pt x="0" y="0"/>
                  </a:moveTo>
                  <a:lnTo>
                    <a:pt x="2069759" y="0"/>
                  </a:lnTo>
                </a:path>
                <a:path w="2070100" h="231139">
                  <a:moveTo>
                    <a:pt x="2069759" y="230650"/>
                  </a:moveTo>
                  <a:lnTo>
                    <a:pt x="2069759" y="0"/>
                  </a:lnTo>
                </a:path>
              </a:pathLst>
            </a:custGeom>
            <a:ln w="2251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6771992" y="3879976"/>
            <a:ext cx="240029" cy="934719"/>
            <a:chOff x="6771992" y="3879976"/>
            <a:chExt cx="240029" cy="934719"/>
          </a:xfrm>
        </p:grpSpPr>
        <p:sp>
          <p:nvSpPr>
            <p:cNvPr id="65" name="object 65"/>
            <p:cNvSpPr/>
            <p:nvPr/>
          </p:nvSpPr>
          <p:spPr>
            <a:xfrm>
              <a:off x="6784455" y="4135664"/>
              <a:ext cx="215265" cy="475615"/>
            </a:xfrm>
            <a:custGeom>
              <a:avLst/>
              <a:gdLst/>
              <a:ahLst/>
              <a:cxnLst/>
              <a:rect l="l" t="t" r="r" b="b"/>
              <a:pathLst>
                <a:path w="215265" h="475614">
                  <a:moveTo>
                    <a:pt x="0" y="475571"/>
                  </a:moveTo>
                  <a:lnTo>
                    <a:pt x="215077" y="475571"/>
                  </a:lnTo>
                  <a:lnTo>
                    <a:pt x="215077" y="0"/>
                  </a:lnTo>
                  <a:lnTo>
                    <a:pt x="0" y="0"/>
                  </a:lnTo>
                  <a:lnTo>
                    <a:pt x="0" y="475571"/>
                  </a:lnTo>
                  <a:close/>
                </a:path>
              </a:pathLst>
            </a:custGeom>
            <a:ln w="245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6" name="object 6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798506" y="4135664"/>
              <a:ext cx="189693" cy="475571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6899019" y="3879976"/>
              <a:ext cx="0" cy="934719"/>
            </a:xfrm>
            <a:custGeom>
              <a:avLst/>
              <a:gdLst/>
              <a:ahLst/>
              <a:cxnLst/>
              <a:rect l="l" t="t" r="r" b="b"/>
              <a:pathLst>
                <a:path h="934720">
                  <a:moveTo>
                    <a:pt x="0" y="255687"/>
                  </a:moveTo>
                  <a:lnTo>
                    <a:pt x="0" y="0"/>
                  </a:lnTo>
                </a:path>
                <a:path h="934720">
                  <a:moveTo>
                    <a:pt x="0" y="731259"/>
                  </a:moveTo>
                  <a:lnTo>
                    <a:pt x="0" y="934174"/>
                  </a:lnTo>
                </a:path>
              </a:pathLst>
            </a:custGeom>
            <a:ln w="2251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68" name="object 68"/>
          <p:cNvGrpSpPr/>
          <p:nvPr/>
        </p:nvGrpSpPr>
        <p:grpSpPr>
          <a:xfrm>
            <a:off x="7303556" y="3879976"/>
            <a:ext cx="240029" cy="934719"/>
            <a:chOff x="7303556" y="3879976"/>
            <a:chExt cx="240029" cy="934719"/>
          </a:xfrm>
        </p:grpSpPr>
        <p:sp>
          <p:nvSpPr>
            <p:cNvPr id="69" name="object 69"/>
            <p:cNvSpPr/>
            <p:nvPr/>
          </p:nvSpPr>
          <p:spPr>
            <a:xfrm>
              <a:off x="7316019" y="4135664"/>
              <a:ext cx="215265" cy="475615"/>
            </a:xfrm>
            <a:custGeom>
              <a:avLst/>
              <a:gdLst/>
              <a:ahLst/>
              <a:cxnLst/>
              <a:rect l="l" t="t" r="r" b="b"/>
              <a:pathLst>
                <a:path w="215265" h="475614">
                  <a:moveTo>
                    <a:pt x="0" y="475571"/>
                  </a:moveTo>
                  <a:lnTo>
                    <a:pt x="215077" y="475571"/>
                  </a:lnTo>
                  <a:lnTo>
                    <a:pt x="215077" y="0"/>
                  </a:lnTo>
                  <a:lnTo>
                    <a:pt x="0" y="0"/>
                  </a:lnTo>
                  <a:lnTo>
                    <a:pt x="0" y="475571"/>
                  </a:lnTo>
                  <a:close/>
                </a:path>
              </a:pathLst>
            </a:custGeom>
            <a:ln w="245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0" name="object 7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330408" y="4135664"/>
              <a:ext cx="188677" cy="475571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7430583" y="3879976"/>
              <a:ext cx="0" cy="934719"/>
            </a:xfrm>
            <a:custGeom>
              <a:avLst/>
              <a:gdLst/>
              <a:ahLst/>
              <a:cxnLst/>
              <a:rect l="l" t="t" r="r" b="b"/>
              <a:pathLst>
                <a:path h="934720">
                  <a:moveTo>
                    <a:pt x="0" y="255687"/>
                  </a:moveTo>
                  <a:lnTo>
                    <a:pt x="0" y="0"/>
                  </a:lnTo>
                </a:path>
                <a:path h="934720">
                  <a:moveTo>
                    <a:pt x="0" y="731259"/>
                  </a:moveTo>
                  <a:lnTo>
                    <a:pt x="0" y="934174"/>
                  </a:lnTo>
                </a:path>
              </a:pathLst>
            </a:custGeom>
            <a:ln w="2251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74" name="object 74"/>
          <p:cNvGrpSpPr/>
          <p:nvPr/>
        </p:nvGrpSpPr>
        <p:grpSpPr>
          <a:xfrm>
            <a:off x="7797121" y="3879976"/>
            <a:ext cx="551180" cy="698038"/>
            <a:chOff x="7797121" y="3879976"/>
            <a:chExt cx="551180" cy="698038"/>
          </a:xfrm>
        </p:grpSpPr>
        <p:pic>
          <p:nvPicPr>
            <p:cNvPr id="75" name="object 7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797121" y="4369102"/>
              <a:ext cx="406259" cy="208912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7797121" y="3879976"/>
              <a:ext cx="551180" cy="593090"/>
            </a:xfrm>
            <a:custGeom>
              <a:avLst/>
              <a:gdLst/>
              <a:ahLst/>
              <a:cxnLst/>
              <a:rect l="l" t="t" r="r" b="b"/>
              <a:pathLst>
                <a:path w="551179" h="593089">
                  <a:moveTo>
                    <a:pt x="0" y="592686"/>
                  </a:moveTo>
                  <a:lnTo>
                    <a:pt x="0" y="0"/>
                  </a:lnTo>
                </a:path>
                <a:path w="551179" h="593089">
                  <a:moveTo>
                    <a:pt x="393473" y="590896"/>
                  </a:moveTo>
                  <a:lnTo>
                    <a:pt x="550658" y="590896"/>
                  </a:lnTo>
                </a:path>
                <a:path w="551179" h="593089">
                  <a:moveTo>
                    <a:pt x="268680" y="500608"/>
                  </a:moveTo>
                  <a:lnTo>
                    <a:pt x="268680" y="0"/>
                  </a:lnTo>
                </a:path>
              </a:pathLst>
            </a:custGeom>
            <a:ln w="2251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78" name="object 78"/>
          <p:cNvGrpSpPr/>
          <p:nvPr/>
        </p:nvGrpSpPr>
        <p:grpSpPr>
          <a:xfrm>
            <a:off x="8526444" y="3879976"/>
            <a:ext cx="551180" cy="698035"/>
            <a:chOff x="8526444" y="3879976"/>
            <a:chExt cx="551180" cy="698035"/>
          </a:xfrm>
        </p:grpSpPr>
        <p:pic>
          <p:nvPicPr>
            <p:cNvPr id="79" name="object 7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526444" y="4369104"/>
              <a:ext cx="406259" cy="208907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8526444" y="3879976"/>
              <a:ext cx="551180" cy="593090"/>
            </a:xfrm>
            <a:custGeom>
              <a:avLst/>
              <a:gdLst/>
              <a:ahLst/>
              <a:cxnLst/>
              <a:rect l="l" t="t" r="r" b="b"/>
              <a:pathLst>
                <a:path w="551179" h="593089">
                  <a:moveTo>
                    <a:pt x="0" y="592686"/>
                  </a:moveTo>
                  <a:lnTo>
                    <a:pt x="0" y="265520"/>
                  </a:lnTo>
                </a:path>
                <a:path w="551179" h="593089">
                  <a:moveTo>
                    <a:pt x="393473" y="590896"/>
                  </a:moveTo>
                  <a:lnTo>
                    <a:pt x="550999" y="590896"/>
                  </a:lnTo>
                </a:path>
                <a:path w="551179" h="593089">
                  <a:moveTo>
                    <a:pt x="268680" y="500608"/>
                  </a:moveTo>
                  <a:lnTo>
                    <a:pt x="268680" y="0"/>
                  </a:lnTo>
                </a:path>
              </a:pathLst>
            </a:custGeom>
            <a:ln w="2251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2" name="object 82"/>
          <p:cNvSpPr/>
          <p:nvPr/>
        </p:nvSpPr>
        <p:spPr>
          <a:xfrm>
            <a:off x="6914362" y="3905921"/>
            <a:ext cx="38735" cy="55880"/>
          </a:xfrm>
          <a:custGeom>
            <a:avLst/>
            <a:gdLst/>
            <a:ahLst/>
            <a:cxnLst/>
            <a:rect l="l" t="t" r="r" b="b"/>
            <a:pathLst>
              <a:path w="38734" h="55879">
                <a:moveTo>
                  <a:pt x="21139" y="0"/>
                </a:moveTo>
                <a:lnTo>
                  <a:pt x="17389" y="0"/>
                </a:lnTo>
                <a:lnTo>
                  <a:pt x="17389" y="25919"/>
                </a:lnTo>
                <a:lnTo>
                  <a:pt x="0" y="25919"/>
                </a:lnTo>
                <a:lnTo>
                  <a:pt x="0" y="29499"/>
                </a:lnTo>
                <a:lnTo>
                  <a:pt x="17389" y="29499"/>
                </a:lnTo>
                <a:lnTo>
                  <a:pt x="17389" y="55418"/>
                </a:lnTo>
                <a:lnTo>
                  <a:pt x="21139" y="55418"/>
                </a:lnTo>
                <a:lnTo>
                  <a:pt x="21139" y="29499"/>
                </a:lnTo>
                <a:lnTo>
                  <a:pt x="38529" y="29499"/>
                </a:lnTo>
                <a:lnTo>
                  <a:pt x="38529" y="25919"/>
                </a:lnTo>
                <a:lnTo>
                  <a:pt x="21139" y="25919"/>
                </a:lnTo>
                <a:lnTo>
                  <a:pt x="2113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915385" y="4678270"/>
            <a:ext cx="40005" cy="5080"/>
          </a:xfrm>
          <a:custGeom>
            <a:avLst/>
            <a:gdLst/>
            <a:ahLst/>
            <a:cxnLst/>
            <a:rect l="l" t="t" r="r" b="b"/>
            <a:pathLst>
              <a:path w="40004" h="5079">
                <a:moveTo>
                  <a:pt x="39565" y="0"/>
                </a:moveTo>
                <a:lnTo>
                  <a:pt x="0" y="0"/>
                </a:lnTo>
                <a:lnTo>
                  <a:pt x="0" y="4469"/>
                </a:lnTo>
                <a:lnTo>
                  <a:pt x="39565" y="4469"/>
                </a:lnTo>
                <a:lnTo>
                  <a:pt x="3956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7445926" y="3905921"/>
            <a:ext cx="38735" cy="55880"/>
          </a:xfrm>
          <a:custGeom>
            <a:avLst/>
            <a:gdLst/>
            <a:ahLst/>
            <a:cxnLst/>
            <a:rect l="l" t="t" r="r" b="b"/>
            <a:pathLst>
              <a:path w="38734" h="55879">
                <a:moveTo>
                  <a:pt x="21480" y="0"/>
                </a:moveTo>
                <a:lnTo>
                  <a:pt x="17389" y="0"/>
                </a:lnTo>
                <a:lnTo>
                  <a:pt x="17389" y="25919"/>
                </a:lnTo>
                <a:lnTo>
                  <a:pt x="0" y="25919"/>
                </a:lnTo>
                <a:lnTo>
                  <a:pt x="0" y="29499"/>
                </a:lnTo>
                <a:lnTo>
                  <a:pt x="17389" y="29499"/>
                </a:lnTo>
                <a:lnTo>
                  <a:pt x="17389" y="55418"/>
                </a:lnTo>
                <a:lnTo>
                  <a:pt x="21480" y="55418"/>
                </a:lnTo>
                <a:lnTo>
                  <a:pt x="21480" y="29499"/>
                </a:lnTo>
                <a:lnTo>
                  <a:pt x="38529" y="29499"/>
                </a:lnTo>
                <a:lnTo>
                  <a:pt x="38529" y="25919"/>
                </a:lnTo>
                <a:lnTo>
                  <a:pt x="21480" y="25919"/>
                </a:lnTo>
                <a:lnTo>
                  <a:pt x="2148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466384" y="4678270"/>
            <a:ext cx="40005" cy="5080"/>
          </a:xfrm>
          <a:custGeom>
            <a:avLst/>
            <a:gdLst/>
            <a:ahLst/>
            <a:cxnLst/>
            <a:rect l="l" t="t" r="r" b="b"/>
            <a:pathLst>
              <a:path w="40004" h="5079">
                <a:moveTo>
                  <a:pt x="39565" y="0"/>
                </a:moveTo>
                <a:lnTo>
                  <a:pt x="0" y="0"/>
                </a:lnTo>
                <a:lnTo>
                  <a:pt x="0" y="4469"/>
                </a:lnTo>
                <a:lnTo>
                  <a:pt x="39565" y="4469"/>
                </a:lnTo>
                <a:lnTo>
                  <a:pt x="3956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812123" y="3905921"/>
            <a:ext cx="38735" cy="55880"/>
          </a:xfrm>
          <a:custGeom>
            <a:avLst/>
            <a:gdLst/>
            <a:ahLst/>
            <a:cxnLst/>
            <a:rect l="l" t="t" r="r" b="b"/>
            <a:pathLst>
              <a:path w="38734" h="55879">
                <a:moveTo>
                  <a:pt x="21480" y="0"/>
                </a:moveTo>
                <a:lnTo>
                  <a:pt x="17389" y="0"/>
                </a:lnTo>
                <a:lnTo>
                  <a:pt x="17389" y="25919"/>
                </a:lnTo>
                <a:lnTo>
                  <a:pt x="0" y="25919"/>
                </a:lnTo>
                <a:lnTo>
                  <a:pt x="0" y="29499"/>
                </a:lnTo>
                <a:lnTo>
                  <a:pt x="17389" y="29499"/>
                </a:lnTo>
                <a:lnTo>
                  <a:pt x="17389" y="55418"/>
                </a:lnTo>
                <a:lnTo>
                  <a:pt x="21480" y="55418"/>
                </a:lnTo>
                <a:lnTo>
                  <a:pt x="21480" y="29499"/>
                </a:lnTo>
                <a:lnTo>
                  <a:pt x="38529" y="29499"/>
                </a:lnTo>
                <a:lnTo>
                  <a:pt x="38529" y="25919"/>
                </a:lnTo>
                <a:lnTo>
                  <a:pt x="21480" y="25919"/>
                </a:lnTo>
                <a:lnTo>
                  <a:pt x="2148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8385285" y="4748893"/>
            <a:ext cx="40005" cy="5080"/>
          </a:xfrm>
          <a:custGeom>
            <a:avLst/>
            <a:gdLst/>
            <a:ahLst/>
            <a:cxnLst/>
            <a:rect l="l" t="t" r="r" b="b"/>
            <a:pathLst>
              <a:path w="40004" h="5079">
                <a:moveTo>
                  <a:pt x="39565" y="0"/>
                </a:moveTo>
                <a:lnTo>
                  <a:pt x="0" y="0"/>
                </a:lnTo>
                <a:lnTo>
                  <a:pt x="0" y="4469"/>
                </a:lnTo>
                <a:lnTo>
                  <a:pt x="39565" y="4469"/>
                </a:lnTo>
                <a:lnTo>
                  <a:pt x="3956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0" name="object 90"/>
          <p:cNvGrpSpPr/>
          <p:nvPr/>
        </p:nvGrpSpPr>
        <p:grpSpPr>
          <a:xfrm>
            <a:off x="6470085" y="3879976"/>
            <a:ext cx="2673350" cy="957580"/>
            <a:chOff x="6470085" y="3879976"/>
            <a:chExt cx="2673350" cy="957580"/>
          </a:xfrm>
        </p:grpSpPr>
        <p:sp>
          <p:nvSpPr>
            <p:cNvPr id="91" name="object 91"/>
            <p:cNvSpPr/>
            <p:nvPr/>
          </p:nvSpPr>
          <p:spPr>
            <a:xfrm>
              <a:off x="9103698" y="4765886"/>
              <a:ext cx="40005" cy="5080"/>
            </a:xfrm>
            <a:custGeom>
              <a:avLst/>
              <a:gdLst/>
              <a:ahLst/>
              <a:cxnLst/>
              <a:rect l="l" t="t" r="r" b="b"/>
              <a:pathLst>
                <a:path w="40004" h="5079">
                  <a:moveTo>
                    <a:pt x="39565" y="0"/>
                  </a:moveTo>
                  <a:lnTo>
                    <a:pt x="0" y="0"/>
                  </a:lnTo>
                  <a:lnTo>
                    <a:pt x="0" y="4469"/>
                  </a:lnTo>
                  <a:lnTo>
                    <a:pt x="39565" y="4469"/>
                  </a:lnTo>
                  <a:lnTo>
                    <a:pt x="3956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6496339" y="3879976"/>
              <a:ext cx="2581275" cy="934719"/>
            </a:xfrm>
            <a:custGeom>
              <a:avLst/>
              <a:gdLst/>
              <a:ahLst/>
              <a:cxnLst/>
              <a:rect l="l" t="t" r="r" b="b"/>
              <a:pathLst>
                <a:path w="2581275" h="934720">
                  <a:moveTo>
                    <a:pt x="0" y="934174"/>
                  </a:moveTo>
                  <a:lnTo>
                    <a:pt x="2581104" y="934174"/>
                  </a:lnTo>
                </a:path>
                <a:path w="2581275" h="934720">
                  <a:moveTo>
                    <a:pt x="1851439" y="590896"/>
                  </a:moveTo>
                  <a:lnTo>
                    <a:pt x="1851439" y="934174"/>
                  </a:lnTo>
                </a:path>
                <a:path w="2581275" h="934720">
                  <a:moveTo>
                    <a:pt x="2581104" y="590896"/>
                  </a:moveTo>
                  <a:lnTo>
                    <a:pt x="2581104" y="934174"/>
                  </a:lnTo>
                </a:path>
                <a:path w="2581275" h="934720">
                  <a:moveTo>
                    <a:pt x="129907" y="0"/>
                  </a:moveTo>
                  <a:lnTo>
                    <a:pt x="129907" y="934174"/>
                  </a:lnTo>
                </a:path>
              </a:pathLst>
            </a:custGeom>
            <a:ln w="2251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6470078" y="4790033"/>
              <a:ext cx="1905635" cy="47625"/>
            </a:xfrm>
            <a:custGeom>
              <a:avLst/>
              <a:gdLst/>
              <a:ahLst/>
              <a:cxnLst/>
              <a:rect l="l" t="t" r="r" b="b"/>
              <a:pathLst>
                <a:path w="1905634" h="47625">
                  <a:moveTo>
                    <a:pt x="53530" y="24130"/>
                  </a:moveTo>
                  <a:lnTo>
                    <a:pt x="45694" y="7124"/>
                  </a:lnTo>
                  <a:lnTo>
                    <a:pt x="26250" y="0"/>
                  </a:lnTo>
                  <a:lnTo>
                    <a:pt x="7162" y="7124"/>
                  </a:lnTo>
                  <a:lnTo>
                    <a:pt x="0" y="24130"/>
                  </a:lnTo>
                  <a:lnTo>
                    <a:pt x="7162" y="40208"/>
                  </a:lnTo>
                  <a:lnTo>
                    <a:pt x="26250" y="47371"/>
                  </a:lnTo>
                  <a:lnTo>
                    <a:pt x="45694" y="40208"/>
                  </a:lnTo>
                  <a:lnTo>
                    <a:pt x="53530" y="24130"/>
                  </a:lnTo>
                  <a:close/>
                </a:path>
                <a:path w="1905634" h="47625">
                  <a:moveTo>
                    <a:pt x="183438" y="24130"/>
                  </a:moveTo>
                  <a:lnTo>
                    <a:pt x="175260" y="7124"/>
                  </a:lnTo>
                  <a:lnTo>
                    <a:pt x="156159" y="0"/>
                  </a:lnTo>
                  <a:lnTo>
                    <a:pt x="136728" y="7124"/>
                  </a:lnTo>
                  <a:lnTo>
                    <a:pt x="129908" y="24130"/>
                  </a:lnTo>
                  <a:lnTo>
                    <a:pt x="136728" y="40208"/>
                  </a:lnTo>
                  <a:lnTo>
                    <a:pt x="156159" y="47371"/>
                  </a:lnTo>
                  <a:lnTo>
                    <a:pt x="175260" y="40208"/>
                  </a:lnTo>
                  <a:lnTo>
                    <a:pt x="183438" y="24130"/>
                  </a:lnTo>
                  <a:close/>
                </a:path>
                <a:path w="1905634" h="47625">
                  <a:moveTo>
                    <a:pt x="456552" y="24130"/>
                  </a:moveTo>
                  <a:lnTo>
                    <a:pt x="448373" y="7124"/>
                  </a:lnTo>
                  <a:lnTo>
                    <a:pt x="428929" y="0"/>
                  </a:lnTo>
                  <a:lnTo>
                    <a:pt x="409841" y="7124"/>
                  </a:lnTo>
                  <a:lnTo>
                    <a:pt x="401662" y="24130"/>
                  </a:lnTo>
                  <a:lnTo>
                    <a:pt x="409841" y="40208"/>
                  </a:lnTo>
                  <a:lnTo>
                    <a:pt x="428929" y="47371"/>
                  </a:lnTo>
                  <a:lnTo>
                    <a:pt x="448373" y="40208"/>
                  </a:lnTo>
                  <a:lnTo>
                    <a:pt x="456552" y="24130"/>
                  </a:lnTo>
                  <a:close/>
                </a:path>
                <a:path w="1905634" h="47625">
                  <a:moveTo>
                    <a:pt x="988110" y="24130"/>
                  </a:moveTo>
                  <a:lnTo>
                    <a:pt x="979932" y="7124"/>
                  </a:lnTo>
                  <a:lnTo>
                    <a:pt x="960501" y="0"/>
                  </a:lnTo>
                  <a:lnTo>
                    <a:pt x="941400" y="7124"/>
                  </a:lnTo>
                  <a:lnTo>
                    <a:pt x="933221" y="24130"/>
                  </a:lnTo>
                  <a:lnTo>
                    <a:pt x="941400" y="40208"/>
                  </a:lnTo>
                  <a:lnTo>
                    <a:pt x="960501" y="47371"/>
                  </a:lnTo>
                  <a:lnTo>
                    <a:pt x="979932" y="40208"/>
                  </a:lnTo>
                  <a:lnTo>
                    <a:pt x="988110" y="24130"/>
                  </a:lnTo>
                  <a:close/>
                </a:path>
                <a:path w="1905634" h="47625">
                  <a:moveTo>
                    <a:pt x="1905317" y="24130"/>
                  </a:moveTo>
                  <a:lnTo>
                    <a:pt x="1897126" y="7124"/>
                  </a:lnTo>
                  <a:lnTo>
                    <a:pt x="1878711" y="0"/>
                  </a:lnTo>
                  <a:lnTo>
                    <a:pt x="1859622" y="7124"/>
                  </a:lnTo>
                  <a:lnTo>
                    <a:pt x="1851444" y="24130"/>
                  </a:lnTo>
                  <a:lnTo>
                    <a:pt x="1859622" y="40208"/>
                  </a:lnTo>
                  <a:lnTo>
                    <a:pt x="1878711" y="47371"/>
                  </a:lnTo>
                  <a:lnTo>
                    <a:pt x="1897126" y="40208"/>
                  </a:lnTo>
                  <a:lnTo>
                    <a:pt x="1905317" y="2413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7797120" y="4145497"/>
              <a:ext cx="729615" cy="0"/>
            </a:xfrm>
            <a:custGeom>
              <a:avLst/>
              <a:gdLst/>
              <a:ahLst/>
              <a:cxnLst/>
              <a:rect l="l" t="t" r="r" b="b"/>
              <a:pathLst>
                <a:path w="729615">
                  <a:moveTo>
                    <a:pt x="0" y="0"/>
                  </a:moveTo>
                  <a:lnTo>
                    <a:pt x="729323" y="0"/>
                  </a:lnTo>
                </a:path>
              </a:pathLst>
            </a:custGeom>
            <a:ln w="1945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7769491" y="4121353"/>
              <a:ext cx="55244" cy="48895"/>
            </a:xfrm>
            <a:custGeom>
              <a:avLst/>
              <a:gdLst/>
              <a:ahLst/>
              <a:cxnLst/>
              <a:rect l="l" t="t" r="r" b="b"/>
              <a:pathLst>
                <a:path w="55245" h="48895">
                  <a:moveTo>
                    <a:pt x="54902" y="24155"/>
                  </a:moveTo>
                  <a:lnTo>
                    <a:pt x="46710" y="7162"/>
                  </a:lnTo>
                  <a:lnTo>
                    <a:pt x="27622" y="0"/>
                  </a:lnTo>
                  <a:lnTo>
                    <a:pt x="8191" y="7162"/>
                  </a:lnTo>
                  <a:lnTo>
                    <a:pt x="0" y="24155"/>
                  </a:lnTo>
                  <a:lnTo>
                    <a:pt x="8191" y="41122"/>
                  </a:lnTo>
                  <a:lnTo>
                    <a:pt x="27622" y="48285"/>
                  </a:lnTo>
                  <a:lnTo>
                    <a:pt x="46710" y="41122"/>
                  </a:lnTo>
                  <a:lnTo>
                    <a:pt x="54902" y="2415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96" name="object 96"/>
          <p:cNvGrpSpPr/>
          <p:nvPr/>
        </p:nvGrpSpPr>
        <p:grpSpPr>
          <a:xfrm>
            <a:off x="6766383" y="1518984"/>
            <a:ext cx="198755" cy="341630"/>
            <a:chOff x="6766383" y="1518984"/>
            <a:chExt cx="198755" cy="341630"/>
          </a:xfrm>
        </p:grpSpPr>
        <p:sp>
          <p:nvSpPr>
            <p:cNvPr id="97" name="object 97"/>
            <p:cNvSpPr/>
            <p:nvPr/>
          </p:nvSpPr>
          <p:spPr>
            <a:xfrm>
              <a:off x="6876856" y="1560184"/>
              <a:ext cx="75565" cy="267335"/>
            </a:xfrm>
            <a:custGeom>
              <a:avLst/>
              <a:gdLst/>
              <a:ahLst/>
              <a:cxnLst/>
              <a:rect l="l" t="t" r="r" b="b"/>
              <a:pathLst>
                <a:path w="75565" h="267335">
                  <a:moveTo>
                    <a:pt x="0" y="267285"/>
                  </a:moveTo>
                  <a:lnTo>
                    <a:pt x="75073" y="267285"/>
                  </a:lnTo>
                  <a:lnTo>
                    <a:pt x="75073" y="0"/>
                  </a:lnTo>
                  <a:lnTo>
                    <a:pt x="0" y="0"/>
                  </a:lnTo>
                  <a:lnTo>
                    <a:pt x="0" y="267285"/>
                  </a:lnTo>
                  <a:close/>
                </a:path>
              </a:pathLst>
            </a:custGeom>
            <a:ln w="251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8" name="object 9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767065" y="1698782"/>
              <a:ext cx="68192" cy="161637"/>
            </a:xfrm>
            <a:prstGeom prst="rect">
              <a:avLst/>
            </a:prstGeom>
          </p:spPr>
        </p:pic>
        <p:pic>
          <p:nvPicPr>
            <p:cNvPr id="99" name="object 9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766383" y="1518984"/>
              <a:ext cx="68874" cy="119865"/>
            </a:xfrm>
            <a:prstGeom prst="rect">
              <a:avLst/>
            </a:prstGeom>
          </p:spPr>
        </p:pic>
      </p:grpSp>
      <p:sp>
        <p:nvSpPr>
          <p:cNvPr id="100" name="object 100"/>
          <p:cNvSpPr/>
          <p:nvPr/>
        </p:nvSpPr>
        <p:spPr>
          <a:xfrm>
            <a:off x="6216339" y="3434786"/>
            <a:ext cx="2981960" cy="445770"/>
          </a:xfrm>
          <a:custGeom>
            <a:avLst/>
            <a:gdLst/>
            <a:ahLst/>
            <a:cxnLst/>
            <a:rect l="l" t="t" r="r" b="b"/>
            <a:pathLst>
              <a:path w="2981959" h="445770">
                <a:moveTo>
                  <a:pt x="0" y="445189"/>
                </a:moveTo>
                <a:lnTo>
                  <a:pt x="2981670" y="445189"/>
                </a:lnTo>
                <a:lnTo>
                  <a:pt x="2981670" y="0"/>
                </a:lnTo>
                <a:lnTo>
                  <a:pt x="0" y="0"/>
                </a:lnTo>
                <a:lnTo>
                  <a:pt x="0" y="445189"/>
                </a:lnTo>
                <a:close/>
              </a:path>
            </a:pathLst>
          </a:custGeom>
          <a:ln w="195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3067456" y="1959789"/>
            <a:ext cx="2701925" cy="0"/>
          </a:xfrm>
          <a:custGeom>
            <a:avLst/>
            <a:gdLst/>
            <a:ahLst/>
            <a:cxnLst/>
            <a:rect l="l" t="t" r="r" b="b"/>
            <a:pathLst>
              <a:path w="2701925">
                <a:moveTo>
                  <a:pt x="0" y="0"/>
                </a:moveTo>
                <a:lnTo>
                  <a:pt x="2701502" y="0"/>
                </a:lnTo>
              </a:path>
            </a:pathLst>
          </a:custGeom>
          <a:ln w="194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3350358" y="3758424"/>
            <a:ext cx="2588260" cy="429259"/>
          </a:xfrm>
          <a:custGeom>
            <a:avLst/>
            <a:gdLst/>
            <a:ahLst/>
            <a:cxnLst/>
            <a:rect l="l" t="t" r="r" b="b"/>
            <a:pathLst>
              <a:path w="2588260" h="429260">
                <a:moveTo>
                  <a:pt x="0" y="429077"/>
                </a:moveTo>
                <a:lnTo>
                  <a:pt x="2588026" y="429077"/>
                </a:lnTo>
                <a:lnTo>
                  <a:pt x="2588026" y="0"/>
                </a:lnTo>
                <a:lnTo>
                  <a:pt x="0" y="0"/>
                </a:lnTo>
                <a:lnTo>
                  <a:pt x="0" y="429077"/>
                </a:lnTo>
                <a:close/>
              </a:path>
            </a:pathLst>
          </a:custGeom>
          <a:ln w="1962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4227286" y="2148409"/>
            <a:ext cx="2269490" cy="0"/>
          </a:xfrm>
          <a:custGeom>
            <a:avLst/>
            <a:gdLst/>
            <a:ahLst/>
            <a:cxnLst/>
            <a:rect l="l" t="t" r="r" b="b"/>
            <a:pathLst>
              <a:path w="2269490">
                <a:moveTo>
                  <a:pt x="0" y="0"/>
                </a:moveTo>
                <a:lnTo>
                  <a:pt x="2269053" y="0"/>
                </a:lnTo>
              </a:path>
            </a:pathLst>
          </a:custGeom>
          <a:ln w="194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4" name="object 104"/>
          <p:cNvGrpSpPr/>
          <p:nvPr/>
        </p:nvGrpSpPr>
        <p:grpSpPr>
          <a:xfrm>
            <a:off x="3236694" y="2991090"/>
            <a:ext cx="6075045" cy="1940560"/>
            <a:chOff x="3236694" y="2991090"/>
            <a:chExt cx="6075045" cy="1940560"/>
          </a:xfrm>
        </p:grpSpPr>
        <p:pic>
          <p:nvPicPr>
            <p:cNvPr id="105" name="object 10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513728" y="4832909"/>
              <a:ext cx="79103" cy="77783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3246875" y="3001272"/>
              <a:ext cx="6054725" cy="1920239"/>
            </a:xfrm>
            <a:custGeom>
              <a:avLst/>
              <a:gdLst/>
              <a:ahLst/>
              <a:cxnLst/>
              <a:rect l="l" t="t" r="r" b="b"/>
              <a:pathLst>
                <a:path w="6054725" h="1920239">
                  <a:moveTo>
                    <a:pt x="0" y="1920161"/>
                  </a:moveTo>
                  <a:lnTo>
                    <a:pt x="6054514" y="1920161"/>
                  </a:lnTo>
                  <a:lnTo>
                    <a:pt x="6054514" y="0"/>
                  </a:lnTo>
                  <a:lnTo>
                    <a:pt x="0" y="0"/>
                  </a:lnTo>
                  <a:lnTo>
                    <a:pt x="0" y="1920161"/>
                  </a:lnTo>
                  <a:close/>
                </a:path>
              </a:pathLst>
            </a:custGeom>
            <a:ln w="200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07" name="object 107"/>
          <p:cNvGrpSpPr/>
          <p:nvPr/>
        </p:nvGrpSpPr>
        <p:grpSpPr>
          <a:xfrm>
            <a:off x="6533846" y="2676648"/>
            <a:ext cx="227965" cy="174625"/>
            <a:chOff x="6533846" y="2676648"/>
            <a:chExt cx="227965" cy="174625"/>
          </a:xfrm>
        </p:grpSpPr>
        <p:pic>
          <p:nvPicPr>
            <p:cNvPr id="108" name="object 10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533846" y="2676648"/>
              <a:ext cx="227423" cy="66159"/>
            </a:xfrm>
            <a:prstGeom prst="rect">
              <a:avLst/>
            </a:prstGeom>
          </p:spPr>
        </p:pic>
        <p:pic>
          <p:nvPicPr>
            <p:cNvPr id="109" name="object 10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533846" y="2786655"/>
              <a:ext cx="73989" cy="64343"/>
            </a:xfrm>
            <a:prstGeom prst="rect">
              <a:avLst/>
            </a:prstGeom>
          </p:spPr>
        </p:pic>
      </p:grpSp>
      <p:sp>
        <p:nvSpPr>
          <p:cNvPr id="110" name="object 110"/>
          <p:cNvSpPr/>
          <p:nvPr/>
        </p:nvSpPr>
        <p:spPr>
          <a:xfrm>
            <a:off x="6533845" y="2894850"/>
            <a:ext cx="107314" cy="66675"/>
          </a:xfrm>
          <a:custGeom>
            <a:avLst/>
            <a:gdLst/>
            <a:ahLst/>
            <a:cxnLst/>
            <a:rect l="l" t="t" r="r" b="b"/>
            <a:pathLst>
              <a:path w="107315" h="66675">
                <a:moveTo>
                  <a:pt x="30340" y="20497"/>
                </a:moveTo>
                <a:lnTo>
                  <a:pt x="28295" y="14274"/>
                </a:lnTo>
                <a:lnTo>
                  <a:pt x="26250" y="9080"/>
                </a:lnTo>
                <a:lnTo>
                  <a:pt x="25565" y="7620"/>
                </a:lnTo>
                <a:lnTo>
                  <a:pt x="25565" y="25171"/>
                </a:lnTo>
                <a:lnTo>
                  <a:pt x="25565" y="34772"/>
                </a:lnTo>
                <a:lnTo>
                  <a:pt x="24549" y="42938"/>
                </a:lnTo>
                <a:lnTo>
                  <a:pt x="24549" y="49187"/>
                </a:lnTo>
                <a:lnTo>
                  <a:pt x="22491" y="54559"/>
                </a:lnTo>
                <a:lnTo>
                  <a:pt x="19431" y="60820"/>
                </a:lnTo>
                <a:lnTo>
                  <a:pt x="15341" y="62611"/>
                </a:lnTo>
                <a:lnTo>
                  <a:pt x="12268" y="60820"/>
                </a:lnTo>
                <a:lnTo>
                  <a:pt x="9194" y="54559"/>
                </a:lnTo>
                <a:lnTo>
                  <a:pt x="8178" y="53657"/>
                </a:lnTo>
                <a:lnTo>
                  <a:pt x="6134" y="41249"/>
                </a:lnTo>
                <a:lnTo>
                  <a:pt x="6134" y="23355"/>
                </a:lnTo>
                <a:lnTo>
                  <a:pt x="7150" y="17119"/>
                </a:lnTo>
                <a:lnTo>
                  <a:pt x="9194" y="11671"/>
                </a:lnTo>
                <a:lnTo>
                  <a:pt x="11252" y="5448"/>
                </a:lnTo>
                <a:lnTo>
                  <a:pt x="15341" y="3632"/>
                </a:lnTo>
                <a:lnTo>
                  <a:pt x="20447" y="5448"/>
                </a:lnTo>
                <a:lnTo>
                  <a:pt x="22491" y="11671"/>
                </a:lnTo>
                <a:lnTo>
                  <a:pt x="23520" y="12458"/>
                </a:lnTo>
                <a:lnTo>
                  <a:pt x="24549" y="17907"/>
                </a:lnTo>
                <a:lnTo>
                  <a:pt x="25565" y="25171"/>
                </a:lnTo>
                <a:lnTo>
                  <a:pt x="25565" y="7620"/>
                </a:lnTo>
                <a:lnTo>
                  <a:pt x="24549" y="5448"/>
                </a:lnTo>
                <a:lnTo>
                  <a:pt x="20447" y="1816"/>
                </a:lnTo>
                <a:lnTo>
                  <a:pt x="15341" y="0"/>
                </a:lnTo>
                <a:lnTo>
                  <a:pt x="12268" y="1041"/>
                </a:lnTo>
                <a:lnTo>
                  <a:pt x="8178" y="3632"/>
                </a:lnTo>
                <a:lnTo>
                  <a:pt x="4089" y="9080"/>
                </a:lnTo>
                <a:lnTo>
                  <a:pt x="1016" y="18681"/>
                </a:lnTo>
                <a:lnTo>
                  <a:pt x="0" y="25171"/>
                </a:lnTo>
                <a:lnTo>
                  <a:pt x="0" y="38404"/>
                </a:lnTo>
                <a:lnTo>
                  <a:pt x="15341" y="66192"/>
                </a:lnTo>
                <a:lnTo>
                  <a:pt x="18402" y="65278"/>
                </a:lnTo>
                <a:lnTo>
                  <a:pt x="23520" y="62611"/>
                </a:lnTo>
                <a:lnTo>
                  <a:pt x="26250" y="56349"/>
                </a:lnTo>
                <a:lnTo>
                  <a:pt x="28295" y="53657"/>
                </a:lnTo>
                <a:lnTo>
                  <a:pt x="30340" y="41249"/>
                </a:lnTo>
                <a:lnTo>
                  <a:pt x="30340" y="20497"/>
                </a:lnTo>
                <a:close/>
              </a:path>
              <a:path w="107315" h="66675">
                <a:moveTo>
                  <a:pt x="48755" y="60820"/>
                </a:moveTo>
                <a:lnTo>
                  <a:pt x="47726" y="57238"/>
                </a:lnTo>
                <a:lnTo>
                  <a:pt x="44665" y="55448"/>
                </a:lnTo>
                <a:lnTo>
                  <a:pt x="41592" y="57238"/>
                </a:lnTo>
                <a:lnTo>
                  <a:pt x="40563" y="60820"/>
                </a:lnTo>
                <a:lnTo>
                  <a:pt x="41592" y="64401"/>
                </a:lnTo>
                <a:lnTo>
                  <a:pt x="44665" y="66192"/>
                </a:lnTo>
                <a:lnTo>
                  <a:pt x="47726" y="64401"/>
                </a:lnTo>
                <a:lnTo>
                  <a:pt x="48755" y="60820"/>
                </a:lnTo>
                <a:close/>
              </a:path>
              <a:path w="107315" h="66675">
                <a:moveTo>
                  <a:pt x="106718" y="41249"/>
                </a:moveTo>
                <a:lnTo>
                  <a:pt x="105689" y="34772"/>
                </a:lnTo>
                <a:lnTo>
                  <a:pt x="103644" y="29578"/>
                </a:lnTo>
                <a:lnTo>
                  <a:pt x="99555" y="25171"/>
                </a:lnTo>
                <a:lnTo>
                  <a:pt x="93421" y="24130"/>
                </a:lnTo>
                <a:lnTo>
                  <a:pt x="88303" y="25171"/>
                </a:lnTo>
                <a:lnTo>
                  <a:pt x="86258" y="25946"/>
                </a:lnTo>
                <a:lnTo>
                  <a:pt x="82169" y="31394"/>
                </a:lnTo>
                <a:lnTo>
                  <a:pt x="83185" y="7264"/>
                </a:lnTo>
                <a:lnTo>
                  <a:pt x="104673" y="7264"/>
                </a:lnTo>
                <a:lnTo>
                  <a:pt x="105689" y="1041"/>
                </a:lnTo>
                <a:lnTo>
                  <a:pt x="81140" y="1041"/>
                </a:lnTo>
                <a:lnTo>
                  <a:pt x="80124" y="34772"/>
                </a:lnTo>
                <a:lnTo>
                  <a:pt x="82169" y="35801"/>
                </a:lnTo>
                <a:lnTo>
                  <a:pt x="83185" y="33985"/>
                </a:lnTo>
                <a:lnTo>
                  <a:pt x="87287" y="29578"/>
                </a:lnTo>
                <a:lnTo>
                  <a:pt x="92392" y="27762"/>
                </a:lnTo>
                <a:lnTo>
                  <a:pt x="95465" y="28536"/>
                </a:lnTo>
                <a:lnTo>
                  <a:pt x="99555" y="32169"/>
                </a:lnTo>
                <a:lnTo>
                  <a:pt x="101600" y="37617"/>
                </a:lnTo>
                <a:lnTo>
                  <a:pt x="101600" y="45618"/>
                </a:lnTo>
                <a:lnTo>
                  <a:pt x="100584" y="52768"/>
                </a:lnTo>
                <a:lnTo>
                  <a:pt x="99555" y="58140"/>
                </a:lnTo>
                <a:lnTo>
                  <a:pt x="96481" y="61696"/>
                </a:lnTo>
                <a:lnTo>
                  <a:pt x="91376" y="63487"/>
                </a:lnTo>
                <a:lnTo>
                  <a:pt x="85229" y="61696"/>
                </a:lnTo>
                <a:lnTo>
                  <a:pt x="83185" y="57238"/>
                </a:lnTo>
                <a:lnTo>
                  <a:pt x="83185" y="54559"/>
                </a:lnTo>
                <a:lnTo>
                  <a:pt x="84213" y="50977"/>
                </a:lnTo>
                <a:lnTo>
                  <a:pt x="84213" y="48310"/>
                </a:lnTo>
                <a:lnTo>
                  <a:pt x="81140" y="46520"/>
                </a:lnTo>
                <a:lnTo>
                  <a:pt x="79095" y="48310"/>
                </a:lnTo>
                <a:lnTo>
                  <a:pt x="78079" y="51866"/>
                </a:lnTo>
                <a:lnTo>
                  <a:pt x="78079" y="56349"/>
                </a:lnTo>
                <a:lnTo>
                  <a:pt x="82169" y="61696"/>
                </a:lnTo>
                <a:lnTo>
                  <a:pt x="86258" y="64401"/>
                </a:lnTo>
                <a:lnTo>
                  <a:pt x="91376" y="66192"/>
                </a:lnTo>
                <a:lnTo>
                  <a:pt x="94437" y="65278"/>
                </a:lnTo>
                <a:lnTo>
                  <a:pt x="99555" y="63487"/>
                </a:lnTo>
                <a:lnTo>
                  <a:pt x="103644" y="59931"/>
                </a:lnTo>
                <a:lnTo>
                  <a:pt x="104673" y="57238"/>
                </a:lnTo>
                <a:lnTo>
                  <a:pt x="106718" y="50977"/>
                </a:lnTo>
                <a:lnTo>
                  <a:pt x="106718" y="4124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11" name="object 11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3600933" y="2699999"/>
            <a:ext cx="195816" cy="63565"/>
          </a:xfrm>
          <a:prstGeom prst="rect">
            <a:avLst/>
          </a:prstGeom>
        </p:spPr>
      </p:pic>
      <p:grpSp>
        <p:nvGrpSpPr>
          <p:cNvPr id="112" name="object 112"/>
          <p:cNvGrpSpPr/>
          <p:nvPr/>
        </p:nvGrpSpPr>
        <p:grpSpPr>
          <a:xfrm>
            <a:off x="3623266" y="2808968"/>
            <a:ext cx="150495" cy="64135"/>
            <a:chOff x="3623266" y="2808968"/>
            <a:chExt cx="150495" cy="64135"/>
          </a:xfrm>
        </p:grpSpPr>
        <p:sp>
          <p:nvSpPr>
            <p:cNvPr id="113" name="object 113"/>
            <p:cNvSpPr/>
            <p:nvPr/>
          </p:nvSpPr>
          <p:spPr>
            <a:xfrm>
              <a:off x="3623259" y="2808973"/>
              <a:ext cx="48260" cy="64135"/>
            </a:xfrm>
            <a:custGeom>
              <a:avLst/>
              <a:gdLst/>
              <a:ahLst/>
              <a:cxnLst/>
              <a:rect l="l" t="t" r="r" b="b"/>
              <a:pathLst>
                <a:path w="48260" h="64135">
                  <a:moveTo>
                    <a:pt x="24345" y="59931"/>
                  </a:moveTo>
                  <a:lnTo>
                    <a:pt x="20294" y="59931"/>
                  </a:lnTo>
                  <a:lnTo>
                    <a:pt x="16230" y="59156"/>
                  </a:lnTo>
                  <a:lnTo>
                    <a:pt x="14185" y="54749"/>
                  </a:lnTo>
                  <a:lnTo>
                    <a:pt x="14185" y="0"/>
                  </a:lnTo>
                  <a:lnTo>
                    <a:pt x="13157" y="0"/>
                  </a:lnTo>
                  <a:lnTo>
                    <a:pt x="10121" y="4673"/>
                  </a:lnTo>
                  <a:lnTo>
                    <a:pt x="3035" y="5448"/>
                  </a:lnTo>
                  <a:lnTo>
                    <a:pt x="0" y="5448"/>
                  </a:lnTo>
                  <a:lnTo>
                    <a:pt x="0" y="8039"/>
                  </a:lnTo>
                  <a:lnTo>
                    <a:pt x="9105" y="8039"/>
                  </a:lnTo>
                  <a:lnTo>
                    <a:pt x="9105" y="54749"/>
                  </a:lnTo>
                  <a:lnTo>
                    <a:pt x="8115" y="59156"/>
                  </a:lnTo>
                  <a:lnTo>
                    <a:pt x="3035" y="59931"/>
                  </a:lnTo>
                  <a:lnTo>
                    <a:pt x="0" y="59931"/>
                  </a:lnTo>
                  <a:lnTo>
                    <a:pt x="0" y="62788"/>
                  </a:lnTo>
                  <a:lnTo>
                    <a:pt x="24345" y="62788"/>
                  </a:lnTo>
                  <a:lnTo>
                    <a:pt x="24345" y="59931"/>
                  </a:lnTo>
                  <a:close/>
                </a:path>
                <a:path w="48260" h="64135">
                  <a:moveTo>
                    <a:pt x="47663" y="58115"/>
                  </a:moveTo>
                  <a:lnTo>
                    <a:pt x="45618" y="53708"/>
                  </a:lnTo>
                  <a:lnTo>
                    <a:pt x="42583" y="52933"/>
                  </a:lnTo>
                  <a:lnTo>
                    <a:pt x="39547" y="53708"/>
                  </a:lnTo>
                  <a:lnTo>
                    <a:pt x="37503" y="58115"/>
                  </a:lnTo>
                  <a:lnTo>
                    <a:pt x="39547" y="61747"/>
                  </a:lnTo>
                  <a:lnTo>
                    <a:pt x="42583" y="63563"/>
                  </a:lnTo>
                  <a:lnTo>
                    <a:pt x="45618" y="61747"/>
                  </a:lnTo>
                  <a:lnTo>
                    <a:pt x="47663" y="5811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4" name="object 11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700358" y="2808968"/>
              <a:ext cx="73034" cy="63565"/>
            </a:xfrm>
            <a:prstGeom prst="rect">
              <a:avLst/>
            </a:prstGeom>
          </p:spPr>
        </p:pic>
      </p:grpSp>
      <p:sp>
        <p:nvSpPr>
          <p:cNvPr id="115" name="object 115"/>
          <p:cNvSpPr/>
          <p:nvPr/>
        </p:nvSpPr>
        <p:spPr>
          <a:xfrm>
            <a:off x="3660762" y="2918205"/>
            <a:ext cx="76200" cy="62865"/>
          </a:xfrm>
          <a:custGeom>
            <a:avLst/>
            <a:gdLst/>
            <a:ahLst/>
            <a:cxnLst/>
            <a:rect l="l" t="t" r="r" b="b"/>
            <a:pathLst>
              <a:path w="76200" h="62864">
                <a:moveTo>
                  <a:pt x="36550" y="59804"/>
                </a:moveTo>
                <a:lnTo>
                  <a:pt x="32499" y="59804"/>
                </a:lnTo>
                <a:lnTo>
                  <a:pt x="31470" y="58013"/>
                </a:lnTo>
                <a:lnTo>
                  <a:pt x="21310" y="30302"/>
                </a:lnTo>
                <a:lnTo>
                  <a:pt x="23355" y="30302"/>
                </a:lnTo>
                <a:lnTo>
                  <a:pt x="29425" y="25831"/>
                </a:lnTo>
                <a:lnTo>
                  <a:pt x="31470" y="22263"/>
                </a:lnTo>
                <a:lnTo>
                  <a:pt x="32499" y="15049"/>
                </a:lnTo>
                <a:lnTo>
                  <a:pt x="32499" y="9855"/>
                </a:lnTo>
                <a:lnTo>
                  <a:pt x="29425" y="3365"/>
                </a:lnTo>
                <a:lnTo>
                  <a:pt x="27419" y="2755"/>
                </a:lnTo>
                <a:lnTo>
                  <a:pt x="27419" y="15049"/>
                </a:lnTo>
                <a:lnTo>
                  <a:pt x="26390" y="19583"/>
                </a:lnTo>
                <a:lnTo>
                  <a:pt x="24384" y="25831"/>
                </a:lnTo>
                <a:lnTo>
                  <a:pt x="22339" y="26746"/>
                </a:lnTo>
                <a:lnTo>
                  <a:pt x="16268" y="28511"/>
                </a:lnTo>
                <a:lnTo>
                  <a:pt x="9144" y="28511"/>
                </a:lnTo>
                <a:lnTo>
                  <a:pt x="9144" y="5181"/>
                </a:lnTo>
                <a:lnTo>
                  <a:pt x="10160" y="3365"/>
                </a:lnTo>
                <a:lnTo>
                  <a:pt x="12204" y="2590"/>
                </a:lnTo>
                <a:lnTo>
                  <a:pt x="18275" y="2590"/>
                </a:lnTo>
                <a:lnTo>
                  <a:pt x="24384" y="5181"/>
                </a:lnTo>
                <a:lnTo>
                  <a:pt x="25374" y="8039"/>
                </a:lnTo>
                <a:lnTo>
                  <a:pt x="27419" y="15049"/>
                </a:lnTo>
                <a:lnTo>
                  <a:pt x="27419" y="2755"/>
                </a:lnTo>
                <a:lnTo>
                  <a:pt x="24384" y="1816"/>
                </a:lnTo>
                <a:lnTo>
                  <a:pt x="17259" y="0"/>
                </a:lnTo>
                <a:lnTo>
                  <a:pt x="0" y="0"/>
                </a:lnTo>
                <a:lnTo>
                  <a:pt x="0" y="2590"/>
                </a:lnTo>
                <a:lnTo>
                  <a:pt x="1028" y="2590"/>
                </a:lnTo>
                <a:lnTo>
                  <a:pt x="3073" y="3365"/>
                </a:lnTo>
                <a:lnTo>
                  <a:pt x="4064" y="5181"/>
                </a:lnTo>
                <a:lnTo>
                  <a:pt x="4064" y="57124"/>
                </a:lnTo>
                <a:lnTo>
                  <a:pt x="3073" y="59804"/>
                </a:lnTo>
                <a:lnTo>
                  <a:pt x="0" y="59804"/>
                </a:lnTo>
                <a:lnTo>
                  <a:pt x="0" y="62496"/>
                </a:lnTo>
                <a:lnTo>
                  <a:pt x="13195" y="62496"/>
                </a:lnTo>
                <a:lnTo>
                  <a:pt x="13195" y="59804"/>
                </a:lnTo>
                <a:lnTo>
                  <a:pt x="10160" y="59804"/>
                </a:lnTo>
                <a:lnTo>
                  <a:pt x="9144" y="57124"/>
                </a:lnTo>
                <a:lnTo>
                  <a:pt x="9144" y="31203"/>
                </a:lnTo>
                <a:lnTo>
                  <a:pt x="16268" y="31203"/>
                </a:lnTo>
                <a:lnTo>
                  <a:pt x="27419" y="62496"/>
                </a:lnTo>
                <a:lnTo>
                  <a:pt x="36550" y="62496"/>
                </a:lnTo>
                <a:lnTo>
                  <a:pt x="36550" y="59804"/>
                </a:lnTo>
                <a:close/>
              </a:path>
              <a:path w="76200" h="62864">
                <a:moveTo>
                  <a:pt x="76111" y="0"/>
                </a:moveTo>
                <a:lnTo>
                  <a:pt x="63931" y="0"/>
                </a:lnTo>
                <a:lnTo>
                  <a:pt x="63931" y="2590"/>
                </a:lnTo>
                <a:lnTo>
                  <a:pt x="67995" y="3365"/>
                </a:lnTo>
                <a:lnTo>
                  <a:pt x="67995" y="6997"/>
                </a:lnTo>
                <a:lnTo>
                  <a:pt x="58851" y="33883"/>
                </a:lnTo>
                <a:lnTo>
                  <a:pt x="49720" y="6997"/>
                </a:lnTo>
                <a:lnTo>
                  <a:pt x="49720" y="3365"/>
                </a:lnTo>
                <a:lnTo>
                  <a:pt x="51765" y="2590"/>
                </a:lnTo>
                <a:lnTo>
                  <a:pt x="53771" y="2590"/>
                </a:lnTo>
                <a:lnTo>
                  <a:pt x="53771" y="0"/>
                </a:lnTo>
                <a:lnTo>
                  <a:pt x="39585" y="0"/>
                </a:lnTo>
                <a:lnTo>
                  <a:pt x="39585" y="2590"/>
                </a:lnTo>
                <a:lnTo>
                  <a:pt x="42621" y="3365"/>
                </a:lnTo>
                <a:lnTo>
                  <a:pt x="44665" y="6223"/>
                </a:lnTo>
                <a:lnTo>
                  <a:pt x="55816" y="38341"/>
                </a:lnTo>
                <a:lnTo>
                  <a:pt x="55816" y="57124"/>
                </a:lnTo>
                <a:lnTo>
                  <a:pt x="54800" y="59804"/>
                </a:lnTo>
                <a:lnTo>
                  <a:pt x="49720" y="59804"/>
                </a:lnTo>
                <a:lnTo>
                  <a:pt x="49720" y="62496"/>
                </a:lnTo>
                <a:lnTo>
                  <a:pt x="65951" y="62496"/>
                </a:lnTo>
                <a:lnTo>
                  <a:pt x="65951" y="59804"/>
                </a:lnTo>
                <a:lnTo>
                  <a:pt x="61887" y="59804"/>
                </a:lnTo>
                <a:lnTo>
                  <a:pt x="60896" y="57124"/>
                </a:lnTo>
                <a:lnTo>
                  <a:pt x="60896" y="36576"/>
                </a:lnTo>
                <a:lnTo>
                  <a:pt x="70002" y="6997"/>
                </a:lnTo>
                <a:lnTo>
                  <a:pt x="73075" y="3365"/>
                </a:lnTo>
                <a:lnTo>
                  <a:pt x="76111" y="2590"/>
                </a:lnTo>
                <a:lnTo>
                  <a:pt x="7611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6950836" y="2674061"/>
            <a:ext cx="196215" cy="62865"/>
          </a:xfrm>
          <a:custGeom>
            <a:avLst/>
            <a:gdLst/>
            <a:ahLst/>
            <a:cxnLst/>
            <a:rect l="l" t="t" r="r" b="b"/>
            <a:pathLst>
              <a:path w="196215" h="62864">
                <a:moveTo>
                  <a:pt x="37503" y="0"/>
                </a:moveTo>
                <a:lnTo>
                  <a:pt x="23190" y="0"/>
                </a:lnTo>
                <a:lnTo>
                  <a:pt x="23190" y="2590"/>
                </a:lnTo>
                <a:lnTo>
                  <a:pt x="25234" y="2590"/>
                </a:lnTo>
                <a:lnTo>
                  <a:pt x="27279" y="3632"/>
                </a:lnTo>
                <a:lnTo>
                  <a:pt x="28308" y="5448"/>
                </a:lnTo>
                <a:lnTo>
                  <a:pt x="28308" y="28536"/>
                </a:lnTo>
                <a:lnTo>
                  <a:pt x="9207" y="28536"/>
                </a:lnTo>
                <a:lnTo>
                  <a:pt x="9207" y="5448"/>
                </a:lnTo>
                <a:lnTo>
                  <a:pt x="10236" y="3632"/>
                </a:lnTo>
                <a:lnTo>
                  <a:pt x="12280" y="2590"/>
                </a:lnTo>
                <a:lnTo>
                  <a:pt x="14325" y="2590"/>
                </a:lnTo>
                <a:lnTo>
                  <a:pt x="14325" y="0"/>
                </a:lnTo>
                <a:lnTo>
                  <a:pt x="0" y="0"/>
                </a:lnTo>
                <a:lnTo>
                  <a:pt x="0" y="2590"/>
                </a:lnTo>
                <a:lnTo>
                  <a:pt x="1028" y="2590"/>
                </a:lnTo>
                <a:lnTo>
                  <a:pt x="3073" y="3632"/>
                </a:lnTo>
                <a:lnTo>
                  <a:pt x="4089" y="5448"/>
                </a:lnTo>
                <a:lnTo>
                  <a:pt x="4089" y="57340"/>
                </a:lnTo>
                <a:lnTo>
                  <a:pt x="3073" y="59931"/>
                </a:lnTo>
                <a:lnTo>
                  <a:pt x="0" y="59931"/>
                </a:lnTo>
                <a:lnTo>
                  <a:pt x="0" y="62522"/>
                </a:lnTo>
                <a:lnTo>
                  <a:pt x="14325" y="62522"/>
                </a:lnTo>
                <a:lnTo>
                  <a:pt x="14325" y="59931"/>
                </a:lnTo>
                <a:lnTo>
                  <a:pt x="10236" y="59931"/>
                </a:lnTo>
                <a:lnTo>
                  <a:pt x="9207" y="57340"/>
                </a:lnTo>
                <a:lnTo>
                  <a:pt x="9207" y="31394"/>
                </a:lnTo>
                <a:lnTo>
                  <a:pt x="28308" y="31394"/>
                </a:lnTo>
                <a:lnTo>
                  <a:pt x="28308" y="57340"/>
                </a:lnTo>
                <a:lnTo>
                  <a:pt x="27279" y="59931"/>
                </a:lnTo>
                <a:lnTo>
                  <a:pt x="23190" y="59931"/>
                </a:lnTo>
                <a:lnTo>
                  <a:pt x="23190" y="62522"/>
                </a:lnTo>
                <a:lnTo>
                  <a:pt x="37503" y="62522"/>
                </a:lnTo>
                <a:lnTo>
                  <a:pt x="37503" y="59931"/>
                </a:lnTo>
                <a:lnTo>
                  <a:pt x="34442" y="59931"/>
                </a:lnTo>
                <a:lnTo>
                  <a:pt x="33413" y="57340"/>
                </a:lnTo>
                <a:lnTo>
                  <a:pt x="33413" y="5448"/>
                </a:lnTo>
                <a:lnTo>
                  <a:pt x="34442" y="3632"/>
                </a:lnTo>
                <a:lnTo>
                  <a:pt x="36487" y="2590"/>
                </a:lnTo>
                <a:lnTo>
                  <a:pt x="37503" y="2590"/>
                </a:lnTo>
                <a:lnTo>
                  <a:pt x="37503" y="0"/>
                </a:lnTo>
                <a:close/>
              </a:path>
              <a:path w="196215" h="62864">
                <a:moveTo>
                  <a:pt x="80124" y="0"/>
                </a:moveTo>
                <a:lnTo>
                  <a:pt x="68872" y="0"/>
                </a:lnTo>
                <a:lnTo>
                  <a:pt x="58991" y="47472"/>
                </a:lnTo>
                <a:lnTo>
                  <a:pt x="49784" y="0"/>
                </a:lnTo>
                <a:lnTo>
                  <a:pt x="40576" y="0"/>
                </a:lnTo>
                <a:lnTo>
                  <a:pt x="40576" y="2590"/>
                </a:lnTo>
                <a:lnTo>
                  <a:pt x="41605" y="2590"/>
                </a:lnTo>
                <a:lnTo>
                  <a:pt x="43649" y="3632"/>
                </a:lnTo>
                <a:lnTo>
                  <a:pt x="44665" y="5448"/>
                </a:lnTo>
                <a:lnTo>
                  <a:pt x="44665" y="57340"/>
                </a:lnTo>
                <a:lnTo>
                  <a:pt x="43649" y="59931"/>
                </a:lnTo>
                <a:lnTo>
                  <a:pt x="40576" y="59931"/>
                </a:lnTo>
                <a:lnTo>
                  <a:pt x="40576" y="62522"/>
                </a:lnTo>
                <a:lnTo>
                  <a:pt x="49784" y="62522"/>
                </a:lnTo>
                <a:lnTo>
                  <a:pt x="49784" y="59931"/>
                </a:lnTo>
                <a:lnTo>
                  <a:pt x="47739" y="59931"/>
                </a:lnTo>
                <a:lnTo>
                  <a:pt x="46710" y="57340"/>
                </a:lnTo>
                <a:lnTo>
                  <a:pt x="46710" y="10642"/>
                </a:lnTo>
                <a:lnTo>
                  <a:pt x="56946" y="62522"/>
                </a:lnTo>
                <a:lnTo>
                  <a:pt x="58991" y="62522"/>
                </a:lnTo>
                <a:lnTo>
                  <a:pt x="69900" y="9855"/>
                </a:lnTo>
                <a:lnTo>
                  <a:pt x="69900" y="59931"/>
                </a:lnTo>
                <a:lnTo>
                  <a:pt x="65811" y="59931"/>
                </a:lnTo>
                <a:lnTo>
                  <a:pt x="65811" y="62522"/>
                </a:lnTo>
                <a:lnTo>
                  <a:pt x="80124" y="62522"/>
                </a:lnTo>
                <a:lnTo>
                  <a:pt x="80124" y="59931"/>
                </a:lnTo>
                <a:lnTo>
                  <a:pt x="76034" y="59931"/>
                </a:lnTo>
                <a:lnTo>
                  <a:pt x="75018" y="57340"/>
                </a:lnTo>
                <a:lnTo>
                  <a:pt x="75018" y="5448"/>
                </a:lnTo>
                <a:lnTo>
                  <a:pt x="76034" y="3632"/>
                </a:lnTo>
                <a:lnTo>
                  <a:pt x="79108" y="2590"/>
                </a:lnTo>
                <a:lnTo>
                  <a:pt x="80124" y="2590"/>
                </a:lnTo>
                <a:lnTo>
                  <a:pt x="80124" y="0"/>
                </a:lnTo>
                <a:close/>
              </a:path>
              <a:path w="196215" h="62864">
                <a:moveTo>
                  <a:pt x="116611" y="46443"/>
                </a:moveTo>
                <a:lnTo>
                  <a:pt x="114566" y="46443"/>
                </a:lnTo>
                <a:lnTo>
                  <a:pt x="111493" y="54483"/>
                </a:lnTo>
                <a:lnTo>
                  <a:pt x="107403" y="57340"/>
                </a:lnTo>
                <a:lnTo>
                  <a:pt x="88315" y="57340"/>
                </a:lnTo>
                <a:lnTo>
                  <a:pt x="89331" y="55524"/>
                </a:lnTo>
                <a:lnTo>
                  <a:pt x="94449" y="48260"/>
                </a:lnTo>
                <a:lnTo>
                  <a:pt x="103657" y="38392"/>
                </a:lnTo>
                <a:lnTo>
                  <a:pt x="110477" y="29578"/>
                </a:lnTo>
                <a:lnTo>
                  <a:pt x="114566" y="23355"/>
                </a:lnTo>
                <a:lnTo>
                  <a:pt x="114566" y="22313"/>
                </a:lnTo>
                <a:lnTo>
                  <a:pt x="115595" y="15303"/>
                </a:lnTo>
                <a:lnTo>
                  <a:pt x="115595" y="9855"/>
                </a:lnTo>
                <a:lnTo>
                  <a:pt x="112522" y="3632"/>
                </a:lnTo>
                <a:lnTo>
                  <a:pt x="107403" y="1041"/>
                </a:lnTo>
                <a:lnTo>
                  <a:pt x="100584" y="0"/>
                </a:lnTo>
                <a:lnTo>
                  <a:pt x="96494" y="0"/>
                </a:lnTo>
                <a:lnTo>
                  <a:pt x="90360" y="3632"/>
                </a:lnTo>
                <a:lnTo>
                  <a:pt x="87287" y="8039"/>
                </a:lnTo>
                <a:lnTo>
                  <a:pt x="85242" y="15303"/>
                </a:lnTo>
                <a:lnTo>
                  <a:pt x="86271" y="19723"/>
                </a:lnTo>
                <a:lnTo>
                  <a:pt x="89331" y="20497"/>
                </a:lnTo>
                <a:lnTo>
                  <a:pt x="92405" y="19723"/>
                </a:lnTo>
                <a:lnTo>
                  <a:pt x="92405" y="14274"/>
                </a:lnTo>
                <a:lnTo>
                  <a:pt x="90360" y="9855"/>
                </a:lnTo>
                <a:lnTo>
                  <a:pt x="93421" y="4406"/>
                </a:lnTo>
                <a:lnTo>
                  <a:pt x="99568" y="1816"/>
                </a:lnTo>
                <a:lnTo>
                  <a:pt x="102628" y="1816"/>
                </a:lnTo>
                <a:lnTo>
                  <a:pt x="107403" y="5448"/>
                </a:lnTo>
                <a:lnTo>
                  <a:pt x="108432" y="8039"/>
                </a:lnTo>
                <a:lnTo>
                  <a:pt x="110477" y="15303"/>
                </a:lnTo>
                <a:lnTo>
                  <a:pt x="107403" y="25946"/>
                </a:lnTo>
                <a:lnTo>
                  <a:pt x="104673" y="31394"/>
                </a:lnTo>
                <a:lnTo>
                  <a:pt x="99568" y="37617"/>
                </a:lnTo>
                <a:lnTo>
                  <a:pt x="98539" y="38392"/>
                </a:lnTo>
                <a:lnTo>
                  <a:pt x="94449" y="44627"/>
                </a:lnTo>
                <a:lnTo>
                  <a:pt x="90360" y="49288"/>
                </a:lnTo>
                <a:lnTo>
                  <a:pt x="88315" y="51892"/>
                </a:lnTo>
                <a:lnTo>
                  <a:pt x="85242" y="58115"/>
                </a:lnTo>
                <a:lnTo>
                  <a:pt x="85242" y="62522"/>
                </a:lnTo>
                <a:lnTo>
                  <a:pt x="114566" y="62522"/>
                </a:lnTo>
                <a:lnTo>
                  <a:pt x="116611" y="46443"/>
                </a:lnTo>
                <a:close/>
              </a:path>
              <a:path w="196215" h="62864">
                <a:moveTo>
                  <a:pt x="154114" y="59931"/>
                </a:moveTo>
                <a:lnTo>
                  <a:pt x="151053" y="59931"/>
                </a:lnTo>
                <a:lnTo>
                  <a:pt x="146964" y="58889"/>
                </a:lnTo>
                <a:lnTo>
                  <a:pt x="145249" y="54483"/>
                </a:lnTo>
                <a:lnTo>
                  <a:pt x="145249" y="0"/>
                </a:lnTo>
                <a:lnTo>
                  <a:pt x="144233" y="0"/>
                </a:lnTo>
                <a:lnTo>
                  <a:pt x="140144" y="3632"/>
                </a:lnTo>
                <a:lnTo>
                  <a:pt x="133997" y="5448"/>
                </a:lnTo>
                <a:lnTo>
                  <a:pt x="130937" y="5448"/>
                </a:lnTo>
                <a:lnTo>
                  <a:pt x="130937" y="8039"/>
                </a:lnTo>
                <a:lnTo>
                  <a:pt x="139115" y="8039"/>
                </a:lnTo>
                <a:lnTo>
                  <a:pt x="140144" y="10642"/>
                </a:lnTo>
                <a:lnTo>
                  <a:pt x="140144" y="54483"/>
                </a:lnTo>
                <a:lnTo>
                  <a:pt x="139115" y="58889"/>
                </a:lnTo>
                <a:lnTo>
                  <a:pt x="133997" y="59931"/>
                </a:lnTo>
                <a:lnTo>
                  <a:pt x="130937" y="59931"/>
                </a:lnTo>
                <a:lnTo>
                  <a:pt x="130937" y="62522"/>
                </a:lnTo>
                <a:lnTo>
                  <a:pt x="154114" y="62522"/>
                </a:lnTo>
                <a:lnTo>
                  <a:pt x="154114" y="59931"/>
                </a:lnTo>
                <a:close/>
              </a:path>
              <a:path w="196215" h="62864">
                <a:moveTo>
                  <a:pt x="195719" y="59931"/>
                </a:moveTo>
                <a:lnTo>
                  <a:pt x="192646" y="59931"/>
                </a:lnTo>
                <a:lnTo>
                  <a:pt x="187528" y="58889"/>
                </a:lnTo>
                <a:lnTo>
                  <a:pt x="186855" y="54483"/>
                </a:lnTo>
                <a:lnTo>
                  <a:pt x="186855" y="0"/>
                </a:lnTo>
                <a:lnTo>
                  <a:pt x="184810" y="0"/>
                </a:lnTo>
                <a:lnTo>
                  <a:pt x="181737" y="3632"/>
                </a:lnTo>
                <a:lnTo>
                  <a:pt x="174574" y="5448"/>
                </a:lnTo>
                <a:lnTo>
                  <a:pt x="172529" y="5448"/>
                </a:lnTo>
                <a:lnTo>
                  <a:pt x="172529" y="8039"/>
                </a:lnTo>
                <a:lnTo>
                  <a:pt x="180708" y="8039"/>
                </a:lnTo>
                <a:lnTo>
                  <a:pt x="181737" y="10642"/>
                </a:lnTo>
                <a:lnTo>
                  <a:pt x="181737" y="54483"/>
                </a:lnTo>
                <a:lnTo>
                  <a:pt x="179692" y="58889"/>
                </a:lnTo>
                <a:lnTo>
                  <a:pt x="174574" y="59931"/>
                </a:lnTo>
                <a:lnTo>
                  <a:pt x="172529" y="59931"/>
                </a:lnTo>
                <a:lnTo>
                  <a:pt x="172529" y="62522"/>
                </a:lnTo>
                <a:lnTo>
                  <a:pt x="195719" y="62522"/>
                </a:lnTo>
                <a:lnTo>
                  <a:pt x="195719" y="5993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7" name="object 117"/>
          <p:cNvGrpSpPr/>
          <p:nvPr/>
        </p:nvGrpSpPr>
        <p:grpSpPr>
          <a:xfrm>
            <a:off x="6971303" y="2782244"/>
            <a:ext cx="155575" cy="64769"/>
            <a:chOff x="6971303" y="2782244"/>
            <a:chExt cx="155575" cy="64769"/>
          </a:xfrm>
        </p:grpSpPr>
        <p:sp>
          <p:nvSpPr>
            <p:cNvPr id="118" name="object 118"/>
            <p:cNvSpPr/>
            <p:nvPr/>
          </p:nvSpPr>
          <p:spPr>
            <a:xfrm>
              <a:off x="6971297" y="2782252"/>
              <a:ext cx="52069" cy="64769"/>
            </a:xfrm>
            <a:custGeom>
              <a:avLst/>
              <a:gdLst/>
              <a:ahLst/>
              <a:cxnLst/>
              <a:rect l="l" t="t" r="r" b="b"/>
              <a:pathLst>
                <a:path w="52070" h="64769">
                  <a:moveTo>
                    <a:pt x="32397" y="21539"/>
                  </a:moveTo>
                  <a:lnTo>
                    <a:pt x="30353" y="14262"/>
                  </a:lnTo>
                  <a:lnTo>
                    <a:pt x="28295" y="8813"/>
                  </a:lnTo>
                  <a:lnTo>
                    <a:pt x="27279" y="7264"/>
                  </a:lnTo>
                  <a:lnTo>
                    <a:pt x="27279" y="32169"/>
                  </a:lnTo>
                  <a:lnTo>
                    <a:pt x="25234" y="47472"/>
                  </a:lnTo>
                  <a:lnTo>
                    <a:pt x="24206" y="53708"/>
                  </a:lnTo>
                  <a:lnTo>
                    <a:pt x="21145" y="58889"/>
                  </a:lnTo>
                  <a:lnTo>
                    <a:pt x="16027" y="60706"/>
                  </a:lnTo>
                  <a:lnTo>
                    <a:pt x="12954" y="59931"/>
                  </a:lnTo>
                  <a:lnTo>
                    <a:pt x="8864" y="53708"/>
                  </a:lnTo>
                  <a:lnTo>
                    <a:pt x="6819" y="48260"/>
                  </a:lnTo>
                  <a:lnTo>
                    <a:pt x="5791" y="40995"/>
                  </a:lnTo>
                  <a:lnTo>
                    <a:pt x="4775" y="32169"/>
                  </a:lnTo>
                  <a:lnTo>
                    <a:pt x="6819" y="16865"/>
                  </a:lnTo>
                  <a:lnTo>
                    <a:pt x="8864" y="10629"/>
                  </a:lnTo>
                  <a:lnTo>
                    <a:pt x="10909" y="6223"/>
                  </a:lnTo>
                  <a:lnTo>
                    <a:pt x="16027" y="3632"/>
                  </a:lnTo>
                  <a:lnTo>
                    <a:pt x="20116" y="4406"/>
                  </a:lnTo>
                  <a:lnTo>
                    <a:pt x="24206" y="10629"/>
                  </a:lnTo>
                  <a:lnTo>
                    <a:pt x="25234" y="16090"/>
                  </a:lnTo>
                  <a:lnTo>
                    <a:pt x="26250" y="23355"/>
                  </a:lnTo>
                  <a:lnTo>
                    <a:pt x="27279" y="32169"/>
                  </a:lnTo>
                  <a:lnTo>
                    <a:pt x="27279" y="7264"/>
                  </a:lnTo>
                  <a:lnTo>
                    <a:pt x="22161" y="1816"/>
                  </a:lnTo>
                  <a:lnTo>
                    <a:pt x="16027" y="0"/>
                  </a:lnTo>
                  <a:lnTo>
                    <a:pt x="13982" y="774"/>
                  </a:lnTo>
                  <a:lnTo>
                    <a:pt x="0" y="24130"/>
                  </a:lnTo>
                  <a:lnTo>
                    <a:pt x="0" y="34759"/>
                  </a:lnTo>
                  <a:lnTo>
                    <a:pt x="1028" y="42811"/>
                  </a:lnTo>
                  <a:lnTo>
                    <a:pt x="1701" y="50076"/>
                  </a:lnTo>
                  <a:lnTo>
                    <a:pt x="4775" y="55524"/>
                  </a:lnTo>
                  <a:lnTo>
                    <a:pt x="5791" y="58115"/>
                  </a:lnTo>
                  <a:lnTo>
                    <a:pt x="10909" y="62522"/>
                  </a:lnTo>
                  <a:lnTo>
                    <a:pt x="16027" y="64338"/>
                  </a:lnTo>
                  <a:lnTo>
                    <a:pt x="18072" y="63563"/>
                  </a:lnTo>
                  <a:lnTo>
                    <a:pt x="23190" y="60706"/>
                  </a:lnTo>
                  <a:lnTo>
                    <a:pt x="28295" y="55524"/>
                  </a:lnTo>
                  <a:lnTo>
                    <a:pt x="29324" y="53708"/>
                  </a:lnTo>
                  <a:lnTo>
                    <a:pt x="31369" y="48260"/>
                  </a:lnTo>
                  <a:lnTo>
                    <a:pt x="32397" y="40208"/>
                  </a:lnTo>
                  <a:lnTo>
                    <a:pt x="32397" y="21539"/>
                  </a:lnTo>
                  <a:close/>
                </a:path>
                <a:path w="52070" h="64769">
                  <a:moveTo>
                    <a:pt x="51485" y="58115"/>
                  </a:moveTo>
                  <a:lnTo>
                    <a:pt x="50469" y="54483"/>
                  </a:lnTo>
                  <a:lnTo>
                    <a:pt x="47396" y="52666"/>
                  </a:lnTo>
                  <a:lnTo>
                    <a:pt x="43307" y="54483"/>
                  </a:lnTo>
                  <a:lnTo>
                    <a:pt x="42621" y="58115"/>
                  </a:lnTo>
                  <a:lnTo>
                    <a:pt x="43307" y="62522"/>
                  </a:lnTo>
                  <a:lnTo>
                    <a:pt x="47396" y="64338"/>
                  </a:lnTo>
                  <a:lnTo>
                    <a:pt x="50469" y="62522"/>
                  </a:lnTo>
                  <a:lnTo>
                    <a:pt x="51485" y="5811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9" name="object 119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054499" y="2783023"/>
              <a:ext cx="71943" cy="63565"/>
            </a:xfrm>
            <a:prstGeom prst="rect">
              <a:avLst/>
            </a:prstGeom>
          </p:spPr>
        </p:pic>
      </p:grpSp>
      <p:sp>
        <p:nvSpPr>
          <p:cNvPr id="120" name="object 120"/>
          <p:cNvSpPr/>
          <p:nvPr/>
        </p:nvSpPr>
        <p:spPr>
          <a:xfrm>
            <a:off x="7008800" y="2892259"/>
            <a:ext cx="80645" cy="62865"/>
          </a:xfrm>
          <a:custGeom>
            <a:avLst/>
            <a:gdLst/>
            <a:ahLst/>
            <a:cxnLst/>
            <a:rect l="l" t="t" r="r" b="b"/>
            <a:pathLst>
              <a:path w="80645" h="62864">
                <a:moveTo>
                  <a:pt x="39560" y="0"/>
                </a:moveTo>
                <a:lnTo>
                  <a:pt x="30353" y="0"/>
                </a:lnTo>
                <a:lnTo>
                  <a:pt x="30353" y="2590"/>
                </a:lnTo>
                <a:lnTo>
                  <a:pt x="33413" y="2590"/>
                </a:lnTo>
                <a:lnTo>
                  <a:pt x="33413" y="6223"/>
                </a:lnTo>
                <a:lnTo>
                  <a:pt x="27279" y="42811"/>
                </a:lnTo>
                <a:lnTo>
                  <a:pt x="22161" y="5181"/>
                </a:lnTo>
                <a:lnTo>
                  <a:pt x="23190" y="2590"/>
                </a:lnTo>
                <a:lnTo>
                  <a:pt x="25234" y="2590"/>
                </a:lnTo>
                <a:lnTo>
                  <a:pt x="25234" y="0"/>
                </a:lnTo>
                <a:lnTo>
                  <a:pt x="15011" y="0"/>
                </a:lnTo>
                <a:lnTo>
                  <a:pt x="15011" y="2590"/>
                </a:lnTo>
                <a:lnTo>
                  <a:pt x="17056" y="2590"/>
                </a:lnTo>
                <a:lnTo>
                  <a:pt x="18072" y="5181"/>
                </a:lnTo>
                <a:lnTo>
                  <a:pt x="19100" y="13233"/>
                </a:lnTo>
                <a:lnTo>
                  <a:pt x="12966" y="44627"/>
                </a:lnTo>
                <a:lnTo>
                  <a:pt x="7848" y="5181"/>
                </a:lnTo>
                <a:lnTo>
                  <a:pt x="7848" y="2590"/>
                </a:lnTo>
                <a:lnTo>
                  <a:pt x="10909" y="2590"/>
                </a:lnTo>
                <a:lnTo>
                  <a:pt x="10909" y="0"/>
                </a:lnTo>
                <a:lnTo>
                  <a:pt x="0" y="0"/>
                </a:lnTo>
                <a:lnTo>
                  <a:pt x="0" y="2590"/>
                </a:lnTo>
                <a:lnTo>
                  <a:pt x="3073" y="2590"/>
                </a:lnTo>
                <a:lnTo>
                  <a:pt x="3073" y="5181"/>
                </a:lnTo>
                <a:lnTo>
                  <a:pt x="10909" y="62522"/>
                </a:lnTo>
                <a:lnTo>
                  <a:pt x="12966" y="62522"/>
                </a:lnTo>
                <a:lnTo>
                  <a:pt x="19100" y="24130"/>
                </a:lnTo>
                <a:lnTo>
                  <a:pt x="20116" y="24130"/>
                </a:lnTo>
                <a:lnTo>
                  <a:pt x="25234" y="62522"/>
                </a:lnTo>
                <a:lnTo>
                  <a:pt x="27279" y="62522"/>
                </a:lnTo>
                <a:lnTo>
                  <a:pt x="35458" y="5181"/>
                </a:lnTo>
                <a:lnTo>
                  <a:pt x="37515" y="2590"/>
                </a:lnTo>
                <a:lnTo>
                  <a:pt x="39560" y="2590"/>
                </a:lnTo>
                <a:lnTo>
                  <a:pt x="39560" y="0"/>
                </a:lnTo>
                <a:close/>
              </a:path>
              <a:path w="80645" h="62864">
                <a:moveTo>
                  <a:pt x="80124" y="59829"/>
                </a:moveTo>
                <a:lnTo>
                  <a:pt x="78079" y="59829"/>
                </a:lnTo>
                <a:lnTo>
                  <a:pt x="76034" y="58940"/>
                </a:lnTo>
                <a:lnTo>
                  <a:pt x="75018" y="57150"/>
                </a:lnTo>
                <a:lnTo>
                  <a:pt x="64782" y="30353"/>
                </a:lnTo>
                <a:lnTo>
                  <a:pt x="66827" y="30353"/>
                </a:lnTo>
                <a:lnTo>
                  <a:pt x="72974" y="25946"/>
                </a:lnTo>
                <a:lnTo>
                  <a:pt x="75018" y="22313"/>
                </a:lnTo>
                <a:lnTo>
                  <a:pt x="77063" y="14262"/>
                </a:lnTo>
                <a:lnTo>
                  <a:pt x="76034" y="9855"/>
                </a:lnTo>
                <a:lnTo>
                  <a:pt x="72974" y="3632"/>
                </a:lnTo>
                <a:lnTo>
                  <a:pt x="70929" y="2209"/>
                </a:lnTo>
                <a:lnTo>
                  <a:pt x="70929" y="15049"/>
                </a:lnTo>
                <a:lnTo>
                  <a:pt x="70929" y="19710"/>
                </a:lnTo>
                <a:lnTo>
                  <a:pt x="67856" y="25946"/>
                </a:lnTo>
                <a:lnTo>
                  <a:pt x="65811" y="26720"/>
                </a:lnTo>
                <a:lnTo>
                  <a:pt x="59677" y="28536"/>
                </a:lnTo>
                <a:lnTo>
                  <a:pt x="52514" y="28536"/>
                </a:lnTo>
                <a:lnTo>
                  <a:pt x="52514" y="5181"/>
                </a:lnTo>
                <a:lnTo>
                  <a:pt x="53530" y="2590"/>
                </a:lnTo>
                <a:lnTo>
                  <a:pt x="61722" y="2590"/>
                </a:lnTo>
                <a:lnTo>
                  <a:pt x="67856" y="5181"/>
                </a:lnTo>
                <a:lnTo>
                  <a:pt x="68884" y="8039"/>
                </a:lnTo>
                <a:lnTo>
                  <a:pt x="70929" y="15049"/>
                </a:lnTo>
                <a:lnTo>
                  <a:pt x="70929" y="2209"/>
                </a:lnTo>
                <a:lnTo>
                  <a:pt x="68884" y="774"/>
                </a:lnTo>
                <a:lnTo>
                  <a:pt x="60693" y="0"/>
                </a:lnTo>
                <a:lnTo>
                  <a:pt x="43649" y="0"/>
                </a:lnTo>
                <a:lnTo>
                  <a:pt x="43649" y="2590"/>
                </a:lnTo>
                <a:lnTo>
                  <a:pt x="46710" y="2590"/>
                </a:lnTo>
                <a:lnTo>
                  <a:pt x="47396" y="5181"/>
                </a:lnTo>
                <a:lnTo>
                  <a:pt x="47396" y="57150"/>
                </a:lnTo>
                <a:lnTo>
                  <a:pt x="46710" y="58940"/>
                </a:lnTo>
                <a:lnTo>
                  <a:pt x="45694" y="59829"/>
                </a:lnTo>
                <a:lnTo>
                  <a:pt x="43649" y="59829"/>
                </a:lnTo>
                <a:lnTo>
                  <a:pt x="43649" y="62522"/>
                </a:lnTo>
                <a:lnTo>
                  <a:pt x="57632" y="62522"/>
                </a:lnTo>
                <a:lnTo>
                  <a:pt x="57632" y="59829"/>
                </a:lnTo>
                <a:lnTo>
                  <a:pt x="55575" y="59829"/>
                </a:lnTo>
                <a:lnTo>
                  <a:pt x="53530" y="58940"/>
                </a:lnTo>
                <a:lnTo>
                  <a:pt x="52514" y="57150"/>
                </a:lnTo>
                <a:lnTo>
                  <a:pt x="52514" y="31127"/>
                </a:lnTo>
                <a:lnTo>
                  <a:pt x="59677" y="31127"/>
                </a:lnTo>
                <a:lnTo>
                  <a:pt x="70929" y="62522"/>
                </a:lnTo>
                <a:lnTo>
                  <a:pt x="80124" y="62522"/>
                </a:lnTo>
                <a:lnTo>
                  <a:pt x="80124" y="59829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1" name="object 121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3623266" y="4957186"/>
            <a:ext cx="252586" cy="81337"/>
          </a:xfrm>
          <a:prstGeom prst="rect">
            <a:avLst/>
          </a:prstGeom>
        </p:spPr>
      </p:pic>
      <p:grpSp>
        <p:nvGrpSpPr>
          <p:cNvPr id="122" name="object 122"/>
          <p:cNvGrpSpPr/>
          <p:nvPr/>
        </p:nvGrpSpPr>
        <p:grpSpPr>
          <a:xfrm>
            <a:off x="3655726" y="5094850"/>
            <a:ext cx="187960" cy="80010"/>
            <a:chOff x="3655726" y="5094850"/>
            <a:chExt cx="187960" cy="80010"/>
          </a:xfrm>
        </p:grpSpPr>
        <p:sp>
          <p:nvSpPr>
            <p:cNvPr id="123" name="object 123"/>
            <p:cNvSpPr/>
            <p:nvPr/>
          </p:nvSpPr>
          <p:spPr>
            <a:xfrm>
              <a:off x="3655720" y="5094859"/>
              <a:ext cx="59055" cy="80010"/>
            </a:xfrm>
            <a:custGeom>
              <a:avLst/>
              <a:gdLst/>
              <a:ahLst/>
              <a:cxnLst/>
              <a:rect l="l" t="t" r="r" b="b"/>
              <a:pathLst>
                <a:path w="59054" h="80010">
                  <a:moveTo>
                    <a:pt x="29425" y="75958"/>
                  </a:moveTo>
                  <a:lnTo>
                    <a:pt x="25361" y="75958"/>
                  </a:lnTo>
                  <a:lnTo>
                    <a:pt x="20281" y="74206"/>
                  </a:lnTo>
                  <a:lnTo>
                    <a:pt x="18237" y="68834"/>
                  </a:lnTo>
                  <a:lnTo>
                    <a:pt x="18237" y="0"/>
                  </a:lnTo>
                  <a:lnTo>
                    <a:pt x="16230" y="0"/>
                  </a:lnTo>
                  <a:lnTo>
                    <a:pt x="12166" y="5372"/>
                  </a:lnTo>
                  <a:lnTo>
                    <a:pt x="4051" y="7137"/>
                  </a:lnTo>
                  <a:lnTo>
                    <a:pt x="0" y="7137"/>
                  </a:lnTo>
                  <a:lnTo>
                    <a:pt x="0" y="9829"/>
                  </a:lnTo>
                  <a:lnTo>
                    <a:pt x="7086" y="9829"/>
                  </a:lnTo>
                  <a:lnTo>
                    <a:pt x="10121" y="10718"/>
                  </a:lnTo>
                  <a:lnTo>
                    <a:pt x="11150" y="14287"/>
                  </a:lnTo>
                  <a:lnTo>
                    <a:pt x="11150" y="68834"/>
                  </a:lnTo>
                  <a:lnTo>
                    <a:pt x="10121" y="74206"/>
                  </a:lnTo>
                  <a:lnTo>
                    <a:pt x="4051" y="75958"/>
                  </a:lnTo>
                  <a:lnTo>
                    <a:pt x="0" y="75958"/>
                  </a:lnTo>
                  <a:lnTo>
                    <a:pt x="0" y="78663"/>
                  </a:lnTo>
                  <a:lnTo>
                    <a:pt x="29425" y="78663"/>
                  </a:lnTo>
                  <a:lnTo>
                    <a:pt x="29425" y="75958"/>
                  </a:lnTo>
                  <a:close/>
                </a:path>
                <a:path w="59054" h="80010">
                  <a:moveTo>
                    <a:pt x="58813" y="72415"/>
                  </a:moveTo>
                  <a:lnTo>
                    <a:pt x="56807" y="67919"/>
                  </a:lnTo>
                  <a:lnTo>
                    <a:pt x="52743" y="66128"/>
                  </a:lnTo>
                  <a:lnTo>
                    <a:pt x="48691" y="67919"/>
                  </a:lnTo>
                  <a:lnTo>
                    <a:pt x="46647" y="72415"/>
                  </a:lnTo>
                  <a:lnTo>
                    <a:pt x="48691" y="77749"/>
                  </a:lnTo>
                  <a:lnTo>
                    <a:pt x="52743" y="79540"/>
                  </a:lnTo>
                  <a:lnTo>
                    <a:pt x="56807" y="77749"/>
                  </a:lnTo>
                  <a:lnTo>
                    <a:pt x="58813" y="7241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4" name="object 12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752083" y="5094850"/>
              <a:ext cx="91310" cy="79547"/>
            </a:xfrm>
            <a:prstGeom prst="rect">
              <a:avLst/>
            </a:prstGeom>
          </p:spPr>
        </p:pic>
      </p:grpSp>
      <p:sp>
        <p:nvSpPr>
          <p:cNvPr id="125" name="object 125"/>
          <p:cNvSpPr/>
          <p:nvPr/>
        </p:nvSpPr>
        <p:spPr>
          <a:xfrm>
            <a:off x="3726713" y="5232514"/>
            <a:ext cx="45720" cy="77470"/>
          </a:xfrm>
          <a:custGeom>
            <a:avLst/>
            <a:gdLst/>
            <a:ahLst/>
            <a:cxnLst/>
            <a:rect l="l" t="t" r="r" b="b"/>
            <a:pathLst>
              <a:path w="45720" h="77470">
                <a:moveTo>
                  <a:pt x="45656" y="52743"/>
                </a:moveTo>
                <a:lnTo>
                  <a:pt x="42621" y="43802"/>
                </a:lnTo>
                <a:lnTo>
                  <a:pt x="38557" y="39331"/>
                </a:lnTo>
                <a:lnTo>
                  <a:pt x="38557" y="56324"/>
                </a:lnTo>
                <a:lnTo>
                  <a:pt x="38557" y="61683"/>
                </a:lnTo>
                <a:lnTo>
                  <a:pt x="34505" y="69735"/>
                </a:lnTo>
                <a:lnTo>
                  <a:pt x="32486" y="72415"/>
                </a:lnTo>
                <a:lnTo>
                  <a:pt x="24371" y="74206"/>
                </a:lnTo>
                <a:lnTo>
                  <a:pt x="16256" y="74206"/>
                </a:lnTo>
                <a:lnTo>
                  <a:pt x="14211" y="73304"/>
                </a:lnTo>
                <a:lnTo>
                  <a:pt x="13195" y="70624"/>
                </a:lnTo>
                <a:lnTo>
                  <a:pt x="13195" y="36664"/>
                </a:lnTo>
                <a:lnTo>
                  <a:pt x="22326" y="36664"/>
                </a:lnTo>
                <a:lnTo>
                  <a:pt x="27406" y="37553"/>
                </a:lnTo>
                <a:lnTo>
                  <a:pt x="34505" y="41122"/>
                </a:lnTo>
                <a:lnTo>
                  <a:pt x="37541" y="45593"/>
                </a:lnTo>
                <a:lnTo>
                  <a:pt x="38557" y="56324"/>
                </a:lnTo>
                <a:lnTo>
                  <a:pt x="38557" y="39331"/>
                </a:lnTo>
                <a:lnTo>
                  <a:pt x="30441" y="34874"/>
                </a:lnTo>
                <a:lnTo>
                  <a:pt x="34505" y="33083"/>
                </a:lnTo>
                <a:lnTo>
                  <a:pt x="40601" y="27711"/>
                </a:lnTo>
                <a:lnTo>
                  <a:pt x="42621" y="17005"/>
                </a:lnTo>
                <a:lnTo>
                  <a:pt x="41592" y="11633"/>
                </a:lnTo>
                <a:lnTo>
                  <a:pt x="37541" y="3581"/>
                </a:lnTo>
                <a:lnTo>
                  <a:pt x="35521" y="2247"/>
                </a:lnTo>
                <a:lnTo>
                  <a:pt x="35521" y="17005"/>
                </a:lnTo>
                <a:lnTo>
                  <a:pt x="35521" y="22339"/>
                </a:lnTo>
                <a:lnTo>
                  <a:pt x="31470" y="30391"/>
                </a:lnTo>
                <a:lnTo>
                  <a:pt x="23355" y="33972"/>
                </a:lnTo>
                <a:lnTo>
                  <a:pt x="13195" y="33972"/>
                </a:lnTo>
                <a:lnTo>
                  <a:pt x="13195" y="6261"/>
                </a:lnTo>
                <a:lnTo>
                  <a:pt x="14211" y="3581"/>
                </a:lnTo>
                <a:lnTo>
                  <a:pt x="16256" y="2679"/>
                </a:lnTo>
                <a:lnTo>
                  <a:pt x="23355" y="2679"/>
                </a:lnTo>
                <a:lnTo>
                  <a:pt x="31470" y="5372"/>
                </a:lnTo>
                <a:lnTo>
                  <a:pt x="33477" y="8051"/>
                </a:lnTo>
                <a:lnTo>
                  <a:pt x="35521" y="17005"/>
                </a:lnTo>
                <a:lnTo>
                  <a:pt x="35521" y="2247"/>
                </a:lnTo>
                <a:lnTo>
                  <a:pt x="33477" y="889"/>
                </a:lnTo>
                <a:lnTo>
                  <a:pt x="23355" y="0"/>
                </a:lnTo>
                <a:lnTo>
                  <a:pt x="0" y="0"/>
                </a:lnTo>
                <a:lnTo>
                  <a:pt x="0" y="2679"/>
                </a:lnTo>
                <a:lnTo>
                  <a:pt x="3060" y="2679"/>
                </a:lnTo>
                <a:lnTo>
                  <a:pt x="6096" y="3581"/>
                </a:lnTo>
                <a:lnTo>
                  <a:pt x="6096" y="73304"/>
                </a:lnTo>
                <a:lnTo>
                  <a:pt x="3060" y="74206"/>
                </a:lnTo>
                <a:lnTo>
                  <a:pt x="0" y="74206"/>
                </a:lnTo>
                <a:lnTo>
                  <a:pt x="0" y="76885"/>
                </a:lnTo>
                <a:lnTo>
                  <a:pt x="25361" y="76885"/>
                </a:lnTo>
                <a:lnTo>
                  <a:pt x="33477" y="75984"/>
                </a:lnTo>
                <a:lnTo>
                  <a:pt x="40601" y="71513"/>
                </a:lnTo>
                <a:lnTo>
                  <a:pt x="43637" y="67043"/>
                </a:lnTo>
                <a:lnTo>
                  <a:pt x="45656" y="57213"/>
                </a:lnTo>
                <a:lnTo>
                  <a:pt x="45656" y="527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6" name="object 126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542029" y="4973272"/>
            <a:ext cx="253677" cy="78665"/>
          </a:xfrm>
          <a:prstGeom prst="rect">
            <a:avLst/>
          </a:prstGeom>
        </p:spPr>
      </p:pic>
      <p:grpSp>
        <p:nvGrpSpPr>
          <p:cNvPr id="127" name="object 127"/>
          <p:cNvGrpSpPr/>
          <p:nvPr/>
        </p:nvGrpSpPr>
        <p:grpSpPr>
          <a:xfrm>
            <a:off x="6571352" y="5109145"/>
            <a:ext cx="194310" cy="80010"/>
            <a:chOff x="6571352" y="5109145"/>
            <a:chExt cx="194310" cy="80010"/>
          </a:xfrm>
        </p:grpSpPr>
        <p:pic>
          <p:nvPicPr>
            <p:cNvPr id="128" name="object 12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6571352" y="5109145"/>
              <a:ext cx="65124" cy="79573"/>
            </a:xfrm>
            <a:prstGeom prst="rect">
              <a:avLst/>
            </a:prstGeom>
          </p:spPr>
        </p:pic>
        <p:pic>
          <p:nvPicPr>
            <p:cNvPr id="129" name="object 12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675005" y="5110053"/>
              <a:ext cx="90355" cy="78665"/>
            </a:xfrm>
            <a:prstGeom prst="rect">
              <a:avLst/>
            </a:prstGeom>
          </p:spPr>
        </p:pic>
      </p:grpSp>
      <p:sp>
        <p:nvSpPr>
          <p:cNvPr id="130" name="object 130"/>
          <p:cNvSpPr/>
          <p:nvPr/>
        </p:nvSpPr>
        <p:spPr>
          <a:xfrm>
            <a:off x="6645338" y="5246814"/>
            <a:ext cx="45720" cy="78105"/>
          </a:xfrm>
          <a:custGeom>
            <a:avLst/>
            <a:gdLst/>
            <a:ahLst/>
            <a:cxnLst/>
            <a:rect l="l" t="t" r="r" b="b"/>
            <a:pathLst>
              <a:path w="45720" h="78104">
                <a:moveTo>
                  <a:pt x="45681" y="53644"/>
                </a:moveTo>
                <a:lnTo>
                  <a:pt x="42621" y="44704"/>
                </a:lnTo>
                <a:lnTo>
                  <a:pt x="38531" y="39344"/>
                </a:lnTo>
                <a:lnTo>
                  <a:pt x="38531" y="56324"/>
                </a:lnTo>
                <a:lnTo>
                  <a:pt x="38531" y="61683"/>
                </a:lnTo>
                <a:lnTo>
                  <a:pt x="34772" y="69735"/>
                </a:lnTo>
                <a:lnTo>
                  <a:pt x="32727" y="72415"/>
                </a:lnTo>
                <a:lnTo>
                  <a:pt x="23520" y="75095"/>
                </a:lnTo>
                <a:lnTo>
                  <a:pt x="16357" y="75095"/>
                </a:lnTo>
                <a:lnTo>
                  <a:pt x="14312" y="74206"/>
                </a:lnTo>
                <a:lnTo>
                  <a:pt x="13296" y="71526"/>
                </a:lnTo>
                <a:lnTo>
                  <a:pt x="13296" y="36652"/>
                </a:lnTo>
                <a:lnTo>
                  <a:pt x="22504" y="36652"/>
                </a:lnTo>
                <a:lnTo>
                  <a:pt x="27609" y="37553"/>
                </a:lnTo>
                <a:lnTo>
                  <a:pt x="34772" y="41122"/>
                </a:lnTo>
                <a:lnTo>
                  <a:pt x="36817" y="46494"/>
                </a:lnTo>
                <a:lnTo>
                  <a:pt x="38531" y="56324"/>
                </a:lnTo>
                <a:lnTo>
                  <a:pt x="38531" y="39344"/>
                </a:lnTo>
                <a:lnTo>
                  <a:pt x="30683" y="34874"/>
                </a:lnTo>
                <a:lnTo>
                  <a:pt x="33756" y="33083"/>
                </a:lnTo>
                <a:lnTo>
                  <a:pt x="40576" y="27724"/>
                </a:lnTo>
                <a:lnTo>
                  <a:pt x="42621" y="17881"/>
                </a:lnTo>
                <a:lnTo>
                  <a:pt x="41592" y="11620"/>
                </a:lnTo>
                <a:lnTo>
                  <a:pt x="37846" y="3581"/>
                </a:lnTo>
                <a:lnTo>
                  <a:pt x="35801" y="2527"/>
                </a:lnTo>
                <a:lnTo>
                  <a:pt x="35801" y="17881"/>
                </a:lnTo>
                <a:lnTo>
                  <a:pt x="34772" y="22364"/>
                </a:lnTo>
                <a:lnTo>
                  <a:pt x="31711" y="30403"/>
                </a:lnTo>
                <a:lnTo>
                  <a:pt x="23520" y="33972"/>
                </a:lnTo>
                <a:lnTo>
                  <a:pt x="13296" y="33972"/>
                </a:lnTo>
                <a:lnTo>
                  <a:pt x="13296" y="3581"/>
                </a:lnTo>
                <a:lnTo>
                  <a:pt x="16357" y="2705"/>
                </a:lnTo>
                <a:lnTo>
                  <a:pt x="23520" y="2705"/>
                </a:lnTo>
                <a:lnTo>
                  <a:pt x="31711" y="5372"/>
                </a:lnTo>
                <a:lnTo>
                  <a:pt x="33756" y="8039"/>
                </a:lnTo>
                <a:lnTo>
                  <a:pt x="35801" y="17881"/>
                </a:lnTo>
                <a:lnTo>
                  <a:pt x="35801" y="2527"/>
                </a:lnTo>
                <a:lnTo>
                  <a:pt x="32727" y="914"/>
                </a:lnTo>
                <a:lnTo>
                  <a:pt x="23520" y="0"/>
                </a:lnTo>
                <a:lnTo>
                  <a:pt x="0" y="0"/>
                </a:lnTo>
                <a:lnTo>
                  <a:pt x="0" y="2705"/>
                </a:lnTo>
                <a:lnTo>
                  <a:pt x="2044" y="2705"/>
                </a:lnTo>
                <a:lnTo>
                  <a:pt x="5105" y="3581"/>
                </a:lnTo>
                <a:lnTo>
                  <a:pt x="6134" y="6248"/>
                </a:lnTo>
                <a:lnTo>
                  <a:pt x="6134" y="71526"/>
                </a:lnTo>
                <a:lnTo>
                  <a:pt x="5105" y="74206"/>
                </a:lnTo>
                <a:lnTo>
                  <a:pt x="3060" y="75095"/>
                </a:lnTo>
                <a:lnTo>
                  <a:pt x="0" y="75095"/>
                </a:lnTo>
                <a:lnTo>
                  <a:pt x="0" y="77774"/>
                </a:lnTo>
                <a:lnTo>
                  <a:pt x="24549" y="77774"/>
                </a:lnTo>
                <a:lnTo>
                  <a:pt x="33756" y="75984"/>
                </a:lnTo>
                <a:lnTo>
                  <a:pt x="40576" y="72415"/>
                </a:lnTo>
                <a:lnTo>
                  <a:pt x="43637" y="67056"/>
                </a:lnTo>
                <a:lnTo>
                  <a:pt x="45681" y="57213"/>
                </a:lnTo>
                <a:lnTo>
                  <a:pt x="45681" y="5364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694436" y="706881"/>
            <a:ext cx="8678164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(2) Схема электрооборудования сиденья переднего пассажира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132" name="object 132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154</a:t>
            </a:r>
          </a:p>
        </p:txBody>
      </p:sp>
      <p:sp>
        <p:nvSpPr>
          <p:cNvPr id="133" name="文本框 132"/>
          <p:cNvSpPr txBox="1"/>
          <p:nvPr/>
        </p:nvSpPr>
        <p:spPr>
          <a:xfrm>
            <a:off x="2100158" y="3742220"/>
            <a:ext cx="110558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ru-RU" altLang="zh-CN" sz="1200" kern="0" dirty="0">
                <a:latin typeface="Arial Narrow" panose="020B0606020202030204" pitchFamily="34" charset="0"/>
              </a:rPr>
              <a:t>Сиденье переднего пассажира</a:t>
            </a:r>
          </a:p>
        </p:txBody>
      </p:sp>
      <p:sp>
        <p:nvSpPr>
          <p:cNvPr id="135" name="文本框 134"/>
          <p:cNvSpPr txBox="1"/>
          <p:nvPr/>
        </p:nvSpPr>
        <p:spPr>
          <a:xfrm>
            <a:off x="3646252" y="3826298"/>
            <a:ext cx="21149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 Narrow" panose="020B0606020202030204" pitchFamily="34" charset="0"/>
              </a:rPr>
              <a:t>Блок управления сиденья</a:t>
            </a:r>
          </a:p>
        </p:txBody>
      </p:sp>
      <p:sp>
        <p:nvSpPr>
          <p:cNvPr id="136" name="文本框 135"/>
          <p:cNvSpPr txBox="1"/>
          <p:nvPr/>
        </p:nvSpPr>
        <p:spPr>
          <a:xfrm>
            <a:off x="6169600" y="3520328"/>
            <a:ext cx="309754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200" kern="0" dirty="0">
                <a:latin typeface="Arial Narrow" panose="020B0606020202030204" pitchFamily="34" charset="0"/>
              </a:rPr>
              <a:t>Блок управления вентиляции и подогрева (V&amp;HM)</a:t>
            </a:r>
          </a:p>
        </p:txBody>
      </p:sp>
      <p:sp>
        <p:nvSpPr>
          <p:cNvPr id="155" name="文本框 135"/>
          <p:cNvSpPr txBox="1"/>
          <p:nvPr/>
        </p:nvSpPr>
        <p:spPr>
          <a:xfrm>
            <a:off x="7784297" y="3197663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LIN</a:t>
            </a:r>
          </a:p>
        </p:txBody>
      </p:sp>
      <p:sp>
        <p:nvSpPr>
          <p:cNvPr id="156" name="文本框 135"/>
          <p:cNvSpPr txBox="1"/>
          <p:nvPr/>
        </p:nvSpPr>
        <p:spPr>
          <a:xfrm>
            <a:off x="7994557" y="3825423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ШИМ</a:t>
            </a:r>
          </a:p>
        </p:txBody>
      </p:sp>
      <p:sp>
        <p:nvSpPr>
          <p:cNvPr id="157" name="文本框 135"/>
          <p:cNvSpPr txBox="1"/>
          <p:nvPr/>
        </p:nvSpPr>
        <p:spPr>
          <a:xfrm>
            <a:off x="8725162" y="3825425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ШИМ</a:t>
            </a:r>
          </a:p>
        </p:txBody>
      </p:sp>
      <p:sp>
        <p:nvSpPr>
          <p:cNvPr id="134" name="文本框 135"/>
          <p:cNvSpPr txBox="1"/>
          <p:nvPr/>
        </p:nvSpPr>
        <p:spPr>
          <a:xfrm>
            <a:off x="5286098" y="2602719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ru-RU" altLang="zh-CN" sz="800" kern="0" dirty="0">
                <a:latin typeface="Arial Narrow" panose="020B0606020202030204" pitchFamily="34" charset="0"/>
              </a:rPr>
              <a:t>LIN</a:t>
            </a:r>
          </a:p>
        </p:txBody>
      </p:sp>
      <p:sp>
        <p:nvSpPr>
          <p:cNvPr id="137" name="文本框 134"/>
          <p:cNvSpPr txBox="1"/>
          <p:nvPr/>
        </p:nvSpPr>
        <p:spPr>
          <a:xfrm rot="16200000">
            <a:off x="6384388" y="4282475"/>
            <a:ext cx="677206" cy="1538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Подогрев подушки сид.</a:t>
            </a:r>
          </a:p>
        </p:txBody>
      </p:sp>
      <p:sp>
        <p:nvSpPr>
          <p:cNvPr id="138" name="文本框 134"/>
          <p:cNvSpPr txBox="1"/>
          <p:nvPr/>
        </p:nvSpPr>
        <p:spPr>
          <a:xfrm rot="16200000">
            <a:off x="6913094" y="4285834"/>
            <a:ext cx="677206" cy="153888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Подогрев спинки сид.</a:t>
            </a:r>
          </a:p>
        </p:txBody>
      </p:sp>
      <p:sp>
        <p:nvSpPr>
          <p:cNvPr id="139" name="文本框 135"/>
          <p:cNvSpPr txBox="1"/>
          <p:nvPr/>
        </p:nvSpPr>
        <p:spPr>
          <a:xfrm>
            <a:off x="7802120" y="4528748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Вентиляция подушки сиденья</a:t>
            </a:r>
          </a:p>
        </p:txBody>
      </p:sp>
      <p:sp>
        <p:nvSpPr>
          <p:cNvPr id="140" name="文本框 135"/>
          <p:cNvSpPr txBox="1"/>
          <p:nvPr/>
        </p:nvSpPr>
        <p:spPr>
          <a:xfrm>
            <a:off x="8532282" y="4534291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Вентиляция спинки сиденья</a:t>
            </a:r>
          </a:p>
        </p:txBody>
      </p:sp>
      <p:sp>
        <p:nvSpPr>
          <p:cNvPr id="141" name="文本框 134"/>
          <p:cNvSpPr txBox="1"/>
          <p:nvPr/>
        </p:nvSpPr>
        <p:spPr>
          <a:xfrm rot="16200000">
            <a:off x="3791837" y="4425264"/>
            <a:ext cx="677206" cy="21544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Переключ. продольн. регулир., вперед</a:t>
            </a:r>
          </a:p>
        </p:txBody>
      </p:sp>
      <p:sp>
        <p:nvSpPr>
          <p:cNvPr id="142" name="文本框 134"/>
          <p:cNvSpPr txBox="1"/>
          <p:nvPr/>
        </p:nvSpPr>
        <p:spPr>
          <a:xfrm rot="16200000">
            <a:off x="4072217" y="4425264"/>
            <a:ext cx="677206" cy="21544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Переключ. продольн. регулир., назад</a:t>
            </a:r>
          </a:p>
        </p:txBody>
      </p:sp>
      <p:sp>
        <p:nvSpPr>
          <p:cNvPr id="143" name="文本框 134"/>
          <p:cNvSpPr txBox="1"/>
          <p:nvPr/>
        </p:nvSpPr>
        <p:spPr>
          <a:xfrm rot="16200000">
            <a:off x="4343678" y="4425264"/>
            <a:ext cx="677206" cy="21544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Переключ. регулир. спинки сид., вперед</a:t>
            </a:r>
          </a:p>
        </p:txBody>
      </p:sp>
      <p:sp>
        <p:nvSpPr>
          <p:cNvPr id="144" name="文本框 134"/>
          <p:cNvSpPr txBox="1"/>
          <p:nvPr/>
        </p:nvSpPr>
        <p:spPr>
          <a:xfrm rot="16200000">
            <a:off x="4622284" y="4425264"/>
            <a:ext cx="677206" cy="21544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Переключ. регулир. спинки сид., назад</a:t>
            </a:r>
          </a:p>
        </p:txBody>
      </p:sp>
      <p:sp>
        <p:nvSpPr>
          <p:cNvPr id="145" name="文本框 135"/>
          <p:cNvSpPr txBox="1"/>
          <p:nvPr/>
        </p:nvSpPr>
        <p:spPr>
          <a:xfrm>
            <a:off x="4012897" y="3338089"/>
            <a:ext cx="54971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Эл. двиг. продольн. регулир.</a:t>
            </a:r>
          </a:p>
        </p:txBody>
      </p:sp>
      <p:sp>
        <p:nvSpPr>
          <p:cNvPr id="146" name="文本框 135"/>
          <p:cNvSpPr txBox="1"/>
          <p:nvPr/>
        </p:nvSpPr>
        <p:spPr>
          <a:xfrm>
            <a:off x="4847320" y="3337414"/>
            <a:ext cx="54971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Эл. двиг. регулир. спинки сид.</a:t>
            </a:r>
          </a:p>
        </p:txBody>
      </p:sp>
      <p:sp>
        <p:nvSpPr>
          <p:cNvPr id="147" name="文本框 135"/>
          <p:cNvSpPr txBox="1"/>
          <p:nvPr/>
        </p:nvSpPr>
        <p:spPr>
          <a:xfrm>
            <a:off x="4840643" y="3069537"/>
            <a:ext cx="549715" cy="1384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</a:rPr>
              <a:t>Датч. Холла</a:t>
            </a:r>
          </a:p>
        </p:txBody>
      </p:sp>
      <p:sp>
        <p:nvSpPr>
          <p:cNvPr id="148" name="文本框 135"/>
          <p:cNvSpPr txBox="1"/>
          <p:nvPr/>
        </p:nvSpPr>
        <p:spPr>
          <a:xfrm>
            <a:off x="4018268" y="3066325"/>
            <a:ext cx="549715" cy="1384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</a:rPr>
              <a:t>Датч. Холла</a:t>
            </a:r>
          </a:p>
        </p:txBody>
      </p:sp>
    </p:spTree>
    <p:extLst>
      <p:ext uri="{BB962C8B-B14F-4D97-AF65-F5344CB8AC3E}">
        <p14:creationId xmlns:p14="http://schemas.microsoft.com/office/powerpoint/2010/main" val="3367983587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3560" y="507873"/>
            <a:ext cx="5996839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(3) Контакты блока памяти сиденья водителя</a:t>
            </a:r>
            <a:endParaRPr lang="ru-RU" sz="1600" kern="0" dirty="0">
              <a:latin typeface="Arial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829055" y="1007363"/>
            <a:ext cx="10860405" cy="1373505"/>
            <a:chOff x="829055" y="1007363"/>
            <a:chExt cx="10860405" cy="1373505"/>
          </a:xfrm>
        </p:grpSpPr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29055" y="1007363"/>
              <a:ext cx="4815840" cy="1353311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571744" y="1202435"/>
              <a:ext cx="1982724" cy="1048512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675875" y="1071371"/>
              <a:ext cx="2013203" cy="1309115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464551" y="1202435"/>
              <a:ext cx="2503931" cy="1048512"/>
            </a:xfrm>
            <a:prstGeom prst="rect">
              <a:avLst/>
            </a:prstGeom>
          </p:spPr>
        </p:pic>
      </p:grpSp>
      <p:sp>
        <p:nvSpPr>
          <p:cNvPr id="12" name="object 12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155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173940" y="2667967"/>
            <a:ext cx="394086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1000" dirty="0">
                <a:latin typeface="Arial Narrow" panose="020B0606020202030204" pitchFamily="34" charset="0"/>
              </a:rPr>
              <a:t>Назначение контактов разъемов:</a:t>
            </a:r>
          </a:p>
        </p:txBody>
      </p:sp>
      <p:graphicFrame>
        <p:nvGraphicFramePr>
          <p:cNvPr id="21" name="Таблица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8396456"/>
              </p:ext>
            </p:extLst>
          </p:nvPr>
        </p:nvGraphicFramePr>
        <p:xfrm>
          <a:off x="247157" y="2944092"/>
          <a:ext cx="2844000" cy="333288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Разъем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№ контакта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Назначение контакта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rowSpan="11">
                  <a:txBody>
                    <a:bodyPr/>
                    <a:lstStyle/>
                    <a:p>
                      <a:pPr marL="0"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 J1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J1–1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Кнопки памяти положения 1 и положения 2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J1–2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Зарезервировано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J1–3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продольного перемещения назад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J1–4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продольного перемещения вперед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J1–5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подъема спереди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J1–6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опускания спереди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J1–7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наклона спинки сиденья вперед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J1–8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наклона спинки сиденья назад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J1–9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Кнопка памяти положения 3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J1–10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Кнопка SET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J1–11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Зарезервировано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</a:tbl>
          </a:graphicData>
        </a:graphic>
      </p:graphicFrame>
      <p:graphicFrame>
        <p:nvGraphicFramePr>
          <p:cNvPr id="22" name="Таблица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7770675"/>
              </p:ext>
            </p:extLst>
          </p:nvPr>
        </p:nvGraphicFramePr>
        <p:xfrm>
          <a:off x="3233597" y="2944092"/>
          <a:ext cx="2844000" cy="230076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 rowSpan="5">
                  <a:txBody>
                    <a:bodyPr/>
                    <a:lstStyle/>
                    <a:p>
                      <a:pPr marL="0" algn="ctr">
                        <a:spcAft>
                          <a:spcPts val="0"/>
                        </a:spcAft>
                      </a:pP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J1–12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Цифровой сигнал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J1–13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Цифровой сигнал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J1–14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Зарезервировано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J1–15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опускания сзади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J1–16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Выключатель подъема сзади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 rowSpan="6">
                  <a:txBody>
                    <a:bodyPr/>
                    <a:lstStyle/>
                    <a:p>
                      <a:pPr marL="0"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J2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J2–1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Аналоговый сигнал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J2–2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Аналоговый сигнал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J2–3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CAN-H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J2–4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CAN-L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J2–5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LIN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J2–6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Электропитание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23" name="Таблица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910387"/>
              </p:ext>
            </p:extLst>
          </p:nvPr>
        </p:nvGraphicFramePr>
        <p:xfrm>
          <a:off x="6220037" y="2944092"/>
          <a:ext cx="2844000" cy="326088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 rowSpan="11">
                  <a:txBody>
                    <a:bodyPr/>
                    <a:lstStyle/>
                    <a:p>
                      <a:pPr marL="0"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J3–1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Общий контакт электродвигателей подъема спереди и продольного перемещения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J3–2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Выход электродвигателя продольного перемещения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J3–3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Зарезервировано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J3–4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Выход электродвигателя подъема сзади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J3–5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Общий контакт электродвигателей подъема сзади и регулирования спинки сиденья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J3–6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Зарезервировано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J3–7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Зарезервировано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J3–8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Зарезервировано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J3–9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Вход датчика Холла подъема сзади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J3–10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Выход электродвигателя подъема спереди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J3–11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Зарезервировано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graphicFrame>
        <p:nvGraphicFramePr>
          <p:cNvPr id="24" name="Таблица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2575777"/>
              </p:ext>
            </p:extLst>
          </p:nvPr>
        </p:nvGraphicFramePr>
        <p:xfrm>
          <a:off x="9206476" y="2944092"/>
          <a:ext cx="2844000" cy="270540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7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0">
                <a:tc rowSpan="9">
                  <a:txBody>
                    <a:bodyPr/>
                    <a:lstStyle/>
                    <a:p>
                      <a:pPr marL="0"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J3–12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Цифровой сигнал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J3–13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Выход электропитания 12 В датчика Холла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J3–14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Выход электропитания 12 В датчика Холла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en-US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</a:t>
                      </a: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3–15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Выход электродвигателя регулирования спинки сиденья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en-US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</a:t>
                      </a: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3–16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Выход электропитания 12 В датчика Холла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en-US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</a:t>
                      </a: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3–17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Вход датчика Холла регулирования спинки сиденья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en-US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</a:t>
                      </a: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3–18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Зарезервировано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en-US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</a:t>
                      </a: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3–19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Вход датчика Холла продольного перемещения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endParaRPr lang="ru-RU" sz="10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18000" marR="18000" marT="36000" marB="3600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en-US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J</a:t>
                      </a: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3–20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Вход датчика Холла подъема спереди</a:t>
                      </a:r>
                    </a:p>
                  </a:txBody>
                  <a:tcPr marL="18000" marR="18000" marT="36000" marB="36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756626707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13560" y="512445"/>
            <a:ext cx="8206639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0" dirty="0"/>
              <a:t>(4) Контакты блока вентиляции и подогрева сидений</a:t>
            </a: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156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020951" y="1143000"/>
            <a:ext cx="4786884" cy="1944623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5772911" y="3739896"/>
            <a:ext cx="4787265" cy="1469390"/>
          </a:xfrm>
          <a:custGeom>
            <a:avLst/>
            <a:gdLst/>
            <a:ahLst/>
            <a:cxnLst/>
            <a:rect l="l" t="t" r="r" b="b"/>
            <a:pathLst>
              <a:path w="4787265" h="1469389">
                <a:moveTo>
                  <a:pt x="0" y="1469135"/>
                </a:moveTo>
                <a:lnTo>
                  <a:pt x="4786884" y="1469135"/>
                </a:lnTo>
                <a:lnTo>
                  <a:pt x="4786884" y="0"/>
                </a:lnTo>
                <a:lnTo>
                  <a:pt x="0" y="0"/>
                </a:lnTo>
                <a:lnTo>
                  <a:pt x="0" y="1469135"/>
                </a:lnTo>
                <a:close/>
              </a:path>
            </a:pathLst>
          </a:custGeom>
          <a:ln w="126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7020951" y="3448329"/>
            <a:ext cx="4748784" cy="1497846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L="12700" marR="5080" indent="342900" algn="just">
              <a:spcBef>
                <a:spcPts val="160"/>
              </a:spcBef>
            </a:pPr>
            <a:r>
              <a:rPr lang="ru-RU" sz="1200" kern="0" dirty="0">
                <a:latin typeface="Arial"/>
                <a:cs typeface="Arial"/>
              </a:rPr>
              <a:t>Сначала переведите кнопку пуска в автомобиле в положение ON, переключите мультиметр в режим измерения напряжения, подсоедините отрицательный щуп к контакту 1, а положительный щуп к контактам 2 и 11, убедитесь, что напряжение составляет </a:t>
            </a:r>
            <a:br>
              <a:rPr lang="ru-RU" sz="1200" kern="0" dirty="0">
                <a:latin typeface="Arial"/>
                <a:cs typeface="Arial"/>
              </a:rPr>
            </a:br>
            <a:r>
              <a:rPr lang="ru-RU" sz="1200" kern="0" dirty="0">
                <a:latin typeface="Arial"/>
                <a:cs typeface="Arial"/>
              </a:rPr>
              <a:t>9–16 В, включите подогрев и проверьте, есть ли напряжение на контактах 4 и 5. Если напряжение отсутствует, блок управления необходимо заменить. В противном случае необходима замена сиденья.</a:t>
            </a: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8110538"/>
              </p:ext>
            </p:extLst>
          </p:nvPr>
        </p:nvGraphicFramePr>
        <p:xfrm>
          <a:off x="1131741" y="1194009"/>
          <a:ext cx="4207059" cy="459648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208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81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81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2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Разъем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Контакт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Назначение контакта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Тип сигнала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 rowSpan="20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TE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175785-1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Масса цепи питания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Выход высокой мощности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P–2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IGN2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Выход высокой мощности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P–3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LIN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P–4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Электропитание нагревательного элемента сиденья водителя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Выход высокой мощности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P–5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Электропитание нагревательного элемента сиденья переднего пассажира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Выход высокой мощности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P–6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Сиденье водителя, NTC+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Аналоговый сигнал напряжения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P–7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Сиденье переднего пассажира, NTC+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Аналоговый сигнал напряжения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P–8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Зарезервировано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P–9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Зарезервировано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Масса цепи питания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Выход высокой мощности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P–11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IGN2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Выход высокой мощности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P–12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Не использ.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P–13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Кнопка настройки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Сигнал уровня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P–14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Масса цепи питания нагревательного элемента сиденья водителя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Выход высокой мощности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P–15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Масса цепи питания нагревательного элемента сиденья переднего пассажира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Выход высокой мощности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P–16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IGN1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Вход низкой мощности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P–17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Сиденье водителя, NTC-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Аналоговый сигнал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P–18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Сиденье переднего пассажира, NTC-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Аналоговый сигнал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P–19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ШИМ-сигнал вентиляции сиденья водителя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Прямоугольная волна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P–20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ШИМ-сигнал вентиляции сиденья переднего пассажира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900" b="0" dirty="0">
                          <a:solidFill>
                            <a:schemeClr val="tx1"/>
                          </a:solidFill>
                          <a:effectLst/>
                          <a:latin typeface="Arial Narrow" panose="020B0606020202030204" pitchFamily="34" charset="0"/>
                        </a:rPr>
                        <a:t>Прямоугольная волна</a:t>
                      </a:r>
                      <a:endParaRPr lang="ru-RU" sz="900" b="0" dirty="0">
                        <a:solidFill>
                          <a:schemeClr val="tx1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18000" marR="18000" marT="18000" marB="18000"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328158929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13560" y="381000"/>
            <a:ext cx="9349639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kern="0" dirty="0">
                <a:solidFill>
                  <a:srgbClr val="FF0000"/>
                </a:solidFill>
                <a:latin typeface="Arial"/>
                <a:cs typeface="Arial"/>
              </a:rPr>
              <a:t>(5) </a:t>
            </a:r>
            <a:r>
              <a:rPr lang="ru-RU" altLang="zh-CN" kern="0" dirty="0">
                <a:solidFill>
                  <a:srgbClr val="FF0000"/>
                </a:solidFill>
                <a:latin typeface="Arial" panose="020B0604020202020204" pitchFamily="34" charset="0"/>
              </a:rPr>
              <a:t>Контакты блока вентиляции и подогрева сидений</a:t>
            </a:r>
            <a:endParaRPr lang="ru-RU" sz="1800" kern="0" dirty="0">
              <a:solidFill>
                <a:srgbClr val="FF0000"/>
              </a:solidFill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157</a:t>
            </a:r>
          </a:p>
        </p:txBody>
      </p:sp>
      <p:graphicFrame>
        <p:nvGraphicFramePr>
          <p:cNvPr id="5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68460515"/>
              </p:ext>
            </p:extLst>
          </p:nvPr>
        </p:nvGraphicFramePr>
        <p:xfrm>
          <a:off x="209488" y="782955"/>
          <a:ext cx="11708770" cy="56154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08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4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6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56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584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1595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147600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3627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№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Байт DTC (шестнадцате-ричный) </a:t>
                      </a:r>
                      <a:r>
                        <a:rPr lang="ru-RU" sz="750" kern="0" spc="0" baseline="38888" dirty="0">
                          <a:latin typeface="Arial Narrow" panose="020B0606020202030204" pitchFamily="34" charset="0"/>
                          <a:cs typeface="Arial"/>
                        </a:rPr>
                        <a:t>1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tabLst>
                          <a:tab pos="176213" algn="l"/>
                        </a:tabLs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Значение кода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Признак неисправности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Условие регистрации неисправности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Реакция системы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Условие удаления кода неисправности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Возможные причины неисправности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Рекомендации </a:t>
                      </a:r>
                      <a:b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</a:b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по устранению неисправности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Специальные указания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Примечания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477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(демо)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911716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DSM, напряжение питания ниже порогового значения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Напряжение &lt; 9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9,5 В &lt; напряжение &lt; 18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низкое напряжение АКБ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электропитание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низкое напряжение питания блока управления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477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1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911717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DSM, напряжение питания выше порогового значения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Напряжение &gt;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16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9,5 В &lt; напряжение &lt; 18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высокое напряжение АКБ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электропитание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высокое напряжение питания блока управления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387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2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940231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DSM, нет связи с датчиком Холла подъема</a:t>
                      </a:r>
                    </a:p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сзади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датчика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Нет связи с датчиком Холла подъема сзади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Восстановление датчика Холла подъема сзади, t &gt; 100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датчика Холла подъема сзади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датчик Холла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/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endParaRPr lang="ru-RU" sz="8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жгут проводов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Нет связи с датчиком Холла подъема сзади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387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3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940331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DSM, нет связи с датчиком Холла продольного перемещения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датчика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Нет связи с датчиком Холла продольного перемещения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Восстановление датчика Холла продольного перемещения, t &gt; 100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датчика Холла продольного перемещения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датчик Холла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/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жгут проводов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Нет связи с датчиком Холла продольного перемещения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387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4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940431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DSM, нет связи с датчиком Холла регулирования спинки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датчика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Нет связи с датчиком Холла регулирования спинки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Восстановление датчика Холла регулирования спинки сиденья, t &gt; 100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датчика Холла регулирования спинки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датчик Холла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/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жгут проводов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Нет связи с датчиком Холла регулирования спинки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387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5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940613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DSM, неисправность реле электродвигателя подъема сзади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коммутации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buAutoNum type="arabicParenR"/>
                        <a:tabLst>
                          <a:tab pos="159385" algn="l"/>
                        </a:tabLs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 Включение привода подъема сзади</a:t>
                      </a:r>
                    </a:p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buAutoNum type="arabicParenR"/>
                        <a:tabLst>
                          <a:tab pos="128905" algn="l"/>
                        </a:tabLs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 Ток электродвигателя отсутствует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Восстановление работы привода подъема сзади, t &gt; 100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реле электродвигателя подъема сзади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реле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/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жгут проводов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реле электродвигателя подъема сзади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3627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6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940713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DSM, неисправность реле электродвигателя продольного перемещения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коммутации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buAutoNum type="arabicParenR"/>
                        <a:tabLst>
                          <a:tab pos="159385" algn="l"/>
                        </a:tabLs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 Включение привода продольного перемещения</a:t>
                      </a:r>
                    </a:p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buAutoNum type="arabicParenR"/>
                        <a:tabLst>
                          <a:tab pos="128905" algn="l"/>
                        </a:tabLs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 Ток электродвигателя отсутствует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Восстановление работы привода продольного перемещения, t &gt; 100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реле электродвигателя продольного перемещения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реле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/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жгут проводов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реле электродвигателя продольного перемещения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3627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7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940813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DSM, неисправность реле электродвигателя регулирования спинки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коммутации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buAutoNum type="arabicParenR"/>
                        <a:tabLst>
                          <a:tab pos="159385" algn="l"/>
                        </a:tabLs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 Включение привод регулирования спинки сиденья</a:t>
                      </a:r>
                    </a:p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buAutoNum type="arabicParenR"/>
                        <a:tabLst>
                          <a:tab pos="128905" algn="l"/>
                        </a:tabLs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 Ток электродвигателя отсутствует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Восстановление работы привода регулирования спинки сиденья, t &gt; 100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реле электродвигателя регулирования спинки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реле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/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жгут проводов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реле электродвигателя регулирования спинки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1477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8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942016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HVM_L, напряжение питания ниже порогового значения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Напряжение &lt; 9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9,5 В &lt; напряжение &lt; 18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низкое напряжение АКБ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электропитание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низкое напряжение блока вентиляции и подогрева левого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1477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942117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HVM_L, напряжение питания выше порогового значения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Напряжение &gt;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16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9,5 В &lt; напряжение &lt; 18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высокое напряжение АКБ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электропитание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высокое напряжение блока вентиляции и подогрева левого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2271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10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942213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HVM_L, сбой подогрева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датчика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HVM_L, температура не в норме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HVM_L, температура в норме,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HVM_L, неисправность датчика температуры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датчик температуры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С</a:t>
                      </a: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бой подогрева в блоке вентиляции и подогрева левого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1477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11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942316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HVM_R, напряжение питания ниже порогового значения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Напряжение &lt; 9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9,5 В &lt; напряжение &lt; 18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низкое напряжение АКБ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электропитание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низкое напряжение блока вентиляции и подогрева правого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1477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12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942417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HVM_R, напряжение питания выше порогового значения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Электрическая неисправность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Напряжение &gt;</a:t>
                      </a:r>
                      <a:r>
                        <a:rPr lang="en-US" sz="800" kern="0" spc="0" dirty="0">
                          <a:latin typeface="Arial Narrow" panose="020B0606020202030204" pitchFamily="34" charset="0"/>
                          <a:cs typeface="Arial"/>
                        </a:rPr>
                        <a:t> </a:t>
                      </a: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16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9,5 В &lt; напряжение &lt; 18 В;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высокое напряжение АКБ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электропитание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Слишком высокое напряжение блока вентиляции и подогрева правого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477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13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942513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HVM_R, сбой подогрева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датчика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HVM_R, температура не в норме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Регистрация DTC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HVM_R, температура в норме, t &gt; 500 мс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HVM_R,</a:t>
                      </a:r>
                    </a:p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неисправность датчика температуры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Проверьте датчик температуры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Сбой подогрева в блоке вентиляции и подогрева правого сиденья</a:t>
                      </a:r>
                    </a:p>
                  </a:txBody>
                  <a:tcPr marL="10800" marR="10800" marT="36000" marB="36000" anchor="ctr">
                    <a:lnL w="12700">
                      <a:solidFill>
                        <a:srgbClr val="0096FF"/>
                      </a:solidFill>
                      <a:prstDash val="solid"/>
                    </a:lnL>
                    <a:lnR w="12700">
                      <a:solidFill>
                        <a:srgbClr val="0096FF"/>
                      </a:solidFill>
                      <a:prstDash val="solid"/>
                    </a:lnR>
                    <a:lnT w="12700">
                      <a:solidFill>
                        <a:srgbClr val="0096FF"/>
                      </a:solidFill>
                      <a:prstDash val="solid"/>
                    </a:lnT>
                    <a:lnB w="12700">
                      <a:solidFill>
                        <a:srgbClr val="0096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7574252"/>
      </p:ext>
    </p:extLst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36550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/>
                <a:cs typeface="Arial"/>
              </a:rPr>
              <a:t>Содержание</a:t>
            </a:r>
            <a:endParaRPr lang="ru-RU" sz="28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16380" y="2195631"/>
            <a:ext cx="5036820" cy="2173672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</a:ln>
        </p:spPr>
        <p:txBody>
          <a:bodyPr vert="horz" wrap="square" lIns="0" tIns="140970" rIns="0" bIns="0" rtlCol="0" anchor="ctr">
            <a:spAutoFit/>
          </a:bodyPr>
          <a:lstStyle/>
          <a:p>
            <a:pPr marL="92075">
              <a:spcBef>
                <a:spcPts val="1110"/>
              </a:spcBef>
            </a:pPr>
            <a:r>
              <a:rPr lang="ru-RU" sz="4400" b="1" dirty="0">
                <a:solidFill>
                  <a:srgbClr val="FFFFFF"/>
                </a:solidFill>
              </a:rPr>
              <a:t>6. Система проекционного дисплея</a:t>
            </a:r>
            <a:endParaRPr lang="ru-RU" sz="4400" b="1" dirty="0"/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158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67321115"/>
      </p:ext>
    </p:extLst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34058" y="501218"/>
            <a:ext cx="6962141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2400" dirty="0"/>
              <a:t>Описание проекционного дисплея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body" idx="1"/>
          </p:nvPr>
        </p:nvSpPr>
        <p:spPr>
          <a:xfrm>
            <a:off x="1232788" y="1092453"/>
            <a:ext cx="9726422" cy="190629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36525">
              <a:spcBef>
                <a:spcPts val="105"/>
              </a:spcBef>
            </a:pPr>
            <a:r>
              <a:rPr lang="ru-RU" dirty="0"/>
              <a:t>Описание проекционного дисплея</a:t>
            </a:r>
          </a:p>
          <a:p>
            <a:pPr marL="239395" marR="123189" indent="421640"/>
            <a:endParaRPr lang="ru-RU" sz="900" dirty="0">
              <a:solidFill>
                <a:srgbClr val="000000"/>
              </a:solidFill>
            </a:endParaRPr>
          </a:p>
          <a:p>
            <a:pPr marL="239395" marR="123189" indent="421640" algn="just"/>
            <a:r>
              <a:rPr lang="ru-RU" sz="1200" dirty="0">
                <a:solidFill>
                  <a:srgbClr val="000000"/>
                </a:solidFill>
              </a:rPr>
              <a:t>Если предусмотрено комплектацией, проекционный дисплей устанавливается на переднюю панель и он имеет только одно исполнение.</a:t>
            </a:r>
          </a:p>
          <a:p>
            <a:pPr marL="239395" marR="123189" indent="421640" algn="just"/>
            <a:r>
              <a:rPr lang="ru-RU" sz="1200" dirty="0">
                <a:solidFill>
                  <a:srgbClr val="000000"/>
                </a:solidFill>
              </a:rPr>
              <a:t>Проекционный дисплей (Head up display, сокращ. HUD) создает изображение на светоотражающем покрытии ветрового стекла, чтобы водитель мог не отвлекаться от наблюдения за дорогой для считывания основной информации с комбинации приборов.</a:t>
            </a:r>
          </a:p>
          <a:p>
            <a:pPr marL="239395" marR="123189" indent="421640" algn="just"/>
            <a:r>
              <a:rPr lang="ru-RU" sz="1200" dirty="0">
                <a:solidFill>
                  <a:srgbClr val="000000"/>
                </a:solidFill>
              </a:rPr>
              <a:t>Для проекционного дисплея предусмотрено выполнение следующих основных операций: включение/выключение проекционного дисплея, выбор языка, переключение интерфейса, регулировка высоты и яркости. Проекционный дисплей обеспечивает прием сигналов и отображение полученной информации; он не предназначен для передачи сигналов.</a:t>
            </a:r>
            <a:endParaRPr lang="ru-RU" sz="1200" dirty="0"/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159</a:t>
            </a: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80744" y="3598164"/>
            <a:ext cx="3901439" cy="260299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647944" y="3598164"/>
            <a:ext cx="5196840" cy="26029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1667360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92" name="Рисунок 139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1063" y="2937983"/>
            <a:ext cx="6205215" cy="420589"/>
          </a:xfrm>
          <a:prstGeom prst="rect">
            <a:avLst/>
          </a:prstGeom>
        </p:spPr>
      </p:pic>
      <p:pic>
        <p:nvPicPr>
          <p:cNvPr id="1393" name="Рисунок 139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23137" y="3474122"/>
            <a:ext cx="6339316" cy="822892"/>
          </a:xfrm>
          <a:prstGeom prst="rect">
            <a:avLst/>
          </a:prstGeom>
        </p:spPr>
      </p:pic>
      <p:pic>
        <p:nvPicPr>
          <p:cNvPr id="1338" name="Рисунок 133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9736" y="1994060"/>
            <a:ext cx="6345411" cy="828987"/>
          </a:xfrm>
          <a:prstGeom prst="rect">
            <a:avLst/>
          </a:prstGeom>
        </p:spPr>
      </p:pic>
      <p:sp>
        <p:nvSpPr>
          <p:cNvPr id="2" name="object 2"/>
          <p:cNvSpPr/>
          <p:nvPr/>
        </p:nvSpPr>
        <p:spPr>
          <a:xfrm>
            <a:off x="6316808" y="4941476"/>
            <a:ext cx="1783714" cy="0"/>
          </a:xfrm>
          <a:custGeom>
            <a:avLst/>
            <a:gdLst/>
            <a:ahLst/>
            <a:cxnLst/>
            <a:rect l="l" t="t" r="r" b="b"/>
            <a:pathLst>
              <a:path w="1783715">
                <a:moveTo>
                  <a:pt x="1757775" y="0"/>
                </a:moveTo>
                <a:lnTo>
                  <a:pt x="1783324" y="0"/>
                </a:lnTo>
              </a:path>
              <a:path w="1783715">
                <a:moveTo>
                  <a:pt x="1757775" y="0"/>
                </a:moveTo>
                <a:lnTo>
                  <a:pt x="1026274" y="0"/>
                </a:lnTo>
                <a:lnTo>
                  <a:pt x="669385" y="0"/>
                </a:lnTo>
                <a:lnTo>
                  <a:pt x="226588" y="0"/>
                </a:ln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8074583" y="4941476"/>
            <a:ext cx="1090295" cy="208279"/>
          </a:xfrm>
          <a:custGeom>
            <a:avLst/>
            <a:gdLst/>
            <a:ahLst/>
            <a:cxnLst/>
            <a:rect l="l" t="t" r="r" b="b"/>
            <a:pathLst>
              <a:path w="1090295" h="208279">
                <a:moveTo>
                  <a:pt x="1039846" y="0"/>
                </a:moveTo>
                <a:lnTo>
                  <a:pt x="1090146" y="0"/>
                </a:lnTo>
              </a:path>
              <a:path w="1090295" h="208279">
                <a:moveTo>
                  <a:pt x="1039846" y="0"/>
                </a:moveTo>
                <a:lnTo>
                  <a:pt x="717928" y="0"/>
                </a:lnTo>
              </a:path>
              <a:path w="1090295" h="208279">
                <a:moveTo>
                  <a:pt x="559524" y="0"/>
                </a:moveTo>
                <a:lnTo>
                  <a:pt x="717928" y="0"/>
                </a:lnTo>
              </a:path>
              <a:path w="1090295" h="208279">
                <a:moveTo>
                  <a:pt x="559524" y="0"/>
                </a:moveTo>
                <a:lnTo>
                  <a:pt x="100439" y="0"/>
                </a:lnTo>
                <a:lnTo>
                  <a:pt x="23792" y="0"/>
                </a:lnTo>
              </a:path>
              <a:path w="1090295" h="208279">
                <a:moveTo>
                  <a:pt x="0" y="0"/>
                </a:moveTo>
                <a:lnTo>
                  <a:pt x="0" y="207813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607035" y="5072182"/>
            <a:ext cx="319405" cy="131445"/>
          </a:xfrm>
          <a:custGeom>
            <a:avLst/>
            <a:gdLst/>
            <a:ahLst/>
            <a:cxnLst/>
            <a:rect l="l" t="t" r="r" b="b"/>
            <a:pathLst>
              <a:path w="319404" h="131445">
                <a:moveTo>
                  <a:pt x="319363" y="131313"/>
                </a:moveTo>
                <a:lnTo>
                  <a:pt x="0" y="131313"/>
                </a:lnTo>
                <a:lnTo>
                  <a:pt x="0" y="0"/>
                </a:lnTo>
              </a:path>
            </a:pathLst>
          </a:custGeom>
          <a:ln w="1199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6986193" y="4941476"/>
            <a:ext cx="0" cy="130810"/>
          </a:xfrm>
          <a:custGeom>
            <a:avLst/>
            <a:gdLst/>
            <a:ahLst/>
            <a:cxnLst/>
            <a:rect l="l" t="t" r="r" b="b"/>
            <a:pathLst>
              <a:path h="130810">
                <a:moveTo>
                  <a:pt x="0" y="0"/>
                </a:moveTo>
                <a:lnTo>
                  <a:pt x="0" y="130705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114430" y="494147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112028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792512" y="494147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112028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175023" y="4941476"/>
            <a:ext cx="570865" cy="262255"/>
          </a:xfrm>
          <a:custGeom>
            <a:avLst/>
            <a:gdLst/>
            <a:ahLst/>
            <a:cxnLst/>
            <a:rect l="l" t="t" r="r" b="b"/>
            <a:pathLst>
              <a:path w="570865" h="262254">
                <a:moveTo>
                  <a:pt x="459084" y="262019"/>
                </a:moveTo>
                <a:lnTo>
                  <a:pt x="570702" y="262019"/>
                </a:lnTo>
              </a:path>
              <a:path w="570865" h="262254">
                <a:moveTo>
                  <a:pt x="459084" y="262019"/>
                </a:moveTo>
                <a:lnTo>
                  <a:pt x="459084" y="0"/>
                </a:lnTo>
              </a:path>
              <a:path w="570865" h="262254">
                <a:moveTo>
                  <a:pt x="459084" y="262019"/>
                </a:moveTo>
                <a:lnTo>
                  <a:pt x="0" y="262019"/>
                </a:ln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136134" y="4919183"/>
            <a:ext cx="121920" cy="22860"/>
          </a:xfrm>
          <a:custGeom>
            <a:avLst/>
            <a:gdLst/>
            <a:ahLst/>
            <a:cxnLst/>
            <a:rect l="l" t="t" r="r" b="b"/>
            <a:pathLst>
              <a:path w="121920" h="22860">
                <a:moveTo>
                  <a:pt x="0" y="0"/>
                </a:moveTo>
                <a:lnTo>
                  <a:pt x="121837" y="22293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408784" y="4919183"/>
            <a:ext cx="1238885" cy="22860"/>
          </a:xfrm>
          <a:custGeom>
            <a:avLst/>
            <a:gdLst/>
            <a:ahLst/>
            <a:cxnLst/>
            <a:rect l="l" t="t" r="r" b="b"/>
            <a:pathLst>
              <a:path w="1238884" h="22860">
                <a:moveTo>
                  <a:pt x="151697" y="15668"/>
                </a:moveTo>
                <a:lnTo>
                  <a:pt x="178843" y="22293"/>
                </a:lnTo>
              </a:path>
              <a:path w="1238884" h="22860">
                <a:moveTo>
                  <a:pt x="95489" y="0"/>
                </a:moveTo>
                <a:lnTo>
                  <a:pt x="151697" y="15668"/>
                </a:lnTo>
              </a:path>
              <a:path w="1238884" h="22860">
                <a:moveTo>
                  <a:pt x="727349" y="0"/>
                </a:moveTo>
                <a:lnTo>
                  <a:pt x="95489" y="0"/>
                </a:lnTo>
              </a:path>
              <a:path w="1238884" h="22860">
                <a:moveTo>
                  <a:pt x="1238331" y="22293"/>
                </a:moveTo>
                <a:lnTo>
                  <a:pt x="1094458" y="0"/>
                </a:lnTo>
                <a:lnTo>
                  <a:pt x="727349" y="0"/>
                </a:lnTo>
              </a:path>
              <a:path w="1238884" h="22860">
                <a:moveTo>
                  <a:pt x="0" y="0"/>
                </a:moveTo>
                <a:lnTo>
                  <a:pt x="95489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545153" y="5072182"/>
            <a:ext cx="1062355" cy="131445"/>
          </a:xfrm>
          <a:custGeom>
            <a:avLst/>
            <a:gdLst/>
            <a:ahLst/>
            <a:cxnLst/>
            <a:rect l="l" t="t" r="r" b="b"/>
            <a:pathLst>
              <a:path w="1062354" h="131445">
                <a:moveTo>
                  <a:pt x="126787" y="131313"/>
                </a:moveTo>
                <a:lnTo>
                  <a:pt x="0" y="131313"/>
                </a:lnTo>
              </a:path>
              <a:path w="1062354" h="131445">
                <a:moveTo>
                  <a:pt x="126787" y="131313"/>
                </a:moveTo>
                <a:lnTo>
                  <a:pt x="1061883" y="131313"/>
                </a:lnTo>
              </a:path>
              <a:path w="1062354" h="131445">
                <a:moveTo>
                  <a:pt x="126787" y="131313"/>
                </a:moveTo>
                <a:lnTo>
                  <a:pt x="126787" y="0"/>
                </a:lnTo>
                <a:lnTo>
                  <a:pt x="1061883" y="0"/>
                </a:lnTo>
              </a:path>
              <a:path w="1062354" h="131445">
                <a:moveTo>
                  <a:pt x="0" y="0"/>
                </a:moveTo>
                <a:lnTo>
                  <a:pt x="126787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522465" y="4870386"/>
            <a:ext cx="5715" cy="48895"/>
          </a:xfrm>
          <a:custGeom>
            <a:avLst/>
            <a:gdLst/>
            <a:ahLst/>
            <a:cxnLst/>
            <a:rect l="l" t="t" r="r" b="b"/>
            <a:pathLst>
              <a:path w="5714" h="48895">
                <a:moveTo>
                  <a:pt x="2554" y="-5988"/>
                </a:moveTo>
                <a:lnTo>
                  <a:pt x="2554" y="54784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391858" y="4870386"/>
            <a:ext cx="11430" cy="71120"/>
          </a:xfrm>
          <a:custGeom>
            <a:avLst/>
            <a:gdLst/>
            <a:ahLst/>
            <a:cxnLst/>
            <a:rect l="l" t="t" r="r" b="b"/>
            <a:pathLst>
              <a:path w="11429" h="71120">
                <a:moveTo>
                  <a:pt x="0" y="0"/>
                </a:moveTo>
                <a:lnTo>
                  <a:pt x="11018" y="7109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473922" y="4870386"/>
            <a:ext cx="5715" cy="48895"/>
          </a:xfrm>
          <a:custGeom>
            <a:avLst/>
            <a:gdLst/>
            <a:ahLst/>
            <a:cxnLst/>
            <a:rect l="l" t="t" r="r" b="b"/>
            <a:pathLst>
              <a:path w="5714" h="48895">
                <a:moveTo>
                  <a:pt x="2554" y="-5988"/>
                </a:moveTo>
                <a:lnTo>
                  <a:pt x="2554" y="54784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57274" y="4870386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4" h="48895">
                <a:moveTo>
                  <a:pt x="0" y="48796"/>
                </a:moveTo>
                <a:lnTo>
                  <a:pt x="11976" y="48796"/>
                </a:lnTo>
                <a:lnTo>
                  <a:pt x="11976" y="0"/>
                </a:lnTo>
                <a:lnTo>
                  <a:pt x="0" y="0"/>
                </a:lnTo>
                <a:lnTo>
                  <a:pt x="0" y="4879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357274" y="1375420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4" h="48894">
                <a:moveTo>
                  <a:pt x="0" y="48812"/>
                </a:moveTo>
                <a:lnTo>
                  <a:pt x="11976" y="48812"/>
                </a:lnTo>
                <a:lnTo>
                  <a:pt x="11976" y="0"/>
                </a:lnTo>
                <a:lnTo>
                  <a:pt x="0" y="0"/>
                </a:lnTo>
                <a:lnTo>
                  <a:pt x="0" y="4881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4467933" y="1369432"/>
            <a:ext cx="66040" cy="60960"/>
            <a:chOff x="4467933" y="1369432"/>
            <a:chExt cx="66040" cy="60960"/>
          </a:xfrm>
        </p:grpSpPr>
        <p:sp>
          <p:nvSpPr>
            <p:cNvPr id="18" name="object 18"/>
            <p:cNvSpPr/>
            <p:nvPr/>
          </p:nvSpPr>
          <p:spPr>
            <a:xfrm>
              <a:off x="4473922" y="1375420"/>
              <a:ext cx="5715" cy="48895"/>
            </a:xfrm>
            <a:custGeom>
              <a:avLst/>
              <a:gdLst/>
              <a:ahLst/>
              <a:cxnLst/>
              <a:rect l="l" t="t" r="r" b="b"/>
              <a:pathLst>
                <a:path w="5714" h="48894">
                  <a:moveTo>
                    <a:pt x="2554" y="-5988"/>
                  </a:moveTo>
                  <a:lnTo>
                    <a:pt x="2554" y="54800"/>
                  </a:lnTo>
                </a:path>
              </a:pathLst>
            </a:custGeom>
            <a:ln w="1708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4522465" y="1375420"/>
              <a:ext cx="5715" cy="48895"/>
            </a:xfrm>
            <a:custGeom>
              <a:avLst/>
              <a:gdLst/>
              <a:ahLst/>
              <a:cxnLst/>
              <a:rect l="l" t="t" r="r" b="b"/>
              <a:pathLst>
                <a:path w="5714" h="48894">
                  <a:moveTo>
                    <a:pt x="2554" y="-5988"/>
                  </a:moveTo>
                  <a:lnTo>
                    <a:pt x="2554" y="54800"/>
                  </a:lnTo>
                </a:path>
              </a:pathLst>
            </a:custGeom>
            <a:ln w="1708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0" name="object 20"/>
          <p:cNvSpPr/>
          <p:nvPr/>
        </p:nvSpPr>
        <p:spPr>
          <a:xfrm>
            <a:off x="6391858" y="1353175"/>
            <a:ext cx="11430" cy="71120"/>
          </a:xfrm>
          <a:custGeom>
            <a:avLst/>
            <a:gdLst/>
            <a:ahLst/>
            <a:cxnLst/>
            <a:rect l="l" t="t" r="r" b="b"/>
            <a:pathLst>
              <a:path w="11429" h="71119">
                <a:moveTo>
                  <a:pt x="11018" y="0"/>
                </a:moveTo>
                <a:lnTo>
                  <a:pt x="0" y="71058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8074583" y="1145441"/>
            <a:ext cx="26034" cy="208279"/>
          </a:xfrm>
          <a:custGeom>
            <a:avLst/>
            <a:gdLst/>
            <a:ahLst/>
            <a:cxnLst/>
            <a:rect l="l" t="t" r="r" b="b"/>
            <a:pathLst>
              <a:path w="26034" h="208280">
                <a:moveTo>
                  <a:pt x="25549" y="207733"/>
                </a:moveTo>
                <a:lnTo>
                  <a:pt x="0" y="207733"/>
                </a:lnTo>
              </a:path>
              <a:path w="26034" h="208280">
                <a:moveTo>
                  <a:pt x="0" y="0"/>
                </a:moveTo>
                <a:lnTo>
                  <a:pt x="0" y="207733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607035" y="1090547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4">
                <a:moveTo>
                  <a:pt x="0" y="0"/>
                </a:moveTo>
                <a:lnTo>
                  <a:pt x="0" y="131393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343082" y="1353175"/>
            <a:ext cx="731520" cy="0"/>
          </a:xfrm>
          <a:custGeom>
            <a:avLst/>
            <a:gdLst/>
            <a:ahLst/>
            <a:cxnLst/>
            <a:rect l="l" t="t" r="r" b="b"/>
            <a:pathLst>
              <a:path w="731520">
                <a:moveTo>
                  <a:pt x="731501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540841" y="1090547"/>
            <a:ext cx="1066800" cy="131445"/>
          </a:xfrm>
          <a:custGeom>
            <a:avLst/>
            <a:gdLst/>
            <a:ahLst/>
            <a:cxnLst/>
            <a:rect l="l" t="t" r="r" b="b"/>
            <a:pathLst>
              <a:path w="1066800" h="131444">
                <a:moveTo>
                  <a:pt x="131098" y="131393"/>
                </a:moveTo>
                <a:lnTo>
                  <a:pt x="1066194" y="131393"/>
                </a:lnTo>
              </a:path>
              <a:path w="1066800" h="131444">
                <a:moveTo>
                  <a:pt x="131098" y="0"/>
                </a:moveTo>
                <a:lnTo>
                  <a:pt x="131098" y="131393"/>
                </a:lnTo>
              </a:path>
              <a:path w="1066800" h="131444">
                <a:moveTo>
                  <a:pt x="0" y="131393"/>
                </a:moveTo>
                <a:lnTo>
                  <a:pt x="131098" y="131393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8100132" y="1090547"/>
            <a:ext cx="1064895" cy="262890"/>
          </a:xfrm>
          <a:custGeom>
            <a:avLst/>
            <a:gdLst/>
            <a:ahLst/>
            <a:cxnLst/>
            <a:rect l="l" t="t" r="r" b="b"/>
            <a:pathLst>
              <a:path w="1064895" h="262890">
                <a:moveTo>
                  <a:pt x="1064597" y="262627"/>
                </a:moveTo>
                <a:lnTo>
                  <a:pt x="1014297" y="262627"/>
                </a:lnTo>
              </a:path>
              <a:path w="1064895" h="262890">
                <a:moveTo>
                  <a:pt x="1014297" y="150598"/>
                </a:moveTo>
                <a:lnTo>
                  <a:pt x="1014297" y="262627"/>
                </a:lnTo>
                <a:lnTo>
                  <a:pt x="692379" y="262627"/>
                </a:lnTo>
              </a:path>
              <a:path w="1064895" h="262890">
                <a:moveTo>
                  <a:pt x="692379" y="150598"/>
                </a:moveTo>
                <a:lnTo>
                  <a:pt x="692379" y="262627"/>
                </a:lnTo>
              </a:path>
              <a:path w="1064895" h="262890">
                <a:moveTo>
                  <a:pt x="533975" y="262627"/>
                </a:moveTo>
                <a:lnTo>
                  <a:pt x="692379" y="262627"/>
                </a:lnTo>
              </a:path>
              <a:path w="1064895" h="262890">
                <a:moveTo>
                  <a:pt x="533975" y="0"/>
                </a:moveTo>
                <a:lnTo>
                  <a:pt x="533975" y="262627"/>
                </a:lnTo>
                <a:lnTo>
                  <a:pt x="74890" y="262627"/>
                </a:lnTo>
                <a:lnTo>
                  <a:pt x="74890" y="0"/>
                </a:lnTo>
              </a:path>
              <a:path w="1064895" h="262890">
                <a:moveTo>
                  <a:pt x="0" y="262627"/>
                </a:moveTo>
                <a:lnTo>
                  <a:pt x="74890" y="262627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986193" y="1353175"/>
            <a:ext cx="357505" cy="0"/>
          </a:xfrm>
          <a:custGeom>
            <a:avLst/>
            <a:gdLst/>
            <a:ahLst/>
            <a:cxnLst/>
            <a:rect l="l" t="t" r="r" b="b"/>
            <a:pathLst>
              <a:path w="357504">
                <a:moveTo>
                  <a:pt x="356888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6306588" y="1221941"/>
            <a:ext cx="680085" cy="153670"/>
          </a:xfrm>
          <a:custGeom>
            <a:avLst/>
            <a:gdLst/>
            <a:ahLst/>
            <a:cxnLst/>
            <a:rect l="l" t="t" r="r" b="b"/>
            <a:pathLst>
              <a:path w="680084" h="153669">
                <a:moveTo>
                  <a:pt x="0" y="131233"/>
                </a:moveTo>
                <a:lnTo>
                  <a:pt x="230899" y="131233"/>
                </a:lnTo>
                <a:lnTo>
                  <a:pt x="508426" y="131233"/>
                </a:lnTo>
              </a:path>
              <a:path w="680084" h="153669">
                <a:moveTo>
                  <a:pt x="679605" y="131233"/>
                </a:moveTo>
                <a:lnTo>
                  <a:pt x="508426" y="131233"/>
                </a:lnTo>
              </a:path>
              <a:path w="680084" h="153669">
                <a:moveTo>
                  <a:pt x="679605" y="131233"/>
                </a:moveTo>
                <a:lnTo>
                  <a:pt x="679605" y="0"/>
                </a:lnTo>
              </a:path>
              <a:path w="680084" h="153669">
                <a:moveTo>
                  <a:pt x="508426" y="131233"/>
                </a:moveTo>
                <a:lnTo>
                  <a:pt x="508426" y="0"/>
                </a:lnTo>
              </a:path>
              <a:path w="680084" h="153669">
                <a:moveTo>
                  <a:pt x="253893" y="137795"/>
                </a:moveTo>
                <a:lnTo>
                  <a:pt x="197685" y="153479"/>
                </a:lnTo>
              </a:path>
              <a:path w="680084" h="153669">
                <a:moveTo>
                  <a:pt x="281039" y="131233"/>
                </a:moveTo>
                <a:lnTo>
                  <a:pt x="253893" y="137795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408784" y="1353175"/>
            <a:ext cx="849630" cy="22860"/>
          </a:xfrm>
          <a:custGeom>
            <a:avLst/>
            <a:gdLst/>
            <a:ahLst/>
            <a:cxnLst/>
            <a:rect l="l" t="t" r="r" b="b"/>
            <a:pathLst>
              <a:path w="849629" h="22859">
                <a:moveTo>
                  <a:pt x="849187" y="0"/>
                </a:moveTo>
                <a:lnTo>
                  <a:pt x="727349" y="22245"/>
                </a:lnTo>
              </a:path>
              <a:path w="849629" h="22859">
                <a:moveTo>
                  <a:pt x="95489" y="22245"/>
                </a:moveTo>
                <a:lnTo>
                  <a:pt x="727349" y="22245"/>
                </a:lnTo>
              </a:path>
              <a:path w="849629" h="22859">
                <a:moveTo>
                  <a:pt x="95489" y="22245"/>
                </a:moveTo>
                <a:lnTo>
                  <a:pt x="0" y="22245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136134" y="1353175"/>
            <a:ext cx="511175" cy="22860"/>
          </a:xfrm>
          <a:custGeom>
            <a:avLst/>
            <a:gdLst/>
            <a:ahLst/>
            <a:cxnLst/>
            <a:rect l="l" t="t" r="r" b="b"/>
            <a:pathLst>
              <a:path w="511175" h="22859">
                <a:moveTo>
                  <a:pt x="367108" y="22245"/>
                </a:moveTo>
                <a:lnTo>
                  <a:pt x="510981" y="0"/>
                </a:lnTo>
              </a:path>
              <a:path w="511175" h="22859">
                <a:moveTo>
                  <a:pt x="0" y="22245"/>
                </a:moveTo>
                <a:lnTo>
                  <a:pt x="367108" y="22245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100132" y="4941476"/>
            <a:ext cx="0" cy="208279"/>
          </a:xfrm>
          <a:custGeom>
            <a:avLst/>
            <a:gdLst/>
            <a:ahLst/>
            <a:cxnLst/>
            <a:rect l="l" t="t" r="r" b="b"/>
            <a:pathLst>
              <a:path h="208279">
                <a:moveTo>
                  <a:pt x="0" y="0"/>
                </a:moveTo>
                <a:lnTo>
                  <a:pt x="0" y="207813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316808" y="4941476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-5988" y="4513"/>
                </a:moveTo>
                <a:lnTo>
                  <a:pt x="5988" y="4513"/>
                </a:lnTo>
              </a:path>
            </a:pathLst>
          </a:custGeom>
          <a:ln w="902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9164730" y="494147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112028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3" name="object 33"/>
          <p:cNvGrpSpPr/>
          <p:nvPr/>
        </p:nvGrpSpPr>
        <p:grpSpPr>
          <a:xfrm>
            <a:off x="6402796" y="4864398"/>
            <a:ext cx="65405" cy="77470"/>
            <a:chOff x="6402796" y="4864398"/>
            <a:chExt cx="65405" cy="77470"/>
          </a:xfrm>
        </p:grpSpPr>
        <p:sp>
          <p:nvSpPr>
            <p:cNvPr id="34" name="object 34"/>
            <p:cNvSpPr/>
            <p:nvPr/>
          </p:nvSpPr>
          <p:spPr>
            <a:xfrm>
              <a:off x="6408784" y="4919182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-5988" y="11146"/>
                  </a:moveTo>
                  <a:lnTo>
                    <a:pt x="5988" y="11146"/>
                  </a:lnTo>
                </a:path>
              </a:pathLst>
            </a:custGeom>
            <a:ln w="2229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6455731" y="4870386"/>
              <a:ext cx="6350" cy="48895"/>
            </a:xfrm>
            <a:custGeom>
              <a:avLst/>
              <a:gdLst/>
              <a:ahLst/>
              <a:cxnLst/>
              <a:rect l="l" t="t" r="r" b="b"/>
              <a:pathLst>
                <a:path w="6350" h="48895">
                  <a:moveTo>
                    <a:pt x="2954" y="-5988"/>
                  </a:moveTo>
                  <a:lnTo>
                    <a:pt x="2954" y="54784"/>
                  </a:lnTo>
                </a:path>
              </a:pathLst>
            </a:custGeom>
            <a:ln w="178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6" name="object 36"/>
          <p:cNvSpPr/>
          <p:nvPr/>
        </p:nvSpPr>
        <p:spPr>
          <a:xfrm>
            <a:off x="4356316" y="1375420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4" h="48894">
                <a:moveTo>
                  <a:pt x="0" y="48812"/>
                </a:moveTo>
                <a:lnTo>
                  <a:pt x="11976" y="48812"/>
                </a:lnTo>
                <a:lnTo>
                  <a:pt x="11976" y="0"/>
                </a:lnTo>
                <a:lnTo>
                  <a:pt x="0" y="0"/>
                </a:lnTo>
                <a:lnTo>
                  <a:pt x="0" y="4881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356316" y="4870386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4" h="48895">
                <a:moveTo>
                  <a:pt x="0" y="48796"/>
                </a:moveTo>
                <a:lnTo>
                  <a:pt x="11976" y="48796"/>
                </a:lnTo>
                <a:lnTo>
                  <a:pt x="11976" y="0"/>
                </a:lnTo>
                <a:lnTo>
                  <a:pt x="0" y="0"/>
                </a:lnTo>
                <a:lnTo>
                  <a:pt x="0" y="4879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6455731" y="1375420"/>
            <a:ext cx="6350" cy="48895"/>
          </a:xfrm>
          <a:custGeom>
            <a:avLst/>
            <a:gdLst/>
            <a:ahLst/>
            <a:cxnLst/>
            <a:rect l="l" t="t" r="r" b="b"/>
            <a:pathLst>
              <a:path w="6350" h="48894">
                <a:moveTo>
                  <a:pt x="2954" y="-5988"/>
                </a:moveTo>
                <a:lnTo>
                  <a:pt x="2954" y="54800"/>
                </a:lnTo>
              </a:path>
            </a:pathLst>
          </a:custGeom>
          <a:ln w="178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100132" y="1145441"/>
            <a:ext cx="0" cy="208279"/>
          </a:xfrm>
          <a:custGeom>
            <a:avLst/>
            <a:gdLst/>
            <a:ahLst/>
            <a:cxnLst/>
            <a:rect l="l" t="t" r="r" b="b"/>
            <a:pathLst>
              <a:path h="208280">
                <a:moveTo>
                  <a:pt x="0" y="207733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9164730" y="124114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4">
                <a:moveTo>
                  <a:pt x="0" y="0"/>
                </a:moveTo>
                <a:lnTo>
                  <a:pt x="0" y="112028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306588" y="1344212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-5988" y="4481"/>
                </a:moveTo>
                <a:lnTo>
                  <a:pt x="5988" y="4481"/>
                </a:lnTo>
              </a:path>
            </a:pathLst>
          </a:custGeom>
          <a:ln w="896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408784" y="1353175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-5988" y="11122"/>
                </a:moveTo>
                <a:lnTo>
                  <a:pt x="5988" y="11122"/>
                </a:lnTo>
              </a:path>
            </a:pathLst>
          </a:custGeom>
          <a:ln w="2224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4151125" y="1215942"/>
            <a:ext cx="1616710" cy="143510"/>
            <a:chOff x="4151125" y="1215942"/>
            <a:chExt cx="1616710" cy="143510"/>
          </a:xfrm>
        </p:grpSpPr>
        <p:sp>
          <p:nvSpPr>
            <p:cNvPr id="44" name="object 44"/>
            <p:cNvSpPr/>
            <p:nvPr/>
          </p:nvSpPr>
          <p:spPr>
            <a:xfrm>
              <a:off x="5603190" y="1344212"/>
              <a:ext cx="158750" cy="9525"/>
            </a:xfrm>
            <a:custGeom>
              <a:avLst/>
              <a:gdLst/>
              <a:ahLst/>
              <a:cxnLst/>
              <a:rect l="l" t="t" r="r" b="b"/>
              <a:pathLst>
                <a:path w="158750" h="9525">
                  <a:moveTo>
                    <a:pt x="158404" y="8962"/>
                  </a:moveTo>
                  <a:lnTo>
                    <a:pt x="113214" y="8962"/>
                  </a:lnTo>
                  <a:lnTo>
                    <a:pt x="0" y="8962"/>
                  </a:ln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4607575" y="1344212"/>
              <a:ext cx="995680" cy="9525"/>
            </a:xfrm>
            <a:custGeom>
              <a:avLst/>
              <a:gdLst/>
              <a:ahLst/>
              <a:cxnLst/>
              <a:rect l="l" t="t" r="r" b="b"/>
              <a:pathLst>
                <a:path w="995679" h="9525">
                  <a:moveTo>
                    <a:pt x="-6001" y="4481"/>
                  </a:moveTo>
                  <a:lnTo>
                    <a:pt x="1001616" y="4481"/>
                  </a:lnTo>
                </a:path>
              </a:pathLst>
            </a:custGeom>
            <a:ln w="209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4157113" y="1221941"/>
              <a:ext cx="450850" cy="131445"/>
            </a:xfrm>
            <a:custGeom>
              <a:avLst/>
              <a:gdLst/>
              <a:ahLst/>
              <a:cxnLst/>
              <a:rect l="l" t="t" r="r" b="b"/>
              <a:pathLst>
                <a:path w="450850" h="131444">
                  <a:moveTo>
                    <a:pt x="450461" y="131233"/>
                  </a:moveTo>
                  <a:lnTo>
                    <a:pt x="183953" y="131233"/>
                  </a:lnTo>
                  <a:lnTo>
                    <a:pt x="183953" y="0"/>
                  </a:lnTo>
                </a:path>
                <a:path w="450850" h="131444">
                  <a:moveTo>
                    <a:pt x="183953" y="131233"/>
                  </a:moveTo>
                  <a:lnTo>
                    <a:pt x="0" y="131233"/>
                  </a:lnTo>
                </a:path>
                <a:path w="450850" h="131444">
                  <a:moveTo>
                    <a:pt x="0" y="0"/>
                  </a:moveTo>
                  <a:lnTo>
                    <a:pt x="0" y="13123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7" name="object 47"/>
          <p:cNvSpPr/>
          <p:nvPr/>
        </p:nvSpPr>
        <p:spPr>
          <a:xfrm>
            <a:off x="1922528" y="1353175"/>
            <a:ext cx="1026160" cy="0"/>
          </a:xfrm>
          <a:custGeom>
            <a:avLst/>
            <a:gdLst/>
            <a:ahLst/>
            <a:cxnLst/>
            <a:rect l="l" t="t" r="r" b="b"/>
            <a:pathLst>
              <a:path w="1026160">
                <a:moveTo>
                  <a:pt x="0" y="0"/>
                </a:moveTo>
                <a:lnTo>
                  <a:pt x="48543" y="0"/>
                </a:lnTo>
                <a:lnTo>
                  <a:pt x="367906" y="0"/>
                </a:lnTo>
              </a:path>
              <a:path w="1026160">
                <a:moveTo>
                  <a:pt x="525352" y="0"/>
                </a:moveTo>
                <a:lnTo>
                  <a:pt x="367906" y="0"/>
                </a:lnTo>
              </a:path>
              <a:path w="1026160">
                <a:moveTo>
                  <a:pt x="525352" y="0"/>
                </a:moveTo>
                <a:lnTo>
                  <a:pt x="992900" y="0"/>
                </a:lnTo>
                <a:lnTo>
                  <a:pt x="1026114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2996387" y="1353175"/>
            <a:ext cx="45085" cy="0"/>
          </a:xfrm>
          <a:custGeom>
            <a:avLst/>
            <a:gdLst/>
            <a:ahLst/>
            <a:cxnLst/>
            <a:rect l="l" t="t" r="r" b="b"/>
            <a:pathLst>
              <a:path w="45085">
                <a:moveTo>
                  <a:pt x="45030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1971071" y="124114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4">
                <a:moveTo>
                  <a:pt x="0" y="0"/>
                </a:moveTo>
                <a:lnTo>
                  <a:pt x="0" y="112028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2290435" y="124114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4">
                <a:moveTo>
                  <a:pt x="0" y="0"/>
                </a:moveTo>
                <a:lnTo>
                  <a:pt x="0" y="112028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447881" y="1090547"/>
            <a:ext cx="0" cy="262890"/>
          </a:xfrm>
          <a:custGeom>
            <a:avLst/>
            <a:gdLst/>
            <a:ahLst/>
            <a:cxnLst/>
            <a:rect l="l" t="t" r="r" b="b"/>
            <a:pathLst>
              <a:path h="262890">
                <a:moveTo>
                  <a:pt x="0" y="0"/>
                </a:moveTo>
                <a:lnTo>
                  <a:pt x="0" y="262627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915429" y="1127836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5338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5761594" y="1344212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-5988" y="4481"/>
                </a:moveTo>
                <a:lnTo>
                  <a:pt x="5988" y="4481"/>
                </a:lnTo>
              </a:path>
            </a:pathLst>
          </a:custGeom>
          <a:ln w="896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916540" y="1241146"/>
            <a:ext cx="12065" cy="112395"/>
          </a:xfrm>
          <a:custGeom>
            <a:avLst/>
            <a:gdLst/>
            <a:ahLst/>
            <a:cxnLst/>
            <a:rect l="l" t="t" r="r" b="b"/>
            <a:pathLst>
              <a:path w="12064" h="112394">
                <a:moveTo>
                  <a:pt x="0" y="112028"/>
                </a:moveTo>
                <a:lnTo>
                  <a:pt x="11976" y="112028"/>
                </a:lnTo>
                <a:lnTo>
                  <a:pt x="11976" y="0"/>
                </a:lnTo>
                <a:lnTo>
                  <a:pt x="0" y="0"/>
                </a:lnTo>
                <a:lnTo>
                  <a:pt x="0" y="1120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5" name="object 55"/>
          <p:cNvGrpSpPr/>
          <p:nvPr/>
        </p:nvGrpSpPr>
        <p:grpSpPr>
          <a:xfrm>
            <a:off x="1922528" y="4935475"/>
            <a:ext cx="3839210" cy="142875"/>
            <a:chOff x="1922528" y="4935475"/>
            <a:chExt cx="3839210" cy="142875"/>
          </a:xfrm>
        </p:grpSpPr>
        <p:sp>
          <p:nvSpPr>
            <p:cNvPr id="56" name="object 56"/>
            <p:cNvSpPr/>
            <p:nvPr/>
          </p:nvSpPr>
          <p:spPr>
            <a:xfrm>
              <a:off x="4157113" y="4941476"/>
              <a:ext cx="450850" cy="130810"/>
            </a:xfrm>
            <a:custGeom>
              <a:avLst/>
              <a:gdLst/>
              <a:ahLst/>
              <a:cxnLst/>
              <a:rect l="l" t="t" r="r" b="b"/>
              <a:pathLst>
                <a:path w="450850" h="130810">
                  <a:moveTo>
                    <a:pt x="183953" y="130705"/>
                  </a:moveTo>
                  <a:lnTo>
                    <a:pt x="35768" y="130705"/>
                  </a:lnTo>
                </a:path>
                <a:path w="450850" h="130810">
                  <a:moveTo>
                    <a:pt x="386589" y="130705"/>
                  </a:moveTo>
                  <a:lnTo>
                    <a:pt x="183953" y="130705"/>
                  </a:lnTo>
                </a:path>
                <a:path w="450850" h="130810">
                  <a:moveTo>
                    <a:pt x="0" y="0"/>
                  </a:moveTo>
                  <a:lnTo>
                    <a:pt x="0" y="130705"/>
                  </a:lnTo>
                </a:path>
                <a:path w="450850" h="130810">
                  <a:moveTo>
                    <a:pt x="0" y="0"/>
                  </a:moveTo>
                  <a:lnTo>
                    <a:pt x="183953" y="0"/>
                  </a:lnTo>
                </a:path>
                <a:path w="450850" h="130810">
                  <a:moveTo>
                    <a:pt x="183953" y="130705"/>
                  </a:moveTo>
                  <a:lnTo>
                    <a:pt x="183953" y="0"/>
                  </a:lnTo>
                </a:path>
                <a:path w="450850" h="130810">
                  <a:moveTo>
                    <a:pt x="450461" y="0"/>
                  </a:moveTo>
                  <a:lnTo>
                    <a:pt x="183953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4607575" y="4941476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5988" y="4513"/>
                  </a:moveTo>
                  <a:lnTo>
                    <a:pt x="5988" y="4513"/>
                  </a:lnTo>
                </a:path>
              </a:pathLst>
            </a:custGeom>
            <a:ln w="902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4607575" y="4941476"/>
              <a:ext cx="995680" cy="9525"/>
            </a:xfrm>
            <a:custGeom>
              <a:avLst/>
              <a:gdLst/>
              <a:ahLst/>
              <a:cxnLst/>
              <a:rect l="l" t="t" r="r" b="b"/>
              <a:pathLst>
                <a:path w="995679" h="9525">
                  <a:moveTo>
                    <a:pt x="-6001" y="4513"/>
                  </a:moveTo>
                  <a:lnTo>
                    <a:pt x="1001616" y="4513"/>
                  </a:lnTo>
                </a:path>
              </a:pathLst>
            </a:custGeom>
            <a:ln w="2102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2447881" y="4941476"/>
              <a:ext cx="3314065" cy="0"/>
            </a:xfrm>
            <a:custGeom>
              <a:avLst/>
              <a:gdLst/>
              <a:ahLst/>
              <a:cxnLst/>
              <a:rect l="l" t="t" r="r" b="b"/>
              <a:pathLst>
                <a:path w="3314065">
                  <a:moveTo>
                    <a:pt x="3155309" y="0"/>
                  </a:moveTo>
                  <a:lnTo>
                    <a:pt x="3268523" y="0"/>
                  </a:lnTo>
                  <a:lnTo>
                    <a:pt x="3313713" y="0"/>
                  </a:lnTo>
                </a:path>
                <a:path w="3314065">
                  <a:moveTo>
                    <a:pt x="607269" y="0"/>
                  </a:moveTo>
                  <a:lnTo>
                    <a:pt x="1709232" y="0"/>
                  </a:lnTo>
                </a:path>
                <a:path w="3314065">
                  <a:moveTo>
                    <a:pt x="538286" y="0"/>
                  </a:moveTo>
                  <a:lnTo>
                    <a:pt x="607269" y="0"/>
                  </a:lnTo>
                </a:path>
                <a:path w="3314065">
                  <a:moveTo>
                    <a:pt x="538286" y="0"/>
                  </a:moveTo>
                  <a:lnTo>
                    <a:pt x="467547" y="0"/>
                  </a:lnTo>
                </a:path>
                <a:path w="3314065">
                  <a:moveTo>
                    <a:pt x="0" y="0"/>
                  </a:moveTo>
                  <a:lnTo>
                    <a:pt x="467547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2290435" y="4935475"/>
              <a:ext cx="157480" cy="12065"/>
            </a:xfrm>
            <a:custGeom>
              <a:avLst/>
              <a:gdLst/>
              <a:ahLst/>
              <a:cxnLst/>
              <a:rect l="l" t="t" r="r" b="b"/>
              <a:pathLst>
                <a:path w="157480" h="12064">
                  <a:moveTo>
                    <a:pt x="0" y="12003"/>
                  </a:moveTo>
                  <a:lnTo>
                    <a:pt x="157446" y="12003"/>
                  </a:lnTo>
                  <a:lnTo>
                    <a:pt x="157446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1922528" y="4941476"/>
              <a:ext cx="368300" cy="0"/>
            </a:xfrm>
            <a:custGeom>
              <a:avLst/>
              <a:gdLst/>
              <a:ahLst/>
              <a:cxnLst/>
              <a:rect l="l" t="t" r="r" b="b"/>
              <a:pathLst>
                <a:path w="368300">
                  <a:moveTo>
                    <a:pt x="48543" y="0"/>
                  </a:moveTo>
                  <a:lnTo>
                    <a:pt x="367906" y="0"/>
                  </a:lnTo>
                </a:path>
                <a:path w="368300">
                  <a:moveTo>
                    <a:pt x="0" y="0"/>
                  </a:moveTo>
                  <a:lnTo>
                    <a:pt x="48543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2" name="object 62"/>
          <p:cNvSpPr/>
          <p:nvPr/>
        </p:nvSpPr>
        <p:spPr>
          <a:xfrm>
            <a:off x="2343130" y="4941476"/>
            <a:ext cx="572770" cy="262255"/>
          </a:xfrm>
          <a:custGeom>
            <a:avLst/>
            <a:gdLst/>
            <a:ahLst/>
            <a:cxnLst/>
            <a:rect l="l" t="t" r="r" b="b"/>
            <a:pathLst>
              <a:path w="572769" h="262254">
                <a:moveTo>
                  <a:pt x="104751" y="262019"/>
                </a:moveTo>
                <a:lnTo>
                  <a:pt x="0" y="262019"/>
                </a:lnTo>
              </a:path>
              <a:path w="572769" h="262254">
                <a:moveTo>
                  <a:pt x="104751" y="262019"/>
                </a:moveTo>
                <a:lnTo>
                  <a:pt x="572299" y="262019"/>
                </a:lnTo>
              </a:path>
              <a:path w="572769" h="262254">
                <a:moveTo>
                  <a:pt x="572299" y="0"/>
                </a:moveTo>
                <a:lnTo>
                  <a:pt x="572299" y="225274"/>
                </a:lnTo>
              </a:path>
              <a:path w="572769" h="262254">
                <a:moveTo>
                  <a:pt x="104751" y="0"/>
                </a:moveTo>
                <a:lnTo>
                  <a:pt x="104751" y="262019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2290435" y="494147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028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971071" y="4941476"/>
            <a:ext cx="0" cy="112395"/>
          </a:xfrm>
          <a:custGeom>
            <a:avLst/>
            <a:gdLst/>
            <a:ahLst/>
            <a:cxnLst/>
            <a:rect l="l" t="t" r="r" b="b"/>
            <a:pathLst>
              <a:path h="112395">
                <a:moveTo>
                  <a:pt x="0" y="0"/>
                </a:moveTo>
                <a:lnTo>
                  <a:pt x="0" y="112028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5761594" y="4941476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-5988" y="4513"/>
                </a:moveTo>
                <a:lnTo>
                  <a:pt x="5988" y="4513"/>
                </a:lnTo>
              </a:path>
            </a:pathLst>
          </a:custGeom>
          <a:ln w="902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916540" y="4941476"/>
            <a:ext cx="12065" cy="112395"/>
          </a:xfrm>
          <a:custGeom>
            <a:avLst/>
            <a:gdLst/>
            <a:ahLst/>
            <a:cxnLst/>
            <a:rect l="l" t="t" r="r" b="b"/>
            <a:pathLst>
              <a:path w="12064" h="112395">
                <a:moveTo>
                  <a:pt x="0" y="112028"/>
                </a:moveTo>
                <a:lnTo>
                  <a:pt x="11976" y="112028"/>
                </a:lnTo>
                <a:lnTo>
                  <a:pt x="11976" y="0"/>
                </a:lnTo>
                <a:lnTo>
                  <a:pt x="0" y="0"/>
                </a:lnTo>
                <a:lnTo>
                  <a:pt x="0" y="1120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0024775" y="3887956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4">
                <a:moveTo>
                  <a:pt x="0" y="12003"/>
                </a:moveTo>
                <a:lnTo>
                  <a:pt x="39281" y="12003"/>
                </a:lnTo>
                <a:lnTo>
                  <a:pt x="39281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024846" y="2947666"/>
            <a:ext cx="38735" cy="66675"/>
          </a:xfrm>
          <a:custGeom>
            <a:avLst/>
            <a:gdLst/>
            <a:ahLst/>
            <a:cxnLst/>
            <a:rect l="l" t="t" r="r" b="b"/>
            <a:pathLst>
              <a:path w="38734" h="66675">
                <a:moveTo>
                  <a:pt x="38323" y="66257"/>
                </a:moveTo>
                <a:lnTo>
                  <a:pt x="38323" y="0"/>
                </a:lnTo>
                <a:lnTo>
                  <a:pt x="0" y="0"/>
                </a:lnTo>
              </a:path>
            </a:pathLst>
          </a:custGeom>
          <a:ln w="119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1024846" y="2806029"/>
            <a:ext cx="38735" cy="10795"/>
          </a:xfrm>
          <a:custGeom>
            <a:avLst/>
            <a:gdLst/>
            <a:ahLst/>
            <a:cxnLst/>
            <a:rect l="l" t="t" r="r" b="b"/>
            <a:pathLst>
              <a:path w="38734" h="10794">
                <a:moveTo>
                  <a:pt x="0" y="10242"/>
                </a:moveTo>
                <a:lnTo>
                  <a:pt x="38323" y="10242"/>
                </a:lnTo>
                <a:lnTo>
                  <a:pt x="38323" y="0"/>
                </a:lnTo>
              </a:path>
            </a:pathLst>
          </a:custGeom>
          <a:ln w="120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0024775" y="2394643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4">
                <a:moveTo>
                  <a:pt x="0" y="12002"/>
                </a:moveTo>
                <a:lnTo>
                  <a:pt x="39281" y="12002"/>
                </a:lnTo>
                <a:lnTo>
                  <a:pt x="39281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1" name="object 71"/>
          <p:cNvGrpSpPr/>
          <p:nvPr/>
        </p:nvGrpSpPr>
        <p:grpSpPr>
          <a:xfrm>
            <a:off x="2270701" y="4431889"/>
            <a:ext cx="197485" cy="36830"/>
            <a:chOff x="2270701" y="4431889"/>
            <a:chExt cx="197485" cy="36830"/>
          </a:xfrm>
        </p:grpSpPr>
        <p:sp>
          <p:nvSpPr>
            <p:cNvPr id="72" name="object 72"/>
            <p:cNvSpPr/>
            <p:nvPr/>
          </p:nvSpPr>
          <p:spPr>
            <a:xfrm>
              <a:off x="2455625" y="4437890"/>
              <a:ext cx="12065" cy="24765"/>
            </a:xfrm>
            <a:custGeom>
              <a:avLst/>
              <a:gdLst/>
              <a:ahLst/>
              <a:cxnLst/>
              <a:rect l="l" t="t" r="r" b="b"/>
              <a:pathLst>
                <a:path w="12064" h="24764">
                  <a:moveTo>
                    <a:pt x="0" y="24694"/>
                  </a:moveTo>
                  <a:lnTo>
                    <a:pt x="11976" y="24694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469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2276702" y="4437890"/>
              <a:ext cx="185420" cy="24765"/>
            </a:xfrm>
            <a:custGeom>
              <a:avLst/>
              <a:gdLst/>
              <a:ahLst/>
              <a:cxnLst/>
              <a:rect l="l" t="t" r="r" b="b"/>
              <a:pathLst>
                <a:path w="185419" h="24764">
                  <a:moveTo>
                    <a:pt x="0" y="0"/>
                  </a:moveTo>
                  <a:lnTo>
                    <a:pt x="0" y="24694"/>
                  </a:lnTo>
                  <a:lnTo>
                    <a:pt x="184911" y="24694"/>
                  </a:lnTo>
                </a:path>
              </a:pathLst>
            </a:custGeom>
            <a:ln w="1200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4" name="object 74"/>
          <p:cNvSpPr/>
          <p:nvPr/>
        </p:nvSpPr>
        <p:spPr>
          <a:xfrm>
            <a:off x="2270709" y="1826018"/>
            <a:ext cx="197485" cy="31115"/>
          </a:xfrm>
          <a:custGeom>
            <a:avLst/>
            <a:gdLst/>
            <a:ahLst/>
            <a:cxnLst/>
            <a:rect l="l" t="t" r="r" b="b"/>
            <a:pathLst>
              <a:path w="197485" h="31114">
                <a:moveTo>
                  <a:pt x="196888" y="6007"/>
                </a:moveTo>
                <a:lnTo>
                  <a:pt x="190893" y="6007"/>
                </a:lnTo>
                <a:lnTo>
                  <a:pt x="190893" y="0"/>
                </a:lnTo>
                <a:lnTo>
                  <a:pt x="5981" y="0"/>
                </a:lnTo>
                <a:lnTo>
                  <a:pt x="5981" y="6007"/>
                </a:lnTo>
                <a:lnTo>
                  <a:pt x="0" y="6007"/>
                </a:lnTo>
                <a:lnTo>
                  <a:pt x="0" y="30810"/>
                </a:lnTo>
                <a:lnTo>
                  <a:pt x="11976" y="30810"/>
                </a:lnTo>
                <a:lnTo>
                  <a:pt x="11976" y="12001"/>
                </a:lnTo>
                <a:lnTo>
                  <a:pt x="184912" y="12001"/>
                </a:lnTo>
                <a:lnTo>
                  <a:pt x="184912" y="30810"/>
                </a:lnTo>
                <a:lnTo>
                  <a:pt x="196888" y="30810"/>
                </a:lnTo>
                <a:lnTo>
                  <a:pt x="196888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42950" y="2876054"/>
            <a:ext cx="88265" cy="313055"/>
          </a:xfrm>
          <a:custGeom>
            <a:avLst/>
            <a:gdLst/>
            <a:ahLst/>
            <a:cxnLst/>
            <a:rect l="l" t="t" r="r" b="b"/>
            <a:pathLst>
              <a:path w="88265" h="313055">
                <a:moveTo>
                  <a:pt x="87744" y="6007"/>
                </a:moveTo>
                <a:lnTo>
                  <a:pt x="81762" y="6007"/>
                </a:lnTo>
                <a:lnTo>
                  <a:pt x="81762" y="0"/>
                </a:lnTo>
                <a:lnTo>
                  <a:pt x="0" y="0"/>
                </a:lnTo>
                <a:lnTo>
                  <a:pt x="0" y="12001"/>
                </a:lnTo>
                <a:lnTo>
                  <a:pt x="75768" y="12001"/>
                </a:lnTo>
                <a:lnTo>
                  <a:pt x="75768" y="312483"/>
                </a:lnTo>
                <a:lnTo>
                  <a:pt x="87744" y="312483"/>
                </a:lnTo>
                <a:lnTo>
                  <a:pt x="87744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4595679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4781389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058916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5244625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5831455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017005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295490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480402" y="1555627"/>
            <a:ext cx="12065" cy="49530"/>
          </a:xfrm>
          <a:custGeom>
            <a:avLst/>
            <a:gdLst/>
            <a:ahLst/>
            <a:cxnLst/>
            <a:rect l="l" t="t" r="r" b="b"/>
            <a:pathLst>
              <a:path w="12064" h="49530">
                <a:moveTo>
                  <a:pt x="0" y="49292"/>
                </a:moveTo>
                <a:lnTo>
                  <a:pt x="11976" y="49292"/>
                </a:lnTo>
                <a:lnTo>
                  <a:pt x="11976" y="0"/>
                </a:lnTo>
                <a:lnTo>
                  <a:pt x="0" y="0"/>
                </a:lnTo>
                <a:lnTo>
                  <a:pt x="0" y="4929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6734216" y="151465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90263"/>
                </a:moveTo>
                <a:lnTo>
                  <a:pt x="0" y="40970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7429150" y="151465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0"/>
                </a:moveTo>
                <a:lnTo>
                  <a:pt x="0" y="57134"/>
                </a:lnTo>
                <a:lnTo>
                  <a:pt x="0" y="90263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8227000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8411751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9107644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9292396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0" name="object 90"/>
          <p:cNvGrpSpPr/>
          <p:nvPr/>
        </p:nvGrpSpPr>
        <p:grpSpPr>
          <a:xfrm>
            <a:off x="9936312" y="1620684"/>
            <a:ext cx="415925" cy="1231265"/>
            <a:chOff x="9936312" y="1620684"/>
            <a:chExt cx="415925" cy="1231265"/>
          </a:xfrm>
        </p:grpSpPr>
        <p:sp>
          <p:nvSpPr>
            <p:cNvPr id="91" name="object 91"/>
            <p:cNvSpPr/>
            <p:nvPr/>
          </p:nvSpPr>
          <p:spPr>
            <a:xfrm>
              <a:off x="9936312" y="1620684"/>
              <a:ext cx="100965" cy="12065"/>
            </a:xfrm>
            <a:custGeom>
              <a:avLst/>
              <a:gdLst/>
              <a:ahLst/>
              <a:cxnLst/>
              <a:rect l="l" t="t" r="r" b="b"/>
              <a:pathLst>
                <a:path w="100965" h="12064">
                  <a:moveTo>
                    <a:pt x="0" y="12002"/>
                  </a:moveTo>
                  <a:lnTo>
                    <a:pt x="100439" y="12002"/>
                  </a:lnTo>
                  <a:lnTo>
                    <a:pt x="100439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0036751" y="1626685"/>
              <a:ext cx="309245" cy="219075"/>
            </a:xfrm>
            <a:custGeom>
              <a:avLst/>
              <a:gdLst/>
              <a:ahLst/>
              <a:cxnLst/>
              <a:rect l="l" t="t" r="r" b="b"/>
              <a:pathLst>
                <a:path w="309245" h="219075">
                  <a:moveTo>
                    <a:pt x="309143" y="218616"/>
                  </a:moveTo>
                  <a:lnTo>
                    <a:pt x="298125" y="161961"/>
                  </a:lnTo>
                  <a:lnTo>
                    <a:pt x="267466" y="109628"/>
                  </a:lnTo>
                  <a:lnTo>
                    <a:pt x="217965" y="64496"/>
                  </a:lnTo>
                  <a:lnTo>
                    <a:pt x="154092" y="29447"/>
                  </a:lnTo>
                  <a:lnTo>
                    <a:pt x="80000" y="7842"/>
                  </a:ln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0339907" y="1845302"/>
              <a:ext cx="12065" cy="1007110"/>
            </a:xfrm>
            <a:custGeom>
              <a:avLst/>
              <a:gdLst/>
              <a:ahLst/>
              <a:cxnLst/>
              <a:rect l="l" t="t" r="r" b="b"/>
              <a:pathLst>
                <a:path w="12065" h="1007110">
                  <a:moveTo>
                    <a:pt x="0" y="1006499"/>
                  </a:moveTo>
                  <a:lnTo>
                    <a:pt x="11976" y="1006499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00649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4" name="object 94"/>
          <p:cNvSpPr/>
          <p:nvPr/>
        </p:nvSpPr>
        <p:spPr>
          <a:xfrm>
            <a:off x="10400347" y="2882049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22195" y="0"/>
                </a:lnTo>
                <a:lnTo>
                  <a:pt x="63872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10400347" y="3407304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63872" y="0"/>
                </a:moveTo>
                <a:lnTo>
                  <a:pt x="22195" y="0"/>
                </a:ln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9936312" y="3442834"/>
            <a:ext cx="415925" cy="1231265"/>
            <a:chOff x="9936312" y="3442834"/>
            <a:chExt cx="415925" cy="1231265"/>
          </a:xfrm>
        </p:grpSpPr>
        <p:sp>
          <p:nvSpPr>
            <p:cNvPr id="97" name="object 97"/>
            <p:cNvSpPr/>
            <p:nvPr/>
          </p:nvSpPr>
          <p:spPr>
            <a:xfrm>
              <a:off x="10339907" y="3442834"/>
              <a:ext cx="12065" cy="1006475"/>
            </a:xfrm>
            <a:custGeom>
              <a:avLst/>
              <a:gdLst/>
              <a:ahLst/>
              <a:cxnLst/>
              <a:rect l="l" t="t" r="r" b="b"/>
              <a:pathLst>
                <a:path w="12065" h="1006475">
                  <a:moveTo>
                    <a:pt x="0" y="1005907"/>
                  </a:moveTo>
                  <a:lnTo>
                    <a:pt x="11976" y="1005907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00590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10036751" y="4448741"/>
              <a:ext cx="309245" cy="219710"/>
            </a:xfrm>
            <a:custGeom>
              <a:avLst/>
              <a:gdLst/>
              <a:ahLst/>
              <a:cxnLst/>
              <a:rect l="l" t="t" r="r" b="b"/>
              <a:pathLst>
                <a:path w="309245" h="219710">
                  <a:moveTo>
                    <a:pt x="0" y="219256"/>
                  </a:moveTo>
                  <a:lnTo>
                    <a:pt x="80000" y="211430"/>
                  </a:lnTo>
                  <a:lnTo>
                    <a:pt x="154092" y="189744"/>
                  </a:lnTo>
                  <a:lnTo>
                    <a:pt x="217965" y="154807"/>
                  </a:lnTo>
                  <a:lnTo>
                    <a:pt x="267466" y="109628"/>
                  </a:lnTo>
                  <a:lnTo>
                    <a:pt x="298125" y="56622"/>
                  </a:lnTo>
                  <a:lnTo>
                    <a:pt x="309143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9" name="object 99"/>
            <p:cNvSpPr/>
            <p:nvPr/>
          </p:nvSpPr>
          <p:spPr>
            <a:xfrm>
              <a:off x="9936312" y="4661996"/>
              <a:ext cx="100965" cy="12065"/>
            </a:xfrm>
            <a:custGeom>
              <a:avLst/>
              <a:gdLst/>
              <a:ahLst/>
              <a:cxnLst/>
              <a:rect l="l" t="t" r="r" b="b"/>
              <a:pathLst>
                <a:path w="100965" h="12064">
                  <a:moveTo>
                    <a:pt x="0" y="12003"/>
                  </a:moveTo>
                  <a:lnTo>
                    <a:pt x="100439" y="12003"/>
                  </a:lnTo>
                  <a:lnTo>
                    <a:pt x="100439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0" name="object 100"/>
          <p:cNvSpPr/>
          <p:nvPr/>
        </p:nvSpPr>
        <p:spPr>
          <a:xfrm>
            <a:off x="9292396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9107644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8411751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8227000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7429150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32536"/>
                </a:lnTo>
                <a:lnTo>
                  <a:pt x="0" y="90359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6734216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359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6542518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6017005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5831455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5244625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5058916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4533563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4354640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359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3658906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359"/>
                </a:moveTo>
                <a:lnTo>
                  <a:pt x="0" y="32536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2849879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2664170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2123488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1937778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8" name="object 118"/>
          <p:cNvGrpSpPr/>
          <p:nvPr/>
        </p:nvGrpSpPr>
        <p:grpSpPr>
          <a:xfrm>
            <a:off x="736963" y="3779561"/>
            <a:ext cx="415290" cy="894715"/>
            <a:chOff x="736963" y="3779561"/>
            <a:chExt cx="415290" cy="894715"/>
          </a:xfrm>
        </p:grpSpPr>
        <p:sp>
          <p:nvSpPr>
            <p:cNvPr id="119" name="object 119"/>
            <p:cNvSpPr/>
            <p:nvPr/>
          </p:nvSpPr>
          <p:spPr>
            <a:xfrm>
              <a:off x="1052087" y="4661996"/>
              <a:ext cx="99695" cy="12065"/>
            </a:xfrm>
            <a:custGeom>
              <a:avLst/>
              <a:gdLst/>
              <a:ahLst/>
              <a:cxnLst/>
              <a:rect l="l" t="t" r="r" b="b"/>
              <a:pathLst>
                <a:path w="99694" h="12064">
                  <a:moveTo>
                    <a:pt x="0" y="12003"/>
                  </a:moveTo>
                  <a:lnTo>
                    <a:pt x="99641" y="12003"/>
                  </a:lnTo>
                  <a:lnTo>
                    <a:pt x="99641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742960" y="4448741"/>
              <a:ext cx="309245" cy="219710"/>
            </a:xfrm>
            <a:custGeom>
              <a:avLst/>
              <a:gdLst/>
              <a:ahLst/>
              <a:cxnLst/>
              <a:rect l="l" t="t" r="r" b="b"/>
              <a:pathLst>
                <a:path w="309244" h="219710">
                  <a:moveTo>
                    <a:pt x="0" y="0"/>
                  </a:moveTo>
                  <a:lnTo>
                    <a:pt x="10219" y="56622"/>
                  </a:lnTo>
                  <a:lnTo>
                    <a:pt x="41724" y="109628"/>
                  </a:lnTo>
                  <a:lnTo>
                    <a:pt x="90268" y="154807"/>
                  </a:lnTo>
                  <a:lnTo>
                    <a:pt x="154140" y="189744"/>
                  </a:lnTo>
                  <a:lnTo>
                    <a:pt x="229079" y="211430"/>
                  </a:lnTo>
                  <a:lnTo>
                    <a:pt x="309127" y="219256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736972" y="3779561"/>
              <a:ext cx="12065" cy="669290"/>
            </a:xfrm>
            <a:custGeom>
              <a:avLst/>
              <a:gdLst/>
              <a:ahLst/>
              <a:cxnLst/>
              <a:rect l="l" t="t" r="r" b="b"/>
              <a:pathLst>
                <a:path w="12065" h="669289">
                  <a:moveTo>
                    <a:pt x="0" y="669180"/>
                  </a:moveTo>
                  <a:lnTo>
                    <a:pt x="11976" y="669180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66918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2" name="object 122"/>
          <p:cNvSpPr/>
          <p:nvPr/>
        </p:nvSpPr>
        <p:spPr>
          <a:xfrm>
            <a:off x="623722" y="3401313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63868" y="0"/>
                </a:moveTo>
                <a:lnTo>
                  <a:pt x="41719" y="0"/>
                </a:lnTo>
                <a:lnTo>
                  <a:pt x="0" y="0"/>
                </a:lnTo>
                <a:lnTo>
                  <a:pt x="0" y="12001"/>
                </a:lnTo>
                <a:lnTo>
                  <a:pt x="41719" y="12001"/>
                </a:lnTo>
                <a:lnTo>
                  <a:pt x="63868" y="12001"/>
                </a:lnTo>
                <a:lnTo>
                  <a:pt x="6386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3" name="object 123"/>
          <p:cNvGrpSpPr/>
          <p:nvPr/>
        </p:nvGrpSpPr>
        <p:grpSpPr>
          <a:xfrm>
            <a:off x="623725" y="1620684"/>
            <a:ext cx="528320" cy="1267460"/>
            <a:chOff x="623725" y="1620684"/>
            <a:chExt cx="528320" cy="1267460"/>
          </a:xfrm>
        </p:grpSpPr>
        <p:sp>
          <p:nvSpPr>
            <p:cNvPr id="124" name="object 124"/>
            <p:cNvSpPr/>
            <p:nvPr/>
          </p:nvSpPr>
          <p:spPr>
            <a:xfrm>
              <a:off x="623725" y="2876047"/>
              <a:ext cx="41910" cy="12065"/>
            </a:xfrm>
            <a:custGeom>
              <a:avLst/>
              <a:gdLst/>
              <a:ahLst/>
              <a:cxnLst/>
              <a:rect l="l" t="t" r="r" b="b"/>
              <a:pathLst>
                <a:path w="41909" h="12064">
                  <a:moveTo>
                    <a:pt x="0" y="12003"/>
                  </a:moveTo>
                  <a:lnTo>
                    <a:pt x="41724" y="12003"/>
                  </a:lnTo>
                  <a:lnTo>
                    <a:pt x="41724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665450" y="1626685"/>
              <a:ext cx="386715" cy="1255395"/>
            </a:xfrm>
            <a:custGeom>
              <a:avLst/>
              <a:gdLst/>
              <a:ahLst/>
              <a:cxnLst/>
              <a:rect l="l" t="t" r="r" b="b"/>
              <a:pathLst>
                <a:path w="386715" h="1255395">
                  <a:moveTo>
                    <a:pt x="0" y="1255363"/>
                  </a:moveTo>
                  <a:lnTo>
                    <a:pt x="77509" y="1255363"/>
                  </a:lnTo>
                  <a:lnTo>
                    <a:pt x="77509" y="218616"/>
                  </a:lnTo>
                </a:path>
                <a:path w="386715" h="1255395">
                  <a:moveTo>
                    <a:pt x="386637" y="0"/>
                  </a:moveTo>
                  <a:lnTo>
                    <a:pt x="306588" y="7842"/>
                  </a:lnTo>
                  <a:lnTo>
                    <a:pt x="231650" y="29447"/>
                  </a:lnTo>
                  <a:lnTo>
                    <a:pt x="167777" y="64496"/>
                  </a:lnTo>
                  <a:lnTo>
                    <a:pt x="119234" y="109628"/>
                  </a:lnTo>
                  <a:lnTo>
                    <a:pt x="87729" y="161961"/>
                  </a:lnTo>
                  <a:lnTo>
                    <a:pt x="77509" y="218616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52087" y="1620684"/>
              <a:ext cx="99695" cy="12065"/>
            </a:xfrm>
            <a:custGeom>
              <a:avLst/>
              <a:gdLst/>
              <a:ahLst/>
              <a:cxnLst/>
              <a:rect l="l" t="t" r="r" b="b"/>
              <a:pathLst>
                <a:path w="99694" h="12064">
                  <a:moveTo>
                    <a:pt x="0" y="12002"/>
                  </a:moveTo>
                  <a:lnTo>
                    <a:pt x="99641" y="12002"/>
                  </a:lnTo>
                  <a:lnTo>
                    <a:pt x="99641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7" name="object 127"/>
          <p:cNvSpPr/>
          <p:nvPr/>
        </p:nvSpPr>
        <p:spPr>
          <a:xfrm>
            <a:off x="1937778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2123488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2664170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2849879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3658906" y="151465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90263"/>
                </a:moveTo>
                <a:lnTo>
                  <a:pt x="0" y="57134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32" name="object 132"/>
          <p:cNvGrpSpPr/>
          <p:nvPr/>
        </p:nvGrpSpPr>
        <p:grpSpPr>
          <a:xfrm>
            <a:off x="4348652" y="1514656"/>
            <a:ext cx="253365" cy="90805"/>
            <a:chOff x="4348652" y="1514656"/>
            <a:chExt cx="253365" cy="90805"/>
          </a:xfrm>
        </p:grpSpPr>
        <p:sp>
          <p:nvSpPr>
            <p:cNvPr id="133" name="object 133"/>
            <p:cNvSpPr/>
            <p:nvPr/>
          </p:nvSpPr>
          <p:spPr>
            <a:xfrm>
              <a:off x="4354640" y="151465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57134"/>
                  </a:lnTo>
                  <a:lnTo>
                    <a:pt x="0" y="90263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4354640" y="1565790"/>
              <a:ext cx="247650" cy="12065"/>
            </a:xfrm>
            <a:custGeom>
              <a:avLst/>
              <a:gdLst/>
              <a:ahLst/>
              <a:cxnLst/>
              <a:rect l="l" t="t" r="r" b="b"/>
              <a:pathLst>
                <a:path w="247650" h="12065">
                  <a:moveTo>
                    <a:pt x="0" y="12002"/>
                  </a:moveTo>
                  <a:lnTo>
                    <a:pt x="247027" y="12002"/>
                  </a:lnTo>
                  <a:lnTo>
                    <a:pt x="247027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5" name="object 135"/>
          <p:cNvGrpSpPr/>
          <p:nvPr/>
        </p:nvGrpSpPr>
        <p:grpSpPr>
          <a:xfrm>
            <a:off x="2586710" y="1353175"/>
            <a:ext cx="5915025" cy="170815"/>
            <a:chOff x="2586710" y="1353175"/>
            <a:chExt cx="5915025" cy="170815"/>
          </a:xfrm>
        </p:grpSpPr>
        <p:sp>
          <p:nvSpPr>
            <p:cNvPr id="136" name="object 136"/>
            <p:cNvSpPr/>
            <p:nvPr/>
          </p:nvSpPr>
          <p:spPr>
            <a:xfrm>
              <a:off x="2586724" y="1353175"/>
              <a:ext cx="12065" cy="165100"/>
            </a:xfrm>
            <a:custGeom>
              <a:avLst/>
              <a:gdLst/>
              <a:ahLst/>
              <a:cxnLst/>
              <a:rect l="l" t="t" r="r" b="b"/>
              <a:pathLst>
                <a:path w="12064" h="165100">
                  <a:moveTo>
                    <a:pt x="0" y="164522"/>
                  </a:moveTo>
                  <a:lnTo>
                    <a:pt x="11976" y="16452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52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2592712" y="1424233"/>
              <a:ext cx="5902960" cy="93980"/>
            </a:xfrm>
            <a:custGeom>
              <a:avLst/>
              <a:gdLst/>
              <a:ahLst/>
              <a:cxnLst/>
              <a:rect l="l" t="t" r="r" b="b"/>
              <a:pathLst>
                <a:path w="5902959" h="93980">
                  <a:moveTo>
                    <a:pt x="0" y="93464"/>
                  </a:moveTo>
                  <a:lnTo>
                    <a:pt x="827789" y="93464"/>
                  </a:lnTo>
                  <a:lnTo>
                    <a:pt x="912900" y="0"/>
                  </a:lnTo>
                  <a:lnTo>
                    <a:pt x="4989732" y="0"/>
                  </a:lnTo>
                  <a:lnTo>
                    <a:pt x="5074842" y="93464"/>
                  </a:lnTo>
                  <a:lnTo>
                    <a:pt x="5902632" y="93464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8489356" y="1353175"/>
              <a:ext cx="12065" cy="165100"/>
            </a:xfrm>
            <a:custGeom>
              <a:avLst/>
              <a:gdLst/>
              <a:ahLst/>
              <a:cxnLst/>
              <a:rect l="l" t="t" r="r" b="b"/>
              <a:pathLst>
                <a:path w="12065" h="165100">
                  <a:moveTo>
                    <a:pt x="0" y="164522"/>
                  </a:moveTo>
                  <a:lnTo>
                    <a:pt x="11976" y="16452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52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9" name="object 139"/>
          <p:cNvSpPr/>
          <p:nvPr/>
        </p:nvSpPr>
        <p:spPr>
          <a:xfrm>
            <a:off x="8674900" y="1305648"/>
            <a:ext cx="899794" cy="218440"/>
          </a:xfrm>
          <a:custGeom>
            <a:avLst/>
            <a:gdLst/>
            <a:ahLst/>
            <a:cxnLst/>
            <a:rect l="l" t="t" r="r" b="b"/>
            <a:pathLst>
              <a:path w="899795" h="218440">
                <a:moveTo>
                  <a:pt x="899490" y="0"/>
                </a:moveTo>
                <a:lnTo>
                  <a:pt x="887514" y="0"/>
                </a:lnTo>
                <a:lnTo>
                  <a:pt x="887514" y="206057"/>
                </a:lnTo>
                <a:lnTo>
                  <a:pt x="11976" y="206057"/>
                </a:lnTo>
                <a:lnTo>
                  <a:pt x="11976" y="47536"/>
                </a:lnTo>
                <a:lnTo>
                  <a:pt x="0" y="47536"/>
                </a:lnTo>
                <a:lnTo>
                  <a:pt x="0" y="212051"/>
                </a:lnTo>
                <a:lnTo>
                  <a:pt x="5994" y="212051"/>
                </a:lnTo>
                <a:lnTo>
                  <a:pt x="5994" y="218059"/>
                </a:lnTo>
                <a:lnTo>
                  <a:pt x="893495" y="218059"/>
                </a:lnTo>
                <a:lnTo>
                  <a:pt x="893495" y="212051"/>
                </a:lnTo>
                <a:lnTo>
                  <a:pt x="899490" y="212051"/>
                </a:lnTo>
                <a:lnTo>
                  <a:pt x="89949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8674900" y="4787303"/>
            <a:ext cx="899794" cy="163830"/>
          </a:xfrm>
          <a:custGeom>
            <a:avLst/>
            <a:gdLst/>
            <a:ahLst/>
            <a:cxnLst/>
            <a:rect l="l" t="t" r="r" b="b"/>
            <a:pathLst>
              <a:path w="899795" h="163829">
                <a:moveTo>
                  <a:pt x="899490" y="5994"/>
                </a:moveTo>
                <a:lnTo>
                  <a:pt x="893495" y="5994"/>
                </a:lnTo>
                <a:lnTo>
                  <a:pt x="893495" y="0"/>
                </a:lnTo>
                <a:lnTo>
                  <a:pt x="5994" y="0"/>
                </a:lnTo>
                <a:lnTo>
                  <a:pt x="5994" y="5994"/>
                </a:lnTo>
                <a:lnTo>
                  <a:pt x="0" y="5994"/>
                </a:lnTo>
                <a:lnTo>
                  <a:pt x="0" y="154178"/>
                </a:lnTo>
                <a:lnTo>
                  <a:pt x="11976" y="154178"/>
                </a:lnTo>
                <a:lnTo>
                  <a:pt x="11976" y="12001"/>
                </a:lnTo>
                <a:lnTo>
                  <a:pt x="887514" y="12001"/>
                </a:lnTo>
                <a:lnTo>
                  <a:pt x="887514" y="163207"/>
                </a:lnTo>
                <a:lnTo>
                  <a:pt x="899490" y="163207"/>
                </a:lnTo>
                <a:lnTo>
                  <a:pt x="899490" y="59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1" name="object 141"/>
          <p:cNvGrpSpPr/>
          <p:nvPr/>
        </p:nvGrpSpPr>
        <p:grpSpPr>
          <a:xfrm>
            <a:off x="2586710" y="4771032"/>
            <a:ext cx="5915025" cy="170815"/>
            <a:chOff x="2586710" y="4771032"/>
            <a:chExt cx="5915025" cy="170815"/>
          </a:xfrm>
        </p:grpSpPr>
        <p:sp>
          <p:nvSpPr>
            <p:cNvPr id="142" name="object 142"/>
            <p:cNvSpPr/>
            <p:nvPr/>
          </p:nvSpPr>
          <p:spPr>
            <a:xfrm>
              <a:off x="8489356" y="4777034"/>
              <a:ext cx="12065" cy="164465"/>
            </a:xfrm>
            <a:custGeom>
              <a:avLst/>
              <a:gdLst/>
              <a:ahLst/>
              <a:cxnLst/>
              <a:rect l="l" t="t" r="r" b="b"/>
              <a:pathLst>
                <a:path w="12065" h="164464">
                  <a:moveTo>
                    <a:pt x="0" y="164442"/>
                  </a:moveTo>
                  <a:lnTo>
                    <a:pt x="11976" y="16444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44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3" name="object 143"/>
            <p:cNvSpPr/>
            <p:nvPr/>
          </p:nvSpPr>
          <p:spPr>
            <a:xfrm>
              <a:off x="2592712" y="4777034"/>
              <a:ext cx="5902960" cy="93980"/>
            </a:xfrm>
            <a:custGeom>
              <a:avLst/>
              <a:gdLst/>
              <a:ahLst/>
              <a:cxnLst/>
              <a:rect l="l" t="t" r="r" b="b"/>
              <a:pathLst>
                <a:path w="5902959" h="93979">
                  <a:moveTo>
                    <a:pt x="5902632" y="0"/>
                  </a:moveTo>
                  <a:lnTo>
                    <a:pt x="5069733" y="0"/>
                  </a:lnTo>
                  <a:lnTo>
                    <a:pt x="4984622" y="93352"/>
                  </a:lnTo>
                  <a:lnTo>
                    <a:pt x="918009" y="93352"/>
                  </a:lnTo>
                  <a:lnTo>
                    <a:pt x="832899" y="0"/>
                  </a:ln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2586724" y="4777034"/>
              <a:ext cx="12065" cy="164465"/>
            </a:xfrm>
            <a:custGeom>
              <a:avLst/>
              <a:gdLst/>
              <a:ahLst/>
              <a:cxnLst/>
              <a:rect l="l" t="t" r="r" b="b"/>
              <a:pathLst>
                <a:path w="12064" h="164464">
                  <a:moveTo>
                    <a:pt x="0" y="164442"/>
                  </a:moveTo>
                  <a:lnTo>
                    <a:pt x="11976" y="16444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44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5" name="object 145"/>
          <p:cNvSpPr/>
          <p:nvPr/>
        </p:nvSpPr>
        <p:spPr>
          <a:xfrm>
            <a:off x="1513636" y="4771034"/>
            <a:ext cx="900430" cy="212725"/>
          </a:xfrm>
          <a:custGeom>
            <a:avLst/>
            <a:gdLst/>
            <a:ahLst/>
            <a:cxnLst/>
            <a:rect l="l" t="t" r="r" b="b"/>
            <a:pathLst>
              <a:path w="900430" h="212725">
                <a:moveTo>
                  <a:pt x="900303" y="6007"/>
                </a:moveTo>
                <a:lnTo>
                  <a:pt x="894321" y="6007"/>
                </a:lnTo>
                <a:lnTo>
                  <a:pt x="894321" y="0"/>
                </a:lnTo>
                <a:lnTo>
                  <a:pt x="5994" y="0"/>
                </a:lnTo>
                <a:lnTo>
                  <a:pt x="5994" y="6007"/>
                </a:lnTo>
                <a:lnTo>
                  <a:pt x="0" y="6007"/>
                </a:lnTo>
                <a:lnTo>
                  <a:pt x="0" y="212598"/>
                </a:lnTo>
                <a:lnTo>
                  <a:pt x="11976" y="212598"/>
                </a:lnTo>
                <a:lnTo>
                  <a:pt x="11976" y="12001"/>
                </a:lnTo>
                <a:lnTo>
                  <a:pt x="888326" y="12001"/>
                </a:lnTo>
                <a:lnTo>
                  <a:pt x="888326" y="170446"/>
                </a:lnTo>
                <a:lnTo>
                  <a:pt x="900303" y="170446"/>
                </a:lnTo>
                <a:lnTo>
                  <a:pt x="900303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1513636" y="1305648"/>
            <a:ext cx="900430" cy="218440"/>
          </a:xfrm>
          <a:custGeom>
            <a:avLst/>
            <a:gdLst/>
            <a:ahLst/>
            <a:cxnLst/>
            <a:rect l="l" t="t" r="r" b="b"/>
            <a:pathLst>
              <a:path w="900430" h="218440">
                <a:moveTo>
                  <a:pt x="900303" y="47536"/>
                </a:moveTo>
                <a:lnTo>
                  <a:pt x="888326" y="47536"/>
                </a:lnTo>
                <a:lnTo>
                  <a:pt x="888326" y="206057"/>
                </a:lnTo>
                <a:lnTo>
                  <a:pt x="11976" y="206057"/>
                </a:lnTo>
                <a:lnTo>
                  <a:pt x="11976" y="0"/>
                </a:lnTo>
                <a:lnTo>
                  <a:pt x="0" y="0"/>
                </a:lnTo>
                <a:lnTo>
                  <a:pt x="0" y="212051"/>
                </a:lnTo>
                <a:lnTo>
                  <a:pt x="5994" y="212051"/>
                </a:lnTo>
                <a:lnTo>
                  <a:pt x="5994" y="218059"/>
                </a:lnTo>
                <a:lnTo>
                  <a:pt x="894321" y="218059"/>
                </a:lnTo>
                <a:lnTo>
                  <a:pt x="894321" y="212051"/>
                </a:lnTo>
                <a:lnTo>
                  <a:pt x="900303" y="212051"/>
                </a:lnTo>
                <a:lnTo>
                  <a:pt x="900303" y="47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3658906" y="4780043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695732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4539551" y="4716218"/>
            <a:ext cx="525780" cy="12065"/>
          </a:xfrm>
          <a:custGeom>
            <a:avLst/>
            <a:gdLst/>
            <a:ahLst/>
            <a:cxnLst/>
            <a:rect l="l" t="t" r="r" b="b"/>
            <a:pathLst>
              <a:path w="525779" h="12064">
                <a:moveTo>
                  <a:pt x="0" y="12003"/>
                </a:moveTo>
                <a:lnTo>
                  <a:pt x="525352" y="12003"/>
                </a:lnTo>
                <a:lnTo>
                  <a:pt x="52535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5250613" y="4716218"/>
            <a:ext cx="587375" cy="12065"/>
          </a:xfrm>
          <a:custGeom>
            <a:avLst/>
            <a:gdLst/>
            <a:ahLst/>
            <a:cxnLst/>
            <a:rect l="l" t="t" r="r" b="b"/>
            <a:pathLst>
              <a:path w="587375" h="12064">
                <a:moveTo>
                  <a:pt x="0" y="12003"/>
                </a:moveTo>
                <a:lnTo>
                  <a:pt x="586830" y="12003"/>
                </a:lnTo>
                <a:lnTo>
                  <a:pt x="586830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6022993" y="4716218"/>
            <a:ext cx="525780" cy="12065"/>
          </a:xfrm>
          <a:custGeom>
            <a:avLst/>
            <a:gdLst/>
            <a:ahLst/>
            <a:cxnLst/>
            <a:rect l="l" t="t" r="r" b="b"/>
            <a:pathLst>
              <a:path w="525779" h="12064">
                <a:moveTo>
                  <a:pt x="0" y="12003"/>
                </a:moveTo>
                <a:lnTo>
                  <a:pt x="525512" y="12003"/>
                </a:lnTo>
                <a:lnTo>
                  <a:pt x="52551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6734216" y="4780043"/>
            <a:ext cx="695325" cy="0"/>
          </a:xfrm>
          <a:custGeom>
            <a:avLst/>
            <a:gdLst/>
            <a:ahLst/>
            <a:cxnLst/>
            <a:rect l="l" t="t" r="r" b="b"/>
            <a:pathLst>
              <a:path w="695325">
                <a:moveTo>
                  <a:pt x="694934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429150" y="4716218"/>
            <a:ext cx="803910" cy="12065"/>
          </a:xfrm>
          <a:custGeom>
            <a:avLst/>
            <a:gdLst/>
            <a:ahLst/>
            <a:cxnLst/>
            <a:rect l="l" t="t" r="r" b="b"/>
            <a:pathLst>
              <a:path w="803909" h="12064">
                <a:moveTo>
                  <a:pt x="0" y="12003"/>
                </a:moveTo>
                <a:lnTo>
                  <a:pt x="803837" y="12003"/>
                </a:lnTo>
                <a:lnTo>
                  <a:pt x="803837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8417739" y="4716218"/>
            <a:ext cx="695960" cy="12065"/>
          </a:xfrm>
          <a:custGeom>
            <a:avLst/>
            <a:gdLst/>
            <a:ahLst/>
            <a:cxnLst/>
            <a:rect l="l" t="t" r="r" b="b"/>
            <a:pathLst>
              <a:path w="695959" h="12064">
                <a:moveTo>
                  <a:pt x="0" y="12003"/>
                </a:moveTo>
                <a:lnTo>
                  <a:pt x="695892" y="12003"/>
                </a:lnTo>
                <a:lnTo>
                  <a:pt x="69589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54" name="object 154"/>
          <p:cNvGrpSpPr/>
          <p:nvPr/>
        </p:nvGrpSpPr>
        <p:grpSpPr>
          <a:xfrm>
            <a:off x="9292390" y="1565797"/>
            <a:ext cx="1177925" cy="3162935"/>
            <a:chOff x="9292390" y="1565797"/>
            <a:chExt cx="1177925" cy="3162935"/>
          </a:xfrm>
        </p:grpSpPr>
        <p:sp>
          <p:nvSpPr>
            <p:cNvPr id="155" name="object 155"/>
            <p:cNvSpPr/>
            <p:nvPr/>
          </p:nvSpPr>
          <p:spPr>
            <a:xfrm>
              <a:off x="9298383" y="3407305"/>
              <a:ext cx="1124585" cy="1315085"/>
            </a:xfrm>
            <a:custGeom>
              <a:avLst/>
              <a:gdLst/>
              <a:ahLst/>
              <a:cxnLst/>
              <a:rect l="l" t="t" r="r" b="b"/>
              <a:pathLst>
                <a:path w="1124584" h="1315085">
                  <a:moveTo>
                    <a:pt x="0" y="1314915"/>
                  </a:moveTo>
                  <a:lnTo>
                    <a:pt x="738367" y="1314915"/>
                  </a:lnTo>
                  <a:lnTo>
                    <a:pt x="824436" y="1308273"/>
                  </a:lnTo>
                  <a:lnTo>
                    <a:pt x="905235" y="1287804"/>
                  </a:lnTo>
                  <a:lnTo>
                    <a:pt x="978529" y="1255267"/>
                  </a:lnTo>
                  <a:lnTo>
                    <a:pt x="1039846" y="1211896"/>
                  </a:lnTo>
                  <a:lnTo>
                    <a:pt x="1085835" y="1160107"/>
                  </a:lnTo>
                  <a:lnTo>
                    <a:pt x="1114737" y="1102268"/>
                  </a:lnTo>
                  <a:lnTo>
                    <a:pt x="1124158" y="1041436"/>
                  </a:lnTo>
                  <a:lnTo>
                    <a:pt x="1124158" y="0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6" name="object 156"/>
            <p:cNvSpPr/>
            <p:nvPr/>
          </p:nvSpPr>
          <p:spPr>
            <a:xfrm>
              <a:off x="10458231" y="2882049"/>
              <a:ext cx="12065" cy="525780"/>
            </a:xfrm>
            <a:custGeom>
              <a:avLst/>
              <a:gdLst/>
              <a:ahLst/>
              <a:cxnLst/>
              <a:rect l="l" t="t" r="r" b="b"/>
              <a:pathLst>
                <a:path w="12065" h="525779">
                  <a:moveTo>
                    <a:pt x="0" y="525255"/>
                  </a:moveTo>
                  <a:lnTo>
                    <a:pt x="11976" y="52525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52525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9298383" y="1571791"/>
              <a:ext cx="1124585" cy="1310640"/>
            </a:xfrm>
            <a:custGeom>
              <a:avLst/>
              <a:gdLst/>
              <a:ahLst/>
              <a:cxnLst/>
              <a:rect l="l" t="t" r="r" b="b"/>
              <a:pathLst>
                <a:path w="1124584" h="1310639">
                  <a:moveTo>
                    <a:pt x="1124158" y="1310258"/>
                  </a:moveTo>
                  <a:lnTo>
                    <a:pt x="1124158" y="273510"/>
                  </a:lnTo>
                  <a:lnTo>
                    <a:pt x="1114737" y="212694"/>
                  </a:lnTo>
                  <a:lnTo>
                    <a:pt x="1085835" y="154919"/>
                  </a:lnTo>
                  <a:lnTo>
                    <a:pt x="1039846" y="103066"/>
                  </a:lnTo>
                  <a:lnTo>
                    <a:pt x="978529" y="60335"/>
                  </a:lnTo>
                  <a:lnTo>
                    <a:pt x="905235" y="27207"/>
                  </a:lnTo>
                  <a:lnTo>
                    <a:pt x="824436" y="7201"/>
                  </a:lnTo>
                  <a:lnTo>
                    <a:pt x="738367" y="0"/>
                  </a:lnTo>
                  <a:lnTo>
                    <a:pt x="0" y="0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8" name="object 158"/>
          <p:cNvSpPr/>
          <p:nvPr/>
        </p:nvSpPr>
        <p:spPr>
          <a:xfrm>
            <a:off x="8417739" y="1565790"/>
            <a:ext cx="695960" cy="12065"/>
          </a:xfrm>
          <a:custGeom>
            <a:avLst/>
            <a:gdLst/>
            <a:ahLst/>
            <a:cxnLst/>
            <a:rect l="l" t="t" r="r" b="b"/>
            <a:pathLst>
              <a:path w="695959" h="12065">
                <a:moveTo>
                  <a:pt x="0" y="12002"/>
                </a:moveTo>
                <a:lnTo>
                  <a:pt x="695892" y="12002"/>
                </a:lnTo>
                <a:lnTo>
                  <a:pt x="695892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7429150" y="1565790"/>
            <a:ext cx="803910" cy="12065"/>
          </a:xfrm>
          <a:custGeom>
            <a:avLst/>
            <a:gdLst/>
            <a:ahLst/>
            <a:cxnLst/>
            <a:rect l="l" t="t" r="r" b="b"/>
            <a:pathLst>
              <a:path w="803909" h="12065">
                <a:moveTo>
                  <a:pt x="0" y="12002"/>
                </a:moveTo>
                <a:lnTo>
                  <a:pt x="803837" y="12002"/>
                </a:lnTo>
                <a:lnTo>
                  <a:pt x="803837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60" name="object 160"/>
          <p:cNvGrpSpPr/>
          <p:nvPr/>
        </p:nvGrpSpPr>
        <p:grpSpPr>
          <a:xfrm>
            <a:off x="6486390" y="1508655"/>
            <a:ext cx="942975" cy="53340"/>
            <a:chOff x="6486390" y="1508655"/>
            <a:chExt cx="942975" cy="53340"/>
          </a:xfrm>
        </p:grpSpPr>
        <p:sp>
          <p:nvSpPr>
            <p:cNvPr id="161" name="object 161"/>
            <p:cNvSpPr/>
            <p:nvPr/>
          </p:nvSpPr>
          <p:spPr>
            <a:xfrm>
              <a:off x="6734216" y="1514656"/>
              <a:ext cx="695325" cy="0"/>
            </a:xfrm>
            <a:custGeom>
              <a:avLst/>
              <a:gdLst/>
              <a:ahLst/>
              <a:cxnLst/>
              <a:rect l="l" t="t" r="r" b="b"/>
              <a:pathLst>
                <a:path w="695325">
                  <a:moveTo>
                    <a:pt x="0" y="0"/>
                  </a:moveTo>
                  <a:lnTo>
                    <a:pt x="694934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2" name="object 162"/>
            <p:cNvSpPr/>
            <p:nvPr/>
          </p:nvSpPr>
          <p:spPr>
            <a:xfrm>
              <a:off x="6486390" y="1549625"/>
              <a:ext cx="248285" cy="12065"/>
            </a:xfrm>
            <a:custGeom>
              <a:avLst/>
              <a:gdLst/>
              <a:ahLst/>
              <a:cxnLst/>
              <a:rect l="l" t="t" r="r" b="b"/>
              <a:pathLst>
                <a:path w="248284" h="12065">
                  <a:moveTo>
                    <a:pt x="0" y="12002"/>
                  </a:moveTo>
                  <a:lnTo>
                    <a:pt x="247825" y="12002"/>
                  </a:lnTo>
                  <a:lnTo>
                    <a:pt x="247825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63" name="object 163"/>
          <p:cNvSpPr/>
          <p:nvPr/>
        </p:nvSpPr>
        <p:spPr>
          <a:xfrm>
            <a:off x="6022993" y="1565790"/>
            <a:ext cx="278765" cy="12065"/>
          </a:xfrm>
          <a:custGeom>
            <a:avLst/>
            <a:gdLst/>
            <a:ahLst/>
            <a:cxnLst/>
            <a:rect l="l" t="t" r="r" b="b"/>
            <a:pathLst>
              <a:path w="278764" h="12065">
                <a:moveTo>
                  <a:pt x="0" y="12002"/>
                </a:moveTo>
                <a:lnTo>
                  <a:pt x="278484" y="12002"/>
                </a:lnTo>
                <a:lnTo>
                  <a:pt x="278484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5250613" y="1565790"/>
            <a:ext cx="587375" cy="12065"/>
          </a:xfrm>
          <a:custGeom>
            <a:avLst/>
            <a:gdLst/>
            <a:ahLst/>
            <a:cxnLst/>
            <a:rect l="l" t="t" r="r" b="b"/>
            <a:pathLst>
              <a:path w="587375" h="12065">
                <a:moveTo>
                  <a:pt x="0" y="12002"/>
                </a:moveTo>
                <a:lnTo>
                  <a:pt x="586830" y="12002"/>
                </a:lnTo>
                <a:lnTo>
                  <a:pt x="586830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4787377" y="1565790"/>
            <a:ext cx="278130" cy="12065"/>
          </a:xfrm>
          <a:custGeom>
            <a:avLst/>
            <a:gdLst/>
            <a:ahLst/>
            <a:cxnLst/>
            <a:rect l="l" t="t" r="r" b="b"/>
            <a:pathLst>
              <a:path w="278129" h="12065">
                <a:moveTo>
                  <a:pt x="0" y="12002"/>
                </a:moveTo>
                <a:lnTo>
                  <a:pt x="277526" y="12002"/>
                </a:lnTo>
                <a:lnTo>
                  <a:pt x="277526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3658906" y="1514656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0" y="0"/>
                </a:moveTo>
                <a:lnTo>
                  <a:pt x="695732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855867" y="1565790"/>
            <a:ext cx="803275" cy="12065"/>
          </a:xfrm>
          <a:custGeom>
            <a:avLst/>
            <a:gdLst/>
            <a:ahLst/>
            <a:cxnLst/>
            <a:rect l="l" t="t" r="r" b="b"/>
            <a:pathLst>
              <a:path w="803275" h="12065">
                <a:moveTo>
                  <a:pt x="0" y="12002"/>
                </a:moveTo>
                <a:lnTo>
                  <a:pt x="803039" y="12002"/>
                </a:lnTo>
                <a:lnTo>
                  <a:pt x="803039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129476" y="1565790"/>
            <a:ext cx="541020" cy="12065"/>
          </a:xfrm>
          <a:custGeom>
            <a:avLst/>
            <a:gdLst/>
            <a:ahLst/>
            <a:cxnLst/>
            <a:rect l="l" t="t" r="r" b="b"/>
            <a:pathLst>
              <a:path w="541019" h="12065">
                <a:moveTo>
                  <a:pt x="0" y="12002"/>
                </a:moveTo>
                <a:lnTo>
                  <a:pt x="540682" y="12002"/>
                </a:lnTo>
                <a:lnTo>
                  <a:pt x="540682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69" name="object 169"/>
          <p:cNvGrpSpPr/>
          <p:nvPr/>
        </p:nvGrpSpPr>
        <p:grpSpPr>
          <a:xfrm>
            <a:off x="617737" y="1565796"/>
            <a:ext cx="1332230" cy="3162935"/>
            <a:chOff x="617737" y="1565796"/>
            <a:chExt cx="1332230" cy="3162935"/>
          </a:xfrm>
        </p:grpSpPr>
        <p:sp>
          <p:nvSpPr>
            <p:cNvPr id="170" name="object 170"/>
            <p:cNvSpPr/>
            <p:nvPr/>
          </p:nvSpPr>
          <p:spPr>
            <a:xfrm>
              <a:off x="665450" y="1571791"/>
              <a:ext cx="1278890" cy="1310640"/>
            </a:xfrm>
            <a:custGeom>
              <a:avLst/>
              <a:gdLst/>
              <a:ahLst/>
              <a:cxnLst/>
              <a:rect l="l" t="t" r="r" b="b"/>
              <a:pathLst>
                <a:path w="1278889" h="1310639">
                  <a:moveTo>
                    <a:pt x="1278315" y="0"/>
                  </a:moveTo>
                  <a:lnTo>
                    <a:pt x="386637" y="0"/>
                  </a:lnTo>
                  <a:lnTo>
                    <a:pt x="300632" y="7201"/>
                  </a:lnTo>
                  <a:lnTo>
                    <a:pt x="218875" y="27207"/>
                  </a:lnTo>
                  <a:lnTo>
                    <a:pt x="145629" y="60335"/>
                  </a:lnTo>
                  <a:lnTo>
                    <a:pt x="84311" y="103066"/>
                  </a:lnTo>
                  <a:lnTo>
                    <a:pt x="38323" y="154919"/>
                  </a:lnTo>
                  <a:lnTo>
                    <a:pt x="10219" y="212694"/>
                  </a:lnTo>
                  <a:lnTo>
                    <a:pt x="0" y="273510"/>
                  </a:lnTo>
                  <a:lnTo>
                    <a:pt x="0" y="131025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7737" y="2882049"/>
              <a:ext cx="12065" cy="525780"/>
            </a:xfrm>
            <a:custGeom>
              <a:avLst/>
              <a:gdLst/>
              <a:ahLst/>
              <a:cxnLst/>
              <a:rect l="l" t="t" r="r" b="b"/>
              <a:pathLst>
                <a:path w="12065" h="525779">
                  <a:moveTo>
                    <a:pt x="0" y="525255"/>
                  </a:moveTo>
                  <a:lnTo>
                    <a:pt x="11976" y="52525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52525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2" name="object 172"/>
            <p:cNvSpPr/>
            <p:nvPr/>
          </p:nvSpPr>
          <p:spPr>
            <a:xfrm>
              <a:off x="665450" y="3407304"/>
              <a:ext cx="1278890" cy="1315085"/>
            </a:xfrm>
            <a:custGeom>
              <a:avLst/>
              <a:gdLst/>
              <a:ahLst/>
              <a:cxnLst/>
              <a:rect l="l" t="t" r="r" b="b"/>
              <a:pathLst>
                <a:path w="1278889" h="1315085">
                  <a:moveTo>
                    <a:pt x="0" y="0"/>
                  </a:moveTo>
                  <a:lnTo>
                    <a:pt x="0" y="1041436"/>
                  </a:lnTo>
                  <a:lnTo>
                    <a:pt x="10219" y="1102268"/>
                  </a:lnTo>
                  <a:lnTo>
                    <a:pt x="38323" y="1160107"/>
                  </a:lnTo>
                  <a:lnTo>
                    <a:pt x="84311" y="1211896"/>
                  </a:lnTo>
                  <a:lnTo>
                    <a:pt x="145629" y="1255267"/>
                  </a:lnTo>
                  <a:lnTo>
                    <a:pt x="218875" y="1287804"/>
                  </a:lnTo>
                  <a:lnTo>
                    <a:pt x="300632" y="1308273"/>
                  </a:lnTo>
                  <a:lnTo>
                    <a:pt x="386637" y="1314915"/>
                  </a:lnTo>
                  <a:lnTo>
                    <a:pt x="1278315" y="1314915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73" name="object 173"/>
          <p:cNvSpPr/>
          <p:nvPr/>
        </p:nvSpPr>
        <p:spPr>
          <a:xfrm>
            <a:off x="2129476" y="4716218"/>
            <a:ext cx="541020" cy="12065"/>
          </a:xfrm>
          <a:custGeom>
            <a:avLst/>
            <a:gdLst/>
            <a:ahLst/>
            <a:cxnLst/>
            <a:rect l="l" t="t" r="r" b="b"/>
            <a:pathLst>
              <a:path w="541019" h="12064">
                <a:moveTo>
                  <a:pt x="0" y="12003"/>
                </a:moveTo>
                <a:lnTo>
                  <a:pt x="540682" y="12003"/>
                </a:lnTo>
                <a:lnTo>
                  <a:pt x="54068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2855867" y="4716218"/>
            <a:ext cx="803275" cy="12065"/>
          </a:xfrm>
          <a:custGeom>
            <a:avLst/>
            <a:gdLst/>
            <a:ahLst/>
            <a:cxnLst/>
            <a:rect l="l" t="t" r="r" b="b"/>
            <a:pathLst>
              <a:path w="803275" h="12064">
                <a:moveTo>
                  <a:pt x="0" y="12003"/>
                </a:moveTo>
                <a:lnTo>
                  <a:pt x="803039" y="12003"/>
                </a:lnTo>
                <a:lnTo>
                  <a:pt x="803039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10036751" y="1571791"/>
            <a:ext cx="0" cy="55244"/>
          </a:xfrm>
          <a:custGeom>
            <a:avLst/>
            <a:gdLst/>
            <a:ahLst/>
            <a:cxnLst/>
            <a:rect l="l" t="t" r="r" b="b"/>
            <a:pathLst>
              <a:path h="55244">
                <a:moveTo>
                  <a:pt x="0" y="54894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10345895" y="1839300"/>
            <a:ext cx="76835" cy="12065"/>
          </a:xfrm>
          <a:custGeom>
            <a:avLst/>
            <a:gdLst/>
            <a:ahLst/>
            <a:cxnLst/>
            <a:rect l="l" t="t" r="r" b="b"/>
            <a:pathLst>
              <a:path w="76834" h="12064">
                <a:moveTo>
                  <a:pt x="0" y="12002"/>
                </a:moveTo>
                <a:lnTo>
                  <a:pt x="76647" y="12002"/>
                </a:lnTo>
                <a:lnTo>
                  <a:pt x="76647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10345895" y="4442740"/>
            <a:ext cx="76835" cy="12065"/>
          </a:xfrm>
          <a:custGeom>
            <a:avLst/>
            <a:gdLst/>
            <a:ahLst/>
            <a:cxnLst/>
            <a:rect l="l" t="t" r="r" b="b"/>
            <a:pathLst>
              <a:path w="76834" h="12064">
                <a:moveTo>
                  <a:pt x="0" y="12003"/>
                </a:moveTo>
                <a:lnTo>
                  <a:pt x="76647" y="12003"/>
                </a:lnTo>
                <a:lnTo>
                  <a:pt x="76647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10036751" y="4667998"/>
            <a:ext cx="0" cy="54610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0"/>
                </a:moveTo>
                <a:lnTo>
                  <a:pt x="0" y="54221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1052087" y="4667998"/>
            <a:ext cx="0" cy="54610"/>
          </a:xfrm>
          <a:custGeom>
            <a:avLst/>
            <a:gdLst/>
            <a:ahLst/>
            <a:cxnLst/>
            <a:rect l="l" t="t" r="r" b="b"/>
            <a:pathLst>
              <a:path h="54610">
                <a:moveTo>
                  <a:pt x="0" y="54221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665450" y="4442740"/>
            <a:ext cx="78105" cy="12065"/>
          </a:xfrm>
          <a:custGeom>
            <a:avLst/>
            <a:gdLst/>
            <a:ahLst/>
            <a:cxnLst/>
            <a:rect l="l" t="t" r="r" b="b"/>
            <a:pathLst>
              <a:path w="78104" h="12064">
                <a:moveTo>
                  <a:pt x="0" y="12003"/>
                </a:moveTo>
                <a:lnTo>
                  <a:pt x="77509" y="12003"/>
                </a:lnTo>
                <a:lnTo>
                  <a:pt x="77509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665450" y="1839300"/>
            <a:ext cx="78105" cy="12065"/>
          </a:xfrm>
          <a:custGeom>
            <a:avLst/>
            <a:gdLst/>
            <a:ahLst/>
            <a:cxnLst/>
            <a:rect l="l" t="t" r="r" b="b"/>
            <a:pathLst>
              <a:path w="78104" h="12064">
                <a:moveTo>
                  <a:pt x="0" y="12002"/>
                </a:moveTo>
                <a:lnTo>
                  <a:pt x="77509" y="12002"/>
                </a:lnTo>
                <a:lnTo>
                  <a:pt x="77509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1052087" y="1571791"/>
            <a:ext cx="0" cy="55244"/>
          </a:xfrm>
          <a:custGeom>
            <a:avLst/>
            <a:gdLst/>
            <a:ahLst/>
            <a:cxnLst/>
            <a:rect l="l" t="t" r="r" b="b"/>
            <a:pathLst>
              <a:path h="55244">
                <a:moveTo>
                  <a:pt x="0" y="54894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6540841" y="1084545"/>
            <a:ext cx="229235" cy="12065"/>
          </a:xfrm>
          <a:custGeom>
            <a:avLst/>
            <a:gdLst/>
            <a:ahLst/>
            <a:cxnLst/>
            <a:rect l="l" t="t" r="r" b="b"/>
            <a:pathLst>
              <a:path w="229234" h="12065">
                <a:moveTo>
                  <a:pt x="0" y="12002"/>
                </a:moveTo>
                <a:lnTo>
                  <a:pt x="229143" y="12002"/>
                </a:lnTo>
                <a:lnTo>
                  <a:pt x="229143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8273866" y="1090547"/>
            <a:ext cx="1294765" cy="0"/>
          </a:xfrm>
          <a:custGeom>
            <a:avLst/>
            <a:gdLst/>
            <a:ahLst/>
            <a:cxnLst/>
            <a:rect l="l" t="t" r="r" b="b"/>
            <a:pathLst>
              <a:path w="1294765">
                <a:moveTo>
                  <a:pt x="1294539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1519635" y="1084545"/>
            <a:ext cx="3028950" cy="12065"/>
          </a:xfrm>
          <a:custGeom>
            <a:avLst/>
            <a:gdLst/>
            <a:ahLst/>
            <a:cxnLst/>
            <a:rect l="l" t="t" r="r" b="b"/>
            <a:pathLst>
              <a:path w="3028950" h="12065">
                <a:moveTo>
                  <a:pt x="0" y="12002"/>
                </a:moveTo>
                <a:lnTo>
                  <a:pt x="3028378" y="12002"/>
                </a:lnTo>
                <a:lnTo>
                  <a:pt x="3028378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86" name="object 186"/>
          <p:cNvGrpSpPr/>
          <p:nvPr/>
        </p:nvGrpSpPr>
        <p:grpSpPr>
          <a:xfrm>
            <a:off x="9562404" y="1090547"/>
            <a:ext cx="1446530" cy="4165600"/>
            <a:chOff x="9562404" y="1090547"/>
            <a:chExt cx="1446530" cy="4165600"/>
          </a:xfrm>
        </p:grpSpPr>
        <p:sp>
          <p:nvSpPr>
            <p:cNvPr id="187" name="object 187"/>
            <p:cNvSpPr/>
            <p:nvPr/>
          </p:nvSpPr>
          <p:spPr>
            <a:xfrm>
              <a:off x="9562417" y="1090547"/>
              <a:ext cx="12065" cy="215265"/>
            </a:xfrm>
            <a:custGeom>
              <a:avLst/>
              <a:gdLst/>
              <a:ahLst/>
              <a:cxnLst/>
              <a:rect l="l" t="t" r="r" b="b"/>
              <a:pathLst>
                <a:path w="12065" h="215265">
                  <a:moveTo>
                    <a:pt x="0" y="215095"/>
                  </a:moveTo>
                  <a:lnTo>
                    <a:pt x="11976" y="21509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509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8" name="object 188"/>
            <p:cNvSpPr/>
            <p:nvPr/>
          </p:nvSpPr>
          <p:spPr>
            <a:xfrm>
              <a:off x="9568405" y="1140000"/>
              <a:ext cx="1434465" cy="608330"/>
            </a:xfrm>
            <a:custGeom>
              <a:avLst/>
              <a:gdLst/>
              <a:ahLst/>
              <a:cxnLst/>
              <a:rect l="l" t="t" r="r" b="b"/>
              <a:pathLst>
                <a:path w="1434465" h="608330">
                  <a:moveTo>
                    <a:pt x="0" y="165642"/>
                  </a:moveTo>
                  <a:lnTo>
                    <a:pt x="6706" y="181806"/>
                  </a:lnTo>
                  <a:lnTo>
                    <a:pt x="23792" y="193970"/>
                  </a:lnTo>
                  <a:lnTo>
                    <a:pt x="46786" y="198771"/>
                  </a:lnTo>
                  <a:lnTo>
                    <a:pt x="719525" y="198771"/>
                  </a:lnTo>
                  <a:lnTo>
                    <a:pt x="743477" y="193970"/>
                  </a:lnTo>
                  <a:lnTo>
                    <a:pt x="760404" y="181806"/>
                  </a:lnTo>
                  <a:lnTo>
                    <a:pt x="766471" y="165642"/>
                  </a:lnTo>
                  <a:lnTo>
                    <a:pt x="766471" y="33128"/>
                  </a:lnTo>
                </a:path>
                <a:path w="1434465" h="608330">
                  <a:moveTo>
                    <a:pt x="812460" y="0"/>
                  </a:moveTo>
                  <a:lnTo>
                    <a:pt x="789466" y="4161"/>
                  </a:lnTo>
                  <a:lnTo>
                    <a:pt x="772380" y="16164"/>
                  </a:lnTo>
                  <a:lnTo>
                    <a:pt x="766471" y="33128"/>
                  </a:lnTo>
                </a:path>
                <a:path w="1434465" h="608330">
                  <a:moveTo>
                    <a:pt x="812460" y="0"/>
                  </a:moveTo>
                  <a:lnTo>
                    <a:pt x="1078170" y="0"/>
                  </a:lnTo>
                </a:path>
                <a:path w="1434465" h="608330">
                  <a:moveTo>
                    <a:pt x="1012541" y="0"/>
                  </a:moveTo>
                  <a:lnTo>
                    <a:pt x="1012541" y="542699"/>
                  </a:lnTo>
                  <a:lnTo>
                    <a:pt x="1019407" y="558864"/>
                  </a:lnTo>
                  <a:lnTo>
                    <a:pt x="1036333" y="571027"/>
                  </a:lnTo>
                  <a:lnTo>
                    <a:pt x="1059328" y="575188"/>
                  </a:lnTo>
                  <a:lnTo>
                    <a:pt x="1105316" y="575188"/>
                  </a:lnTo>
                  <a:lnTo>
                    <a:pt x="1387314" y="575188"/>
                  </a:lnTo>
                </a:path>
                <a:path w="1434465" h="608330">
                  <a:moveTo>
                    <a:pt x="1434100" y="608316"/>
                  </a:moveTo>
                  <a:lnTo>
                    <a:pt x="1427234" y="591992"/>
                  </a:lnTo>
                  <a:lnTo>
                    <a:pt x="1410308" y="579989"/>
                  </a:lnTo>
                  <a:lnTo>
                    <a:pt x="1387314" y="57518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9" name="object 189"/>
            <p:cNvSpPr/>
            <p:nvPr/>
          </p:nvSpPr>
          <p:spPr>
            <a:xfrm>
              <a:off x="10996518" y="1748317"/>
              <a:ext cx="12065" cy="140335"/>
            </a:xfrm>
            <a:custGeom>
              <a:avLst/>
              <a:gdLst/>
              <a:ahLst/>
              <a:cxnLst/>
              <a:rect l="l" t="t" r="r" b="b"/>
              <a:pathLst>
                <a:path w="12065" h="140335">
                  <a:moveTo>
                    <a:pt x="0" y="139715"/>
                  </a:moveTo>
                  <a:lnTo>
                    <a:pt x="11976" y="13971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3971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0" name="object 190"/>
            <p:cNvSpPr/>
            <p:nvPr/>
          </p:nvSpPr>
          <p:spPr>
            <a:xfrm>
              <a:off x="10955719" y="1888033"/>
              <a:ext cx="46990" cy="33655"/>
            </a:xfrm>
            <a:custGeom>
              <a:avLst/>
              <a:gdLst/>
              <a:ahLst/>
              <a:cxnLst/>
              <a:rect l="l" t="t" r="r" b="b"/>
              <a:pathLst>
                <a:path w="46990" h="33655">
                  <a:moveTo>
                    <a:pt x="0" y="33128"/>
                  </a:moveTo>
                  <a:lnTo>
                    <a:pt x="22994" y="28327"/>
                  </a:lnTo>
                  <a:lnTo>
                    <a:pt x="39920" y="16964"/>
                  </a:lnTo>
                  <a:lnTo>
                    <a:pt x="46786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1" name="object 191"/>
            <p:cNvSpPr/>
            <p:nvPr/>
          </p:nvSpPr>
          <p:spPr>
            <a:xfrm>
              <a:off x="10648162" y="1915172"/>
              <a:ext cx="307975" cy="12065"/>
            </a:xfrm>
            <a:custGeom>
              <a:avLst/>
              <a:gdLst/>
              <a:ahLst/>
              <a:cxnLst/>
              <a:rect l="l" t="t" r="r" b="b"/>
              <a:pathLst>
                <a:path w="307975" h="12064">
                  <a:moveTo>
                    <a:pt x="307555" y="0"/>
                  </a:moveTo>
                  <a:lnTo>
                    <a:pt x="46951" y="0"/>
                  </a:lnTo>
                  <a:lnTo>
                    <a:pt x="0" y="0"/>
                  </a:lnTo>
                  <a:lnTo>
                    <a:pt x="0" y="12001"/>
                  </a:lnTo>
                  <a:lnTo>
                    <a:pt x="46951" y="12001"/>
                  </a:lnTo>
                  <a:lnTo>
                    <a:pt x="307555" y="12001"/>
                  </a:lnTo>
                  <a:lnTo>
                    <a:pt x="30755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2" name="object 192"/>
            <p:cNvSpPr/>
            <p:nvPr/>
          </p:nvSpPr>
          <p:spPr>
            <a:xfrm>
              <a:off x="10602184" y="1921161"/>
              <a:ext cx="46355" cy="827405"/>
            </a:xfrm>
            <a:custGeom>
              <a:avLst/>
              <a:gdLst/>
              <a:ahLst/>
              <a:cxnLst/>
              <a:rect l="l" t="t" r="r" b="b"/>
              <a:pathLst>
                <a:path w="46354" h="827405">
                  <a:moveTo>
                    <a:pt x="45988" y="0"/>
                  </a:moveTo>
                  <a:lnTo>
                    <a:pt x="22994" y="4321"/>
                  </a:lnTo>
                  <a:lnTo>
                    <a:pt x="6067" y="16324"/>
                  </a:lnTo>
                  <a:lnTo>
                    <a:pt x="0" y="32648"/>
                  </a:lnTo>
                  <a:lnTo>
                    <a:pt x="0" y="827093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3" name="object 193"/>
            <p:cNvSpPr/>
            <p:nvPr/>
          </p:nvSpPr>
          <p:spPr>
            <a:xfrm>
              <a:off x="10596194" y="2748267"/>
              <a:ext cx="12065" cy="2169795"/>
            </a:xfrm>
            <a:custGeom>
              <a:avLst/>
              <a:gdLst/>
              <a:ahLst/>
              <a:cxnLst/>
              <a:rect l="l" t="t" r="r" b="b"/>
              <a:pathLst>
                <a:path w="12065" h="2169795">
                  <a:moveTo>
                    <a:pt x="11976" y="0"/>
                  </a:moveTo>
                  <a:lnTo>
                    <a:pt x="0" y="0"/>
                  </a:lnTo>
                  <a:lnTo>
                    <a:pt x="0" y="122910"/>
                  </a:lnTo>
                  <a:lnTo>
                    <a:pt x="0" y="669772"/>
                  </a:lnTo>
                  <a:lnTo>
                    <a:pt x="0" y="792683"/>
                  </a:lnTo>
                  <a:lnTo>
                    <a:pt x="0" y="2169718"/>
                  </a:lnTo>
                  <a:lnTo>
                    <a:pt x="11976" y="2169718"/>
                  </a:lnTo>
                  <a:lnTo>
                    <a:pt x="11976" y="792683"/>
                  </a:lnTo>
                  <a:lnTo>
                    <a:pt x="11976" y="669772"/>
                  </a:lnTo>
                  <a:lnTo>
                    <a:pt x="11976" y="122910"/>
                  </a:lnTo>
                  <a:lnTo>
                    <a:pt x="1197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4" name="object 194"/>
            <p:cNvSpPr/>
            <p:nvPr/>
          </p:nvSpPr>
          <p:spPr>
            <a:xfrm>
              <a:off x="9568405" y="2315183"/>
              <a:ext cx="1099185" cy="2934970"/>
            </a:xfrm>
            <a:custGeom>
              <a:avLst/>
              <a:gdLst/>
              <a:ahLst/>
              <a:cxnLst/>
              <a:rect l="l" t="t" r="r" b="b"/>
              <a:pathLst>
                <a:path w="1099184" h="2934970">
                  <a:moveTo>
                    <a:pt x="1012541" y="15043"/>
                  </a:moveTo>
                  <a:lnTo>
                    <a:pt x="1033779" y="0"/>
                  </a:lnTo>
                </a:path>
                <a:path w="1099184" h="2934970">
                  <a:moveTo>
                    <a:pt x="1012541" y="15043"/>
                  </a:moveTo>
                  <a:lnTo>
                    <a:pt x="1012541" y="546861"/>
                  </a:lnTo>
                  <a:lnTo>
                    <a:pt x="1033779" y="561904"/>
                  </a:lnTo>
                </a:path>
                <a:path w="1099184" h="2934970">
                  <a:moveTo>
                    <a:pt x="1012541" y="1111326"/>
                  </a:moveTo>
                  <a:lnTo>
                    <a:pt x="1033779" y="1096922"/>
                  </a:lnTo>
                </a:path>
                <a:path w="1099184" h="2934970">
                  <a:moveTo>
                    <a:pt x="1012541" y="1111326"/>
                  </a:moveTo>
                  <a:lnTo>
                    <a:pt x="1012541" y="1649257"/>
                  </a:lnTo>
                  <a:lnTo>
                    <a:pt x="1033779" y="1663709"/>
                  </a:lnTo>
                </a:path>
                <a:path w="1099184" h="2934970">
                  <a:moveTo>
                    <a:pt x="986992" y="2635319"/>
                  </a:moveTo>
                  <a:lnTo>
                    <a:pt x="1010784" y="2631110"/>
                  </a:lnTo>
                  <a:lnTo>
                    <a:pt x="1027870" y="2619059"/>
                  </a:lnTo>
                  <a:lnTo>
                    <a:pt x="1033779" y="2602799"/>
                  </a:lnTo>
                </a:path>
                <a:path w="1099184" h="2934970">
                  <a:moveTo>
                    <a:pt x="1098609" y="2635319"/>
                  </a:moveTo>
                  <a:lnTo>
                    <a:pt x="691421" y="2635319"/>
                  </a:lnTo>
                  <a:lnTo>
                    <a:pt x="668427" y="2639544"/>
                  </a:lnTo>
                  <a:lnTo>
                    <a:pt x="651501" y="2651596"/>
                  </a:lnTo>
                  <a:lnTo>
                    <a:pt x="645433" y="2668448"/>
                  </a:lnTo>
                  <a:lnTo>
                    <a:pt x="645433" y="2901564"/>
                  </a:lnTo>
                </a:path>
                <a:path w="1099184" h="2934970">
                  <a:moveTo>
                    <a:pt x="598646" y="2934709"/>
                  </a:moveTo>
                  <a:lnTo>
                    <a:pt x="621640" y="2929875"/>
                  </a:lnTo>
                  <a:lnTo>
                    <a:pt x="638726" y="2917840"/>
                  </a:lnTo>
                  <a:lnTo>
                    <a:pt x="645433" y="2901564"/>
                  </a:lnTo>
                </a:path>
                <a:path w="1099184" h="2934970">
                  <a:moveTo>
                    <a:pt x="598646" y="2934709"/>
                  </a:moveTo>
                  <a:lnTo>
                    <a:pt x="429224" y="2934709"/>
                  </a:lnTo>
                </a:path>
                <a:path w="1099184" h="2934970">
                  <a:moveTo>
                    <a:pt x="382277" y="2901564"/>
                  </a:moveTo>
                  <a:lnTo>
                    <a:pt x="388345" y="2917840"/>
                  </a:lnTo>
                  <a:lnTo>
                    <a:pt x="405272" y="2929875"/>
                  </a:lnTo>
                  <a:lnTo>
                    <a:pt x="429224" y="2934709"/>
                  </a:lnTo>
                </a:path>
                <a:path w="1099184" h="2934970">
                  <a:moveTo>
                    <a:pt x="382277" y="2901564"/>
                  </a:moveTo>
                  <a:lnTo>
                    <a:pt x="382277" y="2668448"/>
                  </a:lnTo>
                  <a:lnTo>
                    <a:pt x="376369" y="2651596"/>
                  </a:lnTo>
                  <a:lnTo>
                    <a:pt x="359283" y="2639544"/>
                  </a:lnTo>
                  <a:lnTo>
                    <a:pt x="336289" y="2635319"/>
                  </a:lnTo>
                  <a:lnTo>
                    <a:pt x="0" y="2635319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5" name="object 195"/>
            <p:cNvSpPr/>
            <p:nvPr/>
          </p:nvSpPr>
          <p:spPr>
            <a:xfrm>
              <a:off x="9562417" y="4950502"/>
              <a:ext cx="12065" cy="253365"/>
            </a:xfrm>
            <a:custGeom>
              <a:avLst/>
              <a:gdLst/>
              <a:ahLst/>
              <a:cxnLst/>
              <a:rect l="l" t="t" r="r" b="b"/>
              <a:pathLst>
                <a:path w="12065" h="253364">
                  <a:moveTo>
                    <a:pt x="0" y="252993"/>
                  </a:moveTo>
                  <a:lnTo>
                    <a:pt x="11976" y="25299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5299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96" name="object 196"/>
          <p:cNvSpPr/>
          <p:nvPr/>
        </p:nvSpPr>
        <p:spPr>
          <a:xfrm>
            <a:off x="1519635" y="5203496"/>
            <a:ext cx="3028950" cy="0"/>
          </a:xfrm>
          <a:custGeom>
            <a:avLst/>
            <a:gdLst/>
            <a:ahLst/>
            <a:cxnLst/>
            <a:rect l="l" t="t" r="r" b="b"/>
            <a:pathLst>
              <a:path w="3028950">
                <a:moveTo>
                  <a:pt x="0" y="0"/>
                </a:moveTo>
                <a:lnTo>
                  <a:pt x="302837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97" name="object 197"/>
          <p:cNvGrpSpPr/>
          <p:nvPr/>
        </p:nvGrpSpPr>
        <p:grpSpPr>
          <a:xfrm>
            <a:off x="6545153" y="5197494"/>
            <a:ext cx="3023870" cy="12065"/>
            <a:chOff x="6545153" y="5197494"/>
            <a:chExt cx="3023870" cy="12065"/>
          </a:xfrm>
        </p:grpSpPr>
        <p:sp>
          <p:nvSpPr>
            <p:cNvPr id="198" name="object 198"/>
            <p:cNvSpPr/>
            <p:nvPr/>
          </p:nvSpPr>
          <p:spPr>
            <a:xfrm>
              <a:off x="8273866" y="5203496"/>
              <a:ext cx="1294765" cy="0"/>
            </a:xfrm>
            <a:custGeom>
              <a:avLst/>
              <a:gdLst/>
              <a:ahLst/>
              <a:cxnLst/>
              <a:rect l="l" t="t" r="r" b="b"/>
              <a:pathLst>
                <a:path w="1294765">
                  <a:moveTo>
                    <a:pt x="0" y="0"/>
                  </a:moveTo>
                  <a:lnTo>
                    <a:pt x="1294539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9" name="object 199"/>
            <p:cNvSpPr/>
            <p:nvPr/>
          </p:nvSpPr>
          <p:spPr>
            <a:xfrm>
              <a:off x="6850774" y="5197500"/>
              <a:ext cx="1423670" cy="12065"/>
            </a:xfrm>
            <a:custGeom>
              <a:avLst/>
              <a:gdLst/>
              <a:ahLst/>
              <a:cxnLst/>
              <a:rect l="l" t="t" r="r" b="b"/>
              <a:pathLst>
                <a:path w="1423670" h="12064">
                  <a:moveTo>
                    <a:pt x="1423085" y="0"/>
                  </a:moveTo>
                  <a:lnTo>
                    <a:pt x="1342123" y="0"/>
                  </a:lnTo>
                  <a:lnTo>
                    <a:pt x="0" y="0"/>
                  </a:lnTo>
                  <a:lnTo>
                    <a:pt x="0" y="12001"/>
                  </a:lnTo>
                  <a:lnTo>
                    <a:pt x="1342123" y="12001"/>
                  </a:lnTo>
                  <a:lnTo>
                    <a:pt x="1423085" y="12001"/>
                  </a:lnTo>
                  <a:lnTo>
                    <a:pt x="142308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0" name="object 200"/>
            <p:cNvSpPr/>
            <p:nvPr/>
          </p:nvSpPr>
          <p:spPr>
            <a:xfrm>
              <a:off x="6769984" y="520349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98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1" name="object 201"/>
            <p:cNvSpPr/>
            <p:nvPr/>
          </p:nvSpPr>
          <p:spPr>
            <a:xfrm>
              <a:off x="6545153" y="5197494"/>
              <a:ext cx="225425" cy="12065"/>
            </a:xfrm>
            <a:custGeom>
              <a:avLst/>
              <a:gdLst/>
              <a:ahLst/>
              <a:cxnLst/>
              <a:rect l="l" t="t" r="r" b="b"/>
              <a:pathLst>
                <a:path w="225425" h="12064">
                  <a:moveTo>
                    <a:pt x="0" y="12003"/>
                  </a:moveTo>
                  <a:lnTo>
                    <a:pt x="224831" y="12003"/>
                  </a:lnTo>
                  <a:lnTo>
                    <a:pt x="224831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2" name="object 202"/>
          <p:cNvGrpSpPr/>
          <p:nvPr/>
        </p:nvGrpSpPr>
        <p:grpSpPr>
          <a:xfrm>
            <a:off x="415890" y="1090547"/>
            <a:ext cx="1109980" cy="4165600"/>
            <a:chOff x="415890" y="1090547"/>
            <a:chExt cx="1109980" cy="4165600"/>
          </a:xfrm>
        </p:grpSpPr>
        <p:sp>
          <p:nvSpPr>
            <p:cNvPr id="203" name="object 203"/>
            <p:cNvSpPr/>
            <p:nvPr/>
          </p:nvSpPr>
          <p:spPr>
            <a:xfrm>
              <a:off x="1513647" y="4983631"/>
              <a:ext cx="12065" cy="220345"/>
            </a:xfrm>
            <a:custGeom>
              <a:avLst/>
              <a:gdLst/>
              <a:ahLst/>
              <a:cxnLst/>
              <a:rect l="l" t="t" r="r" b="b"/>
              <a:pathLst>
                <a:path w="12065" h="220345">
                  <a:moveTo>
                    <a:pt x="0" y="219864"/>
                  </a:moveTo>
                  <a:lnTo>
                    <a:pt x="11976" y="219864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986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4" name="object 204"/>
            <p:cNvSpPr/>
            <p:nvPr/>
          </p:nvSpPr>
          <p:spPr>
            <a:xfrm>
              <a:off x="421888" y="4917982"/>
              <a:ext cx="1097915" cy="332105"/>
            </a:xfrm>
            <a:custGeom>
              <a:avLst/>
              <a:gdLst/>
              <a:ahLst/>
              <a:cxnLst/>
              <a:rect l="l" t="t" r="r" b="b"/>
              <a:pathLst>
                <a:path w="1097915" h="332104">
                  <a:moveTo>
                    <a:pt x="1097747" y="65648"/>
                  </a:moveTo>
                  <a:lnTo>
                    <a:pt x="1091791" y="48796"/>
                  </a:lnTo>
                  <a:lnTo>
                    <a:pt x="1074753" y="36745"/>
                  </a:lnTo>
                  <a:lnTo>
                    <a:pt x="1051759" y="32520"/>
                  </a:lnTo>
                  <a:lnTo>
                    <a:pt x="762208" y="32520"/>
                  </a:lnTo>
                  <a:lnTo>
                    <a:pt x="739214" y="36745"/>
                  </a:lnTo>
                  <a:lnTo>
                    <a:pt x="722176" y="48796"/>
                  </a:lnTo>
                  <a:lnTo>
                    <a:pt x="715373" y="65648"/>
                  </a:lnTo>
                  <a:lnTo>
                    <a:pt x="715373" y="298765"/>
                  </a:lnTo>
                </a:path>
                <a:path w="1097915" h="332104">
                  <a:moveTo>
                    <a:pt x="669385" y="331909"/>
                  </a:moveTo>
                  <a:lnTo>
                    <a:pt x="692379" y="327076"/>
                  </a:lnTo>
                  <a:lnTo>
                    <a:pt x="709401" y="315041"/>
                  </a:lnTo>
                  <a:lnTo>
                    <a:pt x="715373" y="298765"/>
                  </a:lnTo>
                </a:path>
                <a:path w="1097915" h="332104">
                  <a:moveTo>
                    <a:pt x="669385" y="331909"/>
                  </a:moveTo>
                  <a:lnTo>
                    <a:pt x="499053" y="331909"/>
                  </a:lnTo>
                </a:path>
                <a:path w="1097915" h="332104">
                  <a:moveTo>
                    <a:pt x="453064" y="298765"/>
                  </a:moveTo>
                  <a:lnTo>
                    <a:pt x="459036" y="315041"/>
                  </a:lnTo>
                  <a:lnTo>
                    <a:pt x="476058" y="327076"/>
                  </a:lnTo>
                  <a:lnTo>
                    <a:pt x="499053" y="331909"/>
                  </a:lnTo>
                </a:path>
                <a:path w="1097915" h="332104">
                  <a:moveTo>
                    <a:pt x="453064" y="298765"/>
                  </a:moveTo>
                  <a:lnTo>
                    <a:pt x="453064" y="65648"/>
                  </a:lnTo>
                  <a:lnTo>
                    <a:pt x="447108" y="48796"/>
                  </a:lnTo>
                  <a:lnTo>
                    <a:pt x="430070" y="36745"/>
                  </a:lnTo>
                  <a:lnTo>
                    <a:pt x="407076" y="32520"/>
                  </a:lnTo>
                  <a:lnTo>
                    <a:pt x="0" y="32520"/>
                  </a:lnTo>
                </a:path>
                <a:path w="1097915" h="332104">
                  <a:moveTo>
                    <a:pt x="64734" y="0"/>
                  </a:moveTo>
                  <a:lnTo>
                    <a:pt x="70691" y="16260"/>
                  </a:lnTo>
                  <a:lnTo>
                    <a:pt x="87729" y="28311"/>
                  </a:lnTo>
                  <a:lnTo>
                    <a:pt x="110707" y="3252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5" name="object 205"/>
            <p:cNvSpPr/>
            <p:nvPr/>
          </p:nvSpPr>
          <p:spPr>
            <a:xfrm>
              <a:off x="480631" y="1183855"/>
              <a:ext cx="33020" cy="3734435"/>
            </a:xfrm>
            <a:custGeom>
              <a:avLst/>
              <a:gdLst/>
              <a:ahLst/>
              <a:cxnLst/>
              <a:rect l="l" t="t" r="r" b="b"/>
              <a:pathLst>
                <a:path w="33020" h="3734435">
                  <a:moveTo>
                    <a:pt x="32410" y="1140383"/>
                  </a:moveTo>
                  <a:lnTo>
                    <a:pt x="11976" y="114038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140383"/>
                  </a:lnTo>
                  <a:lnTo>
                    <a:pt x="0" y="2801035"/>
                  </a:lnTo>
                  <a:lnTo>
                    <a:pt x="0" y="3734130"/>
                  </a:lnTo>
                  <a:lnTo>
                    <a:pt x="11976" y="3734130"/>
                  </a:lnTo>
                  <a:lnTo>
                    <a:pt x="11976" y="2801035"/>
                  </a:lnTo>
                  <a:lnTo>
                    <a:pt x="32410" y="2801035"/>
                  </a:lnTo>
                  <a:lnTo>
                    <a:pt x="32410" y="114038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6" name="object 206"/>
            <p:cNvSpPr/>
            <p:nvPr/>
          </p:nvSpPr>
          <p:spPr>
            <a:xfrm>
              <a:off x="486623" y="1150722"/>
              <a:ext cx="46355" cy="1179830"/>
            </a:xfrm>
            <a:custGeom>
              <a:avLst/>
              <a:gdLst/>
              <a:ahLst/>
              <a:cxnLst/>
              <a:rect l="l" t="t" r="r" b="b"/>
              <a:pathLst>
                <a:path w="46354" h="1179830">
                  <a:moveTo>
                    <a:pt x="0" y="1164460"/>
                  </a:moveTo>
                  <a:lnTo>
                    <a:pt x="20439" y="1179504"/>
                  </a:lnTo>
                </a:path>
                <a:path w="46354" h="1179830">
                  <a:moveTo>
                    <a:pt x="45972" y="0"/>
                  </a:moveTo>
                  <a:lnTo>
                    <a:pt x="22994" y="4961"/>
                  </a:lnTo>
                  <a:lnTo>
                    <a:pt x="5956" y="16964"/>
                  </a:lnTo>
                  <a:lnTo>
                    <a:pt x="0" y="3312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7" name="object 207"/>
            <p:cNvSpPr/>
            <p:nvPr/>
          </p:nvSpPr>
          <p:spPr>
            <a:xfrm>
              <a:off x="421888" y="1144721"/>
              <a:ext cx="285750" cy="12065"/>
            </a:xfrm>
            <a:custGeom>
              <a:avLst/>
              <a:gdLst/>
              <a:ahLst/>
              <a:cxnLst/>
              <a:rect l="l" t="t" r="r" b="b"/>
              <a:pathLst>
                <a:path w="285750" h="12065">
                  <a:moveTo>
                    <a:pt x="0" y="12002"/>
                  </a:moveTo>
                  <a:lnTo>
                    <a:pt x="285303" y="12002"/>
                  </a:lnTo>
                  <a:lnTo>
                    <a:pt x="285303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8" name="object 208"/>
            <p:cNvSpPr/>
            <p:nvPr/>
          </p:nvSpPr>
          <p:spPr>
            <a:xfrm>
              <a:off x="707191" y="1150722"/>
              <a:ext cx="812800" cy="188595"/>
            </a:xfrm>
            <a:custGeom>
              <a:avLst/>
              <a:gdLst/>
              <a:ahLst/>
              <a:cxnLst/>
              <a:rect l="l" t="t" r="r" b="b"/>
              <a:pathLst>
                <a:path w="812800" h="188594">
                  <a:moveTo>
                    <a:pt x="46834" y="33128"/>
                  </a:moveTo>
                  <a:lnTo>
                    <a:pt x="40016" y="16964"/>
                  </a:lnTo>
                  <a:lnTo>
                    <a:pt x="22994" y="4961"/>
                  </a:lnTo>
                  <a:lnTo>
                    <a:pt x="0" y="0"/>
                  </a:lnTo>
                </a:path>
                <a:path w="812800" h="188594">
                  <a:moveTo>
                    <a:pt x="46834" y="33128"/>
                  </a:moveTo>
                  <a:lnTo>
                    <a:pt x="46834" y="154919"/>
                  </a:lnTo>
                  <a:lnTo>
                    <a:pt x="52790" y="171084"/>
                  </a:lnTo>
                  <a:lnTo>
                    <a:pt x="69828" y="183247"/>
                  </a:lnTo>
                  <a:lnTo>
                    <a:pt x="92822" y="188048"/>
                  </a:lnTo>
                  <a:lnTo>
                    <a:pt x="766455" y="188048"/>
                  </a:lnTo>
                  <a:lnTo>
                    <a:pt x="789450" y="183247"/>
                  </a:lnTo>
                  <a:lnTo>
                    <a:pt x="806488" y="171084"/>
                  </a:lnTo>
                  <a:lnTo>
                    <a:pt x="812444" y="154919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9" name="object 209"/>
            <p:cNvSpPr/>
            <p:nvPr/>
          </p:nvSpPr>
          <p:spPr>
            <a:xfrm>
              <a:off x="1513647" y="1090547"/>
              <a:ext cx="12065" cy="215265"/>
            </a:xfrm>
            <a:custGeom>
              <a:avLst/>
              <a:gdLst/>
              <a:ahLst/>
              <a:cxnLst/>
              <a:rect l="l" t="t" r="r" b="b"/>
              <a:pathLst>
                <a:path w="12065" h="215265">
                  <a:moveTo>
                    <a:pt x="0" y="215095"/>
                  </a:moveTo>
                  <a:lnTo>
                    <a:pt x="11976" y="21509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509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10" name="object 210"/>
          <p:cNvSpPr/>
          <p:nvPr/>
        </p:nvSpPr>
        <p:spPr>
          <a:xfrm>
            <a:off x="5151850" y="1353175"/>
            <a:ext cx="12065" cy="71120"/>
          </a:xfrm>
          <a:custGeom>
            <a:avLst/>
            <a:gdLst/>
            <a:ahLst/>
            <a:cxnLst/>
            <a:rect l="l" t="t" r="r" b="b"/>
            <a:pathLst>
              <a:path w="12064" h="71119">
                <a:moveTo>
                  <a:pt x="0" y="71058"/>
                </a:moveTo>
                <a:lnTo>
                  <a:pt x="11976" y="71058"/>
                </a:lnTo>
                <a:lnTo>
                  <a:pt x="11976" y="0"/>
                </a:lnTo>
                <a:lnTo>
                  <a:pt x="0" y="0"/>
                </a:lnTo>
                <a:lnTo>
                  <a:pt x="0" y="710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5337400" y="1353175"/>
            <a:ext cx="12065" cy="71120"/>
          </a:xfrm>
          <a:custGeom>
            <a:avLst/>
            <a:gdLst/>
            <a:ahLst/>
            <a:cxnLst/>
            <a:rect l="l" t="t" r="r" b="b"/>
            <a:pathLst>
              <a:path w="12064" h="71119">
                <a:moveTo>
                  <a:pt x="0" y="71058"/>
                </a:moveTo>
                <a:lnTo>
                  <a:pt x="11976" y="71058"/>
                </a:lnTo>
                <a:lnTo>
                  <a:pt x="11976" y="0"/>
                </a:lnTo>
                <a:lnTo>
                  <a:pt x="0" y="0"/>
                </a:lnTo>
                <a:lnTo>
                  <a:pt x="0" y="710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5151850" y="4870386"/>
            <a:ext cx="12065" cy="71120"/>
          </a:xfrm>
          <a:custGeom>
            <a:avLst/>
            <a:gdLst/>
            <a:ahLst/>
            <a:cxnLst/>
            <a:rect l="l" t="t" r="r" b="b"/>
            <a:pathLst>
              <a:path w="12064" h="71120">
                <a:moveTo>
                  <a:pt x="0" y="71090"/>
                </a:moveTo>
                <a:lnTo>
                  <a:pt x="11976" y="71090"/>
                </a:lnTo>
                <a:lnTo>
                  <a:pt x="11976" y="0"/>
                </a:lnTo>
                <a:lnTo>
                  <a:pt x="0" y="0"/>
                </a:lnTo>
                <a:lnTo>
                  <a:pt x="0" y="7109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5337400" y="4870386"/>
            <a:ext cx="12065" cy="71120"/>
          </a:xfrm>
          <a:custGeom>
            <a:avLst/>
            <a:gdLst/>
            <a:ahLst/>
            <a:cxnLst/>
            <a:rect l="l" t="t" r="r" b="b"/>
            <a:pathLst>
              <a:path w="12064" h="71120">
                <a:moveTo>
                  <a:pt x="0" y="71090"/>
                </a:moveTo>
                <a:lnTo>
                  <a:pt x="11976" y="71090"/>
                </a:lnTo>
                <a:lnTo>
                  <a:pt x="11976" y="0"/>
                </a:lnTo>
                <a:lnTo>
                  <a:pt x="0" y="0"/>
                </a:lnTo>
                <a:lnTo>
                  <a:pt x="0" y="7109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7324399" y="1514656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5">
                <a:moveTo>
                  <a:pt x="2554" y="-5988"/>
                </a:moveTo>
                <a:lnTo>
                  <a:pt x="2554" y="96251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6926632" y="1514656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5">
                <a:moveTo>
                  <a:pt x="2554" y="-5988"/>
                </a:moveTo>
                <a:lnTo>
                  <a:pt x="2554" y="96251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4176754" y="1514656"/>
            <a:ext cx="4445" cy="90805"/>
          </a:xfrm>
          <a:custGeom>
            <a:avLst/>
            <a:gdLst/>
            <a:ahLst/>
            <a:cxnLst/>
            <a:rect l="l" t="t" r="r" b="b"/>
            <a:pathLst>
              <a:path w="4445" h="90805">
                <a:moveTo>
                  <a:pt x="2075" y="-5988"/>
                </a:moveTo>
                <a:lnTo>
                  <a:pt x="2075" y="96251"/>
                </a:lnTo>
              </a:path>
            </a:pathLst>
          </a:custGeom>
          <a:ln w="1612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3786652" y="1514656"/>
            <a:ext cx="3810" cy="90805"/>
          </a:xfrm>
          <a:custGeom>
            <a:avLst/>
            <a:gdLst/>
            <a:ahLst/>
            <a:cxnLst/>
            <a:rect l="l" t="t" r="r" b="b"/>
            <a:pathLst>
              <a:path w="3810" h="90805">
                <a:moveTo>
                  <a:pt x="1676" y="-5988"/>
                </a:moveTo>
                <a:lnTo>
                  <a:pt x="1676" y="96251"/>
                </a:lnTo>
              </a:path>
            </a:pathLst>
          </a:custGeom>
          <a:ln w="1532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10400347" y="3277751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0" y="12003"/>
                </a:moveTo>
                <a:lnTo>
                  <a:pt x="63872" y="12003"/>
                </a:lnTo>
                <a:lnTo>
                  <a:pt x="6387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10400347" y="2998799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0" y="12003"/>
                </a:moveTo>
                <a:lnTo>
                  <a:pt x="63872" y="12003"/>
                </a:lnTo>
                <a:lnTo>
                  <a:pt x="6387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6926632" y="4689683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4">
                <a:moveTo>
                  <a:pt x="2554" y="-5988"/>
                </a:moveTo>
                <a:lnTo>
                  <a:pt x="2554" y="96347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7324399" y="4689683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4">
                <a:moveTo>
                  <a:pt x="2554" y="-5988"/>
                </a:moveTo>
                <a:lnTo>
                  <a:pt x="2554" y="96347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4176754" y="4689683"/>
            <a:ext cx="4445" cy="90805"/>
          </a:xfrm>
          <a:custGeom>
            <a:avLst/>
            <a:gdLst/>
            <a:ahLst/>
            <a:cxnLst/>
            <a:rect l="l" t="t" r="r" b="b"/>
            <a:pathLst>
              <a:path w="4445" h="90804">
                <a:moveTo>
                  <a:pt x="2075" y="-5988"/>
                </a:moveTo>
                <a:lnTo>
                  <a:pt x="2075" y="96347"/>
                </a:lnTo>
              </a:path>
            </a:pathLst>
          </a:custGeom>
          <a:ln w="1612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3786652" y="4689683"/>
            <a:ext cx="3810" cy="90805"/>
          </a:xfrm>
          <a:custGeom>
            <a:avLst/>
            <a:gdLst/>
            <a:ahLst/>
            <a:cxnLst/>
            <a:rect l="l" t="t" r="r" b="b"/>
            <a:pathLst>
              <a:path w="3810" h="90804">
                <a:moveTo>
                  <a:pt x="1676" y="-5988"/>
                </a:moveTo>
                <a:lnTo>
                  <a:pt x="1676" y="96347"/>
                </a:lnTo>
              </a:path>
            </a:pathLst>
          </a:custGeom>
          <a:ln w="1532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623725" y="3277751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0" y="12003"/>
                </a:moveTo>
                <a:lnTo>
                  <a:pt x="63872" y="12003"/>
                </a:lnTo>
                <a:lnTo>
                  <a:pt x="6387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623722" y="2998800"/>
            <a:ext cx="121920" cy="189865"/>
          </a:xfrm>
          <a:custGeom>
            <a:avLst/>
            <a:gdLst/>
            <a:ahLst/>
            <a:cxnLst/>
            <a:rect l="l" t="t" r="r" b="b"/>
            <a:pathLst>
              <a:path w="121920" h="189864">
                <a:moveTo>
                  <a:pt x="121805" y="6007"/>
                </a:moveTo>
                <a:lnTo>
                  <a:pt x="115811" y="6007"/>
                </a:lnTo>
                <a:lnTo>
                  <a:pt x="115811" y="0"/>
                </a:lnTo>
                <a:lnTo>
                  <a:pt x="0" y="0"/>
                </a:lnTo>
                <a:lnTo>
                  <a:pt x="0" y="12014"/>
                </a:lnTo>
                <a:lnTo>
                  <a:pt x="109829" y="12014"/>
                </a:lnTo>
                <a:lnTo>
                  <a:pt x="109829" y="189738"/>
                </a:lnTo>
                <a:lnTo>
                  <a:pt x="121805" y="189738"/>
                </a:lnTo>
                <a:lnTo>
                  <a:pt x="121805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3166688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2950319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8126560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7910191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5074245" y="1321807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5034245" y="1052057"/>
            <a:ext cx="433070" cy="12065"/>
          </a:xfrm>
          <a:custGeom>
            <a:avLst/>
            <a:gdLst/>
            <a:ahLst/>
            <a:cxnLst/>
            <a:rect l="l" t="t" r="r" b="b"/>
            <a:pathLst>
              <a:path w="433070" h="12065">
                <a:moveTo>
                  <a:pt x="0" y="12002"/>
                </a:moveTo>
                <a:lnTo>
                  <a:pt x="432737" y="12002"/>
                </a:lnTo>
                <a:lnTo>
                  <a:pt x="432737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5415005" y="1321807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6526390" y="1321807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6486390" y="1058058"/>
            <a:ext cx="321310" cy="33020"/>
          </a:xfrm>
          <a:custGeom>
            <a:avLst/>
            <a:gdLst/>
            <a:ahLst/>
            <a:cxnLst/>
            <a:rect l="l" t="t" r="r" b="b"/>
            <a:pathLst>
              <a:path w="321309" h="33019">
                <a:moveTo>
                  <a:pt x="0" y="0"/>
                </a:moveTo>
                <a:lnTo>
                  <a:pt x="320960" y="0"/>
                </a:lnTo>
                <a:lnTo>
                  <a:pt x="283594" y="32488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35" name="object 235"/>
          <p:cNvGrpSpPr/>
          <p:nvPr/>
        </p:nvGrpSpPr>
        <p:grpSpPr>
          <a:xfrm>
            <a:off x="8230345" y="1052057"/>
            <a:ext cx="1391285" cy="195580"/>
            <a:chOff x="8230345" y="1052057"/>
            <a:chExt cx="1391285" cy="195580"/>
          </a:xfrm>
        </p:grpSpPr>
        <p:sp>
          <p:nvSpPr>
            <p:cNvPr id="236" name="object 236"/>
            <p:cNvSpPr/>
            <p:nvPr/>
          </p:nvSpPr>
          <p:spPr>
            <a:xfrm>
              <a:off x="8236341" y="1058058"/>
              <a:ext cx="38100" cy="33020"/>
            </a:xfrm>
            <a:custGeom>
              <a:avLst/>
              <a:gdLst/>
              <a:ahLst/>
              <a:cxnLst/>
              <a:rect l="l" t="t" r="r" b="b"/>
              <a:pathLst>
                <a:path w="38100" h="33019">
                  <a:moveTo>
                    <a:pt x="0" y="0"/>
                  </a:moveTo>
                  <a:lnTo>
                    <a:pt x="37525" y="32488"/>
                  </a:lnTo>
                </a:path>
              </a:pathLst>
            </a:custGeom>
            <a:ln w="1199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7" name="object 237"/>
            <p:cNvSpPr/>
            <p:nvPr/>
          </p:nvSpPr>
          <p:spPr>
            <a:xfrm>
              <a:off x="8236341" y="1052057"/>
              <a:ext cx="1379220" cy="12065"/>
            </a:xfrm>
            <a:custGeom>
              <a:avLst/>
              <a:gdLst/>
              <a:ahLst/>
              <a:cxnLst/>
              <a:rect l="l" t="t" r="r" b="b"/>
              <a:pathLst>
                <a:path w="1379220" h="12065">
                  <a:moveTo>
                    <a:pt x="0" y="12002"/>
                  </a:moveTo>
                  <a:lnTo>
                    <a:pt x="1378851" y="12002"/>
                  </a:lnTo>
                  <a:lnTo>
                    <a:pt x="1378851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8" name="object 238"/>
            <p:cNvSpPr/>
            <p:nvPr/>
          </p:nvSpPr>
          <p:spPr>
            <a:xfrm>
              <a:off x="8726883" y="1058058"/>
              <a:ext cx="888365" cy="183515"/>
            </a:xfrm>
            <a:custGeom>
              <a:avLst/>
              <a:gdLst/>
              <a:ahLst/>
              <a:cxnLst/>
              <a:rect l="l" t="t" r="r" b="b"/>
              <a:pathLst>
                <a:path w="888365" h="183515">
                  <a:moveTo>
                    <a:pt x="888309" y="0"/>
                  </a:moveTo>
                  <a:lnTo>
                    <a:pt x="841522" y="32488"/>
                  </a:lnTo>
                </a:path>
                <a:path w="888365" h="183515">
                  <a:moveTo>
                    <a:pt x="712818" y="32488"/>
                  </a:moveTo>
                  <a:lnTo>
                    <a:pt x="712818" y="85462"/>
                  </a:lnTo>
                  <a:lnTo>
                    <a:pt x="712818" y="183087"/>
                  </a:lnTo>
                  <a:lnTo>
                    <a:pt x="0" y="183087"/>
                  </a:lnTo>
                  <a:lnTo>
                    <a:pt x="18842" y="3248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39" name="object 239"/>
          <p:cNvGrpSpPr/>
          <p:nvPr/>
        </p:nvGrpSpPr>
        <p:grpSpPr>
          <a:xfrm>
            <a:off x="1467650" y="1052057"/>
            <a:ext cx="3132455" cy="54610"/>
            <a:chOff x="1467650" y="1052057"/>
            <a:chExt cx="3132455" cy="54610"/>
          </a:xfrm>
        </p:grpSpPr>
        <p:sp>
          <p:nvSpPr>
            <p:cNvPr id="240" name="object 240"/>
            <p:cNvSpPr/>
            <p:nvPr/>
          </p:nvSpPr>
          <p:spPr>
            <a:xfrm>
              <a:off x="2343130" y="109054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-5988" y="4801"/>
                  </a:moveTo>
                  <a:lnTo>
                    <a:pt x="5988" y="4801"/>
                  </a:lnTo>
                </a:path>
              </a:pathLst>
            </a:custGeom>
            <a:ln w="960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1" name="object 241"/>
            <p:cNvSpPr/>
            <p:nvPr/>
          </p:nvSpPr>
          <p:spPr>
            <a:xfrm>
              <a:off x="2307361" y="1097749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4" h="2540">
                  <a:moveTo>
                    <a:pt x="-6001" y="1200"/>
                  </a:moveTo>
                  <a:lnTo>
                    <a:pt x="41770" y="1200"/>
                  </a:lnTo>
                </a:path>
              </a:pathLst>
            </a:custGeom>
            <a:ln w="144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2" name="object 242"/>
            <p:cNvSpPr/>
            <p:nvPr/>
          </p:nvSpPr>
          <p:spPr>
            <a:xfrm>
              <a:off x="2307361" y="109054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-5988" y="3600"/>
                  </a:moveTo>
                  <a:lnTo>
                    <a:pt x="5988" y="3600"/>
                  </a:lnTo>
                </a:path>
              </a:pathLst>
            </a:custGeom>
            <a:ln w="720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3" name="object 243"/>
            <p:cNvSpPr/>
            <p:nvPr/>
          </p:nvSpPr>
          <p:spPr>
            <a:xfrm>
              <a:off x="1473647" y="1052057"/>
              <a:ext cx="3120390" cy="12065"/>
            </a:xfrm>
            <a:custGeom>
              <a:avLst/>
              <a:gdLst/>
              <a:ahLst/>
              <a:cxnLst/>
              <a:rect l="l" t="t" r="r" b="b"/>
              <a:pathLst>
                <a:path w="3120390" h="12065">
                  <a:moveTo>
                    <a:pt x="0" y="12002"/>
                  </a:moveTo>
                  <a:lnTo>
                    <a:pt x="3120355" y="12002"/>
                  </a:lnTo>
                  <a:lnTo>
                    <a:pt x="3120355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4" name="object 244"/>
            <p:cNvSpPr/>
            <p:nvPr/>
          </p:nvSpPr>
          <p:spPr>
            <a:xfrm>
              <a:off x="1473647" y="1058058"/>
              <a:ext cx="3120390" cy="33020"/>
            </a:xfrm>
            <a:custGeom>
              <a:avLst/>
              <a:gdLst/>
              <a:ahLst/>
              <a:cxnLst/>
              <a:rect l="l" t="t" r="r" b="b"/>
              <a:pathLst>
                <a:path w="3120390" h="33019">
                  <a:moveTo>
                    <a:pt x="3074366" y="32488"/>
                  </a:moveTo>
                  <a:lnTo>
                    <a:pt x="3120355" y="0"/>
                  </a:lnTo>
                </a:path>
                <a:path w="3120390" h="33019">
                  <a:moveTo>
                    <a:pt x="0" y="0"/>
                  </a:moveTo>
                  <a:lnTo>
                    <a:pt x="45988" y="3248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45" name="object 245"/>
          <p:cNvGrpSpPr/>
          <p:nvPr/>
        </p:nvGrpSpPr>
        <p:grpSpPr>
          <a:xfrm>
            <a:off x="4542026" y="1090547"/>
            <a:ext cx="12065" cy="254000"/>
            <a:chOff x="4542026" y="1090547"/>
            <a:chExt cx="12065" cy="254000"/>
          </a:xfrm>
        </p:grpSpPr>
        <p:sp>
          <p:nvSpPr>
            <p:cNvPr id="246" name="object 246"/>
            <p:cNvSpPr/>
            <p:nvPr/>
          </p:nvSpPr>
          <p:spPr>
            <a:xfrm>
              <a:off x="4548014" y="132180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-5988" y="11202"/>
                  </a:moveTo>
                  <a:lnTo>
                    <a:pt x="5988" y="11202"/>
                  </a:lnTo>
                </a:path>
              </a:pathLst>
            </a:custGeom>
            <a:ln w="2240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7" name="object 247"/>
            <p:cNvSpPr/>
            <p:nvPr/>
          </p:nvSpPr>
          <p:spPr>
            <a:xfrm>
              <a:off x="4548014" y="109054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259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48" name="object 248"/>
          <p:cNvSpPr/>
          <p:nvPr/>
        </p:nvSpPr>
        <p:spPr>
          <a:xfrm>
            <a:off x="2908630" y="1090548"/>
            <a:ext cx="259079" cy="39370"/>
          </a:xfrm>
          <a:custGeom>
            <a:avLst/>
            <a:gdLst/>
            <a:ahLst/>
            <a:cxnLst/>
            <a:rect l="l" t="t" r="r" b="b"/>
            <a:pathLst>
              <a:path w="259080" h="39369">
                <a:moveTo>
                  <a:pt x="258851" y="0"/>
                </a:moveTo>
                <a:lnTo>
                  <a:pt x="246875" y="0"/>
                </a:lnTo>
                <a:lnTo>
                  <a:pt x="246875" y="27127"/>
                </a:lnTo>
                <a:lnTo>
                  <a:pt x="11976" y="27127"/>
                </a:lnTo>
                <a:lnTo>
                  <a:pt x="11976" y="0"/>
                </a:lnTo>
                <a:lnTo>
                  <a:pt x="0" y="0"/>
                </a:lnTo>
                <a:lnTo>
                  <a:pt x="0" y="33134"/>
                </a:lnTo>
                <a:lnTo>
                  <a:pt x="5994" y="33134"/>
                </a:lnTo>
                <a:lnTo>
                  <a:pt x="5994" y="39128"/>
                </a:lnTo>
                <a:lnTo>
                  <a:pt x="252857" y="39128"/>
                </a:lnTo>
                <a:lnTo>
                  <a:pt x="252857" y="33134"/>
                </a:lnTo>
                <a:lnTo>
                  <a:pt x="258851" y="33134"/>
                </a:lnTo>
                <a:lnTo>
                  <a:pt x="25885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9581978" y="1058058"/>
            <a:ext cx="33655" cy="271145"/>
          </a:xfrm>
          <a:custGeom>
            <a:avLst/>
            <a:gdLst/>
            <a:ahLst/>
            <a:cxnLst/>
            <a:rect l="l" t="t" r="r" b="b"/>
            <a:pathLst>
              <a:path w="33654" h="271144">
                <a:moveTo>
                  <a:pt x="33213" y="247583"/>
                </a:moveTo>
                <a:lnTo>
                  <a:pt x="33213" y="0"/>
                </a:lnTo>
              </a:path>
              <a:path w="33654" h="271144">
                <a:moveTo>
                  <a:pt x="33213" y="247583"/>
                </a:moveTo>
                <a:lnTo>
                  <a:pt x="0" y="270949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7552576" y="888186"/>
            <a:ext cx="2719705" cy="12065"/>
          </a:xfrm>
          <a:custGeom>
            <a:avLst/>
            <a:gdLst/>
            <a:ahLst/>
            <a:cxnLst/>
            <a:rect l="l" t="t" r="r" b="b"/>
            <a:pathLst>
              <a:path w="2719704" h="12065">
                <a:moveTo>
                  <a:pt x="2719222" y="0"/>
                </a:moveTo>
                <a:lnTo>
                  <a:pt x="677849" y="0"/>
                </a:lnTo>
                <a:lnTo>
                  <a:pt x="602957" y="0"/>
                </a:lnTo>
                <a:lnTo>
                  <a:pt x="0" y="0"/>
                </a:lnTo>
                <a:lnTo>
                  <a:pt x="0" y="12001"/>
                </a:lnTo>
                <a:lnTo>
                  <a:pt x="602957" y="12001"/>
                </a:lnTo>
                <a:lnTo>
                  <a:pt x="677849" y="12001"/>
                </a:lnTo>
                <a:lnTo>
                  <a:pt x="2719222" y="12001"/>
                </a:lnTo>
                <a:lnTo>
                  <a:pt x="271922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816190" y="894176"/>
            <a:ext cx="6072505" cy="0"/>
          </a:xfrm>
          <a:custGeom>
            <a:avLst/>
            <a:gdLst/>
            <a:ahLst/>
            <a:cxnLst/>
            <a:rect l="l" t="t" r="r" b="b"/>
            <a:pathLst>
              <a:path w="6072505">
                <a:moveTo>
                  <a:pt x="6072118" y="0"/>
                </a:moveTo>
                <a:lnTo>
                  <a:pt x="5998026" y="0"/>
                </a:ln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52" name="object 252"/>
          <p:cNvGrpSpPr/>
          <p:nvPr/>
        </p:nvGrpSpPr>
        <p:grpSpPr>
          <a:xfrm>
            <a:off x="9615192" y="1101354"/>
            <a:ext cx="772160" cy="233679"/>
            <a:chOff x="9615192" y="1101354"/>
            <a:chExt cx="772160" cy="233679"/>
          </a:xfrm>
        </p:grpSpPr>
        <p:sp>
          <p:nvSpPr>
            <p:cNvPr id="253" name="object 253"/>
            <p:cNvSpPr/>
            <p:nvPr/>
          </p:nvSpPr>
          <p:spPr>
            <a:xfrm>
              <a:off x="9615192" y="1299641"/>
              <a:ext cx="673100" cy="12065"/>
            </a:xfrm>
            <a:custGeom>
              <a:avLst/>
              <a:gdLst/>
              <a:ahLst/>
              <a:cxnLst/>
              <a:rect l="l" t="t" r="r" b="b"/>
              <a:pathLst>
                <a:path w="673100" h="12065">
                  <a:moveTo>
                    <a:pt x="0" y="12002"/>
                  </a:moveTo>
                  <a:lnTo>
                    <a:pt x="672738" y="12002"/>
                  </a:lnTo>
                  <a:lnTo>
                    <a:pt x="67273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4" name="object 25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81933" y="1101354"/>
              <a:ext cx="104928" cy="233651"/>
            </a:xfrm>
            <a:prstGeom prst="rect">
              <a:avLst/>
            </a:prstGeom>
          </p:spPr>
        </p:pic>
      </p:grpSp>
      <p:sp>
        <p:nvSpPr>
          <p:cNvPr id="255" name="object 255"/>
          <p:cNvSpPr/>
          <p:nvPr/>
        </p:nvSpPr>
        <p:spPr>
          <a:xfrm>
            <a:off x="10380866" y="1107351"/>
            <a:ext cx="293370" cy="608330"/>
          </a:xfrm>
          <a:custGeom>
            <a:avLst/>
            <a:gdLst/>
            <a:ahLst/>
            <a:cxnLst/>
            <a:rect l="l" t="t" r="r" b="b"/>
            <a:pathLst>
              <a:path w="293370" h="608330">
                <a:moveTo>
                  <a:pt x="265710" y="32648"/>
                </a:moveTo>
                <a:lnTo>
                  <a:pt x="292856" y="0"/>
                </a:lnTo>
              </a:path>
              <a:path w="293370" h="608330">
                <a:moveTo>
                  <a:pt x="292856" y="607836"/>
                </a:moveTo>
                <a:lnTo>
                  <a:pt x="292856" y="0"/>
                </a:ln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56" name="object 256"/>
          <p:cNvGrpSpPr/>
          <p:nvPr/>
        </p:nvGrpSpPr>
        <p:grpSpPr>
          <a:xfrm>
            <a:off x="8230353" y="909940"/>
            <a:ext cx="2904490" cy="4378960"/>
            <a:chOff x="8230353" y="909940"/>
            <a:chExt cx="2904490" cy="4378960"/>
          </a:xfrm>
        </p:grpSpPr>
        <p:sp>
          <p:nvSpPr>
            <p:cNvPr id="257" name="object 257"/>
            <p:cNvSpPr/>
            <p:nvPr/>
          </p:nvSpPr>
          <p:spPr>
            <a:xfrm>
              <a:off x="8230349" y="909942"/>
              <a:ext cx="2041525" cy="148590"/>
            </a:xfrm>
            <a:custGeom>
              <a:avLst/>
              <a:gdLst/>
              <a:ahLst/>
              <a:cxnLst/>
              <a:rect l="l" t="t" r="r" b="b"/>
              <a:pathLst>
                <a:path w="2041525" h="148590">
                  <a:moveTo>
                    <a:pt x="2041448" y="0"/>
                  </a:moveTo>
                  <a:lnTo>
                    <a:pt x="5981" y="0"/>
                  </a:lnTo>
                  <a:lnTo>
                    <a:pt x="5981" y="6007"/>
                  </a:lnTo>
                  <a:lnTo>
                    <a:pt x="0" y="6007"/>
                  </a:lnTo>
                  <a:lnTo>
                    <a:pt x="0" y="148120"/>
                  </a:lnTo>
                  <a:lnTo>
                    <a:pt x="11976" y="148120"/>
                  </a:lnTo>
                  <a:lnTo>
                    <a:pt x="11976" y="12014"/>
                  </a:lnTo>
                  <a:lnTo>
                    <a:pt x="2041448" y="12014"/>
                  </a:lnTo>
                  <a:lnTo>
                    <a:pt x="2041448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8" name="object 258"/>
            <p:cNvSpPr/>
            <p:nvPr/>
          </p:nvSpPr>
          <p:spPr>
            <a:xfrm>
              <a:off x="10271803" y="915942"/>
              <a:ext cx="857250" cy="738505"/>
            </a:xfrm>
            <a:custGeom>
              <a:avLst/>
              <a:gdLst/>
              <a:ahLst/>
              <a:cxnLst/>
              <a:rect l="l" t="t" r="r" b="b"/>
              <a:pathLst>
                <a:path w="857250" h="738505">
                  <a:moveTo>
                    <a:pt x="46786" y="32488"/>
                  </a:moveTo>
                  <a:lnTo>
                    <a:pt x="40878" y="16164"/>
                  </a:lnTo>
                  <a:lnTo>
                    <a:pt x="23792" y="4161"/>
                  </a:lnTo>
                  <a:lnTo>
                    <a:pt x="0" y="0"/>
                  </a:lnTo>
                </a:path>
                <a:path w="857250" h="738505">
                  <a:moveTo>
                    <a:pt x="46786" y="32488"/>
                  </a:moveTo>
                  <a:lnTo>
                    <a:pt x="46786" y="131233"/>
                  </a:lnTo>
                  <a:lnTo>
                    <a:pt x="464194" y="131233"/>
                  </a:lnTo>
                </a:path>
                <a:path w="857250" h="738505">
                  <a:moveTo>
                    <a:pt x="510182" y="163722"/>
                  </a:moveTo>
                  <a:lnTo>
                    <a:pt x="504114" y="147558"/>
                  </a:lnTo>
                  <a:lnTo>
                    <a:pt x="487188" y="135394"/>
                  </a:lnTo>
                  <a:lnTo>
                    <a:pt x="464194" y="131233"/>
                  </a:lnTo>
                </a:path>
                <a:path w="857250" h="738505">
                  <a:moveTo>
                    <a:pt x="510182" y="163722"/>
                  </a:moveTo>
                  <a:lnTo>
                    <a:pt x="510182" y="705301"/>
                  </a:lnTo>
                  <a:lnTo>
                    <a:pt x="809905" y="705301"/>
                  </a:lnTo>
                </a:path>
                <a:path w="857250" h="738505">
                  <a:moveTo>
                    <a:pt x="856692" y="738430"/>
                  </a:moveTo>
                  <a:lnTo>
                    <a:pt x="849985" y="721626"/>
                  </a:lnTo>
                  <a:lnTo>
                    <a:pt x="833697" y="709463"/>
                  </a:lnTo>
                  <a:lnTo>
                    <a:pt x="809905" y="705301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9" name="object 259"/>
            <p:cNvSpPr/>
            <p:nvPr/>
          </p:nvSpPr>
          <p:spPr>
            <a:xfrm>
              <a:off x="11122507" y="1654372"/>
              <a:ext cx="12065" cy="306070"/>
            </a:xfrm>
            <a:custGeom>
              <a:avLst/>
              <a:gdLst/>
              <a:ahLst/>
              <a:cxnLst/>
              <a:rect l="l" t="t" r="r" b="b"/>
              <a:pathLst>
                <a:path w="12065" h="306069">
                  <a:moveTo>
                    <a:pt x="0" y="305998"/>
                  </a:moveTo>
                  <a:lnTo>
                    <a:pt x="11976" y="305998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30599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0" name="object 260"/>
            <p:cNvSpPr/>
            <p:nvPr/>
          </p:nvSpPr>
          <p:spPr>
            <a:xfrm>
              <a:off x="10781986" y="1960371"/>
              <a:ext cx="346710" cy="788035"/>
            </a:xfrm>
            <a:custGeom>
              <a:avLst/>
              <a:gdLst/>
              <a:ahLst/>
              <a:cxnLst/>
              <a:rect l="l" t="t" r="r" b="b"/>
              <a:pathLst>
                <a:path w="346709" h="788035">
                  <a:moveTo>
                    <a:pt x="299722" y="33128"/>
                  </a:moveTo>
                  <a:lnTo>
                    <a:pt x="323515" y="28327"/>
                  </a:lnTo>
                  <a:lnTo>
                    <a:pt x="339802" y="16324"/>
                  </a:lnTo>
                  <a:lnTo>
                    <a:pt x="346509" y="0"/>
                  </a:lnTo>
                </a:path>
                <a:path w="346709" h="788035">
                  <a:moveTo>
                    <a:pt x="299722" y="33128"/>
                  </a:moveTo>
                  <a:lnTo>
                    <a:pt x="0" y="33128"/>
                  </a:lnTo>
                  <a:lnTo>
                    <a:pt x="0" y="78788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1" name="object 261"/>
            <p:cNvSpPr/>
            <p:nvPr/>
          </p:nvSpPr>
          <p:spPr>
            <a:xfrm>
              <a:off x="10689120" y="1921166"/>
              <a:ext cx="93345" cy="833119"/>
            </a:xfrm>
            <a:custGeom>
              <a:avLst/>
              <a:gdLst/>
              <a:ahLst/>
              <a:cxnLst/>
              <a:rect l="l" t="t" r="r" b="b"/>
              <a:pathLst>
                <a:path w="93345" h="833119">
                  <a:moveTo>
                    <a:pt x="92862" y="821093"/>
                  </a:moveTo>
                  <a:lnTo>
                    <a:pt x="11976" y="82109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827100"/>
                  </a:lnTo>
                  <a:lnTo>
                    <a:pt x="5994" y="827100"/>
                  </a:lnTo>
                  <a:lnTo>
                    <a:pt x="5994" y="833094"/>
                  </a:lnTo>
                  <a:lnTo>
                    <a:pt x="92862" y="833094"/>
                  </a:lnTo>
                  <a:lnTo>
                    <a:pt x="92862" y="82109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2" name="object 262"/>
            <p:cNvSpPr/>
            <p:nvPr/>
          </p:nvSpPr>
          <p:spPr>
            <a:xfrm>
              <a:off x="10602185" y="2748255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0" y="0"/>
                  </a:moveTo>
                  <a:lnTo>
                    <a:pt x="92934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3" name="object 263"/>
            <p:cNvSpPr/>
            <p:nvPr/>
          </p:nvSpPr>
          <p:spPr>
            <a:xfrm>
              <a:off x="10781986" y="2742253"/>
              <a:ext cx="31115" cy="12065"/>
            </a:xfrm>
            <a:custGeom>
              <a:avLst/>
              <a:gdLst/>
              <a:ahLst/>
              <a:cxnLst/>
              <a:rect l="l" t="t" r="r" b="b"/>
              <a:pathLst>
                <a:path w="31115" h="12064">
                  <a:moveTo>
                    <a:pt x="0" y="12003"/>
                  </a:moveTo>
                  <a:lnTo>
                    <a:pt x="30658" y="12003"/>
                  </a:lnTo>
                  <a:lnTo>
                    <a:pt x="30658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4" name="object 264"/>
            <p:cNvSpPr/>
            <p:nvPr/>
          </p:nvSpPr>
          <p:spPr>
            <a:xfrm>
              <a:off x="10602185" y="2748255"/>
              <a:ext cx="210820" cy="669925"/>
            </a:xfrm>
            <a:custGeom>
              <a:avLst/>
              <a:gdLst/>
              <a:ahLst/>
              <a:cxnLst/>
              <a:rect l="l" t="t" r="r" b="b"/>
              <a:pathLst>
                <a:path w="210820" h="669925">
                  <a:moveTo>
                    <a:pt x="210460" y="0"/>
                  </a:moveTo>
                  <a:lnTo>
                    <a:pt x="210460" y="122911"/>
                  </a:lnTo>
                  <a:lnTo>
                    <a:pt x="130300" y="122911"/>
                  </a:lnTo>
                  <a:lnTo>
                    <a:pt x="0" y="122911"/>
                  </a:lnTo>
                </a:path>
                <a:path w="210820" h="669925">
                  <a:moveTo>
                    <a:pt x="0" y="669772"/>
                  </a:moveTo>
                  <a:lnTo>
                    <a:pt x="130300" y="669772"/>
                  </a:lnTo>
                  <a:lnTo>
                    <a:pt x="130300" y="122911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5" name="object 265"/>
            <p:cNvSpPr/>
            <p:nvPr/>
          </p:nvSpPr>
          <p:spPr>
            <a:xfrm>
              <a:off x="10602176" y="3412032"/>
              <a:ext cx="216535" cy="1571625"/>
            </a:xfrm>
            <a:custGeom>
              <a:avLst/>
              <a:gdLst/>
              <a:ahLst/>
              <a:cxnLst/>
              <a:rect l="l" t="t" r="r" b="b"/>
              <a:pathLst>
                <a:path w="216534" h="1571625">
                  <a:moveTo>
                    <a:pt x="216446" y="6007"/>
                  </a:moveTo>
                  <a:lnTo>
                    <a:pt x="210464" y="6007"/>
                  </a:lnTo>
                  <a:lnTo>
                    <a:pt x="210464" y="0"/>
                  </a:lnTo>
                  <a:lnTo>
                    <a:pt x="130302" y="0"/>
                  </a:lnTo>
                  <a:lnTo>
                    <a:pt x="130302" y="12001"/>
                  </a:lnTo>
                  <a:lnTo>
                    <a:pt x="204470" y="12001"/>
                  </a:lnTo>
                  <a:lnTo>
                    <a:pt x="204470" y="122910"/>
                  </a:lnTo>
                  <a:lnTo>
                    <a:pt x="179806" y="122910"/>
                  </a:lnTo>
                  <a:lnTo>
                    <a:pt x="92938" y="122910"/>
                  </a:lnTo>
                  <a:lnTo>
                    <a:pt x="0" y="122910"/>
                  </a:lnTo>
                  <a:lnTo>
                    <a:pt x="0" y="134912"/>
                  </a:lnTo>
                  <a:lnTo>
                    <a:pt x="86944" y="134912"/>
                  </a:lnTo>
                  <a:lnTo>
                    <a:pt x="86944" y="1571599"/>
                  </a:lnTo>
                  <a:lnTo>
                    <a:pt x="98920" y="1571599"/>
                  </a:lnTo>
                  <a:lnTo>
                    <a:pt x="98920" y="134912"/>
                  </a:lnTo>
                  <a:lnTo>
                    <a:pt x="179806" y="134912"/>
                  </a:lnTo>
                  <a:lnTo>
                    <a:pt x="210464" y="134912"/>
                  </a:lnTo>
                  <a:lnTo>
                    <a:pt x="210464" y="128917"/>
                  </a:lnTo>
                  <a:lnTo>
                    <a:pt x="216446" y="128917"/>
                  </a:lnTo>
                  <a:lnTo>
                    <a:pt x="216446" y="600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6" name="object 266"/>
            <p:cNvSpPr/>
            <p:nvPr/>
          </p:nvSpPr>
          <p:spPr>
            <a:xfrm>
              <a:off x="10667015" y="4950503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28103" y="33128"/>
                  </a:moveTo>
                  <a:lnTo>
                    <a:pt x="0" y="0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7" name="object 267"/>
            <p:cNvSpPr/>
            <p:nvPr/>
          </p:nvSpPr>
          <p:spPr>
            <a:xfrm>
              <a:off x="10806646" y="2015108"/>
              <a:ext cx="12065" cy="3008630"/>
            </a:xfrm>
            <a:custGeom>
              <a:avLst/>
              <a:gdLst/>
              <a:ahLst/>
              <a:cxnLst/>
              <a:rect l="l" t="t" r="r" b="b"/>
              <a:pathLst>
                <a:path w="12065" h="3008629">
                  <a:moveTo>
                    <a:pt x="11976" y="1525841"/>
                  </a:moveTo>
                  <a:lnTo>
                    <a:pt x="0" y="1525841"/>
                  </a:lnTo>
                  <a:lnTo>
                    <a:pt x="0" y="3008299"/>
                  </a:lnTo>
                  <a:lnTo>
                    <a:pt x="11976" y="3008299"/>
                  </a:lnTo>
                  <a:lnTo>
                    <a:pt x="11976" y="1525841"/>
                  </a:lnTo>
                  <a:close/>
                </a:path>
                <a:path w="12065" h="3008629">
                  <a:moveTo>
                    <a:pt x="11976" y="856068"/>
                  </a:moveTo>
                  <a:lnTo>
                    <a:pt x="0" y="856068"/>
                  </a:lnTo>
                  <a:lnTo>
                    <a:pt x="0" y="1402930"/>
                  </a:lnTo>
                  <a:lnTo>
                    <a:pt x="11976" y="1402930"/>
                  </a:lnTo>
                  <a:lnTo>
                    <a:pt x="11976" y="856068"/>
                  </a:lnTo>
                  <a:close/>
                </a:path>
                <a:path w="12065" h="3008629">
                  <a:moveTo>
                    <a:pt x="11976" y="0"/>
                  </a:moveTo>
                  <a:lnTo>
                    <a:pt x="0" y="0"/>
                  </a:lnTo>
                  <a:lnTo>
                    <a:pt x="0" y="733158"/>
                  </a:lnTo>
                  <a:lnTo>
                    <a:pt x="11976" y="733158"/>
                  </a:lnTo>
                  <a:lnTo>
                    <a:pt x="1197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8" name="object 268"/>
            <p:cNvSpPr/>
            <p:nvPr/>
          </p:nvSpPr>
          <p:spPr>
            <a:xfrm>
              <a:off x="10226613" y="4960153"/>
              <a:ext cx="468630" cy="23495"/>
            </a:xfrm>
            <a:custGeom>
              <a:avLst/>
              <a:gdLst/>
              <a:ahLst/>
              <a:cxnLst/>
              <a:rect l="l" t="t" r="r" b="b"/>
              <a:pathLst>
                <a:path w="468629" h="23495">
                  <a:moveTo>
                    <a:pt x="33213" y="23478"/>
                  </a:moveTo>
                  <a:lnTo>
                    <a:pt x="0" y="0"/>
                  </a:lnTo>
                </a:path>
                <a:path w="468629" h="23495">
                  <a:moveTo>
                    <a:pt x="33213" y="23478"/>
                  </a:moveTo>
                  <a:lnTo>
                    <a:pt x="468505" y="2347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9" name="object 26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898698" y="4954156"/>
              <a:ext cx="367126" cy="334257"/>
            </a:xfrm>
            <a:prstGeom prst="rect">
              <a:avLst/>
            </a:prstGeom>
          </p:spPr>
        </p:pic>
        <p:sp>
          <p:nvSpPr>
            <p:cNvPr id="270" name="object 270"/>
            <p:cNvSpPr/>
            <p:nvPr/>
          </p:nvSpPr>
          <p:spPr>
            <a:xfrm>
              <a:off x="9568405" y="4950503"/>
              <a:ext cx="46990" cy="33655"/>
            </a:xfrm>
            <a:custGeom>
              <a:avLst/>
              <a:gdLst/>
              <a:ahLst/>
              <a:cxnLst/>
              <a:rect l="l" t="t" r="r" b="b"/>
              <a:pathLst>
                <a:path w="46990" h="33654">
                  <a:moveTo>
                    <a:pt x="46786" y="33128"/>
                  </a:move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1" name="object 271"/>
            <p:cNvSpPr/>
            <p:nvPr/>
          </p:nvSpPr>
          <p:spPr>
            <a:xfrm>
              <a:off x="9615192" y="4977630"/>
              <a:ext cx="289560" cy="12065"/>
            </a:xfrm>
            <a:custGeom>
              <a:avLst/>
              <a:gdLst/>
              <a:ahLst/>
              <a:cxnLst/>
              <a:rect l="l" t="t" r="r" b="b"/>
              <a:pathLst>
                <a:path w="289559" h="12064">
                  <a:moveTo>
                    <a:pt x="0" y="12003"/>
                  </a:moveTo>
                  <a:lnTo>
                    <a:pt x="289502" y="12003"/>
                  </a:lnTo>
                  <a:lnTo>
                    <a:pt x="289502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72" name="object 272"/>
          <p:cNvSpPr/>
          <p:nvPr/>
        </p:nvSpPr>
        <p:spPr>
          <a:xfrm>
            <a:off x="766800" y="5394473"/>
            <a:ext cx="6047740" cy="12065"/>
          </a:xfrm>
          <a:custGeom>
            <a:avLst/>
            <a:gdLst/>
            <a:ahLst/>
            <a:cxnLst/>
            <a:rect l="l" t="t" r="r" b="b"/>
            <a:pathLst>
              <a:path w="6047740" h="12064">
                <a:moveTo>
                  <a:pt x="0" y="12003"/>
                </a:moveTo>
                <a:lnTo>
                  <a:pt x="6047415" y="12003"/>
                </a:lnTo>
                <a:lnTo>
                  <a:pt x="6047415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230433" y="5394473"/>
            <a:ext cx="2091689" cy="12065"/>
          </a:xfrm>
          <a:custGeom>
            <a:avLst/>
            <a:gdLst/>
            <a:ahLst/>
            <a:cxnLst/>
            <a:rect l="l" t="t" r="r" b="b"/>
            <a:pathLst>
              <a:path w="2091690" h="12064">
                <a:moveTo>
                  <a:pt x="0" y="12003"/>
                </a:moveTo>
                <a:lnTo>
                  <a:pt x="2091670" y="12003"/>
                </a:lnTo>
                <a:lnTo>
                  <a:pt x="2091670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9568405" y="4983631"/>
            <a:ext cx="46990" cy="253365"/>
          </a:xfrm>
          <a:custGeom>
            <a:avLst/>
            <a:gdLst/>
            <a:ahLst/>
            <a:cxnLst/>
            <a:rect l="l" t="t" r="r" b="b"/>
            <a:pathLst>
              <a:path w="46990" h="253364">
                <a:moveTo>
                  <a:pt x="46786" y="252993"/>
                </a:moveTo>
                <a:lnTo>
                  <a:pt x="0" y="219864"/>
                </a:lnTo>
              </a:path>
              <a:path w="46990" h="253364">
                <a:moveTo>
                  <a:pt x="46786" y="252993"/>
                </a:moveTo>
                <a:lnTo>
                  <a:pt x="46786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5074245" y="495050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60">
                <a:moveTo>
                  <a:pt x="0" y="22293"/>
                </a:moveTo>
                <a:lnTo>
                  <a:pt x="11976" y="22293"/>
                </a:lnTo>
                <a:lnTo>
                  <a:pt x="11976" y="0"/>
                </a:lnTo>
                <a:lnTo>
                  <a:pt x="0" y="0"/>
                </a:lnTo>
                <a:lnTo>
                  <a:pt x="0" y="22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4549690" y="495050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60">
                <a:moveTo>
                  <a:pt x="0" y="22293"/>
                </a:moveTo>
                <a:lnTo>
                  <a:pt x="11976" y="22293"/>
                </a:lnTo>
                <a:lnTo>
                  <a:pt x="11976" y="0"/>
                </a:lnTo>
                <a:lnTo>
                  <a:pt x="0" y="0"/>
                </a:lnTo>
                <a:lnTo>
                  <a:pt x="0" y="22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77" name="object 277"/>
          <p:cNvGrpSpPr/>
          <p:nvPr/>
        </p:nvGrpSpPr>
        <p:grpSpPr>
          <a:xfrm>
            <a:off x="1467650" y="5188468"/>
            <a:ext cx="3134995" cy="54610"/>
            <a:chOff x="1467650" y="5188468"/>
            <a:chExt cx="3134995" cy="54610"/>
          </a:xfrm>
        </p:grpSpPr>
        <p:sp>
          <p:nvSpPr>
            <p:cNvPr id="278" name="object 278"/>
            <p:cNvSpPr/>
            <p:nvPr/>
          </p:nvSpPr>
          <p:spPr>
            <a:xfrm>
              <a:off x="1473647" y="5230623"/>
              <a:ext cx="3129280" cy="12065"/>
            </a:xfrm>
            <a:custGeom>
              <a:avLst/>
              <a:gdLst/>
              <a:ahLst/>
              <a:cxnLst/>
              <a:rect l="l" t="t" r="r" b="b"/>
              <a:pathLst>
                <a:path w="3129279" h="12064">
                  <a:moveTo>
                    <a:pt x="0" y="12003"/>
                  </a:moveTo>
                  <a:lnTo>
                    <a:pt x="3128818" y="12003"/>
                  </a:lnTo>
                  <a:lnTo>
                    <a:pt x="3128818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9" name="object 279"/>
            <p:cNvSpPr/>
            <p:nvPr/>
          </p:nvSpPr>
          <p:spPr>
            <a:xfrm>
              <a:off x="1473647" y="5203496"/>
              <a:ext cx="46355" cy="33655"/>
            </a:xfrm>
            <a:custGeom>
              <a:avLst/>
              <a:gdLst/>
              <a:ahLst/>
              <a:cxnLst/>
              <a:rect l="l" t="t" r="r" b="b"/>
              <a:pathLst>
                <a:path w="46355" h="33654">
                  <a:moveTo>
                    <a:pt x="0" y="33128"/>
                  </a:moveTo>
                  <a:lnTo>
                    <a:pt x="45988" y="0"/>
                  </a:lnTo>
                </a:path>
              </a:pathLst>
            </a:custGeom>
            <a:ln w="1199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0" name="object 280"/>
            <p:cNvSpPr/>
            <p:nvPr/>
          </p:nvSpPr>
          <p:spPr>
            <a:xfrm>
              <a:off x="2307361" y="51968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5988" y="3312"/>
                  </a:moveTo>
                  <a:lnTo>
                    <a:pt x="5988" y="3312"/>
                  </a:lnTo>
                </a:path>
              </a:pathLst>
            </a:custGeom>
            <a:ln w="66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1" name="object 281"/>
            <p:cNvSpPr/>
            <p:nvPr/>
          </p:nvSpPr>
          <p:spPr>
            <a:xfrm>
              <a:off x="2307361" y="5194470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4" h="2539">
                  <a:moveTo>
                    <a:pt x="-6001" y="1200"/>
                  </a:moveTo>
                  <a:lnTo>
                    <a:pt x="41770" y="1200"/>
                  </a:lnTo>
                </a:path>
              </a:pathLst>
            </a:custGeom>
            <a:ln w="144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2" name="object 282"/>
            <p:cNvSpPr/>
            <p:nvPr/>
          </p:nvSpPr>
          <p:spPr>
            <a:xfrm>
              <a:off x="2343130" y="51944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5988" y="4513"/>
                  </a:moveTo>
                  <a:lnTo>
                    <a:pt x="5988" y="4513"/>
                  </a:lnTo>
                </a:path>
              </a:pathLst>
            </a:custGeom>
            <a:ln w="902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83" name="object 283"/>
          <p:cNvGrpSpPr/>
          <p:nvPr/>
        </p:nvGrpSpPr>
        <p:grpSpPr>
          <a:xfrm>
            <a:off x="8230345" y="5047503"/>
            <a:ext cx="1384935" cy="195580"/>
            <a:chOff x="8230345" y="5047503"/>
            <a:chExt cx="1384935" cy="195580"/>
          </a:xfrm>
        </p:grpSpPr>
        <p:sp>
          <p:nvSpPr>
            <p:cNvPr id="284" name="object 284"/>
            <p:cNvSpPr/>
            <p:nvPr/>
          </p:nvSpPr>
          <p:spPr>
            <a:xfrm>
              <a:off x="8726883" y="5053505"/>
              <a:ext cx="713105" cy="150495"/>
            </a:xfrm>
            <a:custGeom>
              <a:avLst/>
              <a:gdLst/>
              <a:ahLst/>
              <a:cxnLst/>
              <a:rect l="l" t="t" r="r" b="b"/>
              <a:pathLst>
                <a:path w="713104" h="150495">
                  <a:moveTo>
                    <a:pt x="0" y="0"/>
                  </a:moveTo>
                  <a:lnTo>
                    <a:pt x="18842" y="149990"/>
                  </a:lnTo>
                </a:path>
                <a:path w="713104" h="150495">
                  <a:moveTo>
                    <a:pt x="712818" y="0"/>
                  </a:moveTo>
                  <a:lnTo>
                    <a:pt x="0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5" name="object 285"/>
            <p:cNvSpPr/>
            <p:nvPr/>
          </p:nvSpPr>
          <p:spPr>
            <a:xfrm>
              <a:off x="8236331" y="5053507"/>
              <a:ext cx="1379220" cy="189230"/>
            </a:xfrm>
            <a:custGeom>
              <a:avLst/>
              <a:gdLst/>
              <a:ahLst/>
              <a:cxnLst/>
              <a:rect l="l" t="t" r="r" b="b"/>
              <a:pathLst>
                <a:path w="1379220" h="189229">
                  <a:moveTo>
                    <a:pt x="1209357" y="0"/>
                  </a:moveTo>
                  <a:lnTo>
                    <a:pt x="1197381" y="0"/>
                  </a:lnTo>
                  <a:lnTo>
                    <a:pt x="1197381" y="97599"/>
                  </a:lnTo>
                  <a:lnTo>
                    <a:pt x="1197381" y="149999"/>
                  </a:lnTo>
                  <a:lnTo>
                    <a:pt x="1209357" y="149999"/>
                  </a:lnTo>
                  <a:lnTo>
                    <a:pt x="1209357" y="97599"/>
                  </a:lnTo>
                  <a:lnTo>
                    <a:pt x="1209357" y="0"/>
                  </a:lnTo>
                  <a:close/>
                </a:path>
                <a:path w="1379220" h="189229">
                  <a:moveTo>
                    <a:pt x="1378851" y="177126"/>
                  </a:moveTo>
                  <a:lnTo>
                    <a:pt x="0" y="177126"/>
                  </a:lnTo>
                  <a:lnTo>
                    <a:pt x="0" y="189128"/>
                  </a:lnTo>
                  <a:lnTo>
                    <a:pt x="1378851" y="189128"/>
                  </a:lnTo>
                  <a:lnTo>
                    <a:pt x="1378851" y="17712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6" name="object 286"/>
            <p:cNvSpPr/>
            <p:nvPr/>
          </p:nvSpPr>
          <p:spPr>
            <a:xfrm>
              <a:off x="8236341" y="5203496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37525" y="0"/>
                  </a:moveTo>
                  <a:lnTo>
                    <a:pt x="0" y="33128"/>
                  </a:lnTo>
                </a:path>
              </a:pathLst>
            </a:custGeom>
            <a:ln w="1199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87" name="object 287"/>
          <p:cNvGrpSpPr/>
          <p:nvPr/>
        </p:nvGrpSpPr>
        <p:grpSpPr>
          <a:xfrm>
            <a:off x="6488851" y="4950502"/>
            <a:ext cx="325120" cy="292735"/>
            <a:chOff x="6488851" y="4950502"/>
            <a:chExt cx="325120" cy="292735"/>
          </a:xfrm>
        </p:grpSpPr>
        <p:sp>
          <p:nvSpPr>
            <p:cNvPr id="288" name="object 288"/>
            <p:cNvSpPr/>
            <p:nvPr/>
          </p:nvSpPr>
          <p:spPr>
            <a:xfrm>
              <a:off x="6494853" y="5201095"/>
              <a:ext cx="313055" cy="35560"/>
            </a:xfrm>
            <a:custGeom>
              <a:avLst/>
              <a:gdLst/>
              <a:ahLst/>
              <a:cxnLst/>
              <a:rect l="l" t="t" r="r" b="b"/>
              <a:pathLst>
                <a:path w="313054" h="35560">
                  <a:moveTo>
                    <a:pt x="312497" y="35529"/>
                  </a:moveTo>
                  <a:lnTo>
                    <a:pt x="275131" y="2400"/>
                  </a:lnTo>
                </a:path>
                <a:path w="313054" h="35560">
                  <a:moveTo>
                    <a:pt x="312497" y="35529"/>
                  </a:moveTo>
                  <a:lnTo>
                    <a:pt x="0" y="35529"/>
                  </a:lnTo>
                  <a:lnTo>
                    <a:pt x="50299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9" name="object 289"/>
            <p:cNvSpPr/>
            <p:nvPr/>
          </p:nvSpPr>
          <p:spPr>
            <a:xfrm>
              <a:off x="6545153" y="52010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988" y="1200"/>
                  </a:moveTo>
                  <a:lnTo>
                    <a:pt x="5988" y="1200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0" name="object 290"/>
            <p:cNvSpPr/>
            <p:nvPr/>
          </p:nvSpPr>
          <p:spPr>
            <a:xfrm>
              <a:off x="6545153" y="496978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307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1" name="object 291"/>
            <p:cNvSpPr/>
            <p:nvPr/>
          </p:nvSpPr>
          <p:spPr>
            <a:xfrm>
              <a:off x="6545153" y="495050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5988" y="9642"/>
                  </a:moveTo>
                  <a:lnTo>
                    <a:pt x="5988" y="9642"/>
                  </a:lnTo>
                </a:path>
              </a:pathLst>
            </a:custGeom>
            <a:ln w="192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92" name="object 292"/>
          <p:cNvSpPr/>
          <p:nvPr/>
        </p:nvSpPr>
        <p:spPr>
          <a:xfrm>
            <a:off x="5415005" y="495050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60">
                <a:moveTo>
                  <a:pt x="0" y="22293"/>
                </a:moveTo>
                <a:lnTo>
                  <a:pt x="11976" y="22293"/>
                </a:lnTo>
                <a:lnTo>
                  <a:pt x="11976" y="0"/>
                </a:lnTo>
                <a:lnTo>
                  <a:pt x="0" y="0"/>
                </a:lnTo>
                <a:lnTo>
                  <a:pt x="0" y="22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3" name="object 293"/>
          <p:cNvSpPr/>
          <p:nvPr/>
        </p:nvSpPr>
        <p:spPr>
          <a:xfrm>
            <a:off x="5034245" y="5230623"/>
            <a:ext cx="433070" cy="12065"/>
          </a:xfrm>
          <a:custGeom>
            <a:avLst/>
            <a:gdLst/>
            <a:ahLst/>
            <a:cxnLst/>
            <a:rect l="l" t="t" r="r" b="b"/>
            <a:pathLst>
              <a:path w="433070" h="12064">
                <a:moveTo>
                  <a:pt x="0" y="12003"/>
                </a:moveTo>
                <a:lnTo>
                  <a:pt x="432737" y="12003"/>
                </a:lnTo>
                <a:lnTo>
                  <a:pt x="432737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3155510" y="5170975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20"/>
                </a:moveTo>
                <a:lnTo>
                  <a:pt x="11976" y="32520"/>
                </a:lnTo>
                <a:lnTo>
                  <a:pt x="11976" y="0"/>
                </a:lnTo>
                <a:lnTo>
                  <a:pt x="0" y="0"/>
                </a:lnTo>
                <a:lnTo>
                  <a:pt x="0" y="3252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2908630" y="5164975"/>
            <a:ext cx="253365" cy="38735"/>
          </a:xfrm>
          <a:custGeom>
            <a:avLst/>
            <a:gdLst/>
            <a:ahLst/>
            <a:cxnLst/>
            <a:rect l="l" t="t" r="r" b="b"/>
            <a:pathLst>
              <a:path w="253364" h="38735">
                <a:moveTo>
                  <a:pt x="252857" y="0"/>
                </a:moveTo>
                <a:lnTo>
                  <a:pt x="5994" y="0"/>
                </a:lnTo>
                <a:lnTo>
                  <a:pt x="5994" y="6007"/>
                </a:lnTo>
                <a:lnTo>
                  <a:pt x="0" y="6007"/>
                </a:lnTo>
                <a:lnTo>
                  <a:pt x="0" y="38531"/>
                </a:lnTo>
                <a:lnTo>
                  <a:pt x="11976" y="38531"/>
                </a:lnTo>
                <a:lnTo>
                  <a:pt x="11976" y="12014"/>
                </a:lnTo>
                <a:lnTo>
                  <a:pt x="252857" y="12014"/>
                </a:lnTo>
                <a:lnTo>
                  <a:pt x="25285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126560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7910191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3166688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9" name="object 299"/>
          <p:cNvSpPr/>
          <p:nvPr/>
        </p:nvSpPr>
        <p:spPr>
          <a:xfrm>
            <a:off x="2950319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00" name="object 300"/>
          <p:cNvGrpSpPr/>
          <p:nvPr/>
        </p:nvGrpSpPr>
        <p:grpSpPr>
          <a:xfrm>
            <a:off x="387795" y="1058058"/>
            <a:ext cx="1124585" cy="4230370"/>
            <a:chOff x="387795" y="1058058"/>
            <a:chExt cx="1124585" cy="4230370"/>
          </a:xfrm>
        </p:grpSpPr>
        <p:sp>
          <p:nvSpPr>
            <p:cNvPr id="301" name="object 301"/>
            <p:cNvSpPr/>
            <p:nvPr/>
          </p:nvSpPr>
          <p:spPr>
            <a:xfrm>
              <a:off x="1473647" y="4960153"/>
              <a:ext cx="32384" cy="276860"/>
            </a:xfrm>
            <a:custGeom>
              <a:avLst/>
              <a:gdLst/>
              <a:ahLst/>
              <a:cxnLst/>
              <a:rect l="l" t="t" r="r" b="b"/>
              <a:pathLst>
                <a:path w="32384" h="276860">
                  <a:moveTo>
                    <a:pt x="0" y="23478"/>
                  </a:moveTo>
                  <a:lnTo>
                    <a:pt x="0" y="276471"/>
                  </a:lnTo>
                </a:path>
                <a:path w="32384" h="276860">
                  <a:moveTo>
                    <a:pt x="0" y="23478"/>
                  </a:moveTo>
                  <a:lnTo>
                    <a:pt x="32367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2" name="object 302"/>
            <p:cNvSpPr/>
            <p:nvPr/>
          </p:nvSpPr>
          <p:spPr>
            <a:xfrm>
              <a:off x="1184096" y="4977630"/>
              <a:ext cx="289560" cy="12065"/>
            </a:xfrm>
            <a:custGeom>
              <a:avLst/>
              <a:gdLst/>
              <a:ahLst/>
              <a:cxnLst/>
              <a:rect l="l" t="t" r="r" b="b"/>
              <a:pathLst>
                <a:path w="289559" h="12064">
                  <a:moveTo>
                    <a:pt x="0" y="12003"/>
                  </a:moveTo>
                  <a:lnTo>
                    <a:pt x="289550" y="12003"/>
                  </a:lnTo>
                  <a:lnTo>
                    <a:pt x="289550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03" name="object 30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2967" y="4954156"/>
              <a:ext cx="367126" cy="334257"/>
            </a:xfrm>
            <a:prstGeom prst="rect">
              <a:avLst/>
            </a:prstGeom>
          </p:spPr>
        </p:pic>
        <p:sp>
          <p:nvSpPr>
            <p:cNvPr id="304" name="object 304"/>
            <p:cNvSpPr/>
            <p:nvPr/>
          </p:nvSpPr>
          <p:spPr>
            <a:xfrm>
              <a:off x="393789" y="4950503"/>
              <a:ext cx="435609" cy="33655"/>
            </a:xfrm>
            <a:custGeom>
              <a:avLst/>
              <a:gdLst/>
              <a:ahLst/>
              <a:cxnLst/>
              <a:rect l="l" t="t" r="r" b="b"/>
              <a:pathLst>
                <a:path w="435609" h="33654">
                  <a:moveTo>
                    <a:pt x="0" y="33128"/>
                  </a:moveTo>
                  <a:lnTo>
                    <a:pt x="435175" y="33128"/>
                  </a:lnTo>
                </a:path>
                <a:path w="435609" h="33654">
                  <a:moveTo>
                    <a:pt x="28099" y="0"/>
                  </a:moveTo>
                  <a:lnTo>
                    <a:pt x="0" y="3312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5" name="object 305"/>
            <p:cNvSpPr/>
            <p:nvPr/>
          </p:nvSpPr>
          <p:spPr>
            <a:xfrm>
              <a:off x="387800" y="1118234"/>
              <a:ext cx="12065" cy="3865879"/>
            </a:xfrm>
            <a:custGeom>
              <a:avLst/>
              <a:gdLst/>
              <a:ahLst/>
              <a:cxnLst/>
              <a:rect l="l" t="t" r="r" b="b"/>
              <a:pathLst>
                <a:path w="12064" h="3865879">
                  <a:moveTo>
                    <a:pt x="0" y="3865396"/>
                  </a:moveTo>
                  <a:lnTo>
                    <a:pt x="11976" y="3865396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386539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6" name="object 306"/>
            <p:cNvSpPr/>
            <p:nvPr/>
          </p:nvSpPr>
          <p:spPr>
            <a:xfrm>
              <a:off x="393789" y="1118234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19">
                  <a:moveTo>
                    <a:pt x="0" y="0"/>
                  </a:moveTo>
                  <a:lnTo>
                    <a:pt x="28099" y="32488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7" name="object 307"/>
            <p:cNvSpPr/>
            <p:nvPr/>
          </p:nvSpPr>
          <p:spPr>
            <a:xfrm>
              <a:off x="393789" y="1112233"/>
              <a:ext cx="313690" cy="12065"/>
            </a:xfrm>
            <a:custGeom>
              <a:avLst/>
              <a:gdLst/>
              <a:ahLst/>
              <a:cxnLst/>
              <a:rect l="l" t="t" r="r" b="b"/>
              <a:pathLst>
                <a:path w="313690" h="12065">
                  <a:moveTo>
                    <a:pt x="0" y="12002"/>
                  </a:moveTo>
                  <a:lnTo>
                    <a:pt x="313402" y="12002"/>
                  </a:lnTo>
                  <a:lnTo>
                    <a:pt x="313402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08" name="object 30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01194" y="1112237"/>
              <a:ext cx="104817" cy="222768"/>
            </a:xfrm>
            <a:prstGeom prst="rect">
              <a:avLst/>
            </a:prstGeom>
          </p:spPr>
        </p:pic>
        <p:sp>
          <p:nvSpPr>
            <p:cNvPr id="309" name="object 309"/>
            <p:cNvSpPr/>
            <p:nvPr/>
          </p:nvSpPr>
          <p:spPr>
            <a:xfrm>
              <a:off x="800014" y="1299641"/>
              <a:ext cx="673735" cy="12065"/>
            </a:xfrm>
            <a:custGeom>
              <a:avLst/>
              <a:gdLst/>
              <a:ahLst/>
              <a:cxnLst/>
              <a:rect l="l" t="t" r="r" b="b"/>
              <a:pathLst>
                <a:path w="673735" h="12065">
                  <a:moveTo>
                    <a:pt x="0" y="12002"/>
                  </a:moveTo>
                  <a:lnTo>
                    <a:pt x="673633" y="12002"/>
                  </a:lnTo>
                  <a:lnTo>
                    <a:pt x="673633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0" name="object 310"/>
            <p:cNvSpPr/>
            <p:nvPr/>
          </p:nvSpPr>
          <p:spPr>
            <a:xfrm>
              <a:off x="1473647" y="1058058"/>
              <a:ext cx="32384" cy="271145"/>
            </a:xfrm>
            <a:custGeom>
              <a:avLst/>
              <a:gdLst/>
              <a:ahLst/>
              <a:cxnLst/>
              <a:rect l="l" t="t" r="r" b="b"/>
              <a:pathLst>
                <a:path w="32384" h="271144">
                  <a:moveTo>
                    <a:pt x="0" y="247583"/>
                  </a:moveTo>
                  <a:lnTo>
                    <a:pt x="32367" y="270949"/>
                  </a:lnTo>
                </a:path>
                <a:path w="32384" h="271144">
                  <a:moveTo>
                    <a:pt x="0" y="0"/>
                  </a:moveTo>
                  <a:lnTo>
                    <a:pt x="0" y="24758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11" name="object 311"/>
          <p:cNvSpPr/>
          <p:nvPr/>
        </p:nvSpPr>
        <p:spPr>
          <a:xfrm>
            <a:off x="10812645" y="2009104"/>
            <a:ext cx="269240" cy="12065"/>
          </a:xfrm>
          <a:custGeom>
            <a:avLst/>
            <a:gdLst/>
            <a:ahLst/>
            <a:cxnLst/>
            <a:rect l="l" t="t" r="r" b="b"/>
            <a:pathLst>
              <a:path w="269240" h="12064">
                <a:moveTo>
                  <a:pt x="0" y="12002"/>
                </a:moveTo>
                <a:lnTo>
                  <a:pt x="269063" y="12002"/>
                </a:lnTo>
                <a:lnTo>
                  <a:pt x="269063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2" name="object 312"/>
          <p:cNvSpPr/>
          <p:nvPr/>
        </p:nvSpPr>
        <p:spPr>
          <a:xfrm>
            <a:off x="11153166" y="1654372"/>
            <a:ext cx="12065" cy="306070"/>
          </a:xfrm>
          <a:custGeom>
            <a:avLst/>
            <a:gdLst/>
            <a:ahLst/>
            <a:cxnLst/>
            <a:rect l="l" t="t" r="r" b="b"/>
            <a:pathLst>
              <a:path w="12065" h="306069">
                <a:moveTo>
                  <a:pt x="0" y="305998"/>
                </a:moveTo>
                <a:lnTo>
                  <a:pt x="11976" y="305998"/>
                </a:lnTo>
                <a:lnTo>
                  <a:pt x="11976" y="0"/>
                </a:lnTo>
                <a:lnTo>
                  <a:pt x="0" y="0"/>
                </a:lnTo>
                <a:lnTo>
                  <a:pt x="0" y="30599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3" name="object 313"/>
          <p:cNvSpPr/>
          <p:nvPr/>
        </p:nvSpPr>
        <p:spPr>
          <a:xfrm>
            <a:off x="10812645" y="1599478"/>
            <a:ext cx="269240" cy="0"/>
          </a:xfrm>
          <a:custGeom>
            <a:avLst/>
            <a:gdLst/>
            <a:ahLst/>
            <a:cxnLst/>
            <a:rect l="l" t="t" r="r" b="b"/>
            <a:pathLst>
              <a:path w="269240">
                <a:moveTo>
                  <a:pt x="269063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10349248" y="948430"/>
            <a:ext cx="387350" cy="76835"/>
          </a:xfrm>
          <a:custGeom>
            <a:avLst/>
            <a:gdLst/>
            <a:ahLst/>
            <a:cxnLst/>
            <a:rect l="l" t="t" r="r" b="b"/>
            <a:pathLst>
              <a:path w="387350" h="76834">
                <a:moveTo>
                  <a:pt x="386748" y="76499"/>
                </a:moveTo>
                <a:lnTo>
                  <a:pt x="0" y="76499"/>
                </a:lnTo>
                <a:lnTo>
                  <a:pt x="0" y="0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10398750" y="5078216"/>
            <a:ext cx="337820" cy="267970"/>
          </a:xfrm>
          <a:custGeom>
            <a:avLst/>
            <a:gdLst/>
            <a:ahLst/>
            <a:cxnLst/>
            <a:rect l="l" t="t" r="r" b="b"/>
            <a:pathLst>
              <a:path w="337820" h="267970">
                <a:moveTo>
                  <a:pt x="0" y="267444"/>
                </a:moveTo>
                <a:lnTo>
                  <a:pt x="0" y="0"/>
                </a:lnTo>
                <a:lnTo>
                  <a:pt x="337247" y="0"/>
                </a:lnTo>
              </a:path>
            </a:pathLst>
          </a:custGeom>
          <a:ln w="119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6" name="object 316"/>
          <p:cNvSpPr/>
          <p:nvPr/>
        </p:nvSpPr>
        <p:spPr>
          <a:xfrm>
            <a:off x="352910" y="948430"/>
            <a:ext cx="386080" cy="71120"/>
          </a:xfrm>
          <a:custGeom>
            <a:avLst/>
            <a:gdLst/>
            <a:ahLst/>
            <a:cxnLst/>
            <a:rect l="l" t="t" r="r" b="b"/>
            <a:pathLst>
              <a:path w="386080" h="71119">
                <a:moveTo>
                  <a:pt x="385786" y="0"/>
                </a:moveTo>
                <a:lnTo>
                  <a:pt x="385786" y="71058"/>
                </a:lnTo>
                <a:lnTo>
                  <a:pt x="0" y="71058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269424" y="1074223"/>
            <a:ext cx="12065" cy="3949700"/>
          </a:xfrm>
          <a:custGeom>
            <a:avLst/>
            <a:gdLst/>
            <a:ahLst/>
            <a:cxnLst/>
            <a:rect l="l" t="t" r="r" b="b"/>
            <a:pathLst>
              <a:path w="12064" h="3949700">
                <a:moveTo>
                  <a:pt x="0" y="3949178"/>
                </a:moveTo>
                <a:lnTo>
                  <a:pt x="11976" y="3949178"/>
                </a:lnTo>
                <a:lnTo>
                  <a:pt x="11976" y="0"/>
                </a:lnTo>
                <a:lnTo>
                  <a:pt x="0" y="0"/>
                </a:lnTo>
                <a:lnTo>
                  <a:pt x="0" y="394917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352910" y="5078216"/>
            <a:ext cx="336550" cy="267970"/>
          </a:xfrm>
          <a:custGeom>
            <a:avLst/>
            <a:gdLst/>
            <a:ahLst/>
            <a:cxnLst/>
            <a:rect l="l" t="t" r="r" b="b"/>
            <a:pathLst>
              <a:path w="336550" h="267970">
                <a:moveTo>
                  <a:pt x="0" y="0"/>
                </a:moveTo>
                <a:lnTo>
                  <a:pt x="336396" y="0"/>
                </a:lnTo>
                <a:lnTo>
                  <a:pt x="336396" y="267444"/>
                </a:lnTo>
              </a:path>
            </a:pathLst>
          </a:custGeom>
          <a:ln w="119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19" name="object 319"/>
          <p:cNvGrpSpPr/>
          <p:nvPr/>
        </p:nvGrpSpPr>
        <p:grpSpPr>
          <a:xfrm>
            <a:off x="4542017" y="1058059"/>
            <a:ext cx="544830" cy="292735"/>
            <a:chOff x="4542017" y="1058059"/>
            <a:chExt cx="544830" cy="292735"/>
          </a:xfrm>
        </p:grpSpPr>
        <p:sp>
          <p:nvSpPr>
            <p:cNvPr id="320" name="object 320"/>
            <p:cNvSpPr/>
            <p:nvPr/>
          </p:nvSpPr>
          <p:spPr>
            <a:xfrm>
              <a:off x="4548014" y="1338211"/>
              <a:ext cx="532765" cy="12065"/>
            </a:xfrm>
            <a:custGeom>
              <a:avLst/>
              <a:gdLst/>
              <a:ahLst/>
              <a:cxnLst/>
              <a:rect l="l" t="t" r="r" b="b"/>
              <a:pathLst>
                <a:path w="532764" h="12065">
                  <a:moveTo>
                    <a:pt x="0" y="12002"/>
                  </a:moveTo>
                  <a:lnTo>
                    <a:pt x="532218" y="12002"/>
                  </a:lnTo>
                  <a:lnTo>
                    <a:pt x="53221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1" name="object 321"/>
            <p:cNvSpPr/>
            <p:nvPr/>
          </p:nvSpPr>
          <p:spPr>
            <a:xfrm>
              <a:off x="4548014" y="1289318"/>
              <a:ext cx="46355" cy="33020"/>
            </a:xfrm>
            <a:custGeom>
              <a:avLst/>
              <a:gdLst/>
              <a:ahLst/>
              <a:cxnLst/>
              <a:rect l="l" t="t" r="r" b="b"/>
              <a:pathLst>
                <a:path w="46354" h="33019">
                  <a:moveTo>
                    <a:pt x="0" y="32488"/>
                  </a:moveTo>
                  <a:lnTo>
                    <a:pt x="45988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2" name="object 322"/>
            <p:cNvSpPr/>
            <p:nvPr/>
          </p:nvSpPr>
          <p:spPr>
            <a:xfrm>
              <a:off x="4594002" y="1283317"/>
              <a:ext cx="440690" cy="12065"/>
            </a:xfrm>
            <a:custGeom>
              <a:avLst/>
              <a:gdLst/>
              <a:ahLst/>
              <a:cxnLst/>
              <a:rect l="l" t="t" r="r" b="b"/>
              <a:pathLst>
                <a:path w="440689" h="12065">
                  <a:moveTo>
                    <a:pt x="0" y="12002"/>
                  </a:moveTo>
                  <a:lnTo>
                    <a:pt x="440242" y="12002"/>
                  </a:lnTo>
                  <a:lnTo>
                    <a:pt x="440242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3" name="object 323"/>
            <p:cNvSpPr/>
            <p:nvPr/>
          </p:nvSpPr>
          <p:spPr>
            <a:xfrm>
              <a:off x="5034245" y="1289318"/>
              <a:ext cx="46355" cy="33020"/>
            </a:xfrm>
            <a:custGeom>
              <a:avLst/>
              <a:gdLst/>
              <a:ahLst/>
              <a:cxnLst/>
              <a:rect l="l" t="t" r="r" b="b"/>
              <a:pathLst>
                <a:path w="46354" h="33019">
                  <a:moveTo>
                    <a:pt x="0" y="0"/>
                  </a:moveTo>
                  <a:lnTo>
                    <a:pt x="45988" y="32488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4" name="object 324"/>
            <p:cNvSpPr/>
            <p:nvPr/>
          </p:nvSpPr>
          <p:spPr>
            <a:xfrm>
              <a:off x="5028257" y="1058059"/>
              <a:ext cx="12065" cy="231775"/>
            </a:xfrm>
            <a:custGeom>
              <a:avLst/>
              <a:gdLst/>
              <a:ahLst/>
              <a:cxnLst/>
              <a:rect l="l" t="t" r="r" b="b"/>
              <a:pathLst>
                <a:path w="12064" h="231775">
                  <a:moveTo>
                    <a:pt x="0" y="231259"/>
                  </a:moveTo>
                  <a:lnTo>
                    <a:pt x="11976" y="231259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3125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25" name="object 325"/>
          <p:cNvSpPr/>
          <p:nvPr/>
        </p:nvSpPr>
        <p:spPr>
          <a:xfrm>
            <a:off x="816178" y="909942"/>
            <a:ext cx="5997575" cy="385445"/>
          </a:xfrm>
          <a:custGeom>
            <a:avLst/>
            <a:gdLst/>
            <a:ahLst/>
            <a:cxnLst/>
            <a:rect l="l" t="t" r="r" b="b"/>
            <a:pathLst>
              <a:path w="5997575" h="385444">
                <a:moveTo>
                  <a:pt x="3783812" y="148120"/>
                </a:moveTo>
                <a:lnTo>
                  <a:pt x="3771836" y="148120"/>
                </a:lnTo>
                <a:lnTo>
                  <a:pt x="3771836" y="379387"/>
                </a:lnTo>
                <a:lnTo>
                  <a:pt x="3783812" y="379387"/>
                </a:lnTo>
                <a:lnTo>
                  <a:pt x="3783812" y="148120"/>
                </a:lnTo>
                <a:close/>
              </a:path>
              <a:path w="5997575" h="385444">
                <a:moveTo>
                  <a:pt x="5676189" y="148120"/>
                </a:moveTo>
                <a:lnTo>
                  <a:pt x="5664212" y="148120"/>
                </a:lnTo>
                <a:lnTo>
                  <a:pt x="5664212" y="373380"/>
                </a:lnTo>
                <a:lnTo>
                  <a:pt x="4656785" y="373380"/>
                </a:lnTo>
                <a:lnTo>
                  <a:pt x="4656785" y="148120"/>
                </a:lnTo>
                <a:lnTo>
                  <a:pt x="4644809" y="148120"/>
                </a:lnTo>
                <a:lnTo>
                  <a:pt x="4644809" y="379387"/>
                </a:lnTo>
                <a:lnTo>
                  <a:pt x="4650803" y="379387"/>
                </a:lnTo>
                <a:lnTo>
                  <a:pt x="4650803" y="385381"/>
                </a:lnTo>
                <a:lnTo>
                  <a:pt x="5670207" y="385381"/>
                </a:lnTo>
                <a:lnTo>
                  <a:pt x="5670207" y="379387"/>
                </a:lnTo>
                <a:lnTo>
                  <a:pt x="5676189" y="379387"/>
                </a:lnTo>
                <a:lnTo>
                  <a:pt x="5676189" y="148120"/>
                </a:lnTo>
                <a:close/>
              </a:path>
              <a:path w="5997575" h="385444">
                <a:moveTo>
                  <a:pt x="5997156" y="6007"/>
                </a:moveTo>
                <a:lnTo>
                  <a:pt x="5991161" y="6007"/>
                </a:lnTo>
                <a:lnTo>
                  <a:pt x="5991161" y="0"/>
                </a:lnTo>
                <a:lnTo>
                  <a:pt x="0" y="0"/>
                </a:lnTo>
                <a:lnTo>
                  <a:pt x="0" y="12014"/>
                </a:lnTo>
                <a:lnTo>
                  <a:pt x="5985180" y="12014"/>
                </a:lnTo>
                <a:lnTo>
                  <a:pt x="5985180" y="148120"/>
                </a:lnTo>
                <a:lnTo>
                  <a:pt x="5997156" y="148120"/>
                </a:lnTo>
                <a:lnTo>
                  <a:pt x="5997156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4596472" y="4999316"/>
            <a:ext cx="443865" cy="237490"/>
          </a:xfrm>
          <a:custGeom>
            <a:avLst/>
            <a:gdLst/>
            <a:ahLst/>
            <a:cxnLst/>
            <a:rect l="l" t="t" r="r" b="b"/>
            <a:pathLst>
              <a:path w="443864" h="237489">
                <a:moveTo>
                  <a:pt x="443750" y="6007"/>
                </a:moveTo>
                <a:lnTo>
                  <a:pt x="437769" y="6007"/>
                </a:lnTo>
                <a:lnTo>
                  <a:pt x="437769" y="0"/>
                </a:lnTo>
                <a:lnTo>
                  <a:pt x="5981" y="0"/>
                </a:lnTo>
                <a:lnTo>
                  <a:pt x="5981" y="6007"/>
                </a:lnTo>
                <a:lnTo>
                  <a:pt x="0" y="6007"/>
                </a:lnTo>
                <a:lnTo>
                  <a:pt x="0" y="237312"/>
                </a:lnTo>
                <a:lnTo>
                  <a:pt x="11976" y="237312"/>
                </a:lnTo>
                <a:lnTo>
                  <a:pt x="11976" y="12014"/>
                </a:lnTo>
                <a:lnTo>
                  <a:pt x="431774" y="12014"/>
                </a:lnTo>
                <a:lnTo>
                  <a:pt x="431774" y="237312"/>
                </a:lnTo>
                <a:lnTo>
                  <a:pt x="443750" y="237312"/>
                </a:lnTo>
                <a:lnTo>
                  <a:pt x="443750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5460987" y="4999316"/>
            <a:ext cx="1040130" cy="237490"/>
          </a:xfrm>
          <a:custGeom>
            <a:avLst/>
            <a:gdLst/>
            <a:ahLst/>
            <a:cxnLst/>
            <a:rect l="l" t="t" r="r" b="b"/>
            <a:pathLst>
              <a:path w="1040129" h="237489">
                <a:moveTo>
                  <a:pt x="1039850" y="6007"/>
                </a:moveTo>
                <a:lnTo>
                  <a:pt x="1033856" y="6007"/>
                </a:lnTo>
                <a:lnTo>
                  <a:pt x="1033856" y="0"/>
                </a:lnTo>
                <a:lnTo>
                  <a:pt x="5994" y="0"/>
                </a:lnTo>
                <a:lnTo>
                  <a:pt x="5994" y="6007"/>
                </a:lnTo>
                <a:lnTo>
                  <a:pt x="0" y="6007"/>
                </a:lnTo>
                <a:lnTo>
                  <a:pt x="0" y="237312"/>
                </a:lnTo>
                <a:lnTo>
                  <a:pt x="11976" y="237312"/>
                </a:lnTo>
                <a:lnTo>
                  <a:pt x="11976" y="12014"/>
                </a:lnTo>
                <a:lnTo>
                  <a:pt x="1027874" y="12014"/>
                </a:lnTo>
                <a:lnTo>
                  <a:pt x="1027874" y="237312"/>
                </a:lnTo>
                <a:lnTo>
                  <a:pt x="1039850" y="237312"/>
                </a:lnTo>
                <a:lnTo>
                  <a:pt x="1039850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28" name="object 328"/>
          <p:cNvGrpSpPr/>
          <p:nvPr/>
        </p:nvGrpSpPr>
        <p:grpSpPr>
          <a:xfrm>
            <a:off x="300073" y="888187"/>
            <a:ext cx="6520180" cy="4497070"/>
            <a:chOff x="300073" y="888187"/>
            <a:chExt cx="6520180" cy="4497070"/>
          </a:xfrm>
        </p:grpSpPr>
        <p:sp>
          <p:nvSpPr>
            <p:cNvPr id="329" name="object 329"/>
            <p:cNvSpPr/>
            <p:nvPr/>
          </p:nvSpPr>
          <p:spPr>
            <a:xfrm>
              <a:off x="766800" y="5236628"/>
              <a:ext cx="6047105" cy="148590"/>
            </a:xfrm>
            <a:custGeom>
              <a:avLst/>
              <a:gdLst/>
              <a:ahLst/>
              <a:cxnLst/>
              <a:rect l="l" t="t" r="r" b="b"/>
              <a:pathLst>
                <a:path w="6047105" h="148589">
                  <a:moveTo>
                    <a:pt x="6046533" y="0"/>
                  </a:moveTo>
                  <a:lnTo>
                    <a:pt x="6034557" y="0"/>
                  </a:lnTo>
                  <a:lnTo>
                    <a:pt x="6034557" y="136169"/>
                  </a:lnTo>
                  <a:lnTo>
                    <a:pt x="0" y="136169"/>
                  </a:lnTo>
                  <a:lnTo>
                    <a:pt x="0" y="148170"/>
                  </a:lnTo>
                  <a:lnTo>
                    <a:pt x="6040539" y="148170"/>
                  </a:lnTo>
                  <a:lnTo>
                    <a:pt x="6040539" y="142163"/>
                  </a:lnTo>
                  <a:lnTo>
                    <a:pt x="6046533" y="142163"/>
                  </a:lnTo>
                  <a:lnTo>
                    <a:pt x="6046533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0" name="object 330"/>
            <p:cNvSpPr/>
            <p:nvPr/>
          </p:nvSpPr>
          <p:spPr>
            <a:xfrm>
              <a:off x="306071" y="5023402"/>
              <a:ext cx="461009" cy="355600"/>
            </a:xfrm>
            <a:custGeom>
              <a:avLst/>
              <a:gdLst/>
              <a:ahLst/>
              <a:cxnLst/>
              <a:rect l="l" t="t" r="r" b="b"/>
              <a:pathLst>
                <a:path w="461009" h="355600">
                  <a:moveTo>
                    <a:pt x="414741" y="322259"/>
                  </a:moveTo>
                  <a:lnTo>
                    <a:pt x="420697" y="339124"/>
                  </a:lnTo>
                  <a:lnTo>
                    <a:pt x="437735" y="351172"/>
                  </a:lnTo>
                  <a:lnTo>
                    <a:pt x="460729" y="355389"/>
                  </a:lnTo>
                </a:path>
                <a:path w="461009" h="355600">
                  <a:moveTo>
                    <a:pt x="414741" y="322259"/>
                  </a:moveTo>
                  <a:lnTo>
                    <a:pt x="414741" y="32520"/>
                  </a:lnTo>
                  <a:lnTo>
                    <a:pt x="46839" y="32520"/>
                  </a:lnTo>
                </a:path>
                <a:path w="461009" h="355600">
                  <a:moveTo>
                    <a:pt x="0" y="0"/>
                  </a:moveTo>
                  <a:lnTo>
                    <a:pt x="6812" y="16260"/>
                  </a:lnTo>
                  <a:lnTo>
                    <a:pt x="23845" y="28311"/>
                  </a:lnTo>
                  <a:lnTo>
                    <a:pt x="46839" y="3252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1" name="object 331"/>
            <p:cNvSpPr/>
            <p:nvPr/>
          </p:nvSpPr>
          <p:spPr>
            <a:xfrm>
              <a:off x="300083" y="1074223"/>
              <a:ext cx="12065" cy="3949700"/>
            </a:xfrm>
            <a:custGeom>
              <a:avLst/>
              <a:gdLst/>
              <a:ahLst/>
              <a:cxnLst/>
              <a:rect l="l" t="t" r="r" b="b"/>
              <a:pathLst>
                <a:path w="12064" h="3949700">
                  <a:moveTo>
                    <a:pt x="0" y="3949178"/>
                  </a:moveTo>
                  <a:lnTo>
                    <a:pt x="11976" y="3949178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394917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2" name="object 332"/>
            <p:cNvSpPr/>
            <p:nvPr/>
          </p:nvSpPr>
          <p:spPr>
            <a:xfrm>
              <a:off x="306071" y="915942"/>
              <a:ext cx="5161280" cy="406400"/>
            </a:xfrm>
            <a:custGeom>
              <a:avLst/>
              <a:gdLst/>
              <a:ahLst/>
              <a:cxnLst/>
              <a:rect l="l" t="t" r="r" b="b"/>
              <a:pathLst>
                <a:path w="5161280" h="406400">
                  <a:moveTo>
                    <a:pt x="46839" y="125792"/>
                  </a:moveTo>
                  <a:lnTo>
                    <a:pt x="23845" y="129953"/>
                  </a:lnTo>
                  <a:lnTo>
                    <a:pt x="6812" y="142116"/>
                  </a:lnTo>
                  <a:lnTo>
                    <a:pt x="0" y="158280"/>
                  </a:lnTo>
                </a:path>
                <a:path w="5161280" h="406400">
                  <a:moveTo>
                    <a:pt x="46839" y="125792"/>
                  </a:moveTo>
                  <a:lnTo>
                    <a:pt x="464130" y="125792"/>
                  </a:lnTo>
                  <a:lnTo>
                    <a:pt x="464130" y="32488"/>
                  </a:lnTo>
                </a:path>
                <a:path w="5161280" h="406400">
                  <a:moveTo>
                    <a:pt x="510119" y="0"/>
                  </a:moveTo>
                  <a:lnTo>
                    <a:pt x="487124" y="4161"/>
                  </a:lnTo>
                  <a:lnTo>
                    <a:pt x="470102" y="16164"/>
                  </a:lnTo>
                  <a:lnTo>
                    <a:pt x="464130" y="32488"/>
                  </a:lnTo>
                </a:path>
                <a:path w="5161280" h="406400">
                  <a:moveTo>
                    <a:pt x="5160911" y="373376"/>
                  </a:moveTo>
                  <a:lnTo>
                    <a:pt x="5114922" y="405864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3" name="object 333"/>
            <p:cNvSpPr/>
            <p:nvPr/>
          </p:nvSpPr>
          <p:spPr>
            <a:xfrm>
              <a:off x="5420993" y="1338211"/>
              <a:ext cx="1111885" cy="12065"/>
            </a:xfrm>
            <a:custGeom>
              <a:avLst/>
              <a:gdLst/>
              <a:ahLst/>
              <a:cxnLst/>
              <a:rect l="l" t="t" r="r" b="b"/>
              <a:pathLst>
                <a:path w="1111884" h="12065">
                  <a:moveTo>
                    <a:pt x="0" y="12002"/>
                  </a:moveTo>
                  <a:lnTo>
                    <a:pt x="1111384" y="12002"/>
                  </a:lnTo>
                  <a:lnTo>
                    <a:pt x="1111384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4" name="object 334"/>
            <p:cNvSpPr/>
            <p:nvPr/>
          </p:nvSpPr>
          <p:spPr>
            <a:xfrm>
              <a:off x="6486390" y="894176"/>
              <a:ext cx="328295" cy="427990"/>
            </a:xfrm>
            <a:custGeom>
              <a:avLst/>
              <a:gdLst/>
              <a:ahLst/>
              <a:cxnLst/>
              <a:rect l="l" t="t" r="r" b="b"/>
              <a:pathLst>
                <a:path w="328295" h="427990">
                  <a:moveTo>
                    <a:pt x="45988" y="427630"/>
                  </a:moveTo>
                  <a:lnTo>
                    <a:pt x="0" y="395141"/>
                  </a:lnTo>
                </a:path>
                <a:path w="328295" h="427990">
                  <a:moveTo>
                    <a:pt x="320960" y="21765"/>
                  </a:moveTo>
                  <a:lnTo>
                    <a:pt x="320960" y="17444"/>
                  </a:lnTo>
                  <a:lnTo>
                    <a:pt x="321918" y="13283"/>
                  </a:lnTo>
                  <a:lnTo>
                    <a:pt x="321918" y="9602"/>
                  </a:lnTo>
                  <a:lnTo>
                    <a:pt x="322716" y="6081"/>
                  </a:lnTo>
                  <a:lnTo>
                    <a:pt x="323515" y="3680"/>
                  </a:lnTo>
                  <a:lnTo>
                    <a:pt x="325271" y="1280"/>
                  </a:lnTo>
                  <a:lnTo>
                    <a:pt x="326069" y="0"/>
                  </a:lnTo>
                  <a:lnTo>
                    <a:pt x="327826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35" name="object 335"/>
          <p:cNvSpPr/>
          <p:nvPr/>
        </p:nvSpPr>
        <p:spPr>
          <a:xfrm>
            <a:off x="8230433" y="894176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0" y="0"/>
                </a:moveTo>
                <a:lnTo>
                  <a:pt x="798" y="0"/>
                </a:lnTo>
                <a:lnTo>
                  <a:pt x="1756" y="1280"/>
                </a:lnTo>
                <a:lnTo>
                  <a:pt x="2554" y="2400"/>
                </a:lnTo>
                <a:lnTo>
                  <a:pt x="3353" y="4801"/>
                </a:lnTo>
                <a:lnTo>
                  <a:pt x="4311" y="7842"/>
                </a:lnTo>
                <a:lnTo>
                  <a:pt x="5109" y="10882"/>
                </a:lnTo>
                <a:lnTo>
                  <a:pt x="5908" y="13923"/>
                </a:lnTo>
                <a:lnTo>
                  <a:pt x="5908" y="18084"/>
                </a:lnTo>
                <a:lnTo>
                  <a:pt x="5908" y="21765"/>
                </a:lnTo>
              </a:path>
            </a:pathLst>
          </a:custGeom>
          <a:ln w="1197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36" name="object 336"/>
          <p:cNvGrpSpPr/>
          <p:nvPr/>
        </p:nvGrpSpPr>
        <p:grpSpPr>
          <a:xfrm>
            <a:off x="1729955" y="1090547"/>
            <a:ext cx="583565" cy="140335"/>
            <a:chOff x="1729955" y="1090547"/>
            <a:chExt cx="583565" cy="140335"/>
          </a:xfrm>
        </p:grpSpPr>
        <p:sp>
          <p:nvSpPr>
            <p:cNvPr id="337" name="object 337"/>
            <p:cNvSpPr/>
            <p:nvPr/>
          </p:nvSpPr>
          <p:spPr>
            <a:xfrm>
              <a:off x="1729968" y="1090547"/>
              <a:ext cx="12065" cy="85725"/>
            </a:xfrm>
            <a:custGeom>
              <a:avLst/>
              <a:gdLst/>
              <a:ahLst/>
              <a:cxnLst/>
              <a:rect l="l" t="t" r="r" b="b"/>
              <a:pathLst>
                <a:path w="12064" h="85725">
                  <a:moveTo>
                    <a:pt x="0" y="85461"/>
                  </a:moveTo>
                  <a:lnTo>
                    <a:pt x="11976" y="85461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85461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8" name="object 338"/>
            <p:cNvSpPr/>
            <p:nvPr/>
          </p:nvSpPr>
          <p:spPr>
            <a:xfrm>
              <a:off x="1735956" y="1097749"/>
              <a:ext cx="571500" cy="127635"/>
            </a:xfrm>
            <a:custGeom>
              <a:avLst/>
              <a:gdLst/>
              <a:ahLst/>
              <a:cxnLst/>
              <a:rect l="l" t="t" r="r" b="b"/>
              <a:pathLst>
                <a:path w="571500" h="127634">
                  <a:moveTo>
                    <a:pt x="0" y="127072"/>
                  </a:moveTo>
                  <a:lnTo>
                    <a:pt x="0" y="78260"/>
                  </a:lnTo>
                  <a:lnTo>
                    <a:pt x="56207" y="82581"/>
                  </a:lnTo>
                  <a:lnTo>
                    <a:pt x="571404" y="0"/>
                  </a:lnTo>
                </a:path>
              </a:pathLst>
            </a:custGeom>
            <a:ln w="1200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9" name="object 339"/>
            <p:cNvSpPr/>
            <p:nvPr/>
          </p:nvSpPr>
          <p:spPr>
            <a:xfrm>
              <a:off x="1786176" y="1090547"/>
              <a:ext cx="12065" cy="90170"/>
            </a:xfrm>
            <a:custGeom>
              <a:avLst/>
              <a:gdLst/>
              <a:ahLst/>
              <a:cxnLst/>
              <a:rect l="l" t="t" r="r" b="b"/>
              <a:pathLst>
                <a:path w="12064" h="90169">
                  <a:moveTo>
                    <a:pt x="0" y="89783"/>
                  </a:moveTo>
                  <a:lnTo>
                    <a:pt x="11976" y="8978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8978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40" name="object 340"/>
          <p:cNvSpPr/>
          <p:nvPr/>
        </p:nvSpPr>
        <p:spPr>
          <a:xfrm>
            <a:off x="2914630" y="1123675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4" h="22225">
                <a:moveTo>
                  <a:pt x="0" y="0"/>
                </a:moveTo>
                <a:lnTo>
                  <a:pt x="9261" y="15684"/>
                </a:lnTo>
                <a:lnTo>
                  <a:pt x="30658" y="2176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41" name="object 341"/>
          <p:cNvGrpSpPr/>
          <p:nvPr/>
        </p:nvGrpSpPr>
        <p:grpSpPr>
          <a:xfrm>
            <a:off x="2945289" y="1117678"/>
            <a:ext cx="222250" cy="34290"/>
            <a:chOff x="2945289" y="1117678"/>
            <a:chExt cx="222250" cy="34290"/>
          </a:xfrm>
        </p:grpSpPr>
        <p:sp>
          <p:nvSpPr>
            <p:cNvPr id="342" name="object 342"/>
            <p:cNvSpPr/>
            <p:nvPr/>
          </p:nvSpPr>
          <p:spPr>
            <a:xfrm>
              <a:off x="3130839" y="1123675"/>
              <a:ext cx="31115" cy="22225"/>
            </a:xfrm>
            <a:custGeom>
              <a:avLst/>
              <a:gdLst/>
              <a:ahLst/>
              <a:cxnLst/>
              <a:rect l="l" t="t" r="r" b="b"/>
              <a:pathLst>
                <a:path w="31114" h="22225">
                  <a:moveTo>
                    <a:pt x="0" y="21765"/>
                  </a:moveTo>
                  <a:lnTo>
                    <a:pt x="22195" y="15684"/>
                  </a:lnTo>
                  <a:lnTo>
                    <a:pt x="30658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3" name="object 343"/>
            <p:cNvSpPr/>
            <p:nvPr/>
          </p:nvSpPr>
          <p:spPr>
            <a:xfrm>
              <a:off x="2945289" y="1139440"/>
              <a:ext cx="186055" cy="12065"/>
            </a:xfrm>
            <a:custGeom>
              <a:avLst/>
              <a:gdLst/>
              <a:ahLst/>
              <a:cxnLst/>
              <a:rect l="l" t="t" r="r" b="b"/>
              <a:pathLst>
                <a:path w="186055" h="12065">
                  <a:moveTo>
                    <a:pt x="0" y="12002"/>
                  </a:moveTo>
                  <a:lnTo>
                    <a:pt x="185550" y="12002"/>
                  </a:lnTo>
                  <a:lnTo>
                    <a:pt x="185550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44" name="object 344"/>
          <p:cNvSpPr/>
          <p:nvPr/>
        </p:nvSpPr>
        <p:spPr>
          <a:xfrm>
            <a:off x="10271803" y="894176"/>
            <a:ext cx="77470" cy="54610"/>
          </a:xfrm>
          <a:custGeom>
            <a:avLst/>
            <a:gdLst/>
            <a:ahLst/>
            <a:cxnLst/>
            <a:rect l="l" t="t" r="r" b="b"/>
            <a:pathLst>
              <a:path w="77470" h="54609">
                <a:moveTo>
                  <a:pt x="77445" y="54253"/>
                </a:moveTo>
                <a:lnTo>
                  <a:pt x="67225" y="27046"/>
                </a:lnTo>
                <a:lnTo>
                  <a:pt x="39122" y="7201"/>
                </a:lnTo>
                <a:lnTo>
                  <a:pt x="0" y="0"/>
                </a:lnTo>
                <a:lnTo>
                  <a:pt x="0" y="2176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45" name="object 345"/>
          <p:cNvGrpSpPr/>
          <p:nvPr/>
        </p:nvGrpSpPr>
        <p:grpSpPr>
          <a:xfrm>
            <a:off x="732699" y="888179"/>
            <a:ext cx="89535" cy="66675"/>
            <a:chOff x="732699" y="888179"/>
            <a:chExt cx="89535" cy="66675"/>
          </a:xfrm>
        </p:grpSpPr>
        <p:sp>
          <p:nvSpPr>
            <p:cNvPr id="346" name="object 346"/>
            <p:cNvSpPr/>
            <p:nvPr/>
          </p:nvSpPr>
          <p:spPr>
            <a:xfrm>
              <a:off x="810202" y="894176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0" y="21765"/>
                  </a:moveTo>
                  <a:lnTo>
                    <a:pt x="11976" y="2176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76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7" name="object 347"/>
            <p:cNvSpPr/>
            <p:nvPr/>
          </p:nvSpPr>
          <p:spPr>
            <a:xfrm>
              <a:off x="738696" y="894176"/>
              <a:ext cx="78105" cy="54610"/>
            </a:xfrm>
            <a:custGeom>
              <a:avLst/>
              <a:gdLst/>
              <a:ahLst/>
              <a:cxnLst/>
              <a:rect l="l" t="t" r="r" b="b"/>
              <a:pathLst>
                <a:path w="78105" h="54609">
                  <a:moveTo>
                    <a:pt x="77493" y="0"/>
                  </a:moveTo>
                  <a:lnTo>
                    <a:pt x="39169" y="7201"/>
                  </a:lnTo>
                  <a:lnTo>
                    <a:pt x="11065" y="27046"/>
                  </a:lnTo>
                  <a:lnTo>
                    <a:pt x="0" y="54253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48" name="object 348"/>
          <p:cNvSpPr/>
          <p:nvPr/>
        </p:nvSpPr>
        <p:spPr>
          <a:xfrm>
            <a:off x="10318590" y="942429"/>
            <a:ext cx="31115" cy="12065"/>
          </a:xfrm>
          <a:custGeom>
            <a:avLst/>
            <a:gdLst/>
            <a:ahLst/>
            <a:cxnLst/>
            <a:rect l="l" t="t" r="r" b="b"/>
            <a:pathLst>
              <a:path w="31115" h="12065">
                <a:moveTo>
                  <a:pt x="0" y="12002"/>
                </a:moveTo>
                <a:lnTo>
                  <a:pt x="30658" y="12002"/>
                </a:lnTo>
                <a:lnTo>
                  <a:pt x="30658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9" name="object 349"/>
          <p:cNvSpPr/>
          <p:nvPr/>
        </p:nvSpPr>
        <p:spPr>
          <a:xfrm>
            <a:off x="10318590" y="1024930"/>
            <a:ext cx="31115" cy="22860"/>
          </a:xfrm>
          <a:custGeom>
            <a:avLst/>
            <a:gdLst/>
            <a:ahLst/>
            <a:cxnLst/>
            <a:rect l="l" t="t" r="r" b="b"/>
            <a:pathLst>
              <a:path w="31115" h="22859">
                <a:moveTo>
                  <a:pt x="0" y="22245"/>
                </a:moveTo>
                <a:lnTo>
                  <a:pt x="30658" y="0"/>
                </a:lnTo>
              </a:path>
            </a:pathLst>
          </a:custGeom>
          <a:ln w="119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50" name="object 350"/>
          <p:cNvGrpSpPr/>
          <p:nvPr/>
        </p:nvGrpSpPr>
        <p:grpSpPr>
          <a:xfrm>
            <a:off x="10730000" y="1018933"/>
            <a:ext cx="88900" cy="67310"/>
            <a:chOff x="10730000" y="1018933"/>
            <a:chExt cx="88900" cy="67310"/>
          </a:xfrm>
        </p:grpSpPr>
        <p:sp>
          <p:nvSpPr>
            <p:cNvPr id="351" name="object 351"/>
            <p:cNvSpPr/>
            <p:nvPr/>
          </p:nvSpPr>
          <p:spPr>
            <a:xfrm>
              <a:off x="10730009" y="1024930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5" h="22859">
                  <a:moveTo>
                    <a:pt x="0" y="22245"/>
                  </a:moveTo>
                  <a:lnTo>
                    <a:pt x="11976" y="2224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224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2" name="object 352"/>
            <p:cNvSpPr/>
            <p:nvPr/>
          </p:nvSpPr>
          <p:spPr>
            <a:xfrm>
              <a:off x="10735997" y="1024930"/>
              <a:ext cx="76835" cy="55244"/>
            </a:xfrm>
            <a:custGeom>
              <a:avLst/>
              <a:gdLst/>
              <a:ahLst/>
              <a:cxnLst/>
              <a:rect l="l" t="t" r="r" b="b"/>
              <a:pathLst>
                <a:path w="76834" h="55244">
                  <a:moveTo>
                    <a:pt x="76647" y="54734"/>
                  </a:moveTo>
                  <a:lnTo>
                    <a:pt x="66427" y="27687"/>
                  </a:lnTo>
                  <a:lnTo>
                    <a:pt x="38323" y="7842"/>
                  </a:lnTo>
                  <a:lnTo>
                    <a:pt x="0" y="0"/>
                  </a:lnTo>
                </a:path>
              </a:pathLst>
            </a:custGeom>
            <a:ln w="1199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3" name="object 353"/>
            <p:cNvSpPr/>
            <p:nvPr/>
          </p:nvSpPr>
          <p:spPr>
            <a:xfrm>
              <a:off x="10781986" y="1073663"/>
              <a:ext cx="31115" cy="12065"/>
            </a:xfrm>
            <a:custGeom>
              <a:avLst/>
              <a:gdLst/>
              <a:ahLst/>
              <a:cxnLst/>
              <a:rect l="l" t="t" r="r" b="b"/>
              <a:pathLst>
                <a:path w="31115" h="12065">
                  <a:moveTo>
                    <a:pt x="0" y="12002"/>
                  </a:moveTo>
                  <a:lnTo>
                    <a:pt x="30658" y="12002"/>
                  </a:lnTo>
                  <a:lnTo>
                    <a:pt x="3065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54" name="object 354"/>
          <p:cNvSpPr/>
          <p:nvPr/>
        </p:nvSpPr>
        <p:spPr>
          <a:xfrm>
            <a:off x="10781986" y="1599478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5" h="22225">
                <a:moveTo>
                  <a:pt x="0" y="21765"/>
                </a:moveTo>
                <a:lnTo>
                  <a:pt x="30658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55" name="object 355"/>
          <p:cNvGrpSpPr/>
          <p:nvPr/>
        </p:nvGrpSpPr>
        <p:grpSpPr>
          <a:xfrm>
            <a:off x="11075711" y="1593481"/>
            <a:ext cx="89535" cy="67310"/>
            <a:chOff x="11075711" y="1593481"/>
            <a:chExt cx="89535" cy="67310"/>
          </a:xfrm>
        </p:grpSpPr>
        <p:sp>
          <p:nvSpPr>
            <p:cNvPr id="356" name="object 356"/>
            <p:cNvSpPr/>
            <p:nvPr/>
          </p:nvSpPr>
          <p:spPr>
            <a:xfrm>
              <a:off x="11075720" y="1599478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0" y="21765"/>
                  </a:moveTo>
                  <a:lnTo>
                    <a:pt x="11976" y="2176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76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7" name="object 357"/>
            <p:cNvSpPr/>
            <p:nvPr/>
          </p:nvSpPr>
          <p:spPr>
            <a:xfrm>
              <a:off x="11081708" y="1599478"/>
              <a:ext cx="77470" cy="55244"/>
            </a:xfrm>
            <a:custGeom>
              <a:avLst/>
              <a:gdLst/>
              <a:ahLst/>
              <a:cxnLst/>
              <a:rect l="l" t="t" r="r" b="b"/>
              <a:pathLst>
                <a:path w="77470" h="55244">
                  <a:moveTo>
                    <a:pt x="46786" y="54894"/>
                  </a:moveTo>
                  <a:lnTo>
                    <a:pt x="77445" y="54894"/>
                  </a:lnTo>
                  <a:lnTo>
                    <a:pt x="67225" y="27207"/>
                  </a:lnTo>
                  <a:lnTo>
                    <a:pt x="39122" y="7361"/>
                  </a:ln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358" name="object 358"/>
          <p:cNvGrpSpPr/>
          <p:nvPr/>
        </p:nvGrpSpPr>
        <p:grpSpPr>
          <a:xfrm>
            <a:off x="11075711" y="1954370"/>
            <a:ext cx="89535" cy="67310"/>
            <a:chOff x="11075711" y="1954370"/>
            <a:chExt cx="89535" cy="67310"/>
          </a:xfrm>
        </p:grpSpPr>
        <p:sp>
          <p:nvSpPr>
            <p:cNvPr id="359" name="object 359"/>
            <p:cNvSpPr/>
            <p:nvPr/>
          </p:nvSpPr>
          <p:spPr>
            <a:xfrm>
              <a:off x="11128495" y="1954370"/>
              <a:ext cx="31115" cy="12065"/>
            </a:xfrm>
            <a:custGeom>
              <a:avLst/>
              <a:gdLst/>
              <a:ahLst/>
              <a:cxnLst/>
              <a:rect l="l" t="t" r="r" b="b"/>
              <a:pathLst>
                <a:path w="31115" h="12064">
                  <a:moveTo>
                    <a:pt x="0" y="12002"/>
                  </a:moveTo>
                  <a:lnTo>
                    <a:pt x="30658" y="12002"/>
                  </a:lnTo>
                  <a:lnTo>
                    <a:pt x="3065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0" name="object 360"/>
            <p:cNvSpPr/>
            <p:nvPr/>
          </p:nvSpPr>
          <p:spPr>
            <a:xfrm>
              <a:off x="11081708" y="1960371"/>
              <a:ext cx="77470" cy="55244"/>
            </a:xfrm>
            <a:custGeom>
              <a:avLst/>
              <a:gdLst/>
              <a:ahLst/>
              <a:cxnLst/>
              <a:rect l="l" t="t" r="r" b="b"/>
              <a:pathLst>
                <a:path w="77470" h="55244">
                  <a:moveTo>
                    <a:pt x="0" y="33128"/>
                  </a:moveTo>
                  <a:lnTo>
                    <a:pt x="0" y="54734"/>
                  </a:lnTo>
                  <a:lnTo>
                    <a:pt x="39122" y="47532"/>
                  </a:lnTo>
                  <a:lnTo>
                    <a:pt x="67225" y="27687"/>
                  </a:lnTo>
                  <a:lnTo>
                    <a:pt x="77445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61" name="object 361"/>
          <p:cNvSpPr/>
          <p:nvPr/>
        </p:nvSpPr>
        <p:spPr>
          <a:xfrm>
            <a:off x="10781986" y="1993500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5" h="22225">
                <a:moveTo>
                  <a:pt x="0" y="0"/>
                </a:moveTo>
                <a:lnTo>
                  <a:pt x="30658" y="2160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10775988" y="3540950"/>
            <a:ext cx="36830" cy="1489075"/>
          </a:xfrm>
          <a:custGeom>
            <a:avLst/>
            <a:gdLst/>
            <a:ahLst/>
            <a:cxnLst/>
            <a:rect l="l" t="t" r="r" b="b"/>
            <a:pathLst>
              <a:path w="36829" h="1489075">
                <a:moveTo>
                  <a:pt x="36652" y="1476451"/>
                </a:moveTo>
                <a:lnTo>
                  <a:pt x="11976" y="1476451"/>
                </a:lnTo>
                <a:lnTo>
                  <a:pt x="11976" y="0"/>
                </a:lnTo>
                <a:lnTo>
                  <a:pt x="0" y="0"/>
                </a:lnTo>
                <a:lnTo>
                  <a:pt x="0" y="1482458"/>
                </a:lnTo>
                <a:lnTo>
                  <a:pt x="5994" y="1482458"/>
                </a:lnTo>
                <a:lnTo>
                  <a:pt x="5994" y="1488465"/>
                </a:lnTo>
                <a:lnTo>
                  <a:pt x="36652" y="1488465"/>
                </a:lnTo>
                <a:lnTo>
                  <a:pt x="36652" y="147645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3" name="object 363"/>
          <p:cNvSpPr/>
          <p:nvPr/>
        </p:nvSpPr>
        <p:spPr>
          <a:xfrm>
            <a:off x="8236341" y="5236624"/>
            <a:ext cx="2085975" cy="142240"/>
          </a:xfrm>
          <a:custGeom>
            <a:avLst/>
            <a:gdLst/>
            <a:ahLst/>
            <a:cxnLst/>
            <a:rect l="l" t="t" r="r" b="b"/>
            <a:pathLst>
              <a:path w="2085975" h="142239">
                <a:moveTo>
                  <a:pt x="2085761" y="142166"/>
                </a:moveTo>
                <a:lnTo>
                  <a:pt x="0" y="142166"/>
                </a:lnTo>
                <a:lnTo>
                  <a:pt x="0" y="0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4" name="object 364"/>
          <p:cNvSpPr/>
          <p:nvPr/>
        </p:nvSpPr>
        <p:spPr>
          <a:xfrm>
            <a:off x="10322103" y="5023401"/>
            <a:ext cx="490855" cy="355600"/>
          </a:xfrm>
          <a:custGeom>
            <a:avLst/>
            <a:gdLst/>
            <a:ahLst/>
            <a:cxnLst/>
            <a:rect l="l" t="t" r="r" b="b"/>
            <a:pathLst>
              <a:path w="490854" h="355600">
                <a:moveTo>
                  <a:pt x="413894" y="32520"/>
                </a:moveTo>
                <a:lnTo>
                  <a:pt x="436889" y="28311"/>
                </a:lnTo>
                <a:lnTo>
                  <a:pt x="453815" y="16260"/>
                </a:lnTo>
                <a:lnTo>
                  <a:pt x="459883" y="0"/>
                </a:lnTo>
              </a:path>
              <a:path w="490854" h="355600">
                <a:moveTo>
                  <a:pt x="413894" y="32520"/>
                </a:moveTo>
                <a:lnTo>
                  <a:pt x="45988" y="32520"/>
                </a:lnTo>
                <a:lnTo>
                  <a:pt x="45988" y="322259"/>
                </a:lnTo>
              </a:path>
              <a:path w="490854" h="355600">
                <a:moveTo>
                  <a:pt x="0" y="355389"/>
                </a:moveTo>
                <a:lnTo>
                  <a:pt x="22994" y="351172"/>
                </a:lnTo>
                <a:lnTo>
                  <a:pt x="39920" y="339124"/>
                </a:lnTo>
                <a:lnTo>
                  <a:pt x="45988" y="322259"/>
                </a:lnTo>
              </a:path>
              <a:path w="490854" h="355600">
                <a:moveTo>
                  <a:pt x="413894" y="54814"/>
                </a:moveTo>
                <a:lnTo>
                  <a:pt x="452218" y="46972"/>
                </a:lnTo>
                <a:lnTo>
                  <a:pt x="480322" y="27094"/>
                </a:lnTo>
                <a:lnTo>
                  <a:pt x="490542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689307" y="5345660"/>
            <a:ext cx="78105" cy="55244"/>
          </a:xfrm>
          <a:custGeom>
            <a:avLst/>
            <a:gdLst/>
            <a:ahLst/>
            <a:cxnLst/>
            <a:rect l="l" t="t" r="r" b="b"/>
            <a:pathLst>
              <a:path w="78104" h="55245">
                <a:moveTo>
                  <a:pt x="0" y="0"/>
                </a:moveTo>
                <a:lnTo>
                  <a:pt x="10219" y="27707"/>
                </a:lnTo>
                <a:lnTo>
                  <a:pt x="39169" y="47586"/>
                </a:lnTo>
                <a:lnTo>
                  <a:pt x="77493" y="54814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6807350" y="5378791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6866" y="21683"/>
                </a:moveTo>
                <a:lnTo>
                  <a:pt x="5109" y="21683"/>
                </a:lnTo>
                <a:lnTo>
                  <a:pt x="4311" y="19877"/>
                </a:lnTo>
                <a:lnTo>
                  <a:pt x="2554" y="18070"/>
                </a:lnTo>
                <a:lnTo>
                  <a:pt x="1756" y="15661"/>
                </a:lnTo>
                <a:lnTo>
                  <a:pt x="958" y="12046"/>
                </a:lnTo>
                <a:lnTo>
                  <a:pt x="958" y="8432"/>
                </a:lnTo>
                <a:lnTo>
                  <a:pt x="0" y="4217"/>
                </a:lnTo>
                <a:lnTo>
                  <a:pt x="0" y="0"/>
                </a:lnTo>
              </a:path>
            </a:pathLst>
          </a:custGeom>
          <a:ln w="119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7" name="object 367"/>
          <p:cNvSpPr/>
          <p:nvPr/>
        </p:nvSpPr>
        <p:spPr>
          <a:xfrm>
            <a:off x="760812" y="5378791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21683"/>
                </a:moveTo>
                <a:lnTo>
                  <a:pt x="11976" y="21683"/>
                </a:lnTo>
                <a:lnTo>
                  <a:pt x="11976" y="0"/>
                </a:lnTo>
                <a:lnTo>
                  <a:pt x="0" y="0"/>
                </a:lnTo>
                <a:lnTo>
                  <a:pt x="0" y="2168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8" name="object 368"/>
          <p:cNvSpPr/>
          <p:nvPr/>
        </p:nvSpPr>
        <p:spPr>
          <a:xfrm>
            <a:off x="8230433" y="5378791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5908" y="0"/>
                </a:moveTo>
                <a:lnTo>
                  <a:pt x="5908" y="3613"/>
                </a:lnTo>
                <a:lnTo>
                  <a:pt x="5908" y="7227"/>
                </a:lnTo>
                <a:lnTo>
                  <a:pt x="5109" y="10842"/>
                </a:lnTo>
                <a:lnTo>
                  <a:pt x="4311" y="13854"/>
                </a:lnTo>
                <a:lnTo>
                  <a:pt x="3353" y="16865"/>
                </a:lnTo>
                <a:lnTo>
                  <a:pt x="2554" y="18672"/>
                </a:lnTo>
                <a:lnTo>
                  <a:pt x="1756" y="20480"/>
                </a:lnTo>
                <a:lnTo>
                  <a:pt x="798" y="21683"/>
                </a:lnTo>
                <a:lnTo>
                  <a:pt x="0" y="21683"/>
                </a:lnTo>
              </a:path>
            </a:pathLst>
          </a:custGeom>
          <a:ln w="1197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9" name="object 369"/>
          <p:cNvSpPr/>
          <p:nvPr/>
        </p:nvSpPr>
        <p:spPr>
          <a:xfrm>
            <a:off x="10322103" y="5345660"/>
            <a:ext cx="76835" cy="55244"/>
          </a:xfrm>
          <a:custGeom>
            <a:avLst/>
            <a:gdLst/>
            <a:ahLst/>
            <a:cxnLst/>
            <a:rect l="l" t="t" r="r" b="b"/>
            <a:pathLst>
              <a:path w="76834" h="55245">
                <a:moveTo>
                  <a:pt x="0" y="33130"/>
                </a:moveTo>
                <a:lnTo>
                  <a:pt x="0" y="54814"/>
                </a:lnTo>
                <a:lnTo>
                  <a:pt x="38323" y="47586"/>
                </a:lnTo>
                <a:lnTo>
                  <a:pt x="66427" y="27707"/>
                </a:lnTo>
                <a:lnTo>
                  <a:pt x="76647" y="0"/>
                </a:lnTo>
              </a:path>
            </a:pathLst>
          </a:custGeom>
          <a:ln w="119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70" name="object 370"/>
          <p:cNvGrpSpPr/>
          <p:nvPr/>
        </p:nvGrpSpPr>
        <p:grpSpPr>
          <a:xfrm>
            <a:off x="4549681" y="4944501"/>
            <a:ext cx="536575" cy="67310"/>
            <a:chOff x="4549681" y="4944501"/>
            <a:chExt cx="536575" cy="67310"/>
          </a:xfrm>
        </p:grpSpPr>
        <p:sp>
          <p:nvSpPr>
            <p:cNvPr id="371" name="object 371"/>
            <p:cNvSpPr/>
            <p:nvPr/>
          </p:nvSpPr>
          <p:spPr>
            <a:xfrm>
              <a:off x="4555679" y="4972796"/>
              <a:ext cx="46990" cy="33020"/>
            </a:xfrm>
            <a:custGeom>
              <a:avLst/>
              <a:gdLst/>
              <a:ahLst/>
              <a:cxnLst/>
              <a:rect l="l" t="t" r="r" b="b"/>
              <a:pathLst>
                <a:path w="46989" h="33020">
                  <a:moveTo>
                    <a:pt x="0" y="0"/>
                  </a:moveTo>
                  <a:lnTo>
                    <a:pt x="46786" y="3252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2" name="object 372"/>
            <p:cNvSpPr/>
            <p:nvPr/>
          </p:nvSpPr>
          <p:spPr>
            <a:xfrm>
              <a:off x="4555679" y="4944501"/>
              <a:ext cx="525145" cy="12065"/>
            </a:xfrm>
            <a:custGeom>
              <a:avLst/>
              <a:gdLst/>
              <a:ahLst/>
              <a:cxnLst/>
              <a:rect l="l" t="t" r="r" b="b"/>
              <a:pathLst>
                <a:path w="525145" h="12064">
                  <a:moveTo>
                    <a:pt x="0" y="12003"/>
                  </a:moveTo>
                  <a:lnTo>
                    <a:pt x="524554" y="12003"/>
                  </a:lnTo>
                  <a:lnTo>
                    <a:pt x="524554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3" name="object 373"/>
            <p:cNvSpPr/>
            <p:nvPr/>
          </p:nvSpPr>
          <p:spPr>
            <a:xfrm>
              <a:off x="5034245" y="4972796"/>
              <a:ext cx="46355" cy="33020"/>
            </a:xfrm>
            <a:custGeom>
              <a:avLst/>
              <a:gdLst/>
              <a:ahLst/>
              <a:cxnLst/>
              <a:rect l="l" t="t" r="r" b="b"/>
              <a:pathLst>
                <a:path w="46354" h="33020">
                  <a:moveTo>
                    <a:pt x="0" y="32520"/>
                  </a:moveTo>
                  <a:lnTo>
                    <a:pt x="45988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374" name="object 374"/>
          <p:cNvGrpSpPr/>
          <p:nvPr/>
        </p:nvGrpSpPr>
        <p:grpSpPr>
          <a:xfrm>
            <a:off x="1729964" y="5069782"/>
            <a:ext cx="583565" cy="140335"/>
            <a:chOff x="1729964" y="5069782"/>
            <a:chExt cx="583565" cy="140335"/>
          </a:xfrm>
        </p:grpSpPr>
        <p:sp>
          <p:nvSpPr>
            <p:cNvPr id="375" name="object 375"/>
            <p:cNvSpPr/>
            <p:nvPr/>
          </p:nvSpPr>
          <p:spPr>
            <a:xfrm>
              <a:off x="1786176" y="5114353"/>
              <a:ext cx="12065" cy="89535"/>
            </a:xfrm>
            <a:custGeom>
              <a:avLst/>
              <a:gdLst/>
              <a:ahLst/>
              <a:cxnLst/>
              <a:rect l="l" t="t" r="r" b="b"/>
              <a:pathLst>
                <a:path w="12064" h="89535">
                  <a:moveTo>
                    <a:pt x="0" y="89142"/>
                  </a:moveTo>
                  <a:lnTo>
                    <a:pt x="11976" y="8914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8914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6" name="object 376"/>
            <p:cNvSpPr/>
            <p:nvPr/>
          </p:nvSpPr>
          <p:spPr>
            <a:xfrm>
              <a:off x="1792164" y="5114353"/>
              <a:ext cx="515620" cy="82550"/>
            </a:xfrm>
            <a:custGeom>
              <a:avLst/>
              <a:gdLst/>
              <a:ahLst/>
              <a:cxnLst/>
              <a:rect l="l" t="t" r="r" b="b"/>
              <a:pathLst>
                <a:path w="515619" h="82550">
                  <a:moveTo>
                    <a:pt x="515196" y="82517"/>
                  </a:moveTo>
                  <a:lnTo>
                    <a:pt x="0" y="0"/>
                  </a:lnTo>
                </a:path>
              </a:pathLst>
            </a:custGeom>
            <a:ln w="1200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7" name="object 377"/>
            <p:cNvSpPr/>
            <p:nvPr/>
          </p:nvSpPr>
          <p:spPr>
            <a:xfrm>
              <a:off x="1729968" y="5069782"/>
              <a:ext cx="12065" cy="48260"/>
            </a:xfrm>
            <a:custGeom>
              <a:avLst/>
              <a:gdLst/>
              <a:ahLst/>
              <a:cxnLst/>
              <a:rect l="l" t="t" r="r" b="b"/>
              <a:pathLst>
                <a:path w="12064" h="48260">
                  <a:moveTo>
                    <a:pt x="0" y="48188"/>
                  </a:moveTo>
                  <a:lnTo>
                    <a:pt x="11976" y="48188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4818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8" name="object 378"/>
            <p:cNvSpPr/>
            <p:nvPr/>
          </p:nvSpPr>
          <p:spPr>
            <a:xfrm>
              <a:off x="1735956" y="5114353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4" h="89535">
                  <a:moveTo>
                    <a:pt x="56207" y="0"/>
                  </a:moveTo>
                  <a:lnTo>
                    <a:pt x="0" y="3616"/>
                  </a:lnTo>
                  <a:lnTo>
                    <a:pt x="0" y="89142"/>
                  </a:lnTo>
                </a:path>
              </a:pathLst>
            </a:custGeom>
            <a:ln w="1198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79" name="object 379"/>
          <p:cNvSpPr/>
          <p:nvPr/>
        </p:nvSpPr>
        <p:spPr>
          <a:xfrm>
            <a:off x="6494853" y="4969788"/>
            <a:ext cx="50800" cy="35560"/>
          </a:xfrm>
          <a:custGeom>
            <a:avLst/>
            <a:gdLst/>
            <a:ahLst/>
            <a:cxnLst/>
            <a:rect l="l" t="t" r="r" b="b"/>
            <a:pathLst>
              <a:path w="50800" h="35560">
                <a:moveTo>
                  <a:pt x="50299" y="0"/>
                </a:moveTo>
                <a:lnTo>
                  <a:pt x="0" y="35529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80" name="object 380"/>
          <p:cNvGrpSpPr/>
          <p:nvPr/>
        </p:nvGrpSpPr>
        <p:grpSpPr>
          <a:xfrm>
            <a:off x="5414996" y="4944501"/>
            <a:ext cx="1130300" cy="67310"/>
            <a:chOff x="5414996" y="4944501"/>
            <a:chExt cx="1130300" cy="67310"/>
          </a:xfrm>
        </p:grpSpPr>
        <p:sp>
          <p:nvSpPr>
            <p:cNvPr id="381" name="object 381"/>
            <p:cNvSpPr/>
            <p:nvPr/>
          </p:nvSpPr>
          <p:spPr>
            <a:xfrm>
              <a:off x="5420994" y="4972796"/>
              <a:ext cx="46355" cy="33020"/>
            </a:xfrm>
            <a:custGeom>
              <a:avLst/>
              <a:gdLst/>
              <a:ahLst/>
              <a:cxnLst/>
              <a:rect l="l" t="t" r="r" b="b"/>
              <a:pathLst>
                <a:path w="46354" h="33020">
                  <a:moveTo>
                    <a:pt x="45988" y="32520"/>
                  </a:move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2" name="object 382"/>
            <p:cNvSpPr/>
            <p:nvPr/>
          </p:nvSpPr>
          <p:spPr>
            <a:xfrm>
              <a:off x="5420994" y="4944501"/>
              <a:ext cx="1124585" cy="12065"/>
            </a:xfrm>
            <a:custGeom>
              <a:avLst/>
              <a:gdLst/>
              <a:ahLst/>
              <a:cxnLst/>
              <a:rect l="l" t="t" r="r" b="b"/>
              <a:pathLst>
                <a:path w="1124584" h="12064">
                  <a:moveTo>
                    <a:pt x="0" y="12003"/>
                  </a:moveTo>
                  <a:lnTo>
                    <a:pt x="1124158" y="12003"/>
                  </a:lnTo>
                  <a:lnTo>
                    <a:pt x="1124158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83" name="object 383"/>
          <p:cNvSpPr/>
          <p:nvPr/>
        </p:nvSpPr>
        <p:spPr>
          <a:xfrm>
            <a:off x="2914630" y="5149290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4" h="22225">
                <a:moveTo>
                  <a:pt x="30658" y="0"/>
                </a:moveTo>
                <a:lnTo>
                  <a:pt x="9261" y="6017"/>
                </a:lnTo>
                <a:lnTo>
                  <a:pt x="0" y="2168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84" name="object 384"/>
          <p:cNvGrpSpPr/>
          <p:nvPr/>
        </p:nvGrpSpPr>
        <p:grpSpPr>
          <a:xfrm>
            <a:off x="2945289" y="5143288"/>
            <a:ext cx="222250" cy="34290"/>
            <a:chOff x="2945289" y="5143288"/>
            <a:chExt cx="222250" cy="34290"/>
          </a:xfrm>
        </p:grpSpPr>
        <p:sp>
          <p:nvSpPr>
            <p:cNvPr id="385" name="object 385"/>
            <p:cNvSpPr/>
            <p:nvPr/>
          </p:nvSpPr>
          <p:spPr>
            <a:xfrm>
              <a:off x="3130839" y="5149290"/>
              <a:ext cx="31115" cy="22225"/>
            </a:xfrm>
            <a:custGeom>
              <a:avLst/>
              <a:gdLst/>
              <a:ahLst/>
              <a:cxnLst/>
              <a:rect l="l" t="t" r="r" b="b"/>
              <a:pathLst>
                <a:path w="31114" h="22225">
                  <a:moveTo>
                    <a:pt x="30658" y="21685"/>
                  </a:moveTo>
                  <a:lnTo>
                    <a:pt x="22195" y="6017"/>
                  </a:ln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6" name="object 386"/>
            <p:cNvSpPr/>
            <p:nvPr/>
          </p:nvSpPr>
          <p:spPr>
            <a:xfrm>
              <a:off x="2945289" y="5143288"/>
              <a:ext cx="186055" cy="12065"/>
            </a:xfrm>
            <a:custGeom>
              <a:avLst/>
              <a:gdLst/>
              <a:ahLst/>
              <a:cxnLst/>
              <a:rect l="l" t="t" r="r" b="b"/>
              <a:pathLst>
                <a:path w="186055" h="12064">
                  <a:moveTo>
                    <a:pt x="0" y="12003"/>
                  </a:moveTo>
                  <a:lnTo>
                    <a:pt x="185550" y="12003"/>
                  </a:lnTo>
                  <a:lnTo>
                    <a:pt x="185550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87" name="object 387"/>
          <p:cNvSpPr/>
          <p:nvPr/>
        </p:nvSpPr>
        <p:spPr>
          <a:xfrm>
            <a:off x="3273116" y="4935475"/>
            <a:ext cx="488950" cy="12065"/>
          </a:xfrm>
          <a:custGeom>
            <a:avLst/>
            <a:gdLst/>
            <a:ahLst/>
            <a:cxnLst/>
            <a:rect l="l" t="t" r="r" b="b"/>
            <a:pathLst>
              <a:path w="488950" h="12064">
                <a:moveTo>
                  <a:pt x="0" y="12003"/>
                </a:moveTo>
                <a:lnTo>
                  <a:pt x="488785" y="12003"/>
                </a:lnTo>
                <a:lnTo>
                  <a:pt x="488785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10368091" y="5339659"/>
            <a:ext cx="31115" cy="12065"/>
          </a:xfrm>
          <a:custGeom>
            <a:avLst/>
            <a:gdLst/>
            <a:ahLst/>
            <a:cxnLst/>
            <a:rect l="l" t="t" r="r" b="b"/>
            <a:pathLst>
              <a:path w="31115" h="12064">
                <a:moveTo>
                  <a:pt x="0" y="12003"/>
                </a:moveTo>
                <a:lnTo>
                  <a:pt x="30658" y="12003"/>
                </a:lnTo>
                <a:lnTo>
                  <a:pt x="30658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9" name="object 389"/>
          <p:cNvSpPr/>
          <p:nvPr/>
        </p:nvSpPr>
        <p:spPr>
          <a:xfrm>
            <a:off x="10368091" y="5055922"/>
            <a:ext cx="31115" cy="22860"/>
          </a:xfrm>
          <a:custGeom>
            <a:avLst/>
            <a:gdLst/>
            <a:ahLst/>
            <a:cxnLst/>
            <a:rect l="l" t="t" r="r" b="b"/>
            <a:pathLst>
              <a:path w="31115" h="22860">
                <a:moveTo>
                  <a:pt x="0" y="0"/>
                </a:moveTo>
                <a:lnTo>
                  <a:pt x="30658" y="22293"/>
                </a:lnTo>
              </a:path>
            </a:pathLst>
          </a:custGeom>
          <a:ln w="119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10730010" y="505592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60">
                <a:moveTo>
                  <a:pt x="0" y="22293"/>
                </a:moveTo>
                <a:lnTo>
                  <a:pt x="11976" y="22293"/>
                </a:lnTo>
                <a:lnTo>
                  <a:pt x="11976" y="0"/>
                </a:lnTo>
                <a:lnTo>
                  <a:pt x="0" y="0"/>
                </a:lnTo>
                <a:lnTo>
                  <a:pt x="0" y="22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738696" y="942429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2002"/>
                </a:moveTo>
                <a:lnTo>
                  <a:pt x="31505" y="12002"/>
                </a:lnTo>
                <a:lnTo>
                  <a:pt x="31505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738696" y="1019489"/>
            <a:ext cx="31750" cy="22860"/>
          </a:xfrm>
          <a:custGeom>
            <a:avLst/>
            <a:gdLst/>
            <a:ahLst/>
            <a:cxnLst/>
            <a:rect l="l" t="t" r="r" b="b"/>
            <a:pathLst>
              <a:path w="31750" h="22859">
                <a:moveTo>
                  <a:pt x="31505" y="22245"/>
                </a:moveTo>
                <a:lnTo>
                  <a:pt x="0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93" name="object 393"/>
          <p:cNvGrpSpPr/>
          <p:nvPr/>
        </p:nvGrpSpPr>
        <p:grpSpPr>
          <a:xfrm>
            <a:off x="269415" y="1013491"/>
            <a:ext cx="89535" cy="67310"/>
            <a:chOff x="269415" y="1013491"/>
            <a:chExt cx="89535" cy="67310"/>
          </a:xfrm>
        </p:grpSpPr>
        <p:sp>
          <p:nvSpPr>
            <p:cNvPr id="394" name="object 394"/>
            <p:cNvSpPr/>
            <p:nvPr/>
          </p:nvSpPr>
          <p:spPr>
            <a:xfrm>
              <a:off x="275412" y="1019488"/>
              <a:ext cx="78105" cy="55244"/>
            </a:xfrm>
            <a:custGeom>
              <a:avLst/>
              <a:gdLst/>
              <a:ahLst/>
              <a:cxnLst/>
              <a:rect l="l" t="t" r="r" b="b"/>
              <a:pathLst>
                <a:path w="78104" h="55244">
                  <a:moveTo>
                    <a:pt x="77498" y="0"/>
                  </a:moveTo>
                  <a:lnTo>
                    <a:pt x="38323" y="7842"/>
                  </a:lnTo>
                  <a:lnTo>
                    <a:pt x="10219" y="27687"/>
                  </a:lnTo>
                  <a:lnTo>
                    <a:pt x="0" y="54734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5" name="object 395"/>
            <p:cNvSpPr/>
            <p:nvPr/>
          </p:nvSpPr>
          <p:spPr>
            <a:xfrm>
              <a:off x="275412" y="1019492"/>
              <a:ext cx="83820" cy="60960"/>
            </a:xfrm>
            <a:custGeom>
              <a:avLst/>
              <a:gdLst/>
              <a:ahLst/>
              <a:cxnLst/>
              <a:rect l="l" t="t" r="r" b="b"/>
              <a:pathLst>
                <a:path w="83820" h="60959">
                  <a:moveTo>
                    <a:pt x="30657" y="48729"/>
                  </a:moveTo>
                  <a:lnTo>
                    <a:pt x="0" y="48729"/>
                  </a:lnTo>
                  <a:lnTo>
                    <a:pt x="0" y="60744"/>
                  </a:lnTo>
                  <a:lnTo>
                    <a:pt x="30657" y="60744"/>
                  </a:lnTo>
                  <a:lnTo>
                    <a:pt x="30657" y="48729"/>
                  </a:lnTo>
                  <a:close/>
                </a:path>
                <a:path w="83820" h="60959">
                  <a:moveTo>
                    <a:pt x="83477" y="0"/>
                  </a:moveTo>
                  <a:lnTo>
                    <a:pt x="71501" y="0"/>
                  </a:lnTo>
                  <a:lnTo>
                    <a:pt x="71501" y="22250"/>
                  </a:lnTo>
                  <a:lnTo>
                    <a:pt x="83477" y="22250"/>
                  </a:lnTo>
                  <a:lnTo>
                    <a:pt x="83477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396" name="object 396"/>
          <p:cNvGrpSpPr/>
          <p:nvPr/>
        </p:nvGrpSpPr>
        <p:grpSpPr>
          <a:xfrm>
            <a:off x="269415" y="5017404"/>
            <a:ext cx="89535" cy="67310"/>
            <a:chOff x="269415" y="5017404"/>
            <a:chExt cx="89535" cy="67310"/>
          </a:xfrm>
        </p:grpSpPr>
        <p:sp>
          <p:nvSpPr>
            <p:cNvPr id="397" name="object 397"/>
            <p:cNvSpPr/>
            <p:nvPr/>
          </p:nvSpPr>
          <p:spPr>
            <a:xfrm>
              <a:off x="275412" y="5023402"/>
              <a:ext cx="78105" cy="55244"/>
            </a:xfrm>
            <a:custGeom>
              <a:avLst/>
              <a:gdLst/>
              <a:ahLst/>
              <a:cxnLst/>
              <a:rect l="l" t="t" r="r" b="b"/>
              <a:pathLst>
                <a:path w="78104" h="55245">
                  <a:moveTo>
                    <a:pt x="30658" y="0"/>
                  </a:moveTo>
                  <a:lnTo>
                    <a:pt x="0" y="0"/>
                  </a:lnTo>
                  <a:lnTo>
                    <a:pt x="10219" y="27094"/>
                  </a:lnTo>
                  <a:lnTo>
                    <a:pt x="38323" y="46972"/>
                  </a:lnTo>
                  <a:lnTo>
                    <a:pt x="77498" y="54814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8" name="object 398"/>
            <p:cNvSpPr/>
            <p:nvPr/>
          </p:nvSpPr>
          <p:spPr>
            <a:xfrm>
              <a:off x="346922" y="5055922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4" h="22860">
                  <a:moveTo>
                    <a:pt x="0" y="22293"/>
                  </a:moveTo>
                  <a:lnTo>
                    <a:pt x="11976" y="2229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229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99" name="object 399"/>
          <p:cNvSpPr/>
          <p:nvPr/>
        </p:nvSpPr>
        <p:spPr>
          <a:xfrm>
            <a:off x="689307" y="5055922"/>
            <a:ext cx="31750" cy="22860"/>
          </a:xfrm>
          <a:custGeom>
            <a:avLst/>
            <a:gdLst/>
            <a:ahLst/>
            <a:cxnLst/>
            <a:rect l="l" t="t" r="r" b="b"/>
            <a:pathLst>
              <a:path w="31750" h="22860">
                <a:moveTo>
                  <a:pt x="0" y="22293"/>
                </a:moveTo>
                <a:lnTo>
                  <a:pt x="31505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0" name="object 400"/>
          <p:cNvSpPr/>
          <p:nvPr/>
        </p:nvSpPr>
        <p:spPr>
          <a:xfrm>
            <a:off x="689307" y="5339659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4">
                <a:moveTo>
                  <a:pt x="0" y="12003"/>
                </a:moveTo>
                <a:lnTo>
                  <a:pt x="31505" y="12003"/>
                </a:lnTo>
                <a:lnTo>
                  <a:pt x="31505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01" name="object 401"/>
          <p:cNvGrpSpPr/>
          <p:nvPr/>
        </p:nvGrpSpPr>
        <p:grpSpPr>
          <a:xfrm>
            <a:off x="3761901" y="4935475"/>
            <a:ext cx="156845" cy="12065"/>
            <a:chOff x="3761901" y="4935475"/>
            <a:chExt cx="156845" cy="12065"/>
          </a:xfrm>
        </p:grpSpPr>
        <p:sp>
          <p:nvSpPr>
            <p:cNvPr id="402" name="object 402"/>
            <p:cNvSpPr/>
            <p:nvPr/>
          </p:nvSpPr>
          <p:spPr>
            <a:xfrm>
              <a:off x="3894756" y="4935475"/>
              <a:ext cx="24130" cy="12065"/>
            </a:xfrm>
            <a:custGeom>
              <a:avLst/>
              <a:gdLst/>
              <a:ahLst/>
              <a:cxnLst/>
              <a:rect l="l" t="t" r="r" b="b"/>
              <a:pathLst>
                <a:path w="24129" h="12064">
                  <a:moveTo>
                    <a:pt x="0" y="12003"/>
                  </a:moveTo>
                  <a:lnTo>
                    <a:pt x="23952" y="12003"/>
                  </a:lnTo>
                  <a:lnTo>
                    <a:pt x="23952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3" name="object 403"/>
            <p:cNvSpPr/>
            <p:nvPr/>
          </p:nvSpPr>
          <p:spPr>
            <a:xfrm>
              <a:off x="3761901" y="4941476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132855" y="0"/>
                  </a:moveTo>
                  <a:lnTo>
                    <a:pt x="55409" y="0"/>
                  </a:ln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04" name="object 404"/>
          <p:cNvSpPr/>
          <p:nvPr/>
        </p:nvSpPr>
        <p:spPr>
          <a:xfrm>
            <a:off x="5683191" y="1604920"/>
            <a:ext cx="1174750" cy="0"/>
          </a:xfrm>
          <a:custGeom>
            <a:avLst/>
            <a:gdLst/>
            <a:ahLst/>
            <a:cxnLst/>
            <a:rect l="l" t="t" r="r" b="b"/>
            <a:pathLst>
              <a:path w="1174750">
                <a:moveTo>
                  <a:pt x="1174458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5" name="object 405"/>
          <p:cNvSpPr/>
          <p:nvPr/>
        </p:nvSpPr>
        <p:spPr>
          <a:xfrm>
            <a:off x="5683191" y="1604920"/>
            <a:ext cx="958215" cy="87630"/>
          </a:xfrm>
          <a:custGeom>
            <a:avLst/>
            <a:gdLst/>
            <a:ahLst/>
            <a:cxnLst/>
            <a:rect l="l" t="t" r="r" b="b"/>
            <a:pathLst>
              <a:path w="958215" h="87630">
                <a:moveTo>
                  <a:pt x="0" y="87382"/>
                </a:moveTo>
                <a:lnTo>
                  <a:pt x="958089" y="87382"/>
                </a:lnTo>
              </a:path>
              <a:path w="958215" h="87630">
                <a:moveTo>
                  <a:pt x="0" y="87382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6" name="object 406"/>
          <p:cNvSpPr/>
          <p:nvPr/>
        </p:nvSpPr>
        <p:spPr>
          <a:xfrm>
            <a:off x="6857649" y="1604920"/>
            <a:ext cx="2912745" cy="0"/>
          </a:xfrm>
          <a:custGeom>
            <a:avLst/>
            <a:gdLst/>
            <a:ahLst/>
            <a:cxnLst/>
            <a:rect l="l" t="t" r="r" b="b"/>
            <a:pathLst>
              <a:path w="2912745">
                <a:moveTo>
                  <a:pt x="2912593" y="0"/>
                </a:moveTo>
                <a:lnTo>
                  <a:pt x="926632" y="0"/>
                </a:lnTo>
              </a:path>
              <a:path w="2912745">
                <a:moveTo>
                  <a:pt x="0" y="0"/>
                </a:moveTo>
                <a:lnTo>
                  <a:pt x="926632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1318660" y="1604920"/>
            <a:ext cx="4364990" cy="0"/>
          </a:xfrm>
          <a:custGeom>
            <a:avLst/>
            <a:gdLst/>
            <a:ahLst/>
            <a:cxnLst/>
            <a:rect l="l" t="t" r="r" b="b"/>
            <a:pathLst>
              <a:path w="4364990">
                <a:moveTo>
                  <a:pt x="4086046" y="0"/>
                </a:moveTo>
                <a:lnTo>
                  <a:pt x="4364530" y="0"/>
                </a:lnTo>
              </a:path>
              <a:path w="4364990">
                <a:moveTo>
                  <a:pt x="4086046" y="0"/>
                </a:moveTo>
                <a:lnTo>
                  <a:pt x="2912545" y="0"/>
                </a:lnTo>
              </a:path>
              <a:path w="4364990">
                <a:moveTo>
                  <a:pt x="1985114" y="0"/>
                </a:moveTo>
                <a:lnTo>
                  <a:pt x="2912545" y="0"/>
                </a:lnTo>
              </a:path>
              <a:path w="4364990">
                <a:moveTo>
                  <a:pt x="1985114" y="0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6641281" y="1604920"/>
            <a:ext cx="216535" cy="158750"/>
          </a:xfrm>
          <a:custGeom>
            <a:avLst/>
            <a:gdLst/>
            <a:ahLst/>
            <a:cxnLst/>
            <a:rect l="l" t="t" r="r" b="b"/>
            <a:pathLst>
              <a:path w="216534" h="158750">
                <a:moveTo>
                  <a:pt x="216368" y="158440"/>
                </a:moveTo>
                <a:lnTo>
                  <a:pt x="216368" y="87382"/>
                </a:lnTo>
              </a:path>
              <a:path w="216534" h="158750">
                <a:moveTo>
                  <a:pt x="216368" y="0"/>
                </a:moveTo>
                <a:lnTo>
                  <a:pt x="216368" y="87382"/>
                </a:lnTo>
              </a:path>
              <a:path w="216534" h="158750">
                <a:moveTo>
                  <a:pt x="0" y="0"/>
                </a:moveTo>
                <a:lnTo>
                  <a:pt x="216368" y="0"/>
                </a:lnTo>
              </a:path>
              <a:path w="216534" h="158750">
                <a:moveTo>
                  <a:pt x="0" y="0"/>
                </a:moveTo>
                <a:lnTo>
                  <a:pt x="0" y="87382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3350561" y="1692302"/>
            <a:ext cx="2332990" cy="71120"/>
          </a:xfrm>
          <a:custGeom>
            <a:avLst/>
            <a:gdLst/>
            <a:ahLst/>
            <a:cxnLst/>
            <a:rect l="l" t="t" r="r" b="b"/>
            <a:pathLst>
              <a:path w="2332990" h="71119">
                <a:moveTo>
                  <a:pt x="880644" y="71058"/>
                </a:moveTo>
                <a:lnTo>
                  <a:pt x="0" y="71058"/>
                </a:lnTo>
              </a:path>
              <a:path w="2332990" h="71119">
                <a:moveTo>
                  <a:pt x="880644" y="71058"/>
                </a:moveTo>
                <a:lnTo>
                  <a:pt x="880644" y="0"/>
                </a:lnTo>
                <a:lnTo>
                  <a:pt x="2054144" y="0"/>
                </a:lnTo>
              </a:path>
              <a:path w="2332990" h="71119">
                <a:moveTo>
                  <a:pt x="2054144" y="71058"/>
                </a:moveTo>
                <a:lnTo>
                  <a:pt x="2054144" y="0"/>
                </a:lnTo>
              </a:path>
              <a:path w="2332990" h="71119">
                <a:moveTo>
                  <a:pt x="2332629" y="71058"/>
                </a:moveTo>
                <a:lnTo>
                  <a:pt x="2054144" y="71058"/>
                </a:lnTo>
              </a:path>
              <a:path w="2332990" h="71119">
                <a:moveTo>
                  <a:pt x="2332629" y="71058"/>
                </a:moveTo>
                <a:lnTo>
                  <a:pt x="2332629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854513" y="1604920"/>
            <a:ext cx="464184" cy="328930"/>
          </a:xfrm>
          <a:custGeom>
            <a:avLst/>
            <a:gdLst/>
            <a:ahLst/>
            <a:cxnLst/>
            <a:rect l="l" t="t" r="r" b="b"/>
            <a:pathLst>
              <a:path w="464184" h="328930">
                <a:moveTo>
                  <a:pt x="464146" y="0"/>
                </a:moveTo>
                <a:lnTo>
                  <a:pt x="361088" y="8482"/>
                </a:lnTo>
                <a:lnTo>
                  <a:pt x="263155" y="32648"/>
                </a:lnTo>
                <a:lnTo>
                  <a:pt x="174595" y="71698"/>
                </a:lnTo>
                <a:lnTo>
                  <a:pt x="101349" y="123551"/>
                </a:lnTo>
                <a:lnTo>
                  <a:pt x="45988" y="185647"/>
                </a:lnTo>
                <a:lnTo>
                  <a:pt x="11928" y="254785"/>
                </a:lnTo>
                <a:lnTo>
                  <a:pt x="0" y="328404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1" name="object 411"/>
          <p:cNvSpPr/>
          <p:nvPr/>
        </p:nvSpPr>
        <p:spPr>
          <a:xfrm>
            <a:off x="2160134" y="1708626"/>
            <a:ext cx="54610" cy="17145"/>
          </a:xfrm>
          <a:custGeom>
            <a:avLst/>
            <a:gdLst/>
            <a:ahLst/>
            <a:cxnLst/>
            <a:rect l="l" t="t" r="r" b="b"/>
            <a:pathLst>
              <a:path w="54610" h="17144">
                <a:moveTo>
                  <a:pt x="0" y="0"/>
                </a:moveTo>
                <a:lnTo>
                  <a:pt x="54451" y="16804"/>
                </a:lnTo>
              </a:path>
            </a:pathLst>
          </a:custGeom>
          <a:ln w="120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2808122" y="1724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798" y="0"/>
                </a:moveTo>
                <a:lnTo>
                  <a:pt x="0" y="640"/>
                </a:lnTo>
              </a:path>
            </a:pathLst>
          </a:custGeom>
          <a:ln w="119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8279774" y="1724790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58" y="640"/>
                </a:moveTo>
                <a:lnTo>
                  <a:pt x="0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8867402" y="1706706"/>
            <a:ext cx="61594" cy="19050"/>
          </a:xfrm>
          <a:custGeom>
            <a:avLst/>
            <a:gdLst/>
            <a:ahLst/>
            <a:cxnLst/>
            <a:rect l="l" t="t" r="r" b="b"/>
            <a:pathLst>
              <a:path w="61595" h="19050">
                <a:moveTo>
                  <a:pt x="0" y="18724"/>
                </a:moveTo>
                <a:lnTo>
                  <a:pt x="61317" y="0"/>
                </a:lnTo>
              </a:path>
            </a:pathLst>
          </a:custGeom>
          <a:ln w="1200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5" name="object 415"/>
          <p:cNvSpPr/>
          <p:nvPr/>
        </p:nvSpPr>
        <p:spPr>
          <a:xfrm>
            <a:off x="9770243" y="1604920"/>
            <a:ext cx="463550" cy="328930"/>
          </a:xfrm>
          <a:custGeom>
            <a:avLst/>
            <a:gdLst/>
            <a:ahLst/>
            <a:cxnLst/>
            <a:rect l="l" t="t" r="r" b="b"/>
            <a:pathLst>
              <a:path w="463550" h="328930">
                <a:moveTo>
                  <a:pt x="463236" y="328404"/>
                </a:moveTo>
                <a:lnTo>
                  <a:pt x="451260" y="254785"/>
                </a:lnTo>
                <a:lnTo>
                  <a:pt x="417248" y="185647"/>
                </a:lnTo>
                <a:lnTo>
                  <a:pt x="361838" y="123551"/>
                </a:lnTo>
                <a:lnTo>
                  <a:pt x="288704" y="71698"/>
                </a:lnTo>
                <a:lnTo>
                  <a:pt x="200879" y="32648"/>
                </a:lnTo>
                <a:lnTo>
                  <a:pt x="102994" y="8482"/>
                </a:lnTo>
                <a:lnTo>
                  <a:pt x="0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16" name="object 416"/>
          <p:cNvGrpSpPr/>
          <p:nvPr/>
        </p:nvGrpSpPr>
        <p:grpSpPr>
          <a:xfrm>
            <a:off x="7778294" y="1604920"/>
            <a:ext cx="508000" cy="93980"/>
            <a:chOff x="7778294" y="1604920"/>
            <a:chExt cx="508000" cy="93980"/>
          </a:xfrm>
        </p:grpSpPr>
        <p:sp>
          <p:nvSpPr>
            <p:cNvPr id="417" name="object 417"/>
            <p:cNvSpPr/>
            <p:nvPr/>
          </p:nvSpPr>
          <p:spPr>
            <a:xfrm>
              <a:off x="8279774" y="167965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5988" y="6321"/>
                  </a:moveTo>
                  <a:lnTo>
                    <a:pt x="5988" y="6321"/>
                  </a:lnTo>
                </a:path>
              </a:pathLst>
            </a:custGeom>
            <a:ln w="126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8" name="object 418"/>
            <p:cNvSpPr/>
            <p:nvPr/>
          </p:nvSpPr>
          <p:spPr>
            <a:xfrm>
              <a:off x="7784282" y="1604920"/>
              <a:ext cx="495934" cy="87630"/>
            </a:xfrm>
            <a:custGeom>
              <a:avLst/>
              <a:gdLst/>
              <a:ahLst/>
              <a:cxnLst/>
              <a:rect l="l" t="t" r="r" b="b"/>
              <a:pathLst>
                <a:path w="495934" h="87630">
                  <a:moveTo>
                    <a:pt x="0" y="87382"/>
                  </a:moveTo>
                  <a:lnTo>
                    <a:pt x="495492" y="87382"/>
                  </a:lnTo>
                </a:path>
                <a:path w="495934" h="87630">
                  <a:moveTo>
                    <a:pt x="0" y="87382"/>
                  </a:moveTo>
                  <a:lnTo>
                    <a:pt x="0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419" name="object 419"/>
          <p:cNvGrpSpPr/>
          <p:nvPr/>
        </p:nvGrpSpPr>
        <p:grpSpPr>
          <a:xfrm>
            <a:off x="8279774" y="1604920"/>
            <a:ext cx="1496695" cy="93980"/>
            <a:chOff x="8279774" y="1604920"/>
            <a:chExt cx="1496695" cy="93980"/>
          </a:xfrm>
        </p:grpSpPr>
        <p:sp>
          <p:nvSpPr>
            <p:cNvPr id="420" name="object 420"/>
            <p:cNvSpPr/>
            <p:nvPr/>
          </p:nvSpPr>
          <p:spPr>
            <a:xfrm>
              <a:off x="8928720" y="1604920"/>
              <a:ext cx="842010" cy="87630"/>
            </a:xfrm>
            <a:custGeom>
              <a:avLst/>
              <a:gdLst/>
              <a:ahLst/>
              <a:cxnLst/>
              <a:rect l="l" t="t" r="r" b="b"/>
              <a:pathLst>
                <a:path w="842009" h="87630">
                  <a:moveTo>
                    <a:pt x="841522" y="0"/>
                  </a:moveTo>
                  <a:lnTo>
                    <a:pt x="841522" y="87382"/>
                  </a:lnTo>
                </a:path>
                <a:path w="842009" h="87630">
                  <a:moveTo>
                    <a:pt x="0" y="87382"/>
                  </a:moveTo>
                  <a:lnTo>
                    <a:pt x="841522" y="87382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1" name="object 421"/>
            <p:cNvSpPr/>
            <p:nvPr/>
          </p:nvSpPr>
          <p:spPr>
            <a:xfrm>
              <a:off x="8928720" y="167965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5988" y="6321"/>
                  </a:moveTo>
                  <a:lnTo>
                    <a:pt x="5988" y="6321"/>
                  </a:lnTo>
                </a:path>
              </a:pathLst>
            </a:custGeom>
            <a:ln w="126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2" name="object 422"/>
            <p:cNvSpPr/>
            <p:nvPr/>
          </p:nvSpPr>
          <p:spPr>
            <a:xfrm>
              <a:off x="8279774" y="1679659"/>
              <a:ext cx="648970" cy="0"/>
            </a:xfrm>
            <a:custGeom>
              <a:avLst/>
              <a:gdLst/>
              <a:ahLst/>
              <a:cxnLst/>
              <a:rect l="l" t="t" r="r" b="b"/>
              <a:pathLst>
                <a:path w="648970">
                  <a:moveTo>
                    <a:pt x="648946" y="0"/>
                  </a:move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23" name="object 423"/>
          <p:cNvSpPr/>
          <p:nvPr/>
        </p:nvSpPr>
        <p:spPr>
          <a:xfrm>
            <a:off x="6857649" y="1692302"/>
            <a:ext cx="927100" cy="71120"/>
          </a:xfrm>
          <a:custGeom>
            <a:avLst/>
            <a:gdLst/>
            <a:ahLst/>
            <a:cxnLst/>
            <a:rect l="l" t="t" r="r" b="b"/>
            <a:pathLst>
              <a:path w="927100" h="71119">
                <a:moveTo>
                  <a:pt x="926632" y="71058"/>
                </a:moveTo>
                <a:lnTo>
                  <a:pt x="926632" y="0"/>
                </a:lnTo>
              </a:path>
              <a:path w="927100" h="71119">
                <a:moveTo>
                  <a:pt x="926632" y="33128"/>
                </a:moveTo>
                <a:lnTo>
                  <a:pt x="0" y="33128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4" name="object 424"/>
          <p:cNvSpPr/>
          <p:nvPr/>
        </p:nvSpPr>
        <p:spPr>
          <a:xfrm>
            <a:off x="5404706" y="1604920"/>
            <a:ext cx="278765" cy="120650"/>
          </a:xfrm>
          <a:custGeom>
            <a:avLst/>
            <a:gdLst/>
            <a:ahLst/>
            <a:cxnLst/>
            <a:rect l="l" t="t" r="r" b="b"/>
            <a:pathLst>
              <a:path w="278764" h="120650">
                <a:moveTo>
                  <a:pt x="278484" y="120511"/>
                </a:moveTo>
                <a:lnTo>
                  <a:pt x="0" y="120511"/>
                </a:lnTo>
              </a:path>
              <a:path w="278764" h="120650">
                <a:moveTo>
                  <a:pt x="0" y="87382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3303775" y="1604920"/>
            <a:ext cx="927735" cy="158750"/>
          </a:xfrm>
          <a:custGeom>
            <a:avLst/>
            <a:gdLst/>
            <a:ahLst/>
            <a:cxnLst/>
            <a:rect l="l" t="t" r="r" b="b"/>
            <a:pathLst>
              <a:path w="927735" h="158750">
                <a:moveTo>
                  <a:pt x="927431" y="0"/>
                </a:moveTo>
                <a:lnTo>
                  <a:pt x="927431" y="87382"/>
                </a:lnTo>
              </a:path>
              <a:path w="927735" h="158750">
                <a:moveTo>
                  <a:pt x="927431" y="120511"/>
                </a:moveTo>
                <a:lnTo>
                  <a:pt x="0" y="120511"/>
                </a:lnTo>
              </a:path>
              <a:path w="927735" h="158750">
                <a:moveTo>
                  <a:pt x="0" y="158440"/>
                </a:moveTo>
                <a:lnTo>
                  <a:pt x="0" y="87382"/>
                </a:lnTo>
              </a:path>
              <a:path w="927735" h="158750">
                <a:moveTo>
                  <a:pt x="0" y="0"/>
                </a:moveTo>
                <a:lnTo>
                  <a:pt x="0" y="87382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1318660" y="1604920"/>
            <a:ext cx="842010" cy="87630"/>
          </a:xfrm>
          <a:custGeom>
            <a:avLst/>
            <a:gdLst/>
            <a:ahLst/>
            <a:cxnLst/>
            <a:rect l="l" t="t" r="r" b="b"/>
            <a:pathLst>
              <a:path w="842010" h="87630">
                <a:moveTo>
                  <a:pt x="0" y="87382"/>
                </a:moveTo>
                <a:lnTo>
                  <a:pt x="841474" y="87382"/>
                </a:lnTo>
              </a:path>
              <a:path w="842010" h="87630">
                <a:moveTo>
                  <a:pt x="0" y="0"/>
                </a:moveTo>
                <a:lnTo>
                  <a:pt x="0" y="87382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27" name="object 427"/>
          <p:cNvGrpSpPr/>
          <p:nvPr/>
        </p:nvGrpSpPr>
        <p:grpSpPr>
          <a:xfrm>
            <a:off x="2154146" y="1673657"/>
            <a:ext cx="1149985" cy="24765"/>
            <a:chOff x="2154146" y="1673657"/>
            <a:chExt cx="1149985" cy="24765"/>
          </a:xfrm>
        </p:grpSpPr>
        <p:sp>
          <p:nvSpPr>
            <p:cNvPr id="428" name="object 428"/>
            <p:cNvSpPr/>
            <p:nvPr/>
          </p:nvSpPr>
          <p:spPr>
            <a:xfrm>
              <a:off x="2808921" y="1692302"/>
              <a:ext cx="495300" cy="0"/>
            </a:xfrm>
            <a:custGeom>
              <a:avLst/>
              <a:gdLst/>
              <a:ahLst/>
              <a:cxnLst/>
              <a:rect l="l" t="t" r="r" b="b"/>
              <a:pathLst>
                <a:path w="495300">
                  <a:moveTo>
                    <a:pt x="0" y="0"/>
                  </a:moveTo>
                  <a:lnTo>
                    <a:pt x="494853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9" name="object 429"/>
            <p:cNvSpPr/>
            <p:nvPr/>
          </p:nvSpPr>
          <p:spPr>
            <a:xfrm>
              <a:off x="2808921" y="167965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5988" y="6321"/>
                  </a:moveTo>
                  <a:lnTo>
                    <a:pt x="5988" y="6321"/>
                  </a:lnTo>
                </a:path>
              </a:pathLst>
            </a:custGeom>
            <a:ln w="126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30" name="object 430"/>
            <p:cNvSpPr/>
            <p:nvPr/>
          </p:nvSpPr>
          <p:spPr>
            <a:xfrm>
              <a:off x="2160134" y="1679659"/>
              <a:ext cx="648970" cy="0"/>
            </a:xfrm>
            <a:custGeom>
              <a:avLst/>
              <a:gdLst/>
              <a:ahLst/>
              <a:cxnLst/>
              <a:rect l="l" t="t" r="r" b="b"/>
              <a:pathLst>
                <a:path w="648969">
                  <a:moveTo>
                    <a:pt x="0" y="0"/>
                  </a:moveTo>
                  <a:lnTo>
                    <a:pt x="648786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31" name="object 431"/>
            <p:cNvSpPr/>
            <p:nvPr/>
          </p:nvSpPr>
          <p:spPr>
            <a:xfrm>
              <a:off x="2160134" y="167965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5988" y="6321"/>
                  </a:moveTo>
                  <a:lnTo>
                    <a:pt x="5988" y="6321"/>
                  </a:lnTo>
                </a:path>
              </a:pathLst>
            </a:custGeom>
            <a:ln w="126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32" name="object 432"/>
          <p:cNvSpPr/>
          <p:nvPr/>
        </p:nvSpPr>
        <p:spPr>
          <a:xfrm>
            <a:off x="6857649" y="1763360"/>
            <a:ext cx="927100" cy="0"/>
          </a:xfrm>
          <a:custGeom>
            <a:avLst/>
            <a:gdLst/>
            <a:ahLst/>
            <a:cxnLst/>
            <a:rect l="l" t="t" r="r" b="b"/>
            <a:pathLst>
              <a:path w="927100">
                <a:moveTo>
                  <a:pt x="926632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6641281" y="1692302"/>
            <a:ext cx="216535" cy="0"/>
          </a:xfrm>
          <a:custGeom>
            <a:avLst/>
            <a:gdLst/>
            <a:ahLst/>
            <a:cxnLst/>
            <a:rect l="l" t="t" r="r" b="b"/>
            <a:pathLst>
              <a:path w="216534">
                <a:moveTo>
                  <a:pt x="0" y="0"/>
                </a:moveTo>
                <a:lnTo>
                  <a:pt x="21636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4" name="object 434"/>
          <p:cNvSpPr/>
          <p:nvPr/>
        </p:nvSpPr>
        <p:spPr>
          <a:xfrm>
            <a:off x="8279774" y="1692302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522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6635373" y="4437890"/>
            <a:ext cx="1644650" cy="164465"/>
          </a:xfrm>
          <a:custGeom>
            <a:avLst/>
            <a:gdLst/>
            <a:ahLst/>
            <a:cxnLst/>
            <a:rect l="l" t="t" r="r" b="b"/>
            <a:pathLst>
              <a:path w="1644650" h="164464">
                <a:moveTo>
                  <a:pt x="1644401" y="164458"/>
                </a:moveTo>
                <a:lnTo>
                  <a:pt x="1644401" y="0"/>
                </a:lnTo>
              </a:path>
              <a:path w="1644650" h="164464">
                <a:moveTo>
                  <a:pt x="1644401" y="164458"/>
                </a:moveTo>
                <a:lnTo>
                  <a:pt x="1257014" y="164458"/>
                </a:lnTo>
              </a:path>
              <a:path w="1644650" h="164464">
                <a:moveTo>
                  <a:pt x="1257014" y="93368"/>
                </a:moveTo>
                <a:lnTo>
                  <a:pt x="1257014" y="164458"/>
                </a:lnTo>
              </a:path>
              <a:path w="1644650" h="164464">
                <a:moveTo>
                  <a:pt x="1257014" y="93368"/>
                </a:moveTo>
                <a:lnTo>
                  <a:pt x="979327" y="93368"/>
                </a:lnTo>
              </a:path>
              <a:path w="1644650" h="164464">
                <a:moveTo>
                  <a:pt x="979327" y="164458"/>
                </a:moveTo>
                <a:lnTo>
                  <a:pt x="979327" y="93368"/>
                </a:lnTo>
              </a:path>
              <a:path w="1644650" h="164464">
                <a:moveTo>
                  <a:pt x="979327" y="164458"/>
                </a:moveTo>
                <a:lnTo>
                  <a:pt x="747789" y="164458"/>
                </a:lnTo>
              </a:path>
              <a:path w="1644650" h="164464">
                <a:moveTo>
                  <a:pt x="747789" y="93368"/>
                </a:moveTo>
                <a:lnTo>
                  <a:pt x="747789" y="164458"/>
                </a:lnTo>
              </a:path>
              <a:path w="1644650" h="164464">
                <a:moveTo>
                  <a:pt x="747789" y="93368"/>
                </a:moveTo>
                <a:lnTo>
                  <a:pt x="0" y="93368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978857" y="3626561"/>
            <a:ext cx="3474085" cy="975994"/>
          </a:xfrm>
          <a:custGeom>
            <a:avLst/>
            <a:gdLst/>
            <a:ahLst/>
            <a:cxnLst/>
            <a:rect l="l" t="t" r="r" b="b"/>
            <a:pathLst>
              <a:path w="3474085" h="975995">
                <a:moveTo>
                  <a:pt x="2726835" y="904697"/>
                </a:moveTo>
                <a:lnTo>
                  <a:pt x="3473826" y="904697"/>
                </a:lnTo>
              </a:path>
              <a:path w="3474085" h="975995">
                <a:moveTo>
                  <a:pt x="2726835" y="904697"/>
                </a:moveTo>
                <a:lnTo>
                  <a:pt x="2726835" y="975787"/>
                </a:lnTo>
                <a:lnTo>
                  <a:pt x="2495297" y="975787"/>
                </a:lnTo>
                <a:lnTo>
                  <a:pt x="2495297" y="904697"/>
                </a:lnTo>
              </a:path>
              <a:path w="3474085" h="975995">
                <a:moveTo>
                  <a:pt x="2216812" y="904697"/>
                </a:moveTo>
                <a:lnTo>
                  <a:pt x="2495297" y="904697"/>
                </a:lnTo>
              </a:path>
              <a:path w="3474085" h="975995">
                <a:moveTo>
                  <a:pt x="2216812" y="904697"/>
                </a:moveTo>
                <a:lnTo>
                  <a:pt x="2216812" y="975787"/>
                </a:lnTo>
                <a:lnTo>
                  <a:pt x="1830063" y="975787"/>
                </a:lnTo>
                <a:lnTo>
                  <a:pt x="1830063" y="811329"/>
                </a:lnTo>
              </a:path>
              <a:path w="3474085" h="975995">
                <a:moveTo>
                  <a:pt x="1181277" y="811329"/>
                </a:moveTo>
                <a:lnTo>
                  <a:pt x="1830063" y="811329"/>
                </a:lnTo>
              </a:path>
              <a:path w="3474085" h="975995">
                <a:moveTo>
                  <a:pt x="1181277" y="975787"/>
                </a:moveTo>
                <a:lnTo>
                  <a:pt x="1181277" y="811329"/>
                </a:lnTo>
              </a:path>
              <a:path w="3474085" h="975995">
                <a:moveTo>
                  <a:pt x="1181277" y="975787"/>
                </a:moveTo>
                <a:lnTo>
                  <a:pt x="339802" y="975787"/>
                </a:lnTo>
              </a:path>
              <a:path w="3474085" h="975995">
                <a:moveTo>
                  <a:pt x="0" y="734829"/>
                </a:moveTo>
                <a:lnTo>
                  <a:pt x="11065" y="797485"/>
                </a:lnTo>
                <a:lnTo>
                  <a:pt x="45142" y="855308"/>
                </a:lnTo>
                <a:lnTo>
                  <a:pt x="98779" y="905305"/>
                </a:lnTo>
                <a:lnTo>
                  <a:pt x="169470" y="943251"/>
                </a:lnTo>
                <a:lnTo>
                  <a:pt x="251227" y="967353"/>
                </a:lnTo>
                <a:lnTo>
                  <a:pt x="339802" y="975787"/>
                </a:lnTo>
              </a:path>
              <a:path w="3474085" h="975995">
                <a:moveTo>
                  <a:pt x="0" y="734829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7" name="object 437"/>
          <p:cNvSpPr/>
          <p:nvPr/>
        </p:nvSpPr>
        <p:spPr>
          <a:xfrm>
            <a:off x="978857" y="1692302"/>
            <a:ext cx="340360" cy="1650364"/>
          </a:xfrm>
          <a:custGeom>
            <a:avLst/>
            <a:gdLst/>
            <a:ahLst/>
            <a:cxnLst/>
            <a:rect l="l" t="t" r="r" b="b"/>
            <a:pathLst>
              <a:path w="340359" h="1650364">
                <a:moveTo>
                  <a:pt x="0" y="1649865"/>
                </a:moveTo>
                <a:lnTo>
                  <a:pt x="0" y="1321620"/>
                </a:lnTo>
                <a:lnTo>
                  <a:pt x="115817" y="1321620"/>
                </a:lnTo>
              </a:path>
              <a:path w="340359" h="1650364">
                <a:moveTo>
                  <a:pt x="115817" y="1113727"/>
                </a:moveTo>
                <a:lnTo>
                  <a:pt x="115817" y="1321620"/>
                </a:lnTo>
              </a:path>
              <a:path w="340359" h="1650364">
                <a:moveTo>
                  <a:pt x="115817" y="1113727"/>
                </a:moveTo>
                <a:lnTo>
                  <a:pt x="0" y="1113727"/>
                </a:lnTo>
                <a:lnTo>
                  <a:pt x="0" y="241022"/>
                </a:lnTo>
              </a:path>
              <a:path w="340359" h="1650364">
                <a:moveTo>
                  <a:pt x="339802" y="0"/>
                </a:moveTo>
                <a:lnTo>
                  <a:pt x="251227" y="8482"/>
                </a:lnTo>
                <a:lnTo>
                  <a:pt x="169470" y="32488"/>
                </a:lnTo>
                <a:lnTo>
                  <a:pt x="98779" y="70418"/>
                </a:lnTo>
                <a:lnTo>
                  <a:pt x="45142" y="120511"/>
                </a:lnTo>
                <a:lnTo>
                  <a:pt x="11065" y="178285"/>
                </a:lnTo>
                <a:lnTo>
                  <a:pt x="0" y="241022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8" name="object 438"/>
          <p:cNvSpPr/>
          <p:nvPr/>
        </p:nvSpPr>
        <p:spPr>
          <a:xfrm>
            <a:off x="2160134" y="1692302"/>
            <a:ext cx="648970" cy="165100"/>
          </a:xfrm>
          <a:custGeom>
            <a:avLst/>
            <a:gdLst/>
            <a:ahLst/>
            <a:cxnLst/>
            <a:rect l="l" t="t" r="r" b="b"/>
            <a:pathLst>
              <a:path w="648969" h="165100">
                <a:moveTo>
                  <a:pt x="0" y="0"/>
                </a:moveTo>
                <a:lnTo>
                  <a:pt x="0" y="164522"/>
                </a:lnTo>
                <a:lnTo>
                  <a:pt x="648786" y="164522"/>
                </a:lnTo>
              </a:path>
              <a:path w="648969" h="165100">
                <a:moveTo>
                  <a:pt x="648786" y="0"/>
                </a:moveTo>
                <a:lnTo>
                  <a:pt x="648786" y="164522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3303775" y="1763360"/>
            <a:ext cx="46990" cy="0"/>
          </a:xfrm>
          <a:custGeom>
            <a:avLst/>
            <a:gdLst/>
            <a:ahLst/>
            <a:cxnLst/>
            <a:rect l="l" t="t" r="r" b="b"/>
            <a:pathLst>
              <a:path w="46989">
                <a:moveTo>
                  <a:pt x="46786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854513" y="1933324"/>
            <a:ext cx="124460" cy="1409065"/>
          </a:xfrm>
          <a:custGeom>
            <a:avLst/>
            <a:gdLst/>
            <a:ahLst/>
            <a:cxnLst/>
            <a:rect l="l" t="t" r="r" b="b"/>
            <a:pathLst>
              <a:path w="124459" h="1409064">
                <a:moveTo>
                  <a:pt x="0" y="0"/>
                </a:moveTo>
                <a:lnTo>
                  <a:pt x="0" y="872705"/>
                </a:lnTo>
              </a:path>
              <a:path w="124459" h="1409064">
                <a:moveTo>
                  <a:pt x="0" y="1080598"/>
                </a:moveTo>
                <a:lnTo>
                  <a:pt x="0" y="872705"/>
                </a:lnTo>
              </a:path>
              <a:path w="124459" h="1409064">
                <a:moveTo>
                  <a:pt x="0" y="1080598"/>
                </a:moveTo>
                <a:lnTo>
                  <a:pt x="0" y="1408843"/>
                </a:lnTo>
              </a:path>
              <a:path w="124459" h="1409064">
                <a:moveTo>
                  <a:pt x="0" y="0"/>
                </a:moveTo>
                <a:lnTo>
                  <a:pt x="124344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41" name="object 441"/>
          <p:cNvGrpSpPr/>
          <p:nvPr/>
        </p:nvGrpSpPr>
        <p:grpSpPr>
          <a:xfrm>
            <a:off x="2214586" y="1717669"/>
            <a:ext cx="593725" cy="106680"/>
            <a:chOff x="2214586" y="1717669"/>
            <a:chExt cx="593725" cy="106680"/>
          </a:xfrm>
        </p:grpSpPr>
        <p:sp>
          <p:nvSpPr>
            <p:cNvPr id="442" name="object 442"/>
            <p:cNvSpPr/>
            <p:nvPr/>
          </p:nvSpPr>
          <p:spPr>
            <a:xfrm>
              <a:off x="2742653" y="1725431"/>
              <a:ext cx="66040" cy="0"/>
            </a:xfrm>
            <a:custGeom>
              <a:avLst/>
              <a:gdLst/>
              <a:ahLst/>
              <a:cxnLst/>
              <a:rect l="l" t="t" r="r" b="b"/>
              <a:pathLst>
                <a:path w="66039">
                  <a:moveTo>
                    <a:pt x="65469" y="0"/>
                  </a:move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3" name="object 443"/>
            <p:cNvSpPr/>
            <p:nvPr/>
          </p:nvSpPr>
          <p:spPr>
            <a:xfrm>
              <a:off x="2279257" y="1717669"/>
              <a:ext cx="463550" cy="12065"/>
            </a:xfrm>
            <a:custGeom>
              <a:avLst/>
              <a:gdLst/>
              <a:ahLst/>
              <a:cxnLst/>
              <a:rect l="l" t="t" r="r" b="b"/>
              <a:pathLst>
                <a:path w="463550" h="12064">
                  <a:moveTo>
                    <a:pt x="0" y="12002"/>
                  </a:moveTo>
                  <a:lnTo>
                    <a:pt x="463396" y="12002"/>
                  </a:lnTo>
                  <a:lnTo>
                    <a:pt x="463396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4" name="object 444"/>
            <p:cNvSpPr/>
            <p:nvPr/>
          </p:nvSpPr>
          <p:spPr>
            <a:xfrm>
              <a:off x="2214586" y="1725431"/>
              <a:ext cx="64769" cy="0"/>
            </a:xfrm>
            <a:custGeom>
              <a:avLst/>
              <a:gdLst/>
              <a:ahLst/>
              <a:cxnLst/>
              <a:rect l="l" t="t" r="r" b="b"/>
              <a:pathLst>
                <a:path w="64769">
                  <a:moveTo>
                    <a:pt x="64671" y="0"/>
                  </a:move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5" name="object 445"/>
            <p:cNvSpPr/>
            <p:nvPr/>
          </p:nvSpPr>
          <p:spPr>
            <a:xfrm>
              <a:off x="2279257" y="172367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-5988" y="8722"/>
                  </a:moveTo>
                  <a:lnTo>
                    <a:pt x="5988" y="8722"/>
                  </a:lnTo>
                </a:path>
              </a:pathLst>
            </a:custGeom>
            <a:ln w="1744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6" name="object 446"/>
            <p:cNvSpPr/>
            <p:nvPr/>
          </p:nvSpPr>
          <p:spPr>
            <a:xfrm>
              <a:off x="2279257" y="1723670"/>
              <a:ext cx="463550" cy="100965"/>
            </a:xfrm>
            <a:custGeom>
              <a:avLst/>
              <a:gdLst/>
              <a:ahLst/>
              <a:cxnLst/>
              <a:rect l="l" t="t" r="r" b="b"/>
              <a:pathLst>
                <a:path w="463550" h="100964">
                  <a:moveTo>
                    <a:pt x="0" y="100505"/>
                  </a:moveTo>
                  <a:lnTo>
                    <a:pt x="0" y="17444"/>
                  </a:lnTo>
                </a:path>
                <a:path w="463550" h="100964">
                  <a:moveTo>
                    <a:pt x="463396" y="100505"/>
                  </a:moveTo>
                  <a:lnTo>
                    <a:pt x="463396" y="17444"/>
                  </a:lnTo>
                  <a:lnTo>
                    <a:pt x="463396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447" name="object 447"/>
          <p:cNvGrpSpPr/>
          <p:nvPr/>
        </p:nvGrpSpPr>
        <p:grpSpPr>
          <a:xfrm>
            <a:off x="8280732" y="1717669"/>
            <a:ext cx="586740" cy="106680"/>
            <a:chOff x="8280732" y="1717669"/>
            <a:chExt cx="586740" cy="106680"/>
          </a:xfrm>
        </p:grpSpPr>
        <p:sp>
          <p:nvSpPr>
            <p:cNvPr id="448" name="object 448"/>
            <p:cNvSpPr/>
            <p:nvPr/>
          </p:nvSpPr>
          <p:spPr>
            <a:xfrm>
              <a:off x="8808640" y="1725431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0" y="0"/>
                  </a:moveTo>
                  <a:lnTo>
                    <a:pt x="58762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9" name="object 449"/>
            <p:cNvSpPr/>
            <p:nvPr/>
          </p:nvSpPr>
          <p:spPr>
            <a:xfrm>
              <a:off x="8345403" y="1717669"/>
              <a:ext cx="463550" cy="12065"/>
            </a:xfrm>
            <a:custGeom>
              <a:avLst/>
              <a:gdLst/>
              <a:ahLst/>
              <a:cxnLst/>
              <a:rect l="l" t="t" r="r" b="b"/>
              <a:pathLst>
                <a:path w="463550" h="12064">
                  <a:moveTo>
                    <a:pt x="0" y="12002"/>
                  </a:moveTo>
                  <a:lnTo>
                    <a:pt x="463236" y="12002"/>
                  </a:lnTo>
                  <a:lnTo>
                    <a:pt x="463236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0" name="object 450"/>
            <p:cNvSpPr/>
            <p:nvPr/>
          </p:nvSpPr>
          <p:spPr>
            <a:xfrm>
              <a:off x="8280732" y="1723670"/>
              <a:ext cx="528320" cy="100965"/>
            </a:xfrm>
            <a:custGeom>
              <a:avLst/>
              <a:gdLst/>
              <a:ahLst/>
              <a:cxnLst/>
              <a:rect l="l" t="t" r="r" b="b"/>
              <a:pathLst>
                <a:path w="528320" h="100964">
                  <a:moveTo>
                    <a:pt x="0" y="1760"/>
                  </a:moveTo>
                  <a:lnTo>
                    <a:pt x="64671" y="1760"/>
                  </a:lnTo>
                </a:path>
                <a:path w="528320" h="100964">
                  <a:moveTo>
                    <a:pt x="64671" y="100505"/>
                  </a:moveTo>
                  <a:lnTo>
                    <a:pt x="64671" y="17444"/>
                  </a:lnTo>
                  <a:lnTo>
                    <a:pt x="64671" y="0"/>
                  </a:lnTo>
                </a:path>
                <a:path w="528320" h="100964">
                  <a:moveTo>
                    <a:pt x="527907" y="100505"/>
                  </a:moveTo>
                  <a:lnTo>
                    <a:pt x="527907" y="17444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1" name="object 451"/>
            <p:cNvSpPr/>
            <p:nvPr/>
          </p:nvSpPr>
          <p:spPr>
            <a:xfrm>
              <a:off x="8808640" y="172367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-5988" y="8722"/>
                  </a:moveTo>
                  <a:lnTo>
                    <a:pt x="5988" y="8722"/>
                  </a:lnTo>
                </a:path>
              </a:pathLst>
            </a:custGeom>
            <a:ln w="1744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52" name="object 452"/>
          <p:cNvSpPr/>
          <p:nvPr/>
        </p:nvSpPr>
        <p:spPr>
          <a:xfrm>
            <a:off x="8928720" y="1692302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4522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10226613" y="1933324"/>
            <a:ext cx="6985" cy="1071880"/>
          </a:xfrm>
          <a:custGeom>
            <a:avLst/>
            <a:gdLst/>
            <a:ahLst/>
            <a:cxnLst/>
            <a:rect l="l" t="t" r="r" b="b"/>
            <a:pathLst>
              <a:path w="6984" h="1071880">
                <a:moveTo>
                  <a:pt x="6866" y="1071476"/>
                </a:moveTo>
                <a:lnTo>
                  <a:pt x="6866" y="678254"/>
                </a:lnTo>
              </a:path>
              <a:path w="6984" h="1071880">
                <a:moveTo>
                  <a:pt x="6866" y="458998"/>
                </a:moveTo>
                <a:lnTo>
                  <a:pt x="6866" y="678254"/>
                </a:lnTo>
              </a:path>
              <a:path w="6984" h="1071880">
                <a:moveTo>
                  <a:pt x="6866" y="458998"/>
                </a:moveTo>
                <a:lnTo>
                  <a:pt x="6866" y="32488"/>
                </a:lnTo>
                <a:lnTo>
                  <a:pt x="6866" y="0"/>
                </a:ln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9770243" y="1692302"/>
            <a:ext cx="321945" cy="165100"/>
          </a:xfrm>
          <a:custGeom>
            <a:avLst/>
            <a:gdLst/>
            <a:ahLst/>
            <a:cxnLst/>
            <a:rect l="l" t="t" r="r" b="b"/>
            <a:pathLst>
              <a:path w="321945" h="165100">
                <a:moveTo>
                  <a:pt x="321918" y="164522"/>
                </a:moveTo>
                <a:lnTo>
                  <a:pt x="285191" y="110908"/>
                </a:lnTo>
                <a:lnTo>
                  <a:pt x="231538" y="64496"/>
                </a:lnTo>
                <a:lnTo>
                  <a:pt x="162555" y="29447"/>
                </a:lnTo>
                <a:lnTo>
                  <a:pt x="83353" y="7842"/>
                </a:lnTo>
                <a:lnTo>
                  <a:pt x="0" y="0"/>
                </a:lnTo>
              </a:path>
            </a:pathLst>
          </a:custGeom>
          <a:ln w="1199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5" name="object 455"/>
          <p:cNvSpPr/>
          <p:nvPr/>
        </p:nvSpPr>
        <p:spPr>
          <a:xfrm>
            <a:off x="1024846" y="2806029"/>
            <a:ext cx="0" cy="208279"/>
          </a:xfrm>
          <a:custGeom>
            <a:avLst/>
            <a:gdLst/>
            <a:ahLst/>
            <a:cxnLst/>
            <a:rect l="l" t="t" r="r" b="b"/>
            <a:pathLst>
              <a:path h="208280">
                <a:moveTo>
                  <a:pt x="0" y="0"/>
                </a:moveTo>
                <a:lnTo>
                  <a:pt x="0" y="207893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56" name="object 456"/>
          <p:cNvGrpSpPr/>
          <p:nvPr/>
        </p:nvGrpSpPr>
        <p:grpSpPr>
          <a:xfrm>
            <a:off x="7886399" y="4596347"/>
            <a:ext cx="1890395" cy="99695"/>
            <a:chOff x="7886399" y="4596347"/>
            <a:chExt cx="1890395" cy="99695"/>
          </a:xfrm>
        </p:grpSpPr>
        <p:sp>
          <p:nvSpPr>
            <p:cNvPr id="457" name="object 457"/>
            <p:cNvSpPr/>
            <p:nvPr/>
          </p:nvSpPr>
          <p:spPr>
            <a:xfrm>
              <a:off x="8279775" y="460234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5988" y="6321"/>
                  </a:moveTo>
                  <a:lnTo>
                    <a:pt x="5988" y="6321"/>
                  </a:lnTo>
                </a:path>
              </a:pathLst>
            </a:custGeom>
            <a:ln w="126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8" name="object 458"/>
            <p:cNvSpPr/>
            <p:nvPr/>
          </p:nvSpPr>
          <p:spPr>
            <a:xfrm>
              <a:off x="8279775" y="4614992"/>
              <a:ext cx="648970" cy="0"/>
            </a:xfrm>
            <a:custGeom>
              <a:avLst/>
              <a:gdLst/>
              <a:ahLst/>
              <a:cxnLst/>
              <a:rect l="l" t="t" r="r" b="b"/>
              <a:pathLst>
                <a:path w="648970">
                  <a:moveTo>
                    <a:pt x="648946" y="0"/>
                  </a:move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9" name="object 459"/>
            <p:cNvSpPr/>
            <p:nvPr/>
          </p:nvSpPr>
          <p:spPr>
            <a:xfrm>
              <a:off x="8928721" y="460234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5988" y="6321"/>
                  </a:moveTo>
                  <a:lnTo>
                    <a:pt x="5988" y="6321"/>
                  </a:lnTo>
                </a:path>
              </a:pathLst>
            </a:custGeom>
            <a:ln w="126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60" name="object 460"/>
            <p:cNvSpPr/>
            <p:nvPr/>
          </p:nvSpPr>
          <p:spPr>
            <a:xfrm>
              <a:off x="7892387" y="4602349"/>
              <a:ext cx="1878330" cy="87630"/>
            </a:xfrm>
            <a:custGeom>
              <a:avLst/>
              <a:gdLst/>
              <a:ahLst/>
              <a:cxnLst/>
              <a:rect l="l" t="t" r="r" b="b"/>
              <a:pathLst>
                <a:path w="1878329" h="87629">
                  <a:moveTo>
                    <a:pt x="1877856" y="0"/>
                  </a:moveTo>
                  <a:lnTo>
                    <a:pt x="1036333" y="0"/>
                  </a:lnTo>
                </a:path>
                <a:path w="1878329" h="87629">
                  <a:moveTo>
                    <a:pt x="1877856" y="87334"/>
                  </a:moveTo>
                  <a:lnTo>
                    <a:pt x="1877856" y="0"/>
                  </a:lnTo>
                </a:path>
                <a:path w="1878329" h="87629">
                  <a:moveTo>
                    <a:pt x="0" y="87334"/>
                  </a:moveTo>
                  <a:lnTo>
                    <a:pt x="1877856" y="87334"/>
                  </a:lnTo>
                </a:path>
                <a:path w="1878329" h="87629">
                  <a:moveTo>
                    <a:pt x="0" y="0"/>
                  </a:moveTo>
                  <a:lnTo>
                    <a:pt x="0" y="87334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61" name="object 461"/>
          <p:cNvSpPr/>
          <p:nvPr/>
        </p:nvSpPr>
        <p:spPr>
          <a:xfrm>
            <a:off x="7383162" y="4602349"/>
            <a:ext cx="231775" cy="87630"/>
          </a:xfrm>
          <a:custGeom>
            <a:avLst/>
            <a:gdLst/>
            <a:ahLst/>
            <a:cxnLst/>
            <a:rect l="l" t="t" r="r" b="b"/>
            <a:pathLst>
              <a:path w="231775" h="87629">
                <a:moveTo>
                  <a:pt x="231538" y="87334"/>
                </a:moveTo>
                <a:lnTo>
                  <a:pt x="231538" y="0"/>
                </a:lnTo>
              </a:path>
              <a:path w="231775" h="87629">
                <a:moveTo>
                  <a:pt x="0" y="87334"/>
                </a:moveTo>
                <a:lnTo>
                  <a:pt x="231538" y="87334"/>
                </a:lnTo>
              </a:path>
              <a:path w="231775" h="87629">
                <a:moveTo>
                  <a:pt x="0" y="0"/>
                </a:moveTo>
                <a:lnTo>
                  <a:pt x="0" y="87334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62" name="object 462"/>
          <p:cNvSpPr/>
          <p:nvPr/>
        </p:nvSpPr>
        <p:spPr>
          <a:xfrm>
            <a:off x="6471060" y="4531259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5">
                <a:moveTo>
                  <a:pt x="164312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63" name="object 463"/>
          <p:cNvSpPr/>
          <p:nvPr/>
        </p:nvSpPr>
        <p:spPr>
          <a:xfrm>
            <a:off x="4452684" y="4531259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>
                <a:moveTo>
                  <a:pt x="0" y="0"/>
                </a:moveTo>
                <a:lnTo>
                  <a:pt x="164312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3474155" y="4602349"/>
            <a:ext cx="231775" cy="87630"/>
          </a:xfrm>
          <a:custGeom>
            <a:avLst/>
            <a:gdLst/>
            <a:ahLst/>
            <a:cxnLst/>
            <a:rect l="l" t="t" r="r" b="b"/>
            <a:pathLst>
              <a:path w="231775" h="87629">
                <a:moveTo>
                  <a:pt x="231538" y="0"/>
                </a:moveTo>
                <a:lnTo>
                  <a:pt x="231538" y="87334"/>
                </a:lnTo>
              </a:path>
              <a:path w="231775" h="87629">
                <a:moveTo>
                  <a:pt x="0" y="87334"/>
                </a:moveTo>
                <a:lnTo>
                  <a:pt x="231538" y="87334"/>
                </a:lnTo>
              </a:path>
              <a:path w="231775" h="87629">
                <a:moveTo>
                  <a:pt x="0" y="87334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65" name="object 465"/>
          <p:cNvGrpSpPr/>
          <p:nvPr/>
        </p:nvGrpSpPr>
        <p:grpSpPr>
          <a:xfrm>
            <a:off x="1312672" y="4596347"/>
            <a:ext cx="1889125" cy="99695"/>
            <a:chOff x="1312672" y="4596347"/>
            <a:chExt cx="1889125" cy="99695"/>
          </a:xfrm>
        </p:grpSpPr>
        <p:sp>
          <p:nvSpPr>
            <p:cNvPr id="466" name="object 466"/>
            <p:cNvSpPr/>
            <p:nvPr/>
          </p:nvSpPr>
          <p:spPr>
            <a:xfrm>
              <a:off x="1318660" y="4602349"/>
              <a:ext cx="1877060" cy="87630"/>
            </a:xfrm>
            <a:custGeom>
              <a:avLst/>
              <a:gdLst/>
              <a:ahLst/>
              <a:cxnLst/>
              <a:rect l="l" t="t" r="r" b="b"/>
              <a:pathLst>
                <a:path w="1877060" h="87629">
                  <a:moveTo>
                    <a:pt x="1877010" y="0"/>
                  </a:moveTo>
                  <a:lnTo>
                    <a:pt x="1877010" y="87334"/>
                  </a:lnTo>
                </a:path>
                <a:path w="1877060" h="87629">
                  <a:moveTo>
                    <a:pt x="0" y="87334"/>
                  </a:moveTo>
                  <a:lnTo>
                    <a:pt x="1877010" y="87334"/>
                  </a:lnTo>
                </a:path>
                <a:path w="1877060" h="87629">
                  <a:moveTo>
                    <a:pt x="0" y="87334"/>
                  </a:moveTo>
                  <a:lnTo>
                    <a:pt x="0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67" name="object 467"/>
            <p:cNvSpPr/>
            <p:nvPr/>
          </p:nvSpPr>
          <p:spPr>
            <a:xfrm>
              <a:off x="2160134" y="460234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5988" y="6321"/>
                  </a:moveTo>
                  <a:lnTo>
                    <a:pt x="5988" y="6321"/>
                  </a:lnTo>
                </a:path>
              </a:pathLst>
            </a:custGeom>
            <a:ln w="126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68" name="object 468"/>
            <p:cNvSpPr/>
            <p:nvPr/>
          </p:nvSpPr>
          <p:spPr>
            <a:xfrm>
              <a:off x="2160134" y="4602349"/>
              <a:ext cx="648970" cy="12700"/>
            </a:xfrm>
            <a:custGeom>
              <a:avLst/>
              <a:gdLst/>
              <a:ahLst/>
              <a:cxnLst/>
              <a:rect l="l" t="t" r="r" b="b"/>
              <a:pathLst>
                <a:path w="648969" h="12700">
                  <a:moveTo>
                    <a:pt x="0" y="12643"/>
                  </a:moveTo>
                  <a:lnTo>
                    <a:pt x="648786" y="12643"/>
                  </a:lnTo>
                  <a:lnTo>
                    <a:pt x="648786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69" name="object 469"/>
          <p:cNvSpPr/>
          <p:nvPr/>
        </p:nvSpPr>
        <p:spPr>
          <a:xfrm>
            <a:off x="854513" y="4361391"/>
            <a:ext cx="464184" cy="328295"/>
          </a:xfrm>
          <a:custGeom>
            <a:avLst/>
            <a:gdLst/>
            <a:ahLst/>
            <a:cxnLst/>
            <a:rect l="l" t="t" r="r" b="b"/>
            <a:pathLst>
              <a:path w="464184" h="328295">
                <a:moveTo>
                  <a:pt x="0" y="0"/>
                </a:moveTo>
                <a:lnTo>
                  <a:pt x="124344" y="0"/>
                </a:lnTo>
              </a:path>
              <a:path w="464184" h="328295">
                <a:moveTo>
                  <a:pt x="0" y="0"/>
                </a:moveTo>
                <a:lnTo>
                  <a:pt x="11928" y="72882"/>
                </a:lnTo>
                <a:lnTo>
                  <a:pt x="45988" y="142164"/>
                </a:lnTo>
                <a:lnTo>
                  <a:pt x="101349" y="204804"/>
                </a:lnTo>
                <a:lnTo>
                  <a:pt x="174595" y="256610"/>
                </a:lnTo>
                <a:lnTo>
                  <a:pt x="263155" y="295772"/>
                </a:lnTo>
                <a:lnTo>
                  <a:pt x="361088" y="319858"/>
                </a:lnTo>
                <a:lnTo>
                  <a:pt x="464146" y="328292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0" name="object 470"/>
          <p:cNvSpPr/>
          <p:nvPr/>
        </p:nvSpPr>
        <p:spPr>
          <a:xfrm>
            <a:off x="818745" y="3626561"/>
            <a:ext cx="160655" cy="735330"/>
          </a:xfrm>
          <a:custGeom>
            <a:avLst/>
            <a:gdLst/>
            <a:ahLst/>
            <a:cxnLst/>
            <a:rect l="l" t="t" r="r" b="b"/>
            <a:pathLst>
              <a:path w="160655" h="735329">
                <a:moveTo>
                  <a:pt x="35768" y="0"/>
                </a:moveTo>
                <a:lnTo>
                  <a:pt x="160112" y="0"/>
                </a:lnTo>
              </a:path>
              <a:path w="160655" h="735329">
                <a:moveTo>
                  <a:pt x="35768" y="0"/>
                </a:moveTo>
                <a:lnTo>
                  <a:pt x="35768" y="734829"/>
                </a:lnTo>
              </a:path>
              <a:path w="160655" h="735329">
                <a:moveTo>
                  <a:pt x="35768" y="0"/>
                </a:moveTo>
                <a:lnTo>
                  <a:pt x="4263" y="0"/>
                </a:ln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1" name="object 471"/>
          <p:cNvSpPr/>
          <p:nvPr/>
        </p:nvSpPr>
        <p:spPr>
          <a:xfrm>
            <a:off x="818745" y="3342168"/>
            <a:ext cx="160655" cy="0"/>
          </a:xfrm>
          <a:custGeom>
            <a:avLst/>
            <a:gdLst/>
            <a:ahLst/>
            <a:cxnLst/>
            <a:rect l="l" t="t" r="r" b="b"/>
            <a:pathLst>
              <a:path w="160655">
                <a:moveTo>
                  <a:pt x="0" y="0"/>
                </a:moveTo>
                <a:lnTo>
                  <a:pt x="4263" y="0"/>
                </a:lnTo>
                <a:lnTo>
                  <a:pt x="35768" y="0"/>
                </a:lnTo>
              </a:path>
              <a:path w="160655">
                <a:moveTo>
                  <a:pt x="160112" y="0"/>
                </a:moveTo>
                <a:lnTo>
                  <a:pt x="35768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2" name="object 472"/>
          <p:cNvSpPr/>
          <p:nvPr/>
        </p:nvSpPr>
        <p:spPr>
          <a:xfrm>
            <a:off x="854513" y="3013923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0" y="0"/>
                </a:moveTo>
                <a:lnTo>
                  <a:pt x="124344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54513" y="2806029"/>
            <a:ext cx="124460" cy="0"/>
          </a:xfrm>
          <a:custGeom>
            <a:avLst/>
            <a:gdLst/>
            <a:ahLst/>
            <a:cxnLst/>
            <a:rect l="l" t="t" r="r" b="b"/>
            <a:pathLst>
              <a:path w="124459">
                <a:moveTo>
                  <a:pt x="124344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4" name="object 474"/>
          <p:cNvSpPr/>
          <p:nvPr/>
        </p:nvSpPr>
        <p:spPr>
          <a:xfrm>
            <a:off x="687598" y="3188528"/>
            <a:ext cx="167005" cy="153670"/>
          </a:xfrm>
          <a:custGeom>
            <a:avLst/>
            <a:gdLst/>
            <a:ahLst/>
            <a:cxnLst/>
            <a:rect l="l" t="t" r="r" b="b"/>
            <a:pathLst>
              <a:path w="167005" h="153670">
                <a:moveTo>
                  <a:pt x="166915" y="0"/>
                </a:moveTo>
                <a:lnTo>
                  <a:pt x="135410" y="0"/>
                </a:lnTo>
                <a:lnTo>
                  <a:pt x="135410" y="153639"/>
                </a:lnTo>
              </a:path>
              <a:path w="167005" h="153670">
                <a:moveTo>
                  <a:pt x="135410" y="0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2279257" y="1735113"/>
            <a:ext cx="463550" cy="12065"/>
          </a:xfrm>
          <a:custGeom>
            <a:avLst/>
            <a:gdLst/>
            <a:ahLst/>
            <a:cxnLst/>
            <a:rect l="l" t="t" r="r" b="b"/>
            <a:pathLst>
              <a:path w="463550" h="12064">
                <a:moveTo>
                  <a:pt x="0" y="12002"/>
                </a:moveTo>
                <a:lnTo>
                  <a:pt x="463396" y="12002"/>
                </a:lnTo>
                <a:lnTo>
                  <a:pt x="463396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6" name="object 476"/>
          <p:cNvSpPr/>
          <p:nvPr/>
        </p:nvSpPr>
        <p:spPr>
          <a:xfrm>
            <a:off x="2279257" y="1824176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39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8345403" y="1735113"/>
            <a:ext cx="463550" cy="12065"/>
          </a:xfrm>
          <a:custGeom>
            <a:avLst/>
            <a:gdLst/>
            <a:ahLst/>
            <a:cxnLst/>
            <a:rect l="l" t="t" r="r" b="b"/>
            <a:pathLst>
              <a:path w="463550" h="12064">
                <a:moveTo>
                  <a:pt x="0" y="12002"/>
                </a:moveTo>
                <a:lnTo>
                  <a:pt x="463236" y="12002"/>
                </a:lnTo>
                <a:lnTo>
                  <a:pt x="463236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8345403" y="1824176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23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10040105" y="2392323"/>
            <a:ext cx="24130" cy="219710"/>
          </a:xfrm>
          <a:custGeom>
            <a:avLst/>
            <a:gdLst/>
            <a:ahLst/>
            <a:cxnLst/>
            <a:rect l="l" t="t" r="r" b="b"/>
            <a:pathLst>
              <a:path w="24129" h="219710">
                <a:moveTo>
                  <a:pt x="23952" y="480"/>
                </a:moveTo>
                <a:lnTo>
                  <a:pt x="0" y="480"/>
                </a:lnTo>
              </a:path>
              <a:path w="24129" h="219710">
                <a:moveTo>
                  <a:pt x="23952" y="219256"/>
                </a:moveTo>
                <a:lnTo>
                  <a:pt x="23952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80" name="object 480"/>
          <p:cNvGrpSpPr/>
          <p:nvPr/>
        </p:nvGrpSpPr>
        <p:grpSpPr>
          <a:xfrm>
            <a:off x="10156034" y="2998799"/>
            <a:ext cx="114300" cy="12065"/>
            <a:chOff x="10156034" y="2998799"/>
            <a:chExt cx="114300" cy="12065"/>
          </a:xfrm>
        </p:grpSpPr>
        <p:sp>
          <p:nvSpPr>
            <p:cNvPr id="481" name="object 481"/>
            <p:cNvSpPr/>
            <p:nvPr/>
          </p:nvSpPr>
          <p:spPr>
            <a:xfrm>
              <a:off x="10156034" y="3004801"/>
              <a:ext cx="109220" cy="0"/>
            </a:xfrm>
            <a:custGeom>
              <a:avLst/>
              <a:gdLst/>
              <a:ahLst/>
              <a:cxnLst/>
              <a:rect l="l" t="t" r="r" b="b"/>
              <a:pathLst>
                <a:path w="109220">
                  <a:moveTo>
                    <a:pt x="77445" y="0"/>
                  </a:moveTo>
                  <a:lnTo>
                    <a:pt x="0" y="0"/>
                  </a:lnTo>
                </a:path>
                <a:path w="109220">
                  <a:moveTo>
                    <a:pt x="77445" y="0"/>
                  </a:moveTo>
                  <a:lnTo>
                    <a:pt x="108902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82" name="object 482"/>
            <p:cNvSpPr/>
            <p:nvPr/>
          </p:nvSpPr>
          <p:spPr>
            <a:xfrm>
              <a:off x="10264937" y="300480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2554" y="-6001"/>
                  </a:moveTo>
                  <a:lnTo>
                    <a:pt x="2554" y="6001"/>
                  </a:lnTo>
                </a:path>
              </a:pathLst>
            </a:custGeom>
            <a:ln w="510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83" name="object 483"/>
          <p:cNvSpPr/>
          <p:nvPr/>
        </p:nvSpPr>
        <p:spPr>
          <a:xfrm>
            <a:off x="10024775" y="2611579"/>
            <a:ext cx="208915" cy="393700"/>
          </a:xfrm>
          <a:custGeom>
            <a:avLst/>
            <a:gdLst/>
            <a:ahLst/>
            <a:cxnLst/>
            <a:rect l="l" t="t" r="r" b="b"/>
            <a:pathLst>
              <a:path w="208915" h="393700">
                <a:moveTo>
                  <a:pt x="131258" y="0"/>
                </a:moveTo>
                <a:lnTo>
                  <a:pt x="208703" y="0"/>
                </a:lnTo>
              </a:path>
              <a:path w="208915" h="393700">
                <a:moveTo>
                  <a:pt x="131258" y="0"/>
                </a:moveTo>
                <a:lnTo>
                  <a:pt x="131258" y="393221"/>
                </a:lnTo>
              </a:path>
              <a:path w="208915" h="393700">
                <a:moveTo>
                  <a:pt x="131258" y="0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10024775" y="1856825"/>
            <a:ext cx="208915" cy="535940"/>
          </a:xfrm>
          <a:custGeom>
            <a:avLst/>
            <a:gdLst/>
            <a:ahLst/>
            <a:cxnLst/>
            <a:rect l="l" t="t" r="r" b="b"/>
            <a:pathLst>
              <a:path w="208915" h="535939">
                <a:moveTo>
                  <a:pt x="0" y="535498"/>
                </a:moveTo>
                <a:lnTo>
                  <a:pt x="131258" y="535498"/>
                </a:lnTo>
              </a:path>
              <a:path w="208915" h="535939">
                <a:moveTo>
                  <a:pt x="208703" y="535498"/>
                </a:moveTo>
                <a:lnTo>
                  <a:pt x="131258" y="535498"/>
                </a:lnTo>
              </a:path>
              <a:path w="208915" h="535939">
                <a:moveTo>
                  <a:pt x="208703" y="108988"/>
                </a:moveTo>
                <a:lnTo>
                  <a:pt x="131258" y="108988"/>
                </a:lnTo>
                <a:lnTo>
                  <a:pt x="131258" y="535498"/>
                </a:lnTo>
              </a:path>
              <a:path w="208915" h="535939">
                <a:moveTo>
                  <a:pt x="208703" y="108988"/>
                </a:moveTo>
                <a:lnTo>
                  <a:pt x="196727" y="67377"/>
                </a:lnTo>
                <a:lnTo>
                  <a:pt x="163514" y="31848"/>
                </a:lnTo>
                <a:lnTo>
                  <a:pt x="113373" y="7842"/>
                </a:lnTo>
                <a:lnTo>
                  <a:pt x="54611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5" name="object 485"/>
          <p:cNvSpPr/>
          <p:nvPr/>
        </p:nvSpPr>
        <p:spPr>
          <a:xfrm>
            <a:off x="10233480" y="2851801"/>
            <a:ext cx="167005" cy="153035"/>
          </a:xfrm>
          <a:custGeom>
            <a:avLst/>
            <a:gdLst/>
            <a:ahLst/>
            <a:cxnLst/>
            <a:rect l="l" t="t" r="r" b="b"/>
            <a:pathLst>
              <a:path w="167004" h="153035">
                <a:moveTo>
                  <a:pt x="31457" y="0"/>
                </a:moveTo>
                <a:lnTo>
                  <a:pt x="166867" y="0"/>
                </a:lnTo>
              </a:path>
              <a:path w="167004" h="153035">
                <a:moveTo>
                  <a:pt x="31457" y="0"/>
                </a:moveTo>
                <a:lnTo>
                  <a:pt x="0" y="0"/>
                </a:lnTo>
              </a:path>
              <a:path w="167004" h="153035">
                <a:moveTo>
                  <a:pt x="31457" y="152999"/>
                </a:moveTo>
                <a:lnTo>
                  <a:pt x="31457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6" name="object 486"/>
          <p:cNvSpPr/>
          <p:nvPr/>
        </p:nvSpPr>
        <p:spPr>
          <a:xfrm>
            <a:off x="10079387" y="1856825"/>
            <a:ext cx="76835" cy="109220"/>
          </a:xfrm>
          <a:custGeom>
            <a:avLst/>
            <a:gdLst/>
            <a:ahLst/>
            <a:cxnLst/>
            <a:rect l="l" t="t" r="r" b="b"/>
            <a:pathLst>
              <a:path w="76834" h="109219">
                <a:moveTo>
                  <a:pt x="0" y="0"/>
                </a:moveTo>
                <a:lnTo>
                  <a:pt x="0" y="54093"/>
                </a:lnTo>
              </a:path>
              <a:path w="76834" h="109219">
                <a:moveTo>
                  <a:pt x="76647" y="108988"/>
                </a:moveTo>
                <a:lnTo>
                  <a:pt x="66427" y="81781"/>
                </a:lnTo>
                <a:lnTo>
                  <a:pt x="38323" y="61935"/>
                </a:lnTo>
                <a:lnTo>
                  <a:pt x="0" y="54093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10024775" y="2392323"/>
            <a:ext cx="0" cy="219710"/>
          </a:xfrm>
          <a:custGeom>
            <a:avLst/>
            <a:gdLst/>
            <a:ahLst/>
            <a:cxnLst/>
            <a:rect l="l" t="t" r="r" b="b"/>
            <a:pathLst>
              <a:path h="219710">
                <a:moveTo>
                  <a:pt x="0" y="0"/>
                </a:moveTo>
                <a:lnTo>
                  <a:pt x="0" y="219256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88" name="object 488"/>
          <p:cNvGrpSpPr/>
          <p:nvPr/>
        </p:nvGrpSpPr>
        <p:grpSpPr>
          <a:xfrm>
            <a:off x="10018787" y="3289194"/>
            <a:ext cx="220979" cy="1155065"/>
            <a:chOff x="10018787" y="3289194"/>
            <a:chExt cx="220979" cy="1155065"/>
          </a:xfrm>
        </p:grpSpPr>
        <p:sp>
          <p:nvSpPr>
            <p:cNvPr id="489" name="object 489"/>
            <p:cNvSpPr/>
            <p:nvPr/>
          </p:nvSpPr>
          <p:spPr>
            <a:xfrm>
              <a:off x="10024775" y="3289194"/>
              <a:ext cx="131445" cy="1040130"/>
            </a:xfrm>
            <a:custGeom>
              <a:avLst/>
              <a:gdLst/>
              <a:ahLst/>
              <a:cxnLst/>
              <a:rect l="l" t="t" r="r" b="b"/>
              <a:pathLst>
                <a:path w="131445" h="1040129">
                  <a:moveTo>
                    <a:pt x="131258" y="0"/>
                  </a:moveTo>
                  <a:lnTo>
                    <a:pt x="131258" y="393861"/>
                  </a:lnTo>
                </a:path>
                <a:path w="131445" h="1040129">
                  <a:moveTo>
                    <a:pt x="0" y="393861"/>
                  </a:moveTo>
                  <a:lnTo>
                    <a:pt x="131258" y="393861"/>
                  </a:lnTo>
                </a:path>
                <a:path w="131445" h="1040129">
                  <a:moveTo>
                    <a:pt x="0" y="393861"/>
                  </a:moveTo>
                  <a:lnTo>
                    <a:pt x="0" y="612590"/>
                  </a:lnTo>
                </a:path>
                <a:path w="131445" h="1040129">
                  <a:moveTo>
                    <a:pt x="131258" y="612590"/>
                  </a:moveTo>
                  <a:lnTo>
                    <a:pt x="0" y="612590"/>
                  </a:lnTo>
                </a:path>
                <a:path w="131445" h="1040129">
                  <a:moveTo>
                    <a:pt x="131258" y="612590"/>
                  </a:moveTo>
                  <a:lnTo>
                    <a:pt x="131258" y="1039676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90" name="object 49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073389" y="4322873"/>
              <a:ext cx="166086" cy="121014"/>
            </a:xfrm>
            <a:prstGeom prst="rect">
              <a:avLst/>
            </a:prstGeom>
          </p:spPr>
        </p:pic>
      </p:grpSp>
      <p:sp>
        <p:nvSpPr>
          <p:cNvPr id="491" name="object 491"/>
          <p:cNvSpPr/>
          <p:nvPr/>
        </p:nvSpPr>
        <p:spPr>
          <a:xfrm>
            <a:off x="8928720" y="4437890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4">
                <a:moveTo>
                  <a:pt x="0" y="164458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9770243" y="4437890"/>
            <a:ext cx="321945" cy="164465"/>
          </a:xfrm>
          <a:custGeom>
            <a:avLst/>
            <a:gdLst/>
            <a:ahLst/>
            <a:cxnLst/>
            <a:rect l="l" t="t" r="r" b="b"/>
            <a:pathLst>
              <a:path w="321945" h="164464">
                <a:moveTo>
                  <a:pt x="0" y="164458"/>
                </a:moveTo>
                <a:lnTo>
                  <a:pt x="83353" y="156616"/>
                </a:lnTo>
                <a:lnTo>
                  <a:pt x="162555" y="134930"/>
                </a:lnTo>
                <a:lnTo>
                  <a:pt x="231538" y="99993"/>
                </a:lnTo>
                <a:lnTo>
                  <a:pt x="285191" y="53613"/>
                </a:lnTo>
                <a:lnTo>
                  <a:pt x="321918" y="0"/>
                </a:lnTo>
              </a:path>
            </a:pathLst>
          </a:custGeom>
          <a:ln w="1199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7614700" y="4569204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277686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6700043" y="4569204"/>
            <a:ext cx="683260" cy="0"/>
          </a:xfrm>
          <a:custGeom>
            <a:avLst/>
            <a:gdLst/>
            <a:ahLst/>
            <a:cxnLst/>
            <a:rect l="l" t="t" r="r" b="b"/>
            <a:pathLst>
              <a:path w="683259">
                <a:moveTo>
                  <a:pt x="683118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8279774" y="4569204"/>
            <a:ext cx="648970" cy="19050"/>
          </a:xfrm>
          <a:custGeom>
            <a:avLst/>
            <a:gdLst/>
            <a:ahLst/>
            <a:cxnLst/>
            <a:rect l="l" t="t" r="r" b="b"/>
            <a:pathLst>
              <a:path w="648970" h="19050">
                <a:moveTo>
                  <a:pt x="0" y="0"/>
                </a:moveTo>
                <a:lnTo>
                  <a:pt x="958" y="0"/>
                </a:lnTo>
                <a:lnTo>
                  <a:pt x="65629" y="0"/>
                </a:lnTo>
              </a:path>
              <a:path w="648970" h="19050">
                <a:moveTo>
                  <a:pt x="65629" y="1808"/>
                </a:moveTo>
                <a:lnTo>
                  <a:pt x="528865" y="1808"/>
                </a:lnTo>
              </a:path>
              <a:path w="648970" h="19050">
                <a:moveTo>
                  <a:pt x="528865" y="0"/>
                </a:moveTo>
                <a:lnTo>
                  <a:pt x="587628" y="0"/>
                </a:lnTo>
              </a:path>
              <a:path w="648970" h="19050">
                <a:moveTo>
                  <a:pt x="648946" y="18676"/>
                </a:moveTo>
                <a:lnTo>
                  <a:pt x="587628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9770243" y="4361391"/>
            <a:ext cx="463550" cy="328295"/>
          </a:xfrm>
          <a:custGeom>
            <a:avLst/>
            <a:gdLst/>
            <a:ahLst/>
            <a:cxnLst/>
            <a:rect l="l" t="t" r="r" b="b"/>
            <a:pathLst>
              <a:path w="463550" h="328295">
                <a:moveTo>
                  <a:pt x="463236" y="0"/>
                </a:moveTo>
                <a:lnTo>
                  <a:pt x="456370" y="0"/>
                </a:lnTo>
              </a:path>
              <a:path w="463550" h="328295">
                <a:moveTo>
                  <a:pt x="0" y="328292"/>
                </a:moveTo>
                <a:lnTo>
                  <a:pt x="102994" y="319858"/>
                </a:lnTo>
                <a:lnTo>
                  <a:pt x="200879" y="295772"/>
                </a:lnTo>
                <a:lnTo>
                  <a:pt x="288704" y="256610"/>
                </a:lnTo>
                <a:lnTo>
                  <a:pt x="361838" y="204804"/>
                </a:lnTo>
                <a:lnTo>
                  <a:pt x="417248" y="142164"/>
                </a:lnTo>
                <a:lnTo>
                  <a:pt x="451260" y="72882"/>
                </a:lnTo>
                <a:lnTo>
                  <a:pt x="463236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7" name="object 497"/>
          <p:cNvSpPr/>
          <p:nvPr/>
        </p:nvSpPr>
        <p:spPr>
          <a:xfrm>
            <a:off x="7614700" y="4689683"/>
            <a:ext cx="278130" cy="0"/>
          </a:xfrm>
          <a:custGeom>
            <a:avLst/>
            <a:gdLst/>
            <a:ahLst/>
            <a:cxnLst/>
            <a:rect l="l" t="t" r="r" b="b"/>
            <a:pathLst>
              <a:path w="278129">
                <a:moveTo>
                  <a:pt x="0" y="0"/>
                </a:moveTo>
                <a:lnTo>
                  <a:pt x="27768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8" name="object 498"/>
          <p:cNvSpPr/>
          <p:nvPr/>
        </p:nvSpPr>
        <p:spPr>
          <a:xfrm>
            <a:off x="3195670" y="4689683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>
                <a:moveTo>
                  <a:pt x="278484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3705693" y="4689683"/>
            <a:ext cx="3677920" cy="0"/>
          </a:xfrm>
          <a:custGeom>
            <a:avLst/>
            <a:gdLst/>
            <a:ahLst/>
            <a:cxnLst/>
            <a:rect l="l" t="t" r="r" b="b"/>
            <a:pathLst>
              <a:path w="3677920">
                <a:moveTo>
                  <a:pt x="911303" y="0"/>
                </a:moveTo>
                <a:lnTo>
                  <a:pt x="0" y="0"/>
                </a:lnTo>
              </a:path>
              <a:path w="3677920">
                <a:moveTo>
                  <a:pt x="911303" y="0"/>
                </a:moveTo>
                <a:lnTo>
                  <a:pt x="2765366" y="0"/>
                </a:lnTo>
                <a:lnTo>
                  <a:pt x="3677468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00" name="object 500"/>
          <p:cNvGrpSpPr/>
          <p:nvPr/>
        </p:nvGrpSpPr>
        <p:grpSpPr>
          <a:xfrm>
            <a:off x="4610995" y="4525257"/>
            <a:ext cx="2095500" cy="164465"/>
            <a:chOff x="4610995" y="4525257"/>
            <a:chExt cx="2095500" cy="164465"/>
          </a:xfrm>
        </p:grpSpPr>
        <p:sp>
          <p:nvSpPr>
            <p:cNvPr id="501" name="object 501"/>
            <p:cNvSpPr/>
            <p:nvPr/>
          </p:nvSpPr>
          <p:spPr>
            <a:xfrm>
              <a:off x="6471060" y="4569204"/>
              <a:ext cx="80010" cy="0"/>
            </a:xfrm>
            <a:custGeom>
              <a:avLst/>
              <a:gdLst/>
              <a:ahLst/>
              <a:cxnLst/>
              <a:rect l="l" t="t" r="r" b="b"/>
              <a:pathLst>
                <a:path w="80009">
                  <a:moveTo>
                    <a:pt x="80000" y="0"/>
                  </a:move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2" name="object 502"/>
            <p:cNvSpPr/>
            <p:nvPr/>
          </p:nvSpPr>
          <p:spPr>
            <a:xfrm>
              <a:off x="6551061" y="455294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5988" y="8130"/>
                  </a:moveTo>
                  <a:lnTo>
                    <a:pt x="5988" y="8130"/>
                  </a:lnTo>
                </a:path>
              </a:pathLst>
            </a:custGeom>
            <a:ln w="1626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3" name="object 503"/>
            <p:cNvSpPr/>
            <p:nvPr/>
          </p:nvSpPr>
          <p:spPr>
            <a:xfrm>
              <a:off x="6551061" y="4552944"/>
              <a:ext cx="149225" cy="0"/>
            </a:xfrm>
            <a:custGeom>
              <a:avLst/>
              <a:gdLst/>
              <a:ahLst/>
              <a:cxnLst/>
              <a:rect l="l" t="t" r="r" b="b"/>
              <a:pathLst>
                <a:path w="149225">
                  <a:moveTo>
                    <a:pt x="148982" y="0"/>
                  </a:move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4" name="object 504"/>
            <p:cNvSpPr/>
            <p:nvPr/>
          </p:nvSpPr>
          <p:spPr>
            <a:xfrm>
              <a:off x="6700044" y="4552944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5988" y="8130"/>
                  </a:moveTo>
                  <a:lnTo>
                    <a:pt x="5988" y="8130"/>
                  </a:lnTo>
                </a:path>
              </a:pathLst>
            </a:custGeom>
            <a:ln w="1626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5" name="object 505"/>
            <p:cNvSpPr/>
            <p:nvPr/>
          </p:nvSpPr>
          <p:spPr>
            <a:xfrm>
              <a:off x="4616996" y="4531259"/>
              <a:ext cx="1854200" cy="158750"/>
            </a:xfrm>
            <a:custGeom>
              <a:avLst/>
              <a:gdLst/>
              <a:ahLst/>
              <a:cxnLst/>
              <a:rect l="l" t="t" r="r" b="b"/>
              <a:pathLst>
                <a:path w="1854200" h="158750">
                  <a:moveTo>
                    <a:pt x="1854063" y="158424"/>
                  </a:moveTo>
                  <a:lnTo>
                    <a:pt x="1854063" y="71090"/>
                  </a:lnTo>
                </a:path>
                <a:path w="1854200" h="158750">
                  <a:moveTo>
                    <a:pt x="1854063" y="0"/>
                  </a:moveTo>
                  <a:lnTo>
                    <a:pt x="1854063" y="71090"/>
                  </a:lnTo>
                  <a:lnTo>
                    <a:pt x="0" y="71090"/>
                  </a:lnTo>
                </a:path>
                <a:path w="1854200" h="158750">
                  <a:moveTo>
                    <a:pt x="0" y="0"/>
                  </a:moveTo>
                  <a:lnTo>
                    <a:pt x="0" y="71090"/>
                  </a:lnTo>
                </a:path>
                <a:path w="1854200" h="158750">
                  <a:moveTo>
                    <a:pt x="0" y="158424"/>
                  </a:moveTo>
                  <a:lnTo>
                    <a:pt x="0" y="7109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06" name="object 506"/>
          <p:cNvSpPr/>
          <p:nvPr/>
        </p:nvSpPr>
        <p:spPr>
          <a:xfrm>
            <a:off x="3705693" y="4569204"/>
            <a:ext cx="682625" cy="0"/>
          </a:xfrm>
          <a:custGeom>
            <a:avLst/>
            <a:gdLst/>
            <a:ahLst/>
            <a:cxnLst/>
            <a:rect l="l" t="t" r="r" b="b"/>
            <a:pathLst>
              <a:path w="682625">
                <a:moveTo>
                  <a:pt x="0" y="0"/>
                </a:moveTo>
                <a:lnTo>
                  <a:pt x="68216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7" name="object 507"/>
          <p:cNvSpPr/>
          <p:nvPr/>
        </p:nvSpPr>
        <p:spPr>
          <a:xfrm>
            <a:off x="3195670" y="4569204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>
                <a:moveTo>
                  <a:pt x="0" y="0"/>
                </a:moveTo>
                <a:lnTo>
                  <a:pt x="278484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8" name="object 508"/>
          <p:cNvSpPr/>
          <p:nvPr/>
        </p:nvSpPr>
        <p:spPr>
          <a:xfrm>
            <a:off x="4387853" y="4552944"/>
            <a:ext cx="229235" cy="16510"/>
          </a:xfrm>
          <a:custGeom>
            <a:avLst/>
            <a:gdLst/>
            <a:ahLst/>
            <a:cxnLst/>
            <a:rect l="l" t="t" r="r" b="b"/>
            <a:pathLst>
              <a:path w="229235" h="16510">
                <a:moveTo>
                  <a:pt x="0" y="16260"/>
                </a:moveTo>
                <a:lnTo>
                  <a:pt x="0" y="0"/>
                </a:lnTo>
                <a:lnTo>
                  <a:pt x="149142" y="0"/>
                </a:lnTo>
                <a:lnTo>
                  <a:pt x="149142" y="16260"/>
                </a:lnTo>
                <a:lnTo>
                  <a:pt x="229143" y="16260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9" name="object 509"/>
          <p:cNvSpPr/>
          <p:nvPr/>
        </p:nvSpPr>
        <p:spPr>
          <a:xfrm>
            <a:off x="2160134" y="4566196"/>
            <a:ext cx="648970" cy="19685"/>
          </a:xfrm>
          <a:custGeom>
            <a:avLst/>
            <a:gdLst/>
            <a:ahLst/>
            <a:cxnLst/>
            <a:rect l="l" t="t" r="r" b="b"/>
            <a:pathLst>
              <a:path w="648969" h="19685">
                <a:moveTo>
                  <a:pt x="54451" y="3008"/>
                </a:moveTo>
                <a:lnTo>
                  <a:pt x="0" y="19284"/>
                </a:lnTo>
              </a:path>
              <a:path w="648969" h="19685">
                <a:moveTo>
                  <a:pt x="119122" y="3008"/>
                </a:moveTo>
                <a:lnTo>
                  <a:pt x="54451" y="3008"/>
                </a:lnTo>
              </a:path>
              <a:path w="648969" h="19685">
                <a:moveTo>
                  <a:pt x="119122" y="4817"/>
                </a:moveTo>
                <a:lnTo>
                  <a:pt x="582518" y="4817"/>
                </a:lnTo>
              </a:path>
              <a:path w="648969" h="19685">
                <a:moveTo>
                  <a:pt x="582518" y="0"/>
                </a:moveTo>
                <a:lnTo>
                  <a:pt x="637768" y="0"/>
                </a:lnTo>
                <a:lnTo>
                  <a:pt x="648946" y="3008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0" name="object 510"/>
          <p:cNvSpPr/>
          <p:nvPr/>
        </p:nvSpPr>
        <p:spPr>
          <a:xfrm>
            <a:off x="823008" y="3626561"/>
            <a:ext cx="31750" cy="153035"/>
          </a:xfrm>
          <a:custGeom>
            <a:avLst/>
            <a:gdLst/>
            <a:ahLst/>
            <a:cxnLst/>
            <a:rect l="l" t="t" r="r" b="b"/>
            <a:pathLst>
              <a:path w="31750" h="153035">
                <a:moveTo>
                  <a:pt x="0" y="152999"/>
                </a:moveTo>
                <a:lnTo>
                  <a:pt x="31505" y="152999"/>
                </a:lnTo>
              </a:path>
              <a:path w="31750" h="153035">
                <a:moveTo>
                  <a:pt x="0" y="0"/>
                </a:moveTo>
                <a:lnTo>
                  <a:pt x="0" y="152999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1" name="object 511"/>
          <p:cNvSpPr/>
          <p:nvPr/>
        </p:nvSpPr>
        <p:spPr>
          <a:xfrm>
            <a:off x="818745" y="3342168"/>
            <a:ext cx="0" cy="284480"/>
          </a:xfrm>
          <a:custGeom>
            <a:avLst/>
            <a:gdLst/>
            <a:ahLst/>
            <a:cxnLst/>
            <a:rect l="l" t="t" r="r" b="b"/>
            <a:pathLst>
              <a:path h="284479">
                <a:moveTo>
                  <a:pt x="0" y="65616"/>
                </a:moveTo>
                <a:lnTo>
                  <a:pt x="0" y="0"/>
                </a:lnTo>
              </a:path>
              <a:path h="284479">
                <a:moveTo>
                  <a:pt x="0" y="218616"/>
                </a:moveTo>
                <a:lnTo>
                  <a:pt x="0" y="65616"/>
                </a:lnTo>
              </a:path>
              <a:path h="284479">
                <a:moveTo>
                  <a:pt x="0" y="284393"/>
                </a:moveTo>
                <a:lnTo>
                  <a:pt x="0" y="218616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2" name="object 512"/>
          <p:cNvSpPr/>
          <p:nvPr/>
        </p:nvSpPr>
        <p:spPr>
          <a:xfrm>
            <a:off x="687598" y="3188528"/>
            <a:ext cx="135890" cy="591185"/>
          </a:xfrm>
          <a:custGeom>
            <a:avLst/>
            <a:gdLst/>
            <a:ahLst/>
            <a:cxnLst/>
            <a:rect l="l" t="t" r="r" b="b"/>
            <a:pathLst>
              <a:path w="135890" h="591185">
                <a:moveTo>
                  <a:pt x="0" y="591032"/>
                </a:moveTo>
                <a:lnTo>
                  <a:pt x="135410" y="591032"/>
                </a:lnTo>
              </a:path>
              <a:path w="135890" h="591185">
                <a:moveTo>
                  <a:pt x="0" y="591032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3" name="object 513"/>
          <p:cNvSpPr/>
          <p:nvPr/>
        </p:nvSpPr>
        <p:spPr>
          <a:xfrm>
            <a:off x="10156034" y="2851801"/>
            <a:ext cx="244475" cy="831850"/>
          </a:xfrm>
          <a:custGeom>
            <a:avLst/>
            <a:gdLst/>
            <a:ahLst/>
            <a:cxnLst/>
            <a:rect l="l" t="t" r="r" b="b"/>
            <a:pathLst>
              <a:path w="244475" h="831850">
                <a:moveTo>
                  <a:pt x="244312" y="591032"/>
                </a:moveTo>
                <a:lnTo>
                  <a:pt x="108902" y="591032"/>
                </a:lnTo>
                <a:lnTo>
                  <a:pt x="108902" y="437392"/>
                </a:lnTo>
                <a:lnTo>
                  <a:pt x="114012" y="437392"/>
                </a:lnTo>
                <a:lnTo>
                  <a:pt x="114012" y="372256"/>
                </a:lnTo>
                <a:lnTo>
                  <a:pt x="114012" y="218776"/>
                </a:lnTo>
                <a:lnTo>
                  <a:pt x="114012" y="152999"/>
                </a:lnTo>
              </a:path>
              <a:path w="244475" h="831850">
                <a:moveTo>
                  <a:pt x="244312" y="591032"/>
                </a:moveTo>
                <a:lnTo>
                  <a:pt x="244312" y="0"/>
                </a:lnTo>
              </a:path>
              <a:path w="244475" h="831850">
                <a:moveTo>
                  <a:pt x="0" y="437392"/>
                </a:moveTo>
                <a:lnTo>
                  <a:pt x="77445" y="437392"/>
                </a:lnTo>
              </a:path>
              <a:path w="244475" h="831850">
                <a:moveTo>
                  <a:pt x="108902" y="437392"/>
                </a:moveTo>
                <a:lnTo>
                  <a:pt x="77445" y="437392"/>
                </a:lnTo>
              </a:path>
              <a:path w="244475" h="831850">
                <a:moveTo>
                  <a:pt x="77445" y="831254"/>
                </a:moveTo>
                <a:lnTo>
                  <a:pt x="77445" y="437392"/>
                </a:lnTo>
              </a:path>
              <a:path w="244475" h="831850">
                <a:moveTo>
                  <a:pt x="77445" y="831254"/>
                </a:moveTo>
                <a:lnTo>
                  <a:pt x="0" y="831254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10156034" y="3901784"/>
            <a:ext cx="77470" cy="427355"/>
          </a:xfrm>
          <a:custGeom>
            <a:avLst/>
            <a:gdLst/>
            <a:ahLst/>
            <a:cxnLst/>
            <a:rect l="l" t="t" r="r" b="b"/>
            <a:pathLst>
              <a:path w="77470" h="427354">
                <a:moveTo>
                  <a:pt x="0" y="0"/>
                </a:moveTo>
                <a:lnTo>
                  <a:pt x="77445" y="0"/>
                </a:lnTo>
              </a:path>
              <a:path w="77470" h="427354">
                <a:moveTo>
                  <a:pt x="77445" y="427086"/>
                </a:moveTo>
                <a:lnTo>
                  <a:pt x="77445" y="0"/>
                </a:lnTo>
              </a:path>
              <a:path w="77470" h="427354">
                <a:moveTo>
                  <a:pt x="77445" y="427086"/>
                </a:moveTo>
                <a:lnTo>
                  <a:pt x="0" y="427086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5" name="object 515"/>
          <p:cNvSpPr/>
          <p:nvPr/>
        </p:nvSpPr>
        <p:spPr>
          <a:xfrm>
            <a:off x="10064057" y="3683056"/>
            <a:ext cx="0" cy="219075"/>
          </a:xfrm>
          <a:custGeom>
            <a:avLst/>
            <a:gdLst/>
            <a:ahLst/>
            <a:cxnLst/>
            <a:rect l="l" t="t" r="r" b="b"/>
            <a:pathLst>
              <a:path h="219075">
                <a:moveTo>
                  <a:pt x="0" y="218728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6" name="object 516"/>
          <p:cNvSpPr/>
          <p:nvPr/>
        </p:nvSpPr>
        <p:spPr>
          <a:xfrm>
            <a:off x="10233480" y="3683056"/>
            <a:ext cx="0" cy="219075"/>
          </a:xfrm>
          <a:custGeom>
            <a:avLst/>
            <a:gdLst/>
            <a:ahLst/>
            <a:cxnLst/>
            <a:rect l="l" t="t" r="r" b="b"/>
            <a:pathLst>
              <a:path h="219075">
                <a:moveTo>
                  <a:pt x="0" y="0"/>
                </a:moveTo>
                <a:lnTo>
                  <a:pt x="0" y="218728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7" name="object 517"/>
          <p:cNvSpPr/>
          <p:nvPr/>
        </p:nvSpPr>
        <p:spPr>
          <a:xfrm>
            <a:off x="10233480" y="4328870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32520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18" name="object 518"/>
          <p:cNvGrpSpPr/>
          <p:nvPr/>
        </p:nvGrpSpPr>
        <p:grpSpPr>
          <a:xfrm>
            <a:off x="8339415" y="4470427"/>
            <a:ext cx="475615" cy="100965"/>
            <a:chOff x="8339415" y="4470427"/>
            <a:chExt cx="475615" cy="100965"/>
          </a:xfrm>
        </p:grpSpPr>
        <p:sp>
          <p:nvSpPr>
            <p:cNvPr id="519" name="object 519"/>
            <p:cNvSpPr/>
            <p:nvPr/>
          </p:nvSpPr>
          <p:spPr>
            <a:xfrm>
              <a:off x="8345403" y="4470427"/>
              <a:ext cx="463550" cy="100965"/>
            </a:xfrm>
            <a:custGeom>
              <a:avLst/>
              <a:gdLst/>
              <a:ahLst/>
              <a:cxnLst/>
              <a:rect l="l" t="t" r="r" b="b"/>
              <a:pathLst>
                <a:path w="463550" h="100964">
                  <a:moveTo>
                    <a:pt x="0" y="0"/>
                  </a:moveTo>
                  <a:lnTo>
                    <a:pt x="0" y="82517"/>
                  </a:lnTo>
                  <a:lnTo>
                    <a:pt x="0" y="100585"/>
                  </a:lnTo>
                </a:path>
                <a:path w="463550" h="100964">
                  <a:moveTo>
                    <a:pt x="463236" y="82517"/>
                  </a:moveTo>
                  <a:lnTo>
                    <a:pt x="0" y="82517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0" name="object 520"/>
            <p:cNvSpPr/>
            <p:nvPr/>
          </p:nvSpPr>
          <p:spPr>
            <a:xfrm>
              <a:off x="8808640" y="455294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5988" y="9034"/>
                  </a:moveTo>
                  <a:lnTo>
                    <a:pt x="5988" y="9034"/>
                  </a:lnTo>
                </a:path>
              </a:pathLst>
            </a:custGeom>
            <a:ln w="1806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1" name="object 521"/>
            <p:cNvSpPr/>
            <p:nvPr/>
          </p:nvSpPr>
          <p:spPr>
            <a:xfrm>
              <a:off x="8808640" y="4470427"/>
              <a:ext cx="0" cy="82550"/>
            </a:xfrm>
            <a:custGeom>
              <a:avLst/>
              <a:gdLst/>
              <a:ahLst/>
              <a:cxnLst/>
              <a:rect l="l" t="t" r="r" b="b"/>
              <a:pathLst>
                <a:path h="82550">
                  <a:moveTo>
                    <a:pt x="0" y="0"/>
                  </a:moveTo>
                  <a:lnTo>
                    <a:pt x="0" y="82517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522" name="object 522"/>
          <p:cNvGrpSpPr/>
          <p:nvPr/>
        </p:nvGrpSpPr>
        <p:grpSpPr>
          <a:xfrm>
            <a:off x="2273269" y="4474636"/>
            <a:ext cx="12065" cy="96520"/>
            <a:chOff x="2273269" y="4474636"/>
            <a:chExt cx="12065" cy="96520"/>
          </a:xfrm>
        </p:grpSpPr>
        <p:sp>
          <p:nvSpPr>
            <p:cNvPr id="523" name="object 523"/>
            <p:cNvSpPr/>
            <p:nvPr/>
          </p:nvSpPr>
          <p:spPr>
            <a:xfrm>
              <a:off x="2279257" y="4474636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0"/>
                  </a:moveTo>
                  <a:lnTo>
                    <a:pt x="0" y="78308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4" name="object 524"/>
            <p:cNvSpPr/>
            <p:nvPr/>
          </p:nvSpPr>
          <p:spPr>
            <a:xfrm>
              <a:off x="2279257" y="455294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5988" y="9034"/>
                  </a:moveTo>
                  <a:lnTo>
                    <a:pt x="5988" y="9034"/>
                  </a:lnTo>
                </a:path>
              </a:pathLst>
            </a:custGeom>
            <a:ln w="1806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525" name="object 525"/>
          <p:cNvGrpSpPr/>
          <p:nvPr/>
        </p:nvGrpSpPr>
        <p:grpSpPr>
          <a:xfrm>
            <a:off x="2279257" y="4474636"/>
            <a:ext cx="469900" cy="96520"/>
            <a:chOff x="2279257" y="4474636"/>
            <a:chExt cx="469900" cy="96520"/>
          </a:xfrm>
        </p:grpSpPr>
        <p:sp>
          <p:nvSpPr>
            <p:cNvPr id="526" name="object 526"/>
            <p:cNvSpPr/>
            <p:nvPr/>
          </p:nvSpPr>
          <p:spPr>
            <a:xfrm>
              <a:off x="2742653" y="455294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5988" y="9034"/>
                  </a:moveTo>
                  <a:lnTo>
                    <a:pt x="5988" y="9034"/>
                  </a:lnTo>
                </a:path>
              </a:pathLst>
            </a:custGeom>
            <a:ln w="1806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7" name="object 527"/>
            <p:cNvSpPr/>
            <p:nvPr/>
          </p:nvSpPr>
          <p:spPr>
            <a:xfrm>
              <a:off x="2279257" y="4474636"/>
              <a:ext cx="463550" cy="78740"/>
            </a:xfrm>
            <a:custGeom>
              <a:avLst/>
              <a:gdLst/>
              <a:ahLst/>
              <a:cxnLst/>
              <a:rect l="l" t="t" r="r" b="b"/>
              <a:pathLst>
                <a:path w="463550" h="78739">
                  <a:moveTo>
                    <a:pt x="0" y="78308"/>
                  </a:moveTo>
                  <a:lnTo>
                    <a:pt x="463396" y="78308"/>
                  </a:lnTo>
                </a:path>
                <a:path w="463550" h="78739">
                  <a:moveTo>
                    <a:pt x="463396" y="0"/>
                  </a:moveTo>
                  <a:lnTo>
                    <a:pt x="463396" y="7830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28" name="object 528"/>
          <p:cNvSpPr/>
          <p:nvPr/>
        </p:nvSpPr>
        <p:spPr>
          <a:xfrm>
            <a:off x="818745" y="3560784"/>
            <a:ext cx="57150" cy="0"/>
          </a:xfrm>
          <a:custGeom>
            <a:avLst/>
            <a:gdLst/>
            <a:ahLst/>
            <a:cxnLst/>
            <a:rect l="l" t="t" r="r" b="b"/>
            <a:pathLst>
              <a:path w="57150">
                <a:moveTo>
                  <a:pt x="0" y="0"/>
                </a:moveTo>
                <a:lnTo>
                  <a:pt x="5707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29" name="object 529"/>
          <p:cNvSpPr/>
          <p:nvPr/>
        </p:nvSpPr>
        <p:spPr>
          <a:xfrm>
            <a:off x="818745" y="3407785"/>
            <a:ext cx="57150" cy="153035"/>
          </a:xfrm>
          <a:custGeom>
            <a:avLst/>
            <a:gdLst/>
            <a:ahLst/>
            <a:cxnLst/>
            <a:rect l="l" t="t" r="r" b="b"/>
            <a:pathLst>
              <a:path w="57150" h="153035">
                <a:moveTo>
                  <a:pt x="57070" y="0"/>
                </a:moveTo>
                <a:lnTo>
                  <a:pt x="0" y="0"/>
                </a:lnTo>
              </a:path>
              <a:path w="57150" h="153035">
                <a:moveTo>
                  <a:pt x="57070" y="152999"/>
                </a:moveTo>
                <a:lnTo>
                  <a:pt x="5707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0" name="object 530"/>
          <p:cNvSpPr/>
          <p:nvPr/>
        </p:nvSpPr>
        <p:spPr>
          <a:xfrm>
            <a:off x="10233480" y="3442834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457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1" name="object 531"/>
          <p:cNvSpPr/>
          <p:nvPr/>
        </p:nvSpPr>
        <p:spPr>
          <a:xfrm>
            <a:off x="9963458" y="3070578"/>
            <a:ext cx="306705" cy="153670"/>
          </a:xfrm>
          <a:custGeom>
            <a:avLst/>
            <a:gdLst/>
            <a:ahLst/>
            <a:cxnLst/>
            <a:rect l="l" t="t" r="r" b="b"/>
            <a:pathLst>
              <a:path w="306704" h="153669">
                <a:moveTo>
                  <a:pt x="248784" y="153479"/>
                </a:moveTo>
                <a:lnTo>
                  <a:pt x="306588" y="153479"/>
                </a:lnTo>
              </a:path>
              <a:path w="306704" h="153669">
                <a:moveTo>
                  <a:pt x="248784" y="0"/>
                </a:moveTo>
                <a:lnTo>
                  <a:pt x="248784" y="153479"/>
                </a:lnTo>
              </a:path>
              <a:path w="306704" h="153669">
                <a:moveTo>
                  <a:pt x="306588" y="0"/>
                </a:moveTo>
                <a:lnTo>
                  <a:pt x="248784" y="0"/>
                </a:lnTo>
              </a:path>
              <a:path w="306704" h="153669">
                <a:moveTo>
                  <a:pt x="91976" y="0"/>
                </a:moveTo>
                <a:lnTo>
                  <a:pt x="248784" y="0"/>
                </a:lnTo>
              </a:path>
              <a:path w="306704" h="153669">
                <a:moveTo>
                  <a:pt x="0" y="0"/>
                </a:moveTo>
                <a:lnTo>
                  <a:pt x="91976" y="0"/>
                </a:lnTo>
              </a:path>
              <a:path w="306704" h="153669">
                <a:moveTo>
                  <a:pt x="0" y="153479"/>
                </a:moveTo>
                <a:lnTo>
                  <a:pt x="91976" y="153479"/>
                </a:lnTo>
                <a:lnTo>
                  <a:pt x="248784" y="153479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2" name="object 532"/>
          <p:cNvSpPr/>
          <p:nvPr/>
        </p:nvSpPr>
        <p:spPr>
          <a:xfrm>
            <a:off x="8345403" y="4470427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0" y="0"/>
                </a:moveTo>
                <a:lnTo>
                  <a:pt x="46323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3" name="object 533"/>
          <p:cNvSpPr/>
          <p:nvPr/>
        </p:nvSpPr>
        <p:spPr>
          <a:xfrm>
            <a:off x="2279257" y="4474636"/>
            <a:ext cx="463550" cy="0"/>
          </a:xfrm>
          <a:custGeom>
            <a:avLst/>
            <a:gdLst/>
            <a:ahLst/>
            <a:cxnLst/>
            <a:rect l="l" t="t" r="r" b="b"/>
            <a:pathLst>
              <a:path w="463550">
                <a:moveTo>
                  <a:pt x="463396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4" name="object 534"/>
          <p:cNvSpPr/>
          <p:nvPr/>
        </p:nvSpPr>
        <p:spPr>
          <a:xfrm>
            <a:off x="10055435" y="3070578"/>
            <a:ext cx="0" cy="153670"/>
          </a:xfrm>
          <a:custGeom>
            <a:avLst/>
            <a:gdLst/>
            <a:ahLst/>
            <a:cxnLst/>
            <a:rect l="l" t="t" r="r" b="b"/>
            <a:pathLst>
              <a:path h="153669">
                <a:moveTo>
                  <a:pt x="0" y="153479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5" name="object 535"/>
          <p:cNvSpPr/>
          <p:nvPr/>
        </p:nvSpPr>
        <p:spPr>
          <a:xfrm>
            <a:off x="9963458" y="3070578"/>
            <a:ext cx="0" cy="153670"/>
          </a:xfrm>
          <a:custGeom>
            <a:avLst/>
            <a:gdLst/>
            <a:ahLst/>
            <a:cxnLst/>
            <a:rect l="l" t="t" r="r" b="b"/>
            <a:pathLst>
              <a:path h="153669">
                <a:moveTo>
                  <a:pt x="0" y="153479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6" name="object 536"/>
          <p:cNvSpPr/>
          <p:nvPr/>
        </p:nvSpPr>
        <p:spPr>
          <a:xfrm>
            <a:off x="10024775" y="3887956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4">
                <a:moveTo>
                  <a:pt x="0" y="12003"/>
                </a:moveTo>
                <a:lnTo>
                  <a:pt x="39281" y="12003"/>
                </a:lnTo>
                <a:lnTo>
                  <a:pt x="39281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7" name="object 537"/>
          <p:cNvSpPr/>
          <p:nvPr/>
        </p:nvSpPr>
        <p:spPr>
          <a:xfrm>
            <a:off x="1024846" y="2947666"/>
            <a:ext cx="38735" cy="66675"/>
          </a:xfrm>
          <a:custGeom>
            <a:avLst/>
            <a:gdLst/>
            <a:ahLst/>
            <a:cxnLst/>
            <a:rect l="l" t="t" r="r" b="b"/>
            <a:pathLst>
              <a:path w="38734" h="66675">
                <a:moveTo>
                  <a:pt x="38323" y="66257"/>
                </a:moveTo>
                <a:lnTo>
                  <a:pt x="38323" y="0"/>
                </a:lnTo>
                <a:lnTo>
                  <a:pt x="0" y="0"/>
                </a:lnTo>
              </a:path>
            </a:pathLst>
          </a:custGeom>
          <a:ln w="119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8" name="object 538"/>
          <p:cNvSpPr/>
          <p:nvPr/>
        </p:nvSpPr>
        <p:spPr>
          <a:xfrm>
            <a:off x="1024846" y="2806029"/>
            <a:ext cx="38735" cy="10795"/>
          </a:xfrm>
          <a:custGeom>
            <a:avLst/>
            <a:gdLst/>
            <a:ahLst/>
            <a:cxnLst/>
            <a:rect l="l" t="t" r="r" b="b"/>
            <a:pathLst>
              <a:path w="38734" h="10794">
                <a:moveTo>
                  <a:pt x="0" y="10242"/>
                </a:moveTo>
                <a:lnTo>
                  <a:pt x="38323" y="10242"/>
                </a:lnTo>
                <a:lnTo>
                  <a:pt x="38323" y="0"/>
                </a:lnTo>
              </a:path>
            </a:pathLst>
          </a:custGeom>
          <a:ln w="120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9" name="object 539"/>
          <p:cNvSpPr/>
          <p:nvPr/>
        </p:nvSpPr>
        <p:spPr>
          <a:xfrm>
            <a:off x="10024775" y="2394643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4">
                <a:moveTo>
                  <a:pt x="0" y="12002"/>
                </a:moveTo>
                <a:lnTo>
                  <a:pt x="39281" y="12002"/>
                </a:lnTo>
                <a:lnTo>
                  <a:pt x="39281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40" name="object 540"/>
          <p:cNvGrpSpPr/>
          <p:nvPr/>
        </p:nvGrpSpPr>
        <p:grpSpPr>
          <a:xfrm>
            <a:off x="2270701" y="4431889"/>
            <a:ext cx="197485" cy="36830"/>
            <a:chOff x="2270701" y="4431889"/>
            <a:chExt cx="197485" cy="36830"/>
          </a:xfrm>
        </p:grpSpPr>
        <p:sp>
          <p:nvSpPr>
            <p:cNvPr id="541" name="object 541"/>
            <p:cNvSpPr/>
            <p:nvPr/>
          </p:nvSpPr>
          <p:spPr>
            <a:xfrm>
              <a:off x="2455625" y="4437890"/>
              <a:ext cx="12065" cy="24765"/>
            </a:xfrm>
            <a:custGeom>
              <a:avLst/>
              <a:gdLst/>
              <a:ahLst/>
              <a:cxnLst/>
              <a:rect l="l" t="t" r="r" b="b"/>
              <a:pathLst>
                <a:path w="12064" h="24764">
                  <a:moveTo>
                    <a:pt x="0" y="24694"/>
                  </a:moveTo>
                  <a:lnTo>
                    <a:pt x="11976" y="24694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469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2" name="object 542"/>
            <p:cNvSpPr/>
            <p:nvPr/>
          </p:nvSpPr>
          <p:spPr>
            <a:xfrm>
              <a:off x="2276702" y="4437890"/>
              <a:ext cx="185420" cy="24765"/>
            </a:xfrm>
            <a:custGeom>
              <a:avLst/>
              <a:gdLst/>
              <a:ahLst/>
              <a:cxnLst/>
              <a:rect l="l" t="t" r="r" b="b"/>
              <a:pathLst>
                <a:path w="185419" h="24764">
                  <a:moveTo>
                    <a:pt x="0" y="0"/>
                  </a:moveTo>
                  <a:lnTo>
                    <a:pt x="0" y="24694"/>
                  </a:lnTo>
                  <a:lnTo>
                    <a:pt x="184911" y="24694"/>
                  </a:lnTo>
                </a:path>
              </a:pathLst>
            </a:custGeom>
            <a:ln w="1200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43" name="object 543"/>
          <p:cNvSpPr/>
          <p:nvPr/>
        </p:nvSpPr>
        <p:spPr>
          <a:xfrm>
            <a:off x="2270709" y="1826018"/>
            <a:ext cx="197485" cy="31115"/>
          </a:xfrm>
          <a:custGeom>
            <a:avLst/>
            <a:gdLst/>
            <a:ahLst/>
            <a:cxnLst/>
            <a:rect l="l" t="t" r="r" b="b"/>
            <a:pathLst>
              <a:path w="197485" h="31114">
                <a:moveTo>
                  <a:pt x="196888" y="6007"/>
                </a:moveTo>
                <a:lnTo>
                  <a:pt x="190893" y="6007"/>
                </a:lnTo>
                <a:lnTo>
                  <a:pt x="190893" y="0"/>
                </a:lnTo>
                <a:lnTo>
                  <a:pt x="5981" y="0"/>
                </a:lnTo>
                <a:lnTo>
                  <a:pt x="5981" y="6007"/>
                </a:lnTo>
                <a:lnTo>
                  <a:pt x="0" y="6007"/>
                </a:lnTo>
                <a:lnTo>
                  <a:pt x="0" y="30810"/>
                </a:lnTo>
                <a:lnTo>
                  <a:pt x="11976" y="30810"/>
                </a:lnTo>
                <a:lnTo>
                  <a:pt x="11976" y="12001"/>
                </a:lnTo>
                <a:lnTo>
                  <a:pt x="184912" y="12001"/>
                </a:lnTo>
                <a:lnTo>
                  <a:pt x="184912" y="30810"/>
                </a:lnTo>
                <a:lnTo>
                  <a:pt x="196888" y="30810"/>
                </a:lnTo>
                <a:lnTo>
                  <a:pt x="196888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4" name="object 544"/>
          <p:cNvSpPr/>
          <p:nvPr/>
        </p:nvSpPr>
        <p:spPr>
          <a:xfrm>
            <a:off x="742950" y="2876054"/>
            <a:ext cx="88265" cy="313055"/>
          </a:xfrm>
          <a:custGeom>
            <a:avLst/>
            <a:gdLst/>
            <a:ahLst/>
            <a:cxnLst/>
            <a:rect l="l" t="t" r="r" b="b"/>
            <a:pathLst>
              <a:path w="88265" h="313055">
                <a:moveTo>
                  <a:pt x="87744" y="6007"/>
                </a:moveTo>
                <a:lnTo>
                  <a:pt x="81762" y="6007"/>
                </a:lnTo>
                <a:lnTo>
                  <a:pt x="81762" y="0"/>
                </a:lnTo>
                <a:lnTo>
                  <a:pt x="0" y="0"/>
                </a:lnTo>
                <a:lnTo>
                  <a:pt x="0" y="12001"/>
                </a:lnTo>
                <a:lnTo>
                  <a:pt x="75768" y="12001"/>
                </a:lnTo>
                <a:lnTo>
                  <a:pt x="75768" y="312483"/>
                </a:lnTo>
                <a:lnTo>
                  <a:pt x="87744" y="312483"/>
                </a:lnTo>
                <a:lnTo>
                  <a:pt x="87744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5" name="object 545"/>
          <p:cNvSpPr/>
          <p:nvPr/>
        </p:nvSpPr>
        <p:spPr>
          <a:xfrm>
            <a:off x="4595679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6" name="object 546"/>
          <p:cNvSpPr/>
          <p:nvPr/>
        </p:nvSpPr>
        <p:spPr>
          <a:xfrm>
            <a:off x="4781389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7" name="object 547"/>
          <p:cNvSpPr/>
          <p:nvPr/>
        </p:nvSpPr>
        <p:spPr>
          <a:xfrm>
            <a:off x="5058916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8" name="object 548"/>
          <p:cNvSpPr/>
          <p:nvPr/>
        </p:nvSpPr>
        <p:spPr>
          <a:xfrm>
            <a:off x="5244625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9" name="object 549"/>
          <p:cNvSpPr/>
          <p:nvPr/>
        </p:nvSpPr>
        <p:spPr>
          <a:xfrm>
            <a:off x="5831455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0" name="object 550"/>
          <p:cNvSpPr/>
          <p:nvPr/>
        </p:nvSpPr>
        <p:spPr>
          <a:xfrm>
            <a:off x="6017005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1" name="object 551"/>
          <p:cNvSpPr/>
          <p:nvPr/>
        </p:nvSpPr>
        <p:spPr>
          <a:xfrm>
            <a:off x="6295490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2" name="object 552"/>
          <p:cNvSpPr/>
          <p:nvPr/>
        </p:nvSpPr>
        <p:spPr>
          <a:xfrm>
            <a:off x="6480402" y="1555627"/>
            <a:ext cx="12065" cy="49530"/>
          </a:xfrm>
          <a:custGeom>
            <a:avLst/>
            <a:gdLst/>
            <a:ahLst/>
            <a:cxnLst/>
            <a:rect l="l" t="t" r="r" b="b"/>
            <a:pathLst>
              <a:path w="12064" h="49530">
                <a:moveTo>
                  <a:pt x="0" y="49292"/>
                </a:moveTo>
                <a:lnTo>
                  <a:pt x="11976" y="49292"/>
                </a:lnTo>
                <a:lnTo>
                  <a:pt x="11976" y="0"/>
                </a:lnTo>
                <a:lnTo>
                  <a:pt x="0" y="0"/>
                </a:lnTo>
                <a:lnTo>
                  <a:pt x="0" y="4929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3" name="object 553"/>
          <p:cNvSpPr/>
          <p:nvPr/>
        </p:nvSpPr>
        <p:spPr>
          <a:xfrm>
            <a:off x="6734216" y="151465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90263"/>
                </a:moveTo>
                <a:lnTo>
                  <a:pt x="0" y="40970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4" name="object 554"/>
          <p:cNvSpPr/>
          <p:nvPr/>
        </p:nvSpPr>
        <p:spPr>
          <a:xfrm>
            <a:off x="7429150" y="151465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0"/>
                </a:moveTo>
                <a:lnTo>
                  <a:pt x="0" y="57134"/>
                </a:lnTo>
                <a:lnTo>
                  <a:pt x="0" y="90263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5" name="object 555"/>
          <p:cNvSpPr/>
          <p:nvPr/>
        </p:nvSpPr>
        <p:spPr>
          <a:xfrm>
            <a:off x="8227000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6" name="object 556"/>
          <p:cNvSpPr/>
          <p:nvPr/>
        </p:nvSpPr>
        <p:spPr>
          <a:xfrm>
            <a:off x="8411751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7" name="object 557"/>
          <p:cNvSpPr/>
          <p:nvPr/>
        </p:nvSpPr>
        <p:spPr>
          <a:xfrm>
            <a:off x="9107644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8" name="object 558"/>
          <p:cNvSpPr/>
          <p:nvPr/>
        </p:nvSpPr>
        <p:spPr>
          <a:xfrm>
            <a:off x="9292396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59" name="object 559"/>
          <p:cNvGrpSpPr/>
          <p:nvPr/>
        </p:nvGrpSpPr>
        <p:grpSpPr>
          <a:xfrm>
            <a:off x="9936312" y="1620684"/>
            <a:ext cx="415925" cy="1231265"/>
            <a:chOff x="9936312" y="1620684"/>
            <a:chExt cx="415925" cy="1231265"/>
          </a:xfrm>
        </p:grpSpPr>
        <p:sp>
          <p:nvSpPr>
            <p:cNvPr id="560" name="object 560"/>
            <p:cNvSpPr/>
            <p:nvPr/>
          </p:nvSpPr>
          <p:spPr>
            <a:xfrm>
              <a:off x="9936312" y="1620684"/>
              <a:ext cx="100965" cy="12065"/>
            </a:xfrm>
            <a:custGeom>
              <a:avLst/>
              <a:gdLst/>
              <a:ahLst/>
              <a:cxnLst/>
              <a:rect l="l" t="t" r="r" b="b"/>
              <a:pathLst>
                <a:path w="100965" h="12064">
                  <a:moveTo>
                    <a:pt x="0" y="12002"/>
                  </a:moveTo>
                  <a:lnTo>
                    <a:pt x="100439" y="12002"/>
                  </a:lnTo>
                  <a:lnTo>
                    <a:pt x="100439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1" name="object 561"/>
            <p:cNvSpPr/>
            <p:nvPr/>
          </p:nvSpPr>
          <p:spPr>
            <a:xfrm>
              <a:off x="10036751" y="1626685"/>
              <a:ext cx="309245" cy="219075"/>
            </a:xfrm>
            <a:custGeom>
              <a:avLst/>
              <a:gdLst/>
              <a:ahLst/>
              <a:cxnLst/>
              <a:rect l="l" t="t" r="r" b="b"/>
              <a:pathLst>
                <a:path w="309245" h="219075">
                  <a:moveTo>
                    <a:pt x="309143" y="218616"/>
                  </a:moveTo>
                  <a:lnTo>
                    <a:pt x="298125" y="161961"/>
                  </a:lnTo>
                  <a:lnTo>
                    <a:pt x="267466" y="109628"/>
                  </a:lnTo>
                  <a:lnTo>
                    <a:pt x="217965" y="64496"/>
                  </a:lnTo>
                  <a:lnTo>
                    <a:pt x="154092" y="29447"/>
                  </a:lnTo>
                  <a:lnTo>
                    <a:pt x="80000" y="7842"/>
                  </a:ln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2" name="object 562"/>
            <p:cNvSpPr/>
            <p:nvPr/>
          </p:nvSpPr>
          <p:spPr>
            <a:xfrm>
              <a:off x="10339907" y="1845302"/>
              <a:ext cx="12065" cy="1007110"/>
            </a:xfrm>
            <a:custGeom>
              <a:avLst/>
              <a:gdLst/>
              <a:ahLst/>
              <a:cxnLst/>
              <a:rect l="l" t="t" r="r" b="b"/>
              <a:pathLst>
                <a:path w="12065" h="1007110">
                  <a:moveTo>
                    <a:pt x="0" y="1006499"/>
                  </a:moveTo>
                  <a:lnTo>
                    <a:pt x="11976" y="1006499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00649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63" name="object 563"/>
          <p:cNvSpPr/>
          <p:nvPr/>
        </p:nvSpPr>
        <p:spPr>
          <a:xfrm>
            <a:off x="10400347" y="2882049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22195" y="0"/>
                </a:lnTo>
                <a:lnTo>
                  <a:pt x="63872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64" name="object 564"/>
          <p:cNvSpPr/>
          <p:nvPr/>
        </p:nvSpPr>
        <p:spPr>
          <a:xfrm>
            <a:off x="10400347" y="3407304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63872" y="0"/>
                </a:moveTo>
                <a:lnTo>
                  <a:pt x="22195" y="0"/>
                </a:ln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65" name="object 565"/>
          <p:cNvGrpSpPr/>
          <p:nvPr/>
        </p:nvGrpSpPr>
        <p:grpSpPr>
          <a:xfrm>
            <a:off x="9936312" y="3442834"/>
            <a:ext cx="415925" cy="1231265"/>
            <a:chOff x="9936312" y="3442834"/>
            <a:chExt cx="415925" cy="1231265"/>
          </a:xfrm>
        </p:grpSpPr>
        <p:sp>
          <p:nvSpPr>
            <p:cNvPr id="566" name="object 566"/>
            <p:cNvSpPr/>
            <p:nvPr/>
          </p:nvSpPr>
          <p:spPr>
            <a:xfrm>
              <a:off x="10339907" y="3442834"/>
              <a:ext cx="12065" cy="1006475"/>
            </a:xfrm>
            <a:custGeom>
              <a:avLst/>
              <a:gdLst/>
              <a:ahLst/>
              <a:cxnLst/>
              <a:rect l="l" t="t" r="r" b="b"/>
              <a:pathLst>
                <a:path w="12065" h="1006475">
                  <a:moveTo>
                    <a:pt x="0" y="1005907"/>
                  </a:moveTo>
                  <a:lnTo>
                    <a:pt x="11976" y="1005907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00590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7" name="object 567"/>
            <p:cNvSpPr/>
            <p:nvPr/>
          </p:nvSpPr>
          <p:spPr>
            <a:xfrm>
              <a:off x="10036751" y="4448741"/>
              <a:ext cx="309245" cy="219710"/>
            </a:xfrm>
            <a:custGeom>
              <a:avLst/>
              <a:gdLst/>
              <a:ahLst/>
              <a:cxnLst/>
              <a:rect l="l" t="t" r="r" b="b"/>
              <a:pathLst>
                <a:path w="309245" h="219710">
                  <a:moveTo>
                    <a:pt x="0" y="219256"/>
                  </a:moveTo>
                  <a:lnTo>
                    <a:pt x="80000" y="211430"/>
                  </a:lnTo>
                  <a:lnTo>
                    <a:pt x="154092" y="189744"/>
                  </a:lnTo>
                  <a:lnTo>
                    <a:pt x="217965" y="154807"/>
                  </a:lnTo>
                  <a:lnTo>
                    <a:pt x="267466" y="109628"/>
                  </a:lnTo>
                  <a:lnTo>
                    <a:pt x="298125" y="56622"/>
                  </a:lnTo>
                  <a:lnTo>
                    <a:pt x="309143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8" name="object 568"/>
            <p:cNvSpPr/>
            <p:nvPr/>
          </p:nvSpPr>
          <p:spPr>
            <a:xfrm>
              <a:off x="9936312" y="4661996"/>
              <a:ext cx="100965" cy="12065"/>
            </a:xfrm>
            <a:custGeom>
              <a:avLst/>
              <a:gdLst/>
              <a:ahLst/>
              <a:cxnLst/>
              <a:rect l="l" t="t" r="r" b="b"/>
              <a:pathLst>
                <a:path w="100965" h="12064">
                  <a:moveTo>
                    <a:pt x="0" y="12003"/>
                  </a:moveTo>
                  <a:lnTo>
                    <a:pt x="100439" y="12003"/>
                  </a:lnTo>
                  <a:lnTo>
                    <a:pt x="100439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69" name="object 569"/>
          <p:cNvSpPr/>
          <p:nvPr/>
        </p:nvSpPr>
        <p:spPr>
          <a:xfrm>
            <a:off x="9292396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0" name="object 570"/>
          <p:cNvSpPr/>
          <p:nvPr/>
        </p:nvSpPr>
        <p:spPr>
          <a:xfrm>
            <a:off x="9107644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1" name="object 571"/>
          <p:cNvSpPr/>
          <p:nvPr/>
        </p:nvSpPr>
        <p:spPr>
          <a:xfrm>
            <a:off x="8411751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2" name="object 572"/>
          <p:cNvSpPr/>
          <p:nvPr/>
        </p:nvSpPr>
        <p:spPr>
          <a:xfrm>
            <a:off x="8227000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3" name="object 573"/>
          <p:cNvSpPr/>
          <p:nvPr/>
        </p:nvSpPr>
        <p:spPr>
          <a:xfrm>
            <a:off x="7429150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32536"/>
                </a:lnTo>
                <a:lnTo>
                  <a:pt x="0" y="90359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4" name="object 574"/>
          <p:cNvSpPr/>
          <p:nvPr/>
        </p:nvSpPr>
        <p:spPr>
          <a:xfrm>
            <a:off x="6734216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359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5" name="object 575"/>
          <p:cNvSpPr/>
          <p:nvPr/>
        </p:nvSpPr>
        <p:spPr>
          <a:xfrm>
            <a:off x="6542518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6" name="object 576"/>
          <p:cNvSpPr/>
          <p:nvPr/>
        </p:nvSpPr>
        <p:spPr>
          <a:xfrm>
            <a:off x="6017005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7" name="object 577"/>
          <p:cNvSpPr/>
          <p:nvPr/>
        </p:nvSpPr>
        <p:spPr>
          <a:xfrm>
            <a:off x="5831455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8" name="object 578"/>
          <p:cNvSpPr/>
          <p:nvPr/>
        </p:nvSpPr>
        <p:spPr>
          <a:xfrm>
            <a:off x="5244625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9" name="object 579"/>
          <p:cNvSpPr/>
          <p:nvPr/>
        </p:nvSpPr>
        <p:spPr>
          <a:xfrm>
            <a:off x="5058916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0" name="object 580"/>
          <p:cNvSpPr/>
          <p:nvPr/>
        </p:nvSpPr>
        <p:spPr>
          <a:xfrm>
            <a:off x="4533563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1" name="object 581"/>
          <p:cNvSpPr/>
          <p:nvPr/>
        </p:nvSpPr>
        <p:spPr>
          <a:xfrm>
            <a:off x="4354640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359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2" name="object 582"/>
          <p:cNvSpPr/>
          <p:nvPr/>
        </p:nvSpPr>
        <p:spPr>
          <a:xfrm>
            <a:off x="3658906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359"/>
                </a:moveTo>
                <a:lnTo>
                  <a:pt x="0" y="32536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3" name="object 583"/>
          <p:cNvSpPr/>
          <p:nvPr/>
        </p:nvSpPr>
        <p:spPr>
          <a:xfrm>
            <a:off x="2849879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4" name="object 584"/>
          <p:cNvSpPr/>
          <p:nvPr/>
        </p:nvSpPr>
        <p:spPr>
          <a:xfrm>
            <a:off x="2664170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5" name="object 585"/>
          <p:cNvSpPr/>
          <p:nvPr/>
        </p:nvSpPr>
        <p:spPr>
          <a:xfrm>
            <a:off x="2123488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6" name="object 586"/>
          <p:cNvSpPr/>
          <p:nvPr/>
        </p:nvSpPr>
        <p:spPr>
          <a:xfrm>
            <a:off x="1937778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87" name="object 587"/>
          <p:cNvGrpSpPr/>
          <p:nvPr/>
        </p:nvGrpSpPr>
        <p:grpSpPr>
          <a:xfrm>
            <a:off x="736963" y="3779561"/>
            <a:ext cx="415290" cy="894715"/>
            <a:chOff x="736963" y="3779561"/>
            <a:chExt cx="415290" cy="894715"/>
          </a:xfrm>
        </p:grpSpPr>
        <p:sp>
          <p:nvSpPr>
            <p:cNvPr id="588" name="object 588"/>
            <p:cNvSpPr/>
            <p:nvPr/>
          </p:nvSpPr>
          <p:spPr>
            <a:xfrm>
              <a:off x="1052087" y="4661996"/>
              <a:ext cx="99695" cy="12065"/>
            </a:xfrm>
            <a:custGeom>
              <a:avLst/>
              <a:gdLst/>
              <a:ahLst/>
              <a:cxnLst/>
              <a:rect l="l" t="t" r="r" b="b"/>
              <a:pathLst>
                <a:path w="99694" h="12064">
                  <a:moveTo>
                    <a:pt x="0" y="12003"/>
                  </a:moveTo>
                  <a:lnTo>
                    <a:pt x="99641" y="12003"/>
                  </a:lnTo>
                  <a:lnTo>
                    <a:pt x="99641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89" name="object 589"/>
            <p:cNvSpPr/>
            <p:nvPr/>
          </p:nvSpPr>
          <p:spPr>
            <a:xfrm>
              <a:off x="742960" y="4448741"/>
              <a:ext cx="309245" cy="219710"/>
            </a:xfrm>
            <a:custGeom>
              <a:avLst/>
              <a:gdLst/>
              <a:ahLst/>
              <a:cxnLst/>
              <a:rect l="l" t="t" r="r" b="b"/>
              <a:pathLst>
                <a:path w="309244" h="219710">
                  <a:moveTo>
                    <a:pt x="0" y="0"/>
                  </a:moveTo>
                  <a:lnTo>
                    <a:pt x="10219" y="56622"/>
                  </a:lnTo>
                  <a:lnTo>
                    <a:pt x="41724" y="109628"/>
                  </a:lnTo>
                  <a:lnTo>
                    <a:pt x="90268" y="154807"/>
                  </a:lnTo>
                  <a:lnTo>
                    <a:pt x="154140" y="189744"/>
                  </a:lnTo>
                  <a:lnTo>
                    <a:pt x="229079" y="211430"/>
                  </a:lnTo>
                  <a:lnTo>
                    <a:pt x="309127" y="219256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0" name="object 590"/>
            <p:cNvSpPr/>
            <p:nvPr/>
          </p:nvSpPr>
          <p:spPr>
            <a:xfrm>
              <a:off x="736972" y="3779561"/>
              <a:ext cx="12065" cy="669290"/>
            </a:xfrm>
            <a:custGeom>
              <a:avLst/>
              <a:gdLst/>
              <a:ahLst/>
              <a:cxnLst/>
              <a:rect l="l" t="t" r="r" b="b"/>
              <a:pathLst>
                <a:path w="12065" h="669289">
                  <a:moveTo>
                    <a:pt x="0" y="669180"/>
                  </a:moveTo>
                  <a:lnTo>
                    <a:pt x="11976" y="669180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66918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91" name="object 591"/>
          <p:cNvSpPr/>
          <p:nvPr/>
        </p:nvSpPr>
        <p:spPr>
          <a:xfrm>
            <a:off x="623722" y="3401313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63868" y="0"/>
                </a:moveTo>
                <a:lnTo>
                  <a:pt x="41719" y="0"/>
                </a:lnTo>
                <a:lnTo>
                  <a:pt x="0" y="0"/>
                </a:lnTo>
                <a:lnTo>
                  <a:pt x="0" y="12001"/>
                </a:lnTo>
                <a:lnTo>
                  <a:pt x="41719" y="12001"/>
                </a:lnTo>
                <a:lnTo>
                  <a:pt x="63868" y="12001"/>
                </a:lnTo>
                <a:lnTo>
                  <a:pt x="6386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92" name="object 592"/>
          <p:cNvGrpSpPr/>
          <p:nvPr/>
        </p:nvGrpSpPr>
        <p:grpSpPr>
          <a:xfrm>
            <a:off x="623725" y="1620684"/>
            <a:ext cx="528320" cy="1267460"/>
            <a:chOff x="623725" y="1620684"/>
            <a:chExt cx="528320" cy="1267460"/>
          </a:xfrm>
        </p:grpSpPr>
        <p:sp>
          <p:nvSpPr>
            <p:cNvPr id="593" name="object 593"/>
            <p:cNvSpPr/>
            <p:nvPr/>
          </p:nvSpPr>
          <p:spPr>
            <a:xfrm>
              <a:off x="623725" y="2876047"/>
              <a:ext cx="41910" cy="12065"/>
            </a:xfrm>
            <a:custGeom>
              <a:avLst/>
              <a:gdLst/>
              <a:ahLst/>
              <a:cxnLst/>
              <a:rect l="l" t="t" r="r" b="b"/>
              <a:pathLst>
                <a:path w="41909" h="12064">
                  <a:moveTo>
                    <a:pt x="0" y="12003"/>
                  </a:moveTo>
                  <a:lnTo>
                    <a:pt x="41724" y="12003"/>
                  </a:lnTo>
                  <a:lnTo>
                    <a:pt x="41724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4" name="object 594"/>
            <p:cNvSpPr/>
            <p:nvPr/>
          </p:nvSpPr>
          <p:spPr>
            <a:xfrm>
              <a:off x="665450" y="1626685"/>
              <a:ext cx="386715" cy="1255395"/>
            </a:xfrm>
            <a:custGeom>
              <a:avLst/>
              <a:gdLst/>
              <a:ahLst/>
              <a:cxnLst/>
              <a:rect l="l" t="t" r="r" b="b"/>
              <a:pathLst>
                <a:path w="386715" h="1255395">
                  <a:moveTo>
                    <a:pt x="0" y="1255363"/>
                  </a:moveTo>
                  <a:lnTo>
                    <a:pt x="77509" y="1255363"/>
                  </a:lnTo>
                  <a:lnTo>
                    <a:pt x="77509" y="218616"/>
                  </a:lnTo>
                </a:path>
                <a:path w="386715" h="1255395">
                  <a:moveTo>
                    <a:pt x="386637" y="0"/>
                  </a:moveTo>
                  <a:lnTo>
                    <a:pt x="306588" y="7842"/>
                  </a:lnTo>
                  <a:lnTo>
                    <a:pt x="231650" y="29447"/>
                  </a:lnTo>
                  <a:lnTo>
                    <a:pt x="167777" y="64496"/>
                  </a:lnTo>
                  <a:lnTo>
                    <a:pt x="119234" y="109628"/>
                  </a:lnTo>
                  <a:lnTo>
                    <a:pt x="87729" y="161961"/>
                  </a:lnTo>
                  <a:lnTo>
                    <a:pt x="77509" y="218616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5" name="object 595"/>
            <p:cNvSpPr/>
            <p:nvPr/>
          </p:nvSpPr>
          <p:spPr>
            <a:xfrm>
              <a:off x="1052087" y="1620684"/>
              <a:ext cx="99695" cy="12065"/>
            </a:xfrm>
            <a:custGeom>
              <a:avLst/>
              <a:gdLst/>
              <a:ahLst/>
              <a:cxnLst/>
              <a:rect l="l" t="t" r="r" b="b"/>
              <a:pathLst>
                <a:path w="99694" h="12064">
                  <a:moveTo>
                    <a:pt x="0" y="12002"/>
                  </a:moveTo>
                  <a:lnTo>
                    <a:pt x="99641" y="12002"/>
                  </a:lnTo>
                  <a:lnTo>
                    <a:pt x="99641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96" name="object 596"/>
          <p:cNvSpPr/>
          <p:nvPr/>
        </p:nvSpPr>
        <p:spPr>
          <a:xfrm>
            <a:off x="1937778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97" name="object 597"/>
          <p:cNvSpPr/>
          <p:nvPr/>
        </p:nvSpPr>
        <p:spPr>
          <a:xfrm>
            <a:off x="2123488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98" name="object 598"/>
          <p:cNvSpPr/>
          <p:nvPr/>
        </p:nvSpPr>
        <p:spPr>
          <a:xfrm>
            <a:off x="2664170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99" name="object 599"/>
          <p:cNvSpPr/>
          <p:nvPr/>
        </p:nvSpPr>
        <p:spPr>
          <a:xfrm>
            <a:off x="2849879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00" name="object 600"/>
          <p:cNvSpPr/>
          <p:nvPr/>
        </p:nvSpPr>
        <p:spPr>
          <a:xfrm>
            <a:off x="3658906" y="151465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90263"/>
                </a:moveTo>
                <a:lnTo>
                  <a:pt x="0" y="57134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01" name="object 601"/>
          <p:cNvGrpSpPr/>
          <p:nvPr/>
        </p:nvGrpSpPr>
        <p:grpSpPr>
          <a:xfrm>
            <a:off x="4348652" y="1514656"/>
            <a:ext cx="253365" cy="90805"/>
            <a:chOff x="4348652" y="1514656"/>
            <a:chExt cx="253365" cy="90805"/>
          </a:xfrm>
        </p:grpSpPr>
        <p:sp>
          <p:nvSpPr>
            <p:cNvPr id="602" name="object 602"/>
            <p:cNvSpPr/>
            <p:nvPr/>
          </p:nvSpPr>
          <p:spPr>
            <a:xfrm>
              <a:off x="4354640" y="151465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57134"/>
                  </a:lnTo>
                  <a:lnTo>
                    <a:pt x="0" y="90263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3" name="object 603"/>
            <p:cNvSpPr/>
            <p:nvPr/>
          </p:nvSpPr>
          <p:spPr>
            <a:xfrm>
              <a:off x="4354640" y="1565790"/>
              <a:ext cx="247650" cy="12065"/>
            </a:xfrm>
            <a:custGeom>
              <a:avLst/>
              <a:gdLst/>
              <a:ahLst/>
              <a:cxnLst/>
              <a:rect l="l" t="t" r="r" b="b"/>
              <a:pathLst>
                <a:path w="247650" h="12065">
                  <a:moveTo>
                    <a:pt x="0" y="12002"/>
                  </a:moveTo>
                  <a:lnTo>
                    <a:pt x="247027" y="12002"/>
                  </a:lnTo>
                  <a:lnTo>
                    <a:pt x="247027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604" name="object 604"/>
          <p:cNvGrpSpPr/>
          <p:nvPr/>
        </p:nvGrpSpPr>
        <p:grpSpPr>
          <a:xfrm>
            <a:off x="2586710" y="1353175"/>
            <a:ext cx="5915025" cy="170815"/>
            <a:chOff x="2586710" y="1353175"/>
            <a:chExt cx="5915025" cy="170815"/>
          </a:xfrm>
        </p:grpSpPr>
        <p:sp>
          <p:nvSpPr>
            <p:cNvPr id="605" name="object 605"/>
            <p:cNvSpPr/>
            <p:nvPr/>
          </p:nvSpPr>
          <p:spPr>
            <a:xfrm>
              <a:off x="2586724" y="1353175"/>
              <a:ext cx="12065" cy="165100"/>
            </a:xfrm>
            <a:custGeom>
              <a:avLst/>
              <a:gdLst/>
              <a:ahLst/>
              <a:cxnLst/>
              <a:rect l="l" t="t" r="r" b="b"/>
              <a:pathLst>
                <a:path w="12064" h="165100">
                  <a:moveTo>
                    <a:pt x="0" y="164522"/>
                  </a:moveTo>
                  <a:lnTo>
                    <a:pt x="11976" y="16452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52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6" name="object 606"/>
            <p:cNvSpPr/>
            <p:nvPr/>
          </p:nvSpPr>
          <p:spPr>
            <a:xfrm>
              <a:off x="2592712" y="1424233"/>
              <a:ext cx="5902960" cy="93980"/>
            </a:xfrm>
            <a:custGeom>
              <a:avLst/>
              <a:gdLst/>
              <a:ahLst/>
              <a:cxnLst/>
              <a:rect l="l" t="t" r="r" b="b"/>
              <a:pathLst>
                <a:path w="5902959" h="93980">
                  <a:moveTo>
                    <a:pt x="0" y="93464"/>
                  </a:moveTo>
                  <a:lnTo>
                    <a:pt x="827789" y="93464"/>
                  </a:lnTo>
                  <a:lnTo>
                    <a:pt x="912900" y="0"/>
                  </a:lnTo>
                  <a:lnTo>
                    <a:pt x="4989732" y="0"/>
                  </a:lnTo>
                  <a:lnTo>
                    <a:pt x="5074842" y="93464"/>
                  </a:lnTo>
                  <a:lnTo>
                    <a:pt x="5902632" y="93464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7" name="object 607"/>
            <p:cNvSpPr/>
            <p:nvPr/>
          </p:nvSpPr>
          <p:spPr>
            <a:xfrm>
              <a:off x="8489356" y="1353175"/>
              <a:ext cx="12065" cy="165100"/>
            </a:xfrm>
            <a:custGeom>
              <a:avLst/>
              <a:gdLst/>
              <a:ahLst/>
              <a:cxnLst/>
              <a:rect l="l" t="t" r="r" b="b"/>
              <a:pathLst>
                <a:path w="12065" h="165100">
                  <a:moveTo>
                    <a:pt x="0" y="164522"/>
                  </a:moveTo>
                  <a:lnTo>
                    <a:pt x="11976" y="16452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52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08" name="object 608"/>
          <p:cNvSpPr/>
          <p:nvPr/>
        </p:nvSpPr>
        <p:spPr>
          <a:xfrm>
            <a:off x="8674900" y="1305648"/>
            <a:ext cx="899794" cy="218440"/>
          </a:xfrm>
          <a:custGeom>
            <a:avLst/>
            <a:gdLst/>
            <a:ahLst/>
            <a:cxnLst/>
            <a:rect l="l" t="t" r="r" b="b"/>
            <a:pathLst>
              <a:path w="899795" h="218440">
                <a:moveTo>
                  <a:pt x="899490" y="0"/>
                </a:moveTo>
                <a:lnTo>
                  <a:pt x="887514" y="0"/>
                </a:lnTo>
                <a:lnTo>
                  <a:pt x="887514" y="206057"/>
                </a:lnTo>
                <a:lnTo>
                  <a:pt x="11976" y="206057"/>
                </a:lnTo>
                <a:lnTo>
                  <a:pt x="11976" y="47536"/>
                </a:lnTo>
                <a:lnTo>
                  <a:pt x="0" y="47536"/>
                </a:lnTo>
                <a:lnTo>
                  <a:pt x="0" y="212051"/>
                </a:lnTo>
                <a:lnTo>
                  <a:pt x="5994" y="212051"/>
                </a:lnTo>
                <a:lnTo>
                  <a:pt x="5994" y="218059"/>
                </a:lnTo>
                <a:lnTo>
                  <a:pt x="893495" y="218059"/>
                </a:lnTo>
                <a:lnTo>
                  <a:pt x="893495" y="212051"/>
                </a:lnTo>
                <a:lnTo>
                  <a:pt x="899490" y="212051"/>
                </a:lnTo>
                <a:lnTo>
                  <a:pt x="89949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09" name="object 609"/>
          <p:cNvSpPr/>
          <p:nvPr/>
        </p:nvSpPr>
        <p:spPr>
          <a:xfrm>
            <a:off x="8674900" y="4787303"/>
            <a:ext cx="899794" cy="163830"/>
          </a:xfrm>
          <a:custGeom>
            <a:avLst/>
            <a:gdLst/>
            <a:ahLst/>
            <a:cxnLst/>
            <a:rect l="l" t="t" r="r" b="b"/>
            <a:pathLst>
              <a:path w="899795" h="163829">
                <a:moveTo>
                  <a:pt x="899490" y="5994"/>
                </a:moveTo>
                <a:lnTo>
                  <a:pt x="893495" y="5994"/>
                </a:lnTo>
                <a:lnTo>
                  <a:pt x="893495" y="0"/>
                </a:lnTo>
                <a:lnTo>
                  <a:pt x="5994" y="0"/>
                </a:lnTo>
                <a:lnTo>
                  <a:pt x="5994" y="5994"/>
                </a:lnTo>
                <a:lnTo>
                  <a:pt x="0" y="5994"/>
                </a:lnTo>
                <a:lnTo>
                  <a:pt x="0" y="154178"/>
                </a:lnTo>
                <a:lnTo>
                  <a:pt x="11976" y="154178"/>
                </a:lnTo>
                <a:lnTo>
                  <a:pt x="11976" y="12001"/>
                </a:lnTo>
                <a:lnTo>
                  <a:pt x="887514" y="12001"/>
                </a:lnTo>
                <a:lnTo>
                  <a:pt x="887514" y="163207"/>
                </a:lnTo>
                <a:lnTo>
                  <a:pt x="899490" y="163207"/>
                </a:lnTo>
                <a:lnTo>
                  <a:pt x="899490" y="59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10" name="object 610"/>
          <p:cNvGrpSpPr/>
          <p:nvPr/>
        </p:nvGrpSpPr>
        <p:grpSpPr>
          <a:xfrm>
            <a:off x="2586710" y="4771032"/>
            <a:ext cx="5915025" cy="170815"/>
            <a:chOff x="2586710" y="4771032"/>
            <a:chExt cx="5915025" cy="170815"/>
          </a:xfrm>
        </p:grpSpPr>
        <p:sp>
          <p:nvSpPr>
            <p:cNvPr id="611" name="object 611"/>
            <p:cNvSpPr/>
            <p:nvPr/>
          </p:nvSpPr>
          <p:spPr>
            <a:xfrm>
              <a:off x="8489356" y="4777034"/>
              <a:ext cx="12065" cy="164465"/>
            </a:xfrm>
            <a:custGeom>
              <a:avLst/>
              <a:gdLst/>
              <a:ahLst/>
              <a:cxnLst/>
              <a:rect l="l" t="t" r="r" b="b"/>
              <a:pathLst>
                <a:path w="12065" h="164464">
                  <a:moveTo>
                    <a:pt x="0" y="164442"/>
                  </a:moveTo>
                  <a:lnTo>
                    <a:pt x="11976" y="16444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44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12" name="object 612"/>
            <p:cNvSpPr/>
            <p:nvPr/>
          </p:nvSpPr>
          <p:spPr>
            <a:xfrm>
              <a:off x="2592712" y="4777034"/>
              <a:ext cx="5902960" cy="93980"/>
            </a:xfrm>
            <a:custGeom>
              <a:avLst/>
              <a:gdLst/>
              <a:ahLst/>
              <a:cxnLst/>
              <a:rect l="l" t="t" r="r" b="b"/>
              <a:pathLst>
                <a:path w="5902959" h="93979">
                  <a:moveTo>
                    <a:pt x="5902632" y="0"/>
                  </a:moveTo>
                  <a:lnTo>
                    <a:pt x="5069733" y="0"/>
                  </a:lnTo>
                  <a:lnTo>
                    <a:pt x="4984622" y="93352"/>
                  </a:lnTo>
                  <a:lnTo>
                    <a:pt x="918009" y="93352"/>
                  </a:lnTo>
                  <a:lnTo>
                    <a:pt x="832899" y="0"/>
                  </a:ln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13" name="object 613"/>
            <p:cNvSpPr/>
            <p:nvPr/>
          </p:nvSpPr>
          <p:spPr>
            <a:xfrm>
              <a:off x="2586724" y="4777034"/>
              <a:ext cx="12065" cy="164465"/>
            </a:xfrm>
            <a:custGeom>
              <a:avLst/>
              <a:gdLst/>
              <a:ahLst/>
              <a:cxnLst/>
              <a:rect l="l" t="t" r="r" b="b"/>
              <a:pathLst>
                <a:path w="12064" h="164464">
                  <a:moveTo>
                    <a:pt x="0" y="164442"/>
                  </a:moveTo>
                  <a:lnTo>
                    <a:pt x="11976" y="16444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44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14" name="object 614"/>
          <p:cNvSpPr/>
          <p:nvPr/>
        </p:nvSpPr>
        <p:spPr>
          <a:xfrm>
            <a:off x="1513636" y="4771034"/>
            <a:ext cx="900430" cy="212725"/>
          </a:xfrm>
          <a:custGeom>
            <a:avLst/>
            <a:gdLst/>
            <a:ahLst/>
            <a:cxnLst/>
            <a:rect l="l" t="t" r="r" b="b"/>
            <a:pathLst>
              <a:path w="900430" h="212725">
                <a:moveTo>
                  <a:pt x="900303" y="6007"/>
                </a:moveTo>
                <a:lnTo>
                  <a:pt x="894321" y="6007"/>
                </a:lnTo>
                <a:lnTo>
                  <a:pt x="894321" y="0"/>
                </a:lnTo>
                <a:lnTo>
                  <a:pt x="5994" y="0"/>
                </a:lnTo>
                <a:lnTo>
                  <a:pt x="5994" y="6007"/>
                </a:lnTo>
                <a:lnTo>
                  <a:pt x="0" y="6007"/>
                </a:lnTo>
                <a:lnTo>
                  <a:pt x="0" y="212598"/>
                </a:lnTo>
                <a:lnTo>
                  <a:pt x="11976" y="212598"/>
                </a:lnTo>
                <a:lnTo>
                  <a:pt x="11976" y="12001"/>
                </a:lnTo>
                <a:lnTo>
                  <a:pt x="888326" y="12001"/>
                </a:lnTo>
                <a:lnTo>
                  <a:pt x="888326" y="170446"/>
                </a:lnTo>
                <a:lnTo>
                  <a:pt x="900303" y="170446"/>
                </a:lnTo>
                <a:lnTo>
                  <a:pt x="900303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15" name="object 615"/>
          <p:cNvSpPr/>
          <p:nvPr/>
        </p:nvSpPr>
        <p:spPr>
          <a:xfrm>
            <a:off x="1513636" y="1305648"/>
            <a:ext cx="900430" cy="218440"/>
          </a:xfrm>
          <a:custGeom>
            <a:avLst/>
            <a:gdLst/>
            <a:ahLst/>
            <a:cxnLst/>
            <a:rect l="l" t="t" r="r" b="b"/>
            <a:pathLst>
              <a:path w="900430" h="218440">
                <a:moveTo>
                  <a:pt x="900303" y="47536"/>
                </a:moveTo>
                <a:lnTo>
                  <a:pt x="888326" y="47536"/>
                </a:lnTo>
                <a:lnTo>
                  <a:pt x="888326" y="206057"/>
                </a:lnTo>
                <a:lnTo>
                  <a:pt x="11976" y="206057"/>
                </a:lnTo>
                <a:lnTo>
                  <a:pt x="11976" y="0"/>
                </a:lnTo>
                <a:lnTo>
                  <a:pt x="0" y="0"/>
                </a:lnTo>
                <a:lnTo>
                  <a:pt x="0" y="212051"/>
                </a:lnTo>
                <a:lnTo>
                  <a:pt x="5994" y="212051"/>
                </a:lnTo>
                <a:lnTo>
                  <a:pt x="5994" y="218059"/>
                </a:lnTo>
                <a:lnTo>
                  <a:pt x="894321" y="218059"/>
                </a:lnTo>
                <a:lnTo>
                  <a:pt x="894321" y="212051"/>
                </a:lnTo>
                <a:lnTo>
                  <a:pt x="900303" y="212051"/>
                </a:lnTo>
                <a:lnTo>
                  <a:pt x="900303" y="47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16" name="object 616"/>
          <p:cNvSpPr/>
          <p:nvPr/>
        </p:nvSpPr>
        <p:spPr>
          <a:xfrm>
            <a:off x="3658906" y="4780043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695732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17" name="object 617"/>
          <p:cNvSpPr/>
          <p:nvPr/>
        </p:nvSpPr>
        <p:spPr>
          <a:xfrm>
            <a:off x="4539551" y="4716218"/>
            <a:ext cx="525780" cy="12065"/>
          </a:xfrm>
          <a:custGeom>
            <a:avLst/>
            <a:gdLst/>
            <a:ahLst/>
            <a:cxnLst/>
            <a:rect l="l" t="t" r="r" b="b"/>
            <a:pathLst>
              <a:path w="525779" h="12064">
                <a:moveTo>
                  <a:pt x="0" y="12003"/>
                </a:moveTo>
                <a:lnTo>
                  <a:pt x="525352" y="12003"/>
                </a:lnTo>
                <a:lnTo>
                  <a:pt x="52535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18" name="object 618"/>
          <p:cNvSpPr/>
          <p:nvPr/>
        </p:nvSpPr>
        <p:spPr>
          <a:xfrm>
            <a:off x="5250613" y="4716218"/>
            <a:ext cx="587375" cy="12065"/>
          </a:xfrm>
          <a:custGeom>
            <a:avLst/>
            <a:gdLst/>
            <a:ahLst/>
            <a:cxnLst/>
            <a:rect l="l" t="t" r="r" b="b"/>
            <a:pathLst>
              <a:path w="587375" h="12064">
                <a:moveTo>
                  <a:pt x="0" y="12003"/>
                </a:moveTo>
                <a:lnTo>
                  <a:pt x="586830" y="12003"/>
                </a:lnTo>
                <a:lnTo>
                  <a:pt x="586830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19" name="object 619"/>
          <p:cNvSpPr/>
          <p:nvPr/>
        </p:nvSpPr>
        <p:spPr>
          <a:xfrm>
            <a:off x="6022993" y="4716218"/>
            <a:ext cx="525780" cy="12065"/>
          </a:xfrm>
          <a:custGeom>
            <a:avLst/>
            <a:gdLst/>
            <a:ahLst/>
            <a:cxnLst/>
            <a:rect l="l" t="t" r="r" b="b"/>
            <a:pathLst>
              <a:path w="525779" h="12064">
                <a:moveTo>
                  <a:pt x="0" y="12003"/>
                </a:moveTo>
                <a:lnTo>
                  <a:pt x="525512" y="12003"/>
                </a:lnTo>
                <a:lnTo>
                  <a:pt x="52551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20" name="object 620"/>
          <p:cNvSpPr/>
          <p:nvPr/>
        </p:nvSpPr>
        <p:spPr>
          <a:xfrm>
            <a:off x="6734216" y="4780043"/>
            <a:ext cx="695325" cy="0"/>
          </a:xfrm>
          <a:custGeom>
            <a:avLst/>
            <a:gdLst/>
            <a:ahLst/>
            <a:cxnLst/>
            <a:rect l="l" t="t" r="r" b="b"/>
            <a:pathLst>
              <a:path w="695325">
                <a:moveTo>
                  <a:pt x="694934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21" name="object 621"/>
          <p:cNvSpPr/>
          <p:nvPr/>
        </p:nvSpPr>
        <p:spPr>
          <a:xfrm>
            <a:off x="7429150" y="4716218"/>
            <a:ext cx="803910" cy="12065"/>
          </a:xfrm>
          <a:custGeom>
            <a:avLst/>
            <a:gdLst/>
            <a:ahLst/>
            <a:cxnLst/>
            <a:rect l="l" t="t" r="r" b="b"/>
            <a:pathLst>
              <a:path w="803909" h="12064">
                <a:moveTo>
                  <a:pt x="0" y="12003"/>
                </a:moveTo>
                <a:lnTo>
                  <a:pt x="803837" y="12003"/>
                </a:lnTo>
                <a:lnTo>
                  <a:pt x="803837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22" name="object 622"/>
          <p:cNvSpPr/>
          <p:nvPr/>
        </p:nvSpPr>
        <p:spPr>
          <a:xfrm>
            <a:off x="8417739" y="4716218"/>
            <a:ext cx="695960" cy="12065"/>
          </a:xfrm>
          <a:custGeom>
            <a:avLst/>
            <a:gdLst/>
            <a:ahLst/>
            <a:cxnLst/>
            <a:rect l="l" t="t" r="r" b="b"/>
            <a:pathLst>
              <a:path w="695959" h="12064">
                <a:moveTo>
                  <a:pt x="0" y="12003"/>
                </a:moveTo>
                <a:lnTo>
                  <a:pt x="695892" y="12003"/>
                </a:lnTo>
                <a:lnTo>
                  <a:pt x="69589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23" name="object 623"/>
          <p:cNvGrpSpPr/>
          <p:nvPr/>
        </p:nvGrpSpPr>
        <p:grpSpPr>
          <a:xfrm>
            <a:off x="9292390" y="1565797"/>
            <a:ext cx="1177925" cy="3162935"/>
            <a:chOff x="9292390" y="1565797"/>
            <a:chExt cx="1177925" cy="3162935"/>
          </a:xfrm>
        </p:grpSpPr>
        <p:sp>
          <p:nvSpPr>
            <p:cNvPr id="624" name="object 624"/>
            <p:cNvSpPr/>
            <p:nvPr/>
          </p:nvSpPr>
          <p:spPr>
            <a:xfrm>
              <a:off x="9298383" y="3407305"/>
              <a:ext cx="1124585" cy="1315085"/>
            </a:xfrm>
            <a:custGeom>
              <a:avLst/>
              <a:gdLst/>
              <a:ahLst/>
              <a:cxnLst/>
              <a:rect l="l" t="t" r="r" b="b"/>
              <a:pathLst>
                <a:path w="1124584" h="1315085">
                  <a:moveTo>
                    <a:pt x="0" y="1314915"/>
                  </a:moveTo>
                  <a:lnTo>
                    <a:pt x="738367" y="1314915"/>
                  </a:lnTo>
                  <a:lnTo>
                    <a:pt x="824436" y="1308273"/>
                  </a:lnTo>
                  <a:lnTo>
                    <a:pt x="905235" y="1287804"/>
                  </a:lnTo>
                  <a:lnTo>
                    <a:pt x="978529" y="1255267"/>
                  </a:lnTo>
                  <a:lnTo>
                    <a:pt x="1039846" y="1211896"/>
                  </a:lnTo>
                  <a:lnTo>
                    <a:pt x="1085835" y="1160107"/>
                  </a:lnTo>
                  <a:lnTo>
                    <a:pt x="1114737" y="1102268"/>
                  </a:lnTo>
                  <a:lnTo>
                    <a:pt x="1124158" y="1041436"/>
                  </a:lnTo>
                  <a:lnTo>
                    <a:pt x="1124158" y="0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5" name="object 625"/>
            <p:cNvSpPr/>
            <p:nvPr/>
          </p:nvSpPr>
          <p:spPr>
            <a:xfrm>
              <a:off x="10458231" y="2882049"/>
              <a:ext cx="12065" cy="525780"/>
            </a:xfrm>
            <a:custGeom>
              <a:avLst/>
              <a:gdLst/>
              <a:ahLst/>
              <a:cxnLst/>
              <a:rect l="l" t="t" r="r" b="b"/>
              <a:pathLst>
                <a:path w="12065" h="525779">
                  <a:moveTo>
                    <a:pt x="0" y="525255"/>
                  </a:moveTo>
                  <a:lnTo>
                    <a:pt x="11976" y="52525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52525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6" name="object 626"/>
            <p:cNvSpPr/>
            <p:nvPr/>
          </p:nvSpPr>
          <p:spPr>
            <a:xfrm>
              <a:off x="9298383" y="1571791"/>
              <a:ext cx="1124585" cy="1310640"/>
            </a:xfrm>
            <a:custGeom>
              <a:avLst/>
              <a:gdLst/>
              <a:ahLst/>
              <a:cxnLst/>
              <a:rect l="l" t="t" r="r" b="b"/>
              <a:pathLst>
                <a:path w="1124584" h="1310639">
                  <a:moveTo>
                    <a:pt x="1124158" y="1310258"/>
                  </a:moveTo>
                  <a:lnTo>
                    <a:pt x="1124158" y="273510"/>
                  </a:lnTo>
                  <a:lnTo>
                    <a:pt x="1114737" y="212694"/>
                  </a:lnTo>
                  <a:lnTo>
                    <a:pt x="1085835" y="154919"/>
                  </a:lnTo>
                  <a:lnTo>
                    <a:pt x="1039846" y="103066"/>
                  </a:lnTo>
                  <a:lnTo>
                    <a:pt x="978529" y="60335"/>
                  </a:lnTo>
                  <a:lnTo>
                    <a:pt x="905235" y="27207"/>
                  </a:lnTo>
                  <a:lnTo>
                    <a:pt x="824436" y="7201"/>
                  </a:lnTo>
                  <a:lnTo>
                    <a:pt x="738367" y="0"/>
                  </a:lnTo>
                  <a:lnTo>
                    <a:pt x="0" y="0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27" name="object 627"/>
          <p:cNvSpPr/>
          <p:nvPr/>
        </p:nvSpPr>
        <p:spPr>
          <a:xfrm>
            <a:off x="8417739" y="1565790"/>
            <a:ext cx="695960" cy="12065"/>
          </a:xfrm>
          <a:custGeom>
            <a:avLst/>
            <a:gdLst/>
            <a:ahLst/>
            <a:cxnLst/>
            <a:rect l="l" t="t" r="r" b="b"/>
            <a:pathLst>
              <a:path w="695959" h="12065">
                <a:moveTo>
                  <a:pt x="0" y="12002"/>
                </a:moveTo>
                <a:lnTo>
                  <a:pt x="695892" y="12002"/>
                </a:lnTo>
                <a:lnTo>
                  <a:pt x="695892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28" name="object 628"/>
          <p:cNvSpPr/>
          <p:nvPr/>
        </p:nvSpPr>
        <p:spPr>
          <a:xfrm>
            <a:off x="7429150" y="1565790"/>
            <a:ext cx="803910" cy="12065"/>
          </a:xfrm>
          <a:custGeom>
            <a:avLst/>
            <a:gdLst/>
            <a:ahLst/>
            <a:cxnLst/>
            <a:rect l="l" t="t" r="r" b="b"/>
            <a:pathLst>
              <a:path w="803909" h="12065">
                <a:moveTo>
                  <a:pt x="0" y="12002"/>
                </a:moveTo>
                <a:lnTo>
                  <a:pt x="803837" y="12002"/>
                </a:lnTo>
                <a:lnTo>
                  <a:pt x="803837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29" name="object 629"/>
          <p:cNvGrpSpPr/>
          <p:nvPr/>
        </p:nvGrpSpPr>
        <p:grpSpPr>
          <a:xfrm>
            <a:off x="6486390" y="1508655"/>
            <a:ext cx="942975" cy="53340"/>
            <a:chOff x="6486390" y="1508655"/>
            <a:chExt cx="942975" cy="53340"/>
          </a:xfrm>
        </p:grpSpPr>
        <p:sp>
          <p:nvSpPr>
            <p:cNvPr id="630" name="object 630"/>
            <p:cNvSpPr/>
            <p:nvPr/>
          </p:nvSpPr>
          <p:spPr>
            <a:xfrm>
              <a:off x="6734216" y="1514656"/>
              <a:ext cx="695325" cy="0"/>
            </a:xfrm>
            <a:custGeom>
              <a:avLst/>
              <a:gdLst/>
              <a:ahLst/>
              <a:cxnLst/>
              <a:rect l="l" t="t" r="r" b="b"/>
              <a:pathLst>
                <a:path w="695325">
                  <a:moveTo>
                    <a:pt x="0" y="0"/>
                  </a:moveTo>
                  <a:lnTo>
                    <a:pt x="694934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1" name="object 631"/>
            <p:cNvSpPr/>
            <p:nvPr/>
          </p:nvSpPr>
          <p:spPr>
            <a:xfrm>
              <a:off x="6486390" y="1549625"/>
              <a:ext cx="248285" cy="12065"/>
            </a:xfrm>
            <a:custGeom>
              <a:avLst/>
              <a:gdLst/>
              <a:ahLst/>
              <a:cxnLst/>
              <a:rect l="l" t="t" r="r" b="b"/>
              <a:pathLst>
                <a:path w="248284" h="12065">
                  <a:moveTo>
                    <a:pt x="0" y="12002"/>
                  </a:moveTo>
                  <a:lnTo>
                    <a:pt x="247825" y="12002"/>
                  </a:lnTo>
                  <a:lnTo>
                    <a:pt x="247825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32" name="object 632"/>
          <p:cNvSpPr/>
          <p:nvPr/>
        </p:nvSpPr>
        <p:spPr>
          <a:xfrm>
            <a:off x="6022993" y="1565790"/>
            <a:ext cx="278765" cy="12065"/>
          </a:xfrm>
          <a:custGeom>
            <a:avLst/>
            <a:gdLst/>
            <a:ahLst/>
            <a:cxnLst/>
            <a:rect l="l" t="t" r="r" b="b"/>
            <a:pathLst>
              <a:path w="278764" h="12065">
                <a:moveTo>
                  <a:pt x="0" y="12002"/>
                </a:moveTo>
                <a:lnTo>
                  <a:pt x="278484" y="12002"/>
                </a:lnTo>
                <a:lnTo>
                  <a:pt x="278484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3" name="object 633"/>
          <p:cNvSpPr/>
          <p:nvPr/>
        </p:nvSpPr>
        <p:spPr>
          <a:xfrm>
            <a:off x="5250613" y="1565790"/>
            <a:ext cx="587375" cy="12065"/>
          </a:xfrm>
          <a:custGeom>
            <a:avLst/>
            <a:gdLst/>
            <a:ahLst/>
            <a:cxnLst/>
            <a:rect l="l" t="t" r="r" b="b"/>
            <a:pathLst>
              <a:path w="587375" h="12065">
                <a:moveTo>
                  <a:pt x="0" y="12002"/>
                </a:moveTo>
                <a:lnTo>
                  <a:pt x="586830" y="12002"/>
                </a:lnTo>
                <a:lnTo>
                  <a:pt x="586830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4" name="object 634"/>
          <p:cNvSpPr/>
          <p:nvPr/>
        </p:nvSpPr>
        <p:spPr>
          <a:xfrm>
            <a:off x="4787377" y="1565790"/>
            <a:ext cx="278130" cy="12065"/>
          </a:xfrm>
          <a:custGeom>
            <a:avLst/>
            <a:gdLst/>
            <a:ahLst/>
            <a:cxnLst/>
            <a:rect l="l" t="t" r="r" b="b"/>
            <a:pathLst>
              <a:path w="278129" h="12065">
                <a:moveTo>
                  <a:pt x="0" y="12002"/>
                </a:moveTo>
                <a:lnTo>
                  <a:pt x="277526" y="12002"/>
                </a:lnTo>
                <a:lnTo>
                  <a:pt x="277526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5" name="object 635"/>
          <p:cNvSpPr/>
          <p:nvPr/>
        </p:nvSpPr>
        <p:spPr>
          <a:xfrm>
            <a:off x="3658906" y="1514656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0" y="0"/>
                </a:moveTo>
                <a:lnTo>
                  <a:pt x="695732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6" name="object 636"/>
          <p:cNvSpPr/>
          <p:nvPr/>
        </p:nvSpPr>
        <p:spPr>
          <a:xfrm>
            <a:off x="2855867" y="1565790"/>
            <a:ext cx="803275" cy="12065"/>
          </a:xfrm>
          <a:custGeom>
            <a:avLst/>
            <a:gdLst/>
            <a:ahLst/>
            <a:cxnLst/>
            <a:rect l="l" t="t" r="r" b="b"/>
            <a:pathLst>
              <a:path w="803275" h="12065">
                <a:moveTo>
                  <a:pt x="0" y="12002"/>
                </a:moveTo>
                <a:lnTo>
                  <a:pt x="803039" y="12002"/>
                </a:lnTo>
                <a:lnTo>
                  <a:pt x="803039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7" name="object 637"/>
          <p:cNvSpPr/>
          <p:nvPr/>
        </p:nvSpPr>
        <p:spPr>
          <a:xfrm>
            <a:off x="2129476" y="1565790"/>
            <a:ext cx="541020" cy="12065"/>
          </a:xfrm>
          <a:custGeom>
            <a:avLst/>
            <a:gdLst/>
            <a:ahLst/>
            <a:cxnLst/>
            <a:rect l="l" t="t" r="r" b="b"/>
            <a:pathLst>
              <a:path w="541019" h="12065">
                <a:moveTo>
                  <a:pt x="0" y="12002"/>
                </a:moveTo>
                <a:lnTo>
                  <a:pt x="540682" y="12002"/>
                </a:lnTo>
                <a:lnTo>
                  <a:pt x="540682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38" name="object 638"/>
          <p:cNvGrpSpPr/>
          <p:nvPr/>
        </p:nvGrpSpPr>
        <p:grpSpPr>
          <a:xfrm>
            <a:off x="617737" y="1565796"/>
            <a:ext cx="1332230" cy="3162935"/>
            <a:chOff x="617737" y="1565796"/>
            <a:chExt cx="1332230" cy="3162935"/>
          </a:xfrm>
        </p:grpSpPr>
        <p:sp>
          <p:nvSpPr>
            <p:cNvPr id="639" name="object 639"/>
            <p:cNvSpPr/>
            <p:nvPr/>
          </p:nvSpPr>
          <p:spPr>
            <a:xfrm>
              <a:off x="665450" y="1571791"/>
              <a:ext cx="1278890" cy="1310640"/>
            </a:xfrm>
            <a:custGeom>
              <a:avLst/>
              <a:gdLst/>
              <a:ahLst/>
              <a:cxnLst/>
              <a:rect l="l" t="t" r="r" b="b"/>
              <a:pathLst>
                <a:path w="1278889" h="1310639">
                  <a:moveTo>
                    <a:pt x="1278315" y="0"/>
                  </a:moveTo>
                  <a:lnTo>
                    <a:pt x="386637" y="0"/>
                  </a:lnTo>
                  <a:lnTo>
                    <a:pt x="300632" y="7201"/>
                  </a:lnTo>
                  <a:lnTo>
                    <a:pt x="218875" y="27207"/>
                  </a:lnTo>
                  <a:lnTo>
                    <a:pt x="145629" y="60335"/>
                  </a:lnTo>
                  <a:lnTo>
                    <a:pt x="84311" y="103066"/>
                  </a:lnTo>
                  <a:lnTo>
                    <a:pt x="38323" y="154919"/>
                  </a:lnTo>
                  <a:lnTo>
                    <a:pt x="10219" y="212694"/>
                  </a:lnTo>
                  <a:lnTo>
                    <a:pt x="0" y="273510"/>
                  </a:lnTo>
                  <a:lnTo>
                    <a:pt x="0" y="131025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0" name="object 640"/>
            <p:cNvSpPr/>
            <p:nvPr/>
          </p:nvSpPr>
          <p:spPr>
            <a:xfrm>
              <a:off x="617737" y="2882049"/>
              <a:ext cx="12065" cy="525780"/>
            </a:xfrm>
            <a:custGeom>
              <a:avLst/>
              <a:gdLst/>
              <a:ahLst/>
              <a:cxnLst/>
              <a:rect l="l" t="t" r="r" b="b"/>
              <a:pathLst>
                <a:path w="12065" h="525779">
                  <a:moveTo>
                    <a:pt x="0" y="525255"/>
                  </a:moveTo>
                  <a:lnTo>
                    <a:pt x="11976" y="52525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52525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1" name="object 641"/>
            <p:cNvSpPr/>
            <p:nvPr/>
          </p:nvSpPr>
          <p:spPr>
            <a:xfrm>
              <a:off x="665450" y="3407304"/>
              <a:ext cx="1278890" cy="1315085"/>
            </a:xfrm>
            <a:custGeom>
              <a:avLst/>
              <a:gdLst/>
              <a:ahLst/>
              <a:cxnLst/>
              <a:rect l="l" t="t" r="r" b="b"/>
              <a:pathLst>
                <a:path w="1278889" h="1315085">
                  <a:moveTo>
                    <a:pt x="0" y="0"/>
                  </a:moveTo>
                  <a:lnTo>
                    <a:pt x="0" y="1041436"/>
                  </a:lnTo>
                  <a:lnTo>
                    <a:pt x="10219" y="1102268"/>
                  </a:lnTo>
                  <a:lnTo>
                    <a:pt x="38323" y="1160107"/>
                  </a:lnTo>
                  <a:lnTo>
                    <a:pt x="84311" y="1211896"/>
                  </a:lnTo>
                  <a:lnTo>
                    <a:pt x="145629" y="1255267"/>
                  </a:lnTo>
                  <a:lnTo>
                    <a:pt x="218875" y="1287804"/>
                  </a:lnTo>
                  <a:lnTo>
                    <a:pt x="300632" y="1308273"/>
                  </a:lnTo>
                  <a:lnTo>
                    <a:pt x="386637" y="1314915"/>
                  </a:lnTo>
                  <a:lnTo>
                    <a:pt x="1278315" y="1314915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42" name="object 642"/>
          <p:cNvSpPr/>
          <p:nvPr/>
        </p:nvSpPr>
        <p:spPr>
          <a:xfrm>
            <a:off x="2129476" y="4716218"/>
            <a:ext cx="541020" cy="12065"/>
          </a:xfrm>
          <a:custGeom>
            <a:avLst/>
            <a:gdLst/>
            <a:ahLst/>
            <a:cxnLst/>
            <a:rect l="l" t="t" r="r" b="b"/>
            <a:pathLst>
              <a:path w="541019" h="12064">
                <a:moveTo>
                  <a:pt x="0" y="12003"/>
                </a:moveTo>
                <a:lnTo>
                  <a:pt x="540682" y="12003"/>
                </a:lnTo>
                <a:lnTo>
                  <a:pt x="54068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3" name="object 643"/>
          <p:cNvSpPr/>
          <p:nvPr/>
        </p:nvSpPr>
        <p:spPr>
          <a:xfrm>
            <a:off x="2855867" y="4716218"/>
            <a:ext cx="803275" cy="12065"/>
          </a:xfrm>
          <a:custGeom>
            <a:avLst/>
            <a:gdLst/>
            <a:ahLst/>
            <a:cxnLst/>
            <a:rect l="l" t="t" r="r" b="b"/>
            <a:pathLst>
              <a:path w="803275" h="12064">
                <a:moveTo>
                  <a:pt x="0" y="12003"/>
                </a:moveTo>
                <a:lnTo>
                  <a:pt x="803039" y="12003"/>
                </a:lnTo>
                <a:lnTo>
                  <a:pt x="803039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4" name="object 644"/>
          <p:cNvSpPr/>
          <p:nvPr/>
        </p:nvSpPr>
        <p:spPr>
          <a:xfrm>
            <a:off x="10030763" y="1571791"/>
            <a:ext cx="12065" cy="55244"/>
          </a:xfrm>
          <a:custGeom>
            <a:avLst/>
            <a:gdLst/>
            <a:ahLst/>
            <a:cxnLst/>
            <a:rect l="l" t="t" r="r" b="b"/>
            <a:pathLst>
              <a:path w="12065" h="55244">
                <a:moveTo>
                  <a:pt x="0" y="54894"/>
                </a:moveTo>
                <a:lnTo>
                  <a:pt x="11976" y="54894"/>
                </a:lnTo>
                <a:lnTo>
                  <a:pt x="11976" y="0"/>
                </a:lnTo>
                <a:lnTo>
                  <a:pt x="0" y="0"/>
                </a:lnTo>
                <a:lnTo>
                  <a:pt x="0" y="548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5" name="object 645"/>
          <p:cNvSpPr/>
          <p:nvPr/>
        </p:nvSpPr>
        <p:spPr>
          <a:xfrm>
            <a:off x="10345895" y="1839300"/>
            <a:ext cx="76835" cy="12065"/>
          </a:xfrm>
          <a:custGeom>
            <a:avLst/>
            <a:gdLst/>
            <a:ahLst/>
            <a:cxnLst/>
            <a:rect l="l" t="t" r="r" b="b"/>
            <a:pathLst>
              <a:path w="76834" h="12064">
                <a:moveTo>
                  <a:pt x="0" y="12002"/>
                </a:moveTo>
                <a:lnTo>
                  <a:pt x="76647" y="12002"/>
                </a:lnTo>
                <a:lnTo>
                  <a:pt x="76647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6" name="object 646"/>
          <p:cNvSpPr/>
          <p:nvPr/>
        </p:nvSpPr>
        <p:spPr>
          <a:xfrm>
            <a:off x="10345895" y="4442740"/>
            <a:ext cx="76835" cy="12065"/>
          </a:xfrm>
          <a:custGeom>
            <a:avLst/>
            <a:gdLst/>
            <a:ahLst/>
            <a:cxnLst/>
            <a:rect l="l" t="t" r="r" b="b"/>
            <a:pathLst>
              <a:path w="76834" h="12064">
                <a:moveTo>
                  <a:pt x="0" y="12003"/>
                </a:moveTo>
                <a:lnTo>
                  <a:pt x="76647" y="12003"/>
                </a:lnTo>
                <a:lnTo>
                  <a:pt x="76647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7" name="object 647"/>
          <p:cNvSpPr/>
          <p:nvPr/>
        </p:nvSpPr>
        <p:spPr>
          <a:xfrm>
            <a:off x="10030763" y="4667998"/>
            <a:ext cx="12065" cy="54610"/>
          </a:xfrm>
          <a:custGeom>
            <a:avLst/>
            <a:gdLst/>
            <a:ahLst/>
            <a:cxnLst/>
            <a:rect l="l" t="t" r="r" b="b"/>
            <a:pathLst>
              <a:path w="12065" h="54610">
                <a:moveTo>
                  <a:pt x="0" y="54221"/>
                </a:moveTo>
                <a:lnTo>
                  <a:pt x="11976" y="54221"/>
                </a:lnTo>
                <a:lnTo>
                  <a:pt x="11976" y="0"/>
                </a:lnTo>
                <a:lnTo>
                  <a:pt x="0" y="0"/>
                </a:lnTo>
                <a:lnTo>
                  <a:pt x="0" y="5422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8" name="object 648"/>
          <p:cNvSpPr/>
          <p:nvPr/>
        </p:nvSpPr>
        <p:spPr>
          <a:xfrm>
            <a:off x="1046099" y="4667998"/>
            <a:ext cx="12065" cy="54610"/>
          </a:xfrm>
          <a:custGeom>
            <a:avLst/>
            <a:gdLst/>
            <a:ahLst/>
            <a:cxnLst/>
            <a:rect l="l" t="t" r="r" b="b"/>
            <a:pathLst>
              <a:path w="12065" h="54610">
                <a:moveTo>
                  <a:pt x="0" y="54221"/>
                </a:moveTo>
                <a:lnTo>
                  <a:pt x="11976" y="54221"/>
                </a:lnTo>
                <a:lnTo>
                  <a:pt x="11976" y="0"/>
                </a:lnTo>
                <a:lnTo>
                  <a:pt x="0" y="0"/>
                </a:lnTo>
                <a:lnTo>
                  <a:pt x="0" y="5422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9" name="object 649"/>
          <p:cNvSpPr/>
          <p:nvPr/>
        </p:nvSpPr>
        <p:spPr>
          <a:xfrm>
            <a:off x="665450" y="4442740"/>
            <a:ext cx="78105" cy="12065"/>
          </a:xfrm>
          <a:custGeom>
            <a:avLst/>
            <a:gdLst/>
            <a:ahLst/>
            <a:cxnLst/>
            <a:rect l="l" t="t" r="r" b="b"/>
            <a:pathLst>
              <a:path w="78104" h="12064">
                <a:moveTo>
                  <a:pt x="0" y="12003"/>
                </a:moveTo>
                <a:lnTo>
                  <a:pt x="77509" y="12003"/>
                </a:lnTo>
                <a:lnTo>
                  <a:pt x="77509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0" name="object 650"/>
          <p:cNvSpPr/>
          <p:nvPr/>
        </p:nvSpPr>
        <p:spPr>
          <a:xfrm>
            <a:off x="665450" y="1839300"/>
            <a:ext cx="78105" cy="12065"/>
          </a:xfrm>
          <a:custGeom>
            <a:avLst/>
            <a:gdLst/>
            <a:ahLst/>
            <a:cxnLst/>
            <a:rect l="l" t="t" r="r" b="b"/>
            <a:pathLst>
              <a:path w="78104" h="12064">
                <a:moveTo>
                  <a:pt x="0" y="12002"/>
                </a:moveTo>
                <a:lnTo>
                  <a:pt x="77509" y="12002"/>
                </a:lnTo>
                <a:lnTo>
                  <a:pt x="77509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1" name="object 651"/>
          <p:cNvSpPr/>
          <p:nvPr/>
        </p:nvSpPr>
        <p:spPr>
          <a:xfrm>
            <a:off x="1046099" y="1571791"/>
            <a:ext cx="12065" cy="55244"/>
          </a:xfrm>
          <a:custGeom>
            <a:avLst/>
            <a:gdLst/>
            <a:ahLst/>
            <a:cxnLst/>
            <a:rect l="l" t="t" r="r" b="b"/>
            <a:pathLst>
              <a:path w="12065" h="55244">
                <a:moveTo>
                  <a:pt x="0" y="54894"/>
                </a:moveTo>
                <a:lnTo>
                  <a:pt x="11976" y="54894"/>
                </a:lnTo>
                <a:lnTo>
                  <a:pt x="11976" y="0"/>
                </a:lnTo>
                <a:lnTo>
                  <a:pt x="0" y="0"/>
                </a:lnTo>
                <a:lnTo>
                  <a:pt x="0" y="548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2" name="object 652"/>
          <p:cNvSpPr/>
          <p:nvPr/>
        </p:nvSpPr>
        <p:spPr>
          <a:xfrm>
            <a:off x="6540841" y="1084545"/>
            <a:ext cx="229235" cy="12065"/>
          </a:xfrm>
          <a:custGeom>
            <a:avLst/>
            <a:gdLst/>
            <a:ahLst/>
            <a:cxnLst/>
            <a:rect l="l" t="t" r="r" b="b"/>
            <a:pathLst>
              <a:path w="229234" h="12065">
                <a:moveTo>
                  <a:pt x="0" y="12002"/>
                </a:moveTo>
                <a:lnTo>
                  <a:pt x="229143" y="12002"/>
                </a:lnTo>
                <a:lnTo>
                  <a:pt x="229143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3" name="object 653"/>
          <p:cNvSpPr/>
          <p:nvPr/>
        </p:nvSpPr>
        <p:spPr>
          <a:xfrm>
            <a:off x="8273866" y="1090547"/>
            <a:ext cx="1294765" cy="0"/>
          </a:xfrm>
          <a:custGeom>
            <a:avLst/>
            <a:gdLst/>
            <a:ahLst/>
            <a:cxnLst/>
            <a:rect l="l" t="t" r="r" b="b"/>
            <a:pathLst>
              <a:path w="1294765">
                <a:moveTo>
                  <a:pt x="1294539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4" name="object 654"/>
          <p:cNvSpPr/>
          <p:nvPr/>
        </p:nvSpPr>
        <p:spPr>
          <a:xfrm>
            <a:off x="1519635" y="1084545"/>
            <a:ext cx="3028950" cy="12065"/>
          </a:xfrm>
          <a:custGeom>
            <a:avLst/>
            <a:gdLst/>
            <a:ahLst/>
            <a:cxnLst/>
            <a:rect l="l" t="t" r="r" b="b"/>
            <a:pathLst>
              <a:path w="3028950" h="12065">
                <a:moveTo>
                  <a:pt x="0" y="12002"/>
                </a:moveTo>
                <a:lnTo>
                  <a:pt x="3028378" y="12002"/>
                </a:lnTo>
                <a:lnTo>
                  <a:pt x="3028378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55" name="object 655"/>
          <p:cNvGrpSpPr/>
          <p:nvPr/>
        </p:nvGrpSpPr>
        <p:grpSpPr>
          <a:xfrm>
            <a:off x="9562404" y="1090547"/>
            <a:ext cx="1446530" cy="4165600"/>
            <a:chOff x="9562404" y="1090547"/>
            <a:chExt cx="1446530" cy="4165600"/>
          </a:xfrm>
        </p:grpSpPr>
        <p:sp>
          <p:nvSpPr>
            <p:cNvPr id="656" name="object 656"/>
            <p:cNvSpPr/>
            <p:nvPr/>
          </p:nvSpPr>
          <p:spPr>
            <a:xfrm>
              <a:off x="9562417" y="1090547"/>
              <a:ext cx="12065" cy="215265"/>
            </a:xfrm>
            <a:custGeom>
              <a:avLst/>
              <a:gdLst/>
              <a:ahLst/>
              <a:cxnLst/>
              <a:rect l="l" t="t" r="r" b="b"/>
              <a:pathLst>
                <a:path w="12065" h="215265">
                  <a:moveTo>
                    <a:pt x="0" y="215095"/>
                  </a:moveTo>
                  <a:lnTo>
                    <a:pt x="11976" y="21509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509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7" name="object 657"/>
            <p:cNvSpPr/>
            <p:nvPr/>
          </p:nvSpPr>
          <p:spPr>
            <a:xfrm>
              <a:off x="9568405" y="1140000"/>
              <a:ext cx="1434465" cy="608330"/>
            </a:xfrm>
            <a:custGeom>
              <a:avLst/>
              <a:gdLst/>
              <a:ahLst/>
              <a:cxnLst/>
              <a:rect l="l" t="t" r="r" b="b"/>
              <a:pathLst>
                <a:path w="1434465" h="608330">
                  <a:moveTo>
                    <a:pt x="0" y="165642"/>
                  </a:moveTo>
                  <a:lnTo>
                    <a:pt x="6706" y="181806"/>
                  </a:lnTo>
                  <a:lnTo>
                    <a:pt x="23792" y="193970"/>
                  </a:lnTo>
                  <a:lnTo>
                    <a:pt x="46786" y="198771"/>
                  </a:lnTo>
                  <a:lnTo>
                    <a:pt x="719525" y="198771"/>
                  </a:lnTo>
                  <a:lnTo>
                    <a:pt x="743477" y="193970"/>
                  </a:lnTo>
                  <a:lnTo>
                    <a:pt x="760404" y="181806"/>
                  </a:lnTo>
                  <a:lnTo>
                    <a:pt x="766471" y="165642"/>
                  </a:lnTo>
                  <a:lnTo>
                    <a:pt x="766471" y="33128"/>
                  </a:lnTo>
                </a:path>
                <a:path w="1434465" h="608330">
                  <a:moveTo>
                    <a:pt x="812460" y="0"/>
                  </a:moveTo>
                  <a:lnTo>
                    <a:pt x="789466" y="4161"/>
                  </a:lnTo>
                  <a:lnTo>
                    <a:pt x="772380" y="16164"/>
                  </a:lnTo>
                  <a:lnTo>
                    <a:pt x="766471" y="33128"/>
                  </a:lnTo>
                </a:path>
                <a:path w="1434465" h="608330">
                  <a:moveTo>
                    <a:pt x="812460" y="0"/>
                  </a:moveTo>
                  <a:lnTo>
                    <a:pt x="1078170" y="0"/>
                  </a:lnTo>
                </a:path>
                <a:path w="1434465" h="608330">
                  <a:moveTo>
                    <a:pt x="1012541" y="0"/>
                  </a:moveTo>
                  <a:lnTo>
                    <a:pt x="1012541" y="542699"/>
                  </a:lnTo>
                  <a:lnTo>
                    <a:pt x="1019407" y="558864"/>
                  </a:lnTo>
                  <a:lnTo>
                    <a:pt x="1036333" y="571027"/>
                  </a:lnTo>
                  <a:lnTo>
                    <a:pt x="1059328" y="575188"/>
                  </a:lnTo>
                  <a:lnTo>
                    <a:pt x="1105316" y="575188"/>
                  </a:lnTo>
                  <a:lnTo>
                    <a:pt x="1387314" y="575188"/>
                  </a:lnTo>
                </a:path>
                <a:path w="1434465" h="608330">
                  <a:moveTo>
                    <a:pt x="1434100" y="608316"/>
                  </a:moveTo>
                  <a:lnTo>
                    <a:pt x="1427234" y="591992"/>
                  </a:lnTo>
                  <a:lnTo>
                    <a:pt x="1410308" y="579989"/>
                  </a:lnTo>
                  <a:lnTo>
                    <a:pt x="1387314" y="57518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8" name="object 658"/>
            <p:cNvSpPr/>
            <p:nvPr/>
          </p:nvSpPr>
          <p:spPr>
            <a:xfrm>
              <a:off x="10996518" y="1748317"/>
              <a:ext cx="12065" cy="140335"/>
            </a:xfrm>
            <a:custGeom>
              <a:avLst/>
              <a:gdLst/>
              <a:ahLst/>
              <a:cxnLst/>
              <a:rect l="l" t="t" r="r" b="b"/>
              <a:pathLst>
                <a:path w="12065" h="140335">
                  <a:moveTo>
                    <a:pt x="0" y="139715"/>
                  </a:moveTo>
                  <a:lnTo>
                    <a:pt x="11976" y="13971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3971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955719" y="1888033"/>
              <a:ext cx="46990" cy="33655"/>
            </a:xfrm>
            <a:custGeom>
              <a:avLst/>
              <a:gdLst/>
              <a:ahLst/>
              <a:cxnLst/>
              <a:rect l="l" t="t" r="r" b="b"/>
              <a:pathLst>
                <a:path w="46990" h="33655">
                  <a:moveTo>
                    <a:pt x="0" y="33128"/>
                  </a:moveTo>
                  <a:lnTo>
                    <a:pt x="22994" y="28327"/>
                  </a:lnTo>
                  <a:lnTo>
                    <a:pt x="39920" y="16964"/>
                  </a:lnTo>
                  <a:lnTo>
                    <a:pt x="46786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0" name="object 660"/>
            <p:cNvSpPr/>
            <p:nvPr/>
          </p:nvSpPr>
          <p:spPr>
            <a:xfrm>
              <a:off x="10648162" y="1915172"/>
              <a:ext cx="307975" cy="12065"/>
            </a:xfrm>
            <a:custGeom>
              <a:avLst/>
              <a:gdLst/>
              <a:ahLst/>
              <a:cxnLst/>
              <a:rect l="l" t="t" r="r" b="b"/>
              <a:pathLst>
                <a:path w="307975" h="12064">
                  <a:moveTo>
                    <a:pt x="307555" y="0"/>
                  </a:moveTo>
                  <a:lnTo>
                    <a:pt x="46951" y="0"/>
                  </a:lnTo>
                  <a:lnTo>
                    <a:pt x="0" y="0"/>
                  </a:lnTo>
                  <a:lnTo>
                    <a:pt x="0" y="12001"/>
                  </a:lnTo>
                  <a:lnTo>
                    <a:pt x="46951" y="12001"/>
                  </a:lnTo>
                  <a:lnTo>
                    <a:pt x="307555" y="12001"/>
                  </a:lnTo>
                  <a:lnTo>
                    <a:pt x="30755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1" name="object 661"/>
            <p:cNvSpPr/>
            <p:nvPr/>
          </p:nvSpPr>
          <p:spPr>
            <a:xfrm>
              <a:off x="10602184" y="1921161"/>
              <a:ext cx="46355" cy="827405"/>
            </a:xfrm>
            <a:custGeom>
              <a:avLst/>
              <a:gdLst/>
              <a:ahLst/>
              <a:cxnLst/>
              <a:rect l="l" t="t" r="r" b="b"/>
              <a:pathLst>
                <a:path w="46354" h="827405">
                  <a:moveTo>
                    <a:pt x="45988" y="0"/>
                  </a:moveTo>
                  <a:lnTo>
                    <a:pt x="22994" y="4321"/>
                  </a:lnTo>
                  <a:lnTo>
                    <a:pt x="6067" y="16324"/>
                  </a:lnTo>
                  <a:lnTo>
                    <a:pt x="0" y="32648"/>
                  </a:lnTo>
                  <a:lnTo>
                    <a:pt x="0" y="827093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2" name="object 662"/>
            <p:cNvSpPr/>
            <p:nvPr/>
          </p:nvSpPr>
          <p:spPr>
            <a:xfrm>
              <a:off x="10596194" y="2748267"/>
              <a:ext cx="12065" cy="2169795"/>
            </a:xfrm>
            <a:custGeom>
              <a:avLst/>
              <a:gdLst/>
              <a:ahLst/>
              <a:cxnLst/>
              <a:rect l="l" t="t" r="r" b="b"/>
              <a:pathLst>
                <a:path w="12065" h="2169795">
                  <a:moveTo>
                    <a:pt x="11976" y="0"/>
                  </a:moveTo>
                  <a:lnTo>
                    <a:pt x="0" y="0"/>
                  </a:lnTo>
                  <a:lnTo>
                    <a:pt x="0" y="122910"/>
                  </a:lnTo>
                  <a:lnTo>
                    <a:pt x="0" y="669772"/>
                  </a:lnTo>
                  <a:lnTo>
                    <a:pt x="0" y="792683"/>
                  </a:lnTo>
                  <a:lnTo>
                    <a:pt x="0" y="2169718"/>
                  </a:lnTo>
                  <a:lnTo>
                    <a:pt x="11976" y="2169718"/>
                  </a:lnTo>
                  <a:lnTo>
                    <a:pt x="11976" y="792683"/>
                  </a:lnTo>
                  <a:lnTo>
                    <a:pt x="11976" y="669772"/>
                  </a:lnTo>
                  <a:lnTo>
                    <a:pt x="11976" y="122910"/>
                  </a:lnTo>
                  <a:lnTo>
                    <a:pt x="1197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3" name="object 663"/>
            <p:cNvSpPr/>
            <p:nvPr/>
          </p:nvSpPr>
          <p:spPr>
            <a:xfrm>
              <a:off x="9568405" y="2315183"/>
              <a:ext cx="1099185" cy="2934970"/>
            </a:xfrm>
            <a:custGeom>
              <a:avLst/>
              <a:gdLst/>
              <a:ahLst/>
              <a:cxnLst/>
              <a:rect l="l" t="t" r="r" b="b"/>
              <a:pathLst>
                <a:path w="1099184" h="2934970">
                  <a:moveTo>
                    <a:pt x="1012541" y="15043"/>
                  </a:moveTo>
                  <a:lnTo>
                    <a:pt x="1033779" y="0"/>
                  </a:lnTo>
                </a:path>
                <a:path w="1099184" h="2934970">
                  <a:moveTo>
                    <a:pt x="1012541" y="15043"/>
                  </a:moveTo>
                  <a:lnTo>
                    <a:pt x="1012541" y="546861"/>
                  </a:lnTo>
                  <a:lnTo>
                    <a:pt x="1033779" y="561904"/>
                  </a:lnTo>
                </a:path>
                <a:path w="1099184" h="2934970">
                  <a:moveTo>
                    <a:pt x="1012541" y="1111326"/>
                  </a:moveTo>
                  <a:lnTo>
                    <a:pt x="1033779" y="1096922"/>
                  </a:lnTo>
                </a:path>
                <a:path w="1099184" h="2934970">
                  <a:moveTo>
                    <a:pt x="1012541" y="1111326"/>
                  </a:moveTo>
                  <a:lnTo>
                    <a:pt x="1012541" y="1649257"/>
                  </a:lnTo>
                  <a:lnTo>
                    <a:pt x="1033779" y="1663709"/>
                  </a:lnTo>
                </a:path>
                <a:path w="1099184" h="2934970">
                  <a:moveTo>
                    <a:pt x="986992" y="2635319"/>
                  </a:moveTo>
                  <a:lnTo>
                    <a:pt x="1010784" y="2631110"/>
                  </a:lnTo>
                  <a:lnTo>
                    <a:pt x="1027870" y="2619059"/>
                  </a:lnTo>
                  <a:lnTo>
                    <a:pt x="1033779" y="2602799"/>
                  </a:lnTo>
                </a:path>
                <a:path w="1099184" h="2934970">
                  <a:moveTo>
                    <a:pt x="1098609" y="2635319"/>
                  </a:moveTo>
                  <a:lnTo>
                    <a:pt x="691421" y="2635319"/>
                  </a:lnTo>
                  <a:lnTo>
                    <a:pt x="668427" y="2639544"/>
                  </a:lnTo>
                  <a:lnTo>
                    <a:pt x="651501" y="2651596"/>
                  </a:lnTo>
                  <a:lnTo>
                    <a:pt x="645433" y="2668448"/>
                  </a:lnTo>
                  <a:lnTo>
                    <a:pt x="645433" y="2901564"/>
                  </a:lnTo>
                </a:path>
                <a:path w="1099184" h="2934970">
                  <a:moveTo>
                    <a:pt x="598646" y="2934709"/>
                  </a:moveTo>
                  <a:lnTo>
                    <a:pt x="621640" y="2929875"/>
                  </a:lnTo>
                  <a:lnTo>
                    <a:pt x="638726" y="2917840"/>
                  </a:lnTo>
                  <a:lnTo>
                    <a:pt x="645433" y="2901564"/>
                  </a:lnTo>
                </a:path>
                <a:path w="1099184" h="2934970">
                  <a:moveTo>
                    <a:pt x="598646" y="2934709"/>
                  </a:moveTo>
                  <a:lnTo>
                    <a:pt x="429224" y="2934709"/>
                  </a:lnTo>
                </a:path>
                <a:path w="1099184" h="2934970">
                  <a:moveTo>
                    <a:pt x="382277" y="2901564"/>
                  </a:moveTo>
                  <a:lnTo>
                    <a:pt x="388345" y="2917840"/>
                  </a:lnTo>
                  <a:lnTo>
                    <a:pt x="405272" y="2929875"/>
                  </a:lnTo>
                  <a:lnTo>
                    <a:pt x="429224" y="2934709"/>
                  </a:lnTo>
                </a:path>
                <a:path w="1099184" h="2934970">
                  <a:moveTo>
                    <a:pt x="382277" y="2901564"/>
                  </a:moveTo>
                  <a:lnTo>
                    <a:pt x="382277" y="2668448"/>
                  </a:lnTo>
                  <a:lnTo>
                    <a:pt x="376369" y="2651596"/>
                  </a:lnTo>
                  <a:lnTo>
                    <a:pt x="359283" y="2639544"/>
                  </a:lnTo>
                  <a:lnTo>
                    <a:pt x="336289" y="2635319"/>
                  </a:lnTo>
                  <a:lnTo>
                    <a:pt x="0" y="2635319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4" name="object 664"/>
            <p:cNvSpPr/>
            <p:nvPr/>
          </p:nvSpPr>
          <p:spPr>
            <a:xfrm>
              <a:off x="9562417" y="4950502"/>
              <a:ext cx="12065" cy="253365"/>
            </a:xfrm>
            <a:custGeom>
              <a:avLst/>
              <a:gdLst/>
              <a:ahLst/>
              <a:cxnLst/>
              <a:rect l="l" t="t" r="r" b="b"/>
              <a:pathLst>
                <a:path w="12065" h="253364">
                  <a:moveTo>
                    <a:pt x="0" y="252993"/>
                  </a:moveTo>
                  <a:lnTo>
                    <a:pt x="11976" y="25299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5299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65" name="object 665"/>
          <p:cNvSpPr/>
          <p:nvPr/>
        </p:nvSpPr>
        <p:spPr>
          <a:xfrm>
            <a:off x="1519635" y="5203496"/>
            <a:ext cx="3028950" cy="0"/>
          </a:xfrm>
          <a:custGeom>
            <a:avLst/>
            <a:gdLst/>
            <a:ahLst/>
            <a:cxnLst/>
            <a:rect l="l" t="t" r="r" b="b"/>
            <a:pathLst>
              <a:path w="3028950">
                <a:moveTo>
                  <a:pt x="0" y="0"/>
                </a:moveTo>
                <a:lnTo>
                  <a:pt x="302837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66" name="object 666"/>
          <p:cNvGrpSpPr/>
          <p:nvPr/>
        </p:nvGrpSpPr>
        <p:grpSpPr>
          <a:xfrm>
            <a:off x="6545153" y="5197494"/>
            <a:ext cx="3023870" cy="12065"/>
            <a:chOff x="6545153" y="5197494"/>
            <a:chExt cx="3023870" cy="12065"/>
          </a:xfrm>
        </p:grpSpPr>
        <p:sp>
          <p:nvSpPr>
            <p:cNvPr id="667" name="object 667"/>
            <p:cNvSpPr/>
            <p:nvPr/>
          </p:nvSpPr>
          <p:spPr>
            <a:xfrm>
              <a:off x="8273866" y="5203496"/>
              <a:ext cx="1294765" cy="0"/>
            </a:xfrm>
            <a:custGeom>
              <a:avLst/>
              <a:gdLst/>
              <a:ahLst/>
              <a:cxnLst/>
              <a:rect l="l" t="t" r="r" b="b"/>
              <a:pathLst>
                <a:path w="1294765">
                  <a:moveTo>
                    <a:pt x="0" y="0"/>
                  </a:moveTo>
                  <a:lnTo>
                    <a:pt x="1294539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8" name="object 668"/>
            <p:cNvSpPr/>
            <p:nvPr/>
          </p:nvSpPr>
          <p:spPr>
            <a:xfrm>
              <a:off x="6850774" y="5197500"/>
              <a:ext cx="1423670" cy="12065"/>
            </a:xfrm>
            <a:custGeom>
              <a:avLst/>
              <a:gdLst/>
              <a:ahLst/>
              <a:cxnLst/>
              <a:rect l="l" t="t" r="r" b="b"/>
              <a:pathLst>
                <a:path w="1423670" h="12064">
                  <a:moveTo>
                    <a:pt x="1423085" y="0"/>
                  </a:moveTo>
                  <a:lnTo>
                    <a:pt x="1342123" y="0"/>
                  </a:lnTo>
                  <a:lnTo>
                    <a:pt x="0" y="0"/>
                  </a:lnTo>
                  <a:lnTo>
                    <a:pt x="0" y="12001"/>
                  </a:lnTo>
                  <a:lnTo>
                    <a:pt x="1342123" y="12001"/>
                  </a:lnTo>
                  <a:lnTo>
                    <a:pt x="1423085" y="12001"/>
                  </a:lnTo>
                  <a:lnTo>
                    <a:pt x="142308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9" name="object 669"/>
            <p:cNvSpPr/>
            <p:nvPr/>
          </p:nvSpPr>
          <p:spPr>
            <a:xfrm>
              <a:off x="6769984" y="5203496"/>
              <a:ext cx="81280" cy="0"/>
            </a:xfrm>
            <a:custGeom>
              <a:avLst/>
              <a:gdLst/>
              <a:ahLst/>
              <a:cxnLst/>
              <a:rect l="l" t="t" r="r" b="b"/>
              <a:pathLst>
                <a:path w="81279">
                  <a:moveTo>
                    <a:pt x="0" y="0"/>
                  </a:moveTo>
                  <a:lnTo>
                    <a:pt x="80798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0" name="object 670"/>
            <p:cNvSpPr/>
            <p:nvPr/>
          </p:nvSpPr>
          <p:spPr>
            <a:xfrm>
              <a:off x="6545153" y="5197494"/>
              <a:ext cx="225425" cy="12065"/>
            </a:xfrm>
            <a:custGeom>
              <a:avLst/>
              <a:gdLst/>
              <a:ahLst/>
              <a:cxnLst/>
              <a:rect l="l" t="t" r="r" b="b"/>
              <a:pathLst>
                <a:path w="225425" h="12064">
                  <a:moveTo>
                    <a:pt x="0" y="12003"/>
                  </a:moveTo>
                  <a:lnTo>
                    <a:pt x="224831" y="12003"/>
                  </a:lnTo>
                  <a:lnTo>
                    <a:pt x="224831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671" name="object 671"/>
          <p:cNvGrpSpPr/>
          <p:nvPr/>
        </p:nvGrpSpPr>
        <p:grpSpPr>
          <a:xfrm>
            <a:off x="415890" y="1090547"/>
            <a:ext cx="1109980" cy="4165600"/>
            <a:chOff x="415890" y="1090547"/>
            <a:chExt cx="1109980" cy="4165600"/>
          </a:xfrm>
        </p:grpSpPr>
        <p:sp>
          <p:nvSpPr>
            <p:cNvPr id="672" name="object 672"/>
            <p:cNvSpPr/>
            <p:nvPr/>
          </p:nvSpPr>
          <p:spPr>
            <a:xfrm>
              <a:off x="1513647" y="4983631"/>
              <a:ext cx="12065" cy="220345"/>
            </a:xfrm>
            <a:custGeom>
              <a:avLst/>
              <a:gdLst/>
              <a:ahLst/>
              <a:cxnLst/>
              <a:rect l="l" t="t" r="r" b="b"/>
              <a:pathLst>
                <a:path w="12065" h="220345">
                  <a:moveTo>
                    <a:pt x="0" y="219864"/>
                  </a:moveTo>
                  <a:lnTo>
                    <a:pt x="11976" y="219864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986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3" name="object 673"/>
            <p:cNvSpPr/>
            <p:nvPr/>
          </p:nvSpPr>
          <p:spPr>
            <a:xfrm>
              <a:off x="421888" y="4917982"/>
              <a:ext cx="1097915" cy="332105"/>
            </a:xfrm>
            <a:custGeom>
              <a:avLst/>
              <a:gdLst/>
              <a:ahLst/>
              <a:cxnLst/>
              <a:rect l="l" t="t" r="r" b="b"/>
              <a:pathLst>
                <a:path w="1097915" h="332104">
                  <a:moveTo>
                    <a:pt x="1097747" y="65648"/>
                  </a:moveTo>
                  <a:lnTo>
                    <a:pt x="1091791" y="48796"/>
                  </a:lnTo>
                  <a:lnTo>
                    <a:pt x="1074753" y="36745"/>
                  </a:lnTo>
                  <a:lnTo>
                    <a:pt x="1051759" y="32520"/>
                  </a:lnTo>
                  <a:lnTo>
                    <a:pt x="762208" y="32520"/>
                  </a:lnTo>
                  <a:lnTo>
                    <a:pt x="739214" y="36745"/>
                  </a:lnTo>
                  <a:lnTo>
                    <a:pt x="722176" y="48796"/>
                  </a:lnTo>
                  <a:lnTo>
                    <a:pt x="715373" y="65648"/>
                  </a:lnTo>
                  <a:lnTo>
                    <a:pt x="715373" y="298765"/>
                  </a:lnTo>
                </a:path>
                <a:path w="1097915" h="332104">
                  <a:moveTo>
                    <a:pt x="669385" y="331909"/>
                  </a:moveTo>
                  <a:lnTo>
                    <a:pt x="692379" y="327076"/>
                  </a:lnTo>
                  <a:lnTo>
                    <a:pt x="709401" y="315041"/>
                  </a:lnTo>
                  <a:lnTo>
                    <a:pt x="715373" y="298765"/>
                  </a:lnTo>
                </a:path>
                <a:path w="1097915" h="332104">
                  <a:moveTo>
                    <a:pt x="669385" y="331909"/>
                  </a:moveTo>
                  <a:lnTo>
                    <a:pt x="499053" y="331909"/>
                  </a:lnTo>
                </a:path>
                <a:path w="1097915" h="332104">
                  <a:moveTo>
                    <a:pt x="453064" y="298765"/>
                  </a:moveTo>
                  <a:lnTo>
                    <a:pt x="459036" y="315041"/>
                  </a:lnTo>
                  <a:lnTo>
                    <a:pt x="476058" y="327076"/>
                  </a:lnTo>
                  <a:lnTo>
                    <a:pt x="499053" y="331909"/>
                  </a:lnTo>
                </a:path>
                <a:path w="1097915" h="332104">
                  <a:moveTo>
                    <a:pt x="453064" y="298765"/>
                  </a:moveTo>
                  <a:lnTo>
                    <a:pt x="453064" y="65648"/>
                  </a:lnTo>
                  <a:lnTo>
                    <a:pt x="447108" y="48796"/>
                  </a:lnTo>
                  <a:lnTo>
                    <a:pt x="430070" y="36745"/>
                  </a:lnTo>
                  <a:lnTo>
                    <a:pt x="407076" y="32520"/>
                  </a:lnTo>
                  <a:lnTo>
                    <a:pt x="0" y="32520"/>
                  </a:lnTo>
                </a:path>
                <a:path w="1097915" h="332104">
                  <a:moveTo>
                    <a:pt x="64734" y="0"/>
                  </a:moveTo>
                  <a:lnTo>
                    <a:pt x="70691" y="16260"/>
                  </a:lnTo>
                  <a:lnTo>
                    <a:pt x="87729" y="28311"/>
                  </a:lnTo>
                  <a:lnTo>
                    <a:pt x="110707" y="3252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4" name="object 674"/>
            <p:cNvSpPr/>
            <p:nvPr/>
          </p:nvSpPr>
          <p:spPr>
            <a:xfrm>
              <a:off x="480631" y="1183855"/>
              <a:ext cx="33020" cy="3734435"/>
            </a:xfrm>
            <a:custGeom>
              <a:avLst/>
              <a:gdLst/>
              <a:ahLst/>
              <a:cxnLst/>
              <a:rect l="l" t="t" r="r" b="b"/>
              <a:pathLst>
                <a:path w="33020" h="3734435">
                  <a:moveTo>
                    <a:pt x="32410" y="1140383"/>
                  </a:moveTo>
                  <a:lnTo>
                    <a:pt x="11976" y="114038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140383"/>
                  </a:lnTo>
                  <a:lnTo>
                    <a:pt x="0" y="2801035"/>
                  </a:lnTo>
                  <a:lnTo>
                    <a:pt x="0" y="3734130"/>
                  </a:lnTo>
                  <a:lnTo>
                    <a:pt x="11976" y="3734130"/>
                  </a:lnTo>
                  <a:lnTo>
                    <a:pt x="11976" y="2801035"/>
                  </a:lnTo>
                  <a:lnTo>
                    <a:pt x="32410" y="2801035"/>
                  </a:lnTo>
                  <a:lnTo>
                    <a:pt x="32410" y="114038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5" name="object 675"/>
            <p:cNvSpPr/>
            <p:nvPr/>
          </p:nvSpPr>
          <p:spPr>
            <a:xfrm>
              <a:off x="486623" y="1150722"/>
              <a:ext cx="46355" cy="1179830"/>
            </a:xfrm>
            <a:custGeom>
              <a:avLst/>
              <a:gdLst/>
              <a:ahLst/>
              <a:cxnLst/>
              <a:rect l="l" t="t" r="r" b="b"/>
              <a:pathLst>
                <a:path w="46354" h="1179830">
                  <a:moveTo>
                    <a:pt x="0" y="1164460"/>
                  </a:moveTo>
                  <a:lnTo>
                    <a:pt x="20439" y="1179504"/>
                  </a:lnTo>
                </a:path>
                <a:path w="46354" h="1179830">
                  <a:moveTo>
                    <a:pt x="45972" y="0"/>
                  </a:moveTo>
                  <a:lnTo>
                    <a:pt x="22994" y="4961"/>
                  </a:lnTo>
                  <a:lnTo>
                    <a:pt x="5956" y="16964"/>
                  </a:lnTo>
                  <a:lnTo>
                    <a:pt x="0" y="3312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6" name="object 676"/>
            <p:cNvSpPr/>
            <p:nvPr/>
          </p:nvSpPr>
          <p:spPr>
            <a:xfrm>
              <a:off x="421888" y="1144721"/>
              <a:ext cx="285750" cy="12065"/>
            </a:xfrm>
            <a:custGeom>
              <a:avLst/>
              <a:gdLst/>
              <a:ahLst/>
              <a:cxnLst/>
              <a:rect l="l" t="t" r="r" b="b"/>
              <a:pathLst>
                <a:path w="285750" h="12065">
                  <a:moveTo>
                    <a:pt x="0" y="12002"/>
                  </a:moveTo>
                  <a:lnTo>
                    <a:pt x="285303" y="12002"/>
                  </a:lnTo>
                  <a:lnTo>
                    <a:pt x="285303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7" name="object 677"/>
            <p:cNvSpPr/>
            <p:nvPr/>
          </p:nvSpPr>
          <p:spPr>
            <a:xfrm>
              <a:off x="707191" y="1150722"/>
              <a:ext cx="812800" cy="188595"/>
            </a:xfrm>
            <a:custGeom>
              <a:avLst/>
              <a:gdLst/>
              <a:ahLst/>
              <a:cxnLst/>
              <a:rect l="l" t="t" r="r" b="b"/>
              <a:pathLst>
                <a:path w="812800" h="188594">
                  <a:moveTo>
                    <a:pt x="46834" y="33128"/>
                  </a:moveTo>
                  <a:lnTo>
                    <a:pt x="40016" y="16964"/>
                  </a:lnTo>
                  <a:lnTo>
                    <a:pt x="22994" y="4961"/>
                  </a:lnTo>
                  <a:lnTo>
                    <a:pt x="0" y="0"/>
                  </a:lnTo>
                </a:path>
                <a:path w="812800" h="188594">
                  <a:moveTo>
                    <a:pt x="46834" y="33128"/>
                  </a:moveTo>
                  <a:lnTo>
                    <a:pt x="46834" y="154919"/>
                  </a:lnTo>
                  <a:lnTo>
                    <a:pt x="52790" y="171084"/>
                  </a:lnTo>
                  <a:lnTo>
                    <a:pt x="69828" y="183247"/>
                  </a:lnTo>
                  <a:lnTo>
                    <a:pt x="92822" y="188048"/>
                  </a:lnTo>
                  <a:lnTo>
                    <a:pt x="766455" y="188048"/>
                  </a:lnTo>
                  <a:lnTo>
                    <a:pt x="789450" y="183247"/>
                  </a:lnTo>
                  <a:lnTo>
                    <a:pt x="806488" y="171084"/>
                  </a:lnTo>
                  <a:lnTo>
                    <a:pt x="812444" y="154919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8" name="object 678"/>
            <p:cNvSpPr/>
            <p:nvPr/>
          </p:nvSpPr>
          <p:spPr>
            <a:xfrm>
              <a:off x="1513647" y="1090547"/>
              <a:ext cx="12065" cy="215265"/>
            </a:xfrm>
            <a:custGeom>
              <a:avLst/>
              <a:gdLst/>
              <a:ahLst/>
              <a:cxnLst/>
              <a:rect l="l" t="t" r="r" b="b"/>
              <a:pathLst>
                <a:path w="12065" h="215265">
                  <a:moveTo>
                    <a:pt x="0" y="215095"/>
                  </a:moveTo>
                  <a:lnTo>
                    <a:pt x="11976" y="21509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509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79" name="object 679"/>
          <p:cNvSpPr/>
          <p:nvPr/>
        </p:nvSpPr>
        <p:spPr>
          <a:xfrm>
            <a:off x="5151850" y="1353175"/>
            <a:ext cx="12065" cy="71120"/>
          </a:xfrm>
          <a:custGeom>
            <a:avLst/>
            <a:gdLst/>
            <a:ahLst/>
            <a:cxnLst/>
            <a:rect l="l" t="t" r="r" b="b"/>
            <a:pathLst>
              <a:path w="12064" h="71119">
                <a:moveTo>
                  <a:pt x="0" y="71058"/>
                </a:moveTo>
                <a:lnTo>
                  <a:pt x="11976" y="71058"/>
                </a:lnTo>
                <a:lnTo>
                  <a:pt x="11976" y="0"/>
                </a:lnTo>
                <a:lnTo>
                  <a:pt x="0" y="0"/>
                </a:lnTo>
                <a:lnTo>
                  <a:pt x="0" y="710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0" name="object 680"/>
          <p:cNvSpPr/>
          <p:nvPr/>
        </p:nvSpPr>
        <p:spPr>
          <a:xfrm>
            <a:off x="5337400" y="1353175"/>
            <a:ext cx="12065" cy="71120"/>
          </a:xfrm>
          <a:custGeom>
            <a:avLst/>
            <a:gdLst/>
            <a:ahLst/>
            <a:cxnLst/>
            <a:rect l="l" t="t" r="r" b="b"/>
            <a:pathLst>
              <a:path w="12064" h="71119">
                <a:moveTo>
                  <a:pt x="0" y="71058"/>
                </a:moveTo>
                <a:lnTo>
                  <a:pt x="11976" y="71058"/>
                </a:lnTo>
                <a:lnTo>
                  <a:pt x="11976" y="0"/>
                </a:lnTo>
                <a:lnTo>
                  <a:pt x="0" y="0"/>
                </a:lnTo>
                <a:lnTo>
                  <a:pt x="0" y="710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1" name="object 681"/>
          <p:cNvSpPr/>
          <p:nvPr/>
        </p:nvSpPr>
        <p:spPr>
          <a:xfrm>
            <a:off x="5151850" y="4870386"/>
            <a:ext cx="12065" cy="71120"/>
          </a:xfrm>
          <a:custGeom>
            <a:avLst/>
            <a:gdLst/>
            <a:ahLst/>
            <a:cxnLst/>
            <a:rect l="l" t="t" r="r" b="b"/>
            <a:pathLst>
              <a:path w="12064" h="71120">
                <a:moveTo>
                  <a:pt x="0" y="71090"/>
                </a:moveTo>
                <a:lnTo>
                  <a:pt x="11976" y="71090"/>
                </a:lnTo>
                <a:lnTo>
                  <a:pt x="11976" y="0"/>
                </a:lnTo>
                <a:lnTo>
                  <a:pt x="0" y="0"/>
                </a:lnTo>
                <a:lnTo>
                  <a:pt x="0" y="7109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2" name="object 682"/>
          <p:cNvSpPr/>
          <p:nvPr/>
        </p:nvSpPr>
        <p:spPr>
          <a:xfrm>
            <a:off x="5337400" y="4870386"/>
            <a:ext cx="12065" cy="71120"/>
          </a:xfrm>
          <a:custGeom>
            <a:avLst/>
            <a:gdLst/>
            <a:ahLst/>
            <a:cxnLst/>
            <a:rect l="l" t="t" r="r" b="b"/>
            <a:pathLst>
              <a:path w="12064" h="71120">
                <a:moveTo>
                  <a:pt x="0" y="71090"/>
                </a:moveTo>
                <a:lnTo>
                  <a:pt x="11976" y="71090"/>
                </a:lnTo>
                <a:lnTo>
                  <a:pt x="11976" y="0"/>
                </a:lnTo>
                <a:lnTo>
                  <a:pt x="0" y="0"/>
                </a:lnTo>
                <a:lnTo>
                  <a:pt x="0" y="7109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3" name="object 683"/>
          <p:cNvSpPr/>
          <p:nvPr/>
        </p:nvSpPr>
        <p:spPr>
          <a:xfrm>
            <a:off x="7324399" y="1514656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5">
                <a:moveTo>
                  <a:pt x="2554" y="-5988"/>
                </a:moveTo>
                <a:lnTo>
                  <a:pt x="2554" y="96251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4" name="object 684"/>
          <p:cNvSpPr/>
          <p:nvPr/>
        </p:nvSpPr>
        <p:spPr>
          <a:xfrm>
            <a:off x="6926632" y="1514656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5">
                <a:moveTo>
                  <a:pt x="2554" y="-5988"/>
                </a:moveTo>
                <a:lnTo>
                  <a:pt x="2554" y="96251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5" name="object 685"/>
          <p:cNvSpPr/>
          <p:nvPr/>
        </p:nvSpPr>
        <p:spPr>
          <a:xfrm>
            <a:off x="4176754" y="1514656"/>
            <a:ext cx="4445" cy="90805"/>
          </a:xfrm>
          <a:custGeom>
            <a:avLst/>
            <a:gdLst/>
            <a:ahLst/>
            <a:cxnLst/>
            <a:rect l="l" t="t" r="r" b="b"/>
            <a:pathLst>
              <a:path w="4445" h="90805">
                <a:moveTo>
                  <a:pt x="2075" y="-5988"/>
                </a:moveTo>
                <a:lnTo>
                  <a:pt x="2075" y="96251"/>
                </a:lnTo>
              </a:path>
            </a:pathLst>
          </a:custGeom>
          <a:ln w="1612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6" name="object 686"/>
          <p:cNvSpPr/>
          <p:nvPr/>
        </p:nvSpPr>
        <p:spPr>
          <a:xfrm>
            <a:off x="3786652" y="1514656"/>
            <a:ext cx="3810" cy="90805"/>
          </a:xfrm>
          <a:custGeom>
            <a:avLst/>
            <a:gdLst/>
            <a:ahLst/>
            <a:cxnLst/>
            <a:rect l="l" t="t" r="r" b="b"/>
            <a:pathLst>
              <a:path w="3810" h="90805">
                <a:moveTo>
                  <a:pt x="1676" y="-5988"/>
                </a:moveTo>
                <a:lnTo>
                  <a:pt x="1676" y="96251"/>
                </a:lnTo>
              </a:path>
            </a:pathLst>
          </a:custGeom>
          <a:ln w="1532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7" name="object 687"/>
          <p:cNvSpPr/>
          <p:nvPr/>
        </p:nvSpPr>
        <p:spPr>
          <a:xfrm>
            <a:off x="10400347" y="3277751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0" y="12003"/>
                </a:moveTo>
                <a:lnTo>
                  <a:pt x="63872" y="12003"/>
                </a:lnTo>
                <a:lnTo>
                  <a:pt x="6387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8" name="object 688"/>
          <p:cNvSpPr/>
          <p:nvPr/>
        </p:nvSpPr>
        <p:spPr>
          <a:xfrm>
            <a:off x="10400347" y="2998799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0" y="12003"/>
                </a:moveTo>
                <a:lnTo>
                  <a:pt x="63872" y="12003"/>
                </a:lnTo>
                <a:lnTo>
                  <a:pt x="6387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9" name="object 689"/>
          <p:cNvSpPr/>
          <p:nvPr/>
        </p:nvSpPr>
        <p:spPr>
          <a:xfrm>
            <a:off x="6926632" y="4689683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4">
                <a:moveTo>
                  <a:pt x="2554" y="-5988"/>
                </a:moveTo>
                <a:lnTo>
                  <a:pt x="2554" y="96347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0" name="object 690"/>
          <p:cNvSpPr/>
          <p:nvPr/>
        </p:nvSpPr>
        <p:spPr>
          <a:xfrm>
            <a:off x="7324399" y="4689683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4">
                <a:moveTo>
                  <a:pt x="2554" y="-5988"/>
                </a:moveTo>
                <a:lnTo>
                  <a:pt x="2554" y="96347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1" name="object 691"/>
          <p:cNvSpPr/>
          <p:nvPr/>
        </p:nvSpPr>
        <p:spPr>
          <a:xfrm>
            <a:off x="4176754" y="4689683"/>
            <a:ext cx="4445" cy="90805"/>
          </a:xfrm>
          <a:custGeom>
            <a:avLst/>
            <a:gdLst/>
            <a:ahLst/>
            <a:cxnLst/>
            <a:rect l="l" t="t" r="r" b="b"/>
            <a:pathLst>
              <a:path w="4445" h="90804">
                <a:moveTo>
                  <a:pt x="2075" y="-5988"/>
                </a:moveTo>
                <a:lnTo>
                  <a:pt x="2075" y="96347"/>
                </a:lnTo>
              </a:path>
            </a:pathLst>
          </a:custGeom>
          <a:ln w="1612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2" name="object 692"/>
          <p:cNvSpPr/>
          <p:nvPr/>
        </p:nvSpPr>
        <p:spPr>
          <a:xfrm>
            <a:off x="3786652" y="4689683"/>
            <a:ext cx="3810" cy="90805"/>
          </a:xfrm>
          <a:custGeom>
            <a:avLst/>
            <a:gdLst/>
            <a:ahLst/>
            <a:cxnLst/>
            <a:rect l="l" t="t" r="r" b="b"/>
            <a:pathLst>
              <a:path w="3810" h="90804">
                <a:moveTo>
                  <a:pt x="1676" y="-5988"/>
                </a:moveTo>
                <a:lnTo>
                  <a:pt x="1676" y="96347"/>
                </a:lnTo>
              </a:path>
            </a:pathLst>
          </a:custGeom>
          <a:ln w="1532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3" name="object 693"/>
          <p:cNvSpPr/>
          <p:nvPr/>
        </p:nvSpPr>
        <p:spPr>
          <a:xfrm>
            <a:off x="623725" y="3277751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0" y="12003"/>
                </a:moveTo>
                <a:lnTo>
                  <a:pt x="63872" y="12003"/>
                </a:lnTo>
                <a:lnTo>
                  <a:pt x="6387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4" name="object 694"/>
          <p:cNvSpPr/>
          <p:nvPr/>
        </p:nvSpPr>
        <p:spPr>
          <a:xfrm>
            <a:off x="623722" y="2998800"/>
            <a:ext cx="121920" cy="189865"/>
          </a:xfrm>
          <a:custGeom>
            <a:avLst/>
            <a:gdLst/>
            <a:ahLst/>
            <a:cxnLst/>
            <a:rect l="l" t="t" r="r" b="b"/>
            <a:pathLst>
              <a:path w="121920" h="189864">
                <a:moveTo>
                  <a:pt x="121805" y="6007"/>
                </a:moveTo>
                <a:lnTo>
                  <a:pt x="115811" y="6007"/>
                </a:lnTo>
                <a:lnTo>
                  <a:pt x="115811" y="0"/>
                </a:lnTo>
                <a:lnTo>
                  <a:pt x="0" y="0"/>
                </a:lnTo>
                <a:lnTo>
                  <a:pt x="0" y="12014"/>
                </a:lnTo>
                <a:lnTo>
                  <a:pt x="109829" y="12014"/>
                </a:lnTo>
                <a:lnTo>
                  <a:pt x="109829" y="189738"/>
                </a:lnTo>
                <a:lnTo>
                  <a:pt x="121805" y="189738"/>
                </a:lnTo>
                <a:lnTo>
                  <a:pt x="121805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5" name="object 695"/>
          <p:cNvSpPr/>
          <p:nvPr/>
        </p:nvSpPr>
        <p:spPr>
          <a:xfrm>
            <a:off x="3166688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6" name="object 696"/>
          <p:cNvSpPr/>
          <p:nvPr/>
        </p:nvSpPr>
        <p:spPr>
          <a:xfrm>
            <a:off x="2950319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7" name="object 697"/>
          <p:cNvSpPr/>
          <p:nvPr/>
        </p:nvSpPr>
        <p:spPr>
          <a:xfrm>
            <a:off x="8126560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8" name="object 698"/>
          <p:cNvSpPr/>
          <p:nvPr/>
        </p:nvSpPr>
        <p:spPr>
          <a:xfrm>
            <a:off x="7910191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9" name="object 699"/>
          <p:cNvSpPr/>
          <p:nvPr/>
        </p:nvSpPr>
        <p:spPr>
          <a:xfrm>
            <a:off x="5074245" y="1321807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0" name="object 700"/>
          <p:cNvSpPr/>
          <p:nvPr/>
        </p:nvSpPr>
        <p:spPr>
          <a:xfrm>
            <a:off x="5034245" y="1052057"/>
            <a:ext cx="433070" cy="12065"/>
          </a:xfrm>
          <a:custGeom>
            <a:avLst/>
            <a:gdLst/>
            <a:ahLst/>
            <a:cxnLst/>
            <a:rect l="l" t="t" r="r" b="b"/>
            <a:pathLst>
              <a:path w="433070" h="12065">
                <a:moveTo>
                  <a:pt x="0" y="12002"/>
                </a:moveTo>
                <a:lnTo>
                  <a:pt x="432737" y="12002"/>
                </a:lnTo>
                <a:lnTo>
                  <a:pt x="432737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1" name="object 701"/>
          <p:cNvSpPr/>
          <p:nvPr/>
        </p:nvSpPr>
        <p:spPr>
          <a:xfrm>
            <a:off x="5415005" y="1321807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2" name="object 702"/>
          <p:cNvSpPr/>
          <p:nvPr/>
        </p:nvSpPr>
        <p:spPr>
          <a:xfrm>
            <a:off x="6526390" y="1321807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3" name="object 703"/>
          <p:cNvSpPr/>
          <p:nvPr/>
        </p:nvSpPr>
        <p:spPr>
          <a:xfrm>
            <a:off x="6486390" y="1058058"/>
            <a:ext cx="321310" cy="33020"/>
          </a:xfrm>
          <a:custGeom>
            <a:avLst/>
            <a:gdLst/>
            <a:ahLst/>
            <a:cxnLst/>
            <a:rect l="l" t="t" r="r" b="b"/>
            <a:pathLst>
              <a:path w="321309" h="33019">
                <a:moveTo>
                  <a:pt x="0" y="0"/>
                </a:moveTo>
                <a:lnTo>
                  <a:pt x="320960" y="0"/>
                </a:lnTo>
                <a:lnTo>
                  <a:pt x="283594" y="32488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04" name="object 704"/>
          <p:cNvGrpSpPr/>
          <p:nvPr/>
        </p:nvGrpSpPr>
        <p:grpSpPr>
          <a:xfrm>
            <a:off x="8230345" y="1052057"/>
            <a:ext cx="1391285" cy="195580"/>
            <a:chOff x="8230345" y="1052057"/>
            <a:chExt cx="1391285" cy="195580"/>
          </a:xfrm>
        </p:grpSpPr>
        <p:sp>
          <p:nvSpPr>
            <p:cNvPr id="705" name="object 705"/>
            <p:cNvSpPr/>
            <p:nvPr/>
          </p:nvSpPr>
          <p:spPr>
            <a:xfrm>
              <a:off x="8236341" y="1058058"/>
              <a:ext cx="38100" cy="33020"/>
            </a:xfrm>
            <a:custGeom>
              <a:avLst/>
              <a:gdLst/>
              <a:ahLst/>
              <a:cxnLst/>
              <a:rect l="l" t="t" r="r" b="b"/>
              <a:pathLst>
                <a:path w="38100" h="33019">
                  <a:moveTo>
                    <a:pt x="0" y="0"/>
                  </a:moveTo>
                  <a:lnTo>
                    <a:pt x="37525" y="32488"/>
                  </a:lnTo>
                </a:path>
              </a:pathLst>
            </a:custGeom>
            <a:ln w="1199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6" name="object 706"/>
            <p:cNvSpPr/>
            <p:nvPr/>
          </p:nvSpPr>
          <p:spPr>
            <a:xfrm>
              <a:off x="8236341" y="1052057"/>
              <a:ext cx="1379220" cy="12065"/>
            </a:xfrm>
            <a:custGeom>
              <a:avLst/>
              <a:gdLst/>
              <a:ahLst/>
              <a:cxnLst/>
              <a:rect l="l" t="t" r="r" b="b"/>
              <a:pathLst>
                <a:path w="1379220" h="12065">
                  <a:moveTo>
                    <a:pt x="0" y="12002"/>
                  </a:moveTo>
                  <a:lnTo>
                    <a:pt x="1378851" y="12002"/>
                  </a:lnTo>
                  <a:lnTo>
                    <a:pt x="1378851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7" name="object 707"/>
            <p:cNvSpPr/>
            <p:nvPr/>
          </p:nvSpPr>
          <p:spPr>
            <a:xfrm>
              <a:off x="8726883" y="1058058"/>
              <a:ext cx="888365" cy="183515"/>
            </a:xfrm>
            <a:custGeom>
              <a:avLst/>
              <a:gdLst/>
              <a:ahLst/>
              <a:cxnLst/>
              <a:rect l="l" t="t" r="r" b="b"/>
              <a:pathLst>
                <a:path w="888365" h="183515">
                  <a:moveTo>
                    <a:pt x="888309" y="0"/>
                  </a:moveTo>
                  <a:lnTo>
                    <a:pt x="841522" y="32488"/>
                  </a:lnTo>
                </a:path>
                <a:path w="888365" h="183515">
                  <a:moveTo>
                    <a:pt x="712818" y="32488"/>
                  </a:moveTo>
                  <a:lnTo>
                    <a:pt x="712818" y="85462"/>
                  </a:lnTo>
                  <a:lnTo>
                    <a:pt x="712818" y="183087"/>
                  </a:lnTo>
                  <a:lnTo>
                    <a:pt x="0" y="183087"/>
                  </a:lnTo>
                  <a:lnTo>
                    <a:pt x="18842" y="3248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708" name="object 708"/>
          <p:cNvGrpSpPr/>
          <p:nvPr/>
        </p:nvGrpSpPr>
        <p:grpSpPr>
          <a:xfrm>
            <a:off x="1467650" y="1052057"/>
            <a:ext cx="3132455" cy="54610"/>
            <a:chOff x="1467650" y="1052057"/>
            <a:chExt cx="3132455" cy="54610"/>
          </a:xfrm>
        </p:grpSpPr>
        <p:sp>
          <p:nvSpPr>
            <p:cNvPr id="709" name="object 709"/>
            <p:cNvSpPr/>
            <p:nvPr/>
          </p:nvSpPr>
          <p:spPr>
            <a:xfrm>
              <a:off x="2343130" y="109054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-5988" y="4801"/>
                  </a:moveTo>
                  <a:lnTo>
                    <a:pt x="5988" y="4801"/>
                  </a:lnTo>
                </a:path>
              </a:pathLst>
            </a:custGeom>
            <a:ln w="960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0" name="object 710"/>
            <p:cNvSpPr/>
            <p:nvPr/>
          </p:nvSpPr>
          <p:spPr>
            <a:xfrm>
              <a:off x="2307361" y="1097749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4" h="2540">
                  <a:moveTo>
                    <a:pt x="-6001" y="1200"/>
                  </a:moveTo>
                  <a:lnTo>
                    <a:pt x="41770" y="1200"/>
                  </a:lnTo>
                </a:path>
              </a:pathLst>
            </a:custGeom>
            <a:ln w="144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1" name="object 711"/>
            <p:cNvSpPr/>
            <p:nvPr/>
          </p:nvSpPr>
          <p:spPr>
            <a:xfrm>
              <a:off x="2307361" y="109054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-5988" y="3600"/>
                  </a:moveTo>
                  <a:lnTo>
                    <a:pt x="5988" y="3600"/>
                  </a:lnTo>
                </a:path>
              </a:pathLst>
            </a:custGeom>
            <a:ln w="720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2" name="object 712"/>
            <p:cNvSpPr/>
            <p:nvPr/>
          </p:nvSpPr>
          <p:spPr>
            <a:xfrm>
              <a:off x="1473647" y="1052057"/>
              <a:ext cx="3120390" cy="12065"/>
            </a:xfrm>
            <a:custGeom>
              <a:avLst/>
              <a:gdLst/>
              <a:ahLst/>
              <a:cxnLst/>
              <a:rect l="l" t="t" r="r" b="b"/>
              <a:pathLst>
                <a:path w="3120390" h="12065">
                  <a:moveTo>
                    <a:pt x="0" y="12002"/>
                  </a:moveTo>
                  <a:lnTo>
                    <a:pt x="3120355" y="12002"/>
                  </a:lnTo>
                  <a:lnTo>
                    <a:pt x="3120355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3" name="object 713"/>
            <p:cNvSpPr/>
            <p:nvPr/>
          </p:nvSpPr>
          <p:spPr>
            <a:xfrm>
              <a:off x="1473647" y="1058058"/>
              <a:ext cx="3120390" cy="33020"/>
            </a:xfrm>
            <a:custGeom>
              <a:avLst/>
              <a:gdLst/>
              <a:ahLst/>
              <a:cxnLst/>
              <a:rect l="l" t="t" r="r" b="b"/>
              <a:pathLst>
                <a:path w="3120390" h="33019">
                  <a:moveTo>
                    <a:pt x="3074366" y="32488"/>
                  </a:moveTo>
                  <a:lnTo>
                    <a:pt x="3120355" y="0"/>
                  </a:lnTo>
                </a:path>
                <a:path w="3120390" h="33019">
                  <a:moveTo>
                    <a:pt x="0" y="0"/>
                  </a:moveTo>
                  <a:lnTo>
                    <a:pt x="45988" y="3248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714" name="object 714"/>
          <p:cNvGrpSpPr/>
          <p:nvPr/>
        </p:nvGrpSpPr>
        <p:grpSpPr>
          <a:xfrm>
            <a:off x="4542026" y="1090547"/>
            <a:ext cx="12065" cy="254000"/>
            <a:chOff x="4542026" y="1090547"/>
            <a:chExt cx="12065" cy="254000"/>
          </a:xfrm>
        </p:grpSpPr>
        <p:sp>
          <p:nvSpPr>
            <p:cNvPr id="715" name="object 715"/>
            <p:cNvSpPr/>
            <p:nvPr/>
          </p:nvSpPr>
          <p:spPr>
            <a:xfrm>
              <a:off x="4548014" y="132180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-5988" y="11202"/>
                  </a:moveTo>
                  <a:lnTo>
                    <a:pt x="5988" y="11202"/>
                  </a:lnTo>
                </a:path>
              </a:pathLst>
            </a:custGeom>
            <a:ln w="2240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6" name="object 716"/>
            <p:cNvSpPr/>
            <p:nvPr/>
          </p:nvSpPr>
          <p:spPr>
            <a:xfrm>
              <a:off x="4548014" y="109054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259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17" name="object 717"/>
          <p:cNvSpPr/>
          <p:nvPr/>
        </p:nvSpPr>
        <p:spPr>
          <a:xfrm>
            <a:off x="2908630" y="1090548"/>
            <a:ext cx="259079" cy="39370"/>
          </a:xfrm>
          <a:custGeom>
            <a:avLst/>
            <a:gdLst/>
            <a:ahLst/>
            <a:cxnLst/>
            <a:rect l="l" t="t" r="r" b="b"/>
            <a:pathLst>
              <a:path w="259080" h="39369">
                <a:moveTo>
                  <a:pt x="258851" y="0"/>
                </a:moveTo>
                <a:lnTo>
                  <a:pt x="246875" y="0"/>
                </a:lnTo>
                <a:lnTo>
                  <a:pt x="246875" y="27127"/>
                </a:lnTo>
                <a:lnTo>
                  <a:pt x="11976" y="27127"/>
                </a:lnTo>
                <a:lnTo>
                  <a:pt x="11976" y="0"/>
                </a:lnTo>
                <a:lnTo>
                  <a:pt x="0" y="0"/>
                </a:lnTo>
                <a:lnTo>
                  <a:pt x="0" y="33134"/>
                </a:lnTo>
                <a:lnTo>
                  <a:pt x="5994" y="33134"/>
                </a:lnTo>
                <a:lnTo>
                  <a:pt x="5994" y="39128"/>
                </a:lnTo>
                <a:lnTo>
                  <a:pt x="252857" y="39128"/>
                </a:lnTo>
                <a:lnTo>
                  <a:pt x="252857" y="33134"/>
                </a:lnTo>
                <a:lnTo>
                  <a:pt x="258851" y="33134"/>
                </a:lnTo>
                <a:lnTo>
                  <a:pt x="25885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18" name="object 718"/>
          <p:cNvSpPr/>
          <p:nvPr/>
        </p:nvSpPr>
        <p:spPr>
          <a:xfrm>
            <a:off x="9581978" y="1058058"/>
            <a:ext cx="33655" cy="271145"/>
          </a:xfrm>
          <a:custGeom>
            <a:avLst/>
            <a:gdLst/>
            <a:ahLst/>
            <a:cxnLst/>
            <a:rect l="l" t="t" r="r" b="b"/>
            <a:pathLst>
              <a:path w="33654" h="271144">
                <a:moveTo>
                  <a:pt x="33213" y="247583"/>
                </a:moveTo>
                <a:lnTo>
                  <a:pt x="33213" y="0"/>
                </a:lnTo>
              </a:path>
              <a:path w="33654" h="271144">
                <a:moveTo>
                  <a:pt x="33213" y="247583"/>
                </a:moveTo>
                <a:lnTo>
                  <a:pt x="0" y="270949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19" name="object 719"/>
          <p:cNvSpPr/>
          <p:nvPr/>
        </p:nvSpPr>
        <p:spPr>
          <a:xfrm>
            <a:off x="7552576" y="888186"/>
            <a:ext cx="2719705" cy="12065"/>
          </a:xfrm>
          <a:custGeom>
            <a:avLst/>
            <a:gdLst/>
            <a:ahLst/>
            <a:cxnLst/>
            <a:rect l="l" t="t" r="r" b="b"/>
            <a:pathLst>
              <a:path w="2719704" h="12065">
                <a:moveTo>
                  <a:pt x="2719222" y="0"/>
                </a:moveTo>
                <a:lnTo>
                  <a:pt x="677849" y="0"/>
                </a:lnTo>
                <a:lnTo>
                  <a:pt x="602957" y="0"/>
                </a:lnTo>
                <a:lnTo>
                  <a:pt x="0" y="0"/>
                </a:lnTo>
                <a:lnTo>
                  <a:pt x="0" y="12001"/>
                </a:lnTo>
                <a:lnTo>
                  <a:pt x="602957" y="12001"/>
                </a:lnTo>
                <a:lnTo>
                  <a:pt x="677849" y="12001"/>
                </a:lnTo>
                <a:lnTo>
                  <a:pt x="2719222" y="12001"/>
                </a:lnTo>
                <a:lnTo>
                  <a:pt x="271922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20" name="object 720"/>
          <p:cNvSpPr/>
          <p:nvPr/>
        </p:nvSpPr>
        <p:spPr>
          <a:xfrm>
            <a:off x="816190" y="894176"/>
            <a:ext cx="6072505" cy="0"/>
          </a:xfrm>
          <a:custGeom>
            <a:avLst/>
            <a:gdLst/>
            <a:ahLst/>
            <a:cxnLst/>
            <a:rect l="l" t="t" r="r" b="b"/>
            <a:pathLst>
              <a:path w="6072505">
                <a:moveTo>
                  <a:pt x="6072118" y="0"/>
                </a:moveTo>
                <a:lnTo>
                  <a:pt x="5998026" y="0"/>
                </a:ln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21" name="object 721"/>
          <p:cNvGrpSpPr/>
          <p:nvPr/>
        </p:nvGrpSpPr>
        <p:grpSpPr>
          <a:xfrm>
            <a:off x="9615192" y="1101354"/>
            <a:ext cx="772160" cy="233679"/>
            <a:chOff x="9615192" y="1101354"/>
            <a:chExt cx="772160" cy="233679"/>
          </a:xfrm>
        </p:grpSpPr>
        <p:sp>
          <p:nvSpPr>
            <p:cNvPr id="722" name="object 722"/>
            <p:cNvSpPr/>
            <p:nvPr/>
          </p:nvSpPr>
          <p:spPr>
            <a:xfrm>
              <a:off x="9615192" y="1299641"/>
              <a:ext cx="673100" cy="12065"/>
            </a:xfrm>
            <a:custGeom>
              <a:avLst/>
              <a:gdLst/>
              <a:ahLst/>
              <a:cxnLst/>
              <a:rect l="l" t="t" r="r" b="b"/>
              <a:pathLst>
                <a:path w="673100" h="12065">
                  <a:moveTo>
                    <a:pt x="0" y="12002"/>
                  </a:moveTo>
                  <a:lnTo>
                    <a:pt x="672738" y="12002"/>
                  </a:lnTo>
                  <a:lnTo>
                    <a:pt x="67273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23" name="object 7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81933" y="1101354"/>
              <a:ext cx="104928" cy="233651"/>
            </a:xfrm>
            <a:prstGeom prst="rect">
              <a:avLst/>
            </a:prstGeom>
          </p:spPr>
        </p:pic>
      </p:grpSp>
      <p:sp>
        <p:nvSpPr>
          <p:cNvPr id="724" name="object 724"/>
          <p:cNvSpPr/>
          <p:nvPr/>
        </p:nvSpPr>
        <p:spPr>
          <a:xfrm>
            <a:off x="10380866" y="1107351"/>
            <a:ext cx="293370" cy="608330"/>
          </a:xfrm>
          <a:custGeom>
            <a:avLst/>
            <a:gdLst/>
            <a:ahLst/>
            <a:cxnLst/>
            <a:rect l="l" t="t" r="r" b="b"/>
            <a:pathLst>
              <a:path w="293370" h="608330">
                <a:moveTo>
                  <a:pt x="265710" y="32648"/>
                </a:moveTo>
                <a:lnTo>
                  <a:pt x="292856" y="0"/>
                </a:lnTo>
              </a:path>
              <a:path w="293370" h="608330">
                <a:moveTo>
                  <a:pt x="292856" y="607836"/>
                </a:moveTo>
                <a:lnTo>
                  <a:pt x="292856" y="0"/>
                </a:ln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25" name="object 725"/>
          <p:cNvGrpSpPr/>
          <p:nvPr/>
        </p:nvGrpSpPr>
        <p:grpSpPr>
          <a:xfrm>
            <a:off x="8230353" y="909940"/>
            <a:ext cx="2904490" cy="4378960"/>
            <a:chOff x="8230353" y="909940"/>
            <a:chExt cx="2904490" cy="4378960"/>
          </a:xfrm>
        </p:grpSpPr>
        <p:sp>
          <p:nvSpPr>
            <p:cNvPr id="726" name="object 726"/>
            <p:cNvSpPr/>
            <p:nvPr/>
          </p:nvSpPr>
          <p:spPr>
            <a:xfrm>
              <a:off x="8230349" y="909942"/>
              <a:ext cx="2041525" cy="148590"/>
            </a:xfrm>
            <a:custGeom>
              <a:avLst/>
              <a:gdLst/>
              <a:ahLst/>
              <a:cxnLst/>
              <a:rect l="l" t="t" r="r" b="b"/>
              <a:pathLst>
                <a:path w="2041525" h="148590">
                  <a:moveTo>
                    <a:pt x="2041448" y="0"/>
                  </a:moveTo>
                  <a:lnTo>
                    <a:pt x="5981" y="0"/>
                  </a:lnTo>
                  <a:lnTo>
                    <a:pt x="5981" y="6007"/>
                  </a:lnTo>
                  <a:lnTo>
                    <a:pt x="0" y="6007"/>
                  </a:lnTo>
                  <a:lnTo>
                    <a:pt x="0" y="148120"/>
                  </a:lnTo>
                  <a:lnTo>
                    <a:pt x="11976" y="148120"/>
                  </a:lnTo>
                  <a:lnTo>
                    <a:pt x="11976" y="12014"/>
                  </a:lnTo>
                  <a:lnTo>
                    <a:pt x="2041448" y="12014"/>
                  </a:lnTo>
                  <a:lnTo>
                    <a:pt x="2041448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7" name="object 727"/>
            <p:cNvSpPr/>
            <p:nvPr/>
          </p:nvSpPr>
          <p:spPr>
            <a:xfrm>
              <a:off x="10271803" y="915942"/>
              <a:ext cx="857250" cy="738505"/>
            </a:xfrm>
            <a:custGeom>
              <a:avLst/>
              <a:gdLst/>
              <a:ahLst/>
              <a:cxnLst/>
              <a:rect l="l" t="t" r="r" b="b"/>
              <a:pathLst>
                <a:path w="857250" h="738505">
                  <a:moveTo>
                    <a:pt x="46786" y="32488"/>
                  </a:moveTo>
                  <a:lnTo>
                    <a:pt x="40878" y="16164"/>
                  </a:lnTo>
                  <a:lnTo>
                    <a:pt x="23792" y="4161"/>
                  </a:lnTo>
                  <a:lnTo>
                    <a:pt x="0" y="0"/>
                  </a:lnTo>
                </a:path>
                <a:path w="857250" h="738505">
                  <a:moveTo>
                    <a:pt x="46786" y="32488"/>
                  </a:moveTo>
                  <a:lnTo>
                    <a:pt x="46786" y="131233"/>
                  </a:lnTo>
                  <a:lnTo>
                    <a:pt x="464194" y="131233"/>
                  </a:lnTo>
                </a:path>
                <a:path w="857250" h="738505">
                  <a:moveTo>
                    <a:pt x="510182" y="163722"/>
                  </a:moveTo>
                  <a:lnTo>
                    <a:pt x="504114" y="147558"/>
                  </a:lnTo>
                  <a:lnTo>
                    <a:pt x="487188" y="135394"/>
                  </a:lnTo>
                  <a:lnTo>
                    <a:pt x="464194" y="131233"/>
                  </a:lnTo>
                </a:path>
                <a:path w="857250" h="738505">
                  <a:moveTo>
                    <a:pt x="510182" y="163722"/>
                  </a:moveTo>
                  <a:lnTo>
                    <a:pt x="510182" y="705301"/>
                  </a:lnTo>
                  <a:lnTo>
                    <a:pt x="809905" y="705301"/>
                  </a:lnTo>
                </a:path>
                <a:path w="857250" h="738505">
                  <a:moveTo>
                    <a:pt x="856692" y="738430"/>
                  </a:moveTo>
                  <a:lnTo>
                    <a:pt x="849985" y="721626"/>
                  </a:lnTo>
                  <a:lnTo>
                    <a:pt x="833697" y="709463"/>
                  </a:lnTo>
                  <a:lnTo>
                    <a:pt x="809905" y="705301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8" name="object 728"/>
            <p:cNvSpPr/>
            <p:nvPr/>
          </p:nvSpPr>
          <p:spPr>
            <a:xfrm>
              <a:off x="11122507" y="1654372"/>
              <a:ext cx="12065" cy="306070"/>
            </a:xfrm>
            <a:custGeom>
              <a:avLst/>
              <a:gdLst/>
              <a:ahLst/>
              <a:cxnLst/>
              <a:rect l="l" t="t" r="r" b="b"/>
              <a:pathLst>
                <a:path w="12065" h="306069">
                  <a:moveTo>
                    <a:pt x="0" y="305998"/>
                  </a:moveTo>
                  <a:lnTo>
                    <a:pt x="11976" y="305998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30599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9" name="object 729"/>
            <p:cNvSpPr/>
            <p:nvPr/>
          </p:nvSpPr>
          <p:spPr>
            <a:xfrm>
              <a:off x="10781986" y="1960371"/>
              <a:ext cx="346710" cy="788035"/>
            </a:xfrm>
            <a:custGeom>
              <a:avLst/>
              <a:gdLst/>
              <a:ahLst/>
              <a:cxnLst/>
              <a:rect l="l" t="t" r="r" b="b"/>
              <a:pathLst>
                <a:path w="346709" h="788035">
                  <a:moveTo>
                    <a:pt x="299722" y="33128"/>
                  </a:moveTo>
                  <a:lnTo>
                    <a:pt x="323515" y="28327"/>
                  </a:lnTo>
                  <a:lnTo>
                    <a:pt x="339802" y="16324"/>
                  </a:lnTo>
                  <a:lnTo>
                    <a:pt x="346509" y="0"/>
                  </a:lnTo>
                </a:path>
                <a:path w="346709" h="788035">
                  <a:moveTo>
                    <a:pt x="299722" y="33128"/>
                  </a:moveTo>
                  <a:lnTo>
                    <a:pt x="0" y="33128"/>
                  </a:lnTo>
                  <a:lnTo>
                    <a:pt x="0" y="78788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0" name="object 730"/>
            <p:cNvSpPr/>
            <p:nvPr/>
          </p:nvSpPr>
          <p:spPr>
            <a:xfrm>
              <a:off x="10689120" y="1921166"/>
              <a:ext cx="93345" cy="833119"/>
            </a:xfrm>
            <a:custGeom>
              <a:avLst/>
              <a:gdLst/>
              <a:ahLst/>
              <a:cxnLst/>
              <a:rect l="l" t="t" r="r" b="b"/>
              <a:pathLst>
                <a:path w="93345" h="833119">
                  <a:moveTo>
                    <a:pt x="92862" y="821093"/>
                  </a:moveTo>
                  <a:lnTo>
                    <a:pt x="11976" y="82109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827100"/>
                  </a:lnTo>
                  <a:lnTo>
                    <a:pt x="5994" y="827100"/>
                  </a:lnTo>
                  <a:lnTo>
                    <a:pt x="5994" y="833094"/>
                  </a:lnTo>
                  <a:lnTo>
                    <a:pt x="92862" y="833094"/>
                  </a:lnTo>
                  <a:lnTo>
                    <a:pt x="92862" y="82109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1" name="object 731"/>
            <p:cNvSpPr/>
            <p:nvPr/>
          </p:nvSpPr>
          <p:spPr>
            <a:xfrm>
              <a:off x="10602185" y="2748255"/>
              <a:ext cx="93345" cy="0"/>
            </a:xfrm>
            <a:custGeom>
              <a:avLst/>
              <a:gdLst/>
              <a:ahLst/>
              <a:cxnLst/>
              <a:rect l="l" t="t" r="r" b="b"/>
              <a:pathLst>
                <a:path w="93345">
                  <a:moveTo>
                    <a:pt x="0" y="0"/>
                  </a:moveTo>
                  <a:lnTo>
                    <a:pt x="92934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2" name="object 732"/>
            <p:cNvSpPr/>
            <p:nvPr/>
          </p:nvSpPr>
          <p:spPr>
            <a:xfrm>
              <a:off x="10781986" y="2742253"/>
              <a:ext cx="31115" cy="12065"/>
            </a:xfrm>
            <a:custGeom>
              <a:avLst/>
              <a:gdLst/>
              <a:ahLst/>
              <a:cxnLst/>
              <a:rect l="l" t="t" r="r" b="b"/>
              <a:pathLst>
                <a:path w="31115" h="12064">
                  <a:moveTo>
                    <a:pt x="0" y="12003"/>
                  </a:moveTo>
                  <a:lnTo>
                    <a:pt x="30658" y="12003"/>
                  </a:lnTo>
                  <a:lnTo>
                    <a:pt x="30658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3" name="object 733"/>
            <p:cNvSpPr/>
            <p:nvPr/>
          </p:nvSpPr>
          <p:spPr>
            <a:xfrm>
              <a:off x="10602185" y="2748255"/>
              <a:ext cx="210820" cy="669925"/>
            </a:xfrm>
            <a:custGeom>
              <a:avLst/>
              <a:gdLst/>
              <a:ahLst/>
              <a:cxnLst/>
              <a:rect l="l" t="t" r="r" b="b"/>
              <a:pathLst>
                <a:path w="210820" h="669925">
                  <a:moveTo>
                    <a:pt x="210460" y="0"/>
                  </a:moveTo>
                  <a:lnTo>
                    <a:pt x="210460" y="122911"/>
                  </a:lnTo>
                  <a:lnTo>
                    <a:pt x="130300" y="122911"/>
                  </a:lnTo>
                  <a:lnTo>
                    <a:pt x="0" y="122911"/>
                  </a:lnTo>
                </a:path>
                <a:path w="210820" h="669925">
                  <a:moveTo>
                    <a:pt x="0" y="669772"/>
                  </a:moveTo>
                  <a:lnTo>
                    <a:pt x="130300" y="669772"/>
                  </a:lnTo>
                  <a:lnTo>
                    <a:pt x="130300" y="122911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4" name="object 734"/>
            <p:cNvSpPr/>
            <p:nvPr/>
          </p:nvSpPr>
          <p:spPr>
            <a:xfrm>
              <a:off x="10602176" y="3412032"/>
              <a:ext cx="216535" cy="1571625"/>
            </a:xfrm>
            <a:custGeom>
              <a:avLst/>
              <a:gdLst/>
              <a:ahLst/>
              <a:cxnLst/>
              <a:rect l="l" t="t" r="r" b="b"/>
              <a:pathLst>
                <a:path w="216534" h="1571625">
                  <a:moveTo>
                    <a:pt x="216446" y="6007"/>
                  </a:moveTo>
                  <a:lnTo>
                    <a:pt x="210464" y="6007"/>
                  </a:lnTo>
                  <a:lnTo>
                    <a:pt x="210464" y="0"/>
                  </a:lnTo>
                  <a:lnTo>
                    <a:pt x="130302" y="0"/>
                  </a:lnTo>
                  <a:lnTo>
                    <a:pt x="130302" y="12001"/>
                  </a:lnTo>
                  <a:lnTo>
                    <a:pt x="204470" y="12001"/>
                  </a:lnTo>
                  <a:lnTo>
                    <a:pt x="204470" y="122910"/>
                  </a:lnTo>
                  <a:lnTo>
                    <a:pt x="179806" y="122910"/>
                  </a:lnTo>
                  <a:lnTo>
                    <a:pt x="92938" y="122910"/>
                  </a:lnTo>
                  <a:lnTo>
                    <a:pt x="0" y="122910"/>
                  </a:lnTo>
                  <a:lnTo>
                    <a:pt x="0" y="134912"/>
                  </a:lnTo>
                  <a:lnTo>
                    <a:pt x="86944" y="134912"/>
                  </a:lnTo>
                  <a:lnTo>
                    <a:pt x="86944" y="1571599"/>
                  </a:lnTo>
                  <a:lnTo>
                    <a:pt x="98920" y="1571599"/>
                  </a:lnTo>
                  <a:lnTo>
                    <a:pt x="98920" y="134912"/>
                  </a:lnTo>
                  <a:lnTo>
                    <a:pt x="179806" y="134912"/>
                  </a:lnTo>
                  <a:lnTo>
                    <a:pt x="210464" y="134912"/>
                  </a:lnTo>
                  <a:lnTo>
                    <a:pt x="210464" y="128917"/>
                  </a:lnTo>
                  <a:lnTo>
                    <a:pt x="216446" y="128917"/>
                  </a:lnTo>
                  <a:lnTo>
                    <a:pt x="216446" y="600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5" name="object 735"/>
            <p:cNvSpPr/>
            <p:nvPr/>
          </p:nvSpPr>
          <p:spPr>
            <a:xfrm>
              <a:off x="10667015" y="4950503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28103" y="33128"/>
                  </a:moveTo>
                  <a:lnTo>
                    <a:pt x="0" y="0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6" name="object 736"/>
            <p:cNvSpPr/>
            <p:nvPr/>
          </p:nvSpPr>
          <p:spPr>
            <a:xfrm>
              <a:off x="10806646" y="2015108"/>
              <a:ext cx="12065" cy="3008630"/>
            </a:xfrm>
            <a:custGeom>
              <a:avLst/>
              <a:gdLst/>
              <a:ahLst/>
              <a:cxnLst/>
              <a:rect l="l" t="t" r="r" b="b"/>
              <a:pathLst>
                <a:path w="12065" h="3008629">
                  <a:moveTo>
                    <a:pt x="11976" y="1525841"/>
                  </a:moveTo>
                  <a:lnTo>
                    <a:pt x="0" y="1525841"/>
                  </a:lnTo>
                  <a:lnTo>
                    <a:pt x="0" y="3008299"/>
                  </a:lnTo>
                  <a:lnTo>
                    <a:pt x="11976" y="3008299"/>
                  </a:lnTo>
                  <a:lnTo>
                    <a:pt x="11976" y="1525841"/>
                  </a:lnTo>
                  <a:close/>
                </a:path>
                <a:path w="12065" h="3008629">
                  <a:moveTo>
                    <a:pt x="11976" y="856068"/>
                  </a:moveTo>
                  <a:lnTo>
                    <a:pt x="0" y="856068"/>
                  </a:lnTo>
                  <a:lnTo>
                    <a:pt x="0" y="1402930"/>
                  </a:lnTo>
                  <a:lnTo>
                    <a:pt x="11976" y="1402930"/>
                  </a:lnTo>
                  <a:lnTo>
                    <a:pt x="11976" y="856068"/>
                  </a:lnTo>
                  <a:close/>
                </a:path>
                <a:path w="12065" h="3008629">
                  <a:moveTo>
                    <a:pt x="11976" y="0"/>
                  </a:moveTo>
                  <a:lnTo>
                    <a:pt x="0" y="0"/>
                  </a:lnTo>
                  <a:lnTo>
                    <a:pt x="0" y="733158"/>
                  </a:lnTo>
                  <a:lnTo>
                    <a:pt x="11976" y="733158"/>
                  </a:lnTo>
                  <a:lnTo>
                    <a:pt x="1197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7" name="object 737"/>
            <p:cNvSpPr/>
            <p:nvPr/>
          </p:nvSpPr>
          <p:spPr>
            <a:xfrm>
              <a:off x="10226613" y="4960153"/>
              <a:ext cx="468630" cy="23495"/>
            </a:xfrm>
            <a:custGeom>
              <a:avLst/>
              <a:gdLst/>
              <a:ahLst/>
              <a:cxnLst/>
              <a:rect l="l" t="t" r="r" b="b"/>
              <a:pathLst>
                <a:path w="468629" h="23495">
                  <a:moveTo>
                    <a:pt x="33213" y="23478"/>
                  </a:moveTo>
                  <a:lnTo>
                    <a:pt x="0" y="0"/>
                  </a:lnTo>
                </a:path>
                <a:path w="468629" h="23495">
                  <a:moveTo>
                    <a:pt x="33213" y="23478"/>
                  </a:moveTo>
                  <a:lnTo>
                    <a:pt x="468505" y="2347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38" name="object 73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898698" y="4954156"/>
              <a:ext cx="367126" cy="334257"/>
            </a:xfrm>
            <a:prstGeom prst="rect">
              <a:avLst/>
            </a:prstGeom>
          </p:spPr>
        </p:pic>
        <p:sp>
          <p:nvSpPr>
            <p:cNvPr id="739" name="object 739"/>
            <p:cNvSpPr/>
            <p:nvPr/>
          </p:nvSpPr>
          <p:spPr>
            <a:xfrm>
              <a:off x="9568405" y="4950503"/>
              <a:ext cx="46990" cy="33655"/>
            </a:xfrm>
            <a:custGeom>
              <a:avLst/>
              <a:gdLst/>
              <a:ahLst/>
              <a:cxnLst/>
              <a:rect l="l" t="t" r="r" b="b"/>
              <a:pathLst>
                <a:path w="46990" h="33654">
                  <a:moveTo>
                    <a:pt x="46786" y="33128"/>
                  </a:move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0" name="object 740"/>
            <p:cNvSpPr/>
            <p:nvPr/>
          </p:nvSpPr>
          <p:spPr>
            <a:xfrm>
              <a:off x="9615192" y="4977630"/>
              <a:ext cx="289560" cy="12065"/>
            </a:xfrm>
            <a:custGeom>
              <a:avLst/>
              <a:gdLst/>
              <a:ahLst/>
              <a:cxnLst/>
              <a:rect l="l" t="t" r="r" b="b"/>
              <a:pathLst>
                <a:path w="289559" h="12064">
                  <a:moveTo>
                    <a:pt x="0" y="12003"/>
                  </a:moveTo>
                  <a:lnTo>
                    <a:pt x="289502" y="12003"/>
                  </a:lnTo>
                  <a:lnTo>
                    <a:pt x="289502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41" name="object 741"/>
          <p:cNvSpPr/>
          <p:nvPr/>
        </p:nvSpPr>
        <p:spPr>
          <a:xfrm>
            <a:off x="766800" y="5394473"/>
            <a:ext cx="6047740" cy="12065"/>
          </a:xfrm>
          <a:custGeom>
            <a:avLst/>
            <a:gdLst/>
            <a:ahLst/>
            <a:cxnLst/>
            <a:rect l="l" t="t" r="r" b="b"/>
            <a:pathLst>
              <a:path w="6047740" h="12064">
                <a:moveTo>
                  <a:pt x="0" y="12003"/>
                </a:moveTo>
                <a:lnTo>
                  <a:pt x="6047415" y="12003"/>
                </a:lnTo>
                <a:lnTo>
                  <a:pt x="6047415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2" name="object 742"/>
          <p:cNvSpPr/>
          <p:nvPr/>
        </p:nvSpPr>
        <p:spPr>
          <a:xfrm>
            <a:off x="8230433" y="5394473"/>
            <a:ext cx="2091689" cy="12065"/>
          </a:xfrm>
          <a:custGeom>
            <a:avLst/>
            <a:gdLst/>
            <a:ahLst/>
            <a:cxnLst/>
            <a:rect l="l" t="t" r="r" b="b"/>
            <a:pathLst>
              <a:path w="2091690" h="12064">
                <a:moveTo>
                  <a:pt x="0" y="12003"/>
                </a:moveTo>
                <a:lnTo>
                  <a:pt x="2091670" y="12003"/>
                </a:lnTo>
                <a:lnTo>
                  <a:pt x="2091670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3" name="object 743"/>
          <p:cNvSpPr/>
          <p:nvPr/>
        </p:nvSpPr>
        <p:spPr>
          <a:xfrm>
            <a:off x="9568405" y="4983631"/>
            <a:ext cx="46990" cy="253365"/>
          </a:xfrm>
          <a:custGeom>
            <a:avLst/>
            <a:gdLst/>
            <a:ahLst/>
            <a:cxnLst/>
            <a:rect l="l" t="t" r="r" b="b"/>
            <a:pathLst>
              <a:path w="46990" h="253364">
                <a:moveTo>
                  <a:pt x="46786" y="252993"/>
                </a:moveTo>
                <a:lnTo>
                  <a:pt x="0" y="219864"/>
                </a:lnTo>
              </a:path>
              <a:path w="46990" h="253364">
                <a:moveTo>
                  <a:pt x="46786" y="252993"/>
                </a:moveTo>
                <a:lnTo>
                  <a:pt x="46786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4" name="object 744"/>
          <p:cNvSpPr/>
          <p:nvPr/>
        </p:nvSpPr>
        <p:spPr>
          <a:xfrm>
            <a:off x="5074245" y="495050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60">
                <a:moveTo>
                  <a:pt x="0" y="22293"/>
                </a:moveTo>
                <a:lnTo>
                  <a:pt x="11976" y="22293"/>
                </a:lnTo>
                <a:lnTo>
                  <a:pt x="11976" y="0"/>
                </a:lnTo>
                <a:lnTo>
                  <a:pt x="0" y="0"/>
                </a:lnTo>
                <a:lnTo>
                  <a:pt x="0" y="22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5" name="object 745"/>
          <p:cNvSpPr/>
          <p:nvPr/>
        </p:nvSpPr>
        <p:spPr>
          <a:xfrm>
            <a:off x="4549690" y="495050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60">
                <a:moveTo>
                  <a:pt x="0" y="22293"/>
                </a:moveTo>
                <a:lnTo>
                  <a:pt x="11976" y="22293"/>
                </a:lnTo>
                <a:lnTo>
                  <a:pt x="11976" y="0"/>
                </a:lnTo>
                <a:lnTo>
                  <a:pt x="0" y="0"/>
                </a:lnTo>
                <a:lnTo>
                  <a:pt x="0" y="22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46" name="object 746"/>
          <p:cNvGrpSpPr/>
          <p:nvPr/>
        </p:nvGrpSpPr>
        <p:grpSpPr>
          <a:xfrm>
            <a:off x="1467650" y="5188468"/>
            <a:ext cx="3134995" cy="54610"/>
            <a:chOff x="1467650" y="5188468"/>
            <a:chExt cx="3134995" cy="54610"/>
          </a:xfrm>
        </p:grpSpPr>
        <p:sp>
          <p:nvSpPr>
            <p:cNvPr id="747" name="object 747"/>
            <p:cNvSpPr/>
            <p:nvPr/>
          </p:nvSpPr>
          <p:spPr>
            <a:xfrm>
              <a:off x="1473647" y="5230623"/>
              <a:ext cx="3129280" cy="12065"/>
            </a:xfrm>
            <a:custGeom>
              <a:avLst/>
              <a:gdLst/>
              <a:ahLst/>
              <a:cxnLst/>
              <a:rect l="l" t="t" r="r" b="b"/>
              <a:pathLst>
                <a:path w="3129279" h="12064">
                  <a:moveTo>
                    <a:pt x="0" y="12003"/>
                  </a:moveTo>
                  <a:lnTo>
                    <a:pt x="3128818" y="12003"/>
                  </a:lnTo>
                  <a:lnTo>
                    <a:pt x="3128818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8" name="object 748"/>
            <p:cNvSpPr/>
            <p:nvPr/>
          </p:nvSpPr>
          <p:spPr>
            <a:xfrm>
              <a:off x="1473647" y="5203496"/>
              <a:ext cx="46355" cy="33655"/>
            </a:xfrm>
            <a:custGeom>
              <a:avLst/>
              <a:gdLst/>
              <a:ahLst/>
              <a:cxnLst/>
              <a:rect l="l" t="t" r="r" b="b"/>
              <a:pathLst>
                <a:path w="46355" h="33654">
                  <a:moveTo>
                    <a:pt x="0" y="33128"/>
                  </a:moveTo>
                  <a:lnTo>
                    <a:pt x="45988" y="0"/>
                  </a:lnTo>
                </a:path>
              </a:pathLst>
            </a:custGeom>
            <a:ln w="1199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9" name="object 749"/>
            <p:cNvSpPr/>
            <p:nvPr/>
          </p:nvSpPr>
          <p:spPr>
            <a:xfrm>
              <a:off x="2307361" y="51968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5988" y="3312"/>
                  </a:moveTo>
                  <a:lnTo>
                    <a:pt x="5988" y="3312"/>
                  </a:lnTo>
                </a:path>
              </a:pathLst>
            </a:custGeom>
            <a:ln w="66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0" name="object 750"/>
            <p:cNvSpPr/>
            <p:nvPr/>
          </p:nvSpPr>
          <p:spPr>
            <a:xfrm>
              <a:off x="2307361" y="5194470"/>
              <a:ext cx="36195" cy="2540"/>
            </a:xfrm>
            <a:custGeom>
              <a:avLst/>
              <a:gdLst/>
              <a:ahLst/>
              <a:cxnLst/>
              <a:rect l="l" t="t" r="r" b="b"/>
              <a:pathLst>
                <a:path w="36194" h="2539">
                  <a:moveTo>
                    <a:pt x="-6001" y="1200"/>
                  </a:moveTo>
                  <a:lnTo>
                    <a:pt x="41770" y="1200"/>
                  </a:lnTo>
                </a:path>
              </a:pathLst>
            </a:custGeom>
            <a:ln w="144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1" name="object 751"/>
            <p:cNvSpPr/>
            <p:nvPr/>
          </p:nvSpPr>
          <p:spPr>
            <a:xfrm>
              <a:off x="2343130" y="51944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5988" y="4513"/>
                  </a:moveTo>
                  <a:lnTo>
                    <a:pt x="5988" y="4513"/>
                  </a:lnTo>
                </a:path>
              </a:pathLst>
            </a:custGeom>
            <a:ln w="902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752" name="object 752"/>
          <p:cNvGrpSpPr/>
          <p:nvPr/>
        </p:nvGrpSpPr>
        <p:grpSpPr>
          <a:xfrm>
            <a:off x="8230345" y="5047503"/>
            <a:ext cx="1384935" cy="195580"/>
            <a:chOff x="8230345" y="5047503"/>
            <a:chExt cx="1384935" cy="195580"/>
          </a:xfrm>
        </p:grpSpPr>
        <p:sp>
          <p:nvSpPr>
            <p:cNvPr id="753" name="object 753"/>
            <p:cNvSpPr/>
            <p:nvPr/>
          </p:nvSpPr>
          <p:spPr>
            <a:xfrm>
              <a:off x="8726883" y="5053505"/>
              <a:ext cx="713105" cy="150495"/>
            </a:xfrm>
            <a:custGeom>
              <a:avLst/>
              <a:gdLst/>
              <a:ahLst/>
              <a:cxnLst/>
              <a:rect l="l" t="t" r="r" b="b"/>
              <a:pathLst>
                <a:path w="713104" h="150495">
                  <a:moveTo>
                    <a:pt x="0" y="0"/>
                  </a:moveTo>
                  <a:lnTo>
                    <a:pt x="18842" y="149990"/>
                  </a:lnTo>
                </a:path>
                <a:path w="713104" h="150495">
                  <a:moveTo>
                    <a:pt x="712818" y="0"/>
                  </a:moveTo>
                  <a:lnTo>
                    <a:pt x="0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4" name="object 754"/>
            <p:cNvSpPr/>
            <p:nvPr/>
          </p:nvSpPr>
          <p:spPr>
            <a:xfrm>
              <a:off x="8236331" y="5053507"/>
              <a:ext cx="1379220" cy="189230"/>
            </a:xfrm>
            <a:custGeom>
              <a:avLst/>
              <a:gdLst/>
              <a:ahLst/>
              <a:cxnLst/>
              <a:rect l="l" t="t" r="r" b="b"/>
              <a:pathLst>
                <a:path w="1379220" h="189229">
                  <a:moveTo>
                    <a:pt x="1209357" y="0"/>
                  </a:moveTo>
                  <a:lnTo>
                    <a:pt x="1197381" y="0"/>
                  </a:lnTo>
                  <a:lnTo>
                    <a:pt x="1197381" y="97599"/>
                  </a:lnTo>
                  <a:lnTo>
                    <a:pt x="1197381" y="149999"/>
                  </a:lnTo>
                  <a:lnTo>
                    <a:pt x="1209357" y="149999"/>
                  </a:lnTo>
                  <a:lnTo>
                    <a:pt x="1209357" y="97599"/>
                  </a:lnTo>
                  <a:lnTo>
                    <a:pt x="1209357" y="0"/>
                  </a:lnTo>
                  <a:close/>
                </a:path>
                <a:path w="1379220" h="189229">
                  <a:moveTo>
                    <a:pt x="1378851" y="177126"/>
                  </a:moveTo>
                  <a:lnTo>
                    <a:pt x="0" y="177126"/>
                  </a:lnTo>
                  <a:lnTo>
                    <a:pt x="0" y="189128"/>
                  </a:lnTo>
                  <a:lnTo>
                    <a:pt x="1378851" y="189128"/>
                  </a:lnTo>
                  <a:lnTo>
                    <a:pt x="1378851" y="17712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5" name="object 755"/>
            <p:cNvSpPr/>
            <p:nvPr/>
          </p:nvSpPr>
          <p:spPr>
            <a:xfrm>
              <a:off x="8236341" y="5203496"/>
              <a:ext cx="38100" cy="33655"/>
            </a:xfrm>
            <a:custGeom>
              <a:avLst/>
              <a:gdLst/>
              <a:ahLst/>
              <a:cxnLst/>
              <a:rect l="l" t="t" r="r" b="b"/>
              <a:pathLst>
                <a:path w="38100" h="33654">
                  <a:moveTo>
                    <a:pt x="37525" y="0"/>
                  </a:moveTo>
                  <a:lnTo>
                    <a:pt x="0" y="33128"/>
                  </a:lnTo>
                </a:path>
              </a:pathLst>
            </a:custGeom>
            <a:ln w="1199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756" name="object 756"/>
          <p:cNvGrpSpPr/>
          <p:nvPr/>
        </p:nvGrpSpPr>
        <p:grpSpPr>
          <a:xfrm>
            <a:off x="6488851" y="4950502"/>
            <a:ext cx="325120" cy="292735"/>
            <a:chOff x="6488851" y="4950502"/>
            <a:chExt cx="325120" cy="292735"/>
          </a:xfrm>
        </p:grpSpPr>
        <p:sp>
          <p:nvSpPr>
            <p:cNvPr id="757" name="object 757"/>
            <p:cNvSpPr/>
            <p:nvPr/>
          </p:nvSpPr>
          <p:spPr>
            <a:xfrm>
              <a:off x="6494853" y="5201095"/>
              <a:ext cx="313055" cy="35560"/>
            </a:xfrm>
            <a:custGeom>
              <a:avLst/>
              <a:gdLst/>
              <a:ahLst/>
              <a:cxnLst/>
              <a:rect l="l" t="t" r="r" b="b"/>
              <a:pathLst>
                <a:path w="313054" h="35560">
                  <a:moveTo>
                    <a:pt x="312497" y="35529"/>
                  </a:moveTo>
                  <a:lnTo>
                    <a:pt x="275131" y="2400"/>
                  </a:lnTo>
                </a:path>
                <a:path w="313054" h="35560">
                  <a:moveTo>
                    <a:pt x="312497" y="35529"/>
                  </a:moveTo>
                  <a:lnTo>
                    <a:pt x="0" y="35529"/>
                  </a:lnTo>
                  <a:lnTo>
                    <a:pt x="50299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8" name="object 758"/>
            <p:cNvSpPr/>
            <p:nvPr/>
          </p:nvSpPr>
          <p:spPr>
            <a:xfrm>
              <a:off x="6545153" y="52010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988" y="1200"/>
                  </a:moveTo>
                  <a:lnTo>
                    <a:pt x="5988" y="1200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9" name="object 759"/>
            <p:cNvSpPr/>
            <p:nvPr/>
          </p:nvSpPr>
          <p:spPr>
            <a:xfrm>
              <a:off x="6545153" y="496978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0"/>
                  </a:moveTo>
                  <a:lnTo>
                    <a:pt x="0" y="231307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0" name="object 760"/>
            <p:cNvSpPr/>
            <p:nvPr/>
          </p:nvSpPr>
          <p:spPr>
            <a:xfrm>
              <a:off x="6545153" y="495050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5988" y="9642"/>
                  </a:moveTo>
                  <a:lnTo>
                    <a:pt x="5988" y="9642"/>
                  </a:lnTo>
                </a:path>
              </a:pathLst>
            </a:custGeom>
            <a:ln w="192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61" name="object 761"/>
          <p:cNvSpPr/>
          <p:nvPr/>
        </p:nvSpPr>
        <p:spPr>
          <a:xfrm>
            <a:off x="5415005" y="495050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60">
                <a:moveTo>
                  <a:pt x="0" y="22293"/>
                </a:moveTo>
                <a:lnTo>
                  <a:pt x="11976" y="22293"/>
                </a:lnTo>
                <a:lnTo>
                  <a:pt x="11976" y="0"/>
                </a:lnTo>
                <a:lnTo>
                  <a:pt x="0" y="0"/>
                </a:lnTo>
                <a:lnTo>
                  <a:pt x="0" y="22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2" name="object 762"/>
          <p:cNvSpPr/>
          <p:nvPr/>
        </p:nvSpPr>
        <p:spPr>
          <a:xfrm>
            <a:off x="5034245" y="5230623"/>
            <a:ext cx="433070" cy="12065"/>
          </a:xfrm>
          <a:custGeom>
            <a:avLst/>
            <a:gdLst/>
            <a:ahLst/>
            <a:cxnLst/>
            <a:rect l="l" t="t" r="r" b="b"/>
            <a:pathLst>
              <a:path w="433070" h="12064">
                <a:moveTo>
                  <a:pt x="0" y="12003"/>
                </a:moveTo>
                <a:lnTo>
                  <a:pt x="432737" y="12003"/>
                </a:lnTo>
                <a:lnTo>
                  <a:pt x="432737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3" name="object 763"/>
          <p:cNvSpPr/>
          <p:nvPr/>
        </p:nvSpPr>
        <p:spPr>
          <a:xfrm>
            <a:off x="3155510" y="5170975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20"/>
                </a:moveTo>
                <a:lnTo>
                  <a:pt x="11976" y="32520"/>
                </a:lnTo>
                <a:lnTo>
                  <a:pt x="11976" y="0"/>
                </a:lnTo>
                <a:lnTo>
                  <a:pt x="0" y="0"/>
                </a:lnTo>
                <a:lnTo>
                  <a:pt x="0" y="3252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4" name="object 764"/>
          <p:cNvSpPr/>
          <p:nvPr/>
        </p:nvSpPr>
        <p:spPr>
          <a:xfrm>
            <a:off x="2908630" y="5164975"/>
            <a:ext cx="253365" cy="38735"/>
          </a:xfrm>
          <a:custGeom>
            <a:avLst/>
            <a:gdLst/>
            <a:ahLst/>
            <a:cxnLst/>
            <a:rect l="l" t="t" r="r" b="b"/>
            <a:pathLst>
              <a:path w="253364" h="38735">
                <a:moveTo>
                  <a:pt x="252857" y="0"/>
                </a:moveTo>
                <a:lnTo>
                  <a:pt x="5994" y="0"/>
                </a:lnTo>
                <a:lnTo>
                  <a:pt x="5994" y="6007"/>
                </a:lnTo>
                <a:lnTo>
                  <a:pt x="0" y="6007"/>
                </a:lnTo>
                <a:lnTo>
                  <a:pt x="0" y="38531"/>
                </a:lnTo>
                <a:lnTo>
                  <a:pt x="11976" y="38531"/>
                </a:lnTo>
                <a:lnTo>
                  <a:pt x="11976" y="12014"/>
                </a:lnTo>
                <a:lnTo>
                  <a:pt x="252857" y="12014"/>
                </a:lnTo>
                <a:lnTo>
                  <a:pt x="25285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5" name="object 765"/>
          <p:cNvSpPr/>
          <p:nvPr/>
        </p:nvSpPr>
        <p:spPr>
          <a:xfrm>
            <a:off x="8126560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6" name="object 766"/>
          <p:cNvSpPr/>
          <p:nvPr/>
        </p:nvSpPr>
        <p:spPr>
          <a:xfrm>
            <a:off x="7910191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7" name="object 767"/>
          <p:cNvSpPr/>
          <p:nvPr/>
        </p:nvSpPr>
        <p:spPr>
          <a:xfrm>
            <a:off x="3166688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8" name="object 768"/>
          <p:cNvSpPr/>
          <p:nvPr/>
        </p:nvSpPr>
        <p:spPr>
          <a:xfrm>
            <a:off x="2950319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69" name="object 769"/>
          <p:cNvGrpSpPr/>
          <p:nvPr/>
        </p:nvGrpSpPr>
        <p:grpSpPr>
          <a:xfrm>
            <a:off x="387795" y="1058058"/>
            <a:ext cx="1124585" cy="4230370"/>
            <a:chOff x="387795" y="1058058"/>
            <a:chExt cx="1124585" cy="4230370"/>
          </a:xfrm>
        </p:grpSpPr>
        <p:sp>
          <p:nvSpPr>
            <p:cNvPr id="770" name="object 770"/>
            <p:cNvSpPr/>
            <p:nvPr/>
          </p:nvSpPr>
          <p:spPr>
            <a:xfrm>
              <a:off x="1473647" y="4960153"/>
              <a:ext cx="32384" cy="276860"/>
            </a:xfrm>
            <a:custGeom>
              <a:avLst/>
              <a:gdLst/>
              <a:ahLst/>
              <a:cxnLst/>
              <a:rect l="l" t="t" r="r" b="b"/>
              <a:pathLst>
                <a:path w="32384" h="276860">
                  <a:moveTo>
                    <a:pt x="0" y="23478"/>
                  </a:moveTo>
                  <a:lnTo>
                    <a:pt x="0" y="276471"/>
                  </a:lnTo>
                </a:path>
                <a:path w="32384" h="276860">
                  <a:moveTo>
                    <a:pt x="0" y="23478"/>
                  </a:moveTo>
                  <a:lnTo>
                    <a:pt x="32367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1" name="object 771"/>
            <p:cNvSpPr/>
            <p:nvPr/>
          </p:nvSpPr>
          <p:spPr>
            <a:xfrm>
              <a:off x="1184096" y="4977630"/>
              <a:ext cx="289560" cy="12065"/>
            </a:xfrm>
            <a:custGeom>
              <a:avLst/>
              <a:gdLst/>
              <a:ahLst/>
              <a:cxnLst/>
              <a:rect l="l" t="t" r="r" b="b"/>
              <a:pathLst>
                <a:path w="289559" h="12064">
                  <a:moveTo>
                    <a:pt x="0" y="12003"/>
                  </a:moveTo>
                  <a:lnTo>
                    <a:pt x="289550" y="12003"/>
                  </a:lnTo>
                  <a:lnTo>
                    <a:pt x="289550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72" name="object 77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2967" y="4954156"/>
              <a:ext cx="367126" cy="334257"/>
            </a:xfrm>
            <a:prstGeom prst="rect">
              <a:avLst/>
            </a:prstGeom>
          </p:spPr>
        </p:pic>
        <p:sp>
          <p:nvSpPr>
            <p:cNvPr id="773" name="object 773"/>
            <p:cNvSpPr/>
            <p:nvPr/>
          </p:nvSpPr>
          <p:spPr>
            <a:xfrm>
              <a:off x="393789" y="4950503"/>
              <a:ext cx="435609" cy="33655"/>
            </a:xfrm>
            <a:custGeom>
              <a:avLst/>
              <a:gdLst/>
              <a:ahLst/>
              <a:cxnLst/>
              <a:rect l="l" t="t" r="r" b="b"/>
              <a:pathLst>
                <a:path w="435609" h="33654">
                  <a:moveTo>
                    <a:pt x="0" y="33128"/>
                  </a:moveTo>
                  <a:lnTo>
                    <a:pt x="435175" y="33128"/>
                  </a:lnTo>
                </a:path>
                <a:path w="435609" h="33654">
                  <a:moveTo>
                    <a:pt x="28099" y="0"/>
                  </a:moveTo>
                  <a:lnTo>
                    <a:pt x="0" y="3312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4" name="object 774"/>
            <p:cNvSpPr/>
            <p:nvPr/>
          </p:nvSpPr>
          <p:spPr>
            <a:xfrm>
              <a:off x="387800" y="1118234"/>
              <a:ext cx="12065" cy="3865879"/>
            </a:xfrm>
            <a:custGeom>
              <a:avLst/>
              <a:gdLst/>
              <a:ahLst/>
              <a:cxnLst/>
              <a:rect l="l" t="t" r="r" b="b"/>
              <a:pathLst>
                <a:path w="12064" h="3865879">
                  <a:moveTo>
                    <a:pt x="0" y="3865396"/>
                  </a:moveTo>
                  <a:lnTo>
                    <a:pt x="11976" y="3865396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386539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5" name="object 775"/>
            <p:cNvSpPr/>
            <p:nvPr/>
          </p:nvSpPr>
          <p:spPr>
            <a:xfrm>
              <a:off x="393789" y="1118234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19">
                  <a:moveTo>
                    <a:pt x="0" y="0"/>
                  </a:moveTo>
                  <a:lnTo>
                    <a:pt x="28099" y="32488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6" name="object 776"/>
            <p:cNvSpPr/>
            <p:nvPr/>
          </p:nvSpPr>
          <p:spPr>
            <a:xfrm>
              <a:off x="393789" y="1112233"/>
              <a:ext cx="313690" cy="12065"/>
            </a:xfrm>
            <a:custGeom>
              <a:avLst/>
              <a:gdLst/>
              <a:ahLst/>
              <a:cxnLst/>
              <a:rect l="l" t="t" r="r" b="b"/>
              <a:pathLst>
                <a:path w="313690" h="12065">
                  <a:moveTo>
                    <a:pt x="0" y="12002"/>
                  </a:moveTo>
                  <a:lnTo>
                    <a:pt x="313402" y="12002"/>
                  </a:lnTo>
                  <a:lnTo>
                    <a:pt x="313402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77" name="object 77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01194" y="1112237"/>
              <a:ext cx="104817" cy="222768"/>
            </a:xfrm>
            <a:prstGeom prst="rect">
              <a:avLst/>
            </a:prstGeom>
          </p:spPr>
        </p:pic>
        <p:sp>
          <p:nvSpPr>
            <p:cNvPr id="778" name="object 778"/>
            <p:cNvSpPr/>
            <p:nvPr/>
          </p:nvSpPr>
          <p:spPr>
            <a:xfrm>
              <a:off x="800014" y="1299641"/>
              <a:ext cx="673735" cy="12065"/>
            </a:xfrm>
            <a:custGeom>
              <a:avLst/>
              <a:gdLst/>
              <a:ahLst/>
              <a:cxnLst/>
              <a:rect l="l" t="t" r="r" b="b"/>
              <a:pathLst>
                <a:path w="673735" h="12065">
                  <a:moveTo>
                    <a:pt x="0" y="12002"/>
                  </a:moveTo>
                  <a:lnTo>
                    <a:pt x="673633" y="12002"/>
                  </a:lnTo>
                  <a:lnTo>
                    <a:pt x="673633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9" name="object 779"/>
            <p:cNvSpPr/>
            <p:nvPr/>
          </p:nvSpPr>
          <p:spPr>
            <a:xfrm>
              <a:off x="1473647" y="1058058"/>
              <a:ext cx="32384" cy="271145"/>
            </a:xfrm>
            <a:custGeom>
              <a:avLst/>
              <a:gdLst/>
              <a:ahLst/>
              <a:cxnLst/>
              <a:rect l="l" t="t" r="r" b="b"/>
              <a:pathLst>
                <a:path w="32384" h="271144">
                  <a:moveTo>
                    <a:pt x="0" y="247583"/>
                  </a:moveTo>
                  <a:lnTo>
                    <a:pt x="32367" y="270949"/>
                  </a:lnTo>
                </a:path>
                <a:path w="32384" h="271144">
                  <a:moveTo>
                    <a:pt x="0" y="0"/>
                  </a:moveTo>
                  <a:lnTo>
                    <a:pt x="0" y="24758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80" name="object 780"/>
          <p:cNvSpPr/>
          <p:nvPr/>
        </p:nvSpPr>
        <p:spPr>
          <a:xfrm>
            <a:off x="10812645" y="2009104"/>
            <a:ext cx="269240" cy="12065"/>
          </a:xfrm>
          <a:custGeom>
            <a:avLst/>
            <a:gdLst/>
            <a:ahLst/>
            <a:cxnLst/>
            <a:rect l="l" t="t" r="r" b="b"/>
            <a:pathLst>
              <a:path w="269240" h="12064">
                <a:moveTo>
                  <a:pt x="0" y="12002"/>
                </a:moveTo>
                <a:lnTo>
                  <a:pt x="269063" y="12002"/>
                </a:lnTo>
                <a:lnTo>
                  <a:pt x="269063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1" name="object 781"/>
          <p:cNvSpPr/>
          <p:nvPr/>
        </p:nvSpPr>
        <p:spPr>
          <a:xfrm>
            <a:off x="11153166" y="1654372"/>
            <a:ext cx="12065" cy="306070"/>
          </a:xfrm>
          <a:custGeom>
            <a:avLst/>
            <a:gdLst/>
            <a:ahLst/>
            <a:cxnLst/>
            <a:rect l="l" t="t" r="r" b="b"/>
            <a:pathLst>
              <a:path w="12065" h="306069">
                <a:moveTo>
                  <a:pt x="0" y="305998"/>
                </a:moveTo>
                <a:lnTo>
                  <a:pt x="11976" y="305998"/>
                </a:lnTo>
                <a:lnTo>
                  <a:pt x="11976" y="0"/>
                </a:lnTo>
                <a:lnTo>
                  <a:pt x="0" y="0"/>
                </a:lnTo>
                <a:lnTo>
                  <a:pt x="0" y="30599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2" name="object 782"/>
          <p:cNvSpPr/>
          <p:nvPr/>
        </p:nvSpPr>
        <p:spPr>
          <a:xfrm>
            <a:off x="10812645" y="1593477"/>
            <a:ext cx="269240" cy="12065"/>
          </a:xfrm>
          <a:custGeom>
            <a:avLst/>
            <a:gdLst/>
            <a:ahLst/>
            <a:cxnLst/>
            <a:rect l="l" t="t" r="r" b="b"/>
            <a:pathLst>
              <a:path w="269240" h="12065">
                <a:moveTo>
                  <a:pt x="0" y="12002"/>
                </a:moveTo>
                <a:lnTo>
                  <a:pt x="269063" y="12002"/>
                </a:lnTo>
                <a:lnTo>
                  <a:pt x="269063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3" name="object 783"/>
          <p:cNvSpPr/>
          <p:nvPr/>
        </p:nvSpPr>
        <p:spPr>
          <a:xfrm>
            <a:off x="10349248" y="948430"/>
            <a:ext cx="387350" cy="76835"/>
          </a:xfrm>
          <a:custGeom>
            <a:avLst/>
            <a:gdLst/>
            <a:ahLst/>
            <a:cxnLst/>
            <a:rect l="l" t="t" r="r" b="b"/>
            <a:pathLst>
              <a:path w="387350" h="76834">
                <a:moveTo>
                  <a:pt x="386748" y="76499"/>
                </a:moveTo>
                <a:lnTo>
                  <a:pt x="0" y="76499"/>
                </a:lnTo>
                <a:lnTo>
                  <a:pt x="0" y="0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4" name="object 784"/>
          <p:cNvSpPr/>
          <p:nvPr/>
        </p:nvSpPr>
        <p:spPr>
          <a:xfrm>
            <a:off x="10398750" y="5078216"/>
            <a:ext cx="337820" cy="267970"/>
          </a:xfrm>
          <a:custGeom>
            <a:avLst/>
            <a:gdLst/>
            <a:ahLst/>
            <a:cxnLst/>
            <a:rect l="l" t="t" r="r" b="b"/>
            <a:pathLst>
              <a:path w="337820" h="267970">
                <a:moveTo>
                  <a:pt x="0" y="267444"/>
                </a:moveTo>
                <a:lnTo>
                  <a:pt x="0" y="0"/>
                </a:lnTo>
                <a:lnTo>
                  <a:pt x="337247" y="0"/>
                </a:lnTo>
              </a:path>
            </a:pathLst>
          </a:custGeom>
          <a:ln w="119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5" name="object 785"/>
          <p:cNvSpPr/>
          <p:nvPr/>
        </p:nvSpPr>
        <p:spPr>
          <a:xfrm>
            <a:off x="352910" y="948430"/>
            <a:ext cx="386080" cy="71120"/>
          </a:xfrm>
          <a:custGeom>
            <a:avLst/>
            <a:gdLst/>
            <a:ahLst/>
            <a:cxnLst/>
            <a:rect l="l" t="t" r="r" b="b"/>
            <a:pathLst>
              <a:path w="386080" h="71119">
                <a:moveTo>
                  <a:pt x="385786" y="0"/>
                </a:moveTo>
                <a:lnTo>
                  <a:pt x="385786" y="71058"/>
                </a:lnTo>
                <a:lnTo>
                  <a:pt x="0" y="71058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6" name="object 786"/>
          <p:cNvSpPr/>
          <p:nvPr/>
        </p:nvSpPr>
        <p:spPr>
          <a:xfrm>
            <a:off x="269424" y="1074223"/>
            <a:ext cx="12065" cy="3949700"/>
          </a:xfrm>
          <a:custGeom>
            <a:avLst/>
            <a:gdLst/>
            <a:ahLst/>
            <a:cxnLst/>
            <a:rect l="l" t="t" r="r" b="b"/>
            <a:pathLst>
              <a:path w="12064" h="3949700">
                <a:moveTo>
                  <a:pt x="0" y="3949178"/>
                </a:moveTo>
                <a:lnTo>
                  <a:pt x="11976" y="3949178"/>
                </a:lnTo>
                <a:lnTo>
                  <a:pt x="11976" y="0"/>
                </a:lnTo>
                <a:lnTo>
                  <a:pt x="0" y="0"/>
                </a:lnTo>
                <a:lnTo>
                  <a:pt x="0" y="394917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7" name="object 787"/>
          <p:cNvSpPr/>
          <p:nvPr/>
        </p:nvSpPr>
        <p:spPr>
          <a:xfrm>
            <a:off x="352910" y="5078216"/>
            <a:ext cx="336550" cy="267970"/>
          </a:xfrm>
          <a:custGeom>
            <a:avLst/>
            <a:gdLst/>
            <a:ahLst/>
            <a:cxnLst/>
            <a:rect l="l" t="t" r="r" b="b"/>
            <a:pathLst>
              <a:path w="336550" h="267970">
                <a:moveTo>
                  <a:pt x="0" y="0"/>
                </a:moveTo>
                <a:lnTo>
                  <a:pt x="336396" y="0"/>
                </a:lnTo>
                <a:lnTo>
                  <a:pt x="336396" y="267444"/>
                </a:lnTo>
              </a:path>
            </a:pathLst>
          </a:custGeom>
          <a:ln w="119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88" name="object 788"/>
          <p:cNvGrpSpPr/>
          <p:nvPr/>
        </p:nvGrpSpPr>
        <p:grpSpPr>
          <a:xfrm>
            <a:off x="4542017" y="1058059"/>
            <a:ext cx="544830" cy="292735"/>
            <a:chOff x="4542017" y="1058059"/>
            <a:chExt cx="544830" cy="292735"/>
          </a:xfrm>
        </p:grpSpPr>
        <p:sp>
          <p:nvSpPr>
            <p:cNvPr id="789" name="object 789"/>
            <p:cNvSpPr/>
            <p:nvPr/>
          </p:nvSpPr>
          <p:spPr>
            <a:xfrm>
              <a:off x="4548014" y="1338211"/>
              <a:ext cx="532765" cy="12065"/>
            </a:xfrm>
            <a:custGeom>
              <a:avLst/>
              <a:gdLst/>
              <a:ahLst/>
              <a:cxnLst/>
              <a:rect l="l" t="t" r="r" b="b"/>
              <a:pathLst>
                <a:path w="532764" h="12065">
                  <a:moveTo>
                    <a:pt x="0" y="12002"/>
                  </a:moveTo>
                  <a:lnTo>
                    <a:pt x="532218" y="12002"/>
                  </a:lnTo>
                  <a:lnTo>
                    <a:pt x="53221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0" name="object 790"/>
            <p:cNvSpPr/>
            <p:nvPr/>
          </p:nvSpPr>
          <p:spPr>
            <a:xfrm>
              <a:off x="4548014" y="1289318"/>
              <a:ext cx="46355" cy="33020"/>
            </a:xfrm>
            <a:custGeom>
              <a:avLst/>
              <a:gdLst/>
              <a:ahLst/>
              <a:cxnLst/>
              <a:rect l="l" t="t" r="r" b="b"/>
              <a:pathLst>
                <a:path w="46354" h="33019">
                  <a:moveTo>
                    <a:pt x="0" y="32488"/>
                  </a:moveTo>
                  <a:lnTo>
                    <a:pt x="45988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1" name="object 791"/>
            <p:cNvSpPr/>
            <p:nvPr/>
          </p:nvSpPr>
          <p:spPr>
            <a:xfrm>
              <a:off x="4594002" y="1283317"/>
              <a:ext cx="440690" cy="12065"/>
            </a:xfrm>
            <a:custGeom>
              <a:avLst/>
              <a:gdLst/>
              <a:ahLst/>
              <a:cxnLst/>
              <a:rect l="l" t="t" r="r" b="b"/>
              <a:pathLst>
                <a:path w="440689" h="12065">
                  <a:moveTo>
                    <a:pt x="0" y="12002"/>
                  </a:moveTo>
                  <a:lnTo>
                    <a:pt x="440242" y="12002"/>
                  </a:lnTo>
                  <a:lnTo>
                    <a:pt x="440242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2" name="object 792"/>
            <p:cNvSpPr/>
            <p:nvPr/>
          </p:nvSpPr>
          <p:spPr>
            <a:xfrm>
              <a:off x="5034245" y="1289318"/>
              <a:ext cx="46355" cy="33020"/>
            </a:xfrm>
            <a:custGeom>
              <a:avLst/>
              <a:gdLst/>
              <a:ahLst/>
              <a:cxnLst/>
              <a:rect l="l" t="t" r="r" b="b"/>
              <a:pathLst>
                <a:path w="46354" h="33019">
                  <a:moveTo>
                    <a:pt x="0" y="0"/>
                  </a:moveTo>
                  <a:lnTo>
                    <a:pt x="45988" y="32488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3" name="object 793"/>
            <p:cNvSpPr/>
            <p:nvPr/>
          </p:nvSpPr>
          <p:spPr>
            <a:xfrm>
              <a:off x="5028257" y="1058059"/>
              <a:ext cx="12065" cy="231775"/>
            </a:xfrm>
            <a:custGeom>
              <a:avLst/>
              <a:gdLst/>
              <a:ahLst/>
              <a:cxnLst/>
              <a:rect l="l" t="t" r="r" b="b"/>
              <a:pathLst>
                <a:path w="12064" h="231775">
                  <a:moveTo>
                    <a:pt x="0" y="231259"/>
                  </a:moveTo>
                  <a:lnTo>
                    <a:pt x="11976" y="231259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3125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94" name="object 794"/>
          <p:cNvSpPr/>
          <p:nvPr/>
        </p:nvSpPr>
        <p:spPr>
          <a:xfrm>
            <a:off x="816178" y="909942"/>
            <a:ext cx="5997575" cy="385445"/>
          </a:xfrm>
          <a:custGeom>
            <a:avLst/>
            <a:gdLst/>
            <a:ahLst/>
            <a:cxnLst/>
            <a:rect l="l" t="t" r="r" b="b"/>
            <a:pathLst>
              <a:path w="5997575" h="385444">
                <a:moveTo>
                  <a:pt x="3783812" y="148120"/>
                </a:moveTo>
                <a:lnTo>
                  <a:pt x="3771836" y="148120"/>
                </a:lnTo>
                <a:lnTo>
                  <a:pt x="3771836" y="379387"/>
                </a:lnTo>
                <a:lnTo>
                  <a:pt x="3783812" y="379387"/>
                </a:lnTo>
                <a:lnTo>
                  <a:pt x="3783812" y="148120"/>
                </a:lnTo>
                <a:close/>
              </a:path>
              <a:path w="5997575" h="385444">
                <a:moveTo>
                  <a:pt x="5676189" y="148120"/>
                </a:moveTo>
                <a:lnTo>
                  <a:pt x="5664212" y="148120"/>
                </a:lnTo>
                <a:lnTo>
                  <a:pt x="5664212" y="373380"/>
                </a:lnTo>
                <a:lnTo>
                  <a:pt x="4656785" y="373380"/>
                </a:lnTo>
                <a:lnTo>
                  <a:pt x="4656785" y="148120"/>
                </a:lnTo>
                <a:lnTo>
                  <a:pt x="4644809" y="148120"/>
                </a:lnTo>
                <a:lnTo>
                  <a:pt x="4644809" y="379387"/>
                </a:lnTo>
                <a:lnTo>
                  <a:pt x="4650803" y="379387"/>
                </a:lnTo>
                <a:lnTo>
                  <a:pt x="4650803" y="385381"/>
                </a:lnTo>
                <a:lnTo>
                  <a:pt x="5670207" y="385381"/>
                </a:lnTo>
                <a:lnTo>
                  <a:pt x="5670207" y="379387"/>
                </a:lnTo>
                <a:lnTo>
                  <a:pt x="5676189" y="379387"/>
                </a:lnTo>
                <a:lnTo>
                  <a:pt x="5676189" y="148120"/>
                </a:lnTo>
                <a:close/>
              </a:path>
              <a:path w="5997575" h="385444">
                <a:moveTo>
                  <a:pt x="5997156" y="6007"/>
                </a:moveTo>
                <a:lnTo>
                  <a:pt x="5991161" y="6007"/>
                </a:lnTo>
                <a:lnTo>
                  <a:pt x="5991161" y="0"/>
                </a:lnTo>
                <a:lnTo>
                  <a:pt x="0" y="0"/>
                </a:lnTo>
                <a:lnTo>
                  <a:pt x="0" y="12014"/>
                </a:lnTo>
                <a:lnTo>
                  <a:pt x="5985180" y="12014"/>
                </a:lnTo>
                <a:lnTo>
                  <a:pt x="5985180" y="148120"/>
                </a:lnTo>
                <a:lnTo>
                  <a:pt x="5997156" y="148120"/>
                </a:lnTo>
                <a:lnTo>
                  <a:pt x="5997156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95" name="object 795"/>
          <p:cNvSpPr/>
          <p:nvPr/>
        </p:nvSpPr>
        <p:spPr>
          <a:xfrm>
            <a:off x="4596472" y="4999316"/>
            <a:ext cx="443865" cy="237490"/>
          </a:xfrm>
          <a:custGeom>
            <a:avLst/>
            <a:gdLst/>
            <a:ahLst/>
            <a:cxnLst/>
            <a:rect l="l" t="t" r="r" b="b"/>
            <a:pathLst>
              <a:path w="443864" h="237489">
                <a:moveTo>
                  <a:pt x="443750" y="6007"/>
                </a:moveTo>
                <a:lnTo>
                  <a:pt x="437769" y="6007"/>
                </a:lnTo>
                <a:lnTo>
                  <a:pt x="437769" y="0"/>
                </a:lnTo>
                <a:lnTo>
                  <a:pt x="5981" y="0"/>
                </a:lnTo>
                <a:lnTo>
                  <a:pt x="5981" y="6007"/>
                </a:lnTo>
                <a:lnTo>
                  <a:pt x="0" y="6007"/>
                </a:lnTo>
                <a:lnTo>
                  <a:pt x="0" y="237312"/>
                </a:lnTo>
                <a:lnTo>
                  <a:pt x="11976" y="237312"/>
                </a:lnTo>
                <a:lnTo>
                  <a:pt x="11976" y="12014"/>
                </a:lnTo>
                <a:lnTo>
                  <a:pt x="431774" y="12014"/>
                </a:lnTo>
                <a:lnTo>
                  <a:pt x="431774" y="237312"/>
                </a:lnTo>
                <a:lnTo>
                  <a:pt x="443750" y="237312"/>
                </a:lnTo>
                <a:lnTo>
                  <a:pt x="443750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96" name="object 796"/>
          <p:cNvSpPr/>
          <p:nvPr/>
        </p:nvSpPr>
        <p:spPr>
          <a:xfrm>
            <a:off x="5460987" y="4999316"/>
            <a:ext cx="1040130" cy="237490"/>
          </a:xfrm>
          <a:custGeom>
            <a:avLst/>
            <a:gdLst/>
            <a:ahLst/>
            <a:cxnLst/>
            <a:rect l="l" t="t" r="r" b="b"/>
            <a:pathLst>
              <a:path w="1040129" h="237489">
                <a:moveTo>
                  <a:pt x="1039850" y="6007"/>
                </a:moveTo>
                <a:lnTo>
                  <a:pt x="1033856" y="6007"/>
                </a:lnTo>
                <a:lnTo>
                  <a:pt x="1033856" y="0"/>
                </a:lnTo>
                <a:lnTo>
                  <a:pt x="5994" y="0"/>
                </a:lnTo>
                <a:lnTo>
                  <a:pt x="5994" y="6007"/>
                </a:lnTo>
                <a:lnTo>
                  <a:pt x="0" y="6007"/>
                </a:lnTo>
                <a:lnTo>
                  <a:pt x="0" y="237312"/>
                </a:lnTo>
                <a:lnTo>
                  <a:pt x="11976" y="237312"/>
                </a:lnTo>
                <a:lnTo>
                  <a:pt x="11976" y="12014"/>
                </a:lnTo>
                <a:lnTo>
                  <a:pt x="1027874" y="12014"/>
                </a:lnTo>
                <a:lnTo>
                  <a:pt x="1027874" y="237312"/>
                </a:lnTo>
                <a:lnTo>
                  <a:pt x="1039850" y="237312"/>
                </a:lnTo>
                <a:lnTo>
                  <a:pt x="1039850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97" name="object 797"/>
          <p:cNvGrpSpPr/>
          <p:nvPr/>
        </p:nvGrpSpPr>
        <p:grpSpPr>
          <a:xfrm>
            <a:off x="300073" y="888187"/>
            <a:ext cx="6520180" cy="4497070"/>
            <a:chOff x="300073" y="888187"/>
            <a:chExt cx="6520180" cy="4497070"/>
          </a:xfrm>
        </p:grpSpPr>
        <p:sp>
          <p:nvSpPr>
            <p:cNvPr id="798" name="object 798"/>
            <p:cNvSpPr/>
            <p:nvPr/>
          </p:nvSpPr>
          <p:spPr>
            <a:xfrm>
              <a:off x="766800" y="5236628"/>
              <a:ext cx="6047105" cy="148590"/>
            </a:xfrm>
            <a:custGeom>
              <a:avLst/>
              <a:gdLst/>
              <a:ahLst/>
              <a:cxnLst/>
              <a:rect l="l" t="t" r="r" b="b"/>
              <a:pathLst>
                <a:path w="6047105" h="148589">
                  <a:moveTo>
                    <a:pt x="6046533" y="0"/>
                  </a:moveTo>
                  <a:lnTo>
                    <a:pt x="6034557" y="0"/>
                  </a:lnTo>
                  <a:lnTo>
                    <a:pt x="6034557" y="136169"/>
                  </a:lnTo>
                  <a:lnTo>
                    <a:pt x="0" y="136169"/>
                  </a:lnTo>
                  <a:lnTo>
                    <a:pt x="0" y="148170"/>
                  </a:lnTo>
                  <a:lnTo>
                    <a:pt x="6040539" y="148170"/>
                  </a:lnTo>
                  <a:lnTo>
                    <a:pt x="6040539" y="142163"/>
                  </a:lnTo>
                  <a:lnTo>
                    <a:pt x="6046533" y="142163"/>
                  </a:lnTo>
                  <a:lnTo>
                    <a:pt x="6046533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9" name="object 799"/>
            <p:cNvSpPr/>
            <p:nvPr/>
          </p:nvSpPr>
          <p:spPr>
            <a:xfrm>
              <a:off x="306071" y="5023402"/>
              <a:ext cx="461009" cy="355600"/>
            </a:xfrm>
            <a:custGeom>
              <a:avLst/>
              <a:gdLst/>
              <a:ahLst/>
              <a:cxnLst/>
              <a:rect l="l" t="t" r="r" b="b"/>
              <a:pathLst>
                <a:path w="461009" h="355600">
                  <a:moveTo>
                    <a:pt x="414741" y="322259"/>
                  </a:moveTo>
                  <a:lnTo>
                    <a:pt x="420697" y="339124"/>
                  </a:lnTo>
                  <a:lnTo>
                    <a:pt x="437735" y="351172"/>
                  </a:lnTo>
                  <a:lnTo>
                    <a:pt x="460729" y="355389"/>
                  </a:lnTo>
                </a:path>
                <a:path w="461009" h="355600">
                  <a:moveTo>
                    <a:pt x="414741" y="322259"/>
                  </a:moveTo>
                  <a:lnTo>
                    <a:pt x="414741" y="32520"/>
                  </a:lnTo>
                  <a:lnTo>
                    <a:pt x="46839" y="32520"/>
                  </a:lnTo>
                </a:path>
                <a:path w="461009" h="355600">
                  <a:moveTo>
                    <a:pt x="0" y="0"/>
                  </a:moveTo>
                  <a:lnTo>
                    <a:pt x="6812" y="16260"/>
                  </a:lnTo>
                  <a:lnTo>
                    <a:pt x="23845" y="28311"/>
                  </a:lnTo>
                  <a:lnTo>
                    <a:pt x="46839" y="3252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0" name="object 800"/>
            <p:cNvSpPr/>
            <p:nvPr/>
          </p:nvSpPr>
          <p:spPr>
            <a:xfrm>
              <a:off x="300083" y="1074223"/>
              <a:ext cx="12065" cy="3949700"/>
            </a:xfrm>
            <a:custGeom>
              <a:avLst/>
              <a:gdLst/>
              <a:ahLst/>
              <a:cxnLst/>
              <a:rect l="l" t="t" r="r" b="b"/>
              <a:pathLst>
                <a:path w="12064" h="3949700">
                  <a:moveTo>
                    <a:pt x="0" y="3949178"/>
                  </a:moveTo>
                  <a:lnTo>
                    <a:pt x="11976" y="3949178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394917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1" name="object 801"/>
            <p:cNvSpPr/>
            <p:nvPr/>
          </p:nvSpPr>
          <p:spPr>
            <a:xfrm>
              <a:off x="306071" y="915942"/>
              <a:ext cx="5161280" cy="406400"/>
            </a:xfrm>
            <a:custGeom>
              <a:avLst/>
              <a:gdLst/>
              <a:ahLst/>
              <a:cxnLst/>
              <a:rect l="l" t="t" r="r" b="b"/>
              <a:pathLst>
                <a:path w="5161280" h="406400">
                  <a:moveTo>
                    <a:pt x="46839" y="125792"/>
                  </a:moveTo>
                  <a:lnTo>
                    <a:pt x="23845" y="129953"/>
                  </a:lnTo>
                  <a:lnTo>
                    <a:pt x="6812" y="142116"/>
                  </a:lnTo>
                  <a:lnTo>
                    <a:pt x="0" y="158280"/>
                  </a:lnTo>
                </a:path>
                <a:path w="5161280" h="406400">
                  <a:moveTo>
                    <a:pt x="46839" y="125792"/>
                  </a:moveTo>
                  <a:lnTo>
                    <a:pt x="464130" y="125792"/>
                  </a:lnTo>
                  <a:lnTo>
                    <a:pt x="464130" y="32488"/>
                  </a:lnTo>
                </a:path>
                <a:path w="5161280" h="406400">
                  <a:moveTo>
                    <a:pt x="510119" y="0"/>
                  </a:moveTo>
                  <a:lnTo>
                    <a:pt x="487124" y="4161"/>
                  </a:lnTo>
                  <a:lnTo>
                    <a:pt x="470102" y="16164"/>
                  </a:lnTo>
                  <a:lnTo>
                    <a:pt x="464130" y="32488"/>
                  </a:lnTo>
                </a:path>
                <a:path w="5161280" h="406400">
                  <a:moveTo>
                    <a:pt x="5160911" y="373376"/>
                  </a:moveTo>
                  <a:lnTo>
                    <a:pt x="5114922" y="405864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2" name="object 802"/>
            <p:cNvSpPr/>
            <p:nvPr/>
          </p:nvSpPr>
          <p:spPr>
            <a:xfrm>
              <a:off x="5420993" y="1338211"/>
              <a:ext cx="1111885" cy="12065"/>
            </a:xfrm>
            <a:custGeom>
              <a:avLst/>
              <a:gdLst/>
              <a:ahLst/>
              <a:cxnLst/>
              <a:rect l="l" t="t" r="r" b="b"/>
              <a:pathLst>
                <a:path w="1111884" h="12065">
                  <a:moveTo>
                    <a:pt x="0" y="12002"/>
                  </a:moveTo>
                  <a:lnTo>
                    <a:pt x="1111384" y="12002"/>
                  </a:lnTo>
                  <a:lnTo>
                    <a:pt x="1111384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3" name="object 803"/>
            <p:cNvSpPr/>
            <p:nvPr/>
          </p:nvSpPr>
          <p:spPr>
            <a:xfrm>
              <a:off x="6486390" y="894176"/>
              <a:ext cx="328295" cy="427990"/>
            </a:xfrm>
            <a:custGeom>
              <a:avLst/>
              <a:gdLst/>
              <a:ahLst/>
              <a:cxnLst/>
              <a:rect l="l" t="t" r="r" b="b"/>
              <a:pathLst>
                <a:path w="328295" h="427990">
                  <a:moveTo>
                    <a:pt x="45988" y="427630"/>
                  </a:moveTo>
                  <a:lnTo>
                    <a:pt x="0" y="395141"/>
                  </a:lnTo>
                </a:path>
                <a:path w="328295" h="427990">
                  <a:moveTo>
                    <a:pt x="320960" y="21765"/>
                  </a:moveTo>
                  <a:lnTo>
                    <a:pt x="320960" y="17444"/>
                  </a:lnTo>
                  <a:lnTo>
                    <a:pt x="321918" y="13283"/>
                  </a:lnTo>
                  <a:lnTo>
                    <a:pt x="321918" y="9602"/>
                  </a:lnTo>
                  <a:lnTo>
                    <a:pt x="322716" y="6081"/>
                  </a:lnTo>
                  <a:lnTo>
                    <a:pt x="323515" y="3680"/>
                  </a:lnTo>
                  <a:lnTo>
                    <a:pt x="325271" y="1280"/>
                  </a:lnTo>
                  <a:lnTo>
                    <a:pt x="326069" y="0"/>
                  </a:lnTo>
                  <a:lnTo>
                    <a:pt x="327826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04" name="object 804"/>
          <p:cNvSpPr/>
          <p:nvPr/>
        </p:nvSpPr>
        <p:spPr>
          <a:xfrm>
            <a:off x="8230433" y="894176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0" y="0"/>
                </a:moveTo>
                <a:lnTo>
                  <a:pt x="798" y="0"/>
                </a:lnTo>
                <a:lnTo>
                  <a:pt x="1756" y="1280"/>
                </a:lnTo>
                <a:lnTo>
                  <a:pt x="2554" y="2400"/>
                </a:lnTo>
                <a:lnTo>
                  <a:pt x="3353" y="4801"/>
                </a:lnTo>
                <a:lnTo>
                  <a:pt x="4311" y="7842"/>
                </a:lnTo>
                <a:lnTo>
                  <a:pt x="5109" y="10882"/>
                </a:lnTo>
                <a:lnTo>
                  <a:pt x="5908" y="13923"/>
                </a:lnTo>
                <a:lnTo>
                  <a:pt x="5908" y="18084"/>
                </a:lnTo>
                <a:lnTo>
                  <a:pt x="5908" y="21765"/>
                </a:lnTo>
              </a:path>
            </a:pathLst>
          </a:custGeom>
          <a:ln w="1197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05" name="object 805"/>
          <p:cNvGrpSpPr/>
          <p:nvPr/>
        </p:nvGrpSpPr>
        <p:grpSpPr>
          <a:xfrm>
            <a:off x="1729955" y="1090547"/>
            <a:ext cx="583565" cy="140335"/>
            <a:chOff x="1729955" y="1090547"/>
            <a:chExt cx="583565" cy="140335"/>
          </a:xfrm>
        </p:grpSpPr>
        <p:sp>
          <p:nvSpPr>
            <p:cNvPr id="806" name="object 806"/>
            <p:cNvSpPr/>
            <p:nvPr/>
          </p:nvSpPr>
          <p:spPr>
            <a:xfrm>
              <a:off x="1729968" y="1090547"/>
              <a:ext cx="12065" cy="85725"/>
            </a:xfrm>
            <a:custGeom>
              <a:avLst/>
              <a:gdLst/>
              <a:ahLst/>
              <a:cxnLst/>
              <a:rect l="l" t="t" r="r" b="b"/>
              <a:pathLst>
                <a:path w="12064" h="85725">
                  <a:moveTo>
                    <a:pt x="0" y="85461"/>
                  </a:moveTo>
                  <a:lnTo>
                    <a:pt x="11976" y="85461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85461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7" name="object 807"/>
            <p:cNvSpPr/>
            <p:nvPr/>
          </p:nvSpPr>
          <p:spPr>
            <a:xfrm>
              <a:off x="1735956" y="1097749"/>
              <a:ext cx="571500" cy="127635"/>
            </a:xfrm>
            <a:custGeom>
              <a:avLst/>
              <a:gdLst/>
              <a:ahLst/>
              <a:cxnLst/>
              <a:rect l="l" t="t" r="r" b="b"/>
              <a:pathLst>
                <a:path w="571500" h="127634">
                  <a:moveTo>
                    <a:pt x="0" y="127072"/>
                  </a:moveTo>
                  <a:lnTo>
                    <a:pt x="0" y="78260"/>
                  </a:lnTo>
                  <a:lnTo>
                    <a:pt x="56207" y="82581"/>
                  </a:lnTo>
                  <a:lnTo>
                    <a:pt x="571404" y="0"/>
                  </a:lnTo>
                </a:path>
              </a:pathLst>
            </a:custGeom>
            <a:ln w="1200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8" name="object 808"/>
            <p:cNvSpPr/>
            <p:nvPr/>
          </p:nvSpPr>
          <p:spPr>
            <a:xfrm>
              <a:off x="1786176" y="1090547"/>
              <a:ext cx="12065" cy="90170"/>
            </a:xfrm>
            <a:custGeom>
              <a:avLst/>
              <a:gdLst/>
              <a:ahLst/>
              <a:cxnLst/>
              <a:rect l="l" t="t" r="r" b="b"/>
              <a:pathLst>
                <a:path w="12064" h="90169">
                  <a:moveTo>
                    <a:pt x="0" y="89783"/>
                  </a:moveTo>
                  <a:lnTo>
                    <a:pt x="11976" y="8978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8978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09" name="object 809"/>
          <p:cNvSpPr/>
          <p:nvPr/>
        </p:nvSpPr>
        <p:spPr>
          <a:xfrm>
            <a:off x="2914630" y="1123675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4" h="22225">
                <a:moveTo>
                  <a:pt x="0" y="0"/>
                </a:moveTo>
                <a:lnTo>
                  <a:pt x="9261" y="15684"/>
                </a:lnTo>
                <a:lnTo>
                  <a:pt x="30658" y="2176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10" name="object 810"/>
          <p:cNvGrpSpPr/>
          <p:nvPr/>
        </p:nvGrpSpPr>
        <p:grpSpPr>
          <a:xfrm>
            <a:off x="2945289" y="1117678"/>
            <a:ext cx="222250" cy="34290"/>
            <a:chOff x="2945289" y="1117678"/>
            <a:chExt cx="222250" cy="34290"/>
          </a:xfrm>
        </p:grpSpPr>
        <p:sp>
          <p:nvSpPr>
            <p:cNvPr id="811" name="object 811"/>
            <p:cNvSpPr/>
            <p:nvPr/>
          </p:nvSpPr>
          <p:spPr>
            <a:xfrm>
              <a:off x="3130839" y="1123675"/>
              <a:ext cx="31115" cy="22225"/>
            </a:xfrm>
            <a:custGeom>
              <a:avLst/>
              <a:gdLst/>
              <a:ahLst/>
              <a:cxnLst/>
              <a:rect l="l" t="t" r="r" b="b"/>
              <a:pathLst>
                <a:path w="31114" h="22225">
                  <a:moveTo>
                    <a:pt x="0" y="21765"/>
                  </a:moveTo>
                  <a:lnTo>
                    <a:pt x="22195" y="15684"/>
                  </a:lnTo>
                  <a:lnTo>
                    <a:pt x="30658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12" name="object 812"/>
            <p:cNvSpPr/>
            <p:nvPr/>
          </p:nvSpPr>
          <p:spPr>
            <a:xfrm>
              <a:off x="2945289" y="1139440"/>
              <a:ext cx="186055" cy="12065"/>
            </a:xfrm>
            <a:custGeom>
              <a:avLst/>
              <a:gdLst/>
              <a:ahLst/>
              <a:cxnLst/>
              <a:rect l="l" t="t" r="r" b="b"/>
              <a:pathLst>
                <a:path w="186055" h="12065">
                  <a:moveTo>
                    <a:pt x="0" y="12002"/>
                  </a:moveTo>
                  <a:lnTo>
                    <a:pt x="185550" y="12002"/>
                  </a:lnTo>
                  <a:lnTo>
                    <a:pt x="185550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13" name="object 813"/>
          <p:cNvSpPr/>
          <p:nvPr/>
        </p:nvSpPr>
        <p:spPr>
          <a:xfrm>
            <a:off x="10271803" y="894176"/>
            <a:ext cx="77470" cy="54610"/>
          </a:xfrm>
          <a:custGeom>
            <a:avLst/>
            <a:gdLst/>
            <a:ahLst/>
            <a:cxnLst/>
            <a:rect l="l" t="t" r="r" b="b"/>
            <a:pathLst>
              <a:path w="77470" h="54609">
                <a:moveTo>
                  <a:pt x="77445" y="54253"/>
                </a:moveTo>
                <a:lnTo>
                  <a:pt x="67225" y="27046"/>
                </a:lnTo>
                <a:lnTo>
                  <a:pt x="39122" y="7201"/>
                </a:lnTo>
                <a:lnTo>
                  <a:pt x="0" y="0"/>
                </a:lnTo>
                <a:lnTo>
                  <a:pt x="0" y="2176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14" name="object 814"/>
          <p:cNvGrpSpPr/>
          <p:nvPr/>
        </p:nvGrpSpPr>
        <p:grpSpPr>
          <a:xfrm>
            <a:off x="732699" y="888179"/>
            <a:ext cx="89535" cy="66675"/>
            <a:chOff x="732699" y="888179"/>
            <a:chExt cx="89535" cy="66675"/>
          </a:xfrm>
        </p:grpSpPr>
        <p:sp>
          <p:nvSpPr>
            <p:cNvPr id="815" name="object 815"/>
            <p:cNvSpPr/>
            <p:nvPr/>
          </p:nvSpPr>
          <p:spPr>
            <a:xfrm>
              <a:off x="810202" y="894176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0" y="21765"/>
                  </a:moveTo>
                  <a:lnTo>
                    <a:pt x="11976" y="2176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76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16" name="object 816"/>
            <p:cNvSpPr/>
            <p:nvPr/>
          </p:nvSpPr>
          <p:spPr>
            <a:xfrm>
              <a:off x="738696" y="894176"/>
              <a:ext cx="78105" cy="54610"/>
            </a:xfrm>
            <a:custGeom>
              <a:avLst/>
              <a:gdLst/>
              <a:ahLst/>
              <a:cxnLst/>
              <a:rect l="l" t="t" r="r" b="b"/>
              <a:pathLst>
                <a:path w="78105" h="54609">
                  <a:moveTo>
                    <a:pt x="77493" y="0"/>
                  </a:moveTo>
                  <a:lnTo>
                    <a:pt x="39169" y="7201"/>
                  </a:lnTo>
                  <a:lnTo>
                    <a:pt x="11065" y="27046"/>
                  </a:lnTo>
                  <a:lnTo>
                    <a:pt x="0" y="54253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17" name="object 817"/>
          <p:cNvSpPr/>
          <p:nvPr/>
        </p:nvSpPr>
        <p:spPr>
          <a:xfrm>
            <a:off x="10318590" y="942429"/>
            <a:ext cx="31115" cy="12065"/>
          </a:xfrm>
          <a:custGeom>
            <a:avLst/>
            <a:gdLst/>
            <a:ahLst/>
            <a:cxnLst/>
            <a:rect l="l" t="t" r="r" b="b"/>
            <a:pathLst>
              <a:path w="31115" h="12065">
                <a:moveTo>
                  <a:pt x="0" y="12002"/>
                </a:moveTo>
                <a:lnTo>
                  <a:pt x="30658" y="12002"/>
                </a:lnTo>
                <a:lnTo>
                  <a:pt x="30658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18" name="object 818"/>
          <p:cNvSpPr/>
          <p:nvPr/>
        </p:nvSpPr>
        <p:spPr>
          <a:xfrm>
            <a:off x="10318590" y="1024930"/>
            <a:ext cx="31115" cy="22860"/>
          </a:xfrm>
          <a:custGeom>
            <a:avLst/>
            <a:gdLst/>
            <a:ahLst/>
            <a:cxnLst/>
            <a:rect l="l" t="t" r="r" b="b"/>
            <a:pathLst>
              <a:path w="31115" h="22859">
                <a:moveTo>
                  <a:pt x="0" y="22245"/>
                </a:moveTo>
                <a:lnTo>
                  <a:pt x="30658" y="0"/>
                </a:lnTo>
              </a:path>
            </a:pathLst>
          </a:custGeom>
          <a:ln w="119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19" name="object 819"/>
          <p:cNvGrpSpPr/>
          <p:nvPr/>
        </p:nvGrpSpPr>
        <p:grpSpPr>
          <a:xfrm>
            <a:off x="10730000" y="1018933"/>
            <a:ext cx="88900" cy="67310"/>
            <a:chOff x="10730000" y="1018933"/>
            <a:chExt cx="88900" cy="67310"/>
          </a:xfrm>
        </p:grpSpPr>
        <p:sp>
          <p:nvSpPr>
            <p:cNvPr id="820" name="object 820"/>
            <p:cNvSpPr/>
            <p:nvPr/>
          </p:nvSpPr>
          <p:spPr>
            <a:xfrm>
              <a:off x="10730009" y="1024930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5" h="22859">
                  <a:moveTo>
                    <a:pt x="0" y="22245"/>
                  </a:moveTo>
                  <a:lnTo>
                    <a:pt x="11976" y="2224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224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1" name="object 821"/>
            <p:cNvSpPr/>
            <p:nvPr/>
          </p:nvSpPr>
          <p:spPr>
            <a:xfrm>
              <a:off x="10735997" y="1024930"/>
              <a:ext cx="76835" cy="55244"/>
            </a:xfrm>
            <a:custGeom>
              <a:avLst/>
              <a:gdLst/>
              <a:ahLst/>
              <a:cxnLst/>
              <a:rect l="l" t="t" r="r" b="b"/>
              <a:pathLst>
                <a:path w="76834" h="55244">
                  <a:moveTo>
                    <a:pt x="76647" y="54734"/>
                  </a:moveTo>
                  <a:lnTo>
                    <a:pt x="66427" y="27687"/>
                  </a:lnTo>
                  <a:lnTo>
                    <a:pt x="38323" y="7842"/>
                  </a:lnTo>
                  <a:lnTo>
                    <a:pt x="0" y="0"/>
                  </a:lnTo>
                </a:path>
              </a:pathLst>
            </a:custGeom>
            <a:ln w="1199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781986" y="1073663"/>
              <a:ext cx="31115" cy="12065"/>
            </a:xfrm>
            <a:custGeom>
              <a:avLst/>
              <a:gdLst/>
              <a:ahLst/>
              <a:cxnLst/>
              <a:rect l="l" t="t" r="r" b="b"/>
              <a:pathLst>
                <a:path w="31115" h="12065">
                  <a:moveTo>
                    <a:pt x="0" y="12002"/>
                  </a:moveTo>
                  <a:lnTo>
                    <a:pt x="30658" y="12002"/>
                  </a:lnTo>
                  <a:lnTo>
                    <a:pt x="3065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23" name="object 823"/>
          <p:cNvSpPr/>
          <p:nvPr/>
        </p:nvSpPr>
        <p:spPr>
          <a:xfrm>
            <a:off x="10781986" y="1599478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5" h="22225">
                <a:moveTo>
                  <a:pt x="0" y="21765"/>
                </a:moveTo>
                <a:lnTo>
                  <a:pt x="30658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24" name="object 824"/>
          <p:cNvGrpSpPr/>
          <p:nvPr/>
        </p:nvGrpSpPr>
        <p:grpSpPr>
          <a:xfrm>
            <a:off x="11075711" y="1593481"/>
            <a:ext cx="89535" cy="67310"/>
            <a:chOff x="11075711" y="1593481"/>
            <a:chExt cx="89535" cy="67310"/>
          </a:xfrm>
        </p:grpSpPr>
        <p:sp>
          <p:nvSpPr>
            <p:cNvPr id="825" name="object 825"/>
            <p:cNvSpPr/>
            <p:nvPr/>
          </p:nvSpPr>
          <p:spPr>
            <a:xfrm>
              <a:off x="11075720" y="1599478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0" y="21765"/>
                  </a:moveTo>
                  <a:lnTo>
                    <a:pt x="11976" y="2176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76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6" name="object 826"/>
            <p:cNvSpPr/>
            <p:nvPr/>
          </p:nvSpPr>
          <p:spPr>
            <a:xfrm>
              <a:off x="11081708" y="1599478"/>
              <a:ext cx="77470" cy="55244"/>
            </a:xfrm>
            <a:custGeom>
              <a:avLst/>
              <a:gdLst/>
              <a:ahLst/>
              <a:cxnLst/>
              <a:rect l="l" t="t" r="r" b="b"/>
              <a:pathLst>
                <a:path w="77470" h="55244">
                  <a:moveTo>
                    <a:pt x="46786" y="54894"/>
                  </a:moveTo>
                  <a:lnTo>
                    <a:pt x="77445" y="54894"/>
                  </a:lnTo>
                  <a:lnTo>
                    <a:pt x="67225" y="27207"/>
                  </a:lnTo>
                  <a:lnTo>
                    <a:pt x="39122" y="7361"/>
                  </a:ln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827" name="object 827"/>
          <p:cNvGrpSpPr/>
          <p:nvPr/>
        </p:nvGrpSpPr>
        <p:grpSpPr>
          <a:xfrm>
            <a:off x="11075711" y="1954370"/>
            <a:ext cx="89535" cy="67310"/>
            <a:chOff x="11075711" y="1954370"/>
            <a:chExt cx="89535" cy="67310"/>
          </a:xfrm>
        </p:grpSpPr>
        <p:sp>
          <p:nvSpPr>
            <p:cNvPr id="828" name="object 828"/>
            <p:cNvSpPr/>
            <p:nvPr/>
          </p:nvSpPr>
          <p:spPr>
            <a:xfrm>
              <a:off x="11128495" y="1954370"/>
              <a:ext cx="31115" cy="12065"/>
            </a:xfrm>
            <a:custGeom>
              <a:avLst/>
              <a:gdLst/>
              <a:ahLst/>
              <a:cxnLst/>
              <a:rect l="l" t="t" r="r" b="b"/>
              <a:pathLst>
                <a:path w="31115" h="12064">
                  <a:moveTo>
                    <a:pt x="0" y="12002"/>
                  </a:moveTo>
                  <a:lnTo>
                    <a:pt x="30658" y="12002"/>
                  </a:lnTo>
                  <a:lnTo>
                    <a:pt x="3065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9" name="object 829"/>
            <p:cNvSpPr/>
            <p:nvPr/>
          </p:nvSpPr>
          <p:spPr>
            <a:xfrm>
              <a:off x="11081708" y="1960371"/>
              <a:ext cx="77470" cy="55244"/>
            </a:xfrm>
            <a:custGeom>
              <a:avLst/>
              <a:gdLst/>
              <a:ahLst/>
              <a:cxnLst/>
              <a:rect l="l" t="t" r="r" b="b"/>
              <a:pathLst>
                <a:path w="77470" h="55244">
                  <a:moveTo>
                    <a:pt x="0" y="33128"/>
                  </a:moveTo>
                  <a:lnTo>
                    <a:pt x="0" y="54734"/>
                  </a:lnTo>
                  <a:lnTo>
                    <a:pt x="39122" y="47532"/>
                  </a:lnTo>
                  <a:lnTo>
                    <a:pt x="67225" y="27687"/>
                  </a:lnTo>
                  <a:lnTo>
                    <a:pt x="77445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30" name="object 830"/>
          <p:cNvSpPr/>
          <p:nvPr/>
        </p:nvSpPr>
        <p:spPr>
          <a:xfrm>
            <a:off x="10781986" y="1993500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5" h="22225">
                <a:moveTo>
                  <a:pt x="0" y="0"/>
                </a:moveTo>
                <a:lnTo>
                  <a:pt x="30658" y="2160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1" name="object 831"/>
          <p:cNvSpPr/>
          <p:nvPr/>
        </p:nvSpPr>
        <p:spPr>
          <a:xfrm>
            <a:off x="10775988" y="3540950"/>
            <a:ext cx="36830" cy="1489075"/>
          </a:xfrm>
          <a:custGeom>
            <a:avLst/>
            <a:gdLst/>
            <a:ahLst/>
            <a:cxnLst/>
            <a:rect l="l" t="t" r="r" b="b"/>
            <a:pathLst>
              <a:path w="36829" h="1489075">
                <a:moveTo>
                  <a:pt x="36652" y="1476451"/>
                </a:moveTo>
                <a:lnTo>
                  <a:pt x="11976" y="1476451"/>
                </a:lnTo>
                <a:lnTo>
                  <a:pt x="11976" y="0"/>
                </a:lnTo>
                <a:lnTo>
                  <a:pt x="0" y="0"/>
                </a:lnTo>
                <a:lnTo>
                  <a:pt x="0" y="1482458"/>
                </a:lnTo>
                <a:lnTo>
                  <a:pt x="5994" y="1482458"/>
                </a:lnTo>
                <a:lnTo>
                  <a:pt x="5994" y="1488465"/>
                </a:lnTo>
                <a:lnTo>
                  <a:pt x="36652" y="1488465"/>
                </a:lnTo>
                <a:lnTo>
                  <a:pt x="36652" y="147645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2" name="object 832"/>
          <p:cNvSpPr/>
          <p:nvPr/>
        </p:nvSpPr>
        <p:spPr>
          <a:xfrm>
            <a:off x="8236341" y="5236624"/>
            <a:ext cx="2085975" cy="142240"/>
          </a:xfrm>
          <a:custGeom>
            <a:avLst/>
            <a:gdLst/>
            <a:ahLst/>
            <a:cxnLst/>
            <a:rect l="l" t="t" r="r" b="b"/>
            <a:pathLst>
              <a:path w="2085975" h="142239">
                <a:moveTo>
                  <a:pt x="2085761" y="142166"/>
                </a:moveTo>
                <a:lnTo>
                  <a:pt x="0" y="142166"/>
                </a:lnTo>
                <a:lnTo>
                  <a:pt x="0" y="0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3" name="object 833"/>
          <p:cNvSpPr/>
          <p:nvPr/>
        </p:nvSpPr>
        <p:spPr>
          <a:xfrm>
            <a:off x="10322103" y="5023401"/>
            <a:ext cx="490855" cy="355600"/>
          </a:xfrm>
          <a:custGeom>
            <a:avLst/>
            <a:gdLst/>
            <a:ahLst/>
            <a:cxnLst/>
            <a:rect l="l" t="t" r="r" b="b"/>
            <a:pathLst>
              <a:path w="490854" h="355600">
                <a:moveTo>
                  <a:pt x="413894" y="32520"/>
                </a:moveTo>
                <a:lnTo>
                  <a:pt x="436889" y="28311"/>
                </a:lnTo>
                <a:lnTo>
                  <a:pt x="453815" y="16260"/>
                </a:lnTo>
                <a:lnTo>
                  <a:pt x="459883" y="0"/>
                </a:lnTo>
              </a:path>
              <a:path w="490854" h="355600">
                <a:moveTo>
                  <a:pt x="413894" y="32520"/>
                </a:moveTo>
                <a:lnTo>
                  <a:pt x="45988" y="32520"/>
                </a:lnTo>
                <a:lnTo>
                  <a:pt x="45988" y="322259"/>
                </a:lnTo>
              </a:path>
              <a:path w="490854" h="355600">
                <a:moveTo>
                  <a:pt x="0" y="355389"/>
                </a:moveTo>
                <a:lnTo>
                  <a:pt x="22994" y="351172"/>
                </a:lnTo>
                <a:lnTo>
                  <a:pt x="39920" y="339124"/>
                </a:lnTo>
                <a:lnTo>
                  <a:pt x="45988" y="322259"/>
                </a:lnTo>
              </a:path>
              <a:path w="490854" h="355600">
                <a:moveTo>
                  <a:pt x="413894" y="54814"/>
                </a:moveTo>
                <a:lnTo>
                  <a:pt x="452218" y="46972"/>
                </a:lnTo>
                <a:lnTo>
                  <a:pt x="480322" y="27094"/>
                </a:lnTo>
                <a:lnTo>
                  <a:pt x="490542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4" name="object 834"/>
          <p:cNvSpPr/>
          <p:nvPr/>
        </p:nvSpPr>
        <p:spPr>
          <a:xfrm>
            <a:off x="689307" y="5345660"/>
            <a:ext cx="78105" cy="55244"/>
          </a:xfrm>
          <a:custGeom>
            <a:avLst/>
            <a:gdLst/>
            <a:ahLst/>
            <a:cxnLst/>
            <a:rect l="l" t="t" r="r" b="b"/>
            <a:pathLst>
              <a:path w="78104" h="55245">
                <a:moveTo>
                  <a:pt x="0" y="0"/>
                </a:moveTo>
                <a:lnTo>
                  <a:pt x="10219" y="27707"/>
                </a:lnTo>
                <a:lnTo>
                  <a:pt x="39169" y="47586"/>
                </a:lnTo>
                <a:lnTo>
                  <a:pt x="77493" y="54814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5" name="object 835"/>
          <p:cNvSpPr/>
          <p:nvPr/>
        </p:nvSpPr>
        <p:spPr>
          <a:xfrm>
            <a:off x="6807350" y="5378791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4" h="22225">
                <a:moveTo>
                  <a:pt x="6866" y="21683"/>
                </a:moveTo>
                <a:lnTo>
                  <a:pt x="5109" y="21683"/>
                </a:lnTo>
                <a:lnTo>
                  <a:pt x="4311" y="19877"/>
                </a:lnTo>
                <a:lnTo>
                  <a:pt x="2554" y="18070"/>
                </a:lnTo>
                <a:lnTo>
                  <a:pt x="1756" y="15661"/>
                </a:lnTo>
                <a:lnTo>
                  <a:pt x="958" y="12046"/>
                </a:lnTo>
                <a:lnTo>
                  <a:pt x="958" y="8432"/>
                </a:lnTo>
                <a:lnTo>
                  <a:pt x="0" y="4217"/>
                </a:lnTo>
                <a:lnTo>
                  <a:pt x="0" y="0"/>
                </a:lnTo>
              </a:path>
            </a:pathLst>
          </a:custGeom>
          <a:ln w="119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6" name="object 836"/>
          <p:cNvSpPr/>
          <p:nvPr/>
        </p:nvSpPr>
        <p:spPr>
          <a:xfrm>
            <a:off x="760812" y="5378791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21683"/>
                </a:moveTo>
                <a:lnTo>
                  <a:pt x="11976" y="21683"/>
                </a:lnTo>
                <a:lnTo>
                  <a:pt x="11976" y="0"/>
                </a:lnTo>
                <a:lnTo>
                  <a:pt x="0" y="0"/>
                </a:lnTo>
                <a:lnTo>
                  <a:pt x="0" y="2168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7" name="object 837"/>
          <p:cNvSpPr/>
          <p:nvPr/>
        </p:nvSpPr>
        <p:spPr>
          <a:xfrm>
            <a:off x="8230433" y="5378791"/>
            <a:ext cx="6350" cy="22225"/>
          </a:xfrm>
          <a:custGeom>
            <a:avLst/>
            <a:gdLst/>
            <a:ahLst/>
            <a:cxnLst/>
            <a:rect l="l" t="t" r="r" b="b"/>
            <a:pathLst>
              <a:path w="6350" h="22225">
                <a:moveTo>
                  <a:pt x="5908" y="0"/>
                </a:moveTo>
                <a:lnTo>
                  <a:pt x="5908" y="3613"/>
                </a:lnTo>
                <a:lnTo>
                  <a:pt x="5908" y="7227"/>
                </a:lnTo>
                <a:lnTo>
                  <a:pt x="5109" y="10842"/>
                </a:lnTo>
                <a:lnTo>
                  <a:pt x="4311" y="13854"/>
                </a:lnTo>
                <a:lnTo>
                  <a:pt x="3353" y="16865"/>
                </a:lnTo>
                <a:lnTo>
                  <a:pt x="2554" y="18672"/>
                </a:lnTo>
                <a:lnTo>
                  <a:pt x="1756" y="20480"/>
                </a:lnTo>
                <a:lnTo>
                  <a:pt x="798" y="21683"/>
                </a:lnTo>
                <a:lnTo>
                  <a:pt x="0" y="21683"/>
                </a:lnTo>
              </a:path>
            </a:pathLst>
          </a:custGeom>
          <a:ln w="1197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8" name="object 838"/>
          <p:cNvSpPr/>
          <p:nvPr/>
        </p:nvSpPr>
        <p:spPr>
          <a:xfrm>
            <a:off x="10322103" y="5345660"/>
            <a:ext cx="76835" cy="55244"/>
          </a:xfrm>
          <a:custGeom>
            <a:avLst/>
            <a:gdLst/>
            <a:ahLst/>
            <a:cxnLst/>
            <a:rect l="l" t="t" r="r" b="b"/>
            <a:pathLst>
              <a:path w="76834" h="55245">
                <a:moveTo>
                  <a:pt x="0" y="33130"/>
                </a:moveTo>
                <a:lnTo>
                  <a:pt x="0" y="54814"/>
                </a:lnTo>
                <a:lnTo>
                  <a:pt x="38323" y="47586"/>
                </a:lnTo>
                <a:lnTo>
                  <a:pt x="66427" y="27707"/>
                </a:lnTo>
                <a:lnTo>
                  <a:pt x="76647" y="0"/>
                </a:lnTo>
              </a:path>
            </a:pathLst>
          </a:custGeom>
          <a:ln w="119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39" name="object 839"/>
          <p:cNvGrpSpPr/>
          <p:nvPr/>
        </p:nvGrpSpPr>
        <p:grpSpPr>
          <a:xfrm>
            <a:off x="4549681" y="4944501"/>
            <a:ext cx="536575" cy="67310"/>
            <a:chOff x="4549681" y="4944501"/>
            <a:chExt cx="536575" cy="67310"/>
          </a:xfrm>
        </p:grpSpPr>
        <p:sp>
          <p:nvSpPr>
            <p:cNvPr id="840" name="object 840"/>
            <p:cNvSpPr/>
            <p:nvPr/>
          </p:nvSpPr>
          <p:spPr>
            <a:xfrm>
              <a:off x="4555679" y="4972796"/>
              <a:ext cx="46990" cy="33020"/>
            </a:xfrm>
            <a:custGeom>
              <a:avLst/>
              <a:gdLst/>
              <a:ahLst/>
              <a:cxnLst/>
              <a:rect l="l" t="t" r="r" b="b"/>
              <a:pathLst>
                <a:path w="46989" h="33020">
                  <a:moveTo>
                    <a:pt x="0" y="0"/>
                  </a:moveTo>
                  <a:lnTo>
                    <a:pt x="46786" y="3252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1" name="object 841"/>
            <p:cNvSpPr/>
            <p:nvPr/>
          </p:nvSpPr>
          <p:spPr>
            <a:xfrm>
              <a:off x="4555679" y="4944501"/>
              <a:ext cx="525145" cy="12065"/>
            </a:xfrm>
            <a:custGeom>
              <a:avLst/>
              <a:gdLst/>
              <a:ahLst/>
              <a:cxnLst/>
              <a:rect l="l" t="t" r="r" b="b"/>
              <a:pathLst>
                <a:path w="525145" h="12064">
                  <a:moveTo>
                    <a:pt x="0" y="12003"/>
                  </a:moveTo>
                  <a:lnTo>
                    <a:pt x="524554" y="12003"/>
                  </a:lnTo>
                  <a:lnTo>
                    <a:pt x="524554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2" name="object 842"/>
            <p:cNvSpPr/>
            <p:nvPr/>
          </p:nvSpPr>
          <p:spPr>
            <a:xfrm>
              <a:off x="5034245" y="4972796"/>
              <a:ext cx="46355" cy="33020"/>
            </a:xfrm>
            <a:custGeom>
              <a:avLst/>
              <a:gdLst/>
              <a:ahLst/>
              <a:cxnLst/>
              <a:rect l="l" t="t" r="r" b="b"/>
              <a:pathLst>
                <a:path w="46354" h="33020">
                  <a:moveTo>
                    <a:pt x="0" y="32520"/>
                  </a:moveTo>
                  <a:lnTo>
                    <a:pt x="45988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843" name="object 843"/>
          <p:cNvGrpSpPr/>
          <p:nvPr/>
        </p:nvGrpSpPr>
        <p:grpSpPr>
          <a:xfrm>
            <a:off x="1729964" y="5069782"/>
            <a:ext cx="583565" cy="140335"/>
            <a:chOff x="1729964" y="5069782"/>
            <a:chExt cx="583565" cy="140335"/>
          </a:xfrm>
        </p:grpSpPr>
        <p:sp>
          <p:nvSpPr>
            <p:cNvPr id="844" name="object 844"/>
            <p:cNvSpPr/>
            <p:nvPr/>
          </p:nvSpPr>
          <p:spPr>
            <a:xfrm>
              <a:off x="1786176" y="5114353"/>
              <a:ext cx="12065" cy="89535"/>
            </a:xfrm>
            <a:custGeom>
              <a:avLst/>
              <a:gdLst/>
              <a:ahLst/>
              <a:cxnLst/>
              <a:rect l="l" t="t" r="r" b="b"/>
              <a:pathLst>
                <a:path w="12064" h="89535">
                  <a:moveTo>
                    <a:pt x="0" y="89142"/>
                  </a:moveTo>
                  <a:lnTo>
                    <a:pt x="11976" y="8914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8914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5" name="object 845"/>
            <p:cNvSpPr/>
            <p:nvPr/>
          </p:nvSpPr>
          <p:spPr>
            <a:xfrm>
              <a:off x="1792164" y="5114353"/>
              <a:ext cx="515620" cy="82550"/>
            </a:xfrm>
            <a:custGeom>
              <a:avLst/>
              <a:gdLst/>
              <a:ahLst/>
              <a:cxnLst/>
              <a:rect l="l" t="t" r="r" b="b"/>
              <a:pathLst>
                <a:path w="515619" h="82550">
                  <a:moveTo>
                    <a:pt x="515196" y="82517"/>
                  </a:moveTo>
                  <a:lnTo>
                    <a:pt x="0" y="0"/>
                  </a:lnTo>
                </a:path>
              </a:pathLst>
            </a:custGeom>
            <a:ln w="1200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6" name="object 846"/>
            <p:cNvSpPr/>
            <p:nvPr/>
          </p:nvSpPr>
          <p:spPr>
            <a:xfrm>
              <a:off x="1729968" y="5069782"/>
              <a:ext cx="12065" cy="48260"/>
            </a:xfrm>
            <a:custGeom>
              <a:avLst/>
              <a:gdLst/>
              <a:ahLst/>
              <a:cxnLst/>
              <a:rect l="l" t="t" r="r" b="b"/>
              <a:pathLst>
                <a:path w="12064" h="48260">
                  <a:moveTo>
                    <a:pt x="0" y="48188"/>
                  </a:moveTo>
                  <a:lnTo>
                    <a:pt x="11976" y="48188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4818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7" name="object 847"/>
            <p:cNvSpPr/>
            <p:nvPr/>
          </p:nvSpPr>
          <p:spPr>
            <a:xfrm>
              <a:off x="1735956" y="5114353"/>
              <a:ext cx="56515" cy="89535"/>
            </a:xfrm>
            <a:custGeom>
              <a:avLst/>
              <a:gdLst/>
              <a:ahLst/>
              <a:cxnLst/>
              <a:rect l="l" t="t" r="r" b="b"/>
              <a:pathLst>
                <a:path w="56514" h="89535">
                  <a:moveTo>
                    <a:pt x="56207" y="0"/>
                  </a:moveTo>
                  <a:lnTo>
                    <a:pt x="0" y="3616"/>
                  </a:lnTo>
                  <a:lnTo>
                    <a:pt x="0" y="89142"/>
                  </a:lnTo>
                </a:path>
              </a:pathLst>
            </a:custGeom>
            <a:ln w="1198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48" name="object 848"/>
          <p:cNvSpPr/>
          <p:nvPr/>
        </p:nvSpPr>
        <p:spPr>
          <a:xfrm>
            <a:off x="6494853" y="4969788"/>
            <a:ext cx="50800" cy="35560"/>
          </a:xfrm>
          <a:custGeom>
            <a:avLst/>
            <a:gdLst/>
            <a:ahLst/>
            <a:cxnLst/>
            <a:rect l="l" t="t" r="r" b="b"/>
            <a:pathLst>
              <a:path w="50800" h="35560">
                <a:moveTo>
                  <a:pt x="50299" y="0"/>
                </a:moveTo>
                <a:lnTo>
                  <a:pt x="0" y="35529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49" name="object 849"/>
          <p:cNvGrpSpPr/>
          <p:nvPr/>
        </p:nvGrpSpPr>
        <p:grpSpPr>
          <a:xfrm>
            <a:off x="5414996" y="4944501"/>
            <a:ext cx="1130300" cy="67310"/>
            <a:chOff x="5414996" y="4944501"/>
            <a:chExt cx="1130300" cy="67310"/>
          </a:xfrm>
        </p:grpSpPr>
        <p:sp>
          <p:nvSpPr>
            <p:cNvPr id="850" name="object 850"/>
            <p:cNvSpPr/>
            <p:nvPr/>
          </p:nvSpPr>
          <p:spPr>
            <a:xfrm>
              <a:off x="5420994" y="4972796"/>
              <a:ext cx="46355" cy="33020"/>
            </a:xfrm>
            <a:custGeom>
              <a:avLst/>
              <a:gdLst/>
              <a:ahLst/>
              <a:cxnLst/>
              <a:rect l="l" t="t" r="r" b="b"/>
              <a:pathLst>
                <a:path w="46354" h="33020">
                  <a:moveTo>
                    <a:pt x="45988" y="32520"/>
                  </a:move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1" name="object 851"/>
            <p:cNvSpPr/>
            <p:nvPr/>
          </p:nvSpPr>
          <p:spPr>
            <a:xfrm>
              <a:off x="5420994" y="4944501"/>
              <a:ext cx="1124585" cy="12065"/>
            </a:xfrm>
            <a:custGeom>
              <a:avLst/>
              <a:gdLst/>
              <a:ahLst/>
              <a:cxnLst/>
              <a:rect l="l" t="t" r="r" b="b"/>
              <a:pathLst>
                <a:path w="1124584" h="12064">
                  <a:moveTo>
                    <a:pt x="0" y="12003"/>
                  </a:moveTo>
                  <a:lnTo>
                    <a:pt x="1124158" y="12003"/>
                  </a:lnTo>
                  <a:lnTo>
                    <a:pt x="1124158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52" name="object 852"/>
          <p:cNvSpPr/>
          <p:nvPr/>
        </p:nvSpPr>
        <p:spPr>
          <a:xfrm>
            <a:off x="2914630" y="5149290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4" h="22225">
                <a:moveTo>
                  <a:pt x="30658" y="0"/>
                </a:moveTo>
                <a:lnTo>
                  <a:pt x="9261" y="6017"/>
                </a:lnTo>
                <a:lnTo>
                  <a:pt x="0" y="2168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53" name="object 853"/>
          <p:cNvGrpSpPr/>
          <p:nvPr/>
        </p:nvGrpSpPr>
        <p:grpSpPr>
          <a:xfrm>
            <a:off x="2945289" y="5143288"/>
            <a:ext cx="222250" cy="34290"/>
            <a:chOff x="2945289" y="5143288"/>
            <a:chExt cx="222250" cy="34290"/>
          </a:xfrm>
        </p:grpSpPr>
        <p:sp>
          <p:nvSpPr>
            <p:cNvPr id="854" name="object 854"/>
            <p:cNvSpPr/>
            <p:nvPr/>
          </p:nvSpPr>
          <p:spPr>
            <a:xfrm>
              <a:off x="3130839" y="5149290"/>
              <a:ext cx="31115" cy="22225"/>
            </a:xfrm>
            <a:custGeom>
              <a:avLst/>
              <a:gdLst/>
              <a:ahLst/>
              <a:cxnLst/>
              <a:rect l="l" t="t" r="r" b="b"/>
              <a:pathLst>
                <a:path w="31114" h="22225">
                  <a:moveTo>
                    <a:pt x="30658" y="21685"/>
                  </a:moveTo>
                  <a:lnTo>
                    <a:pt x="22195" y="6017"/>
                  </a:ln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5" name="object 855"/>
            <p:cNvSpPr/>
            <p:nvPr/>
          </p:nvSpPr>
          <p:spPr>
            <a:xfrm>
              <a:off x="2945289" y="5143288"/>
              <a:ext cx="186055" cy="12065"/>
            </a:xfrm>
            <a:custGeom>
              <a:avLst/>
              <a:gdLst/>
              <a:ahLst/>
              <a:cxnLst/>
              <a:rect l="l" t="t" r="r" b="b"/>
              <a:pathLst>
                <a:path w="186055" h="12064">
                  <a:moveTo>
                    <a:pt x="0" y="12003"/>
                  </a:moveTo>
                  <a:lnTo>
                    <a:pt x="185550" y="12003"/>
                  </a:lnTo>
                  <a:lnTo>
                    <a:pt x="185550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56" name="object 856"/>
          <p:cNvSpPr/>
          <p:nvPr/>
        </p:nvSpPr>
        <p:spPr>
          <a:xfrm>
            <a:off x="3273116" y="4935475"/>
            <a:ext cx="488950" cy="12065"/>
          </a:xfrm>
          <a:custGeom>
            <a:avLst/>
            <a:gdLst/>
            <a:ahLst/>
            <a:cxnLst/>
            <a:rect l="l" t="t" r="r" b="b"/>
            <a:pathLst>
              <a:path w="488950" h="12064">
                <a:moveTo>
                  <a:pt x="0" y="12003"/>
                </a:moveTo>
                <a:lnTo>
                  <a:pt x="488785" y="12003"/>
                </a:lnTo>
                <a:lnTo>
                  <a:pt x="488785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57" name="object 857"/>
          <p:cNvSpPr/>
          <p:nvPr/>
        </p:nvSpPr>
        <p:spPr>
          <a:xfrm>
            <a:off x="10368091" y="5339659"/>
            <a:ext cx="31115" cy="12065"/>
          </a:xfrm>
          <a:custGeom>
            <a:avLst/>
            <a:gdLst/>
            <a:ahLst/>
            <a:cxnLst/>
            <a:rect l="l" t="t" r="r" b="b"/>
            <a:pathLst>
              <a:path w="31115" h="12064">
                <a:moveTo>
                  <a:pt x="0" y="12003"/>
                </a:moveTo>
                <a:lnTo>
                  <a:pt x="30658" y="12003"/>
                </a:lnTo>
                <a:lnTo>
                  <a:pt x="30658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58" name="object 858"/>
          <p:cNvSpPr/>
          <p:nvPr/>
        </p:nvSpPr>
        <p:spPr>
          <a:xfrm>
            <a:off x="10368091" y="5055922"/>
            <a:ext cx="31115" cy="22860"/>
          </a:xfrm>
          <a:custGeom>
            <a:avLst/>
            <a:gdLst/>
            <a:ahLst/>
            <a:cxnLst/>
            <a:rect l="l" t="t" r="r" b="b"/>
            <a:pathLst>
              <a:path w="31115" h="22860">
                <a:moveTo>
                  <a:pt x="0" y="0"/>
                </a:moveTo>
                <a:lnTo>
                  <a:pt x="30658" y="22293"/>
                </a:lnTo>
              </a:path>
            </a:pathLst>
          </a:custGeom>
          <a:ln w="119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59" name="object 859"/>
          <p:cNvSpPr/>
          <p:nvPr/>
        </p:nvSpPr>
        <p:spPr>
          <a:xfrm>
            <a:off x="10730010" y="505592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60">
                <a:moveTo>
                  <a:pt x="0" y="22293"/>
                </a:moveTo>
                <a:lnTo>
                  <a:pt x="11976" y="22293"/>
                </a:lnTo>
                <a:lnTo>
                  <a:pt x="11976" y="0"/>
                </a:lnTo>
                <a:lnTo>
                  <a:pt x="0" y="0"/>
                </a:lnTo>
                <a:lnTo>
                  <a:pt x="0" y="22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0" name="object 860"/>
          <p:cNvSpPr/>
          <p:nvPr/>
        </p:nvSpPr>
        <p:spPr>
          <a:xfrm>
            <a:off x="738696" y="942429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2002"/>
                </a:moveTo>
                <a:lnTo>
                  <a:pt x="31505" y="12002"/>
                </a:lnTo>
                <a:lnTo>
                  <a:pt x="31505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1" name="object 861"/>
          <p:cNvSpPr/>
          <p:nvPr/>
        </p:nvSpPr>
        <p:spPr>
          <a:xfrm>
            <a:off x="738696" y="1019489"/>
            <a:ext cx="31750" cy="22860"/>
          </a:xfrm>
          <a:custGeom>
            <a:avLst/>
            <a:gdLst/>
            <a:ahLst/>
            <a:cxnLst/>
            <a:rect l="l" t="t" r="r" b="b"/>
            <a:pathLst>
              <a:path w="31750" h="22859">
                <a:moveTo>
                  <a:pt x="31505" y="22245"/>
                </a:moveTo>
                <a:lnTo>
                  <a:pt x="0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62" name="object 862"/>
          <p:cNvGrpSpPr/>
          <p:nvPr/>
        </p:nvGrpSpPr>
        <p:grpSpPr>
          <a:xfrm>
            <a:off x="269415" y="1013491"/>
            <a:ext cx="89535" cy="67310"/>
            <a:chOff x="269415" y="1013491"/>
            <a:chExt cx="89535" cy="67310"/>
          </a:xfrm>
        </p:grpSpPr>
        <p:sp>
          <p:nvSpPr>
            <p:cNvPr id="863" name="object 863"/>
            <p:cNvSpPr/>
            <p:nvPr/>
          </p:nvSpPr>
          <p:spPr>
            <a:xfrm>
              <a:off x="275412" y="1019488"/>
              <a:ext cx="78105" cy="55244"/>
            </a:xfrm>
            <a:custGeom>
              <a:avLst/>
              <a:gdLst/>
              <a:ahLst/>
              <a:cxnLst/>
              <a:rect l="l" t="t" r="r" b="b"/>
              <a:pathLst>
                <a:path w="78104" h="55244">
                  <a:moveTo>
                    <a:pt x="77498" y="0"/>
                  </a:moveTo>
                  <a:lnTo>
                    <a:pt x="38323" y="7842"/>
                  </a:lnTo>
                  <a:lnTo>
                    <a:pt x="10219" y="27687"/>
                  </a:lnTo>
                  <a:lnTo>
                    <a:pt x="0" y="54734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4" name="object 864"/>
            <p:cNvSpPr/>
            <p:nvPr/>
          </p:nvSpPr>
          <p:spPr>
            <a:xfrm>
              <a:off x="275412" y="1019492"/>
              <a:ext cx="83820" cy="60960"/>
            </a:xfrm>
            <a:custGeom>
              <a:avLst/>
              <a:gdLst/>
              <a:ahLst/>
              <a:cxnLst/>
              <a:rect l="l" t="t" r="r" b="b"/>
              <a:pathLst>
                <a:path w="83820" h="60959">
                  <a:moveTo>
                    <a:pt x="30657" y="48729"/>
                  </a:moveTo>
                  <a:lnTo>
                    <a:pt x="0" y="48729"/>
                  </a:lnTo>
                  <a:lnTo>
                    <a:pt x="0" y="60744"/>
                  </a:lnTo>
                  <a:lnTo>
                    <a:pt x="30657" y="60744"/>
                  </a:lnTo>
                  <a:lnTo>
                    <a:pt x="30657" y="48729"/>
                  </a:lnTo>
                  <a:close/>
                </a:path>
                <a:path w="83820" h="60959">
                  <a:moveTo>
                    <a:pt x="83477" y="0"/>
                  </a:moveTo>
                  <a:lnTo>
                    <a:pt x="71501" y="0"/>
                  </a:lnTo>
                  <a:lnTo>
                    <a:pt x="71501" y="22250"/>
                  </a:lnTo>
                  <a:lnTo>
                    <a:pt x="83477" y="22250"/>
                  </a:lnTo>
                  <a:lnTo>
                    <a:pt x="83477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865" name="object 865"/>
          <p:cNvGrpSpPr/>
          <p:nvPr/>
        </p:nvGrpSpPr>
        <p:grpSpPr>
          <a:xfrm>
            <a:off x="269415" y="5017404"/>
            <a:ext cx="89535" cy="67310"/>
            <a:chOff x="269415" y="5017404"/>
            <a:chExt cx="89535" cy="67310"/>
          </a:xfrm>
        </p:grpSpPr>
        <p:sp>
          <p:nvSpPr>
            <p:cNvPr id="866" name="object 866"/>
            <p:cNvSpPr/>
            <p:nvPr/>
          </p:nvSpPr>
          <p:spPr>
            <a:xfrm>
              <a:off x="275412" y="5023402"/>
              <a:ext cx="78105" cy="55244"/>
            </a:xfrm>
            <a:custGeom>
              <a:avLst/>
              <a:gdLst/>
              <a:ahLst/>
              <a:cxnLst/>
              <a:rect l="l" t="t" r="r" b="b"/>
              <a:pathLst>
                <a:path w="78104" h="55245">
                  <a:moveTo>
                    <a:pt x="30658" y="0"/>
                  </a:moveTo>
                  <a:lnTo>
                    <a:pt x="0" y="0"/>
                  </a:lnTo>
                  <a:lnTo>
                    <a:pt x="10219" y="27094"/>
                  </a:lnTo>
                  <a:lnTo>
                    <a:pt x="38323" y="46972"/>
                  </a:lnTo>
                  <a:lnTo>
                    <a:pt x="77498" y="54814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7" name="object 867"/>
            <p:cNvSpPr/>
            <p:nvPr/>
          </p:nvSpPr>
          <p:spPr>
            <a:xfrm>
              <a:off x="346922" y="5055922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4" h="22860">
                  <a:moveTo>
                    <a:pt x="0" y="22293"/>
                  </a:moveTo>
                  <a:lnTo>
                    <a:pt x="11976" y="2229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229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68" name="object 868"/>
          <p:cNvSpPr/>
          <p:nvPr/>
        </p:nvSpPr>
        <p:spPr>
          <a:xfrm>
            <a:off x="689307" y="5055922"/>
            <a:ext cx="31750" cy="22860"/>
          </a:xfrm>
          <a:custGeom>
            <a:avLst/>
            <a:gdLst/>
            <a:ahLst/>
            <a:cxnLst/>
            <a:rect l="l" t="t" r="r" b="b"/>
            <a:pathLst>
              <a:path w="31750" h="22860">
                <a:moveTo>
                  <a:pt x="0" y="22293"/>
                </a:moveTo>
                <a:lnTo>
                  <a:pt x="31505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9" name="object 869"/>
          <p:cNvSpPr/>
          <p:nvPr/>
        </p:nvSpPr>
        <p:spPr>
          <a:xfrm>
            <a:off x="689307" y="5339659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4">
                <a:moveTo>
                  <a:pt x="0" y="12003"/>
                </a:moveTo>
                <a:lnTo>
                  <a:pt x="31505" y="12003"/>
                </a:lnTo>
                <a:lnTo>
                  <a:pt x="31505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70" name="object 870"/>
          <p:cNvGrpSpPr/>
          <p:nvPr/>
        </p:nvGrpSpPr>
        <p:grpSpPr>
          <a:xfrm>
            <a:off x="3761901" y="4935475"/>
            <a:ext cx="156845" cy="12065"/>
            <a:chOff x="3761901" y="4935475"/>
            <a:chExt cx="156845" cy="12065"/>
          </a:xfrm>
        </p:grpSpPr>
        <p:sp>
          <p:nvSpPr>
            <p:cNvPr id="871" name="object 871"/>
            <p:cNvSpPr/>
            <p:nvPr/>
          </p:nvSpPr>
          <p:spPr>
            <a:xfrm>
              <a:off x="3894756" y="4935475"/>
              <a:ext cx="24130" cy="12065"/>
            </a:xfrm>
            <a:custGeom>
              <a:avLst/>
              <a:gdLst/>
              <a:ahLst/>
              <a:cxnLst/>
              <a:rect l="l" t="t" r="r" b="b"/>
              <a:pathLst>
                <a:path w="24129" h="12064">
                  <a:moveTo>
                    <a:pt x="0" y="12003"/>
                  </a:moveTo>
                  <a:lnTo>
                    <a:pt x="23952" y="12003"/>
                  </a:lnTo>
                  <a:lnTo>
                    <a:pt x="23952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2" name="object 872"/>
            <p:cNvSpPr/>
            <p:nvPr/>
          </p:nvSpPr>
          <p:spPr>
            <a:xfrm>
              <a:off x="3761901" y="4941476"/>
              <a:ext cx="133350" cy="0"/>
            </a:xfrm>
            <a:custGeom>
              <a:avLst/>
              <a:gdLst/>
              <a:ahLst/>
              <a:cxnLst/>
              <a:rect l="l" t="t" r="r" b="b"/>
              <a:pathLst>
                <a:path w="133350">
                  <a:moveTo>
                    <a:pt x="132855" y="0"/>
                  </a:moveTo>
                  <a:lnTo>
                    <a:pt x="55409" y="0"/>
                  </a:ln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73" name="object 873"/>
          <p:cNvSpPr/>
          <p:nvPr/>
        </p:nvSpPr>
        <p:spPr>
          <a:xfrm>
            <a:off x="2949441" y="1090547"/>
            <a:ext cx="1004569" cy="285115"/>
          </a:xfrm>
          <a:custGeom>
            <a:avLst/>
            <a:gdLst/>
            <a:ahLst/>
            <a:cxnLst/>
            <a:rect l="l" t="t" r="r" b="b"/>
            <a:pathLst>
              <a:path w="1004570" h="285115">
                <a:moveTo>
                  <a:pt x="45988" y="262627"/>
                </a:moveTo>
                <a:lnTo>
                  <a:pt x="22994" y="262627"/>
                </a:lnTo>
              </a:path>
              <a:path w="1004570" h="285115">
                <a:moveTo>
                  <a:pt x="45988" y="262627"/>
                </a:moveTo>
                <a:lnTo>
                  <a:pt x="762320" y="262627"/>
                </a:lnTo>
                <a:lnTo>
                  <a:pt x="913059" y="262627"/>
                </a:lnTo>
              </a:path>
              <a:path w="1004570" h="285115">
                <a:moveTo>
                  <a:pt x="0" y="262627"/>
                </a:moveTo>
                <a:lnTo>
                  <a:pt x="22994" y="262627"/>
                </a:lnTo>
              </a:path>
              <a:path w="1004570" h="285115">
                <a:moveTo>
                  <a:pt x="45988" y="262627"/>
                </a:moveTo>
                <a:lnTo>
                  <a:pt x="45988" y="54894"/>
                </a:lnTo>
              </a:path>
              <a:path w="1004570" h="285115">
                <a:moveTo>
                  <a:pt x="500761" y="0"/>
                </a:moveTo>
                <a:lnTo>
                  <a:pt x="500761" y="131393"/>
                </a:lnTo>
              </a:path>
              <a:path w="1004570" h="285115">
                <a:moveTo>
                  <a:pt x="1004078" y="284873"/>
                </a:moveTo>
                <a:lnTo>
                  <a:pt x="878887" y="262627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4" name="object 874"/>
          <p:cNvSpPr/>
          <p:nvPr/>
        </p:nvSpPr>
        <p:spPr>
          <a:xfrm>
            <a:off x="3464733" y="1353175"/>
            <a:ext cx="1212850" cy="22860"/>
          </a:xfrm>
          <a:custGeom>
            <a:avLst/>
            <a:gdLst/>
            <a:ahLst/>
            <a:cxnLst/>
            <a:rect l="l" t="t" r="r" b="b"/>
            <a:pathLst>
              <a:path w="1212850" h="22859">
                <a:moveTo>
                  <a:pt x="1044956" y="6561"/>
                </a:moveTo>
                <a:lnTo>
                  <a:pt x="1016054" y="0"/>
                </a:lnTo>
              </a:path>
              <a:path w="1212850" h="22859">
                <a:moveTo>
                  <a:pt x="1103719" y="22245"/>
                </a:moveTo>
                <a:lnTo>
                  <a:pt x="1044956" y="6561"/>
                </a:lnTo>
              </a:path>
              <a:path w="1212850" h="22859">
                <a:moveTo>
                  <a:pt x="488785" y="22245"/>
                </a:moveTo>
                <a:lnTo>
                  <a:pt x="1103719" y="22245"/>
                </a:lnTo>
              </a:path>
              <a:path w="1212850" h="22859">
                <a:moveTo>
                  <a:pt x="0" y="0"/>
                </a:moveTo>
                <a:lnTo>
                  <a:pt x="145629" y="22245"/>
                </a:lnTo>
                <a:lnTo>
                  <a:pt x="488785" y="22245"/>
                </a:lnTo>
              </a:path>
              <a:path w="1212850" h="22859">
                <a:moveTo>
                  <a:pt x="1212782" y="22245"/>
                </a:moveTo>
                <a:lnTo>
                  <a:pt x="1103719" y="22245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5" name="object 875"/>
          <p:cNvSpPr/>
          <p:nvPr/>
        </p:nvSpPr>
        <p:spPr>
          <a:xfrm>
            <a:off x="3450202" y="1090547"/>
            <a:ext cx="1097915" cy="131445"/>
          </a:xfrm>
          <a:custGeom>
            <a:avLst/>
            <a:gdLst/>
            <a:ahLst/>
            <a:cxnLst/>
            <a:rect l="l" t="t" r="r" b="b"/>
            <a:pathLst>
              <a:path w="1097914" h="131444">
                <a:moveTo>
                  <a:pt x="922321" y="0"/>
                </a:moveTo>
                <a:lnTo>
                  <a:pt x="922321" y="131393"/>
                </a:lnTo>
                <a:lnTo>
                  <a:pt x="0" y="131393"/>
                </a:lnTo>
              </a:path>
              <a:path w="1097914" h="131444">
                <a:moveTo>
                  <a:pt x="1097811" y="131393"/>
                </a:moveTo>
                <a:lnTo>
                  <a:pt x="922321" y="131393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6" name="object 876"/>
          <p:cNvSpPr/>
          <p:nvPr/>
        </p:nvSpPr>
        <p:spPr>
          <a:xfrm>
            <a:off x="6813418" y="1375420"/>
            <a:ext cx="6350" cy="48895"/>
          </a:xfrm>
          <a:custGeom>
            <a:avLst/>
            <a:gdLst/>
            <a:ahLst/>
            <a:cxnLst/>
            <a:rect l="l" t="t" r="r" b="b"/>
            <a:pathLst>
              <a:path w="6350" h="48894">
                <a:moveTo>
                  <a:pt x="2954" y="-5988"/>
                </a:moveTo>
                <a:lnTo>
                  <a:pt x="2954" y="54800"/>
                </a:lnTo>
              </a:path>
            </a:pathLst>
          </a:custGeom>
          <a:ln w="178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7" name="object 877"/>
          <p:cNvSpPr/>
          <p:nvPr/>
        </p:nvSpPr>
        <p:spPr>
          <a:xfrm>
            <a:off x="4922787" y="1353175"/>
            <a:ext cx="13970" cy="71120"/>
          </a:xfrm>
          <a:custGeom>
            <a:avLst/>
            <a:gdLst/>
            <a:ahLst/>
            <a:cxnLst/>
            <a:rect l="l" t="t" r="r" b="b"/>
            <a:pathLst>
              <a:path w="13970" h="71119">
                <a:moveTo>
                  <a:pt x="13572" y="71058"/>
                </a:moveTo>
                <a:lnTo>
                  <a:pt x="0" y="0"/>
                </a:lnTo>
              </a:path>
            </a:pathLst>
          </a:custGeom>
          <a:ln w="1197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8" name="object 878"/>
          <p:cNvSpPr/>
          <p:nvPr/>
        </p:nvSpPr>
        <p:spPr>
          <a:xfrm>
            <a:off x="6862759" y="1375420"/>
            <a:ext cx="6350" cy="48895"/>
          </a:xfrm>
          <a:custGeom>
            <a:avLst/>
            <a:gdLst/>
            <a:ahLst/>
            <a:cxnLst/>
            <a:rect l="l" t="t" r="r" b="b"/>
            <a:pathLst>
              <a:path w="6350" h="48894">
                <a:moveTo>
                  <a:pt x="2954" y="-5988"/>
                </a:moveTo>
                <a:lnTo>
                  <a:pt x="2954" y="54800"/>
                </a:lnTo>
              </a:path>
            </a:pathLst>
          </a:custGeom>
          <a:ln w="178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9" name="object 879"/>
          <p:cNvSpPr/>
          <p:nvPr/>
        </p:nvSpPr>
        <p:spPr>
          <a:xfrm>
            <a:off x="6997291" y="1375420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5" h="48894">
                <a:moveTo>
                  <a:pt x="0" y="48812"/>
                </a:moveTo>
                <a:lnTo>
                  <a:pt x="11976" y="48812"/>
                </a:lnTo>
                <a:lnTo>
                  <a:pt x="11976" y="0"/>
                </a:lnTo>
                <a:lnTo>
                  <a:pt x="0" y="0"/>
                </a:lnTo>
                <a:lnTo>
                  <a:pt x="0" y="4881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0" name="object 880"/>
          <p:cNvSpPr/>
          <p:nvPr/>
        </p:nvSpPr>
        <p:spPr>
          <a:xfrm>
            <a:off x="6997291" y="4870386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5" h="48895">
                <a:moveTo>
                  <a:pt x="0" y="48796"/>
                </a:moveTo>
                <a:lnTo>
                  <a:pt x="11976" y="48796"/>
                </a:lnTo>
                <a:lnTo>
                  <a:pt x="11976" y="0"/>
                </a:lnTo>
                <a:lnTo>
                  <a:pt x="0" y="0"/>
                </a:lnTo>
                <a:lnTo>
                  <a:pt x="0" y="4879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1" name="object 881"/>
          <p:cNvSpPr/>
          <p:nvPr/>
        </p:nvSpPr>
        <p:spPr>
          <a:xfrm>
            <a:off x="6816372" y="4864398"/>
            <a:ext cx="49530" cy="60960"/>
          </a:xfrm>
          <a:custGeom>
            <a:avLst/>
            <a:gdLst/>
            <a:ahLst/>
            <a:cxnLst/>
            <a:rect l="l" t="t" r="r" b="b"/>
            <a:pathLst>
              <a:path w="49529" h="60960">
                <a:moveTo>
                  <a:pt x="49341" y="0"/>
                </a:moveTo>
                <a:lnTo>
                  <a:pt x="49341" y="60773"/>
                </a:lnTo>
              </a:path>
              <a:path w="49529" h="60960">
                <a:moveTo>
                  <a:pt x="0" y="0"/>
                </a:moveTo>
                <a:lnTo>
                  <a:pt x="0" y="60773"/>
                </a:lnTo>
              </a:path>
            </a:pathLst>
          </a:custGeom>
          <a:ln w="178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2" name="object 882"/>
          <p:cNvSpPr/>
          <p:nvPr/>
        </p:nvSpPr>
        <p:spPr>
          <a:xfrm>
            <a:off x="4923585" y="4870386"/>
            <a:ext cx="13335" cy="71120"/>
          </a:xfrm>
          <a:custGeom>
            <a:avLst/>
            <a:gdLst/>
            <a:ahLst/>
            <a:cxnLst/>
            <a:rect l="l" t="t" r="r" b="b"/>
            <a:pathLst>
              <a:path w="13335" h="71120">
                <a:moveTo>
                  <a:pt x="0" y="71090"/>
                </a:moveTo>
                <a:lnTo>
                  <a:pt x="12774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3" name="object 883"/>
          <p:cNvSpPr/>
          <p:nvPr/>
        </p:nvSpPr>
        <p:spPr>
          <a:xfrm>
            <a:off x="3161498" y="5203496"/>
            <a:ext cx="1382395" cy="0"/>
          </a:xfrm>
          <a:custGeom>
            <a:avLst/>
            <a:gdLst/>
            <a:ahLst/>
            <a:cxnLst/>
            <a:rect l="l" t="t" r="r" b="b"/>
            <a:pathLst>
              <a:path w="1382395">
                <a:moveTo>
                  <a:pt x="288704" y="0"/>
                </a:moveTo>
                <a:lnTo>
                  <a:pt x="0" y="0"/>
                </a:lnTo>
              </a:path>
              <a:path w="1382395">
                <a:moveTo>
                  <a:pt x="1211025" y="0"/>
                </a:moveTo>
                <a:lnTo>
                  <a:pt x="288704" y="0"/>
                </a:lnTo>
              </a:path>
              <a:path w="1382395">
                <a:moveTo>
                  <a:pt x="1211025" y="0"/>
                </a:moveTo>
                <a:lnTo>
                  <a:pt x="1382204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4" name="object 884"/>
          <p:cNvSpPr/>
          <p:nvPr/>
        </p:nvSpPr>
        <p:spPr>
          <a:xfrm>
            <a:off x="2972435" y="4941476"/>
            <a:ext cx="23495" cy="208279"/>
          </a:xfrm>
          <a:custGeom>
            <a:avLst/>
            <a:gdLst/>
            <a:ahLst/>
            <a:cxnLst/>
            <a:rect l="l" t="t" r="r" b="b"/>
            <a:pathLst>
              <a:path w="23494" h="208279">
                <a:moveTo>
                  <a:pt x="0" y="0"/>
                </a:moveTo>
                <a:lnTo>
                  <a:pt x="22994" y="0"/>
                </a:lnTo>
              </a:path>
              <a:path w="23494" h="208279">
                <a:moveTo>
                  <a:pt x="22994" y="207813"/>
                </a:moveTo>
                <a:lnTo>
                  <a:pt x="22994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5" name="object 885"/>
          <p:cNvSpPr/>
          <p:nvPr/>
        </p:nvSpPr>
        <p:spPr>
          <a:xfrm>
            <a:off x="3450202" y="5072182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5">
                <a:moveTo>
                  <a:pt x="0" y="131313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6" name="object 886"/>
          <p:cNvSpPr/>
          <p:nvPr/>
        </p:nvSpPr>
        <p:spPr>
          <a:xfrm>
            <a:off x="2995429" y="4941476"/>
            <a:ext cx="716915" cy="0"/>
          </a:xfrm>
          <a:custGeom>
            <a:avLst/>
            <a:gdLst/>
            <a:ahLst/>
            <a:cxnLst/>
            <a:rect l="l" t="t" r="r" b="b"/>
            <a:pathLst>
              <a:path w="716914">
                <a:moveTo>
                  <a:pt x="0" y="0"/>
                </a:moveTo>
                <a:lnTo>
                  <a:pt x="716331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7" name="object 887"/>
          <p:cNvSpPr/>
          <p:nvPr/>
        </p:nvSpPr>
        <p:spPr>
          <a:xfrm>
            <a:off x="3450202" y="5072182"/>
            <a:ext cx="1094105" cy="131445"/>
          </a:xfrm>
          <a:custGeom>
            <a:avLst/>
            <a:gdLst/>
            <a:ahLst/>
            <a:cxnLst/>
            <a:rect l="l" t="t" r="r" b="b"/>
            <a:pathLst>
              <a:path w="1094104" h="131445">
                <a:moveTo>
                  <a:pt x="922321" y="0"/>
                </a:moveTo>
                <a:lnTo>
                  <a:pt x="0" y="0"/>
                </a:lnTo>
              </a:path>
              <a:path w="1094104" h="131445">
                <a:moveTo>
                  <a:pt x="922321" y="131313"/>
                </a:moveTo>
                <a:lnTo>
                  <a:pt x="922321" y="0"/>
                </a:lnTo>
              </a:path>
              <a:path w="1094104" h="131445">
                <a:moveTo>
                  <a:pt x="1093500" y="0"/>
                </a:moveTo>
                <a:lnTo>
                  <a:pt x="922321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88" name="object 888"/>
          <p:cNvGrpSpPr/>
          <p:nvPr/>
        </p:nvGrpSpPr>
        <p:grpSpPr>
          <a:xfrm>
            <a:off x="1921570" y="4935475"/>
            <a:ext cx="1050925" cy="12065"/>
            <a:chOff x="1921570" y="4935475"/>
            <a:chExt cx="1050925" cy="12065"/>
          </a:xfrm>
        </p:grpSpPr>
        <p:sp>
          <p:nvSpPr>
            <p:cNvPr id="889" name="object 889"/>
            <p:cNvSpPr/>
            <p:nvPr/>
          </p:nvSpPr>
          <p:spPr>
            <a:xfrm>
              <a:off x="1921570" y="4941476"/>
              <a:ext cx="365760" cy="0"/>
            </a:xfrm>
            <a:custGeom>
              <a:avLst/>
              <a:gdLst/>
              <a:ahLst/>
              <a:cxnLst/>
              <a:rect l="l" t="t" r="r" b="b"/>
              <a:pathLst>
                <a:path w="365760">
                  <a:moveTo>
                    <a:pt x="0" y="0"/>
                  </a:moveTo>
                  <a:lnTo>
                    <a:pt x="47744" y="0"/>
                  </a:lnTo>
                  <a:lnTo>
                    <a:pt x="365351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90" name="object 890"/>
            <p:cNvSpPr/>
            <p:nvPr/>
          </p:nvSpPr>
          <p:spPr>
            <a:xfrm>
              <a:off x="2286922" y="4935475"/>
              <a:ext cx="156845" cy="12065"/>
            </a:xfrm>
            <a:custGeom>
              <a:avLst/>
              <a:gdLst/>
              <a:ahLst/>
              <a:cxnLst/>
              <a:rect l="l" t="t" r="r" b="b"/>
              <a:pathLst>
                <a:path w="156844" h="12064">
                  <a:moveTo>
                    <a:pt x="0" y="12003"/>
                  </a:moveTo>
                  <a:lnTo>
                    <a:pt x="156807" y="12003"/>
                  </a:lnTo>
                  <a:lnTo>
                    <a:pt x="156807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91" name="object 891"/>
            <p:cNvSpPr/>
            <p:nvPr/>
          </p:nvSpPr>
          <p:spPr>
            <a:xfrm>
              <a:off x="2443729" y="4941476"/>
              <a:ext cx="528955" cy="0"/>
            </a:xfrm>
            <a:custGeom>
              <a:avLst/>
              <a:gdLst/>
              <a:ahLst/>
              <a:cxnLst/>
              <a:rect l="l" t="t" r="r" b="b"/>
              <a:pathLst>
                <a:path w="528955">
                  <a:moveTo>
                    <a:pt x="0" y="0"/>
                  </a:moveTo>
                  <a:lnTo>
                    <a:pt x="458925" y="0"/>
                  </a:lnTo>
                </a:path>
                <a:path w="528955">
                  <a:moveTo>
                    <a:pt x="528705" y="0"/>
                  </a:moveTo>
                  <a:lnTo>
                    <a:pt x="458925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92" name="object 892"/>
          <p:cNvSpPr/>
          <p:nvPr/>
        </p:nvSpPr>
        <p:spPr>
          <a:xfrm>
            <a:off x="3711761" y="4941476"/>
            <a:ext cx="358140" cy="0"/>
          </a:xfrm>
          <a:custGeom>
            <a:avLst/>
            <a:gdLst/>
            <a:ahLst/>
            <a:cxnLst/>
            <a:rect l="l" t="t" r="r" b="b"/>
            <a:pathLst>
              <a:path w="358139">
                <a:moveTo>
                  <a:pt x="0" y="0"/>
                </a:moveTo>
                <a:lnTo>
                  <a:pt x="35768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3" name="object 893"/>
          <p:cNvSpPr/>
          <p:nvPr/>
        </p:nvSpPr>
        <p:spPr>
          <a:xfrm>
            <a:off x="4069448" y="4919183"/>
            <a:ext cx="710565" cy="22860"/>
          </a:xfrm>
          <a:custGeom>
            <a:avLst/>
            <a:gdLst/>
            <a:ahLst/>
            <a:cxnLst/>
            <a:rect l="l" t="t" r="r" b="b"/>
            <a:pathLst>
              <a:path w="710564" h="22860">
                <a:moveTo>
                  <a:pt x="710264" y="22293"/>
                </a:moveTo>
                <a:lnTo>
                  <a:pt x="458126" y="22293"/>
                </a:lnTo>
                <a:lnTo>
                  <a:pt x="173733" y="22293"/>
                </a:lnTo>
              </a:path>
              <a:path w="710564" h="22860">
                <a:moveTo>
                  <a:pt x="0" y="22293"/>
                </a:moveTo>
                <a:lnTo>
                  <a:pt x="173733" y="22293"/>
                </a:lnTo>
              </a:path>
              <a:path w="710564" h="22860">
                <a:moveTo>
                  <a:pt x="440242" y="15668"/>
                </a:moveTo>
                <a:lnTo>
                  <a:pt x="499005" y="0"/>
                </a:lnTo>
              </a:path>
              <a:path w="710564" h="22860">
                <a:moveTo>
                  <a:pt x="411339" y="22293"/>
                </a:moveTo>
                <a:lnTo>
                  <a:pt x="440242" y="15668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4" name="object 894"/>
          <p:cNvSpPr/>
          <p:nvPr/>
        </p:nvSpPr>
        <p:spPr>
          <a:xfrm>
            <a:off x="3828329" y="4919183"/>
            <a:ext cx="849630" cy="22860"/>
          </a:xfrm>
          <a:custGeom>
            <a:avLst/>
            <a:gdLst/>
            <a:ahLst/>
            <a:cxnLst/>
            <a:rect l="l" t="t" r="r" b="b"/>
            <a:pathLst>
              <a:path w="849629" h="22860">
                <a:moveTo>
                  <a:pt x="0" y="22293"/>
                </a:moveTo>
                <a:lnTo>
                  <a:pt x="125190" y="0"/>
                </a:lnTo>
              </a:path>
              <a:path w="849629" h="22860">
                <a:moveTo>
                  <a:pt x="740124" y="0"/>
                </a:moveTo>
                <a:lnTo>
                  <a:pt x="125190" y="0"/>
                </a:lnTo>
              </a:path>
              <a:path w="849629" h="22860">
                <a:moveTo>
                  <a:pt x="740124" y="0"/>
                </a:moveTo>
                <a:lnTo>
                  <a:pt x="849187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5" name="object 895"/>
          <p:cNvSpPr/>
          <p:nvPr/>
        </p:nvSpPr>
        <p:spPr>
          <a:xfrm>
            <a:off x="3464733" y="4919183"/>
            <a:ext cx="488950" cy="22860"/>
          </a:xfrm>
          <a:custGeom>
            <a:avLst/>
            <a:gdLst/>
            <a:ahLst/>
            <a:cxnLst/>
            <a:rect l="l" t="t" r="r" b="b"/>
            <a:pathLst>
              <a:path w="488950" h="22860">
                <a:moveTo>
                  <a:pt x="145629" y="0"/>
                </a:moveTo>
                <a:lnTo>
                  <a:pt x="0" y="22293"/>
                </a:lnTo>
              </a:path>
              <a:path w="488950" h="22860">
                <a:moveTo>
                  <a:pt x="488785" y="0"/>
                </a:moveTo>
                <a:lnTo>
                  <a:pt x="145629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6" name="object 896"/>
          <p:cNvSpPr/>
          <p:nvPr/>
        </p:nvSpPr>
        <p:spPr>
          <a:xfrm>
            <a:off x="2972435" y="1145441"/>
            <a:ext cx="0" cy="208279"/>
          </a:xfrm>
          <a:custGeom>
            <a:avLst/>
            <a:gdLst/>
            <a:ahLst/>
            <a:cxnLst/>
            <a:rect l="l" t="t" r="r" b="b"/>
            <a:pathLst>
              <a:path h="208280">
                <a:moveTo>
                  <a:pt x="0" y="207733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1915582" y="1241146"/>
            <a:ext cx="12065" cy="112395"/>
          </a:xfrm>
          <a:custGeom>
            <a:avLst/>
            <a:gdLst/>
            <a:ahLst/>
            <a:cxnLst/>
            <a:rect l="l" t="t" r="r" b="b"/>
            <a:pathLst>
              <a:path w="12064" h="112394">
                <a:moveTo>
                  <a:pt x="0" y="112028"/>
                </a:moveTo>
                <a:lnTo>
                  <a:pt x="11976" y="112028"/>
                </a:lnTo>
                <a:lnTo>
                  <a:pt x="11976" y="0"/>
                </a:lnTo>
                <a:lnTo>
                  <a:pt x="0" y="0"/>
                </a:lnTo>
                <a:lnTo>
                  <a:pt x="0" y="1120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8" name="object 898"/>
          <p:cNvSpPr/>
          <p:nvPr/>
        </p:nvSpPr>
        <p:spPr>
          <a:xfrm>
            <a:off x="4677516" y="1353175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-5988" y="11122"/>
                </a:moveTo>
                <a:lnTo>
                  <a:pt x="5988" y="11122"/>
                </a:lnTo>
              </a:path>
            </a:pathLst>
          </a:custGeom>
          <a:ln w="2224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9" name="object 899"/>
          <p:cNvSpPr/>
          <p:nvPr/>
        </p:nvSpPr>
        <p:spPr>
          <a:xfrm>
            <a:off x="4860511" y="1344212"/>
            <a:ext cx="13970" cy="80645"/>
          </a:xfrm>
          <a:custGeom>
            <a:avLst/>
            <a:gdLst/>
            <a:ahLst/>
            <a:cxnLst/>
            <a:rect l="l" t="t" r="r" b="b"/>
            <a:pathLst>
              <a:path w="13970" h="80644">
                <a:moveTo>
                  <a:pt x="13732" y="80020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0" name="object 900"/>
          <p:cNvSpPr/>
          <p:nvPr/>
        </p:nvSpPr>
        <p:spPr>
          <a:xfrm>
            <a:off x="6998089" y="4870386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5" h="48895">
                <a:moveTo>
                  <a:pt x="0" y="48796"/>
                </a:moveTo>
                <a:lnTo>
                  <a:pt x="11976" y="48796"/>
                </a:lnTo>
                <a:lnTo>
                  <a:pt x="11976" y="0"/>
                </a:lnTo>
                <a:lnTo>
                  <a:pt x="0" y="0"/>
                </a:lnTo>
                <a:lnTo>
                  <a:pt x="0" y="4879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1" name="object 901"/>
          <p:cNvSpPr/>
          <p:nvPr/>
        </p:nvSpPr>
        <p:spPr>
          <a:xfrm>
            <a:off x="6998089" y="1375420"/>
            <a:ext cx="12065" cy="48895"/>
          </a:xfrm>
          <a:custGeom>
            <a:avLst/>
            <a:gdLst/>
            <a:ahLst/>
            <a:cxnLst/>
            <a:rect l="l" t="t" r="r" b="b"/>
            <a:pathLst>
              <a:path w="12065" h="48894">
                <a:moveTo>
                  <a:pt x="0" y="48812"/>
                </a:moveTo>
                <a:lnTo>
                  <a:pt x="11976" y="48812"/>
                </a:lnTo>
                <a:lnTo>
                  <a:pt x="11976" y="0"/>
                </a:lnTo>
                <a:lnTo>
                  <a:pt x="0" y="0"/>
                </a:lnTo>
                <a:lnTo>
                  <a:pt x="0" y="4881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2" name="object 902"/>
          <p:cNvSpPr/>
          <p:nvPr/>
        </p:nvSpPr>
        <p:spPr>
          <a:xfrm>
            <a:off x="4860511" y="4870386"/>
            <a:ext cx="13970" cy="80645"/>
          </a:xfrm>
          <a:custGeom>
            <a:avLst/>
            <a:gdLst/>
            <a:ahLst/>
            <a:cxnLst/>
            <a:rect l="l" t="t" r="r" b="b"/>
            <a:pathLst>
              <a:path w="13970" h="80645">
                <a:moveTo>
                  <a:pt x="0" y="80116"/>
                </a:moveTo>
                <a:lnTo>
                  <a:pt x="13732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3" name="object 903"/>
          <p:cNvSpPr/>
          <p:nvPr/>
        </p:nvSpPr>
        <p:spPr>
          <a:xfrm>
            <a:off x="2972435" y="4941476"/>
            <a:ext cx="0" cy="208279"/>
          </a:xfrm>
          <a:custGeom>
            <a:avLst/>
            <a:gdLst/>
            <a:ahLst/>
            <a:cxnLst/>
            <a:rect l="l" t="t" r="r" b="b"/>
            <a:pathLst>
              <a:path h="208279">
                <a:moveTo>
                  <a:pt x="0" y="0"/>
                </a:moveTo>
                <a:lnTo>
                  <a:pt x="0" y="207813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4" name="object 904"/>
          <p:cNvSpPr/>
          <p:nvPr/>
        </p:nvSpPr>
        <p:spPr>
          <a:xfrm>
            <a:off x="1915582" y="4941476"/>
            <a:ext cx="12065" cy="112395"/>
          </a:xfrm>
          <a:custGeom>
            <a:avLst/>
            <a:gdLst/>
            <a:ahLst/>
            <a:cxnLst/>
            <a:rect l="l" t="t" r="r" b="b"/>
            <a:pathLst>
              <a:path w="12064" h="112395">
                <a:moveTo>
                  <a:pt x="0" y="112028"/>
                </a:moveTo>
                <a:lnTo>
                  <a:pt x="11976" y="112028"/>
                </a:lnTo>
                <a:lnTo>
                  <a:pt x="11976" y="0"/>
                </a:lnTo>
                <a:lnTo>
                  <a:pt x="0" y="0"/>
                </a:lnTo>
                <a:lnTo>
                  <a:pt x="0" y="1120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5" name="object 905"/>
          <p:cNvSpPr/>
          <p:nvPr/>
        </p:nvSpPr>
        <p:spPr>
          <a:xfrm>
            <a:off x="4677516" y="4919183"/>
            <a:ext cx="0" cy="22860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-5988" y="11146"/>
                </a:moveTo>
                <a:lnTo>
                  <a:pt x="5988" y="11146"/>
                </a:lnTo>
              </a:path>
            </a:pathLst>
          </a:custGeom>
          <a:ln w="222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06" name="object 906"/>
          <p:cNvGrpSpPr/>
          <p:nvPr/>
        </p:nvGrpSpPr>
        <p:grpSpPr>
          <a:xfrm>
            <a:off x="10806653" y="4623442"/>
            <a:ext cx="1117600" cy="395605"/>
            <a:chOff x="10806653" y="4623442"/>
            <a:chExt cx="1117600" cy="395605"/>
          </a:xfrm>
        </p:grpSpPr>
        <p:sp>
          <p:nvSpPr>
            <p:cNvPr id="907" name="object 907"/>
            <p:cNvSpPr/>
            <p:nvPr/>
          </p:nvSpPr>
          <p:spPr>
            <a:xfrm>
              <a:off x="10812645" y="4629444"/>
              <a:ext cx="1105535" cy="328295"/>
            </a:xfrm>
            <a:custGeom>
              <a:avLst/>
              <a:gdLst/>
              <a:ahLst/>
              <a:cxnLst/>
              <a:rect l="l" t="t" r="r" b="b"/>
              <a:pathLst>
                <a:path w="1105534" h="328295">
                  <a:moveTo>
                    <a:pt x="1105316" y="0"/>
                  </a:moveTo>
                  <a:lnTo>
                    <a:pt x="0" y="0"/>
                  </a:lnTo>
                </a:path>
                <a:path w="1105534" h="328295">
                  <a:moveTo>
                    <a:pt x="1105316" y="0"/>
                  </a:moveTo>
                  <a:lnTo>
                    <a:pt x="1105316" y="328292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08" name="object 90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1602820" y="4793294"/>
              <a:ext cx="321137" cy="225258"/>
            </a:xfrm>
            <a:prstGeom prst="rect">
              <a:avLst/>
            </a:prstGeom>
          </p:spPr>
        </p:pic>
        <p:sp>
          <p:nvSpPr>
            <p:cNvPr id="909" name="object 909"/>
            <p:cNvSpPr/>
            <p:nvPr/>
          </p:nvSpPr>
          <p:spPr>
            <a:xfrm>
              <a:off x="10812645" y="4793294"/>
              <a:ext cx="796290" cy="203835"/>
            </a:xfrm>
            <a:custGeom>
              <a:avLst/>
              <a:gdLst/>
              <a:ahLst/>
              <a:cxnLst/>
              <a:rect l="l" t="t" r="r" b="b"/>
              <a:pathLst>
                <a:path w="796290" h="203835">
                  <a:moveTo>
                    <a:pt x="796172" y="0"/>
                  </a:moveTo>
                  <a:lnTo>
                    <a:pt x="23792" y="0"/>
                  </a:lnTo>
                </a:path>
                <a:path w="796290" h="203835">
                  <a:moveTo>
                    <a:pt x="23792" y="164442"/>
                  </a:moveTo>
                  <a:lnTo>
                    <a:pt x="23792" y="0"/>
                  </a:lnTo>
                </a:path>
                <a:path w="796290" h="203835">
                  <a:moveTo>
                    <a:pt x="0" y="203588"/>
                  </a:moveTo>
                  <a:lnTo>
                    <a:pt x="17884" y="185519"/>
                  </a:lnTo>
                  <a:lnTo>
                    <a:pt x="23792" y="164442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10" name="object 910"/>
          <p:cNvSpPr/>
          <p:nvPr/>
        </p:nvSpPr>
        <p:spPr>
          <a:xfrm>
            <a:off x="10836437" y="2206675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5">
                <a:moveTo>
                  <a:pt x="0" y="273510"/>
                </a:moveTo>
                <a:lnTo>
                  <a:pt x="0" y="178285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11" name="object 911"/>
          <p:cNvSpPr/>
          <p:nvPr/>
        </p:nvSpPr>
        <p:spPr>
          <a:xfrm>
            <a:off x="10836437" y="1336850"/>
            <a:ext cx="0" cy="164465"/>
          </a:xfrm>
          <a:custGeom>
            <a:avLst/>
            <a:gdLst/>
            <a:ahLst/>
            <a:cxnLst/>
            <a:rect l="l" t="t" r="r" b="b"/>
            <a:pathLst>
              <a:path h="164465">
                <a:moveTo>
                  <a:pt x="0" y="163882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12" name="object 912"/>
          <p:cNvSpPr/>
          <p:nvPr/>
        </p:nvSpPr>
        <p:spPr>
          <a:xfrm>
            <a:off x="10836437" y="3803567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5">
                <a:moveTo>
                  <a:pt x="0" y="273510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13" name="object 913"/>
          <p:cNvSpPr/>
          <p:nvPr/>
        </p:nvSpPr>
        <p:spPr>
          <a:xfrm>
            <a:off x="10812645" y="1297800"/>
            <a:ext cx="24130" cy="39370"/>
          </a:xfrm>
          <a:custGeom>
            <a:avLst/>
            <a:gdLst/>
            <a:ahLst/>
            <a:cxnLst/>
            <a:rect l="l" t="t" r="r" b="b"/>
            <a:pathLst>
              <a:path w="24129" h="39369">
                <a:moveTo>
                  <a:pt x="23792" y="39050"/>
                </a:moveTo>
                <a:lnTo>
                  <a:pt x="17884" y="18084"/>
                </a:lnTo>
                <a:lnTo>
                  <a:pt x="0" y="0"/>
                </a:lnTo>
              </a:path>
            </a:pathLst>
          </a:custGeom>
          <a:ln w="1198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14" name="object 914"/>
          <p:cNvGrpSpPr/>
          <p:nvPr/>
        </p:nvGrpSpPr>
        <p:grpSpPr>
          <a:xfrm>
            <a:off x="10836437" y="1276115"/>
            <a:ext cx="1087755" cy="395605"/>
            <a:chOff x="10836437" y="1276115"/>
            <a:chExt cx="1087755" cy="395605"/>
          </a:xfrm>
        </p:grpSpPr>
        <p:sp>
          <p:nvSpPr>
            <p:cNvPr id="915" name="object 915"/>
            <p:cNvSpPr/>
            <p:nvPr/>
          </p:nvSpPr>
          <p:spPr>
            <a:xfrm>
              <a:off x="10836437" y="1500733"/>
              <a:ext cx="772795" cy="0"/>
            </a:xfrm>
            <a:custGeom>
              <a:avLst/>
              <a:gdLst/>
              <a:ahLst/>
              <a:cxnLst/>
              <a:rect l="l" t="t" r="r" b="b"/>
              <a:pathLst>
                <a:path w="772795">
                  <a:moveTo>
                    <a:pt x="772380" y="0"/>
                  </a:moveTo>
                  <a:lnTo>
                    <a:pt x="0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16" name="object 91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602820" y="1276115"/>
              <a:ext cx="321137" cy="224617"/>
            </a:xfrm>
            <a:prstGeom prst="rect">
              <a:avLst/>
            </a:prstGeom>
          </p:spPr>
        </p:pic>
        <p:sp>
          <p:nvSpPr>
            <p:cNvPr id="917" name="object 917"/>
            <p:cNvSpPr/>
            <p:nvPr/>
          </p:nvSpPr>
          <p:spPr>
            <a:xfrm>
              <a:off x="11159154" y="1336850"/>
              <a:ext cx="758825" cy="328930"/>
            </a:xfrm>
            <a:custGeom>
              <a:avLst/>
              <a:gdLst/>
              <a:ahLst/>
              <a:cxnLst/>
              <a:rect l="l" t="t" r="r" b="b"/>
              <a:pathLst>
                <a:path w="758825" h="328930">
                  <a:moveTo>
                    <a:pt x="758807" y="0"/>
                  </a:moveTo>
                  <a:lnTo>
                    <a:pt x="758807" y="328404"/>
                  </a:lnTo>
                  <a:lnTo>
                    <a:pt x="0" y="328404"/>
                  </a:lnTo>
                </a:path>
              </a:pathLst>
            </a:custGeom>
            <a:ln w="119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18" name="object 918"/>
          <p:cNvSpPr/>
          <p:nvPr/>
        </p:nvSpPr>
        <p:spPr>
          <a:xfrm>
            <a:off x="8364086" y="1500733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25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19" name="object 919"/>
          <p:cNvSpPr/>
          <p:nvPr/>
        </p:nvSpPr>
        <p:spPr>
          <a:xfrm>
            <a:off x="8680894" y="1500733"/>
            <a:ext cx="455930" cy="0"/>
          </a:xfrm>
          <a:custGeom>
            <a:avLst/>
            <a:gdLst/>
            <a:ahLst/>
            <a:cxnLst/>
            <a:rect l="l" t="t" r="r" b="b"/>
            <a:pathLst>
              <a:path w="455929">
                <a:moveTo>
                  <a:pt x="0" y="0"/>
                </a:moveTo>
                <a:lnTo>
                  <a:pt x="455731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0" name="object 920"/>
          <p:cNvSpPr/>
          <p:nvPr/>
        </p:nvSpPr>
        <p:spPr>
          <a:xfrm>
            <a:off x="7884722" y="1500733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457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1" name="object 921"/>
          <p:cNvSpPr/>
          <p:nvPr/>
        </p:nvSpPr>
        <p:spPr>
          <a:xfrm>
            <a:off x="8132548" y="1500733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0" y="0"/>
                </a:moveTo>
                <a:lnTo>
                  <a:pt x="3065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2" name="object 922"/>
          <p:cNvSpPr/>
          <p:nvPr/>
        </p:nvSpPr>
        <p:spPr>
          <a:xfrm>
            <a:off x="3404214" y="1500733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61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3" name="object 923"/>
          <p:cNvSpPr/>
          <p:nvPr/>
        </p:nvSpPr>
        <p:spPr>
          <a:xfrm>
            <a:off x="7653024" y="1500733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61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4" name="object 924"/>
          <p:cNvSpPr/>
          <p:nvPr/>
        </p:nvSpPr>
        <p:spPr>
          <a:xfrm>
            <a:off x="2925648" y="1500733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0" y="0"/>
                </a:moveTo>
                <a:lnTo>
                  <a:pt x="3065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5" name="object 925"/>
          <p:cNvSpPr/>
          <p:nvPr/>
        </p:nvSpPr>
        <p:spPr>
          <a:xfrm>
            <a:off x="3172676" y="1500733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0" y="0"/>
                </a:moveTo>
                <a:lnTo>
                  <a:pt x="3065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6" name="object 926"/>
          <p:cNvSpPr/>
          <p:nvPr/>
        </p:nvSpPr>
        <p:spPr>
          <a:xfrm>
            <a:off x="1519635" y="1494731"/>
            <a:ext cx="888365" cy="12065"/>
          </a:xfrm>
          <a:custGeom>
            <a:avLst/>
            <a:gdLst/>
            <a:ahLst/>
            <a:cxnLst/>
            <a:rect l="l" t="t" r="r" b="b"/>
            <a:pathLst>
              <a:path w="888364" h="12065">
                <a:moveTo>
                  <a:pt x="0" y="12002"/>
                </a:moveTo>
                <a:lnTo>
                  <a:pt x="888325" y="12002"/>
                </a:lnTo>
                <a:lnTo>
                  <a:pt x="888325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7" name="object 927"/>
          <p:cNvSpPr/>
          <p:nvPr/>
        </p:nvSpPr>
        <p:spPr>
          <a:xfrm>
            <a:off x="2592712" y="1500733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5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8" name="object 928"/>
          <p:cNvSpPr/>
          <p:nvPr/>
        </p:nvSpPr>
        <p:spPr>
          <a:xfrm>
            <a:off x="9136626" y="1500733"/>
            <a:ext cx="431800" cy="0"/>
          </a:xfrm>
          <a:custGeom>
            <a:avLst/>
            <a:gdLst/>
            <a:ahLst/>
            <a:cxnLst/>
            <a:rect l="l" t="t" r="r" b="b"/>
            <a:pathLst>
              <a:path w="431800">
                <a:moveTo>
                  <a:pt x="431779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9" name="object 929"/>
          <p:cNvSpPr/>
          <p:nvPr/>
        </p:nvSpPr>
        <p:spPr>
          <a:xfrm>
            <a:off x="1519635" y="4787293"/>
            <a:ext cx="888365" cy="12065"/>
          </a:xfrm>
          <a:custGeom>
            <a:avLst/>
            <a:gdLst/>
            <a:ahLst/>
            <a:cxnLst/>
            <a:rect l="l" t="t" r="r" b="b"/>
            <a:pathLst>
              <a:path w="888364" h="12064">
                <a:moveTo>
                  <a:pt x="0" y="12003"/>
                </a:moveTo>
                <a:lnTo>
                  <a:pt x="888325" y="12003"/>
                </a:lnTo>
                <a:lnTo>
                  <a:pt x="888325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0" name="object 930"/>
          <p:cNvSpPr/>
          <p:nvPr/>
        </p:nvSpPr>
        <p:spPr>
          <a:xfrm>
            <a:off x="2592712" y="4793294"/>
            <a:ext cx="132080" cy="0"/>
          </a:xfrm>
          <a:custGeom>
            <a:avLst/>
            <a:gdLst/>
            <a:ahLst/>
            <a:cxnLst/>
            <a:rect l="l" t="t" r="r" b="b"/>
            <a:pathLst>
              <a:path w="132080">
                <a:moveTo>
                  <a:pt x="0" y="0"/>
                </a:moveTo>
                <a:lnTo>
                  <a:pt x="13205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1" name="object 931"/>
          <p:cNvSpPr/>
          <p:nvPr/>
        </p:nvSpPr>
        <p:spPr>
          <a:xfrm>
            <a:off x="2925648" y="4793294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0" y="0"/>
                </a:moveTo>
                <a:lnTo>
                  <a:pt x="3065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2" name="object 932"/>
          <p:cNvSpPr/>
          <p:nvPr/>
        </p:nvSpPr>
        <p:spPr>
          <a:xfrm>
            <a:off x="3172676" y="4793294"/>
            <a:ext cx="31115" cy="0"/>
          </a:xfrm>
          <a:custGeom>
            <a:avLst/>
            <a:gdLst/>
            <a:ahLst/>
            <a:cxnLst/>
            <a:rect l="l" t="t" r="r" b="b"/>
            <a:pathLst>
              <a:path w="31114">
                <a:moveTo>
                  <a:pt x="0" y="0"/>
                </a:moveTo>
                <a:lnTo>
                  <a:pt x="3065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3" name="object 933"/>
          <p:cNvSpPr/>
          <p:nvPr/>
        </p:nvSpPr>
        <p:spPr>
          <a:xfrm>
            <a:off x="3404214" y="479329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72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4" name="object 934"/>
          <p:cNvSpPr/>
          <p:nvPr/>
        </p:nvSpPr>
        <p:spPr>
          <a:xfrm>
            <a:off x="7647914" y="4793294"/>
            <a:ext cx="36830" cy="0"/>
          </a:xfrm>
          <a:custGeom>
            <a:avLst/>
            <a:gdLst/>
            <a:ahLst/>
            <a:cxnLst/>
            <a:rect l="l" t="t" r="r" b="b"/>
            <a:pathLst>
              <a:path w="36829">
                <a:moveTo>
                  <a:pt x="0" y="0"/>
                </a:moveTo>
                <a:lnTo>
                  <a:pt x="3672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5" name="object 935"/>
          <p:cNvSpPr/>
          <p:nvPr/>
        </p:nvSpPr>
        <p:spPr>
          <a:xfrm>
            <a:off x="7884722" y="4793294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457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6" name="object 936"/>
          <p:cNvSpPr/>
          <p:nvPr/>
        </p:nvSpPr>
        <p:spPr>
          <a:xfrm>
            <a:off x="8132548" y="4793294"/>
            <a:ext cx="31115" cy="0"/>
          </a:xfrm>
          <a:custGeom>
            <a:avLst/>
            <a:gdLst/>
            <a:ahLst/>
            <a:cxnLst/>
            <a:rect l="l" t="t" r="r" b="b"/>
            <a:pathLst>
              <a:path w="31115">
                <a:moveTo>
                  <a:pt x="0" y="0"/>
                </a:moveTo>
                <a:lnTo>
                  <a:pt x="3065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7" name="object 937"/>
          <p:cNvSpPr/>
          <p:nvPr/>
        </p:nvSpPr>
        <p:spPr>
          <a:xfrm>
            <a:off x="8364086" y="4793294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5">
                <a:moveTo>
                  <a:pt x="0" y="0"/>
                </a:moveTo>
                <a:lnTo>
                  <a:pt x="131258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8" name="object 938"/>
          <p:cNvSpPr/>
          <p:nvPr/>
        </p:nvSpPr>
        <p:spPr>
          <a:xfrm>
            <a:off x="11917961" y="1665255"/>
            <a:ext cx="0" cy="2964815"/>
          </a:xfrm>
          <a:custGeom>
            <a:avLst/>
            <a:gdLst/>
            <a:ahLst/>
            <a:cxnLst/>
            <a:rect l="l" t="t" r="r" b="b"/>
            <a:pathLst>
              <a:path h="2964815">
                <a:moveTo>
                  <a:pt x="0" y="2800354"/>
                </a:moveTo>
                <a:lnTo>
                  <a:pt x="0" y="2964188"/>
                </a:lnTo>
              </a:path>
              <a:path h="2964815">
                <a:moveTo>
                  <a:pt x="0" y="2800354"/>
                </a:moveTo>
                <a:lnTo>
                  <a:pt x="0" y="163722"/>
                </a:lnTo>
              </a:path>
              <a:path h="2964815">
                <a:moveTo>
                  <a:pt x="0" y="0"/>
                </a:moveTo>
                <a:lnTo>
                  <a:pt x="0" y="163722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9" name="object 939"/>
          <p:cNvSpPr/>
          <p:nvPr/>
        </p:nvSpPr>
        <p:spPr>
          <a:xfrm>
            <a:off x="11608817" y="3803567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5">
                <a:moveTo>
                  <a:pt x="0" y="0"/>
                </a:moveTo>
                <a:lnTo>
                  <a:pt x="0" y="27351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0" name="object 940"/>
          <p:cNvSpPr/>
          <p:nvPr/>
        </p:nvSpPr>
        <p:spPr>
          <a:xfrm>
            <a:off x="11608817" y="2206675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5">
                <a:moveTo>
                  <a:pt x="0" y="0"/>
                </a:moveTo>
                <a:lnTo>
                  <a:pt x="0" y="178285"/>
                </a:lnTo>
                <a:lnTo>
                  <a:pt x="0" y="27351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1" name="object 941"/>
          <p:cNvSpPr/>
          <p:nvPr/>
        </p:nvSpPr>
        <p:spPr>
          <a:xfrm>
            <a:off x="10836437" y="2480185"/>
            <a:ext cx="76835" cy="54610"/>
          </a:xfrm>
          <a:custGeom>
            <a:avLst/>
            <a:gdLst/>
            <a:ahLst/>
            <a:cxnLst/>
            <a:rect l="l" t="t" r="r" b="b"/>
            <a:pathLst>
              <a:path w="76834" h="54610">
                <a:moveTo>
                  <a:pt x="0" y="0"/>
                </a:moveTo>
                <a:lnTo>
                  <a:pt x="10219" y="27207"/>
                </a:lnTo>
                <a:lnTo>
                  <a:pt x="38323" y="47052"/>
                </a:lnTo>
                <a:lnTo>
                  <a:pt x="76647" y="54253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2" name="object 942"/>
          <p:cNvSpPr/>
          <p:nvPr/>
        </p:nvSpPr>
        <p:spPr>
          <a:xfrm>
            <a:off x="10812645" y="2384961"/>
            <a:ext cx="24130" cy="12700"/>
          </a:xfrm>
          <a:custGeom>
            <a:avLst/>
            <a:gdLst/>
            <a:ahLst/>
            <a:cxnLst/>
            <a:rect l="l" t="t" r="r" b="b"/>
            <a:pathLst>
              <a:path w="24129" h="12700">
                <a:moveTo>
                  <a:pt x="23792" y="0"/>
                </a:moveTo>
                <a:lnTo>
                  <a:pt x="0" y="12163"/>
                </a:lnTo>
              </a:path>
            </a:pathLst>
          </a:custGeom>
          <a:ln w="1199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3" name="object 943"/>
          <p:cNvSpPr/>
          <p:nvPr/>
        </p:nvSpPr>
        <p:spPr>
          <a:xfrm>
            <a:off x="10812645" y="4465609"/>
            <a:ext cx="1105535" cy="0"/>
          </a:xfrm>
          <a:custGeom>
            <a:avLst/>
            <a:gdLst/>
            <a:ahLst/>
            <a:cxnLst/>
            <a:rect l="l" t="t" r="r" b="b"/>
            <a:pathLst>
              <a:path w="1105534">
                <a:moveTo>
                  <a:pt x="1105316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4" name="object 944"/>
          <p:cNvSpPr/>
          <p:nvPr/>
        </p:nvSpPr>
        <p:spPr>
          <a:xfrm>
            <a:off x="11159154" y="1828977"/>
            <a:ext cx="758825" cy="0"/>
          </a:xfrm>
          <a:custGeom>
            <a:avLst/>
            <a:gdLst/>
            <a:ahLst/>
            <a:cxnLst/>
            <a:rect l="l" t="t" r="r" b="b"/>
            <a:pathLst>
              <a:path w="758825">
                <a:moveTo>
                  <a:pt x="0" y="0"/>
                </a:moveTo>
                <a:lnTo>
                  <a:pt x="758807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5" name="object 945"/>
          <p:cNvSpPr/>
          <p:nvPr/>
        </p:nvSpPr>
        <p:spPr>
          <a:xfrm>
            <a:off x="10913085" y="2384961"/>
            <a:ext cx="772795" cy="204470"/>
          </a:xfrm>
          <a:custGeom>
            <a:avLst/>
            <a:gdLst/>
            <a:ahLst/>
            <a:cxnLst/>
            <a:rect l="l" t="t" r="r" b="b"/>
            <a:pathLst>
              <a:path w="772795" h="204469">
                <a:moveTo>
                  <a:pt x="0" y="204212"/>
                </a:moveTo>
                <a:lnTo>
                  <a:pt x="618287" y="204212"/>
                </a:lnTo>
                <a:lnTo>
                  <a:pt x="674495" y="197010"/>
                </a:lnTo>
                <a:lnTo>
                  <a:pt x="723038" y="175405"/>
                </a:lnTo>
                <a:lnTo>
                  <a:pt x="758008" y="142276"/>
                </a:lnTo>
                <a:lnTo>
                  <a:pt x="772380" y="103066"/>
                </a:lnTo>
                <a:lnTo>
                  <a:pt x="765673" y="62736"/>
                </a:lnTo>
                <a:lnTo>
                  <a:pt x="739166" y="26566"/>
                </a:lnTo>
                <a:lnTo>
                  <a:pt x="695732" y="0"/>
                </a:lnTo>
              </a:path>
            </a:pathLst>
          </a:custGeom>
          <a:ln w="120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6" name="object 946"/>
          <p:cNvSpPr/>
          <p:nvPr/>
        </p:nvSpPr>
        <p:spPr>
          <a:xfrm>
            <a:off x="10836437" y="2151941"/>
            <a:ext cx="772795" cy="55244"/>
          </a:xfrm>
          <a:custGeom>
            <a:avLst/>
            <a:gdLst/>
            <a:ahLst/>
            <a:cxnLst/>
            <a:rect l="l" t="t" r="r" b="b"/>
            <a:pathLst>
              <a:path w="772795" h="55244">
                <a:moveTo>
                  <a:pt x="772380" y="54734"/>
                </a:moveTo>
                <a:lnTo>
                  <a:pt x="762160" y="27046"/>
                </a:lnTo>
                <a:lnTo>
                  <a:pt x="733258" y="7201"/>
                </a:lnTo>
                <a:lnTo>
                  <a:pt x="694934" y="0"/>
                </a:lnTo>
              </a:path>
              <a:path w="772795" h="55244">
                <a:moveTo>
                  <a:pt x="76647" y="0"/>
                </a:moveTo>
                <a:lnTo>
                  <a:pt x="694934" y="0"/>
                </a:lnTo>
              </a:path>
              <a:path w="772795" h="55244">
                <a:moveTo>
                  <a:pt x="76647" y="0"/>
                </a:moveTo>
                <a:lnTo>
                  <a:pt x="38323" y="7201"/>
                </a:lnTo>
                <a:lnTo>
                  <a:pt x="10219" y="27046"/>
                </a:lnTo>
                <a:lnTo>
                  <a:pt x="0" y="54734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7" name="object 947"/>
          <p:cNvSpPr/>
          <p:nvPr/>
        </p:nvSpPr>
        <p:spPr>
          <a:xfrm>
            <a:off x="10812645" y="2563407"/>
            <a:ext cx="100965" cy="26034"/>
          </a:xfrm>
          <a:custGeom>
            <a:avLst/>
            <a:gdLst/>
            <a:ahLst/>
            <a:cxnLst/>
            <a:rect l="l" t="t" r="r" b="b"/>
            <a:pathLst>
              <a:path w="100965" h="26035">
                <a:moveTo>
                  <a:pt x="0" y="0"/>
                </a:moveTo>
                <a:lnTo>
                  <a:pt x="47585" y="19204"/>
                </a:lnTo>
                <a:lnTo>
                  <a:pt x="100439" y="25766"/>
                </a:lnTo>
              </a:path>
            </a:pathLst>
          </a:custGeom>
          <a:ln w="120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8" name="object 948"/>
          <p:cNvSpPr/>
          <p:nvPr/>
        </p:nvSpPr>
        <p:spPr>
          <a:xfrm>
            <a:off x="10836437" y="4077077"/>
            <a:ext cx="772795" cy="55244"/>
          </a:xfrm>
          <a:custGeom>
            <a:avLst/>
            <a:gdLst/>
            <a:ahLst/>
            <a:cxnLst/>
            <a:rect l="l" t="t" r="r" b="b"/>
            <a:pathLst>
              <a:path w="772795" h="55245">
                <a:moveTo>
                  <a:pt x="0" y="0"/>
                </a:moveTo>
                <a:lnTo>
                  <a:pt x="10219" y="27110"/>
                </a:lnTo>
                <a:lnTo>
                  <a:pt x="38323" y="47580"/>
                </a:lnTo>
                <a:lnTo>
                  <a:pt x="76647" y="54814"/>
                </a:lnTo>
              </a:path>
              <a:path w="772795" h="55245">
                <a:moveTo>
                  <a:pt x="694934" y="54814"/>
                </a:moveTo>
                <a:lnTo>
                  <a:pt x="76647" y="54814"/>
                </a:lnTo>
              </a:path>
              <a:path w="772795" h="55245">
                <a:moveTo>
                  <a:pt x="694934" y="54814"/>
                </a:moveTo>
                <a:lnTo>
                  <a:pt x="733258" y="47580"/>
                </a:lnTo>
                <a:lnTo>
                  <a:pt x="762160" y="27110"/>
                </a:lnTo>
                <a:lnTo>
                  <a:pt x="77238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9" name="object 949"/>
          <p:cNvSpPr/>
          <p:nvPr/>
        </p:nvSpPr>
        <p:spPr>
          <a:xfrm>
            <a:off x="10836437" y="3748833"/>
            <a:ext cx="772795" cy="55244"/>
          </a:xfrm>
          <a:custGeom>
            <a:avLst/>
            <a:gdLst/>
            <a:ahLst/>
            <a:cxnLst/>
            <a:rect l="l" t="t" r="r" b="b"/>
            <a:pathLst>
              <a:path w="772795" h="55245">
                <a:moveTo>
                  <a:pt x="772380" y="54734"/>
                </a:moveTo>
                <a:lnTo>
                  <a:pt x="762160" y="27687"/>
                </a:lnTo>
                <a:lnTo>
                  <a:pt x="733258" y="7201"/>
                </a:lnTo>
                <a:lnTo>
                  <a:pt x="694934" y="0"/>
                </a:lnTo>
              </a:path>
              <a:path w="772795" h="55245">
                <a:moveTo>
                  <a:pt x="76647" y="0"/>
                </a:moveTo>
                <a:lnTo>
                  <a:pt x="694934" y="0"/>
                </a:lnTo>
              </a:path>
              <a:path w="772795" h="55245">
                <a:moveTo>
                  <a:pt x="76647" y="0"/>
                </a:moveTo>
                <a:lnTo>
                  <a:pt x="38323" y="7201"/>
                </a:lnTo>
                <a:lnTo>
                  <a:pt x="10219" y="27687"/>
                </a:lnTo>
                <a:lnTo>
                  <a:pt x="0" y="54734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0" name="object 950"/>
          <p:cNvSpPr/>
          <p:nvPr/>
        </p:nvSpPr>
        <p:spPr>
          <a:xfrm>
            <a:off x="8364086" y="4793294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5988" y="2712"/>
                </a:moveTo>
                <a:lnTo>
                  <a:pt x="5988" y="2712"/>
                </a:lnTo>
              </a:path>
            </a:pathLst>
          </a:custGeom>
          <a:ln w="54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1" name="object 951"/>
          <p:cNvSpPr/>
          <p:nvPr/>
        </p:nvSpPr>
        <p:spPr>
          <a:xfrm>
            <a:off x="8163207" y="4793294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5988" y="2712"/>
                </a:moveTo>
                <a:lnTo>
                  <a:pt x="5988" y="2712"/>
                </a:lnTo>
              </a:path>
            </a:pathLst>
          </a:custGeom>
          <a:ln w="54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2" name="object 952"/>
          <p:cNvSpPr/>
          <p:nvPr/>
        </p:nvSpPr>
        <p:spPr>
          <a:xfrm>
            <a:off x="7884722" y="4793294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5988" y="2712"/>
                </a:moveTo>
                <a:lnTo>
                  <a:pt x="5988" y="2712"/>
                </a:lnTo>
              </a:path>
            </a:pathLst>
          </a:custGeom>
          <a:ln w="54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3" name="object 953"/>
          <p:cNvSpPr/>
          <p:nvPr/>
        </p:nvSpPr>
        <p:spPr>
          <a:xfrm>
            <a:off x="7684641" y="4793294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5988" y="2712"/>
                </a:moveTo>
                <a:lnTo>
                  <a:pt x="5988" y="2712"/>
                </a:lnTo>
              </a:path>
            </a:pathLst>
          </a:custGeom>
          <a:ln w="54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4" name="object 954"/>
          <p:cNvSpPr/>
          <p:nvPr/>
        </p:nvSpPr>
        <p:spPr>
          <a:xfrm>
            <a:off x="3404214" y="4793294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5988" y="2712"/>
                </a:moveTo>
                <a:lnTo>
                  <a:pt x="5988" y="2712"/>
                </a:lnTo>
              </a:path>
            </a:pathLst>
          </a:custGeom>
          <a:ln w="54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5" name="object 955"/>
          <p:cNvSpPr/>
          <p:nvPr/>
        </p:nvSpPr>
        <p:spPr>
          <a:xfrm>
            <a:off x="3203335" y="4793294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5988" y="2712"/>
                </a:moveTo>
                <a:lnTo>
                  <a:pt x="5988" y="2712"/>
                </a:lnTo>
              </a:path>
            </a:pathLst>
          </a:custGeom>
          <a:ln w="54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6" name="object 956"/>
          <p:cNvSpPr/>
          <p:nvPr/>
        </p:nvSpPr>
        <p:spPr>
          <a:xfrm>
            <a:off x="2925648" y="4793294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5988" y="2712"/>
                </a:moveTo>
                <a:lnTo>
                  <a:pt x="5988" y="2712"/>
                </a:lnTo>
              </a:path>
            </a:pathLst>
          </a:custGeom>
          <a:ln w="54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7" name="object 957"/>
          <p:cNvSpPr/>
          <p:nvPr/>
        </p:nvSpPr>
        <p:spPr>
          <a:xfrm>
            <a:off x="2724769" y="4793294"/>
            <a:ext cx="0" cy="5715"/>
          </a:xfrm>
          <a:custGeom>
            <a:avLst/>
            <a:gdLst/>
            <a:ahLst/>
            <a:cxnLst/>
            <a:rect l="l" t="t" r="r" b="b"/>
            <a:pathLst>
              <a:path h="5714">
                <a:moveTo>
                  <a:pt x="-5988" y="2712"/>
                </a:moveTo>
                <a:lnTo>
                  <a:pt x="5988" y="2712"/>
                </a:lnTo>
              </a:path>
            </a:pathLst>
          </a:custGeom>
          <a:ln w="54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8" name="object 958"/>
          <p:cNvSpPr/>
          <p:nvPr/>
        </p:nvSpPr>
        <p:spPr>
          <a:xfrm>
            <a:off x="777866" y="2882049"/>
            <a:ext cx="0" cy="306705"/>
          </a:xfrm>
          <a:custGeom>
            <a:avLst/>
            <a:gdLst/>
            <a:ahLst/>
            <a:cxnLst/>
            <a:rect l="l" t="t" r="r" b="b"/>
            <a:pathLst>
              <a:path h="306705">
                <a:moveTo>
                  <a:pt x="0" y="306479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9" name="object 959"/>
          <p:cNvSpPr/>
          <p:nvPr/>
        </p:nvSpPr>
        <p:spPr>
          <a:xfrm>
            <a:off x="2724769" y="1495291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5988" y="2720"/>
                </a:moveTo>
                <a:lnTo>
                  <a:pt x="5988" y="2720"/>
                </a:lnTo>
              </a:path>
            </a:pathLst>
          </a:custGeom>
          <a:ln w="544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0" name="object 960"/>
          <p:cNvSpPr/>
          <p:nvPr/>
        </p:nvSpPr>
        <p:spPr>
          <a:xfrm>
            <a:off x="2925648" y="1495291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5988" y="2720"/>
                </a:moveTo>
                <a:lnTo>
                  <a:pt x="5988" y="2720"/>
                </a:lnTo>
              </a:path>
            </a:pathLst>
          </a:custGeom>
          <a:ln w="544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1" name="object 961"/>
          <p:cNvSpPr/>
          <p:nvPr/>
        </p:nvSpPr>
        <p:spPr>
          <a:xfrm>
            <a:off x="3203335" y="1495291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5988" y="2720"/>
                </a:moveTo>
                <a:lnTo>
                  <a:pt x="5988" y="2720"/>
                </a:lnTo>
              </a:path>
            </a:pathLst>
          </a:custGeom>
          <a:ln w="544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2" name="object 962"/>
          <p:cNvSpPr/>
          <p:nvPr/>
        </p:nvSpPr>
        <p:spPr>
          <a:xfrm>
            <a:off x="3404214" y="1495291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5988" y="2720"/>
                </a:moveTo>
                <a:lnTo>
                  <a:pt x="5988" y="2720"/>
                </a:lnTo>
              </a:path>
            </a:pathLst>
          </a:custGeom>
          <a:ln w="544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3" name="object 963"/>
          <p:cNvSpPr/>
          <p:nvPr/>
        </p:nvSpPr>
        <p:spPr>
          <a:xfrm>
            <a:off x="7684641" y="1495291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5988" y="2720"/>
                </a:moveTo>
                <a:lnTo>
                  <a:pt x="5988" y="2720"/>
                </a:lnTo>
              </a:path>
            </a:pathLst>
          </a:custGeom>
          <a:ln w="544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4" name="object 964"/>
          <p:cNvSpPr/>
          <p:nvPr/>
        </p:nvSpPr>
        <p:spPr>
          <a:xfrm>
            <a:off x="7884722" y="1495291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5988" y="2720"/>
                </a:moveTo>
                <a:lnTo>
                  <a:pt x="5988" y="2720"/>
                </a:lnTo>
              </a:path>
            </a:pathLst>
          </a:custGeom>
          <a:ln w="544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5" name="object 965"/>
          <p:cNvSpPr/>
          <p:nvPr/>
        </p:nvSpPr>
        <p:spPr>
          <a:xfrm>
            <a:off x="8163207" y="1495291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5988" y="2720"/>
                </a:moveTo>
                <a:lnTo>
                  <a:pt x="5988" y="2720"/>
                </a:lnTo>
              </a:path>
            </a:pathLst>
          </a:custGeom>
          <a:ln w="544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6" name="object 966"/>
          <p:cNvSpPr/>
          <p:nvPr/>
        </p:nvSpPr>
        <p:spPr>
          <a:xfrm>
            <a:off x="8364086" y="1495291"/>
            <a:ext cx="0" cy="5715"/>
          </a:xfrm>
          <a:custGeom>
            <a:avLst/>
            <a:gdLst/>
            <a:ahLst/>
            <a:cxnLst/>
            <a:rect l="l" t="t" r="r" b="b"/>
            <a:pathLst>
              <a:path h="5715">
                <a:moveTo>
                  <a:pt x="-5988" y="2720"/>
                </a:moveTo>
                <a:lnTo>
                  <a:pt x="5988" y="2720"/>
                </a:lnTo>
              </a:path>
            </a:pathLst>
          </a:custGeom>
          <a:ln w="544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7" name="object 967"/>
          <p:cNvSpPr/>
          <p:nvPr/>
        </p:nvSpPr>
        <p:spPr>
          <a:xfrm>
            <a:off x="9136626" y="1500733"/>
            <a:ext cx="0" cy="17145"/>
          </a:xfrm>
          <a:custGeom>
            <a:avLst/>
            <a:gdLst/>
            <a:ahLst/>
            <a:cxnLst/>
            <a:rect l="l" t="t" r="r" b="b"/>
            <a:pathLst>
              <a:path h="17144">
                <a:moveTo>
                  <a:pt x="-5988" y="8482"/>
                </a:moveTo>
                <a:lnTo>
                  <a:pt x="5988" y="8482"/>
                </a:lnTo>
              </a:path>
            </a:pathLst>
          </a:custGeom>
          <a:ln w="169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8" name="object 968"/>
          <p:cNvSpPr/>
          <p:nvPr/>
        </p:nvSpPr>
        <p:spPr>
          <a:xfrm>
            <a:off x="8364086" y="1353175"/>
            <a:ext cx="0" cy="142240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142116"/>
                </a:moveTo>
                <a:lnTo>
                  <a:pt x="0" y="91543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9" name="object 969"/>
          <p:cNvSpPr/>
          <p:nvPr/>
        </p:nvSpPr>
        <p:spPr>
          <a:xfrm>
            <a:off x="7684641" y="1353175"/>
            <a:ext cx="0" cy="142240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91543"/>
                </a:lnTo>
                <a:lnTo>
                  <a:pt x="0" y="142116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0" name="object 970"/>
          <p:cNvSpPr/>
          <p:nvPr/>
        </p:nvSpPr>
        <p:spPr>
          <a:xfrm>
            <a:off x="3404214" y="1353175"/>
            <a:ext cx="0" cy="142240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142116"/>
                </a:moveTo>
                <a:lnTo>
                  <a:pt x="0" y="91543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1" name="object 971"/>
          <p:cNvSpPr/>
          <p:nvPr/>
        </p:nvSpPr>
        <p:spPr>
          <a:xfrm>
            <a:off x="2724769" y="1353175"/>
            <a:ext cx="0" cy="142240"/>
          </a:xfrm>
          <a:custGeom>
            <a:avLst/>
            <a:gdLst/>
            <a:ahLst/>
            <a:cxnLst/>
            <a:rect l="l" t="t" r="r" b="b"/>
            <a:pathLst>
              <a:path h="142240">
                <a:moveTo>
                  <a:pt x="0" y="0"/>
                </a:moveTo>
                <a:lnTo>
                  <a:pt x="0" y="91543"/>
                </a:lnTo>
                <a:lnTo>
                  <a:pt x="0" y="142116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2" name="object 972"/>
          <p:cNvSpPr/>
          <p:nvPr/>
        </p:nvSpPr>
        <p:spPr>
          <a:xfrm>
            <a:off x="2724769" y="4798719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0"/>
                </a:moveTo>
                <a:lnTo>
                  <a:pt x="0" y="50589"/>
                </a:lnTo>
                <a:lnTo>
                  <a:pt x="0" y="142756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3" name="object 973"/>
          <p:cNvSpPr/>
          <p:nvPr/>
        </p:nvSpPr>
        <p:spPr>
          <a:xfrm>
            <a:off x="3404214" y="4798719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142756"/>
                </a:moveTo>
                <a:lnTo>
                  <a:pt x="0" y="50589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4" name="object 974"/>
          <p:cNvSpPr/>
          <p:nvPr/>
        </p:nvSpPr>
        <p:spPr>
          <a:xfrm>
            <a:off x="7684641" y="4798719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0"/>
                </a:moveTo>
                <a:lnTo>
                  <a:pt x="0" y="50589"/>
                </a:lnTo>
                <a:lnTo>
                  <a:pt x="0" y="142756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5" name="object 975"/>
          <p:cNvSpPr/>
          <p:nvPr/>
        </p:nvSpPr>
        <p:spPr>
          <a:xfrm>
            <a:off x="8364086" y="4798719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142756"/>
                </a:moveTo>
                <a:lnTo>
                  <a:pt x="0" y="50589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6" name="object 976"/>
          <p:cNvSpPr/>
          <p:nvPr/>
        </p:nvSpPr>
        <p:spPr>
          <a:xfrm>
            <a:off x="10913085" y="2480185"/>
            <a:ext cx="695960" cy="109220"/>
          </a:xfrm>
          <a:custGeom>
            <a:avLst/>
            <a:gdLst/>
            <a:ahLst/>
            <a:cxnLst/>
            <a:rect l="l" t="t" r="r" b="b"/>
            <a:pathLst>
              <a:path w="695959" h="109219">
                <a:moveTo>
                  <a:pt x="618287" y="54253"/>
                </a:moveTo>
                <a:lnTo>
                  <a:pt x="656610" y="47052"/>
                </a:lnTo>
                <a:lnTo>
                  <a:pt x="685513" y="27207"/>
                </a:lnTo>
                <a:lnTo>
                  <a:pt x="695732" y="0"/>
                </a:lnTo>
              </a:path>
              <a:path w="695959" h="109219">
                <a:moveTo>
                  <a:pt x="618287" y="54253"/>
                </a:moveTo>
                <a:lnTo>
                  <a:pt x="0" y="54253"/>
                </a:lnTo>
                <a:lnTo>
                  <a:pt x="0" y="108988"/>
                </a:lnTo>
              </a:path>
              <a:path w="695959" h="109219">
                <a:moveTo>
                  <a:pt x="618287" y="54253"/>
                </a:moveTo>
                <a:lnTo>
                  <a:pt x="618287" y="108988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7" name="object 977"/>
          <p:cNvSpPr/>
          <p:nvPr/>
        </p:nvSpPr>
        <p:spPr>
          <a:xfrm>
            <a:off x="7684641" y="4798719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679445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8" name="object 978"/>
          <p:cNvSpPr/>
          <p:nvPr/>
        </p:nvSpPr>
        <p:spPr>
          <a:xfrm>
            <a:off x="2724769" y="4798719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679445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9" name="object 979"/>
          <p:cNvSpPr/>
          <p:nvPr/>
        </p:nvSpPr>
        <p:spPr>
          <a:xfrm>
            <a:off x="2724769" y="1495291"/>
            <a:ext cx="679450" cy="0"/>
          </a:xfrm>
          <a:custGeom>
            <a:avLst/>
            <a:gdLst/>
            <a:ahLst/>
            <a:cxnLst/>
            <a:rect l="l" t="t" r="r" b="b"/>
            <a:pathLst>
              <a:path w="679450">
                <a:moveTo>
                  <a:pt x="0" y="0"/>
                </a:moveTo>
                <a:lnTo>
                  <a:pt x="679445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80" name="object 980"/>
          <p:cNvGrpSpPr/>
          <p:nvPr/>
        </p:nvGrpSpPr>
        <p:grpSpPr>
          <a:xfrm>
            <a:off x="7678641" y="1353175"/>
            <a:ext cx="691515" cy="148590"/>
            <a:chOff x="7678641" y="1353175"/>
            <a:chExt cx="691515" cy="148590"/>
          </a:xfrm>
        </p:grpSpPr>
        <p:sp>
          <p:nvSpPr>
            <p:cNvPr id="981" name="object 981"/>
            <p:cNvSpPr/>
            <p:nvPr/>
          </p:nvSpPr>
          <p:spPr>
            <a:xfrm>
              <a:off x="7684641" y="1495291"/>
              <a:ext cx="679450" cy="0"/>
            </a:xfrm>
            <a:custGeom>
              <a:avLst/>
              <a:gdLst/>
              <a:ahLst/>
              <a:cxnLst/>
              <a:rect l="l" t="t" r="r" b="b"/>
              <a:pathLst>
                <a:path w="679450">
                  <a:moveTo>
                    <a:pt x="0" y="0"/>
                  </a:moveTo>
                  <a:lnTo>
                    <a:pt x="679445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82" name="object 98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678641" y="1376142"/>
              <a:ext cx="166092" cy="74575"/>
            </a:xfrm>
            <a:prstGeom prst="rect">
              <a:avLst/>
            </a:prstGeom>
          </p:spPr>
        </p:pic>
        <p:sp>
          <p:nvSpPr>
            <p:cNvPr id="983" name="object 983"/>
            <p:cNvSpPr/>
            <p:nvPr/>
          </p:nvSpPr>
          <p:spPr>
            <a:xfrm>
              <a:off x="7838733" y="1353175"/>
              <a:ext cx="525780" cy="92075"/>
            </a:xfrm>
            <a:custGeom>
              <a:avLst/>
              <a:gdLst/>
              <a:ahLst/>
              <a:cxnLst/>
              <a:rect l="l" t="t" r="r" b="b"/>
              <a:pathLst>
                <a:path w="525779" h="92075">
                  <a:moveTo>
                    <a:pt x="370461" y="28967"/>
                  </a:moveTo>
                  <a:lnTo>
                    <a:pt x="0" y="28967"/>
                  </a:lnTo>
                </a:path>
                <a:path w="525779" h="92075">
                  <a:moveTo>
                    <a:pt x="370461" y="28967"/>
                  </a:moveTo>
                  <a:lnTo>
                    <a:pt x="423156" y="32488"/>
                  </a:lnTo>
                  <a:lnTo>
                    <a:pt x="470102" y="43371"/>
                  </a:lnTo>
                  <a:lnTo>
                    <a:pt x="504913" y="60175"/>
                  </a:lnTo>
                  <a:lnTo>
                    <a:pt x="522797" y="80660"/>
                  </a:lnTo>
                  <a:lnTo>
                    <a:pt x="525352" y="91543"/>
                  </a:lnTo>
                </a:path>
                <a:path w="525779" h="92075">
                  <a:moveTo>
                    <a:pt x="370461" y="0"/>
                  </a:moveTo>
                  <a:lnTo>
                    <a:pt x="370461" y="28967"/>
                  </a:lnTo>
                </a:path>
                <a:path w="525779" h="92075">
                  <a:moveTo>
                    <a:pt x="0" y="28967"/>
                  </a:moveTo>
                  <a:lnTo>
                    <a:pt x="0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984" name="object 984"/>
          <p:cNvGrpSpPr/>
          <p:nvPr/>
        </p:nvGrpSpPr>
        <p:grpSpPr>
          <a:xfrm>
            <a:off x="2718769" y="1353175"/>
            <a:ext cx="691515" cy="97790"/>
            <a:chOff x="2718769" y="1353175"/>
            <a:chExt cx="691515" cy="97790"/>
          </a:xfrm>
        </p:grpSpPr>
        <p:pic>
          <p:nvPicPr>
            <p:cNvPr id="985" name="object 98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718769" y="1376142"/>
              <a:ext cx="166092" cy="74575"/>
            </a:xfrm>
            <a:prstGeom prst="rect">
              <a:avLst/>
            </a:prstGeom>
          </p:spPr>
        </p:pic>
        <p:sp>
          <p:nvSpPr>
            <p:cNvPr id="986" name="object 986"/>
            <p:cNvSpPr/>
            <p:nvPr/>
          </p:nvSpPr>
          <p:spPr>
            <a:xfrm>
              <a:off x="2878861" y="1353175"/>
              <a:ext cx="525780" cy="92075"/>
            </a:xfrm>
            <a:custGeom>
              <a:avLst/>
              <a:gdLst/>
              <a:ahLst/>
              <a:cxnLst/>
              <a:rect l="l" t="t" r="r" b="b"/>
              <a:pathLst>
                <a:path w="525779" h="92075">
                  <a:moveTo>
                    <a:pt x="371259" y="28967"/>
                  </a:moveTo>
                  <a:lnTo>
                    <a:pt x="0" y="28967"/>
                  </a:lnTo>
                </a:path>
                <a:path w="525779" h="92075">
                  <a:moveTo>
                    <a:pt x="371259" y="28967"/>
                  </a:moveTo>
                  <a:lnTo>
                    <a:pt x="424114" y="32488"/>
                  </a:lnTo>
                  <a:lnTo>
                    <a:pt x="470102" y="43371"/>
                  </a:lnTo>
                  <a:lnTo>
                    <a:pt x="504913" y="60175"/>
                  </a:lnTo>
                  <a:lnTo>
                    <a:pt x="522797" y="80660"/>
                  </a:lnTo>
                  <a:lnTo>
                    <a:pt x="525352" y="91543"/>
                  </a:lnTo>
                </a:path>
                <a:path w="525779" h="92075">
                  <a:moveTo>
                    <a:pt x="371259" y="0"/>
                  </a:moveTo>
                  <a:lnTo>
                    <a:pt x="371259" y="28967"/>
                  </a:lnTo>
                </a:path>
                <a:path w="525779" h="92075">
                  <a:moveTo>
                    <a:pt x="0" y="28967"/>
                  </a:moveTo>
                  <a:lnTo>
                    <a:pt x="0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987" name="object 987"/>
          <p:cNvGrpSpPr/>
          <p:nvPr/>
        </p:nvGrpSpPr>
        <p:grpSpPr>
          <a:xfrm>
            <a:off x="2718769" y="4843309"/>
            <a:ext cx="691515" cy="98425"/>
            <a:chOff x="2718769" y="4843309"/>
            <a:chExt cx="691515" cy="98425"/>
          </a:xfrm>
        </p:grpSpPr>
        <p:pic>
          <p:nvPicPr>
            <p:cNvPr id="988" name="object 98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244122" y="4843309"/>
              <a:ext cx="166092" cy="75247"/>
            </a:xfrm>
            <a:prstGeom prst="rect">
              <a:avLst/>
            </a:prstGeom>
          </p:spPr>
        </p:pic>
        <p:sp>
          <p:nvSpPr>
            <p:cNvPr id="989" name="object 989"/>
            <p:cNvSpPr/>
            <p:nvPr/>
          </p:nvSpPr>
          <p:spPr>
            <a:xfrm>
              <a:off x="2724769" y="4849309"/>
              <a:ext cx="525780" cy="92710"/>
            </a:xfrm>
            <a:custGeom>
              <a:avLst/>
              <a:gdLst/>
              <a:ahLst/>
              <a:cxnLst/>
              <a:rect l="l" t="t" r="r" b="b"/>
              <a:pathLst>
                <a:path w="525780" h="92710">
                  <a:moveTo>
                    <a:pt x="154092" y="63248"/>
                  </a:moveTo>
                  <a:lnTo>
                    <a:pt x="525352" y="63248"/>
                  </a:lnTo>
                </a:path>
                <a:path w="525780" h="92710">
                  <a:moveTo>
                    <a:pt x="154092" y="63248"/>
                  </a:moveTo>
                  <a:lnTo>
                    <a:pt x="95329" y="58431"/>
                  </a:lnTo>
                  <a:lnTo>
                    <a:pt x="45030" y="45179"/>
                  </a:lnTo>
                  <a:lnTo>
                    <a:pt x="11816" y="24102"/>
                  </a:lnTo>
                  <a:lnTo>
                    <a:pt x="2554" y="12659"/>
                  </a:lnTo>
                  <a:lnTo>
                    <a:pt x="0" y="0"/>
                  </a:lnTo>
                </a:path>
                <a:path w="525780" h="92710">
                  <a:moveTo>
                    <a:pt x="154092" y="92167"/>
                  </a:moveTo>
                  <a:lnTo>
                    <a:pt x="154092" y="63248"/>
                  </a:lnTo>
                </a:path>
                <a:path w="525780" h="92710">
                  <a:moveTo>
                    <a:pt x="525352" y="63248"/>
                  </a:moveTo>
                  <a:lnTo>
                    <a:pt x="525352" y="92167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990" name="object 990"/>
          <p:cNvGrpSpPr/>
          <p:nvPr/>
        </p:nvGrpSpPr>
        <p:grpSpPr>
          <a:xfrm>
            <a:off x="7678641" y="4843309"/>
            <a:ext cx="691515" cy="98425"/>
            <a:chOff x="7678641" y="4843309"/>
            <a:chExt cx="691515" cy="98425"/>
          </a:xfrm>
        </p:grpSpPr>
        <p:pic>
          <p:nvPicPr>
            <p:cNvPr id="991" name="object 99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203195" y="4843309"/>
              <a:ext cx="166890" cy="75247"/>
            </a:xfrm>
            <a:prstGeom prst="rect">
              <a:avLst/>
            </a:prstGeom>
          </p:spPr>
        </p:pic>
        <p:sp>
          <p:nvSpPr>
            <p:cNvPr id="992" name="object 992"/>
            <p:cNvSpPr/>
            <p:nvPr/>
          </p:nvSpPr>
          <p:spPr>
            <a:xfrm>
              <a:off x="7684640" y="4849309"/>
              <a:ext cx="525145" cy="92710"/>
            </a:xfrm>
            <a:custGeom>
              <a:avLst/>
              <a:gdLst/>
              <a:ahLst/>
              <a:cxnLst/>
              <a:rect l="l" t="t" r="r" b="b"/>
              <a:pathLst>
                <a:path w="525145" h="92710">
                  <a:moveTo>
                    <a:pt x="154092" y="63248"/>
                  </a:moveTo>
                  <a:lnTo>
                    <a:pt x="524554" y="63248"/>
                  </a:lnTo>
                </a:path>
                <a:path w="525145" h="92710">
                  <a:moveTo>
                    <a:pt x="154092" y="63248"/>
                  </a:moveTo>
                  <a:lnTo>
                    <a:pt x="95329" y="58431"/>
                  </a:lnTo>
                  <a:lnTo>
                    <a:pt x="45030" y="45179"/>
                  </a:lnTo>
                  <a:lnTo>
                    <a:pt x="11018" y="24102"/>
                  </a:lnTo>
                  <a:lnTo>
                    <a:pt x="2554" y="12659"/>
                  </a:lnTo>
                  <a:lnTo>
                    <a:pt x="0" y="0"/>
                  </a:lnTo>
                </a:path>
                <a:path w="525145" h="92710">
                  <a:moveTo>
                    <a:pt x="154092" y="92167"/>
                  </a:moveTo>
                  <a:lnTo>
                    <a:pt x="154092" y="63248"/>
                  </a:lnTo>
                </a:path>
                <a:path w="525145" h="92710">
                  <a:moveTo>
                    <a:pt x="524554" y="63248"/>
                  </a:moveTo>
                  <a:lnTo>
                    <a:pt x="524554" y="92167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93" name="object 993"/>
          <p:cNvSpPr/>
          <p:nvPr/>
        </p:nvSpPr>
        <p:spPr>
          <a:xfrm>
            <a:off x="10024775" y="3887956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4">
                <a:moveTo>
                  <a:pt x="0" y="12003"/>
                </a:moveTo>
                <a:lnTo>
                  <a:pt x="39281" y="12003"/>
                </a:lnTo>
                <a:lnTo>
                  <a:pt x="39281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94" name="object 994"/>
          <p:cNvSpPr/>
          <p:nvPr/>
        </p:nvSpPr>
        <p:spPr>
          <a:xfrm>
            <a:off x="1024846" y="2947666"/>
            <a:ext cx="38735" cy="66675"/>
          </a:xfrm>
          <a:custGeom>
            <a:avLst/>
            <a:gdLst/>
            <a:ahLst/>
            <a:cxnLst/>
            <a:rect l="l" t="t" r="r" b="b"/>
            <a:pathLst>
              <a:path w="38734" h="66675">
                <a:moveTo>
                  <a:pt x="38323" y="66257"/>
                </a:moveTo>
                <a:lnTo>
                  <a:pt x="38323" y="0"/>
                </a:lnTo>
                <a:lnTo>
                  <a:pt x="0" y="0"/>
                </a:lnTo>
              </a:path>
            </a:pathLst>
          </a:custGeom>
          <a:ln w="119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95" name="object 995"/>
          <p:cNvSpPr/>
          <p:nvPr/>
        </p:nvSpPr>
        <p:spPr>
          <a:xfrm>
            <a:off x="1024846" y="2806029"/>
            <a:ext cx="38735" cy="10795"/>
          </a:xfrm>
          <a:custGeom>
            <a:avLst/>
            <a:gdLst/>
            <a:ahLst/>
            <a:cxnLst/>
            <a:rect l="l" t="t" r="r" b="b"/>
            <a:pathLst>
              <a:path w="38734" h="10794">
                <a:moveTo>
                  <a:pt x="0" y="10242"/>
                </a:moveTo>
                <a:lnTo>
                  <a:pt x="38323" y="10242"/>
                </a:lnTo>
                <a:lnTo>
                  <a:pt x="38323" y="0"/>
                </a:lnTo>
              </a:path>
            </a:pathLst>
          </a:custGeom>
          <a:ln w="120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96" name="object 996"/>
          <p:cNvSpPr/>
          <p:nvPr/>
        </p:nvSpPr>
        <p:spPr>
          <a:xfrm>
            <a:off x="10024775" y="2394643"/>
            <a:ext cx="39370" cy="12065"/>
          </a:xfrm>
          <a:custGeom>
            <a:avLst/>
            <a:gdLst/>
            <a:ahLst/>
            <a:cxnLst/>
            <a:rect l="l" t="t" r="r" b="b"/>
            <a:pathLst>
              <a:path w="39370" h="12064">
                <a:moveTo>
                  <a:pt x="0" y="12002"/>
                </a:moveTo>
                <a:lnTo>
                  <a:pt x="39281" y="12002"/>
                </a:lnTo>
                <a:lnTo>
                  <a:pt x="39281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97" name="object 997"/>
          <p:cNvGrpSpPr/>
          <p:nvPr/>
        </p:nvGrpSpPr>
        <p:grpSpPr>
          <a:xfrm>
            <a:off x="2270701" y="4431889"/>
            <a:ext cx="197485" cy="36830"/>
            <a:chOff x="2270701" y="4431889"/>
            <a:chExt cx="197485" cy="36830"/>
          </a:xfrm>
        </p:grpSpPr>
        <p:sp>
          <p:nvSpPr>
            <p:cNvPr id="998" name="object 998"/>
            <p:cNvSpPr/>
            <p:nvPr/>
          </p:nvSpPr>
          <p:spPr>
            <a:xfrm>
              <a:off x="2455625" y="4437890"/>
              <a:ext cx="12065" cy="24765"/>
            </a:xfrm>
            <a:custGeom>
              <a:avLst/>
              <a:gdLst/>
              <a:ahLst/>
              <a:cxnLst/>
              <a:rect l="l" t="t" r="r" b="b"/>
              <a:pathLst>
                <a:path w="12064" h="24764">
                  <a:moveTo>
                    <a:pt x="0" y="24694"/>
                  </a:moveTo>
                  <a:lnTo>
                    <a:pt x="11976" y="24694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469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99" name="object 999"/>
            <p:cNvSpPr/>
            <p:nvPr/>
          </p:nvSpPr>
          <p:spPr>
            <a:xfrm>
              <a:off x="2276702" y="4437890"/>
              <a:ext cx="185420" cy="24765"/>
            </a:xfrm>
            <a:custGeom>
              <a:avLst/>
              <a:gdLst/>
              <a:ahLst/>
              <a:cxnLst/>
              <a:rect l="l" t="t" r="r" b="b"/>
              <a:pathLst>
                <a:path w="185419" h="24764">
                  <a:moveTo>
                    <a:pt x="0" y="0"/>
                  </a:moveTo>
                  <a:lnTo>
                    <a:pt x="0" y="24694"/>
                  </a:lnTo>
                  <a:lnTo>
                    <a:pt x="184911" y="24694"/>
                  </a:lnTo>
                </a:path>
              </a:pathLst>
            </a:custGeom>
            <a:ln w="1200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00" name="object 1000"/>
          <p:cNvSpPr/>
          <p:nvPr/>
        </p:nvSpPr>
        <p:spPr>
          <a:xfrm>
            <a:off x="2270709" y="1826018"/>
            <a:ext cx="197485" cy="31115"/>
          </a:xfrm>
          <a:custGeom>
            <a:avLst/>
            <a:gdLst/>
            <a:ahLst/>
            <a:cxnLst/>
            <a:rect l="l" t="t" r="r" b="b"/>
            <a:pathLst>
              <a:path w="197485" h="31114">
                <a:moveTo>
                  <a:pt x="196888" y="6007"/>
                </a:moveTo>
                <a:lnTo>
                  <a:pt x="190893" y="6007"/>
                </a:lnTo>
                <a:lnTo>
                  <a:pt x="190893" y="0"/>
                </a:lnTo>
                <a:lnTo>
                  <a:pt x="5981" y="0"/>
                </a:lnTo>
                <a:lnTo>
                  <a:pt x="5981" y="6007"/>
                </a:lnTo>
                <a:lnTo>
                  <a:pt x="0" y="6007"/>
                </a:lnTo>
                <a:lnTo>
                  <a:pt x="0" y="30810"/>
                </a:lnTo>
                <a:lnTo>
                  <a:pt x="11976" y="30810"/>
                </a:lnTo>
                <a:lnTo>
                  <a:pt x="11976" y="12001"/>
                </a:lnTo>
                <a:lnTo>
                  <a:pt x="184912" y="12001"/>
                </a:lnTo>
                <a:lnTo>
                  <a:pt x="184912" y="30810"/>
                </a:lnTo>
                <a:lnTo>
                  <a:pt x="196888" y="30810"/>
                </a:lnTo>
                <a:lnTo>
                  <a:pt x="196888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1" name="object 1001"/>
          <p:cNvSpPr/>
          <p:nvPr/>
        </p:nvSpPr>
        <p:spPr>
          <a:xfrm>
            <a:off x="742950" y="2876054"/>
            <a:ext cx="88265" cy="313055"/>
          </a:xfrm>
          <a:custGeom>
            <a:avLst/>
            <a:gdLst/>
            <a:ahLst/>
            <a:cxnLst/>
            <a:rect l="l" t="t" r="r" b="b"/>
            <a:pathLst>
              <a:path w="88265" h="313055">
                <a:moveTo>
                  <a:pt x="87744" y="6007"/>
                </a:moveTo>
                <a:lnTo>
                  <a:pt x="81762" y="6007"/>
                </a:lnTo>
                <a:lnTo>
                  <a:pt x="81762" y="0"/>
                </a:lnTo>
                <a:lnTo>
                  <a:pt x="0" y="0"/>
                </a:lnTo>
                <a:lnTo>
                  <a:pt x="0" y="12001"/>
                </a:lnTo>
                <a:lnTo>
                  <a:pt x="75768" y="12001"/>
                </a:lnTo>
                <a:lnTo>
                  <a:pt x="75768" y="312483"/>
                </a:lnTo>
                <a:lnTo>
                  <a:pt x="87744" y="312483"/>
                </a:lnTo>
                <a:lnTo>
                  <a:pt x="87744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2" name="object 1002"/>
          <p:cNvSpPr/>
          <p:nvPr/>
        </p:nvSpPr>
        <p:spPr>
          <a:xfrm>
            <a:off x="4595679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3" name="object 1003"/>
          <p:cNvSpPr/>
          <p:nvPr/>
        </p:nvSpPr>
        <p:spPr>
          <a:xfrm>
            <a:off x="4781389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4" name="object 1004"/>
          <p:cNvSpPr/>
          <p:nvPr/>
        </p:nvSpPr>
        <p:spPr>
          <a:xfrm>
            <a:off x="5058916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5" name="object 1005"/>
          <p:cNvSpPr/>
          <p:nvPr/>
        </p:nvSpPr>
        <p:spPr>
          <a:xfrm>
            <a:off x="5244625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6" name="object 1006"/>
          <p:cNvSpPr/>
          <p:nvPr/>
        </p:nvSpPr>
        <p:spPr>
          <a:xfrm>
            <a:off x="5831455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7" name="object 1007"/>
          <p:cNvSpPr/>
          <p:nvPr/>
        </p:nvSpPr>
        <p:spPr>
          <a:xfrm>
            <a:off x="6017005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8" name="object 1008"/>
          <p:cNvSpPr/>
          <p:nvPr/>
        </p:nvSpPr>
        <p:spPr>
          <a:xfrm>
            <a:off x="6295490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9" name="object 1009"/>
          <p:cNvSpPr/>
          <p:nvPr/>
        </p:nvSpPr>
        <p:spPr>
          <a:xfrm>
            <a:off x="6480402" y="1555627"/>
            <a:ext cx="12065" cy="49530"/>
          </a:xfrm>
          <a:custGeom>
            <a:avLst/>
            <a:gdLst/>
            <a:ahLst/>
            <a:cxnLst/>
            <a:rect l="l" t="t" r="r" b="b"/>
            <a:pathLst>
              <a:path w="12064" h="49530">
                <a:moveTo>
                  <a:pt x="0" y="49292"/>
                </a:moveTo>
                <a:lnTo>
                  <a:pt x="11976" y="49292"/>
                </a:lnTo>
                <a:lnTo>
                  <a:pt x="11976" y="0"/>
                </a:lnTo>
                <a:lnTo>
                  <a:pt x="0" y="0"/>
                </a:lnTo>
                <a:lnTo>
                  <a:pt x="0" y="4929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0" name="object 1010"/>
          <p:cNvSpPr/>
          <p:nvPr/>
        </p:nvSpPr>
        <p:spPr>
          <a:xfrm>
            <a:off x="6734216" y="151465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90263"/>
                </a:moveTo>
                <a:lnTo>
                  <a:pt x="0" y="40970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1" name="object 1011"/>
          <p:cNvSpPr/>
          <p:nvPr/>
        </p:nvSpPr>
        <p:spPr>
          <a:xfrm>
            <a:off x="7429150" y="151465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0"/>
                </a:moveTo>
                <a:lnTo>
                  <a:pt x="0" y="57134"/>
                </a:lnTo>
                <a:lnTo>
                  <a:pt x="0" y="90263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2" name="object 1012"/>
          <p:cNvSpPr/>
          <p:nvPr/>
        </p:nvSpPr>
        <p:spPr>
          <a:xfrm>
            <a:off x="8227000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3" name="object 1013"/>
          <p:cNvSpPr/>
          <p:nvPr/>
        </p:nvSpPr>
        <p:spPr>
          <a:xfrm>
            <a:off x="8411751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4" name="object 1014"/>
          <p:cNvSpPr/>
          <p:nvPr/>
        </p:nvSpPr>
        <p:spPr>
          <a:xfrm>
            <a:off x="9107644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5" name="object 1015"/>
          <p:cNvSpPr/>
          <p:nvPr/>
        </p:nvSpPr>
        <p:spPr>
          <a:xfrm>
            <a:off x="9292396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5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16" name="object 1016"/>
          <p:cNvGrpSpPr/>
          <p:nvPr/>
        </p:nvGrpSpPr>
        <p:grpSpPr>
          <a:xfrm>
            <a:off x="9936312" y="1620684"/>
            <a:ext cx="415925" cy="1231265"/>
            <a:chOff x="9936312" y="1620684"/>
            <a:chExt cx="415925" cy="1231265"/>
          </a:xfrm>
        </p:grpSpPr>
        <p:sp>
          <p:nvSpPr>
            <p:cNvPr id="1017" name="object 1017"/>
            <p:cNvSpPr/>
            <p:nvPr/>
          </p:nvSpPr>
          <p:spPr>
            <a:xfrm>
              <a:off x="9936312" y="1620684"/>
              <a:ext cx="100965" cy="12065"/>
            </a:xfrm>
            <a:custGeom>
              <a:avLst/>
              <a:gdLst/>
              <a:ahLst/>
              <a:cxnLst/>
              <a:rect l="l" t="t" r="r" b="b"/>
              <a:pathLst>
                <a:path w="100965" h="12064">
                  <a:moveTo>
                    <a:pt x="0" y="12002"/>
                  </a:moveTo>
                  <a:lnTo>
                    <a:pt x="100439" y="12002"/>
                  </a:lnTo>
                  <a:lnTo>
                    <a:pt x="100439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0036751" y="1626685"/>
              <a:ext cx="309245" cy="219075"/>
            </a:xfrm>
            <a:custGeom>
              <a:avLst/>
              <a:gdLst/>
              <a:ahLst/>
              <a:cxnLst/>
              <a:rect l="l" t="t" r="r" b="b"/>
              <a:pathLst>
                <a:path w="309245" h="219075">
                  <a:moveTo>
                    <a:pt x="309143" y="218616"/>
                  </a:moveTo>
                  <a:lnTo>
                    <a:pt x="298125" y="161961"/>
                  </a:lnTo>
                  <a:lnTo>
                    <a:pt x="267466" y="109628"/>
                  </a:lnTo>
                  <a:lnTo>
                    <a:pt x="217965" y="64496"/>
                  </a:lnTo>
                  <a:lnTo>
                    <a:pt x="154092" y="29447"/>
                  </a:lnTo>
                  <a:lnTo>
                    <a:pt x="80000" y="7842"/>
                  </a:ln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0339907" y="1845302"/>
              <a:ext cx="12065" cy="1007110"/>
            </a:xfrm>
            <a:custGeom>
              <a:avLst/>
              <a:gdLst/>
              <a:ahLst/>
              <a:cxnLst/>
              <a:rect l="l" t="t" r="r" b="b"/>
              <a:pathLst>
                <a:path w="12065" h="1007110">
                  <a:moveTo>
                    <a:pt x="0" y="1006499"/>
                  </a:moveTo>
                  <a:lnTo>
                    <a:pt x="11976" y="1006499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00649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20" name="object 1020"/>
          <p:cNvSpPr/>
          <p:nvPr/>
        </p:nvSpPr>
        <p:spPr>
          <a:xfrm>
            <a:off x="10400347" y="2882049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0" y="0"/>
                </a:moveTo>
                <a:lnTo>
                  <a:pt x="22195" y="0"/>
                </a:lnTo>
                <a:lnTo>
                  <a:pt x="63872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1" name="object 1021"/>
          <p:cNvSpPr/>
          <p:nvPr/>
        </p:nvSpPr>
        <p:spPr>
          <a:xfrm>
            <a:off x="10400347" y="3407304"/>
            <a:ext cx="64135" cy="0"/>
          </a:xfrm>
          <a:custGeom>
            <a:avLst/>
            <a:gdLst/>
            <a:ahLst/>
            <a:cxnLst/>
            <a:rect l="l" t="t" r="r" b="b"/>
            <a:pathLst>
              <a:path w="64134">
                <a:moveTo>
                  <a:pt x="63872" y="0"/>
                </a:moveTo>
                <a:lnTo>
                  <a:pt x="22195" y="0"/>
                </a:ln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22" name="object 1022"/>
          <p:cNvGrpSpPr/>
          <p:nvPr/>
        </p:nvGrpSpPr>
        <p:grpSpPr>
          <a:xfrm>
            <a:off x="9936312" y="3442834"/>
            <a:ext cx="415925" cy="1231265"/>
            <a:chOff x="9936312" y="3442834"/>
            <a:chExt cx="415925" cy="1231265"/>
          </a:xfrm>
        </p:grpSpPr>
        <p:sp>
          <p:nvSpPr>
            <p:cNvPr id="1023" name="object 1023"/>
            <p:cNvSpPr/>
            <p:nvPr/>
          </p:nvSpPr>
          <p:spPr>
            <a:xfrm>
              <a:off x="10339907" y="3442834"/>
              <a:ext cx="12065" cy="1006475"/>
            </a:xfrm>
            <a:custGeom>
              <a:avLst/>
              <a:gdLst/>
              <a:ahLst/>
              <a:cxnLst/>
              <a:rect l="l" t="t" r="r" b="b"/>
              <a:pathLst>
                <a:path w="12065" h="1006475">
                  <a:moveTo>
                    <a:pt x="0" y="1005907"/>
                  </a:moveTo>
                  <a:lnTo>
                    <a:pt x="11976" y="1005907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00590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0036751" y="4448741"/>
              <a:ext cx="309245" cy="219710"/>
            </a:xfrm>
            <a:custGeom>
              <a:avLst/>
              <a:gdLst/>
              <a:ahLst/>
              <a:cxnLst/>
              <a:rect l="l" t="t" r="r" b="b"/>
              <a:pathLst>
                <a:path w="309245" h="219710">
                  <a:moveTo>
                    <a:pt x="0" y="219256"/>
                  </a:moveTo>
                  <a:lnTo>
                    <a:pt x="80000" y="211430"/>
                  </a:lnTo>
                  <a:lnTo>
                    <a:pt x="154092" y="189744"/>
                  </a:lnTo>
                  <a:lnTo>
                    <a:pt x="217965" y="154807"/>
                  </a:lnTo>
                  <a:lnTo>
                    <a:pt x="267466" y="109628"/>
                  </a:lnTo>
                  <a:lnTo>
                    <a:pt x="298125" y="56622"/>
                  </a:lnTo>
                  <a:lnTo>
                    <a:pt x="309143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9936312" y="4661996"/>
              <a:ext cx="100965" cy="12065"/>
            </a:xfrm>
            <a:custGeom>
              <a:avLst/>
              <a:gdLst/>
              <a:ahLst/>
              <a:cxnLst/>
              <a:rect l="l" t="t" r="r" b="b"/>
              <a:pathLst>
                <a:path w="100965" h="12064">
                  <a:moveTo>
                    <a:pt x="0" y="12003"/>
                  </a:moveTo>
                  <a:lnTo>
                    <a:pt x="100439" y="12003"/>
                  </a:lnTo>
                  <a:lnTo>
                    <a:pt x="100439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26" name="object 1026"/>
          <p:cNvSpPr/>
          <p:nvPr/>
        </p:nvSpPr>
        <p:spPr>
          <a:xfrm>
            <a:off x="9292396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7" name="object 1027"/>
          <p:cNvSpPr/>
          <p:nvPr/>
        </p:nvSpPr>
        <p:spPr>
          <a:xfrm>
            <a:off x="9107644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8" name="object 1028"/>
          <p:cNvSpPr/>
          <p:nvPr/>
        </p:nvSpPr>
        <p:spPr>
          <a:xfrm>
            <a:off x="8411751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9" name="object 1029"/>
          <p:cNvSpPr/>
          <p:nvPr/>
        </p:nvSpPr>
        <p:spPr>
          <a:xfrm>
            <a:off x="8227000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0" name="object 1030"/>
          <p:cNvSpPr/>
          <p:nvPr/>
        </p:nvSpPr>
        <p:spPr>
          <a:xfrm>
            <a:off x="7429150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32536"/>
                </a:lnTo>
                <a:lnTo>
                  <a:pt x="0" y="90359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1" name="object 1031"/>
          <p:cNvSpPr/>
          <p:nvPr/>
        </p:nvSpPr>
        <p:spPr>
          <a:xfrm>
            <a:off x="6734216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359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2" name="object 1032"/>
          <p:cNvSpPr/>
          <p:nvPr/>
        </p:nvSpPr>
        <p:spPr>
          <a:xfrm>
            <a:off x="6542518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5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3" name="object 1033"/>
          <p:cNvSpPr/>
          <p:nvPr/>
        </p:nvSpPr>
        <p:spPr>
          <a:xfrm>
            <a:off x="6017005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4" name="object 1034"/>
          <p:cNvSpPr/>
          <p:nvPr/>
        </p:nvSpPr>
        <p:spPr>
          <a:xfrm>
            <a:off x="5831455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5" name="object 1035"/>
          <p:cNvSpPr/>
          <p:nvPr/>
        </p:nvSpPr>
        <p:spPr>
          <a:xfrm>
            <a:off x="5244625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6" name="object 1036"/>
          <p:cNvSpPr/>
          <p:nvPr/>
        </p:nvSpPr>
        <p:spPr>
          <a:xfrm>
            <a:off x="5058916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7" name="object 1037"/>
          <p:cNvSpPr/>
          <p:nvPr/>
        </p:nvSpPr>
        <p:spPr>
          <a:xfrm>
            <a:off x="4533563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8" name="object 1038"/>
          <p:cNvSpPr/>
          <p:nvPr/>
        </p:nvSpPr>
        <p:spPr>
          <a:xfrm>
            <a:off x="4354640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0"/>
                </a:moveTo>
                <a:lnTo>
                  <a:pt x="0" y="90359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9" name="object 1039"/>
          <p:cNvSpPr/>
          <p:nvPr/>
        </p:nvSpPr>
        <p:spPr>
          <a:xfrm>
            <a:off x="3658906" y="4689683"/>
            <a:ext cx="0" cy="90805"/>
          </a:xfrm>
          <a:custGeom>
            <a:avLst/>
            <a:gdLst/>
            <a:ahLst/>
            <a:cxnLst/>
            <a:rect l="l" t="t" r="r" b="b"/>
            <a:pathLst>
              <a:path h="90804">
                <a:moveTo>
                  <a:pt x="0" y="90359"/>
                </a:moveTo>
                <a:lnTo>
                  <a:pt x="0" y="32536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40" name="object 1040"/>
          <p:cNvSpPr/>
          <p:nvPr/>
        </p:nvSpPr>
        <p:spPr>
          <a:xfrm>
            <a:off x="2849879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41" name="object 1041"/>
          <p:cNvSpPr/>
          <p:nvPr/>
        </p:nvSpPr>
        <p:spPr>
          <a:xfrm>
            <a:off x="2664170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42" name="object 1042"/>
          <p:cNvSpPr/>
          <p:nvPr/>
        </p:nvSpPr>
        <p:spPr>
          <a:xfrm>
            <a:off x="2123488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43" name="object 1043"/>
          <p:cNvSpPr/>
          <p:nvPr/>
        </p:nvSpPr>
        <p:spPr>
          <a:xfrm>
            <a:off x="1937778" y="4689683"/>
            <a:ext cx="12065" cy="33020"/>
          </a:xfrm>
          <a:custGeom>
            <a:avLst/>
            <a:gdLst/>
            <a:ahLst/>
            <a:cxnLst/>
            <a:rect l="l" t="t" r="r" b="b"/>
            <a:pathLst>
              <a:path w="12064" h="33020">
                <a:moveTo>
                  <a:pt x="0" y="32536"/>
                </a:moveTo>
                <a:lnTo>
                  <a:pt x="11976" y="32536"/>
                </a:lnTo>
                <a:lnTo>
                  <a:pt x="11976" y="0"/>
                </a:lnTo>
                <a:lnTo>
                  <a:pt x="0" y="0"/>
                </a:lnTo>
                <a:lnTo>
                  <a:pt x="0" y="32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44" name="object 1044"/>
          <p:cNvGrpSpPr/>
          <p:nvPr/>
        </p:nvGrpSpPr>
        <p:grpSpPr>
          <a:xfrm>
            <a:off x="736963" y="3779561"/>
            <a:ext cx="415290" cy="894715"/>
            <a:chOff x="736963" y="3779561"/>
            <a:chExt cx="415290" cy="894715"/>
          </a:xfrm>
        </p:grpSpPr>
        <p:sp>
          <p:nvSpPr>
            <p:cNvPr id="1045" name="object 1045"/>
            <p:cNvSpPr/>
            <p:nvPr/>
          </p:nvSpPr>
          <p:spPr>
            <a:xfrm>
              <a:off x="1052087" y="4661996"/>
              <a:ext cx="99695" cy="12065"/>
            </a:xfrm>
            <a:custGeom>
              <a:avLst/>
              <a:gdLst/>
              <a:ahLst/>
              <a:cxnLst/>
              <a:rect l="l" t="t" r="r" b="b"/>
              <a:pathLst>
                <a:path w="99694" h="12064">
                  <a:moveTo>
                    <a:pt x="0" y="12003"/>
                  </a:moveTo>
                  <a:lnTo>
                    <a:pt x="99641" y="12003"/>
                  </a:lnTo>
                  <a:lnTo>
                    <a:pt x="99641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742960" y="4448741"/>
              <a:ext cx="309245" cy="219710"/>
            </a:xfrm>
            <a:custGeom>
              <a:avLst/>
              <a:gdLst/>
              <a:ahLst/>
              <a:cxnLst/>
              <a:rect l="l" t="t" r="r" b="b"/>
              <a:pathLst>
                <a:path w="309244" h="219710">
                  <a:moveTo>
                    <a:pt x="0" y="0"/>
                  </a:moveTo>
                  <a:lnTo>
                    <a:pt x="10219" y="56622"/>
                  </a:lnTo>
                  <a:lnTo>
                    <a:pt x="41724" y="109628"/>
                  </a:lnTo>
                  <a:lnTo>
                    <a:pt x="90268" y="154807"/>
                  </a:lnTo>
                  <a:lnTo>
                    <a:pt x="154140" y="189744"/>
                  </a:lnTo>
                  <a:lnTo>
                    <a:pt x="229079" y="211430"/>
                  </a:lnTo>
                  <a:lnTo>
                    <a:pt x="309127" y="219256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736972" y="3779561"/>
              <a:ext cx="12065" cy="669290"/>
            </a:xfrm>
            <a:custGeom>
              <a:avLst/>
              <a:gdLst/>
              <a:ahLst/>
              <a:cxnLst/>
              <a:rect l="l" t="t" r="r" b="b"/>
              <a:pathLst>
                <a:path w="12065" h="669289">
                  <a:moveTo>
                    <a:pt x="0" y="669180"/>
                  </a:moveTo>
                  <a:lnTo>
                    <a:pt x="11976" y="669180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66918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48" name="object 1048"/>
          <p:cNvSpPr/>
          <p:nvPr/>
        </p:nvSpPr>
        <p:spPr>
          <a:xfrm>
            <a:off x="623722" y="3401313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63868" y="0"/>
                </a:moveTo>
                <a:lnTo>
                  <a:pt x="41719" y="0"/>
                </a:lnTo>
                <a:lnTo>
                  <a:pt x="0" y="0"/>
                </a:lnTo>
                <a:lnTo>
                  <a:pt x="0" y="12001"/>
                </a:lnTo>
                <a:lnTo>
                  <a:pt x="41719" y="12001"/>
                </a:lnTo>
                <a:lnTo>
                  <a:pt x="63868" y="12001"/>
                </a:lnTo>
                <a:lnTo>
                  <a:pt x="6386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49" name="object 1049"/>
          <p:cNvGrpSpPr/>
          <p:nvPr/>
        </p:nvGrpSpPr>
        <p:grpSpPr>
          <a:xfrm>
            <a:off x="623725" y="1620684"/>
            <a:ext cx="528320" cy="1267460"/>
            <a:chOff x="623725" y="1620684"/>
            <a:chExt cx="528320" cy="1267460"/>
          </a:xfrm>
        </p:grpSpPr>
        <p:sp>
          <p:nvSpPr>
            <p:cNvPr id="1050" name="object 1050"/>
            <p:cNvSpPr/>
            <p:nvPr/>
          </p:nvSpPr>
          <p:spPr>
            <a:xfrm>
              <a:off x="623725" y="2876047"/>
              <a:ext cx="41910" cy="12065"/>
            </a:xfrm>
            <a:custGeom>
              <a:avLst/>
              <a:gdLst/>
              <a:ahLst/>
              <a:cxnLst/>
              <a:rect l="l" t="t" r="r" b="b"/>
              <a:pathLst>
                <a:path w="41909" h="12064">
                  <a:moveTo>
                    <a:pt x="0" y="12003"/>
                  </a:moveTo>
                  <a:lnTo>
                    <a:pt x="41724" y="12003"/>
                  </a:lnTo>
                  <a:lnTo>
                    <a:pt x="41724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665450" y="1626685"/>
              <a:ext cx="386715" cy="1255395"/>
            </a:xfrm>
            <a:custGeom>
              <a:avLst/>
              <a:gdLst/>
              <a:ahLst/>
              <a:cxnLst/>
              <a:rect l="l" t="t" r="r" b="b"/>
              <a:pathLst>
                <a:path w="386715" h="1255395">
                  <a:moveTo>
                    <a:pt x="0" y="1255363"/>
                  </a:moveTo>
                  <a:lnTo>
                    <a:pt x="77509" y="1255363"/>
                  </a:lnTo>
                  <a:lnTo>
                    <a:pt x="77509" y="218616"/>
                  </a:lnTo>
                </a:path>
                <a:path w="386715" h="1255395">
                  <a:moveTo>
                    <a:pt x="386637" y="0"/>
                  </a:moveTo>
                  <a:lnTo>
                    <a:pt x="306588" y="7842"/>
                  </a:lnTo>
                  <a:lnTo>
                    <a:pt x="231650" y="29447"/>
                  </a:lnTo>
                  <a:lnTo>
                    <a:pt x="167777" y="64496"/>
                  </a:lnTo>
                  <a:lnTo>
                    <a:pt x="119234" y="109628"/>
                  </a:lnTo>
                  <a:lnTo>
                    <a:pt x="87729" y="161961"/>
                  </a:lnTo>
                  <a:lnTo>
                    <a:pt x="77509" y="218616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052087" y="1620684"/>
              <a:ext cx="99695" cy="12065"/>
            </a:xfrm>
            <a:custGeom>
              <a:avLst/>
              <a:gdLst/>
              <a:ahLst/>
              <a:cxnLst/>
              <a:rect l="l" t="t" r="r" b="b"/>
              <a:pathLst>
                <a:path w="99694" h="12064">
                  <a:moveTo>
                    <a:pt x="0" y="12002"/>
                  </a:moveTo>
                  <a:lnTo>
                    <a:pt x="99641" y="12002"/>
                  </a:lnTo>
                  <a:lnTo>
                    <a:pt x="99641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53" name="object 1053"/>
          <p:cNvSpPr/>
          <p:nvPr/>
        </p:nvSpPr>
        <p:spPr>
          <a:xfrm>
            <a:off x="1937778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4" name="object 1054"/>
          <p:cNvSpPr/>
          <p:nvPr/>
        </p:nvSpPr>
        <p:spPr>
          <a:xfrm>
            <a:off x="2123488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5" name="object 1055"/>
          <p:cNvSpPr/>
          <p:nvPr/>
        </p:nvSpPr>
        <p:spPr>
          <a:xfrm>
            <a:off x="2664170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6" name="object 1056"/>
          <p:cNvSpPr/>
          <p:nvPr/>
        </p:nvSpPr>
        <p:spPr>
          <a:xfrm>
            <a:off x="2849879" y="1571791"/>
            <a:ext cx="12065" cy="33655"/>
          </a:xfrm>
          <a:custGeom>
            <a:avLst/>
            <a:gdLst/>
            <a:ahLst/>
            <a:cxnLst/>
            <a:rect l="l" t="t" r="r" b="b"/>
            <a:pathLst>
              <a:path w="12064" h="33655">
                <a:moveTo>
                  <a:pt x="0" y="33128"/>
                </a:moveTo>
                <a:lnTo>
                  <a:pt x="11976" y="33128"/>
                </a:lnTo>
                <a:lnTo>
                  <a:pt x="11976" y="0"/>
                </a:lnTo>
                <a:lnTo>
                  <a:pt x="0" y="0"/>
                </a:lnTo>
                <a:lnTo>
                  <a:pt x="0" y="3312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7" name="object 1057"/>
          <p:cNvSpPr/>
          <p:nvPr/>
        </p:nvSpPr>
        <p:spPr>
          <a:xfrm>
            <a:off x="3658906" y="1514656"/>
            <a:ext cx="0" cy="90805"/>
          </a:xfrm>
          <a:custGeom>
            <a:avLst/>
            <a:gdLst/>
            <a:ahLst/>
            <a:cxnLst/>
            <a:rect l="l" t="t" r="r" b="b"/>
            <a:pathLst>
              <a:path h="90805">
                <a:moveTo>
                  <a:pt x="0" y="90263"/>
                </a:moveTo>
                <a:lnTo>
                  <a:pt x="0" y="57134"/>
                </a:ln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58" name="object 1058"/>
          <p:cNvGrpSpPr/>
          <p:nvPr/>
        </p:nvGrpSpPr>
        <p:grpSpPr>
          <a:xfrm>
            <a:off x="4348652" y="1514656"/>
            <a:ext cx="253365" cy="90805"/>
            <a:chOff x="4348652" y="1514656"/>
            <a:chExt cx="253365" cy="90805"/>
          </a:xfrm>
        </p:grpSpPr>
        <p:sp>
          <p:nvSpPr>
            <p:cNvPr id="1059" name="object 1059"/>
            <p:cNvSpPr/>
            <p:nvPr/>
          </p:nvSpPr>
          <p:spPr>
            <a:xfrm>
              <a:off x="4354640" y="1514656"/>
              <a:ext cx="0" cy="90805"/>
            </a:xfrm>
            <a:custGeom>
              <a:avLst/>
              <a:gdLst/>
              <a:ahLst/>
              <a:cxnLst/>
              <a:rect l="l" t="t" r="r" b="b"/>
              <a:pathLst>
                <a:path h="90805">
                  <a:moveTo>
                    <a:pt x="0" y="0"/>
                  </a:moveTo>
                  <a:lnTo>
                    <a:pt x="0" y="57134"/>
                  </a:lnTo>
                  <a:lnTo>
                    <a:pt x="0" y="90263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4354640" y="1565790"/>
              <a:ext cx="247650" cy="12065"/>
            </a:xfrm>
            <a:custGeom>
              <a:avLst/>
              <a:gdLst/>
              <a:ahLst/>
              <a:cxnLst/>
              <a:rect l="l" t="t" r="r" b="b"/>
              <a:pathLst>
                <a:path w="247650" h="12065">
                  <a:moveTo>
                    <a:pt x="0" y="12002"/>
                  </a:moveTo>
                  <a:lnTo>
                    <a:pt x="247027" y="12002"/>
                  </a:lnTo>
                  <a:lnTo>
                    <a:pt x="247027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61" name="object 1061"/>
          <p:cNvSpPr/>
          <p:nvPr/>
        </p:nvSpPr>
        <p:spPr>
          <a:xfrm>
            <a:off x="8489357" y="1353175"/>
            <a:ext cx="12065" cy="165100"/>
          </a:xfrm>
          <a:custGeom>
            <a:avLst/>
            <a:gdLst/>
            <a:ahLst/>
            <a:cxnLst/>
            <a:rect l="l" t="t" r="r" b="b"/>
            <a:pathLst>
              <a:path w="12065" h="165100">
                <a:moveTo>
                  <a:pt x="0" y="164522"/>
                </a:moveTo>
                <a:lnTo>
                  <a:pt x="11976" y="164522"/>
                </a:lnTo>
                <a:lnTo>
                  <a:pt x="11976" y="0"/>
                </a:lnTo>
                <a:lnTo>
                  <a:pt x="0" y="0"/>
                </a:lnTo>
                <a:lnTo>
                  <a:pt x="0" y="16452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62" name="object 1062"/>
          <p:cNvSpPr/>
          <p:nvPr/>
        </p:nvSpPr>
        <p:spPr>
          <a:xfrm>
            <a:off x="8674900" y="1305648"/>
            <a:ext cx="899794" cy="218440"/>
          </a:xfrm>
          <a:custGeom>
            <a:avLst/>
            <a:gdLst/>
            <a:ahLst/>
            <a:cxnLst/>
            <a:rect l="l" t="t" r="r" b="b"/>
            <a:pathLst>
              <a:path w="899795" h="218440">
                <a:moveTo>
                  <a:pt x="899490" y="0"/>
                </a:moveTo>
                <a:lnTo>
                  <a:pt x="887514" y="0"/>
                </a:lnTo>
                <a:lnTo>
                  <a:pt x="887514" y="206057"/>
                </a:lnTo>
                <a:lnTo>
                  <a:pt x="11976" y="206057"/>
                </a:lnTo>
                <a:lnTo>
                  <a:pt x="11976" y="47536"/>
                </a:lnTo>
                <a:lnTo>
                  <a:pt x="0" y="47536"/>
                </a:lnTo>
                <a:lnTo>
                  <a:pt x="0" y="212051"/>
                </a:lnTo>
                <a:lnTo>
                  <a:pt x="5994" y="212051"/>
                </a:lnTo>
                <a:lnTo>
                  <a:pt x="5994" y="218059"/>
                </a:lnTo>
                <a:lnTo>
                  <a:pt x="893495" y="218059"/>
                </a:lnTo>
                <a:lnTo>
                  <a:pt x="893495" y="212051"/>
                </a:lnTo>
                <a:lnTo>
                  <a:pt x="899490" y="212051"/>
                </a:lnTo>
                <a:lnTo>
                  <a:pt x="89949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63" name="object 1063"/>
          <p:cNvSpPr/>
          <p:nvPr/>
        </p:nvSpPr>
        <p:spPr>
          <a:xfrm>
            <a:off x="8674900" y="4787303"/>
            <a:ext cx="899794" cy="163830"/>
          </a:xfrm>
          <a:custGeom>
            <a:avLst/>
            <a:gdLst/>
            <a:ahLst/>
            <a:cxnLst/>
            <a:rect l="l" t="t" r="r" b="b"/>
            <a:pathLst>
              <a:path w="899795" h="163829">
                <a:moveTo>
                  <a:pt x="899490" y="5994"/>
                </a:moveTo>
                <a:lnTo>
                  <a:pt x="893495" y="5994"/>
                </a:lnTo>
                <a:lnTo>
                  <a:pt x="893495" y="0"/>
                </a:lnTo>
                <a:lnTo>
                  <a:pt x="5994" y="0"/>
                </a:lnTo>
                <a:lnTo>
                  <a:pt x="5994" y="5994"/>
                </a:lnTo>
                <a:lnTo>
                  <a:pt x="0" y="5994"/>
                </a:lnTo>
                <a:lnTo>
                  <a:pt x="0" y="154178"/>
                </a:lnTo>
                <a:lnTo>
                  <a:pt x="11976" y="154178"/>
                </a:lnTo>
                <a:lnTo>
                  <a:pt x="11976" y="12001"/>
                </a:lnTo>
                <a:lnTo>
                  <a:pt x="887514" y="12001"/>
                </a:lnTo>
                <a:lnTo>
                  <a:pt x="887514" y="163207"/>
                </a:lnTo>
                <a:lnTo>
                  <a:pt x="899490" y="163207"/>
                </a:lnTo>
                <a:lnTo>
                  <a:pt x="899490" y="59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64" name="object 1064"/>
          <p:cNvGrpSpPr/>
          <p:nvPr/>
        </p:nvGrpSpPr>
        <p:grpSpPr>
          <a:xfrm>
            <a:off x="2586710" y="4771032"/>
            <a:ext cx="5915025" cy="170815"/>
            <a:chOff x="2586710" y="4771032"/>
            <a:chExt cx="5915025" cy="170815"/>
          </a:xfrm>
        </p:grpSpPr>
        <p:sp>
          <p:nvSpPr>
            <p:cNvPr id="1065" name="object 1065"/>
            <p:cNvSpPr/>
            <p:nvPr/>
          </p:nvSpPr>
          <p:spPr>
            <a:xfrm>
              <a:off x="8489356" y="4777034"/>
              <a:ext cx="12065" cy="164465"/>
            </a:xfrm>
            <a:custGeom>
              <a:avLst/>
              <a:gdLst/>
              <a:ahLst/>
              <a:cxnLst/>
              <a:rect l="l" t="t" r="r" b="b"/>
              <a:pathLst>
                <a:path w="12065" h="164464">
                  <a:moveTo>
                    <a:pt x="0" y="164442"/>
                  </a:moveTo>
                  <a:lnTo>
                    <a:pt x="11976" y="16444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44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592712" y="4777034"/>
              <a:ext cx="5902960" cy="164465"/>
            </a:xfrm>
            <a:custGeom>
              <a:avLst/>
              <a:gdLst/>
              <a:ahLst/>
              <a:cxnLst/>
              <a:rect l="l" t="t" r="r" b="b"/>
              <a:pathLst>
                <a:path w="5902959" h="164464">
                  <a:moveTo>
                    <a:pt x="5902632" y="0"/>
                  </a:moveTo>
                  <a:lnTo>
                    <a:pt x="5069733" y="0"/>
                  </a:lnTo>
                  <a:lnTo>
                    <a:pt x="4984622" y="93352"/>
                  </a:lnTo>
                  <a:lnTo>
                    <a:pt x="918009" y="93352"/>
                  </a:lnTo>
                  <a:lnTo>
                    <a:pt x="832899" y="0"/>
                  </a:lnTo>
                  <a:lnTo>
                    <a:pt x="0" y="0"/>
                  </a:lnTo>
                </a:path>
                <a:path w="5902959" h="164464">
                  <a:moveTo>
                    <a:pt x="0" y="164442"/>
                  </a:moveTo>
                  <a:lnTo>
                    <a:pt x="0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67" name="object 1067"/>
          <p:cNvSpPr/>
          <p:nvPr/>
        </p:nvSpPr>
        <p:spPr>
          <a:xfrm>
            <a:off x="1513636" y="4771034"/>
            <a:ext cx="900430" cy="212725"/>
          </a:xfrm>
          <a:custGeom>
            <a:avLst/>
            <a:gdLst/>
            <a:ahLst/>
            <a:cxnLst/>
            <a:rect l="l" t="t" r="r" b="b"/>
            <a:pathLst>
              <a:path w="900430" h="212725">
                <a:moveTo>
                  <a:pt x="900303" y="6007"/>
                </a:moveTo>
                <a:lnTo>
                  <a:pt x="894321" y="6007"/>
                </a:lnTo>
                <a:lnTo>
                  <a:pt x="894321" y="0"/>
                </a:lnTo>
                <a:lnTo>
                  <a:pt x="5994" y="0"/>
                </a:lnTo>
                <a:lnTo>
                  <a:pt x="5994" y="6007"/>
                </a:lnTo>
                <a:lnTo>
                  <a:pt x="0" y="6007"/>
                </a:lnTo>
                <a:lnTo>
                  <a:pt x="0" y="212598"/>
                </a:lnTo>
                <a:lnTo>
                  <a:pt x="11976" y="212598"/>
                </a:lnTo>
                <a:lnTo>
                  <a:pt x="11976" y="12001"/>
                </a:lnTo>
                <a:lnTo>
                  <a:pt x="888326" y="12001"/>
                </a:lnTo>
                <a:lnTo>
                  <a:pt x="888326" y="170446"/>
                </a:lnTo>
                <a:lnTo>
                  <a:pt x="900303" y="170446"/>
                </a:lnTo>
                <a:lnTo>
                  <a:pt x="900303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68" name="object 1068"/>
          <p:cNvSpPr/>
          <p:nvPr/>
        </p:nvSpPr>
        <p:spPr>
          <a:xfrm>
            <a:off x="1513636" y="1305648"/>
            <a:ext cx="900430" cy="218440"/>
          </a:xfrm>
          <a:custGeom>
            <a:avLst/>
            <a:gdLst/>
            <a:ahLst/>
            <a:cxnLst/>
            <a:rect l="l" t="t" r="r" b="b"/>
            <a:pathLst>
              <a:path w="900430" h="218440">
                <a:moveTo>
                  <a:pt x="900303" y="47536"/>
                </a:moveTo>
                <a:lnTo>
                  <a:pt x="888326" y="47536"/>
                </a:lnTo>
                <a:lnTo>
                  <a:pt x="888326" y="206057"/>
                </a:lnTo>
                <a:lnTo>
                  <a:pt x="11976" y="206057"/>
                </a:lnTo>
                <a:lnTo>
                  <a:pt x="11976" y="0"/>
                </a:lnTo>
                <a:lnTo>
                  <a:pt x="0" y="0"/>
                </a:lnTo>
                <a:lnTo>
                  <a:pt x="0" y="212051"/>
                </a:lnTo>
                <a:lnTo>
                  <a:pt x="5994" y="212051"/>
                </a:lnTo>
                <a:lnTo>
                  <a:pt x="5994" y="218059"/>
                </a:lnTo>
                <a:lnTo>
                  <a:pt x="894321" y="218059"/>
                </a:lnTo>
                <a:lnTo>
                  <a:pt x="894321" y="212051"/>
                </a:lnTo>
                <a:lnTo>
                  <a:pt x="900303" y="212051"/>
                </a:lnTo>
                <a:lnTo>
                  <a:pt x="900303" y="475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69" name="object 1069"/>
          <p:cNvGrpSpPr/>
          <p:nvPr/>
        </p:nvGrpSpPr>
        <p:grpSpPr>
          <a:xfrm>
            <a:off x="2129476" y="1353175"/>
            <a:ext cx="6372225" cy="224790"/>
            <a:chOff x="2129476" y="1353175"/>
            <a:chExt cx="6372225" cy="224790"/>
          </a:xfrm>
        </p:grpSpPr>
        <p:sp>
          <p:nvSpPr>
            <p:cNvPr id="1070" name="object 1070"/>
            <p:cNvSpPr/>
            <p:nvPr/>
          </p:nvSpPr>
          <p:spPr>
            <a:xfrm>
              <a:off x="2586724" y="1353175"/>
              <a:ext cx="12065" cy="165100"/>
            </a:xfrm>
            <a:custGeom>
              <a:avLst/>
              <a:gdLst/>
              <a:ahLst/>
              <a:cxnLst/>
              <a:rect l="l" t="t" r="r" b="b"/>
              <a:pathLst>
                <a:path w="12064" h="165100">
                  <a:moveTo>
                    <a:pt x="0" y="164522"/>
                  </a:moveTo>
                  <a:lnTo>
                    <a:pt x="11976" y="164522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6452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592712" y="1424233"/>
              <a:ext cx="5902960" cy="93980"/>
            </a:xfrm>
            <a:custGeom>
              <a:avLst/>
              <a:gdLst/>
              <a:ahLst/>
              <a:cxnLst/>
              <a:rect l="l" t="t" r="r" b="b"/>
              <a:pathLst>
                <a:path w="5902959" h="93980">
                  <a:moveTo>
                    <a:pt x="0" y="93464"/>
                  </a:moveTo>
                  <a:lnTo>
                    <a:pt x="827789" y="93464"/>
                  </a:lnTo>
                  <a:lnTo>
                    <a:pt x="912900" y="0"/>
                  </a:lnTo>
                  <a:lnTo>
                    <a:pt x="4989732" y="0"/>
                  </a:lnTo>
                  <a:lnTo>
                    <a:pt x="5074842" y="93464"/>
                  </a:lnTo>
                  <a:lnTo>
                    <a:pt x="5902632" y="93464"/>
                  </a:lnTo>
                </a:path>
                <a:path w="5902959" h="93980">
                  <a:moveTo>
                    <a:pt x="1066194" y="90423"/>
                  </a:moveTo>
                  <a:lnTo>
                    <a:pt x="1761927" y="9042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129472" y="1565795"/>
              <a:ext cx="1529715" cy="12065"/>
            </a:xfrm>
            <a:custGeom>
              <a:avLst/>
              <a:gdLst/>
              <a:ahLst/>
              <a:cxnLst/>
              <a:rect l="l" t="t" r="r" b="b"/>
              <a:pathLst>
                <a:path w="1529714" h="12065">
                  <a:moveTo>
                    <a:pt x="540677" y="0"/>
                  </a:moveTo>
                  <a:lnTo>
                    <a:pt x="0" y="0"/>
                  </a:lnTo>
                  <a:lnTo>
                    <a:pt x="0" y="12001"/>
                  </a:lnTo>
                  <a:lnTo>
                    <a:pt x="540677" y="12001"/>
                  </a:lnTo>
                  <a:lnTo>
                    <a:pt x="540677" y="0"/>
                  </a:lnTo>
                  <a:close/>
                </a:path>
                <a:path w="1529714" h="12065">
                  <a:moveTo>
                    <a:pt x="1529422" y="0"/>
                  </a:moveTo>
                  <a:lnTo>
                    <a:pt x="726389" y="0"/>
                  </a:lnTo>
                  <a:lnTo>
                    <a:pt x="726389" y="12001"/>
                  </a:lnTo>
                  <a:lnTo>
                    <a:pt x="1529422" y="12001"/>
                  </a:lnTo>
                  <a:lnTo>
                    <a:pt x="1529422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073" name="object 1073"/>
          <p:cNvGrpSpPr/>
          <p:nvPr/>
        </p:nvGrpSpPr>
        <p:grpSpPr>
          <a:xfrm>
            <a:off x="617737" y="1565796"/>
            <a:ext cx="1332230" cy="3162935"/>
            <a:chOff x="617737" y="1565796"/>
            <a:chExt cx="1332230" cy="3162935"/>
          </a:xfrm>
        </p:grpSpPr>
        <p:sp>
          <p:nvSpPr>
            <p:cNvPr id="1074" name="object 1074"/>
            <p:cNvSpPr/>
            <p:nvPr/>
          </p:nvSpPr>
          <p:spPr>
            <a:xfrm>
              <a:off x="665450" y="1571791"/>
              <a:ext cx="1278890" cy="1310640"/>
            </a:xfrm>
            <a:custGeom>
              <a:avLst/>
              <a:gdLst/>
              <a:ahLst/>
              <a:cxnLst/>
              <a:rect l="l" t="t" r="r" b="b"/>
              <a:pathLst>
                <a:path w="1278889" h="1310639">
                  <a:moveTo>
                    <a:pt x="1278315" y="0"/>
                  </a:moveTo>
                  <a:lnTo>
                    <a:pt x="386637" y="0"/>
                  </a:lnTo>
                  <a:lnTo>
                    <a:pt x="300632" y="7201"/>
                  </a:lnTo>
                  <a:lnTo>
                    <a:pt x="218875" y="27207"/>
                  </a:lnTo>
                  <a:lnTo>
                    <a:pt x="145629" y="60335"/>
                  </a:lnTo>
                  <a:lnTo>
                    <a:pt x="84311" y="103066"/>
                  </a:lnTo>
                  <a:lnTo>
                    <a:pt x="38323" y="154919"/>
                  </a:lnTo>
                  <a:lnTo>
                    <a:pt x="10219" y="212694"/>
                  </a:lnTo>
                  <a:lnTo>
                    <a:pt x="0" y="273510"/>
                  </a:lnTo>
                  <a:lnTo>
                    <a:pt x="0" y="131025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617737" y="2882049"/>
              <a:ext cx="12065" cy="525780"/>
            </a:xfrm>
            <a:custGeom>
              <a:avLst/>
              <a:gdLst/>
              <a:ahLst/>
              <a:cxnLst/>
              <a:rect l="l" t="t" r="r" b="b"/>
              <a:pathLst>
                <a:path w="12065" h="525779">
                  <a:moveTo>
                    <a:pt x="0" y="525255"/>
                  </a:moveTo>
                  <a:lnTo>
                    <a:pt x="11976" y="52525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52525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665450" y="3407304"/>
              <a:ext cx="1278890" cy="1315085"/>
            </a:xfrm>
            <a:custGeom>
              <a:avLst/>
              <a:gdLst/>
              <a:ahLst/>
              <a:cxnLst/>
              <a:rect l="l" t="t" r="r" b="b"/>
              <a:pathLst>
                <a:path w="1278889" h="1315085">
                  <a:moveTo>
                    <a:pt x="0" y="0"/>
                  </a:moveTo>
                  <a:lnTo>
                    <a:pt x="0" y="1041436"/>
                  </a:lnTo>
                  <a:lnTo>
                    <a:pt x="10219" y="1102268"/>
                  </a:lnTo>
                  <a:lnTo>
                    <a:pt x="38323" y="1160107"/>
                  </a:lnTo>
                  <a:lnTo>
                    <a:pt x="84311" y="1211896"/>
                  </a:lnTo>
                  <a:lnTo>
                    <a:pt x="145629" y="1255267"/>
                  </a:lnTo>
                  <a:lnTo>
                    <a:pt x="218875" y="1287804"/>
                  </a:lnTo>
                  <a:lnTo>
                    <a:pt x="300632" y="1308273"/>
                  </a:lnTo>
                  <a:lnTo>
                    <a:pt x="386637" y="1314915"/>
                  </a:lnTo>
                  <a:lnTo>
                    <a:pt x="1278315" y="1314915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77" name="object 1077"/>
          <p:cNvSpPr/>
          <p:nvPr/>
        </p:nvSpPr>
        <p:spPr>
          <a:xfrm>
            <a:off x="2129476" y="4716218"/>
            <a:ext cx="541020" cy="12065"/>
          </a:xfrm>
          <a:custGeom>
            <a:avLst/>
            <a:gdLst/>
            <a:ahLst/>
            <a:cxnLst/>
            <a:rect l="l" t="t" r="r" b="b"/>
            <a:pathLst>
              <a:path w="541019" h="12064">
                <a:moveTo>
                  <a:pt x="0" y="12003"/>
                </a:moveTo>
                <a:lnTo>
                  <a:pt x="540682" y="12003"/>
                </a:lnTo>
                <a:lnTo>
                  <a:pt x="54068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78" name="object 1078"/>
          <p:cNvSpPr/>
          <p:nvPr/>
        </p:nvSpPr>
        <p:spPr>
          <a:xfrm>
            <a:off x="2855867" y="4716218"/>
            <a:ext cx="803275" cy="12065"/>
          </a:xfrm>
          <a:custGeom>
            <a:avLst/>
            <a:gdLst/>
            <a:ahLst/>
            <a:cxnLst/>
            <a:rect l="l" t="t" r="r" b="b"/>
            <a:pathLst>
              <a:path w="803275" h="12064">
                <a:moveTo>
                  <a:pt x="0" y="12003"/>
                </a:moveTo>
                <a:lnTo>
                  <a:pt x="803039" y="12003"/>
                </a:lnTo>
                <a:lnTo>
                  <a:pt x="803039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79" name="object 1079"/>
          <p:cNvSpPr/>
          <p:nvPr/>
        </p:nvSpPr>
        <p:spPr>
          <a:xfrm>
            <a:off x="3658906" y="4780043"/>
            <a:ext cx="695960" cy="0"/>
          </a:xfrm>
          <a:custGeom>
            <a:avLst/>
            <a:gdLst/>
            <a:ahLst/>
            <a:cxnLst/>
            <a:rect l="l" t="t" r="r" b="b"/>
            <a:pathLst>
              <a:path w="695960">
                <a:moveTo>
                  <a:pt x="695732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0" name="object 1080"/>
          <p:cNvSpPr/>
          <p:nvPr/>
        </p:nvSpPr>
        <p:spPr>
          <a:xfrm>
            <a:off x="4539551" y="4716218"/>
            <a:ext cx="525780" cy="12065"/>
          </a:xfrm>
          <a:custGeom>
            <a:avLst/>
            <a:gdLst/>
            <a:ahLst/>
            <a:cxnLst/>
            <a:rect l="l" t="t" r="r" b="b"/>
            <a:pathLst>
              <a:path w="525779" h="12064">
                <a:moveTo>
                  <a:pt x="0" y="12003"/>
                </a:moveTo>
                <a:lnTo>
                  <a:pt x="525352" y="12003"/>
                </a:lnTo>
                <a:lnTo>
                  <a:pt x="52535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1" name="object 1081"/>
          <p:cNvSpPr/>
          <p:nvPr/>
        </p:nvSpPr>
        <p:spPr>
          <a:xfrm>
            <a:off x="5250613" y="4716218"/>
            <a:ext cx="587375" cy="12065"/>
          </a:xfrm>
          <a:custGeom>
            <a:avLst/>
            <a:gdLst/>
            <a:ahLst/>
            <a:cxnLst/>
            <a:rect l="l" t="t" r="r" b="b"/>
            <a:pathLst>
              <a:path w="587375" h="12064">
                <a:moveTo>
                  <a:pt x="0" y="12003"/>
                </a:moveTo>
                <a:lnTo>
                  <a:pt x="586830" y="12003"/>
                </a:lnTo>
                <a:lnTo>
                  <a:pt x="586830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2" name="object 1082"/>
          <p:cNvSpPr/>
          <p:nvPr/>
        </p:nvSpPr>
        <p:spPr>
          <a:xfrm>
            <a:off x="6022993" y="4716218"/>
            <a:ext cx="525780" cy="12065"/>
          </a:xfrm>
          <a:custGeom>
            <a:avLst/>
            <a:gdLst/>
            <a:ahLst/>
            <a:cxnLst/>
            <a:rect l="l" t="t" r="r" b="b"/>
            <a:pathLst>
              <a:path w="525779" h="12064">
                <a:moveTo>
                  <a:pt x="0" y="12003"/>
                </a:moveTo>
                <a:lnTo>
                  <a:pt x="525512" y="12003"/>
                </a:lnTo>
                <a:lnTo>
                  <a:pt x="52551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3" name="object 1083"/>
          <p:cNvSpPr/>
          <p:nvPr/>
        </p:nvSpPr>
        <p:spPr>
          <a:xfrm>
            <a:off x="6734216" y="4780043"/>
            <a:ext cx="695325" cy="0"/>
          </a:xfrm>
          <a:custGeom>
            <a:avLst/>
            <a:gdLst/>
            <a:ahLst/>
            <a:cxnLst/>
            <a:rect l="l" t="t" r="r" b="b"/>
            <a:pathLst>
              <a:path w="695325">
                <a:moveTo>
                  <a:pt x="694934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4" name="object 1084"/>
          <p:cNvSpPr/>
          <p:nvPr/>
        </p:nvSpPr>
        <p:spPr>
          <a:xfrm>
            <a:off x="7429150" y="4716218"/>
            <a:ext cx="803910" cy="12065"/>
          </a:xfrm>
          <a:custGeom>
            <a:avLst/>
            <a:gdLst/>
            <a:ahLst/>
            <a:cxnLst/>
            <a:rect l="l" t="t" r="r" b="b"/>
            <a:pathLst>
              <a:path w="803909" h="12064">
                <a:moveTo>
                  <a:pt x="0" y="12003"/>
                </a:moveTo>
                <a:lnTo>
                  <a:pt x="803837" y="12003"/>
                </a:lnTo>
                <a:lnTo>
                  <a:pt x="803837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5" name="object 1085"/>
          <p:cNvSpPr/>
          <p:nvPr/>
        </p:nvSpPr>
        <p:spPr>
          <a:xfrm>
            <a:off x="8417739" y="4716218"/>
            <a:ext cx="695960" cy="12065"/>
          </a:xfrm>
          <a:custGeom>
            <a:avLst/>
            <a:gdLst/>
            <a:ahLst/>
            <a:cxnLst/>
            <a:rect l="l" t="t" r="r" b="b"/>
            <a:pathLst>
              <a:path w="695959" h="12064">
                <a:moveTo>
                  <a:pt x="0" y="12003"/>
                </a:moveTo>
                <a:lnTo>
                  <a:pt x="695892" y="12003"/>
                </a:lnTo>
                <a:lnTo>
                  <a:pt x="69589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86" name="object 1086"/>
          <p:cNvGrpSpPr/>
          <p:nvPr/>
        </p:nvGrpSpPr>
        <p:grpSpPr>
          <a:xfrm>
            <a:off x="9292390" y="1565797"/>
            <a:ext cx="1177925" cy="3162935"/>
            <a:chOff x="9292390" y="1565797"/>
            <a:chExt cx="1177925" cy="3162935"/>
          </a:xfrm>
        </p:grpSpPr>
        <p:sp>
          <p:nvSpPr>
            <p:cNvPr id="1087" name="object 1087"/>
            <p:cNvSpPr/>
            <p:nvPr/>
          </p:nvSpPr>
          <p:spPr>
            <a:xfrm>
              <a:off x="9298383" y="3407305"/>
              <a:ext cx="1124585" cy="1315085"/>
            </a:xfrm>
            <a:custGeom>
              <a:avLst/>
              <a:gdLst/>
              <a:ahLst/>
              <a:cxnLst/>
              <a:rect l="l" t="t" r="r" b="b"/>
              <a:pathLst>
                <a:path w="1124584" h="1315085">
                  <a:moveTo>
                    <a:pt x="0" y="1314915"/>
                  </a:moveTo>
                  <a:lnTo>
                    <a:pt x="738367" y="1314915"/>
                  </a:lnTo>
                  <a:lnTo>
                    <a:pt x="824436" y="1308273"/>
                  </a:lnTo>
                  <a:lnTo>
                    <a:pt x="905235" y="1287804"/>
                  </a:lnTo>
                  <a:lnTo>
                    <a:pt x="978529" y="1255267"/>
                  </a:lnTo>
                  <a:lnTo>
                    <a:pt x="1039846" y="1211896"/>
                  </a:lnTo>
                  <a:lnTo>
                    <a:pt x="1085835" y="1160107"/>
                  </a:lnTo>
                  <a:lnTo>
                    <a:pt x="1114737" y="1102268"/>
                  </a:lnTo>
                  <a:lnTo>
                    <a:pt x="1124158" y="1041436"/>
                  </a:lnTo>
                  <a:lnTo>
                    <a:pt x="1124158" y="0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0458231" y="2882049"/>
              <a:ext cx="12065" cy="525780"/>
            </a:xfrm>
            <a:custGeom>
              <a:avLst/>
              <a:gdLst/>
              <a:ahLst/>
              <a:cxnLst/>
              <a:rect l="l" t="t" r="r" b="b"/>
              <a:pathLst>
                <a:path w="12065" h="525779">
                  <a:moveTo>
                    <a:pt x="0" y="525255"/>
                  </a:moveTo>
                  <a:lnTo>
                    <a:pt x="11976" y="52525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52525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9298383" y="1571791"/>
              <a:ext cx="1124585" cy="1310640"/>
            </a:xfrm>
            <a:custGeom>
              <a:avLst/>
              <a:gdLst/>
              <a:ahLst/>
              <a:cxnLst/>
              <a:rect l="l" t="t" r="r" b="b"/>
              <a:pathLst>
                <a:path w="1124584" h="1310639">
                  <a:moveTo>
                    <a:pt x="1124158" y="1310258"/>
                  </a:moveTo>
                  <a:lnTo>
                    <a:pt x="1124158" y="273510"/>
                  </a:lnTo>
                  <a:lnTo>
                    <a:pt x="1114737" y="212694"/>
                  </a:lnTo>
                  <a:lnTo>
                    <a:pt x="1085835" y="154919"/>
                  </a:lnTo>
                  <a:lnTo>
                    <a:pt x="1039846" y="103066"/>
                  </a:lnTo>
                  <a:lnTo>
                    <a:pt x="978529" y="60335"/>
                  </a:lnTo>
                  <a:lnTo>
                    <a:pt x="905235" y="27207"/>
                  </a:lnTo>
                  <a:lnTo>
                    <a:pt x="824436" y="7201"/>
                  </a:lnTo>
                  <a:lnTo>
                    <a:pt x="738367" y="0"/>
                  </a:lnTo>
                  <a:lnTo>
                    <a:pt x="0" y="0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90" name="object 1090"/>
          <p:cNvSpPr/>
          <p:nvPr/>
        </p:nvSpPr>
        <p:spPr>
          <a:xfrm>
            <a:off x="8417739" y="1565790"/>
            <a:ext cx="695960" cy="12065"/>
          </a:xfrm>
          <a:custGeom>
            <a:avLst/>
            <a:gdLst/>
            <a:ahLst/>
            <a:cxnLst/>
            <a:rect l="l" t="t" r="r" b="b"/>
            <a:pathLst>
              <a:path w="695959" h="12065">
                <a:moveTo>
                  <a:pt x="0" y="12002"/>
                </a:moveTo>
                <a:lnTo>
                  <a:pt x="695892" y="12002"/>
                </a:lnTo>
                <a:lnTo>
                  <a:pt x="695892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1" name="object 1091"/>
          <p:cNvSpPr/>
          <p:nvPr/>
        </p:nvSpPr>
        <p:spPr>
          <a:xfrm>
            <a:off x="7429150" y="1565790"/>
            <a:ext cx="803910" cy="12065"/>
          </a:xfrm>
          <a:custGeom>
            <a:avLst/>
            <a:gdLst/>
            <a:ahLst/>
            <a:cxnLst/>
            <a:rect l="l" t="t" r="r" b="b"/>
            <a:pathLst>
              <a:path w="803909" h="12065">
                <a:moveTo>
                  <a:pt x="0" y="12002"/>
                </a:moveTo>
                <a:lnTo>
                  <a:pt x="803837" y="12002"/>
                </a:lnTo>
                <a:lnTo>
                  <a:pt x="803837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92" name="object 1092"/>
          <p:cNvGrpSpPr/>
          <p:nvPr/>
        </p:nvGrpSpPr>
        <p:grpSpPr>
          <a:xfrm>
            <a:off x="6486390" y="1508655"/>
            <a:ext cx="942975" cy="53340"/>
            <a:chOff x="6486390" y="1508655"/>
            <a:chExt cx="942975" cy="53340"/>
          </a:xfrm>
        </p:grpSpPr>
        <p:sp>
          <p:nvSpPr>
            <p:cNvPr id="1093" name="object 1093"/>
            <p:cNvSpPr/>
            <p:nvPr/>
          </p:nvSpPr>
          <p:spPr>
            <a:xfrm>
              <a:off x="6734216" y="1514656"/>
              <a:ext cx="695325" cy="0"/>
            </a:xfrm>
            <a:custGeom>
              <a:avLst/>
              <a:gdLst/>
              <a:ahLst/>
              <a:cxnLst/>
              <a:rect l="l" t="t" r="r" b="b"/>
              <a:pathLst>
                <a:path w="695325">
                  <a:moveTo>
                    <a:pt x="0" y="0"/>
                  </a:moveTo>
                  <a:lnTo>
                    <a:pt x="694934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6486390" y="1549625"/>
              <a:ext cx="248285" cy="12065"/>
            </a:xfrm>
            <a:custGeom>
              <a:avLst/>
              <a:gdLst/>
              <a:ahLst/>
              <a:cxnLst/>
              <a:rect l="l" t="t" r="r" b="b"/>
              <a:pathLst>
                <a:path w="248284" h="12065">
                  <a:moveTo>
                    <a:pt x="0" y="12002"/>
                  </a:moveTo>
                  <a:lnTo>
                    <a:pt x="247825" y="12002"/>
                  </a:lnTo>
                  <a:lnTo>
                    <a:pt x="247825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95" name="object 1095"/>
          <p:cNvSpPr/>
          <p:nvPr/>
        </p:nvSpPr>
        <p:spPr>
          <a:xfrm>
            <a:off x="6022993" y="1565790"/>
            <a:ext cx="278765" cy="12065"/>
          </a:xfrm>
          <a:custGeom>
            <a:avLst/>
            <a:gdLst/>
            <a:ahLst/>
            <a:cxnLst/>
            <a:rect l="l" t="t" r="r" b="b"/>
            <a:pathLst>
              <a:path w="278764" h="12065">
                <a:moveTo>
                  <a:pt x="0" y="12002"/>
                </a:moveTo>
                <a:lnTo>
                  <a:pt x="278484" y="12002"/>
                </a:lnTo>
                <a:lnTo>
                  <a:pt x="278484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6" name="object 1096"/>
          <p:cNvSpPr/>
          <p:nvPr/>
        </p:nvSpPr>
        <p:spPr>
          <a:xfrm>
            <a:off x="5250613" y="1565790"/>
            <a:ext cx="587375" cy="12065"/>
          </a:xfrm>
          <a:custGeom>
            <a:avLst/>
            <a:gdLst/>
            <a:ahLst/>
            <a:cxnLst/>
            <a:rect l="l" t="t" r="r" b="b"/>
            <a:pathLst>
              <a:path w="587375" h="12065">
                <a:moveTo>
                  <a:pt x="0" y="12002"/>
                </a:moveTo>
                <a:lnTo>
                  <a:pt x="586830" y="12002"/>
                </a:lnTo>
                <a:lnTo>
                  <a:pt x="586830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7" name="object 1097"/>
          <p:cNvSpPr/>
          <p:nvPr/>
        </p:nvSpPr>
        <p:spPr>
          <a:xfrm>
            <a:off x="4787377" y="1565790"/>
            <a:ext cx="278130" cy="12065"/>
          </a:xfrm>
          <a:custGeom>
            <a:avLst/>
            <a:gdLst/>
            <a:ahLst/>
            <a:cxnLst/>
            <a:rect l="l" t="t" r="r" b="b"/>
            <a:pathLst>
              <a:path w="278129" h="12065">
                <a:moveTo>
                  <a:pt x="0" y="12002"/>
                </a:moveTo>
                <a:lnTo>
                  <a:pt x="277526" y="12002"/>
                </a:lnTo>
                <a:lnTo>
                  <a:pt x="277526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8" name="object 1098"/>
          <p:cNvSpPr/>
          <p:nvPr/>
        </p:nvSpPr>
        <p:spPr>
          <a:xfrm>
            <a:off x="10030763" y="1571791"/>
            <a:ext cx="12065" cy="55244"/>
          </a:xfrm>
          <a:custGeom>
            <a:avLst/>
            <a:gdLst/>
            <a:ahLst/>
            <a:cxnLst/>
            <a:rect l="l" t="t" r="r" b="b"/>
            <a:pathLst>
              <a:path w="12065" h="55244">
                <a:moveTo>
                  <a:pt x="0" y="54894"/>
                </a:moveTo>
                <a:lnTo>
                  <a:pt x="11976" y="54894"/>
                </a:lnTo>
                <a:lnTo>
                  <a:pt x="11976" y="0"/>
                </a:lnTo>
                <a:lnTo>
                  <a:pt x="0" y="0"/>
                </a:lnTo>
                <a:lnTo>
                  <a:pt x="0" y="548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9" name="object 1099"/>
          <p:cNvSpPr/>
          <p:nvPr/>
        </p:nvSpPr>
        <p:spPr>
          <a:xfrm>
            <a:off x="10345895" y="1839300"/>
            <a:ext cx="76835" cy="12065"/>
          </a:xfrm>
          <a:custGeom>
            <a:avLst/>
            <a:gdLst/>
            <a:ahLst/>
            <a:cxnLst/>
            <a:rect l="l" t="t" r="r" b="b"/>
            <a:pathLst>
              <a:path w="76834" h="12064">
                <a:moveTo>
                  <a:pt x="0" y="12002"/>
                </a:moveTo>
                <a:lnTo>
                  <a:pt x="76647" y="12002"/>
                </a:lnTo>
                <a:lnTo>
                  <a:pt x="76647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0" name="object 1100"/>
          <p:cNvSpPr/>
          <p:nvPr/>
        </p:nvSpPr>
        <p:spPr>
          <a:xfrm>
            <a:off x="10345895" y="4442740"/>
            <a:ext cx="76835" cy="12065"/>
          </a:xfrm>
          <a:custGeom>
            <a:avLst/>
            <a:gdLst/>
            <a:ahLst/>
            <a:cxnLst/>
            <a:rect l="l" t="t" r="r" b="b"/>
            <a:pathLst>
              <a:path w="76834" h="12064">
                <a:moveTo>
                  <a:pt x="0" y="12003"/>
                </a:moveTo>
                <a:lnTo>
                  <a:pt x="76647" y="12003"/>
                </a:lnTo>
                <a:lnTo>
                  <a:pt x="76647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1" name="object 1101"/>
          <p:cNvSpPr/>
          <p:nvPr/>
        </p:nvSpPr>
        <p:spPr>
          <a:xfrm>
            <a:off x="10030763" y="4667998"/>
            <a:ext cx="12065" cy="54610"/>
          </a:xfrm>
          <a:custGeom>
            <a:avLst/>
            <a:gdLst/>
            <a:ahLst/>
            <a:cxnLst/>
            <a:rect l="l" t="t" r="r" b="b"/>
            <a:pathLst>
              <a:path w="12065" h="54610">
                <a:moveTo>
                  <a:pt x="0" y="54221"/>
                </a:moveTo>
                <a:lnTo>
                  <a:pt x="11976" y="54221"/>
                </a:lnTo>
                <a:lnTo>
                  <a:pt x="11976" y="0"/>
                </a:lnTo>
                <a:lnTo>
                  <a:pt x="0" y="0"/>
                </a:lnTo>
                <a:lnTo>
                  <a:pt x="0" y="5422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2" name="object 1102"/>
          <p:cNvSpPr/>
          <p:nvPr/>
        </p:nvSpPr>
        <p:spPr>
          <a:xfrm>
            <a:off x="1046099" y="4667998"/>
            <a:ext cx="12065" cy="54610"/>
          </a:xfrm>
          <a:custGeom>
            <a:avLst/>
            <a:gdLst/>
            <a:ahLst/>
            <a:cxnLst/>
            <a:rect l="l" t="t" r="r" b="b"/>
            <a:pathLst>
              <a:path w="12065" h="54610">
                <a:moveTo>
                  <a:pt x="0" y="54221"/>
                </a:moveTo>
                <a:lnTo>
                  <a:pt x="11976" y="54221"/>
                </a:lnTo>
                <a:lnTo>
                  <a:pt x="11976" y="0"/>
                </a:lnTo>
                <a:lnTo>
                  <a:pt x="0" y="0"/>
                </a:lnTo>
                <a:lnTo>
                  <a:pt x="0" y="5422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3" name="object 1103"/>
          <p:cNvSpPr/>
          <p:nvPr/>
        </p:nvSpPr>
        <p:spPr>
          <a:xfrm>
            <a:off x="665450" y="4442740"/>
            <a:ext cx="78105" cy="12065"/>
          </a:xfrm>
          <a:custGeom>
            <a:avLst/>
            <a:gdLst/>
            <a:ahLst/>
            <a:cxnLst/>
            <a:rect l="l" t="t" r="r" b="b"/>
            <a:pathLst>
              <a:path w="78104" h="12064">
                <a:moveTo>
                  <a:pt x="0" y="12003"/>
                </a:moveTo>
                <a:lnTo>
                  <a:pt x="77509" y="12003"/>
                </a:lnTo>
                <a:lnTo>
                  <a:pt x="77509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4" name="object 1104"/>
          <p:cNvSpPr/>
          <p:nvPr/>
        </p:nvSpPr>
        <p:spPr>
          <a:xfrm>
            <a:off x="665450" y="1839300"/>
            <a:ext cx="78105" cy="12065"/>
          </a:xfrm>
          <a:custGeom>
            <a:avLst/>
            <a:gdLst/>
            <a:ahLst/>
            <a:cxnLst/>
            <a:rect l="l" t="t" r="r" b="b"/>
            <a:pathLst>
              <a:path w="78104" h="12064">
                <a:moveTo>
                  <a:pt x="0" y="12002"/>
                </a:moveTo>
                <a:lnTo>
                  <a:pt x="77509" y="12002"/>
                </a:lnTo>
                <a:lnTo>
                  <a:pt x="77509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5" name="object 1105"/>
          <p:cNvSpPr/>
          <p:nvPr/>
        </p:nvSpPr>
        <p:spPr>
          <a:xfrm>
            <a:off x="1046099" y="1571791"/>
            <a:ext cx="12065" cy="55244"/>
          </a:xfrm>
          <a:custGeom>
            <a:avLst/>
            <a:gdLst/>
            <a:ahLst/>
            <a:cxnLst/>
            <a:rect l="l" t="t" r="r" b="b"/>
            <a:pathLst>
              <a:path w="12065" h="55244">
                <a:moveTo>
                  <a:pt x="0" y="54894"/>
                </a:moveTo>
                <a:lnTo>
                  <a:pt x="11976" y="54894"/>
                </a:lnTo>
                <a:lnTo>
                  <a:pt x="11976" y="0"/>
                </a:lnTo>
                <a:lnTo>
                  <a:pt x="0" y="0"/>
                </a:lnTo>
                <a:lnTo>
                  <a:pt x="0" y="548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6" name="object 1106"/>
          <p:cNvSpPr/>
          <p:nvPr/>
        </p:nvSpPr>
        <p:spPr>
          <a:xfrm>
            <a:off x="6540841" y="1090547"/>
            <a:ext cx="3027680" cy="0"/>
          </a:xfrm>
          <a:custGeom>
            <a:avLst/>
            <a:gdLst/>
            <a:ahLst/>
            <a:cxnLst/>
            <a:rect l="l" t="t" r="r" b="b"/>
            <a:pathLst>
              <a:path w="3027679">
                <a:moveTo>
                  <a:pt x="0" y="0"/>
                </a:moveTo>
                <a:lnTo>
                  <a:pt x="3027564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7" name="object 1107"/>
          <p:cNvSpPr/>
          <p:nvPr/>
        </p:nvSpPr>
        <p:spPr>
          <a:xfrm>
            <a:off x="1519635" y="1090547"/>
            <a:ext cx="1294765" cy="0"/>
          </a:xfrm>
          <a:custGeom>
            <a:avLst/>
            <a:gdLst/>
            <a:ahLst/>
            <a:cxnLst/>
            <a:rect l="l" t="t" r="r" b="b"/>
            <a:pathLst>
              <a:path w="1294764">
                <a:moveTo>
                  <a:pt x="0" y="0"/>
                </a:moveTo>
                <a:lnTo>
                  <a:pt x="1294555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8" name="object 1108"/>
          <p:cNvSpPr/>
          <p:nvPr/>
        </p:nvSpPr>
        <p:spPr>
          <a:xfrm>
            <a:off x="4318871" y="1090547"/>
            <a:ext cx="229235" cy="0"/>
          </a:xfrm>
          <a:custGeom>
            <a:avLst/>
            <a:gdLst/>
            <a:ahLst/>
            <a:cxnLst/>
            <a:rect l="l" t="t" r="r" b="b"/>
            <a:pathLst>
              <a:path w="229235">
                <a:moveTo>
                  <a:pt x="0" y="0"/>
                </a:moveTo>
                <a:lnTo>
                  <a:pt x="229143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9" name="object 1109"/>
          <p:cNvSpPr/>
          <p:nvPr/>
        </p:nvSpPr>
        <p:spPr>
          <a:xfrm>
            <a:off x="9568405" y="1090547"/>
            <a:ext cx="1078230" cy="248285"/>
          </a:xfrm>
          <a:custGeom>
            <a:avLst/>
            <a:gdLst/>
            <a:ahLst/>
            <a:cxnLst/>
            <a:rect l="l" t="t" r="r" b="b"/>
            <a:pathLst>
              <a:path w="1078229" h="248284">
                <a:moveTo>
                  <a:pt x="0" y="0"/>
                </a:moveTo>
                <a:lnTo>
                  <a:pt x="0" y="215095"/>
                </a:lnTo>
                <a:lnTo>
                  <a:pt x="6706" y="231259"/>
                </a:lnTo>
                <a:lnTo>
                  <a:pt x="23792" y="243422"/>
                </a:lnTo>
                <a:lnTo>
                  <a:pt x="46786" y="248224"/>
                </a:lnTo>
                <a:lnTo>
                  <a:pt x="719525" y="248224"/>
                </a:lnTo>
                <a:lnTo>
                  <a:pt x="743477" y="243422"/>
                </a:lnTo>
                <a:lnTo>
                  <a:pt x="760404" y="231259"/>
                </a:lnTo>
                <a:lnTo>
                  <a:pt x="766471" y="215095"/>
                </a:lnTo>
                <a:lnTo>
                  <a:pt x="766471" y="82581"/>
                </a:lnTo>
              </a:path>
              <a:path w="1078229" h="248284">
                <a:moveTo>
                  <a:pt x="812460" y="49452"/>
                </a:moveTo>
                <a:lnTo>
                  <a:pt x="789466" y="53613"/>
                </a:lnTo>
                <a:lnTo>
                  <a:pt x="772380" y="65616"/>
                </a:lnTo>
                <a:lnTo>
                  <a:pt x="766471" y="82581"/>
                </a:lnTo>
              </a:path>
              <a:path w="1078229" h="248284">
                <a:moveTo>
                  <a:pt x="812460" y="49452"/>
                </a:moveTo>
                <a:lnTo>
                  <a:pt x="1078170" y="49452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10" name="object 1110"/>
          <p:cNvGrpSpPr/>
          <p:nvPr/>
        </p:nvGrpSpPr>
        <p:grpSpPr>
          <a:xfrm>
            <a:off x="9562408" y="1709186"/>
            <a:ext cx="1446530" cy="3547110"/>
            <a:chOff x="9562408" y="1709186"/>
            <a:chExt cx="1446530" cy="3547110"/>
          </a:xfrm>
        </p:grpSpPr>
        <p:sp>
          <p:nvSpPr>
            <p:cNvPr id="1111" name="object 1111"/>
            <p:cNvSpPr/>
            <p:nvPr/>
          </p:nvSpPr>
          <p:spPr>
            <a:xfrm>
              <a:off x="10695119" y="1715188"/>
              <a:ext cx="307975" cy="33655"/>
            </a:xfrm>
            <a:custGeom>
              <a:avLst/>
              <a:gdLst/>
              <a:ahLst/>
              <a:cxnLst/>
              <a:rect l="l" t="t" r="r" b="b"/>
              <a:pathLst>
                <a:path w="307975" h="33655">
                  <a:moveTo>
                    <a:pt x="0" y="0"/>
                  </a:moveTo>
                  <a:lnTo>
                    <a:pt x="260600" y="0"/>
                  </a:lnTo>
                </a:path>
                <a:path w="307975" h="33655">
                  <a:moveTo>
                    <a:pt x="307387" y="33128"/>
                  </a:moveTo>
                  <a:lnTo>
                    <a:pt x="300520" y="16804"/>
                  </a:lnTo>
                  <a:lnTo>
                    <a:pt x="283594" y="4801"/>
                  </a:lnTo>
                  <a:lnTo>
                    <a:pt x="260600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0996518" y="1748317"/>
              <a:ext cx="12065" cy="140335"/>
            </a:xfrm>
            <a:custGeom>
              <a:avLst/>
              <a:gdLst/>
              <a:ahLst/>
              <a:cxnLst/>
              <a:rect l="l" t="t" r="r" b="b"/>
              <a:pathLst>
                <a:path w="12065" h="140335">
                  <a:moveTo>
                    <a:pt x="0" y="139715"/>
                  </a:moveTo>
                  <a:lnTo>
                    <a:pt x="11976" y="13971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3971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0955719" y="1888033"/>
              <a:ext cx="46990" cy="33655"/>
            </a:xfrm>
            <a:custGeom>
              <a:avLst/>
              <a:gdLst/>
              <a:ahLst/>
              <a:cxnLst/>
              <a:rect l="l" t="t" r="r" b="b"/>
              <a:pathLst>
                <a:path w="46990" h="33655">
                  <a:moveTo>
                    <a:pt x="0" y="33128"/>
                  </a:moveTo>
                  <a:lnTo>
                    <a:pt x="22994" y="28327"/>
                  </a:lnTo>
                  <a:lnTo>
                    <a:pt x="39920" y="16964"/>
                  </a:lnTo>
                  <a:lnTo>
                    <a:pt x="46786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0648163" y="1915172"/>
              <a:ext cx="307975" cy="12065"/>
            </a:xfrm>
            <a:custGeom>
              <a:avLst/>
              <a:gdLst/>
              <a:ahLst/>
              <a:cxnLst/>
              <a:rect l="l" t="t" r="r" b="b"/>
              <a:pathLst>
                <a:path w="307975" h="12064">
                  <a:moveTo>
                    <a:pt x="307555" y="0"/>
                  </a:moveTo>
                  <a:lnTo>
                    <a:pt x="46951" y="0"/>
                  </a:lnTo>
                  <a:lnTo>
                    <a:pt x="0" y="0"/>
                  </a:lnTo>
                  <a:lnTo>
                    <a:pt x="0" y="12001"/>
                  </a:lnTo>
                  <a:lnTo>
                    <a:pt x="46951" y="12001"/>
                  </a:lnTo>
                  <a:lnTo>
                    <a:pt x="307555" y="12001"/>
                  </a:lnTo>
                  <a:lnTo>
                    <a:pt x="30755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0602184" y="1921161"/>
              <a:ext cx="46355" cy="827405"/>
            </a:xfrm>
            <a:custGeom>
              <a:avLst/>
              <a:gdLst/>
              <a:ahLst/>
              <a:cxnLst/>
              <a:rect l="l" t="t" r="r" b="b"/>
              <a:pathLst>
                <a:path w="46354" h="827405">
                  <a:moveTo>
                    <a:pt x="45988" y="0"/>
                  </a:moveTo>
                  <a:lnTo>
                    <a:pt x="22994" y="4321"/>
                  </a:lnTo>
                  <a:lnTo>
                    <a:pt x="6067" y="16324"/>
                  </a:lnTo>
                  <a:lnTo>
                    <a:pt x="0" y="32648"/>
                  </a:lnTo>
                  <a:lnTo>
                    <a:pt x="0" y="827093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0596194" y="2748267"/>
              <a:ext cx="12065" cy="2169795"/>
            </a:xfrm>
            <a:custGeom>
              <a:avLst/>
              <a:gdLst/>
              <a:ahLst/>
              <a:cxnLst/>
              <a:rect l="l" t="t" r="r" b="b"/>
              <a:pathLst>
                <a:path w="12065" h="2169795">
                  <a:moveTo>
                    <a:pt x="11976" y="0"/>
                  </a:moveTo>
                  <a:lnTo>
                    <a:pt x="0" y="0"/>
                  </a:lnTo>
                  <a:lnTo>
                    <a:pt x="0" y="122910"/>
                  </a:lnTo>
                  <a:lnTo>
                    <a:pt x="0" y="669772"/>
                  </a:lnTo>
                  <a:lnTo>
                    <a:pt x="0" y="792683"/>
                  </a:lnTo>
                  <a:lnTo>
                    <a:pt x="0" y="2169718"/>
                  </a:lnTo>
                  <a:lnTo>
                    <a:pt x="11976" y="2169718"/>
                  </a:lnTo>
                  <a:lnTo>
                    <a:pt x="11976" y="792683"/>
                  </a:lnTo>
                  <a:lnTo>
                    <a:pt x="11976" y="669772"/>
                  </a:lnTo>
                  <a:lnTo>
                    <a:pt x="11976" y="122910"/>
                  </a:lnTo>
                  <a:lnTo>
                    <a:pt x="1197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9568405" y="2315183"/>
              <a:ext cx="1099185" cy="2934970"/>
            </a:xfrm>
            <a:custGeom>
              <a:avLst/>
              <a:gdLst/>
              <a:ahLst/>
              <a:cxnLst/>
              <a:rect l="l" t="t" r="r" b="b"/>
              <a:pathLst>
                <a:path w="1099184" h="2934970">
                  <a:moveTo>
                    <a:pt x="1012541" y="15043"/>
                  </a:moveTo>
                  <a:lnTo>
                    <a:pt x="1033779" y="0"/>
                  </a:lnTo>
                </a:path>
                <a:path w="1099184" h="2934970">
                  <a:moveTo>
                    <a:pt x="1012541" y="15043"/>
                  </a:moveTo>
                  <a:lnTo>
                    <a:pt x="1012541" y="546861"/>
                  </a:lnTo>
                  <a:lnTo>
                    <a:pt x="1033779" y="561904"/>
                  </a:lnTo>
                </a:path>
                <a:path w="1099184" h="2934970">
                  <a:moveTo>
                    <a:pt x="1012541" y="1111326"/>
                  </a:moveTo>
                  <a:lnTo>
                    <a:pt x="1033779" y="1096922"/>
                  </a:lnTo>
                </a:path>
                <a:path w="1099184" h="2934970">
                  <a:moveTo>
                    <a:pt x="1012541" y="1111326"/>
                  </a:moveTo>
                  <a:lnTo>
                    <a:pt x="1012541" y="1649257"/>
                  </a:lnTo>
                  <a:lnTo>
                    <a:pt x="1033779" y="1663709"/>
                  </a:lnTo>
                </a:path>
                <a:path w="1099184" h="2934970">
                  <a:moveTo>
                    <a:pt x="986992" y="2635319"/>
                  </a:moveTo>
                  <a:lnTo>
                    <a:pt x="1010784" y="2631110"/>
                  </a:lnTo>
                  <a:lnTo>
                    <a:pt x="1027870" y="2619059"/>
                  </a:lnTo>
                  <a:lnTo>
                    <a:pt x="1033779" y="2602799"/>
                  </a:lnTo>
                </a:path>
                <a:path w="1099184" h="2934970">
                  <a:moveTo>
                    <a:pt x="1098609" y="2635319"/>
                  </a:moveTo>
                  <a:lnTo>
                    <a:pt x="691421" y="2635319"/>
                  </a:lnTo>
                  <a:lnTo>
                    <a:pt x="668427" y="2639544"/>
                  </a:lnTo>
                  <a:lnTo>
                    <a:pt x="651501" y="2651596"/>
                  </a:lnTo>
                  <a:lnTo>
                    <a:pt x="645433" y="2668448"/>
                  </a:lnTo>
                  <a:lnTo>
                    <a:pt x="645433" y="2901564"/>
                  </a:lnTo>
                </a:path>
                <a:path w="1099184" h="2934970">
                  <a:moveTo>
                    <a:pt x="598646" y="2934709"/>
                  </a:moveTo>
                  <a:lnTo>
                    <a:pt x="621640" y="2929875"/>
                  </a:lnTo>
                  <a:lnTo>
                    <a:pt x="638726" y="2917840"/>
                  </a:lnTo>
                  <a:lnTo>
                    <a:pt x="645433" y="2901564"/>
                  </a:lnTo>
                </a:path>
                <a:path w="1099184" h="2934970">
                  <a:moveTo>
                    <a:pt x="598646" y="2934709"/>
                  </a:moveTo>
                  <a:lnTo>
                    <a:pt x="429224" y="2934709"/>
                  </a:lnTo>
                </a:path>
                <a:path w="1099184" h="2934970">
                  <a:moveTo>
                    <a:pt x="382277" y="2901564"/>
                  </a:moveTo>
                  <a:lnTo>
                    <a:pt x="388345" y="2917840"/>
                  </a:lnTo>
                  <a:lnTo>
                    <a:pt x="405272" y="2929875"/>
                  </a:lnTo>
                  <a:lnTo>
                    <a:pt x="429224" y="2934709"/>
                  </a:lnTo>
                </a:path>
                <a:path w="1099184" h="2934970">
                  <a:moveTo>
                    <a:pt x="382277" y="2901564"/>
                  </a:moveTo>
                  <a:lnTo>
                    <a:pt x="382277" y="2668448"/>
                  </a:lnTo>
                  <a:lnTo>
                    <a:pt x="376369" y="2651596"/>
                  </a:lnTo>
                  <a:lnTo>
                    <a:pt x="359283" y="2639544"/>
                  </a:lnTo>
                  <a:lnTo>
                    <a:pt x="336289" y="2635319"/>
                  </a:lnTo>
                  <a:lnTo>
                    <a:pt x="0" y="2635319"/>
                  </a:lnTo>
                  <a:lnTo>
                    <a:pt x="0" y="288831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18" name="object 1118"/>
          <p:cNvSpPr/>
          <p:nvPr/>
        </p:nvSpPr>
        <p:spPr>
          <a:xfrm>
            <a:off x="1519635" y="5203496"/>
            <a:ext cx="3024505" cy="0"/>
          </a:xfrm>
          <a:custGeom>
            <a:avLst/>
            <a:gdLst/>
            <a:ahLst/>
            <a:cxnLst/>
            <a:rect l="l" t="t" r="r" b="b"/>
            <a:pathLst>
              <a:path w="3024504">
                <a:moveTo>
                  <a:pt x="3024067" y="0"/>
                </a:moveTo>
                <a:lnTo>
                  <a:pt x="2799235" y="0"/>
                </a:lnTo>
                <a:lnTo>
                  <a:pt x="2718436" y="0"/>
                </a:lnTo>
                <a:lnTo>
                  <a:pt x="1375354" y="0"/>
                </a:lnTo>
                <a:lnTo>
                  <a:pt x="1294395" y="0"/>
                </a:lnTo>
              </a:path>
              <a:path w="3024504">
                <a:moveTo>
                  <a:pt x="1294555" y="0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19" name="object 1119"/>
          <p:cNvSpPr/>
          <p:nvPr/>
        </p:nvSpPr>
        <p:spPr>
          <a:xfrm>
            <a:off x="6540841" y="5203496"/>
            <a:ext cx="3027680" cy="0"/>
          </a:xfrm>
          <a:custGeom>
            <a:avLst/>
            <a:gdLst/>
            <a:ahLst/>
            <a:cxnLst/>
            <a:rect l="l" t="t" r="r" b="b"/>
            <a:pathLst>
              <a:path w="3027679">
                <a:moveTo>
                  <a:pt x="3027564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20" name="object 1120"/>
          <p:cNvGrpSpPr/>
          <p:nvPr/>
        </p:nvGrpSpPr>
        <p:grpSpPr>
          <a:xfrm>
            <a:off x="415890" y="1084547"/>
            <a:ext cx="1109980" cy="4171950"/>
            <a:chOff x="415890" y="1084547"/>
            <a:chExt cx="1109980" cy="4171950"/>
          </a:xfrm>
        </p:grpSpPr>
        <p:sp>
          <p:nvSpPr>
            <p:cNvPr id="1121" name="object 1121"/>
            <p:cNvSpPr/>
            <p:nvPr/>
          </p:nvSpPr>
          <p:spPr>
            <a:xfrm>
              <a:off x="421888" y="4917982"/>
              <a:ext cx="1097915" cy="332105"/>
            </a:xfrm>
            <a:custGeom>
              <a:avLst/>
              <a:gdLst/>
              <a:ahLst/>
              <a:cxnLst/>
              <a:rect l="l" t="t" r="r" b="b"/>
              <a:pathLst>
                <a:path w="1097915" h="332104">
                  <a:moveTo>
                    <a:pt x="1097747" y="285513"/>
                  </a:moveTo>
                  <a:lnTo>
                    <a:pt x="1097747" y="65648"/>
                  </a:lnTo>
                  <a:lnTo>
                    <a:pt x="1091791" y="48796"/>
                  </a:lnTo>
                  <a:lnTo>
                    <a:pt x="1074753" y="36745"/>
                  </a:lnTo>
                  <a:lnTo>
                    <a:pt x="1051759" y="32520"/>
                  </a:lnTo>
                  <a:lnTo>
                    <a:pt x="762208" y="32520"/>
                  </a:lnTo>
                  <a:lnTo>
                    <a:pt x="739214" y="36745"/>
                  </a:lnTo>
                  <a:lnTo>
                    <a:pt x="722176" y="48796"/>
                  </a:lnTo>
                  <a:lnTo>
                    <a:pt x="715373" y="65648"/>
                  </a:lnTo>
                  <a:lnTo>
                    <a:pt x="715373" y="298765"/>
                  </a:lnTo>
                </a:path>
                <a:path w="1097915" h="332104">
                  <a:moveTo>
                    <a:pt x="669385" y="331909"/>
                  </a:moveTo>
                  <a:lnTo>
                    <a:pt x="692379" y="327076"/>
                  </a:lnTo>
                  <a:lnTo>
                    <a:pt x="709401" y="315041"/>
                  </a:lnTo>
                  <a:lnTo>
                    <a:pt x="715373" y="298765"/>
                  </a:lnTo>
                </a:path>
                <a:path w="1097915" h="332104">
                  <a:moveTo>
                    <a:pt x="669385" y="331909"/>
                  </a:moveTo>
                  <a:lnTo>
                    <a:pt x="499053" y="331909"/>
                  </a:lnTo>
                </a:path>
                <a:path w="1097915" h="332104">
                  <a:moveTo>
                    <a:pt x="453064" y="298765"/>
                  </a:moveTo>
                  <a:lnTo>
                    <a:pt x="459036" y="315041"/>
                  </a:lnTo>
                  <a:lnTo>
                    <a:pt x="476058" y="327076"/>
                  </a:lnTo>
                  <a:lnTo>
                    <a:pt x="499053" y="331909"/>
                  </a:lnTo>
                </a:path>
                <a:path w="1097915" h="332104">
                  <a:moveTo>
                    <a:pt x="453064" y="298765"/>
                  </a:moveTo>
                  <a:lnTo>
                    <a:pt x="453064" y="65648"/>
                  </a:lnTo>
                  <a:lnTo>
                    <a:pt x="447108" y="48796"/>
                  </a:lnTo>
                  <a:lnTo>
                    <a:pt x="430070" y="36745"/>
                  </a:lnTo>
                  <a:lnTo>
                    <a:pt x="407076" y="32520"/>
                  </a:lnTo>
                  <a:lnTo>
                    <a:pt x="0" y="32520"/>
                  </a:lnTo>
                </a:path>
                <a:path w="1097915" h="332104">
                  <a:moveTo>
                    <a:pt x="64734" y="0"/>
                  </a:moveTo>
                  <a:lnTo>
                    <a:pt x="70691" y="16260"/>
                  </a:lnTo>
                  <a:lnTo>
                    <a:pt x="87729" y="28311"/>
                  </a:lnTo>
                  <a:lnTo>
                    <a:pt x="110707" y="3252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480631" y="1183855"/>
              <a:ext cx="33020" cy="3734435"/>
            </a:xfrm>
            <a:custGeom>
              <a:avLst/>
              <a:gdLst/>
              <a:ahLst/>
              <a:cxnLst/>
              <a:rect l="l" t="t" r="r" b="b"/>
              <a:pathLst>
                <a:path w="33020" h="3734435">
                  <a:moveTo>
                    <a:pt x="32410" y="1140383"/>
                  </a:moveTo>
                  <a:lnTo>
                    <a:pt x="11976" y="114038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1140383"/>
                  </a:lnTo>
                  <a:lnTo>
                    <a:pt x="0" y="2801035"/>
                  </a:lnTo>
                  <a:lnTo>
                    <a:pt x="0" y="3734130"/>
                  </a:lnTo>
                  <a:lnTo>
                    <a:pt x="11976" y="3734130"/>
                  </a:lnTo>
                  <a:lnTo>
                    <a:pt x="11976" y="2801035"/>
                  </a:lnTo>
                  <a:lnTo>
                    <a:pt x="32410" y="2801035"/>
                  </a:lnTo>
                  <a:lnTo>
                    <a:pt x="32410" y="114038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486623" y="1150722"/>
              <a:ext cx="46355" cy="1179830"/>
            </a:xfrm>
            <a:custGeom>
              <a:avLst/>
              <a:gdLst/>
              <a:ahLst/>
              <a:cxnLst/>
              <a:rect l="l" t="t" r="r" b="b"/>
              <a:pathLst>
                <a:path w="46354" h="1179830">
                  <a:moveTo>
                    <a:pt x="0" y="1164460"/>
                  </a:moveTo>
                  <a:lnTo>
                    <a:pt x="20439" y="1179504"/>
                  </a:lnTo>
                </a:path>
                <a:path w="46354" h="1179830">
                  <a:moveTo>
                    <a:pt x="45972" y="0"/>
                  </a:moveTo>
                  <a:lnTo>
                    <a:pt x="22994" y="4961"/>
                  </a:lnTo>
                  <a:lnTo>
                    <a:pt x="5956" y="16964"/>
                  </a:lnTo>
                  <a:lnTo>
                    <a:pt x="0" y="3312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421888" y="1144721"/>
              <a:ext cx="285750" cy="12065"/>
            </a:xfrm>
            <a:custGeom>
              <a:avLst/>
              <a:gdLst/>
              <a:ahLst/>
              <a:cxnLst/>
              <a:rect l="l" t="t" r="r" b="b"/>
              <a:pathLst>
                <a:path w="285750" h="12065">
                  <a:moveTo>
                    <a:pt x="0" y="12002"/>
                  </a:moveTo>
                  <a:lnTo>
                    <a:pt x="285303" y="12002"/>
                  </a:lnTo>
                  <a:lnTo>
                    <a:pt x="285303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707191" y="1090547"/>
              <a:ext cx="812800" cy="248285"/>
            </a:xfrm>
            <a:custGeom>
              <a:avLst/>
              <a:gdLst/>
              <a:ahLst/>
              <a:cxnLst/>
              <a:rect l="l" t="t" r="r" b="b"/>
              <a:pathLst>
                <a:path w="812800" h="248284">
                  <a:moveTo>
                    <a:pt x="46834" y="93304"/>
                  </a:moveTo>
                  <a:lnTo>
                    <a:pt x="40016" y="77139"/>
                  </a:lnTo>
                  <a:lnTo>
                    <a:pt x="22994" y="65136"/>
                  </a:lnTo>
                  <a:lnTo>
                    <a:pt x="0" y="60175"/>
                  </a:lnTo>
                </a:path>
                <a:path w="812800" h="248284">
                  <a:moveTo>
                    <a:pt x="46834" y="93304"/>
                  </a:moveTo>
                  <a:lnTo>
                    <a:pt x="46834" y="215095"/>
                  </a:lnTo>
                  <a:lnTo>
                    <a:pt x="52790" y="231259"/>
                  </a:lnTo>
                  <a:lnTo>
                    <a:pt x="69828" y="243422"/>
                  </a:lnTo>
                  <a:lnTo>
                    <a:pt x="92822" y="248224"/>
                  </a:lnTo>
                  <a:lnTo>
                    <a:pt x="766455" y="248224"/>
                  </a:lnTo>
                  <a:lnTo>
                    <a:pt x="789450" y="243422"/>
                  </a:lnTo>
                  <a:lnTo>
                    <a:pt x="806488" y="231259"/>
                  </a:lnTo>
                  <a:lnTo>
                    <a:pt x="812444" y="215095"/>
                  </a:lnTo>
                  <a:lnTo>
                    <a:pt x="812444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26" name="object 1126"/>
          <p:cNvSpPr/>
          <p:nvPr/>
        </p:nvSpPr>
        <p:spPr>
          <a:xfrm>
            <a:off x="5745467" y="1353175"/>
            <a:ext cx="0" cy="71120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1058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7" name="object 1127"/>
          <p:cNvSpPr/>
          <p:nvPr/>
        </p:nvSpPr>
        <p:spPr>
          <a:xfrm>
            <a:off x="5930219" y="1344212"/>
            <a:ext cx="0" cy="80645"/>
          </a:xfrm>
          <a:custGeom>
            <a:avLst/>
            <a:gdLst/>
            <a:ahLst/>
            <a:cxnLst/>
            <a:rect l="l" t="t" r="r" b="b"/>
            <a:pathLst>
              <a:path h="80644">
                <a:moveTo>
                  <a:pt x="0" y="0"/>
                </a:moveTo>
                <a:lnTo>
                  <a:pt x="0" y="8002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8" name="object 1128"/>
          <p:cNvSpPr/>
          <p:nvPr/>
        </p:nvSpPr>
        <p:spPr>
          <a:xfrm>
            <a:off x="5745467" y="487038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1090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9" name="object 1129"/>
          <p:cNvSpPr/>
          <p:nvPr/>
        </p:nvSpPr>
        <p:spPr>
          <a:xfrm>
            <a:off x="5930219" y="4870386"/>
            <a:ext cx="0" cy="80645"/>
          </a:xfrm>
          <a:custGeom>
            <a:avLst/>
            <a:gdLst/>
            <a:ahLst/>
            <a:cxnLst/>
            <a:rect l="l" t="t" r="r" b="b"/>
            <a:pathLst>
              <a:path h="80645">
                <a:moveTo>
                  <a:pt x="0" y="0"/>
                </a:moveTo>
                <a:lnTo>
                  <a:pt x="0" y="80116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0" name="object 1130"/>
          <p:cNvSpPr/>
          <p:nvPr/>
        </p:nvSpPr>
        <p:spPr>
          <a:xfrm>
            <a:off x="7325996" y="1514656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5">
                <a:moveTo>
                  <a:pt x="2554" y="-5988"/>
                </a:moveTo>
                <a:lnTo>
                  <a:pt x="2554" y="96251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1" name="object 1131"/>
          <p:cNvSpPr/>
          <p:nvPr/>
        </p:nvSpPr>
        <p:spPr>
          <a:xfrm>
            <a:off x="6924875" y="1514656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5">
                <a:moveTo>
                  <a:pt x="2554" y="-5988"/>
                </a:moveTo>
                <a:lnTo>
                  <a:pt x="2554" y="96251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2" name="object 1132"/>
          <p:cNvSpPr/>
          <p:nvPr/>
        </p:nvSpPr>
        <p:spPr>
          <a:xfrm>
            <a:off x="4178351" y="1514656"/>
            <a:ext cx="4445" cy="90805"/>
          </a:xfrm>
          <a:custGeom>
            <a:avLst/>
            <a:gdLst/>
            <a:ahLst/>
            <a:cxnLst/>
            <a:rect l="l" t="t" r="r" b="b"/>
            <a:pathLst>
              <a:path w="4445" h="90805">
                <a:moveTo>
                  <a:pt x="2155" y="-5988"/>
                </a:moveTo>
                <a:lnTo>
                  <a:pt x="2155" y="96251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3" name="object 1133"/>
          <p:cNvSpPr/>
          <p:nvPr/>
        </p:nvSpPr>
        <p:spPr>
          <a:xfrm>
            <a:off x="3784895" y="1514656"/>
            <a:ext cx="3810" cy="90805"/>
          </a:xfrm>
          <a:custGeom>
            <a:avLst/>
            <a:gdLst/>
            <a:ahLst/>
            <a:cxnLst/>
            <a:rect l="l" t="t" r="r" b="b"/>
            <a:pathLst>
              <a:path w="3810" h="90805">
                <a:moveTo>
                  <a:pt x="1756" y="-5988"/>
                </a:moveTo>
                <a:lnTo>
                  <a:pt x="1756" y="96251"/>
                </a:lnTo>
              </a:path>
            </a:pathLst>
          </a:custGeom>
          <a:ln w="154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4" name="object 1134"/>
          <p:cNvSpPr/>
          <p:nvPr/>
        </p:nvSpPr>
        <p:spPr>
          <a:xfrm>
            <a:off x="10400347" y="3277751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0" y="12003"/>
                </a:moveTo>
                <a:lnTo>
                  <a:pt x="63872" y="12003"/>
                </a:lnTo>
                <a:lnTo>
                  <a:pt x="6387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5" name="object 1135"/>
          <p:cNvSpPr/>
          <p:nvPr/>
        </p:nvSpPr>
        <p:spPr>
          <a:xfrm>
            <a:off x="10400347" y="2998799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0" y="12003"/>
                </a:moveTo>
                <a:lnTo>
                  <a:pt x="63872" y="12003"/>
                </a:lnTo>
                <a:lnTo>
                  <a:pt x="6387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6" name="object 1136"/>
          <p:cNvSpPr/>
          <p:nvPr/>
        </p:nvSpPr>
        <p:spPr>
          <a:xfrm>
            <a:off x="6924875" y="4689683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4">
                <a:moveTo>
                  <a:pt x="2554" y="-5988"/>
                </a:moveTo>
                <a:lnTo>
                  <a:pt x="2554" y="96347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7" name="object 1137"/>
          <p:cNvSpPr/>
          <p:nvPr/>
        </p:nvSpPr>
        <p:spPr>
          <a:xfrm>
            <a:off x="7325996" y="4689683"/>
            <a:ext cx="5715" cy="90805"/>
          </a:xfrm>
          <a:custGeom>
            <a:avLst/>
            <a:gdLst/>
            <a:ahLst/>
            <a:cxnLst/>
            <a:rect l="l" t="t" r="r" b="b"/>
            <a:pathLst>
              <a:path w="5715" h="90804">
                <a:moveTo>
                  <a:pt x="2554" y="-5988"/>
                </a:moveTo>
                <a:lnTo>
                  <a:pt x="2554" y="96347"/>
                </a:lnTo>
              </a:path>
            </a:pathLst>
          </a:custGeom>
          <a:ln w="17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8" name="object 1138"/>
          <p:cNvSpPr/>
          <p:nvPr/>
        </p:nvSpPr>
        <p:spPr>
          <a:xfrm>
            <a:off x="4178351" y="4689683"/>
            <a:ext cx="4445" cy="90805"/>
          </a:xfrm>
          <a:custGeom>
            <a:avLst/>
            <a:gdLst/>
            <a:ahLst/>
            <a:cxnLst/>
            <a:rect l="l" t="t" r="r" b="b"/>
            <a:pathLst>
              <a:path w="4445" h="90804">
                <a:moveTo>
                  <a:pt x="2155" y="-5988"/>
                </a:moveTo>
                <a:lnTo>
                  <a:pt x="2155" y="96347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9" name="object 1139"/>
          <p:cNvSpPr/>
          <p:nvPr/>
        </p:nvSpPr>
        <p:spPr>
          <a:xfrm>
            <a:off x="3784895" y="4689683"/>
            <a:ext cx="3810" cy="90805"/>
          </a:xfrm>
          <a:custGeom>
            <a:avLst/>
            <a:gdLst/>
            <a:ahLst/>
            <a:cxnLst/>
            <a:rect l="l" t="t" r="r" b="b"/>
            <a:pathLst>
              <a:path w="3810" h="90804">
                <a:moveTo>
                  <a:pt x="1756" y="-5988"/>
                </a:moveTo>
                <a:lnTo>
                  <a:pt x="1756" y="96347"/>
                </a:lnTo>
              </a:path>
            </a:pathLst>
          </a:custGeom>
          <a:ln w="154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40" name="object 1140"/>
          <p:cNvSpPr/>
          <p:nvPr/>
        </p:nvSpPr>
        <p:spPr>
          <a:xfrm>
            <a:off x="623725" y="3277751"/>
            <a:ext cx="64135" cy="12065"/>
          </a:xfrm>
          <a:custGeom>
            <a:avLst/>
            <a:gdLst/>
            <a:ahLst/>
            <a:cxnLst/>
            <a:rect l="l" t="t" r="r" b="b"/>
            <a:pathLst>
              <a:path w="64134" h="12064">
                <a:moveTo>
                  <a:pt x="0" y="12003"/>
                </a:moveTo>
                <a:lnTo>
                  <a:pt x="63872" y="12003"/>
                </a:lnTo>
                <a:lnTo>
                  <a:pt x="63872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41" name="object 1141"/>
          <p:cNvSpPr/>
          <p:nvPr/>
        </p:nvSpPr>
        <p:spPr>
          <a:xfrm>
            <a:off x="623722" y="2998800"/>
            <a:ext cx="121920" cy="189865"/>
          </a:xfrm>
          <a:custGeom>
            <a:avLst/>
            <a:gdLst/>
            <a:ahLst/>
            <a:cxnLst/>
            <a:rect l="l" t="t" r="r" b="b"/>
            <a:pathLst>
              <a:path w="121920" h="189864">
                <a:moveTo>
                  <a:pt x="121805" y="6007"/>
                </a:moveTo>
                <a:lnTo>
                  <a:pt x="115811" y="6007"/>
                </a:lnTo>
                <a:lnTo>
                  <a:pt x="115811" y="0"/>
                </a:lnTo>
                <a:lnTo>
                  <a:pt x="0" y="0"/>
                </a:lnTo>
                <a:lnTo>
                  <a:pt x="0" y="12014"/>
                </a:lnTo>
                <a:lnTo>
                  <a:pt x="109829" y="12014"/>
                </a:lnTo>
                <a:lnTo>
                  <a:pt x="109829" y="189738"/>
                </a:lnTo>
                <a:lnTo>
                  <a:pt x="121805" y="189738"/>
                </a:lnTo>
                <a:lnTo>
                  <a:pt x="121805" y="600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42" name="object 1142"/>
          <p:cNvSpPr/>
          <p:nvPr/>
        </p:nvSpPr>
        <p:spPr>
          <a:xfrm>
            <a:off x="6007664" y="1321807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-5988" y="11202"/>
                </a:moveTo>
                <a:lnTo>
                  <a:pt x="5988" y="11202"/>
                </a:lnTo>
              </a:path>
            </a:pathLst>
          </a:custGeom>
          <a:ln w="2240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43" name="object 1143"/>
          <p:cNvGrpSpPr/>
          <p:nvPr/>
        </p:nvGrpSpPr>
        <p:grpSpPr>
          <a:xfrm>
            <a:off x="6488856" y="1052057"/>
            <a:ext cx="3132455" cy="292735"/>
            <a:chOff x="6488856" y="1052057"/>
            <a:chExt cx="3132455" cy="292735"/>
          </a:xfrm>
        </p:grpSpPr>
        <p:sp>
          <p:nvSpPr>
            <p:cNvPr id="1144" name="object 1144"/>
            <p:cNvSpPr/>
            <p:nvPr/>
          </p:nvSpPr>
          <p:spPr>
            <a:xfrm>
              <a:off x="6540841" y="1321806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-5988" y="11202"/>
                  </a:moveTo>
                  <a:lnTo>
                    <a:pt x="5988" y="11202"/>
                  </a:lnTo>
                </a:path>
              </a:pathLst>
            </a:custGeom>
            <a:ln w="2240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6494853" y="1058058"/>
              <a:ext cx="3120390" cy="264160"/>
            </a:xfrm>
            <a:custGeom>
              <a:avLst/>
              <a:gdLst/>
              <a:ahLst/>
              <a:cxnLst/>
              <a:rect l="l" t="t" r="r" b="b"/>
              <a:pathLst>
                <a:path w="3120390" h="264159">
                  <a:moveTo>
                    <a:pt x="45988" y="263748"/>
                  </a:moveTo>
                  <a:lnTo>
                    <a:pt x="45988" y="32488"/>
                  </a:lnTo>
                </a:path>
                <a:path w="3120390" h="264159">
                  <a:moveTo>
                    <a:pt x="0" y="0"/>
                  </a:moveTo>
                  <a:lnTo>
                    <a:pt x="45988" y="32488"/>
                  </a:lnTo>
                </a:path>
                <a:path w="3120390" h="264159">
                  <a:moveTo>
                    <a:pt x="3120339" y="0"/>
                  </a:moveTo>
                  <a:lnTo>
                    <a:pt x="0" y="0"/>
                  </a:lnTo>
                </a:path>
                <a:path w="3120390" h="264159">
                  <a:moveTo>
                    <a:pt x="3120339" y="0"/>
                  </a:moveTo>
                  <a:lnTo>
                    <a:pt x="3073552" y="3248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8780536" y="109054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-5988" y="3600"/>
                  </a:moveTo>
                  <a:lnTo>
                    <a:pt x="5988" y="3600"/>
                  </a:lnTo>
                </a:path>
              </a:pathLst>
            </a:custGeom>
            <a:ln w="720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8745726" y="1097749"/>
              <a:ext cx="34925" cy="2540"/>
            </a:xfrm>
            <a:custGeom>
              <a:avLst/>
              <a:gdLst/>
              <a:ahLst/>
              <a:cxnLst/>
              <a:rect l="l" t="t" r="r" b="b"/>
              <a:pathLst>
                <a:path w="34925" h="2540">
                  <a:moveTo>
                    <a:pt x="-6001" y="1200"/>
                  </a:moveTo>
                  <a:lnTo>
                    <a:pt x="40812" y="1200"/>
                  </a:lnTo>
                </a:path>
              </a:pathLst>
            </a:custGeom>
            <a:ln w="144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8745726" y="109054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-5988" y="4801"/>
                  </a:moveTo>
                  <a:lnTo>
                    <a:pt x="5988" y="4801"/>
                  </a:lnTo>
                </a:path>
              </a:pathLst>
            </a:custGeom>
            <a:ln w="960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49" name="object 1149"/>
          <p:cNvSpPr/>
          <p:nvPr/>
        </p:nvSpPr>
        <p:spPr>
          <a:xfrm>
            <a:off x="1473647" y="1058058"/>
            <a:ext cx="1377950" cy="183515"/>
          </a:xfrm>
          <a:custGeom>
            <a:avLst/>
            <a:gdLst/>
            <a:ahLst/>
            <a:cxnLst/>
            <a:rect l="l" t="t" r="r" b="b"/>
            <a:pathLst>
              <a:path w="1377950" h="183515">
                <a:moveTo>
                  <a:pt x="869482" y="32488"/>
                </a:moveTo>
                <a:lnTo>
                  <a:pt x="888325" y="183087"/>
                </a:lnTo>
                <a:lnTo>
                  <a:pt x="174579" y="183087"/>
                </a:lnTo>
                <a:lnTo>
                  <a:pt x="174579" y="85462"/>
                </a:lnTo>
                <a:lnTo>
                  <a:pt x="174579" y="32488"/>
                </a:lnTo>
              </a:path>
              <a:path w="1377950" h="183515">
                <a:moveTo>
                  <a:pt x="1377909" y="0"/>
                </a:moveTo>
                <a:lnTo>
                  <a:pt x="0" y="0"/>
                </a:lnTo>
              </a:path>
              <a:path w="1377950" h="183515">
                <a:moveTo>
                  <a:pt x="1377909" y="0"/>
                </a:moveTo>
                <a:lnTo>
                  <a:pt x="1340383" y="32488"/>
                </a:lnTo>
              </a:path>
              <a:path w="1377950" h="183515">
                <a:moveTo>
                  <a:pt x="0" y="0"/>
                </a:moveTo>
                <a:lnTo>
                  <a:pt x="45988" y="32488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0" name="object 1150"/>
          <p:cNvSpPr/>
          <p:nvPr/>
        </p:nvSpPr>
        <p:spPr>
          <a:xfrm>
            <a:off x="4281505" y="1058058"/>
            <a:ext cx="321310" cy="33020"/>
          </a:xfrm>
          <a:custGeom>
            <a:avLst/>
            <a:gdLst/>
            <a:ahLst/>
            <a:cxnLst/>
            <a:rect l="l" t="t" r="r" b="b"/>
            <a:pathLst>
              <a:path w="321310" h="33019">
                <a:moveTo>
                  <a:pt x="37365" y="32488"/>
                </a:moveTo>
                <a:lnTo>
                  <a:pt x="0" y="0"/>
                </a:lnTo>
              </a:path>
              <a:path w="321310" h="33019">
                <a:moveTo>
                  <a:pt x="320960" y="0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1" name="object 1151"/>
          <p:cNvSpPr/>
          <p:nvPr/>
        </p:nvSpPr>
        <p:spPr>
          <a:xfrm>
            <a:off x="4555679" y="1321807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-5988" y="11202"/>
                </a:moveTo>
                <a:lnTo>
                  <a:pt x="5988" y="11202"/>
                </a:lnTo>
              </a:path>
            </a:pathLst>
          </a:custGeom>
          <a:ln w="2240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2" name="object 1152"/>
          <p:cNvSpPr/>
          <p:nvPr/>
        </p:nvSpPr>
        <p:spPr>
          <a:xfrm>
            <a:off x="5667861" y="1321807"/>
            <a:ext cx="0" cy="22860"/>
          </a:xfrm>
          <a:custGeom>
            <a:avLst/>
            <a:gdLst/>
            <a:ahLst/>
            <a:cxnLst/>
            <a:rect l="l" t="t" r="r" b="b"/>
            <a:pathLst>
              <a:path h="22859">
                <a:moveTo>
                  <a:pt x="-5988" y="11202"/>
                </a:moveTo>
                <a:lnTo>
                  <a:pt x="5988" y="11202"/>
                </a:lnTo>
              </a:path>
            </a:pathLst>
          </a:custGeom>
          <a:ln w="2240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3" name="object 1153"/>
          <p:cNvSpPr/>
          <p:nvPr/>
        </p:nvSpPr>
        <p:spPr>
          <a:xfrm>
            <a:off x="5621075" y="1058058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432577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4" name="object 1154"/>
          <p:cNvSpPr/>
          <p:nvPr/>
        </p:nvSpPr>
        <p:spPr>
          <a:xfrm>
            <a:off x="7926399" y="1090547"/>
            <a:ext cx="247650" cy="33655"/>
          </a:xfrm>
          <a:custGeom>
            <a:avLst/>
            <a:gdLst/>
            <a:ahLst/>
            <a:cxnLst/>
            <a:rect l="l" t="t" r="r" b="b"/>
            <a:pathLst>
              <a:path w="247650" h="33655">
                <a:moveTo>
                  <a:pt x="247027" y="0"/>
                </a:moveTo>
                <a:lnTo>
                  <a:pt x="247027" y="33128"/>
                </a:lnTo>
              </a:path>
              <a:path w="247650" h="33655">
                <a:moveTo>
                  <a:pt x="0" y="33128"/>
                </a:moveTo>
                <a:lnTo>
                  <a:pt x="247027" y="33128"/>
                </a:lnTo>
              </a:path>
              <a:path w="247650" h="33655">
                <a:moveTo>
                  <a:pt x="0" y="33128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5" name="object 1155"/>
          <p:cNvSpPr/>
          <p:nvPr/>
        </p:nvSpPr>
        <p:spPr>
          <a:xfrm>
            <a:off x="9581978" y="1058058"/>
            <a:ext cx="33655" cy="271145"/>
          </a:xfrm>
          <a:custGeom>
            <a:avLst/>
            <a:gdLst/>
            <a:ahLst/>
            <a:cxnLst/>
            <a:rect l="l" t="t" r="r" b="b"/>
            <a:pathLst>
              <a:path w="33654" h="271144">
                <a:moveTo>
                  <a:pt x="33213" y="247583"/>
                </a:moveTo>
                <a:lnTo>
                  <a:pt x="0" y="270949"/>
                </a:lnTo>
              </a:path>
              <a:path w="33654" h="271144">
                <a:moveTo>
                  <a:pt x="33213" y="247583"/>
                </a:moveTo>
                <a:lnTo>
                  <a:pt x="33213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6" name="object 1156"/>
          <p:cNvSpPr/>
          <p:nvPr/>
        </p:nvSpPr>
        <p:spPr>
          <a:xfrm>
            <a:off x="816190" y="894176"/>
            <a:ext cx="2042795" cy="0"/>
          </a:xfrm>
          <a:custGeom>
            <a:avLst/>
            <a:gdLst/>
            <a:ahLst/>
            <a:cxnLst/>
            <a:rect l="l" t="t" r="r" b="b"/>
            <a:pathLst>
              <a:path w="2042795">
                <a:moveTo>
                  <a:pt x="2042232" y="0"/>
                </a:moveTo>
                <a:lnTo>
                  <a:pt x="0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7" name="object 1157"/>
          <p:cNvSpPr/>
          <p:nvPr/>
        </p:nvSpPr>
        <p:spPr>
          <a:xfrm>
            <a:off x="4199748" y="894176"/>
            <a:ext cx="6072505" cy="0"/>
          </a:xfrm>
          <a:custGeom>
            <a:avLst/>
            <a:gdLst/>
            <a:ahLst/>
            <a:cxnLst/>
            <a:rect l="l" t="t" r="r" b="b"/>
            <a:pathLst>
              <a:path w="6072505">
                <a:moveTo>
                  <a:pt x="6072054" y="0"/>
                </a:moveTo>
                <a:lnTo>
                  <a:pt x="74890" y="0"/>
                </a:lnTo>
              </a:path>
              <a:path w="6072505">
                <a:moveTo>
                  <a:pt x="0" y="0"/>
                </a:moveTo>
                <a:lnTo>
                  <a:pt x="7489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8" name="object 1158"/>
          <p:cNvSpPr/>
          <p:nvPr/>
        </p:nvSpPr>
        <p:spPr>
          <a:xfrm>
            <a:off x="2858422" y="894176"/>
            <a:ext cx="677545" cy="0"/>
          </a:xfrm>
          <a:custGeom>
            <a:avLst/>
            <a:gdLst/>
            <a:ahLst/>
            <a:cxnLst/>
            <a:rect l="l" t="t" r="r" b="b"/>
            <a:pathLst>
              <a:path w="677545">
                <a:moveTo>
                  <a:pt x="74890" y="0"/>
                </a:moveTo>
                <a:lnTo>
                  <a:pt x="677050" y="0"/>
                </a:lnTo>
              </a:path>
              <a:path w="677545">
                <a:moveTo>
                  <a:pt x="74890" y="0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59" name="object 1159"/>
          <p:cNvGrpSpPr/>
          <p:nvPr/>
        </p:nvGrpSpPr>
        <p:grpSpPr>
          <a:xfrm>
            <a:off x="9615192" y="1101354"/>
            <a:ext cx="1086485" cy="620395"/>
            <a:chOff x="9615192" y="1101354"/>
            <a:chExt cx="1086485" cy="620395"/>
          </a:xfrm>
        </p:grpSpPr>
        <p:sp>
          <p:nvSpPr>
            <p:cNvPr id="1160" name="object 1160"/>
            <p:cNvSpPr/>
            <p:nvPr/>
          </p:nvSpPr>
          <p:spPr>
            <a:xfrm>
              <a:off x="9615192" y="1299641"/>
              <a:ext cx="673100" cy="12065"/>
            </a:xfrm>
            <a:custGeom>
              <a:avLst/>
              <a:gdLst/>
              <a:ahLst/>
              <a:cxnLst/>
              <a:rect l="l" t="t" r="r" b="b"/>
              <a:pathLst>
                <a:path w="673100" h="12065">
                  <a:moveTo>
                    <a:pt x="0" y="12002"/>
                  </a:moveTo>
                  <a:lnTo>
                    <a:pt x="672738" y="12002"/>
                  </a:lnTo>
                  <a:lnTo>
                    <a:pt x="67273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61" name="object 116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281933" y="1101354"/>
              <a:ext cx="104928" cy="233651"/>
            </a:xfrm>
            <a:prstGeom prst="rect">
              <a:avLst/>
            </a:prstGeom>
          </p:spPr>
        </p:pic>
        <p:sp>
          <p:nvSpPr>
            <p:cNvPr id="1162" name="object 1162"/>
            <p:cNvSpPr/>
            <p:nvPr/>
          </p:nvSpPr>
          <p:spPr>
            <a:xfrm>
              <a:off x="10380865" y="1107351"/>
              <a:ext cx="314325" cy="608330"/>
            </a:xfrm>
            <a:custGeom>
              <a:avLst/>
              <a:gdLst/>
              <a:ahLst/>
              <a:cxnLst/>
              <a:rect l="l" t="t" r="r" b="b"/>
              <a:pathLst>
                <a:path w="314325" h="608330">
                  <a:moveTo>
                    <a:pt x="314253" y="607836"/>
                  </a:moveTo>
                  <a:lnTo>
                    <a:pt x="314253" y="0"/>
                  </a:lnTo>
                  <a:lnTo>
                    <a:pt x="0" y="0"/>
                  </a:lnTo>
                </a:path>
              </a:pathLst>
            </a:custGeom>
            <a:ln w="1198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163" name="object 1163"/>
          <p:cNvGrpSpPr/>
          <p:nvPr/>
        </p:nvGrpSpPr>
        <p:grpSpPr>
          <a:xfrm>
            <a:off x="10689131" y="1073673"/>
            <a:ext cx="445770" cy="1680845"/>
            <a:chOff x="10689131" y="1073673"/>
            <a:chExt cx="445770" cy="1680845"/>
          </a:xfrm>
        </p:grpSpPr>
        <p:sp>
          <p:nvSpPr>
            <p:cNvPr id="1164" name="object 1164"/>
            <p:cNvSpPr/>
            <p:nvPr/>
          </p:nvSpPr>
          <p:spPr>
            <a:xfrm>
              <a:off x="10781986" y="1079664"/>
              <a:ext cx="346710" cy="575310"/>
            </a:xfrm>
            <a:custGeom>
              <a:avLst/>
              <a:gdLst/>
              <a:ahLst/>
              <a:cxnLst/>
              <a:rect l="l" t="t" r="r" b="b"/>
              <a:pathLst>
                <a:path w="346709" h="575310">
                  <a:moveTo>
                    <a:pt x="0" y="0"/>
                  </a:moveTo>
                  <a:lnTo>
                    <a:pt x="0" y="541579"/>
                  </a:lnTo>
                  <a:lnTo>
                    <a:pt x="299722" y="541579"/>
                  </a:lnTo>
                </a:path>
                <a:path w="346709" h="575310">
                  <a:moveTo>
                    <a:pt x="346509" y="574708"/>
                  </a:moveTo>
                  <a:lnTo>
                    <a:pt x="339802" y="557903"/>
                  </a:lnTo>
                  <a:lnTo>
                    <a:pt x="323515" y="545740"/>
                  </a:lnTo>
                  <a:lnTo>
                    <a:pt x="299722" y="541579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1122507" y="1654372"/>
              <a:ext cx="12065" cy="306070"/>
            </a:xfrm>
            <a:custGeom>
              <a:avLst/>
              <a:gdLst/>
              <a:ahLst/>
              <a:cxnLst/>
              <a:rect l="l" t="t" r="r" b="b"/>
              <a:pathLst>
                <a:path w="12065" h="306069">
                  <a:moveTo>
                    <a:pt x="0" y="305998"/>
                  </a:moveTo>
                  <a:lnTo>
                    <a:pt x="11976" y="305998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30599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0781986" y="1960371"/>
              <a:ext cx="346710" cy="788035"/>
            </a:xfrm>
            <a:custGeom>
              <a:avLst/>
              <a:gdLst/>
              <a:ahLst/>
              <a:cxnLst/>
              <a:rect l="l" t="t" r="r" b="b"/>
              <a:pathLst>
                <a:path w="346709" h="788035">
                  <a:moveTo>
                    <a:pt x="299722" y="33128"/>
                  </a:moveTo>
                  <a:lnTo>
                    <a:pt x="323515" y="28327"/>
                  </a:lnTo>
                  <a:lnTo>
                    <a:pt x="339802" y="16324"/>
                  </a:lnTo>
                  <a:lnTo>
                    <a:pt x="346509" y="0"/>
                  </a:lnTo>
                </a:path>
                <a:path w="346709" h="788035">
                  <a:moveTo>
                    <a:pt x="299722" y="33128"/>
                  </a:moveTo>
                  <a:lnTo>
                    <a:pt x="0" y="33128"/>
                  </a:lnTo>
                  <a:lnTo>
                    <a:pt x="0" y="78788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0689120" y="1921166"/>
              <a:ext cx="93345" cy="833119"/>
            </a:xfrm>
            <a:custGeom>
              <a:avLst/>
              <a:gdLst/>
              <a:ahLst/>
              <a:cxnLst/>
              <a:rect l="l" t="t" r="r" b="b"/>
              <a:pathLst>
                <a:path w="93345" h="833119">
                  <a:moveTo>
                    <a:pt x="92862" y="821093"/>
                  </a:moveTo>
                  <a:lnTo>
                    <a:pt x="11976" y="82109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827100"/>
                  </a:lnTo>
                  <a:lnTo>
                    <a:pt x="5994" y="827100"/>
                  </a:lnTo>
                  <a:lnTo>
                    <a:pt x="5994" y="833094"/>
                  </a:lnTo>
                  <a:lnTo>
                    <a:pt x="92862" y="833094"/>
                  </a:lnTo>
                  <a:lnTo>
                    <a:pt x="92862" y="82109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168" name="object 1168"/>
          <p:cNvGrpSpPr/>
          <p:nvPr/>
        </p:nvGrpSpPr>
        <p:grpSpPr>
          <a:xfrm>
            <a:off x="6047664" y="1058058"/>
            <a:ext cx="453390" cy="237490"/>
            <a:chOff x="6047664" y="1058058"/>
            <a:chExt cx="453390" cy="237490"/>
          </a:xfrm>
        </p:grpSpPr>
        <p:sp>
          <p:nvSpPr>
            <p:cNvPr id="1169" name="object 1169"/>
            <p:cNvSpPr/>
            <p:nvPr/>
          </p:nvSpPr>
          <p:spPr>
            <a:xfrm>
              <a:off x="6488865" y="1058059"/>
              <a:ext cx="12065" cy="231775"/>
            </a:xfrm>
            <a:custGeom>
              <a:avLst/>
              <a:gdLst/>
              <a:ahLst/>
              <a:cxnLst/>
              <a:rect l="l" t="t" r="r" b="b"/>
              <a:pathLst>
                <a:path w="12064" h="231775">
                  <a:moveTo>
                    <a:pt x="0" y="231259"/>
                  </a:moveTo>
                  <a:lnTo>
                    <a:pt x="11976" y="231259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3125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6053652" y="1058058"/>
              <a:ext cx="441325" cy="231775"/>
            </a:xfrm>
            <a:custGeom>
              <a:avLst/>
              <a:gdLst/>
              <a:ahLst/>
              <a:cxnLst/>
              <a:rect l="l" t="t" r="r" b="b"/>
              <a:pathLst>
                <a:path w="441325" h="231775">
                  <a:moveTo>
                    <a:pt x="0" y="231259"/>
                  </a:moveTo>
                  <a:lnTo>
                    <a:pt x="441200" y="231259"/>
                  </a:lnTo>
                </a:path>
                <a:path w="441325" h="231775">
                  <a:moveTo>
                    <a:pt x="0" y="231259"/>
                  </a:moveTo>
                  <a:lnTo>
                    <a:pt x="0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171" name="object 1171"/>
          <p:cNvGrpSpPr/>
          <p:nvPr/>
        </p:nvGrpSpPr>
        <p:grpSpPr>
          <a:xfrm>
            <a:off x="4275504" y="909940"/>
            <a:ext cx="6512559" cy="385445"/>
            <a:chOff x="4275504" y="909940"/>
            <a:chExt cx="6512559" cy="385445"/>
          </a:xfrm>
        </p:grpSpPr>
        <p:sp>
          <p:nvSpPr>
            <p:cNvPr id="1172" name="object 1172"/>
            <p:cNvSpPr/>
            <p:nvPr/>
          </p:nvSpPr>
          <p:spPr>
            <a:xfrm>
              <a:off x="4602465" y="1058058"/>
              <a:ext cx="1019175" cy="231775"/>
            </a:xfrm>
            <a:custGeom>
              <a:avLst/>
              <a:gdLst/>
              <a:ahLst/>
              <a:cxnLst/>
              <a:rect l="l" t="t" r="r" b="b"/>
              <a:pathLst>
                <a:path w="1019175" h="231775">
                  <a:moveTo>
                    <a:pt x="1018609" y="0"/>
                  </a:moveTo>
                  <a:lnTo>
                    <a:pt x="1018609" y="231259"/>
                  </a:lnTo>
                </a:path>
                <a:path w="1019175" h="231775">
                  <a:moveTo>
                    <a:pt x="0" y="231259"/>
                  </a:moveTo>
                  <a:lnTo>
                    <a:pt x="1018609" y="231259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4596477" y="1058059"/>
              <a:ext cx="12065" cy="231775"/>
            </a:xfrm>
            <a:custGeom>
              <a:avLst/>
              <a:gdLst/>
              <a:ahLst/>
              <a:cxnLst/>
              <a:rect l="l" t="t" r="r" b="b"/>
              <a:pathLst>
                <a:path w="12064" h="231775">
                  <a:moveTo>
                    <a:pt x="0" y="231259"/>
                  </a:moveTo>
                  <a:lnTo>
                    <a:pt x="11976" y="231259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3125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4281505" y="915942"/>
              <a:ext cx="6500495" cy="163830"/>
            </a:xfrm>
            <a:custGeom>
              <a:avLst/>
              <a:gdLst/>
              <a:ahLst/>
              <a:cxnLst/>
              <a:rect l="l" t="t" r="r" b="b"/>
              <a:pathLst>
                <a:path w="6500495" h="163830">
                  <a:moveTo>
                    <a:pt x="0" y="142116"/>
                  </a:moveTo>
                  <a:lnTo>
                    <a:pt x="0" y="0"/>
                  </a:lnTo>
                  <a:lnTo>
                    <a:pt x="5990297" y="0"/>
                  </a:lnTo>
                </a:path>
                <a:path w="6500495" h="163830">
                  <a:moveTo>
                    <a:pt x="6037084" y="32488"/>
                  </a:moveTo>
                  <a:lnTo>
                    <a:pt x="6031176" y="16164"/>
                  </a:lnTo>
                  <a:lnTo>
                    <a:pt x="6014090" y="4161"/>
                  </a:lnTo>
                  <a:lnTo>
                    <a:pt x="5990297" y="0"/>
                  </a:lnTo>
                </a:path>
                <a:path w="6500495" h="163830">
                  <a:moveTo>
                    <a:pt x="6037084" y="32488"/>
                  </a:moveTo>
                  <a:lnTo>
                    <a:pt x="6037084" y="131233"/>
                  </a:lnTo>
                  <a:lnTo>
                    <a:pt x="6454492" y="131233"/>
                  </a:lnTo>
                </a:path>
                <a:path w="6500495" h="163830">
                  <a:moveTo>
                    <a:pt x="6500480" y="163722"/>
                  </a:moveTo>
                  <a:lnTo>
                    <a:pt x="6494412" y="147558"/>
                  </a:lnTo>
                  <a:lnTo>
                    <a:pt x="6477486" y="135394"/>
                  </a:lnTo>
                  <a:lnTo>
                    <a:pt x="6454492" y="13123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75" name="object 1175"/>
          <p:cNvSpPr/>
          <p:nvPr/>
        </p:nvSpPr>
        <p:spPr>
          <a:xfrm>
            <a:off x="10602184" y="2748254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0" y="0"/>
                </a:moveTo>
                <a:lnTo>
                  <a:pt x="92934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76" name="object 1176"/>
          <p:cNvGrpSpPr/>
          <p:nvPr/>
        </p:nvGrpSpPr>
        <p:grpSpPr>
          <a:xfrm>
            <a:off x="10596186" y="2015105"/>
            <a:ext cx="222885" cy="3008630"/>
            <a:chOff x="10596186" y="2015105"/>
            <a:chExt cx="222885" cy="3008630"/>
          </a:xfrm>
        </p:grpSpPr>
        <p:sp>
          <p:nvSpPr>
            <p:cNvPr id="1177" name="object 1177"/>
            <p:cNvSpPr/>
            <p:nvPr/>
          </p:nvSpPr>
          <p:spPr>
            <a:xfrm>
              <a:off x="10781986" y="2742253"/>
              <a:ext cx="31115" cy="12065"/>
            </a:xfrm>
            <a:custGeom>
              <a:avLst/>
              <a:gdLst/>
              <a:ahLst/>
              <a:cxnLst/>
              <a:rect l="l" t="t" r="r" b="b"/>
              <a:pathLst>
                <a:path w="31115" h="12064">
                  <a:moveTo>
                    <a:pt x="0" y="12003"/>
                  </a:moveTo>
                  <a:lnTo>
                    <a:pt x="30658" y="12003"/>
                  </a:lnTo>
                  <a:lnTo>
                    <a:pt x="30658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0602184" y="2748254"/>
              <a:ext cx="210820" cy="669925"/>
            </a:xfrm>
            <a:custGeom>
              <a:avLst/>
              <a:gdLst/>
              <a:ahLst/>
              <a:cxnLst/>
              <a:rect l="l" t="t" r="r" b="b"/>
              <a:pathLst>
                <a:path w="210820" h="669925">
                  <a:moveTo>
                    <a:pt x="210460" y="0"/>
                  </a:moveTo>
                  <a:lnTo>
                    <a:pt x="210460" y="122911"/>
                  </a:lnTo>
                  <a:lnTo>
                    <a:pt x="130300" y="122911"/>
                  </a:lnTo>
                  <a:lnTo>
                    <a:pt x="0" y="122911"/>
                  </a:lnTo>
                </a:path>
                <a:path w="210820" h="669925">
                  <a:moveTo>
                    <a:pt x="0" y="669772"/>
                  </a:moveTo>
                  <a:lnTo>
                    <a:pt x="130300" y="669772"/>
                  </a:lnTo>
                  <a:lnTo>
                    <a:pt x="130300" y="122911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0602176" y="3412032"/>
              <a:ext cx="216535" cy="1571625"/>
            </a:xfrm>
            <a:custGeom>
              <a:avLst/>
              <a:gdLst/>
              <a:ahLst/>
              <a:cxnLst/>
              <a:rect l="l" t="t" r="r" b="b"/>
              <a:pathLst>
                <a:path w="216534" h="1571625">
                  <a:moveTo>
                    <a:pt x="216446" y="6007"/>
                  </a:moveTo>
                  <a:lnTo>
                    <a:pt x="210464" y="6007"/>
                  </a:lnTo>
                  <a:lnTo>
                    <a:pt x="210464" y="0"/>
                  </a:lnTo>
                  <a:lnTo>
                    <a:pt x="130302" y="0"/>
                  </a:lnTo>
                  <a:lnTo>
                    <a:pt x="130302" y="12001"/>
                  </a:lnTo>
                  <a:lnTo>
                    <a:pt x="204470" y="12001"/>
                  </a:lnTo>
                  <a:lnTo>
                    <a:pt x="204470" y="122910"/>
                  </a:lnTo>
                  <a:lnTo>
                    <a:pt x="179806" y="122910"/>
                  </a:lnTo>
                  <a:lnTo>
                    <a:pt x="92938" y="122910"/>
                  </a:lnTo>
                  <a:lnTo>
                    <a:pt x="0" y="122910"/>
                  </a:lnTo>
                  <a:lnTo>
                    <a:pt x="0" y="134912"/>
                  </a:lnTo>
                  <a:lnTo>
                    <a:pt x="86944" y="134912"/>
                  </a:lnTo>
                  <a:lnTo>
                    <a:pt x="86944" y="1571599"/>
                  </a:lnTo>
                  <a:lnTo>
                    <a:pt x="98920" y="1571599"/>
                  </a:lnTo>
                  <a:lnTo>
                    <a:pt x="98920" y="134912"/>
                  </a:lnTo>
                  <a:lnTo>
                    <a:pt x="179806" y="134912"/>
                  </a:lnTo>
                  <a:lnTo>
                    <a:pt x="210464" y="134912"/>
                  </a:lnTo>
                  <a:lnTo>
                    <a:pt x="210464" y="128917"/>
                  </a:lnTo>
                  <a:lnTo>
                    <a:pt x="216446" y="128917"/>
                  </a:lnTo>
                  <a:lnTo>
                    <a:pt x="216446" y="600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0667015" y="4950503"/>
              <a:ext cx="28575" cy="33655"/>
            </a:xfrm>
            <a:custGeom>
              <a:avLst/>
              <a:gdLst/>
              <a:ahLst/>
              <a:cxnLst/>
              <a:rect l="l" t="t" r="r" b="b"/>
              <a:pathLst>
                <a:path w="28575" h="33654">
                  <a:moveTo>
                    <a:pt x="28103" y="33128"/>
                  </a:moveTo>
                  <a:lnTo>
                    <a:pt x="0" y="0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0806646" y="2015108"/>
              <a:ext cx="12065" cy="3008630"/>
            </a:xfrm>
            <a:custGeom>
              <a:avLst/>
              <a:gdLst/>
              <a:ahLst/>
              <a:cxnLst/>
              <a:rect l="l" t="t" r="r" b="b"/>
              <a:pathLst>
                <a:path w="12065" h="3008629">
                  <a:moveTo>
                    <a:pt x="11976" y="1525841"/>
                  </a:moveTo>
                  <a:lnTo>
                    <a:pt x="0" y="1525841"/>
                  </a:lnTo>
                  <a:lnTo>
                    <a:pt x="0" y="3008299"/>
                  </a:lnTo>
                  <a:lnTo>
                    <a:pt x="11976" y="3008299"/>
                  </a:lnTo>
                  <a:lnTo>
                    <a:pt x="11976" y="1525841"/>
                  </a:lnTo>
                  <a:close/>
                </a:path>
                <a:path w="12065" h="3008629">
                  <a:moveTo>
                    <a:pt x="11976" y="856068"/>
                  </a:moveTo>
                  <a:lnTo>
                    <a:pt x="0" y="856068"/>
                  </a:lnTo>
                  <a:lnTo>
                    <a:pt x="0" y="1402930"/>
                  </a:lnTo>
                  <a:lnTo>
                    <a:pt x="11976" y="1402930"/>
                  </a:lnTo>
                  <a:lnTo>
                    <a:pt x="11976" y="856068"/>
                  </a:lnTo>
                  <a:close/>
                </a:path>
                <a:path w="12065" h="3008629">
                  <a:moveTo>
                    <a:pt x="11976" y="0"/>
                  </a:moveTo>
                  <a:lnTo>
                    <a:pt x="0" y="0"/>
                  </a:lnTo>
                  <a:lnTo>
                    <a:pt x="0" y="733158"/>
                  </a:lnTo>
                  <a:lnTo>
                    <a:pt x="11976" y="733158"/>
                  </a:lnTo>
                  <a:lnTo>
                    <a:pt x="1197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182" name="object 1182"/>
          <p:cNvGrpSpPr/>
          <p:nvPr/>
        </p:nvGrpSpPr>
        <p:grpSpPr>
          <a:xfrm>
            <a:off x="9562408" y="4944505"/>
            <a:ext cx="1132840" cy="344170"/>
            <a:chOff x="9562408" y="4944505"/>
            <a:chExt cx="1132840" cy="344170"/>
          </a:xfrm>
        </p:grpSpPr>
        <p:sp>
          <p:nvSpPr>
            <p:cNvPr id="1183" name="object 1183"/>
            <p:cNvSpPr/>
            <p:nvPr/>
          </p:nvSpPr>
          <p:spPr>
            <a:xfrm>
              <a:off x="10226613" y="4960153"/>
              <a:ext cx="468630" cy="23495"/>
            </a:xfrm>
            <a:custGeom>
              <a:avLst/>
              <a:gdLst/>
              <a:ahLst/>
              <a:cxnLst/>
              <a:rect l="l" t="t" r="r" b="b"/>
              <a:pathLst>
                <a:path w="468629" h="23495">
                  <a:moveTo>
                    <a:pt x="33213" y="23478"/>
                  </a:moveTo>
                  <a:lnTo>
                    <a:pt x="0" y="0"/>
                  </a:lnTo>
                </a:path>
                <a:path w="468629" h="23495">
                  <a:moveTo>
                    <a:pt x="33213" y="23478"/>
                  </a:moveTo>
                  <a:lnTo>
                    <a:pt x="468505" y="2347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84" name="object 118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898698" y="4954156"/>
              <a:ext cx="367126" cy="334257"/>
            </a:xfrm>
            <a:prstGeom prst="rect">
              <a:avLst/>
            </a:prstGeom>
          </p:spPr>
        </p:pic>
        <p:sp>
          <p:nvSpPr>
            <p:cNvPr id="1185" name="object 1185"/>
            <p:cNvSpPr/>
            <p:nvPr/>
          </p:nvSpPr>
          <p:spPr>
            <a:xfrm>
              <a:off x="9615192" y="4977630"/>
              <a:ext cx="289560" cy="12065"/>
            </a:xfrm>
            <a:custGeom>
              <a:avLst/>
              <a:gdLst/>
              <a:ahLst/>
              <a:cxnLst/>
              <a:rect l="l" t="t" r="r" b="b"/>
              <a:pathLst>
                <a:path w="289559" h="12064">
                  <a:moveTo>
                    <a:pt x="0" y="12003"/>
                  </a:moveTo>
                  <a:lnTo>
                    <a:pt x="289502" y="12003"/>
                  </a:lnTo>
                  <a:lnTo>
                    <a:pt x="289502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9568405" y="4950503"/>
              <a:ext cx="46990" cy="33655"/>
            </a:xfrm>
            <a:custGeom>
              <a:avLst/>
              <a:gdLst/>
              <a:ahLst/>
              <a:cxnLst/>
              <a:rect l="l" t="t" r="r" b="b"/>
              <a:pathLst>
                <a:path w="46990" h="33654">
                  <a:moveTo>
                    <a:pt x="46786" y="33128"/>
                  </a:move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87" name="object 1187"/>
          <p:cNvSpPr/>
          <p:nvPr/>
        </p:nvSpPr>
        <p:spPr>
          <a:xfrm>
            <a:off x="766800" y="5400475"/>
            <a:ext cx="2091689" cy="0"/>
          </a:xfrm>
          <a:custGeom>
            <a:avLst/>
            <a:gdLst/>
            <a:ahLst/>
            <a:cxnLst/>
            <a:rect l="l" t="t" r="r" b="b"/>
            <a:pathLst>
              <a:path w="2091689">
                <a:moveTo>
                  <a:pt x="0" y="0"/>
                </a:moveTo>
                <a:lnTo>
                  <a:pt x="2091622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88" name="object 1188"/>
          <p:cNvSpPr/>
          <p:nvPr/>
        </p:nvSpPr>
        <p:spPr>
          <a:xfrm>
            <a:off x="4274639" y="5400475"/>
            <a:ext cx="6047740" cy="0"/>
          </a:xfrm>
          <a:custGeom>
            <a:avLst/>
            <a:gdLst/>
            <a:ahLst/>
            <a:cxnLst/>
            <a:rect l="l" t="t" r="r" b="b"/>
            <a:pathLst>
              <a:path w="6047740">
                <a:moveTo>
                  <a:pt x="0" y="0"/>
                </a:moveTo>
                <a:lnTo>
                  <a:pt x="6047463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89" name="object 1189"/>
          <p:cNvSpPr/>
          <p:nvPr/>
        </p:nvSpPr>
        <p:spPr>
          <a:xfrm>
            <a:off x="9568405" y="4983631"/>
            <a:ext cx="46990" cy="253365"/>
          </a:xfrm>
          <a:custGeom>
            <a:avLst/>
            <a:gdLst/>
            <a:ahLst/>
            <a:cxnLst/>
            <a:rect l="l" t="t" r="r" b="b"/>
            <a:pathLst>
              <a:path w="46990" h="253364">
                <a:moveTo>
                  <a:pt x="46786" y="252993"/>
                </a:moveTo>
                <a:lnTo>
                  <a:pt x="0" y="219864"/>
                </a:lnTo>
              </a:path>
              <a:path w="46990" h="253364">
                <a:moveTo>
                  <a:pt x="46786" y="252993"/>
                </a:moveTo>
                <a:lnTo>
                  <a:pt x="46786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90" name="object 1190"/>
          <p:cNvSpPr/>
          <p:nvPr/>
        </p:nvSpPr>
        <p:spPr>
          <a:xfrm>
            <a:off x="6007664" y="4950502"/>
            <a:ext cx="0" cy="22860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-5988" y="11146"/>
                </a:moveTo>
                <a:lnTo>
                  <a:pt x="5988" y="11146"/>
                </a:lnTo>
              </a:path>
            </a:pathLst>
          </a:custGeom>
          <a:ln w="222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91" name="object 1191"/>
          <p:cNvSpPr/>
          <p:nvPr/>
        </p:nvSpPr>
        <p:spPr>
          <a:xfrm>
            <a:off x="5621075" y="5236624"/>
            <a:ext cx="433070" cy="0"/>
          </a:xfrm>
          <a:custGeom>
            <a:avLst/>
            <a:gdLst/>
            <a:ahLst/>
            <a:cxnLst/>
            <a:rect l="l" t="t" r="r" b="b"/>
            <a:pathLst>
              <a:path w="433070">
                <a:moveTo>
                  <a:pt x="0" y="0"/>
                </a:moveTo>
                <a:lnTo>
                  <a:pt x="432577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92" name="object 1192"/>
          <p:cNvSpPr/>
          <p:nvPr/>
        </p:nvSpPr>
        <p:spPr>
          <a:xfrm>
            <a:off x="5667861" y="4950502"/>
            <a:ext cx="0" cy="22860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-5988" y="11146"/>
                </a:moveTo>
                <a:lnTo>
                  <a:pt x="5988" y="11146"/>
                </a:lnTo>
              </a:path>
            </a:pathLst>
          </a:custGeom>
          <a:ln w="222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93" name="object 1193"/>
          <p:cNvGrpSpPr/>
          <p:nvPr/>
        </p:nvGrpSpPr>
        <p:grpSpPr>
          <a:xfrm>
            <a:off x="4275509" y="4950502"/>
            <a:ext cx="324485" cy="292735"/>
            <a:chOff x="4275509" y="4950502"/>
            <a:chExt cx="324485" cy="292735"/>
          </a:xfrm>
        </p:grpSpPr>
        <p:sp>
          <p:nvSpPr>
            <p:cNvPr id="1194" name="object 1194"/>
            <p:cNvSpPr/>
            <p:nvPr/>
          </p:nvSpPr>
          <p:spPr>
            <a:xfrm>
              <a:off x="4543702" y="495050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5988" y="9642"/>
                  </a:moveTo>
                  <a:lnTo>
                    <a:pt x="5988" y="9642"/>
                  </a:lnTo>
                </a:path>
              </a:pathLst>
            </a:custGeom>
            <a:ln w="192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4543702" y="4969787"/>
              <a:ext cx="0" cy="231775"/>
            </a:xfrm>
            <a:custGeom>
              <a:avLst/>
              <a:gdLst/>
              <a:ahLst/>
              <a:cxnLst/>
              <a:rect l="l" t="t" r="r" b="b"/>
              <a:pathLst>
                <a:path h="231775">
                  <a:moveTo>
                    <a:pt x="0" y="231307"/>
                  </a:moveTo>
                  <a:lnTo>
                    <a:pt x="0" y="0"/>
                  </a:lnTo>
                </a:path>
              </a:pathLst>
            </a:custGeom>
            <a:ln w="11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4543702" y="52010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5988" y="1200"/>
                  </a:moveTo>
                  <a:lnTo>
                    <a:pt x="5988" y="1200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4281505" y="5201095"/>
              <a:ext cx="313055" cy="35560"/>
            </a:xfrm>
            <a:custGeom>
              <a:avLst/>
              <a:gdLst/>
              <a:ahLst/>
              <a:cxnLst/>
              <a:rect l="l" t="t" r="r" b="b"/>
              <a:pathLst>
                <a:path w="313054" h="35560">
                  <a:moveTo>
                    <a:pt x="312497" y="35529"/>
                  </a:moveTo>
                  <a:lnTo>
                    <a:pt x="262197" y="0"/>
                  </a:lnTo>
                </a:path>
                <a:path w="313054" h="35560">
                  <a:moveTo>
                    <a:pt x="0" y="35529"/>
                  </a:moveTo>
                  <a:lnTo>
                    <a:pt x="312497" y="35529"/>
                  </a:lnTo>
                </a:path>
                <a:path w="313054" h="35560">
                  <a:moveTo>
                    <a:pt x="0" y="35529"/>
                  </a:moveTo>
                  <a:lnTo>
                    <a:pt x="37365" y="240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98" name="object 1198"/>
          <p:cNvSpPr/>
          <p:nvPr/>
        </p:nvSpPr>
        <p:spPr>
          <a:xfrm>
            <a:off x="1473647" y="5053505"/>
            <a:ext cx="1377950" cy="183515"/>
          </a:xfrm>
          <a:custGeom>
            <a:avLst/>
            <a:gdLst/>
            <a:ahLst/>
            <a:cxnLst/>
            <a:rect l="l" t="t" r="r" b="b"/>
            <a:pathLst>
              <a:path w="1377950" h="183514">
                <a:moveTo>
                  <a:pt x="1340383" y="149990"/>
                </a:moveTo>
                <a:lnTo>
                  <a:pt x="1377909" y="183119"/>
                </a:lnTo>
              </a:path>
              <a:path w="1377950" h="183514">
                <a:moveTo>
                  <a:pt x="0" y="183119"/>
                </a:moveTo>
                <a:lnTo>
                  <a:pt x="1377909" y="183119"/>
                </a:lnTo>
              </a:path>
              <a:path w="1377950" h="183514">
                <a:moveTo>
                  <a:pt x="0" y="183119"/>
                </a:moveTo>
                <a:lnTo>
                  <a:pt x="45988" y="149990"/>
                </a:lnTo>
              </a:path>
              <a:path w="1377950" h="183514">
                <a:moveTo>
                  <a:pt x="174579" y="97593"/>
                </a:moveTo>
                <a:lnTo>
                  <a:pt x="174579" y="149990"/>
                </a:lnTo>
              </a:path>
              <a:path w="1377950" h="183514">
                <a:moveTo>
                  <a:pt x="174579" y="0"/>
                </a:moveTo>
                <a:lnTo>
                  <a:pt x="174579" y="97593"/>
                </a:lnTo>
              </a:path>
              <a:path w="1377950" h="183514">
                <a:moveTo>
                  <a:pt x="888325" y="0"/>
                </a:moveTo>
                <a:lnTo>
                  <a:pt x="174579" y="0"/>
                </a:lnTo>
              </a:path>
              <a:path w="1377950" h="183514">
                <a:moveTo>
                  <a:pt x="869482" y="149990"/>
                </a:moveTo>
                <a:lnTo>
                  <a:pt x="888325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99" name="object 1199"/>
          <p:cNvGrpSpPr/>
          <p:nvPr/>
        </p:nvGrpSpPr>
        <p:grpSpPr>
          <a:xfrm>
            <a:off x="6486390" y="5188468"/>
            <a:ext cx="3129280" cy="54610"/>
            <a:chOff x="6486390" y="5188468"/>
            <a:chExt cx="3129280" cy="54610"/>
          </a:xfrm>
        </p:grpSpPr>
        <p:sp>
          <p:nvSpPr>
            <p:cNvPr id="1200" name="object 1200"/>
            <p:cNvSpPr/>
            <p:nvPr/>
          </p:nvSpPr>
          <p:spPr>
            <a:xfrm>
              <a:off x="8745725" y="519447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5988" y="4513"/>
                  </a:moveTo>
                  <a:lnTo>
                    <a:pt x="5988" y="4513"/>
                  </a:lnTo>
                </a:path>
              </a:pathLst>
            </a:custGeom>
            <a:ln w="902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8745725" y="5194470"/>
              <a:ext cx="34925" cy="2540"/>
            </a:xfrm>
            <a:custGeom>
              <a:avLst/>
              <a:gdLst/>
              <a:ahLst/>
              <a:cxnLst/>
              <a:rect l="l" t="t" r="r" b="b"/>
              <a:pathLst>
                <a:path w="34925" h="2539">
                  <a:moveTo>
                    <a:pt x="-6001" y="1200"/>
                  </a:moveTo>
                  <a:lnTo>
                    <a:pt x="40812" y="1200"/>
                  </a:lnTo>
                </a:path>
              </a:pathLst>
            </a:custGeom>
            <a:ln w="144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8780536" y="519687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5988" y="3312"/>
                  </a:moveTo>
                  <a:lnTo>
                    <a:pt x="5988" y="3312"/>
                  </a:lnTo>
                </a:path>
              </a:pathLst>
            </a:custGeom>
            <a:ln w="662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6486390" y="5236624"/>
              <a:ext cx="3129280" cy="0"/>
            </a:xfrm>
            <a:custGeom>
              <a:avLst/>
              <a:gdLst/>
              <a:ahLst/>
              <a:cxnLst/>
              <a:rect l="l" t="t" r="r" b="b"/>
              <a:pathLst>
                <a:path w="3129279">
                  <a:moveTo>
                    <a:pt x="0" y="0"/>
                  </a:moveTo>
                  <a:lnTo>
                    <a:pt x="3128802" y="0"/>
                  </a:lnTo>
                </a:path>
              </a:pathLst>
            </a:custGeom>
            <a:ln w="1200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04" name="object 1204"/>
          <p:cNvSpPr/>
          <p:nvPr/>
        </p:nvSpPr>
        <p:spPr>
          <a:xfrm>
            <a:off x="6532378" y="4950502"/>
            <a:ext cx="0" cy="22860"/>
          </a:xfrm>
          <a:custGeom>
            <a:avLst/>
            <a:gdLst/>
            <a:ahLst/>
            <a:cxnLst/>
            <a:rect l="l" t="t" r="r" b="b"/>
            <a:pathLst>
              <a:path h="22860">
                <a:moveTo>
                  <a:pt x="-5988" y="11146"/>
                </a:moveTo>
                <a:lnTo>
                  <a:pt x="5988" y="11146"/>
                </a:lnTo>
              </a:path>
            </a:pathLst>
          </a:custGeom>
          <a:ln w="222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05" name="object 1205"/>
          <p:cNvSpPr/>
          <p:nvPr/>
        </p:nvSpPr>
        <p:spPr>
          <a:xfrm>
            <a:off x="8173426" y="5170975"/>
            <a:ext cx="0" cy="33020"/>
          </a:xfrm>
          <a:custGeom>
            <a:avLst/>
            <a:gdLst/>
            <a:ahLst/>
            <a:cxnLst/>
            <a:rect l="l" t="t" r="r" b="b"/>
            <a:pathLst>
              <a:path h="33020">
                <a:moveTo>
                  <a:pt x="0" y="0"/>
                </a:moveTo>
                <a:lnTo>
                  <a:pt x="0" y="3252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06" name="object 1206"/>
          <p:cNvSpPr/>
          <p:nvPr/>
        </p:nvSpPr>
        <p:spPr>
          <a:xfrm>
            <a:off x="7926399" y="5170975"/>
            <a:ext cx="247650" cy="33020"/>
          </a:xfrm>
          <a:custGeom>
            <a:avLst/>
            <a:gdLst/>
            <a:ahLst/>
            <a:cxnLst/>
            <a:rect l="l" t="t" r="r" b="b"/>
            <a:pathLst>
              <a:path w="247650" h="33020">
                <a:moveTo>
                  <a:pt x="0" y="32520"/>
                </a:moveTo>
                <a:lnTo>
                  <a:pt x="0" y="0"/>
                </a:lnTo>
              </a:path>
              <a:path w="247650" h="33020">
                <a:moveTo>
                  <a:pt x="247027" y="0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07" name="object 1207"/>
          <p:cNvSpPr/>
          <p:nvPr/>
        </p:nvSpPr>
        <p:spPr>
          <a:xfrm>
            <a:off x="8126560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08" name="object 1208"/>
          <p:cNvSpPr/>
          <p:nvPr/>
        </p:nvSpPr>
        <p:spPr>
          <a:xfrm>
            <a:off x="7910191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5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09" name="object 1209"/>
          <p:cNvSpPr/>
          <p:nvPr/>
        </p:nvSpPr>
        <p:spPr>
          <a:xfrm>
            <a:off x="3166688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10" name="object 1210"/>
          <p:cNvSpPr/>
          <p:nvPr/>
        </p:nvSpPr>
        <p:spPr>
          <a:xfrm>
            <a:off x="2950319" y="4777034"/>
            <a:ext cx="12065" cy="22225"/>
          </a:xfrm>
          <a:custGeom>
            <a:avLst/>
            <a:gdLst/>
            <a:ahLst/>
            <a:cxnLst/>
            <a:rect l="l" t="t" r="r" b="b"/>
            <a:pathLst>
              <a:path w="12064" h="22225">
                <a:moveTo>
                  <a:pt x="0" y="21685"/>
                </a:moveTo>
                <a:lnTo>
                  <a:pt x="11976" y="21685"/>
                </a:lnTo>
                <a:lnTo>
                  <a:pt x="11976" y="0"/>
                </a:lnTo>
                <a:lnTo>
                  <a:pt x="0" y="0"/>
                </a:lnTo>
                <a:lnTo>
                  <a:pt x="0" y="216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11" name="object 1211"/>
          <p:cNvGrpSpPr/>
          <p:nvPr/>
        </p:nvGrpSpPr>
        <p:grpSpPr>
          <a:xfrm>
            <a:off x="387795" y="1058058"/>
            <a:ext cx="1124585" cy="4230370"/>
            <a:chOff x="387795" y="1058058"/>
            <a:chExt cx="1124585" cy="4230370"/>
          </a:xfrm>
        </p:grpSpPr>
        <p:sp>
          <p:nvSpPr>
            <p:cNvPr id="1212" name="object 1212"/>
            <p:cNvSpPr/>
            <p:nvPr/>
          </p:nvSpPr>
          <p:spPr>
            <a:xfrm>
              <a:off x="1473647" y="4960153"/>
              <a:ext cx="32384" cy="276860"/>
            </a:xfrm>
            <a:custGeom>
              <a:avLst/>
              <a:gdLst/>
              <a:ahLst/>
              <a:cxnLst/>
              <a:rect l="l" t="t" r="r" b="b"/>
              <a:pathLst>
                <a:path w="32384" h="276860">
                  <a:moveTo>
                    <a:pt x="0" y="23478"/>
                  </a:moveTo>
                  <a:lnTo>
                    <a:pt x="32367" y="0"/>
                  </a:lnTo>
                </a:path>
                <a:path w="32384" h="276860">
                  <a:moveTo>
                    <a:pt x="0" y="23478"/>
                  </a:moveTo>
                  <a:lnTo>
                    <a:pt x="0" y="276471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1184096" y="4977630"/>
              <a:ext cx="289560" cy="12065"/>
            </a:xfrm>
            <a:custGeom>
              <a:avLst/>
              <a:gdLst/>
              <a:ahLst/>
              <a:cxnLst/>
              <a:rect l="l" t="t" r="r" b="b"/>
              <a:pathLst>
                <a:path w="289559" h="12064">
                  <a:moveTo>
                    <a:pt x="0" y="12003"/>
                  </a:moveTo>
                  <a:lnTo>
                    <a:pt x="289550" y="12003"/>
                  </a:lnTo>
                  <a:lnTo>
                    <a:pt x="289550" y="0"/>
                  </a:lnTo>
                  <a:lnTo>
                    <a:pt x="0" y="0"/>
                  </a:lnTo>
                  <a:lnTo>
                    <a:pt x="0" y="1200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14" name="object 121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2967" y="4954156"/>
              <a:ext cx="367126" cy="334257"/>
            </a:xfrm>
            <a:prstGeom prst="rect">
              <a:avLst/>
            </a:prstGeom>
          </p:spPr>
        </p:pic>
        <p:sp>
          <p:nvSpPr>
            <p:cNvPr id="1215" name="object 1215"/>
            <p:cNvSpPr/>
            <p:nvPr/>
          </p:nvSpPr>
          <p:spPr>
            <a:xfrm>
              <a:off x="393789" y="4950503"/>
              <a:ext cx="435609" cy="33655"/>
            </a:xfrm>
            <a:custGeom>
              <a:avLst/>
              <a:gdLst/>
              <a:ahLst/>
              <a:cxnLst/>
              <a:rect l="l" t="t" r="r" b="b"/>
              <a:pathLst>
                <a:path w="435609" h="33654">
                  <a:moveTo>
                    <a:pt x="0" y="33128"/>
                  </a:moveTo>
                  <a:lnTo>
                    <a:pt x="435175" y="33128"/>
                  </a:lnTo>
                </a:path>
                <a:path w="435609" h="33654">
                  <a:moveTo>
                    <a:pt x="28099" y="0"/>
                  </a:moveTo>
                  <a:lnTo>
                    <a:pt x="0" y="33128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387800" y="1118234"/>
              <a:ext cx="12065" cy="3865879"/>
            </a:xfrm>
            <a:custGeom>
              <a:avLst/>
              <a:gdLst/>
              <a:ahLst/>
              <a:cxnLst/>
              <a:rect l="l" t="t" r="r" b="b"/>
              <a:pathLst>
                <a:path w="12064" h="3865879">
                  <a:moveTo>
                    <a:pt x="0" y="3865396"/>
                  </a:moveTo>
                  <a:lnTo>
                    <a:pt x="11976" y="3865396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386539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393789" y="1118234"/>
              <a:ext cx="28575" cy="33020"/>
            </a:xfrm>
            <a:custGeom>
              <a:avLst/>
              <a:gdLst/>
              <a:ahLst/>
              <a:cxnLst/>
              <a:rect l="l" t="t" r="r" b="b"/>
              <a:pathLst>
                <a:path w="28575" h="33019">
                  <a:moveTo>
                    <a:pt x="0" y="0"/>
                  </a:moveTo>
                  <a:lnTo>
                    <a:pt x="28099" y="32488"/>
                  </a:lnTo>
                </a:path>
              </a:pathLst>
            </a:custGeom>
            <a:ln w="1198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393789" y="1112233"/>
              <a:ext cx="313690" cy="12065"/>
            </a:xfrm>
            <a:custGeom>
              <a:avLst/>
              <a:gdLst/>
              <a:ahLst/>
              <a:cxnLst/>
              <a:rect l="l" t="t" r="r" b="b"/>
              <a:pathLst>
                <a:path w="313690" h="12065">
                  <a:moveTo>
                    <a:pt x="0" y="12002"/>
                  </a:moveTo>
                  <a:lnTo>
                    <a:pt x="313402" y="12002"/>
                  </a:lnTo>
                  <a:lnTo>
                    <a:pt x="313402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19" name="object 121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01194" y="1112237"/>
              <a:ext cx="104817" cy="222768"/>
            </a:xfrm>
            <a:prstGeom prst="rect">
              <a:avLst/>
            </a:prstGeom>
          </p:spPr>
        </p:pic>
        <p:sp>
          <p:nvSpPr>
            <p:cNvPr id="1220" name="object 1220"/>
            <p:cNvSpPr/>
            <p:nvPr/>
          </p:nvSpPr>
          <p:spPr>
            <a:xfrm>
              <a:off x="800014" y="1299641"/>
              <a:ext cx="673735" cy="12065"/>
            </a:xfrm>
            <a:custGeom>
              <a:avLst/>
              <a:gdLst/>
              <a:ahLst/>
              <a:cxnLst/>
              <a:rect l="l" t="t" r="r" b="b"/>
              <a:pathLst>
                <a:path w="673735" h="12065">
                  <a:moveTo>
                    <a:pt x="0" y="12002"/>
                  </a:moveTo>
                  <a:lnTo>
                    <a:pt x="673633" y="12002"/>
                  </a:lnTo>
                  <a:lnTo>
                    <a:pt x="673633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1473647" y="1058058"/>
              <a:ext cx="32384" cy="271145"/>
            </a:xfrm>
            <a:custGeom>
              <a:avLst/>
              <a:gdLst/>
              <a:ahLst/>
              <a:cxnLst/>
              <a:rect l="l" t="t" r="r" b="b"/>
              <a:pathLst>
                <a:path w="32384" h="271144">
                  <a:moveTo>
                    <a:pt x="0" y="247583"/>
                  </a:moveTo>
                  <a:lnTo>
                    <a:pt x="32367" y="270949"/>
                  </a:lnTo>
                </a:path>
                <a:path w="32384" h="271144">
                  <a:moveTo>
                    <a:pt x="0" y="0"/>
                  </a:moveTo>
                  <a:lnTo>
                    <a:pt x="0" y="247583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22" name="object 1222"/>
          <p:cNvSpPr/>
          <p:nvPr/>
        </p:nvSpPr>
        <p:spPr>
          <a:xfrm>
            <a:off x="3166688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3" name="object 1223"/>
          <p:cNvSpPr/>
          <p:nvPr/>
        </p:nvSpPr>
        <p:spPr>
          <a:xfrm>
            <a:off x="2950319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4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4" name="object 1224"/>
          <p:cNvSpPr/>
          <p:nvPr/>
        </p:nvSpPr>
        <p:spPr>
          <a:xfrm>
            <a:off x="8126560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5" name="object 1225"/>
          <p:cNvSpPr/>
          <p:nvPr/>
        </p:nvSpPr>
        <p:spPr>
          <a:xfrm>
            <a:off x="7910191" y="1495291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59">
                <a:moveTo>
                  <a:pt x="0" y="22405"/>
                </a:moveTo>
                <a:lnTo>
                  <a:pt x="11976" y="22405"/>
                </a:lnTo>
                <a:lnTo>
                  <a:pt x="11976" y="0"/>
                </a:lnTo>
                <a:lnTo>
                  <a:pt x="0" y="0"/>
                </a:lnTo>
                <a:lnTo>
                  <a:pt x="0" y="22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6" name="object 1226"/>
          <p:cNvSpPr/>
          <p:nvPr/>
        </p:nvSpPr>
        <p:spPr>
          <a:xfrm>
            <a:off x="10812645" y="2009104"/>
            <a:ext cx="269240" cy="12065"/>
          </a:xfrm>
          <a:custGeom>
            <a:avLst/>
            <a:gdLst/>
            <a:ahLst/>
            <a:cxnLst/>
            <a:rect l="l" t="t" r="r" b="b"/>
            <a:pathLst>
              <a:path w="269240" h="12064">
                <a:moveTo>
                  <a:pt x="0" y="12002"/>
                </a:moveTo>
                <a:lnTo>
                  <a:pt x="269063" y="12002"/>
                </a:lnTo>
                <a:lnTo>
                  <a:pt x="269063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7" name="object 1227"/>
          <p:cNvSpPr/>
          <p:nvPr/>
        </p:nvSpPr>
        <p:spPr>
          <a:xfrm>
            <a:off x="11153166" y="1654372"/>
            <a:ext cx="12065" cy="306070"/>
          </a:xfrm>
          <a:custGeom>
            <a:avLst/>
            <a:gdLst/>
            <a:ahLst/>
            <a:cxnLst/>
            <a:rect l="l" t="t" r="r" b="b"/>
            <a:pathLst>
              <a:path w="12065" h="306069">
                <a:moveTo>
                  <a:pt x="0" y="305998"/>
                </a:moveTo>
                <a:lnTo>
                  <a:pt x="11976" y="305998"/>
                </a:lnTo>
                <a:lnTo>
                  <a:pt x="11976" y="0"/>
                </a:lnTo>
                <a:lnTo>
                  <a:pt x="0" y="0"/>
                </a:lnTo>
                <a:lnTo>
                  <a:pt x="0" y="30599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8" name="object 1228"/>
          <p:cNvSpPr/>
          <p:nvPr/>
        </p:nvSpPr>
        <p:spPr>
          <a:xfrm>
            <a:off x="10812645" y="1593477"/>
            <a:ext cx="269240" cy="12065"/>
          </a:xfrm>
          <a:custGeom>
            <a:avLst/>
            <a:gdLst/>
            <a:ahLst/>
            <a:cxnLst/>
            <a:rect l="l" t="t" r="r" b="b"/>
            <a:pathLst>
              <a:path w="269240" h="12065">
                <a:moveTo>
                  <a:pt x="0" y="12002"/>
                </a:moveTo>
                <a:lnTo>
                  <a:pt x="269063" y="12002"/>
                </a:lnTo>
                <a:lnTo>
                  <a:pt x="269063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9" name="object 1229"/>
          <p:cNvSpPr/>
          <p:nvPr/>
        </p:nvSpPr>
        <p:spPr>
          <a:xfrm>
            <a:off x="10349248" y="948430"/>
            <a:ext cx="387350" cy="76835"/>
          </a:xfrm>
          <a:custGeom>
            <a:avLst/>
            <a:gdLst/>
            <a:ahLst/>
            <a:cxnLst/>
            <a:rect l="l" t="t" r="r" b="b"/>
            <a:pathLst>
              <a:path w="387350" h="76834">
                <a:moveTo>
                  <a:pt x="386748" y="76499"/>
                </a:moveTo>
                <a:lnTo>
                  <a:pt x="0" y="76499"/>
                </a:lnTo>
                <a:lnTo>
                  <a:pt x="0" y="0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0" name="object 1230"/>
          <p:cNvSpPr/>
          <p:nvPr/>
        </p:nvSpPr>
        <p:spPr>
          <a:xfrm>
            <a:off x="10398750" y="5078216"/>
            <a:ext cx="337820" cy="267970"/>
          </a:xfrm>
          <a:custGeom>
            <a:avLst/>
            <a:gdLst/>
            <a:ahLst/>
            <a:cxnLst/>
            <a:rect l="l" t="t" r="r" b="b"/>
            <a:pathLst>
              <a:path w="337820" h="267970">
                <a:moveTo>
                  <a:pt x="0" y="267444"/>
                </a:moveTo>
                <a:lnTo>
                  <a:pt x="0" y="0"/>
                </a:lnTo>
                <a:lnTo>
                  <a:pt x="337247" y="0"/>
                </a:lnTo>
              </a:path>
            </a:pathLst>
          </a:custGeom>
          <a:ln w="119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1" name="object 1231"/>
          <p:cNvSpPr/>
          <p:nvPr/>
        </p:nvSpPr>
        <p:spPr>
          <a:xfrm>
            <a:off x="352910" y="948430"/>
            <a:ext cx="386080" cy="71120"/>
          </a:xfrm>
          <a:custGeom>
            <a:avLst/>
            <a:gdLst/>
            <a:ahLst/>
            <a:cxnLst/>
            <a:rect l="l" t="t" r="r" b="b"/>
            <a:pathLst>
              <a:path w="386080" h="71119">
                <a:moveTo>
                  <a:pt x="385786" y="0"/>
                </a:moveTo>
                <a:lnTo>
                  <a:pt x="385786" y="71058"/>
                </a:lnTo>
                <a:lnTo>
                  <a:pt x="0" y="71058"/>
                </a:lnTo>
              </a:path>
            </a:pathLst>
          </a:custGeom>
          <a:ln w="12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2" name="object 1232"/>
          <p:cNvSpPr/>
          <p:nvPr/>
        </p:nvSpPr>
        <p:spPr>
          <a:xfrm>
            <a:off x="269424" y="1074223"/>
            <a:ext cx="12065" cy="3949700"/>
          </a:xfrm>
          <a:custGeom>
            <a:avLst/>
            <a:gdLst/>
            <a:ahLst/>
            <a:cxnLst/>
            <a:rect l="l" t="t" r="r" b="b"/>
            <a:pathLst>
              <a:path w="12064" h="3949700">
                <a:moveTo>
                  <a:pt x="0" y="3949178"/>
                </a:moveTo>
                <a:lnTo>
                  <a:pt x="11976" y="3949178"/>
                </a:lnTo>
                <a:lnTo>
                  <a:pt x="11976" y="0"/>
                </a:lnTo>
                <a:lnTo>
                  <a:pt x="0" y="0"/>
                </a:lnTo>
                <a:lnTo>
                  <a:pt x="0" y="394917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3" name="object 1233"/>
          <p:cNvSpPr/>
          <p:nvPr/>
        </p:nvSpPr>
        <p:spPr>
          <a:xfrm>
            <a:off x="352910" y="5078216"/>
            <a:ext cx="336550" cy="267970"/>
          </a:xfrm>
          <a:custGeom>
            <a:avLst/>
            <a:gdLst/>
            <a:ahLst/>
            <a:cxnLst/>
            <a:rect l="l" t="t" r="r" b="b"/>
            <a:pathLst>
              <a:path w="336550" h="267970">
                <a:moveTo>
                  <a:pt x="0" y="0"/>
                </a:moveTo>
                <a:lnTo>
                  <a:pt x="336396" y="0"/>
                </a:lnTo>
                <a:lnTo>
                  <a:pt x="336396" y="267444"/>
                </a:lnTo>
              </a:path>
            </a:pathLst>
          </a:custGeom>
          <a:ln w="119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4" name="object 1234"/>
          <p:cNvSpPr/>
          <p:nvPr/>
        </p:nvSpPr>
        <p:spPr>
          <a:xfrm>
            <a:off x="6007664" y="1289318"/>
            <a:ext cx="533400" cy="55244"/>
          </a:xfrm>
          <a:custGeom>
            <a:avLst/>
            <a:gdLst/>
            <a:ahLst/>
            <a:cxnLst/>
            <a:rect l="l" t="t" r="r" b="b"/>
            <a:pathLst>
              <a:path w="533400" h="55244">
                <a:moveTo>
                  <a:pt x="533177" y="54894"/>
                </a:moveTo>
                <a:lnTo>
                  <a:pt x="0" y="54894"/>
                </a:lnTo>
              </a:path>
              <a:path w="533400" h="55244">
                <a:moveTo>
                  <a:pt x="0" y="32488"/>
                </a:moveTo>
                <a:lnTo>
                  <a:pt x="45988" y="0"/>
                </a:lnTo>
              </a:path>
              <a:path w="533400" h="55244">
                <a:moveTo>
                  <a:pt x="487188" y="0"/>
                </a:moveTo>
                <a:lnTo>
                  <a:pt x="533177" y="32488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5" name="object 1235"/>
          <p:cNvSpPr/>
          <p:nvPr/>
        </p:nvSpPr>
        <p:spPr>
          <a:xfrm>
            <a:off x="8780536" y="1090547"/>
            <a:ext cx="571500" cy="134620"/>
          </a:xfrm>
          <a:custGeom>
            <a:avLst/>
            <a:gdLst/>
            <a:ahLst/>
            <a:cxnLst/>
            <a:rect l="l" t="t" r="r" b="b"/>
            <a:pathLst>
              <a:path w="571500" h="134619">
                <a:moveTo>
                  <a:pt x="515292" y="89783"/>
                </a:moveTo>
                <a:lnTo>
                  <a:pt x="515292" y="0"/>
                </a:lnTo>
              </a:path>
              <a:path w="571500" h="134619">
                <a:moveTo>
                  <a:pt x="0" y="7201"/>
                </a:moveTo>
                <a:lnTo>
                  <a:pt x="515292" y="89783"/>
                </a:lnTo>
              </a:path>
              <a:path w="571500" h="134619">
                <a:moveTo>
                  <a:pt x="571500" y="85462"/>
                </a:moveTo>
                <a:lnTo>
                  <a:pt x="571500" y="134274"/>
                </a:lnTo>
              </a:path>
              <a:path w="571500" h="134619">
                <a:moveTo>
                  <a:pt x="515292" y="89783"/>
                </a:moveTo>
                <a:lnTo>
                  <a:pt x="571500" y="85462"/>
                </a:lnTo>
                <a:lnTo>
                  <a:pt x="57150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6" name="object 1236"/>
          <p:cNvSpPr/>
          <p:nvPr/>
        </p:nvSpPr>
        <p:spPr>
          <a:xfrm>
            <a:off x="770201" y="915942"/>
            <a:ext cx="2081530" cy="142240"/>
          </a:xfrm>
          <a:custGeom>
            <a:avLst/>
            <a:gdLst/>
            <a:ahLst/>
            <a:cxnLst/>
            <a:rect l="l" t="t" r="r" b="b"/>
            <a:pathLst>
              <a:path w="2081530" h="142240">
                <a:moveTo>
                  <a:pt x="45988" y="0"/>
                </a:moveTo>
                <a:lnTo>
                  <a:pt x="22994" y="4161"/>
                </a:lnTo>
                <a:lnTo>
                  <a:pt x="5972" y="16164"/>
                </a:lnTo>
                <a:lnTo>
                  <a:pt x="0" y="32488"/>
                </a:lnTo>
              </a:path>
              <a:path w="2081530" h="142240">
                <a:moveTo>
                  <a:pt x="45988" y="0"/>
                </a:moveTo>
                <a:lnTo>
                  <a:pt x="2081354" y="0"/>
                </a:lnTo>
                <a:lnTo>
                  <a:pt x="2081354" y="142116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37" name="object 1237"/>
          <p:cNvGrpSpPr/>
          <p:nvPr/>
        </p:nvGrpSpPr>
        <p:grpSpPr>
          <a:xfrm>
            <a:off x="300073" y="888187"/>
            <a:ext cx="2564765" cy="4497070"/>
            <a:chOff x="300073" y="888187"/>
            <a:chExt cx="2564765" cy="4497070"/>
          </a:xfrm>
        </p:grpSpPr>
        <p:sp>
          <p:nvSpPr>
            <p:cNvPr id="1238" name="object 1238"/>
            <p:cNvSpPr/>
            <p:nvPr/>
          </p:nvSpPr>
          <p:spPr>
            <a:xfrm>
              <a:off x="306071" y="5023402"/>
              <a:ext cx="2545715" cy="355600"/>
            </a:xfrm>
            <a:custGeom>
              <a:avLst/>
              <a:gdLst/>
              <a:ahLst/>
              <a:cxnLst/>
              <a:rect l="l" t="t" r="r" b="b"/>
              <a:pathLst>
                <a:path w="2545715" h="355600">
                  <a:moveTo>
                    <a:pt x="2545485" y="355389"/>
                  </a:moveTo>
                  <a:lnTo>
                    <a:pt x="2545485" y="213223"/>
                  </a:lnTo>
                </a:path>
                <a:path w="2545715" h="355600">
                  <a:moveTo>
                    <a:pt x="2545485" y="355389"/>
                  </a:moveTo>
                  <a:lnTo>
                    <a:pt x="460729" y="355389"/>
                  </a:lnTo>
                </a:path>
                <a:path w="2545715" h="355600">
                  <a:moveTo>
                    <a:pt x="414741" y="322259"/>
                  </a:moveTo>
                  <a:lnTo>
                    <a:pt x="420697" y="339124"/>
                  </a:lnTo>
                  <a:lnTo>
                    <a:pt x="437735" y="351172"/>
                  </a:lnTo>
                  <a:lnTo>
                    <a:pt x="460729" y="355389"/>
                  </a:lnTo>
                </a:path>
                <a:path w="2545715" h="355600">
                  <a:moveTo>
                    <a:pt x="414741" y="322259"/>
                  </a:moveTo>
                  <a:lnTo>
                    <a:pt x="414741" y="32520"/>
                  </a:lnTo>
                  <a:lnTo>
                    <a:pt x="46839" y="32520"/>
                  </a:lnTo>
                </a:path>
                <a:path w="2545715" h="355600">
                  <a:moveTo>
                    <a:pt x="0" y="0"/>
                  </a:moveTo>
                  <a:lnTo>
                    <a:pt x="6812" y="16260"/>
                  </a:lnTo>
                  <a:lnTo>
                    <a:pt x="23845" y="28311"/>
                  </a:lnTo>
                  <a:lnTo>
                    <a:pt x="46839" y="3252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300083" y="1074223"/>
              <a:ext cx="12065" cy="3949700"/>
            </a:xfrm>
            <a:custGeom>
              <a:avLst/>
              <a:gdLst/>
              <a:ahLst/>
              <a:cxnLst/>
              <a:rect l="l" t="t" r="r" b="b"/>
              <a:pathLst>
                <a:path w="12064" h="3949700">
                  <a:moveTo>
                    <a:pt x="0" y="3949178"/>
                  </a:moveTo>
                  <a:lnTo>
                    <a:pt x="11976" y="3949178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3949178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306071" y="894176"/>
              <a:ext cx="2552700" cy="180340"/>
            </a:xfrm>
            <a:custGeom>
              <a:avLst/>
              <a:gdLst/>
              <a:ahLst/>
              <a:cxnLst/>
              <a:rect l="l" t="t" r="r" b="b"/>
              <a:pathLst>
                <a:path w="2552700" h="180340">
                  <a:moveTo>
                    <a:pt x="46839" y="147558"/>
                  </a:moveTo>
                  <a:lnTo>
                    <a:pt x="23845" y="151719"/>
                  </a:lnTo>
                  <a:lnTo>
                    <a:pt x="6812" y="163882"/>
                  </a:lnTo>
                  <a:lnTo>
                    <a:pt x="0" y="180046"/>
                  </a:lnTo>
                </a:path>
                <a:path w="2552700" h="180340">
                  <a:moveTo>
                    <a:pt x="46839" y="147558"/>
                  </a:moveTo>
                  <a:lnTo>
                    <a:pt x="464130" y="147558"/>
                  </a:lnTo>
                  <a:lnTo>
                    <a:pt x="464130" y="54253"/>
                  </a:lnTo>
                </a:path>
                <a:path w="2552700" h="180340">
                  <a:moveTo>
                    <a:pt x="2545485" y="21765"/>
                  </a:moveTo>
                  <a:lnTo>
                    <a:pt x="2545485" y="18084"/>
                  </a:lnTo>
                  <a:lnTo>
                    <a:pt x="2546283" y="13923"/>
                  </a:lnTo>
                  <a:lnTo>
                    <a:pt x="2546283" y="10882"/>
                  </a:lnTo>
                  <a:lnTo>
                    <a:pt x="2547241" y="7842"/>
                  </a:lnTo>
                  <a:lnTo>
                    <a:pt x="2548040" y="4801"/>
                  </a:lnTo>
                  <a:lnTo>
                    <a:pt x="2548838" y="2400"/>
                  </a:lnTo>
                  <a:lnTo>
                    <a:pt x="2549796" y="1280"/>
                  </a:lnTo>
                  <a:lnTo>
                    <a:pt x="2551393" y="0"/>
                  </a:lnTo>
                  <a:lnTo>
                    <a:pt x="2552351" y="0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41" name="object 1241"/>
          <p:cNvSpPr/>
          <p:nvPr/>
        </p:nvSpPr>
        <p:spPr>
          <a:xfrm>
            <a:off x="4274639" y="894176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5" h="22225">
                <a:moveTo>
                  <a:pt x="0" y="0"/>
                </a:moveTo>
                <a:lnTo>
                  <a:pt x="798" y="0"/>
                </a:lnTo>
                <a:lnTo>
                  <a:pt x="2554" y="1280"/>
                </a:lnTo>
                <a:lnTo>
                  <a:pt x="3353" y="3680"/>
                </a:lnTo>
                <a:lnTo>
                  <a:pt x="4311" y="6081"/>
                </a:lnTo>
                <a:lnTo>
                  <a:pt x="5109" y="9602"/>
                </a:lnTo>
                <a:lnTo>
                  <a:pt x="5908" y="13283"/>
                </a:lnTo>
                <a:lnTo>
                  <a:pt x="5908" y="17444"/>
                </a:lnTo>
                <a:lnTo>
                  <a:pt x="6866" y="21765"/>
                </a:lnTo>
              </a:path>
            </a:pathLst>
          </a:custGeom>
          <a:ln w="119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42" name="object 1242"/>
          <p:cNvSpPr/>
          <p:nvPr/>
        </p:nvSpPr>
        <p:spPr>
          <a:xfrm>
            <a:off x="4555679" y="1289318"/>
            <a:ext cx="1112520" cy="55244"/>
          </a:xfrm>
          <a:custGeom>
            <a:avLst/>
            <a:gdLst/>
            <a:ahLst/>
            <a:cxnLst/>
            <a:rect l="l" t="t" r="r" b="b"/>
            <a:pathLst>
              <a:path w="1112520" h="55244">
                <a:moveTo>
                  <a:pt x="0" y="32488"/>
                </a:moveTo>
                <a:lnTo>
                  <a:pt x="46786" y="0"/>
                </a:lnTo>
              </a:path>
              <a:path w="1112520" h="55244">
                <a:moveTo>
                  <a:pt x="1112182" y="54894"/>
                </a:moveTo>
                <a:lnTo>
                  <a:pt x="0" y="54894"/>
                </a:lnTo>
              </a:path>
              <a:path w="1112520" h="55244">
                <a:moveTo>
                  <a:pt x="1065396" y="0"/>
                </a:moveTo>
                <a:lnTo>
                  <a:pt x="1112182" y="32488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43" name="object 1243"/>
          <p:cNvSpPr/>
          <p:nvPr/>
        </p:nvSpPr>
        <p:spPr>
          <a:xfrm>
            <a:off x="7926399" y="1123675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5" h="22225">
                <a:moveTo>
                  <a:pt x="0" y="0"/>
                </a:moveTo>
                <a:lnTo>
                  <a:pt x="9421" y="15684"/>
                </a:lnTo>
                <a:lnTo>
                  <a:pt x="30658" y="2176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44" name="object 1244"/>
          <p:cNvSpPr/>
          <p:nvPr/>
        </p:nvSpPr>
        <p:spPr>
          <a:xfrm>
            <a:off x="7957058" y="1123675"/>
            <a:ext cx="216535" cy="22225"/>
          </a:xfrm>
          <a:custGeom>
            <a:avLst/>
            <a:gdLst/>
            <a:ahLst/>
            <a:cxnLst/>
            <a:rect l="l" t="t" r="r" b="b"/>
            <a:pathLst>
              <a:path w="216534" h="22225">
                <a:moveTo>
                  <a:pt x="185709" y="21765"/>
                </a:moveTo>
                <a:lnTo>
                  <a:pt x="207745" y="15684"/>
                </a:lnTo>
                <a:lnTo>
                  <a:pt x="216368" y="0"/>
                </a:lnTo>
              </a:path>
              <a:path w="216534" h="22225">
                <a:moveTo>
                  <a:pt x="185709" y="21765"/>
                </a:moveTo>
                <a:lnTo>
                  <a:pt x="0" y="21765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45" name="object 1245"/>
          <p:cNvGrpSpPr/>
          <p:nvPr/>
        </p:nvGrpSpPr>
        <p:grpSpPr>
          <a:xfrm>
            <a:off x="732699" y="888179"/>
            <a:ext cx="89535" cy="66675"/>
            <a:chOff x="732699" y="888179"/>
            <a:chExt cx="89535" cy="66675"/>
          </a:xfrm>
        </p:grpSpPr>
        <p:sp>
          <p:nvSpPr>
            <p:cNvPr id="1246" name="object 1246"/>
            <p:cNvSpPr/>
            <p:nvPr/>
          </p:nvSpPr>
          <p:spPr>
            <a:xfrm>
              <a:off x="810202" y="894176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0" y="21765"/>
                  </a:moveTo>
                  <a:lnTo>
                    <a:pt x="11976" y="2176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76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738696" y="894176"/>
              <a:ext cx="78105" cy="54610"/>
            </a:xfrm>
            <a:custGeom>
              <a:avLst/>
              <a:gdLst/>
              <a:ahLst/>
              <a:cxnLst/>
              <a:rect l="l" t="t" r="r" b="b"/>
              <a:pathLst>
                <a:path w="78105" h="54609">
                  <a:moveTo>
                    <a:pt x="77493" y="0"/>
                  </a:moveTo>
                  <a:lnTo>
                    <a:pt x="39169" y="7201"/>
                  </a:lnTo>
                  <a:lnTo>
                    <a:pt x="11065" y="27046"/>
                  </a:lnTo>
                  <a:lnTo>
                    <a:pt x="0" y="54253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48" name="object 1248"/>
          <p:cNvSpPr/>
          <p:nvPr/>
        </p:nvSpPr>
        <p:spPr>
          <a:xfrm>
            <a:off x="10271803" y="894176"/>
            <a:ext cx="77470" cy="54610"/>
          </a:xfrm>
          <a:custGeom>
            <a:avLst/>
            <a:gdLst/>
            <a:ahLst/>
            <a:cxnLst/>
            <a:rect l="l" t="t" r="r" b="b"/>
            <a:pathLst>
              <a:path w="77470" h="54609">
                <a:moveTo>
                  <a:pt x="77445" y="54253"/>
                </a:moveTo>
                <a:lnTo>
                  <a:pt x="67225" y="27046"/>
                </a:lnTo>
                <a:lnTo>
                  <a:pt x="39122" y="7201"/>
                </a:lnTo>
                <a:lnTo>
                  <a:pt x="0" y="0"/>
                </a:lnTo>
                <a:lnTo>
                  <a:pt x="0" y="2176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49" name="object 1249"/>
          <p:cNvSpPr/>
          <p:nvPr/>
        </p:nvSpPr>
        <p:spPr>
          <a:xfrm>
            <a:off x="10781986" y="1599478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5" h="22225">
                <a:moveTo>
                  <a:pt x="0" y="21765"/>
                </a:moveTo>
                <a:lnTo>
                  <a:pt x="30658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50" name="object 1250"/>
          <p:cNvSpPr/>
          <p:nvPr/>
        </p:nvSpPr>
        <p:spPr>
          <a:xfrm>
            <a:off x="10781986" y="1073663"/>
            <a:ext cx="31115" cy="12065"/>
          </a:xfrm>
          <a:custGeom>
            <a:avLst/>
            <a:gdLst/>
            <a:ahLst/>
            <a:cxnLst/>
            <a:rect l="l" t="t" r="r" b="b"/>
            <a:pathLst>
              <a:path w="31115" h="12065">
                <a:moveTo>
                  <a:pt x="0" y="12002"/>
                </a:moveTo>
                <a:lnTo>
                  <a:pt x="30658" y="12002"/>
                </a:lnTo>
                <a:lnTo>
                  <a:pt x="30658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51" name="object 1251"/>
          <p:cNvGrpSpPr/>
          <p:nvPr/>
        </p:nvGrpSpPr>
        <p:grpSpPr>
          <a:xfrm>
            <a:off x="11075711" y="1593481"/>
            <a:ext cx="89535" cy="67310"/>
            <a:chOff x="11075711" y="1593481"/>
            <a:chExt cx="89535" cy="67310"/>
          </a:xfrm>
        </p:grpSpPr>
        <p:sp>
          <p:nvSpPr>
            <p:cNvPr id="1252" name="object 1252"/>
            <p:cNvSpPr/>
            <p:nvPr/>
          </p:nvSpPr>
          <p:spPr>
            <a:xfrm>
              <a:off x="11075720" y="1599478"/>
              <a:ext cx="12065" cy="22225"/>
            </a:xfrm>
            <a:custGeom>
              <a:avLst/>
              <a:gdLst/>
              <a:ahLst/>
              <a:cxnLst/>
              <a:rect l="l" t="t" r="r" b="b"/>
              <a:pathLst>
                <a:path w="12065" h="22225">
                  <a:moveTo>
                    <a:pt x="0" y="21765"/>
                  </a:moveTo>
                  <a:lnTo>
                    <a:pt x="11976" y="2176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176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1081708" y="1599478"/>
              <a:ext cx="77470" cy="55244"/>
            </a:xfrm>
            <a:custGeom>
              <a:avLst/>
              <a:gdLst/>
              <a:ahLst/>
              <a:cxnLst/>
              <a:rect l="l" t="t" r="r" b="b"/>
              <a:pathLst>
                <a:path w="77470" h="55244">
                  <a:moveTo>
                    <a:pt x="46786" y="54894"/>
                  </a:moveTo>
                  <a:lnTo>
                    <a:pt x="77445" y="54894"/>
                  </a:lnTo>
                  <a:lnTo>
                    <a:pt x="67225" y="27207"/>
                  </a:lnTo>
                  <a:lnTo>
                    <a:pt x="39122" y="7361"/>
                  </a:lnTo>
                  <a:lnTo>
                    <a:pt x="0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254" name="object 1254"/>
          <p:cNvGrpSpPr/>
          <p:nvPr/>
        </p:nvGrpSpPr>
        <p:grpSpPr>
          <a:xfrm>
            <a:off x="11075711" y="1954370"/>
            <a:ext cx="89535" cy="67310"/>
            <a:chOff x="11075711" y="1954370"/>
            <a:chExt cx="89535" cy="67310"/>
          </a:xfrm>
        </p:grpSpPr>
        <p:sp>
          <p:nvSpPr>
            <p:cNvPr id="1255" name="object 1255"/>
            <p:cNvSpPr/>
            <p:nvPr/>
          </p:nvSpPr>
          <p:spPr>
            <a:xfrm>
              <a:off x="11128495" y="1954370"/>
              <a:ext cx="31115" cy="12065"/>
            </a:xfrm>
            <a:custGeom>
              <a:avLst/>
              <a:gdLst/>
              <a:ahLst/>
              <a:cxnLst/>
              <a:rect l="l" t="t" r="r" b="b"/>
              <a:pathLst>
                <a:path w="31115" h="12064">
                  <a:moveTo>
                    <a:pt x="0" y="12002"/>
                  </a:moveTo>
                  <a:lnTo>
                    <a:pt x="30658" y="12002"/>
                  </a:lnTo>
                  <a:lnTo>
                    <a:pt x="30658" y="0"/>
                  </a:lnTo>
                  <a:lnTo>
                    <a:pt x="0" y="0"/>
                  </a:lnTo>
                  <a:lnTo>
                    <a:pt x="0" y="1200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1081708" y="1960371"/>
              <a:ext cx="77470" cy="55244"/>
            </a:xfrm>
            <a:custGeom>
              <a:avLst/>
              <a:gdLst/>
              <a:ahLst/>
              <a:cxnLst/>
              <a:rect l="l" t="t" r="r" b="b"/>
              <a:pathLst>
                <a:path w="77470" h="55244">
                  <a:moveTo>
                    <a:pt x="0" y="33128"/>
                  </a:moveTo>
                  <a:lnTo>
                    <a:pt x="0" y="54734"/>
                  </a:lnTo>
                  <a:lnTo>
                    <a:pt x="39122" y="47532"/>
                  </a:lnTo>
                  <a:lnTo>
                    <a:pt x="67225" y="27687"/>
                  </a:lnTo>
                  <a:lnTo>
                    <a:pt x="77445" y="0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57" name="object 1257"/>
          <p:cNvSpPr/>
          <p:nvPr/>
        </p:nvSpPr>
        <p:spPr>
          <a:xfrm>
            <a:off x="10781986" y="1993500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5" h="22225">
                <a:moveTo>
                  <a:pt x="0" y="0"/>
                </a:moveTo>
                <a:lnTo>
                  <a:pt x="30658" y="2160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58" name="object 1258"/>
          <p:cNvSpPr/>
          <p:nvPr/>
        </p:nvSpPr>
        <p:spPr>
          <a:xfrm>
            <a:off x="10318590" y="942429"/>
            <a:ext cx="31115" cy="12065"/>
          </a:xfrm>
          <a:custGeom>
            <a:avLst/>
            <a:gdLst/>
            <a:ahLst/>
            <a:cxnLst/>
            <a:rect l="l" t="t" r="r" b="b"/>
            <a:pathLst>
              <a:path w="31115" h="12065">
                <a:moveTo>
                  <a:pt x="0" y="12002"/>
                </a:moveTo>
                <a:lnTo>
                  <a:pt x="30658" y="12002"/>
                </a:lnTo>
                <a:lnTo>
                  <a:pt x="30658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59" name="object 1259"/>
          <p:cNvSpPr/>
          <p:nvPr/>
        </p:nvSpPr>
        <p:spPr>
          <a:xfrm>
            <a:off x="10318590" y="1024930"/>
            <a:ext cx="31115" cy="22860"/>
          </a:xfrm>
          <a:custGeom>
            <a:avLst/>
            <a:gdLst/>
            <a:ahLst/>
            <a:cxnLst/>
            <a:rect l="l" t="t" r="r" b="b"/>
            <a:pathLst>
              <a:path w="31115" h="22859">
                <a:moveTo>
                  <a:pt x="0" y="22245"/>
                </a:moveTo>
                <a:lnTo>
                  <a:pt x="30658" y="0"/>
                </a:lnTo>
              </a:path>
            </a:pathLst>
          </a:custGeom>
          <a:ln w="119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60" name="object 1260"/>
          <p:cNvGrpSpPr/>
          <p:nvPr/>
        </p:nvGrpSpPr>
        <p:grpSpPr>
          <a:xfrm>
            <a:off x="10730000" y="1018933"/>
            <a:ext cx="88900" cy="67310"/>
            <a:chOff x="10730000" y="1018933"/>
            <a:chExt cx="88900" cy="67310"/>
          </a:xfrm>
        </p:grpSpPr>
        <p:sp>
          <p:nvSpPr>
            <p:cNvPr id="1261" name="object 1261"/>
            <p:cNvSpPr/>
            <p:nvPr/>
          </p:nvSpPr>
          <p:spPr>
            <a:xfrm>
              <a:off x="10730009" y="1024930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5" h="22859">
                  <a:moveTo>
                    <a:pt x="0" y="22245"/>
                  </a:moveTo>
                  <a:lnTo>
                    <a:pt x="11976" y="22245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224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0735997" y="1024930"/>
              <a:ext cx="76835" cy="55244"/>
            </a:xfrm>
            <a:custGeom>
              <a:avLst/>
              <a:gdLst/>
              <a:ahLst/>
              <a:cxnLst/>
              <a:rect l="l" t="t" r="r" b="b"/>
              <a:pathLst>
                <a:path w="76834" h="55244">
                  <a:moveTo>
                    <a:pt x="76647" y="54734"/>
                  </a:moveTo>
                  <a:lnTo>
                    <a:pt x="66427" y="27687"/>
                  </a:lnTo>
                  <a:lnTo>
                    <a:pt x="38323" y="7842"/>
                  </a:lnTo>
                  <a:lnTo>
                    <a:pt x="0" y="0"/>
                  </a:lnTo>
                </a:path>
              </a:pathLst>
            </a:custGeom>
            <a:ln w="1199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63" name="object 1263"/>
          <p:cNvSpPr/>
          <p:nvPr/>
        </p:nvSpPr>
        <p:spPr>
          <a:xfrm>
            <a:off x="10775988" y="3540950"/>
            <a:ext cx="36830" cy="1489075"/>
          </a:xfrm>
          <a:custGeom>
            <a:avLst/>
            <a:gdLst/>
            <a:ahLst/>
            <a:cxnLst/>
            <a:rect l="l" t="t" r="r" b="b"/>
            <a:pathLst>
              <a:path w="36829" h="1489075">
                <a:moveTo>
                  <a:pt x="36652" y="1476451"/>
                </a:moveTo>
                <a:lnTo>
                  <a:pt x="11976" y="1476451"/>
                </a:lnTo>
                <a:lnTo>
                  <a:pt x="11976" y="0"/>
                </a:lnTo>
                <a:lnTo>
                  <a:pt x="0" y="0"/>
                </a:lnTo>
                <a:lnTo>
                  <a:pt x="0" y="1482458"/>
                </a:lnTo>
                <a:lnTo>
                  <a:pt x="5994" y="1482458"/>
                </a:lnTo>
                <a:lnTo>
                  <a:pt x="5994" y="1488465"/>
                </a:lnTo>
                <a:lnTo>
                  <a:pt x="36652" y="1488465"/>
                </a:lnTo>
                <a:lnTo>
                  <a:pt x="36652" y="147645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64" name="object 1264"/>
          <p:cNvSpPr/>
          <p:nvPr/>
        </p:nvSpPr>
        <p:spPr>
          <a:xfrm>
            <a:off x="6053652" y="5005317"/>
            <a:ext cx="433070" cy="231775"/>
          </a:xfrm>
          <a:custGeom>
            <a:avLst/>
            <a:gdLst/>
            <a:ahLst/>
            <a:cxnLst/>
            <a:rect l="l" t="t" r="r" b="b"/>
            <a:pathLst>
              <a:path w="433070" h="231775">
                <a:moveTo>
                  <a:pt x="0" y="231307"/>
                </a:moveTo>
                <a:lnTo>
                  <a:pt x="0" y="0"/>
                </a:lnTo>
                <a:lnTo>
                  <a:pt x="432737" y="0"/>
                </a:lnTo>
                <a:lnTo>
                  <a:pt x="432737" y="231307"/>
                </a:lnTo>
              </a:path>
            </a:pathLst>
          </a:custGeom>
          <a:ln w="1199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65" name="object 1265"/>
          <p:cNvSpPr/>
          <p:nvPr/>
        </p:nvSpPr>
        <p:spPr>
          <a:xfrm>
            <a:off x="4281505" y="5005317"/>
            <a:ext cx="6531609" cy="374015"/>
          </a:xfrm>
          <a:custGeom>
            <a:avLst/>
            <a:gdLst/>
            <a:ahLst/>
            <a:cxnLst/>
            <a:rect l="l" t="t" r="r" b="b"/>
            <a:pathLst>
              <a:path w="6531609" h="374014">
                <a:moveTo>
                  <a:pt x="6454492" y="50605"/>
                </a:moveTo>
                <a:lnTo>
                  <a:pt x="6477486" y="46395"/>
                </a:lnTo>
                <a:lnTo>
                  <a:pt x="6494412" y="34344"/>
                </a:lnTo>
                <a:lnTo>
                  <a:pt x="6500480" y="18084"/>
                </a:lnTo>
              </a:path>
              <a:path w="6531609" h="374014">
                <a:moveTo>
                  <a:pt x="6454492" y="50605"/>
                </a:moveTo>
                <a:lnTo>
                  <a:pt x="6086585" y="50605"/>
                </a:lnTo>
                <a:lnTo>
                  <a:pt x="6086585" y="340343"/>
                </a:lnTo>
              </a:path>
              <a:path w="6531609" h="374014">
                <a:moveTo>
                  <a:pt x="6040597" y="373473"/>
                </a:moveTo>
                <a:lnTo>
                  <a:pt x="6063591" y="369256"/>
                </a:lnTo>
                <a:lnTo>
                  <a:pt x="6080517" y="357208"/>
                </a:lnTo>
                <a:lnTo>
                  <a:pt x="6086585" y="340343"/>
                </a:lnTo>
              </a:path>
              <a:path w="6531609" h="374014">
                <a:moveTo>
                  <a:pt x="6040597" y="373473"/>
                </a:moveTo>
                <a:lnTo>
                  <a:pt x="0" y="373473"/>
                </a:lnTo>
                <a:lnTo>
                  <a:pt x="0" y="231307"/>
                </a:lnTo>
              </a:path>
              <a:path w="6531609" h="374014">
                <a:moveTo>
                  <a:pt x="312497" y="231307"/>
                </a:moveTo>
                <a:lnTo>
                  <a:pt x="312497" y="0"/>
                </a:lnTo>
                <a:lnTo>
                  <a:pt x="1339569" y="0"/>
                </a:lnTo>
                <a:lnTo>
                  <a:pt x="1339569" y="231307"/>
                </a:lnTo>
              </a:path>
              <a:path w="6531609" h="374014">
                <a:moveTo>
                  <a:pt x="6454492" y="72898"/>
                </a:moveTo>
                <a:lnTo>
                  <a:pt x="6492815" y="65056"/>
                </a:lnTo>
                <a:lnTo>
                  <a:pt x="6520919" y="45179"/>
                </a:lnTo>
                <a:lnTo>
                  <a:pt x="6531139" y="18084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66" name="object 1266"/>
          <p:cNvSpPr/>
          <p:nvPr/>
        </p:nvSpPr>
        <p:spPr>
          <a:xfrm>
            <a:off x="689307" y="5345660"/>
            <a:ext cx="78105" cy="55244"/>
          </a:xfrm>
          <a:custGeom>
            <a:avLst/>
            <a:gdLst/>
            <a:ahLst/>
            <a:cxnLst/>
            <a:rect l="l" t="t" r="r" b="b"/>
            <a:pathLst>
              <a:path w="78104" h="55245">
                <a:moveTo>
                  <a:pt x="0" y="0"/>
                </a:moveTo>
                <a:lnTo>
                  <a:pt x="10219" y="27707"/>
                </a:lnTo>
                <a:lnTo>
                  <a:pt x="39169" y="47586"/>
                </a:lnTo>
                <a:lnTo>
                  <a:pt x="77493" y="54814"/>
                </a:lnTo>
                <a:lnTo>
                  <a:pt x="77493" y="3313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67" name="object 1267"/>
          <p:cNvSpPr/>
          <p:nvPr/>
        </p:nvSpPr>
        <p:spPr>
          <a:xfrm>
            <a:off x="2851556" y="5378791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5" h="22225">
                <a:moveTo>
                  <a:pt x="6866" y="21683"/>
                </a:moveTo>
                <a:lnTo>
                  <a:pt x="5908" y="21683"/>
                </a:lnTo>
                <a:lnTo>
                  <a:pt x="4311" y="20480"/>
                </a:lnTo>
                <a:lnTo>
                  <a:pt x="3353" y="18672"/>
                </a:lnTo>
                <a:lnTo>
                  <a:pt x="2554" y="16865"/>
                </a:lnTo>
                <a:lnTo>
                  <a:pt x="1756" y="13854"/>
                </a:lnTo>
                <a:lnTo>
                  <a:pt x="798" y="10842"/>
                </a:lnTo>
                <a:lnTo>
                  <a:pt x="798" y="7227"/>
                </a:lnTo>
                <a:lnTo>
                  <a:pt x="0" y="3613"/>
                </a:lnTo>
                <a:lnTo>
                  <a:pt x="0" y="0"/>
                </a:lnTo>
              </a:path>
            </a:pathLst>
          </a:custGeom>
          <a:ln w="119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68" name="object 1268"/>
          <p:cNvSpPr/>
          <p:nvPr/>
        </p:nvSpPr>
        <p:spPr>
          <a:xfrm>
            <a:off x="4274639" y="5378791"/>
            <a:ext cx="6985" cy="22225"/>
          </a:xfrm>
          <a:custGeom>
            <a:avLst/>
            <a:gdLst/>
            <a:ahLst/>
            <a:cxnLst/>
            <a:rect l="l" t="t" r="r" b="b"/>
            <a:pathLst>
              <a:path w="6985" h="22225">
                <a:moveTo>
                  <a:pt x="6866" y="0"/>
                </a:moveTo>
                <a:lnTo>
                  <a:pt x="5908" y="4217"/>
                </a:lnTo>
                <a:lnTo>
                  <a:pt x="5908" y="8432"/>
                </a:lnTo>
                <a:lnTo>
                  <a:pt x="5109" y="12046"/>
                </a:lnTo>
                <a:lnTo>
                  <a:pt x="4311" y="15661"/>
                </a:lnTo>
                <a:lnTo>
                  <a:pt x="3353" y="18070"/>
                </a:lnTo>
                <a:lnTo>
                  <a:pt x="2554" y="19877"/>
                </a:lnTo>
                <a:lnTo>
                  <a:pt x="798" y="21683"/>
                </a:lnTo>
                <a:lnTo>
                  <a:pt x="0" y="21683"/>
                </a:lnTo>
              </a:path>
            </a:pathLst>
          </a:custGeom>
          <a:ln w="119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69" name="object 1269"/>
          <p:cNvSpPr/>
          <p:nvPr/>
        </p:nvSpPr>
        <p:spPr>
          <a:xfrm>
            <a:off x="10322103" y="5345660"/>
            <a:ext cx="76835" cy="55244"/>
          </a:xfrm>
          <a:custGeom>
            <a:avLst/>
            <a:gdLst/>
            <a:ahLst/>
            <a:cxnLst/>
            <a:rect l="l" t="t" r="r" b="b"/>
            <a:pathLst>
              <a:path w="76834" h="55245">
                <a:moveTo>
                  <a:pt x="0" y="33130"/>
                </a:moveTo>
                <a:lnTo>
                  <a:pt x="0" y="54814"/>
                </a:lnTo>
                <a:lnTo>
                  <a:pt x="38323" y="47586"/>
                </a:lnTo>
                <a:lnTo>
                  <a:pt x="66427" y="27707"/>
                </a:lnTo>
                <a:lnTo>
                  <a:pt x="76647" y="0"/>
                </a:lnTo>
              </a:path>
            </a:pathLst>
          </a:custGeom>
          <a:ln w="119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0" name="object 1270"/>
          <p:cNvSpPr/>
          <p:nvPr/>
        </p:nvSpPr>
        <p:spPr>
          <a:xfrm>
            <a:off x="6007664" y="4950502"/>
            <a:ext cx="525145" cy="55244"/>
          </a:xfrm>
          <a:custGeom>
            <a:avLst/>
            <a:gdLst/>
            <a:ahLst/>
            <a:cxnLst/>
            <a:rect l="l" t="t" r="r" b="b"/>
            <a:pathLst>
              <a:path w="525145" h="55245">
                <a:moveTo>
                  <a:pt x="524713" y="0"/>
                </a:moveTo>
                <a:lnTo>
                  <a:pt x="0" y="0"/>
                </a:lnTo>
              </a:path>
              <a:path w="525145" h="55245">
                <a:moveTo>
                  <a:pt x="478725" y="54814"/>
                </a:moveTo>
                <a:lnTo>
                  <a:pt x="524713" y="22293"/>
                </a:lnTo>
              </a:path>
              <a:path w="525145" h="55245">
                <a:moveTo>
                  <a:pt x="0" y="22293"/>
                </a:moveTo>
                <a:lnTo>
                  <a:pt x="45988" y="54814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1" name="object 1271"/>
          <p:cNvSpPr/>
          <p:nvPr/>
        </p:nvSpPr>
        <p:spPr>
          <a:xfrm>
            <a:off x="5621075" y="4972796"/>
            <a:ext cx="46990" cy="33020"/>
          </a:xfrm>
          <a:custGeom>
            <a:avLst/>
            <a:gdLst/>
            <a:ahLst/>
            <a:cxnLst/>
            <a:rect l="l" t="t" r="r" b="b"/>
            <a:pathLst>
              <a:path w="46989" h="33020">
                <a:moveTo>
                  <a:pt x="46786" y="0"/>
                </a:moveTo>
                <a:lnTo>
                  <a:pt x="0" y="3252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2" name="object 1272"/>
          <p:cNvSpPr/>
          <p:nvPr/>
        </p:nvSpPr>
        <p:spPr>
          <a:xfrm>
            <a:off x="4543702" y="4950502"/>
            <a:ext cx="1124585" cy="55244"/>
          </a:xfrm>
          <a:custGeom>
            <a:avLst/>
            <a:gdLst/>
            <a:ahLst/>
            <a:cxnLst/>
            <a:rect l="l" t="t" r="r" b="b"/>
            <a:pathLst>
              <a:path w="1124585" h="55245">
                <a:moveTo>
                  <a:pt x="50299" y="54814"/>
                </a:moveTo>
                <a:lnTo>
                  <a:pt x="0" y="19284"/>
                </a:lnTo>
              </a:path>
              <a:path w="1124585" h="55245">
                <a:moveTo>
                  <a:pt x="1124158" y="0"/>
                </a:moveTo>
                <a:lnTo>
                  <a:pt x="0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3" name="object 1273"/>
          <p:cNvSpPr/>
          <p:nvPr/>
        </p:nvSpPr>
        <p:spPr>
          <a:xfrm>
            <a:off x="8780536" y="5069781"/>
            <a:ext cx="571500" cy="133985"/>
          </a:xfrm>
          <a:custGeom>
            <a:avLst/>
            <a:gdLst/>
            <a:ahLst/>
            <a:cxnLst/>
            <a:rect l="l" t="t" r="r" b="b"/>
            <a:pathLst>
              <a:path w="571500" h="133985">
                <a:moveTo>
                  <a:pt x="571500" y="133714"/>
                </a:moveTo>
                <a:lnTo>
                  <a:pt x="571500" y="48188"/>
                </a:lnTo>
              </a:path>
              <a:path w="571500" h="133985">
                <a:moveTo>
                  <a:pt x="571500" y="0"/>
                </a:moveTo>
                <a:lnTo>
                  <a:pt x="571500" y="48188"/>
                </a:lnTo>
                <a:lnTo>
                  <a:pt x="515292" y="44571"/>
                </a:lnTo>
                <a:lnTo>
                  <a:pt x="0" y="127088"/>
                </a:lnTo>
              </a:path>
              <a:path w="571500" h="133985">
                <a:moveTo>
                  <a:pt x="515292" y="133714"/>
                </a:moveTo>
                <a:lnTo>
                  <a:pt x="515292" y="44571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4" name="object 1274"/>
          <p:cNvSpPr/>
          <p:nvPr/>
        </p:nvSpPr>
        <p:spPr>
          <a:xfrm>
            <a:off x="7926399" y="5149290"/>
            <a:ext cx="31115" cy="22225"/>
          </a:xfrm>
          <a:custGeom>
            <a:avLst/>
            <a:gdLst/>
            <a:ahLst/>
            <a:cxnLst/>
            <a:rect l="l" t="t" r="r" b="b"/>
            <a:pathLst>
              <a:path w="31115" h="22225">
                <a:moveTo>
                  <a:pt x="30658" y="0"/>
                </a:moveTo>
                <a:lnTo>
                  <a:pt x="9421" y="6017"/>
                </a:lnTo>
                <a:lnTo>
                  <a:pt x="0" y="21685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5" name="object 1275"/>
          <p:cNvSpPr/>
          <p:nvPr/>
        </p:nvSpPr>
        <p:spPr>
          <a:xfrm>
            <a:off x="7957058" y="5149290"/>
            <a:ext cx="216535" cy="22225"/>
          </a:xfrm>
          <a:custGeom>
            <a:avLst/>
            <a:gdLst/>
            <a:ahLst/>
            <a:cxnLst/>
            <a:rect l="l" t="t" r="r" b="b"/>
            <a:pathLst>
              <a:path w="216534" h="22225">
                <a:moveTo>
                  <a:pt x="216368" y="21685"/>
                </a:moveTo>
                <a:lnTo>
                  <a:pt x="207745" y="6017"/>
                </a:lnTo>
                <a:lnTo>
                  <a:pt x="185709" y="0"/>
                </a:lnTo>
              </a:path>
              <a:path w="216534" h="22225">
                <a:moveTo>
                  <a:pt x="0" y="0"/>
                </a:moveTo>
                <a:lnTo>
                  <a:pt x="185709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6" name="object 1276"/>
          <p:cNvSpPr/>
          <p:nvPr/>
        </p:nvSpPr>
        <p:spPr>
          <a:xfrm>
            <a:off x="7326954" y="4941476"/>
            <a:ext cx="488950" cy="0"/>
          </a:xfrm>
          <a:custGeom>
            <a:avLst/>
            <a:gdLst/>
            <a:ahLst/>
            <a:cxnLst/>
            <a:rect l="l" t="t" r="r" b="b"/>
            <a:pathLst>
              <a:path w="488950">
                <a:moveTo>
                  <a:pt x="0" y="0"/>
                </a:moveTo>
                <a:lnTo>
                  <a:pt x="488785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7" name="object 1277"/>
          <p:cNvSpPr/>
          <p:nvPr/>
        </p:nvSpPr>
        <p:spPr>
          <a:xfrm>
            <a:off x="10368091" y="5339659"/>
            <a:ext cx="31115" cy="12065"/>
          </a:xfrm>
          <a:custGeom>
            <a:avLst/>
            <a:gdLst/>
            <a:ahLst/>
            <a:cxnLst/>
            <a:rect l="l" t="t" r="r" b="b"/>
            <a:pathLst>
              <a:path w="31115" h="12064">
                <a:moveTo>
                  <a:pt x="0" y="12003"/>
                </a:moveTo>
                <a:lnTo>
                  <a:pt x="30658" y="12003"/>
                </a:lnTo>
                <a:lnTo>
                  <a:pt x="30658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8" name="object 1278"/>
          <p:cNvSpPr/>
          <p:nvPr/>
        </p:nvSpPr>
        <p:spPr>
          <a:xfrm>
            <a:off x="10368091" y="5055922"/>
            <a:ext cx="31115" cy="22860"/>
          </a:xfrm>
          <a:custGeom>
            <a:avLst/>
            <a:gdLst/>
            <a:ahLst/>
            <a:cxnLst/>
            <a:rect l="l" t="t" r="r" b="b"/>
            <a:pathLst>
              <a:path w="31115" h="22860">
                <a:moveTo>
                  <a:pt x="0" y="0"/>
                </a:moveTo>
                <a:lnTo>
                  <a:pt x="30658" y="22293"/>
                </a:lnTo>
              </a:path>
            </a:pathLst>
          </a:custGeom>
          <a:ln w="1199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9" name="object 1279"/>
          <p:cNvSpPr/>
          <p:nvPr/>
        </p:nvSpPr>
        <p:spPr>
          <a:xfrm>
            <a:off x="10730010" y="5055922"/>
            <a:ext cx="12065" cy="22860"/>
          </a:xfrm>
          <a:custGeom>
            <a:avLst/>
            <a:gdLst/>
            <a:ahLst/>
            <a:cxnLst/>
            <a:rect l="l" t="t" r="r" b="b"/>
            <a:pathLst>
              <a:path w="12065" h="22860">
                <a:moveTo>
                  <a:pt x="0" y="22293"/>
                </a:moveTo>
                <a:lnTo>
                  <a:pt x="11976" y="22293"/>
                </a:lnTo>
                <a:lnTo>
                  <a:pt x="11976" y="0"/>
                </a:lnTo>
                <a:lnTo>
                  <a:pt x="0" y="0"/>
                </a:lnTo>
                <a:lnTo>
                  <a:pt x="0" y="22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80" name="object 1280"/>
          <p:cNvSpPr/>
          <p:nvPr/>
        </p:nvSpPr>
        <p:spPr>
          <a:xfrm>
            <a:off x="738696" y="942429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5">
                <a:moveTo>
                  <a:pt x="0" y="12002"/>
                </a:moveTo>
                <a:lnTo>
                  <a:pt x="31505" y="12002"/>
                </a:lnTo>
                <a:lnTo>
                  <a:pt x="31505" y="0"/>
                </a:lnTo>
                <a:lnTo>
                  <a:pt x="0" y="0"/>
                </a:lnTo>
                <a:lnTo>
                  <a:pt x="0" y="120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81" name="object 1281"/>
          <p:cNvSpPr/>
          <p:nvPr/>
        </p:nvSpPr>
        <p:spPr>
          <a:xfrm>
            <a:off x="738696" y="1019489"/>
            <a:ext cx="31750" cy="22860"/>
          </a:xfrm>
          <a:custGeom>
            <a:avLst/>
            <a:gdLst/>
            <a:ahLst/>
            <a:cxnLst/>
            <a:rect l="l" t="t" r="r" b="b"/>
            <a:pathLst>
              <a:path w="31750" h="22859">
                <a:moveTo>
                  <a:pt x="31505" y="22245"/>
                </a:moveTo>
                <a:lnTo>
                  <a:pt x="0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82" name="object 1282"/>
          <p:cNvGrpSpPr/>
          <p:nvPr/>
        </p:nvGrpSpPr>
        <p:grpSpPr>
          <a:xfrm>
            <a:off x="269415" y="1013491"/>
            <a:ext cx="89535" cy="67310"/>
            <a:chOff x="269415" y="1013491"/>
            <a:chExt cx="89535" cy="67310"/>
          </a:xfrm>
        </p:grpSpPr>
        <p:sp>
          <p:nvSpPr>
            <p:cNvPr id="1283" name="object 1283"/>
            <p:cNvSpPr/>
            <p:nvPr/>
          </p:nvSpPr>
          <p:spPr>
            <a:xfrm>
              <a:off x="275412" y="1019488"/>
              <a:ext cx="78105" cy="55244"/>
            </a:xfrm>
            <a:custGeom>
              <a:avLst/>
              <a:gdLst/>
              <a:ahLst/>
              <a:cxnLst/>
              <a:rect l="l" t="t" r="r" b="b"/>
              <a:pathLst>
                <a:path w="78104" h="55244">
                  <a:moveTo>
                    <a:pt x="77498" y="0"/>
                  </a:moveTo>
                  <a:lnTo>
                    <a:pt x="38323" y="7842"/>
                  </a:lnTo>
                  <a:lnTo>
                    <a:pt x="10219" y="27687"/>
                  </a:lnTo>
                  <a:lnTo>
                    <a:pt x="0" y="54734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275412" y="1019492"/>
              <a:ext cx="83820" cy="60960"/>
            </a:xfrm>
            <a:custGeom>
              <a:avLst/>
              <a:gdLst/>
              <a:ahLst/>
              <a:cxnLst/>
              <a:rect l="l" t="t" r="r" b="b"/>
              <a:pathLst>
                <a:path w="83820" h="60959">
                  <a:moveTo>
                    <a:pt x="30657" y="48729"/>
                  </a:moveTo>
                  <a:lnTo>
                    <a:pt x="0" y="48729"/>
                  </a:lnTo>
                  <a:lnTo>
                    <a:pt x="0" y="60744"/>
                  </a:lnTo>
                  <a:lnTo>
                    <a:pt x="30657" y="60744"/>
                  </a:lnTo>
                  <a:lnTo>
                    <a:pt x="30657" y="48729"/>
                  </a:lnTo>
                  <a:close/>
                </a:path>
                <a:path w="83820" h="60959">
                  <a:moveTo>
                    <a:pt x="83477" y="0"/>
                  </a:moveTo>
                  <a:lnTo>
                    <a:pt x="71501" y="0"/>
                  </a:lnTo>
                  <a:lnTo>
                    <a:pt x="71501" y="22250"/>
                  </a:lnTo>
                  <a:lnTo>
                    <a:pt x="83477" y="22250"/>
                  </a:lnTo>
                  <a:lnTo>
                    <a:pt x="83477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285" name="object 1285"/>
          <p:cNvGrpSpPr/>
          <p:nvPr/>
        </p:nvGrpSpPr>
        <p:grpSpPr>
          <a:xfrm>
            <a:off x="269415" y="5017404"/>
            <a:ext cx="89535" cy="67310"/>
            <a:chOff x="269415" y="5017404"/>
            <a:chExt cx="89535" cy="67310"/>
          </a:xfrm>
        </p:grpSpPr>
        <p:sp>
          <p:nvSpPr>
            <p:cNvPr id="1286" name="object 1286"/>
            <p:cNvSpPr/>
            <p:nvPr/>
          </p:nvSpPr>
          <p:spPr>
            <a:xfrm>
              <a:off x="275412" y="5023402"/>
              <a:ext cx="78105" cy="55244"/>
            </a:xfrm>
            <a:custGeom>
              <a:avLst/>
              <a:gdLst/>
              <a:ahLst/>
              <a:cxnLst/>
              <a:rect l="l" t="t" r="r" b="b"/>
              <a:pathLst>
                <a:path w="78104" h="55245">
                  <a:moveTo>
                    <a:pt x="30658" y="0"/>
                  </a:moveTo>
                  <a:lnTo>
                    <a:pt x="0" y="0"/>
                  </a:lnTo>
                  <a:lnTo>
                    <a:pt x="10219" y="27094"/>
                  </a:lnTo>
                  <a:lnTo>
                    <a:pt x="38323" y="46972"/>
                  </a:lnTo>
                  <a:lnTo>
                    <a:pt x="77498" y="54814"/>
                  </a:lnTo>
                </a:path>
              </a:pathLst>
            </a:custGeom>
            <a:ln w="1199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6922" y="5055922"/>
              <a:ext cx="12065" cy="22860"/>
            </a:xfrm>
            <a:custGeom>
              <a:avLst/>
              <a:gdLst/>
              <a:ahLst/>
              <a:cxnLst/>
              <a:rect l="l" t="t" r="r" b="b"/>
              <a:pathLst>
                <a:path w="12064" h="22860">
                  <a:moveTo>
                    <a:pt x="0" y="22293"/>
                  </a:moveTo>
                  <a:lnTo>
                    <a:pt x="11976" y="22293"/>
                  </a:lnTo>
                  <a:lnTo>
                    <a:pt x="11976" y="0"/>
                  </a:lnTo>
                  <a:lnTo>
                    <a:pt x="0" y="0"/>
                  </a:lnTo>
                  <a:lnTo>
                    <a:pt x="0" y="2229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88" name="object 1288"/>
          <p:cNvSpPr/>
          <p:nvPr/>
        </p:nvSpPr>
        <p:spPr>
          <a:xfrm>
            <a:off x="689307" y="5055922"/>
            <a:ext cx="31750" cy="22860"/>
          </a:xfrm>
          <a:custGeom>
            <a:avLst/>
            <a:gdLst/>
            <a:ahLst/>
            <a:cxnLst/>
            <a:rect l="l" t="t" r="r" b="b"/>
            <a:pathLst>
              <a:path w="31750" h="22860">
                <a:moveTo>
                  <a:pt x="0" y="22293"/>
                </a:moveTo>
                <a:lnTo>
                  <a:pt x="31505" y="0"/>
                </a:lnTo>
              </a:path>
            </a:pathLst>
          </a:custGeom>
          <a:ln w="119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89" name="object 1289"/>
          <p:cNvSpPr/>
          <p:nvPr/>
        </p:nvSpPr>
        <p:spPr>
          <a:xfrm>
            <a:off x="689307" y="5339659"/>
            <a:ext cx="31750" cy="12065"/>
          </a:xfrm>
          <a:custGeom>
            <a:avLst/>
            <a:gdLst/>
            <a:ahLst/>
            <a:cxnLst/>
            <a:rect l="l" t="t" r="r" b="b"/>
            <a:pathLst>
              <a:path w="31750" h="12064">
                <a:moveTo>
                  <a:pt x="0" y="12003"/>
                </a:moveTo>
                <a:lnTo>
                  <a:pt x="31505" y="12003"/>
                </a:lnTo>
                <a:lnTo>
                  <a:pt x="31505" y="0"/>
                </a:lnTo>
                <a:lnTo>
                  <a:pt x="0" y="0"/>
                </a:lnTo>
                <a:lnTo>
                  <a:pt x="0" y="120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90" name="object 1290"/>
          <p:cNvSpPr/>
          <p:nvPr/>
        </p:nvSpPr>
        <p:spPr>
          <a:xfrm>
            <a:off x="7161683" y="4941476"/>
            <a:ext cx="165735" cy="0"/>
          </a:xfrm>
          <a:custGeom>
            <a:avLst/>
            <a:gdLst/>
            <a:ahLst/>
            <a:cxnLst/>
            <a:rect l="l" t="t" r="r" b="b"/>
            <a:pathLst>
              <a:path w="165734">
                <a:moveTo>
                  <a:pt x="165270" y="0"/>
                </a:moveTo>
                <a:lnTo>
                  <a:pt x="109062" y="0"/>
                </a:lnTo>
                <a:lnTo>
                  <a:pt x="32415" y="0"/>
                </a:lnTo>
              </a:path>
              <a:path w="165734">
                <a:moveTo>
                  <a:pt x="0" y="0"/>
                </a:moveTo>
                <a:lnTo>
                  <a:pt x="32415" y="0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91" name="object 1291"/>
          <p:cNvSpPr/>
          <p:nvPr/>
        </p:nvSpPr>
        <p:spPr>
          <a:xfrm>
            <a:off x="1052087" y="4057808"/>
            <a:ext cx="29845" cy="64769"/>
          </a:xfrm>
          <a:custGeom>
            <a:avLst/>
            <a:gdLst/>
            <a:ahLst/>
            <a:cxnLst/>
            <a:rect l="l" t="t" r="r" b="b"/>
            <a:pathLst>
              <a:path w="29844" h="64770">
                <a:moveTo>
                  <a:pt x="17884" y="0"/>
                </a:moveTo>
                <a:lnTo>
                  <a:pt x="16191" y="0"/>
                </a:lnTo>
                <a:lnTo>
                  <a:pt x="11928" y="4817"/>
                </a:lnTo>
                <a:lnTo>
                  <a:pt x="4263" y="6017"/>
                </a:lnTo>
                <a:lnTo>
                  <a:pt x="0" y="6017"/>
                </a:lnTo>
                <a:lnTo>
                  <a:pt x="0" y="8434"/>
                </a:lnTo>
                <a:lnTo>
                  <a:pt x="7664" y="8434"/>
                </a:lnTo>
                <a:lnTo>
                  <a:pt x="11081" y="9026"/>
                </a:lnTo>
                <a:lnTo>
                  <a:pt x="11928" y="11442"/>
                </a:lnTo>
                <a:lnTo>
                  <a:pt x="11928" y="56014"/>
                </a:lnTo>
                <a:lnTo>
                  <a:pt x="10219" y="60831"/>
                </a:lnTo>
                <a:lnTo>
                  <a:pt x="4263" y="62032"/>
                </a:lnTo>
                <a:lnTo>
                  <a:pt x="0" y="62032"/>
                </a:lnTo>
                <a:lnTo>
                  <a:pt x="0" y="64448"/>
                </a:lnTo>
                <a:lnTo>
                  <a:pt x="29812" y="64448"/>
                </a:lnTo>
                <a:lnTo>
                  <a:pt x="29812" y="62032"/>
                </a:lnTo>
                <a:lnTo>
                  <a:pt x="25549" y="62032"/>
                </a:lnTo>
                <a:lnTo>
                  <a:pt x="20439" y="60831"/>
                </a:lnTo>
                <a:lnTo>
                  <a:pt x="17884" y="56014"/>
                </a:lnTo>
                <a:lnTo>
                  <a:pt x="17884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92" name="object 1292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1023137" y="3114429"/>
            <a:ext cx="87713" cy="64496"/>
          </a:xfrm>
          <a:prstGeom prst="rect">
            <a:avLst/>
          </a:prstGeom>
        </p:spPr>
      </p:pic>
      <p:pic>
        <p:nvPicPr>
          <p:cNvPr id="1293" name="object 1293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7276654" y="4057808"/>
            <a:ext cx="86068" cy="65056"/>
          </a:xfrm>
          <a:prstGeom prst="rect">
            <a:avLst/>
          </a:prstGeom>
        </p:spPr>
      </p:pic>
      <p:pic>
        <p:nvPicPr>
          <p:cNvPr id="1294" name="object 1294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7501406" y="3836151"/>
            <a:ext cx="455731" cy="531273"/>
          </a:xfrm>
          <a:prstGeom prst="rect">
            <a:avLst/>
          </a:prstGeom>
        </p:spPr>
      </p:pic>
      <p:pic>
        <p:nvPicPr>
          <p:cNvPr id="1295" name="object 1295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7501406" y="3222377"/>
            <a:ext cx="455731" cy="532377"/>
          </a:xfrm>
          <a:prstGeom prst="rect">
            <a:avLst/>
          </a:prstGeom>
        </p:spPr>
      </p:pic>
      <p:pic>
        <p:nvPicPr>
          <p:cNvPr id="1296" name="object 1296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7501406" y="2607978"/>
            <a:ext cx="455731" cy="532377"/>
          </a:xfrm>
          <a:prstGeom prst="rect">
            <a:avLst/>
          </a:prstGeom>
        </p:spPr>
      </p:pic>
      <p:pic>
        <p:nvPicPr>
          <p:cNvPr id="1298" name="object 1298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7501406" y="1935085"/>
            <a:ext cx="455731" cy="523415"/>
          </a:xfrm>
          <a:prstGeom prst="rect">
            <a:avLst/>
          </a:prstGeom>
        </p:spPr>
      </p:pic>
      <p:pic>
        <p:nvPicPr>
          <p:cNvPr id="1299" name="object 1299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7979972" y="3836151"/>
            <a:ext cx="454933" cy="531273"/>
          </a:xfrm>
          <a:prstGeom prst="rect">
            <a:avLst/>
          </a:prstGeom>
        </p:spPr>
      </p:pic>
      <p:pic>
        <p:nvPicPr>
          <p:cNvPr id="1300" name="object 1300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7979972" y="3222377"/>
            <a:ext cx="454933" cy="532377"/>
          </a:xfrm>
          <a:prstGeom prst="rect">
            <a:avLst/>
          </a:prstGeom>
        </p:spPr>
      </p:pic>
      <p:sp>
        <p:nvSpPr>
          <p:cNvPr id="1301" name="object 1301"/>
          <p:cNvSpPr/>
          <p:nvPr/>
        </p:nvSpPr>
        <p:spPr>
          <a:xfrm>
            <a:off x="7985960" y="2613980"/>
            <a:ext cx="0" cy="452755"/>
          </a:xfrm>
          <a:custGeom>
            <a:avLst/>
            <a:gdLst/>
            <a:ahLst/>
            <a:cxnLst/>
            <a:rect l="l" t="t" r="r" b="b"/>
            <a:pathLst>
              <a:path h="452755">
                <a:moveTo>
                  <a:pt x="0" y="452276"/>
                </a:moveTo>
                <a:lnTo>
                  <a:pt x="0" y="0"/>
                </a:lnTo>
              </a:path>
            </a:pathLst>
          </a:custGeom>
          <a:ln w="119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03" name="object 1303"/>
          <p:cNvSpPr/>
          <p:nvPr/>
        </p:nvSpPr>
        <p:spPr>
          <a:xfrm>
            <a:off x="7985960" y="3066257"/>
            <a:ext cx="443230" cy="0"/>
          </a:xfrm>
          <a:custGeom>
            <a:avLst/>
            <a:gdLst/>
            <a:ahLst/>
            <a:cxnLst/>
            <a:rect l="l" t="t" r="r" b="b"/>
            <a:pathLst>
              <a:path w="443229">
                <a:moveTo>
                  <a:pt x="0" y="0"/>
                </a:moveTo>
                <a:lnTo>
                  <a:pt x="44295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04" name="object 1304"/>
          <p:cNvSpPr/>
          <p:nvPr/>
        </p:nvSpPr>
        <p:spPr>
          <a:xfrm>
            <a:off x="7985960" y="2613980"/>
            <a:ext cx="443230" cy="452755"/>
          </a:xfrm>
          <a:custGeom>
            <a:avLst/>
            <a:gdLst/>
            <a:ahLst/>
            <a:cxnLst/>
            <a:rect l="l" t="t" r="r" b="b"/>
            <a:pathLst>
              <a:path w="443229" h="452755">
                <a:moveTo>
                  <a:pt x="442956" y="0"/>
                </a:moveTo>
                <a:lnTo>
                  <a:pt x="0" y="0"/>
                </a:lnTo>
              </a:path>
              <a:path w="443229" h="452755">
                <a:moveTo>
                  <a:pt x="442956" y="0"/>
                </a:moveTo>
                <a:lnTo>
                  <a:pt x="442956" y="452276"/>
                </a:lnTo>
              </a:path>
            </a:pathLst>
          </a:custGeom>
          <a:ln w="1198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05" name="object 1305"/>
          <p:cNvSpPr/>
          <p:nvPr/>
        </p:nvSpPr>
        <p:spPr>
          <a:xfrm>
            <a:off x="8168309" y="3086264"/>
            <a:ext cx="79375" cy="54610"/>
          </a:xfrm>
          <a:custGeom>
            <a:avLst/>
            <a:gdLst/>
            <a:ahLst/>
            <a:cxnLst/>
            <a:rect l="l" t="t" r="r" b="b"/>
            <a:pathLst>
              <a:path w="79375" h="54610">
                <a:moveTo>
                  <a:pt x="34810" y="38417"/>
                </a:moveTo>
                <a:lnTo>
                  <a:pt x="32258" y="31851"/>
                </a:lnTo>
                <a:lnTo>
                  <a:pt x="29705" y="29451"/>
                </a:lnTo>
                <a:lnTo>
                  <a:pt x="29705" y="41452"/>
                </a:lnTo>
                <a:lnTo>
                  <a:pt x="29705" y="43853"/>
                </a:lnTo>
                <a:lnTo>
                  <a:pt x="27152" y="49301"/>
                </a:lnTo>
                <a:lnTo>
                  <a:pt x="24587" y="51054"/>
                </a:lnTo>
                <a:lnTo>
                  <a:pt x="17881" y="52336"/>
                </a:lnTo>
                <a:lnTo>
                  <a:pt x="14376" y="52336"/>
                </a:lnTo>
                <a:lnTo>
                  <a:pt x="8458" y="49301"/>
                </a:lnTo>
                <a:lnTo>
                  <a:pt x="6705" y="47536"/>
                </a:lnTo>
                <a:lnTo>
                  <a:pt x="4152" y="40817"/>
                </a:lnTo>
                <a:lnTo>
                  <a:pt x="5105" y="39052"/>
                </a:lnTo>
                <a:lnTo>
                  <a:pt x="6705" y="32486"/>
                </a:lnTo>
                <a:lnTo>
                  <a:pt x="7670" y="31216"/>
                </a:lnTo>
                <a:lnTo>
                  <a:pt x="13576" y="26416"/>
                </a:lnTo>
                <a:lnTo>
                  <a:pt x="20434" y="30086"/>
                </a:lnTo>
                <a:lnTo>
                  <a:pt x="25552" y="33616"/>
                </a:lnTo>
                <a:lnTo>
                  <a:pt x="28105" y="35534"/>
                </a:lnTo>
                <a:lnTo>
                  <a:pt x="29705" y="41452"/>
                </a:lnTo>
                <a:lnTo>
                  <a:pt x="29705" y="29451"/>
                </a:lnTo>
                <a:lnTo>
                  <a:pt x="23799" y="25285"/>
                </a:lnTo>
                <a:lnTo>
                  <a:pt x="26352" y="23368"/>
                </a:lnTo>
                <a:lnTo>
                  <a:pt x="31457" y="19202"/>
                </a:lnTo>
                <a:lnTo>
                  <a:pt x="34010" y="12649"/>
                </a:lnTo>
                <a:lnTo>
                  <a:pt x="33210" y="8966"/>
                </a:lnTo>
                <a:lnTo>
                  <a:pt x="29705" y="3530"/>
                </a:lnTo>
                <a:lnTo>
                  <a:pt x="25552" y="482"/>
                </a:lnTo>
                <a:lnTo>
                  <a:pt x="17881" y="1765"/>
                </a:lnTo>
                <a:lnTo>
                  <a:pt x="21234" y="1765"/>
                </a:lnTo>
                <a:lnTo>
                  <a:pt x="26352" y="4800"/>
                </a:lnTo>
                <a:lnTo>
                  <a:pt x="27152" y="5930"/>
                </a:lnTo>
                <a:lnTo>
                  <a:pt x="28905" y="12649"/>
                </a:lnTo>
                <a:lnTo>
                  <a:pt x="27152" y="19202"/>
                </a:lnTo>
                <a:lnTo>
                  <a:pt x="21234" y="24015"/>
                </a:lnTo>
                <a:lnTo>
                  <a:pt x="15328" y="21602"/>
                </a:lnTo>
                <a:lnTo>
                  <a:pt x="10223" y="17932"/>
                </a:lnTo>
                <a:lnTo>
                  <a:pt x="8458" y="16802"/>
                </a:lnTo>
                <a:lnTo>
                  <a:pt x="5905" y="11366"/>
                </a:lnTo>
                <a:lnTo>
                  <a:pt x="8458" y="4800"/>
                </a:lnTo>
                <a:lnTo>
                  <a:pt x="11023" y="2882"/>
                </a:lnTo>
                <a:lnTo>
                  <a:pt x="25552" y="482"/>
                </a:lnTo>
                <a:lnTo>
                  <a:pt x="17881" y="0"/>
                </a:lnTo>
                <a:lnTo>
                  <a:pt x="11023" y="482"/>
                </a:lnTo>
                <a:lnTo>
                  <a:pt x="5905" y="3530"/>
                </a:lnTo>
                <a:lnTo>
                  <a:pt x="2552" y="6565"/>
                </a:lnTo>
                <a:lnTo>
                  <a:pt x="800" y="12649"/>
                </a:lnTo>
                <a:lnTo>
                  <a:pt x="800" y="13766"/>
                </a:lnTo>
                <a:lnTo>
                  <a:pt x="4152" y="19850"/>
                </a:lnTo>
                <a:lnTo>
                  <a:pt x="5105" y="20967"/>
                </a:lnTo>
                <a:lnTo>
                  <a:pt x="11023" y="25285"/>
                </a:lnTo>
                <a:lnTo>
                  <a:pt x="7670" y="27051"/>
                </a:lnTo>
                <a:lnTo>
                  <a:pt x="2552" y="31851"/>
                </a:lnTo>
                <a:lnTo>
                  <a:pt x="800" y="34251"/>
                </a:lnTo>
                <a:lnTo>
                  <a:pt x="0" y="40817"/>
                </a:lnTo>
                <a:lnTo>
                  <a:pt x="800" y="45135"/>
                </a:lnTo>
                <a:lnTo>
                  <a:pt x="5105" y="50571"/>
                </a:lnTo>
                <a:lnTo>
                  <a:pt x="10223" y="52971"/>
                </a:lnTo>
                <a:lnTo>
                  <a:pt x="16929" y="54102"/>
                </a:lnTo>
                <a:lnTo>
                  <a:pt x="23799" y="53619"/>
                </a:lnTo>
                <a:lnTo>
                  <a:pt x="29705" y="50571"/>
                </a:lnTo>
                <a:lnTo>
                  <a:pt x="33210" y="46253"/>
                </a:lnTo>
                <a:lnTo>
                  <a:pt x="34810" y="40335"/>
                </a:lnTo>
                <a:lnTo>
                  <a:pt x="34810" y="38417"/>
                </a:lnTo>
                <a:close/>
              </a:path>
              <a:path w="79375" h="54610">
                <a:moveTo>
                  <a:pt x="79197" y="482"/>
                </a:moveTo>
                <a:lnTo>
                  <a:pt x="47586" y="482"/>
                </a:lnTo>
                <a:lnTo>
                  <a:pt x="45034" y="13131"/>
                </a:lnTo>
                <a:lnTo>
                  <a:pt x="47586" y="13131"/>
                </a:lnTo>
                <a:lnTo>
                  <a:pt x="51104" y="6565"/>
                </a:lnTo>
                <a:lnTo>
                  <a:pt x="57010" y="4800"/>
                </a:lnTo>
                <a:lnTo>
                  <a:pt x="74091" y="4800"/>
                </a:lnTo>
                <a:lnTo>
                  <a:pt x="68986" y="12649"/>
                </a:lnTo>
                <a:lnTo>
                  <a:pt x="65468" y="19850"/>
                </a:lnTo>
                <a:lnTo>
                  <a:pt x="62115" y="25768"/>
                </a:lnTo>
                <a:lnTo>
                  <a:pt x="58762" y="34886"/>
                </a:lnTo>
                <a:lnTo>
                  <a:pt x="57810" y="36652"/>
                </a:lnTo>
                <a:lnTo>
                  <a:pt x="56210" y="43370"/>
                </a:lnTo>
                <a:lnTo>
                  <a:pt x="55245" y="49301"/>
                </a:lnTo>
                <a:lnTo>
                  <a:pt x="56210" y="52971"/>
                </a:lnTo>
                <a:lnTo>
                  <a:pt x="59563" y="54102"/>
                </a:lnTo>
                <a:lnTo>
                  <a:pt x="62115" y="53619"/>
                </a:lnTo>
                <a:lnTo>
                  <a:pt x="62915" y="49936"/>
                </a:lnTo>
                <a:lnTo>
                  <a:pt x="62915" y="36017"/>
                </a:lnTo>
                <a:lnTo>
                  <a:pt x="64668" y="30086"/>
                </a:lnTo>
                <a:lnTo>
                  <a:pt x="67221" y="22885"/>
                </a:lnTo>
                <a:lnTo>
                  <a:pt x="68986" y="19850"/>
                </a:lnTo>
                <a:lnTo>
                  <a:pt x="71539" y="14401"/>
                </a:lnTo>
                <a:lnTo>
                  <a:pt x="74891" y="8331"/>
                </a:lnTo>
                <a:lnTo>
                  <a:pt x="79197" y="2400"/>
                </a:lnTo>
                <a:lnTo>
                  <a:pt x="79197" y="48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306" name="object 1306"/>
          <p:cNvGrpSpPr/>
          <p:nvPr/>
        </p:nvGrpSpPr>
        <p:grpSpPr>
          <a:xfrm>
            <a:off x="7979972" y="1935085"/>
            <a:ext cx="455295" cy="523875"/>
            <a:chOff x="7979972" y="1935085"/>
            <a:chExt cx="455295" cy="523875"/>
          </a:xfrm>
        </p:grpSpPr>
        <p:sp>
          <p:nvSpPr>
            <p:cNvPr id="1307" name="object 1307"/>
            <p:cNvSpPr/>
            <p:nvPr/>
          </p:nvSpPr>
          <p:spPr>
            <a:xfrm>
              <a:off x="7985960" y="2000061"/>
              <a:ext cx="443230" cy="452755"/>
            </a:xfrm>
            <a:custGeom>
              <a:avLst/>
              <a:gdLst/>
              <a:ahLst/>
              <a:cxnLst/>
              <a:rect l="l" t="t" r="r" b="b"/>
              <a:pathLst>
                <a:path w="443229" h="452755">
                  <a:moveTo>
                    <a:pt x="0" y="452436"/>
                  </a:moveTo>
                  <a:lnTo>
                    <a:pt x="0" y="0"/>
                  </a:lnTo>
                </a:path>
                <a:path w="443229" h="452755">
                  <a:moveTo>
                    <a:pt x="0" y="452436"/>
                  </a:moveTo>
                  <a:lnTo>
                    <a:pt x="442956" y="452436"/>
                  </a:lnTo>
                </a:path>
                <a:path w="443229" h="452755">
                  <a:moveTo>
                    <a:pt x="442956" y="0"/>
                  </a:moveTo>
                  <a:lnTo>
                    <a:pt x="0" y="0"/>
                  </a:lnTo>
                </a:path>
                <a:path w="443229" h="452755">
                  <a:moveTo>
                    <a:pt x="442956" y="0"/>
                  </a:moveTo>
                  <a:lnTo>
                    <a:pt x="442956" y="452436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8168310" y="1935086"/>
              <a:ext cx="78740" cy="55244"/>
            </a:xfrm>
            <a:custGeom>
              <a:avLst/>
              <a:gdLst/>
              <a:ahLst/>
              <a:cxnLst/>
              <a:rect l="l" t="t" r="r" b="b"/>
              <a:pathLst>
                <a:path w="78740" h="55244">
                  <a:moveTo>
                    <a:pt x="35775" y="24015"/>
                  </a:moveTo>
                  <a:lnTo>
                    <a:pt x="28905" y="4305"/>
                  </a:lnTo>
                  <a:lnTo>
                    <a:pt x="28905" y="18732"/>
                  </a:lnTo>
                  <a:lnTo>
                    <a:pt x="28905" y="20485"/>
                  </a:lnTo>
                  <a:lnTo>
                    <a:pt x="25552" y="26416"/>
                  </a:lnTo>
                  <a:lnTo>
                    <a:pt x="22034" y="28968"/>
                  </a:lnTo>
                  <a:lnTo>
                    <a:pt x="16129" y="30734"/>
                  </a:lnTo>
                  <a:lnTo>
                    <a:pt x="14376" y="30734"/>
                  </a:lnTo>
                  <a:lnTo>
                    <a:pt x="8458" y="27051"/>
                  </a:lnTo>
                  <a:lnTo>
                    <a:pt x="6705" y="24015"/>
                  </a:lnTo>
                  <a:lnTo>
                    <a:pt x="5105" y="16814"/>
                  </a:lnTo>
                  <a:lnTo>
                    <a:pt x="5905" y="12014"/>
                  </a:lnTo>
                  <a:lnTo>
                    <a:pt x="8458" y="6083"/>
                  </a:lnTo>
                  <a:lnTo>
                    <a:pt x="10223" y="3530"/>
                  </a:lnTo>
                  <a:lnTo>
                    <a:pt x="16929" y="1765"/>
                  </a:lnTo>
                  <a:lnTo>
                    <a:pt x="21234" y="2400"/>
                  </a:lnTo>
                  <a:lnTo>
                    <a:pt x="26352" y="6083"/>
                  </a:lnTo>
                  <a:lnTo>
                    <a:pt x="28105" y="11366"/>
                  </a:lnTo>
                  <a:lnTo>
                    <a:pt x="28905" y="18732"/>
                  </a:lnTo>
                  <a:lnTo>
                    <a:pt x="28905" y="4305"/>
                  </a:lnTo>
                  <a:lnTo>
                    <a:pt x="23799" y="1130"/>
                  </a:lnTo>
                  <a:lnTo>
                    <a:pt x="16929" y="0"/>
                  </a:lnTo>
                  <a:lnTo>
                    <a:pt x="9258" y="1130"/>
                  </a:lnTo>
                  <a:lnTo>
                    <a:pt x="4152" y="4800"/>
                  </a:lnTo>
                  <a:lnTo>
                    <a:pt x="4152" y="5448"/>
                  </a:lnTo>
                  <a:lnTo>
                    <a:pt x="800" y="10883"/>
                  </a:lnTo>
                  <a:lnTo>
                    <a:pt x="0" y="17449"/>
                  </a:lnTo>
                  <a:lnTo>
                    <a:pt x="0" y="18084"/>
                  </a:lnTo>
                  <a:lnTo>
                    <a:pt x="800" y="25285"/>
                  </a:lnTo>
                  <a:lnTo>
                    <a:pt x="4152" y="30099"/>
                  </a:lnTo>
                  <a:lnTo>
                    <a:pt x="8458" y="32499"/>
                  </a:lnTo>
                  <a:lnTo>
                    <a:pt x="15328" y="34251"/>
                  </a:lnTo>
                  <a:lnTo>
                    <a:pt x="17881" y="33769"/>
                  </a:lnTo>
                  <a:lnTo>
                    <a:pt x="23799" y="31369"/>
                  </a:lnTo>
                  <a:lnTo>
                    <a:pt x="25552" y="30734"/>
                  </a:lnTo>
                  <a:lnTo>
                    <a:pt x="28905" y="25285"/>
                  </a:lnTo>
                  <a:lnTo>
                    <a:pt x="28905" y="27698"/>
                  </a:lnTo>
                  <a:lnTo>
                    <a:pt x="14389" y="52984"/>
                  </a:lnTo>
                  <a:lnTo>
                    <a:pt x="11823" y="52336"/>
                  </a:lnTo>
                  <a:lnTo>
                    <a:pt x="11023" y="52336"/>
                  </a:lnTo>
                  <a:lnTo>
                    <a:pt x="10223" y="51219"/>
                  </a:lnTo>
                  <a:lnTo>
                    <a:pt x="10223" y="48818"/>
                  </a:lnTo>
                  <a:lnTo>
                    <a:pt x="9258" y="45770"/>
                  </a:lnTo>
                  <a:lnTo>
                    <a:pt x="6705" y="44018"/>
                  </a:lnTo>
                  <a:lnTo>
                    <a:pt x="3352" y="45135"/>
                  </a:lnTo>
                  <a:lnTo>
                    <a:pt x="3352" y="47536"/>
                  </a:lnTo>
                  <a:lnTo>
                    <a:pt x="6705" y="52984"/>
                  </a:lnTo>
                  <a:lnTo>
                    <a:pt x="14376" y="54737"/>
                  </a:lnTo>
                  <a:lnTo>
                    <a:pt x="19481" y="54254"/>
                  </a:lnTo>
                  <a:lnTo>
                    <a:pt x="25552" y="51219"/>
                  </a:lnTo>
                  <a:lnTo>
                    <a:pt x="29705" y="45770"/>
                  </a:lnTo>
                  <a:lnTo>
                    <a:pt x="31457" y="44018"/>
                  </a:lnTo>
                  <a:lnTo>
                    <a:pt x="33210" y="37934"/>
                  </a:lnTo>
                  <a:lnTo>
                    <a:pt x="34810" y="31851"/>
                  </a:lnTo>
                  <a:lnTo>
                    <a:pt x="35775" y="24015"/>
                  </a:lnTo>
                  <a:close/>
                </a:path>
                <a:path w="78740" h="55244">
                  <a:moveTo>
                    <a:pt x="78244" y="13284"/>
                  </a:moveTo>
                  <a:lnTo>
                    <a:pt x="77444" y="8966"/>
                  </a:lnTo>
                  <a:lnTo>
                    <a:pt x="74091" y="3530"/>
                  </a:lnTo>
                  <a:lnTo>
                    <a:pt x="69786" y="1130"/>
                  </a:lnTo>
                  <a:lnTo>
                    <a:pt x="62115" y="0"/>
                  </a:lnTo>
                  <a:lnTo>
                    <a:pt x="57010" y="647"/>
                  </a:lnTo>
                  <a:lnTo>
                    <a:pt x="51104" y="3530"/>
                  </a:lnTo>
                  <a:lnTo>
                    <a:pt x="47586" y="7200"/>
                  </a:lnTo>
                  <a:lnTo>
                    <a:pt x="45986" y="13284"/>
                  </a:lnTo>
                  <a:lnTo>
                    <a:pt x="46786" y="16814"/>
                  </a:lnTo>
                  <a:lnTo>
                    <a:pt x="50139" y="18084"/>
                  </a:lnTo>
                  <a:lnTo>
                    <a:pt x="52692" y="17449"/>
                  </a:lnTo>
                  <a:lnTo>
                    <a:pt x="53657" y="15049"/>
                  </a:lnTo>
                  <a:lnTo>
                    <a:pt x="51892" y="12649"/>
                  </a:lnTo>
                  <a:lnTo>
                    <a:pt x="51104" y="8966"/>
                  </a:lnTo>
                  <a:lnTo>
                    <a:pt x="53657" y="4165"/>
                  </a:lnTo>
                  <a:lnTo>
                    <a:pt x="60363" y="1765"/>
                  </a:lnTo>
                  <a:lnTo>
                    <a:pt x="62915" y="1765"/>
                  </a:lnTo>
                  <a:lnTo>
                    <a:pt x="68986" y="4800"/>
                  </a:lnTo>
                  <a:lnTo>
                    <a:pt x="70586" y="6565"/>
                  </a:lnTo>
                  <a:lnTo>
                    <a:pt x="71539" y="13284"/>
                  </a:lnTo>
                  <a:lnTo>
                    <a:pt x="71539" y="16332"/>
                  </a:lnTo>
                  <a:lnTo>
                    <a:pt x="68986" y="22250"/>
                  </a:lnTo>
                  <a:lnTo>
                    <a:pt x="65468" y="27051"/>
                  </a:lnTo>
                  <a:lnTo>
                    <a:pt x="60363" y="32499"/>
                  </a:lnTo>
                  <a:lnTo>
                    <a:pt x="60363" y="33134"/>
                  </a:lnTo>
                  <a:lnTo>
                    <a:pt x="54457" y="38569"/>
                  </a:lnTo>
                  <a:lnTo>
                    <a:pt x="50139" y="42735"/>
                  </a:lnTo>
                  <a:lnTo>
                    <a:pt x="48539" y="45135"/>
                  </a:lnTo>
                  <a:lnTo>
                    <a:pt x="44234" y="49936"/>
                  </a:lnTo>
                  <a:lnTo>
                    <a:pt x="44234" y="54254"/>
                  </a:lnTo>
                  <a:lnTo>
                    <a:pt x="76644" y="54254"/>
                  </a:lnTo>
                  <a:lnTo>
                    <a:pt x="78244" y="40335"/>
                  </a:lnTo>
                  <a:lnTo>
                    <a:pt x="76644" y="40335"/>
                  </a:lnTo>
                  <a:lnTo>
                    <a:pt x="74091" y="46901"/>
                  </a:lnTo>
                  <a:lnTo>
                    <a:pt x="68986" y="49453"/>
                  </a:lnTo>
                  <a:lnTo>
                    <a:pt x="48539" y="49453"/>
                  </a:lnTo>
                  <a:lnTo>
                    <a:pt x="49339" y="47536"/>
                  </a:lnTo>
                  <a:lnTo>
                    <a:pt x="55245" y="42100"/>
                  </a:lnTo>
                  <a:lnTo>
                    <a:pt x="58762" y="37934"/>
                  </a:lnTo>
                  <a:lnTo>
                    <a:pt x="69786" y="27698"/>
                  </a:lnTo>
                  <a:lnTo>
                    <a:pt x="72339" y="25933"/>
                  </a:lnTo>
                  <a:lnTo>
                    <a:pt x="76644" y="20485"/>
                  </a:lnTo>
                  <a:lnTo>
                    <a:pt x="76644" y="19215"/>
                  </a:lnTo>
                  <a:lnTo>
                    <a:pt x="78244" y="1328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1309" name="object 1309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8458698" y="3836151"/>
            <a:ext cx="454773" cy="531273"/>
          </a:xfrm>
          <a:prstGeom prst="rect">
            <a:avLst/>
          </a:prstGeom>
        </p:spPr>
      </p:pic>
      <p:pic>
        <p:nvPicPr>
          <p:cNvPr id="1310" name="object 1310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8458698" y="3222377"/>
            <a:ext cx="454773" cy="532377"/>
          </a:xfrm>
          <a:prstGeom prst="rect">
            <a:avLst/>
          </a:prstGeom>
        </p:spPr>
      </p:pic>
      <p:grpSp>
        <p:nvGrpSpPr>
          <p:cNvPr id="1311" name="object 1311"/>
          <p:cNvGrpSpPr/>
          <p:nvPr/>
        </p:nvGrpSpPr>
        <p:grpSpPr>
          <a:xfrm>
            <a:off x="8458698" y="2607978"/>
            <a:ext cx="455295" cy="532765"/>
            <a:chOff x="8458698" y="2607978"/>
            <a:chExt cx="455295" cy="532765"/>
          </a:xfrm>
        </p:grpSpPr>
        <p:sp>
          <p:nvSpPr>
            <p:cNvPr id="1312" name="object 1312"/>
            <p:cNvSpPr/>
            <p:nvPr/>
          </p:nvSpPr>
          <p:spPr>
            <a:xfrm>
              <a:off x="8464686" y="2613980"/>
              <a:ext cx="443230" cy="452755"/>
            </a:xfrm>
            <a:custGeom>
              <a:avLst/>
              <a:gdLst/>
              <a:ahLst/>
              <a:cxnLst/>
              <a:rect l="l" t="t" r="r" b="b"/>
              <a:pathLst>
                <a:path w="443229" h="452755">
                  <a:moveTo>
                    <a:pt x="0" y="452276"/>
                  </a:moveTo>
                  <a:lnTo>
                    <a:pt x="0" y="0"/>
                  </a:lnTo>
                </a:path>
                <a:path w="443229" h="452755">
                  <a:moveTo>
                    <a:pt x="0" y="452276"/>
                  </a:moveTo>
                  <a:lnTo>
                    <a:pt x="442797" y="452276"/>
                  </a:lnTo>
                </a:path>
                <a:path w="443229" h="452755">
                  <a:moveTo>
                    <a:pt x="442797" y="0"/>
                  </a:moveTo>
                  <a:lnTo>
                    <a:pt x="0" y="0"/>
                  </a:lnTo>
                </a:path>
                <a:path w="443229" h="452755">
                  <a:moveTo>
                    <a:pt x="442797" y="0"/>
                  </a:moveTo>
                  <a:lnTo>
                    <a:pt x="442797" y="452276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8646871" y="3086264"/>
              <a:ext cx="78740" cy="54610"/>
            </a:xfrm>
            <a:custGeom>
              <a:avLst/>
              <a:gdLst/>
              <a:ahLst/>
              <a:cxnLst/>
              <a:rect l="l" t="t" r="r" b="b"/>
              <a:pathLst>
                <a:path w="78740" h="54610">
                  <a:moveTo>
                    <a:pt x="34975" y="38417"/>
                  </a:moveTo>
                  <a:lnTo>
                    <a:pt x="32423" y="31851"/>
                  </a:lnTo>
                  <a:lnTo>
                    <a:pt x="29870" y="29451"/>
                  </a:lnTo>
                  <a:lnTo>
                    <a:pt x="29870" y="41452"/>
                  </a:lnTo>
                  <a:lnTo>
                    <a:pt x="29870" y="43853"/>
                  </a:lnTo>
                  <a:lnTo>
                    <a:pt x="26352" y="49301"/>
                  </a:lnTo>
                  <a:lnTo>
                    <a:pt x="24752" y="51054"/>
                  </a:lnTo>
                  <a:lnTo>
                    <a:pt x="17894" y="52336"/>
                  </a:lnTo>
                  <a:lnTo>
                    <a:pt x="14541" y="52336"/>
                  </a:lnTo>
                  <a:lnTo>
                    <a:pt x="8470" y="49301"/>
                  </a:lnTo>
                  <a:lnTo>
                    <a:pt x="5918" y="47536"/>
                  </a:lnTo>
                  <a:lnTo>
                    <a:pt x="4318" y="40817"/>
                  </a:lnTo>
                  <a:lnTo>
                    <a:pt x="4318" y="39052"/>
                  </a:lnTo>
                  <a:lnTo>
                    <a:pt x="6870" y="32486"/>
                  </a:lnTo>
                  <a:lnTo>
                    <a:pt x="7670" y="31216"/>
                  </a:lnTo>
                  <a:lnTo>
                    <a:pt x="12776" y="26416"/>
                  </a:lnTo>
                  <a:lnTo>
                    <a:pt x="13576" y="26416"/>
                  </a:lnTo>
                  <a:lnTo>
                    <a:pt x="20447" y="30086"/>
                  </a:lnTo>
                  <a:lnTo>
                    <a:pt x="25552" y="33616"/>
                  </a:lnTo>
                  <a:lnTo>
                    <a:pt x="28105" y="35534"/>
                  </a:lnTo>
                  <a:lnTo>
                    <a:pt x="29870" y="41452"/>
                  </a:lnTo>
                  <a:lnTo>
                    <a:pt x="29870" y="29451"/>
                  </a:lnTo>
                  <a:lnTo>
                    <a:pt x="22999" y="25285"/>
                  </a:lnTo>
                  <a:lnTo>
                    <a:pt x="26352" y="23368"/>
                  </a:lnTo>
                  <a:lnTo>
                    <a:pt x="31457" y="19202"/>
                  </a:lnTo>
                  <a:lnTo>
                    <a:pt x="34023" y="12649"/>
                  </a:lnTo>
                  <a:lnTo>
                    <a:pt x="33223" y="8966"/>
                  </a:lnTo>
                  <a:lnTo>
                    <a:pt x="29870" y="3530"/>
                  </a:lnTo>
                  <a:lnTo>
                    <a:pt x="28905" y="2857"/>
                  </a:lnTo>
                  <a:lnTo>
                    <a:pt x="28905" y="12649"/>
                  </a:lnTo>
                  <a:lnTo>
                    <a:pt x="27305" y="19202"/>
                  </a:lnTo>
                  <a:lnTo>
                    <a:pt x="21247" y="24015"/>
                  </a:lnTo>
                  <a:lnTo>
                    <a:pt x="15328" y="21602"/>
                  </a:lnTo>
                  <a:lnTo>
                    <a:pt x="10223" y="17932"/>
                  </a:lnTo>
                  <a:lnTo>
                    <a:pt x="8470" y="16802"/>
                  </a:lnTo>
                  <a:lnTo>
                    <a:pt x="5918" y="11366"/>
                  </a:lnTo>
                  <a:lnTo>
                    <a:pt x="8470" y="4800"/>
                  </a:lnTo>
                  <a:lnTo>
                    <a:pt x="10223" y="2882"/>
                  </a:lnTo>
                  <a:lnTo>
                    <a:pt x="17894" y="1765"/>
                  </a:lnTo>
                  <a:lnTo>
                    <a:pt x="21247" y="1765"/>
                  </a:lnTo>
                  <a:lnTo>
                    <a:pt x="26352" y="4800"/>
                  </a:lnTo>
                  <a:lnTo>
                    <a:pt x="27305" y="5930"/>
                  </a:lnTo>
                  <a:lnTo>
                    <a:pt x="28905" y="12649"/>
                  </a:lnTo>
                  <a:lnTo>
                    <a:pt x="28905" y="2857"/>
                  </a:lnTo>
                  <a:lnTo>
                    <a:pt x="25552" y="482"/>
                  </a:lnTo>
                  <a:lnTo>
                    <a:pt x="17894" y="0"/>
                  </a:lnTo>
                  <a:lnTo>
                    <a:pt x="11023" y="482"/>
                  </a:lnTo>
                  <a:lnTo>
                    <a:pt x="5118" y="3530"/>
                  </a:lnTo>
                  <a:lnTo>
                    <a:pt x="2565" y="6565"/>
                  </a:lnTo>
                  <a:lnTo>
                    <a:pt x="800" y="12649"/>
                  </a:lnTo>
                  <a:lnTo>
                    <a:pt x="800" y="13766"/>
                  </a:lnTo>
                  <a:lnTo>
                    <a:pt x="3352" y="19850"/>
                  </a:lnTo>
                  <a:lnTo>
                    <a:pt x="5118" y="20967"/>
                  </a:lnTo>
                  <a:lnTo>
                    <a:pt x="11023" y="25285"/>
                  </a:lnTo>
                  <a:lnTo>
                    <a:pt x="7670" y="27051"/>
                  </a:lnTo>
                  <a:lnTo>
                    <a:pt x="2565" y="31851"/>
                  </a:lnTo>
                  <a:lnTo>
                    <a:pt x="800" y="34251"/>
                  </a:lnTo>
                  <a:lnTo>
                    <a:pt x="0" y="40817"/>
                  </a:lnTo>
                  <a:lnTo>
                    <a:pt x="800" y="45135"/>
                  </a:lnTo>
                  <a:lnTo>
                    <a:pt x="5118" y="50571"/>
                  </a:lnTo>
                  <a:lnTo>
                    <a:pt x="10223" y="52971"/>
                  </a:lnTo>
                  <a:lnTo>
                    <a:pt x="17094" y="54102"/>
                  </a:lnTo>
                  <a:lnTo>
                    <a:pt x="23799" y="53619"/>
                  </a:lnTo>
                  <a:lnTo>
                    <a:pt x="29870" y="50571"/>
                  </a:lnTo>
                  <a:lnTo>
                    <a:pt x="33223" y="46253"/>
                  </a:lnTo>
                  <a:lnTo>
                    <a:pt x="34975" y="40335"/>
                  </a:lnTo>
                  <a:lnTo>
                    <a:pt x="34975" y="38417"/>
                  </a:lnTo>
                  <a:close/>
                </a:path>
                <a:path w="78740" h="54610">
                  <a:moveTo>
                    <a:pt x="78409" y="12649"/>
                  </a:moveTo>
                  <a:lnTo>
                    <a:pt x="77457" y="8966"/>
                  </a:lnTo>
                  <a:lnTo>
                    <a:pt x="73304" y="3530"/>
                  </a:lnTo>
                  <a:lnTo>
                    <a:pt x="73304" y="12649"/>
                  </a:lnTo>
                  <a:lnTo>
                    <a:pt x="71539" y="19202"/>
                  </a:lnTo>
                  <a:lnTo>
                    <a:pt x="64681" y="24015"/>
                  </a:lnTo>
                  <a:lnTo>
                    <a:pt x="59563" y="21602"/>
                  </a:lnTo>
                  <a:lnTo>
                    <a:pt x="53657" y="17932"/>
                  </a:lnTo>
                  <a:lnTo>
                    <a:pt x="52857" y="16802"/>
                  </a:lnTo>
                  <a:lnTo>
                    <a:pt x="50304" y="11366"/>
                  </a:lnTo>
                  <a:lnTo>
                    <a:pt x="52857" y="4800"/>
                  </a:lnTo>
                  <a:lnTo>
                    <a:pt x="54457" y="2882"/>
                  </a:lnTo>
                  <a:lnTo>
                    <a:pt x="62115" y="1765"/>
                  </a:lnTo>
                  <a:lnTo>
                    <a:pt x="64681" y="1765"/>
                  </a:lnTo>
                  <a:lnTo>
                    <a:pt x="70739" y="4800"/>
                  </a:lnTo>
                  <a:lnTo>
                    <a:pt x="71539" y="5930"/>
                  </a:lnTo>
                  <a:lnTo>
                    <a:pt x="73304" y="12649"/>
                  </a:lnTo>
                  <a:lnTo>
                    <a:pt x="73304" y="3530"/>
                  </a:lnTo>
                  <a:lnTo>
                    <a:pt x="68986" y="482"/>
                  </a:lnTo>
                  <a:lnTo>
                    <a:pt x="62115" y="0"/>
                  </a:lnTo>
                  <a:lnTo>
                    <a:pt x="55410" y="482"/>
                  </a:lnTo>
                  <a:lnTo>
                    <a:pt x="49352" y="3530"/>
                  </a:lnTo>
                  <a:lnTo>
                    <a:pt x="46786" y="6565"/>
                  </a:lnTo>
                  <a:lnTo>
                    <a:pt x="45199" y="12649"/>
                  </a:lnTo>
                  <a:lnTo>
                    <a:pt x="45199" y="13766"/>
                  </a:lnTo>
                  <a:lnTo>
                    <a:pt x="47752" y="19850"/>
                  </a:lnTo>
                  <a:lnTo>
                    <a:pt x="55410" y="25285"/>
                  </a:lnTo>
                  <a:lnTo>
                    <a:pt x="51904" y="27051"/>
                  </a:lnTo>
                  <a:lnTo>
                    <a:pt x="46786" y="31851"/>
                  </a:lnTo>
                  <a:lnTo>
                    <a:pt x="45199" y="34251"/>
                  </a:lnTo>
                  <a:lnTo>
                    <a:pt x="43434" y="40817"/>
                  </a:lnTo>
                  <a:lnTo>
                    <a:pt x="44234" y="45135"/>
                  </a:lnTo>
                  <a:lnTo>
                    <a:pt x="48552" y="50571"/>
                  </a:lnTo>
                  <a:lnTo>
                    <a:pt x="54457" y="52971"/>
                  </a:lnTo>
                  <a:lnTo>
                    <a:pt x="61328" y="54102"/>
                  </a:lnTo>
                  <a:lnTo>
                    <a:pt x="68186" y="53619"/>
                  </a:lnTo>
                  <a:lnTo>
                    <a:pt x="74091" y="50571"/>
                  </a:lnTo>
                  <a:lnTo>
                    <a:pt x="77457" y="46253"/>
                  </a:lnTo>
                  <a:lnTo>
                    <a:pt x="78409" y="40335"/>
                  </a:lnTo>
                  <a:lnTo>
                    <a:pt x="78409" y="38417"/>
                  </a:lnTo>
                  <a:lnTo>
                    <a:pt x="75857" y="31851"/>
                  </a:lnTo>
                  <a:lnTo>
                    <a:pt x="74091" y="30200"/>
                  </a:lnTo>
                  <a:lnTo>
                    <a:pt x="74091" y="41452"/>
                  </a:lnTo>
                  <a:lnTo>
                    <a:pt x="74091" y="43853"/>
                  </a:lnTo>
                  <a:lnTo>
                    <a:pt x="70739" y="49301"/>
                  </a:lnTo>
                  <a:lnTo>
                    <a:pt x="68986" y="51054"/>
                  </a:lnTo>
                  <a:lnTo>
                    <a:pt x="61328" y="52336"/>
                  </a:lnTo>
                  <a:lnTo>
                    <a:pt x="57975" y="52336"/>
                  </a:lnTo>
                  <a:lnTo>
                    <a:pt x="51904" y="49301"/>
                  </a:lnTo>
                  <a:lnTo>
                    <a:pt x="50304" y="47536"/>
                  </a:lnTo>
                  <a:lnTo>
                    <a:pt x="48552" y="40817"/>
                  </a:lnTo>
                  <a:lnTo>
                    <a:pt x="48552" y="39052"/>
                  </a:lnTo>
                  <a:lnTo>
                    <a:pt x="51104" y="32486"/>
                  </a:lnTo>
                  <a:lnTo>
                    <a:pt x="51904" y="31216"/>
                  </a:lnTo>
                  <a:lnTo>
                    <a:pt x="57010" y="26416"/>
                  </a:lnTo>
                  <a:lnTo>
                    <a:pt x="57975" y="26416"/>
                  </a:lnTo>
                  <a:lnTo>
                    <a:pt x="64681" y="30086"/>
                  </a:lnTo>
                  <a:lnTo>
                    <a:pt x="69786" y="33616"/>
                  </a:lnTo>
                  <a:lnTo>
                    <a:pt x="71539" y="35534"/>
                  </a:lnTo>
                  <a:lnTo>
                    <a:pt x="74091" y="41452"/>
                  </a:lnTo>
                  <a:lnTo>
                    <a:pt x="74091" y="30200"/>
                  </a:lnTo>
                  <a:lnTo>
                    <a:pt x="73304" y="29451"/>
                  </a:lnTo>
                  <a:lnTo>
                    <a:pt x="67233" y="25285"/>
                  </a:lnTo>
                  <a:lnTo>
                    <a:pt x="70739" y="23368"/>
                  </a:lnTo>
                  <a:lnTo>
                    <a:pt x="75857" y="19202"/>
                  </a:lnTo>
                  <a:lnTo>
                    <a:pt x="78409" y="1264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14" name="object 1314"/>
          <p:cNvGrpSpPr/>
          <p:nvPr/>
        </p:nvGrpSpPr>
        <p:grpSpPr>
          <a:xfrm>
            <a:off x="8458698" y="1935085"/>
            <a:ext cx="455295" cy="523875"/>
            <a:chOff x="8458698" y="1935085"/>
            <a:chExt cx="455295" cy="523875"/>
          </a:xfrm>
        </p:grpSpPr>
        <p:sp>
          <p:nvSpPr>
            <p:cNvPr id="1315" name="object 1315"/>
            <p:cNvSpPr/>
            <p:nvPr/>
          </p:nvSpPr>
          <p:spPr>
            <a:xfrm>
              <a:off x="8464686" y="2000061"/>
              <a:ext cx="443230" cy="452755"/>
            </a:xfrm>
            <a:custGeom>
              <a:avLst/>
              <a:gdLst/>
              <a:ahLst/>
              <a:cxnLst/>
              <a:rect l="l" t="t" r="r" b="b"/>
              <a:pathLst>
                <a:path w="443229" h="452755">
                  <a:moveTo>
                    <a:pt x="0" y="452436"/>
                  </a:moveTo>
                  <a:lnTo>
                    <a:pt x="0" y="0"/>
                  </a:lnTo>
                </a:path>
                <a:path w="443229" h="452755">
                  <a:moveTo>
                    <a:pt x="0" y="452436"/>
                  </a:moveTo>
                  <a:lnTo>
                    <a:pt x="442797" y="452436"/>
                  </a:lnTo>
                </a:path>
                <a:path w="443229" h="452755">
                  <a:moveTo>
                    <a:pt x="442797" y="0"/>
                  </a:moveTo>
                  <a:lnTo>
                    <a:pt x="0" y="0"/>
                  </a:lnTo>
                </a:path>
                <a:path w="443229" h="452755">
                  <a:moveTo>
                    <a:pt x="442797" y="0"/>
                  </a:moveTo>
                  <a:lnTo>
                    <a:pt x="442797" y="452436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8646871" y="1935086"/>
              <a:ext cx="78740" cy="55244"/>
            </a:xfrm>
            <a:custGeom>
              <a:avLst/>
              <a:gdLst/>
              <a:ahLst/>
              <a:cxnLst/>
              <a:rect l="l" t="t" r="r" b="b"/>
              <a:pathLst>
                <a:path w="78740" h="55244">
                  <a:moveTo>
                    <a:pt x="34975" y="17449"/>
                  </a:moveTo>
                  <a:lnTo>
                    <a:pt x="33223" y="11366"/>
                  </a:lnTo>
                  <a:lnTo>
                    <a:pt x="30670" y="6083"/>
                  </a:lnTo>
                  <a:lnTo>
                    <a:pt x="29870" y="4800"/>
                  </a:lnTo>
                  <a:lnTo>
                    <a:pt x="28905" y="4229"/>
                  </a:lnTo>
                  <a:lnTo>
                    <a:pt x="28905" y="18732"/>
                  </a:lnTo>
                  <a:lnTo>
                    <a:pt x="28905" y="20485"/>
                  </a:lnTo>
                  <a:lnTo>
                    <a:pt x="25552" y="26416"/>
                  </a:lnTo>
                  <a:lnTo>
                    <a:pt x="22199" y="28968"/>
                  </a:lnTo>
                  <a:lnTo>
                    <a:pt x="16129" y="30734"/>
                  </a:lnTo>
                  <a:lnTo>
                    <a:pt x="14541" y="30734"/>
                  </a:lnTo>
                  <a:lnTo>
                    <a:pt x="8470" y="27051"/>
                  </a:lnTo>
                  <a:lnTo>
                    <a:pt x="6870" y="24015"/>
                  </a:lnTo>
                  <a:lnTo>
                    <a:pt x="5118" y="16814"/>
                  </a:lnTo>
                  <a:lnTo>
                    <a:pt x="5918" y="12014"/>
                  </a:lnTo>
                  <a:lnTo>
                    <a:pt x="7670" y="6083"/>
                  </a:lnTo>
                  <a:lnTo>
                    <a:pt x="10223" y="3530"/>
                  </a:lnTo>
                  <a:lnTo>
                    <a:pt x="17094" y="1765"/>
                  </a:lnTo>
                  <a:lnTo>
                    <a:pt x="21247" y="2400"/>
                  </a:lnTo>
                  <a:lnTo>
                    <a:pt x="26352" y="6083"/>
                  </a:lnTo>
                  <a:lnTo>
                    <a:pt x="28105" y="11366"/>
                  </a:lnTo>
                  <a:lnTo>
                    <a:pt x="28905" y="18732"/>
                  </a:lnTo>
                  <a:lnTo>
                    <a:pt x="28905" y="4229"/>
                  </a:lnTo>
                  <a:lnTo>
                    <a:pt x="23799" y="1130"/>
                  </a:lnTo>
                  <a:lnTo>
                    <a:pt x="17094" y="0"/>
                  </a:lnTo>
                  <a:lnTo>
                    <a:pt x="9423" y="1130"/>
                  </a:lnTo>
                  <a:lnTo>
                    <a:pt x="4318" y="4800"/>
                  </a:lnTo>
                  <a:lnTo>
                    <a:pt x="4318" y="5448"/>
                  </a:lnTo>
                  <a:lnTo>
                    <a:pt x="800" y="10883"/>
                  </a:lnTo>
                  <a:lnTo>
                    <a:pt x="0" y="17449"/>
                  </a:lnTo>
                  <a:lnTo>
                    <a:pt x="0" y="18084"/>
                  </a:lnTo>
                  <a:lnTo>
                    <a:pt x="800" y="25285"/>
                  </a:lnTo>
                  <a:lnTo>
                    <a:pt x="4318" y="30099"/>
                  </a:lnTo>
                  <a:lnTo>
                    <a:pt x="8470" y="32499"/>
                  </a:lnTo>
                  <a:lnTo>
                    <a:pt x="15328" y="34251"/>
                  </a:lnTo>
                  <a:lnTo>
                    <a:pt x="17894" y="33769"/>
                  </a:lnTo>
                  <a:lnTo>
                    <a:pt x="23799" y="31369"/>
                  </a:lnTo>
                  <a:lnTo>
                    <a:pt x="24752" y="30734"/>
                  </a:lnTo>
                  <a:lnTo>
                    <a:pt x="28905" y="25285"/>
                  </a:lnTo>
                  <a:lnTo>
                    <a:pt x="28905" y="27698"/>
                  </a:lnTo>
                  <a:lnTo>
                    <a:pt x="13576" y="52984"/>
                  </a:lnTo>
                  <a:lnTo>
                    <a:pt x="11976" y="52336"/>
                  </a:lnTo>
                  <a:lnTo>
                    <a:pt x="11023" y="52336"/>
                  </a:lnTo>
                  <a:lnTo>
                    <a:pt x="10223" y="51219"/>
                  </a:lnTo>
                  <a:lnTo>
                    <a:pt x="9423" y="48818"/>
                  </a:lnTo>
                  <a:lnTo>
                    <a:pt x="9423" y="45770"/>
                  </a:lnTo>
                  <a:lnTo>
                    <a:pt x="5918" y="44018"/>
                  </a:lnTo>
                  <a:lnTo>
                    <a:pt x="3352" y="45135"/>
                  </a:lnTo>
                  <a:lnTo>
                    <a:pt x="2565" y="47536"/>
                  </a:lnTo>
                  <a:lnTo>
                    <a:pt x="5918" y="52984"/>
                  </a:lnTo>
                  <a:lnTo>
                    <a:pt x="13576" y="54737"/>
                  </a:lnTo>
                  <a:lnTo>
                    <a:pt x="18694" y="54254"/>
                  </a:lnTo>
                  <a:lnTo>
                    <a:pt x="34975" y="31851"/>
                  </a:lnTo>
                  <a:lnTo>
                    <a:pt x="34975" y="24015"/>
                  </a:lnTo>
                  <a:lnTo>
                    <a:pt x="34975" y="17449"/>
                  </a:lnTo>
                  <a:close/>
                </a:path>
                <a:path w="78740" h="55244">
                  <a:moveTo>
                    <a:pt x="78409" y="37934"/>
                  </a:moveTo>
                  <a:lnTo>
                    <a:pt x="75857" y="31851"/>
                  </a:lnTo>
                  <a:lnTo>
                    <a:pt x="72339" y="28333"/>
                  </a:lnTo>
                  <a:lnTo>
                    <a:pt x="65633" y="25285"/>
                  </a:lnTo>
                  <a:lnTo>
                    <a:pt x="68186" y="24015"/>
                  </a:lnTo>
                  <a:lnTo>
                    <a:pt x="74091" y="20485"/>
                  </a:lnTo>
                  <a:lnTo>
                    <a:pt x="74891" y="18732"/>
                  </a:lnTo>
                  <a:lnTo>
                    <a:pt x="75857" y="12014"/>
                  </a:lnTo>
                  <a:lnTo>
                    <a:pt x="75857" y="9613"/>
                  </a:lnTo>
                  <a:lnTo>
                    <a:pt x="72339" y="4165"/>
                  </a:lnTo>
                  <a:lnTo>
                    <a:pt x="68186" y="1130"/>
                  </a:lnTo>
                  <a:lnTo>
                    <a:pt x="61328" y="0"/>
                  </a:lnTo>
                  <a:lnTo>
                    <a:pt x="57010" y="647"/>
                  </a:lnTo>
                  <a:lnTo>
                    <a:pt x="51104" y="3048"/>
                  </a:lnTo>
                  <a:lnTo>
                    <a:pt x="48552" y="4800"/>
                  </a:lnTo>
                  <a:lnTo>
                    <a:pt x="45999" y="10883"/>
                  </a:lnTo>
                  <a:lnTo>
                    <a:pt x="47752" y="13766"/>
                  </a:lnTo>
                  <a:lnTo>
                    <a:pt x="50304" y="15049"/>
                  </a:lnTo>
                  <a:lnTo>
                    <a:pt x="52857" y="13766"/>
                  </a:lnTo>
                  <a:lnTo>
                    <a:pt x="52857" y="10248"/>
                  </a:lnTo>
                  <a:lnTo>
                    <a:pt x="51904" y="6565"/>
                  </a:lnTo>
                  <a:lnTo>
                    <a:pt x="54457" y="3048"/>
                  </a:lnTo>
                  <a:lnTo>
                    <a:pt x="59563" y="1765"/>
                  </a:lnTo>
                  <a:lnTo>
                    <a:pt x="62115" y="1765"/>
                  </a:lnTo>
                  <a:lnTo>
                    <a:pt x="67233" y="5448"/>
                  </a:lnTo>
                  <a:lnTo>
                    <a:pt x="68186" y="6565"/>
                  </a:lnTo>
                  <a:lnTo>
                    <a:pt x="69786" y="13284"/>
                  </a:lnTo>
                  <a:lnTo>
                    <a:pt x="69786" y="16332"/>
                  </a:lnTo>
                  <a:lnTo>
                    <a:pt x="67233" y="21615"/>
                  </a:lnTo>
                  <a:lnTo>
                    <a:pt x="63881" y="23533"/>
                  </a:lnTo>
                  <a:lnTo>
                    <a:pt x="57010" y="24650"/>
                  </a:lnTo>
                  <a:lnTo>
                    <a:pt x="57010" y="26416"/>
                  </a:lnTo>
                  <a:lnTo>
                    <a:pt x="63881" y="27051"/>
                  </a:lnTo>
                  <a:lnTo>
                    <a:pt x="68986" y="30099"/>
                  </a:lnTo>
                  <a:lnTo>
                    <a:pt x="70739" y="32499"/>
                  </a:lnTo>
                  <a:lnTo>
                    <a:pt x="72339" y="39217"/>
                  </a:lnTo>
                  <a:lnTo>
                    <a:pt x="71539" y="44018"/>
                  </a:lnTo>
                  <a:lnTo>
                    <a:pt x="68986" y="49453"/>
                  </a:lnTo>
                  <a:lnTo>
                    <a:pt x="66433" y="51219"/>
                  </a:lnTo>
                  <a:lnTo>
                    <a:pt x="59563" y="52984"/>
                  </a:lnTo>
                  <a:lnTo>
                    <a:pt x="54457" y="51854"/>
                  </a:lnTo>
                  <a:lnTo>
                    <a:pt x="51104" y="48183"/>
                  </a:lnTo>
                  <a:lnTo>
                    <a:pt x="51904" y="46418"/>
                  </a:lnTo>
                  <a:lnTo>
                    <a:pt x="52857" y="43370"/>
                  </a:lnTo>
                  <a:lnTo>
                    <a:pt x="51904" y="40970"/>
                  </a:lnTo>
                  <a:lnTo>
                    <a:pt x="49352" y="39700"/>
                  </a:lnTo>
                  <a:lnTo>
                    <a:pt x="46786" y="40970"/>
                  </a:lnTo>
                  <a:lnTo>
                    <a:pt x="45199" y="44500"/>
                  </a:lnTo>
                  <a:lnTo>
                    <a:pt x="45199" y="46418"/>
                  </a:lnTo>
                  <a:lnTo>
                    <a:pt x="49352" y="51854"/>
                  </a:lnTo>
                  <a:lnTo>
                    <a:pt x="53657" y="53619"/>
                  </a:lnTo>
                  <a:lnTo>
                    <a:pt x="60528" y="54737"/>
                  </a:lnTo>
                  <a:lnTo>
                    <a:pt x="61328" y="54737"/>
                  </a:lnTo>
                  <a:lnTo>
                    <a:pt x="68186" y="53619"/>
                  </a:lnTo>
                  <a:lnTo>
                    <a:pt x="74091" y="50584"/>
                  </a:lnTo>
                  <a:lnTo>
                    <a:pt x="77457" y="45770"/>
                  </a:lnTo>
                  <a:lnTo>
                    <a:pt x="78409" y="39700"/>
                  </a:lnTo>
                  <a:lnTo>
                    <a:pt x="78409" y="3793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1317" name="object 1317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937263" y="3836151"/>
            <a:ext cx="454773" cy="531273"/>
          </a:xfrm>
          <a:prstGeom prst="rect">
            <a:avLst/>
          </a:prstGeom>
        </p:spPr>
      </p:pic>
      <p:pic>
        <p:nvPicPr>
          <p:cNvPr id="1318" name="object 1318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8937263" y="3222377"/>
            <a:ext cx="454773" cy="532377"/>
          </a:xfrm>
          <a:prstGeom prst="rect">
            <a:avLst/>
          </a:prstGeom>
        </p:spPr>
      </p:pic>
      <p:grpSp>
        <p:nvGrpSpPr>
          <p:cNvPr id="1319" name="object 1319"/>
          <p:cNvGrpSpPr/>
          <p:nvPr/>
        </p:nvGrpSpPr>
        <p:grpSpPr>
          <a:xfrm>
            <a:off x="8937263" y="2607978"/>
            <a:ext cx="455295" cy="532765"/>
            <a:chOff x="8937263" y="2607978"/>
            <a:chExt cx="455295" cy="532765"/>
          </a:xfrm>
        </p:grpSpPr>
        <p:sp>
          <p:nvSpPr>
            <p:cNvPr id="1320" name="object 1320"/>
            <p:cNvSpPr/>
            <p:nvPr/>
          </p:nvSpPr>
          <p:spPr>
            <a:xfrm>
              <a:off x="8943251" y="2613980"/>
              <a:ext cx="443230" cy="452755"/>
            </a:xfrm>
            <a:custGeom>
              <a:avLst/>
              <a:gdLst/>
              <a:ahLst/>
              <a:cxnLst/>
              <a:rect l="l" t="t" r="r" b="b"/>
              <a:pathLst>
                <a:path w="443229" h="452755">
                  <a:moveTo>
                    <a:pt x="0" y="452276"/>
                  </a:moveTo>
                  <a:lnTo>
                    <a:pt x="0" y="0"/>
                  </a:lnTo>
                </a:path>
                <a:path w="443229" h="452755">
                  <a:moveTo>
                    <a:pt x="0" y="452276"/>
                  </a:moveTo>
                  <a:lnTo>
                    <a:pt x="442797" y="452276"/>
                  </a:lnTo>
                </a:path>
                <a:path w="443229" h="452755">
                  <a:moveTo>
                    <a:pt x="442797" y="0"/>
                  </a:moveTo>
                  <a:lnTo>
                    <a:pt x="0" y="0"/>
                  </a:lnTo>
                </a:path>
                <a:path w="443229" h="452755">
                  <a:moveTo>
                    <a:pt x="442797" y="0"/>
                  </a:moveTo>
                  <a:lnTo>
                    <a:pt x="442797" y="452276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9124645" y="3086264"/>
              <a:ext cx="80010" cy="54610"/>
            </a:xfrm>
            <a:custGeom>
              <a:avLst/>
              <a:gdLst/>
              <a:ahLst/>
              <a:cxnLst/>
              <a:rect l="l" t="t" r="r" b="b"/>
              <a:pathLst>
                <a:path w="80009" h="54610">
                  <a:moveTo>
                    <a:pt x="34963" y="12649"/>
                  </a:moveTo>
                  <a:lnTo>
                    <a:pt x="34010" y="8966"/>
                  </a:lnTo>
                  <a:lnTo>
                    <a:pt x="29857" y="3530"/>
                  </a:lnTo>
                  <a:lnTo>
                    <a:pt x="29857" y="12649"/>
                  </a:lnTo>
                  <a:lnTo>
                    <a:pt x="28105" y="19202"/>
                  </a:lnTo>
                  <a:lnTo>
                    <a:pt x="21234" y="24015"/>
                  </a:lnTo>
                  <a:lnTo>
                    <a:pt x="16129" y="21602"/>
                  </a:lnTo>
                  <a:lnTo>
                    <a:pt x="10223" y="17932"/>
                  </a:lnTo>
                  <a:lnTo>
                    <a:pt x="9423" y="16802"/>
                  </a:lnTo>
                  <a:lnTo>
                    <a:pt x="5905" y="11366"/>
                  </a:lnTo>
                  <a:lnTo>
                    <a:pt x="9423" y="4800"/>
                  </a:lnTo>
                  <a:lnTo>
                    <a:pt x="11010" y="2882"/>
                  </a:lnTo>
                  <a:lnTo>
                    <a:pt x="18681" y="1765"/>
                  </a:lnTo>
                  <a:lnTo>
                    <a:pt x="21234" y="1765"/>
                  </a:lnTo>
                  <a:lnTo>
                    <a:pt x="27305" y="4800"/>
                  </a:lnTo>
                  <a:lnTo>
                    <a:pt x="28105" y="5930"/>
                  </a:lnTo>
                  <a:lnTo>
                    <a:pt x="29857" y="12649"/>
                  </a:lnTo>
                  <a:lnTo>
                    <a:pt x="29857" y="3530"/>
                  </a:lnTo>
                  <a:lnTo>
                    <a:pt x="25552" y="482"/>
                  </a:lnTo>
                  <a:lnTo>
                    <a:pt x="18681" y="0"/>
                  </a:lnTo>
                  <a:lnTo>
                    <a:pt x="11976" y="482"/>
                  </a:lnTo>
                  <a:lnTo>
                    <a:pt x="5905" y="3530"/>
                  </a:lnTo>
                  <a:lnTo>
                    <a:pt x="3352" y="6565"/>
                  </a:lnTo>
                  <a:lnTo>
                    <a:pt x="1752" y="12649"/>
                  </a:lnTo>
                  <a:lnTo>
                    <a:pt x="1752" y="13766"/>
                  </a:lnTo>
                  <a:lnTo>
                    <a:pt x="4305" y="19850"/>
                  </a:lnTo>
                  <a:lnTo>
                    <a:pt x="11976" y="25285"/>
                  </a:lnTo>
                  <a:lnTo>
                    <a:pt x="7658" y="27051"/>
                  </a:lnTo>
                  <a:lnTo>
                    <a:pt x="3352" y="31851"/>
                  </a:lnTo>
                  <a:lnTo>
                    <a:pt x="1752" y="34251"/>
                  </a:lnTo>
                  <a:lnTo>
                    <a:pt x="0" y="40817"/>
                  </a:lnTo>
                  <a:lnTo>
                    <a:pt x="800" y="45135"/>
                  </a:lnTo>
                  <a:lnTo>
                    <a:pt x="5105" y="50571"/>
                  </a:lnTo>
                  <a:lnTo>
                    <a:pt x="10223" y="52971"/>
                  </a:lnTo>
                  <a:lnTo>
                    <a:pt x="17881" y="54102"/>
                  </a:lnTo>
                  <a:lnTo>
                    <a:pt x="24752" y="53619"/>
                  </a:lnTo>
                  <a:lnTo>
                    <a:pt x="30657" y="50571"/>
                  </a:lnTo>
                  <a:lnTo>
                    <a:pt x="34010" y="46253"/>
                  </a:lnTo>
                  <a:lnTo>
                    <a:pt x="34963" y="40335"/>
                  </a:lnTo>
                  <a:lnTo>
                    <a:pt x="34963" y="38417"/>
                  </a:lnTo>
                  <a:lnTo>
                    <a:pt x="32410" y="31851"/>
                  </a:lnTo>
                  <a:lnTo>
                    <a:pt x="30657" y="30213"/>
                  </a:lnTo>
                  <a:lnTo>
                    <a:pt x="30657" y="41452"/>
                  </a:lnTo>
                  <a:lnTo>
                    <a:pt x="30657" y="43853"/>
                  </a:lnTo>
                  <a:lnTo>
                    <a:pt x="27305" y="49301"/>
                  </a:lnTo>
                  <a:lnTo>
                    <a:pt x="25552" y="51054"/>
                  </a:lnTo>
                  <a:lnTo>
                    <a:pt x="17881" y="52336"/>
                  </a:lnTo>
                  <a:lnTo>
                    <a:pt x="14528" y="52336"/>
                  </a:lnTo>
                  <a:lnTo>
                    <a:pt x="8458" y="49301"/>
                  </a:lnTo>
                  <a:lnTo>
                    <a:pt x="6870" y="47536"/>
                  </a:lnTo>
                  <a:lnTo>
                    <a:pt x="5105" y="40817"/>
                  </a:lnTo>
                  <a:lnTo>
                    <a:pt x="5105" y="39052"/>
                  </a:lnTo>
                  <a:lnTo>
                    <a:pt x="7658" y="32486"/>
                  </a:lnTo>
                  <a:lnTo>
                    <a:pt x="8458" y="31216"/>
                  </a:lnTo>
                  <a:lnTo>
                    <a:pt x="13576" y="26416"/>
                  </a:lnTo>
                  <a:lnTo>
                    <a:pt x="21234" y="30086"/>
                  </a:lnTo>
                  <a:lnTo>
                    <a:pt x="26352" y="33616"/>
                  </a:lnTo>
                  <a:lnTo>
                    <a:pt x="28105" y="35534"/>
                  </a:lnTo>
                  <a:lnTo>
                    <a:pt x="30657" y="41452"/>
                  </a:lnTo>
                  <a:lnTo>
                    <a:pt x="30657" y="30213"/>
                  </a:lnTo>
                  <a:lnTo>
                    <a:pt x="29857" y="29451"/>
                  </a:lnTo>
                  <a:lnTo>
                    <a:pt x="23787" y="25285"/>
                  </a:lnTo>
                  <a:lnTo>
                    <a:pt x="27305" y="23368"/>
                  </a:lnTo>
                  <a:lnTo>
                    <a:pt x="32410" y="19202"/>
                  </a:lnTo>
                  <a:lnTo>
                    <a:pt x="34963" y="12649"/>
                  </a:lnTo>
                  <a:close/>
                </a:path>
                <a:path w="80009" h="54610">
                  <a:moveTo>
                    <a:pt x="79997" y="24015"/>
                  </a:moveTo>
                  <a:lnTo>
                    <a:pt x="73291" y="4305"/>
                  </a:lnTo>
                  <a:lnTo>
                    <a:pt x="73291" y="17932"/>
                  </a:lnTo>
                  <a:lnTo>
                    <a:pt x="73291" y="20332"/>
                  </a:lnTo>
                  <a:lnTo>
                    <a:pt x="69773" y="26416"/>
                  </a:lnTo>
                  <a:lnTo>
                    <a:pt x="66421" y="28816"/>
                  </a:lnTo>
                  <a:lnTo>
                    <a:pt x="60515" y="30568"/>
                  </a:lnTo>
                  <a:lnTo>
                    <a:pt x="58762" y="30568"/>
                  </a:lnTo>
                  <a:lnTo>
                    <a:pt x="52857" y="27051"/>
                  </a:lnTo>
                  <a:lnTo>
                    <a:pt x="51092" y="23368"/>
                  </a:lnTo>
                  <a:lnTo>
                    <a:pt x="49339" y="16802"/>
                  </a:lnTo>
                  <a:lnTo>
                    <a:pt x="50304" y="11366"/>
                  </a:lnTo>
                  <a:lnTo>
                    <a:pt x="52857" y="5283"/>
                  </a:lnTo>
                  <a:lnTo>
                    <a:pt x="54444" y="3530"/>
                  </a:lnTo>
                  <a:lnTo>
                    <a:pt x="61315" y="1765"/>
                  </a:lnTo>
                  <a:lnTo>
                    <a:pt x="65633" y="2400"/>
                  </a:lnTo>
                  <a:lnTo>
                    <a:pt x="70739" y="5930"/>
                  </a:lnTo>
                  <a:lnTo>
                    <a:pt x="72339" y="10731"/>
                  </a:lnTo>
                  <a:lnTo>
                    <a:pt x="73291" y="17932"/>
                  </a:lnTo>
                  <a:lnTo>
                    <a:pt x="73291" y="4305"/>
                  </a:lnTo>
                  <a:lnTo>
                    <a:pt x="68186" y="1117"/>
                  </a:lnTo>
                  <a:lnTo>
                    <a:pt x="61315" y="0"/>
                  </a:lnTo>
                  <a:lnTo>
                    <a:pt x="53657" y="1117"/>
                  </a:lnTo>
                  <a:lnTo>
                    <a:pt x="48539" y="4800"/>
                  </a:lnTo>
                  <a:lnTo>
                    <a:pt x="45186" y="10248"/>
                  </a:lnTo>
                  <a:lnTo>
                    <a:pt x="44234" y="17449"/>
                  </a:lnTo>
                  <a:lnTo>
                    <a:pt x="45186" y="24650"/>
                  </a:lnTo>
                  <a:lnTo>
                    <a:pt x="48539" y="29451"/>
                  </a:lnTo>
                  <a:lnTo>
                    <a:pt x="52857" y="32486"/>
                  </a:lnTo>
                  <a:lnTo>
                    <a:pt x="59563" y="33616"/>
                  </a:lnTo>
                  <a:lnTo>
                    <a:pt x="62115" y="33616"/>
                  </a:lnTo>
                  <a:lnTo>
                    <a:pt x="68186" y="31216"/>
                  </a:lnTo>
                  <a:lnTo>
                    <a:pt x="68986" y="30086"/>
                  </a:lnTo>
                  <a:lnTo>
                    <a:pt x="73291" y="25285"/>
                  </a:lnTo>
                  <a:lnTo>
                    <a:pt x="73291" y="27686"/>
                  </a:lnTo>
                  <a:lnTo>
                    <a:pt x="72339" y="35534"/>
                  </a:lnTo>
                  <a:lnTo>
                    <a:pt x="70739" y="41452"/>
                  </a:lnTo>
                  <a:lnTo>
                    <a:pt x="68986" y="46253"/>
                  </a:lnTo>
                  <a:lnTo>
                    <a:pt x="64668" y="50571"/>
                  </a:lnTo>
                  <a:lnTo>
                    <a:pt x="57962" y="52336"/>
                  </a:lnTo>
                  <a:lnTo>
                    <a:pt x="56210" y="52336"/>
                  </a:lnTo>
                  <a:lnTo>
                    <a:pt x="55410" y="51701"/>
                  </a:lnTo>
                  <a:lnTo>
                    <a:pt x="54444" y="50571"/>
                  </a:lnTo>
                  <a:lnTo>
                    <a:pt x="54444" y="48653"/>
                  </a:lnTo>
                  <a:lnTo>
                    <a:pt x="53657" y="45135"/>
                  </a:lnTo>
                  <a:lnTo>
                    <a:pt x="51092" y="43853"/>
                  </a:lnTo>
                  <a:lnTo>
                    <a:pt x="47739" y="45135"/>
                  </a:lnTo>
                  <a:lnTo>
                    <a:pt x="47739" y="47536"/>
                  </a:lnTo>
                  <a:lnTo>
                    <a:pt x="51092" y="52336"/>
                  </a:lnTo>
                  <a:lnTo>
                    <a:pt x="57962" y="54102"/>
                  </a:lnTo>
                  <a:lnTo>
                    <a:pt x="63868" y="53619"/>
                  </a:lnTo>
                  <a:lnTo>
                    <a:pt x="68986" y="50571"/>
                  </a:lnTo>
                  <a:lnTo>
                    <a:pt x="74091" y="45770"/>
                  </a:lnTo>
                  <a:lnTo>
                    <a:pt x="74891" y="43370"/>
                  </a:lnTo>
                  <a:lnTo>
                    <a:pt x="77444" y="37934"/>
                  </a:lnTo>
                  <a:lnTo>
                    <a:pt x="79197" y="31216"/>
                  </a:lnTo>
                  <a:lnTo>
                    <a:pt x="79997" y="2401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22" name="object 1322"/>
          <p:cNvGrpSpPr/>
          <p:nvPr/>
        </p:nvGrpSpPr>
        <p:grpSpPr>
          <a:xfrm>
            <a:off x="8937263" y="1935085"/>
            <a:ext cx="455295" cy="523875"/>
            <a:chOff x="8937263" y="1935085"/>
            <a:chExt cx="455295" cy="523875"/>
          </a:xfrm>
        </p:grpSpPr>
        <p:sp>
          <p:nvSpPr>
            <p:cNvPr id="1323" name="object 1323"/>
            <p:cNvSpPr/>
            <p:nvPr/>
          </p:nvSpPr>
          <p:spPr>
            <a:xfrm>
              <a:off x="8943251" y="2000061"/>
              <a:ext cx="443230" cy="452755"/>
            </a:xfrm>
            <a:custGeom>
              <a:avLst/>
              <a:gdLst/>
              <a:ahLst/>
              <a:cxnLst/>
              <a:rect l="l" t="t" r="r" b="b"/>
              <a:pathLst>
                <a:path w="443229" h="452755">
                  <a:moveTo>
                    <a:pt x="0" y="452436"/>
                  </a:moveTo>
                  <a:lnTo>
                    <a:pt x="0" y="0"/>
                  </a:lnTo>
                </a:path>
                <a:path w="443229" h="452755">
                  <a:moveTo>
                    <a:pt x="0" y="452436"/>
                  </a:moveTo>
                  <a:lnTo>
                    <a:pt x="442797" y="452436"/>
                  </a:lnTo>
                </a:path>
                <a:path w="443229" h="452755">
                  <a:moveTo>
                    <a:pt x="442797" y="0"/>
                  </a:moveTo>
                  <a:lnTo>
                    <a:pt x="0" y="0"/>
                  </a:lnTo>
                </a:path>
                <a:path w="443229" h="452755">
                  <a:moveTo>
                    <a:pt x="442797" y="0"/>
                  </a:moveTo>
                  <a:lnTo>
                    <a:pt x="442797" y="452436"/>
                  </a:lnTo>
                </a:path>
              </a:pathLst>
            </a:custGeom>
            <a:ln w="119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9123845" y="1935086"/>
              <a:ext cx="81915" cy="55244"/>
            </a:xfrm>
            <a:custGeom>
              <a:avLst/>
              <a:gdLst/>
              <a:ahLst/>
              <a:cxnLst/>
              <a:rect l="l" t="t" r="r" b="b"/>
              <a:pathLst>
                <a:path w="81915" h="55244">
                  <a:moveTo>
                    <a:pt x="35763" y="24015"/>
                  </a:moveTo>
                  <a:lnTo>
                    <a:pt x="34810" y="17449"/>
                  </a:lnTo>
                  <a:lnTo>
                    <a:pt x="33210" y="11366"/>
                  </a:lnTo>
                  <a:lnTo>
                    <a:pt x="30657" y="6083"/>
                  </a:lnTo>
                  <a:lnTo>
                    <a:pt x="29705" y="4800"/>
                  </a:lnTo>
                  <a:lnTo>
                    <a:pt x="29705" y="18732"/>
                  </a:lnTo>
                  <a:lnTo>
                    <a:pt x="28905" y="20485"/>
                  </a:lnTo>
                  <a:lnTo>
                    <a:pt x="25552" y="26416"/>
                  </a:lnTo>
                  <a:lnTo>
                    <a:pt x="22999" y="28968"/>
                  </a:lnTo>
                  <a:lnTo>
                    <a:pt x="16129" y="30734"/>
                  </a:lnTo>
                  <a:lnTo>
                    <a:pt x="14376" y="30734"/>
                  </a:lnTo>
                  <a:lnTo>
                    <a:pt x="8458" y="27051"/>
                  </a:lnTo>
                  <a:lnTo>
                    <a:pt x="6705" y="24015"/>
                  </a:lnTo>
                  <a:lnTo>
                    <a:pt x="5905" y="16814"/>
                  </a:lnTo>
                  <a:lnTo>
                    <a:pt x="5905" y="12014"/>
                  </a:lnTo>
                  <a:lnTo>
                    <a:pt x="8458" y="6083"/>
                  </a:lnTo>
                  <a:lnTo>
                    <a:pt x="10223" y="3530"/>
                  </a:lnTo>
                  <a:lnTo>
                    <a:pt x="16929" y="1765"/>
                  </a:lnTo>
                  <a:lnTo>
                    <a:pt x="21234" y="2400"/>
                  </a:lnTo>
                  <a:lnTo>
                    <a:pt x="26352" y="6083"/>
                  </a:lnTo>
                  <a:lnTo>
                    <a:pt x="28905" y="11366"/>
                  </a:lnTo>
                  <a:lnTo>
                    <a:pt x="29705" y="18732"/>
                  </a:lnTo>
                  <a:lnTo>
                    <a:pt x="29705" y="4800"/>
                  </a:lnTo>
                  <a:lnTo>
                    <a:pt x="24587" y="1130"/>
                  </a:lnTo>
                  <a:lnTo>
                    <a:pt x="16929" y="0"/>
                  </a:lnTo>
                  <a:lnTo>
                    <a:pt x="10223" y="1130"/>
                  </a:lnTo>
                  <a:lnTo>
                    <a:pt x="4152" y="4800"/>
                  </a:lnTo>
                  <a:lnTo>
                    <a:pt x="4152" y="5448"/>
                  </a:lnTo>
                  <a:lnTo>
                    <a:pt x="800" y="10883"/>
                  </a:lnTo>
                  <a:lnTo>
                    <a:pt x="0" y="17449"/>
                  </a:lnTo>
                  <a:lnTo>
                    <a:pt x="0" y="18084"/>
                  </a:lnTo>
                  <a:lnTo>
                    <a:pt x="800" y="25285"/>
                  </a:lnTo>
                  <a:lnTo>
                    <a:pt x="4152" y="30099"/>
                  </a:lnTo>
                  <a:lnTo>
                    <a:pt x="8458" y="32499"/>
                  </a:lnTo>
                  <a:lnTo>
                    <a:pt x="15328" y="34251"/>
                  </a:lnTo>
                  <a:lnTo>
                    <a:pt x="17881" y="33769"/>
                  </a:lnTo>
                  <a:lnTo>
                    <a:pt x="23787" y="31369"/>
                  </a:lnTo>
                  <a:lnTo>
                    <a:pt x="25552" y="30734"/>
                  </a:lnTo>
                  <a:lnTo>
                    <a:pt x="29705" y="25285"/>
                  </a:lnTo>
                  <a:lnTo>
                    <a:pt x="28905" y="27698"/>
                  </a:lnTo>
                  <a:lnTo>
                    <a:pt x="28105" y="35534"/>
                  </a:lnTo>
                  <a:lnTo>
                    <a:pt x="27152" y="42100"/>
                  </a:lnTo>
                  <a:lnTo>
                    <a:pt x="24587" y="46418"/>
                  </a:lnTo>
                  <a:lnTo>
                    <a:pt x="20434" y="51219"/>
                  </a:lnTo>
                  <a:lnTo>
                    <a:pt x="14376" y="52984"/>
                  </a:lnTo>
                  <a:lnTo>
                    <a:pt x="12776" y="52336"/>
                  </a:lnTo>
                  <a:lnTo>
                    <a:pt x="11023" y="52336"/>
                  </a:lnTo>
                  <a:lnTo>
                    <a:pt x="10223" y="51219"/>
                  </a:lnTo>
                  <a:lnTo>
                    <a:pt x="10223" y="48818"/>
                  </a:lnTo>
                  <a:lnTo>
                    <a:pt x="9258" y="45770"/>
                  </a:lnTo>
                  <a:lnTo>
                    <a:pt x="6705" y="44018"/>
                  </a:lnTo>
                  <a:lnTo>
                    <a:pt x="4152" y="45135"/>
                  </a:lnTo>
                  <a:lnTo>
                    <a:pt x="3352" y="47536"/>
                  </a:lnTo>
                  <a:lnTo>
                    <a:pt x="6705" y="52984"/>
                  </a:lnTo>
                  <a:lnTo>
                    <a:pt x="14376" y="54737"/>
                  </a:lnTo>
                  <a:lnTo>
                    <a:pt x="19481" y="54254"/>
                  </a:lnTo>
                  <a:lnTo>
                    <a:pt x="25552" y="51219"/>
                  </a:lnTo>
                  <a:lnTo>
                    <a:pt x="29705" y="45770"/>
                  </a:lnTo>
                  <a:lnTo>
                    <a:pt x="31457" y="44018"/>
                  </a:lnTo>
                  <a:lnTo>
                    <a:pt x="34010" y="37934"/>
                  </a:lnTo>
                  <a:lnTo>
                    <a:pt x="34810" y="31851"/>
                  </a:lnTo>
                  <a:lnTo>
                    <a:pt x="35763" y="24015"/>
                  </a:lnTo>
                  <a:close/>
                </a:path>
                <a:path w="81915" h="55244">
                  <a:moveTo>
                    <a:pt x="81762" y="36169"/>
                  </a:moveTo>
                  <a:lnTo>
                    <a:pt x="72339" y="36169"/>
                  </a:lnTo>
                  <a:lnTo>
                    <a:pt x="72339" y="0"/>
                  </a:lnTo>
                  <a:lnTo>
                    <a:pt x="68986" y="0"/>
                  </a:lnTo>
                  <a:lnTo>
                    <a:pt x="66433" y="3619"/>
                  </a:lnTo>
                  <a:lnTo>
                    <a:pt x="66433" y="7848"/>
                  </a:lnTo>
                  <a:lnTo>
                    <a:pt x="66433" y="36169"/>
                  </a:lnTo>
                  <a:lnTo>
                    <a:pt x="46786" y="36169"/>
                  </a:lnTo>
                  <a:lnTo>
                    <a:pt x="66433" y="7848"/>
                  </a:lnTo>
                  <a:lnTo>
                    <a:pt x="66433" y="3619"/>
                  </a:lnTo>
                  <a:lnTo>
                    <a:pt x="43434" y="36169"/>
                  </a:lnTo>
                  <a:lnTo>
                    <a:pt x="43434" y="37934"/>
                  </a:lnTo>
                  <a:lnTo>
                    <a:pt x="66433" y="37934"/>
                  </a:lnTo>
                  <a:lnTo>
                    <a:pt x="66433" y="48183"/>
                  </a:lnTo>
                  <a:lnTo>
                    <a:pt x="65468" y="51219"/>
                  </a:lnTo>
                  <a:lnTo>
                    <a:pt x="61315" y="52336"/>
                  </a:lnTo>
                  <a:lnTo>
                    <a:pt x="57810" y="52336"/>
                  </a:lnTo>
                  <a:lnTo>
                    <a:pt x="57810" y="54254"/>
                  </a:lnTo>
                  <a:lnTo>
                    <a:pt x="79997" y="54254"/>
                  </a:lnTo>
                  <a:lnTo>
                    <a:pt x="79997" y="52336"/>
                  </a:lnTo>
                  <a:lnTo>
                    <a:pt x="77444" y="52336"/>
                  </a:lnTo>
                  <a:lnTo>
                    <a:pt x="73139" y="51219"/>
                  </a:lnTo>
                  <a:lnTo>
                    <a:pt x="72339" y="48183"/>
                  </a:lnTo>
                  <a:lnTo>
                    <a:pt x="72339" y="37934"/>
                  </a:lnTo>
                  <a:lnTo>
                    <a:pt x="81762" y="37934"/>
                  </a:lnTo>
                  <a:lnTo>
                    <a:pt x="81762" y="3616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1325" name="object 1325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9415829" y="3836151"/>
            <a:ext cx="454933" cy="531273"/>
          </a:xfrm>
          <a:prstGeom prst="rect">
            <a:avLst/>
          </a:prstGeom>
        </p:spPr>
      </p:pic>
      <p:pic>
        <p:nvPicPr>
          <p:cNvPr id="1326" name="object 1326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9415829" y="3222377"/>
            <a:ext cx="454933" cy="532377"/>
          </a:xfrm>
          <a:prstGeom prst="rect">
            <a:avLst/>
          </a:prstGeom>
        </p:spPr>
      </p:pic>
      <p:pic>
        <p:nvPicPr>
          <p:cNvPr id="1328" name="object 132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9415829" y="2607978"/>
            <a:ext cx="454933" cy="532377"/>
          </a:xfrm>
          <a:prstGeom prst="rect">
            <a:avLst/>
          </a:prstGeom>
        </p:spPr>
      </p:pic>
      <p:pic>
        <p:nvPicPr>
          <p:cNvPr id="1329" name="object 1329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9415829" y="1935085"/>
            <a:ext cx="454933" cy="523415"/>
          </a:xfrm>
          <a:prstGeom prst="rect">
            <a:avLst/>
          </a:prstGeom>
        </p:spPr>
      </p:pic>
      <p:sp>
        <p:nvSpPr>
          <p:cNvPr id="1336" name="object 1336"/>
          <p:cNvSpPr/>
          <p:nvPr/>
        </p:nvSpPr>
        <p:spPr>
          <a:xfrm>
            <a:off x="8279774" y="1856825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4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37" name="object 1337"/>
          <p:cNvSpPr/>
          <p:nvPr/>
        </p:nvSpPr>
        <p:spPr>
          <a:xfrm>
            <a:off x="8279774" y="4437890"/>
            <a:ext cx="648970" cy="0"/>
          </a:xfrm>
          <a:custGeom>
            <a:avLst/>
            <a:gdLst/>
            <a:ahLst/>
            <a:cxnLst/>
            <a:rect l="l" t="t" r="r" b="b"/>
            <a:pathLst>
              <a:path w="648970">
                <a:moveTo>
                  <a:pt x="0" y="0"/>
                </a:moveTo>
                <a:lnTo>
                  <a:pt x="648946" y="0"/>
                </a:lnTo>
              </a:path>
            </a:pathLst>
          </a:custGeom>
          <a:ln w="120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39" name="object 1338"/>
          <p:cNvSpPr txBox="1"/>
          <p:nvPr/>
        </p:nvSpPr>
        <p:spPr>
          <a:xfrm>
            <a:off x="721058" y="5898251"/>
            <a:ext cx="10632742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Соединение с ЭБУ двигателя</a:t>
            </a:r>
          </a:p>
        </p:txBody>
      </p:sp>
      <p:sp>
        <p:nvSpPr>
          <p:cNvPr id="134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16</a:t>
            </a:r>
          </a:p>
        </p:txBody>
      </p:sp>
      <p:sp>
        <p:nvSpPr>
          <p:cNvPr id="1341" name="object 15"/>
          <p:cNvSpPr txBox="1"/>
          <p:nvPr/>
        </p:nvSpPr>
        <p:spPr>
          <a:xfrm>
            <a:off x="1200905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2" name="object 15"/>
          <p:cNvSpPr txBox="1"/>
          <p:nvPr/>
        </p:nvSpPr>
        <p:spPr>
          <a:xfrm>
            <a:off x="1604768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3" name="object 15"/>
          <p:cNvSpPr txBox="1"/>
          <p:nvPr/>
        </p:nvSpPr>
        <p:spPr>
          <a:xfrm>
            <a:off x="2008631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4" name="object 15"/>
          <p:cNvSpPr txBox="1"/>
          <p:nvPr/>
        </p:nvSpPr>
        <p:spPr>
          <a:xfrm>
            <a:off x="2412494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5" name="object 15"/>
          <p:cNvSpPr txBox="1"/>
          <p:nvPr/>
        </p:nvSpPr>
        <p:spPr>
          <a:xfrm>
            <a:off x="2816357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6" name="object 15"/>
          <p:cNvSpPr txBox="1"/>
          <p:nvPr/>
        </p:nvSpPr>
        <p:spPr>
          <a:xfrm>
            <a:off x="3220220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7" name="object 15"/>
          <p:cNvSpPr txBox="1"/>
          <p:nvPr/>
        </p:nvSpPr>
        <p:spPr>
          <a:xfrm>
            <a:off x="3624083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8" name="object 15"/>
          <p:cNvSpPr txBox="1"/>
          <p:nvPr/>
        </p:nvSpPr>
        <p:spPr>
          <a:xfrm>
            <a:off x="4027946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9" name="object 15"/>
          <p:cNvSpPr txBox="1"/>
          <p:nvPr/>
        </p:nvSpPr>
        <p:spPr>
          <a:xfrm>
            <a:off x="4431809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0" name="object 15"/>
          <p:cNvSpPr txBox="1"/>
          <p:nvPr/>
        </p:nvSpPr>
        <p:spPr>
          <a:xfrm>
            <a:off x="4835672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1" name="object 15"/>
          <p:cNvSpPr txBox="1"/>
          <p:nvPr/>
        </p:nvSpPr>
        <p:spPr>
          <a:xfrm>
            <a:off x="5239535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2" name="object 15"/>
          <p:cNvSpPr txBox="1"/>
          <p:nvPr/>
        </p:nvSpPr>
        <p:spPr>
          <a:xfrm>
            <a:off x="5643398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3" name="object 15"/>
          <p:cNvSpPr txBox="1"/>
          <p:nvPr/>
        </p:nvSpPr>
        <p:spPr>
          <a:xfrm>
            <a:off x="6047261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4" name="object 15"/>
          <p:cNvSpPr txBox="1"/>
          <p:nvPr/>
        </p:nvSpPr>
        <p:spPr>
          <a:xfrm>
            <a:off x="6451124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5" name="object 15"/>
          <p:cNvSpPr txBox="1"/>
          <p:nvPr/>
        </p:nvSpPr>
        <p:spPr>
          <a:xfrm>
            <a:off x="6854988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6" name="object 15"/>
          <p:cNvSpPr txBox="1"/>
          <p:nvPr/>
        </p:nvSpPr>
        <p:spPr>
          <a:xfrm>
            <a:off x="2008631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7" name="object 15"/>
          <p:cNvSpPr txBox="1"/>
          <p:nvPr/>
        </p:nvSpPr>
        <p:spPr>
          <a:xfrm>
            <a:off x="2412494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8" name="object 15"/>
          <p:cNvSpPr txBox="1"/>
          <p:nvPr/>
        </p:nvSpPr>
        <p:spPr>
          <a:xfrm>
            <a:off x="2816357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59" name="object 15"/>
          <p:cNvSpPr txBox="1"/>
          <p:nvPr/>
        </p:nvSpPr>
        <p:spPr>
          <a:xfrm>
            <a:off x="3220220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0" name="object 15"/>
          <p:cNvSpPr txBox="1"/>
          <p:nvPr/>
        </p:nvSpPr>
        <p:spPr>
          <a:xfrm>
            <a:off x="3624083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1" name="object 15"/>
          <p:cNvSpPr txBox="1"/>
          <p:nvPr/>
        </p:nvSpPr>
        <p:spPr>
          <a:xfrm>
            <a:off x="4027946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2" name="object 15"/>
          <p:cNvSpPr txBox="1"/>
          <p:nvPr/>
        </p:nvSpPr>
        <p:spPr>
          <a:xfrm>
            <a:off x="4835672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3" name="object 15"/>
          <p:cNvSpPr txBox="1"/>
          <p:nvPr/>
        </p:nvSpPr>
        <p:spPr>
          <a:xfrm>
            <a:off x="5239535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4" name="object 15"/>
          <p:cNvSpPr txBox="1"/>
          <p:nvPr/>
        </p:nvSpPr>
        <p:spPr>
          <a:xfrm>
            <a:off x="6047261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5" name="object 15"/>
          <p:cNvSpPr txBox="1"/>
          <p:nvPr/>
        </p:nvSpPr>
        <p:spPr>
          <a:xfrm>
            <a:off x="6451124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6" name="object 15"/>
          <p:cNvSpPr txBox="1"/>
          <p:nvPr/>
        </p:nvSpPr>
        <p:spPr>
          <a:xfrm>
            <a:off x="6854988" y="246611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7" name="object 15"/>
          <p:cNvSpPr txBox="1"/>
          <p:nvPr/>
        </p:nvSpPr>
        <p:spPr>
          <a:xfrm>
            <a:off x="2009194" y="298525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8" name="object 15"/>
          <p:cNvSpPr txBox="1"/>
          <p:nvPr/>
        </p:nvSpPr>
        <p:spPr>
          <a:xfrm>
            <a:off x="2816920" y="298525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69" name="object 15"/>
          <p:cNvSpPr txBox="1"/>
          <p:nvPr/>
        </p:nvSpPr>
        <p:spPr>
          <a:xfrm>
            <a:off x="3624646" y="298525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70" name="object 15"/>
          <p:cNvSpPr txBox="1"/>
          <p:nvPr/>
        </p:nvSpPr>
        <p:spPr>
          <a:xfrm>
            <a:off x="4432372" y="298525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71" name="object 15"/>
          <p:cNvSpPr txBox="1"/>
          <p:nvPr/>
        </p:nvSpPr>
        <p:spPr>
          <a:xfrm>
            <a:off x="6047824" y="298525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72" name="object 15"/>
          <p:cNvSpPr txBox="1"/>
          <p:nvPr/>
        </p:nvSpPr>
        <p:spPr>
          <a:xfrm>
            <a:off x="6451687" y="298525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73" name="object 15"/>
          <p:cNvSpPr txBox="1"/>
          <p:nvPr/>
        </p:nvSpPr>
        <p:spPr>
          <a:xfrm>
            <a:off x="2412494" y="352988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74" name="object 15"/>
          <p:cNvSpPr txBox="1"/>
          <p:nvPr/>
        </p:nvSpPr>
        <p:spPr>
          <a:xfrm>
            <a:off x="3220220" y="352988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75" name="object 15"/>
          <p:cNvSpPr txBox="1"/>
          <p:nvPr/>
        </p:nvSpPr>
        <p:spPr>
          <a:xfrm>
            <a:off x="4027946" y="352988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76" name="object 15"/>
          <p:cNvSpPr txBox="1"/>
          <p:nvPr/>
        </p:nvSpPr>
        <p:spPr>
          <a:xfrm>
            <a:off x="4431809" y="352988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77" name="object 15"/>
          <p:cNvSpPr txBox="1"/>
          <p:nvPr/>
        </p:nvSpPr>
        <p:spPr>
          <a:xfrm>
            <a:off x="4835672" y="3529885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78" name="object 15"/>
          <p:cNvSpPr txBox="1"/>
          <p:nvPr/>
        </p:nvSpPr>
        <p:spPr>
          <a:xfrm>
            <a:off x="2412893" y="3940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86" name="object 15"/>
          <p:cNvSpPr txBox="1"/>
          <p:nvPr/>
        </p:nvSpPr>
        <p:spPr>
          <a:xfrm>
            <a:off x="8044125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87" name="object 15"/>
          <p:cNvSpPr txBox="1"/>
          <p:nvPr/>
        </p:nvSpPr>
        <p:spPr>
          <a:xfrm>
            <a:off x="8522057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88" name="object 15"/>
          <p:cNvSpPr txBox="1"/>
          <p:nvPr/>
        </p:nvSpPr>
        <p:spPr>
          <a:xfrm>
            <a:off x="8999989" y="205340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89" name="object 15"/>
          <p:cNvSpPr txBox="1"/>
          <p:nvPr/>
        </p:nvSpPr>
        <p:spPr>
          <a:xfrm>
            <a:off x="8045347" y="266884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90" name="object 15"/>
          <p:cNvSpPr txBox="1"/>
          <p:nvPr/>
        </p:nvSpPr>
        <p:spPr>
          <a:xfrm>
            <a:off x="8523279" y="266884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91" name="object 15"/>
          <p:cNvSpPr txBox="1"/>
          <p:nvPr/>
        </p:nvSpPr>
        <p:spPr>
          <a:xfrm>
            <a:off x="9001211" y="2668849"/>
            <a:ext cx="338455" cy="302951"/>
          </a:xfrm>
          <a:prstGeom prst="rect">
            <a:avLst/>
          </a:prstGeom>
          <a:ln w="6906">
            <a:noFill/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</p:spTree>
    <p:extLst>
      <p:ext uri="{BB962C8B-B14F-4D97-AF65-F5344CB8AC3E}">
        <p14:creationId xmlns:p14="http://schemas.microsoft.com/office/powerpoint/2010/main" val="2652961427"/>
      </p:ext>
    </p:extLst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31647" y="561594"/>
            <a:ext cx="714075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dirty="0"/>
              <a:t>1. Управление проекционным дисплеем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160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35963" y="4050791"/>
            <a:ext cx="6181344" cy="2318004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7877302" y="1896516"/>
            <a:ext cx="2867660" cy="93551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-12700">
              <a:spcBef>
                <a:spcPts val="95"/>
              </a:spcBef>
            </a:pPr>
            <a:r>
              <a:rPr lang="ru-RU" sz="1200" kern="0" dirty="0">
                <a:latin typeface="Arial"/>
                <a:cs typeface="Arial"/>
              </a:rPr>
              <a:t>На иллюстрации слева показан аппаратный переключатель, кнопки от HUD до INFO, предназначенные для регулировки высоты, яркости и переключения интерфейса.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7877302" y="4234205"/>
            <a:ext cx="2675890" cy="112017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-12700">
              <a:spcBef>
                <a:spcPts val="95"/>
              </a:spcBef>
            </a:pPr>
            <a:r>
              <a:rPr lang="ru-RU" sz="1200" kern="0" dirty="0">
                <a:latin typeface="Arial"/>
                <a:cs typeface="Arial"/>
              </a:rPr>
              <a:t>На иллюстрации слева показан программный переключатель, предназначенный для включения/выключения проекционного дисплея (сверху) и выбора языка (снизу).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044346" y="1048004"/>
            <a:ext cx="3603854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1) Кнопки управления</a:t>
            </a:r>
            <a:endParaRPr lang="ru-RU" sz="1600" kern="0" dirty="0">
              <a:latin typeface="Arial"/>
              <a:cs typeface="Arial"/>
            </a:endParaRPr>
          </a:p>
        </p:txBody>
      </p: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235963" y="1525524"/>
            <a:ext cx="6181344" cy="22433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0469376"/>
      </p:ext>
    </p:extLst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21663" y="876300"/>
            <a:ext cx="7353300" cy="5519928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9006584" y="1565808"/>
            <a:ext cx="2423415" cy="259814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10185"/>
            <a:r>
              <a:rPr lang="ru-RU" sz="1050" kern="0" dirty="0">
                <a:latin typeface="Arial"/>
                <a:cs typeface="Arial"/>
              </a:rPr>
              <a:t>Управление проекционным дисплеем через мультимедийную систему. Нажмите на кнопку HUD в меню My Car (Мой автомобиль) на экране MP5. В состоянии, показанном на иллюстрации слева, проекционный дисплей выключен и на ветровое стекло изображение не проецируется. Сдвиньте ползунок на экране вправо, цвет овального значка выключателя изменится на зеленый. При этом проекционный дисплей включится и на ветровое стекло будет проецироваться изображение.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161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078179" y="397002"/>
            <a:ext cx="7075221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2) Управление с помощью экранных кнопок мультимедийной системы</a:t>
            </a:r>
            <a:endParaRPr lang="ru-RU" sz="16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22320079"/>
      </p:ext>
    </p:extLst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94942" y="533146"/>
            <a:ext cx="5458257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3) Настройка языка</a:t>
            </a:r>
            <a:endParaRPr lang="ru-RU" sz="1600" kern="0" dirty="0">
              <a:latin typeface="Arial"/>
              <a:cs typeface="Arial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222247" y="1312163"/>
            <a:ext cx="9649968" cy="3619500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754504" y="5466384"/>
            <a:ext cx="8586470" cy="75084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latin typeface="Arial"/>
                <a:cs typeface="Arial"/>
              </a:rPr>
              <a:t>Перейти к настройке языка проекционного дисплея можно нажатием кнопки HUD в меню My Car (Мой автомобиль) на экране MP5. В настоящее время можно настроить упрощенный китайский или английский язык.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162</a:t>
            </a:r>
          </a:p>
        </p:txBody>
      </p:sp>
    </p:spTree>
    <p:extLst>
      <p:ext uri="{BB962C8B-B14F-4D97-AF65-F5344CB8AC3E}">
        <p14:creationId xmlns:p14="http://schemas.microsoft.com/office/powerpoint/2010/main" val="2926643059"/>
      </p:ext>
    </p:extLst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76706" y="422529"/>
            <a:ext cx="9702165" cy="135101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4) Переключение интерфейса</a:t>
            </a:r>
            <a:endParaRPr lang="ru-RU" sz="1600" kern="0" dirty="0">
              <a:latin typeface="Arial"/>
              <a:cs typeface="Arial"/>
            </a:endParaRPr>
          </a:p>
          <a:p>
            <a:pPr marL="268288" marR="5080">
              <a:spcBef>
                <a:spcPts val="1810"/>
              </a:spcBef>
            </a:pPr>
            <a:r>
              <a:rPr lang="ru-RU" sz="1400" kern="0" dirty="0">
                <a:solidFill>
                  <a:srgbClr val="00AF50"/>
                </a:solidFill>
                <a:latin typeface="Arial"/>
                <a:cs typeface="Arial"/>
              </a:rPr>
              <a:t>Интерфейс головного дисплея можно переключать в следующем порядке: интерфейс скорости, интерфейс режима работы, интерфейс мультимедийной системы, интерфейс навигационной системы. При последовательном нажатии кнопки происходит циклическая смена отображаемой информации в указанном выше порядке.</a:t>
            </a:r>
            <a:endParaRPr lang="ru-RU" sz="1400" kern="0" dirty="0">
              <a:latin typeface="Arial"/>
              <a:cs typeface="Arial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39596" y="2272283"/>
            <a:ext cx="9261347" cy="3358896"/>
          </a:xfrm>
          <a:prstGeom prst="rect">
            <a:avLst/>
          </a:prstGeom>
        </p:spPr>
      </p:pic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163</a:t>
            </a:r>
          </a:p>
        </p:txBody>
      </p:sp>
    </p:spTree>
    <p:extLst>
      <p:ext uri="{BB962C8B-B14F-4D97-AF65-F5344CB8AC3E}">
        <p14:creationId xmlns:p14="http://schemas.microsoft.com/office/powerpoint/2010/main" val="4007518732"/>
      </p:ext>
    </p:extLst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72082" y="350647"/>
            <a:ext cx="9443517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5) Регулировка высоты и яркости</a:t>
            </a:r>
            <a:endParaRPr lang="ru-RU" sz="1600" kern="0" dirty="0">
              <a:latin typeface="Arial"/>
              <a:cs typeface="Arial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95527" y="853439"/>
            <a:ext cx="4959096" cy="1900427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711708" y="2801111"/>
            <a:ext cx="5050790" cy="3682365"/>
            <a:chOff x="711708" y="2801111"/>
            <a:chExt cx="5050790" cy="3682365"/>
          </a:xfrm>
        </p:grpSpPr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11708" y="2801111"/>
              <a:ext cx="5050536" cy="1825752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19328" y="4626863"/>
              <a:ext cx="4959096" cy="1856232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6324600" y="835304"/>
            <a:ext cx="5124196" cy="255198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202565" indent="-12700">
              <a:spcBef>
                <a:spcPts val="100"/>
              </a:spcBef>
            </a:pPr>
            <a:r>
              <a:rPr lang="ru-RU" sz="1100" kern="0" dirty="0">
                <a:latin typeface="Arial"/>
                <a:cs typeface="Arial"/>
              </a:rPr>
              <a:t>Кнопка для регулировки высоты показана на иллюстрации слева. Значение высоты изображения по умолчанию равно 0. Регулировка высоты возможна в диапазоне ±30, то есть от +30 до -30, всего 61 ступень. На иллюстрации слева значок треугольника углом вверх соответствует увеличению высоты, а значок перевернутого треугольника — уменьшению высоты. При однократном нажатии кнопки происходит изменение высоты изображения на одну ступень. На изображении будут видны оранжевые метки (четыре прямых угла по контуру изображения и перекрестие в центре, а также значок шкалы высоты справа); метки будут скрыты через 5 секунд после последней операции. (Примечание: после настройки высоты изображения на +30 дальнейшее изменение высоты прекратится, а если продолжать нажимать кнопку после того, как оранжевые метки будут скрыты, кнопка не будет срабатывать; то же относится к настройке высоты -30). Если нажать и удерживать кнопку нажатой дольше 1 секунды, высота изображения будет меняться непрерывно.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164</a:t>
            </a:r>
          </a:p>
        </p:txBody>
      </p:sp>
      <p:sp>
        <p:nvSpPr>
          <p:cNvPr id="9" name="文本框 8"/>
          <p:cNvSpPr txBox="1"/>
          <p:nvPr/>
        </p:nvSpPr>
        <p:spPr>
          <a:xfrm>
            <a:off x="6239763" y="3962400"/>
            <a:ext cx="5418837" cy="15234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altLang="zh-CN" sz="1100" kern="0" dirty="0">
                <a:solidFill>
                  <a:srgbClr val="FF0000"/>
                </a:solidFill>
                <a:latin typeface="Arial"/>
                <a:cs typeface="Arial"/>
              </a:rPr>
              <a:t>На иллюстрации слева также показана кнопка регулировки яркости изображения. В исходном положении значение яркости по умолчанию равно 0. Регулировка яркости возможна в диапазоне ±5, то есть от -5 до +5, всего 11 ступеней. </a:t>
            </a:r>
          </a:p>
          <a:p>
            <a:pPr>
              <a:spcAft>
                <a:spcPts val="600"/>
              </a:spcAft>
            </a:pPr>
            <a:r>
              <a:rPr lang="ru-RU" altLang="zh-CN" sz="1100" kern="0" dirty="0">
                <a:solidFill>
                  <a:srgbClr val="FF0000"/>
                </a:solidFill>
                <a:latin typeface="Arial"/>
                <a:cs typeface="Arial"/>
              </a:rPr>
              <a:t>Регулировка яркости действует только при включенном проекционном дисплее. Во время настройки отображается показанный на иллюстрации оранжевый значок. Время, через которое значок будет скрыт, и порядок регулировки аналогичны описанным при регулировке высоты.</a:t>
            </a:r>
          </a:p>
        </p:txBody>
      </p:sp>
    </p:spTree>
    <p:extLst>
      <p:ext uri="{BB962C8B-B14F-4D97-AF65-F5344CB8AC3E}">
        <p14:creationId xmlns:p14="http://schemas.microsoft.com/office/powerpoint/2010/main" val="1899766471"/>
      </p:ext>
    </p:extLst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70432" y="1661160"/>
            <a:ext cx="4771644" cy="1808988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225540" y="1661160"/>
            <a:ext cx="4768596" cy="1808988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84147" y="3846576"/>
            <a:ext cx="4757928" cy="180289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225540" y="3846576"/>
            <a:ext cx="4757927" cy="1802892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711200" y="466725"/>
            <a:ext cx="10795000" cy="7284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2.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Функции проекционного дисплея</a:t>
            </a:r>
            <a:endParaRPr lang="ru-RU" sz="1800" kern="0" dirty="0">
              <a:latin typeface="Arial"/>
              <a:cs typeface="Arial"/>
            </a:endParaRPr>
          </a:p>
          <a:p>
            <a:pPr>
              <a:spcBef>
                <a:spcPts val="10"/>
              </a:spcBef>
            </a:pPr>
            <a:endParaRPr lang="ru-RU" sz="1250" kern="0" dirty="0">
              <a:latin typeface="Arial"/>
              <a:cs typeface="Arial"/>
            </a:endParaRPr>
          </a:p>
          <a:p>
            <a:pPr marL="365125">
              <a:spcBef>
                <a:spcPts val="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1) Интерфейс дисплея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165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524001" y="5889447"/>
            <a:ext cx="960120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400" kern="0" dirty="0">
                <a:solidFill>
                  <a:srgbClr val="00AF50"/>
                </a:solidFill>
                <a:latin typeface="Arial"/>
                <a:cs typeface="Arial"/>
              </a:rPr>
              <a:t>Предусмотрено четыре вида отображаемой информации: (слева направо и сверху вниз) интерфейс скорости, интерфейс режима работы, интерфейс мультимедийной системы и интерфейс навигационной системы</a:t>
            </a:r>
          </a:p>
        </p:txBody>
      </p:sp>
    </p:spTree>
    <p:extLst>
      <p:ext uri="{BB962C8B-B14F-4D97-AF65-F5344CB8AC3E}">
        <p14:creationId xmlns:p14="http://schemas.microsoft.com/office/powerpoint/2010/main" val="2820468567"/>
      </p:ext>
    </p:extLst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98904" y="521969"/>
            <a:ext cx="11016896" cy="5174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2) Интерфейс дисплея</a:t>
            </a:r>
            <a:endParaRPr lang="ru-RU" altLang="zh-CN" sz="1600" kern="0" dirty="0">
              <a:latin typeface="Arial"/>
              <a:cs typeface="Arial"/>
            </a:endParaRPr>
          </a:p>
          <a:p>
            <a:pPr marL="12700">
              <a:spcBef>
                <a:spcPts val="95"/>
              </a:spcBef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426591" y="5626709"/>
            <a:ext cx="9449435" cy="75084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Отображение скорости автомобиля: индикация значения скорости автомобиля имеется </a:t>
            </a:r>
            <a:b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</a:b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во всех четырех интерфейсах. Отображается скорость в соответствии с сигналом, полученным от комбинации приборов. Диапазон значений скорости: от 0 до 280 км/ч</a:t>
            </a: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19555" y="1283208"/>
            <a:ext cx="4841748" cy="185623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19555" y="3553967"/>
            <a:ext cx="4841748" cy="1856231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0423" y="1299972"/>
            <a:ext cx="4879848" cy="186994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40423" y="3553967"/>
            <a:ext cx="4841748" cy="1856231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166</a:t>
            </a:r>
          </a:p>
        </p:txBody>
      </p:sp>
    </p:spTree>
    <p:extLst>
      <p:ext uri="{BB962C8B-B14F-4D97-AF65-F5344CB8AC3E}">
        <p14:creationId xmlns:p14="http://schemas.microsoft.com/office/powerpoint/2010/main" val="2645114163"/>
      </p:ext>
    </p:extLst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30195" y="1228344"/>
            <a:ext cx="7531608" cy="2886455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1132521" y="4360451"/>
            <a:ext cx="9926955" cy="1556836"/>
          </a:xfrm>
          <a:prstGeom prst="rect">
            <a:avLst/>
          </a:prstGeom>
        </p:spPr>
        <p:txBody>
          <a:bodyPr vert="horz" wrap="square" lIns="0" tIns="134620" rIns="0" bIns="0" rtlCol="0">
            <a:spAutoFit/>
          </a:bodyPr>
          <a:lstStyle/>
          <a:p>
            <a:pPr marL="433070">
              <a:spcBef>
                <a:spcPts val="960"/>
              </a:spcBef>
            </a:pPr>
            <a:r>
              <a:rPr lang="ru-RU" sz="1400" kern="0" dirty="0">
                <a:solidFill>
                  <a:srgbClr val="FF0000"/>
                </a:solidFill>
                <a:latin typeface="Arial"/>
                <a:cs typeface="Arial"/>
              </a:rPr>
              <a:t>Отображение частоты вращения: значение частоты вращения отображается в интерфейсе режима работы в виде линейной диаграммы в соответствии с сигналом, полученным от электронной системы управления двигателя. Диаграмма имеет семь делений, каждое из которых соответствует 1000 об/мин. Диапазон значений частоты вращения: от 0 до 7000 об/мин</a:t>
            </a:r>
          </a:p>
          <a:p>
            <a:pPr marL="433070">
              <a:spcBef>
                <a:spcPts val="960"/>
              </a:spcBef>
            </a:pPr>
            <a:r>
              <a:rPr lang="ru-RU" sz="1400" kern="0" dirty="0">
                <a:solidFill>
                  <a:srgbClr val="FF0000"/>
                </a:solidFill>
                <a:latin typeface="Arial"/>
                <a:cs typeface="Arial"/>
              </a:rPr>
              <a:t>Индикатор включенного режима коробки передач: значок режима отображается в интерфейсе режима работы в соответствии с сигналом, полученным от блока управления коробки передач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167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049832" y="480186"/>
            <a:ext cx="9770568" cy="5174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3) Интерфейс дисплея</a:t>
            </a:r>
            <a:endParaRPr lang="ru-RU" altLang="zh-CN" sz="1600" kern="0" dirty="0">
              <a:latin typeface="Arial"/>
              <a:cs typeface="Arial"/>
            </a:endParaRPr>
          </a:p>
          <a:p>
            <a:pPr marL="12700">
              <a:spcBef>
                <a:spcPts val="95"/>
              </a:spcBef>
            </a:pPr>
            <a:endParaRPr lang="ru-RU" sz="16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5388244"/>
      </p:ext>
    </p:extLst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86967" y="3374135"/>
            <a:ext cx="4946904" cy="1895855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87084" y="1075944"/>
            <a:ext cx="4948427" cy="1895855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86967" y="1075944"/>
            <a:ext cx="4946904" cy="1895855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387084" y="3377184"/>
            <a:ext cx="4937760" cy="1892807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966012" y="5493207"/>
            <a:ext cx="10549890" cy="75084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00AF50"/>
                </a:solidFill>
                <a:latin typeface="Arial"/>
                <a:cs typeface="Arial"/>
              </a:rPr>
              <a:t>Режим движения: название режима отображается в интерфейсе режима работы в соответствии с сигналом, полученным от блока управления коробки передач. Могут отображаться четыре различных режима движения: обычный, экономичный, спортивный и зимний</a:t>
            </a: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168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049832" y="490473"/>
            <a:ext cx="10380168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4) Интерфейс дисплея</a:t>
            </a:r>
            <a:endParaRPr lang="ru-RU" sz="16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9203529"/>
      </p:ext>
    </p:extLst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34736" y="5627987"/>
            <a:ext cx="10947120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sz="1400" kern="0" dirty="0">
                <a:solidFill>
                  <a:srgbClr val="00AF50"/>
                </a:solidFill>
                <a:latin typeface="Arial"/>
                <a:cs typeface="Arial"/>
              </a:rPr>
              <a:t>Отображение режима привода: символ типа привода отображается в интерфейсе режима работы в соответствии с сигналом от блока управления полного привода. Примеры отображения на иллюстрации в порядке слева направо и сверху вниз: автоматически подключаемый полный привод (символа нет), постоянный полный привод (белый символ трансмиссии с четырьмя колесами) и передний привод (символ трансмиссии с передними колесами белого цвета и задними колесами серого цвета)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342888" y="1481327"/>
            <a:ext cx="4930140" cy="188976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30979" y="3601211"/>
            <a:ext cx="4884420" cy="187147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00327" y="1481327"/>
            <a:ext cx="4930140" cy="1889760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030934" y="695655"/>
            <a:ext cx="3312465" cy="5174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5) Интерфейс дисплея</a:t>
            </a:r>
            <a:endParaRPr lang="ru-RU" altLang="zh-CN" sz="1600" kern="0" dirty="0">
              <a:latin typeface="Arial"/>
              <a:cs typeface="Arial"/>
            </a:endParaRPr>
          </a:p>
          <a:p>
            <a:pPr marL="12700">
              <a:spcBef>
                <a:spcPts val="95"/>
              </a:spcBef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169</a:t>
            </a:r>
          </a:p>
        </p:txBody>
      </p:sp>
    </p:spTree>
    <p:extLst>
      <p:ext uri="{BB962C8B-B14F-4D97-AF65-F5344CB8AC3E}">
        <p14:creationId xmlns:p14="http://schemas.microsoft.com/office/powerpoint/2010/main" val="15293586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1758695" y="1190244"/>
            <a:ext cx="8674735" cy="5000625"/>
            <a:chOff x="1758695" y="1190244"/>
            <a:chExt cx="8674735" cy="500062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362443" y="1190244"/>
              <a:ext cx="3070859" cy="500024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758695" y="1239012"/>
              <a:ext cx="5682996" cy="4853940"/>
            </a:xfrm>
            <a:prstGeom prst="rect">
              <a:avLst/>
            </a:prstGeom>
          </p:spPr>
        </p:pic>
      </p:grpSp>
      <p:grpSp>
        <p:nvGrpSpPr>
          <p:cNvPr id="7" name="object 7"/>
          <p:cNvGrpSpPr/>
          <p:nvPr/>
        </p:nvGrpSpPr>
        <p:grpSpPr>
          <a:xfrm>
            <a:off x="3038348" y="1593469"/>
            <a:ext cx="6379210" cy="4418330"/>
            <a:chOff x="3038348" y="1593469"/>
            <a:chExt cx="6379210" cy="4418330"/>
          </a:xfrm>
        </p:grpSpPr>
        <p:sp>
          <p:nvSpPr>
            <p:cNvPr id="8" name="object 8"/>
            <p:cNvSpPr/>
            <p:nvPr/>
          </p:nvSpPr>
          <p:spPr>
            <a:xfrm>
              <a:off x="3038348" y="3729735"/>
              <a:ext cx="3964940" cy="2282190"/>
            </a:xfrm>
            <a:custGeom>
              <a:avLst/>
              <a:gdLst/>
              <a:ahLst/>
              <a:cxnLst/>
              <a:rect l="l" t="t" r="r" b="b"/>
              <a:pathLst>
                <a:path w="3964940" h="2282190">
                  <a:moveTo>
                    <a:pt x="382905" y="1477264"/>
                  </a:moveTo>
                  <a:lnTo>
                    <a:pt x="382143" y="1472057"/>
                  </a:lnTo>
                  <a:lnTo>
                    <a:pt x="368325" y="1382903"/>
                  </a:lnTo>
                  <a:lnTo>
                    <a:pt x="366141" y="1368806"/>
                  </a:lnTo>
                  <a:lnTo>
                    <a:pt x="279895" y="1436878"/>
                  </a:lnTo>
                  <a:lnTo>
                    <a:pt x="279273" y="1442847"/>
                  </a:lnTo>
                  <a:lnTo>
                    <a:pt x="285750" y="1451102"/>
                  </a:lnTo>
                  <a:lnTo>
                    <a:pt x="291719" y="1451737"/>
                  </a:lnTo>
                  <a:lnTo>
                    <a:pt x="295910" y="1448562"/>
                  </a:lnTo>
                  <a:lnTo>
                    <a:pt x="337350" y="1415796"/>
                  </a:lnTo>
                  <a:lnTo>
                    <a:pt x="0" y="2274887"/>
                  </a:lnTo>
                  <a:lnTo>
                    <a:pt x="17780" y="2281859"/>
                  </a:lnTo>
                  <a:lnTo>
                    <a:pt x="355180" y="1422654"/>
                  </a:lnTo>
                  <a:lnTo>
                    <a:pt x="363347" y="1474978"/>
                  </a:lnTo>
                  <a:lnTo>
                    <a:pt x="364109" y="1480185"/>
                  </a:lnTo>
                  <a:lnTo>
                    <a:pt x="368935" y="1483741"/>
                  </a:lnTo>
                  <a:lnTo>
                    <a:pt x="374142" y="1482979"/>
                  </a:lnTo>
                  <a:lnTo>
                    <a:pt x="379349" y="1482090"/>
                  </a:lnTo>
                  <a:lnTo>
                    <a:pt x="382905" y="1477264"/>
                  </a:lnTo>
                  <a:close/>
                </a:path>
                <a:path w="3964940" h="2282190">
                  <a:moveTo>
                    <a:pt x="3964813" y="508"/>
                  </a:moveTo>
                  <a:lnTo>
                    <a:pt x="3945763" y="0"/>
                  </a:lnTo>
                  <a:lnTo>
                    <a:pt x="3898938" y="2055050"/>
                  </a:lnTo>
                  <a:lnTo>
                    <a:pt x="3870833" y="2004187"/>
                  </a:lnTo>
                  <a:lnTo>
                    <a:pt x="3864991" y="2002523"/>
                  </a:lnTo>
                  <a:lnTo>
                    <a:pt x="3855847" y="2007616"/>
                  </a:lnTo>
                  <a:lnTo>
                    <a:pt x="3854069" y="2013407"/>
                  </a:lnTo>
                  <a:lnTo>
                    <a:pt x="3856736" y="2018017"/>
                  </a:lnTo>
                  <a:lnTo>
                    <a:pt x="3907282" y="2109495"/>
                  </a:lnTo>
                  <a:lnTo>
                    <a:pt x="3918737" y="2090839"/>
                  </a:lnTo>
                  <a:lnTo>
                    <a:pt x="3962019" y="2020417"/>
                  </a:lnTo>
                  <a:lnTo>
                    <a:pt x="3964813" y="2015934"/>
                  </a:lnTo>
                  <a:lnTo>
                    <a:pt x="3963416" y="2010067"/>
                  </a:lnTo>
                  <a:lnTo>
                    <a:pt x="3958844" y="2007311"/>
                  </a:lnTo>
                  <a:lnTo>
                    <a:pt x="3954399" y="2004555"/>
                  </a:lnTo>
                  <a:lnTo>
                    <a:pt x="3948557" y="2005965"/>
                  </a:lnTo>
                  <a:lnTo>
                    <a:pt x="3945763" y="2010448"/>
                  </a:lnTo>
                  <a:lnTo>
                    <a:pt x="3917988" y="2055609"/>
                  </a:lnTo>
                  <a:lnTo>
                    <a:pt x="3964813" y="508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3302508" y="2631947"/>
              <a:ext cx="6109970" cy="1851660"/>
            </a:xfrm>
            <a:custGeom>
              <a:avLst/>
              <a:gdLst/>
              <a:ahLst/>
              <a:cxnLst/>
              <a:rect l="l" t="t" r="r" b="b"/>
              <a:pathLst>
                <a:path w="6109970" h="1851660">
                  <a:moveTo>
                    <a:pt x="1004315" y="150113"/>
                  </a:moveTo>
                  <a:lnTo>
                    <a:pt x="1011460" y="102656"/>
                  </a:lnTo>
                  <a:lnTo>
                    <a:pt x="1031357" y="61447"/>
                  </a:lnTo>
                  <a:lnTo>
                    <a:pt x="1061703" y="28955"/>
                  </a:lnTo>
                  <a:lnTo>
                    <a:pt x="1100193" y="7650"/>
                  </a:lnTo>
                  <a:lnTo>
                    <a:pt x="1144524" y="0"/>
                  </a:lnTo>
                  <a:lnTo>
                    <a:pt x="1188854" y="7650"/>
                  </a:lnTo>
                  <a:lnTo>
                    <a:pt x="1227344" y="28955"/>
                  </a:lnTo>
                  <a:lnTo>
                    <a:pt x="1257690" y="61447"/>
                  </a:lnTo>
                  <a:lnTo>
                    <a:pt x="1277587" y="102656"/>
                  </a:lnTo>
                  <a:lnTo>
                    <a:pt x="1284731" y="150113"/>
                  </a:lnTo>
                  <a:lnTo>
                    <a:pt x="1277587" y="197571"/>
                  </a:lnTo>
                  <a:lnTo>
                    <a:pt x="1257690" y="238780"/>
                  </a:lnTo>
                  <a:lnTo>
                    <a:pt x="1227344" y="271272"/>
                  </a:lnTo>
                  <a:lnTo>
                    <a:pt x="1188854" y="292577"/>
                  </a:lnTo>
                  <a:lnTo>
                    <a:pt x="1144524" y="300227"/>
                  </a:lnTo>
                  <a:lnTo>
                    <a:pt x="1100193" y="292577"/>
                  </a:lnTo>
                  <a:lnTo>
                    <a:pt x="1061703" y="271272"/>
                  </a:lnTo>
                  <a:lnTo>
                    <a:pt x="1031357" y="238780"/>
                  </a:lnTo>
                  <a:lnTo>
                    <a:pt x="1011460" y="197571"/>
                  </a:lnTo>
                  <a:lnTo>
                    <a:pt x="1004315" y="150113"/>
                  </a:lnTo>
                  <a:close/>
                </a:path>
                <a:path w="6109970" h="1851660">
                  <a:moveTo>
                    <a:pt x="562355" y="249174"/>
                  </a:moveTo>
                  <a:lnTo>
                    <a:pt x="569500" y="201716"/>
                  </a:lnTo>
                  <a:lnTo>
                    <a:pt x="589397" y="160507"/>
                  </a:lnTo>
                  <a:lnTo>
                    <a:pt x="619743" y="128015"/>
                  </a:lnTo>
                  <a:lnTo>
                    <a:pt x="658233" y="106710"/>
                  </a:lnTo>
                  <a:lnTo>
                    <a:pt x="702563" y="99060"/>
                  </a:lnTo>
                  <a:lnTo>
                    <a:pt x="746894" y="106710"/>
                  </a:lnTo>
                  <a:lnTo>
                    <a:pt x="785384" y="128015"/>
                  </a:lnTo>
                  <a:lnTo>
                    <a:pt x="815730" y="160507"/>
                  </a:lnTo>
                  <a:lnTo>
                    <a:pt x="835627" y="201716"/>
                  </a:lnTo>
                  <a:lnTo>
                    <a:pt x="842771" y="249174"/>
                  </a:lnTo>
                  <a:lnTo>
                    <a:pt x="835627" y="296631"/>
                  </a:lnTo>
                  <a:lnTo>
                    <a:pt x="815730" y="337840"/>
                  </a:lnTo>
                  <a:lnTo>
                    <a:pt x="785384" y="370332"/>
                  </a:lnTo>
                  <a:lnTo>
                    <a:pt x="746894" y="391637"/>
                  </a:lnTo>
                  <a:lnTo>
                    <a:pt x="702563" y="399288"/>
                  </a:lnTo>
                  <a:lnTo>
                    <a:pt x="658233" y="391637"/>
                  </a:lnTo>
                  <a:lnTo>
                    <a:pt x="619743" y="370332"/>
                  </a:lnTo>
                  <a:lnTo>
                    <a:pt x="589397" y="337840"/>
                  </a:lnTo>
                  <a:lnTo>
                    <a:pt x="569500" y="296631"/>
                  </a:lnTo>
                  <a:lnTo>
                    <a:pt x="562355" y="249174"/>
                  </a:lnTo>
                  <a:close/>
                </a:path>
                <a:path w="6109970" h="1851660">
                  <a:moveTo>
                    <a:pt x="0" y="950213"/>
                  </a:moveTo>
                  <a:lnTo>
                    <a:pt x="7144" y="902756"/>
                  </a:lnTo>
                  <a:lnTo>
                    <a:pt x="27041" y="861547"/>
                  </a:lnTo>
                  <a:lnTo>
                    <a:pt x="57387" y="829055"/>
                  </a:lnTo>
                  <a:lnTo>
                    <a:pt x="95877" y="807750"/>
                  </a:lnTo>
                  <a:lnTo>
                    <a:pt x="140207" y="800100"/>
                  </a:lnTo>
                  <a:lnTo>
                    <a:pt x="184538" y="807750"/>
                  </a:lnTo>
                  <a:lnTo>
                    <a:pt x="223028" y="829055"/>
                  </a:lnTo>
                  <a:lnTo>
                    <a:pt x="253374" y="861547"/>
                  </a:lnTo>
                  <a:lnTo>
                    <a:pt x="273271" y="902756"/>
                  </a:lnTo>
                  <a:lnTo>
                    <a:pt x="280415" y="950213"/>
                  </a:lnTo>
                  <a:lnTo>
                    <a:pt x="273271" y="997671"/>
                  </a:lnTo>
                  <a:lnTo>
                    <a:pt x="253374" y="1038880"/>
                  </a:lnTo>
                  <a:lnTo>
                    <a:pt x="223028" y="1071371"/>
                  </a:lnTo>
                  <a:lnTo>
                    <a:pt x="184538" y="1092677"/>
                  </a:lnTo>
                  <a:lnTo>
                    <a:pt x="140207" y="1100327"/>
                  </a:lnTo>
                  <a:lnTo>
                    <a:pt x="95877" y="1092677"/>
                  </a:lnTo>
                  <a:lnTo>
                    <a:pt x="57387" y="1071372"/>
                  </a:lnTo>
                  <a:lnTo>
                    <a:pt x="27041" y="1038880"/>
                  </a:lnTo>
                  <a:lnTo>
                    <a:pt x="7144" y="997671"/>
                  </a:lnTo>
                  <a:lnTo>
                    <a:pt x="0" y="950213"/>
                  </a:lnTo>
                  <a:close/>
                </a:path>
                <a:path w="6109970" h="1851660">
                  <a:moveTo>
                    <a:pt x="240791" y="1701545"/>
                  </a:moveTo>
                  <a:lnTo>
                    <a:pt x="247979" y="1654088"/>
                  </a:lnTo>
                  <a:lnTo>
                    <a:pt x="267992" y="1612879"/>
                  </a:lnTo>
                  <a:lnTo>
                    <a:pt x="298508" y="1580388"/>
                  </a:lnTo>
                  <a:lnTo>
                    <a:pt x="337206" y="1559082"/>
                  </a:lnTo>
                  <a:lnTo>
                    <a:pt x="381762" y="1551432"/>
                  </a:lnTo>
                  <a:lnTo>
                    <a:pt x="426317" y="1559082"/>
                  </a:lnTo>
                  <a:lnTo>
                    <a:pt x="465015" y="1580388"/>
                  </a:lnTo>
                  <a:lnTo>
                    <a:pt x="495531" y="1612879"/>
                  </a:lnTo>
                  <a:lnTo>
                    <a:pt x="515544" y="1654088"/>
                  </a:lnTo>
                  <a:lnTo>
                    <a:pt x="522731" y="1701545"/>
                  </a:lnTo>
                  <a:lnTo>
                    <a:pt x="515544" y="1749003"/>
                  </a:lnTo>
                  <a:lnTo>
                    <a:pt x="495531" y="1790212"/>
                  </a:lnTo>
                  <a:lnTo>
                    <a:pt x="465015" y="1822703"/>
                  </a:lnTo>
                  <a:lnTo>
                    <a:pt x="426317" y="1844009"/>
                  </a:lnTo>
                  <a:lnTo>
                    <a:pt x="381762" y="1851659"/>
                  </a:lnTo>
                  <a:lnTo>
                    <a:pt x="337206" y="1844009"/>
                  </a:lnTo>
                  <a:lnTo>
                    <a:pt x="298508" y="1822703"/>
                  </a:lnTo>
                  <a:lnTo>
                    <a:pt x="267992" y="1790212"/>
                  </a:lnTo>
                  <a:lnTo>
                    <a:pt x="247979" y="1749003"/>
                  </a:lnTo>
                  <a:lnTo>
                    <a:pt x="240791" y="1701545"/>
                  </a:lnTo>
                  <a:close/>
                </a:path>
                <a:path w="6109970" h="1851660">
                  <a:moveTo>
                    <a:pt x="2330195" y="1600962"/>
                  </a:moveTo>
                  <a:lnTo>
                    <a:pt x="2337383" y="1553504"/>
                  </a:lnTo>
                  <a:lnTo>
                    <a:pt x="2357396" y="1512295"/>
                  </a:lnTo>
                  <a:lnTo>
                    <a:pt x="2387912" y="1479803"/>
                  </a:lnTo>
                  <a:lnTo>
                    <a:pt x="2426610" y="1458498"/>
                  </a:lnTo>
                  <a:lnTo>
                    <a:pt x="2471166" y="1450847"/>
                  </a:lnTo>
                  <a:lnTo>
                    <a:pt x="2515721" y="1458498"/>
                  </a:lnTo>
                  <a:lnTo>
                    <a:pt x="2554419" y="1479803"/>
                  </a:lnTo>
                  <a:lnTo>
                    <a:pt x="2584935" y="1512295"/>
                  </a:lnTo>
                  <a:lnTo>
                    <a:pt x="2604948" y="1553504"/>
                  </a:lnTo>
                  <a:lnTo>
                    <a:pt x="2612136" y="1600962"/>
                  </a:lnTo>
                  <a:lnTo>
                    <a:pt x="2604948" y="1648419"/>
                  </a:lnTo>
                  <a:lnTo>
                    <a:pt x="2584935" y="1689628"/>
                  </a:lnTo>
                  <a:lnTo>
                    <a:pt x="2554419" y="1722120"/>
                  </a:lnTo>
                  <a:lnTo>
                    <a:pt x="2515721" y="1743425"/>
                  </a:lnTo>
                  <a:lnTo>
                    <a:pt x="2471166" y="1751076"/>
                  </a:lnTo>
                  <a:lnTo>
                    <a:pt x="2426610" y="1743425"/>
                  </a:lnTo>
                  <a:lnTo>
                    <a:pt x="2387912" y="1722120"/>
                  </a:lnTo>
                  <a:lnTo>
                    <a:pt x="2357396" y="1689628"/>
                  </a:lnTo>
                  <a:lnTo>
                    <a:pt x="2337383" y="1648419"/>
                  </a:lnTo>
                  <a:lnTo>
                    <a:pt x="2330195" y="1600962"/>
                  </a:lnTo>
                  <a:close/>
                </a:path>
                <a:path w="6109970" h="1851660">
                  <a:moveTo>
                    <a:pt x="2450591" y="699515"/>
                  </a:moveTo>
                  <a:lnTo>
                    <a:pt x="2457779" y="651833"/>
                  </a:lnTo>
                  <a:lnTo>
                    <a:pt x="2477792" y="610416"/>
                  </a:lnTo>
                  <a:lnTo>
                    <a:pt x="2508308" y="577754"/>
                  </a:lnTo>
                  <a:lnTo>
                    <a:pt x="2547006" y="556333"/>
                  </a:lnTo>
                  <a:lnTo>
                    <a:pt x="2591562" y="548639"/>
                  </a:lnTo>
                  <a:lnTo>
                    <a:pt x="2636117" y="556333"/>
                  </a:lnTo>
                  <a:lnTo>
                    <a:pt x="2674815" y="577754"/>
                  </a:lnTo>
                  <a:lnTo>
                    <a:pt x="2705331" y="610416"/>
                  </a:lnTo>
                  <a:lnTo>
                    <a:pt x="2725344" y="651833"/>
                  </a:lnTo>
                  <a:lnTo>
                    <a:pt x="2732531" y="699515"/>
                  </a:lnTo>
                  <a:lnTo>
                    <a:pt x="2725344" y="747198"/>
                  </a:lnTo>
                  <a:lnTo>
                    <a:pt x="2705331" y="788615"/>
                  </a:lnTo>
                  <a:lnTo>
                    <a:pt x="2674815" y="821277"/>
                  </a:lnTo>
                  <a:lnTo>
                    <a:pt x="2636117" y="842698"/>
                  </a:lnTo>
                  <a:lnTo>
                    <a:pt x="2591562" y="850391"/>
                  </a:lnTo>
                  <a:lnTo>
                    <a:pt x="2547006" y="842698"/>
                  </a:lnTo>
                  <a:lnTo>
                    <a:pt x="2508308" y="821277"/>
                  </a:lnTo>
                  <a:lnTo>
                    <a:pt x="2477792" y="788615"/>
                  </a:lnTo>
                  <a:lnTo>
                    <a:pt x="2457779" y="747198"/>
                  </a:lnTo>
                  <a:lnTo>
                    <a:pt x="2450591" y="699515"/>
                  </a:lnTo>
                  <a:close/>
                </a:path>
                <a:path w="6109970" h="1851660">
                  <a:moveTo>
                    <a:pt x="2813304" y="299465"/>
                  </a:moveTo>
                  <a:lnTo>
                    <a:pt x="2820448" y="252008"/>
                  </a:lnTo>
                  <a:lnTo>
                    <a:pt x="2840345" y="210799"/>
                  </a:lnTo>
                  <a:lnTo>
                    <a:pt x="2870691" y="178307"/>
                  </a:lnTo>
                  <a:lnTo>
                    <a:pt x="2909181" y="157002"/>
                  </a:lnTo>
                  <a:lnTo>
                    <a:pt x="2953512" y="149351"/>
                  </a:lnTo>
                  <a:lnTo>
                    <a:pt x="2997842" y="157002"/>
                  </a:lnTo>
                  <a:lnTo>
                    <a:pt x="3036332" y="178307"/>
                  </a:lnTo>
                  <a:lnTo>
                    <a:pt x="3066678" y="210799"/>
                  </a:lnTo>
                  <a:lnTo>
                    <a:pt x="3086575" y="252008"/>
                  </a:lnTo>
                  <a:lnTo>
                    <a:pt x="3093719" y="299465"/>
                  </a:lnTo>
                  <a:lnTo>
                    <a:pt x="3086575" y="346923"/>
                  </a:lnTo>
                  <a:lnTo>
                    <a:pt x="3066678" y="388132"/>
                  </a:lnTo>
                  <a:lnTo>
                    <a:pt x="3036332" y="420624"/>
                  </a:lnTo>
                  <a:lnTo>
                    <a:pt x="2997842" y="441929"/>
                  </a:lnTo>
                  <a:lnTo>
                    <a:pt x="2953512" y="449579"/>
                  </a:lnTo>
                  <a:lnTo>
                    <a:pt x="2909181" y="441929"/>
                  </a:lnTo>
                  <a:lnTo>
                    <a:pt x="2870691" y="420624"/>
                  </a:lnTo>
                  <a:lnTo>
                    <a:pt x="2840345" y="388132"/>
                  </a:lnTo>
                  <a:lnTo>
                    <a:pt x="2820448" y="346923"/>
                  </a:lnTo>
                  <a:lnTo>
                    <a:pt x="2813304" y="299465"/>
                  </a:lnTo>
                  <a:close/>
                </a:path>
                <a:path w="6109970" h="1851660">
                  <a:moveTo>
                    <a:pt x="2250947" y="198881"/>
                  </a:moveTo>
                  <a:lnTo>
                    <a:pt x="2258092" y="151424"/>
                  </a:lnTo>
                  <a:lnTo>
                    <a:pt x="2277989" y="110215"/>
                  </a:lnTo>
                  <a:lnTo>
                    <a:pt x="2308335" y="77723"/>
                  </a:lnTo>
                  <a:lnTo>
                    <a:pt x="2346825" y="56418"/>
                  </a:lnTo>
                  <a:lnTo>
                    <a:pt x="2391155" y="48767"/>
                  </a:lnTo>
                  <a:lnTo>
                    <a:pt x="2435486" y="56418"/>
                  </a:lnTo>
                  <a:lnTo>
                    <a:pt x="2473976" y="77723"/>
                  </a:lnTo>
                  <a:lnTo>
                    <a:pt x="2504322" y="110215"/>
                  </a:lnTo>
                  <a:lnTo>
                    <a:pt x="2524219" y="151424"/>
                  </a:lnTo>
                  <a:lnTo>
                    <a:pt x="2531364" y="198881"/>
                  </a:lnTo>
                  <a:lnTo>
                    <a:pt x="2524219" y="246339"/>
                  </a:lnTo>
                  <a:lnTo>
                    <a:pt x="2504322" y="287548"/>
                  </a:lnTo>
                  <a:lnTo>
                    <a:pt x="2473976" y="320039"/>
                  </a:lnTo>
                  <a:lnTo>
                    <a:pt x="2435486" y="341345"/>
                  </a:lnTo>
                  <a:lnTo>
                    <a:pt x="2391155" y="348996"/>
                  </a:lnTo>
                  <a:lnTo>
                    <a:pt x="2346825" y="341345"/>
                  </a:lnTo>
                  <a:lnTo>
                    <a:pt x="2308335" y="320040"/>
                  </a:lnTo>
                  <a:lnTo>
                    <a:pt x="2277989" y="287548"/>
                  </a:lnTo>
                  <a:lnTo>
                    <a:pt x="2258092" y="246339"/>
                  </a:lnTo>
                  <a:lnTo>
                    <a:pt x="2250947" y="198881"/>
                  </a:lnTo>
                  <a:close/>
                </a:path>
                <a:path w="6109970" h="1851660">
                  <a:moveTo>
                    <a:pt x="5829299" y="592836"/>
                  </a:moveTo>
                  <a:lnTo>
                    <a:pt x="5836444" y="545153"/>
                  </a:lnTo>
                  <a:lnTo>
                    <a:pt x="5856341" y="503736"/>
                  </a:lnTo>
                  <a:lnTo>
                    <a:pt x="5886687" y="471074"/>
                  </a:lnTo>
                  <a:lnTo>
                    <a:pt x="5925177" y="449653"/>
                  </a:lnTo>
                  <a:lnTo>
                    <a:pt x="5969508" y="441960"/>
                  </a:lnTo>
                  <a:lnTo>
                    <a:pt x="6013838" y="449653"/>
                  </a:lnTo>
                  <a:lnTo>
                    <a:pt x="6052328" y="471074"/>
                  </a:lnTo>
                  <a:lnTo>
                    <a:pt x="6082674" y="503736"/>
                  </a:lnTo>
                  <a:lnTo>
                    <a:pt x="6102571" y="545153"/>
                  </a:lnTo>
                  <a:lnTo>
                    <a:pt x="6109716" y="592836"/>
                  </a:lnTo>
                  <a:lnTo>
                    <a:pt x="6102571" y="640518"/>
                  </a:lnTo>
                  <a:lnTo>
                    <a:pt x="6082674" y="681935"/>
                  </a:lnTo>
                  <a:lnTo>
                    <a:pt x="6052328" y="714597"/>
                  </a:lnTo>
                  <a:lnTo>
                    <a:pt x="6013838" y="736018"/>
                  </a:lnTo>
                  <a:lnTo>
                    <a:pt x="5969508" y="743712"/>
                  </a:lnTo>
                  <a:lnTo>
                    <a:pt x="5925177" y="736018"/>
                  </a:lnTo>
                  <a:lnTo>
                    <a:pt x="5886687" y="714597"/>
                  </a:lnTo>
                  <a:lnTo>
                    <a:pt x="5856341" y="681935"/>
                  </a:lnTo>
                  <a:lnTo>
                    <a:pt x="5836444" y="640518"/>
                  </a:lnTo>
                  <a:lnTo>
                    <a:pt x="5829299" y="592836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7064375" y="1593468"/>
              <a:ext cx="899160" cy="1142365"/>
            </a:xfrm>
            <a:custGeom>
              <a:avLst/>
              <a:gdLst/>
              <a:ahLst/>
              <a:cxnLst/>
              <a:rect l="l" t="t" r="r" b="b"/>
              <a:pathLst>
                <a:path w="899159" h="1142364">
                  <a:moveTo>
                    <a:pt x="824484" y="1142365"/>
                  </a:moveTo>
                  <a:lnTo>
                    <a:pt x="822718" y="1137285"/>
                  </a:lnTo>
                  <a:lnTo>
                    <a:pt x="790194" y="1043686"/>
                  </a:lnTo>
                  <a:lnTo>
                    <a:pt x="788543" y="1038606"/>
                  </a:lnTo>
                  <a:lnTo>
                    <a:pt x="783082" y="1036066"/>
                  </a:lnTo>
                  <a:lnTo>
                    <a:pt x="778129" y="1037717"/>
                  </a:lnTo>
                  <a:lnTo>
                    <a:pt x="773176" y="1039495"/>
                  </a:lnTo>
                  <a:lnTo>
                    <a:pt x="770509" y="1044956"/>
                  </a:lnTo>
                  <a:lnTo>
                    <a:pt x="772287" y="1049909"/>
                  </a:lnTo>
                  <a:lnTo>
                    <a:pt x="789609" y="1099997"/>
                  </a:lnTo>
                  <a:lnTo>
                    <a:pt x="12446" y="433070"/>
                  </a:lnTo>
                  <a:lnTo>
                    <a:pt x="0" y="447548"/>
                  </a:lnTo>
                  <a:lnTo>
                    <a:pt x="777290" y="1114450"/>
                  </a:lnTo>
                  <a:lnTo>
                    <a:pt x="725043" y="1104900"/>
                  </a:lnTo>
                  <a:lnTo>
                    <a:pt x="719963" y="1103884"/>
                  </a:lnTo>
                  <a:lnTo>
                    <a:pt x="714883" y="1107313"/>
                  </a:lnTo>
                  <a:lnTo>
                    <a:pt x="713105" y="1117727"/>
                  </a:lnTo>
                  <a:lnTo>
                    <a:pt x="716534" y="1122680"/>
                  </a:lnTo>
                  <a:lnTo>
                    <a:pt x="824484" y="1142365"/>
                  </a:lnTo>
                  <a:close/>
                </a:path>
                <a:path w="899159" h="1142364">
                  <a:moveTo>
                    <a:pt x="898652" y="709422"/>
                  </a:moveTo>
                  <a:lnTo>
                    <a:pt x="896988" y="705231"/>
                  </a:lnTo>
                  <a:lnTo>
                    <a:pt x="860298" y="612140"/>
                  </a:lnTo>
                  <a:lnTo>
                    <a:pt x="858266" y="607314"/>
                  </a:lnTo>
                  <a:lnTo>
                    <a:pt x="852805" y="604901"/>
                  </a:lnTo>
                  <a:lnTo>
                    <a:pt x="847852" y="606806"/>
                  </a:lnTo>
                  <a:lnTo>
                    <a:pt x="843026" y="608711"/>
                  </a:lnTo>
                  <a:lnTo>
                    <a:pt x="840613" y="614299"/>
                  </a:lnTo>
                  <a:lnTo>
                    <a:pt x="842518" y="619252"/>
                  </a:lnTo>
                  <a:lnTo>
                    <a:pt x="861936" y="668477"/>
                  </a:lnTo>
                  <a:lnTo>
                    <a:pt x="12065" y="0"/>
                  </a:lnTo>
                  <a:lnTo>
                    <a:pt x="381" y="14986"/>
                  </a:lnTo>
                  <a:lnTo>
                    <a:pt x="850303" y="683501"/>
                  </a:lnTo>
                  <a:lnTo>
                    <a:pt x="792480" y="675386"/>
                  </a:lnTo>
                  <a:lnTo>
                    <a:pt x="787654" y="679069"/>
                  </a:lnTo>
                  <a:lnTo>
                    <a:pt x="787019" y="684276"/>
                  </a:lnTo>
                  <a:lnTo>
                    <a:pt x="786257" y="689483"/>
                  </a:lnTo>
                  <a:lnTo>
                    <a:pt x="789940" y="694309"/>
                  </a:lnTo>
                  <a:lnTo>
                    <a:pt x="795147" y="694944"/>
                  </a:lnTo>
                  <a:lnTo>
                    <a:pt x="898652" y="709422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pic>
        <p:nvPicPr>
          <p:cNvPr id="14" name="object 14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85800" y="1174813"/>
            <a:ext cx="245745" cy="206121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691286" y="1533778"/>
            <a:ext cx="331470" cy="111125"/>
          </a:xfrm>
          <a:custGeom>
            <a:avLst/>
            <a:gdLst/>
            <a:ahLst/>
            <a:cxnLst/>
            <a:rect l="l" t="t" r="r" b="b"/>
            <a:pathLst>
              <a:path w="331469" h="111125">
                <a:moveTo>
                  <a:pt x="95034" y="0"/>
                </a:moveTo>
                <a:lnTo>
                  <a:pt x="0" y="54991"/>
                </a:lnTo>
                <a:lnTo>
                  <a:pt x="94653" y="110617"/>
                </a:lnTo>
                <a:lnTo>
                  <a:pt x="100495" y="109093"/>
                </a:lnTo>
                <a:lnTo>
                  <a:pt x="103149" y="104648"/>
                </a:lnTo>
                <a:lnTo>
                  <a:pt x="105816" y="100075"/>
                </a:lnTo>
                <a:lnTo>
                  <a:pt x="104305" y="94234"/>
                </a:lnTo>
                <a:lnTo>
                  <a:pt x="54164" y="64758"/>
                </a:lnTo>
                <a:lnTo>
                  <a:pt x="18859" y="64643"/>
                </a:lnTo>
                <a:lnTo>
                  <a:pt x="18935" y="45593"/>
                </a:lnTo>
                <a:lnTo>
                  <a:pt x="54169" y="45593"/>
                </a:lnTo>
                <a:lnTo>
                  <a:pt x="100025" y="19050"/>
                </a:lnTo>
                <a:lnTo>
                  <a:pt x="104571" y="16510"/>
                </a:lnTo>
                <a:lnTo>
                  <a:pt x="106133" y="10668"/>
                </a:lnTo>
                <a:lnTo>
                  <a:pt x="100863" y="1524"/>
                </a:lnTo>
                <a:lnTo>
                  <a:pt x="95034" y="0"/>
                </a:lnTo>
                <a:close/>
              </a:path>
              <a:path w="331469" h="111125">
                <a:moveTo>
                  <a:pt x="53972" y="45707"/>
                </a:moveTo>
                <a:lnTo>
                  <a:pt x="37740" y="55103"/>
                </a:lnTo>
                <a:lnTo>
                  <a:pt x="54164" y="64758"/>
                </a:lnTo>
                <a:lnTo>
                  <a:pt x="330746" y="65659"/>
                </a:lnTo>
                <a:lnTo>
                  <a:pt x="330873" y="46609"/>
                </a:lnTo>
                <a:lnTo>
                  <a:pt x="53972" y="45707"/>
                </a:lnTo>
                <a:close/>
              </a:path>
              <a:path w="331469" h="111125">
                <a:moveTo>
                  <a:pt x="18935" y="45593"/>
                </a:moveTo>
                <a:lnTo>
                  <a:pt x="18859" y="64643"/>
                </a:lnTo>
                <a:lnTo>
                  <a:pt x="54164" y="64758"/>
                </a:lnTo>
                <a:lnTo>
                  <a:pt x="51592" y="63246"/>
                </a:lnTo>
                <a:lnTo>
                  <a:pt x="23672" y="63246"/>
                </a:lnTo>
                <a:lnTo>
                  <a:pt x="23723" y="46862"/>
                </a:lnTo>
                <a:lnTo>
                  <a:pt x="51975" y="46862"/>
                </a:lnTo>
                <a:lnTo>
                  <a:pt x="53972" y="45707"/>
                </a:lnTo>
                <a:lnTo>
                  <a:pt x="18935" y="45593"/>
                </a:lnTo>
                <a:close/>
              </a:path>
              <a:path w="331469" h="111125">
                <a:moveTo>
                  <a:pt x="23723" y="46862"/>
                </a:moveTo>
                <a:lnTo>
                  <a:pt x="23672" y="63246"/>
                </a:lnTo>
                <a:lnTo>
                  <a:pt x="37740" y="55103"/>
                </a:lnTo>
                <a:lnTo>
                  <a:pt x="23723" y="46862"/>
                </a:lnTo>
                <a:close/>
              </a:path>
              <a:path w="331469" h="111125">
                <a:moveTo>
                  <a:pt x="37740" y="55103"/>
                </a:moveTo>
                <a:lnTo>
                  <a:pt x="23672" y="63246"/>
                </a:lnTo>
                <a:lnTo>
                  <a:pt x="51592" y="63246"/>
                </a:lnTo>
                <a:lnTo>
                  <a:pt x="37740" y="55103"/>
                </a:lnTo>
                <a:close/>
              </a:path>
              <a:path w="331469" h="111125">
                <a:moveTo>
                  <a:pt x="51975" y="46862"/>
                </a:moveTo>
                <a:lnTo>
                  <a:pt x="23723" y="46862"/>
                </a:lnTo>
                <a:lnTo>
                  <a:pt x="37740" y="55103"/>
                </a:lnTo>
                <a:lnTo>
                  <a:pt x="51975" y="46862"/>
                </a:lnTo>
                <a:close/>
              </a:path>
              <a:path w="331469" h="111125">
                <a:moveTo>
                  <a:pt x="54169" y="45593"/>
                </a:moveTo>
                <a:lnTo>
                  <a:pt x="18935" y="45593"/>
                </a:lnTo>
                <a:lnTo>
                  <a:pt x="53972" y="45707"/>
                </a:lnTo>
                <a:lnTo>
                  <a:pt x="54169" y="45593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57650" y="5147690"/>
            <a:ext cx="2447290" cy="848360"/>
          </a:xfrm>
          <a:custGeom>
            <a:avLst/>
            <a:gdLst/>
            <a:ahLst/>
            <a:cxnLst/>
            <a:rect l="l" t="t" r="r" b="b"/>
            <a:pathLst>
              <a:path w="2447290" h="848360">
                <a:moveTo>
                  <a:pt x="2392739" y="30568"/>
                </a:moveTo>
                <a:lnTo>
                  <a:pt x="0" y="829868"/>
                </a:lnTo>
                <a:lnTo>
                  <a:pt x="6096" y="847940"/>
                </a:lnTo>
                <a:lnTo>
                  <a:pt x="2398708" y="48645"/>
                </a:lnTo>
                <a:lnTo>
                  <a:pt x="2411209" y="34398"/>
                </a:lnTo>
                <a:lnTo>
                  <a:pt x="2392739" y="30568"/>
                </a:lnTo>
                <a:close/>
              </a:path>
              <a:path w="2447290" h="848360">
                <a:moveTo>
                  <a:pt x="2432412" y="19430"/>
                </a:moveTo>
                <a:lnTo>
                  <a:pt x="2426080" y="19430"/>
                </a:lnTo>
                <a:lnTo>
                  <a:pt x="2432177" y="37464"/>
                </a:lnTo>
                <a:lnTo>
                  <a:pt x="2398708" y="48645"/>
                </a:lnTo>
                <a:lnTo>
                  <a:pt x="2360295" y="92455"/>
                </a:lnTo>
                <a:lnTo>
                  <a:pt x="2360676" y="98424"/>
                </a:lnTo>
                <a:lnTo>
                  <a:pt x="2364613" y="101853"/>
                </a:lnTo>
                <a:lnTo>
                  <a:pt x="2368550" y="105409"/>
                </a:lnTo>
                <a:lnTo>
                  <a:pt x="2374646" y="105028"/>
                </a:lnTo>
                <a:lnTo>
                  <a:pt x="2447035" y="22478"/>
                </a:lnTo>
                <a:lnTo>
                  <a:pt x="2432412" y="19430"/>
                </a:lnTo>
                <a:close/>
              </a:path>
              <a:path w="2447290" h="848360">
                <a:moveTo>
                  <a:pt x="2411209" y="34398"/>
                </a:moveTo>
                <a:lnTo>
                  <a:pt x="2398708" y="48645"/>
                </a:lnTo>
                <a:lnTo>
                  <a:pt x="2431416" y="37718"/>
                </a:lnTo>
                <a:lnTo>
                  <a:pt x="2427224" y="37718"/>
                </a:lnTo>
                <a:lnTo>
                  <a:pt x="2411209" y="34398"/>
                </a:lnTo>
                <a:close/>
              </a:path>
              <a:path w="2447290" h="848360">
                <a:moveTo>
                  <a:pt x="2421890" y="22224"/>
                </a:moveTo>
                <a:lnTo>
                  <a:pt x="2411209" y="34398"/>
                </a:lnTo>
                <a:lnTo>
                  <a:pt x="2427224" y="37718"/>
                </a:lnTo>
                <a:lnTo>
                  <a:pt x="2421890" y="22224"/>
                </a:lnTo>
                <a:close/>
              </a:path>
              <a:path w="2447290" h="848360">
                <a:moveTo>
                  <a:pt x="2427025" y="22224"/>
                </a:moveTo>
                <a:lnTo>
                  <a:pt x="2421890" y="22224"/>
                </a:lnTo>
                <a:lnTo>
                  <a:pt x="2427224" y="37718"/>
                </a:lnTo>
                <a:lnTo>
                  <a:pt x="2431416" y="37718"/>
                </a:lnTo>
                <a:lnTo>
                  <a:pt x="2432177" y="37464"/>
                </a:lnTo>
                <a:lnTo>
                  <a:pt x="2427025" y="22224"/>
                </a:lnTo>
                <a:close/>
              </a:path>
              <a:path w="2447290" h="848360">
                <a:moveTo>
                  <a:pt x="2426080" y="19430"/>
                </a:moveTo>
                <a:lnTo>
                  <a:pt x="2392739" y="30568"/>
                </a:lnTo>
                <a:lnTo>
                  <a:pt x="2411209" y="34398"/>
                </a:lnTo>
                <a:lnTo>
                  <a:pt x="2421890" y="22224"/>
                </a:lnTo>
                <a:lnTo>
                  <a:pt x="2427025" y="22224"/>
                </a:lnTo>
                <a:lnTo>
                  <a:pt x="2426080" y="19430"/>
                </a:lnTo>
                <a:close/>
              </a:path>
              <a:path w="2447290" h="848360">
                <a:moveTo>
                  <a:pt x="2339594" y="0"/>
                </a:moveTo>
                <a:lnTo>
                  <a:pt x="2334514" y="3301"/>
                </a:lnTo>
                <a:lnTo>
                  <a:pt x="2333371" y="8508"/>
                </a:lnTo>
                <a:lnTo>
                  <a:pt x="2332354" y="13588"/>
                </a:lnTo>
                <a:lnTo>
                  <a:pt x="2335657" y="18668"/>
                </a:lnTo>
                <a:lnTo>
                  <a:pt x="2340864" y="19811"/>
                </a:lnTo>
                <a:lnTo>
                  <a:pt x="2392739" y="30568"/>
                </a:lnTo>
                <a:lnTo>
                  <a:pt x="2426080" y="19430"/>
                </a:lnTo>
                <a:lnTo>
                  <a:pt x="2432412" y="19430"/>
                </a:lnTo>
                <a:lnTo>
                  <a:pt x="2344674" y="1142"/>
                </a:lnTo>
                <a:lnTo>
                  <a:pt x="2339594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2"/>
          <p:cNvSpPr txBox="1">
            <a:spLocks/>
          </p:cNvSpPr>
          <p:nvPr/>
        </p:nvSpPr>
        <p:spPr>
          <a:xfrm>
            <a:off x="1348930" y="457200"/>
            <a:ext cx="511664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>
            <a:lvl1pPr>
              <a:defRPr sz="1600" b="1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 algn="ctr"/>
            <a:r>
              <a:rPr lang="ru-RU" kern="0" dirty="0">
                <a:solidFill>
                  <a:srgbClr val="FF0000"/>
                </a:solidFill>
                <a:latin typeface="Arial" panose="020B0604020202020204" pitchFamily="34" charset="0"/>
              </a:rPr>
              <a:t>Жгут проводов двигателя, </a:t>
            </a:r>
            <a:br>
              <a:rPr lang="ru-RU" kern="0" dirty="0">
                <a:solidFill>
                  <a:srgbClr val="FF0000"/>
                </a:solidFill>
                <a:latin typeface="Arial" panose="020B0604020202020204" pitchFamily="34" charset="0"/>
              </a:rPr>
            </a:br>
            <a:r>
              <a:rPr lang="ru-RU" kern="0" dirty="0">
                <a:solidFill>
                  <a:srgbClr val="FF0000"/>
                </a:solidFill>
                <a:latin typeface="Arial" panose="020B0604020202020204" pitchFamily="34" charset="0"/>
              </a:rPr>
              <a:t>вид слева</a:t>
            </a:r>
          </a:p>
        </p:txBody>
      </p:sp>
      <p:sp>
        <p:nvSpPr>
          <p:cNvPr id="20" name="object 18"/>
          <p:cNvSpPr txBox="1"/>
          <p:nvPr/>
        </p:nvSpPr>
        <p:spPr>
          <a:xfrm>
            <a:off x="6465570" y="457200"/>
            <a:ext cx="450723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/>
            <a:r>
              <a:rPr lang="ru-RU" sz="16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Жгут проводов двигателя, </a:t>
            </a:r>
            <a:br>
              <a:rPr lang="ru-RU" sz="16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</a:br>
            <a:r>
              <a:rPr lang="ru-RU" sz="16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местный вид на EPS</a:t>
            </a:r>
          </a:p>
        </p:txBody>
      </p:sp>
      <p:sp>
        <p:nvSpPr>
          <p:cNvPr id="21" name="object 12"/>
          <p:cNvSpPr txBox="1"/>
          <p:nvPr/>
        </p:nvSpPr>
        <p:spPr>
          <a:xfrm>
            <a:off x="6586329" y="1391382"/>
            <a:ext cx="129110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Соединение с EPS</a:t>
            </a:r>
          </a:p>
        </p:txBody>
      </p:sp>
      <p:sp>
        <p:nvSpPr>
          <p:cNvPr id="22" name="object 11"/>
          <p:cNvSpPr txBox="1"/>
          <p:nvPr/>
        </p:nvSpPr>
        <p:spPr>
          <a:xfrm>
            <a:off x="6934200" y="3005167"/>
            <a:ext cx="2241868" cy="6899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/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Соединение с электронным перепускным клапаном (место установки на трубопроводе охлаждающей жидкости)</a:t>
            </a:r>
          </a:p>
        </p:txBody>
      </p:sp>
      <p:sp>
        <p:nvSpPr>
          <p:cNvPr id="23" name="object 16"/>
          <p:cNvSpPr txBox="1"/>
          <p:nvPr/>
        </p:nvSpPr>
        <p:spPr>
          <a:xfrm>
            <a:off x="3461637" y="6050075"/>
            <a:ext cx="1587899" cy="6899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/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Фиксатор закреплен на трубопроводе компрессора кондиционера</a:t>
            </a:r>
          </a:p>
        </p:txBody>
      </p:sp>
      <p:sp>
        <p:nvSpPr>
          <p:cNvPr id="25" name="object 6"/>
          <p:cNvSpPr txBox="1"/>
          <p:nvPr/>
        </p:nvSpPr>
        <p:spPr>
          <a:xfrm>
            <a:off x="2160777" y="6050076"/>
            <a:ext cx="1268223" cy="6899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</a:br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с электронным перепускным клапаном</a:t>
            </a:r>
          </a:p>
        </p:txBody>
      </p:sp>
      <p:sp>
        <p:nvSpPr>
          <p:cNvPr id="26" name="object 56"/>
          <p:cNvSpPr txBox="1"/>
          <p:nvPr/>
        </p:nvSpPr>
        <p:spPr>
          <a:xfrm>
            <a:off x="1091085" y="1053058"/>
            <a:ext cx="2758729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/>
            <a: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Означает, что жгут проводов закреплен в держателе на двигателе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27" name="object 12"/>
          <p:cNvSpPr txBox="1"/>
          <p:nvPr/>
        </p:nvSpPr>
        <p:spPr>
          <a:xfrm>
            <a:off x="6382613" y="1550953"/>
            <a:ext cx="1084198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860" lvl="0" algn="l"/>
            <a:r>
              <a:rPr lang="ru-RU" sz="10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Разъем передачи сигналов EPS</a:t>
            </a:r>
          </a:p>
        </p:txBody>
      </p:sp>
      <p:sp>
        <p:nvSpPr>
          <p:cNvPr id="28" name="object 56"/>
          <p:cNvSpPr txBox="1"/>
          <p:nvPr/>
        </p:nvSpPr>
        <p:spPr>
          <a:xfrm>
            <a:off x="1091085" y="1479625"/>
            <a:ext cx="2442283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/>
            <a: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24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17</a:t>
            </a:r>
          </a:p>
        </p:txBody>
      </p:sp>
    </p:spTree>
    <p:extLst>
      <p:ext uri="{BB962C8B-B14F-4D97-AF65-F5344CB8AC3E}">
        <p14:creationId xmlns:p14="http://schemas.microsoft.com/office/powerpoint/2010/main" val="1213499950"/>
      </p:ext>
    </p:extLst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255649" y="5387921"/>
            <a:ext cx="9681210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sz="1400" kern="0" dirty="0">
                <a:solidFill>
                  <a:srgbClr val="00AF50"/>
                </a:solidFill>
                <a:latin typeface="Arial"/>
                <a:cs typeface="Arial"/>
              </a:rPr>
              <a:t>Навигация: простые навигационные символы отображаются в соответствии с сигналами, полученными от RRM. Примеры слева направо: данный значок отображается, когда навигационная система в автомобиле выключена; когда навигационная система включена, отображаются направление, символ поворота и расстояние до поворота; отображение навигационных указаний в интерфейсе скорости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18203" y="3287267"/>
            <a:ext cx="4812792" cy="1844039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341364" y="1066800"/>
            <a:ext cx="4800599" cy="1839467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188719" y="1066800"/>
            <a:ext cx="4799076" cy="1839467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668832" y="423163"/>
            <a:ext cx="3674568" cy="5174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6) Интерфейс дисплея</a:t>
            </a:r>
            <a:endParaRPr lang="ru-RU" altLang="zh-CN" sz="1600" kern="0" dirty="0">
              <a:latin typeface="Arial"/>
              <a:cs typeface="Arial"/>
            </a:endParaRPr>
          </a:p>
          <a:p>
            <a:pPr marL="12700">
              <a:spcBef>
                <a:spcPts val="95"/>
              </a:spcBef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170</a:t>
            </a:r>
          </a:p>
        </p:txBody>
      </p:sp>
    </p:spTree>
    <p:extLst>
      <p:ext uri="{BB962C8B-B14F-4D97-AF65-F5344CB8AC3E}">
        <p14:creationId xmlns:p14="http://schemas.microsoft.com/office/powerpoint/2010/main" val="151857127"/>
      </p:ext>
    </p:extLst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62001" y="6014628"/>
            <a:ext cx="106680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sz="1600" kern="0" dirty="0">
                <a:solidFill>
                  <a:srgbClr val="00AF50"/>
                </a:solidFill>
                <a:latin typeface="Arial"/>
                <a:cs typeface="Arial"/>
              </a:rPr>
              <a:t>Отображение информации мультимедийной системы: в основном это символ радиовещания и частотный диапазон FM или AM, символы внешних источников сигнала Bluetooth, AUX или USB</a:t>
            </a:r>
            <a:endParaRPr lang="ru-RU" sz="1600" kern="0" dirty="0">
              <a:latin typeface="Arial"/>
              <a:cs typeface="Arial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53767" y="1010411"/>
            <a:ext cx="3777996" cy="14478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41647" y="4370832"/>
            <a:ext cx="3765804" cy="1443228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443471" y="2775204"/>
            <a:ext cx="3777996" cy="144780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953767" y="2775204"/>
            <a:ext cx="3776472" cy="1447800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443471" y="1010411"/>
            <a:ext cx="3777996" cy="1447800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1069034" y="422910"/>
            <a:ext cx="3579165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7) Интерфейс дисплея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9" name="object 9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171</a:t>
            </a:r>
          </a:p>
        </p:txBody>
      </p:sp>
    </p:spTree>
    <p:extLst>
      <p:ext uri="{BB962C8B-B14F-4D97-AF65-F5344CB8AC3E}">
        <p14:creationId xmlns:p14="http://schemas.microsoft.com/office/powerpoint/2010/main" val="595092495"/>
      </p:ext>
    </p:extLst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209800" y="5631891"/>
            <a:ext cx="7696200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sz="1600" kern="0" dirty="0">
                <a:solidFill>
                  <a:srgbClr val="00AF50"/>
                </a:solidFill>
                <a:latin typeface="Arial"/>
                <a:cs typeface="Arial"/>
              </a:rPr>
              <a:t>Отображение информации телефона</a:t>
            </a:r>
            <a:endParaRPr lang="ru-RU" sz="1600" kern="0" dirty="0">
              <a:latin typeface="Arial"/>
              <a:cs typeface="Arial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437376" y="3601211"/>
            <a:ext cx="4149852" cy="1591056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572767" y="1659635"/>
            <a:ext cx="4165091" cy="1595627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572767" y="3601211"/>
            <a:ext cx="4149852" cy="1591056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437376" y="1659635"/>
            <a:ext cx="4165091" cy="159562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059280" y="426466"/>
            <a:ext cx="3436519" cy="5174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8) Интерфейс дисплея</a:t>
            </a:r>
            <a:endParaRPr lang="ru-RU" altLang="zh-CN" sz="1600" kern="0" dirty="0">
              <a:latin typeface="Arial"/>
              <a:cs typeface="Arial"/>
            </a:endParaRPr>
          </a:p>
          <a:p>
            <a:pPr marL="12700">
              <a:spcBef>
                <a:spcPts val="95"/>
              </a:spcBef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172</a:t>
            </a:r>
          </a:p>
        </p:txBody>
      </p:sp>
    </p:spTree>
    <p:extLst>
      <p:ext uri="{BB962C8B-B14F-4D97-AF65-F5344CB8AC3E}">
        <p14:creationId xmlns:p14="http://schemas.microsoft.com/office/powerpoint/2010/main" val="3758081691"/>
      </p:ext>
    </p:extLst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84021" y="5733999"/>
            <a:ext cx="10679430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400" kern="0" dirty="0">
                <a:solidFill>
                  <a:srgbClr val="00AF50"/>
                </a:solidFill>
                <a:latin typeface="Arial"/>
                <a:cs typeface="Arial"/>
              </a:rPr>
              <a:t>Вспомогательные системы водителя: остальные виды информации относятся к вспомогательным системам водителя (ADAS), включая отображение скорости, поддерживаемой адаптивным круиз-контролем (ACC); временная дистанция до автомобиля впереди; линии разметки полосы движения; отображение знака ограничения максимальной скорости (LAS) и информацию ассистента движения в пробке (TJA)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919983" y="1130808"/>
            <a:ext cx="6265164" cy="4332732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23314" y="426466"/>
            <a:ext cx="4386885" cy="5174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9) Интерфейс дисплея</a:t>
            </a:r>
            <a:endParaRPr lang="ru-RU" altLang="zh-CN" sz="1600" kern="0" dirty="0">
              <a:latin typeface="Arial"/>
              <a:cs typeface="Arial"/>
            </a:endParaRPr>
          </a:p>
          <a:p>
            <a:pPr marL="12700">
              <a:spcBef>
                <a:spcPts val="95"/>
              </a:spcBef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173</a:t>
            </a:r>
          </a:p>
        </p:txBody>
      </p:sp>
    </p:spTree>
    <p:extLst>
      <p:ext uri="{BB962C8B-B14F-4D97-AF65-F5344CB8AC3E}">
        <p14:creationId xmlns:p14="http://schemas.microsoft.com/office/powerpoint/2010/main" val="1949823019"/>
      </p:ext>
    </p:extLst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22997" y="980103"/>
            <a:ext cx="6601422" cy="5193362"/>
          </a:xfrm>
          <a:prstGeom prst="rect">
            <a:avLst/>
          </a:prstGeom>
        </p:spPr>
      </p:pic>
      <p:sp>
        <p:nvSpPr>
          <p:cNvPr id="2" name="object 2"/>
          <p:cNvSpPr txBox="1"/>
          <p:nvPr/>
        </p:nvSpPr>
        <p:spPr>
          <a:xfrm>
            <a:off x="1228140" y="666750"/>
            <a:ext cx="966846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3.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Принципиальная схема проекционного дисплея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021386" y="3647506"/>
            <a:ext cx="6275014" cy="5123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sz="3250" kern="0" dirty="0">
                <a:latin typeface="Arial Narrow" panose="020B0606020202030204" pitchFamily="34" charset="0"/>
                <a:cs typeface="Arial"/>
              </a:rPr>
              <a:t>Проекционный дисплей (HUD)</a:t>
            </a:r>
          </a:p>
        </p:txBody>
      </p:sp>
      <p:sp>
        <p:nvSpPr>
          <p:cNvPr id="84" name="object 8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174</a:t>
            </a:r>
          </a:p>
        </p:txBody>
      </p:sp>
      <p:sp>
        <p:nvSpPr>
          <p:cNvPr id="85" name="Прямоугольник 84"/>
          <p:cNvSpPr/>
          <p:nvPr/>
        </p:nvSpPr>
        <p:spPr>
          <a:xfrm>
            <a:off x="2911490" y="1584057"/>
            <a:ext cx="6121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altLang="zh-CN" sz="12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 IF23</a:t>
            </a:r>
          </a:p>
        </p:txBody>
      </p:sp>
      <p:sp>
        <p:nvSpPr>
          <p:cNvPr id="86" name="Прямоугольник 85"/>
          <p:cNvSpPr/>
          <p:nvPr/>
        </p:nvSpPr>
        <p:spPr>
          <a:xfrm>
            <a:off x="3529068" y="1576881"/>
            <a:ext cx="6121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altLang="zh-CN" sz="12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 IF40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3489794" y="4197616"/>
            <a:ext cx="372218" cy="17543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8074888" y="3146075"/>
            <a:ext cx="653557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Выключатель дисплея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7353525" y="3146075"/>
            <a:ext cx="653557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Регулировка высоты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6761301" y="3146075"/>
            <a:ext cx="653557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Внутр. соед.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с массой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5950897" y="3146075"/>
            <a:ext cx="653557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Регулировка яркости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5275534" y="3146075"/>
            <a:ext cx="653557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Внутр. соед.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с массой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5372096" y="1788872"/>
            <a:ext cx="423867" cy="4385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От конт. 11 блока микро-выклю-чателей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6098231" y="1793424"/>
            <a:ext cx="423867" cy="4385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От конт. 10 блока микро-выклю-чателей</a:t>
            </a:r>
          </a:p>
        </p:txBody>
      </p:sp>
      <p:sp>
        <p:nvSpPr>
          <p:cNvPr id="26" name="Прямоугольник 25"/>
          <p:cNvSpPr/>
          <p:nvPr/>
        </p:nvSpPr>
        <p:spPr>
          <a:xfrm>
            <a:off x="6857093" y="1791806"/>
            <a:ext cx="423867" cy="4385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От конт. 13 блока микро-выклю-чателей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7454080" y="1798187"/>
            <a:ext cx="423867" cy="4385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От конт. 14 блока микро-выклю-чателей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8202341" y="1798187"/>
            <a:ext cx="423867" cy="4385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От конт. </a:t>
            </a:r>
            <a:br>
              <a:rPr lang="ru-RU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6 блока микро-выклю-чателей</a:t>
            </a:r>
          </a:p>
        </p:txBody>
      </p:sp>
    </p:spTree>
    <p:extLst>
      <p:ext uri="{BB962C8B-B14F-4D97-AF65-F5344CB8AC3E}">
        <p14:creationId xmlns:p14="http://schemas.microsoft.com/office/powerpoint/2010/main" val="844845998"/>
      </p:ext>
    </p:extLst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23289" y="599947"/>
            <a:ext cx="9773311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4.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Контакты блока управления проекционного дисплея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175</a:t>
            </a:r>
          </a:p>
        </p:txBody>
      </p:sp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3176148"/>
              </p:ext>
            </p:extLst>
          </p:nvPr>
        </p:nvGraphicFramePr>
        <p:xfrm>
          <a:off x="2025650" y="1188211"/>
          <a:ext cx="8127999" cy="482087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931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70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35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404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7083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600" b="1" kern="0" spc="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№ п/п</a:t>
                      </a:r>
                      <a:endParaRPr lang="ru-RU" sz="1600" kern="0" spc="0" dirty="0">
                        <a:latin typeface="Arial"/>
                        <a:cs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600" b="1" kern="0" spc="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ФУНКЦИЯ</a:t>
                      </a:r>
                      <a:endParaRPr lang="ru-RU" sz="1600" kern="0" spc="0" dirty="0">
                        <a:latin typeface="Arial"/>
                        <a:cs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1905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1" kern="0" spc="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№ п/п</a:t>
                      </a:r>
                      <a:endParaRPr lang="ru-RU" altLang="zh-CN" sz="1600" kern="0" spc="0" dirty="0">
                        <a:latin typeface="Arial"/>
                        <a:cs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127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1" kern="0" spc="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ФУНКЦИЯ</a:t>
                      </a:r>
                      <a:endParaRPr lang="ru-RU" altLang="zh-CN" sz="1600" kern="0" spc="0" dirty="0">
                        <a:latin typeface="Arial"/>
                        <a:cs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3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АКБ</a:t>
                      </a:r>
                      <a:r>
                        <a:rPr lang="ru-RU" sz="1400" kern="0" spc="0" baseline="0" dirty="0">
                          <a:latin typeface="Arial"/>
                          <a:cs typeface="Arial"/>
                        </a:rPr>
                        <a:t> B+</a:t>
                      </a: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Электропитание замка зажигания IG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9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9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Регулировка яркости+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39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9"/>
                        </a:spcBef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Регулировка яркости-</a:t>
                      </a: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3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9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9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Масса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39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3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4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CAN-L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16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083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CAN-H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6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18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7083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4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9"/>
                        </a:spcBef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Масса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70839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Выключатель дисплея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21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Регулировка высоты+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22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Регулировка высоты-</a:t>
                      </a:r>
                      <a:endParaRPr lang="ru-RU" sz="1400" kern="0" spc="0" dirty="0">
                        <a:latin typeface="Arial"/>
                        <a:cs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70801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23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24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/>
                          <a:cs typeface="Arial"/>
                        </a:rPr>
                        <a:t>Не занят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63103057"/>
      </p:ext>
    </p:extLst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20572" y="558165"/>
            <a:ext cx="6142228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5. </a:t>
            </a:r>
            <a:r>
              <a:rPr lang="ru-RU" b="1" kern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Коды неисправностей проекционного дисплея</a:t>
            </a:r>
            <a:endParaRPr lang="ru-RU" sz="1800" kern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  <a:cs typeface="Arial" panose="020B0604020202020204" pitchFamily="34" charset="0"/>
              </a:rPr>
              <a:t>176</a:t>
            </a:r>
          </a:p>
        </p:txBody>
      </p:sp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57648705"/>
              </p:ext>
            </p:extLst>
          </p:nvPr>
        </p:nvGraphicFramePr>
        <p:xfrm>
          <a:off x="1004824" y="995309"/>
          <a:ext cx="10182860" cy="51768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35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3888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66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3634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9085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35"/>
                        </a:spcBef>
                      </a:pPr>
                      <a:r>
                        <a:rPr lang="ru-RU" sz="1100" b="1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№ п/п</a:t>
                      </a:r>
                      <a:endParaRPr lang="ru-RU" sz="11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35"/>
                        </a:spcBef>
                      </a:pPr>
                      <a:r>
                        <a:rPr lang="ru-RU" sz="1100" b="1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DTC</a:t>
                      </a:r>
                      <a:endParaRPr lang="ru-RU" sz="11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35"/>
                        </a:spcBef>
                      </a:pPr>
                      <a:r>
                        <a:rPr lang="ru-RU" sz="1100" b="1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Значение кода DTC</a:t>
                      </a:r>
                      <a:endParaRPr lang="ru-RU" sz="11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35"/>
                        </a:spcBef>
                      </a:pPr>
                      <a:r>
                        <a:rPr lang="ru-RU" sz="1100" b="1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Признак неисправности</a:t>
                      </a:r>
                      <a:endParaRPr lang="ru-RU" sz="11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835"/>
                        </a:spcBef>
                      </a:pPr>
                      <a:r>
                        <a:rPr lang="ru-RU" sz="1100" b="1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Возможная причина неисправности</a:t>
                      </a:r>
                      <a:endParaRPr lang="ru-RU" sz="11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C07688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Блок управления, отключение шины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Ненадежный контакт / помехи в жгуте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C10187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TCU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Ненадежный контакт / помехи в жгуте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C23587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MRR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Ненадежный контакт / помехи в жгуте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C15587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IC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Ненадежный контакт / помехи в жгуте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C18687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RRM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Ненадежный контакт / помехи в жгуте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C26487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MPC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Ненадежный контакт / помехи в жгуте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911717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Слишком высокое напряжение питания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Электрическая неисправность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электропитания / повреждение жгута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911716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Слишком низкое напряжение питания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Электрическая неисправность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электропитания / повреждение жгута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AA0013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Обрыв цепи переключателя регулировки высоты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Переключатель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электропитания / повреждение жгута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AA0113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Обрыв цепи переключателя регулировки яркости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Переключатель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7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электропитания / повреждение жгута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0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0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AA0201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70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конфигурации EOL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70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Внутренняя неисправность блока управления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700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конфигурации EOL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AA0344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внешнего ПЗУ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Внутренняя неисправность блока управления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Ошибка проверки данных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60464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C19887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Отсутствие связи с T-BOX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95"/>
                        </a:spcBef>
                      </a:pPr>
                      <a:r>
                        <a:rPr lang="ru-RU" altLang="zh-CN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Сбой в сети</a:t>
                      </a:r>
                      <a:endParaRPr lang="ru-RU" sz="11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1905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39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1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Ненадежный контакт / помехи в жгуте проводов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72402885"/>
      </p:ext>
    </p:extLst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41122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/>
                <a:cs typeface="Arial"/>
              </a:rPr>
              <a:t>Содержание</a:t>
            </a:r>
            <a:endParaRPr lang="ru-RU" sz="28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42923" y="2557046"/>
            <a:ext cx="4553077" cy="1496564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</a:ln>
        </p:spPr>
        <p:txBody>
          <a:bodyPr vert="horz" wrap="square" lIns="0" tIns="140970" rIns="0" bIns="0" rtlCol="0" anchor="ctr">
            <a:spAutoFit/>
          </a:bodyPr>
          <a:lstStyle/>
          <a:p>
            <a:pPr marL="92075">
              <a:spcBef>
                <a:spcPts val="1110"/>
              </a:spcBef>
            </a:pPr>
            <a:r>
              <a:rPr lang="ru-RU" sz="4400" b="1" dirty="0">
                <a:latin typeface="Arial"/>
                <a:cs typeface="Arial"/>
              </a:rPr>
              <a:t>7. Особенности </a:t>
            </a:r>
            <a:br>
              <a:rPr lang="ru-RU" sz="4400" b="1" dirty="0">
                <a:latin typeface="Arial"/>
                <a:cs typeface="Arial"/>
              </a:rPr>
            </a:br>
            <a:r>
              <a:rPr lang="ru-RU" sz="4400" b="1" dirty="0">
                <a:latin typeface="Arial"/>
                <a:cs typeface="Arial"/>
              </a:rPr>
              <a:t>системы T-BOX</a:t>
            </a:r>
            <a:endParaRPr lang="ru-RU" sz="4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177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6717830"/>
      </p:ext>
    </p:extLst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6199" y="3"/>
            <a:ext cx="12039599" cy="6857997"/>
          </a:xfrm>
          <a:prstGeom prst="rect">
            <a:avLst/>
          </a:prstGeom>
        </p:spPr>
      </p:pic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00223" y="530097"/>
            <a:ext cx="9696197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2400" b="1" dirty="0">
                <a:solidFill>
                  <a:srgbClr val="FF0000"/>
                </a:solidFill>
                <a:latin typeface="Arial"/>
                <a:cs typeface="Arial"/>
              </a:rPr>
              <a:t>Особенности системы T-BOX</a:t>
            </a:r>
            <a:endParaRPr lang="ru-RU" sz="2400" dirty="0">
              <a:latin typeface="Arial"/>
              <a:cs typeface="Arial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178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624520" y="991034"/>
            <a:ext cx="10942955" cy="1340110"/>
          </a:xfrm>
          <a:prstGeom prst="rect">
            <a:avLst/>
          </a:prstGeom>
        </p:spPr>
        <p:txBody>
          <a:bodyPr vert="horz" wrap="square" lIns="0" tIns="133350" rIns="0" bIns="0" rtlCol="0">
            <a:spAutoFit/>
          </a:bodyPr>
          <a:lstStyle/>
          <a:p>
            <a:pPr marL="326390">
              <a:spcBef>
                <a:spcPts val="1050"/>
              </a:spcBef>
            </a:pPr>
            <a:r>
              <a:rPr lang="ru-RU" sz="1400" b="1" kern="0" dirty="0">
                <a:solidFill>
                  <a:srgbClr val="FF0000"/>
                </a:solidFill>
                <a:latin typeface="Arial"/>
                <a:cs typeface="Arial"/>
              </a:rPr>
              <a:t>1. Сравнение T-BOX в ix5 и ix7</a:t>
            </a:r>
            <a:endParaRPr lang="ru-RU" sz="1400" kern="0" dirty="0">
              <a:latin typeface="Arial"/>
              <a:cs typeface="Arial"/>
            </a:endParaRPr>
          </a:p>
          <a:p>
            <a:pPr marL="12700" algn="just">
              <a:spcBef>
                <a:spcPts val="960"/>
              </a:spcBef>
            </a:pPr>
            <a:r>
              <a:rPr lang="ru-RU" sz="1400" kern="0" dirty="0">
                <a:latin typeface="Arial"/>
                <a:cs typeface="Arial"/>
              </a:rPr>
              <a:t>Система T-BOX в ix7 расширена по сравнению с ix5. Пульт дистанционного управления в приложении практически такой же, как у ix5. В ix7 добавлен выключатель аварийного вызова для помощи в чрезвычайной ситуации. В систему T-BOX в ix7 также добавлена функция межсетевого интерфейса. В автомобиле ix5 функцию межсетевого интерфейса выполняет блок управления оборудования кузова (BCM).</a:t>
            </a:r>
          </a:p>
        </p:txBody>
      </p:sp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116579" y="2517648"/>
            <a:ext cx="5958840" cy="35570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8198278"/>
      </p:ext>
    </p:extLst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" name="Рисунок 18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764" y="2184310"/>
            <a:ext cx="10863538" cy="3623209"/>
          </a:xfrm>
          <a:prstGeom prst="rect">
            <a:avLst/>
          </a:prstGeom>
        </p:spPr>
      </p:pic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295400" y="3507213"/>
            <a:ext cx="10060954" cy="28854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algn="ctr">
              <a:spcBef>
                <a:spcPts val="90"/>
              </a:spcBef>
            </a:pPr>
            <a:r>
              <a:rPr lang="ru-RU" dirty="0">
                <a:latin typeface="Arial Narrow" panose="020B0606020202030204" pitchFamily="34" charset="0"/>
              </a:rPr>
              <a:t>Коммуникационный модуль (T-BOX)</a:t>
            </a:r>
          </a:p>
        </p:txBody>
      </p:sp>
      <p:sp>
        <p:nvSpPr>
          <p:cNvPr id="164" name="object 16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179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4667041" y="4131653"/>
            <a:ext cx="107722" cy="55435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eCall, масса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5549861" y="4139542"/>
            <a:ext cx="215444" cy="492125"/>
          </a:xfrm>
          <a:prstGeom prst="rect">
            <a:avLst/>
          </a:prstGeom>
        </p:spPr>
        <p:txBody>
          <a:bodyPr vert="vert" wrap="square" lIns="0" tIns="0" rIns="0" bIns="0" rtlCol="0" anchor="b">
            <a:spAutoFit/>
          </a:bodyPr>
          <a:lstStyle/>
          <a:p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eCall, выключатель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6253584" y="4130491"/>
            <a:ext cx="92333" cy="537530"/>
          </a:xfrm>
          <a:prstGeom prst="rect">
            <a:avLst/>
          </a:prstGeom>
        </p:spPr>
        <p:txBody>
          <a:bodyPr vert="vert" wrap="square" lIns="0" tIns="3810" rIns="0" bIns="0" rtlCol="0">
            <a:spAutoFit/>
          </a:bodyPr>
          <a:lstStyle/>
          <a:p>
            <a:pPr marR="5080" indent="-146685">
              <a:spcBef>
                <a:spcPts val="30"/>
              </a:spcBef>
            </a:pPr>
            <a:r>
              <a:rPr lang="ru-RU" sz="6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Динамик+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6864093" y="4130491"/>
            <a:ext cx="92333" cy="510702"/>
          </a:xfrm>
          <a:prstGeom prst="rect">
            <a:avLst/>
          </a:prstGeom>
        </p:spPr>
        <p:txBody>
          <a:bodyPr vert="vert" wrap="square" lIns="0" tIns="3810" rIns="0" bIns="0" rtlCol="0">
            <a:spAutoFit/>
          </a:bodyPr>
          <a:lstStyle/>
          <a:p>
            <a:pPr marR="5080" indent="-146685">
              <a:spcBef>
                <a:spcPts val="30"/>
              </a:spcBef>
            </a:pPr>
            <a:r>
              <a:rPr lang="ru-RU" sz="6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Динамик-</a:t>
            </a:r>
          </a:p>
        </p:txBody>
      </p:sp>
      <p:sp>
        <p:nvSpPr>
          <p:cNvPr id="69" name="object 69"/>
          <p:cNvSpPr txBox="1"/>
          <p:nvPr/>
        </p:nvSpPr>
        <p:spPr>
          <a:xfrm>
            <a:off x="8068560" y="4130515"/>
            <a:ext cx="215444" cy="410837"/>
          </a:xfrm>
          <a:prstGeom prst="rect">
            <a:avLst/>
          </a:prstGeom>
        </p:spPr>
        <p:txBody>
          <a:bodyPr vert="vert" wrap="square" lIns="0" tIns="6985" rIns="0" bIns="0" rtlCol="0" anchor="b">
            <a:spAutoFit/>
          </a:bodyPr>
          <a:lstStyle/>
          <a:p>
            <a:pPr>
              <a:spcBef>
                <a:spcPts val="55"/>
              </a:spcBef>
            </a:pPr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Микрофон, вход+</a:t>
            </a:r>
          </a:p>
        </p:txBody>
      </p:sp>
      <p:sp>
        <p:nvSpPr>
          <p:cNvPr id="78" name="object 78"/>
          <p:cNvSpPr txBox="1"/>
          <p:nvPr/>
        </p:nvSpPr>
        <p:spPr>
          <a:xfrm>
            <a:off x="8682669" y="4129414"/>
            <a:ext cx="215444" cy="421306"/>
          </a:xfrm>
          <a:prstGeom prst="rect">
            <a:avLst/>
          </a:prstGeom>
        </p:spPr>
        <p:txBody>
          <a:bodyPr vert="vert" wrap="square" lIns="0" tIns="6985" rIns="0" bIns="0" rtlCol="0" anchor="b">
            <a:spAutoFit/>
          </a:bodyPr>
          <a:lstStyle/>
          <a:p>
            <a:pPr>
              <a:spcBef>
                <a:spcPts val="55"/>
              </a:spcBef>
            </a:pPr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Микрофон, вход-</a:t>
            </a:r>
          </a:p>
        </p:txBody>
      </p:sp>
      <p:sp>
        <p:nvSpPr>
          <p:cNvPr id="163" name="object 163"/>
          <p:cNvSpPr txBox="1"/>
          <p:nvPr/>
        </p:nvSpPr>
        <p:spPr>
          <a:xfrm>
            <a:off x="866037" y="542035"/>
            <a:ext cx="696441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2.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Принципиальная схема системы T-BOX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981047" y="4179952"/>
            <a:ext cx="932136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GPS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2014106" y="4175105"/>
            <a:ext cx="503618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4G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2752310" y="4179952"/>
            <a:ext cx="503618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AUX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3710083" y="4697640"/>
            <a:ext cx="38204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 MP5</a:t>
            </a:r>
          </a:p>
        </p:txBody>
      </p:sp>
      <p:sp>
        <p:nvSpPr>
          <p:cNvPr id="169" name="object 78"/>
          <p:cNvSpPr txBox="1"/>
          <p:nvPr/>
        </p:nvSpPr>
        <p:spPr>
          <a:xfrm>
            <a:off x="9860320" y="4129414"/>
            <a:ext cx="215444" cy="421306"/>
          </a:xfrm>
          <a:prstGeom prst="rect">
            <a:avLst/>
          </a:prstGeom>
        </p:spPr>
        <p:txBody>
          <a:bodyPr vert="vert" wrap="square" lIns="0" tIns="6985" rIns="0" bIns="0" rtlCol="0" anchor="b">
            <a:spAutoFit/>
          </a:bodyPr>
          <a:lstStyle/>
          <a:p>
            <a:pPr>
              <a:spcBef>
                <a:spcPts val="55"/>
              </a:spcBef>
            </a:pPr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Микрофон, выход-</a:t>
            </a:r>
          </a:p>
        </p:txBody>
      </p:sp>
      <p:sp>
        <p:nvSpPr>
          <p:cNvPr id="170" name="object 78"/>
          <p:cNvSpPr txBox="1"/>
          <p:nvPr/>
        </p:nvSpPr>
        <p:spPr>
          <a:xfrm>
            <a:off x="9245091" y="4132866"/>
            <a:ext cx="215444" cy="421306"/>
          </a:xfrm>
          <a:prstGeom prst="rect">
            <a:avLst/>
          </a:prstGeom>
        </p:spPr>
        <p:txBody>
          <a:bodyPr vert="vert" wrap="square" lIns="0" tIns="6985" rIns="0" bIns="0" rtlCol="0" anchor="b">
            <a:spAutoFit/>
          </a:bodyPr>
          <a:lstStyle/>
          <a:p>
            <a:pPr>
              <a:spcBef>
                <a:spcPts val="55"/>
              </a:spcBef>
            </a:pPr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Микрофон, выход+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1572258" y="4940959"/>
            <a:ext cx="1838595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800" dirty="0"/>
              <a:t>Антенна GPS и GPRS 2-в-1</a:t>
            </a:r>
          </a:p>
        </p:txBody>
      </p:sp>
      <p:sp>
        <p:nvSpPr>
          <p:cNvPr id="19" name="Прямоугольник 18"/>
          <p:cNvSpPr/>
          <p:nvPr/>
        </p:nvSpPr>
        <p:spPr>
          <a:xfrm>
            <a:off x="4328906" y="5325788"/>
            <a:ext cx="6121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</a:t>
            </a:r>
            <a:b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передн. плаф. д/чтения, конт. 14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5198397" y="5321904"/>
            <a:ext cx="6121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</a:t>
            </a:r>
            <a:b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передн. плаф. д/чтения, конт. 4</a:t>
            </a:r>
          </a:p>
        </p:txBody>
      </p:sp>
      <p:sp>
        <p:nvSpPr>
          <p:cNvPr id="22" name="Прямоугольник 21"/>
          <p:cNvSpPr/>
          <p:nvPr/>
        </p:nvSpPr>
        <p:spPr>
          <a:xfrm>
            <a:off x="5894945" y="5296737"/>
            <a:ext cx="612149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</a:t>
            </a:r>
            <a:b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MP5 —конт. C3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6506727" y="5296736"/>
            <a:ext cx="612149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</a:t>
            </a:r>
            <a:b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MP5 — конт. C9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7118924" y="5299689"/>
            <a:ext cx="612149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</a:t>
            </a:r>
            <a:b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MP5 — конт. C4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8911181" y="5300621"/>
            <a:ext cx="612149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</a:t>
            </a:r>
            <a:b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MP5 — конт. C7</a:t>
            </a:r>
          </a:p>
        </p:txBody>
      </p:sp>
      <p:sp>
        <p:nvSpPr>
          <p:cNvPr id="26" name="Прямоугольник 25"/>
          <p:cNvSpPr/>
          <p:nvPr/>
        </p:nvSpPr>
        <p:spPr>
          <a:xfrm>
            <a:off x="9521161" y="5296736"/>
            <a:ext cx="612149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</a:t>
            </a:r>
            <a:b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9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MP5 — конт. C8</a:t>
            </a:r>
          </a:p>
        </p:txBody>
      </p:sp>
      <p:sp>
        <p:nvSpPr>
          <p:cNvPr id="27" name="Прямоугольник 26"/>
          <p:cNvSpPr/>
          <p:nvPr/>
        </p:nvSpPr>
        <p:spPr>
          <a:xfrm>
            <a:off x="7729989" y="5317476"/>
            <a:ext cx="6121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К</a:t>
            </a:r>
            <a:b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передн. плаф. д/чтения, конт. B4</a:t>
            </a:r>
          </a:p>
        </p:txBody>
      </p:sp>
      <p:sp>
        <p:nvSpPr>
          <p:cNvPr id="28" name="Прямоугольник 27"/>
          <p:cNvSpPr/>
          <p:nvPr/>
        </p:nvSpPr>
        <p:spPr>
          <a:xfrm>
            <a:off x="8331335" y="5322849"/>
            <a:ext cx="6121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К</a:t>
            </a:r>
            <a:b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передн. плаф. д/чтения, конт. B3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10302826" y="5320539"/>
            <a:ext cx="6121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К</a:t>
            </a:r>
            <a:b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передн. плаф. д/чтения, конт. 6</a:t>
            </a:r>
          </a:p>
        </p:txBody>
      </p:sp>
      <p:sp>
        <p:nvSpPr>
          <p:cNvPr id="30" name="Прямоугольник 29"/>
          <p:cNvSpPr/>
          <p:nvPr/>
        </p:nvSpPr>
        <p:spPr>
          <a:xfrm>
            <a:off x="11037584" y="5321512"/>
            <a:ext cx="6121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К</a:t>
            </a:r>
            <a:b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передн. плаф. д/чтения, конт. 5</a:t>
            </a:r>
          </a:p>
        </p:txBody>
      </p:sp>
      <p:sp>
        <p:nvSpPr>
          <p:cNvPr id="31" name="object 61"/>
          <p:cNvSpPr txBox="1"/>
          <p:nvPr/>
        </p:nvSpPr>
        <p:spPr>
          <a:xfrm>
            <a:off x="7453449" y="4130683"/>
            <a:ext cx="184666" cy="477854"/>
          </a:xfrm>
          <a:prstGeom prst="rect">
            <a:avLst/>
          </a:prstGeom>
        </p:spPr>
        <p:txBody>
          <a:bodyPr vert="vert" wrap="square" lIns="0" tIns="6985" rIns="0" bIns="0" rtlCol="0" anchor="b">
            <a:spAutoFit/>
          </a:bodyPr>
          <a:lstStyle/>
          <a:p>
            <a:pPr>
              <a:spcBef>
                <a:spcPts val="55"/>
              </a:spcBef>
            </a:pPr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MUTE </a:t>
            </a:r>
            <a:b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Выкл. звука</a:t>
            </a:r>
          </a:p>
        </p:txBody>
      </p:sp>
      <p:sp>
        <p:nvSpPr>
          <p:cNvPr id="32" name="object 17"/>
          <p:cNvSpPr txBox="1"/>
          <p:nvPr/>
        </p:nvSpPr>
        <p:spPr>
          <a:xfrm>
            <a:off x="3750205" y="4264174"/>
            <a:ext cx="107722" cy="554355"/>
          </a:xfrm>
          <a:prstGeom prst="rect">
            <a:avLst/>
          </a:prstGeom>
        </p:spPr>
        <p:txBody>
          <a:bodyPr vert="vert" wrap="square" lIns="0" tIns="0" rIns="0" bIns="0" rtlCol="0">
            <a:spAutoFit/>
          </a:bodyPr>
          <a:lstStyle/>
          <a:p>
            <a:r>
              <a:rPr lang="ru-RU" sz="7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Кабель USB</a:t>
            </a:r>
          </a:p>
        </p:txBody>
      </p:sp>
    </p:spTree>
    <p:extLst>
      <p:ext uri="{BB962C8B-B14F-4D97-AF65-F5344CB8AC3E}">
        <p14:creationId xmlns:p14="http://schemas.microsoft.com/office/powerpoint/2010/main" val="426008083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object 18"/>
          <p:cNvSpPr txBox="1"/>
          <p:nvPr/>
        </p:nvSpPr>
        <p:spPr>
          <a:xfrm>
            <a:off x="1131171" y="4687302"/>
            <a:ext cx="2590800" cy="197490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электронным перепускным клапаном</a:t>
            </a:r>
          </a:p>
        </p:txBody>
      </p:sp>
      <p:sp>
        <p:nvSpPr>
          <p:cNvPr id="136" name="object 19"/>
          <p:cNvSpPr txBox="1"/>
          <p:nvPr/>
        </p:nvSpPr>
        <p:spPr>
          <a:xfrm>
            <a:off x="4358848" y="4687302"/>
            <a:ext cx="2281920" cy="197490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EPS</a:t>
            </a:r>
          </a:p>
        </p:txBody>
      </p:sp>
      <p:sp>
        <p:nvSpPr>
          <p:cNvPr id="137" name="object 26"/>
          <p:cNvSpPr txBox="1"/>
          <p:nvPr/>
        </p:nvSpPr>
        <p:spPr>
          <a:xfrm>
            <a:off x="8050372" y="4687302"/>
            <a:ext cx="2800234" cy="197490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передачи сигналов EPS</a:t>
            </a:r>
          </a:p>
        </p:txBody>
      </p:sp>
      <p:sp>
        <p:nvSpPr>
          <p:cNvPr id="138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no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</a:p>
        </p:txBody>
      </p:sp>
      <p:sp>
        <p:nvSpPr>
          <p:cNvPr id="141" name="object 5"/>
          <p:cNvSpPr txBox="1"/>
          <p:nvPr/>
        </p:nvSpPr>
        <p:spPr>
          <a:xfrm>
            <a:off x="1579121" y="2473635"/>
            <a:ext cx="504572" cy="740866"/>
          </a:xfrm>
          <a:prstGeom prst="rect">
            <a:avLst/>
          </a:prstGeom>
          <a:ln w="14028">
            <a:solidFill>
              <a:srgbClr val="000000"/>
            </a:solidFill>
          </a:ln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DPB81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VB</a:t>
            </a:r>
          </a:p>
        </p:txBody>
      </p:sp>
      <p:sp>
        <p:nvSpPr>
          <p:cNvPr id="142" name="object 6"/>
          <p:cNvSpPr txBox="1"/>
          <p:nvPr/>
        </p:nvSpPr>
        <p:spPr>
          <a:xfrm>
            <a:off x="1460916" y="2761144"/>
            <a:ext cx="88900" cy="166712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143" name="object 7"/>
          <p:cNvSpPr txBox="1"/>
          <p:nvPr/>
        </p:nvSpPr>
        <p:spPr>
          <a:xfrm>
            <a:off x="1460916" y="3510260"/>
            <a:ext cx="88900" cy="166712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44" name="object 8"/>
          <p:cNvSpPr txBox="1"/>
          <p:nvPr/>
        </p:nvSpPr>
        <p:spPr>
          <a:xfrm>
            <a:off x="3301066" y="2761144"/>
            <a:ext cx="88900" cy="166712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145" name="object 9"/>
          <p:cNvSpPr txBox="1"/>
          <p:nvPr/>
        </p:nvSpPr>
        <p:spPr>
          <a:xfrm>
            <a:off x="3301066" y="3510260"/>
            <a:ext cx="88900" cy="166712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sp>
        <p:nvSpPr>
          <p:cNvPr id="150" name="object 14"/>
          <p:cNvSpPr txBox="1"/>
          <p:nvPr/>
        </p:nvSpPr>
        <p:spPr>
          <a:xfrm>
            <a:off x="2630484" y="2473635"/>
            <a:ext cx="546735" cy="740866"/>
          </a:xfrm>
          <a:prstGeom prst="rect">
            <a:avLst/>
          </a:prstGeom>
          <a:ln w="14028">
            <a:solidFill>
              <a:srgbClr val="000000"/>
            </a:solidFill>
          </a:ln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DPB82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VR</a:t>
            </a:r>
          </a:p>
        </p:txBody>
      </p:sp>
      <p:sp>
        <p:nvSpPr>
          <p:cNvPr id="153" name="object 17"/>
          <p:cNvSpPr txBox="1"/>
          <p:nvPr/>
        </p:nvSpPr>
        <p:spPr>
          <a:xfrm>
            <a:off x="2134079" y="2704840"/>
            <a:ext cx="469551" cy="458459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54" name="object 20"/>
          <p:cNvSpPr/>
          <p:nvPr/>
        </p:nvSpPr>
        <p:spPr>
          <a:xfrm>
            <a:off x="4486533" y="2381877"/>
            <a:ext cx="2066289" cy="1378585"/>
          </a:xfrm>
          <a:custGeom>
            <a:avLst/>
            <a:gdLst/>
            <a:ahLst/>
            <a:cxnLst/>
            <a:rect l="l" t="t" r="r" b="b"/>
            <a:pathLst>
              <a:path w="2066290" h="1378585">
                <a:moveTo>
                  <a:pt x="442681" y="0"/>
                </a:moveTo>
                <a:lnTo>
                  <a:pt x="1623234" y="0"/>
                </a:lnTo>
              </a:path>
              <a:path w="2066290" h="1378585">
                <a:moveTo>
                  <a:pt x="0" y="452857"/>
                </a:moveTo>
                <a:lnTo>
                  <a:pt x="363987" y="39434"/>
                </a:lnTo>
              </a:path>
              <a:path w="2066290" h="1378585">
                <a:moveTo>
                  <a:pt x="442681" y="0"/>
                </a:moveTo>
                <a:lnTo>
                  <a:pt x="413172" y="0"/>
                </a:lnTo>
                <a:lnTo>
                  <a:pt x="393495" y="9858"/>
                </a:lnTo>
                <a:lnTo>
                  <a:pt x="373819" y="19717"/>
                </a:lnTo>
                <a:lnTo>
                  <a:pt x="363987" y="39434"/>
                </a:lnTo>
              </a:path>
              <a:path w="2066290" h="1378585">
                <a:moveTo>
                  <a:pt x="2065863" y="452857"/>
                </a:moveTo>
                <a:lnTo>
                  <a:pt x="1701863" y="39434"/>
                </a:lnTo>
                <a:lnTo>
                  <a:pt x="1692018" y="19717"/>
                </a:lnTo>
                <a:lnTo>
                  <a:pt x="1672328" y="9858"/>
                </a:lnTo>
                <a:lnTo>
                  <a:pt x="1642924" y="0"/>
                </a:lnTo>
                <a:lnTo>
                  <a:pt x="1623234" y="0"/>
                </a:lnTo>
              </a:path>
              <a:path w="2066290" h="1378585">
                <a:moveTo>
                  <a:pt x="0" y="1378186"/>
                </a:moveTo>
                <a:lnTo>
                  <a:pt x="0" y="452857"/>
                </a:lnTo>
              </a:path>
              <a:path w="2066290" h="1378585">
                <a:moveTo>
                  <a:pt x="2065863" y="1378186"/>
                </a:moveTo>
                <a:lnTo>
                  <a:pt x="2065863" y="452857"/>
                </a:lnTo>
              </a:path>
              <a:path w="2066290" h="1378585">
                <a:moveTo>
                  <a:pt x="0" y="1378186"/>
                </a:moveTo>
                <a:lnTo>
                  <a:pt x="2065863" y="1378186"/>
                </a:lnTo>
              </a:path>
            </a:pathLst>
          </a:custGeom>
          <a:ln w="9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5" name="object 21"/>
          <p:cNvSpPr txBox="1"/>
          <p:nvPr/>
        </p:nvSpPr>
        <p:spPr>
          <a:xfrm>
            <a:off x="5509633" y="2874116"/>
            <a:ext cx="826769" cy="714402"/>
          </a:xfrm>
          <a:prstGeom prst="rect">
            <a:avLst/>
          </a:prstGeom>
          <a:ln w="9856">
            <a:solidFill>
              <a:srgbClr val="000000"/>
            </a:solidFill>
          </a:ln>
        </p:spPr>
        <p:txBody>
          <a:bodyPr vert="horz" wrap="square" lIns="0" tIns="2667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DY01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8,0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W</a:t>
            </a:r>
          </a:p>
        </p:txBody>
      </p:sp>
      <p:sp>
        <p:nvSpPr>
          <p:cNvPr id="156" name="object 22"/>
          <p:cNvSpPr txBox="1"/>
          <p:nvPr/>
        </p:nvSpPr>
        <p:spPr>
          <a:xfrm>
            <a:off x="4683288" y="2874117"/>
            <a:ext cx="826769" cy="714401"/>
          </a:xfrm>
          <a:prstGeom prst="rect">
            <a:avLst/>
          </a:prstGeom>
          <a:ln w="9844">
            <a:solidFill>
              <a:srgbClr val="000000"/>
            </a:solidFill>
          </a:ln>
        </p:spPr>
        <p:txBody>
          <a:bodyPr vert="horz" wrap="square" lIns="0" tIns="2667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DT02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8,0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59" name="object 25"/>
          <p:cNvSpPr/>
          <p:nvPr/>
        </p:nvSpPr>
        <p:spPr>
          <a:xfrm>
            <a:off x="4850521" y="2480333"/>
            <a:ext cx="1298575" cy="256540"/>
          </a:xfrm>
          <a:custGeom>
            <a:avLst/>
            <a:gdLst/>
            <a:ahLst/>
            <a:cxnLst/>
            <a:rect l="l" t="t" r="r" b="b"/>
            <a:pathLst>
              <a:path w="1298575" h="256539">
                <a:moveTo>
                  <a:pt x="0" y="255958"/>
                </a:moveTo>
                <a:lnTo>
                  <a:pt x="1298548" y="255958"/>
                </a:lnTo>
                <a:lnTo>
                  <a:pt x="1298548" y="13"/>
                </a:lnTo>
                <a:lnTo>
                  <a:pt x="0" y="13"/>
                </a:lnTo>
                <a:lnTo>
                  <a:pt x="0" y="255958"/>
                </a:lnTo>
                <a:close/>
              </a:path>
              <a:path w="1298575" h="256539">
                <a:moveTo>
                  <a:pt x="0" y="0"/>
                </a:moveTo>
                <a:lnTo>
                  <a:pt x="1298496" y="255958"/>
                </a:lnTo>
              </a:path>
              <a:path w="1298575" h="256539">
                <a:moveTo>
                  <a:pt x="0" y="255958"/>
                </a:moveTo>
                <a:lnTo>
                  <a:pt x="1298496" y="0"/>
                </a:lnTo>
              </a:path>
            </a:pathLst>
          </a:custGeom>
          <a:ln w="9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60" name="object 27"/>
          <p:cNvGrpSpPr/>
          <p:nvPr/>
        </p:nvGrpSpPr>
        <p:grpSpPr>
          <a:xfrm>
            <a:off x="8041799" y="1820920"/>
            <a:ext cx="2626995" cy="2545715"/>
            <a:chOff x="8041799" y="1820920"/>
            <a:chExt cx="2626995" cy="2545715"/>
          </a:xfrm>
        </p:grpSpPr>
        <p:sp>
          <p:nvSpPr>
            <p:cNvPr id="161" name="object 28"/>
            <p:cNvSpPr/>
            <p:nvPr/>
          </p:nvSpPr>
          <p:spPr>
            <a:xfrm>
              <a:off x="8664419" y="2461497"/>
              <a:ext cx="307340" cy="0"/>
            </a:xfrm>
            <a:custGeom>
              <a:avLst/>
              <a:gdLst/>
              <a:ahLst/>
              <a:cxnLst/>
              <a:rect l="l" t="t" r="r" b="b"/>
              <a:pathLst>
                <a:path w="307340">
                  <a:moveTo>
                    <a:pt x="307035" y="0"/>
                  </a:moveTo>
                  <a:lnTo>
                    <a:pt x="0" y="0"/>
                  </a:lnTo>
                </a:path>
              </a:pathLst>
            </a:custGeom>
            <a:ln w="17107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2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903235" y="2384629"/>
              <a:ext cx="76769" cy="76867"/>
            </a:xfrm>
            <a:prstGeom prst="rect">
              <a:avLst/>
            </a:prstGeom>
          </p:spPr>
        </p:pic>
        <p:sp>
          <p:nvSpPr>
            <p:cNvPr id="163" name="object 30"/>
            <p:cNvSpPr/>
            <p:nvPr/>
          </p:nvSpPr>
          <p:spPr>
            <a:xfrm>
              <a:off x="8664419" y="1966121"/>
              <a:ext cx="307340" cy="478790"/>
            </a:xfrm>
            <a:custGeom>
              <a:avLst/>
              <a:gdLst/>
              <a:ahLst/>
              <a:cxnLst/>
              <a:rect l="l" t="t" r="r" b="b"/>
              <a:pathLst>
                <a:path w="307340" h="478789">
                  <a:moveTo>
                    <a:pt x="0" y="273326"/>
                  </a:moveTo>
                  <a:lnTo>
                    <a:pt x="102352" y="273326"/>
                  </a:lnTo>
                  <a:lnTo>
                    <a:pt x="102352" y="409977"/>
                  </a:lnTo>
                  <a:lnTo>
                    <a:pt x="238815" y="409977"/>
                  </a:lnTo>
                  <a:lnTo>
                    <a:pt x="238815" y="427061"/>
                  </a:lnTo>
                  <a:lnTo>
                    <a:pt x="272925" y="427061"/>
                  </a:lnTo>
                </a:path>
                <a:path w="307340" h="478789">
                  <a:moveTo>
                    <a:pt x="307035" y="444146"/>
                  </a:moveTo>
                  <a:lnTo>
                    <a:pt x="289991" y="427061"/>
                  </a:lnTo>
                  <a:lnTo>
                    <a:pt x="272925" y="427061"/>
                  </a:lnTo>
                </a:path>
                <a:path w="307340" h="478789">
                  <a:moveTo>
                    <a:pt x="307035" y="444146"/>
                  </a:moveTo>
                  <a:lnTo>
                    <a:pt x="307035" y="478291"/>
                  </a:lnTo>
                  <a:lnTo>
                    <a:pt x="51176" y="478291"/>
                  </a:lnTo>
                </a:path>
                <a:path w="307340" h="478789">
                  <a:moveTo>
                    <a:pt x="51176" y="341640"/>
                  </a:moveTo>
                  <a:lnTo>
                    <a:pt x="51176" y="478291"/>
                  </a:lnTo>
                </a:path>
                <a:path w="307340" h="478789">
                  <a:moveTo>
                    <a:pt x="0" y="478291"/>
                  </a:moveTo>
                  <a:lnTo>
                    <a:pt x="51176" y="478291"/>
                  </a:lnTo>
                  <a:lnTo>
                    <a:pt x="307035" y="478291"/>
                  </a:lnTo>
                </a:path>
                <a:path w="307340" h="478789">
                  <a:moveTo>
                    <a:pt x="0" y="0"/>
                  </a:moveTo>
                  <a:lnTo>
                    <a:pt x="0" y="427061"/>
                  </a:lnTo>
                  <a:lnTo>
                    <a:pt x="0" y="478291"/>
                  </a:lnTo>
                  <a:lnTo>
                    <a:pt x="51176" y="478291"/>
                  </a:lnTo>
                  <a:lnTo>
                    <a:pt x="51176" y="341640"/>
                  </a:lnTo>
                </a:path>
                <a:path w="307340" h="478789">
                  <a:moveTo>
                    <a:pt x="34132" y="341640"/>
                  </a:moveTo>
                  <a:lnTo>
                    <a:pt x="51176" y="307494"/>
                  </a:lnTo>
                </a:path>
                <a:path w="307340" h="478789">
                  <a:moveTo>
                    <a:pt x="0" y="307494"/>
                  </a:moveTo>
                  <a:lnTo>
                    <a:pt x="34132" y="290410"/>
                  </a:lnTo>
                </a:path>
                <a:path w="307340" h="478789">
                  <a:moveTo>
                    <a:pt x="0" y="307494"/>
                  </a:moveTo>
                  <a:lnTo>
                    <a:pt x="34132" y="290410"/>
                  </a:lnTo>
                </a:path>
                <a:path w="307340" h="478789">
                  <a:moveTo>
                    <a:pt x="34132" y="341640"/>
                  </a:moveTo>
                  <a:lnTo>
                    <a:pt x="51176" y="307494"/>
                  </a:lnTo>
                </a:path>
                <a:path w="307340" h="478789">
                  <a:moveTo>
                    <a:pt x="102352" y="273326"/>
                  </a:moveTo>
                  <a:lnTo>
                    <a:pt x="102352" y="204988"/>
                  </a:lnTo>
                </a:path>
                <a:path w="307340" h="478789">
                  <a:moveTo>
                    <a:pt x="0" y="273326"/>
                  </a:moveTo>
                  <a:lnTo>
                    <a:pt x="102352" y="273326"/>
                  </a:lnTo>
                </a:path>
                <a:path w="307340" h="478789">
                  <a:moveTo>
                    <a:pt x="238815" y="0"/>
                  </a:moveTo>
                  <a:lnTo>
                    <a:pt x="0" y="0"/>
                  </a:lnTo>
                </a:path>
                <a:path w="307340" h="478789">
                  <a:moveTo>
                    <a:pt x="238815" y="204988"/>
                  </a:moveTo>
                  <a:lnTo>
                    <a:pt x="238815" y="0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4" name="object 31"/>
            <p:cNvSpPr/>
            <p:nvPr/>
          </p:nvSpPr>
          <p:spPr>
            <a:xfrm>
              <a:off x="8766771" y="2162568"/>
              <a:ext cx="1228725" cy="307975"/>
            </a:xfrm>
            <a:custGeom>
              <a:avLst/>
              <a:gdLst/>
              <a:ahLst/>
              <a:cxnLst/>
              <a:rect l="l" t="t" r="r" b="b"/>
              <a:pathLst>
                <a:path w="1228725" h="307975">
                  <a:moveTo>
                    <a:pt x="136461" y="0"/>
                  </a:moveTo>
                  <a:lnTo>
                    <a:pt x="0" y="0"/>
                  </a:lnTo>
                  <a:lnTo>
                    <a:pt x="0" y="17106"/>
                  </a:lnTo>
                  <a:lnTo>
                    <a:pt x="136461" y="17106"/>
                  </a:lnTo>
                  <a:lnTo>
                    <a:pt x="136461" y="0"/>
                  </a:lnTo>
                  <a:close/>
                </a:path>
                <a:path w="1228725" h="307975">
                  <a:moveTo>
                    <a:pt x="1228115" y="290385"/>
                  </a:moveTo>
                  <a:lnTo>
                    <a:pt x="921080" y="290385"/>
                  </a:lnTo>
                  <a:lnTo>
                    <a:pt x="921080" y="307492"/>
                  </a:lnTo>
                  <a:lnTo>
                    <a:pt x="1228115" y="307492"/>
                  </a:lnTo>
                  <a:lnTo>
                    <a:pt x="1228115" y="29038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5" name="object 32"/>
            <p:cNvSpPr/>
            <p:nvPr/>
          </p:nvSpPr>
          <p:spPr>
            <a:xfrm>
              <a:off x="9977824" y="2256531"/>
              <a:ext cx="17145" cy="17145"/>
            </a:xfrm>
            <a:custGeom>
              <a:avLst/>
              <a:gdLst/>
              <a:ahLst/>
              <a:cxnLst/>
              <a:rect l="l" t="t" r="r" b="b"/>
              <a:pathLst>
                <a:path w="17145" h="17144">
                  <a:moveTo>
                    <a:pt x="0" y="17084"/>
                  </a:moveTo>
                  <a:lnTo>
                    <a:pt x="17066" y="0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6" name="object 33"/>
            <p:cNvSpPr/>
            <p:nvPr/>
          </p:nvSpPr>
          <p:spPr>
            <a:xfrm>
              <a:off x="9943714" y="229070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533" y="8530"/>
                  </a:moveTo>
                  <a:lnTo>
                    <a:pt x="8533" y="8530"/>
                  </a:lnTo>
                </a:path>
              </a:pathLst>
            </a:custGeom>
            <a:ln w="17061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7" name="object 34"/>
            <p:cNvSpPr/>
            <p:nvPr/>
          </p:nvSpPr>
          <p:spPr>
            <a:xfrm>
              <a:off x="9687855" y="2239447"/>
              <a:ext cx="307340" cy="205104"/>
            </a:xfrm>
            <a:custGeom>
              <a:avLst/>
              <a:gdLst/>
              <a:ahLst/>
              <a:cxnLst/>
              <a:rect l="l" t="t" r="r" b="b"/>
              <a:pathLst>
                <a:path w="307340" h="205105">
                  <a:moveTo>
                    <a:pt x="255858" y="68314"/>
                  </a:moveTo>
                  <a:lnTo>
                    <a:pt x="255858" y="204965"/>
                  </a:lnTo>
                  <a:lnTo>
                    <a:pt x="0" y="204965"/>
                  </a:lnTo>
                  <a:lnTo>
                    <a:pt x="0" y="170820"/>
                  </a:lnTo>
                </a:path>
                <a:path w="307340" h="205105">
                  <a:moveTo>
                    <a:pt x="34109" y="153735"/>
                  </a:moveTo>
                  <a:lnTo>
                    <a:pt x="17066" y="153735"/>
                  </a:lnTo>
                  <a:lnTo>
                    <a:pt x="0" y="170820"/>
                  </a:lnTo>
                </a:path>
                <a:path w="307340" h="205105">
                  <a:moveTo>
                    <a:pt x="34109" y="153735"/>
                  </a:moveTo>
                  <a:lnTo>
                    <a:pt x="68242" y="153735"/>
                  </a:lnTo>
                  <a:lnTo>
                    <a:pt x="68242" y="136651"/>
                  </a:lnTo>
                  <a:lnTo>
                    <a:pt x="204682" y="136651"/>
                  </a:lnTo>
                </a:path>
                <a:path w="307340" h="205105">
                  <a:moveTo>
                    <a:pt x="204682" y="0"/>
                  </a:moveTo>
                  <a:lnTo>
                    <a:pt x="307035" y="0"/>
                  </a:lnTo>
                  <a:lnTo>
                    <a:pt x="307035" y="17084"/>
                  </a:lnTo>
                </a:path>
                <a:path w="307340" h="205105">
                  <a:moveTo>
                    <a:pt x="0" y="204965"/>
                  </a:moveTo>
                  <a:lnTo>
                    <a:pt x="255858" y="204965"/>
                  </a:lnTo>
                  <a:lnTo>
                    <a:pt x="307035" y="204965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8" name="object 3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35176" y="2247988"/>
              <a:ext cx="68256" cy="204960"/>
            </a:xfrm>
            <a:prstGeom prst="rect">
              <a:avLst/>
            </a:prstGeom>
          </p:spPr>
        </p:pic>
        <p:sp>
          <p:nvSpPr>
            <p:cNvPr id="169" name="object 36"/>
            <p:cNvSpPr/>
            <p:nvPr/>
          </p:nvSpPr>
          <p:spPr>
            <a:xfrm>
              <a:off x="9756098" y="1966121"/>
              <a:ext cx="239395" cy="478790"/>
            </a:xfrm>
            <a:custGeom>
              <a:avLst/>
              <a:gdLst/>
              <a:ahLst/>
              <a:cxnLst/>
              <a:rect l="l" t="t" r="r" b="b"/>
              <a:pathLst>
                <a:path w="239395" h="478789">
                  <a:moveTo>
                    <a:pt x="238792" y="0"/>
                  </a:moveTo>
                  <a:lnTo>
                    <a:pt x="238792" y="427061"/>
                  </a:lnTo>
                  <a:lnTo>
                    <a:pt x="238792" y="478291"/>
                  </a:lnTo>
                </a:path>
                <a:path w="239395" h="478789">
                  <a:moveTo>
                    <a:pt x="221726" y="307494"/>
                  </a:moveTo>
                  <a:lnTo>
                    <a:pt x="238792" y="290410"/>
                  </a:lnTo>
                </a:path>
                <a:path w="239395" h="478789">
                  <a:moveTo>
                    <a:pt x="204682" y="307494"/>
                  </a:moveTo>
                  <a:lnTo>
                    <a:pt x="221726" y="307494"/>
                  </a:lnTo>
                </a:path>
                <a:path w="239395" h="478789">
                  <a:moveTo>
                    <a:pt x="187616" y="341640"/>
                  </a:moveTo>
                  <a:lnTo>
                    <a:pt x="204682" y="307494"/>
                  </a:lnTo>
                </a:path>
                <a:path w="239395" h="478789">
                  <a:moveTo>
                    <a:pt x="187616" y="478291"/>
                  </a:moveTo>
                  <a:lnTo>
                    <a:pt x="187616" y="341640"/>
                  </a:lnTo>
                </a:path>
                <a:path w="239395" h="478789">
                  <a:moveTo>
                    <a:pt x="0" y="0"/>
                  </a:moveTo>
                  <a:lnTo>
                    <a:pt x="0" y="204988"/>
                  </a:lnTo>
                </a:path>
                <a:path w="239395" h="478789">
                  <a:moveTo>
                    <a:pt x="238792" y="0"/>
                  </a:moveTo>
                  <a:lnTo>
                    <a:pt x="0" y="0"/>
                  </a:lnTo>
                </a:path>
                <a:path w="239395" h="478789">
                  <a:moveTo>
                    <a:pt x="238792" y="273326"/>
                  </a:moveTo>
                  <a:lnTo>
                    <a:pt x="238792" y="0"/>
                  </a:lnTo>
                </a:path>
                <a:path w="239395" h="478789">
                  <a:moveTo>
                    <a:pt x="136439" y="273326"/>
                  </a:moveTo>
                  <a:lnTo>
                    <a:pt x="238792" y="273326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0" name="object 37"/>
            <p:cNvSpPr/>
            <p:nvPr/>
          </p:nvSpPr>
          <p:spPr>
            <a:xfrm>
              <a:off x="9756098" y="2162556"/>
              <a:ext cx="136525" cy="17145"/>
            </a:xfrm>
            <a:custGeom>
              <a:avLst/>
              <a:gdLst/>
              <a:ahLst/>
              <a:cxnLst/>
              <a:rect l="l" t="t" r="r" b="b"/>
              <a:pathLst>
                <a:path w="136525" h="17144">
                  <a:moveTo>
                    <a:pt x="0" y="17107"/>
                  </a:moveTo>
                  <a:lnTo>
                    <a:pt x="136439" y="17107"/>
                  </a:lnTo>
                  <a:lnTo>
                    <a:pt x="136439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1" name="object 38"/>
            <p:cNvSpPr/>
            <p:nvPr/>
          </p:nvSpPr>
          <p:spPr>
            <a:xfrm>
              <a:off x="9756098" y="2171110"/>
              <a:ext cx="136525" cy="51435"/>
            </a:xfrm>
            <a:custGeom>
              <a:avLst/>
              <a:gdLst/>
              <a:ahLst/>
              <a:cxnLst/>
              <a:rect l="l" t="t" r="r" b="b"/>
              <a:pathLst>
                <a:path w="136525" h="51435">
                  <a:moveTo>
                    <a:pt x="0" y="51252"/>
                  </a:moveTo>
                  <a:lnTo>
                    <a:pt x="136439" y="51252"/>
                  </a:lnTo>
                </a:path>
                <a:path w="136525" h="51435">
                  <a:moveTo>
                    <a:pt x="0" y="0"/>
                  </a:moveTo>
                  <a:lnTo>
                    <a:pt x="0" y="51252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2" name="object 39"/>
            <p:cNvSpPr/>
            <p:nvPr/>
          </p:nvSpPr>
          <p:spPr>
            <a:xfrm>
              <a:off x="9756098" y="2162556"/>
              <a:ext cx="136525" cy="17145"/>
            </a:xfrm>
            <a:custGeom>
              <a:avLst/>
              <a:gdLst/>
              <a:ahLst/>
              <a:cxnLst/>
              <a:rect l="l" t="t" r="r" b="b"/>
              <a:pathLst>
                <a:path w="136525" h="17144">
                  <a:moveTo>
                    <a:pt x="0" y="17107"/>
                  </a:moveTo>
                  <a:lnTo>
                    <a:pt x="136439" y="17107"/>
                  </a:lnTo>
                  <a:lnTo>
                    <a:pt x="136439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3" name="object 40"/>
            <p:cNvSpPr/>
            <p:nvPr/>
          </p:nvSpPr>
          <p:spPr>
            <a:xfrm>
              <a:off x="9636679" y="2171110"/>
              <a:ext cx="255904" cy="205104"/>
            </a:xfrm>
            <a:custGeom>
              <a:avLst/>
              <a:gdLst/>
              <a:ahLst/>
              <a:cxnLst/>
              <a:rect l="l" t="t" r="r" b="b"/>
              <a:pathLst>
                <a:path w="255904" h="205105">
                  <a:moveTo>
                    <a:pt x="255858" y="51252"/>
                  </a:moveTo>
                  <a:lnTo>
                    <a:pt x="255858" y="0"/>
                  </a:lnTo>
                </a:path>
                <a:path w="255904" h="205105">
                  <a:moveTo>
                    <a:pt x="255858" y="68337"/>
                  </a:moveTo>
                  <a:lnTo>
                    <a:pt x="255858" y="51252"/>
                  </a:lnTo>
                  <a:lnTo>
                    <a:pt x="255858" y="0"/>
                  </a:lnTo>
                </a:path>
                <a:path w="255904" h="205105">
                  <a:moveTo>
                    <a:pt x="255858" y="204988"/>
                  </a:moveTo>
                  <a:lnTo>
                    <a:pt x="255858" y="187904"/>
                  </a:lnTo>
                  <a:lnTo>
                    <a:pt x="255858" y="136651"/>
                  </a:lnTo>
                  <a:lnTo>
                    <a:pt x="255858" y="102505"/>
                  </a:lnTo>
                  <a:lnTo>
                    <a:pt x="255858" y="68337"/>
                  </a:lnTo>
                </a:path>
                <a:path w="255904" h="205105">
                  <a:moveTo>
                    <a:pt x="119419" y="51252"/>
                  </a:moveTo>
                  <a:lnTo>
                    <a:pt x="255858" y="51252"/>
                  </a:lnTo>
                  <a:lnTo>
                    <a:pt x="255858" y="68337"/>
                  </a:lnTo>
                </a:path>
                <a:path w="255904" h="205105">
                  <a:moveTo>
                    <a:pt x="0" y="34168"/>
                  </a:moveTo>
                  <a:lnTo>
                    <a:pt x="119419" y="34168"/>
                  </a:lnTo>
                  <a:lnTo>
                    <a:pt x="119419" y="51252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4" name="object 41"/>
            <p:cNvSpPr/>
            <p:nvPr/>
          </p:nvSpPr>
          <p:spPr>
            <a:xfrm>
              <a:off x="9636679" y="2230893"/>
              <a:ext cx="255904" cy="17145"/>
            </a:xfrm>
            <a:custGeom>
              <a:avLst/>
              <a:gdLst/>
              <a:ahLst/>
              <a:cxnLst/>
              <a:rect l="l" t="t" r="r" b="b"/>
              <a:pathLst>
                <a:path w="255904" h="17144">
                  <a:moveTo>
                    <a:pt x="0" y="17107"/>
                  </a:moveTo>
                  <a:lnTo>
                    <a:pt x="255858" y="17107"/>
                  </a:lnTo>
                  <a:lnTo>
                    <a:pt x="255858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5" name="object 42"/>
            <p:cNvSpPr/>
            <p:nvPr/>
          </p:nvSpPr>
          <p:spPr>
            <a:xfrm>
              <a:off x="9892537" y="2239447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0" y="34168"/>
                  </a:moveTo>
                  <a:lnTo>
                    <a:pt x="0" y="0"/>
                  </a:lnTo>
                </a:path>
              </a:pathLst>
            </a:custGeom>
            <a:ln w="1706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6" name="object 43"/>
            <p:cNvSpPr/>
            <p:nvPr/>
          </p:nvSpPr>
          <p:spPr>
            <a:xfrm>
              <a:off x="9636679" y="2230893"/>
              <a:ext cx="255904" cy="17145"/>
            </a:xfrm>
            <a:custGeom>
              <a:avLst/>
              <a:gdLst/>
              <a:ahLst/>
              <a:cxnLst/>
              <a:rect l="l" t="t" r="r" b="b"/>
              <a:pathLst>
                <a:path w="255904" h="17144">
                  <a:moveTo>
                    <a:pt x="0" y="17107"/>
                  </a:moveTo>
                  <a:lnTo>
                    <a:pt x="255858" y="17107"/>
                  </a:lnTo>
                  <a:lnTo>
                    <a:pt x="255858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7" name="object 44"/>
            <p:cNvSpPr/>
            <p:nvPr/>
          </p:nvSpPr>
          <p:spPr>
            <a:xfrm>
              <a:off x="9636679" y="2273615"/>
              <a:ext cx="255904" cy="0"/>
            </a:xfrm>
            <a:custGeom>
              <a:avLst/>
              <a:gdLst/>
              <a:ahLst/>
              <a:cxnLst/>
              <a:rect l="l" t="t" r="r" b="b"/>
              <a:pathLst>
                <a:path w="255904">
                  <a:moveTo>
                    <a:pt x="255858" y="0"/>
                  </a:moveTo>
                  <a:lnTo>
                    <a:pt x="0" y="0"/>
                  </a:lnTo>
                </a:path>
              </a:pathLst>
            </a:custGeom>
            <a:ln w="17107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8" name="object 45"/>
            <p:cNvSpPr/>
            <p:nvPr/>
          </p:nvSpPr>
          <p:spPr>
            <a:xfrm>
              <a:off x="9636679" y="2299208"/>
              <a:ext cx="255904" cy="17145"/>
            </a:xfrm>
            <a:custGeom>
              <a:avLst/>
              <a:gdLst/>
              <a:ahLst/>
              <a:cxnLst/>
              <a:rect l="l" t="t" r="r" b="b"/>
              <a:pathLst>
                <a:path w="255904" h="17144">
                  <a:moveTo>
                    <a:pt x="0" y="17107"/>
                  </a:moveTo>
                  <a:lnTo>
                    <a:pt x="255858" y="17107"/>
                  </a:lnTo>
                  <a:lnTo>
                    <a:pt x="255858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9" name="object 46"/>
            <p:cNvSpPr/>
            <p:nvPr/>
          </p:nvSpPr>
          <p:spPr>
            <a:xfrm>
              <a:off x="9636679" y="2273615"/>
              <a:ext cx="255904" cy="85725"/>
            </a:xfrm>
            <a:custGeom>
              <a:avLst/>
              <a:gdLst/>
              <a:ahLst/>
              <a:cxnLst/>
              <a:rect l="l" t="t" r="r" b="b"/>
              <a:pathLst>
                <a:path w="255904" h="85725">
                  <a:moveTo>
                    <a:pt x="0" y="0"/>
                  </a:moveTo>
                  <a:lnTo>
                    <a:pt x="255858" y="0"/>
                  </a:lnTo>
                  <a:lnTo>
                    <a:pt x="255858" y="34145"/>
                  </a:lnTo>
                </a:path>
                <a:path w="255904" h="85725">
                  <a:moveTo>
                    <a:pt x="255858" y="85398"/>
                  </a:moveTo>
                  <a:lnTo>
                    <a:pt x="255858" y="34145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0" name="object 47"/>
            <p:cNvSpPr/>
            <p:nvPr/>
          </p:nvSpPr>
          <p:spPr>
            <a:xfrm>
              <a:off x="9636679" y="2299208"/>
              <a:ext cx="255904" cy="17145"/>
            </a:xfrm>
            <a:custGeom>
              <a:avLst/>
              <a:gdLst/>
              <a:ahLst/>
              <a:cxnLst/>
              <a:rect l="l" t="t" r="r" b="b"/>
              <a:pathLst>
                <a:path w="255904" h="17144">
                  <a:moveTo>
                    <a:pt x="0" y="17107"/>
                  </a:moveTo>
                  <a:lnTo>
                    <a:pt x="255858" y="17107"/>
                  </a:lnTo>
                  <a:lnTo>
                    <a:pt x="255858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1" name="object 48"/>
            <p:cNvSpPr/>
            <p:nvPr/>
          </p:nvSpPr>
          <p:spPr>
            <a:xfrm>
              <a:off x="9039697" y="2051656"/>
              <a:ext cx="853440" cy="410209"/>
            </a:xfrm>
            <a:custGeom>
              <a:avLst/>
              <a:gdLst/>
              <a:ahLst/>
              <a:cxnLst/>
              <a:rect l="l" t="t" r="r" b="b"/>
              <a:pathLst>
                <a:path w="853440" h="410210">
                  <a:moveTo>
                    <a:pt x="852840" y="307357"/>
                  </a:moveTo>
                  <a:lnTo>
                    <a:pt x="596981" y="307357"/>
                  </a:lnTo>
                  <a:lnTo>
                    <a:pt x="852840" y="307357"/>
                  </a:lnTo>
                  <a:lnTo>
                    <a:pt x="852840" y="324442"/>
                  </a:lnTo>
                  <a:lnTo>
                    <a:pt x="716400" y="324442"/>
                  </a:lnTo>
                  <a:lnTo>
                    <a:pt x="596981" y="324442"/>
                  </a:lnTo>
                </a:path>
                <a:path w="853440" h="410210">
                  <a:moveTo>
                    <a:pt x="596981" y="307357"/>
                  </a:moveTo>
                  <a:lnTo>
                    <a:pt x="852840" y="307357"/>
                  </a:lnTo>
                </a:path>
                <a:path w="853440" h="410210">
                  <a:moveTo>
                    <a:pt x="716400" y="153621"/>
                  </a:moveTo>
                  <a:lnTo>
                    <a:pt x="596981" y="153621"/>
                  </a:lnTo>
                </a:path>
                <a:path w="853440" h="410210">
                  <a:moveTo>
                    <a:pt x="596981" y="324442"/>
                  </a:moveTo>
                  <a:lnTo>
                    <a:pt x="716400" y="324442"/>
                  </a:lnTo>
                </a:path>
                <a:path w="853440" h="410210">
                  <a:moveTo>
                    <a:pt x="596981" y="0"/>
                  </a:moveTo>
                  <a:lnTo>
                    <a:pt x="596981" y="0"/>
                  </a:lnTo>
                  <a:lnTo>
                    <a:pt x="596981" y="409840"/>
                  </a:lnTo>
                  <a:lnTo>
                    <a:pt x="443475" y="409840"/>
                  </a:lnTo>
                  <a:lnTo>
                    <a:pt x="136439" y="409840"/>
                  </a:lnTo>
                  <a:lnTo>
                    <a:pt x="0" y="409840"/>
                  </a:lnTo>
                  <a:lnTo>
                    <a:pt x="0" y="324442"/>
                  </a:lnTo>
                </a:path>
                <a:path w="853440" h="410210">
                  <a:moveTo>
                    <a:pt x="596981" y="409840"/>
                  </a:moveTo>
                  <a:lnTo>
                    <a:pt x="0" y="409840"/>
                  </a:lnTo>
                </a:path>
                <a:path w="853440" h="410210">
                  <a:moveTo>
                    <a:pt x="0" y="0"/>
                  </a:moveTo>
                  <a:lnTo>
                    <a:pt x="0" y="0"/>
                  </a:lnTo>
                  <a:lnTo>
                    <a:pt x="0" y="358610"/>
                  </a:lnTo>
                  <a:lnTo>
                    <a:pt x="0" y="409840"/>
                  </a:lnTo>
                </a:path>
                <a:path w="853440" h="410210">
                  <a:moveTo>
                    <a:pt x="0" y="51138"/>
                  </a:moveTo>
                  <a:lnTo>
                    <a:pt x="0" y="170706"/>
                  </a:lnTo>
                </a:path>
                <a:path w="853440" h="410210">
                  <a:moveTo>
                    <a:pt x="0" y="51138"/>
                  </a:moveTo>
                  <a:lnTo>
                    <a:pt x="0" y="0"/>
                  </a:lnTo>
                  <a:lnTo>
                    <a:pt x="596981" y="0"/>
                  </a:lnTo>
                  <a:lnTo>
                    <a:pt x="0" y="0"/>
                  </a:lnTo>
                  <a:lnTo>
                    <a:pt x="596981" y="0"/>
                  </a:lnTo>
                </a:path>
                <a:path w="853440" h="410210">
                  <a:moveTo>
                    <a:pt x="0" y="0"/>
                  </a:moveTo>
                  <a:lnTo>
                    <a:pt x="0" y="102391"/>
                  </a:lnTo>
                </a:path>
                <a:path w="853440" h="410210">
                  <a:moveTo>
                    <a:pt x="596981" y="102391"/>
                  </a:moveTo>
                  <a:lnTo>
                    <a:pt x="596981" y="0"/>
                  </a:lnTo>
                  <a:lnTo>
                    <a:pt x="0" y="0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2" name="object 49"/>
            <p:cNvSpPr/>
            <p:nvPr/>
          </p:nvSpPr>
          <p:spPr>
            <a:xfrm>
              <a:off x="9039697" y="2145495"/>
              <a:ext cx="597535" cy="17145"/>
            </a:xfrm>
            <a:custGeom>
              <a:avLst/>
              <a:gdLst/>
              <a:ahLst/>
              <a:cxnLst/>
              <a:rect l="l" t="t" r="r" b="b"/>
              <a:pathLst>
                <a:path w="597534" h="17144">
                  <a:moveTo>
                    <a:pt x="0" y="17107"/>
                  </a:moveTo>
                  <a:lnTo>
                    <a:pt x="596981" y="17107"/>
                  </a:lnTo>
                  <a:lnTo>
                    <a:pt x="596981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3" name="object 50"/>
            <p:cNvSpPr/>
            <p:nvPr/>
          </p:nvSpPr>
          <p:spPr>
            <a:xfrm>
              <a:off x="9039697" y="2154048"/>
              <a:ext cx="597535" cy="34290"/>
            </a:xfrm>
            <a:custGeom>
              <a:avLst/>
              <a:gdLst/>
              <a:ahLst/>
              <a:cxnLst/>
              <a:rect l="l" t="t" r="r" b="b"/>
              <a:pathLst>
                <a:path w="597534" h="34289">
                  <a:moveTo>
                    <a:pt x="596981" y="34145"/>
                  </a:moveTo>
                  <a:lnTo>
                    <a:pt x="0" y="34145"/>
                  </a:lnTo>
                </a:path>
                <a:path w="597534" h="34289">
                  <a:moveTo>
                    <a:pt x="596981" y="34145"/>
                  </a:moveTo>
                  <a:lnTo>
                    <a:pt x="596981" y="0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4" name="object 51"/>
            <p:cNvSpPr/>
            <p:nvPr/>
          </p:nvSpPr>
          <p:spPr>
            <a:xfrm>
              <a:off x="9039697" y="2145495"/>
              <a:ext cx="597535" cy="17145"/>
            </a:xfrm>
            <a:custGeom>
              <a:avLst/>
              <a:gdLst/>
              <a:ahLst/>
              <a:cxnLst/>
              <a:rect l="l" t="t" r="r" b="b"/>
              <a:pathLst>
                <a:path w="597534" h="17144">
                  <a:moveTo>
                    <a:pt x="0" y="17107"/>
                  </a:moveTo>
                  <a:lnTo>
                    <a:pt x="596981" y="17107"/>
                  </a:lnTo>
                  <a:lnTo>
                    <a:pt x="596981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5" name="object 52"/>
            <p:cNvSpPr/>
            <p:nvPr/>
          </p:nvSpPr>
          <p:spPr>
            <a:xfrm>
              <a:off x="9039697" y="2154048"/>
              <a:ext cx="597535" cy="307975"/>
            </a:xfrm>
            <a:custGeom>
              <a:avLst/>
              <a:gdLst/>
              <a:ahLst/>
              <a:cxnLst/>
              <a:rect l="l" t="t" r="r" b="b"/>
              <a:pathLst>
                <a:path w="597534" h="307975">
                  <a:moveTo>
                    <a:pt x="0" y="0"/>
                  </a:moveTo>
                  <a:lnTo>
                    <a:pt x="0" y="34145"/>
                  </a:lnTo>
                  <a:lnTo>
                    <a:pt x="0" y="153713"/>
                  </a:lnTo>
                  <a:lnTo>
                    <a:pt x="596981" y="153713"/>
                  </a:lnTo>
                  <a:lnTo>
                    <a:pt x="596981" y="34145"/>
                  </a:lnTo>
                  <a:lnTo>
                    <a:pt x="0" y="34145"/>
                  </a:lnTo>
                </a:path>
                <a:path w="597534" h="307975">
                  <a:moveTo>
                    <a:pt x="0" y="153713"/>
                  </a:moveTo>
                  <a:lnTo>
                    <a:pt x="0" y="204965"/>
                  </a:lnTo>
                  <a:lnTo>
                    <a:pt x="596981" y="204965"/>
                  </a:lnTo>
                  <a:lnTo>
                    <a:pt x="596981" y="153713"/>
                  </a:lnTo>
                  <a:lnTo>
                    <a:pt x="0" y="153713"/>
                  </a:lnTo>
                </a:path>
                <a:path w="597534" h="307975">
                  <a:moveTo>
                    <a:pt x="0" y="204965"/>
                  </a:moveTo>
                  <a:lnTo>
                    <a:pt x="0" y="256218"/>
                  </a:lnTo>
                  <a:lnTo>
                    <a:pt x="596981" y="256218"/>
                  </a:lnTo>
                  <a:lnTo>
                    <a:pt x="596981" y="204965"/>
                  </a:lnTo>
                  <a:lnTo>
                    <a:pt x="0" y="204965"/>
                  </a:lnTo>
                </a:path>
                <a:path w="597534" h="307975">
                  <a:moveTo>
                    <a:pt x="596981" y="256218"/>
                  </a:moveTo>
                  <a:lnTo>
                    <a:pt x="0" y="256218"/>
                  </a:lnTo>
                </a:path>
                <a:path w="597534" h="307975">
                  <a:moveTo>
                    <a:pt x="136439" y="307448"/>
                  </a:moveTo>
                  <a:lnTo>
                    <a:pt x="136439" y="256218"/>
                  </a:lnTo>
                  <a:lnTo>
                    <a:pt x="0" y="256218"/>
                  </a:lnTo>
                  <a:lnTo>
                    <a:pt x="0" y="307448"/>
                  </a:lnTo>
                  <a:lnTo>
                    <a:pt x="136439" y="307448"/>
                  </a:lnTo>
                </a:path>
                <a:path w="597534" h="307975">
                  <a:moveTo>
                    <a:pt x="443475" y="256218"/>
                  </a:moveTo>
                  <a:lnTo>
                    <a:pt x="443475" y="307448"/>
                  </a:lnTo>
                  <a:lnTo>
                    <a:pt x="596981" y="307448"/>
                  </a:lnTo>
                  <a:lnTo>
                    <a:pt x="596981" y="256218"/>
                  </a:lnTo>
                  <a:lnTo>
                    <a:pt x="443475" y="256218"/>
                  </a:lnTo>
                </a:path>
                <a:path w="597534" h="307975">
                  <a:moveTo>
                    <a:pt x="136439" y="256218"/>
                  </a:moveTo>
                  <a:lnTo>
                    <a:pt x="136439" y="307448"/>
                  </a:lnTo>
                </a:path>
                <a:path w="597534" h="307975">
                  <a:moveTo>
                    <a:pt x="136439" y="256218"/>
                  </a:moveTo>
                  <a:lnTo>
                    <a:pt x="443475" y="256218"/>
                  </a:lnTo>
                  <a:lnTo>
                    <a:pt x="443475" y="307448"/>
                  </a:lnTo>
                  <a:lnTo>
                    <a:pt x="136439" y="307448"/>
                  </a:lnTo>
                </a:path>
                <a:path w="597534" h="307975">
                  <a:moveTo>
                    <a:pt x="443475" y="256218"/>
                  </a:moveTo>
                  <a:lnTo>
                    <a:pt x="443475" y="307448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6" name="object 53"/>
            <p:cNvSpPr/>
            <p:nvPr/>
          </p:nvSpPr>
          <p:spPr>
            <a:xfrm>
              <a:off x="8766772" y="2350461"/>
              <a:ext cx="273050" cy="17145"/>
            </a:xfrm>
            <a:custGeom>
              <a:avLst/>
              <a:gdLst/>
              <a:ahLst/>
              <a:cxnLst/>
              <a:rect l="l" t="t" r="r" b="b"/>
              <a:pathLst>
                <a:path w="273050" h="17144">
                  <a:moveTo>
                    <a:pt x="0" y="17107"/>
                  </a:moveTo>
                  <a:lnTo>
                    <a:pt x="272925" y="17107"/>
                  </a:lnTo>
                  <a:lnTo>
                    <a:pt x="272925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7" name="object 54"/>
            <p:cNvSpPr/>
            <p:nvPr/>
          </p:nvSpPr>
          <p:spPr>
            <a:xfrm>
              <a:off x="8766772" y="2171110"/>
              <a:ext cx="273050" cy="205104"/>
            </a:xfrm>
            <a:custGeom>
              <a:avLst/>
              <a:gdLst/>
              <a:ahLst/>
              <a:cxnLst/>
              <a:rect l="l" t="t" r="r" b="b"/>
              <a:pathLst>
                <a:path w="273050" h="205105">
                  <a:moveTo>
                    <a:pt x="0" y="204988"/>
                  </a:moveTo>
                  <a:lnTo>
                    <a:pt x="136462" y="204988"/>
                  </a:lnTo>
                  <a:lnTo>
                    <a:pt x="272925" y="204988"/>
                  </a:lnTo>
                  <a:lnTo>
                    <a:pt x="272925" y="187904"/>
                  </a:lnTo>
                  <a:lnTo>
                    <a:pt x="0" y="187904"/>
                  </a:lnTo>
                  <a:lnTo>
                    <a:pt x="0" y="204988"/>
                  </a:lnTo>
                  <a:lnTo>
                    <a:pt x="0" y="187904"/>
                  </a:lnTo>
                  <a:lnTo>
                    <a:pt x="0" y="136651"/>
                  </a:lnTo>
                  <a:lnTo>
                    <a:pt x="0" y="102505"/>
                  </a:lnTo>
                  <a:lnTo>
                    <a:pt x="0" y="68337"/>
                  </a:lnTo>
                  <a:lnTo>
                    <a:pt x="0" y="51252"/>
                  </a:lnTo>
                  <a:lnTo>
                    <a:pt x="0" y="0"/>
                  </a:lnTo>
                </a:path>
              </a:pathLst>
            </a:custGeom>
            <a:ln w="1709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8" name="object 55"/>
            <p:cNvSpPr/>
            <p:nvPr/>
          </p:nvSpPr>
          <p:spPr>
            <a:xfrm>
              <a:off x="8766772" y="2162556"/>
              <a:ext cx="136525" cy="17145"/>
            </a:xfrm>
            <a:custGeom>
              <a:avLst/>
              <a:gdLst/>
              <a:ahLst/>
              <a:cxnLst/>
              <a:rect l="l" t="t" r="r" b="b"/>
              <a:pathLst>
                <a:path w="136525" h="17144">
                  <a:moveTo>
                    <a:pt x="0" y="17107"/>
                  </a:moveTo>
                  <a:lnTo>
                    <a:pt x="136462" y="17107"/>
                  </a:lnTo>
                  <a:lnTo>
                    <a:pt x="136462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9" name="object 56"/>
            <p:cNvSpPr/>
            <p:nvPr/>
          </p:nvSpPr>
          <p:spPr>
            <a:xfrm>
              <a:off x="8766772" y="1966121"/>
              <a:ext cx="136525" cy="256540"/>
            </a:xfrm>
            <a:custGeom>
              <a:avLst/>
              <a:gdLst/>
              <a:ahLst/>
              <a:cxnLst/>
              <a:rect l="l" t="t" r="r" b="b"/>
              <a:pathLst>
                <a:path w="136525" h="256539">
                  <a:moveTo>
                    <a:pt x="136462" y="256241"/>
                  </a:moveTo>
                  <a:lnTo>
                    <a:pt x="136462" y="204988"/>
                  </a:lnTo>
                </a:path>
                <a:path w="136525" h="256539">
                  <a:moveTo>
                    <a:pt x="0" y="256241"/>
                  </a:moveTo>
                  <a:lnTo>
                    <a:pt x="136462" y="256241"/>
                  </a:lnTo>
                </a:path>
                <a:path w="136525" h="256539">
                  <a:moveTo>
                    <a:pt x="0" y="204988"/>
                  </a:moveTo>
                  <a:lnTo>
                    <a:pt x="0" y="256241"/>
                  </a:lnTo>
                </a:path>
                <a:path w="136525" h="256539">
                  <a:moveTo>
                    <a:pt x="136462" y="256241"/>
                  </a:moveTo>
                  <a:lnTo>
                    <a:pt x="136462" y="204988"/>
                  </a:lnTo>
                  <a:lnTo>
                    <a:pt x="136462" y="0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0" name="object 57"/>
            <p:cNvSpPr/>
            <p:nvPr/>
          </p:nvSpPr>
          <p:spPr>
            <a:xfrm>
              <a:off x="8903235" y="237609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533" y="8542"/>
                  </a:moveTo>
                  <a:lnTo>
                    <a:pt x="8533" y="8542"/>
                  </a:lnTo>
                </a:path>
              </a:pathLst>
            </a:custGeom>
            <a:ln w="1708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1" name="object 58"/>
            <p:cNvSpPr/>
            <p:nvPr/>
          </p:nvSpPr>
          <p:spPr>
            <a:xfrm>
              <a:off x="8766772" y="2205278"/>
              <a:ext cx="273050" cy="170815"/>
            </a:xfrm>
            <a:custGeom>
              <a:avLst/>
              <a:gdLst/>
              <a:ahLst/>
              <a:cxnLst/>
              <a:rect l="l" t="t" r="r" b="b"/>
              <a:pathLst>
                <a:path w="273050" h="170814">
                  <a:moveTo>
                    <a:pt x="136462" y="17084"/>
                  </a:moveTo>
                  <a:lnTo>
                    <a:pt x="0" y="17084"/>
                  </a:lnTo>
                  <a:lnTo>
                    <a:pt x="0" y="34168"/>
                  </a:lnTo>
                </a:path>
                <a:path w="273050" h="170814">
                  <a:moveTo>
                    <a:pt x="272925" y="34168"/>
                  </a:moveTo>
                  <a:lnTo>
                    <a:pt x="272925" y="0"/>
                  </a:lnTo>
                  <a:lnTo>
                    <a:pt x="136462" y="0"/>
                  </a:lnTo>
                  <a:lnTo>
                    <a:pt x="272925" y="0"/>
                  </a:lnTo>
                </a:path>
                <a:path w="273050" h="170814">
                  <a:moveTo>
                    <a:pt x="272925" y="170820"/>
                  </a:moveTo>
                  <a:lnTo>
                    <a:pt x="136462" y="170820"/>
                  </a:lnTo>
                </a:path>
                <a:path w="273050" h="170814">
                  <a:moveTo>
                    <a:pt x="0" y="34168"/>
                  </a:moveTo>
                  <a:lnTo>
                    <a:pt x="272925" y="34168"/>
                  </a:lnTo>
                </a:path>
                <a:path w="273050" h="170814">
                  <a:moveTo>
                    <a:pt x="0" y="34168"/>
                  </a:moveTo>
                  <a:lnTo>
                    <a:pt x="0" y="68337"/>
                  </a:lnTo>
                </a:path>
                <a:path w="273050" h="170814">
                  <a:moveTo>
                    <a:pt x="272925" y="68337"/>
                  </a:moveTo>
                  <a:lnTo>
                    <a:pt x="0" y="68337"/>
                  </a:lnTo>
                </a:path>
                <a:path w="273050" h="170814">
                  <a:moveTo>
                    <a:pt x="272925" y="68337"/>
                  </a:moveTo>
                  <a:lnTo>
                    <a:pt x="272925" y="34168"/>
                  </a:lnTo>
                </a:path>
                <a:path w="273050" h="170814">
                  <a:moveTo>
                    <a:pt x="272925" y="102482"/>
                  </a:moveTo>
                  <a:lnTo>
                    <a:pt x="272925" y="68337"/>
                  </a:lnTo>
                  <a:lnTo>
                    <a:pt x="0" y="68337"/>
                  </a:lnTo>
                  <a:lnTo>
                    <a:pt x="0" y="102482"/>
                  </a:lnTo>
                  <a:lnTo>
                    <a:pt x="272925" y="102482"/>
                  </a:lnTo>
                </a:path>
                <a:path w="273050" h="170814">
                  <a:moveTo>
                    <a:pt x="0" y="102482"/>
                  </a:moveTo>
                  <a:lnTo>
                    <a:pt x="272925" y="102482"/>
                  </a:lnTo>
                </a:path>
                <a:path w="273050" h="170814">
                  <a:moveTo>
                    <a:pt x="0" y="102482"/>
                  </a:moveTo>
                  <a:lnTo>
                    <a:pt x="0" y="153735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2" name="object 59"/>
            <p:cNvSpPr/>
            <p:nvPr/>
          </p:nvSpPr>
          <p:spPr>
            <a:xfrm>
              <a:off x="8766772" y="2350461"/>
              <a:ext cx="273050" cy="17145"/>
            </a:xfrm>
            <a:custGeom>
              <a:avLst/>
              <a:gdLst/>
              <a:ahLst/>
              <a:cxnLst/>
              <a:rect l="l" t="t" r="r" b="b"/>
              <a:pathLst>
                <a:path w="273050" h="17144">
                  <a:moveTo>
                    <a:pt x="0" y="17107"/>
                  </a:moveTo>
                  <a:lnTo>
                    <a:pt x="272925" y="17107"/>
                  </a:lnTo>
                  <a:lnTo>
                    <a:pt x="272925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3" name="object 60"/>
            <p:cNvSpPr/>
            <p:nvPr/>
          </p:nvSpPr>
          <p:spPr>
            <a:xfrm>
              <a:off x="8084486" y="1863706"/>
              <a:ext cx="2490470" cy="2459990"/>
            </a:xfrm>
            <a:custGeom>
              <a:avLst/>
              <a:gdLst/>
              <a:ahLst/>
              <a:cxnLst/>
              <a:rect l="l" t="t" r="r" b="b"/>
              <a:pathLst>
                <a:path w="2490470" h="2459990">
                  <a:moveTo>
                    <a:pt x="955210" y="495307"/>
                  </a:moveTo>
                  <a:lnTo>
                    <a:pt x="955210" y="444054"/>
                  </a:lnTo>
                </a:path>
                <a:path w="2490470" h="2459990">
                  <a:moveTo>
                    <a:pt x="579933" y="102414"/>
                  </a:moveTo>
                  <a:lnTo>
                    <a:pt x="1910403" y="102414"/>
                  </a:lnTo>
                </a:path>
                <a:path w="2490470" h="2459990">
                  <a:moveTo>
                    <a:pt x="477603" y="85307"/>
                  </a:moveTo>
                  <a:lnTo>
                    <a:pt x="477603" y="239088"/>
                  </a:lnTo>
                  <a:lnTo>
                    <a:pt x="238810" y="239088"/>
                  </a:lnTo>
                  <a:lnTo>
                    <a:pt x="204677" y="239088"/>
                  </a:lnTo>
                  <a:lnTo>
                    <a:pt x="187634" y="256173"/>
                  </a:lnTo>
                  <a:lnTo>
                    <a:pt x="153513" y="273257"/>
                  </a:lnTo>
                  <a:lnTo>
                    <a:pt x="136458" y="290341"/>
                  </a:lnTo>
                  <a:lnTo>
                    <a:pt x="136458" y="324487"/>
                  </a:lnTo>
                  <a:lnTo>
                    <a:pt x="119400" y="358656"/>
                  </a:lnTo>
                  <a:lnTo>
                    <a:pt x="119400" y="614875"/>
                  </a:lnTo>
                </a:path>
                <a:path w="2490470" h="2459990">
                  <a:moveTo>
                    <a:pt x="85286" y="717358"/>
                  </a:moveTo>
                  <a:lnTo>
                    <a:pt x="102343" y="683212"/>
                  </a:lnTo>
                  <a:lnTo>
                    <a:pt x="119400" y="649043"/>
                  </a:lnTo>
                  <a:lnTo>
                    <a:pt x="119400" y="614875"/>
                  </a:lnTo>
                </a:path>
                <a:path w="2490470" h="2459990">
                  <a:moveTo>
                    <a:pt x="85286" y="717358"/>
                  </a:moveTo>
                  <a:lnTo>
                    <a:pt x="51171" y="785695"/>
                  </a:lnTo>
                  <a:lnTo>
                    <a:pt x="34114" y="836948"/>
                  </a:lnTo>
                  <a:lnTo>
                    <a:pt x="17057" y="905262"/>
                  </a:lnTo>
                  <a:lnTo>
                    <a:pt x="0" y="973599"/>
                  </a:lnTo>
                  <a:lnTo>
                    <a:pt x="0" y="1041914"/>
                  </a:lnTo>
                  <a:lnTo>
                    <a:pt x="0" y="1878908"/>
                  </a:lnTo>
                  <a:lnTo>
                    <a:pt x="0" y="1947222"/>
                  </a:lnTo>
                  <a:lnTo>
                    <a:pt x="17057" y="2015559"/>
                  </a:lnTo>
                  <a:lnTo>
                    <a:pt x="34114" y="2066789"/>
                  </a:lnTo>
                  <a:lnTo>
                    <a:pt x="51171" y="2135127"/>
                  </a:lnTo>
                  <a:lnTo>
                    <a:pt x="85286" y="2186379"/>
                  </a:lnTo>
                  <a:lnTo>
                    <a:pt x="119400" y="2237610"/>
                  </a:lnTo>
                  <a:lnTo>
                    <a:pt x="170568" y="2288858"/>
                  </a:lnTo>
                  <a:lnTo>
                    <a:pt x="221744" y="2340102"/>
                  </a:lnTo>
                  <a:lnTo>
                    <a:pt x="272920" y="2374263"/>
                  </a:lnTo>
                  <a:lnTo>
                    <a:pt x="324096" y="2408427"/>
                  </a:lnTo>
                  <a:lnTo>
                    <a:pt x="392316" y="2425509"/>
                  </a:lnTo>
                  <a:lnTo>
                    <a:pt x="443493" y="2442589"/>
                  </a:lnTo>
                  <a:lnTo>
                    <a:pt x="511713" y="2459671"/>
                  </a:lnTo>
                  <a:lnTo>
                    <a:pt x="579933" y="2459671"/>
                  </a:lnTo>
                  <a:lnTo>
                    <a:pt x="1910403" y="2459671"/>
                  </a:lnTo>
                  <a:lnTo>
                    <a:pt x="1978623" y="2459671"/>
                  </a:lnTo>
                  <a:lnTo>
                    <a:pt x="2046866" y="2442589"/>
                  </a:lnTo>
                  <a:lnTo>
                    <a:pt x="2098019" y="2425509"/>
                  </a:lnTo>
                  <a:lnTo>
                    <a:pt x="2166262" y="2408427"/>
                  </a:lnTo>
                  <a:lnTo>
                    <a:pt x="2217507" y="2374263"/>
                  </a:lnTo>
                  <a:lnTo>
                    <a:pt x="2268706" y="2340102"/>
                  </a:lnTo>
                  <a:lnTo>
                    <a:pt x="2319677" y="2288858"/>
                  </a:lnTo>
                  <a:lnTo>
                    <a:pt x="2370876" y="2237610"/>
                  </a:lnTo>
                  <a:lnTo>
                    <a:pt x="2405009" y="2186379"/>
                  </a:lnTo>
                  <a:lnTo>
                    <a:pt x="2439142" y="2135127"/>
                  </a:lnTo>
                  <a:lnTo>
                    <a:pt x="2456208" y="2066789"/>
                  </a:lnTo>
                  <a:lnTo>
                    <a:pt x="2473274" y="2015559"/>
                  </a:lnTo>
                  <a:lnTo>
                    <a:pt x="2490341" y="1947222"/>
                  </a:lnTo>
                  <a:lnTo>
                    <a:pt x="2490341" y="1878908"/>
                  </a:lnTo>
                  <a:lnTo>
                    <a:pt x="2490341" y="1041914"/>
                  </a:lnTo>
                  <a:lnTo>
                    <a:pt x="2490341" y="973599"/>
                  </a:lnTo>
                  <a:lnTo>
                    <a:pt x="2473274" y="905262"/>
                  </a:lnTo>
                  <a:lnTo>
                    <a:pt x="2456208" y="836948"/>
                  </a:lnTo>
                  <a:lnTo>
                    <a:pt x="2439142" y="785695"/>
                  </a:lnTo>
                  <a:lnTo>
                    <a:pt x="2405009" y="717358"/>
                  </a:lnTo>
                </a:path>
                <a:path w="2490470" h="2459990">
                  <a:moveTo>
                    <a:pt x="2370876" y="614875"/>
                  </a:moveTo>
                  <a:lnTo>
                    <a:pt x="2370876" y="649043"/>
                  </a:lnTo>
                  <a:lnTo>
                    <a:pt x="2387943" y="683212"/>
                  </a:lnTo>
                  <a:lnTo>
                    <a:pt x="2405009" y="717358"/>
                  </a:lnTo>
                </a:path>
                <a:path w="2490470" h="2459990">
                  <a:moveTo>
                    <a:pt x="2370876" y="614875"/>
                  </a:moveTo>
                  <a:lnTo>
                    <a:pt x="2370876" y="358656"/>
                  </a:lnTo>
                  <a:lnTo>
                    <a:pt x="2370876" y="324487"/>
                  </a:lnTo>
                  <a:lnTo>
                    <a:pt x="2353810" y="290341"/>
                  </a:lnTo>
                  <a:lnTo>
                    <a:pt x="2336744" y="273257"/>
                  </a:lnTo>
                  <a:lnTo>
                    <a:pt x="2302611" y="256173"/>
                  </a:lnTo>
                  <a:lnTo>
                    <a:pt x="2285545" y="239088"/>
                  </a:lnTo>
                  <a:lnTo>
                    <a:pt x="2251639" y="239088"/>
                  </a:lnTo>
                  <a:lnTo>
                    <a:pt x="2012733" y="239088"/>
                  </a:lnTo>
                  <a:lnTo>
                    <a:pt x="2012733" y="85307"/>
                  </a:lnTo>
                  <a:lnTo>
                    <a:pt x="2012733" y="51093"/>
                  </a:lnTo>
                  <a:lnTo>
                    <a:pt x="1995689" y="34214"/>
                  </a:lnTo>
                  <a:lnTo>
                    <a:pt x="1978623" y="17107"/>
                  </a:lnTo>
                  <a:lnTo>
                    <a:pt x="1961580" y="0"/>
                  </a:lnTo>
                  <a:lnTo>
                    <a:pt x="1944513" y="0"/>
                  </a:lnTo>
                  <a:lnTo>
                    <a:pt x="562889" y="0"/>
                  </a:lnTo>
                  <a:lnTo>
                    <a:pt x="528779" y="0"/>
                  </a:lnTo>
                  <a:lnTo>
                    <a:pt x="511713" y="17107"/>
                  </a:lnTo>
                  <a:lnTo>
                    <a:pt x="494646" y="34214"/>
                  </a:lnTo>
                  <a:lnTo>
                    <a:pt x="477603" y="51093"/>
                  </a:lnTo>
                  <a:lnTo>
                    <a:pt x="477603" y="85307"/>
                  </a:lnTo>
                </a:path>
                <a:path w="2490470" h="2459990">
                  <a:moveTo>
                    <a:pt x="2302611" y="649043"/>
                  </a:moveTo>
                  <a:lnTo>
                    <a:pt x="2302611" y="700296"/>
                  </a:lnTo>
                  <a:lnTo>
                    <a:pt x="2319677" y="734442"/>
                  </a:lnTo>
                </a:path>
                <a:path w="2490470" h="2459990">
                  <a:moveTo>
                    <a:pt x="2353810" y="785695"/>
                  </a:moveTo>
                  <a:lnTo>
                    <a:pt x="2336744" y="751526"/>
                  </a:lnTo>
                  <a:lnTo>
                    <a:pt x="2319677" y="734442"/>
                  </a:lnTo>
                </a:path>
                <a:path w="2490470" h="2459990">
                  <a:moveTo>
                    <a:pt x="2353810" y="785695"/>
                  </a:moveTo>
                  <a:lnTo>
                    <a:pt x="2405009" y="785695"/>
                  </a:lnTo>
                </a:path>
                <a:path w="2490470" h="2459990">
                  <a:moveTo>
                    <a:pt x="2473274" y="1041914"/>
                  </a:moveTo>
                  <a:lnTo>
                    <a:pt x="2473274" y="973599"/>
                  </a:lnTo>
                  <a:lnTo>
                    <a:pt x="2456208" y="905262"/>
                  </a:lnTo>
                  <a:lnTo>
                    <a:pt x="2439142" y="836948"/>
                  </a:lnTo>
                  <a:lnTo>
                    <a:pt x="2405009" y="785695"/>
                  </a:lnTo>
                </a:path>
                <a:path w="2490470" h="2459990">
                  <a:moveTo>
                    <a:pt x="2473274" y="1041914"/>
                  </a:moveTo>
                  <a:lnTo>
                    <a:pt x="2473274" y="1878908"/>
                  </a:lnTo>
                </a:path>
                <a:path w="2490470" h="2459990">
                  <a:moveTo>
                    <a:pt x="2370876" y="2186379"/>
                  </a:moveTo>
                  <a:lnTo>
                    <a:pt x="2405009" y="2135127"/>
                  </a:lnTo>
                  <a:lnTo>
                    <a:pt x="2439142" y="2083874"/>
                  </a:lnTo>
                  <a:lnTo>
                    <a:pt x="2456208" y="2015559"/>
                  </a:lnTo>
                  <a:lnTo>
                    <a:pt x="2473274" y="1947222"/>
                  </a:lnTo>
                  <a:lnTo>
                    <a:pt x="2473274" y="1878908"/>
                  </a:lnTo>
                </a:path>
                <a:path w="2490470" h="2459990">
                  <a:moveTo>
                    <a:pt x="2370876" y="2186379"/>
                  </a:moveTo>
                  <a:lnTo>
                    <a:pt x="2319677" y="2186379"/>
                  </a:lnTo>
                </a:path>
                <a:path w="2490470" h="2459990">
                  <a:moveTo>
                    <a:pt x="1910403" y="2391345"/>
                  </a:moveTo>
                  <a:lnTo>
                    <a:pt x="1978623" y="2391345"/>
                  </a:lnTo>
                  <a:lnTo>
                    <a:pt x="2029799" y="2391345"/>
                  </a:lnTo>
                  <a:lnTo>
                    <a:pt x="2080976" y="2374263"/>
                  </a:lnTo>
                  <a:lnTo>
                    <a:pt x="2149196" y="2340102"/>
                  </a:lnTo>
                  <a:lnTo>
                    <a:pt x="2200372" y="2305940"/>
                  </a:lnTo>
                  <a:lnTo>
                    <a:pt x="2234573" y="2271778"/>
                  </a:lnTo>
                  <a:lnTo>
                    <a:pt x="2285545" y="2237610"/>
                  </a:lnTo>
                  <a:lnTo>
                    <a:pt x="2319677" y="2186379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4" name="object 61"/>
            <p:cNvSpPr/>
            <p:nvPr/>
          </p:nvSpPr>
          <p:spPr>
            <a:xfrm>
              <a:off x="8664419" y="4246499"/>
              <a:ext cx="1330960" cy="17145"/>
            </a:xfrm>
            <a:custGeom>
              <a:avLst/>
              <a:gdLst/>
              <a:ahLst/>
              <a:cxnLst/>
              <a:rect l="l" t="t" r="r" b="b"/>
              <a:pathLst>
                <a:path w="1330959" h="17145">
                  <a:moveTo>
                    <a:pt x="0" y="17107"/>
                  </a:moveTo>
                  <a:lnTo>
                    <a:pt x="1330470" y="17107"/>
                  </a:lnTo>
                  <a:lnTo>
                    <a:pt x="1330470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5" name="object 62"/>
            <p:cNvSpPr/>
            <p:nvPr/>
          </p:nvSpPr>
          <p:spPr>
            <a:xfrm>
              <a:off x="8152715" y="2256531"/>
              <a:ext cx="511809" cy="1998980"/>
            </a:xfrm>
            <a:custGeom>
              <a:avLst/>
              <a:gdLst/>
              <a:ahLst/>
              <a:cxnLst/>
              <a:rect l="l" t="t" r="r" b="b"/>
              <a:pathLst>
                <a:path w="511809" h="1998979">
                  <a:moveTo>
                    <a:pt x="0" y="1486083"/>
                  </a:moveTo>
                  <a:lnTo>
                    <a:pt x="0" y="1537313"/>
                  </a:lnTo>
                  <a:lnTo>
                    <a:pt x="0" y="1605650"/>
                  </a:lnTo>
                  <a:lnTo>
                    <a:pt x="17057" y="1656903"/>
                  </a:lnTo>
                  <a:lnTo>
                    <a:pt x="51171" y="1708133"/>
                  </a:lnTo>
                  <a:lnTo>
                    <a:pt x="68229" y="1759386"/>
                  </a:lnTo>
                  <a:lnTo>
                    <a:pt x="102338" y="1810616"/>
                  </a:lnTo>
                  <a:lnTo>
                    <a:pt x="153515" y="1844785"/>
                  </a:lnTo>
                  <a:lnTo>
                    <a:pt x="187625" y="1896033"/>
                  </a:lnTo>
                  <a:lnTo>
                    <a:pt x="238801" y="1930195"/>
                  </a:lnTo>
                  <a:lnTo>
                    <a:pt x="289977" y="1947277"/>
                  </a:lnTo>
                  <a:lnTo>
                    <a:pt x="341131" y="1981439"/>
                  </a:lnTo>
                  <a:lnTo>
                    <a:pt x="392307" y="1998521"/>
                  </a:lnTo>
                  <a:lnTo>
                    <a:pt x="460550" y="1998521"/>
                  </a:lnTo>
                  <a:lnTo>
                    <a:pt x="511704" y="1998521"/>
                  </a:lnTo>
                </a:path>
                <a:path w="511809" h="1998979">
                  <a:moveTo>
                    <a:pt x="0" y="1486083"/>
                  </a:moveTo>
                  <a:lnTo>
                    <a:pt x="0" y="649089"/>
                  </a:lnTo>
                </a:path>
                <a:path w="511809" h="1998979">
                  <a:moveTo>
                    <a:pt x="102338" y="341617"/>
                  </a:moveTo>
                  <a:lnTo>
                    <a:pt x="68229" y="392870"/>
                  </a:lnTo>
                  <a:lnTo>
                    <a:pt x="34114" y="461184"/>
                  </a:lnTo>
                  <a:lnTo>
                    <a:pt x="17057" y="512437"/>
                  </a:lnTo>
                  <a:lnTo>
                    <a:pt x="0" y="580774"/>
                  </a:lnTo>
                  <a:lnTo>
                    <a:pt x="0" y="649089"/>
                  </a:lnTo>
                </a:path>
                <a:path w="511809" h="1998979">
                  <a:moveTo>
                    <a:pt x="102338" y="341617"/>
                  </a:moveTo>
                  <a:lnTo>
                    <a:pt x="119405" y="307471"/>
                  </a:lnTo>
                  <a:lnTo>
                    <a:pt x="119405" y="256218"/>
                  </a:lnTo>
                  <a:lnTo>
                    <a:pt x="119405" y="0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6" name="object 6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263575" y="2179640"/>
              <a:ext cx="400844" cy="222095"/>
            </a:xfrm>
            <a:prstGeom prst="rect">
              <a:avLst/>
            </a:prstGeom>
          </p:spPr>
        </p:pic>
        <p:sp>
          <p:nvSpPr>
            <p:cNvPr id="197" name="object 64"/>
            <p:cNvSpPr/>
            <p:nvPr/>
          </p:nvSpPr>
          <p:spPr>
            <a:xfrm>
              <a:off x="8664419" y="1966121"/>
              <a:ext cx="1330960" cy="427355"/>
            </a:xfrm>
            <a:custGeom>
              <a:avLst/>
              <a:gdLst/>
              <a:ahLst/>
              <a:cxnLst/>
              <a:rect l="l" t="t" r="r" b="b"/>
              <a:pathLst>
                <a:path w="1330959" h="427355">
                  <a:moveTo>
                    <a:pt x="0" y="427061"/>
                  </a:moveTo>
                  <a:lnTo>
                    <a:pt x="0" y="0"/>
                  </a:lnTo>
                  <a:lnTo>
                    <a:pt x="1330470" y="0"/>
                  </a:lnTo>
                  <a:lnTo>
                    <a:pt x="1330470" y="427061"/>
                  </a:lnTo>
                </a:path>
              </a:pathLst>
            </a:custGeom>
            <a:ln w="1710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8" name="object 6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994890" y="2179640"/>
              <a:ext cx="400753" cy="222095"/>
            </a:xfrm>
            <a:prstGeom prst="rect">
              <a:avLst/>
            </a:prstGeom>
          </p:spPr>
        </p:pic>
        <p:sp>
          <p:nvSpPr>
            <p:cNvPr id="199" name="object 66"/>
            <p:cNvSpPr/>
            <p:nvPr/>
          </p:nvSpPr>
          <p:spPr>
            <a:xfrm>
              <a:off x="10387098" y="2256531"/>
              <a:ext cx="0" cy="256540"/>
            </a:xfrm>
            <a:custGeom>
              <a:avLst/>
              <a:gdLst/>
              <a:ahLst/>
              <a:cxnLst/>
              <a:rect l="l" t="t" r="r" b="b"/>
              <a:pathLst>
                <a:path h="256539">
                  <a:moveTo>
                    <a:pt x="0" y="0"/>
                  </a:moveTo>
                  <a:lnTo>
                    <a:pt x="0" y="256218"/>
                  </a:lnTo>
                </a:path>
              </a:pathLst>
            </a:custGeom>
            <a:ln w="1706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0" name="object 6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178285" y="1940460"/>
              <a:ext cx="392347" cy="290455"/>
            </a:xfrm>
            <a:prstGeom prst="rect">
              <a:avLst/>
            </a:prstGeom>
          </p:spPr>
        </p:pic>
        <p:sp>
          <p:nvSpPr>
            <p:cNvPr id="201" name="object 68"/>
            <p:cNvSpPr/>
            <p:nvPr/>
          </p:nvSpPr>
          <p:spPr>
            <a:xfrm>
              <a:off x="8178297" y="2222363"/>
              <a:ext cx="17145" cy="256540"/>
            </a:xfrm>
            <a:custGeom>
              <a:avLst/>
              <a:gdLst/>
              <a:ahLst/>
              <a:cxnLst/>
              <a:rect l="l" t="t" r="r" b="b"/>
              <a:pathLst>
                <a:path w="17145" h="256539">
                  <a:moveTo>
                    <a:pt x="0" y="256218"/>
                  </a:moveTo>
                  <a:lnTo>
                    <a:pt x="17066" y="256218"/>
                  </a:lnTo>
                  <a:lnTo>
                    <a:pt x="17066" y="0"/>
                  </a:lnTo>
                  <a:lnTo>
                    <a:pt x="0" y="0"/>
                  </a:lnTo>
                  <a:lnTo>
                    <a:pt x="0" y="2562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2" name="object 69"/>
            <p:cNvSpPr/>
            <p:nvPr/>
          </p:nvSpPr>
          <p:spPr>
            <a:xfrm>
              <a:off x="8186830" y="2478581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7057" y="0"/>
                  </a:lnTo>
                </a:path>
              </a:pathLst>
            </a:custGeom>
            <a:ln w="17107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3" name="object 70"/>
            <p:cNvSpPr/>
            <p:nvPr/>
          </p:nvSpPr>
          <p:spPr>
            <a:xfrm>
              <a:off x="8195354" y="2222363"/>
              <a:ext cx="17145" cy="256540"/>
            </a:xfrm>
            <a:custGeom>
              <a:avLst/>
              <a:gdLst/>
              <a:ahLst/>
              <a:cxnLst/>
              <a:rect l="l" t="t" r="r" b="b"/>
              <a:pathLst>
                <a:path w="17145" h="256539">
                  <a:moveTo>
                    <a:pt x="0" y="256218"/>
                  </a:moveTo>
                  <a:lnTo>
                    <a:pt x="17066" y="256218"/>
                  </a:lnTo>
                  <a:lnTo>
                    <a:pt x="17066" y="0"/>
                  </a:lnTo>
                  <a:lnTo>
                    <a:pt x="0" y="0"/>
                  </a:lnTo>
                  <a:lnTo>
                    <a:pt x="0" y="2562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4" name="object 7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144178" y="2470044"/>
              <a:ext cx="68246" cy="119557"/>
            </a:xfrm>
            <a:prstGeom prst="rect">
              <a:avLst/>
            </a:prstGeom>
          </p:spPr>
        </p:pic>
        <p:sp>
          <p:nvSpPr>
            <p:cNvPr id="205" name="object 72"/>
            <p:cNvSpPr/>
            <p:nvPr/>
          </p:nvSpPr>
          <p:spPr>
            <a:xfrm>
              <a:off x="8050372" y="2564003"/>
              <a:ext cx="614045" cy="1793875"/>
            </a:xfrm>
            <a:custGeom>
              <a:avLst/>
              <a:gdLst/>
              <a:ahLst/>
              <a:cxnLst/>
              <a:rect l="l" t="t" r="r" b="b"/>
              <a:pathLst>
                <a:path w="614045" h="1793875">
                  <a:moveTo>
                    <a:pt x="119400" y="17061"/>
                  </a:moveTo>
                  <a:lnTo>
                    <a:pt x="85286" y="85398"/>
                  </a:lnTo>
                  <a:lnTo>
                    <a:pt x="68229" y="136651"/>
                  </a:lnTo>
                  <a:lnTo>
                    <a:pt x="51171" y="204965"/>
                  </a:lnTo>
                  <a:lnTo>
                    <a:pt x="34114" y="273303"/>
                  </a:lnTo>
                  <a:lnTo>
                    <a:pt x="34114" y="341617"/>
                  </a:lnTo>
                  <a:lnTo>
                    <a:pt x="0" y="341617"/>
                  </a:lnTo>
                </a:path>
                <a:path w="614045" h="1793875">
                  <a:moveTo>
                    <a:pt x="102343" y="0"/>
                  </a:moveTo>
                  <a:lnTo>
                    <a:pt x="68229" y="68314"/>
                  </a:lnTo>
                  <a:lnTo>
                    <a:pt x="34114" y="136651"/>
                  </a:lnTo>
                  <a:lnTo>
                    <a:pt x="17057" y="204965"/>
                  </a:lnTo>
                  <a:lnTo>
                    <a:pt x="0" y="273303"/>
                  </a:lnTo>
                  <a:lnTo>
                    <a:pt x="0" y="341617"/>
                  </a:lnTo>
                </a:path>
                <a:path w="614045" h="1793875">
                  <a:moveTo>
                    <a:pt x="102343" y="0"/>
                  </a:moveTo>
                  <a:lnTo>
                    <a:pt x="119400" y="17061"/>
                  </a:lnTo>
                </a:path>
                <a:path w="614045" h="1793875">
                  <a:moveTo>
                    <a:pt x="34114" y="341617"/>
                  </a:moveTo>
                  <a:lnTo>
                    <a:pt x="0" y="341617"/>
                  </a:lnTo>
                </a:path>
                <a:path w="614045" h="1793875">
                  <a:moveTo>
                    <a:pt x="0" y="1178611"/>
                  </a:moveTo>
                  <a:lnTo>
                    <a:pt x="0" y="341617"/>
                  </a:lnTo>
                </a:path>
                <a:path w="614045" h="1793875">
                  <a:moveTo>
                    <a:pt x="0" y="1178611"/>
                  </a:moveTo>
                  <a:lnTo>
                    <a:pt x="34114" y="1178611"/>
                  </a:lnTo>
                </a:path>
                <a:path w="614045" h="1793875">
                  <a:moveTo>
                    <a:pt x="34114" y="341617"/>
                  </a:moveTo>
                  <a:lnTo>
                    <a:pt x="34114" y="1178611"/>
                  </a:lnTo>
                  <a:lnTo>
                    <a:pt x="34114" y="1246925"/>
                  </a:lnTo>
                  <a:lnTo>
                    <a:pt x="51171" y="1315263"/>
                  </a:lnTo>
                  <a:lnTo>
                    <a:pt x="68229" y="1366493"/>
                  </a:lnTo>
                  <a:lnTo>
                    <a:pt x="85286" y="1434830"/>
                  </a:lnTo>
                  <a:lnTo>
                    <a:pt x="119400" y="1486083"/>
                  </a:lnTo>
                  <a:lnTo>
                    <a:pt x="153515" y="1537313"/>
                  </a:lnTo>
                  <a:lnTo>
                    <a:pt x="204682" y="1588561"/>
                  </a:lnTo>
                  <a:lnTo>
                    <a:pt x="255858" y="1639805"/>
                  </a:lnTo>
                  <a:lnTo>
                    <a:pt x="307035" y="1673967"/>
                  </a:lnTo>
                  <a:lnTo>
                    <a:pt x="358211" y="1708131"/>
                  </a:lnTo>
                  <a:lnTo>
                    <a:pt x="426431" y="1725213"/>
                  </a:lnTo>
                  <a:lnTo>
                    <a:pt x="477607" y="1742293"/>
                  </a:lnTo>
                  <a:lnTo>
                    <a:pt x="545827" y="1759375"/>
                  </a:lnTo>
                  <a:lnTo>
                    <a:pt x="614047" y="1759375"/>
                  </a:lnTo>
                  <a:lnTo>
                    <a:pt x="614047" y="1793538"/>
                  </a:lnTo>
                </a:path>
                <a:path w="614045" h="1793875">
                  <a:moveTo>
                    <a:pt x="0" y="1178611"/>
                  </a:moveTo>
                  <a:lnTo>
                    <a:pt x="0" y="1246925"/>
                  </a:lnTo>
                  <a:lnTo>
                    <a:pt x="17057" y="1298178"/>
                  </a:lnTo>
                  <a:lnTo>
                    <a:pt x="34114" y="1366493"/>
                  </a:lnTo>
                  <a:lnTo>
                    <a:pt x="51171" y="1434830"/>
                  </a:lnTo>
                  <a:lnTo>
                    <a:pt x="85286" y="1486083"/>
                  </a:lnTo>
                  <a:lnTo>
                    <a:pt x="119400" y="1537313"/>
                  </a:lnTo>
                  <a:lnTo>
                    <a:pt x="153515" y="1588561"/>
                  </a:lnTo>
                  <a:lnTo>
                    <a:pt x="204682" y="1639805"/>
                  </a:lnTo>
                  <a:lnTo>
                    <a:pt x="255858" y="1673967"/>
                  </a:lnTo>
                  <a:lnTo>
                    <a:pt x="307035" y="1708131"/>
                  </a:lnTo>
                  <a:lnTo>
                    <a:pt x="358211" y="1742293"/>
                  </a:lnTo>
                  <a:lnTo>
                    <a:pt x="426431" y="1759375"/>
                  </a:lnTo>
                  <a:lnTo>
                    <a:pt x="477607" y="1776457"/>
                  </a:lnTo>
                  <a:lnTo>
                    <a:pt x="545827" y="1793538"/>
                  </a:lnTo>
                  <a:lnTo>
                    <a:pt x="614047" y="1793538"/>
                  </a:lnTo>
                </a:path>
                <a:path w="614045" h="1793875">
                  <a:moveTo>
                    <a:pt x="0" y="1178611"/>
                  </a:moveTo>
                  <a:lnTo>
                    <a:pt x="34114" y="1178611"/>
                  </a:lnTo>
                </a:path>
                <a:path w="614045" h="1793875">
                  <a:moveTo>
                    <a:pt x="614047" y="1759375"/>
                  </a:moveTo>
                  <a:lnTo>
                    <a:pt x="614047" y="1793538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6" name="object 73"/>
            <p:cNvSpPr/>
            <p:nvPr/>
          </p:nvSpPr>
          <p:spPr>
            <a:xfrm>
              <a:off x="8664419" y="4348988"/>
              <a:ext cx="1330960" cy="17145"/>
            </a:xfrm>
            <a:custGeom>
              <a:avLst/>
              <a:gdLst/>
              <a:ahLst/>
              <a:cxnLst/>
              <a:rect l="l" t="t" r="r" b="b"/>
              <a:pathLst>
                <a:path w="1330959" h="17145">
                  <a:moveTo>
                    <a:pt x="0" y="17107"/>
                  </a:moveTo>
                  <a:lnTo>
                    <a:pt x="1330470" y="17107"/>
                  </a:lnTo>
                  <a:lnTo>
                    <a:pt x="1330470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7" name="object 74"/>
            <p:cNvSpPr/>
            <p:nvPr/>
          </p:nvSpPr>
          <p:spPr>
            <a:xfrm>
              <a:off x="8664419" y="2564003"/>
              <a:ext cx="1945005" cy="1793875"/>
            </a:xfrm>
            <a:custGeom>
              <a:avLst/>
              <a:gdLst/>
              <a:ahLst/>
              <a:cxnLst/>
              <a:rect l="l" t="t" r="r" b="b"/>
              <a:pathLst>
                <a:path w="1945004" h="1793875">
                  <a:moveTo>
                    <a:pt x="1330470" y="1793538"/>
                  </a:moveTo>
                  <a:lnTo>
                    <a:pt x="1330470" y="1759375"/>
                  </a:lnTo>
                </a:path>
                <a:path w="1945004" h="1793875">
                  <a:moveTo>
                    <a:pt x="0" y="1759375"/>
                  </a:moveTo>
                  <a:lnTo>
                    <a:pt x="1330470" y="1759375"/>
                  </a:lnTo>
                  <a:lnTo>
                    <a:pt x="1398690" y="1759375"/>
                  </a:lnTo>
                  <a:lnTo>
                    <a:pt x="1466933" y="1742293"/>
                  </a:lnTo>
                  <a:lnTo>
                    <a:pt x="1518086" y="1725213"/>
                  </a:lnTo>
                  <a:lnTo>
                    <a:pt x="1586329" y="1708131"/>
                  </a:lnTo>
                  <a:lnTo>
                    <a:pt x="1637574" y="1673967"/>
                  </a:lnTo>
                  <a:lnTo>
                    <a:pt x="1688773" y="1639805"/>
                  </a:lnTo>
                  <a:lnTo>
                    <a:pt x="1739744" y="1588561"/>
                  </a:lnTo>
                  <a:lnTo>
                    <a:pt x="1790943" y="1537313"/>
                  </a:lnTo>
                  <a:lnTo>
                    <a:pt x="1825076" y="1486083"/>
                  </a:lnTo>
                  <a:lnTo>
                    <a:pt x="1859209" y="1434830"/>
                  </a:lnTo>
                  <a:lnTo>
                    <a:pt x="1876275" y="1366493"/>
                  </a:lnTo>
                  <a:lnTo>
                    <a:pt x="1893341" y="1315263"/>
                  </a:lnTo>
                  <a:lnTo>
                    <a:pt x="1910408" y="1246925"/>
                  </a:lnTo>
                  <a:lnTo>
                    <a:pt x="1910408" y="1178611"/>
                  </a:lnTo>
                  <a:lnTo>
                    <a:pt x="1944540" y="1178611"/>
                  </a:lnTo>
                </a:path>
                <a:path w="1945004" h="1793875">
                  <a:moveTo>
                    <a:pt x="1330470" y="1793538"/>
                  </a:moveTo>
                  <a:lnTo>
                    <a:pt x="1398690" y="1793538"/>
                  </a:lnTo>
                  <a:lnTo>
                    <a:pt x="1466933" y="1776457"/>
                  </a:lnTo>
                  <a:lnTo>
                    <a:pt x="1518086" y="1759375"/>
                  </a:lnTo>
                  <a:lnTo>
                    <a:pt x="1586329" y="1742293"/>
                  </a:lnTo>
                  <a:lnTo>
                    <a:pt x="1637574" y="1708131"/>
                  </a:lnTo>
                  <a:lnTo>
                    <a:pt x="1688773" y="1673967"/>
                  </a:lnTo>
                  <a:lnTo>
                    <a:pt x="1739744" y="1639805"/>
                  </a:lnTo>
                  <a:lnTo>
                    <a:pt x="1790943" y="1588561"/>
                  </a:lnTo>
                  <a:lnTo>
                    <a:pt x="1825076" y="1537313"/>
                  </a:lnTo>
                  <a:lnTo>
                    <a:pt x="1859209" y="1486083"/>
                  </a:lnTo>
                  <a:lnTo>
                    <a:pt x="1893341" y="1434830"/>
                  </a:lnTo>
                  <a:lnTo>
                    <a:pt x="1910408" y="1366493"/>
                  </a:lnTo>
                  <a:lnTo>
                    <a:pt x="1927474" y="1298178"/>
                  </a:lnTo>
                  <a:lnTo>
                    <a:pt x="1944540" y="1246925"/>
                  </a:lnTo>
                  <a:lnTo>
                    <a:pt x="1944540" y="1178611"/>
                  </a:lnTo>
                </a:path>
                <a:path w="1945004" h="1793875">
                  <a:moveTo>
                    <a:pt x="1330470" y="1793538"/>
                  </a:moveTo>
                  <a:lnTo>
                    <a:pt x="1330470" y="1759375"/>
                  </a:lnTo>
                </a:path>
                <a:path w="1945004" h="1793875">
                  <a:moveTo>
                    <a:pt x="1910408" y="1178611"/>
                  </a:moveTo>
                  <a:lnTo>
                    <a:pt x="1944540" y="1178611"/>
                  </a:lnTo>
                </a:path>
                <a:path w="1945004" h="1793875">
                  <a:moveTo>
                    <a:pt x="1944540" y="341617"/>
                  </a:moveTo>
                  <a:lnTo>
                    <a:pt x="1944540" y="1178611"/>
                  </a:lnTo>
                </a:path>
                <a:path w="1945004" h="1793875">
                  <a:moveTo>
                    <a:pt x="1944540" y="341617"/>
                  </a:moveTo>
                  <a:lnTo>
                    <a:pt x="1910408" y="341617"/>
                  </a:lnTo>
                </a:path>
                <a:path w="1945004" h="1793875">
                  <a:moveTo>
                    <a:pt x="1910408" y="1178611"/>
                  </a:moveTo>
                  <a:lnTo>
                    <a:pt x="1910408" y="341617"/>
                  </a:lnTo>
                  <a:lnTo>
                    <a:pt x="1910408" y="273303"/>
                  </a:lnTo>
                  <a:lnTo>
                    <a:pt x="1893341" y="204965"/>
                  </a:lnTo>
                  <a:lnTo>
                    <a:pt x="1876275" y="136651"/>
                  </a:lnTo>
                  <a:lnTo>
                    <a:pt x="1859209" y="85398"/>
                  </a:lnTo>
                  <a:lnTo>
                    <a:pt x="1825076" y="17061"/>
                  </a:lnTo>
                  <a:lnTo>
                    <a:pt x="1842142" y="0"/>
                  </a:lnTo>
                </a:path>
                <a:path w="1945004" h="1793875">
                  <a:moveTo>
                    <a:pt x="1944540" y="341617"/>
                  </a:moveTo>
                  <a:lnTo>
                    <a:pt x="1944540" y="273303"/>
                  </a:lnTo>
                  <a:lnTo>
                    <a:pt x="1927474" y="204965"/>
                  </a:lnTo>
                  <a:lnTo>
                    <a:pt x="1910408" y="136651"/>
                  </a:lnTo>
                  <a:lnTo>
                    <a:pt x="1876275" y="68314"/>
                  </a:lnTo>
                  <a:lnTo>
                    <a:pt x="1842142" y="0"/>
                  </a:lnTo>
                </a:path>
                <a:path w="1945004" h="1793875">
                  <a:moveTo>
                    <a:pt x="1944540" y="341617"/>
                  </a:moveTo>
                  <a:lnTo>
                    <a:pt x="1910408" y="341617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8" name="object 7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446826" y="2470028"/>
              <a:ext cx="68273" cy="119573"/>
            </a:xfrm>
            <a:prstGeom prst="rect">
              <a:avLst/>
            </a:prstGeom>
          </p:spPr>
        </p:pic>
        <p:sp>
          <p:nvSpPr>
            <p:cNvPr id="209" name="object 76"/>
            <p:cNvSpPr/>
            <p:nvPr/>
          </p:nvSpPr>
          <p:spPr>
            <a:xfrm>
              <a:off x="10336126" y="2068535"/>
              <a:ext cx="153670" cy="410209"/>
            </a:xfrm>
            <a:custGeom>
              <a:avLst/>
              <a:gdLst/>
              <a:ahLst/>
              <a:cxnLst/>
              <a:rect l="l" t="t" r="r" b="b"/>
              <a:pathLst>
                <a:path w="153670" h="410210">
                  <a:moveTo>
                    <a:pt x="153369" y="153827"/>
                  </a:moveTo>
                  <a:lnTo>
                    <a:pt x="153369" y="410046"/>
                  </a:lnTo>
                </a:path>
                <a:path w="153670" h="410210">
                  <a:moveTo>
                    <a:pt x="153369" y="153827"/>
                  </a:moveTo>
                  <a:lnTo>
                    <a:pt x="119236" y="153827"/>
                  </a:lnTo>
                </a:path>
                <a:path w="153670" h="410210">
                  <a:moveTo>
                    <a:pt x="119236" y="410046"/>
                  </a:moveTo>
                  <a:lnTo>
                    <a:pt x="119236" y="153827"/>
                  </a:lnTo>
                  <a:lnTo>
                    <a:pt x="119236" y="119658"/>
                  </a:lnTo>
                  <a:lnTo>
                    <a:pt x="102170" y="85512"/>
                  </a:lnTo>
                  <a:lnTo>
                    <a:pt x="85104" y="68428"/>
                  </a:lnTo>
                  <a:lnTo>
                    <a:pt x="50971" y="51344"/>
                  </a:lnTo>
                  <a:lnTo>
                    <a:pt x="33905" y="34259"/>
                  </a:lnTo>
                  <a:lnTo>
                    <a:pt x="0" y="34259"/>
                  </a:lnTo>
                  <a:lnTo>
                    <a:pt x="0" y="0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0" name="object 7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020458" y="1820950"/>
              <a:ext cx="477581" cy="409965"/>
            </a:xfrm>
            <a:prstGeom prst="rect">
              <a:avLst/>
            </a:prstGeom>
          </p:spPr>
        </p:pic>
        <p:sp>
          <p:nvSpPr>
            <p:cNvPr id="211" name="object 78"/>
            <p:cNvSpPr/>
            <p:nvPr/>
          </p:nvSpPr>
          <p:spPr>
            <a:xfrm>
              <a:off x="8647376" y="1820939"/>
              <a:ext cx="1381760" cy="17145"/>
            </a:xfrm>
            <a:custGeom>
              <a:avLst/>
              <a:gdLst/>
              <a:ahLst/>
              <a:cxnLst/>
              <a:rect l="l" t="t" r="r" b="b"/>
              <a:pathLst>
                <a:path w="1381759" h="17144">
                  <a:moveTo>
                    <a:pt x="0" y="17107"/>
                  </a:moveTo>
                  <a:lnTo>
                    <a:pt x="1381624" y="17107"/>
                  </a:lnTo>
                  <a:lnTo>
                    <a:pt x="1381624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2" name="object 79"/>
            <p:cNvSpPr/>
            <p:nvPr/>
          </p:nvSpPr>
          <p:spPr>
            <a:xfrm>
              <a:off x="8527980" y="1829492"/>
              <a:ext cx="1501140" cy="120014"/>
            </a:xfrm>
            <a:custGeom>
              <a:avLst/>
              <a:gdLst/>
              <a:ahLst/>
              <a:cxnLst/>
              <a:rect l="l" t="t" r="r" b="b"/>
              <a:pathLst>
                <a:path w="1501140" h="120014">
                  <a:moveTo>
                    <a:pt x="119396" y="0"/>
                  </a:moveTo>
                  <a:lnTo>
                    <a:pt x="119396" y="34214"/>
                  </a:lnTo>
                </a:path>
                <a:path w="1501140" h="120014">
                  <a:moveTo>
                    <a:pt x="1501020" y="34214"/>
                  </a:moveTo>
                  <a:lnTo>
                    <a:pt x="119396" y="34214"/>
                  </a:lnTo>
                  <a:lnTo>
                    <a:pt x="85286" y="34214"/>
                  </a:lnTo>
                  <a:lnTo>
                    <a:pt x="68219" y="51321"/>
                  </a:lnTo>
                  <a:lnTo>
                    <a:pt x="51153" y="68428"/>
                  </a:lnTo>
                  <a:lnTo>
                    <a:pt x="34109" y="85307"/>
                  </a:lnTo>
                  <a:lnTo>
                    <a:pt x="34109" y="119521"/>
                  </a:lnTo>
                  <a:lnTo>
                    <a:pt x="0" y="119521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3" name="object 8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519436" y="1820949"/>
              <a:ext cx="136483" cy="247586"/>
            </a:xfrm>
            <a:prstGeom prst="rect">
              <a:avLst/>
            </a:prstGeom>
          </p:spPr>
        </p:pic>
        <p:sp>
          <p:nvSpPr>
            <p:cNvPr id="214" name="object 81"/>
            <p:cNvSpPr/>
            <p:nvPr/>
          </p:nvSpPr>
          <p:spPr>
            <a:xfrm>
              <a:off x="9994890" y="1949014"/>
              <a:ext cx="443865" cy="2408555"/>
            </a:xfrm>
            <a:custGeom>
              <a:avLst/>
              <a:gdLst/>
              <a:ahLst/>
              <a:cxnLst/>
              <a:rect l="l" t="t" r="r" b="b"/>
              <a:pathLst>
                <a:path w="443865" h="2408554">
                  <a:moveTo>
                    <a:pt x="136462" y="0"/>
                  </a:moveTo>
                  <a:lnTo>
                    <a:pt x="136462" y="119521"/>
                  </a:lnTo>
                </a:path>
                <a:path w="443865" h="2408554">
                  <a:moveTo>
                    <a:pt x="0" y="2408527"/>
                  </a:moveTo>
                  <a:lnTo>
                    <a:pt x="68219" y="2408527"/>
                  </a:lnTo>
                  <a:lnTo>
                    <a:pt x="136462" y="2391446"/>
                  </a:lnTo>
                  <a:lnTo>
                    <a:pt x="204682" y="2374364"/>
                  </a:lnTo>
                  <a:lnTo>
                    <a:pt x="272902" y="2340202"/>
                  </a:lnTo>
                  <a:lnTo>
                    <a:pt x="341236" y="2306038"/>
                  </a:lnTo>
                  <a:lnTo>
                    <a:pt x="392207" y="2271876"/>
                  </a:lnTo>
                  <a:lnTo>
                    <a:pt x="443406" y="2220632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5" name="object 82"/>
            <p:cNvSpPr/>
            <p:nvPr/>
          </p:nvSpPr>
          <p:spPr>
            <a:xfrm>
              <a:off x="8664419" y="4348988"/>
              <a:ext cx="1330960" cy="17145"/>
            </a:xfrm>
            <a:custGeom>
              <a:avLst/>
              <a:gdLst/>
              <a:ahLst/>
              <a:cxnLst/>
              <a:rect l="l" t="t" r="r" b="b"/>
              <a:pathLst>
                <a:path w="1330959" h="17145">
                  <a:moveTo>
                    <a:pt x="0" y="17107"/>
                  </a:moveTo>
                  <a:lnTo>
                    <a:pt x="1330470" y="17107"/>
                  </a:lnTo>
                  <a:lnTo>
                    <a:pt x="1330470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6" name="object 83"/>
            <p:cNvSpPr/>
            <p:nvPr/>
          </p:nvSpPr>
          <p:spPr>
            <a:xfrm>
              <a:off x="8050372" y="2068535"/>
              <a:ext cx="614045" cy="2289175"/>
            </a:xfrm>
            <a:custGeom>
              <a:avLst/>
              <a:gdLst/>
              <a:ahLst/>
              <a:cxnLst/>
              <a:rect l="l" t="t" r="r" b="b"/>
              <a:pathLst>
                <a:path w="614045" h="2289175">
                  <a:moveTo>
                    <a:pt x="0" y="1674078"/>
                  </a:moveTo>
                  <a:lnTo>
                    <a:pt x="0" y="1742393"/>
                  </a:lnTo>
                  <a:lnTo>
                    <a:pt x="17057" y="1793646"/>
                  </a:lnTo>
                  <a:lnTo>
                    <a:pt x="34114" y="1861960"/>
                  </a:lnTo>
                  <a:lnTo>
                    <a:pt x="51171" y="1930297"/>
                  </a:lnTo>
                  <a:lnTo>
                    <a:pt x="85286" y="1981550"/>
                  </a:lnTo>
                  <a:lnTo>
                    <a:pt x="119400" y="2032780"/>
                  </a:lnTo>
                  <a:lnTo>
                    <a:pt x="153515" y="2084029"/>
                  </a:lnTo>
                  <a:lnTo>
                    <a:pt x="204682" y="2135272"/>
                  </a:lnTo>
                  <a:lnTo>
                    <a:pt x="255858" y="2169434"/>
                  </a:lnTo>
                  <a:lnTo>
                    <a:pt x="307035" y="2203598"/>
                  </a:lnTo>
                  <a:lnTo>
                    <a:pt x="358211" y="2237760"/>
                  </a:lnTo>
                  <a:lnTo>
                    <a:pt x="426431" y="2254842"/>
                  </a:lnTo>
                  <a:lnTo>
                    <a:pt x="477607" y="2271924"/>
                  </a:lnTo>
                  <a:lnTo>
                    <a:pt x="545827" y="2289005"/>
                  </a:lnTo>
                  <a:lnTo>
                    <a:pt x="614047" y="2289005"/>
                  </a:lnTo>
                </a:path>
                <a:path w="614045" h="2289175">
                  <a:moveTo>
                    <a:pt x="0" y="837085"/>
                  </a:moveTo>
                  <a:lnTo>
                    <a:pt x="0" y="1674078"/>
                  </a:lnTo>
                </a:path>
                <a:path w="614045" h="2289175">
                  <a:moveTo>
                    <a:pt x="102343" y="495467"/>
                  </a:moveTo>
                  <a:lnTo>
                    <a:pt x="68229" y="563781"/>
                  </a:lnTo>
                  <a:lnTo>
                    <a:pt x="34114" y="632119"/>
                  </a:lnTo>
                  <a:lnTo>
                    <a:pt x="17057" y="700433"/>
                  </a:lnTo>
                  <a:lnTo>
                    <a:pt x="0" y="768770"/>
                  </a:lnTo>
                  <a:lnTo>
                    <a:pt x="0" y="837085"/>
                  </a:lnTo>
                </a:path>
                <a:path w="614045" h="2289175">
                  <a:moveTo>
                    <a:pt x="102343" y="495467"/>
                  </a:moveTo>
                  <a:lnTo>
                    <a:pt x="119400" y="478383"/>
                  </a:lnTo>
                  <a:lnTo>
                    <a:pt x="119400" y="444214"/>
                  </a:lnTo>
                  <a:lnTo>
                    <a:pt x="136458" y="410046"/>
                  </a:lnTo>
                </a:path>
                <a:path w="614045" h="2289175">
                  <a:moveTo>
                    <a:pt x="136458" y="153827"/>
                  </a:moveTo>
                  <a:lnTo>
                    <a:pt x="136458" y="410046"/>
                  </a:lnTo>
                </a:path>
                <a:path w="614045" h="2289175">
                  <a:moveTo>
                    <a:pt x="272925" y="0"/>
                  </a:moveTo>
                  <a:lnTo>
                    <a:pt x="477607" y="0"/>
                  </a:lnTo>
                </a:path>
                <a:path w="614045" h="2289175">
                  <a:moveTo>
                    <a:pt x="272925" y="0"/>
                  </a:moveTo>
                  <a:lnTo>
                    <a:pt x="238792" y="0"/>
                  </a:lnTo>
                  <a:lnTo>
                    <a:pt x="204682" y="17107"/>
                  </a:lnTo>
                  <a:lnTo>
                    <a:pt x="187627" y="34259"/>
                  </a:lnTo>
                  <a:lnTo>
                    <a:pt x="153515" y="51344"/>
                  </a:lnTo>
                  <a:lnTo>
                    <a:pt x="136458" y="85512"/>
                  </a:lnTo>
                  <a:lnTo>
                    <a:pt x="136458" y="119658"/>
                  </a:lnTo>
                  <a:lnTo>
                    <a:pt x="136458" y="153827"/>
                  </a:lnTo>
                </a:path>
                <a:path w="614045" h="2289175">
                  <a:moveTo>
                    <a:pt x="136458" y="410046"/>
                  </a:moveTo>
                  <a:lnTo>
                    <a:pt x="136458" y="153827"/>
                  </a:lnTo>
                </a:path>
                <a:path w="614045" h="2289175">
                  <a:moveTo>
                    <a:pt x="102343" y="495467"/>
                  </a:moveTo>
                  <a:lnTo>
                    <a:pt x="119400" y="478383"/>
                  </a:lnTo>
                  <a:lnTo>
                    <a:pt x="119400" y="444214"/>
                  </a:lnTo>
                  <a:lnTo>
                    <a:pt x="136458" y="410046"/>
                  </a:lnTo>
                </a:path>
                <a:path w="614045" h="2289175">
                  <a:moveTo>
                    <a:pt x="102343" y="495467"/>
                  </a:moveTo>
                  <a:lnTo>
                    <a:pt x="68229" y="563781"/>
                  </a:lnTo>
                  <a:lnTo>
                    <a:pt x="34114" y="632119"/>
                  </a:lnTo>
                  <a:lnTo>
                    <a:pt x="17057" y="700433"/>
                  </a:lnTo>
                  <a:lnTo>
                    <a:pt x="0" y="768770"/>
                  </a:lnTo>
                  <a:lnTo>
                    <a:pt x="0" y="837085"/>
                  </a:lnTo>
                </a:path>
                <a:path w="614045" h="2289175">
                  <a:moveTo>
                    <a:pt x="0" y="1674078"/>
                  </a:moveTo>
                  <a:lnTo>
                    <a:pt x="0" y="837085"/>
                  </a:lnTo>
                </a:path>
                <a:path w="614045" h="2289175">
                  <a:moveTo>
                    <a:pt x="0" y="1674078"/>
                  </a:moveTo>
                  <a:lnTo>
                    <a:pt x="0" y="1742393"/>
                  </a:lnTo>
                  <a:lnTo>
                    <a:pt x="17057" y="1793646"/>
                  </a:lnTo>
                  <a:lnTo>
                    <a:pt x="34114" y="1861960"/>
                  </a:lnTo>
                  <a:lnTo>
                    <a:pt x="51171" y="1930297"/>
                  </a:lnTo>
                  <a:lnTo>
                    <a:pt x="85286" y="1981550"/>
                  </a:lnTo>
                  <a:lnTo>
                    <a:pt x="119400" y="2032780"/>
                  </a:lnTo>
                  <a:lnTo>
                    <a:pt x="153515" y="2084029"/>
                  </a:lnTo>
                  <a:lnTo>
                    <a:pt x="204682" y="2135272"/>
                  </a:lnTo>
                  <a:lnTo>
                    <a:pt x="255858" y="2169434"/>
                  </a:lnTo>
                  <a:lnTo>
                    <a:pt x="307035" y="2203598"/>
                  </a:lnTo>
                  <a:lnTo>
                    <a:pt x="358211" y="2237760"/>
                  </a:lnTo>
                  <a:lnTo>
                    <a:pt x="426431" y="2254842"/>
                  </a:lnTo>
                  <a:lnTo>
                    <a:pt x="477607" y="2271924"/>
                  </a:lnTo>
                  <a:lnTo>
                    <a:pt x="545827" y="2289005"/>
                  </a:lnTo>
                  <a:lnTo>
                    <a:pt x="614047" y="2289005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7" name="object 84"/>
            <p:cNvSpPr/>
            <p:nvPr/>
          </p:nvSpPr>
          <p:spPr>
            <a:xfrm>
              <a:off x="8664419" y="4348988"/>
              <a:ext cx="1330960" cy="17145"/>
            </a:xfrm>
            <a:custGeom>
              <a:avLst/>
              <a:gdLst/>
              <a:ahLst/>
              <a:cxnLst/>
              <a:rect l="l" t="t" r="r" b="b"/>
              <a:pathLst>
                <a:path w="1330959" h="17145">
                  <a:moveTo>
                    <a:pt x="0" y="17107"/>
                  </a:moveTo>
                  <a:lnTo>
                    <a:pt x="1330470" y="17107"/>
                  </a:lnTo>
                  <a:lnTo>
                    <a:pt x="1330470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8" name="object 85"/>
            <p:cNvSpPr/>
            <p:nvPr/>
          </p:nvSpPr>
          <p:spPr>
            <a:xfrm>
              <a:off x="9994890" y="3742614"/>
              <a:ext cx="614680" cy="615315"/>
            </a:xfrm>
            <a:custGeom>
              <a:avLst/>
              <a:gdLst/>
              <a:ahLst/>
              <a:cxnLst/>
              <a:rect l="l" t="t" r="r" b="b"/>
              <a:pathLst>
                <a:path w="614679" h="615314">
                  <a:moveTo>
                    <a:pt x="0" y="614926"/>
                  </a:moveTo>
                  <a:lnTo>
                    <a:pt x="68219" y="614926"/>
                  </a:lnTo>
                  <a:lnTo>
                    <a:pt x="136462" y="597845"/>
                  </a:lnTo>
                  <a:lnTo>
                    <a:pt x="187616" y="580763"/>
                  </a:lnTo>
                  <a:lnTo>
                    <a:pt x="255858" y="563681"/>
                  </a:lnTo>
                  <a:lnTo>
                    <a:pt x="307103" y="529519"/>
                  </a:lnTo>
                  <a:lnTo>
                    <a:pt x="358302" y="495355"/>
                  </a:lnTo>
                  <a:lnTo>
                    <a:pt x="409274" y="461194"/>
                  </a:lnTo>
                  <a:lnTo>
                    <a:pt x="460473" y="409950"/>
                  </a:lnTo>
                  <a:lnTo>
                    <a:pt x="494605" y="358701"/>
                  </a:lnTo>
                  <a:lnTo>
                    <a:pt x="528738" y="307471"/>
                  </a:lnTo>
                  <a:lnTo>
                    <a:pt x="562871" y="256218"/>
                  </a:lnTo>
                  <a:lnTo>
                    <a:pt x="579937" y="187881"/>
                  </a:lnTo>
                  <a:lnTo>
                    <a:pt x="597004" y="119567"/>
                  </a:lnTo>
                  <a:lnTo>
                    <a:pt x="614070" y="68314"/>
                  </a:lnTo>
                  <a:lnTo>
                    <a:pt x="614070" y="0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9" name="object 8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438297" y="4041549"/>
              <a:ext cx="128001" cy="136651"/>
            </a:xfrm>
            <a:prstGeom prst="rect">
              <a:avLst/>
            </a:prstGeom>
          </p:spPr>
        </p:pic>
        <p:sp>
          <p:nvSpPr>
            <p:cNvPr id="220" name="object 87"/>
            <p:cNvSpPr/>
            <p:nvPr/>
          </p:nvSpPr>
          <p:spPr>
            <a:xfrm>
              <a:off x="10404164" y="3742614"/>
              <a:ext cx="256540" cy="410209"/>
            </a:xfrm>
            <a:custGeom>
              <a:avLst/>
              <a:gdLst/>
              <a:ahLst/>
              <a:cxnLst/>
              <a:rect l="l" t="t" r="r" b="b"/>
              <a:pathLst>
                <a:path w="256540" h="410210">
                  <a:moveTo>
                    <a:pt x="204796" y="273303"/>
                  </a:moveTo>
                  <a:lnTo>
                    <a:pt x="221862" y="204965"/>
                  </a:lnTo>
                  <a:lnTo>
                    <a:pt x="238929" y="136651"/>
                  </a:lnTo>
                  <a:lnTo>
                    <a:pt x="255995" y="68314"/>
                  </a:lnTo>
                  <a:lnTo>
                    <a:pt x="255995" y="0"/>
                  </a:lnTo>
                </a:path>
                <a:path w="256540" h="410210">
                  <a:moveTo>
                    <a:pt x="119464" y="409950"/>
                  </a:moveTo>
                  <a:lnTo>
                    <a:pt x="170663" y="341617"/>
                  </a:lnTo>
                  <a:lnTo>
                    <a:pt x="204796" y="273303"/>
                  </a:lnTo>
                </a:path>
                <a:path w="256540" h="410210">
                  <a:moveTo>
                    <a:pt x="51199" y="307471"/>
                  </a:moveTo>
                  <a:lnTo>
                    <a:pt x="0" y="307471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1" name="object 88"/>
            <p:cNvSpPr/>
            <p:nvPr/>
          </p:nvSpPr>
          <p:spPr>
            <a:xfrm>
              <a:off x="10608960" y="399883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533" y="8542"/>
                  </a:moveTo>
                  <a:lnTo>
                    <a:pt x="8533" y="8542"/>
                  </a:lnTo>
                </a:path>
              </a:pathLst>
            </a:custGeom>
            <a:ln w="1708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2" name="object 89"/>
            <p:cNvSpPr/>
            <p:nvPr/>
          </p:nvSpPr>
          <p:spPr>
            <a:xfrm>
              <a:off x="10455363" y="2649402"/>
              <a:ext cx="68580" cy="1350010"/>
            </a:xfrm>
            <a:custGeom>
              <a:avLst/>
              <a:gdLst/>
              <a:ahLst/>
              <a:cxnLst/>
              <a:rect l="l" t="t" r="r" b="b"/>
              <a:pathLst>
                <a:path w="68579" h="1350010">
                  <a:moveTo>
                    <a:pt x="0" y="1349431"/>
                  </a:moveTo>
                  <a:lnTo>
                    <a:pt x="34132" y="1298178"/>
                  </a:lnTo>
                  <a:lnTo>
                    <a:pt x="51199" y="1229864"/>
                  </a:lnTo>
                  <a:lnTo>
                    <a:pt x="68265" y="1161527"/>
                  </a:lnTo>
                  <a:lnTo>
                    <a:pt x="68265" y="1093212"/>
                  </a:lnTo>
                  <a:lnTo>
                    <a:pt x="68265" y="256218"/>
                  </a:lnTo>
                  <a:lnTo>
                    <a:pt x="68265" y="187904"/>
                  </a:lnTo>
                  <a:lnTo>
                    <a:pt x="51199" y="119567"/>
                  </a:lnTo>
                  <a:lnTo>
                    <a:pt x="34132" y="51252"/>
                  </a:lnTo>
                  <a:lnTo>
                    <a:pt x="0" y="0"/>
                  </a:lnTo>
                </a:path>
                <a:path w="68579" h="1350010">
                  <a:moveTo>
                    <a:pt x="0" y="1349431"/>
                  </a:moveTo>
                  <a:lnTo>
                    <a:pt x="17066" y="1315263"/>
                  </a:lnTo>
                  <a:lnTo>
                    <a:pt x="34132" y="1281094"/>
                  </a:lnTo>
                </a:path>
                <a:path w="68579" h="1350010">
                  <a:moveTo>
                    <a:pt x="68265" y="1178611"/>
                  </a:moveTo>
                  <a:lnTo>
                    <a:pt x="68265" y="1144442"/>
                  </a:lnTo>
                  <a:lnTo>
                    <a:pt x="68265" y="1093212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3" name="object 90"/>
            <p:cNvSpPr/>
            <p:nvPr/>
          </p:nvSpPr>
          <p:spPr>
            <a:xfrm>
              <a:off x="10455363" y="399883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533" y="8542"/>
                  </a:moveTo>
                  <a:lnTo>
                    <a:pt x="8533" y="8542"/>
                  </a:lnTo>
                </a:path>
              </a:pathLst>
            </a:custGeom>
            <a:ln w="1708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4" name="object 91"/>
            <p:cNvSpPr/>
            <p:nvPr/>
          </p:nvSpPr>
          <p:spPr>
            <a:xfrm>
              <a:off x="9994890" y="4050086"/>
              <a:ext cx="409575" cy="205104"/>
            </a:xfrm>
            <a:custGeom>
              <a:avLst/>
              <a:gdLst/>
              <a:ahLst/>
              <a:cxnLst/>
              <a:rect l="l" t="t" r="r" b="b"/>
              <a:pathLst>
                <a:path w="409575" h="205104">
                  <a:moveTo>
                    <a:pt x="0" y="204965"/>
                  </a:moveTo>
                  <a:lnTo>
                    <a:pt x="68219" y="204965"/>
                  </a:lnTo>
                  <a:lnTo>
                    <a:pt x="119396" y="204965"/>
                  </a:lnTo>
                  <a:lnTo>
                    <a:pt x="170572" y="187883"/>
                  </a:lnTo>
                  <a:lnTo>
                    <a:pt x="238792" y="153722"/>
                  </a:lnTo>
                  <a:lnTo>
                    <a:pt x="289968" y="119560"/>
                  </a:lnTo>
                  <a:lnTo>
                    <a:pt x="324169" y="85398"/>
                  </a:lnTo>
                  <a:lnTo>
                    <a:pt x="375141" y="51230"/>
                  </a:lnTo>
                  <a:lnTo>
                    <a:pt x="409274" y="0"/>
                  </a:lnTo>
                </a:path>
              </a:pathLst>
            </a:custGeom>
            <a:ln w="1709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5" name="object 92"/>
            <p:cNvSpPr/>
            <p:nvPr/>
          </p:nvSpPr>
          <p:spPr>
            <a:xfrm>
              <a:off x="8664419" y="4246499"/>
              <a:ext cx="1330960" cy="17145"/>
            </a:xfrm>
            <a:custGeom>
              <a:avLst/>
              <a:gdLst/>
              <a:ahLst/>
              <a:cxnLst/>
              <a:rect l="l" t="t" r="r" b="b"/>
              <a:pathLst>
                <a:path w="1330959" h="17145">
                  <a:moveTo>
                    <a:pt x="0" y="17107"/>
                  </a:moveTo>
                  <a:lnTo>
                    <a:pt x="1330470" y="17107"/>
                  </a:lnTo>
                  <a:lnTo>
                    <a:pt x="1330470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6" name="object 93"/>
            <p:cNvSpPr/>
            <p:nvPr/>
          </p:nvSpPr>
          <p:spPr>
            <a:xfrm>
              <a:off x="8152715" y="2256531"/>
              <a:ext cx="511809" cy="1998980"/>
            </a:xfrm>
            <a:custGeom>
              <a:avLst/>
              <a:gdLst/>
              <a:ahLst/>
              <a:cxnLst/>
              <a:rect l="l" t="t" r="r" b="b"/>
              <a:pathLst>
                <a:path w="511809" h="1998979">
                  <a:moveTo>
                    <a:pt x="0" y="1486083"/>
                  </a:moveTo>
                  <a:lnTo>
                    <a:pt x="0" y="1537313"/>
                  </a:lnTo>
                  <a:lnTo>
                    <a:pt x="0" y="1605650"/>
                  </a:lnTo>
                  <a:lnTo>
                    <a:pt x="17057" y="1656903"/>
                  </a:lnTo>
                  <a:lnTo>
                    <a:pt x="51171" y="1708133"/>
                  </a:lnTo>
                  <a:lnTo>
                    <a:pt x="68229" y="1759386"/>
                  </a:lnTo>
                  <a:lnTo>
                    <a:pt x="102338" y="1810616"/>
                  </a:lnTo>
                  <a:lnTo>
                    <a:pt x="153515" y="1844785"/>
                  </a:lnTo>
                  <a:lnTo>
                    <a:pt x="187625" y="1896033"/>
                  </a:lnTo>
                  <a:lnTo>
                    <a:pt x="238801" y="1930195"/>
                  </a:lnTo>
                  <a:lnTo>
                    <a:pt x="289977" y="1947277"/>
                  </a:lnTo>
                  <a:lnTo>
                    <a:pt x="341131" y="1981439"/>
                  </a:lnTo>
                  <a:lnTo>
                    <a:pt x="392307" y="1998521"/>
                  </a:lnTo>
                  <a:lnTo>
                    <a:pt x="460550" y="1998521"/>
                  </a:lnTo>
                  <a:lnTo>
                    <a:pt x="511704" y="1998521"/>
                  </a:lnTo>
                </a:path>
                <a:path w="511809" h="1998979">
                  <a:moveTo>
                    <a:pt x="0" y="649089"/>
                  </a:moveTo>
                  <a:lnTo>
                    <a:pt x="0" y="1486083"/>
                  </a:lnTo>
                </a:path>
                <a:path w="511809" h="1998979">
                  <a:moveTo>
                    <a:pt x="102338" y="341617"/>
                  </a:moveTo>
                  <a:lnTo>
                    <a:pt x="68229" y="392870"/>
                  </a:lnTo>
                  <a:lnTo>
                    <a:pt x="34114" y="461184"/>
                  </a:lnTo>
                  <a:lnTo>
                    <a:pt x="17057" y="512437"/>
                  </a:lnTo>
                  <a:lnTo>
                    <a:pt x="0" y="580774"/>
                  </a:lnTo>
                  <a:lnTo>
                    <a:pt x="0" y="649089"/>
                  </a:lnTo>
                </a:path>
                <a:path w="511809" h="1998979">
                  <a:moveTo>
                    <a:pt x="511704" y="136651"/>
                  </a:moveTo>
                  <a:lnTo>
                    <a:pt x="460550" y="136651"/>
                  </a:lnTo>
                  <a:lnTo>
                    <a:pt x="392307" y="136651"/>
                  </a:lnTo>
                </a:path>
                <a:path w="511809" h="1998979">
                  <a:moveTo>
                    <a:pt x="511704" y="187881"/>
                  </a:moveTo>
                  <a:lnTo>
                    <a:pt x="511704" y="136651"/>
                  </a:lnTo>
                </a:path>
                <a:path w="511809" h="1998979">
                  <a:moveTo>
                    <a:pt x="102338" y="341617"/>
                  </a:moveTo>
                  <a:lnTo>
                    <a:pt x="119405" y="307471"/>
                  </a:lnTo>
                  <a:lnTo>
                    <a:pt x="119405" y="256218"/>
                  </a:lnTo>
                </a:path>
                <a:path w="511809" h="1998979">
                  <a:moveTo>
                    <a:pt x="119405" y="0"/>
                  </a:moveTo>
                  <a:lnTo>
                    <a:pt x="119405" y="256218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7" name="object 9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263575" y="2179640"/>
              <a:ext cx="289991" cy="213542"/>
            </a:xfrm>
            <a:prstGeom prst="rect">
              <a:avLst/>
            </a:prstGeom>
          </p:spPr>
        </p:pic>
        <p:sp>
          <p:nvSpPr>
            <p:cNvPr id="228" name="object 95"/>
            <p:cNvSpPr/>
            <p:nvPr/>
          </p:nvSpPr>
          <p:spPr>
            <a:xfrm>
              <a:off x="8655886" y="2452955"/>
              <a:ext cx="1348105" cy="0"/>
            </a:xfrm>
            <a:custGeom>
              <a:avLst/>
              <a:gdLst/>
              <a:ahLst/>
              <a:cxnLst/>
              <a:rect l="l" t="t" r="r" b="b"/>
              <a:pathLst>
                <a:path w="1348104">
                  <a:moveTo>
                    <a:pt x="0" y="0"/>
                  </a:moveTo>
                  <a:lnTo>
                    <a:pt x="17066" y="0"/>
                  </a:lnTo>
                </a:path>
                <a:path w="1348104">
                  <a:moveTo>
                    <a:pt x="1330470" y="0"/>
                  </a:moveTo>
                  <a:lnTo>
                    <a:pt x="1347536" y="0"/>
                  </a:lnTo>
                </a:path>
              </a:pathLst>
            </a:custGeom>
            <a:ln w="1708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9" name="object 96"/>
            <p:cNvSpPr/>
            <p:nvPr/>
          </p:nvSpPr>
          <p:spPr>
            <a:xfrm>
              <a:off x="9994890" y="2256531"/>
              <a:ext cx="665480" cy="1793875"/>
            </a:xfrm>
            <a:custGeom>
              <a:avLst/>
              <a:gdLst/>
              <a:ahLst/>
              <a:cxnLst/>
              <a:rect l="l" t="t" r="r" b="b"/>
              <a:pathLst>
                <a:path w="665479" h="1793875">
                  <a:moveTo>
                    <a:pt x="392207" y="256218"/>
                  </a:moveTo>
                  <a:lnTo>
                    <a:pt x="392207" y="0"/>
                  </a:lnTo>
                </a:path>
                <a:path w="665479" h="1793875">
                  <a:moveTo>
                    <a:pt x="392207" y="256218"/>
                  </a:moveTo>
                  <a:lnTo>
                    <a:pt x="392207" y="307471"/>
                  </a:lnTo>
                  <a:lnTo>
                    <a:pt x="409274" y="341617"/>
                  </a:lnTo>
                </a:path>
                <a:path w="665479" h="1793875">
                  <a:moveTo>
                    <a:pt x="443406" y="392870"/>
                  </a:moveTo>
                  <a:lnTo>
                    <a:pt x="426340" y="358701"/>
                  </a:lnTo>
                  <a:lnTo>
                    <a:pt x="409274" y="341617"/>
                  </a:lnTo>
                </a:path>
                <a:path w="665479" h="1793875">
                  <a:moveTo>
                    <a:pt x="119396" y="136651"/>
                  </a:moveTo>
                  <a:lnTo>
                    <a:pt x="68219" y="136651"/>
                  </a:lnTo>
                  <a:lnTo>
                    <a:pt x="0" y="136651"/>
                  </a:lnTo>
                  <a:lnTo>
                    <a:pt x="0" y="187881"/>
                  </a:lnTo>
                </a:path>
                <a:path w="665479" h="1793875">
                  <a:moveTo>
                    <a:pt x="443406" y="392870"/>
                  </a:moveTo>
                  <a:lnTo>
                    <a:pt x="494605" y="392870"/>
                  </a:lnTo>
                </a:path>
                <a:path w="665479" h="1793875">
                  <a:moveTo>
                    <a:pt x="562871" y="649089"/>
                  </a:moveTo>
                  <a:lnTo>
                    <a:pt x="562871" y="580774"/>
                  </a:lnTo>
                  <a:lnTo>
                    <a:pt x="545804" y="512437"/>
                  </a:lnTo>
                  <a:lnTo>
                    <a:pt x="528738" y="444123"/>
                  </a:lnTo>
                  <a:lnTo>
                    <a:pt x="494605" y="392870"/>
                  </a:lnTo>
                  <a:lnTo>
                    <a:pt x="460473" y="392870"/>
                  </a:lnTo>
                </a:path>
                <a:path w="665479" h="1793875">
                  <a:moveTo>
                    <a:pt x="528738" y="649089"/>
                  </a:moveTo>
                  <a:lnTo>
                    <a:pt x="528738" y="580774"/>
                  </a:lnTo>
                  <a:lnTo>
                    <a:pt x="511672" y="512437"/>
                  </a:lnTo>
                  <a:lnTo>
                    <a:pt x="494605" y="444123"/>
                  </a:lnTo>
                  <a:lnTo>
                    <a:pt x="460473" y="392870"/>
                  </a:lnTo>
                </a:path>
                <a:path w="665479" h="1793875">
                  <a:moveTo>
                    <a:pt x="528738" y="649089"/>
                  </a:moveTo>
                  <a:lnTo>
                    <a:pt x="562871" y="649089"/>
                  </a:lnTo>
                </a:path>
                <a:path w="665479" h="1793875">
                  <a:moveTo>
                    <a:pt x="562871" y="1486083"/>
                  </a:moveTo>
                  <a:lnTo>
                    <a:pt x="562871" y="649089"/>
                  </a:lnTo>
                  <a:lnTo>
                    <a:pt x="528738" y="649089"/>
                  </a:lnTo>
                  <a:lnTo>
                    <a:pt x="528738" y="1486083"/>
                  </a:lnTo>
                  <a:lnTo>
                    <a:pt x="562871" y="1486083"/>
                  </a:lnTo>
                </a:path>
                <a:path w="665479" h="1793875">
                  <a:moveTo>
                    <a:pt x="426340" y="1793555"/>
                  </a:moveTo>
                  <a:lnTo>
                    <a:pt x="460473" y="1742302"/>
                  </a:lnTo>
                  <a:lnTo>
                    <a:pt x="494605" y="1691049"/>
                  </a:lnTo>
                  <a:lnTo>
                    <a:pt x="511672" y="1622734"/>
                  </a:lnTo>
                  <a:lnTo>
                    <a:pt x="528738" y="1554397"/>
                  </a:lnTo>
                  <a:lnTo>
                    <a:pt x="528738" y="1486083"/>
                  </a:lnTo>
                </a:path>
                <a:path w="665479" h="1793875">
                  <a:moveTo>
                    <a:pt x="426340" y="1793555"/>
                  </a:moveTo>
                  <a:lnTo>
                    <a:pt x="460473" y="1793555"/>
                  </a:lnTo>
                  <a:lnTo>
                    <a:pt x="494605" y="1742302"/>
                  </a:lnTo>
                  <a:lnTo>
                    <a:pt x="528738" y="1691049"/>
                  </a:lnTo>
                  <a:lnTo>
                    <a:pt x="545804" y="1622734"/>
                  </a:lnTo>
                  <a:lnTo>
                    <a:pt x="562871" y="1554397"/>
                  </a:lnTo>
                  <a:lnTo>
                    <a:pt x="562871" y="1486083"/>
                  </a:lnTo>
                  <a:lnTo>
                    <a:pt x="528738" y="1486083"/>
                  </a:lnTo>
                </a:path>
                <a:path w="665479" h="1793875">
                  <a:moveTo>
                    <a:pt x="426340" y="1793555"/>
                  </a:moveTo>
                  <a:lnTo>
                    <a:pt x="460473" y="1742302"/>
                  </a:lnTo>
                  <a:lnTo>
                    <a:pt x="494605" y="1691049"/>
                  </a:lnTo>
                  <a:lnTo>
                    <a:pt x="511672" y="1622734"/>
                  </a:lnTo>
                  <a:lnTo>
                    <a:pt x="528738" y="1554397"/>
                  </a:lnTo>
                  <a:lnTo>
                    <a:pt x="528738" y="1486083"/>
                  </a:lnTo>
                </a:path>
                <a:path w="665479" h="1793875">
                  <a:moveTo>
                    <a:pt x="443406" y="1793555"/>
                  </a:moveTo>
                  <a:lnTo>
                    <a:pt x="460473" y="1776470"/>
                  </a:lnTo>
                  <a:lnTo>
                    <a:pt x="460473" y="1742302"/>
                  </a:lnTo>
                </a:path>
                <a:path w="665479" h="1793875">
                  <a:moveTo>
                    <a:pt x="597004" y="1793555"/>
                  </a:moveTo>
                  <a:lnTo>
                    <a:pt x="597004" y="1776470"/>
                  </a:lnTo>
                  <a:lnTo>
                    <a:pt x="614070" y="1742302"/>
                  </a:lnTo>
                </a:path>
                <a:path w="665479" h="1793875">
                  <a:moveTo>
                    <a:pt x="528738" y="649089"/>
                  </a:moveTo>
                  <a:lnTo>
                    <a:pt x="528738" y="580774"/>
                  </a:lnTo>
                  <a:lnTo>
                    <a:pt x="511672" y="512437"/>
                  </a:lnTo>
                  <a:lnTo>
                    <a:pt x="494605" y="444123"/>
                  </a:lnTo>
                  <a:lnTo>
                    <a:pt x="460473" y="392870"/>
                  </a:lnTo>
                </a:path>
                <a:path w="665479" h="1793875">
                  <a:moveTo>
                    <a:pt x="528738" y="649089"/>
                  </a:moveTo>
                  <a:lnTo>
                    <a:pt x="528738" y="1486083"/>
                  </a:lnTo>
                </a:path>
                <a:path w="665479" h="1793875">
                  <a:moveTo>
                    <a:pt x="460473" y="1742302"/>
                  </a:moveTo>
                  <a:lnTo>
                    <a:pt x="494605" y="1691049"/>
                  </a:lnTo>
                  <a:lnTo>
                    <a:pt x="511672" y="1622734"/>
                  </a:lnTo>
                  <a:lnTo>
                    <a:pt x="528738" y="1554397"/>
                  </a:lnTo>
                  <a:lnTo>
                    <a:pt x="528738" y="1486083"/>
                  </a:lnTo>
                </a:path>
                <a:path w="665479" h="1793875">
                  <a:moveTo>
                    <a:pt x="665269" y="256218"/>
                  </a:moveTo>
                  <a:lnTo>
                    <a:pt x="665269" y="392870"/>
                  </a:lnTo>
                  <a:lnTo>
                    <a:pt x="665269" y="1486083"/>
                  </a:lnTo>
                </a:path>
                <a:path w="665479" h="1793875">
                  <a:moveTo>
                    <a:pt x="528738" y="649089"/>
                  </a:moveTo>
                  <a:lnTo>
                    <a:pt x="528738" y="597836"/>
                  </a:lnTo>
                  <a:lnTo>
                    <a:pt x="528738" y="563690"/>
                  </a:lnTo>
                </a:path>
                <a:path w="665479" h="1793875">
                  <a:moveTo>
                    <a:pt x="494605" y="461184"/>
                  </a:moveTo>
                  <a:lnTo>
                    <a:pt x="477539" y="427039"/>
                  </a:lnTo>
                  <a:lnTo>
                    <a:pt x="460473" y="392870"/>
                  </a:lnTo>
                </a:path>
                <a:path w="665479" h="1793875">
                  <a:moveTo>
                    <a:pt x="528738" y="1486083"/>
                  </a:moveTo>
                  <a:lnTo>
                    <a:pt x="528738" y="649089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0" name="object 9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105751" y="2179640"/>
              <a:ext cx="289892" cy="222077"/>
            </a:xfrm>
            <a:prstGeom prst="rect">
              <a:avLst/>
            </a:prstGeom>
          </p:spPr>
        </p:pic>
        <p:sp>
          <p:nvSpPr>
            <p:cNvPr id="231" name="object 98"/>
            <p:cNvSpPr/>
            <p:nvPr/>
          </p:nvSpPr>
          <p:spPr>
            <a:xfrm>
              <a:off x="10574828" y="2649402"/>
              <a:ext cx="85725" cy="1366520"/>
            </a:xfrm>
            <a:custGeom>
              <a:avLst/>
              <a:gdLst/>
              <a:ahLst/>
              <a:cxnLst/>
              <a:rect l="l" t="t" r="r" b="b"/>
              <a:pathLst>
                <a:path w="85725" h="1366520">
                  <a:moveTo>
                    <a:pt x="85331" y="0"/>
                  </a:moveTo>
                  <a:lnTo>
                    <a:pt x="68265" y="0"/>
                  </a:lnTo>
                </a:path>
                <a:path w="85725" h="1366520">
                  <a:moveTo>
                    <a:pt x="68265" y="256218"/>
                  </a:moveTo>
                  <a:lnTo>
                    <a:pt x="68265" y="0"/>
                  </a:lnTo>
                </a:path>
                <a:path w="85725" h="1366520">
                  <a:moveTo>
                    <a:pt x="68265" y="1093212"/>
                  </a:moveTo>
                  <a:lnTo>
                    <a:pt x="68265" y="256218"/>
                  </a:lnTo>
                </a:path>
                <a:path w="85725" h="1366520">
                  <a:moveTo>
                    <a:pt x="68265" y="1093212"/>
                  </a:moveTo>
                  <a:lnTo>
                    <a:pt x="85331" y="1093212"/>
                  </a:lnTo>
                </a:path>
                <a:path w="85725" h="1366520">
                  <a:moveTo>
                    <a:pt x="85331" y="0"/>
                  </a:moveTo>
                  <a:lnTo>
                    <a:pt x="85331" y="1093212"/>
                  </a:lnTo>
                </a:path>
                <a:path w="85725" h="1366520">
                  <a:moveTo>
                    <a:pt x="34132" y="1366515"/>
                  </a:moveTo>
                  <a:lnTo>
                    <a:pt x="51199" y="1298178"/>
                  </a:lnTo>
                  <a:lnTo>
                    <a:pt x="68265" y="1229864"/>
                  </a:lnTo>
                  <a:lnTo>
                    <a:pt x="85331" y="1161527"/>
                  </a:lnTo>
                  <a:lnTo>
                    <a:pt x="85331" y="1093212"/>
                  </a:lnTo>
                </a:path>
                <a:path w="85725" h="1366520">
                  <a:moveTo>
                    <a:pt x="34132" y="1366515"/>
                  </a:moveTo>
                  <a:lnTo>
                    <a:pt x="0" y="1349431"/>
                  </a:lnTo>
                  <a:lnTo>
                    <a:pt x="34132" y="1298178"/>
                  </a:lnTo>
                  <a:lnTo>
                    <a:pt x="51199" y="1229864"/>
                  </a:lnTo>
                  <a:lnTo>
                    <a:pt x="51199" y="1161527"/>
                  </a:lnTo>
                  <a:lnTo>
                    <a:pt x="68265" y="1093212"/>
                  </a:lnTo>
                  <a:lnTo>
                    <a:pt x="85331" y="1093212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2" name="object 9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429756" y="3990280"/>
              <a:ext cx="187742" cy="187920"/>
            </a:xfrm>
            <a:prstGeom prst="rect">
              <a:avLst/>
            </a:prstGeom>
          </p:spPr>
        </p:pic>
        <p:sp>
          <p:nvSpPr>
            <p:cNvPr id="233" name="object 100"/>
            <p:cNvSpPr/>
            <p:nvPr/>
          </p:nvSpPr>
          <p:spPr>
            <a:xfrm>
              <a:off x="10506562" y="2905620"/>
              <a:ext cx="136525" cy="1264285"/>
            </a:xfrm>
            <a:custGeom>
              <a:avLst/>
              <a:gdLst/>
              <a:ahLst/>
              <a:cxnLst/>
              <a:rect l="l" t="t" r="r" b="b"/>
              <a:pathLst>
                <a:path w="136525" h="1264285">
                  <a:moveTo>
                    <a:pt x="0" y="1264026"/>
                  </a:moveTo>
                  <a:lnTo>
                    <a:pt x="34132" y="1178611"/>
                  </a:lnTo>
                  <a:lnTo>
                    <a:pt x="68265" y="1093212"/>
                  </a:lnTo>
                  <a:lnTo>
                    <a:pt x="102398" y="1041959"/>
                  </a:lnTo>
                  <a:lnTo>
                    <a:pt x="119464" y="973645"/>
                  </a:lnTo>
                  <a:lnTo>
                    <a:pt x="119464" y="905308"/>
                  </a:lnTo>
                  <a:lnTo>
                    <a:pt x="136530" y="836993"/>
                  </a:lnTo>
                  <a:lnTo>
                    <a:pt x="102398" y="836993"/>
                  </a:lnTo>
                </a:path>
                <a:path w="136525" h="1264285">
                  <a:moveTo>
                    <a:pt x="51199" y="1093212"/>
                  </a:moveTo>
                  <a:lnTo>
                    <a:pt x="68265" y="1093212"/>
                  </a:lnTo>
                </a:path>
                <a:path w="136525" h="1264285">
                  <a:moveTo>
                    <a:pt x="102398" y="836993"/>
                  </a:moveTo>
                  <a:lnTo>
                    <a:pt x="136530" y="836993"/>
                  </a:lnTo>
                </a:path>
                <a:path w="136525" h="1264285">
                  <a:moveTo>
                    <a:pt x="136530" y="0"/>
                  </a:moveTo>
                  <a:lnTo>
                    <a:pt x="102398" y="0"/>
                  </a:lnTo>
                </a:path>
                <a:path w="136525" h="1264285">
                  <a:moveTo>
                    <a:pt x="136530" y="836993"/>
                  </a:moveTo>
                  <a:lnTo>
                    <a:pt x="136530" y="0"/>
                  </a:lnTo>
                </a:path>
                <a:path w="136525" h="1264285">
                  <a:moveTo>
                    <a:pt x="102398" y="0"/>
                  </a:moveTo>
                  <a:lnTo>
                    <a:pt x="102398" y="836993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4" name="object 10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498026" y="2470028"/>
              <a:ext cx="170670" cy="187927"/>
            </a:xfrm>
            <a:prstGeom prst="rect">
              <a:avLst/>
            </a:prstGeom>
          </p:spPr>
        </p:pic>
        <p:sp>
          <p:nvSpPr>
            <p:cNvPr id="235" name="object 102"/>
            <p:cNvSpPr/>
            <p:nvPr/>
          </p:nvSpPr>
          <p:spPr>
            <a:xfrm>
              <a:off x="10489496" y="2222363"/>
              <a:ext cx="153670" cy="683260"/>
            </a:xfrm>
            <a:custGeom>
              <a:avLst/>
              <a:gdLst/>
              <a:ahLst/>
              <a:cxnLst/>
              <a:rect l="l" t="t" r="r" b="b"/>
              <a:pathLst>
                <a:path w="153670" h="683260">
                  <a:moveTo>
                    <a:pt x="153597" y="683257"/>
                  </a:moveTo>
                  <a:lnTo>
                    <a:pt x="136530" y="614943"/>
                  </a:lnTo>
                  <a:lnTo>
                    <a:pt x="136530" y="546606"/>
                  </a:lnTo>
                  <a:lnTo>
                    <a:pt x="119464" y="478291"/>
                  </a:lnTo>
                  <a:lnTo>
                    <a:pt x="85331" y="427039"/>
                  </a:lnTo>
                </a:path>
                <a:path w="153670" h="683260">
                  <a:moveTo>
                    <a:pt x="153597" y="683257"/>
                  </a:moveTo>
                  <a:lnTo>
                    <a:pt x="153597" y="427039"/>
                  </a:lnTo>
                  <a:lnTo>
                    <a:pt x="85331" y="427039"/>
                  </a:lnTo>
                </a:path>
                <a:path w="153670" h="683260">
                  <a:moveTo>
                    <a:pt x="119464" y="683257"/>
                  </a:moveTo>
                  <a:lnTo>
                    <a:pt x="153597" y="683257"/>
                  </a:lnTo>
                  <a:lnTo>
                    <a:pt x="136530" y="614943"/>
                  </a:lnTo>
                  <a:lnTo>
                    <a:pt x="136530" y="546606"/>
                  </a:lnTo>
                  <a:lnTo>
                    <a:pt x="119464" y="478291"/>
                  </a:lnTo>
                  <a:lnTo>
                    <a:pt x="85331" y="427039"/>
                  </a:lnTo>
                  <a:lnTo>
                    <a:pt x="68265" y="427039"/>
                  </a:lnTo>
                </a:path>
                <a:path w="153670" h="683260">
                  <a:moveTo>
                    <a:pt x="119464" y="683257"/>
                  </a:moveTo>
                  <a:lnTo>
                    <a:pt x="119464" y="614943"/>
                  </a:lnTo>
                  <a:lnTo>
                    <a:pt x="102398" y="546606"/>
                  </a:lnTo>
                  <a:lnTo>
                    <a:pt x="85331" y="478291"/>
                  </a:lnTo>
                  <a:lnTo>
                    <a:pt x="51199" y="409954"/>
                  </a:lnTo>
                  <a:lnTo>
                    <a:pt x="17066" y="341640"/>
                  </a:lnTo>
                </a:path>
                <a:path w="153670" h="683260">
                  <a:moveTo>
                    <a:pt x="51199" y="375786"/>
                  </a:moveTo>
                  <a:lnTo>
                    <a:pt x="51199" y="341640"/>
                  </a:lnTo>
                </a:path>
                <a:path w="153670" h="683260">
                  <a:moveTo>
                    <a:pt x="17066" y="256218"/>
                  </a:moveTo>
                  <a:lnTo>
                    <a:pt x="153597" y="256218"/>
                  </a:lnTo>
                </a:path>
                <a:path w="153670" h="683260">
                  <a:moveTo>
                    <a:pt x="0" y="239134"/>
                  </a:moveTo>
                  <a:lnTo>
                    <a:pt x="0" y="256218"/>
                  </a:lnTo>
                  <a:lnTo>
                    <a:pt x="17066" y="256218"/>
                  </a:lnTo>
                </a:path>
                <a:path w="153670" h="683260">
                  <a:moveTo>
                    <a:pt x="0" y="0"/>
                  </a:moveTo>
                  <a:lnTo>
                    <a:pt x="0" y="256218"/>
                  </a:lnTo>
                  <a:lnTo>
                    <a:pt x="0" y="290387"/>
                  </a:lnTo>
                  <a:lnTo>
                    <a:pt x="0" y="324556"/>
                  </a:lnTo>
                  <a:lnTo>
                    <a:pt x="17066" y="341640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6" name="object 10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480953" y="2452954"/>
              <a:ext cx="102411" cy="205001"/>
            </a:xfrm>
            <a:prstGeom prst="rect">
              <a:avLst/>
            </a:prstGeom>
          </p:spPr>
        </p:pic>
        <p:sp>
          <p:nvSpPr>
            <p:cNvPr id="237" name="object 104"/>
            <p:cNvSpPr/>
            <p:nvPr/>
          </p:nvSpPr>
          <p:spPr>
            <a:xfrm>
              <a:off x="9994890" y="2068535"/>
              <a:ext cx="528955" cy="1674495"/>
            </a:xfrm>
            <a:custGeom>
              <a:avLst/>
              <a:gdLst/>
              <a:ahLst/>
              <a:cxnLst/>
              <a:rect l="l" t="t" r="r" b="b"/>
              <a:pathLst>
                <a:path w="528954" h="1674495">
                  <a:moveTo>
                    <a:pt x="494605" y="153827"/>
                  </a:moveTo>
                  <a:lnTo>
                    <a:pt x="477539" y="119658"/>
                  </a:lnTo>
                  <a:lnTo>
                    <a:pt x="477539" y="85512"/>
                  </a:lnTo>
                  <a:lnTo>
                    <a:pt x="460473" y="51344"/>
                  </a:lnTo>
                  <a:lnTo>
                    <a:pt x="426340" y="34259"/>
                  </a:lnTo>
                  <a:lnTo>
                    <a:pt x="409274" y="17107"/>
                  </a:lnTo>
                  <a:lnTo>
                    <a:pt x="375141" y="0"/>
                  </a:lnTo>
                  <a:lnTo>
                    <a:pt x="341236" y="0"/>
                  </a:lnTo>
                </a:path>
                <a:path w="528954" h="1674495">
                  <a:moveTo>
                    <a:pt x="136462" y="0"/>
                  </a:moveTo>
                  <a:lnTo>
                    <a:pt x="341236" y="0"/>
                  </a:lnTo>
                </a:path>
                <a:path w="528954" h="1674495">
                  <a:moveTo>
                    <a:pt x="528738" y="837085"/>
                  </a:moveTo>
                  <a:lnTo>
                    <a:pt x="528738" y="768770"/>
                  </a:lnTo>
                  <a:lnTo>
                    <a:pt x="511672" y="700433"/>
                  </a:lnTo>
                  <a:lnTo>
                    <a:pt x="494605" y="632119"/>
                  </a:lnTo>
                  <a:lnTo>
                    <a:pt x="460473" y="580866"/>
                  </a:lnTo>
                </a:path>
                <a:path w="528954" h="1674495">
                  <a:moveTo>
                    <a:pt x="528738" y="837085"/>
                  </a:moveTo>
                  <a:lnTo>
                    <a:pt x="528738" y="1674078"/>
                  </a:lnTo>
                </a:path>
                <a:path w="528954" h="1674495">
                  <a:moveTo>
                    <a:pt x="0" y="324647"/>
                  </a:moveTo>
                  <a:lnTo>
                    <a:pt x="0" y="375877"/>
                  </a:lnTo>
                  <a:lnTo>
                    <a:pt x="0" y="324647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8" name="object 105"/>
            <p:cNvSpPr/>
            <p:nvPr/>
          </p:nvSpPr>
          <p:spPr>
            <a:xfrm>
              <a:off x="9687855" y="2435859"/>
              <a:ext cx="307340" cy="17145"/>
            </a:xfrm>
            <a:custGeom>
              <a:avLst/>
              <a:gdLst/>
              <a:ahLst/>
              <a:cxnLst/>
              <a:rect l="l" t="t" r="r" b="b"/>
              <a:pathLst>
                <a:path w="307340" h="17144">
                  <a:moveTo>
                    <a:pt x="0" y="17107"/>
                  </a:moveTo>
                  <a:lnTo>
                    <a:pt x="307035" y="17107"/>
                  </a:lnTo>
                  <a:lnTo>
                    <a:pt x="307035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9" name="object 106"/>
            <p:cNvSpPr/>
            <p:nvPr/>
          </p:nvSpPr>
          <p:spPr>
            <a:xfrm>
              <a:off x="9994890" y="244441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533" y="8542"/>
                  </a:moveTo>
                  <a:lnTo>
                    <a:pt x="8533" y="8542"/>
                  </a:lnTo>
                </a:path>
              </a:pathLst>
            </a:custGeom>
            <a:ln w="1708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0" name="object 107"/>
            <p:cNvSpPr/>
            <p:nvPr/>
          </p:nvSpPr>
          <p:spPr>
            <a:xfrm>
              <a:off x="9687855" y="2452944"/>
              <a:ext cx="307340" cy="17145"/>
            </a:xfrm>
            <a:custGeom>
              <a:avLst/>
              <a:gdLst/>
              <a:ahLst/>
              <a:cxnLst/>
              <a:rect l="l" t="t" r="r" b="b"/>
              <a:pathLst>
                <a:path w="307340" h="17144">
                  <a:moveTo>
                    <a:pt x="0" y="17107"/>
                  </a:moveTo>
                  <a:lnTo>
                    <a:pt x="307035" y="17107"/>
                  </a:lnTo>
                  <a:lnTo>
                    <a:pt x="307035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1" name="object 10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9679305" y="2376098"/>
              <a:ext cx="85325" cy="93933"/>
            </a:xfrm>
            <a:prstGeom prst="rect">
              <a:avLst/>
            </a:prstGeom>
          </p:spPr>
        </p:pic>
        <p:pic>
          <p:nvPicPr>
            <p:cNvPr id="242" name="object 10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020458" y="1820950"/>
              <a:ext cx="119436" cy="136605"/>
            </a:xfrm>
            <a:prstGeom prst="rect">
              <a:avLst/>
            </a:prstGeom>
          </p:spPr>
        </p:pic>
        <p:sp>
          <p:nvSpPr>
            <p:cNvPr id="243" name="object 110"/>
            <p:cNvSpPr/>
            <p:nvPr/>
          </p:nvSpPr>
          <p:spPr>
            <a:xfrm>
              <a:off x="8647376" y="1820939"/>
              <a:ext cx="1381760" cy="17145"/>
            </a:xfrm>
            <a:custGeom>
              <a:avLst/>
              <a:gdLst/>
              <a:ahLst/>
              <a:cxnLst/>
              <a:rect l="l" t="t" r="r" b="b"/>
              <a:pathLst>
                <a:path w="1381759" h="17144">
                  <a:moveTo>
                    <a:pt x="0" y="17107"/>
                  </a:moveTo>
                  <a:lnTo>
                    <a:pt x="1381624" y="17107"/>
                  </a:lnTo>
                  <a:lnTo>
                    <a:pt x="1381624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4" name="object 111"/>
            <p:cNvSpPr/>
            <p:nvPr/>
          </p:nvSpPr>
          <p:spPr>
            <a:xfrm>
              <a:off x="8903235" y="1966121"/>
              <a:ext cx="853440" cy="256540"/>
            </a:xfrm>
            <a:custGeom>
              <a:avLst/>
              <a:gdLst/>
              <a:ahLst/>
              <a:cxnLst/>
              <a:rect l="l" t="t" r="r" b="b"/>
              <a:pathLst>
                <a:path w="853440" h="256539">
                  <a:moveTo>
                    <a:pt x="0" y="0"/>
                  </a:moveTo>
                  <a:lnTo>
                    <a:pt x="170572" y="0"/>
                  </a:lnTo>
                </a:path>
                <a:path w="853440" h="256539">
                  <a:moveTo>
                    <a:pt x="852862" y="0"/>
                  </a:moveTo>
                  <a:lnTo>
                    <a:pt x="852862" y="239157"/>
                  </a:lnTo>
                </a:path>
                <a:path w="853440" h="256539">
                  <a:moveTo>
                    <a:pt x="682290" y="0"/>
                  </a:moveTo>
                  <a:lnTo>
                    <a:pt x="852862" y="0"/>
                  </a:lnTo>
                  <a:lnTo>
                    <a:pt x="852862" y="204988"/>
                  </a:lnTo>
                  <a:lnTo>
                    <a:pt x="852862" y="256241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5" name="object 112"/>
            <p:cNvSpPr/>
            <p:nvPr/>
          </p:nvSpPr>
          <p:spPr>
            <a:xfrm>
              <a:off x="9756098" y="237609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533" y="8542"/>
                  </a:moveTo>
                  <a:lnTo>
                    <a:pt x="8533" y="8542"/>
                  </a:lnTo>
                </a:path>
              </a:pathLst>
            </a:custGeom>
            <a:ln w="1708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6" name="object 113"/>
            <p:cNvSpPr/>
            <p:nvPr/>
          </p:nvSpPr>
          <p:spPr>
            <a:xfrm>
              <a:off x="8527980" y="1949014"/>
              <a:ext cx="1057910" cy="120014"/>
            </a:xfrm>
            <a:custGeom>
              <a:avLst/>
              <a:gdLst/>
              <a:ahLst/>
              <a:cxnLst/>
              <a:rect l="l" t="t" r="r" b="b"/>
              <a:pathLst>
                <a:path w="1057909" h="120014">
                  <a:moveTo>
                    <a:pt x="545827" y="17107"/>
                  </a:moveTo>
                  <a:lnTo>
                    <a:pt x="631113" y="17107"/>
                  </a:lnTo>
                  <a:lnTo>
                    <a:pt x="733443" y="17107"/>
                  </a:lnTo>
                  <a:lnTo>
                    <a:pt x="869906" y="17107"/>
                  </a:lnTo>
                  <a:lnTo>
                    <a:pt x="972259" y="17107"/>
                  </a:lnTo>
                  <a:lnTo>
                    <a:pt x="1057545" y="17107"/>
                  </a:lnTo>
                </a:path>
                <a:path w="1057909" h="120014">
                  <a:moveTo>
                    <a:pt x="0" y="0"/>
                  </a:moveTo>
                  <a:lnTo>
                    <a:pt x="0" y="51321"/>
                  </a:lnTo>
                  <a:lnTo>
                    <a:pt x="0" y="68428"/>
                  </a:lnTo>
                  <a:lnTo>
                    <a:pt x="0" y="119521"/>
                  </a:lnTo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7" name="object 114"/>
            <p:cNvSpPr/>
            <p:nvPr/>
          </p:nvSpPr>
          <p:spPr>
            <a:xfrm>
              <a:off x="8664419" y="2452944"/>
              <a:ext cx="307340" cy="17145"/>
            </a:xfrm>
            <a:custGeom>
              <a:avLst/>
              <a:gdLst/>
              <a:ahLst/>
              <a:cxnLst/>
              <a:rect l="l" t="t" r="r" b="b"/>
              <a:pathLst>
                <a:path w="307340" h="17144">
                  <a:moveTo>
                    <a:pt x="0" y="17107"/>
                  </a:moveTo>
                  <a:lnTo>
                    <a:pt x="307035" y="17107"/>
                  </a:lnTo>
                  <a:lnTo>
                    <a:pt x="307035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8" name="object 115"/>
            <p:cNvSpPr/>
            <p:nvPr/>
          </p:nvSpPr>
          <p:spPr>
            <a:xfrm>
              <a:off x="8664419" y="244441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533" y="8542"/>
                  </a:moveTo>
                  <a:lnTo>
                    <a:pt x="8533" y="8542"/>
                  </a:lnTo>
                </a:path>
              </a:pathLst>
            </a:custGeom>
            <a:ln w="1708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9" name="object 116"/>
            <p:cNvSpPr/>
            <p:nvPr/>
          </p:nvSpPr>
          <p:spPr>
            <a:xfrm>
              <a:off x="8664419" y="2435859"/>
              <a:ext cx="307340" cy="17145"/>
            </a:xfrm>
            <a:custGeom>
              <a:avLst/>
              <a:gdLst/>
              <a:ahLst/>
              <a:cxnLst/>
              <a:rect l="l" t="t" r="r" b="b"/>
              <a:pathLst>
                <a:path w="307340" h="17144">
                  <a:moveTo>
                    <a:pt x="0" y="17107"/>
                  </a:moveTo>
                  <a:lnTo>
                    <a:pt x="307035" y="17107"/>
                  </a:lnTo>
                  <a:lnTo>
                    <a:pt x="307035" y="0"/>
                  </a:lnTo>
                  <a:lnTo>
                    <a:pt x="0" y="0"/>
                  </a:lnTo>
                  <a:lnTo>
                    <a:pt x="0" y="171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0" name="object 117"/>
            <p:cNvSpPr/>
            <p:nvPr/>
          </p:nvSpPr>
          <p:spPr>
            <a:xfrm>
              <a:off x="8971455" y="2444413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533" y="8542"/>
                  </a:moveTo>
                  <a:lnTo>
                    <a:pt x="8533" y="8542"/>
                  </a:lnTo>
                </a:path>
              </a:pathLst>
            </a:custGeom>
            <a:ln w="17084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1" name="object 118"/>
            <p:cNvSpPr/>
            <p:nvPr/>
          </p:nvSpPr>
          <p:spPr>
            <a:xfrm>
              <a:off x="8272121" y="2393183"/>
              <a:ext cx="2115185" cy="1623060"/>
            </a:xfrm>
            <a:custGeom>
              <a:avLst/>
              <a:gdLst/>
              <a:ahLst/>
              <a:cxnLst/>
              <a:rect l="l" t="t" r="r" b="b"/>
              <a:pathLst>
                <a:path w="2115184" h="1623060">
                  <a:moveTo>
                    <a:pt x="392298" y="51230"/>
                  </a:moveTo>
                  <a:lnTo>
                    <a:pt x="392298" y="0"/>
                  </a:lnTo>
                  <a:lnTo>
                    <a:pt x="392298" y="51230"/>
                  </a:lnTo>
                </a:path>
                <a:path w="2115184" h="1623060">
                  <a:moveTo>
                    <a:pt x="0" y="1622734"/>
                  </a:moveTo>
                  <a:lnTo>
                    <a:pt x="2115090" y="1622734"/>
                  </a:lnTo>
                  <a:lnTo>
                    <a:pt x="2115090" y="222050"/>
                  </a:lnTo>
                  <a:lnTo>
                    <a:pt x="0" y="222050"/>
                  </a:lnTo>
                  <a:lnTo>
                    <a:pt x="0" y="1622734"/>
                  </a:lnTo>
                  <a:close/>
                </a:path>
              </a:pathLst>
            </a:custGeom>
            <a:ln w="1708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52" name="object 119"/>
          <p:cNvSpPr txBox="1"/>
          <p:nvPr/>
        </p:nvSpPr>
        <p:spPr>
          <a:xfrm>
            <a:off x="8271926" y="2827148"/>
            <a:ext cx="434371" cy="215829"/>
          </a:xfrm>
          <a:prstGeom prst="rect">
            <a:avLst/>
          </a:prstGeom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53" name="object 120"/>
          <p:cNvSpPr/>
          <p:nvPr/>
        </p:nvSpPr>
        <p:spPr>
          <a:xfrm>
            <a:off x="8272121" y="3315575"/>
            <a:ext cx="2115185" cy="0"/>
          </a:xfrm>
          <a:custGeom>
            <a:avLst/>
            <a:gdLst/>
            <a:ahLst/>
            <a:cxnLst/>
            <a:rect l="l" t="t" r="r" b="b"/>
            <a:pathLst>
              <a:path w="2115184">
                <a:moveTo>
                  <a:pt x="0" y="0"/>
                </a:moveTo>
                <a:lnTo>
                  <a:pt x="2114977" y="0"/>
                </a:lnTo>
              </a:path>
            </a:pathLst>
          </a:custGeom>
          <a:ln w="171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4" name="object 121"/>
          <p:cNvSpPr txBox="1"/>
          <p:nvPr/>
        </p:nvSpPr>
        <p:spPr>
          <a:xfrm>
            <a:off x="9124984" y="3315575"/>
            <a:ext cx="422275" cy="700668"/>
          </a:xfrm>
          <a:prstGeom prst="rect">
            <a:avLst/>
          </a:prstGeom>
          <a:ln w="170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CLC 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LgBr</a:t>
            </a:r>
          </a:p>
        </p:txBody>
      </p:sp>
      <p:sp>
        <p:nvSpPr>
          <p:cNvPr id="255" name="object 122"/>
          <p:cNvSpPr txBox="1"/>
          <p:nvPr/>
        </p:nvSpPr>
        <p:spPr>
          <a:xfrm>
            <a:off x="9534349" y="3315575"/>
            <a:ext cx="426720" cy="700668"/>
          </a:xfrm>
          <a:prstGeom prst="rect">
            <a:avLst/>
          </a:prstGeom>
          <a:ln w="170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CHC 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LgY</a:t>
            </a:r>
          </a:p>
        </p:txBody>
      </p:sp>
      <p:sp>
        <p:nvSpPr>
          <p:cNvPr id="256" name="object 123"/>
          <p:cNvSpPr txBox="1"/>
          <p:nvPr/>
        </p:nvSpPr>
        <p:spPr>
          <a:xfrm>
            <a:off x="9960781" y="3315574"/>
            <a:ext cx="426720" cy="700329"/>
          </a:xfrm>
          <a:prstGeom prst="rect">
            <a:avLst/>
          </a:prstGeom>
          <a:ln w="1709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EP06 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RB</a:t>
            </a:r>
          </a:p>
        </p:txBody>
      </p:sp>
      <p:sp>
        <p:nvSpPr>
          <p:cNvPr id="257" name="object 124"/>
          <p:cNvSpPr txBox="1"/>
          <p:nvPr/>
        </p:nvSpPr>
        <p:spPr>
          <a:xfrm>
            <a:off x="8698552" y="2615232"/>
            <a:ext cx="426720" cy="700291"/>
          </a:xfrm>
          <a:prstGeom prst="rect">
            <a:avLst/>
          </a:prstGeom>
          <a:ln w="170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58" name="object 125"/>
          <p:cNvSpPr txBox="1"/>
          <p:nvPr/>
        </p:nvSpPr>
        <p:spPr>
          <a:xfrm>
            <a:off x="9124984" y="2615232"/>
            <a:ext cx="409575" cy="700291"/>
          </a:xfrm>
          <a:prstGeom prst="rect">
            <a:avLst/>
          </a:prstGeom>
          <a:ln w="170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59" name="object 126"/>
          <p:cNvSpPr txBox="1"/>
          <p:nvPr/>
        </p:nvSpPr>
        <p:spPr>
          <a:xfrm>
            <a:off x="9534349" y="2615232"/>
            <a:ext cx="426720" cy="700291"/>
          </a:xfrm>
          <a:prstGeom prst="rect">
            <a:avLst/>
          </a:prstGeom>
          <a:ln w="170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60" name="object 127"/>
          <p:cNvSpPr txBox="1"/>
          <p:nvPr/>
        </p:nvSpPr>
        <p:spPr>
          <a:xfrm>
            <a:off x="9960781" y="2615232"/>
            <a:ext cx="426720" cy="700291"/>
          </a:xfrm>
          <a:prstGeom prst="rect">
            <a:avLst/>
          </a:prstGeom>
          <a:ln w="1709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61" name="object 128"/>
          <p:cNvSpPr txBox="1"/>
          <p:nvPr/>
        </p:nvSpPr>
        <p:spPr>
          <a:xfrm>
            <a:off x="8288555" y="3533102"/>
            <a:ext cx="392046" cy="222526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62" name="object 129"/>
          <p:cNvSpPr txBox="1"/>
          <p:nvPr/>
        </p:nvSpPr>
        <p:spPr>
          <a:xfrm>
            <a:off x="8698552" y="3315575"/>
            <a:ext cx="426720" cy="700347"/>
          </a:xfrm>
          <a:prstGeom prst="rect">
            <a:avLst/>
          </a:prstGeom>
          <a:ln w="170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63" name="object 130"/>
          <p:cNvSpPr txBox="1"/>
          <p:nvPr/>
        </p:nvSpPr>
        <p:spPr>
          <a:xfrm>
            <a:off x="8181197" y="2900242"/>
            <a:ext cx="77470" cy="137217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sp>
        <p:nvSpPr>
          <p:cNvPr id="264" name="object 131"/>
          <p:cNvSpPr txBox="1"/>
          <p:nvPr/>
        </p:nvSpPr>
        <p:spPr>
          <a:xfrm>
            <a:off x="10412908" y="2917350"/>
            <a:ext cx="77470" cy="137217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65" name="object 132"/>
          <p:cNvSpPr txBox="1"/>
          <p:nvPr/>
        </p:nvSpPr>
        <p:spPr>
          <a:xfrm>
            <a:off x="8150478" y="3604485"/>
            <a:ext cx="129539" cy="137857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266" name="object 133"/>
          <p:cNvSpPr txBox="1"/>
          <p:nvPr/>
        </p:nvSpPr>
        <p:spPr>
          <a:xfrm>
            <a:off x="10412908" y="3604485"/>
            <a:ext cx="77470" cy="137857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267" name="object 134"/>
          <p:cNvSpPr txBox="1"/>
          <p:nvPr/>
        </p:nvSpPr>
        <p:spPr>
          <a:xfrm>
            <a:off x="9033037" y="4035014"/>
            <a:ext cx="1274513" cy="142979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CHA CAN-L CHA CAN-H IG1</a:t>
            </a:r>
          </a:p>
        </p:txBody>
      </p:sp>
      <p:sp>
        <p:nvSpPr>
          <p:cNvPr id="268" name="object 15"/>
          <p:cNvSpPr txBox="1"/>
          <p:nvPr/>
        </p:nvSpPr>
        <p:spPr>
          <a:xfrm>
            <a:off x="2512396" y="5250237"/>
            <a:ext cx="1577340" cy="459100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algn="ctr"/>
            <a:endParaRPr lang="ru-RU" sz="1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69" name="object 16"/>
          <p:cNvSpPr txBox="1"/>
          <p:nvPr/>
        </p:nvSpPr>
        <p:spPr>
          <a:xfrm>
            <a:off x="1525538" y="3429970"/>
            <a:ext cx="646116" cy="274527"/>
          </a:xfrm>
          <a:prstGeom prst="rect">
            <a:avLst/>
          </a:prstGeom>
        </p:spPr>
        <p:txBody>
          <a:bodyPr vert="horz" wrap="square" lIns="0" tIns="46355" rIns="0" bIns="0" rtlCol="0">
            <a:noAutofit/>
          </a:bodyPr>
          <a:lstStyle/>
          <a:p>
            <a:pPr algn="ctr">
              <a:tabLst>
                <a:tab pos="548005" algn="l"/>
                <a:tab pos="1069340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270" name="object 16"/>
          <p:cNvSpPr txBox="1"/>
          <p:nvPr/>
        </p:nvSpPr>
        <p:spPr>
          <a:xfrm>
            <a:off x="2053103" y="3429970"/>
            <a:ext cx="646116" cy="274527"/>
          </a:xfrm>
          <a:prstGeom prst="rect">
            <a:avLst/>
          </a:prstGeom>
        </p:spPr>
        <p:txBody>
          <a:bodyPr vert="horz" wrap="square" lIns="0" tIns="46355" rIns="0" bIns="0" rtlCol="0">
            <a:noAutofit/>
          </a:bodyPr>
          <a:lstStyle/>
          <a:p>
            <a:pPr algn="ctr">
              <a:tabLst>
                <a:tab pos="548005" algn="l"/>
                <a:tab pos="1069340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271" name="object 16"/>
          <p:cNvSpPr txBox="1"/>
          <p:nvPr/>
        </p:nvSpPr>
        <p:spPr>
          <a:xfrm>
            <a:off x="2597348" y="3429970"/>
            <a:ext cx="646116" cy="274527"/>
          </a:xfrm>
          <a:prstGeom prst="rect">
            <a:avLst/>
          </a:prstGeom>
        </p:spPr>
        <p:txBody>
          <a:bodyPr vert="horz" wrap="square" lIns="0" tIns="46355" rIns="0" bIns="0" rtlCol="0">
            <a:noAutofit/>
          </a:bodyPr>
          <a:lstStyle/>
          <a:p>
            <a:pPr algn="ctr">
              <a:tabLst>
                <a:tab pos="548005" algn="l"/>
                <a:tab pos="1069340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272" name="object 16"/>
          <p:cNvSpPr txBox="1"/>
          <p:nvPr/>
        </p:nvSpPr>
        <p:spPr>
          <a:xfrm>
            <a:off x="1526366" y="3607764"/>
            <a:ext cx="646116" cy="274527"/>
          </a:xfrm>
          <a:prstGeom prst="rect">
            <a:avLst/>
          </a:prstGeom>
        </p:spPr>
        <p:txBody>
          <a:bodyPr vert="horz" wrap="square" lIns="0" tIns="46355" rIns="0" bIns="0" rtlCol="0">
            <a:noAutofit/>
          </a:bodyPr>
          <a:lstStyle/>
          <a:p>
            <a:pPr algn="ctr">
              <a:tabLst>
                <a:tab pos="548005" algn="l"/>
                <a:tab pos="1069340" algn="l"/>
              </a:tabLst>
            </a:pPr>
            <a:r>
              <a:rPr lang="ru-RU" sz="1450" kern="0" dirty="0">
                <a:latin typeface="Arial Narrow" panose="020B0606020202030204" pitchFamily="34" charset="0"/>
              </a:rPr>
              <a:t>LGr</a:t>
            </a:r>
            <a:endParaRPr lang="ru-RU" sz="1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73" name="object 16"/>
          <p:cNvSpPr txBox="1"/>
          <p:nvPr/>
        </p:nvSpPr>
        <p:spPr>
          <a:xfrm>
            <a:off x="2053931" y="3607764"/>
            <a:ext cx="646116" cy="274527"/>
          </a:xfrm>
          <a:prstGeom prst="rect">
            <a:avLst/>
          </a:prstGeom>
        </p:spPr>
        <p:txBody>
          <a:bodyPr vert="horz" wrap="square" lIns="0" tIns="46355" rIns="0" bIns="0" rtlCol="0">
            <a:noAutofit/>
          </a:bodyPr>
          <a:lstStyle/>
          <a:p>
            <a:pPr algn="ctr">
              <a:tabLst>
                <a:tab pos="548005" algn="l"/>
                <a:tab pos="1069340" algn="l"/>
              </a:tabLst>
            </a:pPr>
            <a:r>
              <a:rPr lang="ru-RU" sz="1450" kern="0" dirty="0">
                <a:latin typeface="Arial Narrow" panose="020B0606020202030204" pitchFamily="34" charset="0"/>
              </a:rPr>
              <a:t>Lg</a:t>
            </a:r>
            <a:endParaRPr lang="ru-RU" sz="1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74" name="object 16"/>
          <p:cNvSpPr txBox="1"/>
          <p:nvPr/>
        </p:nvSpPr>
        <p:spPr>
          <a:xfrm>
            <a:off x="2598176" y="3607764"/>
            <a:ext cx="646116" cy="274527"/>
          </a:xfrm>
          <a:prstGeom prst="rect">
            <a:avLst/>
          </a:prstGeom>
        </p:spPr>
        <p:txBody>
          <a:bodyPr vert="horz" wrap="square" lIns="0" tIns="46355" rIns="0" bIns="0" rtlCol="0">
            <a:noAutofit/>
          </a:bodyPr>
          <a:lstStyle/>
          <a:p>
            <a:pPr algn="ctr">
              <a:tabLst>
                <a:tab pos="568960" algn="l"/>
                <a:tab pos="1083945" algn="l"/>
              </a:tabLst>
            </a:pPr>
            <a:r>
              <a:rPr lang="ru-RU" sz="1450" kern="0" dirty="0">
                <a:latin typeface="Arial Narrow" panose="020B0606020202030204" pitchFamily="34" charset="0"/>
              </a:rPr>
              <a:t>WBr</a:t>
            </a:r>
          </a:p>
        </p:txBody>
      </p:sp>
      <p:sp>
        <p:nvSpPr>
          <p:cNvPr id="275" name="object 16"/>
          <p:cNvSpPr txBox="1"/>
          <p:nvPr/>
        </p:nvSpPr>
        <p:spPr>
          <a:xfrm>
            <a:off x="1530540" y="3219805"/>
            <a:ext cx="646116" cy="274527"/>
          </a:xfrm>
          <a:prstGeom prst="rect">
            <a:avLst/>
          </a:prstGeom>
        </p:spPr>
        <p:txBody>
          <a:bodyPr vert="horz" wrap="square" lIns="0" tIns="46355" rIns="0" bIns="0" rtlCol="0">
            <a:noAutofit/>
          </a:bodyPr>
          <a:lstStyle/>
          <a:p>
            <a:pPr algn="ctr">
              <a:tabLst>
                <a:tab pos="548005" algn="l"/>
                <a:tab pos="106934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DPB01</a:t>
            </a:r>
          </a:p>
        </p:txBody>
      </p:sp>
      <p:sp>
        <p:nvSpPr>
          <p:cNvPr id="276" name="object 16"/>
          <p:cNvSpPr txBox="1"/>
          <p:nvPr/>
        </p:nvSpPr>
        <p:spPr>
          <a:xfrm>
            <a:off x="2058105" y="3219805"/>
            <a:ext cx="646116" cy="274527"/>
          </a:xfrm>
          <a:prstGeom prst="rect">
            <a:avLst/>
          </a:prstGeom>
        </p:spPr>
        <p:txBody>
          <a:bodyPr vert="horz" wrap="square" lIns="0" tIns="46355" rIns="0" bIns="0" rtlCol="0">
            <a:noAutofit/>
          </a:bodyPr>
          <a:lstStyle/>
          <a:p>
            <a:pPr algn="ctr">
              <a:tabLst>
                <a:tab pos="548005" algn="l"/>
                <a:tab pos="106934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BDPB07</a:t>
            </a:r>
          </a:p>
        </p:txBody>
      </p:sp>
      <p:sp>
        <p:nvSpPr>
          <p:cNvPr id="277" name="object 16"/>
          <p:cNvSpPr txBox="1"/>
          <p:nvPr/>
        </p:nvSpPr>
        <p:spPr>
          <a:xfrm>
            <a:off x="2602350" y="3219805"/>
            <a:ext cx="646116" cy="274527"/>
          </a:xfrm>
          <a:prstGeom prst="rect">
            <a:avLst/>
          </a:prstGeom>
        </p:spPr>
        <p:txBody>
          <a:bodyPr vert="horz" wrap="square" lIns="0" tIns="46355" rIns="0" bIns="0" rtlCol="0">
            <a:noAutofit/>
          </a:bodyPr>
          <a:lstStyle/>
          <a:p>
            <a:pPr algn="ctr">
              <a:tabLst>
                <a:tab pos="548005" algn="l"/>
                <a:tab pos="106934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BDPB54</a:t>
            </a:r>
          </a:p>
        </p:txBody>
      </p:sp>
      <p:grpSp>
        <p:nvGrpSpPr>
          <p:cNvPr id="19" name="Группа 18"/>
          <p:cNvGrpSpPr/>
          <p:nvPr/>
        </p:nvGrpSpPr>
        <p:grpSpPr>
          <a:xfrm>
            <a:off x="1172581" y="2038266"/>
            <a:ext cx="2551430" cy="2078355"/>
            <a:chOff x="1172581" y="2038266"/>
            <a:chExt cx="2551430" cy="2078355"/>
          </a:xfrm>
        </p:grpSpPr>
        <p:sp>
          <p:nvSpPr>
            <p:cNvPr id="139" name="object 3"/>
            <p:cNvSpPr/>
            <p:nvPr/>
          </p:nvSpPr>
          <p:spPr>
            <a:xfrm>
              <a:off x="1172581" y="2038266"/>
              <a:ext cx="2551430" cy="2078355"/>
            </a:xfrm>
            <a:custGeom>
              <a:avLst/>
              <a:gdLst/>
              <a:ahLst/>
              <a:cxnLst/>
              <a:rect l="l" t="t" r="r" b="b"/>
              <a:pathLst>
                <a:path w="2551429" h="2078354">
                  <a:moveTo>
                    <a:pt x="2004636" y="1923869"/>
                  </a:moveTo>
                  <a:lnTo>
                    <a:pt x="406538" y="1923869"/>
                  </a:lnTo>
                </a:path>
                <a:path w="2551429" h="2078354">
                  <a:moveTo>
                    <a:pt x="182244" y="1755351"/>
                  </a:moveTo>
                  <a:lnTo>
                    <a:pt x="182244" y="1797485"/>
                  </a:lnTo>
                  <a:lnTo>
                    <a:pt x="196254" y="1839600"/>
                  </a:lnTo>
                  <a:lnTo>
                    <a:pt x="210265" y="1881735"/>
                  </a:lnTo>
                  <a:lnTo>
                    <a:pt x="252333" y="1951945"/>
                  </a:lnTo>
                  <a:lnTo>
                    <a:pt x="280372" y="1980031"/>
                  </a:lnTo>
                  <a:lnTo>
                    <a:pt x="308411" y="2008115"/>
                  </a:lnTo>
                  <a:lnTo>
                    <a:pt x="350460" y="2036201"/>
                  </a:lnTo>
                  <a:lnTo>
                    <a:pt x="420549" y="2064285"/>
                  </a:lnTo>
                  <a:lnTo>
                    <a:pt x="462598" y="2078327"/>
                  </a:lnTo>
                </a:path>
                <a:path w="2551429" h="2078354">
                  <a:moveTo>
                    <a:pt x="406538" y="435368"/>
                  </a:moveTo>
                  <a:lnTo>
                    <a:pt x="2004636" y="435368"/>
                  </a:lnTo>
                </a:path>
                <a:path w="2551429" h="2078354">
                  <a:moveTo>
                    <a:pt x="462598" y="266869"/>
                  </a:moveTo>
                  <a:lnTo>
                    <a:pt x="1906434" y="266869"/>
                  </a:lnTo>
                </a:path>
                <a:path w="2551429" h="2078354">
                  <a:moveTo>
                    <a:pt x="897176" y="266869"/>
                  </a:moveTo>
                  <a:lnTo>
                    <a:pt x="1527990" y="266869"/>
                  </a:lnTo>
                  <a:lnTo>
                    <a:pt x="1527990" y="56"/>
                  </a:lnTo>
                  <a:lnTo>
                    <a:pt x="897176" y="56"/>
                  </a:lnTo>
                  <a:lnTo>
                    <a:pt x="897176" y="266869"/>
                  </a:lnTo>
                  <a:close/>
                </a:path>
                <a:path w="2551429" h="2078354">
                  <a:moveTo>
                    <a:pt x="462598" y="266869"/>
                  </a:moveTo>
                  <a:lnTo>
                    <a:pt x="420549" y="280895"/>
                  </a:lnTo>
                  <a:lnTo>
                    <a:pt x="378499" y="294939"/>
                  </a:lnTo>
                  <a:lnTo>
                    <a:pt x="336431" y="323029"/>
                  </a:lnTo>
                  <a:lnTo>
                    <a:pt x="308411" y="351118"/>
                  </a:lnTo>
                  <a:lnTo>
                    <a:pt x="280372" y="379208"/>
                  </a:lnTo>
                  <a:lnTo>
                    <a:pt x="252333" y="421323"/>
                  </a:lnTo>
                  <a:lnTo>
                    <a:pt x="224294" y="449413"/>
                  </a:lnTo>
                  <a:lnTo>
                    <a:pt x="210265" y="491547"/>
                  </a:lnTo>
                  <a:lnTo>
                    <a:pt x="196254" y="533663"/>
                  </a:lnTo>
                  <a:lnTo>
                    <a:pt x="182244" y="575797"/>
                  </a:lnTo>
                  <a:lnTo>
                    <a:pt x="182244" y="631957"/>
                  </a:lnTo>
                </a:path>
                <a:path w="2551429" h="2078354">
                  <a:moveTo>
                    <a:pt x="406538" y="1165564"/>
                  </a:moveTo>
                  <a:lnTo>
                    <a:pt x="2004636" y="1165564"/>
                  </a:lnTo>
                </a:path>
                <a:path w="2551429" h="2078354">
                  <a:moveTo>
                    <a:pt x="406538" y="1923869"/>
                  </a:moveTo>
                  <a:lnTo>
                    <a:pt x="406538" y="435368"/>
                  </a:lnTo>
                </a:path>
                <a:path w="2551429" h="2078354">
                  <a:moveTo>
                    <a:pt x="925215" y="435368"/>
                  </a:moveTo>
                  <a:lnTo>
                    <a:pt x="925215" y="1923869"/>
                  </a:lnTo>
                </a:path>
                <a:path w="2551429" h="2078354">
                  <a:moveTo>
                    <a:pt x="182244" y="631957"/>
                  </a:moveTo>
                  <a:lnTo>
                    <a:pt x="182244" y="1011110"/>
                  </a:lnTo>
                </a:path>
                <a:path w="2551429" h="2078354">
                  <a:moveTo>
                    <a:pt x="897176" y="0"/>
                  </a:moveTo>
                  <a:lnTo>
                    <a:pt x="1527990" y="266869"/>
                  </a:lnTo>
                </a:path>
                <a:path w="2551429" h="2078354">
                  <a:moveTo>
                    <a:pt x="1906434" y="2078327"/>
                  </a:moveTo>
                  <a:lnTo>
                    <a:pt x="1976578" y="2050242"/>
                  </a:lnTo>
                  <a:lnTo>
                    <a:pt x="2046723" y="2022158"/>
                  </a:lnTo>
                  <a:lnTo>
                    <a:pt x="2102651" y="1980031"/>
                  </a:lnTo>
                  <a:lnTo>
                    <a:pt x="2172796" y="1937904"/>
                  </a:lnTo>
                  <a:lnTo>
                    <a:pt x="2228912" y="1895779"/>
                  </a:lnTo>
                  <a:lnTo>
                    <a:pt x="2285027" y="1839600"/>
                  </a:lnTo>
                  <a:lnTo>
                    <a:pt x="2327114" y="1783440"/>
                  </a:lnTo>
                  <a:lnTo>
                    <a:pt x="2383042" y="1727261"/>
                  </a:lnTo>
                  <a:lnTo>
                    <a:pt x="2425129" y="1671101"/>
                  </a:lnTo>
                  <a:lnTo>
                    <a:pt x="2453187" y="1600877"/>
                  </a:lnTo>
                  <a:lnTo>
                    <a:pt x="2481245" y="1530672"/>
                  </a:lnTo>
                  <a:lnTo>
                    <a:pt x="2509303" y="1460467"/>
                  </a:lnTo>
                  <a:lnTo>
                    <a:pt x="2537360" y="1390243"/>
                  </a:lnTo>
                  <a:lnTo>
                    <a:pt x="2551389" y="1320038"/>
                  </a:lnTo>
                  <a:lnTo>
                    <a:pt x="2551389" y="1235788"/>
                  </a:lnTo>
                  <a:lnTo>
                    <a:pt x="2551389" y="1165564"/>
                  </a:lnTo>
                </a:path>
                <a:path w="2551429" h="2078354">
                  <a:moveTo>
                    <a:pt x="1457902" y="435368"/>
                  </a:moveTo>
                  <a:lnTo>
                    <a:pt x="1457902" y="1923869"/>
                  </a:lnTo>
                </a:path>
                <a:path w="2551429" h="2078354">
                  <a:moveTo>
                    <a:pt x="2004636" y="435368"/>
                  </a:moveTo>
                  <a:lnTo>
                    <a:pt x="2004636" y="1923869"/>
                  </a:lnTo>
                </a:path>
                <a:path w="2551429" h="2078354">
                  <a:moveTo>
                    <a:pt x="2551389" y="1165564"/>
                  </a:moveTo>
                  <a:lnTo>
                    <a:pt x="2551389" y="1095359"/>
                  </a:lnTo>
                  <a:lnTo>
                    <a:pt x="2537360" y="1011110"/>
                  </a:lnTo>
                  <a:lnTo>
                    <a:pt x="2523331" y="940886"/>
                  </a:lnTo>
                  <a:lnTo>
                    <a:pt x="2509303" y="870681"/>
                  </a:lnTo>
                  <a:lnTo>
                    <a:pt x="2481245" y="800476"/>
                  </a:lnTo>
                  <a:lnTo>
                    <a:pt x="2453187" y="744297"/>
                  </a:lnTo>
                  <a:lnTo>
                    <a:pt x="2411100" y="674092"/>
                  </a:lnTo>
                  <a:lnTo>
                    <a:pt x="2369014" y="617913"/>
                  </a:lnTo>
                  <a:lnTo>
                    <a:pt x="2327114" y="561752"/>
                  </a:lnTo>
                  <a:lnTo>
                    <a:pt x="2270998" y="505573"/>
                  </a:lnTo>
                  <a:lnTo>
                    <a:pt x="2228912" y="449413"/>
                  </a:lnTo>
                  <a:lnTo>
                    <a:pt x="2158767" y="407279"/>
                  </a:lnTo>
                  <a:lnTo>
                    <a:pt x="2102651" y="365163"/>
                  </a:lnTo>
                  <a:lnTo>
                    <a:pt x="2032694" y="323029"/>
                  </a:lnTo>
                  <a:lnTo>
                    <a:pt x="1976578" y="294939"/>
                  </a:lnTo>
                  <a:lnTo>
                    <a:pt x="1906434" y="266869"/>
                  </a:lnTo>
                </a:path>
                <a:path w="2551429" h="2078354">
                  <a:moveTo>
                    <a:pt x="897176" y="266869"/>
                  </a:moveTo>
                  <a:lnTo>
                    <a:pt x="1527990" y="0"/>
                  </a:lnTo>
                </a:path>
                <a:path w="2551429" h="2078354">
                  <a:moveTo>
                    <a:pt x="182244" y="1011110"/>
                  </a:moveTo>
                  <a:lnTo>
                    <a:pt x="0" y="1011110"/>
                  </a:lnTo>
                  <a:lnTo>
                    <a:pt x="0" y="1277904"/>
                  </a:lnTo>
                  <a:lnTo>
                    <a:pt x="182244" y="1277904"/>
                  </a:lnTo>
                  <a:lnTo>
                    <a:pt x="182244" y="1755351"/>
                  </a:lnTo>
                </a:path>
              </a:pathLst>
            </a:custGeom>
            <a:ln w="1404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cxnSp>
          <p:nvCxnSpPr>
            <p:cNvPr id="18" name="Прямая соединительная линия 17"/>
            <p:cNvCxnSpPr/>
            <p:nvPr/>
          </p:nvCxnSpPr>
          <p:spPr>
            <a:xfrm>
              <a:off x="1641911" y="4116621"/>
              <a:ext cx="1428150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0" name="object 10"/>
          <p:cNvSpPr txBox="1"/>
          <p:nvPr/>
        </p:nvSpPr>
        <p:spPr>
          <a:xfrm>
            <a:off x="1558787" y="2336475"/>
            <a:ext cx="575395" cy="148759"/>
          </a:xfrm>
          <a:prstGeom prst="rect">
            <a:avLst/>
          </a:prstGeom>
        </p:spPr>
        <p:txBody>
          <a:bodyPr vert="horz" wrap="square" lIns="0" tIns="17780" rIns="0" bIns="0" rtlCol="0">
            <a:no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Электродвигатель-</a:t>
            </a:r>
          </a:p>
        </p:txBody>
      </p:sp>
      <p:sp>
        <p:nvSpPr>
          <p:cNvPr id="146" name="object 11"/>
          <p:cNvSpPr txBox="1"/>
          <p:nvPr/>
        </p:nvSpPr>
        <p:spPr>
          <a:xfrm>
            <a:off x="2621955" y="2358767"/>
            <a:ext cx="563792" cy="150041"/>
          </a:xfrm>
          <a:prstGeom prst="rect">
            <a:avLst/>
          </a:prstGeom>
        </p:spPr>
        <p:txBody>
          <a:bodyPr vert="horz" wrap="square" lIns="0" tIns="11430" rIns="0" bIns="0" rtlCol="0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Электродвигатель+</a:t>
            </a:r>
          </a:p>
        </p:txBody>
      </p:sp>
      <p:sp>
        <p:nvSpPr>
          <p:cNvPr id="147" name="object 12"/>
          <p:cNvSpPr txBox="1"/>
          <p:nvPr/>
        </p:nvSpPr>
        <p:spPr>
          <a:xfrm>
            <a:off x="2493624" y="3971147"/>
            <a:ext cx="805416" cy="156884"/>
          </a:xfrm>
          <a:prstGeom prst="rect">
            <a:avLst/>
          </a:prstGeom>
        </p:spPr>
        <p:txBody>
          <a:bodyPr vert="horz" wrap="square" lIns="0" tIns="11430" rIns="0" bIns="0" rtlCol="0">
            <a:noAutofit/>
          </a:bodyPr>
          <a:lstStyle/>
          <a:p>
            <a:pPr algn="ctr"/>
            <a:r>
              <a:rPr lang="ru-RU" sz="70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Выход датчика</a:t>
            </a:r>
          </a:p>
        </p:txBody>
      </p:sp>
      <p:sp>
        <p:nvSpPr>
          <p:cNvPr id="148" name="object 23"/>
          <p:cNvSpPr txBox="1"/>
          <p:nvPr/>
        </p:nvSpPr>
        <p:spPr>
          <a:xfrm>
            <a:off x="5515745" y="3589329"/>
            <a:ext cx="835797" cy="134541"/>
          </a:xfrm>
          <a:prstGeom prst="rect">
            <a:avLst/>
          </a:prstGeom>
        </p:spPr>
        <p:txBody>
          <a:bodyPr vert="horz" wrap="square" lIns="0" tIns="17780" rIns="0" bIns="0" rtlCol="0">
            <a:noAutofit/>
          </a:bodyPr>
          <a:lstStyle/>
          <a:p>
            <a:pPr algn="ctr"/>
            <a:r>
              <a:rPr lang="ru-RU" sz="900" dirty="0">
                <a:latin typeface="Arial Narrow" panose="020B0606020202030204" pitchFamily="34" charset="0"/>
                <a:cs typeface="Arial"/>
              </a:rPr>
              <a:t>Электропитание+</a:t>
            </a:r>
          </a:p>
        </p:txBody>
      </p:sp>
      <p:sp>
        <p:nvSpPr>
          <p:cNvPr id="149" name="object 24"/>
          <p:cNvSpPr txBox="1"/>
          <p:nvPr/>
        </p:nvSpPr>
        <p:spPr>
          <a:xfrm>
            <a:off x="4683288" y="3589329"/>
            <a:ext cx="826345" cy="156453"/>
          </a:xfrm>
          <a:prstGeom prst="rect">
            <a:avLst/>
          </a:prstGeom>
        </p:spPr>
        <p:txBody>
          <a:bodyPr vert="horz" wrap="square" lIns="0" tIns="17780" rIns="0" bIns="0" rtlCol="0">
            <a:noAutofit/>
          </a:bodyPr>
          <a:lstStyle/>
          <a:p>
            <a:pPr algn="ctr"/>
            <a:r>
              <a:rPr lang="ru-RU" sz="9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51" name="Прямоугольник 150"/>
          <p:cNvSpPr/>
          <p:nvPr/>
        </p:nvSpPr>
        <p:spPr>
          <a:xfrm>
            <a:off x="1595863" y="3944605"/>
            <a:ext cx="486030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Датчик+ </a:t>
            </a:r>
          </a:p>
        </p:txBody>
      </p:sp>
      <p:sp>
        <p:nvSpPr>
          <p:cNvPr id="152" name="Прямоугольник 151"/>
          <p:cNvSpPr/>
          <p:nvPr/>
        </p:nvSpPr>
        <p:spPr>
          <a:xfrm>
            <a:off x="2118487" y="3944605"/>
            <a:ext cx="445955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Датчик-</a:t>
            </a:r>
          </a:p>
        </p:txBody>
      </p:sp>
    </p:spTree>
    <p:extLst>
      <p:ext uri="{BB962C8B-B14F-4D97-AF65-F5344CB8AC3E}">
        <p14:creationId xmlns:p14="http://schemas.microsoft.com/office/powerpoint/2010/main" val="1773902538"/>
      </p:ext>
    </p:extLst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2586" y="567944"/>
            <a:ext cx="891621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3</a:t>
            </a:r>
            <a:r>
              <a:rPr lang="ru-RU" b="1" kern="0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. Контакты блока управления системы T-BOX</a:t>
            </a:r>
            <a:endParaRPr lang="ru-RU" sz="1800" kern="0" dirty="0">
              <a:latin typeface="Arial" panose="020B0604020202020204" pitchFamily="34" charset="0"/>
              <a:cs typeface="Arial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0310735"/>
              </p:ext>
            </p:extLst>
          </p:nvPr>
        </p:nvGraphicFramePr>
        <p:xfrm>
          <a:off x="1924050" y="2173858"/>
          <a:ext cx="8331199" cy="43586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708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71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89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3394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35279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ru-RU" sz="1200" b="1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/>
                        </a:rPr>
                        <a:t>№ п/п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ru-RU" sz="1200" b="1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/>
                        </a:rPr>
                        <a:t>ФУНКЦИЯ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ru-RU" altLang="zh-CN" sz="1200" b="1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/>
                        </a:rPr>
                        <a:t>№ п/п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300"/>
                        </a:spcBef>
                      </a:pPr>
                      <a:r>
                        <a:rPr lang="ru-RU" altLang="zh-CN" sz="1200" b="1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/>
                        </a:rPr>
                        <a:t>ФУНКЦИЯ</a:t>
                      </a:r>
                      <a:endParaRPr lang="ru-RU" altLang="zh-CN" sz="12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1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АКБ B+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16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25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CAN-L шины CAN-диагностика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2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Электропитание замка зажигания IG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21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  <a:cs typeface="Arial"/>
                        </a:rPr>
                        <a:t>Выключатель SOS-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4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Выключатель SOS+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22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  <a:cs typeface="Arial"/>
                        </a:rPr>
                        <a:t>Электропитание замка зажигания IG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5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CAN-L шины CAN-кузов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23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Масса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6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CAN-H шины CAN-кузов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29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Управление зеленой контрольной лампой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7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Микрофон, вход+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30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Управление красной контрольной лампой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8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  <a:cs typeface="Arial"/>
                        </a:rPr>
                        <a:t>Микрофон, вход-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31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CAN-H шины CAN-привод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9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Звуковой сигнал+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32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CAN-L шины CAN-привод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10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Звуковой сигнал-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33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34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CAN-H шины CAN-шасси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11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  <a:cs typeface="Arial"/>
                        </a:rPr>
                        <a:t>Микрофон, выход+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34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CAN-L шины CAN-шасси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12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altLang="zh-CN" sz="1200" kern="0" spc="0" dirty="0">
                          <a:latin typeface="Arial" panose="020B0604020202020204" pitchFamily="34" charset="0"/>
                          <a:cs typeface="Arial"/>
                        </a:rPr>
                        <a:t>Микрофон, выход-</a:t>
                      </a:r>
                      <a:endParaRPr lang="ru-RU" sz="12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37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CAN-H шины CAN-Infotainment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35285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15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CAN-H шины CAN-диагностика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38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30"/>
                        </a:spcBef>
                      </a:pPr>
                      <a:r>
                        <a:rPr lang="ru-RU" sz="1200" kern="0" spc="0" dirty="0">
                          <a:latin typeface="Arial" panose="020B0604020202020204" pitchFamily="34" charset="0"/>
                          <a:cs typeface="Arial"/>
                        </a:rPr>
                        <a:t>CAN-L шины CAN-Infotainment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32276" y="973836"/>
            <a:ext cx="4727448" cy="1144524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</a:rPr>
              <a:t>180</a:t>
            </a:r>
          </a:p>
        </p:txBody>
      </p:sp>
    </p:spTree>
    <p:extLst>
      <p:ext uri="{BB962C8B-B14F-4D97-AF65-F5344CB8AC3E}">
        <p14:creationId xmlns:p14="http://schemas.microsoft.com/office/powerpoint/2010/main" val="366916368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29692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/>
                <a:cs typeface="Arial"/>
              </a:rPr>
              <a:t>Содержание</a:t>
            </a:r>
            <a:endParaRPr lang="ru-RU" sz="28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16380" y="2534185"/>
            <a:ext cx="6256020" cy="1496564"/>
          </a:xfrm>
          <a:prstGeom prst="rect">
            <a:avLst/>
          </a:prstGeom>
          <a:noFill/>
          <a:ln w="9525">
            <a:solidFill>
              <a:srgbClr val="000000"/>
            </a:solidFill>
          </a:ln>
        </p:spPr>
        <p:txBody>
          <a:bodyPr vert="horz" wrap="square" lIns="0" tIns="140970" rIns="0" bIns="0" rtlCol="0" anchor="ctr">
            <a:spAutoFit/>
          </a:bodyPr>
          <a:lstStyle/>
          <a:p>
            <a:pPr marL="92075">
              <a:spcBef>
                <a:spcPts val="1110"/>
              </a:spcBef>
            </a:pPr>
            <a:r>
              <a:rPr lang="ru-RU" sz="4400" b="1" dirty="0">
                <a:latin typeface="Arial"/>
                <a:cs typeface="Arial"/>
              </a:rPr>
              <a:t>8. Подогрев рулевого колеса</a:t>
            </a:r>
            <a:endParaRPr lang="ru-RU" sz="4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181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8744332"/>
      </p:ext>
    </p:extLst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37082" y="513334"/>
            <a:ext cx="5563718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2400" b="1" dirty="0">
                <a:solidFill>
                  <a:srgbClr val="FF0000"/>
                </a:solidFill>
                <a:latin typeface="Arial"/>
                <a:cs typeface="Arial"/>
              </a:rPr>
              <a:t>Подогрев рулевого колеса</a:t>
            </a:r>
            <a:endParaRPr lang="ru-RU" sz="2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182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02920" y="1002386"/>
            <a:ext cx="11064240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81330" algn="just">
              <a:spcBef>
                <a:spcPts val="100"/>
              </a:spcBef>
            </a:pPr>
            <a:r>
              <a:rPr lang="ru-RU" sz="1400" kern="0" dirty="0">
                <a:latin typeface="Arial"/>
                <a:cs typeface="Arial"/>
              </a:rPr>
              <a:t>Благодаря подогреву рулевое колесо будет теплым на ощупь. Нет больше неприятного ощущения зимой и повышается комфорт вождения. Подогрев рулевого колеса включается и выключается клавишей на рулевом колесе. Использование подогрева в зимнее время позволяет водителю с удобством управлять автомобилем и не бояться замерзших рук. Когда руки слишком холодные, реакция в случае чрезвычайной ситуации будет медленнее, что увеличивает риск ДТП.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1620011" y="2560320"/>
            <a:ext cx="9057640" cy="3610610"/>
            <a:chOff x="1620011" y="2560320"/>
            <a:chExt cx="9057640" cy="361061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20011" y="2560320"/>
              <a:ext cx="3779520" cy="3610355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035040" y="2604516"/>
              <a:ext cx="4642104" cy="35661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51215765"/>
      </p:ext>
    </p:extLst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67815" y="718184"/>
            <a:ext cx="8784843" cy="23391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1. </a:t>
            </a:r>
            <a:r>
              <a:rPr lang="ru-RU" b="1" kern="0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Диагностика</a:t>
            </a:r>
            <a:endParaRPr lang="ru-RU" sz="1800" kern="0" dirty="0">
              <a:latin typeface="Arial" panose="020B0604020202020204" pitchFamily="34" charset="0"/>
              <a:cs typeface="Arial"/>
            </a:endParaRPr>
          </a:p>
          <a:p>
            <a:endParaRPr lang="ru-RU" sz="2050" kern="0" dirty="0">
              <a:latin typeface="Arial" panose="020B0604020202020204" pitchFamily="34" charset="0"/>
              <a:cs typeface="Arial"/>
            </a:endParaRPr>
          </a:p>
          <a:p>
            <a:pPr marL="720725" indent="-261938">
              <a:buClr>
                <a:srgbClr val="0096FF"/>
              </a:buClr>
              <a:buSzPct val="68750"/>
              <a:buFont typeface="Wingdings"/>
              <a:buChar char=""/>
            </a:pPr>
            <a:r>
              <a:rPr lang="ru-RU" sz="1600" b="1" kern="0" dirty="0">
                <a:solidFill>
                  <a:srgbClr val="004D9C"/>
                </a:solidFill>
                <a:latin typeface="Arial" panose="020B0604020202020204" pitchFamily="34" charset="0"/>
                <a:cs typeface="Arial"/>
              </a:rPr>
              <a:t>Определение неисправности системы подогрева:</a:t>
            </a:r>
            <a:endParaRPr lang="ru-RU" sz="1600" kern="0" dirty="0">
              <a:latin typeface="Arial" panose="020B0604020202020204" pitchFamily="34" charset="0"/>
              <a:cs typeface="Arial"/>
            </a:endParaRPr>
          </a:p>
          <a:p>
            <a:pPr>
              <a:spcBef>
                <a:spcPts val="90"/>
              </a:spcBef>
              <a:buClr>
                <a:srgbClr val="0096FF"/>
              </a:buClr>
              <a:buFont typeface="Wingdings"/>
              <a:buChar char=""/>
            </a:pPr>
            <a:endParaRPr lang="ru-RU" sz="1350" kern="0" dirty="0">
              <a:latin typeface="Arial" panose="020B0604020202020204" pitchFamily="34" charset="0"/>
              <a:cs typeface="Arial"/>
            </a:endParaRPr>
          </a:p>
          <a:p>
            <a:pPr marL="720725"/>
            <a:r>
              <a:rPr lang="ru-RU" sz="1400" kern="0" dirty="0">
                <a:solidFill>
                  <a:srgbClr val="004D9C"/>
                </a:solidFill>
                <a:latin typeface="Arial" panose="020B0604020202020204" pitchFamily="34" charset="0"/>
                <a:cs typeface="Arial"/>
              </a:rPr>
              <a:t>Включите подогрев рулевого колеса. Если в течение 3 минут руки не начнут ощущать тепло в ободе рулевого колеса, это указывает на неисправность системы.</a:t>
            </a:r>
            <a:endParaRPr lang="ru-RU" sz="1400" kern="0" dirty="0">
              <a:latin typeface="Arial" panose="020B0604020202020204" pitchFamily="34" charset="0"/>
              <a:cs typeface="Arial"/>
            </a:endParaRPr>
          </a:p>
          <a:p>
            <a:pPr>
              <a:spcBef>
                <a:spcPts val="70"/>
              </a:spcBef>
            </a:pPr>
            <a:endParaRPr lang="ru-RU" sz="850" kern="0" dirty="0">
              <a:latin typeface="Arial" panose="020B0604020202020204" pitchFamily="34" charset="0"/>
              <a:cs typeface="Arial"/>
            </a:endParaRPr>
          </a:p>
          <a:p>
            <a:pPr marL="720725" indent="-261938">
              <a:buClr>
                <a:srgbClr val="0096FF"/>
              </a:buClr>
              <a:buSzPct val="68750"/>
              <a:buFont typeface="Wingdings"/>
              <a:buChar char=""/>
              <a:tabLst>
                <a:tab pos="752475" algn="l"/>
              </a:tabLst>
            </a:pPr>
            <a:r>
              <a:rPr lang="ru-RU" sz="1600" b="1" kern="0" dirty="0">
                <a:solidFill>
                  <a:srgbClr val="004D9C"/>
                </a:solidFill>
                <a:latin typeface="Arial" panose="020B0604020202020204" pitchFamily="34" charset="0"/>
                <a:cs typeface="Arial"/>
              </a:rPr>
              <a:t>Способ ремонта:</a:t>
            </a:r>
            <a:endParaRPr lang="ru-RU" sz="1600" kern="0" dirty="0">
              <a:latin typeface="Arial" panose="020B0604020202020204" pitchFamily="34" charset="0"/>
              <a:cs typeface="Arial"/>
            </a:endParaRPr>
          </a:p>
          <a:p>
            <a:pPr marL="720725">
              <a:spcBef>
                <a:spcPts val="1785"/>
              </a:spcBef>
            </a:pPr>
            <a:r>
              <a:rPr lang="ru-RU" sz="1400" kern="0" dirty="0">
                <a:solidFill>
                  <a:srgbClr val="004D9C"/>
                </a:solidFill>
                <a:latin typeface="Arial" panose="020B0604020202020204" pitchFamily="34" charset="0"/>
                <a:cs typeface="Arial"/>
              </a:rPr>
              <a:t>Требуется замена.</a:t>
            </a:r>
            <a:endParaRPr lang="ru-RU" sz="1400" kern="0" dirty="0">
              <a:latin typeface="Arial" panose="020B0604020202020204" pitchFamily="34" charset="0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2173223" y="3291840"/>
            <a:ext cx="7679690" cy="2988945"/>
            <a:chOff x="2173223" y="3291840"/>
            <a:chExt cx="7679690" cy="298894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73223" y="3291840"/>
              <a:ext cx="3346704" cy="2988564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05955" y="3291840"/>
              <a:ext cx="3346704" cy="2988564"/>
            </a:xfrm>
            <a:prstGeom prst="rect">
              <a:avLst/>
            </a:prstGeom>
          </p:spPr>
        </p:pic>
      </p:grp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</a:rPr>
              <a:t>183</a:t>
            </a:r>
          </a:p>
        </p:txBody>
      </p:sp>
    </p:spTree>
    <p:extLst>
      <p:ext uri="{BB962C8B-B14F-4D97-AF65-F5344CB8AC3E}">
        <p14:creationId xmlns:p14="http://schemas.microsoft.com/office/powerpoint/2010/main" val="3600933288"/>
      </p:ext>
    </p:extLst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149" y="1254701"/>
            <a:ext cx="10983214" cy="4379957"/>
          </a:xfrm>
          <a:prstGeom prst="rect">
            <a:avLst/>
          </a:prstGeom>
        </p:spPr>
      </p:pic>
      <p:graphicFrame>
        <p:nvGraphicFramePr>
          <p:cNvPr id="363" name="object 3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5884805"/>
              </p:ext>
            </p:extLst>
          </p:nvPr>
        </p:nvGraphicFramePr>
        <p:xfrm>
          <a:off x="10413295" y="2101627"/>
          <a:ext cx="471805" cy="3524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43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4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30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528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5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28575">
                      <a:solidFill>
                        <a:srgbClr val="333333"/>
                      </a:solidFill>
                      <a:prstDash val="solid"/>
                    </a:lnR>
                    <a:lnB w="2857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5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28575">
                      <a:solidFill>
                        <a:srgbClr val="333333"/>
                      </a:solidFill>
                      <a:prstDash val="solid"/>
                    </a:lnL>
                    <a:lnR w="28575">
                      <a:solidFill>
                        <a:srgbClr val="333333"/>
                      </a:solidFill>
                      <a:prstDash val="solid"/>
                    </a:lnR>
                    <a:lnB w="2857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5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28575">
                      <a:solidFill>
                        <a:srgbClr val="333333"/>
                      </a:solidFill>
                      <a:prstDash val="solid"/>
                    </a:lnL>
                    <a:lnB w="2857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2212">
                <a:tc gridSpan="3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7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28575">
                      <a:solidFill>
                        <a:srgbClr val="333333"/>
                      </a:solidFill>
                      <a:prstDash val="solid"/>
                    </a:lnL>
                    <a:lnR w="28575">
                      <a:solidFill>
                        <a:srgbClr val="333333"/>
                      </a:solidFill>
                      <a:prstDash val="solid"/>
                    </a:lnR>
                    <a:lnT w="28575">
                      <a:solidFill>
                        <a:srgbClr val="333333"/>
                      </a:solidFill>
                      <a:prstDash val="solid"/>
                    </a:lnT>
                    <a:lnB w="28575">
                      <a:solidFill>
                        <a:srgbClr val="333333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49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6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28575">
                      <a:solidFill>
                        <a:srgbClr val="333333"/>
                      </a:solidFill>
                      <a:prstDash val="solid"/>
                    </a:lnR>
                    <a:lnT w="28575">
                      <a:solidFill>
                        <a:srgbClr val="333333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6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28575">
                      <a:solidFill>
                        <a:srgbClr val="333333"/>
                      </a:solidFill>
                      <a:prstDash val="solid"/>
                    </a:lnL>
                    <a:lnR w="28575">
                      <a:solidFill>
                        <a:srgbClr val="333333"/>
                      </a:solidFill>
                      <a:prstDash val="solid"/>
                    </a:lnR>
                    <a:lnT w="28575">
                      <a:solidFill>
                        <a:srgbClr val="333333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6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28575">
                      <a:solidFill>
                        <a:srgbClr val="333333"/>
                      </a:solidFill>
                      <a:prstDash val="solid"/>
                    </a:lnL>
                    <a:lnT w="28575">
                      <a:solidFill>
                        <a:srgbClr val="333333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65" name="object 36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184</a:t>
            </a:r>
          </a:p>
        </p:txBody>
      </p:sp>
      <p:sp>
        <p:nvSpPr>
          <p:cNvPr id="364" name="object 364"/>
          <p:cNvSpPr txBox="1"/>
          <p:nvPr/>
        </p:nvSpPr>
        <p:spPr>
          <a:xfrm>
            <a:off x="1058367" y="569214"/>
            <a:ext cx="6384963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2.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Принципиальная схема рулевого колеса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366" name="文本框 365"/>
          <p:cNvSpPr txBox="1"/>
          <p:nvPr/>
        </p:nvSpPr>
        <p:spPr>
          <a:xfrm>
            <a:off x="10398297" y="3844044"/>
            <a:ext cx="1295400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200" kern="0" dirty="0">
                <a:latin typeface="Arial Narrow" panose="020B0606020202030204" pitchFamily="34" charset="0"/>
              </a:rPr>
              <a:t>Блок подогрева рулевого колеса</a:t>
            </a:r>
          </a:p>
        </p:txBody>
      </p:sp>
      <p:sp>
        <p:nvSpPr>
          <p:cNvPr id="367" name="文本框 365"/>
          <p:cNvSpPr txBox="1"/>
          <p:nvPr/>
        </p:nvSpPr>
        <p:spPr>
          <a:xfrm>
            <a:off x="9594743" y="2723021"/>
            <a:ext cx="680647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НАГРЕВ</a:t>
            </a:r>
          </a:p>
        </p:txBody>
      </p:sp>
      <p:sp>
        <p:nvSpPr>
          <p:cNvPr id="368" name="文本框 365"/>
          <p:cNvSpPr txBox="1"/>
          <p:nvPr/>
        </p:nvSpPr>
        <p:spPr>
          <a:xfrm>
            <a:off x="9511688" y="2101510"/>
            <a:ext cx="680647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r>
              <a:rPr lang="ru-RU" altLang="zh-CN" sz="600" kern="0" dirty="0">
                <a:latin typeface="Arial Narrow" panose="020B0606020202030204" pitchFamily="34" charset="0"/>
              </a:rPr>
              <a:t>НАГРЕВ</a:t>
            </a:r>
          </a:p>
        </p:txBody>
      </p:sp>
      <p:sp>
        <p:nvSpPr>
          <p:cNvPr id="369" name="文本框 365"/>
          <p:cNvSpPr txBox="1"/>
          <p:nvPr/>
        </p:nvSpPr>
        <p:spPr>
          <a:xfrm>
            <a:off x="8994861" y="2101712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r>
              <a:rPr lang="ru-RU" altLang="zh-CN" sz="600" kern="0" dirty="0">
                <a:latin typeface="Arial Narrow" panose="020B0606020202030204" pitchFamily="34" charset="0"/>
              </a:rPr>
              <a:t>ГОЛОС. УПР.</a:t>
            </a:r>
          </a:p>
        </p:txBody>
      </p:sp>
      <p:sp>
        <p:nvSpPr>
          <p:cNvPr id="370" name="文本框 365"/>
          <p:cNvSpPr txBox="1"/>
          <p:nvPr/>
        </p:nvSpPr>
        <p:spPr>
          <a:xfrm>
            <a:off x="8340939" y="2094237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ВОЗВРАТ</a:t>
            </a:r>
          </a:p>
        </p:txBody>
      </p:sp>
      <p:sp>
        <p:nvSpPr>
          <p:cNvPr id="371" name="文本框 365"/>
          <p:cNvSpPr txBox="1"/>
          <p:nvPr/>
        </p:nvSpPr>
        <p:spPr>
          <a:xfrm>
            <a:off x="8692771" y="3036051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ВОЗВРАТ</a:t>
            </a:r>
          </a:p>
        </p:txBody>
      </p:sp>
      <p:sp>
        <p:nvSpPr>
          <p:cNvPr id="372" name="文本框 365"/>
          <p:cNvSpPr txBox="1"/>
          <p:nvPr/>
        </p:nvSpPr>
        <p:spPr>
          <a:xfrm>
            <a:off x="9181074" y="4060059"/>
            <a:ext cx="377745" cy="221018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ГОЛОС. УПР.</a:t>
            </a:r>
          </a:p>
        </p:txBody>
      </p:sp>
      <p:sp>
        <p:nvSpPr>
          <p:cNvPr id="373" name="文本框 365"/>
          <p:cNvSpPr txBox="1"/>
          <p:nvPr/>
        </p:nvSpPr>
        <p:spPr>
          <a:xfrm>
            <a:off x="7924479" y="2083812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ВПРАВО</a:t>
            </a:r>
          </a:p>
        </p:txBody>
      </p:sp>
      <p:sp>
        <p:nvSpPr>
          <p:cNvPr id="374" name="文本框 365"/>
          <p:cNvSpPr txBox="1"/>
          <p:nvPr/>
        </p:nvSpPr>
        <p:spPr>
          <a:xfrm>
            <a:off x="8228532" y="3035163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ВПРАВО</a:t>
            </a:r>
          </a:p>
        </p:txBody>
      </p:sp>
      <p:sp>
        <p:nvSpPr>
          <p:cNvPr id="375" name="文本框 365"/>
          <p:cNvSpPr txBox="1"/>
          <p:nvPr/>
        </p:nvSpPr>
        <p:spPr>
          <a:xfrm>
            <a:off x="7797175" y="3032908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ВЛЕВО</a:t>
            </a:r>
          </a:p>
        </p:txBody>
      </p:sp>
      <p:sp>
        <p:nvSpPr>
          <p:cNvPr id="376" name="文本框 365"/>
          <p:cNvSpPr txBox="1"/>
          <p:nvPr/>
        </p:nvSpPr>
        <p:spPr>
          <a:xfrm>
            <a:off x="7501617" y="2090074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ВЛЕВО</a:t>
            </a:r>
          </a:p>
        </p:txBody>
      </p:sp>
      <p:sp>
        <p:nvSpPr>
          <p:cNvPr id="377" name="文本框 365"/>
          <p:cNvSpPr txBox="1"/>
          <p:nvPr/>
        </p:nvSpPr>
        <p:spPr>
          <a:xfrm>
            <a:off x="7361132" y="3034223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ВНИЗ</a:t>
            </a:r>
          </a:p>
        </p:txBody>
      </p:sp>
      <p:sp>
        <p:nvSpPr>
          <p:cNvPr id="378" name="文本框 365"/>
          <p:cNvSpPr txBox="1"/>
          <p:nvPr/>
        </p:nvSpPr>
        <p:spPr>
          <a:xfrm>
            <a:off x="7074543" y="2092372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ВНИЗ</a:t>
            </a:r>
          </a:p>
        </p:txBody>
      </p:sp>
      <p:sp>
        <p:nvSpPr>
          <p:cNvPr id="379" name="文本框 365"/>
          <p:cNvSpPr txBox="1"/>
          <p:nvPr/>
        </p:nvSpPr>
        <p:spPr>
          <a:xfrm>
            <a:off x="6651024" y="2091976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ВВЕРХ</a:t>
            </a:r>
          </a:p>
        </p:txBody>
      </p:sp>
      <p:sp>
        <p:nvSpPr>
          <p:cNvPr id="380" name="文本框 365"/>
          <p:cNvSpPr txBox="1"/>
          <p:nvPr/>
        </p:nvSpPr>
        <p:spPr>
          <a:xfrm>
            <a:off x="6982734" y="3025995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ВВЕРХ</a:t>
            </a:r>
          </a:p>
        </p:txBody>
      </p:sp>
      <p:sp>
        <p:nvSpPr>
          <p:cNvPr id="381" name="文本框 365"/>
          <p:cNvSpPr txBox="1"/>
          <p:nvPr/>
        </p:nvSpPr>
        <p:spPr>
          <a:xfrm>
            <a:off x="6466993" y="3034827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ПОДТВЕРЖД.</a:t>
            </a:r>
          </a:p>
        </p:txBody>
      </p:sp>
      <p:sp>
        <p:nvSpPr>
          <p:cNvPr id="382" name="文本框 365"/>
          <p:cNvSpPr txBox="1"/>
          <p:nvPr/>
        </p:nvSpPr>
        <p:spPr>
          <a:xfrm>
            <a:off x="6169206" y="2083671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ПОДТВЕРЖД.</a:t>
            </a:r>
          </a:p>
        </p:txBody>
      </p:sp>
      <p:sp>
        <p:nvSpPr>
          <p:cNvPr id="383" name="文本框 365"/>
          <p:cNvSpPr txBox="1"/>
          <p:nvPr/>
        </p:nvSpPr>
        <p:spPr>
          <a:xfrm>
            <a:off x="3280388" y="3733800"/>
            <a:ext cx="472199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3,3 В</a:t>
            </a:r>
          </a:p>
        </p:txBody>
      </p:sp>
      <p:sp>
        <p:nvSpPr>
          <p:cNvPr id="384" name="文本框 365"/>
          <p:cNvSpPr txBox="1"/>
          <p:nvPr/>
        </p:nvSpPr>
        <p:spPr>
          <a:xfrm>
            <a:off x="3812215" y="3025995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ПРЕД.</a:t>
            </a:r>
          </a:p>
        </p:txBody>
      </p:sp>
      <p:sp>
        <p:nvSpPr>
          <p:cNvPr id="385" name="文本框 365"/>
          <p:cNvSpPr txBox="1"/>
          <p:nvPr/>
        </p:nvSpPr>
        <p:spPr>
          <a:xfrm>
            <a:off x="4069140" y="2057514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ПРЕД.</a:t>
            </a:r>
          </a:p>
        </p:txBody>
      </p:sp>
      <p:sp>
        <p:nvSpPr>
          <p:cNvPr id="386" name="文本框 365"/>
          <p:cNvSpPr txBox="1"/>
          <p:nvPr/>
        </p:nvSpPr>
        <p:spPr>
          <a:xfrm>
            <a:off x="3650972" y="2047658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СЛЕД.</a:t>
            </a:r>
          </a:p>
        </p:txBody>
      </p:sp>
      <p:sp>
        <p:nvSpPr>
          <p:cNvPr id="387" name="文本框 365"/>
          <p:cNvSpPr txBox="1"/>
          <p:nvPr/>
        </p:nvSpPr>
        <p:spPr>
          <a:xfrm>
            <a:off x="3374536" y="3025869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СЛЕД.</a:t>
            </a:r>
          </a:p>
        </p:txBody>
      </p:sp>
      <p:sp>
        <p:nvSpPr>
          <p:cNvPr id="388" name="文本框 365"/>
          <p:cNvSpPr txBox="1"/>
          <p:nvPr/>
        </p:nvSpPr>
        <p:spPr>
          <a:xfrm>
            <a:off x="2941244" y="3024742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ГРОМК.+</a:t>
            </a:r>
          </a:p>
        </p:txBody>
      </p:sp>
      <p:sp>
        <p:nvSpPr>
          <p:cNvPr id="389" name="文本框 365"/>
          <p:cNvSpPr txBox="1"/>
          <p:nvPr/>
        </p:nvSpPr>
        <p:spPr>
          <a:xfrm>
            <a:off x="3244820" y="2063244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ГРОМК.+</a:t>
            </a:r>
          </a:p>
        </p:txBody>
      </p:sp>
      <p:sp>
        <p:nvSpPr>
          <p:cNvPr id="390" name="文本框 365"/>
          <p:cNvSpPr txBox="1"/>
          <p:nvPr/>
        </p:nvSpPr>
        <p:spPr>
          <a:xfrm>
            <a:off x="2811264" y="2043446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ГРОМК.-</a:t>
            </a:r>
          </a:p>
        </p:txBody>
      </p:sp>
      <p:sp>
        <p:nvSpPr>
          <p:cNvPr id="391" name="文本框 365"/>
          <p:cNvSpPr txBox="1"/>
          <p:nvPr/>
        </p:nvSpPr>
        <p:spPr>
          <a:xfrm>
            <a:off x="2488460" y="3021524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ГРОМК.-</a:t>
            </a:r>
          </a:p>
        </p:txBody>
      </p:sp>
      <p:sp>
        <p:nvSpPr>
          <p:cNvPr id="392" name="文本框 365"/>
          <p:cNvSpPr txBox="1"/>
          <p:nvPr/>
        </p:nvSpPr>
        <p:spPr>
          <a:xfrm>
            <a:off x="2072564" y="3019995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r"/>
            <a:r>
              <a:rPr lang="ru-RU" altLang="zh-CN" sz="600" kern="0" dirty="0">
                <a:latin typeface="Arial Narrow" panose="020B0606020202030204" pitchFamily="34" charset="0"/>
              </a:rPr>
              <a:t>ВЫКЛ. ЗВ.</a:t>
            </a:r>
          </a:p>
        </p:txBody>
      </p:sp>
      <p:sp>
        <p:nvSpPr>
          <p:cNvPr id="393" name="文本框 365"/>
          <p:cNvSpPr txBox="1"/>
          <p:nvPr/>
        </p:nvSpPr>
        <p:spPr>
          <a:xfrm>
            <a:off x="2368979" y="2058372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ВЫКЛ. ЗВ.</a:t>
            </a:r>
          </a:p>
        </p:txBody>
      </p:sp>
      <p:sp>
        <p:nvSpPr>
          <p:cNvPr id="394" name="文本框 365"/>
          <p:cNvSpPr txBox="1"/>
          <p:nvPr/>
        </p:nvSpPr>
        <p:spPr>
          <a:xfrm>
            <a:off x="1908910" y="2057641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РЕЖИМ</a:t>
            </a:r>
          </a:p>
        </p:txBody>
      </p:sp>
      <p:sp>
        <p:nvSpPr>
          <p:cNvPr id="395" name="文本框 365"/>
          <p:cNvSpPr txBox="1"/>
          <p:nvPr/>
        </p:nvSpPr>
        <p:spPr>
          <a:xfrm>
            <a:off x="1668809" y="3026331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РЕЖИМ</a:t>
            </a:r>
          </a:p>
        </p:txBody>
      </p:sp>
      <p:sp>
        <p:nvSpPr>
          <p:cNvPr id="396" name="文本框 365"/>
          <p:cNvSpPr txBox="1"/>
          <p:nvPr/>
        </p:nvSpPr>
        <p:spPr>
          <a:xfrm>
            <a:off x="820857" y="3025890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СНИМОК</a:t>
            </a:r>
          </a:p>
        </p:txBody>
      </p:sp>
      <p:sp>
        <p:nvSpPr>
          <p:cNvPr id="397" name="文本框 365"/>
          <p:cNvSpPr txBox="1"/>
          <p:nvPr/>
        </p:nvSpPr>
        <p:spPr>
          <a:xfrm>
            <a:off x="1098232" y="2073731"/>
            <a:ext cx="417304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СНИМОК</a:t>
            </a:r>
          </a:p>
        </p:txBody>
      </p:sp>
      <p:sp>
        <p:nvSpPr>
          <p:cNvPr id="398" name="文本框 365"/>
          <p:cNvSpPr txBox="1"/>
          <p:nvPr/>
        </p:nvSpPr>
        <p:spPr>
          <a:xfrm>
            <a:off x="1237189" y="3027309"/>
            <a:ext cx="417304" cy="221018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ТЕЛ. ВКЛ.</a:t>
            </a:r>
          </a:p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ТЕЛ. ВЫКЛ.</a:t>
            </a:r>
          </a:p>
        </p:txBody>
      </p:sp>
      <p:sp>
        <p:nvSpPr>
          <p:cNvPr id="399" name="文本框 365"/>
          <p:cNvSpPr txBox="1"/>
          <p:nvPr/>
        </p:nvSpPr>
        <p:spPr>
          <a:xfrm>
            <a:off x="1495577" y="2067351"/>
            <a:ext cx="417304" cy="221018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ТЕЛ. ВКЛ.</a:t>
            </a:r>
          </a:p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ТЕЛ. ВЫКЛ.</a:t>
            </a:r>
          </a:p>
        </p:txBody>
      </p:sp>
      <p:sp>
        <p:nvSpPr>
          <p:cNvPr id="400" name="文本框 365"/>
          <p:cNvSpPr txBox="1"/>
          <p:nvPr/>
        </p:nvSpPr>
        <p:spPr>
          <a:xfrm>
            <a:off x="8790526" y="3915591"/>
            <a:ext cx="377745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3,3 В</a:t>
            </a:r>
          </a:p>
        </p:txBody>
      </p:sp>
      <p:sp>
        <p:nvSpPr>
          <p:cNvPr id="401" name="文本框 365"/>
          <p:cNvSpPr txBox="1"/>
          <p:nvPr/>
        </p:nvSpPr>
        <p:spPr>
          <a:xfrm>
            <a:off x="7660800" y="3741093"/>
            <a:ext cx="218470" cy="128685"/>
          </a:xfrm>
          <a:prstGeom prst="rect">
            <a:avLst/>
          </a:prstGeom>
          <a:noFill/>
        </p:spPr>
        <p:txBody>
          <a:bodyPr wrap="square" lIns="18000" tIns="18000" rIns="18000" bIns="18000" rtlCol="0" anchor="t">
            <a:spAutoFit/>
          </a:bodyPr>
          <a:lstStyle/>
          <a:p>
            <a:pPr algn="ctr"/>
            <a:r>
              <a:rPr lang="ru-RU" altLang="zh-CN" sz="600" kern="0" dirty="0">
                <a:latin typeface="Arial Narrow" panose="020B0606020202030204" pitchFamily="34" charset="0"/>
              </a:rPr>
              <a:t>5 В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4192575" y="4410364"/>
            <a:ext cx="531825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Черный/</a:t>
            </a:r>
            <a:br>
              <a:rPr lang="ru-RU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белый </a:t>
            </a:r>
          </a:p>
        </p:txBody>
      </p:sp>
      <p:sp>
        <p:nvSpPr>
          <p:cNvPr id="43" name="Прямоугольник 42"/>
          <p:cNvSpPr/>
          <p:nvPr/>
        </p:nvSpPr>
        <p:spPr>
          <a:xfrm>
            <a:off x="4590472" y="4410364"/>
            <a:ext cx="531825" cy="161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Желтый</a:t>
            </a:r>
          </a:p>
        </p:txBody>
      </p:sp>
      <p:sp>
        <p:nvSpPr>
          <p:cNvPr id="45" name="Прямоугольник 44"/>
          <p:cNvSpPr/>
          <p:nvPr/>
        </p:nvSpPr>
        <p:spPr>
          <a:xfrm>
            <a:off x="4960661" y="4410364"/>
            <a:ext cx="574231" cy="161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Коричневый</a:t>
            </a:r>
          </a:p>
        </p:txBody>
      </p:sp>
      <p:sp>
        <p:nvSpPr>
          <p:cNvPr id="46" name="Прямоугольник 45"/>
          <p:cNvSpPr/>
          <p:nvPr/>
        </p:nvSpPr>
        <p:spPr>
          <a:xfrm>
            <a:off x="5367794" y="4410364"/>
            <a:ext cx="574231" cy="161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Черный </a:t>
            </a:r>
          </a:p>
        </p:txBody>
      </p:sp>
      <p:sp>
        <p:nvSpPr>
          <p:cNvPr id="47" name="Прямоугольник 46"/>
          <p:cNvSpPr/>
          <p:nvPr/>
        </p:nvSpPr>
        <p:spPr>
          <a:xfrm>
            <a:off x="5707441" y="4410364"/>
            <a:ext cx="574231" cy="161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Красный</a:t>
            </a:r>
          </a:p>
        </p:txBody>
      </p:sp>
      <p:sp>
        <p:nvSpPr>
          <p:cNvPr id="49" name="Прямоугольник 48"/>
          <p:cNvSpPr/>
          <p:nvPr/>
        </p:nvSpPr>
        <p:spPr>
          <a:xfrm>
            <a:off x="6038896" y="4410364"/>
            <a:ext cx="574231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Красный/</a:t>
            </a:r>
          </a:p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белый</a:t>
            </a:r>
          </a:p>
        </p:txBody>
      </p:sp>
      <p:sp>
        <p:nvSpPr>
          <p:cNvPr id="50" name="Прямоугольник 49"/>
          <p:cNvSpPr/>
          <p:nvPr/>
        </p:nvSpPr>
        <p:spPr>
          <a:xfrm>
            <a:off x="6335817" y="4410364"/>
            <a:ext cx="574231" cy="161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Синий</a:t>
            </a:r>
          </a:p>
        </p:txBody>
      </p:sp>
      <p:sp>
        <p:nvSpPr>
          <p:cNvPr id="51" name="Прямоугольник 50"/>
          <p:cNvSpPr/>
          <p:nvPr/>
        </p:nvSpPr>
        <p:spPr>
          <a:xfrm>
            <a:off x="6641405" y="4410364"/>
            <a:ext cx="574231" cy="161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Серый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6946481" y="4410364"/>
            <a:ext cx="574231" cy="1615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Белый</a:t>
            </a:r>
          </a:p>
        </p:txBody>
      </p:sp>
      <p:sp>
        <p:nvSpPr>
          <p:cNvPr id="54" name="Прямоугольник 53"/>
          <p:cNvSpPr/>
          <p:nvPr/>
        </p:nvSpPr>
        <p:spPr>
          <a:xfrm rot="16200000">
            <a:off x="3851454" y="5029355"/>
            <a:ext cx="941469" cy="1892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Подсветка</a:t>
            </a:r>
          </a:p>
        </p:txBody>
      </p:sp>
      <p:sp>
        <p:nvSpPr>
          <p:cNvPr id="55" name="Прямоугольник 54"/>
          <p:cNvSpPr/>
          <p:nvPr/>
        </p:nvSpPr>
        <p:spPr>
          <a:xfrm rot="16200000">
            <a:off x="4168560" y="4948563"/>
            <a:ext cx="1103052" cy="1892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Масса цепи сигнала МР5</a:t>
            </a:r>
          </a:p>
        </p:txBody>
      </p:sp>
      <p:sp>
        <p:nvSpPr>
          <p:cNvPr id="56" name="Прямоугольник 55"/>
          <p:cNvSpPr/>
          <p:nvPr/>
        </p:nvSpPr>
        <p:spPr>
          <a:xfrm rot="16200000">
            <a:off x="4584911" y="4948563"/>
            <a:ext cx="1103052" cy="1892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Сигнал МР5 1</a:t>
            </a:r>
          </a:p>
        </p:txBody>
      </p:sp>
      <p:sp>
        <p:nvSpPr>
          <p:cNvPr id="57" name="Прямоугольник 56"/>
          <p:cNvSpPr/>
          <p:nvPr/>
        </p:nvSpPr>
        <p:spPr>
          <a:xfrm rot="16200000">
            <a:off x="4964701" y="4948563"/>
            <a:ext cx="1103052" cy="1892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Масса рулевого колеса</a:t>
            </a:r>
          </a:p>
        </p:txBody>
      </p:sp>
      <p:sp>
        <p:nvSpPr>
          <p:cNvPr id="58" name="Прямоугольник 57"/>
          <p:cNvSpPr/>
          <p:nvPr/>
        </p:nvSpPr>
        <p:spPr>
          <a:xfrm rot="16200000">
            <a:off x="5307615" y="4948563"/>
            <a:ext cx="1103052" cy="1892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60" name="Прямоугольник 59"/>
          <p:cNvSpPr/>
          <p:nvPr/>
        </p:nvSpPr>
        <p:spPr>
          <a:xfrm rot="16200000">
            <a:off x="5626237" y="4948563"/>
            <a:ext cx="1103052" cy="1892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Звуковой сигнал+</a:t>
            </a:r>
          </a:p>
        </p:txBody>
      </p:sp>
      <p:sp>
        <p:nvSpPr>
          <p:cNvPr id="61" name="Прямоугольник 60"/>
          <p:cNvSpPr/>
          <p:nvPr/>
        </p:nvSpPr>
        <p:spPr>
          <a:xfrm rot="16200000">
            <a:off x="5921360" y="4948563"/>
            <a:ext cx="1103052" cy="1892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Сигнал комб. приб.</a:t>
            </a:r>
          </a:p>
        </p:txBody>
      </p:sp>
      <p:sp>
        <p:nvSpPr>
          <p:cNvPr id="62" name="Прямоугольник 61"/>
          <p:cNvSpPr/>
          <p:nvPr/>
        </p:nvSpPr>
        <p:spPr>
          <a:xfrm rot="16200000">
            <a:off x="6348894" y="4980847"/>
            <a:ext cx="941536" cy="2862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Масса цепи сигнала комб. приб.</a:t>
            </a:r>
          </a:p>
        </p:txBody>
      </p:sp>
      <p:sp>
        <p:nvSpPr>
          <p:cNvPr id="63" name="Прямоугольник 62"/>
          <p:cNvSpPr/>
          <p:nvPr/>
        </p:nvSpPr>
        <p:spPr>
          <a:xfrm rot="16200000">
            <a:off x="6618573" y="5029321"/>
            <a:ext cx="941536" cy="1892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Сигнал МР5 2</a:t>
            </a:r>
          </a:p>
        </p:txBody>
      </p:sp>
      <p:sp>
        <p:nvSpPr>
          <p:cNvPr id="3" name="Прямоугольник 2"/>
          <p:cNvSpPr/>
          <p:nvPr/>
        </p:nvSpPr>
        <p:spPr>
          <a:xfrm>
            <a:off x="4647382" y="2348294"/>
            <a:ext cx="869149" cy="2862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Мультимедийная </a:t>
            </a:r>
            <a:br>
              <a:rPr lang="ru-RU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система + </a:t>
            </a:r>
            <a:r>
              <a:rPr lang="en-US" sz="700" kern="0" dirty="0">
                <a:latin typeface="Arial Narrow" panose="020B0606020202030204" pitchFamily="34" charset="0"/>
                <a:cs typeface="Arial"/>
              </a:rPr>
              <a:t>Bluetooth</a:t>
            </a:r>
            <a:endParaRPr lang="ru-RU" sz="7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5" name="Прямоугольник 64"/>
          <p:cNvSpPr/>
          <p:nvPr/>
        </p:nvSpPr>
        <p:spPr>
          <a:xfrm>
            <a:off x="6328381" y="2450495"/>
            <a:ext cx="611065" cy="1892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Комб. приб. </a:t>
            </a:r>
          </a:p>
        </p:txBody>
      </p:sp>
      <p:sp>
        <p:nvSpPr>
          <p:cNvPr id="66" name="Прямоугольник 65"/>
          <p:cNvSpPr/>
          <p:nvPr/>
        </p:nvSpPr>
        <p:spPr>
          <a:xfrm>
            <a:off x="5792311" y="3134419"/>
            <a:ext cx="617821" cy="383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Контакт звукового сигнала</a:t>
            </a:r>
          </a:p>
        </p:txBody>
      </p:sp>
      <p:sp>
        <p:nvSpPr>
          <p:cNvPr id="67" name="Прямоугольник 66"/>
          <p:cNvSpPr/>
          <p:nvPr/>
        </p:nvSpPr>
        <p:spPr>
          <a:xfrm>
            <a:off x="6651024" y="3369644"/>
            <a:ext cx="617821" cy="2862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Голосовое управление</a:t>
            </a:r>
          </a:p>
        </p:txBody>
      </p:sp>
      <p:sp>
        <p:nvSpPr>
          <p:cNvPr id="68" name="Прямоугольник 67"/>
          <p:cNvSpPr/>
          <p:nvPr/>
        </p:nvSpPr>
        <p:spPr>
          <a:xfrm>
            <a:off x="6948519" y="3612210"/>
            <a:ext cx="1258711" cy="175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Внутр. соед. комб. приборов</a:t>
            </a:r>
          </a:p>
        </p:txBody>
      </p:sp>
      <p:sp>
        <p:nvSpPr>
          <p:cNvPr id="69" name="Прямоугольник 68"/>
          <p:cNvSpPr/>
          <p:nvPr/>
        </p:nvSpPr>
        <p:spPr>
          <a:xfrm>
            <a:off x="7074543" y="3732436"/>
            <a:ext cx="72421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3422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Подтягивающий резистор</a:t>
            </a:r>
          </a:p>
        </p:txBody>
      </p:sp>
    </p:spTree>
    <p:extLst>
      <p:ext uri="{BB962C8B-B14F-4D97-AF65-F5344CB8AC3E}">
        <p14:creationId xmlns:p14="http://schemas.microsoft.com/office/powerpoint/2010/main" val="1772843437"/>
      </p:ext>
    </p:extLst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46601" y="609600"/>
            <a:ext cx="4412286" cy="5748056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457200" y="264913"/>
            <a:ext cx="5025746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3.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Разъем рулевого колеса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185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3817486" y="4311950"/>
            <a:ext cx="4351020" cy="2377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105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Вид разъема функции подогрева и назначение контактов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3801207" y="646990"/>
            <a:ext cx="4351020" cy="3831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105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Вид разъема многофункциональных переключателей </a:t>
            </a:r>
            <a:br>
              <a:rPr lang="ru-RU" sz="105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</a:br>
            <a:r>
              <a:rPr lang="ru-RU" sz="105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и назначение контактов</a:t>
            </a: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33265314"/>
              </p:ext>
            </p:extLst>
          </p:nvPr>
        </p:nvGraphicFramePr>
        <p:xfrm>
          <a:off x="3864095" y="973860"/>
          <a:ext cx="1728000" cy="3321311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632">
                <a:tc gridSpan="2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Назначение контакта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Цвет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Сечение провода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16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1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MP5, масса цепи сигнала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Желтый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08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Не занят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308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Не занят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16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4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Звуковой сигнал+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Красный </a:t>
                      </a:r>
                      <a:b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</a:b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и белый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308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5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TJA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Фиолетовый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308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6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Не занят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308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7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Не занят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308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8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Не занят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16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9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Масса подсветки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Черный </a:t>
                      </a:r>
                      <a:b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</a:b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и белый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308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10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MP5, сигнал 1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Коричневый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616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11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Рулевое колесо, масса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Черный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616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12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Подсветка+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Красный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6163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13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Комбинация приборов, сигнал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Синий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12552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14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Комбинация приборов, масса цепи сигнала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Серый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308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15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MP5, сигнал 2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Белый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0,3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30815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16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Не занят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 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aphicFrame>
        <p:nvGraphicFramePr>
          <p:cNvPr id="10" name="Таблица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2433242"/>
              </p:ext>
            </p:extLst>
          </p:nvPr>
        </p:nvGraphicFramePr>
        <p:xfrm>
          <a:off x="3864095" y="4570610"/>
          <a:ext cx="1728000" cy="53478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8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2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6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7395">
                <a:tc gridSpan="2"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Назначение контакта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Цвет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Сечение провода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3697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1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Подогрев -</a:t>
                      </a:r>
                    </a:p>
                  </a:txBody>
                  <a:tcPr marL="6350" marR="6350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Черный</a:t>
                      </a:r>
                    </a:p>
                  </a:txBody>
                  <a:tcPr marL="6350" marR="6350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0,75</a:t>
                      </a:r>
                    </a:p>
                  </a:txBody>
                  <a:tcPr marL="6350" marR="6350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3697">
                <a:tc>
                  <a:txBody>
                    <a:bodyPr/>
                    <a:lstStyle/>
                    <a:p>
                      <a:pPr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</a:rPr>
                        <a:t>2</a:t>
                      </a:r>
                      <a:endParaRPr lang="ru-RU" sz="700" b="0" dirty="0">
                        <a:solidFill>
                          <a:srgbClr val="00FF00"/>
                        </a:solidFill>
                        <a:effectLst/>
                        <a:latin typeface="Arial Narrow" panose="020B0606020202030204" pitchFamily="34" charset="0"/>
                        <a:ea typeface="Arial" panose="020B0604020202020204" pitchFamily="34" charset="0"/>
                      </a:endParaRPr>
                    </a:p>
                  </a:txBody>
                  <a:tcPr marL="456" marR="456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Подогрев +</a:t>
                      </a:r>
                    </a:p>
                  </a:txBody>
                  <a:tcPr marL="6350" marR="6350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Красный</a:t>
                      </a:r>
                    </a:p>
                  </a:txBody>
                  <a:tcPr marL="6350" marR="6350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algn="ctr">
                        <a:lnSpc>
                          <a:spcPct val="90000"/>
                        </a:lnSpc>
                        <a:spcAft>
                          <a:spcPts val="0"/>
                        </a:spcAft>
                      </a:pPr>
                      <a:r>
                        <a:rPr lang="ru-RU" sz="700" b="0" dirty="0">
                          <a:solidFill>
                            <a:srgbClr val="00FF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0,75</a:t>
                      </a:r>
                    </a:p>
                  </a:txBody>
                  <a:tcPr marL="6350" marR="6350" marT="0" marB="0" anchor="ctr">
                    <a:lnL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FF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6063429" y="1850855"/>
            <a:ext cx="23619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Вид разъема (спереди)</a:t>
            </a:r>
            <a:br>
              <a:rPr lang="ru-RU" sz="90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</a:br>
            <a:r>
              <a:rPr lang="ru-RU" sz="90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Модель: Yazaki/7283-7596</a:t>
            </a:r>
          </a:p>
        </p:txBody>
      </p:sp>
      <p:sp>
        <p:nvSpPr>
          <p:cNvPr id="12" name="Прямоугольник 11"/>
          <p:cNvSpPr/>
          <p:nvPr/>
        </p:nvSpPr>
        <p:spPr>
          <a:xfrm>
            <a:off x="6054309" y="4812268"/>
            <a:ext cx="2361946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90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Вид разъема (спереди)</a:t>
            </a:r>
            <a:br>
              <a:rPr lang="ru-RU" sz="90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</a:br>
            <a:r>
              <a:rPr lang="ru-RU" sz="900" dirty="0">
                <a:solidFill>
                  <a:srgbClr val="00FF00"/>
                </a:solidFill>
                <a:latin typeface="Arial" panose="020B0604020202020204" pitchFamily="34" charset="0"/>
                <a:ea typeface="Arial" panose="020B0604020202020204" pitchFamily="34" charset="0"/>
              </a:rPr>
              <a:t>Модель: TYco/1563189-1</a:t>
            </a:r>
          </a:p>
        </p:txBody>
      </p:sp>
    </p:spTree>
    <p:extLst>
      <p:ext uri="{BB962C8B-B14F-4D97-AF65-F5344CB8AC3E}">
        <p14:creationId xmlns:p14="http://schemas.microsoft.com/office/powerpoint/2010/main" val="75061434"/>
      </p:ext>
    </p:extLst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38074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/>
                <a:cs typeface="Arial"/>
              </a:rPr>
              <a:t>Содержание</a:t>
            </a:r>
            <a:endParaRPr lang="ru-RU" sz="28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16380" y="2872739"/>
            <a:ext cx="5036820" cy="819455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</a:ln>
        </p:spPr>
        <p:txBody>
          <a:bodyPr vert="horz" wrap="square" lIns="0" tIns="140970" rIns="0" bIns="0" rtlCol="0">
            <a:spAutoFit/>
          </a:bodyPr>
          <a:lstStyle/>
          <a:p>
            <a:pPr marL="92075">
              <a:spcBef>
                <a:spcPts val="1110"/>
              </a:spcBef>
            </a:pPr>
            <a:r>
              <a:rPr lang="ru-RU" sz="4400" b="1" dirty="0">
                <a:latin typeface="Arial"/>
                <a:cs typeface="Arial"/>
              </a:rPr>
              <a:t>9. Система CCP</a:t>
            </a:r>
            <a:endParaRPr lang="ru-RU" sz="440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186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1450235"/>
      </p:ext>
    </p:extLst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247952" y="507619"/>
            <a:ext cx="4704792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2400" b="1" dirty="0">
                <a:solidFill>
                  <a:srgbClr val="FF0000"/>
                </a:solidFill>
                <a:latin typeface="Arial"/>
                <a:cs typeface="Arial"/>
              </a:rPr>
              <a:t>Система CCP</a:t>
            </a:r>
            <a:endParaRPr lang="ru-RU" sz="2400" dirty="0">
              <a:latin typeface="Arial"/>
              <a:cs typeface="Arial"/>
            </a:endParaRPr>
          </a:p>
        </p:txBody>
      </p:sp>
      <p:sp>
        <p:nvSpPr>
          <p:cNvPr id="15" name="object 1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187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295399" y="890086"/>
            <a:ext cx="10146441" cy="1002839"/>
          </a:xfrm>
          <a:prstGeom prst="rect">
            <a:avLst/>
          </a:prstGeom>
        </p:spPr>
        <p:txBody>
          <a:bodyPr vert="horz" wrap="square" lIns="0" tIns="134620" rIns="0" bIns="0" rtlCol="0">
            <a:spAutoFit/>
          </a:bodyPr>
          <a:lstStyle/>
          <a:p>
            <a:pPr marL="12700" algn="just">
              <a:spcBef>
                <a:spcPts val="960"/>
              </a:spcBef>
            </a:pPr>
            <a:r>
              <a:rPr lang="ru-RU" sz="1200" kern="0" dirty="0">
                <a:latin typeface="Arial"/>
                <a:cs typeface="Arial"/>
              </a:rPr>
              <a:t>Центральная система управления (CCP) объединяет все переключатели и передает их сигналы управления по шине CAN.</a:t>
            </a:r>
          </a:p>
          <a:p>
            <a:pPr marL="12700" algn="just">
              <a:spcBef>
                <a:spcPts val="960"/>
              </a:spcBef>
            </a:pPr>
            <a:r>
              <a:rPr lang="ru-RU" sz="1200" kern="0" dirty="0">
                <a:latin typeface="Arial"/>
                <a:cs typeface="Arial"/>
              </a:rPr>
              <a:t>Центральная система управления в ix7 включает в себя: переключатели управления мультимедийной системой, управление вспомогательными системами водителя, управление полным приводом и включение переднего привода, выключатель аварийной световой сигнализации и выключатель старт-стоп.</a:t>
            </a: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934711" y="2077211"/>
            <a:ext cx="2157983" cy="4433315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8247780" y="2761672"/>
            <a:ext cx="3106020" cy="50526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600" kern="0" dirty="0">
                <a:latin typeface="Arial"/>
                <a:cs typeface="Arial"/>
              </a:rPr>
              <a:t>Управление полным приводом и включение переднего привода</a:t>
            </a:r>
          </a:p>
        </p:txBody>
      </p:sp>
      <p:sp>
        <p:nvSpPr>
          <p:cNvPr id="14" name="object 14"/>
          <p:cNvSpPr/>
          <p:nvPr/>
        </p:nvSpPr>
        <p:spPr>
          <a:xfrm>
            <a:off x="4165092" y="2440050"/>
            <a:ext cx="4039870" cy="2895600"/>
          </a:xfrm>
          <a:custGeom>
            <a:avLst/>
            <a:gdLst/>
            <a:ahLst/>
            <a:cxnLst/>
            <a:rect l="l" t="t" r="r" b="b"/>
            <a:pathLst>
              <a:path w="4039870" h="2895600">
                <a:moveTo>
                  <a:pt x="1036320" y="2843657"/>
                </a:moveTo>
                <a:lnTo>
                  <a:pt x="1025423" y="2837307"/>
                </a:lnTo>
                <a:lnTo>
                  <a:pt x="947674" y="2791968"/>
                </a:lnTo>
                <a:lnTo>
                  <a:pt x="943864" y="2792984"/>
                </a:lnTo>
                <a:lnTo>
                  <a:pt x="940308" y="2799080"/>
                </a:lnTo>
                <a:lnTo>
                  <a:pt x="941324" y="2802890"/>
                </a:lnTo>
                <a:lnTo>
                  <a:pt x="1000302" y="2837307"/>
                </a:lnTo>
                <a:lnTo>
                  <a:pt x="0" y="2837307"/>
                </a:lnTo>
                <a:lnTo>
                  <a:pt x="0" y="2850007"/>
                </a:lnTo>
                <a:lnTo>
                  <a:pt x="1000302" y="2850007"/>
                </a:lnTo>
                <a:lnTo>
                  <a:pt x="941324" y="2884424"/>
                </a:lnTo>
                <a:lnTo>
                  <a:pt x="940308" y="2888234"/>
                </a:lnTo>
                <a:lnTo>
                  <a:pt x="943864" y="2894330"/>
                </a:lnTo>
                <a:lnTo>
                  <a:pt x="947674" y="2895346"/>
                </a:lnTo>
                <a:lnTo>
                  <a:pt x="1025423" y="2850007"/>
                </a:lnTo>
                <a:lnTo>
                  <a:pt x="1036320" y="2843657"/>
                </a:lnTo>
                <a:close/>
              </a:path>
              <a:path w="4039870" h="2895600">
                <a:moveTo>
                  <a:pt x="1036320" y="1190117"/>
                </a:moveTo>
                <a:lnTo>
                  <a:pt x="1025423" y="1183767"/>
                </a:lnTo>
                <a:lnTo>
                  <a:pt x="947674" y="1138428"/>
                </a:lnTo>
                <a:lnTo>
                  <a:pt x="943864" y="1139456"/>
                </a:lnTo>
                <a:lnTo>
                  <a:pt x="940308" y="1145540"/>
                </a:lnTo>
                <a:lnTo>
                  <a:pt x="941324" y="1149350"/>
                </a:lnTo>
                <a:lnTo>
                  <a:pt x="1000302" y="1183767"/>
                </a:lnTo>
                <a:lnTo>
                  <a:pt x="0" y="1183767"/>
                </a:lnTo>
                <a:lnTo>
                  <a:pt x="0" y="1196467"/>
                </a:lnTo>
                <a:lnTo>
                  <a:pt x="1000302" y="1196467"/>
                </a:lnTo>
                <a:lnTo>
                  <a:pt x="941324" y="1230884"/>
                </a:lnTo>
                <a:lnTo>
                  <a:pt x="940308" y="1234694"/>
                </a:lnTo>
                <a:lnTo>
                  <a:pt x="943864" y="1240790"/>
                </a:lnTo>
                <a:lnTo>
                  <a:pt x="947674" y="1241806"/>
                </a:lnTo>
                <a:lnTo>
                  <a:pt x="1025423" y="1196467"/>
                </a:lnTo>
                <a:lnTo>
                  <a:pt x="1036320" y="1190117"/>
                </a:lnTo>
                <a:close/>
              </a:path>
              <a:path w="4039870" h="2895600">
                <a:moveTo>
                  <a:pt x="1043940" y="601853"/>
                </a:moveTo>
                <a:lnTo>
                  <a:pt x="1033043" y="595503"/>
                </a:lnTo>
                <a:lnTo>
                  <a:pt x="955294" y="550164"/>
                </a:lnTo>
                <a:lnTo>
                  <a:pt x="951484" y="551180"/>
                </a:lnTo>
                <a:lnTo>
                  <a:pt x="947928" y="557276"/>
                </a:lnTo>
                <a:lnTo>
                  <a:pt x="948944" y="561086"/>
                </a:lnTo>
                <a:lnTo>
                  <a:pt x="1007922" y="595503"/>
                </a:lnTo>
                <a:lnTo>
                  <a:pt x="7620" y="595503"/>
                </a:lnTo>
                <a:lnTo>
                  <a:pt x="7620" y="608203"/>
                </a:lnTo>
                <a:lnTo>
                  <a:pt x="1007922" y="608203"/>
                </a:lnTo>
                <a:lnTo>
                  <a:pt x="948944" y="642620"/>
                </a:lnTo>
                <a:lnTo>
                  <a:pt x="947928" y="646430"/>
                </a:lnTo>
                <a:lnTo>
                  <a:pt x="951484" y="652526"/>
                </a:lnTo>
                <a:lnTo>
                  <a:pt x="955294" y="653542"/>
                </a:lnTo>
                <a:lnTo>
                  <a:pt x="1033043" y="608203"/>
                </a:lnTo>
                <a:lnTo>
                  <a:pt x="1043940" y="601853"/>
                </a:lnTo>
                <a:close/>
              </a:path>
              <a:path w="4039870" h="2895600">
                <a:moveTo>
                  <a:pt x="1046975" y="1860689"/>
                </a:moveTo>
                <a:lnTo>
                  <a:pt x="1036091" y="1854327"/>
                </a:lnTo>
                <a:lnTo>
                  <a:pt x="958342" y="1808988"/>
                </a:lnTo>
                <a:lnTo>
                  <a:pt x="954532" y="1810004"/>
                </a:lnTo>
                <a:lnTo>
                  <a:pt x="950976" y="1816100"/>
                </a:lnTo>
                <a:lnTo>
                  <a:pt x="951992" y="1819910"/>
                </a:lnTo>
                <a:lnTo>
                  <a:pt x="1010958" y="1854327"/>
                </a:lnTo>
                <a:lnTo>
                  <a:pt x="10668" y="1854327"/>
                </a:lnTo>
                <a:lnTo>
                  <a:pt x="10668" y="1867027"/>
                </a:lnTo>
                <a:lnTo>
                  <a:pt x="1010983" y="1867027"/>
                </a:lnTo>
                <a:lnTo>
                  <a:pt x="1021867" y="1860689"/>
                </a:lnTo>
                <a:lnTo>
                  <a:pt x="951992" y="1901444"/>
                </a:lnTo>
                <a:lnTo>
                  <a:pt x="950976" y="1905254"/>
                </a:lnTo>
                <a:lnTo>
                  <a:pt x="954532" y="1911350"/>
                </a:lnTo>
                <a:lnTo>
                  <a:pt x="958342" y="1912366"/>
                </a:lnTo>
                <a:lnTo>
                  <a:pt x="1036091" y="1867027"/>
                </a:lnTo>
                <a:lnTo>
                  <a:pt x="1046975" y="1860689"/>
                </a:lnTo>
                <a:close/>
              </a:path>
              <a:path w="4039870" h="2895600">
                <a:moveTo>
                  <a:pt x="1059180" y="95885"/>
                </a:moveTo>
                <a:lnTo>
                  <a:pt x="1048283" y="89535"/>
                </a:lnTo>
                <a:lnTo>
                  <a:pt x="970534" y="44196"/>
                </a:lnTo>
                <a:lnTo>
                  <a:pt x="966724" y="45212"/>
                </a:lnTo>
                <a:lnTo>
                  <a:pt x="963168" y="51308"/>
                </a:lnTo>
                <a:lnTo>
                  <a:pt x="964184" y="55118"/>
                </a:lnTo>
                <a:lnTo>
                  <a:pt x="1023162" y="89535"/>
                </a:lnTo>
                <a:lnTo>
                  <a:pt x="22860" y="89535"/>
                </a:lnTo>
                <a:lnTo>
                  <a:pt x="22860" y="102235"/>
                </a:lnTo>
                <a:lnTo>
                  <a:pt x="1023162" y="102235"/>
                </a:lnTo>
                <a:lnTo>
                  <a:pt x="964184" y="136652"/>
                </a:lnTo>
                <a:lnTo>
                  <a:pt x="963168" y="140462"/>
                </a:lnTo>
                <a:lnTo>
                  <a:pt x="966724" y="146558"/>
                </a:lnTo>
                <a:lnTo>
                  <a:pt x="970534" y="147574"/>
                </a:lnTo>
                <a:lnTo>
                  <a:pt x="1048283" y="102235"/>
                </a:lnTo>
                <a:lnTo>
                  <a:pt x="1059180" y="95885"/>
                </a:lnTo>
                <a:close/>
              </a:path>
              <a:path w="4039870" h="2895600">
                <a:moveTo>
                  <a:pt x="3969258" y="1922907"/>
                </a:moveTo>
                <a:lnTo>
                  <a:pt x="2721279" y="1922907"/>
                </a:lnTo>
                <a:lnTo>
                  <a:pt x="2780284" y="1888490"/>
                </a:lnTo>
                <a:lnTo>
                  <a:pt x="2781300" y="1884680"/>
                </a:lnTo>
                <a:lnTo>
                  <a:pt x="2777744" y="1878584"/>
                </a:lnTo>
                <a:lnTo>
                  <a:pt x="2773934" y="1877568"/>
                </a:lnTo>
                <a:lnTo>
                  <a:pt x="2685288" y="1929269"/>
                </a:lnTo>
                <a:lnTo>
                  <a:pt x="2773934" y="1980946"/>
                </a:lnTo>
                <a:lnTo>
                  <a:pt x="2777744" y="1979930"/>
                </a:lnTo>
                <a:lnTo>
                  <a:pt x="2781300" y="1973834"/>
                </a:lnTo>
                <a:lnTo>
                  <a:pt x="2780284" y="1970024"/>
                </a:lnTo>
                <a:lnTo>
                  <a:pt x="2721279" y="1935607"/>
                </a:lnTo>
                <a:lnTo>
                  <a:pt x="3969258" y="1935607"/>
                </a:lnTo>
                <a:lnTo>
                  <a:pt x="3969258" y="1922907"/>
                </a:lnTo>
                <a:close/>
              </a:path>
              <a:path w="4039870" h="2895600">
                <a:moveTo>
                  <a:pt x="3969258" y="1250823"/>
                </a:moveTo>
                <a:lnTo>
                  <a:pt x="2721279" y="1250823"/>
                </a:lnTo>
                <a:lnTo>
                  <a:pt x="2780284" y="1216406"/>
                </a:lnTo>
                <a:lnTo>
                  <a:pt x="2781300" y="1212596"/>
                </a:lnTo>
                <a:lnTo>
                  <a:pt x="2777744" y="1206500"/>
                </a:lnTo>
                <a:lnTo>
                  <a:pt x="2773934" y="1205484"/>
                </a:lnTo>
                <a:lnTo>
                  <a:pt x="2685288" y="1257173"/>
                </a:lnTo>
                <a:lnTo>
                  <a:pt x="2773934" y="1308862"/>
                </a:lnTo>
                <a:lnTo>
                  <a:pt x="2777744" y="1307846"/>
                </a:lnTo>
                <a:lnTo>
                  <a:pt x="2781300" y="1301750"/>
                </a:lnTo>
                <a:lnTo>
                  <a:pt x="2780284" y="1297940"/>
                </a:lnTo>
                <a:lnTo>
                  <a:pt x="2721279" y="1263523"/>
                </a:lnTo>
                <a:lnTo>
                  <a:pt x="3969258" y="1263523"/>
                </a:lnTo>
                <a:lnTo>
                  <a:pt x="3969258" y="1250823"/>
                </a:lnTo>
                <a:close/>
              </a:path>
              <a:path w="4039870" h="2895600">
                <a:moveTo>
                  <a:pt x="3996182" y="2837942"/>
                </a:moveTo>
                <a:lnTo>
                  <a:pt x="1981415" y="1870595"/>
                </a:lnTo>
                <a:lnTo>
                  <a:pt x="2049399" y="1865122"/>
                </a:lnTo>
                <a:lnTo>
                  <a:pt x="2052066" y="1862074"/>
                </a:lnTo>
                <a:lnTo>
                  <a:pt x="2051888" y="1860423"/>
                </a:lnTo>
                <a:lnTo>
                  <a:pt x="2051685" y="1858518"/>
                </a:lnTo>
                <a:lnTo>
                  <a:pt x="2051431" y="1854962"/>
                </a:lnTo>
                <a:lnTo>
                  <a:pt x="2048383" y="1852422"/>
                </a:lnTo>
                <a:lnTo>
                  <a:pt x="1946148" y="1860677"/>
                </a:lnTo>
                <a:lnTo>
                  <a:pt x="2001647" y="1942719"/>
                </a:lnTo>
                <a:lnTo>
                  <a:pt x="2003679" y="1945640"/>
                </a:lnTo>
                <a:lnTo>
                  <a:pt x="2007616" y="1946402"/>
                </a:lnTo>
                <a:lnTo>
                  <a:pt x="2010537" y="1944370"/>
                </a:lnTo>
                <a:lnTo>
                  <a:pt x="2013458" y="1942465"/>
                </a:lnTo>
                <a:lnTo>
                  <a:pt x="2014220" y="1938528"/>
                </a:lnTo>
                <a:lnTo>
                  <a:pt x="2012188" y="1935607"/>
                </a:lnTo>
                <a:lnTo>
                  <a:pt x="1975980" y="1882101"/>
                </a:lnTo>
                <a:lnTo>
                  <a:pt x="3990594" y="2849372"/>
                </a:lnTo>
                <a:lnTo>
                  <a:pt x="3996182" y="2837942"/>
                </a:lnTo>
                <a:close/>
              </a:path>
              <a:path w="4039870" h="2895600">
                <a:moveTo>
                  <a:pt x="3999738" y="45339"/>
                </a:moveTo>
                <a:lnTo>
                  <a:pt x="1982139" y="45339"/>
                </a:lnTo>
                <a:lnTo>
                  <a:pt x="2041144" y="10922"/>
                </a:lnTo>
                <a:lnTo>
                  <a:pt x="2042160" y="7112"/>
                </a:lnTo>
                <a:lnTo>
                  <a:pt x="2038604" y="1016"/>
                </a:lnTo>
                <a:lnTo>
                  <a:pt x="2034794" y="0"/>
                </a:lnTo>
                <a:lnTo>
                  <a:pt x="1946148" y="51689"/>
                </a:lnTo>
                <a:lnTo>
                  <a:pt x="2034794" y="103378"/>
                </a:lnTo>
                <a:lnTo>
                  <a:pt x="2038604" y="102362"/>
                </a:lnTo>
                <a:lnTo>
                  <a:pt x="2042160" y="96266"/>
                </a:lnTo>
                <a:lnTo>
                  <a:pt x="2041144" y="92456"/>
                </a:lnTo>
                <a:lnTo>
                  <a:pt x="1982139" y="58039"/>
                </a:lnTo>
                <a:lnTo>
                  <a:pt x="3999738" y="58039"/>
                </a:lnTo>
                <a:lnTo>
                  <a:pt x="3999738" y="45339"/>
                </a:lnTo>
                <a:close/>
              </a:path>
              <a:path w="4039870" h="2895600">
                <a:moveTo>
                  <a:pt x="4038346" y="631063"/>
                </a:moveTo>
                <a:lnTo>
                  <a:pt x="4037330" y="618363"/>
                </a:lnTo>
                <a:lnTo>
                  <a:pt x="2720479" y="731558"/>
                </a:lnTo>
                <a:lnTo>
                  <a:pt x="2776474" y="692150"/>
                </a:lnTo>
                <a:lnTo>
                  <a:pt x="2777109" y="688213"/>
                </a:lnTo>
                <a:lnTo>
                  <a:pt x="2775077" y="685419"/>
                </a:lnTo>
                <a:lnTo>
                  <a:pt x="2773045" y="682498"/>
                </a:lnTo>
                <a:lnTo>
                  <a:pt x="2769108" y="681863"/>
                </a:lnTo>
                <a:lnTo>
                  <a:pt x="2766314" y="683895"/>
                </a:lnTo>
                <a:lnTo>
                  <a:pt x="2685288" y="740918"/>
                </a:lnTo>
                <a:lnTo>
                  <a:pt x="2777998" y="784860"/>
                </a:lnTo>
                <a:lnTo>
                  <a:pt x="2781808" y="783463"/>
                </a:lnTo>
                <a:lnTo>
                  <a:pt x="2783332" y="780288"/>
                </a:lnTo>
                <a:lnTo>
                  <a:pt x="2784729" y="777113"/>
                </a:lnTo>
                <a:lnTo>
                  <a:pt x="2783459" y="773430"/>
                </a:lnTo>
                <a:lnTo>
                  <a:pt x="2725953" y="746125"/>
                </a:lnTo>
                <a:lnTo>
                  <a:pt x="2721724" y="744131"/>
                </a:lnTo>
                <a:lnTo>
                  <a:pt x="2698369" y="746125"/>
                </a:lnTo>
                <a:lnTo>
                  <a:pt x="2711678" y="744982"/>
                </a:lnTo>
                <a:lnTo>
                  <a:pt x="2721724" y="744131"/>
                </a:lnTo>
                <a:lnTo>
                  <a:pt x="4038346" y="631063"/>
                </a:lnTo>
                <a:close/>
              </a:path>
              <a:path w="4039870" h="2895600">
                <a:moveTo>
                  <a:pt x="4039362" y="594741"/>
                </a:moveTo>
                <a:lnTo>
                  <a:pt x="2721775" y="275031"/>
                </a:lnTo>
                <a:lnTo>
                  <a:pt x="2740329" y="269494"/>
                </a:lnTo>
                <a:lnTo>
                  <a:pt x="2787269" y="255524"/>
                </a:lnTo>
                <a:lnTo>
                  <a:pt x="2789174" y="251968"/>
                </a:lnTo>
                <a:lnTo>
                  <a:pt x="2788158" y="248539"/>
                </a:lnTo>
                <a:lnTo>
                  <a:pt x="2787142" y="245237"/>
                </a:lnTo>
                <a:lnTo>
                  <a:pt x="2783586" y="243332"/>
                </a:lnTo>
                <a:lnTo>
                  <a:pt x="2685288" y="272669"/>
                </a:lnTo>
                <a:lnTo>
                  <a:pt x="2756662" y="341376"/>
                </a:lnTo>
                <a:lnTo>
                  <a:pt x="2759202" y="343789"/>
                </a:lnTo>
                <a:lnTo>
                  <a:pt x="2763266" y="343789"/>
                </a:lnTo>
                <a:lnTo>
                  <a:pt x="2768092" y="338709"/>
                </a:lnTo>
                <a:lnTo>
                  <a:pt x="2767965" y="334645"/>
                </a:lnTo>
                <a:lnTo>
                  <a:pt x="2765425" y="332232"/>
                </a:lnTo>
                <a:lnTo>
                  <a:pt x="2718892" y="287388"/>
                </a:lnTo>
                <a:lnTo>
                  <a:pt x="4036314" y="607187"/>
                </a:lnTo>
                <a:lnTo>
                  <a:pt x="4039362" y="594741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endParaRPr lang="ru-RU" sz="1600" kern="0" dirty="0">
              <a:latin typeface="Arial" panose="020B0604020202020204" pitchFamily="34" charset="0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8157872" y="2165343"/>
            <a:ext cx="341082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600" kern="0" dirty="0">
                <a:latin typeface="Arial" panose="020B0604020202020204" pitchFamily="34" charset="0"/>
              </a:rPr>
              <a:t>Выключатель аварийной световой сигнализации</a:t>
            </a:r>
          </a:p>
        </p:txBody>
      </p:sp>
      <p:sp>
        <p:nvSpPr>
          <p:cNvPr id="22" name="object 8"/>
          <p:cNvSpPr txBox="1"/>
          <p:nvPr/>
        </p:nvSpPr>
        <p:spPr>
          <a:xfrm>
            <a:off x="8247780" y="3412455"/>
            <a:ext cx="3106020" cy="505267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600" kern="0" dirty="0">
                <a:latin typeface="Arial" panose="020B0604020202020204" pitchFamily="34" charset="0"/>
                <a:cs typeface="Arial"/>
              </a:rPr>
              <a:t>Выключатель ассистента движения на спуске</a:t>
            </a:r>
          </a:p>
        </p:txBody>
      </p:sp>
      <p:sp>
        <p:nvSpPr>
          <p:cNvPr id="23" name="object 8"/>
          <p:cNvSpPr txBox="1"/>
          <p:nvPr/>
        </p:nvSpPr>
        <p:spPr>
          <a:xfrm>
            <a:off x="8247780" y="4206572"/>
            <a:ext cx="3639420" cy="259045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600" kern="0" dirty="0">
                <a:latin typeface="Arial" panose="020B0604020202020204" pitchFamily="34" charset="0"/>
                <a:cs typeface="Arial"/>
              </a:rPr>
              <a:t>Выключатель системы ESP</a:t>
            </a:r>
          </a:p>
        </p:txBody>
      </p:sp>
      <p:sp>
        <p:nvSpPr>
          <p:cNvPr id="24" name="object 13"/>
          <p:cNvSpPr txBox="1"/>
          <p:nvPr/>
        </p:nvSpPr>
        <p:spPr>
          <a:xfrm>
            <a:off x="8247780" y="5107406"/>
            <a:ext cx="3715620" cy="505267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600" kern="0" dirty="0">
                <a:latin typeface="Arial" panose="020B0604020202020204" pitchFamily="34" charset="0"/>
                <a:cs typeface="Arial"/>
              </a:rPr>
              <a:t>Включение мультимедийной системы и переключатель громкости</a:t>
            </a:r>
          </a:p>
        </p:txBody>
      </p:sp>
      <p:sp>
        <p:nvSpPr>
          <p:cNvPr id="25" name="文本框 15"/>
          <p:cNvSpPr txBox="1"/>
          <p:nvPr/>
        </p:nvSpPr>
        <p:spPr>
          <a:xfrm>
            <a:off x="612456" y="2237205"/>
            <a:ext cx="3600000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ru-RU" altLang="zh-CN" sz="1600" kern="0" dirty="0">
                <a:latin typeface="Arial" panose="020B0604020202020204" pitchFamily="34" charset="0"/>
              </a:rPr>
              <a:t>Выключатель предупреждения о съезде с полосы движения</a:t>
            </a:r>
          </a:p>
        </p:txBody>
      </p:sp>
      <p:sp>
        <p:nvSpPr>
          <p:cNvPr id="26" name="文本框 16"/>
          <p:cNvSpPr txBox="1"/>
          <p:nvPr/>
        </p:nvSpPr>
        <p:spPr>
          <a:xfrm>
            <a:off x="612456" y="2858086"/>
            <a:ext cx="360000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ru-RU" altLang="zh-CN" sz="1600" kern="0" dirty="0">
                <a:latin typeface="Arial" panose="020B0604020202020204" pitchFamily="34" charset="0"/>
              </a:rPr>
              <a:t>Выключатель старт-стоп</a:t>
            </a:r>
          </a:p>
        </p:txBody>
      </p:sp>
      <p:sp>
        <p:nvSpPr>
          <p:cNvPr id="27" name="object 11"/>
          <p:cNvSpPr txBox="1"/>
          <p:nvPr/>
        </p:nvSpPr>
        <p:spPr>
          <a:xfrm>
            <a:off x="514800" y="3368588"/>
            <a:ext cx="3600000" cy="505267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ru-RU" sz="1600" kern="0" dirty="0">
                <a:latin typeface="Arial" panose="020B0604020202020204" pitchFamily="34" charset="0"/>
                <a:cs typeface="Arial"/>
              </a:rPr>
              <a:t>Выключатель предупреждения о фронтальном столкновении</a:t>
            </a:r>
          </a:p>
        </p:txBody>
      </p:sp>
      <p:sp>
        <p:nvSpPr>
          <p:cNvPr id="28" name="object 12"/>
          <p:cNvSpPr txBox="1"/>
          <p:nvPr/>
        </p:nvSpPr>
        <p:spPr>
          <a:xfrm>
            <a:off x="514800" y="4154754"/>
            <a:ext cx="3600000" cy="259045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ru-RU" sz="1600" kern="0" dirty="0">
                <a:latin typeface="Arial" panose="020B0604020202020204" pitchFamily="34" charset="0"/>
                <a:cs typeface="Arial"/>
              </a:rPr>
              <a:t>Переключатель режимов движения</a:t>
            </a:r>
          </a:p>
        </p:txBody>
      </p:sp>
      <p:sp>
        <p:nvSpPr>
          <p:cNvPr id="29" name="object 5"/>
          <p:cNvSpPr txBox="1"/>
          <p:nvPr/>
        </p:nvSpPr>
        <p:spPr>
          <a:xfrm>
            <a:off x="514800" y="5047504"/>
            <a:ext cx="3600000" cy="505267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algn="r">
              <a:spcBef>
                <a:spcPts val="100"/>
              </a:spcBef>
            </a:pPr>
            <a:r>
              <a:rPr lang="ru-RU" sz="1600" kern="0" dirty="0">
                <a:latin typeface="Arial" panose="020B0604020202020204" pitchFamily="34" charset="0"/>
                <a:cs typeface="Arial"/>
              </a:rPr>
              <a:t>Переключатель мультимедийной системы</a:t>
            </a:r>
          </a:p>
        </p:txBody>
      </p:sp>
    </p:spTree>
    <p:extLst>
      <p:ext uri="{BB962C8B-B14F-4D97-AF65-F5344CB8AC3E}">
        <p14:creationId xmlns:p14="http://schemas.microsoft.com/office/powerpoint/2010/main" val="829049593"/>
      </p:ext>
    </p:extLst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247952" y="632586"/>
            <a:ext cx="5773116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1. Вид органов управления системы CCP</a:t>
            </a:r>
            <a:endParaRPr lang="ru-RU" sz="1800" kern="0" dirty="0">
              <a:latin typeface="Arial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2069592" y="1616963"/>
            <a:ext cx="7660005" cy="4342130"/>
            <a:chOff x="2069592" y="1616963"/>
            <a:chExt cx="7660005" cy="434213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69592" y="1616963"/>
              <a:ext cx="4951476" cy="4341876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514844" y="1616963"/>
              <a:ext cx="2214372" cy="4341876"/>
            </a:xfrm>
            <a:prstGeom prst="rect">
              <a:avLst/>
            </a:prstGeom>
          </p:spPr>
        </p:pic>
      </p:grp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188</a:t>
            </a:r>
          </a:p>
        </p:txBody>
      </p:sp>
    </p:spTree>
    <p:extLst>
      <p:ext uri="{BB962C8B-B14F-4D97-AF65-F5344CB8AC3E}">
        <p14:creationId xmlns:p14="http://schemas.microsoft.com/office/powerpoint/2010/main" val="3834109817"/>
      </p:ext>
    </p:extLst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" name="Рисунок 132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305" y="1116736"/>
            <a:ext cx="11490736" cy="4937668"/>
          </a:xfrm>
          <a:prstGeom prst="rect">
            <a:avLst/>
          </a:prstGeom>
        </p:spPr>
      </p:pic>
      <p:sp>
        <p:nvSpPr>
          <p:cNvPr id="2" name="object 2"/>
          <p:cNvSpPr txBox="1"/>
          <p:nvPr/>
        </p:nvSpPr>
        <p:spPr>
          <a:xfrm>
            <a:off x="756310" y="495427"/>
            <a:ext cx="642443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/>
                <a:cs typeface="Arial"/>
              </a:rPr>
              <a:t>2. Принципиальная схема системы </a:t>
            </a:r>
            <a:r>
              <a:rPr lang="ru-RU" b="1" kern="0" dirty="0">
                <a:solidFill>
                  <a:srgbClr val="FF0000"/>
                </a:solidFill>
                <a:latin typeface="Arial"/>
                <a:cs typeface="Arial"/>
              </a:rPr>
              <a:t>CCP</a:t>
            </a: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104" name="object 10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189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885294" y="4647870"/>
            <a:ext cx="1276752" cy="2930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algn="ctr">
              <a:spcBef>
                <a:spcPts val="125"/>
              </a:spcBef>
              <a:tabLst>
                <a:tab pos="288925" algn="l"/>
                <a:tab pos="628015" algn="l"/>
              </a:tabLst>
            </a:pPr>
            <a:r>
              <a:rPr lang="ru-RU" sz="9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Кнопки развлекательной системы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823104" y="4631293"/>
            <a:ext cx="1825095" cy="2930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algn="ctr">
              <a:spcBef>
                <a:spcPts val="125"/>
              </a:spcBef>
              <a:tabLst>
                <a:tab pos="288925" algn="l"/>
                <a:tab pos="628015" algn="l"/>
              </a:tabLst>
            </a:pPr>
            <a:r>
              <a:rPr lang="ru-RU" sz="9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Большой поворотный регулятор развлекательной системы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4403327" y="4416210"/>
            <a:ext cx="533913" cy="185307"/>
          </a:xfrm>
          <a:prstGeom prst="rect">
            <a:avLst/>
          </a:prstGeom>
        </p:spPr>
        <p:txBody>
          <a:bodyPr vert="horz" wrap="square" lIns="0" tIns="15875" rIns="0" bIns="0" rtlCol="0" anchor="ctr">
            <a:spAutoFit/>
          </a:bodyPr>
          <a:lstStyle/>
          <a:p>
            <a:pPr marL="12700" algn="ctr">
              <a:spcBef>
                <a:spcPts val="114"/>
              </a:spcBef>
            </a:pPr>
            <a:r>
              <a:rPr lang="ru-RU" sz="11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Оптрон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5541406" y="4725249"/>
            <a:ext cx="1144059" cy="1545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algn="ctr">
              <a:spcBef>
                <a:spcPts val="125"/>
              </a:spcBef>
              <a:tabLst>
                <a:tab pos="288925" algn="l"/>
                <a:tab pos="628015" algn="l"/>
              </a:tabLst>
            </a:pPr>
            <a:r>
              <a:rPr lang="ru-RU" sz="9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Регулятор громкости</a:t>
            </a:r>
          </a:p>
        </p:txBody>
      </p:sp>
      <p:sp>
        <p:nvSpPr>
          <p:cNvPr id="83" name="object 83"/>
          <p:cNvSpPr txBox="1"/>
          <p:nvPr/>
        </p:nvSpPr>
        <p:spPr>
          <a:xfrm>
            <a:off x="7249228" y="4716136"/>
            <a:ext cx="2546939" cy="1545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 algn="ctr">
              <a:spcBef>
                <a:spcPts val="125"/>
              </a:spcBef>
              <a:tabLst>
                <a:tab pos="288925" algn="l"/>
                <a:tab pos="628015" algn="l"/>
              </a:tabLst>
            </a:pPr>
            <a:r>
              <a:rPr lang="ru-RU" sz="9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Сигналы кнопочных переключателей по шине CAN</a:t>
            </a:r>
          </a:p>
        </p:txBody>
      </p:sp>
      <p:sp>
        <p:nvSpPr>
          <p:cNvPr id="105" name="object 18"/>
          <p:cNvSpPr txBox="1"/>
          <p:nvPr/>
        </p:nvSpPr>
        <p:spPr>
          <a:xfrm>
            <a:off x="607886" y="1103264"/>
            <a:ext cx="575016" cy="446917"/>
          </a:xfrm>
          <a:prstGeom prst="rect">
            <a:avLst/>
          </a:prstGeom>
        </p:spPr>
        <p:txBody>
          <a:bodyPr vert="horz" wrap="square" lIns="0" tIns="15875" rIns="0" bIns="0" rtlCol="0" anchor="ctr">
            <a:spAutoFit/>
          </a:bodyPr>
          <a:lstStyle/>
          <a:p>
            <a:pPr marL="12700" algn="ctr">
              <a:spcBef>
                <a:spcPts val="125"/>
              </a:spcBef>
              <a:tabLst>
                <a:tab pos="288925" algn="l"/>
                <a:tab pos="628015" algn="l"/>
              </a:tabLst>
            </a:pPr>
            <a:r>
              <a:rPr lang="ru-RU" sz="1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 </a:t>
            </a:r>
            <a:br>
              <a:rPr lang="ru-RU" sz="1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1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IF02</a:t>
            </a:r>
          </a:p>
        </p:txBody>
      </p:sp>
      <p:sp>
        <p:nvSpPr>
          <p:cNvPr id="106" name="object 18"/>
          <p:cNvSpPr txBox="1"/>
          <p:nvPr/>
        </p:nvSpPr>
        <p:spPr>
          <a:xfrm>
            <a:off x="1235099" y="1104246"/>
            <a:ext cx="575016" cy="446917"/>
          </a:xfrm>
          <a:prstGeom prst="rect">
            <a:avLst/>
          </a:prstGeom>
        </p:spPr>
        <p:txBody>
          <a:bodyPr vert="horz" wrap="square" lIns="0" tIns="15875" rIns="0" bIns="0" rtlCol="0" anchor="ctr">
            <a:spAutoFit/>
          </a:bodyPr>
          <a:lstStyle/>
          <a:p>
            <a:pPr marL="12700" algn="ctr">
              <a:spcBef>
                <a:spcPts val="125"/>
              </a:spcBef>
              <a:tabLst>
                <a:tab pos="288925" algn="l"/>
                <a:tab pos="628015" algn="l"/>
              </a:tabLst>
            </a:pPr>
            <a:r>
              <a:rPr lang="ru-RU" sz="1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От </a:t>
            </a:r>
            <a:br>
              <a:rPr lang="ru-RU" sz="1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1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IF36</a:t>
            </a:r>
          </a:p>
        </p:txBody>
      </p:sp>
      <p:sp>
        <p:nvSpPr>
          <p:cNvPr id="107" name="object 18"/>
          <p:cNvSpPr txBox="1"/>
          <p:nvPr/>
        </p:nvSpPr>
        <p:spPr>
          <a:xfrm>
            <a:off x="6084095" y="1803835"/>
            <a:ext cx="226220" cy="169918"/>
          </a:xfrm>
          <a:prstGeom prst="rect">
            <a:avLst/>
          </a:prstGeom>
        </p:spPr>
        <p:txBody>
          <a:bodyPr vert="horz" wrap="square" lIns="0" tIns="15875" rIns="0" bIns="0" rtlCol="0" anchor="ctr">
            <a:spAutoFit/>
          </a:bodyPr>
          <a:lstStyle/>
          <a:p>
            <a:pPr marL="12700" algn="ctr">
              <a:spcBef>
                <a:spcPts val="125"/>
              </a:spcBef>
              <a:tabLst>
                <a:tab pos="288925" algn="l"/>
                <a:tab pos="628015" algn="l"/>
              </a:tabLst>
            </a:pPr>
            <a:r>
              <a:rPr lang="ru-RU" sz="5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К BCM 1–23</a:t>
            </a:r>
          </a:p>
        </p:txBody>
      </p:sp>
      <p:sp>
        <p:nvSpPr>
          <p:cNvPr id="108" name="object 103"/>
          <p:cNvSpPr txBox="1"/>
          <p:nvPr/>
        </p:nvSpPr>
        <p:spPr>
          <a:xfrm rot="16200000">
            <a:off x="9498603" y="4087649"/>
            <a:ext cx="350068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ПОЛНЫЙ ПРИВОД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09" name="object 103"/>
          <p:cNvSpPr txBox="1"/>
          <p:nvPr/>
        </p:nvSpPr>
        <p:spPr>
          <a:xfrm rot="16200000">
            <a:off x="9169156" y="4087649"/>
            <a:ext cx="350068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ПЕРЕДНИЙ ПРИВОД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0" name="object 103"/>
          <p:cNvSpPr txBox="1"/>
          <p:nvPr/>
        </p:nvSpPr>
        <p:spPr>
          <a:xfrm rot="16200000">
            <a:off x="8805147" y="4087649"/>
            <a:ext cx="350068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ПОЛОСА ДВИЖЕНИЯ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1" name="object 103"/>
          <p:cNvSpPr txBox="1"/>
          <p:nvPr/>
        </p:nvSpPr>
        <p:spPr>
          <a:xfrm>
            <a:off x="8552632" y="4059346"/>
            <a:ext cx="317659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СТАРТ/</a:t>
            </a:r>
            <a:b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СТОП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2" name="object 103"/>
          <p:cNvSpPr txBox="1"/>
          <p:nvPr/>
        </p:nvSpPr>
        <p:spPr>
          <a:xfrm>
            <a:off x="8184631" y="4051631"/>
            <a:ext cx="271566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АСС. ДВИЖ.</a:t>
            </a:r>
            <a:b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</a:b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НА СПУСКЕ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3" name="object 103"/>
          <p:cNvSpPr txBox="1"/>
          <p:nvPr/>
        </p:nvSpPr>
        <p:spPr>
          <a:xfrm>
            <a:off x="7892501" y="4085459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РАДАР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4" name="object 103"/>
          <p:cNvSpPr txBox="1"/>
          <p:nvPr/>
        </p:nvSpPr>
        <p:spPr>
          <a:xfrm>
            <a:off x="7555813" y="4085459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ESP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5" name="object 103"/>
          <p:cNvSpPr txBox="1"/>
          <p:nvPr/>
        </p:nvSpPr>
        <p:spPr>
          <a:xfrm>
            <a:off x="7214950" y="4085459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РЕЖИМ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6" name="object 103"/>
          <p:cNvSpPr txBox="1"/>
          <p:nvPr/>
        </p:nvSpPr>
        <p:spPr>
          <a:xfrm>
            <a:off x="5559609" y="4090124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ВЫКЛ. ЗВ.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7" name="object 103"/>
          <p:cNvSpPr txBox="1"/>
          <p:nvPr/>
        </p:nvSpPr>
        <p:spPr>
          <a:xfrm>
            <a:off x="4173352" y="4084903"/>
            <a:ext cx="317207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ПОДТВЕРЖД.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8" name="object 103"/>
          <p:cNvSpPr txBox="1"/>
          <p:nvPr/>
        </p:nvSpPr>
        <p:spPr>
          <a:xfrm>
            <a:off x="1893813" y="4084668"/>
            <a:ext cx="239060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КРУИЗ-КОНТР.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9" name="object 103"/>
          <p:cNvSpPr txBox="1"/>
          <p:nvPr/>
        </p:nvSpPr>
        <p:spPr>
          <a:xfrm>
            <a:off x="1559787" y="4085459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DSP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20" name="object 103"/>
          <p:cNvSpPr txBox="1"/>
          <p:nvPr/>
        </p:nvSpPr>
        <p:spPr>
          <a:xfrm>
            <a:off x="1222152" y="4085825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НАЗАД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25" name="object 103"/>
          <p:cNvSpPr txBox="1"/>
          <p:nvPr/>
        </p:nvSpPr>
        <p:spPr>
          <a:xfrm>
            <a:off x="879478" y="4082409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400" kern="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МЕНЮ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7" name="object 7"/>
          <p:cNvSpPr txBox="1">
            <a:spLocks/>
          </p:cNvSpPr>
          <p:nvPr/>
        </p:nvSpPr>
        <p:spPr>
          <a:xfrm>
            <a:off x="692693" y="2869546"/>
            <a:ext cx="10952610" cy="46294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>
            <a:lvl1pPr>
              <a:defRPr sz="1800" b="0" i="0">
                <a:solidFill>
                  <a:srgbClr val="FF0000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 algn="ctr">
              <a:spcBef>
                <a:spcPts val="130"/>
              </a:spcBef>
              <a:tabLst>
                <a:tab pos="937894" algn="l"/>
              </a:tabLst>
            </a:pPr>
            <a:r>
              <a:rPr lang="ru-RU" sz="2900" dirty="0">
                <a:solidFill>
                  <a:srgbClr val="333333"/>
                </a:solidFill>
                <a:latin typeface="Arial Narrow" panose="020B0606020202030204" pitchFamily="34" charset="0"/>
              </a:rPr>
              <a:t>MCU (</a:t>
            </a:r>
            <a:r>
              <a:rPr lang="ru-RU" sz="2800" dirty="0">
                <a:solidFill>
                  <a:srgbClr val="333333"/>
                </a:solidFill>
                <a:latin typeface="Arial Narrow" panose="020B0606020202030204" pitchFamily="34" charset="0"/>
              </a:rPr>
              <a:t>премиальная комплектация, 2 разъема)</a:t>
            </a:r>
          </a:p>
        </p:txBody>
      </p:sp>
      <p:sp>
        <p:nvSpPr>
          <p:cNvPr id="28" name="object 103"/>
          <p:cNvSpPr txBox="1"/>
          <p:nvPr/>
        </p:nvSpPr>
        <p:spPr>
          <a:xfrm>
            <a:off x="9237000" y="4322139"/>
            <a:ext cx="345857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algn="ctr">
              <a:spcBef>
                <a:spcPts val="105"/>
              </a:spcBef>
            </a:pPr>
            <a:r>
              <a:rPr lang="ru-RU" sz="4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Полный привод</a:t>
            </a:r>
          </a:p>
        </p:txBody>
      </p:sp>
      <p:sp>
        <p:nvSpPr>
          <p:cNvPr id="29" name="Прямоугольник 28"/>
          <p:cNvSpPr/>
          <p:nvPr/>
        </p:nvSpPr>
        <p:spPr>
          <a:xfrm>
            <a:off x="3710343" y="4057058"/>
            <a:ext cx="330540" cy="153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Вправо</a:t>
            </a:r>
          </a:p>
        </p:txBody>
      </p:sp>
      <p:sp>
        <p:nvSpPr>
          <p:cNvPr id="30" name="object 103"/>
          <p:cNvSpPr txBox="1"/>
          <p:nvPr/>
        </p:nvSpPr>
        <p:spPr>
          <a:xfrm>
            <a:off x="3507461" y="4084523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r>
              <a:rPr lang="ru-RU" sz="4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Влево</a:t>
            </a:r>
          </a:p>
        </p:txBody>
      </p:sp>
      <p:sp>
        <p:nvSpPr>
          <p:cNvPr id="32" name="object 103"/>
          <p:cNvSpPr txBox="1"/>
          <p:nvPr/>
        </p:nvSpPr>
        <p:spPr>
          <a:xfrm>
            <a:off x="3167396" y="4086726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r>
              <a:rPr lang="ru-RU" sz="4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Вниз</a:t>
            </a:r>
          </a:p>
        </p:txBody>
      </p:sp>
      <p:sp>
        <p:nvSpPr>
          <p:cNvPr id="33" name="object 103"/>
          <p:cNvSpPr txBox="1"/>
          <p:nvPr/>
        </p:nvSpPr>
        <p:spPr>
          <a:xfrm>
            <a:off x="2835218" y="4091488"/>
            <a:ext cx="239060" cy="7502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r>
              <a:rPr lang="ru-RU" sz="4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Вверх</a:t>
            </a:r>
          </a:p>
        </p:txBody>
      </p:sp>
      <p:sp>
        <p:nvSpPr>
          <p:cNvPr id="34" name="object 103"/>
          <p:cNvSpPr txBox="1"/>
          <p:nvPr/>
        </p:nvSpPr>
        <p:spPr>
          <a:xfrm>
            <a:off x="10230089" y="4473959"/>
            <a:ext cx="483525" cy="444352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r"/>
            <a:r>
              <a:rPr lang="ru-RU" sz="7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Выключатель аварийной световой сигнализации</a:t>
            </a:r>
          </a:p>
        </p:txBody>
      </p:sp>
      <p:sp>
        <p:nvSpPr>
          <p:cNvPr id="35" name="object 18"/>
          <p:cNvSpPr txBox="1"/>
          <p:nvPr/>
        </p:nvSpPr>
        <p:spPr>
          <a:xfrm>
            <a:off x="5919156" y="1382499"/>
            <a:ext cx="568695" cy="339195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7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Выкл. авар. сигнализ., сигнал</a:t>
            </a:r>
          </a:p>
        </p:txBody>
      </p:sp>
      <p:sp>
        <p:nvSpPr>
          <p:cNvPr id="36" name="object 45"/>
          <p:cNvSpPr txBox="1"/>
          <p:nvPr/>
        </p:nvSpPr>
        <p:spPr>
          <a:xfrm>
            <a:off x="5794942" y="4422540"/>
            <a:ext cx="506756" cy="184024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marL="12700" algn="ctr">
              <a:spcBef>
                <a:spcPts val="114"/>
              </a:spcBef>
            </a:pPr>
            <a:r>
              <a:rPr lang="ru-RU" sz="1100" dirty="0">
                <a:solidFill>
                  <a:srgbClr val="333333"/>
                </a:solidFill>
                <a:latin typeface="Arial Narrow" panose="020B0606020202030204" pitchFamily="34" charset="0"/>
                <a:cs typeface="Arial"/>
              </a:rPr>
              <a:t>Энкодер</a:t>
            </a:r>
          </a:p>
        </p:txBody>
      </p:sp>
    </p:spTree>
    <p:extLst>
      <p:ext uri="{BB962C8B-B14F-4D97-AF65-F5344CB8AC3E}">
        <p14:creationId xmlns:p14="http://schemas.microsoft.com/office/powerpoint/2010/main" val="69857235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84858" y="641604"/>
            <a:ext cx="7959600" cy="380035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5560" rIns="0" bIns="36000" rtlCol="0">
            <a:spAutoFit/>
          </a:bodyPr>
          <a:lstStyle/>
          <a:p>
            <a:pPr marL="90805">
              <a:spcBef>
                <a:spcPts val="280"/>
              </a:spcBef>
            </a:pPr>
            <a:r>
              <a:rPr lang="ru-RU" altLang="zh-CN" sz="2000" dirty="0">
                <a:solidFill>
                  <a:srgbClr val="FFFFFF"/>
                </a:solidFill>
              </a:rPr>
              <a:t>2) Жгут проводов моторного отсека</a:t>
            </a:r>
            <a:endParaRPr lang="ru-RU" sz="2000" dirty="0"/>
          </a:p>
        </p:txBody>
      </p:sp>
      <p:grpSp>
        <p:nvGrpSpPr>
          <p:cNvPr id="3" name="object 3"/>
          <p:cNvGrpSpPr/>
          <p:nvPr/>
        </p:nvGrpSpPr>
        <p:grpSpPr>
          <a:xfrm>
            <a:off x="1953450" y="1470278"/>
            <a:ext cx="8337550" cy="5139690"/>
            <a:chOff x="1953450" y="1470278"/>
            <a:chExt cx="8337550" cy="5139690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267228" y="1479803"/>
              <a:ext cx="7727801" cy="5078895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958213" y="1475041"/>
              <a:ext cx="8328025" cy="5130165"/>
            </a:xfrm>
            <a:custGeom>
              <a:avLst/>
              <a:gdLst/>
              <a:ahLst/>
              <a:cxnLst/>
              <a:rect l="l" t="t" r="r" b="b"/>
              <a:pathLst>
                <a:path w="8328025" h="5130165">
                  <a:moveTo>
                    <a:pt x="0" y="5130165"/>
                  </a:moveTo>
                  <a:lnTo>
                    <a:pt x="8327517" y="5130165"/>
                  </a:lnTo>
                  <a:lnTo>
                    <a:pt x="8327517" y="0"/>
                  </a:lnTo>
                  <a:lnTo>
                    <a:pt x="0" y="0"/>
                  </a:lnTo>
                  <a:lnTo>
                    <a:pt x="0" y="5130165"/>
                  </a:lnTo>
                  <a:close/>
                </a:path>
              </a:pathLst>
            </a:custGeom>
            <a:ln w="9524">
              <a:solidFill>
                <a:srgbClr val="0000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2474214" y="2551937"/>
              <a:ext cx="2092960" cy="2452370"/>
            </a:xfrm>
            <a:custGeom>
              <a:avLst/>
              <a:gdLst/>
              <a:ahLst/>
              <a:cxnLst/>
              <a:rect l="l" t="t" r="r" b="b"/>
              <a:pathLst>
                <a:path w="2092960" h="2452370">
                  <a:moveTo>
                    <a:pt x="0" y="2452116"/>
                  </a:moveTo>
                  <a:lnTo>
                    <a:pt x="2092452" y="2452116"/>
                  </a:lnTo>
                  <a:lnTo>
                    <a:pt x="2092452" y="0"/>
                  </a:lnTo>
                  <a:lnTo>
                    <a:pt x="0" y="0"/>
                  </a:lnTo>
                  <a:lnTo>
                    <a:pt x="0" y="2452116"/>
                  </a:lnTo>
                  <a:close/>
                </a:path>
              </a:pathLst>
            </a:custGeom>
            <a:ln w="19050">
              <a:solidFill>
                <a:srgbClr val="FF0000"/>
              </a:solidFill>
              <a:prstDash val="lgDashDot"/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8" name="object 8"/>
          <p:cNvSpPr/>
          <p:nvPr/>
        </p:nvSpPr>
        <p:spPr>
          <a:xfrm>
            <a:off x="2582417" y="4917185"/>
            <a:ext cx="3106420" cy="830580"/>
          </a:xfrm>
          <a:custGeom>
            <a:avLst/>
            <a:gdLst/>
            <a:ahLst/>
            <a:cxnLst/>
            <a:rect l="l" t="t" r="r" b="b"/>
            <a:pathLst>
              <a:path w="3106420" h="830579">
                <a:moveTo>
                  <a:pt x="0" y="830579"/>
                </a:moveTo>
                <a:lnTo>
                  <a:pt x="3105911" y="830579"/>
                </a:lnTo>
                <a:lnTo>
                  <a:pt x="3105911" y="0"/>
                </a:lnTo>
                <a:lnTo>
                  <a:pt x="0" y="0"/>
                </a:lnTo>
                <a:lnTo>
                  <a:pt x="0" y="830579"/>
                </a:lnTo>
                <a:close/>
              </a:path>
            </a:pathLst>
          </a:custGeom>
          <a:ln w="19050">
            <a:solidFill>
              <a:srgbClr val="FF0000"/>
            </a:solidFill>
            <a:prstDash val="lgDashDot"/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638038" y="5205221"/>
            <a:ext cx="3106420" cy="1385570"/>
          </a:xfrm>
          <a:custGeom>
            <a:avLst/>
            <a:gdLst/>
            <a:ahLst/>
            <a:cxnLst/>
            <a:rect l="l" t="t" r="r" b="b"/>
            <a:pathLst>
              <a:path w="3106420" h="1385570">
                <a:moveTo>
                  <a:pt x="0" y="1385315"/>
                </a:moveTo>
                <a:lnTo>
                  <a:pt x="3105912" y="1385315"/>
                </a:lnTo>
                <a:lnTo>
                  <a:pt x="3105912" y="0"/>
                </a:lnTo>
                <a:lnTo>
                  <a:pt x="0" y="0"/>
                </a:lnTo>
                <a:lnTo>
                  <a:pt x="0" y="1385315"/>
                </a:lnTo>
                <a:close/>
              </a:path>
            </a:pathLst>
          </a:custGeom>
          <a:ln w="19050">
            <a:solidFill>
              <a:srgbClr val="FF0000"/>
            </a:solidFill>
            <a:prstDash val="lgDashDot"/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168133" y="2551938"/>
            <a:ext cx="2603500" cy="2493645"/>
          </a:xfrm>
          <a:custGeom>
            <a:avLst/>
            <a:gdLst/>
            <a:ahLst/>
            <a:cxnLst/>
            <a:rect l="l" t="t" r="r" b="b"/>
            <a:pathLst>
              <a:path w="2603500" h="2493645">
                <a:moveTo>
                  <a:pt x="0" y="2493264"/>
                </a:moveTo>
                <a:lnTo>
                  <a:pt x="2602992" y="2493264"/>
                </a:lnTo>
                <a:lnTo>
                  <a:pt x="2602992" y="0"/>
                </a:lnTo>
                <a:lnTo>
                  <a:pt x="0" y="0"/>
                </a:lnTo>
                <a:lnTo>
                  <a:pt x="0" y="2493264"/>
                </a:lnTo>
                <a:close/>
              </a:path>
            </a:pathLst>
          </a:custGeom>
          <a:ln w="19050">
            <a:solidFill>
              <a:srgbClr val="FF0000"/>
            </a:solidFill>
            <a:prstDash val="lgDashDot"/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443478" y="1925573"/>
            <a:ext cx="5867400" cy="1201420"/>
          </a:xfrm>
          <a:custGeom>
            <a:avLst/>
            <a:gdLst/>
            <a:ahLst/>
            <a:cxnLst/>
            <a:rect l="l" t="t" r="r" b="b"/>
            <a:pathLst>
              <a:path w="5867400" h="1201420">
                <a:moveTo>
                  <a:pt x="0" y="1200912"/>
                </a:moveTo>
                <a:lnTo>
                  <a:pt x="5867400" y="1200912"/>
                </a:lnTo>
                <a:lnTo>
                  <a:pt x="5867400" y="0"/>
                </a:lnTo>
                <a:lnTo>
                  <a:pt x="0" y="0"/>
                </a:lnTo>
                <a:lnTo>
                  <a:pt x="0" y="1200912"/>
                </a:lnTo>
                <a:close/>
              </a:path>
            </a:pathLst>
          </a:custGeom>
          <a:ln w="19050">
            <a:solidFill>
              <a:srgbClr val="FF0000"/>
            </a:solidFill>
            <a:prstDash val="lgDashDot"/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3915155" y="3657346"/>
            <a:ext cx="1076325" cy="76200"/>
          </a:xfrm>
          <a:custGeom>
            <a:avLst/>
            <a:gdLst/>
            <a:ahLst/>
            <a:cxnLst/>
            <a:rect l="l" t="t" r="r" b="b"/>
            <a:pathLst>
              <a:path w="1076325" h="76200">
                <a:moveTo>
                  <a:pt x="1000506" y="0"/>
                </a:moveTo>
                <a:lnTo>
                  <a:pt x="1000188" y="31764"/>
                </a:lnTo>
                <a:lnTo>
                  <a:pt x="1012825" y="31876"/>
                </a:lnTo>
                <a:lnTo>
                  <a:pt x="1012825" y="44576"/>
                </a:lnTo>
                <a:lnTo>
                  <a:pt x="1000060" y="44576"/>
                </a:lnTo>
                <a:lnTo>
                  <a:pt x="999744" y="76199"/>
                </a:lnTo>
                <a:lnTo>
                  <a:pt x="1064383" y="44576"/>
                </a:lnTo>
                <a:lnTo>
                  <a:pt x="1012825" y="44576"/>
                </a:lnTo>
                <a:lnTo>
                  <a:pt x="1064615" y="44463"/>
                </a:lnTo>
                <a:lnTo>
                  <a:pt x="1076325" y="38734"/>
                </a:lnTo>
                <a:lnTo>
                  <a:pt x="1000506" y="0"/>
                </a:lnTo>
                <a:close/>
              </a:path>
              <a:path w="1076325" h="76200">
                <a:moveTo>
                  <a:pt x="1000188" y="31764"/>
                </a:moveTo>
                <a:lnTo>
                  <a:pt x="1000061" y="44463"/>
                </a:lnTo>
                <a:lnTo>
                  <a:pt x="1012825" y="44576"/>
                </a:lnTo>
                <a:lnTo>
                  <a:pt x="1012825" y="31876"/>
                </a:lnTo>
                <a:lnTo>
                  <a:pt x="1000188" y="31764"/>
                </a:lnTo>
                <a:close/>
              </a:path>
              <a:path w="1076325" h="76200">
                <a:moveTo>
                  <a:pt x="0" y="22859"/>
                </a:moveTo>
                <a:lnTo>
                  <a:pt x="0" y="35559"/>
                </a:lnTo>
                <a:lnTo>
                  <a:pt x="1000061" y="44463"/>
                </a:lnTo>
                <a:lnTo>
                  <a:pt x="1000188" y="31764"/>
                </a:lnTo>
                <a:lnTo>
                  <a:pt x="0" y="22859"/>
                </a:lnTo>
                <a:close/>
              </a:path>
            </a:pathLst>
          </a:custGeom>
          <a:solidFill>
            <a:srgbClr val="004D9C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16"/>
          <p:cNvSpPr txBox="1"/>
          <p:nvPr/>
        </p:nvSpPr>
        <p:spPr>
          <a:xfrm>
            <a:off x="784858" y="1129169"/>
            <a:ext cx="10721341" cy="258404"/>
          </a:xfrm>
          <a:prstGeom prst="rect">
            <a:avLst/>
          </a:prstGeom>
        </p:spPr>
        <p:txBody>
          <a:bodyPr vert="horz" wrap="square" lIns="0" tIns="12065" rIns="0" bIns="0" rtlCol="0" anchor="ctr">
            <a:spAutoFit/>
          </a:bodyPr>
          <a:lstStyle/>
          <a:p>
            <a:pPr marL="12700"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Жгут проводов моторного отсека, вид сверху</a:t>
            </a:r>
          </a:p>
        </p:txBody>
      </p:sp>
      <p:sp>
        <p:nvSpPr>
          <p:cNvPr id="20" name="object 15"/>
          <p:cNvSpPr txBox="1"/>
          <p:nvPr/>
        </p:nvSpPr>
        <p:spPr>
          <a:xfrm>
            <a:off x="3526390" y="1942931"/>
            <a:ext cx="4223296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Илл. 5. Перегородка со стороны моторного отсека</a:t>
            </a:r>
          </a:p>
          <a:p>
            <a:pPr marL="12700" lvl="0" algn="l"/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Илл. 6. Перегородка со стороны салона</a:t>
            </a:r>
          </a:p>
        </p:txBody>
      </p:sp>
      <p:sp>
        <p:nvSpPr>
          <p:cNvPr id="21" name="object 7"/>
          <p:cNvSpPr txBox="1"/>
          <p:nvPr/>
        </p:nvSpPr>
        <p:spPr>
          <a:xfrm>
            <a:off x="2538996" y="2584936"/>
            <a:ext cx="1880604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Илл. I. Правая сторона моторного отсека 1</a:t>
            </a:r>
          </a:p>
        </p:txBody>
      </p:sp>
      <p:sp>
        <p:nvSpPr>
          <p:cNvPr id="22" name="object 18"/>
          <p:cNvSpPr txBox="1"/>
          <p:nvPr/>
        </p:nvSpPr>
        <p:spPr>
          <a:xfrm>
            <a:off x="5009123" y="3473026"/>
            <a:ext cx="1397000" cy="474489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marL="12700" lvl="0" algn="l"/>
            <a:r>
              <a:rPr lang="ru-RU" sz="1000" b="0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Задний блок предохранителей перенесен сюда</a:t>
            </a:r>
          </a:p>
        </p:txBody>
      </p:sp>
      <p:sp>
        <p:nvSpPr>
          <p:cNvPr id="23" name="object 9"/>
          <p:cNvSpPr txBox="1"/>
          <p:nvPr/>
        </p:nvSpPr>
        <p:spPr>
          <a:xfrm>
            <a:off x="2637987" y="5050587"/>
            <a:ext cx="1781613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Илл. II. Правая сторона моторного отсека 2</a:t>
            </a:r>
          </a:p>
        </p:txBody>
      </p:sp>
      <p:sp>
        <p:nvSpPr>
          <p:cNvPr id="24" name="object 11"/>
          <p:cNvSpPr txBox="1"/>
          <p:nvPr/>
        </p:nvSpPr>
        <p:spPr>
          <a:xfrm>
            <a:off x="5731105" y="5269771"/>
            <a:ext cx="1655420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Илл. III. Левая сторона моторного отсека 2</a:t>
            </a:r>
          </a:p>
        </p:txBody>
      </p:sp>
      <p:sp>
        <p:nvSpPr>
          <p:cNvPr id="25" name="object 13"/>
          <p:cNvSpPr txBox="1"/>
          <p:nvPr/>
        </p:nvSpPr>
        <p:spPr>
          <a:xfrm>
            <a:off x="7226357" y="2573109"/>
            <a:ext cx="1668019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Илл. IV. Левая сторона моторного отсека 1</a:t>
            </a:r>
          </a:p>
        </p:txBody>
      </p:sp>
      <p:sp>
        <p:nvSpPr>
          <p:cNvPr id="26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19</a:t>
            </a:r>
          </a:p>
        </p:txBody>
      </p:sp>
    </p:spTree>
    <p:extLst>
      <p:ext uri="{BB962C8B-B14F-4D97-AF65-F5344CB8AC3E}">
        <p14:creationId xmlns:p14="http://schemas.microsoft.com/office/powerpoint/2010/main" val="3150465646"/>
      </p:ext>
    </p:extLst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04162" y="495427"/>
            <a:ext cx="7196837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3. </a:t>
            </a:r>
            <a:r>
              <a:rPr lang="ru-RU" b="1" kern="0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Контакты блока системы CCP</a:t>
            </a:r>
            <a:endParaRPr lang="ru-RU" sz="1800" kern="0" dirty="0">
              <a:latin typeface="Arial" panose="020B0604020202020204" pitchFamily="34" charset="0"/>
              <a:cs typeface="Arial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14983" y="1851660"/>
            <a:ext cx="3564636" cy="2901696"/>
          </a:xfrm>
          <a:prstGeom prst="rect">
            <a:avLst/>
          </a:prstGeom>
        </p:spPr>
      </p:pic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586829"/>
              </p:ext>
            </p:extLst>
          </p:nvPr>
        </p:nvGraphicFramePr>
        <p:xfrm>
          <a:off x="4841621" y="1845945"/>
          <a:ext cx="6249035" cy="290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93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955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5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3082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80135"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275"/>
                        </a:spcBef>
                      </a:pPr>
                      <a:r>
                        <a:rPr lang="ru-RU" sz="1600" b="1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+mn-ea"/>
                          <a:cs typeface="Arial"/>
                        </a:rPr>
                        <a:t>№ п/п</a:t>
                      </a:r>
                    </a:p>
                  </a:txBody>
                  <a:tcPr marL="0" marR="0" marT="1619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75"/>
                        </a:spcBef>
                      </a:pPr>
                      <a:r>
                        <a:rPr lang="ru-RU" sz="1600" b="1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+mn-ea"/>
                          <a:cs typeface="Arial"/>
                        </a:rPr>
                        <a:t>Контакт</a:t>
                      </a:r>
                    </a:p>
                  </a:txBody>
                  <a:tcPr marL="0" marR="0" marT="1619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127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27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1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ea typeface="+mn-ea"/>
                          <a:cs typeface="Arial"/>
                        </a:rPr>
                        <a:t>№ п/п</a:t>
                      </a:r>
                    </a:p>
                  </a:txBody>
                  <a:tcPr marL="0" marR="0" marT="1619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275"/>
                        </a:spcBef>
                      </a:pPr>
                      <a:r>
                        <a:rPr lang="ru-RU" altLang="zh-CN" sz="1600" b="1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  <a:cs typeface="Arial"/>
                        </a:rPr>
                        <a:t>Контакт</a:t>
                      </a:r>
                      <a:endParaRPr lang="ru-RU" altLang="zh-CN" sz="16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161925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013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АКБ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8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CAN-H шины </a:t>
                      </a:r>
                      <a:b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</a:b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CAN-Infotainment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8013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Масса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CAN-L шины </a:t>
                      </a:r>
                      <a:b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</a:b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CAN-Infotainment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8013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5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Электропитание </a:t>
                      </a:r>
                      <a:b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</a:b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свет. индик.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12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139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Выключатель аварийной световой сигнализации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0136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1395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6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1395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Электропитание ACC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</a:rPr>
              <a:t>190</a:t>
            </a:r>
          </a:p>
        </p:txBody>
      </p:sp>
    </p:spTree>
    <p:extLst>
      <p:ext uri="{BB962C8B-B14F-4D97-AF65-F5344CB8AC3E}">
        <p14:creationId xmlns:p14="http://schemas.microsoft.com/office/powerpoint/2010/main" val="4229379149"/>
      </p:ext>
    </p:extLst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48742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/>
                <a:cs typeface="Arial"/>
              </a:rPr>
              <a:t>Содержание</a:t>
            </a:r>
            <a:endParaRPr lang="ru-RU" sz="2800" kern="0" dirty="0">
              <a:latin typeface="Arial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191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16380" y="2872739"/>
            <a:ext cx="6865620" cy="819455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</a:ln>
        </p:spPr>
        <p:txBody>
          <a:bodyPr vert="horz" wrap="square" lIns="0" tIns="140970" rIns="0" bIns="0" rtlCol="0">
            <a:spAutoFit/>
          </a:bodyPr>
          <a:lstStyle/>
          <a:p>
            <a:pPr marL="92075">
              <a:spcBef>
                <a:spcPts val="1110"/>
              </a:spcBef>
            </a:pPr>
            <a:r>
              <a:rPr lang="ru-RU" sz="4400" b="1" dirty="0">
                <a:latin typeface="Arial"/>
                <a:cs typeface="Arial"/>
              </a:rPr>
              <a:t>10. Бортовой инвертор</a:t>
            </a:r>
            <a:endParaRPr lang="ru-RU" sz="440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34633229"/>
      </p:ext>
    </p:extLst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62000" y="530097"/>
            <a:ext cx="10163150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2400" b="1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Система электропитания от бортового инвертора</a:t>
            </a:r>
            <a:endParaRPr lang="ru-RU" sz="2400" dirty="0">
              <a:latin typeface="Arial" panose="020B0604020202020204" pitchFamily="34" charset="0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</a:rPr>
              <a:t>192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762000" y="997969"/>
            <a:ext cx="9845675" cy="1213794"/>
          </a:xfrm>
          <a:prstGeom prst="rect">
            <a:avLst/>
          </a:prstGeom>
        </p:spPr>
        <p:txBody>
          <a:bodyPr vert="horz" wrap="square" lIns="0" tIns="135255" rIns="0" bIns="0" rtlCol="0">
            <a:spAutoFit/>
          </a:bodyPr>
          <a:lstStyle/>
          <a:p>
            <a:pPr marL="12700" algn="just">
              <a:spcBef>
                <a:spcPts val="960"/>
              </a:spcBef>
            </a:pPr>
            <a:r>
              <a:rPr lang="ru-RU" sz="1400" kern="0" dirty="0">
                <a:latin typeface="Arial" panose="020B0604020202020204" pitchFamily="34" charset="0"/>
                <a:cs typeface="Arial"/>
              </a:rPr>
              <a:t>В настоящее время существует множество переносных электрических устройств, таких как ноутбук, электробритва, мобильный телефон, фонарь и т. д., которые бывает необходимо использовать в автомобиле. Для их питания недостаточно электропитания 12 В от гнезда автомобильного прикуривателя. Поэтому автомобиль ix7 оснащен бортовым инвертором, чтобы удовлетворить современные потребности электропитания переносных устройств пользователя.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431291" y="2487167"/>
            <a:ext cx="11329670" cy="3413760"/>
            <a:chOff x="431291" y="2487167"/>
            <a:chExt cx="11329670" cy="341376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31291" y="2487167"/>
              <a:ext cx="3636264" cy="341376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209288" y="2487167"/>
              <a:ext cx="7551419" cy="341376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25884151"/>
      </p:ext>
    </p:extLst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54760" y="1000125"/>
            <a:ext cx="1072764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b="1" kern="0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Принципиальная схема системы электропитания от бортового инвертора</a:t>
            </a:r>
            <a:endParaRPr lang="ru-RU" sz="1800" kern="0" dirty="0">
              <a:latin typeface="Arial" panose="020B0604020202020204" pitchFamily="34" charset="0"/>
              <a:cs typeface="Arial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4223220" y="2148193"/>
            <a:ext cx="3851275" cy="2830830"/>
            <a:chOff x="4223220" y="2148193"/>
            <a:chExt cx="3851275" cy="2830830"/>
          </a:xfrm>
        </p:grpSpPr>
        <p:sp>
          <p:nvSpPr>
            <p:cNvPr id="4" name="object 4"/>
            <p:cNvSpPr/>
            <p:nvPr/>
          </p:nvSpPr>
          <p:spPr>
            <a:xfrm>
              <a:off x="4225403" y="3023124"/>
              <a:ext cx="3846829" cy="1081405"/>
            </a:xfrm>
            <a:custGeom>
              <a:avLst/>
              <a:gdLst/>
              <a:ahLst/>
              <a:cxnLst/>
              <a:rect l="l" t="t" r="r" b="b"/>
              <a:pathLst>
                <a:path w="3846829" h="1081404">
                  <a:moveTo>
                    <a:pt x="3846623" y="0"/>
                  </a:moveTo>
                  <a:lnTo>
                    <a:pt x="0" y="0"/>
                  </a:lnTo>
                  <a:lnTo>
                    <a:pt x="0" y="1080894"/>
                  </a:lnTo>
                  <a:lnTo>
                    <a:pt x="3846623" y="1080894"/>
                  </a:lnTo>
                  <a:lnTo>
                    <a:pt x="384662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4225403" y="3023124"/>
              <a:ext cx="3846829" cy="1081405"/>
            </a:xfrm>
            <a:custGeom>
              <a:avLst/>
              <a:gdLst/>
              <a:ahLst/>
              <a:cxnLst/>
              <a:rect l="l" t="t" r="r" b="b"/>
              <a:pathLst>
                <a:path w="3846829" h="1081404">
                  <a:moveTo>
                    <a:pt x="0" y="1080894"/>
                  </a:moveTo>
                  <a:lnTo>
                    <a:pt x="3846623" y="1080894"/>
                  </a:lnTo>
                  <a:lnTo>
                    <a:pt x="3846623" y="0"/>
                  </a:lnTo>
                  <a:lnTo>
                    <a:pt x="0" y="0"/>
                  </a:lnTo>
                  <a:lnTo>
                    <a:pt x="0" y="1080894"/>
                  </a:lnTo>
                  <a:close/>
                </a:path>
              </a:pathLst>
            </a:custGeom>
            <a:ln w="43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4899868" y="2148193"/>
              <a:ext cx="527050" cy="2830830"/>
            </a:xfrm>
            <a:custGeom>
              <a:avLst/>
              <a:gdLst/>
              <a:ahLst/>
              <a:cxnLst/>
              <a:rect l="l" t="t" r="r" b="b"/>
              <a:pathLst>
                <a:path w="527050" h="2830829">
                  <a:moveTo>
                    <a:pt x="0" y="874840"/>
                  </a:moveTo>
                  <a:lnTo>
                    <a:pt x="0" y="0"/>
                  </a:lnTo>
                </a:path>
                <a:path w="527050" h="2830829">
                  <a:moveTo>
                    <a:pt x="0" y="1955825"/>
                  </a:moveTo>
                  <a:lnTo>
                    <a:pt x="0" y="2830820"/>
                  </a:lnTo>
                </a:path>
                <a:path w="527050" h="2830829">
                  <a:moveTo>
                    <a:pt x="526942" y="1955825"/>
                  </a:moveTo>
                  <a:lnTo>
                    <a:pt x="526942" y="2573461"/>
                  </a:lnTo>
                </a:path>
              </a:pathLst>
            </a:custGeom>
            <a:ln w="44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6059191" y="4104019"/>
              <a:ext cx="0" cy="617855"/>
            </a:xfrm>
            <a:custGeom>
              <a:avLst/>
              <a:gdLst/>
              <a:ahLst/>
              <a:cxnLst/>
              <a:rect l="l" t="t" r="r" b="b"/>
              <a:pathLst>
                <a:path h="617854">
                  <a:moveTo>
                    <a:pt x="0" y="0"/>
                  </a:moveTo>
                  <a:lnTo>
                    <a:pt x="0" y="617635"/>
                  </a:lnTo>
                </a:path>
              </a:pathLst>
            </a:custGeom>
            <a:ln w="4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6586003" y="4104019"/>
              <a:ext cx="1054100" cy="617855"/>
            </a:xfrm>
            <a:custGeom>
              <a:avLst/>
              <a:gdLst/>
              <a:ahLst/>
              <a:cxnLst/>
              <a:rect l="l" t="t" r="r" b="b"/>
              <a:pathLst>
                <a:path w="1054100" h="617854">
                  <a:moveTo>
                    <a:pt x="0" y="0"/>
                  </a:moveTo>
                  <a:lnTo>
                    <a:pt x="0" y="617635"/>
                  </a:lnTo>
                </a:path>
                <a:path w="1054100" h="617854">
                  <a:moveTo>
                    <a:pt x="526998" y="0"/>
                  </a:moveTo>
                  <a:lnTo>
                    <a:pt x="526998" y="617635"/>
                  </a:lnTo>
                </a:path>
                <a:path w="1054100" h="617854">
                  <a:moveTo>
                    <a:pt x="1053996" y="0"/>
                  </a:moveTo>
                  <a:lnTo>
                    <a:pt x="1053996" y="617635"/>
                  </a:lnTo>
                </a:path>
              </a:pathLst>
            </a:custGeom>
            <a:ln w="44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4432417" y="1835664"/>
            <a:ext cx="934901" cy="27699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algn="ctr">
              <a:spcBef>
                <a:spcPts val="120"/>
              </a:spcBef>
            </a:pPr>
            <a:r>
              <a:rPr lang="ru-RU" sz="1700" kern="0" dirty="0">
                <a:latin typeface="Arial" panose="020B0604020202020204" pitchFamily="34" charset="0"/>
                <a:cs typeface="Arial"/>
              </a:rPr>
              <a:t>ACC</a:t>
            </a:r>
          </a:p>
        </p:txBody>
      </p:sp>
      <p:sp>
        <p:nvSpPr>
          <p:cNvPr id="16" name="object 1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</a:rPr>
              <a:t>193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5272700" y="3838546"/>
            <a:ext cx="1128100" cy="27699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spcBef>
                <a:spcPts val="120"/>
              </a:spcBef>
              <a:tabLst>
                <a:tab pos="652780" algn="l"/>
              </a:tabLst>
            </a:pPr>
            <a:r>
              <a:rPr lang="ru-RU" sz="1700" kern="0" dirty="0">
                <a:latin typeface="Arial Narrow" panose="020B0606020202030204" pitchFamily="34" charset="0"/>
                <a:cs typeface="Arial"/>
              </a:rPr>
              <a:t>5 В+	5 В-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6691465" y="3838545"/>
            <a:ext cx="1376802" cy="28445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spcBef>
                <a:spcPts val="120"/>
              </a:spcBef>
            </a:pPr>
            <a:r>
              <a:rPr lang="ru-RU" sz="1700" kern="0" dirty="0">
                <a:latin typeface="Arial Narrow" panose="020B0606020202030204" pitchFamily="34" charset="0"/>
                <a:cs typeface="Arial"/>
              </a:rPr>
              <a:t>220 В+ 220 В-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5477664" y="4717382"/>
            <a:ext cx="618590" cy="27699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algn="ctr">
              <a:spcBef>
                <a:spcPts val="120"/>
              </a:spcBef>
            </a:pPr>
            <a:r>
              <a:rPr lang="ru-RU" sz="1700" kern="0" dirty="0">
                <a:latin typeface="Arial" panose="020B0604020202020204" pitchFamily="34" charset="0"/>
                <a:cs typeface="Arial"/>
              </a:rPr>
              <a:t>USB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4314333" y="3442809"/>
            <a:ext cx="36104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200" kern="0" dirty="0">
                <a:latin typeface="Arial" panose="020B0604020202020204" pitchFamily="34" charset="0"/>
                <a:cs typeface="Arial"/>
              </a:rPr>
              <a:t>Бортовой инвертор</a:t>
            </a:r>
            <a:endParaRPr lang="ru-RU" altLang="zh-CN" sz="1200" kern="0" dirty="0">
              <a:latin typeface="Arial" panose="020B0604020202020204" pitchFamily="34" charset="0"/>
            </a:endParaRPr>
          </a:p>
        </p:txBody>
      </p:sp>
      <p:sp>
        <p:nvSpPr>
          <p:cNvPr id="19" name="object 10"/>
          <p:cNvSpPr txBox="1"/>
          <p:nvPr/>
        </p:nvSpPr>
        <p:spPr>
          <a:xfrm>
            <a:off x="4253669" y="5050083"/>
            <a:ext cx="1177744" cy="2000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algn="ctr">
              <a:spcBef>
                <a:spcPts val="120"/>
              </a:spcBef>
            </a:pPr>
            <a:r>
              <a:rPr lang="ru-RU" sz="1200" kern="0" dirty="0">
                <a:latin typeface="Arial" panose="020B0604020202020204" pitchFamily="34" charset="0"/>
                <a:cs typeface="Arial"/>
              </a:rPr>
              <a:t>Масса</a:t>
            </a:r>
          </a:p>
        </p:txBody>
      </p:sp>
      <p:sp>
        <p:nvSpPr>
          <p:cNvPr id="20" name="object 10"/>
          <p:cNvSpPr txBox="1"/>
          <p:nvPr/>
        </p:nvSpPr>
        <p:spPr>
          <a:xfrm>
            <a:off x="5992092" y="4735854"/>
            <a:ext cx="1177744" cy="2000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algn="ctr">
              <a:spcBef>
                <a:spcPts val="120"/>
              </a:spcBef>
            </a:pPr>
            <a:r>
              <a:rPr lang="ru-RU" sz="1200" kern="0" dirty="0">
                <a:latin typeface="Arial" panose="020B0604020202020204" pitchFamily="34" charset="0"/>
                <a:cs typeface="Arial"/>
              </a:rPr>
              <a:t>Свет. индик.</a:t>
            </a:r>
          </a:p>
        </p:txBody>
      </p:sp>
      <p:sp>
        <p:nvSpPr>
          <p:cNvPr id="21" name="object 10"/>
          <p:cNvSpPr txBox="1"/>
          <p:nvPr/>
        </p:nvSpPr>
        <p:spPr>
          <a:xfrm>
            <a:off x="6818744" y="4735854"/>
            <a:ext cx="1177744" cy="2000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algn="ctr">
              <a:spcBef>
                <a:spcPts val="120"/>
              </a:spcBef>
            </a:pPr>
            <a:r>
              <a:rPr lang="ru-RU" sz="1200" kern="0" dirty="0">
                <a:latin typeface="Arial" panose="020B0604020202020204" pitchFamily="34" charset="0"/>
                <a:cs typeface="Arial"/>
              </a:rPr>
              <a:t>Розетка</a:t>
            </a:r>
          </a:p>
        </p:txBody>
      </p:sp>
    </p:spTree>
    <p:extLst>
      <p:ext uri="{BB962C8B-B14F-4D97-AF65-F5344CB8AC3E}">
        <p14:creationId xmlns:p14="http://schemas.microsoft.com/office/powerpoint/2010/main" val="2691468876"/>
      </p:ext>
    </p:extLst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82270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 panose="020B0604020202020204" pitchFamily="34" charset="0"/>
                <a:cs typeface="Arial"/>
              </a:rPr>
              <a:t>Содержание</a:t>
            </a:r>
            <a:endParaRPr lang="ru-RU" sz="2800" kern="0" dirty="0">
              <a:latin typeface="Arial" panose="020B0604020202020204" pitchFamily="34" charset="0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516380" y="2626518"/>
            <a:ext cx="6391910" cy="1989006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</a:ln>
        </p:spPr>
        <p:txBody>
          <a:bodyPr vert="horz" wrap="square" lIns="0" tIns="140970" rIns="0" bIns="0" rtlCol="0" anchor="ctr">
            <a:spAutoFit/>
          </a:bodyPr>
          <a:lstStyle/>
          <a:p>
            <a:pPr marL="92075">
              <a:spcBef>
                <a:spcPts val="1110"/>
              </a:spcBef>
            </a:pPr>
            <a:r>
              <a:rPr lang="ru-RU" sz="4000" b="1" dirty="0">
                <a:latin typeface="Arial" panose="020B0604020202020204" pitchFamily="34" charset="0"/>
                <a:cs typeface="Arial"/>
              </a:rPr>
              <a:t>11. Зеркало заднего вида с автоматическим затемнением</a:t>
            </a:r>
            <a:endParaRPr lang="ru-RU" sz="4000" dirty="0">
              <a:latin typeface="Arial" panose="020B0604020202020204" pitchFamily="34" charset="0"/>
              <a:cs typeface="Arial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</a:rPr>
              <a:t>194</a:t>
            </a:r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5320488"/>
      </p:ext>
    </p:extLst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Рисунок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0" y="1828800"/>
            <a:ext cx="8235015" cy="4675245"/>
          </a:xfrm>
          <a:prstGeom prst="rect">
            <a:avLst/>
          </a:prstGeom>
        </p:spPr>
      </p:pic>
      <p:sp>
        <p:nvSpPr>
          <p:cNvPr id="2" name="object 2"/>
          <p:cNvSpPr txBox="1"/>
          <p:nvPr/>
        </p:nvSpPr>
        <p:spPr>
          <a:xfrm>
            <a:off x="1161669" y="914400"/>
            <a:ext cx="9582150" cy="87459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21005" algn="just">
              <a:spcBef>
                <a:spcPts val="100"/>
              </a:spcBef>
            </a:pPr>
            <a:r>
              <a:rPr lang="ru-RU" sz="1400" kern="0" dirty="0">
                <a:latin typeface="Arial" panose="020B0604020202020204" pitchFamily="34" charset="0"/>
                <a:cs typeface="Arial" panose="020B0604020202020204" pitchFamily="34" charset="0"/>
              </a:rPr>
              <a:t>Зеркало заднего вида с автоматическим затемнением повышает удобство управления автомобилем. В моделях автомобилей высокого класса обычно устанавливается внутреннее зеркало заднего вида с автоматическим затемнением, что особенно важно для водителей, часто совершающих ночные поездки. Такое зеркало помогает избежать ослепления.</a:t>
            </a: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059586" y="550926"/>
            <a:ext cx="8694014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altLang="zh-CN" sz="1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Зеркало заднего вида с автоматическим затемнением</a:t>
            </a:r>
            <a:endParaRPr lang="ru-RU" sz="1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  <a:cs typeface="Arial" panose="020B0604020202020204" pitchFamily="34" charset="0"/>
              </a:rPr>
              <a:t>195</a:t>
            </a: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6400" y="1828800"/>
            <a:ext cx="8235015" cy="4675245"/>
          </a:xfrm>
          <a:prstGeom prst="rect">
            <a:avLst/>
          </a:prstGeom>
        </p:spPr>
      </p:pic>
      <p:sp>
        <p:nvSpPr>
          <p:cNvPr id="8" name="Прямоугольник 7"/>
          <p:cNvSpPr/>
          <p:nvPr/>
        </p:nvSpPr>
        <p:spPr>
          <a:xfrm>
            <a:off x="1809567" y="4167401"/>
            <a:ext cx="2152833" cy="50783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ru-RU" sz="900" b="1" dirty="0"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Microsoft YaHei" panose="020B0503020204020204" pitchFamily="34" charset="-122"/>
              </a:rPr>
              <a:t>Затемнение внутреннего зеркала заднего вида (в зависимости от интенсивности света)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5155414" y="4269059"/>
            <a:ext cx="1796542" cy="43088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Aft>
                <a:spcPts val="0"/>
              </a:spcAft>
            </a:pPr>
            <a:r>
              <a:rPr lang="ru-RU" sz="1100" b="1" dirty="0"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Microsoft YaHei" panose="020B0503020204020204" pitchFamily="34" charset="-122"/>
              </a:rPr>
              <a:t>Свет через заднее стекло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8176782" y="4254445"/>
            <a:ext cx="1500618" cy="430887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spcAft>
                <a:spcPts val="0"/>
              </a:spcAft>
            </a:pPr>
            <a:r>
              <a:rPr lang="ru-RU" sz="1100" b="1" dirty="0">
                <a:solidFill>
                  <a:srgbClr val="000000"/>
                </a:solidFill>
                <a:latin typeface="Arial" panose="020B0604020202020204" pitchFamily="34" charset="0"/>
                <a:ea typeface="Microsoft YaHei" panose="020B0503020204020204" pitchFamily="34" charset="-122"/>
                <a:cs typeface="Microsoft YaHei" panose="020B0503020204020204" pitchFamily="34" charset="-122"/>
              </a:rPr>
              <a:t>Свет фар автомобиля сзади</a:t>
            </a:r>
          </a:p>
        </p:txBody>
      </p:sp>
    </p:spTree>
    <p:extLst>
      <p:ext uri="{BB962C8B-B14F-4D97-AF65-F5344CB8AC3E}">
        <p14:creationId xmlns:p14="http://schemas.microsoft.com/office/powerpoint/2010/main" val="2377386776"/>
      </p:ext>
    </p:extLst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54480" y="1394085"/>
            <a:ext cx="9596527" cy="109004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20370" algn="just">
              <a:spcBef>
                <a:spcPts val="100"/>
              </a:spcBef>
            </a:pPr>
            <a:r>
              <a:rPr lang="ru-RU" sz="1400" kern="0" dirty="0">
                <a:solidFill>
                  <a:srgbClr val="333333"/>
                </a:solidFill>
                <a:latin typeface="Arial" panose="020B0604020202020204" pitchFamily="34" charset="0"/>
                <a:cs typeface="Arial"/>
              </a:rPr>
              <a:t>Для автоматического затемнения служит дополнительное покрытие зеркала заднего вида электрохромным материалом. При сильном освещении в ночное время по сигналу светочувствительного элемента автоматически изменяется цвет и отражающая способность зеркала, чтобы избежать ослепления. Основные компоненты зеркала заднего вида с автоматическим затемнением: панель управления, зеркальный элемент с электрохромным покрытием, печатная плата и задняя крышка с кронштейном.</a:t>
            </a:r>
            <a:endParaRPr lang="ru-RU" sz="1400" kern="0" dirty="0">
              <a:latin typeface="Arial" panose="020B0604020202020204" pitchFamily="34" charset="0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842262" y="734695"/>
            <a:ext cx="10511537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1. Принцип действия зеркала заднего вида с автоматическим затемнением</a:t>
            </a:r>
            <a:endParaRPr lang="ru-RU" sz="1800" dirty="0">
              <a:latin typeface="Arial" panose="020B0604020202020204" pitchFamily="34" charset="0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</a:rPr>
              <a:t>196</a:t>
            </a: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2200" y="3200400"/>
            <a:ext cx="6723888" cy="3068320"/>
          </a:xfrm>
          <a:prstGeom prst="rect">
            <a:avLst/>
          </a:prstGeom>
        </p:spPr>
      </p:pic>
      <p:sp>
        <p:nvSpPr>
          <p:cNvPr id="7" name="Прямоугольник 6"/>
          <p:cNvSpPr/>
          <p:nvPr/>
        </p:nvSpPr>
        <p:spPr>
          <a:xfrm>
            <a:off x="2379956" y="3163534"/>
            <a:ext cx="6521390" cy="626701"/>
          </a:xfrm>
          <a:prstGeom prst="rect">
            <a:avLst/>
          </a:prstGeom>
        </p:spPr>
        <p:txBody>
          <a:bodyPr wrap="square" lIns="36000" tIns="36000" rIns="36000" bIns="36000">
            <a:spAutoFit/>
          </a:bodyPr>
          <a:lstStyle/>
          <a:p>
            <a:pPr eaLnBrk="0" hangingPunct="0"/>
            <a:r>
              <a:rPr lang="ru-RU" b="1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Устройство внутреннего зеркала заднего вида с автоматическим затемнением</a:t>
            </a:r>
          </a:p>
        </p:txBody>
      </p:sp>
      <p:sp>
        <p:nvSpPr>
          <p:cNvPr id="8" name="Прямоугольник 7"/>
          <p:cNvSpPr/>
          <p:nvPr/>
        </p:nvSpPr>
        <p:spPr>
          <a:xfrm>
            <a:off x="2922234" y="5534666"/>
            <a:ext cx="1951612" cy="318924"/>
          </a:xfrm>
          <a:prstGeom prst="rect">
            <a:avLst/>
          </a:prstGeom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16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Панель управления</a:t>
            </a:r>
          </a:p>
        </p:txBody>
      </p:sp>
      <p:sp>
        <p:nvSpPr>
          <p:cNvPr id="9" name="Прямоугольник 8"/>
          <p:cNvSpPr/>
          <p:nvPr/>
        </p:nvSpPr>
        <p:spPr>
          <a:xfrm>
            <a:off x="7548978" y="5122417"/>
            <a:ext cx="4109622" cy="318924"/>
          </a:xfrm>
          <a:prstGeom prst="rect">
            <a:avLst/>
          </a:prstGeom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16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Задняя часть корпуса с кронштейном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6445434" y="5484333"/>
            <a:ext cx="4070166" cy="318924"/>
          </a:xfrm>
          <a:prstGeom prst="rect">
            <a:avLst/>
          </a:prstGeom>
        </p:spPr>
        <p:txBody>
          <a:bodyPr wrap="square" lIns="36000" tIns="36000" rIns="36000" bIns="36000">
            <a:spAutoFit/>
          </a:bodyPr>
          <a:lstStyle/>
          <a:p>
            <a:r>
              <a:rPr lang="ru-RU" sz="16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Печатная плата и фотодатчики</a:t>
            </a:r>
          </a:p>
        </p:txBody>
      </p:sp>
      <p:sp>
        <p:nvSpPr>
          <p:cNvPr id="11" name="Прямоугольник 10"/>
          <p:cNvSpPr/>
          <p:nvPr/>
        </p:nvSpPr>
        <p:spPr>
          <a:xfrm>
            <a:off x="3269945" y="5881761"/>
            <a:ext cx="6483655" cy="318924"/>
          </a:xfrm>
          <a:prstGeom prst="rect">
            <a:avLst/>
          </a:prstGeom>
        </p:spPr>
        <p:txBody>
          <a:bodyPr wrap="square" lIns="36000" tIns="36000" rIns="36000" bIns="36000">
            <a:spAutoFit/>
          </a:bodyPr>
          <a:lstStyle/>
          <a:p>
            <a:pPr algn="ctr"/>
            <a:r>
              <a:rPr lang="ru-RU" sz="160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Зеркальный элемент с электрохромным покрытием</a:t>
            </a:r>
          </a:p>
        </p:txBody>
      </p:sp>
    </p:spTree>
    <p:extLst>
      <p:ext uri="{BB962C8B-B14F-4D97-AF65-F5344CB8AC3E}">
        <p14:creationId xmlns:p14="http://schemas.microsoft.com/office/powerpoint/2010/main" val="581525300"/>
      </p:ext>
    </p:extLst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347724" y="664046"/>
            <a:ext cx="9784080" cy="15209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20370" algn="just">
              <a:spcBef>
                <a:spcPts val="100"/>
              </a:spcBef>
            </a:pPr>
            <a:r>
              <a:rPr lang="ru-RU" sz="1400" kern="0" dirty="0">
                <a:latin typeface="Arial" panose="020B0604020202020204" pitchFamily="34" charset="0"/>
                <a:cs typeface="Arial"/>
              </a:rPr>
              <a:t>В зеркале заднего вида с автоматическим затемнением имеется два светочувствительных элемента. Один из них расположен в тыльной части корпуса внутреннего зеркала заднего вида (направлен в сторону передней части автомобиля), как показано на иллюстрации. Он реагирует на яркость окружающего освещения впереди. Другой светочувствительный элемент обращен назад. Он обычно устанавливается с лицевой стороны корпуса зеркала заднего вида или внутри зеркального элемента и реагирует на яркость света сзади, как показано на иллюстрации. Два светочувствительных элемента работают одновременно и определяют необходимость затемнения в зависимости от разницы между интенсивностью света спереди и сзади.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1476755" y="2639567"/>
            <a:ext cx="4189729" cy="3386454"/>
            <a:chOff x="1476755" y="2639567"/>
            <a:chExt cx="4189729" cy="3386454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76755" y="2639567"/>
              <a:ext cx="4189475" cy="3142487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2951988" y="3970019"/>
              <a:ext cx="1047115" cy="2049145"/>
            </a:xfrm>
            <a:custGeom>
              <a:avLst/>
              <a:gdLst/>
              <a:ahLst/>
              <a:cxnLst/>
              <a:rect l="l" t="t" r="r" b="b"/>
              <a:pathLst>
                <a:path w="1047114" h="2049145">
                  <a:moveTo>
                    <a:pt x="0" y="117601"/>
                  </a:moveTo>
                  <a:lnTo>
                    <a:pt x="9249" y="71848"/>
                  </a:lnTo>
                  <a:lnTo>
                    <a:pt x="34464" y="34464"/>
                  </a:lnTo>
                  <a:lnTo>
                    <a:pt x="71848" y="9249"/>
                  </a:lnTo>
                  <a:lnTo>
                    <a:pt x="117601" y="0"/>
                  </a:lnTo>
                  <a:lnTo>
                    <a:pt x="174498" y="0"/>
                  </a:lnTo>
                  <a:lnTo>
                    <a:pt x="436245" y="0"/>
                  </a:lnTo>
                  <a:lnTo>
                    <a:pt x="929386" y="0"/>
                  </a:lnTo>
                  <a:lnTo>
                    <a:pt x="975139" y="9249"/>
                  </a:lnTo>
                  <a:lnTo>
                    <a:pt x="1012523" y="34464"/>
                  </a:lnTo>
                  <a:lnTo>
                    <a:pt x="1037738" y="71848"/>
                  </a:lnTo>
                  <a:lnTo>
                    <a:pt x="1046988" y="117601"/>
                  </a:lnTo>
                  <a:lnTo>
                    <a:pt x="1046988" y="411606"/>
                  </a:lnTo>
                  <a:lnTo>
                    <a:pt x="1046988" y="588009"/>
                  </a:lnTo>
                  <a:lnTo>
                    <a:pt x="1037738" y="633763"/>
                  </a:lnTo>
                  <a:lnTo>
                    <a:pt x="1012523" y="671147"/>
                  </a:lnTo>
                  <a:lnTo>
                    <a:pt x="975139" y="696362"/>
                  </a:lnTo>
                  <a:lnTo>
                    <a:pt x="929386" y="705611"/>
                  </a:lnTo>
                  <a:lnTo>
                    <a:pt x="436245" y="705611"/>
                  </a:lnTo>
                  <a:lnTo>
                    <a:pt x="460628" y="2049106"/>
                  </a:lnTo>
                  <a:lnTo>
                    <a:pt x="174498" y="705611"/>
                  </a:lnTo>
                  <a:lnTo>
                    <a:pt x="117601" y="705611"/>
                  </a:lnTo>
                  <a:lnTo>
                    <a:pt x="71848" y="696362"/>
                  </a:lnTo>
                  <a:lnTo>
                    <a:pt x="34464" y="671147"/>
                  </a:lnTo>
                  <a:lnTo>
                    <a:pt x="9249" y="633763"/>
                  </a:lnTo>
                  <a:lnTo>
                    <a:pt x="0" y="588009"/>
                  </a:lnTo>
                  <a:lnTo>
                    <a:pt x="0" y="411606"/>
                  </a:lnTo>
                  <a:lnTo>
                    <a:pt x="0" y="117601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2081086" y="6033617"/>
            <a:ext cx="2695828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b="1" kern="0" dirty="0">
                <a:solidFill>
                  <a:srgbClr val="333333"/>
                </a:solidFill>
                <a:latin typeface="Arial" panose="020B0604020202020204" pitchFamily="34" charset="0"/>
                <a:cs typeface="Arial"/>
              </a:rPr>
              <a:t>Датчик освещенности</a:t>
            </a:r>
            <a:endParaRPr lang="ru-RU" sz="1400" kern="0" dirty="0">
              <a:latin typeface="Arial" panose="020B0604020202020204" pitchFamily="34" charset="0"/>
              <a:cs typeface="Arial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6335267" y="2592323"/>
            <a:ext cx="4503420" cy="3190240"/>
            <a:chOff x="6335267" y="2592323"/>
            <a:chExt cx="4503420" cy="3190240"/>
          </a:xfrm>
        </p:grpSpPr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35267" y="2592323"/>
              <a:ext cx="4503420" cy="318973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8427719" y="3698747"/>
              <a:ext cx="1047115" cy="1884045"/>
            </a:xfrm>
            <a:custGeom>
              <a:avLst/>
              <a:gdLst/>
              <a:ahLst/>
              <a:cxnLst/>
              <a:rect l="l" t="t" r="r" b="b"/>
              <a:pathLst>
                <a:path w="1047115" h="1884045">
                  <a:moveTo>
                    <a:pt x="0" y="117601"/>
                  </a:moveTo>
                  <a:lnTo>
                    <a:pt x="9249" y="71848"/>
                  </a:lnTo>
                  <a:lnTo>
                    <a:pt x="34464" y="34464"/>
                  </a:lnTo>
                  <a:lnTo>
                    <a:pt x="71848" y="9249"/>
                  </a:lnTo>
                  <a:lnTo>
                    <a:pt x="117601" y="0"/>
                  </a:lnTo>
                  <a:lnTo>
                    <a:pt x="174498" y="0"/>
                  </a:lnTo>
                  <a:lnTo>
                    <a:pt x="436245" y="0"/>
                  </a:lnTo>
                  <a:lnTo>
                    <a:pt x="929385" y="0"/>
                  </a:lnTo>
                  <a:lnTo>
                    <a:pt x="975139" y="9249"/>
                  </a:lnTo>
                  <a:lnTo>
                    <a:pt x="1012523" y="34464"/>
                  </a:lnTo>
                  <a:lnTo>
                    <a:pt x="1037738" y="71848"/>
                  </a:lnTo>
                  <a:lnTo>
                    <a:pt x="1046987" y="117601"/>
                  </a:lnTo>
                  <a:lnTo>
                    <a:pt x="1046987" y="411606"/>
                  </a:lnTo>
                  <a:lnTo>
                    <a:pt x="1046987" y="588009"/>
                  </a:lnTo>
                  <a:lnTo>
                    <a:pt x="1037738" y="633763"/>
                  </a:lnTo>
                  <a:lnTo>
                    <a:pt x="1012523" y="671147"/>
                  </a:lnTo>
                  <a:lnTo>
                    <a:pt x="975139" y="696362"/>
                  </a:lnTo>
                  <a:lnTo>
                    <a:pt x="929385" y="705612"/>
                  </a:lnTo>
                  <a:lnTo>
                    <a:pt x="436245" y="705612"/>
                  </a:lnTo>
                  <a:lnTo>
                    <a:pt x="262254" y="1883664"/>
                  </a:lnTo>
                  <a:lnTo>
                    <a:pt x="174498" y="705612"/>
                  </a:lnTo>
                  <a:lnTo>
                    <a:pt x="117601" y="705612"/>
                  </a:lnTo>
                  <a:lnTo>
                    <a:pt x="71848" y="696362"/>
                  </a:lnTo>
                  <a:lnTo>
                    <a:pt x="34464" y="671147"/>
                  </a:lnTo>
                  <a:lnTo>
                    <a:pt x="9249" y="633763"/>
                  </a:lnTo>
                  <a:lnTo>
                    <a:pt x="0" y="588009"/>
                  </a:lnTo>
                  <a:lnTo>
                    <a:pt x="0" y="411606"/>
                  </a:lnTo>
                  <a:lnTo>
                    <a:pt x="0" y="117601"/>
                  </a:lnTo>
                  <a:close/>
                </a:path>
              </a:pathLst>
            </a:custGeom>
            <a:ln w="12700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7239000" y="5805349"/>
            <a:ext cx="2984500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1400" b="1" kern="0" dirty="0">
                <a:solidFill>
                  <a:srgbClr val="333333"/>
                </a:solidFill>
                <a:latin typeface="Arial" panose="020B0604020202020204" pitchFamily="34" charset="0"/>
                <a:cs typeface="Arial"/>
              </a:rPr>
              <a:t>Датчик освещенности</a:t>
            </a:r>
            <a:endParaRPr lang="ru-RU" sz="1400" kern="0" dirty="0">
              <a:latin typeface="Arial" panose="020B0604020202020204" pitchFamily="34" charset="0"/>
              <a:cs typeface="Arial"/>
            </a:endParaRPr>
          </a:p>
        </p:txBody>
      </p:sp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</a:rPr>
              <a:t>197</a:t>
            </a:r>
          </a:p>
        </p:txBody>
      </p:sp>
    </p:spTree>
    <p:extLst>
      <p:ext uri="{BB962C8B-B14F-4D97-AF65-F5344CB8AC3E}">
        <p14:creationId xmlns:p14="http://schemas.microsoft.com/office/powerpoint/2010/main" val="130209165"/>
      </p:ext>
    </p:extLst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29766" y="343010"/>
            <a:ext cx="10173970" cy="1427955"/>
          </a:xfrm>
          <a:prstGeom prst="rect">
            <a:avLst/>
          </a:prstGeom>
        </p:spPr>
        <p:txBody>
          <a:bodyPr vert="horz" wrap="square" lIns="0" tIns="133985" rIns="0" bIns="0" rtlCol="0">
            <a:spAutoFit/>
          </a:bodyPr>
          <a:lstStyle/>
          <a:p>
            <a:pPr marL="355600" marR="5080" indent="-355600">
              <a:buChar char="◆"/>
            </a:pPr>
            <a:r>
              <a:rPr lang="ru-RU" sz="1200" kern="0" dirty="0">
                <a:latin typeface="Arial"/>
                <a:cs typeface="Arial"/>
              </a:rPr>
              <a:t>Интенсивность света впереди автомобиля (попадающего на тыльную сторону корпуса зеркала заднего вида) выше интенсивности света сзади автомобиля (попадающего на лицевую сторону зеркала заднего вида): затемнение не включается, цвет зеркала остается неизменным,</a:t>
            </a:r>
          </a:p>
          <a:p>
            <a:pPr marL="355600" marR="5080" indent="-355600">
              <a:buChar char="◆"/>
            </a:pPr>
            <a:r>
              <a:rPr lang="ru-RU" sz="1200" kern="0" dirty="0">
                <a:latin typeface="Arial"/>
                <a:cs typeface="Arial"/>
              </a:rPr>
              <a:t>отражающая способность зеркала не изменяется.</a:t>
            </a:r>
          </a:p>
          <a:p>
            <a:pPr marL="355600" marR="5080" indent="-355600">
              <a:buChar char="◆"/>
            </a:pPr>
            <a:r>
              <a:rPr lang="ru-RU" sz="1200" kern="0" dirty="0">
                <a:latin typeface="Arial"/>
                <a:cs typeface="Arial"/>
              </a:rPr>
              <a:t>Интенсивность света впереди автомобиля (попадающего на тыльную сторону корпуса зеркала заднего вида) ниже интенсивности света сзади автомобиля (попадающего на лицевую сторону зеркала заднего вида): включается затемнение, цвет зеркала темнеет, снижается отражающая способность зеркала. На иллюстрации показано зеркало в состоянии без затемнения и в состоянии затемнения.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2617089" y="2015897"/>
            <a:ext cx="7245350" cy="4032885"/>
            <a:chOff x="2510027" y="2147316"/>
            <a:chExt cx="7245350" cy="403288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510027" y="2147316"/>
              <a:ext cx="7245096" cy="1921763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510027" y="4442460"/>
              <a:ext cx="7245096" cy="1737360"/>
            </a:xfrm>
            <a:prstGeom prst="rect">
              <a:avLst/>
            </a:prstGeom>
          </p:spPr>
        </p:pic>
      </p:grpSp>
      <p:sp>
        <p:nvSpPr>
          <p:cNvPr id="6" name="object 6"/>
          <p:cNvSpPr txBox="1"/>
          <p:nvPr/>
        </p:nvSpPr>
        <p:spPr>
          <a:xfrm>
            <a:off x="495300" y="3990976"/>
            <a:ext cx="11353800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sz="1600" b="1" kern="0" dirty="0">
                <a:solidFill>
                  <a:srgbClr val="333333"/>
                </a:solidFill>
                <a:latin typeface="Arial"/>
                <a:cs typeface="Arial"/>
              </a:rPr>
              <a:t>Незатемненное состояние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198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95300" y="6150051"/>
            <a:ext cx="11353800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altLang="zh-CN" sz="1600" b="1" kern="0" dirty="0">
                <a:solidFill>
                  <a:srgbClr val="333333"/>
                </a:solidFill>
                <a:latin typeface="Arial"/>
                <a:cs typeface="Arial"/>
              </a:rPr>
              <a:t>Затемненное состояние</a:t>
            </a:r>
            <a:endParaRPr lang="ru-RU" sz="16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8450613"/>
      </p:ext>
    </p:extLst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Рисунок 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800" y="1447800"/>
            <a:ext cx="8759228" cy="2907552"/>
          </a:xfrm>
          <a:prstGeom prst="rect">
            <a:avLst/>
          </a:prstGeom>
        </p:spPr>
      </p:pic>
      <p:sp>
        <p:nvSpPr>
          <p:cNvPr id="2" name="object 2"/>
          <p:cNvSpPr txBox="1"/>
          <p:nvPr/>
        </p:nvSpPr>
        <p:spPr>
          <a:xfrm>
            <a:off x="1191564" y="710946"/>
            <a:ext cx="3304236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800" b="1" kern="0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2. </a:t>
            </a:r>
            <a:r>
              <a:rPr lang="ru-RU" b="1" kern="0" dirty="0">
                <a:solidFill>
                  <a:srgbClr val="FF0000"/>
                </a:solidFill>
                <a:latin typeface="Arial" panose="020B0604020202020204" pitchFamily="34" charset="0"/>
                <a:cs typeface="Arial"/>
              </a:rPr>
              <a:t>Назначение контактов</a:t>
            </a:r>
            <a:endParaRPr lang="ru-RU" sz="1800" kern="0" dirty="0">
              <a:latin typeface="Arial" panose="020B0604020202020204" pitchFamily="34" charset="0"/>
              <a:cs typeface="Arial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>
                <a:latin typeface="Arial" panose="020B0604020202020204" pitchFamily="34" charset="0"/>
              </a:rPr>
              <a:t>199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1475173" y="1676400"/>
            <a:ext cx="369722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600" kern="0" dirty="0">
                <a:solidFill>
                  <a:srgbClr val="00FF00"/>
                </a:solidFill>
                <a:latin typeface="Arial" panose="020B0604020202020204" pitchFamily="34" charset="0"/>
              </a:rPr>
              <a:t>Схема расположения контактов</a:t>
            </a:r>
          </a:p>
        </p:txBody>
      </p:sp>
      <p:graphicFrame>
        <p:nvGraphicFramePr>
          <p:cNvPr id="9" name="Таблица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0507935"/>
              </p:ext>
            </p:extLst>
          </p:nvPr>
        </p:nvGraphicFramePr>
        <p:xfrm>
          <a:off x="7051088" y="1554940"/>
          <a:ext cx="3043452" cy="275073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902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16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15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26260"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0" dirty="0">
                          <a:solidFill>
                            <a:srgbClr val="00FF00"/>
                          </a:solidFill>
                          <a:effectLst/>
                        </a:rPr>
                        <a:t>Назначение контактов</a:t>
                      </a:r>
                      <a:endParaRPr lang="ru-RU" sz="12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5771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№ </a:t>
                      </a:r>
                      <a:b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</a:b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контакта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Описание функции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Цвет провода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181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1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/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/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181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2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/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/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81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3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Масса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Черный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181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4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Сигнал заднего хода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Оранжевый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181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5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/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/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18117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6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Провод питания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b="0" dirty="0">
                          <a:solidFill>
                            <a:srgbClr val="00FF00"/>
                          </a:solidFill>
                          <a:effectLst/>
                        </a:rPr>
                        <a:t>Красный</a:t>
                      </a:r>
                      <a:endParaRPr lang="ru-RU" sz="1000" b="0" dirty="0">
                        <a:solidFill>
                          <a:srgbClr val="00FF00"/>
                        </a:solidFill>
                        <a:effectLst/>
                        <a:latin typeface="Arial" panose="020B0604020202020204" pitchFamily="34" charset="0"/>
                        <a:ea typeface="Arial" panose="020B0604020202020204" pitchFamily="34" charset="0"/>
                      </a:endParaRPr>
                    </a:p>
                  </a:txBody>
                  <a:tcPr marL="1064" marR="1064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82120803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object 4"/>
          <p:cNvGrpSpPr/>
          <p:nvPr/>
        </p:nvGrpSpPr>
        <p:grpSpPr>
          <a:xfrm>
            <a:off x="1776857" y="239268"/>
            <a:ext cx="1313815" cy="570230"/>
            <a:chOff x="1776857" y="239268"/>
            <a:chExt cx="1313815" cy="570230"/>
          </a:xfrm>
        </p:grpSpPr>
        <p:sp>
          <p:nvSpPr>
            <p:cNvPr id="5" name="object 5"/>
            <p:cNvSpPr/>
            <p:nvPr/>
          </p:nvSpPr>
          <p:spPr>
            <a:xfrm>
              <a:off x="1780032" y="316992"/>
              <a:ext cx="0" cy="492759"/>
            </a:xfrm>
            <a:custGeom>
              <a:avLst/>
              <a:gdLst/>
              <a:ahLst/>
              <a:cxnLst/>
              <a:rect l="l" t="t" r="r" b="b"/>
              <a:pathLst>
                <a:path h="492759">
                  <a:moveTo>
                    <a:pt x="0" y="0"/>
                  </a:moveTo>
                  <a:lnTo>
                    <a:pt x="0" y="492378"/>
                  </a:lnTo>
                </a:path>
              </a:pathLst>
            </a:custGeom>
            <a:ln w="6350">
              <a:solidFill>
                <a:srgbClr val="7E7E7E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37944" y="239268"/>
              <a:ext cx="1252728" cy="563879"/>
            </a:xfrm>
            <a:prstGeom prst="rect">
              <a:avLst/>
            </a:prstGeom>
          </p:spPr>
        </p:pic>
      </p:grpSp>
      <p:sp>
        <p:nvSpPr>
          <p:cNvPr id="10" name="object 7"/>
          <p:cNvSpPr txBox="1">
            <a:spLocks/>
          </p:cNvSpPr>
          <p:nvPr/>
        </p:nvSpPr>
        <p:spPr>
          <a:xfrm>
            <a:off x="2362200" y="1505368"/>
            <a:ext cx="7357872" cy="185884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>
            <a:lvl1pPr>
              <a:defRPr sz="1600" b="1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 algn="ctr"/>
            <a:r>
              <a:rPr lang="ru-RU" sz="4000" i="1" kern="0" dirty="0">
                <a:solidFill>
                  <a:srgbClr val="FF0000"/>
                </a:solidFill>
                <a:latin typeface="Arial" panose="020B0604020202020204" pitchFamily="34" charset="0"/>
              </a:rPr>
              <a:t>Характерные особенности электрооборудования автомобиля ix7</a:t>
            </a:r>
          </a:p>
        </p:txBody>
      </p:sp>
      <p:sp>
        <p:nvSpPr>
          <p:cNvPr id="9" name="object 2"/>
          <p:cNvSpPr txBox="1"/>
          <p:nvPr/>
        </p:nvSpPr>
        <p:spPr>
          <a:xfrm>
            <a:off x="457201" y="746252"/>
            <a:ext cx="126492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600" b="1" i="1" dirty="0">
                <a:latin typeface="Arial"/>
                <a:cs typeface="Arial"/>
              </a:rPr>
              <a:t>Официальный китайский автомобильный спонсор</a:t>
            </a:r>
          </a:p>
        </p:txBody>
      </p:sp>
      <p:sp>
        <p:nvSpPr>
          <p:cNvPr id="11" name="object 3"/>
          <p:cNvSpPr txBox="1"/>
          <p:nvPr/>
        </p:nvSpPr>
        <p:spPr>
          <a:xfrm>
            <a:off x="1905000" y="746252"/>
            <a:ext cx="1185672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spcBef>
                <a:spcPts val="100"/>
              </a:spcBef>
            </a:pPr>
            <a:r>
              <a:rPr lang="ru-RU" sz="600" b="1" i="1" dirty="0">
                <a:latin typeface="Arial"/>
                <a:cs typeface="Arial"/>
              </a:rPr>
              <a:t>Испанская футбольная лига</a:t>
            </a:r>
          </a:p>
        </p:txBody>
      </p:sp>
    </p:spTree>
    <p:extLst>
      <p:ext uri="{BB962C8B-B14F-4D97-AF65-F5344CB8AC3E}">
        <p14:creationId xmlns:p14="http://schemas.microsoft.com/office/powerpoint/2010/main" val="355389447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952744" y="1487424"/>
            <a:ext cx="3683635" cy="2120265"/>
            <a:chOff x="5952744" y="1487424"/>
            <a:chExt cx="3683635" cy="2120265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52744" y="1487424"/>
              <a:ext cx="3683507" cy="2119884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7505700" y="2100072"/>
              <a:ext cx="788035" cy="431800"/>
            </a:xfrm>
            <a:custGeom>
              <a:avLst/>
              <a:gdLst/>
              <a:ahLst/>
              <a:cxnLst/>
              <a:rect l="l" t="t" r="r" b="b"/>
              <a:pathLst>
                <a:path w="788034" h="431800">
                  <a:moveTo>
                    <a:pt x="0" y="164591"/>
                  </a:moveTo>
                  <a:lnTo>
                    <a:pt x="5394" y="112556"/>
                  </a:lnTo>
                  <a:lnTo>
                    <a:pt x="20421" y="67372"/>
                  </a:lnTo>
                  <a:lnTo>
                    <a:pt x="43342" y="31747"/>
                  </a:lnTo>
                  <a:lnTo>
                    <a:pt x="105918" y="0"/>
                  </a:lnTo>
                  <a:lnTo>
                    <a:pt x="139415" y="8388"/>
                  </a:lnTo>
                  <a:lnTo>
                    <a:pt x="168493" y="31747"/>
                  </a:lnTo>
                  <a:lnTo>
                    <a:pt x="191414" y="67372"/>
                  </a:lnTo>
                  <a:lnTo>
                    <a:pt x="206441" y="112556"/>
                  </a:lnTo>
                  <a:lnTo>
                    <a:pt x="211835" y="164591"/>
                  </a:lnTo>
                  <a:lnTo>
                    <a:pt x="206441" y="216627"/>
                  </a:lnTo>
                  <a:lnTo>
                    <a:pt x="191414" y="261811"/>
                  </a:lnTo>
                  <a:lnTo>
                    <a:pt x="168493" y="297436"/>
                  </a:lnTo>
                  <a:lnTo>
                    <a:pt x="139415" y="320795"/>
                  </a:lnTo>
                  <a:lnTo>
                    <a:pt x="105918" y="329183"/>
                  </a:lnTo>
                  <a:lnTo>
                    <a:pt x="72420" y="320795"/>
                  </a:lnTo>
                  <a:lnTo>
                    <a:pt x="43342" y="297436"/>
                  </a:lnTo>
                  <a:lnTo>
                    <a:pt x="20421" y="261811"/>
                  </a:lnTo>
                  <a:lnTo>
                    <a:pt x="5394" y="216627"/>
                  </a:lnTo>
                  <a:lnTo>
                    <a:pt x="0" y="164591"/>
                  </a:lnTo>
                  <a:close/>
                </a:path>
                <a:path w="788034" h="431800">
                  <a:moveTo>
                    <a:pt x="576072" y="266700"/>
                  </a:moveTo>
                  <a:lnTo>
                    <a:pt x="581466" y="214664"/>
                  </a:lnTo>
                  <a:lnTo>
                    <a:pt x="596493" y="169480"/>
                  </a:lnTo>
                  <a:lnTo>
                    <a:pt x="619414" y="133855"/>
                  </a:lnTo>
                  <a:lnTo>
                    <a:pt x="681990" y="102107"/>
                  </a:lnTo>
                  <a:lnTo>
                    <a:pt x="715487" y="110496"/>
                  </a:lnTo>
                  <a:lnTo>
                    <a:pt x="744565" y="133855"/>
                  </a:lnTo>
                  <a:lnTo>
                    <a:pt x="767486" y="169480"/>
                  </a:lnTo>
                  <a:lnTo>
                    <a:pt x="782513" y="214664"/>
                  </a:lnTo>
                  <a:lnTo>
                    <a:pt x="787907" y="266700"/>
                  </a:lnTo>
                  <a:lnTo>
                    <a:pt x="782513" y="318735"/>
                  </a:lnTo>
                  <a:lnTo>
                    <a:pt x="767486" y="363919"/>
                  </a:lnTo>
                  <a:lnTo>
                    <a:pt x="744565" y="399544"/>
                  </a:lnTo>
                  <a:lnTo>
                    <a:pt x="715487" y="422903"/>
                  </a:lnTo>
                  <a:lnTo>
                    <a:pt x="681990" y="431291"/>
                  </a:lnTo>
                  <a:lnTo>
                    <a:pt x="648492" y="422903"/>
                  </a:lnTo>
                  <a:lnTo>
                    <a:pt x="619414" y="399544"/>
                  </a:lnTo>
                  <a:lnTo>
                    <a:pt x="596493" y="363919"/>
                  </a:lnTo>
                  <a:lnTo>
                    <a:pt x="581466" y="318735"/>
                  </a:lnTo>
                  <a:lnTo>
                    <a:pt x="576072" y="266700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982777" y="2707957"/>
              <a:ext cx="239649" cy="21221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270813" y="2299525"/>
              <a:ext cx="239649" cy="213740"/>
            </a:xfrm>
            <a:prstGeom prst="rect">
              <a:avLst/>
            </a:prstGeom>
          </p:spPr>
        </p:pic>
      </p:grpSp>
      <p:sp>
        <p:nvSpPr>
          <p:cNvPr id="9" name="object 9"/>
          <p:cNvSpPr/>
          <p:nvPr/>
        </p:nvSpPr>
        <p:spPr>
          <a:xfrm>
            <a:off x="6931914" y="2053716"/>
            <a:ext cx="2880995" cy="1447165"/>
          </a:xfrm>
          <a:custGeom>
            <a:avLst/>
            <a:gdLst/>
            <a:ahLst/>
            <a:cxnLst/>
            <a:rect l="l" t="t" r="r" b="b"/>
            <a:pathLst>
              <a:path w="2880995" h="1447164">
                <a:moveTo>
                  <a:pt x="1556258" y="1428369"/>
                </a:moveTo>
                <a:lnTo>
                  <a:pt x="54991" y="1092073"/>
                </a:lnTo>
                <a:lnTo>
                  <a:pt x="79375" y="1084326"/>
                </a:lnTo>
                <a:lnTo>
                  <a:pt x="105410" y="1076071"/>
                </a:lnTo>
                <a:lnTo>
                  <a:pt x="110363" y="1074420"/>
                </a:lnTo>
                <a:lnTo>
                  <a:pt x="113157" y="1069086"/>
                </a:lnTo>
                <a:lnTo>
                  <a:pt x="111506" y="1064006"/>
                </a:lnTo>
                <a:lnTo>
                  <a:pt x="109982" y="1059053"/>
                </a:lnTo>
                <a:lnTo>
                  <a:pt x="104648" y="1056259"/>
                </a:lnTo>
                <a:lnTo>
                  <a:pt x="0" y="1089533"/>
                </a:lnTo>
                <a:lnTo>
                  <a:pt x="80391" y="1164209"/>
                </a:lnTo>
                <a:lnTo>
                  <a:pt x="86487" y="1164082"/>
                </a:lnTo>
                <a:lnTo>
                  <a:pt x="90043" y="1160145"/>
                </a:lnTo>
                <a:lnTo>
                  <a:pt x="93599" y="1156335"/>
                </a:lnTo>
                <a:lnTo>
                  <a:pt x="93345" y="1150239"/>
                </a:lnTo>
                <a:lnTo>
                  <a:pt x="50850" y="1110754"/>
                </a:lnTo>
                <a:lnTo>
                  <a:pt x="1552067" y="1446911"/>
                </a:lnTo>
                <a:lnTo>
                  <a:pt x="1556258" y="1428369"/>
                </a:lnTo>
                <a:close/>
              </a:path>
              <a:path w="2880995" h="1447164">
                <a:moveTo>
                  <a:pt x="2765044" y="662559"/>
                </a:moveTo>
                <a:lnTo>
                  <a:pt x="2011629" y="471843"/>
                </a:lnTo>
                <a:lnTo>
                  <a:pt x="2041740" y="463169"/>
                </a:lnTo>
                <a:lnTo>
                  <a:pt x="2062480" y="457200"/>
                </a:lnTo>
                <a:lnTo>
                  <a:pt x="2067560" y="455676"/>
                </a:lnTo>
                <a:lnTo>
                  <a:pt x="2070481" y="450469"/>
                </a:lnTo>
                <a:lnTo>
                  <a:pt x="2069084" y="445389"/>
                </a:lnTo>
                <a:lnTo>
                  <a:pt x="2067560" y="440309"/>
                </a:lnTo>
                <a:lnTo>
                  <a:pt x="2062353" y="437388"/>
                </a:lnTo>
                <a:lnTo>
                  <a:pt x="2057273" y="438785"/>
                </a:lnTo>
                <a:lnTo>
                  <a:pt x="1956816" y="467741"/>
                </a:lnTo>
                <a:lnTo>
                  <a:pt x="2031365" y="541020"/>
                </a:lnTo>
                <a:lnTo>
                  <a:pt x="2035175" y="544703"/>
                </a:lnTo>
                <a:lnTo>
                  <a:pt x="2041144" y="544576"/>
                </a:lnTo>
                <a:lnTo>
                  <a:pt x="2044827" y="540893"/>
                </a:lnTo>
                <a:lnTo>
                  <a:pt x="2048510" y="537083"/>
                </a:lnTo>
                <a:lnTo>
                  <a:pt x="2048510" y="531114"/>
                </a:lnTo>
                <a:lnTo>
                  <a:pt x="2044700" y="527431"/>
                </a:lnTo>
                <a:lnTo>
                  <a:pt x="2006752" y="490194"/>
                </a:lnTo>
                <a:lnTo>
                  <a:pt x="2760345" y="681101"/>
                </a:lnTo>
                <a:lnTo>
                  <a:pt x="2765044" y="662559"/>
                </a:lnTo>
                <a:close/>
              </a:path>
              <a:path w="2880995" h="1447164">
                <a:moveTo>
                  <a:pt x="2880487" y="18034"/>
                </a:moveTo>
                <a:lnTo>
                  <a:pt x="2874137" y="0"/>
                </a:lnTo>
                <a:lnTo>
                  <a:pt x="2176983" y="245071"/>
                </a:lnTo>
                <a:lnTo>
                  <a:pt x="2214626" y="200787"/>
                </a:lnTo>
                <a:lnTo>
                  <a:pt x="2214118" y="194818"/>
                </a:lnTo>
                <a:lnTo>
                  <a:pt x="2210181" y="191389"/>
                </a:lnTo>
                <a:lnTo>
                  <a:pt x="2206117" y="187960"/>
                </a:lnTo>
                <a:lnTo>
                  <a:pt x="2200148" y="188468"/>
                </a:lnTo>
                <a:lnTo>
                  <a:pt x="2196719" y="192405"/>
                </a:lnTo>
                <a:lnTo>
                  <a:pt x="2129028" y="272034"/>
                </a:lnTo>
                <a:lnTo>
                  <a:pt x="2236851" y="292862"/>
                </a:lnTo>
                <a:lnTo>
                  <a:pt x="2241804" y="289433"/>
                </a:lnTo>
                <a:lnTo>
                  <a:pt x="2243836" y="279146"/>
                </a:lnTo>
                <a:lnTo>
                  <a:pt x="2240915" y="274828"/>
                </a:lnTo>
                <a:lnTo>
                  <a:pt x="2240407" y="274066"/>
                </a:lnTo>
                <a:lnTo>
                  <a:pt x="2235200" y="273177"/>
                </a:lnTo>
                <a:lnTo>
                  <a:pt x="2183269" y="263131"/>
                </a:lnTo>
                <a:lnTo>
                  <a:pt x="2149983" y="274828"/>
                </a:lnTo>
                <a:lnTo>
                  <a:pt x="2157920" y="272034"/>
                </a:lnTo>
                <a:lnTo>
                  <a:pt x="2183269" y="263131"/>
                </a:lnTo>
                <a:lnTo>
                  <a:pt x="2880487" y="18034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2" name="object 1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952744" y="3788664"/>
            <a:ext cx="5349240" cy="2595372"/>
          </a:xfrm>
          <a:prstGeom prst="rect">
            <a:avLst/>
          </a:prstGeom>
        </p:spPr>
      </p:pic>
      <p:grpSp>
        <p:nvGrpSpPr>
          <p:cNvPr id="14" name="object 14"/>
          <p:cNvGrpSpPr/>
          <p:nvPr/>
        </p:nvGrpSpPr>
        <p:grpSpPr>
          <a:xfrm>
            <a:off x="6487477" y="4347781"/>
            <a:ext cx="4705350" cy="1579880"/>
            <a:chOff x="6487477" y="4347781"/>
            <a:chExt cx="4705350" cy="1579880"/>
          </a:xfrm>
        </p:grpSpPr>
        <p:sp>
          <p:nvSpPr>
            <p:cNvPr id="15" name="object 15"/>
            <p:cNvSpPr/>
            <p:nvPr/>
          </p:nvSpPr>
          <p:spPr>
            <a:xfrm>
              <a:off x="6492240" y="4352544"/>
              <a:ext cx="4695825" cy="1016635"/>
            </a:xfrm>
            <a:custGeom>
              <a:avLst/>
              <a:gdLst/>
              <a:ahLst/>
              <a:cxnLst/>
              <a:rect l="l" t="t" r="r" b="b"/>
              <a:pathLst>
                <a:path w="4695825" h="1016635">
                  <a:moveTo>
                    <a:pt x="606552" y="323087"/>
                  </a:moveTo>
                  <a:lnTo>
                    <a:pt x="616249" y="272682"/>
                  </a:lnTo>
                  <a:lnTo>
                    <a:pt x="642699" y="231505"/>
                  </a:lnTo>
                  <a:lnTo>
                    <a:pt x="681936" y="203733"/>
                  </a:lnTo>
                  <a:lnTo>
                    <a:pt x="729995" y="193547"/>
                  </a:lnTo>
                  <a:lnTo>
                    <a:pt x="778055" y="203733"/>
                  </a:lnTo>
                  <a:lnTo>
                    <a:pt x="817292" y="231505"/>
                  </a:lnTo>
                  <a:lnTo>
                    <a:pt x="843742" y="272682"/>
                  </a:lnTo>
                  <a:lnTo>
                    <a:pt x="853439" y="323087"/>
                  </a:lnTo>
                  <a:lnTo>
                    <a:pt x="843742" y="373493"/>
                  </a:lnTo>
                  <a:lnTo>
                    <a:pt x="817292" y="414670"/>
                  </a:lnTo>
                  <a:lnTo>
                    <a:pt x="778055" y="442442"/>
                  </a:lnTo>
                  <a:lnTo>
                    <a:pt x="729995" y="452627"/>
                  </a:lnTo>
                  <a:lnTo>
                    <a:pt x="681936" y="442442"/>
                  </a:lnTo>
                  <a:lnTo>
                    <a:pt x="642699" y="414670"/>
                  </a:lnTo>
                  <a:lnTo>
                    <a:pt x="616249" y="373493"/>
                  </a:lnTo>
                  <a:lnTo>
                    <a:pt x="606552" y="323087"/>
                  </a:lnTo>
                  <a:close/>
                </a:path>
                <a:path w="4695825" h="1016635">
                  <a:moveTo>
                    <a:pt x="1842515" y="153923"/>
                  </a:moveTo>
                  <a:lnTo>
                    <a:pt x="1852213" y="103518"/>
                  </a:lnTo>
                  <a:lnTo>
                    <a:pt x="1878663" y="62341"/>
                  </a:lnTo>
                  <a:lnTo>
                    <a:pt x="1917900" y="34569"/>
                  </a:lnTo>
                  <a:lnTo>
                    <a:pt x="1965960" y="24383"/>
                  </a:lnTo>
                  <a:lnTo>
                    <a:pt x="2014019" y="34569"/>
                  </a:lnTo>
                  <a:lnTo>
                    <a:pt x="2053256" y="62341"/>
                  </a:lnTo>
                  <a:lnTo>
                    <a:pt x="2079706" y="103518"/>
                  </a:lnTo>
                  <a:lnTo>
                    <a:pt x="2089404" y="153923"/>
                  </a:lnTo>
                  <a:lnTo>
                    <a:pt x="2079706" y="204329"/>
                  </a:lnTo>
                  <a:lnTo>
                    <a:pt x="2053256" y="245506"/>
                  </a:lnTo>
                  <a:lnTo>
                    <a:pt x="2014019" y="273278"/>
                  </a:lnTo>
                  <a:lnTo>
                    <a:pt x="1965960" y="283463"/>
                  </a:lnTo>
                  <a:lnTo>
                    <a:pt x="1917900" y="273278"/>
                  </a:lnTo>
                  <a:lnTo>
                    <a:pt x="1878663" y="245506"/>
                  </a:lnTo>
                  <a:lnTo>
                    <a:pt x="1852213" y="204329"/>
                  </a:lnTo>
                  <a:lnTo>
                    <a:pt x="1842515" y="153923"/>
                  </a:lnTo>
                  <a:close/>
                </a:path>
                <a:path w="4695825" h="1016635">
                  <a:moveTo>
                    <a:pt x="3235452" y="129539"/>
                  </a:moveTo>
                  <a:lnTo>
                    <a:pt x="3245149" y="79134"/>
                  </a:lnTo>
                  <a:lnTo>
                    <a:pt x="3271599" y="37957"/>
                  </a:lnTo>
                  <a:lnTo>
                    <a:pt x="3310836" y="10185"/>
                  </a:lnTo>
                  <a:lnTo>
                    <a:pt x="3358895" y="0"/>
                  </a:lnTo>
                  <a:lnTo>
                    <a:pt x="3406955" y="10185"/>
                  </a:lnTo>
                  <a:lnTo>
                    <a:pt x="3446192" y="37957"/>
                  </a:lnTo>
                  <a:lnTo>
                    <a:pt x="3472642" y="79134"/>
                  </a:lnTo>
                  <a:lnTo>
                    <a:pt x="3482340" y="129539"/>
                  </a:lnTo>
                  <a:lnTo>
                    <a:pt x="3472642" y="179945"/>
                  </a:lnTo>
                  <a:lnTo>
                    <a:pt x="3446192" y="221122"/>
                  </a:lnTo>
                  <a:lnTo>
                    <a:pt x="3406955" y="248894"/>
                  </a:lnTo>
                  <a:lnTo>
                    <a:pt x="3358895" y="259079"/>
                  </a:lnTo>
                  <a:lnTo>
                    <a:pt x="3310836" y="248894"/>
                  </a:lnTo>
                  <a:lnTo>
                    <a:pt x="3271599" y="221122"/>
                  </a:lnTo>
                  <a:lnTo>
                    <a:pt x="3245149" y="179945"/>
                  </a:lnTo>
                  <a:lnTo>
                    <a:pt x="3235452" y="129539"/>
                  </a:lnTo>
                  <a:close/>
                </a:path>
                <a:path w="4695825" h="1016635">
                  <a:moveTo>
                    <a:pt x="4178808" y="186689"/>
                  </a:moveTo>
                  <a:lnTo>
                    <a:pt x="4188505" y="136564"/>
                  </a:lnTo>
                  <a:lnTo>
                    <a:pt x="4214955" y="95630"/>
                  </a:lnTo>
                  <a:lnTo>
                    <a:pt x="4254192" y="68032"/>
                  </a:lnTo>
                  <a:lnTo>
                    <a:pt x="4302252" y="57911"/>
                  </a:lnTo>
                  <a:lnTo>
                    <a:pt x="4350311" y="68032"/>
                  </a:lnTo>
                  <a:lnTo>
                    <a:pt x="4389548" y="95630"/>
                  </a:lnTo>
                  <a:lnTo>
                    <a:pt x="4415998" y="136564"/>
                  </a:lnTo>
                  <a:lnTo>
                    <a:pt x="4425695" y="186689"/>
                  </a:lnTo>
                  <a:lnTo>
                    <a:pt x="4415998" y="236815"/>
                  </a:lnTo>
                  <a:lnTo>
                    <a:pt x="4389548" y="277748"/>
                  </a:lnTo>
                  <a:lnTo>
                    <a:pt x="4350311" y="305347"/>
                  </a:lnTo>
                  <a:lnTo>
                    <a:pt x="4302252" y="315467"/>
                  </a:lnTo>
                  <a:lnTo>
                    <a:pt x="4254192" y="305347"/>
                  </a:lnTo>
                  <a:lnTo>
                    <a:pt x="4214955" y="277748"/>
                  </a:lnTo>
                  <a:lnTo>
                    <a:pt x="4188505" y="236815"/>
                  </a:lnTo>
                  <a:lnTo>
                    <a:pt x="4178808" y="186689"/>
                  </a:lnTo>
                  <a:close/>
                </a:path>
                <a:path w="4695825" h="1016635">
                  <a:moveTo>
                    <a:pt x="4448556" y="210311"/>
                  </a:moveTo>
                  <a:lnTo>
                    <a:pt x="4458253" y="159906"/>
                  </a:lnTo>
                  <a:lnTo>
                    <a:pt x="4484703" y="118729"/>
                  </a:lnTo>
                  <a:lnTo>
                    <a:pt x="4523940" y="90957"/>
                  </a:lnTo>
                  <a:lnTo>
                    <a:pt x="4572000" y="80771"/>
                  </a:lnTo>
                  <a:lnTo>
                    <a:pt x="4620059" y="90957"/>
                  </a:lnTo>
                  <a:lnTo>
                    <a:pt x="4659296" y="118729"/>
                  </a:lnTo>
                  <a:lnTo>
                    <a:pt x="4685746" y="159906"/>
                  </a:lnTo>
                  <a:lnTo>
                    <a:pt x="4695444" y="210311"/>
                  </a:lnTo>
                  <a:lnTo>
                    <a:pt x="4685746" y="260717"/>
                  </a:lnTo>
                  <a:lnTo>
                    <a:pt x="4659296" y="301894"/>
                  </a:lnTo>
                  <a:lnTo>
                    <a:pt x="4620059" y="329666"/>
                  </a:lnTo>
                  <a:lnTo>
                    <a:pt x="4572000" y="339851"/>
                  </a:lnTo>
                  <a:lnTo>
                    <a:pt x="4523940" y="329666"/>
                  </a:lnTo>
                  <a:lnTo>
                    <a:pt x="4484703" y="301894"/>
                  </a:lnTo>
                  <a:lnTo>
                    <a:pt x="4458253" y="260717"/>
                  </a:lnTo>
                  <a:lnTo>
                    <a:pt x="4448556" y="210311"/>
                  </a:lnTo>
                  <a:close/>
                </a:path>
                <a:path w="4695825" h="1016635">
                  <a:moveTo>
                    <a:pt x="0" y="886967"/>
                  </a:moveTo>
                  <a:lnTo>
                    <a:pt x="9697" y="836562"/>
                  </a:lnTo>
                  <a:lnTo>
                    <a:pt x="36147" y="795385"/>
                  </a:lnTo>
                  <a:lnTo>
                    <a:pt x="75384" y="767613"/>
                  </a:lnTo>
                  <a:lnTo>
                    <a:pt x="123443" y="757427"/>
                  </a:lnTo>
                  <a:lnTo>
                    <a:pt x="171503" y="767613"/>
                  </a:lnTo>
                  <a:lnTo>
                    <a:pt x="210740" y="795385"/>
                  </a:lnTo>
                  <a:lnTo>
                    <a:pt x="237190" y="836562"/>
                  </a:lnTo>
                  <a:lnTo>
                    <a:pt x="246887" y="886967"/>
                  </a:lnTo>
                  <a:lnTo>
                    <a:pt x="237190" y="937373"/>
                  </a:lnTo>
                  <a:lnTo>
                    <a:pt x="210740" y="978550"/>
                  </a:lnTo>
                  <a:lnTo>
                    <a:pt x="171503" y="1006322"/>
                  </a:lnTo>
                  <a:lnTo>
                    <a:pt x="123443" y="1016507"/>
                  </a:lnTo>
                  <a:lnTo>
                    <a:pt x="75384" y="1006322"/>
                  </a:lnTo>
                  <a:lnTo>
                    <a:pt x="36147" y="978550"/>
                  </a:lnTo>
                  <a:lnTo>
                    <a:pt x="9697" y="937373"/>
                  </a:lnTo>
                  <a:lnTo>
                    <a:pt x="0" y="886967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8852154" y="5612422"/>
              <a:ext cx="1215390" cy="314960"/>
            </a:xfrm>
            <a:custGeom>
              <a:avLst/>
              <a:gdLst/>
              <a:ahLst/>
              <a:cxnLst/>
              <a:rect l="l" t="t" r="r" b="b"/>
              <a:pathLst>
                <a:path w="1215390" h="314960">
                  <a:moveTo>
                    <a:pt x="54887" y="35790"/>
                  </a:moveTo>
                  <a:lnTo>
                    <a:pt x="36865" y="41512"/>
                  </a:lnTo>
                  <a:lnTo>
                    <a:pt x="50728" y="54390"/>
                  </a:lnTo>
                  <a:lnTo>
                    <a:pt x="1211199" y="314629"/>
                  </a:lnTo>
                  <a:lnTo>
                    <a:pt x="1215390" y="296049"/>
                  </a:lnTo>
                  <a:lnTo>
                    <a:pt x="54887" y="35790"/>
                  </a:lnTo>
                  <a:close/>
                </a:path>
                <a:path w="1215390" h="314960">
                  <a:moveTo>
                    <a:pt x="104648" y="0"/>
                  </a:moveTo>
                  <a:lnTo>
                    <a:pt x="0" y="33223"/>
                  </a:lnTo>
                  <a:lnTo>
                    <a:pt x="80391" y="107962"/>
                  </a:lnTo>
                  <a:lnTo>
                    <a:pt x="86487" y="107746"/>
                  </a:lnTo>
                  <a:lnTo>
                    <a:pt x="50728" y="54390"/>
                  </a:lnTo>
                  <a:lnTo>
                    <a:pt x="16255" y="46659"/>
                  </a:lnTo>
                  <a:lnTo>
                    <a:pt x="20447" y="28066"/>
                  </a:lnTo>
                  <a:lnTo>
                    <a:pt x="79211" y="28066"/>
                  </a:lnTo>
                  <a:lnTo>
                    <a:pt x="110363" y="18148"/>
                  </a:lnTo>
                  <a:lnTo>
                    <a:pt x="113156" y="12801"/>
                  </a:lnTo>
                  <a:lnTo>
                    <a:pt x="111505" y="7785"/>
                  </a:lnTo>
                  <a:lnTo>
                    <a:pt x="109981" y="2768"/>
                  </a:lnTo>
                  <a:lnTo>
                    <a:pt x="104648" y="0"/>
                  </a:lnTo>
                  <a:close/>
                </a:path>
                <a:path w="1215390" h="314960">
                  <a:moveTo>
                    <a:pt x="20447" y="28066"/>
                  </a:moveTo>
                  <a:lnTo>
                    <a:pt x="16255" y="46659"/>
                  </a:lnTo>
                  <a:lnTo>
                    <a:pt x="50728" y="54390"/>
                  </a:lnTo>
                  <a:lnTo>
                    <a:pt x="42173" y="46443"/>
                  </a:lnTo>
                  <a:lnTo>
                    <a:pt x="21336" y="46443"/>
                  </a:lnTo>
                  <a:lnTo>
                    <a:pt x="24892" y="30391"/>
                  </a:lnTo>
                  <a:lnTo>
                    <a:pt x="30810" y="30391"/>
                  </a:lnTo>
                  <a:lnTo>
                    <a:pt x="20447" y="28066"/>
                  </a:lnTo>
                  <a:close/>
                </a:path>
                <a:path w="1215390" h="314960">
                  <a:moveTo>
                    <a:pt x="24892" y="30391"/>
                  </a:moveTo>
                  <a:lnTo>
                    <a:pt x="21336" y="46443"/>
                  </a:lnTo>
                  <a:lnTo>
                    <a:pt x="36865" y="41512"/>
                  </a:lnTo>
                  <a:lnTo>
                    <a:pt x="24892" y="30391"/>
                  </a:lnTo>
                  <a:close/>
                </a:path>
                <a:path w="1215390" h="314960">
                  <a:moveTo>
                    <a:pt x="36865" y="41512"/>
                  </a:moveTo>
                  <a:lnTo>
                    <a:pt x="21336" y="46443"/>
                  </a:lnTo>
                  <a:lnTo>
                    <a:pt x="42173" y="46443"/>
                  </a:lnTo>
                  <a:lnTo>
                    <a:pt x="36865" y="41512"/>
                  </a:lnTo>
                  <a:close/>
                </a:path>
                <a:path w="1215390" h="314960">
                  <a:moveTo>
                    <a:pt x="30810" y="30391"/>
                  </a:moveTo>
                  <a:lnTo>
                    <a:pt x="24892" y="30391"/>
                  </a:lnTo>
                  <a:lnTo>
                    <a:pt x="36865" y="41512"/>
                  </a:lnTo>
                  <a:lnTo>
                    <a:pt x="54887" y="35790"/>
                  </a:lnTo>
                  <a:lnTo>
                    <a:pt x="30810" y="30391"/>
                  </a:lnTo>
                  <a:close/>
                </a:path>
                <a:path w="1215390" h="314960">
                  <a:moveTo>
                    <a:pt x="79211" y="28066"/>
                  </a:moveTo>
                  <a:lnTo>
                    <a:pt x="20447" y="28066"/>
                  </a:lnTo>
                  <a:lnTo>
                    <a:pt x="54887" y="35790"/>
                  </a:lnTo>
                  <a:lnTo>
                    <a:pt x="79211" y="28066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9" name="object 19"/>
          <p:cNvSpPr/>
          <p:nvPr/>
        </p:nvSpPr>
        <p:spPr>
          <a:xfrm>
            <a:off x="6560045" y="3701541"/>
            <a:ext cx="3692525" cy="2607310"/>
          </a:xfrm>
          <a:custGeom>
            <a:avLst/>
            <a:gdLst/>
            <a:ahLst/>
            <a:cxnLst/>
            <a:rect l="l" t="t" r="r" b="b"/>
            <a:pathLst>
              <a:path w="3692525" h="2607310">
                <a:moveTo>
                  <a:pt x="1821192" y="2345232"/>
                </a:moveTo>
                <a:lnTo>
                  <a:pt x="1818779" y="2326335"/>
                </a:lnTo>
                <a:lnTo>
                  <a:pt x="52527" y="2547823"/>
                </a:lnTo>
                <a:lnTo>
                  <a:pt x="98818" y="2512441"/>
                </a:lnTo>
                <a:lnTo>
                  <a:pt x="99580" y="2506459"/>
                </a:lnTo>
                <a:lnTo>
                  <a:pt x="93230" y="2498102"/>
                </a:lnTo>
                <a:lnTo>
                  <a:pt x="87134" y="2497302"/>
                </a:lnTo>
                <a:lnTo>
                  <a:pt x="83070" y="2500503"/>
                </a:lnTo>
                <a:lnTo>
                  <a:pt x="0" y="2564003"/>
                </a:lnTo>
                <a:lnTo>
                  <a:pt x="100977" y="2607106"/>
                </a:lnTo>
                <a:lnTo>
                  <a:pt x="106565" y="2604859"/>
                </a:lnTo>
                <a:lnTo>
                  <a:pt x="110629" y="2595181"/>
                </a:lnTo>
                <a:lnTo>
                  <a:pt x="108470" y="2589580"/>
                </a:lnTo>
                <a:lnTo>
                  <a:pt x="65163" y="2571102"/>
                </a:lnTo>
                <a:lnTo>
                  <a:pt x="54889" y="2566720"/>
                </a:lnTo>
                <a:lnTo>
                  <a:pt x="1821192" y="2345232"/>
                </a:lnTo>
                <a:close/>
              </a:path>
              <a:path w="3692525" h="2607310">
                <a:moveTo>
                  <a:pt x="3692029" y="406908"/>
                </a:moveTo>
                <a:lnTo>
                  <a:pt x="3688981" y="401701"/>
                </a:lnTo>
                <a:lnTo>
                  <a:pt x="3683901" y="400304"/>
                </a:lnTo>
                <a:lnTo>
                  <a:pt x="3678821" y="399034"/>
                </a:lnTo>
                <a:lnTo>
                  <a:pt x="3673614" y="402082"/>
                </a:lnTo>
                <a:lnTo>
                  <a:pt x="3672344" y="407162"/>
                </a:lnTo>
                <a:lnTo>
                  <a:pt x="3668280" y="422681"/>
                </a:lnTo>
                <a:lnTo>
                  <a:pt x="3668280" y="492379"/>
                </a:lnTo>
                <a:lnTo>
                  <a:pt x="3649992" y="497459"/>
                </a:lnTo>
                <a:lnTo>
                  <a:pt x="3667810" y="492506"/>
                </a:lnTo>
                <a:lnTo>
                  <a:pt x="3668280" y="492379"/>
                </a:lnTo>
                <a:lnTo>
                  <a:pt x="3668280" y="422681"/>
                </a:lnTo>
                <a:lnTo>
                  <a:pt x="3658870" y="458609"/>
                </a:lnTo>
                <a:lnTo>
                  <a:pt x="3531120" y="0"/>
                </a:lnTo>
                <a:lnTo>
                  <a:pt x="3512832" y="5080"/>
                </a:lnTo>
                <a:lnTo>
                  <a:pt x="3640544" y="463588"/>
                </a:lnTo>
                <a:lnTo>
                  <a:pt x="3598684" y="422910"/>
                </a:lnTo>
                <a:lnTo>
                  <a:pt x="3592715" y="423037"/>
                </a:lnTo>
                <a:lnTo>
                  <a:pt x="3589032" y="426847"/>
                </a:lnTo>
                <a:lnTo>
                  <a:pt x="3585349" y="430530"/>
                </a:lnTo>
                <a:lnTo>
                  <a:pt x="3585476" y="436626"/>
                </a:lnTo>
                <a:lnTo>
                  <a:pt x="3664216" y="513080"/>
                </a:lnTo>
                <a:lnTo>
                  <a:pt x="3668306" y="497459"/>
                </a:lnTo>
                <a:lnTo>
                  <a:pt x="3690759" y="411988"/>
                </a:lnTo>
                <a:lnTo>
                  <a:pt x="3692029" y="406908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1383791" y="2144267"/>
            <a:ext cx="4425950" cy="3168650"/>
            <a:chOff x="1383791" y="2144267"/>
            <a:chExt cx="4425950" cy="3168650"/>
          </a:xfrm>
        </p:grpSpPr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383791" y="2144267"/>
              <a:ext cx="4425696" cy="3168395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044249" y="3668077"/>
              <a:ext cx="218312" cy="178689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628197" y="3939349"/>
              <a:ext cx="247268" cy="227456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079557" y="3695509"/>
              <a:ext cx="218312" cy="225932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2862072" y="3011423"/>
              <a:ext cx="1059180" cy="408940"/>
            </a:xfrm>
            <a:custGeom>
              <a:avLst/>
              <a:gdLst/>
              <a:ahLst/>
              <a:cxnLst/>
              <a:rect l="l" t="t" r="r" b="b"/>
              <a:pathLst>
                <a:path w="1059179" h="408939">
                  <a:moveTo>
                    <a:pt x="0" y="300227"/>
                  </a:moveTo>
                  <a:lnTo>
                    <a:pt x="11614" y="258085"/>
                  </a:lnTo>
                  <a:lnTo>
                    <a:pt x="43291" y="223694"/>
                  </a:lnTo>
                  <a:lnTo>
                    <a:pt x="90279" y="200519"/>
                  </a:lnTo>
                  <a:lnTo>
                    <a:pt x="147827" y="192024"/>
                  </a:lnTo>
                  <a:lnTo>
                    <a:pt x="205376" y="200519"/>
                  </a:lnTo>
                  <a:lnTo>
                    <a:pt x="252364" y="223694"/>
                  </a:lnTo>
                  <a:lnTo>
                    <a:pt x="284041" y="258085"/>
                  </a:lnTo>
                  <a:lnTo>
                    <a:pt x="295655" y="300227"/>
                  </a:lnTo>
                  <a:lnTo>
                    <a:pt x="284041" y="342370"/>
                  </a:lnTo>
                  <a:lnTo>
                    <a:pt x="252364" y="376761"/>
                  </a:lnTo>
                  <a:lnTo>
                    <a:pt x="205376" y="399936"/>
                  </a:lnTo>
                  <a:lnTo>
                    <a:pt x="147827" y="408431"/>
                  </a:lnTo>
                  <a:lnTo>
                    <a:pt x="90279" y="399936"/>
                  </a:lnTo>
                  <a:lnTo>
                    <a:pt x="43291" y="376761"/>
                  </a:lnTo>
                  <a:lnTo>
                    <a:pt x="11614" y="342370"/>
                  </a:lnTo>
                  <a:lnTo>
                    <a:pt x="0" y="300227"/>
                  </a:lnTo>
                  <a:close/>
                </a:path>
                <a:path w="1059179" h="408939">
                  <a:moveTo>
                    <a:pt x="790955" y="86867"/>
                  </a:moveTo>
                  <a:lnTo>
                    <a:pt x="801498" y="53042"/>
                  </a:lnTo>
                  <a:lnTo>
                    <a:pt x="830246" y="25431"/>
                  </a:lnTo>
                  <a:lnTo>
                    <a:pt x="872876" y="6822"/>
                  </a:lnTo>
                  <a:lnTo>
                    <a:pt x="925067" y="0"/>
                  </a:lnTo>
                  <a:lnTo>
                    <a:pt x="977259" y="6822"/>
                  </a:lnTo>
                  <a:lnTo>
                    <a:pt x="1019889" y="25431"/>
                  </a:lnTo>
                  <a:lnTo>
                    <a:pt x="1048637" y="53042"/>
                  </a:lnTo>
                  <a:lnTo>
                    <a:pt x="1059179" y="86867"/>
                  </a:lnTo>
                  <a:lnTo>
                    <a:pt x="1048637" y="120693"/>
                  </a:lnTo>
                  <a:lnTo>
                    <a:pt x="1019889" y="148304"/>
                  </a:lnTo>
                  <a:lnTo>
                    <a:pt x="977259" y="166913"/>
                  </a:lnTo>
                  <a:lnTo>
                    <a:pt x="925067" y="173736"/>
                  </a:lnTo>
                  <a:lnTo>
                    <a:pt x="872876" y="166913"/>
                  </a:lnTo>
                  <a:lnTo>
                    <a:pt x="830246" y="148304"/>
                  </a:lnTo>
                  <a:lnTo>
                    <a:pt x="801498" y="120693"/>
                  </a:lnTo>
                  <a:lnTo>
                    <a:pt x="790955" y="86867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031301" y="4227385"/>
              <a:ext cx="245744" cy="183260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37725" y="2778061"/>
              <a:ext cx="247269" cy="181737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2360675" y="2831591"/>
              <a:ext cx="327660" cy="257810"/>
            </a:xfrm>
            <a:custGeom>
              <a:avLst/>
              <a:gdLst/>
              <a:ahLst/>
              <a:cxnLst/>
              <a:rect l="l" t="t" r="r" b="b"/>
              <a:pathLst>
                <a:path w="327660" h="257810">
                  <a:moveTo>
                    <a:pt x="0" y="128778"/>
                  </a:moveTo>
                  <a:lnTo>
                    <a:pt x="8357" y="88075"/>
                  </a:lnTo>
                  <a:lnTo>
                    <a:pt x="31626" y="52724"/>
                  </a:lnTo>
                  <a:lnTo>
                    <a:pt x="67098" y="24847"/>
                  </a:lnTo>
                  <a:lnTo>
                    <a:pt x="112068" y="6565"/>
                  </a:lnTo>
                  <a:lnTo>
                    <a:pt x="163830" y="0"/>
                  </a:lnTo>
                  <a:lnTo>
                    <a:pt x="215591" y="6565"/>
                  </a:lnTo>
                  <a:lnTo>
                    <a:pt x="260561" y="24847"/>
                  </a:lnTo>
                  <a:lnTo>
                    <a:pt x="296033" y="52724"/>
                  </a:lnTo>
                  <a:lnTo>
                    <a:pt x="319302" y="88075"/>
                  </a:lnTo>
                  <a:lnTo>
                    <a:pt x="327660" y="128778"/>
                  </a:lnTo>
                  <a:lnTo>
                    <a:pt x="319302" y="169480"/>
                  </a:lnTo>
                  <a:lnTo>
                    <a:pt x="296033" y="204831"/>
                  </a:lnTo>
                  <a:lnTo>
                    <a:pt x="260561" y="232708"/>
                  </a:lnTo>
                  <a:lnTo>
                    <a:pt x="215591" y="250990"/>
                  </a:lnTo>
                  <a:lnTo>
                    <a:pt x="163830" y="257556"/>
                  </a:lnTo>
                  <a:lnTo>
                    <a:pt x="112068" y="250990"/>
                  </a:lnTo>
                  <a:lnTo>
                    <a:pt x="67098" y="232708"/>
                  </a:lnTo>
                  <a:lnTo>
                    <a:pt x="31626" y="204831"/>
                  </a:lnTo>
                  <a:lnTo>
                    <a:pt x="8357" y="169480"/>
                  </a:lnTo>
                  <a:lnTo>
                    <a:pt x="0" y="128778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683573" y="2871025"/>
              <a:ext cx="245744" cy="222885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62593" y="4192333"/>
              <a:ext cx="245744" cy="183261"/>
            </a:xfrm>
            <a:prstGeom prst="rect">
              <a:avLst/>
            </a:prstGeom>
          </p:spPr>
        </p:pic>
      </p:grpSp>
      <p:sp>
        <p:nvSpPr>
          <p:cNvPr id="34" name="object 34"/>
          <p:cNvSpPr/>
          <p:nvPr/>
        </p:nvSpPr>
        <p:spPr>
          <a:xfrm>
            <a:off x="1829562" y="3033267"/>
            <a:ext cx="1330960" cy="1927225"/>
          </a:xfrm>
          <a:custGeom>
            <a:avLst/>
            <a:gdLst/>
            <a:ahLst/>
            <a:cxnLst/>
            <a:rect l="l" t="t" r="r" b="b"/>
            <a:pathLst>
              <a:path w="1330960" h="1927225">
                <a:moveTo>
                  <a:pt x="256667" y="989838"/>
                </a:moveTo>
                <a:lnTo>
                  <a:pt x="252730" y="985393"/>
                </a:lnTo>
                <a:lnTo>
                  <a:pt x="247396" y="985139"/>
                </a:lnTo>
                <a:lnTo>
                  <a:pt x="242189" y="984758"/>
                </a:lnTo>
                <a:lnTo>
                  <a:pt x="237744" y="988822"/>
                </a:lnTo>
                <a:lnTo>
                  <a:pt x="237363" y="994156"/>
                </a:lnTo>
                <a:lnTo>
                  <a:pt x="234543" y="1046937"/>
                </a:lnTo>
                <a:lnTo>
                  <a:pt x="66421" y="719836"/>
                </a:lnTo>
                <a:lnTo>
                  <a:pt x="49403" y="728472"/>
                </a:lnTo>
                <a:lnTo>
                  <a:pt x="217728" y="1055751"/>
                </a:lnTo>
                <a:lnTo>
                  <a:pt x="168529" y="1024382"/>
                </a:lnTo>
                <a:lnTo>
                  <a:pt x="162687" y="1025652"/>
                </a:lnTo>
                <a:lnTo>
                  <a:pt x="159766" y="1030097"/>
                </a:lnTo>
                <a:lnTo>
                  <a:pt x="156972" y="1034542"/>
                </a:lnTo>
                <a:lnTo>
                  <a:pt x="158242" y="1040384"/>
                </a:lnTo>
                <a:lnTo>
                  <a:pt x="162687" y="1043305"/>
                </a:lnTo>
                <a:lnTo>
                  <a:pt x="250825" y="1099566"/>
                </a:lnTo>
                <a:lnTo>
                  <a:pt x="251485" y="1086993"/>
                </a:lnTo>
                <a:lnTo>
                  <a:pt x="256451" y="994156"/>
                </a:lnTo>
                <a:lnTo>
                  <a:pt x="256667" y="989838"/>
                </a:lnTo>
                <a:close/>
              </a:path>
              <a:path w="1330960" h="1927225">
                <a:moveTo>
                  <a:pt x="795401" y="586105"/>
                </a:moveTo>
                <a:lnTo>
                  <a:pt x="723138" y="503440"/>
                </a:lnTo>
                <a:lnTo>
                  <a:pt x="717169" y="503047"/>
                </a:lnTo>
                <a:lnTo>
                  <a:pt x="713232" y="506488"/>
                </a:lnTo>
                <a:lnTo>
                  <a:pt x="709168" y="509905"/>
                </a:lnTo>
                <a:lnTo>
                  <a:pt x="708787" y="516013"/>
                </a:lnTo>
                <a:lnTo>
                  <a:pt x="747077" y="559841"/>
                </a:lnTo>
                <a:lnTo>
                  <a:pt x="344424" y="424053"/>
                </a:lnTo>
                <a:lnTo>
                  <a:pt x="338328" y="442087"/>
                </a:lnTo>
                <a:lnTo>
                  <a:pt x="740943" y="577862"/>
                </a:lnTo>
                <a:lnTo>
                  <a:pt x="689102" y="588518"/>
                </a:lnTo>
                <a:lnTo>
                  <a:pt x="684022" y="589661"/>
                </a:lnTo>
                <a:lnTo>
                  <a:pt x="680593" y="594614"/>
                </a:lnTo>
                <a:lnTo>
                  <a:pt x="681736" y="599821"/>
                </a:lnTo>
                <a:lnTo>
                  <a:pt x="682752" y="604901"/>
                </a:lnTo>
                <a:lnTo>
                  <a:pt x="687832" y="608330"/>
                </a:lnTo>
                <a:lnTo>
                  <a:pt x="692912" y="607187"/>
                </a:lnTo>
                <a:lnTo>
                  <a:pt x="780580" y="589153"/>
                </a:lnTo>
                <a:lnTo>
                  <a:pt x="795401" y="586105"/>
                </a:lnTo>
                <a:close/>
              </a:path>
              <a:path w="1330960" h="1927225">
                <a:moveTo>
                  <a:pt x="986409" y="174498"/>
                </a:moveTo>
                <a:lnTo>
                  <a:pt x="906018" y="107696"/>
                </a:lnTo>
                <a:lnTo>
                  <a:pt x="901954" y="104267"/>
                </a:lnTo>
                <a:lnTo>
                  <a:pt x="895985" y="104775"/>
                </a:lnTo>
                <a:lnTo>
                  <a:pt x="892556" y="108839"/>
                </a:lnTo>
                <a:lnTo>
                  <a:pt x="889254" y="112903"/>
                </a:lnTo>
                <a:lnTo>
                  <a:pt x="889762" y="118872"/>
                </a:lnTo>
                <a:lnTo>
                  <a:pt x="893826" y="122301"/>
                </a:lnTo>
                <a:lnTo>
                  <a:pt x="934643" y="156248"/>
                </a:lnTo>
                <a:lnTo>
                  <a:pt x="3048" y="0"/>
                </a:lnTo>
                <a:lnTo>
                  <a:pt x="0" y="18796"/>
                </a:lnTo>
                <a:lnTo>
                  <a:pt x="931214" y="174980"/>
                </a:lnTo>
                <a:lnTo>
                  <a:pt x="876935" y="195580"/>
                </a:lnTo>
                <a:lnTo>
                  <a:pt x="874522" y="201041"/>
                </a:lnTo>
                <a:lnTo>
                  <a:pt x="876300" y="205994"/>
                </a:lnTo>
                <a:lnTo>
                  <a:pt x="878205" y="210947"/>
                </a:lnTo>
                <a:lnTo>
                  <a:pt x="883666" y="213360"/>
                </a:lnTo>
                <a:lnTo>
                  <a:pt x="888619" y="211582"/>
                </a:lnTo>
                <a:lnTo>
                  <a:pt x="969657" y="180848"/>
                </a:lnTo>
                <a:lnTo>
                  <a:pt x="986409" y="174498"/>
                </a:lnTo>
                <a:close/>
              </a:path>
              <a:path w="1330960" h="1927225">
                <a:moveTo>
                  <a:pt x="1330452" y="1765300"/>
                </a:moveTo>
                <a:lnTo>
                  <a:pt x="1328039" y="1746504"/>
                </a:lnTo>
                <a:lnTo>
                  <a:pt x="360349" y="1867852"/>
                </a:lnTo>
                <a:lnTo>
                  <a:pt x="406654" y="1832483"/>
                </a:lnTo>
                <a:lnTo>
                  <a:pt x="407416" y="1826514"/>
                </a:lnTo>
                <a:lnTo>
                  <a:pt x="401066" y="1818132"/>
                </a:lnTo>
                <a:lnTo>
                  <a:pt x="394970" y="1817370"/>
                </a:lnTo>
                <a:lnTo>
                  <a:pt x="390906" y="1820545"/>
                </a:lnTo>
                <a:lnTo>
                  <a:pt x="307848" y="1884045"/>
                </a:lnTo>
                <a:lnTo>
                  <a:pt x="408813" y="1927098"/>
                </a:lnTo>
                <a:lnTo>
                  <a:pt x="414401" y="1924939"/>
                </a:lnTo>
                <a:lnTo>
                  <a:pt x="416433" y="1919986"/>
                </a:lnTo>
                <a:lnTo>
                  <a:pt x="418465" y="1915160"/>
                </a:lnTo>
                <a:lnTo>
                  <a:pt x="416306" y="1909572"/>
                </a:lnTo>
                <a:lnTo>
                  <a:pt x="373126" y="1891157"/>
                </a:lnTo>
                <a:lnTo>
                  <a:pt x="362826" y="1886762"/>
                </a:lnTo>
                <a:lnTo>
                  <a:pt x="327787" y="1891157"/>
                </a:lnTo>
                <a:lnTo>
                  <a:pt x="342963" y="1889252"/>
                </a:lnTo>
                <a:lnTo>
                  <a:pt x="362826" y="1886762"/>
                </a:lnTo>
                <a:lnTo>
                  <a:pt x="1330452" y="176530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133600" y="5866012"/>
            <a:ext cx="283845" cy="142240"/>
          </a:xfrm>
          <a:custGeom>
            <a:avLst/>
            <a:gdLst/>
            <a:ahLst/>
            <a:cxnLst/>
            <a:rect l="l" t="t" r="r" b="b"/>
            <a:pathLst>
              <a:path w="283844" h="142239">
                <a:moveTo>
                  <a:pt x="0" y="70866"/>
                </a:moveTo>
                <a:lnTo>
                  <a:pt x="11144" y="43280"/>
                </a:lnTo>
                <a:lnTo>
                  <a:pt x="41529" y="20754"/>
                </a:lnTo>
                <a:lnTo>
                  <a:pt x="86582" y="5568"/>
                </a:lnTo>
                <a:lnTo>
                  <a:pt x="141731" y="0"/>
                </a:lnTo>
                <a:lnTo>
                  <a:pt x="196881" y="5568"/>
                </a:lnTo>
                <a:lnTo>
                  <a:pt x="241934" y="20754"/>
                </a:lnTo>
                <a:lnTo>
                  <a:pt x="272319" y="43280"/>
                </a:lnTo>
                <a:lnTo>
                  <a:pt x="283463" y="70866"/>
                </a:lnTo>
                <a:lnTo>
                  <a:pt x="272319" y="98451"/>
                </a:lnTo>
                <a:lnTo>
                  <a:pt x="241934" y="120977"/>
                </a:lnTo>
                <a:lnTo>
                  <a:pt x="196881" y="136163"/>
                </a:lnTo>
                <a:lnTo>
                  <a:pt x="141731" y="141732"/>
                </a:lnTo>
                <a:lnTo>
                  <a:pt x="86582" y="136163"/>
                </a:lnTo>
                <a:lnTo>
                  <a:pt x="41529" y="120977"/>
                </a:lnTo>
                <a:lnTo>
                  <a:pt x="11144" y="98451"/>
                </a:lnTo>
                <a:lnTo>
                  <a:pt x="0" y="70866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134361" y="6174219"/>
            <a:ext cx="397510" cy="111125"/>
          </a:xfrm>
          <a:custGeom>
            <a:avLst/>
            <a:gdLst/>
            <a:ahLst/>
            <a:cxnLst/>
            <a:rect l="l" t="t" r="r" b="b"/>
            <a:pathLst>
              <a:path w="397510" h="111125">
                <a:moveTo>
                  <a:pt x="94868" y="0"/>
                </a:moveTo>
                <a:lnTo>
                  <a:pt x="90424" y="2641"/>
                </a:lnTo>
                <a:lnTo>
                  <a:pt x="0" y="55130"/>
                </a:lnTo>
                <a:lnTo>
                  <a:pt x="94742" y="110655"/>
                </a:lnTo>
                <a:lnTo>
                  <a:pt x="100583" y="109131"/>
                </a:lnTo>
                <a:lnTo>
                  <a:pt x="103124" y="104597"/>
                </a:lnTo>
                <a:lnTo>
                  <a:pt x="105790" y="100050"/>
                </a:lnTo>
                <a:lnTo>
                  <a:pt x="104267" y="94221"/>
                </a:lnTo>
                <a:lnTo>
                  <a:pt x="99821" y="91554"/>
                </a:lnTo>
                <a:lnTo>
                  <a:pt x="54056" y="64766"/>
                </a:lnTo>
                <a:lnTo>
                  <a:pt x="18795" y="64693"/>
                </a:lnTo>
                <a:lnTo>
                  <a:pt x="18923" y="45643"/>
                </a:lnTo>
                <a:lnTo>
                  <a:pt x="54243" y="45643"/>
                </a:lnTo>
                <a:lnTo>
                  <a:pt x="104520" y="16471"/>
                </a:lnTo>
                <a:lnTo>
                  <a:pt x="106044" y="10642"/>
                </a:lnTo>
                <a:lnTo>
                  <a:pt x="100711" y="1549"/>
                </a:lnTo>
                <a:lnTo>
                  <a:pt x="94868" y="0"/>
                </a:lnTo>
                <a:close/>
              </a:path>
              <a:path w="397510" h="111125">
                <a:moveTo>
                  <a:pt x="54119" y="45715"/>
                </a:moveTo>
                <a:lnTo>
                  <a:pt x="37743" y="55217"/>
                </a:lnTo>
                <a:lnTo>
                  <a:pt x="54056" y="64766"/>
                </a:lnTo>
                <a:lnTo>
                  <a:pt x="397129" y="65468"/>
                </a:lnTo>
                <a:lnTo>
                  <a:pt x="397129" y="46418"/>
                </a:lnTo>
                <a:lnTo>
                  <a:pt x="54119" y="45715"/>
                </a:lnTo>
                <a:close/>
              </a:path>
              <a:path w="397510" h="111125">
                <a:moveTo>
                  <a:pt x="18923" y="45643"/>
                </a:moveTo>
                <a:lnTo>
                  <a:pt x="18795" y="64693"/>
                </a:lnTo>
                <a:lnTo>
                  <a:pt x="54056" y="64766"/>
                </a:lnTo>
                <a:lnTo>
                  <a:pt x="51741" y="63411"/>
                </a:lnTo>
                <a:lnTo>
                  <a:pt x="23621" y="63411"/>
                </a:lnTo>
                <a:lnTo>
                  <a:pt x="23621" y="46951"/>
                </a:lnTo>
                <a:lnTo>
                  <a:pt x="51989" y="46951"/>
                </a:lnTo>
                <a:lnTo>
                  <a:pt x="54119" y="45715"/>
                </a:lnTo>
                <a:lnTo>
                  <a:pt x="18923" y="45643"/>
                </a:lnTo>
                <a:close/>
              </a:path>
              <a:path w="397510" h="111125">
                <a:moveTo>
                  <a:pt x="23621" y="46951"/>
                </a:moveTo>
                <a:lnTo>
                  <a:pt x="23621" y="63411"/>
                </a:lnTo>
                <a:lnTo>
                  <a:pt x="37743" y="55217"/>
                </a:lnTo>
                <a:lnTo>
                  <a:pt x="23621" y="46951"/>
                </a:lnTo>
                <a:close/>
              </a:path>
              <a:path w="397510" h="111125">
                <a:moveTo>
                  <a:pt x="37743" y="55217"/>
                </a:moveTo>
                <a:lnTo>
                  <a:pt x="23621" y="63411"/>
                </a:lnTo>
                <a:lnTo>
                  <a:pt x="51741" y="63411"/>
                </a:lnTo>
                <a:lnTo>
                  <a:pt x="37743" y="55217"/>
                </a:lnTo>
                <a:close/>
              </a:path>
              <a:path w="397510" h="111125">
                <a:moveTo>
                  <a:pt x="51989" y="46951"/>
                </a:moveTo>
                <a:lnTo>
                  <a:pt x="23621" y="46951"/>
                </a:lnTo>
                <a:lnTo>
                  <a:pt x="37743" y="55217"/>
                </a:lnTo>
                <a:lnTo>
                  <a:pt x="51989" y="46951"/>
                </a:lnTo>
                <a:close/>
              </a:path>
              <a:path w="397510" h="111125">
                <a:moveTo>
                  <a:pt x="54243" y="45643"/>
                </a:moveTo>
                <a:lnTo>
                  <a:pt x="18923" y="45643"/>
                </a:lnTo>
                <a:lnTo>
                  <a:pt x="54119" y="45715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" name="object 41"/>
          <p:cNvSpPr txBox="1">
            <a:spLocks/>
          </p:cNvSpPr>
          <p:nvPr/>
        </p:nvSpPr>
        <p:spPr>
          <a:xfrm>
            <a:off x="1829562" y="347467"/>
            <a:ext cx="8384413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>
            <a:lvl1pPr>
              <a:defRPr sz="1600" b="1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93980" algn="ctr"/>
            <a:r>
              <a:rPr lang="ru-RU" kern="0" dirty="0">
                <a:solidFill>
                  <a:srgbClr val="FF0000"/>
                </a:solidFill>
                <a:latin typeface="Arial" panose="020B0604020202020204" pitchFamily="34" charset="0"/>
              </a:rPr>
              <a:t>Жгут проводов моторного отсека, местный вид</a:t>
            </a:r>
          </a:p>
        </p:txBody>
      </p:sp>
      <p:sp>
        <p:nvSpPr>
          <p:cNvPr id="43" name="object 21"/>
          <p:cNvSpPr txBox="1"/>
          <p:nvPr/>
        </p:nvSpPr>
        <p:spPr>
          <a:xfrm>
            <a:off x="2133600" y="1847832"/>
            <a:ext cx="3412599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Илл. A. Правая сторона моторного отсека 1</a:t>
            </a:r>
          </a:p>
        </p:txBody>
      </p:sp>
      <p:sp>
        <p:nvSpPr>
          <p:cNvPr id="44" name="object 7"/>
          <p:cNvSpPr txBox="1"/>
          <p:nvPr/>
        </p:nvSpPr>
        <p:spPr>
          <a:xfrm>
            <a:off x="6036037" y="1185625"/>
            <a:ext cx="3695764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Илл. B. Правая сторона моторного отсека 2</a:t>
            </a:r>
          </a:p>
        </p:txBody>
      </p:sp>
      <p:sp>
        <p:nvSpPr>
          <p:cNvPr id="45" name="object 33"/>
          <p:cNvSpPr txBox="1"/>
          <p:nvPr/>
        </p:nvSpPr>
        <p:spPr>
          <a:xfrm>
            <a:off x="713232" y="2638376"/>
            <a:ext cx="1488756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правой фарой</a:t>
            </a:r>
          </a:p>
        </p:txBody>
      </p:sp>
      <p:sp>
        <p:nvSpPr>
          <p:cNvPr id="46" name="object 36"/>
          <p:cNvSpPr txBox="1"/>
          <p:nvPr/>
        </p:nvSpPr>
        <p:spPr>
          <a:xfrm>
            <a:off x="130268" y="3071864"/>
            <a:ext cx="2042363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давления компрессора</a:t>
            </a:r>
          </a:p>
        </p:txBody>
      </p:sp>
      <p:sp>
        <p:nvSpPr>
          <p:cNvPr id="47" name="object 35"/>
          <p:cNvSpPr txBox="1"/>
          <p:nvPr/>
        </p:nvSpPr>
        <p:spPr>
          <a:xfrm>
            <a:off x="0" y="3442420"/>
            <a:ext cx="1817809" cy="52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электродвигателем насоса стеклоомывателя</a:t>
            </a:r>
          </a:p>
        </p:txBody>
      </p:sp>
      <p:sp>
        <p:nvSpPr>
          <p:cNvPr id="48" name="object 40"/>
          <p:cNvSpPr txBox="1"/>
          <p:nvPr/>
        </p:nvSpPr>
        <p:spPr>
          <a:xfrm>
            <a:off x="3227102" y="4635170"/>
            <a:ext cx="2215724" cy="52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температуры охлаждающей жидкости</a:t>
            </a:r>
          </a:p>
        </p:txBody>
      </p:sp>
      <p:sp>
        <p:nvSpPr>
          <p:cNvPr id="49" name="object 10"/>
          <p:cNvSpPr txBox="1"/>
          <p:nvPr/>
        </p:nvSpPr>
        <p:spPr>
          <a:xfrm>
            <a:off x="9871138" y="1948147"/>
            <a:ext cx="2092262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концевым выключателем замка капота</a:t>
            </a:r>
          </a:p>
        </p:txBody>
      </p:sp>
      <p:sp>
        <p:nvSpPr>
          <p:cNvPr id="50" name="object 11"/>
          <p:cNvSpPr txBox="1"/>
          <p:nvPr/>
        </p:nvSpPr>
        <p:spPr>
          <a:xfrm>
            <a:off x="9764522" y="2655902"/>
            <a:ext cx="2351278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передней камерой системы кругового обзора</a:t>
            </a:r>
          </a:p>
        </p:txBody>
      </p:sp>
      <p:sp>
        <p:nvSpPr>
          <p:cNvPr id="51" name="object 8"/>
          <p:cNvSpPr txBox="1"/>
          <p:nvPr/>
        </p:nvSpPr>
        <p:spPr>
          <a:xfrm>
            <a:off x="8514845" y="3124200"/>
            <a:ext cx="1298063" cy="6899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электрическим звуковым сигналом</a:t>
            </a:r>
          </a:p>
        </p:txBody>
      </p:sp>
      <p:sp>
        <p:nvSpPr>
          <p:cNvPr id="52" name="object 13"/>
          <p:cNvSpPr txBox="1"/>
          <p:nvPr/>
        </p:nvSpPr>
        <p:spPr>
          <a:xfrm>
            <a:off x="6055119" y="3848298"/>
            <a:ext cx="36576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Илл. C. Левая сторона моторного отсека 2</a:t>
            </a:r>
          </a:p>
        </p:txBody>
      </p:sp>
      <p:sp>
        <p:nvSpPr>
          <p:cNvPr id="53" name="object 20"/>
          <p:cNvSpPr txBox="1"/>
          <p:nvPr/>
        </p:nvSpPr>
        <p:spPr>
          <a:xfrm>
            <a:off x="9997185" y="3319460"/>
            <a:ext cx="1585215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блоком управления MRR</a:t>
            </a:r>
          </a:p>
        </p:txBody>
      </p:sp>
      <p:sp>
        <p:nvSpPr>
          <p:cNvPr id="54" name="object 17"/>
          <p:cNvSpPr txBox="1"/>
          <p:nvPr/>
        </p:nvSpPr>
        <p:spPr>
          <a:xfrm>
            <a:off x="10132035" y="5836331"/>
            <a:ext cx="1742186" cy="52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вентилятором радиатора</a:t>
            </a:r>
          </a:p>
        </p:txBody>
      </p:sp>
      <p:sp>
        <p:nvSpPr>
          <p:cNvPr id="55" name="object 18"/>
          <p:cNvSpPr txBox="1"/>
          <p:nvPr/>
        </p:nvSpPr>
        <p:spPr>
          <a:xfrm>
            <a:off x="8434958" y="5789286"/>
            <a:ext cx="1201293" cy="52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передним бампером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2594701" y="5756568"/>
            <a:ext cx="3662935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Означает, что жгут проводов закреплен </a:t>
            </a:r>
            <a:b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в держателе на двигателе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57" name="object 56"/>
          <p:cNvSpPr txBox="1"/>
          <p:nvPr/>
        </p:nvSpPr>
        <p:spPr>
          <a:xfrm>
            <a:off x="2597724" y="6111853"/>
            <a:ext cx="3211763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lvl="0">
              <a:spcBef>
                <a:spcPts val="100"/>
              </a:spcBef>
            </a:pPr>
            <a: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58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20</a:t>
            </a:r>
          </a:p>
        </p:txBody>
      </p:sp>
    </p:spTree>
    <p:extLst>
      <p:ext uri="{BB962C8B-B14F-4D97-AF65-F5344CB8AC3E}">
        <p14:creationId xmlns:p14="http://schemas.microsoft.com/office/powerpoint/2010/main" val="413422250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4488" y="3622408"/>
            <a:ext cx="3236708" cy="1597020"/>
          </a:xfrm>
          <a:prstGeom prst="rect">
            <a:avLst/>
          </a:prstGeom>
        </p:spPr>
      </p:pic>
      <p:sp>
        <p:nvSpPr>
          <p:cNvPr id="150" name="object 2"/>
          <p:cNvSpPr txBox="1"/>
          <p:nvPr/>
        </p:nvSpPr>
        <p:spPr>
          <a:xfrm>
            <a:off x="1522171" y="3288505"/>
            <a:ext cx="2871017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правой фарой</a:t>
            </a:r>
          </a:p>
        </p:txBody>
      </p:sp>
      <p:sp>
        <p:nvSpPr>
          <p:cNvPr id="151" name="object 73"/>
          <p:cNvSpPr txBox="1"/>
          <p:nvPr/>
        </p:nvSpPr>
        <p:spPr>
          <a:xfrm>
            <a:off x="5500833" y="2842768"/>
            <a:ext cx="1998065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давления компрессора</a:t>
            </a:r>
          </a:p>
        </p:txBody>
      </p:sp>
      <p:sp>
        <p:nvSpPr>
          <p:cNvPr id="152" name="object 74"/>
          <p:cNvSpPr txBox="1"/>
          <p:nvPr/>
        </p:nvSpPr>
        <p:spPr>
          <a:xfrm>
            <a:off x="7513955" y="2382218"/>
            <a:ext cx="1973133" cy="52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электродвигателем насоса стеклоомывателя</a:t>
            </a:r>
          </a:p>
        </p:txBody>
      </p:sp>
      <p:sp>
        <p:nvSpPr>
          <p:cNvPr id="153" name="object 76"/>
          <p:cNvSpPr txBox="1"/>
          <p:nvPr/>
        </p:nvSpPr>
        <p:spPr>
          <a:xfrm>
            <a:off x="9718197" y="2121359"/>
            <a:ext cx="1776373" cy="52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температуры охлаждающей жидкости</a:t>
            </a:r>
          </a:p>
        </p:txBody>
      </p:sp>
      <p:sp>
        <p:nvSpPr>
          <p:cNvPr id="154" name="object 90"/>
          <p:cNvSpPr txBox="1"/>
          <p:nvPr/>
        </p:nvSpPr>
        <p:spPr>
          <a:xfrm>
            <a:off x="866060" y="5513721"/>
            <a:ext cx="1395916" cy="6899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электрическим звуковым сигналом</a:t>
            </a:r>
          </a:p>
        </p:txBody>
      </p:sp>
      <p:sp>
        <p:nvSpPr>
          <p:cNvPr id="155" name="object 109"/>
          <p:cNvSpPr txBox="1"/>
          <p:nvPr/>
        </p:nvSpPr>
        <p:spPr>
          <a:xfrm>
            <a:off x="2476312" y="5520540"/>
            <a:ext cx="1741905" cy="52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передней камерой системы кругового обзора</a:t>
            </a:r>
          </a:p>
        </p:txBody>
      </p:sp>
      <p:sp>
        <p:nvSpPr>
          <p:cNvPr id="156" name="object 110"/>
          <p:cNvSpPr txBox="1"/>
          <p:nvPr/>
        </p:nvSpPr>
        <p:spPr>
          <a:xfrm>
            <a:off x="4161916" y="5483143"/>
            <a:ext cx="2087069" cy="52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 вентилятором </a:t>
            </a:r>
            <a:b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радиатора</a:t>
            </a:r>
          </a:p>
        </p:txBody>
      </p:sp>
      <p:sp>
        <p:nvSpPr>
          <p:cNvPr id="157" name="object 143"/>
          <p:cNvSpPr txBox="1"/>
          <p:nvPr/>
        </p:nvSpPr>
        <p:spPr>
          <a:xfrm>
            <a:off x="6401384" y="5483143"/>
            <a:ext cx="1884316" cy="520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концевым выключателем замка капота</a:t>
            </a:r>
          </a:p>
        </p:txBody>
      </p:sp>
      <p:sp>
        <p:nvSpPr>
          <p:cNvPr id="158" name="object 149"/>
          <p:cNvSpPr txBox="1"/>
          <p:nvPr/>
        </p:nvSpPr>
        <p:spPr>
          <a:xfrm>
            <a:off x="8493552" y="5483143"/>
            <a:ext cx="3228929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блоком управления MRR</a:t>
            </a:r>
          </a:p>
        </p:txBody>
      </p:sp>
      <p:sp>
        <p:nvSpPr>
          <p:cNvPr id="159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21</a:t>
            </a:r>
          </a:p>
        </p:txBody>
      </p:sp>
      <p:sp>
        <p:nvSpPr>
          <p:cNvPr id="160" name="object 3"/>
          <p:cNvSpPr txBox="1"/>
          <p:nvPr/>
        </p:nvSpPr>
        <p:spPr>
          <a:xfrm>
            <a:off x="3783872" y="1510025"/>
            <a:ext cx="391515" cy="515502"/>
          </a:xfrm>
          <a:prstGeom prst="rect">
            <a:avLst/>
          </a:prstGeom>
          <a:ln w="1126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BM247B 0,5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65" name="object 8"/>
          <p:cNvSpPr txBox="1"/>
          <p:nvPr/>
        </p:nvSpPr>
        <p:spPr>
          <a:xfrm>
            <a:off x="3783872" y="2025604"/>
            <a:ext cx="404495" cy="540000"/>
          </a:xfrm>
          <a:prstGeom prst="rect">
            <a:avLst/>
          </a:prstGeom>
          <a:ln w="1126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DT04B 0,5 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66" name="object 9"/>
          <p:cNvSpPr/>
          <p:nvPr/>
        </p:nvSpPr>
        <p:spPr>
          <a:xfrm>
            <a:off x="4175660" y="2025604"/>
            <a:ext cx="403225" cy="549260"/>
          </a:xfrm>
          <a:custGeom>
            <a:avLst/>
            <a:gdLst/>
            <a:ahLst/>
            <a:cxnLst/>
            <a:rect l="l" t="t" r="r" b="b"/>
            <a:pathLst>
              <a:path w="403225" h="493394">
                <a:moveTo>
                  <a:pt x="0" y="493158"/>
                </a:moveTo>
                <a:lnTo>
                  <a:pt x="402911" y="493158"/>
                </a:lnTo>
                <a:lnTo>
                  <a:pt x="402911" y="0"/>
                </a:lnTo>
                <a:lnTo>
                  <a:pt x="0" y="0"/>
                </a:lnTo>
                <a:lnTo>
                  <a:pt x="0" y="493158"/>
                </a:lnTo>
                <a:close/>
              </a:path>
            </a:pathLst>
          </a:custGeom>
          <a:ln w="11208">
            <a:solidFill>
              <a:srgbClr val="000000"/>
            </a:solidFill>
          </a:ln>
        </p:spPr>
        <p:txBody>
          <a:bodyPr wrap="square" lIns="0" tIns="0" rIns="0" bIns="0" rtlCol="0" anchor="ctr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8" name="object 11"/>
          <p:cNvSpPr txBox="1"/>
          <p:nvPr/>
        </p:nvSpPr>
        <p:spPr>
          <a:xfrm>
            <a:off x="3313809" y="1510025"/>
            <a:ext cx="403225" cy="520415"/>
          </a:xfrm>
          <a:prstGeom prst="rect">
            <a:avLst/>
          </a:prstGeom>
          <a:ln w="1120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DJ02B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YG</a:t>
            </a:r>
          </a:p>
        </p:txBody>
      </p:sp>
      <p:sp>
        <p:nvSpPr>
          <p:cNvPr id="169" name="object 12"/>
          <p:cNvSpPr txBox="1"/>
          <p:nvPr/>
        </p:nvSpPr>
        <p:spPr>
          <a:xfrm>
            <a:off x="2899699" y="1510025"/>
            <a:ext cx="414655" cy="520415"/>
          </a:xfrm>
          <a:prstGeom prst="rect">
            <a:avLst/>
          </a:prstGeom>
          <a:ln w="11282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DT04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70" name="object 13"/>
          <p:cNvSpPr txBox="1"/>
          <p:nvPr/>
        </p:nvSpPr>
        <p:spPr>
          <a:xfrm>
            <a:off x="2485627" y="1510025"/>
            <a:ext cx="414655" cy="520415"/>
          </a:xfrm>
          <a:prstGeom prst="rect">
            <a:avLst/>
          </a:prstGeom>
          <a:ln w="11282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1" name="object 14"/>
          <p:cNvSpPr/>
          <p:nvPr/>
        </p:nvSpPr>
        <p:spPr>
          <a:xfrm>
            <a:off x="3313846" y="2025589"/>
            <a:ext cx="403225" cy="549275"/>
          </a:xfrm>
          <a:custGeom>
            <a:avLst/>
            <a:gdLst/>
            <a:ahLst/>
            <a:cxnLst/>
            <a:rect l="l" t="t" r="r" b="b"/>
            <a:pathLst>
              <a:path w="403225" h="549275">
                <a:moveTo>
                  <a:pt x="0" y="549209"/>
                </a:moveTo>
                <a:lnTo>
                  <a:pt x="402911" y="549209"/>
                </a:lnTo>
                <a:lnTo>
                  <a:pt x="402911" y="0"/>
                </a:lnTo>
                <a:lnTo>
                  <a:pt x="0" y="0"/>
                </a:lnTo>
                <a:lnTo>
                  <a:pt x="0" y="549209"/>
                </a:lnTo>
                <a:close/>
              </a:path>
            </a:pathLst>
          </a:custGeom>
          <a:ln w="11207">
            <a:solidFill>
              <a:srgbClr val="000000"/>
            </a:solidFill>
          </a:ln>
        </p:spPr>
        <p:txBody>
          <a:bodyPr wrap="square" lIns="0" tIns="0" rIns="0" bIns="0" rtlCol="0" anchor="ctr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2" name="object 15"/>
          <p:cNvSpPr txBox="1"/>
          <p:nvPr/>
        </p:nvSpPr>
        <p:spPr>
          <a:xfrm>
            <a:off x="3329359" y="2190416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3" name="object 16"/>
          <p:cNvSpPr/>
          <p:nvPr/>
        </p:nvSpPr>
        <p:spPr>
          <a:xfrm>
            <a:off x="2485627" y="2025589"/>
            <a:ext cx="828675" cy="549275"/>
          </a:xfrm>
          <a:custGeom>
            <a:avLst/>
            <a:gdLst/>
            <a:ahLst/>
            <a:cxnLst/>
            <a:rect l="l" t="t" r="r" b="b"/>
            <a:pathLst>
              <a:path w="828675" h="549275">
                <a:moveTo>
                  <a:pt x="414034" y="549209"/>
                </a:moveTo>
                <a:lnTo>
                  <a:pt x="828144" y="549209"/>
                </a:lnTo>
                <a:lnTo>
                  <a:pt x="828144" y="0"/>
                </a:lnTo>
                <a:lnTo>
                  <a:pt x="414034" y="0"/>
                </a:lnTo>
                <a:lnTo>
                  <a:pt x="414034" y="549209"/>
                </a:lnTo>
                <a:close/>
              </a:path>
              <a:path w="828675" h="549275">
                <a:moveTo>
                  <a:pt x="0" y="549209"/>
                </a:moveTo>
                <a:lnTo>
                  <a:pt x="414109" y="549209"/>
                </a:lnTo>
                <a:lnTo>
                  <a:pt x="414109" y="0"/>
                </a:lnTo>
                <a:lnTo>
                  <a:pt x="0" y="0"/>
                </a:lnTo>
                <a:lnTo>
                  <a:pt x="0" y="549209"/>
                </a:lnTo>
                <a:close/>
              </a:path>
            </a:pathLst>
          </a:custGeom>
          <a:ln w="11211">
            <a:solidFill>
              <a:srgbClr val="000000"/>
            </a:solidFill>
          </a:ln>
        </p:spPr>
        <p:txBody>
          <a:bodyPr wrap="square" lIns="0" tIns="0" rIns="0" bIns="0" rtlCol="0" anchor="ctr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4" name="object 17"/>
          <p:cNvSpPr txBox="1"/>
          <p:nvPr/>
        </p:nvSpPr>
        <p:spPr>
          <a:xfrm>
            <a:off x="2530139" y="2105138"/>
            <a:ext cx="720725" cy="403957"/>
          </a:xfrm>
          <a:prstGeom prst="rect">
            <a:avLst/>
          </a:prstGeom>
        </p:spPr>
        <p:txBody>
          <a:bodyPr vert="horz" wrap="square" lIns="0" tIns="11430" rIns="0" bIns="0" rtlCol="0" anchor="ctr">
            <a:spAutoFit/>
          </a:bodyPr>
          <a:lstStyle/>
          <a:p>
            <a:pPr algn="ctr">
              <a:tabLst>
                <a:tab pos="427355" algn="l"/>
              </a:tabLst>
            </a:pPr>
            <a:r>
              <a:rPr lang="ru-RU" sz="850" kern="0" dirty="0">
                <a:latin typeface="Arial Narrow" panose="020B0606020202030204" pitchFamily="34" charset="0"/>
                <a:cs typeface="Arial"/>
              </a:rPr>
              <a:t>DT04A	DJ04B 0,75	0,75</a:t>
            </a:r>
          </a:p>
          <a:p>
            <a:pPr algn="ctr">
              <a:tabLst>
                <a:tab pos="385445" algn="l"/>
              </a:tabLst>
            </a:pPr>
            <a:r>
              <a:rPr lang="ru-RU" sz="850" kern="0" dirty="0">
                <a:latin typeface="Arial Narrow" panose="020B0606020202030204" pitchFamily="34" charset="0"/>
                <a:cs typeface="Arial"/>
              </a:rPr>
              <a:t>B	YR</a:t>
            </a:r>
          </a:p>
        </p:txBody>
      </p:sp>
      <p:sp>
        <p:nvSpPr>
          <p:cNvPr id="178" name="object 21"/>
          <p:cNvSpPr txBox="1"/>
          <p:nvPr/>
        </p:nvSpPr>
        <p:spPr>
          <a:xfrm>
            <a:off x="2026725" y="2025604"/>
            <a:ext cx="415925" cy="540000"/>
          </a:xfrm>
          <a:prstGeom prst="rect">
            <a:avLst/>
          </a:prstGeom>
          <a:ln w="1120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BM235 0,5 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OY</a:t>
            </a:r>
          </a:p>
        </p:txBody>
      </p:sp>
      <p:sp>
        <p:nvSpPr>
          <p:cNvPr id="179" name="object 22"/>
          <p:cNvSpPr txBox="1"/>
          <p:nvPr/>
        </p:nvSpPr>
        <p:spPr>
          <a:xfrm>
            <a:off x="1623814" y="2025604"/>
            <a:ext cx="388124" cy="540000"/>
          </a:xfrm>
          <a:prstGeom prst="rect">
            <a:avLst/>
          </a:prstGeom>
          <a:ln w="1120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BM127B 0,5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Br</a:t>
            </a:r>
          </a:p>
        </p:txBody>
      </p:sp>
      <p:sp>
        <p:nvSpPr>
          <p:cNvPr id="180" name="object 23"/>
          <p:cNvSpPr txBox="1"/>
          <p:nvPr/>
        </p:nvSpPr>
        <p:spPr>
          <a:xfrm>
            <a:off x="1536074" y="1715632"/>
            <a:ext cx="70485" cy="121828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81" name="object 24"/>
          <p:cNvSpPr txBox="1"/>
          <p:nvPr/>
        </p:nvSpPr>
        <p:spPr>
          <a:xfrm>
            <a:off x="1536074" y="2210661"/>
            <a:ext cx="70485" cy="121828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182" name="object 25"/>
          <p:cNvSpPr txBox="1"/>
          <p:nvPr/>
        </p:nvSpPr>
        <p:spPr>
          <a:xfrm>
            <a:off x="4649261" y="1715632"/>
            <a:ext cx="70485" cy="121828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183" name="object 26"/>
          <p:cNvSpPr txBox="1"/>
          <p:nvPr/>
        </p:nvSpPr>
        <p:spPr>
          <a:xfrm>
            <a:off x="4629851" y="2210661"/>
            <a:ext cx="116205" cy="121828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grpSp>
        <p:nvGrpSpPr>
          <p:cNvPr id="190" name="object 33"/>
          <p:cNvGrpSpPr/>
          <p:nvPr/>
        </p:nvGrpSpPr>
        <p:grpSpPr>
          <a:xfrm>
            <a:off x="778790" y="394738"/>
            <a:ext cx="4645025" cy="2734945"/>
            <a:chOff x="778790" y="394738"/>
            <a:chExt cx="4645025" cy="2734945"/>
          </a:xfrm>
        </p:grpSpPr>
        <p:pic>
          <p:nvPicPr>
            <p:cNvPr id="191" name="object 3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01910" y="2832588"/>
              <a:ext cx="179086" cy="184950"/>
            </a:xfrm>
            <a:prstGeom prst="rect">
              <a:avLst/>
            </a:prstGeom>
          </p:spPr>
        </p:pic>
        <p:sp>
          <p:nvSpPr>
            <p:cNvPr id="192" name="object 35"/>
            <p:cNvSpPr/>
            <p:nvPr/>
          </p:nvSpPr>
          <p:spPr>
            <a:xfrm>
              <a:off x="907510" y="1106488"/>
              <a:ext cx="4387850" cy="1905635"/>
            </a:xfrm>
            <a:custGeom>
              <a:avLst/>
              <a:gdLst/>
              <a:ahLst/>
              <a:cxnLst/>
              <a:rect l="l" t="t" r="r" b="b"/>
              <a:pathLst>
                <a:path w="4387850" h="1905635">
                  <a:moveTo>
                    <a:pt x="167874" y="1905439"/>
                  </a:moveTo>
                  <a:lnTo>
                    <a:pt x="3570351" y="1905439"/>
                  </a:lnTo>
                </a:path>
                <a:path w="4387850" h="1905635">
                  <a:moveTo>
                    <a:pt x="3570351" y="1905439"/>
                  </a:moveTo>
                  <a:lnTo>
                    <a:pt x="3659788" y="1894232"/>
                  </a:lnTo>
                  <a:lnTo>
                    <a:pt x="3738175" y="1883028"/>
                  </a:lnTo>
                </a:path>
                <a:path w="4387850" h="1905635">
                  <a:moveTo>
                    <a:pt x="3738175" y="1883028"/>
                  </a:moveTo>
                  <a:lnTo>
                    <a:pt x="3816563" y="1860607"/>
                  </a:lnTo>
                  <a:lnTo>
                    <a:pt x="3894801" y="1838187"/>
                  </a:lnTo>
                </a:path>
                <a:path w="4387850" h="1905635">
                  <a:moveTo>
                    <a:pt x="3894801" y="1838187"/>
                  </a:moveTo>
                  <a:lnTo>
                    <a:pt x="3961990" y="1804571"/>
                  </a:lnTo>
                  <a:lnTo>
                    <a:pt x="4029179" y="1759731"/>
                  </a:lnTo>
                </a:path>
                <a:path w="4387850" h="1905635">
                  <a:moveTo>
                    <a:pt x="4029179" y="1759731"/>
                  </a:moveTo>
                  <a:lnTo>
                    <a:pt x="4096369" y="1714905"/>
                  </a:lnTo>
                  <a:lnTo>
                    <a:pt x="4152360" y="1658854"/>
                  </a:lnTo>
                </a:path>
                <a:path w="4387850" h="1905635">
                  <a:moveTo>
                    <a:pt x="4152360" y="1658854"/>
                  </a:moveTo>
                  <a:lnTo>
                    <a:pt x="4208201" y="1602818"/>
                  </a:lnTo>
                  <a:lnTo>
                    <a:pt x="4264192" y="1535572"/>
                  </a:lnTo>
                </a:path>
                <a:path w="4387850" h="1905635">
                  <a:moveTo>
                    <a:pt x="4264192" y="1535572"/>
                  </a:moveTo>
                  <a:lnTo>
                    <a:pt x="4297787" y="1468310"/>
                  </a:lnTo>
                  <a:lnTo>
                    <a:pt x="4331381" y="1389854"/>
                  </a:lnTo>
                </a:path>
                <a:path w="4387850" h="1905635">
                  <a:moveTo>
                    <a:pt x="4331381" y="1389854"/>
                  </a:moveTo>
                  <a:lnTo>
                    <a:pt x="4364976" y="1311398"/>
                  </a:lnTo>
                  <a:lnTo>
                    <a:pt x="4387373" y="1232941"/>
                  </a:lnTo>
                </a:path>
                <a:path w="4387850" h="1905635">
                  <a:moveTo>
                    <a:pt x="44768" y="0"/>
                  </a:moveTo>
                  <a:lnTo>
                    <a:pt x="33570" y="11225"/>
                  </a:lnTo>
                  <a:lnTo>
                    <a:pt x="22387" y="22450"/>
                  </a:lnTo>
                </a:path>
                <a:path w="4387850" h="1905635">
                  <a:moveTo>
                    <a:pt x="22387" y="22450"/>
                  </a:moveTo>
                  <a:lnTo>
                    <a:pt x="11189" y="33675"/>
                  </a:lnTo>
                  <a:lnTo>
                    <a:pt x="11189" y="56125"/>
                  </a:lnTo>
                </a:path>
                <a:path w="4387850" h="1905635">
                  <a:moveTo>
                    <a:pt x="11189" y="56125"/>
                  </a:moveTo>
                  <a:lnTo>
                    <a:pt x="0" y="67350"/>
                  </a:lnTo>
                  <a:lnTo>
                    <a:pt x="0" y="89651"/>
                  </a:lnTo>
                </a:path>
              </a:pathLst>
            </a:custGeom>
            <a:ln w="1121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3" name="object 36"/>
            <p:cNvSpPr/>
            <p:nvPr/>
          </p:nvSpPr>
          <p:spPr>
            <a:xfrm>
              <a:off x="907510" y="1196140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90">
                  <a:moveTo>
                    <a:pt x="-5599" y="16837"/>
                  </a:moveTo>
                  <a:lnTo>
                    <a:pt x="5599" y="16837"/>
                  </a:lnTo>
                </a:path>
              </a:pathLst>
            </a:custGeom>
            <a:ln w="33675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4" name="object 37"/>
            <p:cNvSpPr/>
            <p:nvPr/>
          </p:nvSpPr>
          <p:spPr>
            <a:xfrm>
              <a:off x="907509" y="1229815"/>
              <a:ext cx="470534" cy="1603375"/>
            </a:xfrm>
            <a:custGeom>
              <a:avLst/>
              <a:gdLst/>
              <a:ahLst/>
              <a:cxnLst/>
              <a:rect l="l" t="t" r="r" b="b"/>
              <a:pathLst>
                <a:path w="470534" h="1603375">
                  <a:moveTo>
                    <a:pt x="0" y="0"/>
                  </a:moveTo>
                  <a:lnTo>
                    <a:pt x="0" y="1602773"/>
                  </a:lnTo>
                </a:path>
                <a:path w="470534" h="1603375">
                  <a:moveTo>
                    <a:pt x="470078" y="1300157"/>
                  </a:moveTo>
                  <a:lnTo>
                    <a:pt x="470078" y="1580367"/>
                  </a:lnTo>
                </a:path>
              </a:pathLst>
            </a:custGeom>
            <a:ln w="1121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5" name="object 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3837" y="2479531"/>
              <a:ext cx="279818" cy="291420"/>
            </a:xfrm>
            <a:prstGeom prst="rect">
              <a:avLst/>
            </a:prstGeom>
          </p:spPr>
        </p:pic>
        <p:sp>
          <p:nvSpPr>
            <p:cNvPr id="196" name="object 39"/>
            <p:cNvSpPr/>
            <p:nvPr/>
          </p:nvSpPr>
          <p:spPr>
            <a:xfrm>
              <a:off x="952279" y="691756"/>
              <a:ext cx="4354195" cy="2152650"/>
            </a:xfrm>
            <a:custGeom>
              <a:avLst/>
              <a:gdLst/>
              <a:ahLst/>
              <a:cxnLst/>
              <a:rect l="l" t="t" r="r" b="b"/>
              <a:pathLst>
                <a:path w="4354195" h="2152650">
                  <a:moveTo>
                    <a:pt x="0" y="1602848"/>
                  </a:moveTo>
                  <a:lnTo>
                    <a:pt x="11198" y="1658884"/>
                  </a:lnTo>
                  <a:lnTo>
                    <a:pt x="22381" y="1703710"/>
                  </a:lnTo>
                </a:path>
                <a:path w="4354195" h="2152650">
                  <a:moveTo>
                    <a:pt x="0" y="1076043"/>
                  </a:moveTo>
                  <a:lnTo>
                    <a:pt x="0" y="1120884"/>
                  </a:lnTo>
                  <a:lnTo>
                    <a:pt x="0" y="1165710"/>
                  </a:lnTo>
                </a:path>
                <a:path w="4354195" h="2152650">
                  <a:moveTo>
                    <a:pt x="22381" y="975182"/>
                  </a:moveTo>
                  <a:lnTo>
                    <a:pt x="11198" y="1020007"/>
                  </a:lnTo>
                  <a:lnTo>
                    <a:pt x="0" y="1076043"/>
                  </a:lnTo>
                </a:path>
                <a:path w="4354195" h="2152650">
                  <a:moveTo>
                    <a:pt x="67159" y="885440"/>
                  </a:moveTo>
                  <a:lnTo>
                    <a:pt x="44762" y="930341"/>
                  </a:lnTo>
                  <a:lnTo>
                    <a:pt x="22381" y="975182"/>
                  </a:lnTo>
                </a:path>
                <a:path w="4354195" h="2152650">
                  <a:moveTo>
                    <a:pt x="111922" y="795789"/>
                  </a:moveTo>
                  <a:lnTo>
                    <a:pt x="89540" y="840689"/>
                  </a:lnTo>
                  <a:lnTo>
                    <a:pt x="67159" y="885440"/>
                  </a:lnTo>
                </a:path>
                <a:path w="4354195" h="2152650">
                  <a:moveTo>
                    <a:pt x="179066" y="717362"/>
                  </a:moveTo>
                  <a:lnTo>
                    <a:pt x="145502" y="762263"/>
                  </a:lnTo>
                  <a:lnTo>
                    <a:pt x="111922" y="795789"/>
                  </a:lnTo>
                </a:path>
                <a:path w="4354195" h="2152650">
                  <a:moveTo>
                    <a:pt x="246226" y="661386"/>
                  </a:moveTo>
                  <a:lnTo>
                    <a:pt x="212646" y="683687"/>
                  </a:lnTo>
                  <a:lnTo>
                    <a:pt x="179066" y="717362"/>
                  </a:lnTo>
                </a:path>
                <a:path w="4354195" h="2152650">
                  <a:moveTo>
                    <a:pt x="335766" y="605260"/>
                  </a:moveTo>
                  <a:lnTo>
                    <a:pt x="290989" y="627710"/>
                  </a:lnTo>
                  <a:lnTo>
                    <a:pt x="246226" y="661386"/>
                  </a:lnTo>
                </a:path>
                <a:path w="4354195" h="2152650">
                  <a:moveTo>
                    <a:pt x="425307" y="560509"/>
                  </a:moveTo>
                  <a:lnTo>
                    <a:pt x="380529" y="582960"/>
                  </a:lnTo>
                  <a:lnTo>
                    <a:pt x="335766" y="605260"/>
                  </a:lnTo>
                </a:path>
                <a:path w="4354195" h="2152650">
                  <a:moveTo>
                    <a:pt x="425307" y="560509"/>
                  </a:moveTo>
                  <a:lnTo>
                    <a:pt x="425307" y="840689"/>
                  </a:lnTo>
                </a:path>
                <a:path w="4354195" h="2152650">
                  <a:moveTo>
                    <a:pt x="425307" y="840689"/>
                  </a:moveTo>
                  <a:lnTo>
                    <a:pt x="637954" y="840689"/>
                  </a:lnTo>
                </a:path>
                <a:path w="4354195" h="2152650">
                  <a:moveTo>
                    <a:pt x="637954" y="526834"/>
                  </a:moveTo>
                  <a:lnTo>
                    <a:pt x="3671010" y="526834"/>
                  </a:lnTo>
                </a:path>
                <a:path w="4354195" h="2152650">
                  <a:moveTo>
                    <a:pt x="3671010" y="526834"/>
                  </a:moveTo>
                  <a:lnTo>
                    <a:pt x="3671010" y="840689"/>
                  </a:lnTo>
                </a:path>
                <a:path w="4354195" h="2152650">
                  <a:moveTo>
                    <a:pt x="3671010" y="840689"/>
                  </a:moveTo>
                  <a:lnTo>
                    <a:pt x="3883627" y="840689"/>
                  </a:lnTo>
                </a:path>
                <a:path w="4354195" h="2152650">
                  <a:moveTo>
                    <a:pt x="3973212" y="605260"/>
                  </a:moveTo>
                  <a:lnTo>
                    <a:pt x="3928419" y="582960"/>
                  </a:lnTo>
                  <a:lnTo>
                    <a:pt x="3883627" y="560509"/>
                  </a:lnTo>
                </a:path>
                <a:path w="4354195" h="2152650">
                  <a:moveTo>
                    <a:pt x="4353802" y="1188130"/>
                  </a:moveTo>
                  <a:lnTo>
                    <a:pt x="4353802" y="1109674"/>
                  </a:lnTo>
                  <a:lnTo>
                    <a:pt x="4342604" y="1020007"/>
                  </a:lnTo>
                </a:path>
                <a:path w="4354195" h="2152650">
                  <a:moveTo>
                    <a:pt x="4342604" y="1020007"/>
                  </a:moveTo>
                  <a:lnTo>
                    <a:pt x="4320207" y="941566"/>
                  </a:lnTo>
                  <a:lnTo>
                    <a:pt x="4286613" y="874365"/>
                  </a:lnTo>
                </a:path>
                <a:path w="4354195" h="2152650">
                  <a:moveTo>
                    <a:pt x="4286613" y="874365"/>
                  </a:moveTo>
                  <a:lnTo>
                    <a:pt x="4253018" y="795789"/>
                  </a:lnTo>
                  <a:lnTo>
                    <a:pt x="4219423" y="728587"/>
                  </a:lnTo>
                </a:path>
                <a:path w="4354195" h="2152650">
                  <a:moveTo>
                    <a:pt x="4219423" y="728587"/>
                  </a:moveTo>
                  <a:lnTo>
                    <a:pt x="4163432" y="661386"/>
                  </a:lnTo>
                  <a:lnTo>
                    <a:pt x="4107591" y="605260"/>
                  </a:lnTo>
                </a:path>
                <a:path w="4354195" h="2152650">
                  <a:moveTo>
                    <a:pt x="4129838" y="717362"/>
                  </a:moveTo>
                  <a:lnTo>
                    <a:pt x="4096392" y="683687"/>
                  </a:lnTo>
                  <a:lnTo>
                    <a:pt x="4051600" y="661386"/>
                  </a:lnTo>
                </a:path>
                <a:path w="4354195" h="2152650">
                  <a:moveTo>
                    <a:pt x="4185829" y="795789"/>
                  </a:moveTo>
                  <a:lnTo>
                    <a:pt x="4163432" y="762263"/>
                  </a:lnTo>
                  <a:lnTo>
                    <a:pt x="4129838" y="717362"/>
                  </a:lnTo>
                </a:path>
                <a:path w="4354195" h="2152650">
                  <a:moveTo>
                    <a:pt x="4241820" y="885440"/>
                  </a:moveTo>
                  <a:lnTo>
                    <a:pt x="4219423" y="840689"/>
                  </a:lnTo>
                  <a:lnTo>
                    <a:pt x="4185829" y="795789"/>
                  </a:lnTo>
                </a:path>
                <a:path w="4354195" h="2152650">
                  <a:moveTo>
                    <a:pt x="4275414" y="975182"/>
                  </a:moveTo>
                  <a:lnTo>
                    <a:pt x="4264216" y="930341"/>
                  </a:lnTo>
                  <a:lnTo>
                    <a:pt x="4241820" y="885440"/>
                  </a:lnTo>
                </a:path>
                <a:path w="4354195" h="2152650">
                  <a:moveTo>
                    <a:pt x="4297811" y="1076043"/>
                  </a:moveTo>
                  <a:lnTo>
                    <a:pt x="4297811" y="1020007"/>
                  </a:lnTo>
                  <a:lnTo>
                    <a:pt x="4275414" y="975182"/>
                  </a:lnTo>
                </a:path>
                <a:path w="4354195" h="2152650">
                  <a:moveTo>
                    <a:pt x="4309009" y="1165710"/>
                  </a:moveTo>
                  <a:lnTo>
                    <a:pt x="4309009" y="1120884"/>
                  </a:lnTo>
                  <a:lnTo>
                    <a:pt x="4297811" y="1076043"/>
                  </a:lnTo>
                </a:path>
                <a:path w="4354195" h="2152650">
                  <a:moveTo>
                    <a:pt x="4309009" y="1165710"/>
                  </a:moveTo>
                  <a:lnTo>
                    <a:pt x="4309009" y="1513181"/>
                  </a:lnTo>
                </a:path>
                <a:path w="4354195" h="2152650">
                  <a:moveTo>
                    <a:pt x="4297811" y="1602848"/>
                  </a:moveTo>
                  <a:lnTo>
                    <a:pt x="4309009" y="1558007"/>
                  </a:lnTo>
                  <a:lnTo>
                    <a:pt x="4309009" y="1513181"/>
                  </a:lnTo>
                </a:path>
                <a:path w="4354195" h="2152650">
                  <a:moveTo>
                    <a:pt x="4275414" y="1703710"/>
                  </a:moveTo>
                  <a:lnTo>
                    <a:pt x="4297811" y="1658884"/>
                  </a:lnTo>
                  <a:lnTo>
                    <a:pt x="4297811" y="1602848"/>
                  </a:lnTo>
                </a:path>
                <a:path w="4354195" h="2152650">
                  <a:moveTo>
                    <a:pt x="3973212" y="2073586"/>
                  </a:moveTo>
                  <a:lnTo>
                    <a:pt x="4006807" y="2051166"/>
                  </a:lnTo>
                  <a:lnTo>
                    <a:pt x="4051600" y="2017550"/>
                  </a:lnTo>
                </a:path>
                <a:path w="4354195" h="2152650">
                  <a:moveTo>
                    <a:pt x="3671010" y="1838217"/>
                  </a:moveTo>
                  <a:lnTo>
                    <a:pt x="3671010" y="2152042"/>
                  </a:lnTo>
                </a:path>
                <a:path w="4354195" h="2152650">
                  <a:moveTo>
                    <a:pt x="2607778" y="313855"/>
                  </a:moveTo>
                  <a:lnTo>
                    <a:pt x="1689973" y="313855"/>
                  </a:lnTo>
                </a:path>
                <a:path w="4354195" h="2152650">
                  <a:moveTo>
                    <a:pt x="1689973" y="358756"/>
                  </a:moveTo>
                  <a:lnTo>
                    <a:pt x="2607778" y="358756"/>
                  </a:lnTo>
                </a:path>
                <a:path w="4354195" h="2152650">
                  <a:moveTo>
                    <a:pt x="2607778" y="358756"/>
                  </a:moveTo>
                  <a:lnTo>
                    <a:pt x="2607778" y="313855"/>
                  </a:lnTo>
                </a:path>
                <a:path w="4354195" h="2152650">
                  <a:moveTo>
                    <a:pt x="2607778" y="313855"/>
                  </a:moveTo>
                  <a:lnTo>
                    <a:pt x="2607778" y="0"/>
                  </a:lnTo>
                </a:path>
                <a:path w="4354195" h="2152650">
                  <a:moveTo>
                    <a:pt x="1689973" y="313855"/>
                  </a:moveTo>
                  <a:lnTo>
                    <a:pt x="1689973" y="358756"/>
                  </a:lnTo>
                </a:path>
                <a:path w="4354195" h="2152650">
                  <a:moveTo>
                    <a:pt x="1689973" y="0"/>
                  </a:moveTo>
                  <a:lnTo>
                    <a:pt x="1689973" y="313855"/>
                  </a:lnTo>
                </a:path>
                <a:path w="4354195" h="2152650">
                  <a:moveTo>
                    <a:pt x="2708562" y="358756"/>
                  </a:moveTo>
                  <a:lnTo>
                    <a:pt x="2607778" y="358756"/>
                  </a:lnTo>
                </a:path>
                <a:path w="4354195" h="2152650">
                  <a:moveTo>
                    <a:pt x="123105" y="358756"/>
                  </a:moveTo>
                  <a:lnTo>
                    <a:pt x="1600537" y="358756"/>
                  </a:lnTo>
                </a:path>
                <a:path w="4354195" h="2152650">
                  <a:moveTo>
                    <a:pt x="1689973" y="358756"/>
                  </a:moveTo>
                  <a:lnTo>
                    <a:pt x="1600537" y="358756"/>
                  </a:lnTo>
                </a:path>
                <a:path w="4354195" h="2152650">
                  <a:moveTo>
                    <a:pt x="1689973" y="358756"/>
                  </a:moveTo>
                  <a:lnTo>
                    <a:pt x="1600537" y="358756"/>
                  </a:lnTo>
                </a:path>
                <a:path w="4354195" h="2152650">
                  <a:moveTo>
                    <a:pt x="1600537" y="358756"/>
                  </a:moveTo>
                  <a:lnTo>
                    <a:pt x="1600537" y="0"/>
                  </a:lnTo>
                </a:path>
                <a:path w="4354195" h="2152650">
                  <a:moveTo>
                    <a:pt x="1499753" y="246654"/>
                  </a:moveTo>
                  <a:lnTo>
                    <a:pt x="123105" y="246654"/>
                  </a:lnTo>
                </a:path>
                <a:path w="4354195" h="2152650">
                  <a:moveTo>
                    <a:pt x="1499753" y="246654"/>
                  </a:moveTo>
                  <a:lnTo>
                    <a:pt x="123105" y="246654"/>
                  </a:lnTo>
                </a:path>
              </a:pathLst>
            </a:custGeom>
            <a:ln w="1121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7" name="object 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89989" y="932797"/>
              <a:ext cx="285396" cy="246641"/>
            </a:xfrm>
            <a:prstGeom prst="rect">
              <a:avLst/>
            </a:prstGeom>
          </p:spPr>
        </p:pic>
        <p:pic>
          <p:nvPicPr>
            <p:cNvPr id="198" name="object 4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89989" y="2883040"/>
              <a:ext cx="235062" cy="235375"/>
            </a:xfrm>
            <a:prstGeom prst="rect">
              <a:avLst/>
            </a:prstGeom>
          </p:spPr>
        </p:pic>
        <p:sp>
          <p:nvSpPr>
            <p:cNvPr id="199" name="object 42"/>
            <p:cNvSpPr/>
            <p:nvPr/>
          </p:nvSpPr>
          <p:spPr>
            <a:xfrm>
              <a:off x="784396" y="400351"/>
              <a:ext cx="4633595" cy="2724150"/>
            </a:xfrm>
            <a:custGeom>
              <a:avLst/>
              <a:gdLst/>
              <a:ahLst/>
              <a:cxnLst/>
              <a:rect l="l" t="t" r="r" b="b"/>
              <a:pathLst>
                <a:path w="4633595" h="2724150">
                  <a:moveTo>
                    <a:pt x="4364910" y="2443448"/>
                  </a:moveTo>
                  <a:lnTo>
                    <a:pt x="4420901" y="2376201"/>
                  </a:lnTo>
                  <a:lnTo>
                    <a:pt x="4476892" y="2308955"/>
                  </a:lnTo>
                </a:path>
                <a:path w="4633595" h="2724150">
                  <a:moveTo>
                    <a:pt x="4476892" y="2308955"/>
                  </a:moveTo>
                  <a:lnTo>
                    <a:pt x="4521685" y="2230499"/>
                  </a:lnTo>
                  <a:lnTo>
                    <a:pt x="4566329" y="2140832"/>
                  </a:lnTo>
                </a:path>
                <a:path w="4633595" h="2724150">
                  <a:moveTo>
                    <a:pt x="4566329" y="2140832"/>
                  </a:moveTo>
                  <a:lnTo>
                    <a:pt x="4599923" y="2051166"/>
                  </a:lnTo>
                  <a:lnTo>
                    <a:pt x="4622320" y="1961499"/>
                  </a:lnTo>
                </a:path>
                <a:path w="4633595" h="2724150">
                  <a:moveTo>
                    <a:pt x="4622320" y="1961499"/>
                  </a:moveTo>
                  <a:lnTo>
                    <a:pt x="4633518" y="1871832"/>
                  </a:lnTo>
                  <a:lnTo>
                    <a:pt x="4633518" y="1782166"/>
                  </a:lnTo>
                </a:path>
                <a:path w="4633595" h="2724150">
                  <a:moveTo>
                    <a:pt x="4633518" y="1782166"/>
                  </a:moveTo>
                  <a:lnTo>
                    <a:pt x="4633518" y="1479536"/>
                  </a:lnTo>
                </a:path>
                <a:path w="4633595" h="2724150">
                  <a:moveTo>
                    <a:pt x="4633518" y="1479536"/>
                  </a:moveTo>
                  <a:lnTo>
                    <a:pt x="4633518" y="1389869"/>
                  </a:lnTo>
                  <a:lnTo>
                    <a:pt x="4622320" y="1288992"/>
                  </a:lnTo>
                </a:path>
                <a:path w="4633595" h="2724150">
                  <a:moveTo>
                    <a:pt x="4622320" y="1288992"/>
                  </a:moveTo>
                  <a:lnTo>
                    <a:pt x="4599923" y="1199296"/>
                  </a:lnTo>
                  <a:lnTo>
                    <a:pt x="4566329" y="1120869"/>
                  </a:lnTo>
                </a:path>
                <a:path w="4633595" h="2724150">
                  <a:moveTo>
                    <a:pt x="4566329" y="1120869"/>
                  </a:moveTo>
                  <a:lnTo>
                    <a:pt x="4521685" y="1031218"/>
                  </a:lnTo>
                  <a:lnTo>
                    <a:pt x="4476892" y="952791"/>
                  </a:lnTo>
                </a:path>
                <a:path w="4633595" h="2724150">
                  <a:moveTo>
                    <a:pt x="4476892" y="952791"/>
                  </a:moveTo>
                  <a:lnTo>
                    <a:pt x="4420901" y="885440"/>
                  </a:lnTo>
                  <a:lnTo>
                    <a:pt x="4364910" y="818239"/>
                  </a:lnTo>
                </a:path>
                <a:path w="4633595" h="2724150">
                  <a:moveTo>
                    <a:pt x="4364910" y="818239"/>
                  </a:moveTo>
                  <a:lnTo>
                    <a:pt x="4297721" y="751038"/>
                  </a:lnTo>
                  <a:lnTo>
                    <a:pt x="4219483" y="694912"/>
                  </a:lnTo>
                </a:path>
                <a:path w="4633595" h="2724150">
                  <a:moveTo>
                    <a:pt x="4017915" y="717362"/>
                  </a:moveTo>
                  <a:lnTo>
                    <a:pt x="3939677" y="683687"/>
                  </a:lnTo>
                  <a:lnTo>
                    <a:pt x="3861290" y="672611"/>
                  </a:lnTo>
                </a:path>
                <a:path w="4633595" h="2724150">
                  <a:moveTo>
                    <a:pt x="3861290" y="672611"/>
                  </a:moveTo>
                  <a:lnTo>
                    <a:pt x="3782902" y="661386"/>
                  </a:lnTo>
                  <a:lnTo>
                    <a:pt x="3693466" y="650161"/>
                  </a:lnTo>
                </a:path>
                <a:path w="4633595" h="2724150">
                  <a:moveTo>
                    <a:pt x="4219483" y="694912"/>
                  </a:moveTo>
                  <a:lnTo>
                    <a:pt x="4141096" y="650161"/>
                  </a:lnTo>
                  <a:lnTo>
                    <a:pt x="4051510" y="605260"/>
                  </a:lnTo>
                </a:path>
                <a:path w="4633595" h="2724150">
                  <a:moveTo>
                    <a:pt x="4051510" y="605260"/>
                  </a:moveTo>
                  <a:lnTo>
                    <a:pt x="3973272" y="582810"/>
                  </a:lnTo>
                  <a:lnTo>
                    <a:pt x="3883686" y="560509"/>
                  </a:lnTo>
                </a:path>
                <a:path w="4633595" h="2724150">
                  <a:moveTo>
                    <a:pt x="3883686" y="560509"/>
                  </a:moveTo>
                  <a:lnTo>
                    <a:pt x="3794101" y="538059"/>
                  </a:lnTo>
                  <a:lnTo>
                    <a:pt x="3693466" y="538059"/>
                  </a:lnTo>
                </a:path>
                <a:path w="4633595" h="2724150">
                  <a:moveTo>
                    <a:pt x="3693466" y="538059"/>
                  </a:moveTo>
                  <a:lnTo>
                    <a:pt x="2965881" y="538059"/>
                  </a:lnTo>
                </a:path>
                <a:path w="4633595" h="2724150">
                  <a:moveTo>
                    <a:pt x="2965881" y="190528"/>
                  </a:moveTo>
                  <a:lnTo>
                    <a:pt x="1667636" y="190528"/>
                  </a:lnTo>
                </a:path>
                <a:path w="4633595" h="2724150">
                  <a:moveTo>
                    <a:pt x="2965881" y="538059"/>
                  </a:moveTo>
                  <a:lnTo>
                    <a:pt x="2965881" y="0"/>
                  </a:lnTo>
                </a:path>
                <a:path w="4633595" h="2724150">
                  <a:moveTo>
                    <a:pt x="1891451" y="0"/>
                  </a:moveTo>
                  <a:lnTo>
                    <a:pt x="1790816" y="0"/>
                  </a:lnTo>
                </a:path>
                <a:path w="4633595" h="2724150">
                  <a:moveTo>
                    <a:pt x="2876445" y="650161"/>
                  </a:moveTo>
                  <a:lnTo>
                    <a:pt x="2775661" y="650161"/>
                  </a:lnTo>
                </a:path>
                <a:path w="4633595" h="2724150">
                  <a:moveTo>
                    <a:pt x="2775661" y="650161"/>
                  </a:moveTo>
                  <a:lnTo>
                    <a:pt x="2775661" y="291405"/>
                  </a:lnTo>
                </a:path>
                <a:path w="4633595" h="2724150">
                  <a:moveTo>
                    <a:pt x="2775661" y="0"/>
                  </a:moveTo>
                  <a:lnTo>
                    <a:pt x="1857856" y="0"/>
                  </a:lnTo>
                </a:path>
                <a:path w="4633595" h="2724150">
                  <a:moveTo>
                    <a:pt x="2686076" y="605260"/>
                  </a:moveTo>
                  <a:lnTo>
                    <a:pt x="1958640" y="605260"/>
                  </a:lnTo>
                </a:path>
                <a:path w="4633595" h="2724150">
                  <a:moveTo>
                    <a:pt x="1958640" y="605260"/>
                  </a:moveTo>
                  <a:lnTo>
                    <a:pt x="1958640" y="291405"/>
                  </a:lnTo>
                </a:path>
                <a:path w="4633595" h="2724150">
                  <a:moveTo>
                    <a:pt x="0" y="2432237"/>
                  </a:moveTo>
                  <a:lnTo>
                    <a:pt x="11192" y="2477078"/>
                  </a:lnTo>
                  <a:lnTo>
                    <a:pt x="11192" y="2510709"/>
                  </a:lnTo>
                  <a:lnTo>
                    <a:pt x="22384" y="2544324"/>
                  </a:lnTo>
                  <a:lnTo>
                    <a:pt x="44768" y="2577955"/>
                  </a:lnTo>
                  <a:lnTo>
                    <a:pt x="67153" y="2611577"/>
                  </a:lnTo>
                  <a:lnTo>
                    <a:pt x="89537" y="2633994"/>
                  </a:lnTo>
                  <a:lnTo>
                    <a:pt x="111922" y="2667619"/>
                  </a:lnTo>
                  <a:lnTo>
                    <a:pt x="145502" y="2678827"/>
                  </a:lnTo>
                  <a:lnTo>
                    <a:pt x="179081" y="2701243"/>
                  </a:lnTo>
                  <a:lnTo>
                    <a:pt x="212646" y="2712452"/>
                  </a:lnTo>
                  <a:lnTo>
                    <a:pt x="257424" y="2723661"/>
                  </a:lnTo>
                  <a:lnTo>
                    <a:pt x="290989" y="2723661"/>
                  </a:lnTo>
                </a:path>
                <a:path w="4633595" h="2724150">
                  <a:moveTo>
                    <a:pt x="290989" y="2723661"/>
                  </a:moveTo>
                  <a:lnTo>
                    <a:pt x="3693466" y="2723661"/>
                  </a:lnTo>
                </a:path>
                <a:path w="4633595" h="2724150">
                  <a:moveTo>
                    <a:pt x="3693466" y="2723661"/>
                  </a:moveTo>
                  <a:lnTo>
                    <a:pt x="3760506" y="2723661"/>
                  </a:lnTo>
                  <a:lnTo>
                    <a:pt x="3827695" y="2712452"/>
                  </a:lnTo>
                  <a:lnTo>
                    <a:pt x="3883686" y="2701243"/>
                  </a:lnTo>
                  <a:lnTo>
                    <a:pt x="3950875" y="2690034"/>
                  </a:lnTo>
                  <a:lnTo>
                    <a:pt x="4006866" y="2667619"/>
                  </a:lnTo>
                  <a:lnTo>
                    <a:pt x="4073906" y="2645203"/>
                  </a:lnTo>
                  <a:lnTo>
                    <a:pt x="4129897" y="2622785"/>
                  </a:lnTo>
                  <a:lnTo>
                    <a:pt x="4185888" y="2589165"/>
                  </a:lnTo>
                  <a:lnTo>
                    <a:pt x="4241879" y="2555535"/>
                  </a:lnTo>
                  <a:lnTo>
                    <a:pt x="4286672" y="2510709"/>
                  </a:lnTo>
                  <a:lnTo>
                    <a:pt x="4342514" y="2465868"/>
                  </a:lnTo>
                  <a:lnTo>
                    <a:pt x="4387307" y="2421042"/>
                  </a:lnTo>
                  <a:lnTo>
                    <a:pt x="4420901" y="2376201"/>
                  </a:lnTo>
                  <a:lnTo>
                    <a:pt x="4465694" y="2320165"/>
                  </a:lnTo>
                  <a:lnTo>
                    <a:pt x="4499289" y="2275325"/>
                  </a:lnTo>
                  <a:lnTo>
                    <a:pt x="4532883" y="2219289"/>
                  </a:lnTo>
                  <a:lnTo>
                    <a:pt x="4555280" y="2163238"/>
                  </a:lnTo>
                  <a:lnTo>
                    <a:pt x="4577527" y="2095991"/>
                  </a:lnTo>
                  <a:lnTo>
                    <a:pt x="4599923" y="2039955"/>
                  </a:lnTo>
                  <a:lnTo>
                    <a:pt x="4611122" y="1972709"/>
                  </a:lnTo>
                  <a:lnTo>
                    <a:pt x="4622320" y="1916658"/>
                  </a:lnTo>
                  <a:lnTo>
                    <a:pt x="4633518" y="1849412"/>
                  </a:lnTo>
                  <a:lnTo>
                    <a:pt x="4633518" y="1782166"/>
                  </a:lnTo>
                </a:path>
                <a:path w="4633595" h="2724150">
                  <a:moveTo>
                    <a:pt x="4633518" y="1782166"/>
                  </a:moveTo>
                  <a:lnTo>
                    <a:pt x="4633518" y="1479536"/>
                  </a:lnTo>
                </a:path>
                <a:path w="4633595" h="2724150">
                  <a:moveTo>
                    <a:pt x="4633518" y="1479536"/>
                  </a:moveTo>
                  <a:lnTo>
                    <a:pt x="4633518" y="1412289"/>
                  </a:lnTo>
                  <a:lnTo>
                    <a:pt x="4622320" y="1345043"/>
                  </a:lnTo>
                  <a:lnTo>
                    <a:pt x="4611122" y="1288992"/>
                  </a:lnTo>
                  <a:lnTo>
                    <a:pt x="4599923" y="1221746"/>
                  </a:lnTo>
                  <a:lnTo>
                    <a:pt x="4577527" y="1165770"/>
                  </a:lnTo>
                  <a:lnTo>
                    <a:pt x="4555280" y="1098419"/>
                  </a:lnTo>
                  <a:lnTo>
                    <a:pt x="4532883" y="1042443"/>
                  </a:lnTo>
                  <a:lnTo>
                    <a:pt x="4499289" y="986317"/>
                  </a:lnTo>
                  <a:lnTo>
                    <a:pt x="4465694" y="930341"/>
                  </a:lnTo>
                  <a:lnTo>
                    <a:pt x="4420901" y="885440"/>
                  </a:lnTo>
                  <a:lnTo>
                    <a:pt x="4387307" y="840689"/>
                  </a:lnTo>
                  <a:lnTo>
                    <a:pt x="4342514" y="795789"/>
                  </a:lnTo>
                  <a:lnTo>
                    <a:pt x="4286672" y="751038"/>
                  </a:lnTo>
                  <a:lnTo>
                    <a:pt x="4241879" y="706137"/>
                  </a:lnTo>
                  <a:lnTo>
                    <a:pt x="4185888" y="672611"/>
                  </a:lnTo>
                  <a:lnTo>
                    <a:pt x="4129897" y="638936"/>
                  </a:lnTo>
                  <a:lnTo>
                    <a:pt x="4073906" y="616485"/>
                  </a:lnTo>
                  <a:lnTo>
                    <a:pt x="4006866" y="594035"/>
                  </a:lnTo>
                  <a:lnTo>
                    <a:pt x="3950875" y="571734"/>
                  </a:lnTo>
                  <a:lnTo>
                    <a:pt x="3883686" y="560509"/>
                  </a:lnTo>
                  <a:lnTo>
                    <a:pt x="3827695" y="549284"/>
                  </a:lnTo>
                  <a:lnTo>
                    <a:pt x="3760506" y="538059"/>
                  </a:lnTo>
                  <a:lnTo>
                    <a:pt x="3693466" y="538059"/>
                  </a:lnTo>
                </a:path>
                <a:path w="4633595" h="2724150">
                  <a:moveTo>
                    <a:pt x="3693466" y="538059"/>
                  </a:moveTo>
                  <a:lnTo>
                    <a:pt x="2965881" y="538059"/>
                  </a:lnTo>
                </a:path>
                <a:path w="4633595" h="2724150">
                  <a:moveTo>
                    <a:pt x="290989" y="538059"/>
                  </a:moveTo>
                  <a:lnTo>
                    <a:pt x="257424" y="538059"/>
                  </a:lnTo>
                  <a:lnTo>
                    <a:pt x="212646" y="549284"/>
                  </a:lnTo>
                  <a:lnTo>
                    <a:pt x="179081" y="560509"/>
                  </a:lnTo>
                  <a:lnTo>
                    <a:pt x="145502" y="571734"/>
                  </a:lnTo>
                  <a:lnTo>
                    <a:pt x="111922" y="594035"/>
                  </a:lnTo>
                  <a:lnTo>
                    <a:pt x="89537" y="627710"/>
                  </a:lnTo>
                  <a:lnTo>
                    <a:pt x="67153" y="650161"/>
                  </a:lnTo>
                  <a:lnTo>
                    <a:pt x="44768" y="683687"/>
                  </a:lnTo>
                  <a:lnTo>
                    <a:pt x="22384" y="717362"/>
                  </a:lnTo>
                  <a:lnTo>
                    <a:pt x="11192" y="751038"/>
                  </a:lnTo>
                  <a:lnTo>
                    <a:pt x="11192" y="784563"/>
                  </a:lnTo>
                  <a:lnTo>
                    <a:pt x="0" y="829464"/>
                  </a:lnTo>
                </a:path>
                <a:path w="4633595" h="2724150">
                  <a:moveTo>
                    <a:pt x="0" y="829464"/>
                  </a:moveTo>
                  <a:lnTo>
                    <a:pt x="0" y="2432237"/>
                  </a:lnTo>
                </a:path>
              </a:pathLst>
            </a:custGeom>
            <a:ln w="1121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0" name="object 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78796" y="2826989"/>
              <a:ext cx="302200" cy="302634"/>
            </a:xfrm>
            <a:prstGeom prst="rect">
              <a:avLst/>
            </a:prstGeom>
          </p:spPr>
        </p:pic>
        <p:sp>
          <p:nvSpPr>
            <p:cNvPr id="201" name="object 44"/>
            <p:cNvSpPr/>
            <p:nvPr/>
          </p:nvSpPr>
          <p:spPr>
            <a:xfrm>
              <a:off x="1075385" y="590879"/>
              <a:ext cx="4342765" cy="2533650"/>
            </a:xfrm>
            <a:custGeom>
              <a:avLst/>
              <a:gdLst/>
              <a:ahLst/>
              <a:cxnLst/>
              <a:rect l="l" t="t" r="r" b="b"/>
              <a:pathLst>
                <a:path w="4342765" h="2533650">
                  <a:moveTo>
                    <a:pt x="0" y="2533132"/>
                  </a:moveTo>
                  <a:lnTo>
                    <a:pt x="3402477" y="2533132"/>
                  </a:lnTo>
                </a:path>
                <a:path w="4342765" h="2533650">
                  <a:moveTo>
                    <a:pt x="3592697" y="2510715"/>
                  </a:moveTo>
                  <a:lnTo>
                    <a:pt x="3682283" y="2488299"/>
                  </a:lnTo>
                  <a:lnTo>
                    <a:pt x="3760521" y="2465881"/>
                  </a:lnTo>
                </a:path>
                <a:path w="4342765" h="2533650">
                  <a:moveTo>
                    <a:pt x="3760521" y="2465881"/>
                  </a:moveTo>
                  <a:lnTo>
                    <a:pt x="3850107" y="2421048"/>
                  </a:lnTo>
                  <a:lnTo>
                    <a:pt x="3928494" y="2376216"/>
                  </a:lnTo>
                </a:path>
                <a:path w="4342765" h="2533650">
                  <a:moveTo>
                    <a:pt x="3928494" y="2376216"/>
                  </a:moveTo>
                  <a:lnTo>
                    <a:pt x="4006732" y="2320180"/>
                  </a:lnTo>
                  <a:lnTo>
                    <a:pt x="4073921" y="2252919"/>
                  </a:lnTo>
                </a:path>
                <a:path w="4342765" h="2533650">
                  <a:moveTo>
                    <a:pt x="4073921" y="2252919"/>
                  </a:moveTo>
                  <a:lnTo>
                    <a:pt x="4129912" y="2185673"/>
                  </a:lnTo>
                  <a:lnTo>
                    <a:pt x="4185903" y="2118427"/>
                  </a:lnTo>
                </a:path>
                <a:path w="4342765" h="2533650">
                  <a:moveTo>
                    <a:pt x="4185903" y="2118427"/>
                  </a:moveTo>
                  <a:lnTo>
                    <a:pt x="4230696" y="2039970"/>
                  </a:lnTo>
                  <a:lnTo>
                    <a:pt x="4275340" y="1950304"/>
                  </a:lnTo>
                </a:path>
                <a:path w="4342765" h="2533650">
                  <a:moveTo>
                    <a:pt x="4275340" y="1950304"/>
                  </a:moveTo>
                  <a:lnTo>
                    <a:pt x="4308934" y="1860637"/>
                  </a:lnTo>
                  <a:lnTo>
                    <a:pt x="4331331" y="1770971"/>
                  </a:lnTo>
                </a:path>
                <a:path w="4342765" h="2533650">
                  <a:moveTo>
                    <a:pt x="4331331" y="1770971"/>
                  </a:moveTo>
                  <a:lnTo>
                    <a:pt x="4342529" y="1681304"/>
                  </a:lnTo>
                  <a:lnTo>
                    <a:pt x="4342529" y="1591638"/>
                  </a:lnTo>
                </a:path>
                <a:path w="4342765" h="2533650">
                  <a:moveTo>
                    <a:pt x="4342529" y="1591638"/>
                  </a:moveTo>
                  <a:lnTo>
                    <a:pt x="4342529" y="1289007"/>
                  </a:lnTo>
                </a:path>
                <a:path w="4342765" h="2533650">
                  <a:moveTo>
                    <a:pt x="4342529" y="1289007"/>
                  </a:moveTo>
                  <a:lnTo>
                    <a:pt x="4342529" y="1199341"/>
                  </a:lnTo>
                  <a:lnTo>
                    <a:pt x="4331331" y="1098464"/>
                  </a:lnTo>
                </a:path>
                <a:path w="4342765" h="2533650">
                  <a:moveTo>
                    <a:pt x="4331331" y="1098464"/>
                  </a:moveTo>
                  <a:lnTo>
                    <a:pt x="4308934" y="1008767"/>
                  </a:lnTo>
                  <a:lnTo>
                    <a:pt x="4275340" y="930341"/>
                  </a:lnTo>
                </a:path>
                <a:path w="4342765" h="2533650">
                  <a:moveTo>
                    <a:pt x="4275340" y="930341"/>
                  </a:moveTo>
                  <a:lnTo>
                    <a:pt x="4230696" y="840689"/>
                  </a:lnTo>
                  <a:lnTo>
                    <a:pt x="4185903" y="762263"/>
                  </a:lnTo>
                </a:path>
                <a:path w="4342765" h="2533650">
                  <a:moveTo>
                    <a:pt x="4185903" y="762263"/>
                  </a:moveTo>
                  <a:lnTo>
                    <a:pt x="4129912" y="694912"/>
                  </a:lnTo>
                  <a:lnTo>
                    <a:pt x="4073921" y="627710"/>
                  </a:lnTo>
                </a:path>
                <a:path w="4342765" h="2533650">
                  <a:moveTo>
                    <a:pt x="4073921" y="627710"/>
                  </a:moveTo>
                  <a:lnTo>
                    <a:pt x="4006732" y="560509"/>
                  </a:lnTo>
                  <a:lnTo>
                    <a:pt x="3928494" y="504383"/>
                  </a:lnTo>
                </a:path>
                <a:path w="4342765" h="2533650">
                  <a:moveTo>
                    <a:pt x="3928494" y="504383"/>
                  </a:moveTo>
                  <a:lnTo>
                    <a:pt x="3850107" y="459632"/>
                  </a:lnTo>
                  <a:lnTo>
                    <a:pt x="3760521" y="414732"/>
                  </a:lnTo>
                </a:path>
                <a:path w="4342765" h="2533650">
                  <a:moveTo>
                    <a:pt x="3760521" y="414732"/>
                  </a:moveTo>
                  <a:lnTo>
                    <a:pt x="3682283" y="392281"/>
                  </a:lnTo>
                  <a:lnTo>
                    <a:pt x="3592697" y="369981"/>
                  </a:lnTo>
                </a:path>
                <a:path w="4342765" h="2533650">
                  <a:moveTo>
                    <a:pt x="3592697" y="369981"/>
                  </a:moveTo>
                  <a:lnTo>
                    <a:pt x="3503112" y="347530"/>
                  </a:lnTo>
                  <a:lnTo>
                    <a:pt x="3402477" y="347530"/>
                  </a:lnTo>
                </a:path>
                <a:path w="4342765" h="2533650">
                  <a:moveTo>
                    <a:pt x="3402477" y="347530"/>
                  </a:moveTo>
                  <a:lnTo>
                    <a:pt x="2674892" y="347530"/>
                  </a:lnTo>
                </a:path>
                <a:path w="4342765" h="2533650">
                  <a:moveTo>
                    <a:pt x="2674892" y="347530"/>
                  </a:moveTo>
                  <a:lnTo>
                    <a:pt x="2674892" y="0"/>
                  </a:lnTo>
                </a:path>
                <a:path w="4342765" h="2533650">
                  <a:moveTo>
                    <a:pt x="2674892" y="0"/>
                  </a:moveTo>
                  <a:lnTo>
                    <a:pt x="1376647" y="0"/>
                  </a:lnTo>
                </a:path>
                <a:path w="4342765" h="2533650">
                  <a:moveTo>
                    <a:pt x="1376647" y="0"/>
                  </a:moveTo>
                  <a:lnTo>
                    <a:pt x="1376647" y="347530"/>
                  </a:lnTo>
                </a:path>
                <a:path w="4342765" h="2533650">
                  <a:moveTo>
                    <a:pt x="1376647" y="347530"/>
                  </a:moveTo>
                  <a:lnTo>
                    <a:pt x="0" y="347530"/>
                  </a:lnTo>
                </a:path>
              </a:pathLst>
            </a:custGeom>
            <a:ln w="1121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2" name="object 4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78796" y="932797"/>
              <a:ext cx="296588" cy="302617"/>
            </a:xfrm>
            <a:prstGeom prst="rect">
              <a:avLst/>
            </a:prstGeom>
          </p:spPr>
        </p:pic>
        <p:sp>
          <p:nvSpPr>
            <p:cNvPr id="203" name="object 46"/>
            <p:cNvSpPr/>
            <p:nvPr/>
          </p:nvSpPr>
          <p:spPr>
            <a:xfrm>
              <a:off x="784396" y="691756"/>
              <a:ext cx="4521835" cy="2320290"/>
            </a:xfrm>
            <a:custGeom>
              <a:avLst/>
              <a:gdLst/>
              <a:ahLst/>
              <a:cxnLst/>
              <a:rect l="l" t="t" r="r" b="b"/>
              <a:pathLst>
                <a:path w="4521835" h="2320290">
                  <a:moveTo>
                    <a:pt x="0" y="538059"/>
                  </a:moveTo>
                  <a:lnTo>
                    <a:pt x="0" y="2140832"/>
                  </a:lnTo>
                </a:path>
                <a:path w="4521835" h="2320290">
                  <a:moveTo>
                    <a:pt x="1768420" y="358756"/>
                  </a:moveTo>
                  <a:lnTo>
                    <a:pt x="1768420" y="0"/>
                  </a:lnTo>
                </a:path>
                <a:path w="4521835" h="2320290">
                  <a:moveTo>
                    <a:pt x="1768420" y="0"/>
                  </a:moveTo>
                  <a:lnTo>
                    <a:pt x="2876445" y="0"/>
                  </a:lnTo>
                </a:path>
                <a:path w="4521835" h="2320290">
                  <a:moveTo>
                    <a:pt x="2876445" y="0"/>
                  </a:moveTo>
                  <a:lnTo>
                    <a:pt x="2876445" y="358756"/>
                  </a:lnTo>
                </a:path>
                <a:path w="4521835" h="2320290">
                  <a:moveTo>
                    <a:pt x="2876445" y="358756"/>
                  </a:moveTo>
                  <a:lnTo>
                    <a:pt x="3693466" y="358756"/>
                  </a:lnTo>
                </a:path>
                <a:path w="4521835" h="2320290">
                  <a:moveTo>
                    <a:pt x="3861290" y="381206"/>
                  </a:moveTo>
                  <a:lnTo>
                    <a:pt x="3782902" y="369981"/>
                  </a:lnTo>
                  <a:lnTo>
                    <a:pt x="3693466" y="358756"/>
                  </a:lnTo>
                </a:path>
                <a:path w="4521835" h="2320290">
                  <a:moveTo>
                    <a:pt x="4017915" y="425957"/>
                  </a:moveTo>
                  <a:lnTo>
                    <a:pt x="3939677" y="392281"/>
                  </a:lnTo>
                  <a:lnTo>
                    <a:pt x="3861290" y="381206"/>
                  </a:lnTo>
                </a:path>
                <a:path w="4521835" h="2320290">
                  <a:moveTo>
                    <a:pt x="4152294" y="504383"/>
                  </a:moveTo>
                  <a:lnTo>
                    <a:pt x="4085105" y="459632"/>
                  </a:lnTo>
                  <a:lnTo>
                    <a:pt x="4017915" y="425957"/>
                  </a:lnTo>
                </a:path>
                <a:path w="4521835" h="2320290">
                  <a:moveTo>
                    <a:pt x="4275474" y="605260"/>
                  </a:moveTo>
                  <a:lnTo>
                    <a:pt x="4219483" y="549284"/>
                  </a:lnTo>
                  <a:lnTo>
                    <a:pt x="4152294" y="504383"/>
                  </a:lnTo>
                </a:path>
                <a:path w="4521835" h="2320290">
                  <a:moveTo>
                    <a:pt x="4387307" y="728587"/>
                  </a:moveTo>
                  <a:lnTo>
                    <a:pt x="4331316" y="661386"/>
                  </a:lnTo>
                  <a:lnTo>
                    <a:pt x="4275474" y="605260"/>
                  </a:lnTo>
                </a:path>
                <a:path w="4521835" h="2320290">
                  <a:moveTo>
                    <a:pt x="4454496" y="874365"/>
                  </a:moveTo>
                  <a:lnTo>
                    <a:pt x="4420901" y="795789"/>
                  </a:lnTo>
                  <a:lnTo>
                    <a:pt x="4387307" y="728587"/>
                  </a:lnTo>
                </a:path>
                <a:path w="4521835" h="2320290">
                  <a:moveTo>
                    <a:pt x="4510487" y="1020007"/>
                  </a:moveTo>
                  <a:lnTo>
                    <a:pt x="4488091" y="941566"/>
                  </a:lnTo>
                  <a:lnTo>
                    <a:pt x="4454496" y="874365"/>
                  </a:lnTo>
                </a:path>
                <a:path w="4521835" h="2320290">
                  <a:moveTo>
                    <a:pt x="4521685" y="1188130"/>
                  </a:moveTo>
                  <a:lnTo>
                    <a:pt x="4521685" y="1109674"/>
                  </a:lnTo>
                  <a:lnTo>
                    <a:pt x="4510487" y="1020007"/>
                  </a:lnTo>
                </a:path>
                <a:path w="4521835" h="2320290">
                  <a:moveTo>
                    <a:pt x="4521685" y="1188130"/>
                  </a:moveTo>
                  <a:lnTo>
                    <a:pt x="4521685" y="1490761"/>
                  </a:lnTo>
                </a:path>
                <a:path w="4521835" h="2320290">
                  <a:moveTo>
                    <a:pt x="4510487" y="1647674"/>
                  </a:moveTo>
                  <a:lnTo>
                    <a:pt x="4521685" y="1569217"/>
                  </a:lnTo>
                  <a:lnTo>
                    <a:pt x="4521685" y="1490761"/>
                  </a:lnTo>
                </a:path>
                <a:path w="4521835" h="2320290">
                  <a:moveTo>
                    <a:pt x="4454496" y="1804586"/>
                  </a:moveTo>
                  <a:lnTo>
                    <a:pt x="4488091" y="1726130"/>
                  </a:lnTo>
                  <a:lnTo>
                    <a:pt x="4510487" y="1647674"/>
                  </a:lnTo>
                </a:path>
                <a:path w="4521835" h="2320290">
                  <a:moveTo>
                    <a:pt x="4387307" y="1950304"/>
                  </a:moveTo>
                  <a:lnTo>
                    <a:pt x="4420901" y="1883043"/>
                  </a:lnTo>
                  <a:lnTo>
                    <a:pt x="4454496" y="1804586"/>
                  </a:lnTo>
                </a:path>
                <a:path w="4521835" h="2320290">
                  <a:moveTo>
                    <a:pt x="4275474" y="2073586"/>
                  </a:moveTo>
                  <a:lnTo>
                    <a:pt x="4331316" y="2017550"/>
                  </a:lnTo>
                  <a:lnTo>
                    <a:pt x="4387307" y="1950304"/>
                  </a:lnTo>
                </a:path>
                <a:path w="4521835" h="2320290">
                  <a:moveTo>
                    <a:pt x="4152294" y="2174463"/>
                  </a:moveTo>
                  <a:lnTo>
                    <a:pt x="4219483" y="2129637"/>
                  </a:lnTo>
                  <a:lnTo>
                    <a:pt x="4275474" y="2073586"/>
                  </a:lnTo>
                </a:path>
                <a:path w="4521835" h="2320290">
                  <a:moveTo>
                    <a:pt x="4017915" y="2252919"/>
                  </a:moveTo>
                  <a:lnTo>
                    <a:pt x="4085105" y="2219304"/>
                  </a:lnTo>
                  <a:lnTo>
                    <a:pt x="4152294" y="2174463"/>
                  </a:lnTo>
                </a:path>
                <a:path w="4521835" h="2320290">
                  <a:moveTo>
                    <a:pt x="3861290" y="2297760"/>
                  </a:moveTo>
                  <a:lnTo>
                    <a:pt x="3939677" y="2275340"/>
                  </a:lnTo>
                  <a:lnTo>
                    <a:pt x="4017915" y="2252919"/>
                  </a:lnTo>
                </a:path>
                <a:path w="4521835" h="2320290">
                  <a:moveTo>
                    <a:pt x="3693466" y="2320171"/>
                  </a:moveTo>
                  <a:lnTo>
                    <a:pt x="3782902" y="2308964"/>
                  </a:lnTo>
                  <a:lnTo>
                    <a:pt x="3861290" y="2297760"/>
                  </a:lnTo>
                </a:path>
                <a:path w="4521835" h="2320290">
                  <a:moveTo>
                    <a:pt x="3693466" y="2320171"/>
                  </a:moveTo>
                  <a:lnTo>
                    <a:pt x="290989" y="2320171"/>
                  </a:lnTo>
                </a:path>
              </a:pathLst>
            </a:custGeom>
            <a:ln w="1121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4" name="object 4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01910" y="2832588"/>
              <a:ext cx="179086" cy="184950"/>
            </a:xfrm>
            <a:prstGeom prst="rect">
              <a:avLst/>
            </a:prstGeom>
          </p:spPr>
        </p:pic>
        <p:sp>
          <p:nvSpPr>
            <p:cNvPr id="205" name="object 48"/>
            <p:cNvSpPr/>
            <p:nvPr/>
          </p:nvSpPr>
          <p:spPr>
            <a:xfrm>
              <a:off x="907509" y="1229815"/>
              <a:ext cx="0" cy="1603375"/>
            </a:xfrm>
            <a:custGeom>
              <a:avLst/>
              <a:gdLst/>
              <a:ahLst/>
              <a:cxnLst/>
              <a:rect l="l" t="t" r="r" b="b"/>
              <a:pathLst>
                <a:path h="1603375">
                  <a:moveTo>
                    <a:pt x="0" y="1602773"/>
                  </a:moveTo>
                  <a:lnTo>
                    <a:pt x="0" y="0"/>
                  </a:lnTo>
                </a:path>
              </a:pathLst>
            </a:custGeom>
            <a:ln w="1119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6" name="object 4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01910" y="1044901"/>
              <a:ext cx="179086" cy="184914"/>
            </a:xfrm>
            <a:prstGeom prst="rect">
              <a:avLst/>
            </a:prstGeom>
          </p:spPr>
        </p:pic>
        <p:sp>
          <p:nvSpPr>
            <p:cNvPr id="207" name="object 50"/>
            <p:cNvSpPr/>
            <p:nvPr/>
          </p:nvSpPr>
          <p:spPr>
            <a:xfrm>
              <a:off x="1075385" y="983161"/>
              <a:ext cx="2585720" cy="67945"/>
            </a:xfrm>
            <a:custGeom>
              <a:avLst/>
              <a:gdLst/>
              <a:ahLst/>
              <a:cxnLst/>
              <a:rect l="l" t="t" r="r" b="b"/>
              <a:pathLst>
                <a:path w="2585720" h="67944">
                  <a:moveTo>
                    <a:pt x="0" y="67350"/>
                  </a:moveTo>
                  <a:lnTo>
                    <a:pt x="1477431" y="67350"/>
                  </a:lnTo>
                </a:path>
                <a:path w="2585720" h="67944">
                  <a:moveTo>
                    <a:pt x="1566867" y="33675"/>
                  </a:moveTo>
                  <a:lnTo>
                    <a:pt x="1522074" y="33675"/>
                  </a:lnTo>
                  <a:lnTo>
                    <a:pt x="1477431" y="44900"/>
                  </a:lnTo>
                </a:path>
                <a:path w="2585720" h="67944">
                  <a:moveTo>
                    <a:pt x="2025844" y="0"/>
                  </a:moveTo>
                  <a:lnTo>
                    <a:pt x="1846673" y="11225"/>
                  </a:lnTo>
                  <a:lnTo>
                    <a:pt x="1667651" y="22450"/>
                  </a:lnTo>
                </a:path>
                <a:path w="2585720" h="67944">
                  <a:moveTo>
                    <a:pt x="2395086" y="22450"/>
                  </a:moveTo>
                  <a:lnTo>
                    <a:pt x="2216065" y="11225"/>
                  </a:lnTo>
                  <a:lnTo>
                    <a:pt x="2025844" y="0"/>
                  </a:lnTo>
                </a:path>
                <a:path w="2585720" h="67944">
                  <a:moveTo>
                    <a:pt x="2585456" y="44900"/>
                  </a:moveTo>
                  <a:lnTo>
                    <a:pt x="2540663" y="33675"/>
                  </a:lnTo>
                  <a:lnTo>
                    <a:pt x="2484672" y="33675"/>
                  </a:lnTo>
                </a:path>
                <a:path w="2585720" h="67944">
                  <a:moveTo>
                    <a:pt x="1566867" y="33675"/>
                  </a:moveTo>
                  <a:lnTo>
                    <a:pt x="1522074" y="33675"/>
                  </a:lnTo>
                  <a:lnTo>
                    <a:pt x="1477431" y="44900"/>
                  </a:lnTo>
                </a:path>
                <a:path w="2585720" h="67944">
                  <a:moveTo>
                    <a:pt x="2395086" y="22450"/>
                  </a:moveTo>
                  <a:lnTo>
                    <a:pt x="2249659" y="11225"/>
                  </a:lnTo>
                  <a:lnTo>
                    <a:pt x="2104082" y="0"/>
                  </a:lnTo>
                  <a:lnTo>
                    <a:pt x="1958655" y="0"/>
                  </a:lnTo>
                  <a:lnTo>
                    <a:pt x="1813078" y="11225"/>
                  </a:lnTo>
                  <a:lnTo>
                    <a:pt x="1667651" y="22450"/>
                  </a:lnTo>
                </a:path>
                <a:path w="2585720" h="67944">
                  <a:moveTo>
                    <a:pt x="2585456" y="44900"/>
                  </a:moveTo>
                  <a:lnTo>
                    <a:pt x="2540663" y="33675"/>
                  </a:lnTo>
                  <a:lnTo>
                    <a:pt x="2484672" y="33675"/>
                  </a:lnTo>
                </a:path>
                <a:path w="2585720" h="67944">
                  <a:moveTo>
                    <a:pt x="1566867" y="33675"/>
                  </a:moveTo>
                  <a:lnTo>
                    <a:pt x="1522074" y="33675"/>
                  </a:lnTo>
                  <a:lnTo>
                    <a:pt x="1477431" y="44900"/>
                  </a:lnTo>
                </a:path>
                <a:path w="2585720" h="67944">
                  <a:moveTo>
                    <a:pt x="2395086" y="22450"/>
                  </a:moveTo>
                  <a:lnTo>
                    <a:pt x="2249659" y="11225"/>
                  </a:lnTo>
                  <a:lnTo>
                    <a:pt x="2104082" y="0"/>
                  </a:lnTo>
                  <a:lnTo>
                    <a:pt x="1958655" y="0"/>
                  </a:lnTo>
                  <a:lnTo>
                    <a:pt x="1813078" y="11225"/>
                  </a:lnTo>
                  <a:lnTo>
                    <a:pt x="1667651" y="22450"/>
                  </a:lnTo>
                </a:path>
                <a:path w="2585720" h="67944">
                  <a:moveTo>
                    <a:pt x="2585456" y="44900"/>
                  </a:moveTo>
                  <a:lnTo>
                    <a:pt x="2540663" y="33675"/>
                  </a:lnTo>
                  <a:lnTo>
                    <a:pt x="2484672" y="33675"/>
                  </a:lnTo>
                </a:path>
              </a:pathLst>
            </a:custGeom>
            <a:ln w="1121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8" name="object 5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01905" y="2826983"/>
              <a:ext cx="179085" cy="190549"/>
            </a:xfrm>
            <a:prstGeom prst="rect">
              <a:avLst/>
            </a:prstGeom>
          </p:spPr>
        </p:pic>
        <p:sp>
          <p:nvSpPr>
            <p:cNvPr id="209" name="object 52"/>
            <p:cNvSpPr/>
            <p:nvPr/>
          </p:nvSpPr>
          <p:spPr>
            <a:xfrm>
              <a:off x="907509" y="1229815"/>
              <a:ext cx="0" cy="1603375"/>
            </a:xfrm>
            <a:custGeom>
              <a:avLst/>
              <a:gdLst/>
              <a:ahLst/>
              <a:cxnLst/>
              <a:rect l="l" t="t" r="r" b="b"/>
              <a:pathLst>
                <a:path h="1603375">
                  <a:moveTo>
                    <a:pt x="0" y="1602773"/>
                  </a:moveTo>
                  <a:lnTo>
                    <a:pt x="0" y="0"/>
                  </a:lnTo>
                </a:path>
              </a:pathLst>
            </a:custGeom>
            <a:ln w="1119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0" name="object 5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01905" y="1044907"/>
              <a:ext cx="179085" cy="190514"/>
            </a:xfrm>
            <a:prstGeom prst="rect">
              <a:avLst/>
            </a:prstGeom>
          </p:spPr>
        </p:pic>
        <p:sp>
          <p:nvSpPr>
            <p:cNvPr id="211" name="object 54"/>
            <p:cNvSpPr/>
            <p:nvPr/>
          </p:nvSpPr>
          <p:spPr>
            <a:xfrm>
              <a:off x="952279" y="1050512"/>
              <a:ext cx="4354195" cy="1961514"/>
            </a:xfrm>
            <a:custGeom>
              <a:avLst/>
              <a:gdLst/>
              <a:ahLst/>
              <a:cxnLst/>
              <a:rect l="l" t="t" r="r" b="b"/>
              <a:pathLst>
                <a:path w="4354195" h="1961514">
                  <a:moveTo>
                    <a:pt x="2708562" y="0"/>
                  </a:moveTo>
                  <a:lnTo>
                    <a:pt x="3525583" y="0"/>
                  </a:lnTo>
                </a:path>
                <a:path w="4354195" h="1961514">
                  <a:moveTo>
                    <a:pt x="4353802" y="829374"/>
                  </a:moveTo>
                  <a:lnTo>
                    <a:pt x="4353802" y="762128"/>
                  </a:lnTo>
                  <a:lnTo>
                    <a:pt x="4342604" y="706092"/>
                  </a:lnTo>
                  <a:lnTo>
                    <a:pt x="4331405" y="638831"/>
                  </a:lnTo>
                  <a:lnTo>
                    <a:pt x="4320207" y="582810"/>
                  </a:lnTo>
                  <a:lnTo>
                    <a:pt x="4297811" y="526684"/>
                  </a:lnTo>
                  <a:lnTo>
                    <a:pt x="4275414" y="470708"/>
                  </a:lnTo>
                  <a:lnTo>
                    <a:pt x="4241820" y="414732"/>
                  </a:lnTo>
                  <a:lnTo>
                    <a:pt x="4208225" y="358606"/>
                  </a:lnTo>
                  <a:lnTo>
                    <a:pt x="4174631" y="313855"/>
                  </a:lnTo>
                  <a:lnTo>
                    <a:pt x="4129838" y="268954"/>
                  </a:lnTo>
                  <a:lnTo>
                    <a:pt x="4085194" y="224203"/>
                  </a:lnTo>
                  <a:lnTo>
                    <a:pt x="4040401" y="179303"/>
                  </a:lnTo>
                  <a:lnTo>
                    <a:pt x="3995609" y="145627"/>
                  </a:lnTo>
                  <a:lnTo>
                    <a:pt x="3939618" y="112101"/>
                  </a:lnTo>
                  <a:lnTo>
                    <a:pt x="3883627" y="89651"/>
                  </a:lnTo>
                  <a:lnTo>
                    <a:pt x="3827785" y="55976"/>
                  </a:lnTo>
                  <a:lnTo>
                    <a:pt x="3771794" y="44750"/>
                  </a:lnTo>
                  <a:lnTo>
                    <a:pt x="3715803" y="22450"/>
                  </a:lnTo>
                  <a:lnTo>
                    <a:pt x="3648614" y="11225"/>
                  </a:lnTo>
                  <a:lnTo>
                    <a:pt x="3592622" y="0"/>
                  </a:lnTo>
                  <a:lnTo>
                    <a:pt x="3525583" y="0"/>
                  </a:lnTo>
                </a:path>
                <a:path w="4354195" h="1961514">
                  <a:moveTo>
                    <a:pt x="4353802" y="829374"/>
                  </a:moveTo>
                  <a:lnTo>
                    <a:pt x="4353802" y="1132005"/>
                  </a:lnTo>
                </a:path>
                <a:path w="4354195" h="1961514">
                  <a:moveTo>
                    <a:pt x="3525583" y="1961415"/>
                  </a:moveTo>
                  <a:lnTo>
                    <a:pt x="3592622" y="1950208"/>
                  </a:lnTo>
                  <a:lnTo>
                    <a:pt x="3648614" y="1950208"/>
                  </a:lnTo>
                  <a:lnTo>
                    <a:pt x="3715803" y="1939004"/>
                  </a:lnTo>
                  <a:lnTo>
                    <a:pt x="3771794" y="1916583"/>
                  </a:lnTo>
                  <a:lnTo>
                    <a:pt x="3827785" y="1905373"/>
                  </a:lnTo>
                  <a:lnTo>
                    <a:pt x="3883627" y="1871743"/>
                  </a:lnTo>
                  <a:lnTo>
                    <a:pt x="3939618" y="1849337"/>
                  </a:lnTo>
                  <a:lnTo>
                    <a:pt x="3995609" y="1815707"/>
                  </a:lnTo>
                  <a:lnTo>
                    <a:pt x="4040401" y="1782076"/>
                  </a:lnTo>
                  <a:lnTo>
                    <a:pt x="4085194" y="1737250"/>
                  </a:lnTo>
                  <a:lnTo>
                    <a:pt x="4129838" y="1692410"/>
                  </a:lnTo>
                  <a:lnTo>
                    <a:pt x="4174631" y="1647584"/>
                  </a:lnTo>
                  <a:lnTo>
                    <a:pt x="4208225" y="1602743"/>
                  </a:lnTo>
                  <a:lnTo>
                    <a:pt x="4241820" y="1546707"/>
                  </a:lnTo>
                  <a:lnTo>
                    <a:pt x="4275414" y="1490671"/>
                  </a:lnTo>
                  <a:lnTo>
                    <a:pt x="4297811" y="1434620"/>
                  </a:lnTo>
                  <a:lnTo>
                    <a:pt x="4320207" y="1378584"/>
                  </a:lnTo>
                  <a:lnTo>
                    <a:pt x="4331405" y="1311338"/>
                  </a:lnTo>
                  <a:lnTo>
                    <a:pt x="4342604" y="1255287"/>
                  </a:lnTo>
                  <a:lnTo>
                    <a:pt x="4353802" y="1199251"/>
                  </a:lnTo>
                  <a:lnTo>
                    <a:pt x="4353802" y="1132005"/>
                  </a:lnTo>
                </a:path>
                <a:path w="4354195" h="1961514">
                  <a:moveTo>
                    <a:pt x="3525583" y="1961415"/>
                  </a:moveTo>
                  <a:lnTo>
                    <a:pt x="123105" y="1961415"/>
                  </a:lnTo>
                </a:path>
                <a:path w="4354195" h="1961514">
                  <a:moveTo>
                    <a:pt x="637954" y="1479461"/>
                  </a:moveTo>
                  <a:lnTo>
                    <a:pt x="637954" y="1793286"/>
                  </a:lnTo>
                </a:path>
                <a:path w="4354195" h="1961514">
                  <a:moveTo>
                    <a:pt x="637954" y="1793286"/>
                  </a:moveTo>
                  <a:lnTo>
                    <a:pt x="3671010" y="1793286"/>
                  </a:lnTo>
                </a:path>
                <a:path w="4354195" h="1961514">
                  <a:moveTo>
                    <a:pt x="3671010" y="1793286"/>
                  </a:moveTo>
                  <a:lnTo>
                    <a:pt x="3671010" y="1479461"/>
                  </a:lnTo>
                </a:path>
                <a:path w="4354195" h="1961514">
                  <a:moveTo>
                    <a:pt x="3671010" y="1479461"/>
                  </a:moveTo>
                  <a:lnTo>
                    <a:pt x="3883627" y="1479461"/>
                  </a:lnTo>
                </a:path>
                <a:path w="4354195" h="1961514">
                  <a:moveTo>
                    <a:pt x="3883627" y="1479461"/>
                  </a:moveTo>
                  <a:lnTo>
                    <a:pt x="3883627" y="1759671"/>
                  </a:lnTo>
                </a:path>
                <a:path w="4354195" h="1961514">
                  <a:moveTo>
                    <a:pt x="3883627" y="1759671"/>
                  </a:moveTo>
                  <a:lnTo>
                    <a:pt x="3928419" y="1737250"/>
                  </a:lnTo>
                  <a:lnTo>
                    <a:pt x="3973212" y="1714830"/>
                  </a:lnTo>
                  <a:lnTo>
                    <a:pt x="4018005" y="1681214"/>
                  </a:lnTo>
                  <a:lnTo>
                    <a:pt x="4062798" y="1658794"/>
                  </a:lnTo>
                  <a:lnTo>
                    <a:pt x="4107591" y="1625163"/>
                  </a:lnTo>
                  <a:lnTo>
                    <a:pt x="4141036" y="1580338"/>
                  </a:lnTo>
                  <a:lnTo>
                    <a:pt x="4174631" y="1546707"/>
                  </a:lnTo>
                  <a:lnTo>
                    <a:pt x="4208225" y="1501881"/>
                  </a:lnTo>
                  <a:lnTo>
                    <a:pt x="4230622" y="1457040"/>
                  </a:lnTo>
                  <a:lnTo>
                    <a:pt x="4253018" y="1401004"/>
                  </a:lnTo>
                  <a:lnTo>
                    <a:pt x="4275414" y="1356164"/>
                  </a:lnTo>
                  <a:lnTo>
                    <a:pt x="4286613" y="1311338"/>
                  </a:lnTo>
                  <a:lnTo>
                    <a:pt x="4297811" y="1255287"/>
                  </a:lnTo>
                  <a:lnTo>
                    <a:pt x="4309009" y="1199251"/>
                  </a:lnTo>
                  <a:lnTo>
                    <a:pt x="4309009" y="1154425"/>
                  </a:lnTo>
                </a:path>
                <a:path w="4354195" h="1961514">
                  <a:moveTo>
                    <a:pt x="4309009" y="1154425"/>
                  </a:moveTo>
                  <a:lnTo>
                    <a:pt x="4309009" y="806954"/>
                  </a:lnTo>
                </a:path>
                <a:path w="4354195" h="1961514">
                  <a:moveTo>
                    <a:pt x="4309009" y="806954"/>
                  </a:moveTo>
                  <a:lnTo>
                    <a:pt x="4309009" y="762128"/>
                  </a:lnTo>
                  <a:lnTo>
                    <a:pt x="4297811" y="706092"/>
                  </a:lnTo>
                  <a:lnTo>
                    <a:pt x="4286613" y="650041"/>
                  </a:lnTo>
                  <a:lnTo>
                    <a:pt x="4275414" y="605215"/>
                  </a:lnTo>
                  <a:lnTo>
                    <a:pt x="4253018" y="549134"/>
                  </a:lnTo>
                  <a:lnTo>
                    <a:pt x="4230622" y="504383"/>
                  </a:lnTo>
                  <a:lnTo>
                    <a:pt x="4208225" y="459483"/>
                  </a:lnTo>
                  <a:lnTo>
                    <a:pt x="4174631" y="414732"/>
                  </a:lnTo>
                  <a:lnTo>
                    <a:pt x="4141036" y="381056"/>
                  </a:lnTo>
                  <a:lnTo>
                    <a:pt x="4107591" y="336156"/>
                  </a:lnTo>
                  <a:lnTo>
                    <a:pt x="4062798" y="302630"/>
                  </a:lnTo>
                  <a:lnTo>
                    <a:pt x="4018005" y="268954"/>
                  </a:lnTo>
                  <a:lnTo>
                    <a:pt x="3973212" y="246504"/>
                  </a:lnTo>
                  <a:lnTo>
                    <a:pt x="3928419" y="224203"/>
                  </a:lnTo>
                  <a:lnTo>
                    <a:pt x="3883627" y="201753"/>
                  </a:lnTo>
                </a:path>
                <a:path w="4354195" h="1961514">
                  <a:moveTo>
                    <a:pt x="3883627" y="201753"/>
                  </a:moveTo>
                  <a:lnTo>
                    <a:pt x="3883627" y="481933"/>
                  </a:lnTo>
                </a:path>
                <a:path w="4354195" h="1961514">
                  <a:moveTo>
                    <a:pt x="3883627" y="481933"/>
                  </a:moveTo>
                  <a:lnTo>
                    <a:pt x="3671010" y="481933"/>
                  </a:lnTo>
                </a:path>
                <a:path w="4354195" h="1961514">
                  <a:moveTo>
                    <a:pt x="3671010" y="481933"/>
                  </a:moveTo>
                  <a:lnTo>
                    <a:pt x="3671010" y="168078"/>
                  </a:lnTo>
                </a:path>
                <a:path w="4354195" h="1961514">
                  <a:moveTo>
                    <a:pt x="3671010" y="168078"/>
                  </a:moveTo>
                  <a:lnTo>
                    <a:pt x="637954" y="168078"/>
                  </a:lnTo>
                </a:path>
                <a:path w="4354195" h="1961514">
                  <a:moveTo>
                    <a:pt x="637954" y="168078"/>
                  </a:moveTo>
                  <a:lnTo>
                    <a:pt x="637954" y="481933"/>
                  </a:lnTo>
                </a:path>
                <a:path w="4354195" h="1961514">
                  <a:moveTo>
                    <a:pt x="637954" y="481933"/>
                  </a:moveTo>
                  <a:lnTo>
                    <a:pt x="425307" y="481933"/>
                  </a:lnTo>
                </a:path>
                <a:path w="4354195" h="1961514">
                  <a:moveTo>
                    <a:pt x="425307" y="481933"/>
                  </a:moveTo>
                  <a:lnTo>
                    <a:pt x="425307" y="201753"/>
                  </a:lnTo>
                </a:path>
                <a:path w="4354195" h="1961514">
                  <a:moveTo>
                    <a:pt x="425307" y="201753"/>
                  </a:moveTo>
                  <a:lnTo>
                    <a:pt x="380529" y="224203"/>
                  </a:lnTo>
                  <a:lnTo>
                    <a:pt x="324568" y="246504"/>
                  </a:lnTo>
                  <a:lnTo>
                    <a:pt x="279805" y="268954"/>
                  </a:lnTo>
                  <a:lnTo>
                    <a:pt x="246226" y="302630"/>
                  </a:lnTo>
                  <a:lnTo>
                    <a:pt x="201463" y="336156"/>
                  </a:lnTo>
                  <a:lnTo>
                    <a:pt x="167883" y="381056"/>
                  </a:lnTo>
                  <a:lnTo>
                    <a:pt x="134303" y="414732"/>
                  </a:lnTo>
                  <a:lnTo>
                    <a:pt x="100724" y="459483"/>
                  </a:lnTo>
                  <a:lnTo>
                    <a:pt x="67159" y="504383"/>
                  </a:lnTo>
                  <a:lnTo>
                    <a:pt x="44762" y="549134"/>
                  </a:lnTo>
                  <a:lnTo>
                    <a:pt x="33579" y="605215"/>
                  </a:lnTo>
                  <a:lnTo>
                    <a:pt x="11198" y="650041"/>
                  </a:lnTo>
                  <a:lnTo>
                    <a:pt x="0" y="706092"/>
                  </a:lnTo>
                  <a:lnTo>
                    <a:pt x="0" y="762128"/>
                  </a:lnTo>
                  <a:lnTo>
                    <a:pt x="0" y="806954"/>
                  </a:lnTo>
                </a:path>
                <a:path w="4354195" h="1961514">
                  <a:moveTo>
                    <a:pt x="0" y="806954"/>
                  </a:moveTo>
                  <a:lnTo>
                    <a:pt x="0" y="1154425"/>
                  </a:lnTo>
                </a:path>
                <a:path w="4354195" h="1961514">
                  <a:moveTo>
                    <a:pt x="0" y="1154425"/>
                  </a:moveTo>
                  <a:lnTo>
                    <a:pt x="0" y="1199251"/>
                  </a:lnTo>
                  <a:lnTo>
                    <a:pt x="0" y="1255287"/>
                  </a:lnTo>
                  <a:lnTo>
                    <a:pt x="11198" y="1311338"/>
                  </a:lnTo>
                  <a:lnTo>
                    <a:pt x="33579" y="1356164"/>
                  </a:lnTo>
                  <a:lnTo>
                    <a:pt x="44762" y="1401004"/>
                  </a:lnTo>
                  <a:lnTo>
                    <a:pt x="67159" y="1457040"/>
                  </a:lnTo>
                  <a:lnTo>
                    <a:pt x="100724" y="1501881"/>
                  </a:lnTo>
                  <a:lnTo>
                    <a:pt x="134303" y="1546707"/>
                  </a:lnTo>
                  <a:lnTo>
                    <a:pt x="167883" y="1580338"/>
                  </a:lnTo>
                  <a:lnTo>
                    <a:pt x="201463" y="1625163"/>
                  </a:lnTo>
                  <a:lnTo>
                    <a:pt x="246226" y="1658794"/>
                  </a:lnTo>
                  <a:lnTo>
                    <a:pt x="279805" y="1681214"/>
                  </a:lnTo>
                  <a:lnTo>
                    <a:pt x="324568" y="1714830"/>
                  </a:lnTo>
                  <a:lnTo>
                    <a:pt x="380529" y="1737250"/>
                  </a:lnTo>
                  <a:lnTo>
                    <a:pt x="425307" y="1759671"/>
                  </a:lnTo>
                </a:path>
                <a:path w="4354195" h="1961514">
                  <a:moveTo>
                    <a:pt x="425307" y="1759671"/>
                  </a:moveTo>
                  <a:lnTo>
                    <a:pt x="425307" y="1479461"/>
                  </a:lnTo>
                </a:path>
                <a:path w="4354195" h="1961514">
                  <a:moveTo>
                    <a:pt x="425307" y="1479461"/>
                  </a:moveTo>
                  <a:lnTo>
                    <a:pt x="637954" y="1479461"/>
                  </a:lnTo>
                </a:path>
                <a:path w="4354195" h="1961514">
                  <a:moveTo>
                    <a:pt x="425307" y="1479461"/>
                  </a:moveTo>
                  <a:lnTo>
                    <a:pt x="637954" y="1479461"/>
                  </a:lnTo>
                </a:path>
                <a:path w="4354195" h="1961514">
                  <a:moveTo>
                    <a:pt x="637954" y="1479461"/>
                  </a:moveTo>
                  <a:lnTo>
                    <a:pt x="637954" y="1793286"/>
                  </a:lnTo>
                </a:path>
                <a:path w="4354195" h="1961514">
                  <a:moveTo>
                    <a:pt x="637954" y="1793286"/>
                  </a:moveTo>
                  <a:lnTo>
                    <a:pt x="3671010" y="1793286"/>
                  </a:lnTo>
                </a:path>
                <a:path w="4354195" h="1961514">
                  <a:moveTo>
                    <a:pt x="3671010" y="1793286"/>
                  </a:moveTo>
                  <a:lnTo>
                    <a:pt x="3671010" y="1479461"/>
                  </a:lnTo>
                </a:path>
                <a:path w="4354195" h="1961514">
                  <a:moveTo>
                    <a:pt x="3671010" y="1479461"/>
                  </a:moveTo>
                  <a:lnTo>
                    <a:pt x="3883627" y="1479461"/>
                  </a:lnTo>
                </a:path>
                <a:path w="4354195" h="1961514">
                  <a:moveTo>
                    <a:pt x="3883627" y="1479461"/>
                  </a:moveTo>
                  <a:lnTo>
                    <a:pt x="3883627" y="1759671"/>
                  </a:lnTo>
                </a:path>
                <a:path w="4354195" h="1961514">
                  <a:moveTo>
                    <a:pt x="3883627" y="1759671"/>
                  </a:moveTo>
                  <a:lnTo>
                    <a:pt x="3928419" y="1737250"/>
                  </a:lnTo>
                  <a:lnTo>
                    <a:pt x="3973212" y="1714830"/>
                  </a:lnTo>
                </a:path>
                <a:path w="4354195" h="1961514">
                  <a:moveTo>
                    <a:pt x="3973212" y="1714830"/>
                  </a:moveTo>
                  <a:lnTo>
                    <a:pt x="4006807" y="1692410"/>
                  </a:lnTo>
                  <a:lnTo>
                    <a:pt x="4051600" y="1658794"/>
                  </a:lnTo>
                </a:path>
                <a:path w="4354195" h="1961514">
                  <a:moveTo>
                    <a:pt x="4275414" y="1344953"/>
                  </a:moveTo>
                  <a:lnTo>
                    <a:pt x="4297811" y="1300128"/>
                  </a:lnTo>
                  <a:lnTo>
                    <a:pt x="4297811" y="1244092"/>
                  </a:lnTo>
                </a:path>
                <a:path w="4354195" h="1961514">
                  <a:moveTo>
                    <a:pt x="4297811" y="1244092"/>
                  </a:moveTo>
                  <a:lnTo>
                    <a:pt x="4309009" y="1199251"/>
                  </a:lnTo>
                  <a:lnTo>
                    <a:pt x="4309009" y="1154425"/>
                  </a:lnTo>
                </a:path>
                <a:path w="4354195" h="1961514">
                  <a:moveTo>
                    <a:pt x="4309009" y="1154425"/>
                  </a:moveTo>
                  <a:lnTo>
                    <a:pt x="4309009" y="806954"/>
                  </a:lnTo>
                </a:path>
                <a:path w="4354195" h="1961514">
                  <a:moveTo>
                    <a:pt x="4309009" y="806954"/>
                  </a:moveTo>
                  <a:lnTo>
                    <a:pt x="4309009" y="762128"/>
                  </a:lnTo>
                  <a:lnTo>
                    <a:pt x="4297811" y="717287"/>
                  </a:lnTo>
                </a:path>
                <a:path w="4354195" h="1961514">
                  <a:moveTo>
                    <a:pt x="4297811" y="717287"/>
                  </a:moveTo>
                  <a:lnTo>
                    <a:pt x="4297811" y="661251"/>
                  </a:lnTo>
                  <a:lnTo>
                    <a:pt x="4275414" y="616425"/>
                  </a:lnTo>
                </a:path>
                <a:path w="4354195" h="1961514">
                  <a:moveTo>
                    <a:pt x="4275414" y="616425"/>
                  </a:moveTo>
                  <a:lnTo>
                    <a:pt x="4264216" y="571585"/>
                  </a:lnTo>
                  <a:lnTo>
                    <a:pt x="4241820" y="526684"/>
                  </a:lnTo>
                </a:path>
                <a:path w="4354195" h="1961514">
                  <a:moveTo>
                    <a:pt x="4241820" y="526684"/>
                  </a:moveTo>
                  <a:lnTo>
                    <a:pt x="4219423" y="481933"/>
                  </a:lnTo>
                  <a:lnTo>
                    <a:pt x="4185829" y="437032"/>
                  </a:lnTo>
                </a:path>
                <a:path w="4354195" h="1961514">
                  <a:moveTo>
                    <a:pt x="4185829" y="437032"/>
                  </a:moveTo>
                  <a:lnTo>
                    <a:pt x="4163432" y="403507"/>
                  </a:lnTo>
                  <a:lnTo>
                    <a:pt x="4129838" y="358606"/>
                  </a:lnTo>
                </a:path>
                <a:path w="4354195" h="1961514">
                  <a:moveTo>
                    <a:pt x="4129838" y="358606"/>
                  </a:moveTo>
                  <a:lnTo>
                    <a:pt x="4096392" y="324930"/>
                  </a:lnTo>
                  <a:lnTo>
                    <a:pt x="4051600" y="302630"/>
                  </a:lnTo>
                </a:path>
                <a:path w="4354195" h="1961514">
                  <a:moveTo>
                    <a:pt x="3973212" y="246504"/>
                  </a:moveTo>
                  <a:lnTo>
                    <a:pt x="3928419" y="224203"/>
                  </a:lnTo>
                  <a:lnTo>
                    <a:pt x="3883627" y="201753"/>
                  </a:lnTo>
                </a:path>
                <a:path w="4354195" h="1961514">
                  <a:moveTo>
                    <a:pt x="3883627" y="201753"/>
                  </a:moveTo>
                  <a:lnTo>
                    <a:pt x="3883627" y="481933"/>
                  </a:lnTo>
                </a:path>
                <a:path w="4354195" h="1961514">
                  <a:moveTo>
                    <a:pt x="3883627" y="481933"/>
                  </a:moveTo>
                  <a:lnTo>
                    <a:pt x="3671010" y="481933"/>
                  </a:lnTo>
                </a:path>
                <a:path w="4354195" h="1961514">
                  <a:moveTo>
                    <a:pt x="3671010" y="481933"/>
                  </a:moveTo>
                  <a:lnTo>
                    <a:pt x="3671010" y="168078"/>
                  </a:lnTo>
                </a:path>
                <a:path w="4354195" h="1961514">
                  <a:moveTo>
                    <a:pt x="3671010" y="168078"/>
                  </a:moveTo>
                  <a:lnTo>
                    <a:pt x="637954" y="168078"/>
                  </a:lnTo>
                </a:path>
                <a:path w="4354195" h="1961514">
                  <a:moveTo>
                    <a:pt x="637954" y="168078"/>
                  </a:moveTo>
                  <a:lnTo>
                    <a:pt x="637954" y="481933"/>
                  </a:lnTo>
                </a:path>
                <a:path w="4354195" h="1961514">
                  <a:moveTo>
                    <a:pt x="637954" y="481933"/>
                  </a:moveTo>
                  <a:lnTo>
                    <a:pt x="425307" y="481933"/>
                  </a:lnTo>
                </a:path>
                <a:path w="4354195" h="1961514">
                  <a:moveTo>
                    <a:pt x="425307" y="481933"/>
                  </a:moveTo>
                  <a:lnTo>
                    <a:pt x="425307" y="201753"/>
                  </a:lnTo>
                </a:path>
                <a:path w="4354195" h="1961514">
                  <a:moveTo>
                    <a:pt x="425307" y="201753"/>
                  </a:moveTo>
                  <a:lnTo>
                    <a:pt x="380529" y="224203"/>
                  </a:lnTo>
                  <a:lnTo>
                    <a:pt x="335766" y="246504"/>
                  </a:lnTo>
                </a:path>
                <a:path w="4354195" h="1961514">
                  <a:moveTo>
                    <a:pt x="335766" y="246504"/>
                  </a:moveTo>
                  <a:lnTo>
                    <a:pt x="290989" y="268954"/>
                  </a:lnTo>
                  <a:lnTo>
                    <a:pt x="246226" y="302630"/>
                  </a:lnTo>
                </a:path>
                <a:path w="4354195" h="1961514">
                  <a:moveTo>
                    <a:pt x="246226" y="302630"/>
                  </a:moveTo>
                  <a:lnTo>
                    <a:pt x="212646" y="324930"/>
                  </a:lnTo>
                  <a:lnTo>
                    <a:pt x="179066" y="358606"/>
                  </a:lnTo>
                </a:path>
                <a:path w="4354195" h="1961514">
                  <a:moveTo>
                    <a:pt x="179066" y="358606"/>
                  </a:moveTo>
                  <a:lnTo>
                    <a:pt x="145502" y="403507"/>
                  </a:lnTo>
                  <a:lnTo>
                    <a:pt x="111922" y="437032"/>
                  </a:lnTo>
                </a:path>
                <a:path w="4354195" h="1961514">
                  <a:moveTo>
                    <a:pt x="111922" y="437032"/>
                  </a:moveTo>
                  <a:lnTo>
                    <a:pt x="89540" y="481933"/>
                  </a:lnTo>
                  <a:lnTo>
                    <a:pt x="67159" y="526684"/>
                  </a:lnTo>
                </a:path>
                <a:path w="4354195" h="1961514">
                  <a:moveTo>
                    <a:pt x="67159" y="526684"/>
                  </a:moveTo>
                  <a:lnTo>
                    <a:pt x="44762" y="571585"/>
                  </a:lnTo>
                  <a:lnTo>
                    <a:pt x="22381" y="616425"/>
                  </a:lnTo>
                </a:path>
                <a:path w="4354195" h="1961514">
                  <a:moveTo>
                    <a:pt x="22381" y="616425"/>
                  </a:moveTo>
                  <a:lnTo>
                    <a:pt x="11198" y="661251"/>
                  </a:lnTo>
                  <a:lnTo>
                    <a:pt x="0" y="717287"/>
                  </a:lnTo>
                </a:path>
                <a:path w="4354195" h="1961514">
                  <a:moveTo>
                    <a:pt x="0" y="717287"/>
                  </a:moveTo>
                  <a:lnTo>
                    <a:pt x="0" y="762128"/>
                  </a:lnTo>
                  <a:lnTo>
                    <a:pt x="0" y="806954"/>
                  </a:lnTo>
                </a:path>
                <a:path w="4354195" h="1961514">
                  <a:moveTo>
                    <a:pt x="0" y="806954"/>
                  </a:moveTo>
                  <a:lnTo>
                    <a:pt x="0" y="1154425"/>
                  </a:lnTo>
                </a:path>
                <a:path w="4354195" h="1961514">
                  <a:moveTo>
                    <a:pt x="0" y="1154425"/>
                  </a:moveTo>
                  <a:lnTo>
                    <a:pt x="0" y="1199251"/>
                  </a:lnTo>
                  <a:lnTo>
                    <a:pt x="0" y="1244092"/>
                  </a:lnTo>
                </a:path>
                <a:path w="4354195" h="1961514">
                  <a:moveTo>
                    <a:pt x="0" y="1244092"/>
                  </a:moveTo>
                  <a:lnTo>
                    <a:pt x="11198" y="1300128"/>
                  </a:lnTo>
                  <a:lnTo>
                    <a:pt x="22381" y="1344953"/>
                  </a:lnTo>
                </a:path>
              </a:pathLst>
            </a:custGeom>
            <a:ln w="1121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2" name="object 5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13837" y="2479531"/>
              <a:ext cx="369360" cy="336262"/>
            </a:xfrm>
            <a:prstGeom prst="rect">
              <a:avLst/>
            </a:prstGeom>
          </p:spPr>
        </p:pic>
        <p:sp>
          <p:nvSpPr>
            <p:cNvPr id="213" name="object 56"/>
            <p:cNvSpPr/>
            <p:nvPr/>
          </p:nvSpPr>
          <p:spPr>
            <a:xfrm>
              <a:off x="1377587" y="400351"/>
              <a:ext cx="2731135" cy="2410460"/>
            </a:xfrm>
            <a:custGeom>
              <a:avLst/>
              <a:gdLst/>
              <a:ahLst/>
              <a:cxnLst/>
              <a:rect l="l" t="t" r="r" b="b"/>
              <a:pathLst>
                <a:path w="2731135" h="2410460">
                  <a:moveTo>
                    <a:pt x="0" y="2409832"/>
                  </a:moveTo>
                  <a:lnTo>
                    <a:pt x="0" y="2129622"/>
                  </a:lnTo>
                </a:path>
                <a:path w="2731135" h="2410460">
                  <a:moveTo>
                    <a:pt x="1074445" y="538059"/>
                  </a:moveTo>
                  <a:lnTo>
                    <a:pt x="1074445" y="190528"/>
                  </a:lnTo>
                </a:path>
                <a:path w="2731135" h="2410460">
                  <a:moveTo>
                    <a:pt x="1074445" y="190528"/>
                  </a:moveTo>
                  <a:lnTo>
                    <a:pt x="1074445" y="0"/>
                  </a:lnTo>
                </a:path>
                <a:path w="2731135" h="2410460">
                  <a:moveTo>
                    <a:pt x="1074445" y="650161"/>
                  </a:moveTo>
                  <a:lnTo>
                    <a:pt x="1074445" y="538059"/>
                  </a:lnTo>
                </a:path>
                <a:path w="2731135" h="2410460">
                  <a:moveTo>
                    <a:pt x="2372690" y="0"/>
                  </a:moveTo>
                  <a:lnTo>
                    <a:pt x="2372690" y="190528"/>
                  </a:lnTo>
                </a:path>
                <a:path w="2731135" h="2410460">
                  <a:moveTo>
                    <a:pt x="2372690" y="190528"/>
                  </a:moveTo>
                  <a:lnTo>
                    <a:pt x="2372690" y="538059"/>
                  </a:lnTo>
                </a:path>
                <a:path w="2731135" h="2410460">
                  <a:moveTo>
                    <a:pt x="2283254" y="650161"/>
                  </a:moveTo>
                  <a:lnTo>
                    <a:pt x="2182470" y="650161"/>
                  </a:lnTo>
                </a:path>
                <a:path w="2731135" h="2410460">
                  <a:moveTo>
                    <a:pt x="1264665" y="650161"/>
                  </a:moveTo>
                  <a:lnTo>
                    <a:pt x="1175229" y="650161"/>
                  </a:lnTo>
                </a:path>
                <a:path w="2731135" h="2410460">
                  <a:moveTo>
                    <a:pt x="1175229" y="650161"/>
                  </a:moveTo>
                  <a:lnTo>
                    <a:pt x="1175229" y="291405"/>
                  </a:lnTo>
                </a:path>
                <a:path w="2731135" h="2410460">
                  <a:moveTo>
                    <a:pt x="1175229" y="291405"/>
                  </a:moveTo>
                  <a:lnTo>
                    <a:pt x="2283254" y="291405"/>
                  </a:lnTo>
                </a:path>
                <a:path w="2731135" h="2410460">
                  <a:moveTo>
                    <a:pt x="2283254" y="291405"/>
                  </a:moveTo>
                  <a:lnTo>
                    <a:pt x="2283254" y="650161"/>
                  </a:lnTo>
                </a:path>
                <a:path w="2731135" h="2410460">
                  <a:moveTo>
                    <a:pt x="1264665" y="650161"/>
                  </a:moveTo>
                  <a:lnTo>
                    <a:pt x="2182470" y="650161"/>
                  </a:lnTo>
                </a:path>
                <a:path w="2731135" h="2410460">
                  <a:moveTo>
                    <a:pt x="2182470" y="650161"/>
                  </a:moveTo>
                  <a:lnTo>
                    <a:pt x="2182470" y="605260"/>
                  </a:lnTo>
                </a:path>
                <a:path w="2731135" h="2410460">
                  <a:moveTo>
                    <a:pt x="2182470" y="605260"/>
                  </a:moveTo>
                  <a:lnTo>
                    <a:pt x="1264665" y="605260"/>
                  </a:lnTo>
                </a:path>
                <a:path w="2731135" h="2410460">
                  <a:moveTo>
                    <a:pt x="1264665" y="605260"/>
                  </a:moveTo>
                  <a:lnTo>
                    <a:pt x="1264665" y="650161"/>
                  </a:lnTo>
                </a:path>
                <a:path w="2731135" h="2410460">
                  <a:moveTo>
                    <a:pt x="1074445" y="190528"/>
                  </a:moveTo>
                  <a:lnTo>
                    <a:pt x="1074445" y="0"/>
                  </a:lnTo>
                </a:path>
                <a:path w="2731135" h="2410460">
                  <a:moveTo>
                    <a:pt x="1074445" y="0"/>
                  </a:moveTo>
                  <a:lnTo>
                    <a:pt x="2372690" y="0"/>
                  </a:lnTo>
                </a:path>
                <a:path w="2731135" h="2410460">
                  <a:moveTo>
                    <a:pt x="2372690" y="0"/>
                  </a:moveTo>
                  <a:lnTo>
                    <a:pt x="2372690" y="190528"/>
                  </a:lnTo>
                </a:path>
                <a:path w="2731135" h="2410460">
                  <a:moveTo>
                    <a:pt x="2372690" y="190528"/>
                  </a:moveTo>
                  <a:lnTo>
                    <a:pt x="1074445" y="190528"/>
                  </a:lnTo>
                </a:path>
                <a:path w="2731135" h="2410460">
                  <a:moveTo>
                    <a:pt x="1074445" y="0"/>
                  </a:moveTo>
                  <a:lnTo>
                    <a:pt x="2372690" y="0"/>
                  </a:lnTo>
                </a:path>
                <a:path w="2731135" h="2410460">
                  <a:moveTo>
                    <a:pt x="2283254" y="0"/>
                  </a:moveTo>
                  <a:lnTo>
                    <a:pt x="1175229" y="0"/>
                  </a:lnTo>
                </a:path>
                <a:path w="2731135" h="2410460">
                  <a:moveTo>
                    <a:pt x="2182470" y="605260"/>
                  </a:moveTo>
                  <a:lnTo>
                    <a:pt x="2092884" y="605260"/>
                  </a:lnTo>
                </a:path>
                <a:path w="2731135" h="2410460">
                  <a:moveTo>
                    <a:pt x="2092884" y="605260"/>
                  </a:moveTo>
                  <a:lnTo>
                    <a:pt x="2092884" y="291405"/>
                  </a:lnTo>
                </a:path>
                <a:path w="2731135" h="2410460">
                  <a:moveTo>
                    <a:pt x="2182470" y="291405"/>
                  </a:moveTo>
                  <a:lnTo>
                    <a:pt x="2182470" y="605260"/>
                  </a:lnTo>
                </a:path>
                <a:path w="2731135" h="2410460">
                  <a:moveTo>
                    <a:pt x="2092884" y="291405"/>
                  </a:moveTo>
                  <a:lnTo>
                    <a:pt x="2092884" y="605260"/>
                  </a:lnTo>
                </a:path>
                <a:path w="2731135" h="2410460">
                  <a:moveTo>
                    <a:pt x="1365449" y="0"/>
                  </a:moveTo>
                  <a:lnTo>
                    <a:pt x="2092884" y="0"/>
                  </a:lnTo>
                </a:path>
                <a:path w="2731135" h="2410460">
                  <a:moveTo>
                    <a:pt x="1365449" y="605260"/>
                  </a:moveTo>
                  <a:lnTo>
                    <a:pt x="1264665" y="605260"/>
                  </a:lnTo>
                </a:path>
                <a:path w="2731135" h="2410460">
                  <a:moveTo>
                    <a:pt x="1264665" y="605260"/>
                  </a:moveTo>
                  <a:lnTo>
                    <a:pt x="1264665" y="291405"/>
                  </a:lnTo>
                </a:path>
                <a:path w="2731135" h="2410460">
                  <a:moveTo>
                    <a:pt x="1365449" y="291405"/>
                  </a:moveTo>
                  <a:lnTo>
                    <a:pt x="1365449" y="605260"/>
                  </a:lnTo>
                </a:path>
                <a:path w="2731135" h="2410460">
                  <a:moveTo>
                    <a:pt x="1365449" y="0"/>
                  </a:moveTo>
                  <a:lnTo>
                    <a:pt x="2092884" y="0"/>
                  </a:lnTo>
                </a:path>
                <a:path w="2731135" h="2410460">
                  <a:moveTo>
                    <a:pt x="1365449" y="605260"/>
                  </a:moveTo>
                  <a:lnTo>
                    <a:pt x="1365449" y="291405"/>
                  </a:lnTo>
                </a:path>
                <a:path w="2731135" h="2410460">
                  <a:moveTo>
                    <a:pt x="1981052" y="190528"/>
                  </a:moveTo>
                  <a:lnTo>
                    <a:pt x="1477431" y="190528"/>
                  </a:lnTo>
                </a:path>
                <a:path w="2731135" h="2410460">
                  <a:moveTo>
                    <a:pt x="1477431" y="190528"/>
                  </a:moveTo>
                  <a:lnTo>
                    <a:pt x="1981052" y="190528"/>
                  </a:lnTo>
                </a:path>
                <a:path w="2731135" h="2410460">
                  <a:moveTo>
                    <a:pt x="1477431" y="605260"/>
                  </a:moveTo>
                  <a:lnTo>
                    <a:pt x="1981052" y="605260"/>
                  </a:lnTo>
                </a:path>
                <a:path w="2731135" h="2410460">
                  <a:moveTo>
                    <a:pt x="1981052" y="605260"/>
                  </a:moveTo>
                  <a:lnTo>
                    <a:pt x="1477431" y="605260"/>
                  </a:lnTo>
                </a:path>
                <a:path w="2731135" h="2410460">
                  <a:moveTo>
                    <a:pt x="2730883" y="538059"/>
                  </a:moveTo>
                  <a:lnTo>
                    <a:pt x="2372690" y="538059"/>
                  </a:lnTo>
                </a:path>
                <a:path w="2731135" h="2410460">
                  <a:moveTo>
                    <a:pt x="2372690" y="538059"/>
                  </a:moveTo>
                  <a:lnTo>
                    <a:pt x="2730883" y="538059"/>
                  </a:lnTo>
                </a:path>
                <a:path w="2731135" h="2410460">
                  <a:moveTo>
                    <a:pt x="1074445" y="650161"/>
                  </a:moveTo>
                  <a:lnTo>
                    <a:pt x="1074445" y="538059"/>
                  </a:lnTo>
                </a:path>
                <a:path w="2731135" h="2410460">
                  <a:moveTo>
                    <a:pt x="1074445" y="538059"/>
                  </a:moveTo>
                  <a:lnTo>
                    <a:pt x="503635" y="538059"/>
                  </a:lnTo>
                </a:path>
                <a:path w="2731135" h="2410460">
                  <a:moveTo>
                    <a:pt x="503635" y="538059"/>
                  </a:moveTo>
                  <a:lnTo>
                    <a:pt x="1074445" y="538059"/>
                  </a:lnTo>
                </a:path>
                <a:path w="2731135" h="2410460">
                  <a:moveTo>
                    <a:pt x="1074445" y="538059"/>
                  </a:moveTo>
                  <a:lnTo>
                    <a:pt x="1074445" y="650161"/>
                  </a:lnTo>
                </a:path>
              </a:pathLst>
            </a:custGeom>
            <a:ln w="1121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14" name="object 57"/>
          <p:cNvSpPr txBox="1"/>
          <p:nvPr/>
        </p:nvSpPr>
        <p:spPr>
          <a:xfrm>
            <a:off x="4175630" y="2025604"/>
            <a:ext cx="403225" cy="540000"/>
          </a:xfrm>
          <a:prstGeom prst="rect">
            <a:avLst/>
          </a:prstGeom>
          <a:ln w="1120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DT04G 0,75 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15" name="object 58"/>
          <p:cNvSpPr txBox="1"/>
          <p:nvPr/>
        </p:nvSpPr>
        <p:spPr>
          <a:xfrm>
            <a:off x="2026725" y="1510025"/>
            <a:ext cx="415925" cy="520415"/>
          </a:xfrm>
          <a:prstGeom prst="rect">
            <a:avLst/>
          </a:prstGeom>
          <a:ln w="1120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AFR04 0,75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RGr</a:t>
            </a:r>
          </a:p>
        </p:txBody>
      </p:sp>
      <p:sp>
        <p:nvSpPr>
          <p:cNvPr id="216" name="object 59"/>
          <p:cNvSpPr txBox="1"/>
          <p:nvPr/>
        </p:nvSpPr>
        <p:spPr>
          <a:xfrm>
            <a:off x="1623813" y="1510025"/>
            <a:ext cx="415925" cy="520415"/>
          </a:xfrm>
          <a:prstGeom prst="rect">
            <a:avLst/>
          </a:prstGeom>
          <a:ln w="1120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AF13B 0,5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LgR</a:t>
            </a:r>
          </a:p>
        </p:txBody>
      </p:sp>
      <p:sp>
        <p:nvSpPr>
          <p:cNvPr id="219" name="object 62"/>
          <p:cNvSpPr txBox="1"/>
          <p:nvPr/>
        </p:nvSpPr>
        <p:spPr>
          <a:xfrm>
            <a:off x="6657752" y="1573477"/>
            <a:ext cx="127635" cy="83356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450" kern="0" dirty="0">
                <a:latin typeface="Arial Narrow" panose="020B0606020202030204" pitchFamily="34" charset="0"/>
                <a:cs typeface="Arial"/>
              </a:rPr>
              <a:t>5 В -</a:t>
            </a:r>
          </a:p>
        </p:txBody>
      </p:sp>
      <p:graphicFrame>
        <p:nvGraphicFramePr>
          <p:cNvPr id="220" name="object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4232840"/>
              </p:ext>
            </p:extLst>
          </p:nvPr>
        </p:nvGraphicFramePr>
        <p:xfrm>
          <a:off x="6077935" y="1664929"/>
          <a:ext cx="829944" cy="85227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3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3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03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9397"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KTA09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VG</a:t>
                      </a: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KTA10B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VB</a:t>
                      </a:r>
                    </a:p>
                  </a:txBody>
                  <a:tcPr marL="0" marR="0" marT="1206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288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KTB11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V</a:t>
                      </a:r>
                    </a:p>
                  </a:txBody>
                  <a:tcPr marL="0" marR="0" marT="698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6985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21" name="object 64"/>
          <p:cNvSpPr txBox="1"/>
          <p:nvPr/>
        </p:nvSpPr>
        <p:spPr>
          <a:xfrm>
            <a:off x="6248986" y="1573477"/>
            <a:ext cx="127635" cy="83356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450" kern="0" dirty="0">
                <a:latin typeface="Arial Narrow" panose="020B0606020202030204" pitchFamily="34" charset="0"/>
                <a:cs typeface="Arial"/>
              </a:rPr>
              <a:t>5 В+</a:t>
            </a:r>
          </a:p>
        </p:txBody>
      </p:sp>
      <p:grpSp>
        <p:nvGrpSpPr>
          <p:cNvPr id="222" name="object 65"/>
          <p:cNvGrpSpPr/>
          <p:nvPr/>
        </p:nvGrpSpPr>
        <p:grpSpPr>
          <a:xfrm>
            <a:off x="5776845" y="981627"/>
            <a:ext cx="1430020" cy="1711960"/>
            <a:chOff x="5776845" y="981627"/>
            <a:chExt cx="1430020" cy="1711960"/>
          </a:xfrm>
        </p:grpSpPr>
        <p:sp>
          <p:nvSpPr>
            <p:cNvPr id="223" name="object 66"/>
            <p:cNvSpPr/>
            <p:nvPr/>
          </p:nvSpPr>
          <p:spPr>
            <a:xfrm>
              <a:off x="5795414" y="1408301"/>
              <a:ext cx="1393190" cy="1268730"/>
            </a:xfrm>
            <a:custGeom>
              <a:avLst/>
              <a:gdLst/>
              <a:ahLst/>
              <a:cxnLst/>
              <a:rect l="l" t="t" r="r" b="b"/>
              <a:pathLst>
                <a:path w="1393190" h="1268730">
                  <a:moveTo>
                    <a:pt x="700153" y="58553"/>
                  </a:moveTo>
                  <a:lnTo>
                    <a:pt x="654977" y="65069"/>
                  </a:lnTo>
                  <a:lnTo>
                    <a:pt x="609802" y="65069"/>
                  </a:lnTo>
                  <a:lnTo>
                    <a:pt x="564637" y="71498"/>
                  </a:lnTo>
                  <a:lnTo>
                    <a:pt x="519462" y="78013"/>
                  </a:lnTo>
                  <a:lnTo>
                    <a:pt x="481819" y="91045"/>
                  </a:lnTo>
                  <a:lnTo>
                    <a:pt x="436654" y="104076"/>
                  </a:lnTo>
                  <a:lnTo>
                    <a:pt x="399011" y="123623"/>
                  </a:lnTo>
                  <a:lnTo>
                    <a:pt x="353836" y="136567"/>
                  </a:lnTo>
                  <a:lnTo>
                    <a:pt x="316194" y="156114"/>
                  </a:lnTo>
                  <a:lnTo>
                    <a:pt x="278551" y="182176"/>
                  </a:lnTo>
                  <a:lnTo>
                    <a:pt x="248441" y="208152"/>
                  </a:lnTo>
                  <a:lnTo>
                    <a:pt x="210798" y="234215"/>
                  </a:lnTo>
                  <a:lnTo>
                    <a:pt x="180678" y="260190"/>
                  </a:lnTo>
                  <a:lnTo>
                    <a:pt x="150568" y="286253"/>
                  </a:lnTo>
                  <a:lnTo>
                    <a:pt x="127980" y="318744"/>
                  </a:lnTo>
                  <a:lnTo>
                    <a:pt x="105403" y="351322"/>
                  </a:lnTo>
                  <a:lnTo>
                    <a:pt x="82815" y="383814"/>
                  </a:lnTo>
                  <a:lnTo>
                    <a:pt x="60228" y="422855"/>
                  </a:lnTo>
                  <a:lnTo>
                    <a:pt x="45171" y="455381"/>
                  </a:lnTo>
                  <a:lnTo>
                    <a:pt x="30114" y="494414"/>
                  </a:lnTo>
                  <a:lnTo>
                    <a:pt x="22585" y="526949"/>
                  </a:lnTo>
                  <a:lnTo>
                    <a:pt x="7528" y="565982"/>
                  </a:lnTo>
                  <a:lnTo>
                    <a:pt x="7528" y="605015"/>
                  </a:lnTo>
                  <a:lnTo>
                    <a:pt x="0" y="644048"/>
                  </a:lnTo>
                  <a:lnTo>
                    <a:pt x="0" y="683081"/>
                  </a:lnTo>
                  <a:lnTo>
                    <a:pt x="7528" y="722122"/>
                  </a:lnTo>
                  <a:lnTo>
                    <a:pt x="7528" y="761155"/>
                  </a:lnTo>
                  <a:lnTo>
                    <a:pt x="22585" y="800188"/>
                  </a:lnTo>
                  <a:lnTo>
                    <a:pt x="30114" y="832723"/>
                  </a:lnTo>
                  <a:lnTo>
                    <a:pt x="45171" y="871756"/>
                  </a:lnTo>
                  <a:lnTo>
                    <a:pt x="60228" y="910789"/>
                  </a:lnTo>
                  <a:lnTo>
                    <a:pt x="82815" y="943315"/>
                  </a:lnTo>
                  <a:lnTo>
                    <a:pt x="105403" y="975850"/>
                  </a:lnTo>
                  <a:lnTo>
                    <a:pt x="127980" y="1008376"/>
                  </a:lnTo>
                  <a:lnTo>
                    <a:pt x="150568" y="1040910"/>
                  </a:lnTo>
                  <a:lnTo>
                    <a:pt x="180678" y="1066929"/>
                  </a:lnTo>
                  <a:lnTo>
                    <a:pt x="210798" y="1099455"/>
                  </a:lnTo>
                  <a:lnTo>
                    <a:pt x="248441" y="1125483"/>
                  </a:lnTo>
                  <a:lnTo>
                    <a:pt x="278551" y="1145004"/>
                  </a:lnTo>
                  <a:lnTo>
                    <a:pt x="316194" y="1171023"/>
                  </a:lnTo>
                  <a:lnTo>
                    <a:pt x="353836" y="1190544"/>
                  </a:lnTo>
                  <a:lnTo>
                    <a:pt x="399011" y="1210058"/>
                  </a:lnTo>
                  <a:lnTo>
                    <a:pt x="436654" y="1223070"/>
                  </a:lnTo>
                  <a:lnTo>
                    <a:pt x="481819" y="1236081"/>
                  </a:lnTo>
                  <a:lnTo>
                    <a:pt x="519462" y="1249093"/>
                  </a:lnTo>
                  <a:lnTo>
                    <a:pt x="564637" y="1255599"/>
                  </a:lnTo>
                  <a:lnTo>
                    <a:pt x="609802" y="1262105"/>
                  </a:lnTo>
                  <a:lnTo>
                    <a:pt x="654977" y="1268611"/>
                  </a:lnTo>
                  <a:lnTo>
                    <a:pt x="700153" y="1268611"/>
                  </a:lnTo>
                  <a:lnTo>
                    <a:pt x="745318" y="1268611"/>
                  </a:lnTo>
                  <a:lnTo>
                    <a:pt x="790493" y="1262105"/>
                  </a:lnTo>
                  <a:lnTo>
                    <a:pt x="835658" y="1255599"/>
                  </a:lnTo>
                  <a:lnTo>
                    <a:pt x="873301" y="1249093"/>
                  </a:lnTo>
                  <a:lnTo>
                    <a:pt x="918476" y="1236081"/>
                  </a:lnTo>
                  <a:lnTo>
                    <a:pt x="963641" y="1223070"/>
                  </a:lnTo>
                  <a:lnTo>
                    <a:pt x="1001334" y="1210058"/>
                  </a:lnTo>
                  <a:lnTo>
                    <a:pt x="1038896" y="1190544"/>
                  </a:lnTo>
                  <a:lnTo>
                    <a:pt x="1076559" y="1171023"/>
                  </a:lnTo>
                  <a:lnTo>
                    <a:pt x="1114222" y="1145004"/>
                  </a:lnTo>
                  <a:lnTo>
                    <a:pt x="1151884" y="1125483"/>
                  </a:lnTo>
                  <a:lnTo>
                    <a:pt x="1182015" y="1099455"/>
                  </a:lnTo>
                  <a:lnTo>
                    <a:pt x="1212044" y="1066929"/>
                  </a:lnTo>
                  <a:lnTo>
                    <a:pt x="1242174" y="1040910"/>
                  </a:lnTo>
                  <a:lnTo>
                    <a:pt x="1272305" y="1008376"/>
                  </a:lnTo>
                  <a:lnTo>
                    <a:pt x="1294902" y="975850"/>
                  </a:lnTo>
                  <a:lnTo>
                    <a:pt x="1317500" y="943315"/>
                  </a:lnTo>
                  <a:lnTo>
                    <a:pt x="1340098" y="910789"/>
                  </a:lnTo>
                  <a:lnTo>
                    <a:pt x="1355163" y="871756"/>
                  </a:lnTo>
                  <a:lnTo>
                    <a:pt x="1370228" y="832723"/>
                  </a:lnTo>
                  <a:lnTo>
                    <a:pt x="1377760" y="800188"/>
                  </a:lnTo>
                  <a:lnTo>
                    <a:pt x="1385192" y="761155"/>
                  </a:lnTo>
                  <a:lnTo>
                    <a:pt x="1392725" y="722122"/>
                  </a:lnTo>
                  <a:lnTo>
                    <a:pt x="1392725" y="683081"/>
                  </a:lnTo>
                  <a:lnTo>
                    <a:pt x="1392725" y="644048"/>
                  </a:lnTo>
                  <a:lnTo>
                    <a:pt x="1392725" y="605015"/>
                  </a:lnTo>
                  <a:lnTo>
                    <a:pt x="1385192" y="565982"/>
                  </a:lnTo>
                  <a:lnTo>
                    <a:pt x="1377760" y="526949"/>
                  </a:lnTo>
                  <a:lnTo>
                    <a:pt x="1355163" y="455381"/>
                  </a:lnTo>
                  <a:lnTo>
                    <a:pt x="1317500" y="383814"/>
                  </a:lnTo>
                  <a:lnTo>
                    <a:pt x="1294902" y="351322"/>
                  </a:lnTo>
                  <a:lnTo>
                    <a:pt x="1272305" y="318744"/>
                  </a:lnTo>
                  <a:lnTo>
                    <a:pt x="1242174" y="286253"/>
                  </a:lnTo>
                  <a:lnTo>
                    <a:pt x="1212044" y="260190"/>
                  </a:lnTo>
                  <a:lnTo>
                    <a:pt x="1182015" y="234215"/>
                  </a:lnTo>
                  <a:lnTo>
                    <a:pt x="1151884" y="208152"/>
                  </a:lnTo>
                  <a:lnTo>
                    <a:pt x="1114222" y="182176"/>
                  </a:lnTo>
                  <a:lnTo>
                    <a:pt x="1076559" y="156114"/>
                  </a:lnTo>
                  <a:lnTo>
                    <a:pt x="1038896" y="136567"/>
                  </a:lnTo>
                  <a:lnTo>
                    <a:pt x="1001334" y="123623"/>
                  </a:lnTo>
                  <a:lnTo>
                    <a:pt x="963641" y="104076"/>
                  </a:lnTo>
                  <a:lnTo>
                    <a:pt x="918476" y="91045"/>
                  </a:lnTo>
                  <a:lnTo>
                    <a:pt x="873301" y="78013"/>
                  </a:lnTo>
                  <a:lnTo>
                    <a:pt x="835658" y="71498"/>
                  </a:lnTo>
                  <a:lnTo>
                    <a:pt x="790493" y="65069"/>
                  </a:lnTo>
                  <a:lnTo>
                    <a:pt x="745318" y="65069"/>
                  </a:lnTo>
                  <a:lnTo>
                    <a:pt x="700153" y="58553"/>
                  </a:lnTo>
                  <a:lnTo>
                    <a:pt x="654977" y="65069"/>
                  </a:lnTo>
                  <a:lnTo>
                    <a:pt x="609802" y="65069"/>
                  </a:lnTo>
                  <a:lnTo>
                    <a:pt x="564637" y="71498"/>
                  </a:lnTo>
                  <a:lnTo>
                    <a:pt x="519462" y="78013"/>
                  </a:lnTo>
                  <a:lnTo>
                    <a:pt x="481819" y="91045"/>
                  </a:lnTo>
                  <a:lnTo>
                    <a:pt x="436654" y="104076"/>
                  </a:lnTo>
                  <a:lnTo>
                    <a:pt x="399011" y="123623"/>
                  </a:lnTo>
                  <a:lnTo>
                    <a:pt x="353836" y="136567"/>
                  </a:lnTo>
                  <a:lnTo>
                    <a:pt x="316194" y="156114"/>
                  </a:lnTo>
                  <a:lnTo>
                    <a:pt x="278551" y="182176"/>
                  </a:lnTo>
                  <a:lnTo>
                    <a:pt x="248441" y="208152"/>
                  </a:lnTo>
                  <a:lnTo>
                    <a:pt x="210798" y="234215"/>
                  </a:lnTo>
                  <a:lnTo>
                    <a:pt x="180678" y="260190"/>
                  </a:lnTo>
                  <a:lnTo>
                    <a:pt x="150568" y="286253"/>
                  </a:lnTo>
                  <a:lnTo>
                    <a:pt x="127980" y="318744"/>
                  </a:lnTo>
                  <a:lnTo>
                    <a:pt x="105403" y="351322"/>
                  </a:lnTo>
                  <a:lnTo>
                    <a:pt x="82815" y="383814"/>
                  </a:lnTo>
                  <a:lnTo>
                    <a:pt x="60228" y="422855"/>
                  </a:lnTo>
                  <a:lnTo>
                    <a:pt x="45171" y="455381"/>
                  </a:lnTo>
                  <a:lnTo>
                    <a:pt x="30114" y="494414"/>
                  </a:lnTo>
                  <a:lnTo>
                    <a:pt x="22585" y="526949"/>
                  </a:lnTo>
                  <a:lnTo>
                    <a:pt x="7528" y="565982"/>
                  </a:lnTo>
                  <a:lnTo>
                    <a:pt x="7528" y="605015"/>
                  </a:lnTo>
                  <a:lnTo>
                    <a:pt x="0" y="644048"/>
                  </a:lnTo>
                  <a:lnTo>
                    <a:pt x="0" y="683081"/>
                  </a:lnTo>
                  <a:lnTo>
                    <a:pt x="7528" y="722122"/>
                  </a:lnTo>
                  <a:lnTo>
                    <a:pt x="7528" y="761155"/>
                  </a:lnTo>
                  <a:lnTo>
                    <a:pt x="22585" y="800188"/>
                  </a:lnTo>
                  <a:lnTo>
                    <a:pt x="30114" y="832723"/>
                  </a:lnTo>
                  <a:lnTo>
                    <a:pt x="45171" y="871756"/>
                  </a:lnTo>
                  <a:lnTo>
                    <a:pt x="60228" y="910789"/>
                  </a:lnTo>
                  <a:lnTo>
                    <a:pt x="82815" y="943315"/>
                  </a:lnTo>
                  <a:lnTo>
                    <a:pt x="105403" y="975850"/>
                  </a:lnTo>
                  <a:lnTo>
                    <a:pt x="127980" y="1008376"/>
                  </a:lnTo>
                  <a:lnTo>
                    <a:pt x="150568" y="1040910"/>
                  </a:lnTo>
                  <a:lnTo>
                    <a:pt x="180678" y="1066929"/>
                  </a:lnTo>
                  <a:lnTo>
                    <a:pt x="210798" y="1099455"/>
                  </a:lnTo>
                  <a:lnTo>
                    <a:pt x="248441" y="1125483"/>
                  </a:lnTo>
                  <a:lnTo>
                    <a:pt x="278551" y="1145004"/>
                  </a:lnTo>
                  <a:lnTo>
                    <a:pt x="316194" y="1171023"/>
                  </a:lnTo>
                  <a:lnTo>
                    <a:pt x="353836" y="1190544"/>
                  </a:lnTo>
                  <a:lnTo>
                    <a:pt x="399011" y="1210058"/>
                  </a:lnTo>
                  <a:lnTo>
                    <a:pt x="436654" y="1223070"/>
                  </a:lnTo>
                  <a:lnTo>
                    <a:pt x="481819" y="1236081"/>
                  </a:lnTo>
                  <a:lnTo>
                    <a:pt x="519462" y="1249093"/>
                  </a:lnTo>
                  <a:lnTo>
                    <a:pt x="564637" y="1255599"/>
                  </a:lnTo>
                  <a:lnTo>
                    <a:pt x="609802" y="1262105"/>
                  </a:lnTo>
                  <a:lnTo>
                    <a:pt x="654977" y="1268611"/>
                  </a:lnTo>
                  <a:lnTo>
                    <a:pt x="700153" y="1268611"/>
                  </a:lnTo>
                  <a:lnTo>
                    <a:pt x="745318" y="1268611"/>
                  </a:lnTo>
                  <a:lnTo>
                    <a:pt x="790493" y="1262105"/>
                  </a:lnTo>
                  <a:lnTo>
                    <a:pt x="835658" y="1255599"/>
                  </a:lnTo>
                  <a:lnTo>
                    <a:pt x="873301" y="1249093"/>
                  </a:lnTo>
                  <a:lnTo>
                    <a:pt x="918476" y="1236081"/>
                  </a:lnTo>
                  <a:lnTo>
                    <a:pt x="963641" y="1223070"/>
                  </a:lnTo>
                  <a:lnTo>
                    <a:pt x="1001334" y="1210058"/>
                  </a:lnTo>
                  <a:lnTo>
                    <a:pt x="1038896" y="1190544"/>
                  </a:lnTo>
                  <a:lnTo>
                    <a:pt x="1076559" y="1171023"/>
                  </a:lnTo>
                  <a:lnTo>
                    <a:pt x="1114222" y="1145004"/>
                  </a:lnTo>
                  <a:lnTo>
                    <a:pt x="1151884" y="1125483"/>
                  </a:lnTo>
                  <a:lnTo>
                    <a:pt x="1182015" y="1099455"/>
                  </a:lnTo>
                  <a:lnTo>
                    <a:pt x="1212044" y="1066929"/>
                  </a:lnTo>
                  <a:lnTo>
                    <a:pt x="1242174" y="1040910"/>
                  </a:lnTo>
                  <a:lnTo>
                    <a:pt x="1272305" y="1008376"/>
                  </a:lnTo>
                  <a:lnTo>
                    <a:pt x="1294902" y="975850"/>
                  </a:lnTo>
                  <a:lnTo>
                    <a:pt x="1317500" y="943315"/>
                  </a:lnTo>
                  <a:lnTo>
                    <a:pt x="1340098" y="910789"/>
                  </a:lnTo>
                  <a:lnTo>
                    <a:pt x="1355163" y="871756"/>
                  </a:lnTo>
                  <a:lnTo>
                    <a:pt x="1370228" y="832723"/>
                  </a:lnTo>
                  <a:lnTo>
                    <a:pt x="1377760" y="800188"/>
                  </a:lnTo>
                  <a:lnTo>
                    <a:pt x="1385192" y="761155"/>
                  </a:lnTo>
                  <a:lnTo>
                    <a:pt x="1392725" y="722122"/>
                  </a:lnTo>
                  <a:lnTo>
                    <a:pt x="1392725" y="683081"/>
                  </a:lnTo>
                  <a:lnTo>
                    <a:pt x="1392725" y="644048"/>
                  </a:lnTo>
                  <a:lnTo>
                    <a:pt x="1392725" y="605015"/>
                  </a:lnTo>
                  <a:lnTo>
                    <a:pt x="1385192" y="565982"/>
                  </a:lnTo>
                  <a:lnTo>
                    <a:pt x="1377760" y="526949"/>
                  </a:lnTo>
                  <a:lnTo>
                    <a:pt x="1355163" y="455381"/>
                  </a:lnTo>
                  <a:lnTo>
                    <a:pt x="1317500" y="383814"/>
                  </a:lnTo>
                  <a:lnTo>
                    <a:pt x="1294902" y="351322"/>
                  </a:lnTo>
                  <a:lnTo>
                    <a:pt x="1272305" y="318744"/>
                  </a:lnTo>
                  <a:lnTo>
                    <a:pt x="1242174" y="286253"/>
                  </a:lnTo>
                  <a:lnTo>
                    <a:pt x="1212044" y="260190"/>
                  </a:lnTo>
                  <a:lnTo>
                    <a:pt x="1182015" y="234215"/>
                  </a:lnTo>
                  <a:lnTo>
                    <a:pt x="1151884" y="208152"/>
                  </a:lnTo>
                  <a:lnTo>
                    <a:pt x="1114222" y="182176"/>
                  </a:lnTo>
                  <a:lnTo>
                    <a:pt x="1076559" y="156114"/>
                  </a:lnTo>
                  <a:lnTo>
                    <a:pt x="1038896" y="136567"/>
                  </a:lnTo>
                  <a:lnTo>
                    <a:pt x="1001334" y="123623"/>
                  </a:lnTo>
                  <a:lnTo>
                    <a:pt x="963641" y="104076"/>
                  </a:lnTo>
                  <a:lnTo>
                    <a:pt x="918476" y="91045"/>
                  </a:lnTo>
                  <a:lnTo>
                    <a:pt x="873301" y="78013"/>
                  </a:lnTo>
                  <a:lnTo>
                    <a:pt x="835658" y="71498"/>
                  </a:lnTo>
                  <a:lnTo>
                    <a:pt x="790493" y="65069"/>
                  </a:lnTo>
                  <a:lnTo>
                    <a:pt x="745318" y="65069"/>
                  </a:lnTo>
                  <a:lnTo>
                    <a:pt x="700153" y="58553"/>
                  </a:lnTo>
                </a:path>
                <a:path w="1393190" h="1268730">
                  <a:moveTo>
                    <a:pt x="700153" y="91045"/>
                  </a:moveTo>
                  <a:lnTo>
                    <a:pt x="654977" y="91045"/>
                  </a:lnTo>
                  <a:lnTo>
                    <a:pt x="609802" y="97560"/>
                  </a:lnTo>
                  <a:lnTo>
                    <a:pt x="564637" y="104076"/>
                  </a:lnTo>
                  <a:lnTo>
                    <a:pt x="526994" y="110591"/>
                  </a:lnTo>
                  <a:lnTo>
                    <a:pt x="481819" y="123623"/>
                  </a:lnTo>
                  <a:lnTo>
                    <a:pt x="436654" y="136567"/>
                  </a:lnTo>
                  <a:lnTo>
                    <a:pt x="399011" y="149598"/>
                  </a:lnTo>
                  <a:lnTo>
                    <a:pt x="361369" y="169145"/>
                  </a:lnTo>
                  <a:lnTo>
                    <a:pt x="323726" y="188605"/>
                  </a:lnTo>
                  <a:lnTo>
                    <a:pt x="286084" y="214668"/>
                  </a:lnTo>
                  <a:lnTo>
                    <a:pt x="255963" y="240730"/>
                  </a:lnTo>
                  <a:lnTo>
                    <a:pt x="218321" y="266706"/>
                  </a:lnTo>
                  <a:lnTo>
                    <a:pt x="195743" y="292768"/>
                  </a:lnTo>
                  <a:lnTo>
                    <a:pt x="165623" y="325260"/>
                  </a:lnTo>
                  <a:lnTo>
                    <a:pt x="143046" y="357751"/>
                  </a:lnTo>
                  <a:lnTo>
                    <a:pt x="120458" y="390329"/>
                  </a:lnTo>
                  <a:lnTo>
                    <a:pt x="97870" y="422855"/>
                  </a:lnTo>
                  <a:lnTo>
                    <a:pt x="82815" y="455381"/>
                  </a:lnTo>
                  <a:lnTo>
                    <a:pt x="67755" y="494414"/>
                  </a:lnTo>
                  <a:lnTo>
                    <a:pt x="52699" y="533447"/>
                  </a:lnTo>
                  <a:lnTo>
                    <a:pt x="45171" y="565982"/>
                  </a:lnTo>
                  <a:lnTo>
                    <a:pt x="37642" y="605015"/>
                  </a:lnTo>
                  <a:lnTo>
                    <a:pt x="37642" y="644048"/>
                  </a:lnTo>
                  <a:lnTo>
                    <a:pt x="37642" y="683081"/>
                  </a:lnTo>
                  <a:lnTo>
                    <a:pt x="37642" y="722122"/>
                  </a:lnTo>
                  <a:lnTo>
                    <a:pt x="45171" y="761155"/>
                  </a:lnTo>
                  <a:lnTo>
                    <a:pt x="52699" y="800188"/>
                  </a:lnTo>
                  <a:lnTo>
                    <a:pt x="67755" y="832723"/>
                  </a:lnTo>
                  <a:lnTo>
                    <a:pt x="82815" y="871756"/>
                  </a:lnTo>
                  <a:lnTo>
                    <a:pt x="97870" y="904282"/>
                  </a:lnTo>
                  <a:lnTo>
                    <a:pt x="120458" y="936817"/>
                  </a:lnTo>
                  <a:lnTo>
                    <a:pt x="143046" y="975850"/>
                  </a:lnTo>
                  <a:lnTo>
                    <a:pt x="165623" y="1001869"/>
                  </a:lnTo>
                  <a:lnTo>
                    <a:pt x="195743" y="1034403"/>
                  </a:lnTo>
                  <a:lnTo>
                    <a:pt x="218321" y="1060423"/>
                  </a:lnTo>
                  <a:lnTo>
                    <a:pt x="255963" y="1086450"/>
                  </a:lnTo>
                  <a:lnTo>
                    <a:pt x="286084" y="1112469"/>
                  </a:lnTo>
                  <a:lnTo>
                    <a:pt x="323726" y="1138497"/>
                  </a:lnTo>
                  <a:lnTo>
                    <a:pt x="361369" y="1158009"/>
                  </a:lnTo>
                  <a:lnTo>
                    <a:pt x="399011" y="1177530"/>
                  </a:lnTo>
                  <a:lnTo>
                    <a:pt x="436654" y="1190544"/>
                  </a:lnTo>
                  <a:lnTo>
                    <a:pt x="481819" y="1203549"/>
                  </a:lnTo>
                  <a:lnTo>
                    <a:pt x="526994" y="1216564"/>
                  </a:lnTo>
                  <a:lnTo>
                    <a:pt x="564637" y="1223070"/>
                  </a:lnTo>
                  <a:lnTo>
                    <a:pt x="609802" y="1229576"/>
                  </a:lnTo>
                  <a:lnTo>
                    <a:pt x="654977" y="1236081"/>
                  </a:lnTo>
                  <a:lnTo>
                    <a:pt x="700153" y="1236081"/>
                  </a:lnTo>
                  <a:lnTo>
                    <a:pt x="745318" y="1236081"/>
                  </a:lnTo>
                  <a:lnTo>
                    <a:pt x="790493" y="1229576"/>
                  </a:lnTo>
                  <a:lnTo>
                    <a:pt x="828136" y="1223070"/>
                  </a:lnTo>
                  <a:lnTo>
                    <a:pt x="873301" y="1216564"/>
                  </a:lnTo>
                  <a:lnTo>
                    <a:pt x="918476" y="1203549"/>
                  </a:lnTo>
                  <a:lnTo>
                    <a:pt x="956119" y="1190544"/>
                  </a:lnTo>
                  <a:lnTo>
                    <a:pt x="1001334" y="1177530"/>
                  </a:lnTo>
                  <a:lnTo>
                    <a:pt x="1038896" y="1158009"/>
                  </a:lnTo>
                  <a:lnTo>
                    <a:pt x="1076559" y="1138497"/>
                  </a:lnTo>
                  <a:lnTo>
                    <a:pt x="1106689" y="1112469"/>
                  </a:lnTo>
                  <a:lnTo>
                    <a:pt x="1144352" y="1086450"/>
                  </a:lnTo>
                  <a:lnTo>
                    <a:pt x="1174482" y="1060423"/>
                  </a:lnTo>
                  <a:lnTo>
                    <a:pt x="1204512" y="1034403"/>
                  </a:lnTo>
                  <a:lnTo>
                    <a:pt x="1234642" y="1001869"/>
                  </a:lnTo>
                  <a:lnTo>
                    <a:pt x="1279837" y="936817"/>
                  </a:lnTo>
                  <a:lnTo>
                    <a:pt x="1302435" y="904282"/>
                  </a:lnTo>
                  <a:lnTo>
                    <a:pt x="1317500" y="871756"/>
                  </a:lnTo>
                  <a:lnTo>
                    <a:pt x="1332565" y="832723"/>
                  </a:lnTo>
                  <a:lnTo>
                    <a:pt x="1347630" y="800188"/>
                  </a:lnTo>
                  <a:lnTo>
                    <a:pt x="1355163" y="761155"/>
                  </a:lnTo>
                  <a:lnTo>
                    <a:pt x="1362695" y="722122"/>
                  </a:lnTo>
                  <a:lnTo>
                    <a:pt x="1362695" y="683081"/>
                  </a:lnTo>
                  <a:lnTo>
                    <a:pt x="1362695" y="644048"/>
                  </a:lnTo>
                  <a:lnTo>
                    <a:pt x="1362695" y="605015"/>
                  </a:lnTo>
                  <a:lnTo>
                    <a:pt x="1355163" y="565982"/>
                  </a:lnTo>
                  <a:lnTo>
                    <a:pt x="1332565" y="494414"/>
                  </a:lnTo>
                  <a:lnTo>
                    <a:pt x="1317500" y="455381"/>
                  </a:lnTo>
                  <a:lnTo>
                    <a:pt x="1279837" y="390329"/>
                  </a:lnTo>
                  <a:lnTo>
                    <a:pt x="1257240" y="357751"/>
                  </a:lnTo>
                  <a:lnTo>
                    <a:pt x="1234642" y="325260"/>
                  </a:lnTo>
                  <a:lnTo>
                    <a:pt x="1204512" y="292768"/>
                  </a:lnTo>
                  <a:lnTo>
                    <a:pt x="1174482" y="266706"/>
                  </a:lnTo>
                  <a:lnTo>
                    <a:pt x="1144352" y="240730"/>
                  </a:lnTo>
                  <a:lnTo>
                    <a:pt x="1106689" y="214668"/>
                  </a:lnTo>
                  <a:lnTo>
                    <a:pt x="1076559" y="188605"/>
                  </a:lnTo>
                  <a:lnTo>
                    <a:pt x="1038896" y="169145"/>
                  </a:lnTo>
                  <a:lnTo>
                    <a:pt x="1001334" y="149598"/>
                  </a:lnTo>
                  <a:lnTo>
                    <a:pt x="956119" y="136567"/>
                  </a:lnTo>
                  <a:lnTo>
                    <a:pt x="918476" y="123623"/>
                  </a:lnTo>
                  <a:lnTo>
                    <a:pt x="873301" y="110591"/>
                  </a:lnTo>
                  <a:lnTo>
                    <a:pt x="828136" y="104076"/>
                  </a:lnTo>
                  <a:lnTo>
                    <a:pt x="790493" y="97560"/>
                  </a:lnTo>
                  <a:lnTo>
                    <a:pt x="745318" y="91045"/>
                  </a:lnTo>
                  <a:lnTo>
                    <a:pt x="700153" y="91045"/>
                  </a:lnTo>
                </a:path>
                <a:path w="1393190" h="1268730">
                  <a:moveTo>
                    <a:pt x="700153" y="58553"/>
                  </a:moveTo>
                  <a:lnTo>
                    <a:pt x="654977" y="65069"/>
                  </a:lnTo>
                  <a:lnTo>
                    <a:pt x="609802" y="65069"/>
                  </a:lnTo>
                  <a:lnTo>
                    <a:pt x="564637" y="71498"/>
                  </a:lnTo>
                  <a:lnTo>
                    <a:pt x="519462" y="78013"/>
                  </a:lnTo>
                  <a:lnTo>
                    <a:pt x="481819" y="91045"/>
                  </a:lnTo>
                  <a:lnTo>
                    <a:pt x="436654" y="104076"/>
                  </a:lnTo>
                  <a:lnTo>
                    <a:pt x="399011" y="123623"/>
                  </a:lnTo>
                  <a:lnTo>
                    <a:pt x="353836" y="136567"/>
                  </a:lnTo>
                  <a:lnTo>
                    <a:pt x="316194" y="156114"/>
                  </a:lnTo>
                  <a:lnTo>
                    <a:pt x="278551" y="182176"/>
                  </a:lnTo>
                  <a:lnTo>
                    <a:pt x="248441" y="208152"/>
                  </a:lnTo>
                  <a:lnTo>
                    <a:pt x="210798" y="234215"/>
                  </a:lnTo>
                  <a:lnTo>
                    <a:pt x="180678" y="260190"/>
                  </a:lnTo>
                  <a:lnTo>
                    <a:pt x="150568" y="286253"/>
                  </a:lnTo>
                  <a:lnTo>
                    <a:pt x="127980" y="318744"/>
                  </a:lnTo>
                  <a:lnTo>
                    <a:pt x="105403" y="351322"/>
                  </a:lnTo>
                  <a:lnTo>
                    <a:pt x="82815" y="383814"/>
                  </a:lnTo>
                  <a:lnTo>
                    <a:pt x="60228" y="422855"/>
                  </a:lnTo>
                  <a:lnTo>
                    <a:pt x="45171" y="455381"/>
                  </a:lnTo>
                  <a:lnTo>
                    <a:pt x="30114" y="494414"/>
                  </a:lnTo>
                  <a:lnTo>
                    <a:pt x="22585" y="526949"/>
                  </a:lnTo>
                  <a:lnTo>
                    <a:pt x="7528" y="565982"/>
                  </a:lnTo>
                  <a:lnTo>
                    <a:pt x="7528" y="605015"/>
                  </a:lnTo>
                  <a:lnTo>
                    <a:pt x="0" y="644048"/>
                  </a:lnTo>
                  <a:lnTo>
                    <a:pt x="0" y="683081"/>
                  </a:lnTo>
                  <a:lnTo>
                    <a:pt x="7528" y="722122"/>
                  </a:lnTo>
                  <a:lnTo>
                    <a:pt x="7528" y="761155"/>
                  </a:lnTo>
                  <a:lnTo>
                    <a:pt x="22585" y="800188"/>
                  </a:lnTo>
                  <a:lnTo>
                    <a:pt x="30114" y="832723"/>
                  </a:lnTo>
                  <a:lnTo>
                    <a:pt x="45171" y="871756"/>
                  </a:lnTo>
                  <a:lnTo>
                    <a:pt x="60228" y="910789"/>
                  </a:lnTo>
                  <a:lnTo>
                    <a:pt x="82815" y="943315"/>
                  </a:lnTo>
                  <a:lnTo>
                    <a:pt x="105403" y="975850"/>
                  </a:lnTo>
                  <a:lnTo>
                    <a:pt x="127980" y="1008376"/>
                  </a:lnTo>
                  <a:lnTo>
                    <a:pt x="150568" y="1040910"/>
                  </a:lnTo>
                  <a:lnTo>
                    <a:pt x="180678" y="1066929"/>
                  </a:lnTo>
                  <a:lnTo>
                    <a:pt x="210798" y="1099455"/>
                  </a:lnTo>
                  <a:lnTo>
                    <a:pt x="248441" y="1125483"/>
                  </a:lnTo>
                  <a:lnTo>
                    <a:pt x="278551" y="1145004"/>
                  </a:lnTo>
                  <a:lnTo>
                    <a:pt x="316194" y="1171023"/>
                  </a:lnTo>
                  <a:lnTo>
                    <a:pt x="353836" y="1190544"/>
                  </a:lnTo>
                  <a:lnTo>
                    <a:pt x="399011" y="1210058"/>
                  </a:lnTo>
                  <a:lnTo>
                    <a:pt x="436654" y="1223070"/>
                  </a:lnTo>
                  <a:lnTo>
                    <a:pt x="481819" y="1236081"/>
                  </a:lnTo>
                  <a:lnTo>
                    <a:pt x="519462" y="1249093"/>
                  </a:lnTo>
                  <a:lnTo>
                    <a:pt x="564637" y="1255599"/>
                  </a:lnTo>
                  <a:lnTo>
                    <a:pt x="609802" y="1262105"/>
                  </a:lnTo>
                  <a:lnTo>
                    <a:pt x="654977" y="1268611"/>
                  </a:lnTo>
                  <a:lnTo>
                    <a:pt x="700153" y="1268611"/>
                  </a:lnTo>
                  <a:lnTo>
                    <a:pt x="745318" y="1268611"/>
                  </a:lnTo>
                  <a:lnTo>
                    <a:pt x="790493" y="1262105"/>
                  </a:lnTo>
                  <a:lnTo>
                    <a:pt x="835658" y="1255599"/>
                  </a:lnTo>
                  <a:lnTo>
                    <a:pt x="873301" y="1249093"/>
                  </a:lnTo>
                  <a:lnTo>
                    <a:pt x="918476" y="1236081"/>
                  </a:lnTo>
                  <a:lnTo>
                    <a:pt x="963641" y="1223070"/>
                  </a:lnTo>
                  <a:lnTo>
                    <a:pt x="1001334" y="1210058"/>
                  </a:lnTo>
                  <a:lnTo>
                    <a:pt x="1038896" y="1190544"/>
                  </a:lnTo>
                  <a:lnTo>
                    <a:pt x="1076559" y="1171023"/>
                  </a:lnTo>
                  <a:lnTo>
                    <a:pt x="1114222" y="1145004"/>
                  </a:lnTo>
                  <a:lnTo>
                    <a:pt x="1151884" y="1125483"/>
                  </a:lnTo>
                  <a:lnTo>
                    <a:pt x="1182015" y="1099455"/>
                  </a:lnTo>
                  <a:lnTo>
                    <a:pt x="1212044" y="1066929"/>
                  </a:lnTo>
                  <a:lnTo>
                    <a:pt x="1242174" y="1040910"/>
                  </a:lnTo>
                  <a:lnTo>
                    <a:pt x="1272305" y="1008376"/>
                  </a:lnTo>
                  <a:lnTo>
                    <a:pt x="1294902" y="975850"/>
                  </a:lnTo>
                  <a:lnTo>
                    <a:pt x="1317500" y="943315"/>
                  </a:lnTo>
                  <a:lnTo>
                    <a:pt x="1340098" y="910789"/>
                  </a:lnTo>
                  <a:lnTo>
                    <a:pt x="1355163" y="871756"/>
                  </a:lnTo>
                  <a:lnTo>
                    <a:pt x="1370228" y="832723"/>
                  </a:lnTo>
                  <a:lnTo>
                    <a:pt x="1377760" y="800188"/>
                  </a:lnTo>
                  <a:lnTo>
                    <a:pt x="1385192" y="761155"/>
                  </a:lnTo>
                  <a:lnTo>
                    <a:pt x="1392725" y="722122"/>
                  </a:lnTo>
                  <a:lnTo>
                    <a:pt x="1392725" y="683081"/>
                  </a:lnTo>
                  <a:lnTo>
                    <a:pt x="1392725" y="644048"/>
                  </a:lnTo>
                  <a:lnTo>
                    <a:pt x="1392725" y="605015"/>
                  </a:lnTo>
                  <a:lnTo>
                    <a:pt x="1385192" y="565982"/>
                  </a:lnTo>
                  <a:lnTo>
                    <a:pt x="1377760" y="526949"/>
                  </a:lnTo>
                  <a:lnTo>
                    <a:pt x="1355163" y="455381"/>
                  </a:lnTo>
                  <a:lnTo>
                    <a:pt x="1317500" y="383814"/>
                  </a:lnTo>
                  <a:lnTo>
                    <a:pt x="1294902" y="351322"/>
                  </a:lnTo>
                  <a:lnTo>
                    <a:pt x="1272305" y="318744"/>
                  </a:lnTo>
                  <a:lnTo>
                    <a:pt x="1242174" y="286253"/>
                  </a:lnTo>
                  <a:lnTo>
                    <a:pt x="1212044" y="260190"/>
                  </a:lnTo>
                  <a:lnTo>
                    <a:pt x="1182015" y="234215"/>
                  </a:lnTo>
                  <a:lnTo>
                    <a:pt x="1151884" y="208152"/>
                  </a:lnTo>
                  <a:lnTo>
                    <a:pt x="1114222" y="182176"/>
                  </a:lnTo>
                  <a:lnTo>
                    <a:pt x="1076559" y="156114"/>
                  </a:lnTo>
                  <a:lnTo>
                    <a:pt x="1038896" y="136567"/>
                  </a:lnTo>
                  <a:lnTo>
                    <a:pt x="1001334" y="123623"/>
                  </a:lnTo>
                  <a:lnTo>
                    <a:pt x="963641" y="104076"/>
                  </a:lnTo>
                  <a:lnTo>
                    <a:pt x="918476" y="91045"/>
                  </a:lnTo>
                  <a:lnTo>
                    <a:pt x="873301" y="78013"/>
                  </a:lnTo>
                  <a:lnTo>
                    <a:pt x="835658" y="71498"/>
                  </a:lnTo>
                  <a:lnTo>
                    <a:pt x="790493" y="65069"/>
                  </a:lnTo>
                  <a:lnTo>
                    <a:pt x="745318" y="65069"/>
                  </a:lnTo>
                  <a:lnTo>
                    <a:pt x="700153" y="58553"/>
                  </a:lnTo>
                </a:path>
                <a:path w="1393190" h="1268730">
                  <a:moveTo>
                    <a:pt x="37642" y="663569"/>
                  </a:moveTo>
                  <a:lnTo>
                    <a:pt x="37642" y="702602"/>
                  </a:lnTo>
                  <a:lnTo>
                    <a:pt x="37642" y="741634"/>
                  </a:lnTo>
                  <a:lnTo>
                    <a:pt x="45171" y="780676"/>
                  </a:lnTo>
                  <a:lnTo>
                    <a:pt x="60228" y="813202"/>
                  </a:lnTo>
                  <a:lnTo>
                    <a:pt x="75283" y="852235"/>
                  </a:lnTo>
                  <a:lnTo>
                    <a:pt x="90338" y="891268"/>
                  </a:lnTo>
                  <a:lnTo>
                    <a:pt x="105403" y="923803"/>
                  </a:lnTo>
                  <a:lnTo>
                    <a:pt x="127980" y="956329"/>
                  </a:lnTo>
                  <a:lnTo>
                    <a:pt x="150568" y="988864"/>
                  </a:lnTo>
                  <a:lnTo>
                    <a:pt x="180678" y="1021390"/>
                  </a:lnTo>
                  <a:lnTo>
                    <a:pt x="203266" y="1047409"/>
                  </a:lnTo>
                  <a:lnTo>
                    <a:pt x="240908" y="1073436"/>
                  </a:lnTo>
                  <a:lnTo>
                    <a:pt x="271029" y="1099455"/>
                  </a:lnTo>
                  <a:lnTo>
                    <a:pt x="308671" y="1125483"/>
                  </a:lnTo>
                  <a:lnTo>
                    <a:pt x="376424" y="1164516"/>
                  </a:lnTo>
                  <a:lnTo>
                    <a:pt x="421599" y="1184037"/>
                  </a:lnTo>
                  <a:lnTo>
                    <a:pt x="459242" y="1197042"/>
                  </a:lnTo>
                  <a:lnTo>
                    <a:pt x="504407" y="1210058"/>
                  </a:lnTo>
                  <a:lnTo>
                    <a:pt x="542049" y="1223070"/>
                  </a:lnTo>
                  <a:lnTo>
                    <a:pt x="587225" y="1229576"/>
                  </a:lnTo>
                  <a:lnTo>
                    <a:pt x="632390" y="1236081"/>
                  </a:lnTo>
                  <a:lnTo>
                    <a:pt x="677565" y="1236081"/>
                  </a:lnTo>
                  <a:lnTo>
                    <a:pt x="722730" y="1236081"/>
                  </a:lnTo>
                  <a:lnTo>
                    <a:pt x="767905" y="1236081"/>
                  </a:lnTo>
                  <a:lnTo>
                    <a:pt x="813081" y="1229576"/>
                  </a:lnTo>
                  <a:lnTo>
                    <a:pt x="850713" y="1223070"/>
                  </a:lnTo>
                  <a:lnTo>
                    <a:pt x="895888" y="1210058"/>
                  </a:lnTo>
                  <a:lnTo>
                    <a:pt x="941063" y="1197042"/>
                  </a:lnTo>
                  <a:lnTo>
                    <a:pt x="978736" y="1184037"/>
                  </a:lnTo>
                  <a:lnTo>
                    <a:pt x="1016299" y="1164516"/>
                  </a:lnTo>
                  <a:lnTo>
                    <a:pt x="1053961" y="1145004"/>
                  </a:lnTo>
                  <a:lnTo>
                    <a:pt x="1091624" y="1125483"/>
                  </a:lnTo>
                  <a:lnTo>
                    <a:pt x="1129287" y="1099455"/>
                  </a:lnTo>
                  <a:lnTo>
                    <a:pt x="1159417" y="1073436"/>
                  </a:lnTo>
                  <a:lnTo>
                    <a:pt x="1189547" y="1047409"/>
                  </a:lnTo>
                  <a:lnTo>
                    <a:pt x="1219577" y="1021390"/>
                  </a:lnTo>
                  <a:lnTo>
                    <a:pt x="1249707" y="988864"/>
                  </a:lnTo>
                  <a:lnTo>
                    <a:pt x="1272305" y="956329"/>
                  </a:lnTo>
                  <a:lnTo>
                    <a:pt x="1294902" y="923803"/>
                  </a:lnTo>
                  <a:lnTo>
                    <a:pt x="1325032" y="852235"/>
                  </a:lnTo>
                  <a:lnTo>
                    <a:pt x="1340098" y="813202"/>
                  </a:lnTo>
                  <a:lnTo>
                    <a:pt x="1355163" y="741634"/>
                  </a:lnTo>
                  <a:lnTo>
                    <a:pt x="1362695" y="702602"/>
                  </a:lnTo>
                  <a:lnTo>
                    <a:pt x="1362695" y="663569"/>
                  </a:lnTo>
                  <a:lnTo>
                    <a:pt x="1362695" y="624536"/>
                  </a:lnTo>
                  <a:lnTo>
                    <a:pt x="1355163" y="585494"/>
                  </a:lnTo>
                  <a:lnTo>
                    <a:pt x="1347630" y="552968"/>
                  </a:lnTo>
                  <a:lnTo>
                    <a:pt x="1340098" y="513935"/>
                  </a:lnTo>
                  <a:lnTo>
                    <a:pt x="1325032" y="474902"/>
                  </a:lnTo>
                  <a:lnTo>
                    <a:pt x="1309967" y="442367"/>
                  </a:lnTo>
                  <a:lnTo>
                    <a:pt x="1294902" y="403360"/>
                  </a:lnTo>
                  <a:lnTo>
                    <a:pt x="1272305" y="370782"/>
                  </a:lnTo>
                  <a:lnTo>
                    <a:pt x="1249707" y="338291"/>
                  </a:lnTo>
                  <a:lnTo>
                    <a:pt x="1219577" y="305713"/>
                  </a:lnTo>
                  <a:lnTo>
                    <a:pt x="1189547" y="279737"/>
                  </a:lnTo>
                  <a:lnTo>
                    <a:pt x="1159417" y="253675"/>
                  </a:lnTo>
                  <a:lnTo>
                    <a:pt x="1129287" y="227699"/>
                  </a:lnTo>
                  <a:lnTo>
                    <a:pt x="1091624" y="201637"/>
                  </a:lnTo>
                  <a:lnTo>
                    <a:pt x="1053961" y="182176"/>
                  </a:lnTo>
                  <a:lnTo>
                    <a:pt x="1016299" y="162630"/>
                  </a:lnTo>
                  <a:lnTo>
                    <a:pt x="978736" y="143083"/>
                  </a:lnTo>
                  <a:lnTo>
                    <a:pt x="941063" y="130051"/>
                  </a:lnTo>
                  <a:lnTo>
                    <a:pt x="895888" y="117107"/>
                  </a:lnTo>
                  <a:lnTo>
                    <a:pt x="850713" y="104076"/>
                  </a:lnTo>
                  <a:lnTo>
                    <a:pt x="813081" y="97560"/>
                  </a:lnTo>
                  <a:lnTo>
                    <a:pt x="767905" y="91045"/>
                  </a:lnTo>
                  <a:lnTo>
                    <a:pt x="722730" y="91045"/>
                  </a:lnTo>
                  <a:lnTo>
                    <a:pt x="677565" y="91045"/>
                  </a:lnTo>
                  <a:lnTo>
                    <a:pt x="632390" y="91045"/>
                  </a:lnTo>
                  <a:lnTo>
                    <a:pt x="587225" y="97560"/>
                  </a:lnTo>
                  <a:lnTo>
                    <a:pt x="542049" y="104076"/>
                  </a:lnTo>
                  <a:lnTo>
                    <a:pt x="504407" y="117107"/>
                  </a:lnTo>
                  <a:lnTo>
                    <a:pt x="459242" y="130051"/>
                  </a:lnTo>
                  <a:lnTo>
                    <a:pt x="421599" y="143083"/>
                  </a:lnTo>
                  <a:lnTo>
                    <a:pt x="376424" y="162630"/>
                  </a:lnTo>
                  <a:lnTo>
                    <a:pt x="338781" y="182176"/>
                  </a:lnTo>
                  <a:lnTo>
                    <a:pt x="271029" y="227699"/>
                  </a:lnTo>
                  <a:lnTo>
                    <a:pt x="240908" y="253675"/>
                  </a:lnTo>
                  <a:lnTo>
                    <a:pt x="203266" y="279737"/>
                  </a:lnTo>
                  <a:lnTo>
                    <a:pt x="180678" y="305713"/>
                  </a:lnTo>
                  <a:lnTo>
                    <a:pt x="150568" y="338291"/>
                  </a:lnTo>
                  <a:lnTo>
                    <a:pt x="127980" y="370782"/>
                  </a:lnTo>
                  <a:lnTo>
                    <a:pt x="105403" y="403360"/>
                  </a:lnTo>
                  <a:lnTo>
                    <a:pt x="90338" y="442367"/>
                  </a:lnTo>
                  <a:lnTo>
                    <a:pt x="75283" y="474902"/>
                  </a:lnTo>
                  <a:lnTo>
                    <a:pt x="60228" y="513935"/>
                  </a:lnTo>
                  <a:lnTo>
                    <a:pt x="45171" y="552968"/>
                  </a:lnTo>
                  <a:lnTo>
                    <a:pt x="37642" y="585494"/>
                  </a:lnTo>
                  <a:lnTo>
                    <a:pt x="37642" y="624536"/>
                  </a:lnTo>
                  <a:lnTo>
                    <a:pt x="37642" y="663569"/>
                  </a:lnTo>
                </a:path>
                <a:path w="1393190" h="1268730">
                  <a:moveTo>
                    <a:pt x="542049" y="0"/>
                  </a:moveTo>
                  <a:lnTo>
                    <a:pt x="519462" y="19460"/>
                  </a:lnTo>
                  <a:lnTo>
                    <a:pt x="519462" y="58553"/>
                  </a:lnTo>
                  <a:lnTo>
                    <a:pt x="519462" y="65069"/>
                  </a:lnTo>
                </a:path>
                <a:path w="1393190" h="1268730">
                  <a:moveTo>
                    <a:pt x="135513" y="58553"/>
                  </a:moveTo>
                  <a:lnTo>
                    <a:pt x="519462" y="58553"/>
                  </a:lnTo>
                  <a:lnTo>
                    <a:pt x="519462" y="65069"/>
                  </a:lnTo>
                </a:path>
                <a:path w="1393190" h="1268730">
                  <a:moveTo>
                    <a:pt x="135513" y="286253"/>
                  </a:moveTo>
                  <a:lnTo>
                    <a:pt x="135513" y="58553"/>
                  </a:lnTo>
                </a:path>
                <a:path w="1393190" h="1268730">
                  <a:moveTo>
                    <a:pt x="127980" y="292768"/>
                  </a:moveTo>
                  <a:lnTo>
                    <a:pt x="127980" y="19460"/>
                  </a:lnTo>
                </a:path>
              </a:pathLst>
            </a:custGeom>
            <a:ln w="7024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4" name="object 67"/>
            <p:cNvSpPr/>
            <p:nvPr/>
          </p:nvSpPr>
          <p:spPr>
            <a:xfrm>
              <a:off x="5930927" y="142776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-3766" y="19546"/>
                  </a:moveTo>
                  <a:lnTo>
                    <a:pt x="3766" y="19546"/>
                  </a:lnTo>
                </a:path>
              </a:pathLst>
            </a:custGeom>
            <a:ln w="39093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5" name="object 68"/>
            <p:cNvSpPr/>
            <p:nvPr/>
          </p:nvSpPr>
          <p:spPr>
            <a:xfrm>
              <a:off x="5923395" y="985393"/>
              <a:ext cx="1137285" cy="716280"/>
            </a:xfrm>
            <a:custGeom>
              <a:avLst/>
              <a:gdLst/>
              <a:ahLst/>
              <a:cxnLst/>
              <a:rect l="l" t="t" r="r" b="b"/>
              <a:pathLst>
                <a:path w="1137284" h="716280">
                  <a:moveTo>
                    <a:pt x="7532" y="442367"/>
                  </a:moveTo>
                  <a:lnTo>
                    <a:pt x="391481" y="442367"/>
                  </a:lnTo>
                  <a:lnTo>
                    <a:pt x="391481" y="461914"/>
                  </a:lnTo>
                  <a:lnTo>
                    <a:pt x="391481" y="481461"/>
                  </a:lnTo>
                  <a:lnTo>
                    <a:pt x="7532" y="481461"/>
                  </a:lnTo>
                </a:path>
                <a:path w="1137284" h="716280">
                  <a:moveTo>
                    <a:pt x="7532" y="442367"/>
                  </a:moveTo>
                  <a:lnTo>
                    <a:pt x="7532" y="481461"/>
                  </a:lnTo>
                  <a:lnTo>
                    <a:pt x="7532" y="709161"/>
                  </a:lnTo>
                </a:path>
                <a:path w="1137284" h="716280">
                  <a:moveTo>
                    <a:pt x="0" y="715676"/>
                  </a:moveTo>
                  <a:lnTo>
                    <a:pt x="0" y="442367"/>
                  </a:lnTo>
                  <a:lnTo>
                    <a:pt x="7532" y="299284"/>
                  </a:lnTo>
                  <a:lnTo>
                    <a:pt x="7532" y="286253"/>
                  </a:lnTo>
                  <a:lnTo>
                    <a:pt x="22587" y="266706"/>
                  </a:lnTo>
                  <a:lnTo>
                    <a:pt x="30120" y="260190"/>
                  </a:lnTo>
                  <a:lnTo>
                    <a:pt x="30120" y="201723"/>
                  </a:lnTo>
                  <a:lnTo>
                    <a:pt x="30120" y="104076"/>
                  </a:lnTo>
                  <a:lnTo>
                    <a:pt x="30120" y="39006"/>
                  </a:lnTo>
                  <a:lnTo>
                    <a:pt x="30120" y="6515"/>
                  </a:lnTo>
                  <a:lnTo>
                    <a:pt x="30120" y="0"/>
                  </a:lnTo>
                  <a:lnTo>
                    <a:pt x="30120" y="13031"/>
                  </a:lnTo>
                  <a:lnTo>
                    <a:pt x="37642" y="117107"/>
                  </a:lnTo>
                  <a:lnTo>
                    <a:pt x="30120" y="377298"/>
                  </a:lnTo>
                  <a:lnTo>
                    <a:pt x="30120" y="416392"/>
                  </a:lnTo>
                  <a:lnTo>
                    <a:pt x="30120" y="422907"/>
                  </a:lnTo>
                  <a:lnTo>
                    <a:pt x="7532" y="442367"/>
                  </a:lnTo>
                </a:path>
                <a:path w="1137284" h="716280">
                  <a:moveTo>
                    <a:pt x="301141" y="260190"/>
                  </a:moveTo>
                  <a:lnTo>
                    <a:pt x="301141" y="143170"/>
                  </a:lnTo>
                </a:path>
                <a:path w="1137284" h="716280">
                  <a:moveTo>
                    <a:pt x="745320" y="481461"/>
                  </a:moveTo>
                  <a:lnTo>
                    <a:pt x="745320" y="461914"/>
                  </a:lnTo>
                  <a:lnTo>
                    <a:pt x="745320" y="442367"/>
                  </a:lnTo>
                  <a:lnTo>
                    <a:pt x="1136791" y="442367"/>
                  </a:lnTo>
                </a:path>
              </a:pathLst>
            </a:custGeom>
            <a:ln w="7024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6" name="object 69"/>
            <p:cNvSpPr/>
            <p:nvPr/>
          </p:nvSpPr>
          <p:spPr>
            <a:xfrm>
              <a:off x="7060186" y="1427761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69">
                  <a:moveTo>
                    <a:pt x="-3766" y="19546"/>
                  </a:moveTo>
                  <a:lnTo>
                    <a:pt x="3766" y="19546"/>
                  </a:lnTo>
                </a:path>
              </a:pathLst>
            </a:custGeom>
            <a:ln w="39093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7" name="object 70"/>
            <p:cNvSpPr/>
            <p:nvPr/>
          </p:nvSpPr>
          <p:spPr>
            <a:xfrm>
              <a:off x="6668715" y="1427761"/>
              <a:ext cx="391795" cy="273685"/>
            </a:xfrm>
            <a:custGeom>
              <a:avLst/>
              <a:gdLst/>
              <a:ahLst/>
              <a:cxnLst/>
              <a:rect l="l" t="t" r="r" b="b"/>
              <a:pathLst>
                <a:path w="391795" h="273685">
                  <a:moveTo>
                    <a:pt x="391471" y="39093"/>
                  </a:moveTo>
                  <a:lnTo>
                    <a:pt x="0" y="39093"/>
                  </a:lnTo>
                </a:path>
                <a:path w="391795" h="273685">
                  <a:moveTo>
                    <a:pt x="391471" y="0"/>
                  </a:moveTo>
                  <a:lnTo>
                    <a:pt x="391471" y="273308"/>
                  </a:lnTo>
                </a:path>
                <a:path w="391795" h="273685">
                  <a:moveTo>
                    <a:pt x="0" y="39093"/>
                  </a:moveTo>
                  <a:lnTo>
                    <a:pt x="391471" y="39093"/>
                  </a:lnTo>
                  <a:lnTo>
                    <a:pt x="391471" y="266793"/>
                  </a:lnTo>
                </a:path>
              </a:pathLst>
            </a:custGeom>
            <a:ln w="7024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8" name="object 71"/>
            <p:cNvSpPr/>
            <p:nvPr/>
          </p:nvSpPr>
          <p:spPr>
            <a:xfrm>
              <a:off x="6668715" y="146685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4">
                  <a:moveTo>
                    <a:pt x="-3766" y="3257"/>
                  </a:moveTo>
                  <a:lnTo>
                    <a:pt x="3766" y="3257"/>
                  </a:lnTo>
                </a:path>
              </a:pathLst>
            </a:custGeom>
            <a:ln w="6515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9" name="object 72"/>
            <p:cNvSpPr/>
            <p:nvPr/>
          </p:nvSpPr>
          <p:spPr>
            <a:xfrm>
              <a:off x="5780357" y="985393"/>
              <a:ext cx="1423035" cy="1704975"/>
            </a:xfrm>
            <a:custGeom>
              <a:avLst/>
              <a:gdLst/>
              <a:ahLst/>
              <a:cxnLst/>
              <a:rect l="l" t="t" r="r" b="b"/>
              <a:pathLst>
                <a:path w="1423034" h="1704975">
                  <a:moveTo>
                    <a:pt x="873303" y="422907"/>
                  </a:moveTo>
                  <a:lnTo>
                    <a:pt x="888358" y="442367"/>
                  </a:lnTo>
                </a:path>
                <a:path w="1423034" h="1704975">
                  <a:moveTo>
                    <a:pt x="986231" y="260190"/>
                  </a:moveTo>
                  <a:lnTo>
                    <a:pt x="986231" y="143170"/>
                  </a:lnTo>
                </a:path>
                <a:path w="1423034" h="1704975">
                  <a:moveTo>
                    <a:pt x="0" y="1086476"/>
                  </a:moveTo>
                  <a:lnTo>
                    <a:pt x="0" y="1125509"/>
                  </a:lnTo>
                  <a:lnTo>
                    <a:pt x="7528" y="1164542"/>
                  </a:lnTo>
                  <a:lnTo>
                    <a:pt x="15057" y="1203584"/>
                  </a:lnTo>
                  <a:lnTo>
                    <a:pt x="22585" y="1242617"/>
                  </a:lnTo>
                  <a:lnTo>
                    <a:pt x="37642" y="1281650"/>
                  </a:lnTo>
                  <a:lnTo>
                    <a:pt x="52699" y="1320683"/>
                  </a:lnTo>
                  <a:lnTo>
                    <a:pt x="75285" y="1353218"/>
                  </a:lnTo>
                  <a:lnTo>
                    <a:pt x="90340" y="1392250"/>
                  </a:lnTo>
                  <a:lnTo>
                    <a:pt x="120460" y="1424776"/>
                  </a:lnTo>
                  <a:lnTo>
                    <a:pt x="143038" y="1457311"/>
                  </a:lnTo>
                  <a:lnTo>
                    <a:pt x="173158" y="1483330"/>
                  </a:lnTo>
                  <a:lnTo>
                    <a:pt x="203268" y="1515865"/>
                  </a:lnTo>
                  <a:lnTo>
                    <a:pt x="233378" y="1541884"/>
                  </a:lnTo>
                  <a:lnTo>
                    <a:pt x="271020" y="1567912"/>
                  </a:lnTo>
                  <a:lnTo>
                    <a:pt x="308663" y="1593931"/>
                  </a:lnTo>
                  <a:lnTo>
                    <a:pt x="346306" y="1613452"/>
                  </a:lnTo>
                  <a:lnTo>
                    <a:pt x="383948" y="1632966"/>
                  </a:lnTo>
                  <a:lnTo>
                    <a:pt x="429124" y="1652484"/>
                  </a:lnTo>
                  <a:lnTo>
                    <a:pt x="466766" y="1665495"/>
                  </a:lnTo>
                  <a:lnTo>
                    <a:pt x="511931" y="1678507"/>
                  </a:lnTo>
                  <a:lnTo>
                    <a:pt x="557107" y="1685012"/>
                  </a:lnTo>
                  <a:lnTo>
                    <a:pt x="602282" y="1691519"/>
                  </a:lnTo>
                  <a:lnTo>
                    <a:pt x="647447" y="1698025"/>
                  </a:lnTo>
                  <a:lnTo>
                    <a:pt x="692622" y="1704530"/>
                  </a:lnTo>
                  <a:lnTo>
                    <a:pt x="737787" y="1704530"/>
                  </a:lnTo>
                  <a:lnTo>
                    <a:pt x="782962" y="1698025"/>
                  </a:lnTo>
                  <a:lnTo>
                    <a:pt x="828138" y="1691519"/>
                  </a:lnTo>
                  <a:lnTo>
                    <a:pt x="873303" y="1685012"/>
                  </a:lnTo>
                  <a:lnTo>
                    <a:pt x="918478" y="1678507"/>
                  </a:lnTo>
                  <a:lnTo>
                    <a:pt x="963643" y="1665495"/>
                  </a:lnTo>
                  <a:lnTo>
                    <a:pt x="1001326" y="1652484"/>
                  </a:lnTo>
                  <a:lnTo>
                    <a:pt x="1046421" y="1632966"/>
                  </a:lnTo>
                  <a:lnTo>
                    <a:pt x="1084083" y="1613452"/>
                  </a:lnTo>
                  <a:lnTo>
                    <a:pt x="1121746" y="1593931"/>
                  </a:lnTo>
                  <a:lnTo>
                    <a:pt x="1159409" y="1567912"/>
                  </a:lnTo>
                  <a:lnTo>
                    <a:pt x="1189539" y="1541884"/>
                  </a:lnTo>
                  <a:lnTo>
                    <a:pt x="1227101" y="1515865"/>
                  </a:lnTo>
                  <a:lnTo>
                    <a:pt x="1257232" y="1483330"/>
                  </a:lnTo>
                  <a:lnTo>
                    <a:pt x="1287362" y="1457311"/>
                  </a:lnTo>
                  <a:lnTo>
                    <a:pt x="1309959" y="1424776"/>
                  </a:lnTo>
                  <a:lnTo>
                    <a:pt x="1332557" y="1392250"/>
                  </a:lnTo>
                  <a:lnTo>
                    <a:pt x="1355155" y="1353218"/>
                  </a:lnTo>
                  <a:lnTo>
                    <a:pt x="1377752" y="1320683"/>
                  </a:lnTo>
                  <a:lnTo>
                    <a:pt x="1392817" y="1281650"/>
                  </a:lnTo>
                  <a:lnTo>
                    <a:pt x="1400249" y="1242617"/>
                  </a:lnTo>
                  <a:lnTo>
                    <a:pt x="1415315" y="1203584"/>
                  </a:lnTo>
                  <a:lnTo>
                    <a:pt x="1422847" y="1164542"/>
                  </a:lnTo>
                  <a:lnTo>
                    <a:pt x="1422847" y="1125509"/>
                  </a:lnTo>
                  <a:lnTo>
                    <a:pt x="1422847" y="1086476"/>
                  </a:lnTo>
                  <a:lnTo>
                    <a:pt x="1422847" y="1047443"/>
                  </a:lnTo>
                  <a:lnTo>
                    <a:pt x="1422847" y="1008402"/>
                  </a:lnTo>
                  <a:lnTo>
                    <a:pt x="1415315" y="969369"/>
                  </a:lnTo>
                  <a:lnTo>
                    <a:pt x="1400249" y="930336"/>
                  </a:lnTo>
                  <a:lnTo>
                    <a:pt x="1392817" y="891303"/>
                  </a:lnTo>
                  <a:lnTo>
                    <a:pt x="1377752" y="858768"/>
                  </a:lnTo>
                  <a:lnTo>
                    <a:pt x="1355155" y="819753"/>
                  </a:lnTo>
                  <a:lnTo>
                    <a:pt x="1332557" y="787174"/>
                  </a:lnTo>
                  <a:lnTo>
                    <a:pt x="1309959" y="748167"/>
                  </a:lnTo>
                  <a:lnTo>
                    <a:pt x="1287362" y="722105"/>
                  </a:lnTo>
                  <a:lnTo>
                    <a:pt x="1257232" y="689614"/>
                  </a:lnTo>
                  <a:lnTo>
                    <a:pt x="1227101" y="657122"/>
                  </a:lnTo>
                  <a:lnTo>
                    <a:pt x="1189539" y="631060"/>
                  </a:lnTo>
                  <a:lnTo>
                    <a:pt x="1159409" y="605084"/>
                  </a:lnTo>
                  <a:lnTo>
                    <a:pt x="1121746" y="585537"/>
                  </a:lnTo>
                  <a:lnTo>
                    <a:pt x="1084083" y="559475"/>
                  </a:lnTo>
                  <a:lnTo>
                    <a:pt x="1046421" y="540015"/>
                  </a:lnTo>
                  <a:lnTo>
                    <a:pt x="1001326" y="526984"/>
                  </a:lnTo>
                  <a:lnTo>
                    <a:pt x="963643" y="507437"/>
                  </a:lnTo>
                  <a:lnTo>
                    <a:pt x="918478" y="494405"/>
                  </a:lnTo>
                  <a:lnTo>
                    <a:pt x="873303" y="487977"/>
                  </a:lnTo>
                  <a:lnTo>
                    <a:pt x="828138" y="481461"/>
                  </a:lnTo>
                  <a:lnTo>
                    <a:pt x="782962" y="474945"/>
                  </a:lnTo>
                  <a:lnTo>
                    <a:pt x="737787" y="474945"/>
                  </a:lnTo>
                  <a:lnTo>
                    <a:pt x="692622" y="474945"/>
                  </a:lnTo>
                  <a:lnTo>
                    <a:pt x="647447" y="474945"/>
                  </a:lnTo>
                  <a:lnTo>
                    <a:pt x="602282" y="481461"/>
                  </a:lnTo>
                  <a:lnTo>
                    <a:pt x="557107" y="487977"/>
                  </a:lnTo>
                  <a:lnTo>
                    <a:pt x="511931" y="494405"/>
                  </a:lnTo>
                  <a:lnTo>
                    <a:pt x="466766" y="507437"/>
                  </a:lnTo>
                  <a:lnTo>
                    <a:pt x="429124" y="526984"/>
                  </a:lnTo>
                  <a:lnTo>
                    <a:pt x="383948" y="540015"/>
                  </a:lnTo>
                  <a:lnTo>
                    <a:pt x="346306" y="559475"/>
                  </a:lnTo>
                  <a:lnTo>
                    <a:pt x="308663" y="585537"/>
                  </a:lnTo>
                  <a:lnTo>
                    <a:pt x="271020" y="605084"/>
                  </a:lnTo>
                  <a:lnTo>
                    <a:pt x="233378" y="631060"/>
                  </a:lnTo>
                  <a:lnTo>
                    <a:pt x="203268" y="657122"/>
                  </a:lnTo>
                  <a:lnTo>
                    <a:pt x="173158" y="689614"/>
                  </a:lnTo>
                  <a:lnTo>
                    <a:pt x="143038" y="722105"/>
                  </a:lnTo>
                  <a:lnTo>
                    <a:pt x="120460" y="748167"/>
                  </a:lnTo>
                  <a:lnTo>
                    <a:pt x="90340" y="787174"/>
                  </a:lnTo>
                  <a:lnTo>
                    <a:pt x="75285" y="819753"/>
                  </a:lnTo>
                  <a:lnTo>
                    <a:pt x="52699" y="858768"/>
                  </a:lnTo>
                  <a:lnTo>
                    <a:pt x="37642" y="891303"/>
                  </a:lnTo>
                  <a:lnTo>
                    <a:pt x="22585" y="930336"/>
                  </a:lnTo>
                  <a:lnTo>
                    <a:pt x="15057" y="969369"/>
                  </a:lnTo>
                  <a:lnTo>
                    <a:pt x="7528" y="1008402"/>
                  </a:lnTo>
                  <a:lnTo>
                    <a:pt x="0" y="1047443"/>
                  </a:lnTo>
                  <a:lnTo>
                    <a:pt x="0" y="1086476"/>
                  </a:lnTo>
                </a:path>
                <a:path w="1423034" h="1704975">
                  <a:moveTo>
                    <a:pt x="1422847" y="1086476"/>
                  </a:moveTo>
                  <a:lnTo>
                    <a:pt x="1422847" y="1047443"/>
                  </a:lnTo>
                  <a:lnTo>
                    <a:pt x="1422847" y="1008402"/>
                  </a:lnTo>
                  <a:lnTo>
                    <a:pt x="1415315" y="969369"/>
                  </a:lnTo>
                  <a:lnTo>
                    <a:pt x="1400249" y="930336"/>
                  </a:lnTo>
                  <a:lnTo>
                    <a:pt x="1392817" y="891303"/>
                  </a:lnTo>
                  <a:lnTo>
                    <a:pt x="1377752" y="858768"/>
                  </a:lnTo>
                  <a:lnTo>
                    <a:pt x="1355155" y="819753"/>
                  </a:lnTo>
                  <a:lnTo>
                    <a:pt x="1332557" y="787174"/>
                  </a:lnTo>
                  <a:lnTo>
                    <a:pt x="1309959" y="748167"/>
                  </a:lnTo>
                  <a:lnTo>
                    <a:pt x="1287362" y="722105"/>
                  </a:lnTo>
                  <a:lnTo>
                    <a:pt x="1257232" y="689614"/>
                  </a:lnTo>
                  <a:lnTo>
                    <a:pt x="1227101" y="657122"/>
                  </a:lnTo>
                  <a:lnTo>
                    <a:pt x="1189539" y="631060"/>
                  </a:lnTo>
                  <a:lnTo>
                    <a:pt x="1159409" y="605084"/>
                  </a:lnTo>
                  <a:lnTo>
                    <a:pt x="1121746" y="585537"/>
                  </a:lnTo>
                  <a:lnTo>
                    <a:pt x="1084083" y="559475"/>
                  </a:lnTo>
                  <a:lnTo>
                    <a:pt x="1046421" y="540015"/>
                  </a:lnTo>
                  <a:lnTo>
                    <a:pt x="1001326" y="526984"/>
                  </a:lnTo>
                  <a:lnTo>
                    <a:pt x="963643" y="507437"/>
                  </a:lnTo>
                  <a:lnTo>
                    <a:pt x="918478" y="494405"/>
                  </a:lnTo>
                  <a:lnTo>
                    <a:pt x="873303" y="487977"/>
                  </a:lnTo>
                  <a:lnTo>
                    <a:pt x="828138" y="481461"/>
                  </a:lnTo>
                  <a:lnTo>
                    <a:pt x="782962" y="474945"/>
                  </a:lnTo>
                  <a:lnTo>
                    <a:pt x="737787" y="474945"/>
                  </a:lnTo>
                  <a:lnTo>
                    <a:pt x="692622" y="474945"/>
                  </a:lnTo>
                  <a:lnTo>
                    <a:pt x="647447" y="474945"/>
                  </a:lnTo>
                  <a:lnTo>
                    <a:pt x="602282" y="481461"/>
                  </a:lnTo>
                  <a:lnTo>
                    <a:pt x="557107" y="487977"/>
                  </a:lnTo>
                  <a:lnTo>
                    <a:pt x="511931" y="494405"/>
                  </a:lnTo>
                  <a:lnTo>
                    <a:pt x="466766" y="507437"/>
                  </a:lnTo>
                  <a:lnTo>
                    <a:pt x="429124" y="526984"/>
                  </a:lnTo>
                  <a:lnTo>
                    <a:pt x="383948" y="540015"/>
                  </a:lnTo>
                  <a:lnTo>
                    <a:pt x="346306" y="559475"/>
                  </a:lnTo>
                  <a:lnTo>
                    <a:pt x="308663" y="585537"/>
                  </a:lnTo>
                  <a:lnTo>
                    <a:pt x="271020" y="605084"/>
                  </a:lnTo>
                  <a:lnTo>
                    <a:pt x="233378" y="631060"/>
                  </a:lnTo>
                  <a:lnTo>
                    <a:pt x="203268" y="657122"/>
                  </a:lnTo>
                  <a:lnTo>
                    <a:pt x="173158" y="689614"/>
                  </a:lnTo>
                  <a:lnTo>
                    <a:pt x="143038" y="722105"/>
                  </a:lnTo>
                  <a:lnTo>
                    <a:pt x="120460" y="748167"/>
                  </a:lnTo>
                  <a:lnTo>
                    <a:pt x="90340" y="787174"/>
                  </a:lnTo>
                  <a:lnTo>
                    <a:pt x="75285" y="819753"/>
                  </a:lnTo>
                  <a:lnTo>
                    <a:pt x="52699" y="858768"/>
                  </a:lnTo>
                  <a:lnTo>
                    <a:pt x="37642" y="891303"/>
                  </a:lnTo>
                  <a:lnTo>
                    <a:pt x="22585" y="930336"/>
                  </a:lnTo>
                  <a:lnTo>
                    <a:pt x="15057" y="969369"/>
                  </a:lnTo>
                  <a:lnTo>
                    <a:pt x="7528" y="1008402"/>
                  </a:lnTo>
                  <a:lnTo>
                    <a:pt x="0" y="1047443"/>
                  </a:lnTo>
                  <a:lnTo>
                    <a:pt x="0" y="1086476"/>
                  </a:lnTo>
                  <a:lnTo>
                    <a:pt x="0" y="1125509"/>
                  </a:lnTo>
                  <a:lnTo>
                    <a:pt x="7528" y="1164542"/>
                  </a:lnTo>
                  <a:lnTo>
                    <a:pt x="15057" y="1203584"/>
                  </a:lnTo>
                  <a:lnTo>
                    <a:pt x="22585" y="1242617"/>
                  </a:lnTo>
                  <a:lnTo>
                    <a:pt x="37642" y="1281650"/>
                  </a:lnTo>
                  <a:lnTo>
                    <a:pt x="52699" y="1320683"/>
                  </a:lnTo>
                  <a:lnTo>
                    <a:pt x="75285" y="1353218"/>
                  </a:lnTo>
                  <a:lnTo>
                    <a:pt x="90340" y="1392250"/>
                  </a:lnTo>
                  <a:lnTo>
                    <a:pt x="120460" y="1424776"/>
                  </a:lnTo>
                  <a:lnTo>
                    <a:pt x="143038" y="1457311"/>
                  </a:lnTo>
                  <a:lnTo>
                    <a:pt x="173158" y="1483330"/>
                  </a:lnTo>
                  <a:lnTo>
                    <a:pt x="203268" y="1515865"/>
                  </a:lnTo>
                  <a:lnTo>
                    <a:pt x="233378" y="1541884"/>
                  </a:lnTo>
                  <a:lnTo>
                    <a:pt x="271020" y="1567912"/>
                  </a:lnTo>
                  <a:lnTo>
                    <a:pt x="308663" y="1593931"/>
                  </a:lnTo>
                  <a:lnTo>
                    <a:pt x="346306" y="1613452"/>
                  </a:lnTo>
                  <a:lnTo>
                    <a:pt x="383948" y="1632966"/>
                  </a:lnTo>
                  <a:lnTo>
                    <a:pt x="429124" y="1652484"/>
                  </a:lnTo>
                  <a:lnTo>
                    <a:pt x="466766" y="1665495"/>
                  </a:lnTo>
                  <a:lnTo>
                    <a:pt x="511931" y="1678507"/>
                  </a:lnTo>
                  <a:lnTo>
                    <a:pt x="557107" y="1685012"/>
                  </a:lnTo>
                  <a:lnTo>
                    <a:pt x="602282" y="1691519"/>
                  </a:lnTo>
                  <a:lnTo>
                    <a:pt x="647447" y="1698025"/>
                  </a:lnTo>
                  <a:lnTo>
                    <a:pt x="692622" y="1704530"/>
                  </a:lnTo>
                  <a:lnTo>
                    <a:pt x="737787" y="1704530"/>
                  </a:lnTo>
                  <a:lnTo>
                    <a:pt x="782962" y="1698025"/>
                  </a:lnTo>
                  <a:lnTo>
                    <a:pt x="828138" y="1691519"/>
                  </a:lnTo>
                  <a:lnTo>
                    <a:pt x="873303" y="1685012"/>
                  </a:lnTo>
                  <a:lnTo>
                    <a:pt x="918478" y="1678507"/>
                  </a:lnTo>
                  <a:lnTo>
                    <a:pt x="963643" y="1665495"/>
                  </a:lnTo>
                  <a:lnTo>
                    <a:pt x="1001326" y="1652484"/>
                  </a:lnTo>
                  <a:lnTo>
                    <a:pt x="1046421" y="1632966"/>
                  </a:lnTo>
                  <a:lnTo>
                    <a:pt x="1084083" y="1613452"/>
                  </a:lnTo>
                  <a:lnTo>
                    <a:pt x="1121746" y="1593931"/>
                  </a:lnTo>
                  <a:lnTo>
                    <a:pt x="1159409" y="1567912"/>
                  </a:lnTo>
                  <a:lnTo>
                    <a:pt x="1189539" y="1541884"/>
                  </a:lnTo>
                  <a:lnTo>
                    <a:pt x="1227101" y="1515865"/>
                  </a:lnTo>
                  <a:lnTo>
                    <a:pt x="1257232" y="1483330"/>
                  </a:lnTo>
                  <a:lnTo>
                    <a:pt x="1287362" y="1457311"/>
                  </a:lnTo>
                  <a:lnTo>
                    <a:pt x="1309959" y="1424776"/>
                  </a:lnTo>
                  <a:lnTo>
                    <a:pt x="1332557" y="1392250"/>
                  </a:lnTo>
                  <a:lnTo>
                    <a:pt x="1355155" y="1353218"/>
                  </a:lnTo>
                  <a:lnTo>
                    <a:pt x="1377752" y="1320683"/>
                  </a:lnTo>
                  <a:lnTo>
                    <a:pt x="1392817" y="1281650"/>
                  </a:lnTo>
                  <a:lnTo>
                    <a:pt x="1400249" y="1242617"/>
                  </a:lnTo>
                  <a:lnTo>
                    <a:pt x="1415315" y="1203584"/>
                  </a:lnTo>
                  <a:lnTo>
                    <a:pt x="1422847" y="1164542"/>
                  </a:lnTo>
                  <a:lnTo>
                    <a:pt x="1422847" y="1125509"/>
                  </a:lnTo>
                  <a:lnTo>
                    <a:pt x="1422847" y="1086476"/>
                  </a:lnTo>
                </a:path>
                <a:path w="1423034" h="1704975">
                  <a:moveTo>
                    <a:pt x="1279829" y="286253"/>
                  </a:moveTo>
                  <a:lnTo>
                    <a:pt x="1257232" y="266706"/>
                  </a:lnTo>
                  <a:lnTo>
                    <a:pt x="1257232" y="260190"/>
                  </a:lnTo>
                  <a:lnTo>
                    <a:pt x="1257232" y="201723"/>
                  </a:lnTo>
                  <a:lnTo>
                    <a:pt x="1257232" y="104076"/>
                  </a:lnTo>
                  <a:lnTo>
                    <a:pt x="1249699" y="39006"/>
                  </a:lnTo>
                  <a:lnTo>
                    <a:pt x="1249699" y="6515"/>
                  </a:lnTo>
                  <a:lnTo>
                    <a:pt x="1249699" y="0"/>
                  </a:lnTo>
                  <a:lnTo>
                    <a:pt x="1249699" y="13031"/>
                  </a:lnTo>
                  <a:lnTo>
                    <a:pt x="1249699" y="117107"/>
                  </a:lnTo>
                  <a:lnTo>
                    <a:pt x="1257232" y="377298"/>
                  </a:lnTo>
                  <a:lnTo>
                    <a:pt x="1257232" y="416392"/>
                  </a:lnTo>
                  <a:lnTo>
                    <a:pt x="1257232" y="422907"/>
                  </a:lnTo>
                  <a:lnTo>
                    <a:pt x="1279829" y="442367"/>
                  </a:lnTo>
                  <a:lnTo>
                    <a:pt x="1279829" y="481461"/>
                  </a:lnTo>
                  <a:lnTo>
                    <a:pt x="1279829" y="709161"/>
                  </a:lnTo>
                </a:path>
                <a:path w="1423034" h="1704975">
                  <a:moveTo>
                    <a:pt x="1279829" y="715676"/>
                  </a:moveTo>
                  <a:lnTo>
                    <a:pt x="1279829" y="442367"/>
                  </a:lnTo>
                  <a:lnTo>
                    <a:pt x="1279829" y="299284"/>
                  </a:lnTo>
                  <a:lnTo>
                    <a:pt x="1279829" y="286253"/>
                  </a:lnTo>
                </a:path>
                <a:path w="1423034" h="1704975">
                  <a:moveTo>
                    <a:pt x="873303" y="422907"/>
                  </a:moveTo>
                  <a:lnTo>
                    <a:pt x="557107" y="422907"/>
                  </a:lnTo>
                </a:path>
                <a:path w="1423034" h="1704975">
                  <a:moveTo>
                    <a:pt x="1257232" y="377298"/>
                  </a:moveTo>
                  <a:lnTo>
                    <a:pt x="173158" y="377298"/>
                  </a:lnTo>
                  <a:lnTo>
                    <a:pt x="173158" y="416392"/>
                  </a:lnTo>
                  <a:lnTo>
                    <a:pt x="173158" y="422907"/>
                  </a:lnTo>
                  <a:lnTo>
                    <a:pt x="1257232" y="422907"/>
                  </a:lnTo>
                  <a:lnTo>
                    <a:pt x="1257232" y="416392"/>
                  </a:lnTo>
                  <a:lnTo>
                    <a:pt x="1257232" y="377298"/>
                  </a:lnTo>
                </a:path>
                <a:path w="1423034" h="1704975">
                  <a:moveTo>
                    <a:pt x="1249699" y="117107"/>
                  </a:moveTo>
                  <a:lnTo>
                    <a:pt x="1257232" y="377298"/>
                  </a:lnTo>
                  <a:lnTo>
                    <a:pt x="173158" y="377298"/>
                  </a:lnTo>
                  <a:lnTo>
                    <a:pt x="180680" y="117107"/>
                  </a:lnTo>
                  <a:lnTo>
                    <a:pt x="1249699" y="117107"/>
                  </a:lnTo>
                </a:path>
                <a:path w="1423034" h="1704975">
                  <a:moveTo>
                    <a:pt x="986231" y="260190"/>
                  </a:moveTo>
                  <a:lnTo>
                    <a:pt x="986231" y="143170"/>
                  </a:lnTo>
                  <a:lnTo>
                    <a:pt x="444179" y="143170"/>
                  </a:lnTo>
                  <a:lnTo>
                    <a:pt x="444179" y="260190"/>
                  </a:lnTo>
                  <a:lnTo>
                    <a:pt x="986231" y="260190"/>
                  </a:lnTo>
                </a:path>
                <a:path w="1423034" h="1704975">
                  <a:moveTo>
                    <a:pt x="173158" y="39006"/>
                  </a:moveTo>
                  <a:lnTo>
                    <a:pt x="173158" y="6515"/>
                  </a:lnTo>
                  <a:lnTo>
                    <a:pt x="173158" y="0"/>
                  </a:lnTo>
                  <a:lnTo>
                    <a:pt x="173158" y="32491"/>
                  </a:lnTo>
                  <a:lnTo>
                    <a:pt x="180680" y="117107"/>
                  </a:lnTo>
                  <a:lnTo>
                    <a:pt x="1249699" y="117107"/>
                  </a:lnTo>
                  <a:lnTo>
                    <a:pt x="1249699" y="26062"/>
                  </a:lnTo>
                  <a:lnTo>
                    <a:pt x="1249699" y="0"/>
                  </a:lnTo>
                  <a:lnTo>
                    <a:pt x="1249699" y="39006"/>
                  </a:lnTo>
                </a:path>
                <a:path w="1423034" h="1704975">
                  <a:moveTo>
                    <a:pt x="173158" y="0"/>
                  </a:moveTo>
                  <a:lnTo>
                    <a:pt x="1249699" y="0"/>
                  </a:lnTo>
                </a:path>
                <a:path w="1423034" h="1704975">
                  <a:moveTo>
                    <a:pt x="173158" y="104076"/>
                  </a:moveTo>
                  <a:lnTo>
                    <a:pt x="173158" y="39006"/>
                  </a:lnTo>
                </a:path>
                <a:path w="1423034" h="1704975">
                  <a:moveTo>
                    <a:pt x="1249699" y="39006"/>
                  </a:moveTo>
                  <a:lnTo>
                    <a:pt x="1257232" y="104076"/>
                  </a:lnTo>
                </a:path>
                <a:path w="1423034" h="1704975">
                  <a:moveTo>
                    <a:pt x="1257232" y="266706"/>
                  </a:moveTo>
                  <a:lnTo>
                    <a:pt x="1257232" y="234215"/>
                  </a:lnTo>
                  <a:lnTo>
                    <a:pt x="1257232" y="104076"/>
                  </a:lnTo>
                </a:path>
                <a:path w="1423034" h="1704975">
                  <a:moveTo>
                    <a:pt x="173158" y="104076"/>
                  </a:moveTo>
                  <a:lnTo>
                    <a:pt x="173158" y="240730"/>
                  </a:lnTo>
                  <a:lnTo>
                    <a:pt x="165625" y="266706"/>
                  </a:lnTo>
                </a:path>
                <a:path w="1423034" h="1704975">
                  <a:moveTo>
                    <a:pt x="986231" y="143170"/>
                  </a:moveTo>
                  <a:lnTo>
                    <a:pt x="444179" y="143170"/>
                  </a:lnTo>
                </a:path>
                <a:path w="1423034" h="1704975">
                  <a:moveTo>
                    <a:pt x="1279829" y="286253"/>
                  </a:moveTo>
                  <a:lnTo>
                    <a:pt x="1257232" y="266706"/>
                  </a:lnTo>
                </a:path>
                <a:path w="1423034" h="1704975">
                  <a:moveTo>
                    <a:pt x="986231" y="260190"/>
                  </a:moveTo>
                  <a:lnTo>
                    <a:pt x="444179" y="260190"/>
                  </a:lnTo>
                </a:path>
                <a:path w="1423034" h="1704975">
                  <a:moveTo>
                    <a:pt x="165625" y="266706"/>
                  </a:moveTo>
                  <a:lnTo>
                    <a:pt x="150570" y="286253"/>
                  </a:lnTo>
                </a:path>
                <a:path w="1423034" h="1704975">
                  <a:moveTo>
                    <a:pt x="1257232" y="422907"/>
                  </a:moveTo>
                  <a:lnTo>
                    <a:pt x="173158" y="422907"/>
                  </a:lnTo>
                  <a:lnTo>
                    <a:pt x="150570" y="442367"/>
                  </a:lnTo>
                  <a:lnTo>
                    <a:pt x="534519" y="442367"/>
                  </a:lnTo>
                  <a:lnTo>
                    <a:pt x="557107" y="422907"/>
                  </a:lnTo>
                  <a:lnTo>
                    <a:pt x="873303" y="422907"/>
                  </a:lnTo>
                  <a:lnTo>
                    <a:pt x="888358" y="442367"/>
                  </a:lnTo>
                  <a:lnTo>
                    <a:pt x="1279829" y="442367"/>
                  </a:lnTo>
                  <a:lnTo>
                    <a:pt x="1257232" y="422907"/>
                  </a:lnTo>
                </a:path>
              </a:pathLst>
            </a:custGeom>
            <a:ln w="7024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230" name="object 75"/>
          <p:cNvPicPr/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63663" y="1158723"/>
            <a:ext cx="1960314" cy="1132354"/>
          </a:xfrm>
          <a:prstGeom prst="rect">
            <a:avLst/>
          </a:prstGeom>
        </p:spPr>
      </p:pic>
      <p:pic>
        <p:nvPicPr>
          <p:cNvPr id="231" name="object 77"/>
          <p:cNvPicPr/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37527" y="1065658"/>
            <a:ext cx="1883608" cy="932660"/>
          </a:xfrm>
          <a:prstGeom prst="rect">
            <a:avLst/>
          </a:prstGeom>
        </p:spPr>
      </p:pic>
      <p:pic>
        <p:nvPicPr>
          <p:cNvPr id="232" name="object 78"/>
          <p:cNvPicPr/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0245" y="3656689"/>
            <a:ext cx="2073264" cy="1719590"/>
          </a:xfrm>
          <a:prstGeom prst="rect">
            <a:avLst/>
          </a:prstGeom>
        </p:spPr>
      </p:pic>
      <p:grpSp>
        <p:nvGrpSpPr>
          <p:cNvPr id="233" name="object 79"/>
          <p:cNvGrpSpPr/>
          <p:nvPr/>
        </p:nvGrpSpPr>
        <p:grpSpPr>
          <a:xfrm>
            <a:off x="765469" y="4183833"/>
            <a:ext cx="1610995" cy="1156335"/>
            <a:chOff x="765469" y="4183833"/>
            <a:chExt cx="1610995" cy="1156335"/>
          </a:xfrm>
        </p:grpSpPr>
        <p:sp>
          <p:nvSpPr>
            <p:cNvPr id="234" name="object 80"/>
            <p:cNvSpPr/>
            <p:nvPr/>
          </p:nvSpPr>
          <p:spPr>
            <a:xfrm>
              <a:off x="772136" y="4304769"/>
              <a:ext cx="63500" cy="1028700"/>
            </a:xfrm>
            <a:custGeom>
              <a:avLst/>
              <a:gdLst/>
              <a:ahLst/>
              <a:cxnLst/>
              <a:rect l="l" t="t" r="r" b="b"/>
              <a:pathLst>
                <a:path w="63500" h="1028700">
                  <a:moveTo>
                    <a:pt x="63393" y="977606"/>
                  </a:moveTo>
                  <a:lnTo>
                    <a:pt x="63393" y="0"/>
                  </a:lnTo>
                </a:path>
                <a:path w="63500" h="1028700">
                  <a:moveTo>
                    <a:pt x="0" y="1028392"/>
                  </a:moveTo>
                  <a:lnTo>
                    <a:pt x="0" y="0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5" name="object 81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65781" y="4184146"/>
              <a:ext cx="228240" cy="126978"/>
            </a:xfrm>
            <a:prstGeom prst="rect">
              <a:avLst/>
            </a:prstGeom>
          </p:spPr>
        </p:pic>
        <p:sp>
          <p:nvSpPr>
            <p:cNvPr id="236" name="object 82"/>
            <p:cNvSpPr/>
            <p:nvPr/>
          </p:nvSpPr>
          <p:spPr>
            <a:xfrm>
              <a:off x="949636" y="4253975"/>
              <a:ext cx="1420495" cy="1079500"/>
            </a:xfrm>
            <a:custGeom>
              <a:avLst/>
              <a:gdLst/>
              <a:ahLst/>
              <a:cxnLst/>
              <a:rect l="l" t="t" r="r" b="b"/>
              <a:pathLst>
                <a:path w="1420495" h="1079500">
                  <a:moveTo>
                    <a:pt x="0" y="50793"/>
                  </a:moveTo>
                  <a:lnTo>
                    <a:pt x="50719" y="228537"/>
                  </a:lnTo>
                </a:path>
                <a:path w="1420495" h="1079500">
                  <a:moveTo>
                    <a:pt x="38030" y="0"/>
                  </a:moveTo>
                  <a:lnTo>
                    <a:pt x="76078" y="114268"/>
                  </a:lnTo>
                </a:path>
                <a:path w="1420495" h="1079500">
                  <a:moveTo>
                    <a:pt x="1255189" y="50793"/>
                  </a:moveTo>
                  <a:lnTo>
                    <a:pt x="1191799" y="228537"/>
                  </a:lnTo>
                </a:path>
                <a:path w="1420495" h="1079500">
                  <a:moveTo>
                    <a:pt x="1369299" y="1028400"/>
                  </a:moveTo>
                  <a:lnTo>
                    <a:pt x="1369299" y="50793"/>
                  </a:lnTo>
                </a:path>
                <a:path w="1420495" h="1079500">
                  <a:moveTo>
                    <a:pt x="1420018" y="50793"/>
                  </a:moveTo>
                  <a:lnTo>
                    <a:pt x="1420018" y="1079185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7" name="object 83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109730" y="4184145"/>
              <a:ext cx="266279" cy="190444"/>
            </a:xfrm>
            <a:prstGeom prst="rect">
              <a:avLst/>
            </a:prstGeom>
          </p:spPr>
        </p:pic>
        <p:sp>
          <p:nvSpPr>
            <p:cNvPr id="238" name="object 84"/>
            <p:cNvSpPr/>
            <p:nvPr/>
          </p:nvSpPr>
          <p:spPr>
            <a:xfrm>
              <a:off x="772136" y="4190500"/>
              <a:ext cx="1597660" cy="1143000"/>
            </a:xfrm>
            <a:custGeom>
              <a:avLst/>
              <a:gdLst/>
              <a:ahLst/>
              <a:cxnLst/>
              <a:rect l="l" t="t" r="r" b="b"/>
              <a:pathLst>
                <a:path w="1597660" h="1143000">
                  <a:moveTo>
                    <a:pt x="1483409" y="0"/>
                  </a:moveTo>
                  <a:lnTo>
                    <a:pt x="114107" y="0"/>
                  </a:lnTo>
                </a:path>
                <a:path w="1597660" h="1143000">
                  <a:moveTo>
                    <a:pt x="63393" y="1091875"/>
                  </a:moveTo>
                  <a:lnTo>
                    <a:pt x="1546799" y="1091875"/>
                  </a:lnTo>
                </a:path>
                <a:path w="1597660" h="1143000">
                  <a:moveTo>
                    <a:pt x="1597518" y="1142660"/>
                  </a:moveTo>
                  <a:lnTo>
                    <a:pt x="0" y="1142660"/>
                  </a:lnTo>
                </a:path>
                <a:path w="1597660" h="1143000">
                  <a:moveTo>
                    <a:pt x="177500" y="787164"/>
                  </a:moveTo>
                  <a:lnTo>
                    <a:pt x="63393" y="901433"/>
                  </a:lnTo>
                </a:path>
                <a:path w="1597660" h="1143000">
                  <a:moveTo>
                    <a:pt x="177500" y="787164"/>
                  </a:moveTo>
                  <a:lnTo>
                    <a:pt x="177500" y="596722"/>
                  </a:lnTo>
                  <a:lnTo>
                    <a:pt x="63393" y="482454"/>
                  </a:lnTo>
                </a:path>
                <a:path w="1597660" h="1143000">
                  <a:moveTo>
                    <a:pt x="1369299" y="292012"/>
                  </a:moveTo>
                  <a:lnTo>
                    <a:pt x="862141" y="292012"/>
                  </a:lnTo>
                </a:path>
                <a:path w="1597660" h="1143000">
                  <a:moveTo>
                    <a:pt x="862141" y="292012"/>
                  </a:moveTo>
                  <a:lnTo>
                    <a:pt x="862141" y="228537"/>
                  </a:lnTo>
                </a:path>
                <a:path w="1597660" h="1143000">
                  <a:moveTo>
                    <a:pt x="748048" y="292012"/>
                  </a:moveTo>
                  <a:lnTo>
                    <a:pt x="748048" y="228537"/>
                  </a:lnTo>
                </a:path>
                <a:path w="1597660" h="1143000">
                  <a:moveTo>
                    <a:pt x="862141" y="228537"/>
                  </a:moveTo>
                  <a:lnTo>
                    <a:pt x="748048" y="228537"/>
                  </a:lnTo>
                </a:path>
                <a:path w="1597660" h="1143000">
                  <a:moveTo>
                    <a:pt x="228219" y="292012"/>
                  </a:moveTo>
                  <a:lnTo>
                    <a:pt x="342329" y="292012"/>
                  </a:lnTo>
                </a:path>
                <a:path w="1597660" h="1143000">
                  <a:moveTo>
                    <a:pt x="748048" y="292012"/>
                  </a:moveTo>
                  <a:lnTo>
                    <a:pt x="228219" y="292012"/>
                  </a:lnTo>
                </a:path>
                <a:path w="1597660" h="1143000">
                  <a:moveTo>
                    <a:pt x="1343939" y="177743"/>
                  </a:moveTo>
                  <a:lnTo>
                    <a:pt x="253578" y="177743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39" name="object 85"/>
          <p:cNvSpPr txBox="1"/>
          <p:nvPr/>
        </p:nvSpPr>
        <p:spPr>
          <a:xfrm>
            <a:off x="1000355" y="4552542"/>
            <a:ext cx="570865" cy="619288"/>
          </a:xfrm>
          <a:prstGeom prst="rect">
            <a:avLst/>
          </a:prstGeom>
          <a:ln w="126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YX06B 1,25</a:t>
            </a:r>
          </a:p>
          <a:p>
            <a:pPr algn="ctr"/>
            <a:r>
              <a:rPr lang="ru-RU" sz="11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GO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40" name="object 86"/>
          <p:cNvSpPr txBox="1"/>
          <p:nvPr/>
        </p:nvSpPr>
        <p:spPr>
          <a:xfrm>
            <a:off x="1570887" y="4552542"/>
            <a:ext cx="570865" cy="619288"/>
          </a:xfrm>
          <a:prstGeom prst="rect">
            <a:avLst/>
          </a:prstGeom>
          <a:ln w="126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DT04D 1,25</a:t>
            </a:r>
          </a:p>
          <a:p>
            <a:pPr algn="ctr"/>
            <a:r>
              <a:rPr lang="ru-RU" sz="11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B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41" name="object 87"/>
          <p:cNvSpPr txBox="1"/>
          <p:nvPr/>
        </p:nvSpPr>
        <p:spPr>
          <a:xfrm>
            <a:off x="1287267" y="5164351"/>
            <a:ext cx="70485" cy="121187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242" name="object 88"/>
          <p:cNvSpPr txBox="1"/>
          <p:nvPr/>
        </p:nvSpPr>
        <p:spPr>
          <a:xfrm>
            <a:off x="1862045" y="5164351"/>
            <a:ext cx="70485" cy="121187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243" name="object 89"/>
          <p:cNvSpPr/>
          <p:nvPr/>
        </p:nvSpPr>
        <p:spPr>
          <a:xfrm>
            <a:off x="2204826" y="4672955"/>
            <a:ext cx="114300" cy="419100"/>
          </a:xfrm>
          <a:custGeom>
            <a:avLst/>
            <a:gdLst/>
            <a:ahLst/>
            <a:cxnLst/>
            <a:rect l="l" t="t" r="r" b="b"/>
            <a:pathLst>
              <a:path w="114300" h="419100">
                <a:moveTo>
                  <a:pt x="0" y="304710"/>
                </a:moveTo>
                <a:lnTo>
                  <a:pt x="114109" y="418979"/>
                </a:lnTo>
              </a:path>
              <a:path w="114300" h="419100">
                <a:moveTo>
                  <a:pt x="0" y="304710"/>
                </a:moveTo>
                <a:lnTo>
                  <a:pt x="0" y="114268"/>
                </a:lnTo>
                <a:lnTo>
                  <a:pt x="114109" y="0"/>
                </a:lnTo>
              </a:path>
            </a:pathLst>
          </a:custGeom>
          <a:ln w="12701">
            <a:solidFill>
              <a:srgbClr val="000000"/>
            </a:solidFill>
          </a:ln>
        </p:spPr>
        <p:txBody>
          <a:bodyPr wrap="square" lIns="0" tIns="0" rIns="0" bIns="0" rtlCol="0" anchor="ctr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44" name="object 91"/>
          <p:cNvGrpSpPr/>
          <p:nvPr/>
        </p:nvGrpSpPr>
        <p:grpSpPr>
          <a:xfrm>
            <a:off x="2689543" y="3796776"/>
            <a:ext cx="1282065" cy="1550670"/>
            <a:chOff x="2689543" y="3796776"/>
            <a:chExt cx="1282065" cy="1550670"/>
          </a:xfrm>
        </p:grpSpPr>
        <p:pic>
          <p:nvPicPr>
            <p:cNvPr id="245" name="object 9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844143" y="5219637"/>
              <a:ext cx="126891" cy="127019"/>
            </a:xfrm>
            <a:prstGeom prst="rect">
              <a:avLst/>
            </a:prstGeom>
          </p:spPr>
        </p:pic>
        <p:sp>
          <p:nvSpPr>
            <p:cNvPr id="246" name="object 93"/>
            <p:cNvSpPr/>
            <p:nvPr/>
          </p:nvSpPr>
          <p:spPr>
            <a:xfrm>
              <a:off x="2810091" y="5340303"/>
              <a:ext cx="1040765" cy="0"/>
            </a:xfrm>
            <a:custGeom>
              <a:avLst/>
              <a:gdLst/>
              <a:ahLst/>
              <a:cxnLst/>
              <a:rect l="l" t="t" r="r" b="b"/>
              <a:pathLst>
                <a:path w="1040764">
                  <a:moveTo>
                    <a:pt x="0" y="0"/>
                  </a:moveTo>
                  <a:lnTo>
                    <a:pt x="1040405" y="0"/>
                  </a:lnTo>
                </a:path>
              </a:pathLst>
            </a:custGeom>
            <a:ln w="12720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7" name="object 9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689543" y="5219637"/>
              <a:ext cx="126902" cy="127019"/>
            </a:xfrm>
            <a:prstGeom prst="rect">
              <a:avLst/>
            </a:prstGeom>
          </p:spPr>
        </p:pic>
        <p:sp>
          <p:nvSpPr>
            <p:cNvPr id="248" name="object 95"/>
            <p:cNvSpPr/>
            <p:nvPr/>
          </p:nvSpPr>
          <p:spPr>
            <a:xfrm>
              <a:off x="2695896" y="3803444"/>
              <a:ext cx="1155065" cy="1486535"/>
            </a:xfrm>
            <a:custGeom>
              <a:avLst/>
              <a:gdLst/>
              <a:ahLst/>
              <a:cxnLst/>
              <a:rect l="l" t="t" r="r" b="b"/>
              <a:pathLst>
                <a:path w="1155064" h="1486535">
                  <a:moveTo>
                    <a:pt x="63439" y="1422547"/>
                  </a:moveTo>
                  <a:lnTo>
                    <a:pt x="63439" y="1435248"/>
                  </a:lnTo>
                  <a:lnTo>
                    <a:pt x="76127" y="1460650"/>
                  </a:lnTo>
                  <a:lnTo>
                    <a:pt x="88813" y="1473352"/>
                  </a:lnTo>
                  <a:lnTo>
                    <a:pt x="101499" y="1473352"/>
                  </a:lnTo>
                  <a:lnTo>
                    <a:pt x="114194" y="1486054"/>
                  </a:lnTo>
                </a:path>
                <a:path w="1155064" h="1486535">
                  <a:moveTo>
                    <a:pt x="114194" y="215924"/>
                  </a:moveTo>
                  <a:lnTo>
                    <a:pt x="88813" y="215924"/>
                  </a:lnTo>
                  <a:lnTo>
                    <a:pt x="63439" y="228628"/>
                  </a:lnTo>
                  <a:lnTo>
                    <a:pt x="50751" y="241331"/>
                  </a:lnTo>
                  <a:lnTo>
                    <a:pt x="25375" y="254018"/>
                  </a:lnTo>
                  <a:lnTo>
                    <a:pt x="12687" y="279425"/>
                  </a:lnTo>
                  <a:lnTo>
                    <a:pt x="12687" y="304832"/>
                  </a:lnTo>
                  <a:lnTo>
                    <a:pt x="0" y="330239"/>
                  </a:lnTo>
                  <a:lnTo>
                    <a:pt x="0" y="1422547"/>
                  </a:lnTo>
                </a:path>
                <a:path w="1155064" h="1486535">
                  <a:moveTo>
                    <a:pt x="862774" y="215924"/>
                  </a:moveTo>
                  <a:lnTo>
                    <a:pt x="862774" y="0"/>
                  </a:lnTo>
                </a:path>
                <a:path w="1155064" h="1486535">
                  <a:moveTo>
                    <a:pt x="114194" y="215924"/>
                  </a:moveTo>
                  <a:lnTo>
                    <a:pt x="1154599" y="215924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9" name="object 96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844143" y="4013015"/>
              <a:ext cx="126891" cy="127021"/>
            </a:xfrm>
            <a:prstGeom prst="rect">
              <a:avLst/>
            </a:prstGeom>
          </p:spPr>
        </p:pic>
        <p:sp>
          <p:nvSpPr>
            <p:cNvPr id="250" name="object 97"/>
            <p:cNvSpPr/>
            <p:nvPr/>
          </p:nvSpPr>
          <p:spPr>
            <a:xfrm>
              <a:off x="3101900" y="3803444"/>
              <a:ext cx="862965" cy="1486535"/>
            </a:xfrm>
            <a:custGeom>
              <a:avLst/>
              <a:gdLst/>
              <a:ahLst/>
              <a:cxnLst/>
              <a:rect l="l" t="t" r="r" b="b"/>
              <a:pathLst>
                <a:path w="862964" h="1486535">
                  <a:moveTo>
                    <a:pt x="748596" y="1486054"/>
                  </a:moveTo>
                  <a:lnTo>
                    <a:pt x="761274" y="1473352"/>
                  </a:lnTo>
                  <a:lnTo>
                    <a:pt x="786647" y="1473352"/>
                  </a:lnTo>
                  <a:lnTo>
                    <a:pt x="799341" y="1460650"/>
                  </a:lnTo>
                  <a:lnTo>
                    <a:pt x="799341" y="1435248"/>
                  </a:lnTo>
                  <a:lnTo>
                    <a:pt x="812036" y="1422547"/>
                  </a:lnTo>
                </a:path>
                <a:path w="862964" h="1486535">
                  <a:moveTo>
                    <a:pt x="862781" y="330239"/>
                  </a:moveTo>
                  <a:lnTo>
                    <a:pt x="862781" y="1422547"/>
                  </a:lnTo>
                </a:path>
                <a:path w="862964" h="1486535">
                  <a:moveTo>
                    <a:pt x="0" y="215924"/>
                  </a:moveTo>
                  <a:lnTo>
                    <a:pt x="0" y="0"/>
                  </a:lnTo>
                </a:path>
                <a:path w="862964" h="1486535">
                  <a:moveTo>
                    <a:pt x="0" y="0"/>
                  </a:moveTo>
                  <a:lnTo>
                    <a:pt x="456771" y="0"/>
                  </a:lnTo>
                </a:path>
                <a:path w="862964" h="1486535">
                  <a:moveTo>
                    <a:pt x="393332" y="215924"/>
                  </a:moveTo>
                  <a:lnTo>
                    <a:pt x="393332" y="63500"/>
                  </a:lnTo>
                </a:path>
                <a:path w="862964" h="1486535">
                  <a:moveTo>
                    <a:pt x="63439" y="215924"/>
                  </a:moveTo>
                  <a:lnTo>
                    <a:pt x="63439" y="63500"/>
                  </a:lnTo>
                  <a:lnTo>
                    <a:pt x="393332" y="63500"/>
                  </a:lnTo>
                </a:path>
                <a:path w="862964" h="1486535">
                  <a:moveTo>
                    <a:pt x="63439" y="63500"/>
                  </a:moveTo>
                  <a:lnTo>
                    <a:pt x="393332" y="215924"/>
                  </a:lnTo>
                </a:path>
                <a:path w="862964" h="1486535">
                  <a:moveTo>
                    <a:pt x="393332" y="63500"/>
                  </a:moveTo>
                  <a:lnTo>
                    <a:pt x="63439" y="215924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51" name="object 98"/>
          <p:cNvSpPr/>
          <p:nvPr/>
        </p:nvSpPr>
        <p:spPr>
          <a:xfrm>
            <a:off x="3850496" y="4070165"/>
            <a:ext cx="63500" cy="64135"/>
          </a:xfrm>
          <a:custGeom>
            <a:avLst/>
            <a:gdLst/>
            <a:ahLst/>
            <a:cxnLst/>
            <a:rect l="l" t="t" r="r" b="b"/>
            <a:pathLst>
              <a:path w="63500" h="64135">
                <a:moveTo>
                  <a:pt x="63439" y="63517"/>
                </a:moveTo>
                <a:lnTo>
                  <a:pt x="50744" y="38110"/>
                </a:lnTo>
                <a:lnTo>
                  <a:pt x="50744" y="25406"/>
                </a:lnTo>
                <a:lnTo>
                  <a:pt x="38050" y="12703"/>
                </a:lnTo>
                <a:lnTo>
                  <a:pt x="12677" y="12703"/>
                </a:lnTo>
                <a:lnTo>
                  <a:pt x="0" y="0"/>
                </a:lnTo>
              </a:path>
            </a:pathLst>
          </a:custGeom>
          <a:ln w="12707">
            <a:solidFill>
              <a:srgbClr val="000000"/>
            </a:solidFill>
          </a:ln>
        </p:spPr>
        <p:txBody>
          <a:bodyPr wrap="square" lIns="0" tIns="0" rIns="0" bIns="0" rtlCol="0" anchor="ctr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2" name="object 99"/>
          <p:cNvSpPr/>
          <p:nvPr/>
        </p:nvSpPr>
        <p:spPr>
          <a:xfrm>
            <a:off x="2759336" y="4070165"/>
            <a:ext cx="50800" cy="64135"/>
          </a:xfrm>
          <a:custGeom>
            <a:avLst/>
            <a:gdLst/>
            <a:ahLst/>
            <a:cxnLst/>
            <a:rect l="l" t="t" r="r" b="b"/>
            <a:pathLst>
              <a:path w="50800" h="64135">
                <a:moveTo>
                  <a:pt x="50755" y="0"/>
                </a:moveTo>
                <a:lnTo>
                  <a:pt x="38060" y="12703"/>
                </a:lnTo>
                <a:lnTo>
                  <a:pt x="25374" y="12703"/>
                </a:lnTo>
                <a:lnTo>
                  <a:pt x="12687" y="25406"/>
                </a:lnTo>
                <a:lnTo>
                  <a:pt x="0" y="38110"/>
                </a:lnTo>
                <a:lnTo>
                  <a:pt x="0" y="63517"/>
                </a:lnTo>
              </a:path>
            </a:pathLst>
          </a:custGeom>
          <a:ln w="12704">
            <a:solidFill>
              <a:srgbClr val="000000"/>
            </a:solidFill>
          </a:ln>
        </p:spPr>
        <p:txBody>
          <a:bodyPr wrap="square" lIns="0" tIns="0" rIns="0" bIns="0" rtlCol="0" anchor="ctr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3" name="object 100"/>
          <p:cNvSpPr txBox="1"/>
          <p:nvPr/>
        </p:nvSpPr>
        <p:spPr>
          <a:xfrm>
            <a:off x="3908683" y="5186598"/>
            <a:ext cx="57785" cy="904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254" name="object 101"/>
          <p:cNvSpPr txBox="1"/>
          <p:nvPr/>
        </p:nvSpPr>
        <p:spPr>
          <a:xfrm>
            <a:off x="3902675" y="4558633"/>
            <a:ext cx="57785" cy="904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graphicFrame>
        <p:nvGraphicFramePr>
          <p:cNvPr id="255" name="object 1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6601438"/>
              </p:ext>
            </p:extLst>
          </p:nvPr>
        </p:nvGraphicFramePr>
        <p:xfrm>
          <a:off x="2752987" y="4063805"/>
          <a:ext cx="1182370" cy="121933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9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30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0966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AM05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L</a:t>
                      </a:r>
                      <a:endParaRPr lang="ru-RU" sz="1000" kern="0" spc="0" baseline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AM02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  <a:endParaRPr lang="ru-RU" sz="1000" kern="0" spc="0" baseline="0" dirty="0">
                        <a:latin typeface="Arial Narrow" panose="020B0606020202030204" pitchFamily="34" charset="0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GR</a:t>
                      </a:r>
                      <a:endParaRPr lang="ru-RU" sz="1000" kern="0" spc="0" baseline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966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AM07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  <a:endParaRPr lang="ru-RU" sz="1000" kern="0" spc="0" baseline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+mn-cs"/>
                        </a:rPr>
                        <a:t>AM22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+mn-cs"/>
                        </a:rPr>
                        <a:t>0,5</a:t>
                      </a:r>
                    </a:p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700" baseline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+mn-cs"/>
                        </a:rPr>
                        <a:t>Экранир.</a:t>
                      </a:r>
                    </a:p>
                  </a:txBody>
                  <a:tcPr marL="0" marR="0" marT="1968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56" name="object 103"/>
          <p:cNvSpPr/>
          <p:nvPr/>
        </p:nvSpPr>
        <p:spPr>
          <a:xfrm>
            <a:off x="2645145" y="4832248"/>
            <a:ext cx="1383030" cy="216535"/>
          </a:xfrm>
          <a:custGeom>
            <a:avLst/>
            <a:gdLst/>
            <a:ahLst/>
            <a:cxnLst/>
            <a:rect l="l" t="t" r="r" b="b"/>
            <a:pathLst>
              <a:path w="1383029" h="216535">
                <a:moveTo>
                  <a:pt x="1319536" y="63507"/>
                </a:moveTo>
                <a:lnTo>
                  <a:pt x="1382975" y="63507"/>
                </a:lnTo>
                <a:lnTo>
                  <a:pt x="1382975" y="0"/>
                </a:lnTo>
                <a:lnTo>
                  <a:pt x="1319536" y="0"/>
                </a:lnTo>
                <a:lnTo>
                  <a:pt x="1319536" y="63507"/>
                </a:lnTo>
                <a:close/>
              </a:path>
              <a:path w="1383029" h="216535">
                <a:moveTo>
                  <a:pt x="0" y="63507"/>
                </a:moveTo>
                <a:lnTo>
                  <a:pt x="50751" y="63507"/>
                </a:lnTo>
                <a:lnTo>
                  <a:pt x="50751" y="0"/>
                </a:lnTo>
                <a:lnTo>
                  <a:pt x="0" y="0"/>
                </a:lnTo>
                <a:lnTo>
                  <a:pt x="0" y="63507"/>
                </a:lnTo>
                <a:close/>
              </a:path>
              <a:path w="1383029" h="216535">
                <a:moveTo>
                  <a:pt x="0" y="215931"/>
                </a:moveTo>
                <a:lnTo>
                  <a:pt x="50751" y="215931"/>
                </a:lnTo>
                <a:lnTo>
                  <a:pt x="50751" y="152424"/>
                </a:lnTo>
                <a:lnTo>
                  <a:pt x="0" y="152424"/>
                </a:lnTo>
                <a:lnTo>
                  <a:pt x="0" y="215931"/>
                </a:lnTo>
                <a:close/>
              </a:path>
            </a:pathLst>
          </a:custGeom>
          <a:ln w="12707">
            <a:solidFill>
              <a:srgbClr val="000000"/>
            </a:solidFill>
          </a:ln>
        </p:spPr>
        <p:txBody>
          <a:bodyPr wrap="square" lIns="0" tIns="0" rIns="0" bIns="0" rtlCol="0" anchor="ctr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7" name="object 104"/>
          <p:cNvSpPr txBox="1"/>
          <p:nvPr/>
        </p:nvSpPr>
        <p:spPr>
          <a:xfrm>
            <a:off x="2717499" y="4328817"/>
            <a:ext cx="57785" cy="904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258" name="object 105"/>
          <p:cNvSpPr txBox="1"/>
          <p:nvPr/>
        </p:nvSpPr>
        <p:spPr>
          <a:xfrm>
            <a:off x="2717499" y="4942790"/>
            <a:ext cx="57785" cy="904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59" name="object 106"/>
          <p:cNvSpPr txBox="1"/>
          <p:nvPr/>
        </p:nvSpPr>
        <p:spPr>
          <a:xfrm>
            <a:off x="3933650" y="4328817"/>
            <a:ext cx="57785" cy="904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260" name="object 107"/>
          <p:cNvSpPr txBox="1"/>
          <p:nvPr/>
        </p:nvSpPr>
        <p:spPr>
          <a:xfrm>
            <a:off x="3933650" y="4942790"/>
            <a:ext cx="57785" cy="904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261" name="object 108"/>
          <p:cNvSpPr/>
          <p:nvPr/>
        </p:nvSpPr>
        <p:spPr>
          <a:xfrm>
            <a:off x="3964681" y="4971972"/>
            <a:ext cx="63500" cy="76835"/>
          </a:xfrm>
          <a:custGeom>
            <a:avLst/>
            <a:gdLst/>
            <a:ahLst/>
            <a:cxnLst/>
            <a:rect l="l" t="t" r="r" b="b"/>
            <a:pathLst>
              <a:path w="63500" h="76835">
                <a:moveTo>
                  <a:pt x="0" y="76207"/>
                </a:moveTo>
                <a:lnTo>
                  <a:pt x="63439" y="76207"/>
                </a:lnTo>
                <a:lnTo>
                  <a:pt x="63439" y="0"/>
                </a:lnTo>
                <a:lnTo>
                  <a:pt x="0" y="0"/>
                </a:lnTo>
                <a:lnTo>
                  <a:pt x="0" y="76207"/>
                </a:lnTo>
                <a:close/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 anchor="ctr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62" name="object 111"/>
          <p:cNvGrpSpPr/>
          <p:nvPr/>
        </p:nvGrpSpPr>
        <p:grpSpPr>
          <a:xfrm>
            <a:off x="6503082" y="3837613"/>
            <a:ext cx="1787525" cy="1377950"/>
            <a:chOff x="6503082" y="3837613"/>
            <a:chExt cx="1787525" cy="1377950"/>
          </a:xfrm>
        </p:grpSpPr>
        <p:sp>
          <p:nvSpPr>
            <p:cNvPr id="263" name="object 112"/>
            <p:cNvSpPr/>
            <p:nvPr/>
          </p:nvSpPr>
          <p:spPr>
            <a:xfrm>
              <a:off x="7833334" y="3842763"/>
              <a:ext cx="82550" cy="0"/>
            </a:xfrm>
            <a:custGeom>
              <a:avLst/>
              <a:gdLst/>
              <a:ahLst/>
              <a:cxnLst/>
              <a:rect l="l" t="t" r="r" b="b"/>
              <a:pathLst>
                <a:path w="82550">
                  <a:moveTo>
                    <a:pt x="82112" y="0"/>
                  </a:moveTo>
                  <a:lnTo>
                    <a:pt x="0" y="0"/>
                  </a:lnTo>
                </a:path>
              </a:pathLst>
            </a:custGeom>
            <a:ln w="1029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4" name="object 113"/>
            <p:cNvSpPr/>
            <p:nvPr/>
          </p:nvSpPr>
          <p:spPr>
            <a:xfrm>
              <a:off x="7936001" y="386333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-5138" y="20562"/>
                  </a:moveTo>
                  <a:lnTo>
                    <a:pt x="5138" y="20562"/>
                  </a:lnTo>
                </a:path>
              </a:pathLst>
            </a:custGeom>
            <a:ln w="41124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5" name="object 114"/>
            <p:cNvSpPr/>
            <p:nvPr/>
          </p:nvSpPr>
          <p:spPr>
            <a:xfrm>
              <a:off x="7062917" y="3904457"/>
              <a:ext cx="975994" cy="1306195"/>
            </a:xfrm>
            <a:custGeom>
              <a:avLst/>
              <a:gdLst/>
              <a:ahLst/>
              <a:cxnLst/>
              <a:rect l="l" t="t" r="r" b="b"/>
              <a:pathLst>
                <a:path w="975995" h="1306195">
                  <a:moveTo>
                    <a:pt x="873084" y="411317"/>
                  </a:moveTo>
                  <a:lnTo>
                    <a:pt x="873084" y="0"/>
                  </a:lnTo>
                </a:path>
                <a:path w="975995" h="1306195">
                  <a:moveTo>
                    <a:pt x="636875" y="1305934"/>
                  </a:moveTo>
                  <a:lnTo>
                    <a:pt x="688236" y="1305934"/>
                  </a:lnTo>
                  <a:lnTo>
                    <a:pt x="729319" y="1295652"/>
                  </a:lnTo>
                  <a:lnTo>
                    <a:pt x="770416" y="1285368"/>
                  </a:lnTo>
                  <a:lnTo>
                    <a:pt x="811555" y="1275085"/>
                  </a:lnTo>
                  <a:lnTo>
                    <a:pt x="852528" y="1254520"/>
                  </a:lnTo>
                  <a:lnTo>
                    <a:pt x="883361" y="1223671"/>
                  </a:lnTo>
                  <a:lnTo>
                    <a:pt x="914195" y="1203105"/>
                  </a:lnTo>
                  <a:lnTo>
                    <a:pt x="945028" y="1172259"/>
                  </a:lnTo>
                  <a:lnTo>
                    <a:pt x="975861" y="1131120"/>
                  </a:lnTo>
                </a:path>
                <a:path w="975995" h="1306195">
                  <a:moveTo>
                    <a:pt x="20541" y="1305935"/>
                  </a:moveTo>
                  <a:lnTo>
                    <a:pt x="636875" y="1305935"/>
                  </a:lnTo>
                </a:path>
                <a:path w="975995" h="1306195">
                  <a:moveTo>
                    <a:pt x="657416" y="493581"/>
                  </a:moveTo>
                  <a:lnTo>
                    <a:pt x="0" y="493581"/>
                  </a:lnTo>
                </a:path>
                <a:path w="975995" h="1306195">
                  <a:moveTo>
                    <a:pt x="657416" y="493581"/>
                  </a:moveTo>
                  <a:lnTo>
                    <a:pt x="657416" y="442171"/>
                  </a:lnTo>
                  <a:lnTo>
                    <a:pt x="534152" y="442171"/>
                  </a:lnTo>
                </a:path>
                <a:path w="975995" h="1306195">
                  <a:moveTo>
                    <a:pt x="677958" y="442171"/>
                  </a:moveTo>
                  <a:lnTo>
                    <a:pt x="667694" y="442171"/>
                  </a:lnTo>
                  <a:lnTo>
                    <a:pt x="657416" y="442171"/>
                  </a:lnTo>
                </a:path>
                <a:path w="975995" h="1306195">
                  <a:moveTo>
                    <a:pt x="677958" y="380477"/>
                  </a:moveTo>
                  <a:lnTo>
                    <a:pt x="677958" y="442171"/>
                  </a:lnTo>
                </a:path>
                <a:path w="975995" h="1306195">
                  <a:moveTo>
                    <a:pt x="677958" y="380477"/>
                  </a:moveTo>
                  <a:lnTo>
                    <a:pt x="534152" y="380477"/>
                  </a:lnTo>
                </a:path>
                <a:path w="975995" h="1306195">
                  <a:moveTo>
                    <a:pt x="677958" y="298214"/>
                  </a:moveTo>
                  <a:lnTo>
                    <a:pt x="677958" y="380477"/>
                  </a:lnTo>
                </a:path>
                <a:path w="975995" h="1306195">
                  <a:moveTo>
                    <a:pt x="677958" y="298214"/>
                  </a:moveTo>
                  <a:lnTo>
                    <a:pt x="534152" y="298214"/>
                  </a:lnTo>
                </a:path>
                <a:path w="975995" h="1306195">
                  <a:moveTo>
                    <a:pt x="534152" y="257075"/>
                  </a:moveTo>
                  <a:lnTo>
                    <a:pt x="677958" y="267360"/>
                  </a:lnTo>
                  <a:lnTo>
                    <a:pt x="677958" y="298214"/>
                  </a:lnTo>
                </a:path>
                <a:path w="975995" h="1306195">
                  <a:moveTo>
                    <a:pt x="677958" y="493581"/>
                  </a:moveTo>
                  <a:lnTo>
                    <a:pt x="677958" y="442171"/>
                  </a:lnTo>
                </a:path>
                <a:path w="975995" h="1306195">
                  <a:moveTo>
                    <a:pt x="534152" y="154242"/>
                  </a:moveTo>
                  <a:lnTo>
                    <a:pt x="657416" y="154242"/>
                  </a:lnTo>
                </a:path>
                <a:path w="975995" h="1306195">
                  <a:moveTo>
                    <a:pt x="534152" y="164527"/>
                  </a:moveTo>
                  <a:lnTo>
                    <a:pt x="421166" y="164527"/>
                  </a:lnTo>
                </a:path>
                <a:path w="975995" h="1306195">
                  <a:moveTo>
                    <a:pt x="677958" y="267360"/>
                  </a:moveTo>
                  <a:lnTo>
                    <a:pt x="677958" y="174811"/>
                  </a:lnTo>
                </a:path>
                <a:path w="975995" h="1306195">
                  <a:moveTo>
                    <a:pt x="657416" y="1131120"/>
                  </a:moveTo>
                  <a:lnTo>
                    <a:pt x="698513" y="1131120"/>
                  </a:lnTo>
                  <a:lnTo>
                    <a:pt x="729319" y="1120836"/>
                  </a:lnTo>
                  <a:lnTo>
                    <a:pt x="770416" y="1110565"/>
                  </a:lnTo>
                  <a:lnTo>
                    <a:pt x="801277" y="1100280"/>
                  </a:lnTo>
                  <a:lnTo>
                    <a:pt x="832110" y="1079711"/>
                  </a:lnTo>
                  <a:lnTo>
                    <a:pt x="862806" y="1059141"/>
                  </a:lnTo>
                  <a:lnTo>
                    <a:pt x="883361" y="1038572"/>
                  </a:lnTo>
                  <a:lnTo>
                    <a:pt x="914195" y="1007732"/>
                  </a:lnTo>
                  <a:lnTo>
                    <a:pt x="934750" y="976878"/>
                  </a:lnTo>
                  <a:lnTo>
                    <a:pt x="945028" y="946038"/>
                  </a:lnTo>
                  <a:lnTo>
                    <a:pt x="965583" y="915184"/>
                  </a:lnTo>
                  <a:lnTo>
                    <a:pt x="975861" y="884330"/>
                  </a:lnTo>
                  <a:lnTo>
                    <a:pt x="975861" y="843205"/>
                  </a:lnTo>
                  <a:lnTo>
                    <a:pt x="975861" y="812351"/>
                  </a:lnTo>
                  <a:lnTo>
                    <a:pt x="975861" y="771226"/>
                  </a:lnTo>
                  <a:lnTo>
                    <a:pt x="975861" y="740372"/>
                  </a:lnTo>
                  <a:lnTo>
                    <a:pt x="965583" y="709532"/>
                  </a:lnTo>
                  <a:lnTo>
                    <a:pt x="945028" y="668393"/>
                  </a:lnTo>
                  <a:lnTo>
                    <a:pt x="934750" y="637539"/>
                  </a:lnTo>
                  <a:lnTo>
                    <a:pt x="914195" y="606699"/>
                  </a:lnTo>
                  <a:lnTo>
                    <a:pt x="883361" y="586129"/>
                  </a:lnTo>
                  <a:lnTo>
                    <a:pt x="862806" y="565560"/>
                  </a:lnTo>
                  <a:lnTo>
                    <a:pt x="832110" y="545004"/>
                  </a:lnTo>
                  <a:lnTo>
                    <a:pt x="801277" y="524435"/>
                  </a:lnTo>
                  <a:lnTo>
                    <a:pt x="770416" y="514150"/>
                  </a:lnTo>
                  <a:lnTo>
                    <a:pt x="729319" y="503866"/>
                  </a:lnTo>
                  <a:lnTo>
                    <a:pt x="698513" y="493581"/>
                  </a:lnTo>
                  <a:lnTo>
                    <a:pt x="657416" y="493581"/>
                  </a:lnTo>
                </a:path>
                <a:path w="975995" h="1306195">
                  <a:moveTo>
                    <a:pt x="760139" y="503866"/>
                  </a:moveTo>
                  <a:lnTo>
                    <a:pt x="760139" y="401033"/>
                  </a:lnTo>
                </a:path>
                <a:path w="975995" h="1306195">
                  <a:moveTo>
                    <a:pt x="760139" y="0"/>
                  </a:moveTo>
                  <a:lnTo>
                    <a:pt x="760139" y="401033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6" name="object 11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7817915" y="3837618"/>
              <a:ext cx="123233" cy="71985"/>
            </a:xfrm>
            <a:prstGeom prst="rect">
              <a:avLst/>
            </a:prstGeom>
          </p:spPr>
        </p:pic>
        <p:sp>
          <p:nvSpPr>
            <p:cNvPr id="267" name="object 116"/>
            <p:cNvSpPr/>
            <p:nvPr/>
          </p:nvSpPr>
          <p:spPr>
            <a:xfrm>
              <a:off x="6744486" y="3894172"/>
              <a:ext cx="1171575" cy="1316355"/>
            </a:xfrm>
            <a:custGeom>
              <a:avLst/>
              <a:gdLst/>
              <a:ahLst/>
              <a:cxnLst/>
              <a:rect l="l" t="t" r="r" b="b"/>
              <a:pathLst>
                <a:path w="1171575" h="1316354">
                  <a:moveTo>
                    <a:pt x="1170959" y="411317"/>
                  </a:moveTo>
                  <a:lnTo>
                    <a:pt x="1170959" y="0"/>
                  </a:lnTo>
                </a:path>
                <a:path w="1171575" h="1316354">
                  <a:moveTo>
                    <a:pt x="955305" y="1285370"/>
                  </a:moveTo>
                  <a:lnTo>
                    <a:pt x="1006666" y="1285370"/>
                  </a:lnTo>
                  <a:lnTo>
                    <a:pt x="1047750" y="1275088"/>
                  </a:lnTo>
                  <a:lnTo>
                    <a:pt x="1088847" y="1264805"/>
                  </a:lnTo>
                  <a:lnTo>
                    <a:pt x="1129985" y="1254521"/>
                  </a:lnTo>
                  <a:lnTo>
                    <a:pt x="1160681" y="1233956"/>
                  </a:lnTo>
                </a:path>
                <a:path w="1171575" h="1316354">
                  <a:moveTo>
                    <a:pt x="955305" y="1285371"/>
                  </a:moveTo>
                  <a:lnTo>
                    <a:pt x="955305" y="1316219"/>
                  </a:lnTo>
                </a:path>
                <a:path w="1171575" h="1316354">
                  <a:moveTo>
                    <a:pt x="338972" y="1316219"/>
                  </a:moveTo>
                  <a:lnTo>
                    <a:pt x="338972" y="1285371"/>
                  </a:lnTo>
                </a:path>
                <a:path w="1171575" h="1316354">
                  <a:moveTo>
                    <a:pt x="10264" y="1141405"/>
                  </a:moveTo>
                  <a:lnTo>
                    <a:pt x="30805" y="1182544"/>
                  </a:lnTo>
                  <a:lnTo>
                    <a:pt x="61625" y="1213389"/>
                  </a:lnTo>
                  <a:lnTo>
                    <a:pt x="102722" y="1233956"/>
                  </a:lnTo>
                  <a:lnTo>
                    <a:pt x="133527" y="1264805"/>
                  </a:lnTo>
                  <a:lnTo>
                    <a:pt x="174625" y="1285370"/>
                  </a:lnTo>
                  <a:lnTo>
                    <a:pt x="215708" y="1295653"/>
                  </a:lnTo>
                  <a:lnTo>
                    <a:pt x="256805" y="1305936"/>
                  </a:lnTo>
                  <a:lnTo>
                    <a:pt x="297889" y="1316219"/>
                  </a:lnTo>
                  <a:lnTo>
                    <a:pt x="338972" y="1316219"/>
                  </a:lnTo>
                </a:path>
                <a:path w="1171575" h="1316354">
                  <a:moveTo>
                    <a:pt x="451972" y="308498"/>
                  </a:moveTo>
                  <a:lnTo>
                    <a:pt x="451972" y="267360"/>
                  </a:lnTo>
                </a:path>
                <a:path w="1171575" h="1316354">
                  <a:moveTo>
                    <a:pt x="451972" y="390762"/>
                  </a:moveTo>
                  <a:lnTo>
                    <a:pt x="451972" y="308498"/>
                  </a:lnTo>
                </a:path>
                <a:path w="1171575" h="1316354">
                  <a:moveTo>
                    <a:pt x="451972" y="452456"/>
                  </a:moveTo>
                  <a:lnTo>
                    <a:pt x="451972" y="390762"/>
                  </a:lnTo>
                </a:path>
                <a:path w="1171575" h="1316354">
                  <a:moveTo>
                    <a:pt x="451972" y="503866"/>
                  </a:moveTo>
                  <a:lnTo>
                    <a:pt x="451972" y="452456"/>
                  </a:lnTo>
                </a:path>
                <a:path w="1171575" h="1316354">
                  <a:moveTo>
                    <a:pt x="318430" y="452456"/>
                  </a:moveTo>
                  <a:lnTo>
                    <a:pt x="451972" y="452456"/>
                  </a:lnTo>
                </a:path>
                <a:path w="1171575" h="1316354">
                  <a:moveTo>
                    <a:pt x="318430" y="503866"/>
                  </a:moveTo>
                  <a:lnTo>
                    <a:pt x="318430" y="452456"/>
                  </a:lnTo>
                </a:path>
                <a:path w="1171575" h="1316354">
                  <a:moveTo>
                    <a:pt x="318430" y="503866"/>
                  </a:moveTo>
                  <a:lnTo>
                    <a:pt x="287611" y="503866"/>
                  </a:lnTo>
                  <a:lnTo>
                    <a:pt x="246527" y="514150"/>
                  </a:lnTo>
                  <a:lnTo>
                    <a:pt x="215708" y="524435"/>
                  </a:lnTo>
                  <a:lnTo>
                    <a:pt x="184889" y="534720"/>
                  </a:lnTo>
                  <a:lnTo>
                    <a:pt x="154083" y="555289"/>
                  </a:lnTo>
                  <a:lnTo>
                    <a:pt x="123263" y="575845"/>
                  </a:lnTo>
                  <a:lnTo>
                    <a:pt x="92444" y="596414"/>
                  </a:lnTo>
                  <a:lnTo>
                    <a:pt x="71902" y="616983"/>
                  </a:lnTo>
                  <a:lnTo>
                    <a:pt x="51361" y="647824"/>
                  </a:lnTo>
                  <a:lnTo>
                    <a:pt x="30805" y="678678"/>
                  </a:lnTo>
                  <a:lnTo>
                    <a:pt x="20541" y="719816"/>
                  </a:lnTo>
                  <a:lnTo>
                    <a:pt x="10264" y="750656"/>
                  </a:lnTo>
                  <a:lnTo>
                    <a:pt x="0" y="781510"/>
                  </a:lnTo>
                  <a:lnTo>
                    <a:pt x="0" y="822635"/>
                  </a:lnTo>
                  <a:lnTo>
                    <a:pt x="0" y="853489"/>
                  </a:lnTo>
                  <a:lnTo>
                    <a:pt x="10264" y="894614"/>
                  </a:lnTo>
                  <a:lnTo>
                    <a:pt x="20541" y="925468"/>
                  </a:lnTo>
                  <a:lnTo>
                    <a:pt x="30805" y="956322"/>
                  </a:lnTo>
                  <a:lnTo>
                    <a:pt x="51361" y="987163"/>
                  </a:lnTo>
                  <a:lnTo>
                    <a:pt x="71902" y="1018017"/>
                  </a:lnTo>
                  <a:lnTo>
                    <a:pt x="92444" y="1048857"/>
                  </a:lnTo>
                  <a:lnTo>
                    <a:pt x="123263" y="1069426"/>
                  </a:lnTo>
                  <a:lnTo>
                    <a:pt x="154083" y="1089995"/>
                  </a:lnTo>
                  <a:lnTo>
                    <a:pt x="184889" y="1110565"/>
                  </a:lnTo>
                  <a:lnTo>
                    <a:pt x="215708" y="1120849"/>
                  </a:lnTo>
                  <a:lnTo>
                    <a:pt x="246527" y="1131120"/>
                  </a:lnTo>
                  <a:lnTo>
                    <a:pt x="287611" y="1141405"/>
                  </a:lnTo>
                  <a:lnTo>
                    <a:pt x="318430" y="1141405"/>
                  </a:lnTo>
                </a:path>
                <a:path w="1171575" h="1316354">
                  <a:moveTo>
                    <a:pt x="852583" y="503866"/>
                  </a:moveTo>
                  <a:lnTo>
                    <a:pt x="852583" y="370193"/>
                  </a:lnTo>
                  <a:lnTo>
                    <a:pt x="749861" y="370193"/>
                  </a:lnTo>
                  <a:lnTo>
                    <a:pt x="749861" y="503866"/>
                  </a:lnTo>
                </a:path>
                <a:path w="1171575" h="1316354">
                  <a:moveTo>
                    <a:pt x="749861" y="349623"/>
                  </a:moveTo>
                  <a:lnTo>
                    <a:pt x="749861" y="370193"/>
                  </a:lnTo>
                </a:path>
                <a:path w="1171575" h="1316354">
                  <a:moveTo>
                    <a:pt x="852583" y="195381"/>
                  </a:moveTo>
                  <a:lnTo>
                    <a:pt x="852583" y="174811"/>
                  </a:lnTo>
                </a:path>
                <a:path w="1171575" h="1316354">
                  <a:moveTo>
                    <a:pt x="852583" y="195381"/>
                  </a:moveTo>
                  <a:lnTo>
                    <a:pt x="852583" y="370193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8" name="object 117"/>
            <p:cNvSpPr/>
            <p:nvPr/>
          </p:nvSpPr>
          <p:spPr>
            <a:xfrm>
              <a:off x="7597070" y="389417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138" y="5142"/>
                  </a:moveTo>
                  <a:lnTo>
                    <a:pt x="5138" y="5142"/>
                  </a:lnTo>
                </a:path>
              </a:pathLst>
            </a:custGeom>
            <a:ln w="10284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9" name="object 118"/>
            <p:cNvSpPr/>
            <p:nvPr/>
          </p:nvSpPr>
          <p:spPr>
            <a:xfrm>
              <a:off x="7196459" y="3904457"/>
              <a:ext cx="400685" cy="494030"/>
            </a:xfrm>
            <a:custGeom>
              <a:avLst/>
              <a:gdLst/>
              <a:ahLst/>
              <a:cxnLst/>
              <a:rect l="l" t="t" r="r" b="b"/>
              <a:pathLst>
                <a:path w="400684" h="494029">
                  <a:moveTo>
                    <a:pt x="400611" y="164527"/>
                  </a:moveTo>
                  <a:lnTo>
                    <a:pt x="400611" y="0"/>
                  </a:lnTo>
                </a:path>
                <a:path w="400684" h="494029">
                  <a:moveTo>
                    <a:pt x="102722" y="359908"/>
                  </a:moveTo>
                  <a:lnTo>
                    <a:pt x="102722" y="339339"/>
                  </a:lnTo>
                </a:path>
                <a:path w="400684" h="494029">
                  <a:moveTo>
                    <a:pt x="102722" y="493581"/>
                  </a:moveTo>
                  <a:lnTo>
                    <a:pt x="102722" y="359908"/>
                  </a:lnTo>
                </a:path>
                <a:path w="400684" h="494029">
                  <a:moveTo>
                    <a:pt x="0" y="359908"/>
                  </a:moveTo>
                  <a:lnTo>
                    <a:pt x="0" y="493581"/>
                  </a:lnTo>
                </a:path>
                <a:path w="400684" h="494029">
                  <a:moveTo>
                    <a:pt x="112986" y="164527"/>
                  </a:moveTo>
                  <a:lnTo>
                    <a:pt x="0" y="164527"/>
                  </a:lnTo>
                </a:path>
                <a:path w="400684" h="494029">
                  <a:moveTo>
                    <a:pt x="102722" y="359908"/>
                  </a:moveTo>
                  <a:lnTo>
                    <a:pt x="0" y="359908"/>
                  </a:lnTo>
                  <a:lnTo>
                    <a:pt x="0" y="185096"/>
                  </a:lnTo>
                </a:path>
                <a:path w="400684" h="494029">
                  <a:moveTo>
                    <a:pt x="0" y="164527"/>
                  </a:moveTo>
                  <a:lnTo>
                    <a:pt x="0" y="185096"/>
                  </a:lnTo>
                </a:path>
                <a:path w="400684" h="494029">
                  <a:moveTo>
                    <a:pt x="0" y="0"/>
                  </a:moveTo>
                  <a:lnTo>
                    <a:pt x="0" y="164527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0" name="object 119"/>
            <p:cNvSpPr/>
            <p:nvPr/>
          </p:nvSpPr>
          <p:spPr>
            <a:xfrm>
              <a:off x="7196459" y="389417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138" y="5142"/>
                  </a:moveTo>
                  <a:lnTo>
                    <a:pt x="5138" y="5142"/>
                  </a:lnTo>
                </a:path>
              </a:pathLst>
            </a:custGeom>
            <a:ln w="10284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1" name="object 120"/>
            <p:cNvSpPr/>
            <p:nvPr/>
          </p:nvSpPr>
          <p:spPr>
            <a:xfrm>
              <a:off x="6847209" y="3863332"/>
              <a:ext cx="1417955" cy="1316355"/>
            </a:xfrm>
            <a:custGeom>
              <a:avLst/>
              <a:gdLst/>
              <a:ahLst/>
              <a:cxnLst/>
              <a:rect l="l" t="t" r="r" b="b"/>
              <a:pathLst>
                <a:path w="1417954" h="1316354">
                  <a:moveTo>
                    <a:pt x="893667" y="215936"/>
                  </a:moveTo>
                  <a:lnTo>
                    <a:pt x="893667" y="205652"/>
                  </a:lnTo>
                  <a:lnTo>
                    <a:pt x="883403" y="205652"/>
                  </a:lnTo>
                  <a:lnTo>
                    <a:pt x="873125" y="195367"/>
                  </a:lnTo>
                  <a:lnTo>
                    <a:pt x="749861" y="205652"/>
                  </a:lnTo>
                </a:path>
                <a:path w="1417954" h="1316354">
                  <a:moveTo>
                    <a:pt x="893667" y="215936"/>
                  </a:moveTo>
                  <a:lnTo>
                    <a:pt x="749861" y="226221"/>
                  </a:lnTo>
                  <a:lnTo>
                    <a:pt x="349250" y="226221"/>
                  </a:lnTo>
                </a:path>
                <a:path w="1417954" h="1316354">
                  <a:moveTo>
                    <a:pt x="462236" y="215936"/>
                  </a:moveTo>
                  <a:lnTo>
                    <a:pt x="636875" y="215936"/>
                  </a:lnTo>
                </a:path>
                <a:path w="1417954" h="1316354">
                  <a:moveTo>
                    <a:pt x="729319" y="205652"/>
                  </a:moveTo>
                  <a:lnTo>
                    <a:pt x="749861" y="205652"/>
                  </a:lnTo>
                </a:path>
                <a:path w="1417954" h="1316354">
                  <a:moveTo>
                    <a:pt x="451972" y="71978"/>
                  </a:moveTo>
                  <a:lnTo>
                    <a:pt x="451972" y="205652"/>
                  </a:lnTo>
                </a:path>
                <a:path w="1417954" h="1316354">
                  <a:moveTo>
                    <a:pt x="647139" y="71978"/>
                  </a:moveTo>
                  <a:lnTo>
                    <a:pt x="451972" y="71978"/>
                  </a:lnTo>
                </a:path>
                <a:path w="1417954" h="1316354">
                  <a:moveTo>
                    <a:pt x="647139" y="205652"/>
                  </a:moveTo>
                  <a:lnTo>
                    <a:pt x="647139" y="71978"/>
                  </a:lnTo>
                </a:path>
                <a:path w="1417954" h="1316354">
                  <a:moveTo>
                    <a:pt x="729319" y="205652"/>
                  </a:moveTo>
                  <a:lnTo>
                    <a:pt x="729319" y="41124"/>
                  </a:lnTo>
                </a:path>
                <a:path w="1417954" h="1316354">
                  <a:moveTo>
                    <a:pt x="369791" y="41124"/>
                  </a:moveTo>
                  <a:lnTo>
                    <a:pt x="729319" y="41124"/>
                  </a:lnTo>
                </a:path>
                <a:path w="1417954" h="1316354">
                  <a:moveTo>
                    <a:pt x="369791" y="41124"/>
                  </a:moveTo>
                  <a:lnTo>
                    <a:pt x="369791" y="205652"/>
                  </a:lnTo>
                </a:path>
                <a:path w="1417954" h="1316354">
                  <a:moveTo>
                    <a:pt x="349250" y="205652"/>
                  </a:moveTo>
                  <a:lnTo>
                    <a:pt x="359514" y="205652"/>
                  </a:lnTo>
                  <a:lnTo>
                    <a:pt x="369791" y="205652"/>
                  </a:lnTo>
                </a:path>
                <a:path w="1417954" h="1316354">
                  <a:moveTo>
                    <a:pt x="698500" y="1172245"/>
                  </a:moveTo>
                  <a:lnTo>
                    <a:pt x="729319" y="1192815"/>
                  </a:lnTo>
                  <a:lnTo>
                    <a:pt x="760139" y="1203099"/>
                  </a:lnTo>
                  <a:lnTo>
                    <a:pt x="790958" y="1213384"/>
                  </a:lnTo>
                  <a:lnTo>
                    <a:pt x="832041" y="1223665"/>
                  </a:lnTo>
                  <a:lnTo>
                    <a:pt x="862861" y="1223665"/>
                  </a:lnTo>
                  <a:lnTo>
                    <a:pt x="903944" y="1213384"/>
                  </a:lnTo>
                  <a:lnTo>
                    <a:pt x="934764" y="1213384"/>
                  </a:lnTo>
                  <a:lnTo>
                    <a:pt x="965583" y="1192815"/>
                  </a:lnTo>
                  <a:lnTo>
                    <a:pt x="996389" y="1182530"/>
                  </a:lnTo>
                  <a:lnTo>
                    <a:pt x="1027263" y="1161961"/>
                  </a:lnTo>
                  <a:lnTo>
                    <a:pt x="1057959" y="1141405"/>
                  </a:lnTo>
                  <a:lnTo>
                    <a:pt x="1078515" y="1110551"/>
                  </a:lnTo>
                  <a:lnTo>
                    <a:pt x="1099070" y="1079697"/>
                  </a:lnTo>
                </a:path>
                <a:path w="1417954" h="1316354">
                  <a:moveTo>
                    <a:pt x="760139" y="1285362"/>
                  </a:moveTo>
                  <a:lnTo>
                    <a:pt x="760139" y="1203099"/>
                  </a:lnTo>
                </a:path>
                <a:path w="1417954" h="1316354">
                  <a:moveTo>
                    <a:pt x="883403" y="1285362"/>
                  </a:moveTo>
                  <a:lnTo>
                    <a:pt x="760139" y="1285362"/>
                  </a:lnTo>
                </a:path>
                <a:path w="1417954" h="1316354">
                  <a:moveTo>
                    <a:pt x="883403" y="1285362"/>
                  </a:moveTo>
                  <a:lnTo>
                    <a:pt x="924486" y="1275080"/>
                  </a:lnTo>
                  <a:lnTo>
                    <a:pt x="965583" y="1275080"/>
                  </a:lnTo>
                  <a:lnTo>
                    <a:pt x="1006666" y="1264796"/>
                  </a:lnTo>
                  <a:lnTo>
                    <a:pt x="1047818" y="1244230"/>
                  </a:lnTo>
                  <a:lnTo>
                    <a:pt x="1088792" y="1223665"/>
                  </a:lnTo>
                  <a:lnTo>
                    <a:pt x="1129903" y="1203099"/>
                  </a:lnTo>
                  <a:lnTo>
                    <a:pt x="1191569" y="1151690"/>
                  </a:lnTo>
                  <a:lnTo>
                    <a:pt x="1222402" y="1110551"/>
                  </a:lnTo>
                  <a:lnTo>
                    <a:pt x="1263513" y="1038572"/>
                  </a:lnTo>
                  <a:lnTo>
                    <a:pt x="1284069" y="997433"/>
                  </a:lnTo>
                  <a:lnTo>
                    <a:pt x="1294346" y="956309"/>
                  </a:lnTo>
                  <a:lnTo>
                    <a:pt x="1304624" y="915170"/>
                  </a:lnTo>
                  <a:lnTo>
                    <a:pt x="1304624" y="874045"/>
                  </a:lnTo>
                  <a:lnTo>
                    <a:pt x="1304624" y="832920"/>
                  </a:lnTo>
                </a:path>
                <a:path w="1417954" h="1316354">
                  <a:moveTo>
                    <a:pt x="1417542" y="832920"/>
                  </a:moveTo>
                  <a:lnTo>
                    <a:pt x="1304624" y="832920"/>
                  </a:lnTo>
                </a:path>
                <a:path w="1417954" h="1316354">
                  <a:moveTo>
                    <a:pt x="1417542" y="730087"/>
                  </a:moveTo>
                  <a:lnTo>
                    <a:pt x="1417542" y="832920"/>
                  </a:lnTo>
                </a:path>
                <a:path w="1417954" h="1316354">
                  <a:moveTo>
                    <a:pt x="1294346" y="730087"/>
                  </a:moveTo>
                  <a:lnTo>
                    <a:pt x="1417542" y="730087"/>
                  </a:lnTo>
                </a:path>
                <a:path w="1417954" h="1316354">
                  <a:moveTo>
                    <a:pt x="1294346" y="730087"/>
                  </a:moveTo>
                  <a:lnTo>
                    <a:pt x="1273791" y="688948"/>
                  </a:lnTo>
                  <a:lnTo>
                    <a:pt x="1263513" y="647824"/>
                  </a:lnTo>
                  <a:lnTo>
                    <a:pt x="1232680" y="616970"/>
                  </a:lnTo>
                  <a:lnTo>
                    <a:pt x="1212125" y="575845"/>
                  </a:lnTo>
                  <a:lnTo>
                    <a:pt x="1181292" y="544991"/>
                  </a:lnTo>
                  <a:lnTo>
                    <a:pt x="1150458" y="514137"/>
                  </a:lnTo>
                  <a:lnTo>
                    <a:pt x="1109348" y="493581"/>
                  </a:lnTo>
                  <a:lnTo>
                    <a:pt x="1068237" y="473012"/>
                  </a:lnTo>
                  <a:lnTo>
                    <a:pt x="1037541" y="452442"/>
                  </a:lnTo>
                  <a:lnTo>
                    <a:pt x="986125" y="442158"/>
                  </a:lnTo>
                </a:path>
                <a:path w="1417954" h="1316354">
                  <a:moveTo>
                    <a:pt x="986125" y="555275"/>
                  </a:moveTo>
                  <a:lnTo>
                    <a:pt x="986125" y="442158"/>
                  </a:lnTo>
                </a:path>
                <a:path w="1417954" h="1316354">
                  <a:moveTo>
                    <a:pt x="975847" y="442158"/>
                  </a:moveTo>
                  <a:lnTo>
                    <a:pt x="986125" y="442158"/>
                  </a:lnTo>
                </a:path>
                <a:path w="1417954" h="1316354">
                  <a:moveTo>
                    <a:pt x="996389" y="421602"/>
                  </a:moveTo>
                  <a:lnTo>
                    <a:pt x="986125" y="421602"/>
                  </a:lnTo>
                  <a:lnTo>
                    <a:pt x="975847" y="421602"/>
                  </a:lnTo>
                  <a:lnTo>
                    <a:pt x="975847" y="431873"/>
                  </a:lnTo>
                  <a:lnTo>
                    <a:pt x="975847" y="442158"/>
                  </a:lnTo>
                </a:path>
                <a:path w="1417954" h="1316354">
                  <a:moveTo>
                    <a:pt x="986125" y="30840"/>
                  </a:moveTo>
                  <a:lnTo>
                    <a:pt x="986125" y="421602"/>
                  </a:lnTo>
                </a:path>
                <a:path w="1417954" h="1316354">
                  <a:moveTo>
                    <a:pt x="975847" y="41124"/>
                  </a:moveTo>
                  <a:lnTo>
                    <a:pt x="975847" y="30840"/>
                  </a:lnTo>
                  <a:lnTo>
                    <a:pt x="986125" y="30840"/>
                  </a:lnTo>
                </a:path>
                <a:path w="1417954" h="1316354">
                  <a:moveTo>
                    <a:pt x="1304624" y="709518"/>
                  </a:moveTo>
                  <a:lnTo>
                    <a:pt x="1294346" y="668393"/>
                  </a:lnTo>
                  <a:lnTo>
                    <a:pt x="1273791" y="627254"/>
                  </a:lnTo>
                  <a:lnTo>
                    <a:pt x="1242958" y="596400"/>
                  </a:lnTo>
                  <a:lnTo>
                    <a:pt x="1222402" y="555275"/>
                  </a:lnTo>
                  <a:lnTo>
                    <a:pt x="1191569" y="524421"/>
                  </a:lnTo>
                  <a:lnTo>
                    <a:pt x="1150458" y="493581"/>
                  </a:lnTo>
                  <a:lnTo>
                    <a:pt x="1119625" y="473012"/>
                  </a:lnTo>
                  <a:lnTo>
                    <a:pt x="1078515" y="452442"/>
                  </a:lnTo>
                  <a:lnTo>
                    <a:pt x="1037541" y="431873"/>
                  </a:lnTo>
                  <a:lnTo>
                    <a:pt x="996389" y="421602"/>
                  </a:lnTo>
                </a:path>
                <a:path w="1417954" h="1316354">
                  <a:moveTo>
                    <a:pt x="852583" y="1316210"/>
                  </a:moveTo>
                  <a:lnTo>
                    <a:pt x="852583" y="1295645"/>
                  </a:lnTo>
                </a:path>
                <a:path w="1417954" h="1316354">
                  <a:moveTo>
                    <a:pt x="852583" y="1316210"/>
                  </a:moveTo>
                  <a:lnTo>
                    <a:pt x="236250" y="1316210"/>
                  </a:lnTo>
                </a:path>
                <a:path w="1417954" h="1316354">
                  <a:moveTo>
                    <a:pt x="0" y="41124"/>
                  </a:moveTo>
                  <a:lnTo>
                    <a:pt x="0" y="452442"/>
                  </a:lnTo>
                </a:path>
                <a:path w="1417954" h="1316354">
                  <a:moveTo>
                    <a:pt x="0" y="41124"/>
                  </a:moveTo>
                  <a:lnTo>
                    <a:pt x="0" y="0"/>
                  </a:lnTo>
                </a:path>
                <a:path w="1417954" h="1316354">
                  <a:moveTo>
                    <a:pt x="349250" y="298200"/>
                  </a:moveTo>
                  <a:lnTo>
                    <a:pt x="195166" y="308485"/>
                  </a:lnTo>
                  <a:lnTo>
                    <a:pt x="195166" y="339339"/>
                  </a:lnTo>
                  <a:lnTo>
                    <a:pt x="349250" y="339339"/>
                  </a:lnTo>
                </a:path>
                <a:path w="1417954" h="1316354">
                  <a:moveTo>
                    <a:pt x="195166" y="339339"/>
                  </a:moveTo>
                  <a:lnTo>
                    <a:pt x="195166" y="421602"/>
                  </a:lnTo>
                  <a:lnTo>
                    <a:pt x="349250" y="421602"/>
                  </a:lnTo>
                </a:path>
                <a:path w="1417954" h="1316354">
                  <a:moveTo>
                    <a:pt x="215708" y="483296"/>
                  </a:moveTo>
                  <a:lnTo>
                    <a:pt x="205444" y="483296"/>
                  </a:lnTo>
                  <a:lnTo>
                    <a:pt x="195166" y="483296"/>
                  </a:lnTo>
                </a:path>
                <a:path w="1417954" h="1316354">
                  <a:moveTo>
                    <a:pt x="195166" y="421602"/>
                  </a:moveTo>
                  <a:lnTo>
                    <a:pt x="195166" y="483296"/>
                  </a:lnTo>
                </a:path>
                <a:path w="1417954" h="1316354">
                  <a:moveTo>
                    <a:pt x="349250" y="195367"/>
                  </a:moveTo>
                  <a:lnTo>
                    <a:pt x="215708" y="195367"/>
                  </a:lnTo>
                </a:path>
                <a:path w="1417954" h="1316354">
                  <a:moveTo>
                    <a:pt x="195166" y="483296"/>
                  </a:moveTo>
                  <a:lnTo>
                    <a:pt x="195166" y="534706"/>
                  </a:lnTo>
                </a:path>
                <a:path w="1417954" h="1316354">
                  <a:moveTo>
                    <a:pt x="647139" y="380463"/>
                  </a:moveTo>
                  <a:lnTo>
                    <a:pt x="451972" y="380463"/>
                  </a:lnTo>
                </a:path>
                <a:path w="1417954" h="1316354">
                  <a:moveTo>
                    <a:pt x="749861" y="30840"/>
                  </a:moveTo>
                  <a:lnTo>
                    <a:pt x="739597" y="20569"/>
                  </a:lnTo>
                  <a:lnTo>
                    <a:pt x="729319" y="10284"/>
                  </a:lnTo>
                  <a:lnTo>
                    <a:pt x="729319" y="41124"/>
                  </a:lnTo>
                </a:path>
                <a:path w="1417954" h="1316354">
                  <a:moveTo>
                    <a:pt x="749861" y="41124"/>
                  </a:moveTo>
                  <a:lnTo>
                    <a:pt x="739597" y="41124"/>
                  </a:lnTo>
                  <a:lnTo>
                    <a:pt x="729319" y="41124"/>
                  </a:lnTo>
                </a:path>
                <a:path w="1417954" h="1316354">
                  <a:moveTo>
                    <a:pt x="369791" y="41124"/>
                  </a:moveTo>
                  <a:lnTo>
                    <a:pt x="359514" y="41124"/>
                  </a:lnTo>
                  <a:lnTo>
                    <a:pt x="349250" y="41124"/>
                  </a:lnTo>
                </a:path>
                <a:path w="1417954" h="1316354">
                  <a:moveTo>
                    <a:pt x="369791" y="10284"/>
                  </a:moveTo>
                  <a:lnTo>
                    <a:pt x="369791" y="41124"/>
                  </a:lnTo>
                </a:path>
                <a:path w="1417954" h="1316354">
                  <a:moveTo>
                    <a:pt x="369791" y="10284"/>
                  </a:moveTo>
                  <a:lnTo>
                    <a:pt x="359514" y="20569"/>
                  </a:lnTo>
                  <a:lnTo>
                    <a:pt x="349250" y="20569"/>
                  </a:lnTo>
                  <a:lnTo>
                    <a:pt x="349250" y="30840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2" name="object 121"/>
            <p:cNvSpPr/>
            <p:nvPr/>
          </p:nvSpPr>
          <p:spPr>
            <a:xfrm>
              <a:off x="7062917" y="4058699"/>
              <a:ext cx="133985" cy="10795"/>
            </a:xfrm>
            <a:custGeom>
              <a:avLst/>
              <a:gdLst/>
              <a:ahLst/>
              <a:cxnLst/>
              <a:rect l="l" t="t" r="r" b="b"/>
              <a:pathLst>
                <a:path w="133984" h="10795">
                  <a:moveTo>
                    <a:pt x="-5149" y="5142"/>
                  </a:moveTo>
                  <a:lnTo>
                    <a:pt x="138690" y="5142"/>
                  </a:lnTo>
                </a:path>
              </a:pathLst>
            </a:custGeom>
            <a:ln w="20582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3" name="object 122"/>
            <p:cNvSpPr/>
            <p:nvPr/>
          </p:nvSpPr>
          <p:spPr>
            <a:xfrm>
              <a:off x="7042375" y="3873617"/>
              <a:ext cx="565150" cy="1275080"/>
            </a:xfrm>
            <a:custGeom>
              <a:avLst/>
              <a:gdLst/>
              <a:ahLst/>
              <a:cxnLst/>
              <a:rect l="l" t="t" r="r" b="b"/>
              <a:pathLst>
                <a:path w="565150" h="1275079">
                  <a:moveTo>
                    <a:pt x="20541" y="185082"/>
                  </a:moveTo>
                  <a:lnTo>
                    <a:pt x="10277" y="195367"/>
                  </a:lnTo>
                  <a:lnTo>
                    <a:pt x="0" y="205652"/>
                  </a:lnTo>
                </a:path>
                <a:path w="565150" h="1275079">
                  <a:moveTo>
                    <a:pt x="154083" y="215936"/>
                  </a:moveTo>
                  <a:lnTo>
                    <a:pt x="0" y="205652"/>
                  </a:lnTo>
                  <a:lnTo>
                    <a:pt x="0" y="298200"/>
                  </a:lnTo>
                </a:path>
                <a:path w="565150" h="1275079">
                  <a:moveTo>
                    <a:pt x="441708" y="205652"/>
                  </a:moveTo>
                  <a:lnTo>
                    <a:pt x="441708" y="92548"/>
                  </a:lnTo>
                </a:path>
                <a:path w="565150" h="1275079">
                  <a:moveTo>
                    <a:pt x="441708" y="92534"/>
                  </a:moveTo>
                  <a:lnTo>
                    <a:pt x="267069" y="92534"/>
                  </a:lnTo>
                </a:path>
                <a:path w="565150" h="1275079">
                  <a:moveTo>
                    <a:pt x="267069" y="92548"/>
                  </a:moveTo>
                  <a:lnTo>
                    <a:pt x="267069" y="205652"/>
                  </a:lnTo>
                </a:path>
                <a:path w="565150" h="1275079">
                  <a:moveTo>
                    <a:pt x="174625" y="0"/>
                  </a:moveTo>
                  <a:lnTo>
                    <a:pt x="534152" y="0"/>
                  </a:lnTo>
                </a:path>
                <a:path w="565150" h="1275079">
                  <a:moveTo>
                    <a:pt x="534152" y="1182530"/>
                  </a:moveTo>
                  <a:lnTo>
                    <a:pt x="164347" y="1182530"/>
                  </a:lnTo>
                </a:path>
                <a:path w="565150" h="1275079">
                  <a:moveTo>
                    <a:pt x="544430" y="1275077"/>
                  </a:moveTo>
                  <a:lnTo>
                    <a:pt x="164347" y="1275077"/>
                  </a:lnTo>
                </a:path>
                <a:path w="565150" h="1275079">
                  <a:moveTo>
                    <a:pt x="544430" y="1182530"/>
                  </a:moveTo>
                  <a:lnTo>
                    <a:pt x="544430" y="1275077"/>
                  </a:lnTo>
                </a:path>
                <a:path w="565150" h="1275079">
                  <a:moveTo>
                    <a:pt x="554694" y="1275077"/>
                  </a:moveTo>
                  <a:lnTo>
                    <a:pt x="544430" y="1275077"/>
                  </a:lnTo>
                </a:path>
                <a:path w="565150" h="1275079">
                  <a:moveTo>
                    <a:pt x="564972" y="1275077"/>
                  </a:moveTo>
                  <a:lnTo>
                    <a:pt x="554694" y="1275077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4" name="object 123"/>
            <p:cNvSpPr/>
            <p:nvPr/>
          </p:nvSpPr>
          <p:spPr>
            <a:xfrm>
              <a:off x="7602209" y="5153835"/>
              <a:ext cx="133985" cy="0"/>
            </a:xfrm>
            <a:custGeom>
              <a:avLst/>
              <a:gdLst/>
              <a:ahLst/>
              <a:cxnLst/>
              <a:rect l="l" t="t" r="r" b="b"/>
              <a:pathLst>
                <a:path w="133984">
                  <a:moveTo>
                    <a:pt x="123263" y="0"/>
                  </a:moveTo>
                  <a:lnTo>
                    <a:pt x="133541" y="0"/>
                  </a:lnTo>
                </a:path>
                <a:path w="133984">
                  <a:moveTo>
                    <a:pt x="0" y="0"/>
                  </a:moveTo>
                  <a:lnTo>
                    <a:pt x="10277" y="0"/>
                  </a:lnTo>
                </a:path>
              </a:pathLst>
            </a:custGeom>
            <a:ln w="10283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5" name="object 124"/>
            <p:cNvSpPr/>
            <p:nvPr/>
          </p:nvSpPr>
          <p:spPr>
            <a:xfrm>
              <a:off x="7607348" y="4716808"/>
              <a:ext cx="565150" cy="442595"/>
            </a:xfrm>
            <a:custGeom>
              <a:avLst/>
              <a:gdLst/>
              <a:ahLst/>
              <a:cxnLst/>
              <a:rect l="l" t="t" r="r" b="b"/>
              <a:pathLst>
                <a:path w="565150" h="442595">
                  <a:moveTo>
                    <a:pt x="123263" y="442169"/>
                  </a:moveTo>
                  <a:lnTo>
                    <a:pt x="0" y="442169"/>
                  </a:lnTo>
                </a:path>
                <a:path w="565150" h="442595">
                  <a:moveTo>
                    <a:pt x="123263" y="442169"/>
                  </a:moveTo>
                  <a:lnTo>
                    <a:pt x="164347" y="442169"/>
                  </a:lnTo>
                  <a:lnTo>
                    <a:pt x="205444" y="442169"/>
                  </a:lnTo>
                  <a:lnTo>
                    <a:pt x="246527" y="431885"/>
                  </a:lnTo>
                  <a:lnTo>
                    <a:pt x="287679" y="411320"/>
                  </a:lnTo>
                  <a:lnTo>
                    <a:pt x="328653" y="390754"/>
                  </a:lnTo>
                  <a:lnTo>
                    <a:pt x="369764" y="370188"/>
                  </a:lnTo>
                  <a:lnTo>
                    <a:pt x="400597" y="349623"/>
                  </a:lnTo>
                  <a:lnTo>
                    <a:pt x="441708" y="318769"/>
                  </a:lnTo>
                  <a:lnTo>
                    <a:pt x="472541" y="287929"/>
                  </a:lnTo>
                  <a:lnTo>
                    <a:pt x="493096" y="246790"/>
                  </a:lnTo>
                  <a:lnTo>
                    <a:pt x="513652" y="205665"/>
                  </a:lnTo>
                  <a:lnTo>
                    <a:pt x="534207" y="174811"/>
                  </a:lnTo>
                  <a:lnTo>
                    <a:pt x="554626" y="133686"/>
                  </a:lnTo>
                  <a:lnTo>
                    <a:pt x="564903" y="82263"/>
                  </a:lnTo>
                  <a:lnTo>
                    <a:pt x="564903" y="41138"/>
                  </a:lnTo>
                  <a:lnTo>
                    <a:pt x="564903" y="0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76" name="object 1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136414" y="4567701"/>
              <a:ext cx="154030" cy="154255"/>
            </a:xfrm>
            <a:prstGeom prst="rect">
              <a:avLst/>
            </a:prstGeom>
          </p:spPr>
        </p:pic>
        <p:sp>
          <p:nvSpPr>
            <p:cNvPr id="277" name="object 126"/>
            <p:cNvSpPr/>
            <p:nvPr/>
          </p:nvSpPr>
          <p:spPr>
            <a:xfrm>
              <a:off x="6847209" y="3842763"/>
              <a:ext cx="996950" cy="1337310"/>
            </a:xfrm>
            <a:custGeom>
              <a:avLst/>
              <a:gdLst/>
              <a:ahLst/>
              <a:cxnLst/>
              <a:rect l="l" t="t" r="r" b="b"/>
              <a:pathLst>
                <a:path w="996950" h="1337310">
                  <a:moveTo>
                    <a:pt x="996389" y="442171"/>
                  </a:moveTo>
                  <a:lnTo>
                    <a:pt x="986125" y="462727"/>
                  </a:lnTo>
                </a:path>
                <a:path w="996950" h="1337310">
                  <a:moveTo>
                    <a:pt x="236250" y="1316214"/>
                  </a:moveTo>
                  <a:lnTo>
                    <a:pt x="236250" y="1336779"/>
                  </a:lnTo>
                </a:path>
                <a:path w="996950" h="1337310">
                  <a:moveTo>
                    <a:pt x="338972" y="1316214"/>
                  </a:moveTo>
                  <a:lnTo>
                    <a:pt x="760139" y="1316214"/>
                  </a:lnTo>
                </a:path>
                <a:path w="996950" h="1337310">
                  <a:moveTo>
                    <a:pt x="215708" y="1316214"/>
                  </a:moveTo>
                  <a:lnTo>
                    <a:pt x="338972" y="1316214"/>
                  </a:lnTo>
                </a:path>
                <a:path w="996950" h="1337310">
                  <a:moveTo>
                    <a:pt x="30805" y="1285366"/>
                  </a:moveTo>
                  <a:lnTo>
                    <a:pt x="71902" y="1305931"/>
                  </a:lnTo>
                  <a:lnTo>
                    <a:pt x="112986" y="1316214"/>
                  </a:lnTo>
                  <a:lnTo>
                    <a:pt x="154083" y="1326497"/>
                  </a:lnTo>
                  <a:lnTo>
                    <a:pt x="195166" y="1336779"/>
                  </a:lnTo>
                  <a:lnTo>
                    <a:pt x="236250" y="1336779"/>
                  </a:lnTo>
                </a:path>
                <a:path w="996950" h="1337310">
                  <a:moveTo>
                    <a:pt x="20541" y="51409"/>
                  </a:moveTo>
                  <a:lnTo>
                    <a:pt x="20541" y="462727"/>
                  </a:lnTo>
                </a:path>
                <a:path w="996950" h="1337310">
                  <a:moveTo>
                    <a:pt x="0" y="61694"/>
                  </a:moveTo>
                  <a:lnTo>
                    <a:pt x="10264" y="51409"/>
                  </a:lnTo>
                  <a:lnTo>
                    <a:pt x="20541" y="51409"/>
                  </a:lnTo>
                  <a:lnTo>
                    <a:pt x="20541" y="30853"/>
                  </a:lnTo>
                  <a:lnTo>
                    <a:pt x="20541" y="20569"/>
                  </a:lnTo>
                  <a:lnTo>
                    <a:pt x="20541" y="10284"/>
                  </a:lnTo>
                  <a:lnTo>
                    <a:pt x="20541" y="0"/>
                  </a:lnTo>
                  <a:lnTo>
                    <a:pt x="10264" y="10284"/>
                  </a:lnTo>
                  <a:lnTo>
                    <a:pt x="0" y="20569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8" name="object 127"/>
            <p:cNvSpPr/>
            <p:nvPr/>
          </p:nvSpPr>
          <p:spPr>
            <a:xfrm>
              <a:off x="6970473" y="3863332"/>
              <a:ext cx="0" cy="41275"/>
            </a:xfrm>
            <a:custGeom>
              <a:avLst/>
              <a:gdLst/>
              <a:ahLst/>
              <a:cxnLst/>
              <a:rect l="l" t="t" r="r" b="b"/>
              <a:pathLst>
                <a:path h="41275">
                  <a:moveTo>
                    <a:pt x="-5138" y="20562"/>
                  </a:moveTo>
                  <a:lnTo>
                    <a:pt x="5138" y="20562"/>
                  </a:lnTo>
                </a:path>
              </a:pathLst>
            </a:custGeom>
            <a:ln w="41124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9" name="object 128"/>
            <p:cNvSpPr/>
            <p:nvPr/>
          </p:nvSpPr>
          <p:spPr>
            <a:xfrm>
              <a:off x="6518495" y="3904457"/>
              <a:ext cx="1767205" cy="1254760"/>
            </a:xfrm>
            <a:custGeom>
              <a:avLst/>
              <a:gdLst/>
              <a:ahLst/>
              <a:cxnLst/>
              <a:rect l="l" t="t" r="r" b="b"/>
              <a:pathLst>
                <a:path w="1767204" h="1254760">
                  <a:moveTo>
                    <a:pt x="451977" y="401033"/>
                  </a:moveTo>
                  <a:lnTo>
                    <a:pt x="451977" y="0"/>
                  </a:lnTo>
                </a:path>
                <a:path w="1767204" h="1254760">
                  <a:moveTo>
                    <a:pt x="451977" y="503866"/>
                  </a:moveTo>
                  <a:lnTo>
                    <a:pt x="451977" y="401033"/>
                  </a:lnTo>
                </a:path>
                <a:path w="1767204" h="1254760">
                  <a:moveTo>
                    <a:pt x="441700" y="401033"/>
                  </a:moveTo>
                  <a:lnTo>
                    <a:pt x="451977" y="401033"/>
                  </a:lnTo>
                </a:path>
                <a:path w="1767204" h="1254760">
                  <a:moveTo>
                    <a:pt x="431436" y="401033"/>
                  </a:moveTo>
                  <a:lnTo>
                    <a:pt x="441700" y="401033"/>
                  </a:lnTo>
                </a:path>
                <a:path w="1767204" h="1254760">
                  <a:moveTo>
                    <a:pt x="431436" y="401033"/>
                  </a:moveTo>
                  <a:lnTo>
                    <a:pt x="431436" y="514150"/>
                  </a:lnTo>
                </a:path>
                <a:path w="1767204" h="1254760">
                  <a:moveTo>
                    <a:pt x="431436" y="401033"/>
                  </a:moveTo>
                  <a:lnTo>
                    <a:pt x="390339" y="411317"/>
                  </a:lnTo>
                  <a:lnTo>
                    <a:pt x="349255" y="431887"/>
                  </a:lnTo>
                  <a:lnTo>
                    <a:pt x="308158" y="452456"/>
                  </a:lnTo>
                  <a:lnTo>
                    <a:pt x="246533" y="503866"/>
                  </a:lnTo>
                  <a:lnTo>
                    <a:pt x="215713" y="534720"/>
                  </a:lnTo>
                  <a:lnTo>
                    <a:pt x="184894" y="575845"/>
                  </a:lnTo>
                  <a:lnTo>
                    <a:pt x="143811" y="647824"/>
                  </a:lnTo>
                  <a:lnTo>
                    <a:pt x="133533" y="688962"/>
                  </a:lnTo>
                </a:path>
                <a:path w="1767204" h="1254760">
                  <a:moveTo>
                    <a:pt x="0" y="791795"/>
                  </a:moveTo>
                  <a:lnTo>
                    <a:pt x="0" y="688962"/>
                  </a:lnTo>
                </a:path>
                <a:path w="1767204" h="1254760">
                  <a:moveTo>
                    <a:pt x="112991" y="791795"/>
                  </a:moveTo>
                  <a:lnTo>
                    <a:pt x="0" y="791795"/>
                  </a:lnTo>
                </a:path>
                <a:path w="1767204" h="1254760">
                  <a:moveTo>
                    <a:pt x="112991" y="791795"/>
                  </a:moveTo>
                  <a:lnTo>
                    <a:pt x="112991" y="832920"/>
                  </a:lnTo>
                  <a:lnTo>
                    <a:pt x="123269" y="874045"/>
                  </a:lnTo>
                  <a:lnTo>
                    <a:pt x="133533" y="915184"/>
                  </a:lnTo>
                  <a:lnTo>
                    <a:pt x="143811" y="956309"/>
                  </a:lnTo>
                  <a:lnTo>
                    <a:pt x="154088" y="997447"/>
                  </a:lnTo>
                  <a:lnTo>
                    <a:pt x="184894" y="1038572"/>
                  </a:lnTo>
                  <a:lnTo>
                    <a:pt x="236255" y="1110565"/>
                  </a:lnTo>
                  <a:lnTo>
                    <a:pt x="267075" y="1141405"/>
                  </a:lnTo>
                  <a:lnTo>
                    <a:pt x="338977" y="1182540"/>
                  </a:lnTo>
                  <a:lnTo>
                    <a:pt x="369797" y="1203105"/>
                  </a:lnTo>
                  <a:lnTo>
                    <a:pt x="410880" y="1223671"/>
                  </a:lnTo>
                  <a:lnTo>
                    <a:pt x="451977" y="1233955"/>
                  </a:lnTo>
                  <a:lnTo>
                    <a:pt x="503338" y="1233955"/>
                  </a:lnTo>
                  <a:lnTo>
                    <a:pt x="544422" y="1244237"/>
                  </a:lnTo>
                  <a:lnTo>
                    <a:pt x="667686" y="1244237"/>
                  </a:lnTo>
                </a:path>
                <a:path w="1767204" h="1254760">
                  <a:moveTo>
                    <a:pt x="667686" y="1161974"/>
                  </a:moveTo>
                  <a:lnTo>
                    <a:pt x="667686" y="1244237"/>
                  </a:lnTo>
                </a:path>
                <a:path w="1767204" h="1254760">
                  <a:moveTo>
                    <a:pt x="328713" y="1038572"/>
                  </a:moveTo>
                  <a:lnTo>
                    <a:pt x="369797" y="1100280"/>
                  </a:lnTo>
                  <a:lnTo>
                    <a:pt x="421158" y="1141405"/>
                  </a:lnTo>
                  <a:lnTo>
                    <a:pt x="451977" y="1151690"/>
                  </a:lnTo>
                  <a:lnTo>
                    <a:pt x="493061" y="1172259"/>
                  </a:lnTo>
                  <a:lnTo>
                    <a:pt x="523880" y="1172259"/>
                  </a:lnTo>
                  <a:lnTo>
                    <a:pt x="554700" y="1182540"/>
                  </a:lnTo>
                  <a:lnTo>
                    <a:pt x="595783" y="1182540"/>
                  </a:lnTo>
                  <a:lnTo>
                    <a:pt x="626602" y="1172259"/>
                  </a:lnTo>
                  <a:lnTo>
                    <a:pt x="667686" y="1161974"/>
                  </a:lnTo>
                  <a:lnTo>
                    <a:pt x="698505" y="1151690"/>
                  </a:lnTo>
                  <a:lnTo>
                    <a:pt x="729325" y="1131120"/>
                  </a:lnTo>
                </a:path>
                <a:path w="1767204" h="1254760">
                  <a:moveTo>
                    <a:pt x="790950" y="61694"/>
                  </a:moveTo>
                  <a:lnTo>
                    <a:pt x="965589" y="61694"/>
                  </a:lnTo>
                </a:path>
                <a:path w="1767204" h="1254760">
                  <a:moveTo>
                    <a:pt x="688228" y="1151690"/>
                  </a:moveTo>
                  <a:lnTo>
                    <a:pt x="688228" y="1244237"/>
                  </a:lnTo>
                </a:path>
                <a:path w="1767204" h="1254760">
                  <a:moveTo>
                    <a:pt x="667686" y="1254520"/>
                  </a:moveTo>
                  <a:lnTo>
                    <a:pt x="677964" y="1254520"/>
                  </a:lnTo>
                  <a:lnTo>
                    <a:pt x="688228" y="1244237"/>
                  </a:lnTo>
                </a:path>
                <a:path w="1767204" h="1254760">
                  <a:moveTo>
                    <a:pt x="1068311" y="1244237"/>
                  </a:moveTo>
                  <a:lnTo>
                    <a:pt x="1078575" y="1254520"/>
                  </a:lnTo>
                  <a:lnTo>
                    <a:pt x="1088853" y="1254520"/>
                  </a:lnTo>
                </a:path>
                <a:path w="1767204" h="1254760">
                  <a:moveTo>
                    <a:pt x="1746256" y="812351"/>
                  </a:moveTo>
                  <a:lnTo>
                    <a:pt x="1756533" y="812351"/>
                  </a:lnTo>
                  <a:lnTo>
                    <a:pt x="1766811" y="802066"/>
                  </a:lnTo>
                  <a:lnTo>
                    <a:pt x="1766811" y="791795"/>
                  </a:lnTo>
                </a:path>
                <a:path w="1767204" h="1254760">
                  <a:moveTo>
                    <a:pt x="1766811" y="688962"/>
                  </a:moveTo>
                  <a:lnTo>
                    <a:pt x="1766811" y="678678"/>
                  </a:lnTo>
                  <a:lnTo>
                    <a:pt x="1756533" y="678678"/>
                  </a:lnTo>
                  <a:lnTo>
                    <a:pt x="1746256" y="668393"/>
                  </a:lnTo>
                </a:path>
                <a:path w="1767204" h="1254760">
                  <a:moveTo>
                    <a:pt x="92450" y="812351"/>
                  </a:moveTo>
                  <a:lnTo>
                    <a:pt x="92450" y="853489"/>
                  </a:lnTo>
                  <a:lnTo>
                    <a:pt x="102720" y="894614"/>
                  </a:lnTo>
                  <a:lnTo>
                    <a:pt x="112991" y="946038"/>
                  </a:lnTo>
                  <a:lnTo>
                    <a:pt x="133533" y="987163"/>
                  </a:lnTo>
                  <a:lnTo>
                    <a:pt x="143811" y="1018017"/>
                  </a:lnTo>
                  <a:lnTo>
                    <a:pt x="174630" y="1059141"/>
                  </a:lnTo>
                  <a:lnTo>
                    <a:pt x="195172" y="1100280"/>
                  </a:lnTo>
                  <a:lnTo>
                    <a:pt x="225991" y="1131120"/>
                  </a:lnTo>
                  <a:lnTo>
                    <a:pt x="256797" y="1161974"/>
                  </a:lnTo>
                  <a:lnTo>
                    <a:pt x="297894" y="1182540"/>
                  </a:lnTo>
                  <a:lnTo>
                    <a:pt x="328713" y="1203105"/>
                  </a:lnTo>
                  <a:lnTo>
                    <a:pt x="369797" y="1223671"/>
                  </a:lnTo>
                  <a:lnTo>
                    <a:pt x="410880" y="1244237"/>
                  </a:lnTo>
                  <a:lnTo>
                    <a:pt x="451977" y="1254520"/>
                  </a:lnTo>
                  <a:lnTo>
                    <a:pt x="503338" y="1254520"/>
                  </a:lnTo>
                  <a:lnTo>
                    <a:pt x="544422" y="1254520"/>
                  </a:lnTo>
                  <a:lnTo>
                    <a:pt x="544422" y="1244237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0" name="object 129"/>
            <p:cNvSpPr/>
            <p:nvPr/>
          </p:nvSpPr>
          <p:spPr>
            <a:xfrm>
              <a:off x="7186181" y="514869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138" y="5141"/>
                  </a:moveTo>
                  <a:lnTo>
                    <a:pt x="5138" y="5141"/>
                  </a:lnTo>
                </a:path>
              </a:pathLst>
            </a:custGeom>
            <a:ln w="10283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1" name="object 130"/>
            <p:cNvSpPr/>
            <p:nvPr/>
          </p:nvSpPr>
          <p:spPr>
            <a:xfrm>
              <a:off x="6631486" y="3894172"/>
              <a:ext cx="318770" cy="678815"/>
            </a:xfrm>
            <a:custGeom>
              <a:avLst/>
              <a:gdLst/>
              <a:ahLst/>
              <a:cxnLst/>
              <a:rect l="l" t="t" r="r" b="b"/>
              <a:pathLst>
                <a:path w="318770" h="678814">
                  <a:moveTo>
                    <a:pt x="318444" y="390762"/>
                  </a:moveTo>
                  <a:lnTo>
                    <a:pt x="277347" y="401033"/>
                  </a:lnTo>
                  <a:lnTo>
                    <a:pt x="236263" y="421602"/>
                  </a:lnTo>
                  <a:lnTo>
                    <a:pt x="195166" y="442171"/>
                  </a:lnTo>
                  <a:lnTo>
                    <a:pt x="154083" y="462741"/>
                  </a:lnTo>
                  <a:lnTo>
                    <a:pt x="123263" y="493581"/>
                  </a:lnTo>
                  <a:lnTo>
                    <a:pt x="92458" y="524435"/>
                  </a:lnTo>
                  <a:lnTo>
                    <a:pt x="61638" y="565560"/>
                  </a:lnTo>
                  <a:lnTo>
                    <a:pt x="20541" y="637553"/>
                  </a:lnTo>
                  <a:lnTo>
                    <a:pt x="0" y="678678"/>
                  </a:lnTo>
                </a:path>
                <a:path w="318770" h="678814">
                  <a:moveTo>
                    <a:pt x="318444" y="390762"/>
                  </a:moveTo>
                  <a:lnTo>
                    <a:pt x="318444" y="0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82" name="object 13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6867750" y="3837613"/>
              <a:ext cx="107869" cy="71990"/>
            </a:xfrm>
            <a:prstGeom prst="rect">
              <a:avLst/>
            </a:prstGeom>
          </p:spPr>
        </p:pic>
        <p:sp>
          <p:nvSpPr>
            <p:cNvPr id="283" name="object 132"/>
            <p:cNvSpPr/>
            <p:nvPr/>
          </p:nvSpPr>
          <p:spPr>
            <a:xfrm>
              <a:off x="6949931" y="4284934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20541" y="20555"/>
                  </a:moveTo>
                  <a:lnTo>
                    <a:pt x="20541" y="10270"/>
                  </a:lnTo>
                  <a:lnTo>
                    <a:pt x="10264" y="0"/>
                  </a:lnTo>
                  <a:lnTo>
                    <a:pt x="0" y="0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4" name="object 133"/>
            <p:cNvSpPr/>
            <p:nvPr/>
          </p:nvSpPr>
          <p:spPr>
            <a:xfrm>
              <a:off x="6949931" y="42849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138" y="5135"/>
                  </a:moveTo>
                  <a:lnTo>
                    <a:pt x="5138" y="5135"/>
                  </a:lnTo>
                </a:path>
              </a:pathLst>
            </a:custGeom>
            <a:ln w="10270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5" name="object 134"/>
            <p:cNvSpPr/>
            <p:nvPr/>
          </p:nvSpPr>
          <p:spPr>
            <a:xfrm>
              <a:off x="6949931" y="429520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138" y="5142"/>
                  </a:moveTo>
                  <a:lnTo>
                    <a:pt x="5138" y="5142"/>
                  </a:lnTo>
                </a:path>
              </a:pathLst>
            </a:custGeom>
            <a:ln w="10284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6" name="object 135"/>
            <p:cNvSpPr/>
            <p:nvPr/>
          </p:nvSpPr>
          <p:spPr>
            <a:xfrm>
              <a:off x="6508223" y="4572850"/>
              <a:ext cx="698500" cy="575945"/>
            </a:xfrm>
            <a:custGeom>
              <a:avLst/>
              <a:gdLst/>
              <a:ahLst/>
              <a:cxnLst/>
              <a:rect l="l" t="t" r="r" b="b"/>
              <a:pathLst>
                <a:path w="698500" h="575945">
                  <a:moveTo>
                    <a:pt x="143805" y="20569"/>
                  </a:moveTo>
                  <a:lnTo>
                    <a:pt x="123263" y="0"/>
                  </a:lnTo>
                </a:path>
                <a:path w="698500" h="575945">
                  <a:moveTo>
                    <a:pt x="10272" y="0"/>
                  </a:moveTo>
                  <a:lnTo>
                    <a:pt x="123263" y="0"/>
                  </a:lnTo>
                </a:path>
                <a:path w="698500" h="575945">
                  <a:moveTo>
                    <a:pt x="10272" y="20569"/>
                  </a:moveTo>
                  <a:lnTo>
                    <a:pt x="10272" y="0"/>
                  </a:lnTo>
                </a:path>
                <a:path w="698500" h="575945">
                  <a:moveTo>
                    <a:pt x="0" y="20569"/>
                  </a:moveTo>
                  <a:lnTo>
                    <a:pt x="0" y="123402"/>
                  </a:lnTo>
                </a:path>
                <a:path w="698500" h="575945">
                  <a:moveTo>
                    <a:pt x="10272" y="123402"/>
                  </a:moveTo>
                  <a:lnTo>
                    <a:pt x="0" y="123402"/>
                  </a:lnTo>
                </a:path>
                <a:path w="698500" h="575945">
                  <a:moveTo>
                    <a:pt x="102722" y="143957"/>
                  </a:moveTo>
                  <a:lnTo>
                    <a:pt x="10272" y="143957"/>
                  </a:lnTo>
                </a:path>
                <a:path w="698500" h="575945">
                  <a:moveTo>
                    <a:pt x="102722" y="143957"/>
                  </a:moveTo>
                  <a:lnTo>
                    <a:pt x="123263" y="123402"/>
                  </a:lnTo>
                </a:path>
                <a:path w="698500" h="575945">
                  <a:moveTo>
                    <a:pt x="10272" y="143957"/>
                  </a:moveTo>
                  <a:lnTo>
                    <a:pt x="10272" y="123402"/>
                  </a:lnTo>
                </a:path>
                <a:path w="698500" h="575945">
                  <a:moveTo>
                    <a:pt x="688236" y="575843"/>
                  </a:moveTo>
                  <a:lnTo>
                    <a:pt x="677958" y="575843"/>
                  </a:lnTo>
                </a:path>
                <a:path w="698500" h="575945">
                  <a:moveTo>
                    <a:pt x="698500" y="575843"/>
                  </a:moveTo>
                  <a:lnTo>
                    <a:pt x="688236" y="575843"/>
                  </a:lnTo>
                </a:path>
                <a:path w="698500" h="575945">
                  <a:moveTo>
                    <a:pt x="10272" y="0"/>
                  </a:moveTo>
                  <a:lnTo>
                    <a:pt x="10272" y="10284"/>
                  </a:lnTo>
                  <a:lnTo>
                    <a:pt x="0" y="10284"/>
                  </a:lnTo>
                  <a:lnTo>
                    <a:pt x="0" y="20569"/>
                  </a:lnTo>
                </a:path>
                <a:path w="698500" h="575945">
                  <a:moveTo>
                    <a:pt x="0" y="123402"/>
                  </a:moveTo>
                  <a:lnTo>
                    <a:pt x="0" y="133673"/>
                  </a:lnTo>
                  <a:lnTo>
                    <a:pt x="10272" y="143957"/>
                  </a:lnTo>
                </a:path>
              </a:pathLst>
            </a:custGeom>
            <a:ln w="10288">
              <a:solidFill>
                <a:srgbClr val="000000"/>
              </a:solidFill>
            </a:ln>
          </p:spPr>
          <p:txBody>
            <a:bodyPr wrap="square" lIns="0" tIns="0" rIns="0" bIns="0" rtlCol="0" anchor="ctr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87" name="object 136"/>
          <p:cNvSpPr txBox="1"/>
          <p:nvPr/>
        </p:nvSpPr>
        <p:spPr>
          <a:xfrm>
            <a:off x="6495523" y="4413730"/>
            <a:ext cx="219710" cy="289182"/>
          </a:xfrm>
          <a:prstGeom prst="rect">
            <a:avLst/>
          </a:prstGeom>
        </p:spPr>
        <p:txBody>
          <a:bodyPr vert="horz" wrap="square" lIns="0" tIns="12065" rIns="0" bIns="0" rtlCol="0" anchor="ctr">
            <a:spAutoFit/>
          </a:bodyPr>
          <a:lstStyle/>
          <a:p>
            <a:pPr algn="ctr">
              <a:tabLst>
                <a:tab pos="206375" algn="l"/>
              </a:tabLst>
            </a:pPr>
            <a:r>
              <a:rPr lang="ru-RU" sz="900" u="sng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
	</a:t>
            </a:r>
            <a:endParaRPr lang="ru-RU" sz="9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88" name="object 137"/>
          <p:cNvSpPr txBox="1"/>
          <p:nvPr/>
        </p:nvSpPr>
        <p:spPr>
          <a:xfrm>
            <a:off x="6939653" y="4470017"/>
            <a:ext cx="462280" cy="504115"/>
          </a:xfrm>
          <a:prstGeom prst="rect">
            <a:avLst/>
          </a:prstGeom>
          <a:ln w="10277">
            <a:solidFill>
              <a:srgbClr val="000000"/>
            </a:solidFill>
          </a:ln>
        </p:spPr>
        <p:txBody>
          <a:bodyPr vert="horz" wrap="square" lIns="0" tIns="190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BM219 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GR</a:t>
            </a:r>
          </a:p>
        </p:txBody>
      </p:sp>
      <p:sp>
        <p:nvSpPr>
          <p:cNvPr id="289" name="object 138"/>
          <p:cNvSpPr txBox="1"/>
          <p:nvPr/>
        </p:nvSpPr>
        <p:spPr>
          <a:xfrm>
            <a:off x="7401904" y="4470017"/>
            <a:ext cx="452120" cy="504115"/>
          </a:xfrm>
          <a:prstGeom prst="rect">
            <a:avLst/>
          </a:prstGeom>
          <a:ln w="10293">
            <a:solidFill>
              <a:srgbClr val="000000"/>
            </a:solidFill>
          </a:ln>
        </p:spPr>
        <p:txBody>
          <a:bodyPr vert="horz" wrap="square" lIns="0" tIns="190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DT04C 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90" name="object 139"/>
          <p:cNvSpPr txBox="1"/>
          <p:nvPr/>
        </p:nvSpPr>
        <p:spPr>
          <a:xfrm>
            <a:off x="6827980" y="4658740"/>
            <a:ext cx="67310" cy="113493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91" name="object 140"/>
          <p:cNvSpPr txBox="1"/>
          <p:nvPr/>
        </p:nvSpPr>
        <p:spPr>
          <a:xfrm>
            <a:off x="7896306" y="4658740"/>
            <a:ext cx="67310" cy="113493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292" name="object 141"/>
          <p:cNvSpPr txBox="1"/>
          <p:nvPr/>
        </p:nvSpPr>
        <p:spPr>
          <a:xfrm>
            <a:off x="7050217" y="4969752"/>
            <a:ext cx="683260" cy="75021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>
              <a:tabLst>
                <a:tab pos="579755" algn="l"/>
              </a:tabLst>
            </a:pPr>
            <a:r>
              <a:rPr lang="ru-RU" sz="400" u="sng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 +	- 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93" name="object 142"/>
          <p:cNvSpPr txBox="1"/>
          <p:nvPr/>
        </p:nvSpPr>
        <p:spPr>
          <a:xfrm>
            <a:off x="8791271" y="4938973"/>
            <a:ext cx="2648585" cy="136576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>
              <a:tabLst>
                <a:tab pos="2635250" algn="l"/>
              </a:tabLst>
            </a:pPr>
            <a:r>
              <a:rPr lang="ru-RU" sz="400" u="sng" kern="0" dirty="0">
                <a:uFill>
                  <a:solidFill>
                    <a:srgbClr val="333333"/>
                  </a:solidFill>
                </a:uFill>
                <a:latin typeface="Arial Narrow" panose="020B0606020202030204" pitchFamily="34" charset="0"/>
                <a:cs typeface="Arial"/>
              </a:rPr>
              <a:t>
	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00" name="Прямоугольник 299"/>
          <p:cNvSpPr/>
          <p:nvPr/>
        </p:nvSpPr>
        <p:spPr>
          <a:xfrm>
            <a:off x="3088554" y="4513256"/>
            <a:ext cx="303288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>
              <a:tabLst>
                <a:tab pos="48704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CNG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3694002" y="4512512"/>
            <a:ext cx="300082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>
              <a:tabLst>
                <a:tab pos="48704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SGN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3652691" y="5120714"/>
            <a:ext cx="300082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>
              <a:tabLst>
                <a:tab pos="48704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SGN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2813497" y="5156304"/>
            <a:ext cx="587020" cy="153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>
              <a:tabLst>
                <a:tab pos="48704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ЭЛЕКТРОПИТАНИЕ</a:t>
            </a:r>
          </a:p>
        </p:txBody>
      </p:sp>
      <p:sp>
        <p:nvSpPr>
          <p:cNvPr id="308" name="object 6"/>
          <p:cNvSpPr txBox="1"/>
          <p:nvPr/>
        </p:nvSpPr>
        <p:spPr>
          <a:xfrm>
            <a:off x="4175631" y="1510025"/>
            <a:ext cx="414218" cy="510087"/>
          </a:xfrm>
          <a:prstGeom prst="rect">
            <a:avLst/>
          </a:prstGeom>
          <a:ln w="1120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BM111B 0,5</a:t>
            </a:r>
          </a:p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WGr</a:t>
            </a:r>
          </a:p>
        </p:txBody>
      </p:sp>
      <p:sp>
        <p:nvSpPr>
          <p:cNvPr id="140" name="object 7"/>
          <p:cNvSpPr txBox="1"/>
          <p:nvPr/>
        </p:nvSpPr>
        <p:spPr>
          <a:xfrm>
            <a:off x="4104521" y="2606278"/>
            <a:ext cx="537343" cy="167995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AFS-</a:t>
            </a:r>
          </a:p>
        </p:txBody>
      </p:sp>
      <p:sp>
        <p:nvSpPr>
          <p:cNvPr id="141" name="object 10"/>
          <p:cNvSpPr txBox="1"/>
          <p:nvPr/>
        </p:nvSpPr>
        <p:spPr>
          <a:xfrm>
            <a:off x="4053533" y="1242091"/>
            <a:ext cx="649397" cy="244939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Указатель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поворота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(мигание)</a:t>
            </a:r>
          </a:p>
        </p:txBody>
      </p:sp>
      <p:sp>
        <p:nvSpPr>
          <p:cNvPr id="142" name="object 18"/>
          <p:cNvSpPr txBox="1"/>
          <p:nvPr/>
        </p:nvSpPr>
        <p:spPr>
          <a:xfrm>
            <a:off x="2064016" y="2581111"/>
            <a:ext cx="421367" cy="324448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Указатель поворота+</a:t>
            </a:r>
          </a:p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(мигание)</a:t>
            </a:r>
          </a:p>
          <a:p>
            <a:pPr algn="ctr"/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3" name="object 20"/>
          <p:cNvSpPr txBox="1"/>
          <p:nvPr/>
        </p:nvSpPr>
        <p:spPr>
          <a:xfrm>
            <a:off x="1610201" y="2582816"/>
            <a:ext cx="448216" cy="167995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Дневной ходовой огонь+</a:t>
            </a:r>
          </a:p>
        </p:txBody>
      </p:sp>
      <p:sp>
        <p:nvSpPr>
          <p:cNvPr id="144" name="object 27"/>
          <p:cNvSpPr txBox="1"/>
          <p:nvPr/>
        </p:nvSpPr>
        <p:spPr>
          <a:xfrm>
            <a:off x="3318475" y="1327424"/>
            <a:ext cx="371122" cy="167995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Ближний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 свет+</a:t>
            </a:r>
          </a:p>
        </p:txBody>
      </p:sp>
      <p:sp>
        <p:nvSpPr>
          <p:cNvPr id="145" name="object 28"/>
          <p:cNvSpPr txBox="1"/>
          <p:nvPr/>
        </p:nvSpPr>
        <p:spPr>
          <a:xfrm>
            <a:off x="2924737" y="1327424"/>
            <a:ext cx="368401" cy="167995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Ближний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свет-</a:t>
            </a:r>
          </a:p>
        </p:txBody>
      </p:sp>
      <p:sp>
        <p:nvSpPr>
          <p:cNvPr id="146" name="object 29"/>
          <p:cNvSpPr txBox="1"/>
          <p:nvPr/>
        </p:nvSpPr>
        <p:spPr>
          <a:xfrm>
            <a:off x="1661054" y="1327424"/>
            <a:ext cx="396346" cy="167995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AFS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по шине LIN</a:t>
            </a:r>
          </a:p>
        </p:txBody>
      </p:sp>
      <p:sp>
        <p:nvSpPr>
          <p:cNvPr id="147" name="object 30"/>
          <p:cNvSpPr txBox="1"/>
          <p:nvPr/>
        </p:nvSpPr>
        <p:spPr>
          <a:xfrm>
            <a:off x="3306519" y="2606278"/>
            <a:ext cx="383078" cy="167995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Угловой фонарь-</a:t>
            </a:r>
          </a:p>
        </p:txBody>
      </p:sp>
      <p:sp>
        <p:nvSpPr>
          <p:cNvPr id="148" name="object 31"/>
          <p:cNvSpPr txBox="1"/>
          <p:nvPr/>
        </p:nvSpPr>
        <p:spPr>
          <a:xfrm>
            <a:off x="2921118" y="2606278"/>
            <a:ext cx="353548" cy="167995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Дальний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свет+</a:t>
            </a:r>
          </a:p>
        </p:txBody>
      </p:sp>
      <p:sp>
        <p:nvSpPr>
          <p:cNvPr id="149" name="object 32"/>
          <p:cNvSpPr txBox="1"/>
          <p:nvPr/>
        </p:nvSpPr>
        <p:spPr>
          <a:xfrm>
            <a:off x="2502634" y="2606278"/>
            <a:ext cx="368150" cy="167995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Дальний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свет-</a:t>
            </a:r>
          </a:p>
        </p:txBody>
      </p:sp>
      <p:sp>
        <p:nvSpPr>
          <p:cNvPr id="161" name="object 60"/>
          <p:cNvSpPr txBox="1"/>
          <p:nvPr/>
        </p:nvSpPr>
        <p:spPr>
          <a:xfrm>
            <a:off x="6210637" y="2500105"/>
            <a:ext cx="583139" cy="137217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давления кондиционера</a:t>
            </a:r>
          </a:p>
        </p:txBody>
      </p:sp>
      <p:sp>
        <p:nvSpPr>
          <p:cNvPr id="162" name="object 7"/>
          <p:cNvSpPr txBox="1"/>
          <p:nvPr/>
        </p:nvSpPr>
        <p:spPr>
          <a:xfrm>
            <a:off x="3734365" y="2606278"/>
            <a:ext cx="483852" cy="167995"/>
          </a:xfrm>
          <a:prstGeom prst="rect">
            <a:avLst/>
          </a:prstGeom>
        </p:spPr>
        <p:txBody>
          <a:bodyPr vert="horz" wrap="square" lIns="0" tIns="13970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Габарит./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дневн.</a:t>
            </a:r>
          </a:p>
        </p:txBody>
      </p:sp>
      <p:sp>
        <p:nvSpPr>
          <p:cNvPr id="163" name="object 10"/>
          <p:cNvSpPr txBox="1"/>
          <p:nvPr/>
        </p:nvSpPr>
        <p:spPr>
          <a:xfrm>
            <a:off x="3809055" y="1327424"/>
            <a:ext cx="388953" cy="167995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Габаритный огонь+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2508335" y="1286142"/>
            <a:ext cx="415498" cy="246221"/>
          </a:xfrm>
          <a:prstGeom prst="rect">
            <a:avLst/>
          </a:prstGeom>
        </p:spPr>
        <p:txBody>
          <a:bodyPr wrap="none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Угловой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фонарь+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1945598" y="1286142"/>
            <a:ext cx="598241" cy="246221"/>
          </a:xfrm>
          <a:prstGeom prst="rect">
            <a:avLst/>
          </a:prstGeom>
        </p:spPr>
        <p:txBody>
          <a:bodyPr wrap="none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AFS+</a:t>
            </a:r>
          </a:p>
        </p:txBody>
      </p:sp>
      <p:sp>
        <p:nvSpPr>
          <p:cNvPr id="175" name="object 15"/>
          <p:cNvSpPr txBox="1"/>
          <p:nvPr/>
        </p:nvSpPr>
        <p:spPr>
          <a:xfrm>
            <a:off x="8697387" y="1681558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6" name="object 15"/>
          <p:cNvSpPr txBox="1"/>
          <p:nvPr/>
        </p:nvSpPr>
        <p:spPr>
          <a:xfrm>
            <a:off x="10383962" y="1466855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7" name="object 15"/>
          <p:cNvSpPr txBox="1"/>
          <p:nvPr/>
        </p:nvSpPr>
        <p:spPr>
          <a:xfrm>
            <a:off x="10340640" y="4034773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4" name="object 15"/>
          <p:cNvSpPr txBox="1"/>
          <p:nvPr/>
        </p:nvSpPr>
        <p:spPr>
          <a:xfrm>
            <a:off x="10198495" y="4548391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4554704" y="4278949"/>
            <a:ext cx="336952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ea typeface="SimSun" panose="02010600030101010101" pitchFamily="2" charset="-122"/>
              </a:rPr>
              <a:t>Масса</a:t>
            </a:r>
            <a:endParaRPr lang="ru-RU" sz="500" dirty="0">
              <a:latin typeface="Arial Narrow" panose="020B0606020202030204" pitchFamily="34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9230100" y="3770967"/>
            <a:ext cx="336952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ea typeface="SimSun" panose="02010600030101010101" pitchFamily="2" charset="-122"/>
              </a:rPr>
              <a:t>Масса</a:t>
            </a:r>
            <a:endParaRPr lang="ru-RU" sz="500" dirty="0">
              <a:latin typeface="Arial Narrow" panose="020B0606020202030204" pitchFamily="34" charset="0"/>
            </a:endParaRPr>
          </a:p>
        </p:txBody>
      </p:sp>
      <p:sp>
        <p:nvSpPr>
          <p:cNvPr id="186" name="Прямоугольник 185"/>
          <p:cNvSpPr/>
          <p:nvPr/>
        </p:nvSpPr>
        <p:spPr>
          <a:xfrm>
            <a:off x="5018461" y="5101959"/>
            <a:ext cx="494045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ШИМ-сигнал</a:t>
            </a:r>
            <a:endParaRPr lang="ru-RU" sz="300" dirty="0"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8238749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56588" y="928116"/>
            <a:ext cx="3941064" cy="2857499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892040" y="3974591"/>
            <a:ext cx="5591556" cy="2464308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6045708" y="1388363"/>
            <a:ext cx="4337685" cy="1830705"/>
            <a:chOff x="6045708" y="1388363"/>
            <a:chExt cx="4337685" cy="1830705"/>
          </a:xfrm>
        </p:grpSpPr>
        <p:pic>
          <p:nvPicPr>
            <p:cNvPr id="5" name="object 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045708" y="1388363"/>
              <a:ext cx="4337303" cy="1830324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490525" y="1974913"/>
              <a:ext cx="222885" cy="183261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316533" y="1872805"/>
              <a:ext cx="221360" cy="183261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336089" y="1822513"/>
              <a:ext cx="222884" cy="183261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816405" y="1842325"/>
              <a:ext cx="222884" cy="183261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889301" y="1792033"/>
              <a:ext cx="221360" cy="181737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296209" y="1770697"/>
              <a:ext cx="222884" cy="183261"/>
            </a:xfrm>
            <a:prstGeom prst="rect">
              <a:avLst/>
            </a:prstGeom>
          </p:spPr>
        </p:pic>
      </p:grpSp>
      <p:pic>
        <p:nvPicPr>
          <p:cNvPr id="15" name="object 1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540061" y="1025461"/>
            <a:ext cx="222885" cy="183261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927413" y="1209865"/>
            <a:ext cx="222885" cy="183261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386137" y="1974913"/>
            <a:ext cx="222885" cy="183261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029521" y="2505265"/>
            <a:ext cx="222885" cy="183261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621089" y="2505265"/>
            <a:ext cx="222885" cy="183261"/>
          </a:xfrm>
          <a:prstGeom prst="rect">
            <a:avLst/>
          </a:prstGeom>
        </p:spPr>
      </p:pic>
      <p:pic>
        <p:nvPicPr>
          <p:cNvPr id="21" name="object 21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233737" y="3067621"/>
            <a:ext cx="222885" cy="181737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581209" y="3117913"/>
            <a:ext cx="222885" cy="183261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989641" y="1638109"/>
            <a:ext cx="222885" cy="183261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1958149" y="2739961"/>
            <a:ext cx="876935" cy="868044"/>
            <a:chOff x="1958149" y="2739961"/>
            <a:chExt cx="876935" cy="868044"/>
          </a:xfrm>
        </p:grpSpPr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468689" y="2739961"/>
              <a:ext cx="222885" cy="18326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08441" y="3424237"/>
              <a:ext cx="222884" cy="183261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314765" y="3200209"/>
              <a:ext cx="222885" cy="18326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958149" y="3169729"/>
              <a:ext cx="222885" cy="181737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611945" y="2995993"/>
              <a:ext cx="222885" cy="183261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4295965" y="2111501"/>
            <a:ext cx="937894" cy="1926589"/>
            <a:chOff x="4295965" y="2111501"/>
            <a:chExt cx="937894" cy="1926589"/>
          </a:xfrm>
        </p:grpSpPr>
        <p:sp>
          <p:nvSpPr>
            <p:cNvPr id="31" name="object 31"/>
            <p:cNvSpPr/>
            <p:nvPr/>
          </p:nvSpPr>
          <p:spPr>
            <a:xfrm>
              <a:off x="4384548" y="2111501"/>
              <a:ext cx="796925" cy="1424305"/>
            </a:xfrm>
            <a:custGeom>
              <a:avLst/>
              <a:gdLst/>
              <a:ahLst/>
              <a:cxnLst/>
              <a:rect l="l" t="t" r="r" b="b"/>
              <a:pathLst>
                <a:path w="796925" h="1424304">
                  <a:moveTo>
                    <a:pt x="775939" y="32986"/>
                  </a:moveTo>
                  <a:lnTo>
                    <a:pt x="759728" y="42653"/>
                  </a:lnTo>
                  <a:lnTo>
                    <a:pt x="0" y="1415034"/>
                  </a:lnTo>
                  <a:lnTo>
                    <a:pt x="16763" y="1424305"/>
                  </a:lnTo>
                  <a:lnTo>
                    <a:pt x="776347" y="51838"/>
                  </a:lnTo>
                  <a:lnTo>
                    <a:pt x="775939" y="32986"/>
                  </a:lnTo>
                  <a:close/>
                </a:path>
                <a:path w="796925" h="1424304">
                  <a:moveTo>
                    <a:pt x="794519" y="11937"/>
                  </a:moveTo>
                  <a:lnTo>
                    <a:pt x="776731" y="11937"/>
                  </a:lnTo>
                  <a:lnTo>
                    <a:pt x="793368" y="21082"/>
                  </a:lnTo>
                  <a:lnTo>
                    <a:pt x="776347" y="51838"/>
                  </a:lnTo>
                  <a:lnTo>
                    <a:pt x="777621" y="110109"/>
                  </a:lnTo>
                  <a:lnTo>
                    <a:pt x="782065" y="114300"/>
                  </a:lnTo>
                  <a:lnTo>
                    <a:pt x="792479" y="114046"/>
                  </a:lnTo>
                  <a:lnTo>
                    <a:pt x="796671" y="109727"/>
                  </a:lnTo>
                  <a:lnTo>
                    <a:pt x="794519" y="11937"/>
                  </a:lnTo>
                  <a:close/>
                </a:path>
                <a:path w="796925" h="1424304">
                  <a:moveTo>
                    <a:pt x="794257" y="0"/>
                  </a:moveTo>
                  <a:lnTo>
                    <a:pt x="699897" y="56134"/>
                  </a:lnTo>
                  <a:lnTo>
                    <a:pt x="698373" y="61975"/>
                  </a:lnTo>
                  <a:lnTo>
                    <a:pt x="701039" y="66548"/>
                  </a:lnTo>
                  <a:lnTo>
                    <a:pt x="703834" y="70993"/>
                  </a:lnTo>
                  <a:lnTo>
                    <a:pt x="709676" y="72517"/>
                  </a:lnTo>
                  <a:lnTo>
                    <a:pt x="759728" y="42653"/>
                  </a:lnTo>
                  <a:lnTo>
                    <a:pt x="776731" y="11937"/>
                  </a:lnTo>
                  <a:lnTo>
                    <a:pt x="794519" y="11937"/>
                  </a:lnTo>
                  <a:lnTo>
                    <a:pt x="794257" y="0"/>
                  </a:lnTo>
                  <a:close/>
                </a:path>
                <a:path w="796925" h="1424304">
                  <a:moveTo>
                    <a:pt x="785512" y="16763"/>
                  </a:moveTo>
                  <a:lnTo>
                    <a:pt x="775588" y="16763"/>
                  </a:lnTo>
                  <a:lnTo>
                    <a:pt x="789939" y="24637"/>
                  </a:lnTo>
                  <a:lnTo>
                    <a:pt x="775939" y="32986"/>
                  </a:lnTo>
                  <a:lnTo>
                    <a:pt x="776347" y="51838"/>
                  </a:lnTo>
                  <a:lnTo>
                    <a:pt x="793368" y="21082"/>
                  </a:lnTo>
                  <a:lnTo>
                    <a:pt x="785512" y="16763"/>
                  </a:lnTo>
                  <a:close/>
                </a:path>
                <a:path w="796925" h="1424304">
                  <a:moveTo>
                    <a:pt x="776731" y="11937"/>
                  </a:moveTo>
                  <a:lnTo>
                    <a:pt x="759728" y="42653"/>
                  </a:lnTo>
                  <a:lnTo>
                    <a:pt x="775939" y="32986"/>
                  </a:lnTo>
                  <a:lnTo>
                    <a:pt x="775588" y="16763"/>
                  </a:lnTo>
                  <a:lnTo>
                    <a:pt x="785512" y="16763"/>
                  </a:lnTo>
                  <a:lnTo>
                    <a:pt x="776731" y="11937"/>
                  </a:lnTo>
                  <a:close/>
                </a:path>
                <a:path w="796925" h="1424304">
                  <a:moveTo>
                    <a:pt x="775588" y="16763"/>
                  </a:moveTo>
                  <a:lnTo>
                    <a:pt x="775939" y="32986"/>
                  </a:lnTo>
                  <a:lnTo>
                    <a:pt x="789939" y="24637"/>
                  </a:lnTo>
                  <a:lnTo>
                    <a:pt x="775588" y="16763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2" name="object 3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295965" y="2148649"/>
              <a:ext cx="222885" cy="18326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958905" y="2913697"/>
              <a:ext cx="222885" cy="183261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13541" y="2587561"/>
              <a:ext cx="222885" cy="183261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010721" y="2695765"/>
              <a:ext cx="222885" cy="183261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478274" y="3377945"/>
              <a:ext cx="487680" cy="660400"/>
            </a:xfrm>
            <a:custGeom>
              <a:avLst/>
              <a:gdLst/>
              <a:ahLst/>
              <a:cxnLst/>
              <a:rect l="l" t="t" r="r" b="b"/>
              <a:pathLst>
                <a:path w="487679" h="660400">
                  <a:moveTo>
                    <a:pt x="464897" y="30541"/>
                  </a:moveTo>
                  <a:lnTo>
                    <a:pt x="447572" y="38074"/>
                  </a:lnTo>
                  <a:lnTo>
                    <a:pt x="0" y="648588"/>
                  </a:lnTo>
                  <a:lnTo>
                    <a:pt x="15239" y="659891"/>
                  </a:lnTo>
                  <a:lnTo>
                    <a:pt x="462955" y="49183"/>
                  </a:lnTo>
                  <a:lnTo>
                    <a:pt x="464897" y="30541"/>
                  </a:lnTo>
                  <a:close/>
                </a:path>
                <a:path w="487679" h="660400">
                  <a:moveTo>
                    <a:pt x="486297" y="9525"/>
                  </a:moveTo>
                  <a:lnTo>
                    <a:pt x="468502" y="9525"/>
                  </a:lnTo>
                  <a:lnTo>
                    <a:pt x="483742" y="20827"/>
                  </a:lnTo>
                  <a:lnTo>
                    <a:pt x="462955" y="49183"/>
                  </a:lnTo>
                  <a:lnTo>
                    <a:pt x="457453" y="101980"/>
                  </a:lnTo>
                  <a:lnTo>
                    <a:pt x="456946" y="107187"/>
                  </a:lnTo>
                  <a:lnTo>
                    <a:pt x="460628" y="111887"/>
                  </a:lnTo>
                  <a:lnTo>
                    <a:pt x="465963" y="112394"/>
                  </a:lnTo>
                  <a:lnTo>
                    <a:pt x="471170" y="113029"/>
                  </a:lnTo>
                  <a:lnTo>
                    <a:pt x="475868" y="109219"/>
                  </a:lnTo>
                  <a:lnTo>
                    <a:pt x="476376" y="103886"/>
                  </a:lnTo>
                  <a:lnTo>
                    <a:pt x="486297" y="9525"/>
                  </a:lnTo>
                  <a:close/>
                </a:path>
                <a:path w="487679" h="660400">
                  <a:moveTo>
                    <a:pt x="487299" y="0"/>
                  </a:moveTo>
                  <a:lnTo>
                    <a:pt x="391413" y="41655"/>
                  </a:lnTo>
                  <a:lnTo>
                    <a:pt x="386588" y="43687"/>
                  </a:lnTo>
                  <a:lnTo>
                    <a:pt x="384428" y="49402"/>
                  </a:lnTo>
                  <a:lnTo>
                    <a:pt x="386461" y="54228"/>
                  </a:lnTo>
                  <a:lnTo>
                    <a:pt x="388620" y="59054"/>
                  </a:lnTo>
                  <a:lnTo>
                    <a:pt x="394208" y="61213"/>
                  </a:lnTo>
                  <a:lnTo>
                    <a:pt x="399034" y="59181"/>
                  </a:lnTo>
                  <a:lnTo>
                    <a:pt x="447572" y="38074"/>
                  </a:lnTo>
                  <a:lnTo>
                    <a:pt x="468502" y="9525"/>
                  </a:lnTo>
                  <a:lnTo>
                    <a:pt x="486297" y="9525"/>
                  </a:lnTo>
                  <a:lnTo>
                    <a:pt x="487299" y="0"/>
                  </a:lnTo>
                  <a:close/>
                </a:path>
                <a:path w="487679" h="660400">
                  <a:moveTo>
                    <a:pt x="474838" y="14224"/>
                  </a:moveTo>
                  <a:lnTo>
                    <a:pt x="466598" y="14224"/>
                  </a:lnTo>
                  <a:lnTo>
                    <a:pt x="479933" y="24002"/>
                  </a:lnTo>
                  <a:lnTo>
                    <a:pt x="464897" y="30541"/>
                  </a:lnTo>
                  <a:lnTo>
                    <a:pt x="462955" y="49183"/>
                  </a:lnTo>
                  <a:lnTo>
                    <a:pt x="483742" y="20827"/>
                  </a:lnTo>
                  <a:lnTo>
                    <a:pt x="474838" y="14224"/>
                  </a:lnTo>
                  <a:close/>
                </a:path>
                <a:path w="487679" h="660400">
                  <a:moveTo>
                    <a:pt x="468502" y="9525"/>
                  </a:moveTo>
                  <a:lnTo>
                    <a:pt x="447572" y="38074"/>
                  </a:lnTo>
                  <a:lnTo>
                    <a:pt x="464897" y="30541"/>
                  </a:lnTo>
                  <a:lnTo>
                    <a:pt x="466598" y="14224"/>
                  </a:lnTo>
                  <a:lnTo>
                    <a:pt x="474838" y="14224"/>
                  </a:lnTo>
                  <a:lnTo>
                    <a:pt x="468502" y="9525"/>
                  </a:lnTo>
                  <a:close/>
                </a:path>
                <a:path w="487679" h="660400">
                  <a:moveTo>
                    <a:pt x="466598" y="14224"/>
                  </a:moveTo>
                  <a:lnTo>
                    <a:pt x="464897" y="30541"/>
                  </a:lnTo>
                  <a:lnTo>
                    <a:pt x="479933" y="24002"/>
                  </a:lnTo>
                  <a:lnTo>
                    <a:pt x="466598" y="14224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7" name="object 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00181" y="2148649"/>
              <a:ext cx="222884" cy="183261"/>
            </a:xfrm>
            <a:prstGeom prst="rect">
              <a:avLst/>
            </a:prstGeom>
          </p:spPr>
        </p:pic>
      </p:grpSp>
      <p:pic>
        <p:nvPicPr>
          <p:cNvPr id="38" name="object 3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386137" y="1414081"/>
            <a:ext cx="222885" cy="183260"/>
          </a:xfrm>
          <a:prstGeom prst="rect">
            <a:avLst/>
          </a:prstGeom>
        </p:spPr>
      </p:pic>
      <p:sp>
        <p:nvSpPr>
          <p:cNvPr id="40" name="object 40"/>
          <p:cNvSpPr/>
          <p:nvPr/>
        </p:nvSpPr>
        <p:spPr>
          <a:xfrm>
            <a:off x="1956942" y="2852166"/>
            <a:ext cx="976630" cy="993140"/>
          </a:xfrm>
          <a:custGeom>
            <a:avLst/>
            <a:gdLst/>
            <a:ahLst/>
            <a:cxnLst/>
            <a:rect l="l" t="t" r="r" b="b"/>
            <a:pathLst>
              <a:path w="976630" h="993139">
                <a:moveTo>
                  <a:pt x="949868" y="26927"/>
                </a:moveTo>
                <a:lnTo>
                  <a:pt x="931535" y="31930"/>
                </a:lnTo>
                <a:lnTo>
                  <a:pt x="0" y="979424"/>
                </a:lnTo>
                <a:lnTo>
                  <a:pt x="13462" y="992886"/>
                </a:lnTo>
                <a:lnTo>
                  <a:pt x="945247" y="45139"/>
                </a:lnTo>
                <a:lnTo>
                  <a:pt x="949868" y="26927"/>
                </a:lnTo>
                <a:close/>
              </a:path>
              <a:path w="976630" h="993139">
                <a:moveTo>
                  <a:pt x="974663" y="6731"/>
                </a:moveTo>
                <a:lnTo>
                  <a:pt x="956309" y="6731"/>
                </a:lnTo>
                <a:lnTo>
                  <a:pt x="969899" y="20066"/>
                </a:lnTo>
                <a:lnTo>
                  <a:pt x="945247" y="45139"/>
                </a:lnTo>
                <a:lnTo>
                  <a:pt x="932180" y="96647"/>
                </a:lnTo>
                <a:lnTo>
                  <a:pt x="930909" y="101726"/>
                </a:lnTo>
                <a:lnTo>
                  <a:pt x="933957" y="106934"/>
                </a:lnTo>
                <a:lnTo>
                  <a:pt x="944118" y="109474"/>
                </a:lnTo>
                <a:lnTo>
                  <a:pt x="949325" y="106425"/>
                </a:lnTo>
                <a:lnTo>
                  <a:pt x="950594" y="101346"/>
                </a:lnTo>
                <a:lnTo>
                  <a:pt x="974663" y="6731"/>
                </a:lnTo>
                <a:close/>
              </a:path>
              <a:path w="976630" h="993139">
                <a:moveTo>
                  <a:pt x="976376" y="0"/>
                </a:moveTo>
                <a:lnTo>
                  <a:pt x="870457" y="28829"/>
                </a:lnTo>
                <a:lnTo>
                  <a:pt x="867409" y="34036"/>
                </a:lnTo>
                <a:lnTo>
                  <a:pt x="870204" y="44196"/>
                </a:lnTo>
                <a:lnTo>
                  <a:pt x="875411" y="47244"/>
                </a:lnTo>
                <a:lnTo>
                  <a:pt x="931535" y="31930"/>
                </a:lnTo>
                <a:lnTo>
                  <a:pt x="956309" y="6731"/>
                </a:lnTo>
                <a:lnTo>
                  <a:pt x="974663" y="6731"/>
                </a:lnTo>
                <a:lnTo>
                  <a:pt x="976376" y="0"/>
                </a:lnTo>
                <a:close/>
              </a:path>
              <a:path w="976630" h="993139">
                <a:moveTo>
                  <a:pt x="960710" y="11049"/>
                </a:moveTo>
                <a:lnTo>
                  <a:pt x="953896" y="11049"/>
                </a:lnTo>
                <a:lnTo>
                  <a:pt x="965707" y="22606"/>
                </a:lnTo>
                <a:lnTo>
                  <a:pt x="949868" y="26927"/>
                </a:lnTo>
                <a:lnTo>
                  <a:pt x="945247" y="45139"/>
                </a:lnTo>
                <a:lnTo>
                  <a:pt x="969899" y="20066"/>
                </a:lnTo>
                <a:lnTo>
                  <a:pt x="960710" y="11049"/>
                </a:lnTo>
                <a:close/>
              </a:path>
              <a:path w="976630" h="993139">
                <a:moveTo>
                  <a:pt x="956309" y="6731"/>
                </a:moveTo>
                <a:lnTo>
                  <a:pt x="931535" y="31930"/>
                </a:lnTo>
                <a:lnTo>
                  <a:pt x="949868" y="26927"/>
                </a:lnTo>
                <a:lnTo>
                  <a:pt x="953896" y="11049"/>
                </a:lnTo>
                <a:lnTo>
                  <a:pt x="960710" y="11049"/>
                </a:lnTo>
                <a:lnTo>
                  <a:pt x="956309" y="6731"/>
                </a:lnTo>
                <a:close/>
              </a:path>
              <a:path w="976630" h="993139">
                <a:moveTo>
                  <a:pt x="953896" y="11049"/>
                </a:moveTo>
                <a:lnTo>
                  <a:pt x="949868" y="26927"/>
                </a:lnTo>
                <a:lnTo>
                  <a:pt x="965707" y="22606"/>
                </a:lnTo>
                <a:lnTo>
                  <a:pt x="953896" y="11049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606296" y="5827776"/>
            <a:ext cx="254635" cy="196850"/>
          </a:xfrm>
          <a:custGeom>
            <a:avLst/>
            <a:gdLst/>
            <a:ahLst/>
            <a:cxnLst/>
            <a:rect l="l" t="t" r="r" b="b"/>
            <a:pathLst>
              <a:path w="254635" h="196850">
                <a:moveTo>
                  <a:pt x="0" y="98298"/>
                </a:moveTo>
                <a:lnTo>
                  <a:pt x="10007" y="60034"/>
                </a:lnTo>
                <a:lnTo>
                  <a:pt x="37290" y="28789"/>
                </a:lnTo>
                <a:lnTo>
                  <a:pt x="77741" y="7724"/>
                </a:lnTo>
                <a:lnTo>
                  <a:pt x="127253" y="0"/>
                </a:lnTo>
                <a:lnTo>
                  <a:pt x="176766" y="7724"/>
                </a:lnTo>
                <a:lnTo>
                  <a:pt x="217217" y="28789"/>
                </a:lnTo>
                <a:lnTo>
                  <a:pt x="244500" y="60034"/>
                </a:lnTo>
                <a:lnTo>
                  <a:pt x="254508" y="98298"/>
                </a:lnTo>
                <a:lnTo>
                  <a:pt x="244500" y="136561"/>
                </a:lnTo>
                <a:lnTo>
                  <a:pt x="217217" y="167806"/>
                </a:lnTo>
                <a:lnTo>
                  <a:pt x="176766" y="188871"/>
                </a:lnTo>
                <a:lnTo>
                  <a:pt x="127253" y="196596"/>
                </a:lnTo>
                <a:lnTo>
                  <a:pt x="77741" y="188871"/>
                </a:lnTo>
                <a:lnTo>
                  <a:pt x="37290" y="167806"/>
                </a:lnTo>
                <a:lnTo>
                  <a:pt x="10007" y="136561"/>
                </a:lnTo>
                <a:lnTo>
                  <a:pt x="0" y="98298"/>
                </a:lnTo>
                <a:close/>
              </a:path>
            </a:pathLst>
          </a:custGeom>
          <a:ln w="9524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607058" y="6181940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4996" y="0"/>
                </a:moveTo>
                <a:lnTo>
                  <a:pt x="0" y="55029"/>
                </a:lnTo>
                <a:lnTo>
                  <a:pt x="94615" y="110655"/>
                </a:lnTo>
                <a:lnTo>
                  <a:pt x="100456" y="109143"/>
                </a:lnTo>
                <a:lnTo>
                  <a:pt x="105790" y="100076"/>
                </a:lnTo>
                <a:lnTo>
                  <a:pt x="104266" y="94234"/>
                </a:lnTo>
                <a:lnTo>
                  <a:pt x="54011" y="64728"/>
                </a:lnTo>
                <a:lnTo>
                  <a:pt x="18796" y="64617"/>
                </a:lnTo>
                <a:lnTo>
                  <a:pt x="18922" y="45567"/>
                </a:lnTo>
                <a:lnTo>
                  <a:pt x="54301" y="45567"/>
                </a:lnTo>
                <a:lnTo>
                  <a:pt x="104521" y="16484"/>
                </a:lnTo>
                <a:lnTo>
                  <a:pt x="106044" y="10655"/>
                </a:lnTo>
                <a:lnTo>
                  <a:pt x="103504" y="6108"/>
                </a:lnTo>
                <a:lnTo>
                  <a:pt x="100837" y="1549"/>
                </a:lnTo>
                <a:lnTo>
                  <a:pt x="94996" y="0"/>
                </a:lnTo>
                <a:close/>
              </a:path>
              <a:path w="357505" h="111125">
                <a:moveTo>
                  <a:pt x="54110" y="45678"/>
                </a:moveTo>
                <a:lnTo>
                  <a:pt x="37730" y="55164"/>
                </a:lnTo>
                <a:lnTo>
                  <a:pt x="54011" y="64728"/>
                </a:lnTo>
                <a:lnTo>
                  <a:pt x="357123" y="65684"/>
                </a:lnTo>
                <a:lnTo>
                  <a:pt x="357250" y="46634"/>
                </a:lnTo>
                <a:lnTo>
                  <a:pt x="54110" y="45678"/>
                </a:lnTo>
                <a:close/>
              </a:path>
              <a:path w="357505" h="111125">
                <a:moveTo>
                  <a:pt x="18922" y="45567"/>
                </a:moveTo>
                <a:lnTo>
                  <a:pt x="18796" y="64617"/>
                </a:lnTo>
                <a:lnTo>
                  <a:pt x="54011" y="64728"/>
                </a:lnTo>
                <a:lnTo>
                  <a:pt x="51638" y="63334"/>
                </a:lnTo>
                <a:lnTo>
                  <a:pt x="23621" y="63334"/>
                </a:lnTo>
                <a:lnTo>
                  <a:pt x="23621" y="46875"/>
                </a:lnTo>
                <a:lnTo>
                  <a:pt x="52043" y="46875"/>
                </a:lnTo>
                <a:lnTo>
                  <a:pt x="54110" y="45678"/>
                </a:lnTo>
                <a:lnTo>
                  <a:pt x="18922" y="45567"/>
                </a:lnTo>
                <a:close/>
              </a:path>
              <a:path w="357505" h="111125">
                <a:moveTo>
                  <a:pt x="23621" y="46875"/>
                </a:moveTo>
                <a:lnTo>
                  <a:pt x="23621" y="63334"/>
                </a:lnTo>
                <a:lnTo>
                  <a:pt x="37730" y="55164"/>
                </a:lnTo>
                <a:lnTo>
                  <a:pt x="23621" y="46875"/>
                </a:lnTo>
                <a:close/>
              </a:path>
              <a:path w="357505" h="111125">
                <a:moveTo>
                  <a:pt x="37730" y="55164"/>
                </a:moveTo>
                <a:lnTo>
                  <a:pt x="23621" y="63334"/>
                </a:lnTo>
                <a:lnTo>
                  <a:pt x="51638" y="63334"/>
                </a:lnTo>
                <a:lnTo>
                  <a:pt x="37730" y="55164"/>
                </a:lnTo>
                <a:close/>
              </a:path>
              <a:path w="357505" h="111125">
                <a:moveTo>
                  <a:pt x="52043" y="46875"/>
                </a:moveTo>
                <a:lnTo>
                  <a:pt x="23621" y="46875"/>
                </a:lnTo>
                <a:lnTo>
                  <a:pt x="37730" y="55164"/>
                </a:lnTo>
                <a:lnTo>
                  <a:pt x="52043" y="46875"/>
                </a:lnTo>
                <a:close/>
              </a:path>
              <a:path w="357505" h="111125">
                <a:moveTo>
                  <a:pt x="54301" y="45567"/>
                </a:moveTo>
                <a:lnTo>
                  <a:pt x="18922" y="45567"/>
                </a:lnTo>
                <a:lnTo>
                  <a:pt x="54110" y="45678"/>
                </a:lnTo>
                <a:lnTo>
                  <a:pt x="54301" y="4556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45" name="object 4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5224081" y="3200209"/>
            <a:ext cx="222884" cy="183261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592633" y="4526089"/>
            <a:ext cx="222884" cy="183261"/>
          </a:xfrm>
          <a:prstGeom prst="rect">
            <a:avLst/>
          </a:prstGeom>
        </p:spPr>
      </p:pic>
      <p:pic>
        <p:nvPicPr>
          <p:cNvPr id="47" name="object 4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949249" y="4445317"/>
            <a:ext cx="222885" cy="181737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103173" y="5108257"/>
            <a:ext cx="222885" cy="183261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7153465" y="5362765"/>
            <a:ext cx="334137" cy="417956"/>
          </a:xfrm>
          <a:prstGeom prst="rect">
            <a:avLst/>
          </a:prstGeom>
        </p:spPr>
      </p:pic>
      <p:grpSp>
        <p:nvGrpSpPr>
          <p:cNvPr id="50" name="object 50"/>
          <p:cNvGrpSpPr/>
          <p:nvPr/>
        </p:nvGrpSpPr>
        <p:grpSpPr>
          <a:xfrm>
            <a:off x="5979985" y="4495609"/>
            <a:ext cx="375285" cy="387985"/>
            <a:chOff x="5979985" y="4495609"/>
            <a:chExt cx="375285" cy="387985"/>
          </a:xfrm>
        </p:grpSpPr>
        <p:pic>
          <p:nvPicPr>
            <p:cNvPr id="51" name="object 5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979985" y="4699825"/>
              <a:ext cx="222885" cy="183261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133909" y="4495609"/>
              <a:ext cx="221361" cy="183260"/>
            </a:xfrm>
            <a:prstGeom prst="rect">
              <a:avLst/>
            </a:prstGeom>
          </p:spPr>
        </p:pic>
      </p:grpSp>
      <p:pic>
        <p:nvPicPr>
          <p:cNvPr id="53" name="object 53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7561897" y="5903785"/>
            <a:ext cx="222885" cy="183261"/>
          </a:xfrm>
          <a:prstGeom prst="rect">
            <a:avLst/>
          </a:prstGeom>
        </p:spPr>
      </p:pic>
      <p:grpSp>
        <p:nvGrpSpPr>
          <p:cNvPr id="54" name="object 54"/>
          <p:cNvGrpSpPr/>
          <p:nvPr/>
        </p:nvGrpSpPr>
        <p:grpSpPr>
          <a:xfrm>
            <a:off x="4551679" y="4751641"/>
            <a:ext cx="1344930" cy="672465"/>
            <a:chOff x="4551679" y="4751641"/>
            <a:chExt cx="1344930" cy="672465"/>
          </a:xfrm>
        </p:grpSpPr>
        <p:sp>
          <p:nvSpPr>
            <p:cNvPr id="55" name="object 55"/>
            <p:cNvSpPr/>
            <p:nvPr/>
          </p:nvSpPr>
          <p:spPr>
            <a:xfrm>
              <a:off x="5219699" y="4908803"/>
              <a:ext cx="417830" cy="510540"/>
            </a:xfrm>
            <a:custGeom>
              <a:avLst/>
              <a:gdLst/>
              <a:ahLst/>
              <a:cxnLst/>
              <a:rect l="l" t="t" r="r" b="b"/>
              <a:pathLst>
                <a:path w="417829" h="510539">
                  <a:moveTo>
                    <a:pt x="204215" y="423672"/>
                  </a:moveTo>
                  <a:lnTo>
                    <a:pt x="212598" y="389846"/>
                  </a:lnTo>
                  <a:lnTo>
                    <a:pt x="235458" y="362235"/>
                  </a:lnTo>
                  <a:lnTo>
                    <a:pt x="269367" y="343626"/>
                  </a:lnTo>
                  <a:lnTo>
                    <a:pt x="310896" y="336804"/>
                  </a:lnTo>
                  <a:lnTo>
                    <a:pt x="352425" y="343626"/>
                  </a:lnTo>
                  <a:lnTo>
                    <a:pt x="386334" y="362235"/>
                  </a:lnTo>
                  <a:lnTo>
                    <a:pt x="409194" y="389846"/>
                  </a:lnTo>
                  <a:lnTo>
                    <a:pt x="417575" y="423672"/>
                  </a:lnTo>
                  <a:lnTo>
                    <a:pt x="409193" y="457497"/>
                  </a:lnTo>
                  <a:lnTo>
                    <a:pt x="386333" y="485108"/>
                  </a:lnTo>
                  <a:lnTo>
                    <a:pt x="352424" y="503717"/>
                  </a:lnTo>
                  <a:lnTo>
                    <a:pt x="310896" y="510540"/>
                  </a:lnTo>
                  <a:lnTo>
                    <a:pt x="269366" y="503717"/>
                  </a:lnTo>
                  <a:lnTo>
                    <a:pt x="235457" y="485108"/>
                  </a:lnTo>
                  <a:lnTo>
                    <a:pt x="212597" y="457497"/>
                  </a:lnTo>
                  <a:lnTo>
                    <a:pt x="204215" y="423672"/>
                  </a:lnTo>
                  <a:close/>
                </a:path>
                <a:path w="417829" h="510539">
                  <a:moveTo>
                    <a:pt x="9144" y="239268"/>
                  </a:moveTo>
                  <a:lnTo>
                    <a:pt x="17526" y="205442"/>
                  </a:lnTo>
                  <a:lnTo>
                    <a:pt x="40386" y="177831"/>
                  </a:lnTo>
                  <a:lnTo>
                    <a:pt x="74295" y="159222"/>
                  </a:lnTo>
                  <a:lnTo>
                    <a:pt x="115824" y="152400"/>
                  </a:lnTo>
                  <a:lnTo>
                    <a:pt x="157352" y="159222"/>
                  </a:lnTo>
                  <a:lnTo>
                    <a:pt x="191262" y="177831"/>
                  </a:lnTo>
                  <a:lnTo>
                    <a:pt x="214122" y="205442"/>
                  </a:lnTo>
                  <a:lnTo>
                    <a:pt x="222503" y="239268"/>
                  </a:lnTo>
                  <a:lnTo>
                    <a:pt x="214121" y="273093"/>
                  </a:lnTo>
                  <a:lnTo>
                    <a:pt x="191261" y="300704"/>
                  </a:lnTo>
                  <a:lnTo>
                    <a:pt x="157352" y="319313"/>
                  </a:lnTo>
                  <a:lnTo>
                    <a:pt x="115824" y="326136"/>
                  </a:lnTo>
                  <a:lnTo>
                    <a:pt x="74295" y="319313"/>
                  </a:lnTo>
                  <a:lnTo>
                    <a:pt x="40386" y="300704"/>
                  </a:lnTo>
                  <a:lnTo>
                    <a:pt x="17525" y="273093"/>
                  </a:lnTo>
                  <a:lnTo>
                    <a:pt x="9144" y="239268"/>
                  </a:lnTo>
                  <a:close/>
                </a:path>
                <a:path w="417829" h="510539">
                  <a:moveTo>
                    <a:pt x="0" y="86868"/>
                  </a:moveTo>
                  <a:lnTo>
                    <a:pt x="8382" y="53042"/>
                  </a:lnTo>
                  <a:lnTo>
                    <a:pt x="31242" y="25431"/>
                  </a:lnTo>
                  <a:lnTo>
                    <a:pt x="65151" y="6822"/>
                  </a:lnTo>
                  <a:lnTo>
                    <a:pt x="106679" y="0"/>
                  </a:lnTo>
                  <a:lnTo>
                    <a:pt x="148209" y="6822"/>
                  </a:lnTo>
                  <a:lnTo>
                    <a:pt x="182118" y="25431"/>
                  </a:lnTo>
                  <a:lnTo>
                    <a:pt x="204978" y="53042"/>
                  </a:lnTo>
                  <a:lnTo>
                    <a:pt x="213360" y="86868"/>
                  </a:lnTo>
                  <a:lnTo>
                    <a:pt x="204977" y="120693"/>
                  </a:lnTo>
                  <a:lnTo>
                    <a:pt x="182117" y="148304"/>
                  </a:lnTo>
                  <a:lnTo>
                    <a:pt x="148208" y="166913"/>
                  </a:lnTo>
                  <a:lnTo>
                    <a:pt x="106679" y="173736"/>
                  </a:lnTo>
                  <a:lnTo>
                    <a:pt x="65150" y="166913"/>
                  </a:lnTo>
                  <a:lnTo>
                    <a:pt x="31241" y="148304"/>
                  </a:lnTo>
                  <a:lnTo>
                    <a:pt x="8381" y="120693"/>
                  </a:lnTo>
                  <a:lnTo>
                    <a:pt x="0" y="86868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56" name="object 5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673661" y="4751641"/>
              <a:ext cx="222885" cy="181737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4551680" y="4915407"/>
              <a:ext cx="1139190" cy="441325"/>
            </a:xfrm>
            <a:custGeom>
              <a:avLst/>
              <a:gdLst/>
              <a:ahLst/>
              <a:cxnLst/>
              <a:rect l="l" t="t" r="r" b="b"/>
              <a:pathLst>
                <a:path w="1139189" h="441325">
                  <a:moveTo>
                    <a:pt x="1086485" y="153416"/>
                  </a:moveTo>
                  <a:lnTo>
                    <a:pt x="1003935" y="89281"/>
                  </a:lnTo>
                  <a:lnTo>
                    <a:pt x="999744" y="86106"/>
                  </a:lnTo>
                  <a:lnTo>
                    <a:pt x="993775" y="86868"/>
                  </a:lnTo>
                  <a:lnTo>
                    <a:pt x="987298" y="95123"/>
                  </a:lnTo>
                  <a:lnTo>
                    <a:pt x="988060" y="101092"/>
                  </a:lnTo>
                  <a:lnTo>
                    <a:pt x="992251" y="104394"/>
                  </a:lnTo>
                  <a:lnTo>
                    <a:pt x="1033983" y="136842"/>
                  </a:lnTo>
                  <a:lnTo>
                    <a:pt x="2540" y="0"/>
                  </a:lnTo>
                  <a:lnTo>
                    <a:pt x="0" y="18796"/>
                  </a:lnTo>
                  <a:lnTo>
                    <a:pt x="1031455" y="155752"/>
                  </a:lnTo>
                  <a:lnTo>
                    <a:pt x="977773" y="178181"/>
                  </a:lnTo>
                  <a:lnTo>
                    <a:pt x="975487" y="183769"/>
                  </a:lnTo>
                  <a:lnTo>
                    <a:pt x="977519" y="188595"/>
                  </a:lnTo>
                  <a:lnTo>
                    <a:pt x="979551" y="193548"/>
                  </a:lnTo>
                  <a:lnTo>
                    <a:pt x="985139" y="195834"/>
                  </a:lnTo>
                  <a:lnTo>
                    <a:pt x="1069809" y="160401"/>
                  </a:lnTo>
                  <a:lnTo>
                    <a:pt x="1086485" y="153416"/>
                  </a:lnTo>
                  <a:close/>
                </a:path>
                <a:path w="1139189" h="441325">
                  <a:moveTo>
                    <a:pt x="1139063" y="320294"/>
                  </a:moveTo>
                  <a:lnTo>
                    <a:pt x="1122489" y="312674"/>
                  </a:lnTo>
                  <a:lnTo>
                    <a:pt x="1044067" y="276606"/>
                  </a:lnTo>
                  <a:lnTo>
                    <a:pt x="1039241" y="274447"/>
                  </a:lnTo>
                  <a:lnTo>
                    <a:pt x="1033653" y="276606"/>
                  </a:lnTo>
                  <a:lnTo>
                    <a:pt x="1031367" y="281305"/>
                  </a:lnTo>
                  <a:lnTo>
                    <a:pt x="1029208" y="286131"/>
                  </a:lnTo>
                  <a:lnTo>
                    <a:pt x="1031240" y="291719"/>
                  </a:lnTo>
                  <a:lnTo>
                    <a:pt x="1036066" y="294005"/>
                  </a:lnTo>
                  <a:lnTo>
                    <a:pt x="1084148" y="316115"/>
                  </a:lnTo>
                  <a:lnTo>
                    <a:pt x="1905" y="421894"/>
                  </a:lnTo>
                  <a:lnTo>
                    <a:pt x="3683" y="440944"/>
                  </a:lnTo>
                  <a:lnTo>
                    <a:pt x="1086142" y="335026"/>
                  </a:lnTo>
                  <a:lnTo>
                    <a:pt x="1043178" y="366014"/>
                  </a:lnTo>
                  <a:lnTo>
                    <a:pt x="1038860" y="369189"/>
                  </a:lnTo>
                  <a:lnTo>
                    <a:pt x="1037844" y="375158"/>
                  </a:lnTo>
                  <a:lnTo>
                    <a:pt x="1041019" y="379349"/>
                  </a:lnTo>
                  <a:lnTo>
                    <a:pt x="1044067" y="383667"/>
                  </a:lnTo>
                  <a:lnTo>
                    <a:pt x="1050036" y="384556"/>
                  </a:lnTo>
                  <a:lnTo>
                    <a:pt x="1139063" y="320294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61" name="object 61"/>
          <p:cNvSpPr/>
          <p:nvPr/>
        </p:nvSpPr>
        <p:spPr>
          <a:xfrm>
            <a:off x="9832085" y="5185028"/>
            <a:ext cx="868044" cy="279400"/>
          </a:xfrm>
          <a:custGeom>
            <a:avLst/>
            <a:gdLst/>
            <a:ahLst/>
            <a:cxnLst/>
            <a:rect l="l" t="t" r="r" b="b"/>
            <a:pathLst>
              <a:path w="868045" h="279400">
                <a:moveTo>
                  <a:pt x="54651" y="33238"/>
                </a:moveTo>
                <a:lnTo>
                  <a:pt x="36394" y="38020"/>
                </a:lnTo>
                <a:lnTo>
                  <a:pt x="49462" y="51496"/>
                </a:lnTo>
                <a:lnTo>
                  <a:pt x="862965" y="278892"/>
                </a:lnTo>
                <a:lnTo>
                  <a:pt x="868045" y="260604"/>
                </a:lnTo>
                <a:lnTo>
                  <a:pt x="54651" y="33238"/>
                </a:lnTo>
                <a:close/>
              </a:path>
              <a:path w="868045" h="279400">
                <a:moveTo>
                  <a:pt x="106172" y="0"/>
                </a:moveTo>
                <a:lnTo>
                  <a:pt x="101092" y="1397"/>
                </a:lnTo>
                <a:lnTo>
                  <a:pt x="0" y="27813"/>
                </a:lnTo>
                <a:lnTo>
                  <a:pt x="76454" y="106680"/>
                </a:lnTo>
                <a:lnTo>
                  <a:pt x="82423" y="106680"/>
                </a:lnTo>
                <a:lnTo>
                  <a:pt x="86233" y="102997"/>
                </a:lnTo>
                <a:lnTo>
                  <a:pt x="90043" y="99441"/>
                </a:lnTo>
                <a:lnTo>
                  <a:pt x="90043" y="93345"/>
                </a:lnTo>
                <a:lnTo>
                  <a:pt x="49462" y="51496"/>
                </a:lnTo>
                <a:lnTo>
                  <a:pt x="15621" y="42037"/>
                </a:lnTo>
                <a:lnTo>
                  <a:pt x="20700" y="23749"/>
                </a:lnTo>
                <a:lnTo>
                  <a:pt x="90885" y="23749"/>
                </a:lnTo>
                <a:lnTo>
                  <a:pt x="105918" y="19812"/>
                </a:lnTo>
                <a:lnTo>
                  <a:pt x="110998" y="18542"/>
                </a:lnTo>
                <a:lnTo>
                  <a:pt x="114046" y="13335"/>
                </a:lnTo>
                <a:lnTo>
                  <a:pt x="112775" y="8128"/>
                </a:lnTo>
                <a:lnTo>
                  <a:pt x="111379" y="3048"/>
                </a:lnTo>
                <a:lnTo>
                  <a:pt x="106172" y="0"/>
                </a:lnTo>
                <a:close/>
              </a:path>
              <a:path w="868045" h="279400">
                <a:moveTo>
                  <a:pt x="20700" y="23749"/>
                </a:moveTo>
                <a:lnTo>
                  <a:pt x="15621" y="42037"/>
                </a:lnTo>
                <a:lnTo>
                  <a:pt x="49462" y="51496"/>
                </a:lnTo>
                <a:lnTo>
                  <a:pt x="40412" y="42164"/>
                </a:lnTo>
                <a:lnTo>
                  <a:pt x="20574" y="42164"/>
                </a:lnTo>
                <a:lnTo>
                  <a:pt x="25019" y="26289"/>
                </a:lnTo>
                <a:lnTo>
                  <a:pt x="29787" y="26289"/>
                </a:lnTo>
                <a:lnTo>
                  <a:pt x="20700" y="23749"/>
                </a:lnTo>
                <a:close/>
              </a:path>
              <a:path w="868045" h="279400">
                <a:moveTo>
                  <a:pt x="25019" y="26289"/>
                </a:moveTo>
                <a:lnTo>
                  <a:pt x="20574" y="42164"/>
                </a:lnTo>
                <a:lnTo>
                  <a:pt x="36394" y="38020"/>
                </a:lnTo>
                <a:lnTo>
                  <a:pt x="25019" y="26289"/>
                </a:lnTo>
                <a:close/>
              </a:path>
              <a:path w="868045" h="279400">
                <a:moveTo>
                  <a:pt x="36394" y="38020"/>
                </a:moveTo>
                <a:lnTo>
                  <a:pt x="20574" y="42164"/>
                </a:lnTo>
                <a:lnTo>
                  <a:pt x="40412" y="42164"/>
                </a:lnTo>
                <a:lnTo>
                  <a:pt x="36394" y="38020"/>
                </a:lnTo>
                <a:close/>
              </a:path>
              <a:path w="868045" h="279400">
                <a:moveTo>
                  <a:pt x="29787" y="26289"/>
                </a:moveTo>
                <a:lnTo>
                  <a:pt x="25019" y="26289"/>
                </a:lnTo>
                <a:lnTo>
                  <a:pt x="36394" y="38020"/>
                </a:lnTo>
                <a:lnTo>
                  <a:pt x="54651" y="33238"/>
                </a:lnTo>
                <a:lnTo>
                  <a:pt x="29787" y="26289"/>
                </a:lnTo>
                <a:close/>
              </a:path>
              <a:path w="868045" h="279400">
                <a:moveTo>
                  <a:pt x="90885" y="23749"/>
                </a:moveTo>
                <a:lnTo>
                  <a:pt x="20700" y="23749"/>
                </a:lnTo>
                <a:lnTo>
                  <a:pt x="54651" y="33238"/>
                </a:lnTo>
                <a:lnTo>
                  <a:pt x="90885" y="23749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2" name="object 13"/>
          <p:cNvSpPr txBox="1"/>
          <p:nvPr/>
        </p:nvSpPr>
        <p:spPr>
          <a:xfrm>
            <a:off x="2099119" y="634821"/>
            <a:ext cx="3253613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Илл. D. Левая сторона моторного отсека 1</a:t>
            </a:r>
          </a:p>
        </p:txBody>
      </p:sp>
      <p:sp>
        <p:nvSpPr>
          <p:cNvPr id="63" name="object 12"/>
          <p:cNvSpPr txBox="1"/>
          <p:nvPr/>
        </p:nvSpPr>
        <p:spPr>
          <a:xfrm>
            <a:off x="6304446" y="1112519"/>
            <a:ext cx="3951542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Илл. E. Перегородка со стороны моторного отсека</a:t>
            </a:r>
          </a:p>
        </p:txBody>
      </p:sp>
      <p:sp>
        <p:nvSpPr>
          <p:cNvPr id="64" name="object 16"/>
          <p:cNvSpPr txBox="1"/>
          <p:nvPr/>
        </p:nvSpPr>
        <p:spPr>
          <a:xfrm>
            <a:off x="1345406" y="3544950"/>
            <a:ext cx="3247452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левой фарой</a:t>
            </a:r>
          </a:p>
        </p:txBody>
      </p:sp>
      <p:sp>
        <p:nvSpPr>
          <p:cNvPr id="65" name="object 39"/>
          <p:cNvSpPr txBox="1"/>
          <p:nvPr/>
        </p:nvSpPr>
        <p:spPr>
          <a:xfrm>
            <a:off x="937005" y="3808384"/>
            <a:ext cx="2408174" cy="433452"/>
          </a:xfrm>
          <a:prstGeom prst="rect">
            <a:avLst/>
          </a:prstGeom>
        </p:spPr>
        <p:txBody>
          <a:bodyPr vert="horz" wrap="square" lIns="0" tIns="63500" rIns="0" bIns="0" rtlCol="0">
            <a:spAutoFit/>
          </a:bodyPr>
          <a:lstStyle/>
          <a:p>
            <a:pPr marL="12700" lvl="0" algn="l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блоком управления ESP</a:t>
            </a:r>
          </a:p>
        </p:txBody>
      </p:sp>
      <p:sp>
        <p:nvSpPr>
          <p:cNvPr id="66" name="object 58"/>
          <p:cNvSpPr txBox="1"/>
          <p:nvPr/>
        </p:nvSpPr>
        <p:spPr>
          <a:xfrm>
            <a:off x="2231326" y="4831859"/>
            <a:ext cx="226554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электропитания печатной платы блока предохранителей</a:t>
            </a:r>
          </a:p>
        </p:txBody>
      </p:sp>
      <p:sp>
        <p:nvSpPr>
          <p:cNvPr id="67" name="object 59"/>
          <p:cNvSpPr txBox="1"/>
          <p:nvPr/>
        </p:nvSpPr>
        <p:spPr>
          <a:xfrm>
            <a:off x="2099119" y="5265220"/>
            <a:ext cx="2378183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выхода электропитания печатной платы в моторном отсеке</a:t>
            </a:r>
          </a:p>
        </p:txBody>
      </p:sp>
      <p:sp>
        <p:nvSpPr>
          <p:cNvPr id="68" name="object 14"/>
          <p:cNvSpPr txBox="1"/>
          <p:nvPr/>
        </p:nvSpPr>
        <p:spPr>
          <a:xfrm>
            <a:off x="5423028" y="3711320"/>
            <a:ext cx="4482972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Илл. F. Перегородка со стороны салона</a:t>
            </a:r>
          </a:p>
        </p:txBody>
      </p:sp>
      <p:sp>
        <p:nvSpPr>
          <p:cNvPr id="69" name="object 60"/>
          <p:cNvSpPr txBox="1"/>
          <p:nvPr/>
        </p:nvSpPr>
        <p:spPr>
          <a:xfrm>
            <a:off x="10510649" y="5483586"/>
            <a:ext cx="1681352" cy="11977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жгута проводов моторного отсека со жгутом проводом передней панели (крепление </a:t>
            </a:r>
            <a:b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на поперечине передней панели)</a:t>
            </a:r>
          </a:p>
        </p:txBody>
      </p:sp>
      <p:sp>
        <p:nvSpPr>
          <p:cNvPr id="70" name="object 56"/>
          <p:cNvSpPr txBox="1"/>
          <p:nvPr/>
        </p:nvSpPr>
        <p:spPr>
          <a:xfrm>
            <a:off x="1999869" y="5758065"/>
            <a:ext cx="2966086" cy="6719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Означает, что жгут проводов закреплен </a:t>
            </a:r>
            <a:b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в держателе на двигателе</a:t>
            </a:r>
            <a:endParaRPr lang="ru-RU" sz="1050" b="1" kern="0" dirty="0">
              <a:latin typeface="Arial"/>
              <a:cs typeface="Arial"/>
            </a:endParaRPr>
          </a:p>
          <a:p>
            <a:pPr marL="12700" marR="5080" lvl="0">
              <a:spcBef>
                <a:spcPts val="100"/>
              </a:spcBef>
            </a:pPr>
            <a: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71" name="object 39"/>
          <p:cNvSpPr txBox="1"/>
          <p:nvPr/>
        </p:nvSpPr>
        <p:spPr>
          <a:xfrm>
            <a:off x="2314765" y="4045756"/>
            <a:ext cx="2510409" cy="618118"/>
          </a:xfrm>
          <a:prstGeom prst="rect">
            <a:avLst/>
          </a:prstGeom>
        </p:spPr>
        <p:txBody>
          <a:bodyPr vert="horz" wrap="square" lIns="0" tIns="63500" rIns="0" bIns="0" rtlCol="0">
            <a:spAutoFit/>
          </a:bodyPr>
          <a:lstStyle/>
          <a:p>
            <a:pPr lvl="0" algn="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вентилятором, экр. (крепление на корпусе вентилятора)</a:t>
            </a:r>
          </a:p>
        </p:txBody>
      </p:sp>
      <p:sp>
        <p:nvSpPr>
          <p:cNvPr id="7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</p:spTree>
    <p:extLst>
      <p:ext uri="{BB962C8B-B14F-4D97-AF65-F5344CB8AC3E}">
        <p14:creationId xmlns:p14="http://schemas.microsoft.com/office/powerpoint/2010/main" val="124490228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object 2"/>
          <p:cNvSpPr txBox="1"/>
          <p:nvPr/>
        </p:nvSpPr>
        <p:spPr>
          <a:xfrm>
            <a:off x="457200" y="5445325"/>
            <a:ext cx="1135380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блоком управления ESP</a:t>
            </a:r>
          </a:p>
        </p:txBody>
      </p:sp>
      <p:sp>
        <p:nvSpPr>
          <p:cNvPr id="53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23</a:t>
            </a:r>
          </a:p>
        </p:txBody>
      </p:sp>
      <p:sp>
        <p:nvSpPr>
          <p:cNvPr id="54" name="object 3"/>
          <p:cNvSpPr/>
          <p:nvPr/>
        </p:nvSpPr>
        <p:spPr>
          <a:xfrm>
            <a:off x="1594262" y="1499285"/>
            <a:ext cx="1576070" cy="2921635"/>
          </a:xfrm>
          <a:custGeom>
            <a:avLst/>
            <a:gdLst/>
            <a:ahLst/>
            <a:cxnLst/>
            <a:rect l="l" t="t" r="r" b="b"/>
            <a:pathLst>
              <a:path w="1576070" h="2921635">
                <a:moveTo>
                  <a:pt x="1505193" y="259246"/>
                </a:moveTo>
                <a:lnTo>
                  <a:pt x="0" y="259246"/>
                </a:lnTo>
              </a:path>
              <a:path w="1576070" h="2921635">
                <a:moveTo>
                  <a:pt x="1552224" y="117968"/>
                </a:moveTo>
                <a:lnTo>
                  <a:pt x="0" y="117968"/>
                </a:lnTo>
              </a:path>
              <a:path w="1576070" h="2921635">
                <a:moveTo>
                  <a:pt x="1105379" y="0"/>
                </a:moveTo>
                <a:lnTo>
                  <a:pt x="1105379" y="117968"/>
                </a:lnTo>
              </a:path>
              <a:path w="1576070" h="2921635">
                <a:moveTo>
                  <a:pt x="964253" y="0"/>
                </a:moveTo>
                <a:lnTo>
                  <a:pt x="1105379" y="0"/>
                </a:lnTo>
              </a:path>
              <a:path w="1576070" h="2921635">
                <a:moveTo>
                  <a:pt x="540939" y="0"/>
                </a:moveTo>
                <a:lnTo>
                  <a:pt x="682033" y="0"/>
                </a:lnTo>
              </a:path>
              <a:path w="1576070" h="2921635">
                <a:moveTo>
                  <a:pt x="1505193" y="2662176"/>
                </a:moveTo>
                <a:lnTo>
                  <a:pt x="0" y="2662176"/>
                </a:lnTo>
              </a:path>
              <a:path w="1576070" h="2921635">
                <a:moveTo>
                  <a:pt x="0" y="0"/>
                </a:moveTo>
                <a:lnTo>
                  <a:pt x="0" y="2638614"/>
                </a:lnTo>
              </a:path>
              <a:path w="1576070" h="2921635">
                <a:moveTo>
                  <a:pt x="117594" y="1484289"/>
                </a:moveTo>
                <a:lnTo>
                  <a:pt x="117594" y="1013109"/>
                </a:lnTo>
              </a:path>
              <a:path w="1576070" h="2921635">
                <a:moveTo>
                  <a:pt x="540939" y="1484289"/>
                </a:moveTo>
                <a:lnTo>
                  <a:pt x="540939" y="1013109"/>
                </a:lnTo>
              </a:path>
              <a:path w="1576070" h="2921635">
                <a:moveTo>
                  <a:pt x="1575755" y="2827080"/>
                </a:moveTo>
                <a:lnTo>
                  <a:pt x="0" y="2827080"/>
                </a:lnTo>
              </a:path>
              <a:path w="1576070" h="2921635">
                <a:moveTo>
                  <a:pt x="964253" y="2921328"/>
                </a:moveTo>
                <a:lnTo>
                  <a:pt x="1105379" y="2921328"/>
                </a:lnTo>
                <a:lnTo>
                  <a:pt x="1105379" y="2827080"/>
                </a:lnTo>
              </a:path>
              <a:path w="1576070" h="2921635">
                <a:moveTo>
                  <a:pt x="540939" y="2921328"/>
                </a:moveTo>
                <a:lnTo>
                  <a:pt x="682033" y="2921328"/>
                </a:lnTo>
              </a:path>
              <a:path w="1576070" h="2921635">
                <a:moveTo>
                  <a:pt x="0" y="2921328"/>
                </a:moveTo>
                <a:lnTo>
                  <a:pt x="117594" y="2921328"/>
                </a:lnTo>
              </a:path>
              <a:path w="1576070" h="2921635">
                <a:moveTo>
                  <a:pt x="540939" y="2827080"/>
                </a:moveTo>
                <a:lnTo>
                  <a:pt x="540939" y="2921328"/>
                </a:lnTo>
              </a:path>
              <a:path w="1576070" h="2921635">
                <a:moveTo>
                  <a:pt x="0" y="2921328"/>
                </a:moveTo>
                <a:lnTo>
                  <a:pt x="0" y="1460727"/>
                </a:lnTo>
              </a:path>
              <a:path w="1576070" h="2921635">
                <a:moveTo>
                  <a:pt x="117594" y="2827080"/>
                </a:moveTo>
                <a:lnTo>
                  <a:pt x="117594" y="2921328"/>
                </a:lnTo>
              </a:path>
              <a:path w="1576070" h="2921635">
                <a:moveTo>
                  <a:pt x="540939" y="2403055"/>
                </a:moveTo>
                <a:lnTo>
                  <a:pt x="117594" y="2403055"/>
                </a:lnTo>
              </a:path>
              <a:path w="1576070" h="2921635">
                <a:moveTo>
                  <a:pt x="540939" y="2143903"/>
                </a:moveTo>
                <a:lnTo>
                  <a:pt x="540939" y="2403055"/>
                </a:lnTo>
              </a:path>
              <a:path w="1576070" h="2921635">
                <a:moveTo>
                  <a:pt x="117594" y="2143903"/>
                </a:moveTo>
                <a:lnTo>
                  <a:pt x="117594" y="2403055"/>
                </a:lnTo>
              </a:path>
              <a:path w="1576070" h="2921635">
                <a:moveTo>
                  <a:pt x="540939" y="2143903"/>
                </a:moveTo>
                <a:lnTo>
                  <a:pt x="117594" y="2143903"/>
                </a:lnTo>
              </a:path>
              <a:path w="1576070" h="2921635">
                <a:moveTo>
                  <a:pt x="540939" y="1837658"/>
                </a:moveTo>
                <a:lnTo>
                  <a:pt x="117594" y="1837658"/>
                </a:lnTo>
              </a:path>
              <a:path w="1576070" h="2921635">
                <a:moveTo>
                  <a:pt x="117594" y="1460727"/>
                </a:moveTo>
                <a:lnTo>
                  <a:pt x="117594" y="1931875"/>
                </a:lnTo>
              </a:path>
              <a:path w="1576070" h="2921635">
                <a:moveTo>
                  <a:pt x="540939" y="1460727"/>
                </a:moveTo>
                <a:lnTo>
                  <a:pt x="540939" y="1931875"/>
                </a:lnTo>
                <a:lnTo>
                  <a:pt x="117594" y="1931875"/>
                </a:lnTo>
              </a:path>
              <a:path w="1576070" h="2921635">
                <a:moveTo>
                  <a:pt x="117594" y="117968"/>
                </a:moveTo>
                <a:lnTo>
                  <a:pt x="117594" y="0"/>
                </a:lnTo>
              </a:path>
              <a:path w="1576070" h="2921635">
                <a:moveTo>
                  <a:pt x="540939" y="117968"/>
                </a:moveTo>
                <a:lnTo>
                  <a:pt x="540939" y="0"/>
                </a:lnTo>
              </a:path>
              <a:path w="1576070" h="2921635">
                <a:moveTo>
                  <a:pt x="540939" y="70780"/>
                </a:moveTo>
                <a:lnTo>
                  <a:pt x="540939" y="117968"/>
                </a:lnTo>
              </a:path>
              <a:path w="1576070" h="2921635">
                <a:moveTo>
                  <a:pt x="0" y="0"/>
                </a:moveTo>
                <a:lnTo>
                  <a:pt x="117594" y="0"/>
                </a:lnTo>
              </a:path>
              <a:path w="1576070" h="2921635">
                <a:moveTo>
                  <a:pt x="540939" y="541960"/>
                </a:moveTo>
                <a:lnTo>
                  <a:pt x="117594" y="541960"/>
                </a:lnTo>
              </a:path>
              <a:path w="1576070" h="2921635">
                <a:moveTo>
                  <a:pt x="540939" y="801081"/>
                </a:moveTo>
                <a:lnTo>
                  <a:pt x="540939" y="541960"/>
                </a:lnTo>
              </a:path>
              <a:path w="1576070" h="2921635">
                <a:moveTo>
                  <a:pt x="117594" y="801081"/>
                </a:moveTo>
                <a:lnTo>
                  <a:pt x="117594" y="541960"/>
                </a:lnTo>
              </a:path>
              <a:path w="1576070" h="2921635">
                <a:moveTo>
                  <a:pt x="540939" y="801081"/>
                </a:moveTo>
                <a:lnTo>
                  <a:pt x="117594" y="801081"/>
                </a:lnTo>
              </a:path>
              <a:path w="1576070" h="2921635">
                <a:moveTo>
                  <a:pt x="540939" y="1013109"/>
                </a:moveTo>
                <a:lnTo>
                  <a:pt x="117594" y="1013109"/>
                </a:lnTo>
              </a:path>
              <a:path w="1576070" h="2921635">
                <a:moveTo>
                  <a:pt x="540939" y="1107357"/>
                </a:moveTo>
                <a:lnTo>
                  <a:pt x="117594" y="1107357"/>
                </a:lnTo>
              </a:path>
              <a:path w="1576070" h="2921635">
                <a:moveTo>
                  <a:pt x="682033" y="2921328"/>
                </a:moveTo>
                <a:lnTo>
                  <a:pt x="682033" y="2827080"/>
                </a:lnTo>
              </a:path>
              <a:path w="1576070" h="2921635">
                <a:moveTo>
                  <a:pt x="964253" y="2827080"/>
                </a:moveTo>
                <a:lnTo>
                  <a:pt x="964253" y="2921328"/>
                </a:lnTo>
              </a:path>
              <a:path w="1576070" h="2921635">
                <a:moveTo>
                  <a:pt x="964253" y="117968"/>
                </a:moveTo>
                <a:lnTo>
                  <a:pt x="964253" y="0"/>
                </a:lnTo>
              </a:path>
              <a:path w="1576070" h="2921635">
                <a:moveTo>
                  <a:pt x="682033" y="0"/>
                </a:moveTo>
                <a:lnTo>
                  <a:pt x="682033" y="117968"/>
                </a:lnTo>
              </a:path>
              <a:path w="1576070" h="2921635">
                <a:moveTo>
                  <a:pt x="1152410" y="706864"/>
                </a:moveTo>
                <a:lnTo>
                  <a:pt x="1152410" y="2191027"/>
                </a:lnTo>
              </a:path>
              <a:path w="1576070" h="2921635">
                <a:moveTo>
                  <a:pt x="1505193" y="2191027"/>
                </a:moveTo>
                <a:lnTo>
                  <a:pt x="1152410" y="2191027"/>
                </a:lnTo>
              </a:path>
              <a:path w="1576070" h="2921635">
                <a:moveTo>
                  <a:pt x="1505193" y="706864"/>
                </a:moveTo>
                <a:lnTo>
                  <a:pt x="1152410" y="706864"/>
                </a:lnTo>
              </a:path>
              <a:path w="1576070" h="2921635">
                <a:moveTo>
                  <a:pt x="1505193" y="965985"/>
                </a:moveTo>
                <a:lnTo>
                  <a:pt x="1317036" y="965985"/>
                </a:lnTo>
              </a:path>
              <a:path w="1576070" h="2921635">
                <a:moveTo>
                  <a:pt x="1317036" y="1154450"/>
                </a:moveTo>
                <a:lnTo>
                  <a:pt x="1505193" y="1154450"/>
                </a:lnTo>
              </a:path>
              <a:path w="1576070" h="2921635">
                <a:moveTo>
                  <a:pt x="1317036" y="965985"/>
                </a:moveTo>
                <a:lnTo>
                  <a:pt x="1317036" y="1154450"/>
                </a:lnTo>
              </a:path>
            </a:pathLst>
          </a:custGeom>
          <a:ln w="235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" name="object 5"/>
          <p:cNvSpPr/>
          <p:nvPr/>
        </p:nvSpPr>
        <p:spPr>
          <a:xfrm>
            <a:off x="2746673" y="886795"/>
            <a:ext cx="353060" cy="3157220"/>
          </a:xfrm>
          <a:custGeom>
            <a:avLst/>
            <a:gdLst/>
            <a:ahLst/>
            <a:cxnLst/>
            <a:rect l="l" t="t" r="r" b="b"/>
            <a:pathLst>
              <a:path w="353060" h="3157220">
                <a:moveTo>
                  <a:pt x="352782" y="2002530"/>
                </a:moveTo>
                <a:lnTo>
                  <a:pt x="164625" y="2002530"/>
                </a:lnTo>
              </a:path>
              <a:path w="353060" h="3157220">
                <a:moveTo>
                  <a:pt x="164625" y="2190996"/>
                </a:moveTo>
                <a:lnTo>
                  <a:pt x="352782" y="2190996"/>
                </a:lnTo>
              </a:path>
              <a:path w="353060" h="3157220">
                <a:moveTo>
                  <a:pt x="164625" y="2002530"/>
                </a:moveTo>
                <a:lnTo>
                  <a:pt x="164625" y="2190996"/>
                </a:lnTo>
              </a:path>
              <a:path w="353060" h="3157220">
                <a:moveTo>
                  <a:pt x="352782" y="1766940"/>
                </a:moveTo>
                <a:lnTo>
                  <a:pt x="352782" y="2002530"/>
                </a:lnTo>
              </a:path>
              <a:path w="353060" h="3157220">
                <a:moveTo>
                  <a:pt x="352782" y="2450148"/>
                </a:moveTo>
                <a:lnTo>
                  <a:pt x="164625" y="2450148"/>
                </a:lnTo>
              </a:path>
              <a:path w="353060" h="3157220">
                <a:moveTo>
                  <a:pt x="164625" y="2638614"/>
                </a:moveTo>
                <a:lnTo>
                  <a:pt x="352782" y="2638614"/>
                </a:lnTo>
              </a:path>
              <a:path w="353060" h="3157220">
                <a:moveTo>
                  <a:pt x="164625" y="2450148"/>
                </a:moveTo>
                <a:lnTo>
                  <a:pt x="164625" y="2638614"/>
                </a:lnTo>
              </a:path>
              <a:path w="353060" h="3157220">
                <a:moveTo>
                  <a:pt x="352782" y="2190996"/>
                </a:moveTo>
                <a:lnTo>
                  <a:pt x="352782" y="2450148"/>
                </a:lnTo>
              </a:path>
              <a:path w="353060" h="3157220">
                <a:moveTo>
                  <a:pt x="352782" y="3156887"/>
                </a:moveTo>
                <a:lnTo>
                  <a:pt x="352782" y="2638614"/>
                </a:lnTo>
              </a:path>
              <a:path w="353060" h="3157220">
                <a:moveTo>
                  <a:pt x="352782" y="989547"/>
                </a:moveTo>
                <a:lnTo>
                  <a:pt x="352782" y="1578475"/>
                </a:lnTo>
              </a:path>
              <a:path w="353060" h="3157220">
                <a:moveTo>
                  <a:pt x="0" y="1978968"/>
                </a:moveTo>
                <a:lnTo>
                  <a:pt x="0" y="0"/>
                </a:lnTo>
              </a:path>
            </a:pathLst>
          </a:custGeom>
          <a:ln w="235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6" name="object 7"/>
          <p:cNvGrpSpPr/>
          <p:nvPr/>
        </p:nvGrpSpPr>
        <p:grpSpPr>
          <a:xfrm>
            <a:off x="1817385" y="1087042"/>
            <a:ext cx="9596755" cy="3699510"/>
            <a:chOff x="1817385" y="1087042"/>
            <a:chExt cx="9596755" cy="3699510"/>
          </a:xfrm>
        </p:grpSpPr>
        <p:sp>
          <p:nvSpPr>
            <p:cNvPr id="57" name="object 8"/>
            <p:cNvSpPr/>
            <p:nvPr/>
          </p:nvSpPr>
          <p:spPr>
            <a:xfrm>
              <a:off x="1829450" y="1122416"/>
              <a:ext cx="682625" cy="0"/>
            </a:xfrm>
            <a:custGeom>
              <a:avLst/>
              <a:gdLst/>
              <a:ahLst/>
              <a:cxnLst/>
              <a:rect l="l" t="t" r="r" b="b"/>
              <a:pathLst>
                <a:path w="682625">
                  <a:moveTo>
                    <a:pt x="682033" y="0"/>
                  </a:moveTo>
                  <a:lnTo>
                    <a:pt x="0" y="0"/>
                  </a:lnTo>
                </a:path>
              </a:pathLst>
            </a:custGeom>
            <a:ln w="235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8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99703" y="1087042"/>
              <a:ext cx="211718" cy="94342"/>
            </a:xfrm>
            <a:prstGeom prst="rect">
              <a:avLst/>
            </a:prstGeom>
          </p:spPr>
        </p:pic>
        <p:sp>
          <p:nvSpPr>
            <p:cNvPr id="59" name="object 10"/>
            <p:cNvSpPr/>
            <p:nvPr/>
          </p:nvSpPr>
          <p:spPr>
            <a:xfrm>
              <a:off x="3099455" y="1122416"/>
              <a:ext cx="8302625" cy="3651885"/>
            </a:xfrm>
            <a:custGeom>
              <a:avLst/>
              <a:gdLst/>
              <a:ahLst/>
              <a:cxnLst/>
              <a:rect l="l" t="t" r="r" b="b"/>
              <a:pathLst>
                <a:path w="8302625" h="3651885">
                  <a:moveTo>
                    <a:pt x="7619997" y="0"/>
                  </a:moveTo>
                  <a:lnTo>
                    <a:pt x="423345" y="0"/>
                  </a:lnTo>
                </a:path>
                <a:path w="8302625" h="3651885">
                  <a:moveTo>
                    <a:pt x="6420524" y="259215"/>
                  </a:moveTo>
                  <a:lnTo>
                    <a:pt x="7478809" y="259215"/>
                  </a:lnTo>
                </a:path>
                <a:path w="8302625" h="3651885">
                  <a:moveTo>
                    <a:pt x="7972968" y="753925"/>
                  </a:moveTo>
                  <a:lnTo>
                    <a:pt x="7972968" y="683239"/>
                  </a:lnTo>
                  <a:lnTo>
                    <a:pt x="7949436" y="612552"/>
                  </a:lnTo>
                  <a:lnTo>
                    <a:pt x="7925905" y="541897"/>
                  </a:lnTo>
                  <a:lnTo>
                    <a:pt x="7902374" y="471242"/>
                  </a:lnTo>
                  <a:lnTo>
                    <a:pt x="7855311" y="424055"/>
                  </a:lnTo>
                  <a:lnTo>
                    <a:pt x="7808248" y="376868"/>
                  </a:lnTo>
                  <a:lnTo>
                    <a:pt x="7737654" y="329995"/>
                  </a:lnTo>
                  <a:lnTo>
                    <a:pt x="7690591" y="306402"/>
                  </a:lnTo>
                  <a:lnTo>
                    <a:pt x="7619997" y="282808"/>
                  </a:lnTo>
                  <a:lnTo>
                    <a:pt x="7549403" y="259215"/>
                  </a:lnTo>
                  <a:lnTo>
                    <a:pt x="7478809" y="259215"/>
                  </a:lnTo>
                </a:path>
                <a:path w="8302625" h="3651885">
                  <a:moveTo>
                    <a:pt x="7619997" y="259215"/>
                  </a:moveTo>
                  <a:lnTo>
                    <a:pt x="7619997" y="0"/>
                  </a:lnTo>
                </a:path>
                <a:path w="8302625" h="3651885">
                  <a:moveTo>
                    <a:pt x="1152316" y="259215"/>
                  </a:moveTo>
                  <a:lnTo>
                    <a:pt x="1528818" y="259215"/>
                  </a:lnTo>
                  <a:lnTo>
                    <a:pt x="470376" y="259215"/>
                  </a:lnTo>
                </a:path>
                <a:path w="8302625" h="3651885">
                  <a:moveTo>
                    <a:pt x="423345" y="259215"/>
                  </a:moveTo>
                  <a:lnTo>
                    <a:pt x="423345" y="0"/>
                  </a:lnTo>
                </a:path>
                <a:path w="8302625" h="3651885">
                  <a:moveTo>
                    <a:pt x="470376" y="259215"/>
                  </a:moveTo>
                  <a:lnTo>
                    <a:pt x="399814" y="259215"/>
                  </a:lnTo>
                  <a:lnTo>
                    <a:pt x="352782" y="282808"/>
                  </a:lnTo>
                  <a:lnTo>
                    <a:pt x="282219" y="306402"/>
                  </a:lnTo>
                  <a:lnTo>
                    <a:pt x="211688" y="329995"/>
                  </a:lnTo>
                  <a:lnTo>
                    <a:pt x="164625" y="376868"/>
                  </a:lnTo>
                  <a:lnTo>
                    <a:pt x="117594" y="424055"/>
                  </a:lnTo>
                  <a:lnTo>
                    <a:pt x="70562" y="471242"/>
                  </a:lnTo>
                  <a:lnTo>
                    <a:pt x="23531" y="541897"/>
                  </a:lnTo>
                  <a:lnTo>
                    <a:pt x="0" y="612552"/>
                  </a:lnTo>
                  <a:lnTo>
                    <a:pt x="0" y="683239"/>
                  </a:lnTo>
                  <a:lnTo>
                    <a:pt x="0" y="753925"/>
                  </a:lnTo>
                </a:path>
                <a:path w="8302625" h="3651885">
                  <a:moveTo>
                    <a:pt x="7619997" y="3651567"/>
                  </a:moveTo>
                  <a:lnTo>
                    <a:pt x="423345" y="3651567"/>
                  </a:lnTo>
                </a:path>
                <a:path w="8302625" h="3651885">
                  <a:moveTo>
                    <a:pt x="6420524" y="3415985"/>
                  </a:moveTo>
                  <a:lnTo>
                    <a:pt x="7478809" y="3415985"/>
                  </a:lnTo>
                </a:path>
                <a:path w="8302625" h="3651885">
                  <a:moveTo>
                    <a:pt x="7478809" y="3415985"/>
                  </a:moveTo>
                  <a:lnTo>
                    <a:pt x="7549403" y="3392426"/>
                  </a:lnTo>
                  <a:lnTo>
                    <a:pt x="7619997" y="3392426"/>
                  </a:lnTo>
                  <a:lnTo>
                    <a:pt x="7690591" y="3368867"/>
                  </a:lnTo>
                  <a:lnTo>
                    <a:pt x="7737654" y="3321759"/>
                  </a:lnTo>
                  <a:lnTo>
                    <a:pt x="7808248" y="3298197"/>
                  </a:lnTo>
                  <a:lnTo>
                    <a:pt x="7855311" y="3227510"/>
                  </a:lnTo>
                  <a:lnTo>
                    <a:pt x="7902374" y="3180417"/>
                  </a:lnTo>
                  <a:lnTo>
                    <a:pt x="7925905" y="3109731"/>
                  </a:lnTo>
                  <a:lnTo>
                    <a:pt x="7949436" y="3062607"/>
                  </a:lnTo>
                  <a:lnTo>
                    <a:pt x="7972968" y="2991952"/>
                  </a:lnTo>
                  <a:lnTo>
                    <a:pt x="7972968" y="2921265"/>
                  </a:lnTo>
                </a:path>
                <a:path w="8302625" h="3651885">
                  <a:moveTo>
                    <a:pt x="7619997" y="3651567"/>
                  </a:moveTo>
                  <a:lnTo>
                    <a:pt x="7619997" y="3392426"/>
                  </a:lnTo>
                </a:path>
                <a:path w="8302625" h="3651885">
                  <a:moveTo>
                    <a:pt x="1528818" y="3415985"/>
                  </a:moveTo>
                  <a:lnTo>
                    <a:pt x="470376" y="3415985"/>
                  </a:lnTo>
                </a:path>
                <a:path w="8302625" h="3651885">
                  <a:moveTo>
                    <a:pt x="0" y="2921265"/>
                  </a:moveTo>
                  <a:lnTo>
                    <a:pt x="0" y="2991952"/>
                  </a:lnTo>
                  <a:lnTo>
                    <a:pt x="0" y="3062607"/>
                  </a:lnTo>
                  <a:lnTo>
                    <a:pt x="23531" y="3109731"/>
                  </a:lnTo>
                  <a:lnTo>
                    <a:pt x="70562" y="3180417"/>
                  </a:lnTo>
                  <a:lnTo>
                    <a:pt x="117594" y="3227510"/>
                  </a:lnTo>
                  <a:lnTo>
                    <a:pt x="164625" y="3298197"/>
                  </a:lnTo>
                  <a:lnTo>
                    <a:pt x="211688" y="3321759"/>
                  </a:lnTo>
                  <a:lnTo>
                    <a:pt x="282219" y="3368867"/>
                  </a:lnTo>
                  <a:lnTo>
                    <a:pt x="352782" y="3392426"/>
                  </a:lnTo>
                  <a:lnTo>
                    <a:pt x="399814" y="3392426"/>
                  </a:lnTo>
                  <a:lnTo>
                    <a:pt x="470376" y="3415985"/>
                  </a:lnTo>
                </a:path>
                <a:path w="8302625" h="3651885">
                  <a:moveTo>
                    <a:pt x="423345" y="3651567"/>
                  </a:moveTo>
                  <a:lnTo>
                    <a:pt x="423345" y="3415985"/>
                  </a:lnTo>
                </a:path>
                <a:path w="8302625" h="3651885">
                  <a:moveTo>
                    <a:pt x="8302093" y="2567896"/>
                  </a:moveTo>
                  <a:lnTo>
                    <a:pt x="8302093" y="1083732"/>
                  </a:lnTo>
                </a:path>
                <a:path w="8302625" h="3651885">
                  <a:moveTo>
                    <a:pt x="7972968" y="1083732"/>
                  </a:moveTo>
                  <a:lnTo>
                    <a:pt x="8302093" y="1083732"/>
                  </a:lnTo>
                </a:path>
                <a:path w="8302625" h="3651885">
                  <a:moveTo>
                    <a:pt x="7972968" y="2567896"/>
                  </a:moveTo>
                  <a:lnTo>
                    <a:pt x="8302093" y="2567896"/>
                  </a:lnTo>
                </a:path>
                <a:path w="8302625" h="3651885">
                  <a:moveTo>
                    <a:pt x="8160905" y="2332306"/>
                  </a:moveTo>
                  <a:lnTo>
                    <a:pt x="8160905" y="2120278"/>
                  </a:lnTo>
                </a:path>
                <a:path w="8302625" h="3651885">
                  <a:moveTo>
                    <a:pt x="7972968" y="2332306"/>
                  </a:moveTo>
                  <a:lnTo>
                    <a:pt x="8160905" y="2332306"/>
                  </a:lnTo>
                </a:path>
                <a:path w="8302625" h="3651885">
                  <a:moveTo>
                    <a:pt x="8160905" y="2120278"/>
                  </a:moveTo>
                  <a:lnTo>
                    <a:pt x="7972968" y="2120278"/>
                  </a:lnTo>
                </a:path>
                <a:path w="8302625" h="3651885">
                  <a:moveTo>
                    <a:pt x="8160905" y="1884720"/>
                  </a:moveTo>
                  <a:lnTo>
                    <a:pt x="8160905" y="1696254"/>
                  </a:lnTo>
                </a:path>
                <a:path w="8302625" h="3651885">
                  <a:moveTo>
                    <a:pt x="7972968" y="1884720"/>
                  </a:moveTo>
                  <a:lnTo>
                    <a:pt x="8160905" y="1884720"/>
                  </a:lnTo>
                </a:path>
                <a:path w="8302625" h="3651885">
                  <a:moveTo>
                    <a:pt x="8160905" y="1696254"/>
                  </a:moveTo>
                  <a:lnTo>
                    <a:pt x="7972968" y="1696254"/>
                  </a:lnTo>
                </a:path>
                <a:path w="8302625" h="3651885">
                  <a:moveTo>
                    <a:pt x="7972968" y="2120278"/>
                  </a:moveTo>
                  <a:lnTo>
                    <a:pt x="7972968" y="1884720"/>
                  </a:lnTo>
                </a:path>
                <a:path w="8302625" h="3651885">
                  <a:moveTo>
                    <a:pt x="8160905" y="1460664"/>
                  </a:moveTo>
                  <a:lnTo>
                    <a:pt x="8160905" y="1248636"/>
                  </a:lnTo>
                </a:path>
                <a:path w="8302625" h="3651885">
                  <a:moveTo>
                    <a:pt x="7972968" y="1460664"/>
                  </a:moveTo>
                  <a:lnTo>
                    <a:pt x="8160905" y="1460664"/>
                  </a:lnTo>
                </a:path>
                <a:path w="8302625" h="3651885">
                  <a:moveTo>
                    <a:pt x="8160905" y="1248636"/>
                  </a:moveTo>
                  <a:lnTo>
                    <a:pt x="7972968" y="1248636"/>
                  </a:lnTo>
                </a:path>
                <a:path w="8302625" h="3651885">
                  <a:moveTo>
                    <a:pt x="7972968" y="1696254"/>
                  </a:moveTo>
                  <a:lnTo>
                    <a:pt x="7972968" y="1460664"/>
                  </a:lnTo>
                </a:path>
                <a:path w="8302625" h="3651885">
                  <a:moveTo>
                    <a:pt x="7972968" y="753925"/>
                  </a:moveTo>
                  <a:lnTo>
                    <a:pt x="7972968" y="1248636"/>
                  </a:lnTo>
                </a:path>
                <a:path w="8302625" h="3651885">
                  <a:moveTo>
                    <a:pt x="7972968" y="2921265"/>
                  </a:moveTo>
                  <a:lnTo>
                    <a:pt x="7972968" y="2332306"/>
                  </a:lnTo>
                </a:path>
                <a:path w="8302625" h="3651885">
                  <a:moveTo>
                    <a:pt x="1834413" y="2073185"/>
                  </a:moveTo>
                  <a:lnTo>
                    <a:pt x="6138461" y="2073185"/>
                  </a:lnTo>
                </a:path>
                <a:path w="8302625" h="3651885">
                  <a:moveTo>
                    <a:pt x="1505287" y="2167402"/>
                  </a:moveTo>
                  <a:lnTo>
                    <a:pt x="6444055" y="2167402"/>
                  </a:lnTo>
                </a:path>
                <a:path w="8302625" h="3651885">
                  <a:moveTo>
                    <a:pt x="6138461" y="1319322"/>
                  </a:moveTo>
                  <a:lnTo>
                    <a:pt x="1834413" y="1319322"/>
                  </a:lnTo>
                </a:path>
                <a:path w="8302625" h="3651885">
                  <a:moveTo>
                    <a:pt x="1434693" y="3039044"/>
                  </a:moveTo>
                  <a:lnTo>
                    <a:pt x="540939" y="3039044"/>
                  </a:lnTo>
                </a:path>
                <a:path w="8302625" h="3651885">
                  <a:moveTo>
                    <a:pt x="540939" y="2073185"/>
                  </a:moveTo>
                  <a:lnTo>
                    <a:pt x="1693224" y="2073185"/>
                  </a:lnTo>
                </a:path>
                <a:path w="8302625" h="3651885">
                  <a:moveTo>
                    <a:pt x="540939" y="2167402"/>
                  </a:moveTo>
                  <a:lnTo>
                    <a:pt x="1411161" y="2167402"/>
                  </a:lnTo>
                </a:path>
                <a:path w="8302625" h="3651885">
                  <a:moveTo>
                    <a:pt x="2610635" y="2073185"/>
                  </a:moveTo>
                  <a:lnTo>
                    <a:pt x="2610635" y="589022"/>
                  </a:lnTo>
                </a:path>
                <a:path w="8302625" h="3651885">
                  <a:moveTo>
                    <a:pt x="2210915" y="2073185"/>
                  </a:moveTo>
                  <a:lnTo>
                    <a:pt x="2210915" y="589022"/>
                  </a:lnTo>
                </a:path>
                <a:path w="8302625" h="3651885">
                  <a:moveTo>
                    <a:pt x="1693224" y="2073185"/>
                  </a:moveTo>
                  <a:lnTo>
                    <a:pt x="1693224" y="589022"/>
                  </a:lnTo>
                </a:path>
                <a:path w="8302625" h="3651885">
                  <a:moveTo>
                    <a:pt x="1928538" y="3039044"/>
                  </a:moveTo>
                  <a:lnTo>
                    <a:pt x="1928538" y="2167402"/>
                  </a:lnTo>
                </a:path>
                <a:path w="8302625" h="3651885">
                  <a:moveTo>
                    <a:pt x="2751823" y="3039044"/>
                  </a:moveTo>
                  <a:lnTo>
                    <a:pt x="2751823" y="2167402"/>
                  </a:lnTo>
                </a:path>
                <a:path w="8302625" h="3651885">
                  <a:moveTo>
                    <a:pt x="2351789" y="3039044"/>
                  </a:moveTo>
                  <a:lnTo>
                    <a:pt x="2351789" y="2167402"/>
                  </a:lnTo>
                </a:path>
                <a:path w="8302625" h="3651885">
                  <a:moveTo>
                    <a:pt x="1528818" y="3039044"/>
                  </a:moveTo>
                  <a:lnTo>
                    <a:pt x="1528818" y="3486659"/>
                  </a:lnTo>
                </a:path>
                <a:path w="8302625" h="3651885">
                  <a:moveTo>
                    <a:pt x="1528818" y="3651567"/>
                  </a:moveTo>
                  <a:lnTo>
                    <a:pt x="1528818" y="3039044"/>
                  </a:lnTo>
                </a:path>
                <a:path w="8302625" h="3651885">
                  <a:moveTo>
                    <a:pt x="1411161" y="3039044"/>
                  </a:moveTo>
                  <a:lnTo>
                    <a:pt x="1411161" y="2167402"/>
                  </a:lnTo>
                </a:path>
                <a:path w="8302625" h="3651885">
                  <a:moveTo>
                    <a:pt x="1505287" y="3039044"/>
                  </a:moveTo>
                  <a:lnTo>
                    <a:pt x="1505287" y="2167402"/>
                  </a:lnTo>
                </a:path>
                <a:path w="8302625" h="3651885">
                  <a:moveTo>
                    <a:pt x="1834413" y="2073185"/>
                  </a:moveTo>
                  <a:lnTo>
                    <a:pt x="1834413" y="2167402"/>
                  </a:lnTo>
                </a:path>
                <a:path w="8302625" h="3651885">
                  <a:moveTo>
                    <a:pt x="1528818" y="589022"/>
                  </a:moveTo>
                  <a:lnTo>
                    <a:pt x="1528818" y="188434"/>
                  </a:lnTo>
                </a:path>
                <a:path w="8302625" h="3651885">
                  <a:moveTo>
                    <a:pt x="1528818" y="0"/>
                  </a:moveTo>
                  <a:lnTo>
                    <a:pt x="1528818" y="589022"/>
                  </a:lnTo>
                </a:path>
                <a:path w="8302625" h="3651885">
                  <a:moveTo>
                    <a:pt x="6279649" y="2073185"/>
                  </a:moveTo>
                  <a:lnTo>
                    <a:pt x="7408528" y="2073185"/>
                  </a:lnTo>
                </a:path>
                <a:path w="8302625" h="3651885">
                  <a:moveTo>
                    <a:pt x="3786577" y="2073185"/>
                  </a:moveTo>
                  <a:lnTo>
                    <a:pt x="3786577" y="589022"/>
                  </a:lnTo>
                </a:path>
                <a:path w="8302625" h="3651885">
                  <a:moveTo>
                    <a:pt x="3386543" y="2073185"/>
                  </a:moveTo>
                  <a:lnTo>
                    <a:pt x="3386543" y="589022"/>
                  </a:lnTo>
                </a:path>
                <a:path w="8302625" h="3651885">
                  <a:moveTo>
                    <a:pt x="3010355" y="2073185"/>
                  </a:moveTo>
                  <a:lnTo>
                    <a:pt x="3010355" y="589022"/>
                  </a:lnTo>
                </a:path>
                <a:path w="8302625" h="3651885">
                  <a:moveTo>
                    <a:pt x="4562485" y="2073185"/>
                  </a:moveTo>
                  <a:lnTo>
                    <a:pt x="4562485" y="589022"/>
                  </a:lnTo>
                </a:path>
                <a:path w="8302625" h="3651885">
                  <a:moveTo>
                    <a:pt x="4186296" y="2073185"/>
                  </a:moveTo>
                  <a:lnTo>
                    <a:pt x="4186296" y="589022"/>
                  </a:lnTo>
                </a:path>
                <a:path w="8302625" h="3651885">
                  <a:moveTo>
                    <a:pt x="3574794" y="3039044"/>
                  </a:moveTo>
                  <a:lnTo>
                    <a:pt x="3574794" y="2167402"/>
                  </a:lnTo>
                </a:path>
                <a:path w="8302625" h="3651885">
                  <a:moveTo>
                    <a:pt x="3175074" y="3039044"/>
                  </a:moveTo>
                  <a:lnTo>
                    <a:pt x="3175074" y="2167402"/>
                  </a:lnTo>
                </a:path>
                <a:path w="8302625" h="3651885">
                  <a:moveTo>
                    <a:pt x="4398079" y="3039044"/>
                  </a:moveTo>
                  <a:lnTo>
                    <a:pt x="4398079" y="2167402"/>
                  </a:lnTo>
                </a:path>
                <a:path w="8302625" h="3651885">
                  <a:moveTo>
                    <a:pt x="3974514" y="3039044"/>
                  </a:moveTo>
                  <a:lnTo>
                    <a:pt x="3974514" y="2167402"/>
                  </a:lnTo>
                </a:path>
                <a:path w="8302625" h="3651885">
                  <a:moveTo>
                    <a:pt x="5761958" y="2073185"/>
                  </a:moveTo>
                  <a:lnTo>
                    <a:pt x="5761958" y="589022"/>
                  </a:lnTo>
                </a:path>
                <a:path w="8302625" h="3651885">
                  <a:moveTo>
                    <a:pt x="5362238" y="2073185"/>
                  </a:moveTo>
                  <a:lnTo>
                    <a:pt x="5362238" y="589022"/>
                  </a:lnTo>
                </a:path>
                <a:path w="8302625" h="3651885">
                  <a:moveTo>
                    <a:pt x="4962519" y="2073185"/>
                  </a:moveTo>
                  <a:lnTo>
                    <a:pt x="4962519" y="589022"/>
                  </a:lnTo>
                </a:path>
                <a:path w="8302625" h="3651885">
                  <a:moveTo>
                    <a:pt x="6279649" y="2073185"/>
                  </a:moveTo>
                  <a:lnTo>
                    <a:pt x="6279649" y="589022"/>
                  </a:lnTo>
                </a:path>
                <a:path w="8302625" h="3651885">
                  <a:moveTo>
                    <a:pt x="6138461" y="2167402"/>
                  </a:moveTo>
                  <a:lnTo>
                    <a:pt x="6138461" y="589022"/>
                  </a:lnTo>
                </a:path>
                <a:path w="8302625" h="3651885">
                  <a:moveTo>
                    <a:pt x="5221050" y="3039044"/>
                  </a:moveTo>
                  <a:lnTo>
                    <a:pt x="5221050" y="2167402"/>
                  </a:lnTo>
                </a:path>
                <a:path w="8302625" h="3651885">
                  <a:moveTo>
                    <a:pt x="4797799" y="3039044"/>
                  </a:moveTo>
                  <a:lnTo>
                    <a:pt x="4797799" y="2167402"/>
                  </a:lnTo>
                </a:path>
                <a:path w="8302625" h="3651885">
                  <a:moveTo>
                    <a:pt x="6420524" y="3039044"/>
                  </a:moveTo>
                  <a:lnTo>
                    <a:pt x="6420524" y="3486659"/>
                  </a:lnTo>
                </a:path>
                <a:path w="8302625" h="3651885">
                  <a:moveTo>
                    <a:pt x="6420524" y="3651567"/>
                  </a:moveTo>
                  <a:lnTo>
                    <a:pt x="6420524" y="3039044"/>
                  </a:lnTo>
                </a:path>
                <a:path w="8302625" h="3651885">
                  <a:moveTo>
                    <a:pt x="5621084" y="3039044"/>
                  </a:moveTo>
                  <a:lnTo>
                    <a:pt x="5621084" y="2167402"/>
                  </a:lnTo>
                </a:path>
                <a:path w="8302625" h="3651885">
                  <a:moveTo>
                    <a:pt x="6044335" y="3039044"/>
                  </a:moveTo>
                  <a:lnTo>
                    <a:pt x="6044335" y="2167402"/>
                  </a:lnTo>
                </a:path>
                <a:path w="8302625" h="3651885">
                  <a:moveTo>
                    <a:pt x="6444055" y="3039044"/>
                  </a:moveTo>
                  <a:lnTo>
                    <a:pt x="6444055" y="2167402"/>
                  </a:lnTo>
                </a:path>
                <a:path w="8302625" h="3651885">
                  <a:moveTo>
                    <a:pt x="6420524" y="589022"/>
                  </a:moveTo>
                  <a:lnTo>
                    <a:pt x="6420524" y="188434"/>
                  </a:lnTo>
                </a:path>
                <a:path w="8302625" h="3651885">
                  <a:moveTo>
                    <a:pt x="6420524" y="0"/>
                  </a:moveTo>
                  <a:lnTo>
                    <a:pt x="6420524" y="589022"/>
                  </a:lnTo>
                </a:path>
                <a:path w="8302625" h="3651885">
                  <a:moveTo>
                    <a:pt x="6538180" y="2167402"/>
                  </a:moveTo>
                  <a:lnTo>
                    <a:pt x="7408528" y="2167402"/>
                  </a:lnTo>
                </a:path>
                <a:path w="8302625" h="3651885">
                  <a:moveTo>
                    <a:pt x="6538180" y="3039044"/>
                  </a:moveTo>
                  <a:lnTo>
                    <a:pt x="6538180" y="2167402"/>
                  </a:lnTo>
                </a:path>
                <a:path w="8302625" h="3651885">
                  <a:moveTo>
                    <a:pt x="1434693" y="3039044"/>
                  </a:moveTo>
                  <a:lnTo>
                    <a:pt x="7408528" y="3039044"/>
                  </a:lnTo>
                </a:path>
                <a:path w="8302625" h="3651885">
                  <a:moveTo>
                    <a:pt x="7408528" y="2473647"/>
                  </a:moveTo>
                  <a:lnTo>
                    <a:pt x="7408528" y="3039044"/>
                  </a:lnTo>
                </a:path>
                <a:path w="8302625" h="3651885">
                  <a:moveTo>
                    <a:pt x="6349929" y="589022"/>
                  </a:moveTo>
                  <a:lnTo>
                    <a:pt x="7408528" y="589022"/>
                  </a:lnTo>
                </a:path>
                <a:path w="8302625" h="3651885">
                  <a:moveTo>
                    <a:pt x="7408528" y="3039044"/>
                  </a:moveTo>
                  <a:lnTo>
                    <a:pt x="7408528" y="589022"/>
                  </a:lnTo>
                </a:path>
                <a:path w="8302625" h="3651885">
                  <a:moveTo>
                    <a:pt x="1693224" y="589022"/>
                  </a:moveTo>
                  <a:lnTo>
                    <a:pt x="540939" y="589022"/>
                  </a:lnTo>
                </a:path>
                <a:path w="8302625" h="3651885">
                  <a:moveTo>
                    <a:pt x="540939" y="2520772"/>
                  </a:moveTo>
                  <a:lnTo>
                    <a:pt x="540939" y="589022"/>
                  </a:lnTo>
                </a:path>
                <a:path w="8302625" h="3651885">
                  <a:moveTo>
                    <a:pt x="540939" y="2520772"/>
                  </a:moveTo>
                  <a:lnTo>
                    <a:pt x="540939" y="3039044"/>
                  </a:lnTo>
                </a:path>
              </a:pathLst>
            </a:custGeom>
            <a:ln w="235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0" name="object 11"/>
          <p:cNvSpPr txBox="1"/>
          <p:nvPr/>
        </p:nvSpPr>
        <p:spPr>
          <a:xfrm>
            <a:off x="9907483" y="3349772"/>
            <a:ext cx="401955" cy="718145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AB25 2,5 RG</a:t>
            </a:r>
          </a:p>
        </p:txBody>
      </p:sp>
      <p:sp>
        <p:nvSpPr>
          <p:cNvPr id="61" name="object 12"/>
          <p:cNvSpPr txBox="1"/>
          <p:nvPr/>
        </p:nvSpPr>
        <p:spPr>
          <a:xfrm>
            <a:off x="4028251" y="2080140"/>
            <a:ext cx="438150" cy="532197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algn="ctr"/>
            <a:r>
              <a:rPr lang="ru-RU" sz="1650" kern="0" dirty="0">
                <a:latin typeface="Arial Narrow" panose="020B0606020202030204" pitchFamily="34" charset="0"/>
                <a:cs typeface="Arial"/>
              </a:rPr>
              <a:t>DT10 4,0 B</a:t>
            </a:r>
          </a:p>
        </p:txBody>
      </p:sp>
      <p:sp>
        <p:nvSpPr>
          <p:cNvPr id="62" name="object 13"/>
          <p:cNvSpPr txBox="1"/>
          <p:nvPr/>
        </p:nvSpPr>
        <p:spPr>
          <a:xfrm>
            <a:off x="3919990" y="3386255"/>
            <a:ext cx="405130" cy="47577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DT11 2,5 B</a:t>
            </a:r>
          </a:p>
        </p:txBody>
      </p:sp>
      <p:sp>
        <p:nvSpPr>
          <p:cNvPr id="63" name="object 14"/>
          <p:cNvSpPr/>
          <p:nvPr/>
        </p:nvSpPr>
        <p:spPr>
          <a:xfrm>
            <a:off x="4933868" y="1711438"/>
            <a:ext cx="4586605" cy="1484630"/>
          </a:xfrm>
          <a:custGeom>
            <a:avLst/>
            <a:gdLst/>
            <a:ahLst/>
            <a:cxnLst/>
            <a:rect l="l" t="t" r="r" b="b"/>
            <a:pathLst>
              <a:path w="4586605" h="1484630">
                <a:moveTo>
                  <a:pt x="0" y="1484163"/>
                </a:moveTo>
                <a:lnTo>
                  <a:pt x="0" y="0"/>
                </a:lnTo>
                <a:lnTo>
                  <a:pt x="4586110" y="0"/>
                </a:lnTo>
              </a:path>
            </a:pathLst>
          </a:custGeom>
          <a:ln w="2358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" name="object 15"/>
          <p:cNvSpPr txBox="1"/>
          <p:nvPr/>
        </p:nvSpPr>
        <p:spPr>
          <a:xfrm>
            <a:off x="9738079" y="2028108"/>
            <a:ext cx="438150" cy="786113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algn="ctr"/>
            <a:r>
              <a:rPr lang="ru-RU" sz="1650" kern="0" dirty="0">
                <a:latin typeface="Arial Narrow" panose="020B0606020202030204" pitchFamily="34" charset="0"/>
                <a:cs typeface="Arial"/>
              </a:rPr>
              <a:t>AB01 4,0 RB</a:t>
            </a:r>
          </a:p>
        </p:txBody>
      </p:sp>
      <p:sp>
        <p:nvSpPr>
          <p:cNvPr id="65" name="object 16"/>
          <p:cNvSpPr txBox="1"/>
          <p:nvPr/>
        </p:nvSpPr>
        <p:spPr>
          <a:xfrm>
            <a:off x="9950297" y="1395513"/>
            <a:ext cx="9652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66" name="object 17"/>
          <p:cNvSpPr txBox="1"/>
          <p:nvPr/>
        </p:nvSpPr>
        <p:spPr>
          <a:xfrm>
            <a:off x="5319542" y="1978571"/>
            <a:ext cx="374933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7" name="object 18"/>
          <p:cNvSpPr txBox="1"/>
          <p:nvPr/>
        </p:nvSpPr>
        <p:spPr>
          <a:xfrm>
            <a:off x="5734163" y="2703096"/>
            <a:ext cx="383476" cy="262251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8" name="object 19"/>
          <p:cNvSpPr txBox="1"/>
          <p:nvPr/>
        </p:nvSpPr>
        <p:spPr>
          <a:xfrm>
            <a:off x="5837633" y="3647224"/>
            <a:ext cx="428438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9" name="object 20"/>
          <p:cNvSpPr txBox="1"/>
          <p:nvPr/>
        </p:nvSpPr>
        <p:spPr>
          <a:xfrm>
            <a:off x="5453251" y="3647087"/>
            <a:ext cx="393081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70" name="object 21"/>
          <p:cNvSpPr txBox="1"/>
          <p:nvPr/>
        </p:nvSpPr>
        <p:spPr>
          <a:xfrm>
            <a:off x="4680912" y="3477584"/>
            <a:ext cx="307975" cy="185307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AB37</a:t>
            </a:r>
          </a:p>
        </p:txBody>
      </p:sp>
      <p:sp>
        <p:nvSpPr>
          <p:cNvPr id="71" name="object 22"/>
          <p:cNvSpPr txBox="1"/>
          <p:nvPr/>
        </p:nvSpPr>
        <p:spPr>
          <a:xfrm>
            <a:off x="4532936" y="3664808"/>
            <a:ext cx="609600" cy="35073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tabLst>
                <a:tab pos="454659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>
              <a:tabLst>
                <a:tab pos="454659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RP</a:t>
            </a:r>
          </a:p>
        </p:txBody>
      </p:sp>
      <p:sp>
        <p:nvSpPr>
          <p:cNvPr id="72" name="object 23"/>
          <p:cNvSpPr txBox="1"/>
          <p:nvPr/>
        </p:nvSpPr>
        <p:spPr>
          <a:xfrm>
            <a:off x="9054535" y="1371919"/>
            <a:ext cx="9652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73" name="object 24"/>
          <p:cNvSpPr txBox="1"/>
          <p:nvPr/>
        </p:nvSpPr>
        <p:spPr>
          <a:xfrm>
            <a:off x="8653560" y="1371919"/>
            <a:ext cx="9652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74" name="object 25"/>
          <p:cNvSpPr txBox="1"/>
          <p:nvPr/>
        </p:nvSpPr>
        <p:spPr>
          <a:xfrm>
            <a:off x="7098293" y="1371919"/>
            <a:ext cx="9652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75" name="object 26"/>
          <p:cNvSpPr txBox="1"/>
          <p:nvPr/>
        </p:nvSpPr>
        <p:spPr>
          <a:xfrm>
            <a:off x="5877797" y="1371919"/>
            <a:ext cx="16700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76" name="object 27"/>
          <p:cNvSpPr txBox="1"/>
          <p:nvPr/>
        </p:nvSpPr>
        <p:spPr>
          <a:xfrm>
            <a:off x="5099693" y="1371919"/>
            <a:ext cx="54419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tabLst>
                <a:tab pos="389255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12	11</a:t>
            </a:r>
          </a:p>
        </p:txBody>
      </p:sp>
      <p:sp>
        <p:nvSpPr>
          <p:cNvPr id="77" name="object 28"/>
          <p:cNvSpPr txBox="1"/>
          <p:nvPr/>
        </p:nvSpPr>
        <p:spPr>
          <a:xfrm>
            <a:off x="4180400" y="1395513"/>
            <a:ext cx="16700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13</a:t>
            </a:r>
          </a:p>
        </p:txBody>
      </p:sp>
      <p:sp>
        <p:nvSpPr>
          <p:cNvPr id="78" name="object 29"/>
          <p:cNvSpPr txBox="1"/>
          <p:nvPr/>
        </p:nvSpPr>
        <p:spPr>
          <a:xfrm>
            <a:off x="8128281" y="1774678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AB04</a:t>
            </a:r>
          </a:p>
        </p:txBody>
      </p:sp>
      <p:sp>
        <p:nvSpPr>
          <p:cNvPr id="79" name="object 30"/>
          <p:cNvSpPr txBox="1"/>
          <p:nvPr/>
        </p:nvSpPr>
        <p:spPr>
          <a:xfrm>
            <a:off x="6950143" y="2509226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AB19</a:t>
            </a:r>
          </a:p>
        </p:txBody>
      </p:sp>
      <p:sp>
        <p:nvSpPr>
          <p:cNvPr id="80" name="object 31"/>
          <p:cNvSpPr txBox="1"/>
          <p:nvPr/>
        </p:nvSpPr>
        <p:spPr>
          <a:xfrm>
            <a:off x="7322469" y="2509226"/>
            <a:ext cx="31115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AB18</a:t>
            </a:r>
          </a:p>
        </p:txBody>
      </p:sp>
      <p:sp>
        <p:nvSpPr>
          <p:cNvPr id="82" name="object 33"/>
          <p:cNvSpPr txBox="1"/>
          <p:nvPr/>
        </p:nvSpPr>
        <p:spPr>
          <a:xfrm>
            <a:off x="7723443" y="2505111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AB17</a:t>
            </a:r>
          </a:p>
        </p:txBody>
      </p:sp>
      <p:sp>
        <p:nvSpPr>
          <p:cNvPr id="83" name="object 34"/>
          <p:cNvSpPr txBox="1"/>
          <p:nvPr/>
        </p:nvSpPr>
        <p:spPr>
          <a:xfrm>
            <a:off x="8129075" y="2496978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AB16</a:t>
            </a:r>
          </a:p>
        </p:txBody>
      </p:sp>
      <p:sp>
        <p:nvSpPr>
          <p:cNvPr id="85" name="object 36"/>
          <p:cNvSpPr txBox="1"/>
          <p:nvPr/>
        </p:nvSpPr>
        <p:spPr>
          <a:xfrm>
            <a:off x="8869085" y="2509226"/>
            <a:ext cx="37973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CLC-2</a:t>
            </a:r>
          </a:p>
        </p:txBody>
      </p:sp>
      <p:sp>
        <p:nvSpPr>
          <p:cNvPr id="86" name="object 37"/>
          <p:cNvSpPr txBox="1"/>
          <p:nvPr/>
        </p:nvSpPr>
        <p:spPr>
          <a:xfrm>
            <a:off x="8906385" y="2894204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LgBr</a:t>
            </a:r>
          </a:p>
        </p:txBody>
      </p:sp>
      <p:sp>
        <p:nvSpPr>
          <p:cNvPr id="88" name="object 39"/>
          <p:cNvSpPr txBox="1"/>
          <p:nvPr/>
        </p:nvSpPr>
        <p:spPr>
          <a:xfrm>
            <a:off x="9178763" y="2745948"/>
            <a:ext cx="255572" cy="13849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89" name="object 40"/>
          <p:cNvSpPr txBox="1"/>
          <p:nvPr/>
        </p:nvSpPr>
        <p:spPr>
          <a:xfrm>
            <a:off x="4749252" y="2721568"/>
            <a:ext cx="232361" cy="1545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tabLst>
                <a:tab pos="279400" algn="l"/>
                <a:tab pos="656590" algn="l"/>
              </a:tabLst>
            </a:pPr>
            <a:r>
              <a:rPr lang="ru-RU" sz="900" kern="0" dirty="0">
                <a:latin typeface="Arial Narrow" panose="020B0606020202030204" pitchFamily="34" charset="0"/>
                <a:cs typeface="Arial"/>
              </a:rPr>
              <a:t>24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90" name="object 41"/>
          <p:cNvSpPr txBox="1"/>
          <p:nvPr/>
        </p:nvSpPr>
        <p:spPr>
          <a:xfrm>
            <a:off x="8826534" y="3190200"/>
            <a:ext cx="449580" cy="9464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CAN-L шины </a:t>
            </a:r>
            <a:br>
              <a:rPr lang="en-US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CAN-шасси</a:t>
            </a:r>
          </a:p>
        </p:txBody>
      </p:sp>
      <p:sp>
        <p:nvSpPr>
          <p:cNvPr id="94" name="object 45"/>
          <p:cNvSpPr txBox="1"/>
          <p:nvPr/>
        </p:nvSpPr>
        <p:spPr>
          <a:xfrm>
            <a:off x="6754374" y="3455787"/>
            <a:ext cx="1986914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AB32 AB31 DJ11B AB29 EP06B</a:t>
            </a:r>
          </a:p>
        </p:txBody>
      </p:sp>
      <p:graphicFrame>
        <p:nvGraphicFramePr>
          <p:cNvPr id="95" name="object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0045801"/>
              </p:ext>
            </p:extLst>
          </p:nvPr>
        </p:nvGraphicFramePr>
        <p:xfrm>
          <a:off x="4020161" y="4161461"/>
          <a:ext cx="6214108" cy="3559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19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2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2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71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853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89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188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95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68005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23495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18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38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583565" algn="l"/>
                        </a:tabLs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37	36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35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34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33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24180" algn="l"/>
                          <a:tab pos="823594" algn="l"/>
                          <a:tab pos="1248410" algn="l"/>
                          <a:tab pos="1649095" algn="l"/>
                        </a:tabLs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32	31	30	29	28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27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26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25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6" name="object 47"/>
          <p:cNvSpPr txBox="1"/>
          <p:nvPr/>
        </p:nvSpPr>
        <p:spPr>
          <a:xfrm>
            <a:off x="4951299" y="1983902"/>
            <a:ext cx="346734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97" name="object 4"/>
          <p:cNvSpPr txBox="1"/>
          <p:nvPr/>
        </p:nvSpPr>
        <p:spPr>
          <a:xfrm>
            <a:off x="652405" y="3650675"/>
            <a:ext cx="875665" cy="340478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105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Положение выхода</a:t>
            </a:r>
          </a:p>
        </p:txBody>
      </p:sp>
      <p:sp>
        <p:nvSpPr>
          <p:cNvPr id="98" name="object 6"/>
          <p:cNvSpPr txBox="1"/>
          <p:nvPr/>
        </p:nvSpPr>
        <p:spPr>
          <a:xfrm>
            <a:off x="743931" y="899094"/>
            <a:ext cx="1899067" cy="17697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lvl="0" algn="ctr"/>
            <a:r>
              <a:rPr lang="ru-RU" sz="105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База для измерений</a:t>
            </a:r>
          </a:p>
        </p:txBody>
      </p:sp>
      <p:graphicFrame>
        <p:nvGraphicFramePr>
          <p:cNvPr id="99" name="object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4961608"/>
              </p:ext>
            </p:extLst>
          </p:nvPr>
        </p:nvGraphicFramePr>
        <p:xfrm>
          <a:off x="4215415" y="5001604"/>
          <a:ext cx="6214108" cy="3559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019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2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27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771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853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3689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188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3695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168005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23495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lvl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50" b="0" i="0" u="none" kern="0" spc="0" dirty="0">
                        <a:solidFill>
                          <a:srgbClr val="000000"/>
                        </a:solidFill>
                        <a:latin typeface="Arial Narrow" panose="020B0606020202030204" pitchFamily="34" charset="0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1905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18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38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583565" algn="l"/>
                        </a:tabLs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37	36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35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34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33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24180" algn="l"/>
                          <a:tab pos="823594" algn="l"/>
                          <a:tab pos="1248410" algn="l"/>
                          <a:tab pos="1649095" algn="l"/>
                        </a:tabLs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32	31	30	29	28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27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26</a:t>
                      </a:r>
                    </a:p>
                  </a:txBody>
                  <a:tcPr marL="0" marR="0" marT="2032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25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00" name="object 45"/>
          <p:cNvSpPr txBox="1"/>
          <p:nvPr/>
        </p:nvSpPr>
        <p:spPr>
          <a:xfrm>
            <a:off x="6852372" y="3185356"/>
            <a:ext cx="460275" cy="965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lvl="0" algn="ctr">
              <a:lnSpc>
                <a:spcPct val="90000"/>
              </a:lnSpc>
            </a:pP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Частота вращения </a:t>
            </a:r>
            <a:br>
              <a:rPr lang="en-US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левого переднего колеса +</a:t>
            </a:r>
          </a:p>
        </p:txBody>
      </p:sp>
      <p:sp>
        <p:nvSpPr>
          <p:cNvPr id="101" name="object 26"/>
          <p:cNvSpPr txBox="1"/>
          <p:nvPr/>
        </p:nvSpPr>
        <p:spPr>
          <a:xfrm>
            <a:off x="6215548" y="1371919"/>
            <a:ext cx="16700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9</a:t>
            </a:r>
          </a:p>
        </p:txBody>
      </p:sp>
      <p:sp>
        <p:nvSpPr>
          <p:cNvPr id="102" name="object 26"/>
          <p:cNvSpPr txBox="1"/>
          <p:nvPr/>
        </p:nvSpPr>
        <p:spPr>
          <a:xfrm>
            <a:off x="6625572" y="1371919"/>
            <a:ext cx="16700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103" name="object 25"/>
          <p:cNvSpPr txBox="1"/>
          <p:nvPr/>
        </p:nvSpPr>
        <p:spPr>
          <a:xfrm>
            <a:off x="7430876" y="1371919"/>
            <a:ext cx="9652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104" name="object 25"/>
          <p:cNvSpPr txBox="1"/>
          <p:nvPr/>
        </p:nvSpPr>
        <p:spPr>
          <a:xfrm>
            <a:off x="7800096" y="1371919"/>
            <a:ext cx="9652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sp>
        <p:nvSpPr>
          <p:cNvPr id="105" name="object 25"/>
          <p:cNvSpPr txBox="1"/>
          <p:nvPr/>
        </p:nvSpPr>
        <p:spPr>
          <a:xfrm>
            <a:off x="8231524" y="1371919"/>
            <a:ext cx="9652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6031952" y="1509678"/>
            <a:ext cx="530915" cy="2077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Auto Hold</a:t>
            </a:r>
          </a:p>
        </p:txBody>
      </p:sp>
      <p:sp>
        <p:nvSpPr>
          <p:cNvPr id="106" name="Прямоугольник 105"/>
          <p:cNvSpPr/>
          <p:nvPr/>
        </p:nvSpPr>
        <p:spPr>
          <a:xfrm>
            <a:off x="7204751" y="1518953"/>
            <a:ext cx="530915" cy="20774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Auto Hold</a:t>
            </a:r>
          </a:p>
        </p:txBody>
      </p:sp>
      <p:sp>
        <p:nvSpPr>
          <p:cNvPr id="109" name="object 17"/>
          <p:cNvSpPr txBox="1"/>
          <p:nvPr/>
        </p:nvSpPr>
        <p:spPr>
          <a:xfrm>
            <a:off x="5328743" y="2691451"/>
            <a:ext cx="374933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0" name="object 47"/>
          <p:cNvSpPr txBox="1"/>
          <p:nvPr/>
        </p:nvSpPr>
        <p:spPr>
          <a:xfrm>
            <a:off x="4960500" y="2696782"/>
            <a:ext cx="346734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1" name="object 29"/>
          <p:cNvSpPr txBox="1"/>
          <p:nvPr/>
        </p:nvSpPr>
        <p:spPr>
          <a:xfrm>
            <a:off x="7707507" y="1774678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AB05</a:t>
            </a:r>
          </a:p>
        </p:txBody>
      </p:sp>
      <p:sp>
        <p:nvSpPr>
          <p:cNvPr id="112" name="object 29"/>
          <p:cNvSpPr txBox="1"/>
          <p:nvPr/>
        </p:nvSpPr>
        <p:spPr>
          <a:xfrm>
            <a:off x="7329298" y="1774678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AB06</a:t>
            </a:r>
          </a:p>
        </p:txBody>
      </p:sp>
      <p:sp>
        <p:nvSpPr>
          <p:cNvPr id="113" name="object 29"/>
          <p:cNvSpPr txBox="1"/>
          <p:nvPr/>
        </p:nvSpPr>
        <p:spPr>
          <a:xfrm>
            <a:off x="6532742" y="1802125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AB08</a:t>
            </a:r>
          </a:p>
        </p:txBody>
      </p:sp>
      <p:sp>
        <p:nvSpPr>
          <p:cNvPr id="114" name="object 29"/>
          <p:cNvSpPr txBox="1"/>
          <p:nvPr/>
        </p:nvSpPr>
        <p:spPr>
          <a:xfrm>
            <a:off x="6154533" y="1802125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AB09</a:t>
            </a:r>
          </a:p>
        </p:txBody>
      </p:sp>
      <p:sp>
        <p:nvSpPr>
          <p:cNvPr id="115" name="object 17"/>
          <p:cNvSpPr txBox="1"/>
          <p:nvPr/>
        </p:nvSpPr>
        <p:spPr>
          <a:xfrm>
            <a:off x="5712318" y="1986553"/>
            <a:ext cx="383476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6" name="object 17"/>
          <p:cNvSpPr txBox="1"/>
          <p:nvPr/>
        </p:nvSpPr>
        <p:spPr>
          <a:xfrm>
            <a:off x="6903225" y="1986553"/>
            <a:ext cx="383412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7" name="object 17"/>
          <p:cNvSpPr txBox="1"/>
          <p:nvPr/>
        </p:nvSpPr>
        <p:spPr>
          <a:xfrm>
            <a:off x="8463453" y="1986553"/>
            <a:ext cx="374873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8" name="object 17"/>
          <p:cNvSpPr txBox="1"/>
          <p:nvPr/>
        </p:nvSpPr>
        <p:spPr>
          <a:xfrm>
            <a:off x="8879222" y="1980347"/>
            <a:ext cx="369593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9" name="Прямоугольник 118"/>
          <p:cNvSpPr/>
          <p:nvPr/>
        </p:nvSpPr>
        <p:spPr>
          <a:xfrm>
            <a:off x="6136690" y="1960802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20" name="Прямоугольник 119"/>
          <p:cNvSpPr/>
          <p:nvPr/>
        </p:nvSpPr>
        <p:spPr>
          <a:xfrm>
            <a:off x="6523884" y="1960802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21" name="Прямоугольник 120"/>
          <p:cNvSpPr/>
          <p:nvPr/>
        </p:nvSpPr>
        <p:spPr>
          <a:xfrm>
            <a:off x="7300774" y="1960802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22" name="Прямоугольник 121"/>
          <p:cNvSpPr/>
          <p:nvPr/>
        </p:nvSpPr>
        <p:spPr>
          <a:xfrm>
            <a:off x="7689011" y="1960802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23" name="Прямоугольник 122"/>
          <p:cNvSpPr/>
          <p:nvPr/>
        </p:nvSpPr>
        <p:spPr>
          <a:xfrm>
            <a:off x="8088336" y="1960802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24" name="Прямоугольник 123"/>
          <p:cNvSpPr/>
          <p:nvPr/>
        </p:nvSpPr>
        <p:spPr>
          <a:xfrm>
            <a:off x="6134060" y="2127742"/>
            <a:ext cx="351378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YG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6507436" y="2127742"/>
            <a:ext cx="35779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LW</a:t>
            </a:r>
          </a:p>
        </p:txBody>
      </p:sp>
      <p:sp>
        <p:nvSpPr>
          <p:cNvPr id="126" name="Прямоугольник 125"/>
          <p:cNvSpPr/>
          <p:nvPr/>
        </p:nvSpPr>
        <p:spPr>
          <a:xfrm>
            <a:off x="7296888" y="2127742"/>
            <a:ext cx="370614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WB</a:t>
            </a:r>
          </a:p>
        </p:txBody>
      </p:sp>
      <p:sp>
        <p:nvSpPr>
          <p:cNvPr id="127" name="Прямоугольник 126"/>
          <p:cNvSpPr/>
          <p:nvPr/>
        </p:nvSpPr>
        <p:spPr>
          <a:xfrm>
            <a:off x="7715054" y="2127742"/>
            <a:ext cx="325730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LY</a:t>
            </a:r>
          </a:p>
        </p:txBody>
      </p:sp>
      <p:sp>
        <p:nvSpPr>
          <p:cNvPr id="128" name="Прямоугольник 127"/>
          <p:cNvSpPr/>
          <p:nvPr/>
        </p:nvSpPr>
        <p:spPr>
          <a:xfrm>
            <a:off x="8095540" y="2127742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789940" algn="l"/>
                <a:tab pos="1591310" algn="l"/>
                <a:tab pos="1968500" algn="l"/>
                <a:tab pos="2369820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129" name="object 39"/>
          <p:cNvSpPr txBox="1"/>
          <p:nvPr/>
        </p:nvSpPr>
        <p:spPr>
          <a:xfrm>
            <a:off x="8838327" y="2728194"/>
            <a:ext cx="4305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0,35</a:t>
            </a:r>
            <a:endParaRPr lang="ru-RU" sz="9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0" name="object 17"/>
          <p:cNvSpPr txBox="1"/>
          <p:nvPr/>
        </p:nvSpPr>
        <p:spPr>
          <a:xfrm>
            <a:off x="8463453" y="2703998"/>
            <a:ext cx="386075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1" name="object 18"/>
          <p:cNvSpPr txBox="1"/>
          <p:nvPr/>
        </p:nvSpPr>
        <p:spPr>
          <a:xfrm>
            <a:off x="6485900" y="2722245"/>
            <a:ext cx="386416" cy="262251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2" name="object 17"/>
          <p:cNvSpPr txBox="1"/>
          <p:nvPr/>
        </p:nvSpPr>
        <p:spPr>
          <a:xfrm>
            <a:off x="6117639" y="2710600"/>
            <a:ext cx="352209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" name="Прямоугольник 133"/>
          <p:cNvSpPr/>
          <p:nvPr/>
        </p:nvSpPr>
        <p:spPr>
          <a:xfrm>
            <a:off x="6929173" y="2681201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35" name="Прямоугольник 134"/>
          <p:cNvSpPr/>
          <p:nvPr/>
        </p:nvSpPr>
        <p:spPr>
          <a:xfrm>
            <a:off x="7317410" y="2681201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36" name="Прямоугольник 135"/>
          <p:cNvSpPr/>
          <p:nvPr/>
        </p:nvSpPr>
        <p:spPr>
          <a:xfrm>
            <a:off x="7704945" y="2673179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8093182" y="2673179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38" name="Прямоугольник 137"/>
          <p:cNvSpPr/>
          <p:nvPr/>
        </p:nvSpPr>
        <p:spPr>
          <a:xfrm>
            <a:off x="6996040" y="2882961"/>
            <a:ext cx="24878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</a:t>
            </a:r>
          </a:p>
        </p:txBody>
      </p:sp>
      <p:sp>
        <p:nvSpPr>
          <p:cNvPr id="139" name="Прямоугольник 138"/>
          <p:cNvSpPr/>
          <p:nvPr/>
        </p:nvSpPr>
        <p:spPr>
          <a:xfrm>
            <a:off x="7301231" y="2864341"/>
            <a:ext cx="37702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BrB</a:t>
            </a:r>
          </a:p>
        </p:txBody>
      </p:sp>
      <p:sp>
        <p:nvSpPr>
          <p:cNvPr id="140" name="Прямоугольник 139"/>
          <p:cNvSpPr/>
          <p:nvPr/>
        </p:nvSpPr>
        <p:spPr>
          <a:xfrm>
            <a:off x="7715208" y="2864341"/>
            <a:ext cx="31290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Gr</a:t>
            </a:r>
          </a:p>
        </p:txBody>
      </p:sp>
      <p:sp>
        <p:nvSpPr>
          <p:cNvPr id="141" name="Прямоугольник 140"/>
          <p:cNvSpPr/>
          <p:nvPr/>
        </p:nvSpPr>
        <p:spPr>
          <a:xfrm>
            <a:off x="8114039" y="2885367"/>
            <a:ext cx="268022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448945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R</a:t>
            </a:r>
          </a:p>
        </p:txBody>
      </p:sp>
      <p:sp>
        <p:nvSpPr>
          <p:cNvPr id="143" name="object 45"/>
          <p:cNvSpPr txBox="1"/>
          <p:nvPr/>
        </p:nvSpPr>
        <p:spPr>
          <a:xfrm>
            <a:off x="7261319" y="3185356"/>
            <a:ext cx="431673" cy="96565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Частота вращения </a:t>
            </a:r>
            <a:br>
              <a:rPr lang="en-US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левого заднего колеса</a:t>
            </a:r>
          </a:p>
        </p:txBody>
      </p:sp>
      <p:sp>
        <p:nvSpPr>
          <p:cNvPr id="144" name="object 45"/>
          <p:cNvSpPr txBox="1"/>
          <p:nvPr/>
        </p:nvSpPr>
        <p:spPr>
          <a:xfrm>
            <a:off x="7655266" y="3185356"/>
            <a:ext cx="431673" cy="96565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Частота вращения </a:t>
            </a:r>
            <a:br>
              <a:rPr lang="en-US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правого заднего колеса</a:t>
            </a:r>
          </a:p>
        </p:txBody>
      </p:sp>
      <p:sp>
        <p:nvSpPr>
          <p:cNvPr id="145" name="object 45"/>
          <p:cNvSpPr txBox="1"/>
          <p:nvPr/>
        </p:nvSpPr>
        <p:spPr>
          <a:xfrm>
            <a:off x="8061253" y="3185356"/>
            <a:ext cx="431673" cy="96565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Частота правого </a:t>
            </a:r>
            <a:endParaRPr lang="en-US" sz="3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  <a:p>
            <a:pPr algn="ctr">
              <a:lnSpc>
                <a:spcPct val="90000"/>
              </a:lnSpc>
            </a:pP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переднего колеса +</a:t>
            </a:r>
          </a:p>
        </p:txBody>
      </p:sp>
      <p:sp>
        <p:nvSpPr>
          <p:cNvPr id="146" name="object 19"/>
          <p:cNvSpPr txBox="1"/>
          <p:nvPr/>
        </p:nvSpPr>
        <p:spPr>
          <a:xfrm>
            <a:off x="6292678" y="3655321"/>
            <a:ext cx="371147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47" name="object 20"/>
          <p:cNvSpPr txBox="1"/>
          <p:nvPr/>
        </p:nvSpPr>
        <p:spPr>
          <a:xfrm>
            <a:off x="5043175" y="3647224"/>
            <a:ext cx="396703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48" name="object 20"/>
          <p:cNvSpPr txBox="1"/>
          <p:nvPr/>
        </p:nvSpPr>
        <p:spPr>
          <a:xfrm>
            <a:off x="8701325" y="3650812"/>
            <a:ext cx="430014" cy="26161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49" name="object 36"/>
          <p:cNvSpPr txBox="1"/>
          <p:nvPr/>
        </p:nvSpPr>
        <p:spPr>
          <a:xfrm>
            <a:off x="9163805" y="3493625"/>
            <a:ext cx="37973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</a:rPr>
              <a:t>CHC-2</a:t>
            </a:r>
          </a:p>
        </p:txBody>
      </p:sp>
      <p:sp>
        <p:nvSpPr>
          <p:cNvPr id="150" name="object 37"/>
          <p:cNvSpPr txBox="1"/>
          <p:nvPr/>
        </p:nvSpPr>
        <p:spPr>
          <a:xfrm>
            <a:off x="9201105" y="3878603"/>
            <a:ext cx="307975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tabLst>
                <a:tab pos="419734" algn="l"/>
                <a:tab pos="843915" algn="l"/>
                <a:tab pos="862965" algn="l"/>
                <a:tab pos="1244600" algn="l"/>
                <a:tab pos="1669414" algn="l"/>
                <a:tab pos="2070100" algn="l"/>
                <a:tab pos="2512060" algn="l"/>
                <a:tab pos="2852420" algn="l"/>
                <a:tab pos="2894965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LgY</a:t>
            </a:r>
          </a:p>
        </p:txBody>
      </p:sp>
      <p:sp>
        <p:nvSpPr>
          <p:cNvPr id="151" name="object 39"/>
          <p:cNvSpPr txBox="1"/>
          <p:nvPr/>
        </p:nvSpPr>
        <p:spPr>
          <a:xfrm>
            <a:off x="9133047" y="3712593"/>
            <a:ext cx="430530" cy="169277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0,35</a:t>
            </a:r>
            <a:endParaRPr lang="ru-RU" sz="9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2" name="Прямоугольник 151"/>
          <p:cNvSpPr/>
          <p:nvPr/>
        </p:nvSpPr>
        <p:spPr>
          <a:xfrm>
            <a:off x="6726806" y="3622567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53" name="Прямоугольник 152"/>
          <p:cNvSpPr/>
          <p:nvPr/>
        </p:nvSpPr>
        <p:spPr>
          <a:xfrm>
            <a:off x="7115043" y="3622567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7502578" y="3614545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55" name="Прямоугольник 154"/>
          <p:cNvSpPr/>
          <p:nvPr/>
        </p:nvSpPr>
        <p:spPr>
          <a:xfrm>
            <a:off x="7927759" y="3614545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56" name="Прямоугольник 155"/>
          <p:cNvSpPr/>
          <p:nvPr/>
        </p:nvSpPr>
        <p:spPr>
          <a:xfrm>
            <a:off x="8354649" y="3617071"/>
            <a:ext cx="34496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57" name="Прямоугольник 156"/>
          <p:cNvSpPr/>
          <p:nvPr/>
        </p:nvSpPr>
        <p:spPr>
          <a:xfrm>
            <a:off x="6747704" y="3828550"/>
            <a:ext cx="338555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BP</a:t>
            </a:r>
          </a:p>
        </p:txBody>
      </p:sp>
      <p:sp>
        <p:nvSpPr>
          <p:cNvPr id="158" name="Прямоугольник 157"/>
          <p:cNvSpPr/>
          <p:nvPr/>
        </p:nvSpPr>
        <p:spPr>
          <a:xfrm>
            <a:off x="7154420" y="3828550"/>
            <a:ext cx="300083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Br</a:t>
            </a:r>
          </a:p>
        </p:txBody>
      </p:sp>
      <p:sp>
        <p:nvSpPr>
          <p:cNvPr id="159" name="Прямоугольник 158"/>
          <p:cNvSpPr/>
          <p:nvPr/>
        </p:nvSpPr>
        <p:spPr>
          <a:xfrm>
            <a:off x="7524126" y="3828550"/>
            <a:ext cx="338555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60" name="Прямоугольник 159"/>
          <p:cNvSpPr/>
          <p:nvPr/>
        </p:nvSpPr>
        <p:spPr>
          <a:xfrm>
            <a:off x="7905317" y="3828550"/>
            <a:ext cx="389851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GrB</a:t>
            </a:r>
          </a:p>
        </p:txBody>
      </p:sp>
      <p:sp>
        <p:nvSpPr>
          <p:cNvPr id="161" name="Прямоугольник 160"/>
          <p:cNvSpPr/>
          <p:nvPr/>
        </p:nvSpPr>
        <p:spPr>
          <a:xfrm>
            <a:off x="8352940" y="3828550"/>
            <a:ext cx="34496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RB</a:t>
            </a:r>
          </a:p>
        </p:txBody>
      </p:sp>
      <p:sp>
        <p:nvSpPr>
          <p:cNvPr id="162" name="object 41"/>
          <p:cNvSpPr txBox="1"/>
          <p:nvPr/>
        </p:nvSpPr>
        <p:spPr>
          <a:xfrm>
            <a:off x="9118703" y="4176386"/>
            <a:ext cx="449580" cy="165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CAN-H шины CAN-шасси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4642156" y="4161461"/>
            <a:ext cx="336952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VAC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605015" y="4166729"/>
            <a:ext cx="574196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Масса вых.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7010400" y="4148377"/>
            <a:ext cx="55356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Частота вращения левого заднего колеса</a:t>
            </a:r>
          </a:p>
        </p:txBody>
      </p:sp>
      <p:sp>
        <p:nvSpPr>
          <p:cNvPr id="133" name="Прямоугольник 132"/>
          <p:cNvSpPr/>
          <p:nvPr/>
        </p:nvSpPr>
        <p:spPr>
          <a:xfrm>
            <a:off x="8292906" y="4151339"/>
            <a:ext cx="447923" cy="184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IG1</a:t>
            </a:r>
          </a:p>
        </p:txBody>
      </p:sp>
      <p:sp>
        <p:nvSpPr>
          <p:cNvPr id="142" name="Прямоугольник 141"/>
          <p:cNvSpPr/>
          <p:nvPr/>
        </p:nvSpPr>
        <p:spPr>
          <a:xfrm>
            <a:off x="7449115" y="4148376"/>
            <a:ext cx="479791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400" kern="0" dirty="0">
                <a:latin typeface="Arial Narrow" panose="020B0606020202030204" pitchFamily="34" charset="0"/>
              </a:rPr>
              <a:t>Выключатель стоп-сигналов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66" name="Прямоугольник 165"/>
          <p:cNvSpPr/>
          <p:nvPr/>
        </p:nvSpPr>
        <p:spPr>
          <a:xfrm>
            <a:off x="7800096" y="4148376"/>
            <a:ext cx="613693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400" kern="0" dirty="0">
                <a:latin typeface="Arial Narrow" panose="020B0606020202030204" pitchFamily="34" charset="0"/>
              </a:rPr>
              <a:t>Частота вращения правого заднего колеса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6402859" y="1531956"/>
            <a:ext cx="574211" cy="175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Датчик частоты вращения </a:t>
            </a:r>
            <a:br>
              <a:rPr lang="en-US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левого переднего колеса-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7610757" y="1490399"/>
            <a:ext cx="527709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500" dirty="0">
                <a:latin typeface="Arial Narrow" panose="020B0606020202030204" pitchFamily="34" charset="0"/>
                <a:cs typeface="Arial"/>
              </a:rPr>
              <a:t>Обратн. сигн.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U, 5 В-внеш. 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7952736" y="1484243"/>
            <a:ext cx="621511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  <a:tabLst>
                <a:tab pos="558800" algn="l"/>
                <a:tab pos="959485" algn="l"/>
              </a:tabLst>
            </a:pPr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Частота вращения правого переднего колеса-</a:t>
            </a:r>
          </a:p>
        </p:txBody>
      </p:sp>
    </p:spTree>
    <p:extLst>
      <p:ext uri="{BB962C8B-B14F-4D97-AF65-F5344CB8AC3E}">
        <p14:creationId xmlns:p14="http://schemas.microsoft.com/office/powerpoint/2010/main" val="428058747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668034" y="2001451"/>
            <a:ext cx="18415" cy="2068830"/>
          </a:xfrm>
          <a:custGeom>
            <a:avLst/>
            <a:gdLst/>
            <a:ahLst/>
            <a:cxnLst/>
            <a:rect l="l" t="t" r="r" b="b"/>
            <a:pathLst>
              <a:path w="18415" h="2068829">
                <a:moveTo>
                  <a:pt x="0" y="1404748"/>
                </a:moveTo>
                <a:lnTo>
                  <a:pt x="17879" y="1404748"/>
                </a:lnTo>
              </a:path>
              <a:path w="18415" h="2068829">
                <a:moveTo>
                  <a:pt x="0" y="2068393"/>
                </a:moveTo>
                <a:lnTo>
                  <a:pt x="0" y="76914"/>
                </a:lnTo>
              </a:path>
              <a:path w="18415" h="2068829">
                <a:moveTo>
                  <a:pt x="17879" y="0"/>
                </a:moveTo>
                <a:lnTo>
                  <a:pt x="17879" y="1621675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833734" y="1992944"/>
            <a:ext cx="9020175" cy="2405380"/>
            <a:chOff x="1833734" y="1992944"/>
            <a:chExt cx="9020175" cy="2405380"/>
          </a:xfrm>
        </p:grpSpPr>
        <p:sp>
          <p:nvSpPr>
            <p:cNvPr id="4" name="object 4"/>
            <p:cNvSpPr/>
            <p:nvPr/>
          </p:nvSpPr>
          <p:spPr>
            <a:xfrm>
              <a:off x="2001533" y="2078366"/>
              <a:ext cx="17145" cy="1991995"/>
            </a:xfrm>
            <a:custGeom>
              <a:avLst/>
              <a:gdLst/>
              <a:ahLst/>
              <a:cxnLst/>
              <a:rect l="l" t="t" r="r" b="b"/>
              <a:pathLst>
                <a:path w="17144" h="1991995">
                  <a:moveTo>
                    <a:pt x="17132" y="0"/>
                  </a:moveTo>
                  <a:lnTo>
                    <a:pt x="17132" y="1991478"/>
                  </a:lnTo>
                </a:path>
                <a:path w="17144" h="1991995">
                  <a:moveTo>
                    <a:pt x="0" y="1327834"/>
                  </a:moveTo>
                  <a:lnTo>
                    <a:pt x="17132" y="1327834"/>
                  </a:lnTo>
                </a:path>
                <a:path w="17144" h="1991995">
                  <a:moveTo>
                    <a:pt x="0" y="663644"/>
                  </a:moveTo>
                  <a:lnTo>
                    <a:pt x="17132" y="663644"/>
                  </a:lnTo>
                </a:path>
              </a:pathLst>
            </a:custGeom>
            <a:ln w="1699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10165" y="2005883"/>
              <a:ext cx="105586" cy="80984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2107251" y="2014384"/>
              <a:ext cx="8473440" cy="0"/>
            </a:xfrm>
            <a:custGeom>
              <a:avLst/>
              <a:gdLst/>
              <a:ahLst/>
              <a:cxnLst/>
              <a:rect l="l" t="t" r="r" b="b"/>
              <a:pathLst>
                <a:path w="8473440">
                  <a:moveTo>
                    <a:pt x="8472968" y="0"/>
                  </a:moveTo>
                  <a:lnTo>
                    <a:pt x="0" y="0"/>
                  </a:lnTo>
                </a:path>
              </a:pathLst>
            </a:custGeom>
            <a:ln w="1701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571719" y="2005883"/>
              <a:ext cx="104817" cy="80984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571719" y="4061344"/>
              <a:ext cx="104817" cy="80893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107251" y="4133737"/>
              <a:ext cx="8473440" cy="0"/>
            </a:xfrm>
            <a:custGeom>
              <a:avLst/>
              <a:gdLst/>
              <a:ahLst/>
              <a:cxnLst/>
              <a:rect l="l" t="t" r="r" b="b"/>
              <a:pathLst>
                <a:path w="8473440">
                  <a:moveTo>
                    <a:pt x="0" y="0"/>
                  </a:moveTo>
                  <a:lnTo>
                    <a:pt x="8074632" y="0"/>
                  </a:lnTo>
                </a:path>
                <a:path w="8473440">
                  <a:moveTo>
                    <a:pt x="8463915" y="0"/>
                  </a:moveTo>
                  <a:lnTo>
                    <a:pt x="8472968" y="0"/>
                  </a:lnTo>
                </a:path>
              </a:pathLst>
            </a:custGeom>
            <a:ln w="1699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10" name="object 1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010165" y="4061344"/>
              <a:ext cx="105586" cy="80893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1842222" y="2001452"/>
              <a:ext cx="9003030" cy="2145665"/>
            </a:xfrm>
            <a:custGeom>
              <a:avLst/>
              <a:gdLst/>
              <a:ahLst/>
              <a:cxnLst/>
              <a:rect l="l" t="t" r="r" b="b"/>
              <a:pathLst>
                <a:path w="9003030" h="2145665">
                  <a:moveTo>
                    <a:pt x="8825812" y="1832136"/>
                  </a:moveTo>
                  <a:lnTo>
                    <a:pt x="8967946" y="1832136"/>
                  </a:lnTo>
                  <a:lnTo>
                    <a:pt x="8967946" y="1641006"/>
                  </a:lnTo>
                </a:path>
                <a:path w="9003030" h="2145665">
                  <a:moveTo>
                    <a:pt x="8825812" y="1641006"/>
                  </a:moveTo>
                  <a:lnTo>
                    <a:pt x="8967946" y="1641006"/>
                  </a:lnTo>
                </a:path>
                <a:path w="9003030" h="2145665">
                  <a:moveTo>
                    <a:pt x="159311" y="1621675"/>
                  </a:moveTo>
                  <a:lnTo>
                    <a:pt x="159311" y="0"/>
                  </a:lnTo>
                  <a:lnTo>
                    <a:pt x="8843692" y="0"/>
                  </a:lnTo>
                </a:path>
                <a:path w="9003030" h="2145665">
                  <a:moveTo>
                    <a:pt x="9003027" y="1621675"/>
                  </a:moveTo>
                  <a:lnTo>
                    <a:pt x="8843692" y="1621675"/>
                  </a:lnTo>
                </a:path>
                <a:path w="9003030" h="2145665">
                  <a:moveTo>
                    <a:pt x="9003027" y="1851466"/>
                  </a:moveTo>
                  <a:lnTo>
                    <a:pt x="9003027" y="1621675"/>
                  </a:lnTo>
                </a:path>
                <a:path w="9003030" h="2145665">
                  <a:moveTo>
                    <a:pt x="8843692" y="1851466"/>
                  </a:moveTo>
                  <a:lnTo>
                    <a:pt x="9003027" y="1851466"/>
                  </a:lnTo>
                </a:path>
                <a:path w="9003030" h="2145665">
                  <a:moveTo>
                    <a:pt x="8843692" y="1851466"/>
                  </a:moveTo>
                  <a:lnTo>
                    <a:pt x="8843692" y="2145172"/>
                  </a:lnTo>
                  <a:lnTo>
                    <a:pt x="8728944" y="2145172"/>
                  </a:lnTo>
                </a:path>
                <a:path w="9003030" h="2145665">
                  <a:moveTo>
                    <a:pt x="8339661" y="2145172"/>
                  </a:moveTo>
                  <a:lnTo>
                    <a:pt x="159311" y="2145172"/>
                  </a:lnTo>
                  <a:lnTo>
                    <a:pt x="159311" y="1851466"/>
                  </a:lnTo>
                </a:path>
                <a:path w="9003030" h="2145665">
                  <a:moveTo>
                    <a:pt x="0" y="1851466"/>
                  </a:moveTo>
                  <a:lnTo>
                    <a:pt x="159311" y="1851466"/>
                  </a:lnTo>
                </a:path>
                <a:path w="9003030" h="2145665">
                  <a:moveTo>
                    <a:pt x="0" y="1621675"/>
                  </a:moveTo>
                  <a:lnTo>
                    <a:pt x="0" y="1851466"/>
                  </a:lnTo>
                </a:path>
                <a:path w="9003030" h="2145665">
                  <a:moveTo>
                    <a:pt x="159311" y="1621675"/>
                  </a:moveTo>
                  <a:lnTo>
                    <a:pt x="0" y="1621675"/>
                  </a:lnTo>
                </a:path>
                <a:path w="9003030" h="2145665">
                  <a:moveTo>
                    <a:pt x="176444" y="638460"/>
                  </a:moveTo>
                  <a:lnTo>
                    <a:pt x="159311" y="638460"/>
                  </a:lnTo>
                </a:path>
                <a:path w="9003030" h="2145665">
                  <a:moveTo>
                    <a:pt x="8843692" y="1506757"/>
                  </a:moveTo>
                  <a:lnTo>
                    <a:pt x="8825812" y="1506757"/>
                  </a:lnTo>
                </a:path>
                <a:path w="9003030" h="2145665">
                  <a:moveTo>
                    <a:pt x="176444" y="1506757"/>
                  </a:moveTo>
                  <a:lnTo>
                    <a:pt x="159311" y="1506757"/>
                  </a:lnTo>
                </a:path>
                <a:path w="9003030" h="2145665">
                  <a:moveTo>
                    <a:pt x="34990" y="1641006"/>
                  </a:moveTo>
                  <a:lnTo>
                    <a:pt x="176444" y="1641006"/>
                  </a:lnTo>
                </a:path>
                <a:path w="9003030" h="2145665">
                  <a:moveTo>
                    <a:pt x="34990" y="1832136"/>
                  </a:moveTo>
                  <a:lnTo>
                    <a:pt x="34990" y="1641006"/>
                  </a:lnTo>
                </a:path>
                <a:path w="9003030" h="2145665">
                  <a:moveTo>
                    <a:pt x="34990" y="1832136"/>
                  </a:moveTo>
                  <a:lnTo>
                    <a:pt x="176444" y="1832136"/>
                  </a:lnTo>
                </a:path>
              </a:pathLst>
            </a:custGeom>
            <a:ln w="1699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2903561" y="2007918"/>
              <a:ext cx="6880859" cy="0"/>
            </a:xfrm>
            <a:custGeom>
              <a:avLst/>
              <a:gdLst/>
              <a:ahLst/>
              <a:cxnLst/>
              <a:rect l="l" t="t" r="r" b="b"/>
              <a:pathLst>
                <a:path w="6880859">
                  <a:moveTo>
                    <a:pt x="6863351" y="0"/>
                  </a:moveTo>
                  <a:lnTo>
                    <a:pt x="6880326" y="0"/>
                  </a:lnTo>
                </a:path>
                <a:path w="6880859">
                  <a:moveTo>
                    <a:pt x="6013945" y="0"/>
                  </a:moveTo>
                  <a:lnTo>
                    <a:pt x="6030920" y="0"/>
                  </a:lnTo>
                </a:path>
                <a:path w="6880859">
                  <a:moveTo>
                    <a:pt x="849383" y="0"/>
                  </a:moveTo>
                  <a:lnTo>
                    <a:pt x="866358" y="0"/>
                  </a:lnTo>
                </a:path>
                <a:path w="6880859">
                  <a:moveTo>
                    <a:pt x="0" y="0"/>
                  </a:moveTo>
                  <a:lnTo>
                    <a:pt x="16974" y="0"/>
                  </a:lnTo>
                </a:path>
              </a:pathLst>
            </a:custGeom>
            <a:ln w="1293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0181884" y="4133737"/>
              <a:ext cx="0" cy="255904"/>
            </a:xfrm>
            <a:custGeom>
              <a:avLst/>
              <a:gdLst/>
              <a:ahLst/>
              <a:cxnLst/>
              <a:rect l="l" t="t" r="r" b="b"/>
              <a:pathLst>
                <a:path h="255904">
                  <a:moveTo>
                    <a:pt x="0" y="0"/>
                  </a:moveTo>
                  <a:lnTo>
                    <a:pt x="0" y="255588"/>
                  </a:lnTo>
                </a:path>
              </a:pathLst>
            </a:custGeom>
            <a:ln w="1697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0175320" y="4250266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-8487" y="6976"/>
                  </a:moveTo>
                  <a:lnTo>
                    <a:pt x="8487" y="6976"/>
                  </a:lnTo>
                </a:path>
              </a:pathLst>
            </a:custGeom>
            <a:ln w="1395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10234844" y="4133737"/>
              <a:ext cx="336550" cy="255904"/>
            </a:xfrm>
            <a:custGeom>
              <a:avLst/>
              <a:gdLst/>
              <a:ahLst/>
              <a:cxnLst/>
              <a:rect l="l" t="t" r="r" b="b"/>
              <a:pathLst>
                <a:path w="336550" h="255904">
                  <a:moveTo>
                    <a:pt x="336322" y="255588"/>
                  </a:moveTo>
                  <a:lnTo>
                    <a:pt x="336322" y="0"/>
                  </a:lnTo>
                </a:path>
                <a:path w="336550" h="255904">
                  <a:moveTo>
                    <a:pt x="0" y="255588"/>
                  </a:moveTo>
                  <a:lnTo>
                    <a:pt x="283588" y="255588"/>
                  </a:lnTo>
                </a:path>
              </a:pathLst>
            </a:custGeom>
            <a:ln w="1699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6" name="object 16"/>
          <p:cNvSpPr/>
          <p:nvPr/>
        </p:nvSpPr>
        <p:spPr>
          <a:xfrm>
            <a:off x="11234532" y="1120449"/>
            <a:ext cx="0" cy="3907790"/>
          </a:xfrm>
          <a:custGeom>
            <a:avLst/>
            <a:gdLst/>
            <a:ahLst/>
            <a:cxnLst/>
            <a:rect l="l" t="t" r="r" b="b"/>
            <a:pathLst>
              <a:path h="3907790">
                <a:moveTo>
                  <a:pt x="0" y="3907304"/>
                </a:moveTo>
                <a:lnTo>
                  <a:pt x="0" y="0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0977650" y="1535425"/>
            <a:ext cx="0" cy="3077845"/>
          </a:xfrm>
          <a:custGeom>
            <a:avLst/>
            <a:gdLst/>
            <a:ahLst/>
            <a:cxnLst/>
            <a:rect l="l" t="t" r="r" b="b"/>
            <a:pathLst>
              <a:path h="3077845">
                <a:moveTo>
                  <a:pt x="0" y="3077269"/>
                </a:moveTo>
                <a:lnTo>
                  <a:pt x="0" y="0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444361" y="1101163"/>
            <a:ext cx="17145" cy="3945890"/>
            <a:chOff x="1444361" y="1101163"/>
            <a:chExt cx="17145" cy="3945890"/>
          </a:xfrm>
        </p:grpSpPr>
        <p:sp>
          <p:nvSpPr>
            <p:cNvPr id="19" name="object 19"/>
            <p:cNvSpPr/>
            <p:nvPr/>
          </p:nvSpPr>
          <p:spPr>
            <a:xfrm>
              <a:off x="1452848" y="5027753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8487" y="9396"/>
                  </a:moveTo>
                  <a:lnTo>
                    <a:pt x="8487" y="9396"/>
                  </a:lnTo>
                </a:path>
              </a:pathLst>
            </a:custGeom>
            <a:ln w="1879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1452848" y="1120449"/>
              <a:ext cx="0" cy="3907790"/>
            </a:xfrm>
            <a:custGeom>
              <a:avLst/>
              <a:gdLst/>
              <a:ahLst/>
              <a:cxnLst/>
              <a:rect l="l" t="t" r="r" b="b"/>
              <a:pathLst>
                <a:path h="3907790">
                  <a:moveTo>
                    <a:pt x="0" y="0"/>
                  </a:moveTo>
                  <a:lnTo>
                    <a:pt x="0" y="3907304"/>
                  </a:lnTo>
                </a:path>
              </a:pathLst>
            </a:custGeom>
            <a:ln w="1697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1452848" y="110116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-8487" y="9642"/>
                  </a:moveTo>
                  <a:lnTo>
                    <a:pt x="8487" y="9642"/>
                  </a:lnTo>
                </a:path>
              </a:pathLst>
            </a:custGeom>
            <a:ln w="1928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22" name="object 22"/>
          <p:cNvSpPr/>
          <p:nvPr/>
        </p:nvSpPr>
        <p:spPr>
          <a:xfrm>
            <a:off x="1709707" y="1535425"/>
            <a:ext cx="0" cy="3077845"/>
          </a:xfrm>
          <a:custGeom>
            <a:avLst/>
            <a:gdLst/>
            <a:ahLst/>
            <a:cxnLst/>
            <a:rect l="l" t="t" r="r" b="b"/>
            <a:pathLst>
              <a:path h="3077845">
                <a:moveTo>
                  <a:pt x="0" y="0"/>
                </a:moveTo>
                <a:lnTo>
                  <a:pt x="0" y="3077269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0181883" y="4389325"/>
            <a:ext cx="53340" cy="38735"/>
          </a:xfrm>
          <a:custGeom>
            <a:avLst/>
            <a:gdLst/>
            <a:ahLst/>
            <a:cxnLst/>
            <a:rect l="l" t="t" r="r" b="b"/>
            <a:pathLst>
              <a:path w="53340" h="38735">
                <a:moveTo>
                  <a:pt x="0" y="0"/>
                </a:moveTo>
                <a:lnTo>
                  <a:pt x="2942" y="11820"/>
                </a:lnTo>
                <a:lnTo>
                  <a:pt x="10411" y="22552"/>
                </a:lnTo>
                <a:lnTo>
                  <a:pt x="21727" y="30607"/>
                </a:lnTo>
                <a:lnTo>
                  <a:pt x="36438" y="36528"/>
                </a:lnTo>
                <a:lnTo>
                  <a:pt x="52960" y="38139"/>
                </a:lnTo>
              </a:path>
              <a:path w="53340" h="38735">
                <a:moveTo>
                  <a:pt x="0" y="0"/>
                </a:moveTo>
                <a:lnTo>
                  <a:pt x="52960" y="0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0234844" y="4389325"/>
            <a:ext cx="336550" cy="38735"/>
          </a:xfrm>
          <a:custGeom>
            <a:avLst/>
            <a:gdLst/>
            <a:ahLst/>
            <a:cxnLst/>
            <a:rect l="l" t="t" r="r" b="b"/>
            <a:pathLst>
              <a:path w="336550" h="38735">
                <a:moveTo>
                  <a:pt x="283588" y="0"/>
                </a:moveTo>
                <a:lnTo>
                  <a:pt x="336322" y="0"/>
                </a:lnTo>
              </a:path>
              <a:path w="336550" h="38735">
                <a:moveTo>
                  <a:pt x="283588" y="38139"/>
                </a:moveTo>
                <a:lnTo>
                  <a:pt x="299883" y="36528"/>
                </a:lnTo>
                <a:lnTo>
                  <a:pt x="314142" y="30607"/>
                </a:lnTo>
                <a:lnTo>
                  <a:pt x="325911" y="22552"/>
                </a:lnTo>
                <a:lnTo>
                  <a:pt x="333380" y="11820"/>
                </a:lnTo>
                <a:lnTo>
                  <a:pt x="336322" y="0"/>
                </a:lnTo>
              </a:path>
              <a:path w="336550" h="38735">
                <a:moveTo>
                  <a:pt x="283588" y="38139"/>
                </a:moveTo>
                <a:lnTo>
                  <a:pt x="283588" y="0"/>
                </a:lnTo>
              </a:path>
              <a:path w="336550" h="38735">
                <a:moveTo>
                  <a:pt x="0" y="0"/>
                </a:moveTo>
                <a:lnTo>
                  <a:pt x="0" y="38139"/>
                </a:lnTo>
                <a:lnTo>
                  <a:pt x="283588" y="38139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5" name="object 25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1048817" y="984210"/>
            <a:ext cx="194216" cy="144739"/>
          </a:xfrm>
          <a:prstGeom prst="rect">
            <a:avLst/>
          </a:prstGeom>
        </p:spPr>
      </p:pic>
      <p:sp>
        <p:nvSpPr>
          <p:cNvPr id="26" name="object 26"/>
          <p:cNvSpPr/>
          <p:nvPr/>
        </p:nvSpPr>
        <p:spPr>
          <a:xfrm>
            <a:off x="8419020" y="1184431"/>
            <a:ext cx="141605" cy="0"/>
          </a:xfrm>
          <a:custGeom>
            <a:avLst/>
            <a:gdLst/>
            <a:ahLst/>
            <a:cxnLst/>
            <a:rect l="l" t="t" r="r" b="b"/>
            <a:pathLst>
              <a:path w="141604">
                <a:moveTo>
                  <a:pt x="141454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444455" y="1184431"/>
            <a:ext cx="141605" cy="0"/>
          </a:xfrm>
          <a:custGeom>
            <a:avLst/>
            <a:gdLst/>
            <a:ahLst/>
            <a:cxnLst/>
            <a:rect l="l" t="t" r="r" b="b"/>
            <a:pathLst>
              <a:path w="141604">
                <a:moveTo>
                  <a:pt x="141454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275194" y="1184431"/>
            <a:ext cx="141605" cy="0"/>
          </a:xfrm>
          <a:custGeom>
            <a:avLst/>
            <a:gdLst/>
            <a:ahLst/>
            <a:cxnLst/>
            <a:rect l="l" t="t" r="r" b="b"/>
            <a:pathLst>
              <a:path w="141604">
                <a:moveTo>
                  <a:pt x="141454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452848" y="992711"/>
            <a:ext cx="9605010" cy="128270"/>
          </a:xfrm>
          <a:custGeom>
            <a:avLst/>
            <a:gdLst/>
            <a:ahLst/>
            <a:cxnLst/>
            <a:rect l="l" t="t" r="r" b="b"/>
            <a:pathLst>
              <a:path w="9605010" h="128269">
                <a:moveTo>
                  <a:pt x="9604469" y="0"/>
                </a:moveTo>
                <a:lnTo>
                  <a:pt x="177191" y="0"/>
                </a:lnTo>
                <a:lnTo>
                  <a:pt x="146660" y="2041"/>
                </a:lnTo>
                <a:lnTo>
                  <a:pt x="88607" y="17016"/>
                </a:lnTo>
                <a:lnTo>
                  <a:pt x="41689" y="45604"/>
                </a:lnTo>
                <a:lnTo>
                  <a:pt x="11180" y="84175"/>
                </a:lnTo>
                <a:lnTo>
                  <a:pt x="2987" y="105729"/>
                </a:lnTo>
                <a:lnTo>
                  <a:pt x="0" y="127737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452848" y="5027753"/>
            <a:ext cx="9782175" cy="128270"/>
          </a:xfrm>
          <a:custGeom>
            <a:avLst/>
            <a:gdLst/>
            <a:ahLst/>
            <a:cxnLst/>
            <a:rect l="l" t="t" r="r" b="b"/>
            <a:pathLst>
              <a:path w="9782175" h="128270">
                <a:moveTo>
                  <a:pt x="0" y="0"/>
                </a:moveTo>
                <a:lnTo>
                  <a:pt x="11180" y="43491"/>
                </a:lnTo>
                <a:lnTo>
                  <a:pt x="41689" y="82151"/>
                </a:lnTo>
                <a:lnTo>
                  <a:pt x="88607" y="110609"/>
                </a:lnTo>
                <a:lnTo>
                  <a:pt x="146660" y="125643"/>
                </a:lnTo>
                <a:lnTo>
                  <a:pt x="177191" y="127791"/>
                </a:lnTo>
                <a:lnTo>
                  <a:pt x="9604469" y="127791"/>
                </a:lnTo>
                <a:lnTo>
                  <a:pt x="9664898" y="119737"/>
                </a:lnTo>
                <a:lnTo>
                  <a:pt x="9718538" y="97722"/>
                </a:lnTo>
                <a:lnTo>
                  <a:pt x="9757919" y="63895"/>
                </a:lnTo>
                <a:lnTo>
                  <a:pt x="9778741" y="22014"/>
                </a:lnTo>
                <a:lnTo>
                  <a:pt x="9781683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709707" y="4612695"/>
            <a:ext cx="9268460" cy="0"/>
          </a:xfrm>
          <a:custGeom>
            <a:avLst/>
            <a:gdLst/>
            <a:ahLst/>
            <a:cxnLst/>
            <a:rect l="l" t="t" r="r" b="b"/>
            <a:pathLst>
              <a:path w="9268460">
                <a:moveTo>
                  <a:pt x="0" y="0"/>
                </a:moveTo>
                <a:lnTo>
                  <a:pt x="9267943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709707" y="1535425"/>
            <a:ext cx="9268460" cy="0"/>
          </a:xfrm>
          <a:custGeom>
            <a:avLst/>
            <a:gdLst/>
            <a:ahLst/>
            <a:cxnLst/>
            <a:rect l="l" t="t" r="r" b="b"/>
            <a:pathLst>
              <a:path w="9268460">
                <a:moveTo>
                  <a:pt x="9267943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3" name="object 3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321799" y="1175930"/>
            <a:ext cx="334991" cy="246619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347460" y="1175930"/>
            <a:ext cx="335444" cy="246619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4178199" y="1175930"/>
            <a:ext cx="335444" cy="246619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4178200" y="4725549"/>
            <a:ext cx="335444" cy="246816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7347460" y="4725549"/>
            <a:ext cx="335444" cy="246816"/>
          </a:xfrm>
          <a:prstGeom prst="rect">
            <a:avLst/>
          </a:prstGeom>
        </p:spPr>
      </p:pic>
      <p:pic>
        <p:nvPicPr>
          <p:cNvPr id="38" name="object 38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8321799" y="4725549"/>
            <a:ext cx="334991" cy="246816"/>
          </a:xfrm>
          <a:prstGeom prst="rect">
            <a:avLst/>
          </a:prstGeom>
        </p:spPr>
      </p:pic>
      <p:sp>
        <p:nvSpPr>
          <p:cNvPr id="39" name="object 39"/>
          <p:cNvSpPr/>
          <p:nvPr/>
        </p:nvSpPr>
        <p:spPr>
          <a:xfrm>
            <a:off x="1452848" y="5046547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20" y="-8508"/>
                </a:moveTo>
                <a:lnTo>
                  <a:pt x="1120" y="8508"/>
                </a:lnTo>
              </a:path>
            </a:pathLst>
          </a:custGeom>
          <a:ln w="317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1452848" y="1101163"/>
            <a:ext cx="2540" cy="0"/>
          </a:xfrm>
          <a:custGeom>
            <a:avLst/>
            <a:gdLst/>
            <a:ahLst/>
            <a:cxnLst/>
            <a:rect l="l" t="t" r="r" b="b"/>
            <a:pathLst>
              <a:path w="2540">
                <a:moveTo>
                  <a:pt x="1120" y="-8508"/>
                </a:moveTo>
                <a:lnTo>
                  <a:pt x="1120" y="8508"/>
                </a:lnTo>
              </a:path>
            </a:pathLst>
          </a:custGeom>
          <a:ln w="317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356640" y="490640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317084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187380" y="4906400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317084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363204" y="4772174"/>
            <a:ext cx="304165" cy="0"/>
          </a:xfrm>
          <a:custGeom>
            <a:avLst/>
            <a:gdLst/>
            <a:ahLst/>
            <a:cxnLst/>
            <a:rect l="l" t="t" r="r" b="b"/>
            <a:pathLst>
              <a:path w="304165">
                <a:moveTo>
                  <a:pt x="303731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193943" y="4772174"/>
            <a:ext cx="304165" cy="0"/>
          </a:xfrm>
          <a:custGeom>
            <a:avLst/>
            <a:gdLst/>
            <a:ahLst/>
            <a:cxnLst/>
            <a:rect l="l" t="t" r="r" b="b"/>
            <a:pathLst>
              <a:path w="304164">
                <a:moveTo>
                  <a:pt x="303731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193943" y="1375924"/>
            <a:ext cx="304165" cy="0"/>
          </a:xfrm>
          <a:custGeom>
            <a:avLst/>
            <a:gdLst/>
            <a:ahLst/>
            <a:cxnLst/>
            <a:rect l="l" t="t" r="r" b="b"/>
            <a:pathLst>
              <a:path w="304164">
                <a:moveTo>
                  <a:pt x="0" y="0"/>
                </a:moveTo>
                <a:lnTo>
                  <a:pt x="303731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7363204" y="1375924"/>
            <a:ext cx="304165" cy="0"/>
          </a:xfrm>
          <a:custGeom>
            <a:avLst/>
            <a:gdLst/>
            <a:ahLst/>
            <a:cxnLst/>
            <a:rect l="l" t="t" r="r" b="b"/>
            <a:pathLst>
              <a:path w="304165">
                <a:moveTo>
                  <a:pt x="0" y="0"/>
                </a:moveTo>
                <a:lnTo>
                  <a:pt x="303731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4187380" y="1241833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084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356640" y="1241833"/>
            <a:ext cx="317500" cy="0"/>
          </a:xfrm>
          <a:custGeom>
            <a:avLst/>
            <a:gdLst/>
            <a:ahLst/>
            <a:cxnLst/>
            <a:rect l="l" t="t" r="r" b="b"/>
            <a:pathLst>
              <a:path w="317500">
                <a:moveTo>
                  <a:pt x="0" y="0"/>
                </a:moveTo>
                <a:lnTo>
                  <a:pt x="317084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211823" y="1203716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197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7381084" y="1203716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0" y="0"/>
                </a:moveTo>
                <a:lnTo>
                  <a:pt x="268197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7381084" y="4944517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268197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211823" y="4944517"/>
            <a:ext cx="268605" cy="0"/>
          </a:xfrm>
          <a:custGeom>
            <a:avLst/>
            <a:gdLst/>
            <a:ahLst/>
            <a:cxnLst/>
            <a:rect l="l" t="t" r="r" b="b"/>
            <a:pathLst>
              <a:path w="268604">
                <a:moveTo>
                  <a:pt x="268197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8330300" y="1184431"/>
            <a:ext cx="214629" cy="229870"/>
          </a:xfrm>
          <a:custGeom>
            <a:avLst/>
            <a:gdLst/>
            <a:ahLst/>
            <a:cxnLst/>
            <a:rect l="l" t="t" r="r" b="b"/>
            <a:pathLst>
              <a:path w="214629" h="229869">
                <a:moveTo>
                  <a:pt x="150507" y="63755"/>
                </a:moveTo>
                <a:lnTo>
                  <a:pt x="214558" y="63755"/>
                </a:lnTo>
              </a:path>
              <a:path w="214629" h="229869">
                <a:moveTo>
                  <a:pt x="150507" y="63755"/>
                </a:moveTo>
                <a:lnTo>
                  <a:pt x="0" y="63755"/>
                </a:lnTo>
              </a:path>
              <a:path w="214629" h="229869">
                <a:moveTo>
                  <a:pt x="150507" y="63755"/>
                </a:moveTo>
                <a:lnTo>
                  <a:pt x="150507" y="0"/>
                </a:lnTo>
              </a:path>
              <a:path w="214629" h="229869">
                <a:moveTo>
                  <a:pt x="210031" y="63755"/>
                </a:moveTo>
                <a:lnTo>
                  <a:pt x="210031" y="229609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8330300" y="4734057"/>
            <a:ext cx="214629" cy="229870"/>
          </a:xfrm>
          <a:custGeom>
            <a:avLst/>
            <a:gdLst/>
            <a:ahLst/>
            <a:cxnLst/>
            <a:rect l="l" t="t" r="r" b="b"/>
            <a:pathLst>
              <a:path w="214629" h="229870">
                <a:moveTo>
                  <a:pt x="150507" y="229800"/>
                </a:moveTo>
                <a:lnTo>
                  <a:pt x="150507" y="165899"/>
                </a:lnTo>
                <a:lnTo>
                  <a:pt x="0" y="165899"/>
                </a:lnTo>
              </a:path>
              <a:path w="214629" h="229870">
                <a:moveTo>
                  <a:pt x="214558" y="165899"/>
                </a:moveTo>
                <a:lnTo>
                  <a:pt x="150507" y="165899"/>
                </a:lnTo>
              </a:path>
              <a:path w="214629" h="229870">
                <a:moveTo>
                  <a:pt x="210031" y="165899"/>
                </a:moveTo>
                <a:lnTo>
                  <a:pt x="210031" y="0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722245" y="1535425"/>
            <a:ext cx="259079" cy="19685"/>
          </a:xfrm>
          <a:custGeom>
            <a:avLst/>
            <a:gdLst/>
            <a:ahLst/>
            <a:cxnLst/>
            <a:rect l="l" t="t" r="r" b="b"/>
            <a:pathLst>
              <a:path w="259079" h="19684">
                <a:moveTo>
                  <a:pt x="2263" y="0"/>
                </a:moveTo>
                <a:lnTo>
                  <a:pt x="1584" y="5899"/>
                </a:lnTo>
                <a:lnTo>
                  <a:pt x="905" y="12478"/>
                </a:lnTo>
                <a:lnTo>
                  <a:pt x="0" y="19285"/>
                </a:lnTo>
                <a:lnTo>
                  <a:pt x="258465" y="19285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255558" y="1535425"/>
            <a:ext cx="257810" cy="19685"/>
          </a:xfrm>
          <a:custGeom>
            <a:avLst/>
            <a:gdLst/>
            <a:ahLst/>
            <a:cxnLst/>
            <a:rect l="l" t="t" r="r" b="b"/>
            <a:pathLst>
              <a:path w="257809" h="19684">
                <a:moveTo>
                  <a:pt x="0" y="19285"/>
                </a:moveTo>
                <a:lnTo>
                  <a:pt x="257560" y="19285"/>
                </a:lnTo>
                <a:lnTo>
                  <a:pt x="255297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3185270" y="1535425"/>
            <a:ext cx="257810" cy="19685"/>
          </a:xfrm>
          <a:custGeom>
            <a:avLst/>
            <a:gdLst/>
            <a:ahLst/>
            <a:cxnLst/>
            <a:rect l="l" t="t" r="r" b="b"/>
            <a:pathLst>
              <a:path w="257810" h="19684">
                <a:moveTo>
                  <a:pt x="1471" y="0"/>
                </a:moveTo>
                <a:lnTo>
                  <a:pt x="746" y="5899"/>
                </a:lnTo>
                <a:lnTo>
                  <a:pt x="0" y="12478"/>
                </a:lnTo>
                <a:lnTo>
                  <a:pt x="0" y="19285"/>
                </a:lnTo>
                <a:lnTo>
                  <a:pt x="257492" y="19285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2717723" y="1535425"/>
            <a:ext cx="257810" cy="19685"/>
          </a:xfrm>
          <a:custGeom>
            <a:avLst/>
            <a:gdLst/>
            <a:ahLst/>
            <a:cxnLst/>
            <a:rect l="l" t="t" r="r" b="b"/>
            <a:pathLst>
              <a:path w="257810" h="19684">
                <a:moveTo>
                  <a:pt x="0" y="19285"/>
                </a:moveTo>
                <a:lnTo>
                  <a:pt x="746" y="19285"/>
                </a:lnTo>
                <a:lnTo>
                  <a:pt x="257605" y="19285"/>
                </a:lnTo>
                <a:lnTo>
                  <a:pt x="257605" y="12478"/>
                </a:lnTo>
                <a:lnTo>
                  <a:pt x="256858" y="5899"/>
                </a:lnTo>
                <a:lnTo>
                  <a:pt x="256111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717723" y="4593364"/>
            <a:ext cx="257810" cy="19685"/>
          </a:xfrm>
          <a:custGeom>
            <a:avLst/>
            <a:gdLst/>
            <a:ahLst/>
            <a:cxnLst/>
            <a:rect l="l" t="t" r="r" b="b"/>
            <a:pathLst>
              <a:path w="257810" h="19685">
                <a:moveTo>
                  <a:pt x="256111" y="19330"/>
                </a:moveTo>
                <a:lnTo>
                  <a:pt x="256858" y="13431"/>
                </a:lnTo>
                <a:lnTo>
                  <a:pt x="257605" y="6988"/>
                </a:lnTo>
                <a:lnTo>
                  <a:pt x="257605" y="0"/>
                </a:ln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3185270" y="4593364"/>
            <a:ext cx="257810" cy="19685"/>
          </a:xfrm>
          <a:custGeom>
            <a:avLst/>
            <a:gdLst/>
            <a:ahLst/>
            <a:cxnLst/>
            <a:rect l="l" t="t" r="r" b="b"/>
            <a:pathLst>
              <a:path w="257810" h="19685">
                <a:moveTo>
                  <a:pt x="257492" y="0"/>
                </a:moveTo>
                <a:lnTo>
                  <a:pt x="256813" y="0"/>
                </a:lnTo>
                <a:lnTo>
                  <a:pt x="0" y="0"/>
                </a:lnTo>
                <a:lnTo>
                  <a:pt x="1493" y="1933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255558" y="4593364"/>
            <a:ext cx="257810" cy="19685"/>
          </a:xfrm>
          <a:custGeom>
            <a:avLst/>
            <a:gdLst/>
            <a:ahLst/>
            <a:cxnLst/>
            <a:rect l="l" t="t" r="r" b="b"/>
            <a:pathLst>
              <a:path w="257809" h="19685">
                <a:moveTo>
                  <a:pt x="255297" y="19330"/>
                </a:moveTo>
                <a:lnTo>
                  <a:pt x="256881" y="13431"/>
                </a:lnTo>
                <a:lnTo>
                  <a:pt x="257560" y="6988"/>
                </a:lnTo>
                <a:lnTo>
                  <a:pt x="257560" y="0"/>
                </a:ln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722245" y="4593364"/>
            <a:ext cx="259079" cy="19685"/>
          </a:xfrm>
          <a:custGeom>
            <a:avLst/>
            <a:gdLst/>
            <a:ahLst/>
            <a:cxnLst/>
            <a:rect l="l" t="t" r="r" b="b"/>
            <a:pathLst>
              <a:path w="259079" h="19685">
                <a:moveTo>
                  <a:pt x="258465" y="0"/>
                </a:moveTo>
                <a:lnTo>
                  <a:pt x="256881" y="0"/>
                </a:lnTo>
                <a:lnTo>
                  <a:pt x="0" y="0"/>
                </a:lnTo>
                <a:lnTo>
                  <a:pt x="2263" y="1933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8544859" y="1184431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0"/>
                </a:moveTo>
                <a:lnTo>
                  <a:pt x="0" y="63755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4088248" y="992711"/>
            <a:ext cx="4237355" cy="0"/>
          </a:xfrm>
          <a:custGeom>
            <a:avLst/>
            <a:gdLst/>
            <a:ahLst/>
            <a:cxnLst/>
            <a:rect l="l" t="t" r="r" b="b"/>
            <a:pathLst>
              <a:path w="4237355">
                <a:moveTo>
                  <a:pt x="4236846" y="0"/>
                </a:moveTo>
                <a:lnTo>
                  <a:pt x="3490192" y="0"/>
                </a:ln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544859" y="489995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0"/>
                </a:moveTo>
                <a:lnTo>
                  <a:pt x="0" y="63900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975329" y="1553803"/>
            <a:ext cx="210185" cy="1270"/>
          </a:xfrm>
          <a:custGeom>
            <a:avLst/>
            <a:gdLst/>
            <a:ahLst/>
            <a:cxnLst/>
            <a:rect l="l" t="t" r="r" b="b"/>
            <a:pathLst>
              <a:path w="210185" h="1269">
                <a:moveTo>
                  <a:pt x="-8508" y="453"/>
                </a:moveTo>
                <a:lnTo>
                  <a:pt x="218449" y="453"/>
                </a:lnTo>
              </a:path>
            </a:pathLst>
          </a:custGeom>
          <a:ln w="179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513118" y="1553803"/>
            <a:ext cx="209550" cy="1270"/>
          </a:xfrm>
          <a:custGeom>
            <a:avLst/>
            <a:gdLst/>
            <a:ahLst/>
            <a:cxnLst/>
            <a:rect l="l" t="t" r="r" b="b"/>
            <a:pathLst>
              <a:path w="209550" h="1269">
                <a:moveTo>
                  <a:pt x="-8508" y="453"/>
                </a:moveTo>
                <a:lnTo>
                  <a:pt x="217634" y="453"/>
                </a:lnTo>
              </a:path>
            </a:pathLst>
          </a:custGeom>
          <a:ln w="179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6255558" y="1554711"/>
            <a:ext cx="725170" cy="242570"/>
          </a:xfrm>
          <a:custGeom>
            <a:avLst/>
            <a:gdLst/>
            <a:ahLst/>
            <a:cxnLst/>
            <a:rect l="l" t="t" r="r" b="b"/>
            <a:pathLst>
              <a:path w="725170" h="242569">
                <a:moveTo>
                  <a:pt x="725152" y="0"/>
                </a:moveTo>
                <a:lnTo>
                  <a:pt x="725152" y="242315"/>
                </a:lnTo>
              </a:path>
              <a:path w="725170" h="242569">
                <a:moveTo>
                  <a:pt x="0" y="0"/>
                </a:moveTo>
                <a:lnTo>
                  <a:pt x="0" y="242315"/>
                </a:lnTo>
                <a:lnTo>
                  <a:pt x="725152" y="242315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717723" y="1554711"/>
            <a:ext cx="725170" cy="242570"/>
          </a:xfrm>
          <a:custGeom>
            <a:avLst/>
            <a:gdLst/>
            <a:ahLst/>
            <a:cxnLst/>
            <a:rect l="l" t="t" r="r" b="b"/>
            <a:pathLst>
              <a:path w="725170" h="242569">
                <a:moveTo>
                  <a:pt x="725039" y="0"/>
                </a:moveTo>
                <a:lnTo>
                  <a:pt x="725039" y="242315"/>
                </a:lnTo>
              </a:path>
              <a:path w="725170" h="242569">
                <a:moveTo>
                  <a:pt x="0" y="0"/>
                </a:moveTo>
                <a:lnTo>
                  <a:pt x="0" y="242315"/>
                </a:lnTo>
                <a:lnTo>
                  <a:pt x="746" y="242315"/>
                </a:lnTo>
                <a:lnTo>
                  <a:pt x="725039" y="242315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1146872" y="1324420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0" y="0"/>
                </a:moveTo>
                <a:lnTo>
                  <a:pt x="305976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325094" y="992711"/>
            <a:ext cx="43815" cy="0"/>
          </a:xfrm>
          <a:custGeom>
            <a:avLst/>
            <a:gdLst/>
            <a:ahLst/>
            <a:cxnLst/>
            <a:rect l="l" t="t" r="r" b="b"/>
            <a:pathLst>
              <a:path w="43815">
                <a:moveTo>
                  <a:pt x="43228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513118" y="4593364"/>
            <a:ext cx="209550" cy="1270"/>
          </a:xfrm>
          <a:custGeom>
            <a:avLst/>
            <a:gdLst/>
            <a:ahLst/>
            <a:cxnLst/>
            <a:rect l="l" t="t" r="r" b="b"/>
            <a:pathLst>
              <a:path w="209550" h="1270">
                <a:moveTo>
                  <a:pt x="-8508" y="533"/>
                </a:moveTo>
                <a:lnTo>
                  <a:pt x="217634" y="533"/>
                </a:lnTo>
              </a:path>
            </a:pathLst>
          </a:custGeom>
          <a:ln w="180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2975329" y="4593364"/>
            <a:ext cx="210185" cy="1270"/>
          </a:xfrm>
          <a:custGeom>
            <a:avLst/>
            <a:gdLst/>
            <a:ahLst/>
            <a:cxnLst/>
            <a:rect l="l" t="t" r="r" b="b"/>
            <a:pathLst>
              <a:path w="210185" h="1270">
                <a:moveTo>
                  <a:pt x="-8508" y="533"/>
                </a:moveTo>
                <a:lnTo>
                  <a:pt x="218449" y="533"/>
                </a:lnTo>
              </a:path>
            </a:pathLst>
          </a:custGeom>
          <a:ln w="180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146872" y="4823178"/>
            <a:ext cx="306070" cy="0"/>
          </a:xfrm>
          <a:custGeom>
            <a:avLst/>
            <a:gdLst/>
            <a:ahLst/>
            <a:cxnLst/>
            <a:rect l="l" t="t" r="r" b="b"/>
            <a:pathLst>
              <a:path w="306069">
                <a:moveTo>
                  <a:pt x="305976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717723" y="4350663"/>
            <a:ext cx="725170" cy="243204"/>
          </a:xfrm>
          <a:custGeom>
            <a:avLst/>
            <a:gdLst/>
            <a:ahLst/>
            <a:cxnLst/>
            <a:rect l="l" t="t" r="r" b="b"/>
            <a:pathLst>
              <a:path w="725170" h="243204">
                <a:moveTo>
                  <a:pt x="0" y="242701"/>
                </a:moveTo>
                <a:lnTo>
                  <a:pt x="0" y="0"/>
                </a:lnTo>
              </a:path>
              <a:path w="725170" h="243204">
                <a:moveTo>
                  <a:pt x="725039" y="242701"/>
                </a:moveTo>
                <a:lnTo>
                  <a:pt x="725039" y="0"/>
                </a:lnTo>
                <a:lnTo>
                  <a:pt x="724360" y="0"/>
                </a:lnTo>
                <a:lnTo>
                  <a:pt x="0" y="0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6255558" y="4350663"/>
            <a:ext cx="725170" cy="243204"/>
          </a:xfrm>
          <a:custGeom>
            <a:avLst/>
            <a:gdLst/>
            <a:ahLst/>
            <a:cxnLst/>
            <a:rect l="l" t="t" r="r" b="b"/>
            <a:pathLst>
              <a:path w="725170" h="243204">
                <a:moveTo>
                  <a:pt x="0" y="242701"/>
                </a:moveTo>
                <a:lnTo>
                  <a:pt x="0" y="0"/>
                </a:lnTo>
              </a:path>
              <a:path w="725170" h="243204">
                <a:moveTo>
                  <a:pt x="725152" y="242701"/>
                </a:moveTo>
                <a:lnTo>
                  <a:pt x="725152" y="0"/>
                </a:lnTo>
                <a:lnTo>
                  <a:pt x="723568" y="0"/>
                </a:lnTo>
                <a:lnTo>
                  <a:pt x="0" y="0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255558" y="1797026"/>
            <a:ext cx="725170" cy="38735"/>
          </a:xfrm>
          <a:custGeom>
            <a:avLst/>
            <a:gdLst/>
            <a:ahLst/>
            <a:cxnLst/>
            <a:rect l="l" t="t" r="r" b="b"/>
            <a:pathLst>
              <a:path w="725170" h="38735">
                <a:moveTo>
                  <a:pt x="0" y="0"/>
                </a:moveTo>
                <a:lnTo>
                  <a:pt x="36438" y="36528"/>
                </a:lnTo>
                <a:lnTo>
                  <a:pt x="52734" y="38570"/>
                </a:lnTo>
                <a:lnTo>
                  <a:pt x="53639" y="38570"/>
                </a:lnTo>
                <a:lnTo>
                  <a:pt x="672191" y="38570"/>
                </a:lnTo>
                <a:lnTo>
                  <a:pt x="688487" y="36528"/>
                </a:lnTo>
                <a:lnTo>
                  <a:pt x="702746" y="31083"/>
                </a:lnTo>
                <a:lnTo>
                  <a:pt x="714741" y="22461"/>
                </a:lnTo>
                <a:lnTo>
                  <a:pt x="722210" y="11798"/>
                </a:lnTo>
                <a:lnTo>
                  <a:pt x="725152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2717723" y="1797026"/>
            <a:ext cx="725170" cy="38735"/>
          </a:xfrm>
          <a:custGeom>
            <a:avLst/>
            <a:gdLst/>
            <a:ahLst/>
            <a:cxnLst/>
            <a:rect l="l" t="t" r="r" b="b"/>
            <a:pathLst>
              <a:path w="725170" h="38735">
                <a:moveTo>
                  <a:pt x="0" y="0"/>
                </a:moveTo>
                <a:lnTo>
                  <a:pt x="36483" y="36528"/>
                </a:lnTo>
                <a:lnTo>
                  <a:pt x="52870" y="38570"/>
                </a:lnTo>
                <a:lnTo>
                  <a:pt x="53616" y="38570"/>
                </a:lnTo>
                <a:lnTo>
                  <a:pt x="672305" y="38570"/>
                </a:lnTo>
                <a:lnTo>
                  <a:pt x="688600" y="36528"/>
                </a:lnTo>
                <a:lnTo>
                  <a:pt x="703538" y="31083"/>
                </a:lnTo>
                <a:lnTo>
                  <a:pt x="714628" y="22461"/>
                </a:lnTo>
                <a:lnTo>
                  <a:pt x="723002" y="11798"/>
                </a:lnTo>
                <a:lnTo>
                  <a:pt x="725039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058278" y="1324420"/>
            <a:ext cx="394970" cy="128270"/>
          </a:xfrm>
          <a:custGeom>
            <a:avLst/>
            <a:gdLst/>
            <a:ahLst/>
            <a:cxnLst/>
            <a:rect l="l" t="t" r="r" b="b"/>
            <a:pathLst>
              <a:path w="394969" h="128269">
                <a:moveTo>
                  <a:pt x="88593" y="0"/>
                </a:moveTo>
                <a:lnTo>
                  <a:pt x="43923" y="17243"/>
                </a:lnTo>
                <a:lnTo>
                  <a:pt x="11911" y="63982"/>
                </a:lnTo>
                <a:lnTo>
                  <a:pt x="1489" y="105729"/>
                </a:lnTo>
                <a:lnTo>
                  <a:pt x="0" y="127737"/>
                </a:lnTo>
                <a:lnTo>
                  <a:pt x="394569" y="127737"/>
                </a:lnTo>
              </a:path>
            </a:pathLst>
          </a:custGeom>
          <a:ln w="1701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058278" y="4695395"/>
            <a:ext cx="394970" cy="128270"/>
          </a:xfrm>
          <a:custGeom>
            <a:avLst/>
            <a:gdLst/>
            <a:ahLst/>
            <a:cxnLst/>
            <a:rect l="l" t="t" r="r" b="b"/>
            <a:pathLst>
              <a:path w="394969" h="128270">
                <a:moveTo>
                  <a:pt x="394569" y="0"/>
                </a:moveTo>
                <a:lnTo>
                  <a:pt x="0" y="0"/>
                </a:lnTo>
                <a:lnTo>
                  <a:pt x="1489" y="22552"/>
                </a:lnTo>
                <a:lnTo>
                  <a:pt x="11911" y="63891"/>
                </a:lnTo>
                <a:lnTo>
                  <a:pt x="31267" y="98242"/>
                </a:lnTo>
                <a:lnTo>
                  <a:pt x="72958" y="126171"/>
                </a:lnTo>
                <a:lnTo>
                  <a:pt x="88593" y="127782"/>
                </a:lnTo>
              </a:path>
            </a:pathLst>
          </a:custGeom>
          <a:ln w="1701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717723" y="4312546"/>
            <a:ext cx="725170" cy="38735"/>
          </a:xfrm>
          <a:custGeom>
            <a:avLst/>
            <a:gdLst/>
            <a:ahLst/>
            <a:cxnLst/>
            <a:rect l="l" t="t" r="r" b="b"/>
            <a:pathLst>
              <a:path w="725170" h="38735">
                <a:moveTo>
                  <a:pt x="725039" y="38117"/>
                </a:moveTo>
                <a:lnTo>
                  <a:pt x="688600" y="2155"/>
                </a:lnTo>
                <a:lnTo>
                  <a:pt x="672305" y="0"/>
                </a:lnTo>
                <a:lnTo>
                  <a:pt x="671626" y="0"/>
                </a:lnTo>
                <a:lnTo>
                  <a:pt x="52870" y="0"/>
                </a:lnTo>
                <a:lnTo>
                  <a:pt x="36483" y="2155"/>
                </a:lnTo>
                <a:lnTo>
                  <a:pt x="21591" y="7509"/>
                </a:lnTo>
                <a:lnTo>
                  <a:pt x="10433" y="15564"/>
                </a:lnTo>
                <a:lnTo>
                  <a:pt x="2240" y="26318"/>
                </a:lnTo>
                <a:lnTo>
                  <a:pt x="0" y="38117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6255558" y="4312546"/>
            <a:ext cx="725170" cy="38735"/>
          </a:xfrm>
          <a:custGeom>
            <a:avLst/>
            <a:gdLst/>
            <a:ahLst/>
            <a:cxnLst/>
            <a:rect l="l" t="t" r="r" b="b"/>
            <a:pathLst>
              <a:path w="725170" h="38735">
                <a:moveTo>
                  <a:pt x="725152" y="38117"/>
                </a:moveTo>
                <a:lnTo>
                  <a:pt x="688487" y="2155"/>
                </a:lnTo>
                <a:lnTo>
                  <a:pt x="672191" y="0"/>
                </a:lnTo>
                <a:lnTo>
                  <a:pt x="670834" y="0"/>
                </a:lnTo>
                <a:lnTo>
                  <a:pt x="52734" y="0"/>
                </a:lnTo>
                <a:lnTo>
                  <a:pt x="36438" y="2155"/>
                </a:lnTo>
                <a:lnTo>
                  <a:pt x="21501" y="7509"/>
                </a:lnTo>
                <a:lnTo>
                  <a:pt x="9732" y="15564"/>
                </a:lnTo>
                <a:lnTo>
                  <a:pt x="2263" y="26318"/>
                </a:lnTo>
                <a:lnTo>
                  <a:pt x="0" y="38117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969685" y="1452158"/>
            <a:ext cx="483234" cy="320040"/>
          </a:xfrm>
          <a:custGeom>
            <a:avLst/>
            <a:gdLst/>
            <a:ahLst/>
            <a:cxnLst/>
            <a:rect l="l" t="t" r="r" b="b"/>
            <a:pathLst>
              <a:path w="483234" h="320039">
                <a:moveTo>
                  <a:pt x="88593" y="0"/>
                </a:moveTo>
                <a:lnTo>
                  <a:pt x="0" y="0"/>
                </a:lnTo>
              </a:path>
              <a:path w="483234" h="320039">
                <a:moveTo>
                  <a:pt x="88593" y="0"/>
                </a:moveTo>
                <a:lnTo>
                  <a:pt x="88593" y="319683"/>
                </a:lnTo>
                <a:lnTo>
                  <a:pt x="483163" y="319683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064977" y="4328111"/>
            <a:ext cx="387985" cy="0"/>
          </a:xfrm>
          <a:custGeom>
            <a:avLst/>
            <a:gdLst/>
            <a:ahLst/>
            <a:cxnLst/>
            <a:rect l="l" t="t" r="r" b="b"/>
            <a:pathLst>
              <a:path w="387984">
                <a:moveTo>
                  <a:pt x="387870" y="0"/>
                </a:moveTo>
                <a:lnTo>
                  <a:pt x="0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969685" y="1771842"/>
            <a:ext cx="483234" cy="2924175"/>
          </a:xfrm>
          <a:custGeom>
            <a:avLst/>
            <a:gdLst/>
            <a:ahLst/>
            <a:cxnLst/>
            <a:rect l="l" t="t" r="r" b="b"/>
            <a:pathLst>
              <a:path w="483234" h="2924175">
                <a:moveTo>
                  <a:pt x="95292" y="48326"/>
                </a:moveTo>
                <a:lnTo>
                  <a:pt x="483163" y="48326"/>
                </a:lnTo>
              </a:path>
              <a:path w="483234" h="2924175">
                <a:moveTo>
                  <a:pt x="95292" y="2556268"/>
                </a:moveTo>
                <a:lnTo>
                  <a:pt x="124328" y="2447272"/>
                </a:lnTo>
                <a:lnTo>
                  <a:pt x="151130" y="2336664"/>
                </a:lnTo>
                <a:lnTo>
                  <a:pt x="174953" y="2224991"/>
                </a:lnTo>
                <a:lnTo>
                  <a:pt x="195795" y="2112228"/>
                </a:lnTo>
                <a:lnTo>
                  <a:pt x="214399" y="1998398"/>
                </a:lnTo>
                <a:lnTo>
                  <a:pt x="230039" y="1883480"/>
                </a:lnTo>
                <a:lnTo>
                  <a:pt x="242690" y="1768040"/>
                </a:lnTo>
                <a:lnTo>
                  <a:pt x="252377" y="1652078"/>
                </a:lnTo>
                <a:lnTo>
                  <a:pt x="259823" y="1535549"/>
                </a:lnTo>
                <a:lnTo>
                  <a:pt x="263535" y="1419042"/>
                </a:lnTo>
                <a:lnTo>
                  <a:pt x="265029" y="1301991"/>
                </a:lnTo>
                <a:lnTo>
                  <a:pt x="263535" y="1185462"/>
                </a:lnTo>
                <a:lnTo>
                  <a:pt x="259823" y="1068411"/>
                </a:lnTo>
                <a:lnTo>
                  <a:pt x="252377" y="951791"/>
                </a:lnTo>
                <a:lnTo>
                  <a:pt x="242690" y="835852"/>
                </a:lnTo>
                <a:lnTo>
                  <a:pt x="230039" y="720366"/>
                </a:lnTo>
                <a:lnTo>
                  <a:pt x="214399" y="606015"/>
                </a:lnTo>
                <a:lnTo>
                  <a:pt x="195795" y="492345"/>
                </a:lnTo>
                <a:lnTo>
                  <a:pt x="174953" y="379582"/>
                </a:lnTo>
                <a:lnTo>
                  <a:pt x="151130" y="267726"/>
                </a:lnTo>
                <a:lnTo>
                  <a:pt x="124328" y="157232"/>
                </a:lnTo>
                <a:lnTo>
                  <a:pt x="95292" y="48326"/>
                </a:lnTo>
              </a:path>
              <a:path w="483234" h="2924175">
                <a:moveTo>
                  <a:pt x="483163" y="2604595"/>
                </a:moveTo>
                <a:lnTo>
                  <a:pt x="88593" y="2604595"/>
                </a:lnTo>
                <a:lnTo>
                  <a:pt x="88593" y="2923553"/>
                </a:lnTo>
              </a:path>
              <a:path w="483234" h="2924175">
                <a:moveTo>
                  <a:pt x="0" y="2923553"/>
                </a:moveTo>
                <a:lnTo>
                  <a:pt x="88593" y="2923553"/>
                </a:lnTo>
              </a:path>
              <a:path w="483234" h="2924175">
                <a:moveTo>
                  <a:pt x="0" y="0"/>
                </a:moveTo>
                <a:lnTo>
                  <a:pt x="88593" y="0"/>
                </a:lnTo>
              </a:path>
              <a:path w="483234" h="2924175">
                <a:moveTo>
                  <a:pt x="0" y="2604595"/>
                </a:moveTo>
                <a:lnTo>
                  <a:pt x="88593" y="2604595"/>
                </a:lnTo>
              </a:path>
              <a:path w="483234" h="2924175">
                <a:moveTo>
                  <a:pt x="95292" y="2556268"/>
                </a:moveTo>
                <a:lnTo>
                  <a:pt x="49135" y="2558968"/>
                </a:lnTo>
                <a:lnTo>
                  <a:pt x="8188" y="2572377"/>
                </a:lnTo>
                <a:lnTo>
                  <a:pt x="3723" y="2578821"/>
                </a:lnTo>
              </a:path>
              <a:path w="483234" h="2924175">
                <a:moveTo>
                  <a:pt x="3723" y="25638"/>
                </a:moveTo>
                <a:lnTo>
                  <a:pt x="8188" y="32217"/>
                </a:lnTo>
                <a:lnTo>
                  <a:pt x="13400" y="35848"/>
                </a:lnTo>
                <a:lnTo>
                  <a:pt x="30524" y="42427"/>
                </a:lnTo>
                <a:lnTo>
                  <a:pt x="59558" y="46511"/>
                </a:lnTo>
                <a:lnTo>
                  <a:pt x="95292" y="48326"/>
                </a:lnTo>
              </a:path>
              <a:path w="483234" h="2924175">
                <a:moveTo>
                  <a:pt x="88593" y="0"/>
                </a:moveTo>
                <a:lnTo>
                  <a:pt x="89338" y="16562"/>
                </a:lnTo>
                <a:lnTo>
                  <a:pt x="91572" y="32671"/>
                </a:lnTo>
                <a:lnTo>
                  <a:pt x="95292" y="48326"/>
                </a:lnTo>
              </a:path>
              <a:path w="483234" h="2924175">
                <a:moveTo>
                  <a:pt x="95292" y="2556268"/>
                </a:moveTo>
                <a:lnTo>
                  <a:pt x="91572" y="2571856"/>
                </a:lnTo>
                <a:lnTo>
                  <a:pt x="89338" y="2587965"/>
                </a:lnTo>
                <a:lnTo>
                  <a:pt x="88593" y="2604595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6980711" y="1535425"/>
            <a:ext cx="6985" cy="19685"/>
          </a:xfrm>
          <a:custGeom>
            <a:avLst/>
            <a:gdLst/>
            <a:ahLst/>
            <a:cxnLst/>
            <a:rect l="l" t="t" r="r" b="b"/>
            <a:pathLst>
              <a:path w="6984" h="19684">
                <a:moveTo>
                  <a:pt x="6563" y="0"/>
                </a:moveTo>
                <a:lnTo>
                  <a:pt x="1357" y="9302"/>
                </a:lnTo>
                <a:lnTo>
                  <a:pt x="0" y="19285"/>
                </a:lnTo>
              </a:path>
            </a:pathLst>
          </a:custGeom>
          <a:ln w="169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6248089" y="1535425"/>
            <a:ext cx="7620" cy="19685"/>
          </a:xfrm>
          <a:custGeom>
            <a:avLst/>
            <a:gdLst/>
            <a:ahLst/>
            <a:cxnLst/>
            <a:rect l="l" t="t" r="r" b="b"/>
            <a:pathLst>
              <a:path w="7620" h="19684">
                <a:moveTo>
                  <a:pt x="7468" y="19285"/>
                </a:moveTo>
                <a:lnTo>
                  <a:pt x="5205" y="9302"/>
                </a:lnTo>
                <a:lnTo>
                  <a:pt x="0" y="0"/>
                </a:lnTo>
              </a:path>
            </a:pathLst>
          </a:custGeom>
          <a:ln w="1698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3442763" y="1535425"/>
            <a:ext cx="7620" cy="19685"/>
          </a:xfrm>
          <a:custGeom>
            <a:avLst/>
            <a:gdLst/>
            <a:ahLst/>
            <a:cxnLst/>
            <a:rect l="l" t="t" r="r" b="b"/>
            <a:pathLst>
              <a:path w="7620" h="19684">
                <a:moveTo>
                  <a:pt x="7468" y="0"/>
                </a:moveTo>
                <a:lnTo>
                  <a:pt x="2263" y="9302"/>
                </a:lnTo>
                <a:lnTo>
                  <a:pt x="0" y="19285"/>
                </a:lnTo>
              </a:path>
            </a:pathLst>
          </a:custGeom>
          <a:ln w="1698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710277" y="1535425"/>
            <a:ext cx="7620" cy="19685"/>
          </a:xfrm>
          <a:custGeom>
            <a:avLst/>
            <a:gdLst/>
            <a:ahLst/>
            <a:cxnLst/>
            <a:rect l="l" t="t" r="r" b="b"/>
            <a:pathLst>
              <a:path w="7619" h="19684">
                <a:moveTo>
                  <a:pt x="7446" y="19285"/>
                </a:moveTo>
                <a:lnTo>
                  <a:pt x="5952" y="9302"/>
                </a:lnTo>
                <a:lnTo>
                  <a:pt x="0" y="0"/>
                </a:lnTo>
              </a:path>
            </a:pathLst>
          </a:custGeom>
          <a:ln w="1697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2710277" y="4593364"/>
            <a:ext cx="7620" cy="19685"/>
          </a:xfrm>
          <a:custGeom>
            <a:avLst/>
            <a:gdLst/>
            <a:ahLst/>
            <a:cxnLst/>
            <a:rect l="l" t="t" r="r" b="b"/>
            <a:pathLst>
              <a:path w="7619" h="19685">
                <a:moveTo>
                  <a:pt x="0" y="19330"/>
                </a:moveTo>
                <a:lnTo>
                  <a:pt x="5952" y="10209"/>
                </a:lnTo>
                <a:lnTo>
                  <a:pt x="7446" y="0"/>
                </a:lnTo>
              </a:path>
            </a:pathLst>
          </a:custGeom>
          <a:ln w="1697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3442763" y="4593364"/>
            <a:ext cx="7620" cy="19685"/>
          </a:xfrm>
          <a:custGeom>
            <a:avLst/>
            <a:gdLst/>
            <a:ahLst/>
            <a:cxnLst/>
            <a:rect l="l" t="t" r="r" b="b"/>
            <a:pathLst>
              <a:path w="7620" h="19685">
                <a:moveTo>
                  <a:pt x="0" y="0"/>
                </a:moveTo>
                <a:lnTo>
                  <a:pt x="2263" y="10209"/>
                </a:lnTo>
                <a:lnTo>
                  <a:pt x="7468" y="19330"/>
                </a:lnTo>
              </a:path>
            </a:pathLst>
          </a:custGeom>
          <a:ln w="1697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6248089" y="4593364"/>
            <a:ext cx="7620" cy="19685"/>
          </a:xfrm>
          <a:custGeom>
            <a:avLst/>
            <a:gdLst/>
            <a:ahLst/>
            <a:cxnLst/>
            <a:rect l="l" t="t" r="r" b="b"/>
            <a:pathLst>
              <a:path w="7620" h="19685">
                <a:moveTo>
                  <a:pt x="0" y="19330"/>
                </a:moveTo>
                <a:lnTo>
                  <a:pt x="5205" y="10209"/>
                </a:lnTo>
                <a:lnTo>
                  <a:pt x="7468" y="0"/>
                </a:lnTo>
              </a:path>
            </a:pathLst>
          </a:custGeom>
          <a:ln w="1697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6980711" y="4593364"/>
            <a:ext cx="6985" cy="19685"/>
          </a:xfrm>
          <a:custGeom>
            <a:avLst/>
            <a:gdLst/>
            <a:ahLst/>
            <a:cxnLst/>
            <a:rect l="l" t="t" r="r" b="b"/>
            <a:pathLst>
              <a:path w="6984" h="19685">
                <a:moveTo>
                  <a:pt x="0" y="0"/>
                </a:moveTo>
                <a:lnTo>
                  <a:pt x="1357" y="10209"/>
                </a:lnTo>
                <a:lnTo>
                  <a:pt x="6563" y="19330"/>
                </a:lnTo>
              </a:path>
            </a:pathLst>
          </a:custGeom>
          <a:ln w="169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94" name="object 9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961183" y="1315919"/>
            <a:ext cx="194189" cy="144739"/>
          </a:xfrm>
          <a:prstGeom prst="rect">
            <a:avLst/>
          </a:prstGeom>
        </p:spPr>
      </p:pic>
      <p:sp>
        <p:nvSpPr>
          <p:cNvPr id="95" name="object 95"/>
          <p:cNvSpPr/>
          <p:nvPr/>
        </p:nvSpPr>
        <p:spPr>
          <a:xfrm>
            <a:off x="969685" y="4695395"/>
            <a:ext cx="177800" cy="128270"/>
          </a:xfrm>
          <a:custGeom>
            <a:avLst/>
            <a:gdLst/>
            <a:ahLst/>
            <a:cxnLst/>
            <a:rect l="l" t="t" r="r" b="b"/>
            <a:pathLst>
              <a:path w="177800" h="128270">
                <a:moveTo>
                  <a:pt x="0" y="0"/>
                </a:moveTo>
                <a:lnTo>
                  <a:pt x="10422" y="44016"/>
                </a:lnTo>
                <a:lnTo>
                  <a:pt x="41691" y="82133"/>
                </a:lnTo>
                <a:lnTo>
                  <a:pt x="88593" y="110607"/>
                </a:lnTo>
                <a:lnTo>
                  <a:pt x="145917" y="126171"/>
                </a:lnTo>
                <a:lnTo>
                  <a:pt x="177187" y="127782"/>
                </a:lnTo>
              </a:path>
            </a:pathLst>
          </a:custGeom>
          <a:ln w="1700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969685" y="1452158"/>
            <a:ext cx="0" cy="320040"/>
          </a:xfrm>
          <a:custGeom>
            <a:avLst/>
            <a:gdLst/>
            <a:ahLst/>
            <a:cxnLst/>
            <a:rect l="l" t="t" r="r" b="b"/>
            <a:pathLst>
              <a:path h="320039">
                <a:moveTo>
                  <a:pt x="0" y="0"/>
                </a:moveTo>
                <a:lnTo>
                  <a:pt x="0" y="319683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97" name="object 97"/>
          <p:cNvGrpSpPr/>
          <p:nvPr/>
        </p:nvGrpSpPr>
        <p:grpSpPr>
          <a:xfrm>
            <a:off x="961197" y="1763354"/>
            <a:ext cx="194310" cy="2932430"/>
            <a:chOff x="961197" y="1763354"/>
            <a:chExt cx="194310" cy="2932430"/>
          </a:xfrm>
        </p:grpSpPr>
        <p:sp>
          <p:nvSpPr>
            <p:cNvPr id="98" name="object 98"/>
            <p:cNvSpPr/>
            <p:nvPr/>
          </p:nvSpPr>
          <p:spPr>
            <a:xfrm>
              <a:off x="969685" y="1797480"/>
              <a:ext cx="177800" cy="2898140"/>
            </a:xfrm>
            <a:custGeom>
              <a:avLst/>
              <a:gdLst/>
              <a:ahLst/>
              <a:cxnLst/>
              <a:rect l="l" t="t" r="r" b="b"/>
              <a:pathLst>
                <a:path w="177800" h="2898140">
                  <a:moveTo>
                    <a:pt x="0" y="2578957"/>
                  </a:moveTo>
                  <a:lnTo>
                    <a:pt x="0" y="2897915"/>
                  </a:lnTo>
                </a:path>
                <a:path w="177800" h="2898140">
                  <a:moveTo>
                    <a:pt x="3723" y="2553183"/>
                  </a:moveTo>
                  <a:lnTo>
                    <a:pt x="33500" y="2442053"/>
                  </a:lnTo>
                  <a:lnTo>
                    <a:pt x="60302" y="2329291"/>
                  </a:lnTo>
                  <a:lnTo>
                    <a:pt x="84870" y="2215461"/>
                  </a:lnTo>
                  <a:lnTo>
                    <a:pt x="106462" y="2100021"/>
                  </a:lnTo>
                  <a:lnTo>
                    <a:pt x="125072" y="1984036"/>
                  </a:lnTo>
                  <a:lnTo>
                    <a:pt x="140707" y="1866985"/>
                  </a:lnTo>
                  <a:lnTo>
                    <a:pt x="154108" y="1749390"/>
                  </a:lnTo>
                  <a:lnTo>
                    <a:pt x="163786" y="1630728"/>
                  </a:lnTo>
                  <a:lnTo>
                    <a:pt x="171230" y="1512066"/>
                  </a:lnTo>
                  <a:lnTo>
                    <a:pt x="175697" y="1392859"/>
                  </a:lnTo>
                  <a:lnTo>
                    <a:pt x="177187" y="1273653"/>
                  </a:lnTo>
                </a:path>
                <a:path w="177800" h="2898140">
                  <a:moveTo>
                    <a:pt x="177187" y="1273131"/>
                  </a:moveTo>
                  <a:lnTo>
                    <a:pt x="174953" y="1154469"/>
                  </a:lnTo>
                  <a:lnTo>
                    <a:pt x="171230" y="1036420"/>
                  </a:lnTo>
                  <a:lnTo>
                    <a:pt x="163786" y="917758"/>
                  </a:lnTo>
                  <a:lnTo>
                    <a:pt x="153363" y="800003"/>
                  </a:lnTo>
                  <a:lnTo>
                    <a:pt x="140707" y="682476"/>
                  </a:lnTo>
                  <a:lnTo>
                    <a:pt x="124328" y="566083"/>
                  </a:lnTo>
                  <a:lnTo>
                    <a:pt x="105717" y="450597"/>
                  </a:lnTo>
                  <a:lnTo>
                    <a:pt x="84125" y="336246"/>
                  </a:lnTo>
                  <a:lnTo>
                    <a:pt x="60302" y="222803"/>
                  </a:lnTo>
                  <a:lnTo>
                    <a:pt x="33500" y="110720"/>
                  </a:lnTo>
                  <a:lnTo>
                    <a:pt x="3723" y="0"/>
                  </a:lnTo>
                </a:path>
              </a:pathLst>
            </a:custGeom>
            <a:ln w="1699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99" name="object 99"/>
            <p:cNvSpPr/>
            <p:nvPr/>
          </p:nvSpPr>
          <p:spPr>
            <a:xfrm>
              <a:off x="969685" y="1771842"/>
              <a:ext cx="3810" cy="26034"/>
            </a:xfrm>
            <a:custGeom>
              <a:avLst/>
              <a:gdLst/>
              <a:ahLst/>
              <a:cxnLst/>
              <a:rect l="l" t="t" r="r" b="b"/>
              <a:pathLst>
                <a:path w="3809" h="26035">
                  <a:moveTo>
                    <a:pt x="1861" y="-8487"/>
                  </a:moveTo>
                  <a:lnTo>
                    <a:pt x="1861" y="34125"/>
                  </a:lnTo>
                </a:path>
              </a:pathLst>
            </a:custGeom>
            <a:ln w="206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00" name="object 100"/>
            <p:cNvSpPr/>
            <p:nvPr/>
          </p:nvSpPr>
          <p:spPr>
            <a:xfrm>
              <a:off x="969685" y="4350663"/>
              <a:ext cx="3810" cy="26034"/>
            </a:xfrm>
            <a:custGeom>
              <a:avLst/>
              <a:gdLst/>
              <a:ahLst/>
              <a:cxnLst/>
              <a:rect l="l" t="t" r="r" b="b"/>
              <a:pathLst>
                <a:path w="3809" h="26035">
                  <a:moveTo>
                    <a:pt x="1861" y="-8487"/>
                  </a:moveTo>
                  <a:lnTo>
                    <a:pt x="1861" y="34262"/>
                  </a:lnTo>
                </a:path>
              </a:pathLst>
            </a:custGeom>
            <a:ln w="206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01" name="object 101"/>
          <p:cNvSpPr/>
          <p:nvPr/>
        </p:nvSpPr>
        <p:spPr>
          <a:xfrm>
            <a:off x="2247958" y="2158230"/>
            <a:ext cx="3303270" cy="1856739"/>
          </a:xfrm>
          <a:custGeom>
            <a:avLst/>
            <a:gdLst/>
            <a:ahLst/>
            <a:cxnLst/>
            <a:rect l="l" t="t" r="r" b="b"/>
            <a:pathLst>
              <a:path w="3303270" h="1856739">
                <a:moveTo>
                  <a:pt x="3303269" y="1856322"/>
                </a:moveTo>
                <a:lnTo>
                  <a:pt x="0" y="1856322"/>
                </a:lnTo>
              </a:path>
              <a:path w="3303270" h="1856739">
                <a:moveTo>
                  <a:pt x="0" y="0"/>
                </a:moveTo>
                <a:lnTo>
                  <a:pt x="0" y="1856322"/>
                </a:lnTo>
              </a:path>
              <a:path w="3303270" h="1856739">
                <a:moveTo>
                  <a:pt x="17879" y="1856322"/>
                </a:moveTo>
                <a:lnTo>
                  <a:pt x="599314" y="1856322"/>
                </a:lnTo>
              </a:path>
              <a:path w="3303270" h="1856739">
                <a:moveTo>
                  <a:pt x="0" y="267499"/>
                </a:moveTo>
                <a:lnTo>
                  <a:pt x="0" y="0"/>
                </a:lnTo>
              </a:path>
              <a:path w="3303270" h="1856739">
                <a:moveTo>
                  <a:pt x="661101" y="640729"/>
                </a:moveTo>
                <a:lnTo>
                  <a:pt x="661101" y="1213051"/>
                </a:lnTo>
              </a:path>
              <a:path w="3303270" h="1856739">
                <a:moveTo>
                  <a:pt x="0" y="1856322"/>
                </a:moveTo>
                <a:lnTo>
                  <a:pt x="1981744" y="1856322"/>
                </a:lnTo>
              </a:path>
              <a:path w="3303270" h="1856739">
                <a:moveTo>
                  <a:pt x="661101" y="1284475"/>
                </a:moveTo>
                <a:lnTo>
                  <a:pt x="661101" y="1856322"/>
                </a:lnTo>
              </a:path>
              <a:path w="3303270" h="1856739">
                <a:moveTo>
                  <a:pt x="3303269" y="0"/>
                </a:moveTo>
                <a:lnTo>
                  <a:pt x="0" y="0"/>
                </a:lnTo>
              </a:path>
              <a:path w="3303270" h="1856739">
                <a:moveTo>
                  <a:pt x="661101" y="0"/>
                </a:moveTo>
                <a:lnTo>
                  <a:pt x="661101" y="569259"/>
                </a:lnTo>
              </a:path>
              <a:path w="3303270" h="1856739">
                <a:moveTo>
                  <a:pt x="1321547" y="640729"/>
                </a:moveTo>
                <a:lnTo>
                  <a:pt x="1321547" y="1213051"/>
                </a:lnTo>
              </a:path>
              <a:path w="3303270" h="1856739">
                <a:moveTo>
                  <a:pt x="1321547" y="1284475"/>
                </a:moveTo>
                <a:lnTo>
                  <a:pt x="1321547" y="1856322"/>
                </a:lnTo>
              </a:path>
              <a:path w="3303270" h="1856739">
                <a:moveTo>
                  <a:pt x="1321547" y="0"/>
                </a:moveTo>
                <a:lnTo>
                  <a:pt x="1321547" y="569259"/>
                </a:lnTo>
              </a:path>
              <a:path w="3303270" h="1856739">
                <a:moveTo>
                  <a:pt x="1981744" y="640729"/>
                </a:moveTo>
                <a:lnTo>
                  <a:pt x="1981744" y="1213051"/>
                </a:lnTo>
              </a:path>
              <a:path w="3303270" h="1856739">
                <a:moveTo>
                  <a:pt x="1981744" y="1284475"/>
                </a:moveTo>
                <a:lnTo>
                  <a:pt x="1981744" y="1856322"/>
                </a:lnTo>
              </a:path>
              <a:path w="3303270" h="1856739">
                <a:moveTo>
                  <a:pt x="1981744" y="0"/>
                </a:moveTo>
                <a:lnTo>
                  <a:pt x="1981744" y="569259"/>
                </a:lnTo>
              </a:path>
              <a:path w="3303270" h="1856739">
                <a:moveTo>
                  <a:pt x="2642167" y="640729"/>
                </a:moveTo>
                <a:lnTo>
                  <a:pt x="2642167" y="1213051"/>
                </a:lnTo>
              </a:path>
              <a:path w="3303270" h="1856739">
                <a:moveTo>
                  <a:pt x="2642167" y="1284475"/>
                </a:moveTo>
                <a:lnTo>
                  <a:pt x="2642167" y="1856322"/>
                </a:lnTo>
              </a:path>
              <a:path w="3303270" h="1856739">
                <a:moveTo>
                  <a:pt x="2642167" y="0"/>
                </a:moveTo>
                <a:lnTo>
                  <a:pt x="2642167" y="569259"/>
                </a:lnTo>
              </a:path>
              <a:path w="3303270" h="1856739">
                <a:moveTo>
                  <a:pt x="3303269" y="569259"/>
                </a:moveTo>
                <a:lnTo>
                  <a:pt x="0" y="569259"/>
                </a:lnTo>
              </a:path>
              <a:path w="3303270" h="1856739">
                <a:moveTo>
                  <a:pt x="3303269" y="640729"/>
                </a:moveTo>
                <a:lnTo>
                  <a:pt x="0" y="640729"/>
                </a:lnTo>
              </a:path>
              <a:path w="3303270" h="1856739">
                <a:moveTo>
                  <a:pt x="3303269" y="1213051"/>
                </a:moveTo>
                <a:lnTo>
                  <a:pt x="0" y="1213051"/>
                </a:lnTo>
              </a:path>
              <a:path w="3303270" h="1856739">
                <a:moveTo>
                  <a:pt x="3303269" y="1284475"/>
                </a:moveTo>
                <a:lnTo>
                  <a:pt x="0" y="1284475"/>
                </a:lnTo>
              </a:path>
            </a:pathLst>
          </a:custGeom>
          <a:ln w="1699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10463434" y="2219490"/>
            <a:ext cx="38735" cy="84455"/>
          </a:xfrm>
          <a:custGeom>
            <a:avLst/>
            <a:gdLst/>
            <a:ahLst/>
            <a:cxnLst/>
            <a:rect l="l" t="t" r="r" b="b"/>
            <a:pathLst>
              <a:path w="38734" h="84455">
                <a:moveTo>
                  <a:pt x="22859" y="0"/>
                </a:moveTo>
                <a:lnTo>
                  <a:pt x="20822" y="0"/>
                </a:lnTo>
                <a:lnTo>
                  <a:pt x="15616" y="5899"/>
                </a:lnTo>
                <a:lnTo>
                  <a:pt x="5205" y="7487"/>
                </a:lnTo>
                <a:lnTo>
                  <a:pt x="0" y="7487"/>
                </a:lnTo>
                <a:lnTo>
                  <a:pt x="0" y="10890"/>
                </a:lnTo>
                <a:lnTo>
                  <a:pt x="9505" y="10890"/>
                </a:lnTo>
                <a:lnTo>
                  <a:pt x="14032" y="11798"/>
                </a:lnTo>
                <a:lnTo>
                  <a:pt x="14711" y="15201"/>
                </a:lnTo>
                <a:lnTo>
                  <a:pt x="14711" y="73738"/>
                </a:lnTo>
                <a:lnTo>
                  <a:pt x="12447" y="78956"/>
                </a:lnTo>
                <a:lnTo>
                  <a:pt x="5205" y="81225"/>
                </a:lnTo>
                <a:lnTo>
                  <a:pt x="0" y="81225"/>
                </a:lnTo>
                <a:lnTo>
                  <a:pt x="0" y="84402"/>
                </a:lnTo>
                <a:lnTo>
                  <a:pt x="38701" y="84402"/>
                </a:lnTo>
                <a:lnTo>
                  <a:pt x="38701" y="81225"/>
                </a:lnTo>
                <a:lnTo>
                  <a:pt x="33496" y="81225"/>
                </a:lnTo>
                <a:lnTo>
                  <a:pt x="26027" y="78956"/>
                </a:lnTo>
                <a:lnTo>
                  <a:pt x="22859" y="73738"/>
                </a:lnTo>
                <a:lnTo>
                  <a:pt x="2285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03" name="object 10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10422470" y="3896957"/>
            <a:ext cx="119727" cy="85377"/>
          </a:xfrm>
          <a:prstGeom prst="rect">
            <a:avLst/>
          </a:prstGeom>
        </p:spPr>
      </p:pic>
      <p:sp>
        <p:nvSpPr>
          <p:cNvPr id="104" name="object 104"/>
          <p:cNvSpPr/>
          <p:nvPr/>
        </p:nvSpPr>
        <p:spPr>
          <a:xfrm>
            <a:off x="2101291" y="2243772"/>
            <a:ext cx="111125" cy="85725"/>
          </a:xfrm>
          <a:custGeom>
            <a:avLst/>
            <a:gdLst/>
            <a:ahLst/>
            <a:cxnLst/>
            <a:rect l="l" t="t" r="r" b="b"/>
            <a:pathLst>
              <a:path w="111125" h="85725">
                <a:moveTo>
                  <a:pt x="38696" y="81000"/>
                </a:moveTo>
                <a:lnTo>
                  <a:pt x="33502" y="81000"/>
                </a:lnTo>
                <a:lnTo>
                  <a:pt x="26047" y="79413"/>
                </a:lnTo>
                <a:lnTo>
                  <a:pt x="23088" y="73507"/>
                </a:lnTo>
                <a:lnTo>
                  <a:pt x="23088" y="0"/>
                </a:lnTo>
                <a:lnTo>
                  <a:pt x="20840" y="0"/>
                </a:lnTo>
                <a:lnTo>
                  <a:pt x="15646" y="5905"/>
                </a:lnTo>
                <a:lnTo>
                  <a:pt x="5207" y="7937"/>
                </a:lnTo>
                <a:lnTo>
                  <a:pt x="0" y="7937"/>
                </a:lnTo>
                <a:lnTo>
                  <a:pt x="0" y="10668"/>
                </a:lnTo>
                <a:lnTo>
                  <a:pt x="9690" y="10668"/>
                </a:lnTo>
                <a:lnTo>
                  <a:pt x="14147" y="11798"/>
                </a:lnTo>
                <a:lnTo>
                  <a:pt x="14897" y="14973"/>
                </a:lnTo>
                <a:lnTo>
                  <a:pt x="14897" y="73507"/>
                </a:lnTo>
                <a:lnTo>
                  <a:pt x="12649" y="79413"/>
                </a:lnTo>
                <a:lnTo>
                  <a:pt x="5207" y="81000"/>
                </a:lnTo>
                <a:lnTo>
                  <a:pt x="0" y="81000"/>
                </a:lnTo>
                <a:lnTo>
                  <a:pt x="0" y="84175"/>
                </a:lnTo>
                <a:lnTo>
                  <a:pt x="38696" y="84175"/>
                </a:lnTo>
                <a:lnTo>
                  <a:pt x="38696" y="81000"/>
                </a:lnTo>
                <a:close/>
              </a:path>
              <a:path w="111125" h="85725">
                <a:moveTo>
                  <a:pt x="110921" y="58534"/>
                </a:moveTo>
                <a:lnTo>
                  <a:pt x="107213" y="49466"/>
                </a:lnTo>
                <a:lnTo>
                  <a:pt x="101257" y="44475"/>
                </a:lnTo>
                <a:lnTo>
                  <a:pt x="90830" y="39255"/>
                </a:lnTo>
                <a:lnTo>
                  <a:pt x="96037" y="37439"/>
                </a:lnTo>
                <a:lnTo>
                  <a:pt x="103479" y="31534"/>
                </a:lnTo>
                <a:lnTo>
                  <a:pt x="105714" y="28359"/>
                </a:lnTo>
                <a:lnTo>
                  <a:pt x="107213" y="18834"/>
                </a:lnTo>
                <a:lnTo>
                  <a:pt x="106464" y="14516"/>
                </a:lnTo>
                <a:lnTo>
                  <a:pt x="101257" y="6350"/>
                </a:lnTo>
                <a:lnTo>
                  <a:pt x="94564" y="2044"/>
                </a:lnTo>
                <a:lnTo>
                  <a:pt x="84124" y="0"/>
                </a:lnTo>
                <a:lnTo>
                  <a:pt x="78168" y="457"/>
                </a:lnTo>
                <a:lnTo>
                  <a:pt x="68491" y="4318"/>
                </a:lnTo>
                <a:lnTo>
                  <a:pt x="64770" y="7937"/>
                </a:lnTo>
                <a:lnTo>
                  <a:pt x="61785" y="16560"/>
                </a:lnTo>
                <a:lnTo>
                  <a:pt x="64033" y="22009"/>
                </a:lnTo>
                <a:lnTo>
                  <a:pt x="67741" y="23139"/>
                </a:lnTo>
                <a:lnTo>
                  <a:pt x="71475" y="22009"/>
                </a:lnTo>
                <a:lnTo>
                  <a:pt x="72224" y="18148"/>
                </a:lnTo>
                <a:lnTo>
                  <a:pt x="69977" y="10210"/>
                </a:lnTo>
                <a:lnTo>
                  <a:pt x="74434" y="4762"/>
                </a:lnTo>
                <a:lnTo>
                  <a:pt x="81889" y="2717"/>
                </a:lnTo>
                <a:lnTo>
                  <a:pt x="86372" y="3175"/>
                </a:lnTo>
                <a:lnTo>
                  <a:pt x="94564" y="7937"/>
                </a:lnTo>
                <a:lnTo>
                  <a:pt x="96037" y="10668"/>
                </a:lnTo>
                <a:lnTo>
                  <a:pt x="98272" y="20421"/>
                </a:lnTo>
                <a:lnTo>
                  <a:pt x="97523" y="25184"/>
                </a:lnTo>
                <a:lnTo>
                  <a:pt x="93065" y="33807"/>
                </a:lnTo>
                <a:lnTo>
                  <a:pt x="88582" y="36525"/>
                </a:lnTo>
                <a:lnTo>
                  <a:pt x="78168" y="38569"/>
                </a:lnTo>
                <a:lnTo>
                  <a:pt x="78168" y="41300"/>
                </a:lnTo>
                <a:lnTo>
                  <a:pt x="89331" y="42430"/>
                </a:lnTo>
                <a:lnTo>
                  <a:pt x="96774" y="46736"/>
                </a:lnTo>
                <a:lnTo>
                  <a:pt x="99771" y="51054"/>
                </a:lnTo>
                <a:lnTo>
                  <a:pt x="101981" y="60579"/>
                </a:lnTo>
                <a:lnTo>
                  <a:pt x="100507" y="69202"/>
                </a:lnTo>
                <a:lnTo>
                  <a:pt x="96774" y="76695"/>
                </a:lnTo>
                <a:lnTo>
                  <a:pt x="93065" y="79870"/>
                </a:lnTo>
                <a:lnTo>
                  <a:pt x="81889" y="82130"/>
                </a:lnTo>
                <a:lnTo>
                  <a:pt x="73698" y="80543"/>
                </a:lnTo>
                <a:lnTo>
                  <a:pt x="69240" y="75095"/>
                </a:lnTo>
                <a:lnTo>
                  <a:pt x="70726" y="71920"/>
                </a:lnTo>
                <a:lnTo>
                  <a:pt x="71475" y="67614"/>
                </a:lnTo>
                <a:lnTo>
                  <a:pt x="70726" y="64439"/>
                </a:lnTo>
                <a:lnTo>
                  <a:pt x="65519" y="61709"/>
                </a:lnTo>
                <a:lnTo>
                  <a:pt x="62534" y="63754"/>
                </a:lnTo>
                <a:lnTo>
                  <a:pt x="60299" y="69202"/>
                </a:lnTo>
                <a:lnTo>
                  <a:pt x="60299" y="72377"/>
                </a:lnTo>
                <a:lnTo>
                  <a:pt x="66992" y="80543"/>
                </a:lnTo>
                <a:lnTo>
                  <a:pt x="72974" y="83273"/>
                </a:lnTo>
                <a:lnTo>
                  <a:pt x="83375" y="85305"/>
                </a:lnTo>
                <a:lnTo>
                  <a:pt x="84874" y="85305"/>
                </a:lnTo>
                <a:lnTo>
                  <a:pt x="95288" y="83273"/>
                </a:lnTo>
                <a:lnTo>
                  <a:pt x="103479" y="78282"/>
                </a:lnTo>
                <a:lnTo>
                  <a:pt x="108712" y="70789"/>
                </a:lnTo>
                <a:lnTo>
                  <a:pt x="110921" y="61709"/>
                </a:lnTo>
                <a:lnTo>
                  <a:pt x="110921" y="5853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05" name="object 105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097587" y="3840576"/>
            <a:ext cx="119116" cy="85377"/>
          </a:xfrm>
          <a:prstGeom prst="rect">
            <a:avLst/>
          </a:prstGeom>
        </p:spPr>
      </p:pic>
      <p:sp>
        <p:nvSpPr>
          <p:cNvPr id="106" name="object 106"/>
          <p:cNvSpPr/>
          <p:nvPr/>
        </p:nvSpPr>
        <p:spPr>
          <a:xfrm>
            <a:off x="5551228" y="2158230"/>
            <a:ext cx="0" cy="569595"/>
          </a:xfrm>
          <a:custGeom>
            <a:avLst/>
            <a:gdLst/>
            <a:ahLst/>
            <a:cxnLst/>
            <a:rect l="l" t="t" r="r" b="b"/>
            <a:pathLst>
              <a:path h="569594">
                <a:moveTo>
                  <a:pt x="0" y="0"/>
                </a:moveTo>
                <a:lnTo>
                  <a:pt x="0" y="569259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5551228" y="2798960"/>
            <a:ext cx="0" cy="569595"/>
          </a:xfrm>
          <a:custGeom>
            <a:avLst/>
            <a:gdLst/>
            <a:ahLst/>
            <a:cxnLst/>
            <a:rect l="l" t="t" r="r" b="b"/>
            <a:pathLst>
              <a:path h="569595">
                <a:moveTo>
                  <a:pt x="0" y="0"/>
                </a:moveTo>
                <a:lnTo>
                  <a:pt x="0" y="569100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5551228" y="3442706"/>
            <a:ext cx="0" cy="572135"/>
          </a:xfrm>
          <a:custGeom>
            <a:avLst/>
            <a:gdLst/>
            <a:ahLst/>
            <a:cxnLst/>
            <a:rect l="l" t="t" r="r" b="b"/>
            <a:pathLst>
              <a:path h="572135">
                <a:moveTo>
                  <a:pt x="0" y="0"/>
                </a:moveTo>
                <a:lnTo>
                  <a:pt x="0" y="571846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9651825" y="2769918"/>
            <a:ext cx="0" cy="627380"/>
          </a:xfrm>
          <a:custGeom>
            <a:avLst/>
            <a:gdLst/>
            <a:ahLst/>
            <a:cxnLst/>
            <a:rect l="l" t="t" r="r" b="b"/>
            <a:pathLst>
              <a:path h="627379">
                <a:moveTo>
                  <a:pt x="0" y="0"/>
                </a:moveTo>
                <a:lnTo>
                  <a:pt x="0" y="627138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9651825" y="3459882"/>
            <a:ext cx="0" cy="627380"/>
          </a:xfrm>
          <a:custGeom>
            <a:avLst/>
            <a:gdLst/>
            <a:ahLst/>
            <a:cxnLst/>
            <a:rect l="l" t="t" r="r" b="b"/>
            <a:pathLst>
              <a:path h="627379">
                <a:moveTo>
                  <a:pt x="0" y="0"/>
                </a:moveTo>
                <a:lnTo>
                  <a:pt x="0" y="627161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9651825" y="2079954"/>
            <a:ext cx="0" cy="627380"/>
          </a:xfrm>
          <a:custGeom>
            <a:avLst/>
            <a:gdLst/>
            <a:ahLst/>
            <a:cxnLst/>
            <a:rect l="l" t="t" r="r" b="b"/>
            <a:pathLst>
              <a:path h="627380">
                <a:moveTo>
                  <a:pt x="0" y="0"/>
                </a:moveTo>
                <a:lnTo>
                  <a:pt x="0" y="627115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10379920" y="2079954"/>
            <a:ext cx="0" cy="627380"/>
          </a:xfrm>
          <a:custGeom>
            <a:avLst/>
            <a:gdLst/>
            <a:ahLst/>
            <a:cxnLst/>
            <a:rect l="l" t="t" r="r" b="b"/>
            <a:pathLst>
              <a:path h="627380">
                <a:moveTo>
                  <a:pt x="0" y="0"/>
                </a:moveTo>
                <a:lnTo>
                  <a:pt x="0" y="627115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10379920" y="2769918"/>
            <a:ext cx="0" cy="627380"/>
          </a:xfrm>
          <a:custGeom>
            <a:avLst/>
            <a:gdLst/>
            <a:ahLst/>
            <a:cxnLst/>
            <a:rect l="l" t="t" r="r" b="b"/>
            <a:pathLst>
              <a:path h="627379">
                <a:moveTo>
                  <a:pt x="0" y="0"/>
                </a:moveTo>
                <a:lnTo>
                  <a:pt x="0" y="627138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9651825" y="2707070"/>
            <a:ext cx="728345" cy="0"/>
          </a:xfrm>
          <a:custGeom>
            <a:avLst/>
            <a:gdLst/>
            <a:ahLst/>
            <a:cxnLst/>
            <a:rect l="l" t="t" r="r" b="b"/>
            <a:pathLst>
              <a:path w="728345">
                <a:moveTo>
                  <a:pt x="0" y="0"/>
                </a:moveTo>
                <a:lnTo>
                  <a:pt x="728094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9651825" y="3397056"/>
            <a:ext cx="728345" cy="0"/>
          </a:xfrm>
          <a:custGeom>
            <a:avLst/>
            <a:gdLst/>
            <a:ahLst/>
            <a:cxnLst/>
            <a:rect l="l" t="t" r="r" b="b"/>
            <a:pathLst>
              <a:path w="728345">
                <a:moveTo>
                  <a:pt x="0" y="0"/>
                </a:moveTo>
                <a:lnTo>
                  <a:pt x="728094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9651825" y="4087043"/>
            <a:ext cx="728345" cy="0"/>
          </a:xfrm>
          <a:custGeom>
            <a:avLst/>
            <a:gdLst/>
            <a:ahLst/>
            <a:cxnLst/>
            <a:rect l="l" t="t" r="r" b="b"/>
            <a:pathLst>
              <a:path w="728345">
                <a:moveTo>
                  <a:pt x="0" y="0"/>
                </a:moveTo>
                <a:lnTo>
                  <a:pt x="728094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9651825" y="3459882"/>
            <a:ext cx="728345" cy="0"/>
          </a:xfrm>
          <a:custGeom>
            <a:avLst/>
            <a:gdLst/>
            <a:ahLst/>
            <a:cxnLst/>
            <a:rect l="l" t="t" r="r" b="b"/>
            <a:pathLst>
              <a:path w="728345">
                <a:moveTo>
                  <a:pt x="0" y="0"/>
                </a:moveTo>
                <a:lnTo>
                  <a:pt x="728094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9651825" y="2769918"/>
            <a:ext cx="728345" cy="0"/>
          </a:xfrm>
          <a:custGeom>
            <a:avLst/>
            <a:gdLst/>
            <a:ahLst/>
            <a:cxnLst/>
            <a:rect l="l" t="t" r="r" b="b"/>
            <a:pathLst>
              <a:path w="728345">
                <a:moveTo>
                  <a:pt x="0" y="0"/>
                </a:moveTo>
                <a:lnTo>
                  <a:pt x="728094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aphicFrame>
        <p:nvGraphicFramePr>
          <p:cNvPr id="119" name="object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8877931"/>
              </p:ext>
            </p:extLst>
          </p:nvPr>
        </p:nvGraphicFramePr>
        <p:xfrm>
          <a:off x="5684874" y="2192831"/>
          <a:ext cx="3768087" cy="180245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8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8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78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482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01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3848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784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3847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52229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956"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5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70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6319">
                <a:tc gridSpan="8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5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1488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2939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7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38100">
                      <a:solidFill>
                        <a:srgbClr val="333333"/>
                      </a:solidFill>
                      <a:prstDash val="solid"/>
                    </a:lnR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7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3810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126" name="object 126"/>
          <p:cNvGrpSpPr/>
          <p:nvPr/>
        </p:nvGrpSpPr>
        <p:grpSpPr>
          <a:xfrm>
            <a:off x="9839450" y="2159365"/>
            <a:ext cx="353695" cy="117475"/>
            <a:chOff x="9839450" y="2159365"/>
            <a:chExt cx="353695" cy="117475"/>
          </a:xfrm>
        </p:grpSpPr>
        <p:pic>
          <p:nvPicPr>
            <p:cNvPr id="127" name="object 12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839450" y="2160499"/>
              <a:ext cx="172008" cy="114804"/>
            </a:xfrm>
            <a:prstGeom prst="rect">
              <a:avLst/>
            </a:prstGeom>
          </p:spPr>
        </p:pic>
        <p:sp>
          <p:nvSpPr>
            <p:cNvPr id="128" name="object 128"/>
            <p:cNvSpPr/>
            <p:nvPr/>
          </p:nvSpPr>
          <p:spPr>
            <a:xfrm>
              <a:off x="10039750" y="2159365"/>
              <a:ext cx="53340" cy="116205"/>
            </a:xfrm>
            <a:custGeom>
              <a:avLst/>
              <a:gdLst/>
              <a:ahLst/>
              <a:cxnLst/>
              <a:rect l="l" t="t" r="r" b="b"/>
              <a:pathLst>
                <a:path w="53340" h="116205">
                  <a:moveTo>
                    <a:pt x="31912" y="0"/>
                  </a:moveTo>
                  <a:lnTo>
                    <a:pt x="28969" y="0"/>
                  </a:lnTo>
                  <a:lnTo>
                    <a:pt x="21501" y="8167"/>
                  </a:lnTo>
                  <a:lnTo>
                    <a:pt x="6563" y="10890"/>
                  </a:lnTo>
                  <a:lnTo>
                    <a:pt x="0" y="10890"/>
                  </a:lnTo>
                  <a:lnTo>
                    <a:pt x="0" y="14520"/>
                  </a:lnTo>
                  <a:lnTo>
                    <a:pt x="13353" y="14520"/>
                  </a:lnTo>
                  <a:lnTo>
                    <a:pt x="19237" y="16108"/>
                  </a:lnTo>
                  <a:lnTo>
                    <a:pt x="20822" y="21100"/>
                  </a:lnTo>
                  <a:lnTo>
                    <a:pt x="20822" y="100964"/>
                  </a:lnTo>
                  <a:lnTo>
                    <a:pt x="17879" y="109132"/>
                  </a:lnTo>
                  <a:lnTo>
                    <a:pt x="6563" y="111628"/>
                  </a:lnTo>
                  <a:lnTo>
                    <a:pt x="0" y="111628"/>
                  </a:lnTo>
                  <a:lnTo>
                    <a:pt x="0" y="115939"/>
                  </a:lnTo>
                  <a:lnTo>
                    <a:pt x="52734" y="115939"/>
                  </a:lnTo>
                  <a:lnTo>
                    <a:pt x="52734" y="111628"/>
                  </a:lnTo>
                  <a:lnTo>
                    <a:pt x="46170" y="111628"/>
                  </a:lnTo>
                  <a:lnTo>
                    <a:pt x="35759" y="109132"/>
                  </a:lnTo>
                  <a:lnTo>
                    <a:pt x="31912" y="100964"/>
                  </a:lnTo>
                  <a:lnTo>
                    <a:pt x="31912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129" name="object 12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122359" y="2160499"/>
              <a:ext cx="70614" cy="115939"/>
            </a:xfrm>
            <a:prstGeom prst="rect">
              <a:avLst/>
            </a:prstGeom>
          </p:spPr>
        </p:pic>
      </p:grpSp>
      <p:grpSp>
        <p:nvGrpSpPr>
          <p:cNvPr id="130" name="object 130"/>
          <p:cNvGrpSpPr/>
          <p:nvPr/>
        </p:nvGrpSpPr>
        <p:grpSpPr>
          <a:xfrm>
            <a:off x="9887205" y="2360160"/>
            <a:ext cx="117475" cy="118110"/>
            <a:chOff x="9887205" y="2360160"/>
            <a:chExt cx="117475" cy="118110"/>
          </a:xfrm>
        </p:grpSpPr>
        <p:pic>
          <p:nvPicPr>
            <p:cNvPr id="131" name="object 13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887205" y="2360160"/>
              <a:ext cx="71293" cy="115939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9982489" y="2457494"/>
              <a:ext cx="22225" cy="20955"/>
            </a:xfrm>
            <a:custGeom>
              <a:avLst/>
              <a:gdLst/>
              <a:ahLst/>
              <a:cxnLst/>
              <a:rect l="l" t="t" r="r" b="b"/>
              <a:pathLst>
                <a:path w="22225" h="20955">
                  <a:moveTo>
                    <a:pt x="11090" y="0"/>
                  </a:moveTo>
                  <a:lnTo>
                    <a:pt x="3621" y="2722"/>
                  </a:lnTo>
                  <a:lnTo>
                    <a:pt x="0" y="10209"/>
                  </a:lnTo>
                  <a:lnTo>
                    <a:pt x="3621" y="17697"/>
                  </a:lnTo>
                  <a:lnTo>
                    <a:pt x="11090" y="20419"/>
                  </a:lnTo>
                  <a:lnTo>
                    <a:pt x="19237" y="17697"/>
                  </a:lnTo>
                  <a:lnTo>
                    <a:pt x="22180" y="10209"/>
                  </a:lnTo>
                  <a:lnTo>
                    <a:pt x="19237" y="2722"/>
                  </a:lnTo>
                  <a:lnTo>
                    <a:pt x="1109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pic>
        <p:nvPicPr>
          <p:cNvPr id="133" name="object 13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0073926" y="2361748"/>
            <a:ext cx="69935" cy="116166"/>
          </a:xfrm>
          <a:prstGeom prst="rect">
            <a:avLst/>
          </a:prstGeom>
        </p:spPr>
      </p:pic>
      <p:pic>
        <p:nvPicPr>
          <p:cNvPr id="134" name="object 13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9879737" y="2563224"/>
            <a:ext cx="271592" cy="114351"/>
          </a:xfrm>
          <a:prstGeom prst="rect">
            <a:avLst/>
          </a:prstGeom>
        </p:spPr>
      </p:pic>
      <p:pic>
        <p:nvPicPr>
          <p:cNvPr id="136" name="object 136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9838771" y="3513041"/>
            <a:ext cx="355107" cy="117051"/>
          </a:xfrm>
          <a:prstGeom prst="rect">
            <a:avLst/>
          </a:prstGeom>
        </p:spPr>
      </p:pic>
      <p:grpSp>
        <p:nvGrpSpPr>
          <p:cNvPr id="137" name="object 137"/>
          <p:cNvGrpSpPr/>
          <p:nvPr/>
        </p:nvGrpSpPr>
        <p:grpSpPr>
          <a:xfrm>
            <a:off x="9887205" y="3713859"/>
            <a:ext cx="115570" cy="118110"/>
            <a:chOff x="9887205" y="3713859"/>
            <a:chExt cx="115570" cy="118110"/>
          </a:xfrm>
        </p:grpSpPr>
        <p:pic>
          <p:nvPicPr>
            <p:cNvPr id="138" name="object 13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887205" y="3713859"/>
              <a:ext cx="69935" cy="117595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9980905" y="3811058"/>
              <a:ext cx="21590" cy="20955"/>
            </a:xfrm>
            <a:custGeom>
              <a:avLst/>
              <a:gdLst/>
              <a:ahLst/>
              <a:cxnLst/>
              <a:rect l="l" t="t" r="r" b="b"/>
              <a:pathLst>
                <a:path w="21590" h="20954">
                  <a:moveTo>
                    <a:pt x="11090" y="0"/>
                  </a:moveTo>
                  <a:lnTo>
                    <a:pt x="3621" y="2677"/>
                  </a:lnTo>
                  <a:lnTo>
                    <a:pt x="0" y="10187"/>
                  </a:lnTo>
                  <a:lnTo>
                    <a:pt x="3621" y="17697"/>
                  </a:lnTo>
                  <a:lnTo>
                    <a:pt x="11090" y="20397"/>
                  </a:lnTo>
                  <a:lnTo>
                    <a:pt x="18558" y="17697"/>
                  </a:lnTo>
                  <a:lnTo>
                    <a:pt x="21501" y="10187"/>
                  </a:lnTo>
                  <a:lnTo>
                    <a:pt x="18558" y="2677"/>
                  </a:lnTo>
                  <a:lnTo>
                    <a:pt x="1109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pic>
        <p:nvPicPr>
          <p:cNvPr id="140" name="object 140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0070304" y="3713859"/>
            <a:ext cx="74461" cy="117595"/>
          </a:xfrm>
          <a:prstGeom prst="rect">
            <a:avLst/>
          </a:prstGeom>
        </p:spPr>
      </p:pic>
      <p:pic>
        <p:nvPicPr>
          <p:cNvPr id="141" name="object 141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9927944" y="3915221"/>
            <a:ext cx="175856" cy="117051"/>
          </a:xfrm>
          <a:prstGeom prst="rect">
            <a:avLst/>
          </a:prstGeom>
        </p:spPr>
      </p:pic>
      <p:sp>
        <p:nvSpPr>
          <p:cNvPr id="142" name="object 142"/>
          <p:cNvSpPr/>
          <p:nvPr/>
        </p:nvSpPr>
        <p:spPr>
          <a:xfrm>
            <a:off x="2247958" y="2158230"/>
            <a:ext cx="0" cy="1856739"/>
          </a:xfrm>
          <a:custGeom>
            <a:avLst/>
            <a:gdLst/>
            <a:ahLst/>
            <a:cxnLst/>
            <a:rect l="l" t="t" r="r" b="b"/>
            <a:pathLst>
              <a:path h="1856739">
                <a:moveTo>
                  <a:pt x="0" y="0"/>
                </a:moveTo>
                <a:lnTo>
                  <a:pt x="0" y="1856322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10379920" y="3459882"/>
            <a:ext cx="0" cy="627380"/>
          </a:xfrm>
          <a:custGeom>
            <a:avLst/>
            <a:gdLst/>
            <a:ahLst/>
            <a:cxnLst/>
            <a:rect l="l" t="t" r="r" b="b"/>
            <a:pathLst>
              <a:path h="627379">
                <a:moveTo>
                  <a:pt x="0" y="0"/>
                </a:moveTo>
                <a:lnTo>
                  <a:pt x="0" y="627161"/>
                </a:lnTo>
              </a:path>
            </a:pathLst>
          </a:custGeom>
          <a:ln w="169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9524619" y="2336571"/>
            <a:ext cx="97155" cy="41910"/>
          </a:xfrm>
          <a:custGeom>
            <a:avLst/>
            <a:gdLst/>
            <a:ahLst/>
            <a:cxnLst/>
            <a:rect l="l" t="t" r="r" b="b"/>
            <a:pathLst>
              <a:path w="97154" h="41910">
                <a:moveTo>
                  <a:pt x="29654" y="31762"/>
                </a:moveTo>
                <a:lnTo>
                  <a:pt x="28295" y="31076"/>
                </a:lnTo>
                <a:lnTo>
                  <a:pt x="26708" y="34937"/>
                </a:lnTo>
                <a:lnTo>
                  <a:pt x="23774" y="37668"/>
                </a:lnTo>
                <a:lnTo>
                  <a:pt x="21501" y="39255"/>
                </a:lnTo>
                <a:lnTo>
                  <a:pt x="16979" y="39700"/>
                </a:lnTo>
                <a:lnTo>
                  <a:pt x="10414" y="39700"/>
                </a:lnTo>
                <a:lnTo>
                  <a:pt x="8826" y="39255"/>
                </a:lnTo>
                <a:lnTo>
                  <a:pt x="8153" y="38112"/>
                </a:lnTo>
                <a:lnTo>
                  <a:pt x="8153" y="19964"/>
                </a:lnTo>
                <a:lnTo>
                  <a:pt x="15621" y="19964"/>
                </a:lnTo>
                <a:lnTo>
                  <a:pt x="19240" y="20878"/>
                </a:lnTo>
                <a:lnTo>
                  <a:pt x="20828" y="25184"/>
                </a:lnTo>
                <a:lnTo>
                  <a:pt x="20828" y="25869"/>
                </a:lnTo>
                <a:lnTo>
                  <a:pt x="22186" y="25869"/>
                </a:lnTo>
                <a:lnTo>
                  <a:pt x="22186" y="11798"/>
                </a:lnTo>
                <a:lnTo>
                  <a:pt x="20828" y="11798"/>
                </a:lnTo>
                <a:lnTo>
                  <a:pt x="20828" y="13385"/>
                </a:lnTo>
                <a:lnTo>
                  <a:pt x="19240" y="17246"/>
                </a:lnTo>
                <a:lnTo>
                  <a:pt x="15621" y="18376"/>
                </a:lnTo>
                <a:lnTo>
                  <a:pt x="8153" y="18376"/>
                </a:lnTo>
                <a:lnTo>
                  <a:pt x="8153" y="3175"/>
                </a:lnTo>
                <a:lnTo>
                  <a:pt x="8826" y="1587"/>
                </a:lnTo>
                <a:lnTo>
                  <a:pt x="10414" y="1130"/>
                </a:lnTo>
                <a:lnTo>
                  <a:pt x="18567" y="1130"/>
                </a:lnTo>
                <a:lnTo>
                  <a:pt x="23088" y="2717"/>
                </a:lnTo>
                <a:lnTo>
                  <a:pt x="24447" y="4762"/>
                </a:lnTo>
                <a:lnTo>
                  <a:pt x="27393" y="8623"/>
                </a:lnTo>
                <a:lnTo>
                  <a:pt x="28968" y="8166"/>
                </a:lnTo>
                <a:lnTo>
                  <a:pt x="26035" y="0"/>
                </a:lnTo>
                <a:lnTo>
                  <a:pt x="0" y="0"/>
                </a:lnTo>
                <a:lnTo>
                  <a:pt x="0" y="1130"/>
                </a:lnTo>
                <a:lnTo>
                  <a:pt x="1358" y="1130"/>
                </a:lnTo>
                <a:lnTo>
                  <a:pt x="2946" y="1587"/>
                </a:lnTo>
                <a:lnTo>
                  <a:pt x="3619" y="3175"/>
                </a:lnTo>
                <a:lnTo>
                  <a:pt x="3619" y="38112"/>
                </a:lnTo>
                <a:lnTo>
                  <a:pt x="2946" y="39255"/>
                </a:lnTo>
                <a:lnTo>
                  <a:pt x="1358" y="39700"/>
                </a:lnTo>
                <a:lnTo>
                  <a:pt x="0" y="39700"/>
                </a:lnTo>
                <a:lnTo>
                  <a:pt x="0" y="41287"/>
                </a:lnTo>
                <a:lnTo>
                  <a:pt x="26708" y="41287"/>
                </a:lnTo>
                <a:lnTo>
                  <a:pt x="29654" y="31762"/>
                </a:lnTo>
                <a:close/>
              </a:path>
              <a:path w="97154" h="41910">
                <a:moveTo>
                  <a:pt x="62471" y="9753"/>
                </a:moveTo>
                <a:lnTo>
                  <a:pt x="61785" y="5892"/>
                </a:lnTo>
                <a:lnTo>
                  <a:pt x="58623" y="2717"/>
                </a:lnTo>
                <a:lnTo>
                  <a:pt x="57950" y="1587"/>
                </a:lnTo>
                <a:lnTo>
                  <a:pt x="57950" y="10883"/>
                </a:lnTo>
                <a:lnTo>
                  <a:pt x="57264" y="14973"/>
                </a:lnTo>
                <a:lnTo>
                  <a:pt x="55003" y="18376"/>
                </a:lnTo>
                <a:lnTo>
                  <a:pt x="52057" y="19964"/>
                </a:lnTo>
                <a:lnTo>
                  <a:pt x="48209" y="20421"/>
                </a:lnTo>
                <a:lnTo>
                  <a:pt x="41643" y="20421"/>
                </a:lnTo>
                <a:lnTo>
                  <a:pt x="41643" y="3175"/>
                </a:lnTo>
                <a:lnTo>
                  <a:pt x="42329" y="1587"/>
                </a:lnTo>
                <a:lnTo>
                  <a:pt x="43916" y="1130"/>
                </a:lnTo>
                <a:lnTo>
                  <a:pt x="47536" y="1130"/>
                </a:lnTo>
                <a:lnTo>
                  <a:pt x="52057" y="1587"/>
                </a:lnTo>
                <a:lnTo>
                  <a:pt x="55676" y="3175"/>
                </a:lnTo>
                <a:lnTo>
                  <a:pt x="57264" y="6578"/>
                </a:lnTo>
                <a:lnTo>
                  <a:pt x="57950" y="10883"/>
                </a:lnTo>
                <a:lnTo>
                  <a:pt x="57950" y="1587"/>
                </a:lnTo>
                <a:lnTo>
                  <a:pt x="53416" y="0"/>
                </a:lnTo>
                <a:lnTo>
                  <a:pt x="49123" y="0"/>
                </a:lnTo>
                <a:lnTo>
                  <a:pt x="33502" y="0"/>
                </a:lnTo>
                <a:lnTo>
                  <a:pt x="33502" y="1130"/>
                </a:lnTo>
                <a:lnTo>
                  <a:pt x="34861" y="1130"/>
                </a:lnTo>
                <a:lnTo>
                  <a:pt x="36449" y="1587"/>
                </a:lnTo>
                <a:lnTo>
                  <a:pt x="37122" y="3175"/>
                </a:lnTo>
                <a:lnTo>
                  <a:pt x="37122" y="38112"/>
                </a:lnTo>
                <a:lnTo>
                  <a:pt x="36449" y="39255"/>
                </a:lnTo>
                <a:lnTo>
                  <a:pt x="34861" y="39700"/>
                </a:lnTo>
                <a:lnTo>
                  <a:pt x="33502" y="39700"/>
                </a:lnTo>
                <a:lnTo>
                  <a:pt x="33502" y="41287"/>
                </a:lnTo>
                <a:lnTo>
                  <a:pt x="45275" y="41287"/>
                </a:lnTo>
                <a:lnTo>
                  <a:pt x="45275" y="39700"/>
                </a:lnTo>
                <a:lnTo>
                  <a:pt x="43916" y="39700"/>
                </a:lnTo>
                <a:lnTo>
                  <a:pt x="42329" y="39255"/>
                </a:lnTo>
                <a:lnTo>
                  <a:pt x="41643" y="38112"/>
                </a:lnTo>
                <a:lnTo>
                  <a:pt x="41643" y="22009"/>
                </a:lnTo>
                <a:lnTo>
                  <a:pt x="50469" y="22009"/>
                </a:lnTo>
                <a:lnTo>
                  <a:pt x="55003" y="20878"/>
                </a:lnTo>
                <a:lnTo>
                  <a:pt x="58623" y="18834"/>
                </a:lnTo>
                <a:lnTo>
                  <a:pt x="59524" y="18376"/>
                </a:lnTo>
                <a:lnTo>
                  <a:pt x="61785" y="14973"/>
                </a:lnTo>
                <a:lnTo>
                  <a:pt x="62471" y="10210"/>
                </a:lnTo>
                <a:lnTo>
                  <a:pt x="62471" y="9753"/>
                </a:lnTo>
                <a:close/>
              </a:path>
              <a:path w="97154" h="41910">
                <a:moveTo>
                  <a:pt x="96647" y="30632"/>
                </a:moveTo>
                <a:lnTo>
                  <a:pt x="95961" y="27457"/>
                </a:lnTo>
                <a:lnTo>
                  <a:pt x="94386" y="23596"/>
                </a:lnTo>
                <a:lnTo>
                  <a:pt x="94386" y="23139"/>
                </a:lnTo>
                <a:lnTo>
                  <a:pt x="91440" y="21310"/>
                </a:lnTo>
                <a:lnTo>
                  <a:pt x="91440" y="30175"/>
                </a:lnTo>
                <a:lnTo>
                  <a:pt x="91440" y="33807"/>
                </a:lnTo>
                <a:lnTo>
                  <a:pt x="89179" y="36982"/>
                </a:lnTo>
                <a:lnTo>
                  <a:pt x="86918" y="39255"/>
                </a:lnTo>
                <a:lnTo>
                  <a:pt x="81711" y="39700"/>
                </a:lnTo>
                <a:lnTo>
                  <a:pt x="77406" y="39700"/>
                </a:lnTo>
                <a:lnTo>
                  <a:pt x="75819" y="39255"/>
                </a:lnTo>
                <a:lnTo>
                  <a:pt x="75145" y="38112"/>
                </a:lnTo>
                <a:lnTo>
                  <a:pt x="75145" y="19964"/>
                </a:lnTo>
                <a:lnTo>
                  <a:pt x="81026" y="19964"/>
                </a:lnTo>
                <a:lnTo>
                  <a:pt x="85559" y="20421"/>
                </a:lnTo>
                <a:lnTo>
                  <a:pt x="89179" y="22009"/>
                </a:lnTo>
                <a:lnTo>
                  <a:pt x="90766" y="25184"/>
                </a:lnTo>
                <a:lnTo>
                  <a:pt x="91440" y="30175"/>
                </a:lnTo>
                <a:lnTo>
                  <a:pt x="91440" y="21310"/>
                </a:lnTo>
                <a:lnTo>
                  <a:pt x="90766" y="20878"/>
                </a:lnTo>
                <a:lnTo>
                  <a:pt x="86233" y="18834"/>
                </a:lnTo>
                <a:lnTo>
                  <a:pt x="89179" y="17246"/>
                </a:lnTo>
                <a:lnTo>
                  <a:pt x="93027" y="14973"/>
                </a:lnTo>
                <a:lnTo>
                  <a:pt x="93700" y="14071"/>
                </a:lnTo>
                <a:lnTo>
                  <a:pt x="94386" y="9080"/>
                </a:lnTo>
                <a:lnTo>
                  <a:pt x="93700" y="5448"/>
                </a:lnTo>
                <a:lnTo>
                  <a:pt x="91440" y="2273"/>
                </a:lnTo>
                <a:lnTo>
                  <a:pt x="90766" y="1587"/>
                </a:lnTo>
                <a:lnTo>
                  <a:pt x="89179" y="939"/>
                </a:lnTo>
                <a:lnTo>
                  <a:pt x="89179" y="9080"/>
                </a:lnTo>
                <a:lnTo>
                  <a:pt x="89179" y="12928"/>
                </a:lnTo>
                <a:lnTo>
                  <a:pt x="86918" y="16103"/>
                </a:lnTo>
                <a:lnTo>
                  <a:pt x="86233" y="16789"/>
                </a:lnTo>
                <a:lnTo>
                  <a:pt x="81711" y="18376"/>
                </a:lnTo>
                <a:lnTo>
                  <a:pt x="75145" y="18376"/>
                </a:lnTo>
                <a:lnTo>
                  <a:pt x="75145" y="1587"/>
                </a:lnTo>
                <a:lnTo>
                  <a:pt x="77406" y="1130"/>
                </a:lnTo>
                <a:lnTo>
                  <a:pt x="80352" y="1130"/>
                </a:lnTo>
                <a:lnTo>
                  <a:pt x="82613" y="1587"/>
                </a:lnTo>
                <a:lnTo>
                  <a:pt x="86918" y="2717"/>
                </a:lnTo>
                <a:lnTo>
                  <a:pt x="88493" y="4762"/>
                </a:lnTo>
                <a:lnTo>
                  <a:pt x="89179" y="9080"/>
                </a:lnTo>
                <a:lnTo>
                  <a:pt x="89179" y="939"/>
                </a:lnTo>
                <a:lnTo>
                  <a:pt x="86918" y="0"/>
                </a:lnTo>
                <a:lnTo>
                  <a:pt x="81711" y="0"/>
                </a:lnTo>
                <a:lnTo>
                  <a:pt x="66090" y="0"/>
                </a:lnTo>
                <a:lnTo>
                  <a:pt x="66090" y="1130"/>
                </a:lnTo>
                <a:lnTo>
                  <a:pt x="67678" y="1130"/>
                </a:lnTo>
                <a:lnTo>
                  <a:pt x="69938" y="1587"/>
                </a:lnTo>
                <a:lnTo>
                  <a:pt x="70612" y="3175"/>
                </a:lnTo>
                <a:lnTo>
                  <a:pt x="70612" y="38112"/>
                </a:lnTo>
                <a:lnTo>
                  <a:pt x="69938" y="39255"/>
                </a:lnTo>
                <a:lnTo>
                  <a:pt x="68351" y="39700"/>
                </a:lnTo>
                <a:lnTo>
                  <a:pt x="66090" y="39700"/>
                </a:lnTo>
                <a:lnTo>
                  <a:pt x="66090" y="41287"/>
                </a:lnTo>
                <a:lnTo>
                  <a:pt x="83972" y="41287"/>
                </a:lnTo>
                <a:lnTo>
                  <a:pt x="89179" y="40386"/>
                </a:lnTo>
                <a:lnTo>
                  <a:pt x="93027" y="38798"/>
                </a:lnTo>
                <a:lnTo>
                  <a:pt x="95288" y="34937"/>
                </a:lnTo>
                <a:lnTo>
                  <a:pt x="96647" y="3063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9540913" y="2409177"/>
            <a:ext cx="63500" cy="41910"/>
          </a:xfrm>
          <a:custGeom>
            <a:avLst/>
            <a:gdLst/>
            <a:ahLst/>
            <a:cxnLst/>
            <a:rect l="l" t="t" r="r" b="b"/>
            <a:pathLst>
              <a:path w="63500" h="41910">
                <a:moveTo>
                  <a:pt x="29883" y="27901"/>
                </a:moveTo>
                <a:lnTo>
                  <a:pt x="27622" y="24041"/>
                </a:lnTo>
                <a:lnTo>
                  <a:pt x="27622" y="23596"/>
                </a:lnTo>
                <a:lnTo>
                  <a:pt x="25349" y="21653"/>
                </a:lnTo>
                <a:lnTo>
                  <a:pt x="25349" y="30632"/>
                </a:lnTo>
                <a:lnTo>
                  <a:pt x="24447" y="34251"/>
                </a:lnTo>
                <a:lnTo>
                  <a:pt x="22415" y="37439"/>
                </a:lnTo>
                <a:lnTo>
                  <a:pt x="20154" y="39027"/>
                </a:lnTo>
                <a:lnTo>
                  <a:pt x="15621" y="40157"/>
                </a:lnTo>
                <a:lnTo>
                  <a:pt x="10414" y="40157"/>
                </a:lnTo>
                <a:lnTo>
                  <a:pt x="8826" y="39700"/>
                </a:lnTo>
                <a:lnTo>
                  <a:pt x="8153" y="38569"/>
                </a:lnTo>
                <a:lnTo>
                  <a:pt x="8153" y="20421"/>
                </a:lnTo>
                <a:lnTo>
                  <a:pt x="14033" y="20421"/>
                </a:lnTo>
                <a:lnTo>
                  <a:pt x="18567" y="20866"/>
                </a:lnTo>
                <a:lnTo>
                  <a:pt x="22415" y="22453"/>
                </a:lnTo>
                <a:lnTo>
                  <a:pt x="24447" y="25641"/>
                </a:lnTo>
                <a:lnTo>
                  <a:pt x="25349" y="30632"/>
                </a:lnTo>
                <a:lnTo>
                  <a:pt x="25349" y="21653"/>
                </a:lnTo>
                <a:lnTo>
                  <a:pt x="24447" y="20866"/>
                </a:lnTo>
                <a:lnTo>
                  <a:pt x="19240" y="19278"/>
                </a:lnTo>
                <a:lnTo>
                  <a:pt x="23088" y="17691"/>
                </a:lnTo>
                <a:lnTo>
                  <a:pt x="26035" y="15430"/>
                </a:lnTo>
                <a:lnTo>
                  <a:pt x="26708" y="13843"/>
                </a:lnTo>
                <a:lnTo>
                  <a:pt x="27622" y="9525"/>
                </a:lnTo>
                <a:lnTo>
                  <a:pt x="26708" y="5892"/>
                </a:lnTo>
                <a:lnTo>
                  <a:pt x="24447" y="2717"/>
                </a:lnTo>
                <a:lnTo>
                  <a:pt x="24447" y="2044"/>
                </a:lnTo>
                <a:lnTo>
                  <a:pt x="23088" y="1460"/>
                </a:lnTo>
                <a:lnTo>
                  <a:pt x="23088" y="9525"/>
                </a:lnTo>
                <a:lnTo>
                  <a:pt x="22415" y="12700"/>
                </a:lnTo>
                <a:lnTo>
                  <a:pt x="20154" y="16560"/>
                </a:lnTo>
                <a:lnTo>
                  <a:pt x="19240" y="17018"/>
                </a:lnTo>
                <a:lnTo>
                  <a:pt x="14947" y="18834"/>
                </a:lnTo>
                <a:lnTo>
                  <a:pt x="8153" y="18834"/>
                </a:lnTo>
                <a:lnTo>
                  <a:pt x="8153" y="3632"/>
                </a:lnTo>
                <a:lnTo>
                  <a:pt x="8826" y="2044"/>
                </a:lnTo>
                <a:lnTo>
                  <a:pt x="10414" y="1587"/>
                </a:lnTo>
                <a:lnTo>
                  <a:pt x="16306" y="1587"/>
                </a:lnTo>
                <a:lnTo>
                  <a:pt x="20154" y="3175"/>
                </a:lnTo>
                <a:lnTo>
                  <a:pt x="22415" y="5219"/>
                </a:lnTo>
                <a:lnTo>
                  <a:pt x="23088" y="9525"/>
                </a:lnTo>
                <a:lnTo>
                  <a:pt x="23088" y="1460"/>
                </a:lnTo>
                <a:lnTo>
                  <a:pt x="20828" y="457"/>
                </a:lnTo>
                <a:lnTo>
                  <a:pt x="14947" y="0"/>
                </a:lnTo>
                <a:lnTo>
                  <a:pt x="0" y="0"/>
                </a:lnTo>
                <a:lnTo>
                  <a:pt x="0" y="1587"/>
                </a:lnTo>
                <a:lnTo>
                  <a:pt x="1587" y="1587"/>
                </a:lnTo>
                <a:lnTo>
                  <a:pt x="3632" y="2044"/>
                </a:lnTo>
                <a:lnTo>
                  <a:pt x="4533" y="3632"/>
                </a:lnTo>
                <a:lnTo>
                  <a:pt x="4533" y="38569"/>
                </a:lnTo>
                <a:lnTo>
                  <a:pt x="3632" y="39700"/>
                </a:lnTo>
                <a:lnTo>
                  <a:pt x="1587" y="40157"/>
                </a:lnTo>
                <a:lnTo>
                  <a:pt x="0" y="40157"/>
                </a:lnTo>
                <a:lnTo>
                  <a:pt x="0" y="41744"/>
                </a:lnTo>
                <a:lnTo>
                  <a:pt x="17881" y="41744"/>
                </a:lnTo>
                <a:lnTo>
                  <a:pt x="22415" y="40830"/>
                </a:lnTo>
                <a:lnTo>
                  <a:pt x="26035" y="38569"/>
                </a:lnTo>
                <a:lnTo>
                  <a:pt x="28981" y="35394"/>
                </a:lnTo>
                <a:lnTo>
                  <a:pt x="29883" y="31076"/>
                </a:lnTo>
                <a:lnTo>
                  <a:pt x="29883" y="27901"/>
                </a:lnTo>
                <a:close/>
              </a:path>
              <a:path w="63500" h="41910">
                <a:moveTo>
                  <a:pt x="63373" y="19278"/>
                </a:moveTo>
                <a:lnTo>
                  <a:pt x="50698" y="19278"/>
                </a:lnTo>
                <a:lnTo>
                  <a:pt x="50698" y="5219"/>
                </a:lnTo>
                <a:lnTo>
                  <a:pt x="48437" y="5219"/>
                </a:lnTo>
                <a:lnTo>
                  <a:pt x="48437" y="19278"/>
                </a:lnTo>
                <a:lnTo>
                  <a:pt x="35090" y="19278"/>
                </a:lnTo>
                <a:lnTo>
                  <a:pt x="35090" y="20866"/>
                </a:lnTo>
                <a:lnTo>
                  <a:pt x="48437" y="20866"/>
                </a:lnTo>
                <a:lnTo>
                  <a:pt x="48437" y="34937"/>
                </a:lnTo>
                <a:lnTo>
                  <a:pt x="50698" y="34937"/>
                </a:lnTo>
                <a:lnTo>
                  <a:pt x="50698" y="20866"/>
                </a:lnTo>
                <a:lnTo>
                  <a:pt x="63373" y="20866"/>
                </a:lnTo>
                <a:lnTo>
                  <a:pt x="63373" y="1927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146" name="object 146"/>
          <p:cNvGrpSpPr/>
          <p:nvPr/>
        </p:nvGrpSpPr>
        <p:grpSpPr>
          <a:xfrm>
            <a:off x="4983146" y="2726356"/>
            <a:ext cx="475615" cy="69215"/>
            <a:chOff x="4983146" y="2726356"/>
            <a:chExt cx="475615" cy="69215"/>
          </a:xfrm>
        </p:grpSpPr>
        <p:pic>
          <p:nvPicPr>
            <p:cNvPr id="147" name="object 14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983146" y="2726356"/>
              <a:ext cx="381135" cy="68746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5400941" y="2736570"/>
              <a:ext cx="57785" cy="50165"/>
            </a:xfrm>
            <a:custGeom>
              <a:avLst/>
              <a:gdLst/>
              <a:ahLst/>
              <a:cxnLst/>
              <a:rect l="l" t="t" r="r" b="b"/>
              <a:pathLst>
                <a:path w="57785" h="50164">
                  <a:moveTo>
                    <a:pt x="26708" y="33350"/>
                  </a:moveTo>
                  <a:lnTo>
                    <a:pt x="25120" y="28587"/>
                  </a:lnTo>
                  <a:lnTo>
                    <a:pt x="23088" y="26403"/>
                  </a:lnTo>
                  <a:lnTo>
                    <a:pt x="23088" y="36525"/>
                  </a:lnTo>
                  <a:lnTo>
                    <a:pt x="22174" y="40843"/>
                  </a:lnTo>
                  <a:lnTo>
                    <a:pt x="20815" y="45148"/>
                  </a:lnTo>
                  <a:lnTo>
                    <a:pt x="18554" y="47421"/>
                  </a:lnTo>
                  <a:lnTo>
                    <a:pt x="14033" y="48323"/>
                  </a:lnTo>
                  <a:lnTo>
                    <a:pt x="9499" y="48323"/>
                  </a:lnTo>
                  <a:lnTo>
                    <a:pt x="8826" y="47879"/>
                  </a:lnTo>
                  <a:lnTo>
                    <a:pt x="8140" y="45605"/>
                  </a:lnTo>
                  <a:lnTo>
                    <a:pt x="8140" y="24282"/>
                  </a:lnTo>
                  <a:lnTo>
                    <a:pt x="13347" y="24282"/>
                  </a:lnTo>
                  <a:lnTo>
                    <a:pt x="16967" y="24726"/>
                  </a:lnTo>
                  <a:lnTo>
                    <a:pt x="20815" y="27000"/>
                  </a:lnTo>
                  <a:lnTo>
                    <a:pt x="22174" y="30632"/>
                  </a:lnTo>
                  <a:lnTo>
                    <a:pt x="23088" y="36525"/>
                  </a:lnTo>
                  <a:lnTo>
                    <a:pt x="23088" y="26403"/>
                  </a:lnTo>
                  <a:lnTo>
                    <a:pt x="22174" y="25412"/>
                  </a:lnTo>
                  <a:lnTo>
                    <a:pt x="17653" y="22694"/>
                  </a:lnTo>
                  <a:lnTo>
                    <a:pt x="20815" y="21107"/>
                  </a:lnTo>
                  <a:lnTo>
                    <a:pt x="23761" y="18376"/>
                  </a:lnTo>
                  <a:lnTo>
                    <a:pt x="24447" y="16789"/>
                  </a:lnTo>
                  <a:lnTo>
                    <a:pt x="25120" y="11341"/>
                  </a:lnTo>
                  <a:lnTo>
                    <a:pt x="24447" y="6578"/>
                  </a:lnTo>
                  <a:lnTo>
                    <a:pt x="22174" y="2730"/>
                  </a:lnTo>
                  <a:lnTo>
                    <a:pt x="20815" y="1968"/>
                  </a:lnTo>
                  <a:lnTo>
                    <a:pt x="20815" y="11341"/>
                  </a:lnTo>
                  <a:lnTo>
                    <a:pt x="20815" y="15659"/>
                  </a:lnTo>
                  <a:lnTo>
                    <a:pt x="18554" y="19291"/>
                  </a:lnTo>
                  <a:lnTo>
                    <a:pt x="17653" y="20421"/>
                  </a:lnTo>
                  <a:lnTo>
                    <a:pt x="14033" y="22009"/>
                  </a:lnTo>
                  <a:lnTo>
                    <a:pt x="8140" y="22009"/>
                  </a:lnTo>
                  <a:lnTo>
                    <a:pt x="8140" y="2273"/>
                  </a:lnTo>
                  <a:lnTo>
                    <a:pt x="9499" y="1587"/>
                  </a:lnTo>
                  <a:lnTo>
                    <a:pt x="12446" y="1587"/>
                  </a:lnTo>
                  <a:lnTo>
                    <a:pt x="14706" y="2273"/>
                  </a:lnTo>
                  <a:lnTo>
                    <a:pt x="18554" y="3860"/>
                  </a:lnTo>
                  <a:lnTo>
                    <a:pt x="19913" y="5905"/>
                  </a:lnTo>
                  <a:lnTo>
                    <a:pt x="20815" y="11341"/>
                  </a:lnTo>
                  <a:lnTo>
                    <a:pt x="20815" y="1968"/>
                  </a:lnTo>
                  <a:lnTo>
                    <a:pt x="18554" y="685"/>
                  </a:lnTo>
                  <a:lnTo>
                    <a:pt x="14033" y="0"/>
                  </a:lnTo>
                  <a:lnTo>
                    <a:pt x="0" y="0"/>
                  </a:lnTo>
                  <a:lnTo>
                    <a:pt x="0" y="1587"/>
                  </a:lnTo>
                  <a:lnTo>
                    <a:pt x="1358" y="1587"/>
                  </a:lnTo>
                  <a:lnTo>
                    <a:pt x="3619" y="2273"/>
                  </a:lnTo>
                  <a:lnTo>
                    <a:pt x="4292" y="4318"/>
                  </a:lnTo>
                  <a:lnTo>
                    <a:pt x="4292" y="45605"/>
                  </a:lnTo>
                  <a:lnTo>
                    <a:pt x="3619" y="47879"/>
                  </a:lnTo>
                  <a:lnTo>
                    <a:pt x="2032" y="48323"/>
                  </a:lnTo>
                  <a:lnTo>
                    <a:pt x="0" y="48323"/>
                  </a:lnTo>
                  <a:lnTo>
                    <a:pt x="0" y="49911"/>
                  </a:lnTo>
                  <a:lnTo>
                    <a:pt x="16294" y="49911"/>
                  </a:lnTo>
                  <a:lnTo>
                    <a:pt x="20815" y="49009"/>
                  </a:lnTo>
                  <a:lnTo>
                    <a:pt x="23761" y="46291"/>
                  </a:lnTo>
                  <a:lnTo>
                    <a:pt x="26022" y="42430"/>
                  </a:lnTo>
                  <a:lnTo>
                    <a:pt x="26708" y="37211"/>
                  </a:lnTo>
                  <a:lnTo>
                    <a:pt x="26708" y="33350"/>
                  </a:lnTo>
                  <a:close/>
                </a:path>
                <a:path w="57785" h="50164">
                  <a:moveTo>
                    <a:pt x="57264" y="22694"/>
                  </a:moveTo>
                  <a:lnTo>
                    <a:pt x="45262" y="22694"/>
                  </a:lnTo>
                  <a:lnTo>
                    <a:pt x="45262" y="5905"/>
                  </a:lnTo>
                  <a:lnTo>
                    <a:pt x="43903" y="5905"/>
                  </a:lnTo>
                  <a:lnTo>
                    <a:pt x="43903" y="22694"/>
                  </a:lnTo>
                  <a:lnTo>
                    <a:pt x="31915" y="22694"/>
                  </a:lnTo>
                  <a:lnTo>
                    <a:pt x="31915" y="25412"/>
                  </a:lnTo>
                  <a:lnTo>
                    <a:pt x="43903" y="25412"/>
                  </a:lnTo>
                  <a:lnTo>
                    <a:pt x="43903" y="41973"/>
                  </a:lnTo>
                  <a:lnTo>
                    <a:pt x="45262" y="41973"/>
                  </a:lnTo>
                  <a:lnTo>
                    <a:pt x="45262" y="25412"/>
                  </a:lnTo>
                  <a:lnTo>
                    <a:pt x="57264" y="25412"/>
                  </a:lnTo>
                  <a:lnTo>
                    <a:pt x="57264" y="2269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49" name="object 149"/>
          <p:cNvGrpSpPr/>
          <p:nvPr/>
        </p:nvGrpSpPr>
        <p:grpSpPr>
          <a:xfrm>
            <a:off x="5014379" y="2206104"/>
            <a:ext cx="413384" cy="108585"/>
            <a:chOff x="5014379" y="2206104"/>
            <a:chExt cx="413384" cy="108585"/>
          </a:xfrm>
        </p:grpSpPr>
        <p:pic>
          <p:nvPicPr>
            <p:cNvPr id="150" name="object 150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014379" y="2208826"/>
              <a:ext cx="157976" cy="104141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5197704" y="2207692"/>
              <a:ext cx="47625" cy="105410"/>
            </a:xfrm>
            <a:custGeom>
              <a:avLst/>
              <a:gdLst/>
              <a:ahLst/>
              <a:cxnLst/>
              <a:rect l="l" t="t" r="r" b="b"/>
              <a:pathLst>
                <a:path w="47625" h="105410">
                  <a:moveTo>
                    <a:pt x="28290" y="0"/>
                  </a:moveTo>
                  <a:lnTo>
                    <a:pt x="26027" y="0"/>
                  </a:lnTo>
                  <a:lnTo>
                    <a:pt x="18558" y="7487"/>
                  </a:lnTo>
                  <a:lnTo>
                    <a:pt x="5884" y="9756"/>
                  </a:lnTo>
                  <a:lnTo>
                    <a:pt x="0" y="9756"/>
                  </a:lnTo>
                  <a:lnTo>
                    <a:pt x="0" y="13386"/>
                  </a:lnTo>
                  <a:lnTo>
                    <a:pt x="11090" y="13386"/>
                  </a:lnTo>
                  <a:lnTo>
                    <a:pt x="16974" y="14520"/>
                  </a:lnTo>
                  <a:lnTo>
                    <a:pt x="17653" y="18831"/>
                  </a:lnTo>
                  <a:lnTo>
                    <a:pt x="17653" y="91889"/>
                  </a:lnTo>
                  <a:lnTo>
                    <a:pt x="15616" y="99376"/>
                  </a:lnTo>
                  <a:lnTo>
                    <a:pt x="5884" y="101645"/>
                  </a:lnTo>
                  <a:lnTo>
                    <a:pt x="0" y="101645"/>
                  </a:lnTo>
                  <a:lnTo>
                    <a:pt x="0" y="105275"/>
                  </a:lnTo>
                  <a:lnTo>
                    <a:pt x="47528" y="105275"/>
                  </a:lnTo>
                  <a:lnTo>
                    <a:pt x="47528" y="101645"/>
                  </a:lnTo>
                  <a:lnTo>
                    <a:pt x="40738" y="101645"/>
                  </a:lnTo>
                  <a:lnTo>
                    <a:pt x="31912" y="99376"/>
                  </a:lnTo>
                  <a:lnTo>
                    <a:pt x="28290" y="91889"/>
                  </a:lnTo>
                  <a:lnTo>
                    <a:pt x="2829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152" name="object 15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270582" y="2206104"/>
              <a:ext cx="157071" cy="107998"/>
            </a:xfrm>
            <a:prstGeom prst="rect">
              <a:avLst/>
            </a:prstGeom>
          </p:spPr>
        </p:pic>
      </p:grpSp>
      <p:grpSp>
        <p:nvGrpSpPr>
          <p:cNvPr id="153" name="object 153"/>
          <p:cNvGrpSpPr/>
          <p:nvPr/>
        </p:nvGrpSpPr>
        <p:grpSpPr>
          <a:xfrm>
            <a:off x="5103779" y="2390336"/>
            <a:ext cx="106680" cy="106680"/>
            <a:chOff x="5103779" y="2390336"/>
            <a:chExt cx="106680" cy="106680"/>
          </a:xfrm>
        </p:grpSpPr>
        <p:pic>
          <p:nvPicPr>
            <p:cNvPr id="154" name="object 15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103779" y="2390336"/>
              <a:ext cx="65634" cy="105275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5190915" y="2478368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4">
                  <a:moveTo>
                    <a:pt x="9732" y="0"/>
                  </a:moveTo>
                  <a:lnTo>
                    <a:pt x="2942" y="2722"/>
                  </a:lnTo>
                  <a:lnTo>
                    <a:pt x="0" y="9075"/>
                  </a:lnTo>
                  <a:lnTo>
                    <a:pt x="2942" y="15655"/>
                  </a:lnTo>
                  <a:lnTo>
                    <a:pt x="9732" y="18150"/>
                  </a:lnTo>
                  <a:lnTo>
                    <a:pt x="17200" y="15655"/>
                  </a:lnTo>
                  <a:lnTo>
                    <a:pt x="19237" y="9075"/>
                  </a:lnTo>
                  <a:lnTo>
                    <a:pt x="17200" y="2722"/>
                  </a:lnTo>
                  <a:lnTo>
                    <a:pt x="9732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pic>
        <p:nvPicPr>
          <p:cNvPr id="156" name="object 156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5273524" y="2391470"/>
            <a:ext cx="64050" cy="105048"/>
          </a:xfrm>
          <a:prstGeom prst="rect">
            <a:avLst/>
          </a:prstGeom>
        </p:spPr>
      </p:pic>
      <p:pic>
        <p:nvPicPr>
          <p:cNvPr id="157" name="object 157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5181861" y="2573888"/>
            <a:ext cx="76724" cy="103687"/>
          </a:xfrm>
          <a:prstGeom prst="rect">
            <a:avLst/>
          </a:prstGeom>
        </p:spPr>
      </p:pic>
      <p:grpSp>
        <p:nvGrpSpPr>
          <p:cNvPr id="161" name="object 161"/>
          <p:cNvGrpSpPr/>
          <p:nvPr/>
        </p:nvGrpSpPr>
        <p:grpSpPr>
          <a:xfrm>
            <a:off x="5018227" y="3491578"/>
            <a:ext cx="406400" cy="106680"/>
            <a:chOff x="5018227" y="3491578"/>
            <a:chExt cx="406400" cy="106680"/>
          </a:xfrm>
        </p:grpSpPr>
        <p:pic>
          <p:nvPicPr>
            <p:cNvPr id="162" name="object 16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018227" y="3492644"/>
              <a:ext cx="162276" cy="104163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5200647" y="3491578"/>
              <a:ext cx="47625" cy="105410"/>
            </a:xfrm>
            <a:custGeom>
              <a:avLst/>
              <a:gdLst/>
              <a:ahLst/>
              <a:cxnLst/>
              <a:rect l="l" t="t" r="r" b="b"/>
              <a:pathLst>
                <a:path w="47625" h="105410">
                  <a:moveTo>
                    <a:pt x="28969" y="0"/>
                  </a:moveTo>
                  <a:lnTo>
                    <a:pt x="26027" y="0"/>
                  </a:lnTo>
                  <a:lnTo>
                    <a:pt x="19237" y="7509"/>
                  </a:lnTo>
                  <a:lnTo>
                    <a:pt x="5884" y="9642"/>
                  </a:lnTo>
                  <a:lnTo>
                    <a:pt x="0" y="9642"/>
                  </a:lnTo>
                  <a:lnTo>
                    <a:pt x="0" y="13409"/>
                  </a:lnTo>
                  <a:lnTo>
                    <a:pt x="11769" y="13409"/>
                  </a:lnTo>
                  <a:lnTo>
                    <a:pt x="16974" y="14475"/>
                  </a:lnTo>
                  <a:lnTo>
                    <a:pt x="18558" y="18786"/>
                  </a:lnTo>
                  <a:lnTo>
                    <a:pt x="18558" y="91798"/>
                  </a:lnTo>
                  <a:lnTo>
                    <a:pt x="15616" y="99331"/>
                  </a:lnTo>
                  <a:lnTo>
                    <a:pt x="5884" y="101463"/>
                  </a:lnTo>
                  <a:lnTo>
                    <a:pt x="0" y="101463"/>
                  </a:lnTo>
                  <a:lnTo>
                    <a:pt x="0" y="105230"/>
                  </a:lnTo>
                  <a:lnTo>
                    <a:pt x="47528" y="105230"/>
                  </a:lnTo>
                  <a:lnTo>
                    <a:pt x="47528" y="101463"/>
                  </a:lnTo>
                  <a:lnTo>
                    <a:pt x="41644" y="101463"/>
                  </a:lnTo>
                  <a:lnTo>
                    <a:pt x="31912" y="99331"/>
                  </a:lnTo>
                  <a:lnTo>
                    <a:pt x="28969" y="91798"/>
                  </a:lnTo>
                  <a:lnTo>
                    <a:pt x="2896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164" name="object 16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273524" y="3491578"/>
              <a:ext cx="150507" cy="106296"/>
            </a:xfrm>
            <a:prstGeom prst="rect">
              <a:avLst/>
            </a:prstGeom>
          </p:spPr>
        </p:pic>
      </p:grpSp>
      <p:grpSp>
        <p:nvGrpSpPr>
          <p:cNvPr id="165" name="object 165"/>
          <p:cNvGrpSpPr/>
          <p:nvPr/>
        </p:nvGrpSpPr>
        <p:grpSpPr>
          <a:xfrm>
            <a:off x="5103100" y="3674131"/>
            <a:ext cx="106680" cy="106680"/>
            <a:chOff x="5103100" y="3674131"/>
            <a:chExt cx="106680" cy="106680"/>
          </a:xfrm>
        </p:grpSpPr>
        <p:pic>
          <p:nvPicPr>
            <p:cNvPr id="166" name="object 16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5103100" y="3674131"/>
              <a:ext cx="64729" cy="105230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5189330" y="3762186"/>
              <a:ext cx="20320" cy="18415"/>
            </a:xfrm>
            <a:custGeom>
              <a:avLst/>
              <a:gdLst/>
              <a:ahLst/>
              <a:cxnLst/>
              <a:rect l="l" t="t" r="r" b="b"/>
              <a:pathLst>
                <a:path w="20320" h="18414">
                  <a:moveTo>
                    <a:pt x="10411" y="0"/>
                  </a:moveTo>
                  <a:lnTo>
                    <a:pt x="3847" y="2677"/>
                  </a:lnTo>
                  <a:lnTo>
                    <a:pt x="0" y="9120"/>
                  </a:lnTo>
                  <a:lnTo>
                    <a:pt x="3847" y="16108"/>
                  </a:lnTo>
                  <a:lnTo>
                    <a:pt x="10411" y="18264"/>
                  </a:lnTo>
                  <a:lnTo>
                    <a:pt x="17200" y="16108"/>
                  </a:lnTo>
                  <a:lnTo>
                    <a:pt x="20143" y="9120"/>
                  </a:lnTo>
                  <a:lnTo>
                    <a:pt x="17200" y="2677"/>
                  </a:lnTo>
                  <a:lnTo>
                    <a:pt x="10411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pic>
        <p:nvPicPr>
          <p:cNvPr id="168" name="object 168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5270582" y="3674131"/>
            <a:ext cx="67671" cy="106319"/>
          </a:xfrm>
          <a:prstGeom prst="rect">
            <a:avLst/>
          </a:prstGeom>
        </p:spPr>
      </p:pic>
      <p:pic>
        <p:nvPicPr>
          <p:cNvPr id="169" name="object 169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5141802" y="3857751"/>
            <a:ext cx="157750" cy="104186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5016643" y="2848421"/>
            <a:ext cx="408068" cy="106205"/>
          </a:xfrm>
          <a:prstGeom prst="rect">
            <a:avLst/>
          </a:prstGeom>
        </p:spPr>
      </p:pic>
      <p:sp>
        <p:nvSpPr>
          <p:cNvPr id="171" name="object 171"/>
          <p:cNvSpPr/>
          <p:nvPr/>
        </p:nvSpPr>
        <p:spPr>
          <a:xfrm>
            <a:off x="5067338" y="3030346"/>
            <a:ext cx="96520" cy="107314"/>
          </a:xfrm>
          <a:custGeom>
            <a:avLst/>
            <a:gdLst/>
            <a:ahLst/>
            <a:cxnLst/>
            <a:rect l="l" t="t" r="r" b="b"/>
            <a:pathLst>
              <a:path w="96520" h="107314">
                <a:moveTo>
                  <a:pt x="47523" y="102006"/>
                </a:moveTo>
                <a:lnTo>
                  <a:pt x="41643" y="102006"/>
                </a:lnTo>
                <a:lnTo>
                  <a:pt x="31902" y="99326"/>
                </a:lnTo>
                <a:lnTo>
                  <a:pt x="28968" y="91821"/>
                </a:lnTo>
                <a:lnTo>
                  <a:pt x="28968" y="0"/>
                </a:lnTo>
                <a:lnTo>
                  <a:pt x="26022" y="0"/>
                </a:lnTo>
                <a:lnTo>
                  <a:pt x="19227" y="7505"/>
                </a:lnTo>
                <a:lnTo>
                  <a:pt x="5880" y="10185"/>
                </a:lnTo>
                <a:lnTo>
                  <a:pt x="0" y="10185"/>
                </a:lnTo>
                <a:lnTo>
                  <a:pt x="0" y="13411"/>
                </a:lnTo>
                <a:lnTo>
                  <a:pt x="11988" y="13411"/>
                </a:lnTo>
                <a:lnTo>
                  <a:pt x="17195" y="15024"/>
                </a:lnTo>
                <a:lnTo>
                  <a:pt x="18554" y="19329"/>
                </a:lnTo>
                <a:lnTo>
                  <a:pt x="18554" y="91821"/>
                </a:lnTo>
                <a:lnTo>
                  <a:pt x="15608" y="99326"/>
                </a:lnTo>
                <a:lnTo>
                  <a:pt x="5880" y="102006"/>
                </a:lnTo>
                <a:lnTo>
                  <a:pt x="0" y="102006"/>
                </a:lnTo>
                <a:lnTo>
                  <a:pt x="0" y="105232"/>
                </a:lnTo>
                <a:lnTo>
                  <a:pt x="47523" y="105232"/>
                </a:lnTo>
                <a:lnTo>
                  <a:pt x="47523" y="102006"/>
                </a:lnTo>
                <a:close/>
              </a:path>
              <a:path w="96520" h="107314">
                <a:moveTo>
                  <a:pt x="95961" y="97713"/>
                </a:moveTo>
                <a:lnTo>
                  <a:pt x="93014" y="90728"/>
                </a:lnTo>
                <a:lnTo>
                  <a:pt x="86220" y="88595"/>
                </a:lnTo>
                <a:lnTo>
                  <a:pt x="79667" y="90728"/>
                </a:lnTo>
                <a:lnTo>
                  <a:pt x="75819" y="97713"/>
                </a:lnTo>
                <a:lnTo>
                  <a:pt x="79667" y="104165"/>
                </a:lnTo>
                <a:lnTo>
                  <a:pt x="86220" y="106845"/>
                </a:lnTo>
                <a:lnTo>
                  <a:pt x="93014" y="104165"/>
                </a:lnTo>
                <a:lnTo>
                  <a:pt x="95961" y="9771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172" name="object 172"/>
          <p:cNvGrpSpPr/>
          <p:nvPr/>
        </p:nvGrpSpPr>
        <p:grpSpPr>
          <a:xfrm>
            <a:off x="5225090" y="3030339"/>
            <a:ext cx="149225" cy="107314"/>
            <a:chOff x="5225090" y="3030339"/>
            <a:chExt cx="149225" cy="107314"/>
          </a:xfrm>
        </p:grpSpPr>
        <p:pic>
          <p:nvPicPr>
            <p:cNvPr id="173" name="object 173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225090" y="3030339"/>
              <a:ext cx="64729" cy="105230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5310860" y="3031959"/>
              <a:ext cx="63500" cy="105410"/>
            </a:xfrm>
            <a:custGeom>
              <a:avLst/>
              <a:gdLst/>
              <a:ahLst/>
              <a:cxnLst/>
              <a:rect l="l" t="t" r="r" b="b"/>
              <a:pathLst>
                <a:path w="63500" h="105410">
                  <a:moveTo>
                    <a:pt x="63144" y="64427"/>
                  </a:moveTo>
                  <a:lnTo>
                    <a:pt x="60210" y="53682"/>
                  </a:lnTo>
                  <a:lnTo>
                    <a:pt x="55003" y="44551"/>
                  </a:lnTo>
                  <a:lnTo>
                    <a:pt x="45948" y="38658"/>
                  </a:lnTo>
                  <a:lnTo>
                    <a:pt x="34861" y="37045"/>
                  </a:lnTo>
                  <a:lnTo>
                    <a:pt x="33502" y="37045"/>
                  </a:lnTo>
                  <a:lnTo>
                    <a:pt x="22186" y="38658"/>
                  </a:lnTo>
                  <a:lnTo>
                    <a:pt x="17653" y="40792"/>
                  </a:lnTo>
                  <a:lnTo>
                    <a:pt x="9512" y="48844"/>
                  </a:lnTo>
                  <a:lnTo>
                    <a:pt x="11087" y="8572"/>
                  </a:lnTo>
                  <a:lnTo>
                    <a:pt x="59524" y="8572"/>
                  </a:lnTo>
                  <a:lnTo>
                    <a:pt x="60883" y="0"/>
                  </a:lnTo>
                  <a:lnTo>
                    <a:pt x="7239" y="0"/>
                  </a:lnTo>
                  <a:lnTo>
                    <a:pt x="4305" y="55283"/>
                  </a:lnTo>
                  <a:lnTo>
                    <a:pt x="10414" y="55829"/>
                  </a:lnTo>
                  <a:lnTo>
                    <a:pt x="12446" y="52070"/>
                  </a:lnTo>
                  <a:lnTo>
                    <a:pt x="19913" y="45618"/>
                  </a:lnTo>
                  <a:lnTo>
                    <a:pt x="31838" y="42976"/>
                  </a:lnTo>
                  <a:lnTo>
                    <a:pt x="38709" y="44018"/>
                  </a:lnTo>
                  <a:lnTo>
                    <a:pt x="46850" y="51003"/>
                  </a:lnTo>
                  <a:lnTo>
                    <a:pt x="50469" y="59055"/>
                  </a:lnTo>
                  <a:lnTo>
                    <a:pt x="51155" y="70332"/>
                  </a:lnTo>
                  <a:lnTo>
                    <a:pt x="51155" y="74104"/>
                  </a:lnTo>
                  <a:lnTo>
                    <a:pt x="49796" y="85369"/>
                  </a:lnTo>
                  <a:lnTo>
                    <a:pt x="45948" y="93433"/>
                  </a:lnTo>
                  <a:lnTo>
                    <a:pt x="40055" y="98780"/>
                  </a:lnTo>
                  <a:lnTo>
                    <a:pt x="29654" y="101485"/>
                  </a:lnTo>
                  <a:lnTo>
                    <a:pt x="27381" y="101485"/>
                  </a:lnTo>
                  <a:lnTo>
                    <a:pt x="16294" y="98780"/>
                  </a:lnTo>
                  <a:lnTo>
                    <a:pt x="10414" y="91821"/>
                  </a:lnTo>
                  <a:lnTo>
                    <a:pt x="11772" y="86982"/>
                  </a:lnTo>
                  <a:lnTo>
                    <a:pt x="14033" y="80543"/>
                  </a:lnTo>
                  <a:lnTo>
                    <a:pt x="12446" y="76225"/>
                  </a:lnTo>
                  <a:lnTo>
                    <a:pt x="7239" y="74104"/>
                  </a:lnTo>
                  <a:lnTo>
                    <a:pt x="1358" y="76225"/>
                  </a:lnTo>
                  <a:lnTo>
                    <a:pt x="0" y="83223"/>
                  </a:lnTo>
                  <a:lnTo>
                    <a:pt x="1358" y="90728"/>
                  </a:lnTo>
                  <a:lnTo>
                    <a:pt x="8826" y="98259"/>
                  </a:lnTo>
                  <a:lnTo>
                    <a:pt x="18554" y="103619"/>
                  </a:lnTo>
                  <a:lnTo>
                    <a:pt x="29654" y="105232"/>
                  </a:lnTo>
                  <a:lnTo>
                    <a:pt x="37122" y="104711"/>
                  </a:lnTo>
                  <a:lnTo>
                    <a:pt x="63144" y="69265"/>
                  </a:lnTo>
                  <a:lnTo>
                    <a:pt x="63144" y="6442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pic>
        <p:nvPicPr>
          <p:cNvPr id="175" name="object 175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5139538" y="3212892"/>
            <a:ext cx="162276" cy="106319"/>
          </a:xfrm>
          <a:prstGeom prst="rect">
            <a:avLst/>
          </a:prstGeom>
        </p:spPr>
      </p:pic>
      <p:grpSp>
        <p:nvGrpSpPr>
          <p:cNvPr id="176" name="object 176"/>
          <p:cNvGrpSpPr/>
          <p:nvPr/>
        </p:nvGrpSpPr>
        <p:grpSpPr>
          <a:xfrm>
            <a:off x="4357125" y="2845018"/>
            <a:ext cx="407034" cy="106680"/>
            <a:chOff x="4357125" y="2845018"/>
            <a:chExt cx="407034" cy="106680"/>
          </a:xfrm>
        </p:grpSpPr>
        <p:pic>
          <p:nvPicPr>
            <p:cNvPr id="177" name="object 177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357125" y="2846152"/>
              <a:ext cx="157071" cy="104186"/>
            </a:xfrm>
            <a:prstGeom prst="rect">
              <a:avLst/>
            </a:prstGeom>
          </p:spPr>
        </p:pic>
        <p:sp>
          <p:nvSpPr>
            <p:cNvPr id="178" name="object 178"/>
            <p:cNvSpPr/>
            <p:nvPr/>
          </p:nvSpPr>
          <p:spPr>
            <a:xfrm>
              <a:off x="4540212" y="2845028"/>
              <a:ext cx="132080" cy="105410"/>
            </a:xfrm>
            <a:custGeom>
              <a:avLst/>
              <a:gdLst/>
              <a:ahLst/>
              <a:cxnLst/>
              <a:rect l="l" t="t" r="r" b="b"/>
              <a:pathLst>
                <a:path w="132079" h="105410">
                  <a:moveTo>
                    <a:pt x="47764" y="101549"/>
                  </a:moveTo>
                  <a:lnTo>
                    <a:pt x="40970" y="101549"/>
                  </a:lnTo>
                  <a:lnTo>
                    <a:pt x="31915" y="98869"/>
                  </a:lnTo>
                  <a:lnTo>
                    <a:pt x="28981" y="91884"/>
                  </a:lnTo>
                  <a:lnTo>
                    <a:pt x="28981" y="0"/>
                  </a:lnTo>
                  <a:lnTo>
                    <a:pt x="26035" y="0"/>
                  </a:lnTo>
                  <a:lnTo>
                    <a:pt x="18567" y="7035"/>
                  </a:lnTo>
                  <a:lnTo>
                    <a:pt x="5892" y="9753"/>
                  </a:lnTo>
                  <a:lnTo>
                    <a:pt x="0" y="9753"/>
                  </a:lnTo>
                  <a:lnTo>
                    <a:pt x="0" y="13385"/>
                  </a:lnTo>
                  <a:lnTo>
                    <a:pt x="12001" y="13385"/>
                  </a:lnTo>
                  <a:lnTo>
                    <a:pt x="17208" y="14516"/>
                  </a:lnTo>
                  <a:lnTo>
                    <a:pt x="18567" y="18821"/>
                  </a:lnTo>
                  <a:lnTo>
                    <a:pt x="18567" y="91884"/>
                  </a:lnTo>
                  <a:lnTo>
                    <a:pt x="15621" y="98869"/>
                  </a:lnTo>
                  <a:lnTo>
                    <a:pt x="5892" y="101549"/>
                  </a:lnTo>
                  <a:lnTo>
                    <a:pt x="0" y="101549"/>
                  </a:lnTo>
                  <a:lnTo>
                    <a:pt x="0" y="105321"/>
                  </a:lnTo>
                  <a:lnTo>
                    <a:pt x="47764" y="105321"/>
                  </a:lnTo>
                  <a:lnTo>
                    <a:pt x="47764" y="101549"/>
                  </a:lnTo>
                  <a:close/>
                </a:path>
                <a:path w="132079" h="105410">
                  <a:moveTo>
                    <a:pt x="131724" y="101549"/>
                  </a:moveTo>
                  <a:lnTo>
                    <a:pt x="125158" y="101549"/>
                  </a:lnTo>
                  <a:lnTo>
                    <a:pt x="116116" y="98869"/>
                  </a:lnTo>
                  <a:lnTo>
                    <a:pt x="113169" y="91884"/>
                  </a:lnTo>
                  <a:lnTo>
                    <a:pt x="113169" y="0"/>
                  </a:lnTo>
                  <a:lnTo>
                    <a:pt x="110223" y="0"/>
                  </a:lnTo>
                  <a:lnTo>
                    <a:pt x="102755" y="7035"/>
                  </a:lnTo>
                  <a:lnTo>
                    <a:pt x="90081" y="9753"/>
                  </a:lnTo>
                  <a:lnTo>
                    <a:pt x="84201" y="9753"/>
                  </a:lnTo>
                  <a:lnTo>
                    <a:pt x="84201" y="13385"/>
                  </a:lnTo>
                  <a:lnTo>
                    <a:pt x="95973" y="13385"/>
                  </a:lnTo>
                  <a:lnTo>
                    <a:pt x="101168" y="14516"/>
                  </a:lnTo>
                  <a:lnTo>
                    <a:pt x="102082" y="18821"/>
                  </a:lnTo>
                  <a:lnTo>
                    <a:pt x="102082" y="91884"/>
                  </a:lnTo>
                  <a:lnTo>
                    <a:pt x="99822" y="98869"/>
                  </a:lnTo>
                  <a:lnTo>
                    <a:pt x="90081" y="101549"/>
                  </a:lnTo>
                  <a:lnTo>
                    <a:pt x="84201" y="101549"/>
                  </a:lnTo>
                  <a:lnTo>
                    <a:pt x="84201" y="105321"/>
                  </a:lnTo>
                  <a:lnTo>
                    <a:pt x="131724" y="105321"/>
                  </a:lnTo>
                  <a:lnTo>
                    <a:pt x="131724" y="10154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179" name="object 179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696616" y="2845018"/>
              <a:ext cx="66992" cy="106387"/>
            </a:xfrm>
            <a:prstGeom prst="rect">
              <a:avLst/>
            </a:prstGeom>
          </p:spPr>
        </p:pic>
      </p:grpSp>
      <p:sp>
        <p:nvSpPr>
          <p:cNvPr id="180" name="object 180"/>
          <p:cNvSpPr/>
          <p:nvPr/>
        </p:nvSpPr>
        <p:spPr>
          <a:xfrm>
            <a:off x="4406912" y="3027641"/>
            <a:ext cx="95885" cy="106680"/>
          </a:xfrm>
          <a:custGeom>
            <a:avLst/>
            <a:gdLst/>
            <a:ahLst/>
            <a:cxnLst/>
            <a:rect l="l" t="t" r="r" b="b"/>
            <a:pathLst>
              <a:path w="95885" h="106680">
                <a:moveTo>
                  <a:pt x="47752" y="101485"/>
                </a:moveTo>
                <a:lnTo>
                  <a:pt x="40957" y="101485"/>
                </a:lnTo>
                <a:lnTo>
                  <a:pt x="32131" y="98818"/>
                </a:lnTo>
                <a:lnTo>
                  <a:pt x="28282" y="91821"/>
                </a:lnTo>
                <a:lnTo>
                  <a:pt x="28282" y="0"/>
                </a:lnTo>
                <a:lnTo>
                  <a:pt x="26022" y="0"/>
                </a:lnTo>
                <a:lnTo>
                  <a:pt x="18554" y="6997"/>
                </a:lnTo>
                <a:lnTo>
                  <a:pt x="6108" y="9664"/>
                </a:lnTo>
                <a:lnTo>
                  <a:pt x="0" y="9664"/>
                </a:lnTo>
                <a:lnTo>
                  <a:pt x="0" y="12890"/>
                </a:lnTo>
                <a:lnTo>
                  <a:pt x="11988" y="12890"/>
                </a:lnTo>
                <a:lnTo>
                  <a:pt x="17195" y="14503"/>
                </a:lnTo>
                <a:lnTo>
                  <a:pt x="17881" y="18808"/>
                </a:lnTo>
                <a:lnTo>
                  <a:pt x="17881" y="91821"/>
                </a:lnTo>
                <a:lnTo>
                  <a:pt x="15621" y="98818"/>
                </a:lnTo>
                <a:lnTo>
                  <a:pt x="6108" y="101485"/>
                </a:lnTo>
                <a:lnTo>
                  <a:pt x="0" y="101485"/>
                </a:lnTo>
                <a:lnTo>
                  <a:pt x="0" y="104711"/>
                </a:lnTo>
                <a:lnTo>
                  <a:pt x="47752" y="104711"/>
                </a:lnTo>
                <a:lnTo>
                  <a:pt x="47752" y="101485"/>
                </a:lnTo>
                <a:close/>
              </a:path>
              <a:path w="95885" h="106680">
                <a:moveTo>
                  <a:pt x="95288" y="97205"/>
                </a:moveTo>
                <a:lnTo>
                  <a:pt x="93014" y="90208"/>
                </a:lnTo>
                <a:lnTo>
                  <a:pt x="85547" y="88087"/>
                </a:lnTo>
                <a:lnTo>
                  <a:pt x="78981" y="90208"/>
                </a:lnTo>
                <a:lnTo>
                  <a:pt x="76047" y="97205"/>
                </a:lnTo>
                <a:lnTo>
                  <a:pt x="78981" y="103644"/>
                </a:lnTo>
                <a:lnTo>
                  <a:pt x="85547" y="106324"/>
                </a:lnTo>
                <a:lnTo>
                  <a:pt x="93014" y="103644"/>
                </a:lnTo>
                <a:lnTo>
                  <a:pt x="95288" y="972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181" name="object 181"/>
          <p:cNvGrpSpPr/>
          <p:nvPr/>
        </p:nvGrpSpPr>
        <p:grpSpPr>
          <a:xfrm>
            <a:off x="4563988" y="3027639"/>
            <a:ext cx="149860" cy="106680"/>
            <a:chOff x="4563988" y="3027639"/>
            <a:chExt cx="149860" cy="106680"/>
          </a:xfrm>
        </p:grpSpPr>
        <p:pic>
          <p:nvPicPr>
            <p:cNvPr id="182" name="object 182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563988" y="3027639"/>
              <a:ext cx="65634" cy="104708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649766" y="3028728"/>
              <a:ext cx="63824" cy="105230"/>
            </a:xfrm>
            <a:prstGeom prst="rect">
              <a:avLst/>
            </a:prstGeom>
          </p:spPr>
        </p:pic>
      </p:grpSp>
      <p:pic>
        <p:nvPicPr>
          <p:cNvPr id="184" name="object 184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4480021" y="3209671"/>
            <a:ext cx="160013" cy="106863"/>
          </a:xfrm>
          <a:prstGeom prst="rect">
            <a:avLst/>
          </a:prstGeom>
        </p:spPr>
      </p:pic>
      <p:pic>
        <p:nvPicPr>
          <p:cNvPr id="185" name="object 185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4354862" y="2726356"/>
            <a:ext cx="410105" cy="69427"/>
          </a:xfrm>
          <a:prstGeom prst="rect">
            <a:avLst/>
          </a:prstGeom>
        </p:spPr>
      </p:pic>
      <p:pic>
        <p:nvPicPr>
          <p:cNvPr id="196" name="object 196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5758996" y="2226070"/>
            <a:ext cx="244886" cy="107317"/>
          </a:xfrm>
          <a:prstGeom prst="rect">
            <a:avLst/>
          </a:prstGeom>
        </p:spPr>
      </p:pic>
      <p:grpSp>
        <p:nvGrpSpPr>
          <p:cNvPr id="197" name="object 197"/>
          <p:cNvGrpSpPr/>
          <p:nvPr/>
        </p:nvGrpSpPr>
        <p:grpSpPr>
          <a:xfrm>
            <a:off x="6026289" y="2228112"/>
            <a:ext cx="140335" cy="106680"/>
            <a:chOff x="6026289" y="2228112"/>
            <a:chExt cx="140335" cy="106680"/>
          </a:xfrm>
        </p:grpSpPr>
        <p:sp>
          <p:nvSpPr>
            <p:cNvPr id="198" name="object 198"/>
            <p:cNvSpPr/>
            <p:nvPr/>
          </p:nvSpPr>
          <p:spPr>
            <a:xfrm>
              <a:off x="6026289" y="2228112"/>
              <a:ext cx="47625" cy="105410"/>
            </a:xfrm>
            <a:custGeom>
              <a:avLst/>
              <a:gdLst/>
              <a:ahLst/>
              <a:cxnLst/>
              <a:rect l="l" t="t" r="r" b="b"/>
              <a:pathLst>
                <a:path w="47625" h="105410">
                  <a:moveTo>
                    <a:pt x="28969" y="0"/>
                  </a:moveTo>
                  <a:lnTo>
                    <a:pt x="26027" y="0"/>
                  </a:lnTo>
                  <a:lnTo>
                    <a:pt x="18558" y="7033"/>
                  </a:lnTo>
                  <a:lnTo>
                    <a:pt x="5884" y="9756"/>
                  </a:lnTo>
                  <a:lnTo>
                    <a:pt x="0" y="9756"/>
                  </a:lnTo>
                  <a:lnTo>
                    <a:pt x="0" y="13386"/>
                  </a:lnTo>
                  <a:lnTo>
                    <a:pt x="11769" y="13386"/>
                  </a:lnTo>
                  <a:lnTo>
                    <a:pt x="16974" y="14520"/>
                  </a:lnTo>
                  <a:lnTo>
                    <a:pt x="18558" y="18831"/>
                  </a:lnTo>
                  <a:lnTo>
                    <a:pt x="18558" y="91889"/>
                  </a:lnTo>
                  <a:lnTo>
                    <a:pt x="15616" y="98922"/>
                  </a:lnTo>
                  <a:lnTo>
                    <a:pt x="5884" y="101418"/>
                  </a:lnTo>
                  <a:lnTo>
                    <a:pt x="0" y="101418"/>
                  </a:lnTo>
                  <a:lnTo>
                    <a:pt x="0" y="105275"/>
                  </a:lnTo>
                  <a:lnTo>
                    <a:pt x="47528" y="105275"/>
                  </a:lnTo>
                  <a:lnTo>
                    <a:pt x="47528" y="101418"/>
                  </a:lnTo>
                  <a:lnTo>
                    <a:pt x="40965" y="101418"/>
                  </a:lnTo>
                  <a:lnTo>
                    <a:pt x="31912" y="98922"/>
                  </a:lnTo>
                  <a:lnTo>
                    <a:pt x="28969" y="91889"/>
                  </a:lnTo>
                  <a:lnTo>
                    <a:pt x="2896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199" name="object 199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099166" y="2228112"/>
              <a:ext cx="66992" cy="106410"/>
            </a:xfrm>
            <a:prstGeom prst="rect">
              <a:avLst/>
            </a:prstGeom>
          </p:spPr>
        </p:pic>
      </p:grpSp>
      <p:pic>
        <p:nvPicPr>
          <p:cNvPr id="200" name="object 200"/>
          <p:cNvPicPr/>
          <p:nvPr/>
        </p:nvPicPr>
        <p:blipFill>
          <a:blip r:embed="rId48" cstate="print"/>
          <a:stretch>
            <a:fillRect/>
          </a:stretch>
        </p:blipFill>
        <p:spPr>
          <a:xfrm>
            <a:off x="5846132" y="2410756"/>
            <a:ext cx="66992" cy="106183"/>
          </a:xfrm>
          <a:prstGeom prst="rect">
            <a:avLst/>
          </a:prstGeom>
        </p:spPr>
      </p:pic>
      <p:sp>
        <p:nvSpPr>
          <p:cNvPr id="201" name="object 201"/>
          <p:cNvSpPr/>
          <p:nvPr/>
        </p:nvSpPr>
        <p:spPr>
          <a:xfrm>
            <a:off x="5933042" y="2498788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5" h="18414">
                <a:moveTo>
                  <a:pt x="9732" y="0"/>
                </a:moveTo>
                <a:lnTo>
                  <a:pt x="3168" y="2041"/>
                </a:lnTo>
                <a:lnTo>
                  <a:pt x="0" y="9075"/>
                </a:lnTo>
                <a:lnTo>
                  <a:pt x="3168" y="15655"/>
                </a:lnTo>
                <a:lnTo>
                  <a:pt x="9732" y="18150"/>
                </a:lnTo>
                <a:lnTo>
                  <a:pt x="17200" y="15655"/>
                </a:lnTo>
                <a:lnTo>
                  <a:pt x="19464" y="9075"/>
                </a:lnTo>
                <a:lnTo>
                  <a:pt x="17200" y="2041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02" name="object 202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6015877" y="2411890"/>
            <a:ext cx="63824" cy="105048"/>
          </a:xfrm>
          <a:prstGeom prst="rect">
            <a:avLst/>
          </a:prstGeom>
        </p:spPr>
      </p:pic>
      <p:pic>
        <p:nvPicPr>
          <p:cNvPr id="203" name="object 203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5882571" y="2594307"/>
            <a:ext cx="160692" cy="103687"/>
          </a:xfrm>
          <a:prstGeom prst="rect">
            <a:avLst/>
          </a:prstGeom>
        </p:spPr>
      </p:pic>
      <p:pic>
        <p:nvPicPr>
          <p:cNvPr id="204" name="object 204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6297202" y="2226070"/>
            <a:ext cx="244886" cy="107317"/>
          </a:xfrm>
          <a:prstGeom prst="rect">
            <a:avLst/>
          </a:prstGeom>
        </p:spPr>
      </p:pic>
      <p:grpSp>
        <p:nvGrpSpPr>
          <p:cNvPr id="205" name="object 205"/>
          <p:cNvGrpSpPr/>
          <p:nvPr/>
        </p:nvGrpSpPr>
        <p:grpSpPr>
          <a:xfrm>
            <a:off x="6564495" y="2228112"/>
            <a:ext cx="140335" cy="106680"/>
            <a:chOff x="6564495" y="2228112"/>
            <a:chExt cx="140335" cy="106680"/>
          </a:xfrm>
        </p:grpSpPr>
        <p:sp>
          <p:nvSpPr>
            <p:cNvPr id="206" name="object 206"/>
            <p:cNvSpPr/>
            <p:nvPr/>
          </p:nvSpPr>
          <p:spPr>
            <a:xfrm>
              <a:off x="6564495" y="2228112"/>
              <a:ext cx="47625" cy="105410"/>
            </a:xfrm>
            <a:custGeom>
              <a:avLst/>
              <a:gdLst/>
              <a:ahLst/>
              <a:cxnLst/>
              <a:rect l="l" t="t" r="r" b="b"/>
              <a:pathLst>
                <a:path w="47625" h="105410">
                  <a:moveTo>
                    <a:pt x="28290" y="0"/>
                  </a:moveTo>
                  <a:lnTo>
                    <a:pt x="26027" y="0"/>
                  </a:lnTo>
                  <a:lnTo>
                    <a:pt x="18558" y="7033"/>
                  </a:lnTo>
                  <a:lnTo>
                    <a:pt x="5205" y="9756"/>
                  </a:lnTo>
                  <a:lnTo>
                    <a:pt x="0" y="9756"/>
                  </a:lnTo>
                  <a:lnTo>
                    <a:pt x="0" y="13386"/>
                  </a:lnTo>
                  <a:lnTo>
                    <a:pt x="11090" y="13386"/>
                  </a:lnTo>
                  <a:lnTo>
                    <a:pt x="16295" y="14520"/>
                  </a:lnTo>
                  <a:lnTo>
                    <a:pt x="17879" y="18831"/>
                  </a:lnTo>
                  <a:lnTo>
                    <a:pt x="17879" y="91889"/>
                  </a:lnTo>
                  <a:lnTo>
                    <a:pt x="15616" y="98922"/>
                  </a:lnTo>
                  <a:lnTo>
                    <a:pt x="5205" y="101418"/>
                  </a:lnTo>
                  <a:lnTo>
                    <a:pt x="0" y="101418"/>
                  </a:lnTo>
                  <a:lnTo>
                    <a:pt x="0" y="105275"/>
                  </a:lnTo>
                  <a:lnTo>
                    <a:pt x="47528" y="105275"/>
                  </a:lnTo>
                  <a:lnTo>
                    <a:pt x="47528" y="101418"/>
                  </a:lnTo>
                  <a:lnTo>
                    <a:pt x="40965" y="101418"/>
                  </a:lnTo>
                  <a:lnTo>
                    <a:pt x="31912" y="98922"/>
                  </a:lnTo>
                  <a:lnTo>
                    <a:pt x="28290" y="91889"/>
                  </a:lnTo>
                  <a:lnTo>
                    <a:pt x="2829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07" name="object 207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6637372" y="2228112"/>
              <a:ext cx="66992" cy="106410"/>
            </a:xfrm>
            <a:prstGeom prst="rect">
              <a:avLst/>
            </a:prstGeom>
          </p:spPr>
        </p:pic>
      </p:grpSp>
      <p:pic>
        <p:nvPicPr>
          <p:cNvPr id="208" name="object 208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6383659" y="2410756"/>
            <a:ext cx="67671" cy="106183"/>
          </a:xfrm>
          <a:prstGeom prst="rect">
            <a:avLst/>
          </a:prstGeom>
        </p:spPr>
      </p:pic>
      <p:sp>
        <p:nvSpPr>
          <p:cNvPr id="209" name="object 209"/>
          <p:cNvSpPr/>
          <p:nvPr/>
        </p:nvSpPr>
        <p:spPr>
          <a:xfrm>
            <a:off x="6471474" y="2498788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5" h="18414">
                <a:moveTo>
                  <a:pt x="9505" y="0"/>
                </a:moveTo>
                <a:lnTo>
                  <a:pt x="2942" y="2041"/>
                </a:lnTo>
                <a:lnTo>
                  <a:pt x="0" y="9075"/>
                </a:lnTo>
                <a:lnTo>
                  <a:pt x="2942" y="15655"/>
                </a:lnTo>
                <a:lnTo>
                  <a:pt x="9505" y="18150"/>
                </a:lnTo>
                <a:lnTo>
                  <a:pt x="16974" y="15655"/>
                </a:lnTo>
                <a:lnTo>
                  <a:pt x="19237" y="9075"/>
                </a:lnTo>
                <a:lnTo>
                  <a:pt x="16974" y="2041"/>
                </a:lnTo>
                <a:lnTo>
                  <a:pt x="950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6554076" y="2411894"/>
            <a:ext cx="63500" cy="105410"/>
          </a:xfrm>
          <a:custGeom>
            <a:avLst/>
            <a:gdLst/>
            <a:ahLst/>
            <a:cxnLst/>
            <a:rect l="l" t="t" r="r" b="b"/>
            <a:pathLst>
              <a:path w="63500" h="105410">
                <a:moveTo>
                  <a:pt x="63144" y="64211"/>
                </a:moveTo>
                <a:lnTo>
                  <a:pt x="61112" y="54229"/>
                </a:lnTo>
                <a:lnTo>
                  <a:pt x="55905" y="45605"/>
                </a:lnTo>
                <a:lnTo>
                  <a:pt x="46177" y="39027"/>
                </a:lnTo>
                <a:lnTo>
                  <a:pt x="35763" y="36982"/>
                </a:lnTo>
                <a:lnTo>
                  <a:pt x="33502" y="36982"/>
                </a:lnTo>
                <a:lnTo>
                  <a:pt x="22402" y="38569"/>
                </a:lnTo>
                <a:lnTo>
                  <a:pt x="17881" y="40614"/>
                </a:lnTo>
                <a:lnTo>
                  <a:pt x="9728" y="49237"/>
                </a:lnTo>
                <a:lnTo>
                  <a:pt x="11772" y="8394"/>
                </a:lnTo>
                <a:lnTo>
                  <a:pt x="59524" y="8394"/>
                </a:lnTo>
                <a:lnTo>
                  <a:pt x="61785" y="0"/>
                </a:lnTo>
                <a:lnTo>
                  <a:pt x="7467" y="0"/>
                </a:lnTo>
                <a:lnTo>
                  <a:pt x="4533" y="55130"/>
                </a:lnTo>
                <a:lnTo>
                  <a:pt x="10414" y="55816"/>
                </a:lnTo>
                <a:lnTo>
                  <a:pt x="12674" y="51955"/>
                </a:lnTo>
                <a:lnTo>
                  <a:pt x="20142" y="45605"/>
                </a:lnTo>
                <a:lnTo>
                  <a:pt x="31915" y="42887"/>
                </a:lnTo>
                <a:lnTo>
                  <a:pt x="39382" y="44475"/>
                </a:lnTo>
                <a:lnTo>
                  <a:pt x="46850" y="50825"/>
                </a:lnTo>
                <a:lnTo>
                  <a:pt x="50698" y="58991"/>
                </a:lnTo>
                <a:lnTo>
                  <a:pt x="52057" y="70332"/>
                </a:lnTo>
                <a:lnTo>
                  <a:pt x="51371" y="73964"/>
                </a:lnTo>
                <a:lnTo>
                  <a:pt x="49796" y="85305"/>
                </a:lnTo>
                <a:lnTo>
                  <a:pt x="46850" y="93256"/>
                </a:lnTo>
                <a:lnTo>
                  <a:pt x="40970" y="98691"/>
                </a:lnTo>
                <a:lnTo>
                  <a:pt x="29654" y="101422"/>
                </a:lnTo>
                <a:lnTo>
                  <a:pt x="27609" y="101422"/>
                </a:lnTo>
                <a:lnTo>
                  <a:pt x="16979" y="99148"/>
                </a:lnTo>
                <a:lnTo>
                  <a:pt x="10414" y="91668"/>
                </a:lnTo>
                <a:lnTo>
                  <a:pt x="12674" y="86893"/>
                </a:lnTo>
                <a:lnTo>
                  <a:pt x="14033" y="81000"/>
                </a:lnTo>
                <a:lnTo>
                  <a:pt x="13360" y="76695"/>
                </a:lnTo>
                <a:lnTo>
                  <a:pt x="7467" y="73964"/>
                </a:lnTo>
                <a:lnTo>
                  <a:pt x="2260" y="76695"/>
                </a:lnTo>
                <a:lnTo>
                  <a:pt x="0" y="83045"/>
                </a:lnTo>
                <a:lnTo>
                  <a:pt x="1358" y="90525"/>
                </a:lnTo>
                <a:lnTo>
                  <a:pt x="8826" y="98247"/>
                </a:lnTo>
                <a:lnTo>
                  <a:pt x="8826" y="98691"/>
                </a:lnTo>
                <a:lnTo>
                  <a:pt x="19240" y="103466"/>
                </a:lnTo>
                <a:lnTo>
                  <a:pt x="29654" y="105054"/>
                </a:lnTo>
                <a:lnTo>
                  <a:pt x="37122" y="104597"/>
                </a:lnTo>
                <a:lnTo>
                  <a:pt x="63144" y="69202"/>
                </a:lnTo>
                <a:lnTo>
                  <a:pt x="63144" y="6421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11" name="object 211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6420777" y="2594307"/>
            <a:ext cx="160013" cy="103687"/>
          </a:xfrm>
          <a:prstGeom prst="rect">
            <a:avLst/>
          </a:prstGeom>
        </p:spPr>
      </p:pic>
      <p:pic>
        <p:nvPicPr>
          <p:cNvPr id="212" name="object 212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6835409" y="2226070"/>
            <a:ext cx="407389" cy="108452"/>
          </a:xfrm>
          <a:prstGeom prst="rect">
            <a:avLst/>
          </a:prstGeom>
        </p:spPr>
      </p:pic>
      <p:pic>
        <p:nvPicPr>
          <p:cNvPr id="213" name="object 213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6921865" y="2410756"/>
            <a:ext cx="67671" cy="106183"/>
          </a:xfrm>
          <a:prstGeom prst="rect">
            <a:avLst/>
          </a:prstGeom>
        </p:spPr>
      </p:pic>
      <p:sp>
        <p:nvSpPr>
          <p:cNvPr id="214" name="object 214"/>
          <p:cNvSpPr/>
          <p:nvPr/>
        </p:nvSpPr>
        <p:spPr>
          <a:xfrm>
            <a:off x="7009001" y="2498788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10411" y="0"/>
                </a:moveTo>
                <a:lnTo>
                  <a:pt x="3621" y="2041"/>
                </a:lnTo>
                <a:lnTo>
                  <a:pt x="0" y="9075"/>
                </a:lnTo>
                <a:lnTo>
                  <a:pt x="3621" y="15655"/>
                </a:lnTo>
                <a:lnTo>
                  <a:pt x="10411" y="18150"/>
                </a:lnTo>
                <a:lnTo>
                  <a:pt x="16974" y="15655"/>
                </a:lnTo>
                <a:lnTo>
                  <a:pt x="19916" y="9075"/>
                </a:lnTo>
                <a:lnTo>
                  <a:pt x="16974" y="2041"/>
                </a:lnTo>
                <a:lnTo>
                  <a:pt x="1041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7092289" y="2411894"/>
            <a:ext cx="63500" cy="105410"/>
          </a:xfrm>
          <a:custGeom>
            <a:avLst/>
            <a:gdLst/>
            <a:ahLst/>
            <a:cxnLst/>
            <a:rect l="l" t="t" r="r" b="b"/>
            <a:pathLst>
              <a:path w="63500" h="105410">
                <a:moveTo>
                  <a:pt x="63360" y="64211"/>
                </a:moveTo>
                <a:lnTo>
                  <a:pt x="60426" y="54229"/>
                </a:lnTo>
                <a:lnTo>
                  <a:pt x="55892" y="45605"/>
                </a:lnTo>
                <a:lnTo>
                  <a:pt x="46164" y="39027"/>
                </a:lnTo>
                <a:lnTo>
                  <a:pt x="35077" y="36982"/>
                </a:lnTo>
                <a:lnTo>
                  <a:pt x="33489" y="36982"/>
                </a:lnTo>
                <a:lnTo>
                  <a:pt x="22402" y="38569"/>
                </a:lnTo>
                <a:lnTo>
                  <a:pt x="17868" y="40614"/>
                </a:lnTo>
                <a:lnTo>
                  <a:pt x="9728" y="49237"/>
                </a:lnTo>
                <a:lnTo>
                  <a:pt x="11087" y="8394"/>
                </a:lnTo>
                <a:lnTo>
                  <a:pt x="59512" y="8394"/>
                </a:lnTo>
                <a:lnTo>
                  <a:pt x="61785" y="0"/>
                </a:lnTo>
                <a:lnTo>
                  <a:pt x="7467" y="0"/>
                </a:lnTo>
                <a:lnTo>
                  <a:pt x="4521" y="55130"/>
                </a:lnTo>
                <a:lnTo>
                  <a:pt x="10401" y="55816"/>
                </a:lnTo>
                <a:lnTo>
                  <a:pt x="12674" y="51955"/>
                </a:lnTo>
                <a:lnTo>
                  <a:pt x="20142" y="45605"/>
                </a:lnTo>
                <a:lnTo>
                  <a:pt x="32131" y="42887"/>
                </a:lnTo>
                <a:lnTo>
                  <a:pt x="38696" y="44475"/>
                </a:lnTo>
                <a:lnTo>
                  <a:pt x="46850" y="50825"/>
                </a:lnTo>
                <a:lnTo>
                  <a:pt x="50685" y="58991"/>
                </a:lnTo>
                <a:lnTo>
                  <a:pt x="51371" y="70332"/>
                </a:lnTo>
                <a:lnTo>
                  <a:pt x="51371" y="73964"/>
                </a:lnTo>
                <a:lnTo>
                  <a:pt x="49784" y="85305"/>
                </a:lnTo>
                <a:lnTo>
                  <a:pt x="46164" y="93256"/>
                </a:lnTo>
                <a:lnTo>
                  <a:pt x="40284" y="98691"/>
                </a:lnTo>
                <a:lnTo>
                  <a:pt x="29870" y="101422"/>
                </a:lnTo>
                <a:lnTo>
                  <a:pt x="27609" y="101422"/>
                </a:lnTo>
                <a:lnTo>
                  <a:pt x="16294" y="99148"/>
                </a:lnTo>
                <a:lnTo>
                  <a:pt x="10401" y="91668"/>
                </a:lnTo>
                <a:lnTo>
                  <a:pt x="11988" y="86893"/>
                </a:lnTo>
                <a:lnTo>
                  <a:pt x="14249" y="81000"/>
                </a:lnTo>
                <a:lnTo>
                  <a:pt x="12674" y="76695"/>
                </a:lnTo>
                <a:lnTo>
                  <a:pt x="7467" y="73964"/>
                </a:lnTo>
                <a:lnTo>
                  <a:pt x="1574" y="76695"/>
                </a:lnTo>
                <a:lnTo>
                  <a:pt x="0" y="83045"/>
                </a:lnTo>
                <a:lnTo>
                  <a:pt x="1574" y="90525"/>
                </a:lnTo>
                <a:lnTo>
                  <a:pt x="9042" y="98247"/>
                </a:lnTo>
                <a:lnTo>
                  <a:pt x="9042" y="98691"/>
                </a:lnTo>
                <a:lnTo>
                  <a:pt x="18554" y="103466"/>
                </a:lnTo>
                <a:lnTo>
                  <a:pt x="29870" y="105054"/>
                </a:lnTo>
                <a:lnTo>
                  <a:pt x="37338" y="104597"/>
                </a:lnTo>
                <a:lnTo>
                  <a:pt x="63360" y="69202"/>
                </a:lnTo>
                <a:lnTo>
                  <a:pt x="63360" y="6421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16" name="object 216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6957625" y="2592719"/>
            <a:ext cx="162276" cy="106863"/>
          </a:xfrm>
          <a:prstGeom prst="rect">
            <a:avLst/>
          </a:prstGeom>
        </p:spPr>
      </p:pic>
      <p:pic>
        <p:nvPicPr>
          <p:cNvPr id="217" name="object 217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7377462" y="2229246"/>
            <a:ext cx="241943" cy="104141"/>
          </a:xfrm>
          <a:prstGeom prst="rect">
            <a:avLst/>
          </a:prstGeom>
        </p:spPr>
      </p:pic>
      <p:sp>
        <p:nvSpPr>
          <p:cNvPr id="218" name="object 218"/>
          <p:cNvSpPr/>
          <p:nvPr/>
        </p:nvSpPr>
        <p:spPr>
          <a:xfrm>
            <a:off x="7644752" y="2228113"/>
            <a:ext cx="132080" cy="105410"/>
          </a:xfrm>
          <a:custGeom>
            <a:avLst/>
            <a:gdLst/>
            <a:ahLst/>
            <a:cxnLst/>
            <a:rect l="l" t="t" r="r" b="b"/>
            <a:pathLst>
              <a:path w="132079" h="105410">
                <a:moveTo>
                  <a:pt x="47523" y="101422"/>
                </a:moveTo>
                <a:lnTo>
                  <a:pt x="40957" y="101422"/>
                </a:lnTo>
                <a:lnTo>
                  <a:pt x="31915" y="98933"/>
                </a:lnTo>
                <a:lnTo>
                  <a:pt x="28282" y="91897"/>
                </a:lnTo>
                <a:lnTo>
                  <a:pt x="28282" y="0"/>
                </a:lnTo>
                <a:lnTo>
                  <a:pt x="26022" y="0"/>
                </a:lnTo>
                <a:lnTo>
                  <a:pt x="18554" y="7035"/>
                </a:lnTo>
                <a:lnTo>
                  <a:pt x="5880" y="9766"/>
                </a:lnTo>
                <a:lnTo>
                  <a:pt x="0" y="9766"/>
                </a:lnTo>
                <a:lnTo>
                  <a:pt x="0" y="13385"/>
                </a:lnTo>
                <a:lnTo>
                  <a:pt x="11760" y="13385"/>
                </a:lnTo>
                <a:lnTo>
                  <a:pt x="16967" y="14528"/>
                </a:lnTo>
                <a:lnTo>
                  <a:pt x="17881" y="18834"/>
                </a:lnTo>
                <a:lnTo>
                  <a:pt x="17881" y="91897"/>
                </a:lnTo>
                <a:lnTo>
                  <a:pt x="15608" y="98933"/>
                </a:lnTo>
                <a:lnTo>
                  <a:pt x="5880" y="101422"/>
                </a:lnTo>
                <a:lnTo>
                  <a:pt x="0" y="101422"/>
                </a:lnTo>
                <a:lnTo>
                  <a:pt x="0" y="105283"/>
                </a:lnTo>
                <a:lnTo>
                  <a:pt x="47523" y="105283"/>
                </a:lnTo>
                <a:lnTo>
                  <a:pt x="47523" y="101422"/>
                </a:lnTo>
                <a:close/>
              </a:path>
              <a:path w="132079" h="105410">
                <a:moveTo>
                  <a:pt x="131724" y="101422"/>
                </a:moveTo>
                <a:lnTo>
                  <a:pt x="124929" y="101422"/>
                </a:lnTo>
                <a:lnTo>
                  <a:pt x="116103" y="98933"/>
                </a:lnTo>
                <a:lnTo>
                  <a:pt x="112483" y="91897"/>
                </a:lnTo>
                <a:lnTo>
                  <a:pt x="112483" y="0"/>
                </a:lnTo>
                <a:lnTo>
                  <a:pt x="110223" y="0"/>
                </a:lnTo>
                <a:lnTo>
                  <a:pt x="102743" y="7035"/>
                </a:lnTo>
                <a:lnTo>
                  <a:pt x="90081" y="9766"/>
                </a:lnTo>
                <a:lnTo>
                  <a:pt x="84188" y="9766"/>
                </a:lnTo>
                <a:lnTo>
                  <a:pt x="84188" y="13385"/>
                </a:lnTo>
                <a:lnTo>
                  <a:pt x="95961" y="13385"/>
                </a:lnTo>
                <a:lnTo>
                  <a:pt x="101168" y="14528"/>
                </a:lnTo>
                <a:lnTo>
                  <a:pt x="101841" y="18834"/>
                </a:lnTo>
                <a:lnTo>
                  <a:pt x="101841" y="91897"/>
                </a:lnTo>
                <a:lnTo>
                  <a:pt x="99809" y="98933"/>
                </a:lnTo>
                <a:lnTo>
                  <a:pt x="90081" y="101422"/>
                </a:lnTo>
                <a:lnTo>
                  <a:pt x="84188" y="101422"/>
                </a:lnTo>
                <a:lnTo>
                  <a:pt x="84188" y="105283"/>
                </a:lnTo>
                <a:lnTo>
                  <a:pt x="131724" y="105283"/>
                </a:lnTo>
                <a:lnTo>
                  <a:pt x="131724" y="10142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19" name="object 219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7460072" y="2410756"/>
            <a:ext cx="67671" cy="106183"/>
          </a:xfrm>
          <a:prstGeom prst="rect">
            <a:avLst/>
          </a:prstGeom>
        </p:spPr>
      </p:pic>
      <p:sp>
        <p:nvSpPr>
          <p:cNvPr id="220" name="object 220"/>
          <p:cNvSpPr/>
          <p:nvPr/>
        </p:nvSpPr>
        <p:spPr>
          <a:xfrm>
            <a:off x="7547208" y="2498788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4">
                <a:moveTo>
                  <a:pt x="9732" y="0"/>
                </a:moveTo>
                <a:lnTo>
                  <a:pt x="2942" y="2041"/>
                </a:lnTo>
                <a:lnTo>
                  <a:pt x="0" y="9075"/>
                </a:lnTo>
                <a:lnTo>
                  <a:pt x="2942" y="15655"/>
                </a:lnTo>
                <a:lnTo>
                  <a:pt x="9732" y="18150"/>
                </a:lnTo>
                <a:lnTo>
                  <a:pt x="17200" y="15655"/>
                </a:lnTo>
                <a:lnTo>
                  <a:pt x="19237" y="9075"/>
                </a:lnTo>
                <a:lnTo>
                  <a:pt x="17200" y="2041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21" name="object 221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7629818" y="2411890"/>
            <a:ext cx="64050" cy="105048"/>
          </a:xfrm>
          <a:prstGeom prst="rect">
            <a:avLst/>
          </a:prstGeom>
        </p:spPr>
      </p:pic>
      <p:pic>
        <p:nvPicPr>
          <p:cNvPr id="222" name="object 222"/>
          <p:cNvPicPr/>
          <p:nvPr/>
        </p:nvPicPr>
        <p:blipFill>
          <a:blip r:embed="rId61" cstate="print"/>
          <a:stretch>
            <a:fillRect/>
          </a:stretch>
        </p:blipFill>
        <p:spPr>
          <a:xfrm>
            <a:off x="7538155" y="2594307"/>
            <a:ext cx="76724" cy="103687"/>
          </a:xfrm>
          <a:prstGeom prst="rect">
            <a:avLst/>
          </a:prstGeom>
        </p:spPr>
      </p:pic>
      <p:pic>
        <p:nvPicPr>
          <p:cNvPr id="223" name="object 223"/>
          <p:cNvPicPr/>
          <p:nvPr/>
        </p:nvPicPr>
        <p:blipFill>
          <a:blip r:embed="rId62" cstate="print"/>
          <a:stretch>
            <a:fillRect/>
          </a:stretch>
        </p:blipFill>
        <p:spPr>
          <a:xfrm>
            <a:off x="7909784" y="2228112"/>
            <a:ext cx="239680" cy="106410"/>
          </a:xfrm>
          <a:prstGeom prst="rect">
            <a:avLst/>
          </a:prstGeom>
        </p:spPr>
      </p:pic>
      <p:grpSp>
        <p:nvGrpSpPr>
          <p:cNvPr id="224" name="object 224"/>
          <p:cNvGrpSpPr/>
          <p:nvPr/>
        </p:nvGrpSpPr>
        <p:grpSpPr>
          <a:xfrm>
            <a:off x="8178434" y="2228112"/>
            <a:ext cx="140335" cy="106680"/>
            <a:chOff x="8178434" y="2228112"/>
            <a:chExt cx="140335" cy="106680"/>
          </a:xfrm>
        </p:grpSpPr>
        <p:sp>
          <p:nvSpPr>
            <p:cNvPr id="225" name="object 225"/>
            <p:cNvSpPr/>
            <p:nvPr/>
          </p:nvSpPr>
          <p:spPr>
            <a:xfrm>
              <a:off x="8178434" y="2228112"/>
              <a:ext cx="48895" cy="105410"/>
            </a:xfrm>
            <a:custGeom>
              <a:avLst/>
              <a:gdLst/>
              <a:ahLst/>
              <a:cxnLst/>
              <a:rect l="l" t="t" r="r" b="b"/>
              <a:pathLst>
                <a:path w="48895" h="105410">
                  <a:moveTo>
                    <a:pt x="29196" y="0"/>
                  </a:moveTo>
                  <a:lnTo>
                    <a:pt x="26932" y="0"/>
                  </a:lnTo>
                  <a:lnTo>
                    <a:pt x="19464" y="7033"/>
                  </a:lnTo>
                  <a:lnTo>
                    <a:pt x="6110" y="9756"/>
                  </a:lnTo>
                  <a:lnTo>
                    <a:pt x="0" y="9756"/>
                  </a:lnTo>
                  <a:lnTo>
                    <a:pt x="0" y="13386"/>
                  </a:lnTo>
                  <a:lnTo>
                    <a:pt x="11995" y="13386"/>
                  </a:lnTo>
                  <a:lnTo>
                    <a:pt x="17200" y="14520"/>
                  </a:lnTo>
                  <a:lnTo>
                    <a:pt x="18785" y="18831"/>
                  </a:lnTo>
                  <a:lnTo>
                    <a:pt x="18785" y="91889"/>
                  </a:lnTo>
                  <a:lnTo>
                    <a:pt x="16521" y="98922"/>
                  </a:lnTo>
                  <a:lnTo>
                    <a:pt x="6110" y="101418"/>
                  </a:lnTo>
                  <a:lnTo>
                    <a:pt x="0" y="101418"/>
                  </a:lnTo>
                  <a:lnTo>
                    <a:pt x="0" y="105275"/>
                  </a:lnTo>
                  <a:lnTo>
                    <a:pt x="48434" y="105275"/>
                  </a:lnTo>
                  <a:lnTo>
                    <a:pt x="48434" y="101418"/>
                  </a:lnTo>
                  <a:lnTo>
                    <a:pt x="41870" y="101418"/>
                  </a:lnTo>
                  <a:lnTo>
                    <a:pt x="32817" y="98922"/>
                  </a:lnTo>
                  <a:lnTo>
                    <a:pt x="29196" y="91889"/>
                  </a:lnTo>
                  <a:lnTo>
                    <a:pt x="2919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26" name="object 22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8251538" y="2228112"/>
              <a:ext cx="66992" cy="106410"/>
            </a:xfrm>
            <a:prstGeom prst="rect">
              <a:avLst/>
            </a:prstGeom>
          </p:spPr>
        </p:pic>
      </p:grpSp>
      <p:pic>
        <p:nvPicPr>
          <p:cNvPr id="227" name="object 227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7997599" y="2410756"/>
            <a:ext cx="67671" cy="106183"/>
          </a:xfrm>
          <a:prstGeom prst="rect">
            <a:avLst/>
          </a:prstGeom>
        </p:spPr>
      </p:pic>
      <p:sp>
        <p:nvSpPr>
          <p:cNvPr id="228" name="object 228"/>
          <p:cNvSpPr/>
          <p:nvPr/>
        </p:nvSpPr>
        <p:spPr>
          <a:xfrm>
            <a:off x="8085414" y="2498788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4">
                <a:moveTo>
                  <a:pt x="9732" y="0"/>
                </a:moveTo>
                <a:lnTo>
                  <a:pt x="2942" y="2041"/>
                </a:lnTo>
                <a:lnTo>
                  <a:pt x="0" y="9075"/>
                </a:lnTo>
                <a:lnTo>
                  <a:pt x="2942" y="15655"/>
                </a:lnTo>
                <a:lnTo>
                  <a:pt x="9732" y="18150"/>
                </a:lnTo>
                <a:lnTo>
                  <a:pt x="17200" y="15655"/>
                </a:lnTo>
                <a:lnTo>
                  <a:pt x="19464" y="9075"/>
                </a:lnTo>
                <a:lnTo>
                  <a:pt x="17200" y="2041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29" name="object 229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8168023" y="2411890"/>
            <a:ext cx="64050" cy="105048"/>
          </a:xfrm>
          <a:prstGeom prst="rect">
            <a:avLst/>
          </a:prstGeom>
        </p:spPr>
      </p:pic>
      <p:pic>
        <p:nvPicPr>
          <p:cNvPr id="230" name="object 230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7995336" y="2592719"/>
            <a:ext cx="239001" cy="106863"/>
          </a:xfrm>
          <a:prstGeom prst="rect">
            <a:avLst/>
          </a:prstGeom>
        </p:spPr>
      </p:pic>
      <p:pic>
        <p:nvPicPr>
          <p:cNvPr id="231" name="object 231"/>
          <p:cNvPicPr/>
          <p:nvPr/>
        </p:nvPicPr>
        <p:blipFill>
          <a:blip r:embed="rId67" cstate="print"/>
          <a:stretch>
            <a:fillRect/>
          </a:stretch>
        </p:blipFill>
        <p:spPr>
          <a:xfrm>
            <a:off x="8446632" y="2228112"/>
            <a:ext cx="412368" cy="106410"/>
          </a:xfrm>
          <a:prstGeom prst="rect">
            <a:avLst/>
          </a:prstGeom>
        </p:spPr>
      </p:pic>
      <p:pic>
        <p:nvPicPr>
          <p:cNvPr id="232" name="object 232"/>
          <p:cNvPicPr/>
          <p:nvPr/>
        </p:nvPicPr>
        <p:blipFill>
          <a:blip r:embed="rId68" cstate="print"/>
          <a:stretch>
            <a:fillRect/>
          </a:stretch>
        </p:blipFill>
        <p:spPr>
          <a:xfrm>
            <a:off x="8535806" y="2410756"/>
            <a:ext cx="67898" cy="106183"/>
          </a:xfrm>
          <a:prstGeom prst="rect">
            <a:avLst/>
          </a:prstGeom>
        </p:spPr>
      </p:pic>
      <p:sp>
        <p:nvSpPr>
          <p:cNvPr id="233" name="object 233"/>
          <p:cNvSpPr/>
          <p:nvPr/>
        </p:nvSpPr>
        <p:spPr>
          <a:xfrm>
            <a:off x="8622941" y="2498788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10411" y="0"/>
                </a:moveTo>
                <a:lnTo>
                  <a:pt x="3847" y="2041"/>
                </a:lnTo>
                <a:lnTo>
                  <a:pt x="0" y="9075"/>
                </a:lnTo>
                <a:lnTo>
                  <a:pt x="3847" y="15655"/>
                </a:lnTo>
                <a:lnTo>
                  <a:pt x="10411" y="18150"/>
                </a:lnTo>
                <a:lnTo>
                  <a:pt x="17200" y="15655"/>
                </a:lnTo>
                <a:lnTo>
                  <a:pt x="20143" y="9075"/>
                </a:lnTo>
                <a:lnTo>
                  <a:pt x="17200" y="2041"/>
                </a:lnTo>
                <a:lnTo>
                  <a:pt x="1041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706447" y="2411894"/>
            <a:ext cx="63500" cy="105410"/>
          </a:xfrm>
          <a:custGeom>
            <a:avLst/>
            <a:gdLst/>
            <a:ahLst/>
            <a:cxnLst/>
            <a:rect l="l" t="t" r="r" b="b"/>
            <a:pathLst>
              <a:path w="63500" h="105410">
                <a:moveTo>
                  <a:pt x="63144" y="64211"/>
                </a:moveTo>
                <a:lnTo>
                  <a:pt x="34861" y="36982"/>
                </a:lnTo>
                <a:lnTo>
                  <a:pt x="33502" y="36982"/>
                </a:lnTo>
                <a:lnTo>
                  <a:pt x="22186" y="38569"/>
                </a:lnTo>
                <a:lnTo>
                  <a:pt x="17653" y="40614"/>
                </a:lnTo>
                <a:lnTo>
                  <a:pt x="9512" y="49237"/>
                </a:lnTo>
                <a:lnTo>
                  <a:pt x="11087" y="8394"/>
                </a:lnTo>
                <a:lnTo>
                  <a:pt x="59524" y="8394"/>
                </a:lnTo>
                <a:lnTo>
                  <a:pt x="61785" y="0"/>
                </a:lnTo>
                <a:lnTo>
                  <a:pt x="7251" y="0"/>
                </a:lnTo>
                <a:lnTo>
                  <a:pt x="4305" y="55130"/>
                </a:lnTo>
                <a:lnTo>
                  <a:pt x="10414" y="55816"/>
                </a:lnTo>
                <a:lnTo>
                  <a:pt x="12446" y="51955"/>
                </a:lnTo>
                <a:lnTo>
                  <a:pt x="19926" y="45605"/>
                </a:lnTo>
                <a:lnTo>
                  <a:pt x="31915" y="42887"/>
                </a:lnTo>
                <a:lnTo>
                  <a:pt x="38709" y="44475"/>
                </a:lnTo>
                <a:lnTo>
                  <a:pt x="46850" y="50825"/>
                </a:lnTo>
                <a:lnTo>
                  <a:pt x="50469" y="58991"/>
                </a:lnTo>
                <a:lnTo>
                  <a:pt x="51155" y="70332"/>
                </a:lnTo>
                <a:lnTo>
                  <a:pt x="51155" y="73964"/>
                </a:lnTo>
                <a:lnTo>
                  <a:pt x="49796" y="85305"/>
                </a:lnTo>
                <a:lnTo>
                  <a:pt x="45948" y="93256"/>
                </a:lnTo>
                <a:lnTo>
                  <a:pt x="40068" y="98691"/>
                </a:lnTo>
                <a:lnTo>
                  <a:pt x="29654" y="101422"/>
                </a:lnTo>
                <a:lnTo>
                  <a:pt x="27393" y="101422"/>
                </a:lnTo>
                <a:lnTo>
                  <a:pt x="16979" y="99148"/>
                </a:lnTo>
                <a:lnTo>
                  <a:pt x="10414" y="91668"/>
                </a:lnTo>
                <a:lnTo>
                  <a:pt x="11772" y="86893"/>
                </a:lnTo>
                <a:lnTo>
                  <a:pt x="14033" y="81000"/>
                </a:lnTo>
                <a:lnTo>
                  <a:pt x="12446" y="76695"/>
                </a:lnTo>
                <a:lnTo>
                  <a:pt x="7251" y="73964"/>
                </a:lnTo>
                <a:lnTo>
                  <a:pt x="1358" y="76695"/>
                </a:lnTo>
                <a:lnTo>
                  <a:pt x="0" y="83045"/>
                </a:lnTo>
                <a:lnTo>
                  <a:pt x="1358" y="90525"/>
                </a:lnTo>
                <a:lnTo>
                  <a:pt x="8826" y="98247"/>
                </a:lnTo>
                <a:lnTo>
                  <a:pt x="8826" y="98691"/>
                </a:lnTo>
                <a:lnTo>
                  <a:pt x="18567" y="103466"/>
                </a:lnTo>
                <a:lnTo>
                  <a:pt x="29654" y="105054"/>
                </a:lnTo>
                <a:lnTo>
                  <a:pt x="37122" y="104597"/>
                </a:lnTo>
                <a:lnTo>
                  <a:pt x="63144" y="69202"/>
                </a:lnTo>
                <a:lnTo>
                  <a:pt x="63144" y="6421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35" name="object 235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8574507" y="2594307"/>
            <a:ext cx="157071" cy="103687"/>
          </a:xfrm>
          <a:prstGeom prst="rect">
            <a:avLst/>
          </a:prstGeom>
        </p:spPr>
      </p:pic>
      <p:pic>
        <p:nvPicPr>
          <p:cNvPr id="236" name="object 236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8474923" y="2841387"/>
            <a:ext cx="355786" cy="106251"/>
          </a:xfrm>
          <a:prstGeom prst="rect">
            <a:avLst/>
          </a:prstGeom>
        </p:spPr>
      </p:pic>
      <p:pic>
        <p:nvPicPr>
          <p:cNvPr id="237" name="object 237"/>
          <p:cNvPicPr/>
          <p:nvPr/>
        </p:nvPicPr>
        <p:blipFill>
          <a:blip r:embed="rId71" cstate="print"/>
          <a:stretch>
            <a:fillRect/>
          </a:stretch>
        </p:blipFill>
        <p:spPr>
          <a:xfrm>
            <a:off x="8550743" y="3023351"/>
            <a:ext cx="93699" cy="106863"/>
          </a:xfrm>
          <a:prstGeom prst="rect">
            <a:avLst/>
          </a:prstGeom>
        </p:spPr>
      </p:pic>
      <p:sp>
        <p:nvSpPr>
          <p:cNvPr id="238" name="object 238"/>
          <p:cNvSpPr/>
          <p:nvPr/>
        </p:nvSpPr>
        <p:spPr>
          <a:xfrm>
            <a:off x="8698979" y="3024974"/>
            <a:ext cx="55880" cy="105410"/>
          </a:xfrm>
          <a:custGeom>
            <a:avLst/>
            <a:gdLst/>
            <a:ahLst/>
            <a:cxnLst/>
            <a:rect l="l" t="t" r="r" b="b"/>
            <a:pathLst>
              <a:path w="55879" h="105410">
                <a:moveTo>
                  <a:pt x="55676" y="64427"/>
                </a:moveTo>
                <a:lnTo>
                  <a:pt x="31229" y="37045"/>
                </a:lnTo>
                <a:lnTo>
                  <a:pt x="29654" y="37045"/>
                </a:lnTo>
                <a:lnTo>
                  <a:pt x="19913" y="38658"/>
                </a:lnTo>
                <a:lnTo>
                  <a:pt x="16294" y="40805"/>
                </a:lnTo>
                <a:lnTo>
                  <a:pt x="8826" y="48869"/>
                </a:lnTo>
                <a:lnTo>
                  <a:pt x="10414" y="8597"/>
                </a:lnTo>
                <a:lnTo>
                  <a:pt x="52057" y="8597"/>
                </a:lnTo>
                <a:lnTo>
                  <a:pt x="54317" y="0"/>
                </a:lnTo>
                <a:lnTo>
                  <a:pt x="7467" y="0"/>
                </a:lnTo>
                <a:lnTo>
                  <a:pt x="4305" y="55308"/>
                </a:lnTo>
                <a:lnTo>
                  <a:pt x="9512" y="55829"/>
                </a:lnTo>
                <a:lnTo>
                  <a:pt x="11772" y="52082"/>
                </a:lnTo>
                <a:lnTo>
                  <a:pt x="17881" y="45643"/>
                </a:lnTo>
                <a:lnTo>
                  <a:pt x="28219" y="42964"/>
                </a:lnTo>
                <a:lnTo>
                  <a:pt x="34175" y="44030"/>
                </a:lnTo>
                <a:lnTo>
                  <a:pt x="41643" y="51003"/>
                </a:lnTo>
                <a:lnTo>
                  <a:pt x="44589" y="59055"/>
                </a:lnTo>
                <a:lnTo>
                  <a:pt x="45262" y="70332"/>
                </a:lnTo>
                <a:lnTo>
                  <a:pt x="45262" y="74091"/>
                </a:lnTo>
                <a:lnTo>
                  <a:pt x="43903" y="85369"/>
                </a:lnTo>
                <a:lnTo>
                  <a:pt x="40970" y="93421"/>
                </a:lnTo>
                <a:lnTo>
                  <a:pt x="35763" y="98806"/>
                </a:lnTo>
                <a:lnTo>
                  <a:pt x="26708" y="101485"/>
                </a:lnTo>
                <a:lnTo>
                  <a:pt x="24447" y="101485"/>
                </a:lnTo>
                <a:lnTo>
                  <a:pt x="14719" y="98806"/>
                </a:lnTo>
                <a:lnTo>
                  <a:pt x="9512" y="91821"/>
                </a:lnTo>
                <a:lnTo>
                  <a:pt x="11087" y="86982"/>
                </a:lnTo>
                <a:lnTo>
                  <a:pt x="12674" y="80543"/>
                </a:lnTo>
                <a:lnTo>
                  <a:pt x="11772" y="76250"/>
                </a:lnTo>
                <a:lnTo>
                  <a:pt x="7467" y="74091"/>
                </a:lnTo>
                <a:lnTo>
                  <a:pt x="2044" y="76250"/>
                </a:lnTo>
                <a:lnTo>
                  <a:pt x="0" y="83210"/>
                </a:lnTo>
                <a:lnTo>
                  <a:pt x="1358" y="90754"/>
                </a:lnTo>
                <a:lnTo>
                  <a:pt x="8153" y="98259"/>
                </a:lnTo>
                <a:lnTo>
                  <a:pt x="16979" y="103632"/>
                </a:lnTo>
                <a:lnTo>
                  <a:pt x="26708" y="105244"/>
                </a:lnTo>
                <a:lnTo>
                  <a:pt x="32588" y="104698"/>
                </a:lnTo>
                <a:lnTo>
                  <a:pt x="55676" y="69265"/>
                </a:lnTo>
                <a:lnTo>
                  <a:pt x="55676" y="6442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39" name="object 239"/>
          <p:cNvPicPr/>
          <p:nvPr/>
        </p:nvPicPr>
        <p:blipFill>
          <a:blip r:embed="rId72" cstate="print"/>
          <a:stretch>
            <a:fillRect/>
          </a:stretch>
        </p:blipFill>
        <p:spPr>
          <a:xfrm>
            <a:off x="8584239" y="3206993"/>
            <a:ext cx="136927" cy="126716"/>
          </a:xfrm>
          <a:prstGeom prst="rect">
            <a:avLst/>
          </a:prstGeom>
        </p:spPr>
      </p:pic>
      <p:pic>
        <p:nvPicPr>
          <p:cNvPr id="240" name="object 240"/>
          <p:cNvPicPr/>
          <p:nvPr/>
        </p:nvPicPr>
        <p:blipFill>
          <a:blip r:embed="rId73" cstate="print"/>
          <a:stretch>
            <a:fillRect/>
          </a:stretch>
        </p:blipFill>
        <p:spPr>
          <a:xfrm>
            <a:off x="7937396" y="2850917"/>
            <a:ext cx="355107" cy="106931"/>
          </a:xfrm>
          <a:prstGeom prst="rect">
            <a:avLst/>
          </a:prstGeom>
        </p:spPr>
      </p:pic>
      <p:pic>
        <p:nvPicPr>
          <p:cNvPr id="241" name="object 241"/>
          <p:cNvPicPr/>
          <p:nvPr/>
        </p:nvPicPr>
        <p:blipFill>
          <a:blip r:embed="rId74" cstate="print"/>
          <a:stretch>
            <a:fillRect/>
          </a:stretch>
        </p:blipFill>
        <p:spPr>
          <a:xfrm>
            <a:off x="8012537" y="3033561"/>
            <a:ext cx="93699" cy="106319"/>
          </a:xfrm>
          <a:prstGeom prst="rect">
            <a:avLst/>
          </a:prstGeom>
        </p:spPr>
      </p:pic>
      <p:sp>
        <p:nvSpPr>
          <p:cNvPr id="242" name="object 242"/>
          <p:cNvSpPr/>
          <p:nvPr/>
        </p:nvSpPr>
        <p:spPr>
          <a:xfrm>
            <a:off x="8161452" y="3034639"/>
            <a:ext cx="55244" cy="105410"/>
          </a:xfrm>
          <a:custGeom>
            <a:avLst/>
            <a:gdLst/>
            <a:ahLst/>
            <a:cxnLst/>
            <a:rect l="l" t="t" r="r" b="b"/>
            <a:pathLst>
              <a:path w="55245" h="105410">
                <a:moveTo>
                  <a:pt x="55003" y="64427"/>
                </a:moveTo>
                <a:lnTo>
                  <a:pt x="52730" y="54216"/>
                </a:lnTo>
                <a:lnTo>
                  <a:pt x="48209" y="45643"/>
                </a:lnTo>
                <a:lnTo>
                  <a:pt x="40068" y="39204"/>
                </a:lnTo>
                <a:lnTo>
                  <a:pt x="30556" y="37045"/>
                </a:lnTo>
                <a:lnTo>
                  <a:pt x="28968" y="37592"/>
                </a:lnTo>
                <a:lnTo>
                  <a:pt x="19240" y="39204"/>
                </a:lnTo>
                <a:lnTo>
                  <a:pt x="15621" y="41338"/>
                </a:lnTo>
                <a:lnTo>
                  <a:pt x="8153" y="49390"/>
                </a:lnTo>
                <a:lnTo>
                  <a:pt x="10414" y="8597"/>
                </a:lnTo>
                <a:lnTo>
                  <a:pt x="52057" y="8597"/>
                </a:lnTo>
                <a:lnTo>
                  <a:pt x="53644" y="0"/>
                </a:lnTo>
                <a:lnTo>
                  <a:pt x="6565" y="0"/>
                </a:lnTo>
                <a:lnTo>
                  <a:pt x="3619" y="55308"/>
                </a:lnTo>
                <a:lnTo>
                  <a:pt x="8826" y="56375"/>
                </a:lnTo>
                <a:lnTo>
                  <a:pt x="11087" y="52603"/>
                </a:lnTo>
                <a:lnTo>
                  <a:pt x="17881" y="45643"/>
                </a:lnTo>
                <a:lnTo>
                  <a:pt x="27393" y="43484"/>
                </a:lnTo>
                <a:lnTo>
                  <a:pt x="34175" y="44551"/>
                </a:lnTo>
                <a:lnTo>
                  <a:pt x="40970" y="51549"/>
                </a:lnTo>
                <a:lnTo>
                  <a:pt x="43903" y="59601"/>
                </a:lnTo>
                <a:lnTo>
                  <a:pt x="45262" y="70878"/>
                </a:lnTo>
                <a:lnTo>
                  <a:pt x="44589" y="74091"/>
                </a:lnTo>
                <a:lnTo>
                  <a:pt x="43903" y="85369"/>
                </a:lnTo>
                <a:lnTo>
                  <a:pt x="40068" y="93967"/>
                </a:lnTo>
                <a:lnTo>
                  <a:pt x="34861" y="99326"/>
                </a:lnTo>
                <a:lnTo>
                  <a:pt x="26035" y="102031"/>
                </a:lnTo>
                <a:lnTo>
                  <a:pt x="24447" y="101485"/>
                </a:lnTo>
                <a:lnTo>
                  <a:pt x="14719" y="99326"/>
                </a:lnTo>
                <a:lnTo>
                  <a:pt x="8826" y="91821"/>
                </a:lnTo>
                <a:lnTo>
                  <a:pt x="10414" y="86982"/>
                </a:lnTo>
                <a:lnTo>
                  <a:pt x="12674" y="81089"/>
                </a:lnTo>
                <a:lnTo>
                  <a:pt x="11087" y="76771"/>
                </a:lnTo>
                <a:lnTo>
                  <a:pt x="6565" y="74637"/>
                </a:lnTo>
                <a:lnTo>
                  <a:pt x="1358" y="76771"/>
                </a:lnTo>
                <a:lnTo>
                  <a:pt x="0" y="83756"/>
                </a:lnTo>
                <a:lnTo>
                  <a:pt x="1358" y="90754"/>
                </a:lnTo>
                <a:lnTo>
                  <a:pt x="8153" y="98806"/>
                </a:lnTo>
                <a:lnTo>
                  <a:pt x="16294" y="103632"/>
                </a:lnTo>
                <a:lnTo>
                  <a:pt x="26035" y="105244"/>
                </a:lnTo>
                <a:lnTo>
                  <a:pt x="32588" y="104698"/>
                </a:lnTo>
                <a:lnTo>
                  <a:pt x="55003" y="69265"/>
                </a:lnTo>
                <a:lnTo>
                  <a:pt x="55003" y="6442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43" name="object 243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8046033" y="3216114"/>
            <a:ext cx="137606" cy="106319"/>
          </a:xfrm>
          <a:prstGeom prst="rect">
            <a:avLst/>
          </a:prstGeom>
        </p:spPr>
      </p:pic>
      <p:pic>
        <p:nvPicPr>
          <p:cNvPr id="244" name="object 244"/>
          <p:cNvPicPr/>
          <p:nvPr/>
        </p:nvPicPr>
        <p:blipFill>
          <a:blip r:embed="rId76" cstate="print"/>
          <a:stretch>
            <a:fillRect/>
          </a:stretch>
        </p:blipFill>
        <p:spPr>
          <a:xfrm>
            <a:off x="7372936" y="2852505"/>
            <a:ext cx="163860" cy="103732"/>
          </a:xfrm>
          <a:prstGeom prst="rect">
            <a:avLst/>
          </a:prstGeom>
        </p:spPr>
      </p:pic>
      <p:grpSp>
        <p:nvGrpSpPr>
          <p:cNvPr id="245" name="object 245"/>
          <p:cNvGrpSpPr/>
          <p:nvPr/>
        </p:nvGrpSpPr>
        <p:grpSpPr>
          <a:xfrm>
            <a:off x="7557619" y="2850917"/>
            <a:ext cx="223520" cy="107314"/>
            <a:chOff x="7557619" y="2850917"/>
            <a:chExt cx="223520" cy="107314"/>
          </a:xfrm>
        </p:grpSpPr>
        <p:sp>
          <p:nvSpPr>
            <p:cNvPr id="246" name="object 246"/>
            <p:cNvSpPr/>
            <p:nvPr/>
          </p:nvSpPr>
          <p:spPr>
            <a:xfrm>
              <a:off x="7557619" y="2850917"/>
              <a:ext cx="47625" cy="105410"/>
            </a:xfrm>
            <a:custGeom>
              <a:avLst/>
              <a:gdLst/>
              <a:ahLst/>
              <a:cxnLst/>
              <a:rect l="l" t="t" r="r" b="b"/>
              <a:pathLst>
                <a:path w="47625" h="105410">
                  <a:moveTo>
                    <a:pt x="28969" y="0"/>
                  </a:moveTo>
                  <a:lnTo>
                    <a:pt x="26027" y="0"/>
                  </a:lnTo>
                  <a:lnTo>
                    <a:pt x="18558" y="7487"/>
                  </a:lnTo>
                  <a:lnTo>
                    <a:pt x="5884" y="9756"/>
                  </a:lnTo>
                  <a:lnTo>
                    <a:pt x="0" y="9756"/>
                  </a:lnTo>
                  <a:lnTo>
                    <a:pt x="0" y="13613"/>
                  </a:lnTo>
                  <a:lnTo>
                    <a:pt x="11995" y="13613"/>
                  </a:lnTo>
                  <a:lnTo>
                    <a:pt x="17200" y="14520"/>
                  </a:lnTo>
                  <a:lnTo>
                    <a:pt x="17879" y="18831"/>
                  </a:lnTo>
                  <a:lnTo>
                    <a:pt x="17879" y="91889"/>
                  </a:lnTo>
                  <a:lnTo>
                    <a:pt x="15616" y="99421"/>
                  </a:lnTo>
                  <a:lnTo>
                    <a:pt x="5884" y="101554"/>
                  </a:lnTo>
                  <a:lnTo>
                    <a:pt x="0" y="101554"/>
                  </a:lnTo>
                  <a:lnTo>
                    <a:pt x="0" y="105320"/>
                  </a:lnTo>
                  <a:lnTo>
                    <a:pt x="47528" y="105320"/>
                  </a:lnTo>
                  <a:lnTo>
                    <a:pt x="47528" y="101554"/>
                  </a:lnTo>
                  <a:lnTo>
                    <a:pt x="40965" y="101554"/>
                  </a:lnTo>
                  <a:lnTo>
                    <a:pt x="31912" y="99421"/>
                  </a:lnTo>
                  <a:lnTo>
                    <a:pt x="28969" y="91889"/>
                  </a:lnTo>
                  <a:lnTo>
                    <a:pt x="2896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47" name="object 247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7631401" y="2850917"/>
              <a:ext cx="64729" cy="105320"/>
            </a:xfrm>
            <a:prstGeom prst="rect">
              <a:avLst/>
            </a:prstGeom>
          </p:spPr>
        </p:pic>
        <p:pic>
          <p:nvPicPr>
            <p:cNvPr id="248" name="object 248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7716953" y="2852505"/>
              <a:ext cx="64050" cy="105343"/>
            </a:xfrm>
            <a:prstGeom prst="rect">
              <a:avLst/>
            </a:prstGeom>
          </p:spPr>
        </p:pic>
      </p:grpSp>
      <p:pic>
        <p:nvPicPr>
          <p:cNvPr id="249" name="object 249"/>
          <p:cNvPicPr/>
          <p:nvPr/>
        </p:nvPicPr>
        <p:blipFill>
          <a:blip r:embed="rId79" cstate="print"/>
          <a:stretch>
            <a:fillRect/>
          </a:stretch>
        </p:blipFill>
        <p:spPr>
          <a:xfrm>
            <a:off x="7460072" y="3033561"/>
            <a:ext cx="67671" cy="106319"/>
          </a:xfrm>
          <a:prstGeom prst="rect">
            <a:avLst/>
          </a:prstGeom>
        </p:spPr>
      </p:pic>
      <p:sp>
        <p:nvSpPr>
          <p:cNvPr id="250" name="object 250"/>
          <p:cNvSpPr/>
          <p:nvPr/>
        </p:nvSpPr>
        <p:spPr>
          <a:xfrm>
            <a:off x="7547208" y="3121616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4">
                <a:moveTo>
                  <a:pt x="9732" y="0"/>
                </a:moveTo>
                <a:lnTo>
                  <a:pt x="2942" y="2677"/>
                </a:lnTo>
                <a:lnTo>
                  <a:pt x="0" y="9120"/>
                </a:lnTo>
                <a:lnTo>
                  <a:pt x="2942" y="16108"/>
                </a:lnTo>
                <a:lnTo>
                  <a:pt x="9732" y="18264"/>
                </a:lnTo>
                <a:lnTo>
                  <a:pt x="17200" y="16108"/>
                </a:lnTo>
                <a:lnTo>
                  <a:pt x="19237" y="9120"/>
                </a:lnTo>
                <a:lnTo>
                  <a:pt x="17200" y="2677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51" name="object 251"/>
          <p:cNvPicPr/>
          <p:nvPr/>
        </p:nvPicPr>
        <p:blipFill>
          <a:blip r:embed="rId80" cstate="print"/>
          <a:stretch>
            <a:fillRect/>
          </a:stretch>
        </p:blipFill>
        <p:spPr>
          <a:xfrm>
            <a:off x="7629818" y="3034627"/>
            <a:ext cx="64050" cy="105252"/>
          </a:xfrm>
          <a:prstGeom prst="rect">
            <a:avLst/>
          </a:prstGeom>
        </p:spPr>
      </p:pic>
      <p:pic>
        <p:nvPicPr>
          <p:cNvPr id="252" name="object 252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7497416" y="3217181"/>
            <a:ext cx="158429" cy="104186"/>
          </a:xfrm>
          <a:prstGeom prst="rect">
            <a:avLst/>
          </a:prstGeom>
        </p:spPr>
      </p:pic>
      <p:pic>
        <p:nvPicPr>
          <p:cNvPr id="253" name="object 253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6838351" y="2852505"/>
            <a:ext cx="163860" cy="103732"/>
          </a:xfrm>
          <a:prstGeom prst="rect">
            <a:avLst/>
          </a:prstGeom>
        </p:spPr>
      </p:pic>
      <p:sp>
        <p:nvSpPr>
          <p:cNvPr id="254" name="object 254"/>
          <p:cNvSpPr/>
          <p:nvPr/>
        </p:nvSpPr>
        <p:spPr>
          <a:xfrm>
            <a:off x="7023024" y="2850921"/>
            <a:ext cx="216535" cy="105410"/>
          </a:xfrm>
          <a:custGeom>
            <a:avLst/>
            <a:gdLst/>
            <a:ahLst/>
            <a:cxnLst/>
            <a:rect l="l" t="t" r="r" b="b"/>
            <a:pathLst>
              <a:path w="216534" h="105410">
                <a:moveTo>
                  <a:pt x="47764" y="101561"/>
                </a:moveTo>
                <a:lnTo>
                  <a:pt x="40970" y="101561"/>
                </a:lnTo>
                <a:lnTo>
                  <a:pt x="32143" y="99428"/>
                </a:lnTo>
                <a:lnTo>
                  <a:pt x="28968" y="91897"/>
                </a:lnTo>
                <a:lnTo>
                  <a:pt x="28968" y="0"/>
                </a:lnTo>
                <a:lnTo>
                  <a:pt x="26035" y="0"/>
                </a:lnTo>
                <a:lnTo>
                  <a:pt x="18567" y="7493"/>
                </a:lnTo>
                <a:lnTo>
                  <a:pt x="5892" y="9753"/>
                </a:lnTo>
                <a:lnTo>
                  <a:pt x="0" y="9753"/>
                </a:lnTo>
                <a:lnTo>
                  <a:pt x="0" y="13614"/>
                </a:lnTo>
                <a:lnTo>
                  <a:pt x="12001" y="13614"/>
                </a:lnTo>
                <a:lnTo>
                  <a:pt x="17208" y="14528"/>
                </a:lnTo>
                <a:lnTo>
                  <a:pt x="18567" y="18834"/>
                </a:lnTo>
                <a:lnTo>
                  <a:pt x="18567" y="91897"/>
                </a:lnTo>
                <a:lnTo>
                  <a:pt x="15621" y="99428"/>
                </a:lnTo>
                <a:lnTo>
                  <a:pt x="5892" y="101561"/>
                </a:lnTo>
                <a:lnTo>
                  <a:pt x="0" y="101561"/>
                </a:lnTo>
                <a:lnTo>
                  <a:pt x="0" y="105321"/>
                </a:lnTo>
                <a:lnTo>
                  <a:pt x="47764" y="105321"/>
                </a:lnTo>
                <a:lnTo>
                  <a:pt x="47764" y="101561"/>
                </a:lnTo>
                <a:close/>
              </a:path>
              <a:path w="216534" h="105410">
                <a:moveTo>
                  <a:pt x="131724" y="101561"/>
                </a:moveTo>
                <a:lnTo>
                  <a:pt x="125158" y="101561"/>
                </a:lnTo>
                <a:lnTo>
                  <a:pt x="116116" y="99428"/>
                </a:lnTo>
                <a:lnTo>
                  <a:pt x="113169" y="91897"/>
                </a:lnTo>
                <a:lnTo>
                  <a:pt x="113169" y="0"/>
                </a:lnTo>
                <a:lnTo>
                  <a:pt x="110223" y="0"/>
                </a:lnTo>
                <a:lnTo>
                  <a:pt x="102755" y="7493"/>
                </a:lnTo>
                <a:lnTo>
                  <a:pt x="90081" y="9753"/>
                </a:lnTo>
                <a:lnTo>
                  <a:pt x="84201" y="9753"/>
                </a:lnTo>
                <a:lnTo>
                  <a:pt x="84201" y="13614"/>
                </a:lnTo>
                <a:lnTo>
                  <a:pt x="95961" y="13614"/>
                </a:lnTo>
                <a:lnTo>
                  <a:pt x="101396" y="14528"/>
                </a:lnTo>
                <a:lnTo>
                  <a:pt x="102755" y="18834"/>
                </a:lnTo>
                <a:lnTo>
                  <a:pt x="102755" y="91897"/>
                </a:lnTo>
                <a:lnTo>
                  <a:pt x="99809" y="99428"/>
                </a:lnTo>
                <a:lnTo>
                  <a:pt x="90081" y="101561"/>
                </a:lnTo>
                <a:lnTo>
                  <a:pt x="84201" y="101561"/>
                </a:lnTo>
                <a:lnTo>
                  <a:pt x="84201" y="105321"/>
                </a:lnTo>
                <a:lnTo>
                  <a:pt x="131724" y="105321"/>
                </a:lnTo>
                <a:lnTo>
                  <a:pt x="131724" y="101561"/>
                </a:lnTo>
                <a:close/>
              </a:path>
              <a:path w="216534" h="105410">
                <a:moveTo>
                  <a:pt x="215925" y="101561"/>
                </a:moveTo>
                <a:lnTo>
                  <a:pt x="209130" y="101561"/>
                </a:lnTo>
                <a:lnTo>
                  <a:pt x="200304" y="99428"/>
                </a:lnTo>
                <a:lnTo>
                  <a:pt x="197358" y="91897"/>
                </a:lnTo>
                <a:lnTo>
                  <a:pt x="197358" y="0"/>
                </a:lnTo>
                <a:lnTo>
                  <a:pt x="194424" y="0"/>
                </a:lnTo>
                <a:lnTo>
                  <a:pt x="186956" y="7493"/>
                </a:lnTo>
                <a:lnTo>
                  <a:pt x="174282" y="9753"/>
                </a:lnTo>
                <a:lnTo>
                  <a:pt x="168389" y="9753"/>
                </a:lnTo>
                <a:lnTo>
                  <a:pt x="168389" y="13614"/>
                </a:lnTo>
                <a:lnTo>
                  <a:pt x="180162" y="13614"/>
                </a:lnTo>
                <a:lnTo>
                  <a:pt x="185369" y="14528"/>
                </a:lnTo>
                <a:lnTo>
                  <a:pt x="186956" y="18834"/>
                </a:lnTo>
                <a:lnTo>
                  <a:pt x="186956" y="91897"/>
                </a:lnTo>
                <a:lnTo>
                  <a:pt x="184010" y="99428"/>
                </a:lnTo>
                <a:lnTo>
                  <a:pt x="174282" y="101561"/>
                </a:lnTo>
                <a:lnTo>
                  <a:pt x="168389" y="101561"/>
                </a:lnTo>
                <a:lnTo>
                  <a:pt x="168389" y="105321"/>
                </a:lnTo>
                <a:lnTo>
                  <a:pt x="215925" y="105321"/>
                </a:lnTo>
                <a:lnTo>
                  <a:pt x="215925" y="10156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55" name="object 255"/>
          <p:cNvPicPr/>
          <p:nvPr/>
        </p:nvPicPr>
        <p:blipFill>
          <a:blip r:embed="rId83" cstate="print"/>
          <a:stretch>
            <a:fillRect/>
          </a:stretch>
        </p:blipFill>
        <p:spPr>
          <a:xfrm>
            <a:off x="6921865" y="3033561"/>
            <a:ext cx="67671" cy="106319"/>
          </a:xfrm>
          <a:prstGeom prst="rect">
            <a:avLst/>
          </a:prstGeom>
        </p:spPr>
      </p:pic>
      <p:sp>
        <p:nvSpPr>
          <p:cNvPr id="256" name="object 256"/>
          <p:cNvSpPr/>
          <p:nvPr/>
        </p:nvSpPr>
        <p:spPr>
          <a:xfrm>
            <a:off x="7009001" y="3121616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10411" y="0"/>
                </a:moveTo>
                <a:lnTo>
                  <a:pt x="3621" y="2677"/>
                </a:lnTo>
                <a:lnTo>
                  <a:pt x="0" y="9120"/>
                </a:lnTo>
                <a:lnTo>
                  <a:pt x="3621" y="16108"/>
                </a:lnTo>
                <a:lnTo>
                  <a:pt x="10411" y="18264"/>
                </a:lnTo>
                <a:lnTo>
                  <a:pt x="16974" y="16108"/>
                </a:lnTo>
                <a:lnTo>
                  <a:pt x="19916" y="9120"/>
                </a:lnTo>
                <a:lnTo>
                  <a:pt x="16974" y="2677"/>
                </a:lnTo>
                <a:lnTo>
                  <a:pt x="1041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7092289" y="3034639"/>
            <a:ext cx="63500" cy="105410"/>
          </a:xfrm>
          <a:custGeom>
            <a:avLst/>
            <a:gdLst/>
            <a:ahLst/>
            <a:cxnLst/>
            <a:rect l="l" t="t" r="r" b="b"/>
            <a:pathLst>
              <a:path w="63500" h="105410">
                <a:moveTo>
                  <a:pt x="63360" y="64427"/>
                </a:moveTo>
                <a:lnTo>
                  <a:pt x="60426" y="54216"/>
                </a:lnTo>
                <a:lnTo>
                  <a:pt x="55892" y="45643"/>
                </a:lnTo>
                <a:lnTo>
                  <a:pt x="46164" y="39204"/>
                </a:lnTo>
                <a:lnTo>
                  <a:pt x="35077" y="37045"/>
                </a:lnTo>
                <a:lnTo>
                  <a:pt x="33489" y="37592"/>
                </a:lnTo>
                <a:lnTo>
                  <a:pt x="22402" y="39204"/>
                </a:lnTo>
                <a:lnTo>
                  <a:pt x="17868" y="41338"/>
                </a:lnTo>
                <a:lnTo>
                  <a:pt x="9728" y="49390"/>
                </a:lnTo>
                <a:lnTo>
                  <a:pt x="11087" y="8597"/>
                </a:lnTo>
                <a:lnTo>
                  <a:pt x="59512" y="8597"/>
                </a:lnTo>
                <a:lnTo>
                  <a:pt x="61785" y="0"/>
                </a:lnTo>
                <a:lnTo>
                  <a:pt x="7467" y="0"/>
                </a:lnTo>
                <a:lnTo>
                  <a:pt x="4521" y="55308"/>
                </a:lnTo>
                <a:lnTo>
                  <a:pt x="10401" y="56375"/>
                </a:lnTo>
                <a:lnTo>
                  <a:pt x="12674" y="52603"/>
                </a:lnTo>
                <a:lnTo>
                  <a:pt x="20142" y="45643"/>
                </a:lnTo>
                <a:lnTo>
                  <a:pt x="31965" y="43522"/>
                </a:lnTo>
                <a:lnTo>
                  <a:pt x="38696" y="44551"/>
                </a:lnTo>
                <a:lnTo>
                  <a:pt x="46850" y="51549"/>
                </a:lnTo>
                <a:lnTo>
                  <a:pt x="50685" y="59601"/>
                </a:lnTo>
                <a:lnTo>
                  <a:pt x="51371" y="70878"/>
                </a:lnTo>
                <a:lnTo>
                  <a:pt x="51371" y="74091"/>
                </a:lnTo>
                <a:lnTo>
                  <a:pt x="49784" y="85369"/>
                </a:lnTo>
                <a:lnTo>
                  <a:pt x="46164" y="93967"/>
                </a:lnTo>
                <a:lnTo>
                  <a:pt x="40284" y="99326"/>
                </a:lnTo>
                <a:lnTo>
                  <a:pt x="29870" y="102031"/>
                </a:lnTo>
                <a:lnTo>
                  <a:pt x="27609" y="101485"/>
                </a:lnTo>
                <a:lnTo>
                  <a:pt x="16294" y="99326"/>
                </a:lnTo>
                <a:lnTo>
                  <a:pt x="10401" y="91821"/>
                </a:lnTo>
                <a:lnTo>
                  <a:pt x="11988" y="86982"/>
                </a:lnTo>
                <a:lnTo>
                  <a:pt x="14249" y="81089"/>
                </a:lnTo>
                <a:lnTo>
                  <a:pt x="12674" y="76771"/>
                </a:lnTo>
                <a:lnTo>
                  <a:pt x="7467" y="74637"/>
                </a:lnTo>
                <a:lnTo>
                  <a:pt x="1574" y="76771"/>
                </a:lnTo>
                <a:lnTo>
                  <a:pt x="0" y="83756"/>
                </a:lnTo>
                <a:lnTo>
                  <a:pt x="1574" y="90754"/>
                </a:lnTo>
                <a:lnTo>
                  <a:pt x="9042" y="98806"/>
                </a:lnTo>
                <a:lnTo>
                  <a:pt x="18554" y="103632"/>
                </a:lnTo>
                <a:lnTo>
                  <a:pt x="29870" y="105244"/>
                </a:lnTo>
                <a:lnTo>
                  <a:pt x="37338" y="104698"/>
                </a:lnTo>
                <a:lnTo>
                  <a:pt x="63360" y="69265"/>
                </a:lnTo>
                <a:lnTo>
                  <a:pt x="63360" y="6442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58" name="object 258"/>
          <p:cNvPicPr/>
          <p:nvPr/>
        </p:nvPicPr>
        <p:blipFill>
          <a:blip r:embed="rId84" cstate="print"/>
          <a:stretch>
            <a:fillRect/>
          </a:stretch>
        </p:blipFill>
        <p:spPr>
          <a:xfrm>
            <a:off x="6916660" y="3216114"/>
            <a:ext cx="244207" cy="106319"/>
          </a:xfrm>
          <a:prstGeom prst="rect">
            <a:avLst/>
          </a:prstGeom>
        </p:spPr>
      </p:pic>
      <p:pic>
        <p:nvPicPr>
          <p:cNvPr id="259" name="object 259"/>
          <p:cNvPicPr/>
          <p:nvPr/>
        </p:nvPicPr>
        <p:blipFill>
          <a:blip r:embed="rId85" cstate="print"/>
          <a:stretch>
            <a:fillRect/>
          </a:stretch>
        </p:blipFill>
        <p:spPr>
          <a:xfrm>
            <a:off x="6340431" y="2850917"/>
            <a:ext cx="321611" cy="106931"/>
          </a:xfrm>
          <a:prstGeom prst="rect">
            <a:avLst/>
          </a:prstGeom>
        </p:spPr>
      </p:pic>
      <p:pic>
        <p:nvPicPr>
          <p:cNvPr id="260" name="object 260"/>
          <p:cNvPicPr/>
          <p:nvPr/>
        </p:nvPicPr>
        <p:blipFill>
          <a:blip r:embed="rId86" cstate="print"/>
          <a:stretch>
            <a:fillRect/>
          </a:stretch>
        </p:blipFill>
        <p:spPr>
          <a:xfrm>
            <a:off x="6383659" y="3033561"/>
            <a:ext cx="67671" cy="106319"/>
          </a:xfrm>
          <a:prstGeom prst="rect">
            <a:avLst/>
          </a:prstGeom>
        </p:spPr>
      </p:pic>
      <p:sp>
        <p:nvSpPr>
          <p:cNvPr id="261" name="object 261"/>
          <p:cNvSpPr/>
          <p:nvPr/>
        </p:nvSpPr>
        <p:spPr>
          <a:xfrm>
            <a:off x="6471474" y="3121616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5" h="18414">
                <a:moveTo>
                  <a:pt x="9505" y="0"/>
                </a:moveTo>
                <a:lnTo>
                  <a:pt x="2942" y="2677"/>
                </a:lnTo>
                <a:lnTo>
                  <a:pt x="0" y="9120"/>
                </a:lnTo>
                <a:lnTo>
                  <a:pt x="2942" y="16108"/>
                </a:lnTo>
                <a:lnTo>
                  <a:pt x="9505" y="18264"/>
                </a:lnTo>
                <a:lnTo>
                  <a:pt x="16974" y="16108"/>
                </a:lnTo>
                <a:lnTo>
                  <a:pt x="19237" y="9120"/>
                </a:lnTo>
                <a:lnTo>
                  <a:pt x="16974" y="2677"/>
                </a:lnTo>
                <a:lnTo>
                  <a:pt x="950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6554076" y="3034639"/>
            <a:ext cx="63500" cy="105410"/>
          </a:xfrm>
          <a:custGeom>
            <a:avLst/>
            <a:gdLst/>
            <a:ahLst/>
            <a:cxnLst/>
            <a:rect l="l" t="t" r="r" b="b"/>
            <a:pathLst>
              <a:path w="63500" h="105410">
                <a:moveTo>
                  <a:pt x="61785" y="0"/>
                </a:moveTo>
                <a:lnTo>
                  <a:pt x="7467" y="0"/>
                </a:lnTo>
                <a:lnTo>
                  <a:pt x="4533" y="55308"/>
                </a:lnTo>
                <a:lnTo>
                  <a:pt x="10414" y="56375"/>
                </a:lnTo>
                <a:lnTo>
                  <a:pt x="12674" y="52603"/>
                </a:lnTo>
                <a:lnTo>
                  <a:pt x="20142" y="45643"/>
                </a:lnTo>
                <a:lnTo>
                  <a:pt x="31915" y="43484"/>
                </a:lnTo>
                <a:lnTo>
                  <a:pt x="17881" y="41338"/>
                </a:lnTo>
                <a:lnTo>
                  <a:pt x="9728" y="49390"/>
                </a:lnTo>
                <a:lnTo>
                  <a:pt x="11772" y="8597"/>
                </a:lnTo>
                <a:lnTo>
                  <a:pt x="59524" y="8597"/>
                </a:lnTo>
                <a:lnTo>
                  <a:pt x="61785" y="0"/>
                </a:lnTo>
                <a:close/>
              </a:path>
              <a:path w="63500" h="105410">
                <a:moveTo>
                  <a:pt x="63144" y="64427"/>
                </a:moveTo>
                <a:lnTo>
                  <a:pt x="61112" y="54216"/>
                </a:lnTo>
                <a:lnTo>
                  <a:pt x="55905" y="45643"/>
                </a:lnTo>
                <a:lnTo>
                  <a:pt x="46177" y="39204"/>
                </a:lnTo>
                <a:lnTo>
                  <a:pt x="35763" y="37045"/>
                </a:lnTo>
                <a:lnTo>
                  <a:pt x="33502" y="37592"/>
                </a:lnTo>
                <a:lnTo>
                  <a:pt x="22402" y="39204"/>
                </a:lnTo>
                <a:lnTo>
                  <a:pt x="17881" y="41338"/>
                </a:lnTo>
                <a:lnTo>
                  <a:pt x="39382" y="44551"/>
                </a:lnTo>
                <a:lnTo>
                  <a:pt x="46850" y="51549"/>
                </a:lnTo>
                <a:lnTo>
                  <a:pt x="50698" y="59601"/>
                </a:lnTo>
                <a:lnTo>
                  <a:pt x="52057" y="70878"/>
                </a:lnTo>
                <a:lnTo>
                  <a:pt x="51371" y="74091"/>
                </a:lnTo>
                <a:lnTo>
                  <a:pt x="49796" y="85369"/>
                </a:lnTo>
                <a:lnTo>
                  <a:pt x="46850" y="93967"/>
                </a:lnTo>
                <a:lnTo>
                  <a:pt x="40970" y="99326"/>
                </a:lnTo>
                <a:lnTo>
                  <a:pt x="29654" y="102031"/>
                </a:lnTo>
                <a:lnTo>
                  <a:pt x="27609" y="101485"/>
                </a:lnTo>
                <a:lnTo>
                  <a:pt x="16979" y="99326"/>
                </a:lnTo>
                <a:lnTo>
                  <a:pt x="10414" y="91821"/>
                </a:lnTo>
                <a:lnTo>
                  <a:pt x="12674" y="86982"/>
                </a:lnTo>
                <a:lnTo>
                  <a:pt x="14033" y="81089"/>
                </a:lnTo>
                <a:lnTo>
                  <a:pt x="13360" y="76771"/>
                </a:lnTo>
                <a:lnTo>
                  <a:pt x="7467" y="74637"/>
                </a:lnTo>
                <a:lnTo>
                  <a:pt x="2260" y="76771"/>
                </a:lnTo>
                <a:lnTo>
                  <a:pt x="0" y="83756"/>
                </a:lnTo>
                <a:lnTo>
                  <a:pt x="1358" y="90754"/>
                </a:lnTo>
                <a:lnTo>
                  <a:pt x="8826" y="98806"/>
                </a:lnTo>
                <a:lnTo>
                  <a:pt x="19240" y="103632"/>
                </a:lnTo>
                <a:lnTo>
                  <a:pt x="29654" y="105244"/>
                </a:lnTo>
                <a:lnTo>
                  <a:pt x="37122" y="104698"/>
                </a:lnTo>
                <a:lnTo>
                  <a:pt x="63144" y="69265"/>
                </a:lnTo>
                <a:lnTo>
                  <a:pt x="63144" y="6442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63" name="object 263"/>
          <p:cNvPicPr/>
          <p:nvPr/>
        </p:nvPicPr>
        <p:blipFill>
          <a:blip r:embed="rId87" cstate="print"/>
          <a:stretch>
            <a:fillRect/>
          </a:stretch>
        </p:blipFill>
        <p:spPr>
          <a:xfrm>
            <a:off x="6462421" y="3217181"/>
            <a:ext cx="76045" cy="104186"/>
          </a:xfrm>
          <a:prstGeom prst="rect">
            <a:avLst/>
          </a:prstGeom>
        </p:spPr>
      </p:pic>
      <p:pic>
        <p:nvPicPr>
          <p:cNvPr id="264" name="object 264"/>
          <p:cNvPicPr/>
          <p:nvPr/>
        </p:nvPicPr>
        <p:blipFill>
          <a:blip r:embed="rId88" cstate="print"/>
          <a:stretch>
            <a:fillRect/>
          </a:stretch>
        </p:blipFill>
        <p:spPr>
          <a:xfrm>
            <a:off x="5802224" y="2852505"/>
            <a:ext cx="159108" cy="123608"/>
          </a:xfrm>
          <a:prstGeom prst="rect">
            <a:avLst/>
          </a:prstGeom>
        </p:spPr>
      </p:pic>
      <p:grpSp>
        <p:nvGrpSpPr>
          <p:cNvPr id="265" name="object 265"/>
          <p:cNvGrpSpPr/>
          <p:nvPr/>
        </p:nvGrpSpPr>
        <p:grpSpPr>
          <a:xfrm>
            <a:off x="5984418" y="2850917"/>
            <a:ext cx="139700" cy="107314"/>
            <a:chOff x="5984418" y="2850917"/>
            <a:chExt cx="139700" cy="107314"/>
          </a:xfrm>
        </p:grpSpPr>
        <p:sp>
          <p:nvSpPr>
            <p:cNvPr id="266" name="object 266"/>
            <p:cNvSpPr/>
            <p:nvPr/>
          </p:nvSpPr>
          <p:spPr>
            <a:xfrm>
              <a:off x="5984418" y="2850917"/>
              <a:ext cx="48895" cy="105410"/>
            </a:xfrm>
            <a:custGeom>
              <a:avLst/>
              <a:gdLst/>
              <a:ahLst/>
              <a:cxnLst/>
              <a:rect l="l" t="t" r="r" b="b"/>
              <a:pathLst>
                <a:path w="48895" h="105410">
                  <a:moveTo>
                    <a:pt x="29196" y="0"/>
                  </a:moveTo>
                  <a:lnTo>
                    <a:pt x="26932" y="0"/>
                  </a:lnTo>
                  <a:lnTo>
                    <a:pt x="19464" y="7487"/>
                  </a:lnTo>
                  <a:lnTo>
                    <a:pt x="6110" y="9756"/>
                  </a:lnTo>
                  <a:lnTo>
                    <a:pt x="0" y="9756"/>
                  </a:lnTo>
                  <a:lnTo>
                    <a:pt x="0" y="13613"/>
                  </a:lnTo>
                  <a:lnTo>
                    <a:pt x="11995" y="13613"/>
                  </a:lnTo>
                  <a:lnTo>
                    <a:pt x="17200" y="14520"/>
                  </a:lnTo>
                  <a:lnTo>
                    <a:pt x="18785" y="18831"/>
                  </a:lnTo>
                  <a:lnTo>
                    <a:pt x="18785" y="91889"/>
                  </a:lnTo>
                  <a:lnTo>
                    <a:pt x="15842" y="99421"/>
                  </a:lnTo>
                  <a:lnTo>
                    <a:pt x="6110" y="101554"/>
                  </a:lnTo>
                  <a:lnTo>
                    <a:pt x="0" y="101554"/>
                  </a:lnTo>
                  <a:lnTo>
                    <a:pt x="0" y="105320"/>
                  </a:lnTo>
                  <a:lnTo>
                    <a:pt x="48434" y="105320"/>
                  </a:lnTo>
                  <a:lnTo>
                    <a:pt x="48434" y="101554"/>
                  </a:lnTo>
                  <a:lnTo>
                    <a:pt x="41870" y="101554"/>
                  </a:lnTo>
                  <a:lnTo>
                    <a:pt x="32138" y="99421"/>
                  </a:lnTo>
                  <a:lnTo>
                    <a:pt x="29196" y="91889"/>
                  </a:lnTo>
                  <a:lnTo>
                    <a:pt x="2919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67" name="object 267"/>
            <p:cNvPicPr/>
            <p:nvPr/>
          </p:nvPicPr>
          <p:blipFill>
            <a:blip r:embed="rId89" cstate="print"/>
            <a:stretch>
              <a:fillRect/>
            </a:stretch>
          </p:blipFill>
          <p:spPr>
            <a:xfrm>
              <a:off x="6056843" y="2850917"/>
              <a:ext cx="66992" cy="106931"/>
            </a:xfrm>
            <a:prstGeom prst="rect">
              <a:avLst/>
            </a:prstGeom>
          </p:spPr>
        </p:pic>
      </p:grpSp>
      <p:pic>
        <p:nvPicPr>
          <p:cNvPr id="268" name="object 268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5846132" y="3033561"/>
            <a:ext cx="66992" cy="106319"/>
          </a:xfrm>
          <a:prstGeom prst="rect">
            <a:avLst/>
          </a:prstGeom>
        </p:spPr>
      </p:pic>
      <p:sp>
        <p:nvSpPr>
          <p:cNvPr id="269" name="object 269"/>
          <p:cNvSpPr/>
          <p:nvPr/>
        </p:nvSpPr>
        <p:spPr>
          <a:xfrm>
            <a:off x="5933042" y="3121616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5" h="18414">
                <a:moveTo>
                  <a:pt x="9732" y="0"/>
                </a:moveTo>
                <a:lnTo>
                  <a:pt x="3168" y="2677"/>
                </a:lnTo>
                <a:lnTo>
                  <a:pt x="0" y="9120"/>
                </a:lnTo>
                <a:lnTo>
                  <a:pt x="3168" y="16108"/>
                </a:lnTo>
                <a:lnTo>
                  <a:pt x="9732" y="18264"/>
                </a:lnTo>
                <a:lnTo>
                  <a:pt x="17200" y="16108"/>
                </a:lnTo>
                <a:lnTo>
                  <a:pt x="19464" y="9120"/>
                </a:lnTo>
                <a:lnTo>
                  <a:pt x="17200" y="2677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70" name="object 270"/>
          <p:cNvPicPr/>
          <p:nvPr/>
        </p:nvPicPr>
        <p:blipFill>
          <a:blip r:embed="rId91" cstate="print"/>
          <a:stretch>
            <a:fillRect/>
          </a:stretch>
        </p:blipFill>
        <p:spPr>
          <a:xfrm>
            <a:off x="6015877" y="3034627"/>
            <a:ext cx="63824" cy="105252"/>
          </a:xfrm>
          <a:prstGeom prst="rect">
            <a:avLst/>
          </a:prstGeom>
        </p:spPr>
      </p:pic>
      <p:pic>
        <p:nvPicPr>
          <p:cNvPr id="271" name="object 271"/>
          <p:cNvPicPr/>
          <p:nvPr/>
        </p:nvPicPr>
        <p:blipFill>
          <a:blip r:embed="rId92" cstate="print"/>
          <a:stretch>
            <a:fillRect/>
          </a:stretch>
        </p:blipFill>
        <p:spPr>
          <a:xfrm>
            <a:off x="5839342" y="3216114"/>
            <a:ext cx="246470" cy="106319"/>
          </a:xfrm>
          <a:prstGeom prst="rect">
            <a:avLst/>
          </a:prstGeom>
        </p:spPr>
      </p:pic>
      <p:pic>
        <p:nvPicPr>
          <p:cNvPr id="272" name="object 272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5756733" y="3508209"/>
            <a:ext cx="239001" cy="105252"/>
          </a:xfrm>
          <a:prstGeom prst="rect">
            <a:avLst/>
          </a:prstGeom>
        </p:spPr>
      </p:pic>
      <p:sp>
        <p:nvSpPr>
          <p:cNvPr id="273" name="object 273"/>
          <p:cNvSpPr/>
          <p:nvPr/>
        </p:nvSpPr>
        <p:spPr>
          <a:xfrm>
            <a:off x="6025375" y="3508209"/>
            <a:ext cx="143510" cy="105410"/>
          </a:xfrm>
          <a:custGeom>
            <a:avLst/>
            <a:gdLst/>
            <a:ahLst/>
            <a:cxnLst/>
            <a:rect l="l" t="t" r="r" b="b"/>
            <a:pathLst>
              <a:path w="143510" h="105410">
                <a:moveTo>
                  <a:pt x="47752" y="101498"/>
                </a:moveTo>
                <a:lnTo>
                  <a:pt x="41871" y="101498"/>
                </a:lnTo>
                <a:lnTo>
                  <a:pt x="32143" y="99339"/>
                </a:lnTo>
                <a:lnTo>
                  <a:pt x="29197" y="91821"/>
                </a:lnTo>
                <a:lnTo>
                  <a:pt x="29197" y="0"/>
                </a:lnTo>
                <a:lnTo>
                  <a:pt x="26035" y="0"/>
                </a:lnTo>
                <a:lnTo>
                  <a:pt x="19469" y="7518"/>
                </a:lnTo>
                <a:lnTo>
                  <a:pt x="6108" y="9664"/>
                </a:lnTo>
                <a:lnTo>
                  <a:pt x="0" y="9664"/>
                </a:lnTo>
                <a:lnTo>
                  <a:pt x="0" y="13436"/>
                </a:lnTo>
                <a:lnTo>
                  <a:pt x="12001" y="13436"/>
                </a:lnTo>
                <a:lnTo>
                  <a:pt x="17208" y="14503"/>
                </a:lnTo>
                <a:lnTo>
                  <a:pt x="18783" y="18796"/>
                </a:lnTo>
                <a:lnTo>
                  <a:pt x="18783" y="91821"/>
                </a:lnTo>
                <a:lnTo>
                  <a:pt x="15621" y="99339"/>
                </a:lnTo>
                <a:lnTo>
                  <a:pt x="6108" y="101498"/>
                </a:lnTo>
                <a:lnTo>
                  <a:pt x="0" y="101498"/>
                </a:lnTo>
                <a:lnTo>
                  <a:pt x="0" y="105257"/>
                </a:lnTo>
                <a:lnTo>
                  <a:pt x="47752" y="105257"/>
                </a:lnTo>
                <a:lnTo>
                  <a:pt x="47752" y="101498"/>
                </a:lnTo>
                <a:close/>
              </a:path>
              <a:path w="143510" h="105410">
                <a:moveTo>
                  <a:pt x="143040" y="69824"/>
                </a:moveTo>
                <a:lnTo>
                  <a:pt x="125844" y="69824"/>
                </a:lnTo>
                <a:lnTo>
                  <a:pt x="125844" y="0"/>
                </a:lnTo>
                <a:lnTo>
                  <a:pt x="119278" y="0"/>
                </a:lnTo>
                <a:lnTo>
                  <a:pt x="114744" y="6591"/>
                </a:lnTo>
                <a:lnTo>
                  <a:pt x="114744" y="15049"/>
                </a:lnTo>
                <a:lnTo>
                  <a:pt x="114744" y="69824"/>
                </a:lnTo>
                <a:lnTo>
                  <a:pt x="76720" y="69824"/>
                </a:lnTo>
                <a:lnTo>
                  <a:pt x="114744" y="15049"/>
                </a:lnTo>
                <a:lnTo>
                  <a:pt x="114744" y="6591"/>
                </a:lnTo>
                <a:lnTo>
                  <a:pt x="70840" y="70345"/>
                </a:lnTo>
                <a:lnTo>
                  <a:pt x="70840" y="73558"/>
                </a:lnTo>
                <a:lnTo>
                  <a:pt x="114744" y="73558"/>
                </a:lnTo>
                <a:lnTo>
                  <a:pt x="114744" y="93433"/>
                </a:lnTo>
                <a:lnTo>
                  <a:pt x="113169" y="99885"/>
                </a:lnTo>
                <a:lnTo>
                  <a:pt x="105016" y="101498"/>
                </a:lnTo>
                <a:lnTo>
                  <a:pt x="97548" y="101498"/>
                </a:lnTo>
                <a:lnTo>
                  <a:pt x="97548" y="105257"/>
                </a:lnTo>
                <a:lnTo>
                  <a:pt x="141452" y="105257"/>
                </a:lnTo>
                <a:lnTo>
                  <a:pt x="141452" y="101498"/>
                </a:lnTo>
                <a:lnTo>
                  <a:pt x="135572" y="101498"/>
                </a:lnTo>
                <a:lnTo>
                  <a:pt x="128104" y="99885"/>
                </a:lnTo>
                <a:lnTo>
                  <a:pt x="125844" y="93433"/>
                </a:lnTo>
                <a:lnTo>
                  <a:pt x="125844" y="73558"/>
                </a:lnTo>
                <a:lnTo>
                  <a:pt x="143040" y="73558"/>
                </a:lnTo>
                <a:lnTo>
                  <a:pt x="143040" y="6982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74" name="object 274"/>
          <p:cNvPicPr/>
          <p:nvPr/>
        </p:nvPicPr>
        <p:blipFill>
          <a:blip r:embed="rId94" cstate="print"/>
          <a:stretch>
            <a:fillRect/>
          </a:stretch>
        </p:blipFill>
        <p:spPr>
          <a:xfrm>
            <a:off x="5846132" y="3690762"/>
            <a:ext cx="66992" cy="106319"/>
          </a:xfrm>
          <a:prstGeom prst="rect">
            <a:avLst/>
          </a:prstGeom>
        </p:spPr>
      </p:pic>
      <p:sp>
        <p:nvSpPr>
          <p:cNvPr id="275" name="object 275"/>
          <p:cNvSpPr/>
          <p:nvPr/>
        </p:nvSpPr>
        <p:spPr>
          <a:xfrm>
            <a:off x="5933042" y="3778840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5" h="18414">
                <a:moveTo>
                  <a:pt x="9732" y="0"/>
                </a:moveTo>
                <a:lnTo>
                  <a:pt x="3168" y="2677"/>
                </a:lnTo>
                <a:lnTo>
                  <a:pt x="0" y="9120"/>
                </a:lnTo>
                <a:lnTo>
                  <a:pt x="3168" y="15564"/>
                </a:lnTo>
                <a:lnTo>
                  <a:pt x="9732" y="18241"/>
                </a:lnTo>
                <a:lnTo>
                  <a:pt x="17200" y="15564"/>
                </a:lnTo>
                <a:lnTo>
                  <a:pt x="19464" y="9120"/>
                </a:lnTo>
                <a:lnTo>
                  <a:pt x="17200" y="2677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76" name="object 276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6015877" y="3691851"/>
            <a:ext cx="63824" cy="105230"/>
          </a:xfrm>
          <a:prstGeom prst="rect">
            <a:avLst/>
          </a:prstGeom>
        </p:spPr>
      </p:pic>
      <p:pic>
        <p:nvPicPr>
          <p:cNvPr id="277" name="object 277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5883250" y="3873338"/>
            <a:ext cx="158655" cy="106296"/>
          </a:xfrm>
          <a:prstGeom prst="rect">
            <a:avLst/>
          </a:prstGeom>
        </p:spPr>
      </p:pic>
      <p:pic>
        <p:nvPicPr>
          <p:cNvPr id="278" name="object 278"/>
          <p:cNvPicPr/>
          <p:nvPr/>
        </p:nvPicPr>
        <p:blipFill>
          <a:blip r:embed="rId97" cstate="print"/>
          <a:stretch>
            <a:fillRect/>
          </a:stretch>
        </p:blipFill>
        <p:spPr>
          <a:xfrm>
            <a:off x="6296523" y="3508209"/>
            <a:ext cx="407841" cy="106319"/>
          </a:xfrm>
          <a:prstGeom prst="rect">
            <a:avLst/>
          </a:prstGeom>
        </p:spPr>
      </p:pic>
      <p:pic>
        <p:nvPicPr>
          <p:cNvPr id="279" name="object 279"/>
          <p:cNvPicPr/>
          <p:nvPr/>
        </p:nvPicPr>
        <p:blipFill>
          <a:blip r:embed="rId98" cstate="print"/>
          <a:stretch>
            <a:fillRect/>
          </a:stretch>
        </p:blipFill>
        <p:spPr>
          <a:xfrm>
            <a:off x="6383659" y="3690762"/>
            <a:ext cx="67671" cy="106319"/>
          </a:xfrm>
          <a:prstGeom prst="rect">
            <a:avLst/>
          </a:prstGeom>
        </p:spPr>
      </p:pic>
      <p:sp>
        <p:nvSpPr>
          <p:cNvPr id="280" name="object 280"/>
          <p:cNvSpPr/>
          <p:nvPr/>
        </p:nvSpPr>
        <p:spPr>
          <a:xfrm>
            <a:off x="6471474" y="3778840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5" h="18414">
                <a:moveTo>
                  <a:pt x="9505" y="0"/>
                </a:moveTo>
                <a:lnTo>
                  <a:pt x="2942" y="2677"/>
                </a:lnTo>
                <a:lnTo>
                  <a:pt x="0" y="9120"/>
                </a:lnTo>
                <a:lnTo>
                  <a:pt x="2942" y="15564"/>
                </a:lnTo>
                <a:lnTo>
                  <a:pt x="9505" y="18241"/>
                </a:lnTo>
                <a:lnTo>
                  <a:pt x="16974" y="15564"/>
                </a:lnTo>
                <a:lnTo>
                  <a:pt x="19237" y="9120"/>
                </a:lnTo>
                <a:lnTo>
                  <a:pt x="16974" y="2677"/>
                </a:lnTo>
                <a:lnTo>
                  <a:pt x="950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6554076" y="3691851"/>
            <a:ext cx="63500" cy="105410"/>
          </a:xfrm>
          <a:custGeom>
            <a:avLst/>
            <a:gdLst/>
            <a:ahLst/>
            <a:cxnLst/>
            <a:rect l="l" t="t" r="r" b="b"/>
            <a:pathLst>
              <a:path w="63500" h="105410">
                <a:moveTo>
                  <a:pt x="63144" y="64439"/>
                </a:moveTo>
                <a:lnTo>
                  <a:pt x="61112" y="54229"/>
                </a:lnTo>
                <a:lnTo>
                  <a:pt x="55905" y="45631"/>
                </a:lnTo>
                <a:lnTo>
                  <a:pt x="46177" y="39192"/>
                </a:lnTo>
                <a:lnTo>
                  <a:pt x="35763" y="37058"/>
                </a:lnTo>
                <a:lnTo>
                  <a:pt x="33502" y="37058"/>
                </a:lnTo>
                <a:lnTo>
                  <a:pt x="22402" y="39192"/>
                </a:lnTo>
                <a:lnTo>
                  <a:pt x="17881" y="40805"/>
                </a:lnTo>
                <a:lnTo>
                  <a:pt x="9728" y="49403"/>
                </a:lnTo>
                <a:lnTo>
                  <a:pt x="11772" y="8585"/>
                </a:lnTo>
                <a:lnTo>
                  <a:pt x="59524" y="8585"/>
                </a:lnTo>
                <a:lnTo>
                  <a:pt x="61785" y="0"/>
                </a:lnTo>
                <a:lnTo>
                  <a:pt x="7467" y="0"/>
                </a:lnTo>
                <a:lnTo>
                  <a:pt x="4533" y="55295"/>
                </a:lnTo>
                <a:lnTo>
                  <a:pt x="10414" y="55841"/>
                </a:lnTo>
                <a:lnTo>
                  <a:pt x="12674" y="52082"/>
                </a:lnTo>
                <a:lnTo>
                  <a:pt x="20142" y="45631"/>
                </a:lnTo>
                <a:lnTo>
                  <a:pt x="31915" y="42951"/>
                </a:lnTo>
                <a:lnTo>
                  <a:pt x="39382" y="44564"/>
                </a:lnTo>
                <a:lnTo>
                  <a:pt x="46850" y="51015"/>
                </a:lnTo>
                <a:lnTo>
                  <a:pt x="50698" y="59067"/>
                </a:lnTo>
                <a:lnTo>
                  <a:pt x="52057" y="70345"/>
                </a:lnTo>
                <a:lnTo>
                  <a:pt x="51371" y="74104"/>
                </a:lnTo>
                <a:lnTo>
                  <a:pt x="49796" y="85382"/>
                </a:lnTo>
                <a:lnTo>
                  <a:pt x="46850" y="93954"/>
                </a:lnTo>
                <a:lnTo>
                  <a:pt x="40970" y="98793"/>
                </a:lnTo>
                <a:lnTo>
                  <a:pt x="29654" y="101498"/>
                </a:lnTo>
                <a:lnTo>
                  <a:pt x="27609" y="101498"/>
                </a:lnTo>
                <a:lnTo>
                  <a:pt x="16979" y="99339"/>
                </a:lnTo>
                <a:lnTo>
                  <a:pt x="10414" y="91821"/>
                </a:lnTo>
                <a:lnTo>
                  <a:pt x="12674" y="86995"/>
                </a:lnTo>
                <a:lnTo>
                  <a:pt x="14033" y="81076"/>
                </a:lnTo>
                <a:lnTo>
                  <a:pt x="13360" y="76784"/>
                </a:lnTo>
                <a:lnTo>
                  <a:pt x="7467" y="74104"/>
                </a:lnTo>
                <a:lnTo>
                  <a:pt x="2260" y="76784"/>
                </a:lnTo>
                <a:lnTo>
                  <a:pt x="0" y="83223"/>
                </a:lnTo>
                <a:lnTo>
                  <a:pt x="1358" y="90741"/>
                </a:lnTo>
                <a:lnTo>
                  <a:pt x="8826" y="98793"/>
                </a:lnTo>
                <a:lnTo>
                  <a:pt x="19240" y="103619"/>
                </a:lnTo>
                <a:lnTo>
                  <a:pt x="29654" y="105232"/>
                </a:lnTo>
                <a:lnTo>
                  <a:pt x="37122" y="104711"/>
                </a:lnTo>
                <a:lnTo>
                  <a:pt x="63144" y="69278"/>
                </a:lnTo>
                <a:lnTo>
                  <a:pt x="63144" y="6443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82" name="object 282"/>
          <p:cNvPicPr/>
          <p:nvPr/>
        </p:nvPicPr>
        <p:blipFill>
          <a:blip r:embed="rId99" cstate="print"/>
          <a:stretch>
            <a:fillRect/>
          </a:stretch>
        </p:blipFill>
        <p:spPr>
          <a:xfrm>
            <a:off x="6378454" y="3873338"/>
            <a:ext cx="244886" cy="106296"/>
          </a:xfrm>
          <a:prstGeom prst="rect">
            <a:avLst/>
          </a:prstGeom>
        </p:spPr>
      </p:pic>
      <p:pic>
        <p:nvPicPr>
          <p:cNvPr id="283" name="object 283"/>
          <p:cNvPicPr/>
          <p:nvPr/>
        </p:nvPicPr>
        <p:blipFill>
          <a:blip r:embed="rId100" cstate="print"/>
          <a:stretch>
            <a:fillRect/>
          </a:stretch>
        </p:blipFill>
        <p:spPr>
          <a:xfrm>
            <a:off x="6834051" y="3508209"/>
            <a:ext cx="408747" cy="106319"/>
          </a:xfrm>
          <a:prstGeom prst="rect">
            <a:avLst/>
          </a:prstGeom>
        </p:spPr>
      </p:pic>
      <p:pic>
        <p:nvPicPr>
          <p:cNvPr id="284" name="object 284"/>
          <p:cNvPicPr/>
          <p:nvPr/>
        </p:nvPicPr>
        <p:blipFill>
          <a:blip r:embed="rId101" cstate="print"/>
          <a:stretch>
            <a:fillRect/>
          </a:stretch>
        </p:blipFill>
        <p:spPr>
          <a:xfrm>
            <a:off x="6921865" y="3690762"/>
            <a:ext cx="67671" cy="106319"/>
          </a:xfrm>
          <a:prstGeom prst="rect">
            <a:avLst/>
          </a:prstGeom>
        </p:spPr>
      </p:pic>
      <p:sp>
        <p:nvSpPr>
          <p:cNvPr id="285" name="object 285"/>
          <p:cNvSpPr/>
          <p:nvPr/>
        </p:nvSpPr>
        <p:spPr>
          <a:xfrm>
            <a:off x="7009001" y="3778840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10411" y="0"/>
                </a:moveTo>
                <a:lnTo>
                  <a:pt x="3621" y="2677"/>
                </a:lnTo>
                <a:lnTo>
                  <a:pt x="0" y="9120"/>
                </a:lnTo>
                <a:lnTo>
                  <a:pt x="3621" y="15564"/>
                </a:lnTo>
                <a:lnTo>
                  <a:pt x="10411" y="18241"/>
                </a:lnTo>
                <a:lnTo>
                  <a:pt x="16974" y="15564"/>
                </a:lnTo>
                <a:lnTo>
                  <a:pt x="19916" y="9120"/>
                </a:lnTo>
                <a:lnTo>
                  <a:pt x="16974" y="2677"/>
                </a:lnTo>
                <a:lnTo>
                  <a:pt x="1041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7092289" y="3691851"/>
            <a:ext cx="63500" cy="105410"/>
          </a:xfrm>
          <a:custGeom>
            <a:avLst/>
            <a:gdLst/>
            <a:ahLst/>
            <a:cxnLst/>
            <a:rect l="l" t="t" r="r" b="b"/>
            <a:pathLst>
              <a:path w="63500" h="105410">
                <a:moveTo>
                  <a:pt x="63360" y="64439"/>
                </a:moveTo>
                <a:lnTo>
                  <a:pt x="60426" y="54229"/>
                </a:lnTo>
                <a:lnTo>
                  <a:pt x="55892" y="45631"/>
                </a:lnTo>
                <a:lnTo>
                  <a:pt x="46164" y="39192"/>
                </a:lnTo>
                <a:lnTo>
                  <a:pt x="35077" y="37058"/>
                </a:lnTo>
                <a:lnTo>
                  <a:pt x="33489" y="37058"/>
                </a:lnTo>
                <a:lnTo>
                  <a:pt x="22402" y="39192"/>
                </a:lnTo>
                <a:lnTo>
                  <a:pt x="17868" y="40805"/>
                </a:lnTo>
                <a:lnTo>
                  <a:pt x="9728" y="49403"/>
                </a:lnTo>
                <a:lnTo>
                  <a:pt x="11087" y="8585"/>
                </a:lnTo>
                <a:lnTo>
                  <a:pt x="59512" y="8585"/>
                </a:lnTo>
                <a:lnTo>
                  <a:pt x="61785" y="0"/>
                </a:lnTo>
                <a:lnTo>
                  <a:pt x="7467" y="0"/>
                </a:lnTo>
                <a:lnTo>
                  <a:pt x="4521" y="55295"/>
                </a:lnTo>
                <a:lnTo>
                  <a:pt x="10401" y="55841"/>
                </a:lnTo>
                <a:lnTo>
                  <a:pt x="12674" y="52082"/>
                </a:lnTo>
                <a:lnTo>
                  <a:pt x="20142" y="45631"/>
                </a:lnTo>
                <a:lnTo>
                  <a:pt x="32131" y="42951"/>
                </a:lnTo>
                <a:lnTo>
                  <a:pt x="38696" y="44564"/>
                </a:lnTo>
                <a:lnTo>
                  <a:pt x="46850" y="51015"/>
                </a:lnTo>
                <a:lnTo>
                  <a:pt x="50685" y="59067"/>
                </a:lnTo>
                <a:lnTo>
                  <a:pt x="51371" y="70345"/>
                </a:lnTo>
                <a:lnTo>
                  <a:pt x="51371" y="74104"/>
                </a:lnTo>
                <a:lnTo>
                  <a:pt x="49784" y="85382"/>
                </a:lnTo>
                <a:lnTo>
                  <a:pt x="46164" y="93954"/>
                </a:lnTo>
                <a:lnTo>
                  <a:pt x="40284" y="98793"/>
                </a:lnTo>
                <a:lnTo>
                  <a:pt x="29870" y="101498"/>
                </a:lnTo>
                <a:lnTo>
                  <a:pt x="27609" y="101498"/>
                </a:lnTo>
                <a:lnTo>
                  <a:pt x="16294" y="99339"/>
                </a:lnTo>
                <a:lnTo>
                  <a:pt x="10401" y="91821"/>
                </a:lnTo>
                <a:lnTo>
                  <a:pt x="11988" y="86995"/>
                </a:lnTo>
                <a:lnTo>
                  <a:pt x="14249" y="81076"/>
                </a:lnTo>
                <a:lnTo>
                  <a:pt x="12674" y="76784"/>
                </a:lnTo>
                <a:lnTo>
                  <a:pt x="7467" y="74104"/>
                </a:lnTo>
                <a:lnTo>
                  <a:pt x="1574" y="76784"/>
                </a:lnTo>
                <a:lnTo>
                  <a:pt x="0" y="83223"/>
                </a:lnTo>
                <a:lnTo>
                  <a:pt x="1574" y="90741"/>
                </a:lnTo>
                <a:lnTo>
                  <a:pt x="9042" y="98793"/>
                </a:lnTo>
                <a:lnTo>
                  <a:pt x="18554" y="103619"/>
                </a:lnTo>
                <a:lnTo>
                  <a:pt x="29870" y="105232"/>
                </a:lnTo>
                <a:lnTo>
                  <a:pt x="37338" y="104711"/>
                </a:lnTo>
                <a:lnTo>
                  <a:pt x="63360" y="69278"/>
                </a:lnTo>
                <a:lnTo>
                  <a:pt x="63360" y="6443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87" name="object 287"/>
          <p:cNvPicPr/>
          <p:nvPr/>
        </p:nvPicPr>
        <p:blipFill>
          <a:blip r:embed="rId102" cstate="print"/>
          <a:stretch>
            <a:fillRect/>
          </a:stretch>
        </p:blipFill>
        <p:spPr>
          <a:xfrm>
            <a:off x="6917339" y="3873338"/>
            <a:ext cx="242622" cy="106296"/>
          </a:xfrm>
          <a:prstGeom prst="rect">
            <a:avLst/>
          </a:prstGeom>
        </p:spPr>
      </p:pic>
      <p:pic>
        <p:nvPicPr>
          <p:cNvPr id="288" name="object 288"/>
          <p:cNvPicPr/>
          <p:nvPr/>
        </p:nvPicPr>
        <p:blipFill>
          <a:blip r:embed="rId103" cstate="print"/>
          <a:stretch>
            <a:fillRect/>
          </a:stretch>
        </p:blipFill>
        <p:spPr>
          <a:xfrm>
            <a:off x="7372256" y="3509275"/>
            <a:ext cx="163860" cy="104186"/>
          </a:xfrm>
          <a:prstGeom prst="rect">
            <a:avLst/>
          </a:prstGeom>
        </p:spPr>
      </p:pic>
      <p:grpSp>
        <p:nvGrpSpPr>
          <p:cNvPr id="289" name="object 289"/>
          <p:cNvGrpSpPr/>
          <p:nvPr/>
        </p:nvGrpSpPr>
        <p:grpSpPr>
          <a:xfrm>
            <a:off x="7556940" y="3508209"/>
            <a:ext cx="224790" cy="106680"/>
            <a:chOff x="7556940" y="3508209"/>
            <a:chExt cx="224790" cy="106680"/>
          </a:xfrm>
        </p:grpSpPr>
        <p:sp>
          <p:nvSpPr>
            <p:cNvPr id="290" name="object 290"/>
            <p:cNvSpPr/>
            <p:nvPr/>
          </p:nvSpPr>
          <p:spPr>
            <a:xfrm>
              <a:off x="7556940" y="3508209"/>
              <a:ext cx="47625" cy="105410"/>
            </a:xfrm>
            <a:custGeom>
              <a:avLst/>
              <a:gdLst/>
              <a:ahLst/>
              <a:cxnLst/>
              <a:rect l="l" t="t" r="r" b="b"/>
              <a:pathLst>
                <a:path w="47625" h="105410">
                  <a:moveTo>
                    <a:pt x="28969" y="0"/>
                  </a:moveTo>
                  <a:lnTo>
                    <a:pt x="26027" y="0"/>
                  </a:lnTo>
                  <a:lnTo>
                    <a:pt x="18558" y="7509"/>
                  </a:lnTo>
                  <a:lnTo>
                    <a:pt x="5884" y="9665"/>
                  </a:lnTo>
                  <a:lnTo>
                    <a:pt x="0" y="9665"/>
                  </a:lnTo>
                  <a:lnTo>
                    <a:pt x="0" y="13431"/>
                  </a:lnTo>
                  <a:lnTo>
                    <a:pt x="11769" y="13431"/>
                  </a:lnTo>
                  <a:lnTo>
                    <a:pt x="16974" y="14498"/>
                  </a:lnTo>
                  <a:lnTo>
                    <a:pt x="18558" y="18786"/>
                  </a:lnTo>
                  <a:lnTo>
                    <a:pt x="18558" y="91821"/>
                  </a:lnTo>
                  <a:lnTo>
                    <a:pt x="15616" y="99331"/>
                  </a:lnTo>
                  <a:lnTo>
                    <a:pt x="5884" y="101486"/>
                  </a:lnTo>
                  <a:lnTo>
                    <a:pt x="0" y="101486"/>
                  </a:lnTo>
                  <a:lnTo>
                    <a:pt x="0" y="105252"/>
                  </a:lnTo>
                  <a:lnTo>
                    <a:pt x="47528" y="105252"/>
                  </a:lnTo>
                  <a:lnTo>
                    <a:pt x="47528" y="101486"/>
                  </a:lnTo>
                  <a:lnTo>
                    <a:pt x="40965" y="101486"/>
                  </a:lnTo>
                  <a:lnTo>
                    <a:pt x="31912" y="99331"/>
                  </a:lnTo>
                  <a:lnTo>
                    <a:pt x="28969" y="91821"/>
                  </a:lnTo>
                  <a:lnTo>
                    <a:pt x="2896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91" name="object 291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7627554" y="3508209"/>
              <a:ext cx="154128" cy="106319"/>
            </a:xfrm>
            <a:prstGeom prst="rect">
              <a:avLst/>
            </a:prstGeom>
          </p:spPr>
        </p:pic>
      </p:grpSp>
      <p:pic>
        <p:nvPicPr>
          <p:cNvPr id="292" name="object 292"/>
          <p:cNvPicPr/>
          <p:nvPr/>
        </p:nvPicPr>
        <p:blipFill>
          <a:blip r:embed="rId105" cstate="print"/>
          <a:stretch>
            <a:fillRect/>
          </a:stretch>
        </p:blipFill>
        <p:spPr>
          <a:xfrm>
            <a:off x="7460072" y="3690762"/>
            <a:ext cx="67671" cy="106319"/>
          </a:xfrm>
          <a:prstGeom prst="rect">
            <a:avLst/>
          </a:prstGeom>
        </p:spPr>
      </p:pic>
      <p:sp>
        <p:nvSpPr>
          <p:cNvPr id="293" name="object 293"/>
          <p:cNvSpPr/>
          <p:nvPr/>
        </p:nvSpPr>
        <p:spPr>
          <a:xfrm>
            <a:off x="7547208" y="3778840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4">
                <a:moveTo>
                  <a:pt x="9732" y="0"/>
                </a:moveTo>
                <a:lnTo>
                  <a:pt x="2942" y="2677"/>
                </a:lnTo>
                <a:lnTo>
                  <a:pt x="0" y="9120"/>
                </a:lnTo>
                <a:lnTo>
                  <a:pt x="2942" y="15564"/>
                </a:lnTo>
                <a:lnTo>
                  <a:pt x="9732" y="18241"/>
                </a:lnTo>
                <a:lnTo>
                  <a:pt x="17200" y="15564"/>
                </a:lnTo>
                <a:lnTo>
                  <a:pt x="19237" y="9120"/>
                </a:lnTo>
                <a:lnTo>
                  <a:pt x="17200" y="2677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94" name="object 294"/>
          <p:cNvPicPr/>
          <p:nvPr/>
        </p:nvPicPr>
        <p:blipFill>
          <a:blip r:embed="rId106" cstate="print"/>
          <a:stretch>
            <a:fillRect/>
          </a:stretch>
        </p:blipFill>
        <p:spPr>
          <a:xfrm>
            <a:off x="7629818" y="3691851"/>
            <a:ext cx="64050" cy="105230"/>
          </a:xfrm>
          <a:prstGeom prst="rect">
            <a:avLst/>
          </a:prstGeom>
        </p:spPr>
      </p:pic>
      <p:sp>
        <p:nvSpPr>
          <p:cNvPr id="295" name="object 295"/>
          <p:cNvSpPr/>
          <p:nvPr/>
        </p:nvSpPr>
        <p:spPr>
          <a:xfrm>
            <a:off x="7539739" y="3953338"/>
            <a:ext cx="74295" cy="25400"/>
          </a:xfrm>
          <a:custGeom>
            <a:avLst/>
            <a:gdLst/>
            <a:ahLst/>
            <a:cxnLst/>
            <a:rect l="l" t="t" r="r" b="b"/>
            <a:pathLst>
              <a:path w="74295" h="25400">
                <a:moveTo>
                  <a:pt x="70840" y="0"/>
                </a:moveTo>
                <a:lnTo>
                  <a:pt x="67671" y="6988"/>
                </a:lnTo>
                <a:lnTo>
                  <a:pt x="61108" y="16108"/>
                </a:lnTo>
                <a:lnTo>
                  <a:pt x="57260" y="18241"/>
                </a:lnTo>
                <a:lnTo>
                  <a:pt x="44586" y="21463"/>
                </a:lnTo>
                <a:lnTo>
                  <a:pt x="0" y="21463"/>
                </a:lnTo>
                <a:lnTo>
                  <a:pt x="0" y="25229"/>
                </a:lnTo>
                <a:lnTo>
                  <a:pt x="67671" y="25229"/>
                </a:lnTo>
                <a:lnTo>
                  <a:pt x="73782" y="1066"/>
                </a:lnTo>
                <a:lnTo>
                  <a:pt x="7084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96" name="object 296"/>
          <p:cNvPicPr/>
          <p:nvPr/>
        </p:nvPicPr>
        <p:blipFill>
          <a:blip r:embed="rId107" cstate="print"/>
          <a:stretch>
            <a:fillRect/>
          </a:stretch>
        </p:blipFill>
        <p:spPr>
          <a:xfrm>
            <a:off x="7914310" y="3508209"/>
            <a:ext cx="328174" cy="105253"/>
          </a:xfrm>
          <a:prstGeom prst="rect">
            <a:avLst/>
          </a:prstGeom>
        </p:spPr>
      </p:pic>
      <p:sp>
        <p:nvSpPr>
          <p:cNvPr id="297" name="object 297"/>
          <p:cNvSpPr/>
          <p:nvPr/>
        </p:nvSpPr>
        <p:spPr>
          <a:xfrm>
            <a:off x="8267155" y="3508209"/>
            <a:ext cx="48895" cy="105410"/>
          </a:xfrm>
          <a:custGeom>
            <a:avLst/>
            <a:gdLst/>
            <a:ahLst/>
            <a:cxnLst/>
            <a:rect l="l" t="t" r="r" b="b"/>
            <a:pathLst>
              <a:path w="48895" h="105410">
                <a:moveTo>
                  <a:pt x="28969" y="0"/>
                </a:moveTo>
                <a:lnTo>
                  <a:pt x="26706" y="0"/>
                </a:lnTo>
                <a:lnTo>
                  <a:pt x="19237" y="7509"/>
                </a:lnTo>
                <a:lnTo>
                  <a:pt x="5884" y="9665"/>
                </a:lnTo>
                <a:lnTo>
                  <a:pt x="0" y="9665"/>
                </a:lnTo>
                <a:lnTo>
                  <a:pt x="0" y="13431"/>
                </a:lnTo>
                <a:lnTo>
                  <a:pt x="11769" y="13431"/>
                </a:lnTo>
                <a:lnTo>
                  <a:pt x="16974" y="14498"/>
                </a:lnTo>
                <a:lnTo>
                  <a:pt x="18558" y="18786"/>
                </a:lnTo>
                <a:lnTo>
                  <a:pt x="18558" y="91821"/>
                </a:lnTo>
                <a:lnTo>
                  <a:pt x="15616" y="99331"/>
                </a:lnTo>
                <a:lnTo>
                  <a:pt x="5884" y="101486"/>
                </a:lnTo>
                <a:lnTo>
                  <a:pt x="0" y="101486"/>
                </a:lnTo>
                <a:lnTo>
                  <a:pt x="0" y="105252"/>
                </a:lnTo>
                <a:lnTo>
                  <a:pt x="48434" y="105252"/>
                </a:lnTo>
                <a:lnTo>
                  <a:pt x="48434" y="101486"/>
                </a:lnTo>
                <a:lnTo>
                  <a:pt x="41644" y="101486"/>
                </a:lnTo>
                <a:lnTo>
                  <a:pt x="31912" y="99331"/>
                </a:lnTo>
                <a:lnTo>
                  <a:pt x="28969" y="91821"/>
                </a:lnTo>
                <a:lnTo>
                  <a:pt x="2896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98" name="object 298"/>
          <p:cNvPicPr/>
          <p:nvPr/>
        </p:nvPicPr>
        <p:blipFill>
          <a:blip r:embed="rId108" cstate="print"/>
          <a:stretch>
            <a:fillRect/>
          </a:stretch>
        </p:blipFill>
        <p:spPr>
          <a:xfrm>
            <a:off x="7997599" y="3690762"/>
            <a:ext cx="67671" cy="106319"/>
          </a:xfrm>
          <a:prstGeom prst="rect">
            <a:avLst/>
          </a:prstGeom>
        </p:spPr>
      </p:pic>
      <p:sp>
        <p:nvSpPr>
          <p:cNvPr id="299" name="object 299"/>
          <p:cNvSpPr/>
          <p:nvPr/>
        </p:nvSpPr>
        <p:spPr>
          <a:xfrm>
            <a:off x="8085414" y="3778840"/>
            <a:ext cx="19685" cy="18415"/>
          </a:xfrm>
          <a:custGeom>
            <a:avLst/>
            <a:gdLst/>
            <a:ahLst/>
            <a:cxnLst/>
            <a:rect l="l" t="t" r="r" b="b"/>
            <a:pathLst>
              <a:path w="19684" h="18414">
                <a:moveTo>
                  <a:pt x="9732" y="0"/>
                </a:moveTo>
                <a:lnTo>
                  <a:pt x="2942" y="2677"/>
                </a:lnTo>
                <a:lnTo>
                  <a:pt x="0" y="9120"/>
                </a:lnTo>
                <a:lnTo>
                  <a:pt x="2942" y="15564"/>
                </a:lnTo>
                <a:lnTo>
                  <a:pt x="9732" y="18241"/>
                </a:lnTo>
                <a:lnTo>
                  <a:pt x="17200" y="15564"/>
                </a:lnTo>
                <a:lnTo>
                  <a:pt x="19464" y="9120"/>
                </a:lnTo>
                <a:lnTo>
                  <a:pt x="17200" y="2677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00" name="object 300"/>
          <p:cNvPicPr/>
          <p:nvPr/>
        </p:nvPicPr>
        <p:blipFill>
          <a:blip r:embed="rId109" cstate="print"/>
          <a:stretch>
            <a:fillRect/>
          </a:stretch>
        </p:blipFill>
        <p:spPr>
          <a:xfrm>
            <a:off x="8168023" y="3691851"/>
            <a:ext cx="64050" cy="105230"/>
          </a:xfrm>
          <a:prstGeom prst="rect">
            <a:avLst/>
          </a:prstGeom>
        </p:spPr>
      </p:pic>
      <p:pic>
        <p:nvPicPr>
          <p:cNvPr id="301" name="object 301"/>
          <p:cNvPicPr/>
          <p:nvPr/>
        </p:nvPicPr>
        <p:blipFill>
          <a:blip r:embed="rId110" cstate="print"/>
          <a:stretch>
            <a:fillRect/>
          </a:stretch>
        </p:blipFill>
        <p:spPr>
          <a:xfrm>
            <a:off x="7993072" y="3873338"/>
            <a:ext cx="243528" cy="106296"/>
          </a:xfrm>
          <a:prstGeom prst="rect">
            <a:avLst/>
          </a:prstGeom>
        </p:spPr>
      </p:pic>
      <p:pic>
        <p:nvPicPr>
          <p:cNvPr id="302" name="object 302"/>
          <p:cNvPicPr/>
          <p:nvPr/>
        </p:nvPicPr>
        <p:blipFill>
          <a:blip r:embed="rId111" cstate="print"/>
          <a:stretch>
            <a:fillRect/>
          </a:stretch>
        </p:blipFill>
        <p:spPr>
          <a:xfrm>
            <a:off x="8448669" y="3508209"/>
            <a:ext cx="239001" cy="105252"/>
          </a:xfrm>
          <a:prstGeom prst="rect">
            <a:avLst/>
          </a:prstGeom>
        </p:spPr>
      </p:pic>
      <p:grpSp>
        <p:nvGrpSpPr>
          <p:cNvPr id="303" name="object 303"/>
          <p:cNvGrpSpPr/>
          <p:nvPr/>
        </p:nvGrpSpPr>
        <p:grpSpPr>
          <a:xfrm>
            <a:off x="8717546" y="3508209"/>
            <a:ext cx="139700" cy="106680"/>
            <a:chOff x="8717546" y="3508209"/>
            <a:chExt cx="139700" cy="106680"/>
          </a:xfrm>
        </p:grpSpPr>
        <p:sp>
          <p:nvSpPr>
            <p:cNvPr id="304" name="object 304"/>
            <p:cNvSpPr/>
            <p:nvPr/>
          </p:nvSpPr>
          <p:spPr>
            <a:xfrm>
              <a:off x="8717546" y="3508209"/>
              <a:ext cx="47625" cy="105410"/>
            </a:xfrm>
            <a:custGeom>
              <a:avLst/>
              <a:gdLst/>
              <a:ahLst/>
              <a:cxnLst/>
              <a:rect l="l" t="t" r="r" b="b"/>
              <a:pathLst>
                <a:path w="47625" h="105410">
                  <a:moveTo>
                    <a:pt x="28969" y="0"/>
                  </a:moveTo>
                  <a:lnTo>
                    <a:pt x="26027" y="0"/>
                  </a:lnTo>
                  <a:lnTo>
                    <a:pt x="19237" y="7509"/>
                  </a:lnTo>
                  <a:lnTo>
                    <a:pt x="5884" y="9665"/>
                  </a:lnTo>
                  <a:lnTo>
                    <a:pt x="0" y="9665"/>
                  </a:lnTo>
                  <a:lnTo>
                    <a:pt x="0" y="13431"/>
                  </a:lnTo>
                  <a:lnTo>
                    <a:pt x="11769" y="13431"/>
                  </a:lnTo>
                  <a:lnTo>
                    <a:pt x="17200" y="14498"/>
                  </a:lnTo>
                  <a:lnTo>
                    <a:pt x="18558" y="18786"/>
                  </a:lnTo>
                  <a:lnTo>
                    <a:pt x="18558" y="91821"/>
                  </a:lnTo>
                  <a:lnTo>
                    <a:pt x="15616" y="99331"/>
                  </a:lnTo>
                  <a:lnTo>
                    <a:pt x="5884" y="101486"/>
                  </a:lnTo>
                  <a:lnTo>
                    <a:pt x="0" y="101486"/>
                  </a:lnTo>
                  <a:lnTo>
                    <a:pt x="0" y="105252"/>
                  </a:lnTo>
                  <a:lnTo>
                    <a:pt x="47528" y="105252"/>
                  </a:lnTo>
                  <a:lnTo>
                    <a:pt x="47528" y="101486"/>
                  </a:lnTo>
                  <a:lnTo>
                    <a:pt x="41644" y="101486"/>
                  </a:lnTo>
                  <a:lnTo>
                    <a:pt x="31912" y="99331"/>
                  </a:lnTo>
                  <a:lnTo>
                    <a:pt x="28969" y="91821"/>
                  </a:lnTo>
                  <a:lnTo>
                    <a:pt x="2896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05" name="object 305"/>
            <p:cNvPicPr/>
            <p:nvPr/>
          </p:nvPicPr>
          <p:blipFill>
            <a:blip r:embed="rId112" cstate="print"/>
            <a:stretch>
              <a:fillRect/>
            </a:stretch>
          </p:blipFill>
          <p:spPr>
            <a:xfrm>
              <a:off x="8789744" y="3508209"/>
              <a:ext cx="66992" cy="106319"/>
            </a:xfrm>
            <a:prstGeom prst="rect">
              <a:avLst/>
            </a:prstGeom>
          </p:spPr>
        </p:pic>
      </p:grpSp>
      <p:pic>
        <p:nvPicPr>
          <p:cNvPr id="306" name="object 306"/>
          <p:cNvPicPr/>
          <p:nvPr/>
        </p:nvPicPr>
        <p:blipFill>
          <a:blip r:embed="rId113" cstate="print"/>
          <a:stretch>
            <a:fillRect/>
          </a:stretch>
        </p:blipFill>
        <p:spPr>
          <a:xfrm>
            <a:off x="8535806" y="3690762"/>
            <a:ext cx="67898" cy="106319"/>
          </a:xfrm>
          <a:prstGeom prst="rect">
            <a:avLst/>
          </a:prstGeom>
        </p:spPr>
      </p:pic>
      <p:sp>
        <p:nvSpPr>
          <p:cNvPr id="307" name="object 307"/>
          <p:cNvSpPr/>
          <p:nvPr/>
        </p:nvSpPr>
        <p:spPr>
          <a:xfrm>
            <a:off x="8622941" y="3778840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10411" y="0"/>
                </a:moveTo>
                <a:lnTo>
                  <a:pt x="3847" y="2677"/>
                </a:lnTo>
                <a:lnTo>
                  <a:pt x="0" y="9120"/>
                </a:lnTo>
                <a:lnTo>
                  <a:pt x="3847" y="15564"/>
                </a:lnTo>
                <a:lnTo>
                  <a:pt x="10411" y="18241"/>
                </a:lnTo>
                <a:lnTo>
                  <a:pt x="17200" y="15564"/>
                </a:lnTo>
                <a:lnTo>
                  <a:pt x="20143" y="9120"/>
                </a:lnTo>
                <a:lnTo>
                  <a:pt x="17200" y="2677"/>
                </a:lnTo>
                <a:lnTo>
                  <a:pt x="1041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706447" y="3691851"/>
            <a:ext cx="63500" cy="105410"/>
          </a:xfrm>
          <a:custGeom>
            <a:avLst/>
            <a:gdLst/>
            <a:ahLst/>
            <a:cxnLst/>
            <a:rect l="l" t="t" r="r" b="b"/>
            <a:pathLst>
              <a:path w="63500" h="105410">
                <a:moveTo>
                  <a:pt x="63144" y="64439"/>
                </a:moveTo>
                <a:lnTo>
                  <a:pt x="60883" y="54229"/>
                </a:lnTo>
                <a:lnTo>
                  <a:pt x="55676" y="45631"/>
                </a:lnTo>
                <a:lnTo>
                  <a:pt x="45948" y="39192"/>
                </a:lnTo>
                <a:lnTo>
                  <a:pt x="34861" y="37058"/>
                </a:lnTo>
                <a:lnTo>
                  <a:pt x="33502" y="37058"/>
                </a:lnTo>
                <a:lnTo>
                  <a:pt x="22186" y="39192"/>
                </a:lnTo>
                <a:lnTo>
                  <a:pt x="17653" y="40805"/>
                </a:lnTo>
                <a:lnTo>
                  <a:pt x="9512" y="49403"/>
                </a:lnTo>
                <a:lnTo>
                  <a:pt x="11087" y="8585"/>
                </a:lnTo>
                <a:lnTo>
                  <a:pt x="59524" y="8585"/>
                </a:lnTo>
                <a:lnTo>
                  <a:pt x="61785" y="0"/>
                </a:lnTo>
                <a:lnTo>
                  <a:pt x="7251" y="0"/>
                </a:lnTo>
                <a:lnTo>
                  <a:pt x="4305" y="55295"/>
                </a:lnTo>
                <a:lnTo>
                  <a:pt x="10414" y="55841"/>
                </a:lnTo>
                <a:lnTo>
                  <a:pt x="12446" y="52082"/>
                </a:lnTo>
                <a:lnTo>
                  <a:pt x="19926" y="45631"/>
                </a:lnTo>
                <a:lnTo>
                  <a:pt x="31915" y="42951"/>
                </a:lnTo>
                <a:lnTo>
                  <a:pt x="38709" y="44564"/>
                </a:lnTo>
                <a:lnTo>
                  <a:pt x="46850" y="51015"/>
                </a:lnTo>
                <a:lnTo>
                  <a:pt x="50469" y="59067"/>
                </a:lnTo>
                <a:lnTo>
                  <a:pt x="51155" y="70345"/>
                </a:lnTo>
                <a:lnTo>
                  <a:pt x="51155" y="74104"/>
                </a:lnTo>
                <a:lnTo>
                  <a:pt x="49796" y="85382"/>
                </a:lnTo>
                <a:lnTo>
                  <a:pt x="45948" y="93954"/>
                </a:lnTo>
                <a:lnTo>
                  <a:pt x="40068" y="98793"/>
                </a:lnTo>
                <a:lnTo>
                  <a:pt x="29654" y="101498"/>
                </a:lnTo>
                <a:lnTo>
                  <a:pt x="27393" y="101498"/>
                </a:lnTo>
                <a:lnTo>
                  <a:pt x="16979" y="99339"/>
                </a:lnTo>
                <a:lnTo>
                  <a:pt x="10414" y="91821"/>
                </a:lnTo>
                <a:lnTo>
                  <a:pt x="11772" y="86995"/>
                </a:lnTo>
                <a:lnTo>
                  <a:pt x="14033" y="81076"/>
                </a:lnTo>
                <a:lnTo>
                  <a:pt x="12446" y="76784"/>
                </a:lnTo>
                <a:lnTo>
                  <a:pt x="7251" y="74104"/>
                </a:lnTo>
                <a:lnTo>
                  <a:pt x="1358" y="76784"/>
                </a:lnTo>
                <a:lnTo>
                  <a:pt x="0" y="83223"/>
                </a:lnTo>
                <a:lnTo>
                  <a:pt x="1358" y="90741"/>
                </a:lnTo>
                <a:lnTo>
                  <a:pt x="8826" y="98793"/>
                </a:lnTo>
                <a:lnTo>
                  <a:pt x="18567" y="103619"/>
                </a:lnTo>
                <a:lnTo>
                  <a:pt x="29654" y="105232"/>
                </a:lnTo>
                <a:lnTo>
                  <a:pt x="37122" y="104711"/>
                </a:lnTo>
                <a:lnTo>
                  <a:pt x="63144" y="69278"/>
                </a:lnTo>
                <a:lnTo>
                  <a:pt x="63144" y="6443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09" name="object 309"/>
          <p:cNvPicPr/>
          <p:nvPr/>
        </p:nvPicPr>
        <p:blipFill>
          <a:blip r:embed="rId114" cstate="print"/>
          <a:stretch>
            <a:fillRect/>
          </a:stretch>
        </p:blipFill>
        <p:spPr>
          <a:xfrm>
            <a:off x="8532184" y="3873338"/>
            <a:ext cx="241264" cy="106296"/>
          </a:xfrm>
          <a:prstGeom prst="rect">
            <a:avLst/>
          </a:prstGeom>
        </p:spPr>
      </p:pic>
      <p:pic>
        <p:nvPicPr>
          <p:cNvPr id="310" name="object 310"/>
          <p:cNvPicPr/>
          <p:nvPr/>
        </p:nvPicPr>
        <p:blipFill>
          <a:blip r:embed="rId115" cstate="print"/>
          <a:stretch>
            <a:fillRect/>
          </a:stretch>
        </p:blipFill>
        <p:spPr>
          <a:xfrm>
            <a:off x="8987102" y="3508209"/>
            <a:ext cx="407162" cy="105253"/>
          </a:xfrm>
          <a:prstGeom prst="rect">
            <a:avLst/>
          </a:prstGeom>
        </p:spPr>
      </p:pic>
      <p:pic>
        <p:nvPicPr>
          <p:cNvPr id="311" name="object 311"/>
          <p:cNvPicPr/>
          <p:nvPr/>
        </p:nvPicPr>
        <p:blipFill>
          <a:blip r:embed="rId116" cstate="print"/>
          <a:stretch>
            <a:fillRect/>
          </a:stretch>
        </p:blipFill>
        <p:spPr>
          <a:xfrm>
            <a:off x="9074012" y="3690762"/>
            <a:ext cx="67898" cy="106319"/>
          </a:xfrm>
          <a:prstGeom prst="rect">
            <a:avLst/>
          </a:prstGeom>
        </p:spPr>
      </p:pic>
      <p:sp>
        <p:nvSpPr>
          <p:cNvPr id="312" name="object 312"/>
          <p:cNvSpPr/>
          <p:nvPr/>
        </p:nvSpPr>
        <p:spPr>
          <a:xfrm>
            <a:off x="9161147" y="3778840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9732" y="0"/>
                </a:moveTo>
                <a:lnTo>
                  <a:pt x="2942" y="2677"/>
                </a:lnTo>
                <a:lnTo>
                  <a:pt x="0" y="9120"/>
                </a:lnTo>
                <a:lnTo>
                  <a:pt x="2942" y="15564"/>
                </a:lnTo>
                <a:lnTo>
                  <a:pt x="9732" y="18241"/>
                </a:lnTo>
                <a:lnTo>
                  <a:pt x="17200" y="15564"/>
                </a:lnTo>
                <a:lnTo>
                  <a:pt x="20143" y="9120"/>
                </a:lnTo>
                <a:lnTo>
                  <a:pt x="17200" y="2677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13" name="object 313"/>
          <p:cNvPicPr/>
          <p:nvPr/>
        </p:nvPicPr>
        <p:blipFill>
          <a:blip r:embed="rId117" cstate="print"/>
          <a:stretch>
            <a:fillRect/>
          </a:stretch>
        </p:blipFill>
        <p:spPr>
          <a:xfrm>
            <a:off x="9243757" y="3691851"/>
            <a:ext cx="64050" cy="105230"/>
          </a:xfrm>
          <a:prstGeom prst="rect">
            <a:avLst/>
          </a:prstGeom>
        </p:spPr>
      </p:pic>
      <p:pic>
        <p:nvPicPr>
          <p:cNvPr id="314" name="object 314"/>
          <p:cNvPicPr/>
          <p:nvPr/>
        </p:nvPicPr>
        <p:blipFill>
          <a:blip r:embed="rId118" cstate="print"/>
          <a:stretch>
            <a:fillRect/>
          </a:stretch>
        </p:blipFill>
        <p:spPr>
          <a:xfrm>
            <a:off x="9110677" y="3874404"/>
            <a:ext cx="160692" cy="104163"/>
          </a:xfrm>
          <a:prstGeom prst="rect">
            <a:avLst/>
          </a:prstGeom>
        </p:spPr>
      </p:pic>
      <p:pic>
        <p:nvPicPr>
          <p:cNvPr id="315" name="object 315"/>
          <p:cNvPicPr/>
          <p:nvPr/>
        </p:nvPicPr>
        <p:blipFill>
          <a:blip r:embed="rId119" cstate="print"/>
          <a:stretch>
            <a:fillRect/>
          </a:stretch>
        </p:blipFill>
        <p:spPr>
          <a:xfrm>
            <a:off x="5802224" y="2132138"/>
            <a:ext cx="211389" cy="68519"/>
          </a:xfrm>
          <a:prstGeom prst="rect">
            <a:avLst/>
          </a:prstGeom>
        </p:spPr>
      </p:pic>
      <p:pic>
        <p:nvPicPr>
          <p:cNvPr id="316" name="object 316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6340431" y="2132138"/>
            <a:ext cx="211389" cy="68519"/>
          </a:xfrm>
          <a:prstGeom prst="rect">
            <a:avLst/>
          </a:prstGeom>
        </p:spPr>
      </p:pic>
      <p:pic>
        <p:nvPicPr>
          <p:cNvPr id="318" name="object 318"/>
          <p:cNvPicPr/>
          <p:nvPr/>
        </p:nvPicPr>
        <p:blipFill>
          <a:blip r:embed="rId121" cstate="print"/>
          <a:stretch>
            <a:fillRect/>
          </a:stretch>
        </p:blipFill>
        <p:spPr>
          <a:xfrm>
            <a:off x="8986197" y="2228112"/>
            <a:ext cx="239906" cy="105275"/>
          </a:xfrm>
          <a:prstGeom prst="rect">
            <a:avLst/>
          </a:prstGeom>
        </p:spPr>
      </p:pic>
      <p:grpSp>
        <p:nvGrpSpPr>
          <p:cNvPr id="319" name="object 319"/>
          <p:cNvGrpSpPr/>
          <p:nvPr/>
        </p:nvGrpSpPr>
        <p:grpSpPr>
          <a:xfrm>
            <a:off x="9255073" y="2228112"/>
            <a:ext cx="140335" cy="106680"/>
            <a:chOff x="9255073" y="2228112"/>
            <a:chExt cx="140335" cy="106680"/>
          </a:xfrm>
        </p:grpSpPr>
        <p:sp>
          <p:nvSpPr>
            <p:cNvPr id="320" name="object 320"/>
            <p:cNvSpPr/>
            <p:nvPr/>
          </p:nvSpPr>
          <p:spPr>
            <a:xfrm>
              <a:off x="9255073" y="2228112"/>
              <a:ext cx="48895" cy="105410"/>
            </a:xfrm>
            <a:custGeom>
              <a:avLst/>
              <a:gdLst/>
              <a:ahLst/>
              <a:cxnLst/>
              <a:rect l="l" t="t" r="r" b="b"/>
              <a:pathLst>
                <a:path w="48895" h="105410">
                  <a:moveTo>
                    <a:pt x="28969" y="0"/>
                  </a:moveTo>
                  <a:lnTo>
                    <a:pt x="26706" y="0"/>
                  </a:lnTo>
                  <a:lnTo>
                    <a:pt x="19237" y="7033"/>
                  </a:lnTo>
                  <a:lnTo>
                    <a:pt x="5884" y="9756"/>
                  </a:lnTo>
                  <a:lnTo>
                    <a:pt x="0" y="9756"/>
                  </a:lnTo>
                  <a:lnTo>
                    <a:pt x="0" y="13386"/>
                  </a:lnTo>
                  <a:lnTo>
                    <a:pt x="11769" y="13386"/>
                  </a:lnTo>
                  <a:lnTo>
                    <a:pt x="16974" y="14520"/>
                  </a:lnTo>
                  <a:lnTo>
                    <a:pt x="18558" y="18831"/>
                  </a:lnTo>
                  <a:lnTo>
                    <a:pt x="18558" y="91889"/>
                  </a:lnTo>
                  <a:lnTo>
                    <a:pt x="15616" y="98922"/>
                  </a:lnTo>
                  <a:lnTo>
                    <a:pt x="5884" y="101418"/>
                  </a:lnTo>
                  <a:lnTo>
                    <a:pt x="0" y="101418"/>
                  </a:lnTo>
                  <a:lnTo>
                    <a:pt x="0" y="105275"/>
                  </a:lnTo>
                  <a:lnTo>
                    <a:pt x="48434" y="105275"/>
                  </a:lnTo>
                  <a:lnTo>
                    <a:pt x="48434" y="101418"/>
                  </a:lnTo>
                  <a:lnTo>
                    <a:pt x="41644" y="101418"/>
                  </a:lnTo>
                  <a:lnTo>
                    <a:pt x="32817" y="98922"/>
                  </a:lnTo>
                  <a:lnTo>
                    <a:pt x="28969" y="91889"/>
                  </a:lnTo>
                  <a:lnTo>
                    <a:pt x="2896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21" name="object 321"/>
            <p:cNvPicPr/>
            <p:nvPr/>
          </p:nvPicPr>
          <p:blipFill>
            <a:blip r:embed="rId122" cstate="print"/>
            <a:stretch>
              <a:fillRect/>
            </a:stretch>
          </p:blipFill>
          <p:spPr>
            <a:xfrm>
              <a:off x="9327272" y="2228112"/>
              <a:ext cx="67671" cy="106410"/>
            </a:xfrm>
            <a:prstGeom prst="rect">
              <a:avLst/>
            </a:prstGeom>
          </p:spPr>
        </p:pic>
      </p:grpSp>
      <p:pic>
        <p:nvPicPr>
          <p:cNvPr id="322" name="object 322"/>
          <p:cNvPicPr/>
          <p:nvPr/>
        </p:nvPicPr>
        <p:blipFill>
          <a:blip r:embed="rId123" cstate="print"/>
          <a:stretch>
            <a:fillRect/>
          </a:stretch>
        </p:blipFill>
        <p:spPr>
          <a:xfrm>
            <a:off x="9074012" y="2410756"/>
            <a:ext cx="67898" cy="106183"/>
          </a:xfrm>
          <a:prstGeom prst="rect">
            <a:avLst/>
          </a:prstGeom>
        </p:spPr>
      </p:pic>
      <p:sp>
        <p:nvSpPr>
          <p:cNvPr id="323" name="object 323"/>
          <p:cNvSpPr/>
          <p:nvPr/>
        </p:nvSpPr>
        <p:spPr>
          <a:xfrm>
            <a:off x="9161147" y="2498788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9732" y="0"/>
                </a:moveTo>
                <a:lnTo>
                  <a:pt x="2942" y="2041"/>
                </a:lnTo>
                <a:lnTo>
                  <a:pt x="0" y="9075"/>
                </a:lnTo>
                <a:lnTo>
                  <a:pt x="2942" y="15655"/>
                </a:lnTo>
                <a:lnTo>
                  <a:pt x="9732" y="18150"/>
                </a:lnTo>
                <a:lnTo>
                  <a:pt x="17200" y="15655"/>
                </a:lnTo>
                <a:lnTo>
                  <a:pt x="20143" y="9075"/>
                </a:lnTo>
                <a:lnTo>
                  <a:pt x="17200" y="2041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24" name="object 324"/>
          <p:cNvPicPr/>
          <p:nvPr/>
        </p:nvPicPr>
        <p:blipFill>
          <a:blip r:embed="rId124" cstate="print"/>
          <a:stretch>
            <a:fillRect/>
          </a:stretch>
        </p:blipFill>
        <p:spPr>
          <a:xfrm>
            <a:off x="9243757" y="2411890"/>
            <a:ext cx="64050" cy="105048"/>
          </a:xfrm>
          <a:prstGeom prst="rect">
            <a:avLst/>
          </a:prstGeom>
        </p:spPr>
      </p:pic>
      <p:pic>
        <p:nvPicPr>
          <p:cNvPr id="325" name="object 325"/>
          <p:cNvPicPr/>
          <p:nvPr/>
        </p:nvPicPr>
        <p:blipFill>
          <a:blip r:embed="rId125" cstate="print"/>
          <a:stretch>
            <a:fillRect/>
          </a:stretch>
        </p:blipFill>
        <p:spPr>
          <a:xfrm>
            <a:off x="9110677" y="2592719"/>
            <a:ext cx="160013" cy="106863"/>
          </a:xfrm>
          <a:prstGeom prst="rect">
            <a:avLst/>
          </a:prstGeom>
        </p:spPr>
      </p:pic>
      <p:pic>
        <p:nvPicPr>
          <p:cNvPr id="326" name="object 326"/>
          <p:cNvPicPr/>
          <p:nvPr/>
        </p:nvPicPr>
        <p:blipFill>
          <a:blip r:embed="rId126" cstate="print"/>
          <a:stretch>
            <a:fillRect/>
          </a:stretch>
        </p:blipFill>
        <p:spPr>
          <a:xfrm>
            <a:off x="9030104" y="2852505"/>
            <a:ext cx="159334" cy="123608"/>
          </a:xfrm>
          <a:prstGeom prst="rect">
            <a:avLst/>
          </a:prstGeom>
        </p:spPr>
      </p:pic>
      <p:grpSp>
        <p:nvGrpSpPr>
          <p:cNvPr id="327" name="object 327"/>
          <p:cNvGrpSpPr/>
          <p:nvPr/>
        </p:nvGrpSpPr>
        <p:grpSpPr>
          <a:xfrm>
            <a:off x="9212524" y="2850917"/>
            <a:ext cx="140335" cy="107314"/>
            <a:chOff x="9212524" y="2850917"/>
            <a:chExt cx="140335" cy="107314"/>
          </a:xfrm>
        </p:grpSpPr>
        <p:sp>
          <p:nvSpPr>
            <p:cNvPr id="328" name="object 328"/>
            <p:cNvSpPr/>
            <p:nvPr/>
          </p:nvSpPr>
          <p:spPr>
            <a:xfrm>
              <a:off x="9212524" y="2850917"/>
              <a:ext cx="48260" cy="105410"/>
            </a:xfrm>
            <a:custGeom>
              <a:avLst/>
              <a:gdLst/>
              <a:ahLst/>
              <a:cxnLst/>
              <a:rect l="l" t="t" r="r" b="b"/>
              <a:pathLst>
                <a:path w="48259" h="105410">
                  <a:moveTo>
                    <a:pt x="29196" y="0"/>
                  </a:moveTo>
                  <a:lnTo>
                    <a:pt x="26027" y="0"/>
                  </a:lnTo>
                  <a:lnTo>
                    <a:pt x="19464" y="7487"/>
                  </a:lnTo>
                  <a:lnTo>
                    <a:pt x="6110" y="9756"/>
                  </a:lnTo>
                  <a:lnTo>
                    <a:pt x="0" y="9756"/>
                  </a:lnTo>
                  <a:lnTo>
                    <a:pt x="0" y="13613"/>
                  </a:lnTo>
                  <a:lnTo>
                    <a:pt x="11995" y="13613"/>
                  </a:lnTo>
                  <a:lnTo>
                    <a:pt x="17200" y="14520"/>
                  </a:lnTo>
                  <a:lnTo>
                    <a:pt x="18785" y="18831"/>
                  </a:lnTo>
                  <a:lnTo>
                    <a:pt x="18785" y="91889"/>
                  </a:lnTo>
                  <a:lnTo>
                    <a:pt x="15616" y="99421"/>
                  </a:lnTo>
                  <a:lnTo>
                    <a:pt x="6110" y="101554"/>
                  </a:lnTo>
                  <a:lnTo>
                    <a:pt x="0" y="101554"/>
                  </a:lnTo>
                  <a:lnTo>
                    <a:pt x="0" y="105320"/>
                  </a:lnTo>
                  <a:lnTo>
                    <a:pt x="47755" y="105320"/>
                  </a:lnTo>
                  <a:lnTo>
                    <a:pt x="47755" y="101554"/>
                  </a:lnTo>
                  <a:lnTo>
                    <a:pt x="41870" y="101554"/>
                  </a:lnTo>
                  <a:lnTo>
                    <a:pt x="32138" y="99421"/>
                  </a:lnTo>
                  <a:lnTo>
                    <a:pt x="29196" y="91889"/>
                  </a:lnTo>
                  <a:lnTo>
                    <a:pt x="2919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29" name="object 329"/>
            <p:cNvPicPr/>
            <p:nvPr/>
          </p:nvPicPr>
          <p:blipFill>
            <a:blip r:embed="rId127" cstate="print"/>
            <a:stretch>
              <a:fillRect/>
            </a:stretch>
          </p:blipFill>
          <p:spPr>
            <a:xfrm>
              <a:off x="9284722" y="2850917"/>
              <a:ext cx="67898" cy="106931"/>
            </a:xfrm>
            <a:prstGeom prst="rect">
              <a:avLst/>
            </a:prstGeom>
          </p:spPr>
        </p:pic>
      </p:grpSp>
      <p:pic>
        <p:nvPicPr>
          <p:cNvPr id="330" name="object 330"/>
          <p:cNvPicPr/>
          <p:nvPr/>
        </p:nvPicPr>
        <p:blipFill>
          <a:blip r:embed="rId128" cstate="print"/>
          <a:stretch>
            <a:fillRect/>
          </a:stretch>
        </p:blipFill>
        <p:spPr>
          <a:xfrm>
            <a:off x="9074012" y="3033561"/>
            <a:ext cx="67898" cy="106319"/>
          </a:xfrm>
          <a:prstGeom prst="rect">
            <a:avLst/>
          </a:prstGeom>
        </p:spPr>
      </p:pic>
      <p:sp>
        <p:nvSpPr>
          <p:cNvPr id="331" name="object 331"/>
          <p:cNvSpPr/>
          <p:nvPr/>
        </p:nvSpPr>
        <p:spPr>
          <a:xfrm>
            <a:off x="9161147" y="3121616"/>
            <a:ext cx="20320" cy="18415"/>
          </a:xfrm>
          <a:custGeom>
            <a:avLst/>
            <a:gdLst/>
            <a:ahLst/>
            <a:cxnLst/>
            <a:rect l="l" t="t" r="r" b="b"/>
            <a:pathLst>
              <a:path w="20320" h="18414">
                <a:moveTo>
                  <a:pt x="9732" y="0"/>
                </a:moveTo>
                <a:lnTo>
                  <a:pt x="2942" y="2677"/>
                </a:lnTo>
                <a:lnTo>
                  <a:pt x="0" y="9120"/>
                </a:lnTo>
                <a:lnTo>
                  <a:pt x="2942" y="16108"/>
                </a:lnTo>
                <a:lnTo>
                  <a:pt x="9732" y="18264"/>
                </a:lnTo>
                <a:lnTo>
                  <a:pt x="17200" y="16108"/>
                </a:lnTo>
                <a:lnTo>
                  <a:pt x="20143" y="9120"/>
                </a:lnTo>
                <a:lnTo>
                  <a:pt x="17200" y="2677"/>
                </a:lnTo>
                <a:lnTo>
                  <a:pt x="97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32" name="object 332"/>
          <p:cNvPicPr/>
          <p:nvPr/>
        </p:nvPicPr>
        <p:blipFill>
          <a:blip r:embed="rId129" cstate="print"/>
          <a:stretch>
            <a:fillRect/>
          </a:stretch>
        </p:blipFill>
        <p:spPr>
          <a:xfrm>
            <a:off x="9243757" y="3034627"/>
            <a:ext cx="64050" cy="105252"/>
          </a:xfrm>
          <a:prstGeom prst="rect">
            <a:avLst/>
          </a:prstGeom>
        </p:spPr>
      </p:pic>
      <p:pic>
        <p:nvPicPr>
          <p:cNvPr id="333" name="object 333"/>
          <p:cNvPicPr/>
          <p:nvPr/>
        </p:nvPicPr>
        <p:blipFill>
          <a:blip r:embed="rId130" cstate="print"/>
          <a:stretch>
            <a:fillRect/>
          </a:stretch>
        </p:blipFill>
        <p:spPr>
          <a:xfrm>
            <a:off x="9068127" y="3217181"/>
            <a:ext cx="244886" cy="104186"/>
          </a:xfrm>
          <a:prstGeom prst="rect">
            <a:avLst/>
          </a:prstGeom>
        </p:spPr>
      </p:pic>
      <p:sp>
        <p:nvSpPr>
          <p:cNvPr id="334" name="object 334"/>
          <p:cNvSpPr/>
          <p:nvPr/>
        </p:nvSpPr>
        <p:spPr>
          <a:xfrm>
            <a:off x="5884834" y="3352496"/>
            <a:ext cx="19685" cy="38100"/>
          </a:xfrm>
          <a:custGeom>
            <a:avLst/>
            <a:gdLst/>
            <a:ahLst/>
            <a:cxnLst/>
            <a:rect l="l" t="t" r="r" b="b"/>
            <a:pathLst>
              <a:path w="19685" h="38100">
                <a:moveTo>
                  <a:pt x="14032" y="0"/>
                </a:moveTo>
                <a:lnTo>
                  <a:pt x="14032" y="544"/>
                </a:lnTo>
                <a:lnTo>
                  <a:pt x="13353" y="4288"/>
                </a:lnTo>
                <a:lnTo>
                  <a:pt x="11769" y="9665"/>
                </a:lnTo>
                <a:lnTo>
                  <a:pt x="9505" y="16108"/>
                </a:lnTo>
                <a:lnTo>
                  <a:pt x="8826" y="18264"/>
                </a:lnTo>
                <a:lnTo>
                  <a:pt x="7468" y="23097"/>
                </a:lnTo>
                <a:lnTo>
                  <a:pt x="5205" y="27929"/>
                </a:lnTo>
                <a:lnTo>
                  <a:pt x="2263" y="32217"/>
                </a:lnTo>
                <a:lnTo>
                  <a:pt x="0" y="36506"/>
                </a:lnTo>
                <a:lnTo>
                  <a:pt x="0" y="37595"/>
                </a:lnTo>
                <a:lnTo>
                  <a:pt x="2942" y="34373"/>
                </a:lnTo>
                <a:lnTo>
                  <a:pt x="5884" y="30607"/>
                </a:lnTo>
                <a:lnTo>
                  <a:pt x="8826" y="25774"/>
                </a:lnTo>
                <a:lnTo>
                  <a:pt x="12674" y="24163"/>
                </a:lnTo>
                <a:lnTo>
                  <a:pt x="14032" y="22552"/>
                </a:lnTo>
                <a:lnTo>
                  <a:pt x="11090" y="20941"/>
                </a:lnTo>
                <a:lnTo>
                  <a:pt x="11769" y="20397"/>
                </a:lnTo>
                <a:lnTo>
                  <a:pt x="13353" y="16108"/>
                </a:lnTo>
                <a:lnTo>
                  <a:pt x="14711" y="11276"/>
                </a:lnTo>
                <a:lnTo>
                  <a:pt x="17879" y="5377"/>
                </a:lnTo>
                <a:lnTo>
                  <a:pt x="19237" y="3766"/>
                </a:lnTo>
                <a:lnTo>
                  <a:pt x="1403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340" name="object 340"/>
          <p:cNvGrpSpPr/>
          <p:nvPr/>
        </p:nvGrpSpPr>
        <p:grpSpPr>
          <a:xfrm>
            <a:off x="4356446" y="2201339"/>
            <a:ext cx="407670" cy="106680"/>
            <a:chOff x="4356446" y="2201339"/>
            <a:chExt cx="407670" cy="106680"/>
          </a:xfrm>
        </p:grpSpPr>
        <p:pic>
          <p:nvPicPr>
            <p:cNvPr id="341" name="object 341"/>
            <p:cNvPicPr/>
            <p:nvPr/>
          </p:nvPicPr>
          <p:blipFill>
            <a:blip r:embed="rId131" cstate="print"/>
            <a:stretch>
              <a:fillRect/>
            </a:stretch>
          </p:blipFill>
          <p:spPr>
            <a:xfrm>
              <a:off x="4356446" y="2201339"/>
              <a:ext cx="238775" cy="106183"/>
            </a:xfrm>
            <a:prstGeom prst="rect">
              <a:avLst/>
            </a:prstGeom>
          </p:spPr>
        </p:pic>
        <p:sp>
          <p:nvSpPr>
            <p:cNvPr id="342" name="object 342"/>
            <p:cNvSpPr/>
            <p:nvPr/>
          </p:nvSpPr>
          <p:spPr>
            <a:xfrm>
              <a:off x="4625086" y="2201341"/>
              <a:ext cx="139065" cy="106680"/>
            </a:xfrm>
            <a:custGeom>
              <a:avLst/>
              <a:gdLst/>
              <a:ahLst/>
              <a:cxnLst/>
              <a:rect l="l" t="t" r="r" b="b"/>
              <a:pathLst>
                <a:path w="139064" h="106680">
                  <a:moveTo>
                    <a:pt x="47764" y="101422"/>
                  </a:moveTo>
                  <a:lnTo>
                    <a:pt x="41643" y="101422"/>
                  </a:lnTo>
                  <a:lnTo>
                    <a:pt x="31915" y="99377"/>
                  </a:lnTo>
                  <a:lnTo>
                    <a:pt x="28968" y="91897"/>
                  </a:lnTo>
                  <a:lnTo>
                    <a:pt x="28968" y="0"/>
                  </a:lnTo>
                  <a:lnTo>
                    <a:pt x="26035" y="0"/>
                  </a:lnTo>
                  <a:lnTo>
                    <a:pt x="19469" y="7493"/>
                  </a:lnTo>
                  <a:lnTo>
                    <a:pt x="5892" y="9537"/>
                  </a:lnTo>
                  <a:lnTo>
                    <a:pt x="0" y="9537"/>
                  </a:lnTo>
                  <a:lnTo>
                    <a:pt x="0" y="13385"/>
                  </a:lnTo>
                  <a:lnTo>
                    <a:pt x="12001" y="13385"/>
                  </a:lnTo>
                  <a:lnTo>
                    <a:pt x="17208" y="14528"/>
                  </a:lnTo>
                  <a:lnTo>
                    <a:pt x="18567" y="18834"/>
                  </a:lnTo>
                  <a:lnTo>
                    <a:pt x="18567" y="91897"/>
                  </a:lnTo>
                  <a:lnTo>
                    <a:pt x="15621" y="99377"/>
                  </a:lnTo>
                  <a:lnTo>
                    <a:pt x="5892" y="101422"/>
                  </a:lnTo>
                  <a:lnTo>
                    <a:pt x="0" y="101422"/>
                  </a:lnTo>
                  <a:lnTo>
                    <a:pt x="0" y="105283"/>
                  </a:lnTo>
                  <a:lnTo>
                    <a:pt x="47764" y="105283"/>
                  </a:lnTo>
                  <a:lnTo>
                    <a:pt x="47764" y="101422"/>
                  </a:lnTo>
                  <a:close/>
                </a:path>
                <a:path w="139064" h="106680">
                  <a:moveTo>
                    <a:pt x="138518" y="65570"/>
                  </a:moveTo>
                  <a:lnTo>
                    <a:pt x="110223" y="38125"/>
                  </a:lnTo>
                  <a:lnTo>
                    <a:pt x="108635" y="38569"/>
                  </a:lnTo>
                  <a:lnTo>
                    <a:pt x="97548" y="40157"/>
                  </a:lnTo>
                  <a:lnTo>
                    <a:pt x="93027" y="42430"/>
                  </a:lnTo>
                  <a:lnTo>
                    <a:pt x="84874" y="50368"/>
                  </a:lnTo>
                  <a:lnTo>
                    <a:pt x="87134" y="9537"/>
                  </a:lnTo>
                  <a:lnTo>
                    <a:pt x="134670" y="9537"/>
                  </a:lnTo>
                  <a:lnTo>
                    <a:pt x="136931" y="1143"/>
                  </a:lnTo>
                  <a:lnTo>
                    <a:pt x="82613" y="1143"/>
                  </a:lnTo>
                  <a:lnTo>
                    <a:pt x="79667" y="56273"/>
                  </a:lnTo>
                  <a:lnTo>
                    <a:pt x="85559" y="57404"/>
                  </a:lnTo>
                  <a:lnTo>
                    <a:pt x="87820" y="53543"/>
                  </a:lnTo>
                  <a:lnTo>
                    <a:pt x="95288" y="46748"/>
                  </a:lnTo>
                  <a:lnTo>
                    <a:pt x="107289" y="44475"/>
                  </a:lnTo>
                  <a:lnTo>
                    <a:pt x="113842" y="45605"/>
                  </a:lnTo>
                  <a:lnTo>
                    <a:pt x="121996" y="52641"/>
                  </a:lnTo>
                  <a:lnTo>
                    <a:pt x="125844" y="60579"/>
                  </a:lnTo>
                  <a:lnTo>
                    <a:pt x="126517" y="71932"/>
                  </a:lnTo>
                  <a:lnTo>
                    <a:pt x="126517" y="75780"/>
                  </a:lnTo>
                  <a:lnTo>
                    <a:pt x="125158" y="86448"/>
                  </a:lnTo>
                  <a:lnTo>
                    <a:pt x="121310" y="95072"/>
                  </a:lnTo>
                  <a:lnTo>
                    <a:pt x="115430" y="100291"/>
                  </a:lnTo>
                  <a:lnTo>
                    <a:pt x="105016" y="103009"/>
                  </a:lnTo>
                  <a:lnTo>
                    <a:pt x="102755" y="102552"/>
                  </a:lnTo>
                  <a:lnTo>
                    <a:pt x="92341" y="100291"/>
                  </a:lnTo>
                  <a:lnTo>
                    <a:pt x="85559" y="92798"/>
                  </a:lnTo>
                  <a:lnTo>
                    <a:pt x="87134" y="88036"/>
                  </a:lnTo>
                  <a:lnTo>
                    <a:pt x="89408" y="82130"/>
                  </a:lnTo>
                  <a:lnTo>
                    <a:pt x="87820" y="77825"/>
                  </a:lnTo>
                  <a:lnTo>
                    <a:pt x="82613" y="75780"/>
                  </a:lnTo>
                  <a:lnTo>
                    <a:pt x="76733" y="77825"/>
                  </a:lnTo>
                  <a:lnTo>
                    <a:pt x="75145" y="84861"/>
                  </a:lnTo>
                  <a:lnTo>
                    <a:pt x="76733" y="91897"/>
                  </a:lnTo>
                  <a:lnTo>
                    <a:pt x="84201" y="99834"/>
                  </a:lnTo>
                  <a:lnTo>
                    <a:pt x="93700" y="104597"/>
                  </a:lnTo>
                  <a:lnTo>
                    <a:pt x="105016" y="106184"/>
                  </a:lnTo>
                  <a:lnTo>
                    <a:pt x="112483" y="105727"/>
                  </a:lnTo>
                  <a:lnTo>
                    <a:pt x="138518" y="70789"/>
                  </a:lnTo>
                  <a:lnTo>
                    <a:pt x="138518" y="6557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343" name="object 343"/>
          <p:cNvGrpSpPr/>
          <p:nvPr/>
        </p:nvGrpSpPr>
        <p:grpSpPr>
          <a:xfrm>
            <a:off x="4443355" y="2383756"/>
            <a:ext cx="106680" cy="106680"/>
            <a:chOff x="4443355" y="2383756"/>
            <a:chExt cx="106680" cy="106680"/>
          </a:xfrm>
        </p:grpSpPr>
        <p:pic>
          <p:nvPicPr>
            <p:cNvPr id="344" name="object 344"/>
            <p:cNvPicPr/>
            <p:nvPr/>
          </p:nvPicPr>
          <p:blipFill>
            <a:blip r:embed="rId132" cstate="print"/>
            <a:stretch>
              <a:fillRect/>
            </a:stretch>
          </p:blipFill>
          <p:spPr>
            <a:xfrm>
              <a:off x="4443355" y="2383756"/>
              <a:ext cx="66992" cy="106410"/>
            </a:xfrm>
            <a:prstGeom prst="rect">
              <a:avLst/>
            </a:prstGeom>
          </p:spPr>
        </p:pic>
        <p:sp>
          <p:nvSpPr>
            <p:cNvPr id="345" name="object 345"/>
            <p:cNvSpPr/>
            <p:nvPr/>
          </p:nvSpPr>
          <p:spPr>
            <a:xfrm>
              <a:off x="4530491" y="2472015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4">
                  <a:moveTo>
                    <a:pt x="9732" y="0"/>
                  </a:moveTo>
                  <a:lnTo>
                    <a:pt x="2942" y="2495"/>
                  </a:lnTo>
                  <a:lnTo>
                    <a:pt x="0" y="9075"/>
                  </a:lnTo>
                  <a:lnTo>
                    <a:pt x="2942" y="16108"/>
                  </a:lnTo>
                  <a:lnTo>
                    <a:pt x="9732" y="18150"/>
                  </a:lnTo>
                  <a:lnTo>
                    <a:pt x="17200" y="16108"/>
                  </a:lnTo>
                  <a:lnTo>
                    <a:pt x="19464" y="9075"/>
                  </a:lnTo>
                  <a:lnTo>
                    <a:pt x="17200" y="2495"/>
                  </a:lnTo>
                  <a:lnTo>
                    <a:pt x="9732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pic>
        <p:nvPicPr>
          <p:cNvPr id="346" name="object 346"/>
          <p:cNvPicPr/>
          <p:nvPr/>
        </p:nvPicPr>
        <p:blipFill>
          <a:blip r:embed="rId133" cstate="print"/>
          <a:stretch>
            <a:fillRect/>
          </a:stretch>
        </p:blipFill>
        <p:spPr>
          <a:xfrm>
            <a:off x="4613101" y="2384891"/>
            <a:ext cx="64050" cy="105275"/>
          </a:xfrm>
          <a:prstGeom prst="rect">
            <a:avLst/>
          </a:prstGeom>
        </p:spPr>
      </p:pic>
      <p:pic>
        <p:nvPicPr>
          <p:cNvPr id="347" name="object 347"/>
          <p:cNvPicPr/>
          <p:nvPr/>
        </p:nvPicPr>
        <p:blipFill>
          <a:blip r:embed="rId134" cstate="print"/>
          <a:stretch>
            <a:fillRect/>
          </a:stretch>
        </p:blipFill>
        <p:spPr>
          <a:xfrm>
            <a:off x="4479115" y="2567535"/>
            <a:ext cx="161597" cy="104141"/>
          </a:xfrm>
          <a:prstGeom prst="rect">
            <a:avLst/>
          </a:prstGeom>
        </p:spPr>
      </p:pic>
      <p:grpSp>
        <p:nvGrpSpPr>
          <p:cNvPr id="350" name="object 350"/>
          <p:cNvGrpSpPr/>
          <p:nvPr/>
        </p:nvGrpSpPr>
        <p:grpSpPr>
          <a:xfrm>
            <a:off x="3695344" y="2201339"/>
            <a:ext cx="408305" cy="106680"/>
            <a:chOff x="3695344" y="2201339"/>
            <a:chExt cx="408305" cy="106680"/>
          </a:xfrm>
        </p:grpSpPr>
        <p:pic>
          <p:nvPicPr>
            <p:cNvPr id="351" name="object 351"/>
            <p:cNvPicPr/>
            <p:nvPr/>
          </p:nvPicPr>
          <p:blipFill>
            <a:blip r:embed="rId135" cstate="print"/>
            <a:stretch>
              <a:fillRect/>
            </a:stretch>
          </p:blipFill>
          <p:spPr>
            <a:xfrm>
              <a:off x="3695344" y="2202473"/>
              <a:ext cx="164313" cy="104141"/>
            </a:xfrm>
            <a:prstGeom prst="rect">
              <a:avLst/>
            </a:prstGeom>
          </p:spPr>
        </p:pic>
        <p:sp>
          <p:nvSpPr>
            <p:cNvPr id="352" name="object 352"/>
            <p:cNvSpPr/>
            <p:nvPr/>
          </p:nvSpPr>
          <p:spPr>
            <a:xfrm>
              <a:off x="3879801" y="2201339"/>
              <a:ext cx="48895" cy="105410"/>
            </a:xfrm>
            <a:custGeom>
              <a:avLst/>
              <a:gdLst/>
              <a:ahLst/>
              <a:cxnLst/>
              <a:rect l="l" t="t" r="r" b="b"/>
              <a:pathLst>
                <a:path w="48895" h="105410">
                  <a:moveTo>
                    <a:pt x="29196" y="0"/>
                  </a:moveTo>
                  <a:lnTo>
                    <a:pt x="26932" y="0"/>
                  </a:lnTo>
                  <a:lnTo>
                    <a:pt x="19464" y="7487"/>
                  </a:lnTo>
                  <a:lnTo>
                    <a:pt x="6110" y="9529"/>
                  </a:lnTo>
                  <a:lnTo>
                    <a:pt x="0" y="9529"/>
                  </a:lnTo>
                  <a:lnTo>
                    <a:pt x="0" y="13386"/>
                  </a:lnTo>
                  <a:lnTo>
                    <a:pt x="11995" y="13386"/>
                  </a:lnTo>
                  <a:lnTo>
                    <a:pt x="17200" y="14520"/>
                  </a:lnTo>
                  <a:lnTo>
                    <a:pt x="18785" y="18831"/>
                  </a:lnTo>
                  <a:lnTo>
                    <a:pt x="18785" y="91889"/>
                  </a:lnTo>
                  <a:lnTo>
                    <a:pt x="16521" y="99376"/>
                  </a:lnTo>
                  <a:lnTo>
                    <a:pt x="6110" y="101418"/>
                  </a:lnTo>
                  <a:lnTo>
                    <a:pt x="0" y="101418"/>
                  </a:lnTo>
                  <a:lnTo>
                    <a:pt x="0" y="105275"/>
                  </a:lnTo>
                  <a:lnTo>
                    <a:pt x="48434" y="105275"/>
                  </a:lnTo>
                  <a:lnTo>
                    <a:pt x="48434" y="101418"/>
                  </a:lnTo>
                  <a:lnTo>
                    <a:pt x="41644" y="101418"/>
                  </a:lnTo>
                  <a:lnTo>
                    <a:pt x="32817" y="99376"/>
                  </a:lnTo>
                  <a:lnTo>
                    <a:pt x="29196" y="91889"/>
                  </a:lnTo>
                  <a:lnTo>
                    <a:pt x="2919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53" name="object 353"/>
            <p:cNvPicPr/>
            <p:nvPr/>
          </p:nvPicPr>
          <p:blipFill>
            <a:blip r:embed="rId136" cstate="print"/>
            <a:stretch>
              <a:fillRect/>
            </a:stretch>
          </p:blipFill>
          <p:spPr>
            <a:xfrm>
              <a:off x="3952905" y="2201339"/>
              <a:ext cx="150281" cy="106183"/>
            </a:xfrm>
            <a:prstGeom prst="rect">
              <a:avLst/>
            </a:prstGeom>
          </p:spPr>
        </p:pic>
      </p:grpSp>
      <p:grpSp>
        <p:nvGrpSpPr>
          <p:cNvPr id="354" name="object 354"/>
          <p:cNvGrpSpPr/>
          <p:nvPr/>
        </p:nvGrpSpPr>
        <p:grpSpPr>
          <a:xfrm>
            <a:off x="3782254" y="2383756"/>
            <a:ext cx="107314" cy="106680"/>
            <a:chOff x="3782254" y="2383756"/>
            <a:chExt cx="107314" cy="106680"/>
          </a:xfrm>
        </p:grpSpPr>
        <p:pic>
          <p:nvPicPr>
            <p:cNvPr id="355" name="object 355"/>
            <p:cNvPicPr/>
            <p:nvPr/>
          </p:nvPicPr>
          <p:blipFill>
            <a:blip r:embed="rId137" cstate="print"/>
            <a:stretch>
              <a:fillRect/>
            </a:stretch>
          </p:blipFill>
          <p:spPr>
            <a:xfrm>
              <a:off x="3782254" y="2383756"/>
              <a:ext cx="67898" cy="106410"/>
            </a:xfrm>
            <a:prstGeom prst="rect">
              <a:avLst/>
            </a:prstGeom>
          </p:spPr>
        </p:pic>
        <p:sp>
          <p:nvSpPr>
            <p:cNvPr id="356" name="object 356"/>
            <p:cNvSpPr/>
            <p:nvPr/>
          </p:nvSpPr>
          <p:spPr>
            <a:xfrm>
              <a:off x="3870295" y="2472015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4">
                  <a:moveTo>
                    <a:pt x="9505" y="0"/>
                  </a:moveTo>
                  <a:lnTo>
                    <a:pt x="2942" y="2495"/>
                  </a:lnTo>
                  <a:lnTo>
                    <a:pt x="0" y="9075"/>
                  </a:lnTo>
                  <a:lnTo>
                    <a:pt x="2942" y="16108"/>
                  </a:lnTo>
                  <a:lnTo>
                    <a:pt x="9505" y="18150"/>
                  </a:lnTo>
                  <a:lnTo>
                    <a:pt x="16974" y="16108"/>
                  </a:lnTo>
                  <a:lnTo>
                    <a:pt x="19237" y="9075"/>
                  </a:lnTo>
                  <a:lnTo>
                    <a:pt x="16974" y="2495"/>
                  </a:lnTo>
                  <a:lnTo>
                    <a:pt x="950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357" name="object 357"/>
          <p:cNvSpPr/>
          <p:nvPr/>
        </p:nvSpPr>
        <p:spPr>
          <a:xfrm>
            <a:off x="3952900" y="2384894"/>
            <a:ext cx="63500" cy="105410"/>
          </a:xfrm>
          <a:custGeom>
            <a:avLst/>
            <a:gdLst/>
            <a:ahLst/>
            <a:cxnLst/>
            <a:rect l="l" t="t" r="r" b="b"/>
            <a:pathLst>
              <a:path w="63500" h="105410">
                <a:moveTo>
                  <a:pt x="63144" y="64439"/>
                </a:moveTo>
                <a:lnTo>
                  <a:pt x="60883" y="54229"/>
                </a:lnTo>
                <a:lnTo>
                  <a:pt x="55676" y="45605"/>
                </a:lnTo>
                <a:lnTo>
                  <a:pt x="46164" y="39255"/>
                </a:lnTo>
                <a:lnTo>
                  <a:pt x="35763" y="36982"/>
                </a:lnTo>
                <a:lnTo>
                  <a:pt x="33489" y="36982"/>
                </a:lnTo>
                <a:lnTo>
                  <a:pt x="22174" y="39255"/>
                </a:lnTo>
                <a:lnTo>
                  <a:pt x="17881" y="40843"/>
                </a:lnTo>
                <a:lnTo>
                  <a:pt x="9499" y="49466"/>
                </a:lnTo>
                <a:lnTo>
                  <a:pt x="11772" y="8623"/>
                </a:lnTo>
                <a:lnTo>
                  <a:pt x="59524" y="8623"/>
                </a:lnTo>
                <a:lnTo>
                  <a:pt x="61785" y="0"/>
                </a:lnTo>
                <a:lnTo>
                  <a:pt x="7467" y="0"/>
                </a:lnTo>
                <a:lnTo>
                  <a:pt x="4292" y="55359"/>
                </a:lnTo>
                <a:lnTo>
                  <a:pt x="10414" y="55816"/>
                </a:lnTo>
                <a:lnTo>
                  <a:pt x="12674" y="52641"/>
                </a:lnTo>
                <a:lnTo>
                  <a:pt x="19913" y="45605"/>
                </a:lnTo>
                <a:lnTo>
                  <a:pt x="31915" y="43561"/>
                </a:lnTo>
                <a:lnTo>
                  <a:pt x="39382" y="44704"/>
                </a:lnTo>
                <a:lnTo>
                  <a:pt x="46850" y="51054"/>
                </a:lnTo>
                <a:lnTo>
                  <a:pt x="50469" y="59220"/>
                </a:lnTo>
                <a:lnTo>
                  <a:pt x="52057" y="71018"/>
                </a:lnTo>
                <a:lnTo>
                  <a:pt x="51371" y="74193"/>
                </a:lnTo>
                <a:lnTo>
                  <a:pt x="49784" y="85305"/>
                </a:lnTo>
                <a:lnTo>
                  <a:pt x="46850" y="93929"/>
                </a:lnTo>
                <a:lnTo>
                  <a:pt x="40957" y="99377"/>
                </a:lnTo>
                <a:lnTo>
                  <a:pt x="29641" y="101422"/>
                </a:lnTo>
                <a:lnTo>
                  <a:pt x="27381" y="101422"/>
                </a:lnTo>
                <a:lnTo>
                  <a:pt x="16967" y="99377"/>
                </a:lnTo>
                <a:lnTo>
                  <a:pt x="10414" y="91897"/>
                </a:lnTo>
                <a:lnTo>
                  <a:pt x="12674" y="87122"/>
                </a:lnTo>
                <a:lnTo>
                  <a:pt x="14033" y="81229"/>
                </a:lnTo>
                <a:lnTo>
                  <a:pt x="13347" y="76911"/>
                </a:lnTo>
                <a:lnTo>
                  <a:pt x="7467" y="74193"/>
                </a:lnTo>
                <a:lnTo>
                  <a:pt x="2260" y="76911"/>
                </a:lnTo>
                <a:lnTo>
                  <a:pt x="0" y="83273"/>
                </a:lnTo>
                <a:lnTo>
                  <a:pt x="1358" y="90754"/>
                </a:lnTo>
                <a:lnTo>
                  <a:pt x="8826" y="98920"/>
                </a:lnTo>
                <a:lnTo>
                  <a:pt x="19240" y="103695"/>
                </a:lnTo>
                <a:lnTo>
                  <a:pt x="29641" y="105283"/>
                </a:lnTo>
                <a:lnTo>
                  <a:pt x="37122" y="104825"/>
                </a:lnTo>
                <a:lnTo>
                  <a:pt x="63144" y="69202"/>
                </a:lnTo>
                <a:lnTo>
                  <a:pt x="63144" y="6443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58" name="object 358"/>
          <p:cNvPicPr/>
          <p:nvPr/>
        </p:nvPicPr>
        <p:blipFill>
          <a:blip r:embed="rId138" cstate="print"/>
          <a:stretch>
            <a:fillRect/>
          </a:stretch>
        </p:blipFill>
        <p:spPr>
          <a:xfrm>
            <a:off x="3818013" y="2567535"/>
            <a:ext cx="162276" cy="104141"/>
          </a:xfrm>
          <a:prstGeom prst="rect">
            <a:avLst/>
          </a:prstGeom>
        </p:spPr>
      </p:pic>
      <p:sp>
        <p:nvSpPr>
          <p:cNvPr id="361" name="object 361"/>
          <p:cNvSpPr/>
          <p:nvPr/>
        </p:nvSpPr>
        <p:spPr>
          <a:xfrm>
            <a:off x="9651825" y="2079954"/>
            <a:ext cx="728345" cy="0"/>
          </a:xfrm>
          <a:custGeom>
            <a:avLst/>
            <a:gdLst/>
            <a:ahLst/>
            <a:cxnLst/>
            <a:rect l="l" t="t" r="r" b="b"/>
            <a:pathLst>
              <a:path w="728345">
                <a:moveTo>
                  <a:pt x="0" y="0"/>
                </a:moveTo>
                <a:lnTo>
                  <a:pt x="728094" y="0"/>
                </a:lnTo>
              </a:path>
            </a:pathLst>
          </a:custGeom>
          <a:ln w="170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3" name="object 362"/>
          <p:cNvSpPr txBox="1"/>
          <p:nvPr/>
        </p:nvSpPr>
        <p:spPr>
          <a:xfrm>
            <a:off x="533400" y="5718477"/>
            <a:ext cx="11125200" cy="50526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жгута проводов моторного отсека со жгутом проводов передней панели (крепление на поперечине передней панели)</a:t>
            </a:r>
          </a:p>
        </p:txBody>
      </p:sp>
      <p:sp>
        <p:nvSpPr>
          <p:cNvPr id="364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24</a:t>
            </a:r>
          </a:p>
        </p:txBody>
      </p:sp>
      <p:sp>
        <p:nvSpPr>
          <p:cNvPr id="371" name="Прямоугольник 370"/>
          <p:cNvSpPr/>
          <p:nvPr/>
        </p:nvSpPr>
        <p:spPr>
          <a:xfrm rot="16200000">
            <a:off x="9185625" y="3657164"/>
            <a:ext cx="728215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dirty="0">
                <a:latin typeface="Arial Narrow" panose="020B0606020202030204" pitchFamily="34" charset="0"/>
                <a:ea typeface="SimSun" panose="02010600030101010101" pitchFamily="2" charset="-122"/>
              </a:rPr>
              <a:t>Электропитание передн. вентилятора</a:t>
            </a:r>
          </a:p>
        </p:txBody>
      </p:sp>
      <p:sp>
        <p:nvSpPr>
          <p:cNvPr id="372" name="Прямоугольник 371"/>
          <p:cNvSpPr/>
          <p:nvPr/>
        </p:nvSpPr>
        <p:spPr>
          <a:xfrm>
            <a:off x="4711948" y="3969239"/>
            <a:ext cx="1063285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dirty="0">
                <a:latin typeface="Arial Narrow" panose="020B0606020202030204" pitchFamily="34" charset="0"/>
                <a:ea typeface="SimSun" panose="02010600030101010101" pitchFamily="2" charset="-122"/>
              </a:rPr>
              <a:t>Крышка багажного отсека </a:t>
            </a:r>
            <a:br>
              <a:rPr lang="en-US" sz="500" dirty="0">
                <a:latin typeface="Arial Narrow" panose="020B0606020202030204" pitchFamily="34" charset="0"/>
                <a:ea typeface="SimSun" panose="02010600030101010101" pitchFamily="2" charset="-122"/>
              </a:rPr>
            </a:br>
            <a:r>
              <a:rPr lang="ru-RU" sz="500" dirty="0">
                <a:latin typeface="Arial Narrow" panose="020B0606020202030204" pitchFamily="34" charset="0"/>
                <a:ea typeface="SimSun" panose="02010600030101010101" pitchFamily="2" charset="-122"/>
              </a:rPr>
              <a:t>с электроприводом В+</a:t>
            </a:r>
          </a:p>
        </p:txBody>
      </p:sp>
      <p:sp>
        <p:nvSpPr>
          <p:cNvPr id="373" name="Прямоугольник 372"/>
          <p:cNvSpPr/>
          <p:nvPr/>
        </p:nvSpPr>
        <p:spPr>
          <a:xfrm>
            <a:off x="8918232" y="3960397"/>
            <a:ext cx="559954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dirty="0">
                <a:latin typeface="Arial Narrow" panose="020B0606020202030204" pitchFamily="34" charset="0"/>
                <a:ea typeface="SimSun" panose="02010600030101010101" pitchFamily="2" charset="-122"/>
              </a:rPr>
              <a:t>Конт. 86 реле звук. сигн.</a:t>
            </a:r>
          </a:p>
        </p:txBody>
      </p:sp>
      <p:sp>
        <p:nvSpPr>
          <p:cNvPr id="375" name="Прямоугольник 374"/>
          <p:cNvSpPr/>
          <p:nvPr/>
        </p:nvSpPr>
        <p:spPr>
          <a:xfrm>
            <a:off x="3566549" y="1968970"/>
            <a:ext cx="712688" cy="2400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dirty="0">
                <a:latin typeface="Arial Narrow" panose="020B0606020202030204" pitchFamily="34" charset="0"/>
                <a:ea typeface="SimSun" panose="02010600030101010101" pitchFamily="2" charset="-122"/>
              </a:rPr>
              <a:t>Передний вентилятор </a:t>
            </a:r>
            <a:r>
              <a:rPr lang="en-US" sz="600" dirty="0">
                <a:latin typeface="Arial Narrow" panose="020B0606020202030204" pitchFamily="34" charset="0"/>
                <a:ea typeface="SimSun" panose="02010600030101010101" pitchFamily="2" charset="-122"/>
              </a:rPr>
              <a:t>IG2 </a:t>
            </a:r>
            <a:endParaRPr lang="ru-RU" sz="600" dirty="0">
              <a:latin typeface="Arial Narrow" panose="020B0606020202030204" pitchFamily="34" charset="0"/>
            </a:endParaRPr>
          </a:p>
        </p:txBody>
      </p:sp>
      <p:sp>
        <p:nvSpPr>
          <p:cNvPr id="376" name="Прямоугольник 375"/>
          <p:cNvSpPr/>
          <p:nvPr/>
        </p:nvSpPr>
        <p:spPr>
          <a:xfrm>
            <a:off x="4109832" y="1967076"/>
            <a:ext cx="921557" cy="2400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dirty="0">
                <a:latin typeface="Arial Narrow" panose="020B0606020202030204" pitchFamily="34" charset="0"/>
                <a:ea typeface="SimSun" panose="02010600030101010101" pitchFamily="2" charset="-122"/>
              </a:rPr>
              <a:t>Электропитание зеркала заднего вида В+</a:t>
            </a:r>
          </a:p>
        </p:txBody>
      </p:sp>
      <p:sp>
        <p:nvSpPr>
          <p:cNvPr id="377" name="Прямоугольник 376"/>
          <p:cNvSpPr/>
          <p:nvPr/>
        </p:nvSpPr>
        <p:spPr>
          <a:xfrm>
            <a:off x="4907315" y="1966970"/>
            <a:ext cx="642736" cy="2400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dirty="0">
                <a:latin typeface="Arial Narrow" panose="020B0606020202030204" pitchFamily="34" charset="0"/>
                <a:ea typeface="SimSun" panose="02010600030101010101" pitchFamily="2" charset="-122"/>
              </a:rPr>
              <a:t>Обогрев заднего стекла</a:t>
            </a:r>
          </a:p>
        </p:txBody>
      </p:sp>
      <p:sp>
        <p:nvSpPr>
          <p:cNvPr id="382" name="Прямоугольник 381"/>
          <p:cNvSpPr/>
          <p:nvPr/>
        </p:nvSpPr>
        <p:spPr>
          <a:xfrm>
            <a:off x="6692277" y="3285688"/>
            <a:ext cx="670007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dirty="0">
                <a:latin typeface="Arial Narrow" panose="020B0606020202030204" pitchFamily="34" charset="0"/>
                <a:ea typeface="SimSun" panose="02010600030101010101" pitchFamily="2" charset="-122"/>
              </a:rPr>
              <a:t>Мигание указ. повор.</a:t>
            </a:r>
          </a:p>
        </p:txBody>
      </p:sp>
      <p:sp>
        <p:nvSpPr>
          <p:cNvPr id="383" name="Прямоугольник 382"/>
          <p:cNvSpPr/>
          <p:nvPr/>
        </p:nvSpPr>
        <p:spPr>
          <a:xfrm>
            <a:off x="7230036" y="3310855"/>
            <a:ext cx="670007" cy="166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dirty="0">
                <a:latin typeface="Arial Narrow" panose="020B0606020202030204" pitchFamily="34" charset="0"/>
                <a:ea typeface="SimSun" panose="02010600030101010101" pitchFamily="2" charset="-122"/>
              </a:rPr>
              <a:t>Дневн. ход. ог.</a:t>
            </a:r>
          </a:p>
        </p:txBody>
      </p:sp>
      <p:sp>
        <p:nvSpPr>
          <p:cNvPr id="384" name="Прямоугольник 383"/>
          <p:cNvSpPr/>
          <p:nvPr/>
        </p:nvSpPr>
        <p:spPr>
          <a:xfrm>
            <a:off x="7775888" y="3285688"/>
            <a:ext cx="670007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dirty="0">
                <a:latin typeface="Arial Narrow" panose="020B0606020202030204" pitchFamily="34" charset="0"/>
                <a:ea typeface="SimSun" panose="02010600030101010101" pitchFamily="2" charset="-122"/>
              </a:rPr>
              <a:t>Прав. передн. указ. повор.</a:t>
            </a:r>
          </a:p>
        </p:txBody>
      </p:sp>
      <p:sp>
        <p:nvSpPr>
          <p:cNvPr id="385" name="Прямоугольник 384"/>
          <p:cNvSpPr/>
          <p:nvPr/>
        </p:nvSpPr>
        <p:spPr>
          <a:xfrm>
            <a:off x="8312465" y="3310855"/>
            <a:ext cx="670007" cy="166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dirty="0">
                <a:latin typeface="Arial Narrow" panose="020B0606020202030204" pitchFamily="34" charset="0"/>
                <a:ea typeface="SimSun" panose="02010600030101010101" pitchFamily="2" charset="-122"/>
              </a:rPr>
              <a:t>Свет. индик.+</a:t>
            </a:r>
          </a:p>
        </p:txBody>
      </p:sp>
      <p:sp>
        <p:nvSpPr>
          <p:cNvPr id="394" name="object 15"/>
          <p:cNvSpPr txBox="1"/>
          <p:nvPr/>
        </p:nvSpPr>
        <p:spPr>
          <a:xfrm>
            <a:off x="9820579" y="2952246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95" name="object 15"/>
          <p:cNvSpPr txBox="1"/>
          <p:nvPr/>
        </p:nvSpPr>
        <p:spPr>
          <a:xfrm>
            <a:off x="2388117" y="2284781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96" name="object 15"/>
          <p:cNvSpPr txBox="1"/>
          <p:nvPr/>
        </p:nvSpPr>
        <p:spPr>
          <a:xfrm>
            <a:off x="3050749" y="2284781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97" name="object 15"/>
          <p:cNvSpPr txBox="1"/>
          <p:nvPr/>
        </p:nvSpPr>
        <p:spPr>
          <a:xfrm>
            <a:off x="2388117" y="2919886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98" name="object 15"/>
          <p:cNvSpPr txBox="1"/>
          <p:nvPr/>
        </p:nvSpPr>
        <p:spPr>
          <a:xfrm>
            <a:off x="3050749" y="2919886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99" name="object 15"/>
          <p:cNvSpPr txBox="1"/>
          <p:nvPr/>
        </p:nvSpPr>
        <p:spPr>
          <a:xfrm>
            <a:off x="3697227" y="2919886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00" name="object 15"/>
          <p:cNvSpPr txBox="1"/>
          <p:nvPr/>
        </p:nvSpPr>
        <p:spPr>
          <a:xfrm>
            <a:off x="2388117" y="3564531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01" name="object 15"/>
          <p:cNvSpPr txBox="1"/>
          <p:nvPr/>
        </p:nvSpPr>
        <p:spPr>
          <a:xfrm>
            <a:off x="3050749" y="3564531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02" name="object 15"/>
          <p:cNvSpPr txBox="1"/>
          <p:nvPr/>
        </p:nvSpPr>
        <p:spPr>
          <a:xfrm>
            <a:off x="3697227" y="3564531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03" name="object 15"/>
          <p:cNvSpPr txBox="1"/>
          <p:nvPr/>
        </p:nvSpPr>
        <p:spPr>
          <a:xfrm>
            <a:off x="4368430" y="3564531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</p:spTree>
    <p:extLst>
      <p:ext uri="{BB962C8B-B14F-4D97-AF65-F5344CB8AC3E}">
        <p14:creationId xmlns:p14="http://schemas.microsoft.com/office/powerpoint/2010/main" val="29889416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5810113" y="2793512"/>
            <a:ext cx="1185545" cy="780415"/>
          </a:xfrm>
          <a:custGeom>
            <a:avLst/>
            <a:gdLst/>
            <a:ahLst/>
            <a:cxnLst/>
            <a:rect l="l" t="t" r="r" b="b"/>
            <a:pathLst>
              <a:path w="1185545" h="780414">
                <a:moveTo>
                  <a:pt x="584486" y="780277"/>
                </a:moveTo>
                <a:lnTo>
                  <a:pt x="1185106" y="780277"/>
                </a:lnTo>
                <a:lnTo>
                  <a:pt x="1185106" y="0"/>
                </a:lnTo>
                <a:lnTo>
                  <a:pt x="584486" y="0"/>
                </a:lnTo>
                <a:lnTo>
                  <a:pt x="584486" y="780277"/>
                </a:lnTo>
                <a:close/>
              </a:path>
              <a:path w="1185545" h="780414">
                <a:moveTo>
                  <a:pt x="0" y="780277"/>
                </a:moveTo>
                <a:lnTo>
                  <a:pt x="584378" y="780277"/>
                </a:lnTo>
                <a:lnTo>
                  <a:pt x="584378" y="0"/>
                </a:lnTo>
                <a:lnTo>
                  <a:pt x="0" y="0"/>
                </a:lnTo>
                <a:lnTo>
                  <a:pt x="0" y="780277"/>
                </a:lnTo>
                <a:close/>
              </a:path>
            </a:pathLst>
          </a:custGeom>
          <a:ln w="162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076320" y="2858546"/>
            <a:ext cx="584835" cy="715645"/>
          </a:xfrm>
          <a:custGeom>
            <a:avLst/>
            <a:gdLst/>
            <a:ahLst/>
            <a:cxnLst/>
            <a:rect l="l" t="t" r="r" b="b"/>
            <a:pathLst>
              <a:path w="584834" h="715645">
                <a:moveTo>
                  <a:pt x="0" y="715243"/>
                </a:moveTo>
                <a:lnTo>
                  <a:pt x="584378" y="715243"/>
                </a:lnTo>
                <a:lnTo>
                  <a:pt x="584378" y="0"/>
                </a:lnTo>
                <a:lnTo>
                  <a:pt x="0" y="0"/>
                </a:lnTo>
                <a:lnTo>
                  <a:pt x="0" y="715243"/>
                </a:lnTo>
                <a:close/>
              </a:path>
            </a:pathLst>
          </a:custGeom>
          <a:ln w="162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104518" y="2868921"/>
            <a:ext cx="516255" cy="20967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spcBef>
                <a:spcPts val="135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BM247A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7228161" y="3030182"/>
            <a:ext cx="269240" cy="502702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 algn="ctr">
              <a:spcBef>
                <a:spcPts val="520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marL="55244" algn="ctr">
              <a:spcBef>
                <a:spcPts val="425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8" name="object 8"/>
          <p:cNvSpPr/>
          <p:nvPr/>
        </p:nvSpPr>
        <p:spPr>
          <a:xfrm>
            <a:off x="7660806" y="2858546"/>
            <a:ext cx="584835" cy="715645"/>
          </a:xfrm>
          <a:custGeom>
            <a:avLst/>
            <a:gdLst/>
            <a:ahLst/>
            <a:cxnLst/>
            <a:rect l="l" t="t" r="r" b="b"/>
            <a:pathLst>
              <a:path w="584834" h="715645">
                <a:moveTo>
                  <a:pt x="0" y="715243"/>
                </a:moveTo>
                <a:lnTo>
                  <a:pt x="584378" y="715243"/>
                </a:lnTo>
                <a:lnTo>
                  <a:pt x="584378" y="0"/>
                </a:lnTo>
                <a:lnTo>
                  <a:pt x="0" y="0"/>
                </a:lnTo>
                <a:lnTo>
                  <a:pt x="0" y="715243"/>
                </a:lnTo>
                <a:close/>
              </a:path>
            </a:pathLst>
          </a:custGeom>
          <a:ln w="162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690304" y="2868921"/>
            <a:ext cx="516255" cy="20967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spcBef>
                <a:spcPts val="135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BM111A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7701188" y="3046462"/>
            <a:ext cx="534520" cy="502702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 algn="ctr">
              <a:spcBef>
                <a:spcPts val="520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marL="12700" algn="ctr">
              <a:spcBef>
                <a:spcPts val="425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WGr</a:t>
            </a:r>
          </a:p>
        </p:txBody>
      </p:sp>
      <p:sp>
        <p:nvSpPr>
          <p:cNvPr id="12" name="object 12"/>
          <p:cNvSpPr/>
          <p:nvPr/>
        </p:nvSpPr>
        <p:spPr>
          <a:xfrm>
            <a:off x="7076320" y="3573789"/>
            <a:ext cx="1169035" cy="715645"/>
          </a:xfrm>
          <a:custGeom>
            <a:avLst/>
            <a:gdLst/>
            <a:ahLst/>
            <a:cxnLst/>
            <a:rect l="l" t="t" r="r" b="b"/>
            <a:pathLst>
              <a:path w="1169034" h="715645">
                <a:moveTo>
                  <a:pt x="0" y="715243"/>
                </a:moveTo>
                <a:lnTo>
                  <a:pt x="584378" y="715243"/>
                </a:lnTo>
                <a:lnTo>
                  <a:pt x="584378" y="0"/>
                </a:lnTo>
                <a:lnTo>
                  <a:pt x="0" y="0"/>
                </a:lnTo>
                <a:lnTo>
                  <a:pt x="0" y="715243"/>
                </a:lnTo>
                <a:close/>
              </a:path>
              <a:path w="1169034" h="715645">
                <a:moveTo>
                  <a:pt x="584486" y="715243"/>
                </a:moveTo>
                <a:lnTo>
                  <a:pt x="1168864" y="715243"/>
                </a:lnTo>
                <a:lnTo>
                  <a:pt x="1168864" y="0"/>
                </a:lnTo>
                <a:lnTo>
                  <a:pt x="584486" y="0"/>
                </a:lnTo>
                <a:lnTo>
                  <a:pt x="584486" y="715243"/>
                </a:lnTo>
                <a:close/>
              </a:path>
            </a:pathLst>
          </a:custGeom>
          <a:ln w="162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168559" y="3622092"/>
            <a:ext cx="1017269" cy="647613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81915" marR="5080" indent="-69850">
              <a:spcBef>
                <a:spcPts val="90"/>
              </a:spcBef>
              <a:tabLst>
                <a:tab pos="598170" algn="l"/>
              </a:tabLst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DT07B	DT07H 0,5</a:t>
            </a:r>
          </a:p>
          <a:p>
            <a:pPr marL="151130">
              <a:spcBef>
                <a:spcPts val="380"/>
              </a:spcBef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7787723" y="3761200"/>
            <a:ext cx="350520" cy="509754"/>
          </a:xfrm>
          <a:prstGeom prst="rect">
            <a:avLst/>
          </a:prstGeom>
        </p:spPr>
        <p:txBody>
          <a:bodyPr vert="horz" wrap="square" lIns="0" tIns="65404" rIns="0" bIns="0" rtlCol="0">
            <a:spAutoFit/>
          </a:bodyPr>
          <a:lstStyle/>
          <a:p>
            <a:pPr algn="ctr">
              <a:spcBef>
                <a:spcPts val="515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marR="43815" algn="ctr">
              <a:spcBef>
                <a:spcPts val="375"/>
              </a:spcBef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5941955" y="2787715"/>
            <a:ext cx="990600" cy="746358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algn="ctr">
              <a:spcBef>
                <a:spcPts val="520"/>
              </a:spcBef>
              <a:tabLst>
                <a:tab pos="558800" algn="l"/>
              </a:tabLst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DT07	DJ02A</a:t>
            </a:r>
          </a:p>
          <a:p>
            <a:pPr marR="46355" algn="ctr">
              <a:spcBef>
                <a:spcPts val="425"/>
              </a:spcBef>
              <a:tabLst>
                <a:tab pos="585470" algn="l"/>
              </a:tabLst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0,75	0,75</a:t>
            </a:r>
          </a:p>
          <a:p>
            <a:pPr marR="43815" algn="ctr">
              <a:spcBef>
                <a:spcPts val="425"/>
              </a:spcBef>
              <a:tabLst>
                <a:tab pos="558800" algn="l"/>
              </a:tabLst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B	YG</a:t>
            </a:r>
          </a:p>
        </p:txBody>
      </p:sp>
      <p:sp>
        <p:nvSpPr>
          <p:cNvPr id="18" name="object 18"/>
          <p:cNvSpPr/>
          <p:nvPr/>
        </p:nvSpPr>
        <p:spPr>
          <a:xfrm>
            <a:off x="5209602" y="2793512"/>
            <a:ext cx="600710" cy="780415"/>
          </a:xfrm>
          <a:custGeom>
            <a:avLst/>
            <a:gdLst/>
            <a:ahLst/>
            <a:cxnLst/>
            <a:rect l="l" t="t" r="r" b="b"/>
            <a:pathLst>
              <a:path w="600710" h="780414">
                <a:moveTo>
                  <a:pt x="0" y="780277"/>
                </a:moveTo>
                <a:lnTo>
                  <a:pt x="600619" y="780277"/>
                </a:lnTo>
                <a:lnTo>
                  <a:pt x="600619" y="0"/>
                </a:lnTo>
                <a:lnTo>
                  <a:pt x="0" y="0"/>
                </a:lnTo>
                <a:lnTo>
                  <a:pt x="0" y="780277"/>
                </a:lnTo>
                <a:close/>
              </a:path>
            </a:pathLst>
          </a:custGeom>
          <a:ln w="162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52199" y="2963411"/>
            <a:ext cx="539868" cy="40203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 algn="ctr">
              <a:spcBef>
                <a:spcPts val="135"/>
              </a:spcBef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0" name="object 20"/>
          <p:cNvSpPr/>
          <p:nvPr/>
        </p:nvSpPr>
        <p:spPr>
          <a:xfrm>
            <a:off x="6394599" y="3573768"/>
            <a:ext cx="600710" cy="796925"/>
          </a:xfrm>
          <a:custGeom>
            <a:avLst/>
            <a:gdLst/>
            <a:ahLst/>
            <a:cxnLst/>
            <a:rect l="l" t="t" r="r" b="b"/>
            <a:pathLst>
              <a:path w="600709" h="796925">
                <a:moveTo>
                  <a:pt x="0" y="796535"/>
                </a:moveTo>
                <a:lnTo>
                  <a:pt x="600619" y="796535"/>
                </a:lnTo>
                <a:lnTo>
                  <a:pt x="600619" y="0"/>
                </a:lnTo>
                <a:lnTo>
                  <a:pt x="0" y="0"/>
                </a:lnTo>
                <a:lnTo>
                  <a:pt x="0" y="796535"/>
                </a:lnTo>
                <a:close/>
              </a:path>
            </a:pathLst>
          </a:custGeom>
          <a:ln w="162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411231" y="3750578"/>
            <a:ext cx="583939" cy="380873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algn="ctr">
              <a:spcBef>
                <a:spcPts val="90"/>
              </a:spcBef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2" name="object 22"/>
          <p:cNvSpPr/>
          <p:nvPr/>
        </p:nvSpPr>
        <p:spPr>
          <a:xfrm>
            <a:off x="5209602" y="3573768"/>
            <a:ext cx="1184910" cy="796925"/>
          </a:xfrm>
          <a:custGeom>
            <a:avLst/>
            <a:gdLst/>
            <a:ahLst/>
            <a:cxnLst/>
            <a:rect l="l" t="t" r="r" b="b"/>
            <a:pathLst>
              <a:path w="1184910" h="796925">
                <a:moveTo>
                  <a:pt x="600511" y="796535"/>
                </a:moveTo>
                <a:lnTo>
                  <a:pt x="1184889" y="796535"/>
                </a:lnTo>
                <a:lnTo>
                  <a:pt x="1184889" y="0"/>
                </a:lnTo>
                <a:lnTo>
                  <a:pt x="600511" y="0"/>
                </a:lnTo>
                <a:lnTo>
                  <a:pt x="600511" y="796535"/>
                </a:lnTo>
                <a:close/>
              </a:path>
              <a:path w="1184910" h="796925">
                <a:moveTo>
                  <a:pt x="0" y="796535"/>
                </a:moveTo>
                <a:lnTo>
                  <a:pt x="600619" y="796535"/>
                </a:lnTo>
                <a:lnTo>
                  <a:pt x="600619" y="0"/>
                </a:lnTo>
                <a:lnTo>
                  <a:pt x="0" y="0"/>
                </a:lnTo>
                <a:lnTo>
                  <a:pt x="0" y="796535"/>
                </a:lnTo>
                <a:close/>
              </a:path>
            </a:pathLst>
          </a:custGeom>
          <a:ln w="162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303333" y="3641439"/>
            <a:ext cx="1017269" cy="656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spcBef>
                <a:spcPts val="100"/>
              </a:spcBef>
              <a:tabLst>
                <a:tab pos="598170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DT07A	DJ04A 0,75	0,75</a:t>
            </a:r>
          </a:p>
          <a:p>
            <a:pPr marL="6985" algn="ctr">
              <a:spcBef>
                <a:spcPts val="420"/>
              </a:spcBef>
              <a:tabLst>
                <a:tab pos="565785" algn="l"/>
              </a:tabLst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B	YR</a:t>
            </a:r>
          </a:p>
        </p:txBody>
      </p:sp>
      <p:sp>
        <p:nvSpPr>
          <p:cNvPr id="24" name="object 24"/>
          <p:cNvSpPr/>
          <p:nvPr/>
        </p:nvSpPr>
        <p:spPr>
          <a:xfrm>
            <a:off x="4544015" y="2858546"/>
            <a:ext cx="584835" cy="715645"/>
          </a:xfrm>
          <a:custGeom>
            <a:avLst/>
            <a:gdLst/>
            <a:ahLst/>
            <a:cxnLst/>
            <a:rect l="l" t="t" r="r" b="b"/>
            <a:pathLst>
              <a:path w="584835" h="715645">
                <a:moveTo>
                  <a:pt x="0" y="715243"/>
                </a:moveTo>
                <a:lnTo>
                  <a:pt x="584378" y="715243"/>
                </a:lnTo>
                <a:lnTo>
                  <a:pt x="584378" y="0"/>
                </a:lnTo>
                <a:lnTo>
                  <a:pt x="0" y="0"/>
                </a:lnTo>
                <a:lnTo>
                  <a:pt x="0" y="715243"/>
                </a:lnTo>
                <a:close/>
              </a:path>
            </a:pathLst>
          </a:custGeom>
          <a:ln w="162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3959636" y="2858546"/>
            <a:ext cx="584835" cy="715645"/>
          </a:xfrm>
          <a:custGeom>
            <a:avLst/>
            <a:gdLst/>
            <a:ahLst/>
            <a:cxnLst/>
            <a:rect l="l" t="t" r="r" b="b"/>
            <a:pathLst>
              <a:path w="584835" h="715645">
                <a:moveTo>
                  <a:pt x="0" y="715243"/>
                </a:moveTo>
                <a:lnTo>
                  <a:pt x="584378" y="715243"/>
                </a:lnTo>
                <a:lnTo>
                  <a:pt x="584378" y="0"/>
                </a:lnTo>
                <a:lnTo>
                  <a:pt x="0" y="0"/>
                </a:lnTo>
                <a:lnTo>
                  <a:pt x="0" y="715243"/>
                </a:lnTo>
                <a:close/>
              </a:path>
            </a:pathLst>
          </a:custGeom>
          <a:ln w="162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078441" y="2820189"/>
            <a:ext cx="1003935" cy="746358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spcBef>
                <a:spcPts val="520"/>
              </a:spcBef>
              <a:tabLst>
                <a:tab pos="581660" algn="l"/>
              </a:tabLst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AF13A	AFL04</a:t>
            </a:r>
          </a:p>
          <a:p>
            <a:pPr marL="624840">
              <a:spcBef>
                <a:spcPts val="425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marL="694055">
              <a:spcBef>
                <a:spcPts val="430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RO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4149969" y="3048654"/>
            <a:ext cx="269240" cy="502702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 algn="ctr">
              <a:spcBef>
                <a:spcPts val="520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marL="12700" algn="ctr">
              <a:spcBef>
                <a:spcPts val="425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LgR</a:t>
            </a:r>
          </a:p>
        </p:txBody>
      </p:sp>
      <p:sp>
        <p:nvSpPr>
          <p:cNvPr id="31" name="object 31"/>
          <p:cNvSpPr/>
          <p:nvPr/>
        </p:nvSpPr>
        <p:spPr>
          <a:xfrm>
            <a:off x="3959636" y="3573789"/>
            <a:ext cx="1169035" cy="715645"/>
          </a:xfrm>
          <a:custGeom>
            <a:avLst/>
            <a:gdLst/>
            <a:ahLst/>
            <a:cxnLst/>
            <a:rect l="l" t="t" r="r" b="b"/>
            <a:pathLst>
              <a:path w="1169035" h="715645">
                <a:moveTo>
                  <a:pt x="584378" y="715243"/>
                </a:moveTo>
                <a:lnTo>
                  <a:pt x="1168756" y="715243"/>
                </a:lnTo>
                <a:lnTo>
                  <a:pt x="1168756" y="0"/>
                </a:lnTo>
                <a:lnTo>
                  <a:pt x="584378" y="0"/>
                </a:lnTo>
                <a:lnTo>
                  <a:pt x="584378" y="715243"/>
                </a:lnTo>
                <a:close/>
              </a:path>
              <a:path w="1169035" h="715645">
                <a:moveTo>
                  <a:pt x="0" y="715243"/>
                </a:moveTo>
                <a:lnTo>
                  <a:pt x="584378" y="715243"/>
                </a:lnTo>
                <a:lnTo>
                  <a:pt x="584378" y="0"/>
                </a:lnTo>
                <a:lnTo>
                  <a:pt x="0" y="0"/>
                </a:lnTo>
                <a:lnTo>
                  <a:pt x="0" y="715243"/>
                </a:lnTo>
                <a:close/>
              </a:path>
            </a:pathLst>
          </a:custGeom>
          <a:ln w="162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3990079" y="3537759"/>
            <a:ext cx="1128624" cy="702756"/>
          </a:xfrm>
          <a:prstGeom prst="rect">
            <a:avLst/>
          </a:prstGeom>
        </p:spPr>
        <p:txBody>
          <a:bodyPr vert="horz" wrap="square" lIns="0" tIns="66040" rIns="0" bIns="0" rtlCol="0">
            <a:spAutoFit/>
          </a:bodyPr>
          <a:lstStyle/>
          <a:p>
            <a:pPr marL="12700">
              <a:spcBef>
                <a:spcPts val="520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BM127A BM224</a:t>
            </a:r>
          </a:p>
          <a:p>
            <a:pPr marL="693420">
              <a:spcBef>
                <a:spcPts val="425"/>
              </a:spcBef>
            </a:pPr>
            <a:r>
              <a:rPr lang="en-US" sz="12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  <a:br>
              <a:rPr lang="en-US" sz="1250" kern="0" dirty="0">
                <a:latin typeface="Arial Narrow" panose="020B0606020202030204" pitchFamily="34" charset="0"/>
                <a:cs typeface="Arial"/>
              </a:rPr>
            </a:br>
            <a:r>
              <a:rPr lang="ru-RU" sz="1300" kern="0" dirty="0">
                <a:latin typeface="Arial Narrow" panose="020B0606020202030204" pitchFamily="34" charset="0"/>
                <a:cs typeface="Arial"/>
              </a:rPr>
              <a:t>OW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4159205" y="3765121"/>
            <a:ext cx="269240" cy="509754"/>
          </a:xfrm>
          <a:prstGeom prst="rect">
            <a:avLst/>
          </a:prstGeom>
        </p:spPr>
        <p:txBody>
          <a:bodyPr vert="horz" wrap="square" lIns="0" tIns="65404" rIns="0" bIns="0" rtlCol="0">
            <a:spAutoFit/>
          </a:bodyPr>
          <a:lstStyle/>
          <a:p>
            <a:pPr marL="12700">
              <a:spcBef>
                <a:spcPts val="515"/>
              </a:spcBef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marL="55244">
              <a:spcBef>
                <a:spcPts val="375"/>
              </a:spcBef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Br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3878288" y="3129946"/>
            <a:ext cx="90805" cy="1705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spcBef>
                <a:spcPts val="130"/>
              </a:spcBef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3878288" y="3847903"/>
            <a:ext cx="90805" cy="1705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spcBef>
                <a:spcPts val="130"/>
              </a:spcBef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8336540" y="3129946"/>
            <a:ext cx="90805" cy="1705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spcBef>
                <a:spcPts val="130"/>
              </a:spcBef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8309037" y="3847903"/>
            <a:ext cx="156845" cy="1705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spcBef>
                <a:spcPts val="130"/>
              </a:spcBef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grpSp>
        <p:nvGrpSpPr>
          <p:cNvPr id="45" name="object 45"/>
          <p:cNvGrpSpPr/>
          <p:nvPr/>
        </p:nvGrpSpPr>
        <p:grpSpPr>
          <a:xfrm>
            <a:off x="2734024" y="1208493"/>
            <a:ext cx="6736715" cy="3966845"/>
            <a:chOff x="2734024" y="1208493"/>
            <a:chExt cx="6736715" cy="3966845"/>
          </a:xfrm>
        </p:grpSpPr>
        <p:pic>
          <p:nvPicPr>
            <p:cNvPr id="46" name="object 4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96363" y="4736061"/>
              <a:ext cx="267839" cy="260109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3164202" y="4979891"/>
              <a:ext cx="4935220" cy="16510"/>
            </a:xfrm>
            <a:custGeom>
              <a:avLst/>
              <a:gdLst/>
              <a:ahLst/>
              <a:cxnLst/>
              <a:rect l="l" t="t" r="r" b="b"/>
              <a:pathLst>
                <a:path w="4935220" h="16510">
                  <a:moveTo>
                    <a:pt x="0" y="16280"/>
                  </a:moveTo>
                  <a:lnTo>
                    <a:pt x="4934914" y="16280"/>
                  </a:lnTo>
                  <a:lnTo>
                    <a:pt x="4934914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8099117" y="4646655"/>
              <a:ext cx="844550" cy="341630"/>
            </a:xfrm>
            <a:custGeom>
              <a:avLst/>
              <a:gdLst/>
              <a:ahLst/>
              <a:cxnLst/>
              <a:rect l="l" t="t" r="r" b="b"/>
              <a:pathLst>
                <a:path w="844550" h="341629">
                  <a:moveTo>
                    <a:pt x="0" y="341376"/>
                  </a:moveTo>
                  <a:lnTo>
                    <a:pt x="113475" y="341376"/>
                  </a:lnTo>
                  <a:lnTo>
                    <a:pt x="227167" y="325126"/>
                  </a:lnTo>
                </a:path>
                <a:path w="844550" h="341629">
                  <a:moveTo>
                    <a:pt x="227167" y="325126"/>
                  </a:moveTo>
                  <a:lnTo>
                    <a:pt x="340860" y="292609"/>
                  </a:lnTo>
                  <a:lnTo>
                    <a:pt x="454552" y="260092"/>
                  </a:lnTo>
                </a:path>
                <a:path w="844550" h="341629">
                  <a:moveTo>
                    <a:pt x="454552" y="260092"/>
                  </a:moveTo>
                  <a:lnTo>
                    <a:pt x="568028" y="211338"/>
                  </a:lnTo>
                  <a:lnTo>
                    <a:pt x="665478" y="146304"/>
                  </a:lnTo>
                </a:path>
                <a:path w="844550" h="341629">
                  <a:moveTo>
                    <a:pt x="665478" y="146304"/>
                  </a:moveTo>
                  <a:lnTo>
                    <a:pt x="762929" y="81292"/>
                  </a:lnTo>
                  <a:lnTo>
                    <a:pt x="844137" y="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9" name="object 4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96363" y="2216360"/>
              <a:ext cx="97415" cy="195114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2904484" y="2403352"/>
              <a:ext cx="0" cy="2341245"/>
            </a:xfrm>
            <a:custGeom>
              <a:avLst/>
              <a:gdLst/>
              <a:ahLst/>
              <a:cxnLst/>
              <a:rect l="l" t="t" r="r" b="b"/>
              <a:pathLst>
                <a:path h="2341245">
                  <a:moveTo>
                    <a:pt x="0" y="0"/>
                  </a:moveTo>
                  <a:lnTo>
                    <a:pt x="0" y="2340832"/>
                  </a:lnTo>
                </a:path>
              </a:pathLst>
            </a:custGeom>
            <a:ln w="162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3594392" y="4289033"/>
              <a:ext cx="16510" cy="406400"/>
            </a:xfrm>
            <a:custGeom>
              <a:avLst/>
              <a:gdLst/>
              <a:ahLst/>
              <a:cxnLst/>
              <a:rect l="l" t="t" r="r" b="b"/>
              <a:pathLst>
                <a:path w="16510" h="406400">
                  <a:moveTo>
                    <a:pt x="0" y="406397"/>
                  </a:moveTo>
                  <a:lnTo>
                    <a:pt x="16241" y="406397"/>
                  </a:lnTo>
                  <a:lnTo>
                    <a:pt x="16241" y="0"/>
                  </a:lnTo>
                  <a:lnTo>
                    <a:pt x="0" y="0"/>
                  </a:lnTo>
                  <a:lnTo>
                    <a:pt x="0" y="4063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2" name="object 5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058689" y="4232130"/>
              <a:ext cx="422089" cy="422659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2969410" y="2452192"/>
              <a:ext cx="633730" cy="1658620"/>
            </a:xfrm>
            <a:custGeom>
              <a:avLst/>
              <a:gdLst/>
              <a:ahLst/>
              <a:cxnLst/>
              <a:rect l="l" t="t" r="r" b="b"/>
              <a:pathLst>
                <a:path w="633729" h="1658620">
                  <a:moveTo>
                    <a:pt x="16241" y="1511736"/>
                  </a:moveTo>
                  <a:lnTo>
                    <a:pt x="32483" y="1576748"/>
                  </a:lnTo>
                  <a:lnTo>
                    <a:pt x="48703" y="1658019"/>
                  </a:lnTo>
                </a:path>
                <a:path w="633729" h="1658620">
                  <a:moveTo>
                    <a:pt x="16241" y="731458"/>
                  </a:moveTo>
                  <a:lnTo>
                    <a:pt x="0" y="812729"/>
                  </a:lnTo>
                  <a:lnTo>
                    <a:pt x="0" y="877741"/>
                  </a:lnTo>
                </a:path>
                <a:path w="633729" h="1658620">
                  <a:moveTo>
                    <a:pt x="48703" y="601412"/>
                  </a:moveTo>
                  <a:lnTo>
                    <a:pt x="32483" y="666424"/>
                  </a:lnTo>
                  <a:lnTo>
                    <a:pt x="16241" y="731458"/>
                  </a:lnTo>
                </a:path>
                <a:path w="633729" h="1658620">
                  <a:moveTo>
                    <a:pt x="97407" y="455194"/>
                  </a:moveTo>
                  <a:lnTo>
                    <a:pt x="64945" y="520098"/>
                  </a:lnTo>
                  <a:lnTo>
                    <a:pt x="48703" y="601412"/>
                  </a:lnTo>
                </a:path>
                <a:path w="633729" h="1658620">
                  <a:moveTo>
                    <a:pt x="178572" y="341233"/>
                  </a:moveTo>
                  <a:lnTo>
                    <a:pt x="129869" y="406353"/>
                  </a:lnTo>
                  <a:lnTo>
                    <a:pt x="97407" y="455194"/>
                  </a:lnTo>
                </a:path>
                <a:path w="633729" h="1658620">
                  <a:moveTo>
                    <a:pt x="275958" y="227488"/>
                  </a:moveTo>
                  <a:lnTo>
                    <a:pt x="227276" y="276329"/>
                  </a:lnTo>
                  <a:lnTo>
                    <a:pt x="178572" y="341233"/>
                  </a:lnTo>
                </a:path>
                <a:path w="633729" h="1658620">
                  <a:moveTo>
                    <a:pt x="373365" y="130024"/>
                  </a:moveTo>
                  <a:lnTo>
                    <a:pt x="324661" y="178648"/>
                  </a:lnTo>
                  <a:lnTo>
                    <a:pt x="275958" y="227488"/>
                  </a:lnTo>
                </a:path>
                <a:path w="633729" h="1658620">
                  <a:moveTo>
                    <a:pt x="503234" y="48623"/>
                  </a:moveTo>
                  <a:lnTo>
                    <a:pt x="438289" y="97464"/>
                  </a:lnTo>
                  <a:lnTo>
                    <a:pt x="373365" y="130024"/>
                  </a:lnTo>
                </a:path>
                <a:path w="633729" h="1658620">
                  <a:moveTo>
                    <a:pt x="633103" y="0"/>
                  </a:moveTo>
                  <a:lnTo>
                    <a:pt x="568158" y="32560"/>
                  </a:lnTo>
                  <a:lnTo>
                    <a:pt x="503234" y="48623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3594392" y="2452204"/>
              <a:ext cx="316865" cy="414655"/>
            </a:xfrm>
            <a:custGeom>
              <a:avLst/>
              <a:gdLst/>
              <a:ahLst/>
              <a:cxnLst/>
              <a:rect l="l" t="t" r="r" b="b"/>
              <a:pathLst>
                <a:path w="316864" h="414655">
                  <a:moveTo>
                    <a:pt x="316534" y="398208"/>
                  </a:moveTo>
                  <a:lnTo>
                    <a:pt x="16230" y="398208"/>
                  </a:lnTo>
                  <a:lnTo>
                    <a:pt x="16230" y="0"/>
                  </a:lnTo>
                  <a:lnTo>
                    <a:pt x="0" y="0"/>
                  </a:lnTo>
                  <a:lnTo>
                    <a:pt x="0" y="406349"/>
                  </a:lnTo>
                  <a:lnTo>
                    <a:pt x="8115" y="406349"/>
                  </a:lnTo>
                  <a:lnTo>
                    <a:pt x="8115" y="414489"/>
                  </a:lnTo>
                  <a:lnTo>
                    <a:pt x="316534" y="414489"/>
                  </a:lnTo>
                  <a:lnTo>
                    <a:pt x="316534" y="3982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3910933" y="2403352"/>
              <a:ext cx="4383405" cy="0"/>
            </a:xfrm>
            <a:custGeom>
              <a:avLst/>
              <a:gdLst/>
              <a:ahLst/>
              <a:cxnLst/>
              <a:rect l="l" t="t" r="r" b="b"/>
              <a:pathLst>
                <a:path w="4383405">
                  <a:moveTo>
                    <a:pt x="0" y="0"/>
                  </a:moveTo>
                  <a:lnTo>
                    <a:pt x="4382868" y="0"/>
                  </a:lnTo>
                </a:path>
              </a:pathLst>
            </a:custGeom>
            <a:ln w="162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8285670" y="2403360"/>
              <a:ext cx="316865" cy="463550"/>
            </a:xfrm>
            <a:custGeom>
              <a:avLst/>
              <a:gdLst/>
              <a:ahLst/>
              <a:cxnLst/>
              <a:rect l="l" t="t" r="r" b="b"/>
              <a:pathLst>
                <a:path w="316865" h="463550">
                  <a:moveTo>
                    <a:pt x="316496" y="447052"/>
                  </a:moveTo>
                  <a:lnTo>
                    <a:pt x="16243" y="447052"/>
                  </a:lnTo>
                  <a:lnTo>
                    <a:pt x="16243" y="0"/>
                  </a:lnTo>
                  <a:lnTo>
                    <a:pt x="0" y="0"/>
                  </a:lnTo>
                  <a:lnTo>
                    <a:pt x="0" y="455193"/>
                  </a:lnTo>
                  <a:lnTo>
                    <a:pt x="8128" y="455193"/>
                  </a:lnTo>
                  <a:lnTo>
                    <a:pt x="8128" y="463334"/>
                  </a:lnTo>
                  <a:lnTo>
                    <a:pt x="316496" y="463334"/>
                  </a:lnTo>
                  <a:lnTo>
                    <a:pt x="316496" y="44705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8602178" y="2452192"/>
              <a:ext cx="698500" cy="2194560"/>
            </a:xfrm>
            <a:custGeom>
              <a:avLst/>
              <a:gdLst/>
              <a:ahLst/>
              <a:cxnLst/>
              <a:rect l="l" t="t" r="r" b="b"/>
              <a:pathLst>
                <a:path w="698500" h="2194560">
                  <a:moveTo>
                    <a:pt x="129933" y="48623"/>
                  </a:moveTo>
                  <a:lnTo>
                    <a:pt x="64966" y="32560"/>
                  </a:lnTo>
                  <a:lnTo>
                    <a:pt x="0" y="0"/>
                  </a:lnTo>
                </a:path>
                <a:path w="698500" h="2194560">
                  <a:moveTo>
                    <a:pt x="698178" y="894000"/>
                  </a:moveTo>
                  <a:lnTo>
                    <a:pt x="681936" y="780212"/>
                  </a:lnTo>
                  <a:lnTo>
                    <a:pt x="665695" y="666424"/>
                  </a:lnTo>
                </a:path>
                <a:path w="698500" h="2194560">
                  <a:moveTo>
                    <a:pt x="665695" y="666424"/>
                  </a:moveTo>
                  <a:lnTo>
                    <a:pt x="633211" y="552658"/>
                  </a:lnTo>
                  <a:lnTo>
                    <a:pt x="600728" y="438914"/>
                  </a:lnTo>
                </a:path>
                <a:path w="698500" h="2194560">
                  <a:moveTo>
                    <a:pt x="600728" y="438914"/>
                  </a:moveTo>
                  <a:lnTo>
                    <a:pt x="552002" y="341233"/>
                  </a:lnTo>
                  <a:lnTo>
                    <a:pt x="487035" y="243768"/>
                  </a:lnTo>
                </a:path>
                <a:path w="698500" h="2194560">
                  <a:moveTo>
                    <a:pt x="487035" y="243768"/>
                  </a:moveTo>
                  <a:lnTo>
                    <a:pt x="422068" y="146304"/>
                  </a:lnTo>
                  <a:lnTo>
                    <a:pt x="341076" y="48623"/>
                  </a:lnTo>
                </a:path>
                <a:path w="698500" h="2194560">
                  <a:moveTo>
                    <a:pt x="357318" y="227488"/>
                  </a:moveTo>
                  <a:lnTo>
                    <a:pt x="308593" y="178648"/>
                  </a:lnTo>
                  <a:lnTo>
                    <a:pt x="259867" y="130024"/>
                  </a:lnTo>
                </a:path>
                <a:path w="698500" h="2194560">
                  <a:moveTo>
                    <a:pt x="454552" y="341233"/>
                  </a:moveTo>
                  <a:lnTo>
                    <a:pt x="405827" y="276329"/>
                  </a:lnTo>
                  <a:lnTo>
                    <a:pt x="357318" y="227488"/>
                  </a:lnTo>
                </a:path>
                <a:path w="698500" h="2194560">
                  <a:moveTo>
                    <a:pt x="535761" y="455194"/>
                  </a:moveTo>
                  <a:lnTo>
                    <a:pt x="503277" y="406353"/>
                  </a:lnTo>
                  <a:lnTo>
                    <a:pt x="454552" y="341233"/>
                  </a:lnTo>
                </a:path>
                <a:path w="698500" h="2194560">
                  <a:moveTo>
                    <a:pt x="584486" y="601412"/>
                  </a:moveTo>
                  <a:lnTo>
                    <a:pt x="568244" y="520098"/>
                  </a:lnTo>
                  <a:lnTo>
                    <a:pt x="535761" y="455194"/>
                  </a:lnTo>
                </a:path>
                <a:path w="698500" h="2194560">
                  <a:moveTo>
                    <a:pt x="616969" y="731458"/>
                  </a:moveTo>
                  <a:lnTo>
                    <a:pt x="600728" y="666424"/>
                  </a:lnTo>
                  <a:lnTo>
                    <a:pt x="584486" y="601412"/>
                  </a:lnTo>
                </a:path>
                <a:path w="698500" h="2194560">
                  <a:moveTo>
                    <a:pt x="633211" y="877741"/>
                  </a:moveTo>
                  <a:lnTo>
                    <a:pt x="633211" y="812729"/>
                  </a:lnTo>
                  <a:lnTo>
                    <a:pt x="616969" y="731458"/>
                  </a:lnTo>
                </a:path>
                <a:path w="698500" h="2194560">
                  <a:moveTo>
                    <a:pt x="633211" y="877741"/>
                  </a:moveTo>
                  <a:lnTo>
                    <a:pt x="633211" y="1365431"/>
                  </a:lnTo>
                </a:path>
                <a:path w="698500" h="2194560">
                  <a:moveTo>
                    <a:pt x="616969" y="1511736"/>
                  </a:moveTo>
                  <a:lnTo>
                    <a:pt x="633211" y="1446702"/>
                  </a:lnTo>
                  <a:lnTo>
                    <a:pt x="633211" y="1365431"/>
                  </a:lnTo>
                </a:path>
                <a:path w="698500" h="2194560">
                  <a:moveTo>
                    <a:pt x="600728" y="1804323"/>
                  </a:moveTo>
                  <a:lnTo>
                    <a:pt x="633211" y="1690536"/>
                  </a:lnTo>
                  <a:lnTo>
                    <a:pt x="665695" y="1576748"/>
                  </a:lnTo>
                </a:path>
                <a:path w="698500" h="2194560">
                  <a:moveTo>
                    <a:pt x="584486" y="1658019"/>
                  </a:moveTo>
                  <a:lnTo>
                    <a:pt x="600728" y="1576748"/>
                  </a:lnTo>
                  <a:lnTo>
                    <a:pt x="616969" y="1511736"/>
                  </a:lnTo>
                </a:path>
                <a:path w="698500" h="2194560">
                  <a:moveTo>
                    <a:pt x="129933" y="2194462"/>
                  </a:moveTo>
                  <a:lnTo>
                    <a:pt x="194900" y="2161945"/>
                  </a:lnTo>
                  <a:lnTo>
                    <a:pt x="259867" y="2113191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8285681" y="4289033"/>
              <a:ext cx="16510" cy="471805"/>
            </a:xfrm>
            <a:custGeom>
              <a:avLst/>
              <a:gdLst/>
              <a:ahLst/>
              <a:cxnLst/>
              <a:rect l="l" t="t" r="r" b="b"/>
              <a:pathLst>
                <a:path w="16509" h="471804">
                  <a:moveTo>
                    <a:pt x="0" y="471409"/>
                  </a:moveTo>
                  <a:lnTo>
                    <a:pt x="16241" y="471409"/>
                  </a:lnTo>
                  <a:lnTo>
                    <a:pt x="16241" y="0"/>
                  </a:lnTo>
                  <a:lnTo>
                    <a:pt x="0" y="0"/>
                  </a:lnTo>
                  <a:lnTo>
                    <a:pt x="0" y="4714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5436769" y="2094462"/>
              <a:ext cx="1331595" cy="0"/>
            </a:xfrm>
            <a:custGeom>
              <a:avLst/>
              <a:gdLst/>
              <a:ahLst/>
              <a:cxnLst/>
              <a:rect l="l" t="t" r="r" b="b"/>
              <a:pathLst>
                <a:path w="1331595">
                  <a:moveTo>
                    <a:pt x="1331173" y="0"/>
                  </a:moveTo>
                  <a:lnTo>
                    <a:pt x="0" y="0"/>
                  </a:lnTo>
                </a:path>
              </a:pathLst>
            </a:custGeom>
            <a:ln w="162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5436769" y="2151443"/>
              <a:ext cx="1331595" cy="16510"/>
            </a:xfrm>
            <a:custGeom>
              <a:avLst/>
              <a:gdLst/>
              <a:ahLst/>
              <a:cxnLst/>
              <a:rect l="l" t="t" r="r" b="b"/>
              <a:pathLst>
                <a:path w="1331595" h="16510">
                  <a:moveTo>
                    <a:pt x="0" y="16280"/>
                  </a:moveTo>
                  <a:lnTo>
                    <a:pt x="1331173" y="16280"/>
                  </a:lnTo>
                  <a:lnTo>
                    <a:pt x="1331173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5436769" y="1622987"/>
              <a:ext cx="1331595" cy="537210"/>
            </a:xfrm>
            <a:custGeom>
              <a:avLst/>
              <a:gdLst/>
              <a:ahLst/>
              <a:cxnLst/>
              <a:rect l="l" t="t" r="r" b="b"/>
              <a:pathLst>
                <a:path w="1331595" h="537210">
                  <a:moveTo>
                    <a:pt x="1331173" y="536595"/>
                  </a:moveTo>
                  <a:lnTo>
                    <a:pt x="1331173" y="471474"/>
                  </a:lnTo>
                </a:path>
                <a:path w="1331595" h="537210">
                  <a:moveTo>
                    <a:pt x="1331173" y="471474"/>
                  </a:moveTo>
                  <a:lnTo>
                    <a:pt x="1331173" y="0"/>
                  </a:lnTo>
                </a:path>
                <a:path w="1331595" h="537210">
                  <a:moveTo>
                    <a:pt x="0" y="471474"/>
                  </a:moveTo>
                  <a:lnTo>
                    <a:pt x="0" y="536595"/>
                  </a:lnTo>
                </a:path>
                <a:path w="1331595" h="537210">
                  <a:moveTo>
                    <a:pt x="0" y="0"/>
                  </a:moveTo>
                  <a:lnTo>
                    <a:pt x="0" y="471474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3164192" y="1622996"/>
              <a:ext cx="3750310" cy="544830"/>
            </a:xfrm>
            <a:custGeom>
              <a:avLst/>
              <a:gdLst/>
              <a:ahLst/>
              <a:cxnLst/>
              <a:rect l="l" t="t" r="r" b="b"/>
              <a:pathLst>
                <a:path w="3750309" h="544830">
                  <a:moveTo>
                    <a:pt x="1996681" y="365874"/>
                  </a:moveTo>
                  <a:lnTo>
                    <a:pt x="0" y="365874"/>
                  </a:lnTo>
                  <a:lnTo>
                    <a:pt x="0" y="382143"/>
                  </a:lnTo>
                  <a:lnTo>
                    <a:pt x="1996681" y="382143"/>
                  </a:lnTo>
                  <a:lnTo>
                    <a:pt x="1996681" y="365874"/>
                  </a:lnTo>
                  <a:close/>
                </a:path>
                <a:path w="3750309" h="544830">
                  <a:moveTo>
                    <a:pt x="2272576" y="528447"/>
                  </a:moveTo>
                  <a:lnTo>
                    <a:pt x="2134730" y="528447"/>
                  </a:lnTo>
                  <a:lnTo>
                    <a:pt x="2134730" y="0"/>
                  </a:lnTo>
                  <a:lnTo>
                    <a:pt x="2118487" y="0"/>
                  </a:lnTo>
                  <a:lnTo>
                    <a:pt x="2118487" y="528447"/>
                  </a:lnTo>
                  <a:lnTo>
                    <a:pt x="0" y="528447"/>
                  </a:lnTo>
                  <a:lnTo>
                    <a:pt x="0" y="544728"/>
                  </a:lnTo>
                  <a:lnTo>
                    <a:pt x="2126615" y="544728"/>
                  </a:lnTo>
                  <a:lnTo>
                    <a:pt x="2272576" y="544728"/>
                  </a:lnTo>
                  <a:lnTo>
                    <a:pt x="2272576" y="528447"/>
                  </a:lnTo>
                  <a:close/>
                </a:path>
                <a:path w="3750309" h="544830">
                  <a:moveTo>
                    <a:pt x="3749916" y="528447"/>
                  </a:moveTo>
                  <a:lnTo>
                    <a:pt x="3603739" y="528447"/>
                  </a:lnTo>
                  <a:lnTo>
                    <a:pt x="3603739" y="544728"/>
                  </a:lnTo>
                  <a:lnTo>
                    <a:pt x="3749916" y="544728"/>
                  </a:lnTo>
                  <a:lnTo>
                    <a:pt x="3749916" y="5284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3" name="object 6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50266" y="1988858"/>
              <a:ext cx="413936" cy="341431"/>
            </a:xfrm>
            <a:prstGeom prst="rect">
              <a:avLst/>
            </a:prstGeom>
          </p:spPr>
        </p:pic>
        <p:pic>
          <p:nvPicPr>
            <p:cNvPr id="64" name="object 6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750266" y="4817355"/>
              <a:ext cx="340931" cy="341372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8099117" y="1996998"/>
              <a:ext cx="1363980" cy="2324735"/>
            </a:xfrm>
            <a:custGeom>
              <a:avLst/>
              <a:gdLst/>
              <a:ahLst/>
              <a:cxnLst/>
              <a:rect l="l" t="t" r="r" b="b"/>
              <a:pathLst>
                <a:path w="1363979" h="2324735">
                  <a:moveTo>
                    <a:pt x="1265990" y="2324552"/>
                  </a:moveTo>
                  <a:lnTo>
                    <a:pt x="1298473" y="2194505"/>
                  </a:lnTo>
                  <a:lnTo>
                    <a:pt x="1330957" y="2064459"/>
                  </a:lnTo>
                </a:path>
                <a:path w="1363979" h="2324735">
                  <a:moveTo>
                    <a:pt x="1330957" y="2064459"/>
                  </a:moveTo>
                  <a:lnTo>
                    <a:pt x="1347198" y="1934413"/>
                  </a:lnTo>
                  <a:lnTo>
                    <a:pt x="1363440" y="1804367"/>
                  </a:lnTo>
                </a:path>
                <a:path w="1363979" h="2324735">
                  <a:moveTo>
                    <a:pt x="1363440" y="1804367"/>
                  </a:moveTo>
                  <a:lnTo>
                    <a:pt x="1363440" y="1349194"/>
                  </a:lnTo>
                </a:path>
                <a:path w="1363979" h="2324735">
                  <a:moveTo>
                    <a:pt x="1363440" y="1349194"/>
                  </a:moveTo>
                  <a:lnTo>
                    <a:pt x="1347198" y="1219148"/>
                  </a:lnTo>
                  <a:lnTo>
                    <a:pt x="1330957" y="1089102"/>
                  </a:lnTo>
                </a:path>
                <a:path w="1363979" h="2324735">
                  <a:moveTo>
                    <a:pt x="1330957" y="1089102"/>
                  </a:moveTo>
                  <a:lnTo>
                    <a:pt x="1298473" y="959012"/>
                  </a:lnTo>
                  <a:lnTo>
                    <a:pt x="1265990" y="828987"/>
                  </a:lnTo>
                </a:path>
                <a:path w="1363979" h="2324735">
                  <a:moveTo>
                    <a:pt x="1265990" y="828987"/>
                  </a:moveTo>
                  <a:lnTo>
                    <a:pt x="1201239" y="715243"/>
                  </a:lnTo>
                  <a:lnTo>
                    <a:pt x="1136272" y="601499"/>
                  </a:lnTo>
                </a:path>
                <a:path w="1363979" h="2324735">
                  <a:moveTo>
                    <a:pt x="1136272" y="601499"/>
                  </a:moveTo>
                  <a:lnTo>
                    <a:pt x="1055064" y="487754"/>
                  </a:lnTo>
                  <a:lnTo>
                    <a:pt x="957613" y="390073"/>
                  </a:lnTo>
                </a:path>
                <a:path w="1363979" h="2324735">
                  <a:moveTo>
                    <a:pt x="957613" y="390073"/>
                  </a:moveTo>
                  <a:lnTo>
                    <a:pt x="860379" y="308889"/>
                  </a:lnTo>
                  <a:lnTo>
                    <a:pt x="762929" y="227488"/>
                  </a:lnTo>
                </a:path>
                <a:path w="1363979" h="2324735">
                  <a:moveTo>
                    <a:pt x="762929" y="227488"/>
                  </a:moveTo>
                  <a:lnTo>
                    <a:pt x="649236" y="162584"/>
                  </a:lnTo>
                  <a:lnTo>
                    <a:pt x="519302" y="97464"/>
                  </a:lnTo>
                </a:path>
                <a:path w="1363979" h="2324735">
                  <a:moveTo>
                    <a:pt x="519302" y="97464"/>
                  </a:moveTo>
                  <a:lnTo>
                    <a:pt x="389585" y="48840"/>
                  </a:lnTo>
                  <a:lnTo>
                    <a:pt x="259651" y="16280"/>
                  </a:lnTo>
                </a:path>
                <a:path w="1363979" h="2324735">
                  <a:moveTo>
                    <a:pt x="259651" y="16280"/>
                  </a:moveTo>
                  <a:lnTo>
                    <a:pt x="129717" y="0"/>
                  </a:lnTo>
                  <a:lnTo>
                    <a:pt x="0" y="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5160873" y="1484832"/>
              <a:ext cx="2938780" cy="520700"/>
            </a:xfrm>
            <a:custGeom>
              <a:avLst/>
              <a:gdLst/>
              <a:ahLst/>
              <a:cxnLst/>
              <a:rect l="l" t="t" r="r" b="b"/>
              <a:pathLst>
                <a:path w="2938779" h="520700">
                  <a:moveTo>
                    <a:pt x="1882952" y="0"/>
                  </a:moveTo>
                  <a:lnTo>
                    <a:pt x="0" y="0"/>
                  </a:lnTo>
                  <a:lnTo>
                    <a:pt x="0" y="16281"/>
                  </a:lnTo>
                  <a:lnTo>
                    <a:pt x="1882952" y="16281"/>
                  </a:lnTo>
                  <a:lnTo>
                    <a:pt x="1882952" y="0"/>
                  </a:lnTo>
                  <a:close/>
                </a:path>
                <a:path w="2938779" h="520700">
                  <a:moveTo>
                    <a:pt x="2938234" y="504037"/>
                  </a:moveTo>
                  <a:lnTo>
                    <a:pt x="1882952" y="504037"/>
                  </a:lnTo>
                  <a:lnTo>
                    <a:pt x="1882952" y="520306"/>
                  </a:lnTo>
                  <a:lnTo>
                    <a:pt x="2938234" y="520306"/>
                  </a:lnTo>
                  <a:lnTo>
                    <a:pt x="2938234" y="50403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6914119" y="1216633"/>
              <a:ext cx="130175" cy="780415"/>
            </a:xfrm>
            <a:custGeom>
              <a:avLst/>
              <a:gdLst/>
              <a:ahLst/>
              <a:cxnLst/>
              <a:rect l="l" t="t" r="r" b="b"/>
              <a:pathLst>
                <a:path w="130175" h="780414">
                  <a:moveTo>
                    <a:pt x="129717" y="780364"/>
                  </a:moveTo>
                  <a:lnTo>
                    <a:pt x="129717" y="0"/>
                  </a:lnTo>
                </a:path>
                <a:path w="130175" h="780414">
                  <a:moveTo>
                    <a:pt x="129717" y="0"/>
                  </a:moveTo>
                  <a:lnTo>
                    <a:pt x="0" y="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6767943" y="2151443"/>
              <a:ext cx="146685" cy="16510"/>
            </a:xfrm>
            <a:custGeom>
              <a:avLst/>
              <a:gdLst/>
              <a:ahLst/>
              <a:cxnLst/>
              <a:rect l="l" t="t" r="r" b="b"/>
              <a:pathLst>
                <a:path w="146684" h="16510">
                  <a:moveTo>
                    <a:pt x="0" y="16280"/>
                  </a:moveTo>
                  <a:lnTo>
                    <a:pt x="146175" y="16280"/>
                  </a:lnTo>
                  <a:lnTo>
                    <a:pt x="146175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2742155" y="1216633"/>
              <a:ext cx="4025900" cy="3950335"/>
            </a:xfrm>
            <a:custGeom>
              <a:avLst/>
              <a:gdLst/>
              <a:ahLst/>
              <a:cxnLst/>
              <a:rect l="l" t="t" r="r" b="b"/>
              <a:pathLst>
                <a:path w="4025900" h="3950335">
                  <a:moveTo>
                    <a:pt x="4025788" y="942949"/>
                  </a:moveTo>
                  <a:lnTo>
                    <a:pt x="4025788" y="406353"/>
                  </a:lnTo>
                </a:path>
                <a:path w="4025900" h="3950335">
                  <a:moveTo>
                    <a:pt x="4025788" y="0"/>
                  </a:moveTo>
                  <a:lnTo>
                    <a:pt x="2694614" y="0"/>
                  </a:lnTo>
                </a:path>
                <a:path w="4025900" h="3950335">
                  <a:moveTo>
                    <a:pt x="3879612" y="877828"/>
                  </a:moveTo>
                  <a:lnTo>
                    <a:pt x="2840790" y="877828"/>
                  </a:lnTo>
                </a:path>
                <a:path w="4025900" h="3950335">
                  <a:moveTo>
                    <a:pt x="2840790" y="877828"/>
                  </a:moveTo>
                  <a:lnTo>
                    <a:pt x="2840790" y="406353"/>
                  </a:lnTo>
                </a:path>
                <a:path w="4025900" h="3950335">
                  <a:moveTo>
                    <a:pt x="0" y="3527550"/>
                  </a:moveTo>
                  <a:lnTo>
                    <a:pt x="0" y="3576325"/>
                  </a:lnTo>
                  <a:lnTo>
                    <a:pt x="16233" y="3641359"/>
                  </a:lnTo>
                  <a:lnTo>
                    <a:pt x="32466" y="3690113"/>
                  </a:lnTo>
                  <a:lnTo>
                    <a:pt x="64932" y="3738889"/>
                  </a:lnTo>
                  <a:lnTo>
                    <a:pt x="81165" y="3787651"/>
                  </a:lnTo>
                  <a:lnTo>
                    <a:pt x="129864" y="3820164"/>
                  </a:lnTo>
                  <a:lnTo>
                    <a:pt x="162330" y="3852674"/>
                  </a:lnTo>
                  <a:lnTo>
                    <a:pt x="211034" y="3885187"/>
                  </a:lnTo>
                  <a:lnTo>
                    <a:pt x="259738" y="3917697"/>
                  </a:lnTo>
                  <a:lnTo>
                    <a:pt x="308419" y="3933954"/>
                  </a:lnTo>
                  <a:lnTo>
                    <a:pt x="357123" y="3933954"/>
                  </a:lnTo>
                  <a:lnTo>
                    <a:pt x="422047" y="395021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3164202" y="5158704"/>
              <a:ext cx="4935220" cy="16510"/>
            </a:xfrm>
            <a:custGeom>
              <a:avLst/>
              <a:gdLst/>
              <a:ahLst/>
              <a:cxnLst/>
              <a:rect l="l" t="t" r="r" b="b"/>
              <a:pathLst>
                <a:path w="4935220" h="16510">
                  <a:moveTo>
                    <a:pt x="0" y="16280"/>
                  </a:moveTo>
                  <a:lnTo>
                    <a:pt x="4934914" y="16280"/>
                  </a:lnTo>
                  <a:lnTo>
                    <a:pt x="4934914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8099117" y="1996998"/>
              <a:ext cx="1363980" cy="3169920"/>
            </a:xfrm>
            <a:custGeom>
              <a:avLst/>
              <a:gdLst/>
              <a:ahLst/>
              <a:cxnLst/>
              <a:rect l="l" t="t" r="r" b="b"/>
              <a:pathLst>
                <a:path w="1363979" h="3169920">
                  <a:moveTo>
                    <a:pt x="0" y="3169846"/>
                  </a:moveTo>
                  <a:lnTo>
                    <a:pt x="97233" y="3153589"/>
                  </a:lnTo>
                  <a:lnTo>
                    <a:pt x="194684" y="3153589"/>
                  </a:lnTo>
                  <a:lnTo>
                    <a:pt x="275893" y="3137333"/>
                  </a:lnTo>
                  <a:lnTo>
                    <a:pt x="373343" y="3121077"/>
                  </a:lnTo>
                  <a:lnTo>
                    <a:pt x="454552" y="3088566"/>
                  </a:lnTo>
                  <a:lnTo>
                    <a:pt x="535544" y="3056056"/>
                  </a:lnTo>
                  <a:lnTo>
                    <a:pt x="632995" y="3007287"/>
                  </a:lnTo>
                  <a:lnTo>
                    <a:pt x="714203" y="2958524"/>
                  </a:lnTo>
                  <a:lnTo>
                    <a:pt x="779170" y="2909749"/>
                  </a:lnTo>
                  <a:lnTo>
                    <a:pt x="860379" y="2860995"/>
                  </a:lnTo>
                  <a:lnTo>
                    <a:pt x="925130" y="2795961"/>
                  </a:lnTo>
                  <a:lnTo>
                    <a:pt x="990097" y="2730949"/>
                  </a:lnTo>
                  <a:lnTo>
                    <a:pt x="1055064" y="2665915"/>
                  </a:lnTo>
                  <a:lnTo>
                    <a:pt x="1120031" y="2584644"/>
                  </a:lnTo>
                  <a:lnTo>
                    <a:pt x="1168756" y="2503352"/>
                  </a:lnTo>
                  <a:lnTo>
                    <a:pt x="1217481" y="2422081"/>
                  </a:lnTo>
                  <a:lnTo>
                    <a:pt x="1249965" y="2340810"/>
                  </a:lnTo>
                  <a:lnTo>
                    <a:pt x="1282231" y="2259518"/>
                  </a:lnTo>
                  <a:lnTo>
                    <a:pt x="1314715" y="2161988"/>
                  </a:lnTo>
                  <a:lnTo>
                    <a:pt x="1330957" y="2080718"/>
                  </a:lnTo>
                  <a:lnTo>
                    <a:pt x="1347198" y="1983167"/>
                  </a:lnTo>
                  <a:lnTo>
                    <a:pt x="1363440" y="1901896"/>
                  </a:lnTo>
                  <a:lnTo>
                    <a:pt x="1363440" y="1804367"/>
                  </a:lnTo>
                </a:path>
                <a:path w="1363979" h="3169920">
                  <a:moveTo>
                    <a:pt x="1363440" y="1804367"/>
                  </a:moveTo>
                  <a:lnTo>
                    <a:pt x="1363440" y="1349194"/>
                  </a:lnTo>
                </a:path>
                <a:path w="1363979" h="3169920">
                  <a:moveTo>
                    <a:pt x="454552" y="260049"/>
                  </a:moveTo>
                  <a:lnTo>
                    <a:pt x="340860" y="211208"/>
                  </a:lnTo>
                  <a:lnTo>
                    <a:pt x="227167" y="178865"/>
                  </a:lnTo>
                </a:path>
                <a:path w="1363979" h="3169920">
                  <a:moveTo>
                    <a:pt x="227167" y="178865"/>
                  </a:moveTo>
                  <a:lnTo>
                    <a:pt x="113475" y="162584"/>
                  </a:lnTo>
                  <a:lnTo>
                    <a:pt x="0" y="162584"/>
                  </a:lnTo>
                </a:path>
                <a:path w="1363979" h="3169920">
                  <a:moveTo>
                    <a:pt x="1363440" y="1349194"/>
                  </a:moveTo>
                  <a:lnTo>
                    <a:pt x="1363440" y="1267923"/>
                  </a:lnTo>
                  <a:lnTo>
                    <a:pt x="1347198" y="1170394"/>
                  </a:lnTo>
                  <a:lnTo>
                    <a:pt x="1330957" y="1072865"/>
                  </a:lnTo>
                  <a:lnTo>
                    <a:pt x="1314715" y="991572"/>
                  </a:lnTo>
                  <a:lnTo>
                    <a:pt x="1282231" y="894108"/>
                  </a:lnTo>
                  <a:lnTo>
                    <a:pt x="1249965" y="812707"/>
                  </a:lnTo>
                  <a:lnTo>
                    <a:pt x="1217481" y="731523"/>
                  </a:lnTo>
                  <a:lnTo>
                    <a:pt x="1168756" y="650122"/>
                  </a:lnTo>
                  <a:lnTo>
                    <a:pt x="1120031" y="568938"/>
                  </a:lnTo>
                  <a:lnTo>
                    <a:pt x="1055064" y="503817"/>
                  </a:lnTo>
                  <a:lnTo>
                    <a:pt x="990097" y="422634"/>
                  </a:lnTo>
                  <a:lnTo>
                    <a:pt x="925130" y="357513"/>
                  </a:lnTo>
                  <a:lnTo>
                    <a:pt x="860379" y="292609"/>
                  </a:lnTo>
                  <a:lnTo>
                    <a:pt x="779170" y="243768"/>
                  </a:lnTo>
                  <a:lnTo>
                    <a:pt x="714203" y="195145"/>
                  </a:lnTo>
                  <a:lnTo>
                    <a:pt x="632995" y="146304"/>
                  </a:lnTo>
                  <a:lnTo>
                    <a:pt x="535544" y="113744"/>
                  </a:lnTo>
                  <a:lnTo>
                    <a:pt x="454552" y="81183"/>
                  </a:lnTo>
                  <a:lnTo>
                    <a:pt x="373343" y="48840"/>
                  </a:lnTo>
                  <a:lnTo>
                    <a:pt x="275893" y="16280"/>
                  </a:lnTo>
                  <a:lnTo>
                    <a:pt x="194684" y="0"/>
                  </a:lnTo>
                  <a:lnTo>
                    <a:pt x="97233" y="0"/>
                  </a:lnTo>
                  <a:lnTo>
                    <a:pt x="0" y="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7043836" y="1988858"/>
              <a:ext cx="1055370" cy="16510"/>
            </a:xfrm>
            <a:custGeom>
              <a:avLst/>
              <a:gdLst/>
              <a:ahLst/>
              <a:cxnLst/>
              <a:rect l="l" t="t" r="r" b="b"/>
              <a:pathLst>
                <a:path w="1055370" h="16510">
                  <a:moveTo>
                    <a:pt x="0" y="16280"/>
                  </a:moveTo>
                  <a:lnTo>
                    <a:pt x="1055280" y="16280"/>
                  </a:lnTo>
                  <a:lnTo>
                    <a:pt x="1055280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2742155" y="1996998"/>
              <a:ext cx="422275" cy="2747645"/>
            </a:xfrm>
            <a:custGeom>
              <a:avLst/>
              <a:gdLst/>
              <a:ahLst/>
              <a:cxnLst/>
              <a:rect l="l" t="t" r="r" b="b"/>
              <a:pathLst>
                <a:path w="422275" h="2747645">
                  <a:moveTo>
                    <a:pt x="422047" y="0"/>
                  </a:moveTo>
                  <a:lnTo>
                    <a:pt x="357123" y="0"/>
                  </a:lnTo>
                  <a:lnTo>
                    <a:pt x="308419" y="16280"/>
                  </a:lnTo>
                  <a:lnTo>
                    <a:pt x="259738" y="32560"/>
                  </a:lnTo>
                  <a:lnTo>
                    <a:pt x="211034" y="48840"/>
                  </a:lnTo>
                  <a:lnTo>
                    <a:pt x="162330" y="81183"/>
                  </a:lnTo>
                  <a:lnTo>
                    <a:pt x="129864" y="113744"/>
                  </a:lnTo>
                  <a:lnTo>
                    <a:pt x="81165" y="162584"/>
                  </a:lnTo>
                  <a:lnTo>
                    <a:pt x="64932" y="211208"/>
                  </a:lnTo>
                  <a:lnTo>
                    <a:pt x="32466" y="260049"/>
                  </a:lnTo>
                  <a:lnTo>
                    <a:pt x="16233" y="308889"/>
                  </a:lnTo>
                  <a:lnTo>
                    <a:pt x="0" y="357513"/>
                  </a:lnTo>
                  <a:lnTo>
                    <a:pt x="0" y="406353"/>
                  </a:lnTo>
                </a:path>
                <a:path w="422275" h="2747645">
                  <a:moveTo>
                    <a:pt x="0" y="406353"/>
                  </a:moveTo>
                  <a:lnTo>
                    <a:pt x="0" y="2747186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4" name="object 7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734033" y="4736062"/>
              <a:ext cx="438308" cy="438921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3164202" y="5158704"/>
              <a:ext cx="4935220" cy="16510"/>
            </a:xfrm>
            <a:custGeom>
              <a:avLst/>
              <a:gdLst/>
              <a:ahLst/>
              <a:cxnLst/>
              <a:rect l="l" t="t" r="r" b="b"/>
              <a:pathLst>
                <a:path w="4935220" h="16510">
                  <a:moveTo>
                    <a:pt x="0" y="16280"/>
                  </a:moveTo>
                  <a:lnTo>
                    <a:pt x="4934914" y="16280"/>
                  </a:lnTo>
                  <a:lnTo>
                    <a:pt x="4934914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8099117" y="1996998"/>
              <a:ext cx="1363980" cy="3169920"/>
            </a:xfrm>
            <a:custGeom>
              <a:avLst/>
              <a:gdLst/>
              <a:ahLst/>
              <a:cxnLst/>
              <a:rect l="l" t="t" r="r" b="b"/>
              <a:pathLst>
                <a:path w="1363979" h="3169920">
                  <a:moveTo>
                    <a:pt x="0" y="3169846"/>
                  </a:moveTo>
                  <a:lnTo>
                    <a:pt x="129717" y="3153589"/>
                  </a:lnTo>
                  <a:lnTo>
                    <a:pt x="259651" y="3137333"/>
                  </a:lnTo>
                </a:path>
                <a:path w="1363979" h="3169920">
                  <a:moveTo>
                    <a:pt x="259651" y="3137333"/>
                  </a:moveTo>
                  <a:lnTo>
                    <a:pt x="389585" y="3104823"/>
                  </a:lnTo>
                  <a:lnTo>
                    <a:pt x="519302" y="3056056"/>
                  </a:lnTo>
                </a:path>
                <a:path w="1363979" h="3169920">
                  <a:moveTo>
                    <a:pt x="519302" y="3056056"/>
                  </a:moveTo>
                  <a:lnTo>
                    <a:pt x="649236" y="3007287"/>
                  </a:lnTo>
                  <a:lnTo>
                    <a:pt x="762929" y="2926007"/>
                  </a:lnTo>
                </a:path>
                <a:path w="1363979" h="3169920">
                  <a:moveTo>
                    <a:pt x="762929" y="2926007"/>
                  </a:moveTo>
                  <a:lnTo>
                    <a:pt x="860379" y="2860995"/>
                  </a:lnTo>
                  <a:lnTo>
                    <a:pt x="957613" y="2763444"/>
                  </a:lnTo>
                </a:path>
                <a:path w="1363979" h="3169920">
                  <a:moveTo>
                    <a:pt x="1265990" y="2324552"/>
                  </a:moveTo>
                  <a:lnTo>
                    <a:pt x="1298473" y="2194505"/>
                  </a:lnTo>
                  <a:lnTo>
                    <a:pt x="1330957" y="2064459"/>
                  </a:lnTo>
                </a:path>
                <a:path w="1363979" h="3169920">
                  <a:moveTo>
                    <a:pt x="1330957" y="2064459"/>
                  </a:moveTo>
                  <a:lnTo>
                    <a:pt x="1347198" y="1934413"/>
                  </a:lnTo>
                  <a:lnTo>
                    <a:pt x="1363440" y="1804367"/>
                  </a:lnTo>
                </a:path>
                <a:path w="1363979" h="3169920">
                  <a:moveTo>
                    <a:pt x="1363440" y="1804367"/>
                  </a:moveTo>
                  <a:lnTo>
                    <a:pt x="1363440" y="1349194"/>
                  </a:lnTo>
                </a:path>
                <a:path w="1363979" h="3169920">
                  <a:moveTo>
                    <a:pt x="1363440" y="1349194"/>
                  </a:moveTo>
                  <a:lnTo>
                    <a:pt x="1347198" y="1219148"/>
                  </a:lnTo>
                  <a:lnTo>
                    <a:pt x="1330957" y="1089102"/>
                  </a:lnTo>
                </a:path>
                <a:path w="1363979" h="3169920">
                  <a:moveTo>
                    <a:pt x="1330957" y="1089102"/>
                  </a:moveTo>
                  <a:lnTo>
                    <a:pt x="1298473" y="959012"/>
                  </a:lnTo>
                  <a:lnTo>
                    <a:pt x="1265990" y="828987"/>
                  </a:lnTo>
                </a:path>
                <a:path w="1363979" h="3169920">
                  <a:moveTo>
                    <a:pt x="1265990" y="828987"/>
                  </a:moveTo>
                  <a:lnTo>
                    <a:pt x="1201239" y="715243"/>
                  </a:lnTo>
                  <a:lnTo>
                    <a:pt x="1136272" y="601499"/>
                  </a:lnTo>
                </a:path>
                <a:path w="1363979" h="3169920">
                  <a:moveTo>
                    <a:pt x="1136272" y="601499"/>
                  </a:moveTo>
                  <a:lnTo>
                    <a:pt x="1055064" y="487754"/>
                  </a:lnTo>
                  <a:lnTo>
                    <a:pt x="957613" y="390073"/>
                  </a:lnTo>
                </a:path>
                <a:path w="1363979" h="3169920">
                  <a:moveTo>
                    <a:pt x="957613" y="390073"/>
                  </a:moveTo>
                  <a:lnTo>
                    <a:pt x="860379" y="308889"/>
                  </a:lnTo>
                  <a:lnTo>
                    <a:pt x="762929" y="227488"/>
                  </a:lnTo>
                </a:path>
                <a:path w="1363979" h="3169920">
                  <a:moveTo>
                    <a:pt x="762929" y="227488"/>
                  </a:moveTo>
                  <a:lnTo>
                    <a:pt x="649236" y="162584"/>
                  </a:lnTo>
                  <a:lnTo>
                    <a:pt x="519302" y="97464"/>
                  </a:lnTo>
                </a:path>
                <a:path w="1363979" h="3169920">
                  <a:moveTo>
                    <a:pt x="519302" y="97464"/>
                  </a:moveTo>
                  <a:lnTo>
                    <a:pt x="389585" y="48840"/>
                  </a:lnTo>
                  <a:lnTo>
                    <a:pt x="259651" y="16280"/>
                  </a:lnTo>
                </a:path>
                <a:path w="1363979" h="3169920">
                  <a:moveTo>
                    <a:pt x="259651" y="16280"/>
                  </a:moveTo>
                  <a:lnTo>
                    <a:pt x="129717" y="0"/>
                  </a:lnTo>
                  <a:lnTo>
                    <a:pt x="0" y="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" name="object 77"/>
            <p:cNvSpPr/>
            <p:nvPr/>
          </p:nvSpPr>
          <p:spPr>
            <a:xfrm>
              <a:off x="7043836" y="1988858"/>
              <a:ext cx="1055370" cy="16510"/>
            </a:xfrm>
            <a:custGeom>
              <a:avLst/>
              <a:gdLst/>
              <a:ahLst/>
              <a:cxnLst/>
              <a:rect l="l" t="t" r="r" b="b"/>
              <a:pathLst>
                <a:path w="1055370" h="16510">
                  <a:moveTo>
                    <a:pt x="0" y="16280"/>
                  </a:moveTo>
                  <a:lnTo>
                    <a:pt x="1055280" y="16280"/>
                  </a:lnTo>
                  <a:lnTo>
                    <a:pt x="1055280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7043836" y="1492963"/>
              <a:ext cx="0" cy="504190"/>
            </a:xfrm>
            <a:custGeom>
              <a:avLst/>
              <a:gdLst/>
              <a:ahLst/>
              <a:cxnLst/>
              <a:rect l="l" t="t" r="r" b="b"/>
              <a:pathLst>
                <a:path h="504189">
                  <a:moveTo>
                    <a:pt x="0" y="504035"/>
                  </a:moveTo>
                  <a:lnTo>
                    <a:pt x="0" y="0"/>
                  </a:lnTo>
                </a:path>
              </a:pathLst>
            </a:custGeom>
            <a:ln w="162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" name="object 79"/>
            <p:cNvSpPr/>
            <p:nvPr/>
          </p:nvSpPr>
          <p:spPr>
            <a:xfrm>
              <a:off x="3164192" y="1484832"/>
              <a:ext cx="3879850" cy="520700"/>
            </a:xfrm>
            <a:custGeom>
              <a:avLst/>
              <a:gdLst/>
              <a:ahLst/>
              <a:cxnLst/>
              <a:rect l="l" t="t" r="r" b="b"/>
              <a:pathLst>
                <a:path w="3879850" h="520700">
                  <a:moveTo>
                    <a:pt x="3879634" y="0"/>
                  </a:moveTo>
                  <a:lnTo>
                    <a:pt x="1996681" y="0"/>
                  </a:lnTo>
                  <a:lnTo>
                    <a:pt x="1996681" y="8140"/>
                  </a:lnTo>
                  <a:lnTo>
                    <a:pt x="1988553" y="8140"/>
                  </a:lnTo>
                  <a:lnTo>
                    <a:pt x="1988553" y="504037"/>
                  </a:lnTo>
                  <a:lnTo>
                    <a:pt x="0" y="504037"/>
                  </a:lnTo>
                  <a:lnTo>
                    <a:pt x="0" y="520306"/>
                  </a:lnTo>
                  <a:lnTo>
                    <a:pt x="1996681" y="520306"/>
                  </a:lnTo>
                  <a:lnTo>
                    <a:pt x="1996681" y="512165"/>
                  </a:lnTo>
                  <a:lnTo>
                    <a:pt x="2004796" y="512165"/>
                  </a:lnTo>
                  <a:lnTo>
                    <a:pt x="2004796" y="16281"/>
                  </a:lnTo>
                  <a:lnTo>
                    <a:pt x="3879634" y="16281"/>
                  </a:lnTo>
                  <a:lnTo>
                    <a:pt x="387963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0" name="object 8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734033" y="1988858"/>
              <a:ext cx="430168" cy="422615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2742155" y="2403352"/>
              <a:ext cx="0" cy="2341245"/>
            </a:xfrm>
            <a:custGeom>
              <a:avLst/>
              <a:gdLst/>
              <a:ahLst/>
              <a:cxnLst/>
              <a:rect l="l" t="t" r="r" b="b"/>
              <a:pathLst>
                <a:path h="2341245">
                  <a:moveTo>
                    <a:pt x="0" y="0"/>
                  </a:moveTo>
                  <a:lnTo>
                    <a:pt x="0" y="2340832"/>
                  </a:lnTo>
                </a:path>
              </a:pathLst>
            </a:custGeom>
            <a:ln w="162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5282679" y="1614855"/>
              <a:ext cx="1631950" cy="544830"/>
            </a:xfrm>
            <a:custGeom>
              <a:avLst/>
              <a:gdLst/>
              <a:ahLst/>
              <a:cxnLst/>
              <a:rect l="l" t="t" r="r" b="b"/>
              <a:pathLst>
                <a:path w="1631950" h="544830">
                  <a:moveTo>
                    <a:pt x="1631429" y="0"/>
                  </a:moveTo>
                  <a:lnTo>
                    <a:pt x="8128" y="0"/>
                  </a:lnTo>
                  <a:lnTo>
                    <a:pt x="8128" y="8140"/>
                  </a:lnTo>
                  <a:lnTo>
                    <a:pt x="0" y="8140"/>
                  </a:lnTo>
                  <a:lnTo>
                    <a:pt x="0" y="544728"/>
                  </a:lnTo>
                  <a:lnTo>
                    <a:pt x="16243" y="544728"/>
                  </a:lnTo>
                  <a:lnTo>
                    <a:pt x="16243" y="16281"/>
                  </a:lnTo>
                  <a:lnTo>
                    <a:pt x="1631429" y="16281"/>
                  </a:lnTo>
                  <a:lnTo>
                    <a:pt x="16314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6914119" y="1622987"/>
              <a:ext cx="0" cy="537210"/>
            </a:xfrm>
            <a:custGeom>
              <a:avLst/>
              <a:gdLst/>
              <a:ahLst/>
              <a:cxnLst/>
              <a:rect l="l" t="t" r="r" b="b"/>
              <a:pathLst>
                <a:path h="537210">
                  <a:moveTo>
                    <a:pt x="0" y="0"/>
                  </a:moveTo>
                  <a:lnTo>
                    <a:pt x="0" y="536595"/>
                  </a:lnTo>
                </a:path>
              </a:pathLst>
            </a:custGeom>
            <a:ln w="162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6914119" y="2151443"/>
              <a:ext cx="1185545" cy="16510"/>
            </a:xfrm>
            <a:custGeom>
              <a:avLst/>
              <a:gdLst/>
              <a:ahLst/>
              <a:cxnLst/>
              <a:rect l="l" t="t" r="r" b="b"/>
              <a:pathLst>
                <a:path w="1185545" h="16510">
                  <a:moveTo>
                    <a:pt x="0" y="16280"/>
                  </a:moveTo>
                  <a:lnTo>
                    <a:pt x="1184998" y="16280"/>
                  </a:lnTo>
                  <a:lnTo>
                    <a:pt x="1184998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8099117" y="2159583"/>
              <a:ext cx="1201420" cy="2828925"/>
            </a:xfrm>
            <a:custGeom>
              <a:avLst/>
              <a:gdLst/>
              <a:ahLst/>
              <a:cxnLst/>
              <a:rect l="l" t="t" r="r" b="b"/>
              <a:pathLst>
                <a:path w="1201420" h="2828925">
                  <a:moveTo>
                    <a:pt x="227167" y="16280"/>
                  </a:moveTo>
                  <a:lnTo>
                    <a:pt x="113475" y="0"/>
                  </a:lnTo>
                  <a:lnTo>
                    <a:pt x="0" y="0"/>
                  </a:lnTo>
                </a:path>
                <a:path w="1201420" h="2828925">
                  <a:moveTo>
                    <a:pt x="454552" y="97464"/>
                  </a:moveTo>
                  <a:lnTo>
                    <a:pt x="340860" y="48623"/>
                  </a:lnTo>
                  <a:lnTo>
                    <a:pt x="227167" y="16280"/>
                  </a:lnTo>
                </a:path>
                <a:path w="1201420" h="2828925">
                  <a:moveTo>
                    <a:pt x="665478" y="194928"/>
                  </a:moveTo>
                  <a:lnTo>
                    <a:pt x="568028" y="146304"/>
                  </a:lnTo>
                  <a:lnTo>
                    <a:pt x="454552" y="97464"/>
                  </a:lnTo>
                </a:path>
                <a:path w="1201420" h="2828925">
                  <a:moveTo>
                    <a:pt x="844137" y="341233"/>
                  </a:moveTo>
                  <a:lnTo>
                    <a:pt x="762929" y="276329"/>
                  </a:lnTo>
                  <a:lnTo>
                    <a:pt x="665478" y="194928"/>
                  </a:lnTo>
                </a:path>
                <a:path w="1201420" h="2828925">
                  <a:moveTo>
                    <a:pt x="990097" y="536378"/>
                  </a:moveTo>
                  <a:lnTo>
                    <a:pt x="925130" y="438914"/>
                  </a:lnTo>
                  <a:lnTo>
                    <a:pt x="844137" y="341233"/>
                  </a:lnTo>
                </a:path>
                <a:path w="1201420" h="2828925">
                  <a:moveTo>
                    <a:pt x="1103789" y="731523"/>
                  </a:moveTo>
                  <a:lnTo>
                    <a:pt x="1055064" y="633842"/>
                  </a:lnTo>
                  <a:lnTo>
                    <a:pt x="990097" y="536378"/>
                  </a:lnTo>
                </a:path>
                <a:path w="1201420" h="2828925">
                  <a:moveTo>
                    <a:pt x="1168756" y="959034"/>
                  </a:moveTo>
                  <a:lnTo>
                    <a:pt x="1136272" y="845268"/>
                  </a:lnTo>
                  <a:lnTo>
                    <a:pt x="1103789" y="731523"/>
                  </a:lnTo>
                </a:path>
                <a:path w="1201420" h="2828925">
                  <a:moveTo>
                    <a:pt x="1201239" y="1186609"/>
                  </a:moveTo>
                  <a:lnTo>
                    <a:pt x="1184998" y="1072821"/>
                  </a:lnTo>
                  <a:lnTo>
                    <a:pt x="1168756" y="959034"/>
                  </a:lnTo>
                </a:path>
                <a:path w="1201420" h="2828925">
                  <a:moveTo>
                    <a:pt x="1201239" y="1186609"/>
                  </a:moveTo>
                  <a:lnTo>
                    <a:pt x="1201239" y="1641782"/>
                  </a:lnTo>
                </a:path>
                <a:path w="1201420" h="2828925">
                  <a:moveTo>
                    <a:pt x="1168756" y="1869357"/>
                  </a:moveTo>
                  <a:lnTo>
                    <a:pt x="1184998" y="1755570"/>
                  </a:lnTo>
                  <a:lnTo>
                    <a:pt x="1201239" y="1641782"/>
                  </a:lnTo>
                </a:path>
                <a:path w="1201420" h="2828925">
                  <a:moveTo>
                    <a:pt x="1103789" y="2096933"/>
                  </a:moveTo>
                  <a:lnTo>
                    <a:pt x="1136272" y="1983145"/>
                  </a:lnTo>
                  <a:lnTo>
                    <a:pt x="1168756" y="1869357"/>
                  </a:lnTo>
                </a:path>
                <a:path w="1201420" h="2828925">
                  <a:moveTo>
                    <a:pt x="665478" y="2633376"/>
                  </a:moveTo>
                  <a:lnTo>
                    <a:pt x="762929" y="2568364"/>
                  </a:lnTo>
                  <a:lnTo>
                    <a:pt x="844137" y="2487071"/>
                  </a:lnTo>
                </a:path>
                <a:path w="1201420" h="2828925">
                  <a:moveTo>
                    <a:pt x="454552" y="2747164"/>
                  </a:moveTo>
                  <a:lnTo>
                    <a:pt x="568028" y="2698410"/>
                  </a:lnTo>
                  <a:lnTo>
                    <a:pt x="665478" y="2633376"/>
                  </a:lnTo>
                </a:path>
                <a:path w="1201420" h="2828925">
                  <a:moveTo>
                    <a:pt x="227167" y="2812198"/>
                  </a:moveTo>
                  <a:lnTo>
                    <a:pt x="340860" y="2779681"/>
                  </a:lnTo>
                  <a:lnTo>
                    <a:pt x="454552" y="2747164"/>
                  </a:lnTo>
                </a:path>
                <a:path w="1201420" h="2828925">
                  <a:moveTo>
                    <a:pt x="0" y="2828448"/>
                  </a:moveTo>
                  <a:lnTo>
                    <a:pt x="113475" y="2828448"/>
                  </a:lnTo>
                  <a:lnTo>
                    <a:pt x="227167" y="2812198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3164202" y="4979891"/>
              <a:ext cx="4935220" cy="16510"/>
            </a:xfrm>
            <a:custGeom>
              <a:avLst/>
              <a:gdLst/>
              <a:ahLst/>
              <a:cxnLst/>
              <a:rect l="l" t="t" r="r" b="b"/>
              <a:pathLst>
                <a:path w="4935220" h="16510">
                  <a:moveTo>
                    <a:pt x="0" y="16280"/>
                  </a:moveTo>
                  <a:lnTo>
                    <a:pt x="4934914" y="16280"/>
                  </a:lnTo>
                  <a:lnTo>
                    <a:pt x="4934914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7" name="object 8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896363" y="4736061"/>
              <a:ext cx="267839" cy="260109"/>
            </a:xfrm>
            <a:prstGeom prst="rect">
              <a:avLst/>
            </a:prstGeom>
          </p:spPr>
        </p:pic>
        <p:sp>
          <p:nvSpPr>
            <p:cNvPr id="88" name="object 88"/>
            <p:cNvSpPr/>
            <p:nvPr/>
          </p:nvSpPr>
          <p:spPr>
            <a:xfrm>
              <a:off x="2904484" y="2403352"/>
              <a:ext cx="0" cy="2341245"/>
            </a:xfrm>
            <a:custGeom>
              <a:avLst/>
              <a:gdLst/>
              <a:ahLst/>
              <a:cxnLst/>
              <a:rect l="l" t="t" r="r" b="b"/>
              <a:pathLst>
                <a:path h="2341245">
                  <a:moveTo>
                    <a:pt x="0" y="2340832"/>
                  </a:moveTo>
                  <a:lnTo>
                    <a:pt x="0" y="0"/>
                  </a:lnTo>
                </a:path>
              </a:pathLst>
            </a:custGeom>
            <a:ln w="162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9" name="object 8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896363" y="2151443"/>
              <a:ext cx="267839" cy="260031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3164202" y="2151443"/>
              <a:ext cx="2126615" cy="16510"/>
            </a:xfrm>
            <a:custGeom>
              <a:avLst/>
              <a:gdLst/>
              <a:ahLst/>
              <a:cxnLst/>
              <a:rect l="l" t="t" r="r" b="b"/>
              <a:pathLst>
                <a:path w="2126615" h="16510">
                  <a:moveTo>
                    <a:pt x="0" y="16280"/>
                  </a:moveTo>
                  <a:lnTo>
                    <a:pt x="2126608" y="16280"/>
                  </a:lnTo>
                  <a:lnTo>
                    <a:pt x="2126608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2904484" y="2061901"/>
              <a:ext cx="4010025" cy="2926715"/>
            </a:xfrm>
            <a:custGeom>
              <a:avLst/>
              <a:gdLst/>
              <a:ahLst/>
              <a:cxnLst/>
              <a:rect l="l" t="t" r="r" b="b"/>
              <a:pathLst>
                <a:path w="4010025" h="2926715">
                  <a:moveTo>
                    <a:pt x="2532285" y="32560"/>
                  </a:moveTo>
                  <a:lnTo>
                    <a:pt x="2467318" y="48840"/>
                  </a:lnTo>
                  <a:lnTo>
                    <a:pt x="2386326" y="65120"/>
                  </a:lnTo>
                </a:path>
                <a:path w="4010025" h="2926715">
                  <a:moveTo>
                    <a:pt x="3197980" y="0"/>
                  </a:moveTo>
                  <a:lnTo>
                    <a:pt x="2938112" y="0"/>
                  </a:lnTo>
                  <a:lnTo>
                    <a:pt x="2678461" y="32560"/>
                  </a:lnTo>
                </a:path>
                <a:path w="4010025" h="2926715">
                  <a:moveTo>
                    <a:pt x="3717283" y="32560"/>
                  </a:moveTo>
                  <a:lnTo>
                    <a:pt x="3457632" y="0"/>
                  </a:lnTo>
                  <a:lnTo>
                    <a:pt x="3197980" y="0"/>
                  </a:lnTo>
                </a:path>
                <a:path w="4010025" h="2926715">
                  <a:moveTo>
                    <a:pt x="4009635" y="65120"/>
                  </a:moveTo>
                  <a:lnTo>
                    <a:pt x="3928426" y="48840"/>
                  </a:lnTo>
                  <a:lnTo>
                    <a:pt x="3863459" y="32560"/>
                  </a:lnTo>
                </a:path>
                <a:path w="4010025" h="2926715">
                  <a:moveTo>
                    <a:pt x="2532285" y="32560"/>
                  </a:moveTo>
                  <a:lnTo>
                    <a:pt x="2467318" y="48840"/>
                  </a:lnTo>
                  <a:lnTo>
                    <a:pt x="2386326" y="65120"/>
                  </a:lnTo>
                </a:path>
                <a:path w="4010025" h="2926715">
                  <a:moveTo>
                    <a:pt x="3717283" y="32560"/>
                  </a:moveTo>
                  <a:lnTo>
                    <a:pt x="3522599" y="16280"/>
                  </a:lnTo>
                  <a:lnTo>
                    <a:pt x="3311456" y="0"/>
                  </a:lnTo>
                  <a:lnTo>
                    <a:pt x="3100530" y="0"/>
                  </a:lnTo>
                  <a:lnTo>
                    <a:pt x="2873145" y="16280"/>
                  </a:lnTo>
                  <a:lnTo>
                    <a:pt x="2678461" y="32560"/>
                  </a:lnTo>
                </a:path>
                <a:path w="4010025" h="2926715">
                  <a:moveTo>
                    <a:pt x="4009635" y="65120"/>
                  </a:moveTo>
                  <a:lnTo>
                    <a:pt x="3928426" y="48840"/>
                  </a:lnTo>
                  <a:lnTo>
                    <a:pt x="3863459" y="32560"/>
                  </a:lnTo>
                </a:path>
                <a:path w="4010025" h="2926715">
                  <a:moveTo>
                    <a:pt x="2532285" y="32560"/>
                  </a:moveTo>
                  <a:lnTo>
                    <a:pt x="2467318" y="48840"/>
                  </a:lnTo>
                  <a:lnTo>
                    <a:pt x="2386326" y="65120"/>
                  </a:lnTo>
                </a:path>
                <a:path w="4010025" h="2926715">
                  <a:moveTo>
                    <a:pt x="3717283" y="32560"/>
                  </a:moveTo>
                  <a:lnTo>
                    <a:pt x="3522599" y="16280"/>
                  </a:lnTo>
                  <a:lnTo>
                    <a:pt x="3311456" y="0"/>
                  </a:lnTo>
                  <a:lnTo>
                    <a:pt x="3100530" y="0"/>
                  </a:lnTo>
                  <a:lnTo>
                    <a:pt x="2873145" y="16280"/>
                  </a:lnTo>
                  <a:lnTo>
                    <a:pt x="2678461" y="32560"/>
                  </a:lnTo>
                </a:path>
                <a:path w="4010025" h="2926715">
                  <a:moveTo>
                    <a:pt x="4009635" y="65120"/>
                  </a:moveTo>
                  <a:lnTo>
                    <a:pt x="3928426" y="48840"/>
                  </a:lnTo>
                  <a:lnTo>
                    <a:pt x="3863459" y="32560"/>
                  </a:lnTo>
                </a:path>
                <a:path w="4010025" h="2926715">
                  <a:moveTo>
                    <a:pt x="2" y="2682282"/>
                  </a:moveTo>
                  <a:lnTo>
                    <a:pt x="16233" y="2731057"/>
                  </a:lnTo>
                  <a:lnTo>
                    <a:pt x="16233" y="2763574"/>
                  </a:lnTo>
                  <a:lnTo>
                    <a:pt x="32464" y="2812328"/>
                  </a:lnTo>
                  <a:lnTo>
                    <a:pt x="64925" y="2844845"/>
                  </a:lnTo>
                  <a:lnTo>
                    <a:pt x="97409" y="2877362"/>
                  </a:lnTo>
                  <a:lnTo>
                    <a:pt x="129871" y="2893621"/>
                  </a:lnTo>
                  <a:lnTo>
                    <a:pt x="178574" y="2909879"/>
                  </a:lnTo>
                  <a:lnTo>
                    <a:pt x="211036" y="2926129"/>
                  </a:lnTo>
                  <a:lnTo>
                    <a:pt x="259718" y="2926129"/>
                  </a:lnTo>
                </a:path>
                <a:path w="4010025" h="2926715">
                  <a:moveTo>
                    <a:pt x="0" y="2682282"/>
                  </a:moveTo>
                  <a:lnTo>
                    <a:pt x="0" y="341450"/>
                  </a:lnTo>
                </a:path>
                <a:path w="4010025" h="2926715">
                  <a:moveTo>
                    <a:pt x="259718" y="97681"/>
                  </a:moveTo>
                  <a:lnTo>
                    <a:pt x="211036" y="97681"/>
                  </a:lnTo>
                  <a:lnTo>
                    <a:pt x="178574" y="113961"/>
                  </a:lnTo>
                  <a:lnTo>
                    <a:pt x="129871" y="130241"/>
                  </a:lnTo>
                  <a:lnTo>
                    <a:pt x="97409" y="162584"/>
                  </a:lnTo>
                  <a:lnTo>
                    <a:pt x="64925" y="178865"/>
                  </a:lnTo>
                  <a:lnTo>
                    <a:pt x="32464" y="227705"/>
                  </a:lnTo>
                  <a:lnTo>
                    <a:pt x="16233" y="260266"/>
                  </a:lnTo>
                  <a:lnTo>
                    <a:pt x="16233" y="308889"/>
                  </a:lnTo>
                  <a:lnTo>
                    <a:pt x="2" y="34145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6914119" y="2151443"/>
              <a:ext cx="1185545" cy="16510"/>
            </a:xfrm>
            <a:custGeom>
              <a:avLst/>
              <a:gdLst/>
              <a:ahLst/>
              <a:cxnLst/>
              <a:rect l="l" t="t" r="r" b="b"/>
              <a:pathLst>
                <a:path w="1185545" h="16510">
                  <a:moveTo>
                    <a:pt x="0" y="16280"/>
                  </a:moveTo>
                  <a:lnTo>
                    <a:pt x="1184998" y="16280"/>
                  </a:lnTo>
                  <a:lnTo>
                    <a:pt x="1184998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8099117" y="2159583"/>
              <a:ext cx="1201420" cy="2828925"/>
            </a:xfrm>
            <a:custGeom>
              <a:avLst/>
              <a:gdLst/>
              <a:ahLst/>
              <a:cxnLst/>
              <a:rect l="l" t="t" r="r" b="b"/>
              <a:pathLst>
                <a:path w="1201420" h="2828925">
                  <a:moveTo>
                    <a:pt x="1201239" y="1186609"/>
                  </a:moveTo>
                  <a:lnTo>
                    <a:pt x="1184998" y="1105338"/>
                  </a:lnTo>
                  <a:lnTo>
                    <a:pt x="1184998" y="1024068"/>
                  </a:lnTo>
                  <a:lnTo>
                    <a:pt x="1168756" y="926517"/>
                  </a:lnTo>
                  <a:lnTo>
                    <a:pt x="1136272" y="845268"/>
                  </a:lnTo>
                  <a:lnTo>
                    <a:pt x="1120031" y="763867"/>
                  </a:lnTo>
                  <a:lnTo>
                    <a:pt x="1071305" y="682683"/>
                  </a:lnTo>
                  <a:lnTo>
                    <a:pt x="1038822" y="601499"/>
                  </a:lnTo>
                  <a:lnTo>
                    <a:pt x="990097" y="520098"/>
                  </a:lnTo>
                  <a:lnTo>
                    <a:pt x="941371" y="455194"/>
                  </a:lnTo>
                  <a:lnTo>
                    <a:pt x="876404" y="373793"/>
                  </a:lnTo>
                  <a:lnTo>
                    <a:pt x="811654" y="325169"/>
                  </a:lnTo>
                  <a:lnTo>
                    <a:pt x="746687" y="260049"/>
                  </a:lnTo>
                  <a:lnTo>
                    <a:pt x="681720" y="211208"/>
                  </a:lnTo>
                  <a:lnTo>
                    <a:pt x="600511" y="162584"/>
                  </a:lnTo>
                  <a:lnTo>
                    <a:pt x="519302" y="113744"/>
                  </a:lnTo>
                  <a:lnTo>
                    <a:pt x="438310" y="81183"/>
                  </a:lnTo>
                  <a:lnTo>
                    <a:pt x="357101" y="48623"/>
                  </a:lnTo>
                  <a:lnTo>
                    <a:pt x="259651" y="32560"/>
                  </a:lnTo>
                  <a:lnTo>
                    <a:pt x="178442" y="16280"/>
                  </a:lnTo>
                  <a:lnTo>
                    <a:pt x="97233" y="0"/>
                  </a:lnTo>
                  <a:lnTo>
                    <a:pt x="0" y="0"/>
                  </a:lnTo>
                </a:path>
                <a:path w="1201420" h="2828925">
                  <a:moveTo>
                    <a:pt x="1201239" y="1186609"/>
                  </a:moveTo>
                  <a:lnTo>
                    <a:pt x="1201239" y="1641782"/>
                  </a:lnTo>
                </a:path>
                <a:path w="1201420" h="2828925">
                  <a:moveTo>
                    <a:pt x="0" y="2828448"/>
                  </a:moveTo>
                  <a:lnTo>
                    <a:pt x="97233" y="2828448"/>
                  </a:lnTo>
                  <a:lnTo>
                    <a:pt x="178442" y="2828448"/>
                  </a:lnTo>
                  <a:lnTo>
                    <a:pt x="259651" y="2812198"/>
                  </a:lnTo>
                  <a:lnTo>
                    <a:pt x="357101" y="2779681"/>
                  </a:lnTo>
                  <a:lnTo>
                    <a:pt x="438310" y="2747164"/>
                  </a:lnTo>
                  <a:lnTo>
                    <a:pt x="519302" y="2714647"/>
                  </a:lnTo>
                  <a:lnTo>
                    <a:pt x="600511" y="2682152"/>
                  </a:lnTo>
                  <a:lnTo>
                    <a:pt x="681720" y="2633376"/>
                  </a:lnTo>
                  <a:lnTo>
                    <a:pt x="746687" y="2568364"/>
                  </a:lnTo>
                  <a:lnTo>
                    <a:pt x="811654" y="2519588"/>
                  </a:lnTo>
                  <a:lnTo>
                    <a:pt x="876404" y="2454554"/>
                  </a:lnTo>
                  <a:lnTo>
                    <a:pt x="941371" y="2389542"/>
                  </a:lnTo>
                  <a:lnTo>
                    <a:pt x="990097" y="2308271"/>
                  </a:lnTo>
                  <a:lnTo>
                    <a:pt x="1038822" y="2243237"/>
                  </a:lnTo>
                  <a:lnTo>
                    <a:pt x="1071305" y="2161967"/>
                  </a:lnTo>
                  <a:lnTo>
                    <a:pt x="1120031" y="2080674"/>
                  </a:lnTo>
                  <a:lnTo>
                    <a:pt x="1136272" y="1999404"/>
                  </a:lnTo>
                  <a:lnTo>
                    <a:pt x="1168756" y="1901874"/>
                  </a:lnTo>
                  <a:lnTo>
                    <a:pt x="1184998" y="1820582"/>
                  </a:lnTo>
                  <a:lnTo>
                    <a:pt x="1184998" y="1723053"/>
                  </a:lnTo>
                  <a:lnTo>
                    <a:pt x="1201239" y="1641782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3164192" y="4280903"/>
              <a:ext cx="5446395" cy="715645"/>
            </a:xfrm>
            <a:custGeom>
              <a:avLst/>
              <a:gdLst/>
              <a:ahLst/>
              <a:cxnLst/>
              <a:rect l="l" t="t" r="r" b="b"/>
              <a:pathLst>
                <a:path w="5446395" h="715645">
                  <a:moveTo>
                    <a:pt x="4934915" y="698995"/>
                  </a:moveTo>
                  <a:lnTo>
                    <a:pt x="0" y="698995"/>
                  </a:lnTo>
                  <a:lnTo>
                    <a:pt x="0" y="715276"/>
                  </a:lnTo>
                  <a:lnTo>
                    <a:pt x="4934915" y="715276"/>
                  </a:lnTo>
                  <a:lnTo>
                    <a:pt x="4934915" y="698995"/>
                  </a:lnTo>
                  <a:close/>
                </a:path>
                <a:path w="5446395" h="715645">
                  <a:moveTo>
                    <a:pt x="5446103" y="8140"/>
                  </a:moveTo>
                  <a:lnTo>
                    <a:pt x="5437975" y="8140"/>
                  </a:lnTo>
                  <a:lnTo>
                    <a:pt x="5437975" y="0"/>
                  </a:lnTo>
                  <a:lnTo>
                    <a:pt x="5129606" y="0"/>
                  </a:lnTo>
                  <a:lnTo>
                    <a:pt x="5129606" y="8140"/>
                  </a:lnTo>
                  <a:lnTo>
                    <a:pt x="5121478" y="8140"/>
                  </a:lnTo>
                  <a:lnTo>
                    <a:pt x="5121478" y="471411"/>
                  </a:lnTo>
                  <a:lnTo>
                    <a:pt x="754849" y="471411"/>
                  </a:lnTo>
                  <a:lnTo>
                    <a:pt x="754849" y="8140"/>
                  </a:lnTo>
                  <a:lnTo>
                    <a:pt x="738619" y="8140"/>
                  </a:lnTo>
                  <a:lnTo>
                    <a:pt x="738619" y="479552"/>
                  </a:lnTo>
                  <a:lnTo>
                    <a:pt x="746734" y="479552"/>
                  </a:lnTo>
                  <a:lnTo>
                    <a:pt x="746734" y="487680"/>
                  </a:lnTo>
                  <a:lnTo>
                    <a:pt x="5129606" y="487680"/>
                  </a:lnTo>
                  <a:lnTo>
                    <a:pt x="5129606" y="479552"/>
                  </a:lnTo>
                  <a:lnTo>
                    <a:pt x="5137721" y="479552"/>
                  </a:lnTo>
                  <a:lnTo>
                    <a:pt x="5137721" y="16281"/>
                  </a:lnTo>
                  <a:lnTo>
                    <a:pt x="5429859" y="16281"/>
                  </a:lnTo>
                  <a:lnTo>
                    <a:pt x="5429859" y="414528"/>
                  </a:lnTo>
                  <a:lnTo>
                    <a:pt x="5446103" y="414528"/>
                  </a:lnTo>
                  <a:lnTo>
                    <a:pt x="5446103" y="81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8602178" y="2452192"/>
              <a:ext cx="633730" cy="2243455"/>
            </a:xfrm>
            <a:custGeom>
              <a:avLst/>
              <a:gdLst/>
              <a:ahLst/>
              <a:cxnLst/>
              <a:rect l="l" t="t" r="r" b="b"/>
              <a:pathLst>
                <a:path w="633729" h="2243454">
                  <a:moveTo>
                    <a:pt x="0" y="2243237"/>
                  </a:moveTo>
                  <a:lnTo>
                    <a:pt x="81208" y="2226979"/>
                  </a:lnTo>
                  <a:lnTo>
                    <a:pt x="146175" y="2194462"/>
                  </a:lnTo>
                  <a:lnTo>
                    <a:pt x="211142" y="2145708"/>
                  </a:lnTo>
                  <a:lnTo>
                    <a:pt x="276109" y="2096933"/>
                  </a:lnTo>
                  <a:lnTo>
                    <a:pt x="324834" y="2048157"/>
                  </a:lnTo>
                  <a:lnTo>
                    <a:pt x="389585" y="1999404"/>
                  </a:lnTo>
                  <a:lnTo>
                    <a:pt x="438310" y="1934370"/>
                  </a:lnTo>
                  <a:lnTo>
                    <a:pt x="487035" y="1885616"/>
                  </a:lnTo>
                  <a:lnTo>
                    <a:pt x="519519" y="1804323"/>
                  </a:lnTo>
                  <a:lnTo>
                    <a:pt x="552002" y="1739311"/>
                  </a:lnTo>
                  <a:lnTo>
                    <a:pt x="584486" y="1674277"/>
                  </a:lnTo>
                  <a:lnTo>
                    <a:pt x="600728" y="1593006"/>
                  </a:lnTo>
                  <a:lnTo>
                    <a:pt x="616969" y="1527972"/>
                  </a:lnTo>
                  <a:lnTo>
                    <a:pt x="633211" y="1446702"/>
                  </a:lnTo>
                  <a:lnTo>
                    <a:pt x="633211" y="1365431"/>
                  </a:lnTo>
                </a:path>
                <a:path w="633729" h="2243454">
                  <a:moveTo>
                    <a:pt x="633211" y="1365431"/>
                  </a:moveTo>
                  <a:lnTo>
                    <a:pt x="633211" y="877741"/>
                  </a:lnTo>
                </a:path>
                <a:path w="633729" h="2243454">
                  <a:moveTo>
                    <a:pt x="633211" y="877741"/>
                  </a:moveTo>
                  <a:lnTo>
                    <a:pt x="633211" y="796470"/>
                  </a:lnTo>
                  <a:lnTo>
                    <a:pt x="616969" y="731458"/>
                  </a:lnTo>
                  <a:lnTo>
                    <a:pt x="600728" y="650166"/>
                  </a:lnTo>
                  <a:lnTo>
                    <a:pt x="584486" y="585153"/>
                  </a:lnTo>
                  <a:lnTo>
                    <a:pt x="552002" y="503817"/>
                  </a:lnTo>
                  <a:lnTo>
                    <a:pt x="519519" y="438914"/>
                  </a:lnTo>
                  <a:lnTo>
                    <a:pt x="487035" y="373793"/>
                  </a:lnTo>
                  <a:lnTo>
                    <a:pt x="438310" y="308889"/>
                  </a:lnTo>
                  <a:lnTo>
                    <a:pt x="389585" y="243768"/>
                  </a:lnTo>
                  <a:lnTo>
                    <a:pt x="324834" y="194928"/>
                  </a:lnTo>
                  <a:lnTo>
                    <a:pt x="276109" y="146304"/>
                  </a:lnTo>
                  <a:lnTo>
                    <a:pt x="211142" y="97464"/>
                  </a:lnTo>
                  <a:lnTo>
                    <a:pt x="146175" y="64903"/>
                  </a:lnTo>
                  <a:lnTo>
                    <a:pt x="81208" y="32560"/>
                  </a:lnTo>
                  <a:lnTo>
                    <a:pt x="0" y="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3594392" y="2395219"/>
              <a:ext cx="5016500" cy="471805"/>
            </a:xfrm>
            <a:custGeom>
              <a:avLst/>
              <a:gdLst/>
              <a:ahLst/>
              <a:cxnLst/>
              <a:rect l="l" t="t" r="r" b="b"/>
              <a:pathLst>
                <a:path w="5016500" h="471805">
                  <a:moveTo>
                    <a:pt x="5015903" y="56984"/>
                  </a:moveTo>
                  <a:lnTo>
                    <a:pt x="4999660" y="56984"/>
                  </a:lnTo>
                  <a:lnTo>
                    <a:pt x="4999660" y="455193"/>
                  </a:lnTo>
                  <a:lnTo>
                    <a:pt x="4707521" y="455193"/>
                  </a:lnTo>
                  <a:lnTo>
                    <a:pt x="4707521" y="8140"/>
                  </a:lnTo>
                  <a:lnTo>
                    <a:pt x="4699406" y="8140"/>
                  </a:lnTo>
                  <a:lnTo>
                    <a:pt x="4699406" y="0"/>
                  </a:lnTo>
                  <a:lnTo>
                    <a:pt x="316534" y="0"/>
                  </a:lnTo>
                  <a:lnTo>
                    <a:pt x="316534" y="8140"/>
                  </a:lnTo>
                  <a:lnTo>
                    <a:pt x="308419" y="8140"/>
                  </a:lnTo>
                  <a:lnTo>
                    <a:pt x="308419" y="455193"/>
                  </a:lnTo>
                  <a:lnTo>
                    <a:pt x="16230" y="455193"/>
                  </a:lnTo>
                  <a:lnTo>
                    <a:pt x="16230" y="56984"/>
                  </a:lnTo>
                  <a:lnTo>
                    <a:pt x="0" y="56984"/>
                  </a:lnTo>
                  <a:lnTo>
                    <a:pt x="0" y="463334"/>
                  </a:lnTo>
                  <a:lnTo>
                    <a:pt x="8115" y="463334"/>
                  </a:lnTo>
                  <a:lnTo>
                    <a:pt x="8115" y="471474"/>
                  </a:lnTo>
                  <a:lnTo>
                    <a:pt x="316534" y="471474"/>
                  </a:lnTo>
                  <a:lnTo>
                    <a:pt x="316534" y="463334"/>
                  </a:lnTo>
                  <a:lnTo>
                    <a:pt x="324650" y="463334"/>
                  </a:lnTo>
                  <a:lnTo>
                    <a:pt x="324650" y="16281"/>
                  </a:lnTo>
                  <a:lnTo>
                    <a:pt x="4691278" y="16281"/>
                  </a:lnTo>
                  <a:lnTo>
                    <a:pt x="4691278" y="463334"/>
                  </a:lnTo>
                  <a:lnTo>
                    <a:pt x="4699406" y="463334"/>
                  </a:lnTo>
                  <a:lnTo>
                    <a:pt x="4699406" y="471474"/>
                  </a:lnTo>
                  <a:lnTo>
                    <a:pt x="5007775" y="471474"/>
                  </a:lnTo>
                  <a:lnTo>
                    <a:pt x="5007775" y="463334"/>
                  </a:lnTo>
                  <a:lnTo>
                    <a:pt x="5015903" y="463334"/>
                  </a:lnTo>
                  <a:lnTo>
                    <a:pt x="5015903" y="569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7" name="object 97"/>
            <p:cNvSpPr/>
            <p:nvPr/>
          </p:nvSpPr>
          <p:spPr>
            <a:xfrm>
              <a:off x="2969410" y="2452192"/>
              <a:ext cx="633730" cy="2243455"/>
            </a:xfrm>
            <a:custGeom>
              <a:avLst/>
              <a:gdLst/>
              <a:ahLst/>
              <a:cxnLst/>
              <a:rect l="l" t="t" r="r" b="b"/>
              <a:pathLst>
                <a:path w="633729" h="2243454">
                  <a:moveTo>
                    <a:pt x="633103" y="0"/>
                  </a:moveTo>
                  <a:lnTo>
                    <a:pt x="551937" y="32560"/>
                  </a:lnTo>
                  <a:lnTo>
                    <a:pt x="486992" y="64903"/>
                  </a:lnTo>
                  <a:lnTo>
                    <a:pt x="422068" y="97464"/>
                  </a:lnTo>
                  <a:lnTo>
                    <a:pt x="357123" y="146304"/>
                  </a:lnTo>
                  <a:lnTo>
                    <a:pt x="308441" y="194928"/>
                  </a:lnTo>
                  <a:lnTo>
                    <a:pt x="243496" y="243768"/>
                  </a:lnTo>
                  <a:lnTo>
                    <a:pt x="194792" y="308889"/>
                  </a:lnTo>
                  <a:lnTo>
                    <a:pt x="162330" y="373793"/>
                  </a:lnTo>
                  <a:lnTo>
                    <a:pt x="113648" y="438914"/>
                  </a:lnTo>
                  <a:lnTo>
                    <a:pt x="81165" y="503817"/>
                  </a:lnTo>
                  <a:lnTo>
                    <a:pt x="48703" y="585153"/>
                  </a:lnTo>
                  <a:lnTo>
                    <a:pt x="32483" y="650166"/>
                  </a:lnTo>
                  <a:lnTo>
                    <a:pt x="16241" y="731458"/>
                  </a:lnTo>
                  <a:lnTo>
                    <a:pt x="0" y="796470"/>
                  </a:lnTo>
                  <a:lnTo>
                    <a:pt x="0" y="877741"/>
                  </a:lnTo>
                </a:path>
                <a:path w="633729" h="2243454">
                  <a:moveTo>
                    <a:pt x="0" y="877741"/>
                  </a:moveTo>
                  <a:lnTo>
                    <a:pt x="0" y="1365431"/>
                  </a:lnTo>
                </a:path>
                <a:path w="633729" h="2243454">
                  <a:moveTo>
                    <a:pt x="0" y="1365431"/>
                  </a:moveTo>
                  <a:lnTo>
                    <a:pt x="0" y="1446702"/>
                  </a:lnTo>
                  <a:lnTo>
                    <a:pt x="16241" y="1527972"/>
                  </a:lnTo>
                  <a:lnTo>
                    <a:pt x="32483" y="1593006"/>
                  </a:lnTo>
                  <a:lnTo>
                    <a:pt x="48703" y="1674277"/>
                  </a:lnTo>
                  <a:lnTo>
                    <a:pt x="81165" y="1739311"/>
                  </a:lnTo>
                  <a:lnTo>
                    <a:pt x="113648" y="1804323"/>
                  </a:lnTo>
                  <a:lnTo>
                    <a:pt x="162330" y="1885616"/>
                  </a:lnTo>
                  <a:lnTo>
                    <a:pt x="194792" y="1934370"/>
                  </a:lnTo>
                  <a:lnTo>
                    <a:pt x="243496" y="1999404"/>
                  </a:lnTo>
                  <a:lnTo>
                    <a:pt x="308441" y="2048157"/>
                  </a:lnTo>
                  <a:lnTo>
                    <a:pt x="357123" y="2096933"/>
                  </a:lnTo>
                  <a:lnTo>
                    <a:pt x="422068" y="2145708"/>
                  </a:lnTo>
                  <a:lnTo>
                    <a:pt x="486992" y="2194462"/>
                  </a:lnTo>
                  <a:lnTo>
                    <a:pt x="551937" y="2226979"/>
                  </a:lnTo>
                  <a:lnTo>
                    <a:pt x="633103" y="2243237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3594392" y="4280903"/>
              <a:ext cx="5016500" cy="487680"/>
            </a:xfrm>
            <a:custGeom>
              <a:avLst/>
              <a:gdLst/>
              <a:ahLst/>
              <a:cxnLst/>
              <a:rect l="l" t="t" r="r" b="b"/>
              <a:pathLst>
                <a:path w="5016500" h="487679">
                  <a:moveTo>
                    <a:pt x="5015903" y="8140"/>
                  </a:moveTo>
                  <a:lnTo>
                    <a:pt x="5007775" y="8140"/>
                  </a:lnTo>
                  <a:lnTo>
                    <a:pt x="5007775" y="0"/>
                  </a:lnTo>
                  <a:lnTo>
                    <a:pt x="4699406" y="0"/>
                  </a:lnTo>
                  <a:lnTo>
                    <a:pt x="4699406" y="8140"/>
                  </a:lnTo>
                  <a:lnTo>
                    <a:pt x="4691278" y="8140"/>
                  </a:lnTo>
                  <a:lnTo>
                    <a:pt x="4691278" y="471411"/>
                  </a:lnTo>
                  <a:lnTo>
                    <a:pt x="324650" y="471411"/>
                  </a:lnTo>
                  <a:lnTo>
                    <a:pt x="324650" y="8140"/>
                  </a:lnTo>
                  <a:lnTo>
                    <a:pt x="316534" y="8140"/>
                  </a:lnTo>
                  <a:lnTo>
                    <a:pt x="316534" y="0"/>
                  </a:lnTo>
                  <a:lnTo>
                    <a:pt x="8115" y="0"/>
                  </a:lnTo>
                  <a:lnTo>
                    <a:pt x="8115" y="8140"/>
                  </a:lnTo>
                  <a:lnTo>
                    <a:pt x="0" y="8140"/>
                  </a:lnTo>
                  <a:lnTo>
                    <a:pt x="0" y="414528"/>
                  </a:lnTo>
                  <a:lnTo>
                    <a:pt x="16230" y="414528"/>
                  </a:lnTo>
                  <a:lnTo>
                    <a:pt x="16230" y="16281"/>
                  </a:lnTo>
                  <a:lnTo>
                    <a:pt x="308419" y="16281"/>
                  </a:lnTo>
                  <a:lnTo>
                    <a:pt x="308419" y="479552"/>
                  </a:lnTo>
                  <a:lnTo>
                    <a:pt x="316534" y="479552"/>
                  </a:lnTo>
                  <a:lnTo>
                    <a:pt x="316534" y="487680"/>
                  </a:lnTo>
                  <a:lnTo>
                    <a:pt x="4699406" y="487680"/>
                  </a:lnTo>
                  <a:lnTo>
                    <a:pt x="4699406" y="479552"/>
                  </a:lnTo>
                  <a:lnTo>
                    <a:pt x="4707521" y="479552"/>
                  </a:lnTo>
                  <a:lnTo>
                    <a:pt x="4707521" y="16281"/>
                  </a:lnTo>
                  <a:lnTo>
                    <a:pt x="4999660" y="16281"/>
                  </a:lnTo>
                  <a:lnTo>
                    <a:pt x="4999660" y="414528"/>
                  </a:lnTo>
                  <a:lnTo>
                    <a:pt x="5015903" y="414528"/>
                  </a:lnTo>
                  <a:lnTo>
                    <a:pt x="5015903" y="81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9" name="object 99"/>
            <p:cNvSpPr/>
            <p:nvPr/>
          </p:nvSpPr>
          <p:spPr>
            <a:xfrm>
              <a:off x="8602178" y="2582217"/>
              <a:ext cx="633730" cy="2113280"/>
            </a:xfrm>
            <a:custGeom>
              <a:avLst/>
              <a:gdLst/>
              <a:ahLst/>
              <a:cxnLst/>
              <a:rect l="l" t="t" r="r" b="b"/>
              <a:pathLst>
                <a:path w="633729" h="2113279">
                  <a:moveTo>
                    <a:pt x="0" y="2113213"/>
                  </a:moveTo>
                  <a:lnTo>
                    <a:pt x="64966" y="2096954"/>
                  </a:lnTo>
                  <a:lnTo>
                    <a:pt x="129933" y="2064437"/>
                  </a:lnTo>
                </a:path>
                <a:path w="633729" h="2113279">
                  <a:moveTo>
                    <a:pt x="129933" y="2064437"/>
                  </a:moveTo>
                  <a:lnTo>
                    <a:pt x="194900" y="2031920"/>
                  </a:lnTo>
                  <a:lnTo>
                    <a:pt x="259867" y="1983167"/>
                  </a:lnTo>
                </a:path>
                <a:path w="633729" h="2113279">
                  <a:moveTo>
                    <a:pt x="584486" y="1527994"/>
                  </a:moveTo>
                  <a:lnTo>
                    <a:pt x="600728" y="1446723"/>
                  </a:lnTo>
                  <a:lnTo>
                    <a:pt x="616969" y="1381711"/>
                  </a:lnTo>
                </a:path>
                <a:path w="633729" h="2113279">
                  <a:moveTo>
                    <a:pt x="616969" y="1381711"/>
                  </a:moveTo>
                  <a:lnTo>
                    <a:pt x="633211" y="1316677"/>
                  </a:lnTo>
                  <a:lnTo>
                    <a:pt x="633211" y="1235406"/>
                  </a:lnTo>
                </a:path>
                <a:path w="633729" h="2113279">
                  <a:moveTo>
                    <a:pt x="633211" y="1235406"/>
                  </a:moveTo>
                  <a:lnTo>
                    <a:pt x="633211" y="747717"/>
                  </a:lnTo>
                </a:path>
                <a:path w="633729" h="2113279">
                  <a:moveTo>
                    <a:pt x="633211" y="747717"/>
                  </a:moveTo>
                  <a:lnTo>
                    <a:pt x="633211" y="682704"/>
                  </a:lnTo>
                  <a:lnTo>
                    <a:pt x="616969" y="601434"/>
                  </a:lnTo>
                </a:path>
                <a:path w="633729" h="2113279">
                  <a:moveTo>
                    <a:pt x="616969" y="601434"/>
                  </a:moveTo>
                  <a:lnTo>
                    <a:pt x="600728" y="536400"/>
                  </a:lnTo>
                  <a:lnTo>
                    <a:pt x="584486" y="471387"/>
                  </a:lnTo>
                </a:path>
                <a:path w="633729" h="2113279">
                  <a:moveTo>
                    <a:pt x="584486" y="471387"/>
                  </a:moveTo>
                  <a:lnTo>
                    <a:pt x="568244" y="390073"/>
                  </a:lnTo>
                  <a:lnTo>
                    <a:pt x="535761" y="325169"/>
                  </a:lnTo>
                </a:path>
                <a:path w="633729" h="2113279">
                  <a:moveTo>
                    <a:pt x="535761" y="325169"/>
                  </a:moveTo>
                  <a:lnTo>
                    <a:pt x="503277" y="276329"/>
                  </a:lnTo>
                  <a:lnTo>
                    <a:pt x="454552" y="211208"/>
                  </a:lnTo>
                </a:path>
                <a:path w="633729" h="2113279">
                  <a:moveTo>
                    <a:pt x="454552" y="211208"/>
                  </a:moveTo>
                  <a:lnTo>
                    <a:pt x="405827" y="146304"/>
                  </a:lnTo>
                  <a:lnTo>
                    <a:pt x="357318" y="97464"/>
                  </a:lnTo>
                </a:path>
                <a:path w="633729" h="2113279">
                  <a:moveTo>
                    <a:pt x="357318" y="97464"/>
                  </a:moveTo>
                  <a:lnTo>
                    <a:pt x="308593" y="48623"/>
                  </a:lnTo>
                  <a:lnTo>
                    <a:pt x="259867" y="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0" name="object 100"/>
            <p:cNvSpPr/>
            <p:nvPr/>
          </p:nvSpPr>
          <p:spPr>
            <a:xfrm>
              <a:off x="3594392" y="2395219"/>
              <a:ext cx="5016500" cy="471805"/>
            </a:xfrm>
            <a:custGeom>
              <a:avLst/>
              <a:gdLst/>
              <a:ahLst/>
              <a:cxnLst/>
              <a:rect l="l" t="t" r="r" b="b"/>
              <a:pathLst>
                <a:path w="5016500" h="471805">
                  <a:moveTo>
                    <a:pt x="5015903" y="56984"/>
                  </a:moveTo>
                  <a:lnTo>
                    <a:pt x="4999660" y="56984"/>
                  </a:lnTo>
                  <a:lnTo>
                    <a:pt x="4999660" y="455193"/>
                  </a:lnTo>
                  <a:lnTo>
                    <a:pt x="4707521" y="455193"/>
                  </a:lnTo>
                  <a:lnTo>
                    <a:pt x="4707521" y="8140"/>
                  </a:lnTo>
                  <a:lnTo>
                    <a:pt x="4699406" y="8140"/>
                  </a:lnTo>
                  <a:lnTo>
                    <a:pt x="4699406" y="0"/>
                  </a:lnTo>
                  <a:lnTo>
                    <a:pt x="316534" y="0"/>
                  </a:lnTo>
                  <a:lnTo>
                    <a:pt x="316534" y="8140"/>
                  </a:lnTo>
                  <a:lnTo>
                    <a:pt x="308419" y="8140"/>
                  </a:lnTo>
                  <a:lnTo>
                    <a:pt x="308419" y="455193"/>
                  </a:lnTo>
                  <a:lnTo>
                    <a:pt x="16230" y="455193"/>
                  </a:lnTo>
                  <a:lnTo>
                    <a:pt x="16230" y="56984"/>
                  </a:lnTo>
                  <a:lnTo>
                    <a:pt x="0" y="56984"/>
                  </a:lnTo>
                  <a:lnTo>
                    <a:pt x="0" y="463334"/>
                  </a:lnTo>
                  <a:lnTo>
                    <a:pt x="8115" y="463334"/>
                  </a:lnTo>
                  <a:lnTo>
                    <a:pt x="8115" y="471474"/>
                  </a:lnTo>
                  <a:lnTo>
                    <a:pt x="316534" y="471474"/>
                  </a:lnTo>
                  <a:lnTo>
                    <a:pt x="316534" y="463334"/>
                  </a:lnTo>
                  <a:lnTo>
                    <a:pt x="324650" y="463334"/>
                  </a:lnTo>
                  <a:lnTo>
                    <a:pt x="324650" y="16281"/>
                  </a:lnTo>
                  <a:lnTo>
                    <a:pt x="4691278" y="16281"/>
                  </a:lnTo>
                  <a:lnTo>
                    <a:pt x="4691278" y="463334"/>
                  </a:lnTo>
                  <a:lnTo>
                    <a:pt x="4699406" y="463334"/>
                  </a:lnTo>
                  <a:lnTo>
                    <a:pt x="4699406" y="471474"/>
                  </a:lnTo>
                  <a:lnTo>
                    <a:pt x="5007775" y="471474"/>
                  </a:lnTo>
                  <a:lnTo>
                    <a:pt x="5007775" y="463334"/>
                  </a:lnTo>
                  <a:lnTo>
                    <a:pt x="5015903" y="463334"/>
                  </a:lnTo>
                  <a:lnTo>
                    <a:pt x="5015903" y="569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1" name="object 101"/>
            <p:cNvSpPr/>
            <p:nvPr/>
          </p:nvSpPr>
          <p:spPr>
            <a:xfrm>
              <a:off x="2969410" y="2452192"/>
              <a:ext cx="633730" cy="2243455"/>
            </a:xfrm>
            <a:custGeom>
              <a:avLst/>
              <a:gdLst/>
              <a:ahLst/>
              <a:cxnLst/>
              <a:rect l="l" t="t" r="r" b="b"/>
              <a:pathLst>
                <a:path w="633729" h="2243454">
                  <a:moveTo>
                    <a:pt x="633103" y="0"/>
                  </a:moveTo>
                  <a:lnTo>
                    <a:pt x="568158" y="32560"/>
                  </a:lnTo>
                  <a:lnTo>
                    <a:pt x="503234" y="48623"/>
                  </a:lnTo>
                </a:path>
                <a:path w="633729" h="2243454">
                  <a:moveTo>
                    <a:pt x="503234" y="48623"/>
                  </a:moveTo>
                  <a:lnTo>
                    <a:pt x="438289" y="97464"/>
                  </a:lnTo>
                  <a:lnTo>
                    <a:pt x="373365" y="130024"/>
                  </a:lnTo>
                </a:path>
                <a:path w="633729" h="2243454">
                  <a:moveTo>
                    <a:pt x="373365" y="130024"/>
                  </a:moveTo>
                  <a:lnTo>
                    <a:pt x="324661" y="178648"/>
                  </a:lnTo>
                  <a:lnTo>
                    <a:pt x="275958" y="227488"/>
                  </a:lnTo>
                </a:path>
                <a:path w="633729" h="2243454">
                  <a:moveTo>
                    <a:pt x="275958" y="227488"/>
                  </a:moveTo>
                  <a:lnTo>
                    <a:pt x="227276" y="276329"/>
                  </a:lnTo>
                  <a:lnTo>
                    <a:pt x="178572" y="341233"/>
                  </a:lnTo>
                </a:path>
                <a:path w="633729" h="2243454">
                  <a:moveTo>
                    <a:pt x="178572" y="341233"/>
                  </a:moveTo>
                  <a:lnTo>
                    <a:pt x="129869" y="406353"/>
                  </a:lnTo>
                  <a:lnTo>
                    <a:pt x="97407" y="455194"/>
                  </a:lnTo>
                </a:path>
                <a:path w="633729" h="2243454">
                  <a:moveTo>
                    <a:pt x="97407" y="455194"/>
                  </a:moveTo>
                  <a:lnTo>
                    <a:pt x="64945" y="520098"/>
                  </a:lnTo>
                  <a:lnTo>
                    <a:pt x="48703" y="601412"/>
                  </a:lnTo>
                </a:path>
                <a:path w="633729" h="2243454">
                  <a:moveTo>
                    <a:pt x="48703" y="601412"/>
                  </a:moveTo>
                  <a:lnTo>
                    <a:pt x="32483" y="666424"/>
                  </a:lnTo>
                  <a:lnTo>
                    <a:pt x="16241" y="731458"/>
                  </a:lnTo>
                </a:path>
                <a:path w="633729" h="2243454">
                  <a:moveTo>
                    <a:pt x="16241" y="731458"/>
                  </a:moveTo>
                  <a:lnTo>
                    <a:pt x="0" y="812729"/>
                  </a:lnTo>
                  <a:lnTo>
                    <a:pt x="0" y="877741"/>
                  </a:lnTo>
                </a:path>
                <a:path w="633729" h="2243454">
                  <a:moveTo>
                    <a:pt x="0" y="877741"/>
                  </a:moveTo>
                  <a:lnTo>
                    <a:pt x="0" y="1365431"/>
                  </a:lnTo>
                </a:path>
                <a:path w="633729" h="2243454">
                  <a:moveTo>
                    <a:pt x="0" y="1365431"/>
                  </a:moveTo>
                  <a:lnTo>
                    <a:pt x="0" y="1446702"/>
                  </a:lnTo>
                  <a:lnTo>
                    <a:pt x="16241" y="1511736"/>
                  </a:lnTo>
                </a:path>
                <a:path w="633729" h="2243454">
                  <a:moveTo>
                    <a:pt x="16241" y="1511736"/>
                  </a:moveTo>
                  <a:lnTo>
                    <a:pt x="32483" y="1576748"/>
                  </a:lnTo>
                  <a:lnTo>
                    <a:pt x="48703" y="1658019"/>
                  </a:lnTo>
                </a:path>
                <a:path w="633729" h="2243454">
                  <a:moveTo>
                    <a:pt x="97407" y="1788065"/>
                  </a:moveTo>
                  <a:lnTo>
                    <a:pt x="129869" y="1853099"/>
                  </a:lnTo>
                  <a:lnTo>
                    <a:pt x="178572" y="1901853"/>
                  </a:lnTo>
                </a:path>
                <a:path w="633729" h="2243454">
                  <a:moveTo>
                    <a:pt x="178572" y="1901853"/>
                  </a:moveTo>
                  <a:lnTo>
                    <a:pt x="227276" y="1966887"/>
                  </a:lnTo>
                  <a:lnTo>
                    <a:pt x="275958" y="2015662"/>
                  </a:lnTo>
                </a:path>
                <a:path w="633729" h="2243454">
                  <a:moveTo>
                    <a:pt x="275958" y="2015662"/>
                  </a:moveTo>
                  <a:lnTo>
                    <a:pt x="324661" y="2064416"/>
                  </a:lnTo>
                  <a:lnTo>
                    <a:pt x="373365" y="2113191"/>
                  </a:lnTo>
                </a:path>
                <a:path w="633729" h="2243454">
                  <a:moveTo>
                    <a:pt x="373365" y="2113191"/>
                  </a:moveTo>
                  <a:lnTo>
                    <a:pt x="438289" y="2161945"/>
                  </a:lnTo>
                  <a:lnTo>
                    <a:pt x="503234" y="2194462"/>
                  </a:lnTo>
                </a:path>
                <a:path w="633729" h="2243454">
                  <a:moveTo>
                    <a:pt x="503234" y="2194462"/>
                  </a:moveTo>
                  <a:lnTo>
                    <a:pt x="568158" y="2226979"/>
                  </a:lnTo>
                  <a:lnTo>
                    <a:pt x="633103" y="2243237"/>
                  </a:lnTo>
                </a:path>
                <a:path w="633729" h="2243454">
                  <a:moveTo>
                    <a:pt x="633103" y="2243237"/>
                  </a:moveTo>
                  <a:lnTo>
                    <a:pt x="633103" y="183684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2" name="object 102"/>
            <p:cNvSpPr/>
            <p:nvPr/>
          </p:nvSpPr>
          <p:spPr>
            <a:xfrm>
              <a:off x="5152745" y="1216634"/>
              <a:ext cx="16510" cy="942975"/>
            </a:xfrm>
            <a:custGeom>
              <a:avLst/>
              <a:gdLst/>
              <a:ahLst/>
              <a:cxnLst/>
              <a:rect l="l" t="t" r="r" b="b"/>
              <a:pathLst>
                <a:path w="16510" h="942975">
                  <a:moveTo>
                    <a:pt x="16243" y="0"/>
                  </a:moveTo>
                  <a:lnTo>
                    <a:pt x="0" y="0"/>
                  </a:lnTo>
                  <a:lnTo>
                    <a:pt x="0" y="276339"/>
                  </a:lnTo>
                  <a:lnTo>
                    <a:pt x="0" y="780364"/>
                  </a:lnTo>
                  <a:lnTo>
                    <a:pt x="0" y="942949"/>
                  </a:lnTo>
                  <a:lnTo>
                    <a:pt x="16243" y="942949"/>
                  </a:lnTo>
                  <a:lnTo>
                    <a:pt x="16243" y="780364"/>
                  </a:lnTo>
                  <a:lnTo>
                    <a:pt x="16243" y="276339"/>
                  </a:lnTo>
                  <a:lnTo>
                    <a:pt x="162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3" name="object 103"/>
            <p:cNvSpPr/>
            <p:nvPr/>
          </p:nvSpPr>
          <p:spPr>
            <a:xfrm>
              <a:off x="7043836" y="1216633"/>
              <a:ext cx="0" cy="780415"/>
            </a:xfrm>
            <a:custGeom>
              <a:avLst/>
              <a:gdLst/>
              <a:ahLst/>
              <a:cxnLst/>
              <a:rect l="l" t="t" r="r" b="b"/>
              <a:pathLst>
                <a:path h="780414">
                  <a:moveTo>
                    <a:pt x="0" y="0"/>
                  </a:moveTo>
                  <a:lnTo>
                    <a:pt x="0" y="276329"/>
                  </a:lnTo>
                </a:path>
                <a:path h="780414">
                  <a:moveTo>
                    <a:pt x="0" y="276329"/>
                  </a:moveTo>
                  <a:lnTo>
                    <a:pt x="0" y="780364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5290807" y="2151443"/>
              <a:ext cx="1623695" cy="16510"/>
            </a:xfrm>
            <a:custGeom>
              <a:avLst/>
              <a:gdLst/>
              <a:ahLst/>
              <a:cxnLst/>
              <a:rect l="l" t="t" r="r" b="b"/>
              <a:pathLst>
                <a:path w="1623695" h="16510">
                  <a:moveTo>
                    <a:pt x="145961" y="0"/>
                  </a:moveTo>
                  <a:lnTo>
                    <a:pt x="0" y="0"/>
                  </a:lnTo>
                  <a:lnTo>
                    <a:pt x="0" y="16281"/>
                  </a:lnTo>
                  <a:lnTo>
                    <a:pt x="145961" y="16281"/>
                  </a:lnTo>
                  <a:lnTo>
                    <a:pt x="145961" y="0"/>
                  </a:lnTo>
                  <a:close/>
                </a:path>
                <a:path w="1623695" h="16510">
                  <a:moveTo>
                    <a:pt x="1623301" y="0"/>
                  </a:moveTo>
                  <a:lnTo>
                    <a:pt x="1477124" y="0"/>
                  </a:lnTo>
                  <a:lnTo>
                    <a:pt x="1477124" y="16281"/>
                  </a:lnTo>
                  <a:lnTo>
                    <a:pt x="1623301" y="16281"/>
                  </a:lnTo>
                  <a:lnTo>
                    <a:pt x="16233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5" name="object 105"/>
            <p:cNvSpPr/>
            <p:nvPr/>
          </p:nvSpPr>
          <p:spPr>
            <a:xfrm>
              <a:off x="5290810" y="1622987"/>
              <a:ext cx="0" cy="537210"/>
            </a:xfrm>
            <a:custGeom>
              <a:avLst/>
              <a:gdLst/>
              <a:ahLst/>
              <a:cxnLst/>
              <a:rect l="l" t="t" r="r" b="b"/>
              <a:pathLst>
                <a:path h="537210">
                  <a:moveTo>
                    <a:pt x="0" y="536595"/>
                  </a:moveTo>
                  <a:lnTo>
                    <a:pt x="0" y="0"/>
                  </a:lnTo>
                </a:path>
              </a:pathLst>
            </a:custGeom>
            <a:ln w="162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5290810" y="1614847"/>
              <a:ext cx="1623695" cy="16510"/>
            </a:xfrm>
            <a:custGeom>
              <a:avLst/>
              <a:gdLst/>
              <a:ahLst/>
              <a:cxnLst/>
              <a:rect l="l" t="t" r="r" b="b"/>
              <a:pathLst>
                <a:path w="1623695" h="16510">
                  <a:moveTo>
                    <a:pt x="0" y="16280"/>
                  </a:moveTo>
                  <a:lnTo>
                    <a:pt x="1623308" y="16280"/>
                  </a:lnTo>
                  <a:lnTo>
                    <a:pt x="1623308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6914119" y="1622987"/>
              <a:ext cx="0" cy="537210"/>
            </a:xfrm>
            <a:custGeom>
              <a:avLst/>
              <a:gdLst/>
              <a:ahLst/>
              <a:cxnLst/>
              <a:rect l="l" t="t" r="r" b="b"/>
              <a:pathLst>
                <a:path h="537210">
                  <a:moveTo>
                    <a:pt x="0" y="0"/>
                  </a:moveTo>
                  <a:lnTo>
                    <a:pt x="0" y="536595"/>
                  </a:lnTo>
                </a:path>
              </a:pathLst>
            </a:custGeom>
            <a:ln w="162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5436769" y="2151443"/>
              <a:ext cx="1331595" cy="16510"/>
            </a:xfrm>
            <a:custGeom>
              <a:avLst/>
              <a:gdLst/>
              <a:ahLst/>
              <a:cxnLst/>
              <a:rect l="l" t="t" r="r" b="b"/>
              <a:pathLst>
                <a:path w="1331595" h="16510">
                  <a:moveTo>
                    <a:pt x="0" y="16280"/>
                  </a:moveTo>
                  <a:lnTo>
                    <a:pt x="1331173" y="16280"/>
                  </a:lnTo>
                  <a:lnTo>
                    <a:pt x="1331173" y="0"/>
                  </a:lnTo>
                  <a:lnTo>
                    <a:pt x="0" y="0"/>
                  </a:lnTo>
                  <a:lnTo>
                    <a:pt x="0" y="162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5436769" y="2094462"/>
              <a:ext cx="1331595" cy="65405"/>
            </a:xfrm>
            <a:custGeom>
              <a:avLst/>
              <a:gdLst/>
              <a:ahLst/>
              <a:cxnLst/>
              <a:rect l="l" t="t" r="r" b="b"/>
              <a:pathLst>
                <a:path w="1331595" h="65405">
                  <a:moveTo>
                    <a:pt x="1331173" y="65120"/>
                  </a:moveTo>
                  <a:lnTo>
                    <a:pt x="1331173" y="0"/>
                  </a:lnTo>
                </a:path>
                <a:path w="1331595" h="65405">
                  <a:moveTo>
                    <a:pt x="1331173" y="0"/>
                  </a:moveTo>
                  <a:lnTo>
                    <a:pt x="0" y="0"/>
                  </a:lnTo>
                </a:path>
                <a:path w="1331595" h="65405">
                  <a:moveTo>
                    <a:pt x="0" y="0"/>
                  </a:moveTo>
                  <a:lnTo>
                    <a:pt x="0" y="6512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5152745" y="1208506"/>
              <a:ext cx="1891664" cy="284480"/>
            </a:xfrm>
            <a:custGeom>
              <a:avLst/>
              <a:gdLst/>
              <a:ahLst/>
              <a:cxnLst/>
              <a:rect l="l" t="t" r="r" b="b"/>
              <a:pathLst>
                <a:path w="1891665" h="284480">
                  <a:moveTo>
                    <a:pt x="1891080" y="0"/>
                  </a:moveTo>
                  <a:lnTo>
                    <a:pt x="8128" y="0"/>
                  </a:lnTo>
                  <a:lnTo>
                    <a:pt x="8128" y="8128"/>
                  </a:lnTo>
                  <a:lnTo>
                    <a:pt x="0" y="8128"/>
                  </a:lnTo>
                  <a:lnTo>
                    <a:pt x="0" y="284467"/>
                  </a:lnTo>
                  <a:lnTo>
                    <a:pt x="16243" y="284467"/>
                  </a:lnTo>
                  <a:lnTo>
                    <a:pt x="16243" y="16268"/>
                  </a:lnTo>
                  <a:lnTo>
                    <a:pt x="1891080" y="16268"/>
                  </a:lnTo>
                  <a:lnTo>
                    <a:pt x="18910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7043836" y="1216633"/>
              <a:ext cx="0" cy="276860"/>
            </a:xfrm>
            <a:custGeom>
              <a:avLst/>
              <a:gdLst/>
              <a:ahLst/>
              <a:cxnLst/>
              <a:rect l="l" t="t" r="r" b="b"/>
              <a:pathLst>
                <a:path h="276859">
                  <a:moveTo>
                    <a:pt x="0" y="0"/>
                  </a:moveTo>
                  <a:lnTo>
                    <a:pt x="0" y="276329"/>
                  </a:lnTo>
                </a:path>
              </a:pathLst>
            </a:custGeom>
            <a:ln w="162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5160873" y="1208506"/>
              <a:ext cx="1883410" cy="292735"/>
            </a:xfrm>
            <a:custGeom>
              <a:avLst/>
              <a:gdLst/>
              <a:ahLst/>
              <a:cxnLst/>
              <a:rect l="l" t="t" r="r" b="b"/>
              <a:pathLst>
                <a:path w="1883409" h="292734">
                  <a:moveTo>
                    <a:pt x="1882952" y="276326"/>
                  </a:moveTo>
                  <a:lnTo>
                    <a:pt x="0" y="276326"/>
                  </a:lnTo>
                  <a:lnTo>
                    <a:pt x="0" y="292608"/>
                  </a:lnTo>
                  <a:lnTo>
                    <a:pt x="1882952" y="292608"/>
                  </a:lnTo>
                  <a:lnTo>
                    <a:pt x="1882952" y="276326"/>
                  </a:lnTo>
                  <a:close/>
                </a:path>
                <a:path w="1883409" h="292734">
                  <a:moveTo>
                    <a:pt x="1882952" y="0"/>
                  </a:moveTo>
                  <a:lnTo>
                    <a:pt x="0" y="0"/>
                  </a:lnTo>
                  <a:lnTo>
                    <a:pt x="0" y="16268"/>
                  </a:lnTo>
                  <a:lnTo>
                    <a:pt x="1882952" y="16268"/>
                  </a:lnTo>
                  <a:lnTo>
                    <a:pt x="18829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5290810" y="1216633"/>
              <a:ext cx="1623695" cy="878205"/>
            </a:xfrm>
            <a:custGeom>
              <a:avLst/>
              <a:gdLst/>
              <a:ahLst/>
              <a:cxnLst/>
              <a:rect l="l" t="t" r="r" b="b"/>
              <a:pathLst>
                <a:path w="1623695" h="878205">
                  <a:moveTo>
                    <a:pt x="1623308" y="0"/>
                  </a:moveTo>
                  <a:lnTo>
                    <a:pt x="0" y="0"/>
                  </a:lnTo>
                </a:path>
                <a:path w="1623695" h="878205">
                  <a:moveTo>
                    <a:pt x="1477132" y="877828"/>
                  </a:moveTo>
                  <a:lnTo>
                    <a:pt x="1330957" y="877828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6613647" y="1622987"/>
              <a:ext cx="16510" cy="471805"/>
            </a:xfrm>
            <a:custGeom>
              <a:avLst/>
              <a:gdLst/>
              <a:ahLst/>
              <a:cxnLst/>
              <a:rect l="l" t="t" r="r" b="b"/>
              <a:pathLst>
                <a:path w="16509" h="471805">
                  <a:moveTo>
                    <a:pt x="0" y="471474"/>
                  </a:moveTo>
                  <a:lnTo>
                    <a:pt x="16241" y="471474"/>
                  </a:lnTo>
                  <a:lnTo>
                    <a:pt x="16241" y="0"/>
                  </a:lnTo>
                  <a:lnTo>
                    <a:pt x="0" y="0"/>
                  </a:lnTo>
                  <a:lnTo>
                    <a:pt x="0" y="4714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6767943" y="1622987"/>
              <a:ext cx="0" cy="471805"/>
            </a:xfrm>
            <a:custGeom>
              <a:avLst/>
              <a:gdLst/>
              <a:ahLst/>
              <a:cxnLst/>
              <a:rect l="l" t="t" r="r" b="b"/>
              <a:pathLst>
                <a:path h="471805">
                  <a:moveTo>
                    <a:pt x="0" y="0"/>
                  </a:moveTo>
                  <a:lnTo>
                    <a:pt x="0" y="471474"/>
                  </a:lnTo>
                </a:path>
              </a:pathLst>
            </a:custGeom>
            <a:ln w="162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5582945" y="1208506"/>
              <a:ext cx="1185545" cy="886460"/>
            </a:xfrm>
            <a:custGeom>
              <a:avLst/>
              <a:gdLst/>
              <a:ahLst/>
              <a:cxnLst/>
              <a:rect l="l" t="t" r="r" b="b"/>
              <a:pathLst>
                <a:path w="1185545" h="886460">
                  <a:moveTo>
                    <a:pt x="1046937" y="414489"/>
                  </a:moveTo>
                  <a:lnTo>
                    <a:pt x="1030693" y="414489"/>
                  </a:lnTo>
                  <a:lnTo>
                    <a:pt x="1030693" y="885964"/>
                  </a:lnTo>
                  <a:lnTo>
                    <a:pt x="1046937" y="885964"/>
                  </a:lnTo>
                  <a:lnTo>
                    <a:pt x="1046937" y="414489"/>
                  </a:lnTo>
                  <a:close/>
                </a:path>
                <a:path w="1185545" h="886460">
                  <a:moveTo>
                    <a:pt x="1184986" y="0"/>
                  </a:moveTo>
                  <a:lnTo>
                    <a:pt x="1038821" y="0"/>
                  </a:lnTo>
                  <a:lnTo>
                    <a:pt x="0" y="0"/>
                  </a:lnTo>
                  <a:lnTo>
                    <a:pt x="0" y="16268"/>
                  </a:lnTo>
                  <a:lnTo>
                    <a:pt x="1038821" y="16268"/>
                  </a:lnTo>
                  <a:lnTo>
                    <a:pt x="1184986" y="16268"/>
                  </a:lnTo>
                  <a:lnTo>
                    <a:pt x="11849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5436769" y="1622987"/>
              <a:ext cx="146685" cy="471805"/>
            </a:xfrm>
            <a:custGeom>
              <a:avLst/>
              <a:gdLst/>
              <a:ahLst/>
              <a:cxnLst/>
              <a:rect l="l" t="t" r="r" b="b"/>
              <a:pathLst>
                <a:path w="146685" h="471805">
                  <a:moveTo>
                    <a:pt x="146175" y="471474"/>
                  </a:moveTo>
                  <a:lnTo>
                    <a:pt x="0" y="471474"/>
                  </a:lnTo>
                </a:path>
                <a:path w="146685" h="471805">
                  <a:moveTo>
                    <a:pt x="0" y="471474"/>
                  </a:moveTo>
                  <a:lnTo>
                    <a:pt x="0" y="0"/>
                  </a:lnTo>
                </a:path>
              </a:pathLst>
            </a:custGeom>
            <a:ln w="16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4332973" y="1208506"/>
              <a:ext cx="3230880" cy="951230"/>
            </a:xfrm>
            <a:custGeom>
              <a:avLst/>
              <a:gdLst/>
              <a:ahLst/>
              <a:cxnLst/>
              <a:rect l="l" t="t" r="r" b="b"/>
              <a:pathLst>
                <a:path w="3230879" h="951230">
                  <a:moveTo>
                    <a:pt x="836015" y="788492"/>
                  </a:moveTo>
                  <a:lnTo>
                    <a:pt x="827900" y="788492"/>
                  </a:lnTo>
                  <a:lnTo>
                    <a:pt x="827900" y="780364"/>
                  </a:lnTo>
                  <a:lnTo>
                    <a:pt x="0" y="780364"/>
                  </a:lnTo>
                  <a:lnTo>
                    <a:pt x="0" y="796632"/>
                  </a:lnTo>
                  <a:lnTo>
                    <a:pt x="819772" y="796632"/>
                  </a:lnTo>
                  <a:lnTo>
                    <a:pt x="819772" y="951077"/>
                  </a:lnTo>
                  <a:lnTo>
                    <a:pt x="836015" y="951077"/>
                  </a:lnTo>
                  <a:lnTo>
                    <a:pt x="836015" y="788492"/>
                  </a:lnTo>
                  <a:close/>
                </a:path>
                <a:path w="3230879" h="951230">
                  <a:moveTo>
                    <a:pt x="1258087" y="414489"/>
                  </a:moveTo>
                  <a:lnTo>
                    <a:pt x="1241844" y="414489"/>
                  </a:lnTo>
                  <a:lnTo>
                    <a:pt x="1241844" y="885964"/>
                  </a:lnTo>
                  <a:lnTo>
                    <a:pt x="1258087" y="885964"/>
                  </a:lnTo>
                  <a:lnTo>
                    <a:pt x="1258087" y="414489"/>
                  </a:lnTo>
                  <a:close/>
                </a:path>
                <a:path w="3230879" h="951230">
                  <a:moveTo>
                    <a:pt x="2126589" y="877824"/>
                  </a:moveTo>
                  <a:lnTo>
                    <a:pt x="1412379" y="877824"/>
                  </a:lnTo>
                  <a:lnTo>
                    <a:pt x="1412379" y="894105"/>
                  </a:lnTo>
                  <a:lnTo>
                    <a:pt x="2126589" y="894105"/>
                  </a:lnTo>
                  <a:lnTo>
                    <a:pt x="2126589" y="877824"/>
                  </a:lnTo>
                  <a:close/>
                </a:path>
                <a:path w="3230879" h="951230">
                  <a:moveTo>
                    <a:pt x="2126589" y="276326"/>
                  </a:moveTo>
                  <a:lnTo>
                    <a:pt x="1412379" y="276326"/>
                  </a:lnTo>
                  <a:lnTo>
                    <a:pt x="1412379" y="292608"/>
                  </a:lnTo>
                  <a:lnTo>
                    <a:pt x="2126589" y="292608"/>
                  </a:lnTo>
                  <a:lnTo>
                    <a:pt x="2126589" y="276326"/>
                  </a:lnTo>
                  <a:close/>
                </a:path>
                <a:path w="3230879" h="951230">
                  <a:moveTo>
                    <a:pt x="2434958" y="0"/>
                  </a:moveTo>
                  <a:lnTo>
                    <a:pt x="2288794" y="0"/>
                  </a:lnTo>
                  <a:lnTo>
                    <a:pt x="1249972" y="0"/>
                  </a:lnTo>
                  <a:lnTo>
                    <a:pt x="1249972" y="16268"/>
                  </a:lnTo>
                  <a:lnTo>
                    <a:pt x="2288794" y="16268"/>
                  </a:lnTo>
                  <a:lnTo>
                    <a:pt x="2434958" y="16268"/>
                  </a:lnTo>
                  <a:lnTo>
                    <a:pt x="2434958" y="0"/>
                  </a:lnTo>
                  <a:close/>
                </a:path>
                <a:path w="3230879" h="951230">
                  <a:moveTo>
                    <a:pt x="3230372" y="780364"/>
                  </a:moveTo>
                  <a:lnTo>
                    <a:pt x="2710853" y="780364"/>
                  </a:lnTo>
                  <a:lnTo>
                    <a:pt x="2710853" y="796632"/>
                  </a:lnTo>
                  <a:lnTo>
                    <a:pt x="3230372" y="796632"/>
                  </a:lnTo>
                  <a:lnTo>
                    <a:pt x="3230372" y="7803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9" name="object 2"/>
          <p:cNvSpPr txBox="1"/>
          <p:nvPr/>
        </p:nvSpPr>
        <p:spPr>
          <a:xfrm>
            <a:off x="2750267" y="5760755"/>
            <a:ext cx="671283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левой фарой</a:t>
            </a:r>
          </a:p>
        </p:txBody>
      </p:sp>
      <p:sp>
        <p:nvSpPr>
          <p:cNvPr id="120" name="object 30"/>
          <p:cNvSpPr txBox="1"/>
          <p:nvPr/>
        </p:nvSpPr>
        <p:spPr>
          <a:xfrm>
            <a:off x="3935217" y="4275559"/>
            <a:ext cx="586725" cy="38600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Дневной ходовой огонь+</a:t>
            </a:r>
          </a:p>
        </p:txBody>
      </p:sp>
      <p:sp>
        <p:nvSpPr>
          <p:cNvPr id="121" name="object 26"/>
          <p:cNvSpPr txBox="1"/>
          <p:nvPr/>
        </p:nvSpPr>
        <p:spPr>
          <a:xfrm>
            <a:off x="4493119" y="4275559"/>
            <a:ext cx="679539" cy="3847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Указатель поворота+ (мигание)</a:t>
            </a:r>
          </a:p>
        </p:txBody>
      </p:sp>
      <p:sp>
        <p:nvSpPr>
          <p:cNvPr id="122" name="object 44"/>
          <p:cNvSpPr txBox="1"/>
          <p:nvPr/>
        </p:nvSpPr>
        <p:spPr>
          <a:xfrm>
            <a:off x="5209603" y="4408053"/>
            <a:ext cx="582464" cy="26289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Дальний </a:t>
            </a:r>
            <a:br>
              <a:rPr lang="en-US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свет-</a:t>
            </a:r>
          </a:p>
        </p:txBody>
      </p:sp>
      <p:sp>
        <p:nvSpPr>
          <p:cNvPr id="123" name="object 43"/>
          <p:cNvSpPr txBox="1"/>
          <p:nvPr/>
        </p:nvSpPr>
        <p:spPr>
          <a:xfrm>
            <a:off x="5822467" y="4408052"/>
            <a:ext cx="559372" cy="26289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Дальний </a:t>
            </a:r>
            <a:br>
              <a:rPr lang="en-US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свет+</a:t>
            </a:r>
          </a:p>
        </p:txBody>
      </p:sp>
      <p:sp>
        <p:nvSpPr>
          <p:cNvPr id="124" name="object 42"/>
          <p:cNvSpPr txBox="1"/>
          <p:nvPr/>
        </p:nvSpPr>
        <p:spPr>
          <a:xfrm>
            <a:off x="6384639" y="4408052"/>
            <a:ext cx="592467" cy="26289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Угловой фонарь-</a:t>
            </a:r>
          </a:p>
        </p:txBody>
      </p:sp>
      <p:sp>
        <p:nvSpPr>
          <p:cNvPr id="125" name="object 11"/>
          <p:cNvSpPr txBox="1"/>
          <p:nvPr/>
        </p:nvSpPr>
        <p:spPr>
          <a:xfrm>
            <a:off x="7045454" y="4278751"/>
            <a:ext cx="623702" cy="38600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 lvl="0" algn="ctr"/>
            <a:r>
              <a:rPr lang="ru-RU" sz="6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Габаритный огонь / дневной ходовой огонь / указатель поворота-</a:t>
            </a:r>
          </a:p>
        </p:txBody>
      </p:sp>
      <p:sp>
        <p:nvSpPr>
          <p:cNvPr id="126" name="object 16"/>
          <p:cNvSpPr txBox="1"/>
          <p:nvPr/>
        </p:nvSpPr>
        <p:spPr>
          <a:xfrm>
            <a:off x="7677801" y="2547306"/>
            <a:ext cx="525703" cy="26289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Указатель поворота+</a:t>
            </a:r>
          </a:p>
        </p:txBody>
      </p:sp>
      <p:sp>
        <p:nvSpPr>
          <p:cNvPr id="127" name="object 15"/>
          <p:cNvSpPr txBox="1"/>
          <p:nvPr/>
        </p:nvSpPr>
        <p:spPr>
          <a:xfrm>
            <a:off x="7075972" y="2547306"/>
            <a:ext cx="557191" cy="26289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Габаритный огонь+</a:t>
            </a:r>
          </a:p>
        </p:txBody>
      </p:sp>
      <p:sp>
        <p:nvSpPr>
          <p:cNvPr id="128" name="object 41"/>
          <p:cNvSpPr txBox="1"/>
          <p:nvPr/>
        </p:nvSpPr>
        <p:spPr>
          <a:xfrm>
            <a:off x="5277207" y="2385330"/>
            <a:ext cx="496615" cy="386003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Угловой фонарь+ (мигание)</a:t>
            </a:r>
          </a:p>
        </p:txBody>
      </p:sp>
      <p:sp>
        <p:nvSpPr>
          <p:cNvPr id="129" name="object 34"/>
          <p:cNvSpPr txBox="1"/>
          <p:nvPr/>
        </p:nvSpPr>
        <p:spPr>
          <a:xfrm>
            <a:off x="4531178" y="2544952"/>
            <a:ext cx="665242" cy="26289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Доп. цепь питания AFS+</a:t>
            </a:r>
          </a:p>
        </p:txBody>
      </p:sp>
      <p:sp>
        <p:nvSpPr>
          <p:cNvPr id="130" name="object 40"/>
          <p:cNvSpPr txBox="1"/>
          <p:nvPr/>
        </p:nvSpPr>
        <p:spPr>
          <a:xfrm>
            <a:off x="5924903" y="2500052"/>
            <a:ext cx="401763" cy="26289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marL="12700" lvl="0" algn="ctr"/>
            <a:r>
              <a:rPr lang="ru-RU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Ближний</a:t>
            </a:r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 свет-</a:t>
            </a:r>
          </a:p>
        </p:txBody>
      </p:sp>
      <p:sp>
        <p:nvSpPr>
          <p:cNvPr id="131" name="object 40"/>
          <p:cNvSpPr txBox="1"/>
          <p:nvPr/>
        </p:nvSpPr>
        <p:spPr>
          <a:xfrm>
            <a:off x="6539706" y="2500052"/>
            <a:ext cx="401763" cy="26289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marL="12700" lvl="0" algn="ctr"/>
            <a:r>
              <a:rPr lang="ru-RU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Ближний</a:t>
            </a:r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 свет+</a:t>
            </a:r>
          </a:p>
        </p:txBody>
      </p:sp>
      <p:sp>
        <p:nvSpPr>
          <p:cNvPr id="13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25</a:t>
            </a:r>
          </a:p>
        </p:txBody>
      </p:sp>
      <p:sp>
        <p:nvSpPr>
          <p:cNvPr id="133" name="object 34"/>
          <p:cNvSpPr txBox="1"/>
          <p:nvPr/>
        </p:nvSpPr>
        <p:spPr>
          <a:xfrm>
            <a:off x="3944271" y="2544952"/>
            <a:ext cx="597233" cy="26289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marL="127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Сигнал LIN AFS</a:t>
            </a:r>
          </a:p>
        </p:txBody>
      </p:sp>
      <p:sp>
        <p:nvSpPr>
          <p:cNvPr id="134" name="object 11"/>
          <p:cNvSpPr txBox="1"/>
          <p:nvPr/>
        </p:nvSpPr>
        <p:spPr>
          <a:xfrm>
            <a:off x="7584850" y="4312307"/>
            <a:ext cx="723049" cy="26289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38100"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Доп. цепь питания AFS-</a:t>
            </a:r>
          </a:p>
        </p:txBody>
      </p:sp>
    </p:spTree>
    <p:extLst>
      <p:ext uri="{BB962C8B-B14F-4D97-AF65-F5344CB8AC3E}">
        <p14:creationId xmlns:p14="http://schemas.microsoft.com/office/powerpoint/2010/main" val="379442880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830067" y="1336547"/>
            <a:ext cx="7348855" cy="3063240"/>
          </a:xfrm>
          <a:custGeom>
            <a:avLst/>
            <a:gdLst/>
            <a:ahLst/>
            <a:cxnLst/>
            <a:rect l="l" t="t" r="r" b="b"/>
            <a:pathLst>
              <a:path w="7348855" h="3063240">
                <a:moveTo>
                  <a:pt x="0" y="3063240"/>
                </a:moveTo>
                <a:lnTo>
                  <a:pt x="7348728" y="3063240"/>
                </a:lnTo>
                <a:lnTo>
                  <a:pt x="7348728" y="0"/>
                </a:lnTo>
                <a:lnTo>
                  <a:pt x="0" y="0"/>
                </a:lnTo>
                <a:lnTo>
                  <a:pt x="0" y="3063240"/>
                </a:lnTo>
                <a:close/>
              </a:path>
            </a:pathLst>
          </a:custGeom>
          <a:ln w="9525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922142" y="1367331"/>
            <a:ext cx="326390" cy="20582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>
              <a:spcBef>
                <a:spcPts val="105"/>
              </a:spcBef>
            </a:pPr>
            <a:r>
              <a:rPr lang="ru-RU" sz="1250" b="1" kern="0" dirty="0">
                <a:latin typeface="Arial"/>
                <a:cs typeface="Arial"/>
              </a:rPr>
              <a:t>图一</a:t>
            </a:r>
            <a:endParaRPr lang="ru-RU" sz="1250" kern="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269925" y="185501"/>
            <a:ext cx="5923420" cy="379394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4925" rIns="0" bIns="36000" rtlCol="0">
            <a:spAutoFit/>
          </a:bodyPr>
          <a:lstStyle/>
          <a:p>
            <a:pPr marL="91440">
              <a:spcBef>
                <a:spcPts val="275"/>
              </a:spcBef>
            </a:pPr>
            <a:r>
              <a:rPr lang="ru-RU" altLang="zh-CN" sz="2000" b="1" dirty="0">
                <a:solidFill>
                  <a:srgbClr val="FFFFFF"/>
                </a:solidFill>
                <a:latin typeface="Arial"/>
              </a:rPr>
              <a:t>3) Жгут проводов передней панели</a:t>
            </a:r>
            <a:endParaRPr lang="ru-RU" sz="2000" dirty="0">
              <a:latin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2729483" y="1356360"/>
            <a:ext cx="6684645" cy="5096510"/>
            <a:chOff x="2729483" y="1356360"/>
            <a:chExt cx="6684645" cy="5096510"/>
          </a:xfrm>
        </p:grpSpPr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29483" y="1356360"/>
              <a:ext cx="6684264" cy="4905756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5382767" y="3384804"/>
              <a:ext cx="1582420" cy="3063240"/>
            </a:xfrm>
            <a:custGeom>
              <a:avLst/>
              <a:gdLst/>
              <a:ahLst/>
              <a:cxnLst/>
              <a:rect l="l" t="t" r="r" b="b"/>
              <a:pathLst>
                <a:path w="1582420" h="3063240">
                  <a:moveTo>
                    <a:pt x="0" y="3063240"/>
                  </a:moveTo>
                  <a:lnTo>
                    <a:pt x="1581912" y="3063240"/>
                  </a:lnTo>
                  <a:lnTo>
                    <a:pt x="1581912" y="0"/>
                  </a:lnTo>
                  <a:lnTo>
                    <a:pt x="0" y="0"/>
                  </a:lnTo>
                  <a:lnTo>
                    <a:pt x="0" y="3063240"/>
                  </a:lnTo>
                  <a:close/>
                </a:path>
              </a:pathLst>
            </a:custGeom>
            <a:ln w="9525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0" name="object 10"/>
          <p:cNvSpPr/>
          <p:nvPr/>
        </p:nvSpPr>
        <p:spPr>
          <a:xfrm>
            <a:off x="2473325" y="1551812"/>
            <a:ext cx="2348230" cy="4073525"/>
          </a:xfrm>
          <a:custGeom>
            <a:avLst/>
            <a:gdLst/>
            <a:ahLst/>
            <a:cxnLst/>
            <a:rect l="l" t="t" r="r" b="b"/>
            <a:pathLst>
              <a:path w="2348229" h="4073525">
                <a:moveTo>
                  <a:pt x="1837944" y="1524381"/>
                </a:moveTo>
                <a:lnTo>
                  <a:pt x="1821865" y="1519682"/>
                </a:lnTo>
                <a:lnTo>
                  <a:pt x="1737614" y="1495044"/>
                </a:lnTo>
                <a:lnTo>
                  <a:pt x="1732534" y="1493647"/>
                </a:lnTo>
                <a:lnTo>
                  <a:pt x="1727327" y="1496568"/>
                </a:lnTo>
                <a:lnTo>
                  <a:pt x="1725803" y="1501521"/>
                </a:lnTo>
                <a:lnTo>
                  <a:pt x="1724406" y="1506601"/>
                </a:lnTo>
                <a:lnTo>
                  <a:pt x="1727200" y="1511935"/>
                </a:lnTo>
                <a:lnTo>
                  <a:pt x="1732280" y="1513332"/>
                </a:lnTo>
                <a:lnTo>
                  <a:pt x="1783168" y="1528216"/>
                </a:lnTo>
                <a:lnTo>
                  <a:pt x="202819" y="1922272"/>
                </a:lnTo>
                <a:lnTo>
                  <a:pt x="207391" y="1940687"/>
                </a:lnTo>
                <a:lnTo>
                  <a:pt x="1787728" y="1546758"/>
                </a:lnTo>
                <a:lnTo>
                  <a:pt x="1749806" y="1583690"/>
                </a:lnTo>
                <a:lnTo>
                  <a:pt x="1746123" y="1587373"/>
                </a:lnTo>
                <a:lnTo>
                  <a:pt x="1745996" y="1593342"/>
                </a:lnTo>
                <a:lnTo>
                  <a:pt x="1753362" y="1600962"/>
                </a:lnTo>
                <a:lnTo>
                  <a:pt x="1759331" y="1600962"/>
                </a:lnTo>
                <a:lnTo>
                  <a:pt x="1837944" y="1524381"/>
                </a:lnTo>
                <a:close/>
              </a:path>
              <a:path w="2348229" h="4073525">
                <a:moveTo>
                  <a:pt x="1837944" y="171704"/>
                </a:moveTo>
                <a:lnTo>
                  <a:pt x="1748282" y="108204"/>
                </a:lnTo>
                <a:lnTo>
                  <a:pt x="1742313" y="109220"/>
                </a:lnTo>
                <a:lnTo>
                  <a:pt x="1736217" y="117856"/>
                </a:lnTo>
                <a:lnTo>
                  <a:pt x="1737233" y="123825"/>
                </a:lnTo>
                <a:lnTo>
                  <a:pt x="1784743" y="157429"/>
                </a:lnTo>
                <a:lnTo>
                  <a:pt x="1778" y="0"/>
                </a:lnTo>
                <a:lnTo>
                  <a:pt x="0" y="19050"/>
                </a:lnTo>
                <a:lnTo>
                  <a:pt x="1783245" y="176364"/>
                </a:lnTo>
                <a:lnTo>
                  <a:pt x="1735201" y="199009"/>
                </a:lnTo>
                <a:lnTo>
                  <a:pt x="1730375" y="201168"/>
                </a:lnTo>
                <a:lnTo>
                  <a:pt x="1728343" y="206883"/>
                </a:lnTo>
                <a:lnTo>
                  <a:pt x="1730629" y="211709"/>
                </a:lnTo>
                <a:lnTo>
                  <a:pt x="1732915" y="216408"/>
                </a:lnTo>
                <a:lnTo>
                  <a:pt x="1738503" y="218440"/>
                </a:lnTo>
                <a:lnTo>
                  <a:pt x="1821446" y="179451"/>
                </a:lnTo>
                <a:lnTo>
                  <a:pt x="1837944" y="171704"/>
                </a:lnTo>
                <a:close/>
              </a:path>
              <a:path w="2348229" h="4073525">
                <a:moveTo>
                  <a:pt x="2042160" y="1964817"/>
                </a:moveTo>
                <a:lnTo>
                  <a:pt x="1938020" y="1999742"/>
                </a:lnTo>
                <a:lnTo>
                  <a:pt x="1935353" y="2005203"/>
                </a:lnTo>
                <a:lnTo>
                  <a:pt x="1937004" y="2010168"/>
                </a:lnTo>
                <a:lnTo>
                  <a:pt x="1938655" y="2015236"/>
                </a:lnTo>
                <a:lnTo>
                  <a:pt x="1944116" y="2017903"/>
                </a:lnTo>
                <a:lnTo>
                  <a:pt x="1949069" y="2016125"/>
                </a:lnTo>
                <a:lnTo>
                  <a:pt x="1999246" y="1999272"/>
                </a:lnTo>
                <a:lnTo>
                  <a:pt x="197993" y="4060850"/>
                </a:lnTo>
                <a:lnTo>
                  <a:pt x="212217" y="4073385"/>
                </a:lnTo>
                <a:lnTo>
                  <a:pt x="2013686" y="2011743"/>
                </a:lnTo>
                <a:lnTo>
                  <a:pt x="2003679" y="2063877"/>
                </a:lnTo>
                <a:lnTo>
                  <a:pt x="2002663" y="2068957"/>
                </a:lnTo>
                <a:lnTo>
                  <a:pt x="2005965" y="2074037"/>
                </a:lnTo>
                <a:lnTo>
                  <a:pt x="2011172" y="2075053"/>
                </a:lnTo>
                <a:lnTo>
                  <a:pt x="2016379" y="2075942"/>
                </a:lnTo>
                <a:lnTo>
                  <a:pt x="2021332" y="2072640"/>
                </a:lnTo>
                <a:lnTo>
                  <a:pt x="2040636" y="1972691"/>
                </a:lnTo>
                <a:lnTo>
                  <a:pt x="2042160" y="1964817"/>
                </a:lnTo>
                <a:close/>
              </a:path>
              <a:path w="2348229" h="4073525">
                <a:moveTo>
                  <a:pt x="2348230" y="1524381"/>
                </a:moveTo>
                <a:lnTo>
                  <a:pt x="2335961" y="1522603"/>
                </a:lnTo>
                <a:lnTo>
                  <a:pt x="2239645" y="1508633"/>
                </a:lnTo>
                <a:lnTo>
                  <a:pt x="2234819" y="1512189"/>
                </a:lnTo>
                <a:lnTo>
                  <a:pt x="2233295" y="1522603"/>
                </a:lnTo>
                <a:lnTo>
                  <a:pt x="2236851" y="1527429"/>
                </a:lnTo>
                <a:lnTo>
                  <a:pt x="2294471" y="1535811"/>
                </a:lnTo>
                <a:lnTo>
                  <a:pt x="201549" y="2381885"/>
                </a:lnTo>
                <a:lnTo>
                  <a:pt x="208661" y="2399538"/>
                </a:lnTo>
                <a:lnTo>
                  <a:pt x="2301659" y="1553489"/>
                </a:lnTo>
                <a:lnTo>
                  <a:pt x="2269236" y="1595374"/>
                </a:lnTo>
                <a:lnTo>
                  <a:pt x="2266061" y="1599565"/>
                </a:lnTo>
                <a:lnTo>
                  <a:pt x="2266823" y="1605534"/>
                </a:lnTo>
                <a:lnTo>
                  <a:pt x="2275078" y="1612011"/>
                </a:lnTo>
                <a:lnTo>
                  <a:pt x="2281047" y="1611249"/>
                </a:lnTo>
                <a:lnTo>
                  <a:pt x="2284349" y="1607058"/>
                </a:lnTo>
                <a:lnTo>
                  <a:pt x="2348230" y="1524381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314321" y="1352930"/>
            <a:ext cx="3152775" cy="1833880"/>
          </a:xfrm>
          <a:custGeom>
            <a:avLst/>
            <a:gdLst/>
            <a:ahLst/>
            <a:cxnLst/>
            <a:rect l="l" t="t" r="r" b="b"/>
            <a:pathLst>
              <a:path w="3152775" h="1833880">
                <a:moveTo>
                  <a:pt x="1283462" y="1630299"/>
                </a:moveTo>
                <a:lnTo>
                  <a:pt x="1267104" y="1625092"/>
                </a:lnTo>
                <a:lnTo>
                  <a:pt x="1183767" y="1598549"/>
                </a:lnTo>
                <a:lnTo>
                  <a:pt x="1178814" y="1597025"/>
                </a:lnTo>
                <a:lnTo>
                  <a:pt x="1173480" y="1599692"/>
                </a:lnTo>
                <a:lnTo>
                  <a:pt x="1171829" y="1604772"/>
                </a:lnTo>
                <a:lnTo>
                  <a:pt x="1170178" y="1609725"/>
                </a:lnTo>
                <a:lnTo>
                  <a:pt x="1172972" y="1615186"/>
                </a:lnTo>
                <a:lnTo>
                  <a:pt x="1178052" y="1616710"/>
                </a:lnTo>
                <a:lnTo>
                  <a:pt x="1228483" y="1632788"/>
                </a:lnTo>
                <a:lnTo>
                  <a:pt x="413893" y="1814957"/>
                </a:lnTo>
                <a:lnTo>
                  <a:pt x="417957" y="1833499"/>
                </a:lnTo>
                <a:lnTo>
                  <a:pt x="1232496" y="1651495"/>
                </a:lnTo>
                <a:lnTo>
                  <a:pt x="1189990" y="1691005"/>
                </a:lnTo>
                <a:lnTo>
                  <a:pt x="1189736" y="1696974"/>
                </a:lnTo>
                <a:lnTo>
                  <a:pt x="1193292" y="1700911"/>
                </a:lnTo>
                <a:lnTo>
                  <a:pt x="1196848" y="1704721"/>
                </a:lnTo>
                <a:lnTo>
                  <a:pt x="1202944" y="1704975"/>
                </a:lnTo>
                <a:lnTo>
                  <a:pt x="1283462" y="1630299"/>
                </a:lnTo>
                <a:close/>
              </a:path>
              <a:path w="3152775" h="1833880">
                <a:moveTo>
                  <a:pt x="2424684" y="1446657"/>
                </a:moveTo>
                <a:lnTo>
                  <a:pt x="2343531" y="1380744"/>
                </a:lnTo>
                <a:lnTo>
                  <a:pt x="2339340" y="1377442"/>
                </a:lnTo>
                <a:lnTo>
                  <a:pt x="2333371" y="1378077"/>
                </a:lnTo>
                <a:lnTo>
                  <a:pt x="2326767" y="1386205"/>
                </a:lnTo>
                <a:lnTo>
                  <a:pt x="2327402" y="1392301"/>
                </a:lnTo>
                <a:lnTo>
                  <a:pt x="2372677" y="1428965"/>
                </a:lnTo>
                <a:lnTo>
                  <a:pt x="2794" y="1063117"/>
                </a:lnTo>
                <a:lnTo>
                  <a:pt x="0" y="1081913"/>
                </a:lnTo>
                <a:lnTo>
                  <a:pt x="2369667" y="1447749"/>
                </a:lnTo>
                <a:lnTo>
                  <a:pt x="2320417" y="1467104"/>
                </a:lnTo>
                <a:lnTo>
                  <a:pt x="2315591" y="1469136"/>
                </a:lnTo>
                <a:lnTo>
                  <a:pt x="2313178" y="1474597"/>
                </a:lnTo>
                <a:lnTo>
                  <a:pt x="2315083" y="1479550"/>
                </a:lnTo>
                <a:lnTo>
                  <a:pt x="2316988" y="1484376"/>
                </a:lnTo>
                <a:lnTo>
                  <a:pt x="2322449" y="1486789"/>
                </a:lnTo>
                <a:lnTo>
                  <a:pt x="2408199" y="1453134"/>
                </a:lnTo>
                <a:lnTo>
                  <a:pt x="2424684" y="1446657"/>
                </a:lnTo>
                <a:close/>
              </a:path>
              <a:path w="3152775" h="1833880">
                <a:moveTo>
                  <a:pt x="3152775" y="11430"/>
                </a:moveTo>
                <a:lnTo>
                  <a:pt x="3137535" y="0"/>
                </a:lnTo>
                <a:lnTo>
                  <a:pt x="2551607" y="777722"/>
                </a:lnTo>
                <a:lnTo>
                  <a:pt x="2557780" y="725170"/>
                </a:lnTo>
                <a:lnTo>
                  <a:pt x="2558415" y="719963"/>
                </a:lnTo>
                <a:lnTo>
                  <a:pt x="2554732" y="715264"/>
                </a:lnTo>
                <a:lnTo>
                  <a:pt x="2544191" y="713994"/>
                </a:lnTo>
                <a:lnTo>
                  <a:pt x="2539492" y="717804"/>
                </a:lnTo>
                <a:lnTo>
                  <a:pt x="2538857" y="723011"/>
                </a:lnTo>
                <a:lnTo>
                  <a:pt x="2526665" y="826770"/>
                </a:lnTo>
                <a:lnTo>
                  <a:pt x="2548775" y="817499"/>
                </a:lnTo>
                <a:lnTo>
                  <a:pt x="2627884" y="784352"/>
                </a:lnTo>
                <a:lnTo>
                  <a:pt x="2630170" y="778764"/>
                </a:lnTo>
                <a:lnTo>
                  <a:pt x="2626106" y="769112"/>
                </a:lnTo>
                <a:lnTo>
                  <a:pt x="2620518" y="766826"/>
                </a:lnTo>
                <a:lnTo>
                  <a:pt x="2566847" y="789279"/>
                </a:lnTo>
                <a:lnTo>
                  <a:pt x="3152775" y="1143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992496" y="2989326"/>
            <a:ext cx="297815" cy="572770"/>
          </a:xfrm>
          <a:custGeom>
            <a:avLst/>
            <a:gdLst/>
            <a:ahLst/>
            <a:cxnLst/>
            <a:rect l="l" t="t" r="r" b="b"/>
            <a:pathLst>
              <a:path w="297814" h="572770">
                <a:moveTo>
                  <a:pt x="273015" y="33863"/>
                </a:moveTo>
                <a:lnTo>
                  <a:pt x="257150" y="44311"/>
                </a:lnTo>
                <a:lnTo>
                  <a:pt x="0" y="563879"/>
                </a:lnTo>
                <a:lnTo>
                  <a:pt x="17017" y="572262"/>
                </a:lnTo>
                <a:lnTo>
                  <a:pt x="274291" y="52686"/>
                </a:lnTo>
                <a:lnTo>
                  <a:pt x="273015" y="33863"/>
                </a:lnTo>
                <a:close/>
              </a:path>
              <a:path w="297814" h="572770">
                <a:moveTo>
                  <a:pt x="290568" y="12700"/>
                </a:moveTo>
                <a:lnTo>
                  <a:pt x="272795" y="12700"/>
                </a:lnTo>
                <a:lnTo>
                  <a:pt x="289940" y="21082"/>
                </a:lnTo>
                <a:lnTo>
                  <a:pt x="274291" y="52686"/>
                </a:lnTo>
                <a:lnTo>
                  <a:pt x="277875" y="105537"/>
                </a:lnTo>
                <a:lnTo>
                  <a:pt x="278256" y="110871"/>
                </a:lnTo>
                <a:lnTo>
                  <a:pt x="282828" y="114808"/>
                </a:lnTo>
                <a:lnTo>
                  <a:pt x="293242" y="114046"/>
                </a:lnTo>
                <a:lnTo>
                  <a:pt x="297306" y="109474"/>
                </a:lnTo>
                <a:lnTo>
                  <a:pt x="296925" y="104266"/>
                </a:lnTo>
                <a:lnTo>
                  <a:pt x="290568" y="12700"/>
                </a:lnTo>
                <a:close/>
              </a:path>
              <a:path w="297814" h="572770">
                <a:moveTo>
                  <a:pt x="289687" y="0"/>
                </a:moveTo>
                <a:lnTo>
                  <a:pt x="202437" y="57531"/>
                </a:lnTo>
                <a:lnTo>
                  <a:pt x="198119" y="60451"/>
                </a:lnTo>
                <a:lnTo>
                  <a:pt x="196850" y="66294"/>
                </a:lnTo>
                <a:lnTo>
                  <a:pt x="199770" y="70738"/>
                </a:lnTo>
                <a:lnTo>
                  <a:pt x="202691" y="75057"/>
                </a:lnTo>
                <a:lnTo>
                  <a:pt x="208533" y="76326"/>
                </a:lnTo>
                <a:lnTo>
                  <a:pt x="257150" y="44311"/>
                </a:lnTo>
                <a:lnTo>
                  <a:pt x="272795" y="12700"/>
                </a:lnTo>
                <a:lnTo>
                  <a:pt x="290568" y="12700"/>
                </a:lnTo>
                <a:lnTo>
                  <a:pt x="289687" y="0"/>
                </a:lnTo>
                <a:close/>
              </a:path>
              <a:path w="297814" h="572770">
                <a:moveTo>
                  <a:pt x="282667" y="17525"/>
                </a:moveTo>
                <a:lnTo>
                  <a:pt x="271906" y="17525"/>
                </a:lnTo>
                <a:lnTo>
                  <a:pt x="286638" y="24891"/>
                </a:lnTo>
                <a:lnTo>
                  <a:pt x="273015" y="33863"/>
                </a:lnTo>
                <a:lnTo>
                  <a:pt x="274291" y="52686"/>
                </a:lnTo>
                <a:lnTo>
                  <a:pt x="289940" y="21082"/>
                </a:lnTo>
                <a:lnTo>
                  <a:pt x="282667" y="17525"/>
                </a:lnTo>
                <a:close/>
              </a:path>
              <a:path w="297814" h="572770">
                <a:moveTo>
                  <a:pt x="272795" y="12700"/>
                </a:moveTo>
                <a:lnTo>
                  <a:pt x="257150" y="44311"/>
                </a:lnTo>
                <a:lnTo>
                  <a:pt x="273015" y="33863"/>
                </a:lnTo>
                <a:lnTo>
                  <a:pt x="271906" y="17525"/>
                </a:lnTo>
                <a:lnTo>
                  <a:pt x="282667" y="17525"/>
                </a:lnTo>
                <a:lnTo>
                  <a:pt x="272795" y="12700"/>
                </a:lnTo>
                <a:close/>
              </a:path>
              <a:path w="297814" h="572770">
                <a:moveTo>
                  <a:pt x="271906" y="17525"/>
                </a:moveTo>
                <a:lnTo>
                  <a:pt x="273015" y="33863"/>
                </a:lnTo>
                <a:lnTo>
                  <a:pt x="286638" y="24891"/>
                </a:lnTo>
                <a:lnTo>
                  <a:pt x="271906" y="17525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2676398" y="1347596"/>
            <a:ext cx="5235575" cy="2248535"/>
          </a:xfrm>
          <a:custGeom>
            <a:avLst/>
            <a:gdLst/>
            <a:ahLst/>
            <a:cxnLst/>
            <a:rect l="l" t="t" r="r" b="b"/>
            <a:pathLst>
              <a:path w="5235575" h="2248535">
                <a:moveTo>
                  <a:pt x="1139698" y="1449705"/>
                </a:moveTo>
                <a:lnTo>
                  <a:pt x="1123073" y="1441069"/>
                </a:lnTo>
                <a:lnTo>
                  <a:pt x="1042289" y="1399032"/>
                </a:lnTo>
                <a:lnTo>
                  <a:pt x="1036447" y="1400810"/>
                </a:lnTo>
                <a:lnTo>
                  <a:pt x="1031621" y="1410208"/>
                </a:lnTo>
                <a:lnTo>
                  <a:pt x="1033399" y="1415923"/>
                </a:lnTo>
                <a:lnTo>
                  <a:pt x="1084973" y="1442770"/>
                </a:lnTo>
                <a:lnTo>
                  <a:pt x="0" y="1495044"/>
                </a:lnTo>
                <a:lnTo>
                  <a:pt x="1016" y="1514094"/>
                </a:lnTo>
                <a:lnTo>
                  <a:pt x="1086040" y="1461820"/>
                </a:lnTo>
                <a:lnTo>
                  <a:pt x="1041654" y="1490726"/>
                </a:lnTo>
                <a:lnTo>
                  <a:pt x="1037209" y="1493520"/>
                </a:lnTo>
                <a:lnTo>
                  <a:pt x="1035939" y="1499489"/>
                </a:lnTo>
                <a:lnTo>
                  <a:pt x="1038860" y="1503807"/>
                </a:lnTo>
                <a:lnTo>
                  <a:pt x="1041654" y="1508252"/>
                </a:lnTo>
                <a:lnTo>
                  <a:pt x="1047623" y="1509522"/>
                </a:lnTo>
                <a:lnTo>
                  <a:pt x="1139698" y="1449705"/>
                </a:lnTo>
                <a:close/>
              </a:path>
              <a:path w="5235575" h="2248535">
                <a:moveTo>
                  <a:pt x="4700651" y="2230501"/>
                </a:moveTo>
                <a:lnTo>
                  <a:pt x="3228810" y="1634909"/>
                </a:lnTo>
                <a:lnTo>
                  <a:pt x="3286379" y="1626616"/>
                </a:lnTo>
                <a:lnTo>
                  <a:pt x="3289935" y="1621790"/>
                </a:lnTo>
                <a:lnTo>
                  <a:pt x="3289909" y="1621663"/>
                </a:lnTo>
                <a:lnTo>
                  <a:pt x="3288411" y="1611376"/>
                </a:lnTo>
                <a:lnTo>
                  <a:pt x="3283585" y="1607693"/>
                </a:lnTo>
                <a:lnTo>
                  <a:pt x="3175000" y="1623441"/>
                </a:lnTo>
                <a:lnTo>
                  <a:pt x="3238881" y="1706118"/>
                </a:lnTo>
                <a:lnTo>
                  <a:pt x="3242183" y="1710309"/>
                </a:lnTo>
                <a:lnTo>
                  <a:pt x="3248152" y="1711071"/>
                </a:lnTo>
                <a:lnTo>
                  <a:pt x="3256407" y="1704594"/>
                </a:lnTo>
                <a:lnTo>
                  <a:pt x="3257169" y="1698625"/>
                </a:lnTo>
                <a:lnTo>
                  <a:pt x="3253994" y="1694434"/>
                </a:lnTo>
                <a:lnTo>
                  <a:pt x="3221571" y="1652574"/>
                </a:lnTo>
                <a:lnTo>
                  <a:pt x="4693539" y="2248281"/>
                </a:lnTo>
                <a:lnTo>
                  <a:pt x="4700651" y="2230501"/>
                </a:lnTo>
                <a:close/>
              </a:path>
              <a:path w="5235575" h="2248535">
                <a:moveTo>
                  <a:pt x="5047234" y="545211"/>
                </a:moveTo>
                <a:lnTo>
                  <a:pt x="5045456" y="539496"/>
                </a:lnTo>
                <a:lnTo>
                  <a:pt x="5040757" y="536956"/>
                </a:lnTo>
                <a:lnTo>
                  <a:pt x="5036185" y="534543"/>
                </a:lnTo>
                <a:lnTo>
                  <a:pt x="5030343" y="536321"/>
                </a:lnTo>
                <a:lnTo>
                  <a:pt x="5003038" y="587756"/>
                </a:lnTo>
                <a:lnTo>
                  <a:pt x="4979797" y="0"/>
                </a:lnTo>
                <a:lnTo>
                  <a:pt x="4960747" y="762"/>
                </a:lnTo>
                <a:lnTo>
                  <a:pt x="4983988" y="588441"/>
                </a:lnTo>
                <a:lnTo>
                  <a:pt x="4955451" y="543687"/>
                </a:lnTo>
                <a:lnTo>
                  <a:pt x="4952746" y="539369"/>
                </a:lnTo>
                <a:lnTo>
                  <a:pt x="4946777" y="538099"/>
                </a:lnTo>
                <a:lnTo>
                  <a:pt x="4937887" y="543687"/>
                </a:lnTo>
                <a:lnTo>
                  <a:pt x="4936617" y="549656"/>
                </a:lnTo>
                <a:lnTo>
                  <a:pt x="4939411" y="553974"/>
                </a:lnTo>
                <a:lnTo>
                  <a:pt x="4995672" y="642239"/>
                </a:lnTo>
                <a:lnTo>
                  <a:pt x="5005514" y="623697"/>
                </a:lnTo>
                <a:lnTo>
                  <a:pt x="5044694" y="549910"/>
                </a:lnTo>
                <a:lnTo>
                  <a:pt x="5047234" y="545211"/>
                </a:lnTo>
                <a:close/>
              </a:path>
              <a:path w="5235575" h="2248535">
                <a:moveTo>
                  <a:pt x="5235067" y="2092071"/>
                </a:moveTo>
                <a:lnTo>
                  <a:pt x="3802265" y="1605915"/>
                </a:lnTo>
                <a:lnTo>
                  <a:pt x="3854196" y="1595374"/>
                </a:lnTo>
                <a:lnTo>
                  <a:pt x="3857663" y="1594612"/>
                </a:lnTo>
                <a:lnTo>
                  <a:pt x="3859403" y="1594231"/>
                </a:lnTo>
                <a:lnTo>
                  <a:pt x="3862705" y="1589278"/>
                </a:lnTo>
                <a:lnTo>
                  <a:pt x="3861676" y="1584071"/>
                </a:lnTo>
                <a:lnTo>
                  <a:pt x="3860546" y="1578991"/>
                </a:lnTo>
                <a:lnTo>
                  <a:pt x="3855593" y="1575562"/>
                </a:lnTo>
                <a:lnTo>
                  <a:pt x="3850373" y="1576705"/>
                </a:lnTo>
                <a:lnTo>
                  <a:pt x="3748024" y="1597533"/>
                </a:lnTo>
                <a:lnTo>
                  <a:pt x="3820033" y="1680337"/>
                </a:lnTo>
                <a:lnTo>
                  <a:pt x="3826002" y="1680845"/>
                </a:lnTo>
                <a:lnTo>
                  <a:pt x="3830066" y="1677416"/>
                </a:lnTo>
                <a:lnTo>
                  <a:pt x="3834003" y="1673860"/>
                </a:lnTo>
                <a:lnTo>
                  <a:pt x="3834371" y="1667891"/>
                </a:lnTo>
                <a:lnTo>
                  <a:pt x="3796169" y="1623987"/>
                </a:lnTo>
                <a:lnTo>
                  <a:pt x="5228971" y="2110105"/>
                </a:lnTo>
                <a:lnTo>
                  <a:pt x="5235067" y="2092071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9111233" y="2217039"/>
            <a:ext cx="1047750" cy="461645"/>
          </a:xfrm>
          <a:custGeom>
            <a:avLst/>
            <a:gdLst/>
            <a:ahLst/>
            <a:cxnLst/>
            <a:rect l="l" t="t" r="r" b="b"/>
            <a:pathLst>
              <a:path w="1047750" h="461644">
                <a:moveTo>
                  <a:pt x="72009" y="358394"/>
                </a:moveTo>
                <a:lnTo>
                  <a:pt x="66040" y="359156"/>
                </a:lnTo>
                <a:lnTo>
                  <a:pt x="0" y="446913"/>
                </a:lnTo>
                <a:lnTo>
                  <a:pt x="103632" y="460501"/>
                </a:lnTo>
                <a:lnTo>
                  <a:pt x="108839" y="461263"/>
                </a:lnTo>
                <a:lnTo>
                  <a:pt x="113665" y="457581"/>
                </a:lnTo>
                <a:lnTo>
                  <a:pt x="114780" y="448437"/>
                </a:lnTo>
                <a:lnTo>
                  <a:pt x="21082" y="448437"/>
                </a:lnTo>
                <a:lnTo>
                  <a:pt x="13716" y="430784"/>
                </a:lnTo>
                <a:lnTo>
                  <a:pt x="46325" y="417099"/>
                </a:lnTo>
                <a:lnTo>
                  <a:pt x="81280" y="370713"/>
                </a:lnTo>
                <a:lnTo>
                  <a:pt x="80391" y="364744"/>
                </a:lnTo>
                <a:lnTo>
                  <a:pt x="72009" y="358394"/>
                </a:lnTo>
                <a:close/>
              </a:path>
              <a:path w="1047750" h="461644">
                <a:moveTo>
                  <a:pt x="46325" y="417099"/>
                </a:moveTo>
                <a:lnTo>
                  <a:pt x="13716" y="430784"/>
                </a:lnTo>
                <a:lnTo>
                  <a:pt x="21082" y="448437"/>
                </a:lnTo>
                <a:lnTo>
                  <a:pt x="28343" y="445388"/>
                </a:lnTo>
                <a:lnTo>
                  <a:pt x="25019" y="445388"/>
                </a:lnTo>
                <a:lnTo>
                  <a:pt x="18669" y="430149"/>
                </a:lnTo>
                <a:lnTo>
                  <a:pt x="36497" y="430149"/>
                </a:lnTo>
                <a:lnTo>
                  <a:pt x="46325" y="417099"/>
                </a:lnTo>
                <a:close/>
              </a:path>
              <a:path w="1047750" h="461644">
                <a:moveTo>
                  <a:pt x="53632" y="434773"/>
                </a:moveTo>
                <a:lnTo>
                  <a:pt x="21082" y="448437"/>
                </a:lnTo>
                <a:lnTo>
                  <a:pt x="114780" y="448437"/>
                </a:lnTo>
                <a:lnTo>
                  <a:pt x="114935" y="447166"/>
                </a:lnTo>
                <a:lnTo>
                  <a:pt x="111251" y="442340"/>
                </a:lnTo>
                <a:lnTo>
                  <a:pt x="106045" y="441706"/>
                </a:lnTo>
                <a:lnTo>
                  <a:pt x="53632" y="434773"/>
                </a:lnTo>
                <a:close/>
              </a:path>
              <a:path w="1047750" h="461644">
                <a:moveTo>
                  <a:pt x="18669" y="430149"/>
                </a:moveTo>
                <a:lnTo>
                  <a:pt x="25019" y="445388"/>
                </a:lnTo>
                <a:lnTo>
                  <a:pt x="34881" y="432293"/>
                </a:lnTo>
                <a:lnTo>
                  <a:pt x="18669" y="430149"/>
                </a:lnTo>
                <a:close/>
              </a:path>
              <a:path w="1047750" h="461644">
                <a:moveTo>
                  <a:pt x="34881" y="432293"/>
                </a:moveTo>
                <a:lnTo>
                  <a:pt x="25019" y="445388"/>
                </a:lnTo>
                <a:lnTo>
                  <a:pt x="28343" y="445388"/>
                </a:lnTo>
                <a:lnTo>
                  <a:pt x="53632" y="434773"/>
                </a:lnTo>
                <a:lnTo>
                  <a:pt x="34881" y="432293"/>
                </a:lnTo>
                <a:close/>
              </a:path>
              <a:path w="1047750" h="461644">
                <a:moveTo>
                  <a:pt x="1040257" y="0"/>
                </a:moveTo>
                <a:lnTo>
                  <a:pt x="46325" y="417099"/>
                </a:lnTo>
                <a:lnTo>
                  <a:pt x="34881" y="432293"/>
                </a:lnTo>
                <a:lnTo>
                  <a:pt x="53632" y="434773"/>
                </a:lnTo>
                <a:lnTo>
                  <a:pt x="1047623" y="17525"/>
                </a:lnTo>
                <a:lnTo>
                  <a:pt x="1040257" y="0"/>
                </a:lnTo>
                <a:close/>
              </a:path>
              <a:path w="1047750" h="461644">
                <a:moveTo>
                  <a:pt x="36497" y="430149"/>
                </a:moveTo>
                <a:lnTo>
                  <a:pt x="18669" y="430149"/>
                </a:lnTo>
                <a:lnTo>
                  <a:pt x="34881" y="432293"/>
                </a:lnTo>
                <a:lnTo>
                  <a:pt x="36497" y="430149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2674112" y="1299336"/>
            <a:ext cx="7230109" cy="804545"/>
          </a:xfrm>
          <a:custGeom>
            <a:avLst/>
            <a:gdLst/>
            <a:ahLst/>
            <a:cxnLst/>
            <a:rect l="l" t="t" r="r" b="b"/>
            <a:pathLst>
              <a:path w="7230109" h="804544">
                <a:moveTo>
                  <a:pt x="616712" y="798195"/>
                </a:moveTo>
                <a:lnTo>
                  <a:pt x="616623" y="798068"/>
                </a:lnTo>
                <a:lnTo>
                  <a:pt x="560362" y="709930"/>
                </a:lnTo>
                <a:lnTo>
                  <a:pt x="557657" y="705612"/>
                </a:lnTo>
                <a:lnTo>
                  <a:pt x="551815" y="704342"/>
                </a:lnTo>
                <a:lnTo>
                  <a:pt x="542925" y="709930"/>
                </a:lnTo>
                <a:lnTo>
                  <a:pt x="541655" y="715899"/>
                </a:lnTo>
                <a:lnTo>
                  <a:pt x="544449" y="720344"/>
                </a:lnTo>
                <a:lnTo>
                  <a:pt x="572833" y="764882"/>
                </a:lnTo>
                <a:lnTo>
                  <a:pt x="8636" y="474472"/>
                </a:lnTo>
                <a:lnTo>
                  <a:pt x="0" y="491490"/>
                </a:lnTo>
                <a:lnTo>
                  <a:pt x="564121" y="781913"/>
                </a:lnTo>
                <a:lnTo>
                  <a:pt x="505968" y="784987"/>
                </a:lnTo>
                <a:lnTo>
                  <a:pt x="502031" y="789432"/>
                </a:lnTo>
                <a:lnTo>
                  <a:pt x="502539" y="799973"/>
                </a:lnTo>
                <a:lnTo>
                  <a:pt x="506984" y="804037"/>
                </a:lnTo>
                <a:lnTo>
                  <a:pt x="616712" y="798195"/>
                </a:lnTo>
                <a:close/>
              </a:path>
              <a:path w="7230109" h="804544">
                <a:moveTo>
                  <a:pt x="7229729" y="14986"/>
                </a:moveTo>
                <a:lnTo>
                  <a:pt x="7218045" y="0"/>
                </a:lnTo>
                <a:lnTo>
                  <a:pt x="6473952" y="579551"/>
                </a:lnTo>
                <a:lnTo>
                  <a:pt x="6493637" y="530352"/>
                </a:lnTo>
                <a:lnTo>
                  <a:pt x="6495542" y="525399"/>
                </a:lnTo>
                <a:lnTo>
                  <a:pt x="6493256" y="519938"/>
                </a:lnTo>
                <a:lnTo>
                  <a:pt x="6488303" y="517906"/>
                </a:lnTo>
                <a:lnTo>
                  <a:pt x="6483477" y="516001"/>
                </a:lnTo>
                <a:lnTo>
                  <a:pt x="6477889" y="518414"/>
                </a:lnTo>
                <a:lnTo>
                  <a:pt x="6475984" y="523240"/>
                </a:lnTo>
                <a:lnTo>
                  <a:pt x="6437122" y="620268"/>
                </a:lnTo>
                <a:lnTo>
                  <a:pt x="6467538" y="616204"/>
                </a:lnTo>
                <a:lnTo>
                  <a:pt x="6540754" y="606425"/>
                </a:lnTo>
                <a:lnTo>
                  <a:pt x="6545961" y="605663"/>
                </a:lnTo>
                <a:lnTo>
                  <a:pt x="6549517" y="600837"/>
                </a:lnTo>
                <a:lnTo>
                  <a:pt x="6548882" y="595630"/>
                </a:lnTo>
                <a:lnTo>
                  <a:pt x="6548120" y="590423"/>
                </a:lnTo>
                <a:lnTo>
                  <a:pt x="6543421" y="586740"/>
                </a:lnTo>
                <a:lnTo>
                  <a:pt x="6538214" y="587502"/>
                </a:lnTo>
                <a:lnTo>
                  <a:pt x="6485661" y="594525"/>
                </a:lnTo>
                <a:lnTo>
                  <a:pt x="7229729" y="14986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2725292" y="1944433"/>
            <a:ext cx="6496685" cy="4246245"/>
            <a:chOff x="2725292" y="1944433"/>
            <a:chExt cx="6496685" cy="4246245"/>
          </a:xfrm>
        </p:grpSpPr>
        <p:sp>
          <p:nvSpPr>
            <p:cNvPr id="26" name="object 26"/>
            <p:cNvSpPr/>
            <p:nvPr/>
          </p:nvSpPr>
          <p:spPr>
            <a:xfrm>
              <a:off x="2725292" y="2078227"/>
              <a:ext cx="565150" cy="240665"/>
            </a:xfrm>
            <a:custGeom>
              <a:avLst/>
              <a:gdLst/>
              <a:ahLst/>
              <a:cxnLst/>
              <a:rect l="l" t="t" r="r" b="b"/>
              <a:pathLst>
                <a:path w="565150" h="240664">
                  <a:moveTo>
                    <a:pt x="510748" y="211771"/>
                  </a:moveTo>
                  <a:lnTo>
                    <a:pt x="453263" y="221361"/>
                  </a:lnTo>
                  <a:lnTo>
                    <a:pt x="449833" y="226187"/>
                  </a:lnTo>
                  <a:lnTo>
                    <a:pt x="450723" y="231394"/>
                  </a:lnTo>
                  <a:lnTo>
                    <a:pt x="451484" y="236600"/>
                  </a:lnTo>
                  <a:lnTo>
                    <a:pt x="456438" y="240157"/>
                  </a:lnTo>
                  <a:lnTo>
                    <a:pt x="551783" y="224282"/>
                  </a:lnTo>
                  <a:lnTo>
                    <a:pt x="543686" y="224282"/>
                  </a:lnTo>
                  <a:lnTo>
                    <a:pt x="510748" y="211771"/>
                  </a:lnTo>
                  <a:close/>
                </a:path>
                <a:path w="565150" h="240664">
                  <a:moveTo>
                    <a:pt x="529377" y="208671"/>
                  </a:moveTo>
                  <a:lnTo>
                    <a:pt x="510748" y="211771"/>
                  </a:lnTo>
                  <a:lnTo>
                    <a:pt x="543686" y="224282"/>
                  </a:lnTo>
                  <a:lnTo>
                    <a:pt x="544792" y="221361"/>
                  </a:lnTo>
                  <a:lnTo>
                    <a:pt x="539622" y="221361"/>
                  </a:lnTo>
                  <a:lnTo>
                    <a:pt x="529377" y="208671"/>
                  </a:lnTo>
                  <a:close/>
                </a:path>
                <a:path w="565150" h="240664">
                  <a:moveTo>
                    <a:pt x="489712" y="136017"/>
                  </a:moveTo>
                  <a:lnTo>
                    <a:pt x="481583" y="142621"/>
                  </a:lnTo>
                  <a:lnTo>
                    <a:pt x="480949" y="148717"/>
                  </a:lnTo>
                  <a:lnTo>
                    <a:pt x="517541" y="194011"/>
                  </a:lnTo>
                  <a:lnTo>
                    <a:pt x="550418" y="206501"/>
                  </a:lnTo>
                  <a:lnTo>
                    <a:pt x="543686" y="224282"/>
                  </a:lnTo>
                  <a:lnTo>
                    <a:pt x="551783" y="224282"/>
                  </a:lnTo>
                  <a:lnTo>
                    <a:pt x="564769" y="222123"/>
                  </a:lnTo>
                  <a:lnTo>
                    <a:pt x="499109" y="140716"/>
                  </a:lnTo>
                  <a:lnTo>
                    <a:pt x="495681" y="136651"/>
                  </a:lnTo>
                  <a:lnTo>
                    <a:pt x="489712" y="136017"/>
                  </a:lnTo>
                  <a:close/>
                </a:path>
                <a:path w="565150" h="240664">
                  <a:moveTo>
                    <a:pt x="545465" y="205994"/>
                  </a:moveTo>
                  <a:lnTo>
                    <a:pt x="529377" y="208671"/>
                  </a:lnTo>
                  <a:lnTo>
                    <a:pt x="539622" y="221361"/>
                  </a:lnTo>
                  <a:lnTo>
                    <a:pt x="545465" y="205994"/>
                  </a:lnTo>
                  <a:close/>
                </a:path>
                <a:path w="565150" h="240664">
                  <a:moveTo>
                    <a:pt x="549080" y="205994"/>
                  </a:moveTo>
                  <a:lnTo>
                    <a:pt x="545465" y="205994"/>
                  </a:lnTo>
                  <a:lnTo>
                    <a:pt x="539622" y="221361"/>
                  </a:lnTo>
                  <a:lnTo>
                    <a:pt x="544792" y="221361"/>
                  </a:lnTo>
                  <a:lnTo>
                    <a:pt x="550418" y="206501"/>
                  </a:lnTo>
                  <a:lnTo>
                    <a:pt x="549080" y="205994"/>
                  </a:lnTo>
                  <a:close/>
                </a:path>
                <a:path w="565150" h="240664">
                  <a:moveTo>
                    <a:pt x="6857" y="0"/>
                  </a:moveTo>
                  <a:lnTo>
                    <a:pt x="0" y="17780"/>
                  </a:lnTo>
                  <a:lnTo>
                    <a:pt x="510748" y="211771"/>
                  </a:lnTo>
                  <a:lnTo>
                    <a:pt x="529377" y="208671"/>
                  </a:lnTo>
                  <a:lnTo>
                    <a:pt x="517541" y="194011"/>
                  </a:lnTo>
                  <a:lnTo>
                    <a:pt x="6857" y="0"/>
                  </a:lnTo>
                  <a:close/>
                </a:path>
                <a:path w="565150" h="240664">
                  <a:moveTo>
                    <a:pt x="517541" y="194011"/>
                  </a:moveTo>
                  <a:lnTo>
                    <a:pt x="529377" y="208671"/>
                  </a:lnTo>
                  <a:lnTo>
                    <a:pt x="545465" y="205994"/>
                  </a:lnTo>
                  <a:lnTo>
                    <a:pt x="549080" y="205994"/>
                  </a:lnTo>
                  <a:lnTo>
                    <a:pt x="517541" y="194011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8485632" y="1949195"/>
              <a:ext cx="527685" cy="480059"/>
            </a:xfrm>
            <a:custGeom>
              <a:avLst/>
              <a:gdLst/>
              <a:ahLst/>
              <a:cxnLst/>
              <a:rect l="l" t="t" r="r" b="b"/>
              <a:pathLst>
                <a:path w="527684" h="480060">
                  <a:moveTo>
                    <a:pt x="315468" y="86867"/>
                  </a:moveTo>
                  <a:lnTo>
                    <a:pt x="323784" y="53042"/>
                  </a:lnTo>
                  <a:lnTo>
                    <a:pt x="346471" y="25431"/>
                  </a:lnTo>
                  <a:lnTo>
                    <a:pt x="380136" y="6822"/>
                  </a:lnTo>
                  <a:lnTo>
                    <a:pt x="421386" y="0"/>
                  </a:lnTo>
                  <a:lnTo>
                    <a:pt x="462635" y="6822"/>
                  </a:lnTo>
                  <a:lnTo>
                    <a:pt x="496300" y="25431"/>
                  </a:lnTo>
                  <a:lnTo>
                    <a:pt x="518987" y="53042"/>
                  </a:lnTo>
                  <a:lnTo>
                    <a:pt x="527303" y="86867"/>
                  </a:lnTo>
                  <a:lnTo>
                    <a:pt x="518987" y="120693"/>
                  </a:lnTo>
                  <a:lnTo>
                    <a:pt x="496300" y="148304"/>
                  </a:lnTo>
                  <a:lnTo>
                    <a:pt x="462635" y="166913"/>
                  </a:lnTo>
                  <a:lnTo>
                    <a:pt x="421386" y="173736"/>
                  </a:lnTo>
                  <a:lnTo>
                    <a:pt x="380136" y="166913"/>
                  </a:lnTo>
                  <a:lnTo>
                    <a:pt x="346471" y="148304"/>
                  </a:lnTo>
                  <a:lnTo>
                    <a:pt x="323784" y="120693"/>
                  </a:lnTo>
                  <a:lnTo>
                    <a:pt x="315468" y="86867"/>
                  </a:lnTo>
                  <a:close/>
                </a:path>
                <a:path w="527684" h="480060">
                  <a:moveTo>
                    <a:pt x="161544" y="393191"/>
                  </a:moveTo>
                  <a:lnTo>
                    <a:pt x="169925" y="359366"/>
                  </a:lnTo>
                  <a:lnTo>
                    <a:pt x="192785" y="331755"/>
                  </a:lnTo>
                  <a:lnTo>
                    <a:pt x="226694" y="313146"/>
                  </a:lnTo>
                  <a:lnTo>
                    <a:pt x="268224" y="306324"/>
                  </a:lnTo>
                  <a:lnTo>
                    <a:pt x="309752" y="313146"/>
                  </a:lnTo>
                  <a:lnTo>
                    <a:pt x="343661" y="331755"/>
                  </a:lnTo>
                  <a:lnTo>
                    <a:pt x="366521" y="359366"/>
                  </a:lnTo>
                  <a:lnTo>
                    <a:pt x="374903" y="393191"/>
                  </a:lnTo>
                  <a:lnTo>
                    <a:pt x="366522" y="427017"/>
                  </a:lnTo>
                  <a:lnTo>
                    <a:pt x="343662" y="454628"/>
                  </a:lnTo>
                  <a:lnTo>
                    <a:pt x="309753" y="473237"/>
                  </a:lnTo>
                  <a:lnTo>
                    <a:pt x="268224" y="480059"/>
                  </a:lnTo>
                  <a:lnTo>
                    <a:pt x="226695" y="473237"/>
                  </a:lnTo>
                  <a:lnTo>
                    <a:pt x="192786" y="454628"/>
                  </a:lnTo>
                  <a:lnTo>
                    <a:pt x="169926" y="427017"/>
                  </a:lnTo>
                  <a:lnTo>
                    <a:pt x="161544" y="393191"/>
                  </a:lnTo>
                  <a:close/>
                </a:path>
                <a:path w="527684" h="480060">
                  <a:moveTo>
                    <a:pt x="0" y="270509"/>
                  </a:moveTo>
                  <a:lnTo>
                    <a:pt x="8381" y="237017"/>
                  </a:lnTo>
                  <a:lnTo>
                    <a:pt x="31241" y="209645"/>
                  </a:lnTo>
                  <a:lnTo>
                    <a:pt x="65150" y="191178"/>
                  </a:lnTo>
                  <a:lnTo>
                    <a:pt x="106679" y="184403"/>
                  </a:lnTo>
                  <a:lnTo>
                    <a:pt x="148209" y="191178"/>
                  </a:lnTo>
                  <a:lnTo>
                    <a:pt x="182118" y="209645"/>
                  </a:lnTo>
                  <a:lnTo>
                    <a:pt x="204978" y="237017"/>
                  </a:lnTo>
                  <a:lnTo>
                    <a:pt x="213360" y="270509"/>
                  </a:lnTo>
                  <a:lnTo>
                    <a:pt x="204978" y="304002"/>
                  </a:lnTo>
                  <a:lnTo>
                    <a:pt x="182118" y="331374"/>
                  </a:lnTo>
                  <a:lnTo>
                    <a:pt x="148209" y="349841"/>
                  </a:lnTo>
                  <a:lnTo>
                    <a:pt x="106679" y="356615"/>
                  </a:lnTo>
                  <a:lnTo>
                    <a:pt x="65150" y="349841"/>
                  </a:lnTo>
                  <a:lnTo>
                    <a:pt x="31242" y="331374"/>
                  </a:lnTo>
                  <a:lnTo>
                    <a:pt x="8382" y="304002"/>
                  </a:lnTo>
                  <a:lnTo>
                    <a:pt x="0" y="270509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224837" y="2148649"/>
              <a:ext cx="222884" cy="183261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8593835" y="1949195"/>
              <a:ext cx="213360" cy="173990"/>
            </a:xfrm>
            <a:custGeom>
              <a:avLst/>
              <a:gdLst/>
              <a:ahLst/>
              <a:cxnLst/>
              <a:rect l="l" t="t" r="r" b="b"/>
              <a:pathLst>
                <a:path w="213359" h="173989">
                  <a:moveTo>
                    <a:pt x="0" y="86867"/>
                  </a:moveTo>
                  <a:lnTo>
                    <a:pt x="8381" y="53042"/>
                  </a:lnTo>
                  <a:lnTo>
                    <a:pt x="31242" y="25431"/>
                  </a:lnTo>
                  <a:lnTo>
                    <a:pt x="65151" y="6822"/>
                  </a:lnTo>
                  <a:lnTo>
                    <a:pt x="106680" y="0"/>
                  </a:lnTo>
                  <a:lnTo>
                    <a:pt x="148209" y="6822"/>
                  </a:lnTo>
                  <a:lnTo>
                    <a:pt x="182118" y="25431"/>
                  </a:lnTo>
                  <a:lnTo>
                    <a:pt x="204977" y="53042"/>
                  </a:lnTo>
                  <a:lnTo>
                    <a:pt x="213360" y="86867"/>
                  </a:lnTo>
                  <a:lnTo>
                    <a:pt x="204978" y="120693"/>
                  </a:lnTo>
                  <a:lnTo>
                    <a:pt x="182118" y="148304"/>
                  </a:lnTo>
                  <a:lnTo>
                    <a:pt x="148209" y="166913"/>
                  </a:lnTo>
                  <a:lnTo>
                    <a:pt x="106680" y="173736"/>
                  </a:lnTo>
                  <a:lnTo>
                    <a:pt x="65151" y="166913"/>
                  </a:lnTo>
                  <a:lnTo>
                    <a:pt x="31242" y="148304"/>
                  </a:lnTo>
                  <a:lnTo>
                    <a:pt x="8381" y="120693"/>
                  </a:lnTo>
                  <a:lnTo>
                    <a:pt x="0" y="86867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0" name="object 3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918513" y="2281237"/>
              <a:ext cx="222884" cy="183261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264717" y="2301049"/>
              <a:ext cx="222885" cy="18326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366825" y="1974913"/>
              <a:ext cx="222884" cy="18326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856285" y="2331529"/>
              <a:ext cx="222884" cy="183261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193345" y="2535745"/>
              <a:ext cx="222884" cy="183261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632513" y="2557081"/>
              <a:ext cx="222885" cy="183260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88417" y="2791777"/>
              <a:ext cx="222885" cy="183261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815649" y="2587561"/>
              <a:ext cx="222885" cy="183261"/>
            </a:xfrm>
            <a:prstGeom prst="rect">
              <a:avLst/>
            </a:prstGeom>
          </p:spPr>
        </p:pic>
        <p:pic>
          <p:nvPicPr>
            <p:cNvPr id="38" name="object 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041457" y="2557081"/>
              <a:ext cx="222884" cy="183260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93857" y="2811589"/>
              <a:ext cx="222884" cy="183261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4569" y="2505265"/>
              <a:ext cx="222884" cy="183261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193857" y="2148649"/>
              <a:ext cx="222884" cy="18326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654105" y="2148649"/>
              <a:ext cx="221361" cy="183261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99029" y="2485453"/>
              <a:ext cx="222884" cy="183261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7851647" y="5725667"/>
              <a:ext cx="254635" cy="196850"/>
            </a:xfrm>
            <a:custGeom>
              <a:avLst/>
              <a:gdLst/>
              <a:ahLst/>
              <a:cxnLst/>
              <a:rect l="l" t="t" r="r" b="b"/>
              <a:pathLst>
                <a:path w="254634" h="196850">
                  <a:moveTo>
                    <a:pt x="0" y="98297"/>
                  </a:moveTo>
                  <a:lnTo>
                    <a:pt x="10007" y="60034"/>
                  </a:lnTo>
                  <a:lnTo>
                    <a:pt x="37290" y="28789"/>
                  </a:lnTo>
                  <a:lnTo>
                    <a:pt x="77741" y="7724"/>
                  </a:lnTo>
                  <a:lnTo>
                    <a:pt x="127253" y="0"/>
                  </a:lnTo>
                  <a:lnTo>
                    <a:pt x="176766" y="7724"/>
                  </a:lnTo>
                  <a:lnTo>
                    <a:pt x="217217" y="28789"/>
                  </a:lnTo>
                  <a:lnTo>
                    <a:pt x="244500" y="60034"/>
                  </a:lnTo>
                  <a:lnTo>
                    <a:pt x="254507" y="98297"/>
                  </a:lnTo>
                  <a:lnTo>
                    <a:pt x="244500" y="136561"/>
                  </a:lnTo>
                  <a:lnTo>
                    <a:pt x="217217" y="167806"/>
                  </a:lnTo>
                  <a:lnTo>
                    <a:pt x="176766" y="188871"/>
                  </a:lnTo>
                  <a:lnTo>
                    <a:pt x="127253" y="196595"/>
                  </a:lnTo>
                  <a:lnTo>
                    <a:pt x="77741" y="188871"/>
                  </a:lnTo>
                  <a:lnTo>
                    <a:pt x="37290" y="167806"/>
                  </a:lnTo>
                  <a:lnTo>
                    <a:pt x="10007" y="136561"/>
                  </a:lnTo>
                  <a:lnTo>
                    <a:pt x="0" y="98297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7852409" y="6079832"/>
              <a:ext cx="357505" cy="111125"/>
            </a:xfrm>
            <a:custGeom>
              <a:avLst/>
              <a:gdLst/>
              <a:ahLst/>
              <a:cxnLst/>
              <a:rect l="l" t="t" r="r" b="b"/>
              <a:pathLst>
                <a:path w="357504" h="111125">
                  <a:moveTo>
                    <a:pt x="94996" y="0"/>
                  </a:moveTo>
                  <a:lnTo>
                    <a:pt x="0" y="55029"/>
                  </a:lnTo>
                  <a:lnTo>
                    <a:pt x="94615" y="110655"/>
                  </a:lnTo>
                  <a:lnTo>
                    <a:pt x="100457" y="109143"/>
                  </a:lnTo>
                  <a:lnTo>
                    <a:pt x="105791" y="100076"/>
                  </a:lnTo>
                  <a:lnTo>
                    <a:pt x="104267" y="94234"/>
                  </a:lnTo>
                  <a:lnTo>
                    <a:pt x="54011" y="64728"/>
                  </a:lnTo>
                  <a:lnTo>
                    <a:pt x="18796" y="64617"/>
                  </a:lnTo>
                  <a:lnTo>
                    <a:pt x="18923" y="45567"/>
                  </a:lnTo>
                  <a:lnTo>
                    <a:pt x="54301" y="45567"/>
                  </a:lnTo>
                  <a:lnTo>
                    <a:pt x="104521" y="16484"/>
                  </a:lnTo>
                  <a:lnTo>
                    <a:pt x="106045" y="10655"/>
                  </a:lnTo>
                  <a:lnTo>
                    <a:pt x="103378" y="6108"/>
                  </a:lnTo>
                  <a:lnTo>
                    <a:pt x="100838" y="1549"/>
                  </a:lnTo>
                  <a:lnTo>
                    <a:pt x="94996" y="0"/>
                  </a:lnTo>
                  <a:close/>
                </a:path>
                <a:path w="357504" h="111125">
                  <a:moveTo>
                    <a:pt x="54110" y="45678"/>
                  </a:moveTo>
                  <a:lnTo>
                    <a:pt x="37730" y="55164"/>
                  </a:lnTo>
                  <a:lnTo>
                    <a:pt x="54011" y="64728"/>
                  </a:lnTo>
                  <a:lnTo>
                    <a:pt x="357124" y="65684"/>
                  </a:lnTo>
                  <a:lnTo>
                    <a:pt x="357250" y="46634"/>
                  </a:lnTo>
                  <a:lnTo>
                    <a:pt x="54110" y="45678"/>
                  </a:lnTo>
                  <a:close/>
                </a:path>
                <a:path w="357504" h="111125">
                  <a:moveTo>
                    <a:pt x="18923" y="45567"/>
                  </a:moveTo>
                  <a:lnTo>
                    <a:pt x="18796" y="64617"/>
                  </a:lnTo>
                  <a:lnTo>
                    <a:pt x="54011" y="64728"/>
                  </a:lnTo>
                  <a:lnTo>
                    <a:pt x="51638" y="63334"/>
                  </a:lnTo>
                  <a:lnTo>
                    <a:pt x="23622" y="63334"/>
                  </a:lnTo>
                  <a:lnTo>
                    <a:pt x="23622" y="46875"/>
                  </a:lnTo>
                  <a:lnTo>
                    <a:pt x="52043" y="46875"/>
                  </a:lnTo>
                  <a:lnTo>
                    <a:pt x="54110" y="45678"/>
                  </a:lnTo>
                  <a:lnTo>
                    <a:pt x="18923" y="45567"/>
                  </a:lnTo>
                  <a:close/>
                </a:path>
                <a:path w="357504" h="111125">
                  <a:moveTo>
                    <a:pt x="23622" y="46875"/>
                  </a:moveTo>
                  <a:lnTo>
                    <a:pt x="23622" y="63334"/>
                  </a:lnTo>
                  <a:lnTo>
                    <a:pt x="37730" y="55164"/>
                  </a:lnTo>
                  <a:lnTo>
                    <a:pt x="23622" y="46875"/>
                  </a:lnTo>
                  <a:close/>
                </a:path>
                <a:path w="357504" h="111125">
                  <a:moveTo>
                    <a:pt x="37730" y="55164"/>
                  </a:moveTo>
                  <a:lnTo>
                    <a:pt x="23622" y="63334"/>
                  </a:lnTo>
                  <a:lnTo>
                    <a:pt x="51638" y="63334"/>
                  </a:lnTo>
                  <a:lnTo>
                    <a:pt x="37730" y="55164"/>
                  </a:lnTo>
                  <a:close/>
                </a:path>
                <a:path w="357504" h="111125">
                  <a:moveTo>
                    <a:pt x="52043" y="46875"/>
                  </a:moveTo>
                  <a:lnTo>
                    <a:pt x="23622" y="46875"/>
                  </a:lnTo>
                  <a:lnTo>
                    <a:pt x="37730" y="55164"/>
                  </a:lnTo>
                  <a:lnTo>
                    <a:pt x="52043" y="46875"/>
                  </a:lnTo>
                  <a:close/>
                </a:path>
                <a:path w="357504" h="111125">
                  <a:moveTo>
                    <a:pt x="54301" y="45567"/>
                  </a:moveTo>
                  <a:lnTo>
                    <a:pt x="18923" y="45567"/>
                  </a:lnTo>
                  <a:lnTo>
                    <a:pt x="54110" y="45678"/>
                  </a:lnTo>
                  <a:lnTo>
                    <a:pt x="54301" y="45567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7799831" y="5623559"/>
            <a:ext cx="2603500" cy="189796"/>
          </a:xfrm>
          <a:prstGeom prst="rect">
            <a:avLst/>
          </a:prstGeom>
          <a:ln w="9525">
            <a:solidFill>
              <a:srgbClr val="6F2F9F"/>
            </a:solidFill>
          </a:ln>
        </p:spPr>
        <p:txBody>
          <a:bodyPr vert="horz" wrap="square" lIns="0" tIns="5080" rIns="0" bIns="0" rtlCol="0">
            <a:spAutoFit/>
          </a:bodyPr>
          <a:lstStyle/>
          <a:p>
            <a:pPr marL="470534" marR="103505">
              <a:spcBef>
                <a:spcPts val="40"/>
              </a:spcBef>
            </a:pP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8417686" y="1227200"/>
            <a:ext cx="111125" cy="642620"/>
          </a:xfrm>
          <a:custGeom>
            <a:avLst/>
            <a:gdLst/>
            <a:ahLst/>
            <a:cxnLst/>
            <a:rect l="l" t="t" r="r" b="b"/>
            <a:pathLst>
              <a:path w="111125" h="642619">
                <a:moveTo>
                  <a:pt x="10160" y="538099"/>
                </a:moveTo>
                <a:lnTo>
                  <a:pt x="1270" y="543687"/>
                </a:lnTo>
                <a:lnTo>
                  <a:pt x="0" y="549656"/>
                </a:lnTo>
                <a:lnTo>
                  <a:pt x="2794" y="553974"/>
                </a:lnTo>
                <a:lnTo>
                  <a:pt x="59055" y="642238"/>
                </a:lnTo>
                <a:lnTo>
                  <a:pt x="68899" y="623697"/>
                </a:lnTo>
                <a:lnTo>
                  <a:pt x="48768" y="623697"/>
                </a:lnTo>
                <a:lnTo>
                  <a:pt x="47373" y="588434"/>
                </a:lnTo>
                <a:lnTo>
                  <a:pt x="18843" y="543687"/>
                </a:lnTo>
                <a:lnTo>
                  <a:pt x="16129" y="539369"/>
                </a:lnTo>
                <a:lnTo>
                  <a:pt x="10160" y="538099"/>
                </a:lnTo>
                <a:close/>
              </a:path>
              <a:path w="111125" h="642619">
                <a:moveTo>
                  <a:pt x="47373" y="588434"/>
                </a:moveTo>
                <a:lnTo>
                  <a:pt x="48768" y="623697"/>
                </a:lnTo>
                <a:lnTo>
                  <a:pt x="67818" y="622935"/>
                </a:lnTo>
                <a:lnTo>
                  <a:pt x="67657" y="618871"/>
                </a:lnTo>
                <a:lnTo>
                  <a:pt x="49911" y="618871"/>
                </a:lnTo>
                <a:lnTo>
                  <a:pt x="57574" y="604433"/>
                </a:lnTo>
                <a:lnTo>
                  <a:pt x="47373" y="588434"/>
                </a:lnTo>
                <a:close/>
              </a:path>
              <a:path w="111125" h="642619">
                <a:moveTo>
                  <a:pt x="99568" y="534543"/>
                </a:moveTo>
                <a:lnTo>
                  <a:pt x="93726" y="536321"/>
                </a:lnTo>
                <a:lnTo>
                  <a:pt x="66426" y="587754"/>
                </a:lnTo>
                <a:lnTo>
                  <a:pt x="67818" y="622935"/>
                </a:lnTo>
                <a:lnTo>
                  <a:pt x="48768" y="623697"/>
                </a:lnTo>
                <a:lnTo>
                  <a:pt x="68899" y="623697"/>
                </a:lnTo>
                <a:lnTo>
                  <a:pt x="108077" y="549910"/>
                </a:lnTo>
                <a:lnTo>
                  <a:pt x="110617" y="545211"/>
                </a:lnTo>
                <a:lnTo>
                  <a:pt x="108839" y="539496"/>
                </a:lnTo>
                <a:lnTo>
                  <a:pt x="104140" y="536956"/>
                </a:lnTo>
                <a:lnTo>
                  <a:pt x="99568" y="534543"/>
                </a:lnTo>
                <a:close/>
              </a:path>
              <a:path w="111125" h="642619">
                <a:moveTo>
                  <a:pt x="57574" y="604433"/>
                </a:moveTo>
                <a:lnTo>
                  <a:pt x="49911" y="618871"/>
                </a:lnTo>
                <a:lnTo>
                  <a:pt x="66294" y="618109"/>
                </a:lnTo>
                <a:lnTo>
                  <a:pt x="57574" y="604433"/>
                </a:lnTo>
                <a:close/>
              </a:path>
              <a:path w="111125" h="642619">
                <a:moveTo>
                  <a:pt x="66426" y="587754"/>
                </a:moveTo>
                <a:lnTo>
                  <a:pt x="57574" y="604433"/>
                </a:lnTo>
                <a:lnTo>
                  <a:pt x="66294" y="618109"/>
                </a:lnTo>
                <a:lnTo>
                  <a:pt x="49911" y="618871"/>
                </a:lnTo>
                <a:lnTo>
                  <a:pt x="67657" y="618871"/>
                </a:lnTo>
                <a:lnTo>
                  <a:pt x="66426" y="587754"/>
                </a:lnTo>
                <a:close/>
              </a:path>
              <a:path w="111125" h="642619">
                <a:moveTo>
                  <a:pt x="43180" y="0"/>
                </a:moveTo>
                <a:lnTo>
                  <a:pt x="24130" y="762"/>
                </a:lnTo>
                <a:lnTo>
                  <a:pt x="47373" y="588434"/>
                </a:lnTo>
                <a:lnTo>
                  <a:pt x="57574" y="604433"/>
                </a:lnTo>
                <a:lnTo>
                  <a:pt x="66426" y="587754"/>
                </a:lnTo>
                <a:lnTo>
                  <a:pt x="43180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" name="object 8"/>
          <p:cNvSpPr txBox="1"/>
          <p:nvPr/>
        </p:nvSpPr>
        <p:spPr>
          <a:xfrm>
            <a:off x="533400" y="700276"/>
            <a:ext cx="11324462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/>
            <a:r>
              <a:rPr lang="ru-RU" sz="13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Жгут проводов передней панели, вид спереди</a:t>
            </a:r>
          </a:p>
        </p:txBody>
      </p:sp>
      <p:sp>
        <p:nvSpPr>
          <p:cNvPr id="50" name="object 13"/>
          <p:cNvSpPr txBox="1"/>
          <p:nvPr/>
        </p:nvSpPr>
        <p:spPr>
          <a:xfrm>
            <a:off x="4038600" y="978139"/>
            <a:ext cx="1679002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комбинацией приборов</a:t>
            </a:r>
          </a:p>
        </p:txBody>
      </p:sp>
      <p:sp>
        <p:nvSpPr>
          <p:cNvPr id="51" name="object 19"/>
          <p:cNvSpPr txBox="1"/>
          <p:nvPr/>
        </p:nvSpPr>
        <p:spPr>
          <a:xfrm>
            <a:off x="5855398" y="964703"/>
            <a:ext cx="2378201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подушкой безопасности переднего пассажира</a:t>
            </a:r>
          </a:p>
        </p:txBody>
      </p:sp>
      <p:sp>
        <p:nvSpPr>
          <p:cNvPr id="52" name="object 47"/>
          <p:cNvSpPr txBox="1"/>
          <p:nvPr/>
        </p:nvSpPr>
        <p:spPr>
          <a:xfrm>
            <a:off x="8317960" y="906599"/>
            <a:ext cx="863028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BCM</a:t>
            </a:r>
          </a:p>
        </p:txBody>
      </p:sp>
      <p:sp>
        <p:nvSpPr>
          <p:cNvPr id="53" name="object 22"/>
          <p:cNvSpPr txBox="1"/>
          <p:nvPr/>
        </p:nvSpPr>
        <p:spPr>
          <a:xfrm>
            <a:off x="9523728" y="971020"/>
            <a:ext cx="205867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правым высокочастотным динамиком</a:t>
            </a:r>
          </a:p>
        </p:txBody>
      </p:sp>
      <p:sp>
        <p:nvSpPr>
          <p:cNvPr id="54" name="object 20"/>
          <p:cNvSpPr txBox="1"/>
          <p:nvPr/>
        </p:nvSpPr>
        <p:spPr>
          <a:xfrm>
            <a:off x="10212577" y="1943580"/>
            <a:ext cx="1591373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55" name="object 17"/>
          <p:cNvSpPr txBox="1"/>
          <p:nvPr/>
        </p:nvSpPr>
        <p:spPr>
          <a:xfrm>
            <a:off x="7530559" y="3469381"/>
            <a:ext cx="1691353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функции защиты от защемления стеклоподъемника</a:t>
            </a:r>
          </a:p>
        </p:txBody>
      </p:sp>
      <p:sp>
        <p:nvSpPr>
          <p:cNvPr id="56" name="object 9"/>
          <p:cNvSpPr txBox="1"/>
          <p:nvPr/>
        </p:nvSpPr>
        <p:spPr>
          <a:xfrm>
            <a:off x="5486144" y="3458943"/>
            <a:ext cx="761556" cy="171201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Илл. А</a:t>
            </a:r>
          </a:p>
        </p:txBody>
      </p:sp>
      <p:sp>
        <p:nvSpPr>
          <p:cNvPr id="57" name="object 15"/>
          <p:cNvSpPr txBox="1"/>
          <p:nvPr/>
        </p:nvSpPr>
        <p:spPr>
          <a:xfrm>
            <a:off x="4320742" y="3617522"/>
            <a:ext cx="1070754" cy="78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кнопкой пуска и датчиком температуры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в салоне</a:t>
            </a:r>
          </a:p>
        </p:txBody>
      </p:sp>
      <p:sp>
        <p:nvSpPr>
          <p:cNvPr id="58" name="object 11"/>
          <p:cNvSpPr txBox="1"/>
          <p:nvPr/>
        </p:nvSpPr>
        <p:spPr>
          <a:xfrm>
            <a:off x="604273" y="5488422"/>
            <a:ext cx="2019651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спиральным кабелем (модулем подушки безопасности и клавишами рулевого колеса)</a:t>
            </a:r>
          </a:p>
        </p:txBody>
      </p:sp>
      <p:sp>
        <p:nvSpPr>
          <p:cNvPr id="59" name="object 12"/>
          <p:cNvSpPr txBox="1"/>
          <p:nvPr/>
        </p:nvSpPr>
        <p:spPr>
          <a:xfrm>
            <a:off x="280923" y="3864887"/>
            <a:ext cx="234417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комбинированным переключателем B, экр.</a:t>
            </a:r>
          </a:p>
        </p:txBody>
      </p:sp>
      <p:sp>
        <p:nvSpPr>
          <p:cNvPr id="61" name="object 56"/>
          <p:cNvSpPr txBox="1"/>
          <p:nvPr/>
        </p:nvSpPr>
        <p:spPr>
          <a:xfrm>
            <a:off x="8271627" y="5689938"/>
            <a:ext cx="3234573" cy="9771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Означает, что жгут проводов закреплен </a:t>
            </a:r>
            <a:b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в держателе на двигателе</a:t>
            </a:r>
            <a:endParaRPr lang="ru-RU" sz="1100" b="1" kern="0" dirty="0">
              <a:latin typeface="Arial"/>
              <a:cs typeface="Arial"/>
            </a:endParaRPr>
          </a:p>
          <a:p>
            <a:pPr marL="12700" marR="5080" lvl="0">
              <a:spcBef>
                <a:spcPts val="100"/>
              </a:spcBef>
            </a:pPr>
            <a: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</a:p>
          <a:p>
            <a:pPr marL="12700" marR="5080">
              <a:spcBef>
                <a:spcPts val="100"/>
              </a:spcBef>
            </a:pPr>
            <a:endParaRPr lang="ru-RU" sz="1700" kern="0" dirty="0">
              <a:latin typeface="Arial"/>
              <a:cs typeface="Arial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31620" y="3336345"/>
            <a:ext cx="2691323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algn="r"/>
            <a:r>
              <a:rPr lang="ru-RU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комбинированным переключателем A, экр.</a:t>
            </a:r>
          </a:p>
        </p:txBody>
      </p:sp>
      <p:sp>
        <p:nvSpPr>
          <p:cNvPr id="63" name="Прямоугольник 62"/>
          <p:cNvSpPr/>
          <p:nvPr/>
        </p:nvSpPr>
        <p:spPr>
          <a:xfrm>
            <a:off x="208405" y="2947969"/>
            <a:ext cx="2534885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indent="418465" algn="r"/>
            <a:r>
              <a:rPr lang="ru-RU" altLang="zh-CN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малым блоком переключателей</a:t>
            </a:r>
          </a:p>
        </p:txBody>
      </p:sp>
      <p:sp>
        <p:nvSpPr>
          <p:cNvPr id="64" name="Прямоугольник 63"/>
          <p:cNvSpPr/>
          <p:nvPr/>
        </p:nvSpPr>
        <p:spPr>
          <a:xfrm>
            <a:off x="238028" y="1243450"/>
            <a:ext cx="2282826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algn="r"/>
            <a:r>
              <a:rPr lang="ru-RU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проекционным дисплеем</a:t>
            </a:r>
          </a:p>
        </p:txBody>
      </p:sp>
      <p:sp>
        <p:nvSpPr>
          <p:cNvPr id="65" name="Прямоугольник 64"/>
          <p:cNvSpPr/>
          <p:nvPr/>
        </p:nvSpPr>
        <p:spPr>
          <a:xfrm>
            <a:off x="160128" y="1618736"/>
            <a:ext cx="256935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indent="-318135" algn="r"/>
            <a:r>
              <a:rPr lang="ru-RU" sz="9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крыши и левым высокочастотным динамиком</a:t>
            </a:r>
          </a:p>
        </p:txBody>
      </p:sp>
      <p:sp>
        <p:nvSpPr>
          <p:cNvPr id="66" name="Прямоугольник 65"/>
          <p:cNvSpPr/>
          <p:nvPr/>
        </p:nvSpPr>
        <p:spPr>
          <a:xfrm>
            <a:off x="366250" y="1951927"/>
            <a:ext cx="237704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algn="r"/>
            <a:r>
              <a:rPr lang="ru-RU" sz="9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нагревательным элементом рулевого колеса и ESCL</a:t>
            </a:r>
          </a:p>
        </p:txBody>
      </p:sp>
      <p:sp>
        <p:nvSpPr>
          <p:cNvPr id="67" name="Прямоугольник 66"/>
          <p:cNvSpPr/>
          <p:nvPr/>
        </p:nvSpPr>
        <p:spPr>
          <a:xfrm>
            <a:off x="69079" y="2300837"/>
            <a:ext cx="2301592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12700" indent="418465" algn="r"/>
            <a:r>
              <a:rPr lang="ru-RU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коленной</a:t>
            </a:r>
            <a:br>
              <a:rPr lang="ru-RU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1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подушкой безопасности</a:t>
            </a:r>
          </a:p>
        </p:txBody>
      </p:sp>
      <p:sp>
        <p:nvSpPr>
          <p:cNvPr id="6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26</a:t>
            </a:r>
          </a:p>
        </p:txBody>
      </p:sp>
    </p:spTree>
    <p:extLst>
      <p:ext uri="{BB962C8B-B14F-4D97-AF65-F5344CB8AC3E}">
        <p14:creationId xmlns:p14="http://schemas.microsoft.com/office/powerpoint/2010/main" val="63093988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551843" y="810422"/>
            <a:ext cx="628015" cy="853439"/>
          </a:xfrm>
          <a:prstGeom prst="rect">
            <a:avLst/>
          </a:prstGeom>
        </p:spPr>
        <p:txBody>
          <a:bodyPr vert="horz" wrap="square" lIns="0" tIns="6985" rIns="0" bIns="0" rtlCol="0">
            <a:spAutoFit/>
          </a:bodyPr>
          <a:lstStyle/>
          <a:p>
            <a:pPr algn="ctr"/>
            <a:endParaRPr lang="ru-RU" sz="17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900" kern="0" dirty="0">
                <a:latin typeface="Arial Narrow" panose="020B0606020202030204" pitchFamily="34" charset="0"/>
                <a:cs typeface="Arial"/>
              </a:rPr>
              <a:t>
	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1172692" y="1502881"/>
            <a:ext cx="2681605" cy="3093720"/>
            <a:chOff x="1172692" y="1502881"/>
            <a:chExt cx="2681605" cy="3093720"/>
          </a:xfrm>
        </p:grpSpPr>
        <p:sp>
          <p:nvSpPr>
            <p:cNvPr id="4" name="object 4"/>
            <p:cNvSpPr/>
            <p:nvPr/>
          </p:nvSpPr>
          <p:spPr>
            <a:xfrm>
              <a:off x="3638735" y="4303837"/>
              <a:ext cx="190500" cy="267335"/>
            </a:xfrm>
            <a:custGeom>
              <a:avLst/>
              <a:gdLst/>
              <a:ahLst/>
              <a:cxnLst/>
              <a:rect l="l" t="t" r="r" b="b"/>
              <a:pathLst>
                <a:path w="190500" h="267335">
                  <a:moveTo>
                    <a:pt x="0" y="0"/>
                  </a:moveTo>
                  <a:lnTo>
                    <a:pt x="190156" y="228647"/>
                  </a:lnTo>
                  <a:lnTo>
                    <a:pt x="126714" y="266743"/>
                  </a:lnTo>
                  <a:lnTo>
                    <a:pt x="0" y="0"/>
                  </a:lnTo>
                  <a:close/>
                </a:path>
              </a:pathLst>
            </a:custGeom>
            <a:ln w="126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613358" y="4278428"/>
              <a:ext cx="241300" cy="318135"/>
            </a:xfrm>
            <a:custGeom>
              <a:avLst/>
              <a:gdLst/>
              <a:ahLst/>
              <a:cxnLst/>
              <a:rect l="l" t="t" r="r" b="b"/>
              <a:pathLst>
                <a:path w="241300" h="318135">
                  <a:moveTo>
                    <a:pt x="240893" y="0"/>
                  </a:moveTo>
                  <a:lnTo>
                    <a:pt x="0" y="0"/>
                  </a:lnTo>
                  <a:lnTo>
                    <a:pt x="0" y="317562"/>
                  </a:lnTo>
                  <a:lnTo>
                    <a:pt x="240893" y="317562"/>
                  </a:lnTo>
                  <a:lnTo>
                    <a:pt x="24089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1229759" y="1509234"/>
              <a:ext cx="355600" cy="368935"/>
            </a:xfrm>
            <a:custGeom>
              <a:avLst/>
              <a:gdLst/>
              <a:ahLst/>
              <a:cxnLst/>
              <a:rect l="l" t="t" r="r" b="b"/>
              <a:pathLst>
                <a:path w="355600" h="368935">
                  <a:moveTo>
                    <a:pt x="355009" y="0"/>
                  </a:moveTo>
                  <a:lnTo>
                    <a:pt x="355009" y="368413"/>
                  </a:lnTo>
                </a:path>
                <a:path w="355600" h="368935">
                  <a:moveTo>
                    <a:pt x="0" y="241368"/>
                  </a:moveTo>
                  <a:lnTo>
                    <a:pt x="355009" y="241368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" name="object 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72692" y="1502881"/>
              <a:ext cx="228238" cy="228800"/>
            </a:xfrm>
            <a:prstGeom prst="rect">
              <a:avLst/>
            </a:prstGeom>
          </p:spPr>
        </p:pic>
      </p:grpSp>
      <p:sp>
        <p:nvSpPr>
          <p:cNvPr id="8" name="object 8"/>
          <p:cNvSpPr txBox="1"/>
          <p:nvPr/>
        </p:nvSpPr>
        <p:spPr>
          <a:xfrm>
            <a:off x="1218219" y="1511715"/>
            <a:ext cx="152400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17</a:t>
            </a:r>
          </a:p>
        </p:txBody>
      </p:sp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147610" y="1477608"/>
            <a:ext cx="215550" cy="215909"/>
          </a:xfrm>
          <a:prstGeom prst="rect">
            <a:avLst/>
          </a:prstGeom>
        </p:spPr>
      </p:pic>
      <p:grpSp>
        <p:nvGrpSpPr>
          <p:cNvPr id="10" name="object 10"/>
          <p:cNvGrpSpPr/>
          <p:nvPr/>
        </p:nvGrpSpPr>
        <p:grpSpPr>
          <a:xfrm>
            <a:off x="1198050" y="829346"/>
            <a:ext cx="9610725" cy="4104004"/>
            <a:chOff x="1198050" y="829346"/>
            <a:chExt cx="9610725" cy="4104004"/>
          </a:xfrm>
        </p:grpSpPr>
        <p:sp>
          <p:nvSpPr>
            <p:cNvPr id="11" name="object 11"/>
            <p:cNvSpPr/>
            <p:nvPr/>
          </p:nvSpPr>
          <p:spPr>
            <a:xfrm>
              <a:off x="1229759" y="1547398"/>
              <a:ext cx="8165465" cy="3061335"/>
            </a:xfrm>
            <a:custGeom>
              <a:avLst/>
              <a:gdLst/>
              <a:ahLst/>
              <a:cxnLst/>
              <a:rect l="l" t="t" r="r" b="b"/>
              <a:pathLst>
                <a:path w="8165465" h="3061335">
                  <a:moveTo>
                    <a:pt x="393041" y="2616706"/>
                  </a:moveTo>
                  <a:lnTo>
                    <a:pt x="393041" y="2667524"/>
                  </a:lnTo>
                  <a:lnTo>
                    <a:pt x="405729" y="2718325"/>
                  </a:lnTo>
                  <a:lnTo>
                    <a:pt x="418401" y="2769143"/>
                  </a:lnTo>
                  <a:lnTo>
                    <a:pt x="431072" y="2807240"/>
                  </a:lnTo>
                  <a:lnTo>
                    <a:pt x="456432" y="2858058"/>
                  </a:lnTo>
                  <a:lnTo>
                    <a:pt x="481792" y="2896171"/>
                  </a:lnTo>
                  <a:lnTo>
                    <a:pt x="519823" y="2934268"/>
                  </a:lnTo>
                  <a:lnTo>
                    <a:pt x="557872" y="2959677"/>
                  </a:lnTo>
                  <a:lnTo>
                    <a:pt x="595903" y="2985086"/>
                  </a:lnTo>
                  <a:lnTo>
                    <a:pt x="633934" y="3010478"/>
                  </a:lnTo>
                  <a:lnTo>
                    <a:pt x="684654" y="3035887"/>
                  </a:lnTo>
                  <a:lnTo>
                    <a:pt x="735374" y="3048591"/>
                  </a:lnTo>
                  <a:lnTo>
                    <a:pt x="773405" y="3061296"/>
                  </a:lnTo>
                  <a:lnTo>
                    <a:pt x="824125" y="3061296"/>
                  </a:lnTo>
                </a:path>
                <a:path w="8165465" h="3061335">
                  <a:moveTo>
                    <a:pt x="393041" y="2337257"/>
                  </a:moveTo>
                  <a:lnTo>
                    <a:pt x="393041" y="2616706"/>
                  </a:lnTo>
                </a:path>
                <a:path w="8165465" h="3061335">
                  <a:moveTo>
                    <a:pt x="2358221" y="3061296"/>
                  </a:moveTo>
                  <a:lnTo>
                    <a:pt x="824125" y="3061296"/>
                  </a:lnTo>
                </a:path>
                <a:path w="8165465" h="3061335">
                  <a:moveTo>
                    <a:pt x="2434352" y="2616706"/>
                  </a:moveTo>
                  <a:lnTo>
                    <a:pt x="2358221" y="3061296"/>
                  </a:lnTo>
                </a:path>
                <a:path w="8165465" h="3061335">
                  <a:moveTo>
                    <a:pt x="8165114" y="330249"/>
                  </a:moveTo>
                  <a:lnTo>
                    <a:pt x="0" y="330249"/>
                  </a:lnTo>
                </a:path>
                <a:path w="8165465" h="3061335">
                  <a:moveTo>
                    <a:pt x="7759423" y="0"/>
                  </a:moveTo>
                  <a:lnTo>
                    <a:pt x="2459729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3651423" y="1153711"/>
              <a:ext cx="38100" cy="393700"/>
            </a:xfrm>
            <a:custGeom>
              <a:avLst/>
              <a:gdLst/>
              <a:ahLst/>
              <a:cxnLst/>
              <a:rect l="l" t="t" r="r" b="b"/>
              <a:pathLst>
                <a:path w="38100" h="393700">
                  <a:moveTo>
                    <a:pt x="19032" y="-6344"/>
                  </a:moveTo>
                  <a:lnTo>
                    <a:pt x="19032" y="400031"/>
                  </a:lnTo>
                </a:path>
              </a:pathLst>
            </a:custGeom>
            <a:ln w="507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217081" y="836013"/>
              <a:ext cx="8178165" cy="2870835"/>
            </a:xfrm>
            <a:custGeom>
              <a:avLst/>
              <a:gdLst/>
              <a:ahLst/>
              <a:cxnLst/>
              <a:rect l="l" t="t" r="r" b="b"/>
              <a:pathLst>
                <a:path w="8178165" h="2870835">
                  <a:moveTo>
                    <a:pt x="0" y="1956224"/>
                  </a:moveTo>
                  <a:lnTo>
                    <a:pt x="8177792" y="1956224"/>
                  </a:lnTo>
                </a:path>
                <a:path w="8178165" h="2870835">
                  <a:moveTo>
                    <a:pt x="2561057" y="1041634"/>
                  </a:moveTo>
                  <a:lnTo>
                    <a:pt x="2561057" y="2870813"/>
                  </a:lnTo>
                </a:path>
                <a:path w="8178165" h="2870835">
                  <a:moveTo>
                    <a:pt x="2054028" y="1041634"/>
                  </a:moveTo>
                  <a:lnTo>
                    <a:pt x="2054028" y="2870813"/>
                  </a:lnTo>
                </a:path>
                <a:path w="8178165" h="2870835">
                  <a:moveTo>
                    <a:pt x="1546813" y="1041634"/>
                  </a:moveTo>
                  <a:lnTo>
                    <a:pt x="1546813" y="2870813"/>
                  </a:lnTo>
                </a:path>
                <a:path w="8178165" h="2870835">
                  <a:moveTo>
                    <a:pt x="1026977" y="1041634"/>
                  </a:moveTo>
                  <a:lnTo>
                    <a:pt x="1026977" y="2870813"/>
                  </a:lnTo>
                </a:path>
                <a:path w="8178165" h="2870835">
                  <a:moveTo>
                    <a:pt x="1496093" y="101771"/>
                  </a:moveTo>
                  <a:lnTo>
                    <a:pt x="697332" y="101771"/>
                  </a:lnTo>
                </a:path>
                <a:path w="8178165" h="2870835">
                  <a:moveTo>
                    <a:pt x="1851182" y="317697"/>
                  </a:moveTo>
                  <a:lnTo>
                    <a:pt x="1851182" y="292254"/>
                  </a:lnTo>
                  <a:lnTo>
                    <a:pt x="1851182" y="266811"/>
                  </a:lnTo>
                  <a:lnTo>
                    <a:pt x="1838494" y="241368"/>
                  </a:lnTo>
                  <a:lnTo>
                    <a:pt x="1813117" y="228647"/>
                  </a:lnTo>
                  <a:lnTo>
                    <a:pt x="1800429" y="203374"/>
                  </a:lnTo>
                  <a:lnTo>
                    <a:pt x="1775052" y="190652"/>
                  </a:lnTo>
                  <a:lnTo>
                    <a:pt x="1749675" y="190652"/>
                  </a:lnTo>
                  <a:lnTo>
                    <a:pt x="1724298" y="190652"/>
                  </a:lnTo>
                  <a:lnTo>
                    <a:pt x="1698922" y="190652"/>
                  </a:lnTo>
                  <a:lnTo>
                    <a:pt x="1673545" y="190652"/>
                  </a:lnTo>
                  <a:lnTo>
                    <a:pt x="1648168" y="203374"/>
                  </a:lnTo>
                  <a:lnTo>
                    <a:pt x="1622893" y="228647"/>
                  </a:lnTo>
                  <a:lnTo>
                    <a:pt x="1610204" y="241368"/>
                  </a:lnTo>
                  <a:lnTo>
                    <a:pt x="1597533" y="266811"/>
                  </a:lnTo>
                  <a:lnTo>
                    <a:pt x="1584844" y="292254"/>
                  </a:lnTo>
                  <a:lnTo>
                    <a:pt x="1584844" y="317697"/>
                  </a:lnTo>
                </a:path>
                <a:path w="8178165" h="2870835">
                  <a:moveTo>
                    <a:pt x="2041339" y="317697"/>
                  </a:moveTo>
                  <a:lnTo>
                    <a:pt x="2041339" y="279533"/>
                  </a:lnTo>
                  <a:lnTo>
                    <a:pt x="2028651" y="241368"/>
                  </a:lnTo>
                  <a:lnTo>
                    <a:pt x="2015963" y="203374"/>
                  </a:lnTo>
                  <a:lnTo>
                    <a:pt x="2003274" y="165209"/>
                  </a:lnTo>
                  <a:lnTo>
                    <a:pt x="1977897" y="139766"/>
                  </a:lnTo>
                  <a:lnTo>
                    <a:pt x="1952521" y="101771"/>
                  </a:lnTo>
                  <a:lnTo>
                    <a:pt x="1927144" y="76328"/>
                  </a:lnTo>
                  <a:lnTo>
                    <a:pt x="1889079" y="50885"/>
                  </a:lnTo>
                  <a:lnTo>
                    <a:pt x="1863702" y="38164"/>
                  </a:lnTo>
                  <a:lnTo>
                    <a:pt x="1825806" y="12721"/>
                  </a:lnTo>
                  <a:lnTo>
                    <a:pt x="1787740" y="12721"/>
                  </a:lnTo>
                  <a:lnTo>
                    <a:pt x="1749675" y="0"/>
                  </a:lnTo>
                  <a:lnTo>
                    <a:pt x="1711610" y="0"/>
                  </a:lnTo>
                  <a:lnTo>
                    <a:pt x="1660856" y="0"/>
                  </a:lnTo>
                  <a:lnTo>
                    <a:pt x="1622893" y="12721"/>
                  </a:lnTo>
                  <a:lnTo>
                    <a:pt x="1584844" y="25442"/>
                  </a:lnTo>
                  <a:lnTo>
                    <a:pt x="1559501" y="50885"/>
                  </a:lnTo>
                  <a:lnTo>
                    <a:pt x="1521453" y="63607"/>
                  </a:lnTo>
                  <a:lnTo>
                    <a:pt x="1496093" y="101771"/>
                  </a:lnTo>
                </a:path>
                <a:path w="8178165" h="2870835">
                  <a:moveTo>
                    <a:pt x="735364" y="317697"/>
                  </a:moveTo>
                  <a:lnTo>
                    <a:pt x="684661" y="330419"/>
                  </a:lnTo>
                  <a:lnTo>
                    <a:pt x="646613" y="330419"/>
                  </a:lnTo>
                  <a:lnTo>
                    <a:pt x="608581" y="342971"/>
                  </a:lnTo>
                  <a:lnTo>
                    <a:pt x="570550" y="368413"/>
                  </a:lnTo>
                  <a:lnTo>
                    <a:pt x="532502" y="381135"/>
                  </a:lnTo>
                  <a:lnTo>
                    <a:pt x="494470" y="406578"/>
                  </a:lnTo>
                  <a:lnTo>
                    <a:pt x="469110" y="444742"/>
                  </a:lnTo>
                  <a:lnTo>
                    <a:pt x="431079" y="470016"/>
                  </a:lnTo>
                  <a:lnTo>
                    <a:pt x="418407" y="508180"/>
                  </a:lnTo>
                  <a:lnTo>
                    <a:pt x="393047" y="546345"/>
                  </a:lnTo>
                  <a:lnTo>
                    <a:pt x="380359" y="597061"/>
                  </a:lnTo>
                  <a:lnTo>
                    <a:pt x="380359" y="635225"/>
                  </a:lnTo>
                  <a:lnTo>
                    <a:pt x="367688" y="673220"/>
                  </a:lnTo>
                </a:path>
                <a:path w="8178165" h="2870835">
                  <a:moveTo>
                    <a:pt x="697332" y="101771"/>
                  </a:moveTo>
                  <a:lnTo>
                    <a:pt x="646613" y="101771"/>
                  </a:lnTo>
                  <a:lnTo>
                    <a:pt x="595910" y="101771"/>
                  </a:lnTo>
                  <a:lnTo>
                    <a:pt x="545190" y="114323"/>
                  </a:lnTo>
                  <a:lnTo>
                    <a:pt x="494470" y="139766"/>
                  </a:lnTo>
                  <a:lnTo>
                    <a:pt x="456439" y="165209"/>
                  </a:lnTo>
                  <a:lnTo>
                    <a:pt x="405719" y="190652"/>
                  </a:lnTo>
                  <a:lnTo>
                    <a:pt x="367688" y="228647"/>
                  </a:lnTo>
                  <a:lnTo>
                    <a:pt x="329656" y="254090"/>
                  </a:lnTo>
                  <a:lnTo>
                    <a:pt x="304296" y="304976"/>
                  </a:lnTo>
                  <a:lnTo>
                    <a:pt x="278936" y="342971"/>
                  </a:lnTo>
                  <a:lnTo>
                    <a:pt x="253576" y="393856"/>
                  </a:lnTo>
                  <a:lnTo>
                    <a:pt x="228217" y="432021"/>
                  </a:lnTo>
                  <a:lnTo>
                    <a:pt x="215545" y="482737"/>
                  </a:lnTo>
                  <a:lnTo>
                    <a:pt x="215545" y="533623"/>
                  </a:lnTo>
                  <a:lnTo>
                    <a:pt x="202857" y="584339"/>
                  </a:lnTo>
                  <a:lnTo>
                    <a:pt x="202857" y="914589"/>
                  </a:lnTo>
                </a:path>
                <a:path w="8178165" h="2870835">
                  <a:moveTo>
                    <a:pt x="2434342" y="317697"/>
                  </a:moveTo>
                  <a:lnTo>
                    <a:pt x="735364" y="317697"/>
                  </a:lnTo>
                </a:path>
                <a:path w="8178165" h="2870835">
                  <a:moveTo>
                    <a:pt x="519830" y="1041634"/>
                  </a:moveTo>
                  <a:lnTo>
                    <a:pt x="519830" y="2870813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23407" y="3700474"/>
              <a:ext cx="190212" cy="190534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1229759" y="1750603"/>
              <a:ext cx="5617210" cy="3176270"/>
            </a:xfrm>
            <a:custGeom>
              <a:avLst/>
              <a:gdLst/>
              <a:ahLst/>
              <a:cxnLst/>
              <a:rect l="l" t="t" r="r" b="b"/>
              <a:pathLst>
                <a:path w="5617209" h="3176270">
                  <a:moveTo>
                    <a:pt x="215538" y="2134053"/>
                  </a:moveTo>
                  <a:lnTo>
                    <a:pt x="215538" y="2629444"/>
                  </a:lnTo>
                </a:path>
                <a:path w="5617209" h="3176270">
                  <a:moveTo>
                    <a:pt x="0" y="0"/>
                  </a:moveTo>
                  <a:lnTo>
                    <a:pt x="0" y="1956224"/>
                  </a:lnTo>
                </a:path>
                <a:path w="5617209" h="3176270">
                  <a:moveTo>
                    <a:pt x="215538" y="2629444"/>
                  </a:moveTo>
                  <a:lnTo>
                    <a:pt x="215538" y="2680262"/>
                  </a:lnTo>
                  <a:lnTo>
                    <a:pt x="228227" y="2718359"/>
                  </a:lnTo>
                  <a:lnTo>
                    <a:pt x="240898" y="2769177"/>
                  </a:lnTo>
                  <a:lnTo>
                    <a:pt x="253570" y="2807273"/>
                  </a:lnTo>
                  <a:lnTo>
                    <a:pt x="278930" y="2858092"/>
                  </a:lnTo>
                  <a:lnTo>
                    <a:pt x="304290" y="2896205"/>
                  </a:lnTo>
                  <a:lnTo>
                    <a:pt x="329649" y="2921597"/>
                  </a:lnTo>
                  <a:lnTo>
                    <a:pt x="367681" y="2959711"/>
                  </a:lnTo>
                  <a:lnTo>
                    <a:pt x="431072" y="3010512"/>
                  </a:lnTo>
                  <a:lnTo>
                    <a:pt x="481792" y="3035922"/>
                  </a:lnTo>
                  <a:lnTo>
                    <a:pt x="519823" y="3048625"/>
                  </a:lnTo>
                  <a:lnTo>
                    <a:pt x="570543" y="3061328"/>
                  </a:lnTo>
                  <a:lnTo>
                    <a:pt x="608591" y="3074029"/>
                  </a:lnTo>
                  <a:lnTo>
                    <a:pt x="659294" y="3074029"/>
                  </a:lnTo>
                </a:path>
                <a:path w="5617209" h="3176270">
                  <a:moveTo>
                    <a:pt x="1483415" y="3074031"/>
                  </a:moveTo>
                  <a:lnTo>
                    <a:pt x="659294" y="3074031"/>
                  </a:lnTo>
                </a:path>
                <a:path w="5617209" h="3176270">
                  <a:moveTo>
                    <a:pt x="1572166" y="2858092"/>
                  </a:moveTo>
                  <a:lnTo>
                    <a:pt x="1572166" y="2883501"/>
                  </a:lnTo>
                  <a:lnTo>
                    <a:pt x="1584854" y="2908893"/>
                  </a:lnTo>
                  <a:lnTo>
                    <a:pt x="1597526" y="2934302"/>
                  </a:lnTo>
                  <a:lnTo>
                    <a:pt x="1610214" y="2947006"/>
                  </a:lnTo>
                  <a:lnTo>
                    <a:pt x="1635490" y="2972415"/>
                  </a:lnTo>
                  <a:lnTo>
                    <a:pt x="1660866" y="2985120"/>
                  </a:lnTo>
                  <a:lnTo>
                    <a:pt x="1686243" y="2985120"/>
                  </a:lnTo>
                  <a:lnTo>
                    <a:pt x="1711620" y="2985120"/>
                  </a:lnTo>
                  <a:lnTo>
                    <a:pt x="1736997" y="2985120"/>
                  </a:lnTo>
                  <a:lnTo>
                    <a:pt x="1762374" y="2985120"/>
                  </a:lnTo>
                  <a:lnTo>
                    <a:pt x="1787751" y="2972415"/>
                  </a:lnTo>
                  <a:lnTo>
                    <a:pt x="1800439" y="2947006"/>
                  </a:lnTo>
                  <a:lnTo>
                    <a:pt x="1825816" y="2934302"/>
                  </a:lnTo>
                  <a:lnTo>
                    <a:pt x="1838504" y="2908893"/>
                  </a:lnTo>
                  <a:lnTo>
                    <a:pt x="1838504" y="2883501"/>
                  </a:lnTo>
                  <a:lnTo>
                    <a:pt x="1838504" y="2858092"/>
                  </a:lnTo>
                </a:path>
                <a:path w="5617209" h="3176270">
                  <a:moveTo>
                    <a:pt x="1470743" y="3074031"/>
                  </a:moveTo>
                  <a:lnTo>
                    <a:pt x="1496103" y="3099435"/>
                  </a:lnTo>
                  <a:lnTo>
                    <a:pt x="1534135" y="3124839"/>
                  </a:lnTo>
                  <a:lnTo>
                    <a:pt x="1572166" y="3150244"/>
                  </a:lnTo>
                  <a:lnTo>
                    <a:pt x="1610214" y="3162947"/>
                  </a:lnTo>
                  <a:lnTo>
                    <a:pt x="1648178" y="3175649"/>
                  </a:lnTo>
                  <a:lnTo>
                    <a:pt x="1686243" y="3175649"/>
                  </a:lnTo>
                  <a:lnTo>
                    <a:pt x="1724309" y="3175649"/>
                  </a:lnTo>
                  <a:lnTo>
                    <a:pt x="1762374" y="3175649"/>
                  </a:lnTo>
                  <a:lnTo>
                    <a:pt x="1800439" y="3162947"/>
                  </a:lnTo>
                  <a:lnTo>
                    <a:pt x="1838504" y="3150244"/>
                  </a:lnTo>
                  <a:lnTo>
                    <a:pt x="1876400" y="3124839"/>
                  </a:lnTo>
                  <a:lnTo>
                    <a:pt x="1914465" y="3099435"/>
                  </a:lnTo>
                  <a:lnTo>
                    <a:pt x="1965219" y="3048625"/>
                  </a:lnTo>
                  <a:lnTo>
                    <a:pt x="1990596" y="3010512"/>
                  </a:lnTo>
                  <a:lnTo>
                    <a:pt x="2003284" y="2972415"/>
                  </a:lnTo>
                  <a:lnTo>
                    <a:pt x="2015973" y="2934302"/>
                  </a:lnTo>
                  <a:lnTo>
                    <a:pt x="2028661" y="2896205"/>
                  </a:lnTo>
                  <a:lnTo>
                    <a:pt x="2028661" y="2858092"/>
                  </a:lnTo>
                </a:path>
                <a:path w="5617209" h="3176270">
                  <a:moveTo>
                    <a:pt x="5096887" y="127045"/>
                  </a:moveTo>
                  <a:lnTo>
                    <a:pt x="5096887" y="1956224"/>
                  </a:lnTo>
                </a:path>
                <a:path w="5617209" h="3176270">
                  <a:moveTo>
                    <a:pt x="5616774" y="127045"/>
                  </a:moveTo>
                  <a:lnTo>
                    <a:pt x="5616774" y="1956224"/>
                  </a:lnTo>
                </a:path>
                <a:path w="5617209" h="3176270">
                  <a:moveTo>
                    <a:pt x="3055576" y="127045"/>
                  </a:moveTo>
                  <a:lnTo>
                    <a:pt x="3055576" y="1956224"/>
                  </a:lnTo>
                </a:path>
                <a:path w="5617209" h="3176270">
                  <a:moveTo>
                    <a:pt x="3575463" y="127045"/>
                  </a:moveTo>
                  <a:lnTo>
                    <a:pt x="3575463" y="1956224"/>
                  </a:lnTo>
                </a:path>
                <a:path w="5617209" h="3176270">
                  <a:moveTo>
                    <a:pt x="4589689" y="127045"/>
                  </a:moveTo>
                  <a:lnTo>
                    <a:pt x="4589689" y="1956224"/>
                  </a:lnTo>
                </a:path>
                <a:path w="5617209" h="3176270">
                  <a:moveTo>
                    <a:pt x="4082661" y="127045"/>
                  </a:moveTo>
                  <a:lnTo>
                    <a:pt x="4082661" y="1956224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98050" y="3903713"/>
              <a:ext cx="215568" cy="215943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388524" y="2163553"/>
              <a:ext cx="88829" cy="127022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933785" y="1528325"/>
              <a:ext cx="126729" cy="139748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9471004" y="1534677"/>
              <a:ext cx="469265" cy="0"/>
            </a:xfrm>
            <a:custGeom>
              <a:avLst/>
              <a:gdLst/>
              <a:ahLst/>
              <a:cxnLst/>
              <a:rect l="l" t="t" r="r" b="b"/>
              <a:pathLst>
                <a:path w="469265">
                  <a:moveTo>
                    <a:pt x="469132" y="0"/>
                  </a:moveTo>
                  <a:lnTo>
                    <a:pt x="0" y="0"/>
                  </a:lnTo>
                </a:path>
              </a:pathLst>
            </a:custGeom>
            <a:ln w="127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" name="object 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77540" y="1541046"/>
              <a:ext cx="101354" cy="101585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9471004" y="1636279"/>
              <a:ext cx="913130" cy="368935"/>
            </a:xfrm>
            <a:custGeom>
              <a:avLst/>
              <a:gdLst/>
              <a:ahLst/>
              <a:cxnLst/>
              <a:rect l="l" t="t" r="r" b="b"/>
              <a:pathLst>
                <a:path w="913129" h="368935">
                  <a:moveTo>
                    <a:pt x="583159" y="127045"/>
                  </a:moveTo>
                  <a:lnTo>
                    <a:pt x="0" y="127045"/>
                  </a:lnTo>
                </a:path>
                <a:path w="913129" h="368935">
                  <a:moveTo>
                    <a:pt x="912888" y="0"/>
                  </a:moveTo>
                  <a:lnTo>
                    <a:pt x="912888" y="368413"/>
                  </a:lnTo>
                  <a:lnTo>
                    <a:pt x="583159" y="368413"/>
                  </a:lnTo>
                  <a:lnTo>
                    <a:pt x="583159" y="25442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" name="object 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656516" y="1541046"/>
              <a:ext cx="152108" cy="152471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10472542" y="1547398"/>
              <a:ext cx="190500" cy="0"/>
            </a:xfrm>
            <a:custGeom>
              <a:avLst/>
              <a:gdLst/>
              <a:ahLst/>
              <a:cxnLst/>
              <a:rect l="l" t="t" r="r" b="b"/>
              <a:pathLst>
                <a:path w="190500">
                  <a:moveTo>
                    <a:pt x="0" y="0"/>
                  </a:moveTo>
                  <a:lnTo>
                    <a:pt x="190326" y="0"/>
                  </a:lnTo>
                </a:path>
              </a:pathLst>
            </a:custGeom>
            <a:ln w="127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9175242" y="1473211"/>
            <a:ext cx="153670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32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254661" y="3910230"/>
            <a:ext cx="95885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grpSp>
        <p:nvGrpSpPr>
          <p:cNvPr id="26" name="object 26"/>
          <p:cNvGrpSpPr/>
          <p:nvPr/>
        </p:nvGrpSpPr>
        <p:grpSpPr>
          <a:xfrm>
            <a:off x="7347212" y="753504"/>
            <a:ext cx="3462020" cy="3417570"/>
            <a:chOff x="7347212" y="753504"/>
            <a:chExt cx="3462020" cy="3417570"/>
          </a:xfrm>
        </p:grpSpPr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982830" y="1210788"/>
              <a:ext cx="494526" cy="16520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325246" y="3700473"/>
              <a:ext cx="152111" cy="127031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7353562" y="759854"/>
              <a:ext cx="3449320" cy="3251835"/>
            </a:xfrm>
            <a:custGeom>
              <a:avLst/>
              <a:gdLst/>
              <a:ahLst/>
              <a:cxnLst/>
              <a:rect l="l" t="t" r="r" b="b"/>
              <a:pathLst>
                <a:path w="3449320" h="3251835">
                  <a:moveTo>
                    <a:pt x="2041311" y="1117793"/>
                  </a:moveTo>
                  <a:lnTo>
                    <a:pt x="2041311" y="2972381"/>
                  </a:lnTo>
                </a:path>
                <a:path w="3449320" h="3251835">
                  <a:moveTo>
                    <a:pt x="1534282" y="1117793"/>
                  </a:moveTo>
                  <a:lnTo>
                    <a:pt x="1534282" y="2946972"/>
                  </a:lnTo>
                </a:path>
                <a:path w="3449320" h="3251835">
                  <a:moveTo>
                    <a:pt x="0" y="1117793"/>
                  </a:moveTo>
                  <a:lnTo>
                    <a:pt x="0" y="2946972"/>
                  </a:lnTo>
                </a:path>
                <a:path w="3449320" h="3251835">
                  <a:moveTo>
                    <a:pt x="507197" y="1117793"/>
                  </a:moveTo>
                  <a:lnTo>
                    <a:pt x="507197" y="2946972"/>
                  </a:lnTo>
                </a:path>
                <a:path w="3449320" h="3251835">
                  <a:moveTo>
                    <a:pt x="1014395" y="1117793"/>
                  </a:moveTo>
                  <a:lnTo>
                    <a:pt x="1014395" y="2946972"/>
                  </a:lnTo>
                </a:path>
                <a:path w="3449320" h="3251835">
                  <a:moveTo>
                    <a:pt x="3448709" y="927310"/>
                  </a:moveTo>
                  <a:lnTo>
                    <a:pt x="3448709" y="3239125"/>
                  </a:lnTo>
                </a:path>
                <a:path w="3449320" h="3251835">
                  <a:moveTo>
                    <a:pt x="3448709" y="927310"/>
                  </a:moveTo>
                  <a:lnTo>
                    <a:pt x="3448709" y="0"/>
                  </a:lnTo>
                </a:path>
                <a:path w="3449320" h="3251835">
                  <a:moveTo>
                    <a:pt x="2117441" y="609782"/>
                  </a:moveTo>
                  <a:lnTo>
                    <a:pt x="2117441" y="1410048"/>
                  </a:lnTo>
                </a:path>
                <a:path w="3449320" h="3251835">
                  <a:moveTo>
                    <a:pt x="1635620" y="609782"/>
                  </a:moveTo>
                  <a:lnTo>
                    <a:pt x="1635620" y="1117793"/>
                  </a:lnTo>
                </a:path>
                <a:path w="3449320" h="3251835">
                  <a:moveTo>
                    <a:pt x="3030330" y="2921563"/>
                  </a:moveTo>
                  <a:lnTo>
                    <a:pt x="2687912" y="2921563"/>
                  </a:lnTo>
                  <a:lnTo>
                    <a:pt x="2687912" y="3251830"/>
                  </a:lnTo>
                </a:path>
                <a:path w="3449320" h="3251835">
                  <a:moveTo>
                    <a:pt x="2687912" y="3201012"/>
                  </a:moveTo>
                  <a:lnTo>
                    <a:pt x="2117441" y="3201012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0" name="object 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147611" y="3903713"/>
              <a:ext cx="215549" cy="228646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0643828" y="3992628"/>
              <a:ext cx="164795" cy="177828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377540" y="4056133"/>
              <a:ext cx="114043" cy="114324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883031" y="4005332"/>
              <a:ext cx="164796" cy="165125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8038229" y="3681418"/>
              <a:ext cx="2612390" cy="483234"/>
            </a:xfrm>
            <a:custGeom>
              <a:avLst/>
              <a:gdLst/>
              <a:ahLst/>
              <a:cxnLst/>
              <a:rect l="l" t="t" r="r" b="b"/>
              <a:pathLst>
                <a:path w="2612390" h="483235">
                  <a:moveTo>
                    <a:pt x="0" y="368363"/>
                  </a:moveTo>
                  <a:lnTo>
                    <a:pt x="0" y="203238"/>
                  </a:lnTo>
                </a:path>
                <a:path w="2612390" h="483235">
                  <a:moveTo>
                    <a:pt x="380483" y="203238"/>
                  </a:moveTo>
                  <a:lnTo>
                    <a:pt x="380483" y="368363"/>
                  </a:lnTo>
                  <a:lnTo>
                    <a:pt x="0" y="368363"/>
                  </a:lnTo>
                </a:path>
                <a:path w="2612390" h="483235">
                  <a:moveTo>
                    <a:pt x="2611951" y="482686"/>
                  </a:moveTo>
                  <a:lnTo>
                    <a:pt x="2447001" y="482686"/>
                  </a:lnTo>
                </a:path>
                <a:path w="2612390" h="483235">
                  <a:moveTo>
                    <a:pt x="2345663" y="381067"/>
                  </a:moveTo>
                  <a:lnTo>
                    <a:pt x="2345663" y="0"/>
                  </a:lnTo>
                </a:path>
                <a:path w="2612390" h="483235">
                  <a:moveTo>
                    <a:pt x="1851154" y="482686"/>
                  </a:moveTo>
                  <a:lnTo>
                    <a:pt x="1432775" y="482686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9181194" y="3922952"/>
            <a:ext cx="153670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16</a:t>
            </a:r>
          </a:p>
        </p:txBody>
      </p:sp>
      <p:sp>
        <p:nvSpPr>
          <p:cNvPr id="36" name="object 36"/>
          <p:cNvSpPr/>
          <p:nvPr/>
        </p:nvSpPr>
        <p:spPr>
          <a:xfrm>
            <a:off x="1125409" y="3715499"/>
            <a:ext cx="8101965" cy="457834"/>
          </a:xfrm>
          <a:custGeom>
            <a:avLst/>
            <a:gdLst/>
            <a:ahLst/>
            <a:cxnLst/>
            <a:rect l="l" t="t" r="r" b="b"/>
            <a:pathLst>
              <a:path w="8101965" h="457835">
                <a:moveTo>
                  <a:pt x="7759423" y="457277"/>
                </a:moveTo>
                <a:lnTo>
                  <a:pt x="2434352" y="457277"/>
                </a:lnTo>
              </a:path>
              <a:path w="8101965" h="457835">
                <a:moveTo>
                  <a:pt x="7759423" y="177829"/>
                </a:moveTo>
                <a:lnTo>
                  <a:pt x="177507" y="177829"/>
                </a:lnTo>
              </a:path>
              <a:path w="8101965" h="457835">
                <a:moveTo>
                  <a:pt x="0" y="0"/>
                </a:moveTo>
                <a:lnTo>
                  <a:pt x="8101841" y="0"/>
                </a:lnTo>
              </a:path>
            </a:pathLst>
          </a:custGeom>
          <a:ln w="12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8" name="object 38"/>
          <p:cNvGrpSpPr/>
          <p:nvPr/>
        </p:nvGrpSpPr>
        <p:grpSpPr>
          <a:xfrm>
            <a:off x="8982830" y="1064683"/>
            <a:ext cx="1832610" cy="3309620"/>
            <a:chOff x="8982830" y="1064683"/>
            <a:chExt cx="1832610" cy="3309620"/>
          </a:xfrm>
        </p:grpSpPr>
        <p:sp>
          <p:nvSpPr>
            <p:cNvPr id="39" name="object 39"/>
            <p:cNvSpPr/>
            <p:nvPr/>
          </p:nvSpPr>
          <p:spPr>
            <a:xfrm>
              <a:off x="9661161" y="1128268"/>
              <a:ext cx="1129030" cy="0"/>
            </a:xfrm>
            <a:custGeom>
              <a:avLst/>
              <a:gdLst/>
              <a:ahLst/>
              <a:cxnLst/>
              <a:rect l="l" t="t" r="r" b="b"/>
              <a:pathLst>
                <a:path w="1129029">
                  <a:moveTo>
                    <a:pt x="0" y="0"/>
                  </a:moveTo>
                  <a:lnTo>
                    <a:pt x="1128422" y="0"/>
                  </a:lnTo>
                </a:path>
              </a:pathLst>
            </a:custGeom>
            <a:ln w="127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10485231" y="1090104"/>
              <a:ext cx="304800" cy="76835"/>
            </a:xfrm>
            <a:custGeom>
              <a:avLst/>
              <a:gdLst/>
              <a:ahLst/>
              <a:cxnLst/>
              <a:rect l="l" t="t" r="r" b="b"/>
              <a:pathLst>
                <a:path w="304800" h="76834">
                  <a:moveTo>
                    <a:pt x="304352" y="38164"/>
                  </a:moveTo>
                  <a:lnTo>
                    <a:pt x="0" y="0"/>
                  </a:lnTo>
                  <a:lnTo>
                    <a:pt x="0" y="76328"/>
                  </a:lnTo>
                  <a:lnTo>
                    <a:pt x="304352" y="38164"/>
                  </a:lnTo>
                  <a:close/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10459854" y="1064683"/>
              <a:ext cx="355600" cy="127635"/>
            </a:xfrm>
            <a:custGeom>
              <a:avLst/>
              <a:gdLst/>
              <a:ahLst/>
              <a:cxnLst/>
              <a:rect l="l" t="t" r="r" b="b"/>
              <a:pathLst>
                <a:path w="355600" h="127634">
                  <a:moveTo>
                    <a:pt x="355004" y="0"/>
                  </a:moveTo>
                  <a:lnTo>
                    <a:pt x="0" y="0"/>
                  </a:lnTo>
                  <a:lnTo>
                    <a:pt x="0" y="127023"/>
                  </a:lnTo>
                  <a:lnTo>
                    <a:pt x="355004" y="127023"/>
                  </a:lnTo>
                  <a:lnTo>
                    <a:pt x="3550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2" name="object 4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299871" y="4208569"/>
              <a:ext cx="177486" cy="165126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982830" y="4208570"/>
              <a:ext cx="164796" cy="165125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8989183" y="3706827"/>
              <a:ext cx="481965" cy="508634"/>
            </a:xfrm>
            <a:custGeom>
              <a:avLst/>
              <a:gdLst/>
              <a:ahLst/>
              <a:cxnLst/>
              <a:rect l="l" t="t" r="r" b="b"/>
              <a:pathLst>
                <a:path w="481965" h="508635">
                  <a:moveTo>
                    <a:pt x="481821" y="508095"/>
                  </a:moveTo>
                  <a:lnTo>
                    <a:pt x="481821" y="114323"/>
                  </a:lnTo>
                </a:path>
                <a:path w="481965" h="508635">
                  <a:moveTo>
                    <a:pt x="0" y="508095"/>
                  </a:moveTo>
                  <a:lnTo>
                    <a:pt x="0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6" name="object 46"/>
          <p:cNvSpPr txBox="1"/>
          <p:nvPr/>
        </p:nvSpPr>
        <p:spPr>
          <a:xfrm>
            <a:off x="1224619" y="1931608"/>
            <a:ext cx="1041400" cy="2295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DT31A DT31B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8461239" y="2151266"/>
            <a:ext cx="952500" cy="541815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r>
              <a:rPr lang="ru-RU" sz="1600" kern="0" dirty="0">
                <a:latin typeface="Arial Narrow" panose="020B0606020202030204" pitchFamily="34" charset="0"/>
                <a:cs typeface="Arial"/>
              </a:rPr>
              <a:t>0,35</a:t>
            </a:r>
            <a:r>
              <a:rPr lang="en-US" sz="1600" kern="0" dirty="0">
                <a:latin typeface="Arial Narrow" panose="020B0606020202030204" pitchFamily="34" charset="0"/>
                <a:cs typeface="Arial"/>
              </a:rPr>
              <a:t>  </a:t>
            </a:r>
            <a:r>
              <a:rPr lang="ru-RU" sz="160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>
              <a:tabLst>
                <a:tab pos="56324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LgB	LgO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1216779" y="2849675"/>
            <a:ext cx="108313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2400" kern="0" baseline="-3472" dirty="0">
                <a:latin typeface="Arial Narrow" panose="020B0606020202030204" pitchFamily="34" charset="0"/>
                <a:cs typeface="Arial"/>
              </a:rPr>
              <a:t>YB01 </a:t>
            </a:r>
            <a:r>
              <a:rPr lang="ru-RU" sz="1600" kern="0" dirty="0">
                <a:latin typeface="Arial Narrow" panose="020B0606020202030204" pitchFamily="34" charset="0"/>
                <a:cs typeface="Arial"/>
              </a:rPr>
              <a:t>YB02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9081881" y="3715499"/>
            <a:ext cx="228600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IG1+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8020913" y="3715499"/>
            <a:ext cx="237971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52" name="object 52"/>
          <p:cNvSpPr/>
          <p:nvPr/>
        </p:nvSpPr>
        <p:spPr>
          <a:xfrm>
            <a:off x="4805222" y="1877648"/>
            <a:ext cx="4501515" cy="2489835"/>
          </a:xfrm>
          <a:custGeom>
            <a:avLst/>
            <a:gdLst/>
            <a:ahLst/>
            <a:cxnLst/>
            <a:rect l="l" t="t" r="r" b="b"/>
            <a:pathLst>
              <a:path w="4501515" h="2489835">
                <a:moveTo>
                  <a:pt x="4336052" y="2489694"/>
                </a:moveTo>
                <a:lnTo>
                  <a:pt x="4501001" y="2489694"/>
                </a:lnTo>
              </a:path>
              <a:path w="4501515" h="2489835">
                <a:moveTo>
                  <a:pt x="0" y="0"/>
                </a:moveTo>
                <a:lnTo>
                  <a:pt x="0" y="1829178"/>
                </a:lnTo>
              </a:path>
            </a:pathLst>
          </a:custGeom>
          <a:ln w="12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2822378" y="1931608"/>
            <a:ext cx="2475865" cy="26032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r>
              <a:rPr lang="ru-RU" sz="1600" kern="0" dirty="0">
                <a:latin typeface="Arial Narrow" panose="020B0606020202030204" pitchFamily="34" charset="0"/>
                <a:cs typeface="Arial"/>
              </a:rPr>
              <a:t>YB20 YB21 YB22 YB23 YB24</a:t>
            </a:r>
          </a:p>
        </p:txBody>
      </p:sp>
      <p:sp>
        <p:nvSpPr>
          <p:cNvPr id="54" name="object 54"/>
          <p:cNvSpPr txBox="1"/>
          <p:nvPr/>
        </p:nvSpPr>
        <p:spPr>
          <a:xfrm>
            <a:off x="6373092" y="2862397"/>
            <a:ext cx="43370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YB11</a:t>
            </a:r>
          </a:p>
        </p:txBody>
      </p:sp>
      <p:sp>
        <p:nvSpPr>
          <p:cNvPr id="55" name="object 55"/>
          <p:cNvSpPr txBox="1"/>
          <p:nvPr/>
        </p:nvSpPr>
        <p:spPr>
          <a:xfrm>
            <a:off x="7420427" y="1906165"/>
            <a:ext cx="2077085" cy="26032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r>
              <a:rPr lang="ru-RU" sz="2400" kern="0" baseline="-6944" dirty="0">
                <a:latin typeface="Arial Narrow" panose="020B0606020202030204" pitchFamily="34" charset="0"/>
                <a:cs typeface="Arial"/>
              </a:rPr>
              <a:t>YB29 YB30 </a:t>
            </a:r>
            <a:r>
              <a:rPr lang="ru-RU" sz="1600" kern="0" dirty="0">
                <a:latin typeface="Arial Narrow" panose="020B0606020202030204" pitchFamily="34" charset="0"/>
                <a:cs typeface="Arial"/>
              </a:rPr>
              <a:t>CHI-4 CLI-4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4416681" y="2198667"/>
            <a:ext cx="837237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tabLst>
                <a:tab pos="532765" algn="l"/>
                <a:tab pos="606425" algn="l"/>
                <a:tab pos="1083945" algn="l"/>
                <a:tab pos="1591310" algn="l"/>
                <a:tab pos="2099945" algn="l"/>
                <a:tab pos="2607310" algn="l"/>
                <a:tab pos="3084830" algn="l"/>
                <a:tab pos="3158490" algn="l"/>
                <a:tab pos="3592195" algn="l"/>
                <a:tab pos="363537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>
              <a:tabLst>
                <a:tab pos="532765" algn="l"/>
                <a:tab pos="606425" algn="l"/>
                <a:tab pos="1083945" algn="l"/>
                <a:tab pos="1591310" algn="l"/>
                <a:tab pos="2099945" algn="l"/>
                <a:tab pos="2607310" algn="l"/>
                <a:tab pos="3084830" algn="l"/>
                <a:tab pos="3158490" algn="l"/>
                <a:tab pos="3592195" algn="l"/>
                <a:tab pos="363537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RV	P</a:t>
            </a:r>
          </a:p>
        </p:txBody>
      </p:sp>
      <p:sp>
        <p:nvSpPr>
          <p:cNvPr id="57" name="object 57"/>
          <p:cNvSpPr txBox="1"/>
          <p:nvPr/>
        </p:nvSpPr>
        <p:spPr>
          <a:xfrm>
            <a:off x="7891749" y="2849675"/>
            <a:ext cx="1563370" cy="22890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r>
              <a:rPr lang="ru-RU" sz="1400" kern="0" dirty="0">
                <a:latin typeface="Arial Narrow" panose="020B0606020202030204" pitchFamily="34" charset="0"/>
                <a:cs typeface="Arial"/>
              </a:rPr>
              <a:t>YB14A YB14B YB16A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8553115" y="3715499"/>
            <a:ext cx="199251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62" name="object 62"/>
          <p:cNvSpPr txBox="1"/>
          <p:nvPr/>
        </p:nvSpPr>
        <p:spPr>
          <a:xfrm>
            <a:off x="4367757" y="2862397"/>
            <a:ext cx="144716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r>
              <a:rPr lang="ru-RU" sz="1600" kern="0" dirty="0">
                <a:latin typeface="Arial Narrow" panose="020B0606020202030204" pitchFamily="34" charset="0"/>
                <a:cs typeface="Arial"/>
              </a:rPr>
              <a:t>YB07 YB08 YB09</a:t>
            </a:r>
          </a:p>
        </p:txBody>
      </p:sp>
      <p:sp>
        <p:nvSpPr>
          <p:cNvPr id="65" name="object 65"/>
          <p:cNvSpPr txBox="1"/>
          <p:nvPr/>
        </p:nvSpPr>
        <p:spPr>
          <a:xfrm>
            <a:off x="1308298" y="2207903"/>
            <a:ext cx="2895600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2075" indent="-92075" algn="ctr">
              <a:tabLst>
                <a:tab pos="531813" algn="l"/>
                <a:tab pos="606425" algn="l"/>
                <a:tab pos="1016000" algn="l"/>
                <a:tab pos="1560513" algn="l"/>
                <a:tab pos="1590675" algn="l"/>
                <a:tab pos="2068513" algn="l"/>
                <a:tab pos="2098675" algn="l"/>
                <a:tab pos="2576513" algn="l"/>
                <a:tab pos="261937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0,5	0,5</a:t>
            </a:r>
            <a:r>
              <a:rPr lang="en-US" sz="160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600" kern="0" dirty="0">
                <a:latin typeface="Arial Narrow" panose="020B0606020202030204" pitchFamily="34" charset="0"/>
                <a:cs typeface="Arial"/>
              </a:rPr>
              <a:t>	0,5	0,5	0,5 </a:t>
            </a:r>
            <a:r>
              <a:rPr lang="ru-RU" sz="2400" kern="0" baseline="-3472" dirty="0">
                <a:latin typeface="Arial Narrow" panose="020B0606020202030204" pitchFamily="34" charset="0"/>
                <a:cs typeface="Arial"/>
              </a:rPr>
              <a:t>B	</a:t>
            </a:r>
            <a:r>
              <a:rPr lang="en-US" sz="2400" kern="0" baseline="-3472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2400" kern="0" baseline="-3472" dirty="0">
                <a:latin typeface="Arial Narrow" panose="020B0606020202030204" pitchFamily="34" charset="0"/>
                <a:cs typeface="Arial"/>
              </a:rPr>
              <a:t>B	</a:t>
            </a:r>
            <a:r>
              <a:rPr lang="en-US" sz="2400" kern="0" baseline="-3472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600" kern="0" dirty="0">
                <a:latin typeface="Arial Narrow" panose="020B0606020202030204" pitchFamily="34" charset="0"/>
                <a:cs typeface="Arial"/>
              </a:rPr>
              <a:t>LR	LG	LY</a:t>
            </a:r>
          </a:p>
        </p:txBody>
      </p:sp>
      <p:graphicFrame>
        <p:nvGraphicFramePr>
          <p:cNvPr id="66" name="object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5483296"/>
              </p:ext>
            </p:extLst>
          </p:nvPr>
        </p:nvGraphicFramePr>
        <p:xfrm>
          <a:off x="1393449" y="3143562"/>
          <a:ext cx="8004802" cy="5372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435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73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00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73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736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073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200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73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736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0736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2006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507364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50736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53276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9466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50736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24213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42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RL</a:t>
                      </a:r>
                    </a:p>
                  </a:txBody>
                  <a:tcPr marL="0" marR="0" marT="1016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YL</a:t>
                      </a:r>
                    </a:p>
                  </a:txBody>
                  <a:tcPr marL="0" marR="0" marT="22860" marB="0"/>
                </a:tc>
                <a:tc vMerge="1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GL</a:t>
                      </a:r>
                    </a:p>
                  </a:txBody>
                  <a:tcPr marL="0" marR="0" marT="1016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1016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GBr</a:t>
                      </a:r>
                    </a:p>
                  </a:txBody>
                  <a:tcPr marL="0" marR="0" marT="10160" marB="0"/>
                </a:tc>
                <a:tc vMerge="1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LW</a:t>
                      </a:r>
                    </a:p>
                  </a:txBody>
                  <a:tcPr marL="0" marR="0" marT="10160" marB="0"/>
                </a:tc>
                <a:tc vMerge="1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 vMerge="1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RBr</a:t>
                      </a: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RBr</a:t>
                      </a:r>
                    </a:p>
                  </a:txBody>
                  <a:tcPr marL="0" marR="0" marT="2286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600" kern="0" spc="0" dirty="0">
                          <a:latin typeface="Arial Narrow" panose="020B0606020202030204" pitchFamily="34" charset="0"/>
                          <a:cs typeface="Arial"/>
                        </a:rPr>
                        <a:t>RB</a:t>
                      </a:r>
                    </a:p>
                  </a:txBody>
                  <a:tcPr marL="0" marR="0" marT="2286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68" name="object 67"/>
          <p:cNvSpPr txBox="1"/>
          <p:nvPr/>
        </p:nvSpPr>
        <p:spPr>
          <a:xfrm>
            <a:off x="685800" y="5323182"/>
            <a:ext cx="1120140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комбинацией приборов</a:t>
            </a:r>
          </a:p>
        </p:txBody>
      </p:sp>
      <p:sp>
        <p:nvSpPr>
          <p:cNvPr id="69" name="object 37"/>
          <p:cNvSpPr txBox="1">
            <a:spLocks/>
          </p:cNvSpPr>
          <p:nvPr/>
        </p:nvSpPr>
        <p:spPr>
          <a:xfrm>
            <a:off x="9334864" y="632315"/>
            <a:ext cx="1367508" cy="44499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>
            <a:lvl1pPr>
              <a:defRPr sz="22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ru-RU" sz="1400" dirty="0">
                <a:solidFill>
                  <a:srgbClr val="FF0000"/>
                </a:solidFill>
                <a:latin typeface="Arial Narrow" panose="020B0606020202030204" pitchFamily="34" charset="0"/>
              </a:rPr>
              <a:t>Положение размерной линии</a:t>
            </a:r>
          </a:p>
        </p:txBody>
      </p:sp>
      <p:sp>
        <p:nvSpPr>
          <p:cNvPr id="70" name="object 45"/>
          <p:cNvSpPr txBox="1"/>
          <p:nvPr/>
        </p:nvSpPr>
        <p:spPr>
          <a:xfrm>
            <a:off x="9653727" y="1178531"/>
            <a:ext cx="939800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lvl="0" algn="ctr"/>
            <a:r>
              <a:rPr lang="ru-RU" sz="1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</a:t>
            </a:r>
          </a:p>
        </p:txBody>
      </p:sp>
      <p:sp>
        <p:nvSpPr>
          <p:cNvPr id="71" name="object 50"/>
          <p:cNvSpPr txBox="1"/>
          <p:nvPr/>
        </p:nvSpPr>
        <p:spPr>
          <a:xfrm>
            <a:off x="1298449" y="3690750"/>
            <a:ext cx="419443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lvl="0" algn="ctr"/>
            <a:r>
              <a:rPr lang="ru-RU" sz="6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Давление масла</a:t>
            </a:r>
          </a:p>
        </p:txBody>
      </p:sp>
      <p:sp>
        <p:nvSpPr>
          <p:cNvPr id="72" name="object 63"/>
          <p:cNvSpPr txBox="1"/>
          <p:nvPr/>
        </p:nvSpPr>
        <p:spPr>
          <a:xfrm>
            <a:off x="4227994" y="3722797"/>
            <a:ext cx="667792" cy="2442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Ремень безопасности заднего сиденья </a:t>
            </a:r>
            <a:br>
              <a:rPr lang="en-US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со стороны водителя</a:t>
            </a:r>
          </a:p>
        </p:txBody>
      </p:sp>
      <p:sp>
        <p:nvSpPr>
          <p:cNvPr id="73" name="object 60"/>
          <p:cNvSpPr txBox="1"/>
          <p:nvPr/>
        </p:nvSpPr>
        <p:spPr>
          <a:xfrm>
            <a:off x="6175925" y="3714408"/>
            <a:ext cx="81848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lvl="0" algn="ctr"/>
            <a:r>
              <a:rPr lang="ru-RU" sz="5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Датчик SBR (функции напоминания о непристегнутом ремне безопасности) сиденья переднего пассажира</a:t>
            </a:r>
          </a:p>
        </p:txBody>
      </p:sp>
      <p:sp>
        <p:nvSpPr>
          <p:cNvPr id="74" name="object 59"/>
          <p:cNvSpPr txBox="1"/>
          <p:nvPr/>
        </p:nvSpPr>
        <p:spPr>
          <a:xfrm>
            <a:off x="7362983" y="1555252"/>
            <a:ext cx="476415" cy="29046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Сигнал спирального кабеля</a:t>
            </a:r>
          </a:p>
        </p:txBody>
      </p:sp>
      <p:sp>
        <p:nvSpPr>
          <p:cNvPr id="76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  <p:sp>
        <p:nvSpPr>
          <p:cNvPr id="77" name="Прямоугольник 76"/>
          <p:cNvSpPr/>
          <p:nvPr/>
        </p:nvSpPr>
        <p:spPr>
          <a:xfrm>
            <a:off x="2203304" y="2172747"/>
            <a:ext cx="648126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78" name="object 56"/>
          <p:cNvSpPr txBox="1"/>
          <p:nvPr/>
        </p:nvSpPr>
        <p:spPr>
          <a:xfrm>
            <a:off x="7485652" y="2198667"/>
            <a:ext cx="876966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tabLst>
                <a:tab pos="532765" algn="l"/>
                <a:tab pos="606425" algn="l"/>
                <a:tab pos="1083945" algn="l"/>
                <a:tab pos="1591310" algn="l"/>
                <a:tab pos="2099945" algn="l"/>
                <a:tab pos="2607310" algn="l"/>
                <a:tab pos="3084830" algn="l"/>
                <a:tab pos="3158490" algn="l"/>
                <a:tab pos="3592195" algn="l"/>
                <a:tab pos="363537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0,5	0,5 </a:t>
            </a:r>
          </a:p>
          <a:p>
            <a:pPr>
              <a:tabLst>
                <a:tab pos="532765" algn="l"/>
                <a:tab pos="606425" algn="l"/>
                <a:tab pos="1083945" algn="l"/>
                <a:tab pos="1591310" algn="l"/>
                <a:tab pos="2099945" algn="l"/>
                <a:tab pos="2607310" algn="l"/>
                <a:tab pos="3084830" algn="l"/>
                <a:tab pos="3158490" algn="l"/>
                <a:tab pos="3592195" algn="l"/>
                <a:tab pos="363537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 L	Gr</a:t>
            </a:r>
          </a:p>
        </p:txBody>
      </p:sp>
      <p:sp>
        <p:nvSpPr>
          <p:cNvPr id="79" name="Прямоугольник 78"/>
          <p:cNvSpPr/>
          <p:nvPr/>
        </p:nvSpPr>
        <p:spPr>
          <a:xfrm>
            <a:off x="5257800" y="2172666"/>
            <a:ext cx="625491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80" name="Прямоугольник 79"/>
          <p:cNvSpPr/>
          <p:nvPr/>
        </p:nvSpPr>
        <p:spPr>
          <a:xfrm>
            <a:off x="5766216" y="2172666"/>
            <a:ext cx="625491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81" name="Прямоугольник 80"/>
          <p:cNvSpPr/>
          <p:nvPr/>
        </p:nvSpPr>
        <p:spPr>
          <a:xfrm>
            <a:off x="6274632" y="2172666"/>
            <a:ext cx="625491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82" name="Прямоугольник 81"/>
          <p:cNvSpPr/>
          <p:nvPr/>
        </p:nvSpPr>
        <p:spPr>
          <a:xfrm>
            <a:off x="6801418" y="2172666"/>
            <a:ext cx="625491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83" name="object 61"/>
          <p:cNvSpPr txBox="1"/>
          <p:nvPr/>
        </p:nvSpPr>
        <p:spPr>
          <a:xfrm>
            <a:off x="4823742" y="1650044"/>
            <a:ext cx="487202" cy="198131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Сигнал уровня масла+</a:t>
            </a:r>
          </a:p>
        </p:txBody>
      </p:sp>
      <p:sp>
        <p:nvSpPr>
          <p:cNvPr id="84" name="object 61"/>
          <p:cNvSpPr txBox="1"/>
          <p:nvPr/>
        </p:nvSpPr>
        <p:spPr>
          <a:xfrm>
            <a:off x="4291555" y="1656076"/>
            <a:ext cx="487202" cy="198131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Сигнал датчика масла-</a:t>
            </a:r>
          </a:p>
        </p:txBody>
      </p:sp>
      <p:sp>
        <p:nvSpPr>
          <p:cNvPr id="85" name="object 64"/>
          <p:cNvSpPr txBox="1"/>
          <p:nvPr/>
        </p:nvSpPr>
        <p:spPr>
          <a:xfrm>
            <a:off x="1689709" y="1702537"/>
            <a:ext cx="581369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86" name="object 63"/>
          <p:cNvSpPr txBox="1"/>
          <p:nvPr/>
        </p:nvSpPr>
        <p:spPr>
          <a:xfrm>
            <a:off x="4831915" y="3716206"/>
            <a:ext cx="49294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Ремень безопасности среднего заднего сиденья</a:t>
            </a:r>
          </a:p>
        </p:txBody>
      </p:sp>
      <p:sp>
        <p:nvSpPr>
          <p:cNvPr id="87" name="object 63"/>
          <p:cNvSpPr txBox="1"/>
          <p:nvPr/>
        </p:nvSpPr>
        <p:spPr>
          <a:xfrm>
            <a:off x="5340367" y="3717112"/>
            <a:ext cx="461322" cy="2442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Ремень безопасности заднего сиденья</a:t>
            </a:r>
          </a:p>
        </p:txBody>
      </p:sp>
      <p:sp>
        <p:nvSpPr>
          <p:cNvPr id="88" name="object 50"/>
          <p:cNvSpPr txBox="1"/>
          <p:nvPr/>
        </p:nvSpPr>
        <p:spPr>
          <a:xfrm>
            <a:off x="1666602" y="3690511"/>
            <a:ext cx="643877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lvl="0" algn="ctr"/>
            <a:r>
              <a:rPr lang="ru-RU" sz="6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Уровень тормозной жидкости</a:t>
            </a:r>
          </a:p>
        </p:txBody>
      </p:sp>
      <p:sp>
        <p:nvSpPr>
          <p:cNvPr id="90" name="object 59"/>
          <p:cNvSpPr txBox="1"/>
          <p:nvPr/>
        </p:nvSpPr>
        <p:spPr>
          <a:xfrm>
            <a:off x="7857971" y="1547398"/>
            <a:ext cx="476415" cy="29046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 Масса сигнала спирального кабеля </a:t>
            </a:r>
          </a:p>
        </p:txBody>
      </p:sp>
      <p:sp>
        <p:nvSpPr>
          <p:cNvPr id="91" name="object 59"/>
          <p:cNvSpPr txBox="1"/>
          <p:nvPr/>
        </p:nvSpPr>
        <p:spPr>
          <a:xfrm>
            <a:off x="8351164" y="1547441"/>
            <a:ext cx="476415" cy="29046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 CAN-H шины CAN-Infotainment </a:t>
            </a:r>
          </a:p>
        </p:txBody>
      </p:sp>
      <p:sp>
        <p:nvSpPr>
          <p:cNvPr id="92" name="object 59"/>
          <p:cNvSpPr txBox="1"/>
          <p:nvPr/>
        </p:nvSpPr>
        <p:spPr>
          <a:xfrm>
            <a:off x="8889018" y="1656524"/>
            <a:ext cx="516284" cy="198131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CAN-L шины CAN-Infotainment</a:t>
            </a:r>
          </a:p>
        </p:txBody>
      </p:sp>
      <p:sp>
        <p:nvSpPr>
          <p:cNvPr id="93" name="object 59"/>
          <p:cNvSpPr txBox="1"/>
          <p:nvPr/>
        </p:nvSpPr>
        <p:spPr>
          <a:xfrm>
            <a:off x="2706696" y="1463377"/>
            <a:ext cx="586124" cy="382797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Датчик SBR заднего сиденья </a:t>
            </a:r>
            <a:br>
              <a:rPr lang="en-US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со стороны водителя</a:t>
            </a:r>
          </a:p>
        </p:txBody>
      </p:sp>
      <p:sp>
        <p:nvSpPr>
          <p:cNvPr id="94" name="object 59"/>
          <p:cNvSpPr txBox="1"/>
          <p:nvPr/>
        </p:nvSpPr>
        <p:spPr>
          <a:xfrm>
            <a:off x="3286225" y="1556245"/>
            <a:ext cx="476415" cy="29046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Датчик SBR заднего сиденья</a:t>
            </a:r>
          </a:p>
        </p:txBody>
      </p:sp>
      <p:sp>
        <p:nvSpPr>
          <p:cNvPr id="95" name="object 59"/>
          <p:cNvSpPr txBox="1"/>
          <p:nvPr/>
        </p:nvSpPr>
        <p:spPr>
          <a:xfrm>
            <a:off x="3771029" y="1533899"/>
            <a:ext cx="524169" cy="321242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lvl="0"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Датчик SBR заднего сиденья </a:t>
            </a:r>
            <a:br>
              <a:rPr lang="en-US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со стороны переднего пассажира</a:t>
            </a:r>
          </a:p>
        </p:txBody>
      </p:sp>
    </p:spTree>
    <p:extLst>
      <p:ext uri="{BB962C8B-B14F-4D97-AF65-F5344CB8AC3E}">
        <p14:creationId xmlns:p14="http://schemas.microsoft.com/office/powerpoint/2010/main" val="834546255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6" name="Рисунок 3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66251" y="3818389"/>
            <a:ext cx="4766678" cy="2407721"/>
          </a:xfrm>
          <a:prstGeom prst="rect">
            <a:avLst/>
          </a:prstGeom>
        </p:spPr>
      </p:pic>
      <p:sp>
        <p:nvSpPr>
          <p:cNvPr id="126" name="object 126"/>
          <p:cNvSpPr/>
          <p:nvPr/>
        </p:nvSpPr>
        <p:spPr>
          <a:xfrm>
            <a:off x="1131046" y="334360"/>
            <a:ext cx="9252585" cy="3227070"/>
          </a:xfrm>
          <a:custGeom>
            <a:avLst/>
            <a:gdLst/>
            <a:ahLst/>
            <a:cxnLst/>
            <a:rect l="l" t="t" r="r" b="b"/>
            <a:pathLst>
              <a:path w="9252585" h="3227070">
                <a:moveTo>
                  <a:pt x="195312" y="0"/>
                </a:moveTo>
                <a:lnTo>
                  <a:pt x="146475" y="0"/>
                </a:lnTo>
                <a:lnTo>
                  <a:pt x="97649" y="24156"/>
                </a:lnTo>
                <a:lnTo>
                  <a:pt x="73237" y="48638"/>
                </a:lnTo>
                <a:lnTo>
                  <a:pt x="48823" y="73121"/>
                </a:lnTo>
                <a:lnTo>
                  <a:pt x="24411" y="122086"/>
                </a:lnTo>
                <a:lnTo>
                  <a:pt x="0" y="171051"/>
                </a:lnTo>
                <a:lnTo>
                  <a:pt x="0" y="220016"/>
                </a:lnTo>
                <a:lnTo>
                  <a:pt x="0" y="3031132"/>
                </a:lnTo>
                <a:lnTo>
                  <a:pt x="0" y="3080032"/>
                </a:lnTo>
                <a:lnTo>
                  <a:pt x="24411" y="3128931"/>
                </a:lnTo>
                <a:lnTo>
                  <a:pt x="48823" y="3153381"/>
                </a:lnTo>
                <a:lnTo>
                  <a:pt x="73237" y="3202258"/>
                </a:lnTo>
                <a:lnTo>
                  <a:pt x="97649" y="3226705"/>
                </a:lnTo>
                <a:lnTo>
                  <a:pt x="9130164" y="3226705"/>
                </a:lnTo>
                <a:lnTo>
                  <a:pt x="9179027" y="3202258"/>
                </a:lnTo>
                <a:lnTo>
                  <a:pt x="9203458" y="3153381"/>
                </a:lnTo>
                <a:lnTo>
                  <a:pt x="9227889" y="3128931"/>
                </a:lnTo>
                <a:lnTo>
                  <a:pt x="9252320" y="3080032"/>
                </a:lnTo>
                <a:lnTo>
                  <a:pt x="9252320" y="3031132"/>
                </a:lnTo>
                <a:lnTo>
                  <a:pt x="9252320" y="220016"/>
                </a:lnTo>
                <a:lnTo>
                  <a:pt x="9252320" y="171051"/>
                </a:lnTo>
                <a:lnTo>
                  <a:pt x="9227889" y="122086"/>
                </a:lnTo>
                <a:lnTo>
                  <a:pt x="9203458" y="73121"/>
                </a:lnTo>
                <a:lnTo>
                  <a:pt x="9179027" y="48638"/>
                </a:lnTo>
                <a:lnTo>
                  <a:pt x="9130164" y="24156"/>
                </a:lnTo>
                <a:lnTo>
                  <a:pt x="9081628" y="0"/>
                </a:lnTo>
                <a:lnTo>
                  <a:pt x="9057197" y="0"/>
                </a:lnTo>
                <a:lnTo>
                  <a:pt x="195312" y="0"/>
                </a:lnTo>
              </a:path>
              <a:path w="9252585" h="3227070">
                <a:moveTo>
                  <a:pt x="7519013" y="3202258"/>
                </a:moveTo>
                <a:lnTo>
                  <a:pt x="1733300" y="3202258"/>
                </a:lnTo>
                <a:lnTo>
                  <a:pt x="1733300" y="3031132"/>
                </a:lnTo>
                <a:lnTo>
                  <a:pt x="1635640" y="3031132"/>
                </a:lnTo>
                <a:lnTo>
                  <a:pt x="805601" y="3031132"/>
                </a:lnTo>
                <a:lnTo>
                  <a:pt x="610315" y="3031132"/>
                </a:lnTo>
                <a:lnTo>
                  <a:pt x="146475" y="3031132"/>
                </a:lnTo>
                <a:lnTo>
                  <a:pt x="146475" y="97603"/>
                </a:lnTo>
                <a:lnTo>
                  <a:pt x="707974" y="97603"/>
                </a:lnTo>
                <a:lnTo>
                  <a:pt x="707974" y="635468"/>
                </a:lnTo>
                <a:lnTo>
                  <a:pt x="3295686" y="635468"/>
                </a:lnTo>
                <a:lnTo>
                  <a:pt x="3295686" y="73121"/>
                </a:lnTo>
                <a:lnTo>
                  <a:pt x="5956724" y="73121"/>
                </a:lnTo>
                <a:lnTo>
                  <a:pt x="5956724" y="635468"/>
                </a:lnTo>
                <a:lnTo>
                  <a:pt x="8544469" y="635468"/>
                </a:lnTo>
                <a:lnTo>
                  <a:pt x="8544469" y="97603"/>
                </a:lnTo>
                <a:lnTo>
                  <a:pt x="9081628" y="97603"/>
                </a:lnTo>
                <a:lnTo>
                  <a:pt x="9081628" y="3031132"/>
                </a:lnTo>
                <a:lnTo>
                  <a:pt x="8642194" y="3031132"/>
                </a:lnTo>
                <a:lnTo>
                  <a:pt x="8446745" y="3031132"/>
                </a:lnTo>
                <a:lnTo>
                  <a:pt x="7616738" y="3031132"/>
                </a:lnTo>
                <a:lnTo>
                  <a:pt x="7519013" y="3031132"/>
                </a:lnTo>
                <a:lnTo>
                  <a:pt x="7519013" y="3202258"/>
                </a:lnTo>
              </a:path>
              <a:path w="9252585" h="3227070">
                <a:moveTo>
                  <a:pt x="1733300" y="3202258"/>
                </a:moveTo>
                <a:lnTo>
                  <a:pt x="7519013" y="3202258"/>
                </a:lnTo>
                <a:lnTo>
                  <a:pt x="7421289" y="3104481"/>
                </a:lnTo>
                <a:lnTo>
                  <a:pt x="1830959" y="3104481"/>
                </a:lnTo>
                <a:lnTo>
                  <a:pt x="1733300" y="3202258"/>
                </a:lnTo>
              </a:path>
              <a:path w="9252585" h="3227070">
                <a:moveTo>
                  <a:pt x="1830959" y="2957815"/>
                </a:moveTo>
                <a:lnTo>
                  <a:pt x="1830959" y="2933365"/>
                </a:lnTo>
                <a:lnTo>
                  <a:pt x="1733300" y="3031132"/>
                </a:lnTo>
                <a:lnTo>
                  <a:pt x="1733300" y="3202258"/>
                </a:lnTo>
                <a:lnTo>
                  <a:pt x="1830959" y="3104481"/>
                </a:lnTo>
                <a:lnTo>
                  <a:pt x="1830959" y="2957815"/>
                </a:lnTo>
              </a:path>
              <a:path w="9252585" h="3227070">
                <a:moveTo>
                  <a:pt x="1830959" y="2933365"/>
                </a:moveTo>
                <a:lnTo>
                  <a:pt x="1806528" y="2908915"/>
                </a:lnTo>
                <a:lnTo>
                  <a:pt x="1782129" y="2884465"/>
                </a:lnTo>
                <a:lnTo>
                  <a:pt x="1757698" y="2884465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2962006" y="3267725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-12215" y="12224"/>
                </a:moveTo>
                <a:lnTo>
                  <a:pt x="12215" y="12224"/>
                </a:lnTo>
              </a:path>
            </a:pathLst>
          </a:custGeom>
          <a:ln w="244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8" name="object 12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729124" y="3206584"/>
            <a:ext cx="219762" cy="171146"/>
          </a:xfrm>
          <a:prstGeom prst="rect">
            <a:avLst/>
          </a:prstGeom>
        </p:spPr>
      </p:pic>
      <p:pic>
        <p:nvPicPr>
          <p:cNvPr id="129" name="object 12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565553" y="3206584"/>
            <a:ext cx="219925" cy="171146"/>
          </a:xfrm>
          <a:prstGeom prst="rect">
            <a:avLst/>
          </a:prstGeom>
        </p:spPr>
      </p:pic>
      <p:sp>
        <p:nvSpPr>
          <p:cNvPr id="130" name="object 130"/>
          <p:cNvSpPr/>
          <p:nvPr/>
        </p:nvSpPr>
        <p:spPr>
          <a:xfrm>
            <a:off x="2766687" y="3218826"/>
            <a:ext cx="195580" cy="146685"/>
          </a:xfrm>
          <a:custGeom>
            <a:avLst/>
            <a:gdLst/>
            <a:ahLst/>
            <a:cxnLst/>
            <a:rect l="l" t="t" r="r" b="b"/>
            <a:pathLst>
              <a:path w="195580" h="146685">
                <a:moveTo>
                  <a:pt x="195318" y="48899"/>
                </a:moveTo>
                <a:lnTo>
                  <a:pt x="170887" y="24449"/>
                </a:lnTo>
                <a:lnTo>
                  <a:pt x="146489" y="0"/>
                </a:lnTo>
                <a:lnTo>
                  <a:pt x="122057" y="0"/>
                </a:lnTo>
              </a:path>
              <a:path w="195580" h="146685">
                <a:moveTo>
                  <a:pt x="195318" y="48899"/>
                </a:moveTo>
                <a:lnTo>
                  <a:pt x="97659" y="146666"/>
                </a:lnTo>
                <a:lnTo>
                  <a:pt x="0" y="146666"/>
                </a:lnTo>
                <a:lnTo>
                  <a:pt x="0" y="73349"/>
                </a:lnTo>
              </a:path>
              <a:path w="195580" h="146685">
                <a:moveTo>
                  <a:pt x="48829" y="0"/>
                </a:moveTo>
                <a:lnTo>
                  <a:pt x="24431" y="0"/>
                </a:lnTo>
                <a:lnTo>
                  <a:pt x="0" y="24449"/>
                </a:lnTo>
                <a:lnTo>
                  <a:pt x="0" y="48899"/>
                </a:lnTo>
                <a:lnTo>
                  <a:pt x="0" y="73349"/>
                </a:lnTo>
              </a:path>
              <a:path w="195580" h="146685">
                <a:moveTo>
                  <a:pt x="48829" y="0"/>
                </a:moveTo>
                <a:lnTo>
                  <a:pt x="122057" y="0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1" name="object 13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540099" y="3206584"/>
            <a:ext cx="219921" cy="171144"/>
          </a:xfrm>
          <a:prstGeom prst="rect">
            <a:avLst/>
          </a:prstGeom>
        </p:spPr>
      </p:pic>
      <p:sp>
        <p:nvSpPr>
          <p:cNvPr id="132" name="object 132"/>
          <p:cNvSpPr/>
          <p:nvPr/>
        </p:nvSpPr>
        <p:spPr>
          <a:xfrm>
            <a:off x="1277522" y="407481"/>
            <a:ext cx="7446009" cy="3031490"/>
          </a:xfrm>
          <a:custGeom>
            <a:avLst/>
            <a:gdLst/>
            <a:ahLst/>
            <a:cxnLst/>
            <a:rect l="l" t="t" r="r" b="b"/>
            <a:pathLst>
              <a:path w="7446009" h="3031490">
                <a:moveTo>
                  <a:pt x="659125" y="2884694"/>
                </a:moveTo>
                <a:lnTo>
                  <a:pt x="659125" y="2860244"/>
                </a:lnTo>
                <a:lnTo>
                  <a:pt x="634727" y="2835794"/>
                </a:lnTo>
                <a:lnTo>
                  <a:pt x="634727" y="2811344"/>
                </a:lnTo>
                <a:lnTo>
                  <a:pt x="610328" y="2811344"/>
                </a:lnTo>
                <a:lnTo>
                  <a:pt x="512669" y="2811344"/>
                </a:lnTo>
                <a:lnTo>
                  <a:pt x="488238" y="2811344"/>
                </a:lnTo>
                <a:lnTo>
                  <a:pt x="463839" y="2835794"/>
                </a:lnTo>
                <a:lnTo>
                  <a:pt x="463839" y="2860244"/>
                </a:lnTo>
                <a:lnTo>
                  <a:pt x="463839" y="2884694"/>
                </a:lnTo>
                <a:lnTo>
                  <a:pt x="463839" y="2958011"/>
                </a:lnTo>
                <a:lnTo>
                  <a:pt x="0" y="2958011"/>
                </a:lnTo>
              </a:path>
              <a:path w="7446009" h="3031490">
                <a:moveTo>
                  <a:pt x="0" y="24482"/>
                </a:moveTo>
                <a:lnTo>
                  <a:pt x="0" y="2958011"/>
                </a:lnTo>
              </a:path>
              <a:path w="7446009" h="3031490">
                <a:moveTo>
                  <a:pt x="122064" y="2958011"/>
                </a:moveTo>
                <a:lnTo>
                  <a:pt x="122064" y="146895"/>
                </a:lnTo>
                <a:lnTo>
                  <a:pt x="0" y="24482"/>
                </a:lnTo>
              </a:path>
              <a:path w="7446009" h="3031490">
                <a:moveTo>
                  <a:pt x="561498" y="24482"/>
                </a:moveTo>
                <a:lnTo>
                  <a:pt x="0" y="24482"/>
                </a:lnTo>
                <a:lnTo>
                  <a:pt x="122064" y="146895"/>
                </a:lnTo>
                <a:lnTo>
                  <a:pt x="463839" y="146895"/>
                </a:lnTo>
                <a:lnTo>
                  <a:pt x="561498" y="24482"/>
                </a:lnTo>
              </a:path>
              <a:path w="7446009" h="3031490">
                <a:moveTo>
                  <a:pt x="561498" y="562347"/>
                </a:moveTo>
                <a:lnTo>
                  <a:pt x="561498" y="24482"/>
                </a:lnTo>
                <a:lnTo>
                  <a:pt x="463839" y="146895"/>
                </a:lnTo>
                <a:lnTo>
                  <a:pt x="463839" y="562347"/>
                </a:lnTo>
                <a:lnTo>
                  <a:pt x="561498" y="562347"/>
                </a:lnTo>
              </a:path>
              <a:path w="7446009" h="3031490">
                <a:moveTo>
                  <a:pt x="463839" y="562347"/>
                </a:moveTo>
                <a:lnTo>
                  <a:pt x="463839" y="586764"/>
                </a:lnTo>
                <a:lnTo>
                  <a:pt x="488238" y="635664"/>
                </a:lnTo>
                <a:lnTo>
                  <a:pt x="488238" y="660114"/>
                </a:lnTo>
                <a:lnTo>
                  <a:pt x="537067" y="660114"/>
                </a:lnTo>
                <a:lnTo>
                  <a:pt x="561498" y="660114"/>
                </a:lnTo>
              </a:path>
              <a:path w="7446009" h="3031490">
                <a:moveTo>
                  <a:pt x="463839" y="562347"/>
                </a:moveTo>
                <a:lnTo>
                  <a:pt x="561498" y="562347"/>
                </a:lnTo>
                <a:lnTo>
                  <a:pt x="561498" y="660114"/>
                </a:lnTo>
              </a:path>
              <a:path w="7446009" h="3031490">
                <a:moveTo>
                  <a:pt x="463839" y="562347"/>
                </a:moveTo>
                <a:lnTo>
                  <a:pt x="463839" y="586764"/>
                </a:lnTo>
                <a:lnTo>
                  <a:pt x="488238" y="635664"/>
                </a:lnTo>
                <a:lnTo>
                  <a:pt x="488238" y="660114"/>
                </a:lnTo>
                <a:lnTo>
                  <a:pt x="3198073" y="660114"/>
                </a:lnTo>
                <a:lnTo>
                  <a:pt x="3222504" y="635664"/>
                </a:lnTo>
                <a:lnTo>
                  <a:pt x="3246935" y="586764"/>
                </a:lnTo>
                <a:lnTo>
                  <a:pt x="3246935" y="562347"/>
                </a:lnTo>
                <a:lnTo>
                  <a:pt x="3246935" y="97930"/>
                </a:lnTo>
              </a:path>
              <a:path w="7446009" h="3031490">
                <a:moveTo>
                  <a:pt x="3246935" y="562347"/>
                </a:moveTo>
                <a:lnTo>
                  <a:pt x="3246935" y="97930"/>
                </a:lnTo>
                <a:lnTo>
                  <a:pt x="3149210" y="0"/>
                </a:lnTo>
                <a:lnTo>
                  <a:pt x="3149210" y="562347"/>
                </a:lnTo>
                <a:lnTo>
                  <a:pt x="3246935" y="562347"/>
                </a:lnTo>
              </a:path>
              <a:path w="7446009" h="3031490">
                <a:moveTo>
                  <a:pt x="3149210" y="660114"/>
                </a:moveTo>
                <a:lnTo>
                  <a:pt x="3173642" y="660114"/>
                </a:lnTo>
                <a:lnTo>
                  <a:pt x="3198073" y="660114"/>
                </a:lnTo>
                <a:lnTo>
                  <a:pt x="3222504" y="635664"/>
                </a:lnTo>
                <a:lnTo>
                  <a:pt x="3246935" y="586764"/>
                </a:lnTo>
                <a:lnTo>
                  <a:pt x="3246935" y="562347"/>
                </a:lnTo>
              </a:path>
              <a:path w="7446009" h="3031490">
                <a:moveTo>
                  <a:pt x="3149210" y="660114"/>
                </a:moveTo>
                <a:lnTo>
                  <a:pt x="3149210" y="562347"/>
                </a:lnTo>
                <a:lnTo>
                  <a:pt x="3246935" y="562347"/>
                </a:lnTo>
              </a:path>
              <a:path w="7446009" h="3031490">
                <a:moveTo>
                  <a:pt x="561498" y="660114"/>
                </a:moveTo>
                <a:lnTo>
                  <a:pt x="3149210" y="660114"/>
                </a:lnTo>
                <a:lnTo>
                  <a:pt x="3149210" y="562347"/>
                </a:lnTo>
                <a:lnTo>
                  <a:pt x="561498" y="562347"/>
                </a:lnTo>
                <a:lnTo>
                  <a:pt x="561498" y="660114"/>
                </a:lnTo>
              </a:path>
              <a:path w="7446009" h="3031490">
                <a:moveTo>
                  <a:pt x="3832630" y="97930"/>
                </a:moveTo>
                <a:lnTo>
                  <a:pt x="3246935" y="97930"/>
                </a:lnTo>
                <a:lnTo>
                  <a:pt x="3149210" y="0"/>
                </a:lnTo>
                <a:lnTo>
                  <a:pt x="5810248" y="0"/>
                </a:lnTo>
                <a:lnTo>
                  <a:pt x="5688093" y="97930"/>
                </a:lnTo>
                <a:lnTo>
                  <a:pt x="5126503" y="97930"/>
                </a:lnTo>
                <a:lnTo>
                  <a:pt x="4955811" y="293431"/>
                </a:lnTo>
                <a:lnTo>
                  <a:pt x="4003648" y="293431"/>
                </a:lnTo>
                <a:lnTo>
                  <a:pt x="3832630" y="97930"/>
                </a:lnTo>
              </a:path>
              <a:path w="7446009" h="3031490">
                <a:moveTo>
                  <a:pt x="3246935" y="97930"/>
                </a:moveTo>
                <a:lnTo>
                  <a:pt x="3832630" y="97930"/>
                </a:lnTo>
                <a:lnTo>
                  <a:pt x="4003648" y="293431"/>
                </a:lnTo>
                <a:lnTo>
                  <a:pt x="4955811" y="293431"/>
                </a:lnTo>
              </a:path>
              <a:path w="7446009" h="3031490">
                <a:moveTo>
                  <a:pt x="7274813" y="3031360"/>
                </a:moveTo>
                <a:lnTo>
                  <a:pt x="7274813" y="2884694"/>
                </a:lnTo>
                <a:lnTo>
                  <a:pt x="7274813" y="2860244"/>
                </a:lnTo>
              </a:path>
              <a:path w="7446009" h="3031490">
                <a:moveTo>
                  <a:pt x="7299244" y="2811344"/>
                </a:moveTo>
                <a:lnTo>
                  <a:pt x="7323675" y="2811344"/>
                </a:lnTo>
              </a:path>
              <a:path w="7446009" h="3031490">
                <a:moveTo>
                  <a:pt x="7421400" y="2835794"/>
                </a:moveTo>
                <a:lnTo>
                  <a:pt x="7445831" y="2811344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8747784" y="3267725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-12215" y="12224"/>
                </a:moveTo>
                <a:lnTo>
                  <a:pt x="12215" y="12224"/>
                </a:lnTo>
              </a:path>
            </a:pathLst>
          </a:custGeom>
          <a:ln w="244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9577791" y="3218826"/>
            <a:ext cx="171450" cy="146685"/>
          </a:xfrm>
          <a:custGeom>
            <a:avLst/>
            <a:gdLst/>
            <a:ahLst/>
            <a:cxnLst/>
            <a:rect l="l" t="t" r="r" b="b"/>
            <a:pathLst>
              <a:path w="171450" h="146685">
                <a:moveTo>
                  <a:pt x="0" y="146666"/>
                </a:moveTo>
                <a:lnTo>
                  <a:pt x="0" y="73349"/>
                </a:lnTo>
                <a:lnTo>
                  <a:pt x="0" y="48899"/>
                </a:lnTo>
              </a:path>
              <a:path w="171450" h="146685">
                <a:moveTo>
                  <a:pt x="24431" y="24449"/>
                </a:moveTo>
                <a:lnTo>
                  <a:pt x="48862" y="0"/>
                </a:lnTo>
              </a:path>
              <a:path w="171450" h="146685">
                <a:moveTo>
                  <a:pt x="122155" y="24449"/>
                </a:moveTo>
                <a:lnTo>
                  <a:pt x="171017" y="0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9773240" y="3267725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-12215" y="12224"/>
                </a:moveTo>
                <a:lnTo>
                  <a:pt x="12215" y="12224"/>
                </a:lnTo>
              </a:path>
            </a:pathLst>
          </a:custGeom>
          <a:ln w="244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9699947" y="554376"/>
            <a:ext cx="415290" cy="2811145"/>
          </a:xfrm>
          <a:custGeom>
            <a:avLst/>
            <a:gdLst/>
            <a:ahLst/>
            <a:cxnLst/>
            <a:rect l="l" t="t" r="r" b="b"/>
            <a:pathLst>
              <a:path w="415290" h="2811145">
                <a:moveTo>
                  <a:pt x="415003" y="2811116"/>
                </a:moveTo>
                <a:lnTo>
                  <a:pt x="415003" y="0"/>
                </a:lnTo>
                <a:lnTo>
                  <a:pt x="73293" y="0"/>
                </a:lnTo>
              </a:path>
              <a:path w="415290" h="2811145">
                <a:moveTo>
                  <a:pt x="73293" y="464319"/>
                </a:moveTo>
                <a:lnTo>
                  <a:pt x="73293" y="415452"/>
                </a:lnTo>
              </a:path>
              <a:path w="415290" h="2811145">
                <a:moveTo>
                  <a:pt x="0" y="513218"/>
                </a:moveTo>
                <a:lnTo>
                  <a:pt x="24431" y="513218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087771" y="1055354"/>
            <a:ext cx="2588260" cy="24765"/>
          </a:xfrm>
          <a:custGeom>
            <a:avLst/>
            <a:gdLst/>
            <a:ahLst/>
            <a:cxnLst/>
            <a:rect l="l" t="t" r="r" b="b"/>
            <a:pathLst>
              <a:path w="2588259" h="24765">
                <a:moveTo>
                  <a:pt x="0" y="24482"/>
                </a:moveTo>
                <a:lnTo>
                  <a:pt x="2587744" y="24482"/>
                </a:lnTo>
                <a:lnTo>
                  <a:pt x="2587744" y="0"/>
                </a:lnTo>
                <a:lnTo>
                  <a:pt x="0" y="0"/>
                </a:lnTo>
                <a:lnTo>
                  <a:pt x="0" y="24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1399587" y="505411"/>
            <a:ext cx="5664200" cy="2860675"/>
          </a:xfrm>
          <a:custGeom>
            <a:avLst/>
            <a:gdLst/>
            <a:ahLst/>
            <a:cxnLst/>
            <a:rect l="l" t="t" r="r" b="b"/>
            <a:pathLst>
              <a:path w="5664200" h="2860675">
                <a:moveTo>
                  <a:pt x="5614891" y="562184"/>
                </a:moveTo>
                <a:lnTo>
                  <a:pt x="5639322" y="562184"/>
                </a:lnTo>
                <a:lnTo>
                  <a:pt x="5663753" y="562184"/>
                </a:lnTo>
              </a:path>
              <a:path w="5664200" h="2860675">
                <a:moveTo>
                  <a:pt x="5566028" y="513284"/>
                </a:moveTo>
                <a:lnTo>
                  <a:pt x="5590460" y="464417"/>
                </a:lnTo>
              </a:path>
              <a:path w="5664200" h="2860675">
                <a:moveTo>
                  <a:pt x="5566028" y="464417"/>
                </a:moveTo>
                <a:lnTo>
                  <a:pt x="5566028" y="0"/>
                </a:lnTo>
                <a:lnTo>
                  <a:pt x="5004438" y="0"/>
                </a:lnTo>
              </a:path>
              <a:path w="5664200" h="2860675">
                <a:moveTo>
                  <a:pt x="4833746" y="195501"/>
                </a:moveTo>
                <a:lnTo>
                  <a:pt x="4711591" y="195501"/>
                </a:lnTo>
              </a:path>
              <a:path w="5664200" h="2860675">
                <a:moveTo>
                  <a:pt x="4003739" y="195501"/>
                </a:moveTo>
                <a:lnTo>
                  <a:pt x="3881584" y="195501"/>
                </a:lnTo>
                <a:lnTo>
                  <a:pt x="3710566" y="0"/>
                </a:lnTo>
                <a:lnTo>
                  <a:pt x="3124871" y="0"/>
                </a:lnTo>
              </a:path>
              <a:path w="5664200" h="2860675">
                <a:moveTo>
                  <a:pt x="3100439" y="537734"/>
                </a:moveTo>
                <a:lnTo>
                  <a:pt x="3124871" y="513284"/>
                </a:lnTo>
                <a:lnTo>
                  <a:pt x="3124871" y="488834"/>
                </a:lnTo>
              </a:path>
              <a:path w="5664200" h="2860675">
                <a:moveTo>
                  <a:pt x="3027146" y="562184"/>
                </a:moveTo>
                <a:lnTo>
                  <a:pt x="3051577" y="562184"/>
                </a:lnTo>
              </a:path>
              <a:path w="5664200" h="2860675">
                <a:moveTo>
                  <a:pt x="3027146" y="562184"/>
                </a:moveTo>
                <a:lnTo>
                  <a:pt x="439434" y="562184"/>
                </a:lnTo>
              </a:path>
              <a:path w="5664200" h="2860675">
                <a:moveTo>
                  <a:pt x="366173" y="562184"/>
                </a:moveTo>
                <a:lnTo>
                  <a:pt x="390604" y="562184"/>
                </a:lnTo>
                <a:lnTo>
                  <a:pt x="415003" y="562184"/>
                </a:lnTo>
              </a:path>
              <a:path w="5664200" h="2860675">
                <a:moveTo>
                  <a:pt x="341775" y="513284"/>
                </a:moveTo>
                <a:lnTo>
                  <a:pt x="341775" y="464417"/>
                </a:lnTo>
                <a:lnTo>
                  <a:pt x="341775" y="48965"/>
                </a:lnTo>
                <a:lnTo>
                  <a:pt x="0" y="48965"/>
                </a:lnTo>
              </a:path>
              <a:path w="5664200" h="2860675">
                <a:moveTo>
                  <a:pt x="341775" y="2860081"/>
                </a:moveTo>
                <a:lnTo>
                  <a:pt x="341775" y="2786764"/>
                </a:lnTo>
                <a:lnTo>
                  <a:pt x="341775" y="2762314"/>
                </a:lnTo>
              </a:path>
              <a:path w="5664200" h="2860675">
                <a:moveTo>
                  <a:pt x="366173" y="2737864"/>
                </a:moveTo>
                <a:lnTo>
                  <a:pt x="390604" y="2713414"/>
                </a:lnTo>
              </a:path>
              <a:path w="5664200" h="2860675">
                <a:moveTo>
                  <a:pt x="488264" y="2737864"/>
                </a:moveTo>
                <a:lnTo>
                  <a:pt x="512662" y="2713414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1936648" y="3267725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-12215" y="12224"/>
                </a:moveTo>
                <a:lnTo>
                  <a:pt x="12215" y="12224"/>
                </a:lnTo>
              </a:path>
            </a:pathLst>
          </a:custGeom>
          <a:ln w="244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2766687" y="3218826"/>
            <a:ext cx="171450" cy="146685"/>
          </a:xfrm>
          <a:custGeom>
            <a:avLst/>
            <a:gdLst/>
            <a:ahLst/>
            <a:cxnLst/>
            <a:rect l="l" t="t" r="r" b="b"/>
            <a:pathLst>
              <a:path w="171450" h="146685">
                <a:moveTo>
                  <a:pt x="0" y="146666"/>
                </a:moveTo>
                <a:lnTo>
                  <a:pt x="0" y="73349"/>
                </a:lnTo>
                <a:lnTo>
                  <a:pt x="0" y="48899"/>
                </a:lnTo>
              </a:path>
              <a:path w="171450" h="146685">
                <a:moveTo>
                  <a:pt x="24431" y="24449"/>
                </a:moveTo>
                <a:lnTo>
                  <a:pt x="48829" y="0"/>
                </a:lnTo>
              </a:path>
              <a:path w="171450" h="146685">
                <a:moveTo>
                  <a:pt x="122057" y="0"/>
                </a:moveTo>
                <a:lnTo>
                  <a:pt x="170887" y="0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2962006" y="3267725"/>
            <a:ext cx="0" cy="24765"/>
          </a:xfrm>
          <a:custGeom>
            <a:avLst/>
            <a:gdLst/>
            <a:ahLst/>
            <a:cxnLst/>
            <a:rect l="l" t="t" r="r" b="b"/>
            <a:pathLst>
              <a:path h="24764">
                <a:moveTo>
                  <a:pt x="-12215" y="12224"/>
                </a:moveTo>
                <a:lnTo>
                  <a:pt x="12215" y="12224"/>
                </a:lnTo>
              </a:path>
            </a:pathLst>
          </a:custGeom>
          <a:ln w="244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2962006" y="3292175"/>
            <a:ext cx="5590540" cy="146685"/>
          </a:xfrm>
          <a:custGeom>
            <a:avLst/>
            <a:gdLst/>
            <a:ahLst/>
            <a:cxnLst/>
            <a:rect l="l" t="t" r="r" b="b"/>
            <a:pathLst>
              <a:path w="5590540" h="146685">
                <a:moveTo>
                  <a:pt x="0" y="146666"/>
                </a:moveTo>
                <a:lnTo>
                  <a:pt x="0" y="0"/>
                </a:lnTo>
              </a:path>
              <a:path w="5590540" h="146685">
                <a:moveTo>
                  <a:pt x="5590329" y="146666"/>
                </a:moveTo>
                <a:lnTo>
                  <a:pt x="0" y="146666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43" name="object 14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540107" y="3206597"/>
            <a:ext cx="73319" cy="232244"/>
          </a:xfrm>
          <a:prstGeom prst="rect">
            <a:avLst/>
          </a:prstGeom>
        </p:spPr>
      </p:pic>
      <p:sp>
        <p:nvSpPr>
          <p:cNvPr id="144" name="object 144"/>
          <p:cNvSpPr/>
          <p:nvPr/>
        </p:nvSpPr>
        <p:spPr>
          <a:xfrm>
            <a:off x="8552336" y="3267725"/>
            <a:ext cx="97790" cy="269240"/>
          </a:xfrm>
          <a:custGeom>
            <a:avLst/>
            <a:gdLst/>
            <a:ahLst/>
            <a:cxnLst/>
            <a:rect l="l" t="t" r="r" b="b"/>
            <a:pathLst>
              <a:path w="97790" h="269239">
                <a:moveTo>
                  <a:pt x="0" y="24449"/>
                </a:moveTo>
                <a:lnTo>
                  <a:pt x="0" y="171116"/>
                </a:lnTo>
                <a:lnTo>
                  <a:pt x="97724" y="268893"/>
                </a:lnTo>
                <a:lnTo>
                  <a:pt x="97724" y="97766"/>
                </a:lnTo>
                <a:lnTo>
                  <a:pt x="0" y="0"/>
                </a:lnTo>
              </a:path>
            </a:pathLst>
          </a:custGeom>
          <a:ln w="244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45" name="object 14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601198" y="3206584"/>
            <a:ext cx="158810" cy="158907"/>
          </a:xfrm>
          <a:prstGeom prst="rect">
            <a:avLst/>
          </a:prstGeom>
        </p:spPr>
      </p:pic>
      <p:sp>
        <p:nvSpPr>
          <p:cNvPr id="146" name="object 146"/>
          <p:cNvSpPr/>
          <p:nvPr/>
        </p:nvSpPr>
        <p:spPr>
          <a:xfrm>
            <a:off x="8747784" y="3365492"/>
            <a:ext cx="830580" cy="0"/>
          </a:xfrm>
          <a:custGeom>
            <a:avLst/>
            <a:gdLst/>
            <a:ahLst/>
            <a:cxnLst/>
            <a:rect l="l" t="t" r="r" b="b"/>
            <a:pathLst>
              <a:path w="830579">
                <a:moveTo>
                  <a:pt x="830006" y="0"/>
                </a:moveTo>
                <a:lnTo>
                  <a:pt x="0" y="0"/>
                </a:lnTo>
              </a:path>
            </a:pathLst>
          </a:custGeom>
          <a:ln w="244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47" name="object 147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9565568" y="3206584"/>
            <a:ext cx="219900" cy="158907"/>
          </a:xfrm>
          <a:prstGeom prst="rect">
            <a:avLst/>
          </a:prstGeom>
        </p:spPr>
      </p:pic>
      <p:sp>
        <p:nvSpPr>
          <p:cNvPr id="148" name="object 148"/>
          <p:cNvSpPr/>
          <p:nvPr/>
        </p:nvSpPr>
        <p:spPr>
          <a:xfrm>
            <a:off x="9675516" y="431964"/>
            <a:ext cx="537210" cy="2933700"/>
          </a:xfrm>
          <a:custGeom>
            <a:avLst/>
            <a:gdLst/>
            <a:ahLst/>
            <a:cxnLst/>
            <a:rect l="l" t="t" r="r" b="b"/>
            <a:pathLst>
              <a:path w="537209" h="2933700">
                <a:moveTo>
                  <a:pt x="537158" y="2933528"/>
                </a:moveTo>
                <a:lnTo>
                  <a:pt x="97724" y="2933528"/>
                </a:lnTo>
              </a:path>
              <a:path w="537209" h="2933700">
                <a:moveTo>
                  <a:pt x="439434" y="122412"/>
                </a:moveTo>
                <a:lnTo>
                  <a:pt x="439434" y="2933528"/>
                </a:lnTo>
              </a:path>
              <a:path w="537209" h="2933700">
                <a:moveTo>
                  <a:pt x="537158" y="2933528"/>
                </a:moveTo>
                <a:lnTo>
                  <a:pt x="537158" y="0"/>
                </a:lnTo>
                <a:lnTo>
                  <a:pt x="439434" y="122412"/>
                </a:lnTo>
              </a:path>
              <a:path w="537209" h="2933700">
                <a:moveTo>
                  <a:pt x="537158" y="0"/>
                </a:moveTo>
                <a:lnTo>
                  <a:pt x="0" y="0"/>
                </a:lnTo>
                <a:lnTo>
                  <a:pt x="97724" y="122412"/>
                </a:lnTo>
                <a:lnTo>
                  <a:pt x="439434" y="122412"/>
                </a:lnTo>
                <a:lnTo>
                  <a:pt x="537158" y="0"/>
                </a:lnTo>
              </a:path>
              <a:path w="537209" h="2933700">
                <a:moveTo>
                  <a:pt x="97724" y="122412"/>
                </a:moveTo>
                <a:lnTo>
                  <a:pt x="439434" y="122412"/>
                </a:lnTo>
              </a:path>
              <a:path w="537209" h="2933700">
                <a:moveTo>
                  <a:pt x="97724" y="537864"/>
                </a:moveTo>
                <a:lnTo>
                  <a:pt x="97724" y="122412"/>
                </a:lnTo>
                <a:lnTo>
                  <a:pt x="0" y="0"/>
                </a:lnTo>
                <a:lnTo>
                  <a:pt x="0" y="537864"/>
                </a:lnTo>
                <a:lnTo>
                  <a:pt x="97724" y="537864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49" name="object 149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9663287" y="957600"/>
            <a:ext cx="122181" cy="122223"/>
          </a:xfrm>
          <a:prstGeom prst="rect">
            <a:avLst/>
          </a:prstGeom>
        </p:spPr>
      </p:pic>
      <p:sp>
        <p:nvSpPr>
          <p:cNvPr id="150" name="object 150"/>
          <p:cNvSpPr/>
          <p:nvPr/>
        </p:nvSpPr>
        <p:spPr>
          <a:xfrm>
            <a:off x="7087771" y="1055354"/>
            <a:ext cx="2588260" cy="24765"/>
          </a:xfrm>
          <a:custGeom>
            <a:avLst/>
            <a:gdLst/>
            <a:ahLst/>
            <a:cxnLst/>
            <a:rect l="l" t="t" r="r" b="b"/>
            <a:pathLst>
              <a:path w="2588259" h="24765">
                <a:moveTo>
                  <a:pt x="0" y="24482"/>
                </a:moveTo>
                <a:lnTo>
                  <a:pt x="2587744" y="24482"/>
                </a:lnTo>
                <a:lnTo>
                  <a:pt x="2587744" y="0"/>
                </a:lnTo>
                <a:lnTo>
                  <a:pt x="0" y="0"/>
                </a:lnTo>
                <a:lnTo>
                  <a:pt x="0" y="24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7087771" y="969828"/>
            <a:ext cx="2588260" cy="97790"/>
          </a:xfrm>
          <a:custGeom>
            <a:avLst/>
            <a:gdLst/>
            <a:ahLst/>
            <a:cxnLst/>
            <a:rect l="l" t="t" r="r" b="b"/>
            <a:pathLst>
              <a:path w="2588259" h="97790">
                <a:moveTo>
                  <a:pt x="2587744" y="0"/>
                </a:moveTo>
                <a:lnTo>
                  <a:pt x="0" y="0"/>
                </a:lnTo>
                <a:lnTo>
                  <a:pt x="0" y="97766"/>
                </a:lnTo>
                <a:lnTo>
                  <a:pt x="2587744" y="97766"/>
                </a:lnTo>
                <a:lnTo>
                  <a:pt x="2587744" y="0"/>
                </a:lnTo>
              </a:path>
            </a:pathLst>
          </a:custGeom>
          <a:ln w="244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2" name="object 152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953384" y="957597"/>
            <a:ext cx="146618" cy="122229"/>
          </a:xfrm>
          <a:prstGeom prst="rect">
            <a:avLst/>
          </a:prstGeom>
        </p:spPr>
      </p:pic>
      <p:sp>
        <p:nvSpPr>
          <p:cNvPr id="153" name="object 153"/>
          <p:cNvSpPr/>
          <p:nvPr/>
        </p:nvSpPr>
        <p:spPr>
          <a:xfrm>
            <a:off x="1008982" y="236430"/>
            <a:ext cx="6078855" cy="3129280"/>
          </a:xfrm>
          <a:custGeom>
            <a:avLst/>
            <a:gdLst/>
            <a:ahLst/>
            <a:cxnLst/>
            <a:rect l="l" t="t" r="r" b="b"/>
            <a:pathLst>
              <a:path w="6078855" h="3129279">
                <a:moveTo>
                  <a:pt x="5956633" y="268981"/>
                </a:moveTo>
                <a:lnTo>
                  <a:pt x="5956633" y="733398"/>
                </a:lnTo>
              </a:path>
              <a:path w="6078855" h="3129279">
                <a:moveTo>
                  <a:pt x="6078789" y="733398"/>
                </a:moveTo>
                <a:lnTo>
                  <a:pt x="6078789" y="171051"/>
                </a:lnTo>
                <a:lnTo>
                  <a:pt x="5956633" y="268981"/>
                </a:lnTo>
                <a:lnTo>
                  <a:pt x="5956633" y="733398"/>
                </a:lnTo>
                <a:lnTo>
                  <a:pt x="6078789" y="733398"/>
                </a:lnTo>
              </a:path>
              <a:path w="6078855" h="3129279">
                <a:moveTo>
                  <a:pt x="5395043" y="268981"/>
                </a:moveTo>
                <a:lnTo>
                  <a:pt x="5956633" y="268981"/>
                </a:lnTo>
              </a:path>
              <a:path w="6078855" h="3129279">
                <a:moveTo>
                  <a:pt x="5224351" y="464482"/>
                </a:moveTo>
                <a:lnTo>
                  <a:pt x="5395043" y="268981"/>
                </a:lnTo>
              </a:path>
              <a:path w="6078855" h="3129279">
                <a:moveTo>
                  <a:pt x="1879763" y="2982395"/>
                </a:moveTo>
                <a:lnTo>
                  <a:pt x="1806535" y="2982395"/>
                </a:lnTo>
                <a:lnTo>
                  <a:pt x="1782136" y="2982395"/>
                </a:lnTo>
                <a:lnTo>
                  <a:pt x="1757705" y="3006845"/>
                </a:lnTo>
                <a:lnTo>
                  <a:pt x="1757705" y="3031295"/>
                </a:lnTo>
                <a:lnTo>
                  <a:pt x="1757705" y="3055745"/>
                </a:lnTo>
                <a:lnTo>
                  <a:pt x="1757705" y="3129062"/>
                </a:lnTo>
                <a:lnTo>
                  <a:pt x="927666" y="3129062"/>
                </a:lnTo>
                <a:lnTo>
                  <a:pt x="927666" y="3055745"/>
                </a:lnTo>
              </a:path>
              <a:path w="6078855" h="3129279">
                <a:moveTo>
                  <a:pt x="390604" y="3129062"/>
                </a:moveTo>
                <a:lnTo>
                  <a:pt x="390604" y="317946"/>
                </a:lnTo>
                <a:lnTo>
                  <a:pt x="732379" y="317946"/>
                </a:lnTo>
                <a:lnTo>
                  <a:pt x="732379" y="733398"/>
                </a:lnTo>
              </a:path>
              <a:path w="6078855" h="3129279">
                <a:moveTo>
                  <a:pt x="4394344" y="464482"/>
                </a:moveTo>
                <a:lnTo>
                  <a:pt x="5102195" y="464482"/>
                </a:lnTo>
              </a:path>
              <a:path w="6078855" h="3129279">
                <a:moveTo>
                  <a:pt x="317376" y="97930"/>
                </a:moveTo>
                <a:lnTo>
                  <a:pt x="268540" y="97930"/>
                </a:lnTo>
                <a:lnTo>
                  <a:pt x="219713" y="122086"/>
                </a:lnTo>
                <a:lnTo>
                  <a:pt x="195302" y="146568"/>
                </a:lnTo>
                <a:lnTo>
                  <a:pt x="170887" y="171051"/>
                </a:lnTo>
                <a:lnTo>
                  <a:pt x="146475" y="220016"/>
                </a:lnTo>
                <a:lnTo>
                  <a:pt x="122064" y="268981"/>
                </a:lnTo>
                <a:lnTo>
                  <a:pt x="122064" y="317946"/>
                </a:lnTo>
                <a:lnTo>
                  <a:pt x="0" y="317946"/>
                </a:lnTo>
              </a:path>
              <a:path w="6078855" h="3129279">
                <a:moveTo>
                  <a:pt x="317376" y="0"/>
                </a:moveTo>
                <a:lnTo>
                  <a:pt x="268540" y="0"/>
                </a:lnTo>
                <a:lnTo>
                  <a:pt x="219713" y="24482"/>
                </a:lnTo>
                <a:lnTo>
                  <a:pt x="170887" y="48965"/>
                </a:lnTo>
                <a:lnTo>
                  <a:pt x="122064" y="73447"/>
                </a:lnTo>
                <a:lnTo>
                  <a:pt x="73237" y="122086"/>
                </a:lnTo>
                <a:lnTo>
                  <a:pt x="48826" y="146568"/>
                </a:lnTo>
                <a:lnTo>
                  <a:pt x="24411" y="195533"/>
                </a:lnTo>
                <a:lnTo>
                  <a:pt x="24411" y="244498"/>
                </a:lnTo>
                <a:lnTo>
                  <a:pt x="0" y="317946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1314143" y="236430"/>
            <a:ext cx="24765" cy="98425"/>
          </a:xfrm>
          <a:custGeom>
            <a:avLst/>
            <a:gdLst/>
            <a:ahLst/>
            <a:cxnLst/>
            <a:rect l="l" t="t" r="r" b="b"/>
            <a:pathLst>
              <a:path w="24765" h="98425">
                <a:moveTo>
                  <a:pt x="0" y="97930"/>
                </a:moveTo>
                <a:lnTo>
                  <a:pt x="24431" y="97930"/>
                </a:lnTo>
                <a:lnTo>
                  <a:pt x="24431" y="0"/>
                </a:lnTo>
                <a:lnTo>
                  <a:pt x="0" y="0"/>
                </a:lnTo>
                <a:lnTo>
                  <a:pt x="0" y="97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1008982" y="554376"/>
            <a:ext cx="9179560" cy="3129280"/>
          </a:xfrm>
          <a:custGeom>
            <a:avLst/>
            <a:gdLst/>
            <a:ahLst/>
            <a:cxnLst/>
            <a:rect l="l" t="t" r="r" b="b"/>
            <a:pathLst>
              <a:path w="9179560" h="3129279">
                <a:moveTo>
                  <a:pt x="122064" y="0"/>
                </a:moveTo>
                <a:lnTo>
                  <a:pt x="0" y="0"/>
                </a:lnTo>
              </a:path>
              <a:path w="9179560" h="3129279">
                <a:moveTo>
                  <a:pt x="0" y="2811116"/>
                </a:moveTo>
                <a:lnTo>
                  <a:pt x="0" y="0"/>
                </a:lnTo>
              </a:path>
              <a:path w="9179560" h="3129279">
                <a:moveTo>
                  <a:pt x="0" y="2811116"/>
                </a:moveTo>
                <a:lnTo>
                  <a:pt x="122064" y="2811116"/>
                </a:lnTo>
              </a:path>
              <a:path w="9179560" h="3129279">
                <a:moveTo>
                  <a:pt x="122064" y="0"/>
                </a:moveTo>
                <a:lnTo>
                  <a:pt x="122064" y="2811116"/>
                </a:lnTo>
                <a:lnTo>
                  <a:pt x="122064" y="2860015"/>
                </a:lnTo>
                <a:lnTo>
                  <a:pt x="146475" y="2908915"/>
                </a:lnTo>
                <a:lnTo>
                  <a:pt x="170887" y="2933365"/>
                </a:lnTo>
                <a:lnTo>
                  <a:pt x="195302" y="2982242"/>
                </a:lnTo>
                <a:lnTo>
                  <a:pt x="219713" y="3006688"/>
                </a:lnTo>
                <a:lnTo>
                  <a:pt x="268540" y="3006688"/>
                </a:lnTo>
                <a:lnTo>
                  <a:pt x="317376" y="3006688"/>
                </a:lnTo>
                <a:lnTo>
                  <a:pt x="317376" y="3128915"/>
                </a:lnTo>
              </a:path>
              <a:path w="9179560" h="3129279">
                <a:moveTo>
                  <a:pt x="0" y="2811116"/>
                </a:moveTo>
                <a:lnTo>
                  <a:pt x="24411" y="2860015"/>
                </a:lnTo>
                <a:lnTo>
                  <a:pt x="24411" y="2908915"/>
                </a:lnTo>
                <a:lnTo>
                  <a:pt x="48826" y="2957795"/>
                </a:lnTo>
                <a:lnTo>
                  <a:pt x="73237" y="3006688"/>
                </a:lnTo>
                <a:lnTo>
                  <a:pt x="122064" y="3055578"/>
                </a:lnTo>
                <a:lnTo>
                  <a:pt x="170887" y="3080025"/>
                </a:lnTo>
                <a:lnTo>
                  <a:pt x="219713" y="3104472"/>
                </a:lnTo>
                <a:lnTo>
                  <a:pt x="268540" y="3104472"/>
                </a:lnTo>
                <a:lnTo>
                  <a:pt x="317376" y="3128915"/>
                </a:lnTo>
              </a:path>
              <a:path w="9179560" h="3129279">
                <a:moveTo>
                  <a:pt x="0" y="2811116"/>
                </a:moveTo>
                <a:lnTo>
                  <a:pt x="122064" y="2811116"/>
                </a:lnTo>
              </a:path>
              <a:path w="9179560" h="3129279">
                <a:moveTo>
                  <a:pt x="9179261" y="3128918"/>
                </a:moveTo>
                <a:lnTo>
                  <a:pt x="6322774" y="3128918"/>
                </a:lnTo>
              </a:path>
              <a:path w="9179560" h="3129279">
                <a:moveTo>
                  <a:pt x="9179261" y="3128918"/>
                </a:moveTo>
                <a:lnTo>
                  <a:pt x="9179261" y="3006688"/>
                </a:lnTo>
              </a:path>
              <a:path w="9179560" h="3129279">
                <a:moveTo>
                  <a:pt x="317376" y="3006688"/>
                </a:moveTo>
                <a:lnTo>
                  <a:pt x="9179261" y="3006688"/>
                </a:lnTo>
              </a:path>
              <a:path w="9179560" h="3129279">
                <a:moveTo>
                  <a:pt x="317376" y="3006688"/>
                </a:moveTo>
                <a:lnTo>
                  <a:pt x="317376" y="3128915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1326358" y="3671054"/>
            <a:ext cx="4809490" cy="24765"/>
          </a:xfrm>
          <a:custGeom>
            <a:avLst/>
            <a:gdLst/>
            <a:ahLst/>
            <a:cxnLst/>
            <a:rect l="l" t="t" r="r" b="b"/>
            <a:pathLst>
              <a:path w="4809490" h="24764">
                <a:moveTo>
                  <a:pt x="0" y="24482"/>
                </a:moveTo>
                <a:lnTo>
                  <a:pt x="4809250" y="24482"/>
                </a:lnTo>
                <a:lnTo>
                  <a:pt x="4809250" y="0"/>
                </a:lnTo>
                <a:lnTo>
                  <a:pt x="0" y="0"/>
                </a:lnTo>
                <a:lnTo>
                  <a:pt x="0" y="24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6135609" y="3658849"/>
            <a:ext cx="146685" cy="24765"/>
          </a:xfrm>
          <a:custGeom>
            <a:avLst/>
            <a:gdLst/>
            <a:ahLst/>
            <a:cxnLst/>
            <a:rect l="l" t="t" r="r" b="b"/>
            <a:pathLst>
              <a:path w="146685" h="24764">
                <a:moveTo>
                  <a:pt x="146586" y="0"/>
                </a:moveTo>
                <a:lnTo>
                  <a:pt x="48862" y="24443"/>
                </a:lnTo>
                <a:lnTo>
                  <a:pt x="0" y="24443"/>
                </a:lnTo>
              </a:path>
            </a:pathLst>
          </a:custGeom>
          <a:ln w="244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6282196" y="3646607"/>
            <a:ext cx="903605" cy="24765"/>
          </a:xfrm>
          <a:custGeom>
            <a:avLst/>
            <a:gdLst/>
            <a:ahLst/>
            <a:cxnLst/>
            <a:rect l="l" t="t" r="r" b="b"/>
            <a:pathLst>
              <a:path w="903604" h="24764">
                <a:moveTo>
                  <a:pt x="0" y="24482"/>
                </a:moveTo>
                <a:lnTo>
                  <a:pt x="903300" y="24482"/>
                </a:lnTo>
                <a:lnTo>
                  <a:pt x="903300" y="0"/>
                </a:lnTo>
                <a:lnTo>
                  <a:pt x="0" y="0"/>
                </a:lnTo>
                <a:lnTo>
                  <a:pt x="0" y="24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9" name="object 15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7173255" y="3646608"/>
            <a:ext cx="219595" cy="183203"/>
          </a:xfrm>
          <a:prstGeom prst="rect">
            <a:avLst/>
          </a:prstGeom>
        </p:spPr>
      </p:pic>
      <p:sp>
        <p:nvSpPr>
          <p:cNvPr id="160" name="object 160"/>
          <p:cNvSpPr/>
          <p:nvPr/>
        </p:nvSpPr>
        <p:spPr>
          <a:xfrm>
            <a:off x="7331757" y="3683295"/>
            <a:ext cx="2856865" cy="0"/>
          </a:xfrm>
          <a:custGeom>
            <a:avLst/>
            <a:gdLst/>
            <a:ahLst/>
            <a:cxnLst/>
            <a:rect l="l" t="t" r="r" b="b"/>
            <a:pathLst>
              <a:path w="2856865">
                <a:moveTo>
                  <a:pt x="2856486" y="0"/>
                </a:moveTo>
                <a:lnTo>
                  <a:pt x="0" y="0"/>
                </a:lnTo>
              </a:path>
            </a:pathLst>
          </a:custGeom>
          <a:ln w="244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1326358" y="3671054"/>
            <a:ext cx="4809490" cy="24765"/>
          </a:xfrm>
          <a:custGeom>
            <a:avLst/>
            <a:gdLst/>
            <a:ahLst/>
            <a:cxnLst/>
            <a:rect l="l" t="t" r="r" b="b"/>
            <a:pathLst>
              <a:path w="4809490" h="24764">
                <a:moveTo>
                  <a:pt x="0" y="24482"/>
                </a:moveTo>
                <a:lnTo>
                  <a:pt x="4809250" y="24482"/>
                </a:lnTo>
                <a:lnTo>
                  <a:pt x="4809250" y="0"/>
                </a:lnTo>
                <a:lnTo>
                  <a:pt x="0" y="0"/>
                </a:lnTo>
                <a:lnTo>
                  <a:pt x="0" y="24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10188244" y="236430"/>
            <a:ext cx="293370" cy="3447415"/>
          </a:xfrm>
          <a:custGeom>
            <a:avLst/>
            <a:gdLst/>
            <a:ahLst/>
            <a:cxnLst/>
            <a:rect l="l" t="t" r="r" b="b"/>
            <a:pathLst>
              <a:path w="293370" h="3447415">
                <a:moveTo>
                  <a:pt x="0" y="3446861"/>
                </a:moveTo>
                <a:lnTo>
                  <a:pt x="48862" y="3422418"/>
                </a:lnTo>
                <a:lnTo>
                  <a:pt x="97398" y="3422418"/>
                </a:lnTo>
                <a:lnTo>
                  <a:pt x="146260" y="3397971"/>
                </a:lnTo>
                <a:lnTo>
                  <a:pt x="195123" y="3373525"/>
                </a:lnTo>
                <a:lnTo>
                  <a:pt x="219554" y="3324635"/>
                </a:lnTo>
                <a:lnTo>
                  <a:pt x="243985" y="3275742"/>
                </a:lnTo>
                <a:lnTo>
                  <a:pt x="268416" y="3226861"/>
                </a:lnTo>
                <a:lnTo>
                  <a:pt x="292847" y="3177962"/>
                </a:lnTo>
                <a:lnTo>
                  <a:pt x="292847" y="3129062"/>
                </a:lnTo>
              </a:path>
              <a:path w="293370" h="3447415">
                <a:moveTo>
                  <a:pt x="0" y="3324635"/>
                </a:moveTo>
                <a:lnTo>
                  <a:pt x="24431" y="3324635"/>
                </a:lnTo>
                <a:lnTo>
                  <a:pt x="72967" y="3324635"/>
                </a:lnTo>
                <a:lnTo>
                  <a:pt x="121829" y="3300188"/>
                </a:lnTo>
                <a:lnTo>
                  <a:pt x="146260" y="3251311"/>
                </a:lnTo>
                <a:lnTo>
                  <a:pt x="170692" y="3226861"/>
                </a:lnTo>
                <a:lnTo>
                  <a:pt x="195123" y="3177962"/>
                </a:lnTo>
                <a:lnTo>
                  <a:pt x="195123" y="3129062"/>
                </a:lnTo>
                <a:lnTo>
                  <a:pt x="292847" y="3129062"/>
                </a:lnTo>
              </a:path>
              <a:path w="293370" h="3447415">
                <a:moveTo>
                  <a:pt x="0" y="3446861"/>
                </a:moveTo>
                <a:lnTo>
                  <a:pt x="48862" y="3422418"/>
                </a:lnTo>
                <a:lnTo>
                  <a:pt x="97398" y="3422418"/>
                </a:lnTo>
                <a:lnTo>
                  <a:pt x="146260" y="3397971"/>
                </a:lnTo>
                <a:lnTo>
                  <a:pt x="195123" y="3373525"/>
                </a:lnTo>
                <a:lnTo>
                  <a:pt x="219554" y="3324635"/>
                </a:lnTo>
                <a:lnTo>
                  <a:pt x="243985" y="3275742"/>
                </a:lnTo>
                <a:lnTo>
                  <a:pt x="268416" y="3226861"/>
                </a:lnTo>
                <a:lnTo>
                  <a:pt x="292847" y="3177962"/>
                </a:lnTo>
                <a:lnTo>
                  <a:pt x="292847" y="3129062"/>
                </a:lnTo>
              </a:path>
              <a:path w="293370" h="3447415">
                <a:moveTo>
                  <a:pt x="0" y="3446865"/>
                </a:moveTo>
                <a:lnTo>
                  <a:pt x="0" y="3324635"/>
                </a:lnTo>
              </a:path>
              <a:path w="293370" h="3447415">
                <a:moveTo>
                  <a:pt x="195123" y="3129062"/>
                </a:moveTo>
                <a:lnTo>
                  <a:pt x="292847" y="3129062"/>
                </a:lnTo>
              </a:path>
              <a:path w="293370" h="3447415">
                <a:moveTo>
                  <a:pt x="292847" y="317946"/>
                </a:moveTo>
                <a:lnTo>
                  <a:pt x="292847" y="3129062"/>
                </a:lnTo>
              </a:path>
              <a:path w="293370" h="3447415">
                <a:moveTo>
                  <a:pt x="292847" y="317946"/>
                </a:moveTo>
                <a:lnTo>
                  <a:pt x="195123" y="317946"/>
                </a:lnTo>
              </a:path>
              <a:path w="293370" h="3447415">
                <a:moveTo>
                  <a:pt x="195123" y="3129062"/>
                </a:moveTo>
                <a:lnTo>
                  <a:pt x="195123" y="317946"/>
                </a:lnTo>
                <a:lnTo>
                  <a:pt x="195123" y="268981"/>
                </a:lnTo>
                <a:lnTo>
                  <a:pt x="170692" y="220016"/>
                </a:lnTo>
                <a:lnTo>
                  <a:pt x="146260" y="171051"/>
                </a:lnTo>
                <a:lnTo>
                  <a:pt x="121829" y="146568"/>
                </a:lnTo>
                <a:lnTo>
                  <a:pt x="72967" y="122086"/>
                </a:lnTo>
                <a:lnTo>
                  <a:pt x="24431" y="97930"/>
                </a:lnTo>
                <a:lnTo>
                  <a:pt x="0" y="97930"/>
                </a:lnTo>
                <a:lnTo>
                  <a:pt x="0" y="0"/>
                </a:lnTo>
              </a:path>
              <a:path w="293370" h="3447415">
                <a:moveTo>
                  <a:pt x="292847" y="317946"/>
                </a:moveTo>
                <a:lnTo>
                  <a:pt x="292847" y="244498"/>
                </a:lnTo>
                <a:lnTo>
                  <a:pt x="268416" y="195533"/>
                </a:lnTo>
                <a:lnTo>
                  <a:pt x="243985" y="146568"/>
                </a:lnTo>
                <a:lnTo>
                  <a:pt x="219554" y="122086"/>
                </a:lnTo>
                <a:lnTo>
                  <a:pt x="195123" y="73447"/>
                </a:lnTo>
                <a:lnTo>
                  <a:pt x="146260" y="48965"/>
                </a:lnTo>
                <a:lnTo>
                  <a:pt x="97398" y="24482"/>
                </a:lnTo>
                <a:lnTo>
                  <a:pt x="48862" y="0"/>
                </a:lnTo>
                <a:lnTo>
                  <a:pt x="0" y="0"/>
                </a:lnTo>
              </a:path>
              <a:path w="293370" h="3447415">
                <a:moveTo>
                  <a:pt x="292847" y="317946"/>
                </a:moveTo>
                <a:lnTo>
                  <a:pt x="195123" y="317946"/>
                </a:lnTo>
              </a:path>
              <a:path w="293370" h="3447415">
                <a:moveTo>
                  <a:pt x="0" y="97930"/>
                </a:moveTo>
                <a:lnTo>
                  <a:pt x="0" y="0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1314132" y="224192"/>
            <a:ext cx="8874125" cy="110489"/>
          </a:xfrm>
          <a:custGeom>
            <a:avLst/>
            <a:gdLst/>
            <a:ahLst/>
            <a:cxnLst/>
            <a:rect l="l" t="t" r="r" b="b"/>
            <a:pathLst>
              <a:path w="8874125" h="110489">
                <a:moveTo>
                  <a:pt x="8874100" y="0"/>
                </a:moveTo>
                <a:lnTo>
                  <a:pt x="12217" y="0"/>
                </a:lnTo>
                <a:lnTo>
                  <a:pt x="12217" y="12242"/>
                </a:lnTo>
                <a:lnTo>
                  <a:pt x="0" y="12242"/>
                </a:lnTo>
                <a:lnTo>
                  <a:pt x="0" y="110172"/>
                </a:lnTo>
                <a:lnTo>
                  <a:pt x="24434" y="110172"/>
                </a:lnTo>
                <a:lnTo>
                  <a:pt x="24434" y="24485"/>
                </a:lnTo>
                <a:lnTo>
                  <a:pt x="8874100" y="24485"/>
                </a:lnTo>
                <a:lnTo>
                  <a:pt x="88741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1326358" y="334360"/>
            <a:ext cx="8862060" cy="0"/>
          </a:xfrm>
          <a:custGeom>
            <a:avLst/>
            <a:gdLst/>
            <a:ahLst/>
            <a:cxnLst/>
            <a:rect l="l" t="t" r="r" b="b"/>
            <a:pathLst>
              <a:path w="8862060">
                <a:moveTo>
                  <a:pt x="8861885" y="0"/>
                </a:moveTo>
                <a:lnTo>
                  <a:pt x="0" y="0"/>
                </a:lnTo>
              </a:path>
            </a:pathLst>
          </a:custGeom>
          <a:ln w="244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1326358" y="224188"/>
            <a:ext cx="8862060" cy="24765"/>
          </a:xfrm>
          <a:custGeom>
            <a:avLst/>
            <a:gdLst/>
            <a:ahLst/>
            <a:cxnLst/>
            <a:rect l="l" t="t" r="r" b="b"/>
            <a:pathLst>
              <a:path w="8862060" h="24764">
                <a:moveTo>
                  <a:pt x="0" y="24482"/>
                </a:moveTo>
                <a:lnTo>
                  <a:pt x="8861885" y="24482"/>
                </a:lnTo>
                <a:lnTo>
                  <a:pt x="8861885" y="0"/>
                </a:lnTo>
                <a:lnTo>
                  <a:pt x="0" y="0"/>
                </a:lnTo>
                <a:lnTo>
                  <a:pt x="0" y="24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1008982" y="236430"/>
            <a:ext cx="3100705" cy="3447415"/>
          </a:xfrm>
          <a:custGeom>
            <a:avLst/>
            <a:gdLst/>
            <a:ahLst/>
            <a:cxnLst/>
            <a:rect l="l" t="t" r="r" b="b"/>
            <a:pathLst>
              <a:path w="3100704" h="3447415">
                <a:moveTo>
                  <a:pt x="317376" y="0"/>
                </a:moveTo>
                <a:lnTo>
                  <a:pt x="268540" y="0"/>
                </a:lnTo>
                <a:lnTo>
                  <a:pt x="219713" y="24482"/>
                </a:lnTo>
                <a:lnTo>
                  <a:pt x="170887" y="48965"/>
                </a:lnTo>
                <a:lnTo>
                  <a:pt x="122064" y="73447"/>
                </a:lnTo>
                <a:lnTo>
                  <a:pt x="73237" y="122086"/>
                </a:lnTo>
                <a:lnTo>
                  <a:pt x="48826" y="146568"/>
                </a:lnTo>
                <a:lnTo>
                  <a:pt x="24411" y="195533"/>
                </a:lnTo>
                <a:lnTo>
                  <a:pt x="24411" y="244498"/>
                </a:lnTo>
                <a:lnTo>
                  <a:pt x="0" y="317946"/>
                </a:lnTo>
              </a:path>
              <a:path w="3100704" h="3447415">
                <a:moveTo>
                  <a:pt x="0" y="3129062"/>
                </a:moveTo>
                <a:lnTo>
                  <a:pt x="0" y="317946"/>
                </a:lnTo>
              </a:path>
              <a:path w="3100704" h="3447415">
                <a:moveTo>
                  <a:pt x="0" y="3129062"/>
                </a:moveTo>
                <a:lnTo>
                  <a:pt x="24411" y="3177962"/>
                </a:lnTo>
                <a:lnTo>
                  <a:pt x="24411" y="3226861"/>
                </a:lnTo>
                <a:lnTo>
                  <a:pt x="48826" y="3275742"/>
                </a:lnTo>
                <a:lnTo>
                  <a:pt x="73237" y="3324635"/>
                </a:lnTo>
                <a:lnTo>
                  <a:pt x="122064" y="3373525"/>
                </a:lnTo>
                <a:lnTo>
                  <a:pt x="170887" y="3397971"/>
                </a:lnTo>
                <a:lnTo>
                  <a:pt x="219713" y="3422418"/>
                </a:lnTo>
                <a:lnTo>
                  <a:pt x="268540" y="3422418"/>
                </a:lnTo>
                <a:lnTo>
                  <a:pt x="317376" y="3446861"/>
                </a:lnTo>
              </a:path>
              <a:path w="3100704" h="3447415">
                <a:moveTo>
                  <a:pt x="317376" y="3446865"/>
                </a:moveTo>
                <a:lnTo>
                  <a:pt x="3100407" y="3446865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7" name="object 167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097158" y="3671054"/>
            <a:ext cx="146683" cy="158757"/>
          </a:xfrm>
          <a:prstGeom prst="rect">
            <a:avLst/>
          </a:prstGeom>
        </p:spPr>
      </p:pic>
      <p:sp>
        <p:nvSpPr>
          <p:cNvPr id="168" name="object 168"/>
          <p:cNvSpPr/>
          <p:nvPr/>
        </p:nvSpPr>
        <p:spPr>
          <a:xfrm>
            <a:off x="6269980" y="3756632"/>
            <a:ext cx="24765" cy="73660"/>
          </a:xfrm>
          <a:custGeom>
            <a:avLst/>
            <a:gdLst/>
            <a:ahLst/>
            <a:cxnLst/>
            <a:rect l="l" t="t" r="r" b="b"/>
            <a:pathLst>
              <a:path w="24764" h="73660">
                <a:moveTo>
                  <a:pt x="24431" y="0"/>
                </a:moveTo>
                <a:lnTo>
                  <a:pt x="0" y="0"/>
                </a:lnTo>
                <a:lnTo>
                  <a:pt x="0" y="73180"/>
                </a:lnTo>
                <a:lnTo>
                  <a:pt x="24431" y="73180"/>
                </a:lnTo>
                <a:lnTo>
                  <a:pt x="24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6282196" y="3756632"/>
            <a:ext cx="903605" cy="73660"/>
          </a:xfrm>
          <a:custGeom>
            <a:avLst/>
            <a:gdLst/>
            <a:ahLst/>
            <a:cxnLst/>
            <a:rect l="l" t="t" r="r" b="b"/>
            <a:pathLst>
              <a:path w="903604" h="73660">
                <a:moveTo>
                  <a:pt x="903300" y="73180"/>
                </a:moveTo>
                <a:lnTo>
                  <a:pt x="903300" y="0"/>
                </a:lnTo>
                <a:lnTo>
                  <a:pt x="0" y="0"/>
                </a:lnTo>
              </a:path>
            </a:pathLst>
          </a:custGeom>
          <a:ln w="244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4219394" y="3781075"/>
            <a:ext cx="24765" cy="48895"/>
          </a:xfrm>
          <a:custGeom>
            <a:avLst/>
            <a:gdLst/>
            <a:ahLst/>
            <a:cxnLst/>
            <a:rect l="l" t="t" r="r" b="b"/>
            <a:pathLst>
              <a:path w="24764" h="48895">
                <a:moveTo>
                  <a:pt x="24431" y="0"/>
                </a:moveTo>
                <a:lnTo>
                  <a:pt x="0" y="0"/>
                </a:lnTo>
                <a:lnTo>
                  <a:pt x="0" y="48736"/>
                </a:lnTo>
                <a:lnTo>
                  <a:pt x="24431" y="48736"/>
                </a:lnTo>
                <a:lnTo>
                  <a:pt x="24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4109389" y="3683295"/>
            <a:ext cx="1123315" cy="146685"/>
          </a:xfrm>
          <a:custGeom>
            <a:avLst/>
            <a:gdLst/>
            <a:ahLst/>
            <a:cxnLst/>
            <a:rect l="l" t="t" r="r" b="b"/>
            <a:pathLst>
              <a:path w="1123314" h="146685">
                <a:moveTo>
                  <a:pt x="1122919" y="146516"/>
                </a:moveTo>
                <a:lnTo>
                  <a:pt x="1122919" y="0"/>
                </a:lnTo>
                <a:lnTo>
                  <a:pt x="0" y="0"/>
                </a:lnTo>
              </a:path>
              <a:path w="1123314" h="146685">
                <a:moveTo>
                  <a:pt x="122220" y="97779"/>
                </a:moveTo>
                <a:lnTo>
                  <a:pt x="97659" y="48889"/>
                </a:lnTo>
                <a:lnTo>
                  <a:pt x="97659" y="24443"/>
                </a:lnTo>
                <a:lnTo>
                  <a:pt x="73228" y="0"/>
                </a:lnTo>
                <a:lnTo>
                  <a:pt x="48829" y="0"/>
                </a:lnTo>
                <a:lnTo>
                  <a:pt x="0" y="0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2" name="object 17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050082" y="3671059"/>
            <a:ext cx="244352" cy="158752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4219394" y="3781075"/>
            <a:ext cx="24765" cy="48895"/>
          </a:xfrm>
          <a:custGeom>
            <a:avLst/>
            <a:gdLst/>
            <a:ahLst/>
            <a:cxnLst/>
            <a:rect l="l" t="t" r="r" b="b"/>
            <a:pathLst>
              <a:path w="24764" h="48895">
                <a:moveTo>
                  <a:pt x="24431" y="0"/>
                </a:moveTo>
                <a:lnTo>
                  <a:pt x="0" y="0"/>
                </a:lnTo>
                <a:lnTo>
                  <a:pt x="0" y="48736"/>
                </a:lnTo>
                <a:lnTo>
                  <a:pt x="24431" y="48736"/>
                </a:lnTo>
                <a:lnTo>
                  <a:pt x="2443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5232309" y="3683295"/>
            <a:ext cx="97790" cy="0"/>
          </a:xfrm>
          <a:custGeom>
            <a:avLst/>
            <a:gdLst/>
            <a:ahLst/>
            <a:cxnLst/>
            <a:rect l="l" t="t" r="r" b="b"/>
            <a:pathLst>
              <a:path w="97789">
                <a:moveTo>
                  <a:pt x="97724" y="0"/>
                </a:moveTo>
                <a:lnTo>
                  <a:pt x="0" y="0"/>
                </a:lnTo>
              </a:path>
            </a:pathLst>
          </a:custGeom>
          <a:ln w="244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5220093" y="3683304"/>
            <a:ext cx="122555" cy="146685"/>
          </a:xfrm>
          <a:custGeom>
            <a:avLst/>
            <a:gdLst/>
            <a:ahLst/>
            <a:cxnLst/>
            <a:rect l="l" t="t" r="r" b="b"/>
            <a:pathLst>
              <a:path w="122554" h="146685">
                <a:moveTo>
                  <a:pt x="24422" y="0"/>
                </a:moveTo>
                <a:lnTo>
                  <a:pt x="0" y="0"/>
                </a:lnTo>
                <a:lnTo>
                  <a:pt x="0" y="146519"/>
                </a:lnTo>
                <a:lnTo>
                  <a:pt x="24422" y="146519"/>
                </a:lnTo>
                <a:lnTo>
                  <a:pt x="24422" y="0"/>
                </a:lnTo>
                <a:close/>
              </a:path>
              <a:path w="122554" h="146685">
                <a:moveTo>
                  <a:pt x="122148" y="0"/>
                </a:moveTo>
                <a:lnTo>
                  <a:pt x="97713" y="0"/>
                </a:lnTo>
                <a:lnTo>
                  <a:pt x="97713" y="146519"/>
                </a:lnTo>
                <a:lnTo>
                  <a:pt x="122148" y="146519"/>
                </a:lnTo>
                <a:lnTo>
                  <a:pt x="1221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1008982" y="554376"/>
            <a:ext cx="9179560" cy="3202305"/>
          </a:xfrm>
          <a:custGeom>
            <a:avLst/>
            <a:gdLst/>
            <a:ahLst/>
            <a:cxnLst/>
            <a:rect l="l" t="t" r="r" b="b"/>
            <a:pathLst>
              <a:path w="9179560" h="3202304">
                <a:moveTo>
                  <a:pt x="6371637" y="3128918"/>
                </a:moveTo>
                <a:lnTo>
                  <a:pt x="9179261" y="3128918"/>
                </a:lnTo>
              </a:path>
              <a:path w="9179560" h="3202304">
                <a:moveTo>
                  <a:pt x="4321051" y="3128918"/>
                </a:moveTo>
                <a:lnTo>
                  <a:pt x="4443207" y="3128918"/>
                </a:lnTo>
                <a:lnTo>
                  <a:pt x="4443207" y="3202255"/>
                </a:lnTo>
                <a:lnTo>
                  <a:pt x="5053333" y="3202255"/>
                </a:lnTo>
              </a:path>
              <a:path w="9179560" h="3202304">
                <a:moveTo>
                  <a:pt x="4443207" y="3202255"/>
                </a:moveTo>
                <a:lnTo>
                  <a:pt x="4443207" y="3128918"/>
                </a:lnTo>
              </a:path>
              <a:path w="9179560" h="3202304">
                <a:moveTo>
                  <a:pt x="5053333" y="3128918"/>
                </a:moveTo>
                <a:lnTo>
                  <a:pt x="4443207" y="3128918"/>
                </a:lnTo>
                <a:lnTo>
                  <a:pt x="4443207" y="3202255"/>
                </a:lnTo>
                <a:lnTo>
                  <a:pt x="5053333" y="3202255"/>
                </a:lnTo>
                <a:lnTo>
                  <a:pt x="5053333" y="3128918"/>
                </a:lnTo>
              </a:path>
              <a:path w="9179560" h="3202304">
                <a:moveTo>
                  <a:pt x="5053333" y="3202255"/>
                </a:moveTo>
                <a:lnTo>
                  <a:pt x="5053333" y="3128918"/>
                </a:lnTo>
              </a:path>
              <a:path w="9179560" h="3202304">
                <a:moveTo>
                  <a:pt x="5053333" y="3202255"/>
                </a:moveTo>
                <a:lnTo>
                  <a:pt x="4443207" y="3202255"/>
                </a:lnTo>
              </a:path>
              <a:path w="9179560" h="3202304">
                <a:moveTo>
                  <a:pt x="0" y="0"/>
                </a:moveTo>
                <a:lnTo>
                  <a:pt x="0" y="2811116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7" name="object 177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996762" y="322139"/>
            <a:ext cx="122090" cy="244456"/>
          </a:xfrm>
          <a:prstGeom prst="rect">
            <a:avLst/>
          </a:prstGeom>
        </p:spPr>
      </p:pic>
      <p:sp>
        <p:nvSpPr>
          <p:cNvPr id="178" name="object 178"/>
          <p:cNvSpPr/>
          <p:nvPr/>
        </p:nvSpPr>
        <p:spPr>
          <a:xfrm>
            <a:off x="10188244" y="236430"/>
            <a:ext cx="293370" cy="3129280"/>
          </a:xfrm>
          <a:custGeom>
            <a:avLst/>
            <a:gdLst/>
            <a:ahLst/>
            <a:cxnLst/>
            <a:rect l="l" t="t" r="r" b="b"/>
            <a:pathLst>
              <a:path w="293370" h="3129279">
                <a:moveTo>
                  <a:pt x="292847" y="317946"/>
                </a:moveTo>
                <a:lnTo>
                  <a:pt x="292847" y="244498"/>
                </a:lnTo>
                <a:lnTo>
                  <a:pt x="268416" y="195533"/>
                </a:lnTo>
                <a:lnTo>
                  <a:pt x="243985" y="146568"/>
                </a:lnTo>
                <a:lnTo>
                  <a:pt x="219554" y="122086"/>
                </a:lnTo>
                <a:lnTo>
                  <a:pt x="195123" y="73447"/>
                </a:lnTo>
                <a:lnTo>
                  <a:pt x="146260" y="48965"/>
                </a:lnTo>
                <a:lnTo>
                  <a:pt x="97398" y="24482"/>
                </a:lnTo>
                <a:lnTo>
                  <a:pt x="48862" y="0"/>
                </a:lnTo>
                <a:lnTo>
                  <a:pt x="0" y="0"/>
                </a:lnTo>
              </a:path>
              <a:path w="293370" h="3129279">
                <a:moveTo>
                  <a:pt x="292847" y="317946"/>
                </a:moveTo>
                <a:lnTo>
                  <a:pt x="292847" y="3129062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9" name="object 179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6123375" y="3646615"/>
            <a:ext cx="171053" cy="146693"/>
          </a:xfrm>
          <a:prstGeom prst="rect">
            <a:avLst/>
          </a:prstGeom>
        </p:spPr>
      </p:pic>
      <p:sp>
        <p:nvSpPr>
          <p:cNvPr id="180" name="object 180"/>
          <p:cNvSpPr/>
          <p:nvPr/>
        </p:nvSpPr>
        <p:spPr>
          <a:xfrm>
            <a:off x="6282196" y="3646607"/>
            <a:ext cx="903605" cy="24765"/>
          </a:xfrm>
          <a:custGeom>
            <a:avLst/>
            <a:gdLst/>
            <a:ahLst/>
            <a:cxnLst/>
            <a:rect l="l" t="t" r="r" b="b"/>
            <a:pathLst>
              <a:path w="903604" h="24764">
                <a:moveTo>
                  <a:pt x="0" y="24482"/>
                </a:moveTo>
                <a:lnTo>
                  <a:pt x="903300" y="24482"/>
                </a:lnTo>
                <a:lnTo>
                  <a:pt x="903300" y="0"/>
                </a:lnTo>
                <a:lnTo>
                  <a:pt x="0" y="0"/>
                </a:lnTo>
                <a:lnTo>
                  <a:pt x="0" y="244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6282196" y="3658849"/>
            <a:ext cx="903605" cy="97790"/>
          </a:xfrm>
          <a:custGeom>
            <a:avLst/>
            <a:gdLst/>
            <a:ahLst/>
            <a:cxnLst/>
            <a:rect l="l" t="t" r="r" b="b"/>
            <a:pathLst>
              <a:path w="903604" h="97789">
                <a:moveTo>
                  <a:pt x="903300" y="97783"/>
                </a:moveTo>
                <a:lnTo>
                  <a:pt x="903300" y="0"/>
                </a:lnTo>
              </a:path>
              <a:path w="903604" h="97789">
                <a:moveTo>
                  <a:pt x="0" y="97783"/>
                </a:moveTo>
                <a:lnTo>
                  <a:pt x="903300" y="97783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8" name="object 188"/>
          <p:cNvSpPr txBox="1"/>
          <p:nvPr/>
        </p:nvSpPr>
        <p:spPr>
          <a:xfrm>
            <a:off x="1236980" y="5606505"/>
            <a:ext cx="1092200" cy="19236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tabLst>
                <a:tab pos="92392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-	+</a:t>
            </a:r>
          </a:p>
        </p:txBody>
      </p:sp>
      <p:sp>
        <p:nvSpPr>
          <p:cNvPr id="189" name="object 189"/>
          <p:cNvSpPr/>
          <p:nvPr/>
        </p:nvSpPr>
        <p:spPr>
          <a:xfrm>
            <a:off x="1064598" y="4729454"/>
            <a:ext cx="1671955" cy="1007744"/>
          </a:xfrm>
          <a:custGeom>
            <a:avLst/>
            <a:gdLst/>
            <a:ahLst/>
            <a:cxnLst/>
            <a:rect l="l" t="t" r="r" b="b"/>
            <a:pathLst>
              <a:path w="1671955" h="1007745">
                <a:moveTo>
                  <a:pt x="178510" y="162520"/>
                </a:moveTo>
                <a:lnTo>
                  <a:pt x="178510" y="958838"/>
                </a:lnTo>
              </a:path>
              <a:path w="1671955" h="1007745">
                <a:moveTo>
                  <a:pt x="0" y="666316"/>
                </a:moveTo>
                <a:lnTo>
                  <a:pt x="178510" y="455032"/>
                </a:lnTo>
              </a:path>
              <a:path w="1671955" h="1007745">
                <a:moveTo>
                  <a:pt x="0" y="455032"/>
                </a:moveTo>
                <a:lnTo>
                  <a:pt x="178510" y="666316"/>
                </a:lnTo>
              </a:path>
              <a:path w="1671955" h="1007745">
                <a:moveTo>
                  <a:pt x="178510" y="455032"/>
                </a:moveTo>
                <a:lnTo>
                  <a:pt x="0" y="455032"/>
                </a:lnTo>
              </a:path>
              <a:path w="1671955" h="1007745">
                <a:moveTo>
                  <a:pt x="0" y="666316"/>
                </a:moveTo>
                <a:lnTo>
                  <a:pt x="178510" y="666316"/>
                </a:lnTo>
              </a:path>
              <a:path w="1671955" h="1007745">
                <a:moveTo>
                  <a:pt x="0" y="455032"/>
                </a:moveTo>
                <a:lnTo>
                  <a:pt x="0" y="666316"/>
                </a:lnTo>
              </a:path>
              <a:path w="1671955" h="1007745">
                <a:moveTo>
                  <a:pt x="227187" y="1007592"/>
                </a:moveTo>
                <a:lnTo>
                  <a:pt x="227187" y="893832"/>
                </a:lnTo>
              </a:path>
              <a:path w="1671955" h="1007745">
                <a:moveTo>
                  <a:pt x="227187" y="113758"/>
                </a:moveTo>
                <a:lnTo>
                  <a:pt x="227187" y="162520"/>
                </a:lnTo>
              </a:path>
              <a:path w="1671955" h="1007745">
                <a:moveTo>
                  <a:pt x="1671499" y="1007592"/>
                </a:moveTo>
                <a:lnTo>
                  <a:pt x="1671499" y="113758"/>
                </a:lnTo>
              </a:path>
              <a:path w="1671955" h="1007745">
                <a:moveTo>
                  <a:pt x="1671499" y="1007592"/>
                </a:moveTo>
                <a:lnTo>
                  <a:pt x="1346930" y="1007592"/>
                </a:lnTo>
                <a:lnTo>
                  <a:pt x="1346930" y="893832"/>
                </a:lnTo>
              </a:path>
              <a:path w="1671955" h="1007745">
                <a:moveTo>
                  <a:pt x="1411848" y="162520"/>
                </a:moveTo>
                <a:lnTo>
                  <a:pt x="1411848" y="958838"/>
                </a:lnTo>
              </a:path>
              <a:path w="1671955" h="1007745">
                <a:moveTo>
                  <a:pt x="1346930" y="113758"/>
                </a:moveTo>
                <a:lnTo>
                  <a:pt x="1346930" y="162520"/>
                </a:lnTo>
              </a:path>
              <a:path w="1671955" h="1007745">
                <a:moveTo>
                  <a:pt x="1671499" y="113758"/>
                </a:moveTo>
                <a:lnTo>
                  <a:pt x="1346930" y="113758"/>
                </a:lnTo>
              </a:path>
              <a:path w="1671955" h="1007745">
                <a:moveTo>
                  <a:pt x="178510" y="162520"/>
                </a:moveTo>
                <a:lnTo>
                  <a:pt x="1411848" y="162520"/>
                </a:lnTo>
              </a:path>
              <a:path w="1671955" h="1007745">
                <a:moveTo>
                  <a:pt x="227187" y="227516"/>
                </a:moveTo>
                <a:lnTo>
                  <a:pt x="1346930" y="227516"/>
                </a:lnTo>
              </a:path>
              <a:path w="1671955" h="1007745">
                <a:moveTo>
                  <a:pt x="227187" y="893832"/>
                </a:moveTo>
                <a:lnTo>
                  <a:pt x="1346930" y="893832"/>
                </a:lnTo>
              </a:path>
              <a:path w="1671955" h="1007745">
                <a:moveTo>
                  <a:pt x="892545" y="0"/>
                </a:moveTo>
                <a:lnTo>
                  <a:pt x="892545" y="162520"/>
                </a:lnTo>
              </a:path>
              <a:path w="1671955" h="1007745">
                <a:moveTo>
                  <a:pt x="1119737" y="0"/>
                </a:moveTo>
                <a:lnTo>
                  <a:pt x="1119737" y="162520"/>
                </a:lnTo>
              </a:path>
              <a:path w="1671955" h="1007745">
                <a:moveTo>
                  <a:pt x="1119737" y="0"/>
                </a:moveTo>
                <a:lnTo>
                  <a:pt x="892545" y="0"/>
                </a:lnTo>
              </a:path>
              <a:path w="1671955" h="1007745">
                <a:moveTo>
                  <a:pt x="470620" y="0"/>
                </a:moveTo>
                <a:lnTo>
                  <a:pt x="470620" y="162520"/>
                </a:lnTo>
              </a:path>
              <a:path w="1671955" h="1007745">
                <a:moveTo>
                  <a:pt x="697812" y="0"/>
                </a:moveTo>
                <a:lnTo>
                  <a:pt x="697812" y="162520"/>
                </a:lnTo>
              </a:path>
              <a:path w="1671955" h="1007745">
                <a:moveTo>
                  <a:pt x="697812" y="0"/>
                </a:moveTo>
                <a:lnTo>
                  <a:pt x="470620" y="0"/>
                </a:lnTo>
              </a:path>
              <a:path w="1671955" h="1007745">
                <a:moveTo>
                  <a:pt x="178510" y="958838"/>
                </a:moveTo>
                <a:lnTo>
                  <a:pt x="227187" y="958838"/>
                </a:lnTo>
              </a:path>
              <a:path w="1671955" h="1007745">
                <a:moveTo>
                  <a:pt x="1346930" y="958838"/>
                </a:moveTo>
                <a:lnTo>
                  <a:pt x="1411848" y="958838"/>
                </a:lnTo>
              </a:path>
            </a:pathLst>
          </a:custGeom>
          <a:ln w="162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0" name="object 190"/>
          <p:cNvSpPr txBox="1"/>
          <p:nvPr/>
        </p:nvSpPr>
        <p:spPr>
          <a:xfrm>
            <a:off x="1859766" y="4956971"/>
            <a:ext cx="551815" cy="684700"/>
          </a:xfrm>
          <a:prstGeom prst="rect">
            <a:avLst/>
          </a:prstGeom>
          <a:ln w="1624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MB01 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YGr</a:t>
            </a:r>
          </a:p>
        </p:txBody>
      </p:sp>
      <p:sp>
        <p:nvSpPr>
          <p:cNvPr id="191" name="object 191"/>
          <p:cNvSpPr txBox="1"/>
          <p:nvPr/>
        </p:nvSpPr>
        <p:spPr>
          <a:xfrm>
            <a:off x="1302762" y="4956971"/>
            <a:ext cx="557530" cy="675123"/>
          </a:xfrm>
          <a:prstGeom prst="rect">
            <a:avLst/>
          </a:prstGeom>
          <a:ln w="1624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MB02 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YL</a:t>
            </a:r>
          </a:p>
        </p:txBody>
      </p:sp>
      <p:sp>
        <p:nvSpPr>
          <p:cNvPr id="192" name="object 192"/>
          <p:cNvSpPr/>
          <p:nvPr/>
        </p:nvSpPr>
        <p:spPr>
          <a:xfrm>
            <a:off x="983456" y="4843212"/>
            <a:ext cx="1671955" cy="894080"/>
          </a:xfrm>
          <a:custGeom>
            <a:avLst/>
            <a:gdLst/>
            <a:ahLst/>
            <a:cxnLst/>
            <a:rect l="l" t="t" r="r" b="b"/>
            <a:pathLst>
              <a:path w="1671955" h="894079">
                <a:moveTo>
                  <a:pt x="1671504" y="552558"/>
                </a:moveTo>
                <a:lnTo>
                  <a:pt x="1492989" y="341274"/>
                </a:lnTo>
              </a:path>
              <a:path w="1671955" h="894079">
                <a:moveTo>
                  <a:pt x="1671504" y="341274"/>
                </a:moveTo>
                <a:lnTo>
                  <a:pt x="1492989" y="552558"/>
                </a:lnTo>
              </a:path>
              <a:path w="1671955" h="894079">
                <a:moveTo>
                  <a:pt x="1671504" y="552558"/>
                </a:moveTo>
                <a:lnTo>
                  <a:pt x="1492989" y="552558"/>
                </a:lnTo>
              </a:path>
              <a:path w="1671955" h="894079">
                <a:moveTo>
                  <a:pt x="0" y="893834"/>
                </a:moveTo>
                <a:lnTo>
                  <a:pt x="0" y="0"/>
                </a:lnTo>
              </a:path>
              <a:path w="1671955" h="894079">
                <a:moveTo>
                  <a:pt x="0" y="893834"/>
                </a:moveTo>
                <a:lnTo>
                  <a:pt x="308329" y="893834"/>
                </a:lnTo>
              </a:path>
              <a:path w="1671955" h="894079">
                <a:moveTo>
                  <a:pt x="0" y="0"/>
                </a:moveTo>
                <a:lnTo>
                  <a:pt x="308329" y="0"/>
                </a:lnTo>
              </a:path>
            </a:pathLst>
          </a:custGeom>
          <a:ln w="162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2476446" y="5184487"/>
            <a:ext cx="179070" cy="175689"/>
          </a:xfrm>
          <a:prstGeom prst="rect">
            <a:avLst/>
          </a:prstGeom>
          <a:ln w="16240">
            <a:solidFill>
              <a:srgbClr val="000000"/>
            </a:solidFill>
          </a:ln>
        </p:spPr>
        <p:txBody>
          <a:bodyPr vert="horz" wrap="square" lIns="0" tIns="59690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94" name="object 194"/>
          <p:cNvSpPr txBox="1"/>
          <p:nvPr/>
        </p:nvSpPr>
        <p:spPr>
          <a:xfrm>
            <a:off x="1240082" y="5228362"/>
            <a:ext cx="74930" cy="13144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196" name="object 196"/>
          <p:cNvSpPr txBox="1"/>
          <p:nvPr/>
        </p:nvSpPr>
        <p:spPr>
          <a:xfrm>
            <a:off x="2121302" y="1360421"/>
            <a:ext cx="416559" cy="500778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algn="ctr"/>
            <a:r>
              <a:rPr lang="ru-RU" sz="1550" kern="0" dirty="0">
                <a:latin typeface="Arial Narrow" panose="020B0606020202030204" pitchFamily="34" charset="0"/>
                <a:cs typeface="Arial"/>
              </a:rPr>
              <a:t>SR05 2,0 O</a:t>
            </a:r>
          </a:p>
        </p:txBody>
      </p:sp>
      <p:sp>
        <p:nvSpPr>
          <p:cNvPr id="197" name="object 197"/>
          <p:cNvSpPr/>
          <p:nvPr/>
        </p:nvSpPr>
        <p:spPr>
          <a:xfrm>
            <a:off x="8821078" y="1336511"/>
            <a:ext cx="708025" cy="782320"/>
          </a:xfrm>
          <a:custGeom>
            <a:avLst/>
            <a:gdLst/>
            <a:ahLst/>
            <a:cxnLst/>
            <a:rect l="l" t="t" r="r" b="b"/>
            <a:pathLst>
              <a:path w="708025" h="782319">
                <a:moveTo>
                  <a:pt x="0" y="782265"/>
                </a:moveTo>
                <a:lnTo>
                  <a:pt x="707981" y="782265"/>
                </a:lnTo>
                <a:lnTo>
                  <a:pt x="707981" y="0"/>
                </a:lnTo>
                <a:lnTo>
                  <a:pt x="0" y="0"/>
                </a:lnTo>
                <a:lnTo>
                  <a:pt x="0" y="782265"/>
                </a:lnTo>
                <a:close/>
              </a:path>
            </a:pathLst>
          </a:custGeom>
          <a:ln w="244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8" name="object 198"/>
          <p:cNvSpPr txBox="1"/>
          <p:nvPr/>
        </p:nvSpPr>
        <p:spPr>
          <a:xfrm>
            <a:off x="8806795" y="1598015"/>
            <a:ext cx="758758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99" name="object 199"/>
          <p:cNvSpPr/>
          <p:nvPr/>
        </p:nvSpPr>
        <p:spPr>
          <a:xfrm>
            <a:off x="1619304" y="1336511"/>
            <a:ext cx="1343025" cy="1662430"/>
          </a:xfrm>
          <a:custGeom>
            <a:avLst/>
            <a:gdLst/>
            <a:ahLst/>
            <a:cxnLst/>
            <a:rect l="l" t="t" r="r" b="b"/>
            <a:pathLst>
              <a:path w="1343025" h="1662430">
                <a:moveTo>
                  <a:pt x="341775" y="782265"/>
                </a:moveTo>
                <a:lnTo>
                  <a:pt x="1049756" y="782265"/>
                </a:lnTo>
                <a:lnTo>
                  <a:pt x="1049756" y="0"/>
                </a:lnTo>
                <a:lnTo>
                  <a:pt x="341775" y="0"/>
                </a:lnTo>
                <a:lnTo>
                  <a:pt x="341775" y="782265"/>
                </a:lnTo>
                <a:close/>
              </a:path>
              <a:path w="1343025" h="1662430">
                <a:moveTo>
                  <a:pt x="0" y="1662298"/>
                </a:moveTo>
                <a:lnTo>
                  <a:pt x="1342701" y="1662298"/>
                </a:lnTo>
                <a:lnTo>
                  <a:pt x="1342701" y="1026699"/>
                </a:lnTo>
              </a:path>
              <a:path w="1343025" h="1662430">
                <a:moveTo>
                  <a:pt x="683550" y="1662298"/>
                </a:moveTo>
                <a:lnTo>
                  <a:pt x="683550" y="1026699"/>
                </a:lnTo>
              </a:path>
              <a:path w="1343025" h="1662430">
                <a:moveTo>
                  <a:pt x="1342701" y="1026699"/>
                </a:moveTo>
                <a:lnTo>
                  <a:pt x="0" y="1026699"/>
                </a:lnTo>
              </a:path>
              <a:path w="1343025" h="1662430">
                <a:moveTo>
                  <a:pt x="0" y="1662298"/>
                </a:moveTo>
                <a:lnTo>
                  <a:pt x="0" y="1026699"/>
                </a:lnTo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0" name="object 200"/>
          <p:cNvSpPr txBox="1"/>
          <p:nvPr/>
        </p:nvSpPr>
        <p:spPr>
          <a:xfrm>
            <a:off x="2445545" y="2411478"/>
            <a:ext cx="392430" cy="36612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MP06A 0,5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01" name="object 201"/>
          <p:cNvSpPr txBox="1"/>
          <p:nvPr/>
        </p:nvSpPr>
        <p:spPr>
          <a:xfrm>
            <a:off x="2554690" y="2774848"/>
            <a:ext cx="172085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RP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02" name="object 202"/>
          <p:cNvSpPr txBox="1"/>
          <p:nvPr/>
        </p:nvSpPr>
        <p:spPr>
          <a:xfrm>
            <a:off x="2213647" y="3017093"/>
            <a:ext cx="893312" cy="2000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Многофункциональная камера IG1</a:t>
            </a:r>
          </a:p>
        </p:txBody>
      </p:sp>
      <p:sp>
        <p:nvSpPr>
          <p:cNvPr id="203" name="object 203"/>
          <p:cNvSpPr/>
          <p:nvPr/>
        </p:nvSpPr>
        <p:spPr>
          <a:xfrm>
            <a:off x="3181723" y="1092045"/>
            <a:ext cx="6689090" cy="2151380"/>
          </a:xfrm>
          <a:custGeom>
            <a:avLst/>
            <a:gdLst/>
            <a:ahLst/>
            <a:cxnLst/>
            <a:rect l="l" t="t" r="r" b="b"/>
            <a:pathLst>
              <a:path w="6689090" h="2151380">
                <a:moveTo>
                  <a:pt x="6688915" y="1906764"/>
                </a:moveTo>
                <a:lnTo>
                  <a:pt x="5370612" y="1906764"/>
                </a:lnTo>
                <a:lnTo>
                  <a:pt x="5370612" y="1271165"/>
                </a:lnTo>
              </a:path>
              <a:path w="6689090" h="2151380">
                <a:moveTo>
                  <a:pt x="6029927" y="1906764"/>
                </a:moveTo>
                <a:lnTo>
                  <a:pt x="6029927" y="1271165"/>
                </a:lnTo>
              </a:path>
              <a:path w="6689090" h="2151380">
                <a:moveTo>
                  <a:pt x="5370612" y="1271165"/>
                </a:moveTo>
                <a:lnTo>
                  <a:pt x="6688915" y="1271165"/>
                </a:lnTo>
              </a:path>
              <a:path w="6689090" h="2151380">
                <a:moveTo>
                  <a:pt x="6688915" y="1906764"/>
                </a:moveTo>
                <a:lnTo>
                  <a:pt x="6688915" y="1271165"/>
                </a:lnTo>
              </a:path>
              <a:path w="6689090" h="2151380">
                <a:moveTo>
                  <a:pt x="3076041" y="1393414"/>
                </a:moveTo>
                <a:lnTo>
                  <a:pt x="5151123" y="1393414"/>
                </a:lnTo>
                <a:lnTo>
                  <a:pt x="5151123" y="171116"/>
                </a:lnTo>
                <a:lnTo>
                  <a:pt x="3076041" y="171116"/>
                </a:lnTo>
                <a:lnTo>
                  <a:pt x="3076041" y="1393414"/>
                </a:lnTo>
                <a:close/>
              </a:path>
              <a:path w="6689090" h="2151380">
                <a:moveTo>
                  <a:pt x="4638330" y="171116"/>
                </a:moveTo>
                <a:lnTo>
                  <a:pt x="4638330" y="1393414"/>
                </a:lnTo>
              </a:path>
              <a:path w="6689090" h="2151380">
                <a:moveTo>
                  <a:pt x="4125602" y="171116"/>
                </a:moveTo>
                <a:lnTo>
                  <a:pt x="4125602" y="1393414"/>
                </a:lnTo>
              </a:path>
              <a:path w="6689090" h="2151380">
                <a:moveTo>
                  <a:pt x="3613200" y="171116"/>
                </a:moveTo>
                <a:lnTo>
                  <a:pt x="3613200" y="1393414"/>
                </a:lnTo>
              </a:path>
              <a:path w="6689090" h="2151380">
                <a:moveTo>
                  <a:pt x="5151058" y="782265"/>
                </a:moveTo>
                <a:lnTo>
                  <a:pt x="3076041" y="782265"/>
                </a:lnTo>
              </a:path>
              <a:path w="6689090" h="2151380">
                <a:moveTo>
                  <a:pt x="4638330" y="2151230"/>
                </a:moveTo>
                <a:lnTo>
                  <a:pt x="4638330" y="1540081"/>
                </a:lnTo>
                <a:lnTo>
                  <a:pt x="2563313" y="1540081"/>
                </a:lnTo>
                <a:lnTo>
                  <a:pt x="2563313" y="2151230"/>
                </a:lnTo>
              </a:path>
              <a:path w="6689090" h="2151380">
                <a:moveTo>
                  <a:pt x="4125602" y="1540081"/>
                </a:moveTo>
                <a:lnTo>
                  <a:pt x="4125602" y="2151230"/>
                </a:lnTo>
              </a:path>
              <a:path w="6689090" h="2151380">
                <a:moveTo>
                  <a:pt x="3613200" y="1540081"/>
                </a:moveTo>
                <a:lnTo>
                  <a:pt x="3613200" y="2151230"/>
                </a:lnTo>
              </a:path>
              <a:path w="6689090" h="2151380">
                <a:moveTo>
                  <a:pt x="3076041" y="1540081"/>
                </a:moveTo>
                <a:lnTo>
                  <a:pt x="3076041" y="2151230"/>
                </a:lnTo>
              </a:path>
              <a:path w="6689090" h="2151380">
                <a:moveTo>
                  <a:pt x="4638330" y="2151230"/>
                </a:moveTo>
                <a:lnTo>
                  <a:pt x="2563313" y="2151230"/>
                </a:lnTo>
              </a:path>
              <a:path w="6689090" h="2151380">
                <a:moveTo>
                  <a:pt x="0" y="1393414"/>
                </a:moveTo>
                <a:lnTo>
                  <a:pt x="2050650" y="1393414"/>
                </a:lnTo>
                <a:lnTo>
                  <a:pt x="2050650" y="171116"/>
                </a:lnTo>
                <a:lnTo>
                  <a:pt x="0" y="171116"/>
                </a:lnTo>
                <a:lnTo>
                  <a:pt x="0" y="1393414"/>
                </a:lnTo>
                <a:close/>
              </a:path>
              <a:path w="6689090" h="2151380">
                <a:moveTo>
                  <a:pt x="512662" y="171116"/>
                </a:moveTo>
                <a:lnTo>
                  <a:pt x="512662" y="1393414"/>
                </a:lnTo>
              </a:path>
              <a:path w="6689090" h="2151380">
                <a:moveTo>
                  <a:pt x="1025325" y="171116"/>
                </a:moveTo>
                <a:lnTo>
                  <a:pt x="1025325" y="1393414"/>
                </a:lnTo>
              </a:path>
              <a:path w="6689090" h="2151380">
                <a:moveTo>
                  <a:pt x="1537857" y="171116"/>
                </a:moveTo>
                <a:lnTo>
                  <a:pt x="1537857" y="1393414"/>
                </a:lnTo>
              </a:path>
              <a:path w="6689090" h="2151380">
                <a:moveTo>
                  <a:pt x="0" y="782265"/>
                </a:moveTo>
                <a:lnTo>
                  <a:pt x="2050585" y="782265"/>
                </a:lnTo>
              </a:path>
              <a:path w="6689090" h="2151380">
                <a:moveTo>
                  <a:pt x="512662" y="2151230"/>
                </a:moveTo>
                <a:lnTo>
                  <a:pt x="512662" y="1540081"/>
                </a:lnTo>
                <a:lnTo>
                  <a:pt x="2563313" y="1540081"/>
                </a:lnTo>
                <a:lnTo>
                  <a:pt x="2563313" y="2151230"/>
                </a:lnTo>
              </a:path>
              <a:path w="6689090" h="2151380">
                <a:moveTo>
                  <a:pt x="1025325" y="1540081"/>
                </a:moveTo>
                <a:lnTo>
                  <a:pt x="1025325" y="2151230"/>
                </a:lnTo>
              </a:path>
              <a:path w="6689090" h="2151380">
                <a:moveTo>
                  <a:pt x="1537857" y="1540081"/>
                </a:moveTo>
                <a:lnTo>
                  <a:pt x="1537857" y="2151230"/>
                </a:lnTo>
              </a:path>
              <a:path w="6689090" h="2151380">
                <a:moveTo>
                  <a:pt x="2050585" y="1540081"/>
                </a:moveTo>
                <a:lnTo>
                  <a:pt x="2050585" y="2151230"/>
                </a:lnTo>
              </a:path>
              <a:path w="6689090" h="2151380">
                <a:moveTo>
                  <a:pt x="512662" y="2151230"/>
                </a:moveTo>
                <a:lnTo>
                  <a:pt x="2563313" y="2151230"/>
                </a:lnTo>
              </a:path>
              <a:path w="6689090" h="2151380">
                <a:moveTo>
                  <a:pt x="2197172" y="880032"/>
                </a:moveTo>
                <a:lnTo>
                  <a:pt x="2929552" y="880032"/>
                </a:lnTo>
                <a:lnTo>
                  <a:pt x="2929552" y="0"/>
                </a:lnTo>
                <a:lnTo>
                  <a:pt x="2197172" y="0"/>
                </a:lnTo>
                <a:lnTo>
                  <a:pt x="2197172" y="880032"/>
                </a:lnTo>
                <a:close/>
              </a:path>
            </a:pathLst>
          </a:custGeom>
          <a:ln w="244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4" name="object 204"/>
          <p:cNvSpPr txBox="1"/>
          <p:nvPr/>
        </p:nvSpPr>
        <p:spPr>
          <a:xfrm>
            <a:off x="1827754" y="1623314"/>
            <a:ext cx="99695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05" name="object 205"/>
          <p:cNvSpPr txBox="1"/>
          <p:nvPr/>
        </p:nvSpPr>
        <p:spPr>
          <a:xfrm>
            <a:off x="9664444" y="1623314"/>
            <a:ext cx="172085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206" name="object 206"/>
          <p:cNvSpPr txBox="1"/>
          <p:nvPr/>
        </p:nvSpPr>
        <p:spPr>
          <a:xfrm>
            <a:off x="1440928" y="2924968"/>
            <a:ext cx="173990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19</a:t>
            </a:r>
          </a:p>
        </p:txBody>
      </p:sp>
      <p:sp>
        <p:nvSpPr>
          <p:cNvPr id="207" name="object 207"/>
          <p:cNvSpPr txBox="1"/>
          <p:nvPr/>
        </p:nvSpPr>
        <p:spPr>
          <a:xfrm>
            <a:off x="2998820" y="2090114"/>
            <a:ext cx="123189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11</a:t>
            </a:r>
          </a:p>
        </p:txBody>
      </p:sp>
      <p:sp>
        <p:nvSpPr>
          <p:cNvPr id="209" name="object 209"/>
          <p:cNvSpPr txBox="1"/>
          <p:nvPr/>
        </p:nvSpPr>
        <p:spPr>
          <a:xfrm>
            <a:off x="7872314" y="1893438"/>
            <a:ext cx="443766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BM246D</a:t>
            </a:r>
          </a:p>
        </p:txBody>
      </p:sp>
      <p:sp>
        <p:nvSpPr>
          <p:cNvPr id="210" name="object 210"/>
          <p:cNvSpPr txBox="1"/>
          <p:nvPr/>
        </p:nvSpPr>
        <p:spPr>
          <a:xfrm>
            <a:off x="7844423" y="1986126"/>
            <a:ext cx="510540" cy="357789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algn="ctr">
              <a:tabLst>
                <a:tab pos="399415" algn="l"/>
              </a:tabLst>
            </a:pPr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>
              <a:tabLst>
                <a:tab pos="399415" algn="l"/>
              </a:tabLst>
            </a:pPr>
            <a:r>
              <a:rPr lang="ru-RU" sz="950" kern="0" dirty="0">
                <a:latin typeface="Arial Narrow" panose="020B0606020202030204" pitchFamily="34" charset="0"/>
                <a:cs typeface="Arial"/>
              </a:rPr>
              <a:t>LgY</a:t>
            </a:r>
          </a:p>
        </p:txBody>
      </p:sp>
      <p:sp>
        <p:nvSpPr>
          <p:cNvPr id="212" name="object 212"/>
          <p:cNvSpPr txBox="1"/>
          <p:nvPr/>
        </p:nvSpPr>
        <p:spPr>
          <a:xfrm>
            <a:off x="3223657" y="1930382"/>
            <a:ext cx="451601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BM247A</a:t>
            </a:r>
          </a:p>
        </p:txBody>
      </p:sp>
      <p:sp>
        <p:nvSpPr>
          <p:cNvPr id="213" name="object 213"/>
          <p:cNvSpPr txBox="1"/>
          <p:nvPr/>
        </p:nvSpPr>
        <p:spPr>
          <a:xfrm>
            <a:off x="3323992" y="2030930"/>
            <a:ext cx="210185" cy="357789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214" name="object 214"/>
          <p:cNvSpPr txBox="1"/>
          <p:nvPr/>
        </p:nvSpPr>
        <p:spPr>
          <a:xfrm>
            <a:off x="1803821" y="2411478"/>
            <a:ext cx="318770" cy="36612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DJ16 0,75</a:t>
            </a:r>
          </a:p>
        </p:txBody>
      </p:sp>
      <p:sp>
        <p:nvSpPr>
          <p:cNvPr id="215" name="object 215"/>
          <p:cNvSpPr txBox="1"/>
          <p:nvPr/>
        </p:nvSpPr>
        <p:spPr>
          <a:xfrm>
            <a:off x="1810297" y="2774848"/>
            <a:ext cx="319934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YW</a:t>
            </a:r>
          </a:p>
        </p:txBody>
      </p:sp>
      <p:sp>
        <p:nvSpPr>
          <p:cNvPr id="217" name="object 217"/>
          <p:cNvSpPr txBox="1"/>
          <p:nvPr/>
        </p:nvSpPr>
        <p:spPr>
          <a:xfrm>
            <a:off x="3785999" y="2807615"/>
            <a:ext cx="318770" cy="387927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LgBr</a:t>
            </a:r>
          </a:p>
        </p:txBody>
      </p:sp>
      <p:sp>
        <p:nvSpPr>
          <p:cNvPr id="218" name="object 218"/>
          <p:cNvSpPr txBox="1"/>
          <p:nvPr/>
        </p:nvSpPr>
        <p:spPr>
          <a:xfrm>
            <a:off x="3675259" y="3235666"/>
            <a:ext cx="544136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CAN-L шины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CAN-шасси</a:t>
            </a:r>
          </a:p>
        </p:txBody>
      </p:sp>
      <p:sp>
        <p:nvSpPr>
          <p:cNvPr id="219" name="object 219"/>
          <p:cNvSpPr txBox="1"/>
          <p:nvPr/>
        </p:nvSpPr>
        <p:spPr>
          <a:xfrm>
            <a:off x="6903689" y="2638647"/>
            <a:ext cx="833119" cy="564898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algn="ctr">
              <a:tabLst>
                <a:tab pos="51371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CAN2	CAN1</a:t>
            </a:r>
          </a:p>
          <a:p>
            <a:pPr algn="ctr">
              <a:tabLst>
                <a:tab pos="52895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53784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W	Y</a:t>
            </a:r>
          </a:p>
        </p:txBody>
      </p:sp>
      <p:sp>
        <p:nvSpPr>
          <p:cNvPr id="221" name="object 221"/>
          <p:cNvSpPr txBox="1"/>
          <p:nvPr/>
        </p:nvSpPr>
        <p:spPr>
          <a:xfrm>
            <a:off x="9371768" y="2402242"/>
            <a:ext cx="392430" cy="54309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MA13B 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RGr</a:t>
            </a:r>
          </a:p>
        </p:txBody>
      </p:sp>
      <p:sp>
        <p:nvSpPr>
          <p:cNvPr id="222" name="object 222"/>
          <p:cNvSpPr txBox="1"/>
          <p:nvPr/>
        </p:nvSpPr>
        <p:spPr>
          <a:xfrm>
            <a:off x="3783576" y="1930382"/>
            <a:ext cx="331470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TB104</a:t>
            </a:r>
          </a:p>
        </p:txBody>
      </p:sp>
      <p:sp>
        <p:nvSpPr>
          <p:cNvPr id="223" name="object 223"/>
          <p:cNvSpPr txBox="1"/>
          <p:nvPr/>
        </p:nvSpPr>
        <p:spPr>
          <a:xfrm>
            <a:off x="3847097" y="2040166"/>
            <a:ext cx="210820" cy="357789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GW</a:t>
            </a:r>
          </a:p>
        </p:txBody>
      </p:sp>
      <p:sp>
        <p:nvSpPr>
          <p:cNvPr id="224" name="object 224"/>
          <p:cNvSpPr txBox="1"/>
          <p:nvPr/>
        </p:nvSpPr>
        <p:spPr>
          <a:xfrm>
            <a:off x="4297606" y="1930382"/>
            <a:ext cx="331470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TB121</a:t>
            </a:r>
          </a:p>
        </p:txBody>
      </p:sp>
      <p:sp>
        <p:nvSpPr>
          <p:cNvPr id="225" name="object 225"/>
          <p:cNvSpPr txBox="1"/>
          <p:nvPr/>
        </p:nvSpPr>
        <p:spPr>
          <a:xfrm>
            <a:off x="4361779" y="2040166"/>
            <a:ext cx="208915" cy="357789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sp>
        <p:nvSpPr>
          <p:cNvPr id="226" name="object 226"/>
          <p:cNvSpPr txBox="1"/>
          <p:nvPr/>
        </p:nvSpPr>
        <p:spPr>
          <a:xfrm>
            <a:off x="7366089" y="1893438"/>
            <a:ext cx="410746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BM212</a:t>
            </a:r>
          </a:p>
        </p:txBody>
      </p:sp>
      <p:sp>
        <p:nvSpPr>
          <p:cNvPr id="227" name="object 227"/>
          <p:cNvSpPr txBox="1"/>
          <p:nvPr/>
        </p:nvSpPr>
        <p:spPr>
          <a:xfrm>
            <a:off x="7497126" y="1993986"/>
            <a:ext cx="210185" cy="357789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OB</a:t>
            </a:r>
          </a:p>
        </p:txBody>
      </p:sp>
      <p:sp>
        <p:nvSpPr>
          <p:cNvPr id="228" name="object 228"/>
          <p:cNvSpPr txBox="1"/>
          <p:nvPr/>
        </p:nvSpPr>
        <p:spPr>
          <a:xfrm>
            <a:off x="4247825" y="1297394"/>
            <a:ext cx="424294" cy="479618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algn="ctr">
              <a:tabLst>
                <a:tab pos="526415" algn="l"/>
              </a:tabLst>
            </a:pPr>
            <a:r>
              <a:rPr lang="ru-RU" sz="950" kern="0" dirty="0">
                <a:latin typeface="Arial Narrow" panose="020B0606020202030204" pitchFamily="34" charset="0"/>
                <a:cs typeface="Arial"/>
              </a:rPr>
              <a:t>TB108</a:t>
            </a:r>
          </a:p>
          <a:p>
            <a:pPr algn="ctr">
              <a:tabLst>
                <a:tab pos="526415" algn="l"/>
              </a:tabLst>
            </a:pPr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>
              <a:tabLst>
                <a:tab pos="526415" algn="l"/>
              </a:tabLst>
            </a:pPr>
            <a:r>
              <a:rPr lang="ru-RU" sz="950" kern="0" dirty="0">
                <a:latin typeface="Arial Narrow" panose="020B0606020202030204" pitchFamily="34" charset="0"/>
                <a:cs typeface="Arial"/>
              </a:rPr>
              <a:t>RO</a:t>
            </a:r>
          </a:p>
        </p:txBody>
      </p:sp>
      <p:sp>
        <p:nvSpPr>
          <p:cNvPr id="229" name="object 229"/>
          <p:cNvSpPr txBox="1"/>
          <p:nvPr/>
        </p:nvSpPr>
        <p:spPr>
          <a:xfrm>
            <a:off x="3762842" y="1334338"/>
            <a:ext cx="359464" cy="439864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TB01 0,5 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RG</a:t>
            </a:r>
          </a:p>
        </p:txBody>
      </p:sp>
      <p:sp>
        <p:nvSpPr>
          <p:cNvPr id="230" name="object 230"/>
          <p:cNvSpPr txBox="1"/>
          <p:nvPr/>
        </p:nvSpPr>
        <p:spPr>
          <a:xfrm>
            <a:off x="3249137" y="1334338"/>
            <a:ext cx="359301" cy="439864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TB02 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RB</a:t>
            </a:r>
          </a:p>
        </p:txBody>
      </p:sp>
      <p:sp>
        <p:nvSpPr>
          <p:cNvPr id="231" name="object 231"/>
          <p:cNvSpPr txBox="1"/>
          <p:nvPr/>
        </p:nvSpPr>
        <p:spPr>
          <a:xfrm>
            <a:off x="4782950" y="1057215"/>
            <a:ext cx="416559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Микрофон+, вх. 2</a:t>
            </a:r>
          </a:p>
        </p:txBody>
      </p:sp>
      <p:sp>
        <p:nvSpPr>
          <p:cNvPr id="232" name="object 232"/>
          <p:cNvSpPr txBox="1"/>
          <p:nvPr/>
        </p:nvSpPr>
        <p:spPr>
          <a:xfrm>
            <a:off x="4241213" y="1057215"/>
            <a:ext cx="416559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Микрофон-, вх. 2</a:t>
            </a:r>
          </a:p>
        </p:txBody>
      </p:sp>
      <p:sp>
        <p:nvSpPr>
          <p:cNvPr id="233" name="object 233"/>
          <p:cNvSpPr txBox="1"/>
          <p:nvPr/>
        </p:nvSpPr>
        <p:spPr>
          <a:xfrm>
            <a:off x="8711477" y="2402242"/>
            <a:ext cx="392430" cy="54309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DV02A 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</a:t>
            </a:r>
          </a:p>
        </p:txBody>
      </p:sp>
      <p:sp>
        <p:nvSpPr>
          <p:cNvPr id="236" name="object 236"/>
          <p:cNvSpPr/>
          <p:nvPr/>
        </p:nvSpPr>
        <p:spPr>
          <a:xfrm>
            <a:off x="8332781" y="1263162"/>
            <a:ext cx="0" cy="611505"/>
          </a:xfrm>
          <a:custGeom>
            <a:avLst/>
            <a:gdLst/>
            <a:ahLst/>
            <a:cxnLst/>
            <a:rect l="l" t="t" r="r" b="b"/>
            <a:pathLst>
              <a:path h="611505">
                <a:moveTo>
                  <a:pt x="0" y="0"/>
                </a:moveTo>
                <a:lnTo>
                  <a:pt x="0" y="611149"/>
                </a:lnTo>
                <a:lnTo>
                  <a:pt x="0" y="0"/>
                </a:lnTo>
                <a:close/>
              </a:path>
            </a:pathLst>
          </a:custGeom>
          <a:ln w="244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8" name="object 238"/>
          <p:cNvSpPr txBox="1"/>
          <p:nvPr/>
        </p:nvSpPr>
        <p:spPr>
          <a:xfrm>
            <a:off x="3745817" y="1057215"/>
            <a:ext cx="416559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Микрофон+, вх. 1</a:t>
            </a:r>
          </a:p>
        </p:txBody>
      </p:sp>
      <p:sp>
        <p:nvSpPr>
          <p:cNvPr id="239" name="object 239"/>
          <p:cNvSpPr txBox="1"/>
          <p:nvPr/>
        </p:nvSpPr>
        <p:spPr>
          <a:xfrm>
            <a:off x="3259657" y="1057215"/>
            <a:ext cx="416559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Микрофон-, вх. 1</a:t>
            </a:r>
          </a:p>
        </p:txBody>
      </p:sp>
      <p:sp>
        <p:nvSpPr>
          <p:cNvPr id="240" name="object 240"/>
          <p:cNvSpPr txBox="1"/>
          <p:nvPr/>
        </p:nvSpPr>
        <p:spPr>
          <a:xfrm>
            <a:off x="6842976" y="1893438"/>
            <a:ext cx="417923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DC02 B</a:t>
            </a:r>
          </a:p>
        </p:txBody>
      </p:sp>
      <p:sp>
        <p:nvSpPr>
          <p:cNvPr id="241" name="object 241"/>
          <p:cNvSpPr txBox="1"/>
          <p:nvPr/>
        </p:nvSpPr>
        <p:spPr>
          <a:xfrm>
            <a:off x="6983421" y="1993986"/>
            <a:ext cx="208915" cy="357789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244" name="object 244"/>
          <p:cNvSpPr txBox="1"/>
          <p:nvPr/>
        </p:nvSpPr>
        <p:spPr>
          <a:xfrm>
            <a:off x="6238423" y="2482651"/>
            <a:ext cx="539461" cy="1637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Красный светодиод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6414454" y="1893438"/>
            <a:ext cx="331470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TB130</a:t>
            </a:r>
          </a:p>
        </p:txBody>
      </p:sp>
      <p:sp>
        <p:nvSpPr>
          <p:cNvPr id="246" name="object 246"/>
          <p:cNvSpPr txBox="1"/>
          <p:nvPr/>
        </p:nvSpPr>
        <p:spPr>
          <a:xfrm>
            <a:off x="6469390" y="1993986"/>
            <a:ext cx="208915" cy="357789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LB</a:t>
            </a:r>
          </a:p>
        </p:txBody>
      </p:sp>
      <p:sp>
        <p:nvSpPr>
          <p:cNvPr id="247" name="object 247"/>
          <p:cNvSpPr txBox="1"/>
          <p:nvPr/>
        </p:nvSpPr>
        <p:spPr>
          <a:xfrm>
            <a:off x="4817271" y="1930382"/>
            <a:ext cx="331470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TB129</a:t>
            </a:r>
          </a:p>
        </p:txBody>
      </p:sp>
      <p:sp>
        <p:nvSpPr>
          <p:cNvPr id="248" name="object 248"/>
          <p:cNvSpPr txBox="1"/>
          <p:nvPr/>
        </p:nvSpPr>
        <p:spPr>
          <a:xfrm>
            <a:off x="4884720" y="2040166"/>
            <a:ext cx="208915" cy="357789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249" name="object 249"/>
          <p:cNvSpPr txBox="1"/>
          <p:nvPr/>
        </p:nvSpPr>
        <p:spPr>
          <a:xfrm>
            <a:off x="7879968" y="1343574"/>
            <a:ext cx="378364" cy="439864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QB24 0,5 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250" name="object 250"/>
          <p:cNvSpPr txBox="1"/>
          <p:nvPr/>
        </p:nvSpPr>
        <p:spPr>
          <a:xfrm>
            <a:off x="7366263" y="1343574"/>
            <a:ext cx="378364" cy="439864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QB23 0,5 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WB</a:t>
            </a:r>
          </a:p>
        </p:txBody>
      </p:sp>
      <p:sp>
        <p:nvSpPr>
          <p:cNvPr id="251" name="object 251"/>
          <p:cNvSpPr txBox="1"/>
          <p:nvPr/>
        </p:nvSpPr>
        <p:spPr>
          <a:xfrm>
            <a:off x="6863304" y="1343574"/>
            <a:ext cx="367618" cy="439864"/>
          </a:xfrm>
          <a:prstGeom prst="rect">
            <a:avLst/>
          </a:prstGeom>
        </p:spPr>
        <p:txBody>
          <a:bodyPr vert="horz" wrap="square" lIns="0" tIns="127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QB22 0,5 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WO</a:t>
            </a:r>
          </a:p>
        </p:txBody>
      </p:sp>
      <p:sp>
        <p:nvSpPr>
          <p:cNvPr id="252" name="object 252"/>
          <p:cNvSpPr txBox="1"/>
          <p:nvPr/>
        </p:nvSpPr>
        <p:spPr>
          <a:xfrm>
            <a:off x="6294428" y="1315866"/>
            <a:ext cx="422463" cy="479618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QB21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OGr</a:t>
            </a:r>
          </a:p>
        </p:txBody>
      </p:sp>
      <p:sp>
        <p:nvSpPr>
          <p:cNvPr id="253" name="object 253"/>
          <p:cNvSpPr txBox="1"/>
          <p:nvPr/>
        </p:nvSpPr>
        <p:spPr>
          <a:xfrm>
            <a:off x="6324259" y="2658070"/>
            <a:ext cx="396240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MPB05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4" name="object 254"/>
          <p:cNvSpPr txBox="1"/>
          <p:nvPr/>
        </p:nvSpPr>
        <p:spPr>
          <a:xfrm>
            <a:off x="6362371" y="2792369"/>
            <a:ext cx="245745" cy="412292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LR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5810228" y="2658070"/>
            <a:ext cx="396240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MPB06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6" name="object 256"/>
          <p:cNvSpPr txBox="1"/>
          <p:nvPr/>
        </p:nvSpPr>
        <p:spPr>
          <a:xfrm>
            <a:off x="5873097" y="2792369"/>
            <a:ext cx="245745" cy="412292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LB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7" name="object 257"/>
          <p:cNvSpPr txBox="1"/>
          <p:nvPr/>
        </p:nvSpPr>
        <p:spPr>
          <a:xfrm>
            <a:off x="5892279" y="3244057"/>
            <a:ext cx="320040" cy="13144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DVD-TX</a:t>
            </a:r>
          </a:p>
        </p:txBody>
      </p:sp>
      <p:sp>
        <p:nvSpPr>
          <p:cNvPr id="258" name="object 258"/>
          <p:cNvSpPr txBox="1"/>
          <p:nvPr/>
        </p:nvSpPr>
        <p:spPr>
          <a:xfrm>
            <a:off x="5270774" y="3244057"/>
            <a:ext cx="465092" cy="13144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DVD, масса</a:t>
            </a:r>
          </a:p>
        </p:txBody>
      </p:sp>
      <p:sp>
        <p:nvSpPr>
          <p:cNvPr id="259" name="object 259"/>
          <p:cNvSpPr txBox="1"/>
          <p:nvPr/>
        </p:nvSpPr>
        <p:spPr>
          <a:xfrm>
            <a:off x="4737263" y="3244057"/>
            <a:ext cx="496117" cy="13144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DVD-CVBS+</a:t>
            </a:r>
          </a:p>
        </p:txBody>
      </p:sp>
      <p:sp>
        <p:nvSpPr>
          <p:cNvPr id="260" name="object 260"/>
          <p:cNvSpPr txBox="1"/>
          <p:nvPr/>
        </p:nvSpPr>
        <p:spPr>
          <a:xfrm>
            <a:off x="5132328" y="2642750"/>
            <a:ext cx="734119" cy="391774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>
              <a:tabLst>
                <a:tab pos="525780" algn="l"/>
                <a:tab pos="1064260" algn="l"/>
                <a:tab pos="1591310" algn="l"/>
              </a:tabLst>
            </a:pP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MPB12</a:t>
            </a:r>
          </a:p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0. 5</a:t>
            </a:r>
          </a:p>
        </p:txBody>
      </p:sp>
      <p:sp>
        <p:nvSpPr>
          <p:cNvPr id="261" name="object 261"/>
          <p:cNvSpPr txBox="1"/>
          <p:nvPr/>
        </p:nvSpPr>
        <p:spPr>
          <a:xfrm>
            <a:off x="4363364" y="2807615"/>
            <a:ext cx="863853" cy="387927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>
              <a:tabLst>
                <a:tab pos="60833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   </a:t>
            </a: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  <a:p>
            <a:pPr>
              <a:tabLst>
                <a:tab pos="651510" algn="l"/>
                <a:tab pos="105283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LgY   </a:t>
            </a: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YB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62" name="object 262"/>
          <p:cNvSpPr txBox="1"/>
          <p:nvPr/>
        </p:nvSpPr>
        <p:spPr>
          <a:xfrm>
            <a:off x="6394449" y="3244057"/>
            <a:ext cx="318770" cy="13144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DVD-RX</a:t>
            </a:r>
          </a:p>
        </p:txBody>
      </p:sp>
      <p:pic>
        <p:nvPicPr>
          <p:cNvPr id="264" name="object 264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126335" y="4476831"/>
            <a:ext cx="1603857" cy="1526813"/>
          </a:xfrm>
          <a:prstGeom prst="rect">
            <a:avLst/>
          </a:prstGeom>
        </p:spPr>
      </p:pic>
      <p:sp>
        <p:nvSpPr>
          <p:cNvPr id="265" name="object 188"/>
          <p:cNvSpPr txBox="1"/>
          <p:nvPr/>
        </p:nvSpPr>
        <p:spPr>
          <a:xfrm>
            <a:off x="379842" y="6172200"/>
            <a:ext cx="3041466" cy="32316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левым высокочастотным динамиком</a:t>
            </a:r>
          </a:p>
        </p:txBody>
      </p:sp>
      <p:sp>
        <p:nvSpPr>
          <p:cNvPr id="266" name="object 263"/>
          <p:cNvSpPr txBox="1"/>
          <p:nvPr/>
        </p:nvSpPr>
        <p:spPr>
          <a:xfrm>
            <a:off x="3778982" y="6172200"/>
            <a:ext cx="2298561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коленной подушкой безопасности</a:t>
            </a:r>
          </a:p>
        </p:txBody>
      </p:sp>
      <p:sp>
        <p:nvSpPr>
          <p:cNvPr id="267" name="object 2"/>
          <p:cNvSpPr txBox="1"/>
          <p:nvPr/>
        </p:nvSpPr>
        <p:spPr>
          <a:xfrm>
            <a:off x="7165374" y="6298422"/>
            <a:ext cx="3584138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проекционным дисплеем</a:t>
            </a:r>
          </a:p>
        </p:txBody>
      </p:sp>
      <p:sp>
        <p:nvSpPr>
          <p:cNvPr id="268" name="object 195"/>
          <p:cNvSpPr txBox="1"/>
          <p:nvPr/>
        </p:nvSpPr>
        <p:spPr>
          <a:xfrm>
            <a:off x="4965414" y="3911631"/>
            <a:ext cx="149508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 жгутом проводов крыши</a:t>
            </a:r>
          </a:p>
        </p:txBody>
      </p:sp>
      <p:sp>
        <p:nvSpPr>
          <p:cNvPr id="270" name="object 242"/>
          <p:cNvSpPr txBox="1"/>
          <p:nvPr/>
        </p:nvSpPr>
        <p:spPr>
          <a:xfrm>
            <a:off x="6750345" y="2478872"/>
            <a:ext cx="615744" cy="1637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Сигнал парк. датчиков</a:t>
            </a:r>
          </a:p>
        </p:txBody>
      </p:sp>
      <p:sp>
        <p:nvSpPr>
          <p:cNvPr id="27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28</a:t>
            </a:r>
          </a:p>
        </p:txBody>
      </p:sp>
      <p:sp>
        <p:nvSpPr>
          <p:cNvPr id="273" name="object 228"/>
          <p:cNvSpPr txBox="1"/>
          <p:nvPr/>
        </p:nvSpPr>
        <p:spPr>
          <a:xfrm>
            <a:off x="4755382" y="1298589"/>
            <a:ext cx="471835" cy="479618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algn="ctr">
              <a:tabLst>
                <a:tab pos="526415" algn="l"/>
              </a:tabLst>
            </a:pPr>
            <a:r>
              <a:rPr lang="ru-RU" sz="950" kern="0" dirty="0">
                <a:latin typeface="Arial Narrow" panose="020B0606020202030204" pitchFamily="34" charset="0"/>
                <a:cs typeface="Arial"/>
              </a:rPr>
              <a:t>TB107</a:t>
            </a:r>
          </a:p>
          <a:p>
            <a:pPr algn="ctr">
              <a:tabLst>
                <a:tab pos="565785" algn="l"/>
              </a:tabLst>
            </a:pPr>
            <a:r>
              <a:rPr lang="ru-RU" sz="950" kern="0" dirty="0">
                <a:latin typeface="Arial Narrow" panose="020B0606020202030204" pitchFamily="34" charset="0"/>
                <a:cs typeface="Arial"/>
              </a:rPr>
              <a:t>0. 5</a:t>
            </a:r>
          </a:p>
          <a:p>
            <a:pPr algn="ctr">
              <a:tabLst>
                <a:tab pos="565785" algn="l"/>
              </a:tabLst>
            </a:pPr>
            <a:r>
              <a:rPr lang="ru-RU" sz="950" kern="0" dirty="0">
                <a:latin typeface="Arial Narrow" panose="020B0606020202030204" pitchFamily="34" charset="0"/>
                <a:cs typeface="Arial"/>
              </a:rPr>
              <a:t>RP</a:t>
            </a:r>
          </a:p>
        </p:txBody>
      </p:sp>
      <p:sp>
        <p:nvSpPr>
          <p:cNvPr id="275" name="object 243"/>
          <p:cNvSpPr txBox="1"/>
          <p:nvPr/>
        </p:nvSpPr>
        <p:spPr>
          <a:xfrm>
            <a:off x="4701222" y="2483065"/>
            <a:ext cx="572264" cy="1637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Зеленый светодиод</a:t>
            </a:r>
          </a:p>
        </p:txBody>
      </p:sp>
      <p:sp>
        <p:nvSpPr>
          <p:cNvPr id="276" name="object 210"/>
          <p:cNvSpPr txBox="1"/>
          <p:nvPr/>
        </p:nvSpPr>
        <p:spPr>
          <a:xfrm>
            <a:off x="8167281" y="2031812"/>
            <a:ext cx="510540" cy="211595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algn="ctr">
              <a:tabLst>
                <a:tab pos="399415" algn="l"/>
              </a:tabLst>
            </a:pPr>
            <a:r>
              <a:rPr lang="ru-RU" sz="950" kern="0" dirty="0">
                <a:latin typeface="Arial Narrow" panose="020B0606020202030204" pitchFamily="34" charset="0"/>
                <a:cs typeface="Arial"/>
              </a:rPr>
              <a:t>18</a:t>
            </a:r>
          </a:p>
        </p:txBody>
      </p:sp>
      <p:sp>
        <p:nvSpPr>
          <p:cNvPr id="278" name="object 218"/>
          <p:cNvSpPr txBox="1"/>
          <p:nvPr/>
        </p:nvSpPr>
        <p:spPr>
          <a:xfrm>
            <a:off x="4218114" y="3235238"/>
            <a:ext cx="502159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CAN-H шины CAN-шасси</a:t>
            </a:r>
          </a:p>
        </p:txBody>
      </p:sp>
      <p:sp>
        <p:nvSpPr>
          <p:cNvPr id="195" name="Прямоугольник 194"/>
          <p:cNvSpPr/>
          <p:nvPr/>
        </p:nvSpPr>
        <p:spPr>
          <a:xfrm>
            <a:off x="3708695" y="2623947"/>
            <a:ext cx="532518" cy="2693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CLC-4</a:t>
            </a:r>
          </a:p>
        </p:txBody>
      </p:sp>
      <p:sp>
        <p:nvSpPr>
          <p:cNvPr id="263" name="Прямоугольник 262"/>
          <p:cNvSpPr/>
          <p:nvPr/>
        </p:nvSpPr>
        <p:spPr>
          <a:xfrm>
            <a:off x="4209076" y="2625072"/>
            <a:ext cx="551754" cy="2693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CHC-4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04853" y="2624401"/>
            <a:ext cx="580608" cy="2693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MPB11</a:t>
            </a:r>
          </a:p>
        </p:txBody>
      </p:sp>
      <p:sp>
        <p:nvSpPr>
          <p:cNvPr id="285" name="object 220"/>
          <p:cNvSpPr txBox="1"/>
          <p:nvPr/>
        </p:nvSpPr>
        <p:spPr>
          <a:xfrm>
            <a:off x="6990253" y="5688434"/>
            <a:ext cx="504602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Масса подсвет.</a:t>
            </a:r>
          </a:p>
        </p:txBody>
      </p:sp>
      <p:sp>
        <p:nvSpPr>
          <p:cNvPr id="286" name="object 220"/>
          <p:cNvSpPr txBox="1"/>
          <p:nvPr/>
        </p:nvSpPr>
        <p:spPr>
          <a:xfrm>
            <a:off x="9872146" y="5679143"/>
            <a:ext cx="504602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Масса зерк.</a:t>
            </a:r>
          </a:p>
        </p:txBody>
      </p:sp>
      <p:sp>
        <p:nvSpPr>
          <p:cNvPr id="289" name="object 220"/>
          <p:cNvSpPr txBox="1"/>
          <p:nvPr/>
        </p:nvSpPr>
        <p:spPr>
          <a:xfrm>
            <a:off x="8054372" y="4626747"/>
            <a:ext cx="504602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CAN-H шины </a:t>
            </a:r>
            <a:br>
              <a:rPr lang="ru-RU" sz="300" kern="0" dirty="0">
                <a:latin typeface="Arial Narrow" panose="020B0606020202030204" pitchFamily="34" charset="0"/>
                <a:cs typeface="Arial"/>
              </a:rPr>
            </a:br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CAN-Infotainment</a:t>
            </a:r>
          </a:p>
        </p:txBody>
      </p:sp>
      <p:sp>
        <p:nvSpPr>
          <p:cNvPr id="290" name="object 220"/>
          <p:cNvSpPr txBox="1"/>
          <p:nvPr/>
        </p:nvSpPr>
        <p:spPr>
          <a:xfrm>
            <a:off x="7708522" y="4627999"/>
            <a:ext cx="504602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CAN-L шины </a:t>
            </a:r>
            <a:br>
              <a:rPr lang="ru-RU" sz="300" kern="0" dirty="0">
                <a:latin typeface="Arial Narrow" panose="020B0606020202030204" pitchFamily="34" charset="0"/>
                <a:cs typeface="Arial"/>
              </a:rPr>
            </a:br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CAN-Infotainment</a:t>
            </a:r>
          </a:p>
        </p:txBody>
      </p:sp>
      <p:sp>
        <p:nvSpPr>
          <p:cNvPr id="274" name="object 208"/>
          <p:cNvSpPr txBox="1"/>
          <p:nvPr/>
        </p:nvSpPr>
        <p:spPr>
          <a:xfrm>
            <a:off x="1923989" y="1157198"/>
            <a:ext cx="806571" cy="13849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  <a:cs typeface="Arial"/>
              </a:rPr>
              <a:t>Люк в крыше, B+</a:t>
            </a:r>
          </a:p>
        </p:txBody>
      </p:sp>
      <p:sp>
        <p:nvSpPr>
          <p:cNvPr id="277" name="object 211"/>
          <p:cNvSpPr txBox="1"/>
          <p:nvPr/>
        </p:nvSpPr>
        <p:spPr>
          <a:xfrm>
            <a:off x="3141821" y="2491886"/>
            <a:ext cx="575431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280" name="object 216"/>
          <p:cNvSpPr txBox="1"/>
          <p:nvPr/>
        </p:nvSpPr>
        <p:spPr>
          <a:xfrm>
            <a:off x="1602265" y="3024532"/>
            <a:ext cx="704062" cy="13080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Свет. индик.</a:t>
            </a:r>
          </a:p>
        </p:txBody>
      </p:sp>
      <p:sp>
        <p:nvSpPr>
          <p:cNvPr id="281" name="object 220"/>
          <p:cNvSpPr txBox="1"/>
          <p:nvPr/>
        </p:nvSpPr>
        <p:spPr>
          <a:xfrm>
            <a:off x="6861381" y="3235667"/>
            <a:ext cx="460392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CAN-L выделен. шины </a:t>
            </a:r>
          </a:p>
        </p:txBody>
      </p:sp>
      <p:sp>
        <p:nvSpPr>
          <p:cNvPr id="283" name="object 237"/>
          <p:cNvSpPr txBox="1"/>
          <p:nvPr/>
        </p:nvSpPr>
        <p:spPr>
          <a:xfrm>
            <a:off x="6284603" y="995829"/>
            <a:ext cx="534138" cy="246862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Шторка безопасности со стороны переднего пассажира-</a:t>
            </a:r>
          </a:p>
        </p:txBody>
      </p:sp>
      <p:sp>
        <p:nvSpPr>
          <p:cNvPr id="284" name="object 243"/>
          <p:cNvSpPr txBox="1"/>
          <p:nvPr/>
        </p:nvSpPr>
        <p:spPr>
          <a:xfrm>
            <a:off x="3688836" y="2474262"/>
            <a:ext cx="535374" cy="1637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Выкл. плаф.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для чтения+</a:t>
            </a:r>
          </a:p>
        </p:txBody>
      </p:sp>
      <p:sp>
        <p:nvSpPr>
          <p:cNvPr id="291" name="object 243"/>
          <p:cNvSpPr txBox="1"/>
          <p:nvPr/>
        </p:nvSpPr>
        <p:spPr>
          <a:xfrm>
            <a:off x="4190926" y="2482866"/>
            <a:ext cx="582784" cy="1637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Выкл. плаф.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для чтения-</a:t>
            </a:r>
          </a:p>
        </p:txBody>
      </p:sp>
      <p:sp>
        <p:nvSpPr>
          <p:cNvPr id="292" name="object 220"/>
          <p:cNvSpPr txBox="1"/>
          <p:nvPr/>
        </p:nvSpPr>
        <p:spPr>
          <a:xfrm>
            <a:off x="7352949" y="3233468"/>
            <a:ext cx="504602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CAN-H выделен. шины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5204392" y="3004098"/>
            <a:ext cx="606256" cy="23852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95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294" name="object 237"/>
          <p:cNvSpPr txBox="1"/>
          <p:nvPr/>
        </p:nvSpPr>
        <p:spPr>
          <a:xfrm>
            <a:off x="6797331" y="1103550"/>
            <a:ext cx="534138" cy="139141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Шторка безопасности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со стороны водителя+</a:t>
            </a:r>
          </a:p>
        </p:txBody>
      </p:sp>
      <p:sp>
        <p:nvSpPr>
          <p:cNvPr id="295" name="object 237"/>
          <p:cNvSpPr txBox="1"/>
          <p:nvPr/>
        </p:nvSpPr>
        <p:spPr>
          <a:xfrm>
            <a:off x="7293960" y="1103550"/>
            <a:ext cx="534138" cy="139141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Шторка безопасности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со стороны водителя+</a:t>
            </a:r>
          </a:p>
        </p:txBody>
      </p:sp>
      <p:sp>
        <p:nvSpPr>
          <p:cNvPr id="296" name="object 237"/>
          <p:cNvSpPr txBox="1"/>
          <p:nvPr/>
        </p:nvSpPr>
        <p:spPr>
          <a:xfrm>
            <a:off x="7806688" y="1149717"/>
            <a:ext cx="534138" cy="92974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Штор. безопасн.-</a:t>
            </a:r>
          </a:p>
        </p:txBody>
      </p:sp>
      <p:sp>
        <p:nvSpPr>
          <p:cNvPr id="297" name="object 234"/>
          <p:cNvSpPr txBox="1"/>
          <p:nvPr/>
        </p:nvSpPr>
        <p:spPr>
          <a:xfrm>
            <a:off x="8593746" y="3001591"/>
            <a:ext cx="670210" cy="291105"/>
          </a:xfrm>
          <a:prstGeom prst="rect">
            <a:avLst/>
          </a:prstGeom>
          <a:noFill/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Видеорегистратор ACC + датчик </a:t>
            </a:r>
            <a:br>
              <a:rPr lang="en-US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дождя B+</a:t>
            </a:r>
          </a:p>
        </p:txBody>
      </p:sp>
      <p:sp>
        <p:nvSpPr>
          <p:cNvPr id="298" name="object 234"/>
          <p:cNvSpPr txBox="1"/>
          <p:nvPr/>
        </p:nvSpPr>
        <p:spPr>
          <a:xfrm>
            <a:off x="9258933" y="3001173"/>
            <a:ext cx="625142" cy="106439"/>
          </a:xfrm>
          <a:prstGeom prst="rect">
            <a:avLst/>
          </a:prstGeom>
          <a:noFill/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Видеорегистратор+</a:t>
            </a:r>
          </a:p>
        </p:txBody>
      </p:sp>
      <p:sp>
        <p:nvSpPr>
          <p:cNvPr id="299" name="object 242"/>
          <p:cNvSpPr txBox="1"/>
          <p:nvPr/>
        </p:nvSpPr>
        <p:spPr>
          <a:xfrm>
            <a:off x="7830754" y="2487717"/>
            <a:ext cx="540550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/>
            <a:r>
              <a:rPr lang="ru-RU" sz="6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Сигнал L вх.</a:t>
            </a:r>
          </a:p>
        </p:txBody>
      </p:sp>
      <p:sp>
        <p:nvSpPr>
          <p:cNvPr id="300" name="object 242"/>
          <p:cNvSpPr txBox="1"/>
          <p:nvPr/>
        </p:nvSpPr>
        <p:spPr>
          <a:xfrm>
            <a:off x="7327141" y="2479717"/>
            <a:ext cx="526031" cy="1637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Выкл. двери плаф. д/чтения</a:t>
            </a:r>
          </a:p>
        </p:txBody>
      </p:sp>
      <p:sp>
        <p:nvSpPr>
          <p:cNvPr id="13" name="Прямоугольник 12"/>
          <p:cNvSpPr/>
          <p:nvPr/>
        </p:nvSpPr>
        <p:spPr>
          <a:xfrm>
            <a:off x="6987026" y="4603801"/>
            <a:ext cx="484428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Рег. яркости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9214860" y="4603907"/>
            <a:ext cx="336952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08" name="Прямоугольник 207"/>
          <p:cNvSpPr/>
          <p:nvPr/>
        </p:nvSpPr>
        <p:spPr>
          <a:xfrm>
            <a:off x="9469265" y="4593880"/>
            <a:ext cx="575295" cy="184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300" kern="0" dirty="0">
                <a:latin typeface="Arial Narrow" panose="020B0606020202030204" pitchFamily="34" charset="0"/>
                <a:cs typeface="Arial"/>
              </a:rPr>
              <a:t>Переключатель регулировки яркости+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9819527" y="4593828"/>
            <a:ext cx="575295" cy="184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300" kern="0" dirty="0">
                <a:latin typeface="Arial Narrow" panose="020B0606020202030204" pitchFamily="34" charset="0"/>
                <a:cs typeface="Arial"/>
              </a:rPr>
              <a:t>Переключатель регулировки высоты+</a:t>
            </a:r>
          </a:p>
        </p:txBody>
      </p:sp>
      <p:sp>
        <p:nvSpPr>
          <p:cNvPr id="302" name="object 15"/>
          <p:cNvSpPr txBox="1"/>
          <p:nvPr/>
        </p:nvSpPr>
        <p:spPr>
          <a:xfrm>
            <a:off x="7396144" y="4852582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3" name="object 15"/>
          <p:cNvSpPr txBox="1"/>
          <p:nvPr/>
        </p:nvSpPr>
        <p:spPr>
          <a:xfrm>
            <a:off x="7388201" y="5321169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4" name="object 15"/>
          <p:cNvSpPr txBox="1"/>
          <p:nvPr/>
        </p:nvSpPr>
        <p:spPr>
          <a:xfrm>
            <a:off x="7756425" y="5321169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5" name="object 15"/>
          <p:cNvSpPr txBox="1"/>
          <p:nvPr/>
        </p:nvSpPr>
        <p:spPr>
          <a:xfrm>
            <a:off x="8115114" y="5321169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6" name="object 15"/>
          <p:cNvSpPr txBox="1"/>
          <p:nvPr/>
        </p:nvSpPr>
        <p:spPr>
          <a:xfrm>
            <a:off x="8469262" y="5321169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7" name="object 15"/>
          <p:cNvSpPr txBox="1"/>
          <p:nvPr/>
        </p:nvSpPr>
        <p:spPr>
          <a:xfrm>
            <a:off x="8830708" y="5321169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8" name="object 15"/>
          <p:cNvSpPr txBox="1"/>
          <p:nvPr/>
        </p:nvSpPr>
        <p:spPr>
          <a:xfrm>
            <a:off x="9191868" y="5321169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9" name="object 15"/>
          <p:cNvSpPr txBox="1"/>
          <p:nvPr/>
        </p:nvSpPr>
        <p:spPr>
          <a:xfrm>
            <a:off x="9545156" y="5321169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0" name="object 15"/>
          <p:cNvSpPr txBox="1"/>
          <p:nvPr/>
        </p:nvSpPr>
        <p:spPr>
          <a:xfrm>
            <a:off x="10276382" y="5321169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1" name="object 15"/>
          <p:cNvSpPr txBox="1"/>
          <p:nvPr/>
        </p:nvSpPr>
        <p:spPr>
          <a:xfrm>
            <a:off x="10628656" y="5321169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2" name="object 15"/>
          <p:cNvSpPr txBox="1"/>
          <p:nvPr/>
        </p:nvSpPr>
        <p:spPr>
          <a:xfrm>
            <a:off x="8469395" y="4852582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3" name="object 15"/>
          <p:cNvSpPr txBox="1"/>
          <p:nvPr/>
        </p:nvSpPr>
        <p:spPr>
          <a:xfrm>
            <a:off x="8830841" y="4852582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4" name="object 15"/>
          <p:cNvSpPr txBox="1"/>
          <p:nvPr/>
        </p:nvSpPr>
        <p:spPr>
          <a:xfrm>
            <a:off x="10276515" y="4852582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5" name="object 15"/>
          <p:cNvSpPr txBox="1"/>
          <p:nvPr/>
        </p:nvSpPr>
        <p:spPr>
          <a:xfrm>
            <a:off x="10628789" y="4852582"/>
            <a:ext cx="394042" cy="233397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</p:spTree>
    <p:extLst>
      <p:ext uri="{BB962C8B-B14F-4D97-AF65-F5344CB8AC3E}">
        <p14:creationId xmlns:p14="http://schemas.microsoft.com/office/powerpoint/2010/main" val="13738799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/>
          <p:nvPr/>
        </p:nvSpPr>
        <p:spPr>
          <a:xfrm>
            <a:off x="4193053" y="569101"/>
            <a:ext cx="217804" cy="0"/>
          </a:xfrm>
          <a:custGeom>
            <a:avLst/>
            <a:gdLst/>
            <a:ahLst/>
            <a:cxnLst/>
            <a:rect l="l" t="t" r="r" b="b"/>
            <a:pathLst>
              <a:path w="217804">
                <a:moveTo>
                  <a:pt x="0" y="0"/>
                </a:moveTo>
                <a:lnTo>
                  <a:pt x="217684" y="0"/>
                </a:lnTo>
              </a:path>
            </a:pathLst>
          </a:custGeom>
          <a:ln w="90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016231" y="2659985"/>
            <a:ext cx="719455" cy="0"/>
          </a:xfrm>
          <a:custGeom>
            <a:avLst/>
            <a:gdLst/>
            <a:ahLst/>
            <a:cxnLst/>
            <a:rect l="l" t="t" r="r" b="b"/>
            <a:pathLst>
              <a:path w="719454">
                <a:moveTo>
                  <a:pt x="719142" y="0"/>
                </a:moveTo>
                <a:lnTo>
                  <a:pt x="0" y="0"/>
                </a:lnTo>
              </a:path>
            </a:pathLst>
          </a:custGeom>
          <a:ln w="90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46865" y="729739"/>
            <a:ext cx="0" cy="788670"/>
          </a:xfrm>
          <a:custGeom>
            <a:avLst/>
            <a:gdLst/>
            <a:ahLst/>
            <a:cxnLst/>
            <a:rect l="l" t="t" r="r" b="b"/>
            <a:pathLst>
              <a:path h="788669">
                <a:moveTo>
                  <a:pt x="0" y="788553"/>
                </a:moveTo>
                <a:lnTo>
                  <a:pt x="0" y="0"/>
                </a:lnTo>
              </a:path>
            </a:pathLst>
          </a:custGeom>
          <a:ln w="904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961490" y="1513766"/>
            <a:ext cx="1069340" cy="1420495"/>
            <a:chOff x="961490" y="1513766"/>
            <a:chExt cx="1069340" cy="1420495"/>
          </a:xfrm>
        </p:grpSpPr>
        <p:sp>
          <p:nvSpPr>
            <p:cNvPr id="12" name="object 12"/>
            <p:cNvSpPr/>
            <p:nvPr/>
          </p:nvSpPr>
          <p:spPr>
            <a:xfrm>
              <a:off x="1721871" y="2659985"/>
              <a:ext cx="309245" cy="0"/>
            </a:xfrm>
            <a:custGeom>
              <a:avLst/>
              <a:gdLst/>
              <a:ahLst/>
              <a:cxnLst/>
              <a:rect l="l" t="t" r="r" b="b"/>
              <a:pathLst>
                <a:path w="309244">
                  <a:moveTo>
                    <a:pt x="308846" y="0"/>
                  </a:moveTo>
                  <a:lnTo>
                    <a:pt x="0" y="0"/>
                  </a:lnTo>
                </a:path>
              </a:pathLst>
            </a:custGeom>
            <a:ln w="9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" name="object 1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20146" y="2655454"/>
              <a:ext cx="230641" cy="278608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966018" y="1518293"/>
              <a:ext cx="558800" cy="1411605"/>
            </a:xfrm>
            <a:custGeom>
              <a:avLst/>
              <a:gdLst/>
              <a:ahLst/>
              <a:cxnLst/>
              <a:rect l="l" t="t" r="r" b="b"/>
              <a:pathLst>
                <a:path w="558800" h="1411605">
                  <a:moveTo>
                    <a:pt x="558658" y="1411238"/>
                  </a:moveTo>
                  <a:lnTo>
                    <a:pt x="163836" y="1411238"/>
                  </a:lnTo>
                </a:path>
                <a:path w="558800" h="1411605">
                  <a:moveTo>
                    <a:pt x="80847" y="1345699"/>
                  </a:moveTo>
                  <a:lnTo>
                    <a:pt x="86834" y="1370906"/>
                  </a:lnTo>
                  <a:lnTo>
                    <a:pt x="104802" y="1392080"/>
                  </a:lnTo>
                  <a:lnTo>
                    <a:pt x="132178" y="1406196"/>
                  </a:lnTo>
                  <a:lnTo>
                    <a:pt x="163836" y="1411238"/>
                  </a:lnTo>
                </a:path>
                <a:path w="558800" h="1411605">
                  <a:moveTo>
                    <a:pt x="80847" y="1345699"/>
                  </a:moveTo>
                  <a:lnTo>
                    <a:pt x="80847" y="725605"/>
                  </a:lnTo>
                </a:path>
                <a:path w="558800" h="1411605">
                  <a:moveTo>
                    <a:pt x="80847" y="725605"/>
                  </a:moveTo>
                  <a:lnTo>
                    <a:pt x="0" y="615698"/>
                  </a:lnTo>
                </a:path>
                <a:path w="558800" h="1411605">
                  <a:moveTo>
                    <a:pt x="0" y="615698"/>
                  </a:moveTo>
                  <a:lnTo>
                    <a:pt x="0" y="109833"/>
                  </a:lnTo>
                </a:path>
                <a:path w="558800" h="1411605">
                  <a:moveTo>
                    <a:pt x="0" y="109833"/>
                  </a:moveTo>
                  <a:lnTo>
                    <a:pt x="80847" y="0"/>
                  </a:lnTo>
                </a:path>
              </a:pathLst>
            </a:custGeom>
            <a:ln w="905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" name="object 15"/>
          <p:cNvSpPr/>
          <p:nvPr/>
        </p:nvSpPr>
        <p:spPr>
          <a:xfrm>
            <a:off x="2030717" y="2659985"/>
            <a:ext cx="985519" cy="64135"/>
          </a:xfrm>
          <a:custGeom>
            <a:avLst/>
            <a:gdLst/>
            <a:ahLst/>
            <a:cxnLst/>
            <a:rect l="l" t="t" r="r" b="b"/>
            <a:pathLst>
              <a:path w="985519" h="64135">
                <a:moveTo>
                  <a:pt x="985513" y="0"/>
                </a:moveTo>
                <a:lnTo>
                  <a:pt x="846098" y="63517"/>
                </a:lnTo>
              </a:path>
              <a:path w="985519" h="64135">
                <a:moveTo>
                  <a:pt x="846098" y="63517"/>
                </a:moveTo>
                <a:lnTo>
                  <a:pt x="139860" y="63517"/>
                </a:lnTo>
              </a:path>
              <a:path w="985519" h="64135">
                <a:moveTo>
                  <a:pt x="139860" y="63517"/>
                </a:moveTo>
                <a:lnTo>
                  <a:pt x="0" y="0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284447" y="408100"/>
            <a:ext cx="910590" cy="161290"/>
          </a:xfrm>
          <a:custGeom>
            <a:avLst/>
            <a:gdLst/>
            <a:ahLst/>
            <a:cxnLst/>
            <a:rect l="l" t="t" r="r" b="b"/>
            <a:pathLst>
              <a:path w="910589" h="161290">
                <a:moveTo>
                  <a:pt x="908606" y="161000"/>
                </a:moveTo>
                <a:lnTo>
                  <a:pt x="910294" y="0"/>
                </a:lnTo>
              </a:path>
              <a:path w="910589" h="161290">
                <a:moveTo>
                  <a:pt x="910294" y="0"/>
                </a:moveTo>
                <a:lnTo>
                  <a:pt x="0" y="0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046865" y="278791"/>
            <a:ext cx="2239645" cy="766445"/>
          </a:xfrm>
          <a:custGeom>
            <a:avLst/>
            <a:gdLst/>
            <a:ahLst/>
            <a:cxnLst/>
            <a:rect l="l" t="t" r="r" b="b"/>
            <a:pathLst>
              <a:path w="2239645" h="766444">
                <a:moveTo>
                  <a:pt x="82989" y="385507"/>
                </a:moveTo>
                <a:lnTo>
                  <a:pt x="51331" y="390466"/>
                </a:lnTo>
                <a:lnTo>
                  <a:pt x="23954" y="404619"/>
                </a:lnTo>
                <a:lnTo>
                  <a:pt x="5987" y="425787"/>
                </a:lnTo>
                <a:lnTo>
                  <a:pt x="0" y="450947"/>
                </a:lnTo>
              </a:path>
              <a:path w="2239645" h="766444">
                <a:moveTo>
                  <a:pt x="82989" y="385507"/>
                </a:moveTo>
                <a:lnTo>
                  <a:pt x="297718" y="385507"/>
                </a:lnTo>
              </a:path>
              <a:path w="2239645" h="766444">
                <a:moveTo>
                  <a:pt x="387976" y="456391"/>
                </a:moveTo>
                <a:lnTo>
                  <a:pt x="381560" y="428811"/>
                </a:lnTo>
                <a:lnTo>
                  <a:pt x="361890" y="405586"/>
                </a:lnTo>
                <a:lnTo>
                  <a:pt x="332367" y="390466"/>
                </a:lnTo>
                <a:lnTo>
                  <a:pt x="297718" y="385507"/>
                </a:lnTo>
              </a:path>
              <a:path w="2239645" h="766444">
                <a:moveTo>
                  <a:pt x="387976" y="456391"/>
                </a:moveTo>
                <a:lnTo>
                  <a:pt x="387976" y="667470"/>
                </a:lnTo>
              </a:path>
              <a:path w="2239645" h="766444">
                <a:moveTo>
                  <a:pt x="387976" y="667470"/>
                </a:moveTo>
                <a:lnTo>
                  <a:pt x="393970" y="698074"/>
                </a:lnTo>
                <a:lnTo>
                  <a:pt x="411505" y="725290"/>
                </a:lnTo>
                <a:lnTo>
                  <a:pt x="439304" y="747063"/>
                </a:lnTo>
                <a:lnTo>
                  <a:pt x="474386" y="761216"/>
                </a:lnTo>
                <a:lnTo>
                  <a:pt x="512882" y="765933"/>
                </a:lnTo>
              </a:path>
              <a:path w="2239645" h="766444">
                <a:moveTo>
                  <a:pt x="512882" y="765933"/>
                </a:moveTo>
                <a:lnTo>
                  <a:pt x="783233" y="765933"/>
                </a:lnTo>
              </a:path>
              <a:path w="2239645" h="766444">
                <a:moveTo>
                  <a:pt x="783233" y="765933"/>
                </a:moveTo>
                <a:lnTo>
                  <a:pt x="823441" y="760490"/>
                </a:lnTo>
                <a:lnTo>
                  <a:pt x="859802" y="746096"/>
                </a:lnTo>
                <a:lnTo>
                  <a:pt x="888457" y="723597"/>
                </a:lnTo>
                <a:lnTo>
                  <a:pt x="906849" y="695050"/>
                </a:lnTo>
                <a:lnTo>
                  <a:pt x="913699" y="663720"/>
                </a:lnTo>
              </a:path>
              <a:path w="2239645" h="766444">
                <a:moveTo>
                  <a:pt x="913699" y="663720"/>
                </a:moveTo>
                <a:lnTo>
                  <a:pt x="913699" y="66529"/>
                </a:lnTo>
              </a:path>
              <a:path w="2239645" h="766444">
                <a:moveTo>
                  <a:pt x="998397" y="0"/>
                </a:moveTo>
                <a:lnTo>
                  <a:pt x="965883" y="4959"/>
                </a:lnTo>
                <a:lnTo>
                  <a:pt x="938072" y="19474"/>
                </a:lnTo>
                <a:lnTo>
                  <a:pt x="920115" y="41006"/>
                </a:lnTo>
                <a:lnTo>
                  <a:pt x="913265" y="66529"/>
                </a:lnTo>
              </a:path>
              <a:path w="2239645" h="766444">
                <a:moveTo>
                  <a:pt x="998397" y="0"/>
                </a:moveTo>
                <a:lnTo>
                  <a:pt x="1291830" y="0"/>
                </a:lnTo>
              </a:path>
              <a:path w="2239645" h="766444">
                <a:moveTo>
                  <a:pt x="1382040" y="70521"/>
                </a:moveTo>
                <a:lnTo>
                  <a:pt x="1375648" y="43304"/>
                </a:lnTo>
                <a:lnTo>
                  <a:pt x="1356472" y="20079"/>
                </a:lnTo>
                <a:lnTo>
                  <a:pt x="1326925" y="4717"/>
                </a:lnTo>
                <a:lnTo>
                  <a:pt x="1291830" y="0"/>
                </a:lnTo>
              </a:path>
              <a:path w="2239645" h="766444">
                <a:moveTo>
                  <a:pt x="1382040" y="70521"/>
                </a:moveTo>
                <a:lnTo>
                  <a:pt x="1382040" y="667470"/>
                </a:lnTo>
              </a:path>
              <a:path w="2239645" h="766444">
                <a:moveTo>
                  <a:pt x="1382040" y="667470"/>
                </a:moveTo>
                <a:lnTo>
                  <a:pt x="1388070" y="698074"/>
                </a:lnTo>
                <a:lnTo>
                  <a:pt x="1406039" y="725290"/>
                </a:lnTo>
                <a:lnTo>
                  <a:pt x="1433416" y="747063"/>
                </a:lnTo>
                <a:lnTo>
                  <a:pt x="1468511" y="761216"/>
                </a:lnTo>
                <a:lnTo>
                  <a:pt x="1506982" y="765933"/>
                </a:lnTo>
              </a:path>
              <a:path w="2239645" h="766444">
                <a:moveTo>
                  <a:pt x="1506982" y="765933"/>
                </a:moveTo>
                <a:lnTo>
                  <a:pt x="2022068" y="765933"/>
                </a:lnTo>
              </a:path>
              <a:path w="2239645" h="766444">
                <a:moveTo>
                  <a:pt x="2022068" y="765933"/>
                </a:moveTo>
                <a:lnTo>
                  <a:pt x="2022068" y="290309"/>
                </a:lnTo>
              </a:path>
              <a:path w="2239645" h="766444">
                <a:moveTo>
                  <a:pt x="2022068" y="290309"/>
                </a:moveTo>
                <a:lnTo>
                  <a:pt x="2239270" y="290309"/>
                </a:lnTo>
              </a:path>
              <a:path w="2239645" h="766444">
                <a:moveTo>
                  <a:pt x="2239270" y="290309"/>
                </a:moveTo>
                <a:lnTo>
                  <a:pt x="2237582" y="129308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349757" y="729739"/>
            <a:ext cx="163830" cy="2200275"/>
          </a:xfrm>
          <a:custGeom>
            <a:avLst/>
            <a:gdLst/>
            <a:ahLst/>
            <a:cxnLst/>
            <a:rect l="l" t="t" r="r" b="b"/>
            <a:pathLst>
              <a:path w="163829" h="2200275">
                <a:moveTo>
                  <a:pt x="83093" y="0"/>
                </a:moveTo>
                <a:lnTo>
                  <a:pt x="83093" y="788553"/>
                </a:lnTo>
              </a:path>
              <a:path w="163829" h="2200275">
                <a:moveTo>
                  <a:pt x="83093" y="788553"/>
                </a:moveTo>
                <a:lnTo>
                  <a:pt x="163414" y="898387"/>
                </a:lnTo>
              </a:path>
              <a:path w="163829" h="2200275">
                <a:moveTo>
                  <a:pt x="163414" y="898387"/>
                </a:moveTo>
                <a:lnTo>
                  <a:pt x="163414" y="1404252"/>
                </a:lnTo>
              </a:path>
              <a:path w="163829" h="2200275">
                <a:moveTo>
                  <a:pt x="163414" y="1404252"/>
                </a:moveTo>
                <a:lnTo>
                  <a:pt x="83093" y="1514159"/>
                </a:lnTo>
              </a:path>
              <a:path w="163829" h="2200275">
                <a:moveTo>
                  <a:pt x="83093" y="1514159"/>
                </a:moveTo>
                <a:lnTo>
                  <a:pt x="83093" y="2134589"/>
                </a:lnTo>
              </a:path>
              <a:path w="163829" h="2200275">
                <a:moveTo>
                  <a:pt x="0" y="2199792"/>
                </a:moveTo>
                <a:lnTo>
                  <a:pt x="31235" y="2194414"/>
                </a:lnTo>
                <a:lnTo>
                  <a:pt x="58250" y="2180297"/>
                </a:lnTo>
                <a:lnTo>
                  <a:pt x="76219" y="2159124"/>
                </a:lnTo>
                <a:lnTo>
                  <a:pt x="83093" y="2134589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410738" y="278791"/>
            <a:ext cx="1108710" cy="766445"/>
          </a:xfrm>
          <a:custGeom>
            <a:avLst/>
            <a:gdLst/>
            <a:ahLst/>
            <a:cxnLst/>
            <a:rect l="l" t="t" r="r" b="b"/>
            <a:pathLst>
              <a:path w="1108710" h="766444">
                <a:moveTo>
                  <a:pt x="0" y="290309"/>
                </a:moveTo>
                <a:lnTo>
                  <a:pt x="0" y="765933"/>
                </a:lnTo>
              </a:path>
              <a:path w="1108710" h="766444">
                <a:moveTo>
                  <a:pt x="0" y="765933"/>
                </a:moveTo>
                <a:lnTo>
                  <a:pt x="514603" y="765933"/>
                </a:lnTo>
              </a:path>
              <a:path w="1108710" h="766444">
                <a:moveTo>
                  <a:pt x="514603" y="765933"/>
                </a:moveTo>
                <a:lnTo>
                  <a:pt x="553557" y="761216"/>
                </a:lnTo>
                <a:lnTo>
                  <a:pt x="588170" y="747063"/>
                </a:lnTo>
                <a:lnTo>
                  <a:pt x="616028" y="725290"/>
                </a:lnTo>
                <a:lnTo>
                  <a:pt x="633515" y="698074"/>
                </a:lnTo>
                <a:lnTo>
                  <a:pt x="639907" y="667470"/>
                </a:lnTo>
              </a:path>
              <a:path w="1108710" h="766444">
                <a:moveTo>
                  <a:pt x="639907" y="667470"/>
                </a:moveTo>
                <a:lnTo>
                  <a:pt x="639907" y="70521"/>
                </a:lnTo>
              </a:path>
              <a:path w="1108710" h="766444">
                <a:moveTo>
                  <a:pt x="729755" y="0"/>
                </a:moveTo>
                <a:lnTo>
                  <a:pt x="695142" y="5322"/>
                </a:lnTo>
                <a:lnTo>
                  <a:pt x="666078" y="20442"/>
                </a:lnTo>
                <a:lnTo>
                  <a:pt x="646781" y="43667"/>
                </a:lnTo>
                <a:lnTo>
                  <a:pt x="639907" y="70521"/>
                </a:lnTo>
              </a:path>
              <a:path w="1108710" h="766444">
                <a:moveTo>
                  <a:pt x="729755" y="0"/>
                </a:moveTo>
                <a:lnTo>
                  <a:pt x="1023659" y="0"/>
                </a:lnTo>
              </a:path>
              <a:path w="1108710" h="766444">
                <a:moveTo>
                  <a:pt x="1108321" y="66529"/>
                </a:moveTo>
                <a:lnTo>
                  <a:pt x="1101929" y="41006"/>
                </a:lnTo>
                <a:lnTo>
                  <a:pt x="1083598" y="19474"/>
                </a:lnTo>
                <a:lnTo>
                  <a:pt x="1056221" y="4959"/>
                </a:lnTo>
                <a:lnTo>
                  <a:pt x="1023659" y="0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0350457"/>
              </p:ext>
            </p:extLst>
          </p:nvPr>
        </p:nvGraphicFramePr>
        <p:xfrm>
          <a:off x="1339639" y="1295299"/>
          <a:ext cx="4782183" cy="116252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81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75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932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8107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144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1" name="object 2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039690" y="1919235"/>
            <a:ext cx="402480" cy="114273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125678" y="2114843"/>
            <a:ext cx="66728" cy="114273"/>
          </a:xfrm>
          <a:prstGeom prst="rect">
            <a:avLst/>
          </a:prstGeom>
        </p:spPr>
      </p:pic>
      <p:sp>
        <p:nvSpPr>
          <p:cNvPr id="23" name="object 23"/>
          <p:cNvSpPr/>
          <p:nvPr/>
        </p:nvSpPr>
        <p:spPr>
          <a:xfrm>
            <a:off x="2211703" y="220961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9768" y="0"/>
                </a:moveTo>
                <a:lnTo>
                  <a:pt x="3376" y="2346"/>
                </a:lnTo>
                <a:lnTo>
                  <a:pt x="0" y="9749"/>
                </a:lnTo>
                <a:lnTo>
                  <a:pt x="3376" y="16801"/>
                </a:lnTo>
                <a:lnTo>
                  <a:pt x="9768" y="19499"/>
                </a:lnTo>
                <a:lnTo>
                  <a:pt x="17004" y="16801"/>
                </a:lnTo>
                <a:lnTo>
                  <a:pt x="19657" y="9749"/>
                </a:lnTo>
                <a:lnTo>
                  <a:pt x="17004" y="2346"/>
                </a:lnTo>
                <a:lnTo>
                  <a:pt x="976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293340" y="2116188"/>
            <a:ext cx="62865" cy="113030"/>
          </a:xfrm>
          <a:custGeom>
            <a:avLst/>
            <a:gdLst/>
            <a:ahLst/>
            <a:cxnLst/>
            <a:rect l="l" t="t" r="r" b="b"/>
            <a:pathLst>
              <a:path w="62864" h="113030">
                <a:moveTo>
                  <a:pt x="62471" y="68224"/>
                </a:moveTo>
                <a:lnTo>
                  <a:pt x="59944" y="57480"/>
                </a:lnTo>
                <a:lnTo>
                  <a:pt x="53911" y="47726"/>
                </a:lnTo>
                <a:lnTo>
                  <a:pt x="45351" y="41681"/>
                </a:lnTo>
                <a:lnTo>
                  <a:pt x="34620" y="39662"/>
                </a:lnTo>
                <a:lnTo>
                  <a:pt x="21831" y="41681"/>
                </a:lnTo>
                <a:lnTo>
                  <a:pt x="17487" y="44030"/>
                </a:lnTo>
                <a:lnTo>
                  <a:pt x="9410" y="52768"/>
                </a:lnTo>
                <a:lnTo>
                  <a:pt x="11582" y="9080"/>
                </a:lnTo>
                <a:lnTo>
                  <a:pt x="58610" y="9080"/>
                </a:lnTo>
                <a:lnTo>
                  <a:pt x="60782" y="0"/>
                </a:lnTo>
                <a:lnTo>
                  <a:pt x="7721" y="0"/>
                </a:lnTo>
                <a:lnTo>
                  <a:pt x="4343" y="59499"/>
                </a:lnTo>
                <a:lnTo>
                  <a:pt x="10248" y="60159"/>
                </a:lnTo>
                <a:lnTo>
                  <a:pt x="12788" y="55791"/>
                </a:lnTo>
                <a:lnTo>
                  <a:pt x="20142" y="49072"/>
                </a:lnTo>
                <a:lnTo>
                  <a:pt x="31724" y="46380"/>
                </a:lnTo>
                <a:lnTo>
                  <a:pt x="38963" y="47726"/>
                </a:lnTo>
                <a:lnTo>
                  <a:pt x="46672" y="54787"/>
                </a:lnTo>
                <a:lnTo>
                  <a:pt x="50050" y="63855"/>
                </a:lnTo>
                <a:lnTo>
                  <a:pt x="50901" y="75615"/>
                </a:lnTo>
                <a:lnTo>
                  <a:pt x="50901" y="80657"/>
                </a:lnTo>
                <a:lnTo>
                  <a:pt x="49212" y="91757"/>
                </a:lnTo>
                <a:lnTo>
                  <a:pt x="45834" y="100482"/>
                </a:lnTo>
                <a:lnTo>
                  <a:pt x="39801" y="106210"/>
                </a:lnTo>
                <a:lnTo>
                  <a:pt x="29552" y="108889"/>
                </a:lnTo>
                <a:lnTo>
                  <a:pt x="27012" y="108889"/>
                </a:lnTo>
                <a:lnTo>
                  <a:pt x="16649" y="106210"/>
                </a:lnTo>
                <a:lnTo>
                  <a:pt x="10248" y="98475"/>
                </a:lnTo>
                <a:lnTo>
                  <a:pt x="11938" y="93433"/>
                </a:lnTo>
                <a:lnTo>
                  <a:pt x="14109" y="86715"/>
                </a:lnTo>
                <a:lnTo>
                  <a:pt x="12788" y="82346"/>
                </a:lnTo>
                <a:lnTo>
                  <a:pt x="7721" y="79654"/>
                </a:lnTo>
                <a:lnTo>
                  <a:pt x="1689" y="82346"/>
                </a:lnTo>
                <a:lnTo>
                  <a:pt x="0" y="89408"/>
                </a:lnTo>
                <a:lnTo>
                  <a:pt x="1689" y="97459"/>
                </a:lnTo>
                <a:lnTo>
                  <a:pt x="9042" y="105537"/>
                </a:lnTo>
                <a:lnTo>
                  <a:pt x="9893" y="106210"/>
                </a:lnTo>
                <a:lnTo>
                  <a:pt x="19304" y="111252"/>
                </a:lnTo>
                <a:lnTo>
                  <a:pt x="29552" y="112941"/>
                </a:lnTo>
                <a:lnTo>
                  <a:pt x="37630" y="112255"/>
                </a:lnTo>
                <a:lnTo>
                  <a:pt x="62471" y="74269"/>
                </a:lnTo>
                <a:lnTo>
                  <a:pt x="62471" y="6822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5" name="object 2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162016" y="2311794"/>
            <a:ext cx="158348" cy="111575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723653" y="1533776"/>
            <a:ext cx="66330" cy="114188"/>
          </a:xfrm>
          <a:prstGeom prst="rect">
            <a:avLst/>
          </a:prstGeom>
        </p:spPr>
      </p:pic>
      <p:sp>
        <p:nvSpPr>
          <p:cNvPr id="28" name="object 28"/>
          <p:cNvSpPr/>
          <p:nvPr/>
        </p:nvSpPr>
        <p:spPr>
          <a:xfrm>
            <a:off x="2809642" y="1628127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5" h="20319">
                <a:moveTo>
                  <a:pt x="9406" y="0"/>
                </a:moveTo>
                <a:lnTo>
                  <a:pt x="3015" y="2782"/>
                </a:lnTo>
                <a:lnTo>
                  <a:pt x="0" y="10160"/>
                </a:lnTo>
                <a:lnTo>
                  <a:pt x="3015" y="17176"/>
                </a:lnTo>
                <a:lnTo>
                  <a:pt x="9406" y="19837"/>
                </a:lnTo>
                <a:lnTo>
                  <a:pt x="16763" y="17176"/>
                </a:lnTo>
                <a:lnTo>
                  <a:pt x="19296" y="10160"/>
                </a:lnTo>
                <a:lnTo>
                  <a:pt x="16763" y="2782"/>
                </a:lnTo>
                <a:lnTo>
                  <a:pt x="9406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890926" y="1535112"/>
            <a:ext cx="62865" cy="113030"/>
          </a:xfrm>
          <a:custGeom>
            <a:avLst/>
            <a:gdLst/>
            <a:ahLst/>
            <a:cxnLst/>
            <a:rect l="l" t="t" r="r" b="b"/>
            <a:pathLst>
              <a:path w="62864" h="113030">
                <a:moveTo>
                  <a:pt x="62826" y="74269"/>
                </a:moveTo>
                <a:lnTo>
                  <a:pt x="35090" y="39674"/>
                </a:lnTo>
                <a:lnTo>
                  <a:pt x="32918" y="39674"/>
                </a:lnTo>
                <a:lnTo>
                  <a:pt x="22301" y="41617"/>
                </a:lnTo>
                <a:lnTo>
                  <a:pt x="17957" y="44030"/>
                </a:lnTo>
                <a:lnTo>
                  <a:pt x="9880" y="52743"/>
                </a:lnTo>
                <a:lnTo>
                  <a:pt x="11569" y="9067"/>
                </a:lnTo>
                <a:lnTo>
                  <a:pt x="59093" y="9067"/>
                </a:lnTo>
                <a:lnTo>
                  <a:pt x="60782" y="0"/>
                </a:lnTo>
                <a:lnTo>
                  <a:pt x="7708" y="0"/>
                </a:lnTo>
                <a:lnTo>
                  <a:pt x="4699" y="59512"/>
                </a:lnTo>
                <a:lnTo>
                  <a:pt x="10248" y="59753"/>
                </a:lnTo>
                <a:lnTo>
                  <a:pt x="12903" y="55765"/>
                </a:lnTo>
                <a:lnTo>
                  <a:pt x="20129" y="48755"/>
                </a:lnTo>
                <a:lnTo>
                  <a:pt x="31711" y="46329"/>
                </a:lnTo>
                <a:lnTo>
                  <a:pt x="38950" y="47663"/>
                </a:lnTo>
                <a:lnTo>
                  <a:pt x="46672" y="54800"/>
                </a:lnTo>
                <a:lnTo>
                  <a:pt x="50038" y="63868"/>
                </a:lnTo>
                <a:lnTo>
                  <a:pt x="51371" y="75603"/>
                </a:lnTo>
                <a:lnTo>
                  <a:pt x="49682" y="91694"/>
                </a:lnTo>
                <a:lnTo>
                  <a:pt x="46189" y="100520"/>
                </a:lnTo>
                <a:lnTo>
                  <a:pt x="39789" y="106210"/>
                </a:lnTo>
                <a:lnTo>
                  <a:pt x="29908" y="108864"/>
                </a:lnTo>
                <a:lnTo>
                  <a:pt x="27368" y="108864"/>
                </a:lnTo>
                <a:lnTo>
                  <a:pt x="17119" y="106210"/>
                </a:lnTo>
                <a:lnTo>
                  <a:pt x="10248" y="98463"/>
                </a:lnTo>
                <a:lnTo>
                  <a:pt x="12420" y="93027"/>
                </a:lnTo>
                <a:lnTo>
                  <a:pt x="14109" y="86728"/>
                </a:lnTo>
                <a:lnTo>
                  <a:pt x="12903" y="82016"/>
                </a:lnTo>
                <a:lnTo>
                  <a:pt x="7708" y="79590"/>
                </a:lnTo>
                <a:lnTo>
                  <a:pt x="2159" y="82016"/>
                </a:lnTo>
                <a:lnTo>
                  <a:pt x="0" y="89395"/>
                </a:lnTo>
                <a:lnTo>
                  <a:pt x="2159" y="97497"/>
                </a:lnTo>
                <a:lnTo>
                  <a:pt x="9042" y="105486"/>
                </a:lnTo>
                <a:lnTo>
                  <a:pt x="9880" y="106210"/>
                </a:lnTo>
                <a:lnTo>
                  <a:pt x="19291" y="111163"/>
                </a:lnTo>
                <a:lnTo>
                  <a:pt x="29908" y="112864"/>
                </a:lnTo>
                <a:lnTo>
                  <a:pt x="38100" y="112255"/>
                </a:lnTo>
                <a:lnTo>
                  <a:pt x="47510" y="108508"/>
                </a:lnTo>
                <a:lnTo>
                  <a:pt x="55232" y="102450"/>
                </a:lnTo>
                <a:lnTo>
                  <a:pt x="58610" y="96050"/>
                </a:lnTo>
                <a:lnTo>
                  <a:pt x="61988" y="86004"/>
                </a:lnTo>
                <a:lnTo>
                  <a:pt x="62826" y="7426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0" name="object 3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760437" y="1730703"/>
            <a:ext cx="156178" cy="111563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233553" y="1338180"/>
            <a:ext cx="233603" cy="113825"/>
          </a:xfrm>
          <a:prstGeom prst="rect">
            <a:avLst/>
          </a:prstGeom>
        </p:spPr>
      </p:pic>
      <p:grpSp>
        <p:nvGrpSpPr>
          <p:cNvPr id="32" name="object 32"/>
          <p:cNvGrpSpPr/>
          <p:nvPr/>
        </p:nvGrpSpPr>
        <p:grpSpPr>
          <a:xfrm>
            <a:off x="3496222" y="1338180"/>
            <a:ext cx="144145" cy="114300"/>
            <a:chOff x="3496222" y="1338180"/>
            <a:chExt cx="144145" cy="114300"/>
          </a:xfrm>
        </p:grpSpPr>
        <p:sp>
          <p:nvSpPr>
            <p:cNvPr id="33" name="object 33"/>
            <p:cNvSpPr/>
            <p:nvPr/>
          </p:nvSpPr>
          <p:spPr>
            <a:xfrm>
              <a:off x="3496222" y="1338180"/>
              <a:ext cx="47625" cy="113030"/>
            </a:xfrm>
            <a:custGeom>
              <a:avLst/>
              <a:gdLst/>
              <a:ahLst/>
              <a:cxnLst/>
              <a:rect l="l" t="t" r="r" b="b"/>
              <a:pathLst>
                <a:path w="47625" h="113030">
                  <a:moveTo>
                    <a:pt x="28702" y="0"/>
                  </a:moveTo>
                  <a:lnTo>
                    <a:pt x="26049" y="0"/>
                  </a:lnTo>
                  <a:lnTo>
                    <a:pt x="25205" y="1330"/>
                  </a:lnTo>
                  <a:lnTo>
                    <a:pt x="18813" y="7620"/>
                  </a:lnTo>
                  <a:lnTo>
                    <a:pt x="15436" y="9072"/>
                  </a:lnTo>
                  <a:lnTo>
                    <a:pt x="6030" y="10402"/>
                  </a:lnTo>
                  <a:lnTo>
                    <a:pt x="0" y="10402"/>
                  </a:lnTo>
                  <a:lnTo>
                    <a:pt x="0" y="14394"/>
                  </a:lnTo>
                  <a:lnTo>
                    <a:pt x="11577" y="14394"/>
                  </a:lnTo>
                  <a:lnTo>
                    <a:pt x="16642" y="15362"/>
                  </a:lnTo>
                  <a:lnTo>
                    <a:pt x="17969" y="20079"/>
                  </a:lnTo>
                  <a:lnTo>
                    <a:pt x="17969" y="98463"/>
                  </a:lnTo>
                  <a:lnTo>
                    <a:pt x="15436" y="106204"/>
                  </a:lnTo>
                  <a:lnTo>
                    <a:pt x="6030" y="108866"/>
                  </a:lnTo>
                  <a:lnTo>
                    <a:pt x="0" y="108866"/>
                  </a:lnTo>
                  <a:lnTo>
                    <a:pt x="0" y="112857"/>
                  </a:lnTo>
                  <a:lnTo>
                    <a:pt x="47034" y="112857"/>
                  </a:lnTo>
                  <a:lnTo>
                    <a:pt x="47034" y="108866"/>
                  </a:lnTo>
                  <a:lnTo>
                    <a:pt x="40642" y="108866"/>
                  </a:lnTo>
                  <a:lnTo>
                    <a:pt x="31597" y="106204"/>
                  </a:lnTo>
                  <a:lnTo>
                    <a:pt x="28702" y="98463"/>
                  </a:lnTo>
                  <a:lnTo>
                    <a:pt x="28702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4" name="object 3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564603" y="1338180"/>
              <a:ext cx="75375" cy="113825"/>
            </a:xfrm>
            <a:prstGeom prst="rect">
              <a:avLst/>
            </a:prstGeom>
          </p:spPr>
        </p:pic>
      </p:grpSp>
      <p:pic>
        <p:nvPicPr>
          <p:cNvPr id="35" name="object 35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3321230" y="1533776"/>
            <a:ext cx="66812" cy="114188"/>
          </a:xfrm>
          <a:prstGeom prst="rect">
            <a:avLst/>
          </a:prstGeom>
        </p:spPr>
      </p:pic>
      <p:sp>
        <p:nvSpPr>
          <p:cNvPr id="36" name="object 36"/>
          <p:cNvSpPr/>
          <p:nvPr/>
        </p:nvSpPr>
        <p:spPr>
          <a:xfrm>
            <a:off x="3407219" y="1628127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5" h="20319">
                <a:moveTo>
                  <a:pt x="9889" y="0"/>
                </a:moveTo>
                <a:lnTo>
                  <a:pt x="3497" y="2782"/>
                </a:lnTo>
                <a:lnTo>
                  <a:pt x="0" y="10160"/>
                </a:lnTo>
                <a:lnTo>
                  <a:pt x="3497" y="17176"/>
                </a:lnTo>
                <a:lnTo>
                  <a:pt x="9889" y="19837"/>
                </a:lnTo>
                <a:lnTo>
                  <a:pt x="16763" y="17176"/>
                </a:lnTo>
                <a:lnTo>
                  <a:pt x="19657" y="10160"/>
                </a:lnTo>
                <a:lnTo>
                  <a:pt x="16763" y="2782"/>
                </a:lnTo>
                <a:lnTo>
                  <a:pt x="988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488982" y="1535112"/>
            <a:ext cx="62865" cy="113030"/>
          </a:xfrm>
          <a:custGeom>
            <a:avLst/>
            <a:gdLst/>
            <a:ahLst/>
            <a:cxnLst/>
            <a:rect l="l" t="t" r="r" b="b"/>
            <a:pathLst>
              <a:path w="62864" h="113030">
                <a:moveTo>
                  <a:pt x="62471" y="68224"/>
                </a:moveTo>
                <a:lnTo>
                  <a:pt x="34607" y="39674"/>
                </a:lnTo>
                <a:lnTo>
                  <a:pt x="32435" y="39674"/>
                </a:lnTo>
                <a:lnTo>
                  <a:pt x="21831" y="41617"/>
                </a:lnTo>
                <a:lnTo>
                  <a:pt x="17487" y="44030"/>
                </a:lnTo>
                <a:lnTo>
                  <a:pt x="9410" y="52743"/>
                </a:lnTo>
                <a:lnTo>
                  <a:pt x="11455" y="9067"/>
                </a:lnTo>
                <a:lnTo>
                  <a:pt x="58610" y="9067"/>
                </a:lnTo>
                <a:lnTo>
                  <a:pt x="60655" y="0"/>
                </a:lnTo>
                <a:lnTo>
                  <a:pt x="7721" y="0"/>
                </a:lnTo>
                <a:lnTo>
                  <a:pt x="4216" y="59512"/>
                </a:lnTo>
                <a:lnTo>
                  <a:pt x="10248" y="59753"/>
                </a:lnTo>
                <a:lnTo>
                  <a:pt x="12776" y="55765"/>
                </a:lnTo>
                <a:lnTo>
                  <a:pt x="20015" y="48755"/>
                </a:lnTo>
                <a:lnTo>
                  <a:pt x="31597" y="46329"/>
                </a:lnTo>
                <a:lnTo>
                  <a:pt x="38836" y="47663"/>
                </a:lnTo>
                <a:lnTo>
                  <a:pt x="46545" y="54800"/>
                </a:lnTo>
                <a:lnTo>
                  <a:pt x="49568" y="63868"/>
                </a:lnTo>
                <a:lnTo>
                  <a:pt x="50888" y="75603"/>
                </a:lnTo>
                <a:lnTo>
                  <a:pt x="50888" y="80314"/>
                </a:lnTo>
                <a:lnTo>
                  <a:pt x="49199" y="91694"/>
                </a:lnTo>
                <a:lnTo>
                  <a:pt x="45707" y="100520"/>
                </a:lnTo>
                <a:lnTo>
                  <a:pt x="39801" y="106210"/>
                </a:lnTo>
                <a:lnTo>
                  <a:pt x="29425" y="108864"/>
                </a:lnTo>
                <a:lnTo>
                  <a:pt x="26885" y="108864"/>
                </a:lnTo>
                <a:lnTo>
                  <a:pt x="16637" y="106210"/>
                </a:lnTo>
                <a:lnTo>
                  <a:pt x="10248" y="98463"/>
                </a:lnTo>
                <a:lnTo>
                  <a:pt x="11938" y="93027"/>
                </a:lnTo>
                <a:lnTo>
                  <a:pt x="14109" y="86728"/>
                </a:lnTo>
                <a:lnTo>
                  <a:pt x="12776" y="82016"/>
                </a:lnTo>
                <a:lnTo>
                  <a:pt x="7721" y="79590"/>
                </a:lnTo>
                <a:lnTo>
                  <a:pt x="1689" y="82016"/>
                </a:lnTo>
                <a:lnTo>
                  <a:pt x="0" y="89395"/>
                </a:lnTo>
                <a:lnTo>
                  <a:pt x="1689" y="97497"/>
                </a:lnTo>
                <a:lnTo>
                  <a:pt x="8928" y="105486"/>
                </a:lnTo>
                <a:lnTo>
                  <a:pt x="9766" y="106210"/>
                </a:lnTo>
                <a:lnTo>
                  <a:pt x="19177" y="111163"/>
                </a:lnTo>
                <a:lnTo>
                  <a:pt x="29425" y="112864"/>
                </a:lnTo>
                <a:lnTo>
                  <a:pt x="37630" y="112255"/>
                </a:lnTo>
                <a:lnTo>
                  <a:pt x="62471" y="74269"/>
                </a:lnTo>
                <a:lnTo>
                  <a:pt x="62471" y="6822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8" name="object 38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3399139" y="1730703"/>
            <a:ext cx="74410" cy="111563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429190" y="1919235"/>
            <a:ext cx="239995" cy="112930"/>
          </a:xfrm>
          <a:prstGeom prst="rect">
            <a:avLst/>
          </a:prstGeom>
        </p:spPr>
      </p:pic>
      <p:grpSp>
        <p:nvGrpSpPr>
          <p:cNvPr id="40" name="object 40"/>
          <p:cNvGrpSpPr/>
          <p:nvPr/>
        </p:nvGrpSpPr>
        <p:grpSpPr>
          <a:xfrm>
            <a:off x="4693908" y="1919235"/>
            <a:ext cx="140970" cy="113030"/>
            <a:chOff x="4693908" y="1919235"/>
            <a:chExt cx="140970" cy="113030"/>
          </a:xfrm>
        </p:grpSpPr>
        <p:sp>
          <p:nvSpPr>
            <p:cNvPr id="41" name="object 41"/>
            <p:cNvSpPr/>
            <p:nvPr/>
          </p:nvSpPr>
          <p:spPr>
            <a:xfrm>
              <a:off x="4693908" y="1919235"/>
              <a:ext cx="47625" cy="113030"/>
            </a:xfrm>
            <a:custGeom>
              <a:avLst/>
              <a:gdLst/>
              <a:ahLst/>
              <a:cxnLst/>
              <a:rect l="l" t="t" r="r" b="b"/>
              <a:pathLst>
                <a:path w="47625" h="113030">
                  <a:moveTo>
                    <a:pt x="28220" y="0"/>
                  </a:moveTo>
                  <a:lnTo>
                    <a:pt x="25687" y="0"/>
                  </a:lnTo>
                  <a:lnTo>
                    <a:pt x="24843" y="1342"/>
                  </a:lnTo>
                  <a:lnTo>
                    <a:pt x="18451" y="7729"/>
                  </a:lnTo>
                  <a:lnTo>
                    <a:pt x="14954" y="9072"/>
                  </a:lnTo>
                  <a:lnTo>
                    <a:pt x="5547" y="10414"/>
                  </a:lnTo>
                  <a:lnTo>
                    <a:pt x="0" y="10414"/>
                  </a:lnTo>
                  <a:lnTo>
                    <a:pt x="0" y="14455"/>
                  </a:lnTo>
                  <a:lnTo>
                    <a:pt x="11577" y="14455"/>
                  </a:lnTo>
                  <a:lnTo>
                    <a:pt x="16763" y="15797"/>
                  </a:lnTo>
                  <a:lnTo>
                    <a:pt x="17969" y="20164"/>
                  </a:lnTo>
                  <a:lnTo>
                    <a:pt x="17969" y="98475"/>
                  </a:lnTo>
                  <a:lnTo>
                    <a:pt x="15436" y="106204"/>
                  </a:lnTo>
                  <a:lnTo>
                    <a:pt x="5547" y="108890"/>
                  </a:lnTo>
                  <a:lnTo>
                    <a:pt x="0" y="108890"/>
                  </a:lnTo>
                  <a:lnTo>
                    <a:pt x="0" y="112930"/>
                  </a:lnTo>
                  <a:lnTo>
                    <a:pt x="47034" y="112930"/>
                  </a:lnTo>
                  <a:lnTo>
                    <a:pt x="47034" y="108890"/>
                  </a:lnTo>
                  <a:lnTo>
                    <a:pt x="40642" y="108890"/>
                  </a:lnTo>
                  <a:lnTo>
                    <a:pt x="31718" y="106204"/>
                  </a:lnTo>
                  <a:lnTo>
                    <a:pt x="28220" y="98475"/>
                  </a:lnTo>
                  <a:lnTo>
                    <a:pt x="2822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2" name="object 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63616" y="1919235"/>
              <a:ext cx="71033" cy="112930"/>
            </a:xfrm>
            <a:prstGeom prst="rect">
              <a:avLst/>
            </a:prstGeom>
          </p:spPr>
        </p:pic>
      </p:grpSp>
      <p:pic>
        <p:nvPicPr>
          <p:cNvPr id="43" name="object 43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516866" y="2114843"/>
            <a:ext cx="66692" cy="114273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4602855" y="2209618"/>
            <a:ext cx="19685" cy="19685"/>
          </a:xfrm>
          <a:custGeom>
            <a:avLst/>
            <a:gdLst/>
            <a:ahLst/>
            <a:cxnLst/>
            <a:rect l="l" t="t" r="r" b="b"/>
            <a:pathLst>
              <a:path w="19685" h="19685">
                <a:moveTo>
                  <a:pt x="9768" y="0"/>
                </a:moveTo>
                <a:lnTo>
                  <a:pt x="3376" y="2346"/>
                </a:lnTo>
                <a:lnTo>
                  <a:pt x="0" y="9749"/>
                </a:lnTo>
                <a:lnTo>
                  <a:pt x="3376" y="16801"/>
                </a:lnTo>
                <a:lnTo>
                  <a:pt x="9768" y="19499"/>
                </a:lnTo>
                <a:lnTo>
                  <a:pt x="16642" y="16801"/>
                </a:lnTo>
                <a:lnTo>
                  <a:pt x="19175" y="9749"/>
                </a:lnTo>
                <a:lnTo>
                  <a:pt x="16642" y="2346"/>
                </a:lnTo>
                <a:lnTo>
                  <a:pt x="976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684497" y="2116188"/>
            <a:ext cx="62865" cy="113030"/>
          </a:xfrm>
          <a:custGeom>
            <a:avLst/>
            <a:gdLst/>
            <a:ahLst/>
            <a:cxnLst/>
            <a:rect l="l" t="t" r="r" b="b"/>
            <a:pathLst>
              <a:path w="62864" h="113030">
                <a:moveTo>
                  <a:pt x="62471" y="68224"/>
                </a:moveTo>
                <a:lnTo>
                  <a:pt x="34734" y="39662"/>
                </a:lnTo>
                <a:lnTo>
                  <a:pt x="21831" y="41681"/>
                </a:lnTo>
                <a:lnTo>
                  <a:pt x="17602" y="44030"/>
                </a:lnTo>
                <a:lnTo>
                  <a:pt x="9410" y="52768"/>
                </a:lnTo>
                <a:lnTo>
                  <a:pt x="11582" y="9080"/>
                </a:lnTo>
                <a:lnTo>
                  <a:pt x="58610" y="9080"/>
                </a:lnTo>
                <a:lnTo>
                  <a:pt x="60782" y="0"/>
                </a:lnTo>
                <a:lnTo>
                  <a:pt x="7721" y="0"/>
                </a:lnTo>
                <a:lnTo>
                  <a:pt x="4343" y="59499"/>
                </a:lnTo>
                <a:lnTo>
                  <a:pt x="10248" y="60159"/>
                </a:lnTo>
                <a:lnTo>
                  <a:pt x="12903" y="55791"/>
                </a:lnTo>
                <a:lnTo>
                  <a:pt x="19659" y="49072"/>
                </a:lnTo>
                <a:lnTo>
                  <a:pt x="31711" y="46380"/>
                </a:lnTo>
                <a:lnTo>
                  <a:pt x="38950" y="47726"/>
                </a:lnTo>
                <a:lnTo>
                  <a:pt x="46672" y="54787"/>
                </a:lnTo>
                <a:lnTo>
                  <a:pt x="49682" y="63855"/>
                </a:lnTo>
                <a:lnTo>
                  <a:pt x="50888" y="75615"/>
                </a:lnTo>
                <a:lnTo>
                  <a:pt x="50888" y="80657"/>
                </a:lnTo>
                <a:lnTo>
                  <a:pt x="49199" y="91757"/>
                </a:lnTo>
                <a:lnTo>
                  <a:pt x="45821" y="100482"/>
                </a:lnTo>
                <a:lnTo>
                  <a:pt x="39801" y="106210"/>
                </a:lnTo>
                <a:lnTo>
                  <a:pt x="29540" y="108889"/>
                </a:lnTo>
                <a:lnTo>
                  <a:pt x="27012" y="108889"/>
                </a:lnTo>
                <a:lnTo>
                  <a:pt x="16764" y="106210"/>
                </a:lnTo>
                <a:lnTo>
                  <a:pt x="10248" y="98475"/>
                </a:lnTo>
                <a:lnTo>
                  <a:pt x="12065" y="93433"/>
                </a:lnTo>
                <a:lnTo>
                  <a:pt x="14109" y="86715"/>
                </a:lnTo>
                <a:lnTo>
                  <a:pt x="12903" y="82346"/>
                </a:lnTo>
                <a:lnTo>
                  <a:pt x="7721" y="79654"/>
                </a:lnTo>
                <a:lnTo>
                  <a:pt x="1689" y="82346"/>
                </a:lnTo>
                <a:lnTo>
                  <a:pt x="0" y="89408"/>
                </a:lnTo>
                <a:lnTo>
                  <a:pt x="1689" y="97459"/>
                </a:lnTo>
                <a:lnTo>
                  <a:pt x="9042" y="105537"/>
                </a:lnTo>
                <a:lnTo>
                  <a:pt x="9893" y="106210"/>
                </a:lnTo>
                <a:lnTo>
                  <a:pt x="19291" y="111252"/>
                </a:lnTo>
                <a:lnTo>
                  <a:pt x="29540" y="112941"/>
                </a:lnTo>
                <a:lnTo>
                  <a:pt x="37630" y="112255"/>
                </a:lnTo>
                <a:lnTo>
                  <a:pt x="62471" y="74269"/>
                </a:lnTo>
                <a:lnTo>
                  <a:pt x="62471" y="6822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6" name="object 4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4509630" y="2311794"/>
            <a:ext cx="244578" cy="11157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 rotWithShape="1">
          <a:blip r:embed="rId17" cstate="print"/>
          <a:srcRect t="42739"/>
          <a:stretch/>
        </p:blipFill>
        <p:spPr>
          <a:xfrm>
            <a:off x="2633444" y="1295400"/>
            <a:ext cx="410163" cy="156606"/>
          </a:xfrm>
          <a:prstGeom prst="rect">
            <a:avLst/>
          </a:prstGeom>
        </p:spPr>
      </p:pic>
      <p:pic>
        <p:nvPicPr>
          <p:cNvPr id="49" name="object 4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472364" y="1338180"/>
            <a:ext cx="318627" cy="113825"/>
          </a:xfrm>
          <a:prstGeom prst="rect">
            <a:avLst/>
          </a:prstGeom>
        </p:spPr>
      </p:pic>
      <p:pic>
        <p:nvPicPr>
          <p:cNvPr id="50" name="object 5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4516866" y="1533776"/>
            <a:ext cx="66692" cy="114188"/>
          </a:xfrm>
          <a:prstGeom prst="rect">
            <a:avLst/>
          </a:prstGeom>
        </p:spPr>
      </p:pic>
      <p:sp>
        <p:nvSpPr>
          <p:cNvPr id="51" name="object 51"/>
          <p:cNvSpPr/>
          <p:nvPr/>
        </p:nvSpPr>
        <p:spPr>
          <a:xfrm>
            <a:off x="4602855" y="1628127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5" h="20319">
                <a:moveTo>
                  <a:pt x="9768" y="0"/>
                </a:moveTo>
                <a:lnTo>
                  <a:pt x="3376" y="2782"/>
                </a:lnTo>
                <a:lnTo>
                  <a:pt x="0" y="10160"/>
                </a:lnTo>
                <a:lnTo>
                  <a:pt x="3376" y="17176"/>
                </a:lnTo>
                <a:lnTo>
                  <a:pt x="9768" y="19837"/>
                </a:lnTo>
                <a:lnTo>
                  <a:pt x="16642" y="17176"/>
                </a:lnTo>
                <a:lnTo>
                  <a:pt x="19175" y="10160"/>
                </a:lnTo>
                <a:lnTo>
                  <a:pt x="16642" y="2782"/>
                </a:lnTo>
                <a:lnTo>
                  <a:pt x="976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684497" y="1535112"/>
            <a:ext cx="62865" cy="113030"/>
          </a:xfrm>
          <a:custGeom>
            <a:avLst/>
            <a:gdLst/>
            <a:ahLst/>
            <a:cxnLst/>
            <a:rect l="l" t="t" r="r" b="b"/>
            <a:pathLst>
              <a:path w="62864" h="113030">
                <a:moveTo>
                  <a:pt x="62471" y="68224"/>
                </a:moveTo>
                <a:lnTo>
                  <a:pt x="34734" y="39674"/>
                </a:lnTo>
                <a:lnTo>
                  <a:pt x="32562" y="39674"/>
                </a:lnTo>
                <a:lnTo>
                  <a:pt x="21831" y="41617"/>
                </a:lnTo>
                <a:lnTo>
                  <a:pt x="17602" y="44030"/>
                </a:lnTo>
                <a:lnTo>
                  <a:pt x="9410" y="52743"/>
                </a:lnTo>
                <a:lnTo>
                  <a:pt x="11582" y="9067"/>
                </a:lnTo>
                <a:lnTo>
                  <a:pt x="58610" y="9067"/>
                </a:lnTo>
                <a:lnTo>
                  <a:pt x="60782" y="0"/>
                </a:lnTo>
                <a:lnTo>
                  <a:pt x="7721" y="0"/>
                </a:lnTo>
                <a:lnTo>
                  <a:pt x="4343" y="59512"/>
                </a:lnTo>
                <a:lnTo>
                  <a:pt x="10248" y="59753"/>
                </a:lnTo>
                <a:lnTo>
                  <a:pt x="12903" y="55765"/>
                </a:lnTo>
                <a:lnTo>
                  <a:pt x="19659" y="48755"/>
                </a:lnTo>
                <a:lnTo>
                  <a:pt x="31711" y="46329"/>
                </a:lnTo>
                <a:lnTo>
                  <a:pt x="38950" y="47663"/>
                </a:lnTo>
                <a:lnTo>
                  <a:pt x="46672" y="54800"/>
                </a:lnTo>
                <a:lnTo>
                  <a:pt x="49682" y="63868"/>
                </a:lnTo>
                <a:lnTo>
                  <a:pt x="50888" y="75603"/>
                </a:lnTo>
                <a:lnTo>
                  <a:pt x="50888" y="80314"/>
                </a:lnTo>
                <a:lnTo>
                  <a:pt x="49199" y="91694"/>
                </a:lnTo>
                <a:lnTo>
                  <a:pt x="45821" y="100520"/>
                </a:lnTo>
                <a:lnTo>
                  <a:pt x="39801" y="106210"/>
                </a:lnTo>
                <a:lnTo>
                  <a:pt x="29540" y="108864"/>
                </a:lnTo>
                <a:lnTo>
                  <a:pt x="27012" y="108864"/>
                </a:lnTo>
                <a:lnTo>
                  <a:pt x="16764" y="106210"/>
                </a:lnTo>
                <a:lnTo>
                  <a:pt x="10248" y="98463"/>
                </a:lnTo>
                <a:lnTo>
                  <a:pt x="14109" y="86728"/>
                </a:lnTo>
                <a:lnTo>
                  <a:pt x="12903" y="82016"/>
                </a:lnTo>
                <a:lnTo>
                  <a:pt x="7721" y="79590"/>
                </a:lnTo>
                <a:lnTo>
                  <a:pt x="1689" y="82016"/>
                </a:lnTo>
                <a:lnTo>
                  <a:pt x="0" y="89395"/>
                </a:lnTo>
                <a:lnTo>
                  <a:pt x="1689" y="97497"/>
                </a:lnTo>
                <a:lnTo>
                  <a:pt x="9042" y="105486"/>
                </a:lnTo>
                <a:lnTo>
                  <a:pt x="9893" y="106210"/>
                </a:lnTo>
                <a:lnTo>
                  <a:pt x="19291" y="111163"/>
                </a:lnTo>
                <a:lnTo>
                  <a:pt x="29540" y="112864"/>
                </a:lnTo>
                <a:lnTo>
                  <a:pt x="37630" y="112255"/>
                </a:lnTo>
                <a:lnTo>
                  <a:pt x="62471" y="74269"/>
                </a:lnTo>
                <a:lnTo>
                  <a:pt x="62471" y="6822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3" name="object 5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4595619" y="1730703"/>
            <a:ext cx="72722" cy="111563"/>
          </a:xfrm>
          <a:prstGeom prst="rect">
            <a:avLst/>
          </a:prstGeom>
        </p:spPr>
      </p:pic>
      <p:pic>
        <p:nvPicPr>
          <p:cNvPr id="54" name="object 5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069580" y="1338180"/>
            <a:ext cx="319471" cy="113825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5114443" y="1533776"/>
            <a:ext cx="66692" cy="114188"/>
          </a:xfrm>
          <a:prstGeom prst="rect">
            <a:avLst/>
          </a:prstGeom>
        </p:spPr>
      </p:pic>
      <p:sp>
        <p:nvSpPr>
          <p:cNvPr id="56" name="object 56"/>
          <p:cNvSpPr/>
          <p:nvPr/>
        </p:nvSpPr>
        <p:spPr>
          <a:xfrm>
            <a:off x="5200793" y="1628127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5" h="20319">
                <a:moveTo>
                  <a:pt x="9406" y="0"/>
                </a:moveTo>
                <a:lnTo>
                  <a:pt x="3015" y="2782"/>
                </a:lnTo>
                <a:lnTo>
                  <a:pt x="0" y="10160"/>
                </a:lnTo>
                <a:lnTo>
                  <a:pt x="3015" y="17176"/>
                </a:lnTo>
                <a:lnTo>
                  <a:pt x="9406" y="19837"/>
                </a:lnTo>
                <a:lnTo>
                  <a:pt x="16763" y="17176"/>
                </a:lnTo>
                <a:lnTo>
                  <a:pt x="19296" y="10160"/>
                </a:lnTo>
                <a:lnTo>
                  <a:pt x="16763" y="2782"/>
                </a:lnTo>
                <a:lnTo>
                  <a:pt x="9406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5282069" y="1535112"/>
            <a:ext cx="63500" cy="113030"/>
          </a:xfrm>
          <a:custGeom>
            <a:avLst/>
            <a:gdLst/>
            <a:ahLst/>
            <a:cxnLst/>
            <a:rect l="l" t="t" r="r" b="b"/>
            <a:pathLst>
              <a:path w="63500" h="113030">
                <a:moveTo>
                  <a:pt x="62953" y="74269"/>
                </a:moveTo>
                <a:lnTo>
                  <a:pt x="35102" y="39674"/>
                </a:lnTo>
                <a:lnTo>
                  <a:pt x="32562" y="39674"/>
                </a:lnTo>
                <a:lnTo>
                  <a:pt x="21831" y="41617"/>
                </a:lnTo>
                <a:lnTo>
                  <a:pt x="17970" y="44030"/>
                </a:lnTo>
                <a:lnTo>
                  <a:pt x="9893" y="52743"/>
                </a:lnTo>
                <a:lnTo>
                  <a:pt x="11582" y="9067"/>
                </a:lnTo>
                <a:lnTo>
                  <a:pt x="59093" y="9067"/>
                </a:lnTo>
                <a:lnTo>
                  <a:pt x="60782" y="0"/>
                </a:lnTo>
                <a:lnTo>
                  <a:pt x="7721" y="0"/>
                </a:lnTo>
                <a:lnTo>
                  <a:pt x="4711" y="59512"/>
                </a:lnTo>
                <a:lnTo>
                  <a:pt x="10248" y="59753"/>
                </a:lnTo>
                <a:lnTo>
                  <a:pt x="12903" y="55765"/>
                </a:lnTo>
                <a:lnTo>
                  <a:pt x="20142" y="48755"/>
                </a:lnTo>
                <a:lnTo>
                  <a:pt x="31724" y="46329"/>
                </a:lnTo>
                <a:lnTo>
                  <a:pt x="38950" y="47663"/>
                </a:lnTo>
                <a:lnTo>
                  <a:pt x="46672" y="54800"/>
                </a:lnTo>
                <a:lnTo>
                  <a:pt x="50050" y="63868"/>
                </a:lnTo>
                <a:lnTo>
                  <a:pt x="51384" y="75603"/>
                </a:lnTo>
                <a:lnTo>
                  <a:pt x="49695" y="91694"/>
                </a:lnTo>
                <a:lnTo>
                  <a:pt x="45834" y="100520"/>
                </a:lnTo>
                <a:lnTo>
                  <a:pt x="39801" y="106210"/>
                </a:lnTo>
                <a:lnTo>
                  <a:pt x="30035" y="108864"/>
                </a:lnTo>
                <a:lnTo>
                  <a:pt x="27381" y="108864"/>
                </a:lnTo>
                <a:lnTo>
                  <a:pt x="16764" y="106210"/>
                </a:lnTo>
                <a:lnTo>
                  <a:pt x="10248" y="98463"/>
                </a:lnTo>
                <a:lnTo>
                  <a:pt x="12420" y="93027"/>
                </a:lnTo>
                <a:lnTo>
                  <a:pt x="14109" y="86728"/>
                </a:lnTo>
                <a:lnTo>
                  <a:pt x="12903" y="82016"/>
                </a:lnTo>
                <a:lnTo>
                  <a:pt x="7721" y="79590"/>
                </a:lnTo>
                <a:lnTo>
                  <a:pt x="2171" y="82016"/>
                </a:lnTo>
                <a:lnTo>
                  <a:pt x="0" y="89395"/>
                </a:lnTo>
                <a:lnTo>
                  <a:pt x="2171" y="97497"/>
                </a:lnTo>
                <a:lnTo>
                  <a:pt x="9042" y="105486"/>
                </a:lnTo>
                <a:lnTo>
                  <a:pt x="9893" y="106210"/>
                </a:lnTo>
                <a:lnTo>
                  <a:pt x="19304" y="111163"/>
                </a:lnTo>
                <a:lnTo>
                  <a:pt x="30035" y="112864"/>
                </a:lnTo>
                <a:lnTo>
                  <a:pt x="37630" y="112255"/>
                </a:lnTo>
                <a:lnTo>
                  <a:pt x="47523" y="108508"/>
                </a:lnTo>
                <a:lnTo>
                  <a:pt x="55232" y="102450"/>
                </a:lnTo>
                <a:lnTo>
                  <a:pt x="58610" y="96050"/>
                </a:lnTo>
                <a:lnTo>
                  <a:pt x="61633" y="86004"/>
                </a:lnTo>
                <a:lnTo>
                  <a:pt x="62953" y="7426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8" name="object 58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5152915" y="1729373"/>
            <a:ext cx="154007" cy="114236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1229940" y="2112823"/>
            <a:ext cx="70587" cy="121325"/>
          </a:xfrm>
          <a:prstGeom prst="rect">
            <a:avLst/>
          </a:prstGeom>
        </p:spPr>
      </p:pic>
      <p:sp>
        <p:nvSpPr>
          <p:cNvPr id="62" name="object 62"/>
          <p:cNvSpPr/>
          <p:nvPr/>
        </p:nvSpPr>
        <p:spPr>
          <a:xfrm>
            <a:off x="1240216" y="1531720"/>
            <a:ext cx="50165" cy="120014"/>
          </a:xfrm>
          <a:custGeom>
            <a:avLst/>
            <a:gdLst/>
            <a:ahLst/>
            <a:cxnLst/>
            <a:rect l="l" t="t" r="r" b="b"/>
            <a:pathLst>
              <a:path w="50165" h="120014">
                <a:moveTo>
                  <a:pt x="29945" y="0"/>
                </a:moveTo>
                <a:lnTo>
                  <a:pt x="27376" y="0"/>
                </a:lnTo>
                <a:lnTo>
                  <a:pt x="26520" y="1693"/>
                </a:lnTo>
                <a:lnTo>
                  <a:pt x="19669" y="8346"/>
                </a:lnTo>
                <a:lnTo>
                  <a:pt x="16256" y="9797"/>
                </a:lnTo>
                <a:lnTo>
                  <a:pt x="5981" y="11128"/>
                </a:lnTo>
                <a:lnTo>
                  <a:pt x="0" y="11128"/>
                </a:lnTo>
                <a:lnTo>
                  <a:pt x="0" y="15483"/>
                </a:lnTo>
                <a:lnTo>
                  <a:pt x="12397" y="15483"/>
                </a:lnTo>
                <a:lnTo>
                  <a:pt x="17957" y="16813"/>
                </a:lnTo>
                <a:lnTo>
                  <a:pt x="19247" y="21531"/>
                </a:lnTo>
                <a:lnTo>
                  <a:pt x="19247" y="104874"/>
                </a:lnTo>
                <a:lnTo>
                  <a:pt x="16256" y="112978"/>
                </a:lnTo>
                <a:lnTo>
                  <a:pt x="5981" y="116002"/>
                </a:lnTo>
                <a:lnTo>
                  <a:pt x="0" y="116002"/>
                </a:lnTo>
                <a:lnTo>
                  <a:pt x="0" y="119994"/>
                </a:lnTo>
                <a:lnTo>
                  <a:pt x="50049" y="119994"/>
                </a:lnTo>
                <a:lnTo>
                  <a:pt x="50049" y="116002"/>
                </a:lnTo>
                <a:lnTo>
                  <a:pt x="43199" y="116002"/>
                </a:lnTo>
                <a:lnTo>
                  <a:pt x="33358" y="112978"/>
                </a:lnTo>
                <a:lnTo>
                  <a:pt x="29945" y="104874"/>
                </a:lnTo>
                <a:lnTo>
                  <a:pt x="2994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3" name="object 63"/>
          <p:cNvPicPr/>
          <p:nvPr/>
        </p:nvPicPr>
        <p:blipFill rotWithShape="1">
          <a:blip r:embed="rId25" cstate="print"/>
          <a:srcRect t="8381" b="9410"/>
          <a:stretch/>
        </p:blipFill>
        <p:spPr>
          <a:xfrm>
            <a:off x="3730851" y="1295399"/>
            <a:ext cx="606621" cy="1143001"/>
          </a:xfrm>
          <a:prstGeom prst="rect">
            <a:avLst/>
          </a:prstGeom>
        </p:spPr>
      </p:pic>
      <p:pic>
        <p:nvPicPr>
          <p:cNvPr id="67" name="object 67"/>
          <p:cNvPicPr/>
          <p:nvPr/>
        </p:nvPicPr>
        <p:blipFill rotWithShape="1">
          <a:blip r:embed="rId26" cstate="print"/>
          <a:srcRect t="42739"/>
          <a:stretch/>
        </p:blipFill>
        <p:spPr>
          <a:xfrm>
            <a:off x="5626514" y="1295400"/>
            <a:ext cx="402082" cy="156606"/>
          </a:xfrm>
          <a:prstGeom prst="rect">
            <a:avLst/>
          </a:prstGeom>
        </p:spPr>
      </p:pic>
      <p:pic>
        <p:nvPicPr>
          <p:cNvPr id="69" name="object 69"/>
          <p:cNvPicPr/>
          <p:nvPr/>
        </p:nvPicPr>
        <p:blipFill rotWithShape="1">
          <a:blip r:embed="rId27" cstate="print"/>
          <a:srcRect t="42663"/>
          <a:stretch/>
        </p:blipFill>
        <p:spPr>
          <a:xfrm>
            <a:off x="2034565" y="1295400"/>
            <a:ext cx="412309" cy="156606"/>
          </a:xfrm>
          <a:prstGeom prst="rect">
            <a:avLst/>
          </a:prstGeom>
        </p:spPr>
      </p:pic>
      <p:grpSp>
        <p:nvGrpSpPr>
          <p:cNvPr id="70" name="object 70"/>
          <p:cNvGrpSpPr/>
          <p:nvPr/>
        </p:nvGrpSpPr>
        <p:grpSpPr>
          <a:xfrm>
            <a:off x="6135932" y="2110465"/>
            <a:ext cx="147320" cy="121920"/>
            <a:chOff x="6135932" y="2110465"/>
            <a:chExt cx="147320" cy="121920"/>
          </a:xfrm>
        </p:grpSpPr>
        <p:sp>
          <p:nvSpPr>
            <p:cNvPr id="71" name="object 71"/>
            <p:cNvSpPr/>
            <p:nvPr/>
          </p:nvSpPr>
          <p:spPr>
            <a:xfrm>
              <a:off x="6135932" y="2110465"/>
              <a:ext cx="50800" cy="120014"/>
            </a:xfrm>
            <a:custGeom>
              <a:avLst/>
              <a:gdLst/>
              <a:ahLst/>
              <a:cxnLst/>
              <a:rect l="l" t="t" r="r" b="b"/>
              <a:pathLst>
                <a:path w="50800" h="120014">
                  <a:moveTo>
                    <a:pt x="30391" y="0"/>
                  </a:moveTo>
                  <a:lnTo>
                    <a:pt x="27858" y="0"/>
                  </a:lnTo>
                  <a:lnTo>
                    <a:pt x="26893" y="1681"/>
                  </a:lnTo>
                  <a:lnTo>
                    <a:pt x="20140" y="8406"/>
                  </a:lnTo>
                  <a:lnTo>
                    <a:pt x="16281" y="9749"/>
                  </a:lnTo>
                  <a:lnTo>
                    <a:pt x="6391" y="11092"/>
                  </a:lnTo>
                  <a:lnTo>
                    <a:pt x="0" y="11092"/>
                  </a:lnTo>
                  <a:lnTo>
                    <a:pt x="0" y="15471"/>
                  </a:lnTo>
                  <a:lnTo>
                    <a:pt x="12421" y="15471"/>
                  </a:lnTo>
                  <a:lnTo>
                    <a:pt x="17969" y="16813"/>
                  </a:lnTo>
                  <a:lnTo>
                    <a:pt x="19296" y="21519"/>
                  </a:lnTo>
                  <a:lnTo>
                    <a:pt x="19296" y="104862"/>
                  </a:lnTo>
                  <a:lnTo>
                    <a:pt x="16642" y="112930"/>
                  </a:lnTo>
                  <a:lnTo>
                    <a:pt x="6391" y="115954"/>
                  </a:lnTo>
                  <a:lnTo>
                    <a:pt x="0" y="115954"/>
                  </a:lnTo>
                  <a:lnTo>
                    <a:pt x="0" y="119994"/>
                  </a:lnTo>
                  <a:lnTo>
                    <a:pt x="50531" y="119994"/>
                  </a:lnTo>
                  <a:lnTo>
                    <a:pt x="50531" y="115954"/>
                  </a:lnTo>
                  <a:lnTo>
                    <a:pt x="43175" y="115954"/>
                  </a:lnTo>
                  <a:lnTo>
                    <a:pt x="33768" y="112930"/>
                  </a:lnTo>
                  <a:lnTo>
                    <a:pt x="30391" y="104862"/>
                  </a:lnTo>
                  <a:lnTo>
                    <a:pt x="30391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2" name="object 72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212513" y="2110465"/>
              <a:ext cx="70189" cy="121337"/>
            </a:xfrm>
            <a:prstGeom prst="rect">
              <a:avLst/>
            </a:prstGeom>
          </p:spPr>
        </p:pic>
      </p:grpSp>
      <p:pic>
        <p:nvPicPr>
          <p:cNvPr id="73" name="object 73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6174404" y="1529422"/>
            <a:ext cx="70189" cy="121325"/>
          </a:xfrm>
          <a:prstGeom prst="rect">
            <a:avLst/>
          </a:prstGeom>
        </p:spPr>
      </p:pic>
      <p:pic>
        <p:nvPicPr>
          <p:cNvPr id="75" name="object 75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5712502" y="1533776"/>
            <a:ext cx="66692" cy="114188"/>
          </a:xfrm>
          <a:prstGeom prst="rect">
            <a:avLst/>
          </a:prstGeom>
        </p:spPr>
      </p:pic>
      <p:sp>
        <p:nvSpPr>
          <p:cNvPr id="76" name="object 76"/>
          <p:cNvSpPr/>
          <p:nvPr/>
        </p:nvSpPr>
        <p:spPr>
          <a:xfrm>
            <a:off x="5798370" y="1628127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5" h="20319">
                <a:moveTo>
                  <a:pt x="9889" y="0"/>
                </a:moveTo>
                <a:lnTo>
                  <a:pt x="3497" y="2782"/>
                </a:lnTo>
                <a:lnTo>
                  <a:pt x="0" y="10160"/>
                </a:lnTo>
                <a:lnTo>
                  <a:pt x="3497" y="17176"/>
                </a:lnTo>
                <a:lnTo>
                  <a:pt x="9889" y="19837"/>
                </a:lnTo>
                <a:lnTo>
                  <a:pt x="16763" y="17176"/>
                </a:lnTo>
                <a:lnTo>
                  <a:pt x="19296" y="10160"/>
                </a:lnTo>
                <a:lnTo>
                  <a:pt x="16763" y="2782"/>
                </a:lnTo>
                <a:lnTo>
                  <a:pt x="988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880125" y="1535112"/>
            <a:ext cx="62865" cy="113030"/>
          </a:xfrm>
          <a:custGeom>
            <a:avLst/>
            <a:gdLst/>
            <a:ahLst/>
            <a:cxnLst/>
            <a:rect l="l" t="t" r="r" b="b"/>
            <a:pathLst>
              <a:path w="62864" h="113030">
                <a:moveTo>
                  <a:pt x="62471" y="74269"/>
                </a:moveTo>
                <a:lnTo>
                  <a:pt x="34620" y="39674"/>
                </a:lnTo>
                <a:lnTo>
                  <a:pt x="32448" y="39674"/>
                </a:lnTo>
                <a:lnTo>
                  <a:pt x="21831" y="41617"/>
                </a:lnTo>
                <a:lnTo>
                  <a:pt x="17487" y="44030"/>
                </a:lnTo>
                <a:lnTo>
                  <a:pt x="9410" y="52743"/>
                </a:lnTo>
                <a:lnTo>
                  <a:pt x="11582" y="9067"/>
                </a:lnTo>
                <a:lnTo>
                  <a:pt x="58623" y="9067"/>
                </a:lnTo>
                <a:lnTo>
                  <a:pt x="60794" y="0"/>
                </a:lnTo>
                <a:lnTo>
                  <a:pt x="7721" y="0"/>
                </a:lnTo>
                <a:lnTo>
                  <a:pt x="4229" y="59512"/>
                </a:lnTo>
                <a:lnTo>
                  <a:pt x="10261" y="59753"/>
                </a:lnTo>
                <a:lnTo>
                  <a:pt x="12788" y="55765"/>
                </a:lnTo>
                <a:lnTo>
                  <a:pt x="19659" y="48755"/>
                </a:lnTo>
                <a:lnTo>
                  <a:pt x="31597" y="46329"/>
                </a:lnTo>
                <a:lnTo>
                  <a:pt x="38963" y="47663"/>
                </a:lnTo>
                <a:lnTo>
                  <a:pt x="46202" y="54800"/>
                </a:lnTo>
                <a:lnTo>
                  <a:pt x="49568" y="63868"/>
                </a:lnTo>
                <a:lnTo>
                  <a:pt x="50901" y="75603"/>
                </a:lnTo>
                <a:lnTo>
                  <a:pt x="50901" y="80314"/>
                </a:lnTo>
                <a:lnTo>
                  <a:pt x="49212" y="91694"/>
                </a:lnTo>
                <a:lnTo>
                  <a:pt x="45720" y="100520"/>
                </a:lnTo>
                <a:lnTo>
                  <a:pt x="39801" y="106210"/>
                </a:lnTo>
                <a:lnTo>
                  <a:pt x="29552" y="108864"/>
                </a:lnTo>
                <a:lnTo>
                  <a:pt x="26898" y="108864"/>
                </a:lnTo>
                <a:lnTo>
                  <a:pt x="16649" y="106210"/>
                </a:lnTo>
                <a:lnTo>
                  <a:pt x="10261" y="98463"/>
                </a:lnTo>
                <a:lnTo>
                  <a:pt x="11950" y="93027"/>
                </a:lnTo>
                <a:lnTo>
                  <a:pt x="14122" y="86728"/>
                </a:lnTo>
                <a:lnTo>
                  <a:pt x="12788" y="82016"/>
                </a:lnTo>
                <a:lnTo>
                  <a:pt x="7721" y="79590"/>
                </a:lnTo>
                <a:lnTo>
                  <a:pt x="1689" y="82016"/>
                </a:lnTo>
                <a:lnTo>
                  <a:pt x="0" y="89395"/>
                </a:lnTo>
                <a:lnTo>
                  <a:pt x="29552" y="112864"/>
                </a:lnTo>
                <a:lnTo>
                  <a:pt x="37630" y="112255"/>
                </a:lnTo>
                <a:lnTo>
                  <a:pt x="47523" y="108508"/>
                </a:lnTo>
                <a:lnTo>
                  <a:pt x="54762" y="102450"/>
                </a:lnTo>
                <a:lnTo>
                  <a:pt x="58623" y="96050"/>
                </a:lnTo>
                <a:lnTo>
                  <a:pt x="61633" y="86004"/>
                </a:lnTo>
                <a:lnTo>
                  <a:pt x="62471" y="7426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78" name="object 7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5787275" y="1730703"/>
            <a:ext cx="80440" cy="111563"/>
          </a:xfrm>
          <a:prstGeom prst="rect">
            <a:avLst/>
          </a:prstGeom>
        </p:spPr>
      </p:pic>
      <p:pic>
        <p:nvPicPr>
          <p:cNvPr id="79" name="object 79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2125678" y="1533776"/>
            <a:ext cx="66728" cy="114188"/>
          </a:xfrm>
          <a:prstGeom prst="rect">
            <a:avLst/>
          </a:prstGeom>
        </p:spPr>
      </p:pic>
      <p:sp>
        <p:nvSpPr>
          <p:cNvPr id="80" name="object 80"/>
          <p:cNvSpPr/>
          <p:nvPr/>
        </p:nvSpPr>
        <p:spPr>
          <a:xfrm>
            <a:off x="2211703" y="1628127"/>
            <a:ext cx="19685" cy="20320"/>
          </a:xfrm>
          <a:custGeom>
            <a:avLst/>
            <a:gdLst/>
            <a:ahLst/>
            <a:cxnLst/>
            <a:rect l="l" t="t" r="r" b="b"/>
            <a:pathLst>
              <a:path w="19685" h="20319">
                <a:moveTo>
                  <a:pt x="9768" y="0"/>
                </a:moveTo>
                <a:lnTo>
                  <a:pt x="3376" y="2782"/>
                </a:lnTo>
                <a:lnTo>
                  <a:pt x="0" y="10160"/>
                </a:lnTo>
                <a:lnTo>
                  <a:pt x="3376" y="17176"/>
                </a:lnTo>
                <a:lnTo>
                  <a:pt x="9768" y="19837"/>
                </a:lnTo>
                <a:lnTo>
                  <a:pt x="17004" y="17176"/>
                </a:lnTo>
                <a:lnTo>
                  <a:pt x="19657" y="10160"/>
                </a:lnTo>
                <a:lnTo>
                  <a:pt x="17004" y="2782"/>
                </a:lnTo>
                <a:lnTo>
                  <a:pt x="976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293340" y="1535112"/>
            <a:ext cx="62865" cy="113030"/>
          </a:xfrm>
          <a:custGeom>
            <a:avLst/>
            <a:gdLst/>
            <a:ahLst/>
            <a:cxnLst/>
            <a:rect l="l" t="t" r="r" b="b"/>
            <a:pathLst>
              <a:path w="62864" h="113030">
                <a:moveTo>
                  <a:pt x="62471" y="68224"/>
                </a:moveTo>
                <a:lnTo>
                  <a:pt x="34620" y="39674"/>
                </a:lnTo>
                <a:lnTo>
                  <a:pt x="32562" y="39674"/>
                </a:lnTo>
                <a:lnTo>
                  <a:pt x="21831" y="41617"/>
                </a:lnTo>
                <a:lnTo>
                  <a:pt x="17487" y="44030"/>
                </a:lnTo>
                <a:lnTo>
                  <a:pt x="9410" y="52743"/>
                </a:lnTo>
                <a:lnTo>
                  <a:pt x="11582" y="9067"/>
                </a:lnTo>
                <a:lnTo>
                  <a:pt x="58610" y="9067"/>
                </a:lnTo>
                <a:lnTo>
                  <a:pt x="60782" y="0"/>
                </a:lnTo>
                <a:lnTo>
                  <a:pt x="7721" y="0"/>
                </a:lnTo>
                <a:lnTo>
                  <a:pt x="4343" y="59512"/>
                </a:lnTo>
                <a:lnTo>
                  <a:pt x="10248" y="59753"/>
                </a:lnTo>
                <a:lnTo>
                  <a:pt x="12788" y="55765"/>
                </a:lnTo>
                <a:lnTo>
                  <a:pt x="20142" y="48755"/>
                </a:lnTo>
                <a:lnTo>
                  <a:pt x="31724" y="46329"/>
                </a:lnTo>
                <a:lnTo>
                  <a:pt x="38963" y="47663"/>
                </a:lnTo>
                <a:lnTo>
                  <a:pt x="46672" y="54800"/>
                </a:lnTo>
                <a:lnTo>
                  <a:pt x="50050" y="63868"/>
                </a:lnTo>
                <a:lnTo>
                  <a:pt x="50901" y="75603"/>
                </a:lnTo>
                <a:lnTo>
                  <a:pt x="50901" y="80314"/>
                </a:lnTo>
                <a:lnTo>
                  <a:pt x="49212" y="91694"/>
                </a:lnTo>
                <a:lnTo>
                  <a:pt x="45834" y="100520"/>
                </a:lnTo>
                <a:lnTo>
                  <a:pt x="39801" y="106210"/>
                </a:lnTo>
                <a:lnTo>
                  <a:pt x="29552" y="108864"/>
                </a:lnTo>
                <a:lnTo>
                  <a:pt x="27012" y="108864"/>
                </a:lnTo>
                <a:lnTo>
                  <a:pt x="16649" y="106210"/>
                </a:lnTo>
                <a:lnTo>
                  <a:pt x="10248" y="98463"/>
                </a:lnTo>
                <a:lnTo>
                  <a:pt x="11938" y="93027"/>
                </a:lnTo>
                <a:lnTo>
                  <a:pt x="14109" y="86728"/>
                </a:lnTo>
                <a:lnTo>
                  <a:pt x="12788" y="82016"/>
                </a:lnTo>
                <a:lnTo>
                  <a:pt x="7721" y="79590"/>
                </a:lnTo>
                <a:lnTo>
                  <a:pt x="1689" y="82016"/>
                </a:lnTo>
                <a:lnTo>
                  <a:pt x="0" y="89395"/>
                </a:lnTo>
                <a:lnTo>
                  <a:pt x="1689" y="97497"/>
                </a:lnTo>
                <a:lnTo>
                  <a:pt x="9042" y="105486"/>
                </a:lnTo>
                <a:lnTo>
                  <a:pt x="9893" y="106210"/>
                </a:lnTo>
                <a:lnTo>
                  <a:pt x="19304" y="111163"/>
                </a:lnTo>
                <a:lnTo>
                  <a:pt x="29552" y="112864"/>
                </a:lnTo>
                <a:lnTo>
                  <a:pt x="37630" y="112255"/>
                </a:lnTo>
                <a:lnTo>
                  <a:pt x="62471" y="74269"/>
                </a:lnTo>
                <a:lnTo>
                  <a:pt x="62471" y="6822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2" name="object 82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2203502" y="1730703"/>
            <a:ext cx="74410" cy="111563"/>
          </a:xfrm>
          <a:prstGeom prst="rect">
            <a:avLst/>
          </a:prstGeom>
        </p:spPr>
      </p:pic>
      <p:sp>
        <p:nvSpPr>
          <p:cNvPr id="84" name="object 84"/>
          <p:cNvSpPr/>
          <p:nvPr/>
        </p:nvSpPr>
        <p:spPr>
          <a:xfrm>
            <a:off x="5519059" y="345321"/>
            <a:ext cx="914400" cy="699770"/>
          </a:xfrm>
          <a:custGeom>
            <a:avLst/>
            <a:gdLst/>
            <a:ahLst/>
            <a:cxnLst/>
            <a:rect l="l" t="t" r="r" b="b"/>
            <a:pathLst>
              <a:path w="914400" h="699769">
                <a:moveTo>
                  <a:pt x="0" y="0"/>
                </a:moveTo>
                <a:lnTo>
                  <a:pt x="0" y="597191"/>
                </a:lnTo>
              </a:path>
              <a:path w="914400" h="699769">
                <a:moveTo>
                  <a:pt x="0" y="597191"/>
                </a:moveTo>
                <a:lnTo>
                  <a:pt x="6030" y="628762"/>
                </a:lnTo>
                <a:lnTo>
                  <a:pt x="24361" y="657430"/>
                </a:lnTo>
                <a:lnTo>
                  <a:pt x="53546" y="680292"/>
                </a:lnTo>
                <a:lnTo>
                  <a:pt x="89847" y="694687"/>
                </a:lnTo>
                <a:lnTo>
                  <a:pt x="130128" y="699404"/>
                </a:lnTo>
              </a:path>
              <a:path w="914400" h="699769">
                <a:moveTo>
                  <a:pt x="130128" y="699404"/>
                </a:moveTo>
                <a:lnTo>
                  <a:pt x="400394" y="699404"/>
                </a:lnTo>
              </a:path>
              <a:path w="914400" h="699769">
                <a:moveTo>
                  <a:pt x="400394" y="699404"/>
                </a:moveTo>
                <a:lnTo>
                  <a:pt x="439348" y="694687"/>
                </a:lnTo>
                <a:lnTo>
                  <a:pt x="474443" y="680534"/>
                </a:lnTo>
                <a:lnTo>
                  <a:pt x="501819" y="658761"/>
                </a:lnTo>
                <a:lnTo>
                  <a:pt x="519789" y="631544"/>
                </a:lnTo>
                <a:lnTo>
                  <a:pt x="525698" y="600941"/>
                </a:lnTo>
              </a:path>
              <a:path w="914400" h="699769">
                <a:moveTo>
                  <a:pt x="525698" y="600941"/>
                </a:moveTo>
                <a:lnTo>
                  <a:pt x="525698" y="389498"/>
                </a:lnTo>
              </a:path>
              <a:path w="914400" h="699769">
                <a:moveTo>
                  <a:pt x="615546" y="318977"/>
                </a:moveTo>
                <a:lnTo>
                  <a:pt x="581416" y="324300"/>
                </a:lnTo>
                <a:lnTo>
                  <a:pt x="552230" y="339783"/>
                </a:lnTo>
                <a:lnTo>
                  <a:pt x="532573" y="362645"/>
                </a:lnTo>
                <a:lnTo>
                  <a:pt x="525698" y="389498"/>
                </a:lnTo>
              </a:path>
              <a:path w="914400" h="699769">
                <a:moveTo>
                  <a:pt x="615546" y="318977"/>
                </a:moveTo>
                <a:lnTo>
                  <a:pt x="830336" y="318977"/>
                </a:lnTo>
              </a:path>
              <a:path w="914400" h="699769">
                <a:moveTo>
                  <a:pt x="913792" y="384418"/>
                </a:moveTo>
                <a:lnTo>
                  <a:pt x="907279" y="359258"/>
                </a:lnTo>
                <a:lnTo>
                  <a:pt x="889310" y="338089"/>
                </a:lnTo>
                <a:lnTo>
                  <a:pt x="862416" y="323937"/>
                </a:lnTo>
                <a:lnTo>
                  <a:pt x="830336" y="318977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170380" y="634663"/>
            <a:ext cx="207010" cy="0"/>
          </a:xfrm>
          <a:custGeom>
            <a:avLst/>
            <a:gdLst/>
            <a:ahLst/>
            <a:cxnLst/>
            <a:rect l="l" t="t" r="r" b="b"/>
            <a:pathLst>
              <a:path w="207010">
                <a:moveTo>
                  <a:pt x="0" y="0"/>
                </a:moveTo>
                <a:lnTo>
                  <a:pt x="206589" y="0"/>
                </a:lnTo>
              </a:path>
            </a:pathLst>
          </a:custGeom>
          <a:ln w="90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975227" y="2620999"/>
            <a:ext cx="760730" cy="0"/>
          </a:xfrm>
          <a:custGeom>
            <a:avLst/>
            <a:gdLst/>
            <a:ahLst/>
            <a:cxnLst/>
            <a:rect l="l" t="t" r="r" b="b"/>
            <a:pathLst>
              <a:path w="760729">
                <a:moveTo>
                  <a:pt x="760146" y="0"/>
                </a:moveTo>
                <a:lnTo>
                  <a:pt x="0" y="0"/>
                </a:lnTo>
              </a:path>
            </a:pathLst>
          </a:custGeom>
          <a:ln w="90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1181181" y="787317"/>
            <a:ext cx="0" cy="749300"/>
          </a:xfrm>
          <a:custGeom>
            <a:avLst/>
            <a:gdLst/>
            <a:ahLst/>
            <a:cxnLst/>
            <a:rect l="l" t="t" r="r" b="b"/>
            <a:pathLst>
              <a:path h="749300">
                <a:moveTo>
                  <a:pt x="0" y="749120"/>
                </a:moveTo>
                <a:lnTo>
                  <a:pt x="0" y="0"/>
                </a:lnTo>
              </a:path>
            </a:pathLst>
          </a:custGeom>
          <a:ln w="904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8" name="object 88"/>
          <p:cNvGrpSpPr/>
          <p:nvPr/>
        </p:nvGrpSpPr>
        <p:grpSpPr>
          <a:xfrm>
            <a:off x="1100085" y="1531910"/>
            <a:ext cx="939800" cy="1350010"/>
            <a:chOff x="1100085" y="1531910"/>
            <a:chExt cx="939800" cy="1350010"/>
          </a:xfrm>
        </p:grpSpPr>
        <p:sp>
          <p:nvSpPr>
            <p:cNvPr id="89" name="object 89"/>
            <p:cNvSpPr/>
            <p:nvPr/>
          </p:nvSpPr>
          <p:spPr>
            <a:xfrm>
              <a:off x="1675247" y="2620999"/>
              <a:ext cx="364490" cy="0"/>
            </a:xfrm>
            <a:custGeom>
              <a:avLst/>
              <a:gdLst/>
              <a:ahLst/>
              <a:cxnLst/>
              <a:rect l="l" t="t" r="r" b="b"/>
              <a:pathLst>
                <a:path w="364489">
                  <a:moveTo>
                    <a:pt x="364021" y="0"/>
                  </a:moveTo>
                  <a:lnTo>
                    <a:pt x="0" y="0"/>
                  </a:lnTo>
                </a:path>
              </a:pathLst>
            </a:custGeom>
            <a:ln w="9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0" name="object 9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1176651" y="2616468"/>
              <a:ext cx="503127" cy="265168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1104612" y="1536437"/>
              <a:ext cx="76835" cy="1278890"/>
            </a:xfrm>
            <a:custGeom>
              <a:avLst/>
              <a:gdLst/>
              <a:ahLst/>
              <a:cxnLst/>
              <a:rect l="l" t="t" r="r" b="b"/>
              <a:pathLst>
                <a:path w="76834" h="1278889">
                  <a:moveTo>
                    <a:pt x="76569" y="1278488"/>
                  </a:moveTo>
                  <a:lnTo>
                    <a:pt x="76569" y="689316"/>
                  </a:lnTo>
                </a:path>
                <a:path w="76834" h="1278889">
                  <a:moveTo>
                    <a:pt x="76569" y="689316"/>
                  </a:moveTo>
                  <a:lnTo>
                    <a:pt x="0" y="584792"/>
                  </a:lnTo>
                </a:path>
                <a:path w="76834" h="1278889">
                  <a:moveTo>
                    <a:pt x="0" y="584792"/>
                  </a:moveTo>
                  <a:lnTo>
                    <a:pt x="0" y="104148"/>
                  </a:lnTo>
                </a:path>
                <a:path w="76834" h="1278889">
                  <a:moveTo>
                    <a:pt x="0" y="104148"/>
                  </a:moveTo>
                  <a:lnTo>
                    <a:pt x="76569" y="0"/>
                  </a:lnTo>
                </a:path>
              </a:pathLst>
            </a:custGeom>
            <a:ln w="905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2" name="object 92"/>
          <p:cNvSpPr/>
          <p:nvPr/>
        </p:nvSpPr>
        <p:spPr>
          <a:xfrm>
            <a:off x="2039268" y="2620999"/>
            <a:ext cx="935990" cy="60325"/>
          </a:xfrm>
          <a:custGeom>
            <a:avLst/>
            <a:gdLst/>
            <a:ahLst/>
            <a:cxnLst/>
            <a:rect l="l" t="t" r="r" b="b"/>
            <a:pathLst>
              <a:path w="935989" h="60325">
                <a:moveTo>
                  <a:pt x="935958" y="0"/>
                </a:moveTo>
                <a:lnTo>
                  <a:pt x="803297" y="60154"/>
                </a:lnTo>
              </a:path>
              <a:path w="935989" h="60325">
                <a:moveTo>
                  <a:pt x="803297" y="60154"/>
                </a:moveTo>
                <a:lnTo>
                  <a:pt x="132636" y="60154"/>
                </a:lnTo>
              </a:path>
              <a:path w="935989" h="60325">
                <a:moveTo>
                  <a:pt x="132636" y="60154"/>
                </a:moveTo>
                <a:lnTo>
                  <a:pt x="0" y="0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3307120" y="481766"/>
            <a:ext cx="865505" cy="153035"/>
          </a:xfrm>
          <a:custGeom>
            <a:avLst/>
            <a:gdLst/>
            <a:ahLst/>
            <a:cxnLst/>
            <a:rect l="l" t="t" r="r" b="b"/>
            <a:pathLst>
              <a:path w="865504" h="153034">
                <a:moveTo>
                  <a:pt x="863260" y="152896"/>
                </a:moveTo>
                <a:lnTo>
                  <a:pt x="864948" y="0"/>
                </a:lnTo>
              </a:path>
              <a:path w="865504" h="153034">
                <a:moveTo>
                  <a:pt x="864948" y="0"/>
                </a:moveTo>
                <a:lnTo>
                  <a:pt x="0" y="0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4" name="object 94"/>
          <p:cNvGrpSpPr/>
          <p:nvPr/>
        </p:nvGrpSpPr>
        <p:grpSpPr>
          <a:xfrm>
            <a:off x="1176651" y="354211"/>
            <a:ext cx="2136775" cy="737235"/>
            <a:chOff x="1176651" y="354211"/>
            <a:chExt cx="2136775" cy="737235"/>
          </a:xfrm>
        </p:grpSpPr>
        <p:pic>
          <p:nvPicPr>
            <p:cNvPr id="95" name="object 9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176651" y="720612"/>
              <a:ext cx="292244" cy="370255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1464364" y="422253"/>
              <a:ext cx="585470" cy="664210"/>
            </a:xfrm>
            <a:custGeom>
              <a:avLst/>
              <a:gdLst/>
              <a:ahLst/>
              <a:cxnLst/>
              <a:rect l="l" t="t" r="r" b="b"/>
              <a:pathLst>
                <a:path w="585469" h="664210">
                  <a:moveTo>
                    <a:pt x="0" y="664083"/>
                  </a:moveTo>
                  <a:lnTo>
                    <a:pt x="461551" y="664083"/>
                  </a:lnTo>
                </a:path>
                <a:path w="585469" h="664210">
                  <a:moveTo>
                    <a:pt x="461551" y="664083"/>
                  </a:moveTo>
                  <a:lnTo>
                    <a:pt x="499612" y="659487"/>
                  </a:lnTo>
                  <a:lnTo>
                    <a:pt x="533839" y="645697"/>
                  </a:lnTo>
                  <a:lnTo>
                    <a:pt x="561215" y="624166"/>
                  </a:lnTo>
                  <a:lnTo>
                    <a:pt x="578751" y="596949"/>
                  </a:lnTo>
                  <a:lnTo>
                    <a:pt x="585167" y="566950"/>
                  </a:lnTo>
                </a:path>
                <a:path w="585469" h="664210">
                  <a:moveTo>
                    <a:pt x="585167" y="566950"/>
                  </a:moveTo>
                  <a:lnTo>
                    <a:pt x="585167" y="0"/>
                  </a:lnTo>
                </a:path>
              </a:pathLst>
            </a:custGeom>
            <a:ln w="905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7" name="object 9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044578" y="354211"/>
              <a:ext cx="314929" cy="76322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2354977" y="426003"/>
              <a:ext cx="954405" cy="660400"/>
            </a:xfrm>
            <a:custGeom>
              <a:avLst/>
              <a:gdLst/>
              <a:ahLst/>
              <a:cxnLst/>
              <a:rect l="l" t="t" r="r" b="b"/>
              <a:pathLst>
                <a:path w="954404" h="660400">
                  <a:moveTo>
                    <a:pt x="0" y="0"/>
                  </a:moveTo>
                  <a:lnTo>
                    <a:pt x="0" y="566950"/>
                  </a:lnTo>
                </a:path>
                <a:path w="954404" h="660400">
                  <a:moveTo>
                    <a:pt x="0" y="566950"/>
                  </a:moveTo>
                  <a:lnTo>
                    <a:pt x="5547" y="595860"/>
                  </a:lnTo>
                  <a:lnTo>
                    <a:pt x="22672" y="622109"/>
                  </a:lnTo>
                  <a:lnTo>
                    <a:pt x="48722" y="642915"/>
                  </a:lnTo>
                  <a:lnTo>
                    <a:pt x="82129" y="655979"/>
                  </a:lnTo>
                  <a:lnTo>
                    <a:pt x="118912" y="660333"/>
                  </a:lnTo>
                </a:path>
                <a:path w="954404" h="660400">
                  <a:moveTo>
                    <a:pt x="118912" y="660333"/>
                  </a:moveTo>
                  <a:lnTo>
                    <a:pt x="747242" y="660333"/>
                  </a:lnTo>
                </a:path>
                <a:path w="954404" h="660400">
                  <a:moveTo>
                    <a:pt x="747242" y="660333"/>
                  </a:moveTo>
                  <a:lnTo>
                    <a:pt x="747242" y="208660"/>
                  </a:lnTo>
                </a:path>
                <a:path w="954404" h="660400">
                  <a:moveTo>
                    <a:pt x="747242" y="208660"/>
                  </a:moveTo>
                  <a:lnTo>
                    <a:pt x="953831" y="208660"/>
                  </a:lnTo>
                </a:path>
                <a:path w="954404" h="660400">
                  <a:moveTo>
                    <a:pt x="953831" y="208660"/>
                  </a:moveTo>
                  <a:lnTo>
                    <a:pt x="952143" y="55763"/>
                  </a:lnTo>
                </a:path>
              </a:pathLst>
            </a:custGeom>
            <a:ln w="905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9" name="object 99"/>
          <p:cNvSpPr/>
          <p:nvPr/>
        </p:nvSpPr>
        <p:spPr>
          <a:xfrm>
            <a:off x="6219388" y="787317"/>
            <a:ext cx="155575" cy="2089785"/>
          </a:xfrm>
          <a:custGeom>
            <a:avLst/>
            <a:gdLst/>
            <a:ahLst/>
            <a:cxnLst/>
            <a:rect l="l" t="t" r="r" b="b"/>
            <a:pathLst>
              <a:path w="155575" h="2089785">
                <a:moveTo>
                  <a:pt x="78631" y="0"/>
                </a:moveTo>
                <a:lnTo>
                  <a:pt x="78631" y="749120"/>
                </a:lnTo>
              </a:path>
              <a:path w="155575" h="2089785">
                <a:moveTo>
                  <a:pt x="78631" y="749120"/>
                </a:moveTo>
                <a:lnTo>
                  <a:pt x="155213" y="853268"/>
                </a:lnTo>
              </a:path>
              <a:path w="155575" h="2089785">
                <a:moveTo>
                  <a:pt x="155213" y="853268"/>
                </a:moveTo>
                <a:lnTo>
                  <a:pt x="155213" y="1333912"/>
                </a:lnTo>
              </a:path>
              <a:path w="155575" h="2089785">
                <a:moveTo>
                  <a:pt x="155213" y="1333912"/>
                </a:moveTo>
                <a:lnTo>
                  <a:pt x="78631" y="1438436"/>
                </a:lnTo>
              </a:path>
              <a:path w="155575" h="2089785">
                <a:moveTo>
                  <a:pt x="78631" y="1438436"/>
                </a:moveTo>
                <a:lnTo>
                  <a:pt x="78631" y="2027608"/>
                </a:lnTo>
              </a:path>
              <a:path w="155575" h="2089785">
                <a:moveTo>
                  <a:pt x="0" y="2089782"/>
                </a:moveTo>
                <a:lnTo>
                  <a:pt x="29908" y="2084741"/>
                </a:lnTo>
                <a:lnTo>
                  <a:pt x="55114" y="2071297"/>
                </a:lnTo>
                <a:lnTo>
                  <a:pt x="72239" y="2051131"/>
                </a:lnTo>
                <a:lnTo>
                  <a:pt x="78631" y="2027608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0" name="object 100"/>
          <p:cNvGrpSpPr/>
          <p:nvPr/>
        </p:nvGrpSpPr>
        <p:grpSpPr>
          <a:xfrm>
            <a:off x="4372447" y="354211"/>
            <a:ext cx="1930400" cy="737235"/>
            <a:chOff x="4372447" y="354211"/>
            <a:chExt cx="1930400" cy="737235"/>
          </a:xfrm>
        </p:grpSpPr>
        <p:sp>
          <p:nvSpPr>
            <p:cNvPr id="101" name="object 101"/>
            <p:cNvSpPr/>
            <p:nvPr/>
          </p:nvSpPr>
          <p:spPr>
            <a:xfrm>
              <a:off x="4376969" y="426003"/>
              <a:ext cx="748030" cy="660400"/>
            </a:xfrm>
            <a:custGeom>
              <a:avLst/>
              <a:gdLst/>
              <a:ahLst/>
              <a:cxnLst/>
              <a:rect l="l" t="t" r="r" b="b"/>
              <a:pathLst>
                <a:path w="748029" h="660400">
                  <a:moveTo>
                    <a:pt x="0" y="208660"/>
                  </a:moveTo>
                  <a:lnTo>
                    <a:pt x="0" y="660333"/>
                  </a:lnTo>
                </a:path>
                <a:path w="748029" h="660400">
                  <a:moveTo>
                    <a:pt x="0" y="660333"/>
                  </a:moveTo>
                  <a:lnTo>
                    <a:pt x="628812" y="660333"/>
                  </a:lnTo>
                </a:path>
                <a:path w="748029" h="660400">
                  <a:moveTo>
                    <a:pt x="628812" y="660333"/>
                  </a:moveTo>
                  <a:lnTo>
                    <a:pt x="665595" y="655979"/>
                  </a:lnTo>
                  <a:lnTo>
                    <a:pt x="698519" y="642552"/>
                  </a:lnTo>
                  <a:lnTo>
                    <a:pt x="725051" y="622109"/>
                  </a:lnTo>
                  <a:lnTo>
                    <a:pt x="741694" y="595860"/>
                  </a:lnTo>
                  <a:lnTo>
                    <a:pt x="747724" y="566950"/>
                  </a:lnTo>
                </a:path>
                <a:path w="748029" h="660400">
                  <a:moveTo>
                    <a:pt x="747724" y="566950"/>
                  </a:moveTo>
                  <a:lnTo>
                    <a:pt x="747724" y="0"/>
                  </a:lnTo>
                </a:path>
              </a:pathLst>
            </a:custGeom>
            <a:ln w="905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2" name="object 10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120163" y="354211"/>
              <a:ext cx="314543" cy="76322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5430176" y="422253"/>
              <a:ext cx="703580" cy="664210"/>
            </a:xfrm>
            <a:custGeom>
              <a:avLst/>
              <a:gdLst/>
              <a:ahLst/>
              <a:cxnLst/>
              <a:rect l="l" t="t" r="r" b="b"/>
              <a:pathLst>
                <a:path w="703579" h="664210">
                  <a:moveTo>
                    <a:pt x="0" y="0"/>
                  </a:moveTo>
                  <a:lnTo>
                    <a:pt x="0" y="566950"/>
                  </a:lnTo>
                </a:path>
                <a:path w="703579" h="664210">
                  <a:moveTo>
                    <a:pt x="0" y="566950"/>
                  </a:moveTo>
                  <a:lnTo>
                    <a:pt x="5909" y="597312"/>
                  </a:lnTo>
                  <a:lnTo>
                    <a:pt x="23517" y="624528"/>
                  </a:lnTo>
                  <a:lnTo>
                    <a:pt x="50893" y="645939"/>
                  </a:lnTo>
                  <a:lnTo>
                    <a:pt x="85023" y="659728"/>
                  </a:lnTo>
                  <a:lnTo>
                    <a:pt x="123615" y="664083"/>
                  </a:lnTo>
                </a:path>
                <a:path w="703579" h="664210">
                  <a:moveTo>
                    <a:pt x="123615" y="664083"/>
                  </a:moveTo>
                  <a:lnTo>
                    <a:pt x="703584" y="664083"/>
                  </a:lnTo>
                </a:path>
              </a:pathLst>
            </a:custGeom>
            <a:ln w="905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4" name="object 10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6129230" y="720612"/>
              <a:ext cx="173320" cy="76196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6133761" y="792277"/>
              <a:ext cx="0" cy="294640"/>
            </a:xfrm>
            <a:custGeom>
              <a:avLst/>
              <a:gdLst/>
              <a:ahLst/>
              <a:cxnLst/>
              <a:rect l="l" t="t" r="r" b="b"/>
              <a:pathLst>
                <a:path h="294640">
                  <a:moveTo>
                    <a:pt x="0" y="0"/>
                  </a:moveTo>
                  <a:lnTo>
                    <a:pt x="0" y="294059"/>
                  </a:lnTo>
                </a:path>
              </a:pathLst>
            </a:custGeom>
            <a:ln w="90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6" name="object 106"/>
          <p:cNvSpPr/>
          <p:nvPr/>
        </p:nvSpPr>
        <p:spPr>
          <a:xfrm>
            <a:off x="3735373" y="2659985"/>
            <a:ext cx="719455" cy="0"/>
          </a:xfrm>
          <a:custGeom>
            <a:avLst/>
            <a:gdLst/>
            <a:ahLst/>
            <a:cxnLst/>
            <a:rect l="l" t="t" r="r" b="b"/>
            <a:pathLst>
              <a:path w="719454">
                <a:moveTo>
                  <a:pt x="0" y="0"/>
                </a:moveTo>
                <a:lnTo>
                  <a:pt x="719021" y="0"/>
                </a:lnTo>
              </a:path>
            </a:pathLst>
          </a:custGeom>
          <a:ln w="90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7" name="object 107"/>
          <p:cNvGrpSpPr/>
          <p:nvPr/>
        </p:nvGrpSpPr>
        <p:grpSpPr>
          <a:xfrm>
            <a:off x="5439945" y="2655449"/>
            <a:ext cx="511175" cy="278765"/>
            <a:chOff x="5439945" y="2655449"/>
            <a:chExt cx="511175" cy="278765"/>
          </a:xfrm>
        </p:grpSpPr>
        <p:sp>
          <p:nvSpPr>
            <p:cNvPr id="108" name="object 108"/>
            <p:cNvSpPr/>
            <p:nvPr/>
          </p:nvSpPr>
          <p:spPr>
            <a:xfrm>
              <a:off x="5439945" y="2659985"/>
              <a:ext cx="309245" cy="0"/>
            </a:xfrm>
            <a:custGeom>
              <a:avLst/>
              <a:gdLst/>
              <a:ahLst/>
              <a:cxnLst/>
              <a:rect l="l" t="t" r="r" b="b"/>
              <a:pathLst>
                <a:path w="309245">
                  <a:moveTo>
                    <a:pt x="0" y="0"/>
                  </a:moveTo>
                  <a:lnTo>
                    <a:pt x="308858" y="0"/>
                  </a:lnTo>
                </a:path>
              </a:pathLst>
            </a:custGeom>
            <a:ln w="907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9" name="object 10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5719911" y="2655454"/>
              <a:ext cx="230605" cy="278608"/>
            </a:xfrm>
            <a:prstGeom prst="rect">
              <a:avLst/>
            </a:prstGeom>
          </p:spPr>
        </p:pic>
      </p:grpSp>
      <p:grpSp>
        <p:nvGrpSpPr>
          <p:cNvPr id="110" name="object 110"/>
          <p:cNvGrpSpPr/>
          <p:nvPr/>
        </p:nvGrpSpPr>
        <p:grpSpPr>
          <a:xfrm>
            <a:off x="3735373" y="2616462"/>
            <a:ext cx="2484120" cy="265430"/>
            <a:chOff x="3735373" y="2616462"/>
            <a:chExt cx="2484120" cy="265430"/>
          </a:xfrm>
        </p:grpSpPr>
        <p:sp>
          <p:nvSpPr>
            <p:cNvPr id="111" name="object 111"/>
            <p:cNvSpPr/>
            <p:nvPr/>
          </p:nvSpPr>
          <p:spPr>
            <a:xfrm>
              <a:off x="3735373" y="2620999"/>
              <a:ext cx="2060575" cy="102870"/>
            </a:xfrm>
            <a:custGeom>
              <a:avLst/>
              <a:gdLst/>
              <a:ahLst/>
              <a:cxnLst/>
              <a:rect l="l" t="t" r="r" b="b"/>
              <a:pathLst>
                <a:path w="2060575" h="102869">
                  <a:moveTo>
                    <a:pt x="719021" y="38986"/>
                  </a:moveTo>
                  <a:lnTo>
                    <a:pt x="858436" y="102503"/>
                  </a:lnTo>
                </a:path>
                <a:path w="2060575" h="102869">
                  <a:moveTo>
                    <a:pt x="858436" y="102503"/>
                  </a:moveTo>
                  <a:lnTo>
                    <a:pt x="1564674" y="102503"/>
                  </a:lnTo>
                </a:path>
                <a:path w="2060575" h="102869">
                  <a:moveTo>
                    <a:pt x="1564674" y="102503"/>
                  </a:moveTo>
                  <a:lnTo>
                    <a:pt x="1704571" y="38986"/>
                  </a:lnTo>
                </a:path>
                <a:path w="2060575" h="102869">
                  <a:moveTo>
                    <a:pt x="0" y="0"/>
                  </a:moveTo>
                  <a:lnTo>
                    <a:pt x="759664" y="0"/>
                  </a:lnTo>
                </a:path>
                <a:path w="2060575" h="102869">
                  <a:moveTo>
                    <a:pt x="1696008" y="0"/>
                  </a:moveTo>
                  <a:lnTo>
                    <a:pt x="2060102" y="0"/>
                  </a:lnTo>
                </a:path>
              </a:pathLst>
            </a:custGeom>
            <a:ln w="905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2" name="object 112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5790945" y="2616468"/>
              <a:ext cx="219510" cy="265163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4495038" y="2620999"/>
              <a:ext cx="1724660" cy="256540"/>
            </a:xfrm>
            <a:custGeom>
              <a:avLst/>
              <a:gdLst/>
              <a:ahLst/>
              <a:cxnLst/>
              <a:rect l="l" t="t" r="r" b="b"/>
              <a:pathLst>
                <a:path w="1724660" h="256539">
                  <a:moveTo>
                    <a:pt x="0" y="0"/>
                  </a:moveTo>
                  <a:lnTo>
                    <a:pt x="133022" y="60154"/>
                  </a:lnTo>
                </a:path>
                <a:path w="1724660" h="256539">
                  <a:moveTo>
                    <a:pt x="133022" y="60154"/>
                  </a:moveTo>
                  <a:lnTo>
                    <a:pt x="803804" y="60154"/>
                  </a:lnTo>
                </a:path>
                <a:path w="1724660" h="256539">
                  <a:moveTo>
                    <a:pt x="803804" y="60154"/>
                  </a:moveTo>
                  <a:lnTo>
                    <a:pt x="936344" y="0"/>
                  </a:lnTo>
                </a:path>
                <a:path w="1724660" h="256539">
                  <a:moveTo>
                    <a:pt x="1510886" y="256101"/>
                  </a:moveTo>
                  <a:lnTo>
                    <a:pt x="1724349" y="256101"/>
                  </a:lnTo>
                </a:path>
              </a:pathLst>
            </a:custGeom>
            <a:ln w="905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4" name="object 114"/>
          <p:cNvSpPr/>
          <p:nvPr/>
        </p:nvSpPr>
        <p:spPr>
          <a:xfrm>
            <a:off x="3311823" y="681003"/>
            <a:ext cx="859155" cy="405765"/>
          </a:xfrm>
          <a:custGeom>
            <a:avLst/>
            <a:gdLst/>
            <a:ahLst/>
            <a:cxnLst/>
            <a:rect l="l" t="t" r="r" b="b"/>
            <a:pathLst>
              <a:path w="859154" h="405765">
                <a:moveTo>
                  <a:pt x="0" y="405332"/>
                </a:moveTo>
                <a:lnTo>
                  <a:pt x="858520" y="405332"/>
                </a:lnTo>
                <a:lnTo>
                  <a:pt x="858520" y="0"/>
                </a:lnTo>
                <a:lnTo>
                  <a:pt x="0" y="0"/>
                </a:lnTo>
                <a:lnTo>
                  <a:pt x="0" y="405332"/>
                </a:lnTo>
                <a:close/>
              </a:path>
              <a:path w="859154" h="405765">
                <a:moveTo>
                  <a:pt x="0" y="108"/>
                </a:moveTo>
                <a:lnTo>
                  <a:pt x="858556" y="405332"/>
                </a:lnTo>
              </a:path>
              <a:path w="859154" h="405765">
                <a:moveTo>
                  <a:pt x="858556" y="108"/>
                </a:moveTo>
                <a:lnTo>
                  <a:pt x="0" y="405332"/>
                </a:lnTo>
              </a:path>
            </a:pathLst>
          </a:custGeom>
          <a:ln w="90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5933286" y="2749041"/>
            <a:ext cx="464184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450850" algn="l"/>
              </a:tabLst>
            </a:pPr>
            <a:r>
              <a:rPr lang="ru-RU" sz="1200" u="sng" kern="0" dirty="0">
                <a:uFill>
                  <a:solidFill>
                    <a:srgbClr val="333333"/>
                  </a:solidFill>
                </a:uFill>
                <a:latin typeface="Arial Narrow" panose="020B0606020202030204" pitchFamily="34" charset="0"/>
                <a:cs typeface="Arial" panose="020B0604020202020204" pitchFamily="34" charset="0"/>
              </a:rPr>
              <a:t>	</a:t>
            </a:r>
            <a:endParaRPr lang="ru-RU" sz="12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7067580" y="749111"/>
            <a:ext cx="1402392" cy="807536"/>
          </a:xfrm>
          <a:prstGeom prst="rect">
            <a:avLst/>
          </a:prstGeom>
        </p:spPr>
      </p:pic>
      <p:sp>
        <p:nvSpPr>
          <p:cNvPr id="119" name="object 119"/>
          <p:cNvSpPr txBox="1"/>
          <p:nvPr/>
        </p:nvSpPr>
        <p:spPr>
          <a:xfrm>
            <a:off x="9657747" y="1029134"/>
            <a:ext cx="439828" cy="196208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CAN-L шины CAN-кузов</a:t>
            </a:r>
          </a:p>
        </p:txBody>
      </p:sp>
      <p:sp>
        <p:nvSpPr>
          <p:cNvPr id="120" name="object 120"/>
          <p:cNvSpPr txBox="1"/>
          <p:nvPr/>
        </p:nvSpPr>
        <p:spPr>
          <a:xfrm>
            <a:off x="9409379" y="1107335"/>
            <a:ext cx="104139" cy="10708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grpSp>
        <p:nvGrpSpPr>
          <p:cNvPr id="122" name="object 122"/>
          <p:cNvGrpSpPr/>
          <p:nvPr/>
        </p:nvGrpSpPr>
        <p:grpSpPr>
          <a:xfrm>
            <a:off x="9096093" y="528201"/>
            <a:ext cx="1981835" cy="1673225"/>
            <a:chOff x="9096093" y="528201"/>
            <a:chExt cx="1981835" cy="1673225"/>
          </a:xfrm>
        </p:grpSpPr>
        <p:sp>
          <p:nvSpPr>
            <p:cNvPr id="123" name="object 123"/>
            <p:cNvSpPr/>
            <p:nvPr/>
          </p:nvSpPr>
          <p:spPr>
            <a:xfrm>
              <a:off x="9100958" y="1019323"/>
              <a:ext cx="1972310" cy="826769"/>
            </a:xfrm>
            <a:custGeom>
              <a:avLst/>
              <a:gdLst/>
              <a:ahLst/>
              <a:cxnLst/>
              <a:rect l="l" t="t" r="r" b="b"/>
              <a:pathLst>
                <a:path w="1972309" h="826769">
                  <a:moveTo>
                    <a:pt x="1971830" y="97232"/>
                  </a:moveTo>
                  <a:lnTo>
                    <a:pt x="1971830" y="301448"/>
                  </a:lnTo>
                </a:path>
                <a:path w="1972309" h="826769">
                  <a:moveTo>
                    <a:pt x="1971830" y="97232"/>
                  </a:moveTo>
                  <a:lnTo>
                    <a:pt x="1971830" y="77793"/>
                  </a:lnTo>
                  <a:lnTo>
                    <a:pt x="1962239" y="58341"/>
                  </a:lnTo>
                  <a:lnTo>
                    <a:pt x="1952518" y="38890"/>
                  </a:lnTo>
                  <a:lnTo>
                    <a:pt x="1942796" y="19438"/>
                  </a:lnTo>
                  <a:lnTo>
                    <a:pt x="1923354" y="9712"/>
                  </a:lnTo>
                  <a:lnTo>
                    <a:pt x="1913633" y="0"/>
                  </a:lnTo>
                  <a:lnTo>
                    <a:pt x="1894191" y="0"/>
                  </a:lnTo>
                  <a:lnTo>
                    <a:pt x="1874749" y="0"/>
                  </a:lnTo>
                </a:path>
                <a:path w="1972309" h="826769">
                  <a:moveTo>
                    <a:pt x="97137" y="0"/>
                  </a:moveTo>
                  <a:lnTo>
                    <a:pt x="1874749" y="0"/>
                  </a:lnTo>
                </a:path>
                <a:path w="1972309" h="826769">
                  <a:moveTo>
                    <a:pt x="97137" y="0"/>
                  </a:moveTo>
                  <a:lnTo>
                    <a:pt x="77710" y="0"/>
                  </a:lnTo>
                  <a:lnTo>
                    <a:pt x="58282" y="0"/>
                  </a:lnTo>
                  <a:lnTo>
                    <a:pt x="38854" y="9712"/>
                  </a:lnTo>
                  <a:lnTo>
                    <a:pt x="29141" y="19438"/>
                  </a:lnTo>
                  <a:lnTo>
                    <a:pt x="9713" y="38890"/>
                  </a:lnTo>
                  <a:lnTo>
                    <a:pt x="0" y="58341"/>
                  </a:lnTo>
                  <a:lnTo>
                    <a:pt x="0" y="77793"/>
                  </a:lnTo>
                  <a:lnTo>
                    <a:pt x="0" y="97232"/>
                  </a:lnTo>
                </a:path>
                <a:path w="1972309" h="826769">
                  <a:moveTo>
                    <a:pt x="0" y="301448"/>
                  </a:moveTo>
                  <a:lnTo>
                    <a:pt x="0" y="97232"/>
                  </a:lnTo>
                </a:path>
                <a:path w="1972309" h="826769">
                  <a:moveTo>
                    <a:pt x="0" y="826552"/>
                  </a:moveTo>
                  <a:lnTo>
                    <a:pt x="0" y="301448"/>
                  </a:lnTo>
                </a:path>
              </a:pathLst>
            </a:custGeom>
            <a:ln w="97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4" name="object 12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096093" y="1841010"/>
              <a:ext cx="106867" cy="106975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9198095" y="1641672"/>
              <a:ext cx="1875155" cy="301625"/>
            </a:xfrm>
            <a:custGeom>
              <a:avLst/>
              <a:gdLst/>
              <a:ahLst/>
              <a:cxnLst/>
              <a:rect l="l" t="t" r="r" b="b"/>
              <a:pathLst>
                <a:path w="1875154" h="301625">
                  <a:moveTo>
                    <a:pt x="1777611" y="301448"/>
                  </a:moveTo>
                  <a:lnTo>
                    <a:pt x="0" y="301448"/>
                  </a:lnTo>
                </a:path>
                <a:path w="1875154" h="301625">
                  <a:moveTo>
                    <a:pt x="1777611" y="301448"/>
                  </a:moveTo>
                  <a:lnTo>
                    <a:pt x="1797054" y="301448"/>
                  </a:lnTo>
                  <a:lnTo>
                    <a:pt x="1816496" y="301448"/>
                  </a:lnTo>
                  <a:lnTo>
                    <a:pt x="1826217" y="291722"/>
                  </a:lnTo>
                  <a:lnTo>
                    <a:pt x="1845659" y="272271"/>
                  </a:lnTo>
                  <a:lnTo>
                    <a:pt x="1855380" y="262545"/>
                  </a:lnTo>
                  <a:lnTo>
                    <a:pt x="1865101" y="243093"/>
                  </a:lnTo>
                  <a:lnTo>
                    <a:pt x="1874693" y="223654"/>
                  </a:lnTo>
                  <a:lnTo>
                    <a:pt x="1874693" y="204203"/>
                  </a:lnTo>
                </a:path>
                <a:path w="1875154" h="301625">
                  <a:moveTo>
                    <a:pt x="1874693" y="0"/>
                  </a:moveTo>
                  <a:lnTo>
                    <a:pt x="1874693" y="204203"/>
                  </a:lnTo>
                </a:path>
              </a:pathLst>
            </a:custGeom>
            <a:ln w="97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11072789" y="132077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-4860" y="9719"/>
                  </a:moveTo>
                  <a:lnTo>
                    <a:pt x="4860" y="9719"/>
                  </a:lnTo>
                </a:path>
              </a:pathLst>
            </a:custGeom>
            <a:ln w="194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11072789" y="1340210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0" y="155587"/>
                  </a:lnTo>
                  <a:lnTo>
                    <a:pt x="0" y="233380"/>
                  </a:lnTo>
                  <a:lnTo>
                    <a:pt x="0" y="291735"/>
                  </a:lnTo>
                </a:path>
              </a:pathLst>
            </a:custGeom>
            <a:ln w="97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9100958" y="1320771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4">
                  <a:moveTo>
                    <a:pt x="-4860" y="9719"/>
                  </a:moveTo>
                  <a:lnTo>
                    <a:pt x="4860" y="9719"/>
                  </a:lnTo>
                </a:path>
              </a:pathLst>
            </a:custGeom>
            <a:ln w="194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11072789" y="163194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4860" y="4856"/>
                  </a:moveTo>
                  <a:lnTo>
                    <a:pt x="4860" y="4856"/>
                  </a:lnTo>
                </a:path>
              </a:pathLst>
            </a:custGeom>
            <a:ln w="9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9100958" y="591504"/>
              <a:ext cx="1972310" cy="1604645"/>
            </a:xfrm>
            <a:custGeom>
              <a:avLst/>
              <a:gdLst/>
              <a:ahLst/>
              <a:cxnLst/>
              <a:rect l="l" t="t" r="r" b="b"/>
              <a:pathLst>
                <a:path w="1972309" h="1604645">
                  <a:moveTo>
                    <a:pt x="1787388" y="427819"/>
                  </a:moveTo>
                  <a:lnTo>
                    <a:pt x="1787388" y="0"/>
                  </a:lnTo>
                </a:path>
                <a:path w="1972309" h="1604645">
                  <a:moveTo>
                    <a:pt x="1971830" y="1478026"/>
                  </a:moveTo>
                  <a:lnTo>
                    <a:pt x="1971830" y="1254371"/>
                  </a:lnTo>
                </a:path>
                <a:path w="1972309" h="1604645">
                  <a:moveTo>
                    <a:pt x="1845585" y="1604439"/>
                  </a:moveTo>
                  <a:lnTo>
                    <a:pt x="1865028" y="1604439"/>
                  </a:lnTo>
                  <a:lnTo>
                    <a:pt x="1884470" y="1594715"/>
                  </a:lnTo>
                  <a:lnTo>
                    <a:pt x="1903912" y="1584990"/>
                  </a:lnTo>
                  <a:lnTo>
                    <a:pt x="1923354" y="1575266"/>
                  </a:lnTo>
                  <a:lnTo>
                    <a:pt x="1942796" y="1555818"/>
                  </a:lnTo>
                  <a:lnTo>
                    <a:pt x="1952518" y="1536370"/>
                  </a:lnTo>
                  <a:lnTo>
                    <a:pt x="1962239" y="1516921"/>
                  </a:lnTo>
                  <a:lnTo>
                    <a:pt x="1971830" y="1497474"/>
                  </a:lnTo>
                  <a:lnTo>
                    <a:pt x="1971830" y="1478026"/>
                  </a:lnTo>
                </a:path>
                <a:path w="1972309" h="1604645">
                  <a:moveTo>
                    <a:pt x="825672" y="1604439"/>
                  </a:moveTo>
                  <a:lnTo>
                    <a:pt x="1845585" y="1604439"/>
                  </a:lnTo>
                </a:path>
                <a:path w="1972309" h="1604645">
                  <a:moveTo>
                    <a:pt x="825672" y="1604439"/>
                  </a:moveTo>
                  <a:lnTo>
                    <a:pt x="767384" y="1604439"/>
                  </a:lnTo>
                </a:path>
                <a:path w="1972309" h="1604645">
                  <a:moveTo>
                    <a:pt x="116562" y="1604439"/>
                  </a:moveTo>
                  <a:lnTo>
                    <a:pt x="767384" y="1604439"/>
                  </a:lnTo>
                </a:path>
                <a:path w="1972309" h="1604645">
                  <a:moveTo>
                    <a:pt x="0" y="1478026"/>
                  </a:moveTo>
                  <a:lnTo>
                    <a:pt x="0" y="1497474"/>
                  </a:lnTo>
                  <a:lnTo>
                    <a:pt x="0" y="1516921"/>
                  </a:lnTo>
                  <a:lnTo>
                    <a:pt x="9713" y="1536370"/>
                  </a:lnTo>
                  <a:lnTo>
                    <a:pt x="29141" y="1555818"/>
                  </a:lnTo>
                  <a:lnTo>
                    <a:pt x="38854" y="1575266"/>
                  </a:lnTo>
                  <a:lnTo>
                    <a:pt x="58282" y="1584990"/>
                  </a:lnTo>
                  <a:lnTo>
                    <a:pt x="77710" y="1594715"/>
                  </a:lnTo>
                  <a:lnTo>
                    <a:pt x="97137" y="1604439"/>
                  </a:lnTo>
                  <a:lnTo>
                    <a:pt x="116562" y="1604439"/>
                  </a:lnTo>
                </a:path>
                <a:path w="1972309" h="1604645">
                  <a:moveTo>
                    <a:pt x="0" y="1254371"/>
                  </a:moveTo>
                  <a:lnTo>
                    <a:pt x="0" y="1478026"/>
                  </a:lnTo>
                </a:path>
                <a:path w="1972309" h="1604645">
                  <a:moveTo>
                    <a:pt x="0" y="700090"/>
                  </a:moveTo>
                  <a:lnTo>
                    <a:pt x="0" y="544503"/>
                  </a:lnTo>
                </a:path>
                <a:path w="1972309" h="1604645">
                  <a:moveTo>
                    <a:pt x="184558" y="0"/>
                  </a:moveTo>
                  <a:lnTo>
                    <a:pt x="184558" y="427819"/>
                  </a:lnTo>
                </a:path>
                <a:path w="1972309" h="1604645">
                  <a:moveTo>
                    <a:pt x="184558" y="1351616"/>
                  </a:moveTo>
                  <a:lnTo>
                    <a:pt x="709109" y="1351616"/>
                  </a:lnTo>
                </a:path>
                <a:path w="1972309" h="1604645">
                  <a:moveTo>
                    <a:pt x="709109" y="1536370"/>
                  </a:moveTo>
                  <a:lnTo>
                    <a:pt x="709109" y="1351616"/>
                  </a:lnTo>
                </a:path>
                <a:path w="1972309" h="1604645">
                  <a:moveTo>
                    <a:pt x="709109" y="1536370"/>
                  </a:moveTo>
                  <a:lnTo>
                    <a:pt x="709109" y="1555818"/>
                  </a:lnTo>
                  <a:lnTo>
                    <a:pt x="718818" y="1575266"/>
                  </a:lnTo>
                  <a:lnTo>
                    <a:pt x="728526" y="1584990"/>
                  </a:lnTo>
                  <a:lnTo>
                    <a:pt x="738247" y="1594715"/>
                  </a:lnTo>
                  <a:lnTo>
                    <a:pt x="747955" y="1604439"/>
                  </a:lnTo>
                  <a:lnTo>
                    <a:pt x="767384" y="1604439"/>
                  </a:lnTo>
                </a:path>
                <a:path w="1972309" h="1604645">
                  <a:moveTo>
                    <a:pt x="825672" y="1604439"/>
                  </a:moveTo>
                  <a:lnTo>
                    <a:pt x="845101" y="1604439"/>
                  </a:lnTo>
                  <a:lnTo>
                    <a:pt x="864531" y="1594715"/>
                  </a:lnTo>
                  <a:lnTo>
                    <a:pt x="874239" y="1584990"/>
                  </a:lnTo>
                  <a:lnTo>
                    <a:pt x="883947" y="1575266"/>
                  </a:lnTo>
                  <a:lnTo>
                    <a:pt x="883947" y="1555818"/>
                  </a:lnTo>
                  <a:lnTo>
                    <a:pt x="893668" y="1536370"/>
                  </a:lnTo>
                </a:path>
                <a:path w="1972309" h="1604645">
                  <a:moveTo>
                    <a:pt x="893668" y="1351616"/>
                  </a:moveTo>
                  <a:lnTo>
                    <a:pt x="893668" y="1536370"/>
                  </a:lnTo>
                </a:path>
                <a:path w="1972309" h="1604645">
                  <a:moveTo>
                    <a:pt x="893668" y="1351616"/>
                  </a:moveTo>
                  <a:lnTo>
                    <a:pt x="1787388" y="1351616"/>
                  </a:lnTo>
                </a:path>
                <a:path w="1972309" h="1604645">
                  <a:moveTo>
                    <a:pt x="1845585" y="1351616"/>
                  </a:moveTo>
                  <a:lnTo>
                    <a:pt x="1787388" y="1351616"/>
                  </a:lnTo>
                </a:path>
                <a:path w="1972309" h="1604645">
                  <a:moveTo>
                    <a:pt x="611963" y="369464"/>
                  </a:moveTo>
                  <a:lnTo>
                    <a:pt x="1350197" y="369464"/>
                  </a:lnTo>
                </a:path>
                <a:path w="1972309" h="1604645">
                  <a:moveTo>
                    <a:pt x="611963" y="369464"/>
                  </a:moveTo>
                  <a:lnTo>
                    <a:pt x="611963" y="427819"/>
                  </a:lnTo>
                </a:path>
                <a:path w="1972309" h="1604645">
                  <a:moveTo>
                    <a:pt x="1350197" y="369464"/>
                  </a:moveTo>
                  <a:lnTo>
                    <a:pt x="1350197" y="427819"/>
                  </a:lnTo>
                </a:path>
                <a:path w="1972309" h="1604645">
                  <a:moveTo>
                    <a:pt x="611963" y="369464"/>
                  </a:moveTo>
                  <a:lnTo>
                    <a:pt x="611963" y="68041"/>
                  </a:lnTo>
                </a:path>
                <a:path w="1972309" h="1604645">
                  <a:moveTo>
                    <a:pt x="1350197" y="369464"/>
                  </a:moveTo>
                  <a:lnTo>
                    <a:pt x="1350197" y="68041"/>
                  </a:lnTo>
                </a:path>
              </a:pathLst>
            </a:custGeom>
            <a:ln w="97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1" name="object 131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9280652" y="528206"/>
              <a:ext cx="68017" cy="68162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9343804" y="533071"/>
              <a:ext cx="1477010" cy="0"/>
            </a:xfrm>
            <a:custGeom>
              <a:avLst/>
              <a:gdLst/>
              <a:ahLst/>
              <a:cxnLst/>
              <a:rect l="l" t="t" r="r" b="b"/>
              <a:pathLst>
                <a:path w="1477009">
                  <a:moveTo>
                    <a:pt x="1476494" y="0"/>
                  </a:moveTo>
                  <a:lnTo>
                    <a:pt x="0" y="0"/>
                  </a:lnTo>
                </a:path>
              </a:pathLst>
            </a:custGeom>
            <a:ln w="97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3" name="object 133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10815433" y="528205"/>
              <a:ext cx="77779" cy="68164"/>
            </a:xfrm>
            <a:prstGeom prst="rect">
              <a:avLst/>
            </a:prstGeom>
          </p:spPr>
        </p:pic>
        <p:sp>
          <p:nvSpPr>
            <p:cNvPr id="134" name="object 134"/>
            <p:cNvSpPr/>
            <p:nvPr/>
          </p:nvSpPr>
          <p:spPr>
            <a:xfrm>
              <a:off x="9217521" y="659545"/>
              <a:ext cx="1466850" cy="1283970"/>
            </a:xfrm>
            <a:custGeom>
              <a:avLst/>
              <a:gdLst/>
              <a:ahLst/>
              <a:cxnLst/>
              <a:rect l="l" t="t" r="r" b="b"/>
              <a:pathLst>
                <a:path w="1466850" h="1283970">
                  <a:moveTo>
                    <a:pt x="0" y="1283574"/>
                  </a:moveTo>
                  <a:lnTo>
                    <a:pt x="67995" y="1283574"/>
                  </a:lnTo>
                </a:path>
                <a:path w="1466850" h="1283970">
                  <a:moveTo>
                    <a:pt x="495400" y="0"/>
                  </a:moveTo>
                  <a:lnTo>
                    <a:pt x="1233635" y="0"/>
                  </a:lnTo>
                </a:path>
                <a:path w="1466850" h="1283970">
                  <a:moveTo>
                    <a:pt x="495400" y="0"/>
                  </a:moveTo>
                  <a:lnTo>
                    <a:pt x="271983" y="0"/>
                  </a:lnTo>
                </a:path>
                <a:path w="1466850" h="1283970">
                  <a:moveTo>
                    <a:pt x="1233635" y="0"/>
                  </a:moveTo>
                  <a:lnTo>
                    <a:pt x="1466812" y="0"/>
                  </a:lnTo>
                </a:path>
                <a:path w="1466850" h="1283970">
                  <a:moveTo>
                    <a:pt x="271983" y="0"/>
                  </a:moveTo>
                  <a:lnTo>
                    <a:pt x="271983" y="116605"/>
                  </a:lnTo>
                </a:path>
                <a:path w="1466850" h="1283970">
                  <a:moveTo>
                    <a:pt x="495400" y="116605"/>
                  </a:moveTo>
                  <a:lnTo>
                    <a:pt x="271983" y="116605"/>
                  </a:lnTo>
                  <a:lnTo>
                    <a:pt x="271983" y="155561"/>
                  </a:lnTo>
                </a:path>
                <a:path w="1466850" h="1283970">
                  <a:moveTo>
                    <a:pt x="495400" y="155561"/>
                  </a:moveTo>
                  <a:lnTo>
                    <a:pt x="271983" y="155561"/>
                  </a:lnTo>
                </a:path>
                <a:path w="1466850" h="1283970">
                  <a:moveTo>
                    <a:pt x="1233635" y="155561"/>
                  </a:moveTo>
                  <a:lnTo>
                    <a:pt x="1466812" y="155561"/>
                  </a:lnTo>
                </a:path>
                <a:path w="1466850" h="1283970">
                  <a:moveTo>
                    <a:pt x="1466812" y="116605"/>
                  </a:moveTo>
                  <a:lnTo>
                    <a:pt x="1466812" y="155561"/>
                  </a:lnTo>
                </a:path>
                <a:path w="1466850" h="1283970">
                  <a:moveTo>
                    <a:pt x="1233635" y="116605"/>
                  </a:moveTo>
                  <a:lnTo>
                    <a:pt x="1466812" y="116605"/>
                  </a:lnTo>
                </a:path>
                <a:path w="1466850" h="1283970">
                  <a:moveTo>
                    <a:pt x="1466812" y="0"/>
                  </a:moveTo>
                  <a:lnTo>
                    <a:pt x="1466812" y="116605"/>
                  </a:lnTo>
                </a:path>
              </a:pathLst>
            </a:custGeom>
            <a:ln w="97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135" name="object 1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5685289"/>
              </p:ext>
            </p:extLst>
          </p:nvPr>
        </p:nvGraphicFramePr>
        <p:xfrm>
          <a:off x="9202941" y="1238109"/>
          <a:ext cx="1757044" cy="5737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68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8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64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68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371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ES04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RGr</a:t>
                      </a:r>
                    </a:p>
                  </a:txBody>
                  <a:tcPr marL="0" marR="0" marT="1460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CHB-5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LgW</a:t>
                      </a: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CLB-5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LgP</a:t>
                      </a: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DT26C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14604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7" name="object 137"/>
          <p:cNvSpPr txBox="1"/>
          <p:nvPr/>
        </p:nvSpPr>
        <p:spPr>
          <a:xfrm>
            <a:off x="10988830" y="1459231"/>
            <a:ext cx="79375" cy="14298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38" name="object 138"/>
          <p:cNvSpPr txBox="1"/>
          <p:nvPr/>
        </p:nvSpPr>
        <p:spPr>
          <a:xfrm>
            <a:off x="9114988" y="1459231"/>
            <a:ext cx="79375" cy="14298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141" name="object 141"/>
          <p:cNvSpPr txBox="1"/>
          <p:nvPr/>
        </p:nvSpPr>
        <p:spPr>
          <a:xfrm>
            <a:off x="6891366" y="4123135"/>
            <a:ext cx="84455" cy="1545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42" name="object 142"/>
          <p:cNvSpPr txBox="1"/>
          <p:nvPr/>
        </p:nvSpPr>
        <p:spPr>
          <a:xfrm>
            <a:off x="6891366" y="4811427"/>
            <a:ext cx="84455" cy="1545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9</a:t>
            </a:r>
          </a:p>
        </p:txBody>
      </p:sp>
      <p:grpSp>
        <p:nvGrpSpPr>
          <p:cNvPr id="143" name="object 143"/>
          <p:cNvGrpSpPr/>
          <p:nvPr/>
        </p:nvGrpSpPr>
        <p:grpSpPr>
          <a:xfrm>
            <a:off x="7024188" y="2649369"/>
            <a:ext cx="3987165" cy="3241675"/>
            <a:chOff x="7024188" y="2649369"/>
            <a:chExt cx="3987165" cy="3241675"/>
          </a:xfrm>
        </p:grpSpPr>
        <p:sp>
          <p:nvSpPr>
            <p:cNvPr id="144" name="object 144"/>
            <p:cNvSpPr/>
            <p:nvPr/>
          </p:nvSpPr>
          <p:spPr>
            <a:xfrm>
              <a:off x="7032545" y="2657736"/>
              <a:ext cx="3970654" cy="3225165"/>
            </a:xfrm>
            <a:custGeom>
              <a:avLst/>
              <a:gdLst/>
              <a:ahLst/>
              <a:cxnLst/>
              <a:rect l="l" t="t" r="r" b="b"/>
              <a:pathLst>
                <a:path w="3970654" h="3225165">
                  <a:moveTo>
                    <a:pt x="100084" y="2656584"/>
                  </a:moveTo>
                  <a:lnTo>
                    <a:pt x="0" y="2556341"/>
                  </a:lnTo>
                </a:path>
                <a:path w="3970654" h="3225165">
                  <a:moveTo>
                    <a:pt x="0" y="2639873"/>
                  </a:moveTo>
                  <a:lnTo>
                    <a:pt x="0" y="300751"/>
                  </a:lnTo>
                </a:path>
                <a:path w="3970654" h="3225165">
                  <a:moveTo>
                    <a:pt x="100084" y="701678"/>
                  </a:moveTo>
                  <a:lnTo>
                    <a:pt x="0" y="802077"/>
                  </a:lnTo>
                </a:path>
                <a:path w="3970654" h="3225165">
                  <a:moveTo>
                    <a:pt x="300258" y="1119450"/>
                  </a:moveTo>
                  <a:lnTo>
                    <a:pt x="300258" y="802077"/>
                  </a:lnTo>
                </a:path>
                <a:path w="3970654" h="3225165">
                  <a:moveTo>
                    <a:pt x="200182" y="701678"/>
                  </a:moveTo>
                  <a:lnTo>
                    <a:pt x="300258" y="802077"/>
                  </a:lnTo>
                </a:path>
                <a:path w="3970654" h="3225165">
                  <a:moveTo>
                    <a:pt x="383684" y="1119450"/>
                  </a:moveTo>
                  <a:lnTo>
                    <a:pt x="383684" y="0"/>
                  </a:lnTo>
                </a:path>
                <a:path w="3970654" h="3225165">
                  <a:moveTo>
                    <a:pt x="483759" y="1119450"/>
                  </a:moveTo>
                  <a:lnTo>
                    <a:pt x="483759" y="100176"/>
                  </a:lnTo>
                </a:path>
                <a:path w="3970654" h="3225165">
                  <a:moveTo>
                    <a:pt x="784031" y="1119450"/>
                  </a:moveTo>
                  <a:lnTo>
                    <a:pt x="784031" y="100176"/>
                  </a:lnTo>
                </a:path>
                <a:path w="3970654" h="3225165">
                  <a:moveTo>
                    <a:pt x="1000898" y="701678"/>
                  </a:moveTo>
                  <a:lnTo>
                    <a:pt x="1100974" y="601502"/>
                  </a:lnTo>
                </a:path>
                <a:path w="3970654" h="3225165">
                  <a:moveTo>
                    <a:pt x="1000898" y="701678"/>
                  </a:moveTo>
                  <a:lnTo>
                    <a:pt x="1000898" y="1119450"/>
                  </a:lnTo>
                </a:path>
                <a:path w="3970654" h="3225165">
                  <a:moveTo>
                    <a:pt x="1000898" y="1119450"/>
                  </a:moveTo>
                  <a:lnTo>
                    <a:pt x="300258" y="1119450"/>
                  </a:lnTo>
                </a:path>
                <a:path w="3970654" h="3225165">
                  <a:moveTo>
                    <a:pt x="1000898" y="751878"/>
                  </a:moveTo>
                  <a:lnTo>
                    <a:pt x="950838" y="751878"/>
                  </a:lnTo>
                </a:path>
                <a:path w="3970654" h="3225165">
                  <a:moveTo>
                    <a:pt x="200182" y="701678"/>
                  </a:moveTo>
                  <a:lnTo>
                    <a:pt x="100084" y="701678"/>
                  </a:lnTo>
                </a:path>
                <a:path w="3970654" h="3225165">
                  <a:moveTo>
                    <a:pt x="1684822" y="434393"/>
                  </a:moveTo>
                  <a:lnTo>
                    <a:pt x="1684822" y="701678"/>
                  </a:lnTo>
                </a:path>
                <a:path w="3970654" h="3225165">
                  <a:moveTo>
                    <a:pt x="2585636" y="601502"/>
                  </a:moveTo>
                  <a:lnTo>
                    <a:pt x="2485472" y="701678"/>
                  </a:lnTo>
                </a:path>
                <a:path w="3970654" h="3225165">
                  <a:moveTo>
                    <a:pt x="2285365" y="434393"/>
                  </a:moveTo>
                  <a:lnTo>
                    <a:pt x="2285365" y="701678"/>
                  </a:lnTo>
                </a:path>
                <a:path w="3970654" h="3225165">
                  <a:moveTo>
                    <a:pt x="1384573" y="601502"/>
                  </a:moveTo>
                  <a:lnTo>
                    <a:pt x="1484649" y="701678"/>
                  </a:lnTo>
                </a:path>
                <a:path w="3970654" h="3225165">
                  <a:moveTo>
                    <a:pt x="1484649" y="701678"/>
                  </a:moveTo>
                  <a:lnTo>
                    <a:pt x="2485472" y="701678"/>
                  </a:lnTo>
                </a:path>
                <a:path w="3970654" h="3225165">
                  <a:moveTo>
                    <a:pt x="1100974" y="601502"/>
                  </a:moveTo>
                  <a:lnTo>
                    <a:pt x="1384573" y="601502"/>
                  </a:lnTo>
                </a:path>
                <a:path w="3970654" h="3225165">
                  <a:moveTo>
                    <a:pt x="2585636" y="601502"/>
                  </a:moveTo>
                  <a:lnTo>
                    <a:pt x="2869214" y="601502"/>
                  </a:lnTo>
                </a:path>
                <a:path w="3970654" h="3225165">
                  <a:moveTo>
                    <a:pt x="1684822" y="518059"/>
                  </a:moveTo>
                  <a:lnTo>
                    <a:pt x="2285365" y="518059"/>
                  </a:lnTo>
                </a:path>
                <a:path w="3970654" h="3225165">
                  <a:moveTo>
                    <a:pt x="1684822" y="434393"/>
                  </a:moveTo>
                  <a:lnTo>
                    <a:pt x="2285365" y="434393"/>
                  </a:lnTo>
                </a:path>
                <a:path w="3970654" h="3225165">
                  <a:moveTo>
                    <a:pt x="884128" y="735144"/>
                  </a:moveTo>
                  <a:lnTo>
                    <a:pt x="884128" y="150375"/>
                  </a:lnTo>
                </a:path>
                <a:path w="3970654" h="3225165">
                  <a:moveTo>
                    <a:pt x="3669863" y="1119450"/>
                  </a:moveTo>
                  <a:lnTo>
                    <a:pt x="2969378" y="1119450"/>
                  </a:lnTo>
                </a:path>
                <a:path w="3970654" h="3225165">
                  <a:moveTo>
                    <a:pt x="2969378" y="751878"/>
                  </a:moveTo>
                  <a:lnTo>
                    <a:pt x="3035932" y="751878"/>
                  </a:lnTo>
                </a:path>
                <a:path w="3970654" h="3225165">
                  <a:moveTo>
                    <a:pt x="2969378" y="701678"/>
                  </a:moveTo>
                  <a:lnTo>
                    <a:pt x="2969378" y="1119450"/>
                  </a:lnTo>
                </a:path>
                <a:path w="3970654" h="3225165">
                  <a:moveTo>
                    <a:pt x="3102709" y="150375"/>
                  </a:moveTo>
                  <a:lnTo>
                    <a:pt x="3102709" y="735144"/>
                  </a:lnTo>
                </a:path>
                <a:path w="3970654" h="3225165">
                  <a:moveTo>
                    <a:pt x="3202873" y="1119450"/>
                  </a:moveTo>
                  <a:lnTo>
                    <a:pt x="3202873" y="100176"/>
                  </a:lnTo>
                </a:path>
                <a:path w="3970654" h="3225165">
                  <a:moveTo>
                    <a:pt x="884128" y="350950"/>
                  </a:moveTo>
                  <a:lnTo>
                    <a:pt x="3102709" y="350950"/>
                  </a:lnTo>
                </a:path>
                <a:path w="3970654" h="3225165">
                  <a:moveTo>
                    <a:pt x="2969378" y="701678"/>
                  </a:moveTo>
                  <a:lnTo>
                    <a:pt x="2869214" y="601502"/>
                  </a:lnTo>
                </a:path>
                <a:path w="3970654" h="3225165">
                  <a:moveTo>
                    <a:pt x="3503145" y="1119450"/>
                  </a:moveTo>
                  <a:lnTo>
                    <a:pt x="3503145" y="100176"/>
                  </a:lnTo>
                </a:path>
                <a:path w="3970654" h="3225165">
                  <a:moveTo>
                    <a:pt x="3035932" y="100176"/>
                  </a:moveTo>
                  <a:lnTo>
                    <a:pt x="950838" y="100176"/>
                  </a:lnTo>
                </a:path>
                <a:path w="3970654" h="3225165">
                  <a:moveTo>
                    <a:pt x="3603309" y="1119450"/>
                  </a:moveTo>
                  <a:lnTo>
                    <a:pt x="3603309" y="0"/>
                  </a:lnTo>
                </a:path>
                <a:path w="3970654" h="3225165">
                  <a:moveTo>
                    <a:pt x="3669863" y="802077"/>
                  </a:moveTo>
                  <a:lnTo>
                    <a:pt x="3770028" y="701678"/>
                  </a:lnTo>
                </a:path>
                <a:path w="3970654" h="3225165">
                  <a:moveTo>
                    <a:pt x="3870192" y="701678"/>
                  </a:moveTo>
                  <a:lnTo>
                    <a:pt x="3770028" y="701678"/>
                  </a:lnTo>
                </a:path>
                <a:path w="3970654" h="3225165">
                  <a:moveTo>
                    <a:pt x="3669863" y="1119450"/>
                  </a:moveTo>
                  <a:lnTo>
                    <a:pt x="3669863" y="802077"/>
                  </a:lnTo>
                </a:path>
                <a:path w="3970654" h="3225165">
                  <a:moveTo>
                    <a:pt x="300258" y="0"/>
                  </a:moveTo>
                  <a:lnTo>
                    <a:pt x="683933" y="0"/>
                  </a:lnTo>
                </a:path>
                <a:path w="3970654" h="3225165">
                  <a:moveTo>
                    <a:pt x="3303038" y="0"/>
                  </a:moveTo>
                  <a:lnTo>
                    <a:pt x="3669863" y="0"/>
                  </a:lnTo>
                </a:path>
                <a:path w="3970654" h="3225165">
                  <a:moveTo>
                    <a:pt x="3970134" y="2639873"/>
                  </a:moveTo>
                  <a:lnTo>
                    <a:pt x="3970134" y="300751"/>
                  </a:lnTo>
                </a:path>
                <a:path w="3970654" h="3225165">
                  <a:moveTo>
                    <a:pt x="3870192" y="701678"/>
                  </a:moveTo>
                  <a:lnTo>
                    <a:pt x="3970134" y="802077"/>
                  </a:lnTo>
                </a:path>
                <a:path w="3970654" h="3225165">
                  <a:moveTo>
                    <a:pt x="3870192" y="2656584"/>
                  </a:moveTo>
                  <a:lnTo>
                    <a:pt x="3970134" y="2556341"/>
                  </a:lnTo>
                </a:path>
                <a:path w="3970654" h="3225165">
                  <a:moveTo>
                    <a:pt x="3102709" y="150375"/>
                  </a:moveTo>
                  <a:lnTo>
                    <a:pt x="3086015" y="133642"/>
                  </a:lnTo>
                  <a:lnTo>
                    <a:pt x="3069320" y="116909"/>
                  </a:lnTo>
                  <a:lnTo>
                    <a:pt x="3052626" y="100176"/>
                  </a:lnTo>
                  <a:lnTo>
                    <a:pt x="3035932" y="100176"/>
                  </a:lnTo>
                </a:path>
                <a:path w="3970654" h="3225165">
                  <a:moveTo>
                    <a:pt x="266914" y="2990734"/>
                  </a:moveTo>
                  <a:lnTo>
                    <a:pt x="1000898" y="3224655"/>
                  </a:lnTo>
                </a:path>
                <a:path w="3970654" h="3225165">
                  <a:moveTo>
                    <a:pt x="1000898" y="3224655"/>
                  </a:moveTo>
                  <a:lnTo>
                    <a:pt x="2969378" y="3224655"/>
                  </a:lnTo>
                </a:path>
                <a:path w="3970654" h="3225165">
                  <a:moveTo>
                    <a:pt x="2969378" y="3224655"/>
                  </a:moveTo>
                  <a:lnTo>
                    <a:pt x="3719945" y="2990734"/>
                  </a:lnTo>
                </a:path>
                <a:path w="3970654" h="3225165">
                  <a:moveTo>
                    <a:pt x="3719945" y="2990734"/>
                  </a:moveTo>
                  <a:lnTo>
                    <a:pt x="3770028" y="2974023"/>
                  </a:lnTo>
                  <a:lnTo>
                    <a:pt x="3820110" y="2957335"/>
                  </a:lnTo>
                  <a:lnTo>
                    <a:pt x="3853498" y="2923913"/>
                  </a:lnTo>
                  <a:lnTo>
                    <a:pt x="3886887" y="2890491"/>
                  </a:lnTo>
                  <a:lnTo>
                    <a:pt x="3920052" y="2840359"/>
                  </a:lnTo>
                  <a:lnTo>
                    <a:pt x="3936746" y="2790248"/>
                  </a:lnTo>
                  <a:lnTo>
                    <a:pt x="3970134" y="2756827"/>
                  </a:lnTo>
                  <a:lnTo>
                    <a:pt x="3970134" y="2706694"/>
                  </a:lnTo>
                  <a:lnTo>
                    <a:pt x="3970134" y="2639873"/>
                  </a:lnTo>
                </a:path>
                <a:path w="3970654" h="3225165">
                  <a:moveTo>
                    <a:pt x="0" y="2639873"/>
                  </a:moveTo>
                  <a:lnTo>
                    <a:pt x="16680" y="2706694"/>
                  </a:lnTo>
                  <a:lnTo>
                    <a:pt x="16680" y="2756827"/>
                  </a:lnTo>
                  <a:lnTo>
                    <a:pt x="33363" y="2790248"/>
                  </a:lnTo>
                  <a:lnTo>
                    <a:pt x="66725" y="2840359"/>
                  </a:lnTo>
                  <a:lnTo>
                    <a:pt x="100084" y="2890491"/>
                  </a:lnTo>
                  <a:lnTo>
                    <a:pt x="133450" y="2923913"/>
                  </a:lnTo>
                  <a:lnTo>
                    <a:pt x="166816" y="2957335"/>
                  </a:lnTo>
                  <a:lnTo>
                    <a:pt x="216854" y="2974023"/>
                  </a:lnTo>
                  <a:lnTo>
                    <a:pt x="266914" y="2990734"/>
                  </a:lnTo>
                </a:path>
                <a:path w="3970654" h="3225165">
                  <a:moveTo>
                    <a:pt x="950838" y="100176"/>
                  </a:moveTo>
                  <a:lnTo>
                    <a:pt x="917472" y="100176"/>
                  </a:lnTo>
                  <a:lnTo>
                    <a:pt x="900800" y="116909"/>
                  </a:lnTo>
                  <a:lnTo>
                    <a:pt x="884128" y="133642"/>
                  </a:lnTo>
                  <a:lnTo>
                    <a:pt x="884128" y="150375"/>
                  </a:lnTo>
                </a:path>
                <a:path w="3970654" h="3225165">
                  <a:moveTo>
                    <a:pt x="3970134" y="300751"/>
                  </a:moveTo>
                  <a:lnTo>
                    <a:pt x="3953440" y="250551"/>
                  </a:lnTo>
                  <a:lnTo>
                    <a:pt x="3936746" y="200575"/>
                  </a:lnTo>
                  <a:lnTo>
                    <a:pt x="3903358" y="150375"/>
                  </a:lnTo>
                  <a:lnTo>
                    <a:pt x="3870192" y="100176"/>
                  </a:lnTo>
                  <a:lnTo>
                    <a:pt x="3820110" y="66932"/>
                  </a:lnTo>
                  <a:lnTo>
                    <a:pt x="3786722" y="33466"/>
                  </a:lnTo>
                  <a:lnTo>
                    <a:pt x="3736640" y="16733"/>
                  </a:lnTo>
                  <a:lnTo>
                    <a:pt x="3669863" y="0"/>
                  </a:lnTo>
                </a:path>
              </a:pathLst>
            </a:custGeom>
            <a:ln w="167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5" name="object 14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0427168" y="2649379"/>
              <a:ext cx="116878" cy="116889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0227061" y="2649379"/>
              <a:ext cx="116878" cy="116889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7708121" y="2649379"/>
              <a:ext cx="116811" cy="116889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7032545" y="2657736"/>
              <a:ext cx="300355" cy="300990"/>
            </a:xfrm>
            <a:custGeom>
              <a:avLst/>
              <a:gdLst/>
              <a:ahLst/>
              <a:cxnLst/>
              <a:rect l="l" t="t" r="r" b="b"/>
              <a:pathLst>
                <a:path w="300354" h="300989">
                  <a:moveTo>
                    <a:pt x="300258" y="0"/>
                  </a:moveTo>
                  <a:lnTo>
                    <a:pt x="250220" y="16733"/>
                  </a:lnTo>
                  <a:lnTo>
                    <a:pt x="200182" y="33466"/>
                  </a:lnTo>
                  <a:lnTo>
                    <a:pt x="150122" y="66932"/>
                  </a:lnTo>
                  <a:lnTo>
                    <a:pt x="116778" y="100176"/>
                  </a:lnTo>
                  <a:lnTo>
                    <a:pt x="83408" y="150375"/>
                  </a:lnTo>
                  <a:lnTo>
                    <a:pt x="50044" y="200575"/>
                  </a:lnTo>
                  <a:lnTo>
                    <a:pt x="16680" y="250551"/>
                  </a:lnTo>
                  <a:lnTo>
                    <a:pt x="0" y="300751"/>
                  </a:lnTo>
                </a:path>
              </a:pathLst>
            </a:custGeom>
            <a:ln w="167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9" name="object 14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7507947" y="2649379"/>
              <a:ext cx="116811" cy="116889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7916674" y="3392881"/>
              <a:ext cx="2218690" cy="384810"/>
            </a:xfrm>
            <a:custGeom>
              <a:avLst/>
              <a:gdLst/>
              <a:ahLst/>
              <a:cxnLst/>
              <a:rect l="l" t="t" r="r" b="b"/>
              <a:pathLst>
                <a:path w="2218690" h="384810">
                  <a:moveTo>
                    <a:pt x="2218580" y="0"/>
                  </a:moveTo>
                  <a:lnTo>
                    <a:pt x="2201886" y="0"/>
                  </a:lnTo>
                  <a:lnTo>
                    <a:pt x="2201886" y="16733"/>
                  </a:lnTo>
                  <a:lnTo>
                    <a:pt x="2185192" y="16733"/>
                  </a:lnTo>
                  <a:lnTo>
                    <a:pt x="2168497" y="16733"/>
                  </a:lnTo>
                  <a:lnTo>
                    <a:pt x="2151803" y="16733"/>
                  </a:lnTo>
                </a:path>
                <a:path w="2218690" h="384810">
                  <a:moveTo>
                    <a:pt x="66709" y="16733"/>
                  </a:moveTo>
                  <a:lnTo>
                    <a:pt x="50037" y="16733"/>
                  </a:lnTo>
                  <a:lnTo>
                    <a:pt x="33343" y="16733"/>
                  </a:lnTo>
                  <a:lnTo>
                    <a:pt x="16671" y="16733"/>
                  </a:lnTo>
                  <a:lnTo>
                    <a:pt x="0" y="16733"/>
                  </a:lnTo>
                  <a:lnTo>
                    <a:pt x="0" y="0"/>
                  </a:lnTo>
                </a:path>
                <a:path w="2218690" h="384810">
                  <a:moveTo>
                    <a:pt x="116769" y="384305"/>
                  </a:moveTo>
                  <a:lnTo>
                    <a:pt x="2085249" y="384305"/>
                  </a:lnTo>
                </a:path>
              </a:pathLst>
            </a:custGeom>
            <a:ln w="167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2" name="object 152"/>
          <p:cNvSpPr txBox="1"/>
          <p:nvPr/>
        </p:nvSpPr>
        <p:spPr>
          <a:xfrm>
            <a:off x="11077457" y="4123135"/>
            <a:ext cx="84455" cy="1545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153" name="object 153"/>
          <p:cNvSpPr txBox="1"/>
          <p:nvPr/>
        </p:nvSpPr>
        <p:spPr>
          <a:xfrm>
            <a:off x="11064992" y="4811427"/>
            <a:ext cx="125730" cy="1545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16</a:t>
            </a:r>
          </a:p>
        </p:txBody>
      </p:sp>
      <p:graphicFrame>
        <p:nvGraphicFramePr>
          <p:cNvPr id="155" name="object 1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2582974"/>
              </p:ext>
            </p:extLst>
          </p:nvPr>
        </p:nvGraphicFramePr>
        <p:xfrm>
          <a:off x="7090916" y="3885786"/>
          <a:ext cx="3919218" cy="13032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838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38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838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73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838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386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118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207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65161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HU09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WP</a:t>
                      </a:r>
                    </a:p>
                  </a:txBody>
                  <a:tcPr marL="0" marR="0" marT="2159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AF05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LgBr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BM247B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61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AM39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PW</a:t>
                      </a:r>
                      <a:endParaRPr lang="ru-RU" sz="12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HU02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HU14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HU22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WGr</a:t>
                      </a:r>
                    </a:p>
                  </a:txBody>
                  <a:tcPr marL="0" marR="0" marT="317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HU10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WL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BM103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DT31E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58" name="object 158"/>
          <p:cNvSpPr txBox="1"/>
          <p:nvPr/>
        </p:nvSpPr>
        <p:spPr>
          <a:xfrm>
            <a:off x="1040682" y="4448050"/>
            <a:ext cx="9969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59" name="object 159"/>
          <p:cNvSpPr txBox="1"/>
          <p:nvPr/>
        </p:nvSpPr>
        <p:spPr>
          <a:xfrm>
            <a:off x="1040682" y="5098077"/>
            <a:ext cx="9969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9</a:t>
            </a:r>
          </a:p>
        </p:txBody>
      </p:sp>
      <p:grpSp>
        <p:nvGrpSpPr>
          <p:cNvPr id="160" name="object 160"/>
          <p:cNvGrpSpPr/>
          <p:nvPr/>
        </p:nvGrpSpPr>
        <p:grpSpPr>
          <a:xfrm>
            <a:off x="1121211" y="3020723"/>
            <a:ext cx="5037455" cy="3139440"/>
            <a:chOff x="1121211" y="3020723"/>
            <a:chExt cx="5037455" cy="3139440"/>
          </a:xfrm>
        </p:grpSpPr>
        <p:sp>
          <p:nvSpPr>
            <p:cNvPr id="161" name="object 161"/>
            <p:cNvSpPr/>
            <p:nvPr/>
          </p:nvSpPr>
          <p:spPr>
            <a:xfrm>
              <a:off x="1131756" y="3030044"/>
              <a:ext cx="5015865" cy="3121660"/>
            </a:xfrm>
            <a:custGeom>
              <a:avLst/>
              <a:gdLst/>
              <a:ahLst/>
              <a:cxnLst/>
              <a:rect l="l" t="t" r="r" b="b"/>
              <a:pathLst>
                <a:path w="5015865" h="3121660">
                  <a:moveTo>
                    <a:pt x="126461" y="2571406"/>
                  </a:moveTo>
                  <a:lnTo>
                    <a:pt x="0" y="2474377"/>
                  </a:lnTo>
                </a:path>
                <a:path w="5015865" h="3121660">
                  <a:moveTo>
                    <a:pt x="0" y="2555231"/>
                  </a:moveTo>
                  <a:lnTo>
                    <a:pt x="0" y="291108"/>
                  </a:lnTo>
                </a:path>
                <a:path w="5015865" h="3121660">
                  <a:moveTo>
                    <a:pt x="126461" y="679180"/>
                  </a:moveTo>
                  <a:lnTo>
                    <a:pt x="0" y="776360"/>
                  </a:lnTo>
                </a:path>
                <a:path w="5015865" h="3121660">
                  <a:moveTo>
                    <a:pt x="126461" y="2571406"/>
                  </a:moveTo>
                  <a:lnTo>
                    <a:pt x="4889536" y="2571406"/>
                  </a:lnTo>
                </a:path>
                <a:path w="5015865" h="3121660">
                  <a:moveTo>
                    <a:pt x="1264502" y="679180"/>
                  </a:moveTo>
                  <a:lnTo>
                    <a:pt x="1390964" y="582216"/>
                  </a:lnTo>
                </a:path>
                <a:path w="5015865" h="3121660">
                  <a:moveTo>
                    <a:pt x="1264502" y="679180"/>
                  </a:moveTo>
                  <a:lnTo>
                    <a:pt x="1264502" y="1083557"/>
                  </a:lnTo>
                </a:path>
                <a:path w="5015865" h="3121660">
                  <a:moveTo>
                    <a:pt x="379356" y="1083557"/>
                  </a:moveTo>
                  <a:lnTo>
                    <a:pt x="379356" y="776360"/>
                  </a:lnTo>
                </a:path>
                <a:path w="5015865" h="3121660">
                  <a:moveTo>
                    <a:pt x="252894" y="679180"/>
                  </a:moveTo>
                  <a:lnTo>
                    <a:pt x="379356" y="776360"/>
                  </a:lnTo>
                </a:path>
                <a:path w="5015865" h="3121660">
                  <a:moveTo>
                    <a:pt x="2128586" y="420465"/>
                  </a:moveTo>
                  <a:lnTo>
                    <a:pt x="2128586" y="679180"/>
                  </a:lnTo>
                </a:path>
                <a:path w="5015865" h="3121660">
                  <a:moveTo>
                    <a:pt x="3266655" y="582216"/>
                  </a:moveTo>
                  <a:lnTo>
                    <a:pt x="3140109" y="679180"/>
                  </a:lnTo>
                </a:path>
                <a:path w="5015865" h="3121660">
                  <a:moveTo>
                    <a:pt x="2887299" y="420465"/>
                  </a:moveTo>
                  <a:lnTo>
                    <a:pt x="2887299" y="679180"/>
                  </a:lnTo>
                </a:path>
                <a:path w="5015865" h="3121660">
                  <a:moveTo>
                    <a:pt x="1749229" y="582216"/>
                  </a:moveTo>
                  <a:lnTo>
                    <a:pt x="1875691" y="679180"/>
                  </a:lnTo>
                </a:path>
                <a:path w="5015865" h="3121660">
                  <a:moveTo>
                    <a:pt x="4636444" y="1083557"/>
                  </a:moveTo>
                  <a:lnTo>
                    <a:pt x="3751467" y="1083557"/>
                  </a:lnTo>
                </a:path>
                <a:path w="5015865" h="3121660">
                  <a:moveTo>
                    <a:pt x="484727" y="1083557"/>
                  </a:moveTo>
                  <a:lnTo>
                    <a:pt x="484727" y="0"/>
                  </a:lnTo>
                </a:path>
                <a:path w="5015865" h="3121660">
                  <a:moveTo>
                    <a:pt x="611188" y="1083557"/>
                  </a:moveTo>
                  <a:lnTo>
                    <a:pt x="611188" y="96964"/>
                  </a:lnTo>
                </a:path>
                <a:path w="5015865" h="3121660">
                  <a:moveTo>
                    <a:pt x="990516" y="1083557"/>
                  </a:moveTo>
                  <a:lnTo>
                    <a:pt x="990516" y="96964"/>
                  </a:lnTo>
                </a:path>
                <a:path w="5015865" h="3121660">
                  <a:moveTo>
                    <a:pt x="1264502" y="1083557"/>
                  </a:moveTo>
                  <a:lnTo>
                    <a:pt x="379356" y="1083557"/>
                  </a:lnTo>
                </a:path>
                <a:path w="5015865" h="3121660">
                  <a:moveTo>
                    <a:pt x="4636444" y="776360"/>
                  </a:moveTo>
                  <a:lnTo>
                    <a:pt x="4762990" y="679180"/>
                  </a:lnTo>
                </a:path>
                <a:path w="5015865" h="3121660">
                  <a:moveTo>
                    <a:pt x="1264502" y="727770"/>
                  </a:moveTo>
                  <a:lnTo>
                    <a:pt x="1180195" y="727770"/>
                  </a:lnTo>
                </a:path>
                <a:path w="5015865" h="3121660">
                  <a:moveTo>
                    <a:pt x="3751467" y="727770"/>
                  </a:moveTo>
                  <a:lnTo>
                    <a:pt x="3835549" y="727770"/>
                  </a:lnTo>
                </a:path>
                <a:path w="5015865" h="3121660">
                  <a:moveTo>
                    <a:pt x="3751467" y="679180"/>
                  </a:moveTo>
                  <a:lnTo>
                    <a:pt x="3751467" y="1083557"/>
                  </a:lnTo>
                </a:path>
                <a:path w="5015865" h="3121660">
                  <a:moveTo>
                    <a:pt x="4889536" y="679180"/>
                  </a:moveTo>
                  <a:lnTo>
                    <a:pt x="4762990" y="679180"/>
                  </a:lnTo>
                </a:path>
                <a:path w="5015865" h="3121660">
                  <a:moveTo>
                    <a:pt x="252894" y="679180"/>
                  </a:moveTo>
                  <a:lnTo>
                    <a:pt x="126461" y="679180"/>
                  </a:lnTo>
                </a:path>
                <a:path w="5015865" h="3121660">
                  <a:moveTo>
                    <a:pt x="1875691" y="679180"/>
                  </a:moveTo>
                  <a:lnTo>
                    <a:pt x="3140109" y="679180"/>
                  </a:lnTo>
                </a:path>
                <a:path w="5015865" h="3121660">
                  <a:moveTo>
                    <a:pt x="1390964" y="582216"/>
                  </a:moveTo>
                  <a:lnTo>
                    <a:pt x="1749229" y="582216"/>
                  </a:lnTo>
                </a:path>
                <a:path w="5015865" h="3121660">
                  <a:moveTo>
                    <a:pt x="3266655" y="582216"/>
                  </a:moveTo>
                  <a:lnTo>
                    <a:pt x="3624921" y="582216"/>
                  </a:lnTo>
                </a:path>
                <a:path w="5015865" h="3121660">
                  <a:moveTo>
                    <a:pt x="3898822" y="145554"/>
                  </a:moveTo>
                  <a:lnTo>
                    <a:pt x="3898822" y="711574"/>
                  </a:lnTo>
                </a:path>
                <a:path w="5015865" h="3121660">
                  <a:moveTo>
                    <a:pt x="4025368" y="1083557"/>
                  </a:moveTo>
                  <a:lnTo>
                    <a:pt x="4025368" y="96964"/>
                  </a:lnTo>
                </a:path>
                <a:path w="5015865" h="3121660">
                  <a:moveTo>
                    <a:pt x="2128586" y="485252"/>
                  </a:moveTo>
                  <a:lnTo>
                    <a:pt x="2887299" y="485252"/>
                  </a:lnTo>
                </a:path>
                <a:path w="5015865" h="3121660">
                  <a:moveTo>
                    <a:pt x="2128586" y="420465"/>
                  </a:moveTo>
                  <a:lnTo>
                    <a:pt x="2887299" y="420465"/>
                  </a:lnTo>
                </a:path>
                <a:path w="5015865" h="3121660">
                  <a:moveTo>
                    <a:pt x="1116978" y="711574"/>
                  </a:moveTo>
                  <a:lnTo>
                    <a:pt x="1116978" y="145554"/>
                  </a:lnTo>
                </a:path>
                <a:path w="5015865" h="3121660">
                  <a:moveTo>
                    <a:pt x="1116978" y="339698"/>
                  </a:moveTo>
                  <a:lnTo>
                    <a:pt x="3898822" y="339698"/>
                  </a:lnTo>
                </a:path>
                <a:path w="5015865" h="3121660">
                  <a:moveTo>
                    <a:pt x="3751467" y="679180"/>
                  </a:moveTo>
                  <a:lnTo>
                    <a:pt x="3624921" y="582216"/>
                  </a:lnTo>
                </a:path>
                <a:path w="5015865" h="3121660">
                  <a:moveTo>
                    <a:pt x="4404725" y="1083557"/>
                  </a:moveTo>
                  <a:lnTo>
                    <a:pt x="4404725" y="96964"/>
                  </a:lnTo>
                </a:path>
                <a:path w="5015865" h="3121660">
                  <a:moveTo>
                    <a:pt x="3835549" y="96964"/>
                  </a:moveTo>
                  <a:lnTo>
                    <a:pt x="1180195" y="96964"/>
                  </a:lnTo>
                </a:path>
                <a:path w="5015865" h="3121660">
                  <a:moveTo>
                    <a:pt x="4531270" y="1083557"/>
                  </a:moveTo>
                  <a:lnTo>
                    <a:pt x="4531270" y="0"/>
                  </a:lnTo>
                </a:path>
                <a:path w="5015865" h="3121660">
                  <a:moveTo>
                    <a:pt x="4636444" y="1083557"/>
                  </a:moveTo>
                  <a:lnTo>
                    <a:pt x="4636444" y="776360"/>
                  </a:lnTo>
                </a:path>
                <a:path w="5015865" h="3121660">
                  <a:moveTo>
                    <a:pt x="379356" y="0"/>
                  </a:moveTo>
                  <a:lnTo>
                    <a:pt x="864083" y="0"/>
                  </a:lnTo>
                </a:path>
                <a:path w="5015865" h="3121660">
                  <a:moveTo>
                    <a:pt x="4151914" y="0"/>
                  </a:moveTo>
                  <a:lnTo>
                    <a:pt x="4636444" y="0"/>
                  </a:lnTo>
                </a:path>
                <a:path w="5015865" h="3121660">
                  <a:moveTo>
                    <a:pt x="5015801" y="2555231"/>
                  </a:moveTo>
                  <a:lnTo>
                    <a:pt x="5015801" y="291108"/>
                  </a:lnTo>
                </a:path>
                <a:path w="5015865" h="3121660">
                  <a:moveTo>
                    <a:pt x="4889536" y="679180"/>
                  </a:moveTo>
                  <a:lnTo>
                    <a:pt x="5015801" y="776360"/>
                  </a:lnTo>
                </a:path>
                <a:path w="5015865" h="3121660">
                  <a:moveTo>
                    <a:pt x="4889536" y="2571406"/>
                  </a:moveTo>
                  <a:lnTo>
                    <a:pt x="5015801" y="2474377"/>
                  </a:lnTo>
                </a:path>
                <a:path w="5015865" h="3121660">
                  <a:moveTo>
                    <a:pt x="3898822" y="145554"/>
                  </a:moveTo>
                  <a:lnTo>
                    <a:pt x="3898822" y="129357"/>
                  </a:lnTo>
                  <a:lnTo>
                    <a:pt x="3877731" y="113160"/>
                  </a:lnTo>
                  <a:lnTo>
                    <a:pt x="3856640" y="96964"/>
                  </a:lnTo>
                  <a:lnTo>
                    <a:pt x="3835549" y="96964"/>
                  </a:lnTo>
                </a:path>
                <a:path w="5015865" h="3121660">
                  <a:moveTo>
                    <a:pt x="316139" y="2894843"/>
                  </a:moveTo>
                  <a:lnTo>
                    <a:pt x="1264502" y="3121263"/>
                  </a:lnTo>
                </a:path>
                <a:path w="5015865" h="3121660">
                  <a:moveTo>
                    <a:pt x="1264502" y="3121263"/>
                  </a:moveTo>
                  <a:lnTo>
                    <a:pt x="3751467" y="3121263"/>
                  </a:lnTo>
                </a:path>
                <a:path w="5015865" h="3121660">
                  <a:moveTo>
                    <a:pt x="3751467" y="3121263"/>
                  </a:moveTo>
                  <a:lnTo>
                    <a:pt x="4699717" y="2894843"/>
                  </a:lnTo>
                </a:path>
                <a:path w="5015865" h="3121660">
                  <a:moveTo>
                    <a:pt x="4699717" y="2894843"/>
                  </a:moveTo>
                  <a:lnTo>
                    <a:pt x="4762990" y="2878668"/>
                  </a:lnTo>
                  <a:lnTo>
                    <a:pt x="4805172" y="2862514"/>
                  </a:lnTo>
                  <a:lnTo>
                    <a:pt x="4868445" y="2830164"/>
                  </a:lnTo>
                  <a:lnTo>
                    <a:pt x="4910346" y="2797814"/>
                  </a:lnTo>
                  <a:lnTo>
                    <a:pt x="4952528" y="2749289"/>
                  </a:lnTo>
                  <a:lnTo>
                    <a:pt x="4973619" y="2700785"/>
                  </a:lnTo>
                  <a:lnTo>
                    <a:pt x="4994710" y="2652260"/>
                  </a:lnTo>
                  <a:lnTo>
                    <a:pt x="5015801" y="2603756"/>
                  </a:lnTo>
                  <a:lnTo>
                    <a:pt x="5015801" y="2555231"/>
                  </a:lnTo>
                </a:path>
                <a:path w="5015865" h="3121660">
                  <a:moveTo>
                    <a:pt x="0" y="2555231"/>
                  </a:moveTo>
                  <a:lnTo>
                    <a:pt x="0" y="2603756"/>
                  </a:lnTo>
                  <a:lnTo>
                    <a:pt x="21076" y="2652260"/>
                  </a:lnTo>
                  <a:lnTo>
                    <a:pt x="42151" y="2700785"/>
                  </a:lnTo>
                  <a:lnTo>
                    <a:pt x="63225" y="2749289"/>
                  </a:lnTo>
                  <a:lnTo>
                    <a:pt x="105370" y="2797814"/>
                  </a:lnTo>
                  <a:lnTo>
                    <a:pt x="147524" y="2830164"/>
                  </a:lnTo>
                  <a:lnTo>
                    <a:pt x="210741" y="2862514"/>
                  </a:lnTo>
                  <a:lnTo>
                    <a:pt x="273985" y="2878668"/>
                  </a:lnTo>
                  <a:lnTo>
                    <a:pt x="316139" y="2894843"/>
                  </a:lnTo>
                </a:path>
                <a:path w="5015865" h="3121660">
                  <a:moveTo>
                    <a:pt x="1180195" y="96964"/>
                  </a:moveTo>
                  <a:lnTo>
                    <a:pt x="1159132" y="96964"/>
                  </a:lnTo>
                  <a:lnTo>
                    <a:pt x="1138041" y="113160"/>
                  </a:lnTo>
                  <a:lnTo>
                    <a:pt x="1116978" y="129357"/>
                  </a:lnTo>
                  <a:lnTo>
                    <a:pt x="1116978" y="145554"/>
                  </a:lnTo>
                </a:path>
                <a:path w="5015865" h="3121660">
                  <a:moveTo>
                    <a:pt x="5015801" y="291108"/>
                  </a:moveTo>
                  <a:lnTo>
                    <a:pt x="4994710" y="226321"/>
                  </a:lnTo>
                  <a:lnTo>
                    <a:pt x="4973619" y="177947"/>
                  </a:lnTo>
                  <a:lnTo>
                    <a:pt x="4931437" y="145554"/>
                  </a:lnTo>
                  <a:lnTo>
                    <a:pt x="4889536" y="96964"/>
                  </a:lnTo>
                  <a:lnTo>
                    <a:pt x="4826263" y="64786"/>
                  </a:lnTo>
                  <a:lnTo>
                    <a:pt x="4762990" y="32393"/>
                  </a:lnTo>
                  <a:lnTo>
                    <a:pt x="4699717" y="16196"/>
                  </a:lnTo>
                  <a:lnTo>
                    <a:pt x="4636444" y="0"/>
                  </a:lnTo>
                </a:path>
              </a:pathLst>
            </a:custGeom>
            <a:ln w="186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2" name="object 162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5400616" y="3020724"/>
              <a:ext cx="145184" cy="115602"/>
            </a:xfrm>
            <a:prstGeom prst="rect">
              <a:avLst/>
            </a:prstGeom>
          </p:spPr>
        </p:pic>
        <p:pic>
          <p:nvPicPr>
            <p:cNvPr id="163" name="object 163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5147806" y="3020724"/>
              <a:ext cx="145184" cy="115602"/>
            </a:xfrm>
            <a:prstGeom prst="rect">
              <a:avLst/>
            </a:prstGeom>
          </p:spPr>
        </p:pic>
        <p:pic>
          <p:nvPicPr>
            <p:cNvPr id="164" name="object 164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986520" y="3020723"/>
              <a:ext cx="145073" cy="115604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1131756" y="3030044"/>
              <a:ext cx="379730" cy="291465"/>
            </a:xfrm>
            <a:custGeom>
              <a:avLst/>
              <a:gdLst/>
              <a:ahLst/>
              <a:cxnLst/>
              <a:rect l="l" t="t" r="r" b="b"/>
              <a:pathLst>
                <a:path w="379730" h="291464">
                  <a:moveTo>
                    <a:pt x="379356" y="0"/>
                  </a:moveTo>
                  <a:lnTo>
                    <a:pt x="316139" y="16196"/>
                  </a:lnTo>
                  <a:lnTo>
                    <a:pt x="252894" y="32393"/>
                  </a:lnTo>
                  <a:lnTo>
                    <a:pt x="189678" y="64786"/>
                  </a:lnTo>
                  <a:lnTo>
                    <a:pt x="126461" y="96964"/>
                  </a:lnTo>
                  <a:lnTo>
                    <a:pt x="84302" y="145554"/>
                  </a:lnTo>
                  <a:lnTo>
                    <a:pt x="42151" y="177947"/>
                  </a:lnTo>
                  <a:lnTo>
                    <a:pt x="21076" y="226321"/>
                  </a:lnTo>
                  <a:lnTo>
                    <a:pt x="0" y="291108"/>
                  </a:lnTo>
                </a:path>
              </a:pathLst>
            </a:custGeom>
            <a:ln w="180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6" name="object 166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733625" y="3020723"/>
              <a:ext cx="145073" cy="115604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2248735" y="3741618"/>
              <a:ext cx="2781935" cy="372110"/>
            </a:xfrm>
            <a:custGeom>
              <a:avLst/>
              <a:gdLst/>
              <a:ahLst/>
              <a:cxnLst/>
              <a:rect l="l" t="t" r="r" b="b"/>
              <a:pathLst>
                <a:path w="2781935" h="372110">
                  <a:moveTo>
                    <a:pt x="2781844" y="0"/>
                  </a:moveTo>
                  <a:lnTo>
                    <a:pt x="2781844" y="16196"/>
                  </a:lnTo>
                  <a:lnTo>
                    <a:pt x="2760753" y="16196"/>
                  </a:lnTo>
                  <a:lnTo>
                    <a:pt x="2739662" y="16196"/>
                  </a:lnTo>
                  <a:lnTo>
                    <a:pt x="2718571" y="16196"/>
                  </a:lnTo>
                </a:path>
                <a:path w="2781935" h="372110">
                  <a:moveTo>
                    <a:pt x="63216" y="16196"/>
                  </a:moveTo>
                  <a:lnTo>
                    <a:pt x="42153" y="16196"/>
                  </a:lnTo>
                  <a:lnTo>
                    <a:pt x="21062" y="16196"/>
                  </a:lnTo>
                  <a:lnTo>
                    <a:pt x="0" y="16196"/>
                  </a:lnTo>
                  <a:lnTo>
                    <a:pt x="0" y="0"/>
                  </a:lnTo>
                </a:path>
                <a:path w="2781935" h="372110">
                  <a:moveTo>
                    <a:pt x="147524" y="371983"/>
                  </a:moveTo>
                  <a:lnTo>
                    <a:pt x="2634488" y="371983"/>
                  </a:lnTo>
                </a:path>
              </a:pathLst>
            </a:custGeom>
            <a:ln w="186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68" name="object 168"/>
          <p:cNvSpPr txBox="1"/>
          <p:nvPr/>
        </p:nvSpPr>
        <p:spPr>
          <a:xfrm>
            <a:off x="1216059" y="4857526"/>
            <a:ext cx="598721" cy="628076"/>
          </a:xfrm>
          <a:prstGeom prst="rect">
            <a:avLst/>
          </a:prstGeom>
          <a:ln w="19424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BM238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169" name="object 169"/>
          <p:cNvSpPr txBox="1"/>
          <p:nvPr/>
        </p:nvSpPr>
        <p:spPr>
          <a:xfrm>
            <a:off x="1806159" y="4857526"/>
            <a:ext cx="610729" cy="628076"/>
          </a:xfrm>
          <a:prstGeom prst="rect">
            <a:avLst/>
          </a:prstGeom>
          <a:ln w="19374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BM132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BY</a:t>
            </a:r>
          </a:p>
        </p:txBody>
      </p:sp>
      <p:sp>
        <p:nvSpPr>
          <p:cNvPr id="170" name="object 170"/>
          <p:cNvSpPr txBox="1"/>
          <p:nvPr/>
        </p:nvSpPr>
        <p:spPr>
          <a:xfrm>
            <a:off x="2417336" y="4226805"/>
            <a:ext cx="610727" cy="629613"/>
          </a:xfrm>
          <a:prstGeom prst="rect">
            <a:avLst/>
          </a:prstGeom>
          <a:ln w="19346">
            <a:solidFill>
              <a:srgbClr val="000000"/>
            </a:solidFill>
          </a:ln>
        </p:spPr>
        <p:txBody>
          <a:bodyPr vert="horz" wrap="square" lIns="0" tIns="222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BM133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BL</a:t>
            </a:r>
          </a:p>
        </p:txBody>
      </p:sp>
      <p:sp>
        <p:nvSpPr>
          <p:cNvPr id="171" name="object 171"/>
          <p:cNvSpPr txBox="1"/>
          <p:nvPr/>
        </p:nvSpPr>
        <p:spPr>
          <a:xfrm>
            <a:off x="2417336" y="4857526"/>
            <a:ext cx="610727" cy="628076"/>
          </a:xfrm>
          <a:prstGeom prst="rect">
            <a:avLst/>
          </a:prstGeom>
          <a:ln w="19346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BM205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RP</a:t>
            </a:r>
          </a:p>
        </p:txBody>
      </p:sp>
      <p:sp>
        <p:nvSpPr>
          <p:cNvPr id="172" name="object 172"/>
          <p:cNvSpPr txBox="1"/>
          <p:nvPr/>
        </p:nvSpPr>
        <p:spPr>
          <a:xfrm>
            <a:off x="3028511" y="4226805"/>
            <a:ext cx="611505" cy="629613"/>
          </a:xfrm>
          <a:prstGeom prst="rect">
            <a:avLst/>
          </a:prstGeom>
          <a:ln w="1934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3" name="object 173"/>
          <p:cNvSpPr txBox="1"/>
          <p:nvPr/>
        </p:nvSpPr>
        <p:spPr>
          <a:xfrm>
            <a:off x="3028511" y="4857526"/>
            <a:ext cx="611057" cy="628076"/>
          </a:xfrm>
          <a:prstGeom prst="rect">
            <a:avLst/>
          </a:prstGeom>
          <a:ln w="19346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BM233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174" name="object 174"/>
          <p:cNvSpPr txBox="1"/>
          <p:nvPr/>
        </p:nvSpPr>
        <p:spPr>
          <a:xfrm>
            <a:off x="3639699" y="4226805"/>
            <a:ext cx="611505" cy="629613"/>
          </a:xfrm>
          <a:prstGeom prst="rect">
            <a:avLst/>
          </a:prstGeom>
          <a:ln w="1945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5" name="object 175"/>
          <p:cNvSpPr txBox="1"/>
          <p:nvPr/>
        </p:nvSpPr>
        <p:spPr>
          <a:xfrm>
            <a:off x="4250832" y="4857526"/>
            <a:ext cx="649605" cy="628076"/>
          </a:xfrm>
          <a:prstGeom prst="rect">
            <a:avLst/>
          </a:prstGeom>
          <a:ln w="19515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BM145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RBr</a:t>
            </a:r>
          </a:p>
        </p:txBody>
      </p:sp>
      <p:sp>
        <p:nvSpPr>
          <p:cNvPr id="176" name="object 176"/>
          <p:cNvSpPr txBox="1"/>
          <p:nvPr/>
        </p:nvSpPr>
        <p:spPr>
          <a:xfrm>
            <a:off x="4250832" y="4226805"/>
            <a:ext cx="649605" cy="629613"/>
          </a:xfrm>
          <a:prstGeom prst="rect">
            <a:avLst/>
          </a:prstGeom>
          <a:ln w="19515">
            <a:solidFill>
              <a:srgbClr val="000000"/>
            </a:solidFill>
          </a:ln>
        </p:spPr>
        <p:txBody>
          <a:bodyPr vert="horz" wrap="square" lIns="0" tIns="222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BM129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sp>
        <p:nvSpPr>
          <p:cNvPr id="177" name="object 177"/>
          <p:cNvSpPr txBox="1"/>
          <p:nvPr/>
        </p:nvSpPr>
        <p:spPr>
          <a:xfrm>
            <a:off x="3639700" y="4857526"/>
            <a:ext cx="610684" cy="628076"/>
          </a:xfrm>
          <a:prstGeom prst="rect">
            <a:avLst/>
          </a:prstGeom>
          <a:ln w="19459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BM222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RGr</a:t>
            </a:r>
          </a:p>
        </p:txBody>
      </p:sp>
      <p:sp>
        <p:nvSpPr>
          <p:cNvPr id="178" name="object 178"/>
          <p:cNvSpPr txBox="1"/>
          <p:nvPr/>
        </p:nvSpPr>
        <p:spPr>
          <a:xfrm>
            <a:off x="4900121" y="4226804"/>
            <a:ext cx="581766" cy="629613"/>
          </a:xfrm>
          <a:prstGeom prst="rect">
            <a:avLst/>
          </a:prstGeom>
          <a:ln w="19498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BM149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LgV</a:t>
            </a:r>
          </a:p>
        </p:txBody>
      </p:sp>
      <p:sp>
        <p:nvSpPr>
          <p:cNvPr id="179" name="object 179"/>
          <p:cNvSpPr txBox="1"/>
          <p:nvPr/>
        </p:nvSpPr>
        <p:spPr>
          <a:xfrm>
            <a:off x="4900121" y="4857526"/>
            <a:ext cx="581766" cy="628076"/>
          </a:xfrm>
          <a:prstGeom prst="rect">
            <a:avLst/>
          </a:prstGeom>
          <a:ln w="19498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BM105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180" name="object 180"/>
          <p:cNvSpPr txBox="1"/>
          <p:nvPr/>
        </p:nvSpPr>
        <p:spPr>
          <a:xfrm>
            <a:off x="5473265" y="4226805"/>
            <a:ext cx="590550" cy="629613"/>
          </a:xfrm>
          <a:prstGeom prst="rect">
            <a:avLst/>
          </a:prstGeom>
          <a:ln w="1942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1" name="object 181"/>
          <p:cNvSpPr txBox="1"/>
          <p:nvPr/>
        </p:nvSpPr>
        <p:spPr>
          <a:xfrm>
            <a:off x="5473265" y="4857526"/>
            <a:ext cx="590550" cy="628076"/>
          </a:xfrm>
          <a:prstGeom prst="rect">
            <a:avLst/>
          </a:prstGeom>
          <a:ln w="19424">
            <a:solidFill>
              <a:srgbClr val="000000"/>
            </a:solidFill>
          </a:ln>
        </p:spPr>
        <p:txBody>
          <a:bodyPr vert="horz" wrap="square" lIns="0" tIns="317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2" name="object 182"/>
          <p:cNvSpPr txBox="1"/>
          <p:nvPr/>
        </p:nvSpPr>
        <p:spPr>
          <a:xfrm>
            <a:off x="6245374" y="4448050"/>
            <a:ext cx="99695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183" name="object 183"/>
          <p:cNvSpPr txBox="1"/>
          <p:nvPr/>
        </p:nvSpPr>
        <p:spPr>
          <a:xfrm>
            <a:off x="6208536" y="5114274"/>
            <a:ext cx="15240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16</a:t>
            </a:r>
          </a:p>
        </p:txBody>
      </p:sp>
      <p:sp>
        <p:nvSpPr>
          <p:cNvPr id="186" name="object 186"/>
          <p:cNvSpPr txBox="1"/>
          <p:nvPr/>
        </p:nvSpPr>
        <p:spPr>
          <a:xfrm>
            <a:off x="1806159" y="4226805"/>
            <a:ext cx="610729" cy="629613"/>
          </a:xfrm>
          <a:prstGeom prst="rect">
            <a:avLst/>
          </a:prstGeom>
          <a:ln w="19374">
            <a:solidFill>
              <a:srgbClr val="000000"/>
            </a:solidFill>
          </a:ln>
        </p:spPr>
        <p:txBody>
          <a:bodyPr vert="horz" wrap="square" lIns="0" tIns="222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BM134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BO</a:t>
            </a:r>
          </a:p>
        </p:txBody>
      </p:sp>
      <p:sp>
        <p:nvSpPr>
          <p:cNvPr id="187" name="object 187"/>
          <p:cNvSpPr txBox="1"/>
          <p:nvPr/>
        </p:nvSpPr>
        <p:spPr>
          <a:xfrm>
            <a:off x="1216059" y="4226805"/>
            <a:ext cx="598721" cy="629613"/>
          </a:xfrm>
          <a:prstGeom prst="rect">
            <a:avLst/>
          </a:prstGeom>
          <a:ln w="19424">
            <a:solidFill>
              <a:srgbClr val="000000"/>
            </a:solidFill>
          </a:ln>
        </p:spPr>
        <p:txBody>
          <a:bodyPr vert="horz" wrap="square" lIns="0" tIns="22225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DT31D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97" name="object 116"/>
          <p:cNvSpPr txBox="1"/>
          <p:nvPr/>
        </p:nvSpPr>
        <p:spPr>
          <a:xfrm>
            <a:off x="1874679" y="2720693"/>
            <a:ext cx="364933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спиральным кабелем (модулем подушки безопасности и клавишами рулевого колеса)</a:t>
            </a:r>
          </a:p>
        </p:txBody>
      </p:sp>
      <p:sp>
        <p:nvSpPr>
          <p:cNvPr id="198" name="object 115"/>
          <p:cNvSpPr txBox="1"/>
          <p:nvPr/>
        </p:nvSpPr>
        <p:spPr>
          <a:xfrm>
            <a:off x="6625364" y="1668046"/>
            <a:ext cx="2198176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нагревательным элементом рулевого колеса</a:t>
            </a:r>
          </a:p>
        </p:txBody>
      </p:sp>
      <p:sp>
        <p:nvSpPr>
          <p:cNvPr id="199" name="object 139"/>
          <p:cNvSpPr txBox="1"/>
          <p:nvPr/>
        </p:nvSpPr>
        <p:spPr>
          <a:xfrm>
            <a:off x="8966791" y="2336177"/>
            <a:ext cx="233714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ESCL</a:t>
            </a:r>
          </a:p>
        </p:txBody>
      </p:sp>
      <p:sp>
        <p:nvSpPr>
          <p:cNvPr id="200" name="object 189"/>
          <p:cNvSpPr txBox="1"/>
          <p:nvPr/>
        </p:nvSpPr>
        <p:spPr>
          <a:xfrm>
            <a:off x="1833206" y="4118555"/>
            <a:ext cx="597910" cy="97719"/>
          </a:xfrm>
          <a:prstGeom prst="rect">
            <a:avLst/>
          </a:prstGeom>
        </p:spPr>
        <p:txBody>
          <a:bodyPr vert="horz" wrap="square" lIns="0" tIns="11430" rIns="0" bIns="0" rtlCol="0" anchor="ctr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указателей </a:t>
            </a:r>
            <a:br>
              <a:rPr lang="ru-RU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левого поворота</a:t>
            </a:r>
          </a:p>
        </p:txBody>
      </p:sp>
      <p:sp>
        <p:nvSpPr>
          <p:cNvPr id="201" name="object 184"/>
          <p:cNvSpPr txBox="1"/>
          <p:nvPr/>
        </p:nvSpPr>
        <p:spPr>
          <a:xfrm>
            <a:off x="4327515" y="4145958"/>
            <a:ext cx="450215" cy="54630"/>
          </a:xfrm>
          <a:prstGeom prst="rect">
            <a:avLst/>
          </a:prstGeom>
        </p:spPr>
        <p:txBody>
          <a:bodyPr vert="horz" wrap="square" lIns="0" tIns="11430" rIns="0" bIns="0" rtlCol="0" anchor="ctr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Сигнал круиз-контроля</a:t>
            </a:r>
          </a:p>
        </p:txBody>
      </p:sp>
      <p:sp>
        <p:nvSpPr>
          <p:cNvPr id="202" name="object 184"/>
          <p:cNvSpPr txBox="1"/>
          <p:nvPr/>
        </p:nvSpPr>
        <p:spPr>
          <a:xfrm>
            <a:off x="4982246" y="4145958"/>
            <a:ext cx="450215" cy="54630"/>
          </a:xfrm>
          <a:prstGeom prst="rect">
            <a:avLst/>
          </a:prstGeom>
        </p:spPr>
        <p:txBody>
          <a:bodyPr vert="horz" wrap="square" lIns="0" tIns="11430" rIns="0" bIns="0" rtlCol="0" anchor="ctr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Сигнал круиз-контроля</a:t>
            </a:r>
          </a:p>
        </p:txBody>
      </p:sp>
      <p:sp>
        <p:nvSpPr>
          <p:cNvPr id="203" name="object 157"/>
          <p:cNvSpPr txBox="1"/>
          <p:nvPr/>
        </p:nvSpPr>
        <p:spPr>
          <a:xfrm>
            <a:off x="2237196" y="6259692"/>
            <a:ext cx="279979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комбинированным переключателем А, экр.</a:t>
            </a:r>
          </a:p>
        </p:txBody>
      </p:sp>
      <p:sp>
        <p:nvSpPr>
          <p:cNvPr id="204" name="object 140"/>
          <p:cNvSpPr txBox="1"/>
          <p:nvPr/>
        </p:nvSpPr>
        <p:spPr>
          <a:xfrm>
            <a:off x="7500726" y="6014720"/>
            <a:ext cx="321640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малым блоком переключателей</a:t>
            </a:r>
          </a:p>
        </p:txBody>
      </p:sp>
      <p:sp>
        <p:nvSpPr>
          <p:cNvPr id="205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29</a:t>
            </a:r>
          </a:p>
        </p:txBody>
      </p:sp>
      <p:sp>
        <p:nvSpPr>
          <p:cNvPr id="207" name="object 119"/>
          <p:cNvSpPr txBox="1"/>
          <p:nvPr/>
        </p:nvSpPr>
        <p:spPr>
          <a:xfrm>
            <a:off x="10083908" y="1028587"/>
            <a:ext cx="439828" cy="196208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CAN-L шины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CAN-кузов</a:t>
            </a:r>
          </a:p>
        </p:txBody>
      </p:sp>
      <p:cxnSp>
        <p:nvCxnSpPr>
          <p:cNvPr id="116" name="Прямая соединительная линия 115"/>
          <p:cNvCxnSpPr/>
          <p:nvPr/>
        </p:nvCxnSpPr>
        <p:spPr>
          <a:xfrm>
            <a:off x="7100152" y="5311633"/>
            <a:ext cx="3802296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8" name="object 189"/>
          <p:cNvSpPr txBox="1"/>
          <p:nvPr/>
        </p:nvSpPr>
        <p:spPr>
          <a:xfrm>
            <a:off x="2410305" y="4116338"/>
            <a:ext cx="688630" cy="97719"/>
          </a:xfrm>
          <a:prstGeom prst="rect">
            <a:avLst/>
          </a:prstGeom>
        </p:spPr>
        <p:txBody>
          <a:bodyPr vert="horz" wrap="square" lIns="0" tIns="11430" rIns="0" bIns="0" rtlCol="0" anchor="ctr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указателей </a:t>
            </a:r>
            <a:br>
              <a:rPr lang="ru-RU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правого поворота</a:t>
            </a:r>
          </a:p>
        </p:txBody>
      </p:sp>
      <p:sp>
        <p:nvSpPr>
          <p:cNvPr id="157" name="Прямоугольник 156"/>
          <p:cNvSpPr/>
          <p:nvPr/>
        </p:nvSpPr>
        <p:spPr>
          <a:xfrm>
            <a:off x="8032971" y="5150457"/>
            <a:ext cx="559769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Масса подсвет.</a:t>
            </a:r>
          </a:p>
        </p:txBody>
      </p:sp>
      <p:sp>
        <p:nvSpPr>
          <p:cNvPr id="209" name="Прямоугольник 208"/>
          <p:cNvSpPr/>
          <p:nvPr/>
        </p:nvSpPr>
        <p:spPr>
          <a:xfrm>
            <a:off x="9019108" y="5158429"/>
            <a:ext cx="484427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Масса зерк. 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1999037" y="2431395"/>
            <a:ext cx="453971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altLang="zh-CN" sz="500" kern="0" dirty="0">
                <a:latin typeface="Arial Narrow" panose="020B0606020202030204" pitchFamily="34" charset="0"/>
                <a:cs typeface="Arial"/>
              </a:rPr>
              <a:t>Масса KET</a:t>
            </a:r>
          </a:p>
        </p:txBody>
      </p:sp>
      <p:sp>
        <p:nvSpPr>
          <p:cNvPr id="184" name="object 136"/>
          <p:cNvSpPr txBox="1"/>
          <p:nvPr/>
        </p:nvSpPr>
        <p:spPr>
          <a:xfrm>
            <a:off x="10544046" y="1107335"/>
            <a:ext cx="397312" cy="108142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85" name="object 188"/>
          <p:cNvSpPr txBox="1"/>
          <p:nvPr/>
        </p:nvSpPr>
        <p:spPr>
          <a:xfrm>
            <a:off x="1240216" y="4113261"/>
            <a:ext cx="586761" cy="1038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88" name="object 190"/>
          <p:cNvSpPr txBox="1"/>
          <p:nvPr/>
        </p:nvSpPr>
        <p:spPr>
          <a:xfrm>
            <a:off x="1352126" y="5482144"/>
            <a:ext cx="345440" cy="103490"/>
          </a:xfrm>
          <a:prstGeom prst="rect">
            <a:avLst/>
          </a:prstGeom>
        </p:spPr>
        <p:txBody>
          <a:bodyPr vert="horz" wrap="square" lIns="0" tIns="17145" rIns="0" bIns="0" rtlCol="0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свет. сигнала обгона</a:t>
            </a:r>
          </a:p>
        </p:txBody>
      </p:sp>
      <p:sp>
        <p:nvSpPr>
          <p:cNvPr id="189" name="object 191"/>
          <p:cNvSpPr txBox="1"/>
          <p:nvPr/>
        </p:nvSpPr>
        <p:spPr>
          <a:xfrm>
            <a:off x="2525481" y="5482143"/>
            <a:ext cx="349075" cy="103490"/>
          </a:xfrm>
          <a:prstGeom prst="rect">
            <a:avLst/>
          </a:prstGeom>
        </p:spPr>
        <p:txBody>
          <a:bodyPr vert="horz" wrap="square" lIns="0" tIns="17145" rIns="0" bIns="0" rtlCol="0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габаритных огней</a:t>
            </a:r>
          </a:p>
        </p:txBody>
      </p:sp>
      <p:sp>
        <p:nvSpPr>
          <p:cNvPr id="190" name="object 192"/>
          <p:cNvSpPr txBox="1"/>
          <p:nvPr/>
        </p:nvSpPr>
        <p:spPr>
          <a:xfrm>
            <a:off x="3192666" y="5482144"/>
            <a:ext cx="345440" cy="103490"/>
          </a:xfrm>
          <a:prstGeom prst="rect">
            <a:avLst/>
          </a:prstGeom>
        </p:spPr>
        <p:txBody>
          <a:bodyPr vert="horz" wrap="square" lIns="0" tIns="17145" rIns="0" bIns="0" rtlCol="0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ближнего света</a:t>
            </a:r>
          </a:p>
        </p:txBody>
      </p:sp>
      <p:sp>
        <p:nvSpPr>
          <p:cNvPr id="191" name="object 193"/>
          <p:cNvSpPr txBox="1"/>
          <p:nvPr/>
        </p:nvSpPr>
        <p:spPr>
          <a:xfrm>
            <a:off x="3730642" y="5482143"/>
            <a:ext cx="417780" cy="103490"/>
          </a:xfrm>
          <a:prstGeom prst="rect">
            <a:avLst/>
          </a:prstGeom>
        </p:spPr>
        <p:txBody>
          <a:bodyPr vert="horz" wrap="square" lIns="0" tIns="17145" rIns="0" bIns="0" rtlCol="0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автом. управ. освещением</a:t>
            </a:r>
          </a:p>
        </p:txBody>
      </p:sp>
      <p:sp>
        <p:nvSpPr>
          <p:cNvPr id="192" name="object 194"/>
          <p:cNvSpPr txBox="1"/>
          <p:nvPr/>
        </p:nvSpPr>
        <p:spPr>
          <a:xfrm>
            <a:off x="4982246" y="5482143"/>
            <a:ext cx="396540" cy="103490"/>
          </a:xfrm>
          <a:prstGeom prst="rect">
            <a:avLst/>
          </a:prstGeom>
        </p:spPr>
        <p:txBody>
          <a:bodyPr vert="horz" wrap="square" lIns="0" tIns="17145" rIns="0" bIns="0" rtlCol="0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задн. противотуман. фонар.</a:t>
            </a:r>
          </a:p>
        </p:txBody>
      </p:sp>
      <p:sp>
        <p:nvSpPr>
          <p:cNvPr id="193" name="object 195"/>
          <p:cNvSpPr txBox="1"/>
          <p:nvPr/>
        </p:nvSpPr>
        <p:spPr>
          <a:xfrm>
            <a:off x="4344863" y="5482143"/>
            <a:ext cx="446127" cy="103490"/>
          </a:xfrm>
          <a:prstGeom prst="rect">
            <a:avLst/>
          </a:prstGeom>
        </p:spPr>
        <p:txBody>
          <a:bodyPr vert="horz" wrap="square" lIns="0" tIns="17145" rIns="0" bIns="0" rtlCol="0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противотуманных фар</a:t>
            </a:r>
          </a:p>
        </p:txBody>
      </p:sp>
      <p:sp>
        <p:nvSpPr>
          <p:cNvPr id="194" name="object 196"/>
          <p:cNvSpPr txBox="1"/>
          <p:nvPr/>
        </p:nvSpPr>
        <p:spPr>
          <a:xfrm>
            <a:off x="1965873" y="5482144"/>
            <a:ext cx="342265" cy="103490"/>
          </a:xfrm>
          <a:prstGeom prst="rect">
            <a:avLst/>
          </a:prstGeom>
        </p:spPr>
        <p:txBody>
          <a:bodyPr vert="horz" wrap="square" lIns="0" tIns="17145" rIns="0" bIns="0" rtlCol="0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дальнего света</a:t>
            </a:r>
          </a:p>
        </p:txBody>
      </p:sp>
      <p:sp>
        <p:nvSpPr>
          <p:cNvPr id="195" name="Прямоугольник 194"/>
          <p:cNvSpPr/>
          <p:nvPr/>
        </p:nvSpPr>
        <p:spPr>
          <a:xfrm>
            <a:off x="7051174" y="5151171"/>
            <a:ext cx="596637" cy="20313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Сообщ. переключ. </a:t>
            </a:r>
            <a:br>
              <a:rPr lang="ru-RU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круг. обзора</a:t>
            </a:r>
          </a:p>
        </p:txBody>
      </p:sp>
      <p:sp>
        <p:nvSpPr>
          <p:cNvPr id="196" name="Прямоугольник 195"/>
          <p:cNvSpPr/>
          <p:nvPr/>
        </p:nvSpPr>
        <p:spPr>
          <a:xfrm>
            <a:off x="7511067" y="5159950"/>
            <a:ext cx="643125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Регулир. яркости+</a:t>
            </a:r>
          </a:p>
        </p:txBody>
      </p:sp>
      <p:sp>
        <p:nvSpPr>
          <p:cNvPr id="206" name="Прямоугольник 205"/>
          <p:cNvSpPr/>
          <p:nvPr/>
        </p:nvSpPr>
        <p:spPr>
          <a:xfrm>
            <a:off x="9427739" y="5158527"/>
            <a:ext cx="652744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Регулир. высоты+ </a:t>
            </a:r>
          </a:p>
        </p:txBody>
      </p:sp>
      <p:sp>
        <p:nvSpPr>
          <p:cNvPr id="210" name="Прямоугольник 209"/>
          <p:cNvSpPr/>
          <p:nvPr/>
        </p:nvSpPr>
        <p:spPr>
          <a:xfrm>
            <a:off x="9864498" y="5154207"/>
            <a:ext cx="727441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Сигнал крышки лючка заливной горловины</a:t>
            </a:r>
          </a:p>
        </p:txBody>
      </p:sp>
      <p:sp>
        <p:nvSpPr>
          <p:cNvPr id="211" name="Прямоугольник 210"/>
          <p:cNvSpPr/>
          <p:nvPr/>
        </p:nvSpPr>
        <p:spPr>
          <a:xfrm>
            <a:off x="10581871" y="5162342"/>
            <a:ext cx="336952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12" name="Прямоугольник 211"/>
          <p:cNvSpPr/>
          <p:nvPr/>
        </p:nvSpPr>
        <p:spPr>
          <a:xfrm>
            <a:off x="3052210" y="1138252"/>
            <a:ext cx="748924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 рулевого колеса</a:t>
            </a:r>
          </a:p>
        </p:txBody>
      </p:sp>
      <p:sp>
        <p:nvSpPr>
          <p:cNvPr id="213" name="Прямоугольник 212"/>
          <p:cNvSpPr/>
          <p:nvPr/>
        </p:nvSpPr>
        <p:spPr>
          <a:xfrm>
            <a:off x="1937150" y="1128477"/>
            <a:ext cx="596638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 подсветки</a:t>
            </a:r>
          </a:p>
        </p:txBody>
      </p:sp>
      <p:sp>
        <p:nvSpPr>
          <p:cNvPr id="214" name="Прямоугольник 213"/>
          <p:cNvSpPr/>
          <p:nvPr/>
        </p:nvSpPr>
        <p:spPr>
          <a:xfrm>
            <a:off x="2574103" y="1137739"/>
            <a:ext cx="524503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1 MP5</a:t>
            </a:r>
          </a:p>
        </p:txBody>
      </p:sp>
      <p:sp>
        <p:nvSpPr>
          <p:cNvPr id="215" name="Прямоугольник 214"/>
          <p:cNvSpPr/>
          <p:nvPr/>
        </p:nvSpPr>
        <p:spPr>
          <a:xfrm>
            <a:off x="4366050" y="1085851"/>
            <a:ext cx="521297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комб.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приборов</a:t>
            </a:r>
          </a:p>
        </p:txBody>
      </p:sp>
      <p:sp>
        <p:nvSpPr>
          <p:cNvPr id="216" name="Прямоугольник 215"/>
          <p:cNvSpPr/>
          <p:nvPr/>
        </p:nvSpPr>
        <p:spPr>
          <a:xfrm>
            <a:off x="4953769" y="1085850"/>
            <a:ext cx="562975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 сигнала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комб. приборов</a:t>
            </a:r>
          </a:p>
        </p:txBody>
      </p:sp>
      <p:sp>
        <p:nvSpPr>
          <p:cNvPr id="217" name="Прямоугольник 216"/>
          <p:cNvSpPr/>
          <p:nvPr/>
        </p:nvSpPr>
        <p:spPr>
          <a:xfrm>
            <a:off x="5572252" y="1135795"/>
            <a:ext cx="524503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2 MP5</a:t>
            </a:r>
          </a:p>
        </p:txBody>
      </p:sp>
      <p:sp>
        <p:nvSpPr>
          <p:cNvPr id="218" name="Прямоугольник 217"/>
          <p:cNvSpPr/>
          <p:nvPr/>
        </p:nvSpPr>
        <p:spPr>
          <a:xfrm>
            <a:off x="9346148" y="3746186"/>
            <a:ext cx="700833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Настройка дисплея+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9916170" y="3746186"/>
            <a:ext cx="738152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Сигнал переключ. AFS</a:t>
            </a:r>
          </a:p>
        </p:txBody>
      </p:sp>
      <p:sp>
        <p:nvSpPr>
          <p:cNvPr id="220" name="Прямоугольник 219"/>
          <p:cNvSpPr/>
          <p:nvPr/>
        </p:nvSpPr>
        <p:spPr>
          <a:xfrm>
            <a:off x="10528651" y="3746186"/>
            <a:ext cx="484428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Подсветка+</a:t>
            </a:r>
          </a:p>
        </p:txBody>
      </p:sp>
      <p:sp>
        <p:nvSpPr>
          <p:cNvPr id="228" name="object 15"/>
          <p:cNvSpPr txBox="1"/>
          <p:nvPr/>
        </p:nvSpPr>
        <p:spPr>
          <a:xfrm>
            <a:off x="5643169" y="2002848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29" name="object 15"/>
          <p:cNvSpPr txBox="1"/>
          <p:nvPr/>
        </p:nvSpPr>
        <p:spPr>
          <a:xfrm>
            <a:off x="5056505" y="2002848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30" name="object 15"/>
          <p:cNvSpPr txBox="1"/>
          <p:nvPr/>
        </p:nvSpPr>
        <p:spPr>
          <a:xfrm>
            <a:off x="3234669" y="2002848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31" name="object 15"/>
          <p:cNvSpPr txBox="1"/>
          <p:nvPr/>
        </p:nvSpPr>
        <p:spPr>
          <a:xfrm>
            <a:off x="2672604" y="2002848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32" name="object 15"/>
          <p:cNvSpPr txBox="1"/>
          <p:nvPr/>
        </p:nvSpPr>
        <p:spPr>
          <a:xfrm>
            <a:off x="1456334" y="2002848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33" name="object 15"/>
          <p:cNvSpPr txBox="1"/>
          <p:nvPr/>
        </p:nvSpPr>
        <p:spPr>
          <a:xfrm>
            <a:off x="1448573" y="1432711"/>
            <a:ext cx="394042" cy="294953"/>
          </a:xfrm>
          <a:prstGeom prst="rect">
            <a:avLst/>
          </a:prstGeom>
        </p:spPr>
        <p:txBody>
          <a:bodyPr vert="horz" wrap="square" lIns="0" tIns="17780" rIns="0" bIns="0" rtlCol="0" anchor="ctr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3799552" y="1147227"/>
            <a:ext cx="484428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235" name="Прямоугольник 234"/>
          <p:cNvSpPr/>
          <p:nvPr/>
        </p:nvSpPr>
        <p:spPr>
          <a:xfrm>
            <a:off x="3727928" y="2438766"/>
            <a:ext cx="627095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Звуковой сигнал+</a:t>
            </a:r>
          </a:p>
        </p:txBody>
      </p:sp>
      <p:sp>
        <p:nvSpPr>
          <p:cNvPr id="59" name="Прямоугольник 58"/>
          <p:cNvSpPr/>
          <p:nvPr/>
        </p:nvSpPr>
        <p:spPr>
          <a:xfrm>
            <a:off x="4357946" y="2437639"/>
            <a:ext cx="623889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переключ.</a:t>
            </a:r>
          </a:p>
        </p:txBody>
      </p:sp>
    </p:spTree>
    <p:extLst>
      <p:ext uri="{BB962C8B-B14F-4D97-AF65-F5344CB8AC3E}">
        <p14:creationId xmlns:p14="http://schemas.microsoft.com/office/powerpoint/2010/main" val="220563872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251536" y="5866037"/>
            <a:ext cx="8567928" cy="399468"/>
          </a:xfrm>
          <a:prstGeom prst="rect">
            <a:avLst/>
          </a:prstGeom>
          <a:solidFill>
            <a:srgbClr val="000000"/>
          </a:solidFill>
          <a:ln w="9525">
            <a:solidFill>
              <a:srgbClr val="000000"/>
            </a:solidFill>
          </a:ln>
        </p:spPr>
        <p:txBody>
          <a:bodyPr vert="horz" wrap="square" lIns="0" tIns="90805" rIns="0" bIns="0" rtlCol="0">
            <a:spAutoFit/>
          </a:bodyPr>
          <a:lstStyle/>
          <a:p>
            <a:pPr marL="90805" lvl="0">
              <a:spcBef>
                <a:spcPts val="715"/>
              </a:spcBef>
            </a:pPr>
            <a:endParaRPr lang="ru-RU" altLang="zh-CN" sz="2000" b="1" kern="0" dirty="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790509" y="0"/>
            <a:ext cx="10377170" cy="5793105"/>
            <a:chOff x="1790509" y="0"/>
            <a:chExt cx="10377170" cy="5793105"/>
          </a:xfrm>
        </p:grpSpPr>
        <p:sp>
          <p:nvSpPr>
            <p:cNvPr id="6" name="object 6"/>
            <p:cNvSpPr/>
            <p:nvPr/>
          </p:nvSpPr>
          <p:spPr>
            <a:xfrm>
              <a:off x="8127237" y="0"/>
              <a:ext cx="4040504" cy="3271520"/>
            </a:xfrm>
            <a:custGeom>
              <a:avLst/>
              <a:gdLst/>
              <a:ahLst/>
              <a:cxnLst/>
              <a:rect l="l" t="t" r="r" b="b"/>
              <a:pathLst>
                <a:path w="4040504" h="3271520">
                  <a:moveTo>
                    <a:pt x="4040345" y="0"/>
                  </a:moveTo>
                  <a:lnTo>
                    <a:pt x="3838373" y="0"/>
                  </a:lnTo>
                  <a:lnTo>
                    <a:pt x="0" y="3160014"/>
                  </a:lnTo>
                  <a:lnTo>
                    <a:pt x="91439" y="3271012"/>
                  </a:lnTo>
                  <a:lnTo>
                    <a:pt x="4036313" y="23368"/>
                  </a:lnTo>
                  <a:lnTo>
                    <a:pt x="4040345" y="0"/>
                  </a:lnTo>
                  <a:close/>
                </a:path>
              </a:pathLst>
            </a:custGeom>
            <a:solidFill>
              <a:srgbClr val="225478">
                <a:alpha val="69802"/>
              </a:srgbClr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795272" y="5334000"/>
              <a:ext cx="2235835" cy="454659"/>
            </a:xfrm>
            <a:custGeom>
              <a:avLst/>
              <a:gdLst/>
              <a:ahLst/>
              <a:cxnLst/>
              <a:rect l="l" t="t" r="r" b="b"/>
              <a:pathLst>
                <a:path w="2235835" h="454660">
                  <a:moveTo>
                    <a:pt x="0" y="454152"/>
                  </a:moveTo>
                  <a:lnTo>
                    <a:pt x="2235707" y="454152"/>
                  </a:lnTo>
                  <a:lnTo>
                    <a:pt x="2235707" y="0"/>
                  </a:lnTo>
                  <a:lnTo>
                    <a:pt x="0" y="0"/>
                  </a:lnTo>
                  <a:lnTo>
                    <a:pt x="0" y="454152"/>
                  </a:lnTo>
                  <a:close/>
                </a:path>
              </a:pathLst>
            </a:custGeom>
            <a:ln w="95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9" name="object 9"/>
          <p:cNvSpPr/>
          <p:nvPr/>
        </p:nvSpPr>
        <p:spPr>
          <a:xfrm>
            <a:off x="1776983" y="4809744"/>
            <a:ext cx="1716405" cy="492759"/>
          </a:xfrm>
          <a:custGeom>
            <a:avLst/>
            <a:gdLst/>
            <a:ahLst/>
            <a:cxnLst/>
            <a:rect l="l" t="t" r="r" b="b"/>
            <a:pathLst>
              <a:path w="1716404" h="492760">
                <a:moveTo>
                  <a:pt x="0" y="492251"/>
                </a:moveTo>
                <a:lnTo>
                  <a:pt x="1716023" y="492251"/>
                </a:lnTo>
                <a:lnTo>
                  <a:pt x="1716023" y="0"/>
                </a:lnTo>
                <a:lnTo>
                  <a:pt x="0" y="0"/>
                </a:lnTo>
                <a:lnTo>
                  <a:pt x="0" y="492251"/>
                </a:lnTo>
                <a:close/>
              </a:path>
            </a:pathLst>
          </a:custGeom>
          <a:ln w="95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fld id="{81D60167-4931-47E6-BA6A-407CBD079E47}" type="slidenum">
              <a:rPr lang="ru-RU" kern="0" smtClean="0"/>
              <a:pPr marL="38100"/>
              <a:t>3</a:t>
            </a:fld>
            <a:endParaRPr lang="ru-RU" kern="0" dirty="0"/>
          </a:p>
        </p:txBody>
      </p:sp>
      <p:sp>
        <p:nvSpPr>
          <p:cNvPr id="12" name="object 12"/>
          <p:cNvSpPr txBox="1"/>
          <p:nvPr/>
        </p:nvSpPr>
        <p:spPr>
          <a:xfrm>
            <a:off x="76200" y="18143"/>
            <a:ext cx="8989060" cy="98167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Содержание</a:t>
            </a:r>
            <a:endParaRPr lang="ru-RU" sz="2800" kern="0" dirty="0">
              <a:latin typeface="Arial"/>
              <a:cs typeface="Arial"/>
            </a:endParaRPr>
          </a:p>
          <a:p>
            <a:pPr marL="1129030">
              <a:spcBef>
                <a:spcPts val="1775"/>
              </a:spcBef>
            </a:pPr>
            <a:endParaRPr lang="ru-RU" sz="2000" kern="0" dirty="0">
              <a:latin typeface="Arial"/>
              <a:cs typeface="Arial"/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1072710" y="604779"/>
            <a:ext cx="10738289" cy="57092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65113" lvl="0" indent="-265113">
              <a:spcBef>
                <a:spcPts val="1500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1. Использование руководства по техническому обслуживанию электрооборудования</a:t>
            </a:r>
          </a:p>
          <a:p>
            <a:pPr marL="265113" indent="-265113">
              <a:spcBef>
                <a:spcPts val="1500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2. Различия блоков управления оборудования кузова ix7 и ix5</a:t>
            </a:r>
          </a:p>
          <a:p>
            <a:pPr marL="265113" indent="-265113">
              <a:spcBef>
                <a:spcPts val="1500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3. Система адаптивного освещения (AFS)</a:t>
            </a:r>
            <a:endParaRPr lang="ru-RU" sz="2000" b="1" kern="0" dirty="0">
              <a:solidFill>
                <a:srgbClr val="FFFFFF"/>
              </a:solidFill>
              <a:latin typeface="Arial" panose="020B0604020202020204" pitchFamily="34" charset="0"/>
            </a:endParaRPr>
          </a:p>
          <a:p>
            <a:pPr marL="265113" lvl="0" indent="-265113">
              <a:spcBef>
                <a:spcPts val="1500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4. Отличия системы кондиционирования воздуха</a:t>
            </a:r>
            <a:endParaRPr lang="ru-RU" sz="2000" b="1" kern="0" dirty="0">
              <a:solidFill>
                <a:srgbClr val="FFFFFF"/>
              </a:solidFill>
              <a:latin typeface="Arial" panose="020B0604020202020204" pitchFamily="34" charset="0"/>
            </a:endParaRPr>
          </a:p>
          <a:p>
            <a:pPr marL="265113" indent="-265113">
              <a:spcBef>
                <a:spcPts val="1500"/>
              </a:spcBef>
            </a:pPr>
            <a:r>
              <a:rPr lang="ru-RU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5. Система сидений и система зеркал заднего вида (RVCM)</a:t>
            </a:r>
          </a:p>
          <a:p>
            <a:pPr marL="265113" indent="-265113">
              <a:spcBef>
                <a:spcPts val="1500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6. Система проекционного дисплея</a:t>
            </a:r>
            <a:endParaRPr lang="ru-RU" sz="2000" b="1" kern="0" dirty="0">
              <a:solidFill>
                <a:srgbClr val="FFFFFF"/>
              </a:solidFill>
              <a:latin typeface="Arial" panose="020B0604020202020204" pitchFamily="34" charset="0"/>
            </a:endParaRPr>
          </a:p>
          <a:p>
            <a:pPr marL="265113" indent="-265113">
              <a:spcBef>
                <a:spcPts val="1500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7. Особенности системы T-BOX</a:t>
            </a:r>
            <a:endParaRPr lang="ru-RU" sz="2000" b="1" kern="0" dirty="0">
              <a:solidFill>
                <a:srgbClr val="FFFFFF"/>
              </a:solidFill>
              <a:latin typeface="Arial" panose="020B0604020202020204" pitchFamily="34" charset="0"/>
            </a:endParaRPr>
          </a:p>
          <a:p>
            <a:pPr marL="265113" indent="-265113">
              <a:spcBef>
                <a:spcPts val="1500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8. Подогрев рулевого колеса</a:t>
            </a:r>
            <a:endParaRPr lang="ru-RU" sz="2000" b="1" kern="0" dirty="0">
              <a:solidFill>
                <a:srgbClr val="FFFFFF"/>
              </a:solidFill>
              <a:latin typeface="Arial" panose="020B0604020202020204" pitchFamily="34" charset="0"/>
            </a:endParaRPr>
          </a:p>
          <a:p>
            <a:pPr marL="265113" indent="-265113">
              <a:spcBef>
                <a:spcPts val="1500"/>
              </a:spcBef>
            </a:pPr>
            <a:r>
              <a:rPr lang="ru-RU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9. Система CCP</a:t>
            </a:r>
          </a:p>
          <a:p>
            <a:pPr marL="265113" indent="-265113">
              <a:spcBef>
                <a:spcPts val="1500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10. Бортовой инвертор</a:t>
            </a:r>
          </a:p>
          <a:p>
            <a:pPr marL="265113" indent="-265113">
              <a:spcBef>
                <a:spcPts val="1500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11. Зеркало заднего вида с автоматическим затемнением</a:t>
            </a:r>
            <a:endParaRPr lang="ru-RU" sz="2000" b="1" kern="0" dirty="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683073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1186414" y="981574"/>
            <a:ext cx="4416425" cy="4635500"/>
          </a:xfrm>
          <a:custGeom>
            <a:avLst/>
            <a:gdLst/>
            <a:ahLst/>
            <a:cxnLst/>
            <a:rect l="l" t="t" r="r" b="b"/>
            <a:pathLst>
              <a:path w="4416425" h="4635500">
                <a:moveTo>
                  <a:pt x="2992903" y="4634956"/>
                </a:moveTo>
                <a:lnTo>
                  <a:pt x="4039315" y="4357281"/>
                </a:lnTo>
              </a:path>
              <a:path w="4416425" h="4635500">
                <a:moveTo>
                  <a:pt x="2971958" y="4485441"/>
                </a:moveTo>
                <a:lnTo>
                  <a:pt x="3997425" y="4207769"/>
                </a:lnTo>
              </a:path>
              <a:path w="4416425" h="4635500">
                <a:moveTo>
                  <a:pt x="397648" y="4357281"/>
                </a:moveTo>
                <a:lnTo>
                  <a:pt x="1444116" y="4634957"/>
                </a:lnTo>
              </a:path>
              <a:path w="4416425" h="4635500">
                <a:moveTo>
                  <a:pt x="1444116" y="4634957"/>
                </a:moveTo>
                <a:lnTo>
                  <a:pt x="2992903" y="4634956"/>
                </a:lnTo>
              </a:path>
              <a:path w="4416425" h="4635500">
                <a:moveTo>
                  <a:pt x="1465033" y="4485441"/>
                </a:moveTo>
                <a:lnTo>
                  <a:pt x="2971958" y="4485441"/>
                </a:lnTo>
              </a:path>
              <a:path w="4416425" h="4635500">
                <a:moveTo>
                  <a:pt x="439510" y="4207770"/>
                </a:moveTo>
                <a:lnTo>
                  <a:pt x="1465033" y="4485441"/>
                </a:lnTo>
              </a:path>
              <a:path w="4416425" h="4635500">
                <a:moveTo>
                  <a:pt x="439510" y="4207770"/>
                </a:moveTo>
                <a:lnTo>
                  <a:pt x="397648" y="4357281"/>
                </a:lnTo>
              </a:path>
              <a:path w="4416425" h="4635500">
                <a:moveTo>
                  <a:pt x="1465033" y="4485441"/>
                </a:moveTo>
                <a:lnTo>
                  <a:pt x="1444116" y="4634957"/>
                </a:lnTo>
              </a:path>
              <a:path w="4416425" h="4635500">
                <a:moveTo>
                  <a:pt x="2992903" y="4634956"/>
                </a:moveTo>
                <a:lnTo>
                  <a:pt x="2971958" y="4485441"/>
                </a:lnTo>
              </a:path>
              <a:path w="4416425" h="4635500">
                <a:moveTo>
                  <a:pt x="3997425" y="4207769"/>
                </a:moveTo>
                <a:lnTo>
                  <a:pt x="4039315" y="4357281"/>
                </a:lnTo>
              </a:path>
              <a:path w="4416425" h="4635500">
                <a:moveTo>
                  <a:pt x="146503" y="3801932"/>
                </a:moveTo>
                <a:lnTo>
                  <a:pt x="0" y="3673784"/>
                </a:lnTo>
              </a:path>
              <a:path w="4416425" h="4635500">
                <a:moveTo>
                  <a:pt x="0" y="3844658"/>
                </a:moveTo>
                <a:lnTo>
                  <a:pt x="0" y="149454"/>
                </a:lnTo>
              </a:path>
              <a:path w="4416425" h="4635500">
                <a:moveTo>
                  <a:pt x="146503" y="149454"/>
                </a:moveTo>
                <a:lnTo>
                  <a:pt x="146503" y="1644569"/>
                </a:lnTo>
              </a:path>
              <a:path w="4416425" h="4635500">
                <a:moveTo>
                  <a:pt x="146503" y="3801932"/>
                </a:moveTo>
                <a:lnTo>
                  <a:pt x="146503" y="3844658"/>
                </a:lnTo>
              </a:path>
              <a:path w="4416425" h="4635500">
                <a:moveTo>
                  <a:pt x="146503" y="3673784"/>
                </a:moveTo>
                <a:lnTo>
                  <a:pt x="146503" y="1794309"/>
                </a:lnTo>
              </a:path>
              <a:path w="4416425" h="4635500">
                <a:moveTo>
                  <a:pt x="0" y="1794309"/>
                </a:moveTo>
                <a:lnTo>
                  <a:pt x="146503" y="1644569"/>
                </a:lnTo>
              </a:path>
              <a:path w="4416425" h="4635500">
                <a:moveTo>
                  <a:pt x="0" y="3844658"/>
                </a:moveTo>
                <a:lnTo>
                  <a:pt x="146503" y="3844658"/>
                </a:lnTo>
              </a:path>
              <a:path w="4416425" h="4635500">
                <a:moveTo>
                  <a:pt x="230222" y="3801932"/>
                </a:moveTo>
                <a:lnTo>
                  <a:pt x="230222" y="4100984"/>
                </a:lnTo>
              </a:path>
              <a:path w="4416425" h="4635500">
                <a:moveTo>
                  <a:pt x="1046468" y="4100984"/>
                </a:moveTo>
                <a:lnTo>
                  <a:pt x="230222" y="4100984"/>
                </a:lnTo>
              </a:path>
              <a:path w="4416425" h="4635500">
                <a:moveTo>
                  <a:pt x="1088330" y="3887384"/>
                </a:moveTo>
                <a:lnTo>
                  <a:pt x="1548758" y="3887384"/>
                </a:lnTo>
              </a:path>
              <a:path w="4416425" h="4635500">
                <a:moveTo>
                  <a:pt x="4416046" y="3844658"/>
                </a:moveTo>
                <a:lnTo>
                  <a:pt x="4290376" y="3844658"/>
                </a:lnTo>
              </a:path>
              <a:path w="4416425" h="4635500">
                <a:moveTo>
                  <a:pt x="146503" y="3801932"/>
                </a:moveTo>
                <a:lnTo>
                  <a:pt x="4290376" y="3801932"/>
                </a:lnTo>
              </a:path>
              <a:path w="4416425" h="4635500">
                <a:moveTo>
                  <a:pt x="669737" y="1025360"/>
                </a:moveTo>
                <a:lnTo>
                  <a:pt x="523234" y="1174814"/>
                </a:lnTo>
              </a:path>
              <a:path w="4416425" h="4635500">
                <a:moveTo>
                  <a:pt x="502289" y="1644569"/>
                </a:moveTo>
                <a:lnTo>
                  <a:pt x="502289" y="0"/>
                </a:lnTo>
              </a:path>
              <a:path w="4416425" h="4635500">
                <a:moveTo>
                  <a:pt x="523234" y="1174814"/>
                </a:moveTo>
                <a:lnTo>
                  <a:pt x="523234" y="1644569"/>
                </a:lnTo>
              </a:path>
              <a:path w="4416425" h="4635500">
                <a:moveTo>
                  <a:pt x="648792" y="1067857"/>
                </a:moveTo>
                <a:lnTo>
                  <a:pt x="648792" y="384474"/>
                </a:lnTo>
              </a:path>
              <a:path w="4416425" h="4635500">
                <a:moveTo>
                  <a:pt x="669737" y="1174814"/>
                </a:moveTo>
                <a:lnTo>
                  <a:pt x="669737" y="1794309"/>
                </a:lnTo>
              </a:path>
              <a:path w="4416425" h="4635500">
                <a:moveTo>
                  <a:pt x="732516" y="448648"/>
                </a:moveTo>
                <a:lnTo>
                  <a:pt x="732516" y="298909"/>
                </a:lnTo>
              </a:path>
              <a:path w="4416425" h="4635500">
                <a:moveTo>
                  <a:pt x="774379" y="1324269"/>
                </a:moveTo>
                <a:lnTo>
                  <a:pt x="774379" y="1794309"/>
                </a:lnTo>
              </a:path>
              <a:path w="4416425" h="4635500">
                <a:moveTo>
                  <a:pt x="816241" y="875620"/>
                </a:moveTo>
                <a:lnTo>
                  <a:pt x="962744" y="747557"/>
                </a:lnTo>
              </a:path>
              <a:path w="4416425" h="4635500">
                <a:moveTo>
                  <a:pt x="816241" y="875620"/>
                </a:moveTo>
                <a:lnTo>
                  <a:pt x="816241" y="1025360"/>
                </a:lnTo>
              </a:path>
              <a:path w="4416425" h="4635500">
                <a:moveTo>
                  <a:pt x="962744" y="747557"/>
                </a:moveTo>
                <a:lnTo>
                  <a:pt x="962744" y="1025360"/>
                </a:lnTo>
              </a:path>
              <a:path w="4416425" h="4635500">
                <a:moveTo>
                  <a:pt x="146503" y="3673784"/>
                </a:moveTo>
                <a:lnTo>
                  <a:pt x="4290376" y="3673783"/>
                </a:lnTo>
              </a:path>
              <a:path w="4416425" h="4635500">
                <a:moveTo>
                  <a:pt x="1088330" y="4036895"/>
                </a:moveTo>
                <a:lnTo>
                  <a:pt x="1088330" y="3887384"/>
                </a:lnTo>
              </a:path>
              <a:path w="4416425" h="4635500">
                <a:moveTo>
                  <a:pt x="1172027" y="3972807"/>
                </a:moveTo>
                <a:lnTo>
                  <a:pt x="1485979" y="3972807"/>
                </a:lnTo>
              </a:path>
              <a:path w="4416425" h="4635500">
                <a:moveTo>
                  <a:pt x="1172027" y="3887384"/>
                </a:moveTo>
                <a:lnTo>
                  <a:pt x="1172027" y="3972807"/>
                </a:lnTo>
              </a:path>
              <a:path w="4416425" h="4635500">
                <a:moveTo>
                  <a:pt x="83715" y="1708743"/>
                </a:moveTo>
                <a:lnTo>
                  <a:pt x="146503" y="1794309"/>
                </a:lnTo>
              </a:path>
              <a:path w="4416425" h="4635500">
                <a:moveTo>
                  <a:pt x="1485979" y="3887384"/>
                </a:moveTo>
                <a:lnTo>
                  <a:pt x="1485979" y="3972807"/>
                </a:lnTo>
              </a:path>
              <a:path w="4416425" h="4635500">
                <a:moveTo>
                  <a:pt x="1506896" y="833123"/>
                </a:moveTo>
                <a:lnTo>
                  <a:pt x="1506896" y="1025360"/>
                </a:lnTo>
              </a:path>
              <a:path w="4416425" h="4635500">
                <a:moveTo>
                  <a:pt x="3557859" y="4100984"/>
                </a:moveTo>
                <a:lnTo>
                  <a:pt x="1611537" y="4100984"/>
                </a:lnTo>
              </a:path>
              <a:path w="4416425" h="4635500">
                <a:moveTo>
                  <a:pt x="1548758" y="4036895"/>
                </a:moveTo>
                <a:lnTo>
                  <a:pt x="1611537" y="4100984"/>
                </a:lnTo>
              </a:path>
              <a:path w="4416425" h="4635500">
                <a:moveTo>
                  <a:pt x="1548758" y="4036895"/>
                </a:moveTo>
                <a:lnTo>
                  <a:pt x="1548758" y="3887384"/>
                </a:lnTo>
              </a:path>
              <a:path w="4416425" h="4635500">
                <a:moveTo>
                  <a:pt x="669737" y="1794309"/>
                </a:moveTo>
                <a:lnTo>
                  <a:pt x="523234" y="1644569"/>
                </a:lnTo>
              </a:path>
              <a:path w="4416425" h="4635500">
                <a:moveTo>
                  <a:pt x="1778985" y="1025360"/>
                </a:moveTo>
                <a:lnTo>
                  <a:pt x="1778985" y="598103"/>
                </a:lnTo>
              </a:path>
              <a:path w="4416425" h="4635500">
                <a:moveTo>
                  <a:pt x="3013848" y="747557"/>
                </a:moveTo>
                <a:lnTo>
                  <a:pt x="2930067" y="833123"/>
                </a:lnTo>
              </a:path>
              <a:path w="4416425" h="4635500">
                <a:moveTo>
                  <a:pt x="146503" y="3673784"/>
                </a:moveTo>
                <a:lnTo>
                  <a:pt x="83715" y="3737872"/>
                </a:lnTo>
              </a:path>
              <a:path w="4416425" h="4635500">
                <a:moveTo>
                  <a:pt x="669737" y="1174814"/>
                </a:moveTo>
                <a:lnTo>
                  <a:pt x="586013" y="1110640"/>
                </a:lnTo>
              </a:path>
              <a:path w="4416425" h="4635500">
                <a:moveTo>
                  <a:pt x="4206876" y="4100984"/>
                </a:moveTo>
                <a:lnTo>
                  <a:pt x="4144041" y="4100984"/>
                </a:lnTo>
              </a:path>
              <a:path w="4416425" h="4635500">
                <a:moveTo>
                  <a:pt x="4081206" y="4036895"/>
                </a:moveTo>
                <a:lnTo>
                  <a:pt x="4144041" y="4100984"/>
                </a:lnTo>
              </a:path>
              <a:path w="4416425" h="4635500">
                <a:moveTo>
                  <a:pt x="2637089" y="598103"/>
                </a:moveTo>
                <a:lnTo>
                  <a:pt x="2637089" y="1025360"/>
                </a:lnTo>
              </a:path>
              <a:path w="4416425" h="4635500">
                <a:moveTo>
                  <a:pt x="3767310" y="1174814"/>
                </a:moveTo>
                <a:lnTo>
                  <a:pt x="3830145" y="1110640"/>
                </a:lnTo>
              </a:path>
              <a:path w="4416425" h="4635500">
                <a:moveTo>
                  <a:pt x="1046468" y="4100984"/>
                </a:moveTo>
                <a:lnTo>
                  <a:pt x="1088302" y="4036895"/>
                </a:lnTo>
              </a:path>
              <a:path w="4416425" h="4635500">
                <a:moveTo>
                  <a:pt x="146503" y="1794309"/>
                </a:moveTo>
                <a:lnTo>
                  <a:pt x="669737" y="1794309"/>
                </a:lnTo>
              </a:path>
              <a:path w="4416425" h="4635500">
                <a:moveTo>
                  <a:pt x="774379" y="1794309"/>
                </a:moveTo>
                <a:lnTo>
                  <a:pt x="3641639" y="1794308"/>
                </a:lnTo>
              </a:path>
              <a:path w="4416425" h="4635500">
                <a:moveTo>
                  <a:pt x="3767310" y="1794308"/>
                </a:moveTo>
                <a:lnTo>
                  <a:pt x="4290376" y="1794308"/>
                </a:lnTo>
              </a:path>
              <a:path w="4416425" h="4635500">
                <a:moveTo>
                  <a:pt x="146503" y="1644569"/>
                </a:moveTo>
                <a:lnTo>
                  <a:pt x="523234" y="1644569"/>
                </a:lnTo>
              </a:path>
              <a:path w="4416425" h="4635500">
                <a:moveTo>
                  <a:pt x="3913645" y="1644569"/>
                </a:moveTo>
                <a:lnTo>
                  <a:pt x="4290376" y="1644569"/>
                </a:lnTo>
              </a:path>
              <a:path w="4416425" h="4635500">
                <a:moveTo>
                  <a:pt x="4353211" y="3737872"/>
                </a:moveTo>
                <a:lnTo>
                  <a:pt x="4290376" y="3673783"/>
                </a:lnTo>
              </a:path>
              <a:path w="4416425" h="4635500">
                <a:moveTo>
                  <a:pt x="1506896" y="833123"/>
                </a:moveTo>
                <a:lnTo>
                  <a:pt x="1423171" y="747557"/>
                </a:lnTo>
              </a:path>
              <a:path w="4416425" h="4635500">
                <a:moveTo>
                  <a:pt x="2930067" y="833123"/>
                </a:moveTo>
                <a:lnTo>
                  <a:pt x="2930067" y="1025360"/>
                </a:lnTo>
              </a:path>
              <a:path w="4416425" h="4635500">
                <a:moveTo>
                  <a:pt x="3767310" y="1794308"/>
                </a:moveTo>
                <a:lnTo>
                  <a:pt x="3913645" y="1644569"/>
                </a:lnTo>
              </a:path>
              <a:path w="4416425" h="4635500">
                <a:moveTo>
                  <a:pt x="3641639" y="1324269"/>
                </a:moveTo>
                <a:lnTo>
                  <a:pt x="774379" y="1324269"/>
                </a:lnTo>
              </a:path>
              <a:path w="4416425" h="4635500">
                <a:moveTo>
                  <a:pt x="3474359" y="747557"/>
                </a:moveTo>
                <a:lnTo>
                  <a:pt x="3474359" y="1025360"/>
                </a:lnTo>
              </a:path>
              <a:path w="4416425" h="4635500">
                <a:moveTo>
                  <a:pt x="4290376" y="1794308"/>
                </a:moveTo>
                <a:lnTo>
                  <a:pt x="4353211" y="1708743"/>
                </a:lnTo>
              </a:path>
              <a:path w="4416425" h="4635500">
                <a:moveTo>
                  <a:pt x="3767310" y="1174814"/>
                </a:moveTo>
                <a:lnTo>
                  <a:pt x="669737" y="1174814"/>
                </a:lnTo>
              </a:path>
              <a:path w="4416425" h="4635500">
                <a:moveTo>
                  <a:pt x="3767310" y="1025360"/>
                </a:moveTo>
                <a:lnTo>
                  <a:pt x="669737" y="1025360"/>
                </a:lnTo>
              </a:path>
              <a:path w="4416425" h="4635500">
                <a:moveTo>
                  <a:pt x="3620694" y="875620"/>
                </a:moveTo>
                <a:lnTo>
                  <a:pt x="3620694" y="1025360"/>
                </a:lnTo>
              </a:path>
              <a:path w="4416425" h="4635500">
                <a:moveTo>
                  <a:pt x="3620694" y="3887384"/>
                </a:moveTo>
                <a:lnTo>
                  <a:pt x="4081206" y="3887384"/>
                </a:lnTo>
              </a:path>
              <a:path w="4416425" h="4635500">
                <a:moveTo>
                  <a:pt x="3620694" y="4036895"/>
                </a:moveTo>
                <a:lnTo>
                  <a:pt x="3620694" y="3887384"/>
                </a:lnTo>
              </a:path>
              <a:path w="4416425" h="4635500">
                <a:moveTo>
                  <a:pt x="3641639" y="1794308"/>
                </a:moveTo>
                <a:lnTo>
                  <a:pt x="3641639" y="1324269"/>
                </a:lnTo>
              </a:path>
              <a:path w="4416425" h="4635500">
                <a:moveTo>
                  <a:pt x="3704475" y="3972806"/>
                </a:moveTo>
                <a:lnTo>
                  <a:pt x="4018370" y="3972806"/>
                </a:lnTo>
              </a:path>
              <a:path w="4416425" h="4635500">
                <a:moveTo>
                  <a:pt x="3704475" y="3887384"/>
                </a:moveTo>
                <a:lnTo>
                  <a:pt x="3704475" y="3972806"/>
                </a:lnTo>
              </a:path>
              <a:path w="4416425" h="4635500">
                <a:moveTo>
                  <a:pt x="3704475" y="298908"/>
                </a:moveTo>
                <a:lnTo>
                  <a:pt x="3704475" y="448648"/>
                </a:lnTo>
              </a:path>
              <a:path w="4416425" h="4635500">
                <a:moveTo>
                  <a:pt x="0" y="918403"/>
                </a:moveTo>
                <a:lnTo>
                  <a:pt x="502289" y="918403"/>
                </a:lnTo>
              </a:path>
              <a:path w="4416425" h="4635500">
                <a:moveTo>
                  <a:pt x="3934590" y="918403"/>
                </a:moveTo>
                <a:lnTo>
                  <a:pt x="4416046" y="918403"/>
                </a:lnTo>
              </a:path>
              <a:path w="4416425" h="4635500">
                <a:moveTo>
                  <a:pt x="2930067" y="875620"/>
                </a:moveTo>
                <a:lnTo>
                  <a:pt x="2637089" y="875620"/>
                </a:lnTo>
              </a:path>
              <a:path w="4416425" h="4635500">
                <a:moveTo>
                  <a:pt x="1778985" y="875620"/>
                </a:moveTo>
                <a:lnTo>
                  <a:pt x="1506896" y="875620"/>
                </a:lnTo>
              </a:path>
              <a:path w="4416425" h="4635500">
                <a:moveTo>
                  <a:pt x="3767310" y="1794308"/>
                </a:moveTo>
                <a:lnTo>
                  <a:pt x="3767310" y="1174814"/>
                </a:lnTo>
              </a:path>
              <a:path w="4416425" h="4635500">
                <a:moveTo>
                  <a:pt x="3788255" y="384474"/>
                </a:moveTo>
                <a:lnTo>
                  <a:pt x="3788255" y="1067857"/>
                </a:lnTo>
              </a:path>
              <a:path w="4416425" h="4635500">
                <a:moveTo>
                  <a:pt x="3913645" y="1644569"/>
                </a:moveTo>
                <a:lnTo>
                  <a:pt x="3913645" y="1174814"/>
                </a:lnTo>
              </a:path>
              <a:path w="4416425" h="4635500">
                <a:moveTo>
                  <a:pt x="1778985" y="747557"/>
                </a:moveTo>
                <a:lnTo>
                  <a:pt x="2637089" y="747557"/>
                </a:lnTo>
              </a:path>
              <a:path w="4416425" h="4635500">
                <a:moveTo>
                  <a:pt x="962744" y="747557"/>
                </a:moveTo>
                <a:lnTo>
                  <a:pt x="1423171" y="747557"/>
                </a:lnTo>
              </a:path>
              <a:path w="4416425" h="4635500">
                <a:moveTo>
                  <a:pt x="3013848" y="747557"/>
                </a:moveTo>
                <a:lnTo>
                  <a:pt x="3474359" y="747557"/>
                </a:lnTo>
              </a:path>
              <a:path w="4416425" h="4635500">
                <a:moveTo>
                  <a:pt x="1778985" y="640885"/>
                </a:moveTo>
                <a:lnTo>
                  <a:pt x="2637089" y="640885"/>
                </a:lnTo>
              </a:path>
              <a:path w="4416425" h="4635500">
                <a:moveTo>
                  <a:pt x="1778985" y="598103"/>
                </a:moveTo>
                <a:lnTo>
                  <a:pt x="2637089" y="598103"/>
                </a:lnTo>
              </a:path>
              <a:path w="4416425" h="4635500">
                <a:moveTo>
                  <a:pt x="3934590" y="1644569"/>
                </a:moveTo>
                <a:lnTo>
                  <a:pt x="3934590" y="0"/>
                </a:lnTo>
              </a:path>
              <a:path w="4416425" h="4635500">
                <a:moveTo>
                  <a:pt x="4018370" y="3887384"/>
                </a:moveTo>
                <a:lnTo>
                  <a:pt x="4018370" y="3972806"/>
                </a:lnTo>
              </a:path>
              <a:path w="4416425" h="4635500">
                <a:moveTo>
                  <a:pt x="4081206" y="4036895"/>
                </a:moveTo>
                <a:lnTo>
                  <a:pt x="4081206" y="3887384"/>
                </a:lnTo>
              </a:path>
              <a:path w="4416425" h="4635500">
                <a:moveTo>
                  <a:pt x="648792" y="533929"/>
                </a:moveTo>
                <a:lnTo>
                  <a:pt x="3788255" y="533928"/>
                </a:lnTo>
              </a:path>
              <a:path w="4416425" h="4635500">
                <a:moveTo>
                  <a:pt x="732516" y="448648"/>
                </a:moveTo>
                <a:lnTo>
                  <a:pt x="3704475" y="448648"/>
                </a:lnTo>
              </a:path>
              <a:path w="4416425" h="4635500">
                <a:moveTo>
                  <a:pt x="4416046" y="1794308"/>
                </a:moveTo>
                <a:lnTo>
                  <a:pt x="4290376" y="1644569"/>
                </a:lnTo>
              </a:path>
              <a:path w="4416425" h="4635500">
                <a:moveTo>
                  <a:pt x="4206876" y="3801932"/>
                </a:moveTo>
                <a:lnTo>
                  <a:pt x="4206876" y="4100984"/>
                </a:lnTo>
              </a:path>
              <a:path w="4416425" h="4635500">
                <a:moveTo>
                  <a:pt x="4290376" y="149454"/>
                </a:moveTo>
                <a:lnTo>
                  <a:pt x="4290376" y="1644569"/>
                </a:lnTo>
              </a:path>
              <a:path w="4416425" h="4635500">
                <a:moveTo>
                  <a:pt x="4290376" y="1794308"/>
                </a:moveTo>
                <a:lnTo>
                  <a:pt x="4290376" y="3673783"/>
                </a:lnTo>
              </a:path>
              <a:path w="4416425" h="4635500">
                <a:moveTo>
                  <a:pt x="4290376" y="3801932"/>
                </a:moveTo>
                <a:lnTo>
                  <a:pt x="4290376" y="3844658"/>
                </a:lnTo>
              </a:path>
              <a:path w="4416425" h="4635500">
                <a:moveTo>
                  <a:pt x="4290376" y="149454"/>
                </a:moveTo>
                <a:lnTo>
                  <a:pt x="3934590" y="149454"/>
                </a:lnTo>
              </a:path>
              <a:path w="4416425" h="4635500">
                <a:moveTo>
                  <a:pt x="502289" y="149454"/>
                </a:moveTo>
                <a:lnTo>
                  <a:pt x="146503" y="149454"/>
                </a:lnTo>
              </a:path>
              <a:path w="4416425" h="4635500">
                <a:moveTo>
                  <a:pt x="1778985" y="149454"/>
                </a:moveTo>
                <a:lnTo>
                  <a:pt x="2637089" y="149454"/>
                </a:lnTo>
              </a:path>
              <a:path w="4416425" h="4635500">
                <a:moveTo>
                  <a:pt x="3913645" y="1174814"/>
                </a:moveTo>
                <a:lnTo>
                  <a:pt x="3767310" y="1025360"/>
                </a:lnTo>
              </a:path>
              <a:path w="4416425" h="4635500">
                <a:moveTo>
                  <a:pt x="3620694" y="875620"/>
                </a:moveTo>
                <a:lnTo>
                  <a:pt x="3474359" y="747557"/>
                </a:lnTo>
              </a:path>
              <a:path w="4416425" h="4635500">
                <a:moveTo>
                  <a:pt x="4416046" y="149454"/>
                </a:moveTo>
                <a:lnTo>
                  <a:pt x="4416046" y="3844658"/>
                </a:lnTo>
              </a:path>
              <a:path w="4416425" h="4635500">
                <a:moveTo>
                  <a:pt x="3557859" y="4100984"/>
                </a:moveTo>
                <a:lnTo>
                  <a:pt x="3620694" y="4036895"/>
                </a:lnTo>
              </a:path>
              <a:path w="4416425" h="4635500">
                <a:moveTo>
                  <a:pt x="711599" y="298909"/>
                </a:moveTo>
                <a:lnTo>
                  <a:pt x="1778985" y="149454"/>
                </a:lnTo>
              </a:path>
              <a:path w="4416425" h="4635500">
                <a:moveTo>
                  <a:pt x="4290376" y="0"/>
                </a:moveTo>
                <a:lnTo>
                  <a:pt x="3934590" y="0"/>
                </a:lnTo>
              </a:path>
              <a:path w="4416425" h="4635500">
                <a:moveTo>
                  <a:pt x="502289" y="0"/>
                </a:moveTo>
                <a:lnTo>
                  <a:pt x="146503" y="0"/>
                </a:lnTo>
              </a:path>
              <a:path w="4416425" h="4635500">
                <a:moveTo>
                  <a:pt x="2637089" y="149454"/>
                </a:moveTo>
                <a:lnTo>
                  <a:pt x="3725420" y="298908"/>
                </a:lnTo>
              </a:path>
              <a:path w="4416425" h="4635500">
                <a:moveTo>
                  <a:pt x="4416046" y="3673783"/>
                </a:moveTo>
                <a:lnTo>
                  <a:pt x="4290376" y="3801932"/>
                </a:lnTo>
              </a:path>
              <a:path w="4416425" h="4635500">
                <a:moveTo>
                  <a:pt x="0" y="3844658"/>
                </a:moveTo>
                <a:lnTo>
                  <a:pt x="20928" y="3908747"/>
                </a:lnTo>
                <a:lnTo>
                  <a:pt x="20928" y="3972807"/>
                </a:lnTo>
                <a:lnTo>
                  <a:pt x="41859" y="4036895"/>
                </a:lnTo>
                <a:lnTo>
                  <a:pt x="83715" y="4100984"/>
                </a:lnTo>
                <a:lnTo>
                  <a:pt x="104646" y="4165044"/>
                </a:lnTo>
                <a:lnTo>
                  <a:pt x="167434" y="4207770"/>
                </a:lnTo>
                <a:lnTo>
                  <a:pt x="209290" y="4271858"/>
                </a:lnTo>
                <a:lnTo>
                  <a:pt x="272089" y="4293221"/>
                </a:lnTo>
                <a:lnTo>
                  <a:pt x="334868" y="4335918"/>
                </a:lnTo>
                <a:lnTo>
                  <a:pt x="397648" y="4357281"/>
                </a:lnTo>
              </a:path>
              <a:path w="4416425" h="4635500">
                <a:moveTo>
                  <a:pt x="4039315" y="4357281"/>
                </a:moveTo>
                <a:lnTo>
                  <a:pt x="4102151" y="4335918"/>
                </a:lnTo>
                <a:lnTo>
                  <a:pt x="4164986" y="4293221"/>
                </a:lnTo>
                <a:lnTo>
                  <a:pt x="4227821" y="4271858"/>
                </a:lnTo>
                <a:lnTo>
                  <a:pt x="4269431" y="4207769"/>
                </a:lnTo>
                <a:lnTo>
                  <a:pt x="4311321" y="4165044"/>
                </a:lnTo>
                <a:lnTo>
                  <a:pt x="4353211" y="4100984"/>
                </a:lnTo>
                <a:lnTo>
                  <a:pt x="4395101" y="4036895"/>
                </a:lnTo>
                <a:lnTo>
                  <a:pt x="4416046" y="3972806"/>
                </a:lnTo>
                <a:lnTo>
                  <a:pt x="4416046" y="3908746"/>
                </a:lnTo>
                <a:lnTo>
                  <a:pt x="4416046" y="3844658"/>
                </a:lnTo>
              </a:path>
              <a:path w="4416425" h="4635500">
                <a:moveTo>
                  <a:pt x="251144" y="4100984"/>
                </a:moveTo>
                <a:lnTo>
                  <a:pt x="313923" y="4143681"/>
                </a:lnTo>
                <a:lnTo>
                  <a:pt x="355785" y="4186407"/>
                </a:lnTo>
                <a:lnTo>
                  <a:pt x="439510" y="4207770"/>
                </a:lnTo>
              </a:path>
              <a:path w="4416425" h="4635500">
                <a:moveTo>
                  <a:pt x="146503" y="3844658"/>
                </a:moveTo>
                <a:lnTo>
                  <a:pt x="146503" y="3908747"/>
                </a:lnTo>
                <a:lnTo>
                  <a:pt x="167434" y="3951472"/>
                </a:lnTo>
                <a:lnTo>
                  <a:pt x="188362" y="4015533"/>
                </a:lnTo>
                <a:lnTo>
                  <a:pt x="230222" y="4058258"/>
                </a:lnTo>
              </a:path>
              <a:path w="4416425" h="4635500">
                <a:moveTo>
                  <a:pt x="4206876" y="4058258"/>
                </a:moveTo>
                <a:lnTo>
                  <a:pt x="4248486" y="4015532"/>
                </a:lnTo>
                <a:lnTo>
                  <a:pt x="4269431" y="3951472"/>
                </a:lnTo>
                <a:lnTo>
                  <a:pt x="4269431" y="3908746"/>
                </a:lnTo>
                <a:lnTo>
                  <a:pt x="4290376" y="3844658"/>
                </a:lnTo>
              </a:path>
              <a:path w="4416425" h="4635500">
                <a:moveTo>
                  <a:pt x="3997425" y="4207769"/>
                </a:moveTo>
                <a:lnTo>
                  <a:pt x="4060261" y="4186407"/>
                </a:lnTo>
                <a:lnTo>
                  <a:pt x="4123096" y="4143681"/>
                </a:lnTo>
                <a:lnTo>
                  <a:pt x="4185931" y="4100984"/>
                </a:lnTo>
              </a:path>
              <a:path w="4416425" h="4635500">
                <a:moveTo>
                  <a:pt x="4416046" y="149454"/>
                </a:moveTo>
                <a:lnTo>
                  <a:pt x="4416046" y="106671"/>
                </a:lnTo>
                <a:lnTo>
                  <a:pt x="4416046" y="85565"/>
                </a:lnTo>
                <a:lnTo>
                  <a:pt x="4374156" y="42782"/>
                </a:lnTo>
                <a:lnTo>
                  <a:pt x="4353211" y="21391"/>
                </a:lnTo>
                <a:lnTo>
                  <a:pt x="4311321" y="0"/>
                </a:lnTo>
                <a:lnTo>
                  <a:pt x="4290376" y="0"/>
                </a:lnTo>
              </a:path>
              <a:path w="4416425" h="4635500">
                <a:moveTo>
                  <a:pt x="146503" y="0"/>
                </a:moveTo>
                <a:lnTo>
                  <a:pt x="104646" y="0"/>
                </a:lnTo>
                <a:lnTo>
                  <a:pt x="83715" y="21391"/>
                </a:lnTo>
                <a:lnTo>
                  <a:pt x="41859" y="42783"/>
                </a:lnTo>
                <a:lnTo>
                  <a:pt x="20928" y="85565"/>
                </a:lnTo>
                <a:lnTo>
                  <a:pt x="20928" y="106672"/>
                </a:lnTo>
                <a:lnTo>
                  <a:pt x="0" y="149454"/>
                </a:lnTo>
              </a:path>
              <a:path w="4416425" h="4635500">
                <a:moveTo>
                  <a:pt x="711599" y="298909"/>
                </a:moveTo>
                <a:lnTo>
                  <a:pt x="690654" y="320300"/>
                </a:lnTo>
                <a:lnTo>
                  <a:pt x="669737" y="341691"/>
                </a:lnTo>
                <a:lnTo>
                  <a:pt x="648792" y="363083"/>
                </a:lnTo>
                <a:lnTo>
                  <a:pt x="648792" y="384474"/>
                </a:lnTo>
              </a:path>
              <a:path w="4416425" h="4635500">
                <a:moveTo>
                  <a:pt x="3788255" y="533928"/>
                </a:moveTo>
                <a:lnTo>
                  <a:pt x="3788255" y="512537"/>
                </a:lnTo>
                <a:lnTo>
                  <a:pt x="3788255" y="491146"/>
                </a:lnTo>
                <a:lnTo>
                  <a:pt x="3767310" y="470039"/>
                </a:lnTo>
                <a:lnTo>
                  <a:pt x="3725420" y="448648"/>
                </a:lnTo>
                <a:lnTo>
                  <a:pt x="3704475" y="448648"/>
                </a:lnTo>
              </a:path>
              <a:path w="4416425" h="4635500">
                <a:moveTo>
                  <a:pt x="732516" y="448648"/>
                </a:moveTo>
                <a:lnTo>
                  <a:pt x="690654" y="448648"/>
                </a:lnTo>
                <a:lnTo>
                  <a:pt x="669737" y="470040"/>
                </a:lnTo>
                <a:lnTo>
                  <a:pt x="648792" y="491146"/>
                </a:lnTo>
                <a:lnTo>
                  <a:pt x="648792" y="512537"/>
                </a:lnTo>
                <a:lnTo>
                  <a:pt x="648792" y="533929"/>
                </a:lnTo>
              </a:path>
              <a:path w="4416425" h="4635500">
                <a:moveTo>
                  <a:pt x="3788255" y="384474"/>
                </a:moveTo>
                <a:lnTo>
                  <a:pt x="3788255" y="363083"/>
                </a:lnTo>
                <a:lnTo>
                  <a:pt x="3767310" y="341691"/>
                </a:lnTo>
                <a:lnTo>
                  <a:pt x="3746365" y="320300"/>
                </a:lnTo>
                <a:lnTo>
                  <a:pt x="3725420" y="298908"/>
                </a:lnTo>
              </a:path>
              <a:path w="4416425" h="4635500">
                <a:moveTo>
                  <a:pt x="4353211" y="21391"/>
                </a:moveTo>
                <a:lnTo>
                  <a:pt x="4332266" y="42782"/>
                </a:lnTo>
                <a:lnTo>
                  <a:pt x="4311321" y="85565"/>
                </a:lnTo>
                <a:lnTo>
                  <a:pt x="4290376" y="106671"/>
                </a:lnTo>
                <a:lnTo>
                  <a:pt x="4290376" y="149454"/>
                </a:lnTo>
              </a:path>
              <a:path w="4416425" h="4635500">
                <a:moveTo>
                  <a:pt x="146503" y="149454"/>
                </a:moveTo>
                <a:lnTo>
                  <a:pt x="146503" y="106672"/>
                </a:lnTo>
                <a:lnTo>
                  <a:pt x="125575" y="85565"/>
                </a:lnTo>
                <a:lnTo>
                  <a:pt x="104646" y="42783"/>
                </a:lnTo>
                <a:lnTo>
                  <a:pt x="83715" y="21391"/>
                </a:lnTo>
              </a:path>
              <a:path w="4416425" h="4635500">
                <a:moveTo>
                  <a:pt x="334868" y="3545635"/>
                </a:moveTo>
                <a:lnTo>
                  <a:pt x="4123123" y="3545635"/>
                </a:lnTo>
                <a:lnTo>
                  <a:pt x="4123123" y="1922343"/>
                </a:lnTo>
                <a:lnTo>
                  <a:pt x="334868" y="1922343"/>
                </a:lnTo>
                <a:lnTo>
                  <a:pt x="334868" y="3545635"/>
                </a:lnTo>
                <a:close/>
              </a:path>
              <a:path w="4416425" h="4635500">
                <a:moveTo>
                  <a:pt x="962744" y="1922343"/>
                </a:moveTo>
                <a:lnTo>
                  <a:pt x="962744" y="3545635"/>
                </a:lnTo>
              </a:path>
              <a:path w="4416425" h="4635500">
                <a:moveTo>
                  <a:pt x="1590620" y="1922343"/>
                </a:moveTo>
                <a:lnTo>
                  <a:pt x="1590620" y="3545635"/>
                </a:lnTo>
              </a:path>
              <a:path w="4416425" h="4635500">
                <a:moveTo>
                  <a:pt x="2239413" y="1922343"/>
                </a:moveTo>
                <a:lnTo>
                  <a:pt x="2239413" y="3545635"/>
                </a:lnTo>
              </a:path>
              <a:path w="4416425" h="4635500">
                <a:moveTo>
                  <a:pt x="2867232" y="1922343"/>
                </a:moveTo>
                <a:lnTo>
                  <a:pt x="2867232" y="3545635"/>
                </a:lnTo>
              </a:path>
              <a:path w="4416425" h="4635500">
                <a:moveTo>
                  <a:pt x="3495304" y="1922343"/>
                </a:moveTo>
                <a:lnTo>
                  <a:pt x="3495304" y="3545635"/>
                </a:lnTo>
              </a:path>
              <a:path w="4416425" h="4635500">
                <a:moveTo>
                  <a:pt x="334868" y="2733989"/>
                </a:moveTo>
                <a:lnTo>
                  <a:pt x="4123096" y="2733989"/>
                </a:lnTo>
              </a:path>
            </a:pathLst>
          </a:custGeom>
          <a:ln w="211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83382" y="4015720"/>
            <a:ext cx="99060" cy="19428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5314282" y="4015720"/>
            <a:ext cx="153035" cy="19428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600950" y="2920482"/>
            <a:ext cx="500380" cy="24686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DT31C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2221082" y="2907122"/>
            <a:ext cx="2466340" cy="254557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>
              <a:tabLst>
                <a:tab pos="684530" algn="l"/>
                <a:tab pos="1315085" algn="l"/>
                <a:tab pos="1967230" algn="l"/>
              </a:tabLst>
            </a:pPr>
            <a:r>
              <a:rPr lang="ru-RU" sz="1500" kern="0" dirty="0">
                <a:latin typeface="Arial Narrow" panose="020B0606020202030204" pitchFamily="34" charset="0"/>
                <a:cs typeface="Arial"/>
              </a:rPr>
              <a:t>BM137 BM125 BM106 BM110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1681211" y="3153791"/>
            <a:ext cx="2907686" cy="502702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>
              <a:tabLst>
                <a:tab pos="628650" algn="l"/>
                <a:tab pos="1258888" algn="l"/>
                <a:tab pos="1879600" algn="l"/>
                <a:tab pos="2508250" algn="l"/>
                <a:tab pos="2886075" algn="l"/>
                <a:tab pos="3586163" algn="l"/>
                <a:tab pos="4006850" algn="l"/>
              </a:tabLst>
            </a:pPr>
            <a:r>
              <a:rPr lang="ru-RU" sz="1500" kern="0" dirty="0">
                <a:latin typeface="Arial Narrow" panose="020B0606020202030204" pitchFamily="34" charset="0"/>
                <a:cs typeface="Arial"/>
              </a:rPr>
              <a:t>0,5</a:t>
            </a:r>
            <a:r>
              <a:rPr lang="en-US" sz="150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500" kern="0" dirty="0">
                <a:latin typeface="Arial Narrow" panose="020B0606020202030204" pitchFamily="34" charset="0"/>
                <a:cs typeface="Arial"/>
              </a:rPr>
              <a:t>0,35</a:t>
            </a:r>
            <a:r>
              <a:rPr lang="en-US" sz="150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500" kern="0" dirty="0">
                <a:latin typeface="Arial Narrow" panose="020B0606020202030204" pitchFamily="34" charset="0"/>
                <a:cs typeface="Arial"/>
              </a:rPr>
              <a:t>0,35</a:t>
            </a:r>
            <a:r>
              <a:rPr lang="en-US" sz="150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500" kern="0" dirty="0">
                <a:latin typeface="Arial Narrow" panose="020B0606020202030204" pitchFamily="34" charset="0"/>
                <a:cs typeface="Arial"/>
              </a:rPr>
              <a:t>0,35</a:t>
            </a:r>
            <a:r>
              <a:rPr lang="en-US" sz="150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500" kern="0" dirty="0">
                <a:latin typeface="Arial Narrow" panose="020B0606020202030204" pitchFamily="34" charset="0"/>
                <a:cs typeface="Arial"/>
              </a:rPr>
              <a:t>0,35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  <a:p>
            <a:pPr>
              <a:tabLst>
                <a:tab pos="1042035" algn="l"/>
                <a:tab pos="1673225" algn="l"/>
                <a:tab pos="2304415" algn="l"/>
                <a:tab pos="2900045" algn="l"/>
              </a:tabLst>
            </a:pPr>
            <a:r>
              <a:rPr lang="ru-RU" sz="1500" kern="0" dirty="0">
                <a:latin typeface="Arial Narrow" panose="020B0606020202030204" pitchFamily="34" charset="0"/>
                <a:cs typeface="Arial"/>
              </a:rPr>
              <a:t> B    RP	  BW	  WY	  RBr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120528" y="3736919"/>
            <a:ext cx="499745" cy="2462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BM126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529097" y="3736919"/>
            <a:ext cx="2573218" cy="24622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r>
              <a:rPr lang="ru-RU" sz="1500" kern="0" dirty="0">
                <a:latin typeface="Arial Narrow" panose="020B0606020202030204" pitchFamily="34" charset="0"/>
                <a:cs typeface="Arial"/>
              </a:rPr>
              <a:t>BM116A BM121 BM116B BM113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691972" y="3968802"/>
            <a:ext cx="3133525" cy="4738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tabLst>
                <a:tab pos="663575" algn="l"/>
                <a:tab pos="733425" algn="l"/>
                <a:tab pos="1293813" algn="l"/>
                <a:tab pos="1363663" algn="l"/>
                <a:tab pos="1924050" algn="l"/>
                <a:tab pos="1958975" algn="l"/>
                <a:tab pos="2513013" algn="l"/>
                <a:tab pos="3278188" algn="l"/>
              </a:tabLst>
            </a:pPr>
            <a:r>
              <a:rPr lang="ru-RU" sz="1500" kern="0" dirty="0">
                <a:latin typeface="Arial Narrow" panose="020B0606020202030204" pitchFamily="34" charset="0"/>
                <a:cs typeface="Arial"/>
              </a:rPr>
              <a:t>0,35	0,35	0,35	0,35	0,35</a:t>
            </a:r>
          </a:p>
          <a:p>
            <a:pPr>
              <a:tabLst>
                <a:tab pos="663575" algn="l"/>
                <a:tab pos="733425" algn="l"/>
                <a:tab pos="1294765" algn="l"/>
                <a:tab pos="1364615" algn="l"/>
                <a:tab pos="1925320" algn="l"/>
                <a:tab pos="1960245" algn="l"/>
                <a:tab pos="2577465" algn="l"/>
                <a:tab pos="2626360" algn="l"/>
                <a:tab pos="3278504" algn="l"/>
              </a:tabLst>
            </a:pPr>
            <a:r>
              <a:rPr lang="ru-RU" sz="1500" kern="0" dirty="0">
                <a:latin typeface="Arial Narrow" panose="020B0606020202030204" pitchFamily="34" charset="0"/>
                <a:cs typeface="Arial"/>
              </a:rPr>
              <a:t> RB	 RB	RO	RGr	RG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529098" y="4509861"/>
            <a:ext cx="655356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Туман</a:t>
            </a:r>
          </a:p>
        </p:txBody>
      </p:sp>
      <p:sp>
        <p:nvSpPr>
          <p:cNvPr id="15" name="object 15"/>
          <p:cNvSpPr/>
          <p:nvPr/>
        </p:nvSpPr>
        <p:spPr>
          <a:xfrm>
            <a:off x="6653400" y="1086358"/>
            <a:ext cx="4297680" cy="4426585"/>
          </a:xfrm>
          <a:custGeom>
            <a:avLst/>
            <a:gdLst/>
            <a:ahLst/>
            <a:cxnLst/>
            <a:rect l="l" t="t" r="r" b="b"/>
            <a:pathLst>
              <a:path w="4297680" h="4426585">
                <a:moveTo>
                  <a:pt x="2892106" y="4426295"/>
                </a:moveTo>
                <a:lnTo>
                  <a:pt x="3910404" y="4161120"/>
                </a:lnTo>
              </a:path>
              <a:path w="4297680" h="4426585">
                <a:moveTo>
                  <a:pt x="2892106" y="4283510"/>
                </a:moveTo>
                <a:lnTo>
                  <a:pt x="3890022" y="4018339"/>
                </a:lnTo>
              </a:path>
              <a:path w="4297680" h="4426585">
                <a:moveTo>
                  <a:pt x="366608" y="4161120"/>
                </a:moveTo>
                <a:lnTo>
                  <a:pt x="1384933" y="4426294"/>
                </a:lnTo>
              </a:path>
              <a:path w="4297680" h="4426585">
                <a:moveTo>
                  <a:pt x="1384933" y="4426294"/>
                </a:moveTo>
                <a:lnTo>
                  <a:pt x="2892106" y="4426295"/>
                </a:lnTo>
              </a:path>
              <a:path w="4297680" h="4426585">
                <a:moveTo>
                  <a:pt x="1405315" y="4283510"/>
                </a:moveTo>
                <a:lnTo>
                  <a:pt x="2892106" y="4283510"/>
                </a:lnTo>
              </a:path>
              <a:path w="4297680" h="4426585">
                <a:moveTo>
                  <a:pt x="407346" y="4018339"/>
                </a:moveTo>
                <a:lnTo>
                  <a:pt x="1405315" y="4283510"/>
                </a:lnTo>
              </a:path>
              <a:path w="4297680" h="4426585">
                <a:moveTo>
                  <a:pt x="407346" y="4018339"/>
                </a:moveTo>
                <a:lnTo>
                  <a:pt x="366608" y="4161120"/>
                </a:lnTo>
              </a:path>
              <a:path w="4297680" h="4426585">
                <a:moveTo>
                  <a:pt x="1405315" y="4283510"/>
                </a:moveTo>
                <a:lnTo>
                  <a:pt x="1384933" y="4426294"/>
                </a:lnTo>
              </a:path>
              <a:path w="4297680" h="4426585">
                <a:moveTo>
                  <a:pt x="2892106" y="4426295"/>
                </a:moveTo>
                <a:lnTo>
                  <a:pt x="2892106" y="4283510"/>
                </a:lnTo>
              </a:path>
              <a:path w="4297680" h="4426585">
                <a:moveTo>
                  <a:pt x="3890022" y="4018339"/>
                </a:moveTo>
                <a:lnTo>
                  <a:pt x="3910404" y="4161120"/>
                </a:lnTo>
              </a:path>
              <a:path w="4297680" h="4426585">
                <a:moveTo>
                  <a:pt x="142567" y="3630772"/>
                </a:moveTo>
                <a:lnTo>
                  <a:pt x="0" y="3487992"/>
                </a:lnTo>
              </a:path>
              <a:path w="4297680" h="4426585">
                <a:moveTo>
                  <a:pt x="0" y="3671574"/>
                </a:moveTo>
                <a:lnTo>
                  <a:pt x="0" y="142726"/>
                </a:lnTo>
              </a:path>
              <a:path w="4297680" h="4426585">
                <a:moveTo>
                  <a:pt x="142567" y="142726"/>
                </a:moveTo>
                <a:lnTo>
                  <a:pt x="142567" y="1570532"/>
                </a:lnTo>
              </a:path>
              <a:path w="4297680" h="4426585">
                <a:moveTo>
                  <a:pt x="142567" y="3630772"/>
                </a:moveTo>
                <a:lnTo>
                  <a:pt x="142567" y="3671574"/>
                </a:lnTo>
              </a:path>
              <a:path w="4297680" h="4426585">
                <a:moveTo>
                  <a:pt x="142567" y="3487992"/>
                </a:moveTo>
                <a:lnTo>
                  <a:pt x="142567" y="1713530"/>
                </a:lnTo>
              </a:path>
              <a:path w="4297680" h="4426585">
                <a:moveTo>
                  <a:pt x="203667" y="3630772"/>
                </a:moveTo>
                <a:lnTo>
                  <a:pt x="203667" y="3916361"/>
                </a:lnTo>
              </a:path>
              <a:path w="4297680" h="4426585">
                <a:moveTo>
                  <a:pt x="0" y="1713530"/>
                </a:moveTo>
                <a:lnTo>
                  <a:pt x="142567" y="1570532"/>
                </a:lnTo>
              </a:path>
              <a:path w="4297680" h="4426585">
                <a:moveTo>
                  <a:pt x="997969" y="3916361"/>
                </a:moveTo>
                <a:lnTo>
                  <a:pt x="203667" y="3916361"/>
                </a:lnTo>
              </a:path>
              <a:path w="4297680" h="4426585">
                <a:moveTo>
                  <a:pt x="631360" y="979199"/>
                </a:moveTo>
                <a:lnTo>
                  <a:pt x="509176" y="1121925"/>
                </a:lnTo>
              </a:path>
              <a:path w="4297680" h="4426585">
                <a:moveTo>
                  <a:pt x="468438" y="1570532"/>
                </a:moveTo>
                <a:lnTo>
                  <a:pt x="468438" y="0"/>
                </a:lnTo>
              </a:path>
              <a:path w="4297680" h="4426585">
                <a:moveTo>
                  <a:pt x="509176" y="1121925"/>
                </a:moveTo>
                <a:lnTo>
                  <a:pt x="509176" y="1570532"/>
                </a:lnTo>
              </a:path>
              <a:path w="4297680" h="4426585">
                <a:moveTo>
                  <a:pt x="611005" y="999355"/>
                </a:moveTo>
                <a:lnTo>
                  <a:pt x="611005" y="367165"/>
                </a:lnTo>
              </a:path>
              <a:path w="4297680" h="4426585">
                <a:moveTo>
                  <a:pt x="631360" y="1121925"/>
                </a:moveTo>
                <a:lnTo>
                  <a:pt x="631360" y="1713530"/>
                </a:lnTo>
              </a:path>
              <a:path w="4297680" h="4426585">
                <a:moveTo>
                  <a:pt x="692480" y="428450"/>
                </a:moveTo>
                <a:lnTo>
                  <a:pt x="692480" y="285452"/>
                </a:lnTo>
              </a:path>
              <a:path w="4297680" h="4426585">
                <a:moveTo>
                  <a:pt x="0" y="3671574"/>
                </a:moveTo>
                <a:lnTo>
                  <a:pt x="142567" y="3671574"/>
                </a:lnTo>
              </a:path>
              <a:path w="4297680" h="4426585">
                <a:moveTo>
                  <a:pt x="4297395" y="3671575"/>
                </a:moveTo>
                <a:lnTo>
                  <a:pt x="4154719" y="3671575"/>
                </a:lnTo>
              </a:path>
              <a:path w="4297680" h="4426585">
                <a:moveTo>
                  <a:pt x="142567" y="3630772"/>
                </a:moveTo>
                <a:lnTo>
                  <a:pt x="4154719" y="3630773"/>
                </a:lnTo>
              </a:path>
              <a:path w="4297680" h="4426585">
                <a:moveTo>
                  <a:pt x="753572" y="1264651"/>
                </a:moveTo>
                <a:lnTo>
                  <a:pt x="753572" y="1713530"/>
                </a:lnTo>
              </a:path>
              <a:path w="4297680" h="4426585">
                <a:moveTo>
                  <a:pt x="773927" y="836200"/>
                </a:moveTo>
                <a:lnTo>
                  <a:pt x="916495" y="693474"/>
                </a:lnTo>
              </a:path>
              <a:path w="4297680" h="4426585">
                <a:moveTo>
                  <a:pt x="773927" y="836200"/>
                </a:moveTo>
                <a:lnTo>
                  <a:pt x="773927" y="979199"/>
                </a:lnTo>
              </a:path>
              <a:path w="4297680" h="4426585">
                <a:moveTo>
                  <a:pt x="916495" y="693474"/>
                </a:moveTo>
                <a:lnTo>
                  <a:pt x="916495" y="979199"/>
                </a:lnTo>
              </a:path>
              <a:path w="4297680" h="4426585">
                <a:moveTo>
                  <a:pt x="142567" y="3487992"/>
                </a:moveTo>
                <a:lnTo>
                  <a:pt x="4154719" y="3487992"/>
                </a:lnTo>
              </a:path>
              <a:path w="4297680" h="4426585">
                <a:moveTo>
                  <a:pt x="1059062" y="3712377"/>
                </a:moveTo>
                <a:lnTo>
                  <a:pt x="1507145" y="3712377"/>
                </a:lnTo>
              </a:path>
              <a:path w="4297680" h="4426585">
                <a:moveTo>
                  <a:pt x="1059062" y="3855157"/>
                </a:moveTo>
                <a:lnTo>
                  <a:pt x="1059062" y="3712377"/>
                </a:lnTo>
              </a:path>
              <a:path w="4297680" h="4426585">
                <a:moveTo>
                  <a:pt x="1120181" y="3793954"/>
                </a:moveTo>
                <a:lnTo>
                  <a:pt x="1425671" y="3793954"/>
                </a:lnTo>
              </a:path>
              <a:path w="4297680" h="4426585">
                <a:moveTo>
                  <a:pt x="1120181" y="3712377"/>
                </a:moveTo>
                <a:lnTo>
                  <a:pt x="1120181" y="3793954"/>
                </a:lnTo>
              </a:path>
              <a:path w="4297680" h="4426585">
                <a:moveTo>
                  <a:pt x="61100" y="1631817"/>
                </a:moveTo>
                <a:lnTo>
                  <a:pt x="142567" y="1713530"/>
                </a:lnTo>
              </a:path>
              <a:path w="4297680" h="4426585">
                <a:moveTo>
                  <a:pt x="1425671" y="3712377"/>
                </a:moveTo>
                <a:lnTo>
                  <a:pt x="1425671" y="3793954"/>
                </a:lnTo>
              </a:path>
              <a:path w="4297680" h="4426585">
                <a:moveTo>
                  <a:pt x="1446053" y="775188"/>
                </a:moveTo>
                <a:lnTo>
                  <a:pt x="1446053" y="979199"/>
                </a:lnTo>
              </a:path>
              <a:path w="4297680" h="4426585">
                <a:moveTo>
                  <a:pt x="3462266" y="3916361"/>
                </a:moveTo>
                <a:lnTo>
                  <a:pt x="1568238" y="3916361"/>
                </a:lnTo>
              </a:path>
              <a:path w="4297680" h="4426585">
                <a:moveTo>
                  <a:pt x="1507145" y="3855157"/>
                </a:moveTo>
                <a:lnTo>
                  <a:pt x="1568238" y="3916361"/>
                </a:lnTo>
              </a:path>
              <a:path w="4297680" h="4426585">
                <a:moveTo>
                  <a:pt x="1507145" y="3855157"/>
                </a:moveTo>
                <a:lnTo>
                  <a:pt x="1507145" y="3712377"/>
                </a:lnTo>
              </a:path>
              <a:path w="4297680" h="4426585">
                <a:moveTo>
                  <a:pt x="631360" y="1713530"/>
                </a:moveTo>
                <a:lnTo>
                  <a:pt x="509176" y="1570532"/>
                </a:lnTo>
              </a:path>
              <a:path w="4297680" h="4426585">
                <a:moveTo>
                  <a:pt x="1731187" y="979199"/>
                </a:moveTo>
                <a:lnTo>
                  <a:pt x="1731187" y="571176"/>
                </a:lnTo>
              </a:path>
              <a:path w="4297680" h="4426585">
                <a:moveTo>
                  <a:pt x="2932871" y="693474"/>
                </a:moveTo>
                <a:lnTo>
                  <a:pt x="2851342" y="775188"/>
                </a:lnTo>
              </a:path>
              <a:path w="4297680" h="4426585">
                <a:moveTo>
                  <a:pt x="142567" y="3487992"/>
                </a:moveTo>
                <a:lnTo>
                  <a:pt x="61100" y="3569596"/>
                </a:lnTo>
              </a:path>
              <a:path w="4297680" h="4426585">
                <a:moveTo>
                  <a:pt x="631360" y="1121925"/>
                </a:moveTo>
                <a:lnTo>
                  <a:pt x="570268" y="1060640"/>
                </a:lnTo>
              </a:path>
              <a:path w="4297680" h="4426585">
                <a:moveTo>
                  <a:pt x="4093844" y="3916361"/>
                </a:moveTo>
                <a:lnTo>
                  <a:pt x="4012315" y="3916361"/>
                </a:lnTo>
              </a:path>
              <a:path w="4297680" h="4426585">
                <a:moveTo>
                  <a:pt x="3971551" y="3855158"/>
                </a:moveTo>
                <a:lnTo>
                  <a:pt x="4012315" y="3916361"/>
                </a:lnTo>
              </a:path>
              <a:path w="4297680" h="4426585">
                <a:moveTo>
                  <a:pt x="2566235" y="571177"/>
                </a:moveTo>
                <a:lnTo>
                  <a:pt x="2566235" y="979199"/>
                </a:lnTo>
              </a:path>
              <a:path w="4297680" h="4426585">
                <a:moveTo>
                  <a:pt x="3645706" y="1121925"/>
                </a:moveTo>
                <a:lnTo>
                  <a:pt x="3727235" y="1060640"/>
                </a:lnTo>
              </a:path>
              <a:path w="4297680" h="4426585">
                <a:moveTo>
                  <a:pt x="997969" y="3916361"/>
                </a:moveTo>
                <a:lnTo>
                  <a:pt x="1059089" y="3855157"/>
                </a:lnTo>
              </a:path>
              <a:path w="4297680" h="4426585">
                <a:moveTo>
                  <a:pt x="142567" y="1713530"/>
                </a:moveTo>
                <a:lnTo>
                  <a:pt x="631360" y="1713530"/>
                </a:lnTo>
              </a:path>
              <a:path w="4297680" h="4426585">
                <a:moveTo>
                  <a:pt x="753572" y="1713530"/>
                </a:moveTo>
                <a:lnTo>
                  <a:pt x="3543795" y="1713530"/>
                </a:lnTo>
              </a:path>
              <a:path w="4297680" h="4426585">
                <a:moveTo>
                  <a:pt x="3645706" y="1713530"/>
                </a:moveTo>
                <a:lnTo>
                  <a:pt x="4154719" y="1713530"/>
                </a:lnTo>
              </a:path>
              <a:path w="4297680" h="4426585">
                <a:moveTo>
                  <a:pt x="142567" y="1570532"/>
                </a:moveTo>
                <a:lnTo>
                  <a:pt x="509176" y="1570532"/>
                </a:lnTo>
              </a:path>
              <a:path w="4297680" h="4426585">
                <a:moveTo>
                  <a:pt x="3788110" y="1570532"/>
                </a:moveTo>
                <a:lnTo>
                  <a:pt x="4154719" y="1570532"/>
                </a:lnTo>
              </a:path>
              <a:path w="4297680" h="4426585">
                <a:moveTo>
                  <a:pt x="4236248" y="3569596"/>
                </a:moveTo>
                <a:lnTo>
                  <a:pt x="4154719" y="3487992"/>
                </a:lnTo>
              </a:path>
              <a:path w="4297680" h="4426585">
                <a:moveTo>
                  <a:pt x="1446053" y="775188"/>
                </a:moveTo>
                <a:lnTo>
                  <a:pt x="1364578" y="693474"/>
                </a:lnTo>
              </a:path>
              <a:path w="4297680" h="4426585">
                <a:moveTo>
                  <a:pt x="2851342" y="775188"/>
                </a:moveTo>
                <a:lnTo>
                  <a:pt x="2851342" y="979199"/>
                </a:lnTo>
              </a:path>
              <a:path w="4297680" h="4426585">
                <a:moveTo>
                  <a:pt x="3645706" y="1713530"/>
                </a:moveTo>
                <a:lnTo>
                  <a:pt x="3788110" y="1570532"/>
                </a:lnTo>
              </a:path>
              <a:path w="4297680" h="4426585">
                <a:moveTo>
                  <a:pt x="3543795" y="1264651"/>
                </a:moveTo>
                <a:lnTo>
                  <a:pt x="753572" y="1264651"/>
                </a:lnTo>
              </a:path>
              <a:path w="4297680" h="4426585">
                <a:moveTo>
                  <a:pt x="3381009" y="693474"/>
                </a:moveTo>
                <a:lnTo>
                  <a:pt x="3381009" y="979199"/>
                </a:lnTo>
              </a:path>
              <a:path w="4297680" h="4426585">
                <a:moveTo>
                  <a:pt x="4154719" y="1713530"/>
                </a:moveTo>
                <a:lnTo>
                  <a:pt x="4236248" y="1631817"/>
                </a:lnTo>
              </a:path>
              <a:path w="4297680" h="4426585">
                <a:moveTo>
                  <a:pt x="3645706" y="1121925"/>
                </a:moveTo>
                <a:lnTo>
                  <a:pt x="631360" y="1121925"/>
                </a:lnTo>
              </a:path>
              <a:path w="4297680" h="4426585">
                <a:moveTo>
                  <a:pt x="3645706" y="979199"/>
                </a:moveTo>
                <a:lnTo>
                  <a:pt x="631360" y="979199"/>
                </a:lnTo>
              </a:path>
              <a:path w="4297680" h="4426585">
                <a:moveTo>
                  <a:pt x="3523413" y="836201"/>
                </a:moveTo>
                <a:lnTo>
                  <a:pt x="3523413" y="979199"/>
                </a:lnTo>
              </a:path>
              <a:path w="4297680" h="4426585">
                <a:moveTo>
                  <a:pt x="3523413" y="3712377"/>
                </a:moveTo>
                <a:lnTo>
                  <a:pt x="3971551" y="3712377"/>
                </a:lnTo>
              </a:path>
              <a:path w="4297680" h="4426585">
                <a:moveTo>
                  <a:pt x="3523413" y="3855158"/>
                </a:moveTo>
                <a:lnTo>
                  <a:pt x="3523413" y="3712377"/>
                </a:lnTo>
              </a:path>
              <a:path w="4297680" h="4426585">
                <a:moveTo>
                  <a:pt x="3543795" y="1713530"/>
                </a:moveTo>
                <a:lnTo>
                  <a:pt x="3543795" y="1264651"/>
                </a:lnTo>
              </a:path>
              <a:path w="4297680" h="4426585">
                <a:moveTo>
                  <a:pt x="3584559" y="3793954"/>
                </a:moveTo>
                <a:lnTo>
                  <a:pt x="3890022" y="3793954"/>
                </a:lnTo>
              </a:path>
              <a:path w="4297680" h="4426585">
                <a:moveTo>
                  <a:pt x="3584559" y="3712377"/>
                </a:moveTo>
                <a:lnTo>
                  <a:pt x="3584559" y="3793954"/>
                </a:lnTo>
              </a:path>
              <a:path w="4297680" h="4426585">
                <a:moveTo>
                  <a:pt x="3604942" y="285452"/>
                </a:moveTo>
                <a:lnTo>
                  <a:pt x="3604942" y="428451"/>
                </a:lnTo>
              </a:path>
              <a:path w="4297680" h="4426585">
                <a:moveTo>
                  <a:pt x="0" y="877057"/>
                </a:moveTo>
                <a:lnTo>
                  <a:pt x="468438" y="877057"/>
                </a:lnTo>
              </a:path>
              <a:path w="4297680" h="4426585">
                <a:moveTo>
                  <a:pt x="3828875" y="877057"/>
                </a:moveTo>
                <a:lnTo>
                  <a:pt x="4297395" y="877057"/>
                </a:lnTo>
              </a:path>
              <a:path w="4297680" h="4426585">
                <a:moveTo>
                  <a:pt x="2851342" y="836200"/>
                </a:moveTo>
                <a:lnTo>
                  <a:pt x="2566235" y="836200"/>
                </a:lnTo>
              </a:path>
              <a:path w="4297680" h="4426585">
                <a:moveTo>
                  <a:pt x="1731187" y="836200"/>
                </a:moveTo>
                <a:lnTo>
                  <a:pt x="1446053" y="836200"/>
                </a:lnTo>
              </a:path>
              <a:path w="4297680" h="4426585">
                <a:moveTo>
                  <a:pt x="3645706" y="1713530"/>
                </a:moveTo>
                <a:lnTo>
                  <a:pt x="3645706" y="1121925"/>
                </a:lnTo>
              </a:path>
              <a:path w="4297680" h="4426585">
                <a:moveTo>
                  <a:pt x="3686471" y="367165"/>
                </a:moveTo>
                <a:lnTo>
                  <a:pt x="3686471" y="999355"/>
                </a:lnTo>
              </a:path>
              <a:path w="4297680" h="4426585">
                <a:moveTo>
                  <a:pt x="3788110" y="1570532"/>
                </a:moveTo>
                <a:lnTo>
                  <a:pt x="3788110" y="1121925"/>
                </a:lnTo>
              </a:path>
              <a:path w="4297680" h="4426585">
                <a:moveTo>
                  <a:pt x="1731187" y="713903"/>
                </a:moveTo>
                <a:lnTo>
                  <a:pt x="2566235" y="713903"/>
                </a:lnTo>
              </a:path>
              <a:path w="4297680" h="4426585">
                <a:moveTo>
                  <a:pt x="916495" y="693474"/>
                </a:moveTo>
                <a:lnTo>
                  <a:pt x="1364578" y="693474"/>
                </a:lnTo>
              </a:path>
              <a:path w="4297680" h="4426585">
                <a:moveTo>
                  <a:pt x="2932871" y="693474"/>
                </a:moveTo>
                <a:lnTo>
                  <a:pt x="3381009" y="693474"/>
                </a:lnTo>
              </a:path>
              <a:path w="4297680" h="4426585">
                <a:moveTo>
                  <a:pt x="1731187" y="612033"/>
                </a:moveTo>
                <a:lnTo>
                  <a:pt x="2566235" y="612033"/>
                </a:lnTo>
              </a:path>
              <a:path w="4297680" h="4426585">
                <a:moveTo>
                  <a:pt x="1731187" y="571176"/>
                </a:moveTo>
                <a:lnTo>
                  <a:pt x="2566235" y="571177"/>
                </a:lnTo>
              </a:path>
              <a:path w="4297680" h="4426585">
                <a:moveTo>
                  <a:pt x="3828875" y="1570532"/>
                </a:moveTo>
                <a:lnTo>
                  <a:pt x="3828875" y="0"/>
                </a:lnTo>
              </a:path>
              <a:path w="4297680" h="4426585">
                <a:moveTo>
                  <a:pt x="3890022" y="3712377"/>
                </a:moveTo>
                <a:lnTo>
                  <a:pt x="3890022" y="3793954"/>
                </a:lnTo>
              </a:path>
              <a:path w="4297680" h="4426585">
                <a:moveTo>
                  <a:pt x="3971551" y="3855158"/>
                </a:moveTo>
                <a:lnTo>
                  <a:pt x="3971551" y="3712377"/>
                </a:lnTo>
              </a:path>
              <a:path w="4297680" h="4426585">
                <a:moveTo>
                  <a:pt x="611005" y="509891"/>
                </a:moveTo>
                <a:lnTo>
                  <a:pt x="3686471" y="509892"/>
                </a:lnTo>
              </a:path>
              <a:path w="4297680" h="4426585">
                <a:moveTo>
                  <a:pt x="692480" y="428450"/>
                </a:moveTo>
                <a:lnTo>
                  <a:pt x="3604942" y="428451"/>
                </a:lnTo>
              </a:path>
              <a:path w="4297680" h="4426585">
                <a:moveTo>
                  <a:pt x="4297395" y="1713530"/>
                </a:moveTo>
                <a:lnTo>
                  <a:pt x="4154719" y="1570532"/>
                </a:lnTo>
              </a:path>
              <a:path w="4297680" h="4426585">
                <a:moveTo>
                  <a:pt x="4093844" y="3630773"/>
                </a:moveTo>
                <a:lnTo>
                  <a:pt x="4093844" y="3916361"/>
                </a:lnTo>
              </a:path>
              <a:path w="4297680" h="4426585">
                <a:moveTo>
                  <a:pt x="4154719" y="142726"/>
                </a:moveTo>
                <a:lnTo>
                  <a:pt x="4154719" y="1570532"/>
                </a:lnTo>
              </a:path>
              <a:path w="4297680" h="4426585">
                <a:moveTo>
                  <a:pt x="4154719" y="1713530"/>
                </a:moveTo>
                <a:lnTo>
                  <a:pt x="4154719" y="3487992"/>
                </a:lnTo>
              </a:path>
              <a:path w="4297680" h="4426585">
                <a:moveTo>
                  <a:pt x="4154719" y="3630773"/>
                </a:moveTo>
                <a:lnTo>
                  <a:pt x="4154719" y="3671575"/>
                </a:lnTo>
              </a:path>
              <a:path w="4297680" h="4426585">
                <a:moveTo>
                  <a:pt x="4154719" y="142726"/>
                </a:moveTo>
                <a:lnTo>
                  <a:pt x="3828875" y="142726"/>
                </a:lnTo>
              </a:path>
              <a:path w="4297680" h="4426585">
                <a:moveTo>
                  <a:pt x="468438" y="142726"/>
                </a:moveTo>
                <a:lnTo>
                  <a:pt x="142567" y="142726"/>
                </a:lnTo>
              </a:path>
              <a:path w="4297680" h="4426585">
                <a:moveTo>
                  <a:pt x="1731187" y="142726"/>
                </a:moveTo>
                <a:lnTo>
                  <a:pt x="2566235" y="142726"/>
                </a:lnTo>
              </a:path>
              <a:path w="4297680" h="4426585">
                <a:moveTo>
                  <a:pt x="3788110" y="1121925"/>
                </a:moveTo>
                <a:lnTo>
                  <a:pt x="3645706" y="979199"/>
                </a:lnTo>
              </a:path>
              <a:path w="4297680" h="4426585">
                <a:moveTo>
                  <a:pt x="3523413" y="836201"/>
                </a:moveTo>
                <a:lnTo>
                  <a:pt x="3381009" y="693474"/>
                </a:lnTo>
              </a:path>
              <a:path w="4297680" h="4426585">
                <a:moveTo>
                  <a:pt x="4297395" y="142726"/>
                </a:moveTo>
                <a:lnTo>
                  <a:pt x="4297395" y="3671575"/>
                </a:lnTo>
              </a:path>
              <a:path w="4297680" h="4426585">
                <a:moveTo>
                  <a:pt x="3462266" y="3916361"/>
                </a:moveTo>
                <a:lnTo>
                  <a:pt x="3523413" y="3855158"/>
                </a:lnTo>
              </a:path>
              <a:path w="4297680" h="4426585">
                <a:moveTo>
                  <a:pt x="692480" y="285452"/>
                </a:moveTo>
                <a:lnTo>
                  <a:pt x="1731187" y="142726"/>
                </a:lnTo>
              </a:path>
              <a:path w="4297680" h="4426585">
                <a:moveTo>
                  <a:pt x="4154719" y="0"/>
                </a:moveTo>
                <a:lnTo>
                  <a:pt x="3828875" y="0"/>
                </a:lnTo>
              </a:path>
              <a:path w="4297680" h="4426585">
                <a:moveTo>
                  <a:pt x="468438" y="0"/>
                </a:moveTo>
                <a:lnTo>
                  <a:pt x="142567" y="0"/>
                </a:lnTo>
              </a:path>
              <a:path w="4297680" h="4426585">
                <a:moveTo>
                  <a:pt x="2566235" y="142726"/>
                </a:moveTo>
                <a:lnTo>
                  <a:pt x="3604942" y="285452"/>
                </a:lnTo>
              </a:path>
              <a:path w="4297680" h="4426585">
                <a:moveTo>
                  <a:pt x="4297395" y="3487992"/>
                </a:moveTo>
                <a:lnTo>
                  <a:pt x="4154719" y="3630773"/>
                </a:lnTo>
              </a:path>
              <a:path w="4297680" h="4426585">
                <a:moveTo>
                  <a:pt x="0" y="3671574"/>
                </a:moveTo>
                <a:lnTo>
                  <a:pt x="0" y="3732778"/>
                </a:lnTo>
                <a:lnTo>
                  <a:pt x="20365" y="3793954"/>
                </a:lnTo>
                <a:lnTo>
                  <a:pt x="40734" y="3855157"/>
                </a:lnTo>
                <a:lnTo>
                  <a:pt x="61100" y="3916361"/>
                </a:lnTo>
                <a:lnTo>
                  <a:pt x="101835" y="3977537"/>
                </a:lnTo>
                <a:lnTo>
                  <a:pt x="142567" y="4018339"/>
                </a:lnTo>
                <a:lnTo>
                  <a:pt x="203667" y="4059141"/>
                </a:lnTo>
                <a:lnTo>
                  <a:pt x="244396" y="4099943"/>
                </a:lnTo>
                <a:lnTo>
                  <a:pt x="305516" y="4140718"/>
                </a:lnTo>
                <a:lnTo>
                  <a:pt x="366608" y="4161120"/>
                </a:lnTo>
              </a:path>
              <a:path w="4297680" h="4426585">
                <a:moveTo>
                  <a:pt x="3910404" y="4161120"/>
                </a:moveTo>
                <a:lnTo>
                  <a:pt x="3991933" y="4140719"/>
                </a:lnTo>
                <a:lnTo>
                  <a:pt x="4053080" y="4099944"/>
                </a:lnTo>
                <a:lnTo>
                  <a:pt x="4093844" y="4059142"/>
                </a:lnTo>
                <a:lnTo>
                  <a:pt x="4154719" y="4018339"/>
                </a:lnTo>
                <a:lnTo>
                  <a:pt x="4195484" y="3977537"/>
                </a:lnTo>
                <a:lnTo>
                  <a:pt x="4236248" y="3916361"/>
                </a:lnTo>
                <a:lnTo>
                  <a:pt x="4256630" y="3855158"/>
                </a:lnTo>
                <a:lnTo>
                  <a:pt x="4277013" y="3793954"/>
                </a:lnTo>
                <a:lnTo>
                  <a:pt x="4297395" y="3732778"/>
                </a:lnTo>
                <a:lnTo>
                  <a:pt x="4297395" y="3671575"/>
                </a:lnTo>
              </a:path>
              <a:path w="4297680" h="4426585">
                <a:moveTo>
                  <a:pt x="244396" y="3916361"/>
                </a:moveTo>
                <a:lnTo>
                  <a:pt x="285134" y="3957136"/>
                </a:lnTo>
                <a:lnTo>
                  <a:pt x="346226" y="3997938"/>
                </a:lnTo>
                <a:lnTo>
                  <a:pt x="407346" y="4018339"/>
                </a:lnTo>
              </a:path>
              <a:path w="4297680" h="4426585">
                <a:moveTo>
                  <a:pt x="142567" y="3671574"/>
                </a:moveTo>
                <a:lnTo>
                  <a:pt x="142567" y="3732778"/>
                </a:lnTo>
                <a:lnTo>
                  <a:pt x="162935" y="3773580"/>
                </a:lnTo>
                <a:lnTo>
                  <a:pt x="183301" y="3834756"/>
                </a:lnTo>
                <a:lnTo>
                  <a:pt x="203667" y="3875558"/>
                </a:lnTo>
              </a:path>
              <a:path w="4297680" h="4426585">
                <a:moveTo>
                  <a:pt x="4093844" y="3875559"/>
                </a:moveTo>
                <a:lnTo>
                  <a:pt x="4114226" y="3834756"/>
                </a:lnTo>
                <a:lnTo>
                  <a:pt x="4134337" y="3773580"/>
                </a:lnTo>
                <a:lnTo>
                  <a:pt x="4154719" y="3732778"/>
                </a:lnTo>
                <a:lnTo>
                  <a:pt x="4154719" y="3671575"/>
                </a:lnTo>
              </a:path>
              <a:path w="4297680" h="4426585">
                <a:moveTo>
                  <a:pt x="3890022" y="4018339"/>
                </a:moveTo>
                <a:lnTo>
                  <a:pt x="3951168" y="3997938"/>
                </a:lnTo>
                <a:lnTo>
                  <a:pt x="4012315" y="3957136"/>
                </a:lnTo>
                <a:lnTo>
                  <a:pt x="4053080" y="3916361"/>
                </a:lnTo>
              </a:path>
              <a:path w="4297680" h="4426585">
                <a:moveTo>
                  <a:pt x="4297395" y="142726"/>
                </a:moveTo>
                <a:lnTo>
                  <a:pt x="4297395" y="101869"/>
                </a:lnTo>
                <a:lnTo>
                  <a:pt x="4277013" y="81713"/>
                </a:lnTo>
                <a:lnTo>
                  <a:pt x="4256630" y="40857"/>
                </a:lnTo>
                <a:lnTo>
                  <a:pt x="4236248" y="20428"/>
                </a:lnTo>
                <a:lnTo>
                  <a:pt x="4195484" y="0"/>
                </a:lnTo>
                <a:lnTo>
                  <a:pt x="4154719" y="0"/>
                </a:lnTo>
              </a:path>
              <a:path w="4297680" h="4426585">
                <a:moveTo>
                  <a:pt x="142567" y="0"/>
                </a:moveTo>
                <a:lnTo>
                  <a:pt x="101835" y="0"/>
                </a:lnTo>
                <a:lnTo>
                  <a:pt x="61100" y="20428"/>
                </a:lnTo>
                <a:lnTo>
                  <a:pt x="40734" y="40856"/>
                </a:lnTo>
                <a:lnTo>
                  <a:pt x="20365" y="81713"/>
                </a:lnTo>
                <a:lnTo>
                  <a:pt x="0" y="101869"/>
                </a:lnTo>
                <a:lnTo>
                  <a:pt x="0" y="142726"/>
                </a:lnTo>
              </a:path>
              <a:path w="4297680" h="4426585">
                <a:moveTo>
                  <a:pt x="692480" y="285452"/>
                </a:moveTo>
                <a:lnTo>
                  <a:pt x="651743" y="305880"/>
                </a:lnTo>
                <a:lnTo>
                  <a:pt x="631360" y="326308"/>
                </a:lnTo>
                <a:lnTo>
                  <a:pt x="611005" y="346737"/>
                </a:lnTo>
                <a:lnTo>
                  <a:pt x="611005" y="367165"/>
                </a:lnTo>
              </a:path>
              <a:path w="4297680" h="4426585">
                <a:moveTo>
                  <a:pt x="3686471" y="509892"/>
                </a:moveTo>
                <a:lnTo>
                  <a:pt x="3686471" y="469035"/>
                </a:lnTo>
                <a:lnTo>
                  <a:pt x="3666088" y="448879"/>
                </a:lnTo>
                <a:lnTo>
                  <a:pt x="3645706" y="428451"/>
                </a:lnTo>
                <a:lnTo>
                  <a:pt x="3625324" y="428451"/>
                </a:lnTo>
                <a:lnTo>
                  <a:pt x="3604942" y="428451"/>
                </a:lnTo>
              </a:path>
              <a:path w="4297680" h="4426585">
                <a:moveTo>
                  <a:pt x="692480" y="428450"/>
                </a:moveTo>
                <a:lnTo>
                  <a:pt x="672098" y="428450"/>
                </a:lnTo>
                <a:lnTo>
                  <a:pt x="651743" y="428450"/>
                </a:lnTo>
                <a:lnTo>
                  <a:pt x="631360" y="448879"/>
                </a:lnTo>
                <a:lnTo>
                  <a:pt x="611005" y="469035"/>
                </a:lnTo>
                <a:lnTo>
                  <a:pt x="611005" y="509891"/>
                </a:lnTo>
              </a:path>
              <a:path w="4297680" h="4426585">
                <a:moveTo>
                  <a:pt x="3686471" y="367165"/>
                </a:moveTo>
                <a:lnTo>
                  <a:pt x="3686471" y="346737"/>
                </a:lnTo>
                <a:lnTo>
                  <a:pt x="3666088" y="326309"/>
                </a:lnTo>
                <a:lnTo>
                  <a:pt x="3645706" y="305880"/>
                </a:lnTo>
                <a:lnTo>
                  <a:pt x="3604942" y="285452"/>
                </a:lnTo>
              </a:path>
              <a:path w="4297680" h="4426585">
                <a:moveTo>
                  <a:pt x="4236248" y="20428"/>
                </a:moveTo>
                <a:lnTo>
                  <a:pt x="4195484" y="40857"/>
                </a:lnTo>
                <a:lnTo>
                  <a:pt x="4175101" y="81713"/>
                </a:lnTo>
                <a:lnTo>
                  <a:pt x="4154719" y="101869"/>
                </a:lnTo>
                <a:lnTo>
                  <a:pt x="4154719" y="142726"/>
                </a:lnTo>
              </a:path>
              <a:path w="4297680" h="4426585">
                <a:moveTo>
                  <a:pt x="142567" y="142726"/>
                </a:moveTo>
                <a:lnTo>
                  <a:pt x="122201" y="101869"/>
                </a:lnTo>
                <a:lnTo>
                  <a:pt x="122201" y="81713"/>
                </a:lnTo>
                <a:lnTo>
                  <a:pt x="101835" y="40856"/>
                </a:lnTo>
                <a:lnTo>
                  <a:pt x="61100" y="20428"/>
                </a:lnTo>
              </a:path>
              <a:path w="4297680" h="4426585">
                <a:moveTo>
                  <a:pt x="305516" y="3386013"/>
                </a:moveTo>
                <a:lnTo>
                  <a:pt x="4012369" y="3386014"/>
                </a:lnTo>
                <a:lnTo>
                  <a:pt x="4012369" y="1835801"/>
                </a:lnTo>
                <a:lnTo>
                  <a:pt x="305516" y="1835801"/>
                </a:lnTo>
                <a:lnTo>
                  <a:pt x="305516" y="3386013"/>
                </a:lnTo>
                <a:close/>
              </a:path>
              <a:path w="4297680" h="4426585">
                <a:moveTo>
                  <a:pt x="916495" y="1835801"/>
                </a:moveTo>
                <a:lnTo>
                  <a:pt x="916495" y="3386013"/>
                </a:lnTo>
              </a:path>
              <a:path w="4297680" h="4426585">
                <a:moveTo>
                  <a:pt x="1547883" y="1835801"/>
                </a:moveTo>
                <a:lnTo>
                  <a:pt x="1547883" y="3386013"/>
                </a:lnTo>
              </a:path>
              <a:path w="4297680" h="4426585">
                <a:moveTo>
                  <a:pt x="2158888" y="1835801"/>
                </a:moveTo>
                <a:lnTo>
                  <a:pt x="2158888" y="3386013"/>
                </a:lnTo>
              </a:path>
              <a:path w="4297680" h="4426585">
                <a:moveTo>
                  <a:pt x="2769813" y="1835801"/>
                </a:moveTo>
                <a:lnTo>
                  <a:pt x="2769813" y="3386013"/>
                </a:lnTo>
              </a:path>
              <a:path w="4297680" h="4426585">
                <a:moveTo>
                  <a:pt x="3401391" y="1835801"/>
                </a:moveTo>
                <a:lnTo>
                  <a:pt x="3401391" y="3386014"/>
                </a:lnTo>
              </a:path>
              <a:path w="4297680" h="4426585">
                <a:moveTo>
                  <a:pt x="305489" y="2610907"/>
                </a:moveTo>
                <a:lnTo>
                  <a:pt x="4012315" y="2610907"/>
                </a:lnTo>
              </a:path>
            </a:pathLst>
          </a:custGeom>
          <a:ln w="204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843991" y="3983337"/>
            <a:ext cx="97155" cy="185948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0668530" y="3983337"/>
            <a:ext cx="149225" cy="185948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7197135" y="2783214"/>
            <a:ext cx="220345" cy="137217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SSB1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7026516" y="2937405"/>
            <a:ext cx="487045" cy="23660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BM408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0135072" y="2937405"/>
            <a:ext cx="487045" cy="23660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BM418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0058400" y="3160211"/>
            <a:ext cx="594995" cy="484107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>
              <a:tabLst>
                <a:tab pos="510540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0,35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YR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0144310" y="3717087"/>
            <a:ext cx="487045" cy="23596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BM419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0178824" y="3938531"/>
            <a:ext cx="382905" cy="484107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8268856" y="3717087"/>
            <a:ext cx="484505" cy="23596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BM412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8851826" y="3717087"/>
            <a:ext cx="487045" cy="23596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DT32E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7649935" y="3717087"/>
            <a:ext cx="487045" cy="23596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DT32D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7831704" y="2783214"/>
            <a:ext cx="219710" cy="137217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SSB2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7640697" y="2937405"/>
            <a:ext cx="487045" cy="23660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BM409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7125347" y="3160210"/>
            <a:ext cx="2310484" cy="45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tabLst>
                <a:tab pos="628650" algn="l"/>
                <a:tab pos="1258888" algn="l"/>
                <a:tab pos="1879600" algn="l"/>
                <a:tab pos="2173288" algn="l"/>
                <a:tab pos="2241550" algn="l"/>
                <a:tab pos="2855913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0,35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0,35	0,35	0,35
GB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YW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	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W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GY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7026516" y="3717087"/>
            <a:ext cx="487045" cy="23596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DT32C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7116581" y="3938530"/>
            <a:ext cx="2395489" cy="4591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tabLst>
                <a:tab pos="626110" algn="l"/>
                <a:tab pos="727710" algn="l"/>
                <a:tab pos="1240155" algn="l"/>
                <a:tab pos="1308100" algn="l"/>
                <a:tab pos="1873885" algn="l"/>
                <a:tab pos="1976755" algn="l"/>
                <a:tab pos="2555875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0,35	0,35	0,35	0,35</a:t>
            </a:r>
          </a:p>
          <a:p>
            <a:pPr>
              <a:tabLst>
                <a:tab pos="626110" algn="l"/>
                <a:tab pos="727710" algn="l"/>
                <a:tab pos="1240155" algn="l"/>
                <a:tab pos="1308100" algn="l"/>
                <a:tab pos="1873885" algn="l"/>
                <a:tab pos="1976755" algn="l"/>
                <a:tab pos="2555875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 B	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B	 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GR	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39" name="object 2"/>
          <p:cNvSpPr txBox="1"/>
          <p:nvPr/>
        </p:nvSpPr>
        <p:spPr>
          <a:xfrm>
            <a:off x="1340376" y="5838047"/>
            <a:ext cx="423590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комбинированным переключателем B, экр.</a:t>
            </a:r>
          </a:p>
        </p:txBody>
      </p:sp>
      <p:sp>
        <p:nvSpPr>
          <p:cNvPr id="40" name="object 38"/>
          <p:cNvSpPr txBox="1"/>
          <p:nvPr/>
        </p:nvSpPr>
        <p:spPr>
          <a:xfrm>
            <a:off x="7197135" y="5838047"/>
            <a:ext cx="3284729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кнопкой пуска</a:t>
            </a:r>
          </a:p>
        </p:txBody>
      </p:sp>
      <p:sp>
        <p:nvSpPr>
          <p:cNvPr id="43" name="object 11"/>
          <p:cNvSpPr txBox="1"/>
          <p:nvPr/>
        </p:nvSpPr>
        <p:spPr>
          <a:xfrm>
            <a:off x="2135103" y="2780142"/>
            <a:ext cx="672353" cy="1038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Выключатель автоматического режима переднего стеклоочистителя</a:t>
            </a:r>
            <a:endParaRPr lang="ru-RU" sz="30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4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30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1302078" y="3217935"/>
            <a:ext cx="251992" cy="2693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38" name="Прямоугольник 37"/>
          <p:cNvSpPr/>
          <p:nvPr/>
        </p:nvSpPr>
        <p:spPr>
          <a:xfrm>
            <a:off x="5276349" y="3213418"/>
            <a:ext cx="251992" cy="2693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44" name="Прямоугольник 43"/>
          <p:cNvSpPr/>
          <p:nvPr/>
        </p:nvSpPr>
        <p:spPr>
          <a:xfrm>
            <a:off x="4653370" y="3098956"/>
            <a:ext cx="6896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200" kern="0" dirty="0">
                <a:latin typeface="Arial Narrow" panose="020B0606020202030204" pitchFamily="34" charset="0"/>
                <a:cs typeface="Arial"/>
              </a:rPr>
            </a:br>
            <a:r>
              <a:rPr lang="ru-RU" sz="12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45" name="Прямоугольник 44"/>
          <p:cNvSpPr/>
          <p:nvPr/>
        </p:nvSpPr>
        <p:spPr>
          <a:xfrm>
            <a:off x="4653370" y="3928743"/>
            <a:ext cx="6896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200" kern="0" dirty="0">
                <a:latin typeface="Arial Narrow" panose="020B0606020202030204" pitchFamily="34" charset="0"/>
                <a:cs typeface="Arial"/>
              </a:rPr>
            </a:br>
            <a:r>
              <a:rPr lang="ru-RU" sz="12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47" name="object 24"/>
          <p:cNvSpPr txBox="1"/>
          <p:nvPr/>
        </p:nvSpPr>
        <p:spPr>
          <a:xfrm>
            <a:off x="8151265" y="2907071"/>
            <a:ext cx="1360805" cy="259685"/>
          </a:xfrm>
          <a:prstGeom prst="rect">
            <a:avLst/>
          </a:prstGeom>
        </p:spPr>
        <p:txBody>
          <a:bodyPr vert="horz" wrap="square" lIns="0" tIns="36194" rIns="0" bIns="0" rtlCol="0">
            <a:spAutoFit/>
          </a:bodyPr>
          <a:lstStyle/>
          <a:p>
            <a:pPr algn="ctr">
              <a:tabLst>
                <a:tab pos="716280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BM411 BM410</a:t>
            </a:r>
          </a:p>
        </p:txBody>
      </p:sp>
      <p:sp>
        <p:nvSpPr>
          <p:cNvPr id="48" name="Прямоугольник 47"/>
          <p:cNvSpPr/>
          <p:nvPr/>
        </p:nvSpPr>
        <p:spPr>
          <a:xfrm>
            <a:off x="10611811" y="3163653"/>
            <a:ext cx="24878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49" name="Прямоугольник 48"/>
          <p:cNvSpPr/>
          <p:nvPr/>
        </p:nvSpPr>
        <p:spPr>
          <a:xfrm>
            <a:off x="6747306" y="3221112"/>
            <a:ext cx="24878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50" name="Прямоугольник 49"/>
          <p:cNvSpPr/>
          <p:nvPr/>
        </p:nvSpPr>
        <p:spPr>
          <a:xfrm>
            <a:off x="9394793" y="3064553"/>
            <a:ext cx="6896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200" kern="0" dirty="0">
                <a:latin typeface="Arial Narrow" panose="020B0606020202030204" pitchFamily="34" charset="0"/>
                <a:cs typeface="Arial"/>
              </a:rPr>
            </a:br>
            <a:r>
              <a:rPr lang="ru-RU" sz="12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51" name="Прямоугольник 50"/>
          <p:cNvSpPr/>
          <p:nvPr/>
        </p:nvSpPr>
        <p:spPr>
          <a:xfrm>
            <a:off x="9394793" y="3894340"/>
            <a:ext cx="68961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200" kern="0" dirty="0">
                <a:latin typeface="Arial Narrow" panose="020B0606020202030204" pitchFamily="34" charset="0"/>
                <a:cs typeface="Arial"/>
              </a:rPr>
            </a:br>
            <a:r>
              <a:rPr lang="ru-RU" sz="12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46" name="object 6"/>
          <p:cNvSpPr txBox="1"/>
          <p:nvPr/>
        </p:nvSpPr>
        <p:spPr>
          <a:xfrm>
            <a:off x="1510150" y="2770742"/>
            <a:ext cx="674304" cy="1199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52" name="object 24"/>
          <p:cNvSpPr txBox="1"/>
          <p:nvPr/>
        </p:nvSpPr>
        <p:spPr>
          <a:xfrm>
            <a:off x="8203380" y="2779457"/>
            <a:ext cx="619605" cy="113492"/>
          </a:xfrm>
          <a:prstGeom prst="rect">
            <a:avLst/>
          </a:prstGeom>
        </p:spPr>
        <p:txBody>
          <a:bodyPr vert="horz" wrap="square" lIns="0" tIns="36194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Зеленый индикатор ON</a:t>
            </a:r>
          </a:p>
        </p:txBody>
      </p:sp>
      <p:sp>
        <p:nvSpPr>
          <p:cNvPr id="53" name="object 28"/>
          <p:cNvSpPr txBox="1"/>
          <p:nvPr/>
        </p:nvSpPr>
        <p:spPr>
          <a:xfrm>
            <a:off x="8205546" y="4463621"/>
            <a:ext cx="635966" cy="9040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Подсветка кнопки пуска </a:t>
            </a:r>
          </a:p>
        </p:txBody>
      </p:sp>
      <p:sp>
        <p:nvSpPr>
          <p:cNvPr id="54" name="object 29"/>
          <p:cNvSpPr txBox="1"/>
          <p:nvPr/>
        </p:nvSpPr>
        <p:spPr>
          <a:xfrm>
            <a:off x="7547117" y="4438454"/>
            <a:ext cx="65976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55" name="object 32"/>
          <p:cNvSpPr txBox="1"/>
          <p:nvPr/>
        </p:nvSpPr>
        <p:spPr>
          <a:xfrm>
            <a:off x="9991437" y="2801686"/>
            <a:ext cx="763240" cy="9105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иммобилайзера+</a:t>
            </a:r>
          </a:p>
        </p:txBody>
      </p:sp>
      <p:sp>
        <p:nvSpPr>
          <p:cNvPr id="56" name="object 35"/>
          <p:cNvSpPr txBox="1"/>
          <p:nvPr/>
        </p:nvSpPr>
        <p:spPr>
          <a:xfrm>
            <a:off x="10099579" y="4465743"/>
            <a:ext cx="636625" cy="9105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иммобилайзера-</a:t>
            </a:r>
          </a:p>
        </p:txBody>
      </p:sp>
      <p:sp>
        <p:nvSpPr>
          <p:cNvPr id="57" name="object 37"/>
          <p:cNvSpPr txBox="1"/>
          <p:nvPr/>
        </p:nvSpPr>
        <p:spPr>
          <a:xfrm>
            <a:off x="6941146" y="4438454"/>
            <a:ext cx="605971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58" name="object 24"/>
          <p:cNvSpPr txBox="1"/>
          <p:nvPr/>
        </p:nvSpPr>
        <p:spPr>
          <a:xfrm>
            <a:off x="8788398" y="2777249"/>
            <a:ext cx="683530" cy="128880"/>
          </a:xfrm>
          <a:prstGeom prst="rect">
            <a:avLst/>
          </a:prstGeom>
        </p:spPr>
        <p:txBody>
          <a:bodyPr vert="horz" wrap="square" lIns="0" tIns="36194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Индикатор ACC</a:t>
            </a:r>
          </a:p>
        </p:txBody>
      </p:sp>
      <p:sp>
        <p:nvSpPr>
          <p:cNvPr id="59" name="object 28"/>
          <p:cNvSpPr txBox="1"/>
          <p:nvPr/>
        </p:nvSpPr>
        <p:spPr>
          <a:xfrm>
            <a:off x="8873732" y="4461122"/>
            <a:ext cx="480695" cy="1057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61" name="object 11"/>
          <p:cNvSpPr txBox="1"/>
          <p:nvPr/>
        </p:nvSpPr>
        <p:spPr>
          <a:xfrm>
            <a:off x="2764430" y="2768367"/>
            <a:ext cx="672353" cy="1346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Выключатель низкой скорости переднего стеклоочистителя</a:t>
            </a:r>
            <a:endParaRPr lang="ru-RU" sz="30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62" name="object 11"/>
          <p:cNvSpPr txBox="1"/>
          <p:nvPr/>
        </p:nvSpPr>
        <p:spPr>
          <a:xfrm>
            <a:off x="3409168" y="2768367"/>
            <a:ext cx="672353" cy="1346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Выключатель высокой скорости переднего стеклоочистителя</a:t>
            </a:r>
            <a:endParaRPr lang="ru-RU" sz="30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63" name="object 11"/>
          <p:cNvSpPr txBox="1"/>
          <p:nvPr/>
        </p:nvSpPr>
        <p:spPr>
          <a:xfrm>
            <a:off x="4038229" y="2768367"/>
            <a:ext cx="672353" cy="1346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Выключатель заднего стеклоочистителя</a:t>
            </a:r>
          </a:p>
        </p:txBody>
      </p:sp>
      <p:sp>
        <p:nvSpPr>
          <p:cNvPr id="64" name="object 11"/>
          <p:cNvSpPr txBox="1"/>
          <p:nvPr/>
        </p:nvSpPr>
        <p:spPr>
          <a:xfrm>
            <a:off x="2119245" y="4534164"/>
            <a:ext cx="672353" cy="1038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3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Выключатель автоматического режима переднего стеклоочистителя</a:t>
            </a:r>
            <a:endParaRPr lang="ru-RU" sz="20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65" name="object 11"/>
          <p:cNvSpPr txBox="1"/>
          <p:nvPr/>
        </p:nvSpPr>
        <p:spPr>
          <a:xfrm>
            <a:off x="2748572" y="4522389"/>
            <a:ext cx="672353" cy="1346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Выключатель низкой скорости переднего стеклоочистителя</a:t>
            </a:r>
            <a:endParaRPr lang="ru-RU" sz="30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66" name="object 11"/>
          <p:cNvSpPr txBox="1"/>
          <p:nvPr/>
        </p:nvSpPr>
        <p:spPr>
          <a:xfrm>
            <a:off x="3393310" y="4522389"/>
            <a:ext cx="672353" cy="1346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Выключатель высокой скорости переднего стеклоочистителя</a:t>
            </a:r>
            <a:endParaRPr lang="ru-RU" sz="30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67" name="object 11"/>
          <p:cNvSpPr txBox="1"/>
          <p:nvPr/>
        </p:nvSpPr>
        <p:spPr>
          <a:xfrm>
            <a:off x="4022371" y="4522389"/>
            <a:ext cx="672353" cy="13465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Выключатель заднего стеклоочистителя</a:t>
            </a:r>
          </a:p>
        </p:txBody>
      </p:sp>
    </p:spTree>
    <p:extLst>
      <p:ext uri="{BB962C8B-B14F-4D97-AF65-F5344CB8AC3E}">
        <p14:creationId xmlns:p14="http://schemas.microsoft.com/office/powerpoint/2010/main" val="345175623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Рисунок 105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707" y="673424"/>
            <a:ext cx="4337304" cy="2203704"/>
          </a:xfrm>
          <a:prstGeom prst="rect">
            <a:avLst/>
          </a:prstGeom>
        </p:spPr>
      </p:pic>
      <p:sp>
        <p:nvSpPr>
          <p:cNvPr id="3" name="object 3"/>
          <p:cNvSpPr/>
          <p:nvPr/>
        </p:nvSpPr>
        <p:spPr>
          <a:xfrm>
            <a:off x="6067577" y="1464424"/>
            <a:ext cx="101600" cy="248920"/>
          </a:xfrm>
          <a:custGeom>
            <a:avLst/>
            <a:gdLst/>
            <a:ahLst/>
            <a:cxnLst/>
            <a:rect l="l" t="t" r="r" b="b"/>
            <a:pathLst>
              <a:path w="101600" h="248919">
                <a:moveTo>
                  <a:pt x="0" y="0"/>
                </a:moveTo>
                <a:lnTo>
                  <a:pt x="0" y="248560"/>
                </a:lnTo>
                <a:lnTo>
                  <a:pt x="101154" y="248560"/>
                </a:lnTo>
                <a:lnTo>
                  <a:pt x="101154" y="0"/>
                </a:lnTo>
                <a:lnTo>
                  <a:pt x="1" y="0"/>
                </a:lnTo>
              </a:path>
            </a:pathLst>
          </a:custGeom>
          <a:ln w="92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711306" y="876448"/>
            <a:ext cx="303530" cy="202565"/>
          </a:xfrm>
          <a:custGeom>
            <a:avLst/>
            <a:gdLst/>
            <a:ahLst/>
            <a:cxnLst/>
            <a:rect l="l" t="t" r="r" b="b"/>
            <a:pathLst>
              <a:path w="303529" h="202565">
                <a:moveTo>
                  <a:pt x="0" y="0"/>
                </a:moveTo>
                <a:lnTo>
                  <a:pt x="303466" y="202523"/>
                </a:lnTo>
              </a:path>
              <a:path w="303529" h="202565">
                <a:moveTo>
                  <a:pt x="303466" y="0"/>
                </a:moveTo>
                <a:lnTo>
                  <a:pt x="0" y="202523"/>
                </a:lnTo>
              </a:path>
            </a:pathLst>
          </a:custGeom>
          <a:ln w="92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16" name="object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55638198"/>
              </p:ext>
            </p:extLst>
          </p:nvPr>
        </p:nvGraphicFramePr>
        <p:xfrm>
          <a:off x="3639501" y="3642151"/>
          <a:ext cx="114935" cy="20248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4831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91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796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261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17" name="object 17"/>
          <p:cNvGrpSpPr/>
          <p:nvPr/>
        </p:nvGrpSpPr>
        <p:grpSpPr>
          <a:xfrm>
            <a:off x="3639486" y="2888258"/>
            <a:ext cx="7974965" cy="1378585"/>
            <a:chOff x="3639486" y="2888258"/>
            <a:chExt cx="7974965" cy="1378585"/>
          </a:xfrm>
        </p:grpSpPr>
        <p:sp>
          <p:nvSpPr>
            <p:cNvPr id="18" name="object 18"/>
            <p:cNvSpPr/>
            <p:nvPr/>
          </p:nvSpPr>
          <p:spPr>
            <a:xfrm>
              <a:off x="5654566" y="2895449"/>
              <a:ext cx="3944620" cy="1364615"/>
            </a:xfrm>
            <a:custGeom>
              <a:avLst/>
              <a:gdLst/>
              <a:ahLst/>
              <a:cxnLst/>
              <a:rect l="l" t="t" r="r" b="b"/>
              <a:pathLst>
                <a:path w="3944620" h="1364614">
                  <a:moveTo>
                    <a:pt x="588169" y="1191961"/>
                  </a:moveTo>
                  <a:lnTo>
                    <a:pt x="358565" y="1191961"/>
                  </a:lnTo>
                </a:path>
                <a:path w="3944620" h="1364614">
                  <a:moveTo>
                    <a:pt x="588169" y="1364159"/>
                  </a:moveTo>
                  <a:lnTo>
                    <a:pt x="588169" y="1306823"/>
                  </a:lnTo>
                  <a:lnTo>
                    <a:pt x="588169" y="1191961"/>
                  </a:lnTo>
                  <a:lnTo>
                    <a:pt x="588169" y="1048335"/>
                  </a:lnTo>
                  <a:lnTo>
                    <a:pt x="588169" y="775465"/>
                  </a:lnTo>
                </a:path>
                <a:path w="3944620" h="1364614">
                  <a:moveTo>
                    <a:pt x="358565" y="0"/>
                  </a:moveTo>
                  <a:lnTo>
                    <a:pt x="358565" y="1364159"/>
                  </a:lnTo>
                </a:path>
                <a:path w="3944620" h="1364614">
                  <a:moveTo>
                    <a:pt x="3341891" y="1048335"/>
                  </a:moveTo>
                  <a:lnTo>
                    <a:pt x="3341891" y="775465"/>
                  </a:lnTo>
                </a:path>
                <a:path w="3944620" h="1364614">
                  <a:moveTo>
                    <a:pt x="3341891" y="1048335"/>
                  </a:moveTo>
                  <a:lnTo>
                    <a:pt x="3341891" y="1191961"/>
                  </a:lnTo>
                  <a:lnTo>
                    <a:pt x="3341891" y="1306823"/>
                  </a:lnTo>
                  <a:lnTo>
                    <a:pt x="3341891" y="1364159"/>
                  </a:lnTo>
                </a:path>
                <a:path w="3944620" h="1364614">
                  <a:moveTo>
                    <a:pt x="3571304" y="1191961"/>
                  </a:moveTo>
                  <a:lnTo>
                    <a:pt x="3341891" y="1191961"/>
                  </a:lnTo>
                </a:path>
                <a:path w="3944620" h="1364614">
                  <a:moveTo>
                    <a:pt x="3944220" y="1364159"/>
                  </a:moveTo>
                  <a:lnTo>
                    <a:pt x="0" y="1364159"/>
                  </a:lnTo>
                </a:path>
                <a:path w="3944620" h="1364614">
                  <a:moveTo>
                    <a:pt x="1104396" y="1364159"/>
                  </a:moveTo>
                  <a:lnTo>
                    <a:pt x="1104396" y="1306823"/>
                  </a:lnTo>
                </a:path>
                <a:path w="3944620" h="1364614">
                  <a:moveTo>
                    <a:pt x="588169" y="1306823"/>
                  </a:moveTo>
                  <a:lnTo>
                    <a:pt x="1104396" y="1306823"/>
                  </a:lnTo>
                  <a:lnTo>
                    <a:pt x="1104396" y="1191961"/>
                  </a:lnTo>
                </a:path>
                <a:path w="3944620" h="1364614">
                  <a:moveTo>
                    <a:pt x="588169" y="1191961"/>
                  </a:moveTo>
                  <a:lnTo>
                    <a:pt x="1104396" y="1191961"/>
                  </a:lnTo>
                  <a:lnTo>
                    <a:pt x="1104396" y="1048335"/>
                  </a:lnTo>
                </a:path>
                <a:path w="3944620" h="1364614">
                  <a:moveTo>
                    <a:pt x="1635165" y="1048335"/>
                  </a:moveTo>
                  <a:lnTo>
                    <a:pt x="1635165" y="775465"/>
                  </a:lnTo>
                </a:path>
                <a:path w="3944620" h="1364614">
                  <a:moveTo>
                    <a:pt x="1635165" y="1048335"/>
                  </a:moveTo>
                  <a:lnTo>
                    <a:pt x="1635165" y="1191961"/>
                  </a:lnTo>
                </a:path>
                <a:path w="3944620" h="1364614">
                  <a:moveTo>
                    <a:pt x="2294895" y="1191961"/>
                  </a:moveTo>
                  <a:lnTo>
                    <a:pt x="1635165" y="1191961"/>
                  </a:lnTo>
                </a:path>
                <a:path w="3944620" h="1364614">
                  <a:moveTo>
                    <a:pt x="2294895" y="1048335"/>
                  </a:moveTo>
                  <a:lnTo>
                    <a:pt x="2294895" y="1191961"/>
                  </a:lnTo>
                </a:path>
                <a:path w="3944620" h="1364614">
                  <a:moveTo>
                    <a:pt x="2294895" y="1048335"/>
                  </a:moveTo>
                  <a:lnTo>
                    <a:pt x="2294895" y="775465"/>
                  </a:lnTo>
                </a:path>
                <a:path w="3944620" h="1364614">
                  <a:moveTo>
                    <a:pt x="1635165" y="1048335"/>
                  </a:moveTo>
                  <a:lnTo>
                    <a:pt x="588169" y="1048335"/>
                  </a:lnTo>
                </a:path>
                <a:path w="3944620" h="1364614">
                  <a:moveTo>
                    <a:pt x="473367" y="761083"/>
                  </a:moveTo>
                  <a:lnTo>
                    <a:pt x="473367" y="545740"/>
                  </a:lnTo>
                </a:path>
                <a:path w="3944620" h="1364614">
                  <a:moveTo>
                    <a:pt x="473367" y="761083"/>
                  </a:moveTo>
                  <a:lnTo>
                    <a:pt x="473367" y="775465"/>
                  </a:lnTo>
                  <a:lnTo>
                    <a:pt x="487717" y="775465"/>
                  </a:lnTo>
                  <a:lnTo>
                    <a:pt x="516418" y="775465"/>
                  </a:lnTo>
                  <a:lnTo>
                    <a:pt x="530768" y="775465"/>
                  </a:lnTo>
                </a:path>
                <a:path w="3944620" h="1364614">
                  <a:moveTo>
                    <a:pt x="588169" y="775465"/>
                  </a:moveTo>
                  <a:lnTo>
                    <a:pt x="530768" y="775465"/>
                  </a:lnTo>
                </a:path>
                <a:path w="3944620" h="1364614">
                  <a:moveTo>
                    <a:pt x="2294895" y="775465"/>
                  </a:moveTo>
                  <a:lnTo>
                    <a:pt x="1635165" y="775465"/>
                  </a:lnTo>
                </a:path>
                <a:path w="3944620" h="1364614">
                  <a:moveTo>
                    <a:pt x="3341891" y="1048335"/>
                  </a:moveTo>
                  <a:lnTo>
                    <a:pt x="2294895" y="1048335"/>
                  </a:lnTo>
                </a:path>
                <a:path w="3944620" h="1364614">
                  <a:moveTo>
                    <a:pt x="3399292" y="775465"/>
                  </a:moveTo>
                  <a:lnTo>
                    <a:pt x="3341891" y="775465"/>
                  </a:lnTo>
                </a:path>
                <a:path w="3944620" h="1364614">
                  <a:moveTo>
                    <a:pt x="1635165" y="646221"/>
                  </a:moveTo>
                  <a:lnTo>
                    <a:pt x="1635165" y="473831"/>
                  </a:lnTo>
                </a:path>
                <a:path w="3944620" h="1364614">
                  <a:moveTo>
                    <a:pt x="2294895" y="646221"/>
                  </a:moveTo>
                  <a:lnTo>
                    <a:pt x="2294895" y="473831"/>
                  </a:lnTo>
                </a:path>
                <a:path w="3944620" h="1364614">
                  <a:moveTo>
                    <a:pt x="3399292" y="775465"/>
                  </a:moveTo>
                  <a:lnTo>
                    <a:pt x="3427993" y="775465"/>
                  </a:lnTo>
                  <a:lnTo>
                    <a:pt x="3442343" y="775465"/>
                  </a:lnTo>
                  <a:lnTo>
                    <a:pt x="3456693" y="775465"/>
                  </a:lnTo>
                  <a:lnTo>
                    <a:pt x="3471043" y="775465"/>
                  </a:lnTo>
                  <a:lnTo>
                    <a:pt x="3471043" y="761083"/>
                  </a:lnTo>
                  <a:lnTo>
                    <a:pt x="3471043" y="545740"/>
                  </a:lnTo>
                  <a:lnTo>
                    <a:pt x="3456693" y="545740"/>
                  </a:lnTo>
                  <a:lnTo>
                    <a:pt x="3442343" y="545740"/>
                  </a:lnTo>
                  <a:lnTo>
                    <a:pt x="3427993" y="531358"/>
                  </a:lnTo>
                  <a:lnTo>
                    <a:pt x="3399292" y="531358"/>
                  </a:lnTo>
                  <a:lnTo>
                    <a:pt x="2596059" y="531358"/>
                  </a:lnTo>
                  <a:lnTo>
                    <a:pt x="2596059" y="646221"/>
                  </a:lnTo>
                  <a:lnTo>
                    <a:pt x="1334001" y="646221"/>
                  </a:lnTo>
                </a:path>
                <a:path w="3944620" h="1364614">
                  <a:moveTo>
                    <a:pt x="1334001" y="531358"/>
                  </a:moveTo>
                  <a:lnTo>
                    <a:pt x="1334001" y="646221"/>
                  </a:lnTo>
                </a:path>
                <a:path w="3944620" h="1364614">
                  <a:moveTo>
                    <a:pt x="1334001" y="531358"/>
                  </a:moveTo>
                  <a:lnTo>
                    <a:pt x="530768" y="531358"/>
                  </a:lnTo>
                  <a:lnTo>
                    <a:pt x="516418" y="531358"/>
                  </a:lnTo>
                  <a:lnTo>
                    <a:pt x="487717" y="545740"/>
                  </a:lnTo>
                  <a:lnTo>
                    <a:pt x="473367" y="545740"/>
                  </a:lnTo>
                </a:path>
                <a:path w="3944620" h="1364614">
                  <a:moveTo>
                    <a:pt x="1635165" y="473831"/>
                  </a:moveTo>
                  <a:lnTo>
                    <a:pt x="1334001" y="473831"/>
                  </a:lnTo>
                </a:path>
                <a:path w="3944620" h="1364614">
                  <a:moveTo>
                    <a:pt x="2596059" y="473831"/>
                  </a:moveTo>
                  <a:lnTo>
                    <a:pt x="2294895" y="473831"/>
                  </a:lnTo>
                </a:path>
                <a:path w="3944620" h="1364614">
                  <a:moveTo>
                    <a:pt x="2825472" y="1048335"/>
                  </a:moveTo>
                  <a:lnTo>
                    <a:pt x="2825472" y="1191961"/>
                  </a:lnTo>
                </a:path>
                <a:path w="3944620" h="1364614">
                  <a:moveTo>
                    <a:pt x="3341891" y="1191961"/>
                  </a:moveTo>
                  <a:lnTo>
                    <a:pt x="2825472" y="1191961"/>
                  </a:lnTo>
                  <a:lnTo>
                    <a:pt x="2825472" y="1306823"/>
                  </a:lnTo>
                </a:path>
                <a:path w="3944620" h="1364614">
                  <a:moveTo>
                    <a:pt x="3341891" y="1306823"/>
                  </a:moveTo>
                  <a:lnTo>
                    <a:pt x="2825472" y="1306823"/>
                  </a:lnTo>
                  <a:lnTo>
                    <a:pt x="2825472" y="1364159"/>
                  </a:lnTo>
                </a:path>
                <a:path w="3944620" h="1364614">
                  <a:moveTo>
                    <a:pt x="3571304" y="1364159"/>
                  </a:moveTo>
                  <a:lnTo>
                    <a:pt x="3571304" y="0"/>
                  </a:lnTo>
                </a:path>
              </a:pathLst>
            </a:custGeom>
            <a:ln w="14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398778" y="3505720"/>
              <a:ext cx="215280" cy="172383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4191700" y="3010311"/>
              <a:ext cx="7300595" cy="1249680"/>
            </a:xfrm>
            <a:custGeom>
              <a:avLst/>
              <a:gdLst/>
              <a:ahLst/>
              <a:cxnLst/>
              <a:rect l="l" t="t" r="r" b="b"/>
              <a:pathLst>
                <a:path w="7300595" h="1249679">
                  <a:moveTo>
                    <a:pt x="7300366" y="660602"/>
                  </a:moveTo>
                  <a:lnTo>
                    <a:pt x="7286015" y="646220"/>
                  </a:lnTo>
                  <a:lnTo>
                    <a:pt x="7257315" y="631839"/>
                  </a:lnTo>
                  <a:lnTo>
                    <a:pt x="7242965" y="617457"/>
                  </a:lnTo>
                  <a:lnTo>
                    <a:pt x="7214264" y="617457"/>
                  </a:lnTo>
                </a:path>
                <a:path w="7300595" h="1249679">
                  <a:moveTo>
                    <a:pt x="6870049" y="545740"/>
                  </a:moveTo>
                  <a:lnTo>
                    <a:pt x="6927450" y="574503"/>
                  </a:lnTo>
                  <a:lnTo>
                    <a:pt x="6999201" y="588693"/>
                  </a:lnTo>
                  <a:lnTo>
                    <a:pt x="7070953" y="603075"/>
                  </a:lnTo>
                  <a:lnTo>
                    <a:pt x="7142513" y="617457"/>
                  </a:lnTo>
                  <a:lnTo>
                    <a:pt x="7214264" y="617457"/>
                  </a:lnTo>
                </a:path>
                <a:path w="7300595" h="1249679">
                  <a:moveTo>
                    <a:pt x="6870049" y="545740"/>
                  </a:moveTo>
                  <a:lnTo>
                    <a:pt x="5837403" y="71908"/>
                  </a:lnTo>
                  <a:lnTo>
                    <a:pt x="5780002" y="43145"/>
                  </a:lnTo>
                  <a:lnTo>
                    <a:pt x="5722601" y="28763"/>
                  </a:lnTo>
                  <a:lnTo>
                    <a:pt x="5651041" y="14381"/>
                  </a:lnTo>
                  <a:lnTo>
                    <a:pt x="5593640" y="0"/>
                  </a:lnTo>
                  <a:lnTo>
                    <a:pt x="5521889" y="0"/>
                  </a:lnTo>
                  <a:lnTo>
                    <a:pt x="5407086" y="0"/>
                  </a:lnTo>
                  <a:lnTo>
                    <a:pt x="5407086" y="1249296"/>
                  </a:lnTo>
                </a:path>
                <a:path w="7300595" h="1249679">
                  <a:moveTo>
                    <a:pt x="1462866" y="1249296"/>
                  </a:moveTo>
                  <a:lnTo>
                    <a:pt x="1462866" y="0"/>
                  </a:lnTo>
                  <a:lnTo>
                    <a:pt x="1333848" y="0"/>
                  </a:lnTo>
                  <a:lnTo>
                    <a:pt x="1262135" y="0"/>
                  </a:lnTo>
                  <a:lnTo>
                    <a:pt x="1204772" y="14381"/>
                  </a:lnTo>
                  <a:lnTo>
                    <a:pt x="1147390" y="28763"/>
                  </a:lnTo>
                  <a:lnTo>
                    <a:pt x="1075677" y="43145"/>
                  </a:lnTo>
                  <a:lnTo>
                    <a:pt x="1018314" y="71909"/>
                  </a:lnTo>
                  <a:lnTo>
                    <a:pt x="0" y="545740"/>
                  </a:lnTo>
                </a:path>
              </a:pathLst>
            </a:custGeom>
            <a:ln w="14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639486" y="3505720"/>
              <a:ext cx="215165" cy="17238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3761417" y="2895449"/>
              <a:ext cx="7644765" cy="1364615"/>
            </a:xfrm>
            <a:custGeom>
              <a:avLst/>
              <a:gdLst/>
              <a:ahLst/>
              <a:cxnLst/>
              <a:rect l="l" t="t" r="r" b="b"/>
              <a:pathLst>
                <a:path w="7644765" h="1364614">
                  <a:moveTo>
                    <a:pt x="86048" y="732320"/>
                  </a:moveTo>
                  <a:lnTo>
                    <a:pt x="143430" y="732320"/>
                  </a:lnTo>
                  <a:lnTo>
                    <a:pt x="215143" y="717938"/>
                  </a:lnTo>
                  <a:lnTo>
                    <a:pt x="286856" y="703556"/>
                  </a:lnTo>
                  <a:lnTo>
                    <a:pt x="358569" y="689366"/>
                  </a:lnTo>
                  <a:lnTo>
                    <a:pt x="430282" y="660603"/>
                  </a:lnTo>
                </a:path>
                <a:path w="7644765" h="1364614">
                  <a:moveTo>
                    <a:pt x="86048" y="732320"/>
                  </a:moveTo>
                  <a:lnTo>
                    <a:pt x="57366" y="732320"/>
                  </a:lnTo>
                  <a:lnTo>
                    <a:pt x="28685" y="746701"/>
                  </a:lnTo>
                  <a:lnTo>
                    <a:pt x="14342" y="761083"/>
                  </a:lnTo>
                  <a:lnTo>
                    <a:pt x="0" y="775465"/>
                  </a:lnTo>
                </a:path>
                <a:path w="7644765" h="1364614">
                  <a:moveTo>
                    <a:pt x="86048" y="617457"/>
                  </a:moveTo>
                  <a:lnTo>
                    <a:pt x="86048" y="732320"/>
                  </a:lnTo>
                </a:path>
                <a:path w="7644765" h="1364614">
                  <a:moveTo>
                    <a:pt x="86048" y="617457"/>
                  </a:moveTo>
                  <a:lnTo>
                    <a:pt x="143430" y="617457"/>
                  </a:lnTo>
                  <a:lnTo>
                    <a:pt x="200792" y="617457"/>
                  </a:lnTo>
                  <a:lnTo>
                    <a:pt x="258155" y="603075"/>
                  </a:lnTo>
                  <a:lnTo>
                    <a:pt x="315537" y="588694"/>
                  </a:lnTo>
                  <a:lnTo>
                    <a:pt x="372900" y="560122"/>
                  </a:lnTo>
                </a:path>
                <a:path w="7644765" h="1364614">
                  <a:moveTo>
                    <a:pt x="1405565" y="86099"/>
                  </a:moveTo>
                  <a:lnTo>
                    <a:pt x="372900" y="560122"/>
                  </a:lnTo>
                </a:path>
                <a:path w="7644765" h="1364614">
                  <a:moveTo>
                    <a:pt x="1764130" y="0"/>
                  </a:moveTo>
                  <a:lnTo>
                    <a:pt x="1692417" y="14381"/>
                  </a:lnTo>
                  <a:lnTo>
                    <a:pt x="1620704" y="14381"/>
                  </a:lnTo>
                  <a:lnTo>
                    <a:pt x="1548991" y="28763"/>
                  </a:lnTo>
                  <a:lnTo>
                    <a:pt x="1477278" y="57527"/>
                  </a:lnTo>
                  <a:lnTo>
                    <a:pt x="1405565" y="86099"/>
                  </a:lnTo>
                </a:path>
                <a:path w="7644765" h="1364614">
                  <a:moveTo>
                    <a:pt x="2036651" y="0"/>
                  </a:moveTo>
                  <a:lnTo>
                    <a:pt x="2223014" y="0"/>
                  </a:lnTo>
                </a:path>
                <a:path w="7644765" h="1364614">
                  <a:moveTo>
                    <a:pt x="2251714" y="0"/>
                  </a:moveTo>
                  <a:lnTo>
                    <a:pt x="2223014" y="0"/>
                  </a:lnTo>
                </a:path>
                <a:path w="7644765" h="1364614">
                  <a:moveTo>
                    <a:pt x="2036651" y="0"/>
                  </a:moveTo>
                  <a:lnTo>
                    <a:pt x="1764130" y="0"/>
                  </a:lnTo>
                </a:path>
                <a:path w="7644765" h="1364614">
                  <a:moveTo>
                    <a:pt x="2223014" y="0"/>
                  </a:moveTo>
                  <a:lnTo>
                    <a:pt x="2223014" y="1364159"/>
                  </a:lnTo>
                </a:path>
                <a:path w="7644765" h="1364614">
                  <a:moveTo>
                    <a:pt x="2036651" y="0"/>
                  </a:moveTo>
                  <a:lnTo>
                    <a:pt x="2007951" y="14381"/>
                  </a:lnTo>
                  <a:lnTo>
                    <a:pt x="1993601" y="14381"/>
                  </a:lnTo>
                  <a:lnTo>
                    <a:pt x="1964900" y="43145"/>
                  </a:lnTo>
                </a:path>
                <a:path w="7644765" h="1364614">
                  <a:moveTo>
                    <a:pt x="1964900" y="1364159"/>
                  </a:moveTo>
                  <a:lnTo>
                    <a:pt x="1964900" y="43145"/>
                  </a:lnTo>
                  <a:lnTo>
                    <a:pt x="1893149" y="114862"/>
                  </a:lnTo>
                </a:path>
                <a:path w="7644765" h="1364614">
                  <a:moveTo>
                    <a:pt x="5751267" y="43145"/>
                  </a:moveTo>
                  <a:lnTo>
                    <a:pt x="5837369" y="114862"/>
                  </a:lnTo>
                </a:path>
                <a:path w="7644765" h="1364614">
                  <a:moveTo>
                    <a:pt x="5751267" y="43145"/>
                  </a:moveTo>
                  <a:lnTo>
                    <a:pt x="5751267" y="1364159"/>
                  </a:lnTo>
                </a:path>
                <a:path w="7644765" h="1364614">
                  <a:moveTo>
                    <a:pt x="5751267" y="43145"/>
                  </a:moveTo>
                  <a:lnTo>
                    <a:pt x="5736917" y="14381"/>
                  </a:lnTo>
                  <a:lnTo>
                    <a:pt x="5708408" y="14381"/>
                  </a:lnTo>
                  <a:lnTo>
                    <a:pt x="5679707" y="0"/>
                  </a:lnTo>
                </a:path>
                <a:path w="7644765" h="1364614">
                  <a:moveTo>
                    <a:pt x="5493154" y="0"/>
                  </a:moveTo>
                  <a:lnTo>
                    <a:pt x="5679707" y="0"/>
                  </a:lnTo>
                </a:path>
                <a:path w="7644765" h="1364614">
                  <a:moveTo>
                    <a:pt x="5493154" y="1364159"/>
                  </a:moveTo>
                  <a:lnTo>
                    <a:pt x="5493154" y="0"/>
                  </a:lnTo>
                  <a:lnTo>
                    <a:pt x="5464453" y="0"/>
                  </a:lnTo>
                </a:path>
                <a:path w="7644765" h="1364614">
                  <a:moveTo>
                    <a:pt x="2366516" y="545740"/>
                  </a:moveTo>
                  <a:lnTo>
                    <a:pt x="2366516" y="287252"/>
                  </a:lnTo>
                </a:path>
                <a:path w="7644765" h="1364614">
                  <a:moveTo>
                    <a:pt x="5364192" y="287251"/>
                  </a:moveTo>
                  <a:lnTo>
                    <a:pt x="5364192" y="545740"/>
                  </a:lnTo>
                </a:path>
                <a:path w="7644765" h="1364614">
                  <a:moveTo>
                    <a:pt x="5364192" y="287251"/>
                  </a:moveTo>
                  <a:lnTo>
                    <a:pt x="5292441" y="287251"/>
                  </a:lnTo>
                  <a:lnTo>
                    <a:pt x="5292441" y="531358"/>
                  </a:lnTo>
                </a:path>
                <a:path w="7644765" h="1364614">
                  <a:moveTo>
                    <a:pt x="3227150" y="531358"/>
                  </a:moveTo>
                  <a:lnTo>
                    <a:pt x="3227150" y="430878"/>
                  </a:lnTo>
                  <a:lnTo>
                    <a:pt x="4489209" y="430878"/>
                  </a:lnTo>
                </a:path>
                <a:path w="7644765" h="1364614">
                  <a:moveTo>
                    <a:pt x="4489209" y="531358"/>
                  </a:moveTo>
                  <a:lnTo>
                    <a:pt x="4489209" y="430878"/>
                  </a:lnTo>
                </a:path>
                <a:path w="7644765" h="1364614">
                  <a:moveTo>
                    <a:pt x="5292441" y="287251"/>
                  </a:moveTo>
                  <a:lnTo>
                    <a:pt x="4489209" y="172389"/>
                  </a:lnTo>
                  <a:lnTo>
                    <a:pt x="3227150" y="172389"/>
                  </a:lnTo>
                  <a:lnTo>
                    <a:pt x="2423917" y="287252"/>
                  </a:lnTo>
                </a:path>
                <a:path w="7644765" h="1364614">
                  <a:moveTo>
                    <a:pt x="2423917" y="531358"/>
                  </a:moveTo>
                  <a:lnTo>
                    <a:pt x="2423917" y="287252"/>
                  </a:lnTo>
                  <a:lnTo>
                    <a:pt x="2366516" y="287252"/>
                  </a:lnTo>
                </a:path>
                <a:path w="7644765" h="1364614">
                  <a:moveTo>
                    <a:pt x="5952171" y="0"/>
                  </a:moveTo>
                  <a:lnTo>
                    <a:pt x="5679707" y="0"/>
                  </a:lnTo>
                </a:path>
                <a:path w="7644765" h="1364614">
                  <a:moveTo>
                    <a:pt x="6310736" y="86098"/>
                  </a:moveTo>
                  <a:lnTo>
                    <a:pt x="6253335" y="57527"/>
                  </a:lnTo>
                  <a:lnTo>
                    <a:pt x="6181584" y="28763"/>
                  </a:lnTo>
                  <a:lnTo>
                    <a:pt x="6109833" y="14381"/>
                  </a:lnTo>
                  <a:lnTo>
                    <a:pt x="6038273" y="14381"/>
                  </a:lnTo>
                  <a:lnTo>
                    <a:pt x="5952171" y="0"/>
                  </a:lnTo>
                </a:path>
                <a:path w="7644765" h="1364614">
                  <a:moveTo>
                    <a:pt x="7343382" y="560122"/>
                  </a:moveTo>
                  <a:lnTo>
                    <a:pt x="6310736" y="86098"/>
                  </a:lnTo>
                </a:path>
                <a:path w="7644765" h="1364614">
                  <a:moveTo>
                    <a:pt x="7343382" y="560122"/>
                  </a:moveTo>
                  <a:lnTo>
                    <a:pt x="7400783" y="588693"/>
                  </a:lnTo>
                  <a:lnTo>
                    <a:pt x="7458184" y="603075"/>
                  </a:lnTo>
                  <a:lnTo>
                    <a:pt x="7515394" y="617457"/>
                  </a:lnTo>
                  <a:lnTo>
                    <a:pt x="7572795" y="617457"/>
                  </a:lnTo>
                  <a:lnTo>
                    <a:pt x="7644546" y="617457"/>
                  </a:lnTo>
                </a:path>
                <a:path w="7644765" h="1364614">
                  <a:moveTo>
                    <a:pt x="7644546" y="617457"/>
                  </a:moveTo>
                  <a:lnTo>
                    <a:pt x="7644546" y="732319"/>
                  </a:lnTo>
                </a:path>
                <a:path w="7644765" h="1364614">
                  <a:moveTo>
                    <a:pt x="7343382" y="560122"/>
                  </a:moveTo>
                  <a:lnTo>
                    <a:pt x="7300331" y="660602"/>
                  </a:lnTo>
                </a:path>
                <a:path w="7644765" h="1364614">
                  <a:moveTo>
                    <a:pt x="6310736" y="86098"/>
                  </a:moveTo>
                  <a:lnTo>
                    <a:pt x="6267686" y="186771"/>
                  </a:lnTo>
                </a:path>
                <a:path w="7644765" h="1364614">
                  <a:moveTo>
                    <a:pt x="5952171" y="0"/>
                  </a:moveTo>
                  <a:lnTo>
                    <a:pt x="5952171" y="114862"/>
                  </a:lnTo>
                </a:path>
                <a:path w="7644765" h="1364614">
                  <a:moveTo>
                    <a:pt x="1764130" y="0"/>
                  </a:moveTo>
                  <a:lnTo>
                    <a:pt x="1764130" y="114862"/>
                  </a:lnTo>
                </a:path>
                <a:path w="7644765" h="1364614">
                  <a:moveTo>
                    <a:pt x="1405565" y="86099"/>
                  </a:moveTo>
                  <a:lnTo>
                    <a:pt x="1448596" y="186771"/>
                  </a:lnTo>
                </a:path>
                <a:path w="7644765" h="1364614">
                  <a:moveTo>
                    <a:pt x="372900" y="560122"/>
                  </a:moveTo>
                  <a:lnTo>
                    <a:pt x="430282" y="660603"/>
                  </a:lnTo>
                </a:path>
                <a:path w="7644765" h="1364614">
                  <a:moveTo>
                    <a:pt x="2409567" y="229725"/>
                  </a:moveTo>
                  <a:lnTo>
                    <a:pt x="2395217" y="229725"/>
                  </a:lnTo>
                  <a:lnTo>
                    <a:pt x="2380867" y="244106"/>
                  </a:lnTo>
                  <a:lnTo>
                    <a:pt x="2366516" y="272870"/>
                  </a:lnTo>
                  <a:lnTo>
                    <a:pt x="2366516" y="287252"/>
                  </a:lnTo>
                </a:path>
                <a:path w="7644765" h="1364614">
                  <a:moveTo>
                    <a:pt x="5364192" y="287251"/>
                  </a:moveTo>
                  <a:lnTo>
                    <a:pt x="5364192" y="272870"/>
                  </a:lnTo>
                  <a:lnTo>
                    <a:pt x="5349842" y="244106"/>
                  </a:lnTo>
                  <a:lnTo>
                    <a:pt x="5321142" y="229724"/>
                  </a:lnTo>
                  <a:lnTo>
                    <a:pt x="5306791" y="229724"/>
                  </a:lnTo>
                  <a:lnTo>
                    <a:pt x="5292441" y="287251"/>
                  </a:lnTo>
                </a:path>
                <a:path w="7644765" h="1364614">
                  <a:moveTo>
                    <a:pt x="4489209" y="114862"/>
                  </a:moveTo>
                  <a:lnTo>
                    <a:pt x="4489209" y="172389"/>
                  </a:lnTo>
                </a:path>
                <a:path w="7644765" h="1364614">
                  <a:moveTo>
                    <a:pt x="5306791" y="229724"/>
                  </a:moveTo>
                  <a:lnTo>
                    <a:pt x="4489209" y="114862"/>
                  </a:lnTo>
                </a:path>
                <a:path w="7644765" h="1364614">
                  <a:moveTo>
                    <a:pt x="3227150" y="114862"/>
                  </a:moveTo>
                  <a:lnTo>
                    <a:pt x="3227150" y="172389"/>
                  </a:lnTo>
                </a:path>
                <a:path w="7644765" h="1364614">
                  <a:moveTo>
                    <a:pt x="4489209" y="114862"/>
                  </a:moveTo>
                  <a:lnTo>
                    <a:pt x="3227150" y="114862"/>
                  </a:lnTo>
                  <a:lnTo>
                    <a:pt x="2409567" y="229725"/>
                  </a:lnTo>
                  <a:lnTo>
                    <a:pt x="2423917" y="287252"/>
                  </a:lnTo>
                </a:path>
              </a:pathLst>
            </a:custGeom>
            <a:ln w="14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23" name="object 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936591"/>
              </p:ext>
            </p:extLst>
          </p:nvPr>
        </p:nvGraphicFramePr>
        <p:xfrm>
          <a:off x="11484891" y="3642150"/>
          <a:ext cx="114935" cy="202481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9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104831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1591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796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0261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24" name="object 24"/>
          <p:cNvSpPr/>
          <p:nvPr/>
        </p:nvSpPr>
        <p:spPr>
          <a:xfrm>
            <a:off x="3646676" y="5666970"/>
            <a:ext cx="7960359" cy="603250"/>
          </a:xfrm>
          <a:custGeom>
            <a:avLst/>
            <a:gdLst/>
            <a:ahLst/>
            <a:cxnLst/>
            <a:rect l="l" t="t" r="r" b="b"/>
            <a:pathLst>
              <a:path w="7960359" h="603250">
                <a:moveTo>
                  <a:pt x="0" y="0"/>
                </a:moveTo>
                <a:lnTo>
                  <a:pt x="0" y="57431"/>
                </a:lnTo>
                <a:lnTo>
                  <a:pt x="14342" y="100519"/>
                </a:lnTo>
                <a:lnTo>
                  <a:pt x="28685" y="143588"/>
                </a:lnTo>
                <a:lnTo>
                  <a:pt x="57370" y="186675"/>
                </a:lnTo>
                <a:lnTo>
                  <a:pt x="86055" y="229763"/>
                </a:lnTo>
                <a:lnTo>
                  <a:pt x="114740" y="258469"/>
                </a:lnTo>
                <a:lnTo>
                  <a:pt x="143426" y="301557"/>
                </a:lnTo>
                <a:lnTo>
                  <a:pt x="186457" y="330282"/>
                </a:lnTo>
                <a:lnTo>
                  <a:pt x="229489" y="344645"/>
                </a:lnTo>
                <a:lnTo>
                  <a:pt x="272502" y="358988"/>
                </a:lnTo>
              </a:path>
              <a:path w="7960359" h="603250">
                <a:moveTo>
                  <a:pt x="114740" y="0"/>
                </a:moveTo>
                <a:lnTo>
                  <a:pt x="114740" y="28706"/>
                </a:lnTo>
                <a:lnTo>
                  <a:pt x="114740" y="71794"/>
                </a:lnTo>
                <a:lnTo>
                  <a:pt x="129083" y="114881"/>
                </a:lnTo>
                <a:lnTo>
                  <a:pt x="157768" y="143588"/>
                </a:lnTo>
                <a:lnTo>
                  <a:pt x="172107" y="172313"/>
                </a:lnTo>
                <a:lnTo>
                  <a:pt x="200789" y="201038"/>
                </a:lnTo>
                <a:lnTo>
                  <a:pt x="229489" y="229763"/>
                </a:lnTo>
                <a:lnTo>
                  <a:pt x="272502" y="244107"/>
                </a:lnTo>
                <a:lnTo>
                  <a:pt x="301202" y="258469"/>
                </a:lnTo>
                <a:lnTo>
                  <a:pt x="1032664" y="488238"/>
                </a:lnTo>
                <a:lnTo>
                  <a:pt x="1075696" y="488238"/>
                </a:lnTo>
                <a:lnTo>
                  <a:pt x="1118708" y="488238"/>
                </a:lnTo>
                <a:lnTo>
                  <a:pt x="6841444" y="488238"/>
                </a:lnTo>
                <a:lnTo>
                  <a:pt x="6870144" y="488238"/>
                </a:lnTo>
                <a:lnTo>
                  <a:pt x="6913195" y="488238"/>
                </a:lnTo>
              </a:path>
              <a:path w="7960359" h="603250">
                <a:moveTo>
                  <a:pt x="7687536" y="358988"/>
                </a:moveTo>
                <a:lnTo>
                  <a:pt x="7730587" y="344644"/>
                </a:lnTo>
                <a:lnTo>
                  <a:pt x="7773638" y="330282"/>
                </a:lnTo>
                <a:lnTo>
                  <a:pt x="7816688" y="301557"/>
                </a:lnTo>
                <a:lnTo>
                  <a:pt x="7845389" y="258469"/>
                </a:lnTo>
                <a:lnTo>
                  <a:pt x="7874089" y="229763"/>
                </a:lnTo>
                <a:lnTo>
                  <a:pt x="7902790" y="186675"/>
                </a:lnTo>
                <a:lnTo>
                  <a:pt x="7931491" y="143587"/>
                </a:lnTo>
                <a:lnTo>
                  <a:pt x="7945841" y="100519"/>
                </a:lnTo>
                <a:lnTo>
                  <a:pt x="7945841" y="57431"/>
                </a:lnTo>
                <a:lnTo>
                  <a:pt x="7960191" y="0"/>
                </a:lnTo>
              </a:path>
              <a:path w="7960359" h="603250">
                <a:moveTo>
                  <a:pt x="6913004" y="488238"/>
                </a:moveTo>
                <a:lnTo>
                  <a:pt x="7658835" y="258469"/>
                </a:lnTo>
                <a:lnTo>
                  <a:pt x="7687536" y="244106"/>
                </a:lnTo>
                <a:lnTo>
                  <a:pt x="7716236" y="229763"/>
                </a:lnTo>
                <a:lnTo>
                  <a:pt x="7759287" y="201038"/>
                </a:lnTo>
                <a:lnTo>
                  <a:pt x="7787988" y="172312"/>
                </a:lnTo>
                <a:lnTo>
                  <a:pt x="7802338" y="143587"/>
                </a:lnTo>
                <a:lnTo>
                  <a:pt x="7831039" y="114881"/>
                </a:lnTo>
                <a:lnTo>
                  <a:pt x="7831039" y="71793"/>
                </a:lnTo>
                <a:lnTo>
                  <a:pt x="7845389" y="28706"/>
                </a:lnTo>
                <a:lnTo>
                  <a:pt x="7845389" y="0"/>
                </a:lnTo>
              </a:path>
              <a:path w="7960359" h="603250">
                <a:moveTo>
                  <a:pt x="272502" y="358988"/>
                </a:moveTo>
                <a:lnTo>
                  <a:pt x="1003983" y="588759"/>
                </a:lnTo>
              </a:path>
              <a:path w="7960359" h="603250">
                <a:moveTo>
                  <a:pt x="272502" y="358988"/>
                </a:moveTo>
                <a:lnTo>
                  <a:pt x="301202" y="258469"/>
                </a:lnTo>
              </a:path>
              <a:path w="7960359" h="603250">
                <a:moveTo>
                  <a:pt x="6941704" y="588759"/>
                </a:moveTo>
                <a:lnTo>
                  <a:pt x="7687536" y="358988"/>
                </a:lnTo>
                <a:lnTo>
                  <a:pt x="7658835" y="258469"/>
                </a:lnTo>
              </a:path>
              <a:path w="7960359" h="603250">
                <a:moveTo>
                  <a:pt x="1003983" y="588759"/>
                </a:moveTo>
                <a:lnTo>
                  <a:pt x="1032664" y="488238"/>
                </a:lnTo>
              </a:path>
              <a:path w="7960359" h="603250">
                <a:moveTo>
                  <a:pt x="1003983" y="588759"/>
                </a:moveTo>
                <a:lnTo>
                  <a:pt x="1061346" y="603120"/>
                </a:lnTo>
                <a:lnTo>
                  <a:pt x="1118708" y="603120"/>
                </a:lnTo>
                <a:lnTo>
                  <a:pt x="1118708" y="488238"/>
                </a:lnTo>
              </a:path>
              <a:path w="7960359" h="603250">
                <a:moveTo>
                  <a:pt x="1118708" y="603120"/>
                </a:moveTo>
                <a:lnTo>
                  <a:pt x="6841444" y="603119"/>
                </a:lnTo>
                <a:lnTo>
                  <a:pt x="6841444" y="488238"/>
                </a:lnTo>
              </a:path>
              <a:path w="7960359" h="603250">
                <a:moveTo>
                  <a:pt x="6841444" y="603119"/>
                </a:moveTo>
                <a:lnTo>
                  <a:pt x="6884495" y="603119"/>
                </a:lnTo>
                <a:lnTo>
                  <a:pt x="6941704" y="588759"/>
                </a:lnTo>
                <a:lnTo>
                  <a:pt x="6913195" y="488238"/>
                </a:lnTo>
              </a:path>
            </a:pathLst>
          </a:custGeom>
          <a:ln w="14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718389" y="4877161"/>
            <a:ext cx="86360" cy="72390"/>
          </a:xfrm>
          <a:custGeom>
            <a:avLst/>
            <a:gdLst/>
            <a:ahLst/>
            <a:cxnLst/>
            <a:rect l="l" t="t" r="r" b="b"/>
            <a:pathLst>
              <a:path w="86360" h="72389">
                <a:moveTo>
                  <a:pt x="0" y="71793"/>
                </a:moveTo>
                <a:lnTo>
                  <a:pt x="86055" y="0"/>
                </a:lnTo>
              </a:path>
            </a:pathLst>
          </a:custGeom>
          <a:ln w="143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1430000" y="4877161"/>
            <a:ext cx="71755" cy="72390"/>
          </a:xfrm>
          <a:custGeom>
            <a:avLst/>
            <a:gdLst/>
            <a:ahLst/>
            <a:cxnLst/>
            <a:rect l="l" t="t" r="r" b="b"/>
            <a:pathLst>
              <a:path w="71754" h="72389">
                <a:moveTo>
                  <a:pt x="0" y="0"/>
                </a:moveTo>
                <a:lnTo>
                  <a:pt x="71751" y="71793"/>
                </a:lnTo>
              </a:path>
            </a:pathLst>
          </a:custGeom>
          <a:ln w="1436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834401" y="4801278"/>
            <a:ext cx="68580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3823399" y="5349223"/>
            <a:ext cx="111760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17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11478492" y="4801277"/>
            <a:ext cx="111760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16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11478492" y="5349223"/>
            <a:ext cx="111760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32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5047956" y="5684559"/>
            <a:ext cx="154940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IG1</a:t>
            </a:r>
          </a:p>
        </p:txBody>
      </p:sp>
      <p:graphicFrame>
        <p:nvGraphicFramePr>
          <p:cNvPr id="33" name="object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0687638"/>
              </p:ext>
            </p:extLst>
          </p:nvPr>
        </p:nvGraphicFramePr>
        <p:xfrm>
          <a:off x="3897657" y="4597120"/>
          <a:ext cx="7573004" cy="107700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91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05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91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37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91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82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6863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832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6862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8323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6862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7307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59104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9212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59104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473075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</a:tblGrid>
              <a:tr h="53132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CF201</a:t>
                      </a:r>
                      <a:r>
                        <a:rPr lang="en-US" sz="1000" kern="0" spc="0" dirty="0">
                          <a:latin typeface="Arial Narrow" panose="020B0606020202030204" pitchFamily="34" charset="0"/>
                          <a:cs typeface="Arial"/>
                        </a:rPr>
                        <a:t>A</a:t>
                      </a: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RY</a:t>
                      </a:r>
                    </a:p>
                  </a:txBody>
                  <a:tcPr marL="0" marR="0" marT="1016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DT32B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1016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CF206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VP</a:t>
                      </a:r>
                    </a:p>
                  </a:txBody>
                  <a:tcPr marL="0" marR="0" marT="1016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CF207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VBr</a:t>
                      </a:r>
                    </a:p>
                  </a:txBody>
                  <a:tcPr marL="0" marR="0" marT="1016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CF208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VG</a:t>
                      </a:r>
                    </a:p>
                  </a:txBody>
                  <a:tcPr marL="0" marR="0" marT="1016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CF209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VB</a:t>
                      </a:r>
                    </a:p>
                  </a:txBody>
                  <a:tcPr marL="0" marR="0" marT="1016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CF210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VW</a:t>
                      </a:r>
                    </a:p>
                  </a:txBody>
                  <a:tcPr marL="0" marR="0" marT="1016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CF211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VO</a:t>
                      </a:r>
                    </a:p>
                  </a:txBody>
                  <a:tcPr marL="0" marR="0" marT="1016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WC02B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RY</a:t>
                      </a:r>
                    </a:p>
                  </a:txBody>
                  <a:tcPr marL="0" marR="0" marT="1016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4568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BM246B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LgY</a:t>
                      </a:r>
                    </a:p>
                  </a:txBody>
                  <a:tcPr marL="0" marR="0" marT="127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AC26B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GB</a:t>
                      </a:r>
                    </a:p>
                  </a:txBody>
                  <a:tcPr marL="0" marR="0" marT="571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4" name="object 34"/>
          <p:cNvSpPr txBox="1"/>
          <p:nvPr/>
        </p:nvSpPr>
        <p:spPr>
          <a:xfrm>
            <a:off x="4125234" y="4455156"/>
            <a:ext cx="111760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0017138" y="4455156"/>
            <a:ext cx="489600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ACC+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9159367" y="1716158"/>
            <a:ext cx="1092200" cy="248786"/>
          </a:xfrm>
          <a:prstGeom prst="rect">
            <a:avLst/>
          </a:prstGeom>
        </p:spPr>
        <p:txBody>
          <a:bodyPr vert="horz" wrap="square" lIns="0" tIns="93980" rIns="0" bIns="0" rtlCol="0">
            <a:spAutoFit/>
          </a:bodyPr>
          <a:lstStyle/>
          <a:p>
            <a:pPr algn="ctr">
              <a:tabLst>
                <a:tab pos="868044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-	+</a:t>
            </a:r>
          </a:p>
        </p:txBody>
      </p:sp>
      <p:sp>
        <p:nvSpPr>
          <p:cNvPr id="40" name="object 40"/>
          <p:cNvSpPr/>
          <p:nvPr/>
        </p:nvSpPr>
        <p:spPr>
          <a:xfrm>
            <a:off x="8946290" y="928266"/>
            <a:ext cx="1633855" cy="991869"/>
          </a:xfrm>
          <a:custGeom>
            <a:avLst/>
            <a:gdLst/>
            <a:ahLst/>
            <a:cxnLst/>
            <a:rect l="l" t="t" r="r" b="b"/>
            <a:pathLst>
              <a:path w="1633854" h="991869">
                <a:moveTo>
                  <a:pt x="183518" y="165253"/>
                </a:moveTo>
                <a:lnTo>
                  <a:pt x="183518" y="936420"/>
                </a:lnTo>
              </a:path>
              <a:path w="1633854" h="991869">
                <a:moveTo>
                  <a:pt x="0" y="660990"/>
                </a:moveTo>
                <a:lnTo>
                  <a:pt x="183518" y="440668"/>
                </a:lnTo>
              </a:path>
              <a:path w="1633854" h="991869">
                <a:moveTo>
                  <a:pt x="0" y="440668"/>
                </a:moveTo>
                <a:lnTo>
                  <a:pt x="183518" y="660990"/>
                </a:lnTo>
              </a:path>
              <a:path w="1633854" h="991869">
                <a:moveTo>
                  <a:pt x="183518" y="440668"/>
                </a:moveTo>
                <a:lnTo>
                  <a:pt x="0" y="440668"/>
                </a:lnTo>
              </a:path>
              <a:path w="1633854" h="991869">
                <a:moveTo>
                  <a:pt x="0" y="660990"/>
                </a:moveTo>
                <a:lnTo>
                  <a:pt x="183518" y="660990"/>
                </a:lnTo>
              </a:path>
              <a:path w="1633854" h="991869">
                <a:moveTo>
                  <a:pt x="0" y="440668"/>
                </a:moveTo>
                <a:lnTo>
                  <a:pt x="0" y="660990"/>
                </a:lnTo>
              </a:path>
              <a:path w="1633854" h="991869">
                <a:moveTo>
                  <a:pt x="238566" y="991503"/>
                </a:moveTo>
                <a:lnTo>
                  <a:pt x="238566" y="881334"/>
                </a:lnTo>
              </a:path>
              <a:path w="1633854" h="991869">
                <a:moveTo>
                  <a:pt x="238566" y="220322"/>
                </a:moveTo>
                <a:lnTo>
                  <a:pt x="238566" y="881334"/>
                </a:lnTo>
              </a:path>
              <a:path w="1633854" h="991869">
                <a:moveTo>
                  <a:pt x="238566" y="110161"/>
                </a:moveTo>
                <a:lnTo>
                  <a:pt x="238566" y="165253"/>
                </a:lnTo>
              </a:path>
              <a:path w="1633854" h="991869">
                <a:moveTo>
                  <a:pt x="1633312" y="991503"/>
                </a:moveTo>
                <a:lnTo>
                  <a:pt x="1633312" y="110161"/>
                </a:lnTo>
              </a:path>
              <a:path w="1633854" h="991869">
                <a:moveTo>
                  <a:pt x="1633312" y="991503"/>
                </a:moveTo>
                <a:lnTo>
                  <a:pt x="1321338" y="991503"/>
                </a:lnTo>
                <a:lnTo>
                  <a:pt x="1321338" y="881334"/>
                </a:lnTo>
              </a:path>
              <a:path w="1633854" h="991869">
                <a:moveTo>
                  <a:pt x="1376387" y="165253"/>
                </a:moveTo>
                <a:lnTo>
                  <a:pt x="1376387" y="936420"/>
                </a:lnTo>
              </a:path>
              <a:path w="1633854" h="991869">
                <a:moveTo>
                  <a:pt x="1321338" y="220322"/>
                </a:moveTo>
                <a:lnTo>
                  <a:pt x="1321338" y="881334"/>
                </a:lnTo>
              </a:path>
              <a:path w="1633854" h="991869">
                <a:moveTo>
                  <a:pt x="1321338" y="110161"/>
                </a:moveTo>
                <a:lnTo>
                  <a:pt x="1321338" y="165253"/>
                </a:lnTo>
              </a:path>
              <a:path w="1633854" h="991869">
                <a:moveTo>
                  <a:pt x="1633312" y="110161"/>
                </a:moveTo>
                <a:lnTo>
                  <a:pt x="1321338" y="110161"/>
                </a:lnTo>
              </a:path>
              <a:path w="1633854" h="991869">
                <a:moveTo>
                  <a:pt x="183518" y="165253"/>
                </a:moveTo>
                <a:lnTo>
                  <a:pt x="1376387" y="165253"/>
                </a:lnTo>
              </a:path>
              <a:path w="1633854" h="991869">
                <a:moveTo>
                  <a:pt x="789123" y="220322"/>
                </a:moveTo>
                <a:lnTo>
                  <a:pt x="789123" y="881334"/>
                </a:lnTo>
              </a:path>
              <a:path w="1633854" h="991869">
                <a:moveTo>
                  <a:pt x="238566" y="220322"/>
                </a:moveTo>
                <a:lnTo>
                  <a:pt x="1321338" y="220322"/>
                </a:lnTo>
              </a:path>
              <a:path w="1633854" h="991869">
                <a:moveTo>
                  <a:pt x="238566" y="881334"/>
                </a:moveTo>
                <a:lnTo>
                  <a:pt x="1321338" y="881334"/>
                </a:lnTo>
              </a:path>
              <a:path w="1633854" h="991869">
                <a:moveTo>
                  <a:pt x="880903" y="0"/>
                </a:moveTo>
                <a:lnTo>
                  <a:pt x="880903" y="165253"/>
                </a:lnTo>
              </a:path>
              <a:path w="1633854" h="991869">
                <a:moveTo>
                  <a:pt x="1101121" y="0"/>
                </a:moveTo>
                <a:lnTo>
                  <a:pt x="1101121" y="165253"/>
                </a:lnTo>
              </a:path>
              <a:path w="1633854" h="991869">
                <a:moveTo>
                  <a:pt x="1101121" y="0"/>
                </a:moveTo>
                <a:lnTo>
                  <a:pt x="880903" y="0"/>
                </a:lnTo>
              </a:path>
              <a:path w="1633854" h="991869">
                <a:moveTo>
                  <a:pt x="477150" y="0"/>
                </a:moveTo>
                <a:lnTo>
                  <a:pt x="477150" y="165253"/>
                </a:lnTo>
              </a:path>
              <a:path w="1633854" h="991869">
                <a:moveTo>
                  <a:pt x="697367" y="0"/>
                </a:moveTo>
                <a:lnTo>
                  <a:pt x="697367" y="165253"/>
                </a:lnTo>
              </a:path>
              <a:path w="1633854" h="991869">
                <a:moveTo>
                  <a:pt x="697367" y="0"/>
                </a:moveTo>
                <a:lnTo>
                  <a:pt x="477150" y="0"/>
                </a:lnTo>
              </a:path>
              <a:path w="1633854" h="991869">
                <a:moveTo>
                  <a:pt x="183518" y="936420"/>
                </a:moveTo>
                <a:lnTo>
                  <a:pt x="238566" y="936420"/>
                </a:lnTo>
              </a:path>
              <a:path w="1633854" h="991869">
                <a:moveTo>
                  <a:pt x="1321338" y="936420"/>
                </a:moveTo>
                <a:lnTo>
                  <a:pt x="1376387" y="936420"/>
                </a:lnTo>
              </a:path>
            </a:pathLst>
          </a:custGeom>
          <a:ln w="183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9274105" y="1169904"/>
            <a:ext cx="1003659" cy="573234"/>
          </a:xfrm>
          <a:prstGeom prst="rect">
            <a:avLst/>
          </a:prstGeom>
        </p:spPr>
        <p:txBody>
          <a:bodyPr vert="horz" wrap="square" lIns="0" tIns="41910" rIns="0" bIns="0" rtlCol="0">
            <a:spAutoFit/>
          </a:bodyPr>
          <a:lstStyle/>
          <a:p>
            <a:pPr>
              <a:tabLst>
                <a:tab pos="56896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MB03  MB04</a:t>
            </a:r>
          </a:p>
          <a:p>
            <a:pPr>
              <a:tabLst>
                <a:tab pos="581660" algn="l"/>
              </a:tabLst>
            </a:pPr>
            <a:r>
              <a:rPr lang="en-US" sz="11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1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61277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LG	WG</a:t>
            </a:r>
          </a:p>
        </p:txBody>
      </p:sp>
      <p:sp>
        <p:nvSpPr>
          <p:cNvPr id="42" name="object 42"/>
          <p:cNvSpPr/>
          <p:nvPr/>
        </p:nvSpPr>
        <p:spPr>
          <a:xfrm>
            <a:off x="8872883" y="1038427"/>
            <a:ext cx="1633855" cy="881380"/>
          </a:xfrm>
          <a:custGeom>
            <a:avLst/>
            <a:gdLst/>
            <a:ahLst/>
            <a:cxnLst/>
            <a:rect l="l" t="t" r="r" b="b"/>
            <a:pathLst>
              <a:path w="1633854" h="881380">
                <a:moveTo>
                  <a:pt x="1633329" y="550829"/>
                </a:moveTo>
                <a:lnTo>
                  <a:pt x="1449794" y="330507"/>
                </a:lnTo>
              </a:path>
              <a:path w="1633854" h="881380">
                <a:moveTo>
                  <a:pt x="1633329" y="330507"/>
                </a:moveTo>
                <a:lnTo>
                  <a:pt x="1449794" y="550829"/>
                </a:lnTo>
              </a:path>
              <a:path w="1633854" h="881380">
                <a:moveTo>
                  <a:pt x="1449794" y="330507"/>
                </a:moveTo>
                <a:lnTo>
                  <a:pt x="1633329" y="330507"/>
                </a:lnTo>
              </a:path>
              <a:path w="1633854" h="881380">
                <a:moveTo>
                  <a:pt x="1633329" y="550829"/>
                </a:moveTo>
                <a:lnTo>
                  <a:pt x="1449794" y="550829"/>
                </a:lnTo>
              </a:path>
              <a:path w="1633854" h="881380">
                <a:moveTo>
                  <a:pt x="1633329" y="330507"/>
                </a:moveTo>
                <a:lnTo>
                  <a:pt x="1633329" y="550829"/>
                </a:lnTo>
              </a:path>
              <a:path w="1633854" h="881380">
                <a:moveTo>
                  <a:pt x="0" y="881342"/>
                </a:moveTo>
                <a:lnTo>
                  <a:pt x="0" y="0"/>
                </a:lnTo>
              </a:path>
              <a:path w="1633854" h="881380">
                <a:moveTo>
                  <a:pt x="0" y="881342"/>
                </a:moveTo>
                <a:lnTo>
                  <a:pt x="311973" y="881342"/>
                </a:lnTo>
              </a:path>
              <a:path w="1633854" h="881380">
                <a:moveTo>
                  <a:pt x="0" y="0"/>
                </a:moveTo>
                <a:lnTo>
                  <a:pt x="311973" y="0"/>
                </a:lnTo>
              </a:path>
            </a:pathLst>
          </a:custGeom>
          <a:ln w="1837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0253880" y="1420644"/>
            <a:ext cx="72390" cy="12439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9122654" y="1420644"/>
            <a:ext cx="72390" cy="12439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grpSp>
        <p:nvGrpSpPr>
          <p:cNvPr id="46" name="object 46"/>
          <p:cNvGrpSpPr/>
          <p:nvPr/>
        </p:nvGrpSpPr>
        <p:grpSpPr>
          <a:xfrm>
            <a:off x="1236873" y="3471095"/>
            <a:ext cx="1475740" cy="1693545"/>
            <a:chOff x="1236873" y="3471095"/>
            <a:chExt cx="1475740" cy="1693545"/>
          </a:xfrm>
        </p:grpSpPr>
        <p:sp>
          <p:nvSpPr>
            <p:cNvPr id="47" name="object 47"/>
            <p:cNvSpPr/>
            <p:nvPr/>
          </p:nvSpPr>
          <p:spPr>
            <a:xfrm>
              <a:off x="1522246" y="439327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382" y="5393"/>
                  </a:moveTo>
                  <a:lnTo>
                    <a:pt x="5382" y="5393"/>
                  </a:lnTo>
                </a:path>
              </a:pathLst>
            </a:custGeom>
            <a:ln w="107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8" name="object 4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506078" y="4431013"/>
              <a:ext cx="118475" cy="64719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317648" y="3605965"/>
              <a:ext cx="980440" cy="798195"/>
            </a:xfrm>
            <a:custGeom>
              <a:avLst/>
              <a:gdLst/>
              <a:ahLst/>
              <a:cxnLst/>
              <a:rect l="l" t="t" r="r" b="b"/>
              <a:pathLst>
                <a:path w="980439" h="798195">
                  <a:moveTo>
                    <a:pt x="161521" y="701025"/>
                  </a:moveTo>
                  <a:lnTo>
                    <a:pt x="161521" y="711811"/>
                  </a:lnTo>
                  <a:lnTo>
                    <a:pt x="161521" y="733371"/>
                  </a:lnTo>
                  <a:lnTo>
                    <a:pt x="172298" y="754945"/>
                  </a:lnTo>
                  <a:lnTo>
                    <a:pt x="172298" y="765732"/>
                  </a:lnTo>
                  <a:lnTo>
                    <a:pt x="172298" y="787306"/>
                  </a:lnTo>
                  <a:lnTo>
                    <a:pt x="172298" y="798093"/>
                  </a:lnTo>
                  <a:lnTo>
                    <a:pt x="183060" y="798093"/>
                  </a:lnTo>
                </a:path>
                <a:path w="980439" h="798195">
                  <a:moveTo>
                    <a:pt x="75382" y="506887"/>
                  </a:moveTo>
                  <a:lnTo>
                    <a:pt x="75382" y="560808"/>
                  </a:lnTo>
                  <a:lnTo>
                    <a:pt x="86144" y="614743"/>
                  </a:lnTo>
                  <a:lnTo>
                    <a:pt x="96906" y="657877"/>
                  </a:lnTo>
                  <a:lnTo>
                    <a:pt x="107683" y="711811"/>
                  </a:lnTo>
                  <a:lnTo>
                    <a:pt x="129221" y="754945"/>
                  </a:lnTo>
                  <a:lnTo>
                    <a:pt x="150759" y="798093"/>
                  </a:lnTo>
                </a:path>
                <a:path w="980439" h="798195">
                  <a:moveTo>
                    <a:pt x="86144" y="399032"/>
                  </a:moveTo>
                  <a:lnTo>
                    <a:pt x="10767" y="399032"/>
                  </a:lnTo>
                </a:path>
                <a:path w="980439" h="798195">
                  <a:moveTo>
                    <a:pt x="10767" y="399032"/>
                  </a:moveTo>
                  <a:lnTo>
                    <a:pt x="10767" y="452967"/>
                  </a:lnTo>
                  <a:lnTo>
                    <a:pt x="0" y="506887"/>
                  </a:lnTo>
                  <a:lnTo>
                    <a:pt x="10767" y="571595"/>
                  </a:lnTo>
                  <a:lnTo>
                    <a:pt x="10767" y="625530"/>
                  </a:lnTo>
                </a:path>
                <a:path w="980439" h="798195">
                  <a:moveTo>
                    <a:pt x="366114" y="0"/>
                  </a:moveTo>
                  <a:lnTo>
                    <a:pt x="355352" y="0"/>
                  </a:lnTo>
                  <a:lnTo>
                    <a:pt x="344576" y="10801"/>
                  </a:lnTo>
                  <a:lnTo>
                    <a:pt x="344576" y="21602"/>
                  </a:lnTo>
                  <a:lnTo>
                    <a:pt x="344576" y="86267"/>
                  </a:lnTo>
                  <a:lnTo>
                    <a:pt x="344576" y="97068"/>
                  </a:lnTo>
                  <a:lnTo>
                    <a:pt x="355352" y="97068"/>
                  </a:lnTo>
                  <a:lnTo>
                    <a:pt x="366114" y="107869"/>
                  </a:lnTo>
                  <a:lnTo>
                    <a:pt x="958369" y="107869"/>
                  </a:lnTo>
                  <a:lnTo>
                    <a:pt x="969146" y="97068"/>
                  </a:lnTo>
                  <a:lnTo>
                    <a:pt x="979908" y="86267"/>
                  </a:lnTo>
                  <a:lnTo>
                    <a:pt x="979908" y="21602"/>
                  </a:lnTo>
                  <a:lnTo>
                    <a:pt x="969146" y="10801"/>
                  </a:lnTo>
                  <a:lnTo>
                    <a:pt x="969146" y="0"/>
                  </a:lnTo>
                  <a:lnTo>
                    <a:pt x="958369" y="0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292167" y="3471105"/>
              <a:ext cx="269207" cy="355931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6078" y="3729974"/>
              <a:ext cx="150772" cy="97061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87642" y="3471104"/>
              <a:ext cx="172292" cy="172653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683763" y="3605965"/>
              <a:ext cx="948055" cy="615315"/>
            </a:xfrm>
            <a:custGeom>
              <a:avLst/>
              <a:gdLst/>
              <a:ahLst/>
              <a:cxnLst/>
              <a:rect l="l" t="t" r="r" b="b"/>
              <a:pathLst>
                <a:path w="948055" h="615314">
                  <a:moveTo>
                    <a:pt x="161530" y="0"/>
                  </a:moveTo>
                  <a:lnTo>
                    <a:pt x="0" y="0"/>
                  </a:lnTo>
                </a:path>
                <a:path w="948055" h="615314">
                  <a:moveTo>
                    <a:pt x="624555" y="226469"/>
                  </a:moveTo>
                  <a:lnTo>
                    <a:pt x="624555" y="312750"/>
                  </a:lnTo>
                </a:path>
                <a:path w="948055" h="615314">
                  <a:moveTo>
                    <a:pt x="204607" y="107869"/>
                  </a:moveTo>
                  <a:lnTo>
                    <a:pt x="215369" y="97068"/>
                  </a:lnTo>
                  <a:lnTo>
                    <a:pt x="226131" y="97068"/>
                  </a:lnTo>
                  <a:lnTo>
                    <a:pt x="226131" y="86267"/>
                  </a:lnTo>
                </a:path>
                <a:path w="948055" h="615314">
                  <a:moveTo>
                    <a:pt x="355361" y="86267"/>
                  </a:moveTo>
                  <a:lnTo>
                    <a:pt x="355361" y="97068"/>
                  </a:lnTo>
                  <a:lnTo>
                    <a:pt x="366123" y="97068"/>
                  </a:lnTo>
                  <a:lnTo>
                    <a:pt x="376885" y="107869"/>
                  </a:lnTo>
                </a:path>
                <a:path w="948055" h="615314">
                  <a:moveTo>
                    <a:pt x="376885" y="0"/>
                  </a:moveTo>
                  <a:lnTo>
                    <a:pt x="366123" y="0"/>
                  </a:lnTo>
                  <a:lnTo>
                    <a:pt x="355361" y="10801"/>
                  </a:lnTo>
                  <a:lnTo>
                    <a:pt x="355361" y="21602"/>
                  </a:lnTo>
                </a:path>
                <a:path w="948055" h="615314">
                  <a:moveTo>
                    <a:pt x="786085" y="323537"/>
                  </a:moveTo>
                  <a:lnTo>
                    <a:pt x="786085" y="301963"/>
                  </a:lnTo>
                  <a:lnTo>
                    <a:pt x="786085" y="280404"/>
                  </a:lnTo>
                  <a:lnTo>
                    <a:pt x="786085" y="269617"/>
                  </a:lnTo>
                  <a:lnTo>
                    <a:pt x="775309" y="248043"/>
                  </a:lnTo>
                  <a:lnTo>
                    <a:pt x="775309" y="237256"/>
                  </a:lnTo>
                  <a:lnTo>
                    <a:pt x="775309" y="226469"/>
                  </a:lnTo>
                </a:path>
                <a:path w="948055" h="615314">
                  <a:moveTo>
                    <a:pt x="764547" y="226469"/>
                  </a:moveTo>
                  <a:lnTo>
                    <a:pt x="775309" y="215682"/>
                  </a:lnTo>
                </a:path>
                <a:path w="948055" h="615314">
                  <a:moveTo>
                    <a:pt x="915301" y="399032"/>
                  </a:moveTo>
                  <a:lnTo>
                    <a:pt x="904539" y="334324"/>
                  </a:lnTo>
                  <a:lnTo>
                    <a:pt x="883001" y="280404"/>
                  </a:lnTo>
                  <a:lnTo>
                    <a:pt x="850686" y="226469"/>
                  </a:lnTo>
                </a:path>
                <a:path w="948055" h="615314">
                  <a:moveTo>
                    <a:pt x="936839" y="399032"/>
                  </a:moveTo>
                  <a:lnTo>
                    <a:pt x="915301" y="334324"/>
                  </a:lnTo>
                  <a:lnTo>
                    <a:pt x="904539" y="269617"/>
                  </a:lnTo>
                  <a:lnTo>
                    <a:pt x="872224" y="215682"/>
                  </a:lnTo>
                </a:path>
                <a:path w="948055" h="615314">
                  <a:moveTo>
                    <a:pt x="936839" y="399032"/>
                  </a:moveTo>
                  <a:lnTo>
                    <a:pt x="926077" y="334324"/>
                  </a:lnTo>
                  <a:lnTo>
                    <a:pt x="904539" y="269617"/>
                  </a:lnTo>
                  <a:lnTo>
                    <a:pt x="872224" y="215682"/>
                  </a:lnTo>
                </a:path>
                <a:path w="948055" h="615314">
                  <a:moveTo>
                    <a:pt x="226131" y="21602"/>
                  </a:moveTo>
                  <a:lnTo>
                    <a:pt x="226131" y="10801"/>
                  </a:lnTo>
                  <a:lnTo>
                    <a:pt x="215369" y="0"/>
                  </a:lnTo>
                  <a:lnTo>
                    <a:pt x="204607" y="0"/>
                  </a:lnTo>
                </a:path>
                <a:path w="948055" h="615314">
                  <a:moveTo>
                    <a:pt x="936839" y="614743"/>
                  </a:moveTo>
                  <a:lnTo>
                    <a:pt x="947601" y="560808"/>
                  </a:lnTo>
                  <a:lnTo>
                    <a:pt x="947601" y="506887"/>
                  </a:lnTo>
                  <a:lnTo>
                    <a:pt x="947601" y="452967"/>
                  </a:lnTo>
                  <a:lnTo>
                    <a:pt x="936839" y="399032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1371492" y="422070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382" y="5393"/>
                  </a:moveTo>
                  <a:lnTo>
                    <a:pt x="5382" y="5393"/>
                  </a:lnTo>
                </a:path>
              </a:pathLst>
            </a:custGeom>
            <a:ln w="107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2534449" y="4231496"/>
              <a:ext cx="86360" cy="183515"/>
            </a:xfrm>
            <a:custGeom>
              <a:avLst/>
              <a:gdLst/>
              <a:ahLst/>
              <a:cxnLst/>
              <a:rect l="l" t="t" r="r" b="b"/>
              <a:pathLst>
                <a:path w="86360" h="183514">
                  <a:moveTo>
                    <a:pt x="0" y="183350"/>
                  </a:moveTo>
                  <a:lnTo>
                    <a:pt x="21538" y="129415"/>
                  </a:lnTo>
                  <a:lnTo>
                    <a:pt x="43076" y="64707"/>
                  </a:lnTo>
                  <a:lnTo>
                    <a:pt x="64615" y="0"/>
                  </a:lnTo>
                </a:path>
                <a:path w="86360" h="183514">
                  <a:moveTo>
                    <a:pt x="21538" y="183350"/>
                  </a:moveTo>
                  <a:lnTo>
                    <a:pt x="53853" y="118628"/>
                  </a:lnTo>
                  <a:lnTo>
                    <a:pt x="64615" y="64707"/>
                  </a:lnTo>
                  <a:lnTo>
                    <a:pt x="86153" y="0"/>
                  </a:lnTo>
                </a:path>
                <a:path w="86360" h="183514">
                  <a:moveTo>
                    <a:pt x="21538" y="183350"/>
                  </a:moveTo>
                  <a:lnTo>
                    <a:pt x="53853" y="118628"/>
                  </a:lnTo>
                  <a:lnTo>
                    <a:pt x="75391" y="64707"/>
                  </a:lnTo>
                  <a:lnTo>
                    <a:pt x="86153" y="0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2421389" y="4226102"/>
              <a:ext cx="161925" cy="172720"/>
            </a:xfrm>
            <a:custGeom>
              <a:avLst/>
              <a:gdLst/>
              <a:ahLst/>
              <a:cxnLst/>
              <a:rect l="l" t="t" r="r" b="b"/>
              <a:pathLst>
                <a:path w="161925" h="172720">
                  <a:moveTo>
                    <a:pt x="150754" y="0"/>
                  </a:moveTo>
                  <a:lnTo>
                    <a:pt x="161518" y="0"/>
                  </a:lnTo>
                </a:path>
                <a:path w="161925" h="172720">
                  <a:moveTo>
                    <a:pt x="0" y="172563"/>
                  </a:moveTo>
                  <a:lnTo>
                    <a:pt x="10764" y="172563"/>
                  </a:lnTo>
                </a:path>
              </a:pathLst>
            </a:custGeom>
            <a:ln w="107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7" name="object 5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324464" y="4431013"/>
              <a:ext cx="118475" cy="64719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2448310" y="4306990"/>
              <a:ext cx="21590" cy="97155"/>
            </a:xfrm>
            <a:custGeom>
              <a:avLst/>
              <a:gdLst/>
              <a:ahLst/>
              <a:cxnLst/>
              <a:rect l="l" t="t" r="r" b="b"/>
              <a:pathLst>
                <a:path w="21589" h="97154">
                  <a:moveTo>
                    <a:pt x="0" y="97068"/>
                  </a:moveTo>
                  <a:lnTo>
                    <a:pt x="10761" y="97068"/>
                  </a:lnTo>
                  <a:lnTo>
                    <a:pt x="10761" y="86281"/>
                  </a:lnTo>
                  <a:lnTo>
                    <a:pt x="10761" y="64707"/>
                  </a:lnTo>
                  <a:lnTo>
                    <a:pt x="21538" y="53920"/>
                  </a:lnTo>
                  <a:lnTo>
                    <a:pt x="21538" y="32346"/>
                  </a:lnTo>
                  <a:lnTo>
                    <a:pt x="21538" y="10786"/>
                  </a:lnTo>
                  <a:lnTo>
                    <a:pt x="21538" y="0"/>
                  </a:lnTo>
                </a:path>
              </a:pathLst>
            </a:custGeom>
            <a:ln w="107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2426772" y="422070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382" y="5393"/>
                  </a:moveTo>
                  <a:lnTo>
                    <a:pt x="5382" y="5393"/>
                  </a:lnTo>
                </a:path>
              </a:pathLst>
            </a:custGeom>
            <a:ln w="107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1425331" y="3605965"/>
              <a:ext cx="1130935" cy="798195"/>
            </a:xfrm>
            <a:custGeom>
              <a:avLst/>
              <a:gdLst/>
              <a:ahLst/>
              <a:cxnLst/>
              <a:rect l="l" t="t" r="r" b="b"/>
              <a:pathLst>
                <a:path w="1130935" h="798195">
                  <a:moveTo>
                    <a:pt x="1055279" y="798093"/>
                  </a:moveTo>
                  <a:lnTo>
                    <a:pt x="1087594" y="754945"/>
                  </a:lnTo>
                  <a:lnTo>
                    <a:pt x="1098356" y="701025"/>
                  </a:lnTo>
                  <a:lnTo>
                    <a:pt x="1119894" y="636317"/>
                  </a:lnTo>
                  <a:lnTo>
                    <a:pt x="1130656" y="571595"/>
                  </a:lnTo>
                  <a:lnTo>
                    <a:pt x="1130656" y="506887"/>
                  </a:lnTo>
                  <a:lnTo>
                    <a:pt x="1130656" y="463754"/>
                  </a:lnTo>
                  <a:lnTo>
                    <a:pt x="1130656" y="409819"/>
                  </a:lnTo>
                  <a:lnTo>
                    <a:pt x="1119894" y="355898"/>
                  </a:lnTo>
                  <a:lnTo>
                    <a:pt x="1098356" y="312750"/>
                  </a:lnTo>
                  <a:lnTo>
                    <a:pt x="1076817" y="258830"/>
                  </a:lnTo>
                  <a:lnTo>
                    <a:pt x="1055279" y="215682"/>
                  </a:lnTo>
                </a:path>
                <a:path w="1130935" h="798195">
                  <a:moveTo>
                    <a:pt x="613793" y="86267"/>
                  </a:moveTo>
                  <a:lnTo>
                    <a:pt x="613793" y="21602"/>
                  </a:lnTo>
                </a:path>
                <a:path w="1130935" h="798195">
                  <a:moveTo>
                    <a:pt x="484562" y="21602"/>
                  </a:moveTo>
                  <a:lnTo>
                    <a:pt x="484562" y="86267"/>
                  </a:lnTo>
                </a:path>
                <a:path w="1130935" h="798195">
                  <a:moveTo>
                    <a:pt x="635317" y="0"/>
                  </a:moveTo>
                  <a:lnTo>
                    <a:pt x="678393" y="0"/>
                  </a:lnTo>
                </a:path>
                <a:path w="1130935" h="798195">
                  <a:moveTo>
                    <a:pt x="43076" y="215682"/>
                  </a:moveTo>
                  <a:lnTo>
                    <a:pt x="21538" y="269617"/>
                  </a:lnTo>
                  <a:lnTo>
                    <a:pt x="0" y="323537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1479170" y="3886369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-5382" y="21566"/>
                  </a:moveTo>
                  <a:lnTo>
                    <a:pt x="5382" y="21566"/>
                  </a:lnTo>
                </a:path>
              </a:pathLst>
            </a:custGeom>
            <a:ln w="431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1479170" y="3854008"/>
              <a:ext cx="10795" cy="32384"/>
            </a:xfrm>
            <a:custGeom>
              <a:avLst/>
              <a:gdLst/>
              <a:ahLst/>
              <a:cxnLst/>
              <a:rect l="l" t="t" r="r" b="b"/>
              <a:pathLst>
                <a:path w="10794" h="32385">
                  <a:moveTo>
                    <a:pt x="10776" y="0"/>
                  </a:moveTo>
                  <a:lnTo>
                    <a:pt x="10776" y="21573"/>
                  </a:lnTo>
                  <a:lnTo>
                    <a:pt x="0" y="32360"/>
                  </a:lnTo>
                </a:path>
              </a:pathLst>
            </a:custGeom>
            <a:ln w="107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1489946" y="3832434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-5382" y="10786"/>
                  </a:moveTo>
                  <a:lnTo>
                    <a:pt x="5382" y="10786"/>
                  </a:lnTo>
                </a:path>
              </a:pathLst>
            </a:custGeom>
            <a:ln w="215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1317648" y="3821648"/>
              <a:ext cx="1120140" cy="744220"/>
            </a:xfrm>
            <a:custGeom>
              <a:avLst/>
              <a:gdLst/>
              <a:ahLst/>
              <a:cxnLst/>
              <a:rect l="l" t="t" r="r" b="b"/>
              <a:pathLst>
                <a:path w="1120139" h="744220">
                  <a:moveTo>
                    <a:pt x="172298" y="10786"/>
                  </a:moveTo>
                  <a:lnTo>
                    <a:pt x="183060" y="0"/>
                  </a:lnTo>
                </a:path>
                <a:path w="1120139" h="744220">
                  <a:moveTo>
                    <a:pt x="107683" y="107855"/>
                  </a:moveTo>
                  <a:lnTo>
                    <a:pt x="86144" y="161790"/>
                  </a:lnTo>
                  <a:lnTo>
                    <a:pt x="75382" y="226498"/>
                  </a:lnTo>
                  <a:lnTo>
                    <a:pt x="75382" y="291205"/>
                  </a:lnTo>
                </a:path>
                <a:path w="1120139" h="744220">
                  <a:moveTo>
                    <a:pt x="96906" y="0"/>
                  </a:moveTo>
                  <a:lnTo>
                    <a:pt x="75382" y="53934"/>
                  </a:lnTo>
                  <a:lnTo>
                    <a:pt x="53844" y="118642"/>
                  </a:lnTo>
                  <a:lnTo>
                    <a:pt x="32304" y="172563"/>
                  </a:lnTo>
                </a:path>
                <a:path w="1120139" h="744220">
                  <a:moveTo>
                    <a:pt x="75382" y="0"/>
                  </a:moveTo>
                  <a:lnTo>
                    <a:pt x="53844" y="64721"/>
                  </a:lnTo>
                  <a:lnTo>
                    <a:pt x="32304" y="118642"/>
                  </a:lnTo>
                  <a:lnTo>
                    <a:pt x="10767" y="183350"/>
                  </a:lnTo>
                </a:path>
                <a:path w="1120139" h="744220">
                  <a:moveTo>
                    <a:pt x="75382" y="0"/>
                  </a:moveTo>
                  <a:lnTo>
                    <a:pt x="53844" y="53934"/>
                  </a:lnTo>
                  <a:lnTo>
                    <a:pt x="32304" y="118642"/>
                  </a:lnTo>
                  <a:lnTo>
                    <a:pt x="10767" y="183350"/>
                  </a:lnTo>
                </a:path>
                <a:path w="1120139" h="744220">
                  <a:moveTo>
                    <a:pt x="10767" y="399061"/>
                  </a:moveTo>
                  <a:lnTo>
                    <a:pt x="86144" y="399061"/>
                  </a:lnTo>
                </a:path>
                <a:path w="1120139" h="744220">
                  <a:moveTo>
                    <a:pt x="10767" y="194137"/>
                  </a:moveTo>
                  <a:lnTo>
                    <a:pt x="10767" y="248072"/>
                  </a:lnTo>
                  <a:lnTo>
                    <a:pt x="0" y="301992"/>
                  </a:lnTo>
                  <a:lnTo>
                    <a:pt x="10767" y="355913"/>
                  </a:lnTo>
                  <a:lnTo>
                    <a:pt x="10767" y="409848"/>
                  </a:lnTo>
                </a:path>
                <a:path w="1120139" h="744220">
                  <a:moveTo>
                    <a:pt x="10767" y="409848"/>
                  </a:moveTo>
                  <a:lnTo>
                    <a:pt x="32304" y="474555"/>
                  </a:lnTo>
                  <a:lnTo>
                    <a:pt x="53844" y="528476"/>
                  </a:lnTo>
                  <a:lnTo>
                    <a:pt x="75382" y="593198"/>
                  </a:lnTo>
                </a:path>
                <a:path w="1120139" h="744220">
                  <a:moveTo>
                    <a:pt x="21536" y="409848"/>
                  </a:moveTo>
                  <a:lnTo>
                    <a:pt x="32304" y="474555"/>
                  </a:lnTo>
                  <a:lnTo>
                    <a:pt x="53844" y="528476"/>
                  </a:lnTo>
                  <a:lnTo>
                    <a:pt x="75382" y="593198"/>
                  </a:lnTo>
                </a:path>
                <a:path w="1120139" h="744220">
                  <a:moveTo>
                    <a:pt x="32304" y="399061"/>
                  </a:moveTo>
                  <a:lnTo>
                    <a:pt x="53844" y="463768"/>
                  </a:lnTo>
                  <a:lnTo>
                    <a:pt x="75382" y="528476"/>
                  </a:lnTo>
                  <a:lnTo>
                    <a:pt x="96906" y="582411"/>
                  </a:lnTo>
                </a:path>
                <a:path w="1120139" h="744220">
                  <a:moveTo>
                    <a:pt x="1012208" y="582411"/>
                  </a:moveTo>
                  <a:lnTo>
                    <a:pt x="1119900" y="582411"/>
                  </a:lnTo>
                </a:path>
                <a:path w="1120139" h="744220">
                  <a:moveTo>
                    <a:pt x="721476" y="711826"/>
                  </a:moveTo>
                  <a:lnTo>
                    <a:pt x="732238" y="711826"/>
                  </a:lnTo>
                  <a:lnTo>
                    <a:pt x="743000" y="701039"/>
                  </a:lnTo>
                </a:path>
                <a:path w="1120139" h="744220">
                  <a:moveTo>
                    <a:pt x="721476" y="722613"/>
                  </a:moveTo>
                  <a:lnTo>
                    <a:pt x="732238" y="722613"/>
                  </a:lnTo>
                  <a:lnTo>
                    <a:pt x="732238" y="711826"/>
                  </a:lnTo>
                  <a:lnTo>
                    <a:pt x="743000" y="701039"/>
                  </a:lnTo>
                </a:path>
                <a:path w="1120139" h="744220">
                  <a:moveTo>
                    <a:pt x="753776" y="722613"/>
                  </a:moveTo>
                  <a:lnTo>
                    <a:pt x="753776" y="711826"/>
                  </a:lnTo>
                  <a:lnTo>
                    <a:pt x="764538" y="701039"/>
                  </a:lnTo>
                </a:path>
                <a:path w="1120139" h="744220">
                  <a:moveTo>
                    <a:pt x="743000" y="733400"/>
                  </a:moveTo>
                  <a:lnTo>
                    <a:pt x="753776" y="722613"/>
                  </a:lnTo>
                </a:path>
                <a:path w="1120139" h="744220">
                  <a:moveTo>
                    <a:pt x="732238" y="744187"/>
                  </a:moveTo>
                  <a:lnTo>
                    <a:pt x="743000" y="733400"/>
                  </a:lnTo>
                </a:path>
                <a:path w="1120139" h="744220">
                  <a:moveTo>
                    <a:pt x="721476" y="744187"/>
                  </a:moveTo>
                  <a:lnTo>
                    <a:pt x="732238" y="744187"/>
                  </a:lnTo>
                </a:path>
                <a:path w="1120139" h="744220">
                  <a:moveTo>
                    <a:pt x="581484" y="701039"/>
                  </a:moveTo>
                  <a:lnTo>
                    <a:pt x="581484" y="711826"/>
                  </a:lnTo>
                  <a:lnTo>
                    <a:pt x="592246" y="722613"/>
                  </a:lnTo>
                  <a:lnTo>
                    <a:pt x="603022" y="722613"/>
                  </a:lnTo>
                </a:path>
                <a:path w="1120139" h="744220">
                  <a:moveTo>
                    <a:pt x="581484" y="701039"/>
                  </a:moveTo>
                  <a:lnTo>
                    <a:pt x="581484" y="711826"/>
                  </a:lnTo>
                  <a:lnTo>
                    <a:pt x="592246" y="711826"/>
                  </a:lnTo>
                  <a:lnTo>
                    <a:pt x="603022" y="711826"/>
                  </a:lnTo>
                </a:path>
                <a:path w="1120139" h="744220">
                  <a:moveTo>
                    <a:pt x="581484" y="744187"/>
                  </a:moveTo>
                  <a:lnTo>
                    <a:pt x="592246" y="744187"/>
                  </a:lnTo>
                  <a:lnTo>
                    <a:pt x="603022" y="744187"/>
                  </a:lnTo>
                </a:path>
                <a:path w="1120139" h="744220">
                  <a:moveTo>
                    <a:pt x="570722" y="744187"/>
                  </a:moveTo>
                  <a:lnTo>
                    <a:pt x="581484" y="733400"/>
                  </a:lnTo>
                </a:path>
                <a:path w="1120139" h="744220">
                  <a:moveTo>
                    <a:pt x="559945" y="733400"/>
                  </a:moveTo>
                  <a:lnTo>
                    <a:pt x="570722" y="722613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1877593" y="4522687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-5382" y="10786"/>
                  </a:moveTo>
                  <a:lnTo>
                    <a:pt x="5382" y="10786"/>
                  </a:lnTo>
                </a:path>
              </a:pathLst>
            </a:custGeom>
            <a:ln w="215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2222179" y="4404059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1559"/>
                  </a:moveTo>
                  <a:lnTo>
                    <a:pt x="10761" y="21559"/>
                  </a:lnTo>
                  <a:lnTo>
                    <a:pt x="10761" y="10786"/>
                  </a:lnTo>
                  <a:lnTo>
                    <a:pt x="21538" y="10786"/>
                  </a:lnTo>
                  <a:lnTo>
                    <a:pt x="21538" y="0"/>
                  </a:lnTo>
                </a:path>
                <a:path w="21589" h="21589">
                  <a:moveTo>
                    <a:pt x="0" y="21559"/>
                  </a:moveTo>
                  <a:lnTo>
                    <a:pt x="10761" y="21559"/>
                  </a:lnTo>
                  <a:lnTo>
                    <a:pt x="21538" y="10786"/>
                  </a:lnTo>
                  <a:lnTo>
                    <a:pt x="21538" y="0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2265255" y="440405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-5382" y="10779"/>
                  </a:moveTo>
                  <a:lnTo>
                    <a:pt x="5382" y="10779"/>
                  </a:lnTo>
                </a:path>
              </a:pathLst>
            </a:custGeom>
            <a:ln w="21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1522246" y="3832434"/>
              <a:ext cx="807720" cy="615315"/>
            </a:xfrm>
            <a:custGeom>
              <a:avLst/>
              <a:gdLst/>
              <a:ahLst/>
              <a:cxnLst/>
              <a:rect l="l" t="t" r="r" b="b"/>
              <a:pathLst>
                <a:path w="807719" h="615314">
                  <a:moveTo>
                    <a:pt x="732232" y="603970"/>
                  </a:moveTo>
                  <a:lnTo>
                    <a:pt x="743009" y="593183"/>
                  </a:lnTo>
                </a:path>
                <a:path w="807719" h="615314">
                  <a:moveTo>
                    <a:pt x="721470" y="614757"/>
                  </a:moveTo>
                  <a:lnTo>
                    <a:pt x="732232" y="603970"/>
                  </a:lnTo>
                </a:path>
                <a:path w="807719" h="615314">
                  <a:moveTo>
                    <a:pt x="699932" y="614757"/>
                  </a:moveTo>
                  <a:lnTo>
                    <a:pt x="710694" y="614757"/>
                  </a:lnTo>
                  <a:lnTo>
                    <a:pt x="721470" y="614757"/>
                  </a:lnTo>
                </a:path>
                <a:path w="807719" h="615314">
                  <a:moveTo>
                    <a:pt x="807609" y="496129"/>
                  </a:moveTo>
                  <a:lnTo>
                    <a:pt x="807609" y="603970"/>
                  </a:lnTo>
                </a:path>
                <a:path w="807719" h="615314">
                  <a:moveTo>
                    <a:pt x="0" y="0"/>
                  </a:moveTo>
                  <a:lnTo>
                    <a:pt x="0" y="21573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1522246" y="4220709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382" y="5393"/>
                  </a:moveTo>
                  <a:lnTo>
                    <a:pt x="5382" y="5393"/>
                  </a:lnTo>
                </a:path>
              </a:pathLst>
            </a:custGeom>
            <a:ln w="107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1683763" y="4404059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43180" h="43179">
                  <a:moveTo>
                    <a:pt x="21538" y="0"/>
                  </a:moveTo>
                  <a:lnTo>
                    <a:pt x="21538" y="10786"/>
                  </a:lnTo>
                  <a:lnTo>
                    <a:pt x="32314" y="21559"/>
                  </a:lnTo>
                  <a:lnTo>
                    <a:pt x="43076" y="21559"/>
                  </a:lnTo>
                </a:path>
                <a:path w="43180" h="43179">
                  <a:moveTo>
                    <a:pt x="21538" y="0"/>
                  </a:moveTo>
                  <a:lnTo>
                    <a:pt x="21538" y="10786"/>
                  </a:lnTo>
                  <a:lnTo>
                    <a:pt x="32314" y="10786"/>
                  </a:lnTo>
                  <a:lnTo>
                    <a:pt x="32314" y="21559"/>
                  </a:lnTo>
                  <a:lnTo>
                    <a:pt x="43076" y="21559"/>
                  </a:lnTo>
                </a:path>
                <a:path w="43180" h="43179">
                  <a:moveTo>
                    <a:pt x="21538" y="43133"/>
                  </a:moveTo>
                  <a:lnTo>
                    <a:pt x="32314" y="43133"/>
                  </a:lnTo>
                  <a:lnTo>
                    <a:pt x="43076" y="43133"/>
                  </a:lnTo>
                </a:path>
                <a:path w="43180" h="43179">
                  <a:moveTo>
                    <a:pt x="10776" y="43133"/>
                  </a:moveTo>
                  <a:lnTo>
                    <a:pt x="21538" y="32346"/>
                  </a:lnTo>
                </a:path>
                <a:path w="43180" h="43179">
                  <a:moveTo>
                    <a:pt x="0" y="32346"/>
                  </a:moveTo>
                  <a:lnTo>
                    <a:pt x="10776" y="21559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1683763" y="440405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-5382" y="10779"/>
                  </a:moveTo>
                  <a:lnTo>
                    <a:pt x="5382" y="10779"/>
                  </a:lnTo>
                </a:path>
              </a:pathLst>
            </a:custGeom>
            <a:ln w="21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1554547" y="3476492"/>
              <a:ext cx="1141730" cy="970915"/>
            </a:xfrm>
            <a:custGeom>
              <a:avLst/>
              <a:gdLst/>
              <a:ahLst/>
              <a:cxnLst/>
              <a:rect l="l" t="t" r="r" b="b"/>
              <a:pathLst>
                <a:path w="1141730" h="970914">
                  <a:moveTo>
                    <a:pt x="64615" y="959912"/>
                  </a:moveTo>
                  <a:lnTo>
                    <a:pt x="64615" y="852071"/>
                  </a:lnTo>
                </a:path>
                <a:path w="1141730" h="970914">
                  <a:moveTo>
                    <a:pt x="150754" y="852071"/>
                  </a:moveTo>
                  <a:lnTo>
                    <a:pt x="150754" y="841284"/>
                  </a:lnTo>
                  <a:lnTo>
                    <a:pt x="139992" y="841284"/>
                  </a:lnTo>
                  <a:lnTo>
                    <a:pt x="129215" y="841284"/>
                  </a:lnTo>
                </a:path>
                <a:path w="1141730" h="970914">
                  <a:moveTo>
                    <a:pt x="484577" y="970699"/>
                  </a:moveTo>
                  <a:lnTo>
                    <a:pt x="495339" y="949125"/>
                  </a:lnTo>
                </a:path>
                <a:path w="1141730" h="970914">
                  <a:moveTo>
                    <a:pt x="484577" y="949125"/>
                  </a:moveTo>
                  <a:lnTo>
                    <a:pt x="506101" y="949125"/>
                  </a:lnTo>
                  <a:lnTo>
                    <a:pt x="516877" y="949125"/>
                  </a:lnTo>
                </a:path>
                <a:path w="1141730" h="970914">
                  <a:moveTo>
                    <a:pt x="495339" y="970699"/>
                  </a:moveTo>
                  <a:lnTo>
                    <a:pt x="506101" y="959912"/>
                  </a:lnTo>
                  <a:lnTo>
                    <a:pt x="506101" y="949125"/>
                  </a:lnTo>
                  <a:lnTo>
                    <a:pt x="516877" y="949125"/>
                  </a:lnTo>
                </a:path>
                <a:path w="1141730" h="970914">
                  <a:moveTo>
                    <a:pt x="495339" y="970699"/>
                  </a:moveTo>
                  <a:lnTo>
                    <a:pt x="506101" y="970699"/>
                  </a:lnTo>
                </a:path>
                <a:path w="1141730" h="970914">
                  <a:moveTo>
                    <a:pt x="527639" y="949125"/>
                  </a:moveTo>
                  <a:lnTo>
                    <a:pt x="516877" y="959912"/>
                  </a:lnTo>
                  <a:lnTo>
                    <a:pt x="506101" y="959912"/>
                  </a:lnTo>
                  <a:lnTo>
                    <a:pt x="506101" y="970699"/>
                  </a:lnTo>
                </a:path>
                <a:path w="1141730" h="970914">
                  <a:moveTo>
                    <a:pt x="506101" y="959912"/>
                  </a:moveTo>
                  <a:lnTo>
                    <a:pt x="527639" y="949125"/>
                  </a:lnTo>
                </a:path>
                <a:path w="1141730" h="970914">
                  <a:moveTo>
                    <a:pt x="333823" y="949125"/>
                  </a:moveTo>
                  <a:lnTo>
                    <a:pt x="333823" y="959912"/>
                  </a:lnTo>
                  <a:lnTo>
                    <a:pt x="344585" y="970699"/>
                  </a:lnTo>
                </a:path>
                <a:path w="1141730" h="970914">
                  <a:moveTo>
                    <a:pt x="333823" y="949125"/>
                  </a:moveTo>
                  <a:lnTo>
                    <a:pt x="344585" y="949125"/>
                  </a:lnTo>
                  <a:lnTo>
                    <a:pt x="355347" y="949125"/>
                  </a:lnTo>
                </a:path>
                <a:path w="1141730" h="970914">
                  <a:moveTo>
                    <a:pt x="344585" y="970699"/>
                  </a:moveTo>
                  <a:lnTo>
                    <a:pt x="355347" y="949125"/>
                  </a:lnTo>
                </a:path>
                <a:path w="1141730" h="970914">
                  <a:moveTo>
                    <a:pt x="344585" y="970699"/>
                  </a:moveTo>
                  <a:lnTo>
                    <a:pt x="333823" y="959912"/>
                  </a:lnTo>
                  <a:lnTo>
                    <a:pt x="323046" y="949125"/>
                  </a:lnTo>
                </a:path>
                <a:path w="1141730" h="970914">
                  <a:moveTo>
                    <a:pt x="323046" y="959912"/>
                  </a:moveTo>
                  <a:lnTo>
                    <a:pt x="333823" y="949125"/>
                  </a:lnTo>
                </a:path>
                <a:path w="1141730" h="970914">
                  <a:moveTo>
                    <a:pt x="883001" y="312808"/>
                  </a:moveTo>
                  <a:lnTo>
                    <a:pt x="883001" y="345155"/>
                  </a:lnTo>
                  <a:lnTo>
                    <a:pt x="1001440" y="345155"/>
                  </a:lnTo>
                </a:path>
                <a:path w="1141730" h="970914">
                  <a:moveTo>
                    <a:pt x="872224" y="377515"/>
                  </a:moveTo>
                  <a:lnTo>
                    <a:pt x="872224" y="345155"/>
                  </a:lnTo>
                </a:path>
                <a:path w="1141730" h="970914">
                  <a:moveTo>
                    <a:pt x="883001" y="377515"/>
                  </a:moveTo>
                  <a:lnTo>
                    <a:pt x="861462" y="377515"/>
                  </a:lnTo>
                  <a:lnTo>
                    <a:pt x="861462" y="355942"/>
                  </a:lnTo>
                  <a:lnTo>
                    <a:pt x="872224" y="355942"/>
                  </a:lnTo>
                </a:path>
                <a:path w="1141730" h="970914">
                  <a:moveTo>
                    <a:pt x="990678" y="528505"/>
                  </a:moveTo>
                  <a:lnTo>
                    <a:pt x="1066055" y="528505"/>
                  </a:lnTo>
                  <a:lnTo>
                    <a:pt x="1001440" y="528505"/>
                  </a:lnTo>
                </a:path>
                <a:path w="1141730" h="970914">
                  <a:moveTo>
                    <a:pt x="721470" y="129472"/>
                  </a:moveTo>
                  <a:lnTo>
                    <a:pt x="549178" y="129472"/>
                  </a:lnTo>
                  <a:lnTo>
                    <a:pt x="549178" y="0"/>
                  </a:lnTo>
                  <a:lnTo>
                    <a:pt x="850686" y="0"/>
                  </a:lnTo>
                </a:path>
                <a:path w="1141730" h="970914">
                  <a:moveTo>
                    <a:pt x="883001" y="528505"/>
                  </a:moveTo>
                  <a:lnTo>
                    <a:pt x="861462" y="528505"/>
                  </a:lnTo>
                  <a:lnTo>
                    <a:pt x="861462" y="485371"/>
                  </a:lnTo>
                  <a:lnTo>
                    <a:pt x="807624" y="485371"/>
                  </a:lnTo>
                  <a:lnTo>
                    <a:pt x="807624" y="442223"/>
                  </a:lnTo>
                  <a:lnTo>
                    <a:pt x="721470" y="442223"/>
                  </a:lnTo>
                  <a:lnTo>
                    <a:pt x="721470" y="355942"/>
                  </a:lnTo>
                  <a:lnTo>
                    <a:pt x="861462" y="355942"/>
                  </a:lnTo>
                </a:path>
                <a:path w="1141730" h="970914">
                  <a:moveTo>
                    <a:pt x="807624" y="485371"/>
                  </a:moveTo>
                  <a:lnTo>
                    <a:pt x="786085" y="485371"/>
                  </a:lnTo>
                  <a:lnTo>
                    <a:pt x="786085" y="442223"/>
                  </a:lnTo>
                </a:path>
                <a:path w="1141730" h="970914">
                  <a:moveTo>
                    <a:pt x="0" y="0"/>
                  </a:moveTo>
                  <a:lnTo>
                    <a:pt x="549178" y="0"/>
                  </a:lnTo>
                </a:path>
                <a:path w="1141730" h="970914">
                  <a:moveTo>
                    <a:pt x="1001440" y="744216"/>
                  </a:moveTo>
                  <a:lnTo>
                    <a:pt x="1066055" y="744216"/>
                  </a:lnTo>
                  <a:lnTo>
                    <a:pt x="1066055" y="755003"/>
                  </a:lnTo>
                  <a:lnTo>
                    <a:pt x="990678" y="755003"/>
                  </a:lnTo>
                </a:path>
                <a:path w="1141730" h="970914">
                  <a:moveTo>
                    <a:pt x="290746" y="0"/>
                  </a:moveTo>
                  <a:lnTo>
                    <a:pt x="290746" y="129472"/>
                  </a:lnTo>
                  <a:lnTo>
                    <a:pt x="333823" y="129472"/>
                  </a:lnTo>
                </a:path>
                <a:path w="1141730" h="970914">
                  <a:moveTo>
                    <a:pt x="904525" y="744216"/>
                  </a:moveTo>
                  <a:lnTo>
                    <a:pt x="904525" y="528505"/>
                  </a:lnTo>
                  <a:lnTo>
                    <a:pt x="850686" y="528505"/>
                  </a:lnTo>
                  <a:lnTo>
                    <a:pt x="861462" y="539292"/>
                  </a:lnTo>
                  <a:lnTo>
                    <a:pt x="893763" y="539292"/>
                  </a:lnTo>
                  <a:lnTo>
                    <a:pt x="904525" y="528505"/>
                  </a:lnTo>
                  <a:lnTo>
                    <a:pt x="915301" y="528505"/>
                  </a:lnTo>
                  <a:lnTo>
                    <a:pt x="915301" y="744216"/>
                  </a:lnTo>
                  <a:lnTo>
                    <a:pt x="958378" y="744216"/>
                  </a:lnTo>
                  <a:lnTo>
                    <a:pt x="958378" y="755003"/>
                  </a:lnTo>
                  <a:lnTo>
                    <a:pt x="915301" y="755003"/>
                  </a:lnTo>
                  <a:lnTo>
                    <a:pt x="915301" y="744216"/>
                  </a:lnTo>
                  <a:lnTo>
                    <a:pt x="904525" y="744216"/>
                  </a:lnTo>
                  <a:close/>
                </a:path>
                <a:path w="1141730" h="970914">
                  <a:moveTo>
                    <a:pt x="893763" y="733429"/>
                  </a:moveTo>
                  <a:lnTo>
                    <a:pt x="861462" y="733429"/>
                  </a:lnTo>
                  <a:lnTo>
                    <a:pt x="861462" y="539292"/>
                  </a:lnTo>
                </a:path>
                <a:path w="1141730" h="970914">
                  <a:moveTo>
                    <a:pt x="786085" y="485371"/>
                  </a:moveTo>
                  <a:lnTo>
                    <a:pt x="786085" y="528505"/>
                  </a:lnTo>
                  <a:lnTo>
                    <a:pt x="850686" y="528505"/>
                  </a:lnTo>
                  <a:lnTo>
                    <a:pt x="850686" y="744216"/>
                  </a:lnTo>
                  <a:lnTo>
                    <a:pt x="904525" y="744216"/>
                  </a:lnTo>
                  <a:lnTo>
                    <a:pt x="893763" y="733429"/>
                  </a:lnTo>
                  <a:lnTo>
                    <a:pt x="893763" y="539292"/>
                  </a:lnTo>
                </a:path>
                <a:path w="1141730" h="970914">
                  <a:moveTo>
                    <a:pt x="1012217" y="927566"/>
                  </a:moveTo>
                  <a:lnTo>
                    <a:pt x="1141389" y="927566"/>
                  </a:lnTo>
                </a:path>
                <a:path w="1141730" h="970914">
                  <a:moveTo>
                    <a:pt x="721470" y="355942"/>
                  </a:moveTo>
                  <a:lnTo>
                    <a:pt x="506101" y="355942"/>
                  </a:lnTo>
                  <a:lnTo>
                    <a:pt x="506101" y="442223"/>
                  </a:lnTo>
                  <a:lnTo>
                    <a:pt x="721470" y="442223"/>
                  </a:lnTo>
                </a:path>
                <a:path w="1141730" h="970914">
                  <a:moveTo>
                    <a:pt x="979902" y="453010"/>
                  </a:moveTo>
                  <a:lnTo>
                    <a:pt x="915301" y="453010"/>
                  </a:lnTo>
                  <a:lnTo>
                    <a:pt x="915301" y="528505"/>
                  </a:lnTo>
                  <a:lnTo>
                    <a:pt x="958378" y="528505"/>
                  </a:lnTo>
                  <a:lnTo>
                    <a:pt x="915301" y="528505"/>
                  </a:lnTo>
                  <a:lnTo>
                    <a:pt x="883001" y="528505"/>
                  </a:lnTo>
                  <a:lnTo>
                    <a:pt x="883001" y="345155"/>
                  </a:lnTo>
                  <a:lnTo>
                    <a:pt x="506101" y="345155"/>
                  </a:lnTo>
                  <a:lnTo>
                    <a:pt x="506101" y="442223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3" name="object 7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335240" y="3999614"/>
              <a:ext cx="366089" cy="452971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1393030" y="3638369"/>
              <a:ext cx="1174115" cy="1003300"/>
            </a:xfrm>
            <a:custGeom>
              <a:avLst/>
              <a:gdLst/>
              <a:ahLst/>
              <a:cxnLst/>
              <a:rect l="l" t="t" r="r" b="b"/>
              <a:pathLst>
                <a:path w="1174114" h="1003300">
                  <a:moveTo>
                    <a:pt x="1173733" y="981386"/>
                  </a:moveTo>
                  <a:lnTo>
                    <a:pt x="1173733" y="1002960"/>
                  </a:lnTo>
                  <a:lnTo>
                    <a:pt x="1162956" y="1002960"/>
                  </a:lnTo>
                </a:path>
                <a:path w="1174114" h="1003300">
                  <a:moveTo>
                    <a:pt x="247669" y="280346"/>
                  </a:moveTo>
                  <a:lnTo>
                    <a:pt x="247669" y="194065"/>
                  </a:lnTo>
                  <a:lnTo>
                    <a:pt x="495339" y="194065"/>
                  </a:lnTo>
                  <a:lnTo>
                    <a:pt x="495339" y="280346"/>
                  </a:lnTo>
                  <a:lnTo>
                    <a:pt x="667617" y="280346"/>
                  </a:lnTo>
                </a:path>
                <a:path w="1174114" h="1003300">
                  <a:moveTo>
                    <a:pt x="279970" y="194065"/>
                  </a:moveTo>
                  <a:lnTo>
                    <a:pt x="279970" y="280346"/>
                  </a:lnTo>
                  <a:lnTo>
                    <a:pt x="495339" y="280346"/>
                  </a:lnTo>
                </a:path>
                <a:path w="1174114" h="1003300">
                  <a:moveTo>
                    <a:pt x="118439" y="150931"/>
                  </a:moveTo>
                  <a:lnTo>
                    <a:pt x="118439" y="183278"/>
                  </a:lnTo>
                  <a:lnTo>
                    <a:pt x="506101" y="183278"/>
                  </a:lnTo>
                  <a:lnTo>
                    <a:pt x="506101" y="280346"/>
                  </a:lnTo>
                </a:path>
                <a:path w="1174114" h="1003300">
                  <a:moveTo>
                    <a:pt x="129215" y="194065"/>
                  </a:moveTo>
                  <a:lnTo>
                    <a:pt x="139977" y="183278"/>
                  </a:lnTo>
                </a:path>
                <a:path w="1174114" h="1003300">
                  <a:moveTo>
                    <a:pt x="118439" y="215639"/>
                  </a:moveTo>
                  <a:lnTo>
                    <a:pt x="139977" y="215639"/>
                  </a:lnTo>
                  <a:lnTo>
                    <a:pt x="139977" y="194065"/>
                  </a:lnTo>
                  <a:lnTo>
                    <a:pt x="247669" y="194065"/>
                  </a:lnTo>
                </a:path>
                <a:path w="1174114" h="1003300">
                  <a:moveTo>
                    <a:pt x="829148" y="787248"/>
                  </a:moveTo>
                  <a:lnTo>
                    <a:pt x="829148" y="808822"/>
                  </a:lnTo>
                  <a:lnTo>
                    <a:pt x="689155" y="808822"/>
                  </a:lnTo>
                  <a:lnTo>
                    <a:pt x="689155" y="787248"/>
                  </a:lnTo>
                </a:path>
                <a:path w="1174114" h="1003300">
                  <a:moveTo>
                    <a:pt x="829148" y="787248"/>
                  </a:moveTo>
                  <a:lnTo>
                    <a:pt x="646093" y="787248"/>
                  </a:lnTo>
                </a:path>
                <a:path w="1174114" h="1003300">
                  <a:moveTo>
                    <a:pt x="258431" y="366628"/>
                  </a:moveTo>
                  <a:lnTo>
                    <a:pt x="226131" y="366628"/>
                  </a:lnTo>
                  <a:lnTo>
                    <a:pt x="226131" y="355841"/>
                  </a:lnTo>
                </a:path>
                <a:path w="1174114" h="1003300">
                  <a:moveTo>
                    <a:pt x="667617" y="884317"/>
                  </a:moveTo>
                  <a:lnTo>
                    <a:pt x="689154" y="884317"/>
                  </a:lnTo>
                  <a:lnTo>
                    <a:pt x="689154" y="808821"/>
                  </a:lnTo>
                  <a:lnTo>
                    <a:pt x="667617" y="808821"/>
                  </a:lnTo>
                  <a:lnTo>
                    <a:pt x="667617" y="884317"/>
                  </a:lnTo>
                  <a:close/>
                </a:path>
                <a:path w="1174114" h="1003300">
                  <a:moveTo>
                    <a:pt x="193816" y="323494"/>
                  </a:moveTo>
                  <a:lnTo>
                    <a:pt x="139977" y="323494"/>
                  </a:lnTo>
                  <a:lnTo>
                    <a:pt x="139977" y="366628"/>
                  </a:lnTo>
                  <a:lnTo>
                    <a:pt x="118439" y="366628"/>
                  </a:lnTo>
                  <a:lnTo>
                    <a:pt x="118439" y="183278"/>
                  </a:lnTo>
                  <a:lnTo>
                    <a:pt x="0" y="183278"/>
                  </a:lnTo>
                  <a:lnTo>
                    <a:pt x="0" y="0"/>
                  </a:lnTo>
                </a:path>
                <a:path w="1174114" h="1003300">
                  <a:moveTo>
                    <a:pt x="516863" y="787248"/>
                  </a:moveTo>
                  <a:lnTo>
                    <a:pt x="527639" y="787248"/>
                  </a:lnTo>
                </a:path>
                <a:path w="1174114" h="1003300">
                  <a:moveTo>
                    <a:pt x="32300" y="291133"/>
                  </a:moveTo>
                  <a:lnTo>
                    <a:pt x="86139" y="291133"/>
                  </a:lnTo>
                  <a:lnTo>
                    <a:pt x="86139" y="366628"/>
                  </a:lnTo>
                  <a:lnTo>
                    <a:pt x="118439" y="366628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2706713" y="507273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382" y="5392"/>
                  </a:moveTo>
                  <a:lnTo>
                    <a:pt x="5382" y="5392"/>
                  </a:lnTo>
                </a:path>
              </a:pathLst>
            </a:custGeom>
            <a:ln w="107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6" name="object 7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625976" y="5078130"/>
              <a:ext cx="86125" cy="86273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1328415" y="3918716"/>
              <a:ext cx="1378585" cy="1154430"/>
            </a:xfrm>
            <a:custGeom>
              <a:avLst/>
              <a:gdLst/>
              <a:ahLst/>
              <a:cxnLst/>
              <a:rect l="l" t="t" r="r" b="b"/>
              <a:pathLst>
                <a:path w="1378585" h="1154429">
                  <a:moveTo>
                    <a:pt x="1238348" y="1121663"/>
                  </a:moveTo>
                  <a:lnTo>
                    <a:pt x="1238348" y="1143232"/>
                  </a:lnTo>
                </a:path>
                <a:path w="1378585" h="1154429">
                  <a:moveTo>
                    <a:pt x="1227572" y="873602"/>
                  </a:moveTo>
                  <a:lnTo>
                    <a:pt x="1238348" y="873602"/>
                  </a:lnTo>
                  <a:lnTo>
                    <a:pt x="1238348" y="895176"/>
                  </a:lnTo>
                </a:path>
                <a:path w="1378585" h="1154429">
                  <a:moveTo>
                    <a:pt x="1238348" y="528476"/>
                  </a:moveTo>
                  <a:lnTo>
                    <a:pt x="1238348" y="798107"/>
                  </a:lnTo>
                  <a:lnTo>
                    <a:pt x="1238348" y="1089313"/>
                  </a:lnTo>
                  <a:lnTo>
                    <a:pt x="1367521" y="1089313"/>
                  </a:lnTo>
                  <a:lnTo>
                    <a:pt x="1367521" y="798107"/>
                  </a:lnTo>
                  <a:lnTo>
                    <a:pt x="1367521" y="528476"/>
                  </a:lnTo>
                  <a:lnTo>
                    <a:pt x="1367521" y="485342"/>
                  </a:lnTo>
                  <a:lnTo>
                    <a:pt x="1378297" y="485342"/>
                  </a:lnTo>
                  <a:lnTo>
                    <a:pt x="1378297" y="701039"/>
                  </a:lnTo>
                  <a:lnTo>
                    <a:pt x="1378297" y="798107"/>
                  </a:lnTo>
                  <a:lnTo>
                    <a:pt x="1378297" y="895176"/>
                  </a:lnTo>
                  <a:lnTo>
                    <a:pt x="1378297" y="1121661"/>
                  </a:lnTo>
                  <a:lnTo>
                    <a:pt x="1367521" y="1121661"/>
                  </a:lnTo>
                  <a:lnTo>
                    <a:pt x="1367521" y="1089313"/>
                  </a:lnTo>
                </a:path>
                <a:path w="1378585" h="1154429">
                  <a:moveTo>
                    <a:pt x="279970" y="43147"/>
                  </a:moveTo>
                  <a:lnTo>
                    <a:pt x="258431" y="43147"/>
                  </a:lnTo>
                  <a:lnTo>
                    <a:pt x="258431" y="0"/>
                  </a:lnTo>
                  <a:lnTo>
                    <a:pt x="290746" y="0"/>
                  </a:lnTo>
                  <a:lnTo>
                    <a:pt x="290746" y="75494"/>
                  </a:lnTo>
                  <a:lnTo>
                    <a:pt x="323046" y="75494"/>
                  </a:lnTo>
                  <a:lnTo>
                    <a:pt x="323046" y="312779"/>
                  </a:lnTo>
                  <a:lnTo>
                    <a:pt x="290746" y="312779"/>
                  </a:lnTo>
                  <a:lnTo>
                    <a:pt x="290746" y="301992"/>
                  </a:lnTo>
                  <a:lnTo>
                    <a:pt x="323046" y="301992"/>
                  </a:lnTo>
                </a:path>
                <a:path w="1378585" h="1154429">
                  <a:moveTo>
                    <a:pt x="710708" y="625544"/>
                  </a:moveTo>
                  <a:lnTo>
                    <a:pt x="710708" y="647118"/>
                  </a:lnTo>
                  <a:lnTo>
                    <a:pt x="592254" y="647118"/>
                  </a:lnTo>
                  <a:lnTo>
                    <a:pt x="592254" y="625544"/>
                  </a:lnTo>
                </a:path>
                <a:path w="1378585" h="1154429">
                  <a:moveTo>
                    <a:pt x="279970" y="301992"/>
                  </a:moveTo>
                  <a:lnTo>
                    <a:pt x="215369" y="301992"/>
                  </a:lnTo>
                  <a:lnTo>
                    <a:pt x="215369" y="86281"/>
                  </a:lnTo>
                  <a:lnTo>
                    <a:pt x="161530" y="86281"/>
                  </a:lnTo>
                  <a:lnTo>
                    <a:pt x="172292" y="97068"/>
                  </a:lnTo>
                  <a:lnTo>
                    <a:pt x="204592" y="97068"/>
                  </a:lnTo>
                  <a:lnTo>
                    <a:pt x="215369" y="86281"/>
                  </a:lnTo>
                  <a:lnTo>
                    <a:pt x="279970" y="86281"/>
                  </a:lnTo>
                </a:path>
                <a:path w="1378585" h="1154429">
                  <a:moveTo>
                    <a:pt x="0" y="86281"/>
                  </a:moveTo>
                  <a:lnTo>
                    <a:pt x="75377" y="86281"/>
                  </a:lnTo>
                </a:path>
                <a:path w="1378585" h="1154429">
                  <a:moveTo>
                    <a:pt x="559954" y="506902"/>
                  </a:moveTo>
                  <a:lnTo>
                    <a:pt x="398423" y="506902"/>
                  </a:lnTo>
                </a:path>
                <a:path w="1378585" h="1154429">
                  <a:moveTo>
                    <a:pt x="1238348" y="1089313"/>
                  </a:moveTo>
                  <a:lnTo>
                    <a:pt x="1238348" y="1121661"/>
                  </a:lnTo>
                  <a:lnTo>
                    <a:pt x="1367521" y="1121661"/>
                  </a:lnTo>
                </a:path>
                <a:path w="1378585" h="1154429">
                  <a:moveTo>
                    <a:pt x="204592" y="291205"/>
                  </a:moveTo>
                  <a:lnTo>
                    <a:pt x="172292" y="291205"/>
                  </a:lnTo>
                  <a:lnTo>
                    <a:pt x="172292" y="97068"/>
                  </a:lnTo>
                </a:path>
                <a:path w="1378585" h="1154429">
                  <a:moveTo>
                    <a:pt x="1227572" y="485342"/>
                  </a:moveTo>
                  <a:lnTo>
                    <a:pt x="1227572" y="798107"/>
                  </a:lnTo>
                  <a:lnTo>
                    <a:pt x="1227572" y="1143232"/>
                  </a:lnTo>
                  <a:lnTo>
                    <a:pt x="1367521" y="1143232"/>
                  </a:lnTo>
                  <a:lnTo>
                    <a:pt x="1378297" y="1154018"/>
                  </a:lnTo>
                  <a:lnTo>
                    <a:pt x="1378297" y="1121663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8" name="object 7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430708" y="3999613"/>
              <a:ext cx="118460" cy="226480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1328415" y="3918716"/>
              <a:ext cx="1303020" cy="1240790"/>
            </a:xfrm>
            <a:custGeom>
              <a:avLst/>
              <a:gdLst/>
              <a:ahLst/>
              <a:cxnLst/>
              <a:rect l="l" t="t" r="r" b="b"/>
              <a:pathLst>
                <a:path w="1303020" h="1240789">
                  <a:moveTo>
                    <a:pt x="279970" y="345126"/>
                  </a:moveTo>
                  <a:lnTo>
                    <a:pt x="279970" y="474555"/>
                  </a:lnTo>
                  <a:lnTo>
                    <a:pt x="258431" y="474555"/>
                  </a:lnTo>
                  <a:lnTo>
                    <a:pt x="258431" y="345126"/>
                  </a:lnTo>
                </a:path>
                <a:path w="1303020" h="1240789">
                  <a:moveTo>
                    <a:pt x="1302949" y="1240299"/>
                  </a:moveTo>
                  <a:lnTo>
                    <a:pt x="1238348" y="1240299"/>
                  </a:lnTo>
                  <a:lnTo>
                    <a:pt x="1238348" y="1143232"/>
                  </a:lnTo>
                </a:path>
                <a:path w="1303020" h="1240789">
                  <a:moveTo>
                    <a:pt x="258431" y="474555"/>
                  </a:moveTo>
                  <a:lnTo>
                    <a:pt x="204592" y="474555"/>
                  </a:lnTo>
                  <a:lnTo>
                    <a:pt x="204592" y="452981"/>
                  </a:lnTo>
                  <a:lnTo>
                    <a:pt x="183054" y="452981"/>
                  </a:lnTo>
                </a:path>
                <a:path w="1303020" h="1240789">
                  <a:moveTo>
                    <a:pt x="193830" y="452981"/>
                  </a:moveTo>
                  <a:lnTo>
                    <a:pt x="193830" y="474555"/>
                  </a:lnTo>
                  <a:lnTo>
                    <a:pt x="204592" y="474555"/>
                  </a:lnTo>
                </a:path>
                <a:path w="1303020" h="1240789">
                  <a:moveTo>
                    <a:pt x="279970" y="0"/>
                  </a:moveTo>
                  <a:lnTo>
                    <a:pt x="279970" y="345126"/>
                  </a:lnTo>
                  <a:lnTo>
                    <a:pt x="204592" y="345126"/>
                  </a:lnTo>
                  <a:lnTo>
                    <a:pt x="204592" y="312779"/>
                  </a:lnTo>
                  <a:lnTo>
                    <a:pt x="150754" y="312779"/>
                  </a:lnTo>
                  <a:lnTo>
                    <a:pt x="150754" y="301992"/>
                  </a:lnTo>
                  <a:lnTo>
                    <a:pt x="107677" y="301992"/>
                  </a:lnTo>
                  <a:lnTo>
                    <a:pt x="107677" y="312779"/>
                  </a:lnTo>
                  <a:lnTo>
                    <a:pt x="150754" y="312779"/>
                  </a:lnTo>
                  <a:lnTo>
                    <a:pt x="150754" y="388274"/>
                  </a:lnTo>
                  <a:lnTo>
                    <a:pt x="96915" y="388274"/>
                  </a:lnTo>
                </a:path>
                <a:path w="1303020" h="1240789">
                  <a:moveTo>
                    <a:pt x="183054" y="312779"/>
                  </a:moveTo>
                  <a:lnTo>
                    <a:pt x="183054" y="485342"/>
                  </a:lnTo>
                  <a:lnTo>
                    <a:pt x="290746" y="485342"/>
                  </a:lnTo>
                </a:path>
                <a:path w="1303020" h="1240789">
                  <a:moveTo>
                    <a:pt x="75377" y="312779"/>
                  </a:moveTo>
                  <a:lnTo>
                    <a:pt x="0" y="312779"/>
                  </a:lnTo>
                </a:path>
                <a:path w="1303020" h="1240789">
                  <a:moveTo>
                    <a:pt x="559954" y="808894"/>
                  </a:moveTo>
                  <a:lnTo>
                    <a:pt x="559954" y="798107"/>
                  </a:lnTo>
                  <a:lnTo>
                    <a:pt x="549178" y="787320"/>
                  </a:lnTo>
                  <a:lnTo>
                    <a:pt x="538416" y="787320"/>
                  </a:lnTo>
                </a:path>
                <a:path w="1303020" h="1240789">
                  <a:moveTo>
                    <a:pt x="516877" y="787320"/>
                  </a:moveTo>
                  <a:lnTo>
                    <a:pt x="538416" y="787320"/>
                  </a:lnTo>
                </a:path>
                <a:path w="1303020" h="1240789">
                  <a:moveTo>
                    <a:pt x="516877" y="787320"/>
                  </a:moveTo>
                  <a:lnTo>
                    <a:pt x="506101" y="798107"/>
                  </a:lnTo>
                  <a:lnTo>
                    <a:pt x="506101" y="808894"/>
                  </a:lnTo>
                </a:path>
                <a:path w="1303020" h="1240789">
                  <a:moveTo>
                    <a:pt x="506101" y="1110877"/>
                  </a:moveTo>
                  <a:lnTo>
                    <a:pt x="506101" y="1121663"/>
                  </a:lnTo>
                  <a:lnTo>
                    <a:pt x="516877" y="1121663"/>
                  </a:lnTo>
                  <a:lnTo>
                    <a:pt x="516877" y="1132447"/>
                  </a:lnTo>
                </a:path>
                <a:path w="1303020" h="1240789">
                  <a:moveTo>
                    <a:pt x="775309" y="1132447"/>
                  </a:moveTo>
                  <a:lnTo>
                    <a:pt x="786085" y="1121663"/>
                  </a:lnTo>
                  <a:lnTo>
                    <a:pt x="796847" y="1110877"/>
                  </a:lnTo>
                </a:path>
                <a:path w="1303020" h="1240789">
                  <a:moveTo>
                    <a:pt x="796847" y="808894"/>
                  </a:moveTo>
                  <a:lnTo>
                    <a:pt x="786085" y="798107"/>
                  </a:lnTo>
                  <a:lnTo>
                    <a:pt x="786085" y="787320"/>
                  </a:lnTo>
                  <a:lnTo>
                    <a:pt x="775309" y="787320"/>
                  </a:lnTo>
                </a:path>
                <a:path w="1303020" h="1240789">
                  <a:moveTo>
                    <a:pt x="753771" y="787320"/>
                  </a:moveTo>
                  <a:lnTo>
                    <a:pt x="743009" y="787320"/>
                  </a:lnTo>
                  <a:lnTo>
                    <a:pt x="743009" y="798107"/>
                  </a:lnTo>
                  <a:lnTo>
                    <a:pt x="743009" y="808894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0" name="object 8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82985" y="4738398"/>
              <a:ext cx="193827" cy="264239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1253038" y="4404059"/>
              <a:ext cx="872490" cy="647700"/>
            </a:xfrm>
            <a:custGeom>
              <a:avLst/>
              <a:gdLst/>
              <a:ahLst/>
              <a:cxnLst/>
              <a:rect l="l" t="t" r="r" b="b"/>
              <a:pathLst>
                <a:path w="872489" h="647700">
                  <a:moveTo>
                    <a:pt x="850686" y="301978"/>
                  </a:moveTo>
                  <a:lnTo>
                    <a:pt x="829148" y="301978"/>
                  </a:lnTo>
                </a:path>
                <a:path w="872489" h="647700">
                  <a:moveTo>
                    <a:pt x="872224" y="625534"/>
                  </a:moveTo>
                  <a:lnTo>
                    <a:pt x="872224" y="323552"/>
                  </a:lnTo>
                </a:path>
                <a:path w="872489" h="647700">
                  <a:moveTo>
                    <a:pt x="592254" y="647104"/>
                  </a:moveTo>
                  <a:lnTo>
                    <a:pt x="850686" y="647104"/>
                  </a:lnTo>
                </a:path>
                <a:path w="872489" h="647700">
                  <a:moveTo>
                    <a:pt x="581478" y="323552"/>
                  </a:moveTo>
                  <a:lnTo>
                    <a:pt x="581478" y="625534"/>
                  </a:lnTo>
                </a:path>
                <a:path w="872489" h="647700">
                  <a:moveTo>
                    <a:pt x="818386" y="323552"/>
                  </a:moveTo>
                  <a:lnTo>
                    <a:pt x="635331" y="323552"/>
                  </a:lnTo>
                </a:path>
                <a:path w="872489" h="647700">
                  <a:moveTo>
                    <a:pt x="818386" y="323552"/>
                  </a:moveTo>
                  <a:lnTo>
                    <a:pt x="818386" y="334339"/>
                  </a:lnTo>
                  <a:lnTo>
                    <a:pt x="635331" y="334339"/>
                  </a:lnTo>
                  <a:lnTo>
                    <a:pt x="635331" y="323552"/>
                  </a:lnTo>
                </a:path>
                <a:path w="872489" h="647700">
                  <a:moveTo>
                    <a:pt x="129215" y="43133"/>
                  </a:moveTo>
                  <a:lnTo>
                    <a:pt x="10767" y="43133"/>
                  </a:lnTo>
                  <a:lnTo>
                    <a:pt x="0" y="0"/>
                  </a:lnTo>
                  <a:lnTo>
                    <a:pt x="129215" y="0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2" name="object 8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236882" y="5078130"/>
              <a:ext cx="86153" cy="86273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1242271" y="3918716"/>
              <a:ext cx="1324610" cy="1240790"/>
            </a:xfrm>
            <a:custGeom>
              <a:avLst/>
              <a:gdLst/>
              <a:ahLst/>
              <a:cxnLst/>
              <a:rect l="l" t="t" r="r" b="b"/>
              <a:pathLst>
                <a:path w="1324610" h="1240789">
                  <a:moveTo>
                    <a:pt x="139983" y="1240299"/>
                  </a:moveTo>
                  <a:lnTo>
                    <a:pt x="75377" y="1240299"/>
                  </a:lnTo>
                </a:path>
                <a:path w="1324610" h="1240789">
                  <a:moveTo>
                    <a:pt x="150759" y="722613"/>
                  </a:moveTo>
                  <a:lnTo>
                    <a:pt x="139983" y="722613"/>
                  </a:lnTo>
                </a:path>
                <a:path w="1324610" h="1240789">
                  <a:moveTo>
                    <a:pt x="139983" y="873602"/>
                  </a:moveTo>
                  <a:lnTo>
                    <a:pt x="150759" y="873602"/>
                  </a:lnTo>
                </a:path>
                <a:path w="1324610" h="1240789">
                  <a:moveTo>
                    <a:pt x="139983" y="1143232"/>
                  </a:moveTo>
                  <a:lnTo>
                    <a:pt x="139983" y="798107"/>
                  </a:lnTo>
                  <a:lnTo>
                    <a:pt x="139983" y="485342"/>
                  </a:lnTo>
                  <a:lnTo>
                    <a:pt x="150759" y="485342"/>
                  </a:lnTo>
                </a:path>
                <a:path w="1324610" h="1240789">
                  <a:moveTo>
                    <a:pt x="21535" y="528476"/>
                  </a:moveTo>
                  <a:lnTo>
                    <a:pt x="21535" y="798107"/>
                  </a:lnTo>
                  <a:lnTo>
                    <a:pt x="21535" y="1089313"/>
                  </a:lnTo>
                  <a:lnTo>
                    <a:pt x="139983" y="1089313"/>
                  </a:lnTo>
                </a:path>
                <a:path w="1324610" h="1240789">
                  <a:moveTo>
                    <a:pt x="1324493" y="1240299"/>
                  </a:moveTo>
                  <a:lnTo>
                    <a:pt x="139983" y="1240299"/>
                  </a:lnTo>
                  <a:lnTo>
                    <a:pt x="139983" y="1143232"/>
                  </a:lnTo>
                  <a:lnTo>
                    <a:pt x="150759" y="1143232"/>
                  </a:lnTo>
                  <a:lnTo>
                    <a:pt x="150759" y="798107"/>
                  </a:lnTo>
                  <a:lnTo>
                    <a:pt x="150759" y="485342"/>
                  </a:lnTo>
                  <a:lnTo>
                    <a:pt x="269199" y="485342"/>
                  </a:lnTo>
                  <a:lnTo>
                    <a:pt x="269199" y="517689"/>
                  </a:lnTo>
                </a:path>
                <a:path w="1324610" h="1240789">
                  <a:moveTo>
                    <a:pt x="139983" y="1121661"/>
                  </a:moveTo>
                  <a:lnTo>
                    <a:pt x="10767" y="1121661"/>
                  </a:lnTo>
                  <a:lnTo>
                    <a:pt x="21535" y="1089313"/>
                  </a:lnTo>
                </a:path>
                <a:path w="1324610" h="1240789">
                  <a:moveTo>
                    <a:pt x="10767" y="485342"/>
                  </a:moveTo>
                  <a:lnTo>
                    <a:pt x="0" y="485342"/>
                  </a:lnTo>
                  <a:lnTo>
                    <a:pt x="0" y="701039"/>
                  </a:lnTo>
                  <a:lnTo>
                    <a:pt x="10767" y="701039"/>
                  </a:lnTo>
                  <a:lnTo>
                    <a:pt x="10767" y="798107"/>
                  </a:lnTo>
                  <a:lnTo>
                    <a:pt x="10767" y="895176"/>
                  </a:lnTo>
                  <a:lnTo>
                    <a:pt x="0" y="895176"/>
                  </a:lnTo>
                  <a:lnTo>
                    <a:pt x="0" y="1121661"/>
                  </a:lnTo>
                  <a:lnTo>
                    <a:pt x="10767" y="1121661"/>
                  </a:lnTo>
                </a:path>
                <a:path w="1324610" h="1240789">
                  <a:moveTo>
                    <a:pt x="139983" y="1143232"/>
                  </a:moveTo>
                  <a:lnTo>
                    <a:pt x="10767" y="1143232"/>
                  </a:lnTo>
                  <a:lnTo>
                    <a:pt x="0" y="1154018"/>
                  </a:lnTo>
                  <a:lnTo>
                    <a:pt x="0" y="1164802"/>
                  </a:lnTo>
                  <a:lnTo>
                    <a:pt x="0" y="1121661"/>
                  </a:lnTo>
                </a:path>
                <a:path w="1324610" h="1240789">
                  <a:moveTo>
                    <a:pt x="430729" y="0"/>
                  </a:moveTo>
                  <a:lnTo>
                    <a:pt x="376891" y="0"/>
                  </a:lnTo>
                </a:path>
                <a:path w="1324610" h="1240789">
                  <a:moveTo>
                    <a:pt x="463030" y="409848"/>
                  </a:moveTo>
                  <a:lnTo>
                    <a:pt x="441491" y="409848"/>
                  </a:lnTo>
                  <a:lnTo>
                    <a:pt x="441491" y="388274"/>
                  </a:lnTo>
                  <a:lnTo>
                    <a:pt x="376891" y="388274"/>
                  </a:lnTo>
                  <a:lnTo>
                    <a:pt x="376891" y="312779"/>
                  </a:lnTo>
                </a:path>
                <a:path w="1324610" h="1240789">
                  <a:moveTo>
                    <a:pt x="463030" y="409848"/>
                  </a:moveTo>
                  <a:lnTo>
                    <a:pt x="463030" y="485342"/>
                  </a:lnTo>
                  <a:lnTo>
                    <a:pt x="441491" y="485342"/>
                  </a:lnTo>
                  <a:lnTo>
                    <a:pt x="441491" y="409848"/>
                  </a:lnTo>
                  <a:lnTo>
                    <a:pt x="376891" y="409848"/>
                  </a:lnTo>
                  <a:lnTo>
                    <a:pt x="376891" y="388274"/>
                  </a:lnTo>
                </a:path>
                <a:path w="1324610" h="1240789">
                  <a:moveTo>
                    <a:pt x="796853" y="614757"/>
                  </a:moveTo>
                  <a:lnTo>
                    <a:pt x="678399" y="614757"/>
                  </a:lnTo>
                  <a:lnTo>
                    <a:pt x="678399" y="506902"/>
                  </a:lnTo>
                  <a:lnTo>
                    <a:pt x="484568" y="506902"/>
                  </a:lnTo>
                </a:path>
                <a:path w="1324610" h="1240789">
                  <a:moveTo>
                    <a:pt x="635322" y="506902"/>
                  </a:moveTo>
                  <a:lnTo>
                    <a:pt x="635322" y="528476"/>
                  </a:lnTo>
                  <a:lnTo>
                    <a:pt x="656861" y="528476"/>
                  </a:lnTo>
                  <a:lnTo>
                    <a:pt x="656861" y="603970"/>
                  </a:lnTo>
                  <a:lnTo>
                    <a:pt x="635322" y="603970"/>
                  </a:lnTo>
                  <a:lnTo>
                    <a:pt x="635322" y="528476"/>
                  </a:lnTo>
                  <a:lnTo>
                    <a:pt x="484568" y="528476"/>
                  </a:lnTo>
                  <a:lnTo>
                    <a:pt x="484568" y="506902"/>
                  </a:lnTo>
                </a:path>
                <a:path w="1324610" h="1240789">
                  <a:moveTo>
                    <a:pt x="796853" y="506902"/>
                  </a:moveTo>
                  <a:lnTo>
                    <a:pt x="796853" y="625544"/>
                  </a:lnTo>
                  <a:lnTo>
                    <a:pt x="678399" y="625544"/>
                  </a:lnTo>
                  <a:lnTo>
                    <a:pt x="678399" y="614757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1651462" y="3918716"/>
              <a:ext cx="0" cy="388620"/>
            </a:xfrm>
            <a:custGeom>
              <a:avLst/>
              <a:gdLst/>
              <a:ahLst/>
              <a:cxnLst/>
              <a:rect l="l" t="t" r="r" b="b"/>
              <a:pathLst>
                <a:path h="388620">
                  <a:moveTo>
                    <a:pt x="0" y="0"/>
                  </a:moveTo>
                  <a:lnTo>
                    <a:pt x="0" y="388274"/>
                  </a:lnTo>
                </a:path>
              </a:pathLst>
            </a:custGeom>
            <a:ln w="215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2308318" y="3918716"/>
              <a:ext cx="53975" cy="313055"/>
            </a:xfrm>
            <a:custGeom>
              <a:avLst/>
              <a:gdLst/>
              <a:ahLst/>
              <a:cxnLst/>
              <a:rect l="l" t="t" r="r" b="b"/>
              <a:pathLst>
                <a:path w="53975" h="313054">
                  <a:moveTo>
                    <a:pt x="0" y="86281"/>
                  </a:moveTo>
                  <a:lnTo>
                    <a:pt x="21538" y="86281"/>
                  </a:lnTo>
                  <a:lnTo>
                    <a:pt x="21538" y="75494"/>
                  </a:lnTo>
                </a:path>
                <a:path w="53975" h="313054">
                  <a:moveTo>
                    <a:pt x="32314" y="43147"/>
                  </a:moveTo>
                  <a:lnTo>
                    <a:pt x="53853" y="43147"/>
                  </a:lnTo>
                  <a:lnTo>
                    <a:pt x="53853" y="0"/>
                  </a:lnTo>
                  <a:lnTo>
                    <a:pt x="21538" y="0"/>
                  </a:lnTo>
                  <a:lnTo>
                    <a:pt x="21538" y="75494"/>
                  </a:lnTo>
                  <a:lnTo>
                    <a:pt x="0" y="75494"/>
                  </a:lnTo>
                  <a:lnTo>
                    <a:pt x="0" y="312779"/>
                  </a:lnTo>
                  <a:lnTo>
                    <a:pt x="21538" y="312779"/>
                  </a:lnTo>
                  <a:lnTo>
                    <a:pt x="21538" y="301992"/>
                  </a:lnTo>
                  <a:lnTo>
                    <a:pt x="0" y="301992"/>
                  </a:lnTo>
                </a:path>
              </a:pathLst>
            </a:custGeom>
            <a:ln w="107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6" name="object 8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238325" y="4231496"/>
              <a:ext cx="96913" cy="204909"/>
            </a:xfrm>
            <a:prstGeom prst="rect">
              <a:avLst/>
            </a:prstGeom>
          </p:spPr>
        </p:pic>
      </p:grpSp>
      <p:sp>
        <p:nvSpPr>
          <p:cNvPr id="87" name="object 87"/>
          <p:cNvSpPr txBox="1"/>
          <p:nvPr/>
        </p:nvSpPr>
        <p:spPr>
          <a:xfrm>
            <a:off x="1668284" y="3925759"/>
            <a:ext cx="611505" cy="169918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QA22 QA21</a:t>
            </a:r>
          </a:p>
        </p:txBody>
      </p:sp>
      <p:sp>
        <p:nvSpPr>
          <p:cNvPr id="88" name="object 88"/>
          <p:cNvSpPr txBox="1"/>
          <p:nvPr/>
        </p:nvSpPr>
        <p:spPr>
          <a:xfrm>
            <a:off x="1740583" y="4065663"/>
            <a:ext cx="546100" cy="432810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>
              <a:tabLst>
                <a:tab pos="337820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>
              <a:tabLst>
                <a:tab pos="365125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RW  RB</a:t>
            </a:r>
          </a:p>
          <a:p>
            <a:pPr>
              <a:tabLst>
                <a:tab pos="386080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+	-</a:t>
            </a:r>
          </a:p>
        </p:txBody>
      </p:sp>
      <p:grpSp>
        <p:nvGrpSpPr>
          <p:cNvPr id="89" name="object 89"/>
          <p:cNvGrpSpPr/>
          <p:nvPr/>
        </p:nvGrpSpPr>
        <p:grpSpPr>
          <a:xfrm>
            <a:off x="1920670" y="3918716"/>
            <a:ext cx="387985" cy="512445"/>
            <a:chOff x="1920670" y="3918716"/>
            <a:chExt cx="387985" cy="512445"/>
          </a:xfrm>
        </p:grpSpPr>
        <p:sp>
          <p:nvSpPr>
            <p:cNvPr id="90" name="object 90"/>
            <p:cNvSpPr/>
            <p:nvPr/>
          </p:nvSpPr>
          <p:spPr>
            <a:xfrm>
              <a:off x="2297556" y="3918716"/>
              <a:ext cx="0" cy="388620"/>
            </a:xfrm>
            <a:custGeom>
              <a:avLst/>
              <a:gdLst/>
              <a:ahLst/>
              <a:cxnLst/>
              <a:rect l="l" t="t" r="r" b="b"/>
              <a:pathLst>
                <a:path h="388620">
                  <a:moveTo>
                    <a:pt x="0" y="0"/>
                  </a:moveTo>
                  <a:lnTo>
                    <a:pt x="0" y="388274"/>
                  </a:lnTo>
                </a:path>
              </a:pathLst>
            </a:custGeom>
            <a:ln w="215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920670" y="3918716"/>
              <a:ext cx="118745" cy="507365"/>
            </a:xfrm>
            <a:custGeom>
              <a:avLst/>
              <a:gdLst/>
              <a:ahLst/>
              <a:cxnLst/>
              <a:rect l="l" t="t" r="r" b="b"/>
              <a:pathLst>
                <a:path w="118744" h="507364">
                  <a:moveTo>
                    <a:pt x="53838" y="0"/>
                  </a:moveTo>
                  <a:lnTo>
                    <a:pt x="53838" y="506902"/>
                  </a:lnTo>
                </a:path>
                <a:path w="118744" h="507364">
                  <a:moveTo>
                    <a:pt x="0" y="506902"/>
                  </a:moveTo>
                  <a:lnTo>
                    <a:pt x="118453" y="506902"/>
                  </a:lnTo>
                </a:path>
              </a:pathLst>
            </a:custGeom>
            <a:ln w="107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2" name="object 38"/>
          <p:cNvSpPr txBox="1"/>
          <p:nvPr/>
        </p:nvSpPr>
        <p:spPr>
          <a:xfrm>
            <a:off x="5359480" y="6369061"/>
            <a:ext cx="479107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функции защиты от защемления стеклоподъемника</a:t>
            </a:r>
          </a:p>
        </p:txBody>
      </p:sp>
      <p:sp>
        <p:nvSpPr>
          <p:cNvPr id="93" name="object 45"/>
          <p:cNvSpPr txBox="1"/>
          <p:nvPr/>
        </p:nvSpPr>
        <p:spPr>
          <a:xfrm>
            <a:off x="737748" y="5262702"/>
            <a:ext cx="2333656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подушкой безопасности переднего пассажира</a:t>
            </a:r>
          </a:p>
        </p:txBody>
      </p:sp>
      <p:sp>
        <p:nvSpPr>
          <p:cNvPr id="94" name="object 2"/>
          <p:cNvSpPr txBox="1"/>
          <p:nvPr/>
        </p:nvSpPr>
        <p:spPr>
          <a:xfrm>
            <a:off x="5776110" y="2247060"/>
            <a:ext cx="2340893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Датчик температуры </a:t>
            </a:r>
            <a:br>
              <a:rPr lang="en-US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воздуха в салоне</a:t>
            </a:r>
          </a:p>
        </p:txBody>
      </p:sp>
      <p:sp>
        <p:nvSpPr>
          <p:cNvPr id="96" name="object 39"/>
          <p:cNvSpPr txBox="1"/>
          <p:nvPr/>
        </p:nvSpPr>
        <p:spPr>
          <a:xfrm>
            <a:off x="8426202" y="2177247"/>
            <a:ext cx="2804033" cy="402674"/>
          </a:xfrm>
          <a:prstGeom prst="rect">
            <a:avLst/>
          </a:prstGeom>
        </p:spPr>
        <p:txBody>
          <a:bodyPr vert="horz" wrap="square" lIns="0" tIns="9398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правым </a:t>
            </a:r>
            <a:br>
              <a:rPr lang="en-US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высокочастотным динамиком</a:t>
            </a:r>
          </a:p>
        </p:txBody>
      </p:sp>
      <p:sp>
        <p:nvSpPr>
          <p:cNvPr id="98" name="object 15"/>
          <p:cNvSpPr txBox="1"/>
          <p:nvPr/>
        </p:nvSpPr>
        <p:spPr>
          <a:xfrm>
            <a:off x="1734880" y="2958054"/>
            <a:ext cx="275730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функции защиты </a:t>
            </a:r>
            <a:br>
              <a:rPr lang="en-US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от защемления стеклоподъемника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2729448" y="1133361"/>
            <a:ext cx="76459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90000"/>
              </a:lnSpc>
            </a:pPr>
            <a:r>
              <a:rPr lang="ru-RU" altLang="zh-CN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Масса стеклоподъемника</a:t>
            </a:r>
          </a:p>
        </p:txBody>
      </p:sp>
      <p:sp>
        <p:nvSpPr>
          <p:cNvPr id="100" name="object 14"/>
          <p:cNvSpPr txBox="1">
            <a:spLocks/>
          </p:cNvSpPr>
          <p:nvPr/>
        </p:nvSpPr>
        <p:spPr>
          <a:xfrm>
            <a:off x="1398679" y="500039"/>
            <a:ext cx="2536480" cy="29046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>
            <a:lvl1pPr>
              <a:defRPr sz="2200" b="0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ru-RU" sz="1800" dirty="0">
                <a:solidFill>
                  <a:srgbClr val="FF0000"/>
                </a:solidFill>
                <a:latin typeface="Arial Narrow" panose="020B0606020202030204" pitchFamily="34" charset="0"/>
              </a:rPr>
              <a:t>Направление выхода</a:t>
            </a:r>
          </a:p>
        </p:txBody>
      </p:sp>
      <p:sp>
        <p:nvSpPr>
          <p:cNvPr id="95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31</a:t>
            </a:r>
          </a:p>
        </p:txBody>
      </p:sp>
      <p:graphicFrame>
        <p:nvGraphicFramePr>
          <p:cNvPr id="97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97671163"/>
              </p:ext>
            </p:extLst>
          </p:nvPr>
        </p:nvGraphicFramePr>
        <p:xfrm>
          <a:off x="5989400" y="871839"/>
          <a:ext cx="1645916" cy="130859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0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5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40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62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3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97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651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02523">
                <a:tc gridSpan="3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267"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6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5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967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KTA10B</a:t>
                      </a:r>
                    </a:p>
                  </a:txBody>
                  <a:tcPr marL="0" marR="0" marT="2920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208279" algn="l"/>
                        </a:tabLs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KTB07</a:t>
                      </a:r>
                    </a:p>
                  </a:txBody>
                  <a:tcPr marL="0" marR="0" marT="2920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4254"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12318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12318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8889"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VB</a:t>
                      </a: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BW</a:t>
                      </a: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125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6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br>
                        <a:rPr lang="en-US" sz="550" dirty="0">
                          <a:latin typeface="Arial Narrow" panose="020B0606020202030204" pitchFamily="34" charset="0"/>
                          <a:cs typeface="+mn-cs"/>
                        </a:rPr>
                      </a:br>
                      <a:endParaRPr lang="ru-RU" sz="550" dirty="0">
                        <a:latin typeface="Arial Narrow" panose="020B0606020202030204" pitchFamily="34" charset="0"/>
                        <a:cs typeface="+mn-cs"/>
                      </a:endParaRPr>
                    </a:p>
                  </a:txBody>
                  <a:tcPr marL="0" marR="0" marT="1270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01" name="object 31"/>
          <p:cNvSpPr txBox="1"/>
          <p:nvPr/>
        </p:nvSpPr>
        <p:spPr>
          <a:xfrm>
            <a:off x="4386677" y="5709726"/>
            <a:ext cx="471650" cy="9361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Шина LIN</a:t>
            </a:r>
          </a:p>
        </p:txBody>
      </p:sp>
      <p:sp>
        <p:nvSpPr>
          <p:cNvPr id="102" name="object 36"/>
          <p:cNvSpPr txBox="1"/>
          <p:nvPr/>
        </p:nvSpPr>
        <p:spPr>
          <a:xfrm>
            <a:off x="4386677" y="4371266"/>
            <a:ext cx="437603" cy="20133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Масса цепи сигнала</a:t>
            </a:r>
          </a:p>
        </p:txBody>
      </p:sp>
      <p:sp>
        <p:nvSpPr>
          <p:cNvPr id="103" name="object 37"/>
          <p:cNvSpPr txBox="1"/>
          <p:nvPr/>
        </p:nvSpPr>
        <p:spPr>
          <a:xfrm>
            <a:off x="6235554" y="4318932"/>
            <a:ext cx="507970" cy="24750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Правый передний стеклоподъемник вверх</a:t>
            </a:r>
          </a:p>
        </p:txBody>
      </p:sp>
      <p:sp>
        <p:nvSpPr>
          <p:cNvPr id="104" name="object 37"/>
          <p:cNvSpPr txBox="1"/>
          <p:nvPr/>
        </p:nvSpPr>
        <p:spPr>
          <a:xfrm>
            <a:off x="6709985" y="4318932"/>
            <a:ext cx="507970" cy="24750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Правый передний стеклоподъемник вниз</a:t>
            </a:r>
          </a:p>
        </p:txBody>
      </p:sp>
      <p:sp>
        <p:nvSpPr>
          <p:cNvPr id="105" name="object 37"/>
          <p:cNvSpPr txBox="1"/>
          <p:nvPr/>
        </p:nvSpPr>
        <p:spPr>
          <a:xfrm>
            <a:off x="7209110" y="4318932"/>
            <a:ext cx="507970" cy="24750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Левый задний стеклоподъемник вверх</a:t>
            </a:r>
          </a:p>
        </p:txBody>
      </p:sp>
      <p:sp>
        <p:nvSpPr>
          <p:cNvPr id="108" name="object 37"/>
          <p:cNvSpPr txBox="1"/>
          <p:nvPr/>
        </p:nvSpPr>
        <p:spPr>
          <a:xfrm>
            <a:off x="7689372" y="4318932"/>
            <a:ext cx="507970" cy="24750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Левый задний стеклоподъемник вниз</a:t>
            </a:r>
          </a:p>
        </p:txBody>
      </p:sp>
      <p:sp>
        <p:nvSpPr>
          <p:cNvPr id="109" name="object 37"/>
          <p:cNvSpPr txBox="1"/>
          <p:nvPr/>
        </p:nvSpPr>
        <p:spPr>
          <a:xfrm>
            <a:off x="8159555" y="4318932"/>
            <a:ext cx="507970" cy="24750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Правый задний стеклоподъемник вверх</a:t>
            </a:r>
          </a:p>
        </p:txBody>
      </p:sp>
      <p:sp>
        <p:nvSpPr>
          <p:cNvPr id="110" name="object 37"/>
          <p:cNvSpPr txBox="1"/>
          <p:nvPr/>
        </p:nvSpPr>
        <p:spPr>
          <a:xfrm>
            <a:off x="8618163" y="4318932"/>
            <a:ext cx="507970" cy="24750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Правый задний стеклоподъемник вниз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6217157" y="1961623"/>
            <a:ext cx="76174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ru-RU" sz="550" dirty="0">
                <a:latin typeface="Arial Narrow" panose="020B0606020202030204" pitchFamily="34" charset="0"/>
              </a:rPr>
              <a:t>Датчик температуры </a:t>
            </a:r>
            <a:br>
              <a:rPr lang="en-US" sz="550" dirty="0">
                <a:latin typeface="Arial Narrow" panose="020B0606020202030204" pitchFamily="34" charset="0"/>
              </a:rPr>
            </a:br>
            <a:r>
              <a:rPr lang="ru-RU" sz="550" dirty="0">
                <a:latin typeface="Arial Narrow" panose="020B0606020202030204" pitchFamily="34" charset="0"/>
              </a:rPr>
              <a:t>в салоне, 5 В-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6827885" y="1961144"/>
            <a:ext cx="761747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ru-RU" sz="550" dirty="0">
                <a:latin typeface="Arial Narrow" panose="020B0606020202030204" pitchFamily="34" charset="0"/>
              </a:rPr>
              <a:t>Датчик температуры </a:t>
            </a:r>
            <a:br>
              <a:rPr lang="en-US" sz="550" dirty="0">
                <a:latin typeface="Arial Narrow" panose="020B0606020202030204" pitchFamily="34" charset="0"/>
              </a:rPr>
            </a:br>
            <a:r>
              <a:rPr lang="ru-RU" sz="550" dirty="0">
                <a:latin typeface="Arial Narrow" panose="020B0606020202030204" pitchFamily="34" charset="0"/>
              </a:rPr>
              <a:t>в салоне, 5 В+</a:t>
            </a:r>
          </a:p>
        </p:txBody>
      </p:sp>
      <p:sp>
        <p:nvSpPr>
          <p:cNvPr id="6" name="Прямоугольник 5"/>
          <p:cNvSpPr/>
          <p:nvPr/>
        </p:nvSpPr>
        <p:spPr>
          <a:xfrm>
            <a:off x="973565" y="1139427"/>
            <a:ext cx="906176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altLang="zh-CN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Переключатель стеклоподъемника передней двери</a:t>
            </a:r>
            <a:endParaRPr lang="ru-RU" sz="4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7" name="Прямоугольник 6"/>
          <p:cNvSpPr/>
          <p:nvPr/>
        </p:nvSpPr>
        <p:spPr>
          <a:xfrm>
            <a:off x="1669803" y="1122552"/>
            <a:ext cx="660320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altLang="zh-CN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Переключатель стеклоподъемника задней двери</a:t>
            </a:r>
            <a:endParaRPr lang="ru-RU" sz="4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8" name="Прямоугольник 7"/>
          <p:cNvSpPr/>
          <p:nvPr/>
        </p:nvSpPr>
        <p:spPr>
          <a:xfrm>
            <a:off x="2217210" y="1148750"/>
            <a:ext cx="682850" cy="2031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altLang="zh-CN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Электропитание стеклоподъемника B +</a:t>
            </a:r>
            <a:endParaRPr lang="ru-RU" sz="4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12" name="Прямоугольник 111"/>
          <p:cNvSpPr/>
          <p:nvPr/>
        </p:nvSpPr>
        <p:spPr>
          <a:xfrm>
            <a:off x="1321157" y="2684016"/>
            <a:ext cx="80246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Стеклоподъемн. лев. перед. дв. вверх</a:t>
            </a:r>
            <a:endParaRPr lang="ru-RU" sz="4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13" name="Прямоугольник 112"/>
          <p:cNvSpPr/>
          <p:nvPr/>
        </p:nvSpPr>
        <p:spPr>
          <a:xfrm>
            <a:off x="1948860" y="2684016"/>
            <a:ext cx="68285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Стеклоподъемн. лев. перед. дв. вниз</a:t>
            </a:r>
            <a:endParaRPr lang="ru-RU" sz="4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14" name="Прямоугольник 113"/>
          <p:cNvSpPr/>
          <p:nvPr/>
        </p:nvSpPr>
        <p:spPr>
          <a:xfrm>
            <a:off x="2487160" y="2684016"/>
            <a:ext cx="74100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Стеклоподъемн. прав. перед. дв. вверх</a:t>
            </a:r>
            <a:endParaRPr lang="ru-RU" sz="4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15" name="Прямоугольник 114"/>
          <p:cNvSpPr/>
          <p:nvPr/>
        </p:nvSpPr>
        <p:spPr>
          <a:xfrm>
            <a:off x="3050104" y="2684016"/>
            <a:ext cx="710434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Стеклоподъемн. прав. перед. дв. вниз</a:t>
            </a:r>
            <a:endParaRPr lang="ru-RU" sz="4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16" name="Прямоугольник 115"/>
          <p:cNvSpPr/>
          <p:nvPr/>
        </p:nvSpPr>
        <p:spPr>
          <a:xfrm>
            <a:off x="3651677" y="2684016"/>
            <a:ext cx="68285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Стеклоподъемн. лев. задн. дв. вверх</a:t>
            </a:r>
            <a:endParaRPr lang="ru-RU" sz="4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17" name="Прямоугольник 116"/>
          <p:cNvSpPr/>
          <p:nvPr/>
        </p:nvSpPr>
        <p:spPr>
          <a:xfrm>
            <a:off x="4197660" y="2684016"/>
            <a:ext cx="682850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Стеклоподъемн. лев. задн. дв. вниз</a:t>
            </a:r>
          </a:p>
        </p:txBody>
      </p:sp>
      <p:sp>
        <p:nvSpPr>
          <p:cNvPr id="111" name="TextBox 110"/>
          <p:cNvSpPr txBox="1"/>
          <p:nvPr/>
        </p:nvSpPr>
        <p:spPr>
          <a:xfrm>
            <a:off x="3860490" y="1134133"/>
            <a:ext cx="764593" cy="240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Электродвигатель стеклоподъемника правой задней двери, подъем</a:t>
            </a:r>
            <a:endParaRPr lang="ru-RU" altLang="zh-CN" sz="4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18" name="Прямоугольник 117"/>
          <p:cNvSpPr/>
          <p:nvPr/>
        </p:nvSpPr>
        <p:spPr>
          <a:xfrm>
            <a:off x="3297918" y="1134133"/>
            <a:ext cx="776982" cy="2400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Электродвигатель стеклоподъемника правой задней двери, опускание</a:t>
            </a:r>
          </a:p>
        </p:txBody>
      </p:sp>
    </p:spTree>
    <p:extLst>
      <p:ext uri="{BB962C8B-B14F-4D97-AF65-F5344CB8AC3E}">
        <p14:creationId xmlns:p14="http://schemas.microsoft.com/office/powerpoint/2010/main" val="332149251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1070406" y="2000583"/>
            <a:ext cx="9135745" cy="3240405"/>
            <a:chOff x="1070406" y="2000583"/>
            <a:chExt cx="9135745" cy="3240405"/>
          </a:xfrm>
        </p:grpSpPr>
        <p:sp>
          <p:nvSpPr>
            <p:cNvPr id="4" name="object 4"/>
            <p:cNvSpPr/>
            <p:nvPr/>
          </p:nvSpPr>
          <p:spPr>
            <a:xfrm>
              <a:off x="1570955" y="2312159"/>
              <a:ext cx="19050" cy="2450465"/>
            </a:xfrm>
            <a:custGeom>
              <a:avLst/>
              <a:gdLst/>
              <a:ahLst/>
              <a:cxnLst/>
              <a:rect l="l" t="t" r="r" b="b"/>
              <a:pathLst>
                <a:path w="19050" h="2450465">
                  <a:moveTo>
                    <a:pt x="0" y="2449881"/>
                  </a:moveTo>
                  <a:lnTo>
                    <a:pt x="18543" y="2449881"/>
                  </a:lnTo>
                  <a:lnTo>
                    <a:pt x="18543" y="0"/>
                  </a:lnTo>
                  <a:lnTo>
                    <a:pt x="0" y="0"/>
                  </a:lnTo>
                  <a:lnTo>
                    <a:pt x="0" y="24498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1191116" y="2194744"/>
              <a:ext cx="8709025" cy="2953385"/>
            </a:xfrm>
            <a:custGeom>
              <a:avLst/>
              <a:gdLst/>
              <a:ahLst/>
              <a:cxnLst/>
              <a:rect l="l" t="t" r="r" b="b"/>
              <a:pathLst>
                <a:path w="8709025" h="2953385">
                  <a:moveTo>
                    <a:pt x="8708790" y="0"/>
                  </a:moveTo>
                  <a:lnTo>
                    <a:pt x="222345" y="0"/>
                  </a:lnTo>
                </a:path>
                <a:path w="8709025" h="2953385">
                  <a:moveTo>
                    <a:pt x="1908488" y="2684755"/>
                  </a:moveTo>
                  <a:lnTo>
                    <a:pt x="963503" y="2684755"/>
                  </a:lnTo>
                </a:path>
                <a:path w="8709025" h="2953385">
                  <a:moveTo>
                    <a:pt x="0" y="654293"/>
                  </a:moveTo>
                  <a:lnTo>
                    <a:pt x="0" y="2600839"/>
                  </a:lnTo>
                </a:path>
                <a:path w="8709025" h="2953385">
                  <a:moveTo>
                    <a:pt x="92641" y="2600839"/>
                  </a:moveTo>
                  <a:lnTo>
                    <a:pt x="92641" y="654293"/>
                  </a:lnTo>
                </a:path>
                <a:path w="8709025" h="2953385">
                  <a:moveTo>
                    <a:pt x="203826" y="2684755"/>
                  </a:moveTo>
                  <a:lnTo>
                    <a:pt x="203826" y="2953239"/>
                  </a:lnTo>
                </a:path>
                <a:path w="8709025" h="2953385">
                  <a:moveTo>
                    <a:pt x="592936" y="2684755"/>
                  </a:moveTo>
                  <a:lnTo>
                    <a:pt x="592936" y="2953239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86106" y="5139147"/>
              <a:ext cx="406783" cy="101566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182279" y="4786747"/>
              <a:ext cx="212663" cy="185482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079931" y="2261742"/>
              <a:ext cx="1075055" cy="2618105"/>
            </a:xfrm>
            <a:custGeom>
              <a:avLst/>
              <a:gdLst/>
              <a:ahLst/>
              <a:cxnLst/>
              <a:rect l="l" t="t" r="r" b="b"/>
              <a:pathLst>
                <a:path w="1075055" h="2618104">
                  <a:moveTo>
                    <a:pt x="203826" y="1527058"/>
                  </a:moveTo>
                  <a:lnTo>
                    <a:pt x="203826" y="1090788"/>
                  </a:lnTo>
                </a:path>
                <a:path w="1075055" h="2618104">
                  <a:moveTo>
                    <a:pt x="1074688" y="2617757"/>
                  </a:moveTo>
                  <a:lnTo>
                    <a:pt x="704121" y="2617757"/>
                  </a:lnTo>
                </a:path>
                <a:path w="1075055" h="2618104">
                  <a:moveTo>
                    <a:pt x="0" y="587295"/>
                  </a:moveTo>
                  <a:lnTo>
                    <a:pt x="111184" y="587295"/>
                  </a:lnTo>
                </a:path>
                <a:path w="1075055" h="2618104">
                  <a:moveTo>
                    <a:pt x="111184" y="0"/>
                  </a:moveTo>
                  <a:lnTo>
                    <a:pt x="111184" y="285245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9931" y="2538585"/>
              <a:ext cx="111184" cy="269359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079931" y="2261742"/>
              <a:ext cx="203835" cy="587375"/>
            </a:xfrm>
            <a:custGeom>
              <a:avLst/>
              <a:gdLst/>
              <a:ahLst/>
              <a:cxnLst/>
              <a:rect l="l" t="t" r="r" b="b"/>
              <a:pathLst>
                <a:path w="203834" h="587375">
                  <a:moveTo>
                    <a:pt x="0" y="285245"/>
                  </a:moveTo>
                  <a:lnTo>
                    <a:pt x="0" y="587295"/>
                  </a:lnTo>
                </a:path>
                <a:path w="203834" h="587375">
                  <a:moveTo>
                    <a:pt x="203826" y="285245"/>
                  </a:moveTo>
                  <a:lnTo>
                    <a:pt x="203826" y="0"/>
                  </a:lnTo>
                </a:path>
                <a:path w="203834" h="587375">
                  <a:moveTo>
                    <a:pt x="203826" y="318856"/>
                  </a:moveTo>
                  <a:lnTo>
                    <a:pt x="203826" y="16805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" name="object 1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163742" y="2538585"/>
              <a:ext cx="147806" cy="318856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1191116" y="2010108"/>
              <a:ext cx="3242945" cy="268605"/>
            </a:xfrm>
            <a:custGeom>
              <a:avLst/>
              <a:gdLst/>
              <a:ahLst/>
              <a:cxnLst/>
              <a:rect l="l" t="t" r="r" b="b"/>
              <a:pathLst>
                <a:path w="3242945" h="268605">
                  <a:moveTo>
                    <a:pt x="185283" y="184636"/>
                  </a:moveTo>
                  <a:lnTo>
                    <a:pt x="148221" y="184636"/>
                  </a:lnTo>
                  <a:lnTo>
                    <a:pt x="129703" y="201217"/>
                  </a:lnTo>
                  <a:lnTo>
                    <a:pt x="111160" y="218023"/>
                  </a:lnTo>
                  <a:lnTo>
                    <a:pt x="92641" y="234828"/>
                  </a:lnTo>
                  <a:lnTo>
                    <a:pt x="92641" y="268439"/>
                  </a:lnTo>
                </a:path>
                <a:path w="3242945" h="268605">
                  <a:moveTo>
                    <a:pt x="185283" y="100608"/>
                  </a:moveTo>
                  <a:lnTo>
                    <a:pt x="148221" y="100608"/>
                  </a:lnTo>
                  <a:lnTo>
                    <a:pt x="111160" y="117414"/>
                  </a:lnTo>
                  <a:lnTo>
                    <a:pt x="92641" y="117414"/>
                  </a:lnTo>
                  <a:lnTo>
                    <a:pt x="55580" y="151025"/>
                  </a:lnTo>
                </a:path>
                <a:path w="3242945" h="268605">
                  <a:moveTo>
                    <a:pt x="185283" y="184636"/>
                  </a:moveTo>
                  <a:lnTo>
                    <a:pt x="148221" y="184636"/>
                  </a:lnTo>
                  <a:lnTo>
                    <a:pt x="129703" y="201217"/>
                  </a:lnTo>
                  <a:lnTo>
                    <a:pt x="111160" y="218023"/>
                  </a:lnTo>
                  <a:lnTo>
                    <a:pt x="92641" y="234828"/>
                  </a:lnTo>
                  <a:lnTo>
                    <a:pt x="92641" y="251634"/>
                  </a:lnTo>
                </a:path>
                <a:path w="3242945" h="268605">
                  <a:moveTo>
                    <a:pt x="55580" y="151025"/>
                  </a:moveTo>
                  <a:lnTo>
                    <a:pt x="37061" y="167830"/>
                  </a:lnTo>
                  <a:lnTo>
                    <a:pt x="18518" y="201217"/>
                  </a:lnTo>
                  <a:lnTo>
                    <a:pt x="18518" y="234828"/>
                  </a:lnTo>
                  <a:lnTo>
                    <a:pt x="0" y="251634"/>
                  </a:lnTo>
                </a:path>
                <a:path w="3242945" h="268605">
                  <a:moveTo>
                    <a:pt x="296468" y="100608"/>
                  </a:moveTo>
                  <a:lnTo>
                    <a:pt x="185283" y="100608"/>
                  </a:lnTo>
                </a:path>
                <a:path w="3242945" h="268605">
                  <a:moveTo>
                    <a:pt x="185283" y="184636"/>
                  </a:moveTo>
                  <a:lnTo>
                    <a:pt x="296468" y="184636"/>
                  </a:lnTo>
                </a:path>
                <a:path w="3242945" h="268605">
                  <a:moveTo>
                    <a:pt x="222345" y="184636"/>
                  </a:moveTo>
                  <a:lnTo>
                    <a:pt x="185283" y="184636"/>
                  </a:lnTo>
                </a:path>
                <a:path w="3242945" h="268605">
                  <a:moveTo>
                    <a:pt x="1019108" y="100608"/>
                  </a:moveTo>
                  <a:lnTo>
                    <a:pt x="426171" y="100608"/>
                  </a:lnTo>
                </a:path>
                <a:path w="3242945" h="268605">
                  <a:moveTo>
                    <a:pt x="426171" y="100608"/>
                  </a:moveTo>
                  <a:lnTo>
                    <a:pt x="426171" y="184636"/>
                  </a:lnTo>
                </a:path>
                <a:path w="3242945" h="268605">
                  <a:moveTo>
                    <a:pt x="352048" y="0"/>
                  </a:moveTo>
                  <a:lnTo>
                    <a:pt x="3242509" y="0"/>
                  </a:lnTo>
                </a:path>
                <a:path w="3242945" h="268605">
                  <a:moveTo>
                    <a:pt x="333529" y="0"/>
                  </a:moveTo>
                  <a:lnTo>
                    <a:pt x="352048" y="0"/>
                  </a:lnTo>
                </a:path>
                <a:path w="3242945" h="268605">
                  <a:moveTo>
                    <a:pt x="333529" y="0"/>
                  </a:moveTo>
                  <a:lnTo>
                    <a:pt x="314986" y="16805"/>
                  </a:lnTo>
                  <a:lnTo>
                    <a:pt x="296468" y="33610"/>
                  </a:lnTo>
                  <a:lnTo>
                    <a:pt x="296468" y="50192"/>
                  </a:lnTo>
                  <a:lnTo>
                    <a:pt x="296468" y="184636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2182406" y="2110727"/>
              <a:ext cx="37465" cy="84455"/>
            </a:xfrm>
            <a:custGeom>
              <a:avLst/>
              <a:gdLst/>
              <a:ahLst/>
              <a:cxnLst/>
              <a:rect l="l" t="t" r="r" b="b"/>
              <a:pathLst>
                <a:path w="37464" h="84455">
                  <a:moveTo>
                    <a:pt x="37084" y="0"/>
                  </a:moveTo>
                  <a:lnTo>
                    <a:pt x="18542" y="0"/>
                  </a:lnTo>
                  <a:lnTo>
                    <a:pt x="0" y="0"/>
                  </a:lnTo>
                  <a:lnTo>
                    <a:pt x="0" y="84023"/>
                  </a:lnTo>
                  <a:lnTo>
                    <a:pt x="18542" y="84023"/>
                  </a:lnTo>
                  <a:lnTo>
                    <a:pt x="37084" y="84023"/>
                  </a:lnTo>
                  <a:lnTo>
                    <a:pt x="37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2321385" y="2010108"/>
              <a:ext cx="7782559" cy="2869565"/>
            </a:xfrm>
            <a:custGeom>
              <a:avLst/>
              <a:gdLst/>
              <a:ahLst/>
              <a:cxnLst/>
              <a:rect l="l" t="t" r="r" b="b"/>
              <a:pathLst>
                <a:path w="7782559" h="2869565">
                  <a:moveTo>
                    <a:pt x="592936" y="100608"/>
                  </a:moveTo>
                  <a:lnTo>
                    <a:pt x="0" y="100608"/>
                  </a:lnTo>
                </a:path>
                <a:path w="7782559" h="2869565">
                  <a:moveTo>
                    <a:pt x="0" y="100608"/>
                  </a:moveTo>
                  <a:lnTo>
                    <a:pt x="0" y="184636"/>
                  </a:lnTo>
                </a:path>
                <a:path w="7782559" h="2869565">
                  <a:moveTo>
                    <a:pt x="2112240" y="0"/>
                  </a:moveTo>
                  <a:lnTo>
                    <a:pt x="5243812" y="0"/>
                  </a:lnTo>
                </a:path>
                <a:path w="7782559" h="2869565">
                  <a:moveTo>
                    <a:pt x="5836699" y="2869391"/>
                  </a:moveTo>
                  <a:lnTo>
                    <a:pt x="778219" y="2869391"/>
                  </a:lnTo>
                </a:path>
                <a:path w="7782559" h="2869565">
                  <a:moveTo>
                    <a:pt x="4298852" y="100608"/>
                  </a:moveTo>
                  <a:lnTo>
                    <a:pt x="3057201" y="100608"/>
                  </a:lnTo>
                </a:path>
                <a:path w="7782559" h="2869565">
                  <a:moveTo>
                    <a:pt x="2964732" y="100608"/>
                  </a:moveTo>
                  <a:lnTo>
                    <a:pt x="2167870" y="100608"/>
                  </a:lnTo>
                </a:path>
                <a:path w="7782559" h="2869565">
                  <a:moveTo>
                    <a:pt x="1297082" y="100608"/>
                  </a:moveTo>
                  <a:lnTo>
                    <a:pt x="722639" y="100608"/>
                  </a:lnTo>
                </a:path>
                <a:path w="7782559" h="2869565">
                  <a:moveTo>
                    <a:pt x="592936" y="184636"/>
                  </a:moveTo>
                  <a:lnTo>
                    <a:pt x="592936" y="100608"/>
                  </a:lnTo>
                  <a:lnTo>
                    <a:pt x="592936" y="184636"/>
                  </a:lnTo>
                </a:path>
                <a:path w="7782559" h="2869565">
                  <a:moveTo>
                    <a:pt x="722639" y="100608"/>
                  </a:moveTo>
                  <a:lnTo>
                    <a:pt x="722639" y="184636"/>
                  </a:lnTo>
                </a:path>
                <a:path w="7782559" h="2869565">
                  <a:moveTo>
                    <a:pt x="1426637" y="100608"/>
                  </a:moveTo>
                  <a:lnTo>
                    <a:pt x="2019772" y="100608"/>
                  </a:lnTo>
                </a:path>
                <a:path w="7782559" h="2869565">
                  <a:moveTo>
                    <a:pt x="2019772" y="50192"/>
                  </a:moveTo>
                  <a:lnTo>
                    <a:pt x="1426637" y="50192"/>
                  </a:lnTo>
                </a:path>
                <a:path w="7782559" h="2869565">
                  <a:moveTo>
                    <a:pt x="1297082" y="184636"/>
                  </a:moveTo>
                  <a:lnTo>
                    <a:pt x="1297082" y="100608"/>
                  </a:lnTo>
                  <a:lnTo>
                    <a:pt x="1297082" y="184636"/>
                  </a:lnTo>
                </a:path>
                <a:path w="7782559" h="2869565">
                  <a:moveTo>
                    <a:pt x="1426637" y="184636"/>
                  </a:moveTo>
                  <a:lnTo>
                    <a:pt x="1426637" y="50192"/>
                  </a:lnTo>
                </a:path>
                <a:path w="7782559" h="2869565">
                  <a:moveTo>
                    <a:pt x="2001228" y="184636"/>
                  </a:moveTo>
                  <a:lnTo>
                    <a:pt x="2001228" y="100608"/>
                  </a:lnTo>
                </a:path>
                <a:path w="7782559" h="2869565">
                  <a:moveTo>
                    <a:pt x="2019772" y="100608"/>
                  </a:moveTo>
                  <a:lnTo>
                    <a:pt x="2019772" y="50192"/>
                  </a:lnTo>
                  <a:lnTo>
                    <a:pt x="2019772" y="184636"/>
                  </a:lnTo>
                </a:path>
                <a:path w="7782559" h="2869565">
                  <a:moveTo>
                    <a:pt x="2112240" y="0"/>
                  </a:moveTo>
                  <a:lnTo>
                    <a:pt x="2130783" y="0"/>
                  </a:lnTo>
                </a:path>
                <a:path w="7782559" h="2869565">
                  <a:moveTo>
                    <a:pt x="2167870" y="50192"/>
                  </a:moveTo>
                  <a:lnTo>
                    <a:pt x="2167870" y="33610"/>
                  </a:lnTo>
                  <a:lnTo>
                    <a:pt x="2149327" y="16805"/>
                  </a:lnTo>
                  <a:lnTo>
                    <a:pt x="2130783" y="0"/>
                  </a:lnTo>
                </a:path>
                <a:path w="7782559" h="2869565">
                  <a:moveTo>
                    <a:pt x="2167870" y="50192"/>
                  </a:moveTo>
                  <a:lnTo>
                    <a:pt x="2167870" y="184636"/>
                  </a:lnTo>
                </a:path>
                <a:path w="7782559" h="2869565">
                  <a:moveTo>
                    <a:pt x="3057201" y="100608"/>
                  </a:moveTo>
                  <a:lnTo>
                    <a:pt x="3057201" y="184636"/>
                  </a:lnTo>
                </a:path>
                <a:path w="7782559" h="2869565">
                  <a:moveTo>
                    <a:pt x="2964732" y="184636"/>
                  </a:moveTo>
                  <a:lnTo>
                    <a:pt x="2964732" y="100608"/>
                  </a:lnTo>
                </a:path>
                <a:path w="7782559" h="2869565">
                  <a:moveTo>
                    <a:pt x="6781659" y="2869391"/>
                  </a:moveTo>
                  <a:lnTo>
                    <a:pt x="5836699" y="2869391"/>
                  </a:lnTo>
                </a:path>
                <a:path w="7782559" h="2869565">
                  <a:moveTo>
                    <a:pt x="7559978" y="2869391"/>
                  </a:moveTo>
                  <a:lnTo>
                    <a:pt x="6781659" y="2869391"/>
                  </a:lnTo>
                </a:path>
                <a:path w="7782559" h="2869565">
                  <a:moveTo>
                    <a:pt x="7670990" y="2785476"/>
                  </a:moveTo>
                  <a:lnTo>
                    <a:pt x="7670990" y="1778692"/>
                  </a:lnTo>
                </a:path>
                <a:path w="7782559" h="2869565">
                  <a:moveTo>
                    <a:pt x="7615608" y="2852608"/>
                  </a:moveTo>
                  <a:lnTo>
                    <a:pt x="7633904" y="2835825"/>
                  </a:lnTo>
                  <a:lnTo>
                    <a:pt x="7652447" y="2819042"/>
                  </a:lnTo>
                  <a:lnTo>
                    <a:pt x="7670990" y="2802259"/>
                  </a:lnTo>
                  <a:lnTo>
                    <a:pt x="7670990" y="2785476"/>
                  </a:lnTo>
                </a:path>
                <a:path w="7782559" h="2869565">
                  <a:moveTo>
                    <a:pt x="7670990" y="1342422"/>
                  </a:moveTo>
                  <a:lnTo>
                    <a:pt x="7670990" y="956344"/>
                  </a:lnTo>
                </a:path>
                <a:path w="7782559" h="2869565">
                  <a:moveTo>
                    <a:pt x="7670990" y="1342422"/>
                  </a:moveTo>
                  <a:lnTo>
                    <a:pt x="7670990" y="1778692"/>
                  </a:lnTo>
                </a:path>
                <a:path w="7782559" h="2869565">
                  <a:moveTo>
                    <a:pt x="7615608" y="2852608"/>
                  </a:moveTo>
                  <a:lnTo>
                    <a:pt x="7597064" y="2869391"/>
                  </a:lnTo>
                  <a:lnTo>
                    <a:pt x="7559978" y="2869391"/>
                  </a:lnTo>
                </a:path>
                <a:path w="7782559" h="2869565">
                  <a:moveTo>
                    <a:pt x="5243812" y="0"/>
                  </a:moveTo>
                  <a:lnTo>
                    <a:pt x="7411633" y="0"/>
                  </a:lnTo>
                </a:path>
                <a:path w="7782559" h="2869565">
                  <a:moveTo>
                    <a:pt x="5188182" y="100608"/>
                  </a:moveTo>
                  <a:lnTo>
                    <a:pt x="4391320" y="100608"/>
                  </a:lnTo>
                </a:path>
                <a:path w="7782559" h="2869565">
                  <a:moveTo>
                    <a:pt x="4298852" y="100608"/>
                  </a:moveTo>
                  <a:lnTo>
                    <a:pt x="4298852" y="184636"/>
                  </a:lnTo>
                  <a:lnTo>
                    <a:pt x="4298852" y="100608"/>
                  </a:lnTo>
                </a:path>
                <a:path w="7782559" h="2869565">
                  <a:moveTo>
                    <a:pt x="4391320" y="100608"/>
                  </a:moveTo>
                  <a:lnTo>
                    <a:pt x="4391320" y="184636"/>
                  </a:lnTo>
                </a:path>
                <a:path w="7782559" h="2869565">
                  <a:moveTo>
                    <a:pt x="5336280" y="100608"/>
                  </a:moveTo>
                  <a:lnTo>
                    <a:pt x="5929415" y="100608"/>
                  </a:lnTo>
                </a:path>
                <a:path w="7782559" h="2869565">
                  <a:moveTo>
                    <a:pt x="5929415" y="50192"/>
                  </a:moveTo>
                  <a:lnTo>
                    <a:pt x="5336280" y="50192"/>
                  </a:lnTo>
                </a:path>
                <a:path w="7782559" h="2869565">
                  <a:moveTo>
                    <a:pt x="5188182" y="50192"/>
                  </a:moveTo>
                  <a:lnTo>
                    <a:pt x="5188182" y="100608"/>
                  </a:lnTo>
                  <a:lnTo>
                    <a:pt x="5188182" y="184636"/>
                  </a:lnTo>
                </a:path>
                <a:path w="7782559" h="2869565">
                  <a:moveTo>
                    <a:pt x="5336280" y="50192"/>
                  </a:moveTo>
                  <a:lnTo>
                    <a:pt x="5336280" y="184636"/>
                  </a:lnTo>
                </a:path>
                <a:path w="7782559" h="2869565">
                  <a:moveTo>
                    <a:pt x="5929415" y="184636"/>
                  </a:moveTo>
                  <a:lnTo>
                    <a:pt x="5929415" y="50192"/>
                  </a:lnTo>
                  <a:lnTo>
                    <a:pt x="5929415" y="100608"/>
                  </a:lnTo>
                </a:path>
                <a:path w="7782559" h="2869565">
                  <a:moveTo>
                    <a:pt x="5910872" y="100608"/>
                  </a:moveTo>
                  <a:lnTo>
                    <a:pt x="5910872" y="184636"/>
                  </a:lnTo>
                </a:path>
                <a:path w="7782559" h="2869565">
                  <a:moveTo>
                    <a:pt x="5188182" y="50192"/>
                  </a:moveTo>
                  <a:lnTo>
                    <a:pt x="5188182" y="33610"/>
                  </a:lnTo>
                  <a:lnTo>
                    <a:pt x="5206725" y="16805"/>
                  </a:lnTo>
                  <a:lnTo>
                    <a:pt x="5225269" y="0"/>
                  </a:lnTo>
                  <a:lnTo>
                    <a:pt x="5243812" y="0"/>
                  </a:lnTo>
                </a:path>
                <a:path w="7782559" h="2869565">
                  <a:moveTo>
                    <a:pt x="7356003" y="100608"/>
                  </a:moveTo>
                  <a:lnTo>
                    <a:pt x="6763116" y="100608"/>
                  </a:lnTo>
                </a:path>
                <a:path w="7782559" h="2869565">
                  <a:moveTo>
                    <a:pt x="6633561" y="100608"/>
                  </a:moveTo>
                  <a:lnTo>
                    <a:pt x="6058970" y="100608"/>
                  </a:lnTo>
                  <a:lnTo>
                    <a:pt x="6058970" y="184636"/>
                  </a:lnTo>
                </a:path>
                <a:path w="7782559" h="2869565">
                  <a:moveTo>
                    <a:pt x="6763116" y="100608"/>
                  </a:moveTo>
                  <a:lnTo>
                    <a:pt x="6763116" y="184636"/>
                  </a:lnTo>
                </a:path>
                <a:path w="7782559" h="2869565">
                  <a:moveTo>
                    <a:pt x="6633561" y="100608"/>
                  </a:moveTo>
                  <a:lnTo>
                    <a:pt x="6633561" y="184636"/>
                  </a:lnTo>
                  <a:lnTo>
                    <a:pt x="6633561" y="100608"/>
                  </a:lnTo>
                </a:path>
                <a:path w="7782559" h="2869565">
                  <a:moveTo>
                    <a:pt x="7670990" y="771932"/>
                  </a:moveTo>
                  <a:lnTo>
                    <a:pt x="7670990" y="268439"/>
                  </a:lnTo>
                </a:path>
                <a:path w="7782559" h="2869565">
                  <a:moveTo>
                    <a:pt x="7726619" y="805319"/>
                  </a:moveTo>
                  <a:lnTo>
                    <a:pt x="7652447" y="805319"/>
                  </a:lnTo>
                </a:path>
                <a:path w="7782559" h="2869565">
                  <a:moveTo>
                    <a:pt x="7782249" y="620906"/>
                  </a:moveTo>
                  <a:lnTo>
                    <a:pt x="7782249" y="755126"/>
                  </a:lnTo>
                </a:path>
                <a:path w="7782559" h="2869565">
                  <a:moveTo>
                    <a:pt x="7726619" y="805319"/>
                  </a:moveTo>
                  <a:lnTo>
                    <a:pt x="7763706" y="788737"/>
                  </a:lnTo>
                </a:path>
                <a:path w="7782559" h="2869565">
                  <a:moveTo>
                    <a:pt x="7745163" y="838930"/>
                  </a:moveTo>
                  <a:lnTo>
                    <a:pt x="7652447" y="838930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10168535" y="2546997"/>
              <a:ext cx="37465" cy="302260"/>
            </a:xfrm>
            <a:custGeom>
              <a:avLst/>
              <a:gdLst/>
              <a:ahLst/>
              <a:cxnLst/>
              <a:rect l="l" t="t" r="r" b="b"/>
              <a:pathLst>
                <a:path w="37465" h="302260">
                  <a:moveTo>
                    <a:pt x="37084" y="0"/>
                  </a:moveTo>
                  <a:lnTo>
                    <a:pt x="18542" y="0"/>
                  </a:lnTo>
                  <a:lnTo>
                    <a:pt x="0" y="0"/>
                  </a:lnTo>
                  <a:lnTo>
                    <a:pt x="0" y="302044"/>
                  </a:lnTo>
                  <a:lnTo>
                    <a:pt x="18542" y="302044"/>
                  </a:lnTo>
                  <a:lnTo>
                    <a:pt x="37084" y="302044"/>
                  </a:lnTo>
                  <a:lnTo>
                    <a:pt x="370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9973832" y="2261742"/>
              <a:ext cx="222885" cy="704850"/>
            </a:xfrm>
            <a:custGeom>
              <a:avLst/>
              <a:gdLst/>
              <a:ahLst/>
              <a:cxnLst/>
              <a:rect l="l" t="t" r="r" b="b"/>
              <a:pathLst>
                <a:path w="222884" h="704850">
                  <a:moveTo>
                    <a:pt x="92715" y="587295"/>
                  </a:moveTo>
                  <a:lnTo>
                    <a:pt x="222518" y="587295"/>
                  </a:lnTo>
                </a:path>
                <a:path w="222884" h="704850">
                  <a:moveTo>
                    <a:pt x="111259" y="537103"/>
                  </a:moveTo>
                  <a:lnTo>
                    <a:pt x="129802" y="537103"/>
                  </a:lnTo>
                  <a:lnTo>
                    <a:pt x="129802" y="520297"/>
                  </a:lnTo>
                  <a:lnTo>
                    <a:pt x="129802" y="503492"/>
                  </a:lnTo>
                </a:path>
                <a:path w="222884" h="704850">
                  <a:moveTo>
                    <a:pt x="0" y="520297"/>
                  </a:moveTo>
                  <a:lnTo>
                    <a:pt x="0" y="704710"/>
                  </a:lnTo>
                </a:path>
                <a:path w="222884" h="704850">
                  <a:moveTo>
                    <a:pt x="92715" y="285245"/>
                  </a:moveTo>
                  <a:lnTo>
                    <a:pt x="92715" y="0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992375" y="2538585"/>
              <a:ext cx="203974" cy="101434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9733018" y="2010108"/>
              <a:ext cx="148590" cy="184785"/>
            </a:xfrm>
            <a:custGeom>
              <a:avLst/>
              <a:gdLst/>
              <a:ahLst/>
              <a:cxnLst/>
              <a:rect l="l" t="t" r="r" b="b"/>
              <a:pathLst>
                <a:path w="148590" h="184785">
                  <a:moveTo>
                    <a:pt x="55629" y="184636"/>
                  </a:moveTo>
                  <a:lnTo>
                    <a:pt x="148345" y="184636"/>
                  </a:lnTo>
                </a:path>
                <a:path w="148590" h="184785">
                  <a:moveTo>
                    <a:pt x="148345" y="100608"/>
                  </a:moveTo>
                  <a:lnTo>
                    <a:pt x="55629" y="100608"/>
                  </a:lnTo>
                </a:path>
                <a:path w="148590" h="184785">
                  <a:moveTo>
                    <a:pt x="55629" y="50192"/>
                  </a:moveTo>
                  <a:lnTo>
                    <a:pt x="55629" y="33610"/>
                  </a:lnTo>
                  <a:lnTo>
                    <a:pt x="37086" y="16805"/>
                  </a:lnTo>
                  <a:lnTo>
                    <a:pt x="18543" y="0"/>
                  </a:lnTo>
                </a:path>
                <a:path w="148590" h="184785">
                  <a:moveTo>
                    <a:pt x="0" y="0"/>
                  </a:moveTo>
                  <a:lnTo>
                    <a:pt x="18543" y="0"/>
                  </a:lnTo>
                </a:path>
                <a:path w="148590" h="184785">
                  <a:moveTo>
                    <a:pt x="55629" y="184636"/>
                  </a:moveTo>
                  <a:lnTo>
                    <a:pt x="55629" y="50192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9649562" y="2110727"/>
              <a:ext cx="37465" cy="84455"/>
            </a:xfrm>
            <a:custGeom>
              <a:avLst/>
              <a:gdLst/>
              <a:ahLst/>
              <a:cxnLst/>
              <a:rect l="l" t="t" r="r" b="b"/>
              <a:pathLst>
                <a:path w="37465" h="84455">
                  <a:moveTo>
                    <a:pt x="37096" y="0"/>
                  </a:moveTo>
                  <a:lnTo>
                    <a:pt x="18554" y="0"/>
                  </a:lnTo>
                  <a:lnTo>
                    <a:pt x="0" y="0"/>
                  </a:lnTo>
                  <a:lnTo>
                    <a:pt x="0" y="84023"/>
                  </a:lnTo>
                  <a:lnTo>
                    <a:pt x="18554" y="84023"/>
                  </a:lnTo>
                  <a:lnTo>
                    <a:pt x="37096" y="84023"/>
                  </a:lnTo>
                  <a:lnTo>
                    <a:pt x="370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9881363" y="2110717"/>
              <a:ext cx="185420" cy="168275"/>
            </a:xfrm>
            <a:custGeom>
              <a:avLst/>
              <a:gdLst/>
              <a:ahLst/>
              <a:cxnLst/>
              <a:rect l="l" t="t" r="r" b="b"/>
              <a:pathLst>
                <a:path w="185420" h="168275">
                  <a:moveTo>
                    <a:pt x="111011" y="167830"/>
                  </a:moveTo>
                  <a:lnTo>
                    <a:pt x="111011" y="134219"/>
                  </a:lnTo>
                  <a:lnTo>
                    <a:pt x="92468" y="117414"/>
                  </a:lnTo>
                  <a:lnTo>
                    <a:pt x="73925" y="100608"/>
                  </a:lnTo>
                  <a:lnTo>
                    <a:pt x="37086" y="84027"/>
                  </a:lnTo>
                </a:path>
                <a:path w="185420" h="168275">
                  <a:moveTo>
                    <a:pt x="18543" y="84027"/>
                  </a:moveTo>
                  <a:lnTo>
                    <a:pt x="37086" y="84027"/>
                  </a:lnTo>
                </a:path>
                <a:path w="185420" h="168275">
                  <a:moveTo>
                    <a:pt x="129554" y="50416"/>
                  </a:moveTo>
                  <a:lnTo>
                    <a:pt x="111011" y="16805"/>
                  </a:lnTo>
                  <a:lnTo>
                    <a:pt x="73925" y="16805"/>
                  </a:lnTo>
                  <a:lnTo>
                    <a:pt x="37086" y="0"/>
                  </a:lnTo>
                  <a:lnTo>
                    <a:pt x="0" y="0"/>
                  </a:lnTo>
                </a:path>
                <a:path w="185420" h="168275">
                  <a:moveTo>
                    <a:pt x="55629" y="100608"/>
                  </a:moveTo>
                  <a:lnTo>
                    <a:pt x="37086" y="84027"/>
                  </a:lnTo>
                  <a:lnTo>
                    <a:pt x="0" y="84027"/>
                  </a:lnTo>
                </a:path>
                <a:path w="185420" h="168275">
                  <a:moveTo>
                    <a:pt x="37086" y="84027"/>
                  </a:moveTo>
                  <a:lnTo>
                    <a:pt x="18543" y="84027"/>
                  </a:lnTo>
                  <a:lnTo>
                    <a:pt x="0" y="84027"/>
                  </a:lnTo>
                </a:path>
                <a:path w="185420" h="168275">
                  <a:moveTo>
                    <a:pt x="185184" y="151025"/>
                  </a:moveTo>
                  <a:lnTo>
                    <a:pt x="185184" y="134219"/>
                  </a:lnTo>
                  <a:lnTo>
                    <a:pt x="166641" y="100608"/>
                  </a:lnTo>
                  <a:lnTo>
                    <a:pt x="148098" y="67221"/>
                  </a:lnTo>
                  <a:lnTo>
                    <a:pt x="129554" y="50416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1283758" y="2815427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-9271" y="16805"/>
                  </a:moveTo>
                  <a:lnTo>
                    <a:pt x="9271" y="16805"/>
                  </a:lnTo>
                </a:path>
              </a:pathLst>
            </a:custGeom>
            <a:ln w="33610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1580226" y="2312159"/>
              <a:ext cx="8412480" cy="2450465"/>
            </a:xfrm>
            <a:custGeom>
              <a:avLst/>
              <a:gdLst/>
              <a:ahLst/>
              <a:cxnLst/>
              <a:rect l="l" t="t" r="r" b="b"/>
              <a:pathLst>
                <a:path w="8412480" h="2450465">
                  <a:moveTo>
                    <a:pt x="8412148" y="469881"/>
                  </a:moveTo>
                  <a:lnTo>
                    <a:pt x="8393605" y="469881"/>
                  </a:lnTo>
                </a:path>
                <a:path w="8412480" h="2450465">
                  <a:moveTo>
                    <a:pt x="8393605" y="654293"/>
                  </a:moveTo>
                  <a:lnTo>
                    <a:pt x="8412148" y="654293"/>
                  </a:lnTo>
                </a:path>
                <a:path w="8412480" h="2450465">
                  <a:moveTo>
                    <a:pt x="2501326" y="889346"/>
                  </a:moveTo>
                  <a:lnTo>
                    <a:pt x="6281414" y="889346"/>
                  </a:lnTo>
                </a:path>
                <a:path w="8412480" h="2450465">
                  <a:moveTo>
                    <a:pt x="2501326" y="1577295"/>
                  </a:moveTo>
                  <a:lnTo>
                    <a:pt x="6281414" y="1577295"/>
                  </a:lnTo>
                </a:path>
                <a:path w="8412480" h="2450465">
                  <a:moveTo>
                    <a:pt x="2501326" y="2265290"/>
                  </a:moveTo>
                  <a:lnTo>
                    <a:pt x="6281414" y="2265290"/>
                  </a:lnTo>
                </a:path>
                <a:path w="8412480" h="2450465">
                  <a:moveTo>
                    <a:pt x="5744156" y="201217"/>
                  </a:moveTo>
                  <a:lnTo>
                    <a:pt x="5744156" y="2265290"/>
                  </a:lnTo>
                </a:path>
                <a:path w="8412480" h="2450465">
                  <a:moveTo>
                    <a:pt x="2501326" y="201217"/>
                  </a:moveTo>
                  <a:lnTo>
                    <a:pt x="6281414" y="201217"/>
                  </a:lnTo>
                </a:path>
                <a:path w="8412480" h="2450465">
                  <a:moveTo>
                    <a:pt x="5206651" y="201217"/>
                  </a:moveTo>
                  <a:lnTo>
                    <a:pt x="5206651" y="2265290"/>
                  </a:lnTo>
                </a:path>
                <a:path w="8412480" h="2450465">
                  <a:moveTo>
                    <a:pt x="4650850" y="201217"/>
                  </a:moveTo>
                  <a:lnTo>
                    <a:pt x="4650850" y="2265290"/>
                  </a:lnTo>
                </a:path>
                <a:path w="8412480" h="2450465">
                  <a:moveTo>
                    <a:pt x="4113346" y="201217"/>
                  </a:moveTo>
                  <a:lnTo>
                    <a:pt x="4113346" y="2265290"/>
                  </a:lnTo>
                </a:path>
                <a:path w="8412480" h="2450465">
                  <a:moveTo>
                    <a:pt x="3576088" y="201217"/>
                  </a:moveTo>
                  <a:lnTo>
                    <a:pt x="3576088" y="2265290"/>
                  </a:lnTo>
                </a:path>
                <a:path w="8412480" h="2450465">
                  <a:moveTo>
                    <a:pt x="3038830" y="201217"/>
                  </a:moveTo>
                  <a:lnTo>
                    <a:pt x="3038830" y="2265290"/>
                  </a:lnTo>
                </a:path>
                <a:path w="8412480" h="2450465">
                  <a:moveTo>
                    <a:pt x="6281414" y="0"/>
                  </a:moveTo>
                  <a:lnTo>
                    <a:pt x="8152791" y="0"/>
                  </a:lnTo>
                  <a:lnTo>
                    <a:pt x="8152791" y="2449881"/>
                  </a:lnTo>
                </a:path>
                <a:path w="8412480" h="2450465">
                  <a:moveTo>
                    <a:pt x="6281414" y="0"/>
                  </a:moveTo>
                  <a:lnTo>
                    <a:pt x="6281414" y="2449881"/>
                  </a:lnTo>
                  <a:lnTo>
                    <a:pt x="8152791" y="2449881"/>
                  </a:lnTo>
                </a:path>
                <a:path w="8412480" h="2450465">
                  <a:moveTo>
                    <a:pt x="8152791" y="822124"/>
                  </a:moveTo>
                  <a:lnTo>
                    <a:pt x="6281414" y="822124"/>
                  </a:lnTo>
                </a:path>
                <a:path w="8412480" h="2450465">
                  <a:moveTo>
                    <a:pt x="6911387" y="0"/>
                  </a:moveTo>
                  <a:lnTo>
                    <a:pt x="6911387" y="2449881"/>
                  </a:lnTo>
                </a:path>
                <a:path w="8412480" h="2450465">
                  <a:moveTo>
                    <a:pt x="7522818" y="0"/>
                  </a:moveTo>
                  <a:lnTo>
                    <a:pt x="7522818" y="2449881"/>
                  </a:lnTo>
                </a:path>
                <a:path w="8412480" h="2450465">
                  <a:moveTo>
                    <a:pt x="8152791" y="1644428"/>
                  </a:moveTo>
                  <a:lnTo>
                    <a:pt x="6281414" y="1644428"/>
                  </a:lnTo>
                </a:path>
                <a:path w="8412480" h="2450465">
                  <a:moveTo>
                    <a:pt x="2501326" y="0"/>
                  </a:moveTo>
                  <a:lnTo>
                    <a:pt x="2501326" y="2449881"/>
                  </a:lnTo>
                </a:path>
                <a:path w="8412480" h="2450465">
                  <a:moveTo>
                    <a:pt x="2501326" y="822124"/>
                  </a:moveTo>
                  <a:lnTo>
                    <a:pt x="0" y="822124"/>
                  </a:lnTo>
                </a:path>
                <a:path w="8412480" h="2450465">
                  <a:moveTo>
                    <a:pt x="1241453" y="0"/>
                  </a:moveTo>
                  <a:lnTo>
                    <a:pt x="1241453" y="2449881"/>
                  </a:lnTo>
                </a:path>
                <a:path w="8412480" h="2450465">
                  <a:moveTo>
                    <a:pt x="1871352" y="0"/>
                  </a:moveTo>
                  <a:lnTo>
                    <a:pt x="1871352" y="2449881"/>
                  </a:lnTo>
                </a:path>
                <a:path w="8412480" h="2450465">
                  <a:moveTo>
                    <a:pt x="2501326" y="1644428"/>
                  </a:moveTo>
                  <a:lnTo>
                    <a:pt x="0" y="1644428"/>
                  </a:lnTo>
                </a:path>
                <a:path w="8412480" h="2450465">
                  <a:moveTo>
                    <a:pt x="0" y="0"/>
                  </a:moveTo>
                  <a:lnTo>
                    <a:pt x="2501326" y="0"/>
                  </a:lnTo>
                </a:path>
                <a:path w="8412480" h="2450465">
                  <a:moveTo>
                    <a:pt x="629998" y="0"/>
                  </a:moveTo>
                  <a:lnTo>
                    <a:pt x="629998" y="2449881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1570955" y="2312159"/>
              <a:ext cx="19050" cy="2450465"/>
            </a:xfrm>
            <a:custGeom>
              <a:avLst/>
              <a:gdLst/>
              <a:ahLst/>
              <a:cxnLst/>
              <a:rect l="l" t="t" r="r" b="b"/>
              <a:pathLst>
                <a:path w="19050" h="2450465">
                  <a:moveTo>
                    <a:pt x="0" y="2449881"/>
                  </a:moveTo>
                  <a:lnTo>
                    <a:pt x="18543" y="2449881"/>
                  </a:lnTo>
                  <a:lnTo>
                    <a:pt x="18543" y="0"/>
                  </a:lnTo>
                  <a:lnTo>
                    <a:pt x="0" y="0"/>
                  </a:lnTo>
                  <a:lnTo>
                    <a:pt x="0" y="24498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1580226" y="4762040"/>
              <a:ext cx="2501900" cy="0"/>
            </a:xfrm>
            <a:custGeom>
              <a:avLst/>
              <a:gdLst/>
              <a:ahLst/>
              <a:cxnLst/>
              <a:rect l="l" t="t" r="r" b="b"/>
              <a:pathLst>
                <a:path w="2501900">
                  <a:moveTo>
                    <a:pt x="2501326" y="0"/>
                  </a:moveTo>
                  <a:lnTo>
                    <a:pt x="0" y="0"/>
                  </a:lnTo>
                </a:path>
              </a:pathLst>
            </a:custGeom>
            <a:ln w="1680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9367225" y="3612301"/>
            <a:ext cx="9652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9606182" y="3735544"/>
            <a:ext cx="124460" cy="737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786878" y="3889455"/>
            <a:ext cx="546487" cy="703044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2603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BM405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YV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4619057" y="2513376"/>
            <a:ext cx="537845" cy="685297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BM235A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OY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9809610" y="2556807"/>
            <a:ext cx="10922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9778705" y="4206052"/>
            <a:ext cx="17399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29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1388251" y="2556807"/>
            <a:ext cx="17399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1406794" y="4206052"/>
            <a:ext cx="17399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42</a:t>
            </a:r>
          </a:p>
        </p:txBody>
      </p:sp>
      <p:sp>
        <p:nvSpPr>
          <p:cNvPr id="36" name="object 36"/>
          <p:cNvSpPr/>
          <p:nvPr/>
        </p:nvSpPr>
        <p:spPr>
          <a:xfrm>
            <a:off x="1570955" y="2312159"/>
            <a:ext cx="19050" cy="2450465"/>
          </a:xfrm>
          <a:custGeom>
            <a:avLst/>
            <a:gdLst/>
            <a:ahLst/>
            <a:cxnLst/>
            <a:rect l="l" t="t" r="r" b="b"/>
            <a:pathLst>
              <a:path w="19050" h="2450465">
                <a:moveTo>
                  <a:pt x="0" y="2449881"/>
                </a:moveTo>
                <a:lnTo>
                  <a:pt x="18543" y="2449881"/>
                </a:lnTo>
                <a:lnTo>
                  <a:pt x="18543" y="0"/>
                </a:lnTo>
                <a:lnTo>
                  <a:pt x="0" y="0"/>
                </a:lnTo>
                <a:lnTo>
                  <a:pt x="0" y="24498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9103045" y="2312158"/>
            <a:ext cx="630555" cy="819383"/>
          </a:xfrm>
          <a:prstGeom prst="rect">
            <a:avLst/>
          </a:prstGeom>
          <a:ln w="17980">
            <a:solidFill>
              <a:srgbClr val="000000"/>
            </a:solidFill>
          </a:ln>
        </p:spPr>
        <p:txBody>
          <a:bodyPr vert="horz" wrap="square" lIns="0" tIns="4445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WD13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1,25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210224" y="3956587"/>
            <a:ext cx="611505" cy="804060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DM107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2,0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3451579" y="3956587"/>
            <a:ext cx="630555" cy="804060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MB04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WG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7365690" y="3230147"/>
            <a:ext cx="44323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BM420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4730172" y="3508086"/>
            <a:ext cx="29337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800" kern="0" baseline="-18518" dirty="0">
                <a:latin typeface="Arial Narrow" panose="020B0606020202030204" pitchFamily="34" charset="0"/>
                <a:cs typeface="Arial"/>
              </a:rPr>
              <a:t>O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5310810" y="3500042"/>
            <a:ext cx="274955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800" kern="0" baseline="-25462" dirty="0">
                <a:latin typeface="Arial Narrow" panose="020B0606020202030204" pitchFamily="34" charset="0"/>
                <a:cs typeface="Arial"/>
              </a:rPr>
              <a:t>L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698207" y="3230504"/>
            <a:ext cx="1525905" cy="443711"/>
          </a:xfrm>
          <a:prstGeom prst="rect">
            <a:avLst/>
          </a:prstGeom>
        </p:spPr>
        <p:txBody>
          <a:bodyPr vert="horz" wrap="square" lIns="0" tIns="12700" rIns="0" bIns="0" rtlCol="0" anchor="t">
            <a:noAutofit/>
          </a:bodyPr>
          <a:lstStyle/>
          <a:p>
            <a:pPr>
              <a:tabLst>
                <a:tab pos="617855" algn="l"/>
                <a:tab pos="1094740" algn="l"/>
                <a:tab pos="115633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BM517 BM518 BM225  </a:t>
            </a:r>
          </a:p>
          <a:p>
            <a:pPr>
              <a:tabLst>
                <a:tab pos="617855" algn="l"/>
                <a:tab pos="1094740" algn="l"/>
                <a:tab pos="1156335" algn="l"/>
              </a:tabLst>
            </a:pPr>
            <a:r>
              <a:rPr lang="en-US" sz="12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2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2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779780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
	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5839038" y="3567061"/>
            <a:ext cx="252095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GrB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6294580" y="3230147"/>
            <a:ext cx="445134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BM305</a:t>
            </a:r>
          </a:p>
        </p:txBody>
      </p:sp>
      <p:sp>
        <p:nvSpPr>
          <p:cNvPr id="54" name="object 54"/>
          <p:cNvSpPr txBox="1"/>
          <p:nvPr/>
        </p:nvSpPr>
        <p:spPr>
          <a:xfrm>
            <a:off x="6387705" y="3420910"/>
            <a:ext cx="276225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55" name="object 55"/>
          <p:cNvSpPr txBox="1"/>
          <p:nvPr/>
        </p:nvSpPr>
        <p:spPr>
          <a:xfrm>
            <a:off x="6337789" y="3517413"/>
            <a:ext cx="37846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800" kern="0" baseline="-25462" dirty="0">
                <a:latin typeface="Arial Narrow" panose="020B0606020202030204" pitchFamily="34" charset="0"/>
                <a:cs typeface="Arial"/>
              </a:rPr>
              <a:t>PW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7324383" y="3889455"/>
            <a:ext cx="544871" cy="703044"/>
          </a:xfrm>
          <a:prstGeom prst="rect">
            <a:avLst/>
          </a:prstGeom>
          <a:ln w="17980">
            <a:solidFill>
              <a:srgbClr val="000000"/>
            </a:solidFill>
          </a:ln>
        </p:spPr>
        <p:txBody>
          <a:bodyPr vert="horz" wrap="square" lIns="0" tIns="2603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BM404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YP</a:t>
            </a:r>
          </a:p>
        </p:txBody>
      </p:sp>
      <p:sp>
        <p:nvSpPr>
          <p:cNvPr id="57" name="object 57"/>
          <p:cNvSpPr txBox="1"/>
          <p:nvPr/>
        </p:nvSpPr>
        <p:spPr>
          <a:xfrm>
            <a:off x="6845915" y="3230147"/>
            <a:ext cx="44323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BM421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6886057" y="3411674"/>
            <a:ext cx="88900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>
              <a:tabLst>
                <a:tab pos="55054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0,35	0,35</a:t>
            </a:r>
          </a:p>
        </p:txBody>
      </p:sp>
      <p:sp>
        <p:nvSpPr>
          <p:cNvPr id="60" name="object 60"/>
          <p:cNvSpPr txBox="1"/>
          <p:nvPr/>
        </p:nvSpPr>
        <p:spPr>
          <a:xfrm>
            <a:off x="4081552" y="2513376"/>
            <a:ext cx="549141" cy="685297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2159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BM236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RG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5156316" y="2513376"/>
            <a:ext cx="533922" cy="687867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387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BM508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63" name="object 63"/>
          <p:cNvSpPr txBox="1"/>
          <p:nvPr/>
        </p:nvSpPr>
        <p:spPr>
          <a:xfrm>
            <a:off x="5156316" y="3889455"/>
            <a:ext cx="533442" cy="703044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1524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BM202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GL</a:t>
            </a:r>
          </a:p>
        </p:txBody>
      </p:sp>
      <p:sp>
        <p:nvSpPr>
          <p:cNvPr id="64" name="object 64"/>
          <p:cNvSpPr txBox="1"/>
          <p:nvPr/>
        </p:nvSpPr>
        <p:spPr>
          <a:xfrm>
            <a:off x="2821680" y="2312159"/>
            <a:ext cx="629920" cy="819382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6921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BM310 1,25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66" name="object 66"/>
          <p:cNvSpPr txBox="1"/>
          <p:nvPr/>
        </p:nvSpPr>
        <p:spPr>
          <a:xfrm>
            <a:off x="3451579" y="2312159"/>
            <a:ext cx="630555" cy="819382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1054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BM244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</a:t>
            </a:r>
          </a:p>
        </p:txBody>
      </p:sp>
      <p:sp>
        <p:nvSpPr>
          <p:cNvPr id="68" name="object 68"/>
          <p:cNvSpPr txBox="1"/>
          <p:nvPr/>
        </p:nvSpPr>
        <p:spPr>
          <a:xfrm>
            <a:off x="1770858" y="4779120"/>
            <a:ext cx="276225" cy="737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EPB-15 B+</a:t>
            </a:r>
          </a:p>
        </p:txBody>
      </p:sp>
      <p:sp>
        <p:nvSpPr>
          <p:cNvPr id="69" name="object 69"/>
          <p:cNvSpPr txBox="1"/>
          <p:nvPr/>
        </p:nvSpPr>
        <p:spPr>
          <a:xfrm>
            <a:off x="1580226" y="3956586"/>
            <a:ext cx="630555" cy="818209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EP15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BrR</a:t>
            </a:r>
          </a:p>
        </p:txBody>
      </p:sp>
      <p:sp>
        <p:nvSpPr>
          <p:cNvPr id="70" name="object 70"/>
          <p:cNvSpPr txBox="1"/>
          <p:nvPr/>
        </p:nvSpPr>
        <p:spPr>
          <a:xfrm>
            <a:off x="8612843" y="3193847"/>
            <a:ext cx="999490" cy="418063"/>
          </a:xfrm>
          <a:prstGeom prst="rect">
            <a:avLst/>
          </a:prstGeom>
        </p:spPr>
        <p:txBody>
          <a:bodyPr vert="horz" wrap="square" lIns="0" tIns="48260" rIns="0" bIns="0" rtlCol="0" anchor="ctr">
            <a:noAutofit/>
          </a:bodyPr>
          <a:lstStyle/>
          <a:p>
            <a:pPr algn="ctr">
              <a:tabLst>
                <a:tab pos="66167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CF105	KT10</a:t>
            </a:r>
          </a:p>
          <a:p>
            <a:pPr algn="ctr">
              <a:tabLst>
                <a:tab pos="63627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2,0	2,5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8724157" y="3595594"/>
            <a:ext cx="16129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72" name="object 72"/>
          <p:cNvSpPr txBox="1"/>
          <p:nvPr/>
        </p:nvSpPr>
        <p:spPr>
          <a:xfrm>
            <a:off x="8975220" y="3685127"/>
            <a:ext cx="124460" cy="737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970936" y="3220506"/>
            <a:ext cx="430530" cy="382156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CF106 2,0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8102308" y="3602557"/>
            <a:ext cx="16129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LB</a:t>
            </a:r>
          </a:p>
        </p:txBody>
      </p:sp>
      <p:sp>
        <p:nvSpPr>
          <p:cNvPr id="76" name="object 76"/>
          <p:cNvSpPr txBox="1"/>
          <p:nvPr/>
        </p:nvSpPr>
        <p:spPr>
          <a:xfrm>
            <a:off x="8491614" y="2312159"/>
            <a:ext cx="611505" cy="825881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1054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CF110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BrR</a:t>
            </a:r>
          </a:p>
        </p:txBody>
      </p:sp>
      <p:sp>
        <p:nvSpPr>
          <p:cNvPr id="77" name="object 77"/>
          <p:cNvSpPr txBox="1"/>
          <p:nvPr/>
        </p:nvSpPr>
        <p:spPr>
          <a:xfrm>
            <a:off x="8362801" y="3685127"/>
            <a:ext cx="124460" cy="737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7954667" y="2442723"/>
            <a:ext cx="429895" cy="602088"/>
          </a:xfrm>
          <a:prstGeom prst="rect">
            <a:avLst/>
          </a:prstGeom>
        </p:spPr>
        <p:txBody>
          <a:bodyPr vert="horz" wrap="square" lIns="0" tIns="4762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CF109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BrB</a:t>
            </a:r>
          </a:p>
        </p:txBody>
      </p:sp>
      <p:sp>
        <p:nvSpPr>
          <p:cNvPr id="82" name="object 82"/>
          <p:cNvSpPr txBox="1"/>
          <p:nvPr/>
        </p:nvSpPr>
        <p:spPr>
          <a:xfrm>
            <a:off x="2821680" y="3134283"/>
            <a:ext cx="617659" cy="817969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5524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CF210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VW</a:t>
            </a:r>
          </a:p>
        </p:txBody>
      </p:sp>
      <p:sp>
        <p:nvSpPr>
          <p:cNvPr id="83" name="object 83"/>
          <p:cNvSpPr txBox="1"/>
          <p:nvPr/>
        </p:nvSpPr>
        <p:spPr>
          <a:xfrm>
            <a:off x="3451580" y="3134283"/>
            <a:ext cx="618866" cy="817969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5524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CF211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VO</a:t>
            </a:r>
          </a:p>
        </p:txBody>
      </p:sp>
      <p:sp>
        <p:nvSpPr>
          <p:cNvPr id="84" name="object 84"/>
          <p:cNvSpPr txBox="1"/>
          <p:nvPr/>
        </p:nvSpPr>
        <p:spPr>
          <a:xfrm>
            <a:off x="2821680" y="3956587"/>
            <a:ext cx="629920" cy="804060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MB03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86" name="object 86"/>
          <p:cNvSpPr txBox="1"/>
          <p:nvPr/>
        </p:nvSpPr>
        <p:spPr>
          <a:xfrm>
            <a:off x="5693573" y="2513376"/>
            <a:ext cx="537845" cy="687867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BM522 0,35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</a:t>
            </a:r>
          </a:p>
        </p:txBody>
      </p:sp>
      <p:sp>
        <p:nvSpPr>
          <p:cNvPr id="87" name="object 87"/>
          <p:cNvSpPr txBox="1"/>
          <p:nvPr/>
        </p:nvSpPr>
        <p:spPr>
          <a:xfrm>
            <a:off x="6323444" y="2560666"/>
            <a:ext cx="1571869" cy="179687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BM521 BM519 BM520</a:t>
            </a:r>
          </a:p>
        </p:txBody>
      </p:sp>
      <p:sp>
        <p:nvSpPr>
          <p:cNvPr id="88" name="object 88"/>
          <p:cNvSpPr txBox="1"/>
          <p:nvPr/>
        </p:nvSpPr>
        <p:spPr>
          <a:xfrm>
            <a:off x="6384507" y="2723428"/>
            <a:ext cx="1426845" cy="417422"/>
          </a:xfrm>
          <a:prstGeom prst="rect">
            <a:avLst/>
          </a:prstGeom>
        </p:spPr>
        <p:txBody>
          <a:bodyPr vert="horz" wrap="square" lIns="0" tIns="47625" rIns="0" bIns="0" rtlCol="0" anchor="ctr">
            <a:noAutofit/>
          </a:bodyPr>
          <a:lstStyle/>
          <a:p>
            <a:pPr>
              <a:tabLst>
                <a:tab pos="550545" algn="l"/>
                <a:tab pos="108902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0,35	0,35	0,35</a:t>
            </a:r>
          </a:p>
          <a:p>
            <a:pPr>
              <a:tabLst>
                <a:tab pos="581660" algn="l"/>
                <a:tab pos="113855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 V	BrP	BrL</a:t>
            </a:r>
          </a:p>
        </p:txBody>
      </p:sp>
      <p:sp>
        <p:nvSpPr>
          <p:cNvPr id="89" name="object 89"/>
          <p:cNvSpPr txBox="1"/>
          <p:nvPr/>
        </p:nvSpPr>
        <p:spPr>
          <a:xfrm>
            <a:off x="1580226" y="3134283"/>
            <a:ext cx="630555" cy="817969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5524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DP118 1,25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91" name="object 91"/>
          <p:cNvSpPr txBox="1"/>
          <p:nvPr/>
        </p:nvSpPr>
        <p:spPr>
          <a:xfrm>
            <a:off x="2210224" y="3134283"/>
            <a:ext cx="599279" cy="817969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5524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YX08 0,75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YL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6876283" y="3517413"/>
            <a:ext cx="37846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800" kern="0" baseline="-25462" dirty="0">
                <a:latin typeface="Arial Narrow" panose="020B0606020202030204" pitchFamily="34" charset="0"/>
                <a:cs typeface="Arial"/>
              </a:rPr>
              <a:t>RL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433073" y="3517413"/>
            <a:ext cx="360045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800" kern="0" baseline="-25462" dirty="0">
                <a:latin typeface="Arial Narrow" panose="020B0606020202030204" pitchFamily="34" charset="0"/>
                <a:cs typeface="Arial"/>
              </a:rPr>
              <a:t>WL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4619057" y="3889455"/>
            <a:ext cx="537845" cy="703044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2413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DJ18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BrG</a:t>
            </a:r>
          </a:p>
        </p:txBody>
      </p:sp>
      <p:sp>
        <p:nvSpPr>
          <p:cNvPr id="98" name="object 98"/>
          <p:cNvSpPr txBox="1"/>
          <p:nvPr/>
        </p:nvSpPr>
        <p:spPr>
          <a:xfrm>
            <a:off x="2210224" y="2312159"/>
            <a:ext cx="611505" cy="819382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1054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BM240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GBr</a:t>
            </a:r>
          </a:p>
        </p:txBody>
      </p:sp>
      <p:sp>
        <p:nvSpPr>
          <p:cNvPr id="100" name="object 100"/>
          <p:cNvSpPr txBox="1"/>
          <p:nvPr/>
        </p:nvSpPr>
        <p:spPr>
          <a:xfrm>
            <a:off x="1580226" y="2312159"/>
            <a:ext cx="630555" cy="817789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6921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BM312 0,75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102" name="object 102"/>
          <p:cNvSpPr txBox="1"/>
          <p:nvPr/>
        </p:nvSpPr>
        <p:spPr>
          <a:xfrm>
            <a:off x="4139357" y="3230791"/>
            <a:ext cx="430530" cy="382156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DC02A 0,5</a:t>
            </a:r>
          </a:p>
        </p:txBody>
      </p:sp>
      <p:sp>
        <p:nvSpPr>
          <p:cNvPr id="103" name="object 103"/>
          <p:cNvSpPr txBox="1"/>
          <p:nvPr/>
        </p:nvSpPr>
        <p:spPr>
          <a:xfrm>
            <a:off x="4213540" y="3489603"/>
            <a:ext cx="294640" cy="19684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800" kern="0" baseline="-25462" dirty="0">
                <a:latin typeface="Arial Narrow" panose="020B0606020202030204" pitchFamily="34" charset="0"/>
                <a:cs typeface="Arial"/>
              </a:rPr>
              <a:t>Y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4081552" y="3889455"/>
            <a:ext cx="537845" cy="703044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2413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DJ19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BrY</a:t>
            </a:r>
          </a:p>
        </p:txBody>
      </p:sp>
      <p:sp>
        <p:nvSpPr>
          <p:cNvPr id="107" name="object 107"/>
          <p:cNvSpPr txBox="1"/>
          <p:nvPr/>
        </p:nvSpPr>
        <p:spPr>
          <a:xfrm>
            <a:off x="8491614" y="3956587"/>
            <a:ext cx="636905" cy="810360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5778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BM211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109" name="object 109"/>
          <p:cNvSpPr txBox="1"/>
          <p:nvPr/>
        </p:nvSpPr>
        <p:spPr>
          <a:xfrm>
            <a:off x="7861641" y="3956587"/>
            <a:ext cx="630555" cy="810372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933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BM223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OGr</a:t>
            </a:r>
          </a:p>
        </p:txBody>
      </p:sp>
      <p:sp>
        <p:nvSpPr>
          <p:cNvPr id="111" name="object 111"/>
          <p:cNvSpPr txBox="1"/>
          <p:nvPr/>
        </p:nvSpPr>
        <p:spPr>
          <a:xfrm>
            <a:off x="9103045" y="3956587"/>
            <a:ext cx="630555" cy="810360"/>
          </a:xfrm>
          <a:prstGeom prst="rect">
            <a:avLst/>
          </a:prstGeom>
          <a:ln w="17980">
            <a:solidFill>
              <a:srgbClr val="000000"/>
            </a:solidFill>
          </a:ln>
        </p:spPr>
        <p:txBody>
          <a:bodyPr vert="horz" wrap="square" lIns="0" tIns="5778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HM101 2,0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113" name="object 113"/>
          <p:cNvSpPr txBox="1"/>
          <p:nvPr/>
        </p:nvSpPr>
        <p:spPr>
          <a:xfrm>
            <a:off x="6231077" y="3889455"/>
            <a:ext cx="555584" cy="703044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2603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A BM227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GP</a:t>
            </a:r>
          </a:p>
        </p:txBody>
      </p:sp>
      <p:sp>
        <p:nvSpPr>
          <p:cNvPr id="114" name="object 114"/>
          <p:cNvSpPr txBox="1"/>
          <p:nvPr/>
        </p:nvSpPr>
        <p:spPr>
          <a:xfrm>
            <a:off x="5693573" y="3889455"/>
            <a:ext cx="537845" cy="703044"/>
          </a:xfrm>
          <a:prstGeom prst="rect">
            <a:avLst/>
          </a:prstGeom>
          <a:ln w="18543">
            <a:solidFill>
              <a:srgbClr val="000000"/>
            </a:solidFill>
          </a:ln>
        </p:spPr>
        <p:txBody>
          <a:bodyPr vert="horz" wrap="square" lIns="0" tIns="2603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BM111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WGr</a:t>
            </a:r>
          </a:p>
        </p:txBody>
      </p:sp>
      <p:grpSp>
        <p:nvGrpSpPr>
          <p:cNvPr id="116" name="object 116"/>
          <p:cNvGrpSpPr/>
          <p:nvPr/>
        </p:nvGrpSpPr>
        <p:grpSpPr>
          <a:xfrm>
            <a:off x="802008" y="600464"/>
            <a:ext cx="10598785" cy="5438140"/>
            <a:chOff x="802008" y="600464"/>
            <a:chExt cx="10598785" cy="5438140"/>
          </a:xfrm>
        </p:grpSpPr>
        <p:sp>
          <p:nvSpPr>
            <p:cNvPr id="117" name="object 117"/>
            <p:cNvSpPr/>
            <p:nvPr/>
          </p:nvSpPr>
          <p:spPr>
            <a:xfrm>
              <a:off x="987292" y="1036734"/>
              <a:ext cx="10394950" cy="4984115"/>
            </a:xfrm>
            <a:custGeom>
              <a:avLst/>
              <a:gdLst/>
              <a:ahLst/>
              <a:cxnLst/>
              <a:rect l="l" t="t" r="r" b="b"/>
              <a:pathLst>
                <a:path w="10394950" h="4984115">
                  <a:moveTo>
                    <a:pt x="9227600" y="4362951"/>
                  </a:moveTo>
                  <a:lnTo>
                    <a:pt x="37059" y="4362951"/>
                  </a:lnTo>
                </a:path>
                <a:path w="10394950" h="4984115">
                  <a:moveTo>
                    <a:pt x="0" y="4983813"/>
                  </a:moveTo>
                  <a:lnTo>
                    <a:pt x="9264687" y="4983813"/>
                  </a:lnTo>
                </a:path>
                <a:path w="10394950" h="4984115">
                  <a:moveTo>
                    <a:pt x="9264687" y="4983813"/>
                  </a:moveTo>
                  <a:lnTo>
                    <a:pt x="9301526" y="4983813"/>
                  </a:lnTo>
                </a:path>
                <a:path w="10394950" h="4984115">
                  <a:moveTo>
                    <a:pt x="9468415" y="4816011"/>
                  </a:moveTo>
                  <a:lnTo>
                    <a:pt x="9468415" y="0"/>
                  </a:lnTo>
                </a:path>
                <a:path w="10394950" h="4984115">
                  <a:moveTo>
                    <a:pt x="9542587" y="4027334"/>
                  </a:moveTo>
                  <a:lnTo>
                    <a:pt x="9542587" y="2416405"/>
                  </a:lnTo>
                  <a:lnTo>
                    <a:pt x="9542587" y="788737"/>
                  </a:lnTo>
                </a:path>
                <a:path w="10394950" h="4984115">
                  <a:moveTo>
                    <a:pt x="10042758" y="4732111"/>
                  </a:moveTo>
                  <a:lnTo>
                    <a:pt x="9468415" y="4732111"/>
                  </a:lnTo>
                </a:path>
                <a:path w="10394950" h="4984115">
                  <a:moveTo>
                    <a:pt x="9709229" y="4547520"/>
                  </a:moveTo>
                  <a:lnTo>
                    <a:pt x="9468415" y="4547520"/>
                  </a:lnTo>
                </a:path>
                <a:path w="10394950" h="4984115">
                  <a:moveTo>
                    <a:pt x="9505501" y="3960224"/>
                  </a:moveTo>
                  <a:lnTo>
                    <a:pt x="9524044" y="3926658"/>
                  </a:lnTo>
                  <a:lnTo>
                    <a:pt x="9542587" y="3876309"/>
                  </a:lnTo>
                </a:path>
                <a:path w="10394950" h="4984115">
                  <a:moveTo>
                    <a:pt x="10209647" y="4547520"/>
                  </a:moveTo>
                  <a:lnTo>
                    <a:pt x="9709229" y="4547520"/>
                  </a:lnTo>
                </a:path>
                <a:path w="10394950" h="4984115">
                  <a:moveTo>
                    <a:pt x="9709229" y="4010551"/>
                  </a:moveTo>
                  <a:lnTo>
                    <a:pt x="10209647" y="4010551"/>
                  </a:lnTo>
                </a:path>
                <a:path w="10394950" h="4984115">
                  <a:moveTo>
                    <a:pt x="10135474" y="4547520"/>
                  </a:moveTo>
                  <a:lnTo>
                    <a:pt x="10135474" y="4648218"/>
                  </a:lnTo>
                </a:path>
                <a:path w="10394950" h="4984115">
                  <a:moveTo>
                    <a:pt x="10042758" y="4732111"/>
                  </a:moveTo>
                  <a:lnTo>
                    <a:pt x="10079845" y="4732111"/>
                  </a:lnTo>
                  <a:lnTo>
                    <a:pt x="10098388" y="4715328"/>
                  </a:lnTo>
                  <a:lnTo>
                    <a:pt x="10116931" y="4698545"/>
                  </a:lnTo>
                  <a:lnTo>
                    <a:pt x="10135474" y="4681762"/>
                  </a:lnTo>
                  <a:lnTo>
                    <a:pt x="10135474" y="4648218"/>
                  </a:lnTo>
                </a:path>
                <a:path w="10394950" h="4984115">
                  <a:moveTo>
                    <a:pt x="10228190" y="4547520"/>
                  </a:moveTo>
                  <a:lnTo>
                    <a:pt x="10209647" y="4547520"/>
                  </a:lnTo>
                </a:path>
                <a:path w="10394950" h="4984115">
                  <a:moveTo>
                    <a:pt x="10135474" y="4648218"/>
                  </a:moveTo>
                  <a:lnTo>
                    <a:pt x="10135474" y="4664979"/>
                  </a:lnTo>
                  <a:lnTo>
                    <a:pt x="10116931" y="4698545"/>
                  </a:lnTo>
                  <a:lnTo>
                    <a:pt x="10098388" y="4715328"/>
                  </a:lnTo>
                  <a:lnTo>
                    <a:pt x="10042758" y="4732111"/>
                  </a:lnTo>
                </a:path>
                <a:path w="10394950" h="4984115">
                  <a:moveTo>
                    <a:pt x="10394832" y="436270"/>
                  </a:moveTo>
                  <a:lnTo>
                    <a:pt x="10394832" y="4379734"/>
                  </a:lnTo>
                </a:path>
                <a:path w="10394950" h="4984115">
                  <a:moveTo>
                    <a:pt x="10209647" y="4547520"/>
                  </a:moveTo>
                  <a:lnTo>
                    <a:pt x="10265029" y="4547520"/>
                  </a:lnTo>
                  <a:lnTo>
                    <a:pt x="10320659" y="4513976"/>
                  </a:lnTo>
                  <a:lnTo>
                    <a:pt x="10357745" y="4497193"/>
                  </a:lnTo>
                  <a:lnTo>
                    <a:pt x="10376288" y="4446844"/>
                  </a:lnTo>
                  <a:lnTo>
                    <a:pt x="10394832" y="4413278"/>
                  </a:lnTo>
                  <a:lnTo>
                    <a:pt x="10394832" y="4379734"/>
                  </a:lnTo>
                </a:path>
                <a:path w="10394950" h="4984115">
                  <a:moveTo>
                    <a:pt x="10394832" y="4027334"/>
                  </a:moveTo>
                  <a:lnTo>
                    <a:pt x="10376288" y="4010551"/>
                  </a:lnTo>
                  <a:lnTo>
                    <a:pt x="10357745" y="4010551"/>
                  </a:lnTo>
                  <a:lnTo>
                    <a:pt x="10302116" y="4010551"/>
                  </a:lnTo>
                  <a:lnTo>
                    <a:pt x="10228190" y="4010551"/>
                  </a:lnTo>
                  <a:lnTo>
                    <a:pt x="10209647" y="4010551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8" name="object 11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512134" y="5398723"/>
              <a:ext cx="202131" cy="203276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10288818" y="1640835"/>
              <a:ext cx="408305" cy="4380230"/>
            </a:xfrm>
            <a:custGeom>
              <a:avLst/>
              <a:gdLst/>
              <a:ahLst/>
              <a:cxnLst/>
              <a:rect l="l" t="t" r="r" b="b"/>
              <a:pathLst>
                <a:path w="408304" h="4380230">
                  <a:moveTo>
                    <a:pt x="241061" y="3775633"/>
                  </a:moveTo>
                  <a:lnTo>
                    <a:pt x="241061" y="3423233"/>
                  </a:lnTo>
                </a:path>
                <a:path w="408304" h="4380230">
                  <a:moveTo>
                    <a:pt x="407702" y="3406450"/>
                  </a:moveTo>
                  <a:lnTo>
                    <a:pt x="314986" y="3406450"/>
                  </a:lnTo>
                  <a:lnTo>
                    <a:pt x="259604" y="3406450"/>
                  </a:lnTo>
                  <a:lnTo>
                    <a:pt x="241061" y="3423233"/>
                  </a:lnTo>
                </a:path>
                <a:path w="408304" h="4380230">
                  <a:moveTo>
                    <a:pt x="0" y="4379714"/>
                  </a:moveTo>
                  <a:lnTo>
                    <a:pt x="37086" y="4362933"/>
                  </a:lnTo>
                  <a:lnTo>
                    <a:pt x="74172" y="4362933"/>
                  </a:lnTo>
                  <a:lnTo>
                    <a:pt x="111259" y="4346152"/>
                  </a:lnTo>
                  <a:lnTo>
                    <a:pt x="129802" y="4312593"/>
                  </a:lnTo>
                  <a:lnTo>
                    <a:pt x="148345" y="4279031"/>
                  </a:lnTo>
                  <a:lnTo>
                    <a:pt x="166888" y="4245472"/>
                  </a:lnTo>
                  <a:lnTo>
                    <a:pt x="166888" y="4211910"/>
                  </a:lnTo>
                </a:path>
                <a:path w="408304" h="4380230">
                  <a:moveTo>
                    <a:pt x="166888" y="3372906"/>
                  </a:moveTo>
                  <a:lnTo>
                    <a:pt x="203974" y="3356123"/>
                  </a:lnTo>
                </a:path>
                <a:path w="408304" h="4380230">
                  <a:moveTo>
                    <a:pt x="0" y="3607824"/>
                  </a:moveTo>
                  <a:lnTo>
                    <a:pt x="0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0" name="object 12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196371" y="5230482"/>
              <a:ext cx="110625" cy="170594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10270275" y="1137567"/>
              <a:ext cx="927100" cy="3675379"/>
            </a:xfrm>
            <a:custGeom>
              <a:avLst/>
              <a:gdLst/>
              <a:ahLst/>
              <a:cxnLst/>
              <a:rect l="l" t="t" r="r" b="b"/>
              <a:pathLst>
                <a:path w="927100" h="3675379">
                  <a:moveTo>
                    <a:pt x="0" y="3523774"/>
                  </a:moveTo>
                  <a:lnTo>
                    <a:pt x="0" y="3674800"/>
                  </a:lnTo>
                </a:path>
                <a:path w="927100" h="3675379">
                  <a:moveTo>
                    <a:pt x="0" y="3523774"/>
                  </a:moveTo>
                  <a:lnTo>
                    <a:pt x="18543" y="3523774"/>
                  </a:lnTo>
                </a:path>
                <a:path w="927100" h="3675379">
                  <a:moveTo>
                    <a:pt x="18543" y="3674800"/>
                  </a:moveTo>
                  <a:lnTo>
                    <a:pt x="0" y="3674800"/>
                  </a:lnTo>
                </a:path>
                <a:path w="927100" h="3675379">
                  <a:moveTo>
                    <a:pt x="185431" y="184412"/>
                  </a:moveTo>
                  <a:lnTo>
                    <a:pt x="426245" y="184412"/>
                  </a:lnTo>
                </a:path>
                <a:path w="927100" h="3675379">
                  <a:moveTo>
                    <a:pt x="259604" y="855735"/>
                  </a:moveTo>
                  <a:lnTo>
                    <a:pt x="241061" y="805319"/>
                  </a:lnTo>
                  <a:lnTo>
                    <a:pt x="222518" y="771932"/>
                  </a:lnTo>
                </a:path>
                <a:path w="927100" h="3675379">
                  <a:moveTo>
                    <a:pt x="185431" y="0"/>
                  </a:moveTo>
                  <a:lnTo>
                    <a:pt x="759775" y="0"/>
                  </a:lnTo>
                </a:path>
                <a:path w="927100" h="3675379">
                  <a:moveTo>
                    <a:pt x="259604" y="687904"/>
                  </a:moveTo>
                  <a:lnTo>
                    <a:pt x="259604" y="335437"/>
                  </a:lnTo>
                </a:path>
                <a:path w="927100" h="3675379">
                  <a:moveTo>
                    <a:pt x="926664" y="721515"/>
                  </a:moveTo>
                  <a:lnTo>
                    <a:pt x="426245" y="721515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2" name="object 12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513012" y="1808603"/>
              <a:ext cx="200378" cy="67347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11196940" y="1825472"/>
              <a:ext cx="185420" cy="33655"/>
            </a:xfrm>
            <a:custGeom>
              <a:avLst/>
              <a:gdLst/>
              <a:ahLst/>
              <a:cxnLst/>
              <a:rect l="l" t="t" r="r" b="b"/>
              <a:pathLst>
                <a:path w="185420" h="33655">
                  <a:moveTo>
                    <a:pt x="0" y="33610"/>
                  </a:moveTo>
                  <a:lnTo>
                    <a:pt x="111011" y="33610"/>
                  </a:lnTo>
                  <a:lnTo>
                    <a:pt x="166641" y="16805"/>
                  </a:lnTo>
                  <a:lnTo>
                    <a:pt x="185184" y="16805"/>
                  </a:lnTo>
                  <a:lnTo>
                    <a:pt x="185184" y="0"/>
                  </a:lnTo>
                </a:path>
              </a:pathLst>
            </a:custGeom>
            <a:ln w="336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4" name="object 12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512226" y="1304325"/>
              <a:ext cx="201949" cy="186333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10696521" y="1137567"/>
              <a:ext cx="519430" cy="184785"/>
            </a:xfrm>
            <a:custGeom>
              <a:avLst/>
              <a:gdLst/>
              <a:ahLst/>
              <a:cxnLst/>
              <a:rect l="l" t="t" r="r" b="b"/>
              <a:pathLst>
                <a:path w="519429" h="184784">
                  <a:moveTo>
                    <a:pt x="426245" y="184412"/>
                  </a:moveTo>
                  <a:lnTo>
                    <a:pt x="426245" y="66997"/>
                  </a:lnTo>
                </a:path>
                <a:path w="519429" h="184784">
                  <a:moveTo>
                    <a:pt x="500418" y="184412"/>
                  </a:moveTo>
                  <a:lnTo>
                    <a:pt x="518961" y="184412"/>
                  </a:lnTo>
                </a:path>
                <a:path w="519429" h="184784">
                  <a:moveTo>
                    <a:pt x="426245" y="66997"/>
                  </a:moveTo>
                  <a:lnTo>
                    <a:pt x="426245" y="50192"/>
                  </a:lnTo>
                  <a:lnTo>
                    <a:pt x="407702" y="33386"/>
                  </a:lnTo>
                  <a:lnTo>
                    <a:pt x="389159" y="0"/>
                  </a:lnTo>
                  <a:lnTo>
                    <a:pt x="370616" y="0"/>
                  </a:lnTo>
                  <a:lnTo>
                    <a:pt x="333529" y="0"/>
                  </a:lnTo>
                </a:path>
                <a:path w="519429" h="184784">
                  <a:moveTo>
                    <a:pt x="426245" y="184412"/>
                  </a:moveTo>
                  <a:lnTo>
                    <a:pt x="426245" y="66997"/>
                  </a:lnTo>
                </a:path>
                <a:path w="519429" h="184784">
                  <a:moveTo>
                    <a:pt x="0" y="184412"/>
                  </a:moveTo>
                  <a:lnTo>
                    <a:pt x="500418" y="184412"/>
                  </a:lnTo>
                </a:path>
                <a:path w="519429" h="184784">
                  <a:moveTo>
                    <a:pt x="333529" y="0"/>
                  </a:moveTo>
                  <a:lnTo>
                    <a:pt x="370616" y="0"/>
                  </a:lnTo>
                  <a:lnTo>
                    <a:pt x="389159" y="16805"/>
                  </a:lnTo>
                  <a:lnTo>
                    <a:pt x="407702" y="33386"/>
                  </a:lnTo>
                  <a:lnTo>
                    <a:pt x="426245" y="50192"/>
                  </a:lnTo>
                  <a:lnTo>
                    <a:pt x="426245" y="66997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6" name="object 12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179376" y="1304416"/>
              <a:ext cx="220310" cy="186151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1024351" y="1506616"/>
              <a:ext cx="9190990" cy="0"/>
            </a:xfrm>
            <a:custGeom>
              <a:avLst/>
              <a:gdLst/>
              <a:ahLst/>
              <a:cxnLst/>
              <a:rect l="l" t="t" r="r" b="b"/>
              <a:pathLst>
                <a:path w="9190990">
                  <a:moveTo>
                    <a:pt x="0" y="0"/>
                  </a:moveTo>
                  <a:lnTo>
                    <a:pt x="9190541" y="0"/>
                  </a:lnTo>
                </a:path>
              </a:pathLst>
            </a:custGeom>
            <a:ln w="3357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10214893" y="15066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18522" y="8402"/>
                  </a:moveTo>
                  <a:lnTo>
                    <a:pt x="18522" y="8402"/>
                  </a:lnTo>
                </a:path>
              </a:pathLst>
            </a:custGeom>
            <a:ln w="1680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10214893" y="1523421"/>
              <a:ext cx="278130" cy="721995"/>
            </a:xfrm>
            <a:custGeom>
              <a:avLst/>
              <a:gdLst/>
              <a:ahLst/>
              <a:cxnLst/>
              <a:rect l="l" t="t" r="r" b="b"/>
              <a:pathLst>
                <a:path w="278129" h="721994">
                  <a:moveTo>
                    <a:pt x="240814" y="386078"/>
                  </a:moveTo>
                  <a:lnTo>
                    <a:pt x="277900" y="369272"/>
                  </a:lnTo>
                </a:path>
                <a:path w="278129" h="721994">
                  <a:moveTo>
                    <a:pt x="55382" y="553684"/>
                  </a:moveTo>
                  <a:lnTo>
                    <a:pt x="55382" y="721515"/>
                  </a:lnTo>
                  <a:lnTo>
                    <a:pt x="73925" y="721515"/>
                  </a:lnTo>
                </a:path>
                <a:path w="278129" h="721994">
                  <a:moveTo>
                    <a:pt x="73925" y="553684"/>
                  </a:moveTo>
                  <a:lnTo>
                    <a:pt x="55382" y="553684"/>
                  </a:lnTo>
                </a:path>
                <a:path w="278129" h="721994">
                  <a:moveTo>
                    <a:pt x="73925" y="117414"/>
                  </a:moveTo>
                  <a:lnTo>
                    <a:pt x="73925" y="100608"/>
                  </a:lnTo>
                  <a:lnTo>
                    <a:pt x="55382" y="84027"/>
                  </a:lnTo>
                  <a:lnTo>
                    <a:pt x="37086" y="67221"/>
                  </a:lnTo>
                </a:path>
                <a:path w="278129" h="721994">
                  <a:moveTo>
                    <a:pt x="0" y="0"/>
                  </a:moveTo>
                  <a:lnTo>
                    <a:pt x="0" y="16805"/>
                  </a:lnTo>
                  <a:lnTo>
                    <a:pt x="18543" y="33610"/>
                  </a:lnTo>
                  <a:lnTo>
                    <a:pt x="37086" y="67221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820530" y="600464"/>
              <a:ext cx="1741805" cy="621030"/>
            </a:xfrm>
            <a:custGeom>
              <a:avLst/>
              <a:gdLst/>
              <a:ahLst/>
              <a:cxnLst/>
              <a:rect l="l" t="t" r="r" b="b"/>
              <a:pathLst>
                <a:path w="1741805" h="621030">
                  <a:moveTo>
                    <a:pt x="0" y="620906"/>
                  </a:moveTo>
                  <a:lnTo>
                    <a:pt x="0" y="0"/>
                  </a:lnTo>
                </a:path>
                <a:path w="1741805" h="621030">
                  <a:moveTo>
                    <a:pt x="426166" y="167830"/>
                  </a:moveTo>
                  <a:lnTo>
                    <a:pt x="1741743" y="167830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820530" y="701297"/>
              <a:ext cx="426720" cy="134620"/>
            </a:xfrm>
            <a:custGeom>
              <a:avLst/>
              <a:gdLst/>
              <a:ahLst/>
              <a:cxnLst/>
              <a:rect l="l" t="t" r="r" b="b"/>
              <a:pathLst>
                <a:path w="426719" h="134619">
                  <a:moveTo>
                    <a:pt x="426166" y="0"/>
                  </a:moveTo>
                  <a:lnTo>
                    <a:pt x="0" y="66997"/>
                  </a:lnTo>
                  <a:lnTo>
                    <a:pt x="426166" y="134219"/>
                  </a:lnTo>
                  <a:lnTo>
                    <a:pt x="4261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820530" y="701297"/>
              <a:ext cx="426720" cy="134620"/>
            </a:xfrm>
            <a:custGeom>
              <a:avLst/>
              <a:gdLst/>
              <a:ahLst/>
              <a:cxnLst/>
              <a:rect l="l" t="t" r="r" b="b"/>
              <a:pathLst>
                <a:path w="426719" h="134619">
                  <a:moveTo>
                    <a:pt x="426166" y="134219"/>
                  </a:moveTo>
                  <a:lnTo>
                    <a:pt x="0" y="66997"/>
                  </a:lnTo>
                  <a:lnTo>
                    <a:pt x="426166" y="0"/>
                  </a:lnTo>
                  <a:lnTo>
                    <a:pt x="426166" y="134219"/>
                  </a:lnTo>
                  <a:close/>
                </a:path>
              </a:pathLst>
            </a:custGeom>
            <a:ln w="1694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987292" y="885709"/>
              <a:ext cx="9265285" cy="0"/>
            </a:xfrm>
            <a:custGeom>
              <a:avLst/>
              <a:gdLst/>
              <a:ahLst/>
              <a:cxnLst/>
              <a:rect l="l" t="t" r="r" b="b"/>
              <a:pathLst>
                <a:path w="9265285">
                  <a:moveTo>
                    <a:pt x="9264687" y="0"/>
                  </a:moveTo>
                  <a:lnTo>
                    <a:pt x="0" y="0"/>
                  </a:lnTo>
                </a:path>
              </a:pathLst>
            </a:custGeom>
            <a:ln w="3357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4" name="object 1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251980" y="867954"/>
              <a:ext cx="221482" cy="186534"/>
            </a:xfrm>
            <a:prstGeom prst="rect">
              <a:avLst/>
            </a:prstGeom>
          </p:spPr>
        </p:pic>
        <p:sp>
          <p:nvSpPr>
            <p:cNvPr id="135" name="object 135"/>
            <p:cNvSpPr/>
            <p:nvPr/>
          </p:nvSpPr>
          <p:spPr>
            <a:xfrm>
              <a:off x="987292" y="1523421"/>
              <a:ext cx="7059930" cy="4312920"/>
            </a:xfrm>
            <a:custGeom>
              <a:avLst/>
              <a:gdLst/>
              <a:ahLst/>
              <a:cxnLst/>
              <a:rect l="l" t="t" r="r" b="b"/>
              <a:pathLst>
                <a:path w="7059930" h="4312920">
                  <a:moveTo>
                    <a:pt x="0" y="3288946"/>
                  </a:moveTo>
                  <a:lnTo>
                    <a:pt x="18528" y="3288946"/>
                  </a:lnTo>
                </a:path>
                <a:path w="7059930" h="4312920">
                  <a:moveTo>
                    <a:pt x="0" y="3137920"/>
                  </a:moveTo>
                  <a:lnTo>
                    <a:pt x="18528" y="3137920"/>
                  </a:lnTo>
                </a:path>
                <a:path w="7059930" h="4312920">
                  <a:moveTo>
                    <a:pt x="0" y="3725239"/>
                  </a:moveTo>
                  <a:lnTo>
                    <a:pt x="0" y="3758805"/>
                  </a:lnTo>
                  <a:lnTo>
                    <a:pt x="0" y="3775565"/>
                  </a:lnTo>
                  <a:lnTo>
                    <a:pt x="37059" y="3792349"/>
                  </a:lnTo>
                </a:path>
                <a:path w="7059930" h="4312920">
                  <a:moveTo>
                    <a:pt x="18528" y="721515"/>
                  </a:moveTo>
                  <a:lnTo>
                    <a:pt x="0" y="721515"/>
                  </a:lnTo>
                </a:path>
                <a:path w="7059930" h="4312920">
                  <a:moveTo>
                    <a:pt x="0" y="553684"/>
                  </a:moveTo>
                  <a:lnTo>
                    <a:pt x="18528" y="553684"/>
                  </a:lnTo>
                </a:path>
                <a:path w="7059930" h="4312920">
                  <a:moveTo>
                    <a:pt x="37059" y="67221"/>
                  </a:moveTo>
                  <a:lnTo>
                    <a:pt x="0" y="84027"/>
                  </a:lnTo>
                  <a:lnTo>
                    <a:pt x="0" y="100608"/>
                  </a:lnTo>
                  <a:lnTo>
                    <a:pt x="0" y="117414"/>
                  </a:lnTo>
                </a:path>
                <a:path w="7059930" h="4312920">
                  <a:moveTo>
                    <a:pt x="4558182" y="16805"/>
                  </a:moveTo>
                  <a:lnTo>
                    <a:pt x="2260558" y="16805"/>
                  </a:lnTo>
                </a:path>
                <a:path w="7059930" h="4312920">
                  <a:moveTo>
                    <a:pt x="2260558" y="3842698"/>
                  </a:moveTo>
                  <a:lnTo>
                    <a:pt x="4558182" y="3842698"/>
                  </a:lnTo>
                </a:path>
                <a:path w="7059930" h="4312920">
                  <a:moveTo>
                    <a:pt x="3724480" y="3859481"/>
                  </a:moveTo>
                  <a:lnTo>
                    <a:pt x="3854035" y="3859481"/>
                  </a:lnTo>
                </a:path>
                <a:path w="7059930" h="4312920">
                  <a:moveTo>
                    <a:pt x="3854035" y="0"/>
                  </a:moveTo>
                  <a:lnTo>
                    <a:pt x="3724480" y="0"/>
                  </a:lnTo>
                </a:path>
                <a:path w="7059930" h="4312920">
                  <a:moveTo>
                    <a:pt x="5262328" y="3842698"/>
                  </a:moveTo>
                  <a:lnTo>
                    <a:pt x="7059532" y="3842698"/>
                  </a:lnTo>
                </a:path>
                <a:path w="7059930" h="4312920">
                  <a:moveTo>
                    <a:pt x="5743956" y="3859481"/>
                  </a:moveTo>
                  <a:lnTo>
                    <a:pt x="5892301" y="3859481"/>
                  </a:lnTo>
                </a:path>
                <a:path w="7059930" h="4312920">
                  <a:moveTo>
                    <a:pt x="6448102" y="4312534"/>
                  </a:moveTo>
                  <a:lnTo>
                    <a:pt x="6781632" y="4312534"/>
                  </a:lnTo>
                </a:path>
                <a:path w="7059930" h="4312920">
                  <a:moveTo>
                    <a:pt x="6559361" y="4278991"/>
                  </a:moveTo>
                  <a:lnTo>
                    <a:pt x="6781632" y="4278991"/>
                  </a:lnTo>
                </a:path>
                <a:path w="7059930" h="4312920">
                  <a:moveTo>
                    <a:pt x="5892301" y="3859481"/>
                  </a:moveTo>
                  <a:lnTo>
                    <a:pt x="6837261" y="3859481"/>
                  </a:lnTo>
                </a:path>
                <a:path w="7059930" h="4312920">
                  <a:moveTo>
                    <a:pt x="6781632" y="3993723"/>
                  </a:moveTo>
                  <a:lnTo>
                    <a:pt x="6448102" y="3993723"/>
                  </a:lnTo>
                </a:path>
                <a:path w="7059930" h="4312920">
                  <a:moveTo>
                    <a:pt x="6726002" y="3859481"/>
                  </a:moveTo>
                  <a:lnTo>
                    <a:pt x="6763089" y="3859481"/>
                  </a:lnTo>
                  <a:lnTo>
                    <a:pt x="6781632" y="3842698"/>
                  </a:lnTo>
                </a:path>
                <a:path w="7059930" h="4312920">
                  <a:moveTo>
                    <a:pt x="6781632" y="4312534"/>
                  </a:moveTo>
                  <a:lnTo>
                    <a:pt x="6781632" y="3993723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8046825" y="536611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-18522" y="16783"/>
                  </a:moveTo>
                  <a:lnTo>
                    <a:pt x="18522" y="16783"/>
                  </a:lnTo>
                </a:path>
              </a:pathLst>
            </a:custGeom>
            <a:ln w="3356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7824554" y="5382902"/>
              <a:ext cx="222885" cy="0"/>
            </a:xfrm>
            <a:custGeom>
              <a:avLst/>
              <a:gdLst/>
              <a:ahLst/>
              <a:cxnLst/>
              <a:rect l="l" t="t" r="r" b="b"/>
              <a:pathLst>
                <a:path w="222884">
                  <a:moveTo>
                    <a:pt x="185184" y="0"/>
                  </a:moveTo>
                  <a:lnTo>
                    <a:pt x="203727" y="0"/>
                  </a:lnTo>
                  <a:lnTo>
                    <a:pt x="222270" y="0"/>
                  </a:lnTo>
                </a:path>
                <a:path w="222884">
                  <a:moveTo>
                    <a:pt x="166641" y="0"/>
                  </a:moveTo>
                  <a:lnTo>
                    <a:pt x="185184" y="0"/>
                  </a:lnTo>
                </a:path>
                <a:path w="222884">
                  <a:moveTo>
                    <a:pt x="0" y="0"/>
                  </a:moveTo>
                  <a:lnTo>
                    <a:pt x="37086" y="0"/>
                  </a:lnTo>
                  <a:lnTo>
                    <a:pt x="166641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6953758" y="5500370"/>
              <a:ext cx="334010" cy="352425"/>
            </a:xfrm>
            <a:custGeom>
              <a:avLst/>
              <a:gdLst/>
              <a:ahLst/>
              <a:cxnLst/>
              <a:rect l="l" t="t" r="r" b="b"/>
              <a:pathLst>
                <a:path w="334009" h="352425">
                  <a:moveTo>
                    <a:pt x="333527" y="285267"/>
                  </a:moveTo>
                  <a:lnTo>
                    <a:pt x="0" y="285267"/>
                  </a:lnTo>
                  <a:lnTo>
                    <a:pt x="0" y="318808"/>
                  </a:lnTo>
                  <a:lnTo>
                    <a:pt x="0" y="352374"/>
                  </a:lnTo>
                  <a:lnTo>
                    <a:pt x="333527" y="352374"/>
                  </a:lnTo>
                  <a:lnTo>
                    <a:pt x="333527" y="318833"/>
                  </a:lnTo>
                  <a:lnTo>
                    <a:pt x="333527" y="285267"/>
                  </a:lnTo>
                  <a:close/>
                </a:path>
                <a:path w="334009" h="352425">
                  <a:moveTo>
                    <a:pt x="333527" y="0"/>
                  </a:moveTo>
                  <a:lnTo>
                    <a:pt x="0" y="0"/>
                  </a:lnTo>
                  <a:lnTo>
                    <a:pt x="0" y="33566"/>
                  </a:lnTo>
                  <a:lnTo>
                    <a:pt x="0" y="67132"/>
                  </a:lnTo>
                  <a:lnTo>
                    <a:pt x="333527" y="67132"/>
                  </a:lnTo>
                  <a:lnTo>
                    <a:pt x="333527" y="33566"/>
                  </a:lnTo>
                  <a:lnTo>
                    <a:pt x="3335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9" name="object 139"/>
            <p:cNvSpPr/>
            <p:nvPr/>
          </p:nvSpPr>
          <p:spPr>
            <a:xfrm>
              <a:off x="7287297" y="5517144"/>
              <a:ext cx="278130" cy="319405"/>
            </a:xfrm>
            <a:custGeom>
              <a:avLst/>
              <a:gdLst/>
              <a:ahLst/>
              <a:cxnLst/>
              <a:rect l="l" t="t" r="r" b="b"/>
              <a:pathLst>
                <a:path w="278129" h="319404">
                  <a:moveTo>
                    <a:pt x="148098" y="0"/>
                  </a:moveTo>
                  <a:lnTo>
                    <a:pt x="148098" y="318811"/>
                  </a:lnTo>
                </a:path>
                <a:path w="278129" h="319404">
                  <a:moveTo>
                    <a:pt x="277900" y="0"/>
                  </a:moveTo>
                  <a:lnTo>
                    <a:pt x="277900" y="184569"/>
                  </a:lnTo>
                </a:path>
                <a:path w="278129" h="319404">
                  <a:moveTo>
                    <a:pt x="0" y="318811"/>
                  </a:moveTo>
                  <a:lnTo>
                    <a:pt x="0" y="0"/>
                  </a:lnTo>
                </a:path>
                <a:path w="278129" h="319404">
                  <a:moveTo>
                    <a:pt x="148098" y="285267"/>
                  </a:moveTo>
                  <a:lnTo>
                    <a:pt x="222270" y="285267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0" name="object 140"/>
            <p:cNvSpPr/>
            <p:nvPr/>
          </p:nvSpPr>
          <p:spPr>
            <a:xfrm>
              <a:off x="7565197" y="570171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18522" y="8391"/>
                  </a:moveTo>
                  <a:lnTo>
                    <a:pt x="18522" y="8391"/>
                  </a:lnTo>
                </a:path>
              </a:pathLst>
            </a:custGeom>
            <a:ln w="167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1" name="object 141"/>
            <p:cNvSpPr/>
            <p:nvPr/>
          </p:nvSpPr>
          <p:spPr>
            <a:xfrm>
              <a:off x="5174858" y="4996959"/>
              <a:ext cx="2390775" cy="839469"/>
            </a:xfrm>
            <a:custGeom>
              <a:avLst/>
              <a:gdLst/>
              <a:ahLst/>
              <a:cxnLst/>
              <a:rect l="l" t="t" r="r" b="b"/>
              <a:pathLst>
                <a:path w="2390775" h="839470">
                  <a:moveTo>
                    <a:pt x="2371795" y="805453"/>
                  </a:moveTo>
                  <a:lnTo>
                    <a:pt x="2371795" y="788670"/>
                  </a:lnTo>
                  <a:lnTo>
                    <a:pt x="2390338" y="771887"/>
                  </a:lnTo>
                </a:path>
                <a:path w="2390775" h="839470">
                  <a:moveTo>
                    <a:pt x="2371795" y="771887"/>
                  </a:moveTo>
                  <a:lnTo>
                    <a:pt x="2371795" y="838997"/>
                  </a:lnTo>
                </a:path>
                <a:path w="2390775" h="839470">
                  <a:moveTo>
                    <a:pt x="2390338" y="704754"/>
                  </a:moveTo>
                  <a:lnTo>
                    <a:pt x="2390338" y="771887"/>
                  </a:lnTo>
                </a:path>
                <a:path w="2390775" h="839470">
                  <a:moveTo>
                    <a:pt x="2334709" y="553752"/>
                  </a:moveTo>
                  <a:lnTo>
                    <a:pt x="2260536" y="553752"/>
                  </a:lnTo>
                </a:path>
                <a:path w="2390775" h="839470">
                  <a:moveTo>
                    <a:pt x="2334709" y="805453"/>
                  </a:moveTo>
                  <a:lnTo>
                    <a:pt x="2353252" y="788670"/>
                  </a:lnTo>
                  <a:lnTo>
                    <a:pt x="2371795" y="771887"/>
                  </a:lnTo>
                </a:path>
                <a:path w="2390775" h="839470">
                  <a:moveTo>
                    <a:pt x="2371795" y="587295"/>
                  </a:moveTo>
                  <a:lnTo>
                    <a:pt x="2371795" y="570512"/>
                  </a:lnTo>
                  <a:lnTo>
                    <a:pt x="2353252" y="570512"/>
                  </a:lnTo>
                  <a:lnTo>
                    <a:pt x="2334709" y="553752"/>
                  </a:lnTo>
                </a:path>
                <a:path w="2390775" h="839470">
                  <a:moveTo>
                    <a:pt x="1778908" y="520185"/>
                  </a:moveTo>
                  <a:lnTo>
                    <a:pt x="1778908" y="838997"/>
                  </a:lnTo>
                </a:path>
                <a:path w="2390775" h="839470">
                  <a:moveTo>
                    <a:pt x="463332" y="0"/>
                  </a:moveTo>
                  <a:lnTo>
                    <a:pt x="444788" y="0"/>
                  </a:lnTo>
                  <a:lnTo>
                    <a:pt x="407702" y="16783"/>
                  </a:lnTo>
                  <a:lnTo>
                    <a:pt x="389159" y="33566"/>
                  </a:lnTo>
                  <a:lnTo>
                    <a:pt x="389159" y="50326"/>
                  </a:lnTo>
                  <a:lnTo>
                    <a:pt x="370616" y="83893"/>
                  </a:lnTo>
                </a:path>
                <a:path w="2390775" h="839470">
                  <a:moveTo>
                    <a:pt x="1074762" y="83893"/>
                  </a:moveTo>
                  <a:lnTo>
                    <a:pt x="1056219" y="50326"/>
                  </a:lnTo>
                  <a:lnTo>
                    <a:pt x="1056219" y="33566"/>
                  </a:lnTo>
                  <a:lnTo>
                    <a:pt x="1037676" y="16783"/>
                  </a:lnTo>
                  <a:lnTo>
                    <a:pt x="1000589" y="0"/>
                  </a:lnTo>
                  <a:lnTo>
                    <a:pt x="982046" y="0"/>
                  </a:lnTo>
                </a:path>
                <a:path w="2390775" h="839470">
                  <a:moveTo>
                    <a:pt x="0" y="385943"/>
                  </a:moveTo>
                  <a:lnTo>
                    <a:pt x="203727" y="385943"/>
                  </a:lnTo>
                </a:path>
                <a:path w="2390775" h="839470">
                  <a:moveTo>
                    <a:pt x="1074762" y="385943"/>
                  </a:moveTo>
                  <a:lnTo>
                    <a:pt x="1556390" y="385943"/>
                  </a:lnTo>
                </a:path>
                <a:path w="2390775" h="839470">
                  <a:moveTo>
                    <a:pt x="1074762" y="83893"/>
                  </a:moveTo>
                  <a:lnTo>
                    <a:pt x="1074762" y="385943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2" name="object 142"/>
            <p:cNvSpPr/>
            <p:nvPr/>
          </p:nvSpPr>
          <p:spPr>
            <a:xfrm>
              <a:off x="6249620" y="538290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18522" y="8391"/>
                  </a:moveTo>
                  <a:lnTo>
                    <a:pt x="18522" y="8391"/>
                  </a:lnTo>
                </a:path>
              </a:pathLst>
            </a:custGeom>
            <a:ln w="167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3" name="object 143"/>
            <p:cNvSpPr/>
            <p:nvPr/>
          </p:nvSpPr>
          <p:spPr>
            <a:xfrm>
              <a:off x="5323203" y="5080852"/>
              <a:ext cx="222885" cy="319405"/>
            </a:xfrm>
            <a:custGeom>
              <a:avLst/>
              <a:gdLst/>
              <a:ahLst/>
              <a:cxnLst/>
              <a:rect l="l" t="t" r="r" b="b"/>
              <a:pathLst>
                <a:path w="222885" h="319404">
                  <a:moveTo>
                    <a:pt x="222270" y="0"/>
                  </a:moveTo>
                  <a:lnTo>
                    <a:pt x="222270" y="302050"/>
                  </a:lnTo>
                </a:path>
                <a:path w="222885" h="319404">
                  <a:moveTo>
                    <a:pt x="55382" y="302050"/>
                  </a:moveTo>
                  <a:lnTo>
                    <a:pt x="129554" y="302050"/>
                  </a:lnTo>
                </a:path>
                <a:path w="222885" h="319404">
                  <a:moveTo>
                    <a:pt x="222270" y="302050"/>
                  </a:moveTo>
                  <a:lnTo>
                    <a:pt x="203727" y="302050"/>
                  </a:lnTo>
                  <a:lnTo>
                    <a:pt x="185184" y="318833"/>
                  </a:lnTo>
                </a:path>
                <a:path w="222885" h="319404">
                  <a:moveTo>
                    <a:pt x="129554" y="302050"/>
                  </a:moveTo>
                  <a:lnTo>
                    <a:pt x="222270" y="302050"/>
                  </a:lnTo>
                </a:path>
                <a:path w="222885" h="319404">
                  <a:moveTo>
                    <a:pt x="55382" y="302050"/>
                  </a:moveTo>
                  <a:lnTo>
                    <a:pt x="18543" y="302050"/>
                  </a:lnTo>
                  <a:lnTo>
                    <a:pt x="0" y="318833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5545474" y="538290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18522" y="8391"/>
                  </a:moveTo>
                  <a:lnTo>
                    <a:pt x="18522" y="8391"/>
                  </a:lnTo>
                </a:path>
              </a:pathLst>
            </a:custGeom>
            <a:ln w="167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4841328" y="5382902"/>
              <a:ext cx="334010" cy="0"/>
            </a:xfrm>
            <a:custGeom>
              <a:avLst/>
              <a:gdLst/>
              <a:ahLst/>
              <a:cxnLst/>
              <a:rect l="l" t="t" r="r" b="b"/>
              <a:pathLst>
                <a:path w="334010">
                  <a:moveTo>
                    <a:pt x="0" y="0"/>
                  </a:moveTo>
                  <a:lnTo>
                    <a:pt x="333529" y="0"/>
                  </a:lnTo>
                </a:path>
              </a:pathLst>
            </a:custGeom>
            <a:ln w="3357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5137772" y="536611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18522" y="8391"/>
                  </a:moveTo>
                  <a:lnTo>
                    <a:pt x="18522" y="8391"/>
                  </a:lnTo>
                </a:path>
              </a:pathLst>
            </a:custGeom>
            <a:ln w="167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5638190" y="1523421"/>
              <a:ext cx="2409190" cy="3474085"/>
            </a:xfrm>
            <a:custGeom>
              <a:avLst/>
              <a:gdLst/>
              <a:ahLst/>
              <a:cxnLst/>
              <a:rect l="l" t="t" r="r" b="b"/>
              <a:pathLst>
                <a:path w="2409190" h="3474085">
                  <a:moveTo>
                    <a:pt x="73925" y="3473537"/>
                  </a:moveTo>
                  <a:lnTo>
                    <a:pt x="259357" y="3473537"/>
                  </a:lnTo>
                </a:path>
                <a:path w="2409190" h="3474085">
                  <a:moveTo>
                    <a:pt x="444541" y="3473537"/>
                  </a:moveTo>
                  <a:lnTo>
                    <a:pt x="518714" y="3473537"/>
                  </a:lnTo>
                </a:path>
                <a:path w="2409190" h="3474085">
                  <a:moveTo>
                    <a:pt x="259357" y="3473537"/>
                  </a:moveTo>
                  <a:lnTo>
                    <a:pt x="444541" y="3473537"/>
                  </a:lnTo>
                </a:path>
                <a:path w="2409190" h="3474085">
                  <a:moveTo>
                    <a:pt x="0" y="3473537"/>
                  </a:moveTo>
                  <a:lnTo>
                    <a:pt x="73925" y="3473537"/>
                  </a:lnTo>
                </a:path>
                <a:path w="2409190" h="3474085">
                  <a:moveTo>
                    <a:pt x="2408634" y="16805"/>
                  </a:moveTo>
                  <a:lnTo>
                    <a:pt x="611430" y="16805"/>
                  </a:lnTo>
                </a:path>
                <a:path w="2409190" h="3474085">
                  <a:moveTo>
                    <a:pt x="1241403" y="0"/>
                  </a:moveTo>
                  <a:lnTo>
                    <a:pt x="1093058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8046825" y="150661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-18522" y="16805"/>
                  </a:moveTo>
                  <a:lnTo>
                    <a:pt x="18522" y="16805"/>
                  </a:lnTo>
                </a:path>
              </a:pathLst>
            </a:custGeom>
            <a:ln w="33610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6879594" y="1523421"/>
              <a:ext cx="1167765" cy="17145"/>
            </a:xfrm>
            <a:custGeom>
              <a:avLst/>
              <a:gdLst/>
              <a:ahLst/>
              <a:cxnLst/>
              <a:rect l="l" t="t" r="r" b="b"/>
              <a:pathLst>
                <a:path w="1167765" h="17144">
                  <a:moveTo>
                    <a:pt x="944960" y="0"/>
                  </a:moveTo>
                  <a:lnTo>
                    <a:pt x="0" y="0"/>
                  </a:lnTo>
                </a:path>
                <a:path w="1167765" h="17144">
                  <a:moveTo>
                    <a:pt x="889330" y="16805"/>
                  </a:moveTo>
                  <a:lnTo>
                    <a:pt x="852244" y="0"/>
                  </a:lnTo>
                  <a:lnTo>
                    <a:pt x="833701" y="0"/>
                  </a:lnTo>
                </a:path>
                <a:path w="1167765" h="17144">
                  <a:moveTo>
                    <a:pt x="982046" y="0"/>
                  </a:moveTo>
                  <a:lnTo>
                    <a:pt x="944960" y="0"/>
                  </a:lnTo>
                </a:path>
                <a:path w="1167765" h="17144">
                  <a:moveTo>
                    <a:pt x="1167231" y="0"/>
                  </a:moveTo>
                  <a:lnTo>
                    <a:pt x="1148687" y="0"/>
                  </a:lnTo>
                  <a:lnTo>
                    <a:pt x="1130144" y="0"/>
                  </a:lnTo>
                  <a:lnTo>
                    <a:pt x="1111601" y="0"/>
                  </a:lnTo>
                  <a:lnTo>
                    <a:pt x="982046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6953758" y="1053566"/>
              <a:ext cx="334010" cy="352425"/>
            </a:xfrm>
            <a:custGeom>
              <a:avLst/>
              <a:gdLst/>
              <a:ahLst/>
              <a:cxnLst/>
              <a:rect l="l" t="t" r="r" b="b"/>
              <a:pathLst>
                <a:path w="334009" h="352425">
                  <a:moveTo>
                    <a:pt x="333527" y="318858"/>
                  </a:moveTo>
                  <a:lnTo>
                    <a:pt x="0" y="318858"/>
                  </a:lnTo>
                  <a:lnTo>
                    <a:pt x="0" y="352425"/>
                  </a:lnTo>
                  <a:lnTo>
                    <a:pt x="333527" y="352425"/>
                  </a:lnTo>
                  <a:lnTo>
                    <a:pt x="333527" y="318858"/>
                  </a:lnTo>
                  <a:close/>
                </a:path>
                <a:path w="334009" h="352425">
                  <a:moveTo>
                    <a:pt x="333527" y="285242"/>
                  </a:moveTo>
                  <a:lnTo>
                    <a:pt x="0" y="285242"/>
                  </a:lnTo>
                  <a:lnTo>
                    <a:pt x="0" y="318820"/>
                  </a:lnTo>
                  <a:lnTo>
                    <a:pt x="333527" y="318820"/>
                  </a:lnTo>
                  <a:lnTo>
                    <a:pt x="333527" y="285242"/>
                  </a:lnTo>
                  <a:close/>
                </a:path>
                <a:path w="334009" h="352425">
                  <a:moveTo>
                    <a:pt x="333527" y="33604"/>
                  </a:moveTo>
                  <a:lnTo>
                    <a:pt x="0" y="33604"/>
                  </a:lnTo>
                  <a:lnTo>
                    <a:pt x="0" y="67183"/>
                  </a:lnTo>
                  <a:lnTo>
                    <a:pt x="333527" y="67183"/>
                  </a:lnTo>
                  <a:lnTo>
                    <a:pt x="333527" y="33604"/>
                  </a:lnTo>
                  <a:close/>
                </a:path>
                <a:path w="334009" h="352425">
                  <a:moveTo>
                    <a:pt x="333527" y="0"/>
                  </a:moveTo>
                  <a:lnTo>
                    <a:pt x="0" y="0"/>
                  </a:lnTo>
                  <a:lnTo>
                    <a:pt x="0" y="33566"/>
                  </a:lnTo>
                  <a:lnTo>
                    <a:pt x="333527" y="33566"/>
                  </a:lnTo>
                  <a:lnTo>
                    <a:pt x="3335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6953767" y="1070345"/>
              <a:ext cx="815340" cy="319405"/>
            </a:xfrm>
            <a:custGeom>
              <a:avLst/>
              <a:gdLst/>
              <a:ahLst/>
              <a:cxnLst/>
              <a:rect l="l" t="t" r="r" b="b"/>
              <a:pathLst>
                <a:path w="815340" h="319405">
                  <a:moveTo>
                    <a:pt x="815158" y="0"/>
                  </a:moveTo>
                  <a:lnTo>
                    <a:pt x="481628" y="0"/>
                  </a:lnTo>
                </a:path>
                <a:path w="815340" h="319405">
                  <a:moveTo>
                    <a:pt x="481628" y="318856"/>
                  </a:moveTo>
                  <a:lnTo>
                    <a:pt x="815158" y="318856"/>
                  </a:lnTo>
                </a:path>
                <a:path w="815340" h="319405">
                  <a:moveTo>
                    <a:pt x="555800" y="33610"/>
                  </a:moveTo>
                  <a:lnTo>
                    <a:pt x="481628" y="33610"/>
                  </a:lnTo>
                </a:path>
                <a:path w="815340" h="319405">
                  <a:moveTo>
                    <a:pt x="815158" y="33610"/>
                  </a:moveTo>
                  <a:lnTo>
                    <a:pt x="555800" y="33610"/>
                  </a:lnTo>
                </a:path>
                <a:path w="815340" h="319405">
                  <a:moveTo>
                    <a:pt x="815158" y="318856"/>
                  </a:moveTo>
                  <a:lnTo>
                    <a:pt x="815158" y="0"/>
                  </a:lnTo>
                </a:path>
                <a:path w="815340" h="319405">
                  <a:moveTo>
                    <a:pt x="481628" y="0"/>
                  </a:moveTo>
                  <a:lnTo>
                    <a:pt x="481628" y="318856"/>
                  </a:lnTo>
                </a:path>
                <a:path w="815340" h="319405">
                  <a:moveTo>
                    <a:pt x="333529" y="318856"/>
                  </a:moveTo>
                  <a:lnTo>
                    <a:pt x="333529" y="0"/>
                  </a:lnTo>
                </a:path>
                <a:path w="815340" h="319405">
                  <a:moveTo>
                    <a:pt x="0" y="0"/>
                  </a:moveTo>
                  <a:lnTo>
                    <a:pt x="0" y="318856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6249620" y="15066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18522" y="8402"/>
                  </a:moveTo>
                  <a:lnTo>
                    <a:pt x="18522" y="8402"/>
                  </a:lnTo>
                </a:path>
              </a:pathLst>
            </a:custGeom>
            <a:ln w="1680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3" name="object 153"/>
            <p:cNvSpPr/>
            <p:nvPr/>
          </p:nvSpPr>
          <p:spPr>
            <a:xfrm>
              <a:off x="5323203" y="1506616"/>
              <a:ext cx="222885" cy="17145"/>
            </a:xfrm>
            <a:custGeom>
              <a:avLst/>
              <a:gdLst/>
              <a:ahLst/>
              <a:cxnLst/>
              <a:rect l="l" t="t" r="r" b="b"/>
              <a:pathLst>
                <a:path w="222885" h="17144">
                  <a:moveTo>
                    <a:pt x="185184" y="0"/>
                  </a:moveTo>
                  <a:lnTo>
                    <a:pt x="203727" y="0"/>
                  </a:lnTo>
                  <a:lnTo>
                    <a:pt x="222270" y="16805"/>
                  </a:lnTo>
                </a:path>
                <a:path w="222885" h="17144">
                  <a:moveTo>
                    <a:pt x="0" y="0"/>
                  </a:moveTo>
                  <a:lnTo>
                    <a:pt x="18543" y="16805"/>
                  </a:lnTo>
                  <a:lnTo>
                    <a:pt x="55382" y="16805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5545474" y="15066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18522" y="8402"/>
                  </a:moveTo>
                  <a:lnTo>
                    <a:pt x="18522" y="8402"/>
                  </a:lnTo>
                </a:path>
              </a:pathLst>
            </a:custGeom>
            <a:ln w="1680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5" name="object 155"/>
            <p:cNvSpPr/>
            <p:nvPr/>
          </p:nvSpPr>
          <p:spPr>
            <a:xfrm>
              <a:off x="4841328" y="1523421"/>
              <a:ext cx="1890395" cy="386080"/>
            </a:xfrm>
            <a:custGeom>
              <a:avLst/>
              <a:gdLst/>
              <a:ahLst/>
              <a:cxnLst/>
              <a:rect l="l" t="t" r="r" b="b"/>
              <a:pathLst>
                <a:path w="1890395" h="386080">
                  <a:moveTo>
                    <a:pt x="1889920" y="0"/>
                  </a:moveTo>
                  <a:lnTo>
                    <a:pt x="1408292" y="0"/>
                  </a:lnTo>
                </a:path>
                <a:path w="1890395" h="386080">
                  <a:moveTo>
                    <a:pt x="1408292" y="302050"/>
                  </a:moveTo>
                  <a:lnTo>
                    <a:pt x="1408292" y="0"/>
                  </a:lnTo>
                </a:path>
                <a:path w="1890395" h="386080">
                  <a:moveTo>
                    <a:pt x="1315576" y="386078"/>
                  </a:moveTo>
                  <a:lnTo>
                    <a:pt x="1334119" y="386078"/>
                  </a:lnTo>
                  <a:lnTo>
                    <a:pt x="1371206" y="369272"/>
                  </a:lnTo>
                  <a:lnTo>
                    <a:pt x="1389749" y="352467"/>
                  </a:lnTo>
                  <a:lnTo>
                    <a:pt x="1389749" y="318856"/>
                  </a:lnTo>
                  <a:lnTo>
                    <a:pt x="1408292" y="302050"/>
                  </a:lnTo>
                </a:path>
                <a:path w="1890395" h="386080">
                  <a:moveTo>
                    <a:pt x="537257" y="0"/>
                  </a:moveTo>
                  <a:lnTo>
                    <a:pt x="333529" y="0"/>
                  </a:lnTo>
                </a:path>
                <a:path w="1890395" h="386080">
                  <a:moveTo>
                    <a:pt x="704146" y="302050"/>
                  </a:moveTo>
                  <a:lnTo>
                    <a:pt x="722689" y="335661"/>
                  </a:lnTo>
                  <a:lnTo>
                    <a:pt x="722689" y="352467"/>
                  </a:lnTo>
                  <a:lnTo>
                    <a:pt x="741232" y="369272"/>
                  </a:lnTo>
                  <a:lnTo>
                    <a:pt x="778318" y="386078"/>
                  </a:lnTo>
                  <a:lnTo>
                    <a:pt x="796862" y="386078"/>
                  </a:lnTo>
                </a:path>
                <a:path w="1890395" h="386080">
                  <a:moveTo>
                    <a:pt x="704146" y="302050"/>
                  </a:moveTo>
                  <a:lnTo>
                    <a:pt x="704146" y="0"/>
                  </a:lnTo>
                </a:path>
                <a:path w="1890395" h="386080">
                  <a:moveTo>
                    <a:pt x="611430" y="0"/>
                  </a:moveTo>
                  <a:lnTo>
                    <a:pt x="537257" y="0"/>
                  </a:lnTo>
                </a:path>
                <a:path w="1890395" h="386080">
                  <a:moveTo>
                    <a:pt x="704146" y="0"/>
                  </a:moveTo>
                  <a:lnTo>
                    <a:pt x="611430" y="0"/>
                  </a:lnTo>
                </a:path>
                <a:path w="1890395" h="386080">
                  <a:moveTo>
                    <a:pt x="333529" y="0"/>
                  </a:moveTo>
                  <a:lnTo>
                    <a:pt x="0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6" name="object 156"/>
            <p:cNvSpPr/>
            <p:nvPr/>
          </p:nvSpPr>
          <p:spPr>
            <a:xfrm>
              <a:off x="5137772" y="152342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18522" y="8402"/>
                  </a:moveTo>
                  <a:lnTo>
                    <a:pt x="18522" y="8402"/>
                  </a:lnTo>
                </a:path>
              </a:pathLst>
            </a:custGeom>
            <a:ln w="1680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3655554" y="5382902"/>
              <a:ext cx="1056640" cy="0"/>
            </a:xfrm>
            <a:custGeom>
              <a:avLst/>
              <a:gdLst/>
              <a:ahLst/>
              <a:cxnLst/>
              <a:rect l="l" t="t" r="r" b="b"/>
              <a:pathLst>
                <a:path w="1056639">
                  <a:moveTo>
                    <a:pt x="0" y="0"/>
                  </a:moveTo>
                  <a:lnTo>
                    <a:pt x="352073" y="0"/>
                  </a:lnTo>
                </a:path>
                <a:path w="1056639">
                  <a:moveTo>
                    <a:pt x="481628" y="0"/>
                  </a:moveTo>
                  <a:lnTo>
                    <a:pt x="704146" y="0"/>
                  </a:lnTo>
                  <a:lnTo>
                    <a:pt x="1056219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8" name="object 158"/>
            <p:cNvSpPr/>
            <p:nvPr/>
          </p:nvSpPr>
          <p:spPr>
            <a:xfrm>
              <a:off x="4507819" y="5374511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37044" y="0"/>
                  </a:lnTo>
                </a:path>
                <a:path w="55879">
                  <a:moveTo>
                    <a:pt x="18543" y="0"/>
                  </a:moveTo>
                  <a:lnTo>
                    <a:pt x="55587" y="0"/>
                  </a:lnTo>
                </a:path>
              </a:pathLst>
            </a:custGeom>
            <a:ln w="167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3951997" y="5382902"/>
              <a:ext cx="352425" cy="453390"/>
            </a:xfrm>
            <a:custGeom>
              <a:avLst/>
              <a:gdLst/>
              <a:ahLst/>
              <a:cxnLst/>
              <a:rect l="l" t="t" r="r" b="b"/>
              <a:pathLst>
                <a:path w="352425" h="453389">
                  <a:moveTo>
                    <a:pt x="352073" y="453053"/>
                  </a:moveTo>
                  <a:lnTo>
                    <a:pt x="352073" y="134242"/>
                  </a:lnTo>
                </a:path>
                <a:path w="352425" h="453389">
                  <a:moveTo>
                    <a:pt x="18543" y="134242"/>
                  </a:moveTo>
                  <a:lnTo>
                    <a:pt x="18543" y="453053"/>
                  </a:lnTo>
                  <a:lnTo>
                    <a:pt x="18543" y="134242"/>
                  </a:lnTo>
                </a:path>
                <a:path w="352425" h="453389">
                  <a:moveTo>
                    <a:pt x="18543" y="453053"/>
                  </a:moveTo>
                  <a:lnTo>
                    <a:pt x="352073" y="453053"/>
                  </a:lnTo>
                </a:path>
                <a:path w="352425" h="453389">
                  <a:moveTo>
                    <a:pt x="18543" y="419509"/>
                  </a:moveTo>
                  <a:lnTo>
                    <a:pt x="74172" y="419509"/>
                  </a:lnTo>
                </a:path>
                <a:path w="352425" h="453389">
                  <a:moveTo>
                    <a:pt x="314986" y="419509"/>
                  </a:moveTo>
                  <a:lnTo>
                    <a:pt x="352073" y="419509"/>
                  </a:lnTo>
                </a:path>
                <a:path w="352425" h="453389">
                  <a:moveTo>
                    <a:pt x="74172" y="419509"/>
                  </a:moveTo>
                  <a:lnTo>
                    <a:pt x="166641" y="419509"/>
                  </a:lnTo>
                  <a:lnTo>
                    <a:pt x="259357" y="419509"/>
                  </a:lnTo>
                  <a:lnTo>
                    <a:pt x="314986" y="419509"/>
                  </a:lnTo>
                </a:path>
                <a:path w="352425" h="453389">
                  <a:moveTo>
                    <a:pt x="352073" y="134242"/>
                  </a:moveTo>
                  <a:lnTo>
                    <a:pt x="18543" y="134242"/>
                  </a:lnTo>
                </a:path>
                <a:path w="352425" h="453389">
                  <a:moveTo>
                    <a:pt x="74172" y="167808"/>
                  </a:moveTo>
                  <a:lnTo>
                    <a:pt x="18543" y="167808"/>
                  </a:lnTo>
                </a:path>
                <a:path w="352425" h="453389">
                  <a:moveTo>
                    <a:pt x="314986" y="167808"/>
                  </a:moveTo>
                  <a:lnTo>
                    <a:pt x="259357" y="167808"/>
                  </a:lnTo>
                </a:path>
                <a:path w="352425" h="453389">
                  <a:moveTo>
                    <a:pt x="166641" y="167808"/>
                  </a:moveTo>
                  <a:lnTo>
                    <a:pt x="74172" y="167808"/>
                  </a:lnTo>
                </a:path>
                <a:path w="352425" h="453389">
                  <a:moveTo>
                    <a:pt x="166641" y="167808"/>
                  </a:moveTo>
                  <a:lnTo>
                    <a:pt x="259357" y="167808"/>
                  </a:lnTo>
                </a:path>
                <a:path w="352425" h="453389">
                  <a:moveTo>
                    <a:pt x="314986" y="167808"/>
                  </a:moveTo>
                  <a:lnTo>
                    <a:pt x="352073" y="167808"/>
                  </a:lnTo>
                </a:path>
                <a:path w="352425" h="453389">
                  <a:moveTo>
                    <a:pt x="55629" y="0"/>
                  </a:moveTo>
                  <a:lnTo>
                    <a:pt x="37086" y="0"/>
                  </a:lnTo>
                  <a:lnTo>
                    <a:pt x="0" y="16783"/>
                  </a:lnTo>
                </a:path>
                <a:path w="352425" h="453389">
                  <a:moveTo>
                    <a:pt x="55629" y="0"/>
                  </a:moveTo>
                  <a:lnTo>
                    <a:pt x="92715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0" name="object 160"/>
            <p:cNvSpPr/>
            <p:nvPr/>
          </p:nvSpPr>
          <p:spPr>
            <a:xfrm>
              <a:off x="4081552" y="536611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18522" y="8391"/>
                  </a:moveTo>
                  <a:lnTo>
                    <a:pt x="18522" y="8391"/>
                  </a:lnTo>
                </a:path>
              </a:pathLst>
            </a:custGeom>
            <a:ln w="167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1" name="object 161"/>
            <p:cNvSpPr/>
            <p:nvPr/>
          </p:nvSpPr>
          <p:spPr>
            <a:xfrm>
              <a:off x="3433036" y="5382902"/>
              <a:ext cx="723265" cy="17145"/>
            </a:xfrm>
            <a:custGeom>
              <a:avLst/>
              <a:gdLst/>
              <a:ahLst/>
              <a:cxnLst/>
              <a:rect l="l" t="t" r="r" b="b"/>
              <a:pathLst>
                <a:path w="723264" h="17145">
                  <a:moveTo>
                    <a:pt x="611677" y="0"/>
                  </a:moveTo>
                  <a:lnTo>
                    <a:pt x="704146" y="0"/>
                  </a:lnTo>
                </a:path>
                <a:path w="723264" h="17145">
                  <a:moveTo>
                    <a:pt x="722689" y="16783"/>
                  </a:moveTo>
                  <a:lnTo>
                    <a:pt x="704146" y="0"/>
                  </a:lnTo>
                </a:path>
                <a:path w="723264" h="17145">
                  <a:moveTo>
                    <a:pt x="0" y="0"/>
                  </a:moveTo>
                  <a:lnTo>
                    <a:pt x="222518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2" name="object 162"/>
            <p:cNvSpPr/>
            <p:nvPr/>
          </p:nvSpPr>
          <p:spPr>
            <a:xfrm>
              <a:off x="3247851" y="536611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-18522" y="16783"/>
                  </a:moveTo>
                  <a:lnTo>
                    <a:pt x="18522" y="16783"/>
                  </a:lnTo>
                </a:path>
              </a:pathLst>
            </a:custGeom>
            <a:ln w="3356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3" name="object 163"/>
            <p:cNvSpPr/>
            <p:nvPr/>
          </p:nvSpPr>
          <p:spPr>
            <a:xfrm>
              <a:off x="1987855" y="4996959"/>
              <a:ext cx="1445260" cy="403225"/>
            </a:xfrm>
            <a:custGeom>
              <a:avLst/>
              <a:gdLst/>
              <a:ahLst/>
              <a:cxnLst/>
              <a:rect l="l" t="t" r="r" b="b"/>
              <a:pathLst>
                <a:path w="1445260" h="403225">
                  <a:moveTo>
                    <a:pt x="1389798" y="385943"/>
                  </a:moveTo>
                  <a:lnTo>
                    <a:pt x="1371255" y="385943"/>
                  </a:lnTo>
                  <a:lnTo>
                    <a:pt x="1352712" y="402726"/>
                  </a:lnTo>
                </a:path>
                <a:path w="1445260" h="403225">
                  <a:moveTo>
                    <a:pt x="1389798" y="385943"/>
                  </a:moveTo>
                  <a:lnTo>
                    <a:pt x="1445180" y="385943"/>
                  </a:lnTo>
                </a:path>
                <a:path w="1445260" h="403225">
                  <a:moveTo>
                    <a:pt x="1426637" y="402726"/>
                  </a:moveTo>
                  <a:lnTo>
                    <a:pt x="1445180" y="385943"/>
                  </a:lnTo>
                </a:path>
                <a:path w="1445260" h="403225">
                  <a:moveTo>
                    <a:pt x="92666" y="0"/>
                  </a:moveTo>
                  <a:lnTo>
                    <a:pt x="74123" y="0"/>
                  </a:lnTo>
                  <a:lnTo>
                    <a:pt x="37061" y="16783"/>
                  </a:lnTo>
                  <a:lnTo>
                    <a:pt x="18543" y="33566"/>
                  </a:lnTo>
                  <a:lnTo>
                    <a:pt x="18543" y="50326"/>
                  </a:lnTo>
                  <a:lnTo>
                    <a:pt x="0" y="83893"/>
                  </a:lnTo>
                </a:path>
                <a:path w="1445260" h="403225">
                  <a:moveTo>
                    <a:pt x="704121" y="83893"/>
                  </a:moveTo>
                  <a:lnTo>
                    <a:pt x="704121" y="50326"/>
                  </a:lnTo>
                  <a:lnTo>
                    <a:pt x="685578" y="33566"/>
                  </a:lnTo>
                  <a:lnTo>
                    <a:pt x="667059" y="16783"/>
                  </a:lnTo>
                  <a:lnTo>
                    <a:pt x="629998" y="0"/>
                  </a:lnTo>
                  <a:lnTo>
                    <a:pt x="611479" y="0"/>
                  </a:lnTo>
                </a:path>
                <a:path w="1445260" h="403225">
                  <a:moveTo>
                    <a:pt x="0" y="83893"/>
                  </a:moveTo>
                  <a:lnTo>
                    <a:pt x="0" y="385943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4" name="object 164"/>
            <p:cNvSpPr/>
            <p:nvPr/>
          </p:nvSpPr>
          <p:spPr>
            <a:xfrm>
              <a:off x="1987855" y="538290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18522" y="8391"/>
                  </a:moveTo>
                  <a:lnTo>
                    <a:pt x="18522" y="8391"/>
                  </a:lnTo>
                </a:path>
              </a:pathLst>
            </a:custGeom>
            <a:ln w="167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5" name="object 165"/>
            <p:cNvSpPr/>
            <p:nvPr/>
          </p:nvSpPr>
          <p:spPr>
            <a:xfrm>
              <a:off x="2691976" y="5080852"/>
              <a:ext cx="0" cy="302260"/>
            </a:xfrm>
            <a:custGeom>
              <a:avLst/>
              <a:gdLst/>
              <a:ahLst/>
              <a:cxnLst/>
              <a:rect l="l" t="t" r="r" b="b"/>
              <a:pathLst>
                <a:path h="302260">
                  <a:moveTo>
                    <a:pt x="0" y="0"/>
                  </a:moveTo>
                  <a:lnTo>
                    <a:pt x="0" y="302050"/>
                  </a:lnTo>
                </a:path>
              </a:pathLst>
            </a:custGeom>
            <a:ln w="3704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6" name="object 166"/>
            <p:cNvSpPr/>
            <p:nvPr/>
          </p:nvSpPr>
          <p:spPr>
            <a:xfrm>
              <a:off x="2691976" y="538290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18522" y="8391"/>
                  </a:moveTo>
                  <a:lnTo>
                    <a:pt x="18522" y="8391"/>
                  </a:lnTo>
                </a:path>
              </a:pathLst>
            </a:custGeom>
            <a:ln w="167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7" name="object 167"/>
            <p:cNvSpPr/>
            <p:nvPr/>
          </p:nvSpPr>
          <p:spPr>
            <a:xfrm>
              <a:off x="1024351" y="5315770"/>
              <a:ext cx="19050" cy="67310"/>
            </a:xfrm>
            <a:custGeom>
              <a:avLst/>
              <a:gdLst/>
              <a:ahLst/>
              <a:cxnLst/>
              <a:rect l="l" t="t" r="r" b="b"/>
              <a:pathLst>
                <a:path w="19050" h="67310">
                  <a:moveTo>
                    <a:pt x="18518" y="67132"/>
                  </a:moveTo>
                  <a:lnTo>
                    <a:pt x="18518" y="50349"/>
                  </a:lnTo>
                  <a:lnTo>
                    <a:pt x="18518" y="16783"/>
                  </a:lnTo>
                  <a:lnTo>
                    <a:pt x="0" y="0"/>
                  </a:lnTo>
                </a:path>
                <a:path w="19050" h="67310">
                  <a:moveTo>
                    <a:pt x="0" y="67132"/>
                  </a:moveTo>
                  <a:lnTo>
                    <a:pt x="18518" y="67132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8" name="object 168"/>
            <p:cNvSpPr/>
            <p:nvPr/>
          </p:nvSpPr>
          <p:spPr>
            <a:xfrm>
              <a:off x="1024351" y="5382902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18522" y="8391"/>
                  </a:moveTo>
                  <a:lnTo>
                    <a:pt x="18522" y="8391"/>
                  </a:lnTo>
                </a:path>
              </a:pathLst>
            </a:custGeom>
            <a:ln w="1678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9" name="object 169"/>
            <p:cNvSpPr/>
            <p:nvPr/>
          </p:nvSpPr>
          <p:spPr>
            <a:xfrm>
              <a:off x="2080521" y="4996959"/>
              <a:ext cx="519430" cy="0"/>
            </a:xfrm>
            <a:custGeom>
              <a:avLst/>
              <a:gdLst/>
              <a:ahLst/>
              <a:cxnLst/>
              <a:rect l="l" t="t" r="r" b="b"/>
              <a:pathLst>
                <a:path w="519430">
                  <a:moveTo>
                    <a:pt x="0" y="0"/>
                  </a:moveTo>
                  <a:lnTo>
                    <a:pt x="74098" y="0"/>
                  </a:lnTo>
                </a:path>
                <a:path w="519430">
                  <a:moveTo>
                    <a:pt x="444690" y="0"/>
                  </a:moveTo>
                  <a:lnTo>
                    <a:pt x="518813" y="0"/>
                  </a:lnTo>
                </a:path>
                <a:path w="519430">
                  <a:moveTo>
                    <a:pt x="259406" y="0"/>
                  </a:moveTo>
                  <a:lnTo>
                    <a:pt x="444690" y="0"/>
                  </a:lnTo>
                </a:path>
                <a:path w="519430">
                  <a:moveTo>
                    <a:pt x="74098" y="0"/>
                  </a:moveTo>
                  <a:lnTo>
                    <a:pt x="259406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0" name="object 170"/>
            <p:cNvSpPr/>
            <p:nvPr/>
          </p:nvSpPr>
          <p:spPr>
            <a:xfrm>
              <a:off x="987298" y="4661342"/>
              <a:ext cx="37465" cy="151130"/>
            </a:xfrm>
            <a:custGeom>
              <a:avLst/>
              <a:gdLst/>
              <a:ahLst/>
              <a:cxnLst/>
              <a:rect l="l" t="t" r="r" b="b"/>
              <a:pathLst>
                <a:path w="37465" h="151129">
                  <a:moveTo>
                    <a:pt x="0" y="151025"/>
                  </a:moveTo>
                  <a:lnTo>
                    <a:pt x="37044" y="151025"/>
                  </a:lnTo>
                  <a:lnTo>
                    <a:pt x="37044" y="0"/>
                  </a:lnTo>
                  <a:lnTo>
                    <a:pt x="0" y="0"/>
                  </a:lnTo>
                  <a:lnTo>
                    <a:pt x="0" y="1510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1" name="object 171"/>
            <p:cNvSpPr/>
            <p:nvPr/>
          </p:nvSpPr>
          <p:spPr>
            <a:xfrm>
              <a:off x="3951997" y="1506616"/>
              <a:ext cx="55880" cy="17145"/>
            </a:xfrm>
            <a:custGeom>
              <a:avLst/>
              <a:gdLst/>
              <a:ahLst/>
              <a:cxnLst/>
              <a:rect l="l" t="t" r="r" b="b"/>
              <a:pathLst>
                <a:path w="55879" h="17144">
                  <a:moveTo>
                    <a:pt x="0" y="0"/>
                  </a:moveTo>
                  <a:lnTo>
                    <a:pt x="37086" y="16805"/>
                  </a:lnTo>
                  <a:lnTo>
                    <a:pt x="55629" y="16805"/>
                  </a:lnTo>
                </a:path>
              </a:pathLst>
            </a:custGeom>
            <a:ln w="3386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2" name="object 172"/>
            <p:cNvSpPr/>
            <p:nvPr/>
          </p:nvSpPr>
          <p:spPr>
            <a:xfrm>
              <a:off x="3247851" y="150661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-18522" y="16805"/>
                  </a:moveTo>
                  <a:lnTo>
                    <a:pt x="18522" y="16805"/>
                  </a:lnTo>
                </a:path>
              </a:pathLst>
            </a:custGeom>
            <a:ln w="33610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3" name="object 173"/>
            <p:cNvSpPr/>
            <p:nvPr/>
          </p:nvSpPr>
          <p:spPr>
            <a:xfrm>
              <a:off x="3340567" y="1506616"/>
              <a:ext cx="37465" cy="17145"/>
            </a:xfrm>
            <a:custGeom>
              <a:avLst/>
              <a:gdLst/>
              <a:ahLst/>
              <a:cxnLst/>
              <a:rect l="l" t="t" r="r" b="b"/>
              <a:pathLst>
                <a:path w="37464" h="17144">
                  <a:moveTo>
                    <a:pt x="0" y="0"/>
                  </a:moveTo>
                  <a:lnTo>
                    <a:pt x="18543" y="16805"/>
                  </a:lnTo>
                  <a:lnTo>
                    <a:pt x="37086" y="16805"/>
                  </a:lnTo>
                </a:path>
              </a:pathLst>
            </a:custGeom>
            <a:ln w="3416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4" name="object 174"/>
            <p:cNvSpPr/>
            <p:nvPr/>
          </p:nvSpPr>
          <p:spPr>
            <a:xfrm>
              <a:off x="4137182" y="150661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18522" y="8402"/>
                  </a:moveTo>
                  <a:lnTo>
                    <a:pt x="18522" y="8402"/>
                  </a:lnTo>
                </a:path>
              </a:pathLst>
            </a:custGeom>
            <a:ln w="1680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5" name="object 175"/>
            <p:cNvSpPr/>
            <p:nvPr/>
          </p:nvSpPr>
          <p:spPr>
            <a:xfrm>
              <a:off x="3414492" y="1506616"/>
              <a:ext cx="1297305" cy="17145"/>
            </a:xfrm>
            <a:custGeom>
              <a:avLst/>
              <a:gdLst/>
              <a:ahLst/>
              <a:cxnLst/>
              <a:rect l="l" t="t" r="r" b="b"/>
              <a:pathLst>
                <a:path w="1297304" h="17144">
                  <a:moveTo>
                    <a:pt x="18543" y="16805"/>
                  </a:moveTo>
                  <a:lnTo>
                    <a:pt x="0" y="0"/>
                  </a:lnTo>
                </a:path>
                <a:path w="1297304" h="17144">
                  <a:moveTo>
                    <a:pt x="593134" y="16805"/>
                  </a:moveTo>
                  <a:lnTo>
                    <a:pt x="241061" y="16805"/>
                  </a:lnTo>
                </a:path>
                <a:path w="1297304" h="17144">
                  <a:moveTo>
                    <a:pt x="1297280" y="16805"/>
                  </a:moveTo>
                  <a:lnTo>
                    <a:pt x="945207" y="16805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6" name="object 176"/>
            <p:cNvSpPr/>
            <p:nvPr/>
          </p:nvSpPr>
          <p:spPr>
            <a:xfrm>
              <a:off x="4507819" y="1531824"/>
              <a:ext cx="55880" cy="0"/>
            </a:xfrm>
            <a:custGeom>
              <a:avLst/>
              <a:gdLst/>
              <a:ahLst/>
              <a:cxnLst/>
              <a:rect l="l" t="t" r="r" b="b"/>
              <a:pathLst>
                <a:path w="55879">
                  <a:moveTo>
                    <a:pt x="0" y="0"/>
                  </a:moveTo>
                  <a:lnTo>
                    <a:pt x="37044" y="0"/>
                  </a:lnTo>
                </a:path>
                <a:path w="55879">
                  <a:moveTo>
                    <a:pt x="18543" y="0"/>
                  </a:moveTo>
                  <a:lnTo>
                    <a:pt x="55587" y="0"/>
                  </a:lnTo>
                </a:path>
              </a:pathLst>
            </a:custGeom>
            <a:ln w="1680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7" name="object 177"/>
            <p:cNvSpPr/>
            <p:nvPr/>
          </p:nvSpPr>
          <p:spPr>
            <a:xfrm>
              <a:off x="4007627" y="1523421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37086" y="0"/>
                  </a:moveTo>
                  <a:lnTo>
                    <a:pt x="0" y="0"/>
                  </a:lnTo>
                </a:path>
              </a:pathLst>
            </a:custGeom>
            <a:ln w="3357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8" name="object 178"/>
            <p:cNvSpPr/>
            <p:nvPr/>
          </p:nvSpPr>
          <p:spPr>
            <a:xfrm>
              <a:off x="4081552" y="152342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18522" y="8402"/>
                  </a:moveTo>
                  <a:lnTo>
                    <a:pt x="18522" y="8402"/>
                  </a:lnTo>
                </a:path>
              </a:pathLst>
            </a:custGeom>
            <a:ln w="1680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9" name="object 179"/>
            <p:cNvSpPr/>
            <p:nvPr/>
          </p:nvSpPr>
          <p:spPr>
            <a:xfrm>
              <a:off x="3377653" y="1070345"/>
              <a:ext cx="982344" cy="453390"/>
            </a:xfrm>
            <a:custGeom>
              <a:avLst/>
              <a:gdLst/>
              <a:ahLst/>
              <a:cxnLst/>
              <a:rect l="l" t="t" r="r" b="b"/>
              <a:pathLst>
                <a:path w="982345" h="453390">
                  <a:moveTo>
                    <a:pt x="982046" y="453075"/>
                  </a:moveTo>
                  <a:lnTo>
                    <a:pt x="759528" y="453075"/>
                  </a:lnTo>
                  <a:lnTo>
                    <a:pt x="667059" y="453075"/>
                  </a:lnTo>
                </a:path>
                <a:path w="982345" h="453390">
                  <a:moveTo>
                    <a:pt x="277900" y="453075"/>
                  </a:moveTo>
                  <a:lnTo>
                    <a:pt x="55382" y="453075"/>
                  </a:lnTo>
                  <a:lnTo>
                    <a:pt x="0" y="453075"/>
                  </a:lnTo>
                </a:path>
                <a:path w="982345" h="453390">
                  <a:moveTo>
                    <a:pt x="592887" y="285245"/>
                  </a:moveTo>
                  <a:lnTo>
                    <a:pt x="648516" y="285245"/>
                  </a:lnTo>
                </a:path>
                <a:path w="982345" h="453390">
                  <a:moveTo>
                    <a:pt x="592887" y="318856"/>
                  </a:moveTo>
                  <a:lnTo>
                    <a:pt x="926417" y="318856"/>
                  </a:lnTo>
                </a:path>
                <a:path w="982345" h="453390">
                  <a:moveTo>
                    <a:pt x="648516" y="33610"/>
                  </a:moveTo>
                  <a:lnTo>
                    <a:pt x="592887" y="33610"/>
                  </a:lnTo>
                </a:path>
                <a:path w="982345" h="453390">
                  <a:moveTo>
                    <a:pt x="926417" y="0"/>
                  </a:moveTo>
                  <a:lnTo>
                    <a:pt x="592887" y="0"/>
                  </a:lnTo>
                </a:path>
                <a:path w="982345" h="453390">
                  <a:moveTo>
                    <a:pt x="926417" y="318856"/>
                  </a:moveTo>
                  <a:lnTo>
                    <a:pt x="926417" y="0"/>
                  </a:lnTo>
                </a:path>
                <a:path w="982345" h="453390">
                  <a:moveTo>
                    <a:pt x="833701" y="285245"/>
                  </a:moveTo>
                  <a:lnTo>
                    <a:pt x="889330" y="285245"/>
                  </a:lnTo>
                </a:path>
                <a:path w="982345" h="453390">
                  <a:moveTo>
                    <a:pt x="740985" y="285245"/>
                  </a:moveTo>
                  <a:lnTo>
                    <a:pt x="833701" y="285245"/>
                  </a:lnTo>
                </a:path>
                <a:path w="982345" h="453390">
                  <a:moveTo>
                    <a:pt x="926417" y="285245"/>
                  </a:moveTo>
                  <a:lnTo>
                    <a:pt x="889330" y="285245"/>
                  </a:lnTo>
                </a:path>
                <a:path w="982345" h="453390">
                  <a:moveTo>
                    <a:pt x="740985" y="285245"/>
                  </a:moveTo>
                  <a:lnTo>
                    <a:pt x="648516" y="285245"/>
                  </a:lnTo>
                </a:path>
                <a:path w="982345" h="453390">
                  <a:moveTo>
                    <a:pt x="926417" y="33610"/>
                  </a:moveTo>
                  <a:lnTo>
                    <a:pt x="889330" y="33610"/>
                  </a:lnTo>
                  <a:lnTo>
                    <a:pt x="833701" y="33610"/>
                  </a:lnTo>
                  <a:lnTo>
                    <a:pt x="740985" y="33610"/>
                  </a:lnTo>
                  <a:lnTo>
                    <a:pt x="648516" y="33610"/>
                  </a:lnTo>
                </a:path>
                <a:path w="982345" h="453390">
                  <a:moveTo>
                    <a:pt x="592887" y="318856"/>
                  </a:moveTo>
                  <a:lnTo>
                    <a:pt x="592887" y="0"/>
                  </a:lnTo>
                </a:path>
                <a:path w="982345" h="453390">
                  <a:moveTo>
                    <a:pt x="759528" y="436270"/>
                  </a:moveTo>
                  <a:lnTo>
                    <a:pt x="778071" y="43627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0" name="object 180"/>
            <p:cNvSpPr/>
            <p:nvPr/>
          </p:nvSpPr>
          <p:spPr>
            <a:xfrm>
              <a:off x="1005829" y="1515018"/>
              <a:ext cx="1704975" cy="0"/>
            </a:xfrm>
            <a:custGeom>
              <a:avLst/>
              <a:gdLst/>
              <a:ahLst/>
              <a:cxnLst/>
              <a:rect l="l" t="t" r="r" b="b"/>
              <a:pathLst>
                <a:path w="1704975">
                  <a:moveTo>
                    <a:pt x="963503" y="0"/>
                  </a:moveTo>
                  <a:lnTo>
                    <a:pt x="1000547" y="0"/>
                  </a:lnTo>
                </a:path>
                <a:path w="1704975">
                  <a:moveTo>
                    <a:pt x="1667624" y="0"/>
                  </a:moveTo>
                  <a:lnTo>
                    <a:pt x="1704669" y="0"/>
                  </a:lnTo>
                </a:path>
                <a:path w="1704975">
                  <a:moveTo>
                    <a:pt x="0" y="0"/>
                  </a:moveTo>
                  <a:lnTo>
                    <a:pt x="37044" y="0"/>
                  </a:lnTo>
                </a:path>
              </a:pathLst>
            </a:custGeom>
            <a:ln w="1680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24351" y="1523421"/>
              <a:ext cx="1668145" cy="386080"/>
            </a:xfrm>
            <a:custGeom>
              <a:avLst/>
              <a:gdLst/>
              <a:ahLst/>
              <a:cxnLst/>
              <a:rect l="l" t="t" r="r" b="b"/>
              <a:pathLst>
                <a:path w="1668145" h="386080">
                  <a:moveTo>
                    <a:pt x="963503" y="302050"/>
                  </a:moveTo>
                  <a:lnTo>
                    <a:pt x="963503" y="0"/>
                  </a:lnTo>
                </a:path>
                <a:path w="1668145" h="386080">
                  <a:moveTo>
                    <a:pt x="963503" y="302050"/>
                  </a:moveTo>
                  <a:lnTo>
                    <a:pt x="982046" y="318856"/>
                  </a:lnTo>
                  <a:lnTo>
                    <a:pt x="982046" y="352467"/>
                  </a:lnTo>
                  <a:lnTo>
                    <a:pt x="1000565" y="369272"/>
                  </a:lnTo>
                  <a:lnTo>
                    <a:pt x="1037626" y="386078"/>
                  </a:lnTo>
                  <a:lnTo>
                    <a:pt x="1056169" y="386078"/>
                  </a:lnTo>
                </a:path>
                <a:path w="1668145" h="386080">
                  <a:moveTo>
                    <a:pt x="1667624" y="302050"/>
                  </a:moveTo>
                  <a:lnTo>
                    <a:pt x="1667624" y="0"/>
                  </a:lnTo>
                </a:path>
                <a:path w="1668145" h="386080">
                  <a:moveTo>
                    <a:pt x="1574983" y="386078"/>
                  </a:moveTo>
                  <a:lnTo>
                    <a:pt x="1593501" y="386078"/>
                  </a:lnTo>
                  <a:lnTo>
                    <a:pt x="1630563" y="369272"/>
                  </a:lnTo>
                  <a:lnTo>
                    <a:pt x="1649081" y="352467"/>
                  </a:lnTo>
                  <a:lnTo>
                    <a:pt x="1667624" y="335661"/>
                  </a:lnTo>
                  <a:lnTo>
                    <a:pt x="1667624" y="302050"/>
                  </a:lnTo>
                </a:path>
                <a:path w="1668145" h="386080">
                  <a:moveTo>
                    <a:pt x="0" y="67221"/>
                  </a:moveTo>
                  <a:lnTo>
                    <a:pt x="18518" y="33610"/>
                  </a:lnTo>
                  <a:lnTo>
                    <a:pt x="18518" y="16805"/>
                  </a:lnTo>
                  <a:lnTo>
                    <a:pt x="18518" y="0"/>
                  </a:lnTo>
                  <a:lnTo>
                    <a:pt x="0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2" name="object 182"/>
            <p:cNvSpPr/>
            <p:nvPr/>
          </p:nvSpPr>
          <p:spPr>
            <a:xfrm>
              <a:off x="987298" y="2077106"/>
              <a:ext cx="37465" cy="168275"/>
            </a:xfrm>
            <a:custGeom>
              <a:avLst/>
              <a:gdLst/>
              <a:ahLst/>
              <a:cxnLst/>
              <a:rect l="l" t="t" r="r" b="b"/>
              <a:pathLst>
                <a:path w="37465" h="168275">
                  <a:moveTo>
                    <a:pt x="0" y="167830"/>
                  </a:moveTo>
                  <a:lnTo>
                    <a:pt x="37044" y="167830"/>
                  </a:lnTo>
                  <a:lnTo>
                    <a:pt x="37044" y="0"/>
                  </a:lnTo>
                  <a:lnTo>
                    <a:pt x="0" y="0"/>
                  </a:lnTo>
                  <a:lnTo>
                    <a:pt x="0" y="1678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3" name="object 183"/>
            <p:cNvSpPr/>
            <p:nvPr/>
          </p:nvSpPr>
          <p:spPr>
            <a:xfrm>
              <a:off x="820530" y="1036734"/>
              <a:ext cx="167005" cy="4816475"/>
            </a:xfrm>
            <a:custGeom>
              <a:avLst/>
              <a:gdLst/>
              <a:ahLst/>
              <a:cxnLst/>
              <a:rect l="l" t="t" r="r" b="b"/>
              <a:pathLst>
                <a:path w="167005" h="4816475">
                  <a:moveTo>
                    <a:pt x="0" y="4816011"/>
                  </a:moveTo>
                  <a:lnTo>
                    <a:pt x="0" y="0"/>
                  </a:lnTo>
                </a:path>
                <a:path w="167005" h="4816475">
                  <a:moveTo>
                    <a:pt x="166762" y="1208202"/>
                  </a:moveTo>
                  <a:lnTo>
                    <a:pt x="166762" y="3624607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4" name="object 18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02785" y="5835001"/>
              <a:ext cx="202252" cy="203293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987292" y="4812367"/>
              <a:ext cx="0" cy="436880"/>
            </a:xfrm>
            <a:custGeom>
              <a:avLst/>
              <a:gdLst/>
              <a:ahLst/>
              <a:cxnLst/>
              <a:rect l="l" t="t" r="r" b="b"/>
              <a:pathLst>
                <a:path h="436879">
                  <a:moveTo>
                    <a:pt x="0" y="0"/>
                  </a:moveTo>
                  <a:lnTo>
                    <a:pt x="0" y="436292"/>
                  </a:lnTo>
                </a:path>
              </a:pathLst>
            </a:custGeom>
            <a:ln w="3704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6" name="object 186"/>
            <p:cNvSpPr/>
            <p:nvPr/>
          </p:nvSpPr>
          <p:spPr>
            <a:xfrm>
              <a:off x="931710" y="4661344"/>
              <a:ext cx="74295" cy="151130"/>
            </a:xfrm>
            <a:custGeom>
              <a:avLst/>
              <a:gdLst/>
              <a:ahLst/>
              <a:cxnLst/>
              <a:rect l="l" t="t" r="r" b="b"/>
              <a:pathLst>
                <a:path w="74294" h="151129">
                  <a:moveTo>
                    <a:pt x="37033" y="0"/>
                  </a:moveTo>
                  <a:lnTo>
                    <a:pt x="0" y="0"/>
                  </a:lnTo>
                  <a:lnTo>
                    <a:pt x="0" y="151028"/>
                  </a:lnTo>
                  <a:lnTo>
                    <a:pt x="37033" y="151028"/>
                  </a:lnTo>
                  <a:lnTo>
                    <a:pt x="37033" y="0"/>
                  </a:lnTo>
                  <a:close/>
                </a:path>
                <a:path w="74294" h="151129">
                  <a:moveTo>
                    <a:pt x="74104" y="0"/>
                  </a:moveTo>
                  <a:lnTo>
                    <a:pt x="37058" y="0"/>
                  </a:lnTo>
                  <a:lnTo>
                    <a:pt x="37058" y="151028"/>
                  </a:lnTo>
                  <a:lnTo>
                    <a:pt x="74104" y="151028"/>
                  </a:lnTo>
                  <a:lnTo>
                    <a:pt x="74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7" name="object 187"/>
            <p:cNvSpPr/>
            <p:nvPr/>
          </p:nvSpPr>
          <p:spPr>
            <a:xfrm>
              <a:off x="950233" y="4661342"/>
              <a:ext cx="37465" cy="151130"/>
            </a:xfrm>
            <a:custGeom>
              <a:avLst/>
              <a:gdLst/>
              <a:ahLst/>
              <a:cxnLst/>
              <a:rect l="l" t="t" r="r" b="b"/>
              <a:pathLst>
                <a:path w="37465" h="151129">
                  <a:moveTo>
                    <a:pt x="0" y="151025"/>
                  </a:moveTo>
                  <a:lnTo>
                    <a:pt x="37059" y="151025"/>
                  </a:lnTo>
                </a:path>
                <a:path w="37465" h="151129">
                  <a:moveTo>
                    <a:pt x="37059" y="0"/>
                  </a:moveTo>
                  <a:lnTo>
                    <a:pt x="0" y="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8" name="object 188"/>
            <p:cNvSpPr/>
            <p:nvPr/>
          </p:nvSpPr>
          <p:spPr>
            <a:xfrm>
              <a:off x="931710" y="2077110"/>
              <a:ext cx="74295" cy="168275"/>
            </a:xfrm>
            <a:custGeom>
              <a:avLst/>
              <a:gdLst/>
              <a:ahLst/>
              <a:cxnLst/>
              <a:rect l="l" t="t" r="r" b="b"/>
              <a:pathLst>
                <a:path w="74294" h="168275">
                  <a:moveTo>
                    <a:pt x="37033" y="0"/>
                  </a:moveTo>
                  <a:lnTo>
                    <a:pt x="0" y="0"/>
                  </a:lnTo>
                  <a:lnTo>
                    <a:pt x="0" y="167830"/>
                  </a:lnTo>
                  <a:lnTo>
                    <a:pt x="37033" y="167830"/>
                  </a:lnTo>
                  <a:lnTo>
                    <a:pt x="37033" y="0"/>
                  </a:lnTo>
                  <a:close/>
                </a:path>
                <a:path w="74294" h="168275">
                  <a:moveTo>
                    <a:pt x="74104" y="0"/>
                  </a:moveTo>
                  <a:lnTo>
                    <a:pt x="37058" y="0"/>
                  </a:lnTo>
                  <a:lnTo>
                    <a:pt x="37058" y="167830"/>
                  </a:lnTo>
                  <a:lnTo>
                    <a:pt x="74104" y="167830"/>
                  </a:lnTo>
                  <a:lnTo>
                    <a:pt x="7410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9" name="object 189"/>
            <p:cNvSpPr/>
            <p:nvPr/>
          </p:nvSpPr>
          <p:spPr>
            <a:xfrm>
              <a:off x="950233" y="1640835"/>
              <a:ext cx="37465" cy="604520"/>
            </a:xfrm>
            <a:custGeom>
              <a:avLst/>
              <a:gdLst/>
              <a:ahLst/>
              <a:cxnLst/>
              <a:rect l="l" t="t" r="r" b="b"/>
              <a:pathLst>
                <a:path w="37465" h="604519">
                  <a:moveTo>
                    <a:pt x="37059" y="604101"/>
                  </a:moveTo>
                  <a:lnTo>
                    <a:pt x="0" y="604101"/>
                  </a:lnTo>
                </a:path>
                <a:path w="37465" h="604519">
                  <a:moveTo>
                    <a:pt x="37059" y="0"/>
                  </a:moveTo>
                  <a:lnTo>
                    <a:pt x="37059" y="436270"/>
                  </a:lnTo>
                </a:path>
                <a:path w="37465" h="604519">
                  <a:moveTo>
                    <a:pt x="0" y="436270"/>
                  </a:moveTo>
                  <a:lnTo>
                    <a:pt x="37059" y="436270"/>
                  </a:lnTo>
                </a:path>
              </a:pathLst>
            </a:custGeom>
            <a:ln w="3530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0" name="object 19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02662" y="867841"/>
              <a:ext cx="165438" cy="186760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2080521" y="1909499"/>
              <a:ext cx="4076700" cy="0"/>
            </a:xfrm>
            <a:custGeom>
              <a:avLst/>
              <a:gdLst/>
              <a:ahLst/>
              <a:cxnLst/>
              <a:rect l="l" t="t" r="r" b="b"/>
              <a:pathLst>
                <a:path w="4076700">
                  <a:moveTo>
                    <a:pt x="4076383" y="0"/>
                  </a:moveTo>
                  <a:lnTo>
                    <a:pt x="3557668" y="0"/>
                  </a:lnTo>
                </a:path>
                <a:path w="4076700">
                  <a:moveTo>
                    <a:pt x="518813" y="0"/>
                  </a:moveTo>
                  <a:lnTo>
                    <a:pt x="0" y="0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93" name="object 2"/>
          <p:cNvSpPr txBox="1"/>
          <p:nvPr/>
        </p:nvSpPr>
        <p:spPr>
          <a:xfrm>
            <a:off x="1020217" y="6208010"/>
            <a:ext cx="9789138" cy="259045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19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32</a:t>
            </a:r>
          </a:p>
        </p:txBody>
      </p:sp>
      <p:sp>
        <p:nvSpPr>
          <p:cNvPr id="194" name="object 39"/>
          <p:cNvSpPr txBox="1"/>
          <p:nvPr/>
        </p:nvSpPr>
        <p:spPr>
          <a:xfrm>
            <a:off x="2219855" y="4766420"/>
            <a:ext cx="620915" cy="82134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Электропривод крышки багажного отсека, B+</a:t>
            </a:r>
          </a:p>
        </p:txBody>
      </p:sp>
      <p:sp>
        <p:nvSpPr>
          <p:cNvPr id="195" name="object 40"/>
          <p:cNvSpPr txBox="1"/>
          <p:nvPr/>
        </p:nvSpPr>
        <p:spPr>
          <a:xfrm>
            <a:off x="3407488" y="2199174"/>
            <a:ext cx="705592" cy="86170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возврата в исх. положение заднего стеклоочистителя</a:t>
            </a:r>
          </a:p>
        </p:txBody>
      </p:sp>
      <p:sp>
        <p:nvSpPr>
          <p:cNvPr id="196" name="object 43"/>
          <p:cNvSpPr txBox="1"/>
          <p:nvPr/>
        </p:nvSpPr>
        <p:spPr>
          <a:xfrm>
            <a:off x="3468283" y="4766420"/>
            <a:ext cx="613343" cy="91316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Правый передний высокочастотный динамик+</a:t>
            </a:r>
          </a:p>
        </p:txBody>
      </p:sp>
      <p:sp>
        <p:nvSpPr>
          <p:cNvPr id="197" name="object 65"/>
          <p:cNvSpPr txBox="1"/>
          <p:nvPr/>
        </p:nvSpPr>
        <p:spPr>
          <a:xfrm>
            <a:off x="2820665" y="2198872"/>
            <a:ext cx="621331" cy="87016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Электродвигатель заднего стеклоочистителя+</a:t>
            </a:r>
          </a:p>
        </p:txBody>
      </p:sp>
      <p:sp>
        <p:nvSpPr>
          <p:cNvPr id="198" name="object 85"/>
          <p:cNvSpPr txBox="1"/>
          <p:nvPr/>
        </p:nvSpPr>
        <p:spPr>
          <a:xfrm>
            <a:off x="2872998" y="4772322"/>
            <a:ext cx="551300" cy="737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Правый передний высокочастотный динамик-</a:t>
            </a:r>
          </a:p>
        </p:txBody>
      </p:sp>
      <p:sp>
        <p:nvSpPr>
          <p:cNvPr id="199" name="object 99"/>
          <p:cNvSpPr txBox="1"/>
          <p:nvPr/>
        </p:nvSpPr>
        <p:spPr>
          <a:xfrm>
            <a:off x="2219260" y="2198872"/>
            <a:ext cx="611305" cy="7917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Электропривод крышки багажного отсека+</a:t>
            </a:r>
          </a:p>
        </p:txBody>
      </p:sp>
      <p:sp>
        <p:nvSpPr>
          <p:cNvPr id="200" name="object 101"/>
          <p:cNvSpPr txBox="1"/>
          <p:nvPr/>
        </p:nvSpPr>
        <p:spPr>
          <a:xfrm>
            <a:off x="1588939" y="2198872"/>
            <a:ext cx="630322" cy="87016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Электропривод крышки багажного отсека+</a:t>
            </a:r>
          </a:p>
        </p:txBody>
      </p:sp>
      <p:sp>
        <p:nvSpPr>
          <p:cNvPr id="201" name="Прямоугольник 200"/>
          <p:cNvSpPr/>
          <p:nvPr/>
        </p:nvSpPr>
        <p:spPr>
          <a:xfrm>
            <a:off x="1542778" y="3817614"/>
            <a:ext cx="698773" cy="153888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Выход топливного насоса</a:t>
            </a:r>
          </a:p>
        </p:txBody>
      </p:sp>
      <p:sp>
        <p:nvSpPr>
          <p:cNvPr id="202" name="Прямоугольник 201"/>
          <p:cNvSpPr/>
          <p:nvPr/>
        </p:nvSpPr>
        <p:spPr>
          <a:xfrm>
            <a:off x="2223030" y="3762408"/>
            <a:ext cx="650051" cy="215444"/>
          </a:xfrm>
          <a:prstGeom prst="rect">
            <a:avLst/>
          </a:prstGeom>
        </p:spPr>
        <p:txBody>
          <a:bodyPr wrap="square" anchor="b">
            <a:sp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Выход крышки лючка заливной горловины</a:t>
            </a:r>
          </a:p>
        </p:txBody>
      </p:sp>
      <p:sp>
        <p:nvSpPr>
          <p:cNvPr id="203" name="Прямоугольник 202"/>
          <p:cNvSpPr/>
          <p:nvPr/>
        </p:nvSpPr>
        <p:spPr>
          <a:xfrm>
            <a:off x="2832084" y="3767927"/>
            <a:ext cx="656688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Правый задний стеклоподъемник вверх</a:t>
            </a:r>
          </a:p>
        </p:txBody>
      </p:sp>
      <p:sp>
        <p:nvSpPr>
          <p:cNvPr id="204" name="Прямоугольник 203"/>
          <p:cNvSpPr/>
          <p:nvPr/>
        </p:nvSpPr>
        <p:spPr>
          <a:xfrm>
            <a:off x="3392056" y="3770547"/>
            <a:ext cx="720963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Правый задний стеклоподъемник вниз</a:t>
            </a:r>
          </a:p>
        </p:txBody>
      </p:sp>
      <p:sp>
        <p:nvSpPr>
          <p:cNvPr id="205" name="object 30"/>
          <p:cNvSpPr txBox="1"/>
          <p:nvPr/>
        </p:nvSpPr>
        <p:spPr>
          <a:xfrm>
            <a:off x="7332621" y="4609944"/>
            <a:ext cx="529208" cy="90806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Выключ. запирания в правой передней ручке</a:t>
            </a:r>
          </a:p>
        </p:txBody>
      </p:sp>
      <p:sp>
        <p:nvSpPr>
          <p:cNvPr id="206" name="object 31"/>
          <p:cNvSpPr txBox="1"/>
          <p:nvPr/>
        </p:nvSpPr>
        <p:spPr>
          <a:xfrm>
            <a:off x="6293895" y="3780495"/>
            <a:ext cx="466873" cy="72056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Масса фонаря в заднем бампере</a:t>
            </a:r>
          </a:p>
        </p:txBody>
      </p:sp>
      <p:sp>
        <p:nvSpPr>
          <p:cNvPr id="207" name="object 44"/>
          <p:cNvSpPr txBox="1"/>
          <p:nvPr/>
        </p:nvSpPr>
        <p:spPr>
          <a:xfrm>
            <a:off x="6205253" y="4600708"/>
            <a:ext cx="616263" cy="99821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>
              <a:tabLst>
                <a:tab pos="484505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правой передней двери</a:t>
            </a:r>
          </a:p>
        </p:txBody>
      </p:sp>
      <p:sp>
        <p:nvSpPr>
          <p:cNvPr id="208" name="object 46"/>
          <p:cNvSpPr txBox="1"/>
          <p:nvPr/>
        </p:nvSpPr>
        <p:spPr>
          <a:xfrm>
            <a:off x="4625689" y="3793195"/>
            <a:ext cx="500792" cy="62764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r"/>
            <a:r>
              <a:rPr lang="ru-RU" sz="350" dirty="0">
                <a:latin typeface="Arial Narrow" panose="020B0606020202030204" pitchFamily="34" charset="0"/>
                <a:cs typeface="Arial"/>
              </a:rPr>
              <a:t>Левый указатель поворота в заднем бампере</a:t>
            </a:r>
          </a:p>
        </p:txBody>
      </p:sp>
      <p:sp>
        <p:nvSpPr>
          <p:cNvPr id="209" name="object 48"/>
          <p:cNvSpPr txBox="1"/>
          <p:nvPr/>
        </p:nvSpPr>
        <p:spPr>
          <a:xfrm>
            <a:off x="5200641" y="3778906"/>
            <a:ext cx="464843" cy="78525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r"/>
            <a:r>
              <a:rPr lang="ru-RU" sz="350" dirty="0">
                <a:latin typeface="Arial Narrow" panose="020B0606020202030204" pitchFamily="34" charset="0"/>
                <a:cs typeface="Arial"/>
              </a:rPr>
              <a:t>Правый указатель поворота в задн. фонаре</a:t>
            </a:r>
          </a:p>
        </p:txBody>
      </p:sp>
      <p:sp>
        <p:nvSpPr>
          <p:cNvPr id="210" name="object 50"/>
          <p:cNvSpPr txBox="1"/>
          <p:nvPr/>
        </p:nvSpPr>
        <p:spPr>
          <a:xfrm>
            <a:off x="5750233" y="3776389"/>
            <a:ext cx="459079" cy="8888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r"/>
            <a:r>
              <a:rPr lang="ru-RU" sz="350" dirty="0">
                <a:latin typeface="Arial Narrow" panose="020B0606020202030204" pitchFamily="34" charset="0"/>
                <a:cs typeface="Arial"/>
              </a:rPr>
              <a:t>Противотуманный фонарь в заднем бампере</a:t>
            </a:r>
          </a:p>
        </p:txBody>
      </p:sp>
      <p:sp>
        <p:nvSpPr>
          <p:cNvPr id="211" name="object 59"/>
          <p:cNvSpPr txBox="1"/>
          <p:nvPr/>
        </p:nvSpPr>
        <p:spPr>
          <a:xfrm>
            <a:off x="4129674" y="2372140"/>
            <a:ext cx="471170" cy="93615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Проектор логотипа в зеркале заднего вида</a:t>
            </a:r>
          </a:p>
        </p:txBody>
      </p:sp>
      <p:sp>
        <p:nvSpPr>
          <p:cNvPr id="212" name="object 90"/>
          <p:cNvSpPr txBox="1"/>
          <p:nvPr/>
        </p:nvSpPr>
        <p:spPr>
          <a:xfrm>
            <a:off x="4628219" y="2372976"/>
            <a:ext cx="495946" cy="93615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Правый повторитель указателя поворота</a:t>
            </a:r>
          </a:p>
        </p:txBody>
      </p:sp>
      <p:sp>
        <p:nvSpPr>
          <p:cNvPr id="213" name="object 93"/>
          <p:cNvSpPr txBox="1"/>
          <p:nvPr/>
        </p:nvSpPr>
        <p:spPr>
          <a:xfrm>
            <a:off x="6793324" y="3775716"/>
            <a:ext cx="505243" cy="83304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Антенна PS в заднем бампере-</a:t>
            </a:r>
          </a:p>
        </p:txBody>
      </p:sp>
      <p:sp>
        <p:nvSpPr>
          <p:cNvPr id="214" name="object 95"/>
          <p:cNvSpPr txBox="1"/>
          <p:nvPr/>
        </p:nvSpPr>
        <p:spPr>
          <a:xfrm>
            <a:off x="7313109" y="3775732"/>
            <a:ext cx="525230" cy="91992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Антенна PS в заднем бампере+</a:t>
            </a:r>
          </a:p>
        </p:txBody>
      </p:sp>
      <p:sp>
        <p:nvSpPr>
          <p:cNvPr id="215" name="object 97"/>
          <p:cNvSpPr txBox="1"/>
          <p:nvPr/>
        </p:nvSpPr>
        <p:spPr>
          <a:xfrm>
            <a:off x="4628218" y="4597243"/>
            <a:ext cx="500901" cy="133579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Задн. габарит. ог.</a:t>
            </a:r>
          </a:p>
        </p:txBody>
      </p:sp>
      <p:sp>
        <p:nvSpPr>
          <p:cNvPr id="216" name="object 104"/>
          <p:cNvSpPr txBox="1"/>
          <p:nvPr/>
        </p:nvSpPr>
        <p:spPr>
          <a:xfrm>
            <a:off x="4120716" y="3788431"/>
            <a:ext cx="475444" cy="86373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Фонарь заднего хода+</a:t>
            </a:r>
          </a:p>
        </p:txBody>
      </p:sp>
      <p:sp>
        <p:nvSpPr>
          <p:cNvPr id="217" name="object 106"/>
          <p:cNvSpPr txBox="1"/>
          <p:nvPr/>
        </p:nvSpPr>
        <p:spPr>
          <a:xfrm>
            <a:off x="4100677" y="4597244"/>
            <a:ext cx="500167" cy="114456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Габарит. ог. в крышке багаж. отсека</a:t>
            </a:r>
          </a:p>
        </p:txBody>
      </p:sp>
      <p:sp>
        <p:nvSpPr>
          <p:cNvPr id="218" name="object 115"/>
          <p:cNvSpPr txBox="1"/>
          <p:nvPr/>
        </p:nvSpPr>
        <p:spPr>
          <a:xfrm>
            <a:off x="5174557" y="4594358"/>
            <a:ext cx="540668" cy="113145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>
              <a:tabLst>
                <a:tab pos="572770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правой задней двери</a:t>
            </a:r>
          </a:p>
        </p:txBody>
      </p:sp>
      <p:sp>
        <p:nvSpPr>
          <p:cNvPr id="219" name="Прямоугольник 218"/>
          <p:cNvSpPr/>
          <p:nvPr/>
        </p:nvSpPr>
        <p:spPr>
          <a:xfrm>
            <a:off x="5119512" y="2324348"/>
            <a:ext cx="65755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Светодиодн. индик.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в зеркале заднего вида </a:t>
            </a:r>
          </a:p>
        </p:txBody>
      </p:sp>
      <p:sp>
        <p:nvSpPr>
          <p:cNvPr id="220" name="object 67"/>
          <p:cNvSpPr txBox="1"/>
          <p:nvPr/>
        </p:nvSpPr>
        <p:spPr>
          <a:xfrm>
            <a:off x="7346996" y="2359952"/>
            <a:ext cx="498196" cy="118979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Антенна PE прав.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перед. двери-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5711997" y="2317750"/>
            <a:ext cx="48923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Правая задняя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антенна PS- </a:t>
            </a:r>
          </a:p>
        </p:txBody>
      </p:sp>
      <p:sp>
        <p:nvSpPr>
          <p:cNvPr id="222" name="Прямоугольник 221"/>
          <p:cNvSpPr/>
          <p:nvPr/>
        </p:nvSpPr>
        <p:spPr>
          <a:xfrm>
            <a:off x="6257986" y="2317750"/>
            <a:ext cx="489236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Правая задняя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антенна PS+ </a:t>
            </a:r>
          </a:p>
        </p:txBody>
      </p:sp>
      <p:sp>
        <p:nvSpPr>
          <p:cNvPr id="223" name="Прямоугольник 222"/>
          <p:cNvSpPr/>
          <p:nvPr/>
        </p:nvSpPr>
        <p:spPr>
          <a:xfrm>
            <a:off x="6775033" y="2317750"/>
            <a:ext cx="543739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Антенна PE прав.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перед. двери+ </a:t>
            </a:r>
          </a:p>
        </p:txBody>
      </p:sp>
      <p:sp>
        <p:nvSpPr>
          <p:cNvPr id="224" name="object 115"/>
          <p:cNvSpPr txBox="1"/>
          <p:nvPr/>
        </p:nvSpPr>
        <p:spPr>
          <a:xfrm>
            <a:off x="5673743" y="4589576"/>
            <a:ext cx="561715" cy="125631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>
              <a:tabLst>
                <a:tab pos="572770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Включение мигания указателя поворота</a:t>
            </a:r>
          </a:p>
        </p:txBody>
      </p:sp>
      <p:sp>
        <p:nvSpPr>
          <p:cNvPr id="225" name="object 44"/>
          <p:cNvSpPr txBox="1"/>
          <p:nvPr/>
        </p:nvSpPr>
        <p:spPr>
          <a:xfrm>
            <a:off x="6786045" y="4610000"/>
            <a:ext cx="561252" cy="86692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>
              <a:tabLst>
                <a:tab pos="484505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Выключ. отпирания в правой передней ручке</a:t>
            </a:r>
          </a:p>
        </p:txBody>
      </p:sp>
      <p:sp>
        <p:nvSpPr>
          <p:cNvPr id="226" name="object 27"/>
          <p:cNvSpPr txBox="1"/>
          <p:nvPr/>
        </p:nvSpPr>
        <p:spPr>
          <a:xfrm>
            <a:off x="9140473" y="3836331"/>
            <a:ext cx="541604" cy="85245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Обогрев заднего стекла+</a:t>
            </a:r>
          </a:p>
        </p:txBody>
      </p:sp>
      <p:sp>
        <p:nvSpPr>
          <p:cNvPr id="227" name="object 62"/>
          <p:cNvSpPr txBox="1"/>
          <p:nvPr/>
        </p:nvSpPr>
        <p:spPr>
          <a:xfrm>
            <a:off x="9111957" y="2211572"/>
            <a:ext cx="630480" cy="91061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Блок упр. полного привода, B+</a:t>
            </a:r>
          </a:p>
        </p:txBody>
      </p:sp>
      <p:sp>
        <p:nvSpPr>
          <p:cNvPr id="228" name="object 73"/>
          <p:cNvSpPr txBox="1"/>
          <p:nvPr/>
        </p:nvSpPr>
        <p:spPr>
          <a:xfrm>
            <a:off x="8525552" y="3768972"/>
            <a:ext cx="546420" cy="174787"/>
          </a:xfrm>
          <a:prstGeom prst="rect">
            <a:avLst/>
          </a:prstGeom>
        </p:spPr>
        <p:txBody>
          <a:bodyPr vert="horz" wrap="square" lIns="0" tIns="34925" rIns="0" bIns="0" rtlCol="0" anchor="ctr">
            <a:no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Стеклоподъемник правой задней двери вниз</a:t>
            </a:r>
          </a:p>
        </p:txBody>
      </p:sp>
      <p:sp>
        <p:nvSpPr>
          <p:cNvPr id="229" name="object 78"/>
          <p:cNvSpPr txBox="1"/>
          <p:nvPr/>
        </p:nvSpPr>
        <p:spPr>
          <a:xfrm>
            <a:off x="7888608" y="3756025"/>
            <a:ext cx="579805" cy="174787"/>
          </a:xfrm>
          <a:prstGeom prst="rect">
            <a:avLst/>
          </a:prstGeom>
        </p:spPr>
        <p:txBody>
          <a:bodyPr vert="horz" wrap="square" lIns="0" tIns="34925" rIns="0" bIns="0" rtlCol="0" anchor="ctr">
            <a:no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Стеклоподъемник правой задней двери вверх</a:t>
            </a:r>
          </a:p>
        </p:txBody>
      </p:sp>
      <p:sp>
        <p:nvSpPr>
          <p:cNvPr id="230" name="object 80"/>
          <p:cNvSpPr txBox="1"/>
          <p:nvPr/>
        </p:nvSpPr>
        <p:spPr>
          <a:xfrm>
            <a:off x="7861640" y="2198873"/>
            <a:ext cx="648913" cy="89194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 rtl="1"/>
            <a:r>
              <a:rPr lang="ru-RU" sz="400" dirty="0">
                <a:latin typeface="Arial Narrow" panose="020B0606020202030204" pitchFamily="34" charset="0"/>
                <a:cs typeface="Arial"/>
              </a:rPr>
              <a:t>Стеклоподъемник правой передней двери вверх</a:t>
            </a:r>
          </a:p>
        </p:txBody>
      </p:sp>
      <p:sp>
        <p:nvSpPr>
          <p:cNvPr id="231" name="object 81"/>
          <p:cNvSpPr txBox="1"/>
          <p:nvPr/>
        </p:nvSpPr>
        <p:spPr>
          <a:xfrm>
            <a:off x="8482331" y="2198873"/>
            <a:ext cx="646188" cy="90682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Стеклоподъемник правой передней двери вниз</a:t>
            </a:r>
          </a:p>
        </p:txBody>
      </p:sp>
      <p:sp>
        <p:nvSpPr>
          <p:cNvPr id="232" name="object 108"/>
          <p:cNvSpPr txBox="1"/>
          <p:nvPr/>
        </p:nvSpPr>
        <p:spPr>
          <a:xfrm>
            <a:off x="8510553" y="4760647"/>
            <a:ext cx="617965" cy="109789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Левый указатель поворота в крышке багажного отсека</a:t>
            </a:r>
          </a:p>
        </p:txBody>
      </p:sp>
      <p:sp>
        <p:nvSpPr>
          <p:cNvPr id="233" name="object 110"/>
          <p:cNvSpPr txBox="1"/>
          <p:nvPr/>
        </p:nvSpPr>
        <p:spPr>
          <a:xfrm>
            <a:off x="7839060" y="4757472"/>
            <a:ext cx="652554" cy="117337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Правый указатель поворота в крышке багажного отсека</a:t>
            </a:r>
          </a:p>
        </p:txBody>
      </p:sp>
      <p:sp>
        <p:nvSpPr>
          <p:cNvPr id="234" name="object 112"/>
          <p:cNvSpPr txBox="1"/>
          <p:nvPr/>
        </p:nvSpPr>
        <p:spPr>
          <a:xfrm>
            <a:off x="9134186" y="4763244"/>
            <a:ext cx="628650" cy="100553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Электропривод сиденья переднего пассажира, B+</a:t>
            </a:r>
          </a:p>
        </p:txBody>
      </p:sp>
    </p:spTree>
    <p:extLst>
      <p:ext uri="{BB962C8B-B14F-4D97-AF65-F5344CB8AC3E}">
        <p14:creationId xmlns:p14="http://schemas.microsoft.com/office/powerpoint/2010/main" val="2434902488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1974564" y="609286"/>
            <a:ext cx="8815705" cy="5059045"/>
            <a:chOff x="1974564" y="609286"/>
            <a:chExt cx="8815705" cy="5059045"/>
          </a:xfrm>
        </p:grpSpPr>
        <p:sp>
          <p:nvSpPr>
            <p:cNvPr id="4" name="object 4"/>
            <p:cNvSpPr/>
            <p:nvPr/>
          </p:nvSpPr>
          <p:spPr>
            <a:xfrm>
              <a:off x="2415096" y="619129"/>
              <a:ext cx="6739890" cy="5039360"/>
            </a:xfrm>
            <a:custGeom>
              <a:avLst/>
              <a:gdLst/>
              <a:ahLst/>
              <a:cxnLst/>
              <a:rect l="l" t="t" r="r" b="b"/>
              <a:pathLst>
                <a:path w="6739890" h="5039360">
                  <a:moveTo>
                    <a:pt x="0" y="4263914"/>
                  </a:moveTo>
                  <a:lnTo>
                    <a:pt x="0" y="4116249"/>
                  </a:lnTo>
                </a:path>
                <a:path w="6739890" h="5039360">
                  <a:moveTo>
                    <a:pt x="235082" y="5039150"/>
                  </a:moveTo>
                  <a:lnTo>
                    <a:pt x="235082" y="0"/>
                  </a:lnTo>
                </a:path>
                <a:path w="6739890" h="5039360">
                  <a:moveTo>
                    <a:pt x="470165" y="5039150"/>
                  </a:moveTo>
                  <a:lnTo>
                    <a:pt x="470165" y="4374657"/>
                  </a:lnTo>
                </a:path>
                <a:path w="6739890" h="5039360">
                  <a:moveTo>
                    <a:pt x="235082" y="5039150"/>
                  </a:moveTo>
                  <a:lnTo>
                    <a:pt x="470165" y="5039150"/>
                  </a:lnTo>
                </a:path>
                <a:path w="6739890" h="5039360">
                  <a:moveTo>
                    <a:pt x="979514" y="4374657"/>
                  </a:moveTo>
                  <a:lnTo>
                    <a:pt x="979514" y="4817654"/>
                  </a:lnTo>
                </a:path>
                <a:path w="6739890" h="5039360">
                  <a:moveTo>
                    <a:pt x="979514" y="4614605"/>
                  </a:moveTo>
                  <a:lnTo>
                    <a:pt x="470165" y="4614605"/>
                  </a:lnTo>
                </a:path>
                <a:path w="6739890" h="5039360">
                  <a:moveTo>
                    <a:pt x="97948" y="4374657"/>
                  </a:moveTo>
                  <a:lnTo>
                    <a:pt x="235082" y="4374657"/>
                  </a:lnTo>
                </a:path>
                <a:path w="6739890" h="5039360">
                  <a:moveTo>
                    <a:pt x="470165" y="4374657"/>
                  </a:moveTo>
                  <a:lnTo>
                    <a:pt x="979514" y="4374657"/>
                  </a:lnTo>
                </a:path>
                <a:path w="6739890" h="5039360">
                  <a:moveTo>
                    <a:pt x="0" y="4116249"/>
                  </a:moveTo>
                  <a:lnTo>
                    <a:pt x="235082" y="4116249"/>
                  </a:lnTo>
                </a:path>
                <a:path w="6739890" h="5039360">
                  <a:moveTo>
                    <a:pt x="0" y="941549"/>
                  </a:moveTo>
                  <a:lnTo>
                    <a:pt x="0" y="793662"/>
                  </a:lnTo>
                </a:path>
                <a:path w="6739890" h="5039360">
                  <a:moveTo>
                    <a:pt x="0" y="941549"/>
                  </a:moveTo>
                  <a:lnTo>
                    <a:pt x="235082" y="941549"/>
                  </a:lnTo>
                </a:path>
                <a:path w="6739890" h="5039360">
                  <a:moveTo>
                    <a:pt x="97948" y="682993"/>
                  </a:moveTo>
                  <a:lnTo>
                    <a:pt x="235082" y="682993"/>
                  </a:lnTo>
                </a:path>
                <a:path w="6739890" h="5039360">
                  <a:moveTo>
                    <a:pt x="470165" y="682993"/>
                  </a:moveTo>
                  <a:lnTo>
                    <a:pt x="470165" y="0"/>
                  </a:lnTo>
                </a:path>
                <a:path w="6739890" h="5039360">
                  <a:moveTo>
                    <a:pt x="979514" y="221584"/>
                  </a:moveTo>
                  <a:lnTo>
                    <a:pt x="979514" y="682993"/>
                  </a:lnTo>
                </a:path>
                <a:path w="6739890" h="5039360">
                  <a:moveTo>
                    <a:pt x="470165" y="682993"/>
                  </a:moveTo>
                  <a:lnTo>
                    <a:pt x="979514" y="682993"/>
                  </a:lnTo>
                </a:path>
                <a:path w="6739890" h="5039360">
                  <a:moveTo>
                    <a:pt x="470165" y="424683"/>
                  </a:moveTo>
                  <a:lnTo>
                    <a:pt x="979514" y="424683"/>
                  </a:lnTo>
                </a:path>
                <a:path w="6739890" h="5039360">
                  <a:moveTo>
                    <a:pt x="235082" y="0"/>
                  </a:moveTo>
                  <a:lnTo>
                    <a:pt x="470165" y="0"/>
                  </a:lnTo>
                </a:path>
                <a:path w="6739890" h="5039360">
                  <a:moveTo>
                    <a:pt x="1214623" y="4817654"/>
                  </a:moveTo>
                  <a:lnTo>
                    <a:pt x="1214623" y="4374657"/>
                  </a:lnTo>
                </a:path>
                <a:path w="6739890" h="5039360">
                  <a:moveTo>
                    <a:pt x="1998162" y="4374657"/>
                  </a:moveTo>
                  <a:lnTo>
                    <a:pt x="1998162" y="4614605"/>
                  </a:lnTo>
                </a:path>
                <a:path w="6739890" h="5039360">
                  <a:moveTo>
                    <a:pt x="2605670" y="4614605"/>
                  </a:moveTo>
                  <a:lnTo>
                    <a:pt x="1214623" y="4614605"/>
                  </a:lnTo>
                </a:path>
                <a:path w="6739890" h="5039360">
                  <a:moveTo>
                    <a:pt x="5798746" y="4374657"/>
                  </a:moveTo>
                  <a:lnTo>
                    <a:pt x="5739929" y="4374657"/>
                  </a:lnTo>
                  <a:lnTo>
                    <a:pt x="2605670" y="4374657"/>
                  </a:lnTo>
                </a:path>
                <a:path w="6739890" h="5039360">
                  <a:moveTo>
                    <a:pt x="1214623" y="4374657"/>
                  </a:moveTo>
                  <a:lnTo>
                    <a:pt x="6739285" y="4374657"/>
                  </a:lnTo>
                </a:path>
                <a:path w="6739890" h="5039360">
                  <a:moveTo>
                    <a:pt x="2899490" y="4928400"/>
                  </a:moveTo>
                  <a:lnTo>
                    <a:pt x="2605670" y="4928400"/>
                  </a:lnTo>
                </a:path>
                <a:path w="6739890" h="5039360">
                  <a:moveTo>
                    <a:pt x="2899490" y="4928400"/>
                  </a:moveTo>
                  <a:lnTo>
                    <a:pt x="5916378" y="4928400"/>
                  </a:lnTo>
                </a:path>
                <a:path w="6739890" h="5039360">
                  <a:moveTo>
                    <a:pt x="2605670" y="4374657"/>
                  </a:moveTo>
                  <a:lnTo>
                    <a:pt x="2605670" y="4928400"/>
                  </a:lnTo>
                </a:path>
                <a:path w="6739890" h="5039360">
                  <a:moveTo>
                    <a:pt x="2899490" y="4374657"/>
                  </a:moveTo>
                  <a:lnTo>
                    <a:pt x="2899490" y="4928400"/>
                  </a:lnTo>
                </a:path>
                <a:path w="6739890" h="5039360">
                  <a:moveTo>
                    <a:pt x="5583347" y="4540784"/>
                  </a:moveTo>
                  <a:lnTo>
                    <a:pt x="4329643" y="4540784"/>
                  </a:lnTo>
                </a:path>
                <a:path w="6739890" h="5039360">
                  <a:moveTo>
                    <a:pt x="4329643" y="4540784"/>
                  </a:moveTo>
                  <a:lnTo>
                    <a:pt x="4329643" y="4928400"/>
                  </a:lnTo>
                </a:path>
                <a:path w="6739890" h="5039360">
                  <a:moveTo>
                    <a:pt x="4897679" y="4928400"/>
                  </a:moveTo>
                  <a:lnTo>
                    <a:pt x="4897679" y="4540784"/>
                  </a:lnTo>
                </a:path>
                <a:path w="6739890" h="5039360">
                  <a:moveTo>
                    <a:pt x="5034917" y="4928400"/>
                  </a:moveTo>
                  <a:lnTo>
                    <a:pt x="5034917" y="4540784"/>
                  </a:lnTo>
                </a:path>
                <a:path w="6739890" h="5039360">
                  <a:moveTo>
                    <a:pt x="5250316" y="4928400"/>
                  </a:moveTo>
                  <a:lnTo>
                    <a:pt x="5250316" y="4540784"/>
                  </a:lnTo>
                </a:path>
                <a:path w="6739890" h="5039360">
                  <a:moveTo>
                    <a:pt x="5426503" y="4374657"/>
                  </a:moveTo>
                  <a:lnTo>
                    <a:pt x="5426503" y="4540784"/>
                  </a:lnTo>
                </a:path>
                <a:path w="6739890" h="5039360">
                  <a:moveTo>
                    <a:pt x="5583347" y="4540784"/>
                  </a:moveTo>
                  <a:lnTo>
                    <a:pt x="5583347" y="4928400"/>
                  </a:lnTo>
                </a:path>
                <a:path w="6739890" h="5039360">
                  <a:moveTo>
                    <a:pt x="5739929" y="4540784"/>
                  </a:moveTo>
                  <a:lnTo>
                    <a:pt x="5661769" y="4540784"/>
                  </a:lnTo>
                </a:path>
                <a:path w="6739890" h="5039360">
                  <a:moveTo>
                    <a:pt x="5661769" y="4540784"/>
                  </a:moveTo>
                  <a:lnTo>
                    <a:pt x="5661769" y="4928400"/>
                  </a:lnTo>
                </a:path>
                <a:path w="6739890" h="5039360">
                  <a:moveTo>
                    <a:pt x="5739929" y="4374657"/>
                  </a:moveTo>
                  <a:lnTo>
                    <a:pt x="5739929" y="4540784"/>
                  </a:lnTo>
                </a:path>
                <a:path w="6739890" h="5039360">
                  <a:moveTo>
                    <a:pt x="5916378" y="4928400"/>
                  </a:moveTo>
                  <a:lnTo>
                    <a:pt x="5916378" y="4374657"/>
                  </a:lnTo>
                </a:path>
                <a:path w="6739890" h="5039360">
                  <a:moveTo>
                    <a:pt x="6739285" y="4374657"/>
                  </a:moveTo>
                  <a:lnTo>
                    <a:pt x="6739285" y="4817654"/>
                  </a:lnTo>
                </a:path>
                <a:path w="6739890" h="5039360">
                  <a:moveTo>
                    <a:pt x="1214623" y="682993"/>
                  </a:moveTo>
                  <a:lnTo>
                    <a:pt x="1214623" y="221584"/>
                  </a:lnTo>
                </a:path>
                <a:path w="6739890" h="5039360">
                  <a:moveTo>
                    <a:pt x="1998162" y="682993"/>
                  </a:moveTo>
                  <a:lnTo>
                    <a:pt x="1998162" y="424683"/>
                  </a:lnTo>
                </a:path>
                <a:path w="6739890" h="5039360">
                  <a:moveTo>
                    <a:pt x="2605670" y="664507"/>
                  </a:moveTo>
                  <a:lnTo>
                    <a:pt x="2605670" y="110915"/>
                  </a:lnTo>
                </a:path>
                <a:path w="6739890" h="5039360">
                  <a:moveTo>
                    <a:pt x="2899490" y="664507"/>
                  </a:moveTo>
                  <a:lnTo>
                    <a:pt x="2899490" y="110915"/>
                  </a:lnTo>
                </a:path>
              </a:pathLst>
            </a:custGeom>
            <a:ln w="190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5382944" y="1292879"/>
              <a:ext cx="1645920" cy="0"/>
            </a:xfrm>
            <a:custGeom>
              <a:avLst/>
              <a:gdLst/>
              <a:ahLst/>
              <a:cxnLst/>
              <a:rect l="l" t="t" r="r" b="b"/>
              <a:pathLst>
                <a:path w="1645920">
                  <a:moveTo>
                    <a:pt x="0" y="0"/>
                  </a:moveTo>
                  <a:lnTo>
                    <a:pt x="19605" y="0"/>
                  </a:lnTo>
                </a:path>
                <a:path w="1645920">
                  <a:moveTo>
                    <a:pt x="744484" y="0"/>
                  </a:moveTo>
                  <a:lnTo>
                    <a:pt x="764090" y="0"/>
                  </a:lnTo>
                </a:path>
                <a:path w="1645920">
                  <a:moveTo>
                    <a:pt x="999355" y="0"/>
                  </a:moveTo>
                  <a:lnTo>
                    <a:pt x="1018961" y="0"/>
                  </a:lnTo>
                </a:path>
                <a:path w="1645920">
                  <a:moveTo>
                    <a:pt x="1371336" y="0"/>
                  </a:moveTo>
                  <a:lnTo>
                    <a:pt x="1390942" y="0"/>
                  </a:lnTo>
                </a:path>
                <a:path w="1645920">
                  <a:moveTo>
                    <a:pt x="1626207" y="0"/>
                  </a:moveTo>
                  <a:lnTo>
                    <a:pt x="1645813" y="0"/>
                  </a:lnTo>
                </a:path>
              </a:pathLst>
            </a:custGeom>
            <a:ln w="184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7841600" y="1117509"/>
              <a:ext cx="313690" cy="166370"/>
            </a:xfrm>
            <a:custGeom>
              <a:avLst/>
              <a:gdLst/>
              <a:ahLst/>
              <a:cxnLst/>
              <a:rect l="l" t="t" r="r" b="b"/>
              <a:pathLst>
                <a:path w="313690" h="166369">
                  <a:moveTo>
                    <a:pt x="0" y="166126"/>
                  </a:moveTo>
                  <a:lnTo>
                    <a:pt x="0" y="0"/>
                  </a:lnTo>
                </a:path>
                <a:path w="313690" h="166369">
                  <a:moveTo>
                    <a:pt x="313425" y="166126"/>
                  </a:moveTo>
                  <a:lnTo>
                    <a:pt x="313425" y="0"/>
                  </a:lnTo>
                </a:path>
              </a:pathLst>
            </a:custGeom>
            <a:ln w="190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8213842" y="128363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9802" y="9242"/>
                  </a:moveTo>
                  <a:lnTo>
                    <a:pt x="9802" y="9242"/>
                  </a:lnTo>
                </a:path>
              </a:pathLst>
            </a:custGeom>
            <a:ln w="184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629719" y="730044"/>
              <a:ext cx="6955155" cy="4928235"/>
            </a:xfrm>
            <a:custGeom>
              <a:avLst/>
              <a:gdLst/>
              <a:ahLst/>
              <a:cxnLst/>
              <a:rect l="l" t="t" r="r" b="b"/>
              <a:pathLst>
                <a:path w="6955155" h="4928235">
                  <a:moveTo>
                    <a:pt x="4701755" y="572077"/>
                  </a:moveTo>
                  <a:lnTo>
                    <a:pt x="4701755" y="0"/>
                  </a:lnTo>
                </a:path>
                <a:path w="6955155" h="4928235">
                  <a:moveTo>
                    <a:pt x="4897548" y="129155"/>
                  </a:moveTo>
                  <a:lnTo>
                    <a:pt x="4897548" y="572077"/>
                  </a:lnTo>
                </a:path>
                <a:path w="6955155" h="4928235">
                  <a:moveTo>
                    <a:pt x="0" y="572077"/>
                  </a:moveTo>
                  <a:lnTo>
                    <a:pt x="4897548" y="572077"/>
                  </a:lnTo>
                </a:path>
                <a:path w="6955155" h="4928235">
                  <a:moveTo>
                    <a:pt x="1391046" y="553591"/>
                  </a:moveTo>
                  <a:lnTo>
                    <a:pt x="4584122" y="553591"/>
                  </a:lnTo>
                </a:path>
                <a:path w="6955155" h="4928235">
                  <a:moveTo>
                    <a:pt x="3115020" y="387465"/>
                  </a:moveTo>
                  <a:lnTo>
                    <a:pt x="3115020" y="0"/>
                  </a:lnTo>
                </a:path>
                <a:path w="6955155" h="4928235">
                  <a:moveTo>
                    <a:pt x="3683055" y="0"/>
                  </a:moveTo>
                  <a:lnTo>
                    <a:pt x="3683055" y="387465"/>
                  </a:lnTo>
                </a:path>
                <a:path w="6955155" h="4928235">
                  <a:moveTo>
                    <a:pt x="3820293" y="0"/>
                  </a:moveTo>
                  <a:lnTo>
                    <a:pt x="3820293" y="387465"/>
                  </a:lnTo>
                </a:path>
                <a:path w="6955155" h="4928235">
                  <a:moveTo>
                    <a:pt x="4035692" y="0"/>
                  </a:moveTo>
                  <a:lnTo>
                    <a:pt x="4035692" y="387465"/>
                  </a:lnTo>
                </a:path>
                <a:path w="6955155" h="4928235">
                  <a:moveTo>
                    <a:pt x="4368723" y="387465"/>
                  </a:moveTo>
                  <a:lnTo>
                    <a:pt x="4368723" y="0"/>
                  </a:lnTo>
                </a:path>
                <a:path w="6955155" h="4928235">
                  <a:moveTo>
                    <a:pt x="3115020" y="387465"/>
                  </a:moveTo>
                  <a:lnTo>
                    <a:pt x="4368723" y="387465"/>
                  </a:lnTo>
                </a:path>
                <a:path w="6955155" h="4928235">
                  <a:moveTo>
                    <a:pt x="4447145" y="387465"/>
                  </a:moveTo>
                  <a:lnTo>
                    <a:pt x="4447145" y="0"/>
                  </a:lnTo>
                </a:path>
                <a:path w="6955155" h="4928235">
                  <a:moveTo>
                    <a:pt x="4447145" y="387465"/>
                  </a:moveTo>
                  <a:lnTo>
                    <a:pt x="4525306" y="387465"/>
                  </a:lnTo>
                </a:path>
                <a:path w="6955155" h="4928235">
                  <a:moveTo>
                    <a:pt x="0" y="313767"/>
                  </a:moveTo>
                  <a:lnTo>
                    <a:pt x="1391046" y="313767"/>
                  </a:lnTo>
                </a:path>
                <a:path w="6955155" h="4928235">
                  <a:moveTo>
                    <a:pt x="1391046" y="0"/>
                  </a:moveTo>
                  <a:lnTo>
                    <a:pt x="4701755" y="0"/>
                  </a:lnTo>
                </a:path>
                <a:path w="6955155" h="4928235">
                  <a:moveTo>
                    <a:pt x="6680338" y="4928234"/>
                  </a:moveTo>
                  <a:lnTo>
                    <a:pt x="6954553" y="4928234"/>
                  </a:lnTo>
                </a:path>
                <a:path w="6955155" h="4928235">
                  <a:moveTo>
                    <a:pt x="5877298" y="4374485"/>
                  </a:moveTo>
                  <a:lnTo>
                    <a:pt x="5740060" y="4374485"/>
                  </a:lnTo>
                </a:path>
                <a:path w="6955155" h="4928235">
                  <a:moveTo>
                    <a:pt x="5740060" y="4263742"/>
                  </a:moveTo>
                  <a:lnTo>
                    <a:pt x="6680338" y="4263742"/>
                  </a:lnTo>
                </a:path>
                <a:path w="6955155" h="4928235">
                  <a:moveTo>
                    <a:pt x="5740060" y="4706739"/>
                  </a:moveTo>
                  <a:lnTo>
                    <a:pt x="5740060" y="4263742"/>
                  </a:lnTo>
                </a:path>
                <a:path w="6955155" h="4928235">
                  <a:moveTo>
                    <a:pt x="5877298" y="4263742"/>
                  </a:moveTo>
                  <a:lnTo>
                    <a:pt x="5877298" y="4374485"/>
                  </a:lnTo>
                </a:path>
              </a:pathLst>
            </a:custGeom>
            <a:ln w="190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0300255" y="4993787"/>
              <a:ext cx="19685" cy="664845"/>
            </a:xfrm>
            <a:custGeom>
              <a:avLst/>
              <a:gdLst/>
              <a:ahLst/>
              <a:cxnLst/>
              <a:rect l="l" t="t" r="r" b="b"/>
              <a:pathLst>
                <a:path w="19684" h="664845">
                  <a:moveTo>
                    <a:pt x="0" y="664492"/>
                  </a:moveTo>
                  <a:lnTo>
                    <a:pt x="19604" y="664492"/>
                  </a:lnTo>
                  <a:lnTo>
                    <a:pt x="19604" y="0"/>
                  </a:lnTo>
                  <a:lnTo>
                    <a:pt x="0" y="0"/>
                  </a:lnTo>
                  <a:lnTo>
                    <a:pt x="0" y="6644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8782139" y="619129"/>
              <a:ext cx="1998345" cy="4873625"/>
            </a:xfrm>
            <a:custGeom>
              <a:avLst/>
              <a:gdLst/>
              <a:ahLst/>
              <a:cxnLst/>
              <a:rect l="l" t="t" r="r" b="b"/>
              <a:pathLst>
                <a:path w="1998345" h="4873625">
                  <a:moveTo>
                    <a:pt x="0" y="682993"/>
                  </a:moveTo>
                  <a:lnTo>
                    <a:pt x="1606340" y="682993"/>
                  </a:lnTo>
                </a:path>
                <a:path w="1998345" h="4873625">
                  <a:moveTo>
                    <a:pt x="0" y="682993"/>
                  </a:moveTo>
                  <a:lnTo>
                    <a:pt x="0" y="240070"/>
                  </a:lnTo>
                </a:path>
                <a:path w="1998345" h="4873625">
                  <a:moveTo>
                    <a:pt x="509219" y="553838"/>
                  </a:moveTo>
                  <a:lnTo>
                    <a:pt x="724879" y="553838"/>
                  </a:lnTo>
                </a:path>
                <a:path w="1998345" h="4873625">
                  <a:moveTo>
                    <a:pt x="509219" y="682993"/>
                  </a:moveTo>
                  <a:lnTo>
                    <a:pt x="509219" y="553838"/>
                  </a:lnTo>
                </a:path>
                <a:path w="1998345" h="4873625">
                  <a:moveTo>
                    <a:pt x="724879" y="682993"/>
                  </a:moveTo>
                  <a:lnTo>
                    <a:pt x="724879" y="553838"/>
                  </a:lnTo>
                </a:path>
                <a:path w="1998345" h="4873625">
                  <a:moveTo>
                    <a:pt x="1606340" y="0"/>
                  </a:moveTo>
                  <a:lnTo>
                    <a:pt x="1802133" y="0"/>
                  </a:lnTo>
                </a:path>
                <a:path w="1998345" h="4873625">
                  <a:moveTo>
                    <a:pt x="1606340" y="682993"/>
                  </a:moveTo>
                  <a:lnTo>
                    <a:pt x="1606340" y="0"/>
                  </a:lnTo>
                </a:path>
                <a:path w="1998345" h="4873625">
                  <a:moveTo>
                    <a:pt x="1998188" y="4873026"/>
                  </a:moveTo>
                  <a:lnTo>
                    <a:pt x="1998188" y="184612"/>
                  </a:lnTo>
                  <a:lnTo>
                    <a:pt x="1978583" y="147640"/>
                  </a:lnTo>
                  <a:lnTo>
                    <a:pt x="1978583" y="110915"/>
                  </a:lnTo>
                  <a:lnTo>
                    <a:pt x="1958977" y="73943"/>
                  </a:lnTo>
                  <a:lnTo>
                    <a:pt x="1919766" y="55457"/>
                  </a:lnTo>
                  <a:lnTo>
                    <a:pt x="1880555" y="18485"/>
                  </a:lnTo>
                  <a:lnTo>
                    <a:pt x="1841344" y="18485"/>
                  </a:lnTo>
                  <a:lnTo>
                    <a:pt x="1802133" y="0"/>
                  </a:lnTo>
                </a:path>
              </a:pathLst>
            </a:custGeom>
            <a:ln w="190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" name="object 1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74780" y="5482662"/>
              <a:ext cx="215040" cy="185110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8527267" y="730044"/>
              <a:ext cx="255270" cy="129539"/>
            </a:xfrm>
            <a:custGeom>
              <a:avLst/>
              <a:gdLst/>
              <a:ahLst/>
              <a:cxnLst/>
              <a:rect l="l" t="t" r="r" b="b"/>
              <a:pathLst>
                <a:path w="255270" h="129540">
                  <a:moveTo>
                    <a:pt x="254870" y="129155"/>
                  </a:moveTo>
                  <a:lnTo>
                    <a:pt x="254870" y="92183"/>
                  </a:lnTo>
                  <a:lnTo>
                    <a:pt x="235265" y="55211"/>
                  </a:lnTo>
                  <a:lnTo>
                    <a:pt x="215660" y="36725"/>
                  </a:lnTo>
                  <a:lnTo>
                    <a:pt x="196054" y="18485"/>
                  </a:lnTo>
                  <a:lnTo>
                    <a:pt x="156843" y="18485"/>
                  </a:lnTo>
                  <a:lnTo>
                    <a:pt x="137238" y="0"/>
                  </a:lnTo>
                  <a:lnTo>
                    <a:pt x="98027" y="18485"/>
                  </a:lnTo>
                  <a:lnTo>
                    <a:pt x="58816" y="18485"/>
                  </a:lnTo>
                  <a:lnTo>
                    <a:pt x="39210" y="36725"/>
                  </a:lnTo>
                  <a:lnTo>
                    <a:pt x="19605" y="55211"/>
                  </a:lnTo>
                  <a:lnTo>
                    <a:pt x="0" y="92183"/>
                  </a:lnTo>
                  <a:lnTo>
                    <a:pt x="0" y="129155"/>
                  </a:lnTo>
                </a:path>
              </a:pathLst>
            </a:custGeom>
            <a:ln w="18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45010" y="5427412"/>
              <a:ext cx="234141" cy="12948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385256" y="5427429"/>
              <a:ext cx="253818" cy="129455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385256" y="720690"/>
              <a:ext cx="253817" cy="129378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405523" y="1292549"/>
              <a:ext cx="117094" cy="129814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405523" y="4873471"/>
              <a:ext cx="117095" cy="129889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984089" y="2151243"/>
              <a:ext cx="2919095" cy="1108075"/>
            </a:xfrm>
            <a:custGeom>
              <a:avLst/>
              <a:gdLst/>
              <a:ahLst/>
              <a:cxnLst/>
              <a:rect l="l" t="t" r="r" b="b"/>
              <a:pathLst>
                <a:path w="2919095" h="1108075">
                  <a:moveTo>
                    <a:pt x="2860227" y="1052219"/>
                  </a:moveTo>
                  <a:lnTo>
                    <a:pt x="2919043" y="1107479"/>
                  </a:lnTo>
                </a:path>
                <a:path w="2919095" h="1108075">
                  <a:moveTo>
                    <a:pt x="1919949" y="1052219"/>
                  </a:moveTo>
                  <a:lnTo>
                    <a:pt x="1861133" y="1107479"/>
                  </a:lnTo>
                </a:path>
                <a:path w="2919095" h="1108075">
                  <a:moveTo>
                    <a:pt x="2919043" y="1107479"/>
                  </a:moveTo>
                  <a:lnTo>
                    <a:pt x="1861133" y="1107479"/>
                  </a:lnTo>
                </a:path>
                <a:path w="2919095" h="1108075">
                  <a:moveTo>
                    <a:pt x="2860227" y="1052219"/>
                  </a:moveTo>
                  <a:lnTo>
                    <a:pt x="1919949" y="1052219"/>
                  </a:lnTo>
                </a:path>
                <a:path w="2919095" h="1108075">
                  <a:moveTo>
                    <a:pt x="2860227" y="941303"/>
                  </a:moveTo>
                  <a:lnTo>
                    <a:pt x="2919043" y="886092"/>
                  </a:lnTo>
                </a:path>
                <a:path w="2919095" h="1108075">
                  <a:moveTo>
                    <a:pt x="1919949" y="941303"/>
                  </a:moveTo>
                  <a:lnTo>
                    <a:pt x="2860227" y="941303"/>
                  </a:lnTo>
                </a:path>
                <a:path w="2919095" h="1108075">
                  <a:moveTo>
                    <a:pt x="1861133" y="886092"/>
                  </a:moveTo>
                  <a:lnTo>
                    <a:pt x="2919043" y="886092"/>
                  </a:lnTo>
                </a:path>
                <a:path w="2919095" h="1108075">
                  <a:moveTo>
                    <a:pt x="1919949" y="941303"/>
                  </a:moveTo>
                  <a:lnTo>
                    <a:pt x="1861133" y="886092"/>
                  </a:lnTo>
                </a:path>
                <a:path w="2919095" h="1108075">
                  <a:moveTo>
                    <a:pt x="1861133" y="1107479"/>
                  </a:moveTo>
                  <a:lnTo>
                    <a:pt x="1861133" y="886092"/>
                  </a:lnTo>
                </a:path>
                <a:path w="2919095" h="1108075">
                  <a:moveTo>
                    <a:pt x="1919949" y="1052219"/>
                  </a:moveTo>
                  <a:lnTo>
                    <a:pt x="1919949" y="941303"/>
                  </a:lnTo>
                </a:path>
                <a:path w="2919095" h="1108075">
                  <a:moveTo>
                    <a:pt x="2860227" y="941303"/>
                  </a:moveTo>
                  <a:lnTo>
                    <a:pt x="2860227" y="1052219"/>
                  </a:lnTo>
                </a:path>
                <a:path w="2919095" h="1108075">
                  <a:moveTo>
                    <a:pt x="2919043" y="886092"/>
                  </a:moveTo>
                  <a:lnTo>
                    <a:pt x="2919043" y="1107479"/>
                  </a:lnTo>
                </a:path>
                <a:path w="2919095" h="1108075">
                  <a:moveTo>
                    <a:pt x="0" y="0"/>
                  </a:moveTo>
                  <a:lnTo>
                    <a:pt x="666088" y="0"/>
                  </a:lnTo>
                </a:path>
              </a:pathLst>
            </a:custGeom>
            <a:ln w="190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3472980" y="4107793"/>
            <a:ext cx="590934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33019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CLB-3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LgP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4060621" y="4107793"/>
            <a:ext cx="591242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33019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CHB-3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LgW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6411708" y="4107793"/>
            <a:ext cx="588010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6768982" y="1310866"/>
            <a:ext cx="143510" cy="10131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50" kern="0" dirty="0">
                <a:latin typeface="Arial Narrow" panose="020B0606020202030204" pitchFamily="34" charset="0"/>
                <a:cs typeface="Arial"/>
              </a:rPr>
              <a:t>ACC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7367165" y="1310866"/>
            <a:ext cx="143510" cy="10131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50" kern="0" dirty="0">
                <a:latin typeface="Arial Narrow" panose="020B0606020202030204" pitchFamily="34" charset="0"/>
                <a:cs typeface="Arial"/>
              </a:rPr>
              <a:t>IG1</a:t>
            </a:r>
          </a:p>
        </p:txBody>
      </p:sp>
      <p:grpSp>
        <p:nvGrpSpPr>
          <p:cNvPr id="24" name="object 24"/>
          <p:cNvGrpSpPr/>
          <p:nvPr/>
        </p:nvGrpSpPr>
        <p:grpSpPr>
          <a:xfrm>
            <a:off x="1053813" y="1671296"/>
            <a:ext cx="9266555" cy="3987165"/>
            <a:chOff x="1053813" y="1671296"/>
            <a:chExt cx="9266555" cy="3987165"/>
          </a:xfrm>
        </p:grpSpPr>
        <p:sp>
          <p:nvSpPr>
            <p:cNvPr id="25" name="object 25"/>
            <p:cNvSpPr/>
            <p:nvPr/>
          </p:nvSpPr>
          <p:spPr>
            <a:xfrm>
              <a:off x="6215653" y="3037335"/>
              <a:ext cx="3409315" cy="221615"/>
            </a:xfrm>
            <a:custGeom>
              <a:avLst/>
              <a:gdLst/>
              <a:ahLst/>
              <a:cxnLst/>
              <a:rect l="l" t="t" r="r" b="b"/>
              <a:pathLst>
                <a:path w="3409315" h="221614">
                  <a:moveTo>
                    <a:pt x="999094" y="166126"/>
                  </a:moveTo>
                  <a:lnTo>
                    <a:pt x="1038305" y="221387"/>
                  </a:lnTo>
                </a:path>
                <a:path w="3409315" h="221614">
                  <a:moveTo>
                    <a:pt x="39210" y="166126"/>
                  </a:moveTo>
                  <a:lnTo>
                    <a:pt x="0" y="221387"/>
                  </a:lnTo>
                </a:path>
                <a:path w="3409315" h="221614">
                  <a:moveTo>
                    <a:pt x="1038305" y="221387"/>
                  </a:moveTo>
                  <a:lnTo>
                    <a:pt x="0" y="221387"/>
                  </a:lnTo>
                </a:path>
                <a:path w="3409315" h="221614">
                  <a:moveTo>
                    <a:pt x="999094" y="166126"/>
                  </a:moveTo>
                  <a:lnTo>
                    <a:pt x="39210" y="166126"/>
                  </a:lnTo>
                </a:path>
                <a:path w="3409315" h="221614">
                  <a:moveTo>
                    <a:pt x="999094" y="55211"/>
                  </a:moveTo>
                  <a:lnTo>
                    <a:pt x="1038305" y="0"/>
                  </a:lnTo>
                </a:path>
                <a:path w="3409315" h="221614">
                  <a:moveTo>
                    <a:pt x="39210" y="55211"/>
                  </a:moveTo>
                  <a:lnTo>
                    <a:pt x="999094" y="55211"/>
                  </a:lnTo>
                </a:path>
                <a:path w="3409315" h="221614">
                  <a:moveTo>
                    <a:pt x="0" y="0"/>
                  </a:moveTo>
                  <a:lnTo>
                    <a:pt x="1038305" y="0"/>
                  </a:lnTo>
                </a:path>
                <a:path w="3409315" h="221614">
                  <a:moveTo>
                    <a:pt x="39210" y="55211"/>
                  </a:moveTo>
                  <a:lnTo>
                    <a:pt x="0" y="0"/>
                  </a:lnTo>
                </a:path>
                <a:path w="3409315" h="221614">
                  <a:moveTo>
                    <a:pt x="0" y="221387"/>
                  </a:moveTo>
                  <a:lnTo>
                    <a:pt x="0" y="0"/>
                  </a:lnTo>
                </a:path>
                <a:path w="3409315" h="221614">
                  <a:moveTo>
                    <a:pt x="999094" y="55211"/>
                  </a:moveTo>
                  <a:lnTo>
                    <a:pt x="999094" y="166126"/>
                  </a:lnTo>
                </a:path>
                <a:path w="3409315" h="221614">
                  <a:moveTo>
                    <a:pt x="1038305" y="0"/>
                  </a:moveTo>
                  <a:lnTo>
                    <a:pt x="1038305" y="221387"/>
                  </a:lnTo>
                </a:path>
                <a:path w="3409315" h="221614">
                  <a:moveTo>
                    <a:pt x="3349919" y="166126"/>
                  </a:moveTo>
                  <a:lnTo>
                    <a:pt x="3408735" y="221387"/>
                  </a:lnTo>
                </a:path>
                <a:path w="3409315" h="221614">
                  <a:moveTo>
                    <a:pt x="2390036" y="166126"/>
                  </a:moveTo>
                  <a:lnTo>
                    <a:pt x="2350825" y="221387"/>
                  </a:lnTo>
                </a:path>
                <a:path w="3409315" h="221614">
                  <a:moveTo>
                    <a:pt x="3408735" y="221387"/>
                  </a:moveTo>
                  <a:lnTo>
                    <a:pt x="2350825" y="221387"/>
                  </a:lnTo>
                </a:path>
                <a:path w="3409315" h="221614">
                  <a:moveTo>
                    <a:pt x="3349919" y="166126"/>
                  </a:moveTo>
                  <a:lnTo>
                    <a:pt x="2390036" y="166126"/>
                  </a:lnTo>
                </a:path>
                <a:path w="3409315" h="221614">
                  <a:moveTo>
                    <a:pt x="3349919" y="55211"/>
                  </a:moveTo>
                  <a:lnTo>
                    <a:pt x="3408735" y="0"/>
                  </a:lnTo>
                </a:path>
                <a:path w="3409315" h="221614">
                  <a:moveTo>
                    <a:pt x="2390036" y="55211"/>
                  </a:moveTo>
                  <a:lnTo>
                    <a:pt x="3349919" y="55211"/>
                  </a:lnTo>
                </a:path>
                <a:path w="3409315" h="221614">
                  <a:moveTo>
                    <a:pt x="2350825" y="0"/>
                  </a:moveTo>
                  <a:lnTo>
                    <a:pt x="3408735" y="0"/>
                  </a:lnTo>
                </a:path>
                <a:path w="3409315" h="221614">
                  <a:moveTo>
                    <a:pt x="2390036" y="55211"/>
                  </a:moveTo>
                  <a:lnTo>
                    <a:pt x="2350825" y="0"/>
                  </a:lnTo>
                </a:path>
                <a:path w="3409315" h="221614">
                  <a:moveTo>
                    <a:pt x="2350825" y="221387"/>
                  </a:moveTo>
                  <a:lnTo>
                    <a:pt x="2350825" y="0"/>
                  </a:lnTo>
                </a:path>
                <a:path w="3409315" h="221614">
                  <a:moveTo>
                    <a:pt x="2390036" y="166126"/>
                  </a:moveTo>
                  <a:lnTo>
                    <a:pt x="2390036" y="55211"/>
                  </a:lnTo>
                </a:path>
                <a:path w="3409315" h="221614">
                  <a:moveTo>
                    <a:pt x="3349919" y="55211"/>
                  </a:moveTo>
                  <a:lnTo>
                    <a:pt x="3349919" y="166126"/>
                  </a:lnTo>
                </a:path>
                <a:path w="3409315" h="221614">
                  <a:moveTo>
                    <a:pt x="3408735" y="0"/>
                  </a:moveTo>
                  <a:lnTo>
                    <a:pt x="3408735" y="221387"/>
                  </a:lnTo>
                </a:path>
              </a:pathLst>
            </a:custGeom>
            <a:ln w="190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10300255" y="4993787"/>
              <a:ext cx="19685" cy="664845"/>
            </a:xfrm>
            <a:custGeom>
              <a:avLst/>
              <a:gdLst/>
              <a:ahLst/>
              <a:cxnLst/>
              <a:rect l="l" t="t" r="r" b="b"/>
              <a:pathLst>
                <a:path w="19684" h="664845">
                  <a:moveTo>
                    <a:pt x="0" y="664492"/>
                  </a:moveTo>
                  <a:lnTo>
                    <a:pt x="19604" y="664492"/>
                  </a:lnTo>
                  <a:lnTo>
                    <a:pt x="19604" y="0"/>
                  </a:lnTo>
                  <a:lnTo>
                    <a:pt x="0" y="0"/>
                  </a:lnTo>
                  <a:lnTo>
                    <a:pt x="0" y="6644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984089" y="3443310"/>
              <a:ext cx="666115" cy="129539"/>
            </a:xfrm>
            <a:custGeom>
              <a:avLst/>
              <a:gdLst/>
              <a:ahLst/>
              <a:cxnLst/>
              <a:rect l="l" t="t" r="r" b="b"/>
              <a:pathLst>
                <a:path w="666114" h="129539">
                  <a:moveTo>
                    <a:pt x="666088" y="129204"/>
                  </a:moveTo>
                  <a:lnTo>
                    <a:pt x="666088" y="0"/>
                  </a:lnTo>
                </a:path>
                <a:path w="666114" h="129539">
                  <a:moveTo>
                    <a:pt x="0" y="129204"/>
                  </a:moveTo>
                  <a:lnTo>
                    <a:pt x="666088" y="129204"/>
                  </a:lnTo>
                </a:path>
                <a:path w="666114" h="129539">
                  <a:moveTo>
                    <a:pt x="0" y="18436"/>
                  </a:moveTo>
                  <a:lnTo>
                    <a:pt x="587719" y="18436"/>
                  </a:lnTo>
                </a:path>
                <a:path w="666114" h="129539">
                  <a:moveTo>
                    <a:pt x="0" y="0"/>
                  </a:moveTo>
                  <a:lnTo>
                    <a:pt x="666088" y="0"/>
                  </a:lnTo>
                </a:path>
              </a:pathLst>
            </a:custGeom>
            <a:ln w="190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1974287" y="2280398"/>
              <a:ext cx="19685" cy="1163320"/>
            </a:xfrm>
            <a:custGeom>
              <a:avLst/>
              <a:gdLst/>
              <a:ahLst/>
              <a:cxnLst/>
              <a:rect l="l" t="t" r="r" b="b"/>
              <a:pathLst>
                <a:path w="19685" h="1163320">
                  <a:moveTo>
                    <a:pt x="0" y="1162912"/>
                  </a:moveTo>
                  <a:lnTo>
                    <a:pt x="19605" y="1162912"/>
                  </a:lnTo>
                  <a:lnTo>
                    <a:pt x="19605" y="0"/>
                  </a:lnTo>
                  <a:lnTo>
                    <a:pt x="0" y="0"/>
                  </a:lnTo>
                  <a:lnTo>
                    <a:pt x="0" y="1162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1984089" y="3461747"/>
              <a:ext cx="0" cy="111125"/>
            </a:xfrm>
            <a:custGeom>
              <a:avLst/>
              <a:gdLst/>
              <a:ahLst/>
              <a:cxnLst/>
              <a:rect l="l" t="t" r="r" b="b"/>
              <a:pathLst>
                <a:path h="111125">
                  <a:moveTo>
                    <a:pt x="0" y="110767"/>
                  </a:moveTo>
                  <a:lnTo>
                    <a:pt x="0" y="0"/>
                  </a:lnTo>
                </a:path>
              </a:pathLst>
            </a:custGeom>
            <a:ln w="196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1974287" y="2280398"/>
              <a:ext cx="19685" cy="1163320"/>
            </a:xfrm>
            <a:custGeom>
              <a:avLst/>
              <a:gdLst/>
              <a:ahLst/>
              <a:cxnLst/>
              <a:rect l="l" t="t" r="r" b="b"/>
              <a:pathLst>
                <a:path w="19685" h="1163320">
                  <a:moveTo>
                    <a:pt x="0" y="1162912"/>
                  </a:moveTo>
                  <a:lnTo>
                    <a:pt x="19605" y="1162912"/>
                  </a:lnTo>
                  <a:lnTo>
                    <a:pt x="19605" y="0"/>
                  </a:lnTo>
                  <a:lnTo>
                    <a:pt x="0" y="0"/>
                  </a:lnTo>
                  <a:lnTo>
                    <a:pt x="0" y="1162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1063338" y="1726806"/>
              <a:ext cx="1586865" cy="553720"/>
            </a:xfrm>
            <a:custGeom>
              <a:avLst/>
              <a:gdLst/>
              <a:ahLst/>
              <a:cxnLst/>
              <a:rect l="l" t="t" r="r" b="b"/>
              <a:pathLst>
                <a:path w="1586864" h="553719">
                  <a:moveTo>
                    <a:pt x="1508470" y="553591"/>
                  </a:moveTo>
                  <a:lnTo>
                    <a:pt x="1508470" y="424436"/>
                  </a:lnTo>
                </a:path>
                <a:path w="1586864" h="553719">
                  <a:moveTo>
                    <a:pt x="920750" y="553591"/>
                  </a:moveTo>
                  <a:lnTo>
                    <a:pt x="920750" y="424436"/>
                  </a:lnTo>
                  <a:lnTo>
                    <a:pt x="1586839" y="424436"/>
                  </a:lnTo>
                </a:path>
                <a:path w="1586864" h="553719">
                  <a:moveTo>
                    <a:pt x="920750" y="553591"/>
                  </a:moveTo>
                  <a:lnTo>
                    <a:pt x="1508470" y="553591"/>
                  </a:lnTo>
                </a:path>
                <a:path w="1586864" h="553719">
                  <a:moveTo>
                    <a:pt x="1586839" y="553591"/>
                  </a:moveTo>
                  <a:lnTo>
                    <a:pt x="920750" y="553591"/>
                  </a:lnTo>
                </a:path>
                <a:path w="1586864" h="553719">
                  <a:moveTo>
                    <a:pt x="920750" y="0"/>
                  </a:moveTo>
                  <a:lnTo>
                    <a:pt x="0" y="0"/>
                  </a:lnTo>
                </a:path>
              </a:pathLst>
            </a:custGeom>
            <a:ln w="190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1729427" y="1708320"/>
              <a:ext cx="255270" cy="55244"/>
            </a:xfrm>
            <a:custGeom>
              <a:avLst/>
              <a:gdLst/>
              <a:ahLst/>
              <a:cxnLst/>
              <a:rect l="l" t="t" r="r" b="b"/>
              <a:pathLst>
                <a:path w="255269" h="55244">
                  <a:moveTo>
                    <a:pt x="254661" y="18485"/>
                  </a:moveTo>
                  <a:lnTo>
                    <a:pt x="0" y="55211"/>
                  </a:lnTo>
                  <a:lnTo>
                    <a:pt x="0" y="0"/>
                  </a:lnTo>
                  <a:lnTo>
                    <a:pt x="254661" y="18485"/>
                  </a:lnTo>
                  <a:close/>
                </a:path>
              </a:pathLst>
            </a:custGeom>
            <a:ln w="185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1690243" y="1671296"/>
              <a:ext cx="333375" cy="129539"/>
            </a:xfrm>
            <a:custGeom>
              <a:avLst/>
              <a:gdLst/>
              <a:ahLst/>
              <a:cxnLst/>
              <a:rect l="l" t="t" r="r" b="b"/>
              <a:pathLst>
                <a:path w="333375" h="129539">
                  <a:moveTo>
                    <a:pt x="333031" y="0"/>
                  </a:moveTo>
                  <a:lnTo>
                    <a:pt x="0" y="0"/>
                  </a:lnTo>
                  <a:lnTo>
                    <a:pt x="0" y="129206"/>
                  </a:lnTo>
                  <a:lnTo>
                    <a:pt x="333031" y="129206"/>
                  </a:lnTo>
                  <a:lnTo>
                    <a:pt x="3330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6999349" y="4107793"/>
            <a:ext cx="576716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889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BM147 0,5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GV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4097817" y="4823525"/>
            <a:ext cx="627789" cy="119796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550" kern="0" dirty="0">
                <a:latin typeface="Arial Narrow" panose="020B0606020202030204" pitchFamily="34" charset="0"/>
                <a:cs typeface="Arial"/>
              </a:rPr>
              <a:t>CAN-H шины </a:t>
            </a:r>
            <a:br>
              <a:rPr lang="en-US" sz="550" kern="0" dirty="0">
                <a:latin typeface="Arial Narrow" panose="020B0606020202030204" pitchFamily="34" charset="0"/>
                <a:cs typeface="Arial"/>
              </a:rPr>
            </a:br>
            <a:r>
              <a:rPr lang="ru-RU" sz="550" kern="0" dirty="0">
                <a:latin typeface="Arial Narrow" panose="020B0606020202030204" pitchFamily="34" charset="0"/>
                <a:cs typeface="Arial"/>
              </a:rPr>
              <a:t>CAN-кузов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9957420" y="3351004"/>
            <a:ext cx="588010" cy="756436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9350175" y="3351004"/>
            <a:ext cx="607695" cy="756436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8762533" y="3351004"/>
            <a:ext cx="600720" cy="756789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BM137 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RP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8174631" y="3351004"/>
            <a:ext cx="588010" cy="756436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7586990" y="3351004"/>
            <a:ext cx="588010" cy="756436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5236164" y="4107793"/>
            <a:ext cx="588010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4648524" y="4107793"/>
            <a:ext cx="588010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7586990" y="4107793"/>
            <a:ext cx="588010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8174631" y="4107793"/>
            <a:ext cx="593263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33019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BM149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LgV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9350175" y="4107792"/>
            <a:ext cx="607507" cy="731656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825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BM151 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WBr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9957420" y="4107793"/>
            <a:ext cx="588010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3472980" y="3351004"/>
            <a:ext cx="588010" cy="756436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2885261" y="4107793"/>
            <a:ext cx="600710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889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BM140 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2703598" y="2477328"/>
            <a:ext cx="143510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2764156" y="1717433"/>
            <a:ext cx="94615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2694362" y="4404745"/>
            <a:ext cx="143510" cy="168635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40</a:t>
            </a:r>
          </a:p>
        </p:txBody>
      </p:sp>
      <p:sp>
        <p:nvSpPr>
          <p:cNvPr id="54" name="object 54"/>
          <p:cNvSpPr txBox="1"/>
          <p:nvPr/>
        </p:nvSpPr>
        <p:spPr>
          <a:xfrm>
            <a:off x="2694362" y="3644357"/>
            <a:ext cx="143510" cy="169277"/>
          </a:xfrm>
          <a:prstGeom prst="rect">
            <a:avLst/>
          </a:prstGeom>
        </p:spPr>
        <p:txBody>
          <a:bodyPr vert="horz" wrap="square" lIns="0" tIns="15240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27</a:t>
            </a:r>
          </a:p>
        </p:txBody>
      </p:sp>
      <p:sp>
        <p:nvSpPr>
          <p:cNvPr id="55" name="object 55"/>
          <p:cNvSpPr txBox="1"/>
          <p:nvPr/>
        </p:nvSpPr>
        <p:spPr>
          <a:xfrm>
            <a:off x="10622635" y="2477328"/>
            <a:ext cx="143510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26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10622635" y="1717433"/>
            <a:ext cx="143510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13</a:t>
            </a:r>
          </a:p>
        </p:txBody>
      </p:sp>
      <p:sp>
        <p:nvSpPr>
          <p:cNvPr id="57" name="object 57"/>
          <p:cNvSpPr txBox="1"/>
          <p:nvPr/>
        </p:nvSpPr>
        <p:spPr>
          <a:xfrm>
            <a:off x="10594927" y="4404745"/>
            <a:ext cx="143510" cy="168635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52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10594927" y="3644357"/>
            <a:ext cx="143510" cy="169277"/>
          </a:xfrm>
          <a:prstGeom prst="rect">
            <a:avLst/>
          </a:prstGeom>
        </p:spPr>
        <p:txBody>
          <a:bodyPr vert="horz" wrap="square" lIns="0" tIns="15240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39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2885261" y="3351004"/>
            <a:ext cx="584486" cy="756789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BM127 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Br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8762533" y="4107793"/>
            <a:ext cx="588010" cy="731878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2" name="object 62"/>
          <p:cNvSpPr txBox="1"/>
          <p:nvPr/>
        </p:nvSpPr>
        <p:spPr>
          <a:xfrm>
            <a:off x="5236164" y="3351004"/>
            <a:ext cx="588010" cy="756436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3" name="object 63"/>
          <p:cNvSpPr txBox="1"/>
          <p:nvPr/>
        </p:nvSpPr>
        <p:spPr>
          <a:xfrm>
            <a:off x="4648524" y="3351004"/>
            <a:ext cx="588010" cy="756436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6" name="object 66"/>
          <p:cNvSpPr/>
          <p:nvPr/>
        </p:nvSpPr>
        <p:spPr>
          <a:xfrm>
            <a:off x="1984089" y="1523707"/>
            <a:ext cx="588010" cy="2049145"/>
          </a:xfrm>
          <a:custGeom>
            <a:avLst/>
            <a:gdLst/>
            <a:ahLst/>
            <a:cxnLst/>
            <a:rect l="l" t="t" r="r" b="b"/>
            <a:pathLst>
              <a:path w="588010" h="2049145">
                <a:moveTo>
                  <a:pt x="587719" y="1938040"/>
                </a:moveTo>
                <a:lnTo>
                  <a:pt x="587719" y="2048807"/>
                </a:lnTo>
              </a:path>
              <a:path w="588010" h="2049145">
                <a:moveTo>
                  <a:pt x="0" y="627535"/>
                </a:moveTo>
                <a:lnTo>
                  <a:pt x="0" y="0"/>
                </a:lnTo>
              </a:path>
            </a:pathLst>
          </a:custGeom>
          <a:ln w="190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459805" y="4823525"/>
            <a:ext cx="598697" cy="115950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550" kern="0" dirty="0">
                <a:latin typeface="Arial Narrow" panose="020B0606020202030204" pitchFamily="34" charset="0"/>
                <a:cs typeface="Arial"/>
              </a:rPr>
              <a:t>CAN-L шины </a:t>
            </a:r>
            <a:br>
              <a:rPr lang="en-US" sz="550" kern="0" dirty="0">
                <a:latin typeface="Arial Narrow" panose="020B0606020202030204" pitchFamily="34" charset="0"/>
                <a:cs typeface="Arial"/>
              </a:rPr>
            </a:br>
            <a:r>
              <a:rPr lang="ru-RU" sz="550" kern="0" dirty="0">
                <a:latin typeface="Arial Narrow" panose="020B0606020202030204" pitchFamily="34" charset="0"/>
                <a:cs typeface="Arial"/>
              </a:rPr>
              <a:t>CAN-кузов</a:t>
            </a:r>
          </a:p>
        </p:txBody>
      </p:sp>
      <p:sp>
        <p:nvSpPr>
          <p:cNvPr id="69" name="object 69"/>
          <p:cNvSpPr txBox="1"/>
          <p:nvPr/>
        </p:nvSpPr>
        <p:spPr>
          <a:xfrm>
            <a:off x="4060621" y="3351004"/>
            <a:ext cx="591242" cy="756789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BM129 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6999349" y="3351004"/>
            <a:ext cx="601906" cy="756789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BM134 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BO</a:t>
            </a:r>
          </a:p>
        </p:txBody>
      </p:sp>
      <p:sp>
        <p:nvSpPr>
          <p:cNvPr id="78" name="object 78"/>
          <p:cNvSpPr txBox="1"/>
          <p:nvPr/>
        </p:nvSpPr>
        <p:spPr>
          <a:xfrm>
            <a:off x="5823806" y="3351004"/>
            <a:ext cx="584669" cy="756789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BM132 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BY</a:t>
            </a:r>
          </a:p>
        </p:txBody>
      </p:sp>
      <p:sp>
        <p:nvSpPr>
          <p:cNvPr id="80" name="object 80"/>
          <p:cNvSpPr txBox="1"/>
          <p:nvPr/>
        </p:nvSpPr>
        <p:spPr>
          <a:xfrm>
            <a:off x="6411708" y="3351004"/>
            <a:ext cx="590981" cy="756789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BM133 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BL</a:t>
            </a:r>
          </a:p>
        </p:txBody>
      </p:sp>
      <p:sp>
        <p:nvSpPr>
          <p:cNvPr id="83" name="object 83"/>
          <p:cNvSpPr txBox="1"/>
          <p:nvPr/>
        </p:nvSpPr>
        <p:spPr>
          <a:xfrm>
            <a:off x="5823806" y="4107792"/>
            <a:ext cx="587640" cy="731879"/>
          </a:xfrm>
          <a:prstGeom prst="rect">
            <a:avLst/>
          </a:prstGeom>
          <a:ln w="19605">
            <a:solidFill>
              <a:srgbClr val="000000"/>
            </a:solidFill>
          </a:ln>
        </p:spPr>
        <p:txBody>
          <a:bodyPr vert="horz" wrap="square" lIns="0" tIns="825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BM145 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RBr</a:t>
            </a:r>
          </a:p>
        </p:txBody>
      </p:sp>
      <p:sp>
        <p:nvSpPr>
          <p:cNvPr id="90" name="object 90"/>
          <p:cNvSpPr txBox="1"/>
          <p:nvPr/>
        </p:nvSpPr>
        <p:spPr>
          <a:xfrm>
            <a:off x="3731881" y="1310866"/>
            <a:ext cx="143510" cy="10131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50" kern="0" dirty="0">
                <a:latin typeface="Arial Narrow" panose="020B0606020202030204" pitchFamily="34" charset="0"/>
                <a:cs typeface="Arial"/>
              </a:rPr>
              <a:t>IG2</a:t>
            </a:r>
          </a:p>
        </p:txBody>
      </p:sp>
      <p:sp>
        <p:nvSpPr>
          <p:cNvPr id="91" name="object 91"/>
          <p:cNvSpPr txBox="1"/>
          <p:nvPr/>
        </p:nvSpPr>
        <p:spPr>
          <a:xfrm>
            <a:off x="6941426" y="5014780"/>
            <a:ext cx="1320800" cy="101951"/>
          </a:xfrm>
          <a:prstGeom prst="rect">
            <a:avLst/>
          </a:prstGeom>
        </p:spPr>
        <p:txBody>
          <a:bodyPr vert="horz" wrap="square" lIns="0" tIns="17145" rIns="0" bIns="0" rtlCol="0">
            <a:noAutofit/>
          </a:bodyPr>
          <a:lstStyle/>
          <a:p>
            <a:pPr algn="ctr"/>
            <a:endParaRPr lang="ru-RU" sz="550" kern="0" dirty="0">
              <a:latin typeface="Arial Narrow" panose="020B0606020202030204" pitchFamily="34" charset="0"/>
              <a:cs typeface="Arial"/>
            </a:endParaRPr>
          </a:p>
        </p:txBody>
      </p:sp>
      <p:graphicFrame>
        <p:nvGraphicFramePr>
          <p:cNvPr id="93" name="object 9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7881209"/>
              </p:ext>
            </p:extLst>
          </p:nvPr>
        </p:nvGraphicFramePr>
        <p:xfrm>
          <a:off x="2875994" y="1422034"/>
          <a:ext cx="7891779" cy="15136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880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5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59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5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5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15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658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969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873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0579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0579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60579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605790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</a:tblGrid>
              <a:tr h="75693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YB</a:t>
                      </a:r>
                    </a:p>
                  </a:txBody>
                  <a:tcPr marL="0" marR="0" marT="2349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BM103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WR</a:t>
                      </a:r>
                    </a:p>
                  </a:txBody>
                  <a:tcPr marL="0" marR="0" marT="14604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DT25A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14604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BM105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RW</a:t>
                      </a:r>
                    </a:p>
                  </a:txBody>
                  <a:tcPr marL="0" marR="0" marT="14604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BM106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WY</a:t>
                      </a:r>
                    </a:p>
                  </a:txBody>
                  <a:tcPr marL="0" marR="0" marT="14604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BM107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</a:t>
                      </a:r>
                    </a:p>
                  </a:txBody>
                  <a:tcPr marL="0" marR="0" marT="14604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BM108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LB</a:t>
                      </a:r>
                    </a:p>
                  </a:txBody>
                  <a:tcPr marL="0" marR="0" marT="14604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BM110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RBr</a:t>
                      </a:r>
                    </a:p>
                  </a:txBody>
                  <a:tcPr marL="0" marR="0" marT="14604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BM111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WGr</a:t>
                      </a:r>
                    </a:p>
                  </a:txBody>
                  <a:tcPr marL="0" marR="0" marT="14604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BM113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RGr</a:t>
                      </a:r>
                    </a:p>
                  </a:txBody>
                  <a:tcPr marL="0" marR="0" marT="14604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669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BM115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127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BM116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RO</a:t>
                      </a:r>
                    </a:p>
                  </a:txBody>
                  <a:tcPr marL="0" marR="0" marT="127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BM121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RB</a:t>
                      </a:r>
                    </a:p>
                  </a:txBody>
                  <a:tcPr marL="0" marR="0" marT="127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BM123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YG</a:t>
                      </a:r>
                    </a:p>
                  </a:txBody>
                  <a:tcPr marL="0" marR="0" marT="127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BM125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BW</a:t>
                      </a:r>
                    </a:p>
                  </a:txBody>
                  <a:tcPr marL="0" marR="0" marT="127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BM126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RG</a:t>
                      </a:r>
                    </a:p>
                  </a:txBody>
                  <a:tcPr marL="0" marR="0" marT="127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4" name="object 2"/>
          <p:cNvSpPr txBox="1"/>
          <p:nvPr/>
        </p:nvSpPr>
        <p:spPr>
          <a:xfrm>
            <a:off x="965316" y="6125212"/>
            <a:ext cx="10388483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BCM-1</a:t>
            </a:r>
          </a:p>
        </p:txBody>
      </p:sp>
      <p:sp>
        <p:nvSpPr>
          <p:cNvPr id="95" name="object 64"/>
          <p:cNvSpPr txBox="1"/>
          <p:nvPr/>
        </p:nvSpPr>
        <p:spPr>
          <a:xfrm>
            <a:off x="483856" y="1493299"/>
            <a:ext cx="1139307" cy="214802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lvl="0" algn="r"/>
            <a:r>
              <a:rPr lang="ru-RU" sz="13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</a:t>
            </a:r>
          </a:p>
        </p:txBody>
      </p:sp>
      <p:sp>
        <p:nvSpPr>
          <p:cNvPr id="96" name="object 65"/>
          <p:cNvSpPr txBox="1"/>
          <p:nvPr/>
        </p:nvSpPr>
        <p:spPr>
          <a:xfrm>
            <a:off x="264083" y="1800108"/>
            <a:ext cx="1372720" cy="168636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lvl="0" algn="r"/>
            <a:r>
              <a:rPr lang="ru-RU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Положение для измерений</a:t>
            </a:r>
          </a:p>
        </p:txBody>
      </p:sp>
      <p:sp>
        <p:nvSpPr>
          <p:cNvPr id="97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33</a:t>
            </a:r>
          </a:p>
        </p:txBody>
      </p:sp>
      <p:sp>
        <p:nvSpPr>
          <p:cNvPr id="74" name="object 36"/>
          <p:cNvSpPr txBox="1"/>
          <p:nvPr/>
        </p:nvSpPr>
        <p:spPr>
          <a:xfrm>
            <a:off x="4725606" y="1301628"/>
            <a:ext cx="578802" cy="9361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 цепи сигнала</a:t>
            </a:r>
          </a:p>
        </p:txBody>
      </p:sp>
      <p:sp>
        <p:nvSpPr>
          <p:cNvPr id="76" name="object 67"/>
          <p:cNvSpPr txBox="1"/>
          <p:nvPr/>
        </p:nvSpPr>
        <p:spPr>
          <a:xfrm>
            <a:off x="10169525" y="1284852"/>
            <a:ext cx="574675" cy="1274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Выключ. высокой скорости передн. стеклоочистителя</a:t>
            </a:r>
          </a:p>
        </p:txBody>
      </p:sp>
      <p:sp>
        <p:nvSpPr>
          <p:cNvPr id="77" name="object 72"/>
          <p:cNvSpPr txBox="1"/>
          <p:nvPr/>
        </p:nvSpPr>
        <p:spPr>
          <a:xfrm>
            <a:off x="5922900" y="1288026"/>
            <a:ext cx="640389" cy="1274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Конт. 4 регулир. стеклоочистителя</a:t>
            </a:r>
          </a:p>
        </p:txBody>
      </p:sp>
      <p:sp>
        <p:nvSpPr>
          <p:cNvPr id="79" name="object 74"/>
          <p:cNvSpPr txBox="1"/>
          <p:nvPr/>
        </p:nvSpPr>
        <p:spPr>
          <a:xfrm>
            <a:off x="4081085" y="1284851"/>
            <a:ext cx="613096" cy="1274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крышки лючка заливной горловины</a:t>
            </a:r>
          </a:p>
        </p:txBody>
      </p:sp>
      <p:sp>
        <p:nvSpPr>
          <p:cNvPr id="81" name="object 77"/>
          <p:cNvSpPr txBox="1"/>
          <p:nvPr/>
        </p:nvSpPr>
        <p:spPr>
          <a:xfrm>
            <a:off x="8980490" y="1285699"/>
            <a:ext cx="574675" cy="1274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Включение мигания указателя поворота</a:t>
            </a:r>
          </a:p>
        </p:txBody>
      </p:sp>
      <p:sp>
        <p:nvSpPr>
          <p:cNvPr id="82" name="object 82"/>
          <p:cNvSpPr txBox="1"/>
          <p:nvPr/>
        </p:nvSpPr>
        <p:spPr>
          <a:xfrm>
            <a:off x="5308541" y="1285698"/>
            <a:ext cx="610226" cy="1274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задн. противотуман. фонар.</a:t>
            </a:r>
          </a:p>
        </p:txBody>
      </p:sp>
      <p:sp>
        <p:nvSpPr>
          <p:cNvPr id="84" name="object 86"/>
          <p:cNvSpPr txBox="1"/>
          <p:nvPr/>
        </p:nvSpPr>
        <p:spPr>
          <a:xfrm>
            <a:off x="8366130" y="1284852"/>
            <a:ext cx="549270" cy="1274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омывателя заднего стекла</a:t>
            </a:r>
          </a:p>
        </p:txBody>
      </p:sp>
      <p:sp>
        <p:nvSpPr>
          <p:cNvPr id="85" name="object 60"/>
          <p:cNvSpPr txBox="1"/>
          <p:nvPr/>
        </p:nvSpPr>
        <p:spPr>
          <a:xfrm>
            <a:off x="2882290" y="3236447"/>
            <a:ext cx="568085" cy="114945"/>
          </a:xfrm>
          <a:prstGeom prst="rect">
            <a:avLst/>
          </a:prstGeom>
        </p:spPr>
        <p:txBody>
          <a:bodyPr vert="horz" wrap="square" lIns="0" tIns="1714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Дневн. ход. ог.</a:t>
            </a:r>
          </a:p>
        </p:txBody>
      </p:sp>
      <p:sp>
        <p:nvSpPr>
          <p:cNvPr id="86" name="object 70"/>
          <p:cNvSpPr txBox="1"/>
          <p:nvPr/>
        </p:nvSpPr>
        <p:spPr>
          <a:xfrm>
            <a:off x="4032760" y="3245684"/>
            <a:ext cx="654050" cy="101951"/>
          </a:xfrm>
          <a:prstGeom prst="rect">
            <a:avLst/>
          </a:prstGeom>
        </p:spPr>
        <p:txBody>
          <a:bodyPr vert="horz" wrap="square" lIns="0" tIns="1714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Конт. 6 переключ. круиз-контр.</a:t>
            </a:r>
          </a:p>
        </p:txBody>
      </p:sp>
      <p:sp>
        <p:nvSpPr>
          <p:cNvPr id="87" name="object 76"/>
          <p:cNvSpPr txBox="1"/>
          <p:nvPr/>
        </p:nvSpPr>
        <p:spPr>
          <a:xfrm>
            <a:off x="7039902" y="3239334"/>
            <a:ext cx="495934" cy="101951"/>
          </a:xfrm>
          <a:prstGeom prst="rect">
            <a:avLst/>
          </a:prstGeom>
        </p:spPr>
        <p:txBody>
          <a:bodyPr vert="horz" wrap="square" lIns="0" tIns="17145" rIns="0" bIns="0" rtlCol="0" anchor="ctr">
            <a:no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Выключатель указателей </a:t>
            </a:r>
            <a:br>
              <a:rPr lang="en-US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левого поворота</a:t>
            </a:r>
          </a:p>
        </p:txBody>
      </p:sp>
      <p:sp>
        <p:nvSpPr>
          <p:cNvPr id="88" name="object 79"/>
          <p:cNvSpPr txBox="1"/>
          <p:nvPr/>
        </p:nvSpPr>
        <p:spPr>
          <a:xfrm>
            <a:off x="5837963" y="3245684"/>
            <a:ext cx="570559" cy="114945"/>
          </a:xfrm>
          <a:prstGeom prst="rect">
            <a:avLst/>
          </a:prstGeom>
        </p:spPr>
        <p:txBody>
          <a:bodyPr vert="horz" wrap="square" lIns="0" tIns="17145" rIns="0" bIns="0" rtlCol="0" anchor="ctr">
            <a:no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Выключатель дальнего света</a:t>
            </a:r>
          </a:p>
        </p:txBody>
      </p:sp>
      <p:sp>
        <p:nvSpPr>
          <p:cNvPr id="89" name="object 81"/>
          <p:cNvSpPr txBox="1"/>
          <p:nvPr/>
        </p:nvSpPr>
        <p:spPr>
          <a:xfrm>
            <a:off x="6404732" y="3236159"/>
            <a:ext cx="605172" cy="109350"/>
          </a:xfrm>
          <a:prstGeom prst="rect">
            <a:avLst/>
          </a:prstGeom>
        </p:spPr>
        <p:txBody>
          <a:bodyPr vert="horz" wrap="square" lIns="0" tIns="17145" rIns="0" bIns="0" rtlCol="0" anchor="ctr">
            <a:no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Выключатель указателей </a:t>
            </a:r>
            <a:br>
              <a:rPr lang="en-US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правого поворота</a:t>
            </a:r>
          </a:p>
        </p:txBody>
      </p:sp>
      <p:sp>
        <p:nvSpPr>
          <p:cNvPr id="92" name="object 85"/>
          <p:cNvSpPr txBox="1"/>
          <p:nvPr/>
        </p:nvSpPr>
        <p:spPr>
          <a:xfrm>
            <a:off x="9522205" y="2932663"/>
            <a:ext cx="667560" cy="94257"/>
          </a:xfrm>
          <a:prstGeom prst="rect">
            <a:avLst/>
          </a:prstGeom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Конт. 3 регулир. стеклоочистителя</a:t>
            </a:r>
          </a:p>
        </p:txBody>
      </p:sp>
      <p:sp>
        <p:nvSpPr>
          <p:cNvPr id="98" name="object 87"/>
          <p:cNvSpPr txBox="1"/>
          <p:nvPr/>
        </p:nvSpPr>
        <p:spPr>
          <a:xfrm>
            <a:off x="8770536" y="3232695"/>
            <a:ext cx="576376" cy="114945"/>
          </a:xfrm>
          <a:prstGeom prst="rect">
            <a:avLst/>
          </a:prstGeom>
        </p:spPr>
        <p:txBody>
          <a:bodyPr vert="horz" wrap="square" lIns="0" tIns="17145" rIns="0" bIns="0" rtlCol="0" anchor="ctr">
            <a:no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Выключатель омывателя </a:t>
            </a:r>
            <a:br>
              <a:rPr lang="en-US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ветрового стекла</a:t>
            </a:r>
          </a:p>
        </p:txBody>
      </p:sp>
      <p:sp>
        <p:nvSpPr>
          <p:cNvPr id="99" name="object 88"/>
          <p:cNvSpPr txBox="1"/>
          <p:nvPr/>
        </p:nvSpPr>
        <p:spPr>
          <a:xfrm>
            <a:off x="7113431" y="2924899"/>
            <a:ext cx="731520" cy="94257"/>
          </a:xfrm>
          <a:prstGeom prst="rect">
            <a:avLst/>
          </a:prstGeom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Автоматич. включ. перед. стеклоочист.</a:t>
            </a:r>
          </a:p>
        </p:txBody>
      </p:sp>
      <p:sp>
        <p:nvSpPr>
          <p:cNvPr id="100" name="object 92"/>
          <p:cNvSpPr txBox="1"/>
          <p:nvPr/>
        </p:nvSpPr>
        <p:spPr>
          <a:xfrm>
            <a:off x="8348860" y="2923389"/>
            <a:ext cx="627994" cy="94257"/>
          </a:xfrm>
          <a:prstGeom prst="rect">
            <a:avLst/>
          </a:prstGeom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Выключатель аварийной световой сигнализации</a:t>
            </a:r>
          </a:p>
        </p:txBody>
      </p:sp>
      <p:sp>
        <p:nvSpPr>
          <p:cNvPr id="101" name="object 89"/>
          <p:cNvSpPr txBox="1"/>
          <p:nvPr/>
        </p:nvSpPr>
        <p:spPr>
          <a:xfrm>
            <a:off x="3441590" y="2936519"/>
            <a:ext cx="656227" cy="94257"/>
          </a:xfrm>
          <a:prstGeom prst="rect">
            <a:avLst/>
          </a:prstGeom>
          <a:noFill/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Контакт 86 реле</a:t>
            </a:r>
          </a:p>
        </p:txBody>
      </p:sp>
      <p:sp>
        <p:nvSpPr>
          <p:cNvPr id="102" name="object 35"/>
          <p:cNvSpPr txBox="1"/>
          <p:nvPr/>
        </p:nvSpPr>
        <p:spPr>
          <a:xfrm>
            <a:off x="6568531" y="4825767"/>
            <a:ext cx="1478664" cy="117365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Выключ. складывания наружных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зеркал заднего вида</a:t>
            </a:r>
          </a:p>
        </p:txBody>
      </p:sp>
      <p:sp>
        <p:nvSpPr>
          <p:cNvPr id="103" name="object 71"/>
          <p:cNvSpPr txBox="1"/>
          <p:nvPr/>
        </p:nvSpPr>
        <p:spPr>
          <a:xfrm>
            <a:off x="8147919" y="4833953"/>
            <a:ext cx="653415" cy="101310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Конт. 7 переключ.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круиз-контр.</a:t>
            </a:r>
          </a:p>
        </p:txBody>
      </p:sp>
      <p:sp>
        <p:nvSpPr>
          <p:cNvPr id="104" name="object 73"/>
          <p:cNvSpPr txBox="1"/>
          <p:nvPr/>
        </p:nvSpPr>
        <p:spPr>
          <a:xfrm>
            <a:off x="9296486" y="4831412"/>
            <a:ext cx="759796" cy="119796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Конт. 3 модуля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беспроводной зарядки</a:t>
            </a:r>
          </a:p>
        </p:txBody>
      </p:sp>
      <p:sp>
        <p:nvSpPr>
          <p:cNvPr id="105" name="object 84"/>
          <p:cNvSpPr txBox="1"/>
          <p:nvPr/>
        </p:nvSpPr>
        <p:spPr>
          <a:xfrm>
            <a:off x="5778922" y="4825767"/>
            <a:ext cx="713059" cy="128785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Выключатель противотуманных фар</a:t>
            </a:r>
          </a:p>
        </p:txBody>
      </p:sp>
      <p:sp>
        <p:nvSpPr>
          <p:cNvPr id="106" name="object 68"/>
          <p:cNvSpPr txBox="1"/>
          <p:nvPr/>
        </p:nvSpPr>
        <p:spPr>
          <a:xfrm>
            <a:off x="2792888" y="4809933"/>
            <a:ext cx="781863" cy="195998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825" baseline="-15151" dirty="0">
                <a:latin typeface="Arial Narrow" panose="020B0606020202030204" pitchFamily="34" charset="0"/>
                <a:cs typeface="Arial"/>
              </a:rPr>
              <a:t>Контакт 85 реле </a:t>
            </a:r>
            <a:br>
              <a:rPr lang="en-US" sz="825" baseline="-15151" dirty="0">
                <a:latin typeface="Arial Narrow" panose="020B0606020202030204" pitchFamily="34" charset="0"/>
                <a:cs typeface="Arial"/>
              </a:rPr>
            </a:br>
            <a:r>
              <a:rPr lang="ru-RU" sz="825" baseline="-15151" dirty="0">
                <a:latin typeface="Arial Narrow" panose="020B0606020202030204" pitchFamily="34" charset="0"/>
                <a:cs typeface="Arial"/>
              </a:rPr>
              <a:t>габ. огн. </a:t>
            </a:r>
          </a:p>
        </p:txBody>
      </p:sp>
      <p:sp>
        <p:nvSpPr>
          <p:cNvPr id="107" name="object 35"/>
          <p:cNvSpPr txBox="1"/>
          <p:nvPr/>
        </p:nvSpPr>
        <p:spPr>
          <a:xfrm>
            <a:off x="6752725" y="4992115"/>
            <a:ext cx="1146773" cy="117365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</a:rPr>
              <a:t>Конт. 3 выключ. водителя (премиальн. компл./конт. 7 (прем. компл.))</a:t>
            </a:r>
          </a:p>
          <a:p>
            <a:pPr algn="ctr">
              <a:lnSpc>
                <a:spcPct val="90000"/>
              </a:lnSpc>
            </a:pPr>
            <a:endParaRPr lang="ru-RU" altLang="zh-CN" sz="500" kern="0" dirty="0">
              <a:latin typeface="Arial Narrow" panose="020B0606020202030204" pitchFamily="34" charset="0"/>
            </a:endParaRPr>
          </a:p>
        </p:txBody>
      </p:sp>
      <p:sp>
        <p:nvSpPr>
          <p:cNvPr id="108" name="object 85"/>
          <p:cNvSpPr txBox="1"/>
          <p:nvPr/>
        </p:nvSpPr>
        <p:spPr>
          <a:xfrm>
            <a:off x="10200611" y="2933595"/>
            <a:ext cx="512501" cy="94257"/>
          </a:xfrm>
          <a:prstGeom prst="rect">
            <a:avLst/>
          </a:prstGeom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заднего стеклоочистителя</a:t>
            </a:r>
          </a:p>
        </p:txBody>
      </p:sp>
      <p:sp>
        <p:nvSpPr>
          <p:cNvPr id="109" name="object 89"/>
          <p:cNvSpPr txBox="1"/>
          <p:nvPr/>
        </p:nvSpPr>
        <p:spPr>
          <a:xfrm>
            <a:off x="4059482" y="2924028"/>
            <a:ext cx="642688" cy="94257"/>
          </a:xfrm>
          <a:prstGeom prst="rect">
            <a:avLst/>
          </a:prstGeom>
          <a:noFill/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Выключ. низкой скорости передн. стеклоочистителя</a:t>
            </a:r>
          </a:p>
        </p:txBody>
      </p:sp>
    </p:spTree>
    <p:extLst>
      <p:ext uri="{BB962C8B-B14F-4D97-AF65-F5344CB8AC3E}">
        <p14:creationId xmlns:p14="http://schemas.microsoft.com/office/powerpoint/2010/main" val="196124194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9361132" y="581572"/>
            <a:ext cx="859790" cy="110489"/>
            <a:chOff x="9361132" y="581572"/>
            <a:chExt cx="859790" cy="110489"/>
          </a:xfrm>
        </p:grpSpPr>
        <p:sp>
          <p:nvSpPr>
            <p:cNvPr id="4" name="object 4"/>
            <p:cNvSpPr/>
            <p:nvPr/>
          </p:nvSpPr>
          <p:spPr>
            <a:xfrm>
              <a:off x="9369069" y="644523"/>
              <a:ext cx="817244" cy="0"/>
            </a:xfrm>
            <a:custGeom>
              <a:avLst/>
              <a:gdLst/>
              <a:ahLst/>
              <a:cxnLst/>
              <a:rect l="l" t="t" r="r" b="b"/>
              <a:pathLst>
                <a:path w="817245">
                  <a:moveTo>
                    <a:pt x="816781" y="0"/>
                  </a:moveTo>
                  <a:lnTo>
                    <a:pt x="0" y="0"/>
                  </a:lnTo>
                </a:path>
              </a:pathLst>
            </a:custGeom>
            <a:ln w="15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9959972" y="613069"/>
              <a:ext cx="226060" cy="47625"/>
            </a:xfrm>
            <a:custGeom>
              <a:avLst/>
              <a:gdLst/>
              <a:ahLst/>
              <a:cxnLst/>
              <a:rect l="l" t="t" r="r" b="b"/>
              <a:pathLst>
                <a:path w="226059" h="47625">
                  <a:moveTo>
                    <a:pt x="225878" y="31453"/>
                  </a:moveTo>
                  <a:lnTo>
                    <a:pt x="0" y="47179"/>
                  </a:lnTo>
                  <a:lnTo>
                    <a:pt x="0" y="0"/>
                  </a:lnTo>
                  <a:lnTo>
                    <a:pt x="225878" y="31453"/>
                  </a:lnTo>
                  <a:close/>
                </a:path>
              </a:pathLst>
            </a:custGeom>
            <a:ln w="157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9925186" y="581572"/>
              <a:ext cx="295910" cy="110489"/>
            </a:xfrm>
            <a:custGeom>
              <a:avLst/>
              <a:gdLst/>
              <a:ahLst/>
              <a:cxnLst/>
              <a:rect l="l" t="t" r="r" b="b"/>
              <a:pathLst>
                <a:path w="295909" h="110490">
                  <a:moveTo>
                    <a:pt x="295451" y="0"/>
                  </a:moveTo>
                  <a:lnTo>
                    <a:pt x="0" y="0"/>
                  </a:lnTo>
                  <a:lnTo>
                    <a:pt x="0" y="109920"/>
                  </a:lnTo>
                  <a:lnTo>
                    <a:pt x="295451" y="109920"/>
                  </a:lnTo>
                  <a:lnTo>
                    <a:pt x="29545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1886700" y="651786"/>
            <a:ext cx="8308340" cy="5419090"/>
            <a:chOff x="1886700" y="651786"/>
            <a:chExt cx="8308340" cy="5419090"/>
          </a:xfrm>
        </p:grpSpPr>
        <p:sp>
          <p:nvSpPr>
            <p:cNvPr id="9" name="object 9"/>
            <p:cNvSpPr/>
            <p:nvPr/>
          </p:nvSpPr>
          <p:spPr>
            <a:xfrm>
              <a:off x="1895590" y="1068512"/>
              <a:ext cx="8238490" cy="4852670"/>
            </a:xfrm>
            <a:custGeom>
              <a:avLst/>
              <a:gdLst/>
              <a:ahLst/>
              <a:cxnLst/>
              <a:rect l="l" t="t" r="r" b="b"/>
              <a:pathLst>
                <a:path w="8238490" h="4852670">
                  <a:moveTo>
                    <a:pt x="0" y="4789333"/>
                  </a:moveTo>
                  <a:lnTo>
                    <a:pt x="0" y="4490989"/>
                  </a:lnTo>
                </a:path>
                <a:path w="8238490" h="4852670">
                  <a:moveTo>
                    <a:pt x="0" y="4365365"/>
                  </a:moveTo>
                  <a:lnTo>
                    <a:pt x="0" y="4490989"/>
                  </a:lnTo>
                </a:path>
                <a:path w="8238490" h="4852670">
                  <a:moveTo>
                    <a:pt x="0" y="4365365"/>
                  </a:moveTo>
                  <a:lnTo>
                    <a:pt x="0" y="4176919"/>
                  </a:lnTo>
                </a:path>
                <a:path w="8238490" h="4852670">
                  <a:moveTo>
                    <a:pt x="52139" y="4129802"/>
                  </a:moveTo>
                  <a:lnTo>
                    <a:pt x="278081" y="4129802"/>
                  </a:lnTo>
                </a:path>
                <a:path w="8238490" h="4852670">
                  <a:moveTo>
                    <a:pt x="260688" y="4098412"/>
                  </a:moveTo>
                  <a:lnTo>
                    <a:pt x="34760" y="4098412"/>
                  </a:lnTo>
                </a:path>
                <a:path w="8238490" h="4852670">
                  <a:moveTo>
                    <a:pt x="156419" y="4789333"/>
                  </a:moveTo>
                  <a:lnTo>
                    <a:pt x="156419" y="4553791"/>
                  </a:lnTo>
                </a:path>
                <a:path w="8238490" h="4852670">
                  <a:moveTo>
                    <a:pt x="156419" y="4789333"/>
                  </a:moveTo>
                  <a:lnTo>
                    <a:pt x="0" y="4789333"/>
                  </a:lnTo>
                </a:path>
                <a:path w="8238490" h="4852670">
                  <a:moveTo>
                    <a:pt x="0" y="4490989"/>
                  </a:moveTo>
                  <a:lnTo>
                    <a:pt x="0" y="4522379"/>
                  </a:lnTo>
                  <a:lnTo>
                    <a:pt x="17379" y="4538085"/>
                  </a:lnTo>
                  <a:lnTo>
                    <a:pt x="34760" y="4553791"/>
                  </a:lnTo>
                  <a:lnTo>
                    <a:pt x="52139" y="4553791"/>
                  </a:lnTo>
                </a:path>
                <a:path w="8238490" h="4852670">
                  <a:moveTo>
                    <a:pt x="0" y="4490989"/>
                  </a:moveTo>
                  <a:lnTo>
                    <a:pt x="52139" y="4490989"/>
                  </a:lnTo>
                </a:path>
                <a:path w="8238490" h="4852670">
                  <a:moveTo>
                    <a:pt x="52139" y="4365365"/>
                  </a:moveTo>
                  <a:lnTo>
                    <a:pt x="52139" y="4490989"/>
                  </a:lnTo>
                </a:path>
                <a:path w="8238490" h="4852670">
                  <a:moveTo>
                    <a:pt x="52139" y="4365365"/>
                  </a:moveTo>
                  <a:lnTo>
                    <a:pt x="0" y="4365365"/>
                  </a:lnTo>
                </a:path>
                <a:path w="8238490" h="4852670">
                  <a:moveTo>
                    <a:pt x="52139" y="4302543"/>
                  </a:moveTo>
                  <a:lnTo>
                    <a:pt x="34760" y="4318248"/>
                  </a:lnTo>
                  <a:lnTo>
                    <a:pt x="17379" y="4318248"/>
                  </a:lnTo>
                  <a:lnTo>
                    <a:pt x="0" y="4333954"/>
                  </a:lnTo>
                  <a:lnTo>
                    <a:pt x="0" y="4365365"/>
                  </a:lnTo>
                </a:path>
                <a:path w="8238490" h="4852670">
                  <a:moveTo>
                    <a:pt x="52139" y="4302543"/>
                  </a:moveTo>
                  <a:lnTo>
                    <a:pt x="52139" y="4176919"/>
                  </a:lnTo>
                  <a:lnTo>
                    <a:pt x="0" y="4176919"/>
                  </a:lnTo>
                </a:path>
                <a:path w="8238490" h="4852670">
                  <a:moveTo>
                    <a:pt x="52139" y="4129802"/>
                  </a:moveTo>
                  <a:lnTo>
                    <a:pt x="34760" y="4129802"/>
                  </a:lnTo>
                  <a:lnTo>
                    <a:pt x="17379" y="4145507"/>
                  </a:lnTo>
                  <a:lnTo>
                    <a:pt x="0" y="4161213"/>
                  </a:lnTo>
                  <a:lnTo>
                    <a:pt x="0" y="4176919"/>
                  </a:lnTo>
                </a:path>
                <a:path w="8238490" h="4852670">
                  <a:moveTo>
                    <a:pt x="0" y="4789333"/>
                  </a:moveTo>
                  <a:lnTo>
                    <a:pt x="0" y="4820744"/>
                  </a:lnTo>
                  <a:lnTo>
                    <a:pt x="17379" y="4836450"/>
                  </a:lnTo>
                  <a:lnTo>
                    <a:pt x="34760" y="4836450"/>
                  </a:lnTo>
                  <a:lnTo>
                    <a:pt x="52139" y="4852156"/>
                  </a:lnTo>
                </a:path>
                <a:path w="8238490" h="4852670">
                  <a:moveTo>
                    <a:pt x="52139" y="4176919"/>
                  </a:moveTo>
                  <a:lnTo>
                    <a:pt x="52139" y="4129802"/>
                  </a:lnTo>
                </a:path>
                <a:path w="8238490" h="4852670">
                  <a:moveTo>
                    <a:pt x="52139" y="4176919"/>
                  </a:moveTo>
                  <a:lnTo>
                    <a:pt x="278081" y="4176919"/>
                  </a:lnTo>
                </a:path>
                <a:path w="8238490" h="4852670">
                  <a:moveTo>
                    <a:pt x="260688" y="737891"/>
                  </a:moveTo>
                  <a:lnTo>
                    <a:pt x="34760" y="737891"/>
                  </a:lnTo>
                </a:path>
                <a:path w="8238490" h="4852670">
                  <a:moveTo>
                    <a:pt x="278081" y="706648"/>
                  </a:moveTo>
                  <a:lnTo>
                    <a:pt x="52139" y="706648"/>
                  </a:lnTo>
                </a:path>
                <a:path w="8238490" h="4852670">
                  <a:moveTo>
                    <a:pt x="0" y="659468"/>
                  </a:moveTo>
                  <a:lnTo>
                    <a:pt x="0" y="486685"/>
                  </a:lnTo>
                </a:path>
                <a:path w="8238490" h="4852670">
                  <a:moveTo>
                    <a:pt x="0" y="345355"/>
                  </a:moveTo>
                  <a:lnTo>
                    <a:pt x="0" y="486685"/>
                  </a:lnTo>
                </a:path>
                <a:path w="8238490" h="4852670">
                  <a:moveTo>
                    <a:pt x="0" y="46970"/>
                  </a:moveTo>
                  <a:lnTo>
                    <a:pt x="0" y="345355"/>
                  </a:lnTo>
                </a:path>
                <a:path w="8238490" h="4852670">
                  <a:moveTo>
                    <a:pt x="34760" y="706648"/>
                  </a:moveTo>
                  <a:lnTo>
                    <a:pt x="34760" y="737891"/>
                  </a:lnTo>
                  <a:lnTo>
                    <a:pt x="34760" y="4098412"/>
                  </a:lnTo>
                  <a:lnTo>
                    <a:pt x="34760" y="4129802"/>
                  </a:lnTo>
                </a:path>
                <a:path w="8238490" h="4852670">
                  <a:moveTo>
                    <a:pt x="278081" y="4145507"/>
                  </a:moveTo>
                  <a:lnTo>
                    <a:pt x="278081" y="4302543"/>
                  </a:lnTo>
                </a:path>
                <a:path w="8238490" h="4852670">
                  <a:moveTo>
                    <a:pt x="278081" y="533865"/>
                  </a:moveTo>
                  <a:lnTo>
                    <a:pt x="278081" y="706648"/>
                  </a:lnTo>
                </a:path>
                <a:path w="8238490" h="4852670">
                  <a:moveTo>
                    <a:pt x="0" y="659468"/>
                  </a:moveTo>
                  <a:lnTo>
                    <a:pt x="0" y="675194"/>
                  </a:lnTo>
                  <a:lnTo>
                    <a:pt x="17379" y="690921"/>
                  </a:lnTo>
                  <a:lnTo>
                    <a:pt x="34760" y="706648"/>
                  </a:lnTo>
                  <a:lnTo>
                    <a:pt x="52139" y="706648"/>
                  </a:lnTo>
                </a:path>
                <a:path w="8238490" h="4852670">
                  <a:moveTo>
                    <a:pt x="278081" y="659468"/>
                  </a:moveTo>
                  <a:lnTo>
                    <a:pt x="52139" y="659468"/>
                  </a:lnTo>
                  <a:lnTo>
                    <a:pt x="52139" y="706648"/>
                  </a:lnTo>
                </a:path>
                <a:path w="8238490" h="4852670">
                  <a:moveTo>
                    <a:pt x="52139" y="659468"/>
                  </a:moveTo>
                  <a:lnTo>
                    <a:pt x="0" y="659468"/>
                  </a:lnTo>
                </a:path>
                <a:path w="8238490" h="4852670">
                  <a:moveTo>
                    <a:pt x="52139" y="659468"/>
                  </a:moveTo>
                  <a:lnTo>
                    <a:pt x="52139" y="533865"/>
                  </a:lnTo>
                </a:path>
                <a:path w="8238490" h="4852670">
                  <a:moveTo>
                    <a:pt x="0" y="486685"/>
                  </a:moveTo>
                  <a:lnTo>
                    <a:pt x="0" y="502412"/>
                  </a:lnTo>
                  <a:lnTo>
                    <a:pt x="17379" y="518138"/>
                  </a:lnTo>
                  <a:lnTo>
                    <a:pt x="34760" y="533865"/>
                  </a:lnTo>
                  <a:lnTo>
                    <a:pt x="52139" y="533865"/>
                  </a:lnTo>
                </a:path>
                <a:path w="8238490" h="4852670">
                  <a:moveTo>
                    <a:pt x="0" y="486685"/>
                  </a:moveTo>
                  <a:lnTo>
                    <a:pt x="52139" y="486685"/>
                  </a:lnTo>
                </a:path>
                <a:path w="8238490" h="4852670">
                  <a:moveTo>
                    <a:pt x="52139" y="345355"/>
                  </a:moveTo>
                  <a:lnTo>
                    <a:pt x="52139" y="486685"/>
                  </a:lnTo>
                </a:path>
                <a:path w="8238490" h="4852670">
                  <a:moveTo>
                    <a:pt x="52139" y="345355"/>
                  </a:moveTo>
                  <a:lnTo>
                    <a:pt x="0" y="345355"/>
                  </a:lnTo>
                </a:path>
                <a:path w="8238490" h="4852670">
                  <a:moveTo>
                    <a:pt x="52139" y="298385"/>
                  </a:moveTo>
                  <a:lnTo>
                    <a:pt x="34760" y="298385"/>
                  </a:lnTo>
                  <a:lnTo>
                    <a:pt x="17379" y="313902"/>
                  </a:lnTo>
                  <a:lnTo>
                    <a:pt x="0" y="329629"/>
                  </a:lnTo>
                  <a:lnTo>
                    <a:pt x="0" y="345355"/>
                  </a:lnTo>
                </a:path>
                <a:path w="8238490" h="4852670">
                  <a:moveTo>
                    <a:pt x="52139" y="46970"/>
                  </a:moveTo>
                  <a:lnTo>
                    <a:pt x="52139" y="298385"/>
                  </a:lnTo>
                </a:path>
                <a:path w="8238490" h="4852670">
                  <a:moveTo>
                    <a:pt x="52139" y="46970"/>
                  </a:moveTo>
                  <a:lnTo>
                    <a:pt x="0" y="46970"/>
                  </a:lnTo>
                </a:path>
                <a:path w="8238490" h="4852670">
                  <a:moveTo>
                    <a:pt x="52139" y="0"/>
                  </a:moveTo>
                  <a:lnTo>
                    <a:pt x="34760" y="0"/>
                  </a:lnTo>
                  <a:lnTo>
                    <a:pt x="17379" y="15726"/>
                  </a:lnTo>
                  <a:lnTo>
                    <a:pt x="0" y="31243"/>
                  </a:lnTo>
                  <a:lnTo>
                    <a:pt x="0" y="46970"/>
                  </a:lnTo>
                </a:path>
                <a:path w="8238490" h="4852670">
                  <a:moveTo>
                    <a:pt x="52139" y="4553791"/>
                  </a:moveTo>
                  <a:lnTo>
                    <a:pt x="8238081" y="4553791"/>
                  </a:lnTo>
                </a:path>
                <a:path w="8238490" h="4852670">
                  <a:moveTo>
                    <a:pt x="86900" y="4852156"/>
                  </a:moveTo>
                  <a:lnTo>
                    <a:pt x="121659" y="4836450"/>
                  </a:lnTo>
                  <a:lnTo>
                    <a:pt x="139040" y="4836450"/>
                  </a:lnTo>
                  <a:lnTo>
                    <a:pt x="139040" y="4820744"/>
                  </a:lnTo>
                  <a:lnTo>
                    <a:pt x="156419" y="4789333"/>
                  </a:lnTo>
                </a:path>
                <a:path w="8238490" h="4852670">
                  <a:moveTo>
                    <a:pt x="86900" y="4852156"/>
                  </a:moveTo>
                  <a:lnTo>
                    <a:pt x="52139" y="4852156"/>
                  </a:lnTo>
                </a:path>
                <a:path w="8238490" h="4852670">
                  <a:moveTo>
                    <a:pt x="52139" y="4490989"/>
                  </a:moveTo>
                  <a:lnTo>
                    <a:pt x="52139" y="4553791"/>
                  </a:lnTo>
                </a:path>
                <a:path w="8238490" h="4852670">
                  <a:moveTo>
                    <a:pt x="7907844" y="4365365"/>
                  </a:moveTo>
                  <a:lnTo>
                    <a:pt x="7907844" y="4239741"/>
                  </a:lnTo>
                </a:path>
                <a:path w="8238490" h="4852670">
                  <a:moveTo>
                    <a:pt x="347607" y="4192624"/>
                  </a:moveTo>
                  <a:lnTo>
                    <a:pt x="347607" y="4365365"/>
                  </a:lnTo>
                  <a:lnTo>
                    <a:pt x="52139" y="4365365"/>
                  </a:lnTo>
                </a:path>
                <a:path w="8238490" h="4852670">
                  <a:moveTo>
                    <a:pt x="52139" y="4490989"/>
                  </a:moveTo>
                  <a:lnTo>
                    <a:pt x="8238081" y="4490989"/>
                  </a:lnTo>
                  <a:lnTo>
                    <a:pt x="8238081" y="4365365"/>
                  </a:lnTo>
                  <a:lnTo>
                    <a:pt x="7907844" y="4365365"/>
                  </a:lnTo>
                </a:path>
                <a:path w="8238490" h="4852670">
                  <a:moveTo>
                    <a:pt x="52139" y="4302543"/>
                  </a:moveTo>
                  <a:lnTo>
                    <a:pt x="52139" y="4365365"/>
                  </a:lnTo>
                </a:path>
                <a:path w="8238490" h="4852670">
                  <a:moveTo>
                    <a:pt x="278081" y="4302543"/>
                  </a:moveTo>
                  <a:lnTo>
                    <a:pt x="52139" y="4302543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0046706" y="592066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8696" y="7852"/>
                  </a:moveTo>
                  <a:lnTo>
                    <a:pt x="8696" y="7852"/>
                  </a:lnTo>
                </a:path>
              </a:pathLst>
            </a:custGeom>
            <a:ln w="15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947730" y="974152"/>
              <a:ext cx="8186420" cy="5041265"/>
            </a:xfrm>
            <a:custGeom>
              <a:avLst/>
              <a:gdLst/>
              <a:ahLst/>
              <a:cxnLst/>
              <a:rect l="l" t="t" r="r" b="b"/>
              <a:pathLst>
                <a:path w="8186420" h="5041265">
                  <a:moveTo>
                    <a:pt x="8098975" y="4962221"/>
                  </a:moveTo>
                  <a:lnTo>
                    <a:pt x="8098975" y="5040728"/>
                  </a:lnTo>
                </a:path>
                <a:path w="8186420" h="5041265">
                  <a:moveTo>
                    <a:pt x="8185941" y="4946515"/>
                  </a:moveTo>
                  <a:lnTo>
                    <a:pt x="8185941" y="4946515"/>
                  </a:lnTo>
                  <a:lnTo>
                    <a:pt x="6621719" y="4946515"/>
                  </a:lnTo>
                  <a:lnTo>
                    <a:pt x="4866404" y="4946515"/>
                  </a:lnTo>
                </a:path>
                <a:path w="8186420" h="5041265">
                  <a:moveTo>
                    <a:pt x="278074" y="4946515"/>
                  </a:moveTo>
                  <a:lnTo>
                    <a:pt x="34760" y="4946515"/>
                  </a:lnTo>
                </a:path>
                <a:path w="8186420" h="5041265">
                  <a:moveTo>
                    <a:pt x="225941" y="4396902"/>
                  </a:moveTo>
                  <a:lnTo>
                    <a:pt x="295467" y="4459725"/>
                  </a:lnTo>
                </a:path>
                <a:path w="8186420" h="5041265">
                  <a:moveTo>
                    <a:pt x="7855704" y="581045"/>
                  </a:moveTo>
                  <a:lnTo>
                    <a:pt x="8185941" y="581045"/>
                  </a:lnTo>
                  <a:lnTo>
                    <a:pt x="8185941" y="439715"/>
                  </a:lnTo>
                  <a:lnTo>
                    <a:pt x="0" y="439715"/>
                  </a:lnTo>
                </a:path>
                <a:path w="8186420" h="5041265">
                  <a:moveTo>
                    <a:pt x="0" y="581045"/>
                  </a:moveTo>
                  <a:lnTo>
                    <a:pt x="295467" y="581045"/>
                  </a:lnTo>
                  <a:lnTo>
                    <a:pt x="295467" y="738101"/>
                  </a:lnTo>
                </a:path>
                <a:path w="8186420" h="5041265">
                  <a:moveTo>
                    <a:pt x="7855704" y="706648"/>
                  </a:moveTo>
                  <a:lnTo>
                    <a:pt x="7855704" y="581045"/>
                  </a:lnTo>
                </a:path>
                <a:path w="8186420" h="5041265">
                  <a:moveTo>
                    <a:pt x="225941" y="628224"/>
                  </a:moveTo>
                  <a:lnTo>
                    <a:pt x="295467" y="581045"/>
                  </a:lnTo>
                </a:path>
                <a:path w="8186420" h="5041265">
                  <a:moveTo>
                    <a:pt x="0" y="628224"/>
                  </a:moveTo>
                  <a:lnTo>
                    <a:pt x="225941" y="628224"/>
                  </a:lnTo>
                </a:path>
                <a:path w="8186420" h="5041265">
                  <a:moveTo>
                    <a:pt x="0" y="581045"/>
                  </a:moveTo>
                  <a:lnTo>
                    <a:pt x="0" y="628224"/>
                  </a:lnTo>
                </a:path>
                <a:path w="8186420" h="5041265">
                  <a:moveTo>
                    <a:pt x="0" y="392745"/>
                  </a:moveTo>
                  <a:lnTo>
                    <a:pt x="0" y="439715"/>
                  </a:lnTo>
                </a:path>
                <a:path w="8186420" h="5041265">
                  <a:moveTo>
                    <a:pt x="8185941" y="392745"/>
                  </a:moveTo>
                  <a:lnTo>
                    <a:pt x="0" y="392745"/>
                  </a:lnTo>
                </a:path>
                <a:path w="8186420" h="5041265">
                  <a:moveTo>
                    <a:pt x="104279" y="141329"/>
                  </a:moveTo>
                  <a:lnTo>
                    <a:pt x="104279" y="392745"/>
                  </a:lnTo>
                </a:path>
                <a:path w="8186420" h="5041265">
                  <a:moveTo>
                    <a:pt x="0" y="141329"/>
                  </a:moveTo>
                  <a:lnTo>
                    <a:pt x="104279" y="141329"/>
                  </a:lnTo>
                </a:path>
                <a:path w="8186420" h="5041265">
                  <a:moveTo>
                    <a:pt x="0" y="94359"/>
                  </a:moveTo>
                  <a:lnTo>
                    <a:pt x="0" y="141329"/>
                  </a:lnTo>
                </a:path>
                <a:path w="8186420" h="5041265">
                  <a:moveTo>
                    <a:pt x="0" y="94359"/>
                  </a:moveTo>
                  <a:lnTo>
                    <a:pt x="34760" y="94359"/>
                  </a:lnTo>
                  <a:lnTo>
                    <a:pt x="278074" y="94359"/>
                  </a:lnTo>
                </a:path>
                <a:path w="8186420" h="5041265">
                  <a:moveTo>
                    <a:pt x="8098975" y="0"/>
                  </a:moveTo>
                  <a:lnTo>
                    <a:pt x="8098975" y="62906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0046706" y="103705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-8696" y="15726"/>
                  </a:moveTo>
                  <a:lnTo>
                    <a:pt x="8696" y="15726"/>
                  </a:lnTo>
                </a:path>
              </a:pathLst>
            </a:custGeom>
            <a:ln w="314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6814135" y="1068512"/>
              <a:ext cx="3371850" cy="4789805"/>
            </a:xfrm>
            <a:custGeom>
              <a:avLst/>
              <a:gdLst/>
              <a:ahLst/>
              <a:cxnLst/>
              <a:rect l="l" t="t" r="r" b="b"/>
              <a:pathLst>
                <a:path w="3371850" h="4789805">
                  <a:moveTo>
                    <a:pt x="0" y="0"/>
                  </a:moveTo>
                  <a:lnTo>
                    <a:pt x="0" y="0"/>
                  </a:lnTo>
                  <a:lnTo>
                    <a:pt x="3284750" y="0"/>
                  </a:lnTo>
                  <a:lnTo>
                    <a:pt x="3319536" y="0"/>
                  </a:lnTo>
                </a:path>
                <a:path w="3371850" h="4789805">
                  <a:moveTo>
                    <a:pt x="3371716" y="46970"/>
                  </a:moveTo>
                  <a:lnTo>
                    <a:pt x="3371716" y="31243"/>
                  </a:lnTo>
                  <a:lnTo>
                    <a:pt x="3354322" y="15726"/>
                  </a:lnTo>
                  <a:lnTo>
                    <a:pt x="3336929" y="0"/>
                  </a:lnTo>
                  <a:lnTo>
                    <a:pt x="3319536" y="0"/>
                  </a:lnTo>
                </a:path>
                <a:path w="3371850" h="4789805">
                  <a:moveTo>
                    <a:pt x="3371716" y="486685"/>
                  </a:moveTo>
                  <a:lnTo>
                    <a:pt x="3371716" y="345355"/>
                  </a:lnTo>
                </a:path>
                <a:path w="3371850" h="4789805">
                  <a:moveTo>
                    <a:pt x="3371716" y="486685"/>
                  </a:moveTo>
                  <a:lnTo>
                    <a:pt x="3371716" y="659468"/>
                  </a:lnTo>
                  <a:lnTo>
                    <a:pt x="3371716" y="4176919"/>
                  </a:lnTo>
                  <a:lnTo>
                    <a:pt x="3371716" y="4365365"/>
                  </a:lnTo>
                </a:path>
                <a:path w="3371850" h="4789805">
                  <a:moveTo>
                    <a:pt x="3371716" y="4490989"/>
                  </a:moveTo>
                  <a:lnTo>
                    <a:pt x="3371716" y="4365365"/>
                  </a:lnTo>
                </a:path>
                <a:path w="3371850" h="4789805">
                  <a:moveTo>
                    <a:pt x="3371716" y="4789333"/>
                  </a:moveTo>
                  <a:lnTo>
                    <a:pt x="3371716" y="4490989"/>
                  </a:lnTo>
                </a:path>
                <a:path w="3371850" h="4789805">
                  <a:moveTo>
                    <a:pt x="3371716" y="345355"/>
                  </a:moveTo>
                  <a:lnTo>
                    <a:pt x="3371716" y="46970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968669" y="5920668"/>
              <a:ext cx="86201" cy="149472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68669" y="903175"/>
              <a:ext cx="86318" cy="165336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434359" y="5559501"/>
              <a:ext cx="7752080" cy="298450"/>
            </a:xfrm>
            <a:custGeom>
              <a:avLst/>
              <a:gdLst/>
              <a:ahLst/>
              <a:cxnLst/>
              <a:rect l="l" t="t" r="r" b="b"/>
              <a:pathLst>
                <a:path w="7752080" h="298450">
                  <a:moveTo>
                    <a:pt x="7212768" y="298343"/>
                  </a:moveTo>
                  <a:lnTo>
                    <a:pt x="7212768" y="62801"/>
                  </a:lnTo>
                </a:path>
                <a:path w="7752080" h="298450">
                  <a:moveTo>
                    <a:pt x="7143195" y="298343"/>
                  </a:moveTo>
                  <a:lnTo>
                    <a:pt x="7143195" y="62801"/>
                  </a:lnTo>
                </a:path>
                <a:path w="7752080" h="298450">
                  <a:moveTo>
                    <a:pt x="7212768" y="298343"/>
                  </a:moveTo>
                  <a:lnTo>
                    <a:pt x="7143195" y="298343"/>
                  </a:lnTo>
                </a:path>
                <a:path w="7752080" h="298450">
                  <a:moveTo>
                    <a:pt x="7612346" y="298343"/>
                  </a:moveTo>
                  <a:lnTo>
                    <a:pt x="7612346" y="62801"/>
                  </a:lnTo>
                </a:path>
                <a:path w="7752080" h="298450">
                  <a:moveTo>
                    <a:pt x="7699312" y="298343"/>
                  </a:moveTo>
                  <a:lnTo>
                    <a:pt x="7699312" y="62801"/>
                  </a:lnTo>
                </a:path>
                <a:path w="7752080" h="298450">
                  <a:moveTo>
                    <a:pt x="7699312" y="298343"/>
                  </a:moveTo>
                  <a:lnTo>
                    <a:pt x="7612346" y="298343"/>
                  </a:lnTo>
                </a:path>
                <a:path w="7752080" h="298450">
                  <a:moveTo>
                    <a:pt x="7699312" y="62801"/>
                  </a:moveTo>
                  <a:lnTo>
                    <a:pt x="7716705" y="62801"/>
                  </a:lnTo>
                  <a:lnTo>
                    <a:pt x="7734098" y="47095"/>
                  </a:lnTo>
                  <a:lnTo>
                    <a:pt x="7751491" y="31390"/>
                  </a:lnTo>
                  <a:lnTo>
                    <a:pt x="7751491" y="0"/>
                  </a:lnTo>
                </a:path>
                <a:path w="7752080" h="298450">
                  <a:moveTo>
                    <a:pt x="7699312" y="62801"/>
                  </a:moveTo>
                  <a:lnTo>
                    <a:pt x="7699312" y="0"/>
                  </a:lnTo>
                </a:path>
                <a:path w="7752080" h="298450">
                  <a:moveTo>
                    <a:pt x="0" y="141308"/>
                  </a:moveTo>
                  <a:lnTo>
                    <a:pt x="0" y="62801"/>
                  </a:lnTo>
                </a:path>
                <a:path w="7752080" h="298450">
                  <a:moveTo>
                    <a:pt x="69526" y="141308"/>
                  </a:moveTo>
                  <a:lnTo>
                    <a:pt x="69526" y="62801"/>
                  </a:lnTo>
                </a:path>
                <a:path w="7752080" h="298450">
                  <a:moveTo>
                    <a:pt x="3354276" y="141308"/>
                  </a:moveTo>
                  <a:lnTo>
                    <a:pt x="3354276" y="62801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5397754" y="5622303"/>
              <a:ext cx="17780" cy="78740"/>
            </a:xfrm>
            <a:custGeom>
              <a:avLst/>
              <a:gdLst/>
              <a:ahLst/>
              <a:cxnLst/>
              <a:rect l="l" t="t" r="r" b="b"/>
              <a:pathLst>
                <a:path w="17779" h="78739">
                  <a:moveTo>
                    <a:pt x="0" y="78507"/>
                  </a:moveTo>
                  <a:lnTo>
                    <a:pt x="17393" y="78507"/>
                  </a:lnTo>
                  <a:lnTo>
                    <a:pt x="17393" y="0"/>
                  </a:lnTo>
                  <a:lnTo>
                    <a:pt x="0" y="0"/>
                  </a:lnTo>
                  <a:lnTo>
                    <a:pt x="0" y="785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6292805" y="5622303"/>
              <a:ext cx="0" cy="78740"/>
            </a:xfrm>
            <a:custGeom>
              <a:avLst/>
              <a:gdLst/>
              <a:ahLst/>
              <a:cxnLst/>
              <a:rect l="l" t="t" r="r" b="b"/>
              <a:pathLst>
                <a:path h="78739">
                  <a:moveTo>
                    <a:pt x="0" y="78507"/>
                  </a:moveTo>
                  <a:lnTo>
                    <a:pt x="0" y="0"/>
                  </a:lnTo>
                </a:path>
              </a:pathLst>
            </a:custGeom>
            <a:ln w="173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6666293" y="5622303"/>
              <a:ext cx="17780" cy="78740"/>
            </a:xfrm>
            <a:custGeom>
              <a:avLst/>
              <a:gdLst/>
              <a:ahLst/>
              <a:cxnLst/>
              <a:rect l="l" t="t" r="r" b="b"/>
              <a:pathLst>
                <a:path w="17779" h="78739">
                  <a:moveTo>
                    <a:pt x="0" y="78507"/>
                  </a:moveTo>
                  <a:lnTo>
                    <a:pt x="17393" y="78507"/>
                  </a:lnTo>
                  <a:lnTo>
                    <a:pt x="17393" y="0"/>
                  </a:lnTo>
                  <a:lnTo>
                    <a:pt x="0" y="0"/>
                  </a:lnTo>
                  <a:lnTo>
                    <a:pt x="0" y="7850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9803434" y="5245431"/>
              <a:ext cx="382905" cy="314325"/>
            </a:xfrm>
            <a:custGeom>
              <a:avLst/>
              <a:gdLst/>
              <a:ahLst/>
              <a:cxnLst/>
              <a:rect l="l" t="t" r="r" b="b"/>
              <a:pathLst>
                <a:path w="382904" h="314325">
                  <a:moveTo>
                    <a:pt x="69572" y="125623"/>
                  </a:moveTo>
                  <a:lnTo>
                    <a:pt x="69572" y="0"/>
                  </a:lnTo>
                </a:path>
                <a:path w="382904" h="314325">
                  <a:moveTo>
                    <a:pt x="69572" y="125623"/>
                  </a:moveTo>
                  <a:lnTo>
                    <a:pt x="0" y="188446"/>
                  </a:lnTo>
                </a:path>
                <a:path w="382904" h="314325">
                  <a:moveTo>
                    <a:pt x="382416" y="188446"/>
                  </a:moveTo>
                  <a:lnTo>
                    <a:pt x="330237" y="188446"/>
                  </a:lnTo>
                </a:path>
                <a:path w="382904" h="314325">
                  <a:moveTo>
                    <a:pt x="330237" y="314070"/>
                  </a:moveTo>
                  <a:lnTo>
                    <a:pt x="382416" y="314070"/>
                  </a:lnTo>
                </a:path>
                <a:path w="382904" h="314325">
                  <a:moveTo>
                    <a:pt x="330237" y="188446"/>
                  </a:moveTo>
                  <a:lnTo>
                    <a:pt x="330237" y="125623"/>
                  </a:lnTo>
                  <a:lnTo>
                    <a:pt x="69572" y="125623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038310" y="5849449"/>
              <a:ext cx="155937" cy="79614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516980" y="5849449"/>
              <a:ext cx="138544" cy="79614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434359" y="1115482"/>
              <a:ext cx="7752080" cy="4805680"/>
            </a:xfrm>
            <a:custGeom>
              <a:avLst/>
              <a:gdLst/>
              <a:ahLst/>
              <a:cxnLst/>
              <a:rect l="l" t="t" r="r" b="b"/>
              <a:pathLst>
                <a:path w="7752080" h="4805680">
                  <a:moveTo>
                    <a:pt x="7091016" y="4742363"/>
                  </a:moveTo>
                  <a:lnTo>
                    <a:pt x="6656651" y="4742363"/>
                  </a:lnTo>
                </a:path>
                <a:path w="7752080" h="4805680">
                  <a:moveTo>
                    <a:pt x="6604472" y="4805185"/>
                  </a:moveTo>
                  <a:lnTo>
                    <a:pt x="6621865" y="4789480"/>
                  </a:lnTo>
                  <a:lnTo>
                    <a:pt x="6639258" y="4789480"/>
                  </a:lnTo>
                  <a:lnTo>
                    <a:pt x="6656651" y="4773774"/>
                  </a:lnTo>
                  <a:lnTo>
                    <a:pt x="6656651" y="4742363"/>
                  </a:lnTo>
                </a:path>
                <a:path w="7752080" h="4805680">
                  <a:moveTo>
                    <a:pt x="6135089" y="4742363"/>
                  </a:moveTo>
                  <a:lnTo>
                    <a:pt x="6135089" y="4805185"/>
                  </a:lnTo>
                </a:path>
                <a:path w="7752080" h="4805680">
                  <a:moveTo>
                    <a:pt x="6604472" y="4805185"/>
                  </a:moveTo>
                  <a:lnTo>
                    <a:pt x="6604472" y="4742363"/>
                  </a:lnTo>
                  <a:lnTo>
                    <a:pt x="6135089" y="4742363"/>
                  </a:lnTo>
                </a:path>
                <a:path w="7752080" h="4805680">
                  <a:moveTo>
                    <a:pt x="6082910" y="4742363"/>
                  </a:moveTo>
                  <a:lnTo>
                    <a:pt x="6082910" y="4773774"/>
                  </a:lnTo>
                  <a:lnTo>
                    <a:pt x="6100303" y="4789480"/>
                  </a:lnTo>
                  <a:lnTo>
                    <a:pt x="6117696" y="4789480"/>
                  </a:lnTo>
                  <a:lnTo>
                    <a:pt x="6135089" y="4805185"/>
                  </a:lnTo>
                </a:path>
                <a:path w="7752080" h="4805680">
                  <a:moveTo>
                    <a:pt x="6082910" y="4742363"/>
                  </a:moveTo>
                  <a:lnTo>
                    <a:pt x="4379775" y="4742363"/>
                  </a:lnTo>
                </a:path>
                <a:path w="7752080" h="4805680">
                  <a:moveTo>
                    <a:pt x="7699312" y="486895"/>
                  </a:moveTo>
                  <a:lnTo>
                    <a:pt x="7699312" y="439715"/>
                  </a:lnTo>
                </a:path>
                <a:path w="7752080" h="4805680">
                  <a:moveTo>
                    <a:pt x="7369074" y="439715"/>
                  </a:moveTo>
                  <a:lnTo>
                    <a:pt x="7438646" y="486895"/>
                  </a:lnTo>
                  <a:lnTo>
                    <a:pt x="7699312" y="486895"/>
                  </a:lnTo>
                </a:path>
                <a:path w="7752080" h="4805680">
                  <a:moveTo>
                    <a:pt x="7751491" y="298385"/>
                  </a:moveTo>
                  <a:lnTo>
                    <a:pt x="7699312" y="298385"/>
                  </a:lnTo>
                </a:path>
                <a:path w="7752080" h="4805680">
                  <a:moveTo>
                    <a:pt x="7699312" y="439715"/>
                  </a:moveTo>
                  <a:lnTo>
                    <a:pt x="7751491" y="439715"/>
                  </a:lnTo>
                </a:path>
                <a:path w="7752080" h="4805680">
                  <a:moveTo>
                    <a:pt x="7699312" y="298385"/>
                  </a:moveTo>
                  <a:lnTo>
                    <a:pt x="7699312" y="251415"/>
                  </a:lnTo>
                </a:path>
                <a:path w="7752080" h="4805680">
                  <a:moveTo>
                    <a:pt x="7438646" y="612498"/>
                  </a:moveTo>
                  <a:lnTo>
                    <a:pt x="7438646" y="486895"/>
                  </a:lnTo>
                </a:path>
                <a:path w="7752080" h="4805680">
                  <a:moveTo>
                    <a:pt x="0" y="157056"/>
                  </a:moveTo>
                  <a:lnTo>
                    <a:pt x="0" y="251415"/>
                  </a:lnTo>
                </a:path>
                <a:path w="7752080" h="4805680">
                  <a:moveTo>
                    <a:pt x="69526" y="251415"/>
                  </a:moveTo>
                  <a:lnTo>
                    <a:pt x="69526" y="157056"/>
                  </a:lnTo>
                </a:path>
                <a:path w="7752080" h="4805680">
                  <a:moveTo>
                    <a:pt x="7751491" y="298385"/>
                  </a:moveTo>
                  <a:lnTo>
                    <a:pt x="7751491" y="282659"/>
                  </a:lnTo>
                  <a:lnTo>
                    <a:pt x="7734098" y="266932"/>
                  </a:lnTo>
                  <a:lnTo>
                    <a:pt x="7716705" y="251415"/>
                  </a:lnTo>
                  <a:lnTo>
                    <a:pt x="7699312" y="251415"/>
                  </a:lnTo>
                </a:path>
                <a:path w="7752080" h="4805680">
                  <a:moveTo>
                    <a:pt x="7612346" y="0"/>
                  </a:moveTo>
                  <a:lnTo>
                    <a:pt x="7699312" y="0"/>
                  </a:lnTo>
                </a:path>
                <a:path w="7752080" h="4805680">
                  <a:moveTo>
                    <a:pt x="7612346" y="0"/>
                  </a:moveTo>
                  <a:lnTo>
                    <a:pt x="7612346" y="251415"/>
                  </a:lnTo>
                </a:path>
                <a:path w="7752080" h="4805680">
                  <a:moveTo>
                    <a:pt x="7699312" y="251415"/>
                  </a:moveTo>
                  <a:lnTo>
                    <a:pt x="7699312" y="0"/>
                  </a:lnTo>
                </a:path>
                <a:path w="7752080" h="4805680">
                  <a:moveTo>
                    <a:pt x="7212768" y="0"/>
                  </a:moveTo>
                  <a:lnTo>
                    <a:pt x="7212768" y="251415"/>
                  </a:lnTo>
                </a:path>
                <a:path w="7752080" h="4805680">
                  <a:moveTo>
                    <a:pt x="7091016" y="0"/>
                  </a:moveTo>
                  <a:lnTo>
                    <a:pt x="7212768" y="0"/>
                  </a:lnTo>
                </a:path>
                <a:path w="7752080" h="4805680">
                  <a:moveTo>
                    <a:pt x="7091016" y="251415"/>
                  </a:moveTo>
                  <a:lnTo>
                    <a:pt x="7091016" y="0"/>
                  </a:lnTo>
                </a:path>
                <a:path w="7752080" h="4805680">
                  <a:moveTo>
                    <a:pt x="3858445" y="157056"/>
                  </a:moveTo>
                  <a:lnTo>
                    <a:pt x="3858445" y="251415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6666293" y="1272538"/>
              <a:ext cx="17780" cy="94615"/>
            </a:xfrm>
            <a:custGeom>
              <a:avLst/>
              <a:gdLst/>
              <a:ahLst/>
              <a:cxnLst/>
              <a:rect l="l" t="t" r="r" b="b"/>
              <a:pathLst>
                <a:path w="17779" h="94615">
                  <a:moveTo>
                    <a:pt x="0" y="94359"/>
                  </a:moveTo>
                  <a:lnTo>
                    <a:pt x="17393" y="94359"/>
                  </a:lnTo>
                  <a:lnTo>
                    <a:pt x="17393" y="0"/>
                  </a:lnTo>
                  <a:lnTo>
                    <a:pt x="0" y="0"/>
                  </a:lnTo>
                  <a:lnTo>
                    <a:pt x="0" y="943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5788636" y="1272538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0"/>
                  </a:moveTo>
                  <a:lnTo>
                    <a:pt x="0" y="94359"/>
                  </a:lnTo>
                </a:path>
              </a:pathLst>
            </a:custGeom>
            <a:ln w="173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397754" y="1272538"/>
              <a:ext cx="17780" cy="94615"/>
            </a:xfrm>
            <a:custGeom>
              <a:avLst/>
              <a:gdLst/>
              <a:ahLst/>
              <a:cxnLst/>
              <a:rect l="l" t="t" r="r" b="b"/>
              <a:pathLst>
                <a:path w="17779" h="94615">
                  <a:moveTo>
                    <a:pt x="0" y="94359"/>
                  </a:moveTo>
                  <a:lnTo>
                    <a:pt x="17393" y="94359"/>
                  </a:lnTo>
                  <a:lnTo>
                    <a:pt x="17393" y="0"/>
                  </a:lnTo>
                  <a:lnTo>
                    <a:pt x="0" y="0"/>
                  </a:lnTo>
                  <a:lnTo>
                    <a:pt x="0" y="943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982491" y="1068512"/>
              <a:ext cx="7543165" cy="46990"/>
            </a:xfrm>
            <a:custGeom>
              <a:avLst/>
              <a:gdLst/>
              <a:ahLst/>
              <a:cxnLst/>
              <a:rect l="l" t="t" r="r" b="b"/>
              <a:pathLst>
                <a:path w="7543165" h="46990">
                  <a:moveTo>
                    <a:pt x="69519" y="46970"/>
                  </a:moveTo>
                  <a:lnTo>
                    <a:pt x="52139" y="31243"/>
                  </a:lnTo>
                  <a:lnTo>
                    <a:pt x="52139" y="15726"/>
                  </a:lnTo>
                  <a:lnTo>
                    <a:pt x="34758" y="0"/>
                  </a:lnTo>
                  <a:lnTo>
                    <a:pt x="0" y="0"/>
                  </a:lnTo>
                </a:path>
                <a:path w="7543165" h="46990">
                  <a:moveTo>
                    <a:pt x="4831644" y="46970"/>
                  </a:moveTo>
                  <a:lnTo>
                    <a:pt x="6534779" y="46970"/>
                  </a:lnTo>
                </a:path>
                <a:path w="7543165" h="46990">
                  <a:moveTo>
                    <a:pt x="6586958" y="0"/>
                  </a:moveTo>
                  <a:lnTo>
                    <a:pt x="6569565" y="0"/>
                  </a:lnTo>
                  <a:lnTo>
                    <a:pt x="6552172" y="15726"/>
                  </a:lnTo>
                  <a:lnTo>
                    <a:pt x="6534779" y="31243"/>
                  </a:lnTo>
                  <a:lnTo>
                    <a:pt x="6534779" y="46970"/>
                  </a:lnTo>
                </a:path>
                <a:path w="7543165" h="46990">
                  <a:moveTo>
                    <a:pt x="6586958" y="0"/>
                  </a:moveTo>
                  <a:lnTo>
                    <a:pt x="6586958" y="46970"/>
                  </a:lnTo>
                  <a:lnTo>
                    <a:pt x="7056341" y="46970"/>
                  </a:lnTo>
                  <a:lnTo>
                    <a:pt x="7056341" y="0"/>
                  </a:lnTo>
                </a:path>
                <a:path w="7543165" h="46990">
                  <a:moveTo>
                    <a:pt x="7108520" y="46970"/>
                  </a:moveTo>
                  <a:lnTo>
                    <a:pt x="7108520" y="31243"/>
                  </a:lnTo>
                  <a:lnTo>
                    <a:pt x="7091127" y="15726"/>
                  </a:lnTo>
                  <a:lnTo>
                    <a:pt x="7073734" y="0"/>
                  </a:lnTo>
                  <a:lnTo>
                    <a:pt x="7056341" y="0"/>
                  </a:lnTo>
                </a:path>
                <a:path w="7543165" h="46990">
                  <a:moveTo>
                    <a:pt x="7108520" y="46970"/>
                  </a:moveTo>
                  <a:lnTo>
                    <a:pt x="7542885" y="46970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517098" y="1060233"/>
              <a:ext cx="138308" cy="63526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038428" y="1060233"/>
              <a:ext cx="147423" cy="63526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125078" y="1546917"/>
              <a:ext cx="69366" cy="23652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0133672" y="1775160"/>
              <a:ext cx="0" cy="3423285"/>
            </a:xfrm>
            <a:custGeom>
              <a:avLst/>
              <a:gdLst/>
              <a:ahLst/>
              <a:cxnLst/>
              <a:rect l="l" t="t" r="r" b="b"/>
              <a:pathLst>
                <a:path h="3423285">
                  <a:moveTo>
                    <a:pt x="0" y="0"/>
                  </a:moveTo>
                  <a:lnTo>
                    <a:pt x="0" y="3423154"/>
                  </a:lnTo>
                </a:path>
              </a:pathLst>
            </a:custGeom>
            <a:ln w="173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125078" y="5190035"/>
              <a:ext cx="69366" cy="252238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0133672" y="5857845"/>
              <a:ext cx="52705" cy="0"/>
            </a:xfrm>
            <a:custGeom>
              <a:avLst/>
              <a:gdLst/>
              <a:ahLst/>
              <a:cxnLst/>
              <a:rect l="l" t="t" r="r" b="b"/>
              <a:pathLst>
                <a:path w="52704">
                  <a:moveTo>
                    <a:pt x="0" y="0"/>
                  </a:moveTo>
                  <a:lnTo>
                    <a:pt x="52179" y="0"/>
                  </a:lnTo>
                </a:path>
              </a:pathLst>
            </a:custGeom>
            <a:ln w="15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9803434" y="592066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8696" y="7852"/>
                  </a:moveTo>
                  <a:lnTo>
                    <a:pt x="8696" y="7852"/>
                  </a:lnTo>
                </a:path>
              </a:pathLst>
            </a:custGeom>
            <a:ln w="15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9803434" y="5936373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69572" y="0"/>
                  </a:moveTo>
                  <a:lnTo>
                    <a:pt x="0" y="0"/>
                  </a:lnTo>
                </a:path>
              </a:pathLst>
            </a:custGeom>
            <a:ln w="15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9873006" y="5920668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8696" y="7852"/>
                  </a:moveTo>
                  <a:lnTo>
                    <a:pt x="8696" y="7852"/>
                  </a:lnTo>
                </a:path>
              </a:pathLst>
            </a:custGeom>
            <a:ln w="15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9873006" y="911455"/>
              <a:ext cx="104775" cy="5151120"/>
            </a:xfrm>
            <a:custGeom>
              <a:avLst/>
              <a:gdLst/>
              <a:ahLst/>
              <a:cxnLst/>
              <a:rect l="l" t="t" r="r" b="b"/>
              <a:pathLst>
                <a:path w="104775" h="5151120">
                  <a:moveTo>
                    <a:pt x="104358" y="5024917"/>
                  </a:moveTo>
                  <a:lnTo>
                    <a:pt x="0" y="5024917"/>
                  </a:lnTo>
                </a:path>
                <a:path w="104775" h="5151120">
                  <a:moveTo>
                    <a:pt x="104358" y="5150520"/>
                  </a:moveTo>
                  <a:lnTo>
                    <a:pt x="104358" y="5103425"/>
                  </a:lnTo>
                </a:path>
                <a:path w="104775" h="5151120">
                  <a:moveTo>
                    <a:pt x="0" y="5103425"/>
                  </a:moveTo>
                  <a:lnTo>
                    <a:pt x="0" y="5024917"/>
                  </a:lnTo>
                </a:path>
                <a:path w="104775" h="5151120">
                  <a:moveTo>
                    <a:pt x="104358" y="5103425"/>
                  </a:moveTo>
                  <a:lnTo>
                    <a:pt x="0" y="5103425"/>
                  </a:lnTo>
                </a:path>
                <a:path w="104775" h="5151120">
                  <a:moveTo>
                    <a:pt x="104358" y="5150520"/>
                  </a:moveTo>
                  <a:lnTo>
                    <a:pt x="0" y="5150520"/>
                  </a:lnTo>
                </a:path>
                <a:path w="104775" h="5151120">
                  <a:moveTo>
                    <a:pt x="104358" y="62696"/>
                  </a:moveTo>
                  <a:lnTo>
                    <a:pt x="104358" y="0"/>
                  </a:lnTo>
                  <a:lnTo>
                    <a:pt x="0" y="0"/>
                  </a:lnTo>
                </a:path>
                <a:path w="104775" h="5151120">
                  <a:moveTo>
                    <a:pt x="0" y="125603"/>
                  </a:moveTo>
                  <a:lnTo>
                    <a:pt x="0" y="62696"/>
                  </a:lnTo>
                </a:path>
                <a:path w="104775" h="5151120">
                  <a:moveTo>
                    <a:pt x="0" y="125603"/>
                  </a:moveTo>
                  <a:lnTo>
                    <a:pt x="104358" y="125603"/>
                  </a:lnTo>
                </a:path>
                <a:path w="104775" h="5151120">
                  <a:moveTo>
                    <a:pt x="104358" y="62696"/>
                  </a:moveTo>
                  <a:lnTo>
                    <a:pt x="0" y="62696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9873006" y="103705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-8696" y="15726"/>
                  </a:moveTo>
                  <a:lnTo>
                    <a:pt x="8696" y="15726"/>
                  </a:lnTo>
                </a:path>
              </a:pathLst>
            </a:custGeom>
            <a:ln w="314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9803434" y="1037058"/>
              <a:ext cx="69850" cy="0"/>
            </a:xfrm>
            <a:custGeom>
              <a:avLst/>
              <a:gdLst/>
              <a:ahLst/>
              <a:cxnLst/>
              <a:rect l="l" t="t" r="r" b="b"/>
              <a:pathLst>
                <a:path w="69850">
                  <a:moveTo>
                    <a:pt x="0" y="0"/>
                  </a:moveTo>
                  <a:lnTo>
                    <a:pt x="69572" y="0"/>
                  </a:lnTo>
                </a:path>
              </a:pathLst>
            </a:custGeom>
            <a:ln w="15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9803434" y="1037058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-8696" y="15726"/>
                  </a:moveTo>
                  <a:lnTo>
                    <a:pt x="8696" y="15726"/>
                  </a:lnTo>
                </a:path>
              </a:pathLst>
            </a:custGeom>
            <a:ln w="314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2573412" y="5622303"/>
              <a:ext cx="7004684" cy="235585"/>
            </a:xfrm>
            <a:custGeom>
              <a:avLst/>
              <a:gdLst/>
              <a:ahLst/>
              <a:cxnLst/>
              <a:rect l="l" t="t" r="r" b="b"/>
              <a:pathLst>
                <a:path w="7004684" h="235585">
                  <a:moveTo>
                    <a:pt x="6951964" y="235542"/>
                  </a:moveTo>
                  <a:lnTo>
                    <a:pt x="6951964" y="0"/>
                  </a:lnTo>
                </a:path>
                <a:path w="7004684" h="235585">
                  <a:moveTo>
                    <a:pt x="6951964" y="235542"/>
                  </a:moveTo>
                  <a:lnTo>
                    <a:pt x="7004143" y="235542"/>
                  </a:lnTo>
                </a:path>
                <a:path w="7004684" h="235585">
                  <a:moveTo>
                    <a:pt x="0" y="78507"/>
                  </a:moveTo>
                  <a:lnTo>
                    <a:pt x="0" y="0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5380355" y="5622315"/>
              <a:ext cx="1320800" cy="78740"/>
            </a:xfrm>
            <a:custGeom>
              <a:avLst/>
              <a:gdLst/>
              <a:ahLst/>
              <a:cxnLst/>
              <a:rect l="l" t="t" r="r" b="b"/>
              <a:pathLst>
                <a:path w="1320800" h="78739">
                  <a:moveTo>
                    <a:pt x="17399" y="0"/>
                  </a:moveTo>
                  <a:lnTo>
                    <a:pt x="0" y="0"/>
                  </a:lnTo>
                  <a:lnTo>
                    <a:pt x="0" y="78498"/>
                  </a:lnTo>
                  <a:lnTo>
                    <a:pt x="17399" y="78498"/>
                  </a:lnTo>
                  <a:lnTo>
                    <a:pt x="17399" y="0"/>
                  </a:lnTo>
                  <a:close/>
                </a:path>
                <a:path w="1320800" h="78739">
                  <a:moveTo>
                    <a:pt x="1320723" y="0"/>
                  </a:moveTo>
                  <a:lnTo>
                    <a:pt x="1303324" y="0"/>
                  </a:lnTo>
                  <a:lnTo>
                    <a:pt x="1303324" y="78498"/>
                  </a:lnTo>
                  <a:lnTo>
                    <a:pt x="1320723" y="78498"/>
                  </a:lnTo>
                  <a:lnTo>
                    <a:pt x="13207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2573412" y="1272538"/>
              <a:ext cx="6517640" cy="4585335"/>
            </a:xfrm>
            <a:custGeom>
              <a:avLst/>
              <a:gdLst/>
              <a:ahLst/>
              <a:cxnLst/>
              <a:rect l="l" t="t" r="r" b="b"/>
              <a:pathLst>
                <a:path w="6517640" h="4585335">
                  <a:moveTo>
                    <a:pt x="6465420" y="4585307"/>
                  </a:moveTo>
                  <a:lnTo>
                    <a:pt x="6517599" y="4585307"/>
                  </a:lnTo>
                </a:path>
                <a:path w="6517640" h="4585335">
                  <a:moveTo>
                    <a:pt x="6517599" y="4349764"/>
                  </a:moveTo>
                  <a:lnTo>
                    <a:pt x="6517599" y="4585307"/>
                  </a:lnTo>
                </a:path>
                <a:path w="6517640" h="4585335">
                  <a:moveTo>
                    <a:pt x="5943858" y="4585307"/>
                  </a:moveTo>
                  <a:lnTo>
                    <a:pt x="5996037" y="4585307"/>
                  </a:lnTo>
                </a:path>
                <a:path w="6517640" h="4585335">
                  <a:moveTo>
                    <a:pt x="6465420" y="4349764"/>
                  </a:moveTo>
                  <a:lnTo>
                    <a:pt x="6465420" y="4585307"/>
                  </a:lnTo>
                </a:path>
                <a:path w="6517640" h="4585335">
                  <a:moveTo>
                    <a:pt x="5996037" y="4349764"/>
                  </a:moveTo>
                  <a:lnTo>
                    <a:pt x="5996037" y="4585307"/>
                  </a:lnTo>
                </a:path>
                <a:path w="6517640" h="4585335">
                  <a:moveTo>
                    <a:pt x="5943858" y="4349764"/>
                  </a:moveTo>
                  <a:lnTo>
                    <a:pt x="5943858" y="4585307"/>
                  </a:lnTo>
                </a:path>
                <a:path w="6517640" h="4585335">
                  <a:moveTo>
                    <a:pt x="990666" y="4349764"/>
                  </a:moveTo>
                  <a:lnTo>
                    <a:pt x="990666" y="4428272"/>
                  </a:lnTo>
                </a:path>
                <a:path w="6517640" h="4585335">
                  <a:moveTo>
                    <a:pt x="938510" y="4349764"/>
                  </a:moveTo>
                  <a:lnTo>
                    <a:pt x="938510" y="4428272"/>
                  </a:lnTo>
                </a:path>
                <a:path w="6517640" h="4585335">
                  <a:moveTo>
                    <a:pt x="469266" y="4349764"/>
                  </a:moveTo>
                  <a:lnTo>
                    <a:pt x="469266" y="4428272"/>
                  </a:lnTo>
                </a:path>
                <a:path w="6517640" h="4585335">
                  <a:moveTo>
                    <a:pt x="417110" y="4349764"/>
                  </a:moveTo>
                  <a:lnTo>
                    <a:pt x="417110" y="4428272"/>
                  </a:lnTo>
                </a:path>
                <a:path w="6517640" h="4585335">
                  <a:moveTo>
                    <a:pt x="0" y="94359"/>
                  </a:moveTo>
                  <a:lnTo>
                    <a:pt x="0" y="0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5380355" y="1272539"/>
              <a:ext cx="1320800" cy="94615"/>
            </a:xfrm>
            <a:custGeom>
              <a:avLst/>
              <a:gdLst/>
              <a:ahLst/>
              <a:cxnLst/>
              <a:rect l="l" t="t" r="r" b="b"/>
              <a:pathLst>
                <a:path w="1320800" h="94615">
                  <a:moveTo>
                    <a:pt x="17399" y="0"/>
                  </a:moveTo>
                  <a:lnTo>
                    <a:pt x="0" y="0"/>
                  </a:lnTo>
                  <a:lnTo>
                    <a:pt x="0" y="94361"/>
                  </a:lnTo>
                  <a:lnTo>
                    <a:pt x="17399" y="94361"/>
                  </a:lnTo>
                  <a:lnTo>
                    <a:pt x="17399" y="0"/>
                  </a:lnTo>
                  <a:close/>
                </a:path>
                <a:path w="1320800" h="94615">
                  <a:moveTo>
                    <a:pt x="1320723" y="0"/>
                  </a:moveTo>
                  <a:lnTo>
                    <a:pt x="1303324" y="0"/>
                  </a:lnTo>
                  <a:lnTo>
                    <a:pt x="1303324" y="94361"/>
                  </a:lnTo>
                  <a:lnTo>
                    <a:pt x="1320723" y="94361"/>
                  </a:lnTo>
                  <a:lnTo>
                    <a:pt x="13207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2990522" y="974152"/>
              <a:ext cx="7143750" cy="4271645"/>
            </a:xfrm>
            <a:custGeom>
              <a:avLst/>
              <a:gdLst/>
              <a:ahLst/>
              <a:cxnLst/>
              <a:rect l="l" t="t" r="r" b="b"/>
              <a:pathLst>
                <a:path w="7143750" h="4271645">
                  <a:moveTo>
                    <a:pt x="0" y="298385"/>
                  </a:moveTo>
                  <a:lnTo>
                    <a:pt x="0" y="392745"/>
                  </a:lnTo>
                </a:path>
                <a:path w="7143750" h="4271645">
                  <a:moveTo>
                    <a:pt x="52156" y="298385"/>
                  </a:moveTo>
                  <a:lnTo>
                    <a:pt x="52156" y="392745"/>
                  </a:lnTo>
                </a:path>
                <a:path w="7143750" h="4271645">
                  <a:moveTo>
                    <a:pt x="521399" y="298385"/>
                  </a:moveTo>
                  <a:lnTo>
                    <a:pt x="521399" y="392745"/>
                  </a:lnTo>
                </a:path>
                <a:path w="7143750" h="4271645">
                  <a:moveTo>
                    <a:pt x="573555" y="298385"/>
                  </a:moveTo>
                  <a:lnTo>
                    <a:pt x="573555" y="392745"/>
                  </a:lnTo>
                </a:path>
                <a:path w="7143750" h="4271645">
                  <a:moveTo>
                    <a:pt x="5578927" y="141329"/>
                  </a:moveTo>
                  <a:lnTo>
                    <a:pt x="5526747" y="141329"/>
                  </a:lnTo>
                  <a:lnTo>
                    <a:pt x="5526747" y="392745"/>
                  </a:lnTo>
                </a:path>
                <a:path w="7143750" h="4271645">
                  <a:moveTo>
                    <a:pt x="5578927" y="141329"/>
                  </a:moveTo>
                  <a:lnTo>
                    <a:pt x="5578927" y="392745"/>
                  </a:lnTo>
                </a:path>
                <a:path w="7143750" h="4271645">
                  <a:moveTo>
                    <a:pt x="6048309" y="141329"/>
                  </a:moveTo>
                  <a:lnTo>
                    <a:pt x="6048309" y="392745"/>
                  </a:lnTo>
                </a:path>
                <a:path w="7143750" h="4271645">
                  <a:moveTo>
                    <a:pt x="6100489" y="141329"/>
                  </a:moveTo>
                  <a:lnTo>
                    <a:pt x="6048309" y="141329"/>
                  </a:lnTo>
                </a:path>
                <a:path w="7143750" h="4271645">
                  <a:moveTo>
                    <a:pt x="6100489" y="141329"/>
                  </a:moveTo>
                  <a:lnTo>
                    <a:pt x="6100489" y="392745"/>
                  </a:lnTo>
                </a:path>
                <a:path w="7143750" h="4271645">
                  <a:moveTo>
                    <a:pt x="6882484" y="753827"/>
                  </a:moveTo>
                  <a:lnTo>
                    <a:pt x="7143149" y="753827"/>
                  </a:lnTo>
                </a:path>
                <a:path w="7143750" h="4271645">
                  <a:moveTo>
                    <a:pt x="7143149" y="801007"/>
                  </a:moveTo>
                  <a:lnTo>
                    <a:pt x="7143149" y="753827"/>
                  </a:lnTo>
                </a:path>
                <a:path w="7143750" h="4271645">
                  <a:moveTo>
                    <a:pt x="6917270" y="801007"/>
                  </a:moveTo>
                  <a:lnTo>
                    <a:pt x="7143149" y="801007"/>
                  </a:lnTo>
                </a:path>
                <a:path w="7143750" h="4271645">
                  <a:moveTo>
                    <a:pt x="6917270" y="4224161"/>
                  </a:moveTo>
                  <a:lnTo>
                    <a:pt x="7143149" y="4224161"/>
                  </a:lnTo>
                </a:path>
                <a:path w="7143750" h="4271645">
                  <a:moveTo>
                    <a:pt x="7143149" y="4271278"/>
                  </a:moveTo>
                  <a:lnTo>
                    <a:pt x="7143149" y="4224161"/>
                  </a:lnTo>
                </a:path>
                <a:path w="7143750" h="4271645">
                  <a:moveTo>
                    <a:pt x="6882484" y="4271278"/>
                  </a:moveTo>
                  <a:lnTo>
                    <a:pt x="7143149" y="4271278"/>
                  </a:lnTo>
                </a:path>
                <a:path w="7143750" h="4271645">
                  <a:moveTo>
                    <a:pt x="6812911" y="62906"/>
                  </a:moveTo>
                  <a:lnTo>
                    <a:pt x="6812911" y="0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6" name="object 4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794737" y="5936373"/>
              <a:ext cx="86431" cy="133765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9803434" y="911455"/>
              <a:ext cx="69850" cy="62865"/>
            </a:xfrm>
            <a:custGeom>
              <a:avLst/>
              <a:gdLst/>
              <a:ahLst/>
              <a:cxnLst/>
              <a:rect l="l" t="t" r="r" b="b"/>
              <a:pathLst>
                <a:path w="69850" h="62865">
                  <a:moveTo>
                    <a:pt x="69572" y="0"/>
                  </a:moveTo>
                  <a:lnTo>
                    <a:pt x="69572" y="62696"/>
                  </a:lnTo>
                </a:path>
                <a:path w="69850" h="62865">
                  <a:moveTo>
                    <a:pt x="69572" y="0"/>
                  </a:moveTo>
                  <a:lnTo>
                    <a:pt x="34786" y="15726"/>
                  </a:lnTo>
                  <a:lnTo>
                    <a:pt x="17393" y="15726"/>
                  </a:lnTo>
                  <a:lnTo>
                    <a:pt x="0" y="31453"/>
                  </a:lnTo>
                  <a:lnTo>
                    <a:pt x="0" y="62696"/>
                  </a:lnTo>
                </a:path>
                <a:path w="69850" h="62865">
                  <a:moveTo>
                    <a:pt x="69572" y="62696"/>
                  </a:moveTo>
                  <a:lnTo>
                    <a:pt x="0" y="62696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2781967" y="5457404"/>
              <a:ext cx="6517640" cy="15875"/>
            </a:xfrm>
            <a:custGeom>
              <a:avLst/>
              <a:gdLst/>
              <a:ahLst/>
              <a:cxnLst/>
              <a:rect l="l" t="t" r="r" b="b"/>
              <a:pathLst>
                <a:path w="6517640" h="15875">
                  <a:moveTo>
                    <a:pt x="0" y="15726"/>
                  </a:moveTo>
                  <a:lnTo>
                    <a:pt x="6517530" y="15726"/>
                  </a:lnTo>
                  <a:lnTo>
                    <a:pt x="6517530" y="0"/>
                  </a:lnTo>
                  <a:lnTo>
                    <a:pt x="0" y="0"/>
                  </a:lnTo>
                  <a:lnTo>
                    <a:pt x="0" y="15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2017249" y="1508227"/>
              <a:ext cx="765175" cy="3957320"/>
            </a:xfrm>
            <a:custGeom>
              <a:avLst/>
              <a:gdLst/>
              <a:ahLst/>
              <a:cxnLst/>
              <a:rect l="l" t="t" r="r" b="b"/>
              <a:pathLst>
                <a:path w="765175" h="3957320">
                  <a:moveTo>
                    <a:pt x="0" y="3266119"/>
                  </a:moveTo>
                  <a:lnTo>
                    <a:pt x="0" y="3344626"/>
                  </a:lnTo>
                  <a:lnTo>
                    <a:pt x="17381" y="3407448"/>
                  </a:lnTo>
                  <a:lnTo>
                    <a:pt x="34760" y="3470250"/>
                  </a:lnTo>
                  <a:lnTo>
                    <a:pt x="52139" y="3533072"/>
                  </a:lnTo>
                  <a:lnTo>
                    <a:pt x="86896" y="3595874"/>
                  </a:lnTo>
                  <a:lnTo>
                    <a:pt x="121659" y="3658696"/>
                  </a:lnTo>
                  <a:lnTo>
                    <a:pt x="173792" y="3705792"/>
                  </a:lnTo>
                  <a:lnTo>
                    <a:pt x="225948" y="3768615"/>
                  </a:lnTo>
                  <a:lnTo>
                    <a:pt x="278081" y="3800026"/>
                  </a:lnTo>
                  <a:lnTo>
                    <a:pt x="330214" y="3847122"/>
                  </a:lnTo>
                  <a:lnTo>
                    <a:pt x="399740" y="3878533"/>
                  </a:lnTo>
                  <a:lnTo>
                    <a:pt x="469266" y="3909944"/>
                  </a:lnTo>
                  <a:lnTo>
                    <a:pt x="538769" y="3925650"/>
                  </a:lnTo>
                  <a:lnTo>
                    <a:pt x="608295" y="3957040"/>
                  </a:lnTo>
                  <a:lnTo>
                    <a:pt x="677821" y="3957040"/>
                  </a:lnTo>
                  <a:lnTo>
                    <a:pt x="764717" y="3957040"/>
                  </a:lnTo>
                </a:path>
                <a:path w="765175" h="3957320">
                  <a:moveTo>
                    <a:pt x="0" y="690921"/>
                  </a:moveTo>
                  <a:lnTo>
                    <a:pt x="0" y="3266119"/>
                  </a:lnTo>
                </a:path>
                <a:path w="765175" h="3957320">
                  <a:moveTo>
                    <a:pt x="764717" y="0"/>
                  </a:moveTo>
                  <a:lnTo>
                    <a:pt x="677821" y="0"/>
                  </a:lnTo>
                  <a:lnTo>
                    <a:pt x="608295" y="15516"/>
                  </a:lnTo>
                  <a:lnTo>
                    <a:pt x="538769" y="31243"/>
                  </a:lnTo>
                  <a:lnTo>
                    <a:pt x="469266" y="62696"/>
                  </a:lnTo>
                  <a:lnTo>
                    <a:pt x="399740" y="78423"/>
                  </a:lnTo>
                  <a:lnTo>
                    <a:pt x="330214" y="125603"/>
                  </a:lnTo>
                  <a:lnTo>
                    <a:pt x="278081" y="156846"/>
                  </a:lnTo>
                  <a:lnTo>
                    <a:pt x="225948" y="204026"/>
                  </a:lnTo>
                  <a:lnTo>
                    <a:pt x="173792" y="251206"/>
                  </a:lnTo>
                  <a:lnTo>
                    <a:pt x="121659" y="313902"/>
                  </a:lnTo>
                  <a:lnTo>
                    <a:pt x="86896" y="361082"/>
                  </a:lnTo>
                  <a:lnTo>
                    <a:pt x="52139" y="423779"/>
                  </a:lnTo>
                  <a:lnTo>
                    <a:pt x="34760" y="486685"/>
                  </a:lnTo>
                  <a:lnTo>
                    <a:pt x="17381" y="565108"/>
                  </a:lnTo>
                  <a:lnTo>
                    <a:pt x="0" y="628015"/>
                  </a:lnTo>
                  <a:lnTo>
                    <a:pt x="0" y="690921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2781967" y="1500364"/>
              <a:ext cx="6517640" cy="15875"/>
            </a:xfrm>
            <a:custGeom>
              <a:avLst/>
              <a:gdLst/>
              <a:ahLst/>
              <a:cxnLst/>
              <a:rect l="l" t="t" r="r" b="b"/>
              <a:pathLst>
                <a:path w="6517640" h="15875">
                  <a:moveTo>
                    <a:pt x="0" y="15726"/>
                  </a:moveTo>
                  <a:lnTo>
                    <a:pt x="6517530" y="15726"/>
                  </a:lnTo>
                  <a:lnTo>
                    <a:pt x="6517530" y="0"/>
                  </a:lnTo>
                  <a:lnTo>
                    <a:pt x="0" y="0"/>
                  </a:lnTo>
                  <a:lnTo>
                    <a:pt x="0" y="15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9299497" y="2199148"/>
              <a:ext cx="765175" cy="3266440"/>
            </a:xfrm>
            <a:custGeom>
              <a:avLst/>
              <a:gdLst/>
              <a:ahLst/>
              <a:cxnLst/>
              <a:rect l="l" t="t" r="r" b="b"/>
              <a:pathLst>
                <a:path w="765175" h="3266440">
                  <a:moveTo>
                    <a:pt x="764601" y="2575197"/>
                  </a:moveTo>
                  <a:lnTo>
                    <a:pt x="764601" y="0"/>
                  </a:lnTo>
                </a:path>
                <a:path w="765175" h="3266440">
                  <a:moveTo>
                    <a:pt x="0" y="3266119"/>
                  </a:moveTo>
                  <a:lnTo>
                    <a:pt x="86965" y="3266119"/>
                  </a:lnTo>
                  <a:lnTo>
                    <a:pt x="156306" y="3266119"/>
                  </a:lnTo>
                  <a:lnTo>
                    <a:pt x="225878" y="3234728"/>
                  </a:lnTo>
                  <a:lnTo>
                    <a:pt x="295451" y="3219023"/>
                  </a:lnTo>
                  <a:lnTo>
                    <a:pt x="365023" y="3187611"/>
                  </a:lnTo>
                  <a:lnTo>
                    <a:pt x="434364" y="3156200"/>
                  </a:lnTo>
                  <a:lnTo>
                    <a:pt x="486543" y="3109104"/>
                  </a:lnTo>
                  <a:lnTo>
                    <a:pt x="538723" y="3077693"/>
                  </a:lnTo>
                  <a:lnTo>
                    <a:pt x="590902" y="3014871"/>
                  </a:lnTo>
                  <a:lnTo>
                    <a:pt x="643081" y="2967775"/>
                  </a:lnTo>
                  <a:lnTo>
                    <a:pt x="677868" y="2904952"/>
                  </a:lnTo>
                  <a:lnTo>
                    <a:pt x="712654" y="2842151"/>
                  </a:lnTo>
                  <a:lnTo>
                    <a:pt x="729815" y="2779328"/>
                  </a:lnTo>
                  <a:lnTo>
                    <a:pt x="747208" y="2716527"/>
                  </a:lnTo>
                  <a:lnTo>
                    <a:pt x="764601" y="2653704"/>
                  </a:lnTo>
                  <a:lnTo>
                    <a:pt x="764601" y="2575197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2781967" y="5457404"/>
              <a:ext cx="6517640" cy="15875"/>
            </a:xfrm>
            <a:custGeom>
              <a:avLst/>
              <a:gdLst/>
              <a:ahLst/>
              <a:cxnLst/>
              <a:rect l="l" t="t" r="r" b="b"/>
              <a:pathLst>
                <a:path w="6517640" h="15875">
                  <a:moveTo>
                    <a:pt x="0" y="15726"/>
                  </a:moveTo>
                  <a:lnTo>
                    <a:pt x="6517530" y="15726"/>
                  </a:lnTo>
                  <a:lnTo>
                    <a:pt x="6517530" y="0"/>
                  </a:lnTo>
                  <a:lnTo>
                    <a:pt x="0" y="0"/>
                  </a:lnTo>
                  <a:lnTo>
                    <a:pt x="0" y="15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2017249" y="1508227"/>
              <a:ext cx="8047355" cy="3957320"/>
            </a:xfrm>
            <a:custGeom>
              <a:avLst/>
              <a:gdLst/>
              <a:ahLst/>
              <a:cxnLst/>
              <a:rect l="l" t="t" r="r" b="b"/>
              <a:pathLst>
                <a:path w="8047355" h="3957320">
                  <a:moveTo>
                    <a:pt x="0" y="3266119"/>
                  </a:moveTo>
                  <a:lnTo>
                    <a:pt x="0" y="3344626"/>
                  </a:lnTo>
                  <a:lnTo>
                    <a:pt x="17381" y="3407448"/>
                  </a:lnTo>
                  <a:lnTo>
                    <a:pt x="34760" y="3470250"/>
                  </a:lnTo>
                  <a:lnTo>
                    <a:pt x="52139" y="3533072"/>
                  </a:lnTo>
                  <a:lnTo>
                    <a:pt x="86896" y="3595874"/>
                  </a:lnTo>
                  <a:lnTo>
                    <a:pt x="121659" y="3658696"/>
                  </a:lnTo>
                  <a:lnTo>
                    <a:pt x="173792" y="3705792"/>
                  </a:lnTo>
                  <a:lnTo>
                    <a:pt x="225948" y="3752909"/>
                  </a:lnTo>
                  <a:lnTo>
                    <a:pt x="278081" y="3800026"/>
                  </a:lnTo>
                  <a:lnTo>
                    <a:pt x="330214" y="3847122"/>
                  </a:lnTo>
                  <a:lnTo>
                    <a:pt x="399740" y="3878533"/>
                  </a:lnTo>
                  <a:lnTo>
                    <a:pt x="469266" y="3909944"/>
                  </a:lnTo>
                  <a:lnTo>
                    <a:pt x="538769" y="3925650"/>
                  </a:lnTo>
                  <a:lnTo>
                    <a:pt x="608295" y="3941334"/>
                  </a:lnTo>
                  <a:lnTo>
                    <a:pt x="677821" y="3957040"/>
                  </a:lnTo>
                  <a:lnTo>
                    <a:pt x="764717" y="3957040"/>
                  </a:lnTo>
                </a:path>
                <a:path w="8047355" h="3957320">
                  <a:moveTo>
                    <a:pt x="0" y="690921"/>
                  </a:moveTo>
                  <a:lnTo>
                    <a:pt x="0" y="3266119"/>
                  </a:lnTo>
                </a:path>
                <a:path w="8047355" h="3957320">
                  <a:moveTo>
                    <a:pt x="8046849" y="690921"/>
                  </a:moveTo>
                  <a:lnTo>
                    <a:pt x="8046849" y="628015"/>
                  </a:lnTo>
                  <a:lnTo>
                    <a:pt x="8029456" y="565108"/>
                  </a:lnTo>
                  <a:lnTo>
                    <a:pt x="8012063" y="486685"/>
                  </a:lnTo>
                  <a:lnTo>
                    <a:pt x="7994902" y="423779"/>
                  </a:lnTo>
                  <a:lnTo>
                    <a:pt x="7960116" y="361082"/>
                  </a:lnTo>
                  <a:lnTo>
                    <a:pt x="7925329" y="313902"/>
                  </a:lnTo>
                  <a:lnTo>
                    <a:pt x="7873150" y="251206"/>
                  </a:lnTo>
                  <a:lnTo>
                    <a:pt x="7820971" y="204026"/>
                  </a:lnTo>
                  <a:lnTo>
                    <a:pt x="7768791" y="156846"/>
                  </a:lnTo>
                  <a:lnTo>
                    <a:pt x="7716612" y="125603"/>
                  </a:lnTo>
                  <a:lnTo>
                    <a:pt x="7647271" y="78423"/>
                  </a:lnTo>
                  <a:lnTo>
                    <a:pt x="7577699" y="62696"/>
                  </a:lnTo>
                  <a:lnTo>
                    <a:pt x="7508126" y="31243"/>
                  </a:lnTo>
                  <a:lnTo>
                    <a:pt x="7438554" y="15516"/>
                  </a:lnTo>
                  <a:lnTo>
                    <a:pt x="7369213" y="0"/>
                  </a:lnTo>
                  <a:lnTo>
                    <a:pt x="7282247" y="0"/>
                  </a:lnTo>
                </a:path>
                <a:path w="8047355" h="3957320">
                  <a:moveTo>
                    <a:pt x="764717" y="0"/>
                  </a:moveTo>
                  <a:lnTo>
                    <a:pt x="677821" y="0"/>
                  </a:lnTo>
                  <a:lnTo>
                    <a:pt x="608295" y="15516"/>
                  </a:lnTo>
                  <a:lnTo>
                    <a:pt x="538769" y="31243"/>
                  </a:lnTo>
                  <a:lnTo>
                    <a:pt x="469266" y="62696"/>
                  </a:lnTo>
                  <a:lnTo>
                    <a:pt x="399740" y="78423"/>
                  </a:lnTo>
                  <a:lnTo>
                    <a:pt x="330214" y="125603"/>
                  </a:lnTo>
                  <a:lnTo>
                    <a:pt x="278081" y="156846"/>
                  </a:lnTo>
                  <a:lnTo>
                    <a:pt x="225948" y="204026"/>
                  </a:lnTo>
                  <a:lnTo>
                    <a:pt x="173792" y="251206"/>
                  </a:lnTo>
                  <a:lnTo>
                    <a:pt x="121659" y="313902"/>
                  </a:lnTo>
                  <a:lnTo>
                    <a:pt x="86896" y="361082"/>
                  </a:lnTo>
                  <a:lnTo>
                    <a:pt x="52139" y="423779"/>
                  </a:lnTo>
                  <a:lnTo>
                    <a:pt x="34760" y="486685"/>
                  </a:lnTo>
                  <a:lnTo>
                    <a:pt x="17381" y="565108"/>
                  </a:lnTo>
                  <a:lnTo>
                    <a:pt x="0" y="628015"/>
                  </a:lnTo>
                  <a:lnTo>
                    <a:pt x="0" y="690921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2781967" y="1500364"/>
              <a:ext cx="6517640" cy="15875"/>
            </a:xfrm>
            <a:custGeom>
              <a:avLst/>
              <a:gdLst/>
              <a:ahLst/>
              <a:cxnLst/>
              <a:rect l="l" t="t" r="r" b="b"/>
              <a:pathLst>
                <a:path w="6517640" h="15875">
                  <a:moveTo>
                    <a:pt x="0" y="15726"/>
                  </a:moveTo>
                  <a:lnTo>
                    <a:pt x="6517530" y="15726"/>
                  </a:lnTo>
                  <a:lnTo>
                    <a:pt x="6517530" y="0"/>
                  </a:lnTo>
                  <a:lnTo>
                    <a:pt x="0" y="0"/>
                  </a:lnTo>
                  <a:lnTo>
                    <a:pt x="0" y="15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9299497" y="2199148"/>
              <a:ext cx="765175" cy="3266440"/>
            </a:xfrm>
            <a:custGeom>
              <a:avLst/>
              <a:gdLst/>
              <a:ahLst/>
              <a:cxnLst/>
              <a:rect l="l" t="t" r="r" b="b"/>
              <a:pathLst>
                <a:path w="765175" h="3266440">
                  <a:moveTo>
                    <a:pt x="764601" y="2575197"/>
                  </a:moveTo>
                  <a:lnTo>
                    <a:pt x="764601" y="0"/>
                  </a:lnTo>
                </a:path>
                <a:path w="765175" h="3266440">
                  <a:moveTo>
                    <a:pt x="0" y="3266119"/>
                  </a:moveTo>
                  <a:lnTo>
                    <a:pt x="86965" y="3266119"/>
                  </a:lnTo>
                  <a:lnTo>
                    <a:pt x="156306" y="3250413"/>
                  </a:lnTo>
                  <a:lnTo>
                    <a:pt x="225878" y="3234728"/>
                  </a:lnTo>
                  <a:lnTo>
                    <a:pt x="295451" y="3219023"/>
                  </a:lnTo>
                  <a:lnTo>
                    <a:pt x="365023" y="3187611"/>
                  </a:lnTo>
                  <a:lnTo>
                    <a:pt x="434364" y="3156200"/>
                  </a:lnTo>
                  <a:lnTo>
                    <a:pt x="486543" y="3109104"/>
                  </a:lnTo>
                  <a:lnTo>
                    <a:pt x="538723" y="3061987"/>
                  </a:lnTo>
                  <a:lnTo>
                    <a:pt x="590902" y="3014871"/>
                  </a:lnTo>
                  <a:lnTo>
                    <a:pt x="643081" y="2967775"/>
                  </a:lnTo>
                  <a:lnTo>
                    <a:pt x="677868" y="2904952"/>
                  </a:lnTo>
                  <a:lnTo>
                    <a:pt x="712654" y="2842151"/>
                  </a:lnTo>
                  <a:lnTo>
                    <a:pt x="729815" y="2779328"/>
                  </a:lnTo>
                  <a:lnTo>
                    <a:pt x="747208" y="2716527"/>
                  </a:lnTo>
                  <a:lnTo>
                    <a:pt x="764601" y="2653704"/>
                  </a:lnTo>
                  <a:lnTo>
                    <a:pt x="764601" y="2575197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9299497" y="544956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8696" y="7852"/>
                  </a:moveTo>
                  <a:lnTo>
                    <a:pt x="8696" y="7852"/>
                  </a:lnTo>
                </a:path>
              </a:pathLst>
            </a:custGeom>
            <a:ln w="15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2781967" y="5441699"/>
              <a:ext cx="6517640" cy="15875"/>
            </a:xfrm>
            <a:custGeom>
              <a:avLst/>
              <a:gdLst/>
              <a:ahLst/>
              <a:cxnLst/>
              <a:rect l="l" t="t" r="r" b="b"/>
              <a:pathLst>
                <a:path w="6517640" h="15875">
                  <a:moveTo>
                    <a:pt x="0" y="15726"/>
                  </a:moveTo>
                  <a:lnTo>
                    <a:pt x="6517530" y="15726"/>
                  </a:lnTo>
                  <a:lnTo>
                    <a:pt x="6517530" y="0"/>
                  </a:lnTo>
                  <a:lnTo>
                    <a:pt x="0" y="0"/>
                  </a:lnTo>
                  <a:lnTo>
                    <a:pt x="0" y="157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2781967" y="5449562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8696" y="7852"/>
                  </a:moveTo>
                  <a:lnTo>
                    <a:pt x="8696" y="7852"/>
                  </a:lnTo>
                </a:path>
              </a:pathLst>
            </a:custGeom>
            <a:ln w="15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2017249" y="1508227"/>
              <a:ext cx="8047355" cy="3941445"/>
            </a:xfrm>
            <a:custGeom>
              <a:avLst/>
              <a:gdLst/>
              <a:ahLst/>
              <a:cxnLst/>
              <a:rect l="l" t="t" r="r" b="b"/>
              <a:pathLst>
                <a:path w="8047355" h="3941445">
                  <a:moveTo>
                    <a:pt x="34760" y="3266119"/>
                  </a:moveTo>
                  <a:lnTo>
                    <a:pt x="34760" y="3344626"/>
                  </a:lnTo>
                  <a:lnTo>
                    <a:pt x="34760" y="3407448"/>
                  </a:lnTo>
                  <a:lnTo>
                    <a:pt x="52139" y="3470250"/>
                  </a:lnTo>
                  <a:lnTo>
                    <a:pt x="86896" y="3533072"/>
                  </a:lnTo>
                  <a:lnTo>
                    <a:pt x="121659" y="3580168"/>
                  </a:lnTo>
                  <a:lnTo>
                    <a:pt x="156422" y="3642991"/>
                  </a:lnTo>
                  <a:lnTo>
                    <a:pt x="191185" y="3690086"/>
                  </a:lnTo>
                  <a:lnTo>
                    <a:pt x="243318" y="3737203"/>
                  </a:lnTo>
                  <a:lnTo>
                    <a:pt x="295451" y="3784320"/>
                  </a:lnTo>
                  <a:lnTo>
                    <a:pt x="347607" y="3831416"/>
                  </a:lnTo>
                  <a:lnTo>
                    <a:pt x="417110" y="3862827"/>
                  </a:lnTo>
                  <a:lnTo>
                    <a:pt x="486636" y="3878533"/>
                  </a:lnTo>
                  <a:lnTo>
                    <a:pt x="556162" y="3909944"/>
                  </a:lnTo>
                  <a:lnTo>
                    <a:pt x="625688" y="3925650"/>
                  </a:lnTo>
                  <a:lnTo>
                    <a:pt x="695191" y="3925650"/>
                  </a:lnTo>
                  <a:lnTo>
                    <a:pt x="764717" y="3941334"/>
                  </a:lnTo>
                </a:path>
                <a:path w="8047355" h="3941445">
                  <a:moveTo>
                    <a:pt x="34760" y="3266119"/>
                  </a:moveTo>
                  <a:lnTo>
                    <a:pt x="0" y="3266119"/>
                  </a:lnTo>
                </a:path>
                <a:path w="8047355" h="3941445">
                  <a:moveTo>
                    <a:pt x="34760" y="690921"/>
                  </a:moveTo>
                  <a:lnTo>
                    <a:pt x="34760" y="3266119"/>
                  </a:lnTo>
                </a:path>
                <a:path w="8047355" h="3941445">
                  <a:moveTo>
                    <a:pt x="34760" y="1224786"/>
                  </a:moveTo>
                  <a:lnTo>
                    <a:pt x="0" y="1224786"/>
                  </a:lnTo>
                </a:path>
                <a:path w="8047355" h="3941445">
                  <a:moveTo>
                    <a:pt x="8046849" y="690921"/>
                  </a:moveTo>
                  <a:lnTo>
                    <a:pt x="8046849" y="628015"/>
                  </a:lnTo>
                  <a:lnTo>
                    <a:pt x="8029456" y="565108"/>
                  </a:lnTo>
                  <a:lnTo>
                    <a:pt x="8012063" y="486685"/>
                  </a:lnTo>
                  <a:lnTo>
                    <a:pt x="7994902" y="423779"/>
                  </a:lnTo>
                  <a:lnTo>
                    <a:pt x="7960116" y="361082"/>
                  </a:lnTo>
                  <a:lnTo>
                    <a:pt x="7925329" y="313902"/>
                  </a:lnTo>
                  <a:lnTo>
                    <a:pt x="7873150" y="251206"/>
                  </a:lnTo>
                  <a:lnTo>
                    <a:pt x="7820971" y="204026"/>
                  </a:lnTo>
                  <a:lnTo>
                    <a:pt x="7768791" y="156846"/>
                  </a:lnTo>
                  <a:lnTo>
                    <a:pt x="7716612" y="125603"/>
                  </a:lnTo>
                  <a:lnTo>
                    <a:pt x="7647271" y="78423"/>
                  </a:lnTo>
                  <a:lnTo>
                    <a:pt x="7577699" y="62696"/>
                  </a:lnTo>
                  <a:lnTo>
                    <a:pt x="7508126" y="31243"/>
                  </a:lnTo>
                  <a:lnTo>
                    <a:pt x="7438554" y="15516"/>
                  </a:lnTo>
                  <a:lnTo>
                    <a:pt x="7369213" y="0"/>
                  </a:lnTo>
                  <a:lnTo>
                    <a:pt x="7282247" y="0"/>
                  </a:lnTo>
                </a:path>
                <a:path w="8047355" h="3941445">
                  <a:moveTo>
                    <a:pt x="764717" y="31243"/>
                  </a:moveTo>
                  <a:lnTo>
                    <a:pt x="695191" y="31243"/>
                  </a:lnTo>
                  <a:lnTo>
                    <a:pt x="625688" y="46970"/>
                  </a:lnTo>
                  <a:lnTo>
                    <a:pt x="556162" y="62696"/>
                  </a:lnTo>
                  <a:lnTo>
                    <a:pt x="486636" y="78423"/>
                  </a:lnTo>
                  <a:lnTo>
                    <a:pt x="417110" y="109876"/>
                  </a:lnTo>
                  <a:lnTo>
                    <a:pt x="347607" y="141329"/>
                  </a:lnTo>
                  <a:lnTo>
                    <a:pt x="295451" y="172573"/>
                  </a:lnTo>
                  <a:lnTo>
                    <a:pt x="243318" y="219752"/>
                  </a:lnTo>
                  <a:lnTo>
                    <a:pt x="191185" y="266932"/>
                  </a:lnTo>
                  <a:lnTo>
                    <a:pt x="156422" y="329629"/>
                  </a:lnTo>
                  <a:lnTo>
                    <a:pt x="121659" y="376809"/>
                  </a:lnTo>
                  <a:lnTo>
                    <a:pt x="86896" y="439505"/>
                  </a:lnTo>
                  <a:lnTo>
                    <a:pt x="52139" y="502412"/>
                  </a:lnTo>
                  <a:lnTo>
                    <a:pt x="34760" y="565108"/>
                  </a:lnTo>
                  <a:lnTo>
                    <a:pt x="34760" y="628015"/>
                  </a:lnTo>
                  <a:lnTo>
                    <a:pt x="34760" y="690921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2781967" y="1508227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-8696" y="15621"/>
                  </a:moveTo>
                  <a:lnTo>
                    <a:pt x="8696" y="15621"/>
                  </a:lnTo>
                </a:path>
              </a:pathLst>
            </a:custGeom>
            <a:ln w="312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2781967" y="1539470"/>
              <a:ext cx="6517640" cy="0"/>
            </a:xfrm>
            <a:custGeom>
              <a:avLst/>
              <a:gdLst/>
              <a:ahLst/>
              <a:cxnLst/>
              <a:rect l="l" t="t" r="r" b="b"/>
              <a:pathLst>
                <a:path w="6517640">
                  <a:moveTo>
                    <a:pt x="6517530" y="0"/>
                  </a:moveTo>
                  <a:lnTo>
                    <a:pt x="0" y="0"/>
                  </a:lnTo>
                </a:path>
              </a:pathLst>
            </a:custGeom>
            <a:ln w="15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9299497" y="1508227"/>
              <a:ext cx="0" cy="31750"/>
            </a:xfrm>
            <a:custGeom>
              <a:avLst/>
              <a:gdLst/>
              <a:ahLst/>
              <a:cxnLst/>
              <a:rect l="l" t="t" r="r" b="b"/>
              <a:pathLst>
                <a:path h="31750">
                  <a:moveTo>
                    <a:pt x="-8696" y="15621"/>
                  </a:moveTo>
                  <a:lnTo>
                    <a:pt x="8696" y="15621"/>
                  </a:lnTo>
                </a:path>
              </a:pathLst>
            </a:custGeom>
            <a:ln w="312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2052010" y="1539470"/>
              <a:ext cx="8012430" cy="3910329"/>
            </a:xfrm>
            <a:custGeom>
              <a:avLst/>
              <a:gdLst/>
              <a:ahLst/>
              <a:cxnLst/>
              <a:rect l="l" t="t" r="r" b="b"/>
              <a:pathLst>
                <a:path w="8012430" h="3910329">
                  <a:moveTo>
                    <a:pt x="7994696" y="659678"/>
                  </a:moveTo>
                  <a:lnTo>
                    <a:pt x="8012089" y="659678"/>
                  </a:lnTo>
                </a:path>
                <a:path w="8012430" h="3910329">
                  <a:moveTo>
                    <a:pt x="7994696" y="3234875"/>
                  </a:moveTo>
                  <a:lnTo>
                    <a:pt x="7994696" y="659678"/>
                  </a:lnTo>
                </a:path>
                <a:path w="8012430" h="3910329">
                  <a:moveTo>
                    <a:pt x="7994696" y="3234875"/>
                  </a:moveTo>
                  <a:lnTo>
                    <a:pt x="8012089" y="3234875"/>
                  </a:lnTo>
                </a:path>
                <a:path w="8012430" h="3910329">
                  <a:moveTo>
                    <a:pt x="7247487" y="3910091"/>
                  </a:moveTo>
                  <a:lnTo>
                    <a:pt x="7317059" y="3894406"/>
                  </a:lnTo>
                  <a:lnTo>
                    <a:pt x="7403793" y="3894406"/>
                  </a:lnTo>
                  <a:lnTo>
                    <a:pt x="7473366" y="3878701"/>
                  </a:lnTo>
                  <a:lnTo>
                    <a:pt x="7525545" y="3847289"/>
                  </a:lnTo>
                  <a:lnTo>
                    <a:pt x="7595117" y="3831584"/>
                  </a:lnTo>
                  <a:lnTo>
                    <a:pt x="7664458" y="3800173"/>
                  </a:lnTo>
                  <a:lnTo>
                    <a:pt x="7716637" y="3753077"/>
                  </a:lnTo>
                  <a:lnTo>
                    <a:pt x="7768817" y="3705960"/>
                  </a:lnTo>
                  <a:lnTo>
                    <a:pt x="7820996" y="3658843"/>
                  </a:lnTo>
                  <a:lnTo>
                    <a:pt x="7855782" y="3611747"/>
                  </a:lnTo>
                  <a:lnTo>
                    <a:pt x="7907962" y="3548925"/>
                  </a:lnTo>
                  <a:lnTo>
                    <a:pt x="7925355" y="3501829"/>
                  </a:lnTo>
                  <a:lnTo>
                    <a:pt x="7960141" y="3439006"/>
                  </a:lnTo>
                  <a:lnTo>
                    <a:pt x="7977302" y="3376205"/>
                  </a:lnTo>
                  <a:lnTo>
                    <a:pt x="7977302" y="3313382"/>
                  </a:lnTo>
                  <a:lnTo>
                    <a:pt x="7994696" y="3234875"/>
                  </a:lnTo>
                </a:path>
                <a:path w="8012430" h="3910329">
                  <a:moveTo>
                    <a:pt x="7247487" y="3753077"/>
                  </a:moveTo>
                  <a:lnTo>
                    <a:pt x="7247487" y="3910091"/>
                  </a:lnTo>
                </a:path>
                <a:path w="8012430" h="3910329">
                  <a:moveTo>
                    <a:pt x="729957" y="3753077"/>
                  </a:moveTo>
                  <a:lnTo>
                    <a:pt x="729957" y="3910091"/>
                  </a:lnTo>
                </a:path>
                <a:path w="8012430" h="3910329">
                  <a:moveTo>
                    <a:pt x="156424" y="3234875"/>
                  </a:moveTo>
                  <a:lnTo>
                    <a:pt x="0" y="3234875"/>
                  </a:lnTo>
                </a:path>
                <a:path w="8012430" h="3910329">
                  <a:moveTo>
                    <a:pt x="156424" y="659678"/>
                  </a:moveTo>
                  <a:lnTo>
                    <a:pt x="0" y="659678"/>
                  </a:lnTo>
                </a:path>
                <a:path w="8012430" h="3910329">
                  <a:moveTo>
                    <a:pt x="7994696" y="659678"/>
                  </a:moveTo>
                  <a:lnTo>
                    <a:pt x="7977302" y="596771"/>
                  </a:lnTo>
                  <a:lnTo>
                    <a:pt x="7977302" y="533865"/>
                  </a:lnTo>
                  <a:lnTo>
                    <a:pt x="7960141" y="471168"/>
                  </a:lnTo>
                  <a:lnTo>
                    <a:pt x="7925355" y="408262"/>
                  </a:lnTo>
                  <a:lnTo>
                    <a:pt x="7907962" y="345565"/>
                  </a:lnTo>
                  <a:lnTo>
                    <a:pt x="7855782" y="298385"/>
                  </a:lnTo>
                  <a:lnTo>
                    <a:pt x="7820996" y="235689"/>
                  </a:lnTo>
                  <a:lnTo>
                    <a:pt x="7768817" y="188509"/>
                  </a:lnTo>
                  <a:lnTo>
                    <a:pt x="7716637" y="141329"/>
                  </a:lnTo>
                  <a:lnTo>
                    <a:pt x="7664458" y="110086"/>
                  </a:lnTo>
                  <a:lnTo>
                    <a:pt x="7595117" y="78632"/>
                  </a:lnTo>
                  <a:lnTo>
                    <a:pt x="7525545" y="47179"/>
                  </a:lnTo>
                  <a:lnTo>
                    <a:pt x="7473366" y="31453"/>
                  </a:lnTo>
                  <a:lnTo>
                    <a:pt x="7403793" y="15726"/>
                  </a:lnTo>
                  <a:lnTo>
                    <a:pt x="7317059" y="0"/>
                  </a:lnTo>
                  <a:lnTo>
                    <a:pt x="7247487" y="0"/>
                  </a:lnTo>
                </a:path>
                <a:path w="8012430" h="3910329">
                  <a:moveTo>
                    <a:pt x="729957" y="141329"/>
                  </a:moveTo>
                  <a:lnTo>
                    <a:pt x="729957" y="0"/>
                  </a:lnTo>
                </a:path>
                <a:path w="8012430" h="3910329">
                  <a:moveTo>
                    <a:pt x="7247487" y="141329"/>
                  </a:moveTo>
                  <a:lnTo>
                    <a:pt x="7247487" y="0"/>
                  </a:lnTo>
                </a:path>
                <a:path w="8012430" h="3910329">
                  <a:moveTo>
                    <a:pt x="7820996" y="659678"/>
                  </a:moveTo>
                  <a:lnTo>
                    <a:pt x="7994696" y="659678"/>
                  </a:lnTo>
                </a:path>
                <a:path w="8012430" h="3910329">
                  <a:moveTo>
                    <a:pt x="7820996" y="3234875"/>
                  </a:moveTo>
                  <a:lnTo>
                    <a:pt x="7994696" y="3234875"/>
                  </a:lnTo>
                </a:path>
                <a:path w="8012430" h="3910329">
                  <a:moveTo>
                    <a:pt x="729957" y="3753077"/>
                  </a:moveTo>
                  <a:lnTo>
                    <a:pt x="3267475" y="3753077"/>
                  </a:lnTo>
                </a:path>
                <a:path w="8012430" h="3910329">
                  <a:moveTo>
                    <a:pt x="4709945" y="3753077"/>
                  </a:moveTo>
                  <a:lnTo>
                    <a:pt x="7247487" y="3753077"/>
                  </a:lnTo>
                </a:path>
                <a:path w="8012430" h="3910329">
                  <a:moveTo>
                    <a:pt x="3267475" y="3753077"/>
                  </a:moveTo>
                  <a:lnTo>
                    <a:pt x="4709945" y="3753077"/>
                  </a:lnTo>
                </a:path>
                <a:path w="8012430" h="3910329">
                  <a:moveTo>
                    <a:pt x="156424" y="3234875"/>
                  </a:moveTo>
                  <a:lnTo>
                    <a:pt x="156424" y="3297677"/>
                  </a:lnTo>
                  <a:lnTo>
                    <a:pt x="173794" y="3360499"/>
                  </a:lnTo>
                  <a:lnTo>
                    <a:pt x="191187" y="3407616"/>
                  </a:lnTo>
                  <a:lnTo>
                    <a:pt x="208557" y="3470417"/>
                  </a:lnTo>
                  <a:lnTo>
                    <a:pt x="243320" y="3517534"/>
                  </a:lnTo>
                  <a:lnTo>
                    <a:pt x="278083" y="3564630"/>
                  </a:lnTo>
                  <a:lnTo>
                    <a:pt x="330216" y="3611747"/>
                  </a:lnTo>
                  <a:lnTo>
                    <a:pt x="364979" y="3643158"/>
                  </a:lnTo>
                  <a:lnTo>
                    <a:pt x="417112" y="3674549"/>
                  </a:lnTo>
                  <a:lnTo>
                    <a:pt x="486638" y="3705960"/>
                  </a:lnTo>
                  <a:lnTo>
                    <a:pt x="538771" y="3721665"/>
                  </a:lnTo>
                  <a:lnTo>
                    <a:pt x="590928" y="3737371"/>
                  </a:lnTo>
                  <a:lnTo>
                    <a:pt x="660431" y="3753077"/>
                  </a:lnTo>
                  <a:lnTo>
                    <a:pt x="729957" y="3753077"/>
                  </a:lnTo>
                </a:path>
                <a:path w="8012430" h="3910329">
                  <a:moveTo>
                    <a:pt x="156424" y="659678"/>
                  </a:moveTo>
                  <a:lnTo>
                    <a:pt x="156424" y="926610"/>
                  </a:lnTo>
                </a:path>
                <a:path w="8012430" h="3910329">
                  <a:moveTo>
                    <a:pt x="156424" y="2983627"/>
                  </a:moveTo>
                  <a:lnTo>
                    <a:pt x="156424" y="3234875"/>
                  </a:lnTo>
                </a:path>
                <a:path w="8012430" h="3910329">
                  <a:moveTo>
                    <a:pt x="729957" y="141329"/>
                  </a:moveTo>
                  <a:lnTo>
                    <a:pt x="660431" y="141329"/>
                  </a:lnTo>
                  <a:lnTo>
                    <a:pt x="590928" y="157056"/>
                  </a:lnTo>
                  <a:lnTo>
                    <a:pt x="538771" y="172782"/>
                  </a:lnTo>
                  <a:lnTo>
                    <a:pt x="486638" y="204235"/>
                  </a:lnTo>
                  <a:lnTo>
                    <a:pt x="417112" y="219962"/>
                  </a:lnTo>
                  <a:lnTo>
                    <a:pt x="364979" y="251206"/>
                  </a:lnTo>
                  <a:lnTo>
                    <a:pt x="330216" y="298385"/>
                  </a:lnTo>
                  <a:lnTo>
                    <a:pt x="278083" y="345565"/>
                  </a:lnTo>
                  <a:lnTo>
                    <a:pt x="243320" y="392535"/>
                  </a:lnTo>
                  <a:lnTo>
                    <a:pt x="208557" y="439715"/>
                  </a:lnTo>
                  <a:lnTo>
                    <a:pt x="191187" y="486895"/>
                  </a:lnTo>
                  <a:lnTo>
                    <a:pt x="173794" y="549591"/>
                  </a:lnTo>
                  <a:lnTo>
                    <a:pt x="156424" y="596771"/>
                  </a:lnTo>
                  <a:lnTo>
                    <a:pt x="156424" y="659678"/>
                  </a:lnTo>
                </a:path>
                <a:path w="8012430" h="3910329">
                  <a:moveTo>
                    <a:pt x="3267475" y="141329"/>
                  </a:moveTo>
                  <a:lnTo>
                    <a:pt x="4709945" y="141329"/>
                  </a:lnTo>
                </a:path>
                <a:path w="8012430" h="3910329">
                  <a:moveTo>
                    <a:pt x="7247487" y="141329"/>
                  </a:moveTo>
                  <a:lnTo>
                    <a:pt x="4709945" y="141329"/>
                  </a:lnTo>
                </a:path>
                <a:path w="8012430" h="3910329">
                  <a:moveTo>
                    <a:pt x="3267475" y="141329"/>
                  </a:moveTo>
                  <a:lnTo>
                    <a:pt x="729957" y="141329"/>
                  </a:lnTo>
                </a:path>
                <a:path w="8012430" h="3910329">
                  <a:moveTo>
                    <a:pt x="7820996" y="3234875"/>
                  </a:moveTo>
                  <a:lnTo>
                    <a:pt x="7820996" y="2983627"/>
                  </a:lnTo>
                </a:path>
                <a:path w="8012430" h="3910329">
                  <a:moveTo>
                    <a:pt x="7820996" y="2748085"/>
                  </a:moveTo>
                  <a:lnTo>
                    <a:pt x="7820996" y="2606839"/>
                  </a:lnTo>
                </a:path>
                <a:path w="8012430" h="3910329">
                  <a:moveTo>
                    <a:pt x="7820996" y="1303419"/>
                  </a:moveTo>
                  <a:lnTo>
                    <a:pt x="7820996" y="1146363"/>
                  </a:lnTo>
                </a:path>
                <a:path w="8012430" h="3910329">
                  <a:moveTo>
                    <a:pt x="7820996" y="926610"/>
                  </a:moveTo>
                  <a:lnTo>
                    <a:pt x="7820996" y="659678"/>
                  </a:lnTo>
                </a:path>
                <a:path w="8012430" h="3910329">
                  <a:moveTo>
                    <a:pt x="7820996" y="2606839"/>
                  </a:moveTo>
                  <a:lnTo>
                    <a:pt x="7820996" y="1303419"/>
                  </a:lnTo>
                </a:path>
                <a:path w="8012430" h="3910329">
                  <a:moveTo>
                    <a:pt x="7247487" y="3753077"/>
                  </a:moveTo>
                  <a:lnTo>
                    <a:pt x="7317059" y="3753077"/>
                  </a:lnTo>
                  <a:lnTo>
                    <a:pt x="7386400" y="3737371"/>
                  </a:lnTo>
                  <a:lnTo>
                    <a:pt x="7438579" y="3721665"/>
                  </a:lnTo>
                  <a:lnTo>
                    <a:pt x="7508152" y="3705960"/>
                  </a:lnTo>
                  <a:lnTo>
                    <a:pt x="7560331" y="3674549"/>
                  </a:lnTo>
                  <a:lnTo>
                    <a:pt x="7612511" y="3643158"/>
                  </a:lnTo>
                  <a:lnTo>
                    <a:pt x="7647297" y="3611747"/>
                  </a:lnTo>
                  <a:lnTo>
                    <a:pt x="7699244" y="3564630"/>
                  </a:lnTo>
                  <a:lnTo>
                    <a:pt x="7734031" y="3517534"/>
                  </a:lnTo>
                  <a:lnTo>
                    <a:pt x="7768817" y="3470417"/>
                  </a:lnTo>
                  <a:lnTo>
                    <a:pt x="7786210" y="3407616"/>
                  </a:lnTo>
                  <a:lnTo>
                    <a:pt x="7803603" y="3360499"/>
                  </a:lnTo>
                  <a:lnTo>
                    <a:pt x="7820996" y="3297677"/>
                  </a:lnTo>
                  <a:lnTo>
                    <a:pt x="7820996" y="3234875"/>
                  </a:lnTo>
                </a:path>
                <a:path w="8012430" h="3910329">
                  <a:moveTo>
                    <a:pt x="3736626" y="3627453"/>
                  </a:moveTo>
                  <a:lnTo>
                    <a:pt x="4240795" y="3627453"/>
                  </a:lnTo>
                </a:path>
                <a:path w="8012430" h="3910329">
                  <a:moveTo>
                    <a:pt x="7820996" y="659678"/>
                  </a:moveTo>
                  <a:lnTo>
                    <a:pt x="7820996" y="596771"/>
                  </a:lnTo>
                  <a:lnTo>
                    <a:pt x="7803603" y="549591"/>
                  </a:lnTo>
                  <a:lnTo>
                    <a:pt x="7786210" y="486895"/>
                  </a:lnTo>
                  <a:lnTo>
                    <a:pt x="7768817" y="439715"/>
                  </a:lnTo>
                  <a:lnTo>
                    <a:pt x="7734031" y="392535"/>
                  </a:lnTo>
                  <a:lnTo>
                    <a:pt x="7699244" y="345565"/>
                  </a:lnTo>
                  <a:lnTo>
                    <a:pt x="7647297" y="298385"/>
                  </a:lnTo>
                  <a:lnTo>
                    <a:pt x="7612511" y="251206"/>
                  </a:lnTo>
                  <a:lnTo>
                    <a:pt x="7560331" y="219962"/>
                  </a:lnTo>
                  <a:lnTo>
                    <a:pt x="7508152" y="204235"/>
                  </a:lnTo>
                  <a:lnTo>
                    <a:pt x="7438579" y="172782"/>
                  </a:lnTo>
                  <a:lnTo>
                    <a:pt x="7386400" y="157056"/>
                  </a:lnTo>
                  <a:lnTo>
                    <a:pt x="7317059" y="141329"/>
                  </a:lnTo>
                  <a:lnTo>
                    <a:pt x="7247487" y="141329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6761955" y="168080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8696" y="7863"/>
                  </a:moveTo>
                  <a:lnTo>
                    <a:pt x="8696" y="7863"/>
                  </a:lnTo>
                </a:path>
              </a:pathLst>
            </a:custGeom>
            <a:ln w="15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5788636" y="1806403"/>
              <a:ext cx="504190" cy="0"/>
            </a:xfrm>
            <a:custGeom>
              <a:avLst/>
              <a:gdLst/>
              <a:ahLst/>
              <a:cxnLst/>
              <a:rect l="l" t="t" r="r" b="b"/>
              <a:pathLst>
                <a:path w="504189">
                  <a:moveTo>
                    <a:pt x="0" y="0"/>
                  </a:moveTo>
                  <a:lnTo>
                    <a:pt x="504168" y="0"/>
                  </a:lnTo>
                </a:path>
              </a:pathLst>
            </a:custGeom>
            <a:ln w="15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5319485" y="1680800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8696" y="7863"/>
                  </a:moveTo>
                  <a:lnTo>
                    <a:pt x="8696" y="7863"/>
                  </a:lnTo>
                </a:path>
              </a:pathLst>
            </a:custGeom>
            <a:ln w="15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2330093" y="1696527"/>
              <a:ext cx="7543165" cy="3596640"/>
            </a:xfrm>
            <a:custGeom>
              <a:avLst/>
              <a:gdLst/>
              <a:ahLst/>
              <a:cxnLst/>
              <a:rect l="l" t="t" r="r" b="b"/>
              <a:pathLst>
                <a:path w="7543165" h="3596640">
                  <a:moveTo>
                    <a:pt x="3962711" y="3596020"/>
                  </a:moveTo>
                  <a:lnTo>
                    <a:pt x="3962711" y="3533198"/>
                  </a:lnTo>
                </a:path>
                <a:path w="7543165" h="3596640">
                  <a:moveTo>
                    <a:pt x="3962711" y="3391868"/>
                  </a:moveTo>
                  <a:lnTo>
                    <a:pt x="3962711" y="3533198"/>
                  </a:lnTo>
                </a:path>
                <a:path w="7543165" h="3596640">
                  <a:moveTo>
                    <a:pt x="3962711" y="3596020"/>
                  </a:moveTo>
                  <a:lnTo>
                    <a:pt x="4501434" y="3596020"/>
                  </a:lnTo>
                </a:path>
                <a:path w="7543165" h="3596640">
                  <a:moveTo>
                    <a:pt x="3458542" y="3533198"/>
                  </a:moveTo>
                  <a:lnTo>
                    <a:pt x="3458542" y="3391868"/>
                  </a:lnTo>
                </a:path>
                <a:path w="7543165" h="3596640">
                  <a:moveTo>
                    <a:pt x="3458542" y="3533198"/>
                  </a:moveTo>
                  <a:lnTo>
                    <a:pt x="3458542" y="3596020"/>
                  </a:lnTo>
                </a:path>
                <a:path w="7543165" h="3596640">
                  <a:moveTo>
                    <a:pt x="2502616" y="3596020"/>
                  </a:moveTo>
                  <a:lnTo>
                    <a:pt x="3458542" y="3596020"/>
                  </a:lnTo>
                </a:path>
                <a:path w="7543165" h="3596640">
                  <a:moveTo>
                    <a:pt x="1651094" y="3596020"/>
                  </a:moveTo>
                  <a:lnTo>
                    <a:pt x="2502616" y="3596020"/>
                  </a:lnTo>
                </a:path>
                <a:path w="7543165" h="3596640">
                  <a:moveTo>
                    <a:pt x="3458542" y="0"/>
                  </a:moveTo>
                  <a:lnTo>
                    <a:pt x="3458542" y="62906"/>
                  </a:lnTo>
                </a:path>
                <a:path w="7543165" h="3596640">
                  <a:moveTo>
                    <a:pt x="3458542" y="188509"/>
                  </a:moveTo>
                  <a:lnTo>
                    <a:pt x="3458542" y="62906"/>
                  </a:lnTo>
                </a:path>
                <a:path w="7543165" h="3596640">
                  <a:moveTo>
                    <a:pt x="3458542" y="0"/>
                  </a:moveTo>
                  <a:lnTo>
                    <a:pt x="2502616" y="0"/>
                  </a:lnTo>
                </a:path>
                <a:path w="7543165" h="3596640">
                  <a:moveTo>
                    <a:pt x="3962711" y="62906"/>
                  </a:moveTo>
                  <a:lnTo>
                    <a:pt x="3962711" y="188509"/>
                  </a:lnTo>
                </a:path>
                <a:path w="7543165" h="3596640">
                  <a:moveTo>
                    <a:pt x="3962711" y="62906"/>
                  </a:moveTo>
                  <a:lnTo>
                    <a:pt x="3962711" y="0"/>
                  </a:lnTo>
                </a:path>
                <a:path w="7543165" h="3596640">
                  <a:moveTo>
                    <a:pt x="4501434" y="0"/>
                  </a:moveTo>
                  <a:lnTo>
                    <a:pt x="3962711" y="0"/>
                  </a:lnTo>
                </a:path>
                <a:path w="7543165" h="3596640">
                  <a:moveTo>
                    <a:pt x="4501434" y="3533198"/>
                  </a:moveTo>
                  <a:lnTo>
                    <a:pt x="4466648" y="3486102"/>
                  </a:lnTo>
                </a:path>
                <a:path w="7543165" h="3596640">
                  <a:moveTo>
                    <a:pt x="4014658" y="3486102"/>
                  </a:moveTo>
                  <a:lnTo>
                    <a:pt x="4466648" y="3486102"/>
                  </a:lnTo>
                </a:path>
                <a:path w="7543165" h="3596640">
                  <a:moveTo>
                    <a:pt x="3962711" y="3533198"/>
                  </a:moveTo>
                  <a:lnTo>
                    <a:pt x="4014658" y="3486102"/>
                  </a:lnTo>
                </a:path>
                <a:path w="7543165" h="3596640">
                  <a:moveTo>
                    <a:pt x="4501434" y="3533198"/>
                  </a:moveTo>
                  <a:lnTo>
                    <a:pt x="4501434" y="3596020"/>
                  </a:lnTo>
                </a:path>
                <a:path w="7543165" h="3596640">
                  <a:moveTo>
                    <a:pt x="4014658" y="3360478"/>
                  </a:moveTo>
                  <a:lnTo>
                    <a:pt x="3962711" y="3391868"/>
                  </a:lnTo>
                </a:path>
                <a:path w="7543165" h="3596640">
                  <a:moveTo>
                    <a:pt x="4014658" y="3360478"/>
                  </a:moveTo>
                  <a:lnTo>
                    <a:pt x="4014658" y="3486102"/>
                  </a:lnTo>
                </a:path>
                <a:path w="7543165" h="3596640">
                  <a:moveTo>
                    <a:pt x="3458542" y="3391868"/>
                  </a:moveTo>
                  <a:lnTo>
                    <a:pt x="3962711" y="3391868"/>
                  </a:lnTo>
                </a:path>
                <a:path w="7543165" h="3596640">
                  <a:moveTo>
                    <a:pt x="4501434" y="3533198"/>
                  </a:moveTo>
                  <a:lnTo>
                    <a:pt x="4501434" y="3391868"/>
                  </a:lnTo>
                </a:path>
                <a:path w="7543165" h="3596640">
                  <a:moveTo>
                    <a:pt x="3458542" y="3391868"/>
                  </a:moveTo>
                  <a:lnTo>
                    <a:pt x="3406363" y="3360478"/>
                  </a:lnTo>
                </a:path>
                <a:path w="7543165" h="3596640">
                  <a:moveTo>
                    <a:pt x="3406363" y="3486102"/>
                  </a:moveTo>
                  <a:lnTo>
                    <a:pt x="3406363" y="3360478"/>
                  </a:lnTo>
                </a:path>
                <a:path w="7543165" h="3596640">
                  <a:moveTo>
                    <a:pt x="3458542" y="3533198"/>
                  </a:moveTo>
                  <a:lnTo>
                    <a:pt x="3406363" y="3486102"/>
                  </a:lnTo>
                </a:path>
                <a:path w="7543165" h="3596640">
                  <a:moveTo>
                    <a:pt x="2537402" y="3486102"/>
                  </a:moveTo>
                  <a:lnTo>
                    <a:pt x="3406363" y="3486102"/>
                  </a:lnTo>
                </a:path>
                <a:path w="7543165" h="3596640">
                  <a:moveTo>
                    <a:pt x="2502616" y="3533198"/>
                  </a:moveTo>
                  <a:lnTo>
                    <a:pt x="2537402" y="3486102"/>
                  </a:lnTo>
                </a:path>
                <a:path w="7543165" h="3596640">
                  <a:moveTo>
                    <a:pt x="2502616" y="3596020"/>
                  </a:moveTo>
                  <a:lnTo>
                    <a:pt x="2502616" y="3533198"/>
                  </a:lnTo>
                </a:path>
                <a:path w="7543165" h="3596640">
                  <a:moveTo>
                    <a:pt x="1651094" y="3596020"/>
                  </a:moveTo>
                  <a:lnTo>
                    <a:pt x="1651094" y="3391868"/>
                  </a:lnTo>
                </a:path>
                <a:path w="7543165" h="3596640">
                  <a:moveTo>
                    <a:pt x="2502616" y="62906"/>
                  </a:moveTo>
                  <a:lnTo>
                    <a:pt x="2537402" y="94149"/>
                  </a:lnTo>
                </a:path>
                <a:path w="7543165" h="3596640">
                  <a:moveTo>
                    <a:pt x="3406363" y="94149"/>
                  </a:moveTo>
                  <a:lnTo>
                    <a:pt x="2537402" y="94149"/>
                  </a:lnTo>
                </a:path>
                <a:path w="7543165" h="3596640">
                  <a:moveTo>
                    <a:pt x="3458542" y="62906"/>
                  </a:moveTo>
                  <a:lnTo>
                    <a:pt x="3406363" y="94149"/>
                  </a:lnTo>
                </a:path>
                <a:path w="7543165" h="3596640">
                  <a:moveTo>
                    <a:pt x="2502616" y="62906"/>
                  </a:moveTo>
                  <a:lnTo>
                    <a:pt x="2502616" y="0"/>
                  </a:lnTo>
                </a:path>
                <a:path w="7543165" h="3596640">
                  <a:moveTo>
                    <a:pt x="3458542" y="188509"/>
                  </a:moveTo>
                  <a:lnTo>
                    <a:pt x="3406363" y="219962"/>
                  </a:lnTo>
                  <a:lnTo>
                    <a:pt x="3406363" y="94149"/>
                  </a:lnTo>
                </a:path>
                <a:path w="7543165" h="3596640">
                  <a:moveTo>
                    <a:pt x="3962711" y="188509"/>
                  </a:moveTo>
                  <a:lnTo>
                    <a:pt x="3458542" y="188509"/>
                  </a:lnTo>
                </a:path>
                <a:path w="7543165" h="3596640">
                  <a:moveTo>
                    <a:pt x="2502616" y="62906"/>
                  </a:moveTo>
                  <a:lnTo>
                    <a:pt x="2502616" y="188509"/>
                  </a:lnTo>
                </a:path>
                <a:path w="7543165" h="3596640">
                  <a:moveTo>
                    <a:pt x="3962711" y="188509"/>
                  </a:moveTo>
                  <a:lnTo>
                    <a:pt x="4014658" y="219962"/>
                  </a:lnTo>
                </a:path>
                <a:path w="7543165" h="3596640">
                  <a:moveTo>
                    <a:pt x="4014658" y="94149"/>
                  </a:moveTo>
                  <a:lnTo>
                    <a:pt x="4014658" y="219962"/>
                  </a:lnTo>
                </a:path>
                <a:path w="7543165" h="3596640">
                  <a:moveTo>
                    <a:pt x="3962711" y="62906"/>
                  </a:moveTo>
                  <a:lnTo>
                    <a:pt x="4014658" y="94149"/>
                  </a:lnTo>
                </a:path>
                <a:path w="7543165" h="3596640">
                  <a:moveTo>
                    <a:pt x="4466648" y="94149"/>
                  </a:moveTo>
                  <a:lnTo>
                    <a:pt x="4014658" y="94149"/>
                  </a:lnTo>
                </a:path>
                <a:path w="7543165" h="3596640">
                  <a:moveTo>
                    <a:pt x="4501434" y="62906"/>
                  </a:moveTo>
                  <a:lnTo>
                    <a:pt x="4466648" y="94149"/>
                  </a:lnTo>
                </a:path>
                <a:path w="7543165" h="3596640">
                  <a:moveTo>
                    <a:pt x="4501434" y="0"/>
                  </a:moveTo>
                  <a:lnTo>
                    <a:pt x="4501434" y="62906"/>
                  </a:lnTo>
                </a:path>
                <a:path w="7543165" h="3596640">
                  <a:moveTo>
                    <a:pt x="4501434" y="188509"/>
                  </a:moveTo>
                  <a:lnTo>
                    <a:pt x="4501434" y="62906"/>
                  </a:lnTo>
                </a:path>
                <a:path w="7543165" h="3596640">
                  <a:moveTo>
                    <a:pt x="4501434" y="188509"/>
                  </a:moveTo>
                  <a:lnTo>
                    <a:pt x="5370395" y="188509"/>
                  </a:lnTo>
                </a:path>
                <a:path w="7543165" h="3596640">
                  <a:moveTo>
                    <a:pt x="4935798" y="188509"/>
                  </a:moveTo>
                  <a:lnTo>
                    <a:pt x="4935798" y="0"/>
                  </a:lnTo>
                </a:path>
                <a:path w="7543165" h="3596640">
                  <a:moveTo>
                    <a:pt x="4935798" y="3596020"/>
                  </a:moveTo>
                  <a:lnTo>
                    <a:pt x="4935798" y="3391868"/>
                  </a:lnTo>
                </a:path>
                <a:path w="7543165" h="3596640">
                  <a:moveTo>
                    <a:pt x="5787598" y="3391868"/>
                  </a:moveTo>
                  <a:lnTo>
                    <a:pt x="4501434" y="3391868"/>
                  </a:lnTo>
                </a:path>
                <a:path w="7543165" h="3596640">
                  <a:moveTo>
                    <a:pt x="2502616" y="3391868"/>
                  </a:moveTo>
                  <a:lnTo>
                    <a:pt x="1216591" y="3391868"/>
                  </a:lnTo>
                </a:path>
                <a:path w="7543165" h="3596640">
                  <a:moveTo>
                    <a:pt x="1216591" y="3533198"/>
                  </a:moveTo>
                  <a:lnTo>
                    <a:pt x="1216591" y="3391868"/>
                  </a:lnTo>
                </a:path>
                <a:path w="7543165" h="3596640">
                  <a:moveTo>
                    <a:pt x="1216591" y="3533198"/>
                  </a:moveTo>
                  <a:lnTo>
                    <a:pt x="1216591" y="3596020"/>
                  </a:lnTo>
                </a:path>
                <a:path w="7543165" h="3596640">
                  <a:moveTo>
                    <a:pt x="2068251" y="0"/>
                  </a:moveTo>
                  <a:lnTo>
                    <a:pt x="2068251" y="62906"/>
                  </a:lnTo>
                </a:path>
                <a:path w="7543165" h="3596640">
                  <a:moveTo>
                    <a:pt x="2068251" y="188509"/>
                  </a:moveTo>
                  <a:lnTo>
                    <a:pt x="2068251" y="62906"/>
                  </a:lnTo>
                </a:path>
                <a:path w="7543165" h="3596640">
                  <a:moveTo>
                    <a:pt x="2502616" y="188509"/>
                  </a:moveTo>
                  <a:lnTo>
                    <a:pt x="2068251" y="188509"/>
                  </a:lnTo>
                </a:path>
                <a:path w="7543165" h="3596640">
                  <a:moveTo>
                    <a:pt x="4501434" y="3391868"/>
                  </a:moveTo>
                  <a:lnTo>
                    <a:pt x="4466648" y="3360478"/>
                  </a:lnTo>
                </a:path>
                <a:path w="7543165" h="3596640">
                  <a:moveTo>
                    <a:pt x="4466648" y="3486102"/>
                  </a:moveTo>
                  <a:lnTo>
                    <a:pt x="4466648" y="3360478"/>
                  </a:lnTo>
                </a:path>
                <a:path w="7543165" h="3596640">
                  <a:moveTo>
                    <a:pt x="0" y="3030702"/>
                  </a:moveTo>
                  <a:lnTo>
                    <a:pt x="0" y="3093524"/>
                  </a:lnTo>
                  <a:lnTo>
                    <a:pt x="17369" y="3140620"/>
                  </a:lnTo>
                  <a:lnTo>
                    <a:pt x="34763" y="3203443"/>
                  </a:lnTo>
                  <a:lnTo>
                    <a:pt x="52133" y="3250560"/>
                  </a:lnTo>
                  <a:lnTo>
                    <a:pt x="86896" y="3297656"/>
                  </a:lnTo>
                  <a:lnTo>
                    <a:pt x="121659" y="3344772"/>
                  </a:lnTo>
                  <a:lnTo>
                    <a:pt x="173792" y="3376184"/>
                  </a:lnTo>
                  <a:lnTo>
                    <a:pt x="208555" y="3407574"/>
                  </a:lnTo>
                  <a:lnTo>
                    <a:pt x="260688" y="3438985"/>
                  </a:lnTo>
                  <a:lnTo>
                    <a:pt x="330214" y="3470396"/>
                  </a:lnTo>
                  <a:lnTo>
                    <a:pt x="382347" y="3486102"/>
                  </a:lnTo>
                  <a:lnTo>
                    <a:pt x="451873" y="3486102"/>
                  </a:lnTo>
                  <a:lnTo>
                    <a:pt x="504006" y="3486102"/>
                  </a:lnTo>
                  <a:lnTo>
                    <a:pt x="1164458" y="3486102"/>
                  </a:lnTo>
                  <a:lnTo>
                    <a:pt x="1164458" y="3360478"/>
                  </a:lnTo>
                </a:path>
                <a:path w="7543165" h="3596640">
                  <a:moveTo>
                    <a:pt x="2537402" y="3360478"/>
                  </a:moveTo>
                  <a:lnTo>
                    <a:pt x="1164458" y="3360478"/>
                  </a:lnTo>
                </a:path>
                <a:path w="7543165" h="3596640">
                  <a:moveTo>
                    <a:pt x="2537402" y="3360478"/>
                  </a:moveTo>
                  <a:lnTo>
                    <a:pt x="2537402" y="3486102"/>
                  </a:lnTo>
                </a:path>
                <a:path w="7543165" h="3596640">
                  <a:moveTo>
                    <a:pt x="3406363" y="3360478"/>
                  </a:moveTo>
                  <a:lnTo>
                    <a:pt x="4014658" y="3360478"/>
                  </a:lnTo>
                </a:path>
                <a:path w="7543165" h="3596640">
                  <a:moveTo>
                    <a:pt x="5665846" y="3360478"/>
                  </a:moveTo>
                  <a:lnTo>
                    <a:pt x="4466648" y="3360478"/>
                  </a:lnTo>
                </a:path>
                <a:path w="7543165" h="3596640">
                  <a:moveTo>
                    <a:pt x="5822384" y="3376163"/>
                  </a:moveTo>
                  <a:lnTo>
                    <a:pt x="5822384" y="3486102"/>
                  </a:lnTo>
                  <a:lnTo>
                    <a:pt x="6917224" y="3486102"/>
                  </a:lnTo>
                  <a:lnTo>
                    <a:pt x="6969403" y="3486102"/>
                  </a:lnTo>
                  <a:lnTo>
                    <a:pt x="7038976" y="3486102"/>
                  </a:lnTo>
                  <a:lnTo>
                    <a:pt x="7090923" y="3470396"/>
                  </a:lnTo>
                  <a:lnTo>
                    <a:pt x="7160496" y="3438985"/>
                  </a:lnTo>
                  <a:lnTo>
                    <a:pt x="7212675" y="3407574"/>
                  </a:lnTo>
                  <a:lnTo>
                    <a:pt x="7247461" y="3376184"/>
                  </a:lnTo>
                  <a:lnTo>
                    <a:pt x="7299641" y="3344772"/>
                  </a:lnTo>
                  <a:lnTo>
                    <a:pt x="7334427" y="3297656"/>
                  </a:lnTo>
                  <a:lnTo>
                    <a:pt x="7369213" y="3250560"/>
                  </a:lnTo>
                  <a:lnTo>
                    <a:pt x="7386374" y="3203443"/>
                  </a:lnTo>
                  <a:lnTo>
                    <a:pt x="7403767" y="3140620"/>
                  </a:lnTo>
                  <a:lnTo>
                    <a:pt x="7421161" y="3093524"/>
                  </a:lnTo>
                  <a:lnTo>
                    <a:pt x="7421161" y="3030702"/>
                  </a:lnTo>
                  <a:lnTo>
                    <a:pt x="7421161" y="549591"/>
                  </a:lnTo>
                  <a:lnTo>
                    <a:pt x="7421161" y="502621"/>
                  </a:lnTo>
                  <a:lnTo>
                    <a:pt x="7403767" y="439715"/>
                  </a:lnTo>
                  <a:lnTo>
                    <a:pt x="7386374" y="392535"/>
                  </a:lnTo>
                  <a:lnTo>
                    <a:pt x="7369213" y="345565"/>
                  </a:lnTo>
                  <a:lnTo>
                    <a:pt x="7334427" y="298385"/>
                  </a:lnTo>
                  <a:lnTo>
                    <a:pt x="7299641" y="251206"/>
                  </a:lnTo>
                  <a:lnTo>
                    <a:pt x="7247461" y="204235"/>
                  </a:lnTo>
                  <a:lnTo>
                    <a:pt x="7212675" y="172782"/>
                  </a:lnTo>
                  <a:lnTo>
                    <a:pt x="7160496" y="141329"/>
                  </a:lnTo>
                  <a:lnTo>
                    <a:pt x="7090923" y="125603"/>
                  </a:lnTo>
                  <a:lnTo>
                    <a:pt x="7038976" y="109876"/>
                  </a:lnTo>
                  <a:lnTo>
                    <a:pt x="6969403" y="94149"/>
                  </a:lnTo>
                  <a:lnTo>
                    <a:pt x="6917224" y="94149"/>
                  </a:lnTo>
                  <a:lnTo>
                    <a:pt x="6256749" y="94149"/>
                  </a:lnTo>
                  <a:lnTo>
                    <a:pt x="6256749" y="219962"/>
                  </a:lnTo>
                  <a:lnTo>
                    <a:pt x="5735419" y="219962"/>
                  </a:lnTo>
                  <a:lnTo>
                    <a:pt x="5735419" y="94149"/>
                  </a:lnTo>
                  <a:lnTo>
                    <a:pt x="5405181" y="94149"/>
                  </a:lnTo>
                  <a:lnTo>
                    <a:pt x="5405181" y="219962"/>
                  </a:lnTo>
                </a:path>
                <a:path w="7543165" h="3596640">
                  <a:moveTo>
                    <a:pt x="4466648" y="219962"/>
                  </a:moveTo>
                  <a:lnTo>
                    <a:pt x="5405181" y="219962"/>
                  </a:lnTo>
                </a:path>
                <a:path w="7543165" h="3596640">
                  <a:moveTo>
                    <a:pt x="4466648" y="219962"/>
                  </a:moveTo>
                  <a:lnTo>
                    <a:pt x="4466648" y="94149"/>
                  </a:lnTo>
                </a:path>
                <a:path w="7543165" h="3596640">
                  <a:moveTo>
                    <a:pt x="4014658" y="219962"/>
                  </a:moveTo>
                  <a:lnTo>
                    <a:pt x="3406363" y="219962"/>
                  </a:lnTo>
                </a:path>
                <a:path w="7543165" h="3596640">
                  <a:moveTo>
                    <a:pt x="2537402" y="94149"/>
                  </a:moveTo>
                  <a:lnTo>
                    <a:pt x="2537402" y="219962"/>
                  </a:lnTo>
                  <a:lnTo>
                    <a:pt x="2016072" y="219962"/>
                  </a:lnTo>
                  <a:lnTo>
                    <a:pt x="2016072" y="94149"/>
                  </a:lnTo>
                  <a:lnTo>
                    <a:pt x="1685858" y="94149"/>
                  </a:lnTo>
                  <a:lnTo>
                    <a:pt x="1685858" y="219962"/>
                  </a:lnTo>
                  <a:lnTo>
                    <a:pt x="1164458" y="219962"/>
                  </a:lnTo>
                  <a:lnTo>
                    <a:pt x="1164458" y="94149"/>
                  </a:lnTo>
                  <a:lnTo>
                    <a:pt x="504006" y="94149"/>
                  </a:lnTo>
                  <a:lnTo>
                    <a:pt x="451873" y="94149"/>
                  </a:lnTo>
                  <a:lnTo>
                    <a:pt x="382347" y="109876"/>
                  </a:lnTo>
                  <a:lnTo>
                    <a:pt x="330214" y="125603"/>
                  </a:lnTo>
                  <a:lnTo>
                    <a:pt x="260688" y="141329"/>
                  </a:lnTo>
                  <a:lnTo>
                    <a:pt x="208555" y="172782"/>
                  </a:lnTo>
                  <a:lnTo>
                    <a:pt x="173792" y="204235"/>
                  </a:lnTo>
                  <a:lnTo>
                    <a:pt x="121659" y="251206"/>
                  </a:lnTo>
                  <a:lnTo>
                    <a:pt x="86896" y="298385"/>
                  </a:lnTo>
                  <a:lnTo>
                    <a:pt x="52133" y="345565"/>
                  </a:lnTo>
                  <a:lnTo>
                    <a:pt x="34763" y="392535"/>
                  </a:lnTo>
                  <a:lnTo>
                    <a:pt x="17369" y="439715"/>
                  </a:lnTo>
                  <a:lnTo>
                    <a:pt x="0" y="502621"/>
                  </a:lnTo>
                  <a:lnTo>
                    <a:pt x="0" y="549591"/>
                  </a:lnTo>
                  <a:lnTo>
                    <a:pt x="0" y="3030702"/>
                  </a:lnTo>
                </a:path>
                <a:path w="7543165" h="3596640">
                  <a:moveTo>
                    <a:pt x="2502616" y="3391868"/>
                  </a:moveTo>
                  <a:lnTo>
                    <a:pt x="2537402" y="3360478"/>
                  </a:lnTo>
                </a:path>
                <a:path w="7543165" h="3596640">
                  <a:moveTo>
                    <a:pt x="2502616" y="3391868"/>
                  </a:moveTo>
                  <a:lnTo>
                    <a:pt x="2502616" y="3533198"/>
                  </a:lnTo>
                </a:path>
                <a:path w="7543165" h="3596640">
                  <a:moveTo>
                    <a:pt x="2502616" y="188509"/>
                  </a:moveTo>
                  <a:lnTo>
                    <a:pt x="2537402" y="219962"/>
                  </a:lnTo>
                </a:path>
                <a:path w="7543165" h="3596640">
                  <a:moveTo>
                    <a:pt x="4501434" y="188509"/>
                  </a:moveTo>
                  <a:lnTo>
                    <a:pt x="4466648" y="219962"/>
                  </a:lnTo>
                </a:path>
                <a:path w="7543165" h="3596640">
                  <a:moveTo>
                    <a:pt x="5370395" y="62906"/>
                  </a:moveTo>
                  <a:lnTo>
                    <a:pt x="5370395" y="188509"/>
                  </a:lnTo>
                </a:path>
                <a:path w="7543165" h="3596640">
                  <a:moveTo>
                    <a:pt x="5370395" y="62906"/>
                  </a:moveTo>
                  <a:lnTo>
                    <a:pt x="5370395" y="0"/>
                  </a:lnTo>
                </a:path>
                <a:path w="7543165" h="3596640">
                  <a:moveTo>
                    <a:pt x="4935798" y="0"/>
                  </a:moveTo>
                  <a:lnTo>
                    <a:pt x="5370395" y="0"/>
                  </a:lnTo>
                </a:path>
                <a:path w="7543165" h="3596640">
                  <a:moveTo>
                    <a:pt x="5370395" y="188509"/>
                  </a:moveTo>
                  <a:lnTo>
                    <a:pt x="5405181" y="219962"/>
                  </a:lnTo>
                </a:path>
                <a:path w="7543165" h="3596640">
                  <a:moveTo>
                    <a:pt x="5770205" y="0"/>
                  </a:moveTo>
                  <a:lnTo>
                    <a:pt x="5370395" y="0"/>
                  </a:lnTo>
                </a:path>
                <a:path w="7543165" h="3596640">
                  <a:moveTo>
                    <a:pt x="5770205" y="0"/>
                  </a:moveTo>
                  <a:lnTo>
                    <a:pt x="6204569" y="0"/>
                  </a:lnTo>
                </a:path>
                <a:path w="7543165" h="3596640">
                  <a:moveTo>
                    <a:pt x="6917224" y="0"/>
                  </a:moveTo>
                  <a:lnTo>
                    <a:pt x="6204569" y="0"/>
                  </a:lnTo>
                </a:path>
                <a:path w="7543165" h="3596640">
                  <a:moveTo>
                    <a:pt x="7542913" y="549591"/>
                  </a:moveTo>
                  <a:lnTo>
                    <a:pt x="7525519" y="502621"/>
                  </a:lnTo>
                  <a:lnTo>
                    <a:pt x="7525519" y="439715"/>
                  </a:lnTo>
                  <a:lnTo>
                    <a:pt x="7508126" y="376809"/>
                  </a:lnTo>
                  <a:lnTo>
                    <a:pt x="7473340" y="329839"/>
                  </a:lnTo>
                  <a:lnTo>
                    <a:pt x="7455947" y="282659"/>
                  </a:lnTo>
                  <a:lnTo>
                    <a:pt x="7421161" y="219962"/>
                  </a:lnTo>
                  <a:lnTo>
                    <a:pt x="7369213" y="188509"/>
                  </a:lnTo>
                  <a:lnTo>
                    <a:pt x="7334427" y="141329"/>
                  </a:lnTo>
                  <a:lnTo>
                    <a:pt x="7282247" y="109876"/>
                  </a:lnTo>
                  <a:lnTo>
                    <a:pt x="7230068" y="78632"/>
                  </a:lnTo>
                  <a:lnTo>
                    <a:pt x="7160496" y="47179"/>
                  </a:lnTo>
                  <a:lnTo>
                    <a:pt x="7108316" y="31453"/>
                  </a:lnTo>
                  <a:lnTo>
                    <a:pt x="7038976" y="15726"/>
                  </a:lnTo>
                  <a:lnTo>
                    <a:pt x="6986796" y="0"/>
                  </a:lnTo>
                  <a:lnTo>
                    <a:pt x="6917224" y="0"/>
                  </a:lnTo>
                </a:path>
                <a:path w="7543165" h="3596640">
                  <a:moveTo>
                    <a:pt x="6917224" y="3596020"/>
                  </a:moveTo>
                  <a:lnTo>
                    <a:pt x="6986796" y="3596020"/>
                  </a:lnTo>
                  <a:lnTo>
                    <a:pt x="7038976" y="3580315"/>
                  </a:lnTo>
                  <a:lnTo>
                    <a:pt x="7108316" y="3564609"/>
                  </a:lnTo>
                  <a:lnTo>
                    <a:pt x="7160496" y="3548904"/>
                  </a:lnTo>
                  <a:lnTo>
                    <a:pt x="7230068" y="3517492"/>
                  </a:lnTo>
                  <a:lnTo>
                    <a:pt x="7282247" y="3486102"/>
                  </a:lnTo>
                  <a:lnTo>
                    <a:pt x="7334427" y="3454691"/>
                  </a:lnTo>
                  <a:lnTo>
                    <a:pt x="7369213" y="3407574"/>
                  </a:lnTo>
                  <a:lnTo>
                    <a:pt x="7421161" y="3360478"/>
                  </a:lnTo>
                  <a:lnTo>
                    <a:pt x="7455947" y="3313361"/>
                  </a:lnTo>
                  <a:lnTo>
                    <a:pt x="7473340" y="3266244"/>
                  </a:lnTo>
                  <a:lnTo>
                    <a:pt x="7508126" y="3203443"/>
                  </a:lnTo>
                  <a:lnTo>
                    <a:pt x="7525519" y="3156326"/>
                  </a:lnTo>
                  <a:lnTo>
                    <a:pt x="7525519" y="3093524"/>
                  </a:lnTo>
                  <a:lnTo>
                    <a:pt x="7542913" y="3030702"/>
                  </a:lnTo>
                </a:path>
                <a:path w="7543165" h="3596640">
                  <a:moveTo>
                    <a:pt x="5787598" y="3596020"/>
                  </a:moveTo>
                  <a:lnTo>
                    <a:pt x="6917224" y="3596020"/>
                  </a:lnTo>
                </a:path>
                <a:path w="7543165" h="3596640">
                  <a:moveTo>
                    <a:pt x="4935798" y="3596020"/>
                  </a:moveTo>
                  <a:lnTo>
                    <a:pt x="5787598" y="3596020"/>
                  </a:lnTo>
                </a:path>
                <a:path w="7543165" h="3596640">
                  <a:moveTo>
                    <a:pt x="5787598" y="3391868"/>
                  </a:moveTo>
                  <a:lnTo>
                    <a:pt x="5787598" y="3533198"/>
                  </a:lnTo>
                </a:path>
                <a:path w="7543165" h="3596640">
                  <a:moveTo>
                    <a:pt x="5787598" y="3596020"/>
                  </a:moveTo>
                  <a:lnTo>
                    <a:pt x="5787598" y="3533198"/>
                  </a:lnTo>
                </a:path>
                <a:path w="7543165" h="3596640">
                  <a:moveTo>
                    <a:pt x="5787598" y="3391868"/>
                  </a:moveTo>
                  <a:lnTo>
                    <a:pt x="5822384" y="3376163"/>
                  </a:lnTo>
                </a:path>
                <a:path w="7543165" h="3596640">
                  <a:moveTo>
                    <a:pt x="5665846" y="3376163"/>
                  </a:moveTo>
                  <a:lnTo>
                    <a:pt x="5822384" y="3376163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7995940" y="505700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8696" y="7842"/>
                  </a:moveTo>
                  <a:lnTo>
                    <a:pt x="8696" y="7842"/>
                  </a:lnTo>
                </a:path>
              </a:pathLst>
            </a:custGeom>
            <a:ln w="156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2225804" y="1696527"/>
              <a:ext cx="7647305" cy="3596640"/>
            </a:xfrm>
            <a:custGeom>
              <a:avLst/>
              <a:gdLst/>
              <a:ahLst/>
              <a:cxnLst/>
              <a:rect l="l" t="t" r="r" b="b"/>
              <a:pathLst>
                <a:path w="7647305" h="3596640">
                  <a:moveTo>
                    <a:pt x="1320880" y="3391868"/>
                  </a:moveTo>
                  <a:lnTo>
                    <a:pt x="1268747" y="3360478"/>
                  </a:lnTo>
                </a:path>
                <a:path w="7647305" h="3596640">
                  <a:moveTo>
                    <a:pt x="1320880" y="3533198"/>
                  </a:moveTo>
                  <a:lnTo>
                    <a:pt x="1268747" y="3486102"/>
                  </a:lnTo>
                </a:path>
                <a:path w="7647305" h="3596640">
                  <a:moveTo>
                    <a:pt x="608295" y="3486102"/>
                  </a:moveTo>
                  <a:lnTo>
                    <a:pt x="608295" y="3596020"/>
                  </a:lnTo>
                  <a:lnTo>
                    <a:pt x="1320880" y="3596020"/>
                  </a:lnTo>
                </a:path>
                <a:path w="7647305" h="3596640">
                  <a:moveTo>
                    <a:pt x="0" y="3030702"/>
                  </a:moveTo>
                  <a:lnTo>
                    <a:pt x="0" y="3093524"/>
                  </a:lnTo>
                  <a:lnTo>
                    <a:pt x="0" y="3156326"/>
                  </a:lnTo>
                  <a:lnTo>
                    <a:pt x="17393" y="3203443"/>
                  </a:lnTo>
                  <a:lnTo>
                    <a:pt x="52156" y="3266244"/>
                  </a:lnTo>
                  <a:lnTo>
                    <a:pt x="69526" y="3313361"/>
                  </a:lnTo>
                  <a:lnTo>
                    <a:pt x="104289" y="3360478"/>
                  </a:lnTo>
                  <a:lnTo>
                    <a:pt x="156422" y="3407574"/>
                  </a:lnTo>
                  <a:lnTo>
                    <a:pt x="191185" y="3454691"/>
                  </a:lnTo>
                  <a:lnTo>
                    <a:pt x="243318" y="3486102"/>
                  </a:lnTo>
                  <a:lnTo>
                    <a:pt x="295474" y="3517492"/>
                  </a:lnTo>
                  <a:lnTo>
                    <a:pt x="364977" y="3548904"/>
                  </a:lnTo>
                  <a:lnTo>
                    <a:pt x="417133" y="3564609"/>
                  </a:lnTo>
                  <a:lnTo>
                    <a:pt x="486636" y="3580315"/>
                  </a:lnTo>
                  <a:lnTo>
                    <a:pt x="538792" y="3596020"/>
                  </a:lnTo>
                  <a:lnTo>
                    <a:pt x="608295" y="3596020"/>
                  </a:lnTo>
                </a:path>
                <a:path w="7647305" h="3596640">
                  <a:moveTo>
                    <a:pt x="608295" y="0"/>
                  </a:moveTo>
                  <a:lnTo>
                    <a:pt x="538792" y="0"/>
                  </a:lnTo>
                  <a:lnTo>
                    <a:pt x="486636" y="15726"/>
                  </a:lnTo>
                  <a:lnTo>
                    <a:pt x="417133" y="31453"/>
                  </a:lnTo>
                  <a:lnTo>
                    <a:pt x="364977" y="47179"/>
                  </a:lnTo>
                  <a:lnTo>
                    <a:pt x="295474" y="78632"/>
                  </a:lnTo>
                  <a:lnTo>
                    <a:pt x="243318" y="109876"/>
                  </a:lnTo>
                  <a:lnTo>
                    <a:pt x="191185" y="141329"/>
                  </a:lnTo>
                  <a:lnTo>
                    <a:pt x="156422" y="188509"/>
                  </a:lnTo>
                  <a:lnTo>
                    <a:pt x="104289" y="219962"/>
                  </a:lnTo>
                  <a:lnTo>
                    <a:pt x="69526" y="282659"/>
                  </a:lnTo>
                  <a:lnTo>
                    <a:pt x="52156" y="329839"/>
                  </a:lnTo>
                  <a:lnTo>
                    <a:pt x="17393" y="376809"/>
                  </a:lnTo>
                  <a:lnTo>
                    <a:pt x="0" y="439715"/>
                  </a:lnTo>
                  <a:lnTo>
                    <a:pt x="0" y="502621"/>
                  </a:lnTo>
                  <a:lnTo>
                    <a:pt x="0" y="549591"/>
                  </a:lnTo>
                </a:path>
                <a:path w="7647305" h="3596640">
                  <a:moveTo>
                    <a:pt x="1320880" y="0"/>
                  </a:moveTo>
                  <a:lnTo>
                    <a:pt x="608295" y="0"/>
                  </a:lnTo>
                </a:path>
                <a:path w="7647305" h="3596640">
                  <a:moveTo>
                    <a:pt x="1320880" y="0"/>
                  </a:moveTo>
                  <a:lnTo>
                    <a:pt x="1755384" y="0"/>
                  </a:lnTo>
                </a:path>
                <a:path w="7647305" h="3596640">
                  <a:moveTo>
                    <a:pt x="2172540" y="0"/>
                  </a:moveTo>
                  <a:lnTo>
                    <a:pt x="1755384" y="0"/>
                  </a:lnTo>
                </a:path>
                <a:path w="7647305" h="3596640">
                  <a:moveTo>
                    <a:pt x="2172540" y="62906"/>
                  </a:moveTo>
                  <a:lnTo>
                    <a:pt x="2120361" y="94149"/>
                  </a:lnTo>
                </a:path>
                <a:path w="7647305" h="3596640">
                  <a:moveTo>
                    <a:pt x="1755384" y="62906"/>
                  </a:moveTo>
                  <a:lnTo>
                    <a:pt x="1755384" y="0"/>
                  </a:lnTo>
                </a:path>
                <a:path w="7647305" h="3596640">
                  <a:moveTo>
                    <a:pt x="1755384" y="62906"/>
                  </a:moveTo>
                  <a:lnTo>
                    <a:pt x="1790147" y="94149"/>
                  </a:lnTo>
                </a:path>
                <a:path w="7647305" h="3596640">
                  <a:moveTo>
                    <a:pt x="2172540" y="188509"/>
                  </a:moveTo>
                  <a:lnTo>
                    <a:pt x="2120361" y="219962"/>
                  </a:lnTo>
                </a:path>
                <a:path w="7647305" h="3596640">
                  <a:moveTo>
                    <a:pt x="104289" y="3030702"/>
                  </a:moveTo>
                  <a:lnTo>
                    <a:pt x="0" y="3030702"/>
                  </a:lnTo>
                </a:path>
                <a:path w="7647305" h="3596640">
                  <a:moveTo>
                    <a:pt x="5891887" y="3533198"/>
                  </a:moveTo>
                  <a:lnTo>
                    <a:pt x="5926673" y="3486102"/>
                  </a:lnTo>
                </a:path>
                <a:path w="7647305" h="3596640">
                  <a:moveTo>
                    <a:pt x="7021513" y="3486102"/>
                  </a:moveTo>
                  <a:lnTo>
                    <a:pt x="7021513" y="3596020"/>
                  </a:lnTo>
                </a:path>
                <a:path w="7647305" h="3596640">
                  <a:moveTo>
                    <a:pt x="7525450" y="3030702"/>
                  </a:moveTo>
                  <a:lnTo>
                    <a:pt x="7647202" y="3030702"/>
                  </a:lnTo>
                </a:path>
                <a:path w="7647305" h="3596640">
                  <a:moveTo>
                    <a:pt x="7647202" y="753827"/>
                  </a:moveTo>
                  <a:lnTo>
                    <a:pt x="7647202" y="549591"/>
                  </a:lnTo>
                </a:path>
                <a:path w="7647305" h="3596640">
                  <a:moveTo>
                    <a:pt x="7525450" y="549591"/>
                  </a:moveTo>
                  <a:lnTo>
                    <a:pt x="7647202" y="549591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9873006" y="2450355"/>
              <a:ext cx="17780" cy="2277110"/>
            </a:xfrm>
            <a:custGeom>
              <a:avLst/>
              <a:gdLst/>
              <a:ahLst/>
              <a:cxnLst/>
              <a:rect l="l" t="t" r="r" b="b"/>
              <a:pathLst>
                <a:path w="17779" h="2277110">
                  <a:moveTo>
                    <a:pt x="8696" y="-8696"/>
                  </a:moveTo>
                  <a:lnTo>
                    <a:pt x="8696" y="2285571"/>
                  </a:lnTo>
                </a:path>
              </a:pathLst>
            </a:custGeom>
            <a:ln w="347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2225804" y="1696527"/>
              <a:ext cx="7021830" cy="3030855"/>
            </a:xfrm>
            <a:custGeom>
              <a:avLst/>
              <a:gdLst/>
              <a:ahLst/>
              <a:cxnLst/>
              <a:rect l="l" t="t" r="r" b="b"/>
              <a:pathLst>
                <a:path w="7021830" h="3030854">
                  <a:moveTo>
                    <a:pt x="7021513" y="94149"/>
                  </a:moveTo>
                  <a:lnTo>
                    <a:pt x="7021513" y="0"/>
                  </a:lnTo>
                </a:path>
                <a:path w="7021830" h="3030854">
                  <a:moveTo>
                    <a:pt x="6308858" y="62906"/>
                  </a:moveTo>
                  <a:lnTo>
                    <a:pt x="6361038" y="94149"/>
                  </a:lnTo>
                </a:path>
                <a:path w="7021830" h="3030854">
                  <a:moveTo>
                    <a:pt x="6308858" y="62906"/>
                  </a:moveTo>
                  <a:lnTo>
                    <a:pt x="6308858" y="0"/>
                  </a:lnTo>
                </a:path>
                <a:path w="7021830" h="3030854">
                  <a:moveTo>
                    <a:pt x="6308858" y="188509"/>
                  </a:moveTo>
                  <a:lnTo>
                    <a:pt x="6361038" y="219962"/>
                  </a:lnTo>
                </a:path>
                <a:path w="7021830" h="3030854">
                  <a:moveTo>
                    <a:pt x="6308858" y="62906"/>
                  </a:moveTo>
                  <a:lnTo>
                    <a:pt x="6308858" y="188509"/>
                  </a:lnTo>
                </a:path>
                <a:path w="7021830" h="3030854">
                  <a:moveTo>
                    <a:pt x="5874494" y="188509"/>
                  </a:moveTo>
                  <a:lnTo>
                    <a:pt x="5839708" y="219962"/>
                  </a:lnTo>
                </a:path>
                <a:path w="7021830" h="3030854">
                  <a:moveTo>
                    <a:pt x="6308858" y="188509"/>
                  </a:moveTo>
                  <a:lnTo>
                    <a:pt x="5874494" y="188509"/>
                  </a:lnTo>
                  <a:lnTo>
                    <a:pt x="5874494" y="62906"/>
                  </a:lnTo>
                  <a:lnTo>
                    <a:pt x="5839708" y="94149"/>
                  </a:lnTo>
                </a:path>
                <a:path w="7021830" h="3030854">
                  <a:moveTo>
                    <a:pt x="5474684" y="62906"/>
                  </a:moveTo>
                  <a:lnTo>
                    <a:pt x="5509470" y="94149"/>
                  </a:lnTo>
                </a:path>
                <a:path w="7021830" h="3030854">
                  <a:moveTo>
                    <a:pt x="5874494" y="0"/>
                  </a:moveTo>
                  <a:lnTo>
                    <a:pt x="5874494" y="62906"/>
                  </a:lnTo>
                </a:path>
                <a:path w="7021830" h="3030854">
                  <a:moveTo>
                    <a:pt x="1755384" y="62906"/>
                  </a:moveTo>
                  <a:lnTo>
                    <a:pt x="1755384" y="188509"/>
                  </a:lnTo>
                  <a:lnTo>
                    <a:pt x="1790147" y="219962"/>
                  </a:lnTo>
                </a:path>
                <a:path w="7021830" h="3030854">
                  <a:moveTo>
                    <a:pt x="1320880" y="188509"/>
                  </a:moveTo>
                  <a:lnTo>
                    <a:pt x="1268747" y="219962"/>
                  </a:lnTo>
                </a:path>
                <a:path w="7021830" h="3030854">
                  <a:moveTo>
                    <a:pt x="1755384" y="188509"/>
                  </a:moveTo>
                  <a:lnTo>
                    <a:pt x="1320880" y="188509"/>
                  </a:lnTo>
                  <a:lnTo>
                    <a:pt x="1320880" y="62906"/>
                  </a:lnTo>
                  <a:lnTo>
                    <a:pt x="1268747" y="94149"/>
                  </a:lnTo>
                </a:path>
                <a:path w="7021830" h="3030854">
                  <a:moveTo>
                    <a:pt x="608295" y="94149"/>
                  </a:moveTo>
                  <a:lnTo>
                    <a:pt x="608295" y="0"/>
                  </a:lnTo>
                </a:path>
                <a:path w="7021830" h="3030854">
                  <a:moveTo>
                    <a:pt x="1320880" y="0"/>
                  </a:moveTo>
                  <a:lnTo>
                    <a:pt x="1320880" y="62906"/>
                  </a:lnTo>
                </a:path>
                <a:path w="7021830" h="3030854">
                  <a:moveTo>
                    <a:pt x="104289" y="549591"/>
                  </a:moveTo>
                  <a:lnTo>
                    <a:pt x="0" y="549591"/>
                  </a:lnTo>
                </a:path>
                <a:path w="7021830" h="3030854">
                  <a:moveTo>
                    <a:pt x="0" y="2842276"/>
                  </a:moveTo>
                  <a:lnTo>
                    <a:pt x="0" y="3030702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2191041" y="2246119"/>
              <a:ext cx="34925" cy="2292985"/>
            </a:xfrm>
            <a:custGeom>
              <a:avLst/>
              <a:gdLst/>
              <a:ahLst/>
              <a:cxnLst/>
              <a:rect l="l" t="t" r="r" b="b"/>
              <a:pathLst>
                <a:path w="34925" h="2292985">
                  <a:moveTo>
                    <a:pt x="17381" y="-8696"/>
                  </a:moveTo>
                  <a:lnTo>
                    <a:pt x="17381" y="2301381"/>
                  </a:lnTo>
                </a:path>
              </a:pathLst>
            </a:custGeom>
            <a:ln w="52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2225804" y="660249"/>
              <a:ext cx="5648960" cy="5323840"/>
            </a:xfrm>
            <a:custGeom>
              <a:avLst/>
              <a:gdLst/>
              <a:ahLst/>
              <a:cxnLst/>
              <a:rect l="l" t="t" r="r" b="b"/>
              <a:pathLst>
                <a:path w="5648959" h="5323840">
                  <a:moveTo>
                    <a:pt x="5074874" y="5276123"/>
                  </a:moveTo>
                  <a:lnTo>
                    <a:pt x="4275486" y="5276123"/>
                  </a:lnTo>
                </a:path>
                <a:path w="5648959" h="5323840">
                  <a:moveTo>
                    <a:pt x="5596436" y="5276123"/>
                  </a:moveTo>
                  <a:lnTo>
                    <a:pt x="5074874" y="5276123"/>
                  </a:lnTo>
                </a:path>
                <a:path w="5648959" h="5323840">
                  <a:moveTo>
                    <a:pt x="5074874" y="392535"/>
                  </a:moveTo>
                  <a:lnTo>
                    <a:pt x="5596436" y="392535"/>
                  </a:lnTo>
                </a:path>
                <a:path w="5648959" h="5323840">
                  <a:moveTo>
                    <a:pt x="4275486" y="392535"/>
                  </a:moveTo>
                  <a:lnTo>
                    <a:pt x="5074874" y="392535"/>
                  </a:lnTo>
                </a:path>
                <a:path w="5648959" h="5323840">
                  <a:moveTo>
                    <a:pt x="5648383" y="5323219"/>
                  </a:moveTo>
                  <a:lnTo>
                    <a:pt x="5109660" y="5323219"/>
                  </a:lnTo>
                  <a:lnTo>
                    <a:pt x="4275486" y="5323219"/>
                  </a:lnTo>
                  <a:lnTo>
                    <a:pt x="4275486" y="5040560"/>
                  </a:lnTo>
                  <a:lnTo>
                    <a:pt x="590925" y="5040560"/>
                  </a:lnTo>
                  <a:lnTo>
                    <a:pt x="0" y="5040560"/>
                  </a:lnTo>
                </a:path>
                <a:path w="5648959" h="5323840">
                  <a:moveTo>
                    <a:pt x="4588330" y="5276123"/>
                  </a:moveTo>
                  <a:lnTo>
                    <a:pt x="4588330" y="5040560"/>
                  </a:lnTo>
                </a:path>
                <a:path w="5648959" h="5323840">
                  <a:moveTo>
                    <a:pt x="4275486" y="5040560"/>
                  </a:moveTo>
                  <a:lnTo>
                    <a:pt x="4588330" y="5040560"/>
                  </a:lnTo>
                </a:path>
                <a:path w="5648959" h="5323840">
                  <a:moveTo>
                    <a:pt x="5109660" y="5323219"/>
                  </a:moveTo>
                  <a:lnTo>
                    <a:pt x="5109660" y="5307514"/>
                  </a:lnTo>
                  <a:lnTo>
                    <a:pt x="5109660" y="5291808"/>
                  </a:lnTo>
                  <a:lnTo>
                    <a:pt x="5092267" y="5276123"/>
                  </a:lnTo>
                  <a:lnTo>
                    <a:pt x="5074874" y="5276123"/>
                  </a:lnTo>
                </a:path>
                <a:path w="5648959" h="5323840">
                  <a:moveTo>
                    <a:pt x="5648383" y="5323219"/>
                  </a:moveTo>
                  <a:lnTo>
                    <a:pt x="5648383" y="5307514"/>
                  </a:lnTo>
                  <a:lnTo>
                    <a:pt x="5631222" y="5291808"/>
                  </a:lnTo>
                  <a:lnTo>
                    <a:pt x="5613829" y="5276123"/>
                  </a:lnTo>
                  <a:lnTo>
                    <a:pt x="5596436" y="5276123"/>
                  </a:lnTo>
                </a:path>
                <a:path w="5648959" h="5323840">
                  <a:moveTo>
                    <a:pt x="5596436" y="392535"/>
                  </a:moveTo>
                  <a:lnTo>
                    <a:pt x="5613829" y="376809"/>
                  </a:lnTo>
                  <a:lnTo>
                    <a:pt x="5631222" y="376809"/>
                  </a:lnTo>
                  <a:lnTo>
                    <a:pt x="5648383" y="361082"/>
                  </a:lnTo>
                  <a:lnTo>
                    <a:pt x="5648383" y="329629"/>
                  </a:lnTo>
                </a:path>
                <a:path w="5648959" h="5323840">
                  <a:moveTo>
                    <a:pt x="5109660" y="329629"/>
                  </a:moveTo>
                  <a:lnTo>
                    <a:pt x="5648383" y="329629"/>
                  </a:lnTo>
                </a:path>
                <a:path w="5648959" h="5323840">
                  <a:moveTo>
                    <a:pt x="5074874" y="392535"/>
                  </a:moveTo>
                  <a:lnTo>
                    <a:pt x="5092267" y="392535"/>
                  </a:lnTo>
                  <a:lnTo>
                    <a:pt x="5092267" y="376809"/>
                  </a:lnTo>
                  <a:lnTo>
                    <a:pt x="5109660" y="361082"/>
                  </a:lnTo>
                  <a:lnTo>
                    <a:pt x="5109660" y="345355"/>
                  </a:lnTo>
                  <a:lnTo>
                    <a:pt x="5109660" y="329629"/>
                  </a:lnTo>
                </a:path>
                <a:path w="5648959" h="5323840">
                  <a:moveTo>
                    <a:pt x="4275486" y="329629"/>
                  </a:moveTo>
                  <a:lnTo>
                    <a:pt x="5109660" y="329629"/>
                  </a:lnTo>
                </a:path>
                <a:path w="5648959" h="5323840">
                  <a:moveTo>
                    <a:pt x="4275486" y="612288"/>
                  </a:moveTo>
                  <a:lnTo>
                    <a:pt x="4275486" y="329629"/>
                  </a:lnTo>
                </a:path>
                <a:path w="5648959" h="5323840">
                  <a:moveTo>
                    <a:pt x="4275486" y="612288"/>
                  </a:moveTo>
                  <a:lnTo>
                    <a:pt x="4588330" y="612288"/>
                  </a:lnTo>
                </a:path>
                <a:path w="5648959" h="5323840">
                  <a:moveTo>
                    <a:pt x="4588330" y="392535"/>
                  </a:moveTo>
                  <a:lnTo>
                    <a:pt x="4588330" y="612288"/>
                  </a:lnTo>
                </a:path>
                <a:path w="5648959" h="5323840">
                  <a:moveTo>
                    <a:pt x="5648383" y="329629"/>
                  </a:moveTo>
                  <a:lnTo>
                    <a:pt x="5648383" y="125603"/>
                  </a:lnTo>
                </a:path>
                <a:path w="5648959" h="5323840">
                  <a:moveTo>
                    <a:pt x="5109660" y="329629"/>
                  </a:moveTo>
                  <a:lnTo>
                    <a:pt x="5109660" y="125603"/>
                  </a:lnTo>
                </a:path>
                <a:path w="5648959" h="5323840">
                  <a:moveTo>
                    <a:pt x="5648383" y="125603"/>
                  </a:moveTo>
                  <a:lnTo>
                    <a:pt x="5109660" y="125603"/>
                  </a:lnTo>
                </a:path>
                <a:path w="5648959" h="5323840">
                  <a:moveTo>
                    <a:pt x="590925" y="125603"/>
                  </a:moveTo>
                  <a:lnTo>
                    <a:pt x="590925" y="612288"/>
                  </a:lnTo>
                </a:path>
                <a:path w="5648959" h="5323840">
                  <a:moveTo>
                    <a:pt x="4275486" y="612288"/>
                  </a:moveTo>
                  <a:lnTo>
                    <a:pt x="590925" y="612288"/>
                  </a:lnTo>
                </a:path>
                <a:path w="5648959" h="5323840">
                  <a:moveTo>
                    <a:pt x="5109660" y="125603"/>
                  </a:moveTo>
                  <a:lnTo>
                    <a:pt x="590925" y="125603"/>
                  </a:lnTo>
                </a:path>
                <a:path w="5648959" h="5323840">
                  <a:moveTo>
                    <a:pt x="590925" y="612288"/>
                  </a:moveTo>
                  <a:lnTo>
                    <a:pt x="0" y="612288"/>
                  </a:lnTo>
                </a:path>
                <a:path w="5648959" h="5323840">
                  <a:moveTo>
                    <a:pt x="382370" y="0"/>
                  </a:moveTo>
                  <a:lnTo>
                    <a:pt x="121659" y="0"/>
                  </a:lnTo>
                </a:path>
                <a:path w="5648959" h="5323840">
                  <a:moveTo>
                    <a:pt x="695214" y="0"/>
                  </a:moveTo>
                  <a:lnTo>
                    <a:pt x="382370" y="0"/>
                  </a:lnTo>
                </a:path>
                <a:path w="5648959" h="5323840">
                  <a:moveTo>
                    <a:pt x="5022926" y="0"/>
                  </a:moveTo>
                  <a:lnTo>
                    <a:pt x="695214" y="0"/>
                  </a:lnTo>
                </a:path>
                <a:path w="5648959" h="5323840">
                  <a:moveTo>
                    <a:pt x="5509470" y="0"/>
                  </a:moveTo>
                  <a:lnTo>
                    <a:pt x="5022926" y="0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4" name="object 7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217469" y="651914"/>
              <a:ext cx="138328" cy="142272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2225804" y="785852"/>
              <a:ext cx="591185" cy="0"/>
            </a:xfrm>
            <a:custGeom>
              <a:avLst/>
              <a:gdLst/>
              <a:ahLst/>
              <a:cxnLst/>
              <a:rect l="l" t="t" r="r" b="b"/>
              <a:pathLst>
                <a:path w="591185">
                  <a:moveTo>
                    <a:pt x="278081" y="0"/>
                  </a:moveTo>
                  <a:lnTo>
                    <a:pt x="0" y="0"/>
                  </a:lnTo>
                </a:path>
                <a:path w="591185">
                  <a:moveTo>
                    <a:pt x="590925" y="0"/>
                  </a:moveTo>
                  <a:lnTo>
                    <a:pt x="278081" y="0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6" name="object 7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08334" y="651853"/>
              <a:ext cx="121081" cy="142395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240268" y="651786"/>
              <a:ext cx="103659" cy="142528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726995" y="651969"/>
              <a:ext cx="155472" cy="142162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2225804" y="785852"/>
              <a:ext cx="7282180" cy="3423285"/>
            </a:xfrm>
            <a:custGeom>
              <a:avLst/>
              <a:gdLst/>
              <a:ahLst/>
              <a:cxnLst/>
              <a:rect l="l" t="t" r="r" b="b"/>
              <a:pathLst>
                <a:path w="7282180" h="3423285">
                  <a:moveTo>
                    <a:pt x="0" y="486685"/>
                  </a:moveTo>
                  <a:lnTo>
                    <a:pt x="0" y="0"/>
                  </a:lnTo>
                </a:path>
                <a:path w="7282180" h="3423285">
                  <a:moveTo>
                    <a:pt x="6604310" y="1868528"/>
                  </a:moveTo>
                  <a:lnTo>
                    <a:pt x="7282132" y="1868528"/>
                  </a:lnTo>
                  <a:lnTo>
                    <a:pt x="7282132" y="1177607"/>
                  </a:lnTo>
                  <a:lnTo>
                    <a:pt x="6604310" y="1177607"/>
                  </a:lnTo>
                  <a:lnTo>
                    <a:pt x="6604310" y="1868528"/>
                  </a:lnTo>
                  <a:close/>
                </a:path>
                <a:path w="7282180" h="3423285">
                  <a:moveTo>
                    <a:pt x="6604310" y="3423154"/>
                  </a:moveTo>
                  <a:lnTo>
                    <a:pt x="7282132" y="3423154"/>
                  </a:lnTo>
                  <a:lnTo>
                    <a:pt x="7282132" y="2732232"/>
                  </a:lnTo>
                  <a:lnTo>
                    <a:pt x="6604310" y="2732232"/>
                  </a:lnTo>
                  <a:lnTo>
                    <a:pt x="6604310" y="3423154"/>
                  </a:lnTo>
                  <a:close/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1" name="object 81"/>
          <p:cNvSpPr txBox="1"/>
          <p:nvPr/>
        </p:nvSpPr>
        <p:spPr>
          <a:xfrm>
            <a:off x="2393991" y="4505282"/>
            <a:ext cx="121920" cy="22249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82" name="object 82"/>
          <p:cNvSpPr txBox="1"/>
          <p:nvPr/>
        </p:nvSpPr>
        <p:spPr>
          <a:xfrm>
            <a:off x="9552302" y="3765084"/>
            <a:ext cx="199390" cy="222496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24</a:t>
            </a:r>
          </a:p>
        </p:txBody>
      </p:sp>
      <p:sp>
        <p:nvSpPr>
          <p:cNvPr id="83" name="object 83"/>
          <p:cNvSpPr txBox="1"/>
          <p:nvPr/>
        </p:nvSpPr>
        <p:spPr>
          <a:xfrm>
            <a:off x="9552302" y="4505282"/>
            <a:ext cx="199390" cy="222496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84" name="object 84"/>
          <p:cNvSpPr txBox="1"/>
          <p:nvPr/>
        </p:nvSpPr>
        <p:spPr>
          <a:xfrm>
            <a:off x="9552302" y="3025514"/>
            <a:ext cx="199390" cy="222496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36</a:t>
            </a:r>
          </a:p>
        </p:txBody>
      </p:sp>
      <p:sp>
        <p:nvSpPr>
          <p:cNvPr id="85" name="object 85"/>
          <p:cNvSpPr txBox="1"/>
          <p:nvPr/>
        </p:nvSpPr>
        <p:spPr>
          <a:xfrm>
            <a:off x="9552302" y="2269590"/>
            <a:ext cx="199390" cy="222496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48</a:t>
            </a:r>
          </a:p>
        </p:txBody>
      </p:sp>
      <p:sp>
        <p:nvSpPr>
          <p:cNvPr id="91" name="object 91"/>
          <p:cNvSpPr txBox="1"/>
          <p:nvPr/>
        </p:nvSpPr>
        <p:spPr>
          <a:xfrm>
            <a:off x="8830114" y="4303261"/>
            <a:ext cx="683895" cy="620256"/>
          </a:xfrm>
          <a:prstGeom prst="rect">
            <a:avLst/>
          </a:prstGeom>
          <a:ln w="16659">
            <a:solidFill>
              <a:srgbClr val="000000"/>
            </a:solidFill>
          </a:ln>
        </p:spPr>
        <p:txBody>
          <a:bodyPr vert="horz" wrap="square" lIns="0" tIns="1524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BM212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 OB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7978547" y="4284789"/>
            <a:ext cx="678180" cy="646283"/>
          </a:xfrm>
          <a:prstGeom prst="rect">
            <a:avLst/>
          </a:prstGeom>
          <a:ln w="16659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BM211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95" name="object 95"/>
          <p:cNvSpPr txBox="1"/>
          <p:nvPr/>
        </p:nvSpPr>
        <p:spPr>
          <a:xfrm>
            <a:off x="7978547" y="3518085"/>
            <a:ext cx="678180" cy="648194"/>
          </a:xfrm>
          <a:prstGeom prst="rect">
            <a:avLst/>
          </a:prstGeom>
          <a:ln w="16659">
            <a:solidFill>
              <a:srgbClr val="000000"/>
            </a:solidFill>
          </a:ln>
        </p:spPr>
        <p:txBody>
          <a:bodyPr vert="horz" wrap="square" lIns="0" tIns="508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BM223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OGr</a:t>
            </a:r>
          </a:p>
        </p:txBody>
      </p:sp>
      <p:sp>
        <p:nvSpPr>
          <p:cNvPr id="96" name="object 96"/>
          <p:cNvSpPr txBox="1"/>
          <p:nvPr/>
        </p:nvSpPr>
        <p:spPr>
          <a:xfrm>
            <a:off x="8982396" y="3608173"/>
            <a:ext cx="417195" cy="511679"/>
          </a:xfrm>
          <a:prstGeom prst="rect">
            <a:avLst/>
          </a:prstGeom>
        </p:spPr>
        <p:txBody>
          <a:bodyPr vert="horz" wrap="square" lIns="0" tIns="3810" rIns="0" bIns="0" rtlCol="0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BM224 0,5 OW</a:t>
            </a:r>
          </a:p>
        </p:txBody>
      </p:sp>
      <p:sp>
        <p:nvSpPr>
          <p:cNvPr id="99" name="object 99"/>
          <p:cNvSpPr txBox="1"/>
          <p:nvPr/>
        </p:nvSpPr>
        <p:spPr>
          <a:xfrm>
            <a:off x="7978547" y="2834174"/>
            <a:ext cx="678180" cy="616506"/>
          </a:xfrm>
          <a:prstGeom prst="rect">
            <a:avLst/>
          </a:prstGeom>
          <a:ln w="16659">
            <a:solidFill>
              <a:srgbClr val="000000"/>
            </a:solidFill>
          </a:ln>
        </p:spPr>
        <p:txBody>
          <a:bodyPr vert="horz" wrap="square" lIns="0" tIns="33655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BM235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OY</a:t>
            </a:r>
          </a:p>
        </p:txBody>
      </p:sp>
      <p:sp>
        <p:nvSpPr>
          <p:cNvPr id="100" name="object 100"/>
          <p:cNvSpPr txBox="1"/>
          <p:nvPr/>
        </p:nvSpPr>
        <p:spPr>
          <a:xfrm>
            <a:off x="8830114" y="2826670"/>
            <a:ext cx="683895" cy="624010"/>
          </a:xfrm>
          <a:prstGeom prst="rect">
            <a:avLst/>
          </a:prstGeom>
          <a:ln w="16659">
            <a:solidFill>
              <a:srgbClr val="000000"/>
            </a:solidFill>
          </a:ln>
        </p:spPr>
        <p:txBody>
          <a:bodyPr vert="horz" wrap="square" lIns="0" tIns="33655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BM236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RG</a:t>
            </a:r>
          </a:p>
        </p:txBody>
      </p:sp>
      <p:sp>
        <p:nvSpPr>
          <p:cNvPr id="101" name="object 101"/>
          <p:cNvSpPr txBox="1"/>
          <p:nvPr/>
        </p:nvSpPr>
        <p:spPr>
          <a:xfrm>
            <a:off x="8982395" y="2068230"/>
            <a:ext cx="417195" cy="359073"/>
          </a:xfrm>
          <a:prstGeom prst="rect">
            <a:avLst/>
          </a:prstGeom>
        </p:spPr>
        <p:txBody>
          <a:bodyPr vert="horz" wrap="square" lIns="0" tIns="20320" rIns="0" bIns="0" rtlCol="0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BM248 0,5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PG</a:t>
            </a:r>
          </a:p>
        </p:txBody>
      </p:sp>
      <p:sp>
        <p:nvSpPr>
          <p:cNvPr id="102" name="object 102"/>
          <p:cNvSpPr txBox="1"/>
          <p:nvPr/>
        </p:nvSpPr>
        <p:spPr>
          <a:xfrm>
            <a:off x="7978547" y="2059924"/>
            <a:ext cx="678180" cy="625719"/>
          </a:xfrm>
          <a:prstGeom prst="rect">
            <a:avLst/>
          </a:prstGeom>
          <a:ln w="1665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BM247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06" name="object 106"/>
          <p:cNvSpPr txBox="1"/>
          <p:nvPr/>
        </p:nvSpPr>
        <p:spPr>
          <a:xfrm>
            <a:off x="8741580" y="2032324"/>
            <a:ext cx="113030" cy="374461"/>
          </a:xfrm>
          <a:prstGeom prst="rect">
            <a:avLst/>
          </a:prstGeom>
        </p:spPr>
        <p:txBody>
          <a:bodyPr vert="horz" wrap="square" lIns="0" tIns="5080" rIns="0" bIns="0" rtlCol="0">
            <a:noAutofit/>
          </a:bodyPr>
          <a:lstStyle/>
          <a:p>
            <a:pPr algn="ctr"/>
            <a:endParaRPr lang="ru-RU" sz="600" kern="0" dirty="0">
              <a:latin typeface="Arial Narrow" panose="020B0606020202030204" pitchFamily="34" charset="0"/>
              <a:cs typeface="Arial"/>
            </a:endParaRPr>
          </a:p>
        </p:txBody>
      </p:sp>
      <p:graphicFrame>
        <p:nvGraphicFramePr>
          <p:cNvPr id="111" name="object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87831284"/>
              </p:ext>
            </p:extLst>
          </p:nvPr>
        </p:nvGraphicFramePr>
        <p:xfrm>
          <a:off x="2599478" y="3525948"/>
          <a:ext cx="5371460" cy="628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1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3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2133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22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2831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28015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DJ11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203200" algn="l"/>
                        </a:tabLs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BM214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GO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BM215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GrR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BM217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PW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BM218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GrP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BM219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BM221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LW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BM222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RGr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14" name="object 114"/>
          <p:cNvGrpSpPr/>
          <p:nvPr/>
        </p:nvGrpSpPr>
        <p:grpSpPr>
          <a:xfrm>
            <a:off x="2217108" y="550163"/>
            <a:ext cx="7977505" cy="5787390"/>
            <a:chOff x="2217108" y="550163"/>
            <a:chExt cx="7977505" cy="5787390"/>
          </a:xfrm>
        </p:grpSpPr>
        <p:sp>
          <p:nvSpPr>
            <p:cNvPr id="115" name="object 115"/>
            <p:cNvSpPr/>
            <p:nvPr/>
          </p:nvSpPr>
          <p:spPr>
            <a:xfrm>
              <a:off x="2347463" y="5700810"/>
              <a:ext cx="5527040" cy="628650"/>
            </a:xfrm>
            <a:custGeom>
              <a:avLst/>
              <a:gdLst/>
              <a:ahLst/>
              <a:cxnLst/>
              <a:rect l="l" t="t" r="r" b="b"/>
              <a:pathLst>
                <a:path w="5527040" h="628650">
                  <a:moveTo>
                    <a:pt x="4258185" y="235563"/>
                  </a:moveTo>
                  <a:lnTo>
                    <a:pt x="5040180" y="235563"/>
                  </a:lnTo>
                  <a:lnTo>
                    <a:pt x="5057574" y="235563"/>
                  </a:lnTo>
                  <a:lnTo>
                    <a:pt x="5074967" y="235563"/>
                  </a:lnTo>
                  <a:lnTo>
                    <a:pt x="5074967" y="251247"/>
                  </a:lnTo>
                  <a:lnTo>
                    <a:pt x="5074967" y="266953"/>
                  </a:lnTo>
                  <a:lnTo>
                    <a:pt x="5074967" y="282659"/>
                  </a:lnTo>
                </a:path>
                <a:path w="5527040" h="628650">
                  <a:moveTo>
                    <a:pt x="4258185" y="282659"/>
                  </a:moveTo>
                  <a:lnTo>
                    <a:pt x="5074967" y="282659"/>
                  </a:lnTo>
                </a:path>
                <a:path w="5527040" h="628650">
                  <a:moveTo>
                    <a:pt x="4258185" y="0"/>
                  </a:moveTo>
                  <a:lnTo>
                    <a:pt x="4258185" y="282659"/>
                  </a:lnTo>
                </a:path>
                <a:path w="5527040" h="628650">
                  <a:moveTo>
                    <a:pt x="5526724" y="282659"/>
                  </a:moveTo>
                  <a:lnTo>
                    <a:pt x="5526724" y="502504"/>
                  </a:lnTo>
                </a:path>
                <a:path w="5527040" h="628650">
                  <a:moveTo>
                    <a:pt x="4988001" y="282659"/>
                  </a:moveTo>
                  <a:lnTo>
                    <a:pt x="4988001" y="502504"/>
                  </a:lnTo>
                </a:path>
                <a:path w="5527040" h="628650">
                  <a:moveTo>
                    <a:pt x="5526724" y="502504"/>
                  </a:moveTo>
                  <a:lnTo>
                    <a:pt x="4988001" y="502504"/>
                  </a:lnTo>
                </a:path>
                <a:path w="5527040" h="628650">
                  <a:moveTo>
                    <a:pt x="469266" y="502504"/>
                  </a:moveTo>
                  <a:lnTo>
                    <a:pt x="469266" y="0"/>
                  </a:lnTo>
                </a:path>
                <a:path w="5527040" h="628650">
                  <a:moveTo>
                    <a:pt x="4988001" y="502504"/>
                  </a:moveTo>
                  <a:lnTo>
                    <a:pt x="469266" y="502504"/>
                  </a:lnTo>
                </a:path>
                <a:path w="5527040" h="628650">
                  <a:moveTo>
                    <a:pt x="260711" y="628127"/>
                  </a:moveTo>
                  <a:lnTo>
                    <a:pt x="0" y="628127"/>
                  </a:lnTo>
                </a:path>
                <a:path w="5527040" h="628650">
                  <a:moveTo>
                    <a:pt x="573555" y="628127"/>
                  </a:moveTo>
                  <a:lnTo>
                    <a:pt x="260711" y="628127"/>
                  </a:lnTo>
                </a:path>
                <a:path w="5527040" h="628650">
                  <a:moveTo>
                    <a:pt x="4901267" y="628127"/>
                  </a:moveTo>
                  <a:lnTo>
                    <a:pt x="573555" y="628127"/>
                  </a:lnTo>
                </a:path>
                <a:path w="5527040" h="628650">
                  <a:moveTo>
                    <a:pt x="5387811" y="628127"/>
                  </a:moveTo>
                  <a:lnTo>
                    <a:pt x="4901267" y="628127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6" name="object 11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217469" y="6194979"/>
              <a:ext cx="138328" cy="142293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2225804" y="6203314"/>
              <a:ext cx="591185" cy="0"/>
            </a:xfrm>
            <a:custGeom>
              <a:avLst/>
              <a:gdLst/>
              <a:ahLst/>
              <a:cxnLst/>
              <a:rect l="l" t="t" r="r" b="b"/>
              <a:pathLst>
                <a:path w="591185">
                  <a:moveTo>
                    <a:pt x="278081" y="0"/>
                  </a:moveTo>
                  <a:lnTo>
                    <a:pt x="0" y="0"/>
                  </a:lnTo>
                </a:path>
                <a:path w="591185">
                  <a:moveTo>
                    <a:pt x="590925" y="0"/>
                  </a:moveTo>
                  <a:lnTo>
                    <a:pt x="278081" y="0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8" name="object 1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2808334" y="6194918"/>
              <a:ext cx="121081" cy="142415"/>
            </a:xfrm>
            <a:prstGeom prst="rect">
              <a:avLst/>
            </a:prstGeom>
          </p:spPr>
        </p:pic>
        <p:pic>
          <p:nvPicPr>
            <p:cNvPr id="119" name="object 1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240268" y="6194852"/>
              <a:ext cx="103659" cy="142548"/>
            </a:xfrm>
            <a:prstGeom prst="rect">
              <a:avLst/>
            </a:prstGeom>
          </p:spPr>
        </p:pic>
        <p:pic>
          <p:nvPicPr>
            <p:cNvPr id="120" name="object 1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726995" y="6195034"/>
              <a:ext cx="155473" cy="142183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2225804" y="550163"/>
              <a:ext cx="7960359" cy="5653405"/>
            </a:xfrm>
            <a:custGeom>
              <a:avLst/>
              <a:gdLst/>
              <a:ahLst/>
              <a:cxnLst/>
              <a:rect l="l" t="t" r="r" b="b"/>
              <a:pathLst>
                <a:path w="7960359" h="5653405">
                  <a:moveTo>
                    <a:pt x="0" y="5150646"/>
                  </a:moveTo>
                  <a:lnTo>
                    <a:pt x="0" y="5653151"/>
                  </a:lnTo>
                </a:path>
                <a:path w="7960359" h="5653405">
                  <a:moveTo>
                    <a:pt x="7960046" y="565318"/>
                  </a:moveTo>
                  <a:lnTo>
                    <a:pt x="7960046" y="0"/>
                  </a:lnTo>
                </a:path>
              </a:pathLst>
            </a:custGeom>
            <a:ln w="165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129" name="object 1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0268051"/>
              </p:ext>
            </p:extLst>
          </p:nvPr>
        </p:nvGraphicFramePr>
        <p:xfrm>
          <a:off x="2599478" y="2835027"/>
          <a:ext cx="5325107" cy="6280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0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3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13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213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22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2831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2133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28015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BM225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203200" algn="l"/>
                        </a:tabLs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GrB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BM227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GP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BM228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GrG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BM229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YP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BM233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RW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3" name="object 1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5725138"/>
              </p:ext>
            </p:extLst>
          </p:nvPr>
        </p:nvGraphicFramePr>
        <p:xfrm>
          <a:off x="2599478" y="4295398"/>
          <a:ext cx="5353047" cy="62811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9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3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9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08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518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037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2133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2811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BM201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BM202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GL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BM203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BM204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RBr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RP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BM206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GrL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BM207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BL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DT25B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34" name="object 1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54216885"/>
              </p:ext>
            </p:extLst>
          </p:nvPr>
        </p:nvGraphicFramePr>
        <p:xfrm>
          <a:off x="2599478" y="2065458"/>
          <a:ext cx="5353681" cy="6282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13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13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08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08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5181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037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62822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231775" algn="l"/>
                        </a:tabLs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BM238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RY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BM239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BM240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GBr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BM241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GrY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BM242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WB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BM243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PB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BM244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BM246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LgY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35" name="object 2"/>
          <p:cNvSpPr txBox="1"/>
          <p:nvPr/>
        </p:nvSpPr>
        <p:spPr>
          <a:xfrm>
            <a:off x="609600" y="6343241"/>
            <a:ext cx="1112520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BCM-2</a:t>
            </a:r>
          </a:p>
        </p:txBody>
      </p:sp>
      <p:sp>
        <p:nvSpPr>
          <p:cNvPr id="136" name="object 7"/>
          <p:cNvSpPr txBox="1"/>
          <p:nvPr/>
        </p:nvSpPr>
        <p:spPr>
          <a:xfrm>
            <a:off x="8957229" y="373859"/>
            <a:ext cx="986274" cy="575799"/>
          </a:xfrm>
          <a:prstGeom prst="rect">
            <a:avLst/>
          </a:prstGeom>
        </p:spPr>
        <p:txBody>
          <a:bodyPr vert="horz" wrap="square" lIns="0" tIns="113030" rIns="0" bIns="0" rtlCol="0">
            <a:spAutoFit/>
          </a:bodyPr>
          <a:lstStyle/>
          <a:p>
            <a:pPr lvl="0" algn="ctr"/>
            <a:r>
              <a:rPr lang="ru-RU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</a:t>
            </a:r>
          </a:p>
          <a:p>
            <a:pPr lvl="0" algn="ctr"/>
            <a:r>
              <a:rPr lang="ru-RU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Положение </a:t>
            </a:r>
            <a:br>
              <a:rPr lang="en-US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для измерений</a:t>
            </a:r>
          </a:p>
        </p:txBody>
      </p:sp>
      <p:sp>
        <p:nvSpPr>
          <p:cNvPr id="137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34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2294418" y="2256744"/>
            <a:ext cx="341760" cy="3000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37</a:t>
            </a:r>
          </a:p>
        </p:txBody>
      </p:sp>
      <p:sp>
        <p:nvSpPr>
          <p:cNvPr id="138" name="Прямоугольник 137"/>
          <p:cNvSpPr/>
          <p:nvPr/>
        </p:nvSpPr>
        <p:spPr>
          <a:xfrm>
            <a:off x="2294493" y="2995873"/>
            <a:ext cx="341760" cy="3000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25</a:t>
            </a:r>
          </a:p>
        </p:txBody>
      </p:sp>
      <p:sp>
        <p:nvSpPr>
          <p:cNvPr id="139" name="Прямоугольник 138"/>
          <p:cNvSpPr/>
          <p:nvPr/>
        </p:nvSpPr>
        <p:spPr>
          <a:xfrm>
            <a:off x="2295819" y="3677549"/>
            <a:ext cx="341760" cy="30008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13</a:t>
            </a:r>
          </a:p>
        </p:txBody>
      </p:sp>
      <p:sp>
        <p:nvSpPr>
          <p:cNvPr id="110" name="object 97"/>
          <p:cNvSpPr txBox="1"/>
          <p:nvPr/>
        </p:nvSpPr>
        <p:spPr>
          <a:xfrm>
            <a:off x="8720218" y="3508688"/>
            <a:ext cx="84234" cy="695044"/>
          </a:xfrm>
          <a:prstGeom prst="rect">
            <a:avLst/>
          </a:prstGeom>
        </p:spPr>
        <p:txBody>
          <a:bodyPr vert="vert270" wrap="square" lIns="0" tIns="4445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Левый передний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указатель поворота</a:t>
            </a:r>
          </a:p>
        </p:txBody>
      </p:sp>
      <p:sp>
        <p:nvSpPr>
          <p:cNvPr id="112" name="object 103"/>
          <p:cNvSpPr txBox="1"/>
          <p:nvPr/>
        </p:nvSpPr>
        <p:spPr>
          <a:xfrm>
            <a:off x="7919476" y="2681286"/>
            <a:ext cx="801145" cy="138816"/>
          </a:xfrm>
          <a:prstGeom prst="rect">
            <a:avLst/>
          </a:prstGeom>
        </p:spPr>
        <p:txBody>
          <a:bodyPr vert="horz" wrap="square" lIns="0" tIns="19050" rIns="0" bIns="0" rtlCol="0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Правый передний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указатель поворота</a:t>
            </a:r>
          </a:p>
        </p:txBody>
      </p:sp>
      <p:sp>
        <p:nvSpPr>
          <p:cNvPr id="113" name="object 105"/>
          <p:cNvSpPr txBox="1"/>
          <p:nvPr/>
        </p:nvSpPr>
        <p:spPr>
          <a:xfrm>
            <a:off x="8747930" y="1922975"/>
            <a:ext cx="78395" cy="733823"/>
          </a:xfrm>
          <a:prstGeom prst="rect">
            <a:avLst/>
          </a:prstGeom>
        </p:spPr>
        <p:txBody>
          <a:bodyPr vert="vert270" wrap="square" lIns="0" tIns="15240" rIns="0" bIns="0" rtlCol="0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Верхний стоп-сигнал+</a:t>
            </a:r>
          </a:p>
        </p:txBody>
      </p:sp>
      <p:sp>
        <p:nvSpPr>
          <p:cNvPr id="122" name="object 108"/>
          <p:cNvSpPr txBox="1"/>
          <p:nvPr/>
        </p:nvSpPr>
        <p:spPr>
          <a:xfrm>
            <a:off x="7929750" y="1981347"/>
            <a:ext cx="782566" cy="99689"/>
          </a:xfrm>
          <a:prstGeom prst="rect">
            <a:avLst/>
          </a:prstGeom>
        </p:spPr>
        <p:txBody>
          <a:bodyPr vert="horz" wrap="square" lIns="0" tIns="4445" rIns="0" bIns="0" rtlCol="0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123" name="object 109"/>
          <p:cNvSpPr txBox="1"/>
          <p:nvPr/>
        </p:nvSpPr>
        <p:spPr>
          <a:xfrm>
            <a:off x="5268929" y="1917276"/>
            <a:ext cx="493277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1004569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Контакт 86 реле звукового сигнала</a:t>
            </a:r>
          </a:p>
        </p:txBody>
      </p:sp>
      <p:sp>
        <p:nvSpPr>
          <p:cNvPr id="124" name="object 110"/>
          <p:cNvSpPr txBox="1"/>
          <p:nvPr/>
        </p:nvSpPr>
        <p:spPr>
          <a:xfrm>
            <a:off x="7410014" y="1970678"/>
            <a:ext cx="562507" cy="7694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Шина LIN</a:t>
            </a:r>
          </a:p>
        </p:txBody>
      </p:sp>
      <p:sp>
        <p:nvSpPr>
          <p:cNvPr id="125" name="object 113"/>
          <p:cNvSpPr txBox="1"/>
          <p:nvPr/>
        </p:nvSpPr>
        <p:spPr>
          <a:xfrm>
            <a:off x="5767021" y="1926198"/>
            <a:ext cx="610531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Контакт 86 реле высокой скорости переднего стеклоочистителя</a:t>
            </a:r>
          </a:p>
        </p:txBody>
      </p:sp>
      <p:sp>
        <p:nvSpPr>
          <p:cNvPr id="126" name="object 124"/>
          <p:cNvSpPr txBox="1"/>
          <p:nvPr/>
        </p:nvSpPr>
        <p:spPr>
          <a:xfrm>
            <a:off x="8812586" y="4930581"/>
            <a:ext cx="691095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Сигнал выключ. двери </a:t>
            </a:r>
            <a:br>
              <a:rPr lang="en-US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плаф. д/чтения</a:t>
            </a:r>
          </a:p>
        </p:txBody>
      </p:sp>
      <p:sp>
        <p:nvSpPr>
          <p:cNvPr id="127" name="object 126"/>
          <p:cNvSpPr txBox="1"/>
          <p:nvPr/>
        </p:nvSpPr>
        <p:spPr>
          <a:xfrm>
            <a:off x="3158809" y="1918136"/>
            <a:ext cx="463518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свет. сигнала обгона</a:t>
            </a:r>
          </a:p>
        </p:txBody>
      </p:sp>
      <p:sp>
        <p:nvSpPr>
          <p:cNvPr id="128" name="object 131"/>
          <p:cNvSpPr txBox="1"/>
          <p:nvPr/>
        </p:nvSpPr>
        <p:spPr>
          <a:xfrm>
            <a:off x="7959531" y="4940396"/>
            <a:ext cx="674764" cy="1123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Левый указатель поворота </a:t>
            </a:r>
            <a:br>
              <a:rPr lang="en-US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в крышке багажного отсека</a:t>
            </a:r>
          </a:p>
        </p:txBody>
      </p:sp>
      <p:sp>
        <p:nvSpPr>
          <p:cNvPr id="130" name="object 126"/>
          <p:cNvSpPr txBox="1"/>
          <p:nvPr/>
        </p:nvSpPr>
        <p:spPr>
          <a:xfrm>
            <a:off x="3660685" y="1918289"/>
            <a:ext cx="450606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замка лев. перед. двери</a:t>
            </a:r>
          </a:p>
        </p:txBody>
      </p:sp>
      <p:sp>
        <p:nvSpPr>
          <p:cNvPr id="131" name="object 109"/>
          <p:cNvSpPr txBox="1"/>
          <p:nvPr/>
        </p:nvSpPr>
        <p:spPr>
          <a:xfrm>
            <a:off x="4142454" y="1917128"/>
            <a:ext cx="601962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1004569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Микровыключатель крышки багажного отсека</a:t>
            </a:r>
          </a:p>
        </p:txBody>
      </p:sp>
      <p:sp>
        <p:nvSpPr>
          <p:cNvPr id="132" name="object 109"/>
          <p:cNvSpPr txBox="1"/>
          <p:nvPr/>
        </p:nvSpPr>
        <p:spPr>
          <a:xfrm>
            <a:off x="4718613" y="1915755"/>
            <a:ext cx="536608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1004569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Контакт 86 реле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ближнего света</a:t>
            </a:r>
          </a:p>
        </p:txBody>
      </p:sp>
      <p:sp>
        <p:nvSpPr>
          <p:cNvPr id="140" name="object 113"/>
          <p:cNvSpPr txBox="1"/>
          <p:nvPr/>
        </p:nvSpPr>
        <p:spPr>
          <a:xfrm>
            <a:off x="6365012" y="1922536"/>
            <a:ext cx="549813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 Сигнал электродвигателя заднего стеклоочистителя</a:t>
            </a:r>
          </a:p>
        </p:txBody>
      </p:sp>
      <p:sp>
        <p:nvSpPr>
          <p:cNvPr id="141" name="object 104"/>
          <p:cNvSpPr txBox="1"/>
          <p:nvPr/>
        </p:nvSpPr>
        <p:spPr>
          <a:xfrm>
            <a:off x="8725591" y="2908336"/>
            <a:ext cx="112395" cy="507831"/>
          </a:xfrm>
          <a:prstGeom prst="rect">
            <a:avLst/>
          </a:prstGeom>
        </p:spPr>
        <p:txBody>
          <a:bodyPr vert="vert270" wrap="square" lIns="0" tIns="45720" rIns="0" bIns="0" rtlCol="0" anchor="ctr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Свет логотипа</a:t>
            </a:r>
          </a:p>
        </p:txBody>
      </p:sp>
      <p:sp>
        <p:nvSpPr>
          <p:cNvPr id="142" name="object 80"/>
          <p:cNvSpPr txBox="1"/>
          <p:nvPr/>
        </p:nvSpPr>
        <p:spPr>
          <a:xfrm>
            <a:off x="2611603" y="2698669"/>
            <a:ext cx="529818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Задний противотуманный фонарь+</a:t>
            </a:r>
          </a:p>
        </p:txBody>
      </p:sp>
      <p:sp>
        <p:nvSpPr>
          <p:cNvPr id="143" name="object 98"/>
          <p:cNvSpPr txBox="1"/>
          <p:nvPr/>
        </p:nvSpPr>
        <p:spPr>
          <a:xfrm>
            <a:off x="3643644" y="2698669"/>
            <a:ext cx="543856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замка прав. перед. двери</a:t>
            </a:r>
          </a:p>
        </p:txBody>
      </p:sp>
      <p:sp>
        <p:nvSpPr>
          <p:cNvPr id="144" name="object 122"/>
          <p:cNvSpPr txBox="1"/>
          <p:nvPr/>
        </p:nvSpPr>
        <p:spPr>
          <a:xfrm>
            <a:off x="4733507" y="2698670"/>
            <a:ext cx="571108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Контакт 86 реле крышки лючка заливной горловины</a:t>
            </a:r>
          </a:p>
        </p:txBody>
      </p:sp>
      <p:sp>
        <p:nvSpPr>
          <p:cNvPr id="145" name="object 128"/>
          <p:cNvSpPr txBox="1"/>
          <p:nvPr/>
        </p:nvSpPr>
        <p:spPr>
          <a:xfrm>
            <a:off x="6850145" y="2688500"/>
            <a:ext cx="559869" cy="13849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ближнего света</a:t>
            </a:r>
          </a:p>
        </p:txBody>
      </p:sp>
      <p:sp>
        <p:nvSpPr>
          <p:cNvPr id="146" name="object 98"/>
          <p:cNvSpPr txBox="1"/>
          <p:nvPr/>
        </p:nvSpPr>
        <p:spPr>
          <a:xfrm>
            <a:off x="4185098" y="2696552"/>
            <a:ext cx="546008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Контакт 86 реле обогрева заднего стекла</a:t>
            </a:r>
          </a:p>
        </p:txBody>
      </p:sp>
      <p:sp>
        <p:nvSpPr>
          <p:cNvPr id="147" name="object 93"/>
          <p:cNvSpPr txBox="1"/>
          <p:nvPr/>
        </p:nvSpPr>
        <p:spPr>
          <a:xfrm>
            <a:off x="2582987" y="4157856"/>
            <a:ext cx="573404" cy="692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Стоп-сигнал</a:t>
            </a:r>
          </a:p>
        </p:txBody>
      </p:sp>
      <p:sp>
        <p:nvSpPr>
          <p:cNvPr id="148" name="object 94"/>
          <p:cNvSpPr txBox="1"/>
          <p:nvPr/>
        </p:nvSpPr>
        <p:spPr>
          <a:xfrm>
            <a:off x="6889340" y="4154762"/>
            <a:ext cx="546187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Сигнал электродвиг. передн. стеклоочистителя</a:t>
            </a:r>
          </a:p>
        </p:txBody>
      </p:sp>
      <p:sp>
        <p:nvSpPr>
          <p:cNvPr id="149" name="object 112"/>
          <p:cNvSpPr txBox="1"/>
          <p:nvPr/>
        </p:nvSpPr>
        <p:spPr>
          <a:xfrm>
            <a:off x="4687173" y="4153275"/>
            <a:ext cx="594130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Контакт 86 реле низкой скорости переднего стеклоочистителя </a:t>
            </a:r>
          </a:p>
        </p:txBody>
      </p:sp>
      <p:sp>
        <p:nvSpPr>
          <p:cNvPr id="150" name="object 123"/>
          <p:cNvSpPr txBox="1"/>
          <p:nvPr/>
        </p:nvSpPr>
        <p:spPr>
          <a:xfrm>
            <a:off x="3628677" y="4151063"/>
            <a:ext cx="565172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Контакт 86 реле левой противотум. фары</a:t>
            </a:r>
          </a:p>
        </p:txBody>
      </p:sp>
      <p:sp>
        <p:nvSpPr>
          <p:cNvPr id="151" name="object 127"/>
          <p:cNvSpPr txBox="1"/>
          <p:nvPr/>
        </p:nvSpPr>
        <p:spPr>
          <a:xfrm>
            <a:off x="7415643" y="4157362"/>
            <a:ext cx="560115" cy="692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Автом. переключ. фар</a:t>
            </a:r>
          </a:p>
        </p:txBody>
      </p:sp>
      <p:sp>
        <p:nvSpPr>
          <p:cNvPr id="152" name="object 130"/>
          <p:cNvSpPr txBox="1"/>
          <p:nvPr/>
        </p:nvSpPr>
        <p:spPr>
          <a:xfrm>
            <a:off x="5815626" y="4159583"/>
            <a:ext cx="551871" cy="6925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капота</a:t>
            </a:r>
          </a:p>
        </p:txBody>
      </p:sp>
      <p:sp>
        <p:nvSpPr>
          <p:cNvPr id="153" name="object 123"/>
          <p:cNvSpPr txBox="1"/>
          <p:nvPr/>
        </p:nvSpPr>
        <p:spPr>
          <a:xfrm>
            <a:off x="3123620" y="4156675"/>
            <a:ext cx="498707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Контакт 86 реле фонар. задн. хода</a:t>
            </a:r>
          </a:p>
        </p:txBody>
      </p:sp>
      <p:sp>
        <p:nvSpPr>
          <p:cNvPr id="154" name="object 112"/>
          <p:cNvSpPr txBox="1"/>
          <p:nvPr/>
        </p:nvSpPr>
        <p:spPr>
          <a:xfrm>
            <a:off x="5280829" y="4150392"/>
            <a:ext cx="536983" cy="123111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Контакт 85 реле </a:t>
            </a:r>
            <a:br>
              <a:rPr lang="en-US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дальнего света</a:t>
            </a:r>
          </a:p>
        </p:txBody>
      </p:sp>
      <p:sp>
        <p:nvSpPr>
          <p:cNvPr id="155" name="object 132"/>
          <p:cNvSpPr txBox="1"/>
          <p:nvPr/>
        </p:nvSpPr>
        <p:spPr>
          <a:xfrm>
            <a:off x="7910382" y="3444726"/>
            <a:ext cx="818381" cy="116832"/>
          </a:xfrm>
          <a:prstGeom prst="rect">
            <a:avLst/>
          </a:prstGeom>
        </p:spPr>
        <p:txBody>
          <a:bodyPr vert="horz" wrap="square" lIns="0" tIns="19685" rIns="0" bIns="0" rtlCol="0">
            <a:no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Правый указатель поворота в крышке багажного отсека</a:t>
            </a:r>
          </a:p>
        </p:txBody>
      </p:sp>
      <p:sp>
        <p:nvSpPr>
          <p:cNvPr id="156" name="object 86"/>
          <p:cNvSpPr txBox="1"/>
          <p:nvPr/>
        </p:nvSpPr>
        <p:spPr>
          <a:xfrm>
            <a:off x="2594567" y="4925937"/>
            <a:ext cx="546854" cy="1123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замка </a:t>
            </a:r>
            <a:br>
              <a:rPr lang="en-US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лев. задн. двери</a:t>
            </a:r>
          </a:p>
        </p:txBody>
      </p:sp>
      <p:sp>
        <p:nvSpPr>
          <p:cNvPr id="157" name="object 87"/>
          <p:cNvSpPr txBox="1"/>
          <p:nvPr/>
        </p:nvSpPr>
        <p:spPr>
          <a:xfrm>
            <a:off x="3134912" y="4925937"/>
            <a:ext cx="515193" cy="1123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замка </a:t>
            </a:r>
            <a:br>
              <a:rPr lang="en-US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прав. задн. двери</a:t>
            </a:r>
          </a:p>
        </p:txBody>
      </p:sp>
      <p:sp>
        <p:nvSpPr>
          <p:cNvPr id="158" name="object 88"/>
          <p:cNvSpPr txBox="1"/>
          <p:nvPr/>
        </p:nvSpPr>
        <p:spPr>
          <a:xfrm>
            <a:off x="3678437" y="4925937"/>
            <a:ext cx="521155" cy="1123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замка крышки багажного отсека</a:t>
            </a:r>
          </a:p>
        </p:txBody>
      </p:sp>
      <p:sp>
        <p:nvSpPr>
          <p:cNvPr id="159" name="object 89"/>
          <p:cNvSpPr txBox="1"/>
          <p:nvPr/>
        </p:nvSpPr>
        <p:spPr>
          <a:xfrm>
            <a:off x="5847083" y="4925246"/>
            <a:ext cx="538216" cy="737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Реле звукового сигнала</a:t>
            </a:r>
          </a:p>
        </p:txBody>
      </p:sp>
      <p:sp>
        <p:nvSpPr>
          <p:cNvPr id="160" name="object 125"/>
          <p:cNvSpPr txBox="1"/>
          <p:nvPr/>
        </p:nvSpPr>
        <p:spPr>
          <a:xfrm>
            <a:off x="4725131" y="4926421"/>
            <a:ext cx="543933" cy="1123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ct val="90000"/>
              </a:lnSpc>
              <a:tabLst>
                <a:tab pos="408305" algn="l"/>
              </a:tabLst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габаритных огней</a:t>
            </a:r>
          </a:p>
        </p:txBody>
      </p:sp>
      <p:sp>
        <p:nvSpPr>
          <p:cNvPr id="161" name="object 125"/>
          <p:cNvSpPr txBox="1"/>
          <p:nvPr/>
        </p:nvSpPr>
        <p:spPr>
          <a:xfrm>
            <a:off x="5250941" y="4928778"/>
            <a:ext cx="612685" cy="1123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ct val="90000"/>
              </a:lnSpc>
              <a:tabLst>
                <a:tab pos="408305" algn="l"/>
              </a:tabLst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Контакт 86 реле правой противотуманной фары</a:t>
            </a:r>
          </a:p>
        </p:txBody>
      </p:sp>
      <p:sp>
        <p:nvSpPr>
          <p:cNvPr id="162" name="object 88"/>
          <p:cNvSpPr txBox="1"/>
          <p:nvPr/>
        </p:nvSpPr>
        <p:spPr>
          <a:xfrm>
            <a:off x="4193411" y="4924822"/>
            <a:ext cx="540096" cy="11233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центр. </a:t>
            </a:r>
            <a:br>
              <a:rPr lang="en-US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замка (масса)</a:t>
            </a:r>
          </a:p>
        </p:txBody>
      </p:sp>
      <p:sp>
        <p:nvSpPr>
          <p:cNvPr id="163" name="object 90"/>
          <p:cNvSpPr txBox="1"/>
          <p:nvPr/>
        </p:nvSpPr>
        <p:spPr>
          <a:xfrm>
            <a:off x="6364081" y="4925245"/>
            <a:ext cx="587645" cy="7694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Масса цепи сигнала</a:t>
            </a:r>
          </a:p>
        </p:txBody>
      </p:sp>
    </p:spTree>
    <p:extLst>
      <p:ext uri="{BB962C8B-B14F-4D97-AF65-F5344CB8AC3E}">
        <p14:creationId xmlns:p14="http://schemas.microsoft.com/office/powerpoint/2010/main" val="3585680062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1017110" y="1470050"/>
            <a:ext cx="10168890" cy="2835275"/>
          </a:xfrm>
          <a:custGeom>
            <a:avLst/>
            <a:gdLst/>
            <a:ahLst/>
            <a:cxnLst/>
            <a:rect l="l" t="t" r="r" b="b"/>
            <a:pathLst>
              <a:path w="10168890" h="2835275">
                <a:moveTo>
                  <a:pt x="0" y="360335"/>
                </a:moveTo>
                <a:lnTo>
                  <a:pt x="0" y="2834663"/>
                </a:lnTo>
              </a:path>
              <a:path w="10168890" h="2835275">
                <a:moveTo>
                  <a:pt x="0" y="1393320"/>
                </a:moveTo>
                <a:lnTo>
                  <a:pt x="0" y="1969864"/>
                </a:lnTo>
              </a:path>
              <a:path w="10168890" h="2835275">
                <a:moveTo>
                  <a:pt x="10072870" y="0"/>
                </a:moveTo>
                <a:lnTo>
                  <a:pt x="10072870" y="360335"/>
                </a:lnTo>
              </a:path>
              <a:path w="10168890" h="2835275">
                <a:moveTo>
                  <a:pt x="0" y="360335"/>
                </a:moveTo>
                <a:lnTo>
                  <a:pt x="10072870" y="360335"/>
                </a:lnTo>
              </a:path>
              <a:path w="10168890" h="2835275">
                <a:moveTo>
                  <a:pt x="10072870" y="2834663"/>
                </a:moveTo>
                <a:lnTo>
                  <a:pt x="0" y="2834663"/>
                </a:lnTo>
              </a:path>
              <a:path w="10168890" h="2835275">
                <a:moveTo>
                  <a:pt x="1966572" y="504463"/>
                </a:moveTo>
                <a:lnTo>
                  <a:pt x="1966572" y="2690535"/>
                </a:lnTo>
              </a:path>
              <a:path w="10168890" h="2835275">
                <a:moveTo>
                  <a:pt x="1055240" y="504463"/>
                </a:moveTo>
                <a:lnTo>
                  <a:pt x="1055240" y="2690535"/>
                </a:lnTo>
              </a:path>
              <a:path w="10168890" h="2835275">
                <a:moveTo>
                  <a:pt x="2878031" y="504463"/>
                </a:moveTo>
                <a:lnTo>
                  <a:pt x="2878031" y="2690535"/>
                </a:lnTo>
              </a:path>
              <a:path w="10168890" h="2835275">
                <a:moveTo>
                  <a:pt x="8346083" y="504463"/>
                </a:moveTo>
                <a:lnTo>
                  <a:pt x="8346083" y="2690535"/>
                </a:lnTo>
              </a:path>
              <a:path w="10168890" h="2835275">
                <a:moveTo>
                  <a:pt x="7410687" y="504463"/>
                </a:moveTo>
                <a:lnTo>
                  <a:pt x="7410687" y="2690535"/>
                </a:lnTo>
              </a:path>
              <a:path w="10168890" h="2835275">
                <a:moveTo>
                  <a:pt x="9257479" y="1585501"/>
                </a:moveTo>
                <a:lnTo>
                  <a:pt x="9257479" y="2690535"/>
                </a:lnTo>
              </a:path>
              <a:path w="10168890" h="2835275">
                <a:moveTo>
                  <a:pt x="8322082" y="504463"/>
                </a:moveTo>
                <a:lnTo>
                  <a:pt x="4676501" y="504463"/>
                </a:lnTo>
              </a:path>
              <a:path w="10168890" h="2835275">
                <a:moveTo>
                  <a:pt x="10168554" y="504463"/>
                </a:moveTo>
                <a:lnTo>
                  <a:pt x="10168554" y="2690535"/>
                </a:lnTo>
              </a:path>
              <a:path w="10168890" h="2835275">
                <a:moveTo>
                  <a:pt x="10168554" y="1585501"/>
                </a:moveTo>
                <a:lnTo>
                  <a:pt x="167878" y="1585501"/>
                </a:lnTo>
              </a:path>
              <a:path w="10168890" h="2835275">
                <a:moveTo>
                  <a:pt x="9257479" y="960905"/>
                </a:moveTo>
                <a:lnTo>
                  <a:pt x="9233478" y="960905"/>
                </a:lnTo>
              </a:path>
              <a:path w="10168890" h="2835275">
                <a:moveTo>
                  <a:pt x="167878" y="504463"/>
                </a:moveTo>
                <a:lnTo>
                  <a:pt x="10168554" y="504463"/>
                </a:lnTo>
              </a:path>
              <a:path w="10168890" h="2835275">
                <a:moveTo>
                  <a:pt x="4676501" y="504463"/>
                </a:moveTo>
                <a:lnTo>
                  <a:pt x="4676501" y="2690535"/>
                </a:lnTo>
              </a:path>
              <a:path w="10168890" h="2835275">
                <a:moveTo>
                  <a:pt x="3765426" y="504463"/>
                </a:moveTo>
                <a:lnTo>
                  <a:pt x="3765426" y="2690535"/>
                </a:lnTo>
              </a:path>
              <a:path w="10168890" h="2835275">
                <a:moveTo>
                  <a:pt x="5563895" y="504463"/>
                </a:moveTo>
                <a:lnTo>
                  <a:pt x="5563895" y="2690535"/>
                </a:lnTo>
              </a:path>
              <a:path w="10168890" h="2835275">
                <a:moveTo>
                  <a:pt x="9257479" y="504463"/>
                </a:moveTo>
                <a:lnTo>
                  <a:pt x="9257479" y="2690535"/>
                </a:lnTo>
              </a:path>
              <a:path w="10168890" h="2835275">
                <a:moveTo>
                  <a:pt x="6499292" y="2690535"/>
                </a:moveTo>
                <a:lnTo>
                  <a:pt x="6499292" y="504463"/>
                </a:lnTo>
              </a:path>
            </a:pathLst>
          </a:custGeom>
          <a:ln w="240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05112" y="2365220"/>
            <a:ext cx="219075" cy="185307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21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005112" y="3478337"/>
            <a:ext cx="219075" cy="185307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22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11198965" y="2337512"/>
            <a:ext cx="122555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11198965" y="3450629"/>
            <a:ext cx="122555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10268489" y="1964989"/>
            <a:ext cx="970408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BM301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9355494" y="1964989"/>
            <a:ext cx="945766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BM303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9595560" y="2300114"/>
            <a:ext cx="1419225" cy="702756"/>
          </a:xfrm>
          <a:prstGeom prst="rect">
            <a:avLst/>
          </a:prstGeom>
        </p:spPr>
        <p:txBody>
          <a:bodyPr vert="horz" wrap="square" lIns="0" tIns="55880" rIns="0" bIns="0" rtlCol="0">
            <a:spAutoFit/>
          </a:bodyPr>
          <a:lstStyle/>
          <a:p>
            <a:pPr algn="ctr">
              <a:tabLst>
                <a:tab pos="887094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2,0	1,25</a:t>
            </a:r>
          </a:p>
          <a:p>
            <a:pPr algn="ctr">
              <a:tabLst>
                <a:tab pos="987425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RW	RO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9788271" y="1828589"/>
            <a:ext cx="121920" cy="130164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0702226" y="1828589"/>
            <a:ext cx="121920" cy="130164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10242250" y="3078107"/>
            <a:ext cx="963875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BM302A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8430020" y="3078107"/>
            <a:ext cx="944163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BM302B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5023454" y="3346641"/>
            <a:ext cx="422275" cy="727122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WG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2081779" y="3078107"/>
            <a:ext cx="913597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BM320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2315928" y="3384750"/>
            <a:ext cx="1457960" cy="703398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>
              <a:tabLst>
                <a:tab pos="925194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0,75	0,75</a:t>
            </a:r>
          </a:p>
          <a:p>
            <a:pPr>
              <a:tabLst>
                <a:tab pos="1026160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GW	LY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5732249" y="3078107"/>
            <a:ext cx="868067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BM312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3064928" y="3078107"/>
            <a:ext cx="2646719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tabLst>
                <a:tab pos="901065" algn="l"/>
                <a:tab pos="1790700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BM318	BM316	BM314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4134460" y="3346641"/>
            <a:ext cx="422275" cy="727122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OGr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9355494" y="3078107"/>
            <a:ext cx="945765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BM304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600316" y="3078107"/>
            <a:ext cx="961637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BM310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5948575" y="3366278"/>
            <a:ext cx="1482090" cy="703398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>
              <a:tabLst>
                <a:tab pos="949325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0,75	1,25</a:t>
            </a:r>
          </a:p>
          <a:p>
            <a:pPr>
              <a:tabLst>
                <a:tab pos="1111885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 OL	O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7538357" y="1989048"/>
            <a:ext cx="936591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DT25D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7800108" y="2353137"/>
            <a:ext cx="422275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7899952" y="2685066"/>
            <a:ext cx="158750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6567224" y="1989048"/>
            <a:ext cx="994730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DT25C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6830292" y="2353137"/>
            <a:ext cx="422275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6902319" y="2675830"/>
            <a:ext cx="289620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360969" y="3078107"/>
            <a:ext cx="544830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DT27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1336968" y="3374349"/>
            <a:ext cx="544830" cy="727122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1,25</a:t>
            </a:r>
          </a:p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41" name="object 41"/>
          <p:cNvSpPr/>
          <p:nvPr/>
        </p:nvSpPr>
        <p:spPr>
          <a:xfrm>
            <a:off x="369565" y="1470050"/>
            <a:ext cx="11320145" cy="3195320"/>
          </a:xfrm>
          <a:custGeom>
            <a:avLst/>
            <a:gdLst/>
            <a:ahLst/>
            <a:cxnLst/>
            <a:rect l="l" t="t" r="r" b="b"/>
            <a:pathLst>
              <a:path w="11320145" h="3195320">
                <a:moveTo>
                  <a:pt x="815423" y="504463"/>
                </a:moveTo>
                <a:lnTo>
                  <a:pt x="815423" y="2690535"/>
                </a:lnTo>
              </a:path>
              <a:path w="11320145" h="3195320">
                <a:moveTo>
                  <a:pt x="335757" y="1201139"/>
                </a:moveTo>
                <a:lnTo>
                  <a:pt x="647545" y="1201139"/>
                </a:lnTo>
              </a:path>
              <a:path w="11320145" h="3195320">
                <a:moveTo>
                  <a:pt x="383726" y="1321240"/>
                </a:moveTo>
                <a:lnTo>
                  <a:pt x="647545" y="1321240"/>
                </a:lnTo>
              </a:path>
              <a:path w="11320145" h="3195320">
                <a:moveTo>
                  <a:pt x="335757" y="1321240"/>
                </a:moveTo>
                <a:lnTo>
                  <a:pt x="527636" y="1321240"/>
                </a:lnTo>
              </a:path>
              <a:path w="11320145" h="3195320">
                <a:moveTo>
                  <a:pt x="335757" y="2017885"/>
                </a:moveTo>
                <a:lnTo>
                  <a:pt x="647545" y="2017885"/>
                </a:lnTo>
              </a:path>
              <a:path w="11320145" h="3195320">
                <a:moveTo>
                  <a:pt x="335757" y="1897784"/>
                </a:moveTo>
                <a:lnTo>
                  <a:pt x="527636" y="1897784"/>
                </a:lnTo>
              </a:path>
              <a:path w="11320145" h="3195320">
                <a:moveTo>
                  <a:pt x="0" y="2017885"/>
                </a:moveTo>
                <a:lnTo>
                  <a:pt x="0" y="1201139"/>
                </a:lnTo>
              </a:path>
              <a:path w="11320145" h="3195320">
                <a:moveTo>
                  <a:pt x="0" y="1201139"/>
                </a:moveTo>
                <a:lnTo>
                  <a:pt x="119915" y="1201139"/>
                </a:lnTo>
              </a:path>
              <a:path w="11320145" h="3195320">
                <a:moveTo>
                  <a:pt x="119915" y="1201139"/>
                </a:moveTo>
                <a:lnTo>
                  <a:pt x="167878" y="1201139"/>
                </a:lnTo>
              </a:path>
              <a:path w="11320145" h="3195320">
                <a:moveTo>
                  <a:pt x="335757" y="1201139"/>
                </a:moveTo>
                <a:lnTo>
                  <a:pt x="167878" y="1201139"/>
                </a:lnTo>
              </a:path>
              <a:path w="11320145" h="3195320">
                <a:moveTo>
                  <a:pt x="167878" y="1897784"/>
                </a:moveTo>
                <a:lnTo>
                  <a:pt x="167878" y="1705603"/>
                </a:lnTo>
              </a:path>
              <a:path w="11320145" h="3195320">
                <a:moveTo>
                  <a:pt x="119915" y="2017885"/>
                </a:moveTo>
                <a:lnTo>
                  <a:pt x="119915" y="1609528"/>
                </a:lnTo>
              </a:path>
              <a:path w="11320145" h="3195320">
                <a:moveTo>
                  <a:pt x="119915" y="1609528"/>
                </a:moveTo>
                <a:lnTo>
                  <a:pt x="119915" y="1201139"/>
                </a:lnTo>
              </a:path>
              <a:path w="11320145" h="3195320">
                <a:moveTo>
                  <a:pt x="167878" y="1321240"/>
                </a:moveTo>
                <a:lnTo>
                  <a:pt x="167878" y="1201139"/>
                </a:lnTo>
              </a:path>
              <a:path w="11320145" h="3195320">
                <a:moveTo>
                  <a:pt x="167878" y="1513422"/>
                </a:moveTo>
                <a:lnTo>
                  <a:pt x="167878" y="1321240"/>
                </a:lnTo>
              </a:path>
              <a:path w="11320145" h="3195320">
                <a:moveTo>
                  <a:pt x="239826" y="1321240"/>
                </a:moveTo>
                <a:lnTo>
                  <a:pt x="167878" y="1321240"/>
                </a:lnTo>
              </a:path>
              <a:path w="11320145" h="3195320">
                <a:moveTo>
                  <a:pt x="287787" y="1321240"/>
                </a:moveTo>
                <a:lnTo>
                  <a:pt x="239826" y="1321240"/>
                </a:lnTo>
              </a:path>
              <a:path w="11320145" h="3195320">
                <a:moveTo>
                  <a:pt x="335757" y="1321240"/>
                </a:moveTo>
                <a:lnTo>
                  <a:pt x="287787" y="1321240"/>
                </a:lnTo>
              </a:path>
              <a:path w="11320145" h="3195320">
                <a:moveTo>
                  <a:pt x="239826" y="1609528"/>
                </a:moveTo>
                <a:lnTo>
                  <a:pt x="239826" y="1897784"/>
                </a:lnTo>
              </a:path>
              <a:path w="11320145" h="3195320">
                <a:moveTo>
                  <a:pt x="239826" y="1489395"/>
                </a:moveTo>
                <a:lnTo>
                  <a:pt x="191863" y="1489395"/>
                </a:lnTo>
                <a:lnTo>
                  <a:pt x="167878" y="1513422"/>
                </a:lnTo>
                <a:lnTo>
                  <a:pt x="143896" y="1537448"/>
                </a:lnTo>
                <a:lnTo>
                  <a:pt x="119915" y="1561475"/>
                </a:lnTo>
                <a:lnTo>
                  <a:pt x="119915" y="1585501"/>
                </a:lnTo>
                <a:lnTo>
                  <a:pt x="119915" y="1633523"/>
                </a:lnTo>
                <a:lnTo>
                  <a:pt x="119915" y="1657549"/>
                </a:lnTo>
                <a:lnTo>
                  <a:pt x="143896" y="1681576"/>
                </a:lnTo>
                <a:lnTo>
                  <a:pt x="167878" y="1705603"/>
                </a:lnTo>
                <a:lnTo>
                  <a:pt x="191863" y="1729629"/>
                </a:lnTo>
                <a:lnTo>
                  <a:pt x="239826" y="1729629"/>
                </a:lnTo>
              </a:path>
              <a:path w="11320145" h="3195320">
                <a:moveTo>
                  <a:pt x="239826" y="1321240"/>
                </a:moveTo>
                <a:lnTo>
                  <a:pt x="239826" y="1609528"/>
                </a:lnTo>
              </a:path>
              <a:path w="11320145" h="3195320">
                <a:moveTo>
                  <a:pt x="335757" y="2017885"/>
                </a:moveTo>
                <a:lnTo>
                  <a:pt x="167878" y="2017885"/>
                </a:lnTo>
              </a:path>
              <a:path w="11320145" h="3195320">
                <a:moveTo>
                  <a:pt x="119915" y="2017885"/>
                </a:moveTo>
                <a:lnTo>
                  <a:pt x="167878" y="2017885"/>
                </a:lnTo>
              </a:path>
              <a:path w="11320145" h="3195320">
                <a:moveTo>
                  <a:pt x="0" y="2017885"/>
                </a:moveTo>
                <a:lnTo>
                  <a:pt x="119915" y="2017885"/>
                </a:lnTo>
              </a:path>
              <a:path w="11320145" h="3195320">
                <a:moveTo>
                  <a:pt x="239826" y="1897784"/>
                </a:moveTo>
                <a:lnTo>
                  <a:pt x="167878" y="1897784"/>
                </a:lnTo>
              </a:path>
              <a:path w="11320145" h="3195320">
                <a:moveTo>
                  <a:pt x="167878" y="2017885"/>
                </a:moveTo>
                <a:lnTo>
                  <a:pt x="167878" y="1897784"/>
                </a:lnTo>
              </a:path>
              <a:path w="11320145" h="3195320">
                <a:moveTo>
                  <a:pt x="335757" y="1897784"/>
                </a:moveTo>
                <a:lnTo>
                  <a:pt x="287787" y="1897784"/>
                </a:lnTo>
              </a:path>
              <a:path w="11320145" h="3195320">
                <a:moveTo>
                  <a:pt x="287787" y="1897784"/>
                </a:moveTo>
                <a:lnTo>
                  <a:pt x="239826" y="1897784"/>
                </a:lnTo>
              </a:path>
              <a:path w="11320145" h="3195320">
                <a:moveTo>
                  <a:pt x="527636" y="1321240"/>
                </a:moveTo>
                <a:lnTo>
                  <a:pt x="527636" y="1897784"/>
                </a:lnTo>
              </a:path>
              <a:path w="11320145" h="3195320">
                <a:moveTo>
                  <a:pt x="10960105" y="96106"/>
                </a:moveTo>
                <a:lnTo>
                  <a:pt x="10960105" y="1321240"/>
                </a:lnTo>
              </a:path>
              <a:path w="11320145" h="3195320">
                <a:moveTo>
                  <a:pt x="11056108" y="432415"/>
                </a:moveTo>
                <a:lnTo>
                  <a:pt x="11056108" y="1177113"/>
                </a:lnTo>
              </a:path>
              <a:path w="11320145" h="3195320">
                <a:moveTo>
                  <a:pt x="11319799" y="432415"/>
                </a:moveTo>
                <a:lnTo>
                  <a:pt x="11319799" y="1177113"/>
                </a:lnTo>
              </a:path>
              <a:path w="11320145" h="3195320">
                <a:moveTo>
                  <a:pt x="10960105" y="1177113"/>
                </a:moveTo>
                <a:lnTo>
                  <a:pt x="11319799" y="1177113"/>
                </a:lnTo>
              </a:path>
              <a:path w="11320145" h="3195320">
                <a:moveTo>
                  <a:pt x="10960105" y="1321240"/>
                </a:moveTo>
                <a:lnTo>
                  <a:pt x="11032107" y="1321240"/>
                </a:lnTo>
              </a:path>
              <a:path w="11320145" h="3195320">
                <a:moveTo>
                  <a:pt x="11032107" y="1873757"/>
                </a:moveTo>
                <a:lnTo>
                  <a:pt x="11032107" y="1321240"/>
                </a:lnTo>
              </a:path>
              <a:path w="11320145" h="3195320">
                <a:moveTo>
                  <a:pt x="10960105" y="0"/>
                </a:moveTo>
                <a:lnTo>
                  <a:pt x="10960105" y="96106"/>
                </a:lnTo>
              </a:path>
              <a:path w="11320145" h="3195320">
                <a:moveTo>
                  <a:pt x="10960105" y="96106"/>
                </a:moveTo>
                <a:lnTo>
                  <a:pt x="10720415" y="96106"/>
                </a:lnTo>
              </a:path>
              <a:path w="11320145" h="3195320">
                <a:moveTo>
                  <a:pt x="10960105" y="0"/>
                </a:moveTo>
                <a:lnTo>
                  <a:pt x="10720415" y="0"/>
                </a:lnTo>
              </a:path>
              <a:path w="11320145" h="3195320">
                <a:moveTo>
                  <a:pt x="10960105" y="432415"/>
                </a:moveTo>
                <a:lnTo>
                  <a:pt x="11056108" y="432415"/>
                </a:lnTo>
              </a:path>
              <a:path w="11320145" h="3195320">
                <a:moveTo>
                  <a:pt x="11056108" y="432415"/>
                </a:moveTo>
                <a:lnTo>
                  <a:pt x="11319799" y="432415"/>
                </a:lnTo>
              </a:path>
              <a:path w="11320145" h="3195320">
                <a:moveTo>
                  <a:pt x="10960105" y="1873757"/>
                </a:moveTo>
                <a:lnTo>
                  <a:pt x="11032107" y="1873757"/>
                </a:lnTo>
              </a:path>
              <a:path w="11320145" h="3195320">
                <a:moveTo>
                  <a:pt x="10960105" y="1873757"/>
                </a:moveTo>
                <a:lnTo>
                  <a:pt x="10960105" y="2858689"/>
                </a:lnTo>
              </a:path>
              <a:path w="11320145" h="3195320">
                <a:moveTo>
                  <a:pt x="10960105" y="3050867"/>
                </a:moveTo>
                <a:lnTo>
                  <a:pt x="10960105" y="1969864"/>
                </a:lnTo>
              </a:path>
              <a:path w="11320145" h="3195320">
                <a:moveTo>
                  <a:pt x="10720415" y="3195004"/>
                </a:moveTo>
                <a:lnTo>
                  <a:pt x="10720415" y="2834663"/>
                </a:lnTo>
              </a:path>
              <a:path w="11320145" h="3195320">
                <a:moveTo>
                  <a:pt x="10960105" y="3195004"/>
                </a:moveTo>
                <a:lnTo>
                  <a:pt x="10960105" y="1969864"/>
                </a:lnTo>
              </a:path>
              <a:path w="11320145" h="3195320">
                <a:moveTo>
                  <a:pt x="10960105" y="3074890"/>
                </a:moveTo>
                <a:lnTo>
                  <a:pt x="10720415" y="3074890"/>
                </a:lnTo>
              </a:path>
              <a:path w="11320145" h="3195320">
                <a:moveTo>
                  <a:pt x="10960105" y="3195004"/>
                </a:moveTo>
                <a:lnTo>
                  <a:pt x="10720415" y="3195004"/>
                </a:lnTo>
              </a:path>
              <a:path w="11320145" h="3195320">
                <a:moveTo>
                  <a:pt x="11056108" y="2762583"/>
                </a:moveTo>
                <a:lnTo>
                  <a:pt x="11056108" y="2017885"/>
                </a:lnTo>
              </a:path>
              <a:path w="11320145" h="3195320">
                <a:moveTo>
                  <a:pt x="11319799" y="2762583"/>
                </a:moveTo>
                <a:lnTo>
                  <a:pt x="11319799" y="2017885"/>
                </a:lnTo>
              </a:path>
              <a:path w="11320145" h="3195320">
                <a:moveTo>
                  <a:pt x="10960105" y="2017885"/>
                </a:moveTo>
                <a:lnTo>
                  <a:pt x="11319799" y="2017885"/>
                </a:lnTo>
              </a:path>
              <a:path w="11320145" h="3195320">
                <a:moveTo>
                  <a:pt x="10960105" y="2762583"/>
                </a:moveTo>
                <a:lnTo>
                  <a:pt x="11056108" y="2762583"/>
                </a:lnTo>
              </a:path>
              <a:path w="11320145" h="3195320">
                <a:moveTo>
                  <a:pt x="11056108" y="2762583"/>
                </a:moveTo>
                <a:lnTo>
                  <a:pt x="11319799" y="2762583"/>
                </a:lnTo>
              </a:path>
            </a:pathLst>
          </a:custGeom>
          <a:ln w="240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8442499" y="1989048"/>
            <a:ext cx="945766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BM305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8686800" y="2353137"/>
            <a:ext cx="422275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8721495" y="2685066"/>
            <a:ext cx="354484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PW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7526360" y="3078107"/>
            <a:ext cx="924268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DT27A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7784122" y="3328169"/>
            <a:ext cx="3332479" cy="727122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>
              <a:tabLst>
                <a:tab pos="960755" algn="l"/>
                <a:tab pos="1912620" algn="l"/>
                <a:tab pos="2787015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1,25	0,75	0,5	1,25</a:t>
            </a:r>
          </a:p>
          <a:p>
            <a:pPr>
              <a:tabLst>
                <a:tab pos="899160" algn="l"/>
                <a:tab pos="1811655" algn="l"/>
                <a:tab pos="2725420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 B	 WO	 </a:t>
            </a:r>
            <a:r>
              <a:rPr lang="ru-RU" sz="3150" kern="0" baseline="5291" dirty="0">
                <a:latin typeface="Arial Narrow" panose="020B0606020202030204" pitchFamily="34" charset="0"/>
                <a:cs typeface="Arial"/>
              </a:rPr>
              <a:t>LB	 </a:t>
            </a:r>
            <a:r>
              <a:rPr lang="ru-RU" sz="2100" kern="0" dirty="0">
                <a:latin typeface="Arial Narrow" panose="020B0606020202030204" pitchFamily="34" charset="0"/>
                <a:cs typeface="Arial"/>
              </a:rPr>
              <a:t>WO</a:t>
            </a:r>
          </a:p>
        </p:txBody>
      </p:sp>
      <p:sp>
        <p:nvSpPr>
          <p:cNvPr id="48" name="object 48"/>
          <p:cNvSpPr/>
          <p:nvPr/>
        </p:nvSpPr>
        <p:spPr>
          <a:xfrm>
            <a:off x="1184989" y="1974514"/>
            <a:ext cx="10001250" cy="2186305"/>
          </a:xfrm>
          <a:custGeom>
            <a:avLst/>
            <a:gdLst/>
            <a:ahLst/>
            <a:cxnLst/>
            <a:rect l="l" t="t" r="r" b="b"/>
            <a:pathLst>
              <a:path w="10001250" h="2186304">
                <a:moveTo>
                  <a:pt x="0" y="2186071"/>
                </a:moveTo>
                <a:lnTo>
                  <a:pt x="10000675" y="2186071"/>
                </a:lnTo>
              </a:path>
              <a:path w="10001250" h="2186304">
                <a:moveTo>
                  <a:pt x="887362" y="0"/>
                </a:moveTo>
                <a:lnTo>
                  <a:pt x="887362" y="2186071"/>
                </a:lnTo>
              </a:path>
            </a:pathLst>
          </a:custGeom>
          <a:ln w="240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287092" y="1989048"/>
            <a:ext cx="686435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DT27B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2465173" y="2686283"/>
            <a:ext cx="158750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5686680" y="1989048"/>
            <a:ext cx="937637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BM311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5930601" y="2353137"/>
            <a:ext cx="423545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54" name="object 54"/>
          <p:cNvSpPr txBox="1"/>
          <p:nvPr/>
        </p:nvSpPr>
        <p:spPr>
          <a:xfrm>
            <a:off x="5928351" y="2694302"/>
            <a:ext cx="435128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YW</a:t>
            </a:r>
          </a:p>
        </p:txBody>
      </p:sp>
      <p:sp>
        <p:nvSpPr>
          <p:cNvPr id="55" name="object 55"/>
          <p:cNvSpPr txBox="1"/>
          <p:nvPr/>
        </p:nvSpPr>
        <p:spPr>
          <a:xfrm>
            <a:off x="2141407" y="1989048"/>
            <a:ext cx="853970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2100" kern="0" dirty="0">
                <a:latin typeface="Arial Narrow" panose="020B0606020202030204" pitchFamily="34" charset="0"/>
                <a:cs typeface="Arial"/>
              </a:rPr>
              <a:t>DT27C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1449156" y="2309350"/>
            <a:ext cx="1382735" cy="702756"/>
          </a:xfrm>
          <a:prstGeom prst="rect">
            <a:avLst/>
          </a:prstGeom>
        </p:spPr>
        <p:txBody>
          <a:bodyPr vert="horz" wrap="square" lIns="0" tIns="55880" rIns="0" bIns="0" rtlCol="0">
            <a:spAutoFit/>
          </a:bodyPr>
          <a:lstStyle/>
          <a:p>
            <a:pPr>
              <a:tabLst>
                <a:tab pos="878205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r>
              <a:rPr lang="ru-RU" sz="2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3029528" y="1987686"/>
            <a:ext cx="2598420" cy="1000274"/>
          </a:xfrm>
          <a:prstGeom prst="rect">
            <a:avLst/>
          </a:prstGeom>
        </p:spPr>
        <p:txBody>
          <a:bodyPr vert="horz" wrap="square" lIns="0" tIns="30480" rIns="0" bIns="0" rtlCol="0">
            <a:spAutoFit/>
          </a:bodyPr>
          <a:lstStyle/>
          <a:p>
            <a:r>
              <a:rPr lang="ru-RU" sz="2100" kern="0" dirty="0">
                <a:latin typeface="Arial Narrow" panose="020B0606020202030204" pitchFamily="34" charset="0"/>
                <a:cs typeface="Arial"/>
              </a:rPr>
              <a:t>BM315A BM315B BM313</a:t>
            </a:r>
          </a:p>
          <a:p>
            <a:pPr>
              <a:tabLst>
                <a:tab pos="982344" algn="l"/>
                <a:tab pos="1847214" algn="l"/>
              </a:tabLst>
            </a:pPr>
            <a:r>
              <a:rPr lang="en-US" sz="21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210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21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2100" kern="0" dirty="0">
                <a:latin typeface="Arial Narrow" panose="020B0606020202030204" pitchFamily="34" charset="0"/>
                <a:cs typeface="Arial"/>
              </a:rPr>
              <a:t>0,5</a:t>
            </a:r>
            <a:r>
              <a:rPr lang="en-US" sz="2100" kern="0" dirty="0">
                <a:latin typeface="Arial Narrow" panose="020B0606020202030204" pitchFamily="34" charset="0"/>
                <a:cs typeface="Arial"/>
              </a:rPr>
              <a:t>	 </a:t>
            </a:r>
            <a:r>
              <a:rPr lang="ru-RU" sz="2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1221105" algn="l"/>
                <a:tab pos="2124710" algn="l"/>
              </a:tabLst>
            </a:pPr>
            <a:r>
              <a:rPr lang="ru-RU" sz="2100" kern="0" dirty="0">
                <a:latin typeface="Arial Narrow" panose="020B0606020202030204" pitchFamily="34" charset="0"/>
                <a:cs typeface="Arial"/>
              </a:rPr>
              <a:t> BY	BY	O</a:t>
            </a:r>
          </a:p>
        </p:txBody>
      </p:sp>
      <p:sp>
        <p:nvSpPr>
          <p:cNvPr id="61" name="object 2"/>
          <p:cNvSpPr txBox="1"/>
          <p:nvPr/>
        </p:nvSpPr>
        <p:spPr>
          <a:xfrm>
            <a:off x="1017110" y="4719337"/>
            <a:ext cx="1016889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BCM-3</a:t>
            </a:r>
          </a:p>
        </p:txBody>
      </p:sp>
      <p:sp>
        <p:nvSpPr>
          <p:cNvPr id="6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35</a:t>
            </a:r>
          </a:p>
        </p:txBody>
      </p:sp>
      <p:sp>
        <p:nvSpPr>
          <p:cNvPr id="49" name="object 33"/>
          <p:cNvSpPr txBox="1"/>
          <p:nvPr/>
        </p:nvSpPr>
        <p:spPr>
          <a:xfrm>
            <a:off x="7538357" y="1848211"/>
            <a:ext cx="894349" cy="90921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Масса цепи сигнала</a:t>
            </a:r>
          </a:p>
        </p:txBody>
      </p:sp>
      <p:sp>
        <p:nvSpPr>
          <p:cNvPr id="57" name="object 37"/>
          <p:cNvSpPr txBox="1"/>
          <p:nvPr/>
        </p:nvSpPr>
        <p:spPr>
          <a:xfrm>
            <a:off x="6593027" y="1848211"/>
            <a:ext cx="933332" cy="90921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Масса цепи сигнала</a:t>
            </a:r>
          </a:p>
        </p:txBody>
      </p:sp>
      <p:sp>
        <p:nvSpPr>
          <p:cNvPr id="59" name="object 49"/>
          <p:cNvSpPr txBox="1"/>
          <p:nvPr/>
        </p:nvSpPr>
        <p:spPr>
          <a:xfrm>
            <a:off x="1192905" y="1848211"/>
            <a:ext cx="932748" cy="90921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Расклад. зерк. заднего вида</a:t>
            </a:r>
          </a:p>
        </p:txBody>
      </p:sp>
      <p:sp>
        <p:nvSpPr>
          <p:cNvPr id="60" name="object 57"/>
          <p:cNvSpPr txBox="1"/>
          <p:nvPr/>
        </p:nvSpPr>
        <p:spPr>
          <a:xfrm>
            <a:off x="2057739" y="1848211"/>
            <a:ext cx="895946" cy="90921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Складыв. зерк. заднего вида</a:t>
            </a:r>
          </a:p>
        </p:txBody>
      </p:sp>
      <p:sp>
        <p:nvSpPr>
          <p:cNvPr id="63" name="object 59"/>
          <p:cNvSpPr txBox="1"/>
          <p:nvPr/>
        </p:nvSpPr>
        <p:spPr>
          <a:xfrm>
            <a:off x="5686680" y="1827148"/>
            <a:ext cx="906347" cy="139396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Электропривод раскладывания </a:t>
            </a:r>
            <a:br>
              <a:rPr lang="en-US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зеркал заднего вида</a:t>
            </a:r>
          </a:p>
        </p:txBody>
      </p:sp>
      <p:sp>
        <p:nvSpPr>
          <p:cNvPr id="64" name="object 60"/>
          <p:cNvSpPr txBox="1"/>
          <p:nvPr/>
        </p:nvSpPr>
        <p:spPr>
          <a:xfrm>
            <a:off x="8413655" y="1848210"/>
            <a:ext cx="993712" cy="90921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Выход стоп-сигн. в заднем бампере</a:t>
            </a:r>
          </a:p>
        </p:txBody>
      </p:sp>
      <p:sp>
        <p:nvSpPr>
          <p:cNvPr id="65" name="Прямоугольник 64"/>
          <p:cNvSpPr/>
          <p:nvPr/>
        </p:nvSpPr>
        <p:spPr>
          <a:xfrm>
            <a:off x="3094583" y="1791530"/>
            <a:ext cx="691215" cy="21698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Вход складывания </a:t>
            </a:r>
            <a:br>
              <a:rPr lang="en-US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зерк. заднего вида, B+</a:t>
            </a:r>
          </a:p>
        </p:txBody>
      </p:sp>
      <p:sp>
        <p:nvSpPr>
          <p:cNvPr id="66" name="Прямоугольник 65"/>
          <p:cNvSpPr/>
          <p:nvPr/>
        </p:nvSpPr>
        <p:spPr>
          <a:xfrm>
            <a:off x="4071395" y="1791530"/>
            <a:ext cx="628697" cy="21698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Вход расклад. зерк. </a:t>
            </a:r>
            <a:br>
              <a:rPr lang="en-US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заднего вида, B+</a:t>
            </a:r>
          </a:p>
        </p:txBody>
      </p:sp>
      <p:sp>
        <p:nvSpPr>
          <p:cNvPr id="67" name="Прямоугольник 66"/>
          <p:cNvSpPr/>
          <p:nvPr/>
        </p:nvSpPr>
        <p:spPr>
          <a:xfrm>
            <a:off x="4835959" y="1791530"/>
            <a:ext cx="838691" cy="21698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Электропривод складывания </a:t>
            </a:r>
            <a:br>
              <a:rPr lang="en-US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зеркал заднего вида</a:t>
            </a:r>
          </a:p>
        </p:txBody>
      </p:sp>
      <p:sp>
        <p:nvSpPr>
          <p:cNvPr id="68" name="object 16"/>
          <p:cNvSpPr txBox="1"/>
          <p:nvPr/>
        </p:nvSpPr>
        <p:spPr>
          <a:xfrm>
            <a:off x="8406577" y="4157178"/>
            <a:ext cx="1000994" cy="139397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Вход электропитания заднего стеклоочистителя, B+</a:t>
            </a:r>
          </a:p>
        </p:txBody>
      </p:sp>
      <p:sp>
        <p:nvSpPr>
          <p:cNvPr id="69" name="object 19"/>
          <p:cNvSpPr txBox="1"/>
          <p:nvPr/>
        </p:nvSpPr>
        <p:spPr>
          <a:xfrm>
            <a:off x="2985851" y="4184877"/>
            <a:ext cx="929950" cy="83997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Выход запирания четырех дверей</a:t>
            </a:r>
          </a:p>
        </p:txBody>
      </p:sp>
      <p:sp>
        <p:nvSpPr>
          <p:cNvPr id="70" name="object 20"/>
          <p:cNvSpPr txBox="1"/>
          <p:nvPr/>
        </p:nvSpPr>
        <p:spPr>
          <a:xfrm>
            <a:off x="2044930" y="4184877"/>
            <a:ext cx="924837" cy="83997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Выход отпирания четырех дверей</a:t>
            </a:r>
          </a:p>
        </p:txBody>
      </p:sp>
      <p:sp>
        <p:nvSpPr>
          <p:cNvPr id="71" name="object 24"/>
          <p:cNvSpPr txBox="1"/>
          <p:nvPr/>
        </p:nvSpPr>
        <p:spPr>
          <a:xfrm>
            <a:off x="3982463" y="4157178"/>
            <a:ext cx="747395" cy="139397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Выход электропит. заднего стеклоочистителя+</a:t>
            </a:r>
          </a:p>
        </p:txBody>
      </p:sp>
      <p:sp>
        <p:nvSpPr>
          <p:cNvPr id="72" name="object 26"/>
          <p:cNvSpPr txBox="1"/>
          <p:nvPr/>
        </p:nvSpPr>
        <p:spPr>
          <a:xfrm>
            <a:off x="9388264" y="4157178"/>
            <a:ext cx="912995" cy="139397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Выход электродвигателя переднего стеклоомывателя 12 В</a:t>
            </a:r>
          </a:p>
        </p:txBody>
      </p:sp>
      <p:sp>
        <p:nvSpPr>
          <p:cNvPr id="73" name="object 40"/>
          <p:cNvSpPr txBox="1"/>
          <p:nvPr/>
        </p:nvSpPr>
        <p:spPr>
          <a:xfrm>
            <a:off x="1184990" y="4184590"/>
            <a:ext cx="847942" cy="90922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Масса цепи питания</a:t>
            </a:r>
          </a:p>
        </p:txBody>
      </p:sp>
      <p:sp>
        <p:nvSpPr>
          <p:cNvPr id="74" name="object 47"/>
          <p:cNvSpPr txBox="1"/>
          <p:nvPr/>
        </p:nvSpPr>
        <p:spPr>
          <a:xfrm>
            <a:off x="7512889" y="4184590"/>
            <a:ext cx="919816" cy="90922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Масса заднего стеклоочистителя</a:t>
            </a:r>
          </a:p>
        </p:txBody>
      </p:sp>
      <p:sp>
        <p:nvSpPr>
          <p:cNvPr id="75" name="object 26"/>
          <p:cNvSpPr txBox="1"/>
          <p:nvPr/>
        </p:nvSpPr>
        <p:spPr>
          <a:xfrm>
            <a:off x="10295417" y="4157177"/>
            <a:ext cx="822536" cy="139397"/>
          </a:xfrm>
          <a:prstGeom prst="rect">
            <a:avLst/>
          </a:prstGeom>
        </p:spPr>
        <p:txBody>
          <a:bodyPr vert="horz" wrap="square" lIns="0" tIns="1460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Вход электропитания переднего стеклоомывателя, B+</a:t>
            </a:r>
          </a:p>
        </p:txBody>
      </p:sp>
      <p:sp>
        <p:nvSpPr>
          <p:cNvPr id="76" name="Прямоугольник 75"/>
          <p:cNvSpPr/>
          <p:nvPr/>
        </p:nvSpPr>
        <p:spPr>
          <a:xfrm>
            <a:off x="4871055" y="4121560"/>
            <a:ext cx="768159" cy="21698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Вход пяти замков/заднего </a:t>
            </a:r>
            <a:br>
              <a:rPr lang="en-US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стеклоомывателя, B+</a:t>
            </a:r>
          </a:p>
        </p:txBody>
      </p:sp>
      <p:sp>
        <p:nvSpPr>
          <p:cNvPr id="77" name="Прямоугольник 76"/>
          <p:cNvSpPr/>
          <p:nvPr/>
        </p:nvSpPr>
        <p:spPr>
          <a:xfrm>
            <a:off x="5690571" y="4121560"/>
            <a:ext cx="952505" cy="21698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Выход электропривода отпирания </a:t>
            </a:r>
            <a:br>
              <a:rPr lang="en-US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крышки багажного отсека+ </a:t>
            </a:r>
          </a:p>
        </p:txBody>
      </p:sp>
      <p:sp>
        <p:nvSpPr>
          <p:cNvPr id="78" name="Прямоугольник 77"/>
          <p:cNvSpPr/>
          <p:nvPr/>
        </p:nvSpPr>
        <p:spPr>
          <a:xfrm>
            <a:off x="6557214" y="4121560"/>
            <a:ext cx="933268" cy="216982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Выход электродвигателя заднего </a:t>
            </a:r>
            <a:br>
              <a:rPr lang="en-US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стеклоочистителя 12 В+</a:t>
            </a:r>
          </a:p>
        </p:txBody>
      </p:sp>
    </p:spTree>
    <p:extLst>
      <p:ext uri="{BB962C8B-B14F-4D97-AF65-F5344CB8AC3E}">
        <p14:creationId xmlns:p14="http://schemas.microsoft.com/office/powerpoint/2010/main" val="313643525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711305" y="527640"/>
            <a:ext cx="638175" cy="56874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dirty="0">
                <a:latin typeface="Arial Narrow" panose="020B0606020202030204" pitchFamily="34" charset="0"/>
              </a:rPr>
              <a:t>
	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3347035" y="5164198"/>
            <a:ext cx="1930400" cy="666115"/>
            <a:chOff x="3347035" y="5164198"/>
            <a:chExt cx="1930400" cy="666115"/>
          </a:xfrm>
        </p:grpSpPr>
        <p:sp>
          <p:nvSpPr>
            <p:cNvPr id="4" name="object 4"/>
            <p:cNvSpPr/>
            <p:nvPr/>
          </p:nvSpPr>
          <p:spPr>
            <a:xfrm>
              <a:off x="3387831" y="5210930"/>
              <a:ext cx="347345" cy="607695"/>
            </a:xfrm>
            <a:custGeom>
              <a:avLst/>
              <a:gdLst/>
              <a:ahLst/>
              <a:cxnLst/>
              <a:rect l="l" t="t" r="r" b="b"/>
              <a:pathLst>
                <a:path w="347345" h="607695">
                  <a:moveTo>
                    <a:pt x="0" y="0"/>
                  </a:moveTo>
                  <a:lnTo>
                    <a:pt x="346984" y="607236"/>
                  </a:lnTo>
                </a:path>
              </a:pathLst>
            </a:custGeom>
            <a:ln w="21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3387831" y="5210930"/>
              <a:ext cx="184150" cy="304165"/>
            </a:xfrm>
            <a:custGeom>
              <a:avLst/>
              <a:gdLst/>
              <a:ahLst/>
              <a:cxnLst/>
              <a:rect l="l" t="t" r="r" b="b"/>
              <a:pathLst>
                <a:path w="184150" h="304164">
                  <a:moveTo>
                    <a:pt x="0" y="0"/>
                  </a:moveTo>
                  <a:lnTo>
                    <a:pt x="183691" y="256895"/>
                  </a:lnTo>
                  <a:lnTo>
                    <a:pt x="122470" y="303615"/>
                  </a:lnTo>
                  <a:lnTo>
                    <a:pt x="0" y="0"/>
                  </a:lnTo>
                  <a:close/>
                </a:path>
              </a:pathLst>
            </a:custGeom>
            <a:ln w="21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387831" y="5210930"/>
              <a:ext cx="347345" cy="607695"/>
            </a:xfrm>
            <a:custGeom>
              <a:avLst/>
              <a:gdLst/>
              <a:ahLst/>
              <a:cxnLst/>
              <a:rect l="l" t="t" r="r" b="b"/>
              <a:pathLst>
                <a:path w="347345" h="607695">
                  <a:moveTo>
                    <a:pt x="0" y="0"/>
                  </a:moveTo>
                  <a:lnTo>
                    <a:pt x="346984" y="607236"/>
                  </a:lnTo>
                </a:path>
              </a:pathLst>
            </a:custGeom>
            <a:ln w="21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387831" y="5210930"/>
              <a:ext cx="184150" cy="304165"/>
            </a:xfrm>
            <a:custGeom>
              <a:avLst/>
              <a:gdLst/>
              <a:ahLst/>
              <a:cxnLst/>
              <a:rect l="l" t="t" r="r" b="b"/>
              <a:pathLst>
                <a:path w="184150" h="304164">
                  <a:moveTo>
                    <a:pt x="0" y="0"/>
                  </a:moveTo>
                  <a:lnTo>
                    <a:pt x="183691" y="256895"/>
                  </a:lnTo>
                  <a:lnTo>
                    <a:pt x="122470" y="303615"/>
                  </a:lnTo>
                  <a:lnTo>
                    <a:pt x="0" y="0"/>
                  </a:lnTo>
                  <a:close/>
                </a:path>
              </a:pathLst>
            </a:custGeom>
            <a:ln w="21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347035" y="5164198"/>
              <a:ext cx="265430" cy="397510"/>
            </a:xfrm>
            <a:custGeom>
              <a:avLst/>
              <a:gdLst/>
              <a:ahLst/>
              <a:cxnLst/>
              <a:rect l="l" t="t" r="r" b="b"/>
              <a:pathLst>
                <a:path w="265429" h="397510">
                  <a:moveTo>
                    <a:pt x="265327" y="0"/>
                  </a:moveTo>
                  <a:lnTo>
                    <a:pt x="0" y="0"/>
                  </a:lnTo>
                  <a:lnTo>
                    <a:pt x="0" y="397054"/>
                  </a:lnTo>
                  <a:lnTo>
                    <a:pt x="265327" y="397054"/>
                  </a:lnTo>
                  <a:lnTo>
                    <a:pt x="26532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3734816" y="5818167"/>
              <a:ext cx="1530985" cy="0"/>
            </a:xfrm>
            <a:custGeom>
              <a:avLst/>
              <a:gdLst/>
              <a:ahLst/>
              <a:cxnLst/>
              <a:rect l="l" t="t" r="r" b="b"/>
              <a:pathLst>
                <a:path w="1530985">
                  <a:moveTo>
                    <a:pt x="1530779" y="0"/>
                  </a:moveTo>
                  <a:lnTo>
                    <a:pt x="0" y="0"/>
                  </a:lnTo>
                </a:path>
              </a:pathLst>
            </a:custGeom>
            <a:ln w="23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" name="object 11"/>
          <p:cNvSpPr/>
          <p:nvPr/>
        </p:nvSpPr>
        <p:spPr>
          <a:xfrm>
            <a:off x="1244810" y="1637378"/>
            <a:ext cx="408305" cy="397510"/>
          </a:xfrm>
          <a:custGeom>
            <a:avLst/>
            <a:gdLst/>
            <a:ahLst/>
            <a:cxnLst/>
            <a:rect l="l" t="t" r="r" b="b"/>
            <a:pathLst>
              <a:path w="408305" h="397510">
                <a:moveTo>
                  <a:pt x="408206" y="0"/>
                </a:moveTo>
                <a:lnTo>
                  <a:pt x="408206" y="397023"/>
                </a:lnTo>
              </a:path>
              <a:path w="408305" h="397510">
                <a:moveTo>
                  <a:pt x="40820" y="280380"/>
                </a:moveTo>
                <a:lnTo>
                  <a:pt x="408206" y="280380"/>
                </a:lnTo>
              </a:path>
              <a:path w="408305" h="397510">
                <a:moveTo>
                  <a:pt x="204097" y="116955"/>
                </a:moveTo>
                <a:lnTo>
                  <a:pt x="204097" y="93564"/>
                </a:lnTo>
                <a:lnTo>
                  <a:pt x="183688" y="46782"/>
                </a:lnTo>
                <a:lnTo>
                  <a:pt x="163279" y="23391"/>
                </a:lnTo>
                <a:lnTo>
                  <a:pt x="142868" y="23391"/>
                </a:lnTo>
                <a:lnTo>
                  <a:pt x="122459" y="0"/>
                </a:lnTo>
                <a:lnTo>
                  <a:pt x="102050" y="0"/>
                </a:lnTo>
                <a:lnTo>
                  <a:pt x="61229" y="0"/>
                </a:lnTo>
                <a:lnTo>
                  <a:pt x="40820" y="23391"/>
                </a:lnTo>
                <a:lnTo>
                  <a:pt x="20408" y="23391"/>
                </a:lnTo>
                <a:lnTo>
                  <a:pt x="0" y="46782"/>
                </a:lnTo>
                <a:lnTo>
                  <a:pt x="0" y="93564"/>
                </a:lnTo>
                <a:lnTo>
                  <a:pt x="0" y="116955"/>
                </a:lnTo>
                <a:lnTo>
                  <a:pt x="0" y="140346"/>
                </a:lnTo>
                <a:lnTo>
                  <a:pt x="0" y="186816"/>
                </a:lnTo>
                <a:lnTo>
                  <a:pt x="20408" y="210207"/>
                </a:lnTo>
                <a:lnTo>
                  <a:pt x="40820" y="210207"/>
                </a:lnTo>
                <a:lnTo>
                  <a:pt x="61229" y="233598"/>
                </a:lnTo>
                <a:lnTo>
                  <a:pt x="102050" y="233598"/>
                </a:lnTo>
                <a:lnTo>
                  <a:pt x="122459" y="233598"/>
                </a:lnTo>
                <a:lnTo>
                  <a:pt x="142868" y="210207"/>
                </a:lnTo>
                <a:lnTo>
                  <a:pt x="163279" y="210207"/>
                </a:lnTo>
                <a:lnTo>
                  <a:pt x="183688" y="186816"/>
                </a:lnTo>
                <a:lnTo>
                  <a:pt x="204097" y="140346"/>
                </a:lnTo>
                <a:lnTo>
                  <a:pt x="204097" y="116955"/>
                </a:lnTo>
                <a:close/>
              </a:path>
            </a:pathLst>
          </a:custGeom>
          <a:ln w="219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67335" y="1638436"/>
            <a:ext cx="149860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17</a:t>
            </a:r>
          </a:p>
        </p:txBody>
      </p:sp>
      <p:sp>
        <p:nvSpPr>
          <p:cNvPr id="13" name="object 13"/>
          <p:cNvSpPr/>
          <p:nvPr/>
        </p:nvSpPr>
        <p:spPr>
          <a:xfrm>
            <a:off x="9265956" y="1590908"/>
            <a:ext cx="204470" cy="233679"/>
          </a:xfrm>
          <a:custGeom>
            <a:avLst/>
            <a:gdLst/>
            <a:ahLst/>
            <a:cxnLst/>
            <a:rect l="l" t="t" r="r" b="b"/>
            <a:pathLst>
              <a:path w="204470" h="233680">
                <a:moveTo>
                  <a:pt x="203980" y="116643"/>
                </a:moveTo>
                <a:lnTo>
                  <a:pt x="203980" y="93252"/>
                </a:lnTo>
                <a:lnTo>
                  <a:pt x="183555" y="69861"/>
                </a:lnTo>
                <a:lnTo>
                  <a:pt x="163129" y="46470"/>
                </a:lnTo>
                <a:lnTo>
                  <a:pt x="142704" y="23079"/>
                </a:lnTo>
                <a:lnTo>
                  <a:pt x="122279" y="0"/>
                </a:lnTo>
                <a:lnTo>
                  <a:pt x="101854" y="0"/>
                </a:lnTo>
                <a:lnTo>
                  <a:pt x="61275" y="0"/>
                </a:lnTo>
                <a:lnTo>
                  <a:pt x="40850" y="23079"/>
                </a:lnTo>
                <a:lnTo>
                  <a:pt x="20425" y="46470"/>
                </a:lnTo>
                <a:lnTo>
                  <a:pt x="0" y="69861"/>
                </a:lnTo>
                <a:lnTo>
                  <a:pt x="0" y="93252"/>
                </a:lnTo>
                <a:lnTo>
                  <a:pt x="0" y="116643"/>
                </a:lnTo>
                <a:lnTo>
                  <a:pt x="0" y="163425"/>
                </a:lnTo>
                <a:lnTo>
                  <a:pt x="0" y="186816"/>
                </a:lnTo>
                <a:lnTo>
                  <a:pt x="20425" y="210207"/>
                </a:lnTo>
                <a:lnTo>
                  <a:pt x="40850" y="233286"/>
                </a:lnTo>
                <a:lnTo>
                  <a:pt x="61275" y="233286"/>
                </a:lnTo>
                <a:lnTo>
                  <a:pt x="101854" y="233286"/>
                </a:lnTo>
                <a:lnTo>
                  <a:pt x="122279" y="233286"/>
                </a:lnTo>
                <a:lnTo>
                  <a:pt x="142704" y="233286"/>
                </a:lnTo>
                <a:lnTo>
                  <a:pt x="163129" y="210207"/>
                </a:lnTo>
                <a:lnTo>
                  <a:pt x="183555" y="186816"/>
                </a:lnTo>
                <a:lnTo>
                  <a:pt x="203980" y="163425"/>
                </a:lnTo>
                <a:lnTo>
                  <a:pt x="203980" y="116643"/>
                </a:lnTo>
                <a:close/>
              </a:path>
            </a:pathLst>
          </a:custGeom>
          <a:ln w="217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254106" y="855292"/>
            <a:ext cx="9676130" cy="4717415"/>
            <a:chOff x="1254106" y="855292"/>
            <a:chExt cx="9676130" cy="4717415"/>
          </a:xfrm>
        </p:grpSpPr>
        <p:sp>
          <p:nvSpPr>
            <p:cNvPr id="15" name="object 15"/>
            <p:cNvSpPr/>
            <p:nvPr/>
          </p:nvSpPr>
          <p:spPr>
            <a:xfrm>
              <a:off x="1285631" y="866722"/>
              <a:ext cx="8225155" cy="4321175"/>
            </a:xfrm>
            <a:custGeom>
              <a:avLst/>
              <a:gdLst/>
              <a:ahLst/>
              <a:cxnLst/>
              <a:rect l="l" t="t" r="r" b="b"/>
              <a:pathLst>
                <a:path w="8225155" h="4321175">
                  <a:moveTo>
                    <a:pt x="387783" y="3806994"/>
                  </a:moveTo>
                  <a:lnTo>
                    <a:pt x="387783" y="3877073"/>
                  </a:lnTo>
                  <a:lnTo>
                    <a:pt x="408208" y="3947153"/>
                  </a:lnTo>
                  <a:lnTo>
                    <a:pt x="428606" y="4017201"/>
                  </a:lnTo>
                  <a:lnTo>
                    <a:pt x="469430" y="4087281"/>
                  </a:lnTo>
                  <a:lnTo>
                    <a:pt x="489828" y="4157360"/>
                  </a:lnTo>
                  <a:lnTo>
                    <a:pt x="551076" y="4204048"/>
                  </a:lnTo>
                  <a:lnTo>
                    <a:pt x="591873" y="4250768"/>
                  </a:lnTo>
                  <a:lnTo>
                    <a:pt x="653121" y="4274128"/>
                  </a:lnTo>
                  <a:lnTo>
                    <a:pt x="714343" y="4297488"/>
                  </a:lnTo>
                  <a:lnTo>
                    <a:pt x="775564" y="4320847"/>
                  </a:lnTo>
                  <a:lnTo>
                    <a:pt x="836813" y="4320847"/>
                  </a:lnTo>
                </a:path>
                <a:path w="8225155" h="4321175">
                  <a:moveTo>
                    <a:pt x="387783" y="3480019"/>
                  </a:moveTo>
                  <a:lnTo>
                    <a:pt x="387783" y="3806994"/>
                  </a:lnTo>
                </a:path>
                <a:path w="8225155" h="4321175">
                  <a:moveTo>
                    <a:pt x="2367538" y="4320847"/>
                  </a:moveTo>
                  <a:lnTo>
                    <a:pt x="836813" y="4320847"/>
                  </a:lnTo>
                </a:path>
                <a:path w="8225155" h="4321175">
                  <a:moveTo>
                    <a:pt x="2449185" y="3806994"/>
                  </a:moveTo>
                  <a:lnTo>
                    <a:pt x="2367538" y="4320847"/>
                  </a:lnTo>
                </a:path>
                <a:path w="8225155" h="4321175">
                  <a:moveTo>
                    <a:pt x="8204731" y="1167678"/>
                  </a:moveTo>
                  <a:lnTo>
                    <a:pt x="0" y="1167678"/>
                  </a:lnTo>
                </a:path>
                <a:path w="8225155" h="4321175">
                  <a:moveTo>
                    <a:pt x="7796497" y="794046"/>
                  </a:moveTo>
                  <a:lnTo>
                    <a:pt x="2469583" y="794046"/>
                  </a:lnTo>
                </a:path>
                <a:path w="8225155" h="4321175">
                  <a:moveTo>
                    <a:pt x="2469583" y="794046"/>
                  </a:moveTo>
                  <a:lnTo>
                    <a:pt x="2449185" y="350241"/>
                  </a:lnTo>
                </a:path>
                <a:path w="8225155" h="4321175">
                  <a:moveTo>
                    <a:pt x="0" y="2242167"/>
                  </a:moveTo>
                  <a:lnTo>
                    <a:pt x="8225156" y="2242167"/>
                  </a:lnTo>
                </a:path>
                <a:path w="8225155" h="4321175">
                  <a:moveTo>
                    <a:pt x="2571627" y="1167678"/>
                  </a:moveTo>
                  <a:lnTo>
                    <a:pt x="2571627" y="3293172"/>
                  </a:lnTo>
                </a:path>
                <a:path w="8225155" h="4321175">
                  <a:moveTo>
                    <a:pt x="2061404" y="1167678"/>
                  </a:moveTo>
                  <a:lnTo>
                    <a:pt x="2061404" y="3293172"/>
                  </a:lnTo>
                </a:path>
                <a:path w="8225155" h="4321175">
                  <a:moveTo>
                    <a:pt x="1530728" y="1167678"/>
                  </a:moveTo>
                  <a:lnTo>
                    <a:pt x="1530728" y="3293172"/>
                  </a:lnTo>
                </a:path>
                <a:path w="8225155" h="4321175">
                  <a:moveTo>
                    <a:pt x="1020477" y="1167678"/>
                  </a:moveTo>
                  <a:lnTo>
                    <a:pt x="1020477" y="3293172"/>
                  </a:lnTo>
                </a:path>
                <a:path w="8225155" h="4321175">
                  <a:moveTo>
                    <a:pt x="1489904" y="93564"/>
                  </a:moveTo>
                  <a:lnTo>
                    <a:pt x="693945" y="93564"/>
                  </a:lnTo>
                </a:path>
                <a:path w="8225155" h="4321175">
                  <a:moveTo>
                    <a:pt x="1857287" y="350241"/>
                  </a:moveTo>
                  <a:lnTo>
                    <a:pt x="1857287" y="326850"/>
                  </a:lnTo>
                  <a:lnTo>
                    <a:pt x="1836889" y="280380"/>
                  </a:lnTo>
                  <a:lnTo>
                    <a:pt x="1816464" y="256989"/>
                  </a:lnTo>
                  <a:lnTo>
                    <a:pt x="1796066" y="233598"/>
                  </a:lnTo>
                  <a:lnTo>
                    <a:pt x="1775668" y="210207"/>
                  </a:lnTo>
                  <a:lnTo>
                    <a:pt x="1734844" y="210207"/>
                  </a:lnTo>
                  <a:lnTo>
                    <a:pt x="1694021" y="210207"/>
                  </a:lnTo>
                  <a:lnTo>
                    <a:pt x="1673596" y="210207"/>
                  </a:lnTo>
                  <a:lnTo>
                    <a:pt x="1632772" y="233598"/>
                  </a:lnTo>
                  <a:lnTo>
                    <a:pt x="1612374" y="256989"/>
                  </a:lnTo>
                  <a:lnTo>
                    <a:pt x="1591976" y="280380"/>
                  </a:lnTo>
                  <a:lnTo>
                    <a:pt x="1591976" y="326850"/>
                  </a:lnTo>
                  <a:lnTo>
                    <a:pt x="1571551" y="350241"/>
                  </a:lnTo>
                </a:path>
                <a:path w="8225155" h="4321175">
                  <a:moveTo>
                    <a:pt x="2040979" y="350241"/>
                  </a:moveTo>
                  <a:lnTo>
                    <a:pt x="2040979" y="303771"/>
                  </a:lnTo>
                  <a:lnTo>
                    <a:pt x="2020580" y="233598"/>
                  </a:lnTo>
                  <a:lnTo>
                    <a:pt x="2000155" y="186816"/>
                  </a:lnTo>
                  <a:lnTo>
                    <a:pt x="1979757" y="140034"/>
                  </a:lnTo>
                  <a:lnTo>
                    <a:pt x="1938934" y="93564"/>
                  </a:lnTo>
                  <a:lnTo>
                    <a:pt x="1898110" y="70173"/>
                  </a:lnTo>
                  <a:lnTo>
                    <a:pt x="1857287" y="23391"/>
                  </a:lnTo>
                  <a:lnTo>
                    <a:pt x="1816464" y="0"/>
                  </a:lnTo>
                  <a:lnTo>
                    <a:pt x="1775668" y="0"/>
                  </a:lnTo>
                  <a:lnTo>
                    <a:pt x="1714419" y="0"/>
                  </a:lnTo>
                  <a:lnTo>
                    <a:pt x="1673596" y="0"/>
                  </a:lnTo>
                  <a:lnTo>
                    <a:pt x="1612374" y="0"/>
                  </a:lnTo>
                  <a:lnTo>
                    <a:pt x="1571551" y="23391"/>
                  </a:lnTo>
                  <a:lnTo>
                    <a:pt x="1530728" y="70173"/>
                  </a:lnTo>
                  <a:lnTo>
                    <a:pt x="1489904" y="93564"/>
                  </a:lnTo>
                </a:path>
                <a:path w="8225155" h="4321175">
                  <a:moveTo>
                    <a:pt x="714343" y="350241"/>
                  </a:moveTo>
                  <a:lnTo>
                    <a:pt x="673519" y="373632"/>
                  </a:lnTo>
                  <a:lnTo>
                    <a:pt x="612298" y="373632"/>
                  </a:lnTo>
                  <a:lnTo>
                    <a:pt x="551076" y="397023"/>
                  </a:lnTo>
                  <a:lnTo>
                    <a:pt x="510253" y="443805"/>
                  </a:lnTo>
                  <a:lnTo>
                    <a:pt x="469430" y="467196"/>
                  </a:lnTo>
                  <a:lnTo>
                    <a:pt x="428606" y="537057"/>
                  </a:lnTo>
                  <a:lnTo>
                    <a:pt x="408208" y="583839"/>
                  </a:lnTo>
                  <a:lnTo>
                    <a:pt x="387783" y="630621"/>
                  </a:lnTo>
                  <a:lnTo>
                    <a:pt x="367385" y="700794"/>
                  </a:lnTo>
                  <a:lnTo>
                    <a:pt x="367385" y="770655"/>
                  </a:lnTo>
                </a:path>
                <a:path w="8225155" h="4321175">
                  <a:moveTo>
                    <a:pt x="693945" y="93564"/>
                  </a:moveTo>
                  <a:lnTo>
                    <a:pt x="632696" y="93564"/>
                  </a:lnTo>
                  <a:lnTo>
                    <a:pt x="571474" y="116643"/>
                  </a:lnTo>
                  <a:lnTo>
                    <a:pt x="510253" y="140034"/>
                  </a:lnTo>
                  <a:lnTo>
                    <a:pt x="449004" y="163425"/>
                  </a:lnTo>
                  <a:lnTo>
                    <a:pt x="387783" y="210207"/>
                  </a:lnTo>
                  <a:lnTo>
                    <a:pt x="346960" y="256989"/>
                  </a:lnTo>
                  <a:lnTo>
                    <a:pt x="306136" y="326850"/>
                  </a:lnTo>
                  <a:lnTo>
                    <a:pt x="265313" y="373632"/>
                  </a:lnTo>
                  <a:lnTo>
                    <a:pt x="224517" y="443805"/>
                  </a:lnTo>
                  <a:lnTo>
                    <a:pt x="204092" y="513978"/>
                  </a:lnTo>
                  <a:lnTo>
                    <a:pt x="204092" y="583839"/>
                  </a:lnTo>
                  <a:lnTo>
                    <a:pt x="204092" y="654012"/>
                  </a:lnTo>
                  <a:lnTo>
                    <a:pt x="204092" y="1051035"/>
                  </a:lnTo>
                </a:path>
                <a:path w="8225155" h="4321175">
                  <a:moveTo>
                    <a:pt x="2449185" y="350241"/>
                  </a:moveTo>
                  <a:lnTo>
                    <a:pt x="714343" y="350241"/>
                  </a:lnTo>
                </a:path>
                <a:path w="8225155" h="4321175">
                  <a:moveTo>
                    <a:pt x="510253" y="1167678"/>
                  </a:moveTo>
                  <a:lnTo>
                    <a:pt x="510253" y="3293172"/>
                  </a:lnTo>
                </a:path>
              </a:pathLst>
            </a:custGeom>
            <a:ln w="21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74589" y="4148853"/>
              <a:ext cx="205771" cy="208930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1265219" y="1917758"/>
              <a:ext cx="8307070" cy="3643629"/>
            </a:xfrm>
            <a:custGeom>
              <a:avLst/>
              <a:gdLst/>
              <a:ahLst/>
              <a:cxnLst/>
              <a:rect l="l" t="t" r="r" b="b"/>
              <a:pathLst>
                <a:path w="8307070" h="3643629">
                  <a:moveTo>
                    <a:pt x="244929" y="2428983"/>
                  </a:moveTo>
                  <a:lnTo>
                    <a:pt x="244929" y="3012885"/>
                  </a:lnTo>
                </a:path>
                <a:path w="8307070" h="3643629">
                  <a:moveTo>
                    <a:pt x="20411" y="0"/>
                  </a:moveTo>
                  <a:lnTo>
                    <a:pt x="20411" y="2242136"/>
                  </a:lnTo>
                </a:path>
                <a:path w="8307070" h="3643629">
                  <a:moveTo>
                    <a:pt x="244929" y="3012885"/>
                  </a:moveTo>
                  <a:lnTo>
                    <a:pt x="244929" y="3082965"/>
                  </a:lnTo>
                  <a:lnTo>
                    <a:pt x="265327" y="3153013"/>
                  </a:lnTo>
                  <a:lnTo>
                    <a:pt x="285725" y="3223092"/>
                  </a:lnTo>
                  <a:lnTo>
                    <a:pt x="306150" y="3293172"/>
                  </a:lnTo>
                  <a:lnTo>
                    <a:pt x="346973" y="3339860"/>
                  </a:lnTo>
                  <a:lnTo>
                    <a:pt x="387797" y="3386580"/>
                  </a:lnTo>
                  <a:lnTo>
                    <a:pt x="449018" y="3433299"/>
                  </a:lnTo>
                  <a:lnTo>
                    <a:pt x="489841" y="3480019"/>
                  </a:lnTo>
                  <a:lnTo>
                    <a:pt x="551063" y="3503348"/>
                  </a:lnTo>
                  <a:lnTo>
                    <a:pt x="612284" y="3526707"/>
                  </a:lnTo>
                  <a:lnTo>
                    <a:pt x="673533" y="3526707"/>
                  </a:lnTo>
                </a:path>
                <a:path w="8307070" h="3643629">
                  <a:moveTo>
                    <a:pt x="1510316" y="3526707"/>
                  </a:moveTo>
                  <a:lnTo>
                    <a:pt x="673533" y="3526707"/>
                  </a:lnTo>
                </a:path>
                <a:path w="8307070" h="3643629">
                  <a:moveTo>
                    <a:pt x="1591963" y="3269812"/>
                  </a:moveTo>
                  <a:lnTo>
                    <a:pt x="1612388" y="3316500"/>
                  </a:lnTo>
                  <a:lnTo>
                    <a:pt x="1612388" y="3339860"/>
                  </a:lnTo>
                  <a:lnTo>
                    <a:pt x="1632786" y="3363220"/>
                  </a:lnTo>
                  <a:lnTo>
                    <a:pt x="1653184" y="3386580"/>
                  </a:lnTo>
                  <a:lnTo>
                    <a:pt x="1694007" y="3409940"/>
                  </a:lnTo>
                  <a:lnTo>
                    <a:pt x="1714433" y="3433299"/>
                  </a:lnTo>
                  <a:lnTo>
                    <a:pt x="1755256" y="3433299"/>
                  </a:lnTo>
                  <a:lnTo>
                    <a:pt x="1796079" y="3409940"/>
                  </a:lnTo>
                  <a:lnTo>
                    <a:pt x="1816477" y="3386580"/>
                  </a:lnTo>
                  <a:lnTo>
                    <a:pt x="1836875" y="3363220"/>
                  </a:lnTo>
                  <a:lnTo>
                    <a:pt x="1857301" y="3339860"/>
                  </a:lnTo>
                  <a:lnTo>
                    <a:pt x="1877699" y="3316500"/>
                  </a:lnTo>
                  <a:lnTo>
                    <a:pt x="1877699" y="3269812"/>
                  </a:lnTo>
                </a:path>
                <a:path w="8307070" h="3643629">
                  <a:moveTo>
                    <a:pt x="1510316" y="3526707"/>
                  </a:moveTo>
                  <a:lnTo>
                    <a:pt x="1530741" y="3550067"/>
                  </a:lnTo>
                  <a:lnTo>
                    <a:pt x="1591963" y="3596787"/>
                  </a:lnTo>
                  <a:lnTo>
                    <a:pt x="1632786" y="3620147"/>
                  </a:lnTo>
                  <a:lnTo>
                    <a:pt x="1673609" y="3620147"/>
                  </a:lnTo>
                  <a:lnTo>
                    <a:pt x="1734831" y="3643494"/>
                  </a:lnTo>
                  <a:lnTo>
                    <a:pt x="1775654" y="3643494"/>
                  </a:lnTo>
                  <a:lnTo>
                    <a:pt x="1836875" y="3620147"/>
                  </a:lnTo>
                  <a:lnTo>
                    <a:pt x="1877699" y="3596787"/>
                  </a:lnTo>
                  <a:lnTo>
                    <a:pt x="1918522" y="3573427"/>
                  </a:lnTo>
                  <a:lnTo>
                    <a:pt x="1959345" y="3526707"/>
                  </a:lnTo>
                  <a:lnTo>
                    <a:pt x="2000169" y="3480019"/>
                  </a:lnTo>
                  <a:lnTo>
                    <a:pt x="2020567" y="3433299"/>
                  </a:lnTo>
                  <a:lnTo>
                    <a:pt x="2040992" y="3386580"/>
                  </a:lnTo>
                  <a:lnTo>
                    <a:pt x="2061390" y="3316500"/>
                  </a:lnTo>
                  <a:lnTo>
                    <a:pt x="2061390" y="3269812"/>
                  </a:lnTo>
                </a:path>
                <a:path w="8307070" h="3643629">
                  <a:moveTo>
                    <a:pt x="5163801" y="116643"/>
                  </a:moveTo>
                  <a:lnTo>
                    <a:pt x="5163801" y="2242136"/>
                  </a:lnTo>
                </a:path>
                <a:path w="8307070" h="3643629">
                  <a:moveTo>
                    <a:pt x="5673888" y="116643"/>
                  </a:moveTo>
                  <a:lnTo>
                    <a:pt x="5673888" y="2242136"/>
                  </a:lnTo>
                </a:path>
                <a:path w="8307070" h="3643629">
                  <a:moveTo>
                    <a:pt x="3102208" y="116643"/>
                  </a:moveTo>
                  <a:lnTo>
                    <a:pt x="3102208" y="2242136"/>
                  </a:lnTo>
                </a:path>
                <a:path w="8307070" h="3643629">
                  <a:moveTo>
                    <a:pt x="3612568" y="116643"/>
                  </a:moveTo>
                  <a:lnTo>
                    <a:pt x="3612568" y="2242136"/>
                  </a:lnTo>
                </a:path>
                <a:path w="8307070" h="3643629">
                  <a:moveTo>
                    <a:pt x="4633015" y="116643"/>
                  </a:moveTo>
                  <a:lnTo>
                    <a:pt x="4633015" y="2242136"/>
                  </a:lnTo>
                </a:path>
                <a:path w="8307070" h="3643629">
                  <a:moveTo>
                    <a:pt x="4122656" y="116643"/>
                  </a:moveTo>
                  <a:lnTo>
                    <a:pt x="4122656" y="2242136"/>
                  </a:lnTo>
                </a:path>
                <a:path w="8307070" h="3643629">
                  <a:moveTo>
                    <a:pt x="204100" y="2592471"/>
                  </a:moveTo>
                  <a:lnTo>
                    <a:pt x="204100" y="2545782"/>
                  </a:lnTo>
                  <a:lnTo>
                    <a:pt x="183688" y="2522423"/>
                  </a:lnTo>
                  <a:lnTo>
                    <a:pt x="183688" y="2499063"/>
                  </a:lnTo>
                  <a:lnTo>
                    <a:pt x="142870" y="2475703"/>
                  </a:lnTo>
                  <a:lnTo>
                    <a:pt x="122459" y="2475703"/>
                  </a:lnTo>
                  <a:lnTo>
                    <a:pt x="102050" y="2475703"/>
                  </a:lnTo>
                  <a:lnTo>
                    <a:pt x="81641" y="2475703"/>
                  </a:lnTo>
                  <a:lnTo>
                    <a:pt x="40820" y="2475703"/>
                  </a:lnTo>
                  <a:lnTo>
                    <a:pt x="20411" y="2499063"/>
                  </a:lnTo>
                  <a:lnTo>
                    <a:pt x="0" y="2522423"/>
                  </a:lnTo>
                  <a:lnTo>
                    <a:pt x="0" y="2545782"/>
                  </a:lnTo>
                  <a:lnTo>
                    <a:pt x="0" y="2592471"/>
                  </a:lnTo>
                  <a:lnTo>
                    <a:pt x="0" y="2615831"/>
                  </a:lnTo>
                  <a:lnTo>
                    <a:pt x="0" y="2639190"/>
                  </a:lnTo>
                  <a:lnTo>
                    <a:pt x="20411" y="2662550"/>
                  </a:lnTo>
                  <a:lnTo>
                    <a:pt x="40820" y="2685910"/>
                  </a:lnTo>
                  <a:lnTo>
                    <a:pt x="81641" y="2709270"/>
                  </a:lnTo>
                  <a:lnTo>
                    <a:pt x="102050" y="2709270"/>
                  </a:lnTo>
                  <a:lnTo>
                    <a:pt x="122459" y="2709270"/>
                  </a:lnTo>
                  <a:lnTo>
                    <a:pt x="142870" y="2685910"/>
                  </a:lnTo>
                  <a:lnTo>
                    <a:pt x="183688" y="2662550"/>
                  </a:lnTo>
                  <a:lnTo>
                    <a:pt x="183688" y="2639190"/>
                  </a:lnTo>
                  <a:lnTo>
                    <a:pt x="204100" y="2615831"/>
                  </a:lnTo>
                  <a:lnTo>
                    <a:pt x="204100" y="2592471"/>
                  </a:lnTo>
                  <a:close/>
                </a:path>
                <a:path w="8307070" h="3643629">
                  <a:moveTo>
                    <a:pt x="8225142" y="607230"/>
                  </a:moveTo>
                  <a:lnTo>
                    <a:pt x="8265993" y="583839"/>
                  </a:lnTo>
                  <a:lnTo>
                    <a:pt x="8286418" y="537057"/>
                  </a:lnTo>
                  <a:lnTo>
                    <a:pt x="8306844" y="513666"/>
                  </a:lnTo>
                  <a:lnTo>
                    <a:pt x="8306844" y="467196"/>
                  </a:lnTo>
                </a:path>
              </a:pathLst>
            </a:custGeom>
            <a:ln w="21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030620" y="1649816"/>
              <a:ext cx="144184" cy="16225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9572063" y="1660769"/>
              <a:ext cx="1020444" cy="537845"/>
            </a:xfrm>
            <a:custGeom>
              <a:avLst/>
              <a:gdLst/>
              <a:ahLst/>
              <a:cxnLst/>
              <a:rect l="l" t="t" r="r" b="b"/>
              <a:pathLst>
                <a:path w="1020445" h="537844">
                  <a:moveTo>
                    <a:pt x="469509" y="0"/>
                  </a:moveTo>
                  <a:lnTo>
                    <a:pt x="0" y="0"/>
                  </a:lnTo>
                </a:path>
                <a:path w="1020445" h="537844">
                  <a:moveTo>
                    <a:pt x="1020447" y="0"/>
                  </a:moveTo>
                  <a:lnTo>
                    <a:pt x="979596" y="23391"/>
                  </a:lnTo>
                  <a:lnTo>
                    <a:pt x="959171" y="23391"/>
                  </a:lnTo>
                  <a:lnTo>
                    <a:pt x="938746" y="46782"/>
                  </a:lnTo>
                  <a:lnTo>
                    <a:pt x="918320" y="93564"/>
                  </a:lnTo>
                  <a:lnTo>
                    <a:pt x="918320" y="116955"/>
                  </a:lnTo>
                </a:path>
                <a:path w="1020445" h="537844">
                  <a:moveTo>
                    <a:pt x="591788" y="256989"/>
                  </a:moveTo>
                  <a:lnTo>
                    <a:pt x="0" y="256989"/>
                  </a:lnTo>
                </a:path>
                <a:path w="1020445" h="537844">
                  <a:moveTo>
                    <a:pt x="918320" y="116955"/>
                  </a:moveTo>
                  <a:lnTo>
                    <a:pt x="918320" y="537369"/>
                  </a:lnTo>
                  <a:lnTo>
                    <a:pt x="591788" y="537369"/>
                  </a:lnTo>
                  <a:lnTo>
                    <a:pt x="591788" y="140346"/>
                  </a:lnTo>
                </a:path>
              </a:pathLst>
            </a:custGeom>
            <a:ln w="21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65483" y="1649913"/>
              <a:ext cx="164415" cy="208527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10592510" y="1660769"/>
              <a:ext cx="184150" cy="0"/>
            </a:xfrm>
            <a:custGeom>
              <a:avLst/>
              <a:gdLst/>
              <a:ahLst/>
              <a:cxnLst/>
              <a:rect l="l" t="t" r="r" b="b"/>
              <a:pathLst>
                <a:path w="184150">
                  <a:moveTo>
                    <a:pt x="0" y="0"/>
                  </a:moveTo>
                  <a:lnTo>
                    <a:pt x="183827" y="0"/>
                  </a:lnTo>
                </a:path>
              </a:pathLst>
            </a:custGeom>
            <a:ln w="23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9236228" y="1610126"/>
            <a:ext cx="244802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32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314609" y="4401008"/>
            <a:ext cx="97790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grpSp>
        <p:nvGrpSpPr>
          <p:cNvPr id="24" name="object 24"/>
          <p:cNvGrpSpPr/>
          <p:nvPr/>
        </p:nvGrpSpPr>
        <p:grpSpPr>
          <a:xfrm>
            <a:off x="7438990" y="926418"/>
            <a:ext cx="3491229" cy="3759200"/>
            <a:chOff x="7438990" y="926418"/>
            <a:chExt cx="3491229" cy="3759200"/>
          </a:xfrm>
        </p:grpSpPr>
        <p:sp>
          <p:nvSpPr>
            <p:cNvPr id="25" name="object 25"/>
            <p:cNvSpPr/>
            <p:nvPr/>
          </p:nvSpPr>
          <p:spPr>
            <a:xfrm>
              <a:off x="9082128" y="1287136"/>
              <a:ext cx="490220" cy="187325"/>
            </a:xfrm>
            <a:custGeom>
              <a:avLst/>
              <a:gdLst/>
              <a:ahLst/>
              <a:cxnLst/>
              <a:rect l="l" t="t" r="r" b="b"/>
              <a:pathLst>
                <a:path w="490220" h="187325">
                  <a:moveTo>
                    <a:pt x="489934" y="186816"/>
                  </a:moveTo>
                  <a:lnTo>
                    <a:pt x="489934" y="140034"/>
                  </a:lnTo>
                  <a:lnTo>
                    <a:pt x="469509" y="116643"/>
                  </a:lnTo>
                  <a:lnTo>
                    <a:pt x="449083" y="70173"/>
                  </a:lnTo>
                  <a:lnTo>
                    <a:pt x="428658" y="46782"/>
                  </a:lnTo>
                  <a:lnTo>
                    <a:pt x="408233" y="23391"/>
                  </a:lnTo>
                  <a:lnTo>
                    <a:pt x="367382" y="0"/>
                  </a:lnTo>
                  <a:lnTo>
                    <a:pt x="326532" y="0"/>
                  </a:lnTo>
                </a:path>
                <a:path w="490220" h="187325">
                  <a:moveTo>
                    <a:pt x="163402" y="0"/>
                  </a:moveTo>
                  <a:lnTo>
                    <a:pt x="122551" y="23391"/>
                  </a:lnTo>
                  <a:lnTo>
                    <a:pt x="81701" y="23391"/>
                  </a:lnTo>
                  <a:lnTo>
                    <a:pt x="61275" y="46782"/>
                  </a:lnTo>
                  <a:lnTo>
                    <a:pt x="20425" y="93564"/>
                  </a:lnTo>
                  <a:lnTo>
                    <a:pt x="20425" y="140034"/>
                  </a:lnTo>
                  <a:lnTo>
                    <a:pt x="0" y="186816"/>
                  </a:lnTo>
                </a:path>
                <a:path w="490220" h="187325">
                  <a:moveTo>
                    <a:pt x="326532" y="0"/>
                  </a:moveTo>
                  <a:lnTo>
                    <a:pt x="163402" y="0"/>
                  </a:lnTo>
                </a:path>
              </a:pathLst>
            </a:custGeom>
            <a:ln w="21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18017" y="4148826"/>
              <a:ext cx="165114" cy="162264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7449467" y="936895"/>
              <a:ext cx="3469640" cy="3690620"/>
            </a:xfrm>
            <a:custGeom>
              <a:avLst/>
              <a:gdLst/>
              <a:ahLst/>
              <a:cxnLst/>
              <a:rect l="l" t="t" r="r" b="b"/>
              <a:pathLst>
                <a:path w="3469640" h="3690620">
                  <a:moveTo>
                    <a:pt x="2040894" y="1097505"/>
                  </a:moveTo>
                  <a:lnTo>
                    <a:pt x="2040894" y="3246358"/>
                  </a:lnTo>
                </a:path>
                <a:path w="3469640" h="3690620">
                  <a:moveTo>
                    <a:pt x="1530807" y="1097505"/>
                  </a:moveTo>
                  <a:lnTo>
                    <a:pt x="1530807" y="3222999"/>
                  </a:lnTo>
                </a:path>
                <a:path w="3469640" h="3690620">
                  <a:moveTo>
                    <a:pt x="0" y="1097505"/>
                  </a:moveTo>
                  <a:lnTo>
                    <a:pt x="0" y="3222999"/>
                  </a:lnTo>
                </a:path>
                <a:path w="3469640" h="3690620">
                  <a:moveTo>
                    <a:pt x="510087" y="1097505"/>
                  </a:moveTo>
                  <a:lnTo>
                    <a:pt x="510087" y="3222999"/>
                  </a:lnTo>
                </a:path>
                <a:path w="3469640" h="3690620">
                  <a:moveTo>
                    <a:pt x="1020447" y="1097505"/>
                  </a:moveTo>
                  <a:lnTo>
                    <a:pt x="1020447" y="3222999"/>
                  </a:lnTo>
                </a:path>
                <a:path w="3469640" h="3690620">
                  <a:moveTo>
                    <a:pt x="3469575" y="910689"/>
                  </a:moveTo>
                  <a:lnTo>
                    <a:pt x="3469575" y="3549974"/>
                  </a:lnTo>
                </a:path>
                <a:path w="3469640" h="3690620">
                  <a:moveTo>
                    <a:pt x="3469575" y="910689"/>
                  </a:moveTo>
                  <a:lnTo>
                    <a:pt x="3469575" y="0"/>
                  </a:lnTo>
                </a:path>
                <a:path w="3469640" h="3690620">
                  <a:moveTo>
                    <a:pt x="2122595" y="537057"/>
                  </a:moveTo>
                  <a:lnTo>
                    <a:pt x="2122595" y="1448058"/>
                  </a:lnTo>
                </a:path>
                <a:path w="3469640" h="3690620">
                  <a:moveTo>
                    <a:pt x="1632661" y="537057"/>
                  </a:moveTo>
                  <a:lnTo>
                    <a:pt x="1632661" y="1097505"/>
                  </a:lnTo>
                </a:path>
                <a:path w="3469640" h="3690620">
                  <a:moveTo>
                    <a:pt x="3040916" y="3199639"/>
                  </a:moveTo>
                  <a:lnTo>
                    <a:pt x="2714384" y="3199639"/>
                  </a:lnTo>
                  <a:lnTo>
                    <a:pt x="2714384" y="3573333"/>
                  </a:lnTo>
                </a:path>
                <a:path w="3469640" h="3690620">
                  <a:moveTo>
                    <a:pt x="2714384" y="3503285"/>
                  </a:moveTo>
                  <a:lnTo>
                    <a:pt x="2122595" y="3503285"/>
                  </a:lnTo>
                </a:path>
                <a:path w="3469640" h="3690620">
                  <a:moveTo>
                    <a:pt x="2020469" y="3573333"/>
                  </a:moveTo>
                  <a:lnTo>
                    <a:pt x="2020469" y="3549974"/>
                  </a:lnTo>
                  <a:lnTo>
                    <a:pt x="2000044" y="3526645"/>
                  </a:lnTo>
                  <a:lnTo>
                    <a:pt x="1979618" y="3503285"/>
                  </a:lnTo>
                  <a:lnTo>
                    <a:pt x="1959193" y="3479925"/>
                  </a:lnTo>
                  <a:lnTo>
                    <a:pt x="1938768" y="3456566"/>
                  </a:lnTo>
                  <a:lnTo>
                    <a:pt x="1918342" y="3456566"/>
                  </a:lnTo>
                  <a:lnTo>
                    <a:pt x="1877764" y="3456566"/>
                  </a:lnTo>
                  <a:lnTo>
                    <a:pt x="1857339" y="3479925"/>
                  </a:lnTo>
                  <a:lnTo>
                    <a:pt x="1836914" y="3503285"/>
                  </a:lnTo>
                  <a:lnTo>
                    <a:pt x="1816488" y="3526645"/>
                  </a:lnTo>
                  <a:lnTo>
                    <a:pt x="1816488" y="3549974"/>
                  </a:lnTo>
                  <a:lnTo>
                    <a:pt x="1816488" y="3573333"/>
                  </a:lnTo>
                  <a:lnTo>
                    <a:pt x="1816488" y="3620053"/>
                  </a:lnTo>
                  <a:lnTo>
                    <a:pt x="1816488" y="3643413"/>
                  </a:lnTo>
                  <a:lnTo>
                    <a:pt x="1836914" y="3666773"/>
                  </a:lnTo>
                  <a:lnTo>
                    <a:pt x="1857339" y="3690133"/>
                  </a:lnTo>
                  <a:lnTo>
                    <a:pt x="1877764" y="3690133"/>
                  </a:lnTo>
                  <a:lnTo>
                    <a:pt x="1918342" y="3690133"/>
                  </a:lnTo>
                  <a:lnTo>
                    <a:pt x="1938768" y="3690133"/>
                  </a:lnTo>
                  <a:lnTo>
                    <a:pt x="1959193" y="3690133"/>
                  </a:lnTo>
                  <a:lnTo>
                    <a:pt x="1979618" y="3666773"/>
                  </a:lnTo>
                  <a:lnTo>
                    <a:pt x="2000044" y="3643413"/>
                  </a:lnTo>
                  <a:lnTo>
                    <a:pt x="2020469" y="3620053"/>
                  </a:lnTo>
                  <a:lnTo>
                    <a:pt x="2020469" y="3573333"/>
                  </a:lnTo>
                  <a:close/>
                </a:path>
              </a:pathLst>
            </a:custGeom>
            <a:ln w="21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744958" y="4475915"/>
              <a:ext cx="185037" cy="208755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10490384" y="4556949"/>
              <a:ext cx="102235" cy="116839"/>
            </a:xfrm>
            <a:custGeom>
              <a:avLst/>
              <a:gdLst/>
              <a:ahLst/>
              <a:cxnLst/>
              <a:rect l="l" t="t" r="r" b="b"/>
              <a:pathLst>
                <a:path w="102234" h="116839">
                  <a:moveTo>
                    <a:pt x="0" y="0"/>
                  </a:moveTo>
                  <a:lnTo>
                    <a:pt x="0" y="46719"/>
                  </a:lnTo>
                  <a:lnTo>
                    <a:pt x="20425" y="70079"/>
                  </a:lnTo>
                  <a:lnTo>
                    <a:pt x="40850" y="93439"/>
                  </a:lnTo>
                  <a:lnTo>
                    <a:pt x="61275" y="116767"/>
                  </a:lnTo>
                  <a:lnTo>
                    <a:pt x="102126" y="116767"/>
                  </a:lnTo>
                </a:path>
              </a:pathLst>
            </a:custGeom>
            <a:ln w="217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0" name="object 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989669" y="4499177"/>
              <a:ext cx="185234" cy="18559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8122957" y="4136535"/>
              <a:ext cx="2633345" cy="537210"/>
            </a:xfrm>
            <a:custGeom>
              <a:avLst/>
              <a:gdLst/>
              <a:ahLst/>
              <a:cxnLst/>
              <a:rect l="l" t="t" r="r" b="b"/>
              <a:pathLst>
                <a:path w="2633345" h="537210">
                  <a:moveTo>
                    <a:pt x="0" y="420414"/>
                  </a:moveTo>
                  <a:lnTo>
                    <a:pt x="0" y="210207"/>
                  </a:lnTo>
                </a:path>
                <a:path w="2633345" h="537210">
                  <a:moveTo>
                    <a:pt x="387808" y="210207"/>
                  </a:moveTo>
                  <a:lnTo>
                    <a:pt x="387808" y="420414"/>
                  </a:lnTo>
                  <a:lnTo>
                    <a:pt x="0" y="420414"/>
                  </a:lnTo>
                </a:path>
                <a:path w="2633345" h="537210">
                  <a:moveTo>
                    <a:pt x="2632955" y="537182"/>
                  </a:moveTo>
                  <a:lnTo>
                    <a:pt x="2469553" y="537182"/>
                  </a:lnTo>
                </a:path>
                <a:path w="2633345" h="537210">
                  <a:moveTo>
                    <a:pt x="2367426" y="420414"/>
                  </a:moveTo>
                  <a:lnTo>
                    <a:pt x="2367426" y="0"/>
                  </a:lnTo>
                </a:path>
                <a:path w="2633345" h="537210">
                  <a:moveTo>
                    <a:pt x="1877764" y="537182"/>
                  </a:moveTo>
                  <a:lnTo>
                    <a:pt x="1449105" y="537182"/>
                  </a:lnTo>
                </a:path>
              </a:pathLst>
            </a:custGeom>
            <a:ln w="21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9234732" y="4416449"/>
            <a:ext cx="255534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16</a:t>
            </a:r>
          </a:p>
        </p:txBody>
      </p:sp>
      <p:grpSp>
        <p:nvGrpSpPr>
          <p:cNvPr id="33" name="object 33"/>
          <p:cNvGrpSpPr/>
          <p:nvPr/>
        </p:nvGrpSpPr>
        <p:grpSpPr>
          <a:xfrm>
            <a:off x="1273883" y="4148147"/>
            <a:ext cx="8309609" cy="770255"/>
            <a:chOff x="1273883" y="4148147"/>
            <a:chExt cx="8309609" cy="770255"/>
          </a:xfrm>
        </p:grpSpPr>
        <p:sp>
          <p:nvSpPr>
            <p:cNvPr id="34" name="object 34"/>
            <p:cNvSpPr/>
            <p:nvPr/>
          </p:nvSpPr>
          <p:spPr>
            <a:xfrm>
              <a:off x="1285631" y="4159894"/>
              <a:ext cx="8143875" cy="514350"/>
            </a:xfrm>
            <a:custGeom>
              <a:avLst/>
              <a:gdLst/>
              <a:ahLst/>
              <a:cxnLst/>
              <a:rect l="l" t="t" r="r" b="b"/>
              <a:pathLst>
                <a:path w="8143875" h="514350">
                  <a:moveTo>
                    <a:pt x="7816923" y="513822"/>
                  </a:moveTo>
                  <a:lnTo>
                    <a:pt x="2449185" y="513822"/>
                  </a:lnTo>
                </a:path>
                <a:path w="8143875" h="514350">
                  <a:moveTo>
                    <a:pt x="7796497" y="186847"/>
                  </a:moveTo>
                  <a:lnTo>
                    <a:pt x="183688" y="186847"/>
                  </a:lnTo>
                </a:path>
                <a:path w="8143875" h="514350">
                  <a:moveTo>
                    <a:pt x="0" y="0"/>
                  </a:moveTo>
                  <a:lnTo>
                    <a:pt x="8143455" y="0"/>
                  </a:lnTo>
                </a:path>
              </a:pathLst>
            </a:custGeom>
            <a:ln w="21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5" name="object 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397607" y="4732742"/>
              <a:ext cx="185509" cy="185594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071075" y="4732742"/>
              <a:ext cx="185509" cy="185594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9082128" y="4159894"/>
              <a:ext cx="490220" cy="584200"/>
            </a:xfrm>
            <a:custGeom>
              <a:avLst/>
              <a:gdLst/>
              <a:ahLst/>
              <a:cxnLst/>
              <a:rect l="l" t="t" r="r" b="b"/>
              <a:pathLst>
                <a:path w="490220" h="584200">
                  <a:moveTo>
                    <a:pt x="489934" y="583901"/>
                  </a:moveTo>
                  <a:lnTo>
                    <a:pt x="489934" y="140127"/>
                  </a:lnTo>
                </a:path>
                <a:path w="490220" h="584200">
                  <a:moveTo>
                    <a:pt x="0" y="583901"/>
                  </a:moveTo>
                  <a:lnTo>
                    <a:pt x="0" y="0"/>
                  </a:lnTo>
                </a:path>
              </a:pathLst>
            </a:custGeom>
            <a:ln w="21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2" name="object 42"/>
          <p:cNvSpPr txBox="1"/>
          <p:nvPr/>
        </p:nvSpPr>
        <p:spPr>
          <a:xfrm>
            <a:off x="1809403" y="2195079"/>
            <a:ext cx="5659755" cy="23083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r>
              <a:rPr lang="ru-RU" sz="1400" kern="0" dirty="0">
                <a:latin typeface="Arial Narrow" panose="020B0606020202030204" pitchFamily="34" charset="0"/>
                <a:cs typeface="Arial"/>
              </a:rPr>
              <a:t>BM418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00" kern="0" dirty="0">
                <a:latin typeface="Arial Narrow" panose="020B0606020202030204" pitchFamily="34" charset="0"/>
                <a:cs typeface="Arial"/>
              </a:rPr>
              <a:t>BM419 BM420 BM421 BM422 BM423 BM424 BM425 BM426 BM427 BM428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1864711" y="2399638"/>
            <a:ext cx="5584648" cy="573875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>
              <a:tabLst>
                <a:tab pos="542925" algn="l"/>
                <a:tab pos="1020763" algn="l"/>
                <a:tab pos="1531938" algn="l"/>
                <a:tab pos="2098675" algn="l"/>
                <a:tab pos="2609850" algn="l"/>
                <a:tab pos="3086100" algn="l"/>
                <a:tab pos="3597275" algn="l"/>
                <a:tab pos="4108450" algn="l"/>
                <a:tab pos="5153025" algn="l"/>
              </a:tabLst>
            </a:pP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0,35	0,35	0,35 	0,35	0,35	0,35	0,35	0,35	</a:t>
            </a:r>
            <a:r>
              <a:rPr lang="en-US" sz="16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0,35</a:t>
            </a:r>
            <a:r>
              <a:rPr lang="en-US" sz="16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0,35	</a:t>
            </a:r>
            <a:r>
              <a:rPr lang="en-US" sz="16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542925" algn="l"/>
                <a:tab pos="1020763" algn="l"/>
                <a:tab pos="1531938" algn="l"/>
                <a:tab pos="2098675" algn="l"/>
                <a:tab pos="2609850" algn="l"/>
                <a:tab pos="3086100" algn="l"/>
                <a:tab pos="3597275" algn="l"/>
                <a:tab pos="4108450" algn="l"/>
                <a:tab pos="5153025" algn="l"/>
              </a:tabLst>
            </a:pPr>
            <a:r>
              <a:rPr lang="ru-RU" sz="1650" kern="0" dirty="0">
                <a:latin typeface="Arial Narrow" panose="020B0606020202030204" pitchFamily="34" charset="0"/>
                <a:cs typeface="Arial"/>
              </a:rPr>
              <a:t> YR	 Y	 WL	 RL	 W	 P	 LY	 LG	 YL  GL	 RY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5347446" y="4171166"/>
            <a:ext cx="564373" cy="9746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50" kern="0" dirty="0">
                <a:latin typeface="Arial Narrow" panose="020B0606020202030204" pitchFamily="34" charset="0"/>
                <a:cs typeface="Arial"/>
              </a:rPr>
              <a:t>SS B2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4836686" y="4171166"/>
            <a:ext cx="565052" cy="9746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50" kern="0" dirty="0">
                <a:latin typeface="Arial Narrow" panose="020B0606020202030204" pitchFamily="34" charset="0"/>
                <a:cs typeface="Arial"/>
              </a:rPr>
              <a:t>SS B1</a:t>
            </a:r>
          </a:p>
        </p:txBody>
      </p:sp>
      <p:grpSp>
        <p:nvGrpSpPr>
          <p:cNvPr id="50" name="object 50"/>
          <p:cNvGrpSpPr/>
          <p:nvPr/>
        </p:nvGrpSpPr>
        <p:grpSpPr>
          <a:xfrm>
            <a:off x="4867575" y="983646"/>
            <a:ext cx="6092825" cy="3935729"/>
            <a:chOff x="4867575" y="983646"/>
            <a:chExt cx="6092825" cy="3935729"/>
          </a:xfrm>
        </p:grpSpPr>
        <p:sp>
          <p:nvSpPr>
            <p:cNvPr id="51" name="object 51"/>
            <p:cNvSpPr/>
            <p:nvPr/>
          </p:nvSpPr>
          <p:spPr>
            <a:xfrm>
              <a:off x="4877788" y="1076929"/>
              <a:ext cx="6041390" cy="3830954"/>
            </a:xfrm>
            <a:custGeom>
              <a:avLst/>
              <a:gdLst/>
              <a:ahLst/>
              <a:cxnLst/>
              <a:rect l="l" t="t" r="r" b="b"/>
              <a:pathLst>
                <a:path w="6041390" h="3830954">
                  <a:moveTo>
                    <a:pt x="4367743" y="3830354"/>
                  </a:moveTo>
                  <a:lnTo>
                    <a:pt x="4530873" y="3830354"/>
                  </a:lnTo>
                </a:path>
                <a:path w="6041390" h="3830954">
                  <a:moveTo>
                    <a:pt x="0" y="957471"/>
                  </a:moveTo>
                  <a:lnTo>
                    <a:pt x="0" y="3082965"/>
                  </a:lnTo>
                </a:path>
                <a:path w="6041390" h="3830954">
                  <a:moveTo>
                    <a:pt x="6041254" y="0"/>
                  </a:moveTo>
                  <a:lnTo>
                    <a:pt x="5082083" y="0"/>
                  </a:lnTo>
                </a:path>
              </a:pathLst>
            </a:custGeom>
            <a:ln w="219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10653786" y="1030147"/>
              <a:ext cx="265430" cy="93980"/>
            </a:xfrm>
            <a:custGeom>
              <a:avLst/>
              <a:gdLst/>
              <a:ahLst/>
              <a:cxnLst/>
              <a:rect l="l" t="t" r="r" b="b"/>
              <a:pathLst>
                <a:path w="265429" h="93980">
                  <a:moveTo>
                    <a:pt x="265256" y="46782"/>
                  </a:moveTo>
                  <a:lnTo>
                    <a:pt x="0" y="93564"/>
                  </a:lnTo>
                  <a:lnTo>
                    <a:pt x="0" y="0"/>
                  </a:lnTo>
                  <a:lnTo>
                    <a:pt x="265256" y="46782"/>
                  </a:lnTo>
                  <a:close/>
                </a:path>
              </a:pathLst>
            </a:custGeom>
            <a:ln w="230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10612935" y="983646"/>
              <a:ext cx="347345" cy="187325"/>
            </a:xfrm>
            <a:custGeom>
              <a:avLst/>
              <a:gdLst/>
              <a:ahLst/>
              <a:cxnLst/>
              <a:rect l="l" t="t" r="r" b="b"/>
              <a:pathLst>
                <a:path w="347345" h="187325">
                  <a:moveTo>
                    <a:pt x="346957" y="0"/>
                  </a:moveTo>
                  <a:lnTo>
                    <a:pt x="0" y="0"/>
                  </a:lnTo>
                  <a:lnTo>
                    <a:pt x="0" y="186847"/>
                  </a:lnTo>
                  <a:lnTo>
                    <a:pt x="346957" y="186847"/>
                  </a:lnTo>
                  <a:lnTo>
                    <a:pt x="3469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7975602" y="2195079"/>
            <a:ext cx="1638651" cy="23083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r>
              <a:rPr lang="ru-RU" sz="1400" kern="0" dirty="0">
                <a:latin typeface="Arial Narrow" panose="020B0606020202030204" pitchFamily="34" charset="0"/>
                <a:cs typeface="Arial"/>
              </a:rPr>
              <a:t>BM430 BM431 BM432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8046995" y="2308049"/>
            <a:ext cx="1397000" cy="597599"/>
          </a:xfrm>
          <a:prstGeom prst="rect">
            <a:avLst/>
          </a:prstGeom>
        </p:spPr>
        <p:txBody>
          <a:bodyPr vert="horz" wrap="square" lIns="0" tIns="88900" rIns="0" bIns="0" rtlCol="0">
            <a:spAutoFit/>
          </a:bodyPr>
          <a:lstStyle/>
          <a:p>
            <a:pPr algn="ctr">
              <a:tabLst>
                <a:tab pos="569595" algn="l"/>
                <a:tab pos="1080770" algn="l"/>
              </a:tabLst>
            </a:pP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0,5	0,5	0,5</a:t>
            </a:r>
          </a:p>
          <a:p>
            <a:pPr algn="ctr">
              <a:tabLst>
                <a:tab pos="603885" algn="l"/>
                <a:tab pos="1080770" algn="l"/>
              </a:tabLst>
            </a:pPr>
            <a:r>
              <a:rPr lang="ru-RU" sz="2475" kern="0" baseline="6734" dirty="0">
                <a:latin typeface="Arial Narrow" panose="020B0606020202030204" pitchFamily="34" charset="0"/>
                <a:cs typeface="Arial"/>
              </a:rPr>
              <a:t>LgB	</a:t>
            </a:r>
            <a:r>
              <a:rPr lang="ru-RU" sz="1650" kern="0" dirty="0">
                <a:latin typeface="Arial Narrow" panose="020B0606020202030204" pitchFamily="34" charset="0"/>
                <a:cs typeface="Arial"/>
              </a:rPr>
              <a:t>RL	BrB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1881503" y="3455475"/>
            <a:ext cx="1023012" cy="52001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tabLst>
                <a:tab pos="434975" algn="l"/>
                <a:tab pos="1035050" algn="l"/>
              </a:tabLst>
            </a:pP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0,35 	</a:t>
            </a:r>
            <a:r>
              <a:rPr lang="en-US" sz="16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0,35 
 YO	 YG</a:t>
            </a:r>
          </a:p>
        </p:txBody>
      </p:sp>
      <p:sp>
        <p:nvSpPr>
          <p:cNvPr id="62" name="object 62"/>
          <p:cNvSpPr txBox="1"/>
          <p:nvPr/>
        </p:nvSpPr>
        <p:spPr>
          <a:xfrm>
            <a:off x="2908854" y="3397235"/>
            <a:ext cx="915035" cy="573875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>
              <a:tabLst>
                <a:tab pos="544195" algn="l"/>
              </a:tabLst>
            </a:pP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0,35	0,35</a:t>
            </a:r>
          </a:p>
          <a:p>
            <a:pPr>
              <a:tabLst>
                <a:tab pos="611505" algn="l"/>
              </a:tabLst>
            </a:pPr>
            <a:r>
              <a:rPr lang="ru-RU" sz="1650" kern="0" dirty="0">
                <a:latin typeface="Arial Narrow" panose="020B0606020202030204" pitchFamily="34" charset="0"/>
                <a:cs typeface="Arial"/>
              </a:rPr>
              <a:t> YP  YV</a:t>
            </a:r>
          </a:p>
        </p:txBody>
      </p:sp>
      <p:sp>
        <p:nvSpPr>
          <p:cNvPr id="64" name="object 64"/>
          <p:cNvSpPr txBox="1"/>
          <p:nvPr/>
        </p:nvSpPr>
        <p:spPr>
          <a:xfrm>
            <a:off x="1827876" y="3204675"/>
            <a:ext cx="5639435" cy="23083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r>
              <a:rPr lang="ru-RU" sz="1400" kern="0" dirty="0">
                <a:latin typeface="Arial Narrow" panose="020B0606020202030204" pitchFamily="34" charset="0"/>
                <a:cs typeface="Arial"/>
              </a:rPr>
              <a:t>BM402 BM403 BM404 BM405 BM406 DT25D BM408 BM409 BM410 BM411 BM412</a:t>
            </a:r>
          </a:p>
        </p:txBody>
      </p:sp>
      <p:sp>
        <p:nvSpPr>
          <p:cNvPr id="65" name="object 65"/>
          <p:cNvSpPr txBox="1"/>
          <p:nvPr/>
        </p:nvSpPr>
        <p:spPr>
          <a:xfrm>
            <a:off x="7911630" y="3204675"/>
            <a:ext cx="1128861" cy="230832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BM414 BM415</a:t>
            </a:r>
          </a:p>
        </p:txBody>
      </p:sp>
      <p:sp>
        <p:nvSpPr>
          <p:cNvPr id="66" name="object 66"/>
          <p:cNvSpPr txBox="1"/>
          <p:nvPr/>
        </p:nvSpPr>
        <p:spPr>
          <a:xfrm>
            <a:off x="3970873" y="3390823"/>
            <a:ext cx="3655427" cy="573875"/>
          </a:xfrm>
          <a:prstGeom prst="rect">
            <a:avLst/>
          </a:prstGeom>
        </p:spPr>
        <p:txBody>
          <a:bodyPr vert="horz" wrap="square" lIns="0" tIns="65405" rIns="0" bIns="0" rtlCol="0">
            <a:spAutoFit/>
          </a:bodyPr>
          <a:lstStyle/>
          <a:p>
            <a:pPr>
              <a:tabLst>
                <a:tab pos="523240" algn="l"/>
                <a:tab pos="1000760" algn="l"/>
                <a:tab pos="2044064" algn="l"/>
                <a:tab pos="3665854" algn="l"/>
                <a:tab pos="4143375" algn="l"/>
                <a:tab pos="4654550" algn="l"/>
                <a:tab pos="5220335" algn="l"/>
              </a:tabLst>
            </a:pP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0,5	0,5	0,35</a:t>
            </a:r>
            <a:r>
              <a:rPr lang="en-US" sz="16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0,35	0,35</a:t>
            </a:r>
            <a:r>
              <a:rPr lang="en-US" sz="16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0,35</a:t>
            </a:r>
            <a:r>
              <a:rPr lang="en-US" sz="16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6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>
              <a:tabLst>
                <a:tab pos="523240" algn="l"/>
                <a:tab pos="1000760" algn="l"/>
                <a:tab pos="2044064" algn="l"/>
                <a:tab pos="3665854" algn="l"/>
                <a:tab pos="4143375" algn="l"/>
                <a:tab pos="4654550" algn="l"/>
                <a:tab pos="5220335" algn="l"/>
              </a:tabLst>
            </a:pPr>
            <a:r>
              <a:rPr lang="ru-RU" sz="1650" kern="0" dirty="0">
                <a:latin typeface="Arial Narrow" panose="020B0606020202030204" pitchFamily="34" charset="0"/>
                <a:cs typeface="Arial"/>
              </a:rPr>
              <a:t>GP  B  GB  YW  GY  W  GR</a:t>
            </a:r>
          </a:p>
        </p:txBody>
      </p:sp>
      <p:sp>
        <p:nvSpPr>
          <p:cNvPr id="68" name="object 10"/>
          <p:cNvSpPr txBox="1"/>
          <p:nvPr/>
        </p:nvSpPr>
        <p:spPr>
          <a:xfrm>
            <a:off x="3904220" y="5377136"/>
            <a:ext cx="1690732" cy="383438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lvl="0" algn="ctr"/>
            <a:r>
              <a:rPr lang="ru-RU" sz="12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Фиксатор не требует блокировки</a:t>
            </a:r>
            <a:endParaRPr lang="ru-RU" sz="1600" b="1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69" name="object 10"/>
          <p:cNvSpPr txBox="1"/>
          <p:nvPr/>
        </p:nvSpPr>
        <p:spPr>
          <a:xfrm>
            <a:off x="3355646" y="6120275"/>
            <a:ext cx="5184631" cy="26032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BCM-4</a:t>
            </a:r>
          </a:p>
        </p:txBody>
      </p:sp>
      <p:sp>
        <p:nvSpPr>
          <p:cNvPr id="7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36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1225325" y="2413119"/>
            <a:ext cx="646331" cy="430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71" name="Прямоугольник 70"/>
          <p:cNvSpPr/>
          <p:nvPr/>
        </p:nvSpPr>
        <p:spPr>
          <a:xfrm>
            <a:off x="1233699" y="3439504"/>
            <a:ext cx="625491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72" name="Прямоугольник 71"/>
          <p:cNvSpPr/>
          <p:nvPr/>
        </p:nvSpPr>
        <p:spPr>
          <a:xfrm>
            <a:off x="7416567" y="2358074"/>
            <a:ext cx="625491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73" name="Прямоугольник 72"/>
          <p:cNvSpPr/>
          <p:nvPr/>
        </p:nvSpPr>
        <p:spPr>
          <a:xfrm>
            <a:off x="7399019" y="3414733"/>
            <a:ext cx="625491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523240" algn="l"/>
                <a:tab pos="1000760" algn="l"/>
                <a:tab pos="2044064" algn="l"/>
                <a:tab pos="3665854" algn="l"/>
                <a:tab pos="4143375" algn="l"/>
                <a:tab pos="4654550" algn="l"/>
                <a:tab pos="5220335" algn="l"/>
              </a:tabLst>
            </a:pPr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74" name="Прямоугольник 73"/>
          <p:cNvSpPr/>
          <p:nvPr/>
        </p:nvSpPr>
        <p:spPr>
          <a:xfrm>
            <a:off x="8939242" y="3387991"/>
            <a:ext cx="625491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523240" algn="l"/>
                <a:tab pos="1000760" algn="l"/>
                <a:tab pos="2044064" algn="l"/>
                <a:tab pos="3665854" algn="l"/>
                <a:tab pos="4143375" algn="l"/>
                <a:tab pos="4654550" algn="l"/>
                <a:tab pos="5220335" algn="l"/>
              </a:tabLst>
            </a:pPr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75" name="Прямоугольник 74"/>
          <p:cNvSpPr/>
          <p:nvPr/>
        </p:nvSpPr>
        <p:spPr>
          <a:xfrm>
            <a:off x="7932873" y="3399252"/>
            <a:ext cx="872355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kern="0" dirty="0">
                <a:latin typeface="Arial Narrow" panose="020B0606020202030204" pitchFamily="34" charset="0"/>
              </a:rPr>
              <a:t> </a:t>
            </a:r>
            <a:r>
              <a:rPr lang="ru-RU" kern="0" dirty="0">
                <a:latin typeface="Arial Narrow" panose="020B0606020202030204" pitchFamily="34" charset="0"/>
              </a:rPr>
              <a:t>0,5</a:t>
            </a:r>
            <a:r>
              <a:rPr lang="en-US" kern="0" dirty="0">
                <a:latin typeface="Arial Narrow" panose="020B0606020202030204" pitchFamily="34" charset="0"/>
              </a:rPr>
              <a:t>  </a:t>
            </a:r>
            <a:r>
              <a:rPr lang="ru-RU" kern="0" dirty="0">
                <a:latin typeface="Arial Narrow" panose="020B0606020202030204" pitchFamily="34" charset="0"/>
              </a:rPr>
              <a:t>0,5</a:t>
            </a:r>
          </a:p>
          <a:p>
            <a:r>
              <a:rPr lang="ru-RU" kern="0" dirty="0">
                <a:latin typeface="Arial Narrow" panose="020B0606020202030204" pitchFamily="34" charset="0"/>
              </a:rPr>
              <a:t>BrW  G</a:t>
            </a:r>
          </a:p>
        </p:txBody>
      </p:sp>
      <p:sp>
        <p:nvSpPr>
          <p:cNvPr id="63" name="object 55"/>
          <p:cNvSpPr txBox="1"/>
          <p:nvPr/>
        </p:nvSpPr>
        <p:spPr>
          <a:xfrm>
            <a:off x="7966366" y="762000"/>
            <a:ext cx="2580253" cy="26802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r"/>
            <a:r>
              <a:rPr lang="ru-RU" sz="1650" dirty="0">
                <a:latin typeface="Arial Narrow" panose="020B0606020202030204" pitchFamily="34" charset="0"/>
                <a:cs typeface="Arial"/>
              </a:rPr>
              <a:t>Выход</a:t>
            </a:r>
          </a:p>
        </p:txBody>
      </p:sp>
      <p:sp>
        <p:nvSpPr>
          <p:cNvPr id="67" name="object 56"/>
          <p:cNvSpPr txBox="1"/>
          <p:nvPr/>
        </p:nvSpPr>
        <p:spPr>
          <a:xfrm>
            <a:off x="9682212" y="1138118"/>
            <a:ext cx="1074549" cy="35266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00" dirty="0">
                <a:latin typeface="Arial Narrow" panose="020B0606020202030204" pitchFamily="34" charset="0"/>
                <a:cs typeface="Arial"/>
              </a:rPr>
              <a:t>Положение </a:t>
            </a:r>
            <a:br>
              <a:rPr lang="en-US" sz="1100" dirty="0">
                <a:latin typeface="Arial Narrow" panose="020B0606020202030204" pitchFamily="34" charset="0"/>
                <a:cs typeface="Arial"/>
              </a:rPr>
            </a:br>
            <a:r>
              <a:rPr lang="ru-RU" sz="1100" dirty="0">
                <a:latin typeface="Arial Narrow" panose="020B0606020202030204" pitchFamily="34" charset="0"/>
                <a:cs typeface="Arial"/>
              </a:rPr>
              <a:t>для измерений</a:t>
            </a:r>
          </a:p>
        </p:txBody>
      </p:sp>
      <p:sp>
        <p:nvSpPr>
          <p:cNvPr id="76" name="object 38"/>
          <p:cNvSpPr txBox="1"/>
          <p:nvPr/>
        </p:nvSpPr>
        <p:spPr>
          <a:xfrm>
            <a:off x="1779803" y="1840121"/>
            <a:ext cx="540430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иммобилайзера+</a:t>
            </a:r>
          </a:p>
        </p:txBody>
      </p:sp>
      <p:sp>
        <p:nvSpPr>
          <p:cNvPr id="77" name="object 39"/>
          <p:cNvSpPr txBox="1"/>
          <p:nvPr/>
        </p:nvSpPr>
        <p:spPr>
          <a:xfrm>
            <a:off x="3353763" y="1840121"/>
            <a:ext cx="527249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PS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в заднем бампере-</a:t>
            </a:r>
          </a:p>
        </p:txBody>
      </p:sp>
      <p:sp>
        <p:nvSpPr>
          <p:cNvPr id="78" name="object 40"/>
          <p:cNvSpPr txBox="1"/>
          <p:nvPr/>
        </p:nvSpPr>
        <p:spPr>
          <a:xfrm>
            <a:off x="3838648" y="1840121"/>
            <a:ext cx="565050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PS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заднего ряда+</a:t>
            </a:r>
          </a:p>
        </p:txBody>
      </p:sp>
      <p:sp>
        <p:nvSpPr>
          <p:cNvPr id="79" name="object 41"/>
          <p:cNvSpPr txBox="1"/>
          <p:nvPr/>
        </p:nvSpPr>
        <p:spPr>
          <a:xfrm>
            <a:off x="8476950" y="1840121"/>
            <a:ext cx="580402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Контакт 86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реле IG 2</a:t>
            </a:r>
          </a:p>
        </p:txBody>
      </p:sp>
      <p:sp>
        <p:nvSpPr>
          <p:cNvPr id="80" name="object 48"/>
          <p:cNvSpPr txBox="1"/>
          <p:nvPr/>
        </p:nvSpPr>
        <p:spPr>
          <a:xfrm>
            <a:off x="2802766" y="1840121"/>
            <a:ext cx="539956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PS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в заднем бампере+</a:t>
            </a:r>
          </a:p>
        </p:txBody>
      </p:sp>
      <p:sp>
        <p:nvSpPr>
          <p:cNvPr id="81" name="object 49"/>
          <p:cNvSpPr txBox="1"/>
          <p:nvPr/>
        </p:nvSpPr>
        <p:spPr>
          <a:xfrm>
            <a:off x="2320234" y="1840121"/>
            <a:ext cx="442742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иммобилайзера-</a:t>
            </a:r>
          </a:p>
        </p:txBody>
      </p:sp>
      <p:sp>
        <p:nvSpPr>
          <p:cNvPr id="82" name="object 54"/>
          <p:cNvSpPr txBox="1"/>
          <p:nvPr/>
        </p:nvSpPr>
        <p:spPr>
          <a:xfrm>
            <a:off x="4355103" y="1840121"/>
            <a:ext cx="508052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PS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заднего ряда-</a:t>
            </a:r>
          </a:p>
        </p:txBody>
      </p:sp>
      <p:sp>
        <p:nvSpPr>
          <p:cNvPr id="83" name="object 59"/>
          <p:cNvSpPr txBox="1"/>
          <p:nvPr/>
        </p:nvSpPr>
        <p:spPr>
          <a:xfrm>
            <a:off x="7975602" y="1840121"/>
            <a:ext cx="480939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Эстетическая подсветка</a:t>
            </a:r>
          </a:p>
        </p:txBody>
      </p:sp>
      <p:sp>
        <p:nvSpPr>
          <p:cNvPr id="84" name="object 54"/>
          <p:cNvSpPr txBox="1"/>
          <p:nvPr/>
        </p:nvSpPr>
        <p:spPr>
          <a:xfrm>
            <a:off x="4873019" y="1840121"/>
            <a:ext cx="508052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PE в левой передней двери+</a:t>
            </a:r>
          </a:p>
        </p:txBody>
      </p:sp>
      <p:sp>
        <p:nvSpPr>
          <p:cNvPr id="85" name="object 54"/>
          <p:cNvSpPr txBox="1"/>
          <p:nvPr/>
        </p:nvSpPr>
        <p:spPr>
          <a:xfrm>
            <a:off x="5390935" y="1840121"/>
            <a:ext cx="508052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PE в левой передней двери-</a:t>
            </a:r>
          </a:p>
        </p:txBody>
      </p:sp>
      <p:sp>
        <p:nvSpPr>
          <p:cNvPr id="86" name="object 54"/>
          <p:cNvSpPr txBox="1"/>
          <p:nvPr/>
        </p:nvSpPr>
        <p:spPr>
          <a:xfrm>
            <a:off x="5934824" y="1747788"/>
            <a:ext cx="484672" cy="259045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Антенна PS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в вещевом отделении центрального подлокотника+</a:t>
            </a:r>
          </a:p>
        </p:txBody>
      </p:sp>
      <p:sp>
        <p:nvSpPr>
          <p:cNvPr id="87" name="object 54"/>
          <p:cNvSpPr txBox="1"/>
          <p:nvPr/>
        </p:nvSpPr>
        <p:spPr>
          <a:xfrm>
            <a:off x="6442876" y="1747788"/>
            <a:ext cx="480765" cy="259045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Антенна PS </a:t>
            </a:r>
            <a:br>
              <a:rPr lang="en-US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в вещевом отделении центрального подлокотника-</a:t>
            </a:r>
          </a:p>
        </p:txBody>
      </p:sp>
      <p:sp>
        <p:nvSpPr>
          <p:cNvPr id="88" name="object 54"/>
          <p:cNvSpPr txBox="1"/>
          <p:nvPr/>
        </p:nvSpPr>
        <p:spPr>
          <a:xfrm>
            <a:off x="6926094" y="1763177"/>
            <a:ext cx="508052" cy="243656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Мигание светодиода в зеркале заднего вида</a:t>
            </a:r>
          </a:p>
        </p:txBody>
      </p:sp>
      <p:sp>
        <p:nvSpPr>
          <p:cNvPr id="89" name="object 41"/>
          <p:cNvSpPr txBox="1"/>
          <p:nvPr/>
        </p:nvSpPr>
        <p:spPr>
          <a:xfrm>
            <a:off x="8963469" y="1840121"/>
            <a:ext cx="580402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Контакт 86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реле ACC</a:t>
            </a:r>
          </a:p>
        </p:txBody>
      </p:sp>
      <p:sp>
        <p:nvSpPr>
          <p:cNvPr id="90" name="object 44"/>
          <p:cNvSpPr txBox="1"/>
          <p:nvPr/>
        </p:nvSpPr>
        <p:spPr>
          <a:xfrm>
            <a:off x="6868261" y="4171166"/>
            <a:ext cx="599050" cy="897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Подсветка</a:t>
            </a:r>
          </a:p>
        </p:txBody>
      </p:sp>
      <p:sp>
        <p:nvSpPr>
          <p:cNvPr id="91" name="object 45"/>
          <p:cNvSpPr txBox="1"/>
          <p:nvPr/>
        </p:nvSpPr>
        <p:spPr>
          <a:xfrm>
            <a:off x="5944904" y="4171166"/>
            <a:ext cx="48434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Оранжевый индикатор ACC</a:t>
            </a:r>
          </a:p>
        </p:txBody>
      </p:sp>
      <p:sp>
        <p:nvSpPr>
          <p:cNvPr id="93" name="object 67"/>
          <p:cNvSpPr txBox="1"/>
          <p:nvPr/>
        </p:nvSpPr>
        <p:spPr>
          <a:xfrm>
            <a:off x="7968470" y="4145999"/>
            <a:ext cx="516869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выключ. крышки багажного отсека с электроприв.</a:t>
            </a:r>
          </a:p>
        </p:txBody>
      </p:sp>
      <p:sp>
        <p:nvSpPr>
          <p:cNvPr id="94" name="object 67"/>
          <p:cNvSpPr txBox="1"/>
          <p:nvPr/>
        </p:nvSpPr>
        <p:spPr>
          <a:xfrm>
            <a:off x="8466066" y="4171166"/>
            <a:ext cx="579746" cy="897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Контакт 86 реле IG 1</a:t>
            </a:r>
          </a:p>
        </p:txBody>
      </p:sp>
      <p:sp>
        <p:nvSpPr>
          <p:cNvPr id="95" name="object 45"/>
          <p:cNvSpPr txBox="1"/>
          <p:nvPr/>
        </p:nvSpPr>
        <p:spPr>
          <a:xfrm>
            <a:off x="6401475" y="4171166"/>
            <a:ext cx="575382" cy="897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Зеленый индикатор ON</a:t>
            </a:r>
          </a:p>
        </p:txBody>
      </p:sp>
      <p:sp>
        <p:nvSpPr>
          <p:cNvPr id="97" name="object 38"/>
          <p:cNvSpPr txBox="1"/>
          <p:nvPr/>
        </p:nvSpPr>
        <p:spPr>
          <a:xfrm>
            <a:off x="1790241" y="4174561"/>
            <a:ext cx="540430" cy="135935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Выключ. запирания ручки лев. перед. дв.</a:t>
            </a:r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98" name="object 39"/>
          <p:cNvSpPr txBox="1"/>
          <p:nvPr/>
        </p:nvSpPr>
        <p:spPr>
          <a:xfrm>
            <a:off x="3364201" y="4174561"/>
            <a:ext cx="527249" cy="135935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Выключ. отпирания ручки прав. перед. дв.</a:t>
            </a:r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99" name="object 40"/>
          <p:cNvSpPr txBox="1"/>
          <p:nvPr/>
        </p:nvSpPr>
        <p:spPr>
          <a:xfrm>
            <a:off x="3849086" y="4143784"/>
            <a:ext cx="565050" cy="197490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Конт. 3 выключ. крышки багажного отсека с электроприв.</a:t>
            </a:r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00" name="object 48"/>
          <p:cNvSpPr txBox="1"/>
          <p:nvPr/>
        </p:nvSpPr>
        <p:spPr>
          <a:xfrm>
            <a:off x="2813204" y="4174561"/>
            <a:ext cx="539956" cy="135935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Выключ. запирания ручки прав. перед. дв.</a:t>
            </a:r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01" name="object 49"/>
          <p:cNvSpPr txBox="1"/>
          <p:nvPr/>
        </p:nvSpPr>
        <p:spPr>
          <a:xfrm>
            <a:off x="2330672" y="4174561"/>
            <a:ext cx="442742" cy="135935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Выключ. отпирания ручки лев. перед. дв.</a:t>
            </a:r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02" name="object 54"/>
          <p:cNvSpPr txBox="1"/>
          <p:nvPr/>
        </p:nvSpPr>
        <p:spPr>
          <a:xfrm>
            <a:off x="4365541" y="4210345"/>
            <a:ext cx="508052" cy="89768"/>
          </a:xfrm>
          <a:prstGeom prst="rect">
            <a:avLst/>
          </a:prstGeom>
        </p:spPr>
        <p:txBody>
          <a:bodyPr vert="horz" wrap="square" lIns="0" tIns="12700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Масса цепи сигнала</a:t>
            </a:r>
            <a:endParaRPr lang="ru-RU" sz="500" dirty="0">
              <a:latin typeface="Arial Narrow" panose="020B0606020202030204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6548307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2146028" y="876588"/>
            <a:ext cx="7912734" cy="4396105"/>
            <a:chOff x="2146028" y="876588"/>
            <a:chExt cx="7912734" cy="4396105"/>
          </a:xfrm>
        </p:grpSpPr>
        <p:sp>
          <p:nvSpPr>
            <p:cNvPr id="4" name="object 4"/>
            <p:cNvSpPr/>
            <p:nvPr/>
          </p:nvSpPr>
          <p:spPr>
            <a:xfrm>
              <a:off x="2561034" y="885836"/>
              <a:ext cx="7082155" cy="3453765"/>
            </a:xfrm>
            <a:custGeom>
              <a:avLst/>
              <a:gdLst/>
              <a:ahLst/>
              <a:cxnLst/>
              <a:rect l="l" t="t" r="r" b="b"/>
              <a:pathLst>
                <a:path w="7082155" h="3453765">
                  <a:moveTo>
                    <a:pt x="0" y="3453739"/>
                  </a:moveTo>
                  <a:lnTo>
                    <a:pt x="7082152" y="3453739"/>
                  </a:lnTo>
                </a:path>
                <a:path w="7082155" h="3453765">
                  <a:moveTo>
                    <a:pt x="2323918" y="1699223"/>
                  </a:moveTo>
                  <a:lnTo>
                    <a:pt x="1567645" y="1699223"/>
                  </a:lnTo>
                </a:path>
                <a:path w="7082155" h="3453765">
                  <a:moveTo>
                    <a:pt x="1567645" y="1699223"/>
                  </a:moveTo>
                  <a:lnTo>
                    <a:pt x="1696746" y="1551496"/>
                  </a:lnTo>
                </a:path>
                <a:path w="7082155" h="3453765">
                  <a:moveTo>
                    <a:pt x="1567645" y="1108317"/>
                  </a:moveTo>
                  <a:lnTo>
                    <a:pt x="1641424" y="1034331"/>
                  </a:lnTo>
                  <a:lnTo>
                    <a:pt x="1567645" y="978841"/>
                  </a:lnTo>
                </a:path>
                <a:path w="7082155" h="3453765">
                  <a:moveTo>
                    <a:pt x="1567645" y="1699223"/>
                  </a:moveTo>
                  <a:lnTo>
                    <a:pt x="1567645" y="1108317"/>
                  </a:lnTo>
                </a:path>
                <a:path w="7082155" h="3453765">
                  <a:moveTo>
                    <a:pt x="1420112" y="1108317"/>
                  </a:moveTo>
                  <a:lnTo>
                    <a:pt x="1420112" y="1699223"/>
                  </a:lnTo>
                </a:path>
                <a:path w="7082155" h="3453765">
                  <a:moveTo>
                    <a:pt x="1567645" y="1108317"/>
                  </a:moveTo>
                  <a:lnTo>
                    <a:pt x="1420112" y="1108317"/>
                  </a:lnTo>
                </a:path>
                <a:path w="7082155" h="3453765">
                  <a:moveTo>
                    <a:pt x="1567645" y="978841"/>
                  </a:moveTo>
                  <a:lnTo>
                    <a:pt x="1420112" y="978841"/>
                  </a:lnTo>
                  <a:lnTo>
                    <a:pt x="1364790" y="1034331"/>
                  </a:lnTo>
                </a:path>
                <a:path w="7082155" h="3453765">
                  <a:moveTo>
                    <a:pt x="1291011" y="1108317"/>
                  </a:moveTo>
                  <a:lnTo>
                    <a:pt x="1291011" y="1551496"/>
                  </a:lnTo>
                </a:path>
                <a:path w="7082155" h="3453765">
                  <a:moveTo>
                    <a:pt x="1420112" y="1108317"/>
                  </a:moveTo>
                  <a:lnTo>
                    <a:pt x="1364790" y="1034331"/>
                  </a:lnTo>
                  <a:lnTo>
                    <a:pt x="1291011" y="1108317"/>
                  </a:lnTo>
                </a:path>
                <a:path w="7082155" h="3453765">
                  <a:moveTo>
                    <a:pt x="1475434" y="147726"/>
                  </a:moveTo>
                  <a:lnTo>
                    <a:pt x="1475434" y="978841"/>
                  </a:lnTo>
                </a:path>
                <a:path w="7082155" h="3453765">
                  <a:moveTo>
                    <a:pt x="1752093" y="0"/>
                  </a:moveTo>
                  <a:lnTo>
                    <a:pt x="1604535" y="0"/>
                  </a:lnTo>
                </a:path>
              </a:pathLst>
            </a:custGeom>
            <a:ln w="1847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027231" y="876599"/>
              <a:ext cx="147575" cy="166200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2155274" y="1864677"/>
              <a:ext cx="405765" cy="2198370"/>
            </a:xfrm>
            <a:custGeom>
              <a:avLst/>
              <a:gdLst/>
              <a:ahLst/>
              <a:cxnLst/>
              <a:rect l="l" t="t" r="r" b="b"/>
              <a:pathLst>
                <a:path w="405764" h="2198370">
                  <a:moveTo>
                    <a:pt x="129101" y="406432"/>
                  </a:moveTo>
                  <a:lnTo>
                    <a:pt x="129101" y="2197867"/>
                  </a:lnTo>
                </a:path>
                <a:path w="405764" h="2198370">
                  <a:moveTo>
                    <a:pt x="276634" y="720381"/>
                  </a:moveTo>
                  <a:lnTo>
                    <a:pt x="276634" y="406432"/>
                  </a:lnTo>
                </a:path>
                <a:path w="405764" h="2198370">
                  <a:moveTo>
                    <a:pt x="276634" y="406432"/>
                  </a:moveTo>
                  <a:lnTo>
                    <a:pt x="129101" y="406432"/>
                  </a:lnTo>
                </a:path>
                <a:path w="405764" h="2198370">
                  <a:moveTo>
                    <a:pt x="405760" y="572655"/>
                  </a:moveTo>
                  <a:lnTo>
                    <a:pt x="405760" y="461922"/>
                  </a:lnTo>
                </a:path>
                <a:path w="405764" h="2198370">
                  <a:moveTo>
                    <a:pt x="276634" y="406432"/>
                  </a:moveTo>
                  <a:lnTo>
                    <a:pt x="405760" y="461922"/>
                  </a:lnTo>
                </a:path>
                <a:path w="405764" h="2198370">
                  <a:moveTo>
                    <a:pt x="276634" y="406432"/>
                  </a:moveTo>
                  <a:lnTo>
                    <a:pt x="276634" y="0"/>
                  </a:lnTo>
                  <a:lnTo>
                    <a:pt x="129101" y="0"/>
                  </a:lnTo>
                </a:path>
                <a:path w="405764" h="2198370">
                  <a:moveTo>
                    <a:pt x="129101" y="406432"/>
                  </a:moveTo>
                  <a:lnTo>
                    <a:pt x="129101" y="0"/>
                  </a:lnTo>
                </a:path>
                <a:path w="405764" h="2198370">
                  <a:moveTo>
                    <a:pt x="0" y="461922"/>
                  </a:moveTo>
                  <a:lnTo>
                    <a:pt x="0" y="2197867"/>
                  </a:lnTo>
                </a:path>
                <a:path w="405764" h="2198370">
                  <a:moveTo>
                    <a:pt x="129101" y="406432"/>
                  </a:moveTo>
                  <a:lnTo>
                    <a:pt x="0" y="461922"/>
                  </a:lnTo>
                </a:path>
                <a:path w="405764" h="2198370">
                  <a:moveTo>
                    <a:pt x="405760" y="461922"/>
                  </a:moveTo>
                  <a:lnTo>
                    <a:pt x="405760" y="129476"/>
                  </a:lnTo>
                  <a:lnTo>
                    <a:pt x="276634" y="0"/>
                  </a:lnTo>
                </a:path>
                <a:path w="405764" h="2198370">
                  <a:moveTo>
                    <a:pt x="129101" y="0"/>
                  </a:moveTo>
                  <a:lnTo>
                    <a:pt x="0" y="129476"/>
                  </a:lnTo>
                </a:path>
                <a:path w="405764" h="2198370">
                  <a:moveTo>
                    <a:pt x="0" y="461922"/>
                  </a:moveTo>
                  <a:lnTo>
                    <a:pt x="0" y="129476"/>
                  </a:lnTo>
                </a:path>
              </a:pathLst>
            </a:custGeom>
            <a:ln w="1847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2155274" y="197565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9228" y="9248"/>
                  </a:moveTo>
                  <a:lnTo>
                    <a:pt x="9228" y="9248"/>
                  </a:lnTo>
                </a:path>
              </a:pathLst>
            </a:custGeom>
            <a:ln w="1849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2155274" y="885836"/>
              <a:ext cx="7487920" cy="4377690"/>
            </a:xfrm>
            <a:custGeom>
              <a:avLst/>
              <a:gdLst/>
              <a:ahLst/>
              <a:cxnLst/>
              <a:rect l="l" t="t" r="r" b="b"/>
              <a:pathLst>
                <a:path w="7487920" h="4377690">
                  <a:moveTo>
                    <a:pt x="331981" y="812618"/>
                  </a:moveTo>
                  <a:lnTo>
                    <a:pt x="405760" y="794121"/>
                  </a:lnTo>
                  <a:lnTo>
                    <a:pt x="497971" y="794121"/>
                  </a:lnTo>
                  <a:lnTo>
                    <a:pt x="571726" y="775871"/>
                  </a:lnTo>
                  <a:lnTo>
                    <a:pt x="645505" y="738878"/>
                  </a:lnTo>
                  <a:lnTo>
                    <a:pt x="719284" y="701885"/>
                  </a:lnTo>
                  <a:lnTo>
                    <a:pt x="774606" y="664892"/>
                  </a:lnTo>
                  <a:lnTo>
                    <a:pt x="848385" y="627898"/>
                  </a:lnTo>
                  <a:lnTo>
                    <a:pt x="903707" y="572655"/>
                  </a:lnTo>
                  <a:lnTo>
                    <a:pt x="959054" y="517165"/>
                  </a:lnTo>
                  <a:lnTo>
                    <a:pt x="995919" y="443425"/>
                  </a:lnTo>
                  <a:lnTo>
                    <a:pt x="1051265" y="369439"/>
                  </a:lnTo>
                </a:path>
                <a:path w="7487920" h="4377690">
                  <a:moveTo>
                    <a:pt x="276634" y="812618"/>
                  </a:moveTo>
                  <a:lnTo>
                    <a:pt x="221312" y="812618"/>
                  </a:lnTo>
                  <a:lnTo>
                    <a:pt x="184430" y="831115"/>
                  </a:lnTo>
                  <a:lnTo>
                    <a:pt x="129101" y="849611"/>
                  </a:lnTo>
                  <a:lnTo>
                    <a:pt x="92216" y="868108"/>
                  </a:lnTo>
                  <a:lnTo>
                    <a:pt x="55329" y="905101"/>
                  </a:lnTo>
                  <a:lnTo>
                    <a:pt x="36887" y="942094"/>
                  </a:lnTo>
                  <a:lnTo>
                    <a:pt x="18442" y="997338"/>
                  </a:lnTo>
                  <a:lnTo>
                    <a:pt x="0" y="1034331"/>
                  </a:lnTo>
                  <a:lnTo>
                    <a:pt x="0" y="1089821"/>
                  </a:lnTo>
                </a:path>
                <a:path w="7487920" h="4377690">
                  <a:moveTo>
                    <a:pt x="331981" y="812618"/>
                  </a:moveTo>
                  <a:lnTo>
                    <a:pt x="276634" y="812618"/>
                  </a:lnTo>
                </a:path>
                <a:path w="7487920" h="4377690">
                  <a:moveTo>
                    <a:pt x="2010295" y="0"/>
                  </a:moveTo>
                  <a:lnTo>
                    <a:pt x="1733660" y="0"/>
                  </a:lnTo>
                  <a:lnTo>
                    <a:pt x="1659881" y="0"/>
                  </a:lnTo>
                  <a:lnTo>
                    <a:pt x="1586102" y="0"/>
                  </a:lnTo>
                  <a:lnTo>
                    <a:pt x="1512323" y="18496"/>
                  </a:lnTo>
                  <a:lnTo>
                    <a:pt x="1438569" y="36993"/>
                  </a:lnTo>
                  <a:lnTo>
                    <a:pt x="1364790" y="73986"/>
                  </a:lnTo>
                  <a:lnTo>
                    <a:pt x="1291011" y="110979"/>
                  </a:lnTo>
                  <a:lnTo>
                    <a:pt x="1235689" y="147726"/>
                  </a:lnTo>
                  <a:lnTo>
                    <a:pt x="1180367" y="203216"/>
                  </a:lnTo>
                  <a:lnTo>
                    <a:pt x="1125020" y="258706"/>
                  </a:lnTo>
                  <a:lnTo>
                    <a:pt x="1088155" y="313949"/>
                  </a:lnTo>
                  <a:lnTo>
                    <a:pt x="1051265" y="369439"/>
                  </a:lnTo>
                </a:path>
                <a:path w="7487920" h="4377690">
                  <a:moveTo>
                    <a:pt x="1825872" y="1699223"/>
                  </a:moveTo>
                  <a:lnTo>
                    <a:pt x="276634" y="1699223"/>
                  </a:lnTo>
                </a:path>
                <a:path w="7487920" h="4377690">
                  <a:moveTo>
                    <a:pt x="1696771" y="1551496"/>
                  </a:moveTo>
                  <a:lnTo>
                    <a:pt x="405760" y="1551496"/>
                  </a:lnTo>
                </a:path>
                <a:path w="7487920" h="4377690">
                  <a:moveTo>
                    <a:pt x="276634" y="1699223"/>
                  </a:moveTo>
                  <a:lnTo>
                    <a:pt x="405760" y="1551496"/>
                  </a:lnTo>
                </a:path>
                <a:path w="7487920" h="4377690">
                  <a:moveTo>
                    <a:pt x="1825872" y="1699223"/>
                  </a:moveTo>
                  <a:lnTo>
                    <a:pt x="1696771" y="1551496"/>
                  </a:lnTo>
                </a:path>
                <a:path w="7487920" h="4377690">
                  <a:moveTo>
                    <a:pt x="405760" y="3601490"/>
                  </a:moveTo>
                  <a:lnTo>
                    <a:pt x="7487913" y="3601490"/>
                  </a:lnTo>
                </a:path>
                <a:path w="7487920" h="4377690">
                  <a:moveTo>
                    <a:pt x="368870" y="2825815"/>
                  </a:moveTo>
                  <a:lnTo>
                    <a:pt x="368870" y="3305988"/>
                  </a:lnTo>
                </a:path>
                <a:path w="7487920" h="4377690">
                  <a:moveTo>
                    <a:pt x="368870" y="3305988"/>
                  </a:moveTo>
                  <a:lnTo>
                    <a:pt x="848385" y="3305988"/>
                  </a:lnTo>
                </a:path>
                <a:path w="7487920" h="4377690">
                  <a:moveTo>
                    <a:pt x="129101" y="3176709"/>
                  </a:moveTo>
                  <a:lnTo>
                    <a:pt x="405760" y="3453739"/>
                  </a:lnTo>
                  <a:lnTo>
                    <a:pt x="405760" y="3601490"/>
                  </a:lnTo>
                </a:path>
                <a:path w="7487920" h="4377690">
                  <a:moveTo>
                    <a:pt x="129101" y="3176709"/>
                  </a:moveTo>
                  <a:lnTo>
                    <a:pt x="0" y="3176709"/>
                  </a:lnTo>
                </a:path>
                <a:path w="7487920" h="4377690">
                  <a:moveTo>
                    <a:pt x="0" y="3453739"/>
                  </a:moveTo>
                  <a:lnTo>
                    <a:pt x="0" y="3176709"/>
                  </a:lnTo>
                </a:path>
                <a:path w="7487920" h="4377690">
                  <a:moveTo>
                    <a:pt x="0" y="3453739"/>
                  </a:moveTo>
                  <a:lnTo>
                    <a:pt x="129101" y="3601490"/>
                  </a:lnTo>
                  <a:lnTo>
                    <a:pt x="405760" y="3601490"/>
                  </a:lnTo>
                </a:path>
                <a:path w="7487920" h="4377690">
                  <a:moveTo>
                    <a:pt x="405760" y="3970880"/>
                  </a:moveTo>
                  <a:lnTo>
                    <a:pt x="1346357" y="4229438"/>
                  </a:lnTo>
                </a:path>
                <a:path w="7487920" h="4377690">
                  <a:moveTo>
                    <a:pt x="368870" y="4118631"/>
                  </a:moveTo>
                  <a:lnTo>
                    <a:pt x="1309468" y="4358720"/>
                  </a:lnTo>
                </a:path>
                <a:path w="7487920" h="4377690">
                  <a:moveTo>
                    <a:pt x="0" y="3453739"/>
                  </a:moveTo>
                  <a:lnTo>
                    <a:pt x="0" y="3619962"/>
                  </a:lnTo>
                  <a:lnTo>
                    <a:pt x="0" y="3693850"/>
                  </a:lnTo>
                  <a:lnTo>
                    <a:pt x="18442" y="3749241"/>
                  </a:lnTo>
                  <a:lnTo>
                    <a:pt x="36887" y="3804657"/>
                  </a:lnTo>
                  <a:lnTo>
                    <a:pt x="55329" y="3860048"/>
                  </a:lnTo>
                  <a:lnTo>
                    <a:pt x="92216" y="3915464"/>
                  </a:lnTo>
                  <a:lnTo>
                    <a:pt x="129101" y="3952408"/>
                  </a:lnTo>
                  <a:lnTo>
                    <a:pt x="165988" y="3989352"/>
                  </a:lnTo>
                  <a:lnTo>
                    <a:pt x="202875" y="4026271"/>
                  </a:lnTo>
                  <a:lnTo>
                    <a:pt x="258202" y="4063215"/>
                  </a:lnTo>
                  <a:lnTo>
                    <a:pt x="313524" y="4100159"/>
                  </a:lnTo>
                  <a:lnTo>
                    <a:pt x="368870" y="4118631"/>
                  </a:lnTo>
                </a:path>
                <a:path w="7487920" h="4377690">
                  <a:moveTo>
                    <a:pt x="129101" y="3601490"/>
                  </a:moveTo>
                  <a:lnTo>
                    <a:pt x="129101" y="3619962"/>
                  </a:lnTo>
                  <a:lnTo>
                    <a:pt x="147545" y="3675378"/>
                  </a:lnTo>
                  <a:lnTo>
                    <a:pt x="147545" y="3730769"/>
                  </a:lnTo>
                  <a:lnTo>
                    <a:pt x="165988" y="3786185"/>
                  </a:lnTo>
                  <a:lnTo>
                    <a:pt x="202875" y="3823129"/>
                  </a:lnTo>
                  <a:lnTo>
                    <a:pt x="221312" y="3860048"/>
                  </a:lnTo>
                  <a:lnTo>
                    <a:pt x="258202" y="3896992"/>
                  </a:lnTo>
                  <a:lnTo>
                    <a:pt x="313524" y="3933936"/>
                  </a:lnTo>
                  <a:lnTo>
                    <a:pt x="350413" y="3952408"/>
                  </a:lnTo>
                  <a:lnTo>
                    <a:pt x="405760" y="3970880"/>
                  </a:lnTo>
                </a:path>
                <a:path w="7487920" h="4377690">
                  <a:moveTo>
                    <a:pt x="1438569" y="4229438"/>
                  </a:moveTo>
                  <a:lnTo>
                    <a:pt x="6455055" y="4229438"/>
                  </a:lnTo>
                </a:path>
                <a:path w="7487920" h="4377690">
                  <a:moveTo>
                    <a:pt x="1346357" y="4229438"/>
                  </a:moveTo>
                  <a:lnTo>
                    <a:pt x="1401679" y="4229438"/>
                  </a:lnTo>
                  <a:lnTo>
                    <a:pt x="1438569" y="4229438"/>
                  </a:lnTo>
                </a:path>
                <a:path w="7487920" h="4377690">
                  <a:moveTo>
                    <a:pt x="1438569" y="4377187"/>
                  </a:moveTo>
                  <a:lnTo>
                    <a:pt x="6455055" y="4377187"/>
                  </a:lnTo>
                </a:path>
                <a:path w="7487920" h="4377690">
                  <a:moveTo>
                    <a:pt x="1309468" y="4358720"/>
                  </a:moveTo>
                  <a:lnTo>
                    <a:pt x="1383222" y="4377189"/>
                  </a:lnTo>
                  <a:lnTo>
                    <a:pt x="1438569" y="4377189"/>
                  </a:lnTo>
                </a:path>
                <a:path w="7487920" h="4377690">
                  <a:moveTo>
                    <a:pt x="2729678" y="1108317"/>
                  </a:moveTo>
                  <a:lnTo>
                    <a:pt x="5164044" y="1108317"/>
                  </a:lnTo>
                </a:path>
                <a:path w="7487920" h="4377690">
                  <a:moveTo>
                    <a:pt x="2674307" y="978841"/>
                  </a:moveTo>
                  <a:lnTo>
                    <a:pt x="5219415" y="978841"/>
                  </a:lnTo>
                </a:path>
                <a:path w="7487920" h="4377690">
                  <a:moveTo>
                    <a:pt x="4776691" y="701885"/>
                  </a:moveTo>
                  <a:lnTo>
                    <a:pt x="5219415" y="701885"/>
                  </a:lnTo>
                </a:path>
                <a:path w="7487920" h="4377690">
                  <a:moveTo>
                    <a:pt x="5385283" y="424929"/>
                  </a:moveTo>
                  <a:lnTo>
                    <a:pt x="2508193" y="424929"/>
                  </a:lnTo>
                </a:path>
                <a:path w="7487920" h="4377690">
                  <a:moveTo>
                    <a:pt x="5385283" y="277202"/>
                  </a:moveTo>
                  <a:lnTo>
                    <a:pt x="4426253" y="147726"/>
                  </a:lnTo>
                </a:path>
                <a:path w="7487920" h="4377690">
                  <a:moveTo>
                    <a:pt x="2729678" y="1108317"/>
                  </a:moveTo>
                  <a:lnTo>
                    <a:pt x="2729678" y="1699223"/>
                  </a:lnTo>
                </a:path>
                <a:path w="7487920" h="4377690">
                  <a:moveTo>
                    <a:pt x="2600479" y="1052827"/>
                  </a:moveTo>
                  <a:lnTo>
                    <a:pt x="2600479" y="1551496"/>
                  </a:lnTo>
                </a:path>
                <a:path w="7487920" h="4377690">
                  <a:moveTo>
                    <a:pt x="2102507" y="1551496"/>
                  </a:moveTo>
                  <a:lnTo>
                    <a:pt x="2102507" y="1108317"/>
                  </a:lnTo>
                </a:path>
                <a:path w="7487920" h="4377690">
                  <a:moveTo>
                    <a:pt x="2286954" y="1551496"/>
                  </a:moveTo>
                  <a:lnTo>
                    <a:pt x="2286954" y="147726"/>
                  </a:lnTo>
                </a:path>
                <a:path w="7487920" h="4377690">
                  <a:moveTo>
                    <a:pt x="3245984" y="831115"/>
                  </a:moveTo>
                  <a:lnTo>
                    <a:pt x="3541051" y="831115"/>
                  </a:lnTo>
                </a:path>
                <a:path w="7487920" h="4377690">
                  <a:moveTo>
                    <a:pt x="4407796" y="147726"/>
                  </a:moveTo>
                  <a:lnTo>
                    <a:pt x="3485680" y="147726"/>
                  </a:lnTo>
                </a:path>
                <a:path w="7487920" h="4377690">
                  <a:moveTo>
                    <a:pt x="2674307" y="960344"/>
                  </a:moveTo>
                  <a:lnTo>
                    <a:pt x="2674307" y="701885"/>
                  </a:lnTo>
                </a:path>
                <a:path w="7487920" h="4377690">
                  <a:moveTo>
                    <a:pt x="2600479" y="775871"/>
                  </a:moveTo>
                  <a:lnTo>
                    <a:pt x="2674307" y="701885"/>
                  </a:lnTo>
                </a:path>
                <a:path w="7487920" h="4377690">
                  <a:moveTo>
                    <a:pt x="2434611" y="997338"/>
                  </a:moveTo>
                  <a:lnTo>
                    <a:pt x="2434611" y="498669"/>
                  </a:lnTo>
                </a:path>
                <a:path w="7487920" h="4377690">
                  <a:moveTo>
                    <a:pt x="3264441" y="831115"/>
                  </a:moveTo>
                  <a:lnTo>
                    <a:pt x="3116785" y="701885"/>
                  </a:lnTo>
                  <a:lnTo>
                    <a:pt x="3116785" y="960344"/>
                  </a:lnTo>
                </a:path>
                <a:path w="7487920" h="4377690">
                  <a:moveTo>
                    <a:pt x="2434611" y="498669"/>
                  </a:moveTo>
                  <a:lnTo>
                    <a:pt x="2434611" y="369439"/>
                  </a:lnTo>
                </a:path>
                <a:path w="7487920" h="4377690">
                  <a:moveTo>
                    <a:pt x="2674307" y="701885"/>
                  </a:moveTo>
                  <a:lnTo>
                    <a:pt x="3116785" y="701885"/>
                  </a:lnTo>
                </a:path>
              </a:pathLst>
            </a:custGeom>
            <a:ln w="1847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303890" y="876599"/>
              <a:ext cx="147575" cy="16620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4202459" y="1033562"/>
              <a:ext cx="1438910" cy="960755"/>
            </a:xfrm>
            <a:custGeom>
              <a:avLst/>
              <a:gdLst/>
              <a:ahLst/>
              <a:cxnLst/>
              <a:rect l="l" t="t" r="r" b="b"/>
              <a:pathLst>
                <a:path w="1438910" h="960755">
                  <a:moveTo>
                    <a:pt x="461008" y="277202"/>
                  </a:moveTo>
                  <a:lnTo>
                    <a:pt x="442551" y="277202"/>
                  </a:lnTo>
                  <a:lnTo>
                    <a:pt x="424094" y="295699"/>
                  </a:lnTo>
                  <a:lnTo>
                    <a:pt x="405637" y="313949"/>
                  </a:lnTo>
                  <a:lnTo>
                    <a:pt x="387426" y="332446"/>
                  </a:lnTo>
                  <a:lnTo>
                    <a:pt x="387426" y="350942"/>
                  </a:lnTo>
                </a:path>
                <a:path w="1438910" h="960755">
                  <a:moveTo>
                    <a:pt x="461008" y="129476"/>
                  </a:moveTo>
                  <a:lnTo>
                    <a:pt x="424094" y="147726"/>
                  </a:lnTo>
                  <a:lnTo>
                    <a:pt x="405637" y="166223"/>
                  </a:lnTo>
                  <a:lnTo>
                    <a:pt x="387426" y="184719"/>
                  </a:lnTo>
                  <a:lnTo>
                    <a:pt x="387426" y="221712"/>
                  </a:lnTo>
                </a:path>
                <a:path w="1438910" h="960755">
                  <a:moveTo>
                    <a:pt x="1420038" y="0"/>
                  </a:moveTo>
                  <a:lnTo>
                    <a:pt x="461008" y="129476"/>
                  </a:lnTo>
                </a:path>
                <a:path w="1438910" h="960755">
                  <a:moveTo>
                    <a:pt x="1420038" y="0"/>
                  </a:moveTo>
                  <a:lnTo>
                    <a:pt x="1438495" y="0"/>
                  </a:lnTo>
                </a:path>
                <a:path w="1438910" h="960755">
                  <a:moveTo>
                    <a:pt x="627122" y="831115"/>
                  </a:moveTo>
                  <a:lnTo>
                    <a:pt x="590208" y="868108"/>
                  </a:lnTo>
                </a:path>
                <a:path w="1438910" h="960755">
                  <a:moveTo>
                    <a:pt x="682493" y="960591"/>
                  </a:moveTo>
                  <a:lnTo>
                    <a:pt x="590208" y="868108"/>
                  </a:lnTo>
                  <a:lnTo>
                    <a:pt x="553293" y="905101"/>
                  </a:lnTo>
                </a:path>
                <a:path w="1438910" h="960755">
                  <a:moveTo>
                    <a:pt x="0" y="886604"/>
                  </a:moveTo>
                  <a:lnTo>
                    <a:pt x="55322" y="960591"/>
                  </a:lnTo>
                </a:path>
                <a:path w="1438910" h="960755">
                  <a:moveTo>
                    <a:pt x="553293" y="905101"/>
                  </a:moveTo>
                  <a:lnTo>
                    <a:pt x="553293" y="886604"/>
                  </a:lnTo>
                  <a:lnTo>
                    <a:pt x="553293" y="628145"/>
                  </a:lnTo>
                </a:path>
                <a:path w="1438910" h="960755">
                  <a:moveTo>
                    <a:pt x="461008" y="868108"/>
                  </a:moveTo>
                  <a:lnTo>
                    <a:pt x="553293" y="868108"/>
                  </a:lnTo>
                </a:path>
                <a:path w="1438910" h="960755">
                  <a:moveTo>
                    <a:pt x="387426" y="849611"/>
                  </a:moveTo>
                  <a:lnTo>
                    <a:pt x="405637" y="849611"/>
                  </a:lnTo>
                  <a:lnTo>
                    <a:pt x="424094" y="868108"/>
                  </a:lnTo>
                  <a:lnTo>
                    <a:pt x="442551" y="868108"/>
                  </a:lnTo>
                  <a:lnTo>
                    <a:pt x="461008" y="868108"/>
                  </a:lnTo>
                </a:path>
                <a:path w="1438910" h="960755">
                  <a:moveTo>
                    <a:pt x="1198799" y="683388"/>
                  </a:moveTo>
                  <a:lnTo>
                    <a:pt x="1088057" y="812618"/>
                  </a:lnTo>
                </a:path>
                <a:path w="1438910" h="960755">
                  <a:moveTo>
                    <a:pt x="1069599" y="831115"/>
                  </a:moveTo>
                  <a:lnTo>
                    <a:pt x="1088057" y="812618"/>
                  </a:lnTo>
                </a:path>
              </a:pathLst>
            </a:custGeom>
            <a:ln w="1847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820353" y="1855429"/>
              <a:ext cx="2120900" cy="0"/>
            </a:xfrm>
            <a:custGeom>
              <a:avLst/>
              <a:gdLst/>
              <a:ahLst/>
              <a:cxnLst/>
              <a:rect l="l" t="t" r="r" b="b"/>
              <a:pathLst>
                <a:path w="2120900">
                  <a:moveTo>
                    <a:pt x="442477" y="0"/>
                  </a:moveTo>
                  <a:lnTo>
                    <a:pt x="460934" y="0"/>
                  </a:lnTo>
                </a:path>
                <a:path w="2120900">
                  <a:moveTo>
                    <a:pt x="0" y="0"/>
                  </a:moveTo>
                  <a:lnTo>
                    <a:pt x="18457" y="0"/>
                  </a:lnTo>
                </a:path>
                <a:path w="2120900">
                  <a:moveTo>
                    <a:pt x="2102384" y="0"/>
                  </a:moveTo>
                  <a:lnTo>
                    <a:pt x="2120841" y="0"/>
                  </a:lnTo>
                </a:path>
              </a:pathLst>
            </a:custGeom>
            <a:ln w="1849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4257781" y="885836"/>
              <a:ext cx="5385435" cy="1699260"/>
            </a:xfrm>
            <a:custGeom>
              <a:avLst/>
              <a:gdLst/>
              <a:ahLst/>
              <a:cxnLst/>
              <a:rect l="l" t="t" r="r" b="b"/>
              <a:pathLst>
                <a:path w="5385434" h="1699260">
                  <a:moveTo>
                    <a:pt x="2655727" y="978841"/>
                  </a:moveTo>
                  <a:lnTo>
                    <a:pt x="2674184" y="960344"/>
                  </a:lnTo>
                </a:path>
                <a:path w="5385434" h="1699260">
                  <a:moveTo>
                    <a:pt x="1438544" y="978841"/>
                  </a:moveTo>
                  <a:lnTo>
                    <a:pt x="2250163" y="978841"/>
                  </a:lnTo>
                </a:path>
                <a:path w="5385434" h="1699260">
                  <a:moveTo>
                    <a:pt x="2655727" y="960344"/>
                  </a:moveTo>
                  <a:lnTo>
                    <a:pt x="2545231" y="831115"/>
                  </a:lnTo>
                  <a:lnTo>
                    <a:pt x="2250163" y="831115"/>
                  </a:lnTo>
                </a:path>
                <a:path w="5385434" h="1699260">
                  <a:moveTo>
                    <a:pt x="2526773" y="831115"/>
                  </a:moveTo>
                  <a:lnTo>
                    <a:pt x="2674184" y="701885"/>
                  </a:lnTo>
                </a:path>
                <a:path w="5385434" h="1699260">
                  <a:moveTo>
                    <a:pt x="2674184" y="960344"/>
                  </a:moveTo>
                  <a:lnTo>
                    <a:pt x="2674184" y="701885"/>
                  </a:lnTo>
                </a:path>
                <a:path w="5385434" h="1699260">
                  <a:moveTo>
                    <a:pt x="2250163" y="720381"/>
                  </a:moveTo>
                  <a:lnTo>
                    <a:pt x="2250163" y="609648"/>
                  </a:lnTo>
                </a:path>
                <a:path w="5385434" h="1699260">
                  <a:moveTo>
                    <a:pt x="2250163" y="720381"/>
                  </a:moveTo>
                  <a:lnTo>
                    <a:pt x="2250163" y="978841"/>
                  </a:lnTo>
                </a:path>
                <a:path w="5385434" h="1699260">
                  <a:moveTo>
                    <a:pt x="1438544" y="720381"/>
                  </a:moveTo>
                  <a:lnTo>
                    <a:pt x="1438544" y="978841"/>
                  </a:lnTo>
                </a:path>
                <a:path w="5385434" h="1699260">
                  <a:moveTo>
                    <a:pt x="1438544" y="609648"/>
                  </a:moveTo>
                  <a:lnTo>
                    <a:pt x="1438544" y="720381"/>
                  </a:lnTo>
                </a:path>
                <a:path w="5385434" h="1699260">
                  <a:moveTo>
                    <a:pt x="2250163" y="609648"/>
                  </a:moveTo>
                  <a:lnTo>
                    <a:pt x="1438544" y="609648"/>
                  </a:lnTo>
                </a:path>
                <a:path w="5385434" h="1699260">
                  <a:moveTo>
                    <a:pt x="2305288" y="147726"/>
                  </a:moveTo>
                  <a:lnTo>
                    <a:pt x="2323746" y="147726"/>
                  </a:lnTo>
                </a:path>
                <a:path w="5385434" h="1699260">
                  <a:moveTo>
                    <a:pt x="497971" y="1551496"/>
                  </a:moveTo>
                  <a:lnTo>
                    <a:pt x="627171" y="1699223"/>
                  </a:lnTo>
                </a:path>
                <a:path w="5385434" h="1699260">
                  <a:moveTo>
                    <a:pt x="497971" y="1551496"/>
                  </a:moveTo>
                  <a:lnTo>
                    <a:pt x="0" y="1551496"/>
                  </a:lnTo>
                </a:path>
                <a:path w="5385434" h="1699260">
                  <a:moveTo>
                    <a:pt x="3946738" y="1699223"/>
                  </a:moveTo>
                  <a:lnTo>
                    <a:pt x="3946738" y="1108317"/>
                  </a:lnTo>
                </a:path>
                <a:path w="5385434" h="1699260">
                  <a:moveTo>
                    <a:pt x="3817784" y="1108317"/>
                  </a:moveTo>
                  <a:lnTo>
                    <a:pt x="3817784" y="1699223"/>
                  </a:lnTo>
                </a:path>
                <a:path w="5385434" h="1699260">
                  <a:moveTo>
                    <a:pt x="3061536" y="1108317"/>
                  </a:moveTo>
                  <a:lnTo>
                    <a:pt x="3061536" y="1699223"/>
                  </a:lnTo>
                </a:path>
                <a:path w="5385434" h="1699260">
                  <a:moveTo>
                    <a:pt x="5385406" y="1440763"/>
                  </a:moveTo>
                  <a:lnTo>
                    <a:pt x="5385406" y="1551496"/>
                  </a:lnTo>
                </a:path>
                <a:path w="5385434" h="1699260">
                  <a:moveTo>
                    <a:pt x="4094395" y="1551496"/>
                  </a:moveTo>
                  <a:lnTo>
                    <a:pt x="4094395" y="1108317"/>
                  </a:lnTo>
                </a:path>
                <a:path w="5385434" h="1699260">
                  <a:moveTo>
                    <a:pt x="3670128" y="1108317"/>
                  </a:moveTo>
                  <a:lnTo>
                    <a:pt x="3670128" y="1551496"/>
                  </a:lnTo>
                </a:path>
                <a:path w="5385434" h="1699260">
                  <a:moveTo>
                    <a:pt x="3190736" y="1052827"/>
                  </a:moveTo>
                  <a:lnTo>
                    <a:pt x="3190736" y="1551496"/>
                  </a:lnTo>
                </a:path>
                <a:path w="5385434" h="1699260">
                  <a:moveTo>
                    <a:pt x="3504260" y="147726"/>
                  </a:moveTo>
                  <a:lnTo>
                    <a:pt x="3504260" y="1551496"/>
                  </a:lnTo>
                </a:path>
                <a:path w="5385434" h="1699260">
                  <a:moveTo>
                    <a:pt x="4739900" y="369439"/>
                  </a:moveTo>
                  <a:lnTo>
                    <a:pt x="4702986" y="313949"/>
                  </a:lnTo>
                  <a:lnTo>
                    <a:pt x="4666072" y="258706"/>
                  </a:lnTo>
                  <a:lnTo>
                    <a:pt x="4610701" y="203216"/>
                  </a:lnTo>
                  <a:lnTo>
                    <a:pt x="4555575" y="147726"/>
                  </a:lnTo>
                  <a:lnTo>
                    <a:pt x="4500204" y="110979"/>
                  </a:lnTo>
                  <a:lnTo>
                    <a:pt x="4426376" y="73986"/>
                  </a:lnTo>
                  <a:lnTo>
                    <a:pt x="4352548" y="36993"/>
                  </a:lnTo>
                  <a:lnTo>
                    <a:pt x="4278719" y="18496"/>
                  </a:lnTo>
                  <a:lnTo>
                    <a:pt x="4205137" y="0"/>
                  </a:lnTo>
                  <a:lnTo>
                    <a:pt x="4131309" y="0"/>
                  </a:lnTo>
                </a:path>
                <a:path w="5385434" h="1699260">
                  <a:moveTo>
                    <a:pt x="3910070" y="978841"/>
                  </a:moveTo>
                  <a:lnTo>
                    <a:pt x="3910070" y="147726"/>
                  </a:lnTo>
                </a:path>
                <a:path w="5385434" h="1699260">
                  <a:moveTo>
                    <a:pt x="3190736" y="775871"/>
                  </a:moveTo>
                  <a:lnTo>
                    <a:pt x="3116908" y="701885"/>
                  </a:lnTo>
                  <a:lnTo>
                    <a:pt x="3116908" y="960344"/>
                  </a:lnTo>
                </a:path>
                <a:path w="5385434" h="1699260">
                  <a:moveTo>
                    <a:pt x="3356604" y="498669"/>
                  </a:moveTo>
                  <a:lnTo>
                    <a:pt x="3356604" y="997338"/>
                  </a:lnTo>
                </a:path>
                <a:path w="5385434" h="1699260">
                  <a:moveTo>
                    <a:pt x="4057480" y="0"/>
                  </a:moveTo>
                  <a:lnTo>
                    <a:pt x="4131309" y="0"/>
                  </a:lnTo>
                </a:path>
                <a:path w="5385434" h="1699260">
                  <a:moveTo>
                    <a:pt x="4057480" y="0"/>
                  </a:moveTo>
                  <a:lnTo>
                    <a:pt x="3780870" y="0"/>
                  </a:lnTo>
                </a:path>
                <a:path w="5385434" h="1699260">
                  <a:moveTo>
                    <a:pt x="3910070" y="147726"/>
                  </a:moveTo>
                  <a:lnTo>
                    <a:pt x="3910070" y="110979"/>
                  </a:lnTo>
                  <a:lnTo>
                    <a:pt x="3891613" y="73986"/>
                  </a:lnTo>
                  <a:lnTo>
                    <a:pt x="3873156" y="36993"/>
                  </a:lnTo>
                  <a:lnTo>
                    <a:pt x="3836242" y="18496"/>
                  </a:lnTo>
                  <a:lnTo>
                    <a:pt x="3817784" y="18496"/>
                  </a:lnTo>
                  <a:lnTo>
                    <a:pt x="3780870" y="0"/>
                  </a:lnTo>
                  <a:lnTo>
                    <a:pt x="3633214" y="0"/>
                  </a:lnTo>
                  <a:lnTo>
                    <a:pt x="3596300" y="18496"/>
                  </a:lnTo>
                  <a:lnTo>
                    <a:pt x="3578089" y="18496"/>
                  </a:lnTo>
                  <a:lnTo>
                    <a:pt x="3541174" y="36993"/>
                  </a:lnTo>
                  <a:lnTo>
                    <a:pt x="3522717" y="73986"/>
                  </a:lnTo>
                  <a:lnTo>
                    <a:pt x="3504260" y="110979"/>
                  </a:lnTo>
                  <a:lnTo>
                    <a:pt x="3504260" y="147726"/>
                  </a:lnTo>
                </a:path>
              </a:pathLst>
            </a:custGeom>
            <a:ln w="1847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531318" y="1153802"/>
              <a:ext cx="92305" cy="239941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7319318" y="1661708"/>
              <a:ext cx="1033144" cy="332740"/>
            </a:xfrm>
            <a:custGeom>
              <a:avLst/>
              <a:gdLst/>
              <a:ahLst/>
              <a:cxnLst/>
              <a:rect l="l" t="t" r="r" b="b"/>
              <a:pathLst>
                <a:path w="1033145" h="332739">
                  <a:moveTo>
                    <a:pt x="885201" y="332446"/>
                  </a:moveTo>
                  <a:lnTo>
                    <a:pt x="756247" y="332446"/>
                  </a:lnTo>
                </a:path>
                <a:path w="1033145" h="332739">
                  <a:moveTo>
                    <a:pt x="1032858" y="332446"/>
                  </a:moveTo>
                  <a:lnTo>
                    <a:pt x="959029" y="258459"/>
                  </a:lnTo>
                </a:path>
                <a:path w="1033145" h="332739">
                  <a:moveTo>
                    <a:pt x="885201" y="332446"/>
                  </a:moveTo>
                  <a:lnTo>
                    <a:pt x="959029" y="258459"/>
                  </a:lnTo>
                  <a:lnTo>
                    <a:pt x="885201" y="202969"/>
                  </a:lnTo>
                  <a:lnTo>
                    <a:pt x="756247" y="202969"/>
                  </a:lnTo>
                  <a:lnTo>
                    <a:pt x="682419" y="258459"/>
                  </a:lnTo>
                </a:path>
                <a:path w="1033145" h="332739">
                  <a:moveTo>
                    <a:pt x="756247" y="332446"/>
                  </a:moveTo>
                  <a:lnTo>
                    <a:pt x="682419" y="258459"/>
                  </a:lnTo>
                  <a:lnTo>
                    <a:pt x="608591" y="332446"/>
                  </a:lnTo>
                </a:path>
                <a:path w="1033145" h="332739">
                  <a:moveTo>
                    <a:pt x="92285" y="239962"/>
                  </a:moveTo>
                  <a:lnTo>
                    <a:pt x="0" y="332446"/>
                  </a:lnTo>
                </a:path>
                <a:path w="1033145" h="332739">
                  <a:moveTo>
                    <a:pt x="129199" y="276956"/>
                  </a:moveTo>
                  <a:lnTo>
                    <a:pt x="92285" y="239962"/>
                  </a:lnTo>
                  <a:lnTo>
                    <a:pt x="55371" y="202969"/>
                  </a:lnTo>
                </a:path>
                <a:path w="1033145" h="332739">
                  <a:moveTo>
                    <a:pt x="129199" y="0"/>
                  </a:moveTo>
                  <a:lnTo>
                    <a:pt x="129199" y="258459"/>
                  </a:lnTo>
                  <a:lnTo>
                    <a:pt x="129199" y="276956"/>
                  </a:lnTo>
                </a:path>
                <a:path w="1033145" h="332739">
                  <a:moveTo>
                    <a:pt x="221238" y="239962"/>
                  </a:moveTo>
                  <a:lnTo>
                    <a:pt x="239695" y="239962"/>
                  </a:lnTo>
                  <a:lnTo>
                    <a:pt x="258152" y="239962"/>
                  </a:lnTo>
                  <a:lnTo>
                    <a:pt x="276610" y="221466"/>
                  </a:lnTo>
                  <a:lnTo>
                    <a:pt x="295067" y="221466"/>
                  </a:lnTo>
                </a:path>
                <a:path w="1033145" h="332739">
                  <a:moveTo>
                    <a:pt x="129199" y="239962"/>
                  </a:moveTo>
                  <a:lnTo>
                    <a:pt x="221238" y="239962"/>
                  </a:lnTo>
                </a:path>
              </a:pathLst>
            </a:custGeom>
            <a:ln w="1847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7374689" y="184618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9228" y="9248"/>
                  </a:moveTo>
                  <a:lnTo>
                    <a:pt x="9228" y="9248"/>
                  </a:lnTo>
                </a:path>
              </a:pathLst>
            </a:custGeom>
            <a:ln w="1849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9643187" y="1864677"/>
              <a:ext cx="406400" cy="2198370"/>
            </a:xfrm>
            <a:custGeom>
              <a:avLst/>
              <a:gdLst/>
              <a:ahLst/>
              <a:cxnLst/>
              <a:rect l="l" t="t" r="r" b="b"/>
              <a:pathLst>
                <a:path w="406400" h="2198370">
                  <a:moveTo>
                    <a:pt x="258152" y="2197867"/>
                  </a:moveTo>
                  <a:lnTo>
                    <a:pt x="258152" y="406432"/>
                  </a:lnTo>
                </a:path>
                <a:path w="406400" h="2198370">
                  <a:moveTo>
                    <a:pt x="129199" y="406432"/>
                  </a:moveTo>
                  <a:lnTo>
                    <a:pt x="129199" y="720381"/>
                  </a:lnTo>
                </a:path>
                <a:path w="406400" h="2198370">
                  <a:moveTo>
                    <a:pt x="258152" y="406432"/>
                  </a:moveTo>
                  <a:lnTo>
                    <a:pt x="129199" y="406432"/>
                  </a:lnTo>
                </a:path>
                <a:path w="406400" h="2198370">
                  <a:moveTo>
                    <a:pt x="405809" y="2197867"/>
                  </a:moveTo>
                  <a:lnTo>
                    <a:pt x="405809" y="461922"/>
                  </a:lnTo>
                </a:path>
                <a:path w="406400" h="2198370">
                  <a:moveTo>
                    <a:pt x="258152" y="406432"/>
                  </a:moveTo>
                  <a:lnTo>
                    <a:pt x="405809" y="461922"/>
                  </a:lnTo>
                </a:path>
                <a:path w="406400" h="2198370">
                  <a:moveTo>
                    <a:pt x="258152" y="406432"/>
                  </a:moveTo>
                  <a:lnTo>
                    <a:pt x="258152" y="0"/>
                  </a:lnTo>
                  <a:lnTo>
                    <a:pt x="129199" y="0"/>
                  </a:lnTo>
                </a:path>
                <a:path w="406400" h="2198370">
                  <a:moveTo>
                    <a:pt x="129199" y="406432"/>
                  </a:moveTo>
                  <a:lnTo>
                    <a:pt x="129199" y="0"/>
                  </a:lnTo>
                </a:path>
                <a:path w="406400" h="2198370">
                  <a:moveTo>
                    <a:pt x="129199" y="406432"/>
                  </a:moveTo>
                  <a:lnTo>
                    <a:pt x="0" y="461922"/>
                  </a:lnTo>
                </a:path>
              </a:pathLst>
            </a:custGeom>
            <a:ln w="1847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0048996" y="197565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9228" y="9248"/>
                  </a:moveTo>
                  <a:lnTo>
                    <a:pt x="9228" y="9248"/>
                  </a:lnTo>
                </a:path>
              </a:pathLst>
            </a:custGeom>
            <a:ln w="1849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7319318" y="1255275"/>
              <a:ext cx="2729865" cy="3749675"/>
            </a:xfrm>
            <a:custGeom>
              <a:avLst/>
              <a:gdLst/>
              <a:ahLst/>
              <a:cxnLst/>
              <a:rect l="l" t="t" r="r" b="b"/>
              <a:pathLst>
                <a:path w="2729865" h="3749675">
                  <a:moveTo>
                    <a:pt x="2729678" y="1071324"/>
                  </a:moveTo>
                  <a:lnTo>
                    <a:pt x="2729678" y="738878"/>
                  </a:lnTo>
                  <a:lnTo>
                    <a:pt x="2582022" y="609402"/>
                  </a:lnTo>
                </a:path>
                <a:path w="2729865" h="3749675">
                  <a:moveTo>
                    <a:pt x="2453068" y="609402"/>
                  </a:moveTo>
                  <a:lnTo>
                    <a:pt x="2323869" y="738878"/>
                  </a:lnTo>
                </a:path>
                <a:path w="2729865" h="3749675">
                  <a:moveTo>
                    <a:pt x="2323869" y="1071324"/>
                  </a:moveTo>
                  <a:lnTo>
                    <a:pt x="2323869" y="738878"/>
                  </a:lnTo>
                </a:path>
                <a:path w="2729865" h="3749675">
                  <a:moveTo>
                    <a:pt x="2729678" y="720381"/>
                  </a:moveTo>
                  <a:lnTo>
                    <a:pt x="2729678" y="664892"/>
                  </a:lnTo>
                  <a:lnTo>
                    <a:pt x="2711221" y="627898"/>
                  </a:lnTo>
                  <a:lnTo>
                    <a:pt x="2692764" y="572655"/>
                  </a:lnTo>
                  <a:lnTo>
                    <a:pt x="2655850" y="535662"/>
                  </a:lnTo>
                  <a:lnTo>
                    <a:pt x="2637393" y="498669"/>
                  </a:lnTo>
                  <a:lnTo>
                    <a:pt x="2582022" y="480172"/>
                  </a:lnTo>
                  <a:lnTo>
                    <a:pt x="2545107" y="461675"/>
                  </a:lnTo>
                  <a:lnTo>
                    <a:pt x="2508193" y="443179"/>
                  </a:lnTo>
                  <a:lnTo>
                    <a:pt x="2453068" y="443179"/>
                  </a:lnTo>
                </a:path>
                <a:path w="2729865" h="3749675">
                  <a:moveTo>
                    <a:pt x="2397697" y="443179"/>
                  </a:moveTo>
                  <a:lnTo>
                    <a:pt x="2453068" y="443179"/>
                  </a:lnTo>
                </a:path>
                <a:path w="2729865" h="3749675">
                  <a:moveTo>
                    <a:pt x="1678363" y="0"/>
                  </a:moveTo>
                  <a:lnTo>
                    <a:pt x="1733734" y="73986"/>
                  </a:lnTo>
                  <a:lnTo>
                    <a:pt x="1770648" y="147726"/>
                  </a:lnTo>
                  <a:lnTo>
                    <a:pt x="1825774" y="203216"/>
                  </a:lnTo>
                  <a:lnTo>
                    <a:pt x="1881145" y="258459"/>
                  </a:lnTo>
                  <a:lnTo>
                    <a:pt x="1954973" y="295452"/>
                  </a:lnTo>
                  <a:lnTo>
                    <a:pt x="2010344" y="332446"/>
                  </a:lnTo>
                  <a:lnTo>
                    <a:pt x="2084173" y="369439"/>
                  </a:lnTo>
                  <a:lnTo>
                    <a:pt x="2157755" y="406432"/>
                  </a:lnTo>
                  <a:lnTo>
                    <a:pt x="2231583" y="424682"/>
                  </a:lnTo>
                  <a:lnTo>
                    <a:pt x="2323869" y="424682"/>
                  </a:lnTo>
                  <a:lnTo>
                    <a:pt x="2397697" y="443179"/>
                  </a:lnTo>
                </a:path>
                <a:path w="2729865" h="3749675">
                  <a:moveTo>
                    <a:pt x="2453068" y="1329784"/>
                  </a:moveTo>
                  <a:lnTo>
                    <a:pt x="885201" y="1329784"/>
                  </a:lnTo>
                </a:path>
                <a:path w="2729865" h="3749675">
                  <a:moveTo>
                    <a:pt x="2323869" y="1182057"/>
                  </a:moveTo>
                  <a:lnTo>
                    <a:pt x="1032858" y="1182057"/>
                  </a:lnTo>
                </a:path>
                <a:path w="2729865" h="3749675">
                  <a:moveTo>
                    <a:pt x="756247" y="1329784"/>
                  </a:moveTo>
                  <a:lnTo>
                    <a:pt x="0" y="1329784"/>
                  </a:lnTo>
                </a:path>
                <a:path w="2729865" h="3749675">
                  <a:moveTo>
                    <a:pt x="885201" y="1329784"/>
                  </a:moveTo>
                  <a:lnTo>
                    <a:pt x="1032858" y="1182057"/>
                  </a:lnTo>
                </a:path>
                <a:path w="2729865" h="3749675">
                  <a:moveTo>
                    <a:pt x="756247" y="1329784"/>
                  </a:moveTo>
                  <a:lnTo>
                    <a:pt x="608591" y="1182057"/>
                  </a:lnTo>
                  <a:lnTo>
                    <a:pt x="129199" y="1182057"/>
                  </a:lnTo>
                </a:path>
                <a:path w="2729865" h="3749675">
                  <a:moveTo>
                    <a:pt x="0" y="1329784"/>
                  </a:moveTo>
                  <a:lnTo>
                    <a:pt x="129199" y="1182057"/>
                  </a:lnTo>
                </a:path>
                <a:path w="2729865" h="3749675">
                  <a:moveTo>
                    <a:pt x="2453068" y="1329784"/>
                  </a:moveTo>
                  <a:lnTo>
                    <a:pt x="2323869" y="1182057"/>
                  </a:lnTo>
                </a:path>
                <a:path w="2729865" h="3749675">
                  <a:moveTo>
                    <a:pt x="2360783" y="3749192"/>
                  </a:moveTo>
                  <a:lnTo>
                    <a:pt x="2416154" y="3730720"/>
                  </a:lnTo>
                  <a:lnTo>
                    <a:pt x="2471525" y="3693776"/>
                  </a:lnTo>
                  <a:lnTo>
                    <a:pt x="2526650" y="3656832"/>
                  </a:lnTo>
                  <a:lnTo>
                    <a:pt x="2563565" y="3619913"/>
                  </a:lnTo>
                  <a:lnTo>
                    <a:pt x="2600479" y="3582969"/>
                  </a:lnTo>
                  <a:lnTo>
                    <a:pt x="2637393" y="3546025"/>
                  </a:lnTo>
                  <a:lnTo>
                    <a:pt x="2674307" y="3490609"/>
                  </a:lnTo>
                  <a:lnTo>
                    <a:pt x="2692764" y="3435218"/>
                  </a:lnTo>
                  <a:lnTo>
                    <a:pt x="2711221" y="3379802"/>
                  </a:lnTo>
                  <a:lnTo>
                    <a:pt x="2729678" y="3324410"/>
                  </a:lnTo>
                  <a:lnTo>
                    <a:pt x="2729678" y="3250523"/>
                  </a:lnTo>
                </a:path>
                <a:path w="2729865" h="3749675">
                  <a:moveTo>
                    <a:pt x="2323869" y="3601441"/>
                  </a:moveTo>
                  <a:lnTo>
                    <a:pt x="2379240" y="3582969"/>
                  </a:lnTo>
                  <a:lnTo>
                    <a:pt x="2416154" y="3564497"/>
                  </a:lnTo>
                  <a:lnTo>
                    <a:pt x="2453068" y="3527553"/>
                  </a:lnTo>
                  <a:lnTo>
                    <a:pt x="2508193" y="3490609"/>
                  </a:lnTo>
                  <a:lnTo>
                    <a:pt x="2526650" y="3453690"/>
                  </a:lnTo>
                  <a:lnTo>
                    <a:pt x="2563565" y="3416746"/>
                  </a:lnTo>
                  <a:lnTo>
                    <a:pt x="2582022" y="3361330"/>
                  </a:lnTo>
                  <a:lnTo>
                    <a:pt x="2582022" y="3305938"/>
                  </a:lnTo>
                  <a:lnTo>
                    <a:pt x="2582022" y="3250523"/>
                  </a:lnTo>
                </a:path>
                <a:path w="2729865" h="3749675">
                  <a:moveTo>
                    <a:pt x="2582022" y="2807269"/>
                  </a:moveTo>
                  <a:lnTo>
                    <a:pt x="2323869" y="3084300"/>
                  </a:lnTo>
                  <a:lnTo>
                    <a:pt x="2323869" y="3232051"/>
                  </a:lnTo>
                </a:path>
                <a:path w="2729865" h="3749675">
                  <a:moveTo>
                    <a:pt x="2582022" y="3232051"/>
                  </a:moveTo>
                  <a:lnTo>
                    <a:pt x="2323869" y="3232051"/>
                  </a:lnTo>
                </a:path>
                <a:path w="2729865" h="3749675">
                  <a:moveTo>
                    <a:pt x="2582022" y="3232051"/>
                  </a:moveTo>
                  <a:lnTo>
                    <a:pt x="2729678" y="3084300"/>
                  </a:lnTo>
                  <a:lnTo>
                    <a:pt x="2729678" y="2807269"/>
                  </a:lnTo>
                </a:path>
                <a:path w="2729865" h="3749675">
                  <a:moveTo>
                    <a:pt x="2582022" y="2807269"/>
                  </a:moveTo>
                  <a:lnTo>
                    <a:pt x="2729678" y="2807269"/>
                  </a:lnTo>
                </a:path>
                <a:path w="2729865" h="3749675">
                  <a:moveTo>
                    <a:pt x="2729678" y="3250523"/>
                  </a:moveTo>
                  <a:lnTo>
                    <a:pt x="2729678" y="3084300"/>
                  </a:lnTo>
                </a:path>
              </a:pathLst>
            </a:custGeom>
            <a:ln w="1847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9901340" y="4487326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9228" y="9235"/>
                  </a:moveTo>
                  <a:lnTo>
                    <a:pt x="9228" y="9235"/>
                  </a:lnTo>
                </a:path>
              </a:pathLst>
            </a:custGeom>
            <a:ln w="18471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2524144" y="2714289"/>
              <a:ext cx="7156450" cy="2548890"/>
            </a:xfrm>
            <a:custGeom>
              <a:avLst/>
              <a:gdLst/>
              <a:ahLst/>
              <a:cxnLst/>
              <a:rect l="l" t="t" r="r" b="b"/>
              <a:pathLst>
                <a:path w="7156450" h="2548890">
                  <a:moveTo>
                    <a:pt x="6086184" y="2400985"/>
                  </a:moveTo>
                  <a:lnTo>
                    <a:pt x="6123098" y="2400985"/>
                  </a:lnTo>
                  <a:lnTo>
                    <a:pt x="6178469" y="2400985"/>
                  </a:lnTo>
                  <a:lnTo>
                    <a:pt x="7119042" y="2142427"/>
                  </a:lnTo>
                </a:path>
                <a:path w="7156450" h="2548890">
                  <a:moveTo>
                    <a:pt x="6196926" y="2530266"/>
                  </a:moveTo>
                  <a:lnTo>
                    <a:pt x="7155956" y="2290178"/>
                  </a:lnTo>
                </a:path>
                <a:path w="7156450" h="2548890">
                  <a:moveTo>
                    <a:pt x="6086184" y="2548736"/>
                  </a:moveTo>
                  <a:lnTo>
                    <a:pt x="6141555" y="2548736"/>
                  </a:lnTo>
                  <a:lnTo>
                    <a:pt x="6196926" y="2530266"/>
                  </a:lnTo>
                </a:path>
                <a:path w="7156450" h="2548890">
                  <a:moveTo>
                    <a:pt x="0" y="0"/>
                  </a:moveTo>
                  <a:lnTo>
                    <a:pt x="0" y="1477535"/>
                  </a:lnTo>
                  <a:lnTo>
                    <a:pt x="7155956" y="1477535"/>
                  </a:lnTo>
                  <a:lnTo>
                    <a:pt x="7155956" y="0"/>
                  </a:lnTo>
                </a:path>
                <a:path w="7156450" h="2548890">
                  <a:moveTo>
                    <a:pt x="6565822" y="0"/>
                  </a:moveTo>
                  <a:lnTo>
                    <a:pt x="6565822" y="1477535"/>
                  </a:lnTo>
                </a:path>
                <a:path w="7156450" h="2548890">
                  <a:moveTo>
                    <a:pt x="5957230" y="0"/>
                  </a:moveTo>
                  <a:lnTo>
                    <a:pt x="5957230" y="1477535"/>
                  </a:lnTo>
                </a:path>
                <a:path w="7156450" h="2548890">
                  <a:moveTo>
                    <a:pt x="5366850" y="0"/>
                  </a:moveTo>
                  <a:lnTo>
                    <a:pt x="5366850" y="1477535"/>
                  </a:lnTo>
                </a:path>
                <a:path w="7156450" h="2548890">
                  <a:moveTo>
                    <a:pt x="4776716" y="0"/>
                  </a:moveTo>
                  <a:lnTo>
                    <a:pt x="4776716" y="1477535"/>
                  </a:lnTo>
                </a:path>
                <a:path w="7156450" h="2548890">
                  <a:moveTo>
                    <a:pt x="4168124" y="0"/>
                  </a:moveTo>
                  <a:lnTo>
                    <a:pt x="4168124" y="1477535"/>
                  </a:lnTo>
                </a:path>
                <a:path w="7156450" h="2548890">
                  <a:moveTo>
                    <a:pt x="3577990" y="0"/>
                  </a:moveTo>
                  <a:lnTo>
                    <a:pt x="3577990" y="1477535"/>
                  </a:lnTo>
                </a:path>
                <a:path w="7156450" h="2548890">
                  <a:moveTo>
                    <a:pt x="2987856" y="0"/>
                  </a:moveTo>
                  <a:lnTo>
                    <a:pt x="2987856" y="1477535"/>
                  </a:lnTo>
                </a:path>
                <a:path w="7156450" h="2548890">
                  <a:moveTo>
                    <a:pt x="2379264" y="0"/>
                  </a:moveTo>
                  <a:lnTo>
                    <a:pt x="2379264" y="1477535"/>
                  </a:lnTo>
                </a:path>
                <a:path w="7156450" h="2548890">
                  <a:moveTo>
                    <a:pt x="1788983" y="0"/>
                  </a:moveTo>
                  <a:lnTo>
                    <a:pt x="1788983" y="1477535"/>
                  </a:lnTo>
                </a:path>
                <a:path w="7156450" h="2548890">
                  <a:moveTo>
                    <a:pt x="1198799" y="0"/>
                  </a:moveTo>
                  <a:lnTo>
                    <a:pt x="1198799" y="1477535"/>
                  </a:lnTo>
                </a:path>
                <a:path w="7156450" h="2548890">
                  <a:moveTo>
                    <a:pt x="590158" y="0"/>
                  </a:moveTo>
                  <a:lnTo>
                    <a:pt x="590158" y="1477535"/>
                  </a:lnTo>
                </a:path>
              </a:pathLst>
            </a:custGeom>
            <a:ln w="1847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1" name="object 21"/>
          <p:cNvSpPr txBox="1"/>
          <p:nvPr/>
        </p:nvSpPr>
        <p:spPr>
          <a:xfrm>
            <a:off x="2341243" y="2968878"/>
            <a:ext cx="118110" cy="237244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9677909" y="2968878"/>
            <a:ext cx="210185" cy="237244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3114303" y="2714288"/>
            <a:ext cx="608965" cy="728967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6692269" y="2714289"/>
            <a:ext cx="608965" cy="737632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381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BM508 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9089967" y="2714288"/>
            <a:ext cx="590550" cy="728967"/>
          </a:xfrm>
          <a:prstGeom prst="rect">
            <a:avLst/>
          </a:prstGeom>
          <a:ln w="1849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8504437" y="3624504"/>
            <a:ext cx="622583" cy="414856"/>
          </a:xfrm>
          <a:prstGeom prst="rect">
            <a:avLst/>
          </a:prstGeom>
        </p:spPr>
        <p:txBody>
          <a:bodyPr vert="horz" wrap="square" lIns="0" tIns="14604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9080219" y="3724851"/>
            <a:ext cx="623570" cy="214161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  <a:endParaRPr lang="ru-RU" sz="1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7952278" y="3488016"/>
            <a:ext cx="441325" cy="214801"/>
          </a:xfrm>
          <a:prstGeom prst="rect">
            <a:avLst/>
          </a:prstGeom>
        </p:spPr>
        <p:txBody>
          <a:bodyPr vert="horz" wrap="square" lIns="0" tIns="14604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BM522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4984147" y="3510205"/>
            <a:ext cx="1698579" cy="612347"/>
          </a:xfrm>
          <a:prstGeom prst="rect">
            <a:avLst/>
          </a:prstGeom>
        </p:spPr>
        <p:txBody>
          <a:bodyPr vert="horz" wrap="square" lIns="0" tIns="12065" rIns="0" bIns="0" rtlCol="0" anchor="t">
            <a:noAutofit/>
          </a:bodyPr>
          <a:lstStyle/>
          <a:p>
            <a:pPr>
              <a:tabLst>
                <a:tab pos="603885" algn="l"/>
                <a:tab pos="683260" algn="l"/>
                <a:tab pos="1214120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BM517	BM518	BM519 </a:t>
            </a:r>
          </a:p>
          <a:p>
            <a:pPr>
              <a:tabLst>
                <a:tab pos="603885" algn="l"/>
                <a:tab pos="683260" algn="l"/>
                <a:tab pos="1214120" algn="l"/>
              </a:tabLst>
            </a:pPr>
            <a:r>
              <a:rPr lang="en-US" sz="13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  <a:r>
              <a:rPr lang="en-US" sz="13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0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en-US" sz="13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745490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 O	 L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7890995" y="2714288"/>
            <a:ext cx="590550" cy="728967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7360913" y="3488016"/>
            <a:ext cx="441325" cy="214801"/>
          </a:xfrm>
          <a:prstGeom prst="rect">
            <a:avLst/>
          </a:prstGeom>
        </p:spPr>
        <p:txBody>
          <a:bodyPr vert="horz" wrap="square" lIns="0" tIns="14604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BM521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6301077" y="3465919"/>
            <a:ext cx="2141855" cy="655948"/>
          </a:xfrm>
          <a:prstGeom prst="rect">
            <a:avLst/>
          </a:prstGeom>
        </p:spPr>
        <p:txBody>
          <a:bodyPr vert="horz" wrap="square" lIns="0" tIns="55244" rIns="0" bIns="0" rtlCol="0" anchor="t">
            <a:noAutofit/>
          </a:bodyPr>
          <a:lstStyle/>
          <a:p>
            <a:pPr indent="442913"/>
            <a:r>
              <a:rPr lang="ru-RU" sz="1300" kern="0" dirty="0">
                <a:latin typeface="Arial Narrow" panose="020B0606020202030204" pitchFamily="34" charset="0"/>
                <a:cs typeface="Arial"/>
              </a:rPr>
              <a:t> BM520</a:t>
            </a:r>
          </a:p>
          <a:p>
            <a:pPr>
              <a:tabLst>
                <a:tab pos="603250" algn="l"/>
                <a:tab pos="1193800" algn="l"/>
                <a:tab pos="1736725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0,35	0,35	0,35	0,35</a:t>
            </a:r>
          </a:p>
          <a:p>
            <a:pPr>
              <a:tabLst>
                <a:tab pos="634365" algn="l"/>
                <a:tab pos="1306195" algn="l"/>
                <a:tab pos="1897380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BrP	BrL   V    G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7300861" y="2714288"/>
            <a:ext cx="590550" cy="728967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8481376" y="2714288"/>
            <a:ext cx="608965" cy="728967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3722944" y="2714288"/>
            <a:ext cx="590550" cy="728967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4313128" y="2714288"/>
            <a:ext cx="590550" cy="728967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2524144" y="2714288"/>
            <a:ext cx="590550" cy="728967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4903410" y="2714288"/>
            <a:ext cx="608965" cy="728967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6102135" y="2714288"/>
            <a:ext cx="590550" cy="728967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5512001" y="2714288"/>
            <a:ext cx="590550" cy="737633"/>
          </a:xfrm>
          <a:prstGeom prst="rect">
            <a:avLst/>
          </a:prstGeom>
          <a:ln w="1845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BM506 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LgB</a:t>
            </a:r>
          </a:p>
        </p:txBody>
      </p:sp>
      <p:sp>
        <p:nvSpPr>
          <p:cNvPr id="48" name="object 2"/>
          <p:cNvSpPr txBox="1"/>
          <p:nvPr/>
        </p:nvSpPr>
        <p:spPr>
          <a:xfrm>
            <a:off x="2155274" y="5753979"/>
            <a:ext cx="7893722" cy="259045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BCM-5</a:t>
            </a:r>
          </a:p>
        </p:txBody>
      </p:sp>
      <p:sp>
        <p:nvSpPr>
          <p:cNvPr id="49" name="object 43"/>
          <p:cNvSpPr txBox="1"/>
          <p:nvPr/>
        </p:nvSpPr>
        <p:spPr>
          <a:xfrm>
            <a:off x="4907387" y="4182059"/>
            <a:ext cx="604614" cy="150001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lvl="0" algn="ctr"/>
            <a:r>
              <a:rPr lang="ru-RU" sz="500" kern="0" dirty="0">
                <a:latin typeface="Arial Narrow" panose="020B0606020202030204" pitchFamily="34" charset="0"/>
              </a:rPr>
              <a:t>Задний правый указатель поворота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2232157" y="3595416"/>
            <a:ext cx="354584" cy="315471"/>
          </a:xfrm>
          <a:prstGeom prst="rect">
            <a:avLst/>
          </a:prstGeom>
        </p:spPr>
        <p:txBody>
          <a:bodyPr wrap="none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13</a:t>
            </a:r>
          </a:p>
        </p:txBody>
      </p:sp>
      <p:sp>
        <p:nvSpPr>
          <p:cNvPr id="51" name="Прямоугольник 50"/>
          <p:cNvSpPr/>
          <p:nvPr/>
        </p:nvSpPr>
        <p:spPr>
          <a:xfrm>
            <a:off x="9613675" y="3604406"/>
            <a:ext cx="354584" cy="315471"/>
          </a:xfrm>
          <a:prstGeom prst="rect">
            <a:avLst/>
          </a:prstGeom>
        </p:spPr>
        <p:txBody>
          <a:bodyPr wrap="none" anchor="ctr">
            <a:noAutofit/>
          </a:bodyPr>
          <a:lstStyle/>
          <a:p>
            <a:pPr algn="ctr">
              <a:tabLst>
                <a:tab pos="425450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24</a:t>
            </a:r>
          </a:p>
        </p:txBody>
      </p:sp>
      <p:sp>
        <p:nvSpPr>
          <p:cNvPr id="52" name="object 30"/>
          <p:cNvSpPr txBox="1"/>
          <p:nvPr/>
        </p:nvSpPr>
        <p:spPr>
          <a:xfrm>
            <a:off x="4307380" y="3724851"/>
            <a:ext cx="623570" cy="214161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  <a:endParaRPr lang="ru-RU" sz="1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3" name="object 30"/>
          <p:cNvSpPr txBox="1"/>
          <p:nvPr/>
        </p:nvSpPr>
        <p:spPr>
          <a:xfrm>
            <a:off x="3706434" y="3724851"/>
            <a:ext cx="623570" cy="214161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  <a:endParaRPr lang="ru-RU" sz="1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4" name="object 30"/>
          <p:cNvSpPr txBox="1"/>
          <p:nvPr/>
        </p:nvSpPr>
        <p:spPr>
          <a:xfrm>
            <a:off x="3097625" y="3724851"/>
            <a:ext cx="623570" cy="214161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  <a:endParaRPr lang="ru-RU" sz="1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5" name="object 30"/>
          <p:cNvSpPr txBox="1"/>
          <p:nvPr/>
        </p:nvSpPr>
        <p:spPr>
          <a:xfrm>
            <a:off x="2517242" y="3724851"/>
            <a:ext cx="623570" cy="214161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Не использ.</a:t>
            </a:r>
            <a:endParaRPr lang="ru-RU" sz="1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6" name="object 34"/>
          <p:cNvSpPr txBox="1"/>
          <p:nvPr/>
        </p:nvSpPr>
        <p:spPr>
          <a:xfrm>
            <a:off x="6478238" y="2569905"/>
            <a:ext cx="1062152" cy="123752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Светодиод зерк. задн. вида</a:t>
            </a:r>
          </a:p>
        </p:txBody>
      </p:sp>
      <p:sp>
        <p:nvSpPr>
          <p:cNvPr id="57" name="object 47"/>
          <p:cNvSpPr txBox="1"/>
          <p:nvPr/>
        </p:nvSpPr>
        <p:spPr>
          <a:xfrm>
            <a:off x="5381015" y="2522029"/>
            <a:ext cx="878296" cy="123752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Эстетическая подсветка, линия LIN 2</a:t>
            </a:r>
          </a:p>
        </p:txBody>
      </p:sp>
      <p:sp>
        <p:nvSpPr>
          <p:cNvPr id="58" name="object 43"/>
          <p:cNvSpPr txBox="1"/>
          <p:nvPr/>
        </p:nvSpPr>
        <p:spPr>
          <a:xfrm>
            <a:off x="4745918" y="4693524"/>
            <a:ext cx="4768735" cy="108363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lvl="0" algn="ctr"/>
            <a:endParaRPr lang="ru-RU" sz="6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9" name="object 43"/>
          <p:cNvSpPr txBox="1"/>
          <p:nvPr/>
        </p:nvSpPr>
        <p:spPr>
          <a:xfrm>
            <a:off x="5512001" y="4182059"/>
            <a:ext cx="604614" cy="150001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lvl="0" algn="ctr"/>
            <a:r>
              <a:rPr lang="ru-RU" sz="500" kern="0" dirty="0">
                <a:latin typeface="Arial Narrow" panose="020B0606020202030204" pitchFamily="34" charset="0"/>
              </a:rPr>
              <a:t>Задний левый </a:t>
            </a:r>
            <a:br>
              <a:rPr lang="en-US" sz="500" kern="0" dirty="0">
                <a:latin typeface="Arial Narrow" panose="020B0606020202030204" pitchFamily="34" charset="0"/>
              </a:rPr>
            </a:br>
            <a:r>
              <a:rPr lang="ru-RU" sz="500" kern="0" dirty="0">
                <a:latin typeface="Arial Narrow" panose="020B0606020202030204" pitchFamily="34" charset="0"/>
              </a:rPr>
              <a:t>указатель поворота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0" name="object 43"/>
          <p:cNvSpPr txBox="1"/>
          <p:nvPr/>
        </p:nvSpPr>
        <p:spPr>
          <a:xfrm>
            <a:off x="6098460" y="4182059"/>
            <a:ext cx="604614" cy="150001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lvl="0" algn="ctr"/>
            <a:r>
              <a:rPr lang="ru-RU" sz="500" kern="0" dirty="0">
                <a:latin typeface="Arial Narrow" panose="020B0606020202030204" pitchFamily="34" charset="0"/>
              </a:rPr>
              <a:t>Антенна PE правой передней двери-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1" name="object 43"/>
          <p:cNvSpPr txBox="1"/>
          <p:nvPr/>
        </p:nvSpPr>
        <p:spPr>
          <a:xfrm>
            <a:off x="6677304" y="4182059"/>
            <a:ext cx="604614" cy="150001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lvl="0" algn="ctr"/>
            <a:r>
              <a:rPr lang="ru-RU" sz="500" kern="0" dirty="0">
                <a:latin typeface="Arial Narrow" panose="020B0606020202030204" pitchFamily="34" charset="0"/>
              </a:rPr>
              <a:t>Антенна PE правой передней двери+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2" name="object 43"/>
          <p:cNvSpPr txBox="1"/>
          <p:nvPr/>
        </p:nvSpPr>
        <p:spPr>
          <a:xfrm>
            <a:off x="7307972" y="4182059"/>
            <a:ext cx="604614" cy="150001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lvl="0" algn="ctr"/>
            <a:r>
              <a:rPr lang="ru-RU" sz="500" kern="0" dirty="0">
                <a:latin typeface="Arial Narrow" panose="020B0606020202030204" pitchFamily="34" charset="0"/>
              </a:rPr>
              <a:t>Антенна PS правой задней+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3" name="object 43"/>
          <p:cNvSpPr txBox="1"/>
          <p:nvPr/>
        </p:nvSpPr>
        <p:spPr>
          <a:xfrm>
            <a:off x="7883963" y="4182059"/>
            <a:ext cx="604614" cy="150001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lvl="0" algn="ctr"/>
            <a:r>
              <a:rPr lang="ru-RU" sz="500" kern="0" dirty="0">
                <a:latin typeface="Arial Narrow" panose="020B0606020202030204" pitchFamily="34" charset="0"/>
              </a:rPr>
              <a:t>Антенна PS правой задней двери-</a:t>
            </a:r>
          </a:p>
        </p:txBody>
      </p:sp>
    </p:spTree>
    <p:extLst>
      <p:ext uri="{BB962C8B-B14F-4D97-AF65-F5344CB8AC3E}">
        <p14:creationId xmlns:p14="http://schemas.microsoft.com/office/powerpoint/2010/main" val="3889640883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755979" y="1749688"/>
            <a:ext cx="4472940" cy="2660015"/>
            <a:chOff x="1755979" y="1749688"/>
            <a:chExt cx="4472940" cy="2660015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55979" y="1749688"/>
              <a:ext cx="4472608" cy="2659967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4616195" y="2933700"/>
              <a:ext cx="315595" cy="510540"/>
            </a:xfrm>
            <a:custGeom>
              <a:avLst/>
              <a:gdLst/>
              <a:ahLst/>
              <a:cxnLst/>
              <a:rect l="l" t="t" r="r" b="b"/>
              <a:pathLst>
                <a:path w="315595" h="510539">
                  <a:moveTo>
                    <a:pt x="102107" y="86867"/>
                  </a:moveTo>
                  <a:lnTo>
                    <a:pt x="110489" y="53042"/>
                  </a:lnTo>
                  <a:lnTo>
                    <a:pt x="133350" y="25431"/>
                  </a:lnTo>
                  <a:lnTo>
                    <a:pt x="167259" y="6822"/>
                  </a:lnTo>
                  <a:lnTo>
                    <a:pt x="208787" y="0"/>
                  </a:lnTo>
                  <a:lnTo>
                    <a:pt x="250316" y="6822"/>
                  </a:lnTo>
                  <a:lnTo>
                    <a:pt x="284225" y="25431"/>
                  </a:lnTo>
                  <a:lnTo>
                    <a:pt x="307086" y="53042"/>
                  </a:lnTo>
                  <a:lnTo>
                    <a:pt x="315467" y="86867"/>
                  </a:lnTo>
                  <a:lnTo>
                    <a:pt x="307085" y="120693"/>
                  </a:lnTo>
                  <a:lnTo>
                    <a:pt x="284225" y="148304"/>
                  </a:lnTo>
                  <a:lnTo>
                    <a:pt x="250316" y="166913"/>
                  </a:lnTo>
                  <a:lnTo>
                    <a:pt x="208787" y="173736"/>
                  </a:lnTo>
                  <a:lnTo>
                    <a:pt x="167258" y="166913"/>
                  </a:lnTo>
                  <a:lnTo>
                    <a:pt x="133349" y="148304"/>
                  </a:lnTo>
                  <a:lnTo>
                    <a:pt x="110489" y="120693"/>
                  </a:lnTo>
                  <a:lnTo>
                    <a:pt x="102107" y="86867"/>
                  </a:lnTo>
                  <a:close/>
                </a:path>
                <a:path w="315595" h="510539">
                  <a:moveTo>
                    <a:pt x="0" y="240791"/>
                  </a:moveTo>
                  <a:lnTo>
                    <a:pt x="8382" y="206966"/>
                  </a:lnTo>
                  <a:lnTo>
                    <a:pt x="31242" y="179355"/>
                  </a:lnTo>
                  <a:lnTo>
                    <a:pt x="65151" y="160746"/>
                  </a:lnTo>
                  <a:lnTo>
                    <a:pt x="106679" y="153924"/>
                  </a:lnTo>
                  <a:lnTo>
                    <a:pt x="148208" y="160746"/>
                  </a:lnTo>
                  <a:lnTo>
                    <a:pt x="182117" y="179355"/>
                  </a:lnTo>
                  <a:lnTo>
                    <a:pt x="204977" y="206966"/>
                  </a:lnTo>
                  <a:lnTo>
                    <a:pt x="213359" y="240791"/>
                  </a:lnTo>
                  <a:lnTo>
                    <a:pt x="204977" y="274617"/>
                  </a:lnTo>
                  <a:lnTo>
                    <a:pt x="182117" y="302228"/>
                  </a:lnTo>
                  <a:lnTo>
                    <a:pt x="148208" y="320837"/>
                  </a:lnTo>
                  <a:lnTo>
                    <a:pt x="106679" y="327660"/>
                  </a:lnTo>
                  <a:lnTo>
                    <a:pt x="65150" y="320837"/>
                  </a:lnTo>
                  <a:lnTo>
                    <a:pt x="31241" y="302228"/>
                  </a:lnTo>
                  <a:lnTo>
                    <a:pt x="8381" y="274617"/>
                  </a:lnTo>
                  <a:lnTo>
                    <a:pt x="0" y="240791"/>
                  </a:lnTo>
                  <a:close/>
                </a:path>
                <a:path w="315595" h="510539">
                  <a:moveTo>
                    <a:pt x="102107" y="423672"/>
                  </a:moveTo>
                  <a:lnTo>
                    <a:pt x="110489" y="389846"/>
                  </a:lnTo>
                  <a:lnTo>
                    <a:pt x="133350" y="362235"/>
                  </a:lnTo>
                  <a:lnTo>
                    <a:pt x="167259" y="343626"/>
                  </a:lnTo>
                  <a:lnTo>
                    <a:pt x="208787" y="336803"/>
                  </a:lnTo>
                  <a:lnTo>
                    <a:pt x="250316" y="343626"/>
                  </a:lnTo>
                  <a:lnTo>
                    <a:pt x="284225" y="362235"/>
                  </a:lnTo>
                  <a:lnTo>
                    <a:pt x="307086" y="389846"/>
                  </a:lnTo>
                  <a:lnTo>
                    <a:pt x="315467" y="423672"/>
                  </a:lnTo>
                  <a:lnTo>
                    <a:pt x="307085" y="457497"/>
                  </a:lnTo>
                  <a:lnTo>
                    <a:pt x="284225" y="485108"/>
                  </a:lnTo>
                  <a:lnTo>
                    <a:pt x="250316" y="503717"/>
                  </a:lnTo>
                  <a:lnTo>
                    <a:pt x="208787" y="510539"/>
                  </a:lnTo>
                  <a:lnTo>
                    <a:pt x="167258" y="503717"/>
                  </a:lnTo>
                  <a:lnTo>
                    <a:pt x="133349" y="485108"/>
                  </a:lnTo>
                  <a:lnTo>
                    <a:pt x="110489" y="457497"/>
                  </a:lnTo>
                  <a:lnTo>
                    <a:pt x="102107" y="423672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6" name="object 6"/>
          <p:cNvSpPr/>
          <p:nvPr/>
        </p:nvSpPr>
        <p:spPr>
          <a:xfrm>
            <a:off x="4722368" y="2039873"/>
            <a:ext cx="548640" cy="1920875"/>
          </a:xfrm>
          <a:custGeom>
            <a:avLst/>
            <a:gdLst/>
            <a:ahLst/>
            <a:cxnLst/>
            <a:rect l="l" t="t" r="r" b="b"/>
            <a:pathLst>
              <a:path w="548639" h="1920875">
                <a:moveTo>
                  <a:pt x="175768" y="3048"/>
                </a:moveTo>
                <a:lnTo>
                  <a:pt x="156972" y="0"/>
                </a:lnTo>
                <a:lnTo>
                  <a:pt x="38646" y="729081"/>
                </a:lnTo>
                <a:lnTo>
                  <a:pt x="19558" y="679577"/>
                </a:lnTo>
                <a:lnTo>
                  <a:pt x="17780" y="674624"/>
                </a:lnTo>
                <a:lnTo>
                  <a:pt x="12192" y="672211"/>
                </a:lnTo>
                <a:lnTo>
                  <a:pt x="7366" y="674116"/>
                </a:lnTo>
                <a:lnTo>
                  <a:pt x="2413" y="676021"/>
                </a:lnTo>
                <a:lnTo>
                  <a:pt x="0" y="681482"/>
                </a:lnTo>
                <a:lnTo>
                  <a:pt x="1816" y="686562"/>
                </a:lnTo>
                <a:lnTo>
                  <a:pt x="39370" y="783971"/>
                </a:lnTo>
                <a:lnTo>
                  <a:pt x="53479" y="766826"/>
                </a:lnTo>
                <a:lnTo>
                  <a:pt x="105791" y="703326"/>
                </a:lnTo>
                <a:lnTo>
                  <a:pt x="109220" y="699262"/>
                </a:lnTo>
                <a:lnTo>
                  <a:pt x="108585" y="693166"/>
                </a:lnTo>
                <a:lnTo>
                  <a:pt x="100457" y="686562"/>
                </a:lnTo>
                <a:lnTo>
                  <a:pt x="94488" y="687070"/>
                </a:lnTo>
                <a:lnTo>
                  <a:pt x="91186" y="691134"/>
                </a:lnTo>
                <a:lnTo>
                  <a:pt x="57454" y="732040"/>
                </a:lnTo>
                <a:lnTo>
                  <a:pt x="175768" y="3048"/>
                </a:lnTo>
                <a:close/>
              </a:path>
              <a:path w="548639" h="1920875">
                <a:moveTo>
                  <a:pt x="548640" y="1910207"/>
                </a:moveTo>
                <a:lnTo>
                  <a:pt x="374548" y="1649145"/>
                </a:lnTo>
                <a:lnTo>
                  <a:pt x="422021" y="1672336"/>
                </a:lnTo>
                <a:lnTo>
                  <a:pt x="426847" y="1674622"/>
                </a:lnTo>
                <a:lnTo>
                  <a:pt x="432562" y="1672717"/>
                </a:lnTo>
                <a:lnTo>
                  <a:pt x="434848" y="1668018"/>
                </a:lnTo>
                <a:lnTo>
                  <a:pt x="437134" y="1663192"/>
                </a:lnTo>
                <a:lnTo>
                  <a:pt x="435229" y="1657477"/>
                </a:lnTo>
                <a:lnTo>
                  <a:pt x="430403" y="1655191"/>
                </a:lnTo>
                <a:lnTo>
                  <a:pt x="357860" y="1619758"/>
                </a:lnTo>
                <a:lnTo>
                  <a:pt x="336550" y="1609344"/>
                </a:lnTo>
                <a:lnTo>
                  <a:pt x="342773" y="1713611"/>
                </a:lnTo>
                <a:lnTo>
                  <a:pt x="343154" y="1718945"/>
                </a:lnTo>
                <a:lnTo>
                  <a:pt x="347599" y="1722882"/>
                </a:lnTo>
                <a:lnTo>
                  <a:pt x="352806" y="1722628"/>
                </a:lnTo>
                <a:lnTo>
                  <a:pt x="358140" y="1722247"/>
                </a:lnTo>
                <a:lnTo>
                  <a:pt x="362077" y="1717802"/>
                </a:lnTo>
                <a:lnTo>
                  <a:pt x="361823" y="1712468"/>
                </a:lnTo>
                <a:lnTo>
                  <a:pt x="358609" y="1659585"/>
                </a:lnTo>
                <a:lnTo>
                  <a:pt x="532765" y="1920748"/>
                </a:lnTo>
                <a:lnTo>
                  <a:pt x="548640" y="191020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466342" y="3612006"/>
            <a:ext cx="1296670" cy="400685"/>
          </a:xfrm>
          <a:custGeom>
            <a:avLst/>
            <a:gdLst/>
            <a:ahLst/>
            <a:cxnLst/>
            <a:rect l="l" t="t" r="r" b="b"/>
            <a:pathLst>
              <a:path w="1296670" h="400685">
                <a:moveTo>
                  <a:pt x="582803" y="60833"/>
                </a:moveTo>
                <a:lnTo>
                  <a:pt x="491363" y="0"/>
                </a:lnTo>
                <a:lnTo>
                  <a:pt x="485521" y="1270"/>
                </a:lnTo>
                <a:lnTo>
                  <a:pt x="482600" y="5588"/>
                </a:lnTo>
                <a:lnTo>
                  <a:pt x="479679" y="10033"/>
                </a:lnTo>
                <a:lnTo>
                  <a:pt x="480822" y="15875"/>
                </a:lnTo>
                <a:lnTo>
                  <a:pt x="529437" y="48221"/>
                </a:lnTo>
                <a:lnTo>
                  <a:pt x="1016" y="17018"/>
                </a:lnTo>
                <a:lnTo>
                  <a:pt x="0" y="36068"/>
                </a:lnTo>
                <a:lnTo>
                  <a:pt x="528383" y="67157"/>
                </a:lnTo>
                <a:lnTo>
                  <a:pt x="480949" y="91186"/>
                </a:lnTo>
                <a:lnTo>
                  <a:pt x="476250" y="93472"/>
                </a:lnTo>
                <a:lnTo>
                  <a:pt x="474345" y="99314"/>
                </a:lnTo>
                <a:lnTo>
                  <a:pt x="476758" y="103886"/>
                </a:lnTo>
                <a:lnTo>
                  <a:pt x="479171" y="108585"/>
                </a:lnTo>
                <a:lnTo>
                  <a:pt x="484886" y="110490"/>
                </a:lnTo>
                <a:lnTo>
                  <a:pt x="566254" y="69215"/>
                </a:lnTo>
                <a:lnTo>
                  <a:pt x="582803" y="60833"/>
                </a:lnTo>
                <a:close/>
              </a:path>
              <a:path w="1296670" h="400685">
                <a:moveTo>
                  <a:pt x="1296162" y="389890"/>
                </a:moveTo>
                <a:lnTo>
                  <a:pt x="1122070" y="128828"/>
                </a:lnTo>
                <a:lnTo>
                  <a:pt x="1169543" y="152019"/>
                </a:lnTo>
                <a:lnTo>
                  <a:pt x="1174369" y="154305"/>
                </a:lnTo>
                <a:lnTo>
                  <a:pt x="1180084" y="152400"/>
                </a:lnTo>
                <a:lnTo>
                  <a:pt x="1182370" y="147701"/>
                </a:lnTo>
                <a:lnTo>
                  <a:pt x="1184656" y="142875"/>
                </a:lnTo>
                <a:lnTo>
                  <a:pt x="1182751" y="137160"/>
                </a:lnTo>
                <a:lnTo>
                  <a:pt x="1177925" y="134874"/>
                </a:lnTo>
                <a:lnTo>
                  <a:pt x="1105382" y="99441"/>
                </a:lnTo>
                <a:lnTo>
                  <a:pt x="1084072" y="89027"/>
                </a:lnTo>
                <a:lnTo>
                  <a:pt x="1090295" y="193294"/>
                </a:lnTo>
                <a:lnTo>
                  <a:pt x="1090676" y="198628"/>
                </a:lnTo>
                <a:lnTo>
                  <a:pt x="1095121" y="202565"/>
                </a:lnTo>
                <a:lnTo>
                  <a:pt x="1100328" y="202311"/>
                </a:lnTo>
                <a:lnTo>
                  <a:pt x="1105662" y="201930"/>
                </a:lnTo>
                <a:lnTo>
                  <a:pt x="1109599" y="197485"/>
                </a:lnTo>
                <a:lnTo>
                  <a:pt x="1109345" y="192151"/>
                </a:lnTo>
                <a:lnTo>
                  <a:pt x="1106131" y="139268"/>
                </a:lnTo>
                <a:lnTo>
                  <a:pt x="1280287" y="400431"/>
                </a:lnTo>
                <a:lnTo>
                  <a:pt x="1296162" y="38989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2" name="object 1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253444" y="2250948"/>
            <a:ext cx="2952783" cy="3084576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7156195" y="2337689"/>
            <a:ext cx="948055" cy="491490"/>
          </a:xfrm>
          <a:custGeom>
            <a:avLst/>
            <a:gdLst/>
            <a:ahLst/>
            <a:cxnLst/>
            <a:rect l="l" t="t" r="r" b="b"/>
            <a:pathLst>
              <a:path w="948054" h="491489">
                <a:moveTo>
                  <a:pt x="895090" y="468857"/>
                </a:moveTo>
                <a:lnTo>
                  <a:pt x="842263" y="472059"/>
                </a:lnTo>
                <a:lnTo>
                  <a:pt x="837056" y="472439"/>
                </a:lnTo>
                <a:lnTo>
                  <a:pt x="832993" y="476885"/>
                </a:lnTo>
                <a:lnTo>
                  <a:pt x="833374" y="482219"/>
                </a:lnTo>
                <a:lnTo>
                  <a:pt x="833627" y="487425"/>
                </a:lnTo>
                <a:lnTo>
                  <a:pt x="838200" y="491489"/>
                </a:lnTo>
                <a:lnTo>
                  <a:pt x="843406" y="491109"/>
                </a:lnTo>
                <a:lnTo>
                  <a:pt x="947801" y="484759"/>
                </a:lnTo>
                <a:lnTo>
                  <a:pt x="926592" y="484759"/>
                </a:lnTo>
                <a:lnTo>
                  <a:pt x="895090" y="468857"/>
                </a:lnTo>
                <a:close/>
              </a:path>
              <a:path w="948054" h="491489">
                <a:moveTo>
                  <a:pt x="913996" y="467711"/>
                </a:moveTo>
                <a:lnTo>
                  <a:pt x="895090" y="468857"/>
                </a:lnTo>
                <a:lnTo>
                  <a:pt x="926592" y="484759"/>
                </a:lnTo>
                <a:lnTo>
                  <a:pt x="928267" y="481457"/>
                </a:lnTo>
                <a:lnTo>
                  <a:pt x="922908" y="481457"/>
                </a:lnTo>
                <a:lnTo>
                  <a:pt x="913996" y="467711"/>
                </a:lnTo>
                <a:close/>
              </a:path>
              <a:path w="948054" h="491489">
                <a:moveTo>
                  <a:pt x="882142" y="391413"/>
                </a:moveTo>
                <a:lnTo>
                  <a:pt x="877697" y="394208"/>
                </a:lnTo>
                <a:lnTo>
                  <a:pt x="873378" y="397128"/>
                </a:lnTo>
                <a:lnTo>
                  <a:pt x="872108" y="402971"/>
                </a:lnTo>
                <a:lnTo>
                  <a:pt x="874902" y="407415"/>
                </a:lnTo>
                <a:lnTo>
                  <a:pt x="903695" y="451823"/>
                </a:lnTo>
                <a:lnTo>
                  <a:pt x="935227" y="467740"/>
                </a:lnTo>
                <a:lnTo>
                  <a:pt x="926592" y="484759"/>
                </a:lnTo>
                <a:lnTo>
                  <a:pt x="947801" y="484759"/>
                </a:lnTo>
                <a:lnTo>
                  <a:pt x="890904" y="397001"/>
                </a:lnTo>
                <a:lnTo>
                  <a:pt x="887983" y="392684"/>
                </a:lnTo>
                <a:lnTo>
                  <a:pt x="882142" y="391413"/>
                </a:lnTo>
                <a:close/>
              </a:path>
              <a:path w="948054" h="491489">
                <a:moveTo>
                  <a:pt x="930275" y="466725"/>
                </a:moveTo>
                <a:lnTo>
                  <a:pt x="913996" y="467711"/>
                </a:lnTo>
                <a:lnTo>
                  <a:pt x="922908" y="481457"/>
                </a:lnTo>
                <a:lnTo>
                  <a:pt x="930275" y="466725"/>
                </a:lnTo>
                <a:close/>
              </a:path>
              <a:path w="948054" h="491489">
                <a:moveTo>
                  <a:pt x="933215" y="466725"/>
                </a:moveTo>
                <a:lnTo>
                  <a:pt x="930275" y="466725"/>
                </a:lnTo>
                <a:lnTo>
                  <a:pt x="922908" y="481457"/>
                </a:lnTo>
                <a:lnTo>
                  <a:pt x="928267" y="481457"/>
                </a:lnTo>
                <a:lnTo>
                  <a:pt x="935227" y="467740"/>
                </a:lnTo>
                <a:lnTo>
                  <a:pt x="933215" y="466725"/>
                </a:lnTo>
                <a:close/>
              </a:path>
              <a:path w="948054" h="491489">
                <a:moveTo>
                  <a:pt x="8635" y="0"/>
                </a:moveTo>
                <a:lnTo>
                  <a:pt x="0" y="17018"/>
                </a:lnTo>
                <a:lnTo>
                  <a:pt x="895090" y="468857"/>
                </a:lnTo>
                <a:lnTo>
                  <a:pt x="913996" y="467711"/>
                </a:lnTo>
                <a:lnTo>
                  <a:pt x="903695" y="451823"/>
                </a:lnTo>
                <a:lnTo>
                  <a:pt x="8635" y="0"/>
                </a:lnTo>
                <a:close/>
              </a:path>
              <a:path w="948054" h="491489">
                <a:moveTo>
                  <a:pt x="903695" y="451823"/>
                </a:moveTo>
                <a:lnTo>
                  <a:pt x="913996" y="467711"/>
                </a:lnTo>
                <a:lnTo>
                  <a:pt x="930275" y="466725"/>
                </a:lnTo>
                <a:lnTo>
                  <a:pt x="933215" y="466725"/>
                </a:lnTo>
                <a:lnTo>
                  <a:pt x="903695" y="451823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929120" y="2268219"/>
            <a:ext cx="3421379" cy="2717165"/>
          </a:xfrm>
          <a:custGeom>
            <a:avLst/>
            <a:gdLst/>
            <a:ahLst/>
            <a:cxnLst/>
            <a:rect l="l" t="t" r="r" b="b"/>
            <a:pathLst>
              <a:path w="3421379" h="2717165">
                <a:moveTo>
                  <a:pt x="947801" y="1037336"/>
                </a:moveTo>
                <a:lnTo>
                  <a:pt x="890905" y="949579"/>
                </a:lnTo>
                <a:lnTo>
                  <a:pt x="887984" y="945261"/>
                </a:lnTo>
                <a:lnTo>
                  <a:pt x="882142" y="943991"/>
                </a:lnTo>
                <a:lnTo>
                  <a:pt x="877697" y="946785"/>
                </a:lnTo>
                <a:lnTo>
                  <a:pt x="873379" y="949706"/>
                </a:lnTo>
                <a:lnTo>
                  <a:pt x="872109" y="955548"/>
                </a:lnTo>
                <a:lnTo>
                  <a:pt x="874903" y="959993"/>
                </a:lnTo>
                <a:lnTo>
                  <a:pt x="903693" y="1004404"/>
                </a:lnTo>
                <a:lnTo>
                  <a:pt x="8636" y="552577"/>
                </a:lnTo>
                <a:lnTo>
                  <a:pt x="0" y="569595"/>
                </a:lnTo>
                <a:lnTo>
                  <a:pt x="895083" y="1021435"/>
                </a:lnTo>
                <a:lnTo>
                  <a:pt x="842264" y="1024636"/>
                </a:lnTo>
                <a:lnTo>
                  <a:pt x="837057" y="1025017"/>
                </a:lnTo>
                <a:lnTo>
                  <a:pt x="832993" y="1029462"/>
                </a:lnTo>
                <a:lnTo>
                  <a:pt x="833374" y="1034796"/>
                </a:lnTo>
                <a:lnTo>
                  <a:pt x="833628" y="1040003"/>
                </a:lnTo>
                <a:lnTo>
                  <a:pt x="838200" y="1044067"/>
                </a:lnTo>
                <a:lnTo>
                  <a:pt x="843407" y="1043686"/>
                </a:lnTo>
                <a:lnTo>
                  <a:pt x="947801" y="1037336"/>
                </a:lnTo>
                <a:close/>
              </a:path>
              <a:path w="3421379" h="2717165">
                <a:moveTo>
                  <a:pt x="2502281" y="2703449"/>
                </a:moveTo>
                <a:lnTo>
                  <a:pt x="1661795" y="1873961"/>
                </a:lnTo>
                <a:lnTo>
                  <a:pt x="1713230" y="1887093"/>
                </a:lnTo>
                <a:lnTo>
                  <a:pt x="1718310" y="1888490"/>
                </a:lnTo>
                <a:lnTo>
                  <a:pt x="1723517" y="1885315"/>
                </a:lnTo>
                <a:lnTo>
                  <a:pt x="1724787" y="1880235"/>
                </a:lnTo>
                <a:lnTo>
                  <a:pt x="1726184" y="1875155"/>
                </a:lnTo>
                <a:lnTo>
                  <a:pt x="1723009" y="1869948"/>
                </a:lnTo>
                <a:lnTo>
                  <a:pt x="1642008" y="1849247"/>
                </a:lnTo>
                <a:lnTo>
                  <a:pt x="1616710" y="1842770"/>
                </a:lnTo>
                <a:lnTo>
                  <a:pt x="1643913" y="1943735"/>
                </a:lnTo>
                <a:lnTo>
                  <a:pt x="1645285" y="1948688"/>
                </a:lnTo>
                <a:lnTo>
                  <a:pt x="1650492" y="1951736"/>
                </a:lnTo>
                <a:lnTo>
                  <a:pt x="1660652" y="1948942"/>
                </a:lnTo>
                <a:lnTo>
                  <a:pt x="1663700" y="1943735"/>
                </a:lnTo>
                <a:lnTo>
                  <a:pt x="1662303" y="1938655"/>
                </a:lnTo>
                <a:lnTo>
                  <a:pt x="1648498" y="1887575"/>
                </a:lnTo>
                <a:lnTo>
                  <a:pt x="2488819" y="2716911"/>
                </a:lnTo>
                <a:lnTo>
                  <a:pt x="2502281" y="2703449"/>
                </a:lnTo>
                <a:close/>
              </a:path>
              <a:path w="3421379" h="2717165">
                <a:moveTo>
                  <a:pt x="3385439" y="1249426"/>
                </a:moveTo>
                <a:lnTo>
                  <a:pt x="2828340" y="426796"/>
                </a:lnTo>
                <a:lnTo>
                  <a:pt x="2880868" y="451993"/>
                </a:lnTo>
                <a:lnTo>
                  <a:pt x="2886583" y="449961"/>
                </a:lnTo>
                <a:lnTo>
                  <a:pt x="2891155" y="440563"/>
                </a:lnTo>
                <a:lnTo>
                  <a:pt x="2889123" y="434848"/>
                </a:lnTo>
                <a:lnTo>
                  <a:pt x="2811627" y="397637"/>
                </a:lnTo>
                <a:lnTo>
                  <a:pt x="2790190" y="387350"/>
                </a:lnTo>
                <a:lnTo>
                  <a:pt x="2797175" y="491617"/>
                </a:lnTo>
                <a:lnTo>
                  <a:pt x="2797556" y="496824"/>
                </a:lnTo>
                <a:lnTo>
                  <a:pt x="2802128" y="500888"/>
                </a:lnTo>
                <a:lnTo>
                  <a:pt x="2812542" y="500126"/>
                </a:lnTo>
                <a:lnTo>
                  <a:pt x="2816479" y="495554"/>
                </a:lnTo>
                <a:lnTo>
                  <a:pt x="2816225" y="490347"/>
                </a:lnTo>
                <a:lnTo>
                  <a:pt x="2812631" y="437527"/>
                </a:lnTo>
                <a:lnTo>
                  <a:pt x="3369691" y="1260094"/>
                </a:lnTo>
                <a:lnTo>
                  <a:pt x="3385439" y="1249426"/>
                </a:lnTo>
                <a:close/>
              </a:path>
              <a:path w="3421379" h="2717165">
                <a:moveTo>
                  <a:pt x="3420872" y="18796"/>
                </a:moveTo>
                <a:lnTo>
                  <a:pt x="3418078" y="0"/>
                </a:lnTo>
                <a:lnTo>
                  <a:pt x="2537536" y="129857"/>
                </a:lnTo>
                <a:lnTo>
                  <a:pt x="2578862" y="96774"/>
                </a:lnTo>
                <a:lnTo>
                  <a:pt x="2583053" y="93472"/>
                </a:lnTo>
                <a:lnTo>
                  <a:pt x="2583688" y="87503"/>
                </a:lnTo>
                <a:lnTo>
                  <a:pt x="2580386" y="83439"/>
                </a:lnTo>
                <a:lnTo>
                  <a:pt x="2577084" y="79248"/>
                </a:lnTo>
                <a:lnTo>
                  <a:pt x="2571115" y="78613"/>
                </a:lnTo>
                <a:lnTo>
                  <a:pt x="2567051" y="81915"/>
                </a:lnTo>
                <a:lnTo>
                  <a:pt x="2485390" y="147193"/>
                </a:lnTo>
                <a:lnTo>
                  <a:pt x="2587244" y="188087"/>
                </a:lnTo>
                <a:lnTo>
                  <a:pt x="2592832" y="185674"/>
                </a:lnTo>
                <a:lnTo>
                  <a:pt x="2594737" y="180848"/>
                </a:lnTo>
                <a:lnTo>
                  <a:pt x="2596769" y="176022"/>
                </a:lnTo>
                <a:lnTo>
                  <a:pt x="2594356" y="170434"/>
                </a:lnTo>
                <a:lnTo>
                  <a:pt x="2553258" y="153924"/>
                </a:lnTo>
                <a:lnTo>
                  <a:pt x="2540381" y="148767"/>
                </a:lnTo>
                <a:lnTo>
                  <a:pt x="3420872" y="18796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097646" y="4263390"/>
            <a:ext cx="457834" cy="871855"/>
          </a:xfrm>
          <a:custGeom>
            <a:avLst/>
            <a:gdLst/>
            <a:ahLst/>
            <a:cxnLst/>
            <a:rect l="l" t="t" r="r" b="b"/>
            <a:pathLst>
              <a:path w="457834" h="871854">
                <a:moveTo>
                  <a:pt x="23340" y="33578"/>
                </a:moveTo>
                <a:lnTo>
                  <a:pt x="22287" y="52322"/>
                </a:lnTo>
                <a:lnTo>
                  <a:pt x="440308" y="871728"/>
                </a:lnTo>
                <a:lnTo>
                  <a:pt x="457326" y="863092"/>
                </a:lnTo>
                <a:lnTo>
                  <a:pt x="39252" y="43823"/>
                </a:lnTo>
                <a:lnTo>
                  <a:pt x="23340" y="33578"/>
                </a:lnTo>
                <a:close/>
              </a:path>
              <a:path w="457834" h="871854">
                <a:moveTo>
                  <a:pt x="6223" y="0"/>
                </a:moveTo>
                <a:lnTo>
                  <a:pt x="380" y="104393"/>
                </a:lnTo>
                <a:lnTo>
                  <a:pt x="0" y="109601"/>
                </a:lnTo>
                <a:lnTo>
                  <a:pt x="4063" y="114046"/>
                </a:lnTo>
                <a:lnTo>
                  <a:pt x="9271" y="114427"/>
                </a:lnTo>
                <a:lnTo>
                  <a:pt x="14604" y="114681"/>
                </a:lnTo>
                <a:lnTo>
                  <a:pt x="19050" y="110617"/>
                </a:lnTo>
                <a:lnTo>
                  <a:pt x="19361" y="104393"/>
                </a:lnTo>
                <a:lnTo>
                  <a:pt x="22287" y="52322"/>
                </a:lnTo>
                <a:lnTo>
                  <a:pt x="6350" y="21082"/>
                </a:lnTo>
                <a:lnTo>
                  <a:pt x="23241" y="12446"/>
                </a:lnTo>
                <a:lnTo>
                  <a:pt x="25577" y="12446"/>
                </a:lnTo>
                <a:lnTo>
                  <a:pt x="6223" y="0"/>
                </a:lnTo>
                <a:close/>
              </a:path>
              <a:path w="457834" h="871854">
                <a:moveTo>
                  <a:pt x="25577" y="12446"/>
                </a:moveTo>
                <a:lnTo>
                  <a:pt x="23241" y="12446"/>
                </a:lnTo>
                <a:lnTo>
                  <a:pt x="39252" y="43823"/>
                </a:lnTo>
                <a:lnTo>
                  <a:pt x="83820" y="72517"/>
                </a:lnTo>
                <a:lnTo>
                  <a:pt x="88264" y="75311"/>
                </a:lnTo>
                <a:lnTo>
                  <a:pt x="94233" y="74041"/>
                </a:lnTo>
                <a:lnTo>
                  <a:pt x="99822" y="65151"/>
                </a:lnTo>
                <a:lnTo>
                  <a:pt x="98551" y="59309"/>
                </a:lnTo>
                <a:lnTo>
                  <a:pt x="94106" y="56515"/>
                </a:lnTo>
                <a:lnTo>
                  <a:pt x="25577" y="12446"/>
                </a:lnTo>
                <a:close/>
              </a:path>
              <a:path w="457834" h="871854">
                <a:moveTo>
                  <a:pt x="23241" y="12446"/>
                </a:moveTo>
                <a:lnTo>
                  <a:pt x="6350" y="21082"/>
                </a:lnTo>
                <a:lnTo>
                  <a:pt x="22287" y="52322"/>
                </a:lnTo>
                <a:lnTo>
                  <a:pt x="23340" y="33578"/>
                </a:lnTo>
                <a:lnTo>
                  <a:pt x="9651" y="24765"/>
                </a:lnTo>
                <a:lnTo>
                  <a:pt x="24256" y="17272"/>
                </a:lnTo>
                <a:lnTo>
                  <a:pt x="25703" y="17272"/>
                </a:lnTo>
                <a:lnTo>
                  <a:pt x="23241" y="12446"/>
                </a:lnTo>
                <a:close/>
              </a:path>
              <a:path w="457834" h="871854">
                <a:moveTo>
                  <a:pt x="25703" y="17272"/>
                </a:moveTo>
                <a:lnTo>
                  <a:pt x="24256" y="17272"/>
                </a:lnTo>
                <a:lnTo>
                  <a:pt x="23340" y="33578"/>
                </a:lnTo>
                <a:lnTo>
                  <a:pt x="39252" y="43823"/>
                </a:lnTo>
                <a:lnTo>
                  <a:pt x="25703" y="17272"/>
                </a:lnTo>
                <a:close/>
              </a:path>
              <a:path w="457834" h="871854">
                <a:moveTo>
                  <a:pt x="24256" y="17272"/>
                </a:moveTo>
                <a:lnTo>
                  <a:pt x="9651" y="24765"/>
                </a:lnTo>
                <a:lnTo>
                  <a:pt x="23340" y="33578"/>
                </a:lnTo>
                <a:lnTo>
                  <a:pt x="24256" y="17272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6934454" y="3747770"/>
            <a:ext cx="991235" cy="619125"/>
          </a:xfrm>
          <a:custGeom>
            <a:avLst/>
            <a:gdLst/>
            <a:ahLst/>
            <a:cxnLst/>
            <a:rect l="l" t="t" r="r" b="b"/>
            <a:pathLst>
              <a:path w="991234" h="619125">
                <a:moveTo>
                  <a:pt x="882015" y="597026"/>
                </a:moveTo>
                <a:lnTo>
                  <a:pt x="877570" y="601217"/>
                </a:lnTo>
                <a:lnTo>
                  <a:pt x="877316" y="611758"/>
                </a:lnTo>
                <a:lnTo>
                  <a:pt x="881506" y="616076"/>
                </a:lnTo>
                <a:lnTo>
                  <a:pt x="991235" y="618997"/>
                </a:lnTo>
                <a:lnTo>
                  <a:pt x="990290" y="617219"/>
                </a:lnTo>
                <a:lnTo>
                  <a:pt x="970152" y="617219"/>
                </a:lnTo>
                <a:lnTo>
                  <a:pt x="940093" y="598599"/>
                </a:lnTo>
                <a:lnTo>
                  <a:pt x="882015" y="597026"/>
                </a:lnTo>
                <a:close/>
              </a:path>
              <a:path w="991234" h="619125">
                <a:moveTo>
                  <a:pt x="940093" y="598599"/>
                </a:moveTo>
                <a:lnTo>
                  <a:pt x="970152" y="617219"/>
                </a:lnTo>
                <a:lnTo>
                  <a:pt x="972426" y="613536"/>
                </a:lnTo>
                <a:lnTo>
                  <a:pt x="966851" y="613536"/>
                </a:lnTo>
                <a:lnTo>
                  <a:pt x="959197" y="599121"/>
                </a:lnTo>
                <a:lnTo>
                  <a:pt x="940093" y="598599"/>
                </a:lnTo>
                <a:close/>
              </a:path>
              <a:path w="991234" h="619125">
                <a:moveTo>
                  <a:pt x="933957" y="520318"/>
                </a:moveTo>
                <a:lnTo>
                  <a:pt x="929386" y="522731"/>
                </a:lnTo>
                <a:lnTo>
                  <a:pt x="924687" y="525144"/>
                </a:lnTo>
                <a:lnTo>
                  <a:pt x="922909" y="530986"/>
                </a:lnTo>
                <a:lnTo>
                  <a:pt x="925449" y="535558"/>
                </a:lnTo>
                <a:lnTo>
                  <a:pt x="950368" y="582493"/>
                </a:lnTo>
                <a:lnTo>
                  <a:pt x="980186" y="600963"/>
                </a:lnTo>
                <a:lnTo>
                  <a:pt x="970152" y="617219"/>
                </a:lnTo>
                <a:lnTo>
                  <a:pt x="990290" y="617219"/>
                </a:lnTo>
                <a:lnTo>
                  <a:pt x="939800" y="522096"/>
                </a:lnTo>
                <a:lnTo>
                  <a:pt x="933957" y="520318"/>
                </a:lnTo>
                <a:close/>
              </a:path>
              <a:path w="991234" h="619125">
                <a:moveTo>
                  <a:pt x="959197" y="599121"/>
                </a:moveTo>
                <a:lnTo>
                  <a:pt x="966851" y="613536"/>
                </a:lnTo>
                <a:lnTo>
                  <a:pt x="975487" y="599566"/>
                </a:lnTo>
                <a:lnTo>
                  <a:pt x="959197" y="599121"/>
                </a:lnTo>
                <a:close/>
              </a:path>
              <a:path w="991234" h="619125">
                <a:moveTo>
                  <a:pt x="950368" y="582493"/>
                </a:moveTo>
                <a:lnTo>
                  <a:pt x="959197" y="599121"/>
                </a:lnTo>
                <a:lnTo>
                  <a:pt x="975487" y="599566"/>
                </a:lnTo>
                <a:lnTo>
                  <a:pt x="966851" y="613536"/>
                </a:lnTo>
                <a:lnTo>
                  <a:pt x="972426" y="613536"/>
                </a:lnTo>
                <a:lnTo>
                  <a:pt x="980186" y="600963"/>
                </a:lnTo>
                <a:lnTo>
                  <a:pt x="950368" y="582493"/>
                </a:lnTo>
                <a:close/>
              </a:path>
              <a:path w="991234" h="619125">
                <a:moveTo>
                  <a:pt x="10032" y="0"/>
                </a:moveTo>
                <a:lnTo>
                  <a:pt x="0" y="16255"/>
                </a:lnTo>
                <a:lnTo>
                  <a:pt x="940093" y="598599"/>
                </a:lnTo>
                <a:lnTo>
                  <a:pt x="959197" y="599121"/>
                </a:lnTo>
                <a:lnTo>
                  <a:pt x="950368" y="582493"/>
                </a:lnTo>
                <a:lnTo>
                  <a:pt x="10032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6832472" y="2948177"/>
            <a:ext cx="2896870" cy="2168525"/>
            <a:chOff x="6832472" y="2948177"/>
            <a:chExt cx="2896870" cy="2168525"/>
          </a:xfrm>
        </p:grpSpPr>
        <p:sp>
          <p:nvSpPr>
            <p:cNvPr id="25" name="object 25"/>
            <p:cNvSpPr/>
            <p:nvPr/>
          </p:nvSpPr>
          <p:spPr>
            <a:xfrm>
              <a:off x="6832473" y="2948177"/>
              <a:ext cx="2896870" cy="2168525"/>
            </a:xfrm>
            <a:custGeom>
              <a:avLst/>
              <a:gdLst/>
              <a:ahLst/>
              <a:cxnLst/>
              <a:rect l="l" t="t" r="r" b="b"/>
              <a:pathLst>
                <a:path w="2896870" h="2168525">
                  <a:moveTo>
                    <a:pt x="1152398" y="2168525"/>
                  </a:moveTo>
                  <a:lnTo>
                    <a:pt x="1151496" y="2166874"/>
                  </a:lnTo>
                  <a:lnTo>
                    <a:pt x="1102614" y="2076577"/>
                  </a:lnTo>
                  <a:lnTo>
                    <a:pt x="1100201" y="2072005"/>
                  </a:lnTo>
                  <a:lnTo>
                    <a:pt x="1094359" y="2070227"/>
                  </a:lnTo>
                  <a:lnTo>
                    <a:pt x="1089787" y="2072767"/>
                  </a:lnTo>
                  <a:lnTo>
                    <a:pt x="1085088" y="2075307"/>
                  </a:lnTo>
                  <a:lnTo>
                    <a:pt x="1083437" y="2081022"/>
                  </a:lnTo>
                  <a:lnTo>
                    <a:pt x="1085850" y="2085721"/>
                  </a:lnTo>
                  <a:lnTo>
                    <a:pt x="1111072" y="2132292"/>
                  </a:lnTo>
                  <a:lnTo>
                    <a:pt x="9906" y="1462532"/>
                  </a:lnTo>
                  <a:lnTo>
                    <a:pt x="0" y="1478788"/>
                  </a:lnTo>
                  <a:lnTo>
                    <a:pt x="1101204" y="2148573"/>
                  </a:lnTo>
                  <a:lnTo>
                    <a:pt x="1043051" y="2147443"/>
                  </a:lnTo>
                  <a:lnTo>
                    <a:pt x="1038606" y="2151634"/>
                  </a:lnTo>
                  <a:lnTo>
                    <a:pt x="1038479" y="2162175"/>
                  </a:lnTo>
                  <a:lnTo>
                    <a:pt x="1042670" y="2166493"/>
                  </a:lnTo>
                  <a:lnTo>
                    <a:pt x="1152398" y="2168525"/>
                  </a:lnTo>
                  <a:close/>
                </a:path>
                <a:path w="2896870" h="2168525">
                  <a:moveTo>
                    <a:pt x="2896870" y="960120"/>
                  </a:moveTo>
                  <a:lnTo>
                    <a:pt x="2752280" y="51904"/>
                  </a:lnTo>
                  <a:lnTo>
                    <a:pt x="2785872" y="92964"/>
                  </a:lnTo>
                  <a:lnTo>
                    <a:pt x="2789301" y="97028"/>
                  </a:lnTo>
                  <a:lnTo>
                    <a:pt x="2795270" y="97536"/>
                  </a:lnTo>
                  <a:lnTo>
                    <a:pt x="2803398" y="90932"/>
                  </a:lnTo>
                  <a:lnTo>
                    <a:pt x="2804033" y="84963"/>
                  </a:lnTo>
                  <a:lnTo>
                    <a:pt x="2800604" y="80899"/>
                  </a:lnTo>
                  <a:lnTo>
                    <a:pt x="2748457" y="17145"/>
                  </a:lnTo>
                  <a:lnTo>
                    <a:pt x="2734437" y="0"/>
                  </a:lnTo>
                  <a:lnTo>
                    <a:pt x="2696540" y="97536"/>
                  </a:lnTo>
                  <a:lnTo>
                    <a:pt x="2694686" y="102362"/>
                  </a:lnTo>
                  <a:lnTo>
                    <a:pt x="2697099" y="107823"/>
                  </a:lnTo>
                  <a:lnTo>
                    <a:pt x="2707005" y="111633"/>
                  </a:lnTo>
                  <a:lnTo>
                    <a:pt x="2712466" y="109220"/>
                  </a:lnTo>
                  <a:lnTo>
                    <a:pt x="2733510" y="54940"/>
                  </a:lnTo>
                  <a:lnTo>
                    <a:pt x="2878074" y="963041"/>
                  </a:lnTo>
                  <a:lnTo>
                    <a:pt x="2896870" y="96012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31161" y="3186493"/>
              <a:ext cx="222884" cy="183261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685085" y="3421189"/>
              <a:ext cx="222884" cy="18326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194101" y="3492817"/>
              <a:ext cx="222884" cy="183261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183689" y="3646741"/>
              <a:ext cx="222884" cy="183260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898445" y="3697033"/>
              <a:ext cx="221361" cy="183261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918513" y="3754945"/>
              <a:ext cx="222884" cy="18326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35377" y="4257865"/>
              <a:ext cx="222884" cy="183261"/>
            </a:xfrm>
            <a:prstGeom prst="rect">
              <a:avLst/>
            </a:prstGeom>
          </p:spPr>
        </p:pic>
      </p:grpSp>
      <p:sp>
        <p:nvSpPr>
          <p:cNvPr id="35" name="object 35"/>
          <p:cNvSpPr/>
          <p:nvPr/>
        </p:nvSpPr>
        <p:spPr>
          <a:xfrm>
            <a:off x="2770632" y="5180076"/>
            <a:ext cx="254635" cy="198120"/>
          </a:xfrm>
          <a:custGeom>
            <a:avLst/>
            <a:gdLst/>
            <a:ahLst/>
            <a:cxnLst/>
            <a:rect l="l" t="t" r="r" b="b"/>
            <a:pathLst>
              <a:path w="254635" h="198120">
                <a:moveTo>
                  <a:pt x="0" y="99060"/>
                </a:moveTo>
                <a:lnTo>
                  <a:pt x="10007" y="60489"/>
                </a:lnTo>
                <a:lnTo>
                  <a:pt x="37290" y="29003"/>
                </a:lnTo>
                <a:lnTo>
                  <a:pt x="77741" y="7780"/>
                </a:lnTo>
                <a:lnTo>
                  <a:pt x="127254" y="0"/>
                </a:lnTo>
                <a:lnTo>
                  <a:pt x="176766" y="7780"/>
                </a:lnTo>
                <a:lnTo>
                  <a:pt x="217217" y="29003"/>
                </a:lnTo>
                <a:lnTo>
                  <a:pt x="244500" y="60489"/>
                </a:lnTo>
                <a:lnTo>
                  <a:pt x="254507" y="99060"/>
                </a:lnTo>
                <a:lnTo>
                  <a:pt x="244500" y="137630"/>
                </a:lnTo>
                <a:lnTo>
                  <a:pt x="217217" y="169116"/>
                </a:lnTo>
                <a:lnTo>
                  <a:pt x="176766" y="190339"/>
                </a:lnTo>
                <a:lnTo>
                  <a:pt x="127254" y="198120"/>
                </a:lnTo>
                <a:lnTo>
                  <a:pt x="77741" y="190339"/>
                </a:lnTo>
                <a:lnTo>
                  <a:pt x="37290" y="169116"/>
                </a:lnTo>
                <a:lnTo>
                  <a:pt x="10007" y="137630"/>
                </a:lnTo>
                <a:lnTo>
                  <a:pt x="0" y="99060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771394" y="5534278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4995" y="0"/>
                </a:moveTo>
                <a:lnTo>
                  <a:pt x="90424" y="2540"/>
                </a:lnTo>
                <a:lnTo>
                  <a:pt x="0" y="54991"/>
                </a:lnTo>
                <a:lnTo>
                  <a:pt x="94614" y="110617"/>
                </a:lnTo>
                <a:lnTo>
                  <a:pt x="100456" y="109105"/>
                </a:lnTo>
                <a:lnTo>
                  <a:pt x="105791" y="100037"/>
                </a:lnTo>
                <a:lnTo>
                  <a:pt x="104267" y="94195"/>
                </a:lnTo>
                <a:lnTo>
                  <a:pt x="53984" y="64690"/>
                </a:lnTo>
                <a:lnTo>
                  <a:pt x="18795" y="64579"/>
                </a:lnTo>
                <a:lnTo>
                  <a:pt x="18923" y="45466"/>
                </a:lnTo>
                <a:lnTo>
                  <a:pt x="54380" y="45466"/>
                </a:lnTo>
                <a:lnTo>
                  <a:pt x="99949" y="19050"/>
                </a:lnTo>
                <a:lnTo>
                  <a:pt x="104520" y="16510"/>
                </a:lnTo>
                <a:lnTo>
                  <a:pt x="106044" y="10668"/>
                </a:lnTo>
                <a:lnTo>
                  <a:pt x="103505" y="6096"/>
                </a:lnTo>
                <a:lnTo>
                  <a:pt x="100837" y="1524"/>
                </a:lnTo>
                <a:lnTo>
                  <a:pt x="94995" y="0"/>
                </a:lnTo>
                <a:close/>
              </a:path>
              <a:path w="357505" h="111125">
                <a:moveTo>
                  <a:pt x="54175" y="45585"/>
                </a:moveTo>
                <a:lnTo>
                  <a:pt x="37705" y="55132"/>
                </a:lnTo>
                <a:lnTo>
                  <a:pt x="53984" y="64690"/>
                </a:lnTo>
                <a:lnTo>
                  <a:pt x="357124" y="65646"/>
                </a:lnTo>
                <a:lnTo>
                  <a:pt x="357250" y="46609"/>
                </a:lnTo>
                <a:lnTo>
                  <a:pt x="54175" y="45585"/>
                </a:lnTo>
                <a:close/>
              </a:path>
              <a:path w="357505" h="111125">
                <a:moveTo>
                  <a:pt x="18923" y="45466"/>
                </a:moveTo>
                <a:lnTo>
                  <a:pt x="18795" y="64579"/>
                </a:lnTo>
                <a:lnTo>
                  <a:pt x="53984" y="64690"/>
                </a:lnTo>
                <a:lnTo>
                  <a:pt x="51611" y="63296"/>
                </a:lnTo>
                <a:lnTo>
                  <a:pt x="23622" y="63296"/>
                </a:lnTo>
                <a:lnTo>
                  <a:pt x="23622" y="46863"/>
                </a:lnTo>
                <a:lnTo>
                  <a:pt x="51970" y="46863"/>
                </a:lnTo>
                <a:lnTo>
                  <a:pt x="54175" y="45585"/>
                </a:lnTo>
                <a:lnTo>
                  <a:pt x="18923" y="45466"/>
                </a:lnTo>
                <a:close/>
              </a:path>
              <a:path w="357505" h="111125">
                <a:moveTo>
                  <a:pt x="23622" y="46863"/>
                </a:moveTo>
                <a:lnTo>
                  <a:pt x="23622" y="63296"/>
                </a:lnTo>
                <a:lnTo>
                  <a:pt x="37705" y="55132"/>
                </a:lnTo>
                <a:lnTo>
                  <a:pt x="23622" y="46863"/>
                </a:lnTo>
                <a:close/>
              </a:path>
              <a:path w="357505" h="111125">
                <a:moveTo>
                  <a:pt x="37705" y="55132"/>
                </a:moveTo>
                <a:lnTo>
                  <a:pt x="23622" y="63296"/>
                </a:lnTo>
                <a:lnTo>
                  <a:pt x="51611" y="63296"/>
                </a:lnTo>
                <a:lnTo>
                  <a:pt x="37705" y="55132"/>
                </a:lnTo>
                <a:close/>
              </a:path>
              <a:path w="357505" h="111125">
                <a:moveTo>
                  <a:pt x="51970" y="46863"/>
                </a:moveTo>
                <a:lnTo>
                  <a:pt x="23622" y="46863"/>
                </a:lnTo>
                <a:lnTo>
                  <a:pt x="37705" y="55132"/>
                </a:lnTo>
                <a:lnTo>
                  <a:pt x="51970" y="46863"/>
                </a:lnTo>
                <a:close/>
              </a:path>
              <a:path w="357505" h="111125">
                <a:moveTo>
                  <a:pt x="54380" y="45466"/>
                </a:moveTo>
                <a:lnTo>
                  <a:pt x="18923" y="45466"/>
                </a:lnTo>
                <a:lnTo>
                  <a:pt x="54175" y="45585"/>
                </a:lnTo>
                <a:lnTo>
                  <a:pt x="54380" y="45466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743960" y="1998598"/>
            <a:ext cx="578485" cy="492759"/>
          </a:xfrm>
          <a:custGeom>
            <a:avLst/>
            <a:gdLst/>
            <a:ahLst/>
            <a:cxnLst/>
            <a:rect l="l" t="t" r="r" b="b"/>
            <a:pathLst>
              <a:path w="578485" h="492760">
                <a:moveTo>
                  <a:pt x="578485" y="416814"/>
                </a:moveTo>
                <a:lnTo>
                  <a:pt x="576999" y="413512"/>
                </a:lnTo>
                <a:lnTo>
                  <a:pt x="535813" y="321310"/>
                </a:lnTo>
                <a:lnTo>
                  <a:pt x="533781" y="316484"/>
                </a:lnTo>
                <a:lnTo>
                  <a:pt x="528066" y="314325"/>
                </a:lnTo>
                <a:lnTo>
                  <a:pt x="523240" y="316484"/>
                </a:lnTo>
                <a:lnTo>
                  <a:pt x="518541" y="318643"/>
                </a:lnTo>
                <a:lnTo>
                  <a:pt x="516382" y="324358"/>
                </a:lnTo>
                <a:lnTo>
                  <a:pt x="518541" y="329057"/>
                </a:lnTo>
                <a:lnTo>
                  <a:pt x="540118" y="377507"/>
                </a:lnTo>
                <a:lnTo>
                  <a:pt x="14478" y="0"/>
                </a:lnTo>
                <a:lnTo>
                  <a:pt x="8890" y="7747"/>
                </a:lnTo>
                <a:lnTo>
                  <a:pt x="0" y="11303"/>
                </a:lnTo>
                <a:lnTo>
                  <a:pt x="175387" y="445935"/>
                </a:lnTo>
                <a:lnTo>
                  <a:pt x="133604" y="413512"/>
                </a:lnTo>
                <a:lnTo>
                  <a:pt x="129413" y="410337"/>
                </a:lnTo>
                <a:lnTo>
                  <a:pt x="123444" y="411099"/>
                </a:lnTo>
                <a:lnTo>
                  <a:pt x="116967" y="419354"/>
                </a:lnTo>
                <a:lnTo>
                  <a:pt x="117729" y="425450"/>
                </a:lnTo>
                <a:lnTo>
                  <a:pt x="121920" y="428625"/>
                </a:lnTo>
                <a:lnTo>
                  <a:pt x="204470" y="492633"/>
                </a:lnTo>
                <a:lnTo>
                  <a:pt x="206502" y="478663"/>
                </a:lnTo>
                <a:lnTo>
                  <a:pt x="220345" y="384048"/>
                </a:lnTo>
                <a:lnTo>
                  <a:pt x="216789" y="379222"/>
                </a:lnTo>
                <a:lnTo>
                  <a:pt x="206375" y="377698"/>
                </a:lnTo>
                <a:lnTo>
                  <a:pt x="201422" y="381254"/>
                </a:lnTo>
                <a:lnTo>
                  <a:pt x="200787" y="386461"/>
                </a:lnTo>
                <a:lnTo>
                  <a:pt x="193078" y="438899"/>
                </a:lnTo>
                <a:lnTo>
                  <a:pt x="30086" y="34747"/>
                </a:lnTo>
                <a:lnTo>
                  <a:pt x="528866" y="392938"/>
                </a:lnTo>
                <a:lnTo>
                  <a:pt x="471043" y="387477"/>
                </a:lnTo>
                <a:lnTo>
                  <a:pt x="466344" y="391287"/>
                </a:lnTo>
                <a:lnTo>
                  <a:pt x="465328" y="401828"/>
                </a:lnTo>
                <a:lnTo>
                  <a:pt x="469138" y="406400"/>
                </a:lnTo>
                <a:lnTo>
                  <a:pt x="578485" y="416814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" name="object 10"/>
          <p:cNvSpPr txBox="1"/>
          <p:nvPr/>
        </p:nvSpPr>
        <p:spPr>
          <a:xfrm>
            <a:off x="2006605" y="918890"/>
            <a:ext cx="4528122" cy="38279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Илл. А. Вид сзади на жгут проводов / на поперечине передней панели</a:t>
            </a:r>
          </a:p>
        </p:txBody>
      </p:sp>
      <p:sp>
        <p:nvSpPr>
          <p:cNvPr id="41" name="object 38"/>
          <p:cNvSpPr txBox="1"/>
          <p:nvPr/>
        </p:nvSpPr>
        <p:spPr>
          <a:xfrm>
            <a:off x="3516317" y="1677997"/>
            <a:ext cx="951931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MP5</a:t>
            </a:r>
          </a:p>
        </p:txBody>
      </p:sp>
      <p:sp>
        <p:nvSpPr>
          <p:cNvPr id="42" name="object 7"/>
          <p:cNvSpPr txBox="1"/>
          <p:nvPr/>
        </p:nvSpPr>
        <p:spPr>
          <a:xfrm>
            <a:off x="4613843" y="1555203"/>
            <a:ext cx="1177357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центральным динамиком</a:t>
            </a:r>
          </a:p>
        </p:txBody>
      </p:sp>
      <p:sp>
        <p:nvSpPr>
          <p:cNvPr id="43" name="object 11"/>
          <p:cNvSpPr txBox="1"/>
          <p:nvPr/>
        </p:nvSpPr>
        <p:spPr>
          <a:xfrm>
            <a:off x="318770" y="3536370"/>
            <a:ext cx="111201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Диагностический разъем</a:t>
            </a:r>
          </a:p>
        </p:txBody>
      </p:sp>
      <p:sp>
        <p:nvSpPr>
          <p:cNvPr id="44" name="object 8"/>
          <p:cNvSpPr txBox="1"/>
          <p:nvPr/>
        </p:nvSpPr>
        <p:spPr>
          <a:xfrm>
            <a:off x="2518909" y="3983970"/>
            <a:ext cx="96476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фарой</a:t>
            </a:r>
          </a:p>
        </p:txBody>
      </p:sp>
      <p:sp>
        <p:nvSpPr>
          <p:cNvPr id="45" name="object 5"/>
          <p:cNvSpPr txBox="1"/>
          <p:nvPr/>
        </p:nvSpPr>
        <p:spPr>
          <a:xfrm>
            <a:off x="4989698" y="3948220"/>
            <a:ext cx="105721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фарой</a:t>
            </a:r>
          </a:p>
        </p:txBody>
      </p:sp>
      <p:sp>
        <p:nvSpPr>
          <p:cNvPr id="46" name="object 13"/>
          <p:cNvSpPr txBox="1"/>
          <p:nvPr/>
        </p:nvSpPr>
        <p:spPr>
          <a:xfrm>
            <a:off x="6774180" y="914400"/>
            <a:ext cx="4051300" cy="567463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Илл. B. Вид жгута проводов центральной консоли </a:t>
            </a:r>
            <a:b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(</a:t>
            </a:r>
            <a:r>
              <a:rPr lang="ru-RU" sz="12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с электронным селектором в премиальной комплектации</a:t>
            </a:r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)</a:t>
            </a:r>
          </a:p>
        </p:txBody>
      </p:sp>
      <p:sp>
        <p:nvSpPr>
          <p:cNvPr id="47" name="object 14"/>
          <p:cNvSpPr txBox="1"/>
          <p:nvPr/>
        </p:nvSpPr>
        <p:spPr>
          <a:xfrm>
            <a:off x="6641211" y="1990661"/>
            <a:ext cx="1872996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электронным селектором</a:t>
            </a:r>
          </a:p>
        </p:txBody>
      </p:sp>
      <p:sp>
        <p:nvSpPr>
          <p:cNvPr id="48" name="object 16"/>
          <p:cNvSpPr txBox="1"/>
          <p:nvPr/>
        </p:nvSpPr>
        <p:spPr>
          <a:xfrm>
            <a:off x="6455662" y="2515060"/>
            <a:ext cx="1222077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выключателем EPB</a:t>
            </a:r>
          </a:p>
        </p:txBody>
      </p:sp>
      <p:sp>
        <p:nvSpPr>
          <p:cNvPr id="49" name="object 21"/>
          <p:cNvSpPr txBox="1"/>
          <p:nvPr/>
        </p:nvSpPr>
        <p:spPr>
          <a:xfrm>
            <a:off x="6369740" y="3410324"/>
            <a:ext cx="1422266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блоком управления радара</a:t>
            </a:r>
          </a:p>
        </p:txBody>
      </p:sp>
      <p:sp>
        <p:nvSpPr>
          <p:cNvPr id="50" name="object 23"/>
          <p:cNvSpPr txBox="1"/>
          <p:nvPr/>
        </p:nvSpPr>
        <p:spPr>
          <a:xfrm>
            <a:off x="6405300" y="3934006"/>
            <a:ext cx="966664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блоком управления AFS</a:t>
            </a:r>
          </a:p>
        </p:txBody>
      </p:sp>
      <p:sp>
        <p:nvSpPr>
          <p:cNvPr id="51" name="object 18"/>
          <p:cNvSpPr txBox="1"/>
          <p:nvPr/>
        </p:nvSpPr>
        <p:spPr>
          <a:xfrm>
            <a:off x="10420349" y="2177388"/>
            <a:ext cx="1203205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центральным динамиком</a:t>
            </a:r>
          </a:p>
        </p:txBody>
      </p:sp>
      <p:sp>
        <p:nvSpPr>
          <p:cNvPr id="52" name="object 33"/>
          <p:cNvSpPr txBox="1"/>
          <p:nvPr/>
        </p:nvSpPr>
        <p:spPr>
          <a:xfrm>
            <a:off x="9876986" y="3536370"/>
            <a:ext cx="2162613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43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центральной консоли</a:t>
            </a:r>
          </a:p>
        </p:txBody>
      </p:sp>
      <p:sp>
        <p:nvSpPr>
          <p:cNvPr id="53" name="object 19"/>
          <p:cNvSpPr txBox="1"/>
          <p:nvPr/>
        </p:nvSpPr>
        <p:spPr>
          <a:xfrm>
            <a:off x="8253809" y="5153964"/>
            <a:ext cx="1479361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соединительного кабеля подушек безопасности</a:t>
            </a:r>
          </a:p>
        </p:txBody>
      </p:sp>
      <p:sp>
        <p:nvSpPr>
          <p:cNvPr id="54" name="object 56"/>
          <p:cNvSpPr txBox="1"/>
          <p:nvPr/>
        </p:nvSpPr>
        <p:spPr>
          <a:xfrm>
            <a:off x="3187817" y="5119775"/>
            <a:ext cx="2918055" cy="94641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Означает, что жгут проводов закреплен </a:t>
            </a:r>
            <a:b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в держателе на двигателе</a:t>
            </a:r>
            <a:endParaRPr lang="ru-RU" sz="1050" b="1" kern="0" dirty="0">
              <a:latin typeface="Arial"/>
              <a:cs typeface="Arial"/>
            </a:endParaRPr>
          </a:p>
          <a:p>
            <a:pPr marL="12700" marR="5080" lvl="0">
              <a:spcBef>
                <a:spcPts val="100"/>
              </a:spcBef>
            </a:pPr>
            <a:r>
              <a:rPr lang="ru-RU" altLang="zh-CN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</a:p>
          <a:p>
            <a:pPr marL="12700" marR="5080">
              <a:spcBef>
                <a:spcPts val="100"/>
              </a:spcBef>
            </a:pPr>
            <a:endParaRPr lang="ru-RU" sz="1700" kern="0" dirty="0">
              <a:latin typeface="Arial"/>
              <a:cs typeface="Arial"/>
            </a:endParaRPr>
          </a:p>
        </p:txBody>
      </p:sp>
      <p:sp>
        <p:nvSpPr>
          <p:cNvPr id="55" name="object 19"/>
          <p:cNvSpPr txBox="1"/>
          <p:nvPr/>
        </p:nvSpPr>
        <p:spPr>
          <a:xfrm>
            <a:off x="9416032" y="5019079"/>
            <a:ext cx="1937767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ЭБУ подушек безопасности</a:t>
            </a:r>
          </a:p>
        </p:txBody>
      </p:sp>
      <p:sp>
        <p:nvSpPr>
          <p:cNvPr id="56" name="object 33"/>
          <p:cNvSpPr txBox="1"/>
          <p:nvPr/>
        </p:nvSpPr>
        <p:spPr>
          <a:xfrm>
            <a:off x="9431718" y="3920019"/>
            <a:ext cx="219183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кабелем USB</a:t>
            </a:r>
          </a:p>
        </p:txBody>
      </p:sp>
      <p:sp>
        <p:nvSpPr>
          <p:cNvPr id="57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38</a:t>
            </a:r>
          </a:p>
        </p:txBody>
      </p:sp>
    </p:spTree>
    <p:extLst>
      <p:ext uri="{BB962C8B-B14F-4D97-AF65-F5344CB8AC3E}">
        <p14:creationId xmlns:p14="http://schemas.microsoft.com/office/powerpoint/2010/main" val="586417122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501443" y="990925"/>
            <a:ext cx="8981440" cy="3675379"/>
            <a:chOff x="1501443" y="990925"/>
            <a:chExt cx="8981440" cy="3675379"/>
          </a:xfrm>
        </p:grpSpPr>
        <p:sp>
          <p:nvSpPr>
            <p:cNvPr id="3" name="object 3"/>
            <p:cNvSpPr/>
            <p:nvPr/>
          </p:nvSpPr>
          <p:spPr>
            <a:xfrm>
              <a:off x="1507655" y="1067064"/>
              <a:ext cx="8359775" cy="3593465"/>
            </a:xfrm>
            <a:custGeom>
              <a:avLst/>
              <a:gdLst/>
              <a:ahLst/>
              <a:cxnLst/>
              <a:rect l="l" t="t" r="r" b="b"/>
              <a:pathLst>
                <a:path w="8359775" h="3593465">
                  <a:moveTo>
                    <a:pt x="8239175" y="623189"/>
                  </a:moveTo>
                  <a:lnTo>
                    <a:pt x="8209411" y="554756"/>
                  </a:lnTo>
                  <a:lnTo>
                    <a:pt x="8165096" y="493945"/>
                  </a:lnTo>
                  <a:lnTo>
                    <a:pt x="8108709" y="443738"/>
                  </a:lnTo>
                  <a:lnTo>
                    <a:pt x="8043063" y="405628"/>
                  </a:lnTo>
                  <a:lnTo>
                    <a:pt x="7969976" y="382264"/>
                  </a:lnTo>
                  <a:lnTo>
                    <a:pt x="7894409" y="374808"/>
                  </a:lnTo>
                  <a:lnTo>
                    <a:pt x="1066213" y="374808"/>
                  </a:lnTo>
                  <a:lnTo>
                    <a:pt x="990050" y="382264"/>
                  </a:lnTo>
                  <a:lnTo>
                    <a:pt x="917541" y="405628"/>
                  </a:lnTo>
                  <a:lnTo>
                    <a:pt x="851813" y="443738"/>
                  </a:lnTo>
                  <a:lnTo>
                    <a:pt x="795492" y="493945"/>
                  </a:lnTo>
                  <a:lnTo>
                    <a:pt x="751144" y="554756"/>
                  </a:lnTo>
                  <a:lnTo>
                    <a:pt x="721413" y="623189"/>
                  </a:lnTo>
                  <a:lnTo>
                    <a:pt x="25559" y="2836863"/>
                  </a:lnTo>
                  <a:lnTo>
                    <a:pt x="4173" y="2933713"/>
                  </a:lnTo>
                  <a:lnTo>
                    <a:pt x="0" y="3033082"/>
                  </a:lnTo>
                  <a:lnTo>
                    <a:pt x="13039" y="3131440"/>
                  </a:lnTo>
                  <a:lnTo>
                    <a:pt x="42774" y="3226253"/>
                  </a:lnTo>
                  <a:lnTo>
                    <a:pt x="88676" y="3314984"/>
                  </a:lnTo>
                  <a:lnTo>
                    <a:pt x="149183" y="3394585"/>
                  </a:lnTo>
                  <a:lnTo>
                    <a:pt x="222734" y="3463042"/>
                  </a:lnTo>
                  <a:lnTo>
                    <a:pt x="307247" y="3518814"/>
                  </a:lnTo>
                  <a:lnTo>
                    <a:pt x="400607" y="3559377"/>
                  </a:lnTo>
                  <a:lnTo>
                    <a:pt x="499192" y="3584728"/>
                  </a:lnTo>
                  <a:lnTo>
                    <a:pt x="600918" y="3592841"/>
                  </a:lnTo>
                  <a:lnTo>
                    <a:pt x="8359554" y="3592841"/>
                  </a:lnTo>
                </a:path>
                <a:path w="8359775" h="3593465">
                  <a:moveTo>
                    <a:pt x="5358184" y="315985"/>
                  </a:moveTo>
                  <a:lnTo>
                    <a:pt x="5358184" y="374808"/>
                  </a:lnTo>
                </a:path>
                <a:path w="8359775" h="3593465">
                  <a:moveTo>
                    <a:pt x="5358184" y="315985"/>
                  </a:moveTo>
                  <a:lnTo>
                    <a:pt x="5286254" y="315985"/>
                  </a:lnTo>
                </a:path>
                <a:path w="8359775" h="3593465">
                  <a:moveTo>
                    <a:pt x="5207875" y="315985"/>
                  </a:moveTo>
                  <a:lnTo>
                    <a:pt x="5286254" y="315985"/>
                  </a:lnTo>
                </a:path>
                <a:path w="8359775" h="3593465">
                  <a:moveTo>
                    <a:pt x="5206883" y="0"/>
                  </a:moveTo>
                  <a:lnTo>
                    <a:pt x="5207875" y="315985"/>
                  </a:lnTo>
                </a:path>
                <a:path w="8359775" h="3593465">
                  <a:moveTo>
                    <a:pt x="4102638" y="374808"/>
                  </a:moveTo>
                  <a:lnTo>
                    <a:pt x="4103134" y="199334"/>
                  </a:lnTo>
                </a:path>
                <a:path w="8359775" h="3593465">
                  <a:moveTo>
                    <a:pt x="4151088" y="152110"/>
                  </a:moveTo>
                  <a:lnTo>
                    <a:pt x="4127111" y="158738"/>
                  </a:lnTo>
                  <a:lnTo>
                    <a:pt x="4109418" y="175474"/>
                  </a:lnTo>
                  <a:lnTo>
                    <a:pt x="4103134" y="199334"/>
                  </a:lnTo>
                </a:path>
                <a:path w="8359775" h="3593465">
                  <a:moveTo>
                    <a:pt x="4151088" y="152110"/>
                  </a:moveTo>
                  <a:lnTo>
                    <a:pt x="4809368" y="152110"/>
                  </a:lnTo>
                </a:path>
                <a:path w="8359775" h="3593465">
                  <a:moveTo>
                    <a:pt x="4857487" y="198837"/>
                  </a:moveTo>
                  <a:lnTo>
                    <a:pt x="4851203" y="175474"/>
                  </a:lnTo>
                  <a:lnTo>
                    <a:pt x="4833345" y="158738"/>
                  </a:lnTo>
                  <a:lnTo>
                    <a:pt x="4809368" y="152110"/>
                  </a:lnTo>
                </a:path>
                <a:path w="8359775" h="3593465">
                  <a:moveTo>
                    <a:pt x="4857983" y="374808"/>
                  </a:moveTo>
                  <a:lnTo>
                    <a:pt x="4857487" y="199334"/>
                  </a:lnTo>
                </a:path>
                <a:path w="8359775" h="3593465">
                  <a:moveTo>
                    <a:pt x="3753573" y="0"/>
                  </a:moveTo>
                  <a:lnTo>
                    <a:pt x="3752580" y="315985"/>
                  </a:lnTo>
                </a:path>
                <a:path w="8359775" h="3593465">
                  <a:moveTo>
                    <a:pt x="3674367" y="315985"/>
                  </a:moveTo>
                  <a:lnTo>
                    <a:pt x="3752580" y="315985"/>
                  </a:lnTo>
                </a:path>
                <a:path w="8359775" h="3593465">
                  <a:moveTo>
                    <a:pt x="3674367" y="315985"/>
                  </a:moveTo>
                  <a:lnTo>
                    <a:pt x="3601776" y="315985"/>
                  </a:lnTo>
                  <a:lnTo>
                    <a:pt x="3601776" y="374808"/>
                  </a:lnTo>
                </a:path>
              </a:pathLst>
            </a:custGeom>
            <a:ln w="124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6632267" y="990931"/>
              <a:ext cx="88479" cy="8234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5337457" y="997139"/>
              <a:ext cx="1301115" cy="0"/>
            </a:xfrm>
            <a:custGeom>
              <a:avLst/>
              <a:gdLst/>
              <a:ahLst/>
              <a:cxnLst/>
              <a:rect l="l" t="t" r="r" b="b"/>
              <a:pathLst>
                <a:path w="1301115">
                  <a:moveTo>
                    <a:pt x="0" y="0"/>
                  </a:moveTo>
                  <a:lnTo>
                    <a:pt x="1301018" y="0"/>
                  </a:lnTo>
                </a:path>
              </a:pathLst>
            </a:custGeom>
            <a:ln w="1242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5333819" y="9971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818" y="-6213"/>
                  </a:moveTo>
                  <a:lnTo>
                    <a:pt x="1818" y="6213"/>
                  </a:lnTo>
                </a:path>
              </a:pathLst>
            </a:custGeom>
            <a:ln w="363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5261228" y="997139"/>
              <a:ext cx="5215890" cy="3663315"/>
            </a:xfrm>
            <a:custGeom>
              <a:avLst/>
              <a:gdLst/>
              <a:ahLst/>
              <a:cxnLst/>
              <a:rect l="l" t="t" r="r" b="b"/>
              <a:pathLst>
                <a:path w="5215890" h="3663315">
                  <a:moveTo>
                    <a:pt x="0" y="69924"/>
                  </a:moveTo>
                  <a:lnTo>
                    <a:pt x="5291" y="41590"/>
                  </a:lnTo>
                  <a:lnTo>
                    <a:pt x="23480" y="16238"/>
                  </a:lnTo>
                  <a:lnTo>
                    <a:pt x="72591" y="0"/>
                  </a:lnTo>
                </a:path>
                <a:path w="5215890" h="3663315">
                  <a:moveTo>
                    <a:pt x="4485106" y="691622"/>
                  </a:moveTo>
                  <a:lnTo>
                    <a:pt x="5192332" y="2915404"/>
                  </a:lnTo>
                </a:path>
                <a:path w="5215890" h="3663315">
                  <a:moveTo>
                    <a:pt x="4605485" y="3662765"/>
                  </a:moveTo>
                  <a:lnTo>
                    <a:pt x="4707179" y="3656174"/>
                  </a:lnTo>
                  <a:lnTo>
                    <a:pt x="4806392" y="3632343"/>
                  </a:lnTo>
                  <a:lnTo>
                    <a:pt x="4900314" y="3592795"/>
                  </a:lnTo>
                  <a:lnTo>
                    <a:pt x="4985307" y="3538543"/>
                  </a:lnTo>
                  <a:lnTo>
                    <a:pt x="5059882" y="3471104"/>
                  </a:lnTo>
                  <a:lnTo>
                    <a:pt x="5121890" y="3392017"/>
                  </a:lnTo>
                  <a:lnTo>
                    <a:pt x="5169348" y="3304296"/>
                  </a:lnTo>
                  <a:lnTo>
                    <a:pt x="5200765" y="3209998"/>
                  </a:lnTo>
                  <a:lnTo>
                    <a:pt x="5215316" y="3111623"/>
                  </a:lnTo>
                  <a:lnTo>
                    <a:pt x="5212671" y="3012751"/>
                  </a:lnTo>
                  <a:lnTo>
                    <a:pt x="5192332" y="2915404"/>
                  </a:lnTo>
                </a:path>
              </a:pathLst>
            </a:custGeom>
            <a:ln w="124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aphicFrame>
        <p:nvGraphicFramePr>
          <p:cNvPr id="8" name="object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3563421"/>
              </p:ext>
            </p:extLst>
          </p:nvPr>
        </p:nvGraphicFramePr>
        <p:xfrm>
          <a:off x="2233296" y="1939056"/>
          <a:ext cx="7507601" cy="21908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85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85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78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85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85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85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9385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93852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57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517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2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2700">
                      <a:solidFill>
                        <a:srgbClr val="333333"/>
                      </a:solidFill>
                      <a:prstDash val="solid"/>
                    </a:lnT>
                    <a:lnB w="1270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9" name="object 9"/>
          <p:cNvGrpSpPr/>
          <p:nvPr/>
        </p:nvGrpSpPr>
        <p:grpSpPr>
          <a:xfrm>
            <a:off x="2397549" y="2014192"/>
            <a:ext cx="621030" cy="217170"/>
            <a:chOff x="2397549" y="2014192"/>
            <a:chExt cx="621030" cy="217170"/>
          </a:xfrm>
        </p:grpSpPr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97549" y="2016844"/>
              <a:ext cx="239947" cy="211430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75066" y="2014192"/>
              <a:ext cx="72508" cy="214081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82514" y="2014192"/>
              <a:ext cx="235780" cy="216567"/>
            </a:xfrm>
            <a:prstGeom prst="rect">
              <a:avLst/>
            </a:prstGeom>
          </p:spPr>
        </p:pic>
      </p:grpSp>
      <p:pic>
        <p:nvPicPr>
          <p:cNvPr id="13" name="object 1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532132" y="2385356"/>
            <a:ext cx="102239" cy="216567"/>
          </a:xfrm>
          <a:prstGeom prst="rect">
            <a:avLst/>
          </a:prstGeom>
        </p:spPr>
      </p:pic>
      <p:sp>
        <p:nvSpPr>
          <p:cNvPr id="14" name="object 14"/>
          <p:cNvSpPr/>
          <p:nvPr/>
        </p:nvSpPr>
        <p:spPr>
          <a:xfrm>
            <a:off x="2664103" y="2564807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4" h="37464">
                <a:moveTo>
                  <a:pt x="14617" y="0"/>
                </a:moveTo>
                <a:lnTo>
                  <a:pt x="4696" y="5136"/>
                </a:lnTo>
                <a:lnTo>
                  <a:pt x="0" y="18392"/>
                </a:lnTo>
                <a:lnTo>
                  <a:pt x="4696" y="31979"/>
                </a:lnTo>
                <a:lnTo>
                  <a:pt x="14617" y="37116"/>
                </a:lnTo>
                <a:lnTo>
                  <a:pt x="25563" y="31979"/>
                </a:lnTo>
                <a:lnTo>
                  <a:pt x="29730" y="18392"/>
                </a:lnTo>
                <a:lnTo>
                  <a:pt x="25563" y="5136"/>
                </a:lnTo>
                <a:lnTo>
                  <a:pt x="1461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" name="object 1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788781" y="2387841"/>
            <a:ext cx="96501" cy="214081"/>
          </a:xfrm>
          <a:prstGeom prst="rect">
            <a:avLst/>
          </a:prstGeom>
        </p:spPr>
      </p:pic>
      <p:pic>
        <p:nvPicPr>
          <p:cNvPr id="16" name="object 1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528478" y="2759004"/>
            <a:ext cx="360971" cy="211430"/>
          </a:xfrm>
          <a:prstGeom prst="rect">
            <a:avLst/>
          </a:prstGeom>
        </p:spPr>
      </p:pic>
      <p:grpSp>
        <p:nvGrpSpPr>
          <p:cNvPr id="17" name="object 17"/>
          <p:cNvGrpSpPr/>
          <p:nvPr/>
        </p:nvGrpSpPr>
        <p:grpSpPr>
          <a:xfrm>
            <a:off x="3270181" y="1989835"/>
            <a:ext cx="753745" cy="220979"/>
            <a:chOff x="3270181" y="1989835"/>
            <a:chExt cx="753745" cy="220979"/>
          </a:xfrm>
        </p:grpSpPr>
        <p:pic>
          <p:nvPicPr>
            <p:cNvPr id="18" name="object 1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3270181" y="1993977"/>
              <a:ext cx="361467" cy="21391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656286" y="1993977"/>
              <a:ext cx="108969" cy="213915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786090" y="1989835"/>
              <a:ext cx="237450" cy="220543"/>
            </a:xfrm>
            <a:prstGeom prst="rect">
              <a:avLst/>
            </a:prstGeom>
          </p:spPr>
        </p:pic>
      </p:grpSp>
      <p:pic>
        <p:nvPicPr>
          <p:cNvPr id="21" name="object 21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3470592" y="2365141"/>
            <a:ext cx="101693" cy="216401"/>
          </a:xfrm>
          <a:prstGeom prst="rect">
            <a:avLst/>
          </a:prstGeom>
        </p:spPr>
      </p:pic>
      <p:sp>
        <p:nvSpPr>
          <p:cNvPr id="22" name="object 22"/>
          <p:cNvSpPr/>
          <p:nvPr/>
        </p:nvSpPr>
        <p:spPr>
          <a:xfrm>
            <a:off x="3602049" y="2544591"/>
            <a:ext cx="30480" cy="37465"/>
          </a:xfrm>
          <a:custGeom>
            <a:avLst/>
            <a:gdLst/>
            <a:ahLst/>
            <a:cxnLst/>
            <a:rect l="l" t="t" r="r" b="b"/>
            <a:pathLst>
              <a:path w="30479" h="37464">
                <a:moveTo>
                  <a:pt x="15047" y="0"/>
                </a:moveTo>
                <a:lnTo>
                  <a:pt x="5126" y="4639"/>
                </a:lnTo>
                <a:lnTo>
                  <a:pt x="0" y="18226"/>
                </a:lnTo>
                <a:lnTo>
                  <a:pt x="5126" y="31979"/>
                </a:lnTo>
                <a:lnTo>
                  <a:pt x="15047" y="36950"/>
                </a:lnTo>
                <a:lnTo>
                  <a:pt x="25960" y="31979"/>
                </a:lnTo>
                <a:lnTo>
                  <a:pt x="30260" y="18226"/>
                </a:lnTo>
                <a:lnTo>
                  <a:pt x="25960" y="4639"/>
                </a:lnTo>
                <a:lnTo>
                  <a:pt x="1504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3" name="object 2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3727224" y="2367626"/>
            <a:ext cx="96402" cy="213915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3463812" y="2738789"/>
            <a:ext cx="366395" cy="257175"/>
            <a:chOff x="3463812" y="2738789"/>
            <a:chExt cx="366395" cy="257175"/>
          </a:xfrm>
        </p:grpSpPr>
        <p:pic>
          <p:nvPicPr>
            <p:cNvPr id="25" name="object 25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463812" y="2738789"/>
              <a:ext cx="111118" cy="211430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596758" y="2738789"/>
              <a:ext cx="233151" cy="256997"/>
            </a:xfrm>
            <a:prstGeom prst="rect">
              <a:avLst/>
            </a:prstGeom>
          </p:spPr>
        </p:pic>
      </p:grpSp>
      <p:pic>
        <p:nvPicPr>
          <p:cNvPr id="27" name="object 27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4403197" y="1993977"/>
            <a:ext cx="364113" cy="216401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4345323" y="2365141"/>
            <a:ext cx="102189" cy="216401"/>
          </a:xfrm>
          <a:prstGeom prst="rect">
            <a:avLst/>
          </a:prstGeom>
        </p:spPr>
      </p:pic>
      <p:sp>
        <p:nvSpPr>
          <p:cNvPr id="29" name="object 29"/>
          <p:cNvSpPr/>
          <p:nvPr/>
        </p:nvSpPr>
        <p:spPr>
          <a:xfrm>
            <a:off x="4477277" y="2544591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4551" y="0"/>
                </a:moveTo>
                <a:lnTo>
                  <a:pt x="4629" y="4639"/>
                </a:lnTo>
                <a:lnTo>
                  <a:pt x="0" y="18226"/>
                </a:lnTo>
                <a:lnTo>
                  <a:pt x="4629" y="31979"/>
                </a:lnTo>
                <a:lnTo>
                  <a:pt x="14551" y="36950"/>
                </a:lnTo>
                <a:lnTo>
                  <a:pt x="25630" y="31979"/>
                </a:lnTo>
                <a:lnTo>
                  <a:pt x="29764" y="18226"/>
                </a:lnTo>
                <a:lnTo>
                  <a:pt x="25630" y="4639"/>
                </a:lnTo>
                <a:lnTo>
                  <a:pt x="1455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4601955" y="2365141"/>
            <a:ext cx="223520" cy="216535"/>
            <a:chOff x="4601955" y="2365141"/>
            <a:chExt cx="223520" cy="216535"/>
          </a:xfrm>
        </p:grpSpPr>
        <p:pic>
          <p:nvPicPr>
            <p:cNvPr id="31" name="object 3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601955" y="2365141"/>
              <a:ext cx="96567" cy="21640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729279" y="2367626"/>
              <a:ext cx="95906" cy="213915"/>
            </a:xfrm>
            <a:prstGeom prst="rect">
              <a:avLst/>
            </a:prstGeom>
          </p:spPr>
        </p:pic>
      </p:grpSp>
      <p:grpSp>
        <p:nvGrpSpPr>
          <p:cNvPr id="33" name="object 33"/>
          <p:cNvGrpSpPr/>
          <p:nvPr/>
        </p:nvGrpSpPr>
        <p:grpSpPr>
          <a:xfrm>
            <a:off x="4340693" y="2736304"/>
            <a:ext cx="489584" cy="259715"/>
            <a:chOff x="4340693" y="2736304"/>
            <a:chExt cx="489584" cy="259715"/>
          </a:xfrm>
        </p:grpSpPr>
        <p:pic>
          <p:nvPicPr>
            <p:cNvPr id="34" name="object 34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340693" y="2738789"/>
              <a:ext cx="111118" cy="211430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473639" y="2736304"/>
              <a:ext cx="356341" cy="259482"/>
            </a:xfrm>
            <a:prstGeom prst="rect">
              <a:avLst/>
            </a:prstGeom>
          </p:spPr>
        </p:pic>
      </p:grpSp>
      <p:pic>
        <p:nvPicPr>
          <p:cNvPr id="36" name="object 36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4403197" y="3089141"/>
            <a:ext cx="364113" cy="216500"/>
          </a:xfrm>
          <a:prstGeom prst="rect">
            <a:avLst/>
          </a:prstGeom>
        </p:spPr>
      </p:pic>
      <p:pic>
        <p:nvPicPr>
          <p:cNvPr id="37" name="object 37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4345323" y="3460271"/>
            <a:ext cx="102189" cy="216500"/>
          </a:xfrm>
          <a:prstGeom prst="rect">
            <a:avLst/>
          </a:prstGeom>
        </p:spPr>
      </p:pic>
      <p:sp>
        <p:nvSpPr>
          <p:cNvPr id="38" name="object 38"/>
          <p:cNvSpPr/>
          <p:nvPr/>
        </p:nvSpPr>
        <p:spPr>
          <a:xfrm>
            <a:off x="4477277" y="3639772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4551" y="0"/>
                </a:moveTo>
                <a:lnTo>
                  <a:pt x="4629" y="5070"/>
                </a:lnTo>
                <a:lnTo>
                  <a:pt x="0" y="18756"/>
                </a:lnTo>
                <a:lnTo>
                  <a:pt x="4629" y="32443"/>
                </a:lnTo>
                <a:lnTo>
                  <a:pt x="14551" y="37000"/>
                </a:lnTo>
                <a:lnTo>
                  <a:pt x="25630" y="32443"/>
                </a:lnTo>
                <a:lnTo>
                  <a:pt x="29764" y="18756"/>
                </a:lnTo>
                <a:lnTo>
                  <a:pt x="25630" y="5070"/>
                </a:lnTo>
                <a:lnTo>
                  <a:pt x="1455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4601955" y="3460271"/>
            <a:ext cx="223520" cy="216535"/>
            <a:chOff x="4601955" y="3460271"/>
            <a:chExt cx="223520" cy="216535"/>
          </a:xfrm>
        </p:grpSpPr>
        <p:pic>
          <p:nvPicPr>
            <p:cNvPr id="40" name="object 4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601955" y="3460271"/>
              <a:ext cx="96567" cy="216500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729279" y="3462806"/>
              <a:ext cx="95906" cy="213965"/>
            </a:xfrm>
            <a:prstGeom prst="rect">
              <a:avLst/>
            </a:prstGeom>
          </p:spPr>
        </p:pic>
      </p:grpSp>
      <p:grpSp>
        <p:nvGrpSpPr>
          <p:cNvPr id="42" name="object 42"/>
          <p:cNvGrpSpPr/>
          <p:nvPr/>
        </p:nvGrpSpPr>
        <p:grpSpPr>
          <a:xfrm>
            <a:off x="4402205" y="3833953"/>
            <a:ext cx="366395" cy="257810"/>
            <a:chOff x="4402205" y="3833953"/>
            <a:chExt cx="366395" cy="257810"/>
          </a:xfrm>
        </p:grpSpPr>
        <p:pic>
          <p:nvPicPr>
            <p:cNvPr id="43" name="object 43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4402205" y="3833953"/>
              <a:ext cx="111118" cy="211944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4535151" y="3833953"/>
              <a:ext cx="233151" cy="257577"/>
            </a:xfrm>
            <a:prstGeom prst="rect">
              <a:avLst/>
            </a:prstGeom>
          </p:spPr>
        </p:pic>
      </p:grpSp>
      <p:grpSp>
        <p:nvGrpSpPr>
          <p:cNvPr id="45" name="object 45"/>
          <p:cNvGrpSpPr/>
          <p:nvPr/>
        </p:nvGrpSpPr>
        <p:grpSpPr>
          <a:xfrm>
            <a:off x="7099486" y="3089141"/>
            <a:ext cx="601980" cy="216535"/>
            <a:chOff x="7099486" y="3089141"/>
            <a:chExt cx="601980" cy="216535"/>
          </a:xfrm>
        </p:grpSpPr>
        <p:pic>
          <p:nvPicPr>
            <p:cNvPr id="46" name="object 4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7099486" y="3089141"/>
              <a:ext cx="491374" cy="216500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7628459" y="3089141"/>
              <a:ext cx="72425" cy="213965"/>
            </a:xfrm>
            <a:prstGeom prst="rect">
              <a:avLst/>
            </a:prstGeom>
          </p:spPr>
        </p:pic>
      </p:grpSp>
      <p:pic>
        <p:nvPicPr>
          <p:cNvPr id="48" name="object 4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7160007" y="3460271"/>
            <a:ext cx="102189" cy="216500"/>
          </a:xfrm>
          <a:prstGeom prst="rect">
            <a:avLst/>
          </a:prstGeom>
        </p:spPr>
      </p:pic>
      <p:sp>
        <p:nvSpPr>
          <p:cNvPr id="49" name="object 49"/>
          <p:cNvSpPr/>
          <p:nvPr/>
        </p:nvSpPr>
        <p:spPr>
          <a:xfrm>
            <a:off x="7291961" y="3639772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5212" y="0"/>
                </a:moveTo>
                <a:lnTo>
                  <a:pt x="5291" y="5070"/>
                </a:lnTo>
                <a:lnTo>
                  <a:pt x="0" y="18756"/>
                </a:lnTo>
                <a:lnTo>
                  <a:pt x="5291" y="32443"/>
                </a:lnTo>
                <a:lnTo>
                  <a:pt x="15212" y="37000"/>
                </a:lnTo>
                <a:lnTo>
                  <a:pt x="26126" y="32443"/>
                </a:lnTo>
                <a:lnTo>
                  <a:pt x="29764" y="18756"/>
                </a:lnTo>
                <a:lnTo>
                  <a:pt x="26126" y="5070"/>
                </a:lnTo>
                <a:lnTo>
                  <a:pt x="1521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7417134" y="3460271"/>
            <a:ext cx="223520" cy="216535"/>
            <a:chOff x="7417134" y="3460271"/>
            <a:chExt cx="223520" cy="216535"/>
          </a:xfrm>
        </p:grpSpPr>
        <p:pic>
          <p:nvPicPr>
            <p:cNvPr id="51" name="object 51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7417134" y="3460271"/>
              <a:ext cx="96071" cy="216500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7543962" y="3462806"/>
              <a:ext cx="96567" cy="213965"/>
            </a:xfrm>
            <a:prstGeom prst="rect">
              <a:avLst/>
            </a:prstGeom>
          </p:spPr>
        </p:pic>
      </p:grpSp>
      <p:grpSp>
        <p:nvGrpSpPr>
          <p:cNvPr id="53" name="object 53"/>
          <p:cNvGrpSpPr/>
          <p:nvPr/>
        </p:nvGrpSpPr>
        <p:grpSpPr>
          <a:xfrm>
            <a:off x="7214740" y="3833953"/>
            <a:ext cx="371475" cy="257810"/>
            <a:chOff x="7214740" y="3833953"/>
            <a:chExt cx="371475" cy="257810"/>
          </a:xfrm>
        </p:grpSpPr>
        <p:pic>
          <p:nvPicPr>
            <p:cNvPr id="54" name="object 54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214740" y="3833953"/>
              <a:ext cx="111118" cy="211944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347851" y="3833953"/>
              <a:ext cx="237781" cy="257577"/>
            </a:xfrm>
            <a:prstGeom prst="rect">
              <a:avLst/>
            </a:prstGeom>
          </p:spPr>
        </p:pic>
      </p:grpSp>
      <p:grpSp>
        <p:nvGrpSpPr>
          <p:cNvPr id="56" name="object 56"/>
          <p:cNvGrpSpPr/>
          <p:nvPr/>
        </p:nvGrpSpPr>
        <p:grpSpPr>
          <a:xfrm>
            <a:off x="7099486" y="1993977"/>
            <a:ext cx="601980" cy="216535"/>
            <a:chOff x="7099486" y="1993977"/>
            <a:chExt cx="601980" cy="216535"/>
          </a:xfrm>
        </p:grpSpPr>
        <p:pic>
          <p:nvPicPr>
            <p:cNvPr id="57" name="object 57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099486" y="1993977"/>
              <a:ext cx="491374" cy="216401"/>
            </a:xfrm>
            <a:prstGeom prst="rect">
              <a:avLst/>
            </a:prstGeom>
          </p:spPr>
        </p:pic>
        <p:pic>
          <p:nvPicPr>
            <p:cNvPr id="58" name="object 5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628459" y="1993977"/>
              <a:ext cx="72425" cy="213915"/>
            </a:xfrm>
            <a:prstGeom prst="rect">
              <a:avLst/>
            </a:prstGeom>
          </p:spPr>
        </p:pic>
      </p:grpSp>
      <p:pic>
        <p:nvPicPr>
          <p:cNvPr id="59" name="object 59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7160007" y="2365141"/>
            <a:ext cx="102189" cy="216401"/>
          </a:xfrm>
          <a:prstGeom prst="rect">
            <a:avLst/>
          </a:prstGeom>
        </p:spPr>
      </p:pic>
      <p:sp>
        <p:nvSpPr>
          <p:cNvPr id="60" name="object 60"/>
          <p:cNvSpPr/>
          <p:nvPr/>
        </p:nvSpPr>
        <p:spPr>
          <a:xfrm>
            <a:off x="7291961" y="2544591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5212" y="0"/>
                </a:moveTo>
                <a:lnTo>
                  <a:pt x="5291" y="4639"/>
                </a:lnTo>
                <a:lnTo>
                  <a:pt x="0" y="18226"/>
                </a:lnTo>
                <a:lnTo>
                  <a:pt x="5291" y="31979"/>
                </a:lnTo>
                <a:lnTo>
                  <a:pt x="15212" y="36950"/>
                </a:lnTo>
                <a:lnTo>
                  <a:pt x="26126" y="31979"/>
                </a:lnTo>
                <a:lnTo>
                  <a:pt x="29764" y="18226"/>
                </a:lnTo>
                <a:lnTo>
                  <a:pt x="26126" y="4639"/>
                </a:lnTo>
                <a:lnTo>
                  <a:pt x="1521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7417134" y="2365141"/>
            <a:ext cx="223520" cy="216535"/>
            <a:chOff x="7417134" y="2365141"/>
            <a:chExt cx="223520" cy="216535"/>
          </a:xfrm>
        </p:grpSpPr>
        <p:pic>
          <p:nvPicPr>
            <p:cNvPr id="62" name="object 62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7417134" y="2365141"/>
              <a:ext cx="96071" cy="216401"/>
            </a:xfrm>
            <a:prstGeom prst="rect">
              <a:avLst/>
            </a:prstGeom>
          </p:spPr>
        </p:pic>
        <p:pic>
          <p:nvPicPr>
            <p:cNvPr id="63" name="object 6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7543962" y="2367626"/>
              <a:ext cx="96567" cy="213915"/>
            </a:xfrm>
            <a:prstGeom prst="rect">
              <a:avLst/>
            </a:prstGeom>
          </p:spPr>
        </p:pic>
      </p:grpSp>
      <p:grpSp>
        <p:nvGrpSpPr>
          <p:cNvPr id="64" name="object 64"/>
          <p:cNvGrpSpPr/>
          <p:nvPr/>
        </p:nvGrpSpPr>
        <p:grpSpPr>
          <a:xfrm>
            <a:off x="7219039" y="2738789"/>
            <a:ext cx="363220" cy="257175"/>
            <a:chOff x="7219039" y="2738789"/>
            <a:chExt cx="363220" cy="257175"/>
          </a:xfrm>
        </p:grpSpPr>
        <p:pic>
          <p:nvPicPr>
            <p:cNvPr id="65" name="object 65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7219039" y="2738789"/>
              <a:ext cx="111118" cy="211430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7351489" y="2738789"/>
              <a:ext cx="230505" cy="256997"/>
            </a:xfrm>
            <a:prstGeom prst="rect">
              <a:avLst/>
            </a:prstGeom>
          </p:spPr>
        </p:pic>
      </p:grpSp>
      <p:pic>
        <p:nvPicPr>
          <p:cNvPr id="82" name="object 82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2640639" y="1747585"/>
            <a:ext cx="135095" cy="118142"/>
          </a:xfrm>
          <a:prstGeom prst="rect">
            <a:avLst/>
          </a:prstGeom>
        </p:spPr>
      </p:pic>
      <p:grpSp>
        <p:nvGrpSpPr>
          <p:cNvPr id="83" name="object 83"/>
          <p:cNvGrpSpPr/>
          <p:nvPr/>
        </p:nvGrpSpPr>
        <p:grpSpPr>
          <a:xfrm>
            <a:off x="2389215" y="3088114"/>
            <a:ext cx="242570" cy="226695"/>
            <a:chOff x="2389215" y="3088114"/>
            <a:chExt cx="242570" cy="226695"/>
          </a:xfrm>
        </p:grpSpPr>
        <p:pic>
          <p:nvPicPr>
            <p:cNvPr id="84" name="object 84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2389215" y="3090649"/>
              <a:ext cx="116311" cy="221074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2525882" y="3088114"/>
              <a:ext cx="105877" cy="226144"/>
            </a:xfrm>
            <a:prstGeom prst="rect">
              <a:avLst/>
            </a:prstGeom>
          </p:spPr>
        </p:pic>
      </p:grpSp>
      <p:grpSp>
        <p:nvGrpSpPr>
          <p:cNvPr id="86" name="object 86"/>
          <p:cNvGrpSpPr/>
          <p:nvPr/>
        </p:nvGrpSpPr>
        <p:grpSpPr>
          <a:xfrm>
            <a:off x="2677662" y="3088114"/>
            <a:ext cx="351155" cy="226695"/>
            <a:chOff x="2677662" y="3088114"/>
            <a:chExt cx="351155" cy="226695"/>
          </a:xfrm>
        </p:grpSpPr>
        <p:pic>
          <p:nvPicPr>
            <p:cNvPr id="87" name="object 87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2677662" y="3088114"/>
              <a:ext cx="75650" cy="223609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792435" y="3088114"/>
              <a:ext cx="106935" cy="226144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928060" y="3090649"/>
              <a:ext cx="100668" cy="223609"/>
            </a:xfrm>
            <a:prstGeom prst="rect">
              <a:avLst/>
            </a:prstGeom>
          </p:spPr>
        </p:pic>
      </p:grpSp>
      <p:pic>
        <p:nvPicPr>
          <p:cNvPr id="90" name="object 90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2523782" y="3475995"/>
            <a:ext cx="106935" cy="226127"/>
          </a:xfrm>
          <a:prstGeom prst="rect">
            <a:avLst/>
          </a:prstGeom>
        </p:spPr>
      </p:pic>
      <p:sp>
        <p:nvSpPr>
          <p:cNvPr id="91" name="object 91"/>
          <p:cNvSpPr/>
          <p:nvPr/>
        </p:nvSpPr>
        <p:spPr>
          <a:xfrm>
            <a:off x="2662019" y="3663599"/>
            <a:ext cx="31115" cy="38735"/>
          </a:xfrm>
          <a:custGeom>
            <a:avLst/>
            <a:gdLst/>
            <a:ahLst/>
            <a:cxnLst/>
            <a:rect l="l" t="t" r="r" b="b"/>
            <a:pathLst>
              <a:path w="31114" h="38735">
                <a:moveTo>
                  <a:pt x="15642" y="0"/>
                </a:moveTo>
                <a:lnTo>
                  <a:pt x="5225" y="5070"/>
                </a:lnTo>
                <a:lnTo>
                  <a:pt x="0" y="19270"/>
                </a:lnTo>
                <a:lnTo>
                  <a:pt x="5225" y="33454"/>
                </a:lnTo>
                <a:lnTo>
                  <a:pt x="15642" y="38524"/>
                </a:lnTo>
                <a:lnTo>
                  <a:pt x="26605" y="33454"/>
                </a:lnTo>
                <a:lnTo>
                  <a:pt x="30772" y="19270"/>
                </a:lnTo>
                <a:lnTo>
                  <a:pt x="26605" y="5070"/>
                </a:lnTo>
                <a:lnTo>
                  <a:pt x="1564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2" name="object 92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2792435" y="3478531"/>
            <a:ext cx="100668" cy="223592"/>
          </a:xfrm>
          <a:prstGeom prst="rect">
            <a:avLst/>
          </a:prstGeom>
        </p:spPr>
      </p:pic>
      <p:pic>
        <p:nvPicPr>
          <p:cNvPr id="93" name="object 93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2583773" y="3866413"/>
            <a:ext cx="249868" cy="221057"/>
          </a:xfrm>
          <a:prstGeom prst="rect">
            <a:avLst/>
          </a:prstGeom>
        </p:spPr>
      </p:pic>
      <p:sp>
        <p:nvSpPr>
          <p:cNvPr id="94" name="object 94"/>
          <p:cNvSpPr/>
          <p:nvPr/>
        </p:nvSpPr>
        <p:spPr>
          <a:xfrm>
            <a:off x="9855799" y="3511488"/>
            <a:ext cx="52069" cy="153670"/>
          </a:xfrm>
          <a:custGeom>
            <a:avLst/>
            <a:gdLst/>
            <a:ahLst/>
            <a:cxnLst/>
            <a:rect l="l" t="t" r="r" b="b"/>
            <a:pathLst>
              <a:path w="52070" h="153670">
                <a:moveTo>
                  <a:pt x="31252" y="0"/>
                </a:moveTo>
                <a:lnTo>
                  <a:pt x="28110" y="0"/>
                </a:lnTo>
                <a:lnTo>
                  <a:pt x="20338" y="10654"/>
                </a:lnTo>
                <a:lnTo>
                  <a:pt x="17693" y="12162"/>
                </a:lnTo>
                <a:lnTo>
                  <a:pt x="6283" y="14200"/>
                </a:lnTo>
                <a:lnTo>
                  <a:pt x="0" y="14200"/>
                </a:lnTo>
                <a:lnTo>
                  <a:pt x="0" y="19767"/>
                </a:lnTo>
                <a:lnTo>
                  <a:pt x="12567" y="19767"/>
                </a:lnTo>
                <a:lnTo>
                  <a:pt x="18189" y="21292"/>
                </a:lnTo>
                <a:lnTo>
                  <a:pt x="19842" y="27373"/>
                </a:lnTo>
                <a:lnTo>
                  <a:pt x="19842" y="133850"/>
                </a:lnTo>
                <a:lnTo>
                  <a:pt x="16700" y="143991"/>
                </a:lnTo>
                <a:lnTo>
                  <a:pt x="6283" y="147537"/>
                </a:lnTo>
                <a:lnTo>
                  <a:pt x="0" y="147537"/>
                </a:lnTo>
                <a:lnTo>
                  <a:pt x="0" y="153121"/>
                </a:lnTo>
                <a:lnTo>
                  <a:pt x="51590" y="153121"/>
                </a:lnTo>
                <a:lnTo>
                  <a:pt x="51590" y="147537"/>
                </a:lnTo>
                <a:lnTo>
                  <a:pt x="44315" y="147537"/>
                </a:lnTo>
                <a:lnTo>
                  <a:pt x="34393" y="143991"/>
                </a:lnTo>
                <a:lnTo>
                  <a:pt x="31252" y="133850"/>
                </a:lnTo>
                <a:lnTo>
                  <a:pt x="3125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5" name="object 95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9844886" y="2416341"/>
            <a:ext cx="72921" cy="154596"/>
          </a:xfrm>
          <a:prstGeom prst="rect">
            <a:avLst/>
          </a:prstGeom>
        </p:spPr>
      </p:pic>
      <p:pic>
        <p:nvPicPr>
          <p:cNvPr id="96" name="object 96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2066838" y="3511488"/>
            <a:ext cx="72508" cy="154645"/>
          </a:xfrm>
          <a:prstGeom prst="rect">
            <a:avLst/>
          </a:prstGeom>
        </p:spPr>
      </p:pic>
      <p:grpSp>
        <p:nvGrpSpPr>
          <p:cNvPr id="97" name="object 97"/>
          <p:cNvGrpSpPr/>
          <p:nvPr/>
        </p:nvGrpSpPr>
        <p:grpSpPr>
          <a:xfrm>
            <a:off x="2027202" y="2416341"/>
            <a:ext cx="151130" cy="154940"/>
            <a:chOff x="2027202" y="2416341"/>
            <a:chExt cx="151130" cy="154940"/>
          </a:xfrm>
        </p:grpSpPr>
        <p:sp>
          <p:nvSpPr>
            <p:cNvPr id="98" name="object 98"/>
            <p:cNvSpPr/>
            <p:nvPr/>
          </p:nvSpPr>
          <p:spPr>
            <a:xfrm>
              <a:off x="2027202" y="2416341"/>
              <a:ext cx="52069" cy="153035"/>
            </a:xfrm>
            <a:custGeom>
              <a:avLst/>
              <a:gdLst/>
              <a:ahLst/>
              <a:cxnLst/>
              <a:rect l="l" t="t" r="r" b="b"/>
              <a:pathLst>
                <a:path w="52069" h="153035">
                  <a:moveTo>
                    <a:pt x="31285" y="0"/>
                  </a:moveTo>
                  <a:lnTo>
                    <a:pt x="28160" y="0"/>
                  </a:lnTo>
                  <a:lnTo>
                    <a:pt x="20338" y="10604"/>
                  </a:lnTo>
                  <a:lnTo>
                    <a:pt x="17726" y="12095"/>
                  </a:lnTo>
                  <a:lnTo>
                    <a:pt x="6250" y="14084"/>
                  </a:lnTo>
                  <a:lnTo>
                    <a:pt x="0" y="14084"/>
                  </a:lnTo>
                  <a:lnTo>
                    <a:pt x="0" y="19220"/>
                  </a:lnTo>
                  <a:lnTo>
                    <a:pt x="13030" y="19220"/>
                  </a:lnTo>
                  <a:lnTo>
                    <a:pt x="18255" y="21209"/>
                  </a:lnTo>
                  <a:lnTo>
                    <a:pt x="19809" y="27340"/>
                  </a:lnTo>
                  <a:lnTo>
                    <a:pt x="19809" y="133386"/>
                  </a:lnTo>
                  <a:lnTo>
                    <a:pt x="17213" y="143991"/>
                  </a:lnTo>
                  <a:lnTo>
                    <a:pt x="6250" y="147471"/>
                  </a:lnTo>
                  <a:lnTo>
                    <a:pt x="0" y="147471"/>
                  </a:lnTo>
                  <a:lnTo>
                    <a:pt x="0" y="152607"/>
                  </a:lnTo>
                  <a:lnTo>
                    <a:pt x="51640" y="152607"/>
                  </a:lnTo>
                  <a:lnTo>
                    <a:pt x="51640" y="147471"/>
                  </a:lnTo>
                  <a:lnTo>
                    <a:pt x="44860" y="147471"/>
                  </a:lnTo>
                  <a:lnTo>
                    <a:pt x="34939" y="143991"/>
                  </a:lnTo>
                  <a:lnTo>
                    <a:pt x="31285" y="133386"/>
                  </a:lnTo>
                  <a:lnTo>
                    <a:pt x="3128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9" name="object 99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2105961" y="2416341"/>
              <a:ext cx="71979" cy="154596"/>
            </a:xfrm>
            <a:prstGeom prst="rect">
              <a:avLst/>
            </a:prstGeom>
          </p:spPr>
        </p:pic>
      </p:grpSp>
      <p:grpSp>
        <p:nvGrpSpPr>
          <p:cNvPr id="100" name="object 100"/>
          <p:cNvGrpSpPr/>
          <p:nvPr/>
        </p:nvGrpSpPr>
        <p:grpSpPr>
          <a:xfrm>
            <a:off x="8037880" y="3089141"/>
            <a:ext cx="349885" cy="216535"/>
            <a:chOff x="8037880" y="3089141"/>
            <a:chExt cx="349885" cy="216535"/>
          </a:xfrm>
        </p:grpSpPr>
        <p:pic>
          <p:nvPicPr>
            <p:cNvPr id="101" name="object 101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8037880" y="3089141"/>
              <a:ext cx="241088" cy="216500"/>
            </a:xfrm>
            <a:prstGeom prst="rect">
              <a:avLst/>
            </a:prstGeom>
          </p:spPr>
        </p:pic>
        <p:pic>
          <p:nvPicPr>
            <p:cNvPr id="102" name="object 102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8308071" y="3091676"/>
              <a:ext cx="79370" cy="211430"/>
            </a:xfrm>
            <a:prstGeom prst="rect">
              <a:avLst/>
            </a:prstGeom>
          </p:spPr>
        </p:pic>
      </p:grpSp>
      <p:grpSp>
        <p:nvGrpSpPr>
          <p:cNvPr id="103" name="object 103"/>
          <p:cNvGrpSpPr/>
          <p:nvPr/>
        </p:nvGrpSpPr>
        <p:grpSpPr>
          <a:xfrm>
            <a:off x="8419190" y="3089141"/>
            <a:ext cx="220345" cy="213995"/>
            <a:chOff x="8419190" y="3089141"/>
            <a:chExt cx="220345" cy="213995"/>
          </a:xfrm>
        </p:grpSpPr>
        <p:sp>
          <p:nvSpPr>
            <p:cNvPr id="104" name="object 104"/>
            <p:cNvSpPr/>
            <p:nvPr/>
          </p:nvSpPr>
          <p:spPr>
            <a:xfrm>
              <a:off x="8419190" y="3187996"/>
              <a:ext cx="110489" cy="10160"/>
            </a:xfrm>
            <a:custGeom>
              <a:avLst/>
              <a:gdLst/>
              <a:ahLst/>
              <a:cxnLst/>
              <a:rect l="l" t="t" r="r" b="b"/>
              <a:pathLst>
                <a:path w="110490" h="10160">
                  <a:moveTo>
                    <a:pt x="110064" y="0"/>
                  </a:moveTo>
                  <a:lnTo>
                    <a:pt x="0" y="0"/>
                  </a:lnTo>
                  <a:lnTo>
                    <a:pt x="0" y="10140"/>
                  </a:lnTo>
                  <a:lnTo>
                    <a:pt x="110064" y="10140"/>
                  </a:lnTo>
                  <a:lnTo>
                    <a:pt x="110064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5" name="object 105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8566853" y="3089141"/>
              <a:ext cx="72591" cy="213965"/>
            </a:xfrm>
            <a:prstGeom prst="rect">
              <a:avLst/>
            </a:prstGeom>
          </p:spPr>
        </p:pic>
      </p:grpSp>
      <p:pic>
        <p:nvPicPr>
          <p:cNvPr id="106" name="object 106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8098400" y="3460271"/>
            <a:ext cx="102355" cy="216500"/>
          </a:xfrm>
          <a:prstGeom prst="rect">
            <a:avLst/>
          </a:prstGeom>
        </p:spPr>
      </p:pic>
      <p:sp>
        <p:nvSpPr>
          <p:cNvPr id="107" name="object 107"/>
          <p:cNvSpPr/>
          <p:nvPr/>
        </p:nvSpPr>
        <p:spPr>
          <a:xfrm>
            <a:off x="8230354" y="3639772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5212" y="0"/>
                </a:moveTo>
                <a:lnTo>
                  <a:pt x="5291" y="5070"/>
                </a:lnTo>
                <a:lnTo>
                  <a:pt x="0" y="18756"/>
                </a:lnTo>
                <a:lnTo>
                  <a:pt x="5291" y="32443"/>
                </a:lnTo>
                <a:lnTo>
                  <a:pt x="15212" y="37000"/>
                </a:lnTo>
                <a:lnTo>
                  <a:pt x="26126" y="32443"/>
                </a:lnTo>
                <a:lnTo>
                  <a:pt x="29764" y="18756"/>
                </a:lnTo>
                <a:lnTo>
                  <a:pt x="26126" y="5070"/>
                </a:lnTo>
                <a:lnTo>
                  <a:pt x="1521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8" name="object 108"/>
          <p:cNvGrpSpPr/>
          <p:nvPr/>
        </p:nvGrpSpPr>
        <p:grpSpPr>
          <a:xfrm>
            <a:off x="8355528" y="3460271"/>
            <a:ext cx="223520" cy="216535"/>
            <a:chOff x="8355528" y="3460271"/>
            <a:chExt cx="223520" cy="216535"/>
          </a:xfrm>
        </p:grpSpPr>
        <p:pic>
          <p:nvPicPr>
            <p:cNvPr id="109" name="object 109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8355528" y="3460271"/>
              <a:ext cx="96071" cy="216500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8482356" y="3462806"/>
              <a:ext cx="96567" cy="213965"/>
            </a:xfrm>
            <a:prstGeom prst="rect">
              <a:avLst/>
            </a:prstGeom>
          </p:spPr>
        </p:pic>
      </p:grpSp>
      <p:grpSp>
        <p:nvGrpSpPr>
          <p:cNvPr id="111" name="object 111"/>
          <p:cNvGrpSpPr/>
          <p:nvPr/>
        </p:nvGrpSpPr>
        <p:grpSpPr>
          <a:xfrm>
            <a:off x="8156936" y="3833953"/>
            <a:ext cx="364490" cy="257810"/>
            <a:chOff x="8156936" y="3833953"/>
            <a:chExt cx="364490" cy="257810"/>
          </a:xfrm>
        </p:grpSpPr>
        <p:pic>
          <p:nvPicPr>
            <p:cNvPr id="112" name="object 112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8156936" y="3833953"/>
              <a:ext cx="111118" cy="211944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8289386" y="3833953"/>
              <a:ext cx="231497" cy="257577"/>
            </a:xfrm>
            <a:prstGeom prst="rect">
              <a:avLst/>
            </a:prstGeom>
          </p:spPr>
        </p:pic>
      </p:grpSp>
      <p:grpSp>
        <p:nvGrpSpPr>
          <p:cNvPr id="114" name="object 114"/>
          <p:cNvGrpSpPr/>
          <p:nvPr/>
        </p:nvGrpSpPr>
        <p:grpSpPr>
          <a:xfrm>
            <a:off x="8037880" y="1993977"/>
            <a:ext cx="349885" cy="216535"/>
            <a:chOff x="8037880" y="1993977"/>
            <a:chExt cx="349885" cy="216535"/>
          </a:xfrm>
        </p:grpSpPr>
        <p:pic>
          <p:nvPicPr>
            <p:cNvPr id="115" name="object 115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8037880" y="1993977"/>
              <a:ext cx="238442" cy="21640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8308071" y="1995966"/>
              <a:ext cx="79370" cy="211927"/>
            </a:xfrm>
            <a:prstGeom prst="rect">
              <a:avLst/>
            </a:prstGeom>
          </p:spPr>
        </p:pic>
      </p:grpSp>
      <p:grpSp>
        <p:nvGrpSpPr>
          <p:cNvPr id="117" name="object 117"/>
          <p:cNvGrpSpPr/>
          <p:nvPr/>
        </p:nvGrpSpPr>
        <p:grpSpPr>
          <a:xfrm>
            <a:off x="8419190" y="1993977"/>
            <a:ext cx="220345" cy="213995"/>
            <a:chOff x="8419190" y="1993977"/>
            <a:chExt cx="220345" cy="213995"/>
          </a:xfrm>
        </p:grpSpPr>
        <p:sp>
          <p:nvSpPr>
            <p:cNvPr id="118" name="object 118"/>
            <p:cNvSpPr/>
            <p:nvPr/>
          </p:nvSpPr>
          <p:spPr>
            <a:xfrm>
              <a:off x="8419190" y="2092876"/>
              <a:ext cx="110489" cy="10160"/>
            </a:xfrm>
            <a:custGeom>
              <a:avLst/>
              <a:gdLst/>
              <a:ahLst/>
              <a:cxnLst/>
              <a:rect l="l" t="t" r="r" b="b"/>
              <a:pathLst>
                <a:path w="110490" h="10160">
                  <a:moveTo>
                    <a:pt x="110064" y="0"/>
                  </a:moveTo>
                  <a:lnTo>
                    <a:pt x="0" y="0"/>
                  </a:lnTo>
                  <a:lnTo>
                    <a:pt x="0" y="9633"/>
                  </a:lnTo>
                  <a:lnTo>
                    <a:pt x="110064" y="9633"/>
                  </a:lnTo>
                  <a:lnTo>
                    <a:pt x="110064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9" name="object 119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8566853" y="1993977"/>
              <a:ext cx="72591" cy="213915"/>
            </a:xfrm>
            <a:prstGeom prst="rect">
              <a:avLst/>
            </a:prstGeom>
          </p:spPr>
        </p:pic>
      </p:grpSp>
      <p:pic>
        <p:nvPicPr>
          <p:cNvPr id="120" name="object 120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8098400" y="2365141"/>
            <a:ext cx="102355" cy="216401"/>
          </a:xfrm>
          <a:prstGeom prst="rect">
            <a:avLst/>
          </a:prstGeom>
        </p:spPr>
      </p:pic>
      <p:sp>
        <p:nvSpPr>
          <p:cNvPr id="121" name="object 121"/>
          <p:cNvSpPr/>
          <p:nvPr/>
        </p:nvSpPr>
        <p:spPr>
          <a:xfrm>
            <a:off x="8230354" y="2544591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5212" y="0"/>
                </a:moveTo>
                <a:lnTo>
                  <a:pt x="5291" y="4639"/>
                </a:lnTo>
                <a:lnTo>
                  <a:pt x="0" y="18226"/>
                </a:lnTo>
                <a:lnTo>
                  <a:pt x="5291" y="31979"/>
                </a:lnTo>
                <a:lnTo>
                  <a:pt x="15212" y="36950"/>
                </a:lnTo>
                <a:lnTo>
                  <a:pt x="26126" y="31979"/>
                </a:lnTo>
                <a:lnTo>
                  <a:pt x="29764" y="18226"/>
                </a:lnTo>
                <a:lnTo>
                  <a:pt x="26126" y="4639"/>
                </a:lnTo>
                <a:lnTo>
                  <a:pt x="1521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8355528" y="2365141"/>
            <a:ext cx="223520" cy="216535"/>
            <a:chOff x="8355528" y="2365141"/>
            <a:chExt cx="223520" cy="216535"/>
          </a:xfrm>
        </p:grpSpPr>
        <p:pic>
          <p:nvPicPr>
            <p:cNvPr id="123" name="object 123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8355528" y="2365141"/>
              <a:ext cx="96071" cy="216401"/>
            </a:xfrm>
            <a:prstGeom prst="rect">
              <a:avLst/>
            </a:prstGeom>
          </p:spPr>
        </p:pic>
        <p:pic>
          <p:nvPicPr>
            <p:cNvPr id="124" name="object 124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8482356" y="2367626"/>
              <a:ext cx="96567" cy="213915"/>
            </a:xfrm>
            <a:prstGeom prst="rect">
              <a:avLst/>
            </a:prstGeom>
          </p:spPr>
        </p:pic>
      </p:grpSp>
      <p:grpSp>
        <p:nvGrpSpPr>
          <p:cNvPr id="125" name="object 125"/>
          <p:cNvGrpSpPr/>
          <p:nvPr/>
        </p:nvGrpSpPr>
        <p:grpSpPr>
          <a:xfrm>
            <a:off x="8155778" y="2736304"/>
            <a:ext cx="366395" cy="259715"/>
            <a:chOff x="8155778" y="2736304"/>
            <a:chExt cx="366395" cy="259715"/>
          </a:xfrm>
        </p:grpSpPr>
        <p:pic>
          <p:nvPicPr>
            <p:cNvPr id="126" name="object 126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8155778" y="2738789"/>
              <a:ext cx="111118" cy="211430"/>
            </a:xfrm>
            <a:prstGeom prst="rect">
              <a:avLst/>
            </a:prstGeom>
          </p:spPr>
        </p:pic>
        <p:pic>
          <p:nvPicPr>
            <p:cNvPr id="127" name="object 127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8288394" y="2736304"/>
              <a:ext cx="233151" cy="259482"/>
            </a:xfrm>
            <a:prstGeom prst="rect">
              <a:avLst/>
            </a:prstGeom>
          </p:spPr>
        </p:pic>
      </p:grpSp>
      <p:grpSp>
        <p:nvGrpSpPr>
          <p:cNvPr id="132" name="object 132"/>
          <p:cNvGrpSpPr/>
          <p:nvPr/>
        </p:nvGrpSpPr>
        <p:grpSpPr>
          <a:xfrm>
            <a:off x="8976273" y="3089141"/>
            <a:ext cx="601980" cy="216535"/>
            <a:chOff x="8976273" y="3089141"/>
            <a:chExt cx="601980" cy="216535"/>
          </a:xfrm>
        </p:grpSpPr>
        <p:pic>
          <p:nvPicPr>
            <p:cNvPr id="133" name="object 133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8976273" y="3089141"/>
              <a:ext cx="491398" cy="216500"/>
            </a:xfrm>
            <a:prstGeom prst="rect">
              <a:avLst/>
            </a:prstGeom>
          </p:spPr>
        </p:pic>
        <p:pic>
          <p:nvPicPr>
            <p:cNvPr id="134" name="object 134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9505246" y="3089141"/>
              <a:ext cx="72591" cy="213965"/>
            </a:xfrm>
            <a:prstGeom prst="rect">
              <a:avLst/>
            </a:prstGeom>
          </p:spPr>
        </p:pic>
      </p:grpSp>
      <p:pic>
        <p:nvPicPr>
          <p:cNvPr id="135" name="object 135"/>
          <p:cNvPicPr/>
          <p:nvPr/>
        </p:nvPicPr>
        <p:blipFill>
          <a:blip r:embed="rId73" cstate="print"/>
          <a:stretch>
            <a:fillRect/>
          </a:stretch>
        </p:blipFill>
        <p:spPr>
          <a:xfrm>
            <a:off x="9036793" y="3460271"/>
            <a:ext cx="102355" cy="216500"/>
          </a:xfrm>
          <a:prstGeom prst="rect">
            <a:avLst/>
          </a:prstGeom>
        </p:spPr>
      </p:pic>
      <p:sp>
        <p:nvSpPr>
          <p:cNvPr id="136" name="object 136"/>
          <p:cNvSpPr/>
          <p:nvPr/>
        </p:nvSpPr>
        <p:spPr>
          <a:xfrm>
            <a:off x="9168747" y="3639772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5212" y="0"/>
                </a:moveTo>
                <a:lnTo>
                  <a:pt x="5291" y="5070"/>
                </a:lnTo>
                <a:lnTo>
                  <a:pt x="0" y="18756"/>
                </a:lnTo>
                <a:lnTo>
                  <a:pt x="5291" y="32443"/>
                </a:lnTo>
                <a:lnTo>
                  <a:pt x="15212" y="37000"/>
                </a:lnTo>
                <a:lnTo>
                  <a:pt x="26126" y="32443"/>
                </a:lnTo>
                <a:lnTo>
                  <a:pt x="29764" y="18756"/>
                </a:lnTo>
                <a:lnTo>
                  <a:pt x="26126" y="5070"/>
                </a:lnTo>
                <a:lnTo>
                  <a:pt x="1521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37" name="object 137"/>
          <p:cNvGrpSpPr/>
          <p:nvPr/>
        </p:nvGrpSpPr>
        <p:grpSpPr>
          <a:xfrm>
            <a:off x="9294086" y="3460271"/>
            <a:ext cx="223520" cy="216535"/>
            <a:chOff x="9294086" y="3460271"/>
            <a:chExt cx="223520" cy="216535"/>
          </a:xfrm>
        </p:grpSpPr>
        <p:pic>
          <p:nvPicPr>
            <p:cNvPr id="138" name="object 138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9294086" y="3460271"/>
              <a:ext cx="95906" cy="216500"/>
            </a:xfrm>
            <a:prstGeom prst="rect">
              <a:avLst/>
            </a:prstGeom>
          </p:spPr>
        </p:pic>
        <p:pic>
          <p:nvPicPr>
            <p:cNvPr id="139" name="object 139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9420749" y="3462806"/>
              <a:ext cx="96567" cy="213965"/>
            </a:xfrm>
            <a:prstGeom prst="rect">
              <a:avLst/>
            </a:prstGeom>
          </p:spPr>
        </p:pic>
      </p:grpSp>
      <p:grpSp>
        <p:nvGrpSpPr>
          <p:cNvPr id="140" name="object 140"/>
          <p:cNvGrpSpPr/>
          <p:nvPr/>
        </p:nvGrpSpPr>
        <p:grpSpPr>
          <a:xfrm>
            <a:off x="9094172" y="3833953"/>
            <a:ext cx="366395" cy="257810"/>
            <a:chOff x="9094172" y="3833953"/>
            <a:chExt cx="366395" cy="257810"/>
          </a:xfrm>
        </p:grpSpPr>
        <p:pic>
          <p:nvPicPr>
            <p:cNvPr id="141" name="object 141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9094172" y="3833953"/>
              <a:ext cx="111118" cy="211944"/>
            </a:xfrm>
            <a:prstGeom prst="rect">
              <a:avLst/>
            </a:prstGeom>
          </p:spPr>
        </p:pic>
        <p:pic>
          <p:nvPicPr>
            <p:cNvPr id="142" name="object 142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9226787" y="3833953"/>
              <a:ext cx="233151" cy="257577"/>
            </a:xfrm>
            <a:prstGeom prst="rect">
              <a:avLst/>
            </a:prstGeom>
          </p:spPr>
        </p:pic>
      </p:grpSp>
      <p:grpSp>
        <p:nvGrpSpPr>
          <p:cNvPr id="143" name="object 143"/>
          <p:cNvGrpSpPr/>
          <p:nvPr/>
        </p:nvGrpSpPr>
        <p:grpSpPr>
          <a:xfrm>
            <a:off x="8976273" y="1993977"/>
            <a:ext cx="601980" cy="216535"/>
            <a:chOff x="8976273" y="1993977"/>
            <a:chExt cx="601980" cy="216535"/>
          </a:xfrm>
        </p:grpSpPr>
        <p:pic>
          <p:nvPicPr>
            <p:cNvPr id="144" name="object 144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8976273" y="1993977"/>
              <a:ext cx="491398" cy="216401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9505246" y="1993977"/>
              <a:ext cx="72591" cy="213915"/>
            </a:xfrm>
            <a:prstGeom prst="rect">
              <a:avLst/>
            </a:prstGeom>
          </p:spPr>
        </p:pic>
      </p:grpSp>
      <p:pic>
        <p:nvPicPr>
          <p:cNvPr id="146" name="object 146"/>
          <p:cNvPicPr/>
          <p:nvPr/>
        </p:nvPicPr>
        <p:blipFill>
          <a:blip r:embed="rId80" cstate="print"/>
          <a:stretch>
            <a:fillRect/>
          </a:stretch>
        </p:blipFill>
        <p:spPr>
          <a:xfrm>
            <a:off x="9036793" y="2365141"/>
            <a:ext cx="102355" cy="216401"/>
          </a:xfrm>
          <a:prstGeom prst="rect">
            <a:avLst/>
          </a:prstGeom>
        </p:spPr>
      </p:pic>
      <p:sp>
        <p:nvSpPr>
          <p:cNvPr id="147" name="object 147"/>
          <p:cNvSpPr/>
          <p:nvPr/>
        </p:nvSpPr>
        <p:spPr>
          <a:xfrm>
            <a:off x="9168747" y="2544591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5212" y="0"/>
                </a:moveTo>
                <a:lnTo>
                  <a:pt x="5291" y="4639"/>
                </a:lnTo>
                <a:lnTo>
                  <a:pt x="0" y="18226"/>
                </a:lnTo>
                <a:lnTo>
                  <a:pt x="5291" y="31979"/>
                </a:lnTo>
                <a:lnTo>
                  <a:pt x="15212" y="36950"/>
                </a:lnTo>
                <a:lnTo>
                  <a:pt x="26126" y="31979"/>
                </a:lnTo>
                <a:lnTo>
                  <a:pt x="29764" y="18226"/>
                </a:lnTo>
                <a:lnTo>
                  <a:pt x="26126" y="4639"/>
                </a:lnTo>
                <a:lnTo>
                  <a:pt x="1521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8" name="object 148"/>
          <p:cNvGrpSpPr/>
          <p:nvPr/>
        </p:nvGrpSpPr>
        <p:grpSpPr>
          <a:xfrm>
            <a:off x="9294086" y="2365141"/>
            <a:ext cx="223520" cy="216535"/>
            <a:chOff x="9294086" y="2365141"/>
            <a:chExt cx="223520" cy="216535"/>
          </a:xfrm>
        </p:grpSpPr>
        <p:pic>
          <p:nvPicPr>
            <p:cNvPr id="149" name="object 149"/>
            <p:cNvPicPr/>
            <p:nvPr/>
          </p:nvPicPr>
          <p:blipFill>
            <a:blip r:embed="rId81" cstate="print"/>
            <a:stretch>
              <a:fillRect/>
            </a:stretch>
          </p:blipFill>
          <p:spPr>
            <a:xfrm>
              <a:off x="9294086" y="2365141"/>
              <a:ext cx="95906" cy="216401"/>
            </a:xfrm>
            <a:prstGeom prst="rect">
              <a:avLst/>
            </a:prstGeom>
          </p:spPr>
        </p:pic>
        <p:pic>
          <p:nvPicPr>
            <p:cNvPr id="150" name="object 150"/>
            <p:cNvPicPr/>
            <p:nvPr/>
          </p:nvPicPr>
          <p:blipFill>
            <a:blip r:embed="rId82" cstate="print"/>
            <a:stretch>
              <a:fillRect/>
            </a:stretch>
          </p:blipFill>
          <p:spPr>
            <a:xfrm>
              <a:off x="9420749" y="2367626"/>
              <a:ext cx="96567" cy="213915"/>
            </a:xfrm>
            <a:prstGeom prst="rect">
              <a:avLst/>
            </a:prstGeom>
          </p:spPr>
        </p:pic>
      </p:grpSp>
      <p:grpSp>
        <p:nvGrpSpPr>
          <p:cNvPr id="151" name="object 151"/>
          <p:cNvGrpSpPr/>
          <p:nvPr/>
        </p:nvGrpSpPr>
        <p:grpSpPr>
          <a:xfrm>
            <a:off x="9032659" y="2738789"/>
            <a:ext cx="488950" cy="257175"/>
            <a:chOff x="9032659" y="2738789"/>
            <a:chExt cx="488950" cy="257175"/>
          </a:xfrm>
        </p:grpSpPr>
        <p:pic>
          <p:nvPicPr>
            <p:cNvPr id="152" name="object 152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9032659" y="2738789"/>
              <a:ext cx="111118" cy="211430"/>
            </a:xfrm>
            <a:prstGeom prst="rect">
              <a:avLst/>
            </a:prstGeom>
          </p:spPr>
        </p:pic>
        <p:pic>
          <p:nvPicPr>
            <p:cNvPr id="153" name="object 153"/>
            <p:cNvPicPr/>
            <p:nvPr/>
          </p:nvPicPr>
          <p:blipFill>
            <a:blip r:embed="rId84" cstate="print"/>
            <a:stretch>
              <a:fillRect/>
            </a:stretch>
          </p:blipFill>
          <p:spPr>
            <a:xfrm>
              <a:off x="9165109" y="2738789"/>
              <a:ext cx="356341" cy="256997"/>
            </a:xfrm>
            <a:prstGeom prst="rect">
              <a:avLst/>
            </a:prstGeom>
          </p:spPr>
        </p:pic>
      </p:grpSp>
      <p:grpSp>
        <p:nvGrpSpPr>
          <p:cNvPr id="158" name="object 158"/>
          <p:cNvGrpSpPr/>
          <p:nvPr/>
        </p:nvGrpSpPr>
        <p:grpSpPr>
          <a:xfrm>
            <a:off x="5281567" y="3109919"/>
            <a:ext cx="485775" cy="216535"/>
            <a:chOff x="5281567" y="3109919"/>
            <a:chExt cx="485775" cy="216535"/>
          </a:xfrm>
        </p:grpSpPr>
        <p:pic>
          <p:nvPicPr>
            <p:cNvPr id="159" name="object 159"/>
            <p:cNvPicPr/>
            <p:nvPr/>
          </p:nvPicPr>
          <p:blipFill>
            <a:blip r:embed="rId85" cstate="print"/>
            <a:stretch>
              <a:fillRect/>
            </a:stretch>
          </p:blipFill>
          <p:spPr>
            <a:xfrm>
              <a:off x="5281567" y="3111957"/>
              <a:ext cx="237946" cy="211927"/>
            </a:xfrm>
            <a:prstGeom prst="rect">
              <a:avLst/>
            </a:prstGeom>
          </p:spPr>
        </p:pic>
        <p:pic>
          <p:nvPicPr>
            <p:cNvPr id="160" name="object 160"/>
            <p:cNvPicPr/>
            <p:nvPr/>
          </p:nvPicPr>
          <p:blipFill>
            <a:blip r:embed="rId86" cstate="print"/>
            <a:stretch>
              <a:fillRect/>
            </a:stretch>
          </p:blipFill>
          <p:spPr>
            <a:xfrm>
              <a:off x="5543490" y="3109919"/>
              <a:ext cx="96071" cy="216500"/>
            </a:xfrm>
            <a:prstGeom prst="rect">
              <a:avLst/>
            </a:prstGeom>
          </p:spPr>
        </p:pic>
        <p:pic>
          <p:nvPicPr>
            <p:cNvPr id="161" name="object 161"/>
            <p:cNvPicPr/>
            <p:nvPr/>
          </p:nvPicPr>
          <p:blipFill>
            <a:blip r:embed="rId87" cstate="print"/>
            <a:stretch>
              <a:fillRect/>
            </a:stretch>
          </p:blipFill>
          <p:spPr>
            <a:xfrm>
              <a:off x="5670318" y="3109919"/>
              <a:ext cx="96402" cy="216500"/>
            </a:xfrm>
            <a:prstGeom prst="rect">
              <a:avLst/>
            </a:prstGeom>
          </p:spPr>
        </p:pic>
      </p:grpSp>
      <p:pic>
        <p:nvPicPr>
          <p:cNvPr id="162" name="object 162"/>
          <p:cNvPicPr/>
          <p:nvPr/>
        </p:nvPicPr>
        <p:blipFill>
          <a:blip r:embed="rId88" cstate="print"/>
          <a:stretch>
            <a:fillRect/>
          </a:stretch>
        </p:blipFill>
        <p:spPr>
          <a:xfrm>
            <a:off x="5346882" y="3481066"/>
            <a:ext cx="102189" cy="216500"/>
          </a:xfrm>
          <a:prstGeom prst="rect">
            <a:avLst/>
          </a:prstGeom>
        </p:spPr>
      </p:pic>
      <p:sp>
        <p:nvSpPr>
          <p:cNvPr id="163" name="object 163"/>
          <p:cNvSpPr/>
          <p:nvPr/>
        </p:nvSpPr>
        <p:spPr>
          <a:xfrm>
            <a:off x="5478836" y="3660550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5047" y="0"/>
                </a:moveTo>
                <a:lnTo>
                  <a:pt x="5126" y="4573"/>
                </a:lnTo>
                <a:lnTo>
                  <a:pt x="0" y="18259"/>
                </a:lnTo>
                <a:lnTo>
                  <a:pt x="5126" y="31946"/>
                </a:lnTo>
                <a:lnTo>
                  <a:pt x="15047" y="37016"/>
                </a:lnTo>
                <a:lnTo>
                  <a:pt x="26126" y="31946"/>
                </a:lnTo>
                <a:lnTo>
                  <a:pt x="29764" y="18259"/>
                </a:lnTo>
                <a:lnTo>
                  <a:pt x="26126" y="4573"/>
                </a:lnTo>
                <a:lnTo>
                  <a:pt x="1504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4" name="object 164"/>
          <p:cNvPicPr/>
          <p:nvPr/>
        </p:nvPicPr>
        <p:blipFill>
          <a:blip r:embed="rId89" cstate="print"/>
          <a:stretch>
            <a:fillRect/>
          </a:stretch>
        </p:blipFill>
        <p:spPr>
          <a:xfrm>
            <a:off x="5604010" y="3483601"/>
            <a:ext cx="95906" cy="213965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5466269" y="3854748"/>
            <a:ext cx="114260" cy="211430"/>
          </a:xfrm>
          <a:prstGeom prst="rect">
            <a:avLst/>
          </a:prstGeom>
        </p:spPr>
      </p:pic>
      <p:grpSp>
        <p:nvGrpSpPr>
          <p:cNvPr id="166" name="object 166"/>
          <p:cNvGrpSpPr/>
          <p:nvPr/>
        </p:nvGrpSpPr>
        <p:grpSpPr>
          <a:xfrm>
            <a:off x="5223196" y="1993977"/>
            <a:ext cx="601345" cy="216535"/>
            <a:chOff x="5223196" y="1993977"/>
            <a:chExt cx="601345" cy="216535"/>
          </a:xfrm>
        </p:grpSpPr>
        <p:pic>
          <p:nvPicPr>
            <p:cNvPr id="167" name="object 167"/>
            <p:cNvPicPr/>
            <p:nvPr/>
          </p:nvPicPr>
          <p:blipFill>
            <a:blip r:embed="rId91" cstate="print"/>
            <a:stretch>
              <a:fillRect/>
            </a:stretch>
          </p:blipFill>
          <p:spPr>
            <a:xfrm>
              <a:off x="5223196" y="1993977"/>
              <a:ext cx="490878" cy="216401"/>
            </a:xfrm>
            <a:prstGeom prst="rect">
              <a:avLst/>
            </a:prstGeom>
          </p:spPr>
        </p:pic>
        <p:pic>
          <p:nvPicPr>
            <p:cNvPr id="168" name="object 168"/>
            <p:cNvPicPr/>
            <p:nvPr/>
          </p:nvPicPr>
          <p:blipFill>
            <a:blip r:embed="rId92" cstate="print"/>
            <a:stretch>
              <a:fillRect/>
            </a:stretch>
          </p:blipFill>
          <p:spPr>
            <a:xfrm>
              <a:off x="5751673" y="1993977"/>
              <a:ext cx="72425" cy="213915"/>
            </a:xfrm>
            <a:prstGeom prst="rect">
              <a:avLst/>
            </a:prstGeom>
          </p:spPr>
        </p:pic>
      </p:grpSp>
      <p:pic>
        <p:nvPicPr>
          <p:cNvPr id="169" name="object 169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5283716" y="2365141"/>
            <a:ext cx="101693" cy="216401"/>
          </a:xfrm>
          <a:prstGeom prst="rect">
            <a:avLst/>
          </a:prstGeom>
        </p:spPr>
      </p:pic>
      <p:sp>
        <p:nvSpPr>
          <p:cNvPr id="170" name="object 170"/>
          <p:cNvSpPr/>
          <p:nvPr/>
        </p:nvSpPr>
        <p:spPr>
          <a:xfrm>
            <a:off x="5415670" y="2544591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4716" y="0"/>
                </a:moveTo>
                <a:lnTo>
                  <a:pt x="4795" y="4639"/>
                </a:lnTo>
                <a:lnTo>
                  <a:pt x="0" y="18226"/>
                </a:lnTo>
                <a:lnTo>
                  <a:pt x="4795" y="31979"/>
                </a:lnTo>
                <a:lnTo>
                  <a:pt x="14716" y="36950"/>
                </a:lnTo>
                <a:lnTo>
                  <a:pt x="25630" y="31979"/>
                </a:lnTo>
                <a:lnTo>
                  <a:pt x="29764" y="18226"/>
                </a:lnTo>
                <a:lnTo>
                  <a:pt x="25630" y="4639"/>
                </a:lnTo>
                <a:lnTo>
                  <a:pt x="14716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5540348" y="2365141"/>
            <a:ext cx="223520" cy="216535"/>
            <a:chOff x="5540348" y="2365141"/>
            <a:chExt cx="223520" cy="216535"/>
          </a:xfrm>
        </p:grpSpPr>
        <p:pic>
          <p:nvPicPr>
            <p:cNvPr id="172" name="object 172"/>
            <p:cNvPicPr/>
            <p:nvPr/>
          </p:nvPicPr>
          <p:blipFill>
            <a:blip r:embed="rId94" cstate="print"/>
            <a:stretch>
              <a:fillRect/>
            </a:stretch>
          </p:blipFill>
          <p:spPr>
            <a:xfrm>
              <a:off x="5540348" y="2365141"/>
              <a:ext cx="96567" cy="216401"/>
            </a:xfrm>
            <a:prstGeom prst="rect">
              <a:avLst/>
            </a:prstGeom>
          </p:spPr>
        </p:pic>
        <p:pic>
          <p:nvPicPr>
            <p:cNvPr id="173" name="object 173"/>
            <p:cNvPicPr/>
            <p:nvPr/>
          </p:nvPicPr>
          <p:blipFill>
            <a:blip r:embed="rId95" cstate="print"/>
            <a:stretch>
              <a:fillRect/>
            </a:stretch>
          </p:blipFill>
          <p:spPr>
            <a:xfrm>
              <a:off x="5667672" y="2367626"/>
              <a:ext cx="95906" cy="213915"/>
            </a:xfrm>
            <a:prstGeom prst="rect">
              <a:avLst/>
            </a:prstGeom>
          </p:spPr>
        </p:pic>
      </p:grpSp>
      <p:grpSp>
        <p:nvGrpSpPr>
          <p:cNvPr id="174" name="object 174"/>
          <p:cNvGrpSpPr/>
          <p:nvPr/>
        </p:nvGrpSpPr>
        <p:grpSpPr>
          <a:xfrm>
            <a:off x="5341095" y="2738789"/>
            <a:ext cx="365125" cy="257175"/>
            <a:chOff x="5341095" y="2738789"/>
            <a:chExt cx="365125" cy="257175"/>
          </a:xfrm>
        </p:grpSpPr>
        <p:pic>
          <p:nvPicPr>
            <p:cNvPr id="175" name="object 175"/>
            <p:cNvPicPr/>
            <p:nvPr/>
          </p:nvPicPr>
          <p:blipFill>
            <a:blip r:embed="rId96" cstate="print"/>
            <a:stretch>
              <a:fillRect/>
            </a:stretch>
          </p:blipFill>
          <p:spPr>
            <a:xfrm>
              <a:off x="5341095" y="2738789"/>
              <a:ext cx="111118" cy="211430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97" cstate="print"/>
            <a:stretch>
              <a:fillRect/>
            </a:stretch>
          </p:blipFill>
          <p:spPr>
            <a:xfrm>
              <a:off x="5474206" y="2738789"/>
              <a:ext cx="231993" cy="256997"/>
            </a:xfrm>
            <a:prstGeom prst="rect">
              <a:avLst/>
            </a:prstGeom>
          </p:spPr>
        </p:pic>
      </p:grpSp>
      <p:grpSp>
        <p:nvGrpSpPr>
          <p:cNvPr id="179" name="object 179"/>
          <p:cNvGrpSpPr/>
          <p:nvPr/>
        </p:nvGrpSpPr>
        <p:grpSpPr>
          <a:xfrm>
            <a:off x="6151172" y="3105860"/>
            <a:ext cx="622935" cy="220979"/>
            <a:chOff x="6151172" y="3105860"/>
            <a:chExt cx="622935" cy="220979"/>
          </a:xfrm>
        </p:grpSpPr>
        <p:pic>
          <p:nvPicPr>
            <p:cNvPr id="180" name="object 180"/>
            <p:cNvPicPr/>
            <p:nvPr/>
          </p:nvPicPr>
          <p:blipFill>
            <a:blip r:embed="rId98" cstate="print"/>
            <a:stretch>
              <a:fillRect/>
            </a:stretch>
          </p:blipFill>
          <p:spPr>
            <a:xfrm>
              <a:off x="6151172" y="3111957"/>
              <a:ext cx="237946" cy="211927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99" cstate="print"/>
            <a:stretch>
              <a:fillRect/>
            </a:stretch>
          </p:blipFill>
          <p:spPr>
            <a:xfrm>
              <a:off x="6413095" y="3109919"/>
              <a:ext cx="95906" cy="216500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100" cstate="print"/>
            <a:stretch>
              <a:fillRect/>
            </a:stretch>
          </p:blipFill>
          <p:spPr>
            <a:xfrm>
              <a:off x="6539758" y="3105860"/>
              <a:ext cx="234308" cy="220560"/>
            </a:xfrm>
            <a:prstGeom prst="rect">
              <a:avLst/>
            </a:prstGeom>
          </p:spPr>
        </p:pic>
      </p:grpSp>
      <p:pic>
        <p:nvPicPr>
          <p:cNvPr id="183" name="object 183"/>
          <p:cNvPicPr/>
          <p:nvPr/>
        </p:nvPicPr>
        <p:blipFill>
          <a:blip r:embed="rId101" cstate="print"/>
          <a:stretch>
            <a:fillRect/>
          </a:stretch>
        </p:blipFill>
        <p:spPr>
          <a:xfrm>
            <a:off x="6285276" y="3481066"/>
            <a:ext cx="102189" cy="216500"/>
          </a:xfrm>
          <a:prstGeom prst="rect">
            <a:avLst/>
          </a:prstGeom>
        </p:spPr>
      </p:pic>
      <p:sp>
        <p:nvSpPr>
          <p:cNvPr id="184" name="object 184"/>
          <p:cNvSpPr/>
          <p:nvPr/>
        </p:nvSpPr>
        <p:spPr>
          <a:xfrm>
            <a:off x="6417229" y="3660550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5047" y="0"/>
                </a:moveTo>
                <a:lnTo>
                  <a:pt x="5291" y="4573"/>
                </a:lnTo>
                <a:lnTo>
                  <a:pt x="0" y="18259"/>
                </a:lnTo>
                <a:lnTo>
                  <a:pt x="5291" y="31946"/>
                </a:lnTo>
                <a:lnTo>
                  <a:pt x="15047" y="37016"/>
                </a:lnTo>
                <a:lnTo>
                  <a:pt x="26126" y="31946"/>
                </a:lnTo>
                <a:lnTo>
                  <a:pt x="29764" y="18259"/>
                </a:lnTo>
                <a:lnTo>
                  <a:pt x="26126" y="4573"/>
                </a:lnTo>
                <a:lnTo>
                  <a:pt x="1504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85" name="object 185"/>
          <p:cNvPicPr/>
          <p:nvPr/>
        </p:nvPicPr>
        <p:blipFill>
          <a:blip r:embed="rId102" cstate="print"/>
          <a:stretch>
            <a:fillRect/>
          </a:stretch>
        </p:blipFill>
        <p:spPr>
          <a:xfrm>
            <a:off x="6542403" y="3483601"/>
            <a:ext cx="96071" cy="213965"/>
          </a:xfrm>
          <a:prstGeom prst="rect">
            <a:avLst/>
          </a:prstGeom>
        </p:spPr>
      </p:pic>
      <p:pic>
        <p:nvPicPr>
          <p:cNvPr id="186" name="object 186"/>
          <p:cNvPicPr/>
          <p:nvPr/>
        </p:nvPicPr>
        <p:blipFill>
          <a:blip r:embed="rId103" cstate="print"/>
          <a:stretch>
            <a:fillRect/>
          </a:stretch>
        </p:blipFill>
        <p:spPr>
          <a:xfrm>
            <a:off x="6404662" y="3854748"/>
            <a:ext cx="114260" cy="211430"/>
          </a:xfrm>
          <a:prstGeom prst="rect">
            <a:avLst/>
          </a:prstGeom>
        </p:spPr>
      </p:pic>
      <p:grpSp>
        <p:nvGrpSpPr>
          <p:cNvPr id="187" name="object 187"/>
          <p:cNvGrpSpPr/>
          <p:nvPr/>
        </p:nvGrpSpPr>
        <p:grpSpPr>
          <a:xfrm>
            <a:off x="6161093" y="1993977"/>
            <a:ext cx="601980" cy="216535"/>
            <a:chOff x="6161093" y="1993977"/>
            <a:chExt cx="601980" cy="216535"/>
          </a:xfrm>
        </p:grpSpPr>
        <p:pic>
          <p:nvPicPr>
            <p:cNvPr id="188" name="object 188"/>
            <p:cNvPicPr/>
            <p:nvPr/>
          </p:nvPicPr>
          <p:blipFill>
            <a:blip r:embed="rId104" cstate="print"/>
            <a:stretch>
              <a:fillRect/>
            </a:stretch>
          </p:blipFill>
          <p:spPr>
            <a:xfrm>
              <a:off x="6161093" y="1993977"/>
              <a:ext cx="491374" cy="216401"/>
            </a:xfrm>
            <a:prstGeom prst="rect">
              <a:avLst/>
            </a:prstGeom>
          </p:spPr>
        </p:pic>
        <p:pic>
          <p:nvPicPr>
            <p:cNvPr id="189" name="object 189"/>
            <p:cNvPicPr/>
            <p:nvPr/>
          </p:nvPicPr>
          <p:blipFill>
            <a:blip r:embed="rId105" cstate="print"/>
            <a:stretch>
              <a:fillRect/>
            </a:stretch>
          </p:blipFill>
          <p:spPr>
            <a:xfrm>
              <a:off x="6690066" y="1993977"/>
              <a:ext cx="72425" cy="213915"/>
            </a:xfrm>
            <a:prstGeom prst="rect">
              <a:avLst/>
            </a:prstGeom>
          </p:spPr>
        </p:pic>
      </p:grpSp>
      <p:pic>
        <p:nvPicPr>
          <p:cNvPr id="190" name="object 190"/>
          <p:cNvPicPr/>
          <p:nvPr/>
        </p:nvPicPr>
        <p:blipFill>
          <a:blip r:embed="rId106" cstate="print"/>
          <a:stretch>
            <a:fillRect/>
          </a:stretch>
        </p:blipFill>
        <p:spPr>
          <a:xfrm>
            <a:off x="6222110" y="2365141"/>
            <a:ext cx="101693" cy="216401"/>
          </a:xfrm>
          <a:prstGeom prst="rect">
            <a:avLst/>
          </a:prstGeom>
        </p:spPr>
      </p:pic>
      <p:sp>
        <p:nvSpPr>
          <p:cNvPr id="191" name="object 191"/>
          <p:cNvSpPr/>
          <p:nvPr/>
        </p:nvSpPr>
        <p:spPr>
          <a:xfrm>
            <a:off x="6353567" y="2544591"/>
            <a:ext cx="29845" cy="37465"/>
          </a:xfrm>
          <a:custGeom>
            <a:avLst/>
            <a:gdLst/>
            <a:ahLst/>
            <a:cxnLst/>
            <a:rect l="l" t="t" r="r" b="b"/>
            <a:pathLst>
              <a:path w="29845" h="37464">
                <a:moveTo>
                  <a:pt x="15212" y="0"/>
                </a:moveTo>
                <a:lnTo>
                  <a:pt x="5291" y="4639"/>
                </a:lnTo>
                <a:lnTo>
                  <a:pt x="0" y="18226"/>
                </a:lnTo>
                <a:lnTo>
                  <a:pt x="5291" y="31979"/>
                </a:lnTo>
                <a:lnTo>
                  <a:pt x="15212" y="36950"/>
                </a:lnTo>
                <a:lnTo>
                  <a:pt x="26126" y="31979"/>
                </a:lnTo>
                <a:lnTo>
                  <a:pt x="29764" y="18226"/>
                </a:lnTo>
                <a:lnTo>
                  <a:pt x="26126" y="4639"/>
                </a:lnTo>
                <a:lnTo>
                  <a:pt x="1521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92" name="object 192"/>
          <p:cNvGrpSpPr/>
          <p:nvPr/>
        </p:nvGrpSpPr>
        <p:grpSpPr>
          <a:xfrm>
            <a:off x="6478742" y="2365141"/>
            <a:ext cx="223520" cy="216535"/>
            <a:chOff x="6478742" y="2365141"/>
            <a:chExt cx="223520" cy="216535"/>
          </a:xfrm>
        </p:grpSpPr>
        <p:pic>
          <p:nvPicPr>
            <p:cNvPr id="193" name="object 193"/>
            <p:cNvPicPr/>
            <p:nvPr/>
          </p:nvPicPr>
          <p:blipFill>
            <a:blip r:embed="rId107" cstate="print"/>
            <a:stretch>
              <a:fillRect/>
            </a:stretch>
          </p:blipFill>
          <p:spPr>
            <a:xfrm>
              <a:off x="6478742" y="2365141"/>
              <a:ext cx="96567" cy="216401"/>
            </a:xfrm>
            <a:prstGeom prst="rect">
              <a:avLst/>
            </a:prstGeom>
          </p:spPr>
        </p:pic>
        <p:pic>
          <p:nvPicPr>
            <p:cNvPr id="194" name="object 194"/>
            <p:cNvPicPr/>
            <p:nvPr/>
          </p:nvPicPr>
          <p:blipFill>
            <a:blip r:embed="rId108" cstate="print"/>
            <a:stretch>
              <a:fillRect/>
            </a:stretch>
          </p:blipFill>
          <p:spPr>
            <a:xfrm>
              <a:off x="6606065" y="2367626"/>
              <a:ext cx="95906" cy="213915"/>
            </a:xfrm>
            <a:prstGeom prst="rect">
              <a:avLst/>
            </a:prstGeom>
          </p:spPr>
        </p:pic>
      </p:grpSp>
      <p:grpSp>
        <p:nvGrpSpPr>
          <p:cNvPr id="195" name="object 195"/>
          <p:cNvGrpSpPr/>
          <p:nvPr/>
        </p:nvGrpSpPr>
        <p:grpSpPr>
          <a:xfrm>
            <a:off x="6278000" y="2738789"/>
            <a:ext cx="368300" cy="257175"/>
            <a:chOff x="6278000" y="2738789"/>
            <a:chExt cx="368300" cy="257175"/>
          </a:xfrm>
        </p:grpSpPr>
        <p:pic>
          <p:nvPicPr>
            <p:cNvPr id="196" name="object 196"/>
            <p:cNvPicPr/>
            <p:nvPr/>
          </p:nvPicPr>
          <p:blipFill>
            <a:blip r:embed="rId109" cstate="print"/>
            <a:stretch>
              <a:fillRect/>
            </a:stretch>
          </p:blipFill>
          <p:spPr>
            <a:xfrm>
              <a:off x="6278000" y="2738789"/>
              <a:ext cx="111118" cy="211430"/>
            </a:xfrm>
            <a:prstGeom prst="rect">
              <a:avLst/>
            </a:prstGeom>
          </p:spPr>
        </p:pic>
        <p:pic>
          <p:nvPicPr>
            <p:cNvPr id="197" name="object 197"/>
            <p:cNvPicPr/>
            <p:nvPr/>
          </p:nvPicPr>
          <p:blipFill>
            <a:blip r:embed="rId110" cstate="print"/>
            <a:stretch>
              <a:fillRect/>
            </a:stretch>
          </p:blipFill>
          <p:spPr>
            <a:xfrm>
              <a:off x="6410946" y="2738789"/>
              <a:ext cx="235301" cy="256997"/>
            </a:xfrm>
            <a:prstGeom prst="rect">
              <a:avLst/>
            </a:prstGeom>
          </p:spPr>
        </p:pic>
      </p:grpSp>
      <p:sp>
        <p:nvSpPr>
          <p:cNvPr id="207" name="object 206"/>
          <p:cNvSpPr txBox="1"/>
          <p:nvPr/>
        </p:nvSpPr>
        <p:spPr>
          <a:xfrm>
            <a:off x="2209800" y="4907910"/>
            <a:ext cx="7507601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диагностическим разъемом</a:t>
            </a:r>
          </a:p>
        </p:txBody>
      </p:sp>
      <p:sp>
        <p:nvSpPr>
          <p:cNvPr id="208" name="TextBox 207"/>
          <p:cNvSpPr txBox="1"/>
          <p:nvPr/>
        </p:nvSpPr>
        <p:spPr>
          <a:xfrm>
            <a:off x="1840274" y="4122016"/>
            <a:ext cx="180577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Провод LIN блока </a:t>
            </a:r>
            <a:br>
              <a:rPr lang="ru-RU" altLang="zh-CN" sz="1100" kern="0" dirty="0">
                <a:latin typeface="Arial Narrow" panose="020B0606020202030204" pitchFamily="34" charset="0"/>
              </a:rPr>
            </a:br>
            <a:r>
              <a:rPr lang="ru-RU" altLang="zh-CN" sz="1100" kern="0" dirty="0">
                <a:latin typeface="Arial Narrow" panose="020B0606020202030204" pitchFamily="34" charset="0"/>
              </a:rPr>
              <a:t>управления сиденья</a:t>
            </a:r>
          </a:p>
        </p:txBody>
      </p:sp>
      <p:sp>
        <p:nvSpPr>
          <p:cNvPr id="209" name="TextBox 208"/>
          <p:cNvSpPr txBox="1"/>
          <p:nvPr/>
        </p:nvSpPr>
        <p:spPr>
          <a:xfrm>
            <a:off x="5026719" y="4124506"/>
            <a:ext cx="97824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Масса</a:t>
            </a:r>
          </a:p>
        </p:txBody>
      </p:sp>
      <p:sp>
        <p:nvSpPr>
          <p:cNvPr id="21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211" name="TextBox 210"/>
          <p:cNvSpPr txBox="1"/>
          <p:nvPr/>
        </p:nvSpPr>
        <p:spPr>
          <a:xfrm>
            <a:off x="5976065" y="4124506"/>
            <a:ext cx="97824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Масса</a:t>
            </a:r>
          </a:p>
        </p:txBody>
      </p:sp>
      <p:sp>
        <p:nvSpPr>
          <p:cNvPr id="212" name="TextBox 211"/>
          <p:cNvSpPr txBox="1"/>
          <p:nvPr/>
        </p:nvSpPr>
        <p:spPr>
          <a:xfrm>
            <a:off x="4042817" y="4124506"/>
            <a:ext cx="107680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CAN-H шины CAN-диагностика</a:t>
            </a:r>
          </a:p>
        </p:txBody>
      </p:sp>
      <p:sp>
        <p:nvSpPr>
          <p:cNvPr id="213" name="TextBox 212"/>
          <p:cNvSpPr txBox="1"/>
          <p:nvPr/>
        </p:nvSpPr>
        <p:spPr>
          <a:xfrm>
            <a:off x="6907666" y="4124506"/>
            <a:ext cx="97824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CAN-H шины CAN-кузов</a:t>
            </a:r>
          </a:p>
        </p:txBody>
      </p:sp>
      <p:sp>
        <p:nvSpPr>
          <p:cNvPr id="214" name="TextBox 213"/>
          <p:cNvSpPr txBox="1"/>
          <p:nvPr/>
        </p:nvSpPr>
        <p:spPr>
          <a:xfrm>
            <a:off x="7817154" y="4124506"/>
            <a:ext cx="1053281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CAN-H шины CAN-Infotainment</a:t>
            </a:r>
          </a:p>
        </p:txBody>
      </p:sp>
      <p:sp>
        <p:nvSpPr>
          <p:cNvPr id="215" name="TextBox 214"/>
          <p:cNvSpPr txBox="1"/>
          <p:nvPr/>
        </p:nvSpPr>
        <p:spPr>
          <a:xfrm>
            <a:off x="8743899" y="4124506"/>
            <a:ext cx="97824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CAN-H шины CAN-шасси</a:t>
            </a:r>
          </a:p>
        </p:txBody>
      </p:sp>
      <p:sp>
        <p:nvSpPr>
          <p:cNvPr id="216" name="TextBox 215"/>
          <p:cNvSpPr txBox="1"/>
          <p:nvPr/>
        </p:nvSpPr>
        <p:spPr>
          <a:xfrm>
            <a:off x="5042290" y="1516310"/>
            <a:ext cx="97824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CAN-L шины CAN-привод</a:t>
            </a:r>
          </a:p>
        </p:txBody>
      </p:sp>
      <p:sp>
        <p:nvSpPr>
          <p:cNvPr id="217" name="TextBox 216"/>
          <p:cNvSpPr txBox="1"/>
          <p:nvPr/>
        </p:nvSpPr>
        <p:spPr>
          <a:xfrm>
            <a:off x="5991636" y="1516310"/>
            <a:ext cx="97824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CAN-H шины CAN-привод</a:t>
            </a:r>
          </a:p>
        </p:txBody>
      </p:sp>
      <p:sp>
        <p:nvSpPr>
          <p:cNvPr id="218" name="TextBox 217"/>
          <p:cNvSpPr txBox="1"/>
          <p:nvPr/>
        </p:nvSpPr>
        <p:spPr>
          <a:xfrm>
            <a:off x="4042817" y="1516310"/>
            <a:ext cx="1127948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CAN-L шины CAN-диагностика</a:t>
            </a:r>
          </a:p>
        </p:txBody>
      </p:sp>
      <p:sp>
        <p:nvSpPr>
          <p:cNvPr id="219" name="TextBox 218"/>
          <p:cNvSpPr txBox="1"/>
          <p:nvPr/>
        </p:nvSpPr>
        <p:spPr>
          <a:xfrm>
            <a:off x="6923237" y="1516310"/>
            <a:ext cx="97824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CAN-L шины CAN-кузов</a:t>
            </a:r>
          </a:p>
        </p:txBody>
      </p:sp>
      <p:sp>
        <p:nvSpPr>
          <p:cNvPr id="220" name="TextBox 219"/>
          <p:cNvSpPr txBox="1"/>
          <p:nvPr/>
        </p:nvSpPr>
        <p:spPr>
          <a:xfrm>
            <a:off x="7783598" y="1516310"/>
            <a:ext cx="114074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CAN-L шины </a:t>
            </a:r>
            <a:br>
              <a:rPr lang="ru-RU" altLang="zh-CN" sz="1050" kern="0" dirty="0">
                <a:latin typeface="Arial Narrow" panose="020B0606020202030204" pitchFamily="34" charset="0"/>
              </a:rPr>
            </a:br>
            <a:r>
              <a:rPr lang="ru-RU" altLang="zh-CN" sz="1050" kern="0" dirty="0">
                <a:latin typeface="Arial Narrow" panose="020B0606020202030204" pitchFamily="34" charset="0"/>
              </a:rPr>
              <a:t>CAN-Infotainment</a:t>
            </a:r>
          </a:p>
        </p:txBody>
      </p:sp>
      <p:sp>
        <p:nvSpPr>
          <p:cNvPr id="221" name="TextBox 220"/>
          <p:cNvSpPr txBox="1"/>
          <p:nvPr/>
        </p:nvSpPr>
        <p:spPr>
          <a:xfrm>
            <a:off x="8759470" y="1516310"/>
            <a:ext cx="978246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CAN-L шины CAN-шасси</a:t>
            </a:r>
          </a:p>
        </p:txBody>
      </p:sp>
      <p:sp>
        <p:nvSpPr>
          <p:cNvPr id="198" name="TextBox 197"/>
          <p:cNvSpPr txBox="1"/>
          <p:nvPr/>
        </p:nvSpPr>
        <p:spPr>
          <a:xfrm>
            <a:off x="3170096" y="1682325"/>
            <a:ext cx="97824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1100" dirty="0">
                <a:latin typeface="Arial Narrow" panose="020B0606020202030204" pitchFamily="34" charset="0"/>
              </a:rPr>
              <a:t>Линия LIN</a:t>
            </a:r>
          </a:p>
        </p:txBody>
      </p:sp>
      <p:sp>
        <p:nvSpPr>
          <p:cNvPr id="199" name="object 30"/>
          <p:cNvSpPr txBox="1"/>
          <p:nvPr/>
        </p:nvSpPr>
        <p:spPr>
          <a:xfrm>
            <a:off x="3344501" y="3448937"/>
            <a:ext cx="623570" cy="214161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Не использ.</a:t>
            </a:r>
            <a:endParaRPr lang="ru-RU" sz="1600" kern="0" dirty="0">
              <a:latin typeface="Arial Narrow" panose="020B0606020202030204" pitchFamily="34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9251865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52400" y="0"/>
            <a:ext cx="12039600" cy="6858000"/>
            <a:chOff x="152400" y="0"/>
            <a:chExt cx="12039600" cy="6858000"/>
          </a:xfrm>
        </p:grpSpPr>
        <p:sp>
          <p:nvSpPr>
            <p:cNvPr id="3" name="object 3"/>
            <p:cNvSpPr/>
            <p:nvPr/>
          </p:nvSpPr>
          <p:spPr>
            <a:xfrm>
              <a:off x="2880360" y="1539239"/>
              <a:ext cx="6431280" cy="4319270"/>
            </a:xfrm>
            <a:custGeom>
              <a:avLst/>
              <a:gdLst/>
              <a:ahLst/>
              <a:cxnLst/>
              <a:rect l="l" t="t" r="r" b="b"/>
              <a:pathLst>
                <a:path w="6431280" h="4319270">
                  <a:moveTo>
                    <a:pt x="0" y="0"/>
                  </a:moveTo>
                  <a:lnTo>
                    <a:pt x="0" y="4319016"/>
                  </a:lnTo>
                  <a:lnTo>
                    <a:pt x="6431280" y="4319016"/>
                  </a:lnTo>
                  <a:lnTo>
                    <a:pt x="6431280" y="7070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1233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2763011" y="1528572"/>
              <a:ext cx="143510" cy="196850"/>
            </a:xfrm>
            <a:custGeom>
              <a:avLst/>
              <a:gdLst/>
              <a:ahLst/>
              <a:cxnLst/>
              <a:rect l="l" t="t" r="r" b="b"/>
              <a:pathLst>
                <a:path w="143510" h="196850">
                  <a:moveTo>
                    <a:pt x="143256" y="0"/>
                  </a:moveTo>
                  <a:lnTo>
                    <a:pt x="0" y="177545"/>
                  </a:lnTo>
                  <a:lnTo>
                    <a:pt x="143256" y="196595"/>
                  </a:lnTo>
                  <a:lnTo>
                    <a:pt x="143256" y="0"/>
                  </a:lnTo>
                  <a:close/>
                </a:path>
              </a:pathLst>
            </a:custGeom>
            <a:solidFill>
              <a:srgbClr val="6D6C62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2159508" y="1661160"/>
              <a:ext cx="431800" cy="1498600"/>
            </a:xfrm>
            <a:custGeom>
              <a:avLst/>
              <a:gdLst/>
              <a:ahLst/>
              <a:cxnLst/>
              <a:rect l="l" t="t" r="r" b="b"/>
              <a:pathLst>
                <a:path w="431800" h="1498600">
                  <a:moveTo>
                    <a:pt x="0" y="0"/>
                  </a:moveTo>
                  <a:lnTo>
                    <a:pt x="0" y="1464182"/>
                  </a:lnTo>
                  <a:lnTo>
                    <a:pt x="431292" y="1498091"/>
                  </a:lnTo>
                  <a:lnTo>
                    <a:pt x="431292" y="339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000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2014727" y="1661160"/>
              <a:ext cx="144780" cy="196850"/>
            </a:xfrm>
            <a:custGeom>
              <a:avLst/>
              <a:gdLst/>
              <a:ahLst/>
              <a:cxnLst/>
              <a:rect l="l" t="t" r="r" b="b"/>
              <a:pathLst>
                <a:path w="144780" h="196850">
                  <a:moveTo>
                    <a:pt x="144780" y="0"/>
                  </a:moveTo>
                  <a:lnTo>
                    <a:pt x="0" y="177545"/>
                  </a:lnTo>
                  <a:lnTo>
                    <a:pt x="144780" y="196595"/>
                  </a:lnTo>
                  <a:lnTo>
                    <a:pt x="144780" y="0"/>
                  </a:lnTo>
                  <a:close/>
                </a:path>
              </a:pathLst>
            </a:custGeom>
            <a:solidFill>
              <a:srgbClr val="923A0E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2159508" y="3108960"/>
              <a:ext cx="431800" cy="548640"/>
            </a:xfrm>
            <a:custGeom>
              <a:avLst/>
              <a:gdLst/>
              <a:ahLst/>
              <a:cxnLst/>
              <a:rect l="l" t="t" r="r" b="b"/>
              <a:pathLst>
                <a:path w="431800" h="548639">
                  <a:moveTo>
                    <a:pt x="0" y="0"/>
                  </a:moveTo>
                  <a:lnTo>
                    <a:pt x="0" y="548004"/>
                  </a:lnTo>
                  <a:lnTo>
                    <a:pt x="431292" y="548639"/>
                  </a:lnTo>
                  <a:lnTo>
                    <a:pt x="431292" y="34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3A195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3116360" y="2971800"/>
            <a:ext cx="5418040" cy="2172390"/>
          </a:xfrm>
          <a:prstGeom prst="rect">
            <a:avLst/>
          </a:prstGeom>
        </p:spPr>
        <p:txBody>
          <a:bodyPr vert="horz" wrap="square" lIns="0" tIns="119380" rIns="0" bIns="0" rtlCol="0">
            <a:spAutoFit/>
          </a:bodyPr>
          <a:lstStyle/>
          <a:p>
            <a:pPr marL="355600" lvl="0" indent="-342900">
              <a:spcBef>
                <a:spcPts val="94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lang="ru-RU" altLang="zh-CN" sz="2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Понимание принципа действия электрооборудования кузова ix7</a:t>
            </a:r>
            <a:endParaRPr lang="ru-RU" sz="2000" kern="0" dirty="0">
              <a:latin typeface="Arial"/>
              <a:cs typeface="Arial"/>
            </a:endParaRPr>
          </a:p>
          <a:p>
            <a:pPr marL="355600" lvl="0" indent="-342900">
              <a:spcBef>
                <a:spcPts val="84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r>
              <a:rPr lang="ru-RU" altLang="zh-CN" sz="2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Освоение методов технического обслуживания электрооборудования на практике</a:t>
            </a:r>
          </a:p>
          <a:p>
            <a:pPr marL="355600" indent="-342900">
              <a:spcBef>
                <a:spcPts val="840"/>
              </a:spcBef>
              <a:buFont typeface="Arial"/>
              <a:buChar char="•"/>
              <a:tabLst>
                <a:tab pos="354965" algn="l"/>
                <a:tab pos="355600" algn="l"/>
              </a:tabLst>
            </a:pPr>
            <a:endParaRPr lang="ru-RU" sz="2000" kern="0" dirty="0">
              <a:latin typeface="Arial"/>
              <a:cs typeface="Arial"/>
            </a:endParaRPr>
          </a:p>
        </p:txBody>
      </p:sp>
      <p:sp>
        <p:nvSpPr>
          <p:cNvPr id="10" name="object 10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fld id="{81D60167-4931-47E6-BA6A-407CBD079E47}" type="slidenum">
              <a:rPr lang="ru-RU" kern="0" smtClean="0"/>
              <a:pPr marL="38100"/>
              <a:t>4</a:t>
            </a:fld>
            <a:endParaRPr lang="ru-RU" kern="0" dirty="0"/>
          </a:p>
        </p:txBody>
      </p:sp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3390900" y="2333495"/>
            <a:ext cx="5410199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altLang="zh-CN" sz="3600" dirty="0">
                <a:solidFill>
                  <a:srgbClr val="000000"/>
                </a:solidFill>
                <a:latin typeface="Arial" panose="020B0604020202020204" pitchFamily="34" charset="0"/>
              </a:rPr>
              <a:t>Цели курса</a:t>
            </a:r>
            <a:endParaRPr lang="ru-RU" sz="3600" dirty="0"/>
          </a:p>
        </p:txBody>
      </p:sp>
    </p:spTree>
    <p:extLst>
      <p:ext uri="{BB962C8B-B14F-4D97-AF65-F5344CB8AC3E}">
        <p14:creationId xmlns:p14="http://schemas.microsoft.com/office/powerpoint/2010/main" val="3987350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964166" y="589388"/>
            <a:ext cx="2366010" cy="1205865"/>
            <a:chOff x="964166" y="589388"/>
            <a:chExt cx="2366010" cy="1205865"/>
          </a:xfrm>
        </p:grpSpPr>
        <p:sp>
          <p:nvSpPr>
            <p:cNvPr id="4" name="object 4"/>
            <p:cNvSpPr/>
            <p:nvPr/>
          </p:nvSpPr>
          <p:spPr>
            <a:xfrm>
              <a:off x="1101686" y="600183"/>
              <a:ext cx="2218055" cy="254000"/>
            </a:xfrm>
            <a:custGeom>
              <a:avLst/>
              <a:gdLst/>
              <a:ahLst/>
              <a:cxnLst/>
              <a:rect l="l" t="t" r="r" b="b"/>
              <a:pathLst>
                <a:path w="2218054" h="254000">
                  <a:moveTo>
                    <a:pt x="865945" y="253760"/>
                  </a:moveTo>
                  <a:lnTo>
                    <a:pt x="865945" y="105728"/>
                  </a:lnTo>
                </a:path>
                <a:path w="2218054" h="254000">
                  <a:moveTo>
                    <a:pt x="63362" y="253760"/>
                  </a:moveTo>
                  <a:lnTo>
                    <a:pt x="2133198" y="253760"/>
                  </a:lnTo>
                </a:path>
                <a:path w="2218054" h="254000">
                  <a:moveTo>
                    <a:pt x="865945" y="105728"/>
                  </a:moveTo>
                  <a:lnTo>
                    <a:pt x="1225018" y="105728"/>
                  </a:lnTo>
                </a:path>
                <a:path w="2218054" h="254000">
                  <a:moveTo>
                    <a:pt x="0" y="84577"/>
                  </a:moveTo>
                  <a:lnTo>
                    <a:pt x="2090952" y="84577"/>
                  </a:lnTo>
                </a:path>
                <a:path w="2218054" h="254000">
                  <a:moveTo>
                    <a:pt x="0" y="0"/>
                  </a:moveTo>
                  <a:lnTo>
                    <a:pt x="2090952" y="0"/>
                  </a:lnTo>
                </a:path>
                <a:path w="2218054" h="254000">
                  <a:moveTo>
                    <a:pt x="2217689" y="105728"/>
                  </a:moveTo>
                  <a:lnTo>
                    <a:pt x="2196580" y="84577"/>
                  </a:lnTo>
                  <a:lnTo>
                    <a:pt x="2175443" y="42302"/>
                  </a:lnTo>
                  <a:lnTo>
                    <a:pt x="2154335" y="21151"/>
                  </a:lnTo>
                  <a:lnTo>
                    <a:pt x="2133198" y="0"/>
                  </a:lnTo>
                  <a:lnTo>
                    <a:pt x="2090952" y="0"/>
                  </a:lnTo>
                </a:path>
              </a:pathLst>
            </a:custGeom>
            <a:ln w="2115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4382" y="589604"/>
              <a:ext cx="147887" cy="14804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974961" y="684761"/>
              <a:ext cx="2344420" cy="1099820"/>
            </a:xfrm>
            <a:custGeom>
              <a:avLst/>
              <a:gdLst/>
              <a:ahLst/>
              <a:cxnLst/>
              <a:rect l="l" t="t" r="r" b="b"/>
              <a:pathLst>
                <a:path w="2344420" h="1099820">
                  <a:moveTo>
                    <a:pt x="2259923" y="42302"/>
                  </a:moveTo>
                  <a:lnTo>
                    <a:pt x="2259923" y="21151"/>
                  </a:lnTo>
                  <a:lnTo>
                    <a:pt x="2238814" y="0"/>
                  </a:lnTo>
                  <a:lnTo>
                    <a:pt x="2217678" y="0"/>
                  </a:lnTo>
                </a:path>
                <a:path w="2344420" h="1099820">
                  <a:moveTo>
                    <a:pt x="63362" y="42302"/>
                  </a:moveTo>
                  <a:lnTo>
                    <a:pt x="63362" y="972811"/>
                  </a:lnTo>
                </a:path>
                <a:path w="2344420" h="1099820">
                  <a:moveTo>
                    <a:pt x="126725" y="528699"/>
                  </a:moveTo>
                  <a:lnTo>
                    <a:pt x="126725" y="1036254"/>
                  </a:lnTo>
                </a:path>
                <a:path w="2344420" h="1099820">
                  <a:moveTo>
                    <a:pt x="126725" y="1036254"/>
                  </a:moveTo>
                  <a:lnTo>
                    <a:pt x="1943124" y="1036254"/>
                  </a:lnTo>
                </a:path>
                <a:path w="2344420" h="1099820">
                  <a:moveTo>
                    <a:pt x="0" y="972811"/>
                  </a:moveTo>
                  <a:lnTo>
                    <a:pt x="0" y="1015105"/>
                  </a:lnTo>
                  <a:lnTo>
                    <a:pt x="21119" y="1036254"/>
                  </a:lnTo>
                  <a:lnTo>
                    <a:pt x="21119" y="1057402"/>
                  </a:lnTo>
                  <a:lnTo>
                    <a:pt x="63362" y="1078551"/>
                  </a:lnTo>
                  <a:lnTo>
                    <a:pt x="84482" y="1099697"/>
                  </a:lnTo>
                  <a:lnTo>
                    <a:pt x="126725" y="1099697"/>
                  </a:lnTo>
                </a:path>
                <a:path w="2344420" h="1099820">
                  <a:moveTo>
                    <a:pt x="2027615" y="1099697"/>
                  </a:moveTo>
                  <a:lnTo>
                    <a:pt x="2048724" y="1099697"/>
                  </a:lnTo>
                  <a:lnTo>
                    <a:pt x="2069832" y="1078551"/>
                  </a:lnTo>
                  <a:lnTo>
                    <a:pt x="2112078" y="1057402"/>
                  </a:lnTo>
                  <a:lnTo>
                    <a:pt x="2133215" y="1036254"/>
                  </a:lnTo>
                  <a:lnTo>
                    <a:pt x="2133215" y="1015105"/>
                  </a:lnTo>
                  <a:lnTo>
                    <a:pt x="2133215" y="972811"/>
                  </a:lnTo>
                </a:path>
                <a:path w="2344420" h="1099820">
                  <a:moveTo>
                    <a:pt x="190087" y="465274"/>
                  </a:moveTo>
                  <a:lnTo>
                    <a:pt x="168967" y="465274"/>
                  </a:lnTo>
                  <a:lnTo>
                    <a:pt x="147845" y="486425"/>
                  </a:lnTo>
                  <a:lnTo>
                    <a:pt x="126725" y="507548"/>
                  </a:lnTo>
                  <a:lnTo>
                    <a:pt x="126725" y="528699"/>
                  </a:lnTo>
                </a:path>
                <a:path w="2344420" h="1099820">
                  <a:moveTo>
                    <a:pt x="63362" y="972811"/>
                  </a:moveTo>
                  <a:lnTo>
                    <a:pt x="84482" y="993959"/>
                  </a:lnTo>
                  <a:lnTo>
                    <a:pt x="84482" y="1015105"/>
                  </a:lnTo>
                  <a:lnTo>
                    <a:pt x="126725" y="1036254"/>
                  </a:lnTo>
                </a:path>
                <a:path w="2344420" h="1099820">
                  <a:moveTo>
                    <a:pt x="2133215" y="972811"/>
                  </a:moveTo>
                  <a:lnTo>
                    <a:pt x="2133215" y="740185"/>
                  </a:lnTo>
                </a:path>
                <a:path w="2344420" h="1099820">
                  <a:moveTo>
                    <a:pt x="2344414" y="719034"/>
                  </a:moveTo>
                  <a:lnTo>
                    <a:pt x="2344414" y="21151"/>
                  </a:lnTo>
                  <a:lnTo>
                    <a:pt x="2344414" y="719034"/>
                  </a:lnTo>
                </a:path>
                <a:path w="2344420" h="1099820">
                  <a:moveTo>
                    <a:pt x="2133215" y="719034"/>
                  </a:moveTo>
                  <a:lnTo>
                    <a:pt x="2133215" y="972811"/>
                  </a:lnTo>
                </a:path>
                <a:path w="2344420" h="1099820">
                  <a:moveTo>
                    <a:pt x="2259923" y="719034"/>
                  </a:moveTo>
                  <a:lnTo>
                    <a:pt x="2259923" y="42302"/>
                  </a:lnTo>
                </a:path>
                <a:path w="2344420" h="1099820">
                  <a:moveTo>
                    <a:pt x="0" y="42302"/>
                  </a:moveTo>
                  <a:lnTo>
                    <a:pt x="0" y="972811"/>
                  </a:lnTo>
                </a:path>
                <a:path w="2344420" h="1099820">
                  <a:moveTo>
                    <a:pt x="2048724" y="169182"/>
                  </a:moveTo>
                  <a:lnTo>
                    <a:pt x="2048724" y="909368"/>
                  </a:lnTo>
                </a:path>
                <a:path w="2344420" h="1099820">
                  <a:moveTo>
                    <a:pt x="2133215" y="719034"/>
                  </a:moveTo>
                  <a:lnTo>
                    <a:pt x="2344414" y="719034"/>
                  </a:lnTo>
                </a:path>
              </a:pathLst>
            </a:custGeom>
            <a:ln w="21158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1088986" y="1705765"/>
            <a:ext cx="1926589" cy="91051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>
              <a:tabLst>
                <a:tab pos="396875" algn="l"/>
                <a:tab pos="1057275" algn="l"/>
                <a:tab pos="1718310" algn="l"/>
                <a:tab pos="1913255" algn="l"/>
              </a:tabLst>
            </a:pPr>
            <a:r>
              <a:rPr lang="ru-RU" sz="500" u="heavy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 	3	2	1	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pic>
        <p:nvPicPr>
          <p:cNvPr id="8" name="object 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907508" y="1583552"/>
            <a:ext cx="126754" cy="148040"/>
          </a:xfrm>
          <a:prstGeom prst="rect">
            <a:avLst/>
          </a:prstGeom>
        </p:spPr>
      </p:pic>
      <p:sp>
        <p:nvSpPr>
          <p:cNvPr id="10" name="object 10"/>
          <p:cNvSpPr txBox="1"/>
          <p:nvPr/>
        </p:nvSpPr>
        <p:spPr>
          <a:xfrm>
            <a:off x="2630021" y="1121697"/>
            <a:ext cx="314325" cy="246862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2717761" y="1343245"/>
            <a:ext cx="121920" cy="246221"/>
          </a:xfrm>
          <a:prstGeom prst="rect">
            <a:avLst/>
          </a:prstGeom>
        </p:spPr>
        <p:txBody>
          <a:bodyPr vert="horz" wrap="square" lIns="0" tIns="15240" rIns="0" bIns="0" rtlCol="0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165049" y="853944"/>
            <a:ext cx="655320" cy="863179"/>
          </a:xfrm>
          <a:prstGeom prst="rect">
            <a:avLst/>
          </a:prstGeom>
          <a:ln w="21136">
            <a:solidFill>
              <a:srgbClr val="000000"/>
            </a:solidFill>
          </a:ln>
        </p:spPr>
        <p:txBody>
          <a:bodyPr vert="horz" wrap="square" lIns="0" tIns="51435" rIns="0" bIns="0" rtlCol="0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BM247M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3803872" y="1426900"/>
            <a:ext cx="2221865" cy="246221"/>
          </a:xfrm>
          <a:prstGeom prst="rect">
            <a:avLst/>
          </a:prstGeom>
        </p:spPr>
        <p:txBody>
          <a:bodyPr vert="horz" wrap="square" lIns="0" tIns="15240" rIns="0" bIns="0" rtlCol="0">
            <a:noAutofit/>
          </a:bodyPr>
          <a:lstStyle/>
          <a:p>
            <a:pPr algn="ctr">
              <a:tabLst>
                <a:tab pos="2208530" algn="l"/>
              </a:tabLst>
            </a:pPr>
            <a:r>
              <a:rPr lang="ru-RU" sz="500" u="sng" kern="0" dirty="0">
                <a:uFill>
                  <a:solidFill>
                    <a:srgbClr val="333333"/>
                  </a:solidFill>
                </a:uFill>
                <a:latin typeface="Arial Narrow" panose="020B0606020202030204" pitchFamily="34" charset="0"/>
                <a:cs typeface="Arial"/>
              </a:rPr>
              <a:t>
</a:t>
            </a:r>
            <a:r>
              <a:rPr lang="ru-RU" sz="1500" u="sng" kern="0" dirty="0">
                <a:uFill>
                  <a:solidFill>
                    <a:srgbClr val="333333"/>
                  </a:solidFill>
                </a:uFill>
                <a:latin typeface="Arial Narrow" panose="020B0606020202030204" pitchFamily="34" charset="0"/>
                <a:cs typeface="Arial"/>
              </a:rPr>
              <a:t>	</a:t>
            </a:r>
            <a:endParaRPr lang="ru-RU" sz="1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45873" y="889646"/>
            <a:ext cx="605790" cy="246221"/>
          </a:xfrm>
          <a:prstGeom prst="rect">
            <a:avLst/>
          </a:prstGeom>
        </p:spPr>
        <p:txBody>
          <a:bodyPr vert="horz" wrap="square" lIns="0" tIns="15240" rIns="0" bIns="0" rtlCol="0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DT31K</a:t>
            </a:r>
          </a:p>
        </p:txBody>
      </p:sp>
      <p:sp>
        <p:nvSpPr>
          <p:cNvPr id="17" name="object 17"/>
          <p:cNvSpPr txBox="1"/>
          <p:nvPr/>
        </p:nvSpPr>
        <p:spPr>
          <a:xfrm>
            <a:off x="1819787" y="853944"/>
            <a:ext cx="659130" cy="863179"/>
          </a:xfrm>
          <a:prstGeom prst="rect">
            <a:avLst/>
          </a:prstGeom>
          <a:ln w="21136">
            <a:solidFill>
              <a:srgbClr val="000000"/>
            </a:solidFill>
          </a:ln>
        </p:spPr>
        <p:txBody>
          <a:bodyPr vert="horz" wrap="square" lIns="0" tIns="51435" rIns="0" bIns="0" rtlCol="0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BM430A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LgB</a:t>
            </a:r>
          </a:p>
        </p:txBody>
      </p:sp>
      <p:grpSp>
        <p:nvGrpSpPr>
          <p:cNvPr id="20" name="object 20"/>
          <p:cNvGrpSpPr/>
          <p:nvPr/>
        </p:nvGrpSpPr>
        <p:grpSpPr>
          <a:xfrm>
            <a:off x="3676924" y="649222"/>
            <a:ext cx="2606994" cy="1062894"/>
            <a:chOff x="3676924" y="649222"/>
            <a:chExt cx="2606994" cy="1062894"/>
          </a:xfrm>
        </p:grpSpPr>
        <p:sp>
          <p:nvSpPr>
            <p:cNvPr id="21" name="object 21"/>
            <p:cNvSpPr/>
            <p:nvPr/>
          </p:nvSpPr>
          <p:spPr>
            <a:xfrm>
              <a:off x="3817524" y="654306"/>
              <a:ext cx="2466340" cy="229870"/>
            </a:xfrm>
            <a:custGeom>
              <a:avLst/>
              <a:gdLst/>
              <a:ahLst/>
              <a:cxnLst/>
              <a:rect l="l" t="t" r="r" b="b"/>
              <a:pathLst>
                <a:path w="2466340" h="229869">
                  <a:moveTo>
                    <a:pt x="1368494" y="229243"/>
                  </a:moveTo>
                  <a:lnTo>
                    <a:pt x="1368494" y="87406"/>
                  </a:lnTo>
                </a:path>
                <a:path w="2466340" h="229869">
                  <a:moveTo>
                    <a:pt x="961978" y="229243"/>
                  </a:moveTo>
                  <a:lnTo>
                    <a:pt x="961978" y="87406"/>
                  </a:lnTo>
                </a:path>
                <a:path w="2466340" h="229869">
                  <a:moveTo>
                    <a:pt x="81118" y="229243"/>
                  </a:moveTo>
                  <a:lnTo>
                    <a:pt x="2384955" y="228472"/>
                  </a:lnTo>
                </a:path>
                <a:path w="2466340" h="229869">
                  <a:moveTo>
                    <a:pt x="961978" y="87406"/>
                  </a:moveTo>
                  <a:lnTo>
                    <a:pt x="1368494" y="87406"/>
                  </a:lnTo>
                </a:path>
                <a:path w="2466340" h="229869">
                  <a:moveTo>
                    <a:pt x="0" y="65940"/>
                  </a:moveTo>
                  <a:lnTo>
                    <a:pt x="2330541" y="65940"/>
                  </a:lnTo>
                </a:path>
                <a:path w="2466340" h="229869">
                  <a:moveTo>
                    <a:pt x="0" y="0"/>
                  </a:moveTo>
                  <a:lnTo>
                    <a:pt x="2330541" y="0"/>
                  </a:lnTo>
                </a:path>
                <a:path w="2466340" h="229869">
                  <a:moveTo>
                    <a:pt x="2466033" y="101203"/>
                  </a:moveTo>
                  <a:lnTo>
                    <a:pt x="2456510" y="69768"/>
                  </a:lnTo>
                  <a:lnTo>
                    <a:pt x="2436377" y="41403"/>
                  </a:lnTo>
                  <a:lnTo>
                    <a:pt x="2406857" y="19166"/>
                  </a:lnTo>
                  <a:lnTo>
                    <a:pt x="2370536" y="5369"/>
                  </a:lnTo>
                  <a:lnTo>
                    <a:pt x="2330541" y="0"/>
                  </a:lnTo>
                </a:path>
              </a:pathLst>
            </a:custGeom>
            <a:ln w="10173">
              <a:solidFill>
                <a:srgbClr val="333333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676924" y="649222"/>
              <a:ext cx="145683" cy="11904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3681053" y="720247"/>
              <a:ext cx="2602865" cy="991869"/>
            </a:xfrm>
            <a:custGeom>
              <a:avLst/>
              <a:gdLst/>
              <a:ahLst/>
              <a:cxnLst/>
              <a:rect l="l" t="t" r="r" b="b"/>
              <a:pathLst>
                <a:path w="2602865" h="991869">
                  <a:moveTo>
                    <a:pt x="2521427" y="38333"/>
                  </a:moveTo>
                  <a:lnTo>
                    <a:pt x="2511768" y="18395"/>
                  </a:lnTo>
                  <a:lnTo>
                    <a:pt x="2492723" y="4598"/>
                  </a:lnTo>
                  <a:lnTo>
                    <a:pt x="2467012" y="0"/>
                  </a:lnTo>
                </a:path>
                <a:path w="2602865" h="991869">
                  <a:moveTo>
                    <a:pt x="81118" y="42161"/>
                  </a:moveTo>
                  <a:lnTo>
                    <a:pt x="81118" y="882479"/>
                  </a:lnTo>
                </a:path>
                <a:path w="2602865" h="991869">
                  <a:moveTo>
                    <a:pt x="135519" y="482252"/>
                  </a:moveTo>
                  <a:lnTo>
                    <a:pt x="135519" y="926183"/>
                  </a:lnTo>
                </a:path>
                <a:path w="2602865" h="991869">
                  <a:moveTo>
                    <a:pt x="216637" y="417082"/>
                  </a:moveTo>
                  <a:lnTo>
                    <a:pt x="216637" y="926183"/>
                  </a:lnTo>
                </a:path>
                <a:path w="2602865" h="991869">
                  <a:moveTo>
                    <a:pt x="217589" y="163302"/>
                  </a:moveTo>
                  <a:lnTo>
                    <a:pt x="216637" y="684672"/>
                  </a:lnTo>
                </a:path>
                <a:path w="2602865" h="991869">
                  <a:moveTo>
                    <a:pt x="135519" y="926183"/>
                  </a:moveTo>
                  <a:lnTo>
                    <a:pt x="2158755" y="926183"/>
                  </a:lnTo>
                </a:path>
                <a:path w="2602865" h="991869">
                  <a:moveTo>
                    <a:pt x="0" y="882479"/>
                  </a:moveTo>
                  <a:lnTo>
                    <a:pt x="6680" y="916215"/>
                  </a:lnTo>
                  <a:lnTo>
                    <a:pt x="25766" y="946116"/>
                  </a:lnTo>
                  <a:lnTo>
                    <a:pt x="56305" y="970652"/>
                  </a:lnTo>
                  <a:lnTo>
                    <a:pt x="93524" y="985985"/>
                  </a:lnTo>
                  <a:lnTo>
                    <a:pt x="135519" y="991352"/>
                  </a:lnTo>
                </a:path>
                <a:path w="2602865" h="991869">
                  <a:moveTo>
                    <a:pt x="2249355" y="991352"/>
                  </a:moveTo>
                  <a:lnTo>
                    <a:pt x="2291390" y="985985"/>
                  </a:lnTo>
                  <a:lnTo>
                    <a:pt x="2329480" y="970652"/>
                  </a:lnTo>
                  <a:lnTo>
                    <a:pt x="2359136" y="946116"/>
                  </a:lnTo>
                  <a:lnTo>
                    <a:pt x="2379133" y="916215"/>
                  </a:lnTo>
                  <a:lnTo>
                    <a:pt x="2385799" y="882479"/>
                  </a:lnTo>
                </a:path>
                <a:path w="2602865" h="991869">
                  <a:moveTo>
                    <a:pt x="216637" y="417082"/>
                  </a:moveTo>
                  <a:lnTo>
                    <a:pt x="186097" y="421681"/>
                  </a:lnTo>
                  <a:lnTo>
                    <a:pt x="159379" y="436249"/>
                  </a:lnTo>
                  <a:lnTo>
                    <a:pt x="142198" y="457715"/>
                  </a:lnTo>
                  <a:lnTo>
                    <a:pt x="135519" y="482252"/>
                  </a:lnTo>
                </a:path>
                <a:path w="2602865" h="991869">
                  <a:moveTo>
                    <a:pt x="81118" y="882479"/>
                  </a:moveTo>
                  <a:lnTo>
                    <a:pt x="88753" y="903948"/>
                  </a:lnTo>
                  <a:lnTo>
                    <a:pt x="108794" y="920049"/>
                  </a:lnTo>
                  <a:lnTo>
                    <a:pt x="135519" y="926183"/>
                  </a:lnTo>
                </a:path>
                <a:path w="2602865" h="991869">
                  <a:moveTo>
                    <a:pt x="2385799" y="882479"/>
                  </a:moveTo>
                  <a:lnTo>
                    <a:pt x="2385799" y="672404"/>
                  </a:lnTo>
                </a:path>
                <a:path w="2602865" h="991869">
                  <a:moveTo>
                    <a:pt x="2602504" y="651695"/>
                  </a:moveTo>
                  <a:lnTo>
                    <a:pt x="2602504" y="35262"/>
                  </a:lnTo>
                  <a:lnTo>
                    <a:pt x="2602504" y="651695"/>
                  </a:lnTo>
                </a:path>
                <a:path w="2602865" h="991869">
                  <a:moveTo>
                    <a:pt x="2385799" y="651695"/>
                  </a:moveTo>
                  <a:lnTo>
                    <a:pt x="2385799" y="882479"/>
                  </a:lnTo>
                </a:path>
                <a:path w="2602865" h="991869">
                  <a:moveTo>
                    <a:pt x="2521427" y="651695"/>
                  </a:moveTo>
                  <a:lnTo>
                    <a:pt x="2521427" y="38333"/>
                  </a:lnTo>
                </a:path>
                <a:path w="2602865" h="991869">
                  <a:moveTo>
                    <a:pt x="939070" y="163302"/>
                  </a:moveTo>
                  <a:lnTo>
                    <a:pt x="939070" y="926183"/>
                  </a:lnTo>
                </a:path>
                <a:path w="2602865" h="991869">
                  <a:moveTo>
                    <a:pt x="954" y="42932"/>
                  </a:moveTo>
                  <a:lnTo>
                    <a:pt x="0" y="882479"/>
                  </a:lnTo>
                </a:path>
                <a:path w="2602865" h="991869">
                  <a:moveTo>
                    <a:pt x="1660591" y="163302"/>
                  </a:moveTo>
                  <a:lnTo>
                    <a:pt x="1660591" y="926183"/>
                  </a:lnTo>
                </a:path>
                <a:path w="2602865" h="991869">
                  <a:moveTo>
                    <a:pt x="2294247" y="162531"/>
                  </a:moveTo>
                  <a:lnTo>
                    <a:pt x="2294247" y="823439"/>
                  </a:lnTo>
                </a:path>
                <a:path w="2602865" h="991869">
                  <a:moveTo>
                    <a:pt x="2385799" y="651695"/>
                  </a:moveTo>
                  <a:lnTo>
                    <a:pt x="2602504" y="651695"/>
                  </a:lnTo>
                </a:path>
              </a:pathLst>
            </a:custGeom>
            <a:ln w="10173">
              <a:solidFill>
                <a:srgbClr val="333333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4245064" y="1651799"/>
              <a:ext cx="1468120" cy="53340"/>
            </a:xfrm>
            <a:custGeom>
              <a:avLst/>
              <a:gdLst/>
              <a:ahLst/>
              <a:cxnLst/>
              <a:rect l="l" t="t" r="r" b="b"/>
              <a:pathLst>
                <a:path w="1468120" h="53339">
                  <a:moveTo>
                    <a:pt x="28625" y="36804"/>
                  </a:moveTo>
                  <a:lnTo>
                    <a:pt x="25768" y="30670"/>
                  </a:lnTo>
                  <a:lnTo>
                    <a:pt x="22898" y="27609"/>
                  </a:lnTo>
                  <a:lnTo>
                    <a:pt x="17170" y="24536"/>
                  </a:lnTo>
                  <a:lnTo>
                    <a:pt x="19088" y="23774"/>
                  </a:lnTo>
                  <a:lnTo>
                    <a:pt x="23850" y="19164"/>
                  </a:lnTo>
                  <a:lnTo>
                    <a:pt x="24815" y="18402"/>
                  </a:lnTo>
                  <a:lnTo>
                    <a:pt x="26720" y="11506"/>
                  </a:lnTo>
                  <a:lnTo>
                    <a:pt x="25768" y="9207"/>
                  </a:lnTo>
                  <a:lnTo>
                    <a:pt x="22898" y="3835"/>
                  </a:lnTo>
                  <a:lnTo>
                    <a:pt x="20040" y="1536"/>
                  </a:lnTo>
                  <a:lnTo>
                    <a:pt x="13360" y="0"/>
                  </a:lnTo>
                  <a:lnTo>
                    <a:pt x="10490" y="0"/>
                  </a:lnTo>
                  <a:lnTo>
                    <a:pt x="4762" y="2298"/>
                  </a:lnTo>
                  <a:lnTo>
                    <a:pt x="2857" y="4597"/>
                  </a:lnTo>
                  <a:lnTo>
                    <a:pt x="952" y="9969"/>
                  </a:lnTo>
                  <a:lnTo>
                    <a:pt x="1905" y="13042"/>
                  </a:lnTo>
                  <a:lnTo>
                    <a:pt x="3810" y="14566"/>
                  </a:lnTo>
                  <a:lnTo>
                    <a:pt x="5727" y="13042"/>
                  </a:lnTo>
                  <a:lnTo>
                    <a:pt x="6680" y="10731"/>
                  </a:lnTo>
                  <a:lnTo>
                    <a:pt x="5727" y="9207"/>
                  </a:lnTo>
                  <a:lnTo>
                    <a:pt x="5727" y="6134"/>
                  </a:lnTo>
                  <a:lnTo>
                    <a:pt x="7632" y="3073"/>
                  </a:lnTo>
                  <a:lnTo>
                    <a:pt x="12407" y="1536"/>
                  </a:lnTo>
                  <a:lnTo>
                    <a:pt x="14312" y="1536"/>
                  </a:lnTo>
                  <a:lnTo>
                    <a:pt x="19088" y="4597"/>
                  </a:lnTo>
                  <a:lnTo>
                    <a:pt x="20040" y="6134"/>
                  </a:lnTo>
                  <a:lnTo>
                    <a:pt x="20878" y="11506"/>
                  </a:lnTo>
                  <a:lnTo>
                    <a:pt x="20993" y="15341"/>
                  </a:lnTo>
                  <a:lnTo>
                    <a:pt x="18135" y="20701"/>
                  </a:lnTo>
                  <a:lnTo>
                    <a:pt x="16217" y="22237"/>
                  </a:lnTo>
                  <a:lnTo>
                    <a:pt x="9537" y="23774"/>
                  </a:lnTo>
                  <a:lnTo>
                    <a:pt x="9537" y="25298"/>
                  </a:lnTo>
                  <a:lnTo>
                    <a:pt x="22898" y="42176"/>
                  </a:lnTo>
                  <a:lnTo>
                    <a:pt x="20040" y="47536"/>
                  </a:lnTo>
                  <a:lnTo>
                    <a:pt x="18135" y="49072"/>
                  </a:lnTo>
                  <a:lnTo>
                    <a:pt x="12407" y="50609"/>
                  </a:lnTo>
                  <a:lnTo>
                    <a:pt x="7632" y="49834"/>
                  </a:lnTo>
                  <a:lnTo>
                    <a:pt x="4762" y="46774"/>
                  </a:lnTo>
                  <a:lnTo>
                    <a:pt x="6680" y="42176"/>
                  </a:lnTo>
                  <a:lnTo>
                    <a:pt x="5727" y="39878"/>
                  </a:lnTo>
                  <a:lnTo>
                    <a:pt x="2857" y="38341"/>
                  </a:lnTo>
                  <a:lnTo>
                    <a:pt x="952" y="39103"/>
                  </a:lnTo>
                  <a:lnTo>
                    <a:pt x="0" y="42938"/>
                  </a:lnTo>
                  <a:lnTo>
                    <a:pt x="0" y="44475"/>
                  </a:lnTo>
                  <a:lnTo>
                    <a:pt x="3810" y="49834"/>
                  </a:lnTo>
                  <a:lnTo>
                    <a:pt x="6680" y="51371"/>
                  </a:lnTo>
                  <a:lnTo>
                    <a:pt x="12407" y="52908"/>
                  </a:lnTo>
                  <a:lnTo>
                    <a:pt x="19088" y="51371"/>
                  </a:lnTo>
                  <a:lnTo>
                    <a:pt x="23850" y="48310"/>
                  </a:lnTo>
                  <a:lnTo>
                    <a:pt x="26720" y="44475"/>
                  </a:lnTo>
                  <a:lnTo>
                    <a:pt x="28625" y="38341"/>
                  </a:lnTo>
                  <a:lnTo>
                    <a:pt x="28625" y="36804"/>
                  </a:lnTo>
                  <a:close/>
                </a:path>
                <a:path w="1468120" h="53339">
                  <a:moveTo>
                    <a:pt x="750100" y="12268"/>
                  </a:moveTo>
                  <a:lnTo>
                    <a:pt x="749147" y="9207"/>
                  </a:lnTo>
                  <a:lnTo>
                    <a:pt x="746290" y="3073"/>
                  </a:lnTo>
                  <a:lnTo>
                    <a:pt x="742467" y="774"/>
                  </a:lnTo>
                  <a:lnTo>
                    <a:pt x="735799" y="0"/>
                  </a:lnTo>
                  <a:lnTo>
                    <a:pt x="732917" y="0"/>
                  </a:lnTo>
                  <a:lnTo>
                    <a:pt x="727202" y="3073"/>
                  </a:lnTo>
                  <a:lnTo>
                    <a:pt x="723392" y="6134"/>
                  </a:lnTo>
                  <a:lnTo>
                    <a:pt x="722439" y="13042"/>
                  </a:lnTo>
                  <a:lnTo>
                    <a:pt x="723392" y="16103"/>
                  </a:lnTo>
                  <a:lnTo>
                    <a:pt x="726249" y="17640"/>
                  </a:lnTo>
                  <a:lnTo>
                    <a:pt x="728167" y="16103"/>
                  </a:lnTo>
                  <a:lnTo>
                    <a:pt x="729119" y="14566"/>
                  </a:lnTo>
                  <a:lnTo>
                    <a:pt x="728167" y="12268"/>
                  </a:lnTo>
                  <a:lnTo>
                    <a:pt x="727202" y="8432"/>
                  </a:lnTo>
                  <a:lnTo>
                    <a:pt x="729119" y="3835"/>
                  </a:lnTo>
                  <a:lnTo>
                    <a:pt x="734847" y="1536"/>
                  </a:lnTo>
                  <a:lnTo>
                    <a:pt x="736739" y="1536"/>
                  </a:lnTo>
                  <a:lnTo>
                    <a:pt x="742467" y="4597"/>
                  </a:lnTo>
                  <a:lnTo>
                    <a:pt x="743419" y="6134"/>
                  </a:lnTo>
                  <a:lnTo>
                    <a:pt x="744372" y="13042"/>
                  </a:lnTo>
                  <a:lnTo>
                    <a:pt x="744372" y="15341"/>
                  </a:lnTo>
                  <a:lnTo>
                    <a:pt x="742467" y="21475"/>
                  </a:lnTo>
                  <a:lnTo>
                    <a:pt x="739597" y="26073"/>
                  </a:lnTo>
                  <a:lnTo>
                    <a:pt x="730072" y="36804"/>
                  </a:lnTo>
                  <a:lnTo>
                    <a:pt x="726249" y="41402"/>
                  </a:lnTo>
                  <a:lnTo>
                    <a:pt x="725297" y="42938"/>
                  </a:lnTo>
                  <a:lnTo>
                    <a:pt x="721487" y="48310"/>
                  </a:lnTo>
                  <a:lnTo>
                    <a:pt x="721487" y="52133"/>
                  </a:lnTo>
                  <a:lnTo>
                    <a:pt x="749147" y="52133"/>
                  </a:lnTo>
                  <a:lnTo>
                    <a:pt x="750100" y="39103"/>
                  </a:lnTo>
                  <a:lnTo>
                    <a:pt x="749147" y="39103"/>
                  </a:lnTo>
                  <a:lnTo>
                    <a:pt x="746290" y="45237"/>
                  </a:lnTo>
                  <a:lnTo>
                    <a:pt x="742467" y="47536"/>
                  </a:lnTo>
                  <a:lnTo>
                    <a:pt x="724344" y="47536"/>
                  </a:lnTo>
                  <a:lnTo>
                    <a:pt x="725297" y="45999"/>
                  </a:lnTo>
                  <a:lnTo>
                    <a:pt x="730072" y="40640"/>
                  </a:lnTo>
                  <a:lnTo>
                    <a:pt x="732917" y="36804"/>
                  </a:lnTo>
                  <a:lnTo>
                    <a:pt x="737692" y="32207"/>
                  </a:lnTo>
                  <a:lnTo>
                    <a:pt x="743419" y="26835"/>
                  </a:lnTo>
                  <a:lnTo>
                    <a:pt x="744372" y="25298"/>
                  </a:lnTo>
                  <a:lnTo>
                    <a:pt x="748195" y="19939"/>
                  </a:lnTo>
                  <a:lnTo>
                    <a:pt x="750100" y="12268"/>
                  </a:lnTo>
                  <a:close/>
                </a:path>
                <a:path w="1468120" h="53339">
                  <a:moveTo>
                    <a:pt x="1467815" y="50609"/>
                  </a:moveTo>
                  <a:lnTo>
                    <a:pt x="1464957" y="50609"/>
                  </a:lnTo>
                  <a:lnTo>
                    <a:pt x="1461147" y="49072"/>
                  </a:lnTo>
                  <a:lnTo>
                    <a:pt x="1460195" y="45237"/>
                  </a:lnTo>
                  <a:lnTo>
                    <a:pt x="1460195" y="0"/>
                  </a:lnTo>
                  <a:lnTo>
                    <a:pt x="1458163" y="0"/>
                  </a:lnTo>
                  <a:lnTo>
                    <a:pt x="1455305" y="3073"/>
                  </a:lnTo>
                  <a:lnTo>
                    <a:pt x="1449590" y="4597"/>
                  </a:lnTo>
                  <a:lnTo>
                    <a:pt x="1446733" y="4597"/>
                  </a:lnTo>
                  <a:lnTo>
                    <a:pt x="1446733" y="6134"/>
                  </a:lnTo>
                  <a:lnTo>
                    <a:pt x="1452448" y="6134"/>
                  </a:lnTo>
                  <a:lnTo>
                    <a:pt x="1454353" y="6908"/>
                  </a:lnTo>
                  <a:lnTo>
                    <a:pt x="1455305" y="9207"/>
                  </a:lnTo>
                  <a:lnTo>
                    <a:pt x="1455305" y="45237"/>
                  </a:lnTo>
                  <a:lnTo>
                    <a:pt x="1453400" y="49072"/>
                  </a:lnTo>
                  <a:lnTo>
                    <a:pt x="1449590" y="50609"/>
                  </a:lnTo>
                  <a:lnTo>
                    <a:pt x="1446733" y="50609"/>
                  </a:lnTo>
                  <a:lnTo>
                    <a:pt x="1446733" y="52133"/>
                  </a:lnTo>
                  <a:lnTo>
                    <a:pt x="1467815" y="52133"/>
                  </a:lnTo>
                  <a:lnTo>
                    <a:pt x="1467815" y="5060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5839808" y="1537558"/>
              <a:ext cx="135890" cy="109220"/>
            </a:xfrm>
            <a:custGeom>
              <a:avLst/>
              <a:gdLst/>
              <a:ahLst/>
              <a:cxnLst/>
              <a:rect l="l" t="t" r="r" b="b"/>
              <a:pathLst>
                <a:path w="135889" h="109219">
                  <a:moveTo>
                    <a:pt x="0" y="108871"/>
                  </a:moveTo>
                  <a:lnTo>
                    <a:pt x="41899" y="103504"/>
                  </a:lnTo>
                  <a:lnTo>
                    <a:pt x="80125" y="88169"/>
                  </a:lnTo>
                  <a:lnTo>
                    <a:pt x="109645" y="63635"/>
                  </a:lnTo>
                  <a:lnTo>
                    <a:pt x="128826" y="33734"/>
                  </a:lnTo>
                  <a:lnTo>
                    <a:pt x="135491" y="0"/>
                  </a:lnTo>
                </a:path>
              </a:pathLst>
            </a:custGeom>
            <a:ln w="10167">
              <a:solidFill>
                <a:srgbClr val="333333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425578" y="971727"/>
              <a:ext cx="264317" cy="132638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5723361" y="971727"/>
              <a:ext cx="53975" cy="131445"/>
            </a:xfrm>
            <a:custGeom>
              <a:avLst/>
              <a:gdLst/>
              <a:ahLst/>
              <a:cxnLst/>
              <a:rect l="l" t="t" r="r" b="b"/>
              <a:pathLst>
                <a:path w="53975" h="131444">
                  <a:moveTo>
                    <a:pt x="32376" y="0"/>
                  </a:moveTo>
                  <a:lnTo>
                    <a:pt x="29519" y="0"/>
                  </a:lnTo>
                  <a:lnTo>
                    <a:pt x="20949" y="9197"/>
                  </a:lnTo>
                  <a:lnTo>
                    <a:pt x="6665" y="12268"/>
                  </a:lnTo>
                  <a:lnTo>
                    <a:pt x="0" y="12268"/>
                  </a:lnTo>
                  <a:lnTo>
                    <a:pt x="0" y="16867"/>
                  </a:lnTo>
                  <a:lnTo>
                    <a:pt x="13331" y="16867"/>
                  </a:lnTo>
                  <a:lnTo>
                    <a:pt x="19045" y="18395"/>
                  </a:lnTo>
                  <a:lnTo>
                    <a:pt x="19997" y="22994"/>
                  </a:lnTo>
                  <a:lnTo>
                    <a:pt x="19997" y="114242"/>
                  </a:lnTo>
                  <a:lnTo>
                    <a:pt x="17140" y="123440"/>
                  </a:lnTo>
                  <a:lnTo>
                    <a:pt x="6665" y="126497"/>
                  </a:lnTo>
                  <a:lnTo>
                    <a:pt x="0" y="126497"/>
                  </a:lnTo>
                  <a:lnTo>
                    <a:pt x="0" y="131110"/>
                  </a:lnTo>
                  <a:lnTo>
                    <a:pt x="53462" y="131110"/>
                  </a:lnTo>
                  <a:lnTo>
                    <a:pt x="53462" y="126497"/>
                  </a:lnTo>
                  <a:lnTo>
                    <a:pt x="45844" y="126497"/>
                  </a:lnTo>
                  <a:lnTo>
                    <a:pt x="36185" y="123440"/>
                  </a:lnTo>
                  <a:lnTo>
                    <a:pt x="32376" y="114242"/>
                  </a:lnTo>
                  <a:lnTo>
                    <a:pt x="3237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797773" y="973256"/>
              <a:ext cx="90599" cy="129581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25837" y="1198671"/>
              <a:ext cx="75363" cy="132638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5623103" y="1308315"/>
              <a:ext cx="22225" cy="23495"/>
            </a:xfrm>
            <a:custGeom>
              <a:avLst/>
              <a:gdLst/>
              <a:ahLst/>
              <a:cxnLst/>
              <a:rect l="l" t="t" r="r" b="b"/>
              <a:pathLst>
                <a:path w="22225" h="23494">
                  <a:moveTo>
                    <a:pt x="10474" y="0"/>
                  </a:moveTo>
                  <a:lnTo>
                    <a:pt x="3809" y="3056"/>
                  </a:lnTo>
                  <a:lnTo>
                    <a:pt x="0" y="11497"/>
                  </a:lnTo>
                  <a:lnTo>
                    <a:pt x="3809" y="19924"/>
                  </a:lnTo>
                  <a:lnTo>
                    <a:pt x="10474" y="22994"/>
                  </a:lnTo>
                  <a:lnTo>
                    <a:pt x="19181" y="19924"/>
                  </a:lnTo>
                  <a:lnTo>
                    <a:pt x="22037" y="11497"/>
                  </a:lnTo>
                  <a:lnTo>
                    <a:pt x="19181" y="3056"/>
                  </a:lnTo>
                  <a:lnTo>
                    <a:pt x="10474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715743" y="1200199"/>
              <a:ext cx="70602" cy="131110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613580" y="1427143"/>
              <a:ext cx="84886" cy="129581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3978808" y="959459"/>
              <a:ext cx="559435" cy="132715"/>
            </a:xfrm>
            <a:custGeom>
              <a:avLst/>
              <a:gdLst/>
              <a:ahLst/>
              <a:cxnLst/>
              <a:rect l="l" t="t" r="r" b="b"/>
              <a:pathLst>
                <a:path w="559435" h="132715">
                  <a:moveTo>
                    <a:pt x="83972" y="90474"/>
                  </a:moveTo>
                  <a:lnTo>
                    <a:pt x="78244" y="75907"/>
                  </a:lnTo>
                  <a:lnTo>
                    <a:pt x="71564" y="68249"/>
                  </a:lnTo>
                  <a:lnTo>
                    <a:pt x="71564" y="96608"/>
                  </a:lnTo>
                  <a:lnTo>
                    <a:pt x="70612" y="105041"/>
                  </a:lnTo>
                  <a:lnTo>
                    <a:pt x="63931" y="118071"/>
                  </a:lnTo>
                  <a:lnTo>
                    <a:pt x="59156" y="122682"/>
                  </a:lnTo>
                  <a:lnTo>
                    <a:pt x="43891" y="126517"/>
                  </a:lnTo>
                  <a:lnTo>
                    <a:pt x="30530" y="126517"/>
                  </a:lnTo>
                  <a:lnTo>
                    <a:pt x="26708" y="124980"/>
                  </a:lnTo>
                  <a:lnTo>
                    <a:pt x="23850" y="120370"/>
                  </a:lnTo>
                  <a:lnTo>
                    <a:pt x="23850" y="63652"/>
                  </a:lnTo>
                  <a:lnTo>
                    <a:pt x="41021" y="63652"/>
                  </a:lnTo>
                  <a:lnTo>
                    <a:pt x="51523" y="65176"/>
                  </a:lnTo>
                  <a:lnTo>
                    <a:pt x="63931" y="71297"/>
                  </a:lnTo>
                  <a:lnTo>
                    <a:pt x="68707" y="79743"/>
                  </a:lnTo>
                  <a:lnTo>
                    <a:pt x="71564" y="96608"/>
                  </a:lnTo>
                  <a:lnTo>
                    <a:pt x="71564" y="68249"/>
                  </a:lnTo>
                  <a:lnTo>
                    <a:pt x="55346" y="60579"/>
                  </a:lnTo>
                  <a:lnTo>
                    <a:pt x="62979" y="57505"/>
                  </a:lnTo>
                  <a:lnTo>
                    <a:pt x="74434" y="49085"/>
                  </a:lnTo>
                  <a:lnTo>
                    <a:pt x="75387" y="46761"/>
                  </a:lnTo>
                  <a:lnTo>
                    <a:pt x="78244" y="31445"/>
                  </a:lnTo>
                  <a:lnTo>
                    <a:pt x="77292" y="20701"/>
                  </a:lnTo>
                  <a:lnTo>
                    <a:pt x="69659" y="8432"/>
                  </a:lnTo>
                  <a:lnTo>
                    <a:pt x="64884" y="6134"/>
                  </a:lnTo>
                  <a:lnTo>
                    <a:pt x="64884" y="31445"/>
                  </a:lnTo>
                  <a:lnTo>
                    <a:pt x="64884" y="39865"/>
                  </a:lnTo>
                  <a:lnTo>
                    <a:pt x="58204" y="52908"/>
                  </a:lnTo>
                  <a:lnTo>
                    <a:pt x="42938" y="59029"/>
                  </a:lnTo>
                  <a:lnTo>
                    <a:pt x="23850" y="59029"/>
                  </a:lnTo>
                  <a:lnTo>
                    <a:pt x="23850" y="12268"/>
                  </a:lnTo>
                  <a:lnTo>
                    <a:pt x="25755" y="7670"/>
                  </a:lnTo>
                  <a:lnTo>
                    <a:pt x="30530" y="6134"/>
                  </a:lnTo>
                  <a:lnTo>
                    <a:pt x="40068" y="6134"/>
                  </a:lnTo>
                  <a:lnTo>
                    <a:pt x="43891" y="6908"/>
                  </a:lnTo>
                  <a:lnTo>
                    <a:pt x="58204" y="11506"/>
                  </a:lnTo>
                  <a:lnTo>
                    <a:pt x="62026" y="15328"/>
                  </a:lnTo>
                  <a:lnTo>
                    <a:pt x="64884" y="31445"/>
                  </a:lnTo>
                  <a:lnTo>
                    <a:pt x="64884" y="6134"/>
                  </a:lnTo>
                  <a:lnTo>
                    <a:pt x="60121" y="3835"/>
                  </a:lnTo>
                  <a:lnTo>
                    <a:pt x="42938" y="1536"/>
                  </a:lnTo>
                  <a:lnTo>
                    <a:pt x="0" y="1536"/>
                  </a:lnTo>
                  <a:lnTo>
                    <a:pt x="0" y="6134"/>
                  </a:lnTo>
                  <a:lnTo>
                    <a:pt x="4775" y="6134"/>
                  </a:lnTo>
                  <a:lnTo>
                    <a:pt x="11442" y="7670"/>
                  </a:lnTo>
                  <a:lnTo>
                    <a:pt x="12395" y="12268"/>
                  </a:lnTo>
                  <a:lnTo>
                    <a:pt x="12395" y="120370"/>
                  </a:lnTo>
                  <a:lnTo>
                    <a:pt x="11442" y="124980"/>
                  </a:lnTo>
                  <a:lnTo>
                    <a:pt x="5727" y="126517"/>
                  </a:lnTo>
                  <a:lnTo>
                    <a:pt x="0" y="126517"/>
                  </a:lnTo>
                  <a:lnTo>
                    <a:pt x="0" y="131114"/>
                  </a:lnTo>
                  <a:lnTo>
                    <a:pt x="45796" y="131114"/>
                  </a:lnTo>
                  <a:lnTo>
                    <a:pt x="62026" y="128816"/>
                  </a:lnTo>
                  <a:lnTo>
                    <a:pt x="74434" y="121907"/>
                  </a:lnTo>
                  <a:lnTo>
                    <a:pt x="81114" y="113474"/>
                  </a:lnTo>
                  <a:lnTo>
                    <a:pt x="83972" y="98132"/>
                  </a:lnTo>
                  <a:lnTo>
                    <a:pt x="83972" y="90474"/>
                  </a:lnTo>
                  <a:close/>
                </a:path>
                <a:path w="559435" h="132715">
                  <a:moveTo>
                    <a:pt x="183222" y="1536"/>
                  </a:moveTo>
                  <a:lnTo>
                    <a:pt x="158407" y="1536"/>
                  </a:lnTo>
                  <a:lnTo>
                    <a:pt x="135509" y="100444"/>
                  </a:lnTo>
                  <a:lnTo>
                    <a:pt x="134543" y="100444"/>
                  </a:lnTo>
                  <a:lnTo>
                    <a:pt x="113563" y="1536"/>
                  </a:lnTo>
                  <a:lnTo>
                    <a:pt x="93522" y="1536"/>
                  </a:lnTo>
                  <a:lnTo>
                    <a:pt x="93522" y="6134"/>
                  </a:lnTo>
                  <a:lnTo>
                    <a:pt x="96380" y="6134"/>
                  </a:lnTo>
                  <a:lnTo>
                    <a:pt x="100203" y="7670"/>
                  </a:lnTo>
                  <a:lnTo>
                    <a:pt x="102108" y="12268"/>
                  </a:lnTo>
                  <a:lnTo>
                    <a:pt x="102108" y="120370"/>
                  </a:lnTo>
                  <a:lnTo>
                    <a:pt x="100203" y="124980"/>
                  </a:lnTo>
                  <a:lnTo>
                    <a:pt x="95427" y="126517"/>
                  </a:lnTo>
                  <a:lnTo>
                    <a:pt x="93522" y="126517"/>
                  </a:lnTo>
                  <a:lnTo>
                    <a:pt x="93522" y="131114"/>
                  </a:lnTo>
                  <a:lnTo>
                    <a:pt x="115455" y="131114"/>
                  </a:lnTo>
                  <a:lnTo>
                    <a:pt x="115455" y="126517"/>
                  </a:lnTo>
                  <a:lnTo>
                    <a:pt x="112610" y="126517"/>
                  </a:lnTo>
                  <a:lnTo>
                    <a:pt x="108788" y="124980"/>
                  </a:lnTo>
                  <a:lnTo>
                    <a:pt x="106883" y="120370"/>
                  </a:lnTo>
                  <a:lnTo>
                    <a:pt x="106883" y="23774"/>
                  </a:lnTo>
                  <a:lnTo>
                    <a:pt x="107835" y="23774"/>
                  </a:lnTo>
                  <a:lnTo>
                    <a:pt x="130733" y="131114"/>
                  </a:lnTo>
                  <a:lnTo>
                    <a:pt x="135509" y="131114"/>
                  </a:lnTo>
                  <a:lnTo>
                    <a:pt x="160324" y="21475"/>
                  </a:lnTo>
                  <a:lnTo>
                    <a:pt x="161277" y="21475"/>
                  </a:lnTo>
                  <a:lnTo>
                    <a:pt x="161277" y="120370"/>
                  </a:lnTo>
                  <a:lnTo>
                    <a:pt x="160324" y="124980"/>
                  </a:lnTo>
                  <a:lnTo>
                    <a:pt x="154597" y="126517"/>
                  </a:lnTo>
                  <a:lnTo>
                    <a:pt x="150774" y="126517"/>
                  </a:lnTo>
                  <a:lnTo>
                    <a:pt x="150774" y="131114"/>
                  </a:lnTo>
                  <a:lnTo>
                    <a:pt x="183222" y="131114"/>
                  </a:lnTo>
                  <a:lnTo>
                    <a:pt x="183222" y="126517"/>
                  </a:lnTo>
                  <a:lnTo>
                    <a:pt x="180365" y="126517"/>
                  </a:lnTo>
                  <a:lnTo>
                    <a:pt x="175590" y="124980"/>
                  </a:lnTo>
                  <a:lnTo>
                    <a:pt x="173685" y="120370"/>
                  </a:lnTo>
                  <a:lnTo>
                    <a:pt x="173685" y="12268"/>
                  </a:lnTo>
                  <a:lnTo>
                    <a:pt x="175590" y="7670"/>
                  </a:lnTo>
                  <a:lnTo>
                    <a:pt x="180365" y="6134"/>
                  </a:lnTo>
                  <a:lnTo>
                    <a:pt x="183222" y="6134"/>
                  </a:lnTo>
                  <a:lnTo>
                    <a:pt x="183222" y="1536"/>
                  </a:lnTo>
                  <a:close/>
                </a:path>
                <a:path w="559435" h="132715">
                  <a:moveTo>
                    <a:pt x="267208" y="98907"/>
                  </a:moveTo>
                  <a:lnTo>
                    <a:pt x="262432" y="98907"/>
                  </a:lnTo>
                  <a:lnTo>
                    <a:pt x="256705" y="114249"/>
                  </a:lnTo>
                  <a:lnTo>
                    <a:pt x="246202" y="119608"/>
                  </a:lnTo>
                  <a:lnTo>
                    <a:pt x="202311" y="119608"/>
                  </a:lnTo>
                  <a:lnTo>
                    <a:pt x="204228" y="116547"/>
                  </a:lnTo>
                  <a:lnTo>
                    <a:pt x="216636" y="101981"/>
                  </a:lnTo>
                  <a:lnTo>
                    <a:pt x="224269" y="93535"/>
                  </a:lnTo>
                  <a:lnTo>
                    <a:pt x="234759" y="81267"/>
                  </a:lnTo>
                  <a:lnTo>
                    <a:pt x="252882" y="63652"/>
                  </a:lnTo>
                  <a:lnTo>
                    <a:pt x="262432" y="50609"/>
                  </a:lnTo>
                  <a:lnTo>
                    <a:pt x="265290" y="32207"/>
                  </a:lnTo>
                  <a:lnTo>
                    <a:pt x="264337" y="22999"/>
                  </a:lnTo>
                  <a:lnTo>
                    <a:pt x="257657" y="9207"/>
                  </a:lnTo>
                  <a:lnTo>
                    <a:pt x="248119" y="3073"/>
                  </a:lnTo>
                  <a:lnTo>
                    <a:pt x="230936" y="0"/>
                  </a:lnTo>
                  <a:lnTo>
                    <a:pt x="222364" y="1536"/>
                  </a:lnTo>
                  <a:lnTo>
                    <a:pt x="208038" y="8432"/>
                  </a:lnTo>
                  <a:lnTo>
                    <a:pt x="200406" y="16878"/>
                  </a:lnTo>
                  <a:lnTo>
                    <a:pt x="196583" y="32969"/>
                  </a:lnTo>
                  <a:lnTo>
                    <a:pt x="198501" y="41414"/>
                  </a:lnTo>
                  <a:lnTo>
                    <a:pt x="208038" y="22237"/>
                  </a:lnTo>
                  <a:lnTo>
                    <a:pt x="214718" y="9969"/>
                  </a:lnTo>
                  <a:lnTo>
                    <a:pt x="229031" y="4610"/>
                  </a:lnTo>
                  <a:lnTo>
                    <a:pt x="233794" y="5372"/>
                  </a:lnTo>
                  <a:lnTo>
                    <a:pt x="246202" y="12268"/>
                  </a:lnTo>
                  <a:lnTo>
                    <a:pt x="249072" y="16103"/>
                  </a:lnTo>
                  <a:lnTo>
                    <a:pt x="252882" y="32969"/>
                  </a:lnTo>
                  <a:lnTo>
                    <a:pt x="251929" y="39116"/>
                  </a:lnTo>
                  <a:lnTo>
                    <a:pt x="246202" y="54432"/>
                  </a:lnTo>
                  <a:lnTo>
                    <a:pt x="240474" y="65176"/>
                  </a:lnTo>
                  <a:lnTo>
                    <a:pt x="229031" y="78968"/>
                  </a:lnTo>
                  <a:lnTo>
                    <a:pt x="216636" y="92773"/>
                  </a:lnTo>
                  <a:lnTo>
                    <a:pt x="203276" y="108877"/>
                  </a:lnTo>
                  <a:lnTo>
                    <a:pt x="194678" y="121145"/>
                  </a:lnTo>
                  <a:lnTo>
                    <a:pt x="194678" y="131114"/>
                  </a:lnTo>
                  <a:lnTo>
                    <a:pt x="262432" y="131114"/>
                  </a:lnTo>
                  <a:lnTo>
                    <a:pt x="267208" y="98907"/>
                  </a:lnTo>
                  <a:close/>
                </a:path>
                <a:path w="559435" h="132715">
                  <a:moveTo>
                    <a:pt x="366458" y="87414"/>
                  </a:moveTo>
                  <a:lnTo>
                    <a:pt x="346417" y="87414"/>
                  </a:lnTo>
                  <a:lnTo>
                    <a:pt x="346417" y="0"/>
                  </a:lnTo>
                  <a:lnTo>
                    <a:pt x="338772" y="0"/>
                  </a:lnTo>
                  <a:lnTo>
                    <a:pt x="334975" y="6273"/>
                  </a:lnTo>
                  <a:lnTo>
                    <a:pt x="334975" y="19177"/>
                  </a:lnTo>
                  <a:lnTo>
                    <a:pt x="334975" y="87414"/>
                  </a:lnTo>
                  <a:lnTo>
                    <a:pt x="292023" y="87414"/>
                  </a:lnTo>
                  <a:lnTo>
                    <a:pt x="334022" y="19177"/>
                  </a:lnTo>
                  <a:lnTo>
                    <a:pt x="334975" y="19177"/>
                  </a:lnTo>
                  <a:lnTo>
                    <a:pt x="334975" y="6273"/>
                  </a:lnTo>
                  <a:lnTo>
                    <a:pt x="285343" y="88176"/>
                  </a:lnTo>
                  <a:lnTo>
                    <a:pt x="285343" y="92011"/>
                  </a:lnTo>
                  <a:lnTo>
                    <a:pt x="334975" y="92011"/>
                  </a:lnTo>
                  <a:lnTo>
                    <a:pt x="334975" y="116547"/>
                  </a:lnTo>
                  <a:lnTo>
                    <a:pt x="332105" y="124206"/>
                  </a:lnTo>
                  <a:lnTo>
                    <a:pt x="323519" y="126517"/>
                  </a:lnTo>
                  <a:lnTo>
                    <a:pt x="315887" y="126517"/>
                  </a:lnTo>
                  <a:lnTo>
                    <a:pt x="315887" y="131114"/>
                  </a:lnTo>
                  <a:lnTo>
                    <a:pt x="364540" y="131114"/>
                  </a:lnTo>
                  <a:lnTo>
                    <a:pt x="364540" y="126517"/>
                  </a:lnTo>
                  <a:lnTo>
                    <a:pt x="357860" y="126517"/>
                  </a:lnTo>
                  <a:lnTo>
                    <a:pt x="349275" y="124206"/>
                  </a:lnTo>
                  <a:lnTo>
                    <a:pt x="346417" y="116547"/>
                  </a:lnTo>
                  <a:lnTo>
                    <a:pt x="346417" y="92011"/>
                  </a:lnTo>
                  <a:lnTo>
                    <a:pt x="366458" y="92011"/>
                  </a:lnTo>
                  <a:lnTo>
                    <a:pt x="366458" y="87414"/>
                  </a:lnTo>
                  <a:close/>
                </a:path>
                <a:path w="559435" h="132715">
                  <a:moveTo>
                    <a:pt x="456158" y="1536"/>
                  </a:moveTo>
                  <a:lnTo>
                    <a:pt x="389356" y="1536"/>
                  </a:lnTo>
                  <a:lnTo>
                    <a:pt x="384594" y="32969"/>
                  </a:lnTo>
                  <a:lnTo>
                    <a:pt x="389356" y="33743"/>
                  </a:lnTo>
                  <a:lnTo>
                    <a:pt x="390321" y="27597"/>
                  </a:lnTo>
                  <a:lnTo>
                    <a:pt x="396036" y="17640"/>
                  </a:lnTo>
                  <a:lnTo>
                    <a:pt x="397954" y="16103"/>
                  </a:lnTo>
                  <a:lnTo>
                    <a:pt x="408444" y="12268"/>
                  </a:lnTo>
                  <a:lnTo>
                    <a:pt x="445655" y="12268"/>
                  </a:lnTo>
                  <a:lnTo>
                    <a:pt x="428498" y="46012"/>
                  </a:lnTo>
                  <a:lnTo>
                    <a:pt x="417995" y="68249"/>
                  </a:lnTo>
                  <a:lnTo>
                    <a:pt x="415137" y="77444"/>
                  </a:lnTo>
                  <a:lnTo>
                    <a:pt x="412267" y="85115"/>
                  </a:lnTo>
                  <a:lnTo>
                    <a:pt x="406539" y="109639"/>
                  </a:lnTo>
                  <a:lnTo>
                    <a:pt x="405587" y="120370"/>
                  </a:lnTo>
                  <a:lnTo>
                    <a:pt x="408444" y="129578"/>
                  </a:lnTo>
                  <a:lnTo>
                    <a:pt x="414172" y="132638"/>
                  </a:lnTo>
                  <a:lnTo>
                    <a:pt x="420852" y="130340"/>
                  </a:lnTo>
                  <a:lnTo>
                    <a:pt x="421817" y="121907"/>
                  </a:lnTo>
                  <a:lnTo>
                    <a:pt x="421817" y="94310"/>
                  </a:lnTo>
                  <a:lnTo>
                    <a:pt x="422770" y="82816"/>
                  </a:lnTo>
                  <a:lnTo>
                    <a:pt x="426580" y="70548"/>
                  </a:lnTo>
                  <a:lnTo>
                    <a:pt x="431355" y="56730"/>
                  </a:lnTo>
                  <a:lnTo>
                    <a:pt x="438035" y="41414"/>
                  </a:lnTo>
                  <a:lnTo>
                    <a:pt x="442810" y="29895"/>
                  </a:lnTo>
                  <a:lnTo>
                    <a:pt x="456158" y="6908"/>
                  </a:lnTo>
                  <a:lnTo>
                    <a:pt x="456158" y="1536"/>
                  </a:lnTo>
                  <a:close/>
                </a:path>
                <a:path w="559435" h="132715">
                  <a:moveTo>
                    <a:pt x="559244" y="1536"/>
                  </a:moveTo>
                  <a:lnTo>
                    <a:pt x="537286" y="1536"/>
                  </a:lnTo>
                  <a:lnTo>
                    <a:pt x="537286" y="6134"/>
                  </a:lnTo>
                  <a:lnTo>
                    <a:pt x="539191" y="6134"/>
                  </a:lnTo>
                  <a:lnTo>
                    <a:pt x="543966" y="7670"/>
                  </a:lnTo>
                  <a:lnTo>
                    <a:pt x="545884" y="13804"/>
                  </a:lnTo>
                  <a:lnTo>
                    <a:pt x="531558" y="90474"/>
                  </a:lnTo>
                  <a:lnTo>
                    <a:pt x="529653" y="90474"/>
                  </a:lnTo>
                  <a:lnTo>
                    <a:pt x="520103" y="12268"/>
                  </a:lnTo>
                  <a:lnTo>
                    <a:pt x="521068" y="7670"/>
                  </a:lnTo>
                  <a:lnTo>
                    <a:pt x="524878" y="6134"/>
                  </a:lnTo>
                  <a:lnTo>
                    <a:pt x="526783" y="6134"/>
                  </a:lnTo>
                  <a:lnTo>
                    <a:pt x="526783" y="1536"/>
                  </a:lnTo>
                  <a:lnTo>
                    <a:pt x="501980" y="1536"/>
                  </a:lnTo>
                  <a:lnTo>
                    <a:pt x="501980" y="6134"/>
                  </a:lnTo>
                  <a:lnTo>
                    <a:pt x="503885" y="6134"/>
                  </a:lnTo>
                  <a:lnTo>
                    <a:pt x="507695" y="7670"/>
                  </a:lnTo>
                  <a:lnTo>
                    <a:pt x="509612" y="12268"/>
                  </a:lnTo>
                  <a:lnTo>
                    <a:pt x="511517" y="29146"/>
                  </a:lnTo>
                  <a:lnTo>
                    <a:pt x="499110" y="94310"/>
                  </a:lnTo>
                  <a:lnTo>
                    <a:pt x="498157" y="94310"/>
                  </a:lnTo>
                  <a:lnTo>
                    <a:pt x="485749" y="12268"/>
                  </a:lnTo>
                  <a:lnTo>
                    <a:pt x="487654" y="7670"/>
                  </a:lnTo>
                  <a:lnTo>
                    <a:pt x="491477" y="6134"/>
                  </a:lnTo>
                  <a:lnTo>
                    <a:pt x="494334" y="6134"/>
                  </a:lnTo>
                  <a:lnTo>
                    <a:pt x="494334" y="1536"/>
                  </a:lnTo>
                  <a:lnTo>
                    <a:pt x="468566" y="1536"/>
                  </a:lnTo>
                  <a:lnTo>
                    <a:pt x="468566" y="6134"/>
                  </a:lnTo>
                  <a:lnTo>
                    <a:pt x="471436" y="6134"/>
                  </a:lnTo>
                  <a:lnTo>
                    <a:pt x="475246" y="7670"/>
                  </a:lnTo>
                  <a:lnTo>
                    <a:pt x="475246" y="12268"/>
                  </a:lnTo>
                  <a:lnTo>
                    <a:pt x="493382" y="131114"/>
                  </a:lnTo>
                  <a:lnTo>
                    <a:pt x="498157" y="131114"/>
                  </a:lnTo>
                  <a:lnTo>
                    <a:pt x="513422" y="51384"/>
                  </a:lnTo>
                  <a:lnTo>
                    <a:pt x="514375" y="51384"/>
                  </a:lnTo>
                  <a:lnTo>
                    <a:pt x="526783" y="131114"/>
                  </a:lnTo>
                  <a:lnTo>
                    <a:pt x="530606" y="131114"/>
                  </a:lnTo>
                  <a:lnTo>
                    <a:pt x="550646" y="13030"/>
                  </a:lnTo>
                  <a:lnTo>
                    <a:pt x="553516" y="7670"/>
                  </a:lnTo>
                  <a:lnTo>
                    <a:pt x="556361" y="6134"/>
                  </a:lnTo>
                  <a:lnTo>
                    <a:pt x="559244" y="6134"/>
                  </a:lnTo>
                  <a:lnTo>
                    <a:pt x="559244" y="153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4" name="object 3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127686" y="1187174"/>
              <a:ext cx="75391" cy="131867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4225020" y="1296804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5" h="22859">
                  <a:moveTo>
                    <a:pt x="11454" y="0"/>
                  </a:moveTo>
                  <a:lnTo>
                    <a:pt x="3822" y="3070"/>
                  </a:lnTo>
                  <a:lnTo>
                    <a:pt x="0" y="10739"/>
                  </a:lnTo>
                  <a:lnTo>
                    <a:pt x="3822" y="19166"/>
                  </a:lnTo>
                  <a:lnTo>
                    <a:pt x="11454" y="22237"/>
                  </a:lnTo>
                  <a:lnTo>
                    <a:pt x="19085" y="19166"/>
                  </a:lnTo>
                  <a:lnTo>
                    <a:pt x="22908" y="10739"/>
                  </a:lnTo>
                  <a:lnTo>
                    <a:pt x="19085" y="3070"/>
                  </a:lnTo>
                  <a:lnTo>
                    <a:pt x="11454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6" name="object 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317592" y="1188702"/>
              <a:ext cx="71582" cy="130339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170633" y="1415646"/>
              <a:ext cx="175595" cy="157175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04098" y="959459"/>
              <a:ext cx="361665" cy="132638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085897" y="959459"/>
              <a:ext cx="172629" cy="132638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851071" y="1187174"/>
              <a:ext cx="75391" cy="131867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4948419" y="1296804"/>
              <a:ext cx="22225" cy="22860"/>
            </a:xfrm>
            <a:custGeom>
              <a:avLst/>
              <a:gdLst/>
              <a:ahLst/>
              <a:cxnLst/>
              <a:rect l="l" t="t" r="r" b="b"/>
              <a:pathLst>
                <a:path w="22225" h="22859">
                  <a:moveTo>
                    <a:pt x="10488" y="0"/>
                  </a:moveTo>
                  <a:lnTo>
                    <a:pt x="3809" y="3070"/>
                  </a:lnTo>
                  <a:lnTo>
                    <a:pt x="0" y="10739"/>
                  </a:lnTo>
                  <a:lnTo>
                    <a:pt x="3809" y="19166"/>
                  </a:lnTo>
                  <a:lnTo>
                    <a:pt x="10488" y="22237"/>
                  </a:lnTo>
                  <a:lnTo>
                    <a:pt x="19085" y="19166"/>
                  </a:lnTo>
                  <a:lnTo>
                    <a:pt x="21942" y="10739"/>
                  </a:lnTo>
                  <a:lnTo>
                    <a:pt x="19085" y="3070"/>
                  </a:lnTo>
                  <a:lnTo>
                    <a:pt x="10488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4" name="object 4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5041005" y="1188702"/>
              <a:ext cx="70602" cy="130339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846296" y="1415646"/>
              <a:ext cx="270072" cy="157175"/>
            </a:xfrm>
            <a:prstGeom prst="rect">
              <a:avLst/>
            </a:prstGeom>
          </p:spPr>
        </p:pic>
      </p:grpSp>
      <p:sp>
        <p:nvSpPr>
          <p:cNvPr id="48" name="object 48"/>
          <p:cNvSpPr/>
          <p:nvPr/>
        </p:nvSpPr>
        <p:spPr>
          <a:xfrm>
            <a:off x="6670954" y="675625"/>
            <a:ext cx="1294130" cy="1016635"/>
          </a:xfrm>
          <a:custGeom>
            <a:avLst/>
            <a:gdLst/>
            <a:ahLst/>
            <a:cxnLst/>
            <a:rect l="l" t="t" r="r" b="b"/>
            <a:pathLst>
              <a:path w="1294129" h="1016635">
                <a:moveTo>
                  <a:pt x="0" y="1016061"/>
                </a:moveTo>
                <a:lnTo>
                  <a:pt x="1293802" y="1016061"/>
                </a:lnTo>
                <a:lnTo>
                  <a:pt x="1293802" y="236614"/>
                </a:lnTo>
                <a:lnTo>
                  <a:pt x="0" y="236614"/>
                </a:lnTo>
                <a:lnTo>
                  <a:pt x="0" y="1016061"/>
                </a:lnTo>
                <a:close/>
              </a:path>
              <a:path w="1294129" h="1016635">
                <a:moveTo>
                  <a:pt x="319980" y="236620"/>
                </a:moveTo>
                <a:lnTo>
                  <a:pt x="973841" y="236620"/>
                </a:lnTo>
                <a:lnTo>
                  <a:pt x="973841" y="0"/>
                </a:lnTo>
                <a:lnTo>
                  <a:pt x="319980" y="0"/>
                </a:lnTo>
                <a:lnTo>
                  <a:pt x="319980" y="236620"/>
                </a:lnTo>
                <a:close/>
              </a:path>
              <a:path w="1294129" h="1016635">
                <a:moveTo>
                  <a:pt x="319980" y="236620"/>
                </a:moveTo>
                <a:lnTo>
                  <a:pt x="973841" y="0"/>
                </a:lnTo>
              </a:path>
              <a:path w="1294129" h="1016635">
                <a:moveTo>
                  <a:pt x="319980" y="0"/>
                </a:moveTo>
                <a:lnTo>
                  <a:pt x="973841" y="236620"/>
                </a:lnTo>
              </a:path>
            </a:pathLst>
          </a:custGeom>
          <a:ln w="1392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6712974" y="1184731"/>
            <a:ext cx="76200" cy="166071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A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7823746" y="1184731"/>
            <a:ext cx="76200" cy="166071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7077866" y="1550411"/>
            <a:ext cx="554355" cy="166712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algn="ctr">
              <a:tabLst>
                <a:tab pos="477520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-	+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6837895" y="1009674"/>
            <a:ext cx="473075" cy="547050"/>
          </a:xfrm>
          <a:prstGeom prst="rect">
            <a:avLst/>
          </a:prstGeom>
          <a:ln w="13919">
            <a:solidFill>
              <a:srgbClr val="000000"/>
            </a:solidFill>
          </a:ln>
        </p:spPr>
        <p:txBody>
          <a:bodyPr vert="horz" wrap="square" lIns="0" tIns="29209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MB15 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GrW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7310896" y="1009673"/>
            <a:ext cx="459105" cy="551537"/>
          </a:xfrm>
          <a:prstGeom prst="rect">
            <a:avLst/>
          </a:prstGeom>
          <a:ln w="13934">
            <a:solidFill>
              <a:srgbClr val="000000"/>
            </a:solidFill>
          </a:ln>
        </p:spPr>
        <p:txBody>
          <a:bodyPr vert="horz" wrap="square" lIns="0" tIns="22225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MB16 0,5 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WL</a:t>
            </a:r>
          </a:p>
        </p:txBody>
      </p:sp>
      <p:sp>
        <p:nvSpPr>
          <p:cNvPr id="54" name="object 54"/>
          <p:cNvSpPr/>
          <p:nvPr/>
        </p:nvSpPr>
        <p:spPr>
          <a:xfrm>
            <a:off x="8304234" y="545486"/>
            <a:ext cx="3149600" cy="3463925"/>
          </a:xfrm>
          <a:custGeom>
            <a:avLst/>
            <a:gdLst/>
            <a:ahLst/>
            <a:cxnLst/>
            <a:rect l="l" t="t" r="r" b="b"/>
            <a:pathLst>
              <a:path w="3149600" h="3463925">
                <a:moveTo>
                  <a:pt x="1574675" y="2941161"/>
                </a:moveTo>
                <a:lnTo>
                  <a:pt x="1574675" y="3463319"/>
                </a:lnTo>
                <a:lnTo>
                  <a:pt x="1191597" y="3463319"/>
                </a:lnTo>
              </a:path>
              <a:path w="3149600" h="3463925">
                <a:moveTo>
                  <a:pt x="1574675" y="2419003"/>
                </a:moveTo>
                <a:lnTo>
                  <a:pt x="1574675" y="2941161"/>
                </a:lnTo>
              </a:path>
              <a:path w="3149600" h="3463925">
                <a:moveTo>
                  <a:pt x="1574675" y="2941161"/>
                </a:moveTo>
                <a:lnTo>
                  <a:pt x="1574675" y="2419003"/>
                </a:lnTo>
              </a:path>
              <a:path w="3149600" h="3463925">
                <a:moveTo>
                  <a:pt x="1574675" y="1385401"/>
                </a:moveTo>
                <a:lnTo>
                  <a:pt x="1574675" y="1896816"/>
                </a:lnTo>
              </a:path>
              <a:path w="3149600" h="3463925">
                <a:moveTo>
                  <a:pt x="1574675" y="1896816"/>
                </a:moveTo>
                <a:lnTo>
                  <a:pt x="1574675" y="2419003"/>
                </a:lnTo>
              </a:path>
              <a:path w="3149600" h="3463925">
                <a:moveTo>
                  <a:pt x="3010935" y="1385401"/>
                </a:moveTo>
                <a:lnTo>
                  <a:pt x="3010935" y="2301793"/>
                </a:lnTo>
              </a:path>
              <a:path w="3149600" h="3463925">
                <a:moveTo>
                  <a:pt x="3010935" y="2173868"/>
                </a:moveTo>
                <a:lnTo>
                  <a:pt x="1574675" y="2173868"/>
                </a:lnTo>
              </a:path>
              <a:path w="3149600" h="3463925">
                <a:moveTo>
                  <a:pt x="1574675" y="959080"/>
                </a:moveTo>
                <a:lnTo>
                  <a:pt x="3010935" y="959080"/>
                </a:lnTo>
              </a:path>
              <a:path w="3149600" h="3463925">
                <a:moveTo>
                  <a:pt x="1574675" y="2301793"/>
                </a:moveTo>
                <a:lnTo>
                  <a:pt x="1574675" y="959080"/>
                </a:lnTo>
              </a:path>
              <a:path w="3149600" h="3463925">
                <a:moveTo>
                  <a:pt x="3010935" y="458195"/>
                </a:moveTo>
                <a:lnTo>
                  <a:pt x="3010935" y="1385401"/>
                </a:lnTo>
              </a:path>
              <a:path w="3149600" h="3463925">
                <a:moveTo>
                  <a:pt x="3010935" y="959080"/>
                </a:moveTo>
                <a:lnTo>
                  <a:pt x="1574675" y="959080"/>
                </a:lnTo>
              </a:path>
              <a:path w="3149600" h="3463925">
                <a:moveTo>
                  <a:pt x="1574675" y="351757"/>
                </a:moveTo>
                <a:lnTo>
                  <a:pt x="3010935" y="351757"/>
                </a:lnTo>
              </a:path>
              <a:path w="3149600" h="3463925">
                <a:moveTo>
                  <a:pt x="1574675" y="1278821"/>
                </a:moveTo>
                <a:lnTo>
                  <a:pt x="1574675" y="351757"/>
                </a:lnTo>
              </a:path>
              <a:path w="3149600" h="3463925">
                <a:moveTo>
                  <a:pt x="1106489" y="3463319"/>
                </a:moveTo>
                <a:lnTo>
                  <a:pt x="1106489" y="2941161"/>
                </a:lnTo>
              </a:path>
              <a:path w="3149600" h="3463925">
                <a:moveTo>
                  <a:pt x="1106489" y="2941161"/>
                </a:moveTo>
                <a:lnTo>
                  <a:pt x="1106489" y="2419003"/>
                </a:lnTo>
              </a:path>
              <a:path w="3149600" h="3463925">
                <a:moveTo>
                  <a:pt x="1106489" y="1896816"/>
                </a:moveTo>
                <a:lnTo>
                  <a:pt x="1106489" y="959080"/>
                </a:lnTo>
              </a:path>
              <a:path w="3149600" h="3463925">
                <a:moveTo>
                  <a:pt x="1106489" y="2419003"/>
                </a:moveTo>
                <a:lnTo>
                  <a:pt x="1106489" y="1896816"/>
                </a:lnTo>
              </a:path>
              <a:path w="3149600" h="3463925">
                <a:moveTo>
                  <a:pt x="138316" y="351757"/>
                </a:moveTo>
                <a:lnTo>
                  <a:pt x="1574675" y="351757"/>
                </a:lnTo>
                <a:lnTo>
                  <a:pt x="1574675" y="1278821"/>
                </a:lnTo>
              </a:path>
              <a:path w="3149600" h="3463925">
                <a:moveTo>
                  <a:pt x="1574675" y="959080"/>
                </a:moveTo>
                <a:lnTo>
                  <a:pt x="138316" y="959080"/>
                </a:lnTo>
              </a:path>
              <a:path w="3149600" h="3463925">
                <a:moveTo>
                  <a:pt x="138316" y="1385401"/>
                </a:moveTo>
                <a:lnTo>
                  <a:pt x="138316" y="458195"/>
                </a:lnTo>
              </a:path>
              <a:path w="3149600" h="3463925">
                <a:moveTo>
                  <a:pt x="138316" y="959080"/>
                </a:moveTo>
                <a:lnTo>
                  <a:pt x="1191597" y="959080"/>
                </a:lnTo>
              </a:path>
              <a:path w="3149600" h="3463925">
                <a:moveTo>
                  <a:pt x="1106489" y="959080"/>
                </a:moveTo>
                <a:lnTo>
                  <a:pt x="1106489" y="3463319"/>
                </a:lnTo>
              </a:path>
              <a:path w="3149600" h="3463925">
                <a:moveTo>
                  <a:pt x="1191597" y="3463319"/>
                </a:moveTo>
                <a:lnTo>
                  <a:pt x="138316" y="3463319"/>
                </a:lnTo>
                <a:lnTo>
                  <a:pt x="138316" y="1385401"/>
                </a:lnTo>
              </a:path>
              <a:path w="3149600" h="3463925">
                <a:moveTo>
                  <a:pt x="138316" y="3463319"/>
                </a:moveTo>
                <a:lnTo>
                  <a:pt x="3010935" y="3463319"/>
                </a:lnTo>
                <a:lnTo>
                  <a:pt x="3010935" y="458195"/>
                </a:lnTo>
              </a:path>
              <a:path w="3149600" h="3463925">
                <a:moveTo>
                  <a:pt x="3010935" y="351757"/>
                </a:moveTo>
                <a:lnTo>
                  <a:pt x="138316" y="351757"/>
                </a:lnTo>
              </a:path>
              <a:path w="3149600" h="3463925">
                <a:moveTo>
                  <a:pt x="138316" y="458195"/>
                </a:moveTo>
                <a:lnTo>
                  <a:pt x="138316" y="3463319"/>
                </a:lnTo>
              </a:path>
              <a:path w="3149600" h="3463925">
                <a:moveTo>
                  <a:pt x="138316" y="149269"/>
                </a:moveTo>
                <a:lnTo>
                  <a:pt x="138316" y="2419003"/>
                </a:lnTo>
                <a:lnTo>
                  <a:pt x="0" y="2419003"/>
                </a:lnTo>
                <a:lnTo>
                  <a:pt x="0" y="149269"/>
                </a:lnTo>
              </a:path>
              <a:path w="3149600" h="3463925">
                <a:moveTo>
                  <a:pt x="3010935" y="149269"/>
                </a:moveTo>
                <a:lnTo>
                  <a:pt x="3010935" y="2419003"/>
                </a:lnTo>
                <a:lnTo>
                  <a:pt x="3149209" y="2419003"/>
                </a:lnTo>
                <a:lnTo>
                  <a:pt x="3149209" y="149269"/>
                </a:lnTo>
              </a:path>
              <a:path w="3149600" h="3463925">
                <a:moveTo>
                  <a:pt x="138316" y="149269"/>
                </a:moveTo>
                <a:lnTo>
                  <a:pt x="3010935" y="149269"/>
                </a:lnTo>
              </a:path>
              <a:path w="3149600" h="3463925">
                <a:moveTo>
                  <a:pt x="3149209" y="149269"/>
                </a:moveTo>
                <a:lnTo>
                  <a:pt x="3149209" y="0"/>
                </a:lnTo>
                <a:lnTo>
                  <a:pt x="0" y="0"/>
                </a:lnTo>
                <a:lnTo>
                  <a:pt x="0" y="149269"/>
                </a:lnTo>
              </a:path>
              <a:path w="3149600" h="3463925">
                <a:moveTo>
                  <a:pt x="1340561" y="351757"/>
                </a:moveTo>
                <a:lnTo>
                  <a:pt x="1808690" y="351757"/>
                </a:lnTo>
                <a:lnTo>
                  <a:pt x="1808690" y="223882"/>
                </a:lnTo>
                <a:lnTo>
                  <a:pt x="1340561" y="223882"/>
                </a:lnTo>
                <a:lnTo>
                  <a:pt x="1340561" y="351757"/>
                </a:lnTo>
                <a:close/>
              </a:path>
              <a:path w="3149600" h="3463925">
                <a:moveTo>
                  <a:pt x="1808633" y="223832"/>
                </a:moveTo>
                <a:lnTo>
                  <a:pt x="1340561" y="351757"/>
                </a:lnTo>
              </a:path>
              <a:path w="3149600" h="3463925">
                <a:moveTo>
                  <a:pt x="1340561" y="223832"/>
                </a:moveTo>
                <a:lnTo>
                  <a:pt x="1808633" y="351757"/>
                </a:lnTo>
              </a:path>
            </a:pathLst>
          </a:custGeom>
          <a:ln w="106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8803582" y="3656309"/>
            <a:ext cx="553640" cy="178285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ТОРМОЗ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11007521" y="3837546"/>
            <a:ext cx="190124" cy="192624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62" name="object 62"/>
          <p:cNvSpPr txBox="1"/>
          <p:nvPr/>
        </p:nvSpPr>
        <p:spPr>
          <a:xfrm>
            <a:off x="8709733" y="1616407"/>
            <a:ext cx="763855" cy="205305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Infotainment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CAN-L </a:t>
            </a:r>
          </a:p>
        </p:txBody>
      </p:sp>
      <p:sp>
        <p:nvSpPr>
          <p:cNvPr id="63" name="object 63"/>
          <p:cNvSpPr/>
          <p:nvPr/>
        </p:nvSpPr>
        <p:spPr>
          <a:xfrm>
            <a:off x="9410724" y="2133376"/>
            <a:ext cx="1905000" cy="1875789"/>
          </a:xfrm>
          <a:custGeom>
            <a:avLst/>
            <a:gdLst/>
            <a:ahLst/>
            <a:cxnLst/>
            <a:rect l="l" t="t" r="r" b="b"/>
            <a:pathLst>
              <a:path w="1905000" h="1875789">
                <a:moveTo>
                  <a:pt x="0" y="0"/>
                </a:moveTo>
                <a:lnTo>
                  <a:pt x="468186" y="0"/>
                </a:lnTo>
              </a:path>
              <a:path w="1905000" h="1875789">
                <a:moveTo>
                  <a:pt x="936244" y="628667"/>
                </a:moveTo>
                <a:lnTo>
                  <a:pt x="936244" y="1875429"/>
                </a:lnTo>
              </a:path>
              <a:path w="1905000" h="1875789">
                <a:moveTo>
                  <a:pt x="936244" y="628667"/>
                </a:moveTo>
                <a:lnTo>
                  <a:pt x="0" y="628667"/>
                </a:lnTo>
              </a:path>
              <a:path w="1905000" h="1875789">
                <a:moveTo>
                  <a:pt x="936244" y="1246705"/>
                </a:moveTo>
                <a:lnTo>
                  <a:pt x="0" y="1246705"/>
                </a:lnTo>
              </a:path>
              <a:path w="1905000" h="1875789">
                <a:moveTo>
                  <a:pt x="936244" y="905705"/>
                </a:moveTo>
                <a:lnTo>
                  <a:pt x="1904446" y="905705"/>
                </a:lnTo>
              </a:path>
              <a:path w="1905000" h="1875789">
                <a:moveTo>
                  <a:pt x="936244" y="1683613"/>
                </a:moveTo>
                <a:lnTo>
                  <a:pt x="1904446" y="1683613"/>
                </a:lnTo>
              </a:path>
            </a:pathLst>
          </a:custGeom>
          <a:ln w="106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9574543" y="4027283"/>
            <a:ext cx="234315" cy="181460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A09</a:t>
            </a:r>
          </a:p>
        </p:txBody>
      </p:sp>
      <p:sp>
        <p:nvSpPr>
          <p:cNvPr id="67" name="object 67"/>
          <p:cNvSpPr txBox="1"/>
          <p:nvPr/>
        </p:nvSpPr>
        <p:spPr>
          <a:xfrm>
            <a:off x="10836322" y="3039080"/>
            <a:ext cx="485295" cy="782699"/>
          </a:xfrm>
          <a:prstGeom prst="rect">
            <a:avLst/>
          </a:prstGeom>
          <a:ln w="10659">
            <a:solidFill>
              <a:srgbClr val="000000"/>
            </a:solidFill>
          </a:ln>
        </p:spPr>
        <p:txBody>
          <a:bodyPr vert="horz" wrap="square" lIns="0" tIns="27940" rIns="0" bIns="0" rtlCol="0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AC25 2,0 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VR</a:t>
            </a:r>
          </a:p>
        </p:txBody>
      </p:sp>
      <p:sp>
        <p:nvSpPr>
          <p:cNvPr id="69" name="object 69"/>
          <p:cNvSpPr txBox="1"/>
          <p:nvPr/>
        </p:nvSpPr>
        <p:spPr>
          <a:xfrm>
            <a:off x="10422068" y="2694090"/>
            <a:ext cx="818515" cy="312265"/>
          </a:xfrm>
          <a:prstGeom prst="rect">
            <a:avLst/>
          </a:prstGeom>
        </p:spPr>
        <p:txBody>
          <a:bodyPr vert="horz" wrap="square" lIns="0" tIns="34925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A14</a:t>
            </a:r>
          </a:p>
          <a:p>
            <a:pPr algn="ctr">
              <a:tabLst>
                <a:tab pos="629285" algn="l"/>
              </a:tabLst>
            </a:pPr>
            <a:r>
              <a:rPr lang="ru-RU" sz="900" kern="0" dirty="0">
                <a:latin typeface="Arial Narrow" panose="020B0606020202030204" pitchFamily="34" charset="0"/>
                <a:cs typeface="Arial"/>
              </a:rPr>
              <a:t>A15	A16</a:t>
            </a:r>
          </a:p>
        </p:txBody>
      </p:sp>
      <p:sp>
        <p:nvSpPr>
          <p:cNvPr id="70" name="object 70"/>
          <p:cNvSpPr txBox="1"/>
          <p:nvPr/>
        </p:nvSpPr>
        <p:spPr>
          <a:xfrm>
            <a:off x="9840214" y="4006106"/>
            <a:ext cx="492759" cy="171842"/>
          </a:xfrm>
          <a:prstGeom prst="rect">
            <a:avLst/>
          </a:prstGeom>
        </p:spPr>
        <p:txBody>
          <a:bodyPr vert="horz" wrap="square" lIns="0" tIns="55880" rIns="0" bIns="0" rtlCol="0">
            <a:no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ACC+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9884233" y="2907786"/>
            <a:ext cx="457834" cy="193643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72" name="object 72"/>
          <p:cNvSpPr txBox="1"/>
          <p:nvPr/>
        </p:nvSpPr>
        <p:spPr>
          <a:xfrm>
            <a:off x="10346969" y="3039080"/>
            <a:ext cx="489584" cy="774401"/>
          </a:xfrm>
          <a:prstGeom prst="rect">
            <a:avLst/>
          </a:prstGeom>
          <a:ln w="10647">
            <a:solidFill>
              <a:srgbClr val="000000"/>
            </a:solidFill>
          </a:ln>
        </p:spPr>
        <p:txBody>
          <a:bodyPr vert="horz" wrap="square" lIns="0" tIns="51435" rIns="0" bIns="0" rtlCol="0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DT31</a:t>
            </a:r>
          </a:p>
          <a:p>
            <a:pPr algn="ctr">
              <a:tabLst>
                <a:tab pos="198755" algn="l"/>
              </a:tabLst>
            </a:pPr>
            <a:r>
              <a:rPr lang="ru-RU" sz="1250" kern="0" dirty="0">
                <a:latin typeface="Arial Narrow" panose="020B0606020202030204" pitchFamily="34" charset="0"/>
                <a:cs typeface="Arial"/>
              </a:rPr>
              <a:t>2,0</a:t>
            </a:r>
            <a:br>
              <a:rPr lang="ru-RU" sz="1250" kern="0" dirty="0">
                <a:latin typeface="Arial Narrow" panose="020B0606020202030204" pitchFamily="34" charset="0"/>
                <a:cs typeface="Arial"/>
              </a:rPr>
            </a:br>
            <a:r>
              <a:rPr lang="ru-RU" sz="12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73" name="object 73"/>
          <p:cNvSpPr txBox="1"/>
          <p:nvPr/>
        </p:nvSpPr>
        <p:spPr>
          <a:xfrm>
            <a:off x="9878910" y="3380081"/>
            <a:ext cx="468630" cy="630370"/>
          </a:xfrm>
          <a:prstGeom prst="rect">
            <a:avLst/>
          </a:prstGeom>
          <a:ln w="10647">
            <a:solidFill>
              <a:srgbClr val="000000"/>
            </a:solidFill>
          </a:ln>
        </p:spPr>
        <p:txBody>
          <a:bodyPr vert="horz" wrap="square" lIns="0" tIns="32384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MA13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RGr</a:t>
            </a:r>
          </a:p>
        </p:txBody>
      </p:sp>
      <p:sp>
        <p:nvSpPr>
          <p:cNvPr id="74" name="object 74"/>
          <p:cNvSpPr txBox="1"/>
          <p:nvPr/>
        </p:nvSpPr>
        <p:spPr>
          <a:xfrm>
            <a:off x="9444562" y="1515345"/>
            <a:ext cx="398780" cy="193643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CLI-5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9317061" y="1718606"/>
            <a:ext cx="655955" cy="362920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9447959" y="1912723"/>
            <a:ext cx="380365" cy="193643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LgO</a:t>
            </a:r>
          </a:p>
        </p:txBody>
      </p:sp>
      <p:sp>
        <p:nvSpPr>
          <p:cNvPr id="77" name="object 77"/>
          <p:cNvSpPr txBox="1"/>
          <p:nvPr/>
        </p:nvSpPr>
        <p:spPr>
          <a:xfrm>
            <a:off x="9460348" y="2135831"/>
            <a:ext cx="398780" cy="193643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CHI-5</a:t>
            </a:r>
          </a:p>
        </p:txBody>
      </p:sp>
      <p:sp>
        <p:nvSpPr>
          <p:cNvPr id="78" name="object 78"/>
          <p:cNvSpPr txBox="1"/>
          <p:nvPr/>
        </p:nvSpPr>
        <p:spPr>
          <a:xfrm>
            <a:off x="9486612" y="2338248"/>
            <a:ext cx="325120" cy="193643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</p:txBody>
      </p:sp>
      <p:sp>
        <p:nvSpPr>
          <p:cNvPr id="79" name="object 79"/>
          <p:cNvSpPr txBox="1"/>
          <p:nvPr/>
        </p:nvSpPr>
        <p:spPr>
          <a:xfrm>
            <a:off x="9353083" y="2519408"/>
            <a:ext cx="607060" cy="358431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LgB</a:t>
            </a:r>
          </a:p>
        </p:txBody>
      </p:sp>
      <p:sp>
        <p:nvSpPr>
          <p:cNvPr id="80" name="object 80"/>
          <p:cNvSpPr txBox="1"/>
          <p:nvPr/>
        </p:nvSpPr>
        <p:spPr>
          <a:xfrm>
            <a:off x="9402795" y="2907786"/>
            <a:ext cx="475545" cy="370614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grpSp>
        <p:nvGrpSpPr>
          <p:cNvPr id="82" name="object 82"/>
          <p:cNvGrpSpPr/>
          <p:nvPr/>
        </p:nvGrpSpPr>
        <p:grpSpPr>
          <a:xfrm>
            <a:off x="949038" y="2105758"/>
            <a:ext cx="3013075" cy="1964055"/>
            <a:chOff x="949038" y="2105758"/>
            <a:chExt cx="3013075" cy="1964055"/>
          </a:xfrm>
        </p:grpSpPr>
        <p:sp>
          <p:nvSpPr>
            <p:cNvPr id="83" name="object 83"/>
            <p:cNvSpPr/>
            <p:nvPr/>
          </p:nvSpPr>
          <p:spPr>
            <a:xfrm>
              <a:off x="954469" y="2187109"/>
              <a:ext cx="3002280" cy="1877060"/>
            </a:xfrm>
            <a:custGeom>
              <a:avLst/>
              <a:gdLst/>
              <a:ahLst/>
              <a:cxnLst/>
              <a:rect l="l" t="t" r="r" b="b"/>
              <a:pathLst>
                <a:path w="3002279" h="1877060">
                  <a:moveTo>
                    <a:pt x="3001919" y="0"/>
                  </a:moveTo>
                  <a:lnTo>
                    <a:pt x="3001919" y="260354"/>
                  </a:lnTo>
                  <a:lnTo>
                    <a:pt x="3001919" y="1779366"/>
                  </a:lnTo>
                  <a:lnTo>
                    <a:pt x="3001919" y="1790217"/>
                  </a:lnTo>
                  <a:lnTo>
                    <a:pt x="3001919" y="1822766"/>
                  </a:lnTo>
                </a:path>
                <a:path w="3002279" h="1877060">
                  <a:moveTo>
                    <a:pt x="3001919" y="260354"/>
                  </a:moveTo>
                  <a:lnTo>
                    <a:pt x="0" y="260354"/>
                  </a:lnTo>
                </a:path>
                <a:path w="3002279" h="1877060">
                  <a:moveTo>
                    <a:pt x="54186" y="1877016"/>
                  </a:moveTo>
                  <a:lnTo>
                    <a:pt x="379295" y="1877016"/>
                  </a:lnTo>
                  <a:lnTo>
                    <a:pt x="606890" y="1877016"/>
                  </a:lnTo>
                  <a:lnTo>
                    <a:pt x="2395010" y="1877016"/>
                  </a:lnTo>
                  <a:lnTo>
                    <a:pt x="2622619" y="1877016"/>
                  </a:lnTo>
                  <a:lnTo>
                    <a:pt x="2947692" y="1877016"/>
                  </a:lnTo>
                </a:path>
                <a:path w="3002279" h="1877060">
                  <a:moveTo>
                    <a:pt x="97534" y="1877016"/>
                  </a:moveTo>
                  <a:lnTo>
                    <a:pt x="2904310" y="1877016"/>
                  </a:lnTo>
                </a:path>
                <a:path w="3002279" h="1877060">
                  <a:moveTo>
                    <a:pt x="1332983" y="1877016"/>
                  </a:moveTo>
                  <a:lnTo>
                    <a:pt x="1668945" y="1877016"/>
                  </a:lnTo>
                  <a:lnTo>
                    <a:pt x="1332983" y="1877016"/>
                  </a:lnTo>
                  <a:lnTo>
                    <a:pt x="1668945" y="1877016"/>
                  </a:lnTo>
                  <a:lnTo>
                    <a:pt x="1332983" y="1877016"/>
                  </a:lnTo>
                </a:path>
                <a:path w="3002279" h="1877060">
                  <a:moveTo>
                    <a:pt x="2947692" y="1877016"/>
                  </a:moveTo>
                  <a:lnTo>
                    <a:pt x="2958538" y="1877016"/>
                  </a:lnTo>
                  <a:lnTo>
                    <a:pt x="2980228" y="1866165"/>
                  </a:lnTo>
                  <a:lnTo>
                    <a:pt x="2991074" y="1855315"/>
                  </a:lnTo>
                  <a:lnTo>
                    <a:pt x="3001919" y="1844466"/>
                  </a:lnTo>
                  <a:lnTo>
                    <a:pt x="3001919" y="1822766"/>
                  </a:lnTo>
                </a:path>
                <a:path w="3002279" h="1877060">
                  <a:moveTo>
                    <a:pt x="3001919" y="314684"/>
                  </a:moveTo>
                  <a:lnTo>
                    <a:pt x="3001919" y="1822766"/>
                  </a:lnTo>
                </a:path>
                <a:path w="3002279" h="1877060">
                  <a:moveTo>
                    <a:pt x="3001919" y="347138"/>
                  </a:moveTo>
                  <a:lnTo>
                    <a:pt x="3001919" y="314684"/>
                  </a:lnTo>
                </a:path>
                <a:path w="3002279" h="1877060">
                  <a:moveTo>
                    <a:pt x="0" y="260354"/>
                  </a:moveTo>
                  <a:lnTo>
                    <a:pt x="0" y="1779366"/>
                  </a:lnTo>
                </a:path>
                <a:path w="3002279" h="1877060">
                  <a:moveTo>
                    <a:pt x="0" y="1790217"/>
                  </a:moveTo>
                  <a:lnTo>
                    <a:pt x="0" y="1822766"/>
                  </a:lnTo>
                </a:path>
                <a:path w="3002279" h="1877060">
                  <a:moveTo>
                    <a:pt x="0" y="0"/>
                  </a:moveTo>
                  <a:lnTo>
                    <a:pt x="0" y="260354"/>
                  </a:lnTo>
                  <a:lnTo>
                    <a:pt x="0" y="0"/>
                  </a:lnTo>
                  <a:lnTo>
                    <a:pt x="162561" y="0"/>
                  </a:lnTo>
                  <a:lnTo>
                    <a:pt x="162561" y="260354"/>
                  </a:lnTo>
                  <a:lnTo>
                    <a:pt x="162561" y="0"/>
                  </a:lnTo>
                </a:path>
                <a:path w="3002279" h="1877060">
                  <a:moveTo>
                    <a:pt x="162561" y="260354"/>
                  </a:moveTo>
                  <a:lnTo>
                    <a:pt x="162561" y="0"/>
                  </a:lnTo>
                  <a:lnTo>
                    <a:pt x="0" y="0"/>
                  </a:lnTo>
                </a:path>
                <a:path w="3002279" h="1877060">
                  <a:moveTo>
                    <a:pt x="3001919" y="0"/>
                  </a:moveTo>
                  <a:lnTo>
                    <a:pt x="2655155" y="0"/>
                  </a:lnTo>
                </a:path>
                <a:path w="3002279" h="1877060">
                  <a:moveTo>
                    <a:pt x="3001919" y="260354"/>
                  </a:moveTo>
                  <a:lnTo>
                    <a:pt x="3001919" y="0"/>
                  </a:lnTo>
                </a:path>
                <a:path w="3002279" h="1877060">
                  <a:moveTo>
                    <a:pt x="2655155" y="0"/>
                  </a:moveTo>
                  <a:lnTo>
                    <a:pt x="2655155" y="260354"/>
                  </a:lnTo>
                  <a:lnTo>
                    <a:pt x="2655155" y="0"/>
                  </a:lnTo>
                  <a:lnTo>
                    <a:pt x="3001919" y="0"/>
                  </a:lnTo>
                  <a:lnTo>
                    <a:pt x="3001919" y="260354"/>
                  </a:lnTo>
                  <a:lnTo>
                    <a:pt x="3001919" y="336272"/>
                  </a:lnTo>
                  <a:lnTo>
                    <a:pt x="3001919" y="770326"/>
                  </a:lnTo>
                  <a:lnTo>
                    <a:pt x="3001919" y="347138"/>
                  </a:lnTo>
                </a:path>
                <a:path w="3002279" h="1877060">
                  <a:moveTo>
                    <a:pt x="0" y="1822766"/>
                  </a:moveTo>
                  <a:lnTo>
                    <a:pt x="0" y="1844466"/>
                  </a:lnTo>
                  <a:lnTo>
                    <a:pt x="10838" y="1855315"/>
                  </a:lnTo>
                  <a:lnTo>
                    <a:pt x="21674" y="1866165"/>
                  </a:lnTo>
                  <a:lnTo>
                    <a:pt x="43349" y="1877016"/>
                  </a:lnTo>
                  <a:lnTo>
                    <a:pt x="54186" y="1877016"/>
                  </a:lnTo>
                </a:path>
                <a:path w="3002279" h="1877060">
                  <a:moveTo>
                    <a:pt x="2947692" y="1877016"/>
                  </a:moveTo>
                  <a:lnTo>
                    <a:pt x="54186" y="1877016"/>
                  </a:lnTo>
                </a:path>
                <a:path w="3002279" h="1877060">
                  <a:moveTo>
                    <a:pt x="0" y="1822766"/>
                  </a:moveTo>
                  <a:lnTo>
                    <a:pt x="0" y="1844466"/>
                  </a:lnTo>
                  <a:lnTo>
                    <a:pt x="10838" y="1855315"/>
                  </a:lnTo>
                  <a:lnTo>
                    <a:pt x="21674" y="1866165"/>
                  </a:lnTo>
                  <a:lnTo>
                    <a:pt x="43349" y="1877016"/>
                  </a:lnTo>
                  <a:lnTo>
                    <a:pt x="54186" y="1877016"/>
                  </a:lnTo>
                </a:path>
                <a:path w="3002279" h="1877060">
                  <a:moveTo>
                    <a:pt x="0" y="1790217"/>
                  </a:moveTo>
                  <a:lnTo>
                    <a:pt x="0" y="1822766"/>
                  </a:lnTo>
                </a:path>
                <a:path w="3002279" h="1877060">
                  <a:moveTo>
                    <a:pt x="606890" y="1877016"/>
                  </a:moveTo>
                  <a:lnTo>
                    <a:pt x="2395010" y="1877016"/>
                  </a:lnTo>
                </a:path>
                <a:path w="3002279" h="1877060">
                  <a:moveTo>
                    <a:pt x="2622619" y="1877016"/>
                  </a:moveTo>
                  <a:lnTo>
                    <a:pt x="2947692" y="1877016"/>
                  </a:lnTo>
                </a:path>
                <a:path w="3002279" h="1877060">
                  <a:moveTo>
                    <a:pt x="54186" y="1877016"/>
                  </a:moveTo>
                  <a:lnTo>
                    <a:pt x="379295" y="1877016"/>
                  </a:lnTo>
                  <a:lnTo>
                    <a:pt x="606890" y="1877016"/>
                  </a:lnTo>
                </a:path>
                <a:path w="3002279" h="1877060">
                  <a:moveTo>
                    <a:pt x="2395010" y="1877016"/>
                  </a:moveTo>
                  <a:lnTo>
                    <a:pt x="2622619" y="1877016"/>
                  </a:lnTo>
                </a:path>
                <a:path w="3002279" h="1877060">
                  <a:moveTo>
                    <a:pt x="3001919" y="1790217"/>
                  </a:moveTo>
                  <a:lnTo>
                    <a:pt x="3001919" y="1367068"/>
                  </a:lnTo>
                  <a:lnTo>
                    <a:pt x="3001919" y="1779366"/>
                  </a:lnTo>
                  <a:lnTo>
                    <a:pt x="3001919" y="260354"/>
                  </a:lnTo>
                  <a:lnTo>
                    <a:pt x="0" y="260354"/>
                  </a:lnTo>
                  <a:lnTo>
                    <a:pt x="0" y="1779366"/>
                  </a:lnTo>
                </a:path>
                <a:path w="3002279" h="1877060">
                  <a:moveTo>
                    <a:pt x="2644310" y="1877016"/>
                  </a:moveTo>
                  <a:lnTo>
                    <a:pt x="357634" y="1877016"/>
                  </a:lnTo>
                </a:path>
                <a:path w="3002279" h="1877060">
                  <a:moveTo>
                    <a:pt x="2904310" y="1877016"/>
                  </a:moveTo>
                  <a:lnTo>
                    <a:pt x="2785156" y="1877016"/>
                  </a:lnTo>
                </a:path>
                <a:path w="3002279" h="1877060">
                  <a:moveTo>
                    <a:pt x="216744" y="1877016"/>
                  </a:moveTo>
                  <a:lnTo>
                    <a:pt x="97534" y="1877016"/>
                  </a:lnTo>
                </a:path>
                <a:path w="3002279" h="1877060">
                  <a:moveTo>
                    <a:pt x="2785156" y="1877016"/>
                  </a:moveTo>
                  <a:lnTo>
                    <a:pt x="2644310" y="1877016"/>
                  </a:lnTo>
                </a:path>
                <a:path w="3002279" h="1877060">
                  <a:moveTo>
                    <a:pt x="357634" y="1877016"/>
                  </a:moveTo>
                  <a:lnTo>
                    <a:pt x="216744" y="1877016"/>
                  </a:lnTo>
                </a:path>
                <a:path w="3002279" h="1877060">
                  <a:moveTo>
                    <a:pt x="97534" y="1877016"/>
                  </a:moveTo>
                  <a:lnTo>
                    <a:pt x="2904310" y="1877016"/>
                  </a:lnTo>
                </a:path>
              </a:pathLst>
            </a:custGeom>
            <a:ln w="10855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896736" y="3971901"/>
              <a:ext cx="65078" cy="97650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2970179" y="2111191"/>
              <a:ext cx="303530" cy="336550"/>
            </a:xfrm>
            <a:custGeom>
              <a:avLst/>
              <a:gdLst/>
              <a:ahLst/>
              <a:cxnLst/>
              <a:rect l="l" t="t" r="r" b="b"/>
              <a:pathLst>
                <a:path w="303529" h="336550">
                  <a:moveTo>
                    <a:pt x="0" y="0"/>
                  </a:moveTo>
                  <a:lnTo>
                    <a:pt x="0" y="336272"/>
                  </a:lnTo>
                </a:path>
                <a:path w="303529" h="336550">
                  <a:moveTo>
                    <a:pt x="303382" y="0"/>
                  </a:moveTo>
                  <a:lnTo>
                    <a:pt x="0" y="0"/>
                  </a:lnTo>
                </a:path>
                <a:path w="303529" h="336550">
                  <a:moveTo>
                    <a:pt x="0" y="336272"/>
                  </a:moveTo>
                  <a:lnTo>
                    <a:pt x="0" y="0"/>
                  </a:lnTo>
                  <a:lnTo>
                    <a:pt x="303382" y="0"/>
                  </a:lnTo>
                  <a:lnTo>
                    <a:pt x="303382" y="336272"/>
                  </a:lnTo>
                  <a:lnTo>
                    <a:pt x="303382" y="0"/>
                  </a:lnTo>
                </a:path>
                <a:path w="303529" h="336550">
                  <a:moveTo>
                    <a:pt x="303382" y="336272"/>
                  </a:moveTo>
                  <a:lnTo>
                    <a:pt x="303382" y="0"/>
                  </a:lnTo>
                </a:path>
              </a:pathLst>
            </a:custGeom>
            <a:ln w="10855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3840995" y="2798606"/>
            <a:ext cx="166370" cy="415498"/>
          </a:xfrm>
          <a:prstGeom prst="rect">
            <a:avLst/>
          </a:prstGeom>
        </p:spPr>
        <p:txBody>
          <a:bodyPr vert="horz" wrap="square" lIns="0" tIns="76200" rIns="0" bIns="0" rtlCol="0">
            <a:no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87" name="object 87"/>
          <p:cNvSpPr txBox="1"/>
          <p:nvPr/>
        </p:nvSpPr>
        <p:spPr>
          <a:xfrm>
            <a:off x="987159" y="2840246"/>
            <a:ext cx="85725" cy="158377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88" name="object 88"/>
          <p:cNvSpPr txBox="1"/>
          <p:nvPr/>
        </p:nvSpPr>
        <p:spPr>
          <a:xfrm>
            <a:off x="959323" y="3516486"/>
            <a:ext cx="133985" cy="158377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89" name="object 89"/>
          <p:cNvSpPr txBox="1"/>
          <p:nvPr/>
        </p:nvSpPr>
        <p:spPr>
          <a:xfrm>
            <a:off x="3460846" y="2436357"/>
            <a:ext cx="413819" cy="127505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KET — вх. 1</a:t>
            </a:r>
          </a:p>
        </p:txBody>
      </p:sp>
      <p:sp>
        <p:nvSpPr>
          <p:cNvPr id="90" name="object 90"/>
          <p:cNvSpPr txBox="1"/>
          <p:nvPr/>
        </p:nvSpPr>
        <p:spPr>
          <a:xfrm>
            <a:off x="2990004" y="2444746"/>
            <a:ext cx="436675" cy="139004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KET — вх. 2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2060406" y="2444746"/>
            <a:ext cx="499933" cy="246862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93" name="object 93"/>
          <p:cNvSpPr txBox="1"/>
          <p:nvPr/>
        </p:nvSpPr>
        <p:spPr>
          <a:xfrm>
            <a:off x="1699050" y="2436357"/>
            <a:ext cx="307975" cy="131446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DVR-RX</a:t>
            </a:r>
          </a:p>
        </p:txBody>
      </p:sp>
      <p:sp>
        <p:nvSpPr>
          <p:cNvPr id="94" name="object 94"/>
          <p:cNvSpPr txBox="1"/>
          <p:nvPr/>
        </p:nvSpPr>
        <p:spPr>
          <a:xfrm>
            <a:off x="1252942" y="2436357"/>
            <a:ext cx="308610" cy="131446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DVR-TX</a:t>
            </a:r>
          </a:p>
        </p:txBody>
      </p:sp>
      <p:sp>
        <p:nvSpPr>
          <p:cNvPr id="95" name="object 95"/>
          <p:cNvSpPr txBox="1"/>
          <p:nvPr/>
        </p:nvSpPr>
        <p:spPr>
          <a:xfrm>
            <a:off x="3435678" y="3922461"/>
            <a:ext cx="454781" cy="156713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Масса KET</a:t>
            </a:r>
          </a:p>
        </p:txBody>
      </p:sp>
      <p:sp>
        <p:nvSpPr>
          <p:cNvPr id="97" name="object 97"/>
          <p:cNvSpPr txBox="1"/>
          <p:nvPr/>
        </p:nvSpPr>
        <p:spPr>
          <a:xfrm>
            <a:off x="1098123" y="3914073"/>
            <a:ext cx="1009629" cy="246862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DVD, CVBS+ DVD, масса</a:t>
            </a:r>
          </a:p>
        </p:txBody>
      </p:sp>
      <p:sp>
        <p:nvSpPr>
          <p:cNvPr id="98" name="object 98"/>
          <p:cNvSpPr txBox="1"/>
          <p:nvPr/>
        </p:nvSpPr>
        <p:spPr>
          <a:xfrm>
            <a:off x="3840480" y="3475854"/>
            <a:ext cx="166370" cy="415498"/>
          </a:xfrm>
          <a:prstGeom prst="rect">
            <a:avLst/>
          </a:prstGeom>
        </p:spPr>
        <p:txBody>
          <a:bodyPr vert="horz" wrap="square" lIns="0" tIns="76200" rIns="0" bIns="0" rtlCol="0">
            <a:no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graphicFrame>
        <p:nvGraphicFramePr>
          <p:cNvPr id="99" name="object 9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8132966"/>
              </p:ext>
            </p:extLst>
          </p:nvPr>
        </p:nvGraphicFramePr>
        <p:xfrm>
          <a:off x="1100754" y="2583119"/>
          <a:ext cx="2799078" cy="133452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6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44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4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52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40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40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7268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MPB06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LB</a:t>
                      </a:r>
                      <a:endParaRPr lang="ru-RU" sz="11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MPB05</a:t>
                      </a:r>
                      <a:endParaRPr lang="ru-RU" sz="11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  <a:endParaRPr lang="ru-RU" sz="11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LR</a:t>
                      </a:r>
                      <a:endParaRPr lang="ru-RU" sz="11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29209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9209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MPB02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W</a:t>
                      </a: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MPB0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Br</a:t>
                      </a:r>
                    </a:p>
                  </a:txBody>
                  <a:tcPr marL="0" marR="0" marT="29209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6183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+mn-cs"/>
                        </a:rPr>
                        <a:t>MPB12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+mn-cs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+mn-cs"/>
                        </a:rPr>
                        <a:t>Экранир.</a:t>
                      </a: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127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MPB11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YB</a:t>
                      </a:r>
                      <a:endParaRPr lang="ru-RU" sz="11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3302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381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381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MPB0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RW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01" name="object 101"/>
          <p:cNvGrpSpPr/>
          <p:nvPr/>
        </p:nvGrpSpPr>
        <p:grpSpPr>
          <a:xfrm>
            <a:off x="4557326" y="2108168"/>
            <a:ext cx="3030220" cy="1981835"/>
            <a:chOff x="4557326" y="2108168"/>
            <a:chExt cx="3030220" cy="1981835"/>
          </a:xfrm>
        </p:grpSpPr>
        <p:sp>
          <p:nvSpPr>
            <p:cNvPr id="102" name="object 102"/>
            <p:cNvSpPr/>
            <p:nvPr/>
          </p:nvSpPr>
          <p:spPr>
            <a:xfrm>
              <a:off x="4563993" y="2190961"/>
              <a:ext cx="3016885" cy="1892300"/>
            </a:xfrm>
            <a:custGeom>
              <a:avLst/>
              <a:gdLst/>
              <a:ahLst/>
              <a:cxnLst/>
              <a:rect l="l" t="t" r="r" b="b"/>
              <a:pathLst>
                <a:path w="3016884" h="1892300">
                  <a:moveTo>
                    <a:pt x="0" y="0"/>
                  </a:moveTo>
                  <a:lnTo>
                    <a:pt x="0" y="266694"/>
                  </a:lnTo>
                  <a:lnTo>
                    <a:pt x="0" y="1802997"/>
                  </a:lnTo>
                  <a:lnTo>
                    <a:pt x="0" y="1841087"/>
                  </a:lnTo>
                </a:path>
                <a:path w="3016884" h="1892300">
                  <a:moveTo>
                    <a:pt x="0" y="266694"/>
                  </a:moveTo>
                  <a:lnTo>
                    <a:pt x="3016655" y="266694"/>
                  </a:lnTo>
                </a:path>
                <a:path w="3016884" h="1892300">
                  <a:moveTo>
                    <a:pt x="2953400" y="1891874"/>
                  </a:moveTo>
                  <a:lnTo>
                    <a:pt x="2623760" y="1891874"/>
                  </a:lnTo>
                  <a:lnTo>
                    <a:pt x="2395600" y="1891874"/>
                  </a:lnTo>
                  <a:lnTo>
                    <a:pt x="608410" y="1891874"/>
                  </a:lnTo>
                  <a:lnTo>
                    <a:pt x="380267" y="1891874"/>
                  </a:lnTo>
                  <a:lnTo>
                    <a:pt x="50702" y="1891874"/>
                  </a:lnTo>
                </a:path>
                <a:path w="3016884" h="1892300">
                  <a:moveTo>
                    <a:pt x="2915345" y="1891874"/>
                  </a:moveTo>
                  <a:lnTo>
                    <a:pt x="88728" y="1891874"/>
                  </a:lnTo>
                </a:path>
                <a:path w="3016884" h="1892300">
                  <a:moveTo>
                    <a:pt x="1673066" y="1891874"/>
                  </a:moveTo>
                  <a:lnTo>
                    <a:pt x="1330911" y="1891874"/>
                  </a:lnTo>
                  <a:lnTo>
                    <a:pt x="1673066" y="1891874"/>
                  </a:lnTo>
                  <a:lnTo>
                    <a:pt x="1330911" y="1891874"/>
                  </a:lnTo>
                  <a:lnTo>
                    <a:pt x="1673066" y="1891874"/>
                  </a:lnTo>
                </a:path>
                <a:path w="3016884" h="1892300">
                  <a:moveTo>
                    <a:pt x="0" y="1841087"/>
                  </a:moveTo>
                  <a:lnTo>
                    <a:pt x="0" y="1853784"/>
                  </a:lnTo>
                  <a:lnTo>
                    <a:pt x="12676" y="1866480"/>
                  </a:lnTo>
                  <a:lnTo>
                    <a:pt x="25351" y="1879177"/>
                  </a:lnTo>
                  <a:lnTo>
                    <a:pt x="38026" y="1891874"/>
                  </a:lnTo>
                  <a:lnTo>
                    <a:pt x="50702" y="1891874"/>
                  </a:lnTo>
                </a:path>
                <a:path w="3016884" h="1892300">
                  <a:moveTo>
                    <a:pt x="0" y="330171"/>
                  </a:moveTo>
                  <a:lnTo>
                    <a:pt x="0" y="1841087"/>
                  </a:lnTo>
                </a:path>
                <a:path w="3016884" h="1892300">
                  <a:moveTo>
                    <a:pt x="0" y="355569"/>
                  </a:moveTo>
                  <a:lnTo>
                    <a:pt x="0" y="330171"/>
                  </a:lnTo>
                </a:path>
                <a:path w="3016884" h="1892300">
                  <a:moveTo>
                    <a:pt x="3016655" y="266694"/>
                  </a:moveTo>
                  <a:lnTo>
                    <a:pt x="3016655" y="1802997"/>
                  </a:lnTo>
                  <a:lnTo>
                    <a:pt x="3016655" y="1841087"/>
                  </a:lnTo>
                </a:path>
                <a:path w="3016884" h="1892300">
                  <a:moveTo>
                    <a:pt x="3016655" y="0"/>
                  </a:moveTo>
                  <a:lnTo>
                    <a:pt x="3016655" y="266694"/>
                  </a:lnTo>
                  <a:lnTo>
                    <a:pt x="3016655" y="0"/>
                  </a:lnTo>
                  <a:lnTo>
                    <a:pt x="2851920" y="0"/>
                  </a:lnTo>
                  <a:lnTo>
                    <a:pt x="2851920" y="266694"/>
                  </a:lnTo>
                  <a:lnTo>
                    <a:pt x="2851920" y="0"/>
                  </a:lnTo>
                </a:path>
                <a:path w="3016884" h="1892300">
                  <a:moveTo>
                    <a:pt x="2851920" y="266694"/>
                  </a:moveTo>
                  <a:lnTo>
                    <a:pt x="2851920" y="0"/>
                  </a:lnTo>
                  <a:lnTo>
                    <a:pt x="3016655" y="0"/>
                  </a:lnTo>
                </a:path>
                <a:path w="3016884" h="1892300">
                  <a:moveTo>
                    <a:pt x="0" y="0"/>
                  </a:moveTo>
                  <a:lnTo>
                    <a:pt x="342229" y="0"/>
                  </a:lnTo>
                </a:path>
                <a:path w="3016884" h="1892300">
                  <a:moveTo>
                    <a:pt x="0" y="266694"/>
                  </a:moveTo>
                  <a:lnTo>
                    <a:pt x="0" y="0"/>
                  </a:lnTo>
                </a:path>
                <a:path w="3016884" h="1892300">
                  <a:moveTo>
                    <a:pt x="342229" y="0"/>
                  </a:moveTo>
                  <a:lnTo>
                    <a:pt x="342229" y="266694"/>
                  </a:lnTo>
                  <a:lnTo>
                    <a:pt x="342229" y="0"/>
                  </a:lnTo>
                  <a:lnTo>
                    <a:pt x="0" y="0"/>
                  </a:lnTo>
                  <a:lnTo>
                    <a:pt x="0" y="266694"/>
                  </a:lnTo>
                  <a:lnTo>
                    <a:pt x="0" y="342870"/>
                  </a:lnTo>
                  <a:lnTo>
                    <a:pt x="0" y="774566"/>
                  </a:lnTo>
                  <a:lnTo>
                    <a:pt x="0" y="355569"/>
                  </a:lnTo>
                </a:path>
                <a:path w="3016884" h="1892300">
                  <a:moveTo>
                    <a:pt x="2953400" y="1891874"/>
                  </a:moveTo>
                  <a:lnTo>
                    <a:pt x="2978769" y="1891874"/>
                  </a:lnTo>
                  <a:lnTo>
                    <a:pt x="2991454" y="1879177"/>
                  </a:lnTo>
                  <a:lnTo>
                    <a:pt x="3004139" y="1866480"/>
                  </a:lnTo>
                  <a:lnTo>
                    <a:pt x="3016655" y="1853784"/>
                  </a:lnTo>
                  <a:lnTo>
                    <a:pt x="3016655" y="1841087"/>
                  </a:lnTo>
                </a:path>
                <a:path w="3016884" h="1892300">
                  <a:moveTo>
                    <a:pt x="50702" y="1891874"/>
                  </a:moveTo>
                  <a:lnTo>
                    <a:pt x="2953400" y="1891874"/>
                  </a:lnTo>
                  <a:lnTo>
                    <a:pt x="2978769" y="1891874"/>
                  </a:lnTo>
                  <a:lnTo>
                    <a:pt x="2991454" y="1879177"/>
                  </a:lnTo>
                  <a:lnTo>
                    <a:pt x="3004139" y="1866480"/>
                  </a:lnTo>
                  <a:lnTo>
                    <a:pt x="3016655" y="1853784"/>
                  </a:lnTo>
                  <a:lnTo>
                    <a:pt x="3016655" y="1841087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3" name="object 10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511041" y="3993958"/>
              <a:ext cx="75959" cy="95229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4563993" y="3574957"/>
              <a:ext cx="2954020" cy="508000"/>
            </a:xfrm>
            <a:custGeom>
              <a:avLst/>
              <a:gdLst/>
              <a:ahLst/>
              <a:cxnLst/>
              <a:rect l="l" t="t" r="r" b="b"/>
              <a:pathLst>
                <a:path w="2954020" h="508000">
                  <a:moveTo>
                    <a:pt x="2395600" y="507878"/>
                  </a:moveTo>
                  <a:lnTo>
                    <a:pt x="608410" y="507878"/>
                  </a:lnTo>
                </a:path>
                <a:path w="2954020" h="508000">
                  <a:moveTo>
                    <a:pt x="380267" y="507878"/>
                  </a:moveTo>
                  <a:lnTo>
                    <a:pt x="50702" y="507878"/>
                  </a:lnTo>
                </a:path>
                <a:path w="2954020" h="508000">
                  <a:moveTo>
                    <a:pt x="2953400" y="507878"/>
                  </a:moveTo>
                  <a:lnTo>
                    <a:pt x="2623760" y="507878"/>
                  </a:lnTo>
                  <a:lnTo>
                    <a:pt x="2395600" y="507878"/>
                  </a:lnTo>
                </a:path>
                <a:path w="2954020" h="508000">
                  <a:moveTo>
                    <a:pt x="608410" y="507878"/>
                  </a:moveTo>
                  <a:lnTo>
                    <a:pt x="380267" y="507878"/>
                  </a:lnTo>
                </a:path>
                <a:path w="2954020" h="508000">
                  <a:moveTo>
                    <a:pt x="0" y="419001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5" name="object 105"/>
            <p:cNvSpPr/>
            <p:nvPr/>
          </p:nvSpPr>
          <p:spPr>
            <a:xfrm>
              <a:off x="7580649" y="399395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2" y="6347"/>
                  </a:moveTo>
                  <a:lnTo>
                    <a:pt x="6342" y="6347"/>
                  </a:lnTo>
                </a:path>
              </a:pathLst>
            </a:custGeom>
            <a:ln w="12695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4563993" y="2114835"/>
              <a:ext cx="3016885" cy="1968500"/>
            </a:xfrm>
            <a:custGeom>
              <a:avLst/>
              <a:gdLst/>
              <a:ahLst/>
              <a:cxnLst/>
              <a:rect l="l" t="t" r="r" b="b"/>
              <a:pathLst>
                <a:path w="3016884" h="1968500">
                  <a:moveTo>
                    <a:pt x="0" y="1460121"/>
                  </a:moveTo>
                  <a:lnTo>
                    <a:pt x="0" y="1879123"/>
                  </a:lnTo>
                  <a:lnTo>
                    <a:pt x="0" y="342819"/>
                  </a:lnTo>
                  <a:lnTo>
                    <a:pt x="3016655" y="342819"/>
                  </a:lnTo>
                  <a:lnTo>
                    <a:pt x="3016655" y="1879123"/>
                  </a:lnTo>
                </a:path>
                <a:path w="3016884" h="1968500">
                  <a:moveTo>
                    <a:pt x="354914" y="1968000"/>
                  </a:moveTo>
                  <a:lnTo>
                    <a:pt x="2661815" y="1968000"/>
                  </a:lnTo>
                </a:path>
                <a:path w="3016884" h="1968500">
                  <a:moveTo>
                    <a:pt x="88728" y="1968000"/>
                  </a:moveTo>
                  <a:lnTo>
                    <a:pt x="215481" y="1968000"/>
                  </a:lnTo>
                </a:path>
                <a:path w="3016884" h="1968500">
                  <a:moveTo>
                    <a:pt x="2801180" y="1968000"/>
                  </a:moveTo>
                  <a:lnTo>
                    <a:pt x="2915345" y="1968000"/>
                  </a:lnTo>
                </a:path>
                <a:path w="3016884" h="1968500">
                  <a:moveTo>
                    <a:pt x="215481" y="1968000"/>
                  </a:moveTo>
                  <a:lnTo>
                    <a:pt x="354914" y="1968000"/>
                  </a:lnTo>
                </a:path>
                <a:path w="3016884" h="1968500">
                  <a:moveTo>
                    <a:pt x="2661815" y="1968000"/>
                  </a:moveTo>
                  <a:lnTo>
                    <a:pt x="2801180" y="1968000"/>
                  </a:lnTo>
                </a:path>
                <a:path w="3016884" h="1968500">
                  <a:moveTo>
                    <a:pt x="2915345" y="1968000"/>
                  </a:moveTo>
                  <a:lnTo>
                    <a:pt x="88728" y="1968000"/>
                  </a:lnTo>
                </a:path>
                <a:path w="3016884" h="1968500">
                  <a:moveTo>
                    <a:pt x="0" y="1917213"/>
                  </a:moveTo>
                  <a:lnTo>
                    <a:pt x="0" y="1929910"/>
                  </a:lnTo>
                  <a:lnTo>
                    <a:pt x="12676" y="1942605"/>
                  </a:lnTo>
                  <a:lnTo>
                    <a:pt x="25351" y="1955303"/>
                  </a:lnTo>
                  <a:lnTo>
                    <a:pt x="38026" y="1968000"/>
                  </a:lnTo>
                  <a:lnTo>
                    <a:pt x="50702" y="1968000"/>
                  </a:lnTo>
                </a:path>
                <a:path w="3016884" h="1968500">
                  <a:moveTo>
                    <a:pt x="0" y="1917213"/>
                  </a:moveTo>
                  <a:lnTo>
                    <a:pt x="0" y="1879123"/>
                  </a:lnTo>
                </a:path>
                <a:path w="3016884" h="1968500">
                  <a:moveTo>
                    <a:pt x="849255" y="0"/>
                  </a:moveTo>
                  <a:lnTo>
                    <a:pt x="849255" y="342819"/>
                  </a:lnTo>
                </a:path>
                <a:path w="3016884" h="1968500">
                  <a:moveTo>
                    <a:pt x="545036" y="0"/>
                  </a:moveTo>
                  <a:lnTo>
                    <a:pt x="849255" y="0"/>
                  </a:lnTo>
                </a:path>
                <a:path w="3016884" h="1968500">
                  <a:moveTo>
                    <a:pt x="849255" y="342819"/>
                  </a:moveTo>
                  <a:lnTo>
                    <a:pt x="849255" y="0"/>
                  </a:lnTo>
                  <a:lnTo>
                    <a:pt x="545036" y="0"/>
                  </a:lnTo>
                  <a:lnTo>
                    <a:pt x="545036" y="342819"/>
                  </a:lnTo>
                  <a:lnTo>
                    <a:pt x="545036" y="0"/>
                  </a:lnTo>
                </a:path>
                <a:path w="3016884" h="1968500">
                  <a:moveTo>
                    <a:pt x="545036" y="342819"/>
                  </a:moveTo>
                  <a:lnTo>
                    <a:pt x="545036" y="0"/>
                  </a:lnTo>
                </a:path>
                <a:path w="3016884" h="1968500">
                  <a:moveTo>
                    <a:pt x="152107" y="1828339"/>
                  </a:moveTo>
                  <a:lnTo>
                    <a:pt x="2851971" y="1828339"/>
                  </a:lnTo>
                  <a:lnTo>
                    <a:pt x="2851971" y="482474"/>
                  </a:lnTo>
                  <a:lnTo>
                    <a:pt x="152107" y="482474"/>
                  </a:lnTo>
                  <a:lnTo>
                    <a:pt x="152107" y="1828339"/>
                  </a:lnTo>
                  <a:close/>
                </a:path>
                <a:path w="3016884" h="1968500">
                  <a:moveTo>
                    <a:pt x="608410" y="1155398"/>
                  </a:moveTo>
                  <a:lnTo>
                    <a:pt x="608410" y="482474"/>
                  </a:lnTo>
                  <a:lnTo>
                    <a:pt x="608410" y="1828339"/>
                  </a:lnTo>
                </a:path>
                <a:path w="3016884" h="1968500">
                  <a:moveTo>
                    <a:pt x="152107" y="1155398"/>
                  </a:moveTo>
                  <a:lnTo>
                    <a:pt x="2851920" y="1155398"/>
                  </a:lnTo>
                </a:path>
                <a:path w="3016884" h="1968500">
                  <a:moveTo>
                    <a:pt x="1052062" y="1155398"/>
                  </a:moveTo>
                  <a:lnTo>
                    <a:pt x="1052062" y="482474"/>
                  </a:lnTo>
                  <a:lnTo>
                    <a:pt x="1052062" y="1828339"/>
                  </a:lnTo>
                </a:path>
                <a:path w="3016884" h="1968500">
                  <a:moveTo>
                    <a:pt x="1508365" y="1155398"/>
                  </a:moveTo>
                  <a:lnTo>
                    <a:pt x="1508365" y="482474"/>
                  </a:lnTo>
                  <a:lnTo>
                    <a:pt x="1508365" y="1828339"/>
                  </a:lnTo>
                </a:path>
                <a:path w="3016884" h="1968500">
                  <a:moveTo>
                    <a:pt x="1951965" y="1155398"/>
                  </a:moveTo>
                  <a:lnTo>
                    <a:pt x="1951965" y="482474"/>
                  </a:lnTo>
                  <a:lnTo>
                    <a:pt x="1951965" y="1828339"/>
                  </a:lnTo>
                </a:path>
                <a:path w="3016884" h="1968500">
                  <a:moveTo>
                    <a:pt x="2408285" y="1155398"/>
                  </a:moveTo>
                  <a:lnTo>
                    <a:pt x="2408285" y="482474"/>
                  </a:lnTo>
                  <a:lnTo>
                    <a:pt x="2408285" y="1828339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7" name="object 107"/>
          <p:cNvSpPr txBox="1"/>
          <p:nvPr/>
        </p:nvSpPr>
        <p:spPr>
          <a:xfrm>
            <a:off x="7490486" y="2855763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08" name="object 108"/>
          <p:cNvSpPr txBox="1"/>
          <p:nvPr/>
        </p:nvSpPr>
        <p:spPr>
          <a:xfrm>
            <a:off x="4626986" y="2855763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109" name="object 109"/>
          <p:cNvSpPr txBox="1"/>
          <p:nvPr/>
        </p:nvSpPr>
        <p:spPr>
          <a:xfrm>
            <a:off x="7490486" y="3533519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110" name="object 110"/>
          <p:cNvSpPr txBox="1"/>
          <p:nvPr/>
        </p:nvSpPr>
        <p:spPr>
          <a:xfrm>
            <a:off x="4593160" y="3533519"/>
            <a:ext cx="127000" cy="151965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111" name="object 111"/>
          <p:cNvSpPr txBox="1"/>
          <p:nvPr/>
        </p:nvSpPr>
        <p:spPr>
          <a:xfrm>
            <a:off x="6972171" y="2464273"/>
            <a:ext cx="442814" cy="127235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 1+</a:t>
            </a:r>
          </a:p>
        </p:txBody>
      </p:sp>
      <p:sp>
        <p:nvSpPr>
          <p:cNvPr id="112" name="object 112"/>
          <p:cNvSpPr txBox="1"/>
          <p:nvPr/>
        </p:nvSpPr>
        <p:spPr>
          <a:xfrm>
            <a:off x="6972280" y="2597309"/>
            <a:ext cx="451793" cy="679773"/>
          </a:xfrm>
          <a:prstGeom prst="rect">
            <a:avLst/>
          </a:prstGeom>
          <a:ln w="12709">
            <a:solidFill>
              <a:srgbClr val="000000"/>
            </a:solidFill>
          </a:ln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TB01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RG</a:t>
            </a:r>
          </a:p>
        </p:txBody>
      </p:sp>
      <p:sp>
        <p:nvSpPr>
          <p:cNvPr id="114" name="object 114"/>
          <p:cNvSpPr txBox="1"/>
          <p:nvPr/>
        </p:nvSpPr>
        <p:spPr>
          <a:xfrm>
            <a:off x="6515959" y="2597309"/>
            <a:ext cx="450427" cy="679773"/>
          </a:xfrm>
          <a:prstGeom prst="rect">
            <a:avLst/>
          </a:prstGeom>
          <a:ln w="12684">
            <a:solidFill>
              <a:srgbClr val="000000"/>
            </a:solidFill>
          </a:ln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TB02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RB</a:t>
            </a:r>
          </a:p>
        </p:txBody>
      </p:sp>
      <p:sp>
        <p:nvSpPr>
          <p:cNvPr id="115" name="object 115"/>
          <p:cNvSpPr txBox="1"/>
          <p:nvPr/>
        </p:nvSpPr>
        <p:spPr>
          <a:xfrm>
            <a:off x="6072358" y="2597309"/>
            <a:ext cx="443865" cy="679773"/>
          </a:xfrm>
          <a:prstGeom prst="rect">
            <a:avLst/>
          </a:prstGeom>
          <a:ln w="12684">
            <a:solidFill>
              <a:srgbClr val="000000"/>
            </a:solidFill>
          </a:ln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TB109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GR</a:t>
            </a:r>
          </a:p>
        </p:txBody>
      </p:sp>
      <p:sp>
        <p:nvSpPr>
          <p:cNvPr id="116" name="object 116"/>
          <p:cNvSpPr txBox="1"/>
          <p:nvPr/>
        </p:nvSpPr>
        <p:spPr>
          <a:xfrm>
            <a:off x="5616055" y="2597309"/>
            <a:ext cx="456565" cy="660962"/>
          </a:xfrm>
          <a:prstGeom prst="rect">
            <a:avLst/>
          </a:prstGeom>
          <a:ln w="12684">
            <a:solidFill>
              <a:srgbClr val="000000"/>
            </a:solidFill>
          </a:ln>
        </p:spPr>
        <p:txBody>
          <a:bodyPr vert="horz" wrap="square" lIns="0" tIns="3810" rIns="0" bIns="0" rtlCol="0">
            <a:noAutofit/>
          </a:bodyPr>
          <a:lstStyle/>
          <a:p>
            <a:pPr algn="ctr"/>
            <a:endParaRPr lang="ru-RU" sz="105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7" name="object 117"/>
          <p:cNvSpPr txBox="1"/>
          <p:nvPr/>
        </p:nvSpPr>
        <p:spPr>
          <a:xfrm>
            <a:off x="5628721" y="3459795"/>
            <a:ext cx="460835" cy="414216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8" name="object 118"/>
          <p:cNvSpPr txBox="1"/>
          <p:nvPr/>
        </p:nvSpPr>
        <p:spPr>
          <a:xfrm>
            <a:off x="6072358" y="3270234"/>
            <a:ext cx="443865" cy="666976"/>
          </a:xfrm>
          <a:prstGeom prst="rect">
            <a:avLst/>
          </a:prstGeom>
          <a:ln w="12684">
            <a:solidFill>
              <a:srgbClr val="000000"/>
            </a:solidFill>
          </a:ln>
        </p:spPr>
        <p:txBody>
          <a:bodyPr vert="horz" wrap="square" lIns="0" tIns="20955" rIns="0" bIns="0" rtlCol="0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TB110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GP</a:t>
            </a:r>
          </a:p>
        </p:txBody>
      </p:sp>
      <p:sp>
        <p:nvSpPr>
          <p:cNvPr id="119" name="object 119"/>
          <p:cNvSpPr txBox="1"/>
          <p:nvPr/>
        </p:nvSpPr>
        <p:spPr>
          <a:xfrm>
            <a:off x="4716101" y="2597309"/>
            <a:ext cx="456565" cy="660962"/>
          </a:xfrm>
          <a:prstGeom prst="rect">
            <a:avLst/>
          </a:prstGeom>
          <a:ln w="12684">
            <a:solidFill>
              <a:srgbClr val="000000"/>
            </a:solidFill>
          </a:ln>
        </p:spPr>
        <p:txBody>
          <a:bodyPr vert="horz" wrap="square" lIns="0" tIns="3810" rIns="0" bIns="0" rtlCol="0">
            <a:noAutofit/>
          </a:bodyPr>
          <a:lstStyle/>
          <a:p>
            <a:pPr algn="ctr"/>
            <a:endParaRPr lang="ru-RU" sz="105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0" name="object 120"/>
          <p:cNvSpPr txBox="1"/>
          <p:nvPr/>
        </p:nvSpPr>
        <p:spPr>
          <a:xfrm>
            <a:off x="5172404" y="2597309"/>
            <a:ext cx="443865" cy="660962"/>
          </a:xfrm>
          <a:prstGeom prst="rect">
            <a:avLst/>
          </a:prstGeom>
          <a:ln w="12684">
            <a:solidFill>
              <a:srgbClr val="000000"/>
            </a:solidFill>
          </a:ln>
        </p:spPr>
        <p:txBody>
          <a:bodyPr vert="horz" wrap="square" lIns="0" tIns="3810" rIns="0" bIns="0" rtlCol="0">
            <a:noAutofit/>
          </a:bodyPr>
          <a:lstStyle/>
          <a:p>
            <a:pPr algn="ctr"/>
            <a:endParaRPr lang="ru-RU" sz="105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1" name="object 121"/>
          <p:cNvSpPr/>
          <p:nvPr/>
        </p:nvSpPr>
        <p:spPr>
          <a:xfrm>
            <a:off x="4563993" y="3270234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139422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6887188" y="3950087"/>
            <a:ext cx="634509" cy="25968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 + вх.</a:t>
            </a:r>
          </a:p>
        </p:txBody>
      </p:sp>
      <p:sp>
        <p:nvSpPr>
          <p:cNvPr id="125" name="object 125"/>
          <p:cNvSpPr txBox="1"/>
          <p:nvPr/>
        </p:nvSpPr>
        <p:spPr>
          <a:xfrm>
            <a:off x="6972279" y="3270235"/>
            <a:ext cx="443865" cy="666976"/>
          </a:xfrm>
          <a:prstGeom prst="rect">
            <a:avLst/>
          </a:prstGeom>
          <a:ln w="12709">
            <a:solidFill>
              <a:srgbClr val="000000"/>
            </a:solidFill>
          </a:ln>
        </p:spPr>
        <p:txBody>
          <a:bodyPr vert="horz" wrap="square" lIns="0" tIns="20955" rIns="0" bIns="0" rtlCol="0">
            <a:noAutofit/>
          </a:bodyPr>
          <a:lstStyle/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TB107B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RP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26" name="object 126"/>
          <p:cNvSpPr txBox="1"/>
          <p:nvPr/>
        </p:nvSpPr>
        <p:spPr>
          <a:xfrm>
            <a:off x="6515959" y="3270234"/>
            <a:ext cx="456565" cy="666976"/>
          </a:xfrm>
          <a:prstGeom prst="rect">
            <a:avLst/>
          </a:prstGeom>
          <a:ln w="12684">
            <a:solidFill>
              <a:srgbClr val="000000"/>
            </a:solidFill>
          </a:ln>
        </p:spPr>
        <p:txBody>
          <a:bodyPr vert="horz" wrap="square" lIns="0" tIns="20955" rIns="0" bIns="0" rtlCol="0">
            <a:no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TB108B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RO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27" name="object 127"/>
          <p:cNvSpPr txBox="1"/>
          <p:nvPr/>
        </p:nvSpPr>
        <p:spPr>
          <a:xfrm>
            <a:off x="4716101" y="3270233"/>
            <a:ext cx="456565" cy="677607"/>
          </a:xfrm>
          <a:prstGeom prst="rect">
            <a:avLst/>
          </a:prstGeom>
          <a:ln w="12684">
            <a:solidFill>
              <a:srgbClr val="000000"/>
            </a:solidFill>
          </a:ln>
        </p:spPr>
        <p:txBody>
          <a:bodyPr vert="horz" wrap="square" lIns="0" tIns="20955" rIns="0" bIns="0" rtlCol="0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AM11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BL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5231719" y="3277082"/>
            <a:ext cx="330200" cy="198772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AM10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251169" y="3494947"/>
            <a:ext cx="255270" cy="198131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grpSp>
        <p:nvGrpSpPr>
          <p:cNvPr id="132" name="object 132"/>
          <p:cNvGrpSpPr/>
          <p:nvPr/>
        </p:nvGrpSpPr>
        <p:grpSpPr>
          <a:xfrm>
            <a:off x="941179" y="4272593"/>
            <a:ext cx="3295650" cy="1906270"/>
            <a:chOff x="941179" y="4272593"/>
            <a:chExt cx="3295650" cy="1906270"/>
          </a:xfrm>
        </p:grpSpPr>
        <p:sp>
          <p:nvSpPr>
            <p:cNvPr id="133" name="object 133"/>
            <p:cNvSpPr/>
            <p:nvPr/>
          </p:nvSpPr>
          <p:spPr>
            <a:xfrm>
              <a:off x="947538" y="4278956"/>
              <a:ext cx="3282950" cy="1893570"/>
            </a:xfrm>
            <a:custGeom>
              <a:avLst/>
              <a:gdLst/>
              <a:ahLst/>
              <a:cxnLst/>
              <a:rect l="l" t="t" r="r" b="b"/>
              <a:pathLst>
                <a:path w="3282950" h="1893570">
                  <a:moveTo>
                    <a:pt x="468951" y="0"/>
                  </a:moveTo>
                  <a:lnTo>
                    <a:pt x="468951" y="266844"/>
                  </a:lnTo>
                </a:path>
                <a:path w="3282950" h="1893570">
                  <a:moveTo>
                    <a:pt x="0" y="266844"/>
                  </a:moveTo>
                  <a:lnTo>
                    <a:pt x="0" y="1791708"/>
                  </a:lnTo>
                  <a:lnTo>
                    <a:pt x="0" y="1804414"/>
                  </a:lnTo>
                  <a:lnTo>
                    <a:pt x="0" y="1829829"/>
                  </a:lnTo>
                </a:path>
                <a:path w="3282950" h="1893570">
                  <a:moveTo>
                    <a:pt x="0" y="266844"/>
                  </a:moveTo>
                  <a:lnTo>
                    <a:pt x="3016376" y="266844"/>
                  </a:lnTo>
                </a:path>
                <a:path w="3282950" h="1893570">
                  <a:moveTo>
                    <a:pt x="2953126" y="1893363"/>
                  </a:moveTo>
                  <a:lnTo>
                    <a:pt x="2623517" y="1893363"/>
                  </a:lnTo>
                  <a:lnTo>
                    <a:pt x="2395379" y="1893363"/>
                  </a:lnTo>
                  <a:lnTo>
                    <a:pt x="608354" y="1893363"/>
                  </a:lnTo>
                  <a:lnTo>
                    <a:pt x="380232" y="1893363"/>
                  </a:lnTo>
                  <a:lnTo>
                    <a:pt x="50697" y="1893363"/>
                  </a:lnTo>
                </a:path>
                <a:path w="3282950" h="1893570">
                  <a:moveTo>
                    <a:pt x="2915075" y="1893363"/>
                  </a:moveTo>
                  <a:lnTo>
                    <a:pt x="88720" y="1893363"/>
                  </a:lnTo>
                </a:path>
                <a:path w="3282950" h="1893570">
                  <a:moveTo>
                    <a:pt x="1672911" y="1893363"/>
                  </a:moveTo>
                  <a:lnTo>
                    <a:pt x="1330788" y="1893363"/>
                  </a:lnTo>
                  <a:lnTo>
                    <a:pt x="1672911" y="1893363"/>
                  </a:lnTo>
                  <a:lnTo>
                    <a:pt x="1330788" y="1893363"/>
                  </a:lnTo>
                  <a:lnTo>
                    <a:pt x="1672911" y="1893363"/>
                  </a:lnTo>
                </a:path>
                <a:path w="3282950" h="1893570">
                  <a:moveTo>
                    <a:pt x="0" y="1829829"/>
                  </a:moveTo>
                  <a:lnTo>
                    <a:pt x="0" y="1855242"/>
                  </a:lnTo>
                  <a:lnTo>
                    <a:pt x="12675" y="1867950"/>
                  </a:lnTo>
                  <a:lnTo>
                    <a:pt x="25348" y="1880657"/>
                  </a:lnTo>
                  <a:lnTo>
                    <a:pt x="38022" y="1880657"/>
                  </a:lnTo>
                  <a:lnTo>
                    <a:pt x="50697" y="1893363"/>
                  </a:lnTo>
                </a:path>
                <a:path w="3282950" h="1893570">
                  <a:moveTo>
                    <a:pt x="0" y="317681"/>
                  </a:moveTo>
                  <a:lnTo>
                    <a:pt x="0" y="1829829"/>
                  </a:lnTo>
                </a:path>
                <a:path w="3282950" h="1893570">
                  <a:moveTo>
                    <a:pt x="0" y="355792"/>
                  </a:moveTo>
                  <a:lnTo>
                    <a:pt x="0" y="317681"/>
                  </a:lnTo>
                </a:path>
                <a:path w="3282950" h="1893570">
                  <a:moveTo>
                    <a:pt x="3016376" y="266844"/>
                  </a:moveTo>
                  <a:lnTo>
                    <a:pt x="3016376" y="1791708"/>
                  </a:lnTo>
                  <a:lnTo>
                    <a:pt x="3016376" y="1804414"/>
                  </a:lnTo>
                  <a:lnTo>
                    <a:pt x="3016376" y="1829829"/>
                  </a:lnTo>
                </a:path>
                <a:path w="3282950" h="1893570">
                  <a:moveTo>
                    <a:pt x="3282566" y="1169051"/>
                  </a:moveTo>
                  <a:lnTo>
                    <a:pt x="3016376" y="1169051"/>
                  </a:lnTo>
                  <a:lnTo>
                    <a:pt x="3282566" y="1169051"/>
                  </a:lnTo>
                  <a:lnTo>
                    <a:pt x="3282566" y="1003864"/>
                  </a:lnTo>
                  <a:lnTo>
                    <a:pt x="3016376" y="1003864"/>
                  </a:lnTo>
                  <a:lnTo>
                    <a:pt x="3282566" y="1003864"/>
                  </a:lnTo>
                </a:path>
                <a:path w="3282950" h="1893570">
                  <a:moveTo>
                    <a:pt x="3016376" y="1003864"/>
                  </a:moveTo>
                  <a:lnTo>
                    <a:pt x="3282566" y="1003864"/>
                  </a:lnTo>
                  <a:lnTo>
                    <a:pt x="3282566" y="1169051"/>
                  </a:lnTo>
                </a:path>
                <a:path w="3282950" h="1893570">
                  <a:moveTo>
                    <a:pt x="468951" y="0"/>
                  </a:moveTo>
                  <a:lnTo>
                    <a:pt x="823826" y="0"/>
                  </a:lnTo>
                </a:path>
                <a:path w="3282950" h="1893570">
                  <a:moveTo>
                    <a:pt x="468951" y="266844"/>
                  </a:moveTo>
                  <a:lnTo>
                    <a:pt x="468951" y="0"/>
                  </a:lnTo>
                </a:path>
                <a:path w="3282950" h="1893570">
                  <a:moveTo>
                    <a:pt x="823826" y="0"/>
                  </a:moveTo>
                  <a:lnTo>
                    <a:pt x="823826" y="266844"/>
                  </a:lnTo>
                  <a:lnTo>
                    <a:pt x="823826" y="0"/>
                  </a:lnTo>
                  <a:lnTo>
                    <a:pt x="468951" y="0"/>
                  </a:lnTo>
                  <a:lnTo>
                    <a:pt x="468951" y="266844"/>
                  </a:lnTo>
                </a:path>
                <a:path w="3282950" h="1893570">
                  <a:moveTo>
                    <a:pt x="0" y="266844"/>
                  </a:moveTo>
                  <a:lnTo>
                    <a:pt x="0" y="343099"/>
                  </a:lnTo>
                  <a:lnTo>
                    <a:pt x="0" y="775131"/>
                  </a:lnTo>
                  <a:lnTo>
                    <a:pt x="0" y="355792"/>
                  </a:lnTo>
                </a:path>
                <a:path w="3282950" h="1893570">
                  <a:moveTo>
                    <a:pt x="2953126" y="1893363"/>
                  </a:moveTo>
                  <a:lnTo>
                    <a:pt x="2978494" y="1880657"/>
                  </a:lnTo>
                  <a:lnTo>
                    <a:pt x="2991178" y="1880657"/>
                  </a:lnTo>
                  <a:lnTo>
                    <a:pt x="3003862" y="1867950"/>
                  </a:lnTo>
                  <a:lnTo>
                    <a:pt x="3016376" y="1855242"/>
                  </a:lnTo>
                  <a:lnTo>
                    <a:pt x="3016376" y="1829829"/>
                  </a:lnTo>
                </a:path>
                <a:path w="3282950" h="1893570">
                  <a:moveTo>
                    <a:pt x="50697" y="1893363"/>
                  </a:moveTo>
                  <a:lnTo>
                    <a:pt x="2953126" y="1893363"/>
                  </a:lnTo>
                  <a:lnTo>
                    <a:pt x="2978494" y="1880657"/>
                  </a:lnTo>
                  <a:lnTo>
                    <a:pt x="2991178" y="1880657"/>
                  </a:lnTo>
                  <a:lnTo>
                    <a:pt x="3003862" y="1867950"/>
                  </a:lnTo>
                  <a:lnTo>
                    <a:pt x="3016376" y="1855242"/>
                  </a:lnTo>
                  <a:lnTo>
                    <a:pt x="3016376" y="1829829"/>
                  </a:lnTo>
                </a:path>
                <a:path w="3282950" h="1893570">
                  <a:moveTo>
                    <a:pt x="2953126" y="1893363"/>
                  </a:moveTo>
                  <a:lnTo>
                    <a:pt x="2978494" y="1880657"/>
                  </a:lnTo>
                  <a:lnTo>
                    <a:pt x="2991178" y="1880657"/>
                  </a:lnTo>
                  <a:lnTo>
                    <a:pt x="3003862" y="1867950"/>
                  </a:lnTo>
                  <a:lnTo>
                    <a:pt x="3016376" y="1855242"/>
                  </a:lnTo>
                  <a:lnTo>
                    <a:pt x="3016376" y="1829829"/>
                  </a:lnTo>
                </a:path>
                <a:path w="3282950" h="1893570">
                  <a:moveTo>
                    <a:pt x="3016376" y="1804414"/>
                  </a:moveTo>
                  <a:lnTo>
                    <a:pt x="3016376" y="1829829"/>
                  </a:lnTo>
                </a:path>
                <a:path w="3282950" h="1893570">
                  <a:moveTo>
                    <a:pt x="2395379" y="1893363"/>
                  </a:moveTo>
                  <a:lnTo>
                    <a:pt x="608354" y="1893363"/>
                  </a:lnTo>
                </a:path>
                <a:path w="3282950" h="1893570">
                  <a:moveTo>
                    <a:pt x="380232" y="1893363"/>
                  </a:moveTo>
                  <a:lnTo>
                    <a:pt x="50697" y="1893363"/>
                  </a:lnTo>
                </a:path>
                <a:path w="3282950" h="1893570">
                  <a:moveTo>
                    <a:pt x="2953126" y="1893363"/>
                  </a:moveTo>
                  <a:lnTo>
                    <a:pt x="2623517" y="1893363"/>
                  </a:lnTo>
                  <a:lnTo>
                    <a:pt x="2395379" y="1893363"/>
                  </a:lnTo>
                </a:path>
                <a:path w="3282950" h="1893570">
                  <a:moveTo>
                    <a:pt x="608354" y="1893363"/>
                  </a:moveTo>
                  <a:lnTo>
                    <a:pt x="380232" y="1893363"/>
                  </a:lnTo>
                </a:path>
                <a:path w="3282950" h="1893570">
                  <a:moveTo>
                    <a:pt x="0" y="1804414"/>
                  </a:moveTo>
                  <a:lnTo>
                    <a:pt x="0" y="1372365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3963914" y="6070664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1" y="6352"/>
                  </a:moveTo>
                  <a:lnTo>
                    <a:pt x="6341" y="6352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947538" y="4545800"/>
              <a:ext cx="3016885" cy="1626870"/>
            </a:xfrm>
            <a:custGeom>
              <a:avLst/>
              <a:gdLst/>
              <a:ahLst/>
              <a:cxnLst/>
              <a:rect l="l" t="t" r="r" b="b"/>
              <a:pathLst>
                <a:path w="3016885" h="1626870">
                  <a:moveTo>
                    <a:pt x="0" y="1105521"/>
                  </a:moveTo>
                  <a:lnTo>
                    <a:pt x="0" y="1524863"/>
                  </a:lnTo>
                  <a:lnTo>
                    <a:pt x="0" y="0"/>
                  </a:lnTo>
                  <a:lnTo>
                    <a:pt x="3016376" y="0"/>
                  </a:lnTo>
                  <a:lnTo>
                    <a:pt x="3016376" y="1524863"/>
                  </a:lnTo>
                </a:path>
                <a:path w="3016885" h="1626870">
                  <a:moveTo>
                    <a:pt x="354881" y="1626519"/>
                  </a:moveTo>
                  <a:lnTo>
                    <a:pt x="2661569" y="1626519"/>
                  </a:lnTo>
                </a:path>
                <a:path w="3016885" h="1626870">
                  <a:moveTo>
                    <a:pt x="88720" y="1626519"/>
                  </a:moveTo>
                  <a:lnTo>
                    <a:pt x="215461" y="1626519"/>
                  </a:lnTo>
                </a:path>
                <a:path w="3016885" h="1626870">
                  <a:moveTo>
                    <a:pt x="2800921" y="1626519"/>
                  </a:moveTo>
                  <a:lnTo>
                    <a:pt x="2915075" y="1626519"/>
                  </a:lnTo>
                </a:path>
                <a:path w="3016885" h="1626870">
                  <a:moveTo>
                    <a:pt x="215461" y="1626519"/>
                  </a:moveTo>
                  <a:lnTo>
                    <a:pt x="354881" y="1626519"/>
                  </a:lnTo>
                </a:path>
                <a:path w="3016885" h="1626870">
                  <a:moveTo>
                    <a:pt x="2661569" y="1626519"/>
                  </a:moveTo>
                  <a:lnTo>
                    <a:pt x="2800921" y="1626519"/>
                  </a:lnTo>
                </a:path>
                <a:path w="3016885" h="1626870">
                  <a:moveTo>
                    <a:pt x="2915075" y="1626519"/>
                  </a:moveTo>
                  <a:lnTo>
                    <a:pt x="88720" y="1626519"/>
                  </a:lnTo>
                </a:path>
                <a:path w="3016885" h="1626870">
                  <a:moveTo>
                    <a:pt x="0" y="1562984"/>
                  </a:moveTo>
                  <a:lnTo>
                    <a:pt x="0" y="1588398"/>
                  </a:lnTo>
                  <a:lnTo>
                    <a:pt x="12675" y="1601106"/>
                  </a:lnTo>
                  <a:lnTo>
                    <a:pt x="25348" y="1613813"/>
                  </a:lnTo>
                  <a:lnTo>
                    <a:pt x="38022" y="1613813"/>
                  </a:lnTo>
                  <a:lnTo>
                    <a:pt x="50697" y="1626519"/>
                  </a:lnTo>
                </a:path>
                <a:path w="3016885" h="1626870">
                  <a:moveTo>
                    <a:pt x="0" y="1562984"/>
                  </a:moveTo>
                  <a:lnTo>
                    <a:pt x="0" y="1537569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6" name="object 136"/>
          <p:cNvSpPr txBox="1"/>
          <p:nvPr/>
        </p:nvSpPr>
        <p:spPr>
          <a:xfrm>
            <a:off x="3872744" y="4944566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1010524" y="4944566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138" name="object 138"/>
          <p:cNvSpPr txBox="1"/>
          <p:nvPr/>
        </p:nvSpPr>
        <p:spPr>
          <a:xfrm>
            <a:off x="3872744" y="5622451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139" name="object 139"/>
          <p:cNvSpPr txBox="1"/>
          <p:nvPr/>
        </p:nvSpPr>
        <p:spPr>
          <a:xfrm>
            <a:off x="976701" y="5622451"/>
            <a:ext cx="127000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graphicFrame>
        <p:nvGraphicFramePr>
          <p:cNvPr id="141" name="object 1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9174490"/>
              </p:ext>
            </p:extLst>
          </p:nvPr>
        </p:nvGraphicFramePr>
        <p:xfrm>
          <a:off x="1093272" y="4679226"/>
          <a:ext cx="2822573" cy="134696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565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18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60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718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845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18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7347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</a:t>
                      </a:r>
                    </a:p>
                  </a:txBody>
                  <a:tcPr marL="0" marR="0" marT="2920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MD05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PR</a:t>
                      </a: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MD04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PW</a:t>
                      </a: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MD03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PG</a:t>
                      </a: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MD02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PB</a:t>
                      </a: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MD01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PBr</a:t>
                      </a:r>
                    </a:p>
                  </a:txBody>
                  <a:tcPr marL="0" marR="0" marT="1651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49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2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2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MD10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PGr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MD09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PL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MD08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PY</a:t>
                      </a:r>
                    </a:p>
                  </a:txBody>
                  <a:tcPr marL="0" marR="0" marT="19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MD07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PV</a:t>
                      </a:r>
                    </a:p>
                  </a:txBody>
                  <a:tcPr marL="0" marR="0" marT="12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45" name="object 145"/>
          <p:cNvGrpSpPr/>
          <p:nvPr/>
        </p:nvGrpSpPr>
        <p:grpSpPr>
          <a:xfrm>
            <a:off x="5117447" y="4523271"/>
            <a:ext cx="5561965" cy="1649730"/>
            <a:chOff x="5117447" y="4523271"/>
            <a:chExt cx="5561965" cy="1649730"/>
          </a:xfrm>
        </p:grpSpPr>
        <p:sp>
          <p:nvSpPr>
            <p:cNvPr id="146" name="object 146"/>
            <p:cNvSpPr/>
            <p:nvPr/>
          </p:nvSpPr>
          <p:spPr>
            <a:xfrm>
              <a:off x="5126655" y="5743755"/>
              <a:ext cx="5543550" cy="328930"/>
            </a:xfrm>
            <a:custGeom>
              <a:avLst/>
              <a:gdLst/>
              <a:ahLst/>
              <a:cxnLst/>
              <a:rect l="l" t="t" r="r" b="b"/>
              <a:pathLst>
                <a:path w="5543550" h="328929">
                  <a:moveTo>
                    <a:pt x="911698" y="109570"/>
                  </a:moveTo>
                  <a:lnTo>
                    <a:pt x="729344" y="109570"/>
                  </a:lnTo>
                  <a:lnTo>
                    <a:pt x="729344" y="328716"/>
                  </a:lnTo>
                  <a:lnTo>
                    <a:pt x="911698" y="328716"/>
                  </a:lnTo>
                  <a:lnTo>
                    <a:pt x="911698" y="109570"/>
                  </a:lnTo>
                </a:path>
                <a:path w="5543550" h="328929">
                  <a:moveTo>
                    <a:pt x="5488389" y="91304"/>
                  </a:moveTo>
                  <a:lnTo>
                    <a:pt x="5543132" y="91304"/>
                  </a:lnTo>
                  <a:lnTo>
                    <a:pt x="5543132" y="0"/>
                  </a:lnTo>
                  <a:lnTo>
                    <a:pt x="5488389" y="0"/>
                  </a:lnTo>
                </a:path>
                <a:path w="5543550" h="328929">
                  <a:moveTo>
                    <a:pt x="4795467" y="109570"/>
                  </a:moveTo>
                  <a:lnTo>
                    <a:pt x="4613234" y="109570"/>
                  </a:lnTo>
                  <a:lnTo>
                    <a:pt x="4613234" y="328716"/>
                  </a:lnTo>
                  <a:lnTo>
                    <a:pt x="4795467" y="328716"/>
                  </a:lnTo>
                  <a:lnTo>
                    <a:pt x="4795467" y="109570"/>
                  </a:lnTo>
                </a:path>
                <a:path w="5543550" h="328929">
                  <a:moveTo>
                    <a:pt x="36468" y="73038"/>
                  </a:moveTo>
                  <a:lnTo>
                    <a:pt x="36468" y="0"/>
                  </a:lnTo>
                  <a:lnTo>
                    <a:pt x="0" y="0"/>
                  </a:lnTo>
                  <a:lnTo>
                    <a:pt x="0" y="91304"/>
                  </a:lnTo>
                  <a:lnTo>
                    <a:pt x="36468" y="91304"/>
                  </a:lnTo>
                  <a:lnTo>
                    <a:pt x="36468" y="73038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5199589" y="5844181"/>
              <a:ext cx="5415915" cy="18415"/>
            </a:xfrm>
            <a:custGeom>
              <a:avLst/>
              <a:gdLst/>
              <a:ahLst/>
              <a:cxnLst/>
              <a:rect l="l" t="t" r="r" b="b"/>
              <a:pathLst>
                <a:path w="5415915" h="18414">
                  <a:moveTo>
                    <a:pt x="0" y="18290"/>
                  </a:moveTo>
                  <a:lnTo>
                    <a:pt x="5415454" y="18290"/>
                  </a:lnTo>
                  <a:lnTo>
                    <a:pt x="5415454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5199589" y="5816794"/>
              <a:ext cx="5415915" cy="36830"/>
            </a:xfrm>
            <a:custGeom>
              <a:avLst/>
              <a:gdLst/>
              <a:ahLst/>
              <a:cxnLst/>
              <a:rect l="l" t="t" r="r" b="b"/>
              <a:pathLst>
                <a:path w="5415915" h="36829">
                  <a:moveTo>
                    <a:pt x="5378959" y="0"/>
                  </a:moveTo>
                  <a:lnTo>
                    <a:pt x="5415454" y="36531"/>
                  </a:lnTo>
                </a:path>
                <a:path w="5415915" h="36829">
                  <a:moveTo>
                    <a:pt x="0" y="0"/>
                  </a:moveTo>
                  <a:lnTo>
                    <a:pt x="0" y="36531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5199589" y="5844181"/>
              <a:ext cx="5415915" cy="18415"/>
            </a:xfrm>
            <a:custGeom>
              <a:avLst/>
              <a:gdLst/>
              <a:ahLst/>
              <a:cxnLst/>
              <a:rect l="l" t="t" r="r" b="b"/>
              <a:pathLst>
                <a:path w="5415915" h="18414">
                  <a:moveTo>
                    <a:pt x="0" y="18290"/>
                  </a:moveTo>
                  <a:lnTo>
                    <a:pt x="5415454" y="18290"/>
                  </a:lnTo>
                  <a:lnTo>
                    <a:pt x="5415454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5163123" y="5707224"/>
              <a:ext cx="5452110" cy="146685"/>
            </a:xfrm>
            <a:custGeom>
              <a:avLst/>
              <a:gdLst/>
              <a:ahLst/>
              <a:cxnLst/>
              <a:rect l="l" t="t" r="r" b="b"/>
              <a:pathLst>
                <a:path w="5452109" h="146685">
                  <a:moveTo>
                    <a:pt x="0" y="109570"/>
                  </a:moveTo>
                  <a:lnTo>
                    <a:pt x="0" y="127836"/>
                  </a:lnTo>
                  <a:lnTo>
                    <a:pt x="18232" y="146102"/>
                  </a:lnTo>
                  <a:lnTo>
                    <a:pt x="36465" y="146102"/>
                  </a:lnTo>
                </a:path>
                <a:path w="5452109" h="146685">
                  <a:moveTo>
                    <a:pt x="0" y="109570"/>
                  </a:moveTo>
                  <a:lnTo>
                    <a:pt x="36465" y="109570"/>
                  </a:lnTo>
                  <a:lnTo>
                    <a:pt x="36465" y="146102"/>
                  </a:lnTo>
                </a:path>
                <a:path w="5452109" h="146685">
                  <a:moveTo>
                    <a:pt x="18232" y="146102"/>
                  </a:moveTo>
                  <a:lnTo>
                    <a:pt x="36465" y="146102"/>
                  </a:lnTo>
                </a:path>
                <a:path w="5452109" h="146685">
                  <a:moveTo>
                    <a:pt x="0" y="109570"/>
                  </a:moveTo>
                  <a:lnTo>
                    <a:pt x="0" y="127836"/>
                  </a:lnTo>
                  <a:lnTo>
                    <a:pt x="18232" y="146102"/>
                  </a:lnTo>
                  <a:lnTo>
                    <a:pt x="36465" y="146102"/>
                  </a:lnTo>
                </a:path>
                <a:path w="5452109" h="146685">
                  <a:moveTo>
                    <a:pt x="4758998" y="146102"/>
                  </a:moveTo>
                  <a:lnTo>
                    <a:pt x="5451920" y="146102"/>
                  </a:lnTo>
                </a:path>
                <a:path w="5452109" h="146685">
                  <a:moveTo>
                    <a:pt x="875229" y="146102"/>
                  </a:moveTo>
                  <a:lnTo>
                    <a:pt x="4576766" y="146102"/>
                  </a:lnTo>
                </a:path>
                <a:path w="5452109" h="146685">
                  <a:moveTo>
                    <a:pt x="0" y="0"/>
                  </a:moveTo>
                  <a:lnTo>
                    <a:pt x="0" y="36531"/>
                  </a:lnTo>
                </a:path>
                <a:path w="5452109" h="146685">
                  <a:moveTo>
                    <a:pt x="0" y="146102"/>
                  </a:moveTo>
                  <a:lnTo>
                    <a:pt x="18232" y="127836"/>
                  </a:lnTo>
                </a:path>
                <a:path w="5452109" h="146685">
                  <a:moveTo>
                    <a:pt x="36465" y="146102"/>
                  </a:moveTo>
                  <a:lnTo>
                    <a:pt x="692875" y="146102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7351182" y="4803199"/>
              <a:ext cx="1076325" cy="18415"/>
            </a:xfrm>
            <a:custGeom>
              <a:avLst/>
              <a:gdLst/>
              <a:ahLst/>
              <a:cxnLst/>
              <a:rect l="l" t="t" r="r" b="b"/>
              <a:pathLst>
                <a:path w="1076325" h="18414">
                  <a:moveTo>
                    <a:pt x="0" y="18290"/>
                  </a:moveTo>
                  <a:lnTo>
                    <a:pt x="1075853" y="18290"/>
                  </a:lnTo>
                  <a:lnTo>
                    <a:pt x="1075853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8427036" y="4812344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5" h="18414">
                  <a:moveTo>
                    <a:pt x="0" y="18265"/>
                  </a:moveTo>
                  <a:lnTo>
                    <a:pt x="18247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3" name="object 153"/>
            <p:cNvSpPr/>
            <p:nvPr/>
          </p:nvSpPr>
          <p:spPr>
            <a:xfrm>
              <a:off x="8463531" y="4848876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123" y="9132"/>
                  </a:moveTo>
                  <a:lnTo>
                    <a:pt x="9123" y="9132"/>
                  </a:lnTo>
                </a:path>
              </a:pathLst>
            </a:custGeom>
            <a:ln w="182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5126655" y="4532479"/>
              <a:ext cx="5543550" cy="408305"/>
            </a:xfrm>
            <a:custGeom>
              <a:avLst/>
              <a:gdLst/>
              <a:ahLst/>
              <a:cxnLst/>
              <a:rect l="l" t="t" r="r" b="b"/>
              <a:pathLst>
                <a:path w="5543550" h="408304">
                  <a:moveTo>
                    <a:pt x="3336876" y="334662"/>
                  </a:moveTo>
                  <a:lnTo>
                    <a:pt x="3336876" y="371169"/>
                  </a:lnTo>
                </a:path>
                <a:path w="5543550" h="408304">
                  <a:moveTo>
                    <a:pt x="3336876" y="389435"/>
                  </a:moveTo>
                  <a:lnTo>
                    <a:pt x="5488389" y="389435"/>
                  </a:lnTo>
                  <a:lnTo>
                    <a:pt x="5506636" y="389435"/>
                  </a:lnTo>
                  <a:lnTo>
                    <a:pt x="5524884" y="371169"/>
                  </a:lnTo>
                  <a:lnTo>
                    <a:pt x="5543132" y="352903"/>
                  </a:lnTo>
                  <a:lnTo>
                    <a:pt x="5543132" y="243333"/>
                  </a:lnTo>
                  <a:lnTo>
                    <a:pt x="4029555" y="243333"/>
                  </a:lnTo>
                  <a:lnTo>
                    <a:pt x="4029555" y="0"/>
                  </a:lnTo>
                </a:path>
                <a:path w="5543550" h="408304">
                  <a:moveTo>
                    <a:pt x="3136152" y="0"/>
                  </a:moveTo>
                  <a:lnTo>
                    <a:pt x="3136152" y="243333"/>
                  </a:lnTo>
                  <a:lnTo>
                    <a:pt x="2388634" y="243333"/>
                  </a:lnTo>
                  <a:lnTo>
                    <a:pt x="2388634" y="0"/>
                  </a:lnTo>
                </a:path>
                <a:path w="5543550" h="408304">
                  <a:moveTo>
                    <a:pt x="1495159" y="0"/>
                  </a:moveTo>
                  <a:lnTo>
                    <a:pt x="1495159" y="243333"/>
                  </a:lnTo>
                  <a:lnTo>
                    <a:pt x="0" y="243333"/>
                  </a:lnTo>
                  <a:lnTo>
                    <a:pt x="0" y="352903"/>
                  </a:lnTo>
                  <a:lnTo>
                    <a:pt x="0" y="371169"/>
                  </a:lnTo>
                  <a:lnTo>
                    <a:pt x="18232" y="389435"/>
                  </a:lnTo>
                  <a:lnTo>
                    <a:pt x="36468" y="389435"/>
                  </a:lnTo>
                  <a:lnTo>
                    <a:pt x="2188056" y="389435"/>
                  </a:lnTo>
                </a:path>
                <a:path w="5543550" h="408304">
                  <a:moveTo>
                    <a:pt x="2188056" y="371169"/>
                  </a:moveTo>
                  <a:lnTo>
                    <a:pt x="2188056" y="334662"/>
                  </a:lnTo>
                  <a:lnTo>
                    <a:pt x="2188056" y="316396"/>
                  </a:lnTo>
                </a:path>
                <a:path w="5543550" h="408304">
                  <a:moveTo>
                    <a:pt x="2206279" y="298130"/>
                  </a:moveTo>
                  <a:lnTo>
                    <a:pt x="2224527" y="279864"/>
                  </a:lnTo>
                </a:path>
                <a:path w="5543550" h="408304">
                  <a:moveTo>
                    <a:pt x="1969255" y="0"/>
                  </a:moveTo>
                  <a:lnTo>
                    <a:pt x="1969255" y="243333"/>
                  </a:lnTo>
                  <a:lnTo>
                    <a:pt x="1604571" y="243333"/>
                  </a:lnTo>
                  <a:lnTo>
                    <a:pt x="1604571" y="0"/>
                  </a:lnTo>
                </a:path>
                <a:path w="5543550" h="408304">
                  <a:moveTo>
                    <a:pt x="3920312" y="0"/>
                  </a:moveTo>
                  <a:lnTo>
                    <a:pt x="3920312" y="243333"/>
                  </a:lnTo>
                  <a:lnTo>
                    <a:pt x="3555604" y="243333"/>
                  </a:lnTo>
                  <a:lnTo>
                    <a:pt x="3555604" y="0"/>
                  </a:lnTo>
                </a:path>
                <a:path w="5543550" h="408304">
                  <a:moveTo>
                    <a:pt x="2151585" y="407701"/>
                  </a:moveTo>
                  <a:lnTo>
                    <a:pt x="2169809" y="407701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5" name="object 155"/>
            <p:cNvSpPr/>
            <p:nvPr/>
          </p:nvSpPr>
          <p:spPr>
            <a:xfrm>
              <a:off x="10605920" y="4976712"/>
              <a:ext cx="18415" cy="876935"/>
            </a:xfrm>
            <a:custGeom>
              <a:avLst/>
              <a:gdLst/>
              <a:ahLst/>
              <a:cxnLst/>
              <a:rect l="l" t="t" r="r" b="b"/>
              <a:pathLst>
                <a:path w="18415" h="876935">
                  <a:moveTo>
                    <a:pt x="0" y="876613"/>
                  </a:moveTo>
                  <a:lnTo>
                    <a:pt x="18247" y="876613"/>
                  </a:lnTo>
                  <a:lnTo>
                    <a:pt x="18247" y="0"/>
                  </a:lnTo>
                  <a:lnTo>
                    <a:pt x="0" y="0"/>
                  </a:lnTo>
                  <a:lnTo>
                    <a:pt x="0" y="8766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6" name="object 156"/>
            <p:cNvSpPr/>
            <p:nvPr/>
          </p:nvSpPr>
          <p:spPr>
            <a:xfrm>
              <a:off x="10578549" y="4976712"/>
              <a:ext cx="36830" cy="876935"/>
            </a:xfrm>
            <a:custGeom>
              <a:avLst/>
              <a:gdLst/>
              <a:ahLst/>
              <a:cxnLst/>
              <a:rect l="l" t="t" r="r" b="b"/>
              <a:pathLst>
                <a:path w="36829" h="876935">
                  <a:moveTo>
                    <a:pt x="36495" y="0"/>
                  </a:moveTo>
                  <a:lnTo>
                    <a:pt x="0" y="0"/>
                  </a:lnTo>
                </a:path>
                <a:path w="36829" h="876935">
                  <a:moveTo>
                    <a:pt x="0" y="840082"/>
                  </a:moveTo>
                  <a:lnTo>
                    <a:pt x="0" y="0"/>
                  </a:lnTo>
                </a:path>
                <a:path w="36829" h="876935">
                  <a:moveTo>
                    <a:pt x="36495" y="876614"/>
                  </a:moveTo>
                  <a:lnTo>
                    <a:pt x="0" y="840082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10605920" y="4976712"/>
              <a:ext cx="18415" cy="876935"/>
            </a:xfrm>
            <a:custGeom>
              <a:avLst/>
              <a:gdLst/>
              <a:ahLst/>
              <a:cxnLst/>
              <a:rect l="l" t="t" r="r" b="b"/>
              <a:pathLst>
                <a:path w="18415" h="876935">
                  <a:moveTo>
                    <a:pt x="0" y="876613"/>
                  </a:moveTo>
                  <a:lnTo>
                    <a:pt x="18247" y="876613"/>
                  </a:lnTo>
                  <a:lnTo>
                    <a:pt x="18247" y="0"/>
                  </a:lnTo>
                  <a:lnTo>
                    <a:pt x="0" y="0"/>
                  </a:lnTo>
                  <a:lnTo>
                    <a:pt x="0" y="8766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8" name="object 158"/>
            <p:cNvSpPr/>
            <p:nvPr/>
          </p:nvSpPr>
          <p:spPr>
            <a:xfrm>
              <a:off x="5163123" y="4867141"/>
              <a:ext cx="5415915" cy="949960"/>
            </a:xfrm>
            <a:custGeom>
              <a:avLst/>
              <a:gdLst/>
              <a:ahLst/>
              <a:cxnLst/>
              <a:rect l="l" t="t" r="r" b="b"/>
              <a:pathLst>
                <a:path w="5415915" h="949960">
                  <a:moveTo>
                    <a:pt x="5415425" y="949652"/>
                  </a:moveTo>
                  <a:lnTo>
                    <a:pt x="5415425" y="109570"/>
                  </a:lnTo>
                  <a:lnTo>
                    <a:pt x="3336903" y="109570"/>
                  </a:lnTo>
                </a:path>
                <a:path w="5415915" h="949960">
                  <a:moveTo>
                    <a:pt x="3263912" y="36507"/>
                  </a:moveTo>
                  <a:lnTo>
                    <a:pt x="3263912" y="73038"/>
                  </a:lnTo>
                  <a:lnTo>
                    <a:pt x="3282160" y="91304"/>
                  </a:lnTo>
                  <a:lnTo>
                    <a:pt x="3300408" y="109570"/>
                  </a:lnTo>
                  <a:lnTo>
                    <a:pt x="3318655" y="109570"/>
                  </a:lnTo>
                  <a:lnTo>
                    <a:pt x="3336903" y="109570"/>
                  </a:lnTo>
                </a:path>
                <a:path w="5415915" h="949960">
                  <a:moveTo>
                    <a:pt x="3263912" y="36507"/>
                  </a:moveTo>
                  <a:lnTo>
                    <a:pt x="3263912" y="0"/>
                  </a:lnTo>
                  <a:lnTo>
                    <a:pt x="2188059" y="0"/>
                  </a:lnTo>
                  <a:lnTo>
                    <a:pt x="2188059" y="36507"/>
                  </a:lnTo>
                </a:path>
                <a:path w="5415915" h="949960">
                  <a:moveTo>
                    <a:pt x="2115117" y="109570"/>
                  </a:moveTo>
                  <a:lnTo>
                    <a:pt x="2133340" y="109570"/>
                  </a:lnTo>
                  <a:lnTo>
                    <a:pt x="2151588" y="109570"/>
                  </a:lnTo>
                  <a:lnTo>
                    <a:pt x="2169811" y="91304"/>
                  </a:lnTo>
                  <a:lnTo>
                    <a:pt x="2188059" y="73038"/>
                  </a:lnTo>
                  <a:lnTo>
                    <a:pt x="2188059" y="36507"/>
                  </a:lnTo>
                </a:path>
                <a:path w="5415915" h="949960">
                  <a:moveTo>
                    <a:pt x="2115117" y="109570"/>
                  </a:moveTo>
                  <a:lnTo>
                    <a:pt x="36465" y="109570"/>
                  </a:lnTo>
                  <a:lnTo>
                    <a:pt x="36465" y="949652"/>
                  </a:lnTo>
                </a:path>
                <a:path w="5415915" h="949960">
                  <a:moveTo>
                    <a:pt x="36465" y="109570"/>
                  </a:moveTo>
                  <a:lnTo>
                    <a:pt x="0" y="10957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5153999" y="5049751"/>
              <a:ext cx="18415" cy="767080"/>
            </a:xfrm>
            <a:custGeom>
              <a:avLst/>
              <a:gdLst/>
              <a:ahLst/>
              <a:cxnLst/>
              <a:rect l="l" t="t" r="r" b="b"/>
              <a:pathLst>
                <a:path w="18414" h="767079">
                  <a:moveTo>
                    <a:pt x="0" y="767043"/>
                  </a:moveTo>
                  <a:lnTo>
                    <a:pt x="18247" y="767043"/>
                  </a:lnTo>
                  <a:lnTo>
                    <a:pt x="18247" y="0"/>
                  </a:lnTo>
                  <a:lnTo>
                    <a:pt x="0" y="0"/>
                  </a:lnTo>
                  <a:lnTo>
                    <a:pt x="0" y="7670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0" name="object 160"/>
            <p:cNvSpPr/>
            <p:nvPr/>
          </p:nvSpPr>
          <p:spPr>
            <a:xfrm>
              <a:off x="5163123" y="4976712"/>
              <a:ext cx="36830" cy="840105"/>
            </a:xfrm>
            <a:custGeom>
              <a:avLst/>
              <a:gdLst/>
              <a:ahLst/>
              <a:cxnLst/>
              <a:rect l="l" t="t" r="r" b="b"/>
              <a:pathLst>
                <a:path w="36829" h="840104">
                  <a:moveTo>
                    <a:pt x="0" y="840082"/>
                  </a:moveTo>
                  <a:lnTo>
                    <a:pt x="36465" y="840082"/>
                  </a:lnTo>
                </a:path>
                <a:path w="36829" h="840104">
                  <a:moveTo>
                    <a:pt x="36465" y="0"/>
                  </a:moveTo>
                  <a:lnTo>
                    <a:pt x="36465" y="840082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1" name="object 161"/>
            <p:cNvSpPr/>
            <p:nvPr/>
          </p:nvSpPr>
          <p:spPr>
            <a:xfrm>
              <a:off x="5153990" y="4921923"/>
              <a:ext cx="164465" cy="895350"/>
            </a:xfrm>
            <a:custGeom>
              <a:avLst/>
              <a:gdLst/>
              <a:ahLst/>
              <a:cxnLst/>
              <a:rect l="l" t="t" r="r" b="b"/>
              <a:pathLst>
                <a:path w="164464" h="895350">
                  <a:moveTo>
                    <a:pt x="18249" y="127838"/>
                  </a:moveTo>
                  <a:lnTo>
                    <a:pt x="0" y="127838"/>
                  </a:lnTo>
                  <a:lnTo>
                    <a:pt x="0" y="894880"/>
                  </a:lnTo>
                  <a:lnTo>
                    <a:pt x="18249" y="894880"/>
                  </a:lnTo>
                  <a:lnTo>
                    <a:pt x="18249" y="127838"/>
                  </a:lnTo>
                  <a:close/>
                </a:path>
                <a:path w="164464" h="895350">
                  <a:moveTo>
                    <a:pt x="164122" y="0"/>
                  </a:moveTo>
                  <a:lnTo>
                    <a:pt x="145872" y="0"/>
                  </a:lnTo>
                  <a:lnTo>
                    <a:pt x="145872" y="18262"/>
                  </a:lnTo>
                  <a:lnTo>
                    <a:pt x="164122" y="18262"/>
                  </a:lnTo>
                  <a:lnTo>
                    <a:pt x="16412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2" name="object 162"/>
            <p:cNvSpPr/>
            <p:nvPr/>
          </p:nvSpPr>
          <p:spPr>
            <a:xfrm>
              <a:off x="5308992" y="4921915"/>
              <a:ext cx="91440" cy="18415"/>
            </a:xfrm>
            <a:custGeom>
              <a:avLst/>
              <a:gdLst/>
              <a:ahLst/>
              <a:cxnLst/>
              <a:rect l="l" t="t" r="r" b="b"/>
              <a:pathLst>
                <a:path w="91439" h="18414">
                  <a:moveTo>
                    <a:pt x="91157" y="18265"/>
                  </a:moveTo>
                  <a:lnTo>
                    <a:pt x="91157" y="0"/>
                  </a:lnTo>
                  <a:lnTo>
                    <a:pt x="0" y="0"/>
                  </a:lnTo>
                  <a:lnTo>
                    <a:pt x="0" y="18265"/>
                  </a:lnTo>
                </a:path>
              </a:pathLst>
            </a:custGeom>
            <a:ln w="1828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3" name="object 163"/>
            <p:cNvSpPr/>
            <p:nvPr/>
          </p:nvSpPr>
          <p:spPr>
            <a:xfrm>
              <a:off x="5400150" y="4921915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123" y="9132"/>
                  </a:moveTo>
                  <a:lnTo>
                    <a:pt x="9123" y="9132"/>
                  </a:lnTo>
                </a:path>
              </a:pathLst>
            </a:custGeom>
            <a:ln w="182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4" name="object 164"/>
            <p:cNvSpPr/>
            <p:nvPr/>
          </p:nvSpPr>
          <p:spPr>
            <a:xfrm>
              <a:off x="5126655" y="5743755"/>
              <a:ext cx="182880" cy="420370"/>
            </a:xfrm>
            <a:custGeom>
              <a:avLst/>
              <a:gdLst/>
              <a:ahLst/>
              <a:cxnLst/>
              <a:rect l="l" t="t" r="r" b="b"/>
              <a:pathLst>
                <a:path w="182879" h="420370">
                  <a:moveTo>
                    <a:pt x="0" y="0"/>
                  </a:moveTo>
                  <a:lnTo>
                    <a:pt x="36468" y="0"/>
                  </a:lnTo>
                </a:path>
                <a:path w="182879" h="420370">
                  <a:moveTo>
                    <a:pt x="0" y="237404"/>
                  </a:moveTo>
                  <a:lnTo>
                    <a:pt x="0" y="182609"/>
                  </a:lnTo>
                  <a:lnTo>
                    <a:pt x="0" y="91304"/>
                  </a:lnTo>
                  <a:lnTo>
                    <a:pt x="0" y="0"/>
                  </a:lnTo>
                  <a:lnTo>
                    <a:pt x="0" y="237404"/>
                  </a:lnTo>
                  <a:lnTo>
                    <a:pt x="0" y="273929"/>
                  </a:lnTo>
                  <a:lnTo>
                    <a:pt x="0" y="310453"/>
                  </a:lnTo>
                  <a:lnTo>
                    <a:pt x="18232" y="346980"/>
                  </a:lnTo>
                  <a:lnTo>
                    <a:pt x="54701" y="365243"/>
                  </a:lnTo>
                  <a:lnTo>
                    <a:pt x="72934" y="401768"/>
                  </a:lnTo>
                  <a:lnTo>
                    <a:pt x="109402" y="420031"/>
                  </a:lnTo>
                  <a:lnTo>
                    <a:pt x="145871" y="420031"/>
                  </a:lnTo>
                  <a:lnTo>
                    <a:pt x="182337" y="420031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5" name="object 16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117518" y="5917220"/>
              <a:ext cx="200610" cy="255701"/>
            </a:xfrm>
            <a:prstGeom prst="rect">
              <a:avLst/>
            </a:prstGeom>
          </p:spPr>
        </p:pic>
        <p:sp>
          <p:nvSpPr>
            <p:cNvPr id="166" name="object 166"/>
            <p:cNvSpPr/>
            <p:nvPr/>
          </p:nvSpPr>
          <p:spPr>
            <a:xfrm>
              <a:off x="5126655" y="5835060"/>
              <a:ext cx="401320" cy="292735"/>
            </a:xfrm>
            <a:custGeom>
              <a:avLst/>
              <a:gdLst/>
              <a:ahLst/>
              <a:cxnLst/>
              <a:rect l="l" t="t" r="r" b="b"/>
              <a:pathLst>
                <a:path w="401320" h="292735">
                  <a:moveTo>
                    <a:pt x="182337" y="292202"/>
                  </a:moveTo>
                  <a:lnTo>
                    <a:pt x="401155" y="292202"/>
                  </a:lnTo>
                  <a:lnTo>
                    <a:pt x="401155" y="91304"/>
                  </a:lnTo>
                  <a:lnTo>
                    <a:pt x="36468" y="91304"/>
                  </a:lnTo>
                </a:path>
                <a:path w="401320" h="292735">
                  <a:moveTo>
                    <a:pt x="401155" y="54773"/>
                  </a:moveTo>
                  <a:lnTo>
                    <a:pt x="36468" y="54773"/>
                  </a:lnTo>
                </a:path>
                <a:path w="401320" h="292735">
                  <a:moveTo>
                    <a:pt x="401155" y="91304"/>
                  </a:moveTo>
                  <a:lnTo>
                    <a:pt x="401155" y="54797"/>
                  </a:lnTo>
                </a:path>
                <a:path w="401320" h="292735">
                  <a:moveTo>
                    <a:pt x="36468" y="91304"/>
                  </a:moveTo>
                  <a:lnTo>
                    <a:pt x="401155" y="91304"/>
                  </a:lnTo>
                </a:path>
                <a:path w="401320" h="292735">
                  <a:moveTo>
                    <a:pt x="36468" y="54797"/>
                  </a:moveTo>
                  <a:lnTo>
                    <a:pt x="36468" y="91304"/>
                  </a:lnTo>
                  <a:lnTo>
                    <a:pt x="0" y="91304"/>
                  </a:lnTo>
                  <a:lnTo>
                    <a:pt x="0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7" name="object 167"/>
            <p:cNvSpPr/>
            <p:nvPr/>
          </p:nvSpPr>
          <p:spPr>
            <a:xfrm>
              <a:off x="5126655" y="5853326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123" y="9132"/>
                  </a:moveTo>
                  <a:lnTo>
                    <a:pt x="9123" y="9132"/>
                  </a:lnTo>
                </a:path>
              </a:pathLst>
            </a:custGeom>
            <a:ln w="182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8" name="object 168"/>
            <p:cNvSpPr/>
            <p:nvPr/>
          </p:nvSpPr>
          <p:spPr>
            <a:xfrm>
              <a:off x="5126655" y="5835060"/>
              <a:ext cx="4522470" cy="91440"/>
            </a:xfrm>
            <a:custGeom>
              <a:avLst/>
              <a:gdLst/>
              <a:ahLst/>
              <a:cxnLst/>
              <a:rect l="l" t="t" r="r" b="b"/>
              <a:pathLst>
                <a:path w="4522470" h="91439">
                  <a:moveTo>
                    <a:pt x="18232" y="54773"/>
                  </a:moveTo>
                  <a:lnTo>
                    <a:pt x="36468" y="36531"/>
                  </a:lnTo>
                </a:path>
                <a:path w="4522470" h="91439">
                  <a:moveTo>
                    <a:pt x="36468" y="54797"/>
                  </a:moveTo>
                  <a:lnTo>
                    <a:pt x="36468" y="91304"/>
                  </a:lnTo>
                </a:path>
                <a:path w="4522470" h="91439">
                  <a:moveTo>
                    <a:pt x="0" y="0"/>
                  </a:moveTo>
                  <a:lnTo>
                    <a:pt x="0" y="18265"/>
                  </a:lnTo>
                  <a:lnTo>
                    <a:pt x="18232" y="36531"/>
                  </a:lnTo>
                  <a:lnTo>
                    <a:pt x="36468" y="54773"/>
                  </a:lnTo>
                </a:path>
                <a:path w="4522470" h="91439">
                  <a:moveTo>
                    <a:pt x="4521996" y="54773"/>
                  </a:moveTo>
                  <a:lnTo>
                    <a:pt x="1002863" y="54773"/>
                  </a:lnTo>
                </a:path>
                <a:path w="4522470" h="91439">
                  <a:moveTo>
                    <a:pt x="656426" y="54773"/>
                  </a:moveTo>
                  <a:lnTo>
                    <a:pt x="36468" y="54773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9" name="object 169"/>
            <p:cNvSpPr/>
            <p:nvPr/>
          </p:nvSpPr>
          <p:spPr>
            <a:xfrm>
              <a:off x="9995112" y="5880688"/>
              <a:ext cx="620395" cy="18415"/>
            </a:xfrm>
            <a:custGeom>
              <a:avLst/>
              <a:gdLst/>
              <a:ahLst/>
              <a:cxnLst/>
              <a:rect l="l" t="t" r="r" b="b"/>
              <a:pathLst>
                <a:path w="620395" h="18414">
                  <a:moveTo>
                    <a:pt x="0" y="18290"/>
                  </a:moveTo>
                  <a:lnTo>
                    <a:pt x="619931" y="18290"/>
                  </a:lnTo>
                  <a:lnTo>
                    <a:pt x="619931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0" name="object 170"/>
            <p:cNvSpPr/>
            <p:nvPr/>
          </p:nvSpPr>
          <p:spPr>
            <a:xfrm>
              <a:off x="9648652" y="5889833"/>
              <a:ext cx="55244" cy="182880"/>
            </a:xfrm>
            <a:custGeom>
              <a:avLst/>
              <a:gdLst/>
              <a:ahLst/>
              <a:cxnLst/>
              <a:rect l="l" t="t" r="r" b="b"/>
              <a:pathLst>
                <a:path w="55245" h="182879">
                  <a:moveTo>
                    <a:pt x="54742" y="36531"/>
                  </a:moveTo>
                  <a:lnTo>
                    <a:pt x="36495" y="18265"/>
                  </a:lnTo>
                  <a:lnTo>
                    <a:pt x="18247" y="0"/>
                  </a:lnTo>
                  <a:lnTo>
                    <a:pt x="0" y="0"/>
                  </a:lnTo>
                </a:path>
                <a:path w="55245" h="182879">
                  <a:moveTo>
                    <a:pt x="54742" y="182638"/>
                  </a:moveTo>
                  <a:lnTo>
                    <a:pt x="54742" y="36531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1" name="object 171"/>
            <p:cNvSpPr/>
            <p:nvPr/>
          </p:nvSpPr>
          <p:spPr>
            <a:xfrm>
              <a:off x="9703394" y="6099854"/>
              <a:ext cx="36830" cy="18415"/>
            </a:xfrm>
            <a:custGeom>
              <a:avLst/>
              <a:gdLst/>
              <a:ahLst/>
              <a:cxnLst/>
              <a:rect l="l" t="t" r="r" b="b"/>
              <a:pathLst>
                <a:path w="36829" h="18414">
                  <a:moveTo>
                    <a:pt x="0" y="18290"/>
                  </a:moveTo>
                  <a:lnTo>
                    <a:pt x="36495" y="18290"/>
                  </a:lnTo>
                  <a:lnTo>
                    <a:pt x="36495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2" name="object 172"/>
            <p:cNvSpPr/>
            <p:nvPr/>
          </p:nvSpPr>
          <p:spPr>
            <a:xfrm>
              <a:off x="9703394" y="6072472"/>
              <a:ext cx="255270" cy="36830"/>
            </a:xfrm>
            <a:custGeom>
              <a:avLst/>
              <a:gdLst/>
              <a:ahLst/>
              <a:cxnLst/>
              <a:rect l="l" t="t" r="r" b="b"/>
              <a:pathLst>
                <a:path w="255270" h="36829">
                  <a:moveTo>
                    <a:pt x="0" y="36526"/>
                  </a:moveTo>
                  <a:lnTo>
                    <a:pt x="0" y="0"/>
                  </a:lnTo>
                </a:path>
                <a:path w="255270" h="36829">
                  <a:moveTo>
                    <a:pt x="36495" y="36526"/>
                  </a:moveTo>
                  <a:lnTo>
                    <a:pt x="218727" y="36526"/>
                  </a:lnTo>
                  <a:lnTo>
                    <a:pt x="255222" y="36526"/>
                  </a:lnTo>
                  <a:lnTo>
                    <a:pt x="255222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3" name="object 173"/>
            <p:cNvSpPr/>
            <p:nvPr/>
          </p:nvSpPr>
          <p:spPr>
            <a:xfrm>
              <a:off x="9739884" y="6099860"/>
              <a:ext cx="219075" cy="18415"/>
            </a:xfrm>
            <a:custGeom>
              <a:avLst/>
              <a:gdLst/>
              <a:ahLst/>
              <a:cxnLst/>
              <a:rect l="l" t="t" r="r" b="b"/>
              <a:pathLst>
                <a:path w="219075" h="18414">
                  <a:moveTo>
                    <a:pt x="218732" y="0"/>
                  </a:moveTo>
                  <a:lnTo>
                    <a:pt x="182232" y="0"/>
                  </a:lnTo>
                  <a:lnTo>
                    <a:pt x="0" y="0"/>
                  </a:lnTo>
                  <a:lnTo>
                    <a:pt x="0" y="18288"/>
                  </a:lnTo>
                  <a:lnTo>
                    <a:pt x="182232" y="18288"/>
                  </a:lnTo>
                  <a:lnTo>
                    <a:pt x="218732" y="18288"/>
                  </a:lnTo>
                  <a:lnTo>
                    <a:pt x="2187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4" name="object 174"/>
            <p:cNvSpPr/>
            <p:nvPr/>
          </p:nvSpPr>
          <p:spPr>
            <a:xfrm>
              <a:off x="5855999" y="6072472"/>
              <a:ext cx="4066540" cy="36830"/>
            </a:xfrm>
            <a:custGeom>
              <a:avLst/>
              <a:gdLst/>
              <a:ahLst/>
              <a:cxnLst/>
              <a:rect l="l" t="t" r="r" b="b"/>
              <a:pathLst>
                <a:path w="4066540" h="36829">
                  <a:moveTo>
                    <a:pt x="182354" y="36526"/>
                  </a:moveTo>
                  <a:lnTo>
                    <a:pt x="0" y="36526"/>
                  </a:lnTo>
                </a:path>
                <a:path w="4066540" h="36829">
                  <a:moveTo>
                    <a:pt x="3883890" y="0"/>
                  </a:moveTo>
                  <a:lnTo>
                    <a:pt x="4066123" y="0"/>
                  </a:lnTo>
                </a:path>
                <a:path w="4066540" h="36829">
                  <a:moveTo>
                    <a:pt x="3847395" y="36526"/>
                  </a:moveTo>
                  <a:lnTo>
                    <a:pt x="3883890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5" name="object 175"/>
            <p:cNvSpPr/>
            <p:nvPr/>
          </p:nvSpPr>
          <p:spPr>
            <a:xfrm>
              <a:off x="9703384" y="6099860"/>
              <a:ext cx="255270" cy="18415"/>
            </a:xfrm>
            <a:custGeom>
              <a:avLst/>
              <a:gdLst/>
              <a:ahLst/>
              <a:cxnLst/>
              <a:rect l="l" t="t" r="r" b="b"/>
              <a:pathLst>
                <a:path w="255270" h="18414">
                  <a:moveTo>
                    <a:pt x="255231" y="0"/>
                  </a:moveTo>
                  <a:lnTo>
                    <a:pt x="218732" y="0"/>
                  </a:lnTo>
                  <a:lnTo>
                    <a:pt x="36499" y="0"/>
                  </a:lnTo>
                  <a:lnTo>
                    <a:pt x="0" y="0"/>
                  </a:lnTo>
                  <a:lnTo>
                    <a:pt x="0" y="18288"/>
                  </a:lnTo>
                  <a:lnTo>
                    <a:pt x="36499" y="18288"/>
                  </a:lnTo>
                  <a:lnTo>
                    <a:pt x="218732" y="18288"/>
                  </a:lnTo>
                  <a:lnTo>
                    <a:pt x="255231" y="18288"/>
                  </a:lnTo>
                  <a:lnTo>
                    <a:pt x="2552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6" name="object 176"/>
            <p:cNvSpPr/>
            <p:nvPr/>
          </p:nvSpPr>
          <p:spPr>
            <a:xfrm>
              <a:off x="9922122" y="5853326"/>
              <a:ext cx="73025" cy="255904"/>
            </a:xfrm>
            <a:custGeom>
              <a:avLst/>
              <a:gdLst/>
              <a:ahLst/>
              <a:cxnLst/>
              <a:rect l="l" t="t" r="r" b="b"/>
              <a:pathLst>
                <a:path w="73025" h="255904">
                  <a:moveTo>
                    <a:pt x="0" y="219146"/>
                  </a:moveTo>
                  <a:lnTo>
                    <a:pt x="36495" y="255672"/>
                  </a:lnTo>
                </a:path>
                <a:path w="73025" h="255904">
                  <a:moveTo>
                    <a:pt x="0" y="219146"/>
                  </a:moveTo>
                  <a:lnTo>
                    <a:pt x="0" y="0"/>
                  </a:lnTo>
                </a:path>
                <a:path w="73025" h="255904">
                  <a:moveTo>
                    <a:pt x="36495" y="255672"/>
                  </a:moveTo>
                  <a:lnTo>
                    <a:pt x="0" y="219146"/>
                  </a:lnTo>
                </a:path>
                <a:path w="73025" h="255904">
                  <a:moveTo>
                    <a:pt x="36495" y="255672"/>
                  </a:moveTo>
                  <a:lnTo>
                    <a:pt x="36495" y="219146"/>
                  </a:lnTo>
                </a:path>
                <a:path w="73025" h="255904">
                  <a:moveTo>
                    <a:pt x="36495" y="73038"/>
                  </a:moveTo>
                  <a:lnTo>
                    <a:pt x="36495" y="219146"/>
                  </a:lnTo>
                </a:path>
                <a:path w="73025" h="255904">
                  <a:moveTo>
                    <a:pt x="18247" y="0"/>
                  </a:moveTo>
                  <a:lnTo>
                    <a:pt x="36495" y="73038"/>
                  </a:lnTo>
                </a:path>
                <a:path w="73025" h="255904">
                  <a:moveTo>
                    <a:pt x="36495" y="0"/>
                  </a:moveTo>
                  <a:lnTo>
                    <a:pt x="72990" y="36531"/>
                  </a:lnTo>
                </a:path>
                <a:path w="73025" h="255904">
                  <a:moveTo>
                    <a:pt x="72990" y="36507"/>
                  </a:moveTo>
                  <a:lnTo>
                    <a:pt x="54742" y="36507"/>
                  </a:lnTo>
                  <a:lnTo>
                    <a:pt x="54742" y="54773"/>
                  </a:lnTo>
                  <a:lnTo>
                    <a:pt x="36495" y="73038"/>
                  </a:lnTo>
                  <a:lnTo>
                    <a:pt x="18247" y="0"/>
                  </a:lnTo>
                </a:path>
                <a:path w="73025" h="255904">
                  <a:moveTo>
                    <a:pt x="72990" y="36531"/>
                  </a:moveTo>
                  <a:lnTo>
                    <a:pt x="36495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7" name="object 177"/>
            <p:cNvSpPr/>
            <p:nvPr/>
          </p:nvSpPr>
          <p:spPr>
            <a:xfrm>
              <a:off x="9995112" y="5880688"/>
              <a:ext cx="620395" cy="18415"/>
            </a:xfrm>
            <a:custGeom>
              <a:avLst/>
              <a:gdLst/>
              <a:ahLst/>
              <a:cxnLst/>
              <a:rect l="l" t="t" r="r" b="b"/>
              <a:pathLst>
                <a:path w="620395" h="18414">
                  <a:moveTo>
                    <a:pt x="0" y="18290"/>
                  </a:moveTo>
                  <a:lnTo>
                    <a:pt x="619931" y="18290"/>
                  </a:lnTo>
                  <a:lnTo>
                    <a:pt x="619931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8" name="object 178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10605909" y="5734610"/>
              <a:ext cx="73011" cy="246549"/>
            </a:xfrm>
            <a:prstGeom prst="rect">
              <a:avLst/>
            </a:prstGeom>
          </p:spPr>
        </p:pic>
        <p:sp>
          <p:nvSpPr>
            <p:cNvPr id="179" name="object 179"/>
            <p:cNvSpPr/>
            <p:nvPr/>
          </p:nvSpPr>
          <p:spPr>
            <a:xfrm>
              <a:off x="5299868" y="4921915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4">
                  <a:moveTo>
                    <a:pt x="0" y="18265"/>
                  </a:moveTo>
                  <a:lnTo>
                    <a:pt x="18247" y="18265"/>
                  </a:lnTo>
                  <a:lnTo>
                    <a:pt x="18247" y="0"/>
                  </a:lnTo>
                  <a:lnTo>
                    <a:pt x="0" y="0"/>
                  </a:lnTo>
                  <a:lnTo>
                    <a:pt x="0" y="182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0" name="object 180"/>
            <p:cNvSpPr/>
            <p:nvPr/>
          </p:nvSpPr>
          <p:spPr>
            <a:xfrm>
              <a:off x="5163123" y="4921915"/>
              <a:ext cx="5452110" cy="328930"/>
            </a:xfrm>
            <a:custGeom>
              <a:avLst/>
              <a:gdLst/>
              <a:ahLst/>
              <a:cxnLst/>
              <a:rect l="l" t="t" r="r" b="b"/>
              <a:pathLst>
                <a:path w="5452109" h="328929">
                  <a:moveTo>
                    <a:pt x="0" y="328736"/>
                  </a:moveTo>
                  <a:lnTo>
                    <a:pt x="0" y="0"/>
                  </a:lnTo>
                  <a:lnTo>
                    <a:pt x="145868" y="0"/>
                  </a:lnTo>
                </a:path>
                <a:path w="5452109" h="328929">
                  <a:moveTo>
                    <a:pt x="5305940" y="0"/>
                  </a:moveTo>
                  <a:lnTo>
                    <a:pt x="5451920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1" name="object 181"/>
            <p:cNvSpPr/>
            <p:nvPr/>
          </p:nvSpPr>
          <p:spPr>
            <a:xfrm>
              <a:off x="5546033" y="6118117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4">
                  <a:moveTo>
                    <a:pt x="0" y="18290"/>
                  </a:moveTo>
                  <a:lnTo>
                    <a:pt x="18223" y="18290"/>
                  </a:lnTo>
                  <a:lnTo>
                    <a:pt x="18223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2" name="object 182"/>
            <p:cNvSpPr/>
            <p:nvPr/>
          </p:nvSpPr>
          <p:spPr>
            <a:xfrm>
              <a:off x="5126655" y="4775812"/>
              <a:ext cx="5525135" cy="1351915"/>
            </a:xfrm>
            <a:custGeom>
              <a:avLst/>
              <a:gdLst/>
              <a:ahLst/>
              <a:cxnLst/>
              <a:rect l="l" t="t" r="r" b="b"/>
              <a:pathLst>
                <a:path w="5525134" h="1351914">
                  <a:moveTo>
                    <a:pt x="5105433" y="1351450"/>
                  </a:moveTo>
                  <a:lnTo>
                    <a:pt x="5123680" y="1351450"/>
                  </a:lnTo>
                </a:path>
                <a:path w="5525134" h="1351914">
                  <a:moveTo>
                    <a:pt x="5488389" y="146102"/>
                  </a:moveTo>
                  <a:lnTo>
                    <a:pt x="5524884" y="146102"/>
                  </a:lnTo>
                </a:path>
                <a:path w="5525134" h="1351914">
                  <a:moveTo>
                    <a:pt x="0" y="0"/>
                  </a:moveTo>
                  <a:lnTo>
                    <a:pt x="0" y="109570"/>
                  </a:lnTo>
                  <a:lnTo>
                    <a:pt x="0" y="127836"/>
                  </a:lnTo>
                  <a:lnTo>
                    <a:pt x="18232" y="146102"/>
                  </a:lnTo>
                  <a:lnTo>
                    <a:pt x="36468" y="146102"/>
                  </a:lnTo>
                  <a:lnTo>
                    <a:pt x="36468" y="474838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3" name="object 183"/>
            <p:cNvSpPr/>
            <p:nvPr/>
          </p:nvSpPr>
          <p:spPr>
            <a:xfrm>
              <a:off x="5163123" y="5999421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-9123" y="18263"/>
                  </a:moveTo>
                  <a:lnTo>
                    <a:pt x="9123" y="18263"/>
                  </a:lnTo>
                </a:path>
              </a:pathLst>
            </a:custGeom>
            <a:ln w="365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4" name="object 184"/>
            <p:cNvSpPr/>
            <p:nvPr/>
          </p:nvSpPr>
          <p:spPr>
            <a:xfrm>
              <a:off x="5199589" y="6090736"/>
              <a:ext cx="73025" cy="36830"/>
            </a:xfrm>
            <a:custGeom>
              <a:avLst/>
              <a:gdLst/>
              <a:ahLst/>
              <a:cxnLst/>
              <a:rect l="l" t="t" r="r" b="b"/>
              <a:pathLst>
                <a:path w="73025" h="36829">
                  <a:moveTo>
                    <a:pt x="0" y="0"/>
                  </a:moveTo>
                  <a:lnTo>
                    <a:pt x="36468" y="18263"/>
                  </a:lnTo>
                  <a:lnTo>
                    <a:pt x="72936" y="36524"/>
                  </a:lnTo>
                </a:path>
              </a:pathLst>
            </a:custGeom>
            <a:ln w="182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5" name="object 185"/>
            <p:cNvSpPr/>
            <p:nvPr/>
          </p:nvSpPr>
          <p:spPr>
            <a:xfrm>
              <a:off x="5308981" y="6118123"/>
              <a:ext cx="401320" cy="55244"/>
            </a:xfrm>
            <a:custGeom>
              <a:avLst/>
              <a:gdLst/>
              <a:ahLst/>
              <a:cxnLst/>
              <a:rect l="l" t="t" r="r" b="b"/>
              <a:pathLst>
                <a:path w="401320" h="55245">
                  <a:moveTo>
                    <a:pt x="255270" y="0"/>
                  </a:moveTo>
                  <a:lnTo>
                    <a:pt x="237045" y="0"/>
                  </a:lnTo>
                  <a:lnTo>
                    <a:pt x="237045" y="18288"/>
                  </a:lnTo>
                  <a:lnTo>
                    <a:pt x="255270" y="18288"/>
                  </a:lnTo>
                  <a:lnTo>
                    <a:pt x="255270" y="0"/>
                  </a:lnTo>
                  <a:close/>
                </a:path>
                <a:path w="401320" h="55245">
                  <a:moveTo>
                    <a:pt x="401154" y="36525"/>
                  </a:moveTo>
                  <a:lnTo>
                    <a:pt x="0" y="36525"/>
                  </a:lnTo>
                  <a:lnTo>
                    <a:pt x="0" y="54813"/>
                  </a:lnTo>
                  <a:lnTo>
                    <a:pt x="401154" y="54813"/>
                  </a:lnTo>
                  <a:lnTo>
                    <a:pt x="401154" y="36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6" name="object 186"/>
            <p:cNvSpPr/>
            <p:nvPr/>
          </p:nvSpPr>
          <p:spPr>
            <a:xfrm>
              <a:off x="10068103" y="6163787"/>
              <a:ext cx="401320" cy="0"/>
            </a:xfrm>
            <a:custGeom>
              <a:avLst/>
              <a:gdLst/>
              <a:ahLst/>
              <a:cxnLst/>
              <a:rect l="l" t="t" r="r" b="b"/>
              <a:pathLst>
                <a:path w="401320">
                  <a:moveTo>
                    <a:pt x="109242" y="0"/>
                  </a:moveTo>
                  <a:lnTo>
                    <a:pt x="0" y="0"/>
                  </a:lnTo>
                </a:path>
                <a:path w="401320">
                  <a:moveTo>
                    <a:pt x="400960" y="0"/>
                  </a:moveTo>
                  <a:lnTo>
                    <a:pt x="182232" y="0"/>
                  </a:lnTo>
                  <a:lnTo>
                    <a:pt x="109242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7" name="object 187"/>
            <p:cNvSpPr/>
            <p:nvPr/>
          </p:nvSpPr>
          <p:spPr>
            <a:xfrm>
              <a:off x="6184212" y="6154642"/>
              <a:ext cx="3409950" cy="18415"/>
            </a:xfrm>
            <a:custGeom>
              <a:avLst/>
              <a:gdLst/>
              <a:ahLst/>
              <a:cxnLst/>
              <a:rect l="l" t="t" r="r" b="b"/>
              <a:pathLst>
                <a:path w="3409950" h="18414">
                  <a:moveTo>
                    <a:pt x="0" y="18290"/>
                  </a:moveTo>
                  <a:lnTo>
                    <a:pt x="3409696" y="18290"/>
                  </a:lnTo>
                  <a:lnTo>
                    <a:pt x="3409696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8" name="object 188"/>
            <p:cNvSpPr/>
            <p:nvPr/>
          </p:nvSpPr>
          <p:spPr>
            <a:xfrm>
              <a:off x="5308992" y="6163787"/>
              <a:ext cx="401320" cy="0"/>
            </a:xfrm>
            <a:custGeom>
              <a:avLst/>
              <a:gdLst/>
              <a:ahLst/>
              <a:cxnLst/>
              <a:rect l="l" t="t" r="r" b="b"/>
              <a:pathLst>
                <a:path w="401320">
                  <a:moveTo>
                    <a:pt x="401147" y="0"/>
                  </a:moveTo>
                  <a:lnTo>
                    <a:pt x="291735" y="0"/>
                  </a:lnTo>
                  <a:lnTo>
                    <a:pt x="218817" y="0"/>
                  </a:lnTo>
                  <a:lnTo>
                    <a:pt x="0" y="0"/>
                  </a:lnTo>
                </a:path>
              </a:pathLst>
            </a:custGeom>
            <a:ln w="182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9" name="object 18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9985972" y="5880688"/>
              <a:ext cx="483091" cy="292243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10250335" y="5926365"/>
              <a:ext cx="365125" cy="201295"/>
            </a:xfrm>
            <a:custGeom>
              <a:avLst/>
              <a:gdLst/>
              <a:ahLst/>
              <a:cxnLst/>
              <a:rect l="l" t="t" r="r" b="b"/>
              <a:pathLst>
                <a:path w="365125" h="201295">
                  <a:moveTo>
                    <a:pt x="218727" y="200894"/>
                  </a:moveTo>
                  <a:lnTo>
                    <a:pt x="255222" y="200894"/>
                  </a:lnTo>
                  <a:lnTo>
                    <a:pt x="291718" y="182634"/>
                  </a:lnTo>
                  <a:lnTo>
                    <a:pt x="309965" y="164370"/>
                  </a:lnTo>
                  <a:lnTo>
                    <a:pt x="346460" y="146107"/>
                  </a:lnTo>
                  <a:lnTo>
                    <a:pt x="364708" y="109582"/>
                  </a:lnTo>
                  <a:lnTo>
                    <a:pt x="364708" y="91319"/>
                  </a:lnTo>
                  <a:lnTo>
                    <a:pt x="364708" y="54795"/>
                  </a:lnTo>
                  <a:lnTo>
                    <a:pt x="364708" y="0"/>
                  </a:lnTo>
                  <a:lnTo>
                    <a:pt x="0" y="0"/>
                  </a:lnTo>
                  <a:lnTo>
                    <a:pt x="0" y="200894"/>
                  </a:lnTo>
                </a:path>
              </a:pathLst>
            </a:custGeom>
            <a:ln w="182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1" name="object 19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232088" y="5972022"/>
              <a:ext cx="446836" cy="200909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10068103" y="6163787"/>
              <a:ext cx="401320" cy="0"/>
            </a:xfrm>
            <a:custGeom>
              <a:avLst/>
              <a:gdLst/>
              <a:ahLst/>
              <a:cxnLst/>
              <a:rect l="l" t="t" r="r" b="b"/>
              <a:pathLst>
                <a:path w="401320">
                  <a:moveTo>
                    <a:pt x="0" y="0"/>
                  </a:moveTo>
                  <a:lnTo>
                    <a:pt x="400960" y="0"/>
                  </a:lnTo>
                </a:path>
              </a:pathLst>
            </a:custGeom>
            <a:ln w="182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3" name="object 193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0605906" y="5835060"/>
              <a:ext cx="73019" cy="155245"/>
            </a:xfrm>
            <a:prstGeom prst="rect">
              <a:avLst/>
            </a:prstGeom>
          </p:spPr>
        </p:pic>
        <p:sp>
          <p:nvSpPr>
            <p:cNvPr id="194" name="object 194"/>
            <p:cNvSpPr/>
            <p:nvPr/>
          </p:nvSpPr>
          <p:spPr>
            <a:xfrm>
              <a:off x="10250335" y="5889833"/>
              <a:ext cx="365125" cy="36830"/>
            </a:xfrm>
            <a:custGeom>
              <a:avLst/>
              <a:gdLst/>
              <a:ahLst/>
              <a:cxnLst/>
              <a:rect l="l" t="t" r="r" b="b"/>
              <a:pathLst>
                <a:path w="365125" h="36829">
                  <a:moveTo>
                    <a:pt x="0" y="36531"/>
                  </a:moveTo>
                  <a:lnTo>
                    <a:pt x="364708" y="36531"/>
                  </a:lnTo>
                </a:path>
                <a:path w="365125" h="36829">
                  <a:moveTo>
                    <a:pt x="0" y="24"/>
                  </a:moveTo>
                  <a:lnTo>
                    <a:pt x="0" y="36531"/>
                  </a:lnTo>
                </a:path>
                <a:path w="365125" h="36829">
                  <a:moveTo>
                    <a:pt x="364708" y="0"/>
                  </a:moveTo>
                  <a:lnTo>
                    <a:pt x="0" y="0"/>
                  </a:lnTo>
                </a:path>
                <a:path w="365125" h="36829">
                  <a:moveTo>
                    <a:pt x="364708" y="36531"/>
                  </a:moveTo>
                  <a:lnTo>
                    <a:pt x="364708" y="24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5" name="object 19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0022476" y="5917220"/>
              <a:ext cx="236999" cy="255708"/>
            </a:xfrm>
            <a:prstGeom prst="rect">
              <a:avLst/>
            </a:prstGeom>
          </p:spPr>
        </p:pic>
        <p:pic>
          <p:nvPicPr>
            <p:cNvPr id="196" name="object 196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9584768" y="5880692"/>
              <a:ext cx="91272" cy="255715"/>
            </a:xfrm>
            <a:prstGeom prst="rect">
              <a:avLst/>
            </a:prstGeom>
          </p:spPr>
        </p:pic>
        <p:sp>
          <p:nvSpPr>
            <p:cNvPr id="197" name="object 197"/>
            <p:cNvSpPr/>
            <p:nvPr/>
          </p:nvSpPr>
          <p:spPr>
            <a:xfrm>
              <a:off x="6184212" y="6154642"/>
              <a:ext cx="3409950" cy="18415"/>
            </a:xfrm>
            <a:custGeom>
              <a:avLst/>
              <a:gdLst/>
              <a:ahLst/>
              <a:cxnLst/>
              <a:rect l="l" t="t" r="r" b="b"/>
              <a:pathLst>
                <a:path w="3409950" h="18414">
                  <a:moveTo>
                    <a:pt x="0" y="18290"/>
                  </a:moveTo>
                  <a:lnTo>
                    <a:pt x="3409696" y="18290"/>
                  </a:lnTo>
                  <a:lnTo>
                    <a:pt x="3409696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8" name="object 198"/>
            <p:cNvSpPr/>
            <p:nvPr/>
          </p:nvSpPr>
          <p:spPr>
            <a:xfrm>
              <a:off x="6147741" y="5926365"/>
              <a:ext cx="3446779" cy="237490"/>
            </a:xfrm>
            <a:custGeom>
              <a:avLst/>
              <a:gdLst/>
              <a:ahLst/>
              <a:cxnLst/>
              <a:rect l="l" t="t" r="r" b="b"/>
              <a:pathLst>
                <a:path w="3446779" h="237489">
                  <a:moveTo>
                    <a:pt x="0" y="200894"/>
                  </a:moveTo>
                  <a:lnTo>
                    <a:pt x="0" y="219158"/>
                  </a:lnTo>
                  <a:lnTo>
                    <a:pt x="18247" y="237421"/>
                  </a:lnTo>
                  <a:lnTo>
                    <a:pt x="36470" y="237421"/>
                  </a:lnTo>
                </a:path>
                <a:path w="3446779" h="237489">
                  <a:moveTo>
                    <a:pt x="0" y="200897"/>
                  </a:moveTo>
                  <a:lnTo>
                    <a:pt x="36470" y="200897"/>
                  </a:lnTo>
                  <a:lnTo>
                    <a:pt x="36470" y="237421"/>
                  </a:lnTo>
                </a:path>
                <a:path w="3446779" h="237489">
                  <a:moveTo>
                    <a:pt x="36470" y="0"/>
                  </a:moveTo>
                  <a:lnTo>
                    <a:pt x="0" y="0"/>
                  </a:lnTo>
                </a:path>
                <a:path w="3446779" h="237489">
                  <a:moveTo>
                    <a:pt x="0" y="200897"/>
                  </a:moveTo>
                  <a:lnTo>
                    <a:pt x="0" y="0"/>
                  </a:lnTo>
                </a:path>
                <a:path w="3446779" h="237489">
                  <a:moveTo>
                    <a:pt x="0" y="200897"/>
                  </a:moveTo>
                  <a:lnTo>
                    <a:pt x="36470" y="200897"/>
                  </a:lnTo>
                </a:path>
                <a:path w="3446779" h="237489">
                  <a:moveTo>
                    <a:pt x="36470" y="0"/>
                  </a:moveTo>
                  <a:lnTo>
                    <a:pt x="36470" y="200894"/>
                  </a:lnTo>
                </a:path>
                <a:path w="3446779" h="237489">
                  <a:moveTo>
                    <a:pt x="3446167" y="200897"/>
                  </a:moveTo>
                  <a:lnTo>
                    <a:pt x="3446167" y="0"/>
                  </a:lnTo>
                  <a:lnTo>
                    <a:pt x="36470" y="0"/>
                  </a:lnTo>
                  <a:lnTo>
                    <a:pt x="36470" y="200894"/>
                  </a:lnTo>
                </a:path>
                <a:path w="3446779" h="237489">
                  <a:moveTo>
                    <a:pt x="36470" y="200897"/>
                  </a:moveTo>
                  <a:lnTo>
                    <a:pt x="3446167" y="200897"/>
                  </a:lnTo>
                </a:path>
                <a:path w="3446779" h="237489">
                  <a:moveTo>
                    <a:pt x="36470" y="200897"/>
                  </a:moveTo>
                  <a:lnTo>
                    <a:pt x="36470" y="237421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9" name="object 199"/>
            <p:cNvSpPr/>
            <p:nvPr/>
          </p:nvSpPr>
          <p:spPr>
            <a:xfrm>
              <a:off x="6184212" y="6154642"/>
              <a:ext cx="3409950" cy="18415"/>
            </a:xfrm>
            <a:custGeom>
              <a:avLst/>
              <a:gdLst/>
              <a:ahLst/>
              <a:cxnLst/>
              <a:rect l="l" t="t" r="r" b="b"/>
              <a:pathLst>
                <a:path w="3409950" h="18414">
                  <a:moveTo>
                    <a:pt x="0" y="18290"/>
                  </a:moveTo>
                  <a:lnTo>
                    <a:pt x="3409696" y="18290"/>
                  </a:lnTo>
                  <a:lnTo>
                    <a:pt x="3409696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0" name="object 200"/>
            <p:cNvSpPr/>
            <p:nvPr/>
          </p:nvSpPr>
          <p:spPr>
            <a:xfrm>
              <a:off x="6111270" y="5889833"/>
              <a:ext cx="3556000" cy="274320"/>
            </a:xfrm>
            <a:custGeom>
              <a:avLst/>
              <a:gdLst/>
              <a:ahLst/>
              <a:cxnLst/>
              <a:rect l="l" t="t" r="r" b="b"/>
              <a:pathLst>
                <a:path w="3556000" h="274320">
                  <a:moveTo>
                    <a:pt x="3482638" y="273953"/>
                  </a:moveTo>
                  <a:lnTo>
                    <a:pt x="3482638" y="237429"/>
                  </a:lnTo>
                  <a:lnTo>
                    <a:pt x="3519133" y="237429"/>
                  </a:lnTo>
                </a:path>
                <a:path w="3556000" h="274320">
                  <a:moveTo>
                    <a:pt x="3482638" y="273953"/>
                  </a:moveTo>
                  <a:lnTo>
                    <a:pt x="3500885" y="273953"/>
                  </a:lnTo>
                  <a:lnTo>
                    <a:pt x="3519133" y="255690"/>
                  </a:lnTo>
                  <a:lnTo>
                    <a:pt x="3519133" y="237426"/>
                  </a:lnTo>
                </a:path>
                <a:path w="3556000" h="274320">
                  <a:moveTo>
                    <a:pt x="72941" y="36531"/>
                  </a:moveTo>
                  <a:lnTo>
                    <a:pt x="3482638" y="36531"/>
                  </a:lnTo>
                </a:path>
                <a:path w="3556000" h="274320">
                  <a:moveTo>
                    <a:pt x="0" y="0"/>
                  </a:moveTo>
                  <a:lnTo>
                    <a:pt x="36470" y="0"/>
                  </a:lnTo>
                  <a:lnTo>
                    <a:pt x="54718" y="0"/>
                  </a:lnTo>
                  <a:lnTo>
                    <a:pt x="72941" y="18265"/>
                  </a:lnTo>
                  <a:lnTo>
                    <a:pt x="72941" y="36531"/>
                  </a:lnTo>
                </a:path>
                <a:path w="3556000" h="274320">
                  <a:moveTo>
                    <a:pt x="3537381" y="0"/>
                  </a:moveTo>
                  <a:lnTo>
                    <a:pt x="18247" y="0"/>
                  </a:lnTo>
                </a:path>
                <a:path w="3556000" h="274320">
                  <a:moveTo>
                    <a:pt x="3482638" y="36531"/>
                  </a:moveTo>
                  <a:lnTo>
                    <a:pt x="3482638" y="18265"/>
                  </a:lnTo>
                  <a:lnTo>
                    <a:pt x="3500885" y="0"/>
                  </a:lnTo>
                  <a:lnTo>
                    <a:pt x="3537381" y="0"/>
                  </a:lnTo>
                  <a:lnTo>
                    <a:pt x="3555628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1" name="object 20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102130" y="5880692"/>
              <a:ext cx="91223" cy="246569"/>
            </a:xfrm>
            <a:prstGeom prst="rect">
              <a:avLst/>
            </a:prstGeom>
          </p:spPr>
        </p:pic>
        <p:pic>
          <p:nvPicPr>
            <p:cNvPr id="202" name="object 202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518669" y="5880688"/>
              <a:ext cx="273553" cy="292243"/>
            </a:xfrm>
            <a:prstGeom prst="rect">
              <a:avLst/>
            </a:prstGeom>
          </p:spPr>
        </p:pic>
        <p:sp>
          <p:nvSpPr>
            <p:cNvPr id="203" name="object 203"/>
            <p:cNvSpPr/>
            <p:nvPr/>
          </p:nvSpPr>
          <p:spPr>
            <a:xfrm>
              <a:off x="5764834" y="5889833"/>
              <a:ext cx="18415" cy="237490"/>
            </a:xfrm>
            <a:custGeom>
              <a:avLst/>
              <a:gdLst/>
              <a:ahLst/>
              <a:cxnLst/>
              <a:rect l="l" t="t" r="r" b="b"/>
              <a:pathLst>
                <a:path w="18414" h="237489">
                  <a:moveTo>
                    <a:pt x="18247" y="0"/>
                  </a:moveTo>
                  <a:lnTo>
                    <a:pt x="0" y="0"/>
                  </a:lnTo>
                  <a:lnTo>
                    <a:pt x="0" y="18265"/>
                  </a:lnTo>
                  <a:lnTo>
                    <a:pt x="0" y="36531"/>
                  </a:lnTo>
                  <a:lnTo>
                    <a:pt x="0" y="237426"/>
                  </a:lnTo>
                </a:path>
              </a:pathLst>
            </a:custGeom>
            <a:ln w="182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4" name="object 204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299868" y="5880688"/>
              <a:ext cx="474089" cy="292243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5126655" y="4775812"/>
              <a:ext cx="5543550" cy="201295"/>
            </a:xfrm>
            <a:custGeom>
              <a:avLst/>
              <a:gdLst/>
              <a:ahLst/>
              <a:cxnLst/>
              <a:rect l="l" t="t" r="r" b="b"/>
              <a:pathLst>
                <a:path w="5543550" h="201295">
                  <a:moveTo>
                    <a:pt x="5488389" y="146102"/>
                  </a:moveTo>
                  <a:lnTo>
                    <a:pt x="5488389" y="200899"/>
                  </a:lnTo>
                </a:path>
                <a:path w="5543550" h="201295">
                  <a:moveTo>
                    <a:pt x="2188056" y="146102"/>
                  </a:moveTo>
                  <a:lnTo>
                    <a:pt x="36468" y="146102"/>
                  </a:lnTo>
                </a:path>
                <a:path w="5543550" h="201295">
                  <a:moveTo>
                    <a:pt x="5488389" y="146102"/>
                  </a:moveTo>
                  <a:lnTo>
                    <a:pt x="3336876" y="146102"/>
                  </a:lnTo>
                </a:path>
                <a:path w="5543550" h="201295">
                  <a:moveTo>
                    <a:pt x="5488389" y="146102"/>
                  </a:moveTo>
                  <a:lnTo>
                    <a:pt x="5506636" y="146102"/>
                  </a:lnTo>
                  <a:lnTo>
                    <a:pt x="5524884" y="127836"/>
                  </a:lnTo>
                  <a:lnTo>
                    <a:pt x="5543132" y="109570"/>
                  </a:lnTo>
                </a:path>
                <a:path w="5543550" h="201295">
                  <a:moveTo>
                    <a:pt x="5543132" y="0"/>
                  </a:moveTo>
                  <a:lnTo>
                    <a:pt x="5543132" y="109570"/>
                  </a:lnTo>
                </a:path>
                <a:path w="5543550" h="201295">
                  <a:moveTo>
                    <a:pt x="4029555" y="0"/>
                  </a:moveTo>
                  <a:lnTo>
                    <a:pt x="5543132" y="0"/>
                  </a:lnTo>
                </a:path>
                <a:path w="5543550" h="201295">
                  <a:moveTo>
                    <a:pt x="0" y="0"/>
                  </a:moveTo>
                  <a:lnTo>
                    <a:pt x="1495159" y="0"/>
                  </a:lnTo>
                </a:path>
                <a:path w="5543550" h="201295">
                  <a:moveTo>
                    <a:pt x="1604571" y="0"/>
                  </a:moveTo>
                  <a:lnTo>
                    <a:pt x="1969255" y="0"/>
                  </a:lnTo>
                </a:path>
                <a:path w="5543550" h="201295">
                  <a:moveTo>
                    <a:pt x="3555604" y="0"/>
                  </a:moveTo>
                  <a:lnTo>
                    <a:pt x="3920312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6" name="object 206"/>
            <p:cNvSpPr/>
            <p:nvPr/>
          </p:nvSpPr>
          <p:spPr>
            <a:xfrm>
              <a:off x="8673135" y="4532490"/>
              <a:ext cx="528955" cy="243840"/>
            </a:xfrm>
            <a:custGeom>
              <a:avLst/>
              <a:gdLst/>
              <a:ahLst/>
              <a:cxnLst/>
              <a:rect l="l" t="t" r="r" b="b"/>
              <a:pathLst>
                <a:path w="528954" h="243839">
                  <a:moveTo>
                    <a:pt x="18237" y="0"/>
                  </a:moveTo>
                  <a:lnTo>
                    <a:pt x="0" y="0"/>
                  </a:lnTo>
                  <a:lnTo>
                    <a:pt x="0" y="243332"/>
                  </a:lnTo>
                  <a:lnTo>
                    <a:pt x="18237" y="243332"/>
                  </a:lnTo>
                  <a:lnTo>
                    <a:pt x="18237" y="0"/>
                  </a:lnTo>
                  <a:close/>
                </a:path>
                <a:path w="528954" h="243839">
                  <a:moveTo>
                    <a:pt x="309956" y="0"/>
                  </a:moveTo>
                  <a:lnTo>
                    <a:pt x="291719" y="0"/>
                  </a:lnTo>
                  <a:lnTo>
                    <a:pt x="291719" y="243332"/>
                  </a:lnTo>
                  <a:lnTo>
                    <a:pt x="309956" y="243332"/>
                  </a:lnTo>
                  <a:lnTo>
                    <a:pt x="309956" y="0"/>
                  </a:lnTo>
                  <a:close/>
                </a:path>
                <a:path w="528954" h="243839">
                  <a:moveTo>
                    <a:pt x="382955" y="0"/>
                  </a:moveTo>
                  <a:lnTo>
                    <a:pt x="364705" y="0"/>
                  </a:lnTo>
                  <a:lnTo>
                    <a:pt x="364705" y="243332"/>
                  </a:lnTo>
                  <a:lnTo>
                    <a:pt x="382955" y="243332"/>
                  </a:lnTo>
                  <a:lnTo>
                    <a:pt x="382955" y="0"/>
                  </a:lnTo>
                  <a:close/>
                </a:path>
                <a:path w="528954" h="243839">
                  <a:moveTo>
                    <a:pt x="492188" y="0"/>
                  </a:moveTo>
                  <a:lnTo>
                    <a:pt x="473951" y="0"/>
                  </a:lnTo>
                  <a:lnTo>
                    <a:pt x="473951" y="243332"/>
                  </a:lnTo>
                  <a:lnTo>
                    <a:pt x="492188" y="243332"/>
                  </a:lnTo>
                  <a:lnTo>
                    <a:pt x="492188" y="0"/>
                  </a:lnTo>
                  <a:close/>
                </a:path>
                <a:path w="528954" h="243839">
                  <a:moveTo>
                    <a:pt x="528688" y="0"/>
                  </a:moveTo>
                  <a:lnTo>
                    <a:pt x="510438" y="0"/>
                  </a:lnTo>
                  <a:lnTo>
                    <a:pt x="510438" y="243332"/>
                  </a:lnTo>
                  <a:lnTo>
                    <a:pt x="528688" y="243332"/>
                  </a:lnTo>
                  <a:lnTo>
                    <a:pt x="52868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7" name="object 207"/>
            <p:cNvSpPr/>
            <p:nvPr/>
          </p:nvSpPr>
          <p:spPr>
            <a:xfrm>
              <a:off x="8910104" y="4532490"/>
              <a:ext cx="18415" cy="243840"/>
            </a:xfrm>
            <a:custGeom>
              <a:avLst/>
              <a:gdLst/>
              <a:ahLst/>
              <a:cxnLst/>
              <a:rect l="l" t="t" r="r" b="b"/>
              <a:pathLst>
                <a:path w="18415" h="243839">
                  <a:moveTo>
                    <a:pt x="18249" y="0"/>
                  </a:moveTo>
                  <a:lnTo>
                    <a:pt x="0" y="0"/>
                  </a:lnTo>
                  <a:lnTo>
                    <a:pt x="0" y="243332"/>
                  </a:lnTo>
                  <a:lnTo>
                    <a:pt x="18249" y="243332"/>
                  </a:lnTo>
                  <a:lnTo>
                    <a:pt x="1824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8" name="object 208"/>
            <p:cNvSpPr/>
            <p:nvPr/>
          </p:nvSpPr>
          <p:spPr>
            <a:xfrm>
              <a:off x="6576238" y="4532490"/>
              <a:ext cx="2625725" cy="243840"/>
            </a:xfrm>
            <a:custGeom>
              <a:avLst/>
              <a:gdLst/>
              <a:ahLst/>
              <a:cxnLst/>
              <a:rect l="l" t="t" r="r" b="b"/>
              <a:pathLst>
                <a:path w="2625725" h="243839">
                  <a:moveTo>
                    <a:pt x="18249" y="0"/>
                  </a:moveTo>
                  <a:lnTo>
                    <a:pt x="0" y="0"/>
                  </a:lnTo>
                  <a:lnTo>
                    <a:pt x="0" y="243332"/>
                  </a:lnTo>
                  <a:lnTo>
                    <a:pt x="18249" y="243332"/>
                  </a:lnTo>
                  <a:lnTo>
                    <a:pt x="18249" y="0"/>
                  </a:lnTo>
                  <a:close/>
                </a:path>
                <a:path w="2625725" h="243839">
                  <a:moveTo>
                    <a:pt x="54698" y="0"/>
                  </a:moveTo>
                  <a:lnTo>
                    <a:pt x="36449" y="0"/>
                  </a:lnTo>
                  <a:lnTo>
                    <a:pt x="36449" y="243332"/>
                  </a:lnTo>
                  <a:lnTo>
                    <a:pt x="54698" y="243332"/>
                  </a:lnTo>
                  <a:lnTo>
                    <a:pt x="54698" y="0"/>
                  </a:lnTo>
                  <a:close/>
                </a:path>
                <a:path w="2625725" h="243839">
                  <a:moveTo>
                    <a:pt x="164109" y="0"/>
                  </a:moveTo>
                  <a:lnTo>
                    <a:pt x="145859" y="0"/>
                  </a:lnTo>
                  <a:lnTo>
                    <a:pt x="145859" y="243332"/>
                  </a:lnTo>
                  <a:lnTo>
                    <a:pt x="164109" y="243332"/>
                  </a:lnTo>
                  <a:lnTo>
                    <a:pt x="164109" y="0"/>
                  </a:lnTo>
                  <a:close/>
                </a:path>
                <a:path w="2625725" h="243839">
                  <a:moveTo>
                    <a:pt x="237045" y="0"/>
                  </a:moveTo>
                  <a:lnTo>
                    <a:pt x="218795" y="0"/>
                  </a:lnTo>
                  <a:lnTo>
                    <a:pt x="218795" y="243332"/>
                  </a:lnTo>
                  <a:lnTo>
                    <a:pt x="237045" y="243332"/>
                  </a:lnTo>
                  <a:lnTo>
                    <a:pt x="237045" y="0"/>
                  </a:lnTo>
                  <a:close/>
                </a:path>
                <a:path w="2625725" h="243839">
                  <a:moveTo>
                    <a:pt x="291744" y="0"/>
                  </a:moveTo>
                  <a:lnTo>
                    <a:pt x="273494" y="0"/>
                  </a:lnTo>
                  <a:lnTo>
                    <a:pt x="273494" y="243332"/>
                  </a:lnTo>
                  <a:lnTo>
                    <a:pt x="291744" y="243332"/>
                  </a:lnTo>
                  <a:lnTo>
                    <a:pt x="291744" y="0"/>
                  </a:lnTo>
                  <a:close/>
                </a:path>
                <a:path w="2625725" h="243839">
                  <a:moveTo>
                    <a:pt x="2479852" y="0"/>
                  </a:moveTo>
                  <a:lnTo>
                    <a:pt x="2461603" y="0"/>
                  </a:lnTo>
                  <a:lnTo>
                    <a:pt x="2461603" y="243332"/>
                  </a:lnTo>
                  <a:lnTo>
                    <a:pt x="2479852" y="243332"/>
                  </a:lnTo>
                  <a:lnTo>
                    <a:pt x="2479852" y="0"/>
                  </a:lnTo>
                  <a:close/>
                </a:path>
                <a:path w="2625725" h="243839">
                  <a:moveTo>
                    <a:pt x="2625585" y="0"/>
                  </a:moveTo>
                  <a:lnTo>
                    <a:pt x="2607335" y="0"/>
                  </a:lnTo>
                  <a:lnTo>
                    <a:pt x="2607335" y="243332"/>
                  </a:lnTo>
                  <a:lnTo>
                    <a:pt x="2625585" y="243332"/>
                  </a:lnTo>
                  <a:lnTo>
                    <a:pt x="26255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9" name="object 209"/>
            <p:cNvSpPr/>
            <p:nvPr/>
          </p:nvSpPr>
          <p:spPr>
            <a:xfrm>
              <a:off x="7095911" y="4532479"/>
              <a:ext cx="0" cy="243840"/>
            </a:xfrm>
            <a:custGeom>
              <a:avLst/>
              <a:gdLst/>
              <a:ahLst/>
              <a:cxnLst/>
              <a:rect l="l" t="t" r="r" b="b"/>
              <a:pathLst>
                <a:path h="243839">
                  <a:moveTo>
                    <a:pt x="0" y="0"/>
                  </a:moveTo>
                  <a:lnTo>
                    <a:pt x="0" y="243333"/>
                  </a:lnTo>
                  <a:lnTo>
                    <a:pt x="0" y="0"/>
                  </a:lnTo>
                </a:path>
              </a:pathLst>
            </a:custGeom>
            <a:ln w="182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0" name="object 210"/>
            <p:cNvSpPr/>
            <p:nvPr/>
          </p:nvSpPr>
          <p:spPr>
            <a:xfrm>
              <a:off x="7506157" y="4532490"/>
              <a:ext cx="729615" cy="243840"/>
            </a:xfrm>
            <a:custGeom>
              <a:avLst/>
              <a:gdLst/>
              <a:ahLst/>
              <a:cxnLst/>
              <a:rect l="l" t="t" r="r" b="b"/>
              <a:pathLst>
                <a:path w="729615" h="243839">
                  <a:moveTo>
                    <a:pt x="18249" y="0"/>
                  </a:moveTo>
                  <a:lnTo>
                    <a:pt x="0" y="0"/>
                  </a:lnTo>
                  <a:lnTo>
                    <a:pt x="0" y="243332"/>
                  </a:lnTo>
                  <a:lnTo>
                    <a:pt x="18249" y="243332"/>
                  </a:lnTo>
                  <a:lnTo>
                    <a:pt x="18249" y="0"/>
                  </a:lnTo>
                  <a:close/>
                </a:path>
                <a:path w="729615" h="243839">
                  <a:moveTo>
                    <a:pt x="72847" y="0"/>
                  </a:moveTo>
                  <a:lnTo>
                    <a:pt x="54597" y="0"/>
                  </a:lnTo>
                  <a:lnTo>
                    <a:pt x="54597" y="243332"/>
                  </a:lnTo>
                  <a:lnTo>
                    <a:pt x="72847" y="243332"/>
                  </a:lnTo>
                  <a:lnTo>
                    <a:pt x="72847" y="0"/>
                  </a:lnTo>
                  <a:close/>
                </a:path>
                <a:path w="729615" h="243839">
                  <a:moveTo>
                    <a:pt x="729272" y="0"/>
                  </a:moveTo>
                  <a:lnTo>
                    <a:pt x="711022" y="0"/>
                  </a:lnTo>
                  <a:lnTo>
                    <a:pt x="711022" y="243332"/>
                  </a:lnTo>
                  <a:lnTo>
                    <a:pt x="729272" y="243332"/>
                  </a:lnTo>
                  <a:lnTo>
                    <a:pt x="7292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1" name="object 211"/>
            <p:cNvSpPr/>
            <p:nvPr/>
          </p:nvSpPr>
          <p:spPr>
            <a:xfrm>
              <a:off x="7515289" y="4775812"/>
              <a:ext cx="748030" cy="0"/>
            </a:xfrm>
            <a:custGeom>
              <a:avLst/>
              <a:gdLst/>
              <a:ahLst/>
              <a:cxnLst/>
              <a:rect l="l" t="t" r="r" b="b"/>
              <a:pathLst>
                <a:path w="748029">
                  <a:moveTo>
                    <a:pt x="747518" y="0"/>
                  </a:moveTo>
                  <a:lnTo>
                    <a:pt x="0" y="0"/>
                  </a:lnTo>
                </a:path>
              </a:pathLst>
            </a:custGeom>
            <a:ln w="182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2" name="object 212"/>
            <p:cNvSpPr/>
            <p:nvPr/>
          </p:nvSpPr>
          <p:spPr>
            <a:xfrm>
              <a:off x="7597254" y="4532490"/>
              <a:ext cx="675005" cy="243840"/>
            </a:xfrm>
            <a:custGeom>
              <a:avLst/>
              <a:gdLst/>
              <a:ahLst/>
              <a:cxnLst/>
              <a:rect l="l" t="t" r="r" b="b"/>
              <a:pathLst>
                <a:path w="675004" h="243839">
                  <a:moveTo>
                    <a:pt x="18249" y="0"/>
                  </a:moveTo>
                  <a:lnTo>
                    <a:pt x="0" y="0"/>
                  </a:lnTo>
                  <a:lnTo>
                    <a:pt x="0" y="243332"/>
                  </a:lnTo>
                  <a:lnTo>
                    <a:pt x="18249" y="243332"/>
                  </a:lnTo>
                  <a:lnTo>
                    <a:pt x="18249" y="0"/>
                  </a:lnTo>
                  <a:close/>
                </a:path>
                <a:path w="675004" h="243839">
                  <a:moveTo>
                    <a:pt x="583679" y="0"/>
                  </a:moveTo>
                  <a:lnTo>
                    <a:pt x="565429" y="0"/>
                  </a:lnTo>
                  <a:lnTo>
                    <a:pt x="565429" y="243332"/>
                  </a:lnTo>
                  <a:lnTo>
                    <a:pt x="583679" y="243332"/>
                  </a:lnTo>
                  <a:lnTo>
                    <a:pt x="583679" y="0"/>
                  </a:lnTo>
                  <a:close/>
                </a:path>
                <a:path w="675004" h="243839">
                  <a:moveTo>
                    <a:pt x="638175" y="0"/>
                  </a:moveTo>
                  <a:lnTo>
                    <a:pt x="619925" y="0"/>
                  </a:lnTo>
                  <a:lnTo>
                    <a:pt x="619925" y="243332"/>
                  </a:lnTo>
                  <a:lnTo>
                    <a:pt x="638175" y="243332"/>
                  </a:lnTo>
                  <a:lnTo>
                    <a:pt x="638175" y="0"/>
                  </a:lnTo>
                  <a:close/>
                </a:path>
                <a:path w="675004" h="243839">
                  <a:moveTo>
                    <a:pt x="674674" y="0"/>
                  </a:moveTo>
                  <a:lnTo>
                    <a:pt x="656424" y="0"/>
                  </a:lnTo>
                  <a:lnTo>
                    <a:pt x="656424" y="243332"/>
                  </a:lnTo>
                  <a:lnTo>
                    <a:pt x="674674" y="243332"/>
                  </a:lnTo>
                  <a:lnTo>
                    <a:pt x="6746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3" name="object 213"/>
            <p:cNvSpPr/>
            <p:nvPr/>
          </p:nvSpPr>
          <p:spPr>
            <a:xfrm>
              <a:off x="5126655" y="4775812"/>
              <a:ext cx="5342890" cy="164465"/>
            </a:xfrm>
            <a:custGeom>
              <a:avLst/>
              <a:gdLst/>
              <a:ahLst/>
              <a:cxnLst/>
              <a:rect l="l" t="t" r="r" b="b"/>
              <a:pathLst>
                <a:path w="5342890" h="164464">
                  <a:moveTo>
                    <a:pt x="0" y="109570"/>
                  </a:moveTo>
                  <a:lnTo>
                    <a:pt x="0" y="0"/>
                  </a:lnTo>
                </a:path>
                <a:path w="5342890" h="164464">
                  <a:moveTo>
                    <a:pt x="0" y="109570"/>
                  </a:moveTo>
                  <a:lnTo>
                    <a:pt x="0" y="127836"/>
                  </a:lnTo>
                  <a:lnTo>
                    <a:pt x="18232" y="146102"/>
                  </a:lnTo>
                  <a:lnTo>
                    <a:pt x="36468" y="146102"/>
                  </a:lnTo>
                </a:path>
                <a:path w="5342890" h="164464">
                  <a:moveTo>
                    <a:pt x="5342408" y="164368"/>
                  </a:moveTo>
                  <a:lnTo>
                    <a:pt x="5342408" y="146102"/>
                  </a:lnTo>
                  <a:lnTo>
                    <a:pt x="5251413" y="146102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4" name="object 214"/>
            <p:cNvSpPr/>
            <p:nvPr/>
          </p:nvSpPr>
          <p:spPr>
            <a:xfrm>
              <a:off x="5400150" y="4921915"/>
              <a:ext cx="1915160" cy="18415"/>
            </a:xfrm>
            <a:custGeom>
              <a:avLst/>
              <a:gdLst/>
              <a:ahLst/>
              <a:cxnLst/>
              <a:rect l="l" t="t" r="r" b="b"/>
              <a:pathLst>
                <a:path w="1915159" h="18414">
                  <a:moveTo>
                    <a:pt x="-9145" y="9132"/>
                  </a:moveTo>
                  <a:lnTo>
                    <a:pt x="1923706" y="9132"/>
                  </a:lnTo>
                </a:path>
              </a:pathLst>
            </a:custGeom>
            <a:ln w="365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5" name="object 215"/>
            <p:cNvSpPr/>
            <p:nvPr/>
          </p:nvSpPr>
          <p:spPr>
            <a:xfrm>
              <a:off x="5199589" y="4931035"/>
              <a:ext cx="2078989" cy="18415"/>
            </a:xfrm>
            <a:custGeom>
              <a:avLst/>
              <a:gdLst/>
              <a:ahLst/>
              <a:cxnLst/>
              <a:rect l="l" t="t" r="r" b="b"/>
              <a:pathLst>
                <a:path w="2078990" h="18414">
                  <a:moveTo>
                    <a:pt x="0" y="18290"/>
                  </a:moveTo>
                  <a:lnTo>
                    <a:pt x="2078651" y="18290"/>
                  </a:lnTo>
                  <a:lnTo>
                    <a:pt x="2078651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6" name="object 216"/>
            <p:cNvSpPr/>
            <p:nvPr/>
          </p:nvSpPr>
          <p:spPr>
            <a:xfrm>
              <a:off x="5163123" y="5049751"/>
              <a:ext cx="0" cy="657860"/>
            </a:xfrm>
            <a:custGeom>
              <a:avLst/>
              <a:gdLst/>
              <a:ahLst/>
              <a:cxnLst/>
              <a:rect l="l" t="t" r="r" b="b"/>
              <a:pathLst>
                <a:path h="657860">
                  <a:moveTo>
                    <a:pt x="0" y="657472"/>
                  </a:moveTo>
                  <a:lnTo>
                    <a:pt x="0" y="0"/>
                  </a:lnTo>
                </a:path>
              </a:pathLst>
            </a:custGeom>
            <a:ln w="182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7" name="object 217"/>
            <p:cNvSpPr/>
            <p:nvPr/>
          </p:nvSpPr>
          <p:spPr>
            <a:xfrm>
              <a:off x="5181356" y="494018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123" y="9132"/>
                  </a:moveTo>
                  <a:lnTo>
                    <a:pt x="9123" y="9132"/>
                  </a:lnTo>
                </a:path>
              </a:pathLst>
            </a:custGeom>
            <a:ln w="182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8" name="object 218"/>
            <p:cNvSpPr/>
            <p:nvPr/>
          </p:nvSpPr>
          <p:spPr>
            <a:xfrm>
              <a:off x="5163123" y="4940180"/>
              <a:ext cx="2115185" cy="36830"/>
            </a:xfrm>
            <a:custGeom>
              <a:avLst/>
              <a:gdLst/>
              <a:ahLst/>
              <a:cxnLst/>
              <a:rect l="l" t="t" r="r" b="b"/>
              <a:pathLst>
                <a:path w="2115184" h="36829">
                  <a:moveTo>
                    <a:pt x="36465" y="0"/>
                  </a:moveTo>
                  <a:lnTo>
                    <a:pt x="18232" y="18265"/>
                  </a:lnTo>
                  <a:lnTo>
                    <a:pt x="0" y="18265"/>
                  </a:lnTo>
                  <a:lnTo>
                    <a:pt x="0" y="36531"/>
                  </a:lnTo>
                </a:path>
                <a:path w="2115184" h="36829">
                  <a:moveTo>
                    <a:pt x="36465" y="0"/>
                  </a:moveTo>
                  <a:lnTo>
                    <a:pt x="36465" y="36531"/>
                  </a:lnTo>
                  <a:lnTo>
                    <a:pt x="0" y="36531"/>
                  </a:lnTo>
                </a:path>
                <a:path w="2115184" h="36829">
                  <a:moveTo>
                    <a:pt x="36465" y="0"/>
                  </a:moveTo>
                  <a:lnTo>
                    <a:pt x="18232" y="18265"/>
                  </a:lnTo>
                  <a:lnTo>
                    <a:pt x="0" y="18265"/>
                  </a:lnTo>
                  <a:lnTo>
                    <a:pt x="0" y="36531"/>
                  </a:lnTo>
                </a:path>
                <a:path w="2115184" h="36829">
                  <a:moveTo>
                    <a:pt x="2115117" y="36531"/>
                  </a:moveTo>
                  <a:lnTo>
                    <a:pt x="36465" y="36531"/>
                  </a:lnTo>
                </a:path>
                <a:path w="2115184" h="36829">
                  <a:moveTo>
                    <a:pt x="2115117" y="36531"/>
                  </a:moveTo>
                  <a:lnTo>
                    <a:pt x="2115117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9" name="object 219"/>
            <p:cNvSpPr/>
            <p:nvPr/>
          </p:nvSpPr>
          <p:spPr>
            <a:xfrm>
              <a:off x="5199589" y="4931035"/>
              <a:ext cx="2078989" cy="18415"/>
            </a:xfrm>
            <a:custGeom>
              <a:avLst/>
              <a:gdLst/>
              <a:ahLst/>
              <a:cxnLst/>
              <a:rect l="l" t="t" r="r" b="b"/>
              <a:pathLst>
                <a:path w="2078990" h="18414">
                  <a:moveTo>
                    <a:pt x="0" y="18290"/>
                  </a:moveTo>
                  <a:lnTo>
                    <a:pt x="2078651" y="18290"/>
                  </a:lnTo>
                  <a:lnTo>
                    <a:pt x="2078651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0" name="object 220"/>
            <p:cNvSpPr/>
            <p:nvPr/>
          </p:nvSpPr>
          <p:spPr>
            <a:xfrm>
              <a:off x="5199589" y="4940180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0" y="0"/>
                  </a:moveTo>
                  <a:lnTo>
                    <a:pt x="0" y="36531"/>
                  </a:lnTo>
                </a:path>
              </a:pathLst>
            </a:custGeom>
            <a:ln w="182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1" name="object 221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7269106" y="4803214"/>
              <a:ext cx="91210" cy="182633"/>
            </a:xfrm>
            <a:prstGeom prst="rect">
              <a:avLst/>
            </a:prstGeom>
          </p:spPr>
        </p:pic>
        <p:sp>
          <p:nvSpPr>
            <p:cNvPr id="222" name="object 222"/>
            <p:cNvSpPr/>
            <p:nvPr/>
          </p:nvSpPr>
          <p:spPr>
            <a:xfrm>
              <a:off x="7351182" y="4812344"/>
              <a:ext cx="1076325" cy="55244"/>
            </a:xfrm>
            <a:custGeom>
              <a:avLst/>
              <a:gdLst/>
              <a:ahLst/>
              <a:cxnLst/>
              <a:rect l="l" t="t" r="r" b="b"/>
              <a:pathLst>
                <a:path w="1076325" h="55245">
                  <a:moveTo>
                    <a:pt x="1075853" y="54797"/>
                  </a:moveTo>
                  <a:lnTo>
                    <a:pt x="0" y="54797"/>
                  </a:lnTo>
                </a:path>
                <a:path w="1076325" h="55245">
                  <a:moveTo>
                    <a:pt x="1075853" y="54797"/>
                  </a:moveTo>
                  <a:lnTo>
                    <a:pt x="1075853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3" name="object 223"/>
            <p:cNvSpPr/>
            <p:nvPr/>
          </p:nvSpPr>
          <p:spPr>
            <a:xfrm>
              <a:off x="7351182" y="4803199"/>
              <a:ext cx="1076325" cy="18415"/>
            </a:xfrm>
            <a:custGeom>
              <a:avLst/>
              <a:gdLst/>
              <a:ahLst/>
              <a:cxnLst/>
              <a:rect l="l" t="t" r="r" b="b"/>
              <a:pathLst>
                <a:path w="1076325" h="18414">
                  <a:moveTo>
                    <a:pt x="0" y="18290"/>
                  </a:moveTo>
                  <a:lnTo>
                    <a:pt x="1075853" y="18290"/>
                  </a:lnTo>
                  <a:lnTo>
                    <a:pt x="1075853" y="0"/>
                  </a:lnTo>
                  <a:lnTo>
                    <a:pt x="0" y="0"/>
                  </a:lnTo>
                  <a:lnTo>
                    <a:pt x="0" y="182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4" name="object 224"/>
            <p:cNvSpPr/>
            <p:nvPr/>
          </p:nvSpPr>
          <p:spPr>
            <a:xfrm>
              <a:off x="8427036" y="4812344"/>
              <a:ext cx="73025" cy="164465"/>
            </a:xfrm>
            <a:custGeom>
              <a:avLst/>
              <a:gdLst/>
              <a:ahLst/>
              <a:cxnLst/>
              <a:rect l="l" t="t" r="r" b="b"/>
              <a:pathLst>
                <a:path w="73025" h="164464">
                  <a:moveTo>
                    <a:pt x="36495" y="54797"/>
                  </a:moveTo>
                  <a:lnTo>
                    <a:pt x="36495" y="36531"/>
                  </a:lnTo>
                  <a:lnTo>
                    <a:pt x="18247" y="18265"/>
                  </a:lnTo>
                  <a:lnTo>
                    <a:pt x="0" y="0"/>
                  </a:lnTo>
                </a:path>
                <a:path w="73025" h="164464">
                  <a:moveTo>
                    <a:pt x="36495" y="54797"/>
                  </a:moveTo>
                  <a:lnTo>
                    <a:pt x="0" y="54797"/>
                  </a:lnTo>
                  <a:lnTo>
                    <a:pt x="0" y="0"/>
                  </a:lnTo>
                </a:path>
                <a:path w="73025" h="164464">
                  <a:moveTo>
                    <a:pt x="36495" y="54797"/>
                  </a:moveTo>
                  <a:lnTo>
                    <a:pt x="36495" y="91304"/>
                  </a:lnTo>
                </a:path>
                <a:path w="73025" h="164464">
                  <a:moveTo>
                    <a:pt x="36495" y="54797"/>
                  </a:moveTo>
                  <a:lnTo>
                    <a:pt x="0" y="54797"/>
                  </a:lnTo>
                </a:path>
                <a:path w="73025" h="164464">
                  <a:moveTo>
                    <a:pt x="0" y="91304"/>
                  </a:moveTo>
                  <a:lnTo>
                    <a:pt x="0" y="54797"/>
                  </a:lnTo>
                </a:path>
                <a:path w="73025" h="164464">
                  <a:moveTo>
                    <a:pt x="36495" y="54797"/>
                  </a:moveTo>
                  <a:lnTo>
                    <a:pt x="36495" y="91304"/>
                  </a:lnTo>
                  <a:lnTo>
                    <a:pt x="54742" y="109570"/>
                  </a:lnTo>
                  <a:lnTo>
                    <a:pt x="54742" y="127836"/>
                  </a:lnTo>
                  <a:lnTo>
                    <a:pt x="72990" y="127836"/>
                  </a:lnTo>
                  <a:lnTo>
                    <a:pt x="72990" y="164368"/>
                  </a:lnTo>
                </a:path>
                <a:path w="73025" h="164464">
                  <a:moveTo>
                    <a:pt x="0" y="91304"/>
                  </a:moveTo>
                  <a:lnTo>
                    <a:pt x="0" y="127836"/>
                  </a:lnTo>
                  <a:lnTo>
                    <a:pt x="18247" y="146102"/>
                  </a:lnTo>
                  <a:lnTo>
                    <a:pt x="36495" y="164368"/>
                  </a:lnTo>
                  <a:lnTo>
                    <a:pt x="54742" y="164368"/>
                  </a:lnTo>
                  <a:lnTo>
                    <a:pt x="72990" y="164368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5" name="object 225"/>
            <p:cNvSpPr/>
            <p:nvPr/>
          </p:nvSpPr>
          <p:spPr>
            <a:xfrm>
              <a:off x="8427036" y="4903649"/>
              <a:ext cx="2152015" cy="36830"/>
            </a:xfrm>
            <a:custGeom>
              <a:avLst/>
              <a:gdLst/>
              <a:ahLst/>
              <a:cxnLst/>
              <a:rect l="l" t="t" r="r" b="b"/>
              <a:pathLst>
                <a:path w="2152015" h="36829">
                  <a:moveTo>
                    <a:pt x="-9145" y="18265"/>
                  </a:moveTo>
                  <a:lnTo>
                    <a:pt x="2160657" y="18265"/>
                  </a:lnTo>
                </a:path>
              </a:pathLst>
            </a:custGeom>
            <a:ln w="548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6" name="object 226"/>
            <p:cNvSpPr/>
            <p:nvPr/>
          </p:nvSpPr>
          <p:spPr>
            <a:xfrm>
              <a:off x="8500026" y="4940180"/>
              <a:ext cx="2115185" cy="36830"/>
            </a:xfrm>
            <a:custGeom>
              <a:avLst/>
              <a:gdLst/>
              <a:ahLst/>
              <a:cxnLst/>
              <a:rect l="l" t="t" r="r" b="b"/>
              <a:pathLst>
                <a:path w="2115184" h="36829">
                  <a:moveTo>
                    <a:pt x="0" y="0"/>
                  </a:moveTo>
                  <a:lnTo>
                    <a:pt x="0" y="36531"/>
                  </a:lnTo>
                </a:path>
                <a:path w="2115184" h="36829">
                  <a:moveTo>
                    <a:pt x="2078522" y="36531"/>
                  </a:moveTo>
                  <a:lnTo>
                    <a:pt x="0" y="36531"/>
                  </a:lnTo>
                </a:path>
                <a:path w="2115184" h="36829">
                  <a:moveTo>
                    <a:pt x="2078522" y="36531"/>
                  </a:moveTo>
                  <a:lnTo>
                    <a:pt x="2078522" y="0"/>
                  </a:lnTo>
                </a:path>
                <a:path w="2115184" h="36829">
                  <a:moveTo>
                    <a:pt x="2115017" y="36531"/>
                  </a:moveTo>
                  <a:lnTo>
                    <a:pt x="2115017" y="18265"/>
                  </a:lnTo>
                  <a:lnTo>
                    <a:pt x="2096770" y="18265"/>
                  </a:lnTo>
                  <a:lnTo>
                    <a:pt x="2078522" y="0"/>
                  </a:lnTo>
                </a:path>
                <a:path w="2115184" h="36829">
                  <a:moveTo>
                    <a:pt x="2115017" y="36531"/>
                  </a:moveTo>
                  <a:lnTo>
                    <a:pt x="2078522" y="36531"/>
                  </a:lnTo>
                  <a:lnTo>
                    <a:pt x="2078522" y="0"/>
                  </a:lnTo>
                </a:path>
                <a:path w="2115184" h="36829">
                  <a:moveTo>
                    <a:pt x="2078522" y="18265"/>
                  </a:moveTo>
                  <a:lnTo>
                    <a:pt x="2096770" y="0"/>
                  </a:lnTo>
                </a:path>
                <a:path w="2115184" h="36829">
                  <a:moveTo>
                    <a:pt x="2115017" y="36531"/>
                  </a:moveTo>
                  <a:lnTo>
                    <a:pt x="2115017" y="18265"/>
                  </a:lnTo>
                  <a:lnTo>
                    <a:pt x="2096770" y="18265"/>
                  </a:lnTo>
                  <a:lnTo>
                    <a:pt x="2078522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7" name="object 227"/>
            <p:cNvSpPr/>
            <p:nvPr/>
          </p:nvSpPr>
          <p:spPr>
            <a:xfrm>
              <a:off x="10596796" y="494018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123" y="9132"/>
                  </a:moveTo>
                  <a:lnTo>
                    <a:pt x="9123" y="9132"/>
                  </a:lnTo>
                </a:path>
              </a:pathLst>
            </a:custGeom>
            <a:ln w="182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8" name="object 228"/>
            <p:cNvSpPr/>
            <p:nvPr/>
          </p:nvSpPr>
          <p:spPr>
            <a:xfrm>
              <a:off x="5163123" y="4921915"/>
              <a:ext cx="4832350" cy="1150620"/>
            </a:xfrm>
            <a:custGeom>
              <a:avLst/>
              <a:gdLst/>
              <a:ahLst/>
              <a:cxnLst/>
              <a:rect l="l" t="t" r="r" b="b"/>
              <a:pathLst>
                <a:path w="4832350" h="1150620">
                  <a:moveTo>
                    <a:pt x="0" y="328736"/>
                  </a:moveTo>
                  <a:lnTo>
                    <a:pt x="0" y="0"/>
                  </a:lnTo>
                </a:path>
                <a:path w="4832350" h="1150620">
                  <a:moveTo>
                    <a:pt x="4831989" y="967918"/>
                  </a:moveTo>
                  <a:lnTo>
                    <a:pt x="4813741" y="967918"/>
                  </a:lnTo>
                  <a:lnTo>
                    <a:pt x="4813741" y="986184"/>
                  </a:lnTo>
                  <a:lnTo>
                    <a:pt x="4795494" y="1004450"/>
                  </a:lnTo>
                  <a:lnTo>
                    <a:pt x="4795494" y="1150557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9" name="object 229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9639513" y="5844192"/>
              <a:ext cx="109511" cy="273941"/>
            </a:xfrm>
            <a:prstGeom prst="rect">
              <a:avLst/>
            </a:prstGeom>
          </p:spPr>
        </p:pic>
        <p:sp>
          <p:nvSpPr>
            <p:cNvPr id="230" name="object 230"/>
            <p:cNvSpPr/>
            <p:nvPr/>
          </p:nvSpPr>
          <p:spPr>
            <a:xfrm>
              <a:off x="6074800" y="5853326"/>
              <a:ext cx="3629025" cy="36830"/>
            </a:xfrm>
            <a:custGeom>
              <a:avLst/>
              <a:gdLst/>
              <a:ahLst/>
              <a:cxnLst/>
              <a:rect l="l" t="t" r="r" b="b"/>
              <a:pathLst>
                <a:path w="3629025" h="36829">
                  <a:moveTo>
                    <a:pt x="54718" y="36531"/>
                  </a:moveTo>
                  <a:lnTo>
                    <a:pt x="0" y="0"/>
                  </a:lnTo>
                </a:path>
                <a:path w="3629025" h="36829">
                  <a:moveTo>
                    <a:pt x="3573851" y="36507"/>
                  </a:moveTo>
                  <a:lnTo>
                    <a:pt x="54718" y="36507"/>
                  </a:lnTo>
                </a:path>
                <a:path w="3629025" h="36829">
                  <a:moveTo>
                    <a:pt x="3628594" y="0"/>
                  </a:moveTo>
                  <a:lnTo>
                    <a:pt x="3573851" y="36531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1" name="object 231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773947" y="5844188"/>
              <a:ext cx="364709" cy="273956"/>
            </a:xfrm>
            <a:prstGeom prst="rect">
              <a:avLst/>
            </a:prstGeom>
          </p:spPr>
        </p:pic>
        <p:sp>
          <p:nvSpPr>
            <p:cNvPr id="232" name="object 232"/>
            <p:cNvSpPr/>
            <p:nvPr/>
          </p:nvSpPr>
          <p:spPr>
            <a:xfrm>
              <a:off x="5126655" y="5835060"/>
              <a:ext cx="693420" cy="55244"/>
            </a:xfrm>
            <a:custGeom>
              <a:avLst/>
              <a:gdLst/>
              <a:ahLst/>
              <a:cxnLst/>
              <a:rect l="l" t="t" r="r" b="b"/>
              <a:pathLst>
                <a:path w="693420" h="55245">
                  <a:moveTo>
                    <a:pt x="0" y="0"/>
                  </a:moveTo>
                  <a:lnTo>
                    <a:pt x="0" y="18265"/>
                  </a:lnTo>
                  <a:lnTo>
                    <a:pt x="18232" y="36531"/>
                  </a:lnTo>
                  <a:lnTo>
                    <a:pt x="36468" y="54773"/>
                  </a:lnTo>
                </a:path>
                <a:path w="693420" h="55245">
                  <a:moveTo>
                    <a:pt x="656426" y="54773"/>
                  </a:moveTo>
                  <a:lnTo>
                    <a:pt x="36468" y="54773"/>
                  </a:lnTo>
                </a:path>
                <a:path w="693420" h="55245">
                  <a:moveTo>
                    <a:pt x="692873" y="18265"/>
                  </a:moveTo>
                  <a:lnTo>
                    <a:pt x="656426" y="54797"/>
                  </a:lnTo>
                </a:path>
                <a:path w="693420" h="55245">
                  <a:moveTo>
                    <a:pt x="0" y="0"/>
                  </a:moveTo>
                  <a:lnTo>
                    <a:pt x="36468" y="0"/>
                  </a:lnTo>
                </a:path>
              </a:pathLst>
            </a:custGeom>
            <a:ln w="182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33" name="object 233"/>
          <p:cNvSpPr txBox="1"/>
          <p:nvPr/>
        </p:nvSpPr>
        <p:spPr>
          <a:xfrm>
            <a:off x="5452776" y="4992886"/>
            <a:ext cx="219730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234" name="object 234"/>
          <p:cNvSpPr/>
          <p:nvPr/>
        </p:nvSpPr>
        <p:spPr>
          <a:xfrm>
            <a:off x="5272526" y="5122814"/>
            <a:ext cx="5251450" cy="694055"/>
          </a:xfrm>
          <a:custGeom>
            <a:avLst/>
            <a:gdLst/>
            <a:ahLst/>
            <a:cxnLst/>
            <a:rect l="l" t="t" r="r" b="b"/>
            <a:pathLst>
              <a:path w="5251450" h="694054">
                <a:moveTo>
                  <a:pt x="0" y="693980"/>
                </a:moveTo>
                <a:lnTo>
                  <a:pt x="5251280" y="693980"/>
                </a:lnTo>
              </a:path>
              <a:path w="5251450" h="694054">
                <a:moveTo>
                  <a:pt x="0" y="693980"/>
                </a:moveTo>
                <a:lnTo>
                  <a:pt x="0" y="0"/>
                </a:lnTo>
              </a:path>
              <a:path w="5251450" h="694054">
                <a:moveTo>
                  <a:pt x="5251280" y="0"/>
                </a:moveTo>
                <a:lnTo>
                  <a:pt x="0" y="0"/>
                </a:lnTo>
              </a:path>
              <a:path w="5251450" h="694054">
                <a:moveTo>
                  <a:pt x="528778" y="0"/>
                </a:moveTo>
                <a:lnTo>
                  <a:pt x="528778" y="693980"/>
                </a:lnTo>
              </a:path>
              <a:path w="5251450" h="694054">
                <a:moveTo>
                  <a:pt x="1039322" y="0"/>
                </a:moveTo>
                <a:lnTo>
                  <a:pt x="1039322" y="693980"/>
                </a:lnTo>
              </a:path>
              <a:path w="5251450" h="694054">
                <a:moveTo>
                  <a:pt x="1568112" y="0"/>
                </a:moveTo>
                <a:lnTo>
                  <a:pt x="1568112" y="693980"/>
                </a:lnTo>
              </a:path>
              <a:path w="5251450" h="694054">
                <a:moveTo>
                  <a:pt x="2096879" y="0"/>
                </a:moveTo>
                <a:lnTo>
                  <a:pt x="2096879" y="693980"/>
                </a:lnTo>
              </a:path>
              <a:path w="5251450" h="694054">
                <a:moveTo>
                  <a:pt x="4722586" y="0"/>
                </a:moveTo>
                <a:lnTo>
                  <a:pt x="4722586" y="693980"/>
                </a:lnTo>
              </a:path>
              <a:path w="5251450" h="694054">
                <a:moveTo>
                  <a:pt x="5251280" y="0"/>
                </a:moveTo>
                <a:lnTo>
                  <a:pt x="5251280" y="693980"/>
                </a:lnTo>
              </a:path>
            </a:pathLst>
          </a:custGeom>
          <a:ln w="182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5" name="object 235"/>
          <p:cNvSpPr txBox="1"/>
          <p:nvPr/>
        </p:nvSpPr>
        <p:spPr>
          <a:xfrm>
            <a:off x="5195461" y="5416000"/>
            <a:ext cx="98425" cy="10131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5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236" name="object 236"/>
          <p:cNvSpPr txBox="1"/>
          <p:nvPr/>
        </p:nvSpPr>
        <p:spPr>
          <a:xfrm>
            <a:off x="10558306" y="5416000"/>
            <a:ext cx="71755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39" name="object 239"/>
          <p:cNvSpPr txBox="1"/>
          <p:nvPr/>
        </p:nvSpPr>
        <p:spPr>
          <a:xfrm>
            <a:off x="9460348" y="5355840"/>
            <a:ext cx="512668" cy="2930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40" name="object 240"/>
          <p:cNvSpPr txBox="1"/>
          <p:nvPr/>
        </p:nvSpPr>
        <p:spPr>
          <a:xfrm>
            <a:off x="8373611" y="4959330"/>
            <a:ext cx="628694" cy="169918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CAN-H шины </a:t>
            </a:r>
            <a:br>
              <a:rPr lang="ru-RU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CAN-привод</a:t>
            </a:r>
          </a:p>
        </p:txBody>
      </p:sp>
      <p:sp>
        <p:nvSpPr>
          <p:cNvPr id="241" name="object 241"/>
          <p:cNvSpPr txBox="1"/>
          <p:nvPr/>
        </p:nvSpPr>
        <p:spPr>
          <a:xfrm>
            <a:off x="7898587" y="4959330"/>
            <a:ext cx="510372" cy="169918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CAN-L шины </a:t>
            </a:r>
            <a:br>
              <a:rPr lang="ru-RU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CAN-привод</a:t>
            </a:r>
          </a:p>
        </p:txBody>
      </p:sp>
      <p:sp>
        <p:nvSpPr>
          <p:cNvPr id="242" name="object 242"/>
          <p:cNvSpPr/>
          <p:nvPr/>
        </p:nvSpPr>
        <p:spPr>
          <a:xfrm>
            <a:off x="7898099" y="5122814"/>
            <a:ext cx="1568450" cy="694055"/>
          </a:xfrm>
          <a:custGeom>
            <a:avLst/>
            <a:gdLst/>
            <a:ahLst/>
            <a:cxnLst/>
            <a:rect l="l" t="t" r="r" b="b"/>
            <a:pathLst>
              <a:path w="1568450" h="694054">
                <a:moveTo>
                  <a:pt x="0" y="0"/>
                </a:moveTo>
                <a:lnTo>
                  <a:pt x="0" y="693980"/>
                </a:lnTo>
              </a:path>
              <a:path w="1568450" h="694054">
                <a:moveTo>
                  <a:pt x="528936" y="0"/>
                </a:moveTo>
                <a:lnTo>
                  <a:pt x="528936" y="693980"/>
                </a:lnTo>
              </a:path>
              <a:path w="1568450" h="694054">
                <a:moveTo>
                  <a:pt x="1039382" y="0"/>
                </a:moveTo>
                <a:lnTo>
                  <a:pt x="1039382" y="693980"/>
                </a:lnTo>
              </a:path>
              <a:path w="1568450" h="694054">
                <a:moveTo>
                  <a:pt x="1568076" y="0"/>
                </a:moveTo>
                <a:lnTo>
                  <a:pt x="1568076" y="693980"/>
                </a:lnTo>
              </a:path>
            </a:pathLst>
          </a:custGeom>
          <a:ln w="182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3" name="object 243"/>
          <p:cNvSpPr txBox="1"/>
          <p:nvPr/>
        </p:nvSpPr>
        <p:spPr>
          <a:xfrm>
            <a:off x="8965043" y="5355839"/>
            <a:ext cx="495305" cy="2930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44" name="object 244"/>
          <p:cNvSpPr txBox="1"/>
          <p:nvPr/>
        </p:nvSpPr>
        <p:spPr>
          <a:xfrm>
            <a:off x="7394646" y="5355840"/>
            <a:ext cx="496757" cy="2930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6846132" y="5355840"/>
            <a:ext cx="514184" cy="2930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46" name="object 246"/>
          <p:cNvSpPr txBox="1"/>
          <p:nvPr/>
        </p:nvSpPr>
        <p:spPr>
          <a:xfrm>
            <a:off x="10047981" y="5149054"/>
            <a:ext cx="436245" cy="2135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DT29A</a:t>
            </a:r>
          </a:p>
        </p:txBody>
      </p:sp>
      <p:sp>
        <p:nvSpPr>
          <p:cNvPr id="247" name="object 247"/>
          <p:cNvSpPr txBox="1"/>
          <p:nvPr/>
        </p:nvSpPr>
        <p:spPr>
          <a:xfrm>
            <a:off x="10090559" y="5348051"/>
            <a:ext cx="272415" cy="435376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48" name="object 248"/>
          <p:cNvSpPr txBox="1"/>
          <p:nvPr/>
        </p:nvSpPr>
        <p:spPr>
          <a:xfrm>
            <a:off x="6459730" y="5320525"/>
            <a:ext cx="272415" cy="435376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249" name="object 249"/>
          <p:cNvSpPr txBox="1"/>
          <p:nvPr/>
        </p:nvSpPr>
        <p:spPr>
          <a:xfrm>
            <a:off x="5280603" y="5139818"/>
            <a:ext cx="568694" cy="2135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en-US" sz="1300" kern="0" dirty="0">
                <a:latin typeface="Arial Narrow" panose="020B0606020202030204" pitchFamily="34" charset="0"/>
                <a:cs typeface="Arial"/>
              </a:rPr>
              <a:t>IN</a:t>
            </a:r>
            <a:r>
              <a:rPr lang="ru-RU" sz="130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250" name="object 250"/>
          <p:cNvSpPr txBox="1"/>
          <p:nvPr/>
        </p:nvSpPr>
        <p:spPr>
          <a:xfrm>
            <a:off x="5842882" y="5121528"/>
            <a:ext cx="1059815" cy="2135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r>
              <a:rPr lang="ru-RU" sz="1950" kern="0" baseline="-6410" dirty="0">
                <a:latin typeface="Arial Narrow" panose="020B0606020202030204" pitchFamily="34" charset="0"/>
                <a:cs typeface="Arial"/>
              </a:rPr>
              <a:t>YB16C </a:t>
            </a:r>
            <a:r>
              <a:rPr lang="ru-RU" sz="1300" kern="0" dirty="0">
                <a:latin typeface="Arial Narrow" panose="020B0606020202030204" pitchFamily="34" charset="0"/>
                <a:cs typeface="Arial"/>
              </a:rPr>
              <a:t>BM247K</a:t>
            </a:r>
          </a:p>
        </p:txBody>
      </p:sp>
      <p:sp>
        <p:nvSpPr>
          <p:cNvPr id="251" name="object 251"/>
          <p:cNvSpPr txBox="1"/>
          <p:nvPr/>
        </p:nvSpPr>
        <p:spPr>
          <a:xfrm>
            <a:off x="5426644" y="5338815"/>
            <a:ext cx="802640" cy="435376"/>
          </a:xfrm>
          <a:prstGeom prst="rect">
            <a:avLst/>
          </a:prstGeom>
        </p:spPr>
        <p:txBody>
          <a:bodyPr vert="horz" wrap="square" lIns="0" tIns="34925" rIns="0" bIns="0" rtlCol="0">
            <a:spAutoFit/>
          </a:bodyPr>
          <a:lstStyle/>
          <a:p>
            <a:pPr>
              <a:tabLst>
                <a:tab pos="542925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>
              <a:tabLst>
                <a:tab pos="573405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RP </a:t>
            </a:r>
            <a:r>
              <a:rPr lang="en-US" sz="1300" kern="0" dirty="0">
                <a:latin typeface="Arial Narrow" panose="020B0606020202030204" pitchFamily="34" charset="0"/>
                <a:cs typeface="Arial"/>
              </a:rPr>
              <a:t>  </a:t>
            </a:r>
            <a:r>
              <a:rPr lang="ru-RU" sz="1300" kern="0" dirty="0">
                <a:latin typeface="Arial Narrow" panose="020B0606020202030204" pitchFamily="34" charset="0"/>
                <a:cs typeface="Arial"/>
              </a:rPr>
              <a:t>RB</a:t>
            </a:r>
          </a:p>
        </p:txBody>
      </p:sp>
      <p:sp>
        <p:nvSpPr>
          <p:cNvPr id="252" name="object 252"/>
          <p:cNvSpPr txBox="1"/>
          <p:nvPr/>
        </p:nvSpPr>
        <p:spPr>
          <a:xfrm>
            <a:off x="8484274" y="5155239"/>
            <a:ext cx="436880" cy="41229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CHP-3 0,35</a:t>
            </a:r>
          </a:p>
        </p:txBody>
      </p:sp>
      <p:sp>
        <p:nvSpPr>
          <p:cNvPr id="253" name="object 253"/>
          <p:cNvSpPr txBox="1"/>
          <p:nvPr/>
        </p:nvSpPr>
        <p:spPr>
          <a:xfrm>
            <a:off x="7953147" y="5155239"/>
            <a:ext cx="437515" cy="41229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CLP-3 0,35</a:t>
            </a:r>
          </a:p>
        </p:txBody>
      </p:sp>
      <p:sp>
        <p:nvSpPr>
          <p:cNvPr id="254" name="object 254"/>
          <p:cNvSpPr txBox="1"/>
          <p:nvPr/>
        </p:nvSpPr>
        <p:spPr>
          <a:xfrm>
            <a:off x="8041908" y="5562932"/>
            <a:ext cx="803910" cy="21352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tabLst>
                <a:tab pos="542925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LgL	LgR</a:t>
            </a:r>
          </a:p>
        </p:txBody>
      </p:sp>
      <p:sp>
        <p:nvSpPr>
          <p:cNvPr id="263" name="object 2"/>
          <p:cNvSpPr txBox="1"/>
          <p:nvPr/>
        </p:nvSpPr>
        <p:spPr>
          <a:xfrm>
            <a:off x="933422" y="1851309"/>
            <a:ext cx="2511875" cy="166712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левой фарой</a:t>
            </a:r>
          </a:p>
        </p:txBody>
      </p:sp>
      <p:sp>
        <p:nvSpPr>
          <p:cNvPr id="264" name="object 19"/>
          <p:cNvSpPr txBox="1"/>
          <p:nvPr/>
        </p:nvSpPr>
        <p:spPr>
          <a:xfrm>
            <a:off x="3717486" y="1839826"/>
            <a:ext cx="2523276" cy="166712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правой фарой</a:t>
            </a:r>
          </a:p>
        </p:txBody>
      </p:sp>
      <p:sp>
        <p:nvSpPr>
          <p:cNvPr id="265" name="object 47"/>
          <p:cNvSpPr txBox="1"/>
          <p:nvPr/>
        </p:nvSpPr>
        <p:spPr>
          <a:xfrm>
            <a:off x="6419415" y="1815597"/>
            <a:ext cx="1839852" cy="166712"/>
          </a:xfrm>
          <a:prstGeom prst="rect">
            <a:avLst/>
          </a:prstGeom>
        </p:spPr>
        <p:txBody>
          <a:bodyPr vert="horz" wrap="square" lIns="0" tIns="12700" rIns="0" bIns="0" rtlCol="0">
            <a:no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центральным динамиком</a:t>
            </a:r>
          </a:p>
        </p:txBody>
      </p:sp>
      <p:sp>
        <p:nvSpPr>
          <p:cNvPr id="266" name="object 100"/>
          <p:cNvSpPr txBox="1"/>
          <p:nvPr/>
        </p:nvSpPr>
        <p:spPr>
          <a:xfrm>
            <a:off x="1029405" y="4090784"/>
            <a:ext cx="2867331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</a:t>
            </a:r>
            <a:r>
              <a:rPr lang="en-US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 MP5, зона B</a:t>
            </a:r>
          </a:p>
        </p:txBody>
      </p:sp>
      <p:sp>
        <p:nvSpPr>
          <p:cNvPr id="267" name="object 131"/>
          <p:cNvSpPr txBox="1"/>
          <p:nvPr/>
        </p:nvSpPr>
        <p:spPr>
          <a:xfrm>
            <a:off x="4607421" y="4211923"/>
            <a:ext cx="2979579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MP5, зона C</a:t>
            </a:r>
          </a:p>
        </p:txBody>
      </p:sp>
      <p:sp>
        <p:nvSpPr>
          <p:cNvPr id="268" name="object 70"/>
          <p:cNvSpPr txBox="1"/>
          <p:nvPr/>
        </p:nvSpPr>
        <p:spPr>
          <a:xfrm>
            <a:off x="8441885" y="4231694"/>
            <a:ext cx="2898596" cy="210314"/>
          </a:xfrm>
          <a:prstGeom prst="rect">
            <a:avLst/>
          </a:prstGeom>
        </p:spPr>
        <p:txBody>
          <a:bodyPr vert="horz" wrap="square" lIns="0" tIns="5588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MP5</a:t>
            </a:r>
          </a:p>
        </p:txBody>
      </p:sp>
      <p:sp>
        <p:nvSpPr>
          <p:cNvPr id="269" name="object 144"/>
          <p:cNvSpPr txBox="1"/>
          <p:nvPr/>
        </p:nvSpPr>
        <p:spPr>
          <a:xfrm>
            <a:off x="5163123" y="6257636"/>
            <a:ext cx="5452088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электронным селектором</a:t>
            </a:r>
          </a:p>
        </p:txBody>
      </p:sp>
      <p:sp>
        <p:nvSpPr>
          <p:cNvPr id="270" name="object 143"/>
          <p:cNvSpPr txBox="1"/>
          <p:nvPr/>
        </p:nvSpPr>
        <p:spPr>
          <a:xfrm>
            <a:off x="988005" y="6228746"/>
            <a:ext cx="2866943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MP5, зона D</a:t>
            </a:r>
          </a:p>
        </p:txBody>
      </p:sp>
      <p:sp>
        <p:nvSpPr>
          <p:cNvPr id="256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271" name="object 62"/>
          <p:cNvSpPr txBox="1"/>
          <p:nvPr/>
        </p:nvSpPr>
        <p:spPr>
          <a:xfrm>
            <a:off x="8709733" y="1986868"/>
            <a:ext cx="763855" cy="215854"/>
          </a:xfrm>
          <a:prstGeom prst="rect">
            <a:avLst/>
          </a:prstGeom>
        </p:spPr>
        <p:txBody>
          <a:bodyPr vert="horz" wrap="square" lIns="0" tIns="12065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Infotainment</a:t>
            </a:r>
          </a:p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CAN-H </a:t>
            </a:r>
          </a:p>
        </p:txBody>
      </p:sp>
      <p:sp>
        <p:nvSpPr>
          <p:cNvPr id="272" name="object 71"/>
          <p:cNvSpPr txBox="1"/>
          <p:nvPr/>
        </p:nvSpPr>
        <p:spPr>
          <a:xfrm>
            <a:off x="9413827" y="3545895"/>
            <a:ext cx="457834" cy="193643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8552806" y="2976486"/>
            <a:ext cx="895490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НАЗАД</a:t>
            </a:r>
          </a:p>
        </p:txBody>
      </p:sp>
      <p:sp>
        <p:nvSpPr>
          <p:cNvPr id="275" name="object 113"/>
          <p:cNvSpPr txBox="1"/>
          <p:nvPr/>
        </p:nvSpPr>
        <p:spPr>
          <a:xfrm>
            <a:off x="6406083" y="2461544"/>
            <a:ext cx="683228" cy="108217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 1-</a:t>
            </a:r>
          </a:p>
        </p:txBody>
      </p:sp>
      <p:sp>
        <p:nvSpPr>
          <p:cNvPr id="237" name="object 14"/>
          <p:cNvSpPr txBox="1"/>
          <p:nvPr/>
        </p:nvSpPr>
        <p:spPr>
          <a:xfrm>
            <a:off x="2326705" y="709447"/>
            <a:ext cx="908685" cy="135434"/>
          </a:xfrm>
          <a:prstGeom prst="rect">
            <a:avLst/>
          </a:prstGeom>
          <a:ln w="2113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38" name="object 15"/>
          <p:cNvSpPr txBox="1"/>
          <p:nvPr/>
        </p:nvSpPr>
        <p:spPr>
          <a:xfrm>
            <a:off x="1172220" y="657225"/>
            <a:ext cx="644669" cy="116057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Эстетическая подсветка</a:t>
            </a:r>
          </a:p>
        </p:txBody>
      </p:sp>
      <p:sp>
        <p:nvSpPr>
          <p:cNvPr id="255" name="object 18"/>
          <p:cNvSpPr txBox="1"/>
          <p:nvPr/>
        </p:nvSpPr>
        <p:spPr>
          <a:xfrm>
            <a:off x="1978200" y="717385"/>
            <a:ext cx="338455" cy="116057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Линия LIN</a:t>
            </a:r>
          </a:p>
        </p:txBody>
      </p:sp>
      <p:sp>
        <p:nvSpPr>
          <p:cNvPr id="257" name="object 14"/>
          <p:cNvSpPr txBox="1"/>
          <p:nvPr/>
        </p:nvSpPr>
        <p:spPr>
          <a:xfrm>
            <a:off x="5162758" y="713610"/>
            <a:ext cx="908685" cy="149400"/>
          </a:xfrm>
          <a:prstGeom prst="rect">
            <a:avLst/>
          </a:prstGeom>
          <a:ln w="21136">
            <a:noFill/>
          </a:ln>
        </p:spPr>
        <p:txBody>
          <a:bodyPr vert="horz" wrap="square" lIns="0" tIns="48895" rIns="0" bIns="0" rtlCol="0">
            <a:no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58" name="object 15"/>
          <p:cNvSpPr txBox="1"/>
          <p:nvPr/>
        </p:nvSpPr>
        <p:spPr>
          <a:xfrm>
            <a:off x="3817470" y="734748"/>
            <a:ext cx="906157" cy="149904"/>
          </a:xfrm>
          <a:prstGeom prst="rect">
            <a:avLst/>
          </a:prstGeom>
          <a:ln>
            <a:noFill/>
          </a:ln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Эстетическая подсветка</a:t>
            </a:r>
          </a:p>
        </p:txBody>
      </p:sp>
      <p:sp>
        <p:nvSpPr>
          <p:cNvPr id="259" name="object 18"/>
          <p:cNvSpPr txBox="1"/>
          <p:nvPr/>
        </p:nvSpPr>
        <p:spPr>
          <a:xfrm>
            <a:off x="4814253" y="746234"/>
            <a:ext cx="338455" cy="116057"/>
          </a:xfrm>
          <a:prstGeom prst="rect">
            <a:avLst/>
          </a:prstGeom>
          <a:ln>
            <a:noFill/>
          </a:ln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Линия LIN</a:t>
            </a:r>
          </a:p>
        </p:txBody>
      </p:sp>
      <p:sp>
        <p:nvSpPr>
          <p:cNvPr id="26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dirty="0">
                <a:latin typeface="Arial" panose="020B0604020202020204" pitchFamily="34" charset="0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261" name="object 55"/>
          <p:cNvSpPr txBox="1"/>
          <p:nvPr/>
        </p:nvSpPr>
        <p:spPr>
          <a:xfrm>
            <a:off x="9878910" y="897244"/>
            <a:ext cx="1435486" cy="588083"/>
          </a:xfrm>
          <a:prstGeom prst="rect">
            <a:avLst/>
          </a:prstGeom>
          <a:ln w="10659">
            <a:solidFill>
              <a:srgbClr val="000000"/>
            </a:solidFill>
          </a:ln>
        </p:spPr>
        <p:txBody>
          <a:bodyPr vert="horz" wrap="square" lIns="0" tIns="45085" rIns="0" bIns="0" rtlCol="0">
            <a:noAutofit/>
          </a:bodyPr>
          <a:lstStyle/>
          <a:p>
            <a:pPr algn="ctr"/>
            <a:r>
              <a:rPr lang="ru-RU" sz="1200" dirty="0">
                <a:latin typeface="Arial Narrow" panose="020B0606020202030204" pitchFamily="34" charset="0"/>
                <a:cs typeface="Arial"/>
              </a:rPr>
              <a:t>Зона С</a:t>
            </a:r>
          </a:p>
          <a:p>
            <a:pPr algn="ctr"/>
            <a:r>
              <a:rPr lang="ru-RU" sz="1200" dirty="0">
                <a:latin typeface="Arial Narrow" panose="020B0606020202030204" pitchFamily="34" charset="0"/>
                <a:cs typeface="Arial"/>
              </a:rPr>
              <a:t>(зеленый цвет)</a:t>
            </a:r>
          </a:p>
        </p:txBody>
      </p:sp>
      <p:sp>
        <p:nvSpPr>
          <p:cNvPr id="262" name="object 56"/>
          <p:cNvSpPr txBox="1"/>
          <p:nvPr/>
        </p:nvSpPr>
        <p:spPr>
          <a:xfrm>
            <a:off x="8480570" y="2385451"/>
            <a:ext cx="904731" cy="245579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1500" dirty="0">
                <a:latin typeface="Arial Narrow" panose="020B0606020202030204" pitchFamily="34" charset="0"/>
                <a:cs typeface="Arial"/>
              </a:rPr>
              <a:t>Зона А</a:t>
            </a:r>
          </a:p>
        </p:txBody>
      </p:sp>
      <p:sp>
        <p:nvSpPr>
          <p:cNvPr id="273" name="object 60"/>
          <p:cNvSpPr txBox="1"/>
          <p:nvPr/>
        </p:nvSpPr>
        <p:spPr>
          <a:xfrm>
            <a:off x="8438376" y="2600732"/>
            <a:ext cx="972348" cy="368690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1200" dirty="0">
                <a:latin typeface="Arial Narrow" panose="020B0606020202030204" pitchFamily="34" charset="0"/>
                <a:cs typeface="Arial"/>
              </a:rPr>
              <a:t>(коричневый цвет)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74" name="object 64"/>
          <p:cNvSpPr txBox="1"/>
          <p:nvPr/>
        </p:nvSpPr>
        <p:spPr>
          <a:xfrm>
            <a:off x="8442551" y="897244"/>
            <a:ext cx="1436370" cy="614375"/>
          </a:xfrm>
          <a:prstGeom prst="rect">
            <a:avLst/>
          </a:prstGeom>
          <a:ln w="10664">
            <a:solidFill>
              <a:srgbClr val="000000"/>
            </a:solidFill>
          </a:ln>
        </p:spPr>
        <p:txBody>
          <a:bodyPr vert="horz" wrap="square" lIns="0" tIns="45085" rIns="0" bIns="0" rtlCol="0">
            <a:noAutofit/>
          </a:bodyPr>
          <a:lstStyle/>
          <a:p>
            <a:pPr algn="ctr"/>
            <a:r>
              <a:rPr lang="ru-RU" sz="1200" dirty="0">
                <a:latin typeface="Arial Narrow" panose="020B0606020202030204" pitchFamily="34" charset="0"/>
                <a:cs typeface="Arial"/>
              </a:rPr>
              <a:t>Зона B (синий цвет) </a:t>
            </a:r>
          </a:p>
          <a:p>
            <a:pPr algn="ctr"/>
            <a:r>
              <a:rPr lang="ru-RU" sz="1400" baseline="-7575" dirty="0">
                <a:latin typeface="Arial Narrow" panose="020B0606020202030204" pitchFamily="34" charset="0"/>
                <a:cs typeface="Arial"/>
              </a:rPr>
              <a:t>А12</a:t>
            </a:r>
          </a:p>
        </p:txBody>
      </p:sp>
      <p:sp>
        <p:nvSpPr>
          <p:cNvPr id="276" name="object 65"/>
          <p:cNvSpPr txBox="1"/>
          <p:nvPr/>
        </p:nvSpPr>
        <p:spPr>
          <a:xfrm>
            <a:off x="9948257" y="1847911"/>
            <a:ext cx="1356903" cy="375744"/>
          </a:xfrm>
          <a:prstGeom prst="rect">
            <a:avLst/>
          </a:prstGeom>
        </p:spPr>
        <p:txBody>
          <a:bodyPr vert="horz" wrap="square" lIns="0" tIns="82550" rIns="0" bIns="0" rtlCol="0">
            <a:noAutofit/>
          </a:bodyPr>
          <a:lstStyle/>
          <a:p>
            <a:pPr algn="ctr"/>
            <a:r>
              <a:rPr lang="ru-RU" sz="1200" dirty="0">
                <a:latin typeface="Arial Narrow" panose="020B0606020202030204" pitchFamily="34" charset="0"/>
                <a:cs typeface="Arial"/>
              </a:rPr>
              <a:t>Зона D (серый цвет)</a:t>
            </a:r>
          </a:p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277" name="object 68"/>
          <p:cNvSpPr txBox="1"/>
          <p:nvPr/>
        </p:nvSpPr>
        <p:spPr>
          <a:xfrm>
            <a:off x="10363151" y="3834826"/>
            <a:ext cx="523336" cy="168569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900" dirty="0">
                <a:latin typeface="Arial Narrow" panose="020B0606020202030204" pitchFamily="34" charset="0"/>
                <a:cs typeface="Arial"/>
              </a:rPr>
              <a:t>Масса A13</a:t>
            </a:r>
          </a:p>
        </p:txBody>
      </p:sp>
      <p:sp>
        <p:nvSpPr>
          <p:cNvPr id="278" name="object 237"/>
          <p:cNvSpPr txBox="1"/>
          <p:nvPr/>
        </p:nvSpPr>
        <p:spPr>
          <a:xfrm>
            <a:off x="9995112" y="4992886"/>
            <a:ext cx="537988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79" name="object 238"/>
          <p:cNvSpPr txBox="1"/>
          <p:nvPr/>
        </p:nvSpPr>
        <p:spPr>
          <a:xfrm>
            <a:off x="5794652" y="4959329"/>
            <a:ext cx="542219" cy="169918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Сигнал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пробуждения IG 1</a:t>
            </a:r>
          </a:p>
        </p:txBody>
      </p:sp>
      <p:sp>
        <p:nvSpPr>
          <p:cNvPr id="280" name="object 238"/>
          <p:cNvSpPr txBox="1"/>
          <p:nvPr/>
        </p:nvSpPr>
        <p:spPr>
          <a:xfrm>
            <a:off x="6339647" y="4993191"/>
            <a:ext cx="536559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 Подсветка+</a:t>
            </a:r>
          </a:p>
        </p:txBody>
      </p:sp>
      <p:sp>
        <p:nvSpPr>
          <p:cNvPr id="281" name="object 142"/>
          <p:cNvSpPr txBox="1"/>
          <p:nvPr/>
        </p:nvSpPr>
        <p:spPr>
          <a:xfrm>
            <a:off x="889217" y="4559829"/>
            <a:ext cx="1282753" cy="827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Управ. рабоч./спящ. сост. Управ. выкл. звука</a:t>
            </a:r>
          </a:p>
        </p:txBody>
      </p:sp>
      <p:sp>
        <p:nvSpPr>
          <p:cNvPr id="282" name="Прямоугольник 281"/>
          <p:cNvSpPr/>
          <p:nvPr/>
        </p:nvSpPr>
        <p:spPr>
          <a:xfrm>
            <a:off x="3400969" y="4522405"/>
            <a:ext cx="606256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Вход, лев. перед.+</a:t>
            </a:r>
          </a:p>
        </p:txBody>
      </p:sp>
      <p:sp>
        <p:nvSpPr>
          <p:cNvPr id="283" name="Прямоугольник 282"/>
          <p:cNvSpPr/>
          <p:nvPr/>
        </p:nvSpPr>
        <p:spPr>
          <a:xfrm>
            <a:off x="2896534" y="4530163"/>
            <a:ext cx="630301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rtl="1"/>
            <a:r>
              <a:rPr lang="ru-RU" sz="450" dirty="0">
                <a:latin typeface="Arial Narrow" panose="020B0606020202030204" pitchFamily="34" charset="0"/>
                <a:cs typeface="Arial"/>
              </a:rPr>
              <a:t>Вход, прав. перед.+</a:t>
            </a:r>
          </a:p>
        </p:txBody>
      </p:sp>
      <p:sp>
        <p:nvSpPr>
          <p:cNvPr id="284" name="Прямоугольник 283"/>
          <p:cNvSpPr/>
          <p:nvPr/>
        </p:nvSpPr>
        <p:spPr>
          <a:xfrm>
            <a:off x="2438610" y="4529926"/>
            <a:ext cx="577401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Вход, лев. задн.+</a:t>
            </a:r>
          </a:p>
        </p:txBody>
      </p:sp>
      <p:sp>
        <p:nvSpPr>
          <p:cNvPr id="285" name="Прямоугольник 284"/>
          <p:cNvSpPr/>
          <p:nvPr/>
        </p:nvSpPr>
        <p:spPr>
          <a:xfrm>
            <a:off x="1984341" y="4522404"/>
            <a:ext cx="601447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Вход, прав. задн.+</a:t>
            </a:r>
          </a:p>
        </p:txBody>
      </p:sp>
      <p:sp>
        <p:nvSpPr>
          <p:cNvPr id="286" name="object 140"/>
          <p:cNvSpPr txBox="1"/>
          <p:nvPr/>
        </p:nvSpPr>
        <p:spPr>
          <a:xfrm>
            <a:off x="3354662" y="6050281"/>
            <a:ext cx="666747" cy="8271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Вход, лев. перед.-</a:t>
            </a:r>
          </a:p>
        </p:txBody>
      </p:sp>
      <p:sp>
        <p:nvSpPr>
          <p:cNvPr id="287" name="Прямоугольник 286"/>
          <p:cNvSpPr/>
          <p:nvPr/>
        </p:nvSpPr>
        <p:spPr>
          <a:xfrm>
            <a:off x="1950269" y="6014704"/>
            <a:ext cx="590225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Вход, прав. задн.-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2458736" y="6015333"/>
            <a:ext cx="566181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Вход, лев. задн.-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2913889" y="6015408"/>
            <a:ext cx="619079" cy="16158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Вход, прав. перед.-</a:t>
            </a:r>
          </a:p>
        </p:txBody>
      </p:sp>
      <p:sp>
        <p:nvSpPr>
          <p:cNvPr id="290" name="object 91"/>
          <p:cNvSpPr txBox="1"/>
          <p:nvPr/>
        </p:nvSpPr>
        <p:spPr>
          <a:xfrm>
            <a:off x="2583240" y="2447287"/>
            <a:ext cx="368300" cy="131446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Резерв. LIN</a:t>
            </a:r>
          </a:p>
        </p:txBody>
      </p:sp>
      <p:sp>
        <p:nvSpPr>
          <p:cNvPr id="291" name="object 96"/>
          <p:cNvSpPr txBox="1"/>
          <p:nvPr/>
        </p:nvSpPr>
        <p:spPr>
          <a:xfrm>
            <a:off x="2982348" y="3921615"/>
            <a:ext cx="448007" cy="131446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92" name="object 128"/>
          <p:cNvSpPr txBox="1"/>
          <p:nvPr/>
        </p:nvSpPr>
        <p:spPr>
          <a:xfrm>
            <a:off x="5231719" y="3277082"/>
            <a:ext cx="330200" cy="198772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12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AM10</a:t>
            </a:r>
          </a:p>
        </p:txBody>
      </p:sp>
      <p:sp>
        <p:nvSpPr>
          <p:cNvPr id="293" name="object 129"/>
          <p:cNvSpPr txBox="1"/>
          <p:nvPr/>
        </p:nvSpPr>
        <p:spPr>
          <a:xfrm>
            <a:off x="5251169" y="3494947"/>
            <a:ext cx="255270" cy="198131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12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294" name="object 130"/>
          <p:cNvSpPr txBox="1"/>
          <p:nvPr/>
        </p:nvSpPr>
        <p:spPr>
          <a:xfrm>
            <a:off x="5160816" y="3736973"/>
            <a:ext cx="485140" cy="198772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10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295" name="object 123"/>
          <p:cNvSpPr txBox="1"/>
          <p:nvPr/>
        </p:nvSpPr>
        <p:spPr>
          <a:xfrm>
            <a:off x="6014619" y="3949772"/>
            <a:ext cx="572220" cy="13822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</a:rPr>
              <a:t>Динамик вх.</a:t>
            </a:r>
          </a:p>
        </p:txBody>
      </p:sp>
      <p:sp>
        <p:nvSpPr>
          <p:cNvPr id="296" name="object 122"/>
          <p:cNvSpPr txBox="1"/>
          <p:nvPr/>
        </p:nvSpPr>
        <p:spPr>
          <a:xfrm>
            <a:off x="6417408" y="3950093"/>
            <a:ext cx="634509" cy="25968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</a:rPr>
              <a:t>Микрофон</a:t>
            </a:r>
            <a:endParaRPr lang="ru-RU" sz="6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97" name="object 122"/>
          <p:cNvSpPr txBox="1"/>
          <p:nvPr/>
        </p:nvSpPr>
        <p:spPr>
          <a:xfrm>
            <a:off x="4639186" y="3952900"/>
            <a:ext cx="634509" cy="25968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</a:rPr>
              <a:t>CCD-CVBS+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98" name="object 122"/>
          <p:cNvSpPr txBox="1"/>
          <p:nvPr/>
        </p:nvSpPr>
        <p:spPr>
          <a:xfrm>
            <a:off x="5084395" y="3952615"/>
            <a:ext cx="634509" cy="25968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</a:rPr>
              <a:t>CCD-Масса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99" name="object 122"/>
          <p:cNvSpPr txBox="1"/>
          <p:nvPr/>
        </p:nvSpPr>
        <p:spPr>
          <a:xfrm>
            <a:off x="5526249" y="3944704"/>
            <a:ext cx="634509" cy="25968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</a:rPr>
              <a:t>AVN вн.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9" name="Прямоугольник 8"/>
          <p:cNvSpPr/>
          <p:nvPr/>
        </p:nvSpPr>
        <p:spPr>
          <a:xfrm>
            <a:off x="4681964" y="2432451"/>
            <a:ext cx="564578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CCD-5 В+ </a:t>
            </a:r>
          </a:p>
        </p:txBody>
      </p:sp>
      <p:sp>
        <p:nvSpPr>
          <p:cNvPr id="14" name="Прямоугольник 13"/>
          <p:cNvSpPr/>
          <p:nvPr/>
        </p:nvSpPr>
        <p:spPr>
          <a:xfrm>
            <a:off x="5111038" y="2430898"/>
            <a:ext cx="527709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CCD-Масса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5563549" y="2430703"/>
            <a:ext cx="590226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T-BOX MUTE 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6051293" y="2430796"/>
            <a:ext cx="511679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Динамик+ </a:t>
            </a:r>
          </a:p>
        </p:txBody>
      </p:sp>
    </p:spTree>
    <p:extLst>
      <p:ext uri="{BB962C8B-B14F-4D97-AF65-F5344CB8AC3E}">
        <p14:creationId xmlns:p14="http://schemas.microsoft.com/office/powerpoint/2010/main" val="2875948183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576750" y="227904"/>
            <a:ext cx="3775075" cy="3870960"/>
            <a:chOff x="576750" y="227904"/>
            <a:chExt cx="3775075" cy="3870960"/>
          </a:xfrm>
        </p:grpSpPr>
        <p:sp>
          <p:nvSpPr>
            <p:cNvPr id="4" name="object 4"/>
            <p:cNvSpPr/>
            <p:nvPr/>
          </p:nvSpPr>
          <p:spPr>
            <a:xfrm>
              <a:off x="585631" y="236795"/>
              <a:ext cx="3757295" cy="3853179"/>
            </a:xfrm>
            <a:custGeom>
              <a:avLst/>
              <a:gdLst/>
              <a:ahLst/>
              <a:cxnLst/>
              <a:rect l="l" t="t" r="r" b="b"/>
              <a:pathLst>
                <a:path w="3757295" h="3853179">
                  <a:moveTo>
                    <a:pt x="2534049" y="3852902"/>
                  </a:moveTo>
                  <a:lnTo>
                    <a:pt x="3420032" y="3622079"/>
                  </a:lnTo>
                </a:path>
                <a:path w="3757295" h="3853179">
                  <a:moveTo>
                    <a:pt x="2516315" y="3728615"/>
                  </a:moveTo>
                  <a:lnTo>
                    <a:pt x="3384564" y="3497794"/>
                  </a:lnTo>
                </a:path>
                <a:path w="3757295" h="3853179">
                  <a:moveTo>
                    <a:pt x="336683" y="3622079"/>
                  </a:moveTo>
                  <a:lnTo>
                    <a:pt x="1222713" y="3852902"/>
                  </a:lnTo>
                </a:path>
                <a:path w="3757295" h="3853179">
                  <a:moveTo>
                    <a:pt x="1222713" y="3852902"/>
                  </a:moveTo>
                  <a:lnTo>
                    <a:pt x="2534049" y="3852902"/>
                  </a:lnTo>
                </a:path>
                <a:path w="3757295" h="3853179">
                  <a:moveTo>
                    <a:pt x="1240423" y="3728615"/>
                  </a:moveTo>
                  <a:lnTo>
                    <a:pt x="2516315" y="3728615"/>
                  </a:lnTo>
                </a:path>
                <a:path w="3757295" h="3853179">
                  <a:moveTo>
                    <a:pt x="372127" y="3497794"/>
                  </a:moveTo>
                  <a:lnTo>
                    <a:pt x="1240423" y="3728615"/>
                  </a:lnTo>
                </a:path>
                <a:path w="3757295" h="3853179">
                  <a:moveTo>
                    <a:pt x="372127" y="3497794"/>
                  </a:moveTo>
                  <a:lnTo>
                    <a:pt x="336683" y="3622079"/>
                  </a:lnTo>
                </a:path>
                <a:path w="3757295" h="3853179">
                  <a:moveTo>
                    <a:pt x="1240423" y="3728615"/>
                  </a:moveTo>
                  <a:lnTo>
                    <a:pt x="1222713" y="3852902"/>
                  </a:lnTo>
                </a:path>
                <a:path w="3757295" h="3853179">
                  <a:moveTo>
                    <a:pt x="2534049" y="3852902"/>
                  </a:moveTo>
                  <a:lnTo>
                    <a:pt x="2516315" y="3728615"/>
                  </a:lnTo>
                </a:path>
                <a:path w="3757295" h="3853179">
                  <a:moveTo>
                    <a:pt x="3384564" y="3497794"/>
                  </a:moveTo>
                  <a:lnTo>
                    <a:pt x="3420032" y="3622079"/>
                  </a:lnTo>
                </a:path>
                <a:path w="3757295" h="3853179">
                  <a:moveTo>
                    <a:pt x="124042" y="3160434"/>
                  </a:moveTo>
                  <a:lnTo>
                    <a:pt x="0" y="3053908"/>
                  </a:lnTo>
                </a:path>
                <a:path w="3757295" h="3853179">
                  <a:moveTo>
                    <a:pt x="0" y="3195951"/>
                  </a:moveTo>
                  <a:lnTo>
                    <a:pt x="0" y="124237"/>
                  </a:lnTo>
                </a:path>
                <a:path w="3757295" h="3853179">
                  <a:moveTo>
                    <a:pt x="124042" y="124237"/>
                  </a:moveTo>
                  <a:lnTo>
                    <a:pt x="124042" y="1367081"/>
                  </a:lnTo>
                </a:path>
                <a:path w="3757295" h="3853179">
                  <a:moveTo>
                    <a:pt x="124042" y="3160434"/>
                  </a:moveTo>
                  <a:lnTo>
                    <a:pt x="124042" y="3195951"/>
                  </a:lnTo>
                </a:path>
                <a:path w="3757295" h="3853179">
                  <a:moveTo>
                    <a:pt x="124042" y="3053908"/>
                  </a:moveTo>
                  <a:lnTo>
                    <a:pt x="124042" y="1491556"/>
                  </a:lnTo>
                </a:path>
                <a:path w="3757295" h="3853179">
                  <a:moveTo>
                    <a:pt x="0" y="1491556"/>
                  </a:moveTo>
                  <a:lnTo>
                    <a:pt x="124042" y="1367081"/>
                  </a:lnTo>
                </a:path>
                <a:path w="3757295" h="3853179">
                  <a:moveTo>
                    <a:pt x="0" y="3195951"/>
                  </a:moveTo>
                  <a:lnTo>
                    <a:pt x="124042" y="3195951"/>
                  </a:lnTo>
                </a:path>
                <a:path w="3757295" h="3853179">
                  <a:moveTo>
                    <a:pt x="194925" y="3160434"/>
                  </a:moveTo>
                  <a:lnTo>
                    <a:pt x="194925" y="3409027"/>
                  </a:lnTo>
                </a:path>
                <a:path w="3757295" h="3853179">
                  <a:moveTo>
                    <a:pt x="886030" y="3409027"/>
                  </a:moveTo>
                  <a:lnTo>
                    <a:pt x="194925" y="3409027"/>
                  </a:lnTo>
                </a:path>
                <a:path w="3757295" h="3853179">
                  <a:moveTo>
                    <a:pt x="3756739" y="3195951"/>
                  </a:moveTo>
                  <a:lnTo>
                    <a:pt x="3632602" y="3195951"/>
                  </a:lnTo>
                </a:path>
                <a:path w="3757295" h="3853179">
                  <a:moveTo>
                    <a:pt x="124042" y="3160434"/>
                  </a:moveTo>
                  <a:lnTo>
                    <a:pt x="3632602" y="3160434"/>
                  </a:lnTo>
                </a:path>
                <a:path w="3757295" h="3853179">
                  <a:moveTo>
                    <a:pt x="567057" y="852351"/>
                  </a:moveTo>
                  <a:lnTo>
                    <a:pt x="443015" y="976588"/>
                  </a:lnTo>
                </a:path>
                <a:path w="3757295" h="3853179">
                  <a:moveTo>
                    <a:pt x="425281" y="1367081"/>
                  </a:moveTo>
                  <a:lnTo>
                    <a:pt x="425281" y="0"/>
                  </a:lnTo>
                </a:path>
                <a:path w="3757295" h="3853179">
                  <a:moveTo>
                    <a:pt x="443015" y="976588"/>
                  </a:moveTo>
                  <a:lnTo>
                    <a:pt x="443015" y="1367081"/>
                  </a:lnTo>
                </a:path>
                <a:path w="3757295" h="3853179">
                  <a:moveTo>
                    <a:pt x="549323" y="887678"/>
                  </a:moveTo>
                  <a:lnTo>
                    <a:pt x="549323" y="319602"/>
                  </a:lnTo>
                </a:path>
                <a:path w="3757295" h="3853179">
                  <a:moveTo>
                    <a:pt x="567057" y="976588"/>
                  </a:moveTo>
                  <a:lnTo>
                    <a:pt x="567057" y="1491556"/>
                  </a:lnTo>
                </a:path>
                <a:path w="3757295" h="3853179">
                  <a:moveTo>
                    <a:pt x="620211" y="372948"/>
                  </a:moveTo>
                  <a:lnTo>
                    <a:pt x="620211" y="248474"/>
                  </a:lnTo>
                </a:path>
                <a:path w="3757295" h="3853179">
                  <a:moveTo>
                    <a:pt x="655655" y="1100825"/>
                  </a:moveTo>
                  <a:lnTo>
                    <a:pt x="655655" y="1491556"/>
                  </a:lnTo>
                </a:path>
                <a:path w="3757295" h="3853179">
                  <a:moveTo>
                    <a:pt x="691100" y="727877"/>
                  </a:moveTo>
                  <a:lnTo>
                    <a:pt x="815142" y="603640"/>
                  </a:lnTo>
                </a:path>
                <a:path w="3757295" h="3853179">
                  <a:moveTo>
                    <a:pt x="691100" y="727877"/>
                  </a:moveTo>
                  <a:lnTo>
                    <a:pt x="691100" y="852351"/>
                  </a:lnTo>
                </a:path>
                <a:path w="3757295" h="3853179">
                  <a:moveTo>
                    <a:pt x="815142" y="603640"/>
                  </a:moveTo>
                  <a:lnTo>
                    <a:pt x="815142" y="852351"/>
                  </a:lnTo>
                </a:path>
                <a:path w="3757295" h="3853179">
                  <a:moveTo>
                    <a:pt x="124042" y="3053908"/>
                  </a:moveTo>
                  <a:lnTo>
                    <a:pt x="3632602" y="3053908"/>
                  </a:lnTo>
                </a:path>
                <a:path w="3757295" h="3853179">
                  <a:moveTo>
                    <a:pt x="3012390" y="3409027"/>
                  </a:moveTo>
                  <a:lnTo>
                    <a:pt x="1364466" y="3409027"/>
                  </a:lnTo>
                </a:path>
                <a:path w="3757295" h="3853179">
                  <a:moveTo>
                    <a:pt x="1311311" y="3355752"/>
                  </a:moveTo>
                  <a:lnTo>
                    <a:pt x="1364466" y="3409027"/>
                  </a:lnTo>
                </a:path>
                <a:path w="3757295" h="3853179">
                  <a:moveTo>
                    <a:pt x="992339" y="3302477"/>
                  </a:moveTo>
                  <a:lnTo>
                    <a:pt x="1258157" y="3302477"/>
                  </a:lnTo>
                </a:path>
                <a:path w="3757295" h="3853179">
                  <a:moveTo>
                    <a:pt x="939184" y="3231467"/>
                  </a:moveTo>
                  <a:lnTo>
                    <a:pt x="1311311" y="3231467"/>
                  </a:lnTo>
                </a:path>
                <a:path w="3757295" h="3853179">
                  <a:moveTo>
                    <a:pt x="939184" y="3355752"/>
                  </a:moveTo>
                  <a:lnTo>
                    <a:pt x="939184" y="3231467"/>
                  </a:lnTo>
                </a:path>
                <a:path w="3757295" h="3853179">
                  <a:moveTo>
                    <a:pt x="992339" y="3231467"/>
                  </a:moveTo>
                  <a:lnTo>
                    <a:pt x="992339" y="3302477"/>
                  </a:lnTo>
                </a:path>
                <a:path w="3757295" h="3853179">
                  <a:moveTo>
                    <a:pt x="70881" y="1420427"/>
                  </a:moveTo>
                  <a:lnTo>
                    <a:pt x="124042" y="1491556"/>
                  </a:lnTo>
                </a:path>
                <a:path w="3757295" h="3853179">
                  <a:moveTo>
                    <a:pt x="1258157" y="3231467"/>
                  </a:moveTo>
                  <a:lnTo>
                    <a:pt x="1258157" y="3302477"/>
                  </a:lnTo>
                </a:path>
                <a:path w="3757295" h="3853179">
                  <a:moveTo>
                    <a:pt x="1275867" y="692550"/>
                  </a:moveTo>
                  <a:lnTo>
                    <a:pt x="1275867" y="852351"/>
                  </a:lnTo>
                </a:path>
                <a:path w="3757295" h="3853179">
                  <a:moveTo>
                    <a:pt x="1311311" y="3355752"/>
                  </a:moveTo>
                  <a:lnTo>
                    <a:pt x="1311311" y="3231467"/>
                  </a:lnTo>
                </a:path>
                <a:path w="3757295" h="3853179">
                  <a:moveTo>
                    <a:pt x="567057" y="1491556"/>
                  </a:moveTo>
                  <a:lnTo>
                    <a:pt x="443015" y="1367081"/>
                  </a:lnTo>
                </a:path>
                <a:path w="3757295" h="3853179">
                  <a:moveTo>
                    <a:pt x="1506242" y="852351"/>
                  </a:moveTo>
                  <a:lnTo>
                    <a:pt x="1506242" y="497185"/>
                  </a:lnTo>
                </a:path>
                <a:path w="3757295" h="3853179">
                  <a:moveTo>
                    <a:pt x="2551782" y="603640"/>
                  </a:moveTo>
                  <a:lnTo>
                    <a:pt x="2480847" y="692550"/>
                  </a:lnTo>
                </a:path>
                <a:path w="3757295" h="3853179">
                  <a:moveTo>
                    <a:pt x="124042" y="3053908"/>
                  </a:moveTo>
                  <a:lnTo>
                    <a:pt x="70881" y="3107183"/>
                  </a:lnTo>
                </a:path>
                <a:path w="3757295" h="3853179">
                  <a:moveTo>
                    <a:pt x="567057" y="976588"/>
                  </a:moveTo>
                  <a:lnTo>
                    <a:pt x="513903" y="923242"/>
                  </a:lnTo>
                </a:path>
                <a:path w="3757295" h="3853179">
                  <a:moveTo>
                    <a:pt x="3561903" y="3409027"/>
                  </a:moveTo>
                  <a:lnTo>
                    <a:pt x="3508701" y="3409027"/>
                  </a:lnTo>
                </a:path>
                <a:path w="3757295" h="3853179">
                  <a:moveTo>
                    <a:pt x="3136527" y="3302477"/>
                  </a:moveTo>
                  <a:lnTo>
                    <a:pt x="3402298" y="3302477"/>
                  </a:lnTo>
                </a:path>
                <a:path w="3757295" h="3853179">
                  <a:moveTo>
                    <a:pt x="3455500" y="3355752"/>
                  </a:moveTo>
                  <a:lnTo>
                    <a:pt x="3508701" y="3409027"/>
                  </a:lnTo>
                </a:path>
                <a:path w="3757295" h="3853179">
                  <a:moveTo>
                    <a:pt x="2250496" y="497185"/>
                  </a:moveTo>
                  <a:lnTo>
                    <a:pt x="2250496" y="852351"/>
                  </a:lnTo>
                </a:path>
                <a:path w="3757295" h="3853179">
                  <a:moveTo>
                    <a:pt x="3189728" y="976588"/>
                  </a:moveTo>
                  <a:lnTo>
                    <a:pt x="3242930" y="923242"/>
                  </a:lnTo>
                </a:path>
                <a:path w="3757295" h="3853179">
                  <a:moveTo>
                    <a:pt x="886030" y="3409027"/>
                  </a:moveTo>
                  <a:lnTo>
                    <a:pt x="939184" y="3355752"/>
                  </a:lnTo>
                </a:path>
                <a:path w="3757295" h="3853179">
                  <a:moveTo>
                    <a:pt x="124042" y="1491556"/>
                  </a:moveTo>
                  <a:lnTo>
                    <a:pt x="567057" y="1491556"/>
                  </a:lnTo>
                </a:path>
                <a:path w="3757295" h="3853179">
                  <a:moveTo>
                    <a:pt x="655655" y="1491556"/>
                  </a:moveTo>
                  <a:lnTo>
                    <a:pt x="3101059" y="1491556"/>
                  </a:lnTo>
                </a:path>
                <a:path w="3757295" h="3853179">
                  <a:moveTo>
                    <a:pt x="3189728" y="1491556"/>
                  </a:moveTo>
                  <a:lnTo>
                    <a:pt x="3632602" y="1491556"/>
                  </a:lnTo>
                </a:path>
                <a:path w="3757295" h="3853179">
                  <a:moveTo>
                    <a:pt x="124042" y="1367081"/>
                  </a:moveTo>
                  <a:lnTo>
                    <a:pt x="443015" y="1367081"/>
                  </a:lnTo>
                </a:path>
                <a:path w="3757295" h="3853179">
                  <a:moveTo>
                    <a:pt x="3313629" y="1367081"/>
                  </a:moveTo>
                  <a:lnTo>
                    <a:pt x="3632602" y="1367081"/>
                  </a:lnTo>
                </a:path>
                <a:path w="3757295" h="3853179">
                  <a:moveTo>
                    <a:pt x="3685803" y="3107183"/>
                  </a:moveTo>
                  <a:lnTo>
                    <a:pt x="3632602" y="3053908"/>
                  </a:lnTo>
                </a:path>
                <a:path w="3757295" h="3853179">
                  <a:moveTo>
                    <a:pt x="1275867" y="692550"/>
                  </a:moveTo>
                  <a:lnTo>
                    <a:pt x="1204979" y="603640"/>
                  </a:lnTo>
                </a:path>
                <a:path w="3757295" h="3853179">
                  <a:moveTo>
                    <a:pt x="2480847" y="692550"/>
                  </a:moveTo>
                  <a:lnTo>
                    <a:pt x="2480847" y="852351"/>
                  </a:lnTo>
                </a:path>
                <a:path w="3757295" h="3853179">
                  <a:moveTo>
                    <a:pt x="3189728" y="1491556"/>
                  </a:moveTo>
                  <a:lnTo>
                    <a:pt x="3313629" y="1367081"/>
                  </a:lnTo>
                </a:path>
                <a:path w="3757295" h="3853179">
                  <a:moveTo>
                    <a:pt x="3101059" y="1100825"/>
                  </a:moveTo>
                  <a:lnTo>
                    <a:pt x="655655" y="1100825"/>
                  </a:lnTo>
                </a:path>
                <a:path w="3757295" h="3853179">
                  <a:moveTo>
                    <a:pt x="2941691" y="603640"/>
                  </a:moveTo>
                  <a:lnTo>
                    <a:pt x="2941691" y="852351"/>
                  </a:lnTo>
                </a:path>
                <a:path w="3757295" h="3853179">
                  <a:moveTo>
                    <a:pt x="3632602" y="1491556"/>
                  </a:moveTo>
                  <a:lnTo>
                    <a:pt x="3685803" y="1420427"/>
                  </a:lnTo>
                </a:path>
                <a:path w="3757295" h="3853179">
                  <a:moveTo>
                    <a:pt x="3189728" y="976588"/>
                  </a:moveTo>
                  <a:lnTo>
                    <a:pt x="567057" y="976588"/>
                  </a:lnTo>
                </a:path>
                <a:path w="3757295" h="3853179">
                  <a:moveTo>
                    <a:pt x="3189728" y="852351"/>
                  </a:moveTo>
                  <a:lnTo>
                    <a:pt x="567057" y="852351"/>
                  </a:lnTo>
                </a:path>
                <a:path w="3757295" h="3853179">
                  <a:moveTo>
                    <a:pt x="3065591" y="727877"/>
                  </a:moveTo>
                  <a:lnTo>
                    <a:pt x="3065591" y="852351"/>
                  </a:lnTo>
                </a:path>
                <a:path w="3757295" h="3853179">
                  <a:moveTo>
                    <a:pt x="3065591" y="3231467"/>
                  </a:moveTo>
                  <a:lnTo>
                    <a:pt x="3455500" y="3231467"/>
                  </a:lnTo>
                </a:path>
                <a:path w="3757295" h="3853179">
                  <a:moveTo>
                    <a:pt x="3065591" y="3355752"/>
                  </a:moveTo>
                  <a:lnTo>
                    <a:pt x="3065591" y="3231467"/>
                  </a:lnTo>
                </a:path>
                <a:path w="3757295" h="3853179">
                  <a:moveTo>
                    <a:pt x="3101059" y="1491556"/>
                  </a:moveTo>
                  <a:lnTo>
                    <a:pt x="3101059" y="1100825"/>
                  </a:lnTo>
                </a:path>
                <a:path w="3757295" h="3853179">
                  <a:moveTo>
                    <a:pt x="3136527" y="3231467"/>
                  </a:moveTo>
                  <a:lnTo>
                    <a:pt x="3136527" y="3302477"/>
                  </a:lnTo>
                </a:path>
                <a:path w="3757295" h="3853179">
                  <a:moveTo>
                    <a:pt x="3136527" y="248474"/>
                  </a:moveTo>
                  <a:lnTo>
                    <a:pt x="3136527" y="372948"/>
                  </a:lnTo>
                </a:path>
                <a:path w="3757295" h="3853179">
                  <a:moveTo>
                    <a:pt x="0" y="763441"/>
                  </a:moveTo>
                  <a:lnTo>
                    <a:pt x="425281" y="763441"/>
                  </a:lnTo>
                </a:path>
                <a:path w="3757295" h="3853179">
                  <a:moveTo>
                    <a:pt x="3331363" y="763441"/>
                  </a:moveTo>
                  <a:lnTo>
                    <a:pt x="3756739" y="763441"/>
                  </a:lnTo>
                </a:path>
                <a:path w="3757295" h="3853179">
                  <a:moveTo>
                    <a:pt x="2480847" y="727877"/>
                  </a:moveTo>
                  <a:lnTo>
                    <a:pt x="2250496" y="727877"/>
                  </a:lnTo>
                </a:path>
                <a:path w="3757295" h="3853179">
                  <a:moveTo>
                    <a:pt x="1506242" y="727877"/>
                  </a:moveTo>
                  <a:lnTo>
                    <a:pt x="1275867" y="727877"/>
                  </a:lnTo>
                </a:path>
                <a:path w="3757295" h="3853179">
                  <a:moveTo>
                    <a:pt x="3189728" y="1491556"/>
                  </a:moveTo>
                  <a:lnTo>
                    <a:pt x="3189728" y="976588"/>
                  </a:lnTo>
                </a:path>
                <a:path w="3757295" h="3853179">
                  <a:moveTo>
                    <a:pt x="3207462" y="319602"/>
                  </a:moveTo>
                  <a:lnTo>
                    <a:pt x="3207462" y="887678"/>
                  </a:lnTo>
                </a:path>
                <a:path w="3757295" h="3853179">
                  <a:moveTo>
                    <a:pt x="3313629" y="1367081"/>
                  </a:moveTo>
                  <a:lnTo>
                    <a:pt x="3313629" y="976588"/>
                  </a:lnTo>
                </a:path>
                <a:path w="3757295" h="3853179">
                  <a:moveTo>
                    <a:pt x="1506242" y="621422"/>
                  </a:moveTo>
                  <a:lnTo>
                    <a:pt x="2250496" y="621422"/>
                  </a:lnTo>
                </a:path>
                <a:path w="3757295" h="3853179">
                  <a:moveTo>
                    <a:pt x="815142" y="603640"/>
                  </a:moveTo>
                  <a:lnTo>
                    <a:pt x="1204979" y="603640"/>
                  </a:lnTo>
                </a:path>
                <a:path w="3757295" h="3853179">
                  <a:moveTo>
                    <a:pt x="2551782" y="603640"/>
                  </a:moveTo>
                  <a:lnTo>
                    <a:pt x="2941691" y="603640"/>
                  </a:lnTo>
                </a:path>
                <a:path w="3757295" h="3853179">
                  <a:moveTo>
                    <a:pt x="1506242" y="532749"/>
                  </a:moveTo>
                  <a:lnTo>
                    <a:pt x="2250496" y="532749"/>
                  </a:lnTo>
                </a:path>
                <a:path w="3757295" h="3853179">
                  <a:moveTo>
                    <a:pt x="1506242" y="497185"/>
                  </a:moveTo>
                  <a:lnTo>
                    <a:pt x="2250496" y="497185"/>
                  </a:lnTo>
                </a:path>
                <a:path w="3757295" h="3853179">
                  <a:moveTo>
                    <a:pt x="3331363" y="1367081"/>
                  </a:moveTo>
                  <a:lnTo>
                    <a:pt x="3331363" y="0"/>
                  </a:lnTo>
                </a:path>
                <a:path w="3757295" h="3853179">
                  <a:moveTo>
                    <a:pt x="3402298" y="3231467"/>
                  </a:moveTo>
                  <a:lnTo>
                    <a:pt x="3402298" y="3302477"/>
                  </a:lnTo>
                </a:path>
                <a:path w="3757295" h="3853179">
                  <a:moveTo>
                    <a:pt x="3455500" y="3355752"/>
                  </a:moveTo>
                  <a:lnTo>
                    <a:pt x="3455500" y="3231467"/>
                  </a:lnTo>
                </a:path>
                <a:path w="3757295" h="3853179">
                  <a:moveTo>
                    <a:pt x="549323" y="443839"/>
                  </a:moveTo>
                  <a:lnTo>
                    <a:pt x="3207462" y="443839"/>
                  </a:lnTo>
                </a:path>
                <a:path w="3757295" h="3853179">
                  <a:moveTo>
                    <a:pt x="620211" y="372948"/>
                  </a:moveTo>
                  <a:lnTo>
                    <a:pt x="3136527" y="372948"/>
                  </a:lnTo>
                </a:path>
                <a:path w="3757295" h="3853179">
                  <a:moveTo>
                    <a:pt x="3756739" y="1491556"/>
                  </a:moveTo>
                  <a:lnTo>
                    <a:pt x="3632602" y="1367081"/>
                  </a:lnTo>
                </a:path>
                <a:path w="3757295" h="3853179">
                  <a:moveTo>
                    <a:pt x="3561903" y="3160434"/>
                  </a:moveTo>
                  <a:lnTo>
                    <a:pt x="3561903" y="3409027"/>
                  </a:lnTo>
                </a:path>
                <a:path w="3757295" h="3853179">
                  <a:moveTo>
                    <a:pt x="3632602" y="124237"/>
                  </a:moveTo>
                  <a:lnTo>
                    <a:pt x="3632602" y="1367081"/>
                  </a:lnTo>
                </a:path>
                <a:path w="3757295" h="3853179">
                  <a:moveTo>
                    <a:pt x="3632602" y="1491556"/>
                  </a:moveTo>
                  <a:lnTo>
                    <a:pt x="3632602" y="3053908"/>
                  </a:lnTo>
                </a:path>
                <a:path w="3757295" h="3853179">
                  <a:moveTo>
                    <a:pt x="3632602" y="3160434"/>
                  </a:moveTo>
                  <a:lnTo>
                    <a:pt x="3632602" y="3195951"/>
                  </a:lnTo>
                </a:path>
                <a:path w="3757295" h="3853179">
                  <a:moveTo>
                    <a:pt x="3632602" y="124237"/>
                  </a:moveTo>
                  <a:lnTo>
                    <a:pt x="3331363" y="124237"/>
                  </a:lnTo>
                </a:path>
                <a:path w="3757295" h="3853179">
                  <a:moveTo>
                    <a:pt x="425281" y="124237"/>
                  </a:moveTo>
                  <a:lnTo>
                    <a:pt x="124042" y="124237"/>
                  </a:lnTo>
                </a:path>
                <a:path w="3757295" h="3853179">
                  <a:moveTo>
                    <a:pt x="1506242" y="124237"/>
                  </a:moveTo>
                  <a:lnTo>
                    <a:pt x="2250496" y="124237"/>
                  </a:lnTo>
                </a:path>
                <a:path w="3757295" h="3853179">
                  <a:moveTo>
                    <a:pt x="3313629" y="976588"/>
                  </a:moveTo>
                  <a:lnTo>
                    <a:pt x="3189728" y="852351"/>
                  </a:lnTo>
                </a:path>
                <a:path w="3757295" h="3853179">
                  <a:moveTo>
                    <a:pt x="3065591" y="727877"/>
                  </a:moveTo>
                  <a:lnTo>
                    <a:pt x="2941691" y="603640"/>
                  </a:lnTo>
                </a:path>
                <a:path w="3757295" h="3853179">
                  <a:moveTo>
                    <a:pt x="3756739" y="124237"/>
                  </a:moveTo>
                  <a:lnTo>
                    <a:pt x="3756739" y="3195951"/>
                  </a:lnTo>
                </a:path>
                <a:path w="3757295" h="3853179">
                  <a:moveTo>
                    <a:pt x="3012390" y="3409027"/>
                  </a:moveTo>
                  <a:lnTo>
                    <a:pt x="3065591" y="3355752"/>
                  </a:lnTo>
                </a:path>
                <a:path w="3757295" h="3853179">
                  <a:moveTo>
                    <a:pt x="602501" y="248474"/>
                  </a:moveTo>
                  <a:lnTo>
                    <a:pt x="1506242" y="124237"/>
                  </a:lnTo>
                </a:path>
                <a:path w="3757295" h="3853179">
                  <a:moveTo>
                    <a:pt x="3632602" y="0"/>
                  </a:moveTo>
                  <a:lnTo>
                    <a:pt x="3331363" y="0"/>
                  </a:lnTo>
                </a:path>
                <a:path w="3757295" h="3853179">
                  <a:moveTo>
                    <a:pt x="425281" y="0"/>
                  </a:moveTo>
                  <a:lnTo>
                    <a:pt x="124042" y="0"/>
                  </a:lnTo>
                </a:path>
                <a:path w="3757295" h="3853179">
                  <a:moveTo>
                    <a:pt x="2250496" y="124237"/>
                  </a:moveTo>
                  <a:lnTo>
                    <a:pt x="3154261" y="248474"/>
                  </a:lnTo>
                </a:path>
                <a:path w="3757295" h="3853179">
                  <a:moveTo>
                    <a:pt x="3756739" y="3053908"/>
                  </a:moveTo>
                  <a:lnTo>
                    <a:pt x="3632602" y="3160434"/>
                  </a:lnTo>
                </a:path>
                <a:path w="3757295" h="3853179">
                  <a:moveTo>
                    <a:pt x="0" y="3195951"/>
                  </a:moveTo>
                  <a:lnTo>
                    <a:pt x="17719" y="3249225"/>
                  </a:lnTo>
                  <a:lnTo>
                    <a:pt x="17719" y="3302477"/>
                  </a:lnTo>
                  <a:lnTo>
                    <a:pt x="35441" y="3355752"/>
                  </a:lnTo>
                  <a:lnTo>
                    <a:pt x="70881" y="3409027"/>
                  </a:lnTo>
                  <a:lnTo>
                    <a:pt x="106322" y="3462278"/>
                  </a:lnTo>
                  <a:lnTo>
                    <a:pt x="141764" y="3497794"/>
                  </a:lnTo>
                  <a:lnTo>
                    <a:pt x="177203" y="3551069"/>
                  </a:lnTo>
                  <a:lnTo>
                    <a:pt x="230374" y="3568828"/>
                  </a:lnTo>
                  <a:lnTo>
                    <a:pt x="283528" y="3604321"/>
                  </a:lnTo>
                  <a:lnTo>
                    <a:pt x="336683" y="3622079"/>
                  </a:lnTo>
                </a:path>
                <a:path w="3757295" h="3853179">
                  <a:moveTo>
                    <a:pt x="3420032" y="3622079"/>
                  </a:moveTo>
                  <a:lnTo>
                    <a:pt x="3473233" y="3604321"/>
                  </a:lnTo>
                  <a:lnTo>
                    <a:pt x="3526435" y="3568828"/>
                  </a:lnTo>
                  <a:lnTo>
                    <a:pt x="3579636" y="3551069"/>
                  </a:lnTo>
                  <a:lnTo>
                    <a:pt x="3614868" y="3497794"/>
                  </a:lnTo>
                  <a:lnTo>
                    <a:pt x="3650335" y="3462278"/>
                  </a:lnTo>
                  <a:lnTo>
                    <a:pt x="3685803" y="3409027"/>
                  </a:lnTo>
                  <a:lnTo>
                    <a:pt x="3721271" y="3355752"/>
                  </a:lnTo>
                  <a:lnTo>
                    <a:pt x="3739005" y="3302477"/>
                  </a:lnTo>
                  <a:lnTo>
                    <a:pt x="3739005" y="3249225"/>
                  </a:lnTo>
                  <a:lnTo>
                    <a:pt x="3756739" y="3195951"/>
                  </a:lnTo>
                </a:path>
              </a:pathLst>
            </a:custGeom>
            <a:ln w="177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00803" y="3423875"/>
              <a:ext cx="265840" cy="319599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61310" y="3423875"/>
              <a:ext cx="265793" cy="319599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585631" y="236795"/>
              <a:ext cx="3757295" cy="443865"/>
            </a:xfrm>
            <a:custGeom>
              <a:avLst/>
              <a:gdLst/>
              <a:ahLst/>
              <a:cxnLst/>
              <a:rect l="l" t="t" r="r" b="b"/>
              <a:pathLst>
                <a:path w="3757295" h="443865">
                  <a:moveTo>
                    <a:pt x="3756739" y="124237"/>
                  </a:moveTo>
                  <a:lnTo>
                    <a:pt x="3739005" y="88673"/>
                  </a:lnTo>
                  <a:lnTo>
                    <a:pt x="3739005" y="71128"/>
                  </a:lnTo>
                  <a:lnTo>
                    <a:pt x="3721271" y="35564"/>
                  </a:lnTo>
                  <a:lnTo>
                    <a:pt x="3685803" y="17782"/>
                  </a:lnTo>
                  <a:lnTo>
                    <a:pt x="3668069" y="0"/>
                  </a:lnTo>
                  <a:lnTo>
                    <a:pt x="3632602" y="0"/>
                  </a:lnTo>
                </a:path>
                <a:path w="3757295" h="443865">
                  <a:moveTo>
                    <a:pt x="124042" y="0"/>
                  </a:moveTo>
                  <a:lnTo>
                    <a:pt x="106322" y="0"/>
                  </a:lnTo>
                  <a:lnTo>
                    <a:pt x="70881" y="17782"/>
                  </a:lnTo>
                  <a:lnTo>
                    <a:pt x="35441" y="35564"/>
                  </a:lnTo>
                  <a:lnTo>
                    <a:pt x="17719" y="71128"/>
                  </a:lnTo>
                  <a:lnTo>
                    <a:pt x="17719" y="88673"/>
                  </a:lnTo>
                  <a:lnTo>
                    <a:pt x="0" y="124237"/>
                  </a:lnTo>
                </a:path>
                <a:path w="3757295" h="443865">
                  <a:moveTo>
                    <a:pt x="602501" y="248474"/>
                  </a:moveTo>
                  <a:lnTo>
                    <a:pt x="584767" y="266256"/>
                  </a:lnTo>
                  <a:lnTo>
                    <a:pt x="567057" y="284038"/>
                  </a:lnTo>
                  <a:lnTo>
                    <a:pt x="549323" y="301820"/>
                  </a:lnTo>
                  <a:lnTo>
                    <a:pt x="549323" y="319602"/>
                  </a:lnTo>
                </a:path>
                <a:path w="3757295" h="443865">
                  <a:moveTo>
                    <a:pt x="3207462" y="443839"/>
                  </a:moveTo>
                  <a:lnTo>
                    <a:pt x="3207462" y="426057"/>
                  </a:lnTo>
                  <a:lnTo>
                    <a:pt x="3207462" y="390730"/>
                  </a:lnTo>
                  <a:lnTo>
                    <a:pt x="3189728" y="390730"/>
                  </a:lnTo>
                  <a:lnTo>
                    <a:pt x="3171994" y="372948"/>
                  </a:lnTo>
                  <a:lnTo>
                    <a:pt x="3136527" y="372948"/>
                  </a:lnTo>
                </a:path>
                <a:path w="3757295" h="443865">
                  <a:moveTo>
                    <a:pt x="620211" y="372948"/>
                  </a:moveTo>
                  <a:lnTo>
                    <a:pt x="584767" y="372948"/>
                  </a:lnTo>
                  <a:lnTo>
                    <a:pt x="567057" y="390730"/>
                  </a:lnTo>
                  <a:lnTo>
                    <a:pt x="549323" y="390730"/>
                  </a:lnTo>
                  <a:lnTo>
                    <a:pt x="549323" y="426057"/>
                  </a:lnTo>
                  <a:lnTo>
                    <a:pt x="549323" y="443839"/>
                  </a:lnTo>
                </a:path>
                <a:path w="3757295" h="443865">
                  <a:moveTo>
                    <a:pt x="3207462" y="319602"/>
                  </a:moveTo>
                  <a:lnTo>
                    <a:pt x="3207462" y="301820"/>
                  </a:lnTo>
                  <a:lnTo>
                    <a:pt x="3189728" y="284038"/>
                  </a:lnTo>
                  <a:lnTo>
                    <a:pt x="3171994" y="266256"/>
                  </a:lnTo>
                  <a:lnTo>
                    <a:pt x="3154261" y="248474"/>
                  </a:lnTo>
                </a:path>
                <a:path w="3757295" h="443865">
                  <a:moveTo>
                    <a:pt x="3685803" y="17782"/>
                  </a:moveTo>
                  <a:lnTo>
                    <a:pt x="3668069" y="35564"/>
                  </a:lnTo>
                  <a:lnTo>
                    <a:pt x="3650335" y="71128"/>
                  </a:lnTo>
                  <a:lnTo>
                    <a:pt x="3632602" y="88673"/>
                  </a:lnTo>
                  <a:lnTo>
                    <a:pt x="3632602" y="124237"/>
                  </a:lnTo>
                </a:path>
                <a:path w="3757295" h="443865">
                  <a:moveTo>
                    <a:pt x="124042" y="124237"/>
                  </a:moveTo>
                  <a:lnTo>
                    <a:pt x="124042" y="88673"/>
                  </a:lnTo>
                  <a:lnTo>
                    <a:pt x="106322" y="71128"/>
                  </a:lnTo>
                  <a:lnTo>
                    <a:pt x="88603" y="35564"/>
                  </a:lnTo>
                  <a:lnTo>
                    <a:pt x="70881" y="17782"/>
                  </a:lnTo>
                </a:path>
              </a:pathLst>
            </a:custGeom>
            <a:ln w="177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748748" y="2097727"/>
            <a:ext cx="87630" cy="1628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748748" y="2756847"/>
            <a:ext cx="88265" cy="163506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4131184" y="2097727"/>
            <a:ext cx="87630" cy="1628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4099973" y="2756847"/>
            <a:ext cx="133350" cy="163506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2189667" y="1704151"/>
            <a:ext cx="96520" cy="1057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graphicFrame>
        <p:nvGraphicFramePr>
          <p:cNvPr id="21" name="object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3078312"/>
              </p:ext>
            </p:extLst>
          </p:nvPr>
        </p:nvGraphicFramePr>
        <p:xfrm>
          <a:off x="860273" y="1825895"/>
          <a:ext cx="3252469" cy="13493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14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14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72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14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14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7469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EP10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BrO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EP08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BrW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YB14E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RBr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BM247E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DT30A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208279" algn="l"/>
                        </a:tabLs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EP09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BrB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469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EP18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BrY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EP19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BrL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AB06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WB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AB09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YG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" name="object 23"/>
          <p:cNvSpPr/>
          <p:nvPr/>
        </p:nvSpPr>
        <p:spPr>
          <a:xfrm>
            <a:off x="8057543" y="827447"/>
            <a:ext cx="3362960" cy="1412875"/>
          </a:xfrm>
          <a:custGeom>
            <a:avLst/>
            <a:gdLst/>
            <a:ahLst/>
            <a:cxnLst/>
            <a:rect l="l" t="t" r="r" b="b"/>
            <a:pathLst>
              <a:path w="3362959" h="1412875">
                <a:moveTo>
                  <a:pt x="0" y="1412342"/>
                </a:moveTo>
                <a:lnTo>
                  <a:pt x="3362823" y="1412342"/>
                </a:lnTo>
              </a:path>
              <a:path w="3362959" h="1412875">
                <a:moveTo>
                  <a:pt x="0" y="0"/>
                </a:moveTo>
                <a:lnTo>
                  <a:pt x="0" y="1412342"/>
                </a:lnTo>
              </a:path>
              <a:path w="3362959" h="1412875">
                <a:moveTo>
                  <a:pt x="415825" y="0"/>
                </a:moveTo>
                <a:lnTo>
                  <a:pt x="415825" y="1412342"/>
                </a:lnTo>
              </a:path>
              <a:path w="3362959" h="1412875">
                <a:moveTo>
                  <a:pt x="849748" y="0"/>
                </a:moveTo>
                <a:lnTo>
                  <a:pt x="849748" y="1412342"/>
                </a:lnTo>
              </a:path>
              <a:path w="3362959" h="1412875">
                <a:moveTo>
                  <a:pt x="1265579" y="0"/>
                </a:moveTo>
                <a:lnTo>
                  <a:pt x="1265579" y="1412342"/>
                </a:lnTo>
              </a:path>
              <a:path w="3362959" h="1412875">
                <a:moveTo>
                  <a:pt x="1681385" y="0"/>
                </a:moveTo>
                <a:lnTo>
                  <a:pt x="1681385" y="1412342"/>
                </a:lnTo>
              </a:path>
              <a:path w="3362959" h="1412875">
                <a:moveTo>
                  <a:pt x="2097215" y="0"/>
                </a:moveTo>
                <a:lnTo>
                  <a:pt x="2097215" y="1412342"/>
                </a:lnTo>
              </a:path>
              <a:path w="3362959" h="1412875">
                <a:moveTo>
                  <a:pt x="2531018" y="0"/>
                </a:moveTo>
                <a:lnTo>
                  <a:pt x="2531018" y="1412342"/>
                </a:lnTo>
              </a:path>
              <a:path w="3362959" h="1412875">
                <a:moveTo>
                  <a:pt x="2946921" y="0"/>
                </a:moveTo>
                <a:lnTo>
                  <a:pt x="2946921" y="1412342"/>
                </a:lnTo>
              </a:path>
              <a:path w="3362959" h="1412875">
                <a:moveTo>
                  <a:pt x="3362823" y="0"/>
                </a:moveTo>
                <a:lnTo>
                  <a:pt x="3362823" y="1412342"/>
                </a:lnTo>
              </a:path>
            </a:pathLst>
          </a:custGeom>
          <a:ln w="181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8466952" y="1554511"/>
            <a:ext cx="434340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CHB-6 0,35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8511653" y="1977636"/>
            <a:ext cx="378463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LgW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8566202" y="2236711"/>
            <a:ext cx="230817" cy="9361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CAN-H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8481409" y="1074114"/>
            <a:ext cx="410952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9" name="object 29"/>
          <p:cNvSpPr/>
          <p:nvPr/>
        </p:nvSpPr>
        <p:spPr>
          <a:xfrm>
            <a:off x="8057543" y="827447"/>
            <a:ext cx="3362960" cy="706755"/>
          </a:xfrm>
          <a:custGeom>
            <a:avLst/>
            <a:gdLst/>
            <a:ahLst/>
            <a:cxnLst/>
            <a:rect l="l" t="t" r="r" b="b"/>
            <a:pathLst>
              <a:path w="3362959" h="706755">
                <a:moveTo>
                  <a:pt x="0" y="706171"/>
                </a:moveTo>
                <a:lnTo>
                  <a:pt x="3362823" y="706171"/>
                </a:lnTo>
              </a:path>
              <a:path w="3362959" h="706755">
                <a:moveTo>
                  <a:pt x="0" y="0"/>
                </a:moveTo>
                <a:lnTo>
                  <a:pt x="3362823" y="0"/>
                </a:lnTo>
              </a:path>
            </a:pathLst>
          </a:custGeom>
          <a:ln w="181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7960600" y="1823059"/>
            <a:ext cx="97790" cy="122468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16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8217110" y="711711"/>
            <a:ext cx="161290" cy="92974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CAN-L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8911837" y="1752630"/>
            <a:ext cx="417390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3" name="object 33"/>
          <p:cNvSpPr/>
          <p:nvPr/>
        </p:nvSpPr>
        <p:spPr>
          <a:xfrm>
            <a:off x="7967147" y="392878"/>
            <a:ext cx="3562350" cy="2118995"/>
          </a:xfrm>
          <a:custGeom>
            <a:avLst/>
            <a:gdLst/>
            <a:ahLst/>
            <a:cxnLst/>
            <a:rect l="l" t="t" r="r" b="b"/>
            <a:pathLst>
              <a:path w="3562350" h="2118995">
                <a:moveTo>
                  <a:pt x="1355975" y="271602"/>
                </a:moveTo>
                <a:lnTo>
                  <a:pt x="2205705" y="271602"/>
                </a:lnTo>
                <a:lnTo>
                  <a:pt x="2205705" y="0"/>
                </a:lnTo>
                <a:lnTo>
                  <a:pt x="1355975" y="0"/>
                </a:lnTo>
                <a:lnTo>
                  <a:pt x="1355975" y="271602"/>
                </a:lnTo>
                <a:close/>
              </a:path>
              <a:path w="3562350" h="2118995">
                <a:moveTo>
                  <a:pt x="1355975" y="0"/>
                </a:moveTo>
                <a:lnTo>
                  <a:pt x="2205705" y="271602"/>
                </a:lnTo>
              </a:path>
              <a:path w="3562350" h="2118995">
                <a:moveTo>
                  <a:pt x="2205705" y="0"/>
                </a:moveTo>
                <a:lnTo>
                  <a:pt x="1355975" y="271602"/>
                </a:lnTo>
              </a:path>
              <a:path w="3562350" h="2118995">
                <a:moveTo>
                  <a:pt x="0" y="2009875"/>
                </a:moveTo>
                <a:lnTo>
                  <a:pt x="0" y="271602"/>
                </a:lnTo>
                <a:lnTo>
                  <a:pt x="3561779" y="271602"/>
                </a:lnTo>
                <a:lnTo>
                  <a:pt x="3561779" y="2009875"/>
                </a:lnTo>
              </a:path>
              <a:path w="3562350" h="2118995">
                <a:moveTo>
                  <a:pt x="3417033" y="2009875"/>
                </a:moveTo>
                <a:lnTo>
                  <a:pt x="2079149" y="2009875"/>
                </a:lnTo>
              </a:path>
              <a:path w="3562350" h="2118995">
                <a:moveTo>
                  <a:pt x="1934499" y="2009875"/>
                </a:moveTo>
                <a:lnTo>
                  <a:pt x="1609087" y="2009875"/>
                </a:lnTo>
              </a:path>
              <a:path w="3562350" h="2118995">
                <a:moveTo>
                  <a:pt x="1482531" y="2009875"/>
                </a:moveTo>
                <a:lnTo>
                  <a:pt x="126555" y="2009875"/>
                </a:lnTo>
              </a:path>
              <a:path w="3562350" h="2118995">
                <a:moveTo>
                  <a:pt x="126555" y="2009875"/>
                </a:moveTo>
                <a:lnTo>
                  <a:pt x="126555" y="2118517"/>
                </a:lnTo>
                <a:lnTo>
                  <a:pt x="0" y="2118517"/>
                </a:lnTo>
                <a:lnTo>
                  <a:pt x="0" y="2009875"/>
                </a:lnTo>
              </a:path>
              <a:path w="3562350" h="2118995">
                <a:moveTo>
                  <a:pt x="3561779" y="2009875"/>
                </a:moveTo>
                <a:lnTo>
                  <a:pt x="3561779" y="2118517"/>
                </a:lnTo>
                <a:lnTo>
                  <a:pt x="3417033" y="2118517"/>
                </a:lnTo>
                <a:lnTo>
                  <a:pt x="3417033" y="2009875"/>
                </a:lnTo>
              </a:path>
              <a:path w="3562350" h="2118995">
                <a:moveTo>
                  <a:pt x="1609087" y="2009875"/>
                </a:moveTo>
                <a:lnTo>
                  <a:pt x="1609087" y="2118517"/>
                </a:lnTo>
                <a:lnTo>
                  <a:pt x="1482531" y="2118517"/>
                </a:lnTo>
                <a:lnTo>
                  <a:pt x="1482531" y="2009875"/>
                </a:lnTo>
              </a:path>
              <a:path w="3562350" h="2118995">
                <a:moveTo>
                  <a:pt x="1934499" y="2009875"/>
                </a:moveTo>
                <a:lnTo>
                  <a:pt x="1934499" y="2118517"/>
                </a:lnTo>
                <a:lnTo>
                  <a:pt x="2079149" y="2118517"/>
                </a:lnTo>
                <a:lnTo>
                  <a:pt x="2079149" y="2009875"/>
                </a:lnTo>
              </a:path>
            </a:pathLst>
          </a:custGeom>
          <a:ln w="181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8905761" y="835952"/>
            <a:ext cx="810895" cy="212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r>
              <a:rPr lang="ru-RU" sz="1200" kern="0" dirty="0">
                <a:latin typeface="Arial Narrow" panose="020B0606020202030204" pitchFamily="34" charset="0"/>
                <a:cs typeface="Arial"/>
              </a:rPr>
              <a:t>DT30F </a:t>
            </a:r>
            <a:r>
              <a:rPr lang="ru-RU" sz="1300" kern="0" dirty="0">
                <a:latin typeface="Arial Narrow" panose="020B0606020202030204" pitchFamily="34" charset="0"/>
                <a:cs typeface="Arial"/>
              </a:rPr>
              <a:t>AF05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9011556" y="997251"/>
            <a:ext cx="801370" cy="452687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>
              <a:tabLst>
                <a:tab pos="455930" algn="l"/>
              </a:tabLst>
            </a:pPr>
            <a:r>
              <a:rPr lang="ru-RU" sz="1950" kern="0" baseline="-6410" dirty="0">
                <a:latin typeface="Arial Narrow" panose="020B0606020202030204" pitchFamily="34" charset="0"/>
                <a:cs typeface="Arial"/>
              </a:rPr>
              <a:t>0,5  </a:t>
            </a:r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443865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 B  LgBr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7956602" y="850812"/>
            <a:ext cx="609600" cy="634789"/>
          </a:xfrm>
          <a:prstGeom prst="rect">
            <a:avLst/>
          </a:prstGeom>
        </p:spPr>
        <p:txBody>
          <a:bodyPr vert="horz" wrap="square" lIns="0" tIns="3429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CLB-6</a:t>
            </a:r>
          </a:p>
          <a:p>
            <a:pPr algn="ctr">
              <a:tabLst>
                <a:tab pos="217804" algn="l"/>
              </a:tabLst>
            </a:pPr>
            <a:r>
              <a:rPr lang="ru-RU" sz="130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LgP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8065932" y="1752630"/>
            <a:ext cx="393676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9370122" y="1564202"/>
            <a:ext cx="344805" cy="61298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AF13 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LgR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9798994" y="795667"/>
            <a:ext cx="1868170" cy="653384"/>
          </a:xfrm>
          <a:prstGeom prst="rect">
            <a:avLst/>
          </a:prstGeom>
        </p:spPr>
        <p:txBody>
          <a:bodyPr vert="horz" wrap="square" lIns="0" tIns="52705" rIns="0" bIns="0" rtlCol="0">
            <a:spAutoFit/>
          </a:bodyPr>
          <a:lstStyle/>
          <a:p>
            <a:r>
              <a:rPr lang="ru-RU" sz="1300" kern="0" dirty="0">
                <a:latin typeface="Arial Narrow" panose="020B0606020202030204" pitchFamily="34" charset="0"/>
                <a:cs typeface="Arial"/>
              </a:rPr>
              <a:t>AF04 AF03 AF02 AF01</a:t>
            </a:r>
          </a:p>
          <a:p>
            <a:r>
              <a:rPr lang="ru-RU" sz="1300" kern="0" dirty="0">
                <a:latin typeface="Arial Narrow" panose="020B0606020202030204" pitchFamily="34" charset="0"/>
                <a:cs typeface="Arial"/>
              </a:rPr>
              <a:t> 0,5  0,5 	0,5  0,5</a:t>
            </a:r>
            <a:endParaRPr lang="ru-RU" sz="1050" kern="0" baseline="11904" dirty="0">
              <a:latin typeface="Arial Narrow" panose="020B0606020202030204" pitchFamily="34" charset="0"/>
              <a:cs typeface="Arial"/>
            </a:endParaRPr>
          </a:p>
          <a:p>
            <a:r>
              <a:rPr lang="ru-RU" sz="1300" kern="0" dirty="0">
                <a:latin typeface="Arial Narrow" panose="020B0606020202030204" pitchFamily="34" charset="0"/>
                <a:cs typeface="Arial"/>
              </a:rPr>
              <a:t> BP  WP  RP  YG</a:t>
            </a:r>
          </a:p>
        </p:txBody>
      </p:sp>
      <p:grpSp>
        <p:nvGrpSpPr>
          <p:cNvPr id="46" name="object 46"/>
          <p:cNvGrpSpPr/>
          <p:nvPr/>
        </p:nvGrpSpPr>
        <p:grpSpPr>
          <a:xfrm>
            <a:off x="4750059" y="3079500"/>
            <a:ext cx="6838950" cy="3180715"/>
            <a:chOff x="4750059" y="3079500"/>
            <a:chExt cx="6838950" cy="3180715"/>
          </a:xfrm>
        </p:grpSpPr>
        <p:sp>
          <p:nvSpPr>
            <p:cNvPr id="47" name="object 47"/>
            <p:cNvSpPr/>
            <p:nvPr/>
          </p:nvSpPr>
          <p:spPr>
            <a:xfrm>
              <a:off x="6253748" y="5854616"/>
              <a:ext cx="3007360" cy="351790"/>
            </a:xfrm>
            <a:custGeom>
              <a:avLst/>
              <a:gdLst/>
              <a:ahLst/>
              <a:cxnLst/>
              <a:rect l="l" t="t" r="r" b="b"/>
              <a:pathLst>
                <a:path w="3007359" h="351789">
                  <a:moveTo>
                    <a:pt x="61056" y="0"/>
                  </a:moveTo>
                  <a:lnTo>
                    <a:pt x="0" y="0"/>
                  </a:lnTo>
                </a:path>
                <a:path w="3007359" h="351789">
                  <a:moveTo>
                    <a:pt x="91585" y="0"/>
                  </a:moveTo>
                  <a:lnTo>
                    <a:pt x="61056" y="0"/>
                  </a:lnTo>
                </a:path>
                <a:path w="3007359" h="351789">
                  <a:moveTo>
                    <a:pt x="122113" y="0"/>
                  </a:moveTo>
                  <a:lnTo>
                    <a:pt x="91585" y="0"/>
                  </a:lnTo>
                </a:path>
                <a:path w="3007359" h="351789">
                  <a:moveTo>
                    <a:pt x="457886" y="0"/>
                  </a:moveTo>
                  <a:lnTo>
                    <a:pt x="122113" y="0"/>
                  </a:lnTo>
                </a:path>
                <a:path w="3007359" h="351789">
                  <a:moveTo>
                    <a:pt x="473160" y="0"/>
                  </a:moveTo>
                  <a:lnTo>
                    <a:pt x="457886" y="0"/>
                  </a:lnTo>
                </a:path>
                <a:path w="3007359" h="351789">
                  <a:moveTo>
                    <a:pt x="488414" y="0"/>
                  </a:moveTo>
                  <a:lnTo>
                    <a:pt x="473160" y="0"/>
                  </a:lnTo>
                </a:path>
                <a:path w="3007359" h="351789">
                  <a:moveTo>
                    <a:pt x="488414" y="0"/>
                  </a:moveTo>
                  <a:lnTo>
                    <a:pt x="1404146" y="0"/>
                  </a:lnTo>
                </a:path>
                <a:path w="3007359" h="351789">
                  <a:moveTo>
                    <a:pt x="2213078" y="0"/>
                  </a:moveTo>
                  <a:lnTo>
                    <a:pt x="1404146" y="0"/>
                  </a:lnTo>
                </a:path>
                <a:path w="3007359" h="351789">
                  <a:moveTo>
                    <a:pt x="2213078" y="0"/>
                  </a:moveTo>
                  <a:lnTo>
                    <a:pt x="2396371" y="0"/>
                  </a:lnTo>
                </a:path>
                <a:path w="3007359" h="351789">
                  <a:moveTo>
                    <a:pt x="0" y="0"/>
                  </a:moveTo>
                  <a:lnTo>
                    <a:pt x="0" y="351649"/>
                  </a:lnTo>
                  <a:lnTo>
                    <a:pt x="61056" y="351649"/>
                  </a:lnTo>
                </a:path>
                <a:path w="3007359" h="351789">
                  <a:moveTo>
                    <a:pt x="61056" y="0"/>
                  </a:moveTo>
                  <a:lnTo>
                    <a:pt x="61056" y="351649"/>
                  </a:lnTo>
                  <a:lnTo>
                    <a:pt x="91585" y="351649"/>
                  </a:lnTo>
                  <a:lnTo>
                    <a:pt x="91585" y="61165"/>
                  </a:lnTo>
                </a:path>
                <a:path w="3007359" h="351789">
                  <a:moveTo>
                    <a:pt x="91585" y="0"/>
                  </a:moveTo>
                  <a:lnTo>
                    <a:pt x="91585" y="61165"/>
                  </a:lnTo>
                </a:path>
                <a:path w="3007359" h="351789">
                  <a:moveTo>
                    <a:pt x="122113" y="0"/>
                  </a:moveTo>
                  <a:lnTo>
                    <a:pt x="122113" y="61165"/>
                  </a:lnTo>
                  <a:lnTo>
                    <a:pt x="91585" y="61165"/>
                  </a:lnTo>
                </a:path>
                <a:path w="3007359" h="351789">
                  <a:moveTo>
                    <a:pt x="457886" y="0"/>
                  </a:moveTo>
                  <a:lnTo>
                    <a:pt x="457886" y="61165"/>
                  </a:lnTo>
                  <a:lnTo>
                    <a:pt x="122113" y="61165"/>
                  </a:lnTo>
                </a:path>
                <a:path w="3007359" h="351789">
                  <a:moveTo>
                    <a:pt x="473160" y="61165"/>
                  </a:moveTo>
                  <a:lnTo>
                    <a:pt x="457886" y="61165"/>
                  </a:lnTo>
                </a:path>
                <a:path w="3007359" h="351789">
                  <a:moveTo>
                    <a:pt x="488414" y="61165"/>
                  </a:moveTo>
                  <a:lnTo>
                    <a:pt x="473160" y="61165"/>
                  </a:lnTo>
                </a:path>
                <a:path w="3007359" h="351789">
                  <a:moveTo>
                    <a:pt x="488414" y="0"/>
                  </a:moveTo>
                  <a:lnTo>
                    <a:pt x="488414" y="61165"/>
                  </a:lnTo>
                </a:path>
                <a:path w="3007359" h="351789">
                  <a:moveTo>
                    <a:pt x="1404146" y="0"/>
                  </a:moveTo>
                  <a:lnTo>
                    <a:pt x="1404146" y="321072"/>
                  </a:lnTo>
                </a:path>
                <a:path w="3007359" h="351789">
                  <a:moveTo>
                    <a:pt x="488414" y="61165"/>
                  </a:moveTo>
                  <a:lnTo>
                    <a:pt x="946321" y="61165"/>
                  </a:lnTo>
                  <a:lnTo>
                    <a:pt x="946321" y="321072"/>
                  </a:lnTo>
                </a:path>
                <a:path w="3007359" h="351789">
                  <a:moveTo>
                    <a:pt x="1404146" y="321072"/>
                  </a:moveTo>
                  <a:lnTo>
                    <a:pt x="946321" y="321072"/>
                  </a:lnTo>
                </a:path>
                <a:path w="3007359" h="351789">
                  <a:moveTo>
                    <a:pt x="1404146" y="321072"/>
                  </a:moveTo>
                  <a:lnTo>
                    <a:pt x="2213078" y="321072"/>
                  </a:lnTo>
                </a:path>
                <a:path w="3007359" h="351789">
                  <a:moveTo>
                    <a:pt x="2533637" y="214050"/>
                  </a:moveTo>
                  <a:lnTo>
                    <a:pt x="2533637" y="321072"/>
                  </a:lnTo>
                  <a:lnTo>
                    <a:pt x="2213078" y="321072"/>
                  </a:lnTo>
                </a:path>
                <a:path w="3007359" h="351789">
                  <a:moveTo>
                    <a:pt x="3006737" y="321072"/>
                  </a:moveTo>
                  <a:lnTo>
                    <a:pt x="2533637" y="321072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7314424" y="5846970"/>
              <a:ext cx="687070" cy="0"/>
            </a:xfrm>
            <a:custGeom>
              <a:avLst/>
              <a:gdLst/>
              <a:ahLst/>
              <a:cxnLst/>
              <a:rect l="l" t="t" r="r" b="b"/>
              <a:pathLst>
                <a:path w="687070">
                  <a:moveTo>
                    <a:pt x="671666" y="0"/>
                  </a:moveTo>
                  <a:lnTo>
                    <a:pt x="686941" y="0"/>
                  </a:lnTo>
                </a:path>
                <a:path w="687070">
                  <a:moveTo>
                    <a:pt x="503851" y="0"/>
                  </a:moveTo>
                  <a:lnTo>
                    <a:pt x="519126" y="0"/>
                  </a:lnTo>
                </a:path>
                <a:path w="687070">
                  <a:moveTo>
                    <a:pt x="183292" y="0"/>
                  </a:moveTo>
                  <a:lnTo>
                    <a:pt x="198567" y="0"/>
                  </a:lnTo>
                </a:path>
                <a:path w="687070">
                  <a:moveTo>
                    <a:pt x="0" y="0"/>
                  </a:moveTo>
                  <a:lnTo>
                    <a:pt x="15274" y="0"/>
                  </a:lnTo>
                </a:path>
              </a:pathLst>
            </a:custGeom>
            <a:ln w="152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6253748" y="5854616"/>
              <a:ext cx="3923029" cy="382270"/>
            </a:xfrm>
            <a:custGeom>
              <a:avLst/>
              <a:gdLst/>
              <a:ahLst/>
              <a:cxnLst/>
              <a:rect l="l" t="t" r="r" b="b"/>
              <a:pathLst>
                <a:path w="3923029" h="382270">
                  <a:moveTo>
                    <a:pt x="0" y="351649"/>
                  </a:moveTo>
                  <a:lnTo>
                    <a:pt x="0" y="366938"/>
                  </a:lnTo>
                  <a:lnTo>
                    <a:pt x="15274" y="382228"/>
                  </a:lnTo>
                  <a:lnTo>
                    <a:pt x="30528" y="382228"/>
                  </a:lnTo>
                  <a:lnTo>
                    <a:pt x="45802" y="382228"/>
                  </a:lnTo>
                </a:path>
                <a:path w="3923029" h="382270">
                  <a:moveTo>
                    <a:pt x="0" y="351649"/>
                  </a:moveTo>
                  <a:lnTo>
                    <a:pt x="0" y="366938"/>
                  </a:lnTo>
                  <a:lnTo>
                    <a:pt x="15274" y="366938"/>
                  </a:lnTo>
                  <a:lnTo>
                    <a:pt x="15274" y="382228"/>
                  </a:lnTo>
                  <a:lnTo>
                    <a:pt x="30528" y="382228"/>
                  </a:lnTo>
                  <a:lnTo>
                    <a:pt x="45802" y="382228"/>
                  </a:lnTo>
                </a:path>
                <a:path w="3923029" h="382270">
                  <a:moveTo>
                    <a:pt x="61056" y="351649"/>
                  </a:moveTo>
                  <a:lnTo>
                    <a:pt x="61056" y="366938"/>
                  </a:lnTo>
                  <a:lnTo>
                    <a:pt x="61056" y="382228"/>
                  </a:lnTo>
                  <a:lnTo>
                    <a:pt x="76331" y="382228"/>
                  </a:lnTo>
                </a:path>
                <a:path w="3923029" h="382270">
                  <a:moveTo>
                    <a:pt x="45802" y="382228"/>
                  </a:moveTo>
                  <a:lnTo>
                    <a:pt x="76331" y="382228"/>
                  </a:lnTo>
                </a:path>
                <a:path w="3923029" h="382270">
                  <a:moveTo>
                    <a:pt x="91585" y="351649"/>
                  </a:moveTo>
                  <a:lnTo>
                    <a:pt x="91585" y="366938"/>
                  </a:lnTo>
                  <a:lnTo>
                    <a:pt x="91585" y="382228"/>
                  </a:lnTo>
                  <a:lnTo>
                    <a:pt x="106839" y="382228"/>
                  </a:lnTo>
                </a:path>
                <a:path w="3923029" h="382270">
                  <a:moveTo>
                    <a:pt x="76331" y="382228"/>
                  </a:moveTo>
                  <a:lnTo>
                    <a:pt x="106839" y="382228"/>
                  </a:lnTo>
                </a:path>
                <a:path w="3923029" h="382270">
                  <a:moveTo>
                    <a:pt x="91585" y="351649"/>
                  </a:moveTo>
                  <a:lnTo>
                    <a:pt x="320518" y="351649"/>
                  </a:lnTo>
                </a:path>
                <a:path w="3923029" h="382270">
                  <a:moveTo>
                    <a:pt x="885223" y="61165"/>
                  </a:moveTo>
                  <a:lnTo>
                    <a:pt x="885223" y="321072"/>
                  </a:lnTo>
                  <a:lnTo>
                    <a:pt x="946321" y="321072"/>
                  </a:lnTo>
                </a:path>
                <a:path w="3923029" h="382270">
                  <a:moveTo>
                    <a:pt x="946321" y="382228"/>
                  </a:moveTo>
                  <a:lnTo>
                    <a:pt x="946321" y="366938"/>
                  </a:lnTo>
                  <a:lnTo>
                    <a:pt x="946321" y="351649"/>
                  </a:lnTo>
                  <a:lnTo>
                    <a:pt x="946321" y="336361"/>
                  </a:lnTo>
                  <a:lnTo>
                    <a:pt x="946321" y="321072"/>
                  </a:lnTo>
                </a:path>
                <a:path w="3923029" h="382270">
                  <a:moveTo>
                    <a:pt x="1404146" y="382228"/>
                  </a:moveTo>
                  <a:lnTo>
                    <a:pt x="946321" y="382228"/>
                  </a:lnTo>
                </a:path>
                <a:path w="3923029" h="382270">
                  <a:moveTo>
                    <a:pt x="1404146" y="382228"/>
                  </a:moveTo>
                  <a:lnTo>
                    <a:pt x="1404146" y="366938"/>
                  </a:lnTo>
                  <a:lnTo>
                    <a:pt x="1404146" y="351649"/>
                  </a:lnTo>
                  <a:lnTo>
                    <a:pt x="1404146" y="336361"/>
                  </a:lnTo>
                  <a:lnTo>
                    <a:pt x="1404146" y="321072"/>
                  </a:lnTo>
                </a:path>
                <a:path w="3923029" h="382270">
                  <a:moveTo>
                    <a:pt x="1404146" y="382228"/>
                  </a:moveTo>
                  <a:lnTo>
                    <a:pt x="2136706" y="382228"/>
                  </a:lnTo>
                </a:path>
                <a:path w="3923029" h="382270">
                  <a:moveTo>
                    <a:pt x="2533637" y="321072"/>
                  </a:moveTo>
                  <a:lnTo>
                    <a:pt x="2518363" y="351649"/>
                  </a:lnTo>
                  <a:lnTo>
                    <a:pt x="2503089" y="366938"/>
                  </a:lnTo>
                  <a:lnTo>
                    <a:pt x="2457265" y="382228"/>
                  </a:lnTo>
                  <a:lnTo>
                    <a:pt x="2136706" y="382228"/>
                  </a:lnTo>
                </a:path>
                <a:path w="3923029" h="382270">
                  <a:moveTo>
                    <a:pt x="3250924" y="0"/>
                  </a:moveTo>
                  <a:lnTo>
                    <a:pt x="3922591" y="0"/>
                  </a:lnTo>
                </a:path>
                <a:path w="3923029" h="382270">
                  <a:moveTo>
                    <a:pt x="3922591" y="0"/>
                  </a:moveTo>
                  <a:lnTo>
                    <a:pt x="3922591" y="321072"/>
                  </a:lnTo>
                  <a:lnTo>
                    <a:pt x="3220375" y="321072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10176339" y="583932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7637" y="7645"/>
                  </a:moveTo>
                  <a:lnTo>
                    <a:pt x="7637" y="7645"/>
                  </a:lnTo>
                </a:path>
              </a:pathLst>
            </a:custGeom>
            <a:ln w="152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1" name="object 5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07595" y="5839324"/>
              <a:ext cx="91655" cy="405166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5276939" y="5564139"/>
              <a:ext cx="6303645" cy="673100"/>
            </a:xfrm>
            <a:custGeom>
              <a:avLst/>
              <a:gdLst/>
              <a:ahLst/>
              <a:cxnLst/>
              <a:rect l="l" t="t" r="r" b="b"/>
              <a:pathLst>
                <a:path w="6303645" h="673100">
                  <a:moveTo>
                    <a:pt x="4838302" y="672705"/>
                  </a:moveTo>
                  <a:lnTo>
                    <a:pt x="3434074" y="672705"/>
                  </a:lnTo>
                </a:path>
                <a:path w="6303645" h="673100">
                  <a:moveTo>
                    <a:pt x="3739359" y="290477"/>
                  </a:moveTo>
                  <a:lnTo>
                    <a:pt x="3952997" y="290477"/>
                  </a:lnTo>
                </a:path>
                <a:path w="6303645" h="673100">
                  <a:moveTo>
                    <a:pt x="3952997" y="275185"/>
                  </a:moveTo>
                  <a:lnTo>
                    <a:pt x="0" y="275185"/>
                  </a:lnTo>
                </a:path>
                <a:path w="6303645" h="673100">
                  <a:moveTo>
                    <a:pt x="4929948" y="275185"/>
                  </a:moveTo>
                  <a:lnTo>
                    <a:pt x="4227733" y="275185"/>
                  </a:lnTo>
                </a:path>
                <a:path w="6303645" h="673100">
                  <a:moveTo>
                    <a:pt x="5143586" y="672705"/>
                  </a:moveTo>
                  <a:lnTo>
                    <a:pt x="5693058" y="672705"/>
                  </a:lnTo>
                </a:path>
                <a:path w="6303645" h="673100">
                  <a:moveTo>
                    <a:pt x="5143586" y="672705"/>
                  </a:moveTo>
                  <a:lnTo>
                    <a:pt x="4991046" y="672705"/>
                  </a:lnTo>
                  <a:lnTo>
                    <a:pt x="4838302" y="672705"/>
                  </a:lnTo>
                </a:path>
                <a:path w="6303645" h="673100">
                  <a:moveTo>
                    <a:pt x="1785660" y="672705"/>
                  </a:moveTo>
                  <a:lnTo>
                    <a:pt x="1923129" y="672705"/>
                  </a:lnTo>
                </a:path>
                <a:path w="6303645" h="673100">
                  <a:moveTo>
                    <a:pt x="1709491" y="672705"/>
                  </a:moveTo>
                  <a:lnTo>
                    <a:pt x="1785660" y="672705"/>
                  </a:lnTo>
                </a:path>
                <a:path w="6303645" h="673100">
                  <a:moveTo>
                    <a:pt x="1373658" y="672705"/>
                  </a:moveTo>
                  <a:lnTo>
                    <a:pt x="1709491" y="672705"/>
                  </a:lnTo>
                </a:path>
                <a:path w="6303645" h="673100">
                  <a:moveTo>
                    <a:pt x="1083648" y="672705"/>
                  </a:moveTo>
                  <a:lnTo>
                    <a:pt x="1373658" y="672705"/>
                  </a:lnTo>
                </a:path>
                <a:path w="6303645" h="673100">
                  <a:moveTo>
                    <a:pt x="1297327" y="642126"/>
                  </a:moveTo>
                  <a:lnTo>
                    <a:pt x="1373658" y="642126"/>
                  </a:lnTo>
                  <a:lnTo>
                    <a:pt x="1678942" y="642126"/>
                  </a:lnTo>
                  <a:lnTo>
                    <a:pt x="1678942" y="351643"/>
                  </a:lnTo>
                </a:path>
                <a:path w="6303645" h="673100">
                  <a:moveTo>
                    <a:pt x="1678942" y="642126"/>
                  </a:moveTo>
                  <a:lnTo>
                    <a:pt x="1755315" y="642126"/>
                  </a:lnTo>
                  <a:lnTo>
                    <a:pt x="1862032" y="642126"/>
                  </a:lnTo>
                </a:path>
                <a:path w="6303645" h="673100">
                  <a:moveTo>
                    <a:pt x="1862032" y="611549"/>
                  </a:moveTo>
                  <a:lnTo>
                    <a:pt x="1862032" y="626838"/>
                  </a:lnTo>
                  <a:lnTo>
                    <a:pt x="1877306" y="642126"/>
                  </a:lnTo>
                  <a:lnTo>
                    <a:pt x="1892581" y="657415"/>
                  </a:lnTo>
                  <a:lnTo>
                    <a:pt x="1907855" y="672705"/>
                  </a:lnTo>
                  <a:lnTo>
                    <a:pt x="1923129" y="672705"/>
                  </a:lnTo>
                </a:path>
                <a:path w="6303645" h="673100">
                  <a:moveTo>
                    <a:pt x="1862032" y="611549"/>
                  </a:moveTo>
                  <a:lnTo>
                    <a:pt x="1862032" y="351643"/>
                  </a:lnTo>
                </a:path>
                <a:path w="6303645" h="673100">
                  <a:moveTo>
                    <a:pt x="1862032" y="611549"/>
                  </a:moveTo>
                  <a:lnTo>
                    <a:pt x="1862032" y="626838"/>
                  </a:lnTo>
                  <a:lnTo>
                    <a:pt x="1877306" y="642126"/>
                  </a:lnTo>
                  <a:lnTo>
                    <a:pt x="1892581" y="657415"/>
                  </a:lnTo>
                  <a:lnTo>
                    <a:pt x="1907855" y="672705"/>
                  </a:lnTo>
                  <a:lnTo>
                    <a:pt x="1923129" y="672705"/>
                  </a:lnTo>
                </a:path>
                <a:path w="6303645" h="673100">
                  <a:moveTo>
                    <a:pt x="4975772" y="611549"/>
                  </a:moveTo>
                  <a:lnTo>
                    <a:pt x="4914674" y="611549"/>
                  </a:lnTo>
                </a:path>
                <a:path w="6303645" h="673100">
                  <a:moveTo>
                    <a:pt x="5464145" y="504527"/>
                  </a:moveTo>
                  <a:lnTo>
                    <a:pt x="5250507" y="504527"/>
                  </a:lnTo>
                </a:path>
                <a:path w="6303645" h="673100">
                  <a:moveTo>
                    <a:pt x="4929948" y="504527"/>
                  </a:moveTo>
                  <a:lnTo>
                    <a:pt x="4914674" y="504527"/>
                  </a:lnTo>
                </a:path>
                <a:path w="6303645" h="673100">
                  <a:moveTo>
                    <a:pt x="5708332" y="443371"/>
                  </a:moveTo>
                  <a:lnTo>
                    <a:pt x="5631960" y="473954"/>
                  </a:lnTo>
                  <a:lnTo>
                    <a:pt x="5555588" y="489246"/>
                  </a:lnTo>
                  <a:lnTo>
                    <a:pt x="5464145" y="504527"/>
                  </a:lnTo>
                </a:path>
                <a:path w="6303645" h="673100">
                  <a:moveTo>
                    <a:pt x="5708332" y="443371"/>
                  </a:moveTo>
                  <a:lnTo>
                    <a:pt x="5250507" y="443371"/>
                  </a:lnTo>
                </a:path>
                <a:path w="6303645" h="673100">
                  <a:moveTo>
                    <a:pt x="4929948" y="443371"/>
                  </a:moveTo>
                  <a:lnTo>
                    <a:pt x="4914674" y="443371"/>
                  </a:lnTo>
                </a:path>
                <a:path w="6303645" h="673100">
                  <a:moveTo>
                    <a:pt x="5250507" y="275185"/>
                  </a:moveTo>
                  <a:lnTo>
                    <a:pt x="6257804" y="275185"/>
                  </a:lnTo>
                </a:path>
                <a:path w="6303645" h="673100">
                  <a:moveTo>
                    <a:pt x="5708332" y="443371"/>
                  </a:moveTo>
                  <a:lnTo>
                    <a:pt x="5708332" y="290477"/>
                  </a:lnTo>
                </a:path>
                <a:path w="6303645" h="673100">
                  <a:moveTo>
                    <a:pt x="4914674" y="290477"/>
                  </a:moveTo>
                  <a:lnTo>
                    <a:pt x="4929948" y="290477"/>
                  </a:lnTo>
                </a:path>
                <a:path w="6303645" h="673100">
                  <a:moveTo>
                    <a:pt x="5250507" y="290477"/>
                  </a:moveTo>
                  <a:lnTo>
                    <a:pt x="5708332" y="290477"/>
                  </a:lnTo>
                </a:path>
                <a:path w="6303645" h="673100">
                  <a:moveTo>
                    <a:pt x="3952997" y="214040"/>
                  </a:moveTo>
                  <a:lnTo>
                    <a:pt x="3952997" y="535104"/>
                  </a:lnTo>
                </a:path>
                <a:path w="6303645" h="673100">
                  <a:moveTo>
                    <a:pt x="3952997" y="214040"/>
                  </a:moveTo>
                  <a:lnTo>
                    <a:pt x="0" y="214040"/>
                  </a:lnTo>
                </a:path>
                <a:path w="6303645" h="673100">
                  <a:moveTo>
                    <a:pt x="0" y="535104"/>
                  </a:moveTo>
                  <a:lnTo>
                    <a:pt x="0" y="214040"/>
                  </a:lnTo>
                </a:path>
                <a:path w="6303645" h="673100">
                  <a:moveTo>
                    <a:pt x="6257804" y="275185"/>
                  </a:moveTo>
                  <a:lnTo>
                    <a:pt x="6273078" y="275185"/>
                  </a:lnTo>
                  <a:lnTo>
                    <a:pt x="6288353" y="259894"/>
                  </a:lnTo>
                  <a:lnTo>
                    <a:pt x="6303627" y="244623"/>
                  </a:lnTo>
                </a:path>
                <a:path w="6303645" h="673100">
                  <a:moveTo>
                    <a:pt x="6303627" y="0"/>
                  </a:moveTo>
                  <a:lnTo>
                    <a:pt x="6303627" y="244623"/>
                  </a:lnTo>
                </a:path>
                <a:path w="6303645" h="673100">
                  <a:moveTo>
                    <a:pt x="6303627" y="0"/>
                  </a:moveTo>
                  <a:lnTo>
                    <a:pt x="5250507" y="0"/>
                  </a:lnTo>
                </a:path>
                <a:path w="6303645" h="673100">
                  <a:moveTo>
                    <a:pt x="4929948" y="214040"/>
                  </a:moveTo>
                  <a:lnTo>
                    <a:pt x="4929948" y="535104"/>
                  </a:lnTo>
                </a:path>
                <a:path w="6303645" h="673100">
                  <a:moveTo>
                    <a:pt x="4929948" y="214040"/>
                  </a:moveTo>
                  <a:lnTo>
                    <a:pt x="4227733" y="214040"/>
                  </a:lnTo>
                </a:path>
                <a:path w="6303645" h="673100">
                  <a:moveTo>
                    <a:pt x="4227733" y="535104"/>
                  </a:moveTo>
                  <a:lnTo>
                    <a:pt x="4227733" y="214040"/>
                  </a:lnTo>
                </a:path>
                <a:path w="6303645" h="673100">
                  <a:moveTo>
                    <a:pt x="900497" y="275185"/>
                  </a:moveTo>
                  <a:lnTo>
                    <a:pt x="900497" y="290477"/>
                  </a:lnTo>
                  <a:lnTo>
                    <a:pt x="900497" y="321060"/>
                  </a:lnTo>
                  <a:lnTo>
                    <a:pt x="915772" y="336351"/>
                  </a:lnTo>
                  <a:lnTo>
                    <a:pt x="931026" y="366934"/>
                  </a:lnTo>
                  <a:lnTo>
                    <a:pt x="946300" y="366934"/>
                  </a:lnTo>
                  <a:lnTo>
                    <a:pt x="976808" y="382205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6375862" y="583932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7637" y="7645"/>
                  </a:moveTo>
                  <a:lnTo>
                    <a:pt x="7637" y="7645"/>
                  </a:lnTo>
                </a:path>
              </a:pathLst>
            </a:custGeom>
            <a:ln w="152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6177437" y="5854616"/>
              <a:ext cx="76835" cy="0"/>
            </a:xfrm>
            <a:custGeom>
              <a:avLst/>
              <a:gdLst/>
              <a:ahLst/>
              <a:cxnLst/>
              <a:rect l="l" t="t" r="r" b="b"/>
              <a:pathLst>
                <a:path w="76835">
                  <a:moveTo>
                    <a:pt x="76310" y="0"/>
                  </a:moveTo>
                  <a:lnTo>
                    <a:pt x="0" y="0"/>
                  </a:lnTo>
                </a:path>
              </a:pathLst>
            </a:custGeom>
            <a:ln w="153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6589541" y="5839324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7637" y="7645"/>
                  </a:moveTo>
                  <a:lnTo>
                    <a:pt x="7637" y="7645"/>
                  </a:lnTo>
                </a:path>
              </a:pathLst>
            </a:custGeom>
            <a:ln w="152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8650120" y="5839324"/>
              <a:ext cx="2381250" cy="398145"/>
            </a:xfrm>
            <a:custGeom>
              <a:avLst/>
              <a:gdLst/>
              <a:ahLst/>
              <a:cxnLst/>
              <a:rect l="l" t="t" r="r" b="b"/>
              <a:pathLst>
                <a:path w="2381250" h="398145">
                  <a:moveTo>
                    <a:pt x="0" y="198768"/>
                  </a:moveTo>
                  <a:lnTo>
                    <a:pt x="0" y="0"/>
                  </a:lnTo>
                </a:path>
                <a:path w="2381250" h="398145">
                  <a:moveTo>
                    <a:pt x="0" y="198768"/>
                  </a:moveTo>
                  <a:lnTo>
                    <a:pt x="30345" y="198768"/>
                  </a:lnTo>
                </a:path>
                <a:path w="2381250" h="398145">
                  <a:moveTo>
                    <a:pt x="30345" y="0"/>
                  </a:moveTo>
                  <a:lnTo>
                    <a:pt x="30345" y="198768"/>
                  </a:lnTo>
                </a:path>
                <a:path w="2381250" h="398145">
                  <a:moveTo>
                    <a:pt x="320355" y="0"/>
                  </a:moveTo>
                  <a:lnTo>
                    <a:pt x="320355" y="198768"/>
                  </a:lnTo>
                  <a:lnTo>
                    <a:pt x="30345" y="198768"/>
                  </a:lnTo>
                </a:path>
                <a:path w="2381250" h="398145">
                  <a:moveTo>
                    <a:pt x="366178" y="0"/>
                  </a:moveTo>
                  <a:lnTo>
                    <a:pt x="366178" y="198768"/>
                  </a:lnTo>
                </a:path>
                <a:path w="2381250" h="398145">
                  <a:moveTo>
                    <a:pt x="320355" y="198768"/>
                  </a:moveTo>
                  <a:lnTo>
                    <a:pt x="366178" y="198768"/>
                  </a:lnTo>
                </a:path>
                <a:path w="2381250" h="398145">
                  <a:moveTo>
                    <a:pt x="2319877" y="397519"/>
                  </a:moveTo>
                  <a:lnTo>
                    <a:pt x="2335152" y="397519"/>
                  </a:lnTo>
                  <a:lnTo>
                    <a:pt x="2350426" y="382230"/>
                  </a:lnTo>
                  <a:lnTo>
                    <a:pt x="2365700" y="366940"/>
                  </a:lnTo>
                  <a:lnTo>
                    <a:pt x="2365700" y="351653"/>
                  </a:lnTo>
                  <a:lnTo>
                    <a:pt x="2380975" y="336363"/>
                  </a:lnTo>
                </a:path>
                <a:path w="2381250" h="398145">
                  <a:moveTo>
                    <a:pt x="1831503" y="336363"/>
                  </a:moveTo>
                  <a:lnTo>
                    <a:pt x="2380975" y="336363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10420526" y="6190978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4">
                  <a:moveTo>
                    <a:pt x="-7637" y="22933"/>
                  </a:moveTo>
                  <a:lnTo>
                    <a:pt x="7637" y="22933"/>
                  </a:lnTo>
                </a:path>
              </a:pathLst>
            </a:custGeom>
            <a:ln w="458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6955882" y="3179033"/>
              <a:ext cx="4624705" cy="3058160"/>
            </a:xfrm>
            <a:custGeom>
              <a:avLst/>
              <a:gdLst/>
              <a:ahLst/>
              <a:cxnLst/>
              <a:rect l="l" t="t" r="r" b="b"/>
              <a:pathLst>
                <a:path w="4624705" h="3058160">
                  <a:moveTo>
                    <a:pt x="3312103" y="3057810"/>
                  </a:moveTo>
                  <a:lnTo>
                    <a:pt x="3312103" y="3042521"/>
                  </a:lnTo>
                  <a:lnTo>
                    <a:pt x="3312103" y="3027231"/>
                  </a:lnTo>
                  <a:lnTo>
                    <a:pt x="3312103" y="2996654"/>
                  </a:lnTo>
                </a:path>
                <a:path w="4624705" h="3058160">
                  <a:moveTo>
                    <a:pt x="0" y="3027231"/>
                  </a:moveTo>
                  <a:lnTo>
                    <a:pt x="0" y="3042521"/>
                  </a:lnTo>
                  <a:lnTo>
                    <a:pt x="15274" y="3057810"/>
                  </a:lnTo>
                  <a:lnTo>
                    <a:pt x="30548" y="3057810"/>
                  </a:lnTo>
                </a:path>
                <a:path w="4624705" h="3058160">
                  <a:moveTo>
                    <a:pt x="4075213" y="2996654"/>
                  </a:moveTo>
                  <a:lnTo>
                    <a:pt x="4090487" y="2981365"/>
                  </a:lnTo>
                  <a:lnTo>
                    <a:pt x="4121036" y="2981365"/>
                  </a:lnTo>
                  <a:lnTo>
                    <a:pt x="4151381" y="2966075"/>
                  </a:lnTo>
                </a:path>
                <a:path w="4624705" h="3058160">
                  <a:moveTo>
                    <a:pt x="4151381" y="2660290"/>
                  </a:moveTo>
                  <a:lnTo>
                    <a:pt x="4151381" y="2966075"/>
                  </a:lnTo>
                </a:path>
                <a:path w="4624705" h="3058160">
                  <a:moveTo>
                    <a:pt x="4624684" y="2216919"/>
                  </a:moveTo>
                  <a:lnTo>
                    <a:pt x="3571564" y="2216919"/>
                  </a:lnTo>
                </a:path>
                <a:path w="4624705" h="3058160">
                  <a:moveTo>
                    <a:pt x="4624684" y="2216919"/>
                  </a:moveTo>
                  <a:lnTo>
                    <a:pt x="4624684" y="764574"/>
                  </a:lnTo>
                </a:path>
                <a:path w="4624705" h="3058160">
                  <a:moveTo>
                    <a:pt x="3571564" y="764574"/>
                  </a:moveTo>
                  <a:lnTo>
                    <a:pt x="4624684" y="764574"/>
                  </a:lnTo>
                </a:path>
                <a:path w="4624705" h="3058160">
                  <a:moveTo>
                    <a:pt x="4624684" y="2216919"/>
                  </a:moveTo>
                  <a:lnTo>
                    <a:pt x="4624684" y="2385105"/>
                  </a:lnTo>
                </a:path>
                <a:path w="4624705" h="3058160">
                  <a:moveTo>
                    <a:pt x="3235731" y="321141"/>
                  </a:moveTo>
                  <a:lnTo>
                    <a:pt x="3235731" y="152914"/>
                  </a:lnTo>
                  <a:lnTo>
                    <a:pt x="3235731" y="106979"/>
                  </a:lnTo>
                  <a:lnTo>
                    <a:pt x="3235731" y="0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10168702" y="3179033"/>
              <a:ext cx="15875" cy="321310"/>
            </a:xfrm>
            <a:custGeom>
              <a:avLst/>
              <a:gdLst/>
              <a:ahLst/>
              <a:cxnLst/>
              <a:rect l="l" t="t" r="r" b="b"/>
              <a:pathLst>
                <a:path w="15875" h="321310">
                  <a:moveTo>
                    <a:pt x="0" y="321141"/>
                  </a:moveTo>
                  <a:lnTo>
                    <a:pt x="15274" y="321141"/>
                  </a:lnTo>
                  <a:lnTo>
                    <a:pt x="15274" y="0"/>
                  </a:lnTo>
                  <a:lnTo>
                    <a:pt x="0" y="0"/>
                  </a:lnTo>
                  <a:lnTo>
                    <a:pt x="0" y="3211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5276939" y="3102678"/>
              <a:ext cx="6303645" cy="841375"/>
            </a:xfrm>
            <a:custGeom>
              <a:avLst/>
              <a:gdLst/>
              <a:ahLst/>
              <a:cxnLst/>
              <a:rect l="l" t="t" r="r" b="b"/>
              <a:pathLst>
                <a:path w="6303645" h="841375">
                  <a:moveTo>
                    <a:pt x="4227733" y="397497"/>
                  </a:moveTo>
                  <a:lnTo>
                    <a:pt x="4899399" y="397497"/>
                  </a:lnTo>
                </a:path>
                <a:path w="6303645" h="841375">
                  <a:moveTo>
                    <a:pt x="4914674" y="397497"/>
                  </a:moveTo>
                  <a:lnTo>
                    <a:pt x="4929948" y="397497"/>
                  </a:lnTo>
                </a:path>
                <a:path w="6303645" h="841375">
                  <a:moveTo>
                    <a:pt x="4914674" y="229270"/>
                  </a:moveTo>
                  <a:lnTo>
                    <a:pt x="4929948" y="229270"/>
                  </a:lnTo>
                </a:path>
                <a:path w="6303645" h="841375">
                  <a:moveTo>
                    <a:pt x="4914674" y="183334"/>
                  </a:moveTo>
                  <a:lnTo>
                    <a:pt x="4929948" y="183334"/>
                  </a:lnTo>
                </a:path>
                <a:path w="6303645" h="841375">
                  <a:moveTo>
                    <a:pt x="4914674" y="76355"/>
                  </a:moveTo>
                  <a:lnTo>
                    <a:pt x="4975772" y="76355"/>
                  </a:lnTo>
                </a:path>
                <a:path w="6303645" h="841375">
                  <a:moveTo>
                    <a:pt x="4899399" y="76355"/>
                  </a:moveTo>
                  <a:lnTo>
                    <a:pt x="4899399" y="45731"/>
                  </a:lnTo>
                  <a:lnTo>
                    <a:pt x="4899399" y="30419"/>
                  </a:lnTo>
                  <a:lnTo>
                    <a:pt x="4884125" y="15311"/>
                  </a:lnTo>
                  <a:lnTo>
                    <a:pt x="4853576" y="0"/>
                  </a:lnTo>
                  <a:lnTo>
                    <a:pt x="4838302" y="0"/>
                  </a:lnTo>
                </a:path>
                <a:path w="6303645" h="841375">
                  <a:moveTo>
                    <a:pt x="4197184" y="76355"/>
                  </a:moveTo>
                  <a:lnTo>
                    <a:pt x="4899399" y="76355"/>
                  </a:lnTo>
                </a:path>
                <a:path w="6303645" h="841375">
                  <a:moveTo>
                    <a:pt x="4991046" y="61043"/>
                  </a:moveTo>
                  <a:lnTo>
                    <a:pt x="4991046" y="30419"/>
                  </a:lnTo>
                  <a:lnTo>
                    <a:pt x="4991046" y="15311"/>
                  </a:lnTo>
                  <a:lnTo>
                    <a:pt x="4991046" y="0"/>
                  </a:lnTo>
                </a:path>
                <a:path w="6303645" h="841375">
                  <a:moveTo>
                    <a:pt x="4838302" y="0"/>
                  </a:moveTo>
                  <a:lnTo>
                    <a:pt x="4991046" y="0"/>
                  </a:lnTo>
                </a:path>
                <a:path w="6303645" h="841375">
                  <a:moveTo>
                    <a:pt x="3189887" y="397497"/>
                  </a:moveTo>
                  <a:lnTo>
                    <a:pt x="3373180" y="397497"/>
                  </a:lnTo>
                </a:path>
                <a:path w="6303645" h="841375">
                  <a:moveTo>
                    <a:pt x="3189887" y="397497"/>
                  </a:moveTo>
                  <a:lnTo>
                    <a:pt x="2380954" y="397497"/>
                  </a:lnTo>
                </a:path>
                <a:path w="6303645" h="841375">
                  <a:moveTo>
                    <a:pt x="1465223" y="397497"/>
                  </a:moveTo>
                  <a:lnTo>
                    <a:pt x="2380954" y="397497"/>
                  </a:lnTo>
                </a:path>
                <a:path w="6303645" h="841375">
                  <a:moveTo>
                    <a:pt x="1465223" y="397497"/>
                  </a:moveTo>
                  <a:lnTo>
                    <a:pt x="1449969" y="397497"/>
                  </a:lnTo>
                  <a:lnTo>
                    <a:pt x="1434694" y="397497"/>
                  </a:lnTo>
                  <a:lnTo>
                    <a:pt x="1098922" y="397497"/>
                  </a:lnTo>
                  <a:lnTo>
                    <a:pt x="1068394" y="397497"/>
                  </a:lnTo>
                  <a:lnTo>
                    <a:pt x="1037865" y="397497"/>
                  </a:lnTo>
                </a:path>
                <a:path w="6303645" h="841375">
                  <a:moveTo>
                    <a:pt x="976808" y="397497"/>
                  </a:moveTo>
                  <a:lnTo>
                    <a:pt x="1037865" y="397497"/>
                  </a:lnTo>
                </a:path>
                <a:path w="6303645" h="841375">
                  <a:moveTo>
                    <a:pt x="976808" y="30419"/>
                  </a:moveTo>
                  <a:lnTo>
                    <a:pt x="976808" y="397497"/>
                  </a:lnTo>
                </a:path>
                <a:path w="6303645" h="841375">
                  <a:moveTo>
                    <a:pt x="3510446" y="168022"/>
                  </a:moveTo>
                  <a:lnTo>
                    <a:pt x="3510446" y="76355"/>
                  </a:lnTo>
                  <a:lnTo>
                    <a:pt x="3983546" y="76355"/>
                  </a:lnTo>
                </a:path>
                <a:path w="6303645" h="841375">
                  <a:moveTo>
                    <a:pt x="3189887" y="76355"/>
                  </a:moveTo>
                  <a:lnTo>
                    <a:pt x="3510446" y="76355"/>
                  </a:lnTo>
                </a:path>
                <a:path w="6303645" h="841375">
                  <a:moveTo>
                    <a:pt x="2380954" y="397497"/>
                  </a:moveTo>
                  <a:lnTo>
                    <a:pt x="2380954" y="76355"/>
                  </a:lnTo>
                </a:path>
                <a:path w="6303645" h="841375">
                  <a:moveTo>
                    <a:pt x="3189887" y="76355"/>
                  </a:moveTo>
                  <a:lnTo>
                    <a:pt x="2380954" y="76355"/>
                  </a:lnTo>
                </a:path>
                <a:path w="6303645" h="841375">
                  <a:moveTo>
                    <a:pt x="1923129" y="76355"/>
                  </a:moveTo>
                  <a:lnTo>
                    <a:pt x="1923129" y="320937"/>
                  </a:lnTo>
                  <a:lnTo>
                    <a:pt x="1465223" y="320937"/>
                  </a:lnTo>
                </a:path>
                <a:path w="6303645" h="841375">
                  <a:moveTo>
                    <a:pt x="1465223" y="397497"/>
                  </a:moveTo>
                  <a:lnTo>
                    <a:pt x="1465223" y="320937"/>
                  </a:lnTo>
                </a:path>
                <a:path w="6303645" h="841375">
                  <a:moveTo>
                    <a:pt x="1923129" y="76355"/>
                  </a:moveTo>
                  <a:lnTo>
                    <a:pt x="2380954" y="76355"/>
                  </a:lnTo>
                </a:path>
                <a:path w="6303645" h="841375">
                  <a:moveTo>
                    <a:pt x="1465223" y="320937"/>
                  </a:moveTo>
                  <a:lnTo>
                    <a:pt x="1449969" y="320937"/>
                  </a:lnTo>
                  <a:lnTo>
                    <a:pt x="1434694" y="320937"/>
                  </a:lnTo>
                </a:path>
                <a:path w="6303645" h="841375">
                  <a:moveTo>
                    <a:pt x="1434694" y="397497"/>
                  </a:moveTo>
                  <a:lnTo>
                    <a:pt x="1434694" y="320937"/>
                  </a:lnTo>
                </a:path>
                <a:path w="6303645" h="841375">
                  <a:moveTo>
                    <a:pt x="1098922" y="397497"/>
                  </a:moveTo>
                  <a:lnTo>
                    <a:pt x="1098922" y="320937"/>
                  </a:lnTo>
                </a:path>
                <a:path w="6303645" h="841375">
                  <a:moveTo>
                    <a:pt x="1434694" y="320937"/>
                  </a:moveTo>
                  <a:lnTo>
                    <a:pt x="1098922" y="320937"/>
                  </a:lnTo>
                </a:path>
                <a:path w="6303645" h="841375">
                  <a:moveTo>
                    <a:pt x="1068394" y="397497"/>
                  </a:moveTo>
                  <a:lnTo>
                    <a:pt x="1068394" y="320937"/>
                  </a:lnTo>
                </a:path>
                <a:path w="6303645" h="841375">
                  <a:moveTo>
                    <a:pt x="1098922" y="320937"/>
                  </a:moveTo>
                  <a:lnTo>
                    <a:pt x="1068394" y="320937"/>
                  </a:lnTo>
                </a:path>
                <a:path w="6303645" h="841375">
                  <a:moveTo>
                    <a:pt x="1037865" y="30419"/>
                  </a:moveTo>
                  <a:lnTo>
                    <a:pt x="1037865" y="397497"/>
                  </a:lnTo>
                </a:path>
                <a:path w="6303645" h="841375">
                  <a:moveTo>
                    <a:pt x="1068394" y="320937"/>
                  </a:moveTo>
                  <a:lnTo>
                    <a:pt x="1068394" y="30419"/>
                  </a:lnTo>
                  <a:lnTo>
                    <a:pt x="1037865" y="30419"/>
                  </a:lnTo>
                  <a:lnTo>
                    <a:pt x="976808" y="30419"/>
                  </a:lnTo>
                </a:path>
                <a:path w="6303645" h="841375">
                  <a:moveTo>
                    <a:pt x="3434074" y="0"/>
                  </a:moveTo>
                  <a:lnTo>
                    <a:pt x="4838302" y="0"/>
                  </a:lnTo>
                </a:path>
                <a:path w="6303645" h="841375">
                  <a:moveTo>
                    <a:pt x="3510446" y="76355"/>
                  </a:moveTo>
                  <a:lnTo>
                    <a:pt x="3495172" y="30419"/>
                  </a:lnTo>
                  <a:lnTo>
                    <a:pt x="3479897" y="15311"/>
                  </a:lnTo>
                  <a:lnTo>
                    <a:pt x="3434074" y="0"/>
                  </a:lnTo>
                </a:path>
                <a:path w="6303645" h="841375">
                  <a:moveTo>
                    <a:pt x="1022611" y="0"/>
                  </a:moveTo>
                  <a:lnTo>
                    <a:pt x="1007337" y="0"/>
                  </a:lnTo>
                </a:path>
                <a:path w="6303645" h="841375">
                  <a:moveTo>
                    <a:pt x="1053140" y="0"/>
                  </a:moveTo>
                  <a:lnTo>
                    <a:pt x="1022611" y="0"/>
                  </a:lnTo>
                </a:path>
                <a:path w="6303645" h="841375">
                  <a:moveTo>
                    <a:pt x="1083648" y="0"/>
                  </a:moveTo>
                  <a:lnTo>
                    <a:pt x="1053140" y="0"/>
                  </a:lnTo>
                </a:path>
                <a:path w="6303645" h="841375">
                  <a:moveTo>
                    <a:pt x="1373658" y="0"/>
                  </a:moveTo>
                  <a:lnTo>
                    <a:pt x="1083648" y="0"/>
                  </a:lnTo>
                </a:path>
                <a:path w="6303645" h="841375">
                  <a:moveTo>
                    <a:pt x="1709491" y="0"/>
                  </a:moveTo>
                  <a:lnTo>
                    <a:pt x="1373658" y="0"/>
                  </a:lnTo>
                </a:path>
                <a:path w="6303645" h="841375">
                  <a:moveTo>
                    <a:pt x="1785660" y="0"/>
                  </a:moveTo>
                  <a:lnTo>
                    <a:pt x="1709491" y="0"/>
                  </a:lnTo>
                </a:path>
                <a:path w="6303645" h="841375">
                  <a:moveTo>
                    <a:pt x="1923129" y="0"/>
                  </a:moveTo>
                  <a:lnTo>
                    <a:pt x="1785660" y="0"/>
                  </a:lnTo>
                </a:path>
                <a:path w="6303645" h="841375">
                  <a:moveTo>
                    <a:pt x="1923129" y="0"/>
                  </a:moveTo>
                  <a:lnTo>
                    <a:pt x="2380954" y="0"/>
                  </a:lnTo>
                </a:path>
                <a:path w="6303645" h="841375">
                  <a:moveTo>
                    <a:pt x="3113515" y="0"/>
                  </a:moveTo>
                  <a:lnTo>
                    <a:pt x="2380954" y="0"/>
                  </a:lnTo>
                </a:path>
                <a:path w="6303645" h="841375">
                  <a:moveTo>
                    <a:pt x="3113515" y="0"/>
                  </a:moveTo>
                  <a:lnTo>
                    <a:pt x="3434074" y="0"/>
                  </a:lnTo>
                </a:path>
                <a:path w="6303645" h="841375">
                  <a:moveTo>
                    <a:pt x="4991046" y="0"/>
                  </a:moveTo>
                  <a:lnTo>
                    <a:pt x="5143586" y="0"/>
                  </a:lnTo>
                </a:path>
                <a:path w="6303645" h="841375">
                  <a:moveTo>
                    <a:pt x="5693058" y="0"/>
                  </a:moveTo>
                  <a:lnTo>
                    <a:pt x="5143586" y="0"/>
                  </a:lnTo>
                </a:path>
                <a:path w="6303645" h="841375">
                  <a:moveTo>
                    <a:pt x="1022611" y="0"/>
                  </a:moveTo>
                  <a:lnTo>
                    <a:pt x="1007337" y="0"/>
                  </a:lnTo>
                  <a:lnTo>
                    <a:pt x="992083" y="0"/>
                  </a:lnTo>
                  <a:lnTo>
                    <a:pt x="992083" y="15311"/>
                  </a:lnTo>
                  <a:lnTo>
                    <a:pt x="976808" y="30419"/>
                  </a:lnTo>
                </a:path>
                <a:path w="6303645" h="841375">
                  <a:moveTo>
                    <a:pt x="1007337" y="0"/>
                  </a:moveTo>
                  <a:lnTo>
                    <a:pt x="992083" y="0"/>
                  </a:lnTo>
                  <a:lnTo>
                    <a:pt x="976808" y="15311"/>
                  </a:lnTo>
                  <a:lnTo>
                    <a:pt x="976808" y="30419"/>
                  </a:lnTo>
                </a:path>
                <a:path w="6303645" h="841375">
                  <a:moveTo>
                    <a:pt x="2380954" y="76355"/>
                  </a:moveTo>
                  <a:lnTo>
                    <a:pt x="2380954" y="45731"/>
                  </a:lnTo>
                  <a:lnTo>
                    <a:pt x="2380954" y="30419"/>
                  </a:lnTo>
                  <a:lnTo>
                    <a:pt x="2380954" y="15311"/>
                  </a:lnTo>
                  <a:lnTo>
                    <a:pt x="2380954" y="0"/>
                  </a:lnTo>
                </a:path>
                <a:path w="6303645" h="841375">
                  <a:moveTo>
                    <a:pt x="1923129" y="76355"/>
                  </a:moveTo>
                  <a:lnTo>
                    <a:pt x="1862032" y="76355"/>
                  </a:lnTo>
                  <a:lnTo>
                    <a:pt x="1862032" y="320937"/>
                  </a:lnTo>
                </a:path>
                <a:path w="6303645" h="841375">
                  <a:moveTo>
                    <a:pt x="1923129" y="76355"/>
                  </a:moveTo>
                  <a:lnTo>
                    <a:pt x="1923129" y="45731"/>
                  </a:lnTo>
                  <a:lnTo>
                    <a:pt x="1923129" y="30419"/>
                  </a:lnTo>
                  <a:lnTo>
                    <a:pt x="1923129" y="15311"/>
                  </a:lnTo>
                  <a:lnTo>
                    <a:pt x="1923129" y="0"/>
                  </a:lnTo>
                </a:path>
                <a:path w="6303645" h="841375">
                  <a:moveTo>
                    <a:pt x="1297327" y="30419"/>
                  </a:moveTo>
                  <a:lnTo>
                    <a:pt x="1068394" y="30419"/>
                  </a:lnTo>
                  <a:lnTo>
                    <a:pt x="1068394" y="15311"/>
                  </a:lnTo>
                  <a:lnTo>
                    <a:pt x="1068394" y="0"/>
                  </a:lnTo>
                  <a:lnTo>
                    <a:pt x="1083648" y="0"/>
                  </a:lnTo>
                </a:path>
                <a:path w="6303645" h="841375">
                  <a:moveTo>
                    <a:pt x="1053140" y="0"/>
                  </a:moveTo>
                  <a:lnTo>
                    <a:pt x="1037865" y="0"/>
                  </a:lnTo>
                  <a:lnTo>
                    <a:pt x="1037865" y="15311"/>
                  </a:lnTo>
                  <a:lnTo>
                    <a:pt x="1037865" y="30419"/>
                  </a:lnTo>
                </a:path>
                <a:path w="6303645" h="841375">
                  <a:moveTo>
                    <a:pt x="4227733" y="397497"/>
                  </a:moveTo>
                  <a:lnTo>
                    <a:pt x="4929948" y="397497"/>
                  </a:lnTo>
                </a:path>
                <a:path w="6303645" h="841375">
                  <a:moveTo>
                    <a:pt x="5250507" y="397497"/>
                  </a:moveTo>
                  <a:lnTo>
                    <a:pt x="5708332" y="397497"/>
                  </a:lnTo>
                  <a:lnTo>
                    <a:pt x="5708332" y="229270"/>
                  </a:lnTo>
                </a:path>
                <a:path w="6303645" h="841375">
                  <a:moveTo>
                    <a:pt x="5250507" y="229270"/>
                  </a:moveTo>
                  <a:lnTo>
                    <a:pt x="5708332" y="229270"/>
                  </a:lnTo>
                </a:path>
                <a:path w="6303645" h="841375">
                  <a:moveTo>
                    <a:pt x="5464145" y="183334"/>
                  </a:moveTo>
                  <a:lnTo>
                    <a:pt x="5525243" y="183334"/>
                  </a:lnTo>
                  <a:lnTo>
                    <a:pt x="5647235" y="213958"/>
                  </a:lnTo>
                  <a:lnTo>
                    <a:pt x="5708332" y="229270"/>
                  </a:lnTo>
                </a:path>
                <a:path w="6303645" h="841375">
                  <a:moveTo>
                    <a:pt x="5250507" y="183334"/>
                  </a:moveTo>
                  <a:lnTo>
                    <a:pt x="5464145" y="183334"/>
                  </a:lnTo>
                </a:path>
                <a:path w="6303645" h="841375">
                  <a:moveTo>
                    <a:pt x="5830324" y="106979"/>
                  </a:moveTo>
                  <a:lnTo>
                    <a:pt x="5830324" y="397497"/>
                  </a:lnTo>
                </a:path>
                <a:path w="6303645" h="841375">
                  <a:moveTo>
                    <a:pt x="5830324" y="106979"/>
                  </a:moveTo>
                  <a:lnTo>
                    <a:pt x="5799979" y="76355"/>
                  </a:lnTo>
                  <a:lnTo>
                    <a:pt x="5769430" y="76355"/>
                  </a:lnTo>
                  <a:lnTo>
                    <a:pt x="5754156" y="76355"/>
                  </a:lnTo>
                  <a:lnTo>
                    <a:pt x="5204684" y="76355"/>
                  </a:lnTo>
                </a:path>
                <a:path w="6303645" h="841375">
                  <a:moveTo>
                    <a:pt x="5250507" y="397497"/>
                  </a:moveTo>
                  <a:lnTo>
                    <a:pt x="6257804" y="397497"/>
                  </a:lnTo>
                </a:path>
                <a:path w="6303645" h="841375">
                  <a:moveTo>
                    <a:pt x="3739359" y="397497"/>
                  </a:moveTo>
                  <a:lnTo>
                    <a:pt x="3952997" y="397497"/>
                  </a:lnTo>
                </a:path>
                <a:path w="6303645" h="841375">
                  <a:moveTo>
                    <a:pt x="0" y="397497"/>
                  </a:moveTo>
                  <a:lnTo>
                    <a:pt x="3952997" y="397497"/>
                  </a:lnTo>
                </a:path>
                <a:path w="6303645" h="841375">
                  <a:moveTo>
                    <a:pt x="6303627" y="443228"/>
                  </a:moveTo>
                  <a:lnTo>
                    <a:pt x="6303627" y="672703"/>
                  </a:lnTo>
                  <a:lnTo>
                    <a:pt x="6303627" y="840930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1" name="object 6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222290" y="6091596"/>
              <a:ext cx="106939" cy="107027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4849574" y="3148410"/>
              <a:ext cx="5678170" cy="3042920"/>
            </a:xfrm>
            <a:custGeom>
              <a:avLst/>
              <a:gdLst/>
              <a:ahLst/>
              <a:cxnLst/>
              <a:rect l="l" t="t" r="r" b="b"/>
              <a:pathLst>
                <a:path w="5678170" h="3042920">
                  <a:moveTo>
                    <a:pt x="5357314" y="2950833"/>
                  </a:moveTo>
                  <a:lnTo>
                    <a:pt x="5372588" y="2966122"/>
                  </a:lnTo>
                  <a:lnTo>
                    <a:pt x="5372588" y="2996699"/>
                  </a:lnTo>
                  <a:lnTo>
                    <a:pt x="5387863" y="3011989"/>
                  </a:lnTo>
                  <a:lnTo>
                    <a:pt x="5403137" y="3027278"/>
                  </a:lnTo>
                  <a:lnTo>
                    <a:pt x="5433482" y="3027278"/>
                  </a:lnTo>
                  <a:lnTo>
                    <a:pt x="5448757" y="3042568"/>
                  </a:lnTo>
                  <a:lnTo>
                    <a:pt x="5586227" y="3042568"/>
                  </a:lnTo>
                  <a:lnTo>
                    <a:pt x="5601501" y="3027278"/>
                  </a:lnTo>
                  <a:lnTo>
                    <a:pt x="5632050" y="3027278"/>
                  </a:lnTo>
                  <a:lnTo>
                    <a:pt x="5647324" y="3011989"/>
                  </a:lnTo>
                  <a:lnTo>
                    <a:pt x="5662599" y="2996699"/>
                  </a:lnTo>
                  <a:lnTo>
                    <a:pt x="5677873" y="2966122"/>
                  </a:lnTo>
                  <a:lnTo>
                    <a:pt x="5677873" y="2950833"/>
                  </a:lnTo>
                </a:path>
                <a:path w="5678170" h="3042920">
                  <a:moveTo>
                    <a:pt x="5677873" y="91871"/>
                  </a:moveTo>
                  <a:lnTo>
                    <a:pt x="5677873" y="2950833"/>
                  </a:lnTo>
                </a:path>
                <a:path w="5678170" h="3042920">
                  <a:moveTo>
                    <a:pt x="5677873" y="91871"/>
                  </a:moveTo>
                  <a:lnTo>
                    <a:pt x="5677873" y="76559"/>
                  </a:lnTo>
                  <a:lnTo>
                    <a:pt x="5662599" y="45935"/>
                  </a:lnTo>
                  <a:lnTo>
                    <a:pt x="5647324" y="30623"/>
                  </a:lnTo>
                  <a:lnTo>
                    <a:pt x="5632050" y="15311"/>
                  </a:lnTo>
                  <a:lnTo>
                    <a:pt x="5601501" y="15311"/>
                  </a:lnTo>
                  <a:lnTo>
                    <a:pt x="5586227" y="0"/>
                  </a:lnTo>
                </a:path>
                <a:path w="5678170" h="3042920">
                  <a:moveTo>
                    <a:pt x="5448757" y="0"/>
                  </a:moveTo>
                  <a:lnTo>
                    <a:pt x="5586227" y="0"/>
                  </a:lnTo>
                </a:path>
                <a:path w="5678170" h="3042920">
                  <a:moveTo>
                    <a:pt x="5448757" y="0"/>
                  </a:moveTo>
                  <a:lnTo>
                    <a:pt x="5433482" y="15311"/>
                  </a:lnTo>
                  <a:lnTo>
                    <a:pt x="5403137" y="15311"/>
                  </a:lnTo>
                  <a:lnTo>
                    <a:pt x="5387863" y="30623"/>
                  </a:lnTo>
                  <a:lnTo>
                    <a:pt x="5372588" y="45935"/>
                  </a:lnTo>
                  <a:lnTo>
                    <a:pt x="5372588" y="76559"/>
                  </a:lnTo>
                  <a:lnTo>
                    <a:pt x="5357314" y="91871"/>
                  </a:lnTo>
                  <a:lnTo>
                    <a:pt x="5357314" y="412809"/>
                  </a:lnTo>
                </a:path>
                <a:path w="5678170" h="3042920">
                  <a:moveTo>
                    <a:pt x="4655098" y="412809"/>
                  </a:moveTo>
                  <a:lnTo>
                    <a:pt x="5357314" y="412809"/>
                  </a:lnTo>
                </a:path>
                <a:path w="5678170" h="3042920">
                  <a:moveTo>
                    <a:pt x="4655098" y="412809"/>
                  </a:moveTo>
                  <a:lnTo>
                    <a:pt x="4655098" y="91871"/>
                  </a:lnTo>
                  <a:lnTo>
                    <a:pt x="4655098" y="76559"/>
                  </a:lnTo>
                  <a:lnTo>
                    <a:pt x="4655098" y="45935"/>
                  </a:lnTo>
                  <a:lnTo>
                    <a:pt x="4639824" y="30623"/>
                  </a:lnTo>
                  <a:lnTo>
                    <a:pt x="4609479" y="15311"/>
                  </a:lnTo>
                  <a:lnTo>
                    <a:pt x="4594204" y="15311"/>
                  </a:lnTo>
                  <a:lnTo>
                    <a:pt x="4563656" y="0"/>
                  </a:lnTo>
                  <a:lnTo>
                    <a:pt x="4472009" y="0"/>
                  </a:lnTo>
                  <a:lnTo>
                    <a:pt x="4441460" y="15311"/>
                  </a:lnTo>
                  <a:lnTo>
                    <a:pt x="4426186" y="15311"/>
                  </a:lnTo>
                  <a:lnTo>
                    <a:pt x="4395637" y="30623"/>
                  </a:lnTo>
                  <a:lnTo>
                    <a:pt x="4380363" y="45935"/>
                  </a:lnTo>
                  <a:lnTo>
                    <a:pt x="4380363" y="76559"/>
                  </a:lnTo>
                  <a:lnTo>
                    <a:pt x="4380363" y="91871"/>
                  </a:lnTo>
                  <a:lnTo>
                    <a:pt x="4380363" y="412809"/>
                  </a:lnTo>
                </a:path>
                <a:path w="5678170" h="3042920">
                  <a:moveTo>
                    <a:pt x="427365" y="412809"/>
                  </a:moveTo>
                  <a:lnTo>
                    <a:pt x="4380363" y="412809"/>
                  </a:lnTo>
                </a:path>
                <a:path w="5678170" h="3042920">
                  <a:moveTo>
                    <a:pt x="427365" y="412809"/>
                  </a:moveTo>
                  <a:lnTo>
                    <a:pt x="427365" y="91871"/>
                  </a:lnTo>
                  <a:lnTo>
                    <a:pt x="427365" y="76559"/>
                  </a:lnTo>
                  <a:lnTo>
                    <a:pt x="427365" y="45935"/>
                  </a:lnTo>
                  <a:lnTo>
                    <a:pt x="412091" y="30623"/>
                  </a:lnTo>
                  <a:lnTo>
                    <a:pt x="381562" y="15311"/>
                  </a:lnTo>
                  <a:lnTo>
                    <a:pt x="366308" y="15311"/>
                  </a:lnTo>
                  <a:lnTo>
                    <a:pt x="351054" y="0"/>
                  </a:lnTo>
                </a:path>
                <a:path w="5678170" h="3042920">
                  <a:moveTo>
                    <a:pt x="0" y="0"/>
                  </a:moveTo>
                  <a:lnTo>
                    <a:pt x="351054" y="0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3" name="object 6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750350" y="3140763"/>
              <a:ext cx="106870" cy="107164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4757996" y="3240281"/>
              <a:ext cx="519430" cy="2950845"/>
            </a:xfrm>
            <a:custGeom>
              <a:avLst/>
              <a:gdLst/>
              <a:ahLst/>
              <a:cxnLst/>
              <a:rect l="l" t="t" r="r" b="b"/>
              <a:pathLst>
                <a:path w="519429" h="2950845">
                  <a:moveTo>
                    <a:pt x="0" y="2858961"/>
                  </a:moveTo>
                  <a:lnTo>
                    <a:pt x="0" y="0"/>
                  </a:lnTo>
                </a:path>
                <a:path w="519429" h="2950845">
                  <a:moveTo>
                    <a:pt x="0" y="2858961"/>
                  </a:moveTo>
                  <a:lnTo>
                    <a:pt x="0" y="2874251"/>
                  </a:lnTo>
                  <a:lnTo>
                    <a:pt x="15262" y="2904828"/>
                  </a:lnTo>
                  <a:lnTo>
                    <a:pt x="30526" y="2920117"/>
                  </a:lnTo>
                  <a:lnTo>
                    <a:pt x="45788" y="2935407"/>
                  </a:lnTo>
                  <a:lnTo>
                    <a:pt x="61050" y="2935407"/>
                  </a:lnTo>
                  <a:lnTo>
                    <a:pt x="91577" y="2950696"/>
                  </a:lnTo>
                  <a:lnTo>
                    <a:pt x="442632" y="2950696"/>
                  </a:lnTo>
                  <a:lnTo>
                    <a:pt x="457886" y="2935407"/>
                  </a:lnTo>
                  <a:lnTo>
                    <a:pt x="473140" y="2935407"/>
                  </a:lnTo>
                  <a:lnTo>
                    <a:pt x="503668" y="2920117"/>
                  </a:lnTo>
                  <a:lnTo>
                    <a:pt x="518943" y="2904828"/>
                  </a:lnTo>
                  <a:lnTo>
                    <a:pt x="518943" y="2874251"/>
                  </a:lnTo>
                  <a:lnTo>
                    <a:pt x="518943" y="2858961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5" name="object 6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313931" y="6091591"/>
              <a:ext cx="198393" cy="107039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8680465" y="3500175"/>
              <a:ext cx="2900680" cy="2568575"/>
            </a:xfrm>
            <a:custGeom>
              <a:avLst/>
              <a:gdLst/>
              <a:ahLst/>
              <a:cxnLst/>
              <a:rect l="l" t="t" r="r" b="b"/>
              <a:pathLst>
                <a:path w="2900679" h="2568575">
                  <a:moveTo>
                    <a:pt x="2900101" y="275206"/>
                  </a:moveTo>
                  <a:lnTo>
                    <a:pt x="1846981" y="275206"/>
                  </a:lnTo>
                </a:path>
                <a:path w="2900679" h="2568575">
                  <a:moveTo>
                    <a:pt x="2900101" y="45731"/>
                  </a:moveTo>
                  <a:lnTo>
                    <a:pt x="2884827" y="15311"/>
                  </a:lnTo>
                  <a:lnTo>
                    <a:pt x="2869552" y="15311"/>
                  </a:lnTo>
                  <a:lnTo>
                    <a:pt x="2854278" y="0"/>
                  </a:lnTo>
                </a:path>
                <a:path w="2900679" h="2568575">
                  <a:moveTo>
                    <a:pt x="0" y="2537918"/>
                  </a:moveTo>
                  <a:lnTo>
                    <a:pt x="0" y="2568490"/>
                  </a:lnTo>
                </a:path>
                <a:path w="2900679" h="2568575">
                  <a:moveTo>
                    <a:pt x="290010" y="2537918"/>
                  </a:moveTo>
                  <a:lnTo>
                    <a:pt x="290010" y="2568490"/>
                  </a:lnTo>
                  <a:lnTo>
                    <a:pt x="0" y="2568490"/>
                  </a:lnTo>
                </a:path>
                <a:path w="2900679" h="2568575">
                  <a:moveTo>
                    <a:pt x="290010" y="2568490"/>
                  </a:moveTo>
                  <a:lnTo>
                    <a:pt x="320558" y="2568490"/>
                  </a:lnTo>
                  <a:lnTo>
                    <a:pt x="320558" y="2553209"/>
                  </a:lnTo>
                  <a:lnTo>
                    <a:pt x="335833" y="2537918"/>
                  </a:lnTo>
                </a:path>
                <a:path w="2900679" h="2568575">
                  <a:moveTo>
                    <a:pt x="2472621" y="2568490"/>
                  </a:moveTo>
                  <a:lnTo>
                    <a:pt x="2487896" y="2553209"/>
                  </a:lnTo>
                  <a:lnTo>
                    <a:pt x="2487896" y="2522626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11153087" y="6068666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-7637" y="15288"/>
                  </a:moveTo>
                  <a:lnTo>
                    <a:pt x="7637" y="15288"/>
                  </a:lnTo>
                </a:path>
              </a:pathLst>
            </a:custGeom>
            <a:ln w="305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10969998" y="3102678"/>
              <a:ext cx="183515" cy="3088640"/>
            </a:xfrm>
            <a:custGeom>
              <a:avLst/>
              <a:gdLst/>
              <a:ahLst/>
              <a:cxnLst/>
              <a:rect l="l" t="t" r="r" b="b"/>
              <a:pathLst>
                <a:path w="183515" h="3088640">
                  <a:moveTo>
                    <a:pt x="137266" y="3042431"/>
                  </a:moveTo>
                  <a:lnTo>
                    <a:pt x="152540" y="3011854"/>
                  </a:lnTo>
                  <a:lnTo>
                    <a:pt x="183089" y="2965988"/>
                  </a:lnTo>
                </a:path>
                <a:path w="183515" h="3088640">
                  <a:moveTo>
                    <a:pt x="121991" y="3088299"/>
                  </a:moveTo>
                  <a:lnTo>
                    <a:pt x="137266" y="3073010"/>
                  </a:lnTo>
                  <a:lnTo>
                    <a:pt x="137266" y="3057720"/>
                  </a:lnTo>
                  <a:lnTo>
                    <a:pt x="137266" y="3042431"/>
                  </a:lnTo>
                </a:path>
                <a:path w="183515" h="3088640">
                  <a:moveTo>
                    <a:pt x="183089" y="168022"/>
                  </a:moveTo>
                  <a:lnTo>
                    <a:pt x="183089" y="397497"/>
                  </a:lnTo>
                </a:path>
                <a:path w="183515" h="3088640">
                  <a:moveTo>
                    <a:pt x="183089" y="2736646"/>
                  </a:moveTo>
                  <a:lnTo>
                    <a:pt x="183089" y="2965988"/>
                  </a:lnTo>
                </a:path>
                <a:path w="183515" h="3088640">
                  <a:moveTo>
                    <a:pt x="183089" y="168022"/>
                  </a:moveTo>
                  <a:lnTo>
                    <a:pt x="152540" y="137603"/>
                  </a:lnTo>
                  <a:lnTo>
                    <a:pt x="137266" y="106979"/>
                  </a:lnTo>
                  <a:lnTo>
                    <a:pt x="137266" y="76355"/>
                  </a:lnTo>
                  <a:lnTo>
                    <a:pt x="137266" y="61043"/>
                  </a:lnTo>
                  <a:lnTo>
                    <a:pt x="121991" y="45731"/>
                  </a:lnTo>
                </a:path>
                <a:path w="183515" h="3088640">
                  <a:moveTo>
                    <a:pt x="61097" y="76355"/>
                  </a:moveTo>
                  <a:lnTo>
                    <a:pt x="45823" y="45731"/>
                  </a:lnTo>
                  <a:lnTo>
                    <a:pt x="45823" y="30419"/>
                  </a:lnTo>
                  <a:lnTo>
                    <a:pt x="30548" y="15311"/>
                  </a:lnTo>
                  <a:lnTo>
                    <a:pt x="15274" y="0"/>
                  </a:lnTo>
                  <a:lnTo>
                    <a:pt x="0" y="0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10420526" y="3102678"/>
              <a:ext cx="0" cy="46355"/>
            </a:xfrm>
            <a:custGeom>
              <a:avLst/>
              <a:gdLst/>
              <a:ahLst/>
              <a:cxnLst/>
              <a:rect l="l" t="t" r="r" b="b"/>
              <a:pathLst>
                <a:path h="46355">
                  <a:moveTo>
                    <a:pt x="-7637" y="22865"/>
                  </a:moveTo>
                  <a:lnTo>
                    <a:pt x="7637" y="22865"/>
                  </a:lnTo>
                </a:path>
              </a:pathLst>
            </a:custGeom>
            <a:ln w="457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4757996" y="3102678"/>
              <a:ext cx="6410960" cy="3134360"/>
            </a:xfrm>
            <a:custGeom>
              <a:avLst/>
              <a:gdLst/>
              <a:ahLst/>
              <a:cxnLst/>
              <a:rect l="l" t="t" r="r" b="b"/>
              <a:pathLst>
                <a:path w="6410959" h="3134360">
                  <a:moveTo>
                    <a:pt x="1892601" y="30419"/>
                  </a:moveTo>
                  <a:lnTo>
                    <a:pt x="1816270" y="30419"/>
                  </a:lnTo>
                </a:path>
                <a:path w="6410959" h="3134360">
                  <a:moveTo>
                    <a:pt x="2197886" y="30419"/>
                  </a:moveTo>
                  <a:lnTo>
                    <a:pt x="1892601" y="30419"/>
                  </a:lnTo>
                </a:path>
                <a:path w="6410959" h="3134360">
                  <a:moveTo>
                    <a:pt x="2197886" y="30419"/>
                  </a:moveTo>
                  <a:lnTo>
                    <a:pt x="2197886" y="15311"/>
                  </a:lnTo>
                  <a:lnTo>
                    <a:pt x="2213160" y="0"/>
                  </a:lnTo>
                  <a:lnTo>
                    <a:pt x="2228434" y="0"/>
                  </a:lnTo>
                </a:path>
                <a:path w="6410959" h="3134360">
                  <a:moveTo>
                    <a:pt x="2274258" y="30419"/>
                  </a:moveTo>
                  <a:lnTo>
                    <a:pt x="2197886" y="30419"/>
                  </a:lnTo>
                </a:path>
                <a:path w="6410959" h="3134360">
                  <a:moveTo>
                    <a:pt x="2380975" y="30419"/>
                  </a:moveTo>
                  <a:lnTo>
                    <a:pt x="2274258" y="30419"/>
                  </a:lnTo>
                </a:path>
                <a:path w="6410959" h="3134360">
                  <a:moveTo>
                    <a:pt x="2442072" y="0"/>
                  </a:moveTo>
                  <a:lnTo>
                    <a:pt x="2426798" y="0"/>
                  </a:lnTo>
                  <a:lnTo>
                    <a:pt x="2411524" y="15311"/>
                  </a:lnTo>
                  <a:lnTo>
                    <a:pt x="2396249" y="30419"/>
                  </a:lnTo>
                  <a:lnTo>
                    <a:pt x="2380975" y="45731"/>
                  </a:lnTo>
                  <a:lnTo>
                    <a:pt x="2380975" y="76355"/>
                  </a:lnTo>
                  <a:lnTo>
                    <a:pt x="2380975" y="320937"/>
                  </a:lnTo>
                </a:path>
                <a:path w="6410959" h="3134360">
                  <a:moveTo>
                    <a:pt x="2197886" y="30419"/>
                  </a:moveTo>
                  <a:lnTo>
                    <a:pt x="2197886" y="320937"/>
                  </a:lnTo>
                </a:path>
                <a:path w="6410959" h="3134360">
                  <a:moveTo>
                    <a:pt x="1419440" y="397497"/>
                  </a:moveTo>
                  <a:lnTo>
                    <a:pt x="1419440" y="382185"/>
                  </a:lnTo>
                  <a:lnTo>
                    <a:pt x="1495751" y="382185"/>
                  </a:lnTo>
                </a:path>
                <a:path w="6410959" h="3134360">
                  <a:moveTo>
                    <a:pt x="1495751" y="290517"/>
                  </a:moveTo>
                  <a:lnTo>
                    <a:pt x="1465243" y="305625"/>
                  </a:lnTo>
                  <a:lnTo>
                    <a:pt x="1449969" y="320937"/>
                  </a:lnTo>
                  <a:lnTo>
                    <a:pt x="1434715" y="336249"/>
                  </a:lnTo>
                  <a:lnTo>
                    <a:pt x="1419440" y="351561"/>
                  </a:lnTo>
                  <a:lnTo>
                    <a:pt x="1419440" y="382185"/>
                  </a:lnTo>
                </a:path>
                <a:path w="6410959" h="3134360">
                  <a:moveTo>
                    <a:pt x="4258302" y="397497"/>
                  </a:moveTo>
                  <a:lnTo>
                    <a:pt x="4258302" y="198646"/>
                  </a:lnTo>
                </a:path>
                <a:path w="6410959" h="3134360">
                  <a:moveTo>
                    <a:pt x="4212479" y="397497"/>
                  </a:moveTo>
                  <a:lnTo>
                    <a:pt x="4212479" y="198646"/>
                  </a:lnTo>
                </a:path>
                <a:path w="6410959" h="3134360">
                  <a:moveTo>
                    <a:pt x="4258302" y="198646"/>
                  </a:moveTo>
                  <a:lnTo>
                    <a:pt x="4212479" y="198646"/>
                  </a:lnTo>
                </a:path>
                <a:path w="6410959" h="3134360">
                  <a:moveTo>
                    <a:pt x="3922468" y="397497"/>
                  </a:moveTo>
                  <a:lnTo>
                    <a:pt x="3922468" y="198646"/>
                  </a:lnTo>
                  <a:lnTo>
                    <a:pt x="4212479" y="198646"/>
                  </a:lnTo>
                </a:path>
                <a:path w="6410959" h="3134360">
                  <a:moveTo>
                    <a:pt x="3892123" y="397497"/>
                  </a:moveTo>
                  <a:lnTo>
                    <a:pt x="3892123" y="198646"/>
                  </a:lnTo>
                </a:path>
                <a:path w="6410959" h="3134360">
                  <a:moveTo>
                    <a:pt x="3922468" y="198646"/>
                  </a:moveTo>
                  <a:lnTo>
                    <a:pt x="3892123" y="198646"/>
                  </a:lnTo>
                </a:path>
                <a:path w="6410959" h="3134360">
                  <a:moveTo>
                    <a:pt x="6410365" y="213958"/>
                  </a:moveTo>
                  <a:lnTo>
                    <a:pt x="6410365" y="183334"/>
                  </a:lnTo>
                  <a:lnTo>
                    <a:pt x="6395090" y="168022"/>
                  </a:lnTo>
                  <a:lnTo>
                    <a:pt x="6395090" y="152914"/>
                  </a:lnTo>
                  <a:lnTo>
                    <a:pt x="6395090" y="137603"/>
                  </a:lnTo>
                </a:path>
                <a:path w="6410959" h="3134360">
                  <a:moveTo>
                    <a:pt x="4258302" y="198646"/>
                  </a:moveTo>
                  <a:lnTo>
                    <a:pt x="4243027" y="183334"/>
                  </a:lnTo>
                  <a:lnTo>
                    <a:pt x="4243027" y="168022"/>
                  </a:lnTo>
                  <a:lnTo>
                    <a:pt x="4212479" y="168022"/>
                  </a:lnTo>
                </a:path>
                <a:path w="6410959" h="3134360">
                  <a:moveTo>
                    <a:pt x="4212479" y="198646"/>
                  </a:moveTo>
                  <a:lnTo>
                    <a:pt x="4212479" y="168022"/>
                  </a:lnTo>
                </a:path>
                <a:path w="6410959" h="3134360">
                  <a:moveTo>
                    <a:pt x="3922468" y="198646"/>
                  </a:moveTo>
                  <a:lnTo>
                    <a:pt x="3922468" y="168022"/>
                  </a:lnTo>
                  <a:lnTo>
                    <a:pt x="4212479" y="168022"/>
                  </a:lnTo>
                </a:path>
                <a:path w="6410959" h="3134360">
                  <a:moveTo>
                    <a:pt x="3708830" y="3073010"/>
                  </a:moveTo>
                  <a:lnTo>
                    <a:pt x="3708830" y="2751937"/>
                  </a:lnTo>
                </a:path>
                <a:path w="6410959" h="3134360">
                  <a:moveTo>
                    <a:pt x="1495751" y="2751937"/>
                  </a:moveTo>
                  <a:lnTo>
                    <a:pt x="1495751" y="3103587"/>
                  </a:lnTo>
                </a:path>
                <a:path w="6410959" h="3134360">
                  <a:moveTo>
                    <a:pt x="3632458" y="3134165"/>
                  </a:moveTo>
                  <a:lnTo>
                    <a:pt x="3647733" y="3134165"/>
                  </a:lnTo>
                  <a:lnTo>
                    <a:pt x="3678282" y="3118876"/>
                  </a:lnTo>
                  <a:lnTo>
                    <a:pt x="3693556" y="3103587"/>
                  </a:lnTo>
                  <a:lnTo>
                    <a:pt x="3693556" y="3088299"/>
                  </a:lnTo>
                  <a:lnTo>
                    <a:pt x="3708830" y="3073010"/>
                  </a:lnTo>
                </a:path>
                <a:path w="6410959" h="3134360">
                  <a:moveTo>
                    <a:pt x="1495751" y="3103587"/>
                  </a:moveTo>
                  <a:lnTo>
                    <a:pt x="1495751" y="3118876"/>
                  </a:lnTo>
                  <a:lnTo>
                    <a:pt x="1511026" y="3134165"/>
                  </a:lnTo>
                  <a:lnTo>
                    <a:pt x="1526280" y="3134165"/>
                  </a:lnTo>
                </a:path>
                <a:path w="6410959" h="3134360">
                  <a:moveTo>
                    <a:pt x="1495751" y="30419"/>
                  </a:moveTo>
                  <a:lnTo>
                    <a:pt x="1495751" y="397497"/>
                  </a:lnTo>
                </a:path>
                <a:path w="6410959" h="3134360">
                  <a:moveTo>
                    <a:pt x="3708830" y="397497"/>
                  </a:moveTo>
                  <a:lnTo>
                    <a:pt x="3708830" y="76355"/>
                  </a:lnTo>
                </a:path>
                <a:path w="6410959" h="3134360">
                  <a:moveTo>
                    <a:pt x="1526280" y="0"/>
                  </a:moveTo>
                  <a:lnTo>
                    <a:pt x="1511026" y="0"/>
                  </a:lnTo>
                  <a:lnTo>
                    <a:pt x="1495751" y="15311"/>
                  </a:lnTo>
                  <a:lnTo>
                    <a:pt x="1495751" y="30419"/>
                  </a:lnTo>
                </a:path>
                <a:path w="6410959" h="3134360">
                  <a:moveTo>
                    <a:pt x="3708830" y="76355"/>
                  </a:moveTo>
                  <a:lnTo>
                    <a:pt x="3693556" y="45731"/>
                  </a:lnTo>
                  <a:lnTo>
                    <a:pt x="3693556" y="30419"/>
                  </a:lnTo>
                  <a:lnTo>
                    <a:pt x="3678282" y="15311"/>
                  </a:lnTo>
                  <a:lnTo>
                    <a:pt x="3647733" y="0"/>
                  </a:lnTo>
                  <a:lnTo>
                    <a:pt x="3632458" y="0"/>
                  </a:lnTo>
                </a:path>
                <a:path w="6410959" h="3134360">
                  <a:moveTo>
                    <a:pt x="3892123" y="2935415"/>
                  </a:moveTo>
                  <a:lnTo>
                    <a:pt x="3892123" y="2950706"/>
                  </a:lnTo>
                  <a:lnTo>
                    <a:pt x="3907194" y="2965988"/>
                  </a:lnTo>
                  <a:lnTo>
                    <a:pt x="3922468" y="2965988"/>
                  </a:lnTo>
                </a:path>
                <a:path w="6410959" h="3134360">
                  <a:moveTo>
                    <a:pt x="6395090" y="2996564"/>
                  </a:moveTo>
                  <a:lnTo>
                    <a:pt x="6410365" y="2965988"/>
                  </a:lnTo>
                  <a:lnTo>
                    <a:pt x="6410365" y="2920123"/>
                  </a:lnTo>
                </a:path>
                <a:path w="6410959" h="3134360">
                  <a:moveTo>
                    <a:pt x="6333993" y="3088299"/>
                  </a:moveTo>
                  <a:lnTo>
                    <a:pt x="6364541" y="3042431"/>
                  </a:lnTo>
                  <a:lnTo>
                    <a:pt x="6395090" y="2996564"/>
                  </a:lnTo>
                </a:path>
                <a:path w="6410959" h="3134360">
                  <a:moveTo>
                    <a:pt x="6212001" y="3134165"/>
                  </a:moveTo>
                  <a:lnTo>
                    <a:pt x="6242550" y="3134165"/>
                  </a:lnTo>
                  <a:lnTo>
                    <a:pt x="6273099" y="3118876"/>
                  </a:lnTo>
                  <a:lnTo>
                    <a:pt x="6303647" y="3103587"/>
                  </a:lnTo>
                  <a:lnTo>
                    <a:pt x="6333993" y="3088299"/>
                  </a:lnTo>
                </a:path>
                <a:path w="6410959" h="3134360">
                  <a:moveTo>
                    <a:pt x="6333993" y="45731"/>
                  </a:moveTo>
                  <a:lnTo>
                    <a:pt x="6303647" y="30419"/>
                  </a:lnTo>
                  <a:lnTo>
                    <a:pt x="6273099" y="15311"/>
                  </a:lnTo>
                  <a:lnTo>
                    <a:pt x="6242550" y="0"/>
                  </a:lnTo>
                  <a:lnTo>
                    <a:pt x="6212001" y="0"/>
                  </a:lnTo>
                </a:path>
                <a:path w="6410959" h="3134360">
                  <a:moveTo>
                    <a:pt x="6410365" y="2920123"/>
                  </a:moveTo>
                  <a:lnTo>
                    <a:pt x="6410365" y="2736646"/>
                  </a:lnTo>
                </a:path>
                <a:path w="6410959" h="3134360">
                  <a:moveTo>
                    <a:pt x="6410365" y="397497"/>
                  </a:moveTo>
                  <a:lnTo>
                    <a:pt x="6410365" y="213958"/>
                  </a:lnTo>
                </a:path>
                <a:path w="6410959" h="3134360">
                  <a:moveTo>
                    <a:pt x="6395090" y="137603"/>
                  </a:moveTo>
                  <a:lnTo>
                    <a:pt x="6364541" y="91667"/>
                  </a:lnTo>
                  <a:lnTo>
                    <a:pt x="6333993" y="45731"/>
                  </a:lnTo>
                </a:path>
                <a:path w="6410959" h="3134360">
                  <a:moveTo>
                    <a:pt x="6410365" y="213958"/>
                  </a:moveTo>
                  <a:lnTo>
                    <a:pt x="6410365" y="168022"/>
                  </a:lnTo>
                  <a:lnTo>
                    <a:pt x="6395090" y="137603"/>
                  </a:lnTo>
                </a:path>
                <a:path w="6410959" h="3134360">
                  <a:moveTo>
                    <a:pt x="3922468" y="168022"/>
                  </a:moveTo>
                  <a:lnTo>
                    <a:pt x="3907194" y="168022"/>
                  </a:lnTo>
                  <a:lnTo>
                    <a:pt x="3892123" y="183334"/>
                  </a:lnTo>
                  <a:lnTo>
                    <a:pt x="3892123" y="198646"/>
                  </a:lnTo>
                </a:path>
                <a:path w="6410959" h="3134360">
                  <a:moveTo>
                    <a:pt x="0" y="1574697"/>
                  </a:moveTo>
                  <a:lnTo>
                    <a:pt x="0" y="2201546"/>
                  </a:lnTo>
                </a:path>
                <a:path w="6410959" h="3134360">
                  <a:moveTo>
                    <a:pt x="0" y="932597"/>
                  </a:moveTo>
                  <a:lnTo>
                    <a:pt x="0" y="1574697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1" name="object 71"/>
          <p:cNvSpPr txBox="1"/>
          <p:nvPr/>
        </p:nvSpPr>
        <p:spPr>
          <a:xfrm>
            <a:off x="4783197" y="4903378"/>
            <a:ext cx="149225" cy="1609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72" name="object 72"/>
          <p:cNvSpPr txBox="1"/>
          <p:nvPr/>
        </p:nvSpPr>
        <p:spPr>
          <a:xfrm>
            <a:off x="4783197" y="4273548"/>
            <a:ext cx="149225" cy="1609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24</a:t>
            </a:r>
          </a:p>
        </p:txBody>
      </p:sp>
      <p:sp>
        <p:nvSpPr>
          <p:cNvPr id="73" name="object 73"/>
          <p:cNvSpPr txBox="1"/>
          <p:nvPr/>
        </p:nvSpPr>
        <p:spPr>
          <a:xfrm>
            <a:off x="10389883" y="4903378"/>
            <a:ext cx="86995" cy="1609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74" name="object 74"/>
          <p:cNvSpPr txBox="1"/>
          <p:nvPr/>
        </p:nvSpPr>
        <p:spPr>
          <a:xfrm>
            <a:off x="10363815" y="4273548"/>
            <a:ext cx="147955" cy="1609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13</a:t>
            </a:r>
          </a:p>
        </p:txBody>
      </p:sp>
      <p:sp>
        <p:nvSpPr>
          <p:cNvPr id="77" name="object 77"/>
          <p:cNvSpPr txBox="1"/>
          <p:nvPr/>
        </p:nvSpPr>
        <p:spPr>
          <a:xfrm>
            <a:off x="4990855" y="5314059"/>
            <a:ext cx="36957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CAN-H шины CAN-шасси</a:t>
            </a:r>
          </a:p>
        </p:txBody>
      </p:sp>
      <p:grpSp>
        <p:nvGrpSpPr>
          <p:cNvPr id="81" name="object 81"/>
          <p:cNvGrpSpPr/>
          <p:nvPr/>
        </p:nvGrpSpPr>
        <p:grpSpPr>
          <a:xfrm>
            <a:off x="10863077" y="2750912"/>
            <a:ext cx="725170" cy="1177925"/>
            <a:chOff x="10863077" y="2750912"/>
            <a:chExt cx="725170" cy="1177925"/>
          </a:xfrm>
        </p:grpSpPr>
        <p:sp>
          <p:nvSpPr>
            <p:cNvPr id="82" name="object 82"/>
            <p:cNvSpPr/>
            <p:nvPr/>
          </p:nvSpPr>
          <p:spPr>
            <a:xfrm>
              <a:off x="10863077" y="2750912"/>
              <a:ext cx="717550" cy="1177925"/>
            </a:xfrm>
            <a:custGeom>
              <a:avLst/>
              <a:gdLst/>
              <a:ahLst/>
              <a:cxnLst/>
              <a:rect l="l" t="t" r="r" b="b"/>
              <a:pathLst>
                <a:path w="717550" h="1177925">
                  <a:moveTo>
                    <a:pt x="717490" y="1177383"/>
                  </a:moveTo>
                  <a:lnTo>
                    <a:pt x="717490" y="0"/>
                  </a:lnTo>
                </a:path>
                <a:path w="717550" h="1177925">
                  <a:moveTo>
                    <a:pt x="610569" y="152914"/>
                  </a:moveTo>
                  <a:lnTo>
                    <a:pt x="0" y="152914"/>
                  </a:lnTo>
                </a:path>
              </a:pathLst>
            </a:custGeom>
            <a:ln w="15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11305831" y="2888515"/>
              <a:ext cx="168275" cy="46355"/>
            </a:xfrm>
            <a:custGeom>
              <a:avLst/>
              <a:gdLst/>
              <a:ahLst/>
              <a:cxnLst/>
              <a:rect l="l" t="t" r="r" b="b"/>
              <a:pathLst>
                <a:path w="168275" h="46355">
                  <a:moveTo>
                    <a:pt x="167814" y="15311"/>
                  </a:moveTo>
                  <a:lnTo>
                    <a:pt x="0" y="45935"/>
                  </a:lnTo>
                  <a:lnTo>
                    <a:pt x="0" y="0"/>
                  </a:lnTo>
                  <a:lnTo>
                    <a:pt x="167814" y="15311"/>
                  </a:lnTo>
                  <a:close/>
                </a:path>
              </a:pathLst>
            </a:custGeom>
            <a:ln w="152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11275282" y="2858053"/>
              <a:ext cx="229235" cy="107314"/>
            </a:xfrm>
            <a:custGeom>
              <a:avLst/>
              <a:gdLst/>
              <a:ahLst/>
              <a:cxnLst/>
              <a:rect l="l" t="t" r="r" b="b"/>
              <a:pathLst>
                <a:path w="229234" h="107314">
                  <a:moveTo>
                    <a:pt x="228932" y="0"/>
                  </a:moveTo>
                  <a:lnTo>
                    <a:pt x="0" y="0"/>
                  </a:lnTo>
                  <a:lnTo>
                    <a:pt x="0" y="107022"/>
                  </a:lnTo>
                  <a:lnTo>
                    <a:pt x="228932" y="107022"/>
                  </a:lnTo>
                  <a:lnTo>
                    <a:pt x="2289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86" name="object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77484701"/>
              </p:ext>
            </p:extLst>
          </p:nvPr>
        </p:nvGraphicFramePr>
        <p:xfrm>
          <a:off x="4948784" y="4027619"/>
          <a:ext cx="5391145" cy="12689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42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25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578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25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578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259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25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78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425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2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5783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52120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</a:tblGrid>
              <a:tr h="64209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QA24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YW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QA23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YB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QA22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RW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QA21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RB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QA20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RY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QA19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GY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QA18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BY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QA17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DT22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QA13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GR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684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CHC 0,35</a:t>
                      </a:r>
                      <a:endParaRPr lang="ru-RU" sz="10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LgY</a:t>
                      </a:r>
                      <a:endParaRPr lang="ru-RU" sz="10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CLC 0,35</a:t>
                      </a:r>
                      <a:endParaRPr lang="ru-RU" sz="10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cs typeface="Arial"/>
                        </a:rPr>
                        <a:t>LgBr</a:t>
                      </a:r>
                      <a:endParaRPr lang="ru-RU" sz="10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QA10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YG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QA09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YR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QA08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LBr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QA07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LGr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QA06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GB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QA05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QA04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RL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QA03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GL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QA01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91" name="object 2"/>
          <p:cNvSpPr txBox="1"/>
          <p:nvPr/>
        </p:nvSpPr>
        <p:spPr>
          <a:xfrm>
            <a:off x="585631" y="4396867"/>
            <a:ext cx="379225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выключателем EPB</a:t>
            </a:r>
          </a:p>
        </p:txBody>
      </p:sp>
      <p:sp>
        <p:nvSpPr>
          <p:cNvPr id="92" name="object 22"/>
          <p:cNvSpPr txBox="1"/>
          <p:nvPr/>
        </p:nvSpPr>
        <p:spPr>
          <a:xfrm>
            <a:off x="7967146" y="2602348"/>
            <a:ext cx="3613437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блоком управления AFS</a:t>
            </a:r>
          </a:p>
        </p:txBody>
      </p:sp>
      <p:sp>
        <p:nvSpPr>
          <p:cNvPr id="93" name="object 87"/>
          <p:cNvSpPr txBox="1"/>
          <p:nvPr/>
        </p:nvSpPr>
        <p:spPr>
          <a:xfrm>
            <a:off x="4757995" y="6366393"/>
            <a:ext cx="6822587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ЭБУ подушек безопасности</a:t>
            </a:r>
          </a:p>
        </p:txBody>
      </p:sp>
      <p:sp>
        <p:nvSpPr>
          <p:cNvPr id="88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41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7894207" y="1103887"/>
            <a:ext cx="226344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22" name="Прямоугольник 21"/>
          <p:cNvSpPr/>
          <p:nvPr/>
        </p:nvSpPr>
        <p:spPr>
          <a:xfrm>
            <a:off x="11376093" y="1111826"/>
            <a:ext cx="226344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87" name="Прямоугольник 86"/>
          <p:cNvSpPr/>
          <p:nvPr/>
        </p:nvSpPr>
        <p:spPr>
          <a:xfrm>
            <a:off x="11340268" y="1800713"/>
            <a:ext cx="268022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 9 </a:t>
            </a:r>
          </a:p>
        </p:txBody>
      </p:sp>
      <p:sp>
        <p:nvSpPr>
          <p:cNvPr id="95" name="object 45"/>
          <p:cNvSpPr txBox="1"/>
          <p:nvPr/>
        </p:nvSpPr>
        <p:spPr>
          <a:xfrm>
            <a:off x="9793631" y="1516539"/>
            <a:ext cx="1717268" cy="653384"/>
          </a:xfrm>
          <a:prstGeom prst="rect">
            <a:avLst/>
          </a:prstGeom>
        </p:spPr>
        <p:txBody>
          <a:bodyPr vert="horz" wrap="square" lIns="0" tIns="52705" rIns="0" bIns="0" rtlCol="0">
            <a:spAutoFit/>
          </a:bodyPr>
          <a:lstStyle/>
          <a:p>
            <a:r>
              <a:rPr lang="ru-RU" sz="1300" kern="0" dirty="0">
                <a:latin typeface="Arial Narrow" panose="020B0606020202030204" pitchFamily="34" charset="0"/>
                <a:cs typeface="Arial"/>
              </a:rPr>
              <a:t>AF12 AF11 AF10 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AF09B 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r>
              <a:rPr lang="ru-RU" sz="1300" kern="0" dirty="0">
                <a:latin typeface="Arial Narrow" panose="020B0606020202030204" pitchFamily="34" charset="0"/>
                <a:cs typeface="Arial"/>
              </a:rPr>
              <a:t> 0,5  0,5	0,5  0,5 </a:t>
            </a:r>
          </a:p>
          <a:p>
            <a:r>
              <a:rPr lang="ru-RU" sz="1300" kern="0" dirty="0">
                <a:latin typeface="Arial Narrow" panose="020B0606020202030204" pitchFamily="34" charset="0"/>
                <a:cs typeface="Arial"/>
              </a:rPr>
              <a:t> BY  WY  RY  RV</a:t>
            </a:r>
          </a:p>
        </p:txBody>
      </p:sp>
      <p:sp>
        <p:nvSpPr>
          <p:cNvPr id="97" name="Прямоугольник 96"/>
          <p:cNvSpPr/>
          <p:nvPr/>
        </p:nvSpPr>
        <p:spPr>
          <a:xfrm>
            <a:off x="11081266" y="2204872"/>
            <a:ext cx="277640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98" name="Прямоугольник 97"/>
          <p:cNvSpPr/>
          <p:nvPr/>
        </p:nvSpPr>
        <p:spPr>
          <a:xfrm>
            <a:off x="11049584" y="651631"/>
            <a:ext cx="325730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IG 1</a:t>
            </a:r>
          </a:p>
        </p:txBody>
      </p:sp>
      <p:sp>
        <p:nvSpPr>
          <p:cNvPr id="108" name="object 77"/>
          <p:cNvSpPr txBox="1"/>
          <p:nvPr/>
        </p:nvSpPr>
        <p:spPr>
          <a:xfrm>
            <a:off x="5433109" y="5314059"/>
            <a:ext cx="36957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CAN-L шины CAN-шасси</a:t>
            </a:r>
          </a:p>
        </p:txBody>
      </p:sp>
      <p:sp>
        <p:nvSpPr>
          <p:cNvPr id="75" name="object 12"/>
          <p:cNvSpPr txBox="1"/>
          <p:nvPr/>
        </p:nvSpPr>
        <p:spPr>
          <a:xfrm>
            <a:off x="856197" y="1704151"/>
            <a:ext cx="506839" cy="1057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EPB 2</a:t>
            </a:r>
          </a:p>
        </p:txBody>
      </p:sp>
      <p:sp>
        <p:nvSpPr>
          <p:cNvPr id="76" name="object 13"/>
          <p:cNvSpPr txBox="1"/>
          <p:nvPr/>
        </p:nvSpPr>
        <p:spPr>
          <a:xfrm>
            <a:off x="1390778" y="1637039"/>
            <a:ext cx="554116" cy="16735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Контрольная лампа стояночного тормоза</a:t>
            </a:r>
          </a:p>
        </p:txBody>
      </p:sp>
      <p:sp>
        <p:nvSpPr>
          <p:cNvPr id="78" name="object 14"/>
          <p:cNvSpPr txBox="1"/>
          <p:nvPr/>
        </p:nvSpPr>
        <p:spPr>
          <a:xfrm>
            <a:off x="2484406" y="1704151"/>
            <a:ext cx="504752" cy="1057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79" name="object 17"/>
          <p:cNvSpPr txBox="1"/>
          <p:nvPr/>
        </p:nvSpPr>
        <p:spPr>
          <a:xfrm>
            <a:off x="3577365" y="1704151"/>
            <a:ext cx="527444" cy="1057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EPB 1</a:t>
            </a:r>
          </a:p>
        </p:txBody>
      </p:sp>
      <p:sp>
        <p:nvSpPr>
          <p:cNvPr id="80" name="object 18"/>
          <p:cNvSpPr txBox="1"/>
          <p:nvPr/>
        </p:nvSpPr>
        <p:spPr>
          <a:xfrm>
            <a:off x="3062391" y="1712697"/>
            <a:ext cx="514973" cy="1057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85" name="object 15"/>
          <p:cNvSpPr txBox="1"/>
          <p:nvPr/>
        </p:nvSpPr>
        <p:spPr>
          <a:xfrm>
            <a:off x="1923473" y="3167612"/>
            <a:ext cx="579406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EPB 4</a:t>
            </a:r>
          </a:p>
        </p:txBody>
      </p:sp>
      <p:sp>
        <p:nvSpPr>
          <p:cNvPr id="89" name="object 16"/>
          <p:cNvSpPr txBox="1"/>
          <p:nvPr/>
        </p:nvSpPr>
        <p:spPr>
          <a:xfrm>
            <a:off x="1390779" y="3167612"/>
            <a:ext cx="559840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EPB 3</a:t>
            </a:r>
          </a:p>
        </p:txBody>
      </p:sp>
      <p:sp>
        <p:nvSpPr>
          <p:cNvPr id="90" name="object 19"/>
          <p:cNvSpPr txBox="1"/>
          <p:nvPr/>
        </p:nvSpPr>
        <p:spPr>
          <a:xfrm>
            <a:off x="2345736" y="3182831"/>
            <a:ext cx="7882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Обратная связь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AUTO HOLD</a:t>
            </a:r>
          </a:p>
        </p:txBody>
      </p:sp>
      <p:sp>
        <p:nvSpPr>
          <p:cNvPr id="94" name="object 19"/>
          <p:cNvSpPr txBox="1"/>
          <p:nvPr/>
        </p:nvSpPr>
        <p:spPr>
          <a:xfrm>
            <a:off x="2916519" y="3184017"/>
            <a:ext cx="788200" cy="197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Выключатель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AUTO HOLD</a:t>
            </a:r>
          </a:p>
        </p:txBody>
      </p:sp>
      <p:sp>
        <p:nvSpPr>
          <p:cNvPr id="96" name="object 34"/>
          <p:cNvSpPr txBox="1"/>
          <p:nvPr/>
        </p:nvSpPr>
        <p:spPr>
          <a:xfrm>
            <a:off x="9702545" y="644799"/>
            <a:ext cx="484413" cy="169918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 заднего датчика</a:t>
            </a:r>
          </a:p>
        </p:txBody>
      </p:sp>
      <p:sp>
        <p:nvSpPr>
          <p:cNvPr id="99" name="object 35"/>
          <p:cNvSpPr txBox="1"/>
          <p:nvPr/>
        </p:nvSpPr>
        <p:spPr>
          <a:xfrm>
            <a:off x="9329228" y="711711"/>
            <a:ext cx="385609" cy="92974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Активация AF L</a:t>
            </a:r>
          </a:p>
        </p:txBody>
      </p:sp>
      <p:sp>
        <p:nvSpPr>
          <p:cNvPr id="100" name="object 36"/>
          <p:cNvSpPr txBox="1"/>
          <p:nvPr/>
        </p:nvSpPr>
        <p:spPr>
          <a:xfrm>
            <a:off x="8890116" y="711070"/>
            <a:ext cx="423815" cy="93615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01" name="object 34"/>
          <p:cNvSpPr txBox="1"/>
          <p:nvPr/>
        </p:nvSpPr>
        <p:spPr>
          <a:xfrm>
            <a:off x="10140603" y="645774"/>
            <a:ext cx="471431" cy="169918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Вход сигнала заднего датчика</a:t>
            </a:r>
          </a:p>
        </p:txBody>
      </p:sp>
      <p:sp>
        <p:nvSpPr>
          <p:cNvPr id="102" name="object 26"/>
          <p:cNvSpPr txBox="1"/>
          <p:nvPr/>
        </p:nvSpPr>
        <p:spPr>
          <a:xfrm>
            <a:off x="9329227" y="2236711"/>
            <a:ext cx="464403" cy="9361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Шина LIN</a:t>
            </a:r>
          </a:p>
        </p:txBody>
      </p:sp>
      <p:sp>
        <p:nvSpPr>
          <p:cNvPr id="103" name="object 37"/>
          <p:cNvSpPr txBox="1"/>
          <p:nvPr/>
        </p:nvSpPr>
        <p:spPr>
          <a:xfrm>
            <a:off x="9695200" y="2225907"/>
            <a:ext cx="532615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 переднего датчика </a:t>
            </a:r>
          </a:p>
        </p:txBody>
      </p:sp>
      <p:sp>
        <p:nvSpPr>
          <p:cNvPr id="104" name="object 37"/>
          <p:cNvSpPr txBox="1"/>
          <p:nvPr/>
        </p:nvSpPr>
        <p:spPr>
          <a:xfrm>
            <a:off x="10160768" y="2226064"/>
            <a:ext cx="468750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Вход сигнала переднего датчика</a:t>
            </a:r>
          </a:p>
        </p:txBody>
      </p:sp>
      <p:sp>
        <p:nvSpPr>
          <p:cNvPr id="105" name="object 78"/>
          <p:cNvSpPr txBox="1"/>
          <p:nvPr/>
        </p:nvSpPr>
        <p:spPr>
          <a:xfrm>
            <a:off x="9828817" y="3747398"/>
            <a:ext cx="563880" cy="244298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Замок ремня безопасности водителя</a:t>
            </a:r>
          </a:p>
        </p:txBody>
      </p:sp>
      <p:sp>
        <p:nvSpPr>
          <p:cNvPr id="106" name="object 79"/>
          <p:cNvSpPr txBox="1"/>
          <p:nvPr/>
        </p:nvSpPr>
        <p:spPr>
          <a:xfrm>
            <a:off x="8972938" y="3824342"/>
            <a:ext cx="444248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«Масса» цепи питания</a:t>
            </a:r>
          </a:p>
        </p:txBody>
      </p:sp>
      <p:sp>
        <p:nvSpPr>
          <p:cNvPr id="107" name="object 80"/>
          <p:cNvSpPr txBox="1"/>
          <p:nvPr/>
        </p:nvSpPr>
        <p:spPr>
          <a:xfrm>
            <a:off x="4965511" y="3747398"/>
            <a:ext cx="444571" cy="244298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Подушка безопасности водителя-</a:t>
            </a:r>
          </a:p>
        </p:txBody>
      </p:sp>
      <p:sp>
        <p:nvSpPr>
          <p:cNvPr id="109" name="object 80"/>
          <p:cNvSpPr txBox="1"/>
          <p:nvPr/>
        </p:nvSpPr>
        <p:spPr>
          <a:xfrm>
            <a:off x="5390473" y="3732010"/>
            <a:ext cx="444571" cy="259686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Фронтальная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подушка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безопасности водителя+</a:t>
            </a:r>
          </a:p>
        </p:txBody>
      </p:sp>
      <p:sp>
        <p:nvSpPr>
          <p:cNvPr id="110" name="object 80"/>
          <p:cNvSpPr txBox="1"/>
          <p:nvPr/>
        </p:nvSpPr>
        <p:spPr>
          <a:xfrm>
            <a:off x="5821981" y="3793565"/>
            <a:ext cx="465265" cy="198131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Фронтальная подушка безопасности переднего пассажира+</a:t>
            </a:r>
          </a:p>
        </p:txBody>
      </p:sp>
      <p:sp>
        <p:nvSpPr>
          <p:cNvPr id="111" name="object 80"/>
          <p:cNvSpPr txBox="1"/>
          <p:nvPr/>
        </p:nvSpPr>
        <p:spPr>
          <a:xfrm>
            <a:off x="6286103" y="3793565"/>
            <a:ext cx="444571" cy="198131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Фронтальная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подушка безопасности водителя-</a:t>
            </a:r>
          </a:p>
        </p:txBody>
      </p:sp>
      <p:sp>
        <p:nvSpPr>
          <p:cNvPr id="112" name="object 80"/>
          <p:cNvSpPr txBox="1"/>
          <p:nvPr/>
        </p:nvSpPr>
        <p:spPr>
          <a:xfrm>
            <a:off x="6734229" y="3793565"/>
            <a:ext cx="444571" cy="198131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Преднатяжитель ремня безопасности водителя-</a:t>
            </a:r>
          </a:p>
        </p:txBody>
      </p:sp>
      <p:sp>
        <p:nvSpPr>
          <p:cNvPr id="113" name="object 80"/>
          <p:cNvSpPr txBox="1"/>
          <p:nvPr/>
        </p:nvSpPr>
        <p:spPr>
          <a:xfrm>
            <a:off x="7185976" y="3855120"/>
            <a:ext cx="444571" cy="136576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Преднатяжитель ремня безопасности+</a:t>
            </a:r>
          </a:p>
        </p:txBody>
      </p:sp>
      <p:sp>
        <p:nvSpPr>
          <p:cNvPr id="114" name="object 80"/>
          <p:cNvSpPr txBox="1"/>
          <p:nvPr/>
        </p:nvSpPr>
        <p:spPr>
          <a:xfrm>
            <a:off x="7621054" y="3916675"/>
            <a:ext cx="444571" cy="75021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Преднатяжитель+</a:t>
            </a:r>
          </a:p>
        </p:txBody>
      </p:sp>
      <p:sp>
        <p:nvSpPr>
          <p:cNvPr id="115" name="object 80"/>
          <p:cNvSpPr txBox="1"/>
          <p:nvPr/>
        </p:nvSpPr>
        <p:spPr>
          <a:xfrm>
            <a:off x="8080180" y="3855120"/>
            <a:ext cx="444571" cy="136576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Преднатяжитель ремня безопасности-</a:t>
            </a:r>
          </a:p>
        </p:txBody>
      </p:sp>
      <p:sp>
        <p:nvSpPr>
          <p:cNvPr id="116" name="object 75"/>
          <p:cNvSpPr txBox="1"/>
          <p:nvPr/>
        </p:nvSpPr>
        <p:spPr>
          <a:xfrm>
            <a:off x="9906000" y="5314059"/>
            <a:ext cx="42086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 IG 1+</a:t>
            </a:r>
          </a:p>
        </p:txBody>
      </p:sp>
      <p:sp>
        <p:nvSpPr>
          <p:cNvPr id="119" name="object 34"/>
          <p:cNvSpPr txBox="1"/>
          <p:nvPr/>
        </p:nvSpPr>
        <p:spPr>
          <a:xfrm>
            <a:off x="10561172" y="646802"/>
            <a:ext cx="483139" cy="169918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заднего датчика 5 В</a:t>
            </a:r>
          </a:p>
        </p:txBody>
      </p:sp>
      <p:sp>
        <p:nvSpPr>
          <p:cNvPr id="120" name="object 37"/>
          <p:cNvSpPr txBox="1"/>
          <p:nvPr/>
        </p:nvSpPr>
        <p:spPr>
          <a:xfrm>
            <a:off x="10562574" y="2225570"/>
            <a:ext cx="523474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переднего датчика 5 В</a:t>
            </a:r>
          </a:p>
        </p:txBody>
      </p:sp>
      <p:sp>
        <p:nvSpPr>
          <p:cNvPr id="121" name="object 75"/>
          <p:cNvSpPr txBox="1"/>
          <p:nvPr/>
        </p:nvSpPr>
        <p:spPr>
          <a:xfrm>
            <a:off x="9444107" y="5314059"/>
            <a:ext cx="42086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Колен. подушка безоп. водит.+</a:t>
            </a:r>
          </a:p>
        </p:txBody>
      </p:sp>
      <p:sp>
        <p:nvSpPr>
          <p:cNvPr id="122" name="object 75"/>
          <p:cNvSpPr txBox="1"/>
          <p:nvPr/>
        </p:nvSpPr>
        <p:spPr>
          <a:xfrm>
            <a:off x="8998089" y="5314059"/>
            <a:ext cx="420866" cy="166712"/>
          </a:xfrm>
          <a:prstGeom prst="rect">
            <a:avLst/>
          </a:prstGeom>
          <a:noFill/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Коленная подуш. безоп. водит.+</a:t>
            </a:r>
          </a:p>
        </p:txBody>
      </p:sp>
      <p:sp>
        <p:nvSpPr>
          <p:cNvPr id="124" name="object 75"/>
          <p:cNvSpPr txBox="1"/>
          <p:nvPr/>
        </p:nvSpPr>
        <p:spPr>
          <a:xfrm>
            <a:off x="6758316" y="5314059"/>
            <a:ext cx="420866" cy="243656"/>
          </a:xfrm>
          <a:prstGeom prst="rect">
            <a:avLst/>
          </a:prstGeom>
          <a:noFill/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Датчик бок. ускор. со стор. вод.+</a:t>
            </a:r>
          </a:p>
        </p:txBody>
      </p:sp>
      <p:sp>
        <p:nvSpPr>
          <p:cNvPr id="125" name="object 75"/>
          <p:cNvSpPr txBox="1"/>
          <p:nvPr/>
        </p:nvSpPr>
        <p:spPr>
          <a:xfrm>
            <a:off x="6296423" y="5314059"/>
            <a:ext cx="420866" cy="243656"/>
          </a:xfrm>
          <a:prstGeom prst="rect">
            <a:avLst/>
          </a:prstGeom>
          <a:noFill/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Датчик бок. ускор. со стор. перед. пасс.+</a:t>
            </a:r>
          </a:p>
        </p:txBody>
      </p:sp>
      <p:sp>
        <p:nvSpPr>
          <p:cNvPr id="126" name="object 75"/>
          <p:cNvSpPr txBox="1"/>
          <p:nvPr/>
        </p:nvSpPr>
        <p:spPr>
          <a:xfrm>
            <a:off x="5850405" y="5314059"/>
            <a:ext cx="420866" cy="243656"/>
          </a:xfrm>
          <a:prstGeom prst="rect">
            <a:avLst/>
          </a:prstGeom>
          <a:noFill/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Датчик бок. ускор. со стор. перед. пасс.-</a:t>
            </a:r>
          </a:p>
        </p:txBody>
      </p:sp>
      <p:sp>
        <p:nvSpPr>
          <p:cNvPr id="127" name="object 75"/>
          <p:cNvSpPr txBox="1"/>
          <p:nvPr/>
        </p:nvSpPr>
        <p:spPr>
          <a:xfrm>
            <a:off x="7647869" y="5314059"/>
            <a:ext cx="420866" cy="166712"/>
          </a:xfrm>
          <a:prstGeom prst="rect">
            <a:avLst/>
          </a:prstGeom>
          <a:noFill/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Зам. ремн. безопасн., масса</a:t>
            </a:r>
          </a:p>
        </p:txBody>
      </p:sp>
      <p:sp>
        <p:nvSpPr>
          <p:cNvPr id="128" name="object 75"/>
          <p:cNvSpPr txBox="1"/>
          <p:nvPr/>
        </p:nvSpPr>
        <p:spPr>
          <a:xfrm>
            <a:off x="7185976" y="5314059"/>
            <a:ext cx="420866" cy="243656"/>
          </a:xfrm>
          <a:prstGeom prst="rect">
            <a:avLst/>
          </a:prstGeom>
          <a:noFill/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Датчик бок. ускор. со стор. вод.-</a:t>
            </a:r>
          </a:p>
        </p:txBody>
      </p:sp>
      <p:sp>
        <p:nvSpPr>
          <p:cNvPr id="117" name="object 75"/>
          <p:cNvSpPr txBox="1"/>
          <p:nvPr/>
        </p:nvSpPr>
        <p:spPr>
          <a:xfrm>
            <a:off x="8555780" y="5314059"/>
            <a:ext cx="42086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Коленная подуш. безоп. водит.-</a:t>
            </a:r>
          </a:p>
        </p:txBody>
      </p:sp>
      <p:sp>
        <p:nvSpPr>
          <p:cNvPr id="123" name="object 75"/>
          <p:cNvSpPr txBox="1"/>
          <p:nvPr/>
        </p:nvSpPr>
        <p:spPr>
          <a:xfrm>
            <a:off x="8109762" y="5314059"/>
            <a:ext cx="420866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Зам. ремн. безопасн. перед. пасс.</a:t>
            </a:r>
          </a:p>
        </p:txBody>
      </p:sp>
    </p:spTree>
    <p:extLst>
      <p:ext uri="{BB962C8B-B14F-4D97-AF65-F5344CB8AC3E}">
        <p14:creationId xmlns:p14="http://schemas.microsoft.com/office/powerpoint/2010/main" val="678137366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9304987" y="1368473"/>
            <a:ext cx="183515" cy="2563495"/>
            <a:chOff x="9304987" y="1368473"/>
            <a:chExt cx="183515" cy="2563495"/>
          </a:xfrm>
        </p:grpSpPr>
        <p:sp>
          <p:nvSpPr>
            <p:cNvPr id="3" name="object 3"/>
            <p:cNvSpPr/>
            <p:nvPr/>
          </p:nvSpPr>
          <p:spPr>
            <a:xfrm>
              <a:off x="9478173" y="1368473"/>
              <a:ext cx="0" cy="2389505"/>
            </a:xfrm>
            <a:custGeom>
              <a:avLst/>
              <a:gdLst/>
              <a:ahLst/>
              <a:cxnLst/>
              <a:rect l="l" t="t" r="r" b="b"/>
              <a:pathLst>
                <a:path h="2389504">
                  <a:moveTo>
                    <a:pt x="0" y="2389361"/>
                  </a:moveTo>
                  <a:lnTo>
                    <a:pt x="0" y="0"/>
                  </a:lnTo>
                </a:path>
              </a:pathLst>
            </a:custGeom>
            <a:ln w="204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304987" y="3747620"/>
              <a:ext cx="183399" cy="183796"/>
            </a:xfrm>
            <a:prstGeom prst="rect">
              <a:avLst/>
            </a:prstGeom>
          </p:spPr>
        </p:pic>
      </p:grpSp>
      <p:sp>
        <p:nvSpPr>
          <p:cNvPr id="5" name="object 5"/>
          <p:cNvSpPr/>
          <p:nvPr/>
        </p:nvSpPr>
        <p:spPr>
          <a:xfrm>
            <a:off x="2831097" y="1286939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5" h="20955">
                <a:moveTo>
                  <a:pt x="20389" y="0"/>
                </a:moveTo>
                <a:lnTo>
                  <a:pt x="0" y="0"/>
                </a:lnTo>
                <a:lnTo>
                  <a:pt x="0" y="20451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9437362" y="1286939"/>
            <a:ext cx="41275" cy="2552700"/>
          </a:xfrm>
          <a:custGeom>
            <a:avLst/>
            <a:gdLst/>
            <a:ahLst/>
            <a:cxnLst/>
            <a:rect l="l" t="t" r="r" b="b"/>
            <a:pathLst>
              <a:path w="41275" h="2552700">
                <a:moveTo>
                  <a:pt x="20405" y="20451"/>
                </a:moveTo>
                <a:lnTo>
                  <a:pt x="0" y="0"/>
                </a:lnTo>
              </a:path>
              <a:path w="41275" h="2552700">
                <a:moveTo>
                  <a:pt x="40810" y="81534"/>
                </a:moveTo>
                <a:lnTo>
                  <a:pt x="20405" y="61355"/>
                </a:lnTo>
                <a:lnTo>
                  <a:pt x="20405" y="40903"/>
                </a:lnTo>
              </a:path>
              <a:path w="41275" h="2552700">
                <a:moveTo>
                  <a:pt x="40810" y="81534"/>
                </a:moveTo>
                <a:lnTo>
                  <a:pt x="40810" y="2470895"/>
                </a:lnTo>
              </a:path>
              <a:path w="41275" h="2552700">
                <a:moveTo>
                  <a:pt x="20405" y="2511744"/>
                </a:moveTo>
                <a:lnTo>
                  <a:pt x="20405" y="2491319"/>
                </a:lnTo>
                <a:lnTo>
                  <a:pt x="40810" y="2470895"/>
                </a:lnTo>
              </a:path>
              <a:path w="41275" h="2552700">
                <a:moveTo>
                  <a:pt x="0" y="2552593"/>
                </a:moveTo>
                <a:lnTo>
                  <a:pt x="20405" y="2552593"/>
                </a:lnTo>
                <a:lnTo>
                  <a:pt x="20405" y="2532168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5767378" y="1470731"/>
            <a:ext cx="652780" cy="41275"/>
          </a:xfrm>
          <a:custGeom>
            <a:avLst/>
            <a:gdLst/>
            <a:ahLst/>
            <a:cxnLst/>
            <a:rect l="l" t="t" r="r" b="b"/>
            <a:pathLst>
              <a:path w="652779" h="41275">
                <a:moveTo>
                  <a:pt x="0" y="40903"/>
                </a:moveTo>
                <a:lnTo>
                  <a:pt x="652429" y="40903"/>
                </a:lnTo>
              </a:path>
              <a:path w="652779" h="41275">
                <a:moveTo>
                  <a:pt x="0" y="0"/>
                </a:moveTo>
                <a:lnTo>
                  <a:pt x="0" y="40903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9070337" y="3921202"/>
            <a:ext cx="20955" cy="41275"/>
          </a:xfrm>
          <a:custGeom>
            <a:avLst/>
            <a:gdLst/>
            <a:ahLst/>
            <a:cxnLst/>
            <a:rect l="l" t="t" r="r" b="b"/>
            <a:pathLst>
              <a:path w="20954" h="41275">
                <a:moveTo>
                  <a:pt x="0" y="40848"/>
                </a:moveTo>
                <a:lnTo>
                  <a:pt x="20405" y="0"/>
                </a:lnTo>
              </a:path>
            </a:pathLst>
          </a:custGeom>
          <a:ln w="2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9396552" y="3880353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4" h="20954">
                <a:moveTo>
                  <a:pt x="0" y="20424"/>
                </a:moveTo>
                <a:lnTo>
                  <a:pt x="20405" y="20424"/>
                </a:lnTo>
                <a:lnTo>
                  <a:pt x="20405" y="0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3096172" y="3921202"/>
            <a:ext cx="41275" cy="41275"/>
          </a:xfrm>
          <a:custGeom>
            <a:avLst/>
            <a:gdLst/>
            <a:ahLst/>
            <a:cxnLst/>
            <a:rect l="l" t="t" r="r" b="b"/>
            <a:pathLst>
              <a:path w="41275" h="41275">
                <a:moveTo>
                  <a:pt x="0" y="0"/>
                </a:moveTo>
                <a:lnTo>
                  <a:pt x="20378" y="40848"/>
                </a:lnTo>
                <a:lnTo>
                  <a:pt x="40783" y="0"/>
                </a:lnTo>
              </a:path>
              <a:path w="41275" h="41275">
                <a:moveTo>
                  <a:pt x="20378" y="40848"/>
                </a:moveTo>
                <a:lnTo>
                  <a:pt x="0" y="0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357641" y="3951825"/>
            <a:ext cx="1713230" cy="20955"/>
          </a:xfrm>
          <a:custGeom>
            <a:avLst/>
            <a:gdLst/>
            <a:ahLst/>
            <a:cxnLst/>
            <a:rect l="l" t="t" r="r" b="b"/>
            <a:pathLst>
              <a:path w="1713229" h="20954">
                <a:moveTo>
                  <a:pt x="0" y="20451"/>
                </a:moveTo>
                <a:lnTo>
                  <a:pt x="1712695" y="20451"/>
                </a:lnTo>
                <a:lnTo>
                  <a:pt x="1712695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07239" y="3951825"/>
            <a:ext cx="285750" cy="20955"/>
          </a:xfrm>
          <a:custGeom>
            <a:avLst/>
            <a:gdLst/>
            <a:ahLst/>
            <a:cxnLst/>
            <a:rect l="l" t="t" r="r" b="b"/>
            <a:pathLst>
              <a:path w="285750" h="20954">
                <a:moveTo>
                  <a:pt x="0" y="20451"/>
                </a:moveTo>
                <a:lnTo>
                  <a:pt x="285404" y="20451"/>
                </a:lnTo>
                <a:lnTo>
                  <a:pt x="285404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338186" y="3951825"/>
            <a:ext cx="102235" cy="20955"/>
          </a:xfrm>
          <a:custGeom>
            <a:avLst/>
            <a:gdLst/>
            <a:ahLst/>
            <a:cxnLst/>
            <a:rect l="l" t="t" r="r" b="b"/>
            <a:pathLst>
              <a:path w="102235" h="20954">
                <a:moveTo>
                  <a:pt x="0" y="20451"/>
                </a:moveTo>
                <a:lnTo>
                  <a:pt x="102027" y="20451"/>
                </a:lnTo>
                <a:lnTo>
                  <a:pt x="102027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746973" y="3951825"/>
            <a:ext cx="102235" cy="20955"/>
          </a:xfrm>
          <a:custGeom>
            <a:avLst/>
            <a:gdLst/>
            <a:ahLst/>
            <a:cxnLst/>
            <a:rect l="l" t="t" r="r" b="b"/>
            <a:pathLst>
              <a:path w="102235" h="20954">
                <a:moveTo>
                  <a:pt x="0" y="20451"/>
                </a:moveTo>
                <a:lnTo>
                  <a:pt x="101755" y="20451"/>
                </a:lnTo>
                <a:lnTo>
                  <a:pt x="101755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094380" y="3951825"/>
            <a:ext cx="306070" cy="20955"/>
          </a:xfrm>
          <a:custGeom>
            <a:avLst/>
            <a:gdLst/>
            <a:ahLst/>
            <a:cxnLst/>
            <a:rect l="l" t="t" r="r" b="b"/>
            <a:pathLst>
              <a:path w="306070" h="20954">
                <a:moveTo>
                  <a:pt x="0" y="20451"/>
                </a:moveTo>
                <a:lnTo>
                  <a:pt x="305863" y="20451"/>
                </a:lnTo>
                <a:lnTo>
                  <a:pt x="305863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116550" y="3962051"/>
            <a:ext cx="1713230" cy="0"/>
          </a:xfrm>
          <a:custGeom>
            <a:avLst/>
            <a:gdLst/>
            <a:ahLst/>
            <a:cxnLst/>
            <a:rect l="l" t="t" r="r" b="b"/>
            <a:pathLst>
              <a:path w="1713229">
                <a:moveTo>
                  <a:pt x="1712777" y="0"/>
                </a:moveTo>
                <a:lnTo>
                  <a:pt x="0" y="0"/>
                </a:lnTo>
                <a:lnTo>
                  <a:pt x="1712777" y="0"/>
                </a:lnTo>
              </a:path>
            </a:pathLst>
          </a:custGeom>
          <a:ln w="204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094380" y="3951825"/>
            <a:ext cx="306070" cy="20955"/>
          </a:xfrm>
          <a:custGeom>
            <a:avLst/>
            <a:gdLst/>
            <a:ahLst/>
            <a:cxnLst/>
            <a:rect l="l" t="t" r="r" b="b"/>
            <a:pathLst>
              <a:path w="306070" h="20954">
                <a:moveTo>
                  <a:pt x="0" y="20451"/>
                </a:moveTo>
                <a:lnTo>
                  <a:pt x="305863" y="20451"/>
                </a:lnTo>
                <a:lnTo>
                  <a:pt x="305863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746973" y="3951825"/>
            <a:ext cx="102235" cy="20955"/>
          </a:xfrm>
          <a:custGeom>
            <a:avLst/>
            <a:gdLst/>
            <a:ahLst/>
            <a:cxnLst/>
            <a:rect l="l" t="t" r="r" b="b"/>
            <a:pathLst>
              <a:path w="102235" h="20954">
                <a:moveTo>
                  <a:pt x="0" y="20451"/>
                </a:moveTo>
                <a:lnTo>
                  <a:pt x="101755" y="20451"/>
                </a:lnTo>
                <a:lnTo>
                  <a:pt x="101755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6338186" y="3951825"/>
            <a:ext cx="102235" cy="20955"/>
          </a:xfrm>
          <a:custGeom>
            <a:avLst/>
            <a:gdLst/>
            <a:ahLst/>
            <a:cxnLst/>
            <a:rect l="l" t="t" r="r" b="b"/>
            <a:pathLst>
              <a:path w="102235" h="20954">
                <a:moveTo>
                  <a:pt x="0" y="20451"/>
                </a:moveTo>
                <a:lnTo>
                  <a:pt x="102027" y="20451"/>
                </a:lnTo>
                <a:lnTo>
                  <a:pt x="102027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807239" y="3951825"/>
            <a:ext cx="285750" cy="20955"/>
          </a:xfrm>
          <a:custGeom>
            <a:avLst/>
            <a:gdLst/>
            <a:ahLst/>
            <a:cxnLst/>
            <a:rect l="l" t="t" r="r" b="b"/>
            <a:pathLst>
              <a:path w="285750" h="20954">
                <a:moveTo>
                  <a:pt x="0" y="20451"/>
                </a:moveTo>
                <a:lnTo>
                  <a:pt x="285404" y="20451"/>
                </a:lnTo>
                <a:lnTo>
                  <a:pt x="285404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357641" y="3921202"/>
            <a:ext cx="1733550" cy="41275"/>
          </a:xfrm>
          <a:custGeom>
            <a:avLst/>
            <a:gdLst/>
            <a:ahLst/>
            <a:cxnLst/>
            <a:rect l="l" t="t" r="r" b="b"/>
            <a:pathLst>
              <a:path w="1733550" h="41275">
                <a:moveTo>
                  <a:pt x="0" y="40848"/>
                </a:moveTo>
                <a:lnTo>
                  <a:pt x="1712695" y="40848"/>
                </a:lnTo>
                <a:lnTo>
                  <a:pt x="1733100" y="0"/>
                </a:lnTo>
              </a:path>
            </a:pathLst>
          </a:custGeom>
          <a:ln w="204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116550" y="3921202"/>
            <a:ext cx="20955" cy="41275"/>
          </a:xfrm>
          <a:custGeom>
            <a:avLst/>
            <a:gdLst/>
            <a:ahLst/>
            <a:cxnLst/>
            <a:rect l="l" t="t" r="r" b="b"/>
            <a:pathLst>
              <a:path w="20955" h="41275">
                <a:moveTo>
                  <a:pt x="0" y="40848"/>
                </a:moveTo>
                <a:lnTo>
                  <a:pt x="20405" y="0"/>
                </a:lnTo>
              </a:path>
            </a:pathLst>
          </a:custGeom>
          <a:ln w="2041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357641" y="3951825"/>
            <a:ext cx="1713230" cy="20955"/>
          </a:xfrm>
          <a:custGeom>
            <a:avLst/>
            <a:gdLst/>
            <a:ahLst/>
            <a:cxnLst/>
            <a:rect l="l" t="t" r="r" b="b"/>
            <a:pathLst>
              <a:path w="1713229" h="20954">
                <a:moveTo>
                  <a:pt x="0" y="20451"/>
                </a:moveTo>
                <a:lnTo>
                  <a:pt x="1712695" y="20451"/>
                </a:lnTo>
                <a:lnTo>
                  <a:pt x="1712695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6807239" y="3951825"/>
            <a:ext cx="285750" cy="20955"/>
          </a:xfrm>
          <a:custGeom>
            <a:avLst/>
            <a:gdLst/>
            <a:ahLst/>
            <a:cxnLst/>
            <a:rect l="l" t="t" r="r" b="b"/>
            <a:pathLst>
              <a:path w="285750" h="20954">
                <a:moveTo>
                  <a:pt x="0" y="20451"/>
                </a:moveTo>
                <a:lnTo>
                  <a:pt x="285404" y="20451"/>
                </a:lnTo>
                <a:lnTo>
                  <a:pt x="285404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338186" y="3951825"/>
            <a:ext cx="102235" cy="20955"/>
          </a:xfrm>
          <a:custGeom>
            <a:avLst/>
            <a:gdLst/>
            <a:ahLst/>
            <a:cxnLst/>
            <a:rect l="l" t="t" r="r" b="b"/>
            <a:pathLst>
              <a:path w="102235" h="20954">
                <a:moveTo>
                  <a:pt x="0" y="20451"/>
                </a:moveTo>
                <a:lnTo>
                  <a:pt x="102027" y="20451"/>
                </a:lnTo>
                <a:lnTo>
                  <a:pt x="102027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746973" y="3951825"/>
            <a:ext cx="102235" cy="20955"/>
          </a:xfrm>
          <a:custGeom>
            <a:avLst/>
            <a:gdLst/>
            <a:ahLst/>
            <a:cxnLst/>
            <a:rect l="l" t="t" r="r" b="b"/>
            <a:pathLst>
              <a:path w="102235" h="20954">
                <a:moveTo>
                  <a:pt x="0" y="20451"/>
                </a:moveTo>
                <a:lnTo>
                  <a:pt x="101755" y="20451"/>
                </a:lnTo>
                <a:lnTo>
                  <a:pt x="101755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5094380" y="3951825"/>
            <a:ext cx="306070" cy="20955"/>
          </a:xfrm>
          <a:custGeom>
            <a:avLst/>
            <a:gdLst/>
            <a:ahLst/>
            <a:cxnLst/>
            <a:rect l="l" t="t" r="r" b="b"/>
            <a:pathLst>
              <a:path w="306070" h="20954">
                <a:moveTo>
                  <a:pt x="0" y="20451"/>
                </a:moveTo>
                <a:lnTo>
                  <a:pt x="305863" y="20451"/>
                </a:lnTo>
                <a:lnTo>
                  <a:pt x="305863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3116550" y="3951825"/>
            <a:ext cx="1713230" cy="20955"/>
          </a:xfrm>
          <a:custGeom>
            <a:avLst/>
            <a:gdLst/>
            <a:ahLst/>
            <a:cxnLst/>
            <a:rect l="l" t="t" r="r" b="b"/>
            <a:pathLst>
              <a:path w="1713229" h="20954">
                <a:moveTo>
                  <a:pt x="0" y="20451"/>
                </a:moveTo>
                <a:lnTo>
                  <a:pt x="1712777" y="20451"/>
                </a:lnTo>
                <a:lnTo>
                  <a:pt x="1712777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9049932" y="3921202"/>
            <a:ext cx="41275" cy="41275"/>
          </a:xfrm>
          <a:custGeom>
            <a:avLst/>
            <a:gdLst/>
            <a:ahLst/>
            <a:cxnLst/>
            <a:rect l="l" t="t" r="r" b="b"/>
            <a:pathLst>
              <a:path w="41275" h="41275">
                <a:moveTo>
                  <a:pt x="0" y="40848"/>
                </a:moveTo>
                <a:lnTo>
                  <a:pt x="20405" y="0"/>
                </a:lnTo>
              </a:path>
              <a:path w="41275" h="41275">
                <a:moveTo>
                  <a:pt x="40810" y="0"/>
                </a:moveTo>
                <a:lnTo>
                  <a:pt x="20405" y="40848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2831097" y="3819107"/>
            <a:ext cx="20955" cy="20955"/>
          </a:xfrm>
          <a:custGeom>
            <a:avLst/>
            <a:gdLst/>
            <a:ahLst/>
            <a:cxnLst/>
            <a:rect l="l" t="t" r="r" b="b"/>
            <a:pathLst>
              <a:path w="20955" h="20954">
                <a:moveTo>
                  <a:pt x="0" y="0"/>
                </a:moveTo>
                <a:lnTo>
                  <a:pt x="0" y="20424"/>
                </a:lnTo>
                <a:lnTo>
                  <a:pt x="20389" y="20424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2718932" y="1368473"/>
            <a:ext cx="184150" cy="2563495"/>
            <a:chOff x="2718932" y="1368473"/>
            <a:chExt cx="184150" cy="2563495"/>
          </a:xfrm>
        </p:grpSpPr>
        <p:sp>
          <p:nvSpPr>
            <p:cNvPr id="32" name="object 32"/>
            <p:cNvSpPr/>
            <p:nvPr/>
          </p:nvSpPr>
          <p:spPr>
            <a:xfrm>
              <a:off x="2729146" y="1368473"/>
              <a:ext cx="0" cy="2389505"/>
            </a:xfrm>
            <a:custGeom>
              <a:avLst/>
              <a:gdLst/>
              <a:ahLst/>
              <a:cxnLst/>
              <a:rect l="l" t="t" r="r" b="b"/>
              <a:pathLst>
                <a:path h="2389504">
                  <a:moveTo>
                    <a:pt x="0" y="2389361"/>
                  </a:moveTo>
                  <a:lnTo>
                    <a:pt x="0" y="0"/>
                  </a:lnTo>
                </a:path>
              </a:pathLst>
            </a:custGeom>
            <a:ln w="204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18932" y="3747620"/>
              <a:ext cx="183549" cy="183796"/>
            </a:xfrm>
            <a:prstGeom prst="rect">
              <a:avLst/>
            </a:prstGeom>
          </p:spPr>
        </p:pic>
      </p:grpSp>
      <p:sp>
        <p:nvSpPr>
          <p:cNvPr id="34" name="object 34"/>
          <p:cNvSpPr/>
          <p:nvPr/>
        </p:nvSpPr>
        <p:spPr>
          <a:xfrm>
            <a:off x="7316830" y="3921202"/>
            <a:ext cx="1998980" cy="0"/>
          </a:xfrm>
          <a:custGeom>
            <a:avLst/>
            <a:gdLst/>
            <a:ahLst/>
            <a:cxnLst/>
            <a:rect l="l" t="t" r="r" b="b"/>
            <a:pathLst>
              <a:path w="1998979">
                <a:moveTo>
                  <a:pt x="1998371" y="0"/>
                </a:moveTo>
                <a:lnTo>
                  <a:pt x="0" y="0"/>
                </a:lnTo>
              </a:path>
            </a:pathLst>
          </a:custGeom>
          <a:ln w="204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892267" y="3921202"/>
            <a:ext cx="1978025" cy="0"/>
          </a:xfrm>
          <a:custGeom>
            <a:avLst/>
            <a:gdLst/>
            <a:ahLst/>
            <a:cxnLst/>
            <a:rect l="l" t="t" r="r" b="b"/>
            <a:pathLst>
              <a:path w="1978025">
                <a:moveTo>
                  <a:pt x="1977816" y="0"/>
                </a:moveTo>
                <a:lnTo>
                  <a:pt x="0" y="0"/>
                </a:lnTo>
              </a:path>
            </a:pathLst>
          </a:custGeom>
          <a:ln w="204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135164" y="3921202"/>
            <a:ext cx="224790" cy="0"/>
          </a:xfrm>
          <a:custGeom>
            <a:avLst/>
            <a:gdLst/>
            <a:ahLst/>
            <a:cxnLst/>
            <a:rect l="l" t="t" r="r" b="b"/>
            <a:pathLst>
              <a:path w="224789">
                <a:moveTo>
                  <a:pt x="224296" y="0"/>
                </a:moveTo>
                <a:lnTo>
                  <a:pt x="0" y="0"/>
                </a:lnTo>
              </a:path>
            </a:pathLst>
          </a:custGeom>
          <a:ln w="204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6827644" y="3921202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224187" y="0"/>
                </a:moveTo>
                <a:lnTo>
                  <a:pt x="0" y="0"/>
                </a:lnTo>
              </a:path>
            </a:pathLst>
          </a:custGeom>
          <a:ln w="204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5746973" y="3910976"/>
            <a:ext cx="693420" cy="20955"/>
          </a:xfrm>
          <a:custGeom>
            <a:avLst/>
            <a:gdLst/>
            <a:ahLst/>
            <a:cxnLst/>
            <a:rect l="l" t="t" r="r" b="b"/>
            <a:pathLst>
              <a:path w="693420" h="20954">
                <a:moveTo>
                  <a:pt x="0" y="20451"/>
                </a:moveTo>
                <a:lnTo>
                  <a:pt x="693240" y="20451"/>
                </a:lnTo>
                <a:lnTo>
                  <a:pt x="693240" y="0"/>
                </a:lnTo>
                <a:lnTo>
                  <a:pt x="0" y="0"/>
                </a:lnTo>
                <a:lnTo>
                  <a:pt x="0" y="20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337236" y="3921202"/>
            <a:ext cx="81915" cy="81915"/>
          </a:xfrm>
          <a:custGeom>
            <a:avLst/>
            <a:gdLst/>
            <a:ahLst/>
            <a:cxnLst/>
            <a:rect l="l" t="t" r="r" b="b"/>
            <a:pathLst>
              <a:path w="81915" h="81914">
                <a:moveTo>
                  <a:pt x="0" y="0"/>
                </a:moveTo>
                <a:lnTo>
                  <a:pt x="0" y="81697"/>
                </a:lnTo>
              </a:path>
              <a:path w="81915" h="81914">
                <a:moveTo>
                  <a:pt x="81621" y="0"/>
                </a:moveTo>
                <a:lnTo>
                  <a:pt x="61216" y="20424"/>
                </a:lnTo>
                <a:lnTo>
                  <a:pt x="40810" y="20424"/>
                </a:lnTo>
                <a:lnTo>
                  <a:pt x="20405" y="40848"/>
                </a:lnTo>
                <a:lnTo>
                  <a:pt x="0" y="61273"/>
                </a:lnTo>
                <a:lnTo>
                  <a:pt x="0" y="81697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768138" y="3921202"/>
            <a:ext cx="81915" cy="81915"/>
          </a:xfrm>
          <a:custGeom>
            <a:avLst/>
            <a:gdLst/>
            <a:ahLst/>
            <a:cxnLst/>
            <a:rect l="l" t="t" r="r" b="b"/>
            <a:pathLst>
              <a:path w="81914" h="81914">
                <a:moveTo>
                  <a:pt x="81567" y="81697"/>
                </a:moveTo>
                <a:lnTo>
                  <a:pt x="81567" y="61273"/>
                </a:lnTo>
                <a:lnTo>
                  <a:pt x="61189" y="40848"/>
                </a:lnTo>
                <a:lnTo>
                  <a:pt x="40783" y="20424"/>
                </a:lnTo>
                <a:lnTo>
                  <a:pt x="20405" y="20424"/>
                </a:lnTo>
                <a:lnTo>
                  <a:pt x="0" y="0"/>
                </a:lnTo>
              </a:path>
              <a:path w="81914" h="81914">
                <a:moveTo>
                  <a:pt x="81567" y="81697"/>
                </a:moveTo>
                <a:lnTo>
                  <a:pt x="81567" y="0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276020" y="3921202"/>
            <a:ext cx="142875" cy="510540"/>
          </a:xfrm>
          <a:custGeom>
            <a:avLst/>
            <a:gdLst/>
            <a:ahLst/>
            <a:cxnLst/>
            <a:rect l="l" t="t" r="r" b="b"/>
            <a:pathLst>
              <a:path w="142875" h="510539">
                <a:moveTo>
                  <a:pt x="142837" y="0"/>
                </a:moveTo>
                <a:lnTo>
                  <a:pt x="122432" y="20424"/>
                </a:lnTo>
                <a:lnTo>
                  <a:pt x="102027" y="20424"/>
                </a:lnTo>
                <a:lnTo>
                  <a:pt x="81621" y="40848"/>
                </a:lnTo>
                <a:lnTo>
                  <a:pt x="61216" y="61273"/>
                </a:lnTo>
                <a:lnTo>
                  <a:pt x="61216" y="81697"/>
                </a:lnTo>
                <a:lnTo>
                  <a:pt x="61216" y="428831"/>
                </a:lnTo>
                <a:lnTo>
                  <a:pt x="0" y="510529"/>
                </a:lnTo>
              </a:path>
            </a:pathLst>
          </a:custGeom>
          <a:ln w="204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6827644" y="4186666"/>
            <a:ext cx="265430" cy="20955"/>
          </a:xfrm>
          <a:custGeom>
            <a:avLst/>
            <a:gdLst/>
            <a:ahLst/>
            <a:cxnLst/>
            <a:rect l="l" t="t" r="r" b="b"/>
            <a:pathLst>
              <a:path w="265429" h="20954">
                <a:moveTo>
                  <a:pt x="0" y="20424"/>
                </a:moveTo>
                <a:lnTo>
                  <a:pt x="224187" y="20424"/>
                </a:lnTo>
                <a:lnTo>
                  <a:pt x="244593" y="20424"/>
                </a:lnTo>
                <a:lnTo>
                  <a:pt x="264998" y="0"/>
                </a:lnTo>
              </a:path>
            </a:pathLst>
          </a:custGeom>
          <a:ln w="2045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7051832" y="3921202"/>
            <a:ext cx="41275" cy="41275"/>
          </a:xfrm>
          <a:custGeom>
            <a:avLst/>
            <a:gdLst/>
            <a:ahLst/>
            <a:cxnLst/>
            <a:rect l="l" t="t" r="r" b="b"/>
            <a:pathLst>
              <a:path w="41275" h="41275">
                <a:moveTo>
                  <a:pt x="40810" y="40848"/>
                </a:moveTo>
                <a:lnTo>
                  <a:pt x="40810" y="20424"/>
                </a:lnTo>
                <a:lnTo>
                  <a:pt x="20405" y="20424"/>
                </a:lnTo>
                <a:lnTo>
                  <a:pt x="0" y="0"/>
                </a:lnTo>
              </a:path>
            </a:pathLst>
          </a:custGeom>
          <a:ln w="204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5094380" y="3921202"/>
            <a:ext cx="265430" cy="286385"/>
          </a:xfrm>
          <a:custGeom>
            <a:avLst/>
            <a:gdLst/>
            <a:ahLst/>
            <a:cxnLst/>
            <a:rect l="l" t="t" r="r" b="b"/>
            <a:pathLst>
              <a:path w="265429" h="286385">
                <a:moveTo>
                  <a:pt x="40783" y="0"/>
                </a:moveTo>
                <a:lnTo>
                  <a:pt x="20405" y="20424"/>
                </a:lnTo>
                <a:lnTo>
                  <a:pt x="0" y="20424"/>
                </a:lnTo>
                <a:lnTo>
                  <a:pt x="0" y="40848"/>
                </a:lnTo>
                <a:lnTo>
                  <a:pt x="0" y="265463"/>
                </a:lnTo>
                <a:lnTo>
                  <a:pt x="20405" y="285887"/>
                </a:lnTo>
                <a:lnTo>
                  <a:pt x="40783" y="285887"/>
                </a:lnTo>
                <a:lnTo>
                  <a:pt x="265080" y="285887"/>
                </a:lnTo>
              </a:path>
            </a:pathLst>
          </a:custGeom>
          <a:ln w="204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327033" y="4002900"/>
            <a:ext cx="20955" cy="347345"/>
          </a:xfrm>
          <a:custGeom>
            <a:avLst/>
            <a:gdLst/>
            <a:ahLst/>
            <a:cxnLst/>
            <a:rect l="l" t="t" r="r" b="b"/>
            <a:pathLst>
              <a:path w="20954" h="347345">
                <a:moveTo>
                  <a:pt x="0" y="347133"/>
                </a:moveTo>
                <a:lnTo>
                  <a:pt x="20405" y="347133"/>
                </a:lnTo>
                <a:lnTo>
                  <a:pt x="20405" y="0"/>
                </a:lnTo>
                <a:lnTo>
                  <a:pt x="0" y="0"/>
                </a:lnTo>
                <a:lnTo>
                  <a:pt x="0" y="347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6" name="object 46"/>
          <p:cNvGrpSpPr/>
          <p:nvPr/>
        </p:nvGrpSpPr>
        <p:grpSpPr>
          <a:xfrm>
            <a:off x="2718669" y="1194654"/>
            <a:ext cx="6770370" cy="3248025"/>
            <a:chOff x="2718669" y="1194654"/>
            <a:chExt cx="6770370" cy="3248025"/>
          </a:xfrm>
        </p:grpSpPr>
        <p:sp>
          <p:nvSpPr>
            <p:cNvPr id="47" name="object 47"/>
            <p:cNvSpPr/>
            <p:nvPr/>
          </p:nvSpPr>
          <p:spPr>
            <a:xfrm>
              <a:off x="2810705" y="1286939"/>
              <a:ext cx="6586220" cy="3063240"/>
            </a:xfrm>
            <a:custGeom>
              <a:avLst/>
              <a:gdLst/>
              <a:ahLst/>
              <a:cxnLst/>
              <a:rect l="l" t="t" r="r" b="b"/>
              <a:pathLst>
                <a:path w="6586220" h="3063240">
                  <a:moveTo>
                    <a:pt x="4241126" y="2920151"/>
                  </a:moveTo>
                  <a:lnTo>
                    <a:pt x="4016938" y="2920151"/>
                  </a:lnTo>
                </a:path>
                <a:path w="6586220" h="3063240">
                  <a:moveTo>
                    <a:pt x="3812884" y="3063095"/>
                  </a:moveTo>
                  <a:lnTo>
                    <a:pt x="4363559" y="3063095"/>
                  </a:lnTo>
                  <a:lnTo>
                    <a:pt x="4363559" y="2552593"/>
                  </a:lnTo>
                  <a:lnTo>
                    <a:pt x="6504496" y="2552593"/>
                  </a:lnTo>
                  <a:lnTo>
                    <a:pt x="6524901" y="2552593"/>
                  </a:lnTo>
                  <a:lnTo>
                    <a:pt x="6545307" y="2552593"/>
                  </a:lnTo>
                  <a:lnTo>
                    <a:pt x="6565712" y="2532168"/>
                  </a:lnTo>
                  <a:lnTo>
                    <a:pt x="6565712" y="2511744"/>
                  </a:lnTo>
                  <a:lnTo>
                    <a:pt x="6585846" y="2470895"/>
                  </a:lnTo>
                  <a:lnTo>
                    <a:pt x="6585846" y="81534"/>
                  </a:lnTo>
                  <a:lnTo>
                    <a:pt x="6565712" y="40903"/>
                  </a:lnTo>
                  <a:lnTo>
                    <a:pt x="6565712" y="20451"/>
                  </a:lnTo>
                  <a:lnTo>
                    <a:pt x="6545307" y="0"/>
                  </a:lnTo>
                  <a:lnTo>
                    <a:pt x="20391" y="0"/>
                  </a:lnTo>
                  <a:lnTo>
                    <a:pt x="0" y="20451"/>
                  </a:lnTo>
                  <a:lnTo>
                    <a:pt x="0" y="2532168"/>
                  </a:lnTo>
                  <a:lnTo>
                    <a:pt x="20391" y="2552593"/>
                  </a:lnTo>
                  <a:lnTo>
                    <a:pt x="40780" y="2552593"/>
                  </a:lnTo>
                  <a:lnTo>
                    <a:pt x="81561" y="2552593"/>
                  </a:lnTo>
                  <a:lnTo>
                    <a:pt x="2202107" y="2552593"/>
                  </a:lnTo>
                  <a:lnTo>
                    <a:pt x="2202107" y="3063095"/>
                  </a:lnTo>
                  <a:lnTo>
                    <a:pt x="2752618" y="3063095"/>
                  </a:lnTo>
                  <a:lnTo>
                    <a:pt x="2875051" y="2940575"/>
                  </a:lnTo>
                  <a:lnTo>
                    <a:pt x="2875051" y="2552593"/>
                  </a:lnTo>
                  <a:lnTo>
                    <a:pt x="3690724" y="2552593"/>
                  </a:lnTo>
                  <a:lnTo>
                    <a:pt x="3690724" y="2940575"/>
                  </a:lnTo>
                  <a:lnTo>
                    <a:pt x="3812884" y="3063095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8" name="object 4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776612" y="3910976"/>
              <a:ext cx="326251" cy="306339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084159" y="3910976"/>
              <a:ext cx="326306" cy="306339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2892267" y="1307390"/>
              <a:ext cx="6423025" cy="2961005"/>
            </a:xfrm>
            <a:custGeom>
              <a:avLst/>
              <a:gdLst/>
              <a:ahLst/>
              <a:cxnLst/>
              <a:rect l="l" t="t" r="r" b="b"/>
              <a:pathLst>
                <a:path w="6423025" h="2961004">
                  <a:moveTo>
                    <a:pt x="0" y="306230"/>
                  </a:moveTo>
                  <a:lnTo>
                    <a:pt x="0" y="61082"/>
                  </a:lnTo>
                  <a:lnTo>
                    <a:pt x="448579" y="61082"/>
                  </a:lnTo>
                  <a:lnTo>
                    <a:pt x="448579" y="469571"/>
                  </a:lnTo>
                  <a:lnTo>
                    <a:pt x="1488467" y="469571"/>
                  </a:lnTo>
                  <a:lnTo>
                    <a:pt x="1488467" y="61082"/>
                  </a:lnTo>
                  <a:lnTo>
                    <a:pt x="1977816" y="61082"/>
                  </a:lnTo>
                  <a:lnTo>
                    <a:pt x="1977816" y="490023"/>
                  </a:lnTo>
                  <a:lnTo>
                    <a:pt x="2100167" y="490023"/>
                  </a:lnTo>
                  <a:lnTo>
                    <a:pt x="2100167" y="0"/>
                  </a:lnTo>
                  <a:lnTo>
                    <a:pt x="4322808" y="0"/>
                  </a:lnTo>
                  <a:lnTo>
                    <a:pt x="4322808" y="490023"/>
                  </a:lnTo>
                  <a:lnTo>
                    <a:pt x="4424563" y="490023"/>
                  </a:lnTo>
                  <a:lnTo>
                    <a:pt x="4424563" y="61082"/>
                  </a:lnTo>
                  <a:lnTo>
                    <a:pt x="4914021" y="61082"/>
                  </a:lnTo>
                  <a:lnTo>
                    <a:pt x="4914021" y="469571"/>
                  </a:lnTo>
                  <a:lnTo>
                    <a:pt x="5953881" y="469571"/>
                  </a:lnTo>
                  <a:lnTo>
                    <a:pt x="5953881" y="61082"/>
                  </a:lnTo>
                  <a:lnTo>
                    <a:pt x="6422934" y="61082"/>
                  </a:lnTo>
                  <a:lnTo>
                    <a:pt x="6422934" y="306230"/>
                  </a:lnTo>
                  <a:lnTo>
                    <a:pt x="6382123" y="326682"/>
                  </a:lnTo>
                  <a:lnTo>
                    <a:pt x="6361718" y="347133"/>
                  </a:lnTo>
                  <a:lnTo>
                    <a:pt x="6341312" y="388037"/>
                  </a:lnTo>
                  <a:lnTo>
                    <a:pt x="6341312" y="428668"/>
                  </a:lnTo>
                  <a:lnTo>
                    <a:pt x="6341312" y="449119"/>
                  </a:lnTo>
                  <a:lnTo>
                    <a:pt x="6341312" y="490023"/>
                  </a:lnTo>
                  <a:lnTo>
                    <a:pt x="6361718" y="530926"/>
                  </a:lnTo>
                  <a:lnTo>
                    <a:pt x="6382123" y="551378"/>
                  </a:lnTo>
                  <a:lnTo>
                    <a:pt x="6422934" y="571830"/>
                  </a:lnTo>
                  <a:lnTo>
                    <a:pt x="6422934" y="1123208"/>
                  </a:lnTo>
                  <a:lnTo>
                    <a:pt x="6382123" y="1143387"/>
                  </a:lnTo>
                  <a:lnTo>
                    <a:pt x="6361718" y="1163839"/>
                  </a:lnTo>
                  <a:lnTo>
                    <a:pt x="6341312" y="1204742"/>
                  </a:lnTo>
                  <a:lnTo>
                    <a:pt x="6341312" y="1245646"/>
                  </a:lnTo>
                  <a:lnTo>
                    <a:pt x="6341312" y="1266097"/>
                  </a:lnTo>
                  <a:lnTo>
                    <a:pt x="6341312" y="1307001"/>
                  </a:lnTo>
                  <a:lnTo>
                    <a:pt x="6361718" y="1347632"/>
                  </a:lnTo>
                  <a:lnTo>
                    <a:pt x="6382123" y="1368138"/>
                  </a:lnTo>
                  <a:lnTo>
                    <a:pt x="6422934" y="1408987"/>
                  </a:lnTo>
                  <a:lnTo>
                    <a:pt x="6422934" y="1939914"/>
                  </a:lnTo>
                  <a:lnTo>
                    <a:pt x="6382123" y="1960338"/>
                  </a:lnTo>
                  <a:lnTo>
                    <a:pt x="6361718" y="1980762"/>
                  </a:lnTo>
                  <a:lnTo>
                    <a:pt x="6341312" y="2021611"/>
                  </a:lnTo>
                  <a:lnTo>
                    <a:pt x="6341312" y="2062460"/>
                  </a:lnTo>
                  <a:lnTo>
                    <a:pt x="6341312" y="2103282"/>
                  </a:lnTo>
                  <a:lnTo>
                    <a:pt x="6341312" y="2123706"/>
                  </a:lnTo>
                  <a:lnTo>
                    <a:pt x="6361718" y="2164555"/>
                  </a:lnTo>
                  <a:lnTo>
                    <a:pt x="6382123" y="2184980"/>
                  </a:lnTo>
                  <a:lnTo>
                    <a:pt x="6422934" y="2225829"/>
                  </a:lnTo>
                  <a:lnTo>
                    <a:pt x="6422934" y="2450443"/>
                  </a:lnTo>
                  <a:lnTo>
                    <a:pt x="5627667" y="2450443"/>
                  </a:lnTo>
                  <a:lnTo>
                    <a:pt x="5607261" y="2430019"/>
                  </a:lnTo>
                  <a:lnTo>
                    <a:pt x="5586856" y="2409594"/>
                  </a:lnTo>
                  <a:lnTo>
                    <a:pt x="5546045" y="2389197"/>
                  </a:lnTo>
                  <a:lnTo>
                    <a:pt x="5505234" y="2389197"/>
                  </a:lnTo>
                  <a:lnTo>
                    <a:pt x="5464423" y="2389197"/>
                  </a:lnTo>
                  <a:lnTo>
                    <a:pt x="5423612" y="2389197"/>
                  </a:lnTo>
                  <a:lnTo>
                    <a:pt x="5403479" y="2409594"/>
                  </a:lnTo>
                  <a:lnTo>
                    <a:pt x="5362668" y="2430019"/>
                  </a:lnTo>
                  <a:lnTo>
                    <a:pt x="5342263" y="2450443"/>
                  </a:lnTo>
                  <a:lnTo>
                    <a:pt x="5158614" y="2450443"/>
                  </a:lnTo>
                  <a:lnTo>
                    <a:pt x="5117803" y="2511716"/>
                  </a:lnTo>
                  <a:lnTo>
                    <a:pt x="3690511" y="2511716"/>
                  </a:lnTo>
                  <a:lnTo>
                    <a:pt x="3670106" y="2470868"/>
                  </a:lnTo>
                  <a:lnTo>
                    <a:pt x="3649701" y="2450443"/>
                  </a:lnTo>
                  <a:lnTo>
                    <a:pt x="3629295" y="2409594"/>
                  </a:lnTo>
                  <a:lnTo>
                    <a:pt x="3609162" y="2389197"/>
                  </a:lnTo>
                  <a:lnTo>
                    <a:pt x="3568351" y="2389197"/>
                  </a:lnTo>
                  <a:lnTo>
                    <a:pt x="3527540" y="2368773"/>
                  </a:lnTo>
                  <a:lnTo>
                    <a:pt x="3486729" y="2389197"/>
                  </a:lnTo>
                  <a:lnTo>
                    <a:pt x="3466324" y="2389197"/>
                  </a:lnTo>
                  <a:lnTo>
                    <a:pt x="3425513" y="2409594"/>
                  </a:lnTo>
                  <a:lnTo>
                    <a:pt x="3405108" y="2450443"/>
                  </a:lnTo>
                  <a:lnTo>
                    <a:pt x="3384702" y="2470868"/>
                  </a:lnTo>
                  <a:lnTo>
                    <a:pt x="3364297" y="2511716"/>
                  </a:lnTo>
                  <a:lnTo>
                    <a:pt x="3038082" y="2511716"/>
                  </a:lnTo>
                  <a:lnTo>
                    <a:pt x="3017676" y="2470868"/>
                  </a:lnTo>
                  <a:lnTo>
                    <a:pt x="2997271" y="2450443"/>
                  </a:lnTo>
                  <a:lnTo>
                    <a:pt x="2976866" y="2409594"/>
                  </a:lnTo>
                  <a:lnTo>
                    <a:pt x="2956460" y="2389197"/>
                  </a:lnTo>
                  <a:lnTo>
                    <a:pt x="2915649" y="2389197"/>
                  </a:lnTo>
                  <a:lnTo>
                    <a:pt x="2875111" y="2368773"/>
                  </a:lnTo>
                  <a:lnTo>
                    <a:pt x="2834300" y="2389197"/>
                  </a:lnTo>
                  <a:lnTo>
                    <a:pt x="2793489" y="2389197"/>
                  </a:lnTo>
                  <a:lnTo>
                    <a:pt x="2773083" y="2409594"/>
                  </a:lnTo>
                  <a:lnTo>
                    <a:pt x="2752678" y="2450443"/>
                  </a:lnTo>
                  <a:lnTo>
                    <a:pt x="2732273" y="2470868"/>
                  </a:lnTo>
                  <a:lnTo>
                    <a:pt x="2711867" y="2511716"/>
                  </a:lnTo>
                  <a:lnTo>
                    <a:pt x="1284576" y="2511716"/>
                  </a:lnTo>
                  <a:lnTo>
                    <a:pt x="1243792" y="2450443"/>
                  </a:lnTo>
                  <a:lnTo>
                    <a:pt x="1060279" y="2450443"/>
                  </a:lnTo>
                  <a:lnTo>
                    <a:pt x="1039901" y="2430019"/>
                  </a:lnTo>
                  <a:lnTo>
                    <a:pt x="999117" y="2409594"/>
                  </a:lnTo>
                  <a:lnTo>
                    <a:pt x="978712" y="2389197"/>
                  </a:lnTo>
                  <a:lnTo>
                    <a:pt x="937928" y="2389197"/>
                  </a:lnTo>
                  <a:lnTo>
                    <a:pt x="897172" y="2389197"/>
                  </a:lnTo>
                  <a:lnTo>
                    <a:pt x="856388" y="2389197"/>
                  </a:lnTo>
                  <a:lnTo>
                    <a:pt x="815604" y="2409594"/>
                  </a:lnTo>
                  <a:lnTo>
                    <a:pt x="795199" y="2430019"/>
                  </a:lnTo>
                  <a:lnTo>
                    <a:pt x="774821" y="2450443"/>
                  </a:lnTo>
                  <a:lnTo>
                    <a:pt x="0" y="2450443"/>
                  </a:lnTo>
                  <a:lnTo>
                    <a:pt x="0" y="2225829"/>
                  </a:lnTo>
                  <a:lnTo>
                    <a:pt x="20389" y="2184980"/>
                  </a:lnTo>
                  <a:lnTo>
                    <a:pt x="40778" y="2164555"/>
                  </a:lnTo>
                  <a:lnTo>
                    <a:pt x="61170" y="2123706"/>
                  </a:lnTo>
                  <a:lnTo>
                    <a:pt x="61170" y="2103282"/>
                  </a:lnTo>
                  <a:lnTo>
                    <a:pt x="61170" y="2062460"/>
                  </a:lnTo>
                  <a:lnTo>
                    <a:pt x="61170" y="2021611"/>
                  </a:lnTo>
                  <a:lnTo>
                    <a:pt x="40778" y="1980762"/>
                  </a:lnTo>
                  <a:lnTo>
                    <a:pt x="20389" y="1960338"/>
                  </a:lnTo>
                  <a:lnTo>
                    <a:pt x="0" y="1939914"/>
                  </a:lnTo>
                  <a:lnTo>
                    <a:pt x="0" y="1408987"/>
                  </a:lnTo>
                  <a:lnTo>
                    <a:pt x="20389" y="1368138"/>
                  </a:lnTo>
                  <a:lnTo>
                    <a:pt x="40778" y="1347632"/>
                  </a:lnTo>
                  <a:lnTo>
                    <a:pt x="61170" y="1307001"/>
                  </a:lnTo>
                  <a:lnTo>
                    <a:pt x="61170" y="1266097"/>
                  </a:lnTo>
                  <a:lnTo>
                    <a:pt x="61170" y="1245646"/>
                  </a:lnTo>
                  <a:lnTo>
                    <a:pt x="61170" y="1204742"/>
                  </a:lnTo>
                  <a:lnTo>
                    <a:pt x="40778" y="1163839"/>
                  </a:lnTo>
                  <a:lnTo>
                    <a:pt x="20389" y="1143387"/>
                  </a:lnTo>
                  <a:lnTo>
                    <a:pt x="0" y="1123208"/>
                  </a:lnTo>
                  <a:lnTo>
                    <a:pt x="0" y="571830"/>
                  </a:lnTo>
                  <a:lnTo>
                    <a:pt x="20389" y="551378"/>
                  </a:lnTo>
                  <a:lnTo>
                    <a:pt x="40778" y="530926"/>
                  </a:lnTo>
                  <a:lnTo>
                    <a:pt x="61170" y="490023"/>
                  </a:lnTo>
                  <a:lnTo>
                    <a:pt x="61170" y="449119"/>
                  </a:lnTo>
                  <a:lnTo>
                    <a:pt x="61170" y="428668"/>
                  </a:lnTo>
                  <a:lnTo>
                    <a:pt x="61170" y="388037"/>
                  </a:lnTo>
                  <a:lnTo>
                    <a:pt x="40778" y="347133"/>
                  </a:lnTo>
                  <a:lnTo>
                    <a:pt x="20389" y="326682"/>
                  </a:lnTo>
                  <a:lnTo>
                    <a:pt x="0" y="306230"/>
                  </a:lnTo>
                </a:path>
                <a:path w="6423025" h="2961004">
                  <a:moveTo>
                    <a:pt x="3935377" y="2613811"/>
                  </a:moveTo>
                  <a:lnTo>
                    <a:pt x="3914971" y="2634236"/>
                  </a:lnTo>
                  <a:lnTo>
                    <a:pt x="3894566" y="2654660"/>
                  </a:lnTo>
                  <a:lnTo>
                    <a:pt x="3894566" y="2879275"/>
                  </a:lnTo>
                  <a:lnTo>
                    <a:pt x="3914971" y="2879275"/>
                  </a:lnTo>
                  <a:lnTo>
                    <a:pt x="3914971" y="2899699"/>
                  </a:lnTo>
                  <a:lnTo>
                    <a:pt x="3935377" y="2899699"/>
                  </a:lnTo>
                </a:path>
                <a:path w="6423025" h="2961004">
                  <a:moveTo>
                    <a:pt x="3547945" y="2960973"/>
                  </a:moveTo>
                  <a:lnTo>
                    <a:pt x="3547945" y="2613811"/>
                  </a:lnTo>
                </a:path>
                <a:path w="6423025" h="2961004">
                  <a:moveTo>
                    <a:pt x="6422934" y="2613811"/>
                  </a:moveTo>
                  <a:lnTo>
                    <a:pt x="4424563" y="2613811"/>
                  </a:lnTo>
                </a:path>
                <a:path w="6423025" h="2961004">
                  <a:moveTo>
                    <a:pt x="6422934" y="2532141"/>
                  </a:moveTo>
                  <a:lnTo>
                    <a:pt x="6422934" y="2613811"/>
                  </a:lnTo>
                </a:path>
                <a:path w="6423025" h="2961004">
                  <a:moveTo>
                    <a:pt x="4281997" y="2532141"/>
                  </a:moveTo>
                  <a:lnTo>
                    <a:pt x="6422934" y="2532141"/>
                  </a:lnTo>
                </a:path>
                <a:path w="6423025" h="2961004">
                  <a:moveTo>
                    <a:pt x="4424563" y="2613811"/>
                  </a:moveTo>
                  <a:lnTo>
                    <a:pt x="4404157" y="2613811"/>
                  </a:lnTo>
                  <a:lnTo>
                    <a:pt x="4383752" y="2613811"/>
                  </a:lnTo>
                  <a:lnTo>
                    <a:pt x="4322808" y="2572962"/>
                  </a:lnTo>
                  <a:lnTo>
                    <a:pt x="4281997" y="2532141"/>
                  </a:lnTo>
                </a:path>
                <a:path w="6423025" h="2961004">
                  <a:moveTo>
                    <a:pt x="0" y="2532141"/>
                  </a:moveTo>
                  <a:lnTo>
                    <a:pt x="2120545" y="2532141"/>
                  </a:lnTo>
                </a:path>
                <a:path w="6423025" h="2961004">
                  <a:moveTo>
                    <a:pt x="0" y="2613811"/>
                  </a:moveTo>
                  <a:lnTo>
                    <a:pt x="0" y="2532141"/>
                  </a:lnTo>
                </a:path>
                <a:path w="6423025" h="2961004">
                  <a:moveTo>
                    <a:pt x="1977816" y="2613811"/>
                  </a:moveTo>
                  <a:lnTo>
                    <a:pt x="0" y="2613811"/>
                  </a:lnTo>
                </a:path>
                <a:path w="6423025" h="2961004">
                  <a:moveTo>
                    <a:pt x="2120545" y="2532141"/>
                  </a:moveTo>
                  <a:lnTo>
                    <a:pt x="2039005" y="2593387"/>
                  </a:lnTo>
                  <a:lnTo>
                    <a:pt x="1998221" y="2613811"/>
                  </a:lnTo>
                  <a:lnTo>
                    <a:pt x="1977816" y="2613811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5746973" y="3910976"/>
              <a:ext cx="693420" cy="20955"/>
            </a:xfrm>
            <a:custGeom>
              <a:avLst/>
              <a:gdLst/>
              <a:ahLst/>
              <a:cxnLst/>
              <a:rect l="l" t="t" r="r" b="b"/>
              <a:pathLst>
                <a:path w="693420" h="20954">
                  <a:moveTo>
                    <a:pt x="0" y="20451"/>
                  </a:moveTo>
                  <a:lnTo>
                    <a:pt x="693240" y="20451"/>
                  </a:lnTo>
                  <a:lnTo>
                    <a:pt x="693240" y="0"/>
                  </a:lnTo>
                  <a:lnTo>
                    <a:pt x="0" y="0"/>
                  </a:lnTo>
                  <a:lnTo>
                    <a:pt x="0" y="204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5685757" y="3839532"/>
              <a:ext cx="815975" cy="81915"/>
            </a:xfrm>
            <a:custGeom>
              <a:avLst/>
              <a:gdLst/>
              <a:ahLst/>
              <a:cxnLst/>
              <a:rect l="l" t="t" r="r" b="b"/>
              <a:pathLst>
                <a:path w="815975" h="81914">
                  <a:moveTo>
                    <a:pt x="754456" y="81670"/>
                  </a:moveTo>
                  <a:lnTo>
                    <a:pt x="774862" y="81670"/>
                  </a:lnTo>
                  <a:lnTo>
                    <a:pt x="795267" y="61246"/>
                  </a:lnTo>
                  <a:lnTo>
                    <a:pt x="815672" y="40821"/>
                  </a:lnTo>
                  <a:lnTo>
                    <a:pt x="815672" y="0"/>
                  </a:lnTo>
                </a:path>
                <a:path w="815975" h="81914">
                  <a:moveTo>
                    <a:pt x="0" y="0"/>
                  </a:moveTo>
                  <a:lnTo>
                    <a:pt x="815672" y="0"/>
                  </a:lnTo>
                </a:path>
                <a:path w="815975" h="81914">
                  <a:moveTo>
                    <a:pt x="0" y="0"/>
                  </a:moveTo>
                  <a:lnTo>
                    <a:pt x="0" y="40821"/>
                  </a:lnTo>
                  <a:lnTo>
                    <a:pt x="20405" y="61246"/>
                  </a:lnTo>
                  <a:lnTo>
                    <a:pt x="40810" y="81670"/>
                  </a:lnTo>
                  <a:lnTo>
                    <a:pt x="61216" y="8167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7327033" y="4002900"/>
              <a:ext cx="20955" cy="347345"/>
            </a:xfrm>
            <a:custGeom>
              <a:avLst/>
              <a:gdLst/>
              <a:ahLst/>
              <a:cxnLst/>
              <a:rect l="l" t="t" r="r" b="b"/>
              <a:pathLst>
                <a:path w="20954" h="347345">
                  <a:moveTo>
                    <a:pt x="0" y="347133"/>
                  </a:moveTo>
                  <a:lnTo>
                    <a:pt x="20405" y="347133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3471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4768138" y="3839532"/>
              <a:ext cx="2569210" cy="592455"/>
            </a:xfrm>
            <a:custGeom>
              <a:avLst/>
              <a:gdLst/>
              <a:ahLst/>
              <a:cxnLst/>
              <a:rect l="l" t="t" r="r" b="b"/>
              <a:pathLst>
                <a:path w="2569209" h="592454">
                  <a:moveTo>
                    <a:pt x="2569097" y="81670"/>
                  </a:moveTo>
                  <a:lnTo>
                    <a:pt x="2569097" y="163368"/>
                  </a:lnTo>
                </a:path>
                <a:path w="2569209" h="592454">
                  <a:moveTo>
                    <a:pt x="2406126" y="0"/>
                  </a:moveTo>
                  <a:lnTo>
                    <a:pt x="2467070" y="61246"/>
                  </a:lnTo>
                  <a:lnTo>
                    <a:pt x="2507881" y="81670"/>
                  </a:lnTo>
                  <a:lnTo>
                    <a:pt x="2528286" y="81670"/>
                  </a:lnTo>
                  <a:lnTo>
                    <a:pt x="2548692" y="81670"/>
                  </a:lnTo>
                </a:path>
                <a:path w="2569209" h="592454">
                  <a:moveTo>
                    <a:pt x="2406126" y="510502"/>
                  </a:moveTo>
                  <a:lnTo>
                    <a:pt x="2406126" y="0"/>
                  </a:lnTo>
                </a:path>
                <a:path w="2569209" h="592454">
                  <a:moveTo>
                    <a:pt x="2569097" y="510502"/>
                  </a:moveTo>
                  <a:lnTo>
                    <a:pt x="2406126" y="510502"/>
                  </a:lnTo>
                </a:path>
                <a:path w="2569209" h="592454">
                  <a:moveTo>
                    <a:pt x="2507881" y="592200"/>
                  </a:moveTo>
                  <a:lnTo>
                    <a:pt x="2406126" y="592200"/>
                  </a:lnTo>
                  <a:lnTo>
                    <a:pt x="2406126" y="510502"/>
                  </a:lnTo>
                  <a:lnTo>
                    <a:pt x="2569097" y="510502"/>
                  </a:lnTo>
                  <a:lnTo>
                    <a:pt x="2507881" y="592200"/>
                  </a:lnTo>
                  <a:lnTo>
                    <a:pt x="2406126" y="592200"/>
                  </a:lnTo>
                  <a:lnTo>
                    <a:pt x="1835046" y="592200"/>
                  </a:lnTo>
                </a:path>
                <a:path w="2569209" h="592454">
                  <a:moveTo>
                    <a:pt x="815591" y="592200"/>
                  </a:moveTo>
                  <a:lnTo>
                    <a:pt x="244674" y="592200"/>
                  </a:lnTo>
                  <a:lnTo>
                    <a:pt x="142729" y="592200"/>
                  </a:lnTo>
                </a:path>
                <a:path w="2569209" h="592454">
                  <a:moveTo>
                    <a:pt x="1835046" y="592200"/>
                  </a:moveTo>
                  <a:lnTo>
                    <a:pt x="1672075" y="428831"/>
                  </a:lnTo>
                  <a:lnTo>
                    <a:pt x="1835046" y="592200"/>
                  </a:lnTo>
                  <a:lnTo>
                    <a:pt x="1855451" y="510502"/>
                  </a:lnTo>
                  <a:lnTo>
                    <a:pt x="1733291" y="387982"/>
                  </a:lnTo>
                  <a:lnTo>
                    <a:pt x="1672075" y="428831"/>
                  </a:lnTo>
                </a:path>
                <a:path w="2569209" h="592454">
                  <a:moveTo>
                    <a:pt x="1733291" y="387982"/>
                  </a:moveTo>
                  <a:lnTo>
                    <a:pt x="1733291" y="0"/>
                  </a:lnTo>
                </a:path>
                <a:path w="2569209" h="592454">
                  <a:moveTo>
                    <a:pt x="1672075" y="81670"/>
                  </a:moveTo>
                  <a:lnTo>
                    <a:pt x="1692480" y="81670"/>
                  </a:lnTo>
                  <a:lnTo>
                    <a:pt x="1712885" y="61246"/>
                  </a:lnTo>
                  <a:lnTo>
                    <a:pt x="1733291" y="40821"/>
                  </a:lnTo>
                  <a:lnTo>
                    <a:pt x="1733291" y="0"/>
                  </a:lnTo>
                </a:path>
                <a:path w="2569209" h="592454">
                  <a:moveTo>
                    <a:pt x="1672075" y="81670"/>
                  </a:moveTo>
                  <a:lnTo>
                    <a:pt x="1672075" y="428831"/>
                  </a:lnTo>
                  <a:lnTo>
                    <a:pt x="1733291" y="387982"/>
                  </a:lnTo>
                </a:path>
                <a:path w="2569209" h="592454">
                  <a:moveTo>
                    <a:pt x="2406126" y="510502"/>
                  </a:moveTo>
                  <a:lnTo>
                    <a:pt x="1855451" y="510502"/>
                  </a:lnTo>
                  <a:lnTo>
                    <a:pt x="1835046" y="592200"/>
                  </a:lnTo>
                  <a:lnTo>
                    <a:pt x="2406126" y="592200"/>
                  </a:lnTo>
                  <a:lnTo>
                    <a:pt x="2406126" y="510502"/>
                  </a:lnTo>
                </a:path>
                <a:path w="2569209" h="592454">
                  <a:moveTo>
                    <a:pt x="591322" y="367558"/>
                  </a:moveTo>
                  <a:lnTo>
                    <a:pt x="611700" y="367558"/>
                  </a:lnTo>
                  <a:lnTo>
                    <a:pt x="611700" y="347133"/>
                  </a:lnTo>
                  <a:lnTo>
                    <a:pt x="632105" y="347133"/>
                  </a:lnTo>
                </a:path>
                <a:path w="2569209" h="592454">
                  <a:moveTo>
                    <a:pt x="632105" y="122519"/>
                  </a:moveTo>
                  <a:lnTo>
                    <a:pt x="611700" y="102094"/>
                  </a:lnTo>
                  <a:lnTo>
                    <a:pt x="591322" y="81670"/>
                  </a:lnTo>
                </a:path>
                <a:path w="2569209" h="592454">
                  <a:moveTo>
                    <a:pt x="978834" y="81670"/>
                  </a:moveTo>
                  <a:lnTo>
                    <a:pt x="978834" y="428831"/>
                  </a:lnTo>
                  <a:lnTo>
                    <a:pt x="815591" y="592200"/>
                  </a:lnTo>
                </a:path>
                <a:path w="2569209" h="592454">
                  <a:moveTo>
                    <a:pt x="978834" y="428831"/>
                  </a:moveTo>
                  <a:lnTo>
                    <a:pt x="815591" y="592200"/>
                  </a:lnTo>
                  <a:lnTo>
                    <a:pt x="978834" y="428831"/>
                  </a:lnTo>
                  <a:lnTo>
                    <a:pt x="917618" y="387982"/>
                  </a:lnTo>
                  <a:lnTo>
                    <a:pt x="795185" y="510502"/>
                  </a:lnTo>
                  <a:lnTo>
                    <a:pt x="815591" y="592200"/>
                  </a:lnTo>
                </a:path>
                <a:path w="2569209" h="592454">
                  <a:moveTo>
                    <a:pt x="244674" y="592200"/>
                  </a:moveTo>
                  <a:lnTo>
                    <a:pt x="815591" y="592200"/>
                  </a:lnTo>
                  <a:lnTo>
                    <a:pt x="795185" y="510502"/>
                  </a:lnTo>
                  <a:lnTo>
                    <a:pt x="244674" y="510502"/>
                  </a:lnTo>
                  <a:lnTo>
                    <a:pt x="244674" y="592200"/>
                  </a:lnTo>
                  <a:lnTo>
                    <a:pt x="142729" y="592200"/>
                  </a:lnTo>
                  <a:lnTo>
                    <a:pt x="81567" y="510502"/>
                  </a:lnTo>
                  <a:lnTo>
                    <a:pt x="244674" y="510502"/>
                  </a:lnTo>
                  <a:lnTo>
                    <a:pt x="244674" y="592200"/>
                  </a:lnTo>
                </a:path>
                <a:path w="2569209" h="592454">
                  <a:moveTo>
                    <a:pt x="142729" y="592200"/>
                  </a:moveTo>
                  <a:lnTo>
                    <a:pt x="81567" y="510502"/>
                  </a:lnTo>
                  <a:lnTo>
                    <a:pt x="81567" y="163368"/>
                  </a:lnTo>
                  <a:lnTo>
                    <a:pt x="81567" y="142943"/>
                  </a:lnTo>
                  <a:lnTo>
                    <a:pt x="61189" y="122519"/>
                  </a:lnTo>
                  <a:lnTo>
                    <a:pt x="40783" y="102094"/>
                  </a:lnTo>
                  <a:lnTo>
                    <a:pt x="20405" y="102094"/>
                  </a:lnTo>
                  <a:lnTo>
                    <a:pt x="0" y="81670"/>
                  </a:lnTo>
                </a:path>
                <a:path w="2569209" h="592454">
                  <a:moveTo>
                    <a:pt x="244674" y="0"/>
                  </a:moveTo>
                  <a:lnTo>
                    <a:pt x="244674" y="510502"/>
                  </a:lnTo>
                </a:path>
                <a:path w="2569209" h="592454">
                  <a:moveTo>
                    <a:pt x="101945" y="81670"/>
                  </a:moveTo>
                  <a:lnTo>
                    <a:pt x="122350" y="81670"/>
                  </a:lnTo>
                  <a:lnTo>
                    <a:pt x="142729" y="81670"/>
                  </a:lnTo>
                  <a:lnTo>
                    <a:pt x="183512" y="61246"/>
                  </a:lnTo>
                  <a:lnTo>
                    <a:pt x="244674" y="0"/>
                  </a:lnTo>
                </a:path>
                <a:path w="2569209" h="592454">
                  <a:moveTo>
                    <a:pt x="81567" y="163368"/>
                  </a:moveTo>
                  <a:lnTo>
                    <a:pt x="81567" y="81670"/>
                  </a:lnTo>
                </a:path>
                <a:path w="2569209" h="592454">
                  <a:moveTo>
                    <a:pt x="81567" y="510502"/>
                  </a:moveTo>
                  <a:lnTo>
                    <a:pt x="81567" y="163368"/>
                  </a:lnTo>
                </a:path>
                <a:path w="2569209" h="592454">
                  <a:moveTo>
                    <a:pt x="244674" y="510502"/>
                  </a:moveTo>
                  <a:lnTo>
                    <a:pt x="81567" y="510502"/>
                  </a:lnTo>
                </a:path>
                <a:path w="2569209" h="592454">
                  <a:moveTo>
                    <a:pt x="978834" y="428831"/>
                  </a:moveTo>
                  <a:lnTo>
                    <a:pt x="978834" y="81670"/>
                  </a:lnTo>
                </a:path>
                <a:path w="2569209" h="592454">
                  <a:moveTo>
                    <a:pt x="917618" y="0"/>
                  </a:moveTo>
                  <a:lnTo>
                    <a:pt x="917618" y="40821"/>
                  </a:lnTo>
                  <a:lnTo>
                    <a:pt x="938023" y="61246"/>
                  </a:lnTo>
                  <a:lnTo>
                    <a:pt x="958429" y="81670"/>
                  </a:lnTo>
                  <a:lnTo>
                    <a:pt x="978834" y="81670"/>
                  </a:lnTo>
                </a:path>
                <a:path w="2569209" h="592454">
                  <a:moveTo>
                    <a:pt x="917618" y="0"/>
                  </a:moveTo>
                  <a:lnTo>
                    <a:pt x="917618" y="387982"/>
                  </a:lnTo>
                  <a:lnTo>
                    <a:pt x="978834" y="428831"/>
                  </a:lnTo>
                </a:path>
                <a:path w="2569209" h="592454">
                  <a:moveTo>
                    <a:pt x="978834" y="81670"/>
                  </a:moveTo>
                  <a:lnTo>
                    <a:pt x="978834" y="428831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5" name="object 5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84159" y="3910988"/>
              <a:ext cx="326306" cy="306327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304981" y="3747608"/>
              <a:ext cx="183413" cy="183808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2892267" y="1205132"/>
              <a:ext cx="6586220" cy="2552700"/>
            </a:xfrm>
            <a:custGeom>
              <a:avLst/>
              <a:gdLst/>
              <a:ahLst/>
              <a:cxnLst/>
              <a:rect l="l" t="t" r="r" b="b"/>
              <a:pathLst>
                <a:path w="6586220" h="2552700">
                  <a:moveTo>
                    <a:pt x="6585905" y="163341"/>
                  </a:moveTo>
                  <a:lnTo>
                    <a:pt x="6585905" y="2552702"/>
                  </a:lnTo>
                </a:path>
                <a:path w="6586220" h="2552700">
                  <a:moveTo>
                    <a:pt x="6504284" y="163341"/>
                  </a:moveTo>
                  <a:lnTo>
                    <a:pt x="6585905" y="163341"/>
                  </a:lnTo>
                </a:path>
                <a:path w="6586220" h="2552700">
                  <a:moveTo>
                    <a:pt x="6504284" y="2552702"/>
                  </a:moveTo>
                  <a:lnTo>
                    <a:pt x="6504284" y="163341"/>
                  </a:lnTo>
                  <a:lnTo>
                    <a:pt x="6484150" y="122710"/>
                  </a:lnTo>
                  <a:lnTo>
                    <a:pt x="6484150" y="102258"/>
                  </a:lnTo>
                  <a:lnTo>
                    <a:pt x="6463745" y="81806"/>
                  </a:lnTo>
                  <a:lnTo>
                    <a:pt x="6443340" y="81806"/>
                  </a:lnTo>
                  <a:lnTo>
                    <a:pt x="6422934" y="81806"/>
                  </a:lnTo>
                  <a:lnTo>
                    <a:pt x="6422934" y="0"/>
                  </a:lnTo>
                </a:path>
                <a:path w="6586220" h="2552700">
                  <a:moveTo>
                    <a:pt x="6585905" y="163341"/>
                  </a:moveTo>
                  <a:lnTo>
                    <a:pt x="6565500" y="122710"/>
                  </a:lnTo>
                  <a:lnTo>
                    <a:pt x="6565500" y="81806"/>
                  </a:lnTo>
                  <a:lnTo>
                    <a:pt x="6545095" y="61355"/>
                  </a:lnTo>
                  <a:lnTo>
                    <a:pt x="6524689" y="20451"/>
                  </a:lnTo>
                  <a:lnTo>
                    <a:pt x="6484150" y="0"/>
                  </a:lnTo>
                  <a:lnTo>
                    <a:pt x="6443340" y="0"/>
                  </a:lnTo>
                  <a:lnTo>
                    <a:pt x="6422934" y="0"/>
                  </a:lnTo>
                </a:path>
                <a:path w="6586220" h="2552700">
                  <a:moveTo>
                    <a:pt x="6585905" y="163341"/>
                  </a:moveTo>
                  <a:lnTo>
                    <a:pt x="6504284" y="163341"/>
                  </a:lnTo>
                </a:path>
                <a:path w="6586220" h="2552700">
                  <a:moveTo>
                    <a:pt x="0" y="81806"/>
                  </a:moveTo>
                  <a:lnTo>
                    <a:pt x="0" y="0"/>
                  </a:lnTo>
                </a:path>
                <a:path w="6586220" h="2552700">
                  <a:moveTo>
                    <a:pt x="6422934" y="81806"/>
                  </a:moveTo>
                  <a:lnTo>
                    <a:pt x="0" y="81806"/>
                  </a:lnTo>
                </a:path>
                <a:path w="6586220" h="2552700">
                  <a:moveTo>
                    <a:pt x="6422934" y="0"/>
                  </a:moveTo>
                  <a:lnTo>
                    <a:pt x="6422934" y="81806"/>
                  </a:lnTo>
                </a:path>
                <a:path w="6586220" h="2552700">
                  <a:moveTo>
                    <a:pt x="0" y="0"/>
                  </a:moveTo>
                  <a:lnTo>
                    <a:pt x="6422934" y="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8" name="object 5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304988" y="1194918"/>
              <a:ext cx="183399" cy="18376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2729146" y="1205132"/>
              <a:ext cx="6708775" cy="163830"/>
            </a:xfrm>
            <a:custGeom>
              <a:avLst/>
              <a:gdLst/>
              <a:ahLst/>
              <a:cxnLst/>
              <a:rect l="l" t="t" r="r" b="b"/>
              <a:pathLst>
                <a:path w="6708775" h="163830">
                  <a:moveTo>
                    <a:pt x="6708216" y="40903"/>
                  </a:moveTo>
                  <a:lnTo>
                    <a:pt x="6667405" y="20451"/>
                  </a:lnTo>
                  <a:lnTo>
                    <a:pt x="6626866" y="0"/>
                  </a:lnTo>
                  <a:lnTo>
                    <a:pt x="6586055" y="0"/>
                  </a:lnTo>
                  <a:lnTo>
                    <a:pt x="163120" y="0"/>
                  </a:lnTo>
                  <a:lnTo>
                    <a:pt x="122340" y="0"/>
                  </a:lnTo>
                  <a:lnTo>
                    <a:pt x="81559" y="0"/>
                  </a:lnTo>
                  <a:lnTo>
                    <a:pt x="61170" y="20451"/>
                  </a:lnTo>
                  <a:lnTo>
                    <a:pt x="20389" y="61355"/>
                  </a:lnTo>
                  <a:lnTo>
                    <a:pt x="0" y="81806"/>
                  </a:lnTo>
                  <a:lnTo>
                    <a:pt x="0" y="122710"/>
                  </a:lnTo>
                  <a:lnTo>
                    <a:pt x="0" y="163341"/>
                  </a:lnTo>
                </a:path>
              </a:pathLst>
            </a:custGeom>
            <a:ln w="204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0" name="object 6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718925" y="1194917"/>
              <a:ext cx="183563" cy="183776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2729146" y="1368473"/>
              <a:ext cx="81915" cy="2389505"/>
            </a:xfrm>
            <a:custGeom>
              <a:avLst/>
              <a:gdLst/>
              <a:ahLst/>
              <a:cxnLst/>
              <a:rect l="l" t="t" r="r" b="b"/>
              <a:pathLst>
                <a:path w="81914" h="2389504">
                  <a:moveTo>
                    <a:pt x="81559" y="2389361"/>
                  </a:moveTo>
                  <a:lnTo>
                    <a:pt x="0" y="2389361"/>
                  </a:lnTo>
                </a:path>
                <a:path w="81914" h="2389504">
                  <a:moveTo>
                    <a:pt x="81559" y="0"/>
                  </a:moveTo>
                  <a:lnTo>
                    <a:pt x="81559" y="2389361"/>
                  </a:lnTo>
                </a:path>
                <a:path w="81914" h="2389504">
                  <a:moveTo>
                    <a:pt x="0" y="0"/>
                  </a:moveTo>
                  <a:lnTo>
                    <a:pt x="81559" y="0"/>
                  </a:lnTo>
                </a:path>
                <a:path w="81914" h="2389504">
                  <a:moveTo>
                    <a:pt x="0" y="2389361"/>
                  </a:moveTo>
                  <a:lnTo>
                    <a:pt x="0" y="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2" name="object 6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18932" y="3747608"/>
              <a:ext cx="183549" cy="183808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2892267" y="1307390"/>
              <a:ext cx="6423025" cy="2900045"/>
            </a:xfrm>
            <a:custGeom>
              <a:avLst/>
              <a:gdLst/>
              <a:ahLst/>
              <a:cxnLst/>
              <a:rect l="l" t="t" r="r" b="b"/>
              <a:pathLst>
                <a:path w="6423025" h="2900045">
                  <a:moveTo>
                    <a:pt x="3894566" y="2879275"/>
                  </a:moveTo>
                  <a:lnTo>
                    <a:pt x="3914971" y="2879275"/>
                  </a:lnTo>
                  <a:lnTo>
                    <a:pt x="3914971" y="2899699"/>
                  </a:lnTo>
                  <a:lnTo>
                    <a:pt x="3935377" y="2899699"/>
                  </a:lnTo>
                </a:path>
                <a:path w="6423025" h="2900045">
                  <a:moveTo>
                    <a:pt x="3894566" y="2879275"/>
                  </a:moveTo>
                  <a:lnTo>
                    <a:pt x="3894566" y="2654660"/>
                  </a:lnTo>
                </a:path>
                <a:path w="6423025" h="2900045">
                  <a:moveTo>
                    <a:pt x="4159564" y="2899699"/>
                  </a:moveTo>
                  <a:lnTo>
                    <a:pt x="4179970" y="2899699"/>
                  </a:lnTo>
                  <a:lnTo>
                    <a:pt x="4200375" y="2879275"/>
                  </a:lnTo>
                </a:path>
                <a:path w="6423025" h="2900045">
                  <a:moveTo>
                    <a:pt x="4200375" y="2654660"/>
                  </a:moveTo>
                  <a:lnTo>
                    <a:pt x="4200375" y="2879275"/>
                  </a:lnTo>
                </a:path>
                <a:path w="6423025" h="2900045">
                  <a:moveTo>
                    <a:pt x="4200375" y="2654660"/>
                  </a:moveTo>
                  <a:lnTo>
                    <a:pt x="4200375" y="2634236"/>
                  </a:lnTo>
                  <a:lnTo>
                    <a:pt x="4179970" y="2634236"/>
                  </a:lnTo>
                  <a:lnTo>
                    <a:pt x="4159564" y="2613811"/>
                  </a:lnTo>
                </a:path>
                <a:path w="6423025" h="2900045">
                  <a:moveTo>
                    <a:pt x="0" y="61082"/>
                  </a:moveTo>
                  <a:lnTo>
                    <a:pt x="0" y="306230"/>
                  </a:lnTo>
                </a:path>
                <a:path w="6423025" h="2900045">
                  <a:moveTo>
                    <a:pt x="40778" y="326682"/>
                  </a:moveTo>
                  <a:lnTo>
                    <a:pt x="20389" y="306230"/>
                  </a:lnTo>
                  <a:lnTo>
                    <a:pt x="0" y="306230"/>
                  </a:lnTo>
                </a:path>
                <a:path w="6423025" h="2900045">
                  <a:moveTo>
                    <a:pt x="40778" y="347133"/>
                  </a:moveTo>
                  <a:lnTo>
                    <a:pt x="40778" y="101985"/>
                  </a:lnTo>
                  <a:lnTo>
                    <a:pt x="0" y="61082"/>
                  </a:lnTo>
                </a:path>
                <a:path w="6423025" h="2900045">
                  <a:moveTo>
                    <a:pt x="448579" y="61082"/>
                  </a:moveTo>
                  <a:lnTo>
                    <a:pt x="0" y="61082"/>
                  </a:lnTo>
                  <a:lnTo>
                    <a:pt x="40778" y="101985"/>
                  </a:lnTo>
                  <a:lnTo>
                    <a:pt x="387417" y="101985"/>
                  </a:lnTo>
                  <a:lnTo>
                    <a:pt x="448579" y="61082"/>
                  </a:lnTo>
                </a:path>
                <a:path w="6423025" h="2900045">
                  <a:moveTo>
                    <a:pt x="448579" y="469571"/>
                  </a:moveTo>
                  <a:lnTo>
                    <a:pt x="448579" y="61082"/>
                  </a:lnTo>
                  <a:lnTo>
                    <a:pt x="387417" y="101985"/>
                  </a:lnTo>
                  <a:lnTo>
                    <a:pt x="387417" y="510474"/>
                  </a:lnTo>
                  <a:lnTo>
                    <a:pt x="448579" y="469571"/>
                  </a:lnTo>
                </a:path>
                <a:path w="6423025" h="2900045">
                  <a:moveTo>
                    <a:pt x="387417" y="510474"/>
                  </a:moveTo>
                  <a:lnTo>
                    <a:pt x="1549628" y="510474"/>
                  </a:lnTo>
                  <a:lnTo>
                    <a:pt x="1488467" y="469571"/>
                  </a:lnTo>
                  <a:lnTo>
                    <a:pt x="448579" y="469571"/>
                  </a:lnTo>
                  <a:lnTo>
                    <a:pt x="387417" y="510474"/>
                  </a:lnTo>
                  <a:lnTo>
                    <a:pt x="1549628" y="510474"/>
                  </a:lnTo>
                  <a:lnTo>
                    <a:pt x="1549628" y="101985"/>
                  </a:lnTo>
                </a:path>
                <a:path w="6423025" h="2900045">
                  <a:moveTo>
                    <a:pt x="1549628" y="510474"/>
                  </a:moveTo>
                  <a:lnTo>
                    <a:pt x="1549628" y="101985"/>
                  </a:lnTo>
                  <a:lnTo>
                    <a:pt x="1488467" y="61082"/>
                  </a:lnTo>
                  <a:lnTo>
                    <a:pt x="1488467" y="469571"/>
                  </a:lnTo>
                  <a:lnTo>
                    <a:pt x="1549628" y="510474"/>
                  </a:lnTo>
                </a:path>
                <a:path w="6423025" h="2900045">
                  <a:moveTo>
                    <a:pt x="1977816" y="61082"/>
                  </a:moveTo>
                  <a:lnTo>
                    <a:pt x="1488467" y="61082"/>
                  </a:lnTo>
                  <a:lnTo>
                    <a:pt x="1549628" y="101985"/>
                  </a:lnTo>
                  <a:lnTo>
                    <a:pt x="1937059" y="101985"/>
                  </a:lnTo>
                  <a:lnTo>
                    <a:pt x="1977816" y="61082"/>
                  </a:lnTo>
                </a:path>
                <a:path w="6423025" h="2900045">
                  <a:moveTo>
                    <a:pt x="1977816" y="490023"/>
                  </a:moveTo>
                  <a:lnTo>
                    <a:pt x="1977816" y="61082"/>
                  </a:lnTo>
                  <a:lnTo>
                    <a:pt x="1937059" y="101985"/>
                  </a:lnTo>
                  <a:lnTo>
                    <a:pt x="1937059" y="551378"/>
                  </a:lnTo>
                  <a:lnTo>
                    <a:pt x="1977816" y="490023"/>
                  </a:lnTo>
                </a:path>
                <a:path w="6423025" h="2900045">
                  <a:moveTo>
                    <a:pt x="2100167" y="490023"/>
                  </a:moveTo>
                  <a:lnTo>
                    <a:pt x="1977816" y="490023"/>
                  </a:lnTo>
                  <a:lnTo>
                    <a:pt x="1937059" y="551378"/>
                  </a:lnTo>
                  <a:lnTo>
                    <a:pt x="2140950" y="551378"/>
                  </a:lnTo>
                  <a:lnTo>
                    <a:pt x="2100167" y="490023"/>
                  </a:lnTo>
                </a:path>
                <a:path w="6423025" h="2900045">
                  <a:moveTo>
                    <a:pt x="2100167" y="0"/>
                  </a:moveTo>
                  <a:lnTo>
                    <a:pt x="2100167" y="490023"/>
                  </a:lnTo>
                  <a:lnTo>
                    <a:pt x="2140950" y="551378"/>
                  </a:lnTo>
                  <a:lnTo>
                    <a:pt x="2140950" y="61082"/>
                  </a:lnTo>
                  <a:lnTo>
                    <a:pt x="2100167" y="0"/>
                  </a:lnTo>
                </a:path>
                <a:path w="6423025" h="2900045">
                  <a:moveTo>
                    <a:pt x="2487571" y="61082"/>
                  </a:moveTo>
                  <a:lnTo>
                    <a:pt x="2569029" y="163341"/>
                  </a:lnTo>
                  <a:lnTo>
                    <a:pt x="3833349" y="163341"/>
                  </a:lnTo>
                  <a:lnTo>
                    <a:pt x="3914971" y="61082"/>
                  </a:lnTo>
                  <a:lnTo>
                    <a:pt x="4261591" y="61082"/>
                  </a:lnTo>
                  <a:lnTo>
                    <a:pt x="4322808" y="0"/>
                  </a:lnTo>
                  <a:lnTo>
                    <a:pt x="2100167" y="0"/>
                  </a:lnTo>
                  <a:lnTo>
                    <a:pt x="2140950" y="61082"/>
                  </a:lnTo>
                  <a:lnTo>
                    <a:pt x="2487571" y="61082"/>
                  </a:lnTo>
                  <a:lnTo>
                    <a:pt x="2569029" y="163341"/>
                  </a:lnTo>
                  <a:lnTo>
                    <a:pt x="3833349" y="163341"/>
                  </a:lnTo>
                </a:path>
                <a:path w="6423025" h="2900045">
                  <a:moveTo>
                    <a:pt x="3527540" y="204244"/>
                  </a:moveTo>
                  <a:lnTo>
                    <a:pt x="2875111" y="204244"/>
                  </a:lnTo>
                  <a:lnTo>
                    <a:pt x="2875111" y="163341"/>
                  </a:lnTo>
                </a:path>
                <a:path w="6423025" h="2900045">
                  <a:moveTo>
                    <a:pt x="2140950" y="61082"/>
                  </a:moveTo>
                  <a:lnTo>
                    <a:pt x="2140950" y="551378"/>
                  </a:lnTo>
                </a:path>
                <a:path w="6423025" h="2900045">
                  <a:moveTo>
                    <a:pt x="1570034" y="142889"/>
                  </a:moveTo>
                  <a:lnTo>
                    <a:pt x="1570034" y="551378"/>
                  </a:lnTo>
                </a:path>
                <a:path w="6423025" h="2900045">
                  <a:moveTo>
                    <a:pt x="81553" y="142889"/>
                  </a:moveTo>
                  <a:lnTo>
                    <a:pt x="81553" y="428668"/>
                  </a:lnTo>
                </a:path>
                <a:path w="6423025" h="2900045">
                  <a:moveTo>
                    <a:pt x="81553" y="449119"/>
                  </a:moveTo>
                  <a:lnTo>
                    <a:pt x="81553" y="1245646"/>
                  </a:lnTo>
                </a:path>
                <a:path w="6423025" h="2900045">
                  <a:moveTo>
                    <a:pt x="81553" y="1266097"/>
                  </a:moveTo>
                  <a:lnTo>
                    <a:pt x="81553" y="2082857"/>
                  </a:lnTo>
                  <a:lnTo>
                    <a:pt x="81553" y="2368773"/>
                  </a:lnTo>
                  <a:lnTo>
                    <a:pt x="917550" y="2368773"/>
                  </a:lnTo>
                  <a:lnTo>
                    <a:pt x="5484829" y="2368773"/>
                  </a:lnTo>
                  <a:lnTo>
                    <a:pt x="6341312" y="2368773"/>
                  </a:lnTo>
                </a:path>
                <a:path w="6423025" h="2900045">
                  <a:moveTo>
                    <a:pt x="6035503" y="142889"/>
                  </a:moveTo>
                  <a:lnTo>
                    <a:pt x="6035503" y="551378"/>
                  </a:lnTo>
                </a:path>
                <a:path w="6423025" h="2900045">
                  <a:moveTo>
                    <a:pt x="4506184" y="142889"/>
                  </a:moveTo>
                  <a:lnTo>
                    <a:pt x="4506184" y="551378"/>
                  </a:lnTo>
                </a:path>
                <a:path w="6423025" h="2900045">
                  <a:moveTo>
                    <a:pt x="3914971" y="61082"/>
                  </a:moveTo>
                  <a:lnTo>
                    <a:pt x="3833349" y="163341"/>
                  </a:lnTo>
                </a:path>
                <a:path w="6423025" h="2900045">
                  <a:moveTo>
                    <a:pt x="3527540" y="163341"/>
                  </a:moveTo>
                  <a:lnTo>
                    <a:pt x="3527540" y="204244"/>
                  </a:lnTo>
                  <a:lnTo>
                    <a:pt x="2875111" y="204244"/>
                  </a:lnTo>
                </a:path>
                <a:path w="6423025" h="2900045">
                  <a:moveTo>
                    <a:pt x="3527540" y="163341"/>
                  </a:moveTo>
                  <a:lnTo>
                    <a:pt x="3527540" y="204244"/>
                  </a:lnTo>
                </a:path>
                <a:path w="6423025" h="2900045">
                  <a:moveTo>
                    <a:pt x="2875111" y="204244"/>
                  </a:moveTo>
                  <a:lnTo>
                    <a:pt x="2875111" y="163341"/>
                  </a:lnTo>
                </a:path>
                <a:path w="6423025" h="2900045">
                  <a:moveTo>
                    <a:pt x="3833349" y="163341"/>
                  </a:moveTo>
                  <a:lnTo>
                    <a:pt x="3914971" y="61082"/>
                  </a:lnTo>
                  <a:lnTo>
                    <a:pt x="4261591" y="61082"/>
                  </a:lnTo>
                  <a:lnTo>
                    <a:pt x="4261591" y="551378"/>
                  </a:lnTo>
                </a:path>
                <a:path w="6423025" h="2900045">
                  <a:moveTo>
                    <a:pt x="4322808" y="490023"/>
                  </a:moveTo>
                  <a:lnTo>
                    <a:pt x="4322808" y="0"/>
                  </a:lnTo>
                  <a:lnTo>
                    <a:pt x="4261591" y="61082"/>
                  </a:lnTo>
                  <a:lnTo>
                    <a:pt x="4261591" y="551378"/>
                  </a:lnTo>
                  <a:lnTo>
                    <a:pt x="4322808" y="490023"/>
                  </a:lnTo>
                </a:path>
                <a:path w="6423025" h="2900045">
                  <a:moveTo>
                    <a:pt x="4261591" y="551378"/>
                  </a:moveTo>
                  <a:lnTo>
                    <a:pt x="4485779" y="551378"/>
                  </a:lnTo>
                  <a:lnTo>
                    <a:pt x="4424563" y="490023"/>
                  </a:lnTo>
                  <a:lnTo>
                    <a:pt x="4322808" y="490023"/>
                  </a:lnTo>
                  <a:lnTo>
                    <a:pt x="4261591" y="551378"/>
                  </a:lnTo>
                  <a:lnTo>
                    <a:pt x="4485779" y="551378"/>
                  </a:lnTo>
                  <a:lnTo>
                    <a:pt x="4506184" y="551378"/>
                  </a:lnTo>
                </a:path>
                <a:path w="6423025" h="2900045">
                  <a:moveTo>
                    <a:pt x="4485779" y="551378"/>
                  </a:moveTo>
                  <a:lnTo>
                    <a:pt x="4485779" y="101985"/>
                  </a:lnTo>
                  <a:lnTo>
                    <a:pt x="4424563" y="61082"/>
                  </a:lnTo>
                  <a:lnTo>
                    <a:pt x="4424563" y="490023"/>
                  </a:lnTo>
                  <a:lnTo>
                    <a:pt x="4485779" y="551378"/>
                  </a:lnTo>
                </a:path>
                <a:path w="6423025" h="2900045">
                  <a:moveTo>
                    <a:pt x="4914021" y="61082"/>
                  </a:moveTo>
                  <a:lnTo>
                    <a:pt x="4424563" y="61082"/>
                  </a:lnTo>
                  <a:lnTo>
                    <a:pt x="4485779" y="101985"/>
                  </a:lnTo>
                  <a:lnTo>
                    <a:pt x="4852805" y="101985"/>
                  </a:lnTo>
                  <a:lnTo>
                    <a:pt x="4914021" y="61082"/>
                  </a:lnTo>
                </a:path>
                <a:path w="6423025" h="2900045">
                  <a:moveTo>
                    <a:pt x="4914021" y="469571"/>
                  </a:moveTo>
                  <a:lnTo>
                    <a:pt x="4914021" y="61082"/>
                  </a:lnTo>
                  <a:lnTo>
                    <a:pt x="4852805" y="101985"/>
                  </a:lnTo>
                  <a:lnTo>
                    <a:pt x="4852805" y="510474"/>
                  </a:lnTo>
                  <a:lnTo>
                    <a:pt x="4914021" y="469571"/>
                  </a:lnTo>
                </a:path>
                <a:path w="6423025" h="2900045">
                  <a:moveTo>
                    <a:pt x="5953881" y="469571"/>
                  </a:moveTo>
                  <a:lnTo>
                    <a:pt x="4914021" y="469571"/>
                  </a:lnTo>
                  <a:lnTo>
                    <a:pt x="4852805" y="510474"/>
                  </a:lnTo>
                  <a:lnTo>
                    <a:pt x="6015098" y="510474"/>
                  </a:lnTo>
                  <a:lnTo>
                    <a:pt x="5953881" y="469571"/>
                  </a:lnTo>
                </a:path>
                <a:path w="6423025" h="2900045">
                  <a:moveTo>
                    <a:pt x="5953881" y="61082"/>
                  </a:moveTo>
                  <a:lnTo>
                    <a:pt x="5953881" y="469571"/>
                  </a:lnTo>
                  <a:lnTo>
                    <a:pt x="6015098" y="510474"/>
                  </a:lnTo>
                  <a:lnTo>
                    <a:pt x="6015098" y="101985"/>
                  </a:lnTo>
                  <a:lnTo>
                    <a:pt x="5953881" y="61082"/>
                  </a:lnTo>
                </a:path>
                <a:path w="6423025" h="2900045">
                  <a:moveTo>
                    <a:pt x="6422934" y="61082"/>
                  </a:moveTo>
                  <a:lnTo>
                    <a:pt x="5953881" y="61082"/>
                  </a:lnTo>
                  <a:lnTo>
                    <a:pt x="6015098" y="101985"/>
                  </a:lnTo>
                  <a:lnTo>
                    <a:pt x="6361718" y="101985"/>
                  </a:lnTo>
                  <a:lnTo>
                    <a:pt x="6422934" y="61082"/>
                  </a:lnTo>
                </a:path>
                <a:path w="6423025" h="2900045">
                  <a:moveTo>
                    <a:pt x="6361718" y="101985"/>
                  </a:moveTo>
                  <a:lnTo>
                    <a:pt x="6361718" y="347133"/>
                  </a:lnTo>
                </a:path>
                <a:path w="6423025" h="2900045">
                  <a:moveTo>
                    <a:pt x="6422934" y="306230"/>
                  </a:moveTo>
                  <a:lnTo>
                    <a:pt x="6382123" y="306230"/>
                  </a:lnTo>
                  <a:lnTo>
                    <a:pt x="6361718" y="326682"/>
                  </a:lnTo>
                </a:path>
                <a:path w="6423025" h="2900045">
                  <a:moveTo>
                    <a:pt x="6422934" y="306230"/>
                  </a:moveTo>
                  <a:lnTo>
                    <a:pt x="6422934" y="61082"/>
                  </a:lnTo>
                  <a:lnTo>
                    <a:pt x="6361718" y="101985"/>
                  </a:lnTo>
                  <a:lnTo>
                    <a:pt x="6361718" y="347133"/>
                  </a:lnTo>
                </a:path>
                <a:path w="6423025" h="2900045">
                  <a:moveTo>
                    <a:pt x="6422934" y="306230"/>
                  </a:moveTo>
                  <a:lnTo>
                    <a:pt x="6382123" y="326682"/>
                  </a:lnTo>
                  <a:lnTo>
                    <a:pt x="6361718" y="347133"/>
                  </a:lnTo>
                  <a:lnTo>
                    <a:pt x="6341312" y="388037"/>
                  </a:lnTo>
                  <a:lnTo>
                    <a:pt x="6341312" y="428668"/>
                  </a:lnTo>
                  <a:lnTo>
                    <a:pt x="6341312" y="449119"/>
                  </a:lnTo>
                  <a:lnTo>
                    <a:pt x="6341312" y="490023"/>
                  </a:lnTo>
                  <a:lnTo>
                    <a:pt x="6361718" y="530926"/>
                  </a:lnTo>
                  <a:lnTo>
                    <a:pt x="6382123" y="551378"/>
                  </a:lnTo>
                  <a:lnTo>
                    <a:pt x="6422934" y="57183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9243783" y="1838317"/>
              <a:ext cx="20955" cy="633095"/>
            </a:xfrm>
            <a:custGeom>
              <a:avLst/>
              <a:gdLst/>
              <a:ahLst/>
              <a:cxnLst/>
              <a:rect l="l" t="t" r="r" b="b"/>
              <a:pathLst>
                <a:path w="20954" h="633094">
                  <a:moveTo>
                    <a:pt x="0" y="632912"/>
                  </a:moveTo>
                  <a:lnTo>
                    <a:pt x="20405" y="632912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632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9253985" y="1858769"/>
              <a:ext cx="61594" cy="592455"/>
            </a:xfrm>
            <a:custGeom>
              <a:avLst/>
              <a:gdLst/>
              <a:ahLst/>
              <a:cxnLst/>
              <a:rect l="l" t="t" r="r" b="b"/>
              <a:pathLst>
                <a:path w="61595" h="592455">
                  <a:moveTo>
                    <a:pt x="61216" y="571830"/>
                  </a:moveTo>
                  <a:lnTo>
                    <a:pt x="20405" y="571830"/>
                  </a:lnTo>
                  <a:lnTo>
                    <a:pt x="0" y="592009"/>
                  </a:lnTo>
                </a:path>
                <a:path w="61595" h="592455">
                  <a:moveTo>
                    <a:pt x="61216" y="571830"/>
                  </a:moveTo>
                  <a:lnTo>
                    <a:pt x="61216" y="20451"/>
                  </a:lnTo>
                </a:path>
                <a:path w="61595" h="592455">
                  <a:moveTo>
                    <a:pt x="0" y="0"/>
                  </a:moveTo>
                  <a:lnTo>
                    <a:pt x="20405" y="20451"/>
                  </a:lnTo>
                  <a:lnTo>
                    <a:pt x="61216" y="20451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9243783" y="1838317"/>
              <a:ext cx="20955" cy="633095"/>
            </a:xfrm>
            <a:custGeom>
              <a:avLst/>
              <a:gdLst/>
              <a:ahLst/>
              <a:cxnLst/>
              <a:rect l="l" t="t" r="r" b="b"/>
              <a:pathLst>
                <a:path w="20954" h="633094">
                  <a:moveTo>
                    <a:pt x="0" y="632912"/>
                  </a:moveTo>
                  <a:lnTo>
                    <a:pt x="20405" y="632912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632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9233580" y="2430599"/>
              <a:ext cx="81915" cy="286385"/>
            </a:xfrm>
            <a:custGeom>
              <a:avLst/>
              <a:gdLst/>
              <a:ahLst/>
              <a:cxnLst/>
              <a:rect l="l" t="t" r="r" b="b"/>
              <a:pathLst>
                <a:path w="81915" h="286385">
                  <a:moveTo>
                    <a:pt x="81621" y="0"/>
                  </a:moveTo>
                  <a:lnTo>
                    <a:pt x="40810" y="20179"/>
                  </a:lnTo>
                  <a:lnTo>
                    <a:pt x="20405" y="40630"/>
                  </a:lnTo>
                  <a:lnTo>
                    <a:pt x="0" y="81534"/>
                  </a:lnTo>
                  <a:lnTo>
                    <a:pt x="0" y="122437"/>
                  </a:lnTo>
                  <a:lnTo>
                    <a:pt x="0" y="142889"/>
                  </a:lnTo>
                  <a:lnTo>
                    <a:pt x="0" y="183792"/>
                  </a:lnTo>
                  <a:lnTo>
                    <a:pt x="20405" y="224423"/>
                  </a:lnTo>
                  <a:lnTo>
                    <a:pt x="40810" y="244929"/>
                  </a:lnTo>
                  <a:lnTo>
                    <a:pt x="81621" y="285778"/>
                  </a:lnTo>
                </a:path>
              </a:pathLst>
            </a:custGeom>
            <a:ln w="204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9243783" y="2655022"/>
              <a:ext cx="20955" cy="633730"/>
            </a:xfrm>
            <a:custGeom>
              <a:avLst/>
              <a:gdLst/>
              <a:ahLst/>
              <a:cxnLst/>
              <a:rect l="l" t="t" r="r" b="b"/>
              <a:pathLst>
                <a:path w="20954" h="633729">
                  <a:moveTo>
                    <a:pt x="0" y="633130"/>
                  </a:moveTo>
                  <a:lnTo>
                    <a:pt x="20405" y="633130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6331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9253985" y="2675529"/>
              <a:ext cx="61594" cy="592455"/>
            </a:xfrm>
            <a:custGeom>
              <a:avLst/>
              <a:gdLst/>
              <a:ahLst/>
              <a:cxnLst/>
              <a:rect l="l" t="t" r="r" b="b"/>
              <a:pathLst>
                <a:path w="61595" h="592454">
                  <a:moveTo>
                    <a:pt x="61216" y="571775"/>
                  </a:moveTo>
                  <a:lnTo>
                    <a:pt x="20405" y="571775"/>
                  </a:lnTo>
                  <a:lnTo>
                    <a:pt x="0" y="592200"/>
                  </a:lnTo>
                </a:path>
                <a:path w="61595" h="592454">
                  <a:moveTo>
                    <a:pt x="61216" y="571775"/>
                  </a:moveTo>
                  <a:lnTo>
                    <a:pt x="61216" y="40848"/>
                  </a:lnTo>
                </a:path>
                <a:path w="61595" h="592454">
                  <a:moveTo>
                    <a:pt x="0" y="0"/>
                  </a:moveTo>
                  <a:lnTo>
                    <a:pt x="20405" y="20424"/>
                  </a:lnTo>
                  <a:lnTo>
                    <a:pt x="61216" y="40848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9243783" y="2655022"/>
              <a:ext cx="20955" cy="633730"/>
            </a:xfrm>
            <a:custGeom>
              <a:avLst/>
              <a:gdLst/>
              <a:ahLst/>
              <a:cxnLst/>
              <a:rect l="l" t="t" r="r" b="b"/>
              <a:pathLst>
                <a:path w="20954" h="633729">
                  <a:moveTo>
                    <a:pt x="0" y="633130"/>
                  </a:moveTo>
                  <a:lnTo>
                    <a:pt x="20405" y="633130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6331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8234531" y="3247304"/>
              <a:ext cx="1080770" cy="510540"/>
            </a:xfrm>
            <a:custGeom>
              <a:avLst/>
              <a:gdLst/>
              <a:ahLst/>
              <a:cxnLst/>
              <a:rect l="l" t="t" r="r" b="b"/>
              <a:pathLst>
                <a:path w="1080770" h="510539">
                  <a:moveTo>
                    <a:pt x="1080671" y="0"/>
                  </a:moveTo>
                  <a:lnTo>
                    <a:pt x="1039860" y="20424"/>
                  </a:lnTo>
                  <a:lnTo>
                    <a:pt x="1019455" y="40848"/>
                  </a:lnTo>
                  <a:lnTo>
                    <a:pt x="999049" y="81697"/>
                  </a:lnTo>
                  <a:lnTo>
                    <a:pt x="999049" y="122546"/>
                  </a:lnTo>
                  <a:lnTo>
                    <a:pt x="999049" y="163368"/>
                  </a:lnTo>
                  <a:lnTo>
                    <a:pt x="999049" y="183792"/>
                  </a:lnTo>
                  <a:lnTo>
                    <a:pt x="1019455" y="224641"/>
                  </a:lnTo>
                  <a:lnTo>
                    <a:pt x="1039860" y="245066"/>
                  </a:lnTo>
                  <a:lnTo>
                    <a:pt x="1080671" y="285915"/>
                  </a:lnTo>
                </a:path>
                <a:path w="1080770" h="510539">
                  <a:moveTo>
                    <a:pt x="1080671" y="510529"/>
                  </a:moveTo>
                  <a:lnTo>
                    <a:pt x="1080671" y="285915"/>
                  </a:lnTo>
                </a:path>
                <a:path w="1080770" h="510539">
                  <a:moveTo>
                    <a:pt x="1019455" y="245066"/>
                  </a:moveTo>
                  <a:lnTo>
                    <a:pt x="1039860" y="265490"/>
                  </a:lnTo>
                  <a:lnTo>
                    <a:pt x="1080671" y="285915"/>
                  </a:lnTo>
                </a:path>
                <a:path w="1080770" h="510539">
                  <a:moveTo>
                    <a:pt x="1019455" y="224641"/>
                  </a:moveTo>
                  <a:lnTo>
                    <a:pt x="1019455" y="469680"/>
                  </a:lnTo>
                  <a:lnTo>
                    <a:pt x="1080671" y="510529"/>
                  </a:lnTo>
                </a:path>
                <a:path w="1080770" h="510539">
                  <a:moveTo>
                    <a:pt x="1019455" y="469680"/>
                  </a:moveTo>
                  <a:lnTo>
                    <a:pt x="244593" y="469680"/>
                  </a:lnTo>
                </a:path>
                <a:path w="1080770" h="510539">
                  <a:moveTo>
                    <a:pt x="285403" y="510529"/>
                  </a:moveTo>
                  <a:lnTo>
                    <a:pt x="264998" y="490105"/>
                  </a:lnTo>
                  <a:lnTo>
                    <a:pt x="244593" y="469680"/>
                  </a:lnTo>
                </a:path>
                <a:path w="1080770" h="510539">
                  <a:moveTo>
                    <a:pt x="285403" y="510529"/>
                  </a:moveTo>
                  <a:lnTo>
                    <a:pt x="1080671" y="510529"/>
                  </a:lnTo>
                  <a:lnTo>
                    <a:pt x="1019455" y="469680"/>
                  </a:lnTo>
                  <a:lnTo>
                    <a:pt x="244593" y="469680"/>
                  </a:lnTo>
                </a:path>
                <a:path w="1080770" h="510539">
                  <a:moveTo>
                    <a:pt x="285403" y="510529"/>
                  </a:moveTo>
                  <a:lnTo>
                    <a:pt x="264998" y="490105"/>
                  </a:lnTo>
                  <a:lnTo>
                    <a:pt x="244593" y="469680"/>
                  </a:lnTo>
                  <a:lnTo>
                    <a:pt x="203782" y="449283"/>
                  </a:lnTo>
                  <a:lnTo>
                    <a:pt x="162971" y="449283"/>
                  </a:lnTo>
                  <a:lnTo>
                    <a:pt x="122160" y="449283"/>
                  </a:lnTo>
                  <a:lnTo>
                    <a:pt x="81349" y="449283"/>
                  </a:lnTo>
                  <a:lnTo>
                    <a:pt x="61216" y="469680"/>
                  </a:lnTo>
                  <a:lnTo>
                    <a:pt x="20405" y="490105"/>
                  </a:lnTo>
                  <a:lnTo>
                    <a:pt x="0" y="510529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2" name="object 7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999857" y="3706760"/>
              <a:ext cx="285709" cy="122561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6562374" y="3747608"/>
              <a:ext cx="1489075" cy="20955"/>
            </a:xfrm>
            <a:custGeom>
              <a:avLst/>
              <a:gdLst/>
              <a:ahLst/>
              <a:cxnLst/>
              <a:rect l="l" t="t" r="r" b="b"/>
              <a:pathLst>
                <a:path w="1489075" h="20954">
                  <a:moveTo>
                    <a:pt x="0" y="20451"/>
                  </a:moveTo>
                  <a:lnTo>
                    <a:pt x="1488508" y="20451"/>
                  </a:lnTo>
                  <a:lnTo>
                    <a:pt x="1488508" y="0"/>
                  </a:lnTo>
                  <a:lnTo>
                    <a:pt x="0" y="0"/>
                  </a:lnTo>
                  <a:lnTo>
                    <a:pt x="0" y="204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" name="object 74"/>
            <p:cNvSpPr/>
            <p:nvPr/>
          </p:nvSpPr>
          <p:spPr>
            <a:xfrm>
              <a:off x="6582779" y="3819107"/>
              <a:ext cx="1427480" cy="0"/>
            </a:xfrm>
            <a:custGeom>
              <a:avLst/>
              <a:gdLst/>
              <a:ahLst/>
              <a:cxnLst/>
              <a:rect l="l" t="t" r="r" b="b"/>
              <a:pathLst>
                <a:path w="1427479">
                  <a:moveTo>
                    <a:pt x="0" y="0"/>
                  </a:moveTo>
                  <a:lnTo>
                    <a:pt x="1427291" y="0"/>
                  </a:lnTo>
                </a:path>
              </a:pathLst>
            </a:custGeom>
            <a:ln w="204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6562374" y="3747608"/>
              <a:ext cx="1489075" cy="20955"/>
            </a:xfrm>
            <a:custGeom>
              <a:avLst/>
              <a:gdLst/>
              <a:ahLst/>
              <a:cxnLst/>
              <a:rect l="l" t="t" r="r" b="b"/>
              <a:pathLst>
                <a:path w="1489075" h="20954">
                  <a:moveTo>
                    <a:pt x="0" y="20451"/>
                  </a:moveTo>
                  <a:lnTo>
                    <a:pt x="1488508" y="20451"/>
                  </a:lnTo>
                  <a:lnTo>
                    <a:pt x="1488508" y="0"/>
                  </a:lnTo>
                  <a:lnTo>
                    <a:pt x="0" y="0"/>
                  </a:lnTo>
                  <a:lnTo>
                    <a:pt x="0" y="204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6256565" y="3676163"/>
              <a:ext cx="326390" cy="143510"/>
            </a:xfrm>
            <a:custGeom>
              <a:avLst/>
              <a:gdLst/>
              <a:ahLst/>
              <a:cxnLst/>
              <a:rect l="l" t="t" r="r" b="b"/>
              <a:pathLst>
                <a:path w="326390" h="143510">
                  <a:moveTo>
                    <a:pt x="326214" y="142943"/>
                  </a:moveTo>
                  <a:lnTo>
                    <a:pt x="305809" y="102094"/>
                  </a:lnTo>
                  <a:lnTo>
                    <a:pt x="285403" y="61246"/>
                  </a:lnTo>
                  <a:lnTo>
                    <a:pt x="264998" y="40821"/>
                  </a:lnTo>
                  <a:lnTo>
                    <a:pt x="224459" y="20424"/>
                  </a:lnTo>
                </a:path>
                <a:path w="326390" h="143510">
                  <a:moveTo>
                    <a:pt x="183648" y="20424"/>
                  </a:moveTo>
                  <a:lnTo>
                    <a:pt x="163243" y="0"/>
                  </a:lnTo>
                  <a:lnTo>
                    <a:pt x="142837" y="20424"/>
                  </a:lnTo>
                </a:path>
                <a:path w="326390" h="143510">
                  <a:moveTo>
                    <a:pt x="102027" y="20424"/>
                  </a:moveTo>
                  <a:lnTo>
                    <a:pt x="61216" y="40821"/>
                  </a:lnTo>
                  <a:lnTo>
                    <a:pt x="40810" y="61246"/>
                  </a:lnTo>
                  <a:lnTo>
                    <a:pt x="20405" y="102094"/>
                  </a:lnTo>
                  <a:lnTo>
                    <a:pt x="0" y="142943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" name="object 77"/>
            <p:cNvSpPr/>
            <p:nvPr/>
          </p:nvSpPr>
          <p:spPr>
            <a:xfrm>
              <a:off x="5909944" y="3747608"/>
              <a:ext cx="367030" cy="20955"/>
            </a:xfrm>
            <a:custGeom>
              <a:avLst/>
              <a:gdLst/>
              <a:ahLst/>
              <a:cxnLst/>
              <a:rect l="l" t="t" r="r" b="b"/>
              <a:pathLst>
                <a:path w="367029" h="20954">
                  <a:moveTo>
                    <a:pt x="0" y="20451"/>
                  </a:moveTo>
                  <a:lnTo>
                    <a:pt x="367025" y="20451"/>
                  </a:lnTo>
                  <a:lnTo>
                    <a:pt x="367025" y="0"/>
                  </a:lnTo>
                  <a:lnTo>
                    <a:pt x="0" y="0"/>
                  </a:lnTo>
                  <a:lnTo>
                    <a:pt x="0" y="204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5930350" y="3819107"/>
              <a:ext cx="326390" cy="0"/>
            </a:xfrm>
            <a:custGeom>
              <a:avLst/>
              <a:gdLst/>
              <a:ahLst/>
              <a:cxnLst/>
              <a:rect l="l" t="t" r="r" b="b"/>
              <a:pathLst>
                <a:path w="326389">
                  <a:moveTo>
                    <a:pt x="0" y="0"/>
                  </a:moveTo>
                  <a:lnTo>
                    <a:pt x="326214" y="0"/>
                  </a:lnTo>
                </a:path>
              </a:pathLst>
            </a:custGeom>
            <a:ln w="204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" name="object 79"/>
            <p:cNvSpPr/>
            <p:nvPr/>
          </p:nvSpPr>
          <p:spPr>
            <a:xfrm>
              <a:off x="5909944" y="3747608"/>
              <a:ext cx="367030" cy="20955"/>
            </a:xfrm>
            <a:custGeom>
              <a:avLst/>
              <a:gdLst/>
              <a:ahLst/>
              <a:cxnLst/>
              <a:rect l="l" t="t" r="r" b="b"/>
              <a:pathLst>
                <a:path w="367029" h="20954">
                  <a:moveTo>
                    <a:pt x="0" y="20451"/>
                  </a:moveTo>
                  <a:lnTo>
                    <a:pt x="367025" y="20451"/>
                  </a:lnTo>
                  <a:lnTo>
                    <a:pt x="367025" y="0"/>
                  </a:lnTo>
                  <a:lnTo>
                    <a:pt x="0" y="0"/>
                  </a:lnTo>
                  <a:lnTo>
                    <a:pt x="0" y="204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" name="object 80"/>
            <p:cNvSpPr/>
            <p:nvPr/>
          </p:nvSpPr>
          <p:spPr>
            <a:xfrm>
              <a:off x="4136060" y="3676163"/>
              <a:ext cx="1794510" cy="143510"/>
            </a:xfrm>
            <a:custGeom>
              <a:avLst/>
              <a:gdLst/>
              <a:ahLst/>
              <a:cxnLst/>
              <a:rect l="l" t="t" r="r" b="b"/>
              <a:pathLst>
                <a:path w="1794510" h="143510">
                  <a:moveTo>
                    <a:pt x="1794289" y="142943"/>
                  </a:moveTo>
                  <a:lnTo>
                    <a:pt x="1773884" y="102094"/>
                  </a:lnTo>
                  <a:lnTo>
                    <a:pt x="1753479" y="61246"/>
                  </a:lnTo>
                  <a:lnTo>
                    <a:pt x="1733073" y="40821"/>
                  </a:lnTo>
                  <a:lnTo>
                    <a:pt x="1692262" y="20424"/>
                  </a:lnTo>
                </a:path>
                <a:path w="1794510" h="143510">
                  <a:moveTo>
                    <a:pt x="1651452" y="20424"/>
                  </a:moveTo>
                  <a:lnTo>
                    <a:pt x="1631318" y="0"/>
                  </a:lnTo>
                  <a:lnTo>
                    <a:pt x="1610913" y="20424"/>
                  </a:lnTo>
                </a:path>
                <a:path w="1794510" h="143510">
                  <a:moveTo>
                    <a:pt x="1570102" y="20424"/>
                  </a:moveTo>
                  <a:lnTo>
                    <a:pt x="1529291" y="40821"/>
                  </a:lnTo>
                  <a:lnTo>
                    <a:pt x="1508886" y="61246"/>
                  </a:lnTo>
                  <a:lnTo>
                    <a:pt x="1488480" y="102094"/>
                  </a:lnTo>
                  <a:lnTo>
                    <a:pt x="1468075" y="142943"/>
                  </a:lnTo>
                </a:path>
                <a:path w="1794510" h="143510">
                  <a:moveTo>
                    <a:pt x="1488480" y="81670"/>
                  </a:moveTo>
                  <a:lnTo>
                    <a:pt x="0" y="81670"/>
                  </a:lnTo>
                  <a:lnTo>
                    <a:pt x="40783" y="142943"/>
                  </a:lnTo>
                  <a:lnTo>
                    <a:pt x="1468075" y="142943"/>
                  </a:lnTo>
                </a:path>
                <a:path w="1794510" h="143510">
                  <a:moveTo>
                    <a:pt x="1488480" y="81670"/>
                  </a:moveTo>
                  <a:lnTo>
                    <a:pt x="0" y="8167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1" name="object 8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901538" y="3706760"/>
              <a:ext cx="285519" cy="122561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3667089" y="3696588"/>
              <a:ext cx="2039620" cy="61594"/>
            </a:xfrm>
            <a:custGeom>
              <a:avLst/>
              <a:gdLst/>
              <a:ahLst/>
              <a:cxnLst/>
              <a:rect l="l" t="t" r="r" b="b"/>
              <a:pathLst>
                <a:path w="2039620" h="61595">
                  <a:moveTo>
                    <a:pt x="285458" y="61246"/>
                  </a:moveTo>
                  <a:lnTo>
                    <a:pt x="265080" y="40821"/>
                  </a:lnTo>
                  <a:lnTo>
                    <a:pt x="224296" y="20397"/>
                  </a:lnTo>
                  <a:lnTo>
                    <a:pt x="203891" y="0"/>
                  </a:lnTo>
                  <a:lnTo>
                    <a:pt x="163107" y="0"/>
                  </a:lnTo>
                  <a:lnTo>
                    <a:pt x="122350" y="0"/>
                  </a:lnTo>
                  <a:lnTo>
                    <a:pt x="81567" y="0"/>
                  </a:lnTo>
                  <a:lnTo>
                    <a:pt x="40783" y="20397"/>
                  </a:lnTo>
                  <a:lnTo>
                    <a:pt x="20378" y="40821"/>
                  </a:lnTo>
                  <a:lnTo>
                    <a:pt x="0" y="61246"/>
                  </a:lnTo>
                </a:path>
                <a:path w="2039620" h="61595">
                  <a:moveTo>
                    <a:pt x="407809" y="20397"/>
                  </a:moveTo>
                  <a:lnTo>
                    <a:pt x="244674" y="20397"/>
                  </a:lnTo>
                </a:path>
                <a:path w="2039620" h="61595">
                  <a:moveTo>
                    <a:pt x="224296" y="20397"/>
                  </a:moveTo>
                  <a:lnTo>
                    <a:pt x="203891" y="0"/>
                  </a:lnTo>
                  <a:lnTo>
                    <a:pt x="163107" y="0"/>
                  </a:lnTo>
                </a:path>
                <a:path w="2039620" h="61595">
                  <a:moveTo>
                    <a:pt x="244674" y="20397"/>
                  </a:moveTo>
                  <a:lnTo>
                    <a:pt x="407809" y="20397"/>
                  </a:lnTo>
                  <a:lnTo>
                    <a:pt x="468971" y="61246"/>
                  </a:lnTo>
                  <a:lnTo>
                    <a:pt x="1957451" y="61246"/>
                  </a:lnTo>
                </a:path>
                <a:path w="2039620" h="61595">
                  <a:moveTo>
                    <a:pt x="2018668" y="20397"/>
                  </a:moveTo>
                  <a:lnTo>
                    <a:pt x="2039073" y="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3809818" y="3676163"/>
              <a:ext cx="1957705" cy="20955"/>
            </a:xfrm>
            <a:custGeom>
              <a:avLst/>
              <a:gdLst/>
              <a:ahLst/>
              <a:cxnLst/>
              <a:rect l="l" t="t" r="r" b="b"/>
              <a:pathLst>
                <a:path w="1957704" h="20954">
                  <a:moveTo>
                    <a:pt x="-10225" y="10212"/>
                  </a:moveTo>
                  <a:lnTo>
                    <a:pt x="1967786" y="10212"/>
                  </a:lnTo>
                </a:path>
              </a:pathLst>
            </a:custGeom>
            <a:ln w="408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2973821" y="1450280"/>
              <a:ext cx="6280785" cy="2266950"/>
            </a:xfrm>
            <a:custGeom>
              <a:avLst/>
              <a:gdLst/>
              <a:ahLst/>
              <a:cxnLst/>
              <a:rect l="l" t="t" r="r" b="b"/>
              <a:pathLst>
                <a:path w="6280784" h="2266950">
                  <a:moveTo>
                    <a:pt x="6259759" y="2225883"/>
                  </a:moveTo>
                  <a:lnTo>
                    <a:pt x="5403275" y="2225883"/>
                  </a:lnTo>
                  <a:lnTo>
                    <a:pt x="3445986" y="2225883"/>
                  </a:lnTo>
                  <a:lnTo>
                    <a:pt x="2793557" y="2225883"/>
                  </a:lnTo>
                  <a:lnTo>
                    <a:pt x="835996" y="2225883"/>
                  </a:lnTo>
                  <a:lnTo>
                    <a:pt x="0" y="2225883"/>
                  </a:lnTo>
                </a:path>
                <a:path w="6280784" h="2266950">
                  <a:moveTo>
                    <a:pt x="5464491" y="2246308"/>
                  </a:moveTo>
                  <a:lnTo>
                    <a:pt x="5444086" y="2246308"/>
                  </a:lnTo>
                </a:path>
                <a:path w="6280784" h="2266950">
                  <a:moveTo>
                    <a:pt x="5505302" y="2266705"/>
                  </a:moveTo>
                  <a:lnTo>
                    <a:pt x="6280164" y="2266705"/>
                  </a:lnTo>
                  <a:lnTo>
                    <a:pt x="6259759" y="2225883"/>
                  </a:lnTo>
                  <a:lnTo>
                    <a:pt x="5403275" y="2225883"/>
                  </a:lnTo>
                </a:path>
                <a:path w="6280784" h="2266950">
                  <a:moveTo>
                    <a:pt x="6259759" y="2001241"/>
                  </a:moveTo>
                  <a:lnTo>
                    <a:pt x="6259759" y="1960393"/>
                  </a:lnTo>
                </a:path>
                <a:path w="6280784" h="2266950">
                  <a:moveTo>
                    <a:pt x="6259759" y="1939968"/>
                  </a:moveTo>
                  <a:lnTo>
                    <a:pt x="6259759" y="2225883"/>
                  </a:lnTo>
                  <a:lnTo>
                    <a:pt x="6280164" y="2266705"/>
                  </a:lnTo>
                </a:path>
                <a:path w="6280784" h="2266950">
                  <a:moveTo>
                    <a:pt x="6280164" y="2021666"/>
                  </a:moveTo>
                  <a:lnTo>
                    <a:pt x="6280164" y="2266705"/>
                  </a:lnTo>
                </a:path>
                <a:path w="6280784" h="2266950">
                  <a:moveTo>
                    <a:pt x="6259759" y="0"/>
                  </a:moveTo>
                  <a:lnTo>
                    <a:pt x="6259759" y="285778"/>
                  </a:lnTo>
                  <a:lnTo>
                    <a:pt x="6259759" y="1123208"/>
                  </a:lnTo>
                  <a:lnTo>
                    <a:pt x="6259759" y="1939968"/>
                  </a:lnTo>
                  <a:lnTo>
                    <a:pt x="6259759" y="2225883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9233580" y="167497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-10202" y="20315"/>
                  </a:moveTo>
                  <a:lnTo>
                    <a:pt x="10202" y="20315"/>
                  </a:lnTo>
                </a:path>
              </a:pathLst>
            </a:custGeom>
            <a:ln w="406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7378047" y="1409376"/>
              <a:ext cx="1876425" cy="1164590"/>
            </a:xfrm>
            <a:custGeom>
              <a:avLst/>
              <a:gdLst/>
              <a:ahLst/>
              <a:cxnLst/>
              <a:rect l="l" t="t" r="r" b="b"/>
              <a:pathLst>
                <a:path w="1876425" h="1164589">
                  <a:moveTo>
                    <a:pt x="1875938" y="0"/>
                  </a:moveTo>
                  <a:lnTo>
                    <a:pt x="1855533" y="40903"/>
                  </a:lnTo>
                  <a:lnTo>
                    <a:pt x="1855533" y="326682"/>
                  </a:lnTo>
                </a:path>
                <a:path w="1876425" h="1164589">
                  <a:moveTo>
                    <a:pt x="1529318" y="0"/>
                  </a:moveTo>
                  <a:lnTo>
                    <a:pt x="1549724" y="40903"/>
                  </a:lnTo>
                  <a:lnTo>
                    <a:pt x="1855533" y="40903"/>
                  </a:lnTo>
                  <a:lnTo>
                    <a:pt x="1875938" y="0"/>
                  </a:lnTo>
                </a:path>
                <a:path w="1876425" h="1164589">
                  <a:moveTo>
                    <a:pt x="1529318" y="0"/>
                  </a:moveTo>
                  <a:lnTo>
                    <a:pt x="1875938" y="0"/>
                  </a:lnTo>
                </a:path>
                <a:path w="1876425" h="1164589">
                  <a:moveTo>
                    <a:pt x="1529318" y="408489"/>
                  </a:moveTo>
                  <a:lnTo>
                    <a:pt x="1529318" y="0"/>
                  </a:lnTo>
                  <a:lnTo>
                    <a:pt x="1529318" y="408489"/>
                  </a:lnTo>
                  <a:lnTo>
                    <a:pt x="1549724" y="449392"/>
                  </a:lnTo>
                  <a:lnTo>
                    <a:pt x="1549724" y="40903"/>
                  </a:lnTo>
                  <a:lnTo>
                    <a:pt x="1529318" y="0"/>
                  </a:lnTo>
                </a:path>
                <a:path w="1876425" h="1164589">
                  <a:moveTo>
                    <a:pt x="1549724" y="449392"/>
                  </a:moveTo>
                  <a:lnTo>
                    <a:pt x="1549724" y="40903"/>
                  </a:lnTo>
                  <a:lnTo>
                    <a:pt x="1855533" y="40903"/>
                  </a:lnTo>
                </a:path>
                <a:path w="1876425" h="1164589">
                  <a:moveTo>
                    <a:pt x="346620" y="449392"/>
                  </a:moveTo>
                  <a:lnTo>
                    <a:pt x="1549724" y="449392"/>
                  </a:lnTo>
                </a:path>
                <a:path w="1876425" h="1164589">
                  <a:moveTo>
                    <a:pt x="367025" y="408489"/>
                  </a:moveTo>
                  <a:lnTo>
                    <a:pt x="346620" y="449392"/>
                  </a:lnTo>
                  <a:lnTo>
                    <a:pt x="1549724" y="449392"/>
                  </a:lnTo>
                  <a:lnTo>
                    <a:pt x="1529318" y="408489"/>
                  </a:lnTo>
                </a:path>
                <a:path w="1876425" h="1164589">
                  <a:moveTo>
                    <a:pt x="367025" y="408489"/>
                  </a:moveTo>
                  <a:lnTo>
                    <a:pt x="1529318" y="408489"/>
                  </a:lnTo>
                </a:path>
                <a:path w="1876425" h="1164589">
                  <a:moveTo>
                    <a:pt x="367025" y="0"/>
                  </a:moveTo>
                  <a:lnTo>
                    <a:pt x="367025" y="408489"/>
                  </a:lnTo>
                </a:path>
                <a:path w="1876425" h="1164589">
                  <a:moveTo>
                    <a:pt x="367025" y="0"/>
                  </a:moveTo>
                  <a:lnTo>
                    <a:pt x="346620" y="40903"/>
                  </a:lnTo>
                  <a:lnTo>
                    <a:pt x="346620" y="449392"/>
                  </a:lnTo>
                  <a:lnTo>
                    <a:pt x="367025" y="408489"/>
                  </a:lnTo>
                </a:path>
                <a:path w="1876425" h="1164589">
                  <a:moveTo>
                    <a:pt x="346620" y="40903"/>
                  </a:moveTo>
                  <a:lnTo>
                    <a:pt x="346620" y="449392"/>
                  </a:lnTo>
                </a:path>
                <a:path w="1876425" h="1164589">
                  <a:moveTo>
                    <a:pt x="20405" y="40903"/>
                  </a:moveTo>
                  <a:lnTo>
                    <a:pt x="346620" y="40903"/>
                  </a:lnTo>
                </a:path>
                <a:path w="1876425" h="1164589">
                  <a:moveTo>
                    <a:pt x="0" y="0"/>
                  </a:moveTo>
                  <a:lnTo>
                    <a:pt x="20405" y="40903"/>
                  </a:lnTo>
                  <a:lnTo>
                    <a:pt x="346620" y="40903"/>
                  </a:lnTo>
                  <a:lnTo>
                    <a:pt x="367025" y="0"/>
                  </a:lnTo>
                </a:path>
                <a:path w="1876425" h="1164589">
                  <a:moveTo>
                    <a:pt x="0" y="0"/>
                  </a:moveTo>
                  <a:lnTo>
                    <a:pt x="367025" y="0"/>
                  </a:lnTo>
                </a:path>
                <a:path w="1876425" h="1164589">
                  <a:moveTo>
                    <a:pt x="0" y="0"/>
                  </a:moveTo>
                  <a:lnTo>
                    <a:pt x="0" y="449392"/>
                  </a:lnTo>
                  <a:lnTo>
                    <a:pt x="20405" y="449392"/>
                  </a:lnTo>
                  <a:lnTo>
                    <a:pt x="20405" y="40903"/>
                  </a:lnTo>
                  <a:lnTo>
                    <a:pt x="0" y="0"/>
                  </a:lnTo>
                </a:path>
                <a:path w="1876425" h="1164589">
                  <a:moveTo>
                    <a:pt x="20405" y="449392"/>
                  </a:moveTo>
                  <a:lnTo>
                    <a:pt x="20405" y="40903"/>
                  </a:lnTo>
                </a:path>
                <a:path w="1876425" h="1164589">
                  <a:moveTo>
                    <a:pt x="1855533" y="1123208"/>
                  </a:moveTo>
                  <a:lnTo>
                    <a:pt x="1855533" y="1082305"/>
                  </a:lnTo>
                </a:path>
                <a:path w="1876425" h="1164589">
                  <a:moveTo>
                    <a:pt x="1855533" y="408489"/>
                  </a:moveTo>
                  <a:lnTo>
                    <a:pt x="1855533" y="367585"/>
                  </a:lnTo>
                </a:path>
                <a:path w="1876425" h="1164589">
                  <a:moveTo>
                    <a:pt x="1855533" y="326682"/>
                  </a:moveTo>
                  <a:lnTo>
                    <a:pt x="1855533" y="1164112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9233580" y="332900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-10202" y="10212"/>
                  </a:moveTo>
                  <a:lnTo>
                    <a:pt x="10202" y="10212"/>
                  </a:lnTo>
                </a:path>
              </a:pathLst>
            </a:custGeom>
            <a:ln w="204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9233580" y="259394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-10202" y="20315"/>
                  </a:moveTo>
                  <a:lnTo>
                    <a:pt x="10202" y="20315"/>
                  </a:lnTo>
                </a:path>
              </a:pathLst>
            </a:custGeom>
            <a:ln w="406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6419808" y="2573488"/>
              <a:ext cx="2814320" cy="1184910"/>
            </a:xfrm>
            <a:custGeom>
              <a:avLst/>
              <a:gdLst/>
              <a:ahLst/>
              <a:cxnLst/>
              <a:rect l="l" t="t" r="r" b="b"/>
              <a:pathLst>
                <a:path w="2814320" h="1184910">
                  <a:moveTo>
                    <a:pt x="2813772" y="0"/>
                  </a:moveTo>
                  <a:lnTo>
                    <a:pt x="2813772" y="816759"/>
                  </a:lnTo>
                </a:path>
                <a:path w="2814320" h="1184910">
                  <a:moveTo>
                    <a:pt x="1957288" y="1102675"/>
                  </a:moveTo>
                  <a:lnTo>
                    <a:pt x="0" y="1102675"/>
                  </a:lnTo>
                </a:path>
                <a:path w="2814320" h="1184910">
                  <a:moveTo>
                    <a:pt x="0" y="1123099"/>
                  </a:moveTo>
                  <a:lnTo>
                    <a:pt x="20405" y="1102675"/>
                  </a:lnTo>
                </a:path>
                <a:path w="2814320" h="1184910">
                  <a:moveTo>
                    <a:pt x="61216" y="1143496"/>
                  </a:moveTo>
                  <a:lnTo>
                    <a:pt x="81621" y="1123099"/>
                  </a:lnTo>
                </a:path>
                <a:path w="2814320" h="1184910">
                  <a:moveTo>
                    <a:pt x="142565" y="1184345"/>
                  </a:moveTo>
                  <a:lnTo>
                    <a:pt x="1631073" y="1184345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8112098" y="3706759"/>
              <a:ext cx="163830" cy="20955"/>
            </a:xfrm>
            <a:custGeom>
              <a:avLst/>
              <a:gdLst/>
              <a:ahLst/>
              <a:cxnLst/>
              <a:rect l="l" t="t" r="r" b="b"/>
              <a:pathLst>
                <a:path w="163829" h="20954">
                  <a:moveTo>
                    <a:pt x="0" y="20451"/>
                  </a:moveTo>
                  <a:lnTo>
                    <a:pt x="163243" y="20451"/>
                  </a:lnTo>
                  <a:lnTo>
                    <a:pt x="163243" y="0"/>
                  </a:lnTo>
                  <a:lnTo>
                    <a:pt x="0" y="0"/>
                  </a:lnTo>
                  <a:lnTo>
                    <a:pt x="0" y="204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8315880" y="3696588"/>
              <a:ext cx="41275" cy="0"/>
            </a:xfrm>
            <a:custGeom>
              <a:avLst/>
              <a:gdLst/>
              <a:ahLst/>
              <a:cxnLst/>
              <a:rect l="l" t="t" r="r" b="b"/>
              <a:pathLst>
                <a:path w="41275">
                  <a:moveTo>
                    <a:pt x="40810" y="0"/>
                  </a:moveTo>
                  <a:lnTo>
                    <a:pt x="20405" y="0"/>
                  </a:lnTo>
                  <a:lnTo>
                    <a:pt x="0" y="0"/>
                  </a:lnTo>
                </a:path>
              </a:pathLst>
            </a:custGeom>
            <a:ln w="204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8112098" y="3706759"/>
              <a:ext cx="163830" cy="20955"/>
            </a:xfrm>
            <a:custGeom>
              <a:avLst/>
              <a:gdLst/>
              <a:ahLst/>
              <a:cxnLst/>
              <a:rect l="l" t="t" r="r" b="b"/>
              <a:pathLst>
                <a:path w="163829" h="20954">
                  <a:moveTo>
                    <a:pt x="0" y="20451"/>
                  </a:moveTo>
                  <a:lnTo>
                    <a:pt x="163243" y="20451"/>
                  </a:lnTo>
                  <a:lnTo>
                    <a:pt x="163243" y="0"/>
                  </a:lnTo>
                  <a:lnTo>
                    <a:pt x="0" y="0"/>
                  </a:lnTo>
                  <a:lnTo>
                    <a:pt x="0" y="204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2892267" y="3247304"/>
              <a:ext cx="3528060" cy="510540"/>
            </a:xfrm>
            <a:custGeom>
              <a:avLst/>
              <a:gdLst/>
              <a:ahLst/>
              <a:cxnLst/>
              <a:rect l="l" t="t" r="r" b="b"/>
              <a:pathLst>
                <a:path w="3528060" h="510539">
                  <a:moveTo>
                    <a:pt x="2875111" y="449283"/>
                  </a:moveTo>
                  <a:lnTo>
                    <a:pt x="2895244" y="428858"/>
                  </a:lnTo>
                </a:path>
                <a:path w="3528060" h="510539">
                  <a:moveTo>
                    <a:pt x="2936055" y="469680"/>
                  </a:moveTo>
                  <a:lnTo>
                    <a:pt x="2956460" y="449283"/>
                  </a:lnTo>
                </a:path>
                <a:path w="3528060" h="510539">
                  <a:moveTo>
                    <a:pt x="3017676" y="510529"/>
                  </a:moveTo>
                  <a:lnTo>
                    <a:pt x="3384702" y="510529"/>
                  </a:lnTo>
                </a:path>
                <a:path w="3528060" h="510539">
                  <a:moveTo>
                    <a:pt x="3445918" y="469680"/>
                  </a:moveTo>
                  <a:lnTo>
                    <a:pt x="3466324" y="449283"/>
                  </a:lnTo>
                </a:path>
                <a:path w="3528060" h="510539">
                  <a:moveTo>
                    <a:pt x="3507135" y="449283"/>
                  </a:moveTo>
                  <a:lnTo>
                    <a:pt x="3527540" y="428858"/>
                  </a:lnTo>
                  <a:lnTo>
                    <a:pt x="2875111" y="428858"/>
                  </a:lnTo>
                </a:path>
                <a:path w="3528060" h="510539">
                  <a:moveTo>
                    <a:pt x="876766" y="449283"/>
                  </a:moveTo>
                  <a:lnTo>
                    <a:pt x="856388" y="449283"/>
                  </a:lnTo>
                </a:path>
                <a:path w="3528060" h="510539">
                  <a:moveTo>
                    <a:pt x="917550" y="428858"/>
                  </a:moveTo>
                  <a:lnTo>
                    <a:pt x="81553" y="428858"/>
                  </a:lnTo>
                  <a:lnTo>
                    <a:pt x="40778" y="469680"/>
                  </a:lnTo>
                  <a:lnTo>
                    <a:pt x="815604" y="469680"/>
                  </a:lnTo>
                  <a:lnTo>
                    <a:pt x="40778" y="469680"/>
                  </a:lnTo>
                </a:path>
                <a:path w="3528060" h="510539">
                  <a:moveTo>
                    <a:pt x="0" y="510529"/>
                  </a:moveTo>
                  <a:lnTo>
                    <a:pt x="774821" y="510529"/>
                  </a:lnTo>
                </a:path>
                <a:path w="3528060" h="510539">
                  <a:moveTo>
                    <a:pt x="815604" y="469680"/>
                  </a:moveTo>
                  <a:lnTo>
                    <a:pt x="795199" y="490105"/>
                  </a:lnTo>
                  <a:lnTo>
                    <a:pt x="774821" y="510529"/>
                  </a:lnTo>
                </a:path>
                <a:path w="3528060" h="510539">
                  <a:moveTo>
                    <a:pt x="815604" y="469680"/>
                  </a:moveTo>
                  <a:lnTo>
                    <a:pt x="40778" y="469680"/>
                  </a:lnTo>
                  <a:lnTo>
                    <a:pt x="0" y="510529"/>
                  </a:lnTo>
                </a:path>
                <a:path w="3528060" h="510539">
                  <a:moveTo>
                    <a:pt x="40778" y="469680"/>
                  </a:moveTo>
                  <a:lnTo>
                    <a:pt x="40778" y="224641"/>
                  </a:lnTo>
                </a:path>
                <a:path w="3528060" h="510539">
                  <a:moveTo>
                    <a:pt x="0" y="285915"/>
                  </a:moveTo>
                  <a:lnTo>
                    <a:pt x="20389" y="265490"/>
                  </a:lnTo>
                  <a:lnTo>
                    <a:pt x="40778" y="245066"/>
                  </a:lnTo>
                </a:path>
                <a:path w="3528060" h="510539">
                  <a:moveTo>
                    <a:pt x="0" y="285915"/>
                  </a:moveTo>
                  <a:lnTo>
                    <a:pt x="0" y="510529"/>
                  </a:lnTo>
                  <a:lnTo>
                    <a:pt x="40778" y="469680"/>
                  </a:lnTo>
                  <a:lnTo>
                    <a:pt x="40778" y="224641"/>
                  </a:lnTo>
                </a:path>
                <a:path w="3528060" h="510539">
                  <a:moveTo>
                    <a:pt x="0" y="285915"/>
                  </a:moveTo>
                  <a:lnTo>
                    <a:pt x="20389" y="245066"/>
                  </a:lnTo>
                  <a:lnTo>
                    <a:pt x="40778" y="224641"/>
                  </a:lnTo>
                  <a:lnTo>
                    <a:pt x="61170" y="183792"/>
                  </a:lnTo>
                  <a:lnTo>
                    <a:pt x="61170" y="163368"/>
                  </a:lnTo>
                  <a:lnTo>
                    <a:pt x="61170" y="122546"/>
                  </a:lnTo>
                  <a:lnTo>
                    <a:pt x="61170" y="81697"/>
                  </a:lnTo>
                  <a:lnTo>
                    <a:pt x="40778" y="40848"/>
                  </a:lnTo>
                  <a:lnTo>
                    <a:pt x="20389" y="20424"/>
                  </a:lnTo>
                  <a:lnTo>
                    <a:pt x="0" y="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2922843" y="2655022"/>
              <a:ext cx="20955" cy="633730"/>
            </a:xfrm>
            <a:custGeom>
              <a:avLst/>
              <a:gdLst/>
              <a:ahLst/>
              <a:cxnLst/>
              <a:rect l="l" t="t" r="r" b="b"/>
              <a:pathLst>
                <a:path w="20955" h="633729">
                  <a:moveTo>
                    <a:pt x="0" y="633130"/>
                  </a:moveTo>
                  <a:lnTo>
                    <a:pt x="20405" y="633130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6331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2892267" y="2675529"/>
              <a:ext cx="41275" cy="592455"/>
            </a:xfrm>
            <a:custGeom>
              <a:avLst/>
              <a:gdLst/>
              <a:ahLst/>
              <a:cxnLst/>
              <a:rect l="l" t="t" r="r" b="b"/>
              <a:pathLst>
                <a:path w="41275" h="592454">
                  <a:moveTo>
                    <a:pt x="0" y="40848"/>
                  </a:moveTo>
                  <a:lnTo>
                    <a:pt x="20389" y="20424"/>
                  </a:lnTo>
                  <a:lnTo>
                    <a:pt x="40778" y="0"/>
                  </a:lnTo>
                </a:path>
                <a:path w="41275" h="592454">
                  <a:moveTo>
                    <a:pt x="0" y="40848"/>
                  </a:moveTo>
                  <a:lnTo>
                    <a:pt x="0" y="571775"/>
                  </a:lnTo>
                </a:path>
                <a:path w="41275" h="592454">
                  <a:moveTo>
                    <a:pt x="40778" y="592200"/>
                  </a:moveTo>
                  <a:lnTo>
                    <a:pt x="20389" y="571775"/>
                  </a:lnTo>
                  <a:lnTo>
                    <a:pt x="0" y="571775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2922843" y="2655022"/>
              <a:ext cx="20955" cy="633730"/>
            </a:xfrm>
            <a:custGeom>
              <a:avLst/>
              <a:gdLst/>
              <a:ahLst/>
              <a:cxnLst/>
              <a:rect l="l" t="t" r="r" b="b"/>
              <a:pathLst>
                <a:path w="20955" h="633729">
                  <a:moveTo>
                    <a:pt x="0" y="633130"/>
                  </a:moveTo>
                  <a:lnTo>
                    <a:pt x="20405" y="633130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6331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7" name="object 97"/>
            <p:cNvSpPr/>
            <p:nvPr/>
          </p:nvSpPr>
          <p:spPr>
            <a:xfrm>
              <a:off x="2892267" y="2430599"/>
              <a:ext cx="61594" cy="286385"/>
            </a:xfrm>
            <a:custGeom>
              <a:avLst/>
              <a:gdLst/>
              <a:ahLst/>
              <a:cxnLst/>
              <a:rect l="l" t="t" r="r" b="b"/>
              <a:pathLst>
                <a:path w="61594" h="286385">
                  <a:moveTo>
                    <a:pt x="0" y="285778"/>
                  </a:moveTo>
                  <a:lnTo>
                    <a:pt x="20389" y="244929"/>
                  </a:lnTo>
                  <a:lnTo>
                    <a:pt x="40778" y="224423"/>
                  </a:lnTo>
                  <a:lnTo>
                    <a:pt x="61170" y="183792"/>
                  </a:lnTo>
                  <a:lnTo>
                    <a:pt x="61170" y="142889"/>
                  </a:lnTo>
                  <a:lnTo>
                    <a:pt x="61170" y="122437"/>
                  </a:lnTo>
                  <a:lnTo>
                    <a:pt x="61170" y="81534"/>
                  </a:lnTo>
                  <a:lnTo>
                    <a:pt x="40778" y="40630"/>
                  </a:lnTo>
                  <a:lnTo>
                    <a:pt x="20389" y="20179"/>
                  </a:lnTo>
                  <a:lnTo>
                    <a:pt x="0" y="0"/>
                  </a:lnTo>
                </a:path>
              </a:pathLst>
            </a:custGeom>
            <a:ln w="204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2922843" y="1838317"/>
              <a:ext cx="20955" cy="633095"/>
            </a:xfrm>
            <a:custGeom>
              <a:avLst/>
              <a:gdLst/>
              <a:ahLst/>
              <a:cxnLst/>
              <a:rect l="l" t="t" r="r" b="b"/>
              <a:pathLst>
                <a:path w="20955" h="633094">
                  <a:moveTo>
                    <a:pt x="0" y="632912"/>
                  </a:moveTo>
                  <a:lnTo>
                    <a:pt x="20405" y="632912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632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9" name="object 99"/>
            <p:cNvSpPr/>
            <p:nvPr/>
          </p:nvSpPr>
          <p:spPr>
            <a:xfrm>
              <a:off x="2892267" y="1858769"/>
              <a:ext cx="41275" cy="592455"/>
            </a:xfrm>
            <a:custGeom>
              <a:avLst/>
              <a:gdLst/>
              <a:ahLst/>
              <a:cxnLst/>
              <a:rect l="l" t="t" r="r" b="b"/>
              <a:pathLst>
                <a:path w="41275" h="592455">
                  <a:moveTo>
                    <a:pt x="0" y="20451"/>
                  </a:moveTo>
                  <a:lnTo>
                    <a:pt x="20389" y="20451"/>
                  </a:lnTo>
                  <a:lnTo>
                    <a:pt x="40778" y="0"/>
                  </a:lnTo>
                </a:path>
                <a:path w="41275" h="592455">
                  <a:moveTo>
                    <a:pt x="0" y="20451"/>
                  </a:moveTo>
                  <a:lnTo>
                    <a:pt x="0" y="571830"/>
                  </a:lnTo>
                </a:path>
                <a:path w="41275" h="592455">
                  <a:moveTo>
                    <a:pt x="40778" y="592009"/>
                  </a:moveTo>
                  <a:lnTo>
                    <a:pt x="20389" y="571830"/>
                  </a:lnTo>
                  <a:lnTo>
                    <a:pt x="0" y="57183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0" name="object 100"/>
            <p:cNvSpPr/>
            <p:nvPr/>
          </p:nvSpPr>
          <p:spPr>
            <a:xfrm>
              <a:off x="2922843" y="1838317"/>
              <a:ext cx="20955" cy="633095"/>
            </a:xfrm>
            <a:custGeom>
              <a:avLst/>
              <a:gdLst/>
              <a:ahLst/>
              <a:cxnLst/>
              <a:rect l="l" t="t" r="r" b="b"/>
              <a:pathLst>
                <a:path w="20955" h="633094">
                  <a:moveTo>
                    <a:pt x="0" y="632912"/>
                  </a:moveTo>
                  <a:lnTo>
                    <a:pt x="20405" y="632912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6329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1" name="object 101"/>
            <p:cNvSpPr/>
            <p:nvPr/>
          </p:nvSpPr>
          <p:spPr>
            <a:xfrm>
              <a:off x="2892267" y="1368473"/>
              <a:ext cx="2487930" cy="511175"/>
            </a:xfrm>
            <a:custGeom>
              <a:avLst/>
              <a:gdLst/>
              <a:ahLst/>
              <a:cxnLst/>
              <a:rect l="l" t="t" r="r" b="b"/>
              <a:pathLst>
                <a:path w="2487929" h="511175">
                  <a:moveTo>
                    <a:pt x="0" y="510747"/>
                  </a:moveTo>
                  <a:lnTo>
                    <a:pt x="20389" y="490295"/>
                  </a:lnTo>
                  <a:lnTo>
                    <a:pt x="40778" y="469844"/>
                  </a:lnTo>
                  <a:lnTo>
                    <a:pt x="61170" y="428940"/>
                  </a:lnTo>
                  <a:lnTo>
                    <a:pt x="61170" y="388037"/>
                  </a:lnTo>
                  <a:lnTo>
                    <a:pt x="61170" y="367585"/>
                  </a:lnTo>
                  <a:lnTo>
                    <a:pt x="61170" y="326954"/>
                  </a:lnTo>
                  <a:lnTo>
                    <a:pt x="40778" y="286051"/>
                  </a:lnTo>
                  <a:lnTo>
                    <a:pt x="20389" y="265599"/>
                  </a:lnTo>
                  <a:lnTo>
                    <a:pt x="0" y="245147"/>
                  </a:lnTo>
                </a:path>
                <a:path w="2487929" h="511175">
                  <a:moveTo>
                    <a:pt x="40778" y="286051"/>
                  </a:moveTo>
                  <a:lnTo>
                    <a:pt x="40778" y="40903"/>
                  </a:lnTo>
                  <a:lnTo>
                    <a:pt x="387417" y="40903"/>
                  </a:lnTo>
                  <a:lnTo>
                    <a:pt x="387417" y="449392"/>
                  </a:lnTo>
                </a:path>
                <a:path w="2487929" h="511175">
                  <a:moveTo>
                    <a:pt x="387417" y="40903"/>
                  </a:moveTo>
                  <a:lnTo>
                    <a:pt x="367012" y="81806"/>
                  </a:lnTo>
                  <a:lnTo>
                    <a:pt x="367012" y="490295"/>
                  </a:lnTo>
                  <a:lnTo>
                    <a:pt x="387417" y="449392"/>
                  </a:lnTo>
                </a:path>
                <a:path w="2487929" h="511175">
                  <a:moveTo>
                    <a:pt x="367012" y="490295"/>
                  </a:moveTo>
                  <a:lnTo>
                    <a:pt x="1570034" y="490295"/>
                  </a:lnTo>
                  <a:lnTo>
                    <a:pt x="1549628" y="449392"/>
                  </a:lnTo>
                </a:path>
                <a:path w="2487929" h="511175">
                  <a:moveTo>
                    <a:pt x="387417" y="449392"/>
                  </a:moveTo>
                  <a:lnTo>
                    <a:pt x="367012" y="490295"/>
                  </a:lnTo>
                  <a:lnTo>
                    <a:pt x="1570034" y="490295"/>
                  </a:lnTo>
                  <a:lnTo>
                    <a:pt x="1570034" y="81806"/>
                  </a:lnTo>
                </a:path>
                <a:path w="2487929" h="511175">
                  <a:moveTo>
                    <a:pt x="1570034" y="490295"/>
                  </a:moveTo>
                  <a:lnTo>
                    <a:pt x="1570034" y="81806"/>
                  </a:lnTo>
                  <a:lnTo>
                    <a:pt x="1549628" y="40903"/>
                  </a:lnTo>
                  <a:lnTo>
                    <a:pt x="1549628" y="449392"/>
                  </a:lnTo>
                  <a:lnTo>
                    <a:pt x="1570034" y="490295"/>
                  </a:lnTo>
                </a:path>
                <a:path w="2487929" h="511175">
                  <a:moveTo>
                    <a:pt x="1549628" y="40903"/>
                  </a:moveTo>
                  <a:lnTo>
                    <a:pt x="1570034" y="81806"/>
                  </a:lnTo>
                  <a:lnTo>
                    <a:pt x="1896276" y="81806"/>
                  </a:lnTo>
                  <a:lnTo>
                    <a:pt x="1937059" y="40903"/>
                  </a:lnTo>
                </a:path>
                <a:path w="2487929" h="511175">
                  <a:moveTo>
                    <a:pt x="1549628" y="40903"/>
                  </a:moveTo>
                  <a:lnTo>
                    <a:pt x="1937059" y="40903"/>
                  </a:lnTo>
                  <a:lnTo>
                    <a:pt x="1937059" y="490295"/>
                  </a:lnTo>
                  <a:lnTo>
                    <a:pt x="2140950" y="490295"/>
                  </a:lnTo>
                </a:path>
                <a:path w="2487929" h="511175">
                  <a:moveTo>
                    <a:pt x="1896276" y="490295"/>
                  </a:moveTo>
                  <a:lnTo>
                    <a:pt x="1937059" y="490295"/>
                  </a:lnTo>
                </a:path>
                <a:path w="2487929" h="511175">
                  <a:moveTo>
                    <a:pt x="2140950" y="490295"/>
                  </a:moveTo>
                  <a:lnTo>
                    <a:pt x="2140950" y="0"/>
                  </a:lnTo>
                  <a:lnTo>
                    <a:pt x="2487571" y="0"/>
                  </a:lnTo>
                </a:path>
                <a:path w="2487929" h="511175">
                  <a:moveTo>
                    <a:pt x="1896276" y="81806"/>
                  </a:moveTo>
                  <a:lnTo>
                    <a:pt x="1896276" y="490295"/>
                  </a:lnTo>
                  <a:lnTo>
                    <a:pt x="1937059" y="490295"/>
                  </a:lnTo>
                </a:path>
                <a:path w="2487929" h="511175">
                  <a:moveTo>
                    <a:pt x="1937059" y="40903"/>
                  </a:moveTo>
                  <a:lnTo>
                    <a:pt x="1896276" y="81806"/>
                  </a:lnTo>
                </a:path>
                <a:path w="2487929" h="511175">
                  <a:moveTo>
                    <a:pt x="1570034" y="81806"/>
                  </a:moveTo>
                  <a:lnTo>
                    <a:pt x="1896276" y="81806"/>
                  </a:lnTo>
                </a:path>
                <a:path w="2487929" h="511175">
                  <a:moveTo>
                    <a:pt x="367012" y="81806"/>
                  </a:moveTo>
                  <a:lnTo>
                    <a:pt x="367012" y="490295"/>
                  </a:lnTo>
                </a:path>
                <a:path w="2487929" h="511175">
                  <a:moveTo>
                    <a:pt x="81553" y="81806"/>
                  </a:moveTo>
                  <a:lnTo>
                    <a:pt x="367012" y="81806"/>
                  </a:lnTo>
                </a:path>
                <a:path w="2487929" h="511175">
                  <a:moveTo>
                    <a:pt x="40778" y="40903"/>
                  </a:moveTo>
                  <a:lnTo>
                    <a:pt x="81553" y="81806"/>
                  </a:lnTo>
                  <a:lnTo>
                    <a:pt x="367012" y="81806"/>
                  </a:lnTo>
                  <a:lnTo>
                    <a:pt x="387417" y="40903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2" name="object 102"/>
            <p:cNvSpPr/>
            <p:nvPr/>
          </p:nvSpPr>
          <p:spPr>
            <a:xfrm>
              <a:off x="2953437" y="1674976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-10202" y="20315"/>
                  </a:moveTo>
                  <a:lnTo>
                    <a:pt x="10202" y="20315"/>
                  </a:lnTo>
                </a:path>
              </a:pathLst>
            </a:custGeom>
            <a:ln w="406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3" name="object 103"/>
            <p:cNvSpPr/>
            <p:nvPr/>
          </p:nvSpPr>
          <p:spPr>
            <a:xfrm>
              <a:off x="2933046" y="1409376"/>
              <a:ext cx="41275" cy="2308225"/>
            </a:xfrm>
            <a:custGeom>
              <a:avLst/>
              <a:gdLst/>
              <a:ahLst/>
              <a:cxnLst/>
              <a:rect l="l" t="t" r="r" b="b"/>
              <a:pathLst>
                <a:path w="41275" h="2308225">
                  <a:moveTo>
                    <a:pt x="40775" y="326682"/>
                  </a:moveTo>
                  <a:lnTo>
                    <a:pt x="40775" y="40903"/>
                  </a:lnTo>
                  <a:lnTo>
                    <a:pt x="0" y="0"/>
                  </a:lnTo>
                  <a:lnTo>
                    <a:pt x="0" y="245147"/>
                  </a:lnTo>
                </a:path>
                <a:path w="41275" h="2308225">
                  <a:moveTo>
                    <a:pt x="40775" y="2266787"/>
                  </a:moveTo>
                  <a:lnTo>
                    <a:pt x="40775" y="1980872"/>
                  </a:lnTo>
                  <a:lnTo>
                    <a:pt x="40775" y="1164112"/>
                  </a:lnTo>
                  <a:lnTo>
                    <a:pt x="40775" y="326682"/>
                  </a:lnTo>
                  <a:lnTo>
                    <a:pt x="40775" y="40903"/>
                  </a:lnTo>
                </a:path>
                <a:path w="41275" h="2308225">
                  <a:moveTo>
                    <a:pt x="20391" y="2042145"/>
                  </a:moveTo>
                  <a:lnTo>
                    <a:pt x="20391" y="2001296"/>
                  </a:lnTo>
                </a:path>
                <a:path w="41275" h="2308225">
                  <a:moveTo>
                    <a:pt x="0" y="2062569"/>
                  </a:moveTo>
                  <a:lnTo>
                    <a:pt x="0" y="2307608"/>
                  </a:lnTo>
                  <a:lnTo>
                    <a:pt x="40775" y="2266787"/>
                  </a:lnTo>
                  <a:lnTo>
                    <a:pt x="40775" y="1980872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2953437" y="2593940"/>
              <a:ext cx="0" cy="40640"/>
            </a:xfrm>
            <a:custGeom>
              <a:avLst/>
              <a:gdLst/>
              <a:ahLst/>
              <a:cxnLst/>
              <a:rect l="l" t="t" r="r" b="b"/>
              <a:pathLst>
                <a:path h="40639">
                  <a:moveTo>
                    <a:pt x="-10202" y="20315"/>
                  </a:moveTo>
                  <a:lnTo>
                    <a:pt x="10202" y="20315"/>
                  </a:lnTo>
                </a:path>
              </a:pathLst>
            </a:custGeom>
            <a:ln w="406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5" name="object 105"/>
            <p:cNvSpPr/>
            <p:nvPr/>
          </p:nvSpPr>
          <p:spPr>
            <a:xfrm>
              <a:off x="2933046" y="2655023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0"/>
                  </a:moveTo>
                  <a:lnTo>
                    <a:pt x="0" y="633130"/>
                  </a:lnTo>
                </a:path>
              </a:pathLst>
            </a:custGeom>
            <a:ln w="204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2953437" y="332900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-10202" y="10212"/>
                  </a:moveTo>
                  <a:lnTo>
                    <a:pt x="10202" y="10212"/>
                  </a:lnTo>
                </a:path>
              </a:pathLst>
            </a:custGeom>
            <a:ln w="204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2933046" y="1736059"/>
              <a:ext cx="41275" cy="1654810"/>
            </a:xfrm>
            <a:custGeom>
              <a:avLst/>
              <a:gdLst/>
              <a:ahLst/>
              <a:cxnLst/>
              <a:rect l="l" t="t" r="r" b="b"/>
              <a:pathLst>
                <a:path w="41275" h="1654810">
                  <a:moveTo>
                    <a:pt x="40775" y="1654189"/>
                  </a:moveTo>
                  <a:lnTo>
                    <a:pt x="40775" y="837429"/>
                  </a:lnTo>
                </a:path>
                <a:path w="41275" h="1654810">
                  <a:moveTo>
                    <a:pt x="20391" y="81806"/>
                  </a:moveTo>
                  <a:lnTo>
                    <a:pt x="20391" y="40903"/>
                  </a:lnTo>
                </a:path>
                <a:path w="41275" h="1654810">
                  <a:moveTo>
                    <a:pt x="0" y="102258"/>
                  </a:moveTo>
                  <a:lnTo>
                    <a:pt x="0" y="735171"/>
                  </a:lnTo>
                </a:path>
                <a:path w="41275" h="1654810">
                  <a:moveTo>
                    <a:pt x="20391" y="796526"/>
                  </a:moveTo>
                  <a:lnTo>
                    <a:pt x="20391" y="755622"/>
                  </a:lnTo>
                </a:path>
                <a:path w="41275" h="1654810">
                  <a:moveTo>
                    <a:pt x="40775" y="837429"/>
                  </a:moveTo>
                  <a:lnTo>
                    <a:pt x="40775" y="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6327983" y="3921202"/>
              <a:ext cx="20955" cy="81915"/>
            </a:xfrm>
            <a:custGeom>
              <a:avLst/>
              <a:gdLst/>
              <a:ahLst/>
              <a:cxnLst/>
              <a:rect l="l" t="t" r="r" b="b"/>
              <a:pathLst>
                <a:path w="20954" h="81914">
                  <a:moveTo>
                    <a:pt x="0" y="81697"/>
                  </a:moveTo>
                  <a:lnTo>
                    <a:pt x="20405" y="81697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816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5848728" y="3921202"/>
              <a:ext cx="489584" cy="81915"/>
            </a:xfrm>
            <a:custGeom>
              <a:avLst/>
              <a:gdLst/>
              <a:ahLst/>
              <a:cxnLst/>
              <a:rect l="l" t="t" r="r" b="b"/>
              <a:pathLst>
                <a:path w="489585" h="81914">
                  <a:moveTo>
                    <a:pt x="0" y="81697"/>
                  </a:moveTo>
                  <a:lnTo>
                    <a:pt x="0" y="0"/>
                  </a:lnTo>
                  <a:lnTo>
                    <a:pt x="0" y="81697"/>
                  </a:lnTo>
                  <a:lnTo>
                    <a:pt x="489458" y="81697"/>
                  </a:lnTo>
                  <a:lnTo>
                    <a:pt x="489458" y="0"/>
                  </a:lnTo>
                </a:path>
              </a:pathLst>
            </a:custGeom>
            <a:ln w="204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6327983" y="3921202"/>
              <a:ext cx="20955" cy="81915"/>
            </a:xfrm>
            <a:custGeom>
              <a:avLst/>
              <a:gdLst/>
              <a:ahLst/>
              <a:cxnLst/>
              <a:rect l="l" t="t" r="r" b="b"/>
              <a:pathLst>
                <a:path w="20954" h="81914">
                  <a:moveTo>
                    <a:pt x="0" y="81697"/>
                  </a:moveTo>
                  <a:lnTo>
                    <a:pt x="20405" y="81697"/>
                  </a:lnTo>
                  <a:lnTo>
                    <a:pt x="20405" y="0"/>
                  </a:lnTo>
                  <a:lnTo>
                    <a:pt x="0" y="0"/>
                  </a:lnTo>
                  <a:lnTo>
                    <a:pt x="0" y="816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5583730" y="4002900"/>
              <a:ext cx="1019810" cy="429259"/>
            </a:xfrm>
            <a:custGeom>
              <a:avLst/>
              <a:gdLst/>
              <a:ahLst/>
              <a:cxnLst/>
              <a:rect l="l" t="t" r="r" b="b"/>
              <a:pathLst>
                <a:path w="1019809" h="429260">
                  <a:moveTo>
                    <a:pt x="754456" y="0"/>
                  </a:moveTo>
                  <a:lnTo>
                    <a:pt x="264998" y="0"/>
                  </a:lnTo>
                </a:path>
                <a:path w="1019809" h="429260">
                  <a:moveTo>
                    <a:pt x="1019455" y="428831"/>
                  </a:moveTo>
                  <a:lnTo>
                    <a:pt x="0" y="428831"/>
                  </a:lnTo>
                </a:path>
                <a:path w="1019809" h="429260">
                  <a:moveTo>
                    <a:pt x="264998" y="0"/>
                  </a:moveTo>
                  <a:lnTo>
                    <a:pt x="264998" y="428831"/>
                  </a:lnTo>
                </a:path>
                <a:path w="1019809" h="429260">
                  <a:moveTo>
                    <a:pt x="754456" y="0"/>
                  </a:moveTo>
                  <a:lnTo>
                    <a:pt x="754456" y="428831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2" name="object 112"/>
          <p:cNvSpPr txBox="1"/>
          <p:nvPr/>
        </p:nvSpPr>
        <p:spPr>
          <a:xfrm>
            <a:off x="9035326" y="2320685"/>
            <a:ext cx="86995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13" name="object 113"/>
          <p:cNvSpPr txBox="1"/>
          <p:nvPr/>
        </p:nvSpPr>
        <p:spPr>
          <a:xfrm>
            <a:off x="8998597" y="2999082"/>
            <a:ext cx="149225" cy="1609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115" name="object 115"/>
          <p:cNvSpPr txBox="1"/>
          <p:nvPr/>
        </p:nvSpPr>
        <p:spPr>
          <a:xfrm>
            <a:off x="3091478" y="2320685"/>
            <a:ext cx="86995" cy="16158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9</a:t>
            </a:r>
          </a:p>
        </p:txBody>
      </p:sp>
      <p:sp>
        <p:nvSpPr>
          <p:cNvPr id="116" name="object 116"/>
          <p:cNvSpPr txBox="1"/>
          <p:nvPr/>
        </p:nvSpPr>
        <p:spPr>
          <a:xfrm>
            <a:off x="3075834" y="2999082"/>
            <a:ext cx="147955" cy="16094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18</a:t>
            </a:r>
          </a:p>
        </p:txBody>
      </p:sp>
      <p:graphicFrame>
        <p:nvGraphicFramePr>
          <p:cNvPr id="120" name="object 1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530114"/>
              </p:ext>
            </p:extLst>
          </p:nvPr>
        </p:nvGraphicFramePr>
        <p:xfrm>
          <a:off x="3289838" y="2052652"/>
          <a:ext cx="5585458" cy="13477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11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1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15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1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15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318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115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324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1150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67389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LC01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2,0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</a:t>
                      </a:r>
                    </a:p>
                  </a:txBody>
                  <a:tcPr marL="0" marR="0" marT="317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BM430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LgB</a:t>
                      </a: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BM247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AC26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GB</a:t>
                      </a:r>
                    </a:p>
                  </a:txBody>
                  <a:tcPr marL="0" marR="0" marT="317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AC01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PW</a:t>
                      </a:r>
                    </a:p>
                  </a:txBody>
                  <a:tcPr marL="0" marR="0" marT="317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AC02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PG</a:t>
                      </a:r>
                    </a:p>
                  </a:txBody>
                  <a:tcPr marL="0" marR="0" marT="317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AC23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VBr</a:t>
                      </a:r>
                    </a:p>
                  </a:txBody>
                  <a:tcPr marL="0" marR="0" marT="317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AC24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VG</a:t>
                      </a:r>
                    </a:p>
                  </a:txBody>
                  <a:tcPr marL="0" marR="0" marT="317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DT30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2,0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317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89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BM151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WBr</a:t>
                      </a:r>
                    </a:p>
                  </a:txBody>
                  <a:tcPr marL="0" marR="0" marT="698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CLI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LgO</a:t>
                      </a:r>
                    </a:p>
                  </a:txBody>
                  <a:tcPr marL="0" marR="0" marT="698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CHI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LgB</a:t>
                      </a:r>
                    </a:p>
                  </a:txBody>
                  <a:tcPr marL="0" marR="0" marT="698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WC02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RY</a:t>
                      </a:r>
                    </a:p>
                  </a:txBody>
                  <a:tcPr marL="0" marR="0" marT="698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PL201 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VR</a:t>
                      </a: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21" name="object 121"/>
          <p:cNvGrpSpPr/>
          <p:nvPr/>
        </p:nvGrpSpPr>
        <p:grpSpPr>
          <a:xfrm>
            <a:off x="5390037" y="4431732"/>
            <a:ext cx="1407160" cy="949960"/>
            <a:chOff x="5390037" y="4431732"/>
            <a:chExt cx="1407160" cy="949960"/>
          </a:xfrm>
        </p:grpSpPr>
        <p:sp>
          <p:nvSpPr>
            <p:cNvPr id="122" name="object 122"/>
            <p:cNvSpPr/>
            <p:nvPr/>
          </p:nvSpPr>
          <p:spPr>
            <a:xfrm>
              <a:off x="5400244" y="4431732"/>
              <a:ext cx="1060450" cy="266065"/>
            </a:xfrm>
            <a:custGeom>
              <a:avLst/>
              <a:gdLst/>
              <a:ahLst/>
              <a:cxnLst/>
              <a:rect l="l" t="t" r="r" b="b"/>
              <a:pathLst>
                <a:path w="1060450" h="266064">
                  <a:moveTo>
                    <a:pt x="1060374" y="40848"/>
                  </a:moveTo>
                  <a:lnTo>
                    <a:pt x="1060374" y="0"/>
                  </a:lnTo>
                </a:path>
                <a:path w="1060450" h="266064">
                  <a:moveTo>
                    <a:pt x="326323" y="40848"/>
                  </a:moveTo>
                  <a:lnTo>
                    <a:pt x="326323" y="0"/>
                  </a:lnTo>
                </a:path>
                <a:path w="1060450" h="266064">
                  <a:moveTo>
                    <a:pt x="326323" y="40848"/>
                  </a:moveTo>
                  <a:lnTo>
                    <a:pt x="163080" y="142943"/>
                  </a:lnTo>
                  <a:lnTo>
                    <a:pt x="0" y="265463"/>
                  </a:lnTo>
                </a:path>
              </a:pathLst>
            </a:custGeom>
            <a:ln w="204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6317781" y="46971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-10191" y="10212"/>
                  </a:moveTo>
                  <a:lnTo>
                    <a:pt x="10191" y="10212"/>
                  </a:lnTo>
                </a:path>
              </a:pathLst>
            </a:custGeom>
            <a:ln w="204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6174943" y="4717620"/>
              <a:ext cx="142875" cy="245110"/>
            </a:xfrm>
            <a:custGeom>
              <a:avLst/>
              <a:gdLst/>
              <a:ahLst/>
              <a:cxnLst/>
              <a:rect l="l" t="t" r="r" b="b"/>
              <a:pathLst>
                <a:path w="142875" h="245110">
                  <a:moveTo>
                    <a:pt x="0" y="245066"/>
                  </a:moveTo>
                  <a:lnTo>
                    <a:pt x="142837" y="0"/>
                  </a:lnTo>
                </a:path>
              </a:pathLst>
            </a:custGeom>
            <a:ln w="20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6164745" y="4697196"/>
              <a:ext cx="20955" cy="674370"/>
            </a:xfrm>
            <a:custGeom>
              <a:avLst/>
              <a:gdLst/>
              <a:ahLst/>
              <a:cxnLst/>
              <a:rect l="l" t="t" r="r" b="b"/>
              <a:pathLst>
                <a:path w="20954" h="674370">
                  <a:moveTo>
                    <a:pt x="20383" y="653491"/>
                  </a:moveTo>
                  <a:lnTo>
                    <a:pt x="0" y="653491"/>
                  </a:lnTo>
                  <a:lnTo>
                    <a:pt x="0" y="673912"/>
                  </a:lnTo>
                  <a:lnTo>
                    <a:pt x="20383" y="673912"/>
                  </a:lnTo>
                  <a:lnTo>
                    <a:pt x="20383" y="653491"/>
                  </a:lnTo>
                  <a:close/>
                </a:path>
                <a:path w="20954" h="674370">
                  <a:moveTo>
                    <a:pt x="20383" y="0"/>
                  </a:moveTo>
                  <a:lnTo>
                    <a:pt x="0" y="0"/>
                  </a:lnTo>
                  <a:lnTo>
                    <a:pt x="0" y="388010"/>
                  </a:lnTo>
                  <a:lnTo>
                    <a:pt x="0" y="653478"/>
                  </a:lnTo>
                  <a:lnTo>
                    <a:pt x="20383" y="653478"/>
                  </a:lnTo>
                  <a:lnTo>
                    <a:pt x="20383" y="388010"/>
                  </a:lnTo>
                  <a:lnTo>
                    <a:pt x="2038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6317781" y="46971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-10191" y="10212"/>
                  </a:moveTo>
                  <a:lnTo>
                    <a:pt x="10191" y="10212"/>
                  </a:lnTo>
                </a:path>
              </a:pathLst>
            </a:custGeom>
            <a:ln w="204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6144336" y="5085206"/>
              <a:ext cx="31115" cy="296545"/>
            </a:xfrm>
            <a:custGeom>
              <a:avLst/>
              <a:gdLst/>
              <a:ahLst/>
              <a:cxnLst/>
              <a:rect l="l" t="t" r="r" b="b"/>
              <a:pathLst>
                <a:path w="31114" h="296545">
                  <a:moveTo>
                    <a:pt x="30607" y="255257"/>
                  </a:moveTo>
                  <a:lnTo>
                    <a:pt x="20383" y="255257"/>
                  </a:lnTo>
                  <a:lnTo>
                    <a:pt x="20383" y="0"/>
                  </a:lnTo>
                  <a:lnTo>
                    <a:pt x="0" y="0"/>
                  </a:lnTo>
                  <a:lnTo>
                    <a:pt x="0" y="265468"/>
                  </a:lnTo>
                  <a:lnTo>
                    <a:pt x="10198" y="265468"/>
                  </a:lnTo>
                  <a:lnTo>
                    <a:pt x="0" y="265480"/>
                  </a:lnTo>
                  <a:lnTo>
                    <a:pt x="0" y="285902"/>
                  </a:lnTo>
                  <a:lnTo>
                    <a:pt x="10198" y="285902"/>
                  </a:lnTo>
                  <a:lnTo>
                    <a:pt x="10198" y="296113"/>
                  </a:lnTo>
                  <a:lnTo>
                    <a:pt x="30607" y="296113"/>
                  </a:lnTo>
                  <a:lnTo>
                    <a:pt x="30607" y="275691"/>
                  </a:lnTo>
                  <a:lnTo>
                    <a:pt x="30607" y="2552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6154537" y="508520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405" y="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6011964" y="4697196"/>
              <a:ext cx="153035" cy="684530"/>
            </a:xfrm>
            <a:custGeom>
              <a:avLst/>
              <a:gdLst/>
              <a:ahLst/>
              <a:cxnLst/>
              <a:rect l="l" t="t" r="r" b="b"/>
              <a:pathLst>
                <a:path w="153035" h="684529">
                  <a:moveTo>
                    <a:pt x="20408" y="663689"/>
                  </a:moveTo>
                  <a:lnTo>
                    <a:pt x="0" y="663689"/>
                  </a:lnTo>
                  <a:lnTo>
                    <a:pt x="0" y="684123"/>
                  </a:lnTo>
                  <a:lnTo>
                    <a:pt x="20408" y="684123"/>
                  </a:lnTo>
                  <a:lnTo>
                    <a:pt x="20408" y="663689"/>
                  </a:lnTo>
                  <a:close/>
                </a:path>
                <a:path w="153035" h="684529">
                  <a:moveTo>
                    <a:pt x="152755" y="0"/>
                  </a:moveTo>
                  <a:lnTo>
                    <a:pt x="132372" y="0"/>
                  </a:lnTo>
                  <a:lnTo>
                    <a:pt x="132372" y="388010"/>
                  </a:lnTo>
                  <a:lnTo>
                    <a:pt x="152755" y="388010"/>
                  </a:lnTo>
                  <a:lnTo>
                    <a:pt x="1527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6032377" y="5350674"/>
              <a:ext cx="122555" cy="20955"/>
            </a:xfrm>
            <a:custGeom>
              <a:avLst/>
              <a:gdLst/>
              <a:ahLst/>
              <a:cxnLst/>
              <a:rect l="l" t="t" r="r" b="b"/>
              <a:pathLst>
                <a:path w="122554" h="20954">
                  <a:moveTo>
                    <a:pt x="0" y="2"/>
                  </a:moveTo>
                  <a:lnTo>
                    <a:pt x="0" y="20422"/>
                  </a:lnTo>
                  <a:lnTo>
                    <a:pt x="122160" y="20422"/>
                  </a:lnTo>
                </a:path>
                <a:path w="122554" h="20954">
                  <a:moveTo>
                    <a:pt x="122160" y="0"/>
                  </a:moveTo>
                  <a:lnTo>
                    <a:pt x="0" y="0"/>
                  </a:lnTo>
                </a:path>
              </a:pathLst>
            </a:custGeom>
            <a:ln w="204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6001779" y="5340464"/>
              <a:ext cx="31115" cy="31115"/>
            </a:xfrm>
            <a:custGeom>
              <a:avLst/>
              <a:gdLst/>
              <a:ahLst/>
              <a:cxnLst/>
              <a:rect l="l" t="t" r="r" b="b"/>
              <a:pathLst>
                <a:path w="31114" h="31114">
                  <a:moveTo>
                    <a:pt x="30594" y="0"/>
                  </a:moveTo>
                  <a:lnTo>
                    <a:pt x="10185" y="0"/>
                  </a:lnTo>
                  <a:lnTo>
                    <a:pt x="10185" y="10223"/>
                  </a:lnTo>
                  <a:lnTo>
                    <a:pt x="0" y="10223"/>
                  </a:lnTo>
                  <a:lnTo>
                    <a:pt x="0" y="30645"/>
                  </a:lnTo>
                  <a:lnTo>
                    <a:pt x="20383" y="30645"/>
                  </a:lnTo>
                  <a:lnTo>
                    <a:pt x="20383" y="20434"/>
                  </a:lnTo>
                  <a:lnTo>
                    <a:pt x="30594" y="20434"/>
                  </a:lnTo>
                  <a:lnTo>
                    <a:pt x="3059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6011972" y="5085205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405" y="0"/>
                  </a:lnTo>
                </a:path>
              </a:pathLst>
            </a:custGeom>
            <a:ln w="20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6001779" y="4697196"/>
              <a:ext cx="41275" cy="654050"/>
            </a:xfrm>
            <a:custGeom>
              <a:avLst/>
              <a:gdLst/>
              <a:ahLst/>
              <a:cxnLst/>
              <a:rect l="l" t="t" r="r" b="b"/>
              <a:pathLst>
                <a:path w="41275" h="654050">
                  <a:moveTo>
                    <a:pt x="20383" y="0"/>
                  </a:moveTo>
                  <a:lnTo>
                    <a:pt x="0" y="0"/>
                  </a:lnTo>
                  <a:lnTo>
                    <a:pt x="0" y="388010"/>
                  </a:lnTo>
                  <a:lnTo>
                    <a:pt x="0" y="653478"/>
                  </a:lnTo>
                  <a:lnTo>
                    <a:pt x="20383" y="653478"/>
                  </a:lnTo>
                  <a:lnTo>
                    <a:pt x="20383" y="388010"/>
                  </a:lnTo>
                  <a:lnTo>
                    <a:pt x="20383" y="0"/>
                  </a:lnTo>
                  <a:close/>
                </a:path>
                <a:path w="41275" h="654050">
                  <a:moveTo>
                    <a:pt x="40779" y="0"/>
                  </a:moveTo>
                  <a:lnTo>
                    <a:pt x="20396" y="0"/>
                  </a:lnTo>
                  <a:lnTo>
                    <a:pt x="20396" y="388010"/>
                  </a:lnTo>
                  <a:lnTo>
                    <a:pt x="20396" y="653478"/>
                  </a:lnTo>
                  <a:lnTo>
                    <a:pt x="40779" y="653478"/>
                  </a:lnTo>
                  <a:lnTo>
                    <a:pt x="40779" y="388010"/>
                  </a:lnTo>
                  <a:lnTo>
                    <a:pt x="407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5889539" y="4697195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-10191" y="10212"/>
                  </a:moveTo>
                  <a:lnTo>
                    <a:pt x="10191" y="10212"/>
                  </a:lnTo>
                </a:path>
              </a:pathLst>
            </a:custGeom>
            <a:ln w="204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5400244" y="4472581"/>
              <a:ext cx="1386840" cy="612775"/>
            </a:xfrm>
            <a:custGeom>
              <a:avLst/>
              <a:gdLst/>
              <a:ahLst/>
              <a:cxnLst/>
              <a:rect l="l" t="t" r="r" b="b"/>
              <a:pathLst>
                <a:path w="1386840" h="612775">
                  <a:moveTo>
                    <a:pt x="489294" y="245038"/>
                  </a:moveTo>
                  <a:lnTo>
                    <a:pt x="611727" y="490105"/>
                  </a:lnTo>
                </a:path>
                <a:path w="1386840" h="612775">
                  <a:moveTo>
                    <a:pt x="754293" y="612624"/>
                  </a:moveTo>
                  <a:lnTo>
                    <a:pt x="734160" y="612624"/>
                  </a:lnTo>
                  <a:lnTo>
                    <a:pt x="693349" y="592200"/>
                  </a:lnTo>
                  <a:lnTo>
                    <a:pt x="672943" y="612624"/>
                  </a:lnTo>
                  <a:lnTo>
                    <a:pt x="632132" y="612624"/>
                  </a:lnTo>
                </a:path>
                <a:path w="1386840" h="612775">
                  <a:moveTo>
                    <a:pt x="1386589" y="224614"/>
                  </a:moveTo>
                  <a:lnTo>
                    <a:pt x="0" y="224614"/>
                  </a:lnTo>
                </a:path>
                <a:path w="1386840" h="612775">
                  <a:moveTo>
                    <a:pt x="1386589" y="224614"/>
                  </a:moveTo>
                  <a:lnTo>
                    <a:pt x="1223346" y="102094"/>
                  </a:lnTo>
                  <a:lnTo>
                    <a:pt x="1060374" y="0"/>
                  </a:lnTo>
                </a:path>
              </a:pathLst>
            </a:custGeom>
            <a:ln w="204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5726567" y="4462366"/>
              <a:ext cx="734060" cy="20955"/>
            </a:xfrm>
            <a:custGeom>
              <a:avLst/>
              <a:gdLst/>
              <a:ahLst/>
              <a:cxnLst/>
              <a:rect l="l" t="t" r="r" b="b"/>
              <a:pathLst>
                <a:path w="734060" h="20954">
                  <a:moveTo>
                    <a:pt x="0" y="20428"/>
                  </a:moveTo>
                  <a:lnTo>
                    <a:pt x="734051" y="20428"/>
                  </a:lnTo>
                  <a:lnTo>
                    <a:pt x="734051" y="0"/>
                  </a:lnTo>
                  <a:lnTo>
                    <a:pt x="0" y="0"/>
                  </a:lnTo>
                  <a:lnTo>
                    <a:pt x="0" y="204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5869134" y="4697195"/>
              <a:ext cx="20955" cy="20955"/>
            </a:xfrm>
            <a:custGeom>
              <a:avLst/>
              <a:gdLst/>
              <a:ahLst/>
              <a:cxnLst/>
              <a:rect l="l" t="t" r="r" b="b"/>
              <a:pathLst>
                <a:path w="20954" h="20954">
                  <a:moveTo>
                    <a:pt x="0" y="0"/>
                  </a:moveTo>
                  <a:lnTo>
                    <a:pt x="20405" y="20424"/>
                  </a:lnTo>
                </a:path>
              </a:pathLst>
            </a:custGeom>
            <a:ln w="204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8" name="object 1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634755" y="4697195"/>
              <a:ext cx="122409" cy="224641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5644946" y="4921837"/>
              <a:ext cx="387985" cy="449580"/>
            </a:xfrm>
            <a:custGeom>
              <a:avLst/>
              <a:gdLst/>
              <a:ahLst/>
              <a:cxnLst/>
              <a:rect l="l" t="t" r="r" b="b"/>
              <a:pathLst>
                <a:path w="387985" h="449579">
                  <a:moveTo>
                    <a:pt x="183376" y="326733"/>
                  </a:moveTo>
                  <a:lnTo>
                    <a:pt x="142565" y="245049"/>
                  </a:lnTo>
                  <a:lnTo>
                    <a:pt x="102027" y="163368"/>
                  </a:lnTo>
                  <a:lnTo>
                    <a:pt x="61216" y="81670"/>
                  </a:lnTo>
                  <a:lnTo>
                    <a:pt x="0" y="0"/>
                  </a:lnTo>
                </a:path>
                <a:path w="387985" h="449579">
                  <a:moveTo>
                    <a:pt x="183376" y="326733"/>
                  </a:moveTo>
                  <a:lnTo>
                    <a:pt x="183376" y="367574"/>
                  </a:lnTo>
                  <a:lnTo>
                    <a:pt x="203782" y="387996"/>
                  </a:lnTo>
                  <a:lnTo>
                    <a:pt x="244593" y="428837"/>
                  </a:lnTo>
                  <a:lnTo>
                    <a:pt x="264998" y="449259"/>
                  </a:lnTo>
                  <a:lnTo>
                    <a:pt x="305809" y="449259"/>
                  </a:lnTo>
                  <a:lnTo>
                    <a:pt x="346620" y="449259"/>
                  </a:lnTo>
                </a:path>
                <a:path w="387985" h="449579">
                  <a:moveTo>
                    <a:pt x="387431" y="449259"/>
                  </a:moveTo>
                  <a:lnTo>
                    <a:pt x="346620" y="449259"/>
                  </a:lnTo>
                </a:path>
              </a:pathLst>
            </a:custGeom>
            <a:ln w="204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0" name="object 140"/>
            <p:cNvSpPr/>
            <p:nvPr/>
          </p:nvSpPr>
          <p:spPr>
            <a:xfrm>
              <a:off x="5726567" y="4462366"/>
              <a:ext cx="734060" cy="20955"/>
            </a:xfrm>
            <a:custGeom>
              <a:avLst/>
              <a:gdLst/>
              <a:ahLst/>
              <a:cxnLst/>
              <a:rect l="l" t="t" r="r" b="b"/>
              <a:pathLst>
                <a:path w="734060" h="20954">
                  <a:moveTo>
                    <a:pt x="0" y="20428"/>
                  </a:moveTo>
                  <a:lnTo>
                    <a:pt x="734051" y="20428"/>
                  </a:lnTo>
                  <a:lnTo>
                    <a:pt x="734051" y="0"/>
                  </a:lnTo>
                  <a:lnTo>
                    <a:pt x="0" y="0"/>
                  </a:lnTo>
                  <a:lnTo>
                    <a:pt x="0" y="204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1" name="object 1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450416" y="4697195"/>
              <a:ext cx="101743" cy="204217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6154537" y="5360882"/>
              <a:ext cx="41275" cy="20955"/>
            </a:xfrm>
            <a:custGeom>
              <a:avLst/>
              <a:gdLst/>
              <a:ahLst/>
              <a:cxnLst/>
              <a:rect l="l" t="t" r="r" b="b"/>
              <a:pathLst>
                <a:path w="41275" h="20954">
                  <a:moveTo>
                    <a:pt x="0" y="20428"/>
                  </a:moveTo>
                  <a:lnTo>
                    <a:pt x="40811" y="20428"/>
                  </a:lnTo>
                  <a:lnTo>
                    <a:pt x="40811" y="0"/>
                  </a:lnTo>
                  <a:lnTo>
                    <a:pt x="0" y="0"/>
                  </a:lnTo>
                  <a:lnTo>
                    <a:pt x="0" y="204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3" name="object 143"/>
            <p:cNvSpPr/>
            <p:nvPr/>
          </p:nvSpPr>
          <p:spPr>
            <a:xfrm>
              <a:off x="6195348" y="4921837"/>
              <a:ext cx="346710" cy="449580"/>
            </a:xfrm>
            <a:custGeom>
              <a:avLst/>
              <a:gdLst/>
              <a:ahLst/>
              <a:cxnLst/>
              <a:rect l="l" t="t" r="r" b="b"/>
              <a:pathLst>
                <a:path w="346709" h="449579">
                  <a:moveTo>
                    <a:pt x="0" y="449259"/>
                  </a:moveTo>
                  <a:lnTo>
                    <a:pt x="40810" y="449259"/>
                  </a:lnTo>
                  <a:lnTo>
                    <a:pt x="81621" y="449259"/>
                  </a:lnTo>
                  <a:lnTo>
                    <a:pt x="122432" y="428837"/>
                  </a:lnTo>
                  <a:lnTo>
                    <a:pt x="142837" y="387996"/>
                  </a:lnTo>
                  <a:lnTo>
                    <a:pt x="163243" y="367574"/>
                  </a:lnTo>
                  <a:lnTo>
                    <a:pt x="183648" y="326733"/>
                  </a:lnTo>
                </a:path>
                <a:path w="346709" h="449579">
                  <a:moveTo>
                    <a:pt x="346620" y="0"/>
                  </a:moveTo>
                  <a:lnTo>
                    <a:pt x="285675" y="81670"/>
                  </a:lnTo>
                  <a:lnTo>
                    <a:pt x="244865" y="163368"/>
                  </a:lnTo>
                  <a:lnTo>
                    <a:pt x="204054" y="245049"/>
                  </a:lnTo>
                  <a:lnTo>
                    <a:pt x="183648" y="326733"/>
                  </a:lnTo>
                </a:path>
              </a:pathLst>
            </a:custGeom>
            <a:ln w="204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6541968" y="4901412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-10191" y="10212"/>
                  </a:moveTo>
                  <a:lnTo>
                    <a:pt x="10191" y="10212"/>
                  </a:lnTo>
                </a:path>
              </a:pathLst>
            </a:custGeom>
            <a:ln w="204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6" name="object 145"/>
          <p:cNvSpPr txBox="1"/>
          <p:nvPr/>
        </p:nvSpPr>
        <p:spPr>
          <a:xfrm>
            <a:off x="0" y="5756557"/>
            <a:ext cx="1219200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центральной консоли</a:t>
            </a:r>
          </a:p>
        </p:txBody>
      </p:sp>
      <p:sp>
        <p:nvSpPr>
          <p:cNvPr id="148" name="object 119"/>
          <p:cNvSpPr txBox="1"/>
          <p:nvPr/>
        </p:nvSpPr>
        <p:spPr>
          <a:xfrm>
            <a:off x="3882233" y="1923105"/>
            <a:ext cx="662316" cy="107722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lvl="0" algn="ctr"/>
            <a:r>
              <a:rPr lang="ru-RU" sz="6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ACC+, провод LIN</a:t>
            </a:r>
          </a:p>
        </p:txBody>
      </p:sp>
      <p:sp>
        <p:nvSpPr>
          <p:cNvPr id="15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42</a:t>
            </a:r>
          </a:p>
        </p:txBody>
      </p:sp>
      <p:sp>
        <p:nvSpPr>
          <p:cNvPr id="151" name="object 119"/>
          <p:cNvSpPr txBox="1"/>
          <p:nvPr/>
        </p:nvSpPr>
        <p:spPr>
          <a:xfrm>
            <a:off x="3312284" y="1923105"/>
            <a:ext cx="589253" cy="107722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Прикуриватель</a:t>
            </a:r>
          </a:p>
        </p:txBody>
      </p:sp>
      <p:sp>
        <p:nvSpPr>
          <p:cNvPr id="152" name="object 114"/>
          <p:cNvSpPr txBox="1"/>
          <p:nvPr/>
        </p:nvSpPr>
        <p:spPr>
          <a:xfrm>
            <a:off x="4559950" y="1923105"/>
            <a:ext cx="574293" cy="107722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dirty="0">
                <a:solidFill>
                  <a:srgbClr val="000000"/>
                </a:solidFill>
                <a:latin typeface="Arial Narrow" panose="020B0606020202030204" pitchFamily="34" charset="0"/>
              </a:rPr>
              <a:t>Подсветка+</a:t>
            </a:r>
          </a:p>
        </p:txBody>
      </p:sp>
      <p:sp>
        <p:nvSpPr>
          <p:cNvPr id="153" name="object 114"/>
          <p:cNvSpPr txBox="1"/>
          <p:nvPr/>
        </p:nvSpPr>
        <p:spPr>
          <a:xfrm>
            <a:off x="5182871" y="1830772"/>
            <a:ext cx="574293" cy="200055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Задн. климат. установка, IG1+</a:t>
            </a:r>
            <a:endParaRPr lang="ru-RU" sz="60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54" name="object 114"/>
          <p:cNvSpPr txBox="1"/>
          <p:nvPr/>
        </p:nvSpPr>
        <p:spPr>
          <a:xfrm>
            <a:off x="5778796" y="1738439"/>
            <a:ext cx="574293" cy="292388"/>
          </a:xfrm>
          <a:prstGeom prst="rect">
            <a:avLst/>
          </a:prstGeom>
          <a:noFill/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dirty="0">
                <a:solidFill>
                  <a:srgbClr val="000000"/>
                </a:solidFill>
                <a:latin typeface="Arial Narrow" panose="020B0606020202030204" pitchFamily="34" charset="0"/>
              </a:rPr>
              <a:t>Управление скоростью ветилятора</a:t>
            </a:r>
          </a:p>
        </p:txBody>
      </p:sp>
      <p:sp>
        <p:nvSpPr>
          <p:cNvPr id="155" name="object 114"/>
          <p:cNvSpPr txBox="1"/>
          <p:nvPr/>
        </p:nvSpPr>
        <p:spPr>
          <a:xfrm>
            <a:off x="6407303" y="1746828"/>
            <a:ext cx="574293" cy="292388"/>
          </a:xfrm>
          <a:prstGeom prst="rect">
            <a:avLst/>
          </a:prstGeom>
          <a:noFill/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dirty="0">
                <a:solidFill>
                  <a:srgbClr val="000000"/>
                </a:solidFill>
                <a:latin typeface="Arial Narrow" panose="020B0606020202030204" pitchFamily="34" charset="0"/>
              </a:rPr>
              <a:t>Обрат. связь </a:t>
            </a:r>
            <a:br>
              <a:rPr lang="en-US" sz="60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600" dirty="0">
                <a:solidFill>
                  <a:srgbClr val="000000"/>
                </a:solidFill>
                <a:latin typeface="Arial Narrow" panose="020B0606020202030204" pitchFamily="34" charset="0"/>
              </a:rPr>
              <a:t>по напряж. сигнала вентилятора</a:t>
            </a:r>
          </a:p>
        </p:txBody>
      </p:sp>
      <p:sp>
        <p:nvSpPr>
          <p:cNvPr id="156" name="object 114"/>
          <p:cNvSpPr txBox="1"/>
          <p:nvPr/>
        </p:nvSpPr>
        <p:spPr>
          <a:xfrm>
            <a:off x="7045014" y="1839161"/>
            <a:ext cx="574293" cy="200055"/>
          </a:xfrm>
          <a:prstGeom prst="rect">
            <a:avLst/>
          </a:prstGeom>
          <a:noFill/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dirty="0">
                <a:solidFill>
                  <a:srgbClr val="000000"/>
                </a:solidFill>
                <a:latin typeface="Arial Narrow" panose="020B0606020202030204" pitchFamily="34" charset="0"/>
              </a:rPr>
              <a:t>Прием сигнала низк. уровня</a:t>
            </a:r>
          </a:p>
        </p:txBody>
      </p:sp>
      <p:sp>
        <p:nvSpPr>
          <p:cNvPr id="157" name="object 114"/>
          <p:cNvSpPr txBox="1"/>
          <p:nvPr/>
        </p:nvSpPr>
        <p:spPr>
          <a:xfrm>
            <a:off x="7639963" y="1839161"/>
            <a:ext cx="574293" cy="200055"/>
          </a:xfrm>
          <a:prstGeom prst="rect">
            <a:avLst/>
          </a:prstGeom>
          <a:noFill/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dirty="0">
                <a:solidFill>
                  <a:srgbClr val="000000"/>
                </a:solidFill>
                <a:latin typeface="Arial Narrow" panose="020B0606020202030204" pitchFamily="34" charset="0"/>
              </a:rPr>
              <a:t>Отправ. сигнала низк. уровня</a:t>
            </a:r>
          </a:p>
        </p:txBody>
      </p:sp>
      <p:sp>
        <p:nvSpPr>
          <p:cNvPr id="158" name="object 114"/>
          <p:cNvSpPr txBox="1"/>
          <p:nvPr/>
        </p:nvSpPr>
        <p:spPr>
          <a:xfrm>
            <a:off x="8295462" y="1931494"/>
            <a:ext cx="574293" cy="107722"/>
          </a:xfrm>
          <a:prstGeom prst="rect">
            <a:avLst/>
          </a:prstGeom>
          <a:noFill/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dirty="0">
                <a:solidFill>
                  <a:srgbClr val="000000"/>
                </a:solidFill>
                <a:latin typeface="Arial Narrow" panose="020B0606020202030204" pitchFamily="34" charset="0"/>
              </a:rPr>
              <a:t>Масса сигнала</a:t>
            </a:r>
          </a:p>
        </p:txBody>
      </p:sp>
      <p:sp>
        <p:nvSpPr>
          <p:cNvPr id="161" name="object 114"/>
          <p:cNvSpPr txBox="1"/>
          <p:nvPr/>
        </p:nvSpPr>
        <p:spPr>
          <a:xfrm>
            <a:off x="4496193" y="3408002"/>
            <a:ext cx="659881" cy="200055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Сигнал беспроводной зарядки</a:t>
            </a:r>
            <a:endParaRPr lang="ru-RU" sz="60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62" name="object 114"/>
          <p:cNvSpPr txBox="1"/>
          <p:nvPr/>
        </p:nvSpPr>
        <p:spPr>
          <a:xfrm>
            <a:off x="5171146" y="3408002"/>
            <a:ext cx="574293" cy="200055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CAN-L шины </a:t>
            </a:r>
            <a:b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CAN-Infotainment</a:t>
            </a:r>
            <a:endParaRPr lang="ru-RU" sz="60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63" name="object 114"/>
          <p:cNvSpPr txBox="1"/>
          <p:nvPr/>
        </p:nvSpPr>
        <p:spPr>
          <a:xfrm>
            <a:off x="5767071" y="3408002"/>
            <a:ext cx="574293" cy="200055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CAN-H шины </a:t>
            </a:r>
            <a:b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CAN-Infotainment</a:t>
            </a:r>
            <a:endParaRPr lang="ru-RU" sz="60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64" name="object 114"/>
          <p:cNvSpPr txBox="1"/>
          <p:nvPr/>
        </p:nvSpPr>
        <p:spPr>
          <a:xfrm>
            <a:off x="6395578" y="3408002"/>
            <a:ext cx="574293" cy="200055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Беспроводная зарядка, ACC+</a:t>
            </a:r>
            <a:endParaRPr lang="ru-RU" sz="60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65" name="object 114"/>
          <p:cNvSpPr txBox="1"/>
          <p:nvPr/>
        </p:nvSpPr>
        <p:spPr>
          <a:xfrm>
            <a:off x="7033289" y="3408002"/>
            <a:ext cx="574293" cy="200055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Беспроводная зарядка, B+</a:t>
            </a:r>
          </a:p>
        </p:txBody>
      </p:sp>
    </p:spTree>
    <p:extLst>
      <p:ext uri="{BB962C8B-B14F-4D97-AF65-F5344CB8AC3E}">
        <p14:creationId xmlns:p14="http://schemas.microsoft.com/office/powerpoint/2010/main" val="2500403970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554479" y="826008"/>
            <a:ext cx="6449757" cy="380677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6195" rIns="0" bIns="36000" rtlCol="0">
            <a:spAutoFit/>
          </a:bodyPr>
          <a:lstStyle/>
          <a:p>
            <a:pPr marL="91440">
              <a:spcBef>
                <a:spcPts val="285"/>
              </a:spcBef>
            </a:pPr>
            <a:r>
              <a:rPr lang="ru-RU" altLang="zh-CN" sz="2000" dirty="0">
                <a:solidFill>
                  <a:srgbClr val="FFFFFF"/>
                </a:solidFill>
              </a:rPr>
              <a:t>4) Жгут проводов шасси</a:t>
            </a:r>
            <a:endParaRPr lang="ru-RU" sz="2000" dirty="0"/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029967" y="1955570"/>
            <a:ext cx="8249411" cy="3542460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2586227" y="3045460"/>
            <a:ext cx="260985" cy="179070"/>
          </a:xfrm>
          <a:custGeom>
            <a:avLst/>
            <a:gdLst/>
            <a:ahLst/>
            <a:cxnLst/>
            <a:rect l="l" t="t" r="r" b="b"/>
            <a:pathLst>
              <a:path w="260985" h="179069">
                <a:moveTo>
                  <a:pt x="152273" y="153162"/>
                </a:moveTo>
                <a:lnTo>
                  <a:pt x="147828" y="157099"/>
                </a:lnTo>
                <a:lnTo>
                  <a:pt x="147447" y="162432"/>
                </a:lnTo>
                <a:lnTo>
                  <a:pt x="147193" y="167639"/>
                </a:lnTo>
                <a:lnTo>
                  <a:pt x="151130" y="172212"/>
                </a:lnTo>
                <a:lnTo>
                  <a:pt x="156337" y="172465"/>
                </a:lnTo>
                <a:lnTo>
                  <a:pt x="260731" y="178942"/>
                </a:lnTo>
                <a:lnTo>
                  <a:pt x="259495" y="176402"/>
                </a:lnTo>
                <a:lnTo>
                  <a:pt x="239776" y="176402"/>
                </a:lnTo>
                <a:lnTo>
                  <a:pt x="210478" y="156772"/>
                </a:lnTo>
                <a:lnTo>
                  <a:pt x="157607" y="153415"/>
                </a:lnTo>
                <a:lnTo>
                  <a:pt x="152273" y="153162"/>
                </a:lnTo>
                <a:close/>
              </a:path>
              <a:path w="260985" h="179069">
                <a:moveTo>
                  <a:pt x="210478" y="156772"/>
                </a:moveTo>
                <a:lnTo>
                  <a:pt x="239776" y="176402"/>
                </a:lnTo>
                <a:lnTo>
                  <a:pt x="242305" y="172592"/>
                </a:lnTo>
                <a:lnTo>
                  <a:pt x="236474" y="172592"/>
                </a:lnTo>
                <a:lnTo>
                  <a:pt x="229362" y="157971"/>
                </a:lnTo>
                <a:lnTo>
                  <a:pt x="210478" y="156772"/>
                </a:lnTo>
                <a:close/>
              </a:path>
              <a:path w="260985" h="179069">
                <a:moveTo>
                  <a:pt x="207010" y="78231"/>
                </a:moveTo>
                <a:lnTo>
                  <a:pt x="197612" y="82803"/>
                </a:lnTo>
                <a:lnTo>
                  <a:pt x="195580" y="88518"/>
                </a:lnTo>
                <a:lnTo>
                  <a:pt x="221079" y="140943"/>
                </a:lnTo>
                <a:lnTo>
                  <a:pt x="250317" y="160527"/>
                </a:lnTo>
                <a:lnTo>
                  <a:pt x="239776" y="176402"/>
                </a:lnTo>
                <a:lnTo>
                  <a:pt x="259495" y="176402"/>
                </a:lnTo>
                <a:lnTo>
                  <a:pt x="212725" y="80263"/>
                </a:lnTo>
                <a:lnTo>
                  <a:pt x="207010" y="78231"/>
                </a:lnTo>
                <a:close/>
              </a:path>
              <a:path w="260985" h="179069">
                <a:moveTo>
                  <a:pt x="229362" y="157971"/>
                </a:moveTo>
                <a:lnTo>
                  <a:pt x="236474" y="172592"/>
                </a:lnTo>
                <a:lnTo>
                  <a:pt x="245618" y="159003"/>
                </a:lnTo>
                <a:lnTo>
                  <a:pt x="229362" y="157971"/>
                </a:lnTo>
                <a:close/>
              </a:path>
              <a:path w="260985" h="179069">
                <a:moveTo>
                  <a:pt x="221079" y="140943"/>
                </a:moveTo>
                <a:lnTo>
                  <a:pt x="229362" y="157971"/>
                </a:lnTo>
                <a:lnTo>
                  <a:pt x="245618" y="159003"/>
                </a:lnTo>
                <a:lnTo>
                  <a:pt x="236474" y="172592"/>
                </a:lnTo>
                <a:lnTo>
                  <a:pt x="242305" y="172592"/>
                </a:lnTo>
                <a:lnTo>
                  <a:pt x="250317" y="160527"/>
                </a:lnTo>
                <a:lnTo>
                  <a:pt x="221079" y="140943"/>
                </a:lnTo>
                <a:close/>
              </a:path>
              <a:path w="260985" h="179069">
                <a:moveTo>
                  <a:pt x="10668" y="0"/>
                </a:moveTo>
                <a:lnTo>
                  <a:pt x="0" y="15748"/>
                </a:lnTo>
                <a:lnTo>
                  <a:pt x="210478" y="156772"/>
                </a:lnTo>
                <a:lnTo>
                  <a:pt x="229362" y="157971"/>
                </a:lnTo>
                <a:lnTo>
                  <a:pt x="221079" y="140943"/>
                </a:lnTo>
                <a:lnTo>
                  <a:pt x="10668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874009" y="4426711"/>
            <a:ext cx="1099565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050" b="1" kern="0" dirty="0">
                <a:latin typeface="Arial"/>
                <a:cs typeface="Arial"/>
              </a:rPr>
              <a:t>Соединение </a:t>
            </a:r>
            <a:br>
              <a:rPr lang="ru-RU" sz="1050" b="1" kern="0" dirty="0">
                <a:latin typeface="Arial"/>
                <a:cs typeface="Arial"/>
              </a:rPr>
            </a:br>
            <a:r>
              <a:rPr lang="ru-RU" sz="1050" b="1" kern="0" dirty="0">
                <a:latin typeface="Arial"/>
                <a:cs typeface="Arial"/>
              </a:rPr>
              <a:t>с антенной PE</a:t>
            </a:r>
            <a:endParaRPr lang="ru-RU" sz="1050" kern="0" dirty="0">
              <a:latin typeface="Arial"/>
              <a:cs typeface="Arial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255390" y="3940302"/>
            <a:ext cx="718185" cy="467995"/>
          </a:xfrm>
          <a:custGeom>
            <a:avLst/>
            <a:gdLst/>
            <a:ahLst/>
            <a:cxnLst/>
            <a:rect l="l" t="t" r="r" b="b"/>
            <a:pathLst>
              <a:path w="718185" h="467995">
                <a:moveTo>
                  <a:pt x="685951" y="20440"/>
                </a:moveTo>
                <a:lnTo>
                  <a:pt x="667036" y="21314"/>
                </a:lnTo>
                <a:lnTo>
                  <a:pt x="0" y="451739"/>
                </a:lnTo>
                <a:lnTo>
                  <a:pt x="10413" y="467741"/>
                </a:lnTo>
                <a:lnTo>
                  <a:pt x="677330" y="37437"/>
                </a:lnTo>
                <a:lnTo>
                  <a:pt x="685951" y="20440"/>
                </a:lnTo>
                <a:close/>
              </a:path>
              <a:path w="718185" h="467995">
                <a:moveTo>
                  <a:pt x="716582" y="2159"/>
                </a:moveTo>
                <a:lnTo>
                  <a:pt x="696722" y="2159"/>
                </a:lnTo>
                <a:lnTo>
                  <a:pt x="707009" y="18287"/>
                </a:lnTo>
                <a:lnTo>
                  <a:pt x="677330" y="37437"/>
                </a:lnTo>
                <a:lnTo>
                  <a:pt x="653414" y="84581"/>
                </a:lnTo>
                <a:lnTo>
                  <a:pt x="651001" y="89281"/>
                </a:lnTo>
                <a:lnTo>
                  <a:pt x="652907" y="94996"/>
                </a:lnTo>
                <a:lnTo>
                  <a:pt x="662305" y="99822"/>
                </a:lnTo>
                <a:lnTo>
                  <a:pt x="668020" y="97917"/>
                </a:lnTo>
                <a:lnTo>
                  <a:pt x="670433" y="93218"/>
                </a:lnTo>
                <a:lnTo>
                  <a:pt x="716582" y="2159"/>
                </a:lnTo>
                <a:close/>
              </a:path>
              <a:path w="718185" h="467995">
                <a:moveTo>
                  <a:pt x="699151" y="5968"/>
                </a:moveTo>
                <a:lnTo>
                  <a:pt x="693293" y="5968"/>
                </a:lnTo>
                <a:lnTo>
                  <a:pt x="702310" y="19685"/>
                </a:lnTo>
                <a:lnTo>
                  <a:pt x="685951" y="20440"/>
                </a:lnTo>
                <a:lnTo>
                  <a:pt x="677330" y="37437"/>
                </a:lnTo>
                <a:lnTo>
                  <a:pt x="707009" y="18287"/>
                </a:lnTo>
                <a:lnTo>
                  <a:pt x="699151" y="5968"/>
                </a:lnTo>
                <a:close/>
              </a:path>
              <a:path w="718185" h="467995">
                <a:moveTo>
                  <a:pt x="717676" y="0"/>
                </a:moveTo>
                <a:lnTo>
                  <a:pt x="608076" y="4953"/>
                </a:lnTo>
                <a:lnTo>
                  <a:pt x="604012" y="9398"/>
                </a:lnTo>
                <a:lnTo>
                  <a:pt x="604138" y="14605"/>
                </a:lnTo>
                <a:lnTo>
                  <a:pt x="604393" y="19812"/>
                </a:lnTo>
                <a:lnTo>
                  <a:pt x="608838" y="24003"/>
                </a:lnTo>
                <a:lnTo>
                  <a:pt x="667036" y="21314"/>
                </a:lnTo>
                <a:lnTo>
                  <a:pt x="696722" y="2159"/>
                </a:lnTo>
                <a:lnTo>
                  <a:pt x="716582" y="2159"/>
                </a:lnTo>
                <a:lnTo>
                  <a:pt x="717676" y="0"/>
                </a:lnTo>
                <a:close/>
              </a:path>
              <a:path w="718185" h="467995">
                <a:moveTo>
                  <a:pt x="696722" y="2159"/>
                </a:moveTo>
                <a:lnTo>
                  <a:pt x="667036" y="21314"/>
                </a:lnTo>
                <a:lnTo>
                  <a:pt x="685951" y="20440"/>
                </a:lnTo>
                <a:lnTo>
                  <a:pt x="693293" y="5968"/>
                </a:lnTo>
                <a:lnTo>
                  <a:pt x="699151" y="5968"/>
                </a:lnTo>
                <a:lnTo>
                  <a:pt x="696722" y="2159"/>
                </a:lnTo>
                <a:close/>
              </a:path>
              <a:path w="718185" h="467995">
                <a:moveTo>
                  <a:pt x="693293" y="5968"/>
                </a:moveTo>
                <a:lnTo>
                  <a:pt x="685951" y="20440"/>
                </a:lnTo>
                <a:lnTo>
                  <a:pt x="702310" y="19685"/>
                </a:lnTo>
                <a:lnTo>
                  <a:pt x="693293" y="5968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632198" y="2727959"/>
            <a:ext cx="3279140" cy="1393190"/>
          </a:xfrm>
          <a:custGeom>
            <a:avLst/>
            <a:gdLst/>
            <a:ahLst/>
            <a:cxnLst/>
            <a:rect l="l" t="t" r="r" b="b"/>
            <a:pathLst>
              <a:path w="3279140" h="1393189">
                <a:moveTo>
                  <a:pt x="999998" y="16764"/>
                </a:moveTo>
                <a:lnTo>
                  <a:pt x="991108" y="0"/>
                </a:lnTo>
                <a:lnTo>
                  <a:pt x="43345" y="501916"/>
                </a:lnTo>
                <a:lnTo>
                  <a:pt x="71247" y="456946"/>
                </a:lnTo>
                <a:lnTo>
                  <a:pt x="74041" y="452501"/>
                </a:lnTo>
                <a:lnTo>
                  <a:pt x="72644" y="446532"/>
                </a:lnTo>
                <a:lnTo>
                  <a:pt x="68199" y="443738"/>
                </a:lnTo>
                <a:lnTo>
                  <a:pt x="63754" y="441071"/>
                </a:lnTo>
                <a:lnTo>
                  <a:pt x="57912" y="442341"/>
                </a:lnTo>
                <a:lnTo>
                  <a:pt x="55118" y="446913"/>
                </a:lnTo>
                <a:lnTo>
                  <a:pt x="0" y="535686"/>
                </a:lnTo>
                <a:lnTo>
                  <a:pt x="104394" y="540004"/>
                </a:lnTo>
                <a:lnTo>
                  <a:pt x="109728" y="540131"/>
                </a:lnTo>
                <a:lnTo>
                  <a:pt x="114173" y="536067"/>
                </a:lnTo>
                <a:lnTo>
                  <a:pt x="114185" y="535305"/>
                </a:lnTo>
                <a:lnTo>
                  <a:pt x="114300" y="530860"/>
                </a:lnTo>
                <a:lnTo>
                  <a:pt x="114554" y="525526"/>
                </a:lnTo>
                <a:lnTo>
                  <a:pt x="110490" y="521208"/>
                </a:lnTo>
                <a:lnTo>
                  <a:pt x="52336" y="518756"/>
                </a:lnTo>
                <a:lnTo>
                  <a:pt x="999998" y="16764"/>
                </a:lnTo>
                <a:close/>
              </a:path>
              <a:path w="3279140" h="1393189">
                <a:moveTo>
                  <a:pt x="3278632" y="451358"/>
                </a:moveTo>
                <a:lnTo>
                  <a:pt x="3261360" y="443230"/>
                </a:lnTo>
                <a:lnTo>
                  <a:pt x="2832620" y="1339824"/>
                </a:lnTo>
                <a:lnTo>
                  <a:pt x="2828290" y="1287145"/>
                </a:lnTo>
                <a:lnTo>
                  <a:pt x="2827782" y="1281811"/>
                </a:lnTo>
                <a:lnTo>
                  <a:pt x="2823210" y="1278001"/>
                </a:lnTo>
                <a:lnTo>
                  <a:pt x="2812796" y="1278763"/>
                </a:lnTo>
                <a:lnTo>
                  <a:pt x="2808859" y="1283462"/>
                </a:lnTo>
                <a:lnTo>
                  <a:pt x="2809240" y="1288669"/>
                </a:lnTo>
                <a:lnTo>
                  <a:pt x="2817876" y="1392809"/>
                </a:lnTo>
                <a:lnTo>
                  <a:pt x="2836964" y="1379855"/>
                </a:lnTo>
                <a:lnTo>
                  <a:pt x="2904363" y="1334135"/>
                </a:lnTo>
                <a:lnTo>
                  <a:pt x="2908681" y="1331087"/>
                </a:lnTo>
                <a:lnTo>
                  <a:pt x="2909824" y="1325245"/>
                </a:lnTo>
                <a:lnTo>
                  <a:pt x="2906903" y="1320927"/>
                </a:lnTo>
                <a:lnTo>
                  <a:pt x="2903855" y="1316482"/>
                </a:lnTo>
                <a:lnTo>
                  <a:pt x="2898013" y="1315339"/>
                </a:lnTo>
                <a:lnTo>
                  <a:pt x="2849816" y="1348117"/>
                </a:lnTo>
                <a:lnTo>
                  <a:pt x="3278632" y="451358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7575042" y="3556761"/>
            <a:ext cx="580390" cy="807085"/>
          </a:xfrm>
          <a:custGeom>
            <a:avLst/>
            <a:gdLst/>
            <a:ahLst/>
            <a:cxnLst/>
            <a:rect l="l" t="t" r="r" b="b"/>
            <a:pathLst>
              <a:path w="580390" h="807085">
                <a:moveTo>
                  <a:pt x="14731" y="693801"/>
                </a:moveTo>
                <a:lnTo>
                  <a:pt x="10032" y="697738"/>
                </a:lnTo>
                <a:lnTo>
                  <a:pt x="9525" y="702944"/>
                </a:lnTo>
                <a:lnTo>
                  <a:pt x="0" y="807085"/>
                </a:lnTo>
                <a:lnTo>
                  <a:pt x="22010" y="797179"/>
                </a:lnTo>
                <a:lnTo>
                  <a:pt x="18668" y="797179"/>
                </a:lnTo>
                <a:lnTo>
                  <a:pt x="3175" y="786130"/>
                </a:lnTo>
                <a:lnTo>
                  <a:pt x="23697" y="757382"/>
                </a:lnTo>
                <a:lnTo>
                  <a:pt x="29082" y="699388"/>
                </a:lnTo>
                <a:lnTo>
                  <a:pt x="25146" y="694817"/>
                </a:lnTo>
                <a:lnTo>
                  <a:pt x="14731" y="693801"/>
                </a:lnTo>
                <a:close/>
              </a:path>
              <a:path w="580390" h="807085">
                <a:moveTo>
                  <a:pt x="23697" y="757382"/>
                </a:moveTo>
                <a:lnTo>
                  <a:pt x="3175" y="786130"/>
                </a:lnTo>
                <a:lnTo>
                  <a:pt x="18668" y="797179"/>
                </a:lnTo>
                <a:lnTo>
                  <a:pt x="22024" y="792480"/>
                </a:lnTo>
                <a:lnTo>
                  <a:pt x="20447" y="792480"/>
                </a:lnTo>
                <a:lnTo>
                  <a:pt x="7111" y="782955"/>
                </a:lnTo>
                <a:lnTo>
                  <a:pt x="21947" y="776277"/>
                </a:lnTo>
                <a:lnTo>
                  <a:pt x="23697" y="757382"/>
                </a:lnTo>
                <a:close/>
              </a:path>
              <a:path w="580390" h="807085">
                <a:moveTo>
                  <a:pt x="92328" y="744601"/>
                </a:moveTo>
                <a:lnTo>
                  <a:pt x="39106" y="768554"/>
                </a:lnTo>
                <a:lnTo>
                  <a:pt x="18668" y="797179"/>
                </a:lnTo>
                <a:lnTo>
                  <a:pt x="22010" y="797179"/>
                </a:lnTo>
                <a:lnTo>
                  <a:pt x="100075" y="762000"/>
                </a:lnTo>
                <a:lnTo>
                  <a:pt x="102234" y="756412"/>
                </a:lnTo>
                <a:lnTo>
                  <a:pt x="97916" y="746760"/>
                </a:lnTo>
                <a:lnTo>
                  <a:pt x="92328" y="744601"/>
                </a:lnTo>
                <a:close/>
              </a:path>
              <a:path w="580390" h="807085">
                <a:moveTo>
                  <a:pt x="21947" y="776277"/>
                </a:moveTo>
                <a:lnTo>
                  <a:pt x="7111" y="782955"/>
                </a:lnTo>
                <a:lnTo>
                  <a:pt x="20447" y="792480"/>
                </a:lnTo>
                <a:lnTo>
                  <a:pt x="21947" y="776277"/>
                </a:lnTo>
                <a:close/>
              </a:path>
              <a:path w="580390" h="807085">
                <a:moveTo>
                  <a:pt x="39106" y="768554"/>
                </a:moveTo>
                <a:lnTo>
                  <a:pt x="21947" y="776277"/>
                </a:lnTo>
                <a:lnTo>
                  <a:pt x="20447" y="792480"/>
                </a:lnTo>
                <a:lnTo>
                  <a:pt x="22024" y="792480"/>
                </a:lnTo>
                <a:lnTo>
                  <a:pt x="39106" y="768554"/>
                </a:lnTo>
                <a:close/>
              </a:path>
              <a:path w="580390" h="807085">
                <a:moveTo>
                  <a:pt x="564387" y="0"/>
                </a:moveTo>
                <a:lnTo>
                  <a:pt x="23697" y="757382"/>
                </a:lnTo>
                <a:lnTo>
                  <a:pt x="21947" y="776277"/>
                </a:lnTo>
                <a:lnTo>
                  <a:pt x="39106" y="768554"/>
                </a:lnTo>
                <a:lnTo>
                  <a:pt x="579881" y="11175"/>
                </a:lnTo>
                <a:lnTo>
                  <a:pt x="564387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236275" y="3483521"/>
            <a:ext cx="945070" cy="1131276"/>
          </a:xfrm>
          <a:custGeom>
            <a:avLst/>
            <a:gdLst/>
            <a:ahLst/>
            <a:cxnLst/>
            <a:rect l="l" t="t" r="r" b="b"/>
            <a:pathLst>
              <a:path w="738504" h="1007745">
                <a:moveTo>
                  <a:pt x="645033" y="946150"/>
                </a:moveTo>
                <a:lnTo>
                  <a:pt x="639445" y="948309"/>
                </a:lnTo>
                <a:lnTo>
                  <a:pt x="637413" y="953135"/>
                </a:lnTo>
                <a:lnTo>
                  <a:pt x="635253" y="957961"/>
                </a:lnTo>
                <a:lnTo>
                  <a:pt x="637413" y="963549"/>
                </a:lnTo>
                <a:lnTo>
                  <a:pt x="737997" y="1007618"/>
                </a:lnTo>
                <a:lnTo>
                  <a:pt x="737018" y="997966"/>
                </a:lnTo>
                <a:lnTo>
                  <a:pt x="719201" y="997966"/>
                </a:lnTo>
                <a:lnTo>
                  <a:pt x="698472" y="969524"/>
                </a:lnTo>
                <a:lnTo>
                  <a:pt x="649859" y="948309"/>
                </a:lnTo>
                <a:lnTo>
                  <a:pt x="645033" y="946150"/>
                </a:lnTo>
                <a:close/>
              </a:path>
              <a:path w="738504" h="1007745">
                <a:moveTo>
                  <a:pt x="698472" y="969524"/>
                </a:moveTo>
                <a:lnTo>
                  <a:pt x="719201" y="997966"/>
                </a:lnTo>
                <a:lnTo>
                  <a:pt x="725487" y="993394"/>
                </a:lnTo>
                <a:lnTo>
                  <a:pt x="717423" y="993394"/>
                </a:lnTo>
                <a:lnTo>
                  <a:pt x="715744" y="977063"/>
                </a:lnTo>
                <a:lnTo>
                  <a:pt x="698472" y="969524"/>
                </a:lnTo>
                <a:close/>
              </a:path>
              <a:path w="738504" h="1007745">
                <a:moveTo>
                  <a:pt x="722249" y="894588"/>
                </a:moveTo>
                <a:lnTo>
                  <a:pt x="716914" y="895096"/>
                </a:lnTo>
                <a:lnTo>
                  <a:pt x="711708" y="895731"/>
                </a:lnTo>
                <a:lnTo>
                  <a:pt x="707898" y="900303"/>
                </a:lnTo>
                <a:lnTo>
                  <a:pt x="708406" y="905637"/>
                </a:lnTo>
                <a:lnTo>
                  <a:pt x="713818" y="958315"/>
                </a:lnTo>
                <a:lnTo>
                  <a:pt x="734568" y="986790"/>
                </a:lnTo>
                <a:lnTo>
                  <a:pt x="719201" y="997966"/>
                </a:lnTo>
                <a:lnTo>
                  <a:pt x="737018" y="997966"/>
                </a:lnTo>
                <a:lnTo>
                  <a:pt x="727456" y="903605"/>
                </a:lnTo>
                <a:lnTo>
                  <a:pt x="726821" y="898398"/>
                </a:lnTo>
                <a:lnTo>
                  <a:pt x="722249" y="894588"/>
                </a:lnTo>
                <a:close/>
              </a:path>
              <a:path w="738504" h="1007745">
                <a:moveTo>
                  <a:pt x="715744" y="977063"/>
                </a:moveTo>
                <a:lnTo>
                  <a:pt x="717423" y="993394"/>
                </a:lnTo>
                <a:lnTo>
                  <a:pt x="730758" y="983615"/>
                </a:lnTo>
                <a:lnTo>
                  <a:pt x="715744" y="977063"/>
                </a:lnTo>
                <a:close/>
              </a:path>
              <a:path w="738504" h="1007745">
                <a:moveTo>
                  <a:pt x="713818" y="958315"/>
                </a:moveTo>
                <a:lnTo>
                  <a:pt x="715744" y="977063"/>
                </a:lnTo>
                <a:lnTo>
                  <a:pt x="730758" y="983615"/>
                </a:lnTo>
                <a:lnTo>
                  <a:pt x="717423" y="993394"/>
                </a:lnTo>
                <a:lnTo>
                  <a:pt x="725487" y="993394"/>
                </a:lnTo>
                <a:lnTo>
                  <a:pt x="734568" y="986790"/>
                </a:lnTo>
                <a:lnTo>
                  <a:pt x="713818" y="958315"/>
                </a:lnTo>
                <a:close/>
              </a:path>
              <a:path w="738504" h="1007745">
                <a:moveTo>
                  <a:pt x="15494" y="0"/>
                </a:moveTo>
                <a:lnTo>
                  <a:pt x="0" y="11176"/>
                </a:lnTo>
                <a:lnTo>
                  <a:pt x="698472" y="969524"/>
                </a:lnTo>
                <a:lnTo>
                  <a:pt x="715744" y="977063"/>
                </a:lnTo>
                <a:lnTo>
                  <a:pt x="713818" y="958315"/>
                </a:lnTo>
                <a:lnTo>
                  <a:pt x="15494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6349110" y="4008246"/>
            <a:ext cx="269240" cy="589915"/>
          </a:xfrm>
          <a:custGeom>
            <a:avLst/>
            <a:gdLst/>
            <a:ahLst/>
            <a:cxnLst/>
            <a:rect l="l" t="t" r="r" b="b"/>
            <a:pathLst>
              <a:path w="269240" h="589914">
                <a:moveTo>
                  <a:pt x="14097" y="474852"/>
                </a:moveTo>
                <a:lnTo>
                  <a:pt x="3683" y="476122"/>
                </a:lnTo>
                <a:lnTo>
                  <a:pt x="0" y="480948"/>
                </a:lnTo>
                <a:lnTo>
                  <a:pt x="635" y="486155"/>
                </a:lnTo>
                <a:lnTo>
                  <a:pt x="14350" y="589788"/>
                </a:lnTo>
                <a:lnTo>
                  <a:pt x="32555" y="576071"/>
                </a:lnTo>
                <a:lnTo>
                  <a:pt x="30479" y="576071"/>
                </a:lnTo>
                <a:lnTo>
                  <a:pt x="12826" y="568705"/>
                </a:lnTo>
                <a:lnTo>
                  <a:pt x="26487" y="536133"/>
                </a:lnTo>
                <a:lnTo>
                  <a:pt x="19558" y="483742"/>
                </a:lnTo>
                <a:lnTo>
                  <a:pt x="18923" y="478535"/>
                </a:lnTo>
                <a:lnTo>
                  <a:pt x="14097" y="474852"/>
                </a:lnTo>
                <a:close/>
              </a:path>
              <a:path w="269240" h="589914">
                <a:moveTo>
                  <a:pt x="26487" y="536133"/>
                </a:moveTo>
                <a:lnTo>
                  <a:pt x="12826" y="568705"/>
                </a:lnTo>
                <a:lnTo>
                  <a:pt x="30479" y="576071"/>
                </a:lnTo>
                <a:lnTo>
                  <a:pt x="32556" y="571119"/>
                </a:lnTo>
                <a:lnTo>
                  <a:pt x="31114" y="571119"/>
                </a:lnTo>
                <a:lnTo>
                  <a:pt x="15875" y="564769"/>
                </a:lnTo>
                <a:lnTo>
                  <a:pt x="28970" y="554906"/>
                </a:lnTo>
                <a:lnTo>
                  <a:pt x="26487" y="536133"/>
                </a:lnTo>
                <a:close/>
              </a:path>
              <a:path w="269240" h="589914">
                <a:moveTo>
                  <a:pt x="90550" y="508507"/>
                </a:moveTo>
                <a:lnTo>
                  <a:pt x="44141" y="543480"/>
                </a:lnTo>
                <a:lnTo>
                  <a:pt x="30479" y="576071"/>
                </a:lnTo>
                <a:lnTo>
                  <a:pt x="32555" y="576071"/>
                </a:lnTo>
                <a:lnTo>
                  <a:pt x="101980" y="523747"/>
                </a:lnTo>
                <a:lnTo>
                  <a:pt x="102869" y="517778"/>
                </a:lnTo>
                <a:lnTo>
                  <a:pt x="96519" y="509396"/>
                </a:lnTo>
                <a:lnTo>
                  <a:pt x="90550" y="508507"/>
                </a:lnTo>
                <a:close/>
              </a:path>
              <a:path w="269240" h="589914">
                <a:moveTo>
                  <a:pt x="28970" y="554906"/>
                </a:moveTo>
                <a:lnTo>
                  <a:pt x="15875" y="564769"/>
                </a:lnTo>
                <a:lnTo>
                  <a:pt x="31114" y="571119"/>
                </a:lnTo>
                <a:lnTo>
                  <a:pt x="28970" y="554906"/>
                </a:lnTo>
                <a:close/>
              </a:path>
              <a:path w="269240" h="589914">
                <a:moveTo>
                  <a:pt x="44141" y="543480"/>
                </a:moveTo>
                <a:lnTo>
                  <a:pt x="28970" y="554906"/>
                </a:lnTo>
                <a:lnTo>
                  <a:pt x="31114" y="571119"/>
                </a:lnTo>
                <a:lnTo>
                  <a:pt x="32556" y="571119"/>
                </a:lnTo>
                <a:lnTo>
                  <a:pt x="44141" y="543480"/>
                </a:lnTo>
                <a:close/>
              </a:path>
              <a:path w="269240" h="589914">
                <a:moveTo>
                  <a:pt x="251333" y="0"/>
                </a:moveTo>
                <a:lnTo>
                  <a:pt x="26487" y="536133"/>
                </a:lnTo>
                <a:lnTo>
                  <a:pt x="28970" y="554906"/>
                </a:lnTo>
                <a:lnTo>
                  <a:pt x="44141" y="543480"/>
                </a:lnTo>
                <a:lnTo>
                  <a:pt x="268859" y="7365"/>
                </a:lnTo>
                <a:lnTo>
                  <a:pt x="251333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148066" y="3224148"/>
            <a:ext cx="1520825" cy="1563370"/>
          </a:xfrm>
          <a:custGeom>
            <a:avLst/>
            <a:gdLst/>
            <a:ahLst/>
            <a:cxnLst/>
            <a:rect l="l" t="t" r="r" b="b"/>
            <a:pathLst>
              <a:path w="1520825" h="1563370">
                <a:moveTo>
                  <a:pt x="447040" y="977900"/>
                </a:moveTo>
                <a:lnTo>
                  <a:pt x="431800" y="966470"/>
                </a:lnTo>
                <a:lnTo>
                  <a:pt x="24612" y="1514221"/>
                </a:lnTo>
                <a:lnTo>
                  <a:pt x="30480" y="1461643"/>
                </a:lnTo>
                <a:lnTo>
                  <a:pt x="31115" y="1456436"/>
                </a:lnTo>
                <a:lnTo>
                  <a:pt x="27305" y="1451737"/>
                </a:lnTo>
                <a:lnTo>
                  <a:pt x="16891" y="1450467"/>
                </a:lnTo>
                <a:lnTo>
                  <a:pt x="12192" y="1454277"/>
                </a:lnTo>
                <a:lnTo>
                  <a:pt x="11557" y="1459484"/>
                </a:lnTo>
                <a:lnTo>
                  <a:pt x="0" y="1563370"/>
                </a:lnTo>
                <a:lnTo>
                  <a:pt x="22021" y="1553972"/>
                </a:lnTo>
                <a:lnTo>
                  <a:pt x="100965" y="1520317"/>
                </a:lnTo>
                <a:lnTo>
                  <a:pt x="103251" y="1514729"/>
                </a:lnTo>
                <a:lnTo>
                  <a:pt x="101092" y="1509903"/>
                </a:lnTo>
                <a:lnTo>
                  <a:pt x="99060" y="1505077"/>
                </a:lnTo>
                <a:lnTo>
                  <a:pt x="93472" y="1502791"/>
                </a:lnTo>
                <a:lnTo>
                  <a:pt x="40005" y="1525612"/>
                </a:lnTo>
                <a:lnTo>
                  <a:pt x="18923" y="1553972"/>
                </a:lnTo>
                <a:lnTo>
                  <a:pt x="22402" y="1549273"/>
                </a:lnTo>
                <a:lnTo>
                  <a:pt x="40005" y="1525612"/>
                </a:lnTo>
                <a:lnTo>
                  <a:pt x="447040" y="977900"/>
                </a:lnTo>
                <a:close/>
              </a:path>
              <a:path w="1520825" h="1563370">
                <a:moveTo>
                  <a:pt x="1520698" y="878459"/>
                </a:moveTo>
                <a:lnTo>
                  <a:pt x="1516634" y="874014"/>
                </a:lnTo>
                <a:lnTo>
                  <a:pt x="1506093" y="873506"/>
                </a:lnTo>
                <a:lnTo>
                  <a:pt x="1501648" y="877570"/>
                </a:lnTo>
                <a:lnTo>
                  <a:pt x="1498955" y="935609"/>
                </a:lnTo>
                <a:lnTo>
                  <a:pt x="1009650" y="0"/>
                </a:lnTo>
                <a:lnTo>
                  <a:pt x="992886" y="8890"/>
                </a:lnTo>
                <a:lnTo>
                  <a:pt x="1482166" y="944575"/>
                </a:lnTo>
                <a:lnTo>
                  <a:pt x="1432814" y="913511"/>
                </a:lnTo>
                <a:lnTo>
                  <a:pt x="1426972" y="914908"/>
                </a:lnTo>
                <a:lnTo>
                  <a:pt x="1424051" y="919353"/>
                </a:lnTo>
                <a:lnTo>
                  <a:pt x="1421257" y="923798"/>
                </a:lnTo>
                <a:lnTo>
                  <a:pt x="1422654" y="929640"/>
                </a:lnTo>
                <a:lnTo>
                  <a:pt x="1515618" y="988060"/>
                </a:lnTo>
                <a:lnTo>
                  <a:pt x="1516176" y="975741"/>
                </a:lnTo>
                <a:lnTo>
                  <a:pt x="1520698" y="878459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2432113" y="2317242"/>
            <a:ext cx="7660322" cy="2646616"/>
            <a:chOff x="2432113" y="2317242"/>
            <a:chExt cx="7660322" cy="2646616"/>
          </a:xfrm>
        </p:grpSpPr>
        <p:sp>
          <p:nvSpPr>
            <p:cNvPr id="20" name="object 20"/>
            <p:cNvSpPr/>
            <p:nvPr/>
          </p:nvSpPr>
          <p:spPr>
            <a:xfrm>
              <a:off x="8347710" y="4445901"/>
              <a:ext cx="755015" cy="347459"/>
            </a:xfrm>
            <a:custGeom>
              <a:avLst/>
              <a:gdLst/>
              <a:ahLst/>
              <a:cxnLst/>
              <a:rect l="l" t="t" r="r" b="b"/>
              <a:pathLst>
                <a:path w="755015" h="401320">
                  <a:moveTo>
                    <a:pt x="64770" y="301370"/>
                  </a:moveTo>
                  <a:lnTo>
                    <a:pt x="58928" y="302640"/>
                  </a:lnTo>
                  <a:lnTo>
                    <a:pt x="56134" y="307085"/>
                  </a:lnTo>
                  <a:lnTo>
                    <a:pt x="0" y="395223"/>
                  </a:lnTo>
                  <a:lnTo>
                    <a:pt x="109600" y="400938"/>
                  </a:lnTo>
                  <a:lnTo>
                    <a:pt x="114046" y="397001"/>
                  </a:lnTo>
                  <a:lnTo>
                    <a:pt x="114182" y="395096"/>
                  </a:lnTo>
                  <a:lnTo>
                    <a:pt x="21082" y="395096"/>
                  </a:lnTo>
                  <a:lnTo>
                    <a:pt x="12446" y="378078"/>
                  </a:lnTo>
                  <a:lnTo>
                    <a:pt x="43647" y="362003"/>
                  </a:lnTo>
                  <a:lnTo>
                    <a:pt x="72136" y="317245"/>
                  </a:lnTo>
                  <a:lnTo>
                    <a:pt x="75057" y="312800"/>
                  </a:lnTo>
                  <a:lnTo>
                    <a:pt x="73660" y="306958"/>
                  </a:lnTo>
                  <a:lnTo>
                    <a:pt x="64770" y="301370"/>
                  </a:lnTo>
                  <a:close/>
                </a:path>
                <a:path w="755015" h="401320">
                  <a:moveTo>
                    <a:pt x="43647" y="362003"/>
                  </a:moveTo>
                  <a:lnTo>
                    <a:pt x="12446" y="378078"/>
                  </a:lnTo>
                  <a:lnTo>
                    <a:pt x="21082" y="395096"/>
                  </a:lnTo>
                  <a:lnTo>
                    <a:pt x="27737" y="391667"/>
                  </a:lnTo>
                  <a:lnTo>
                    <a:pt x="24765" y="391667"/>
                  </a:lnTo>
                  <a:lnTo>
                    <a:pt x="17272" y="377062"/>
                  </a:lnTo>
                  <a:lnTo>
                    <a:pt x="34061" y="377062"/>
                  </a:lnTo>
                  <a:lnTo>
                    <a:pt x="43647" y="362003"/>
                  </a:lnTo>
                  <a:close/>
                </a:path>
                <a:path w="755015" h="401320">
                  <a:moveTo>
                    <a:pt x="52533" y="378892"/>
                  </a:moveTo>
                  <a:lnTo>
                    <a:pt x="21082" y="395096"/>
                  </a:lnTo>
                  <a:lnTo>
                    <a:pt x="114182" y="395096"/>
                  </a:lnTo>
                  <a:lnTo>
                    <a:pt x="114426" y="391667"/>
                  </a:lnTo>
                  <a:lnTo>
                    <a:pt x="114681" y="386460"/>
                  </a:lnTo>
                  <a:lnTo>
                    <a:pt x="110617" y="382015"/>
                  </a:lnTo>
                  <a:lnTo>
                    <a:pt x="105410" y="381634"/>
                  </a:lnTo>
                  <a:lnTo>
                    <a:pt x="52533" y="378892"/>
                  </a:lnTo>
                  <a:close/>
                </a:path>
                <a:path w="755015" h="401320">
                  <a:moveTo>
                    <a:pt x="17272" y="377062"/>
                  </a:moveTo>
                  <a:lnTo>
                    <a:pt x="24765" y="391667"/>
                  </a:lnTo>
                  <a:lnTo>
                    <a:pt x="33524" y="377906"/>
                  </a:lnTo>
                  <a:lnTo>
                    <a:pt x="17272" y="377062"/>
                  </a:lnTo>
                  <a:close/>
                </a:path>
                <a:path w="755015" h="401320">
                  <a:moveTo>
                    <a:pt x="33524" y="377906"/>
                  </a:moveTo>
                  <a:lnTo>
                    <a:pt x="24765" y="391667"/>
                  </a:lnTo>
                  <a:lnTo>
                    <a:pt x="27737" y="391667"/>
                  </a:lnTo>
                  <a:lnTo>
                    <a:pt x="52533" y="378892"/>
                  </a:lnTo>
                  <a:lnTo>
                    <a:pt x="33524" y="377906"/>
                  </a:lnTo>
                  <a:close/>
                </a:path>
                <a:path w="755015" h="401320">
                  <a:moveTo>
                    <a:pt x="746251" y="0"/>
                  </a:moveTo>
                  <a:lnTo>
                    <a:pt x="43647" y="362003"/>
                  </a:lnTo>
                  <a:lnTo>
                    <a:pt x="33524" y="377906"/>
                  </a:lnTo>
                  <a:lnTo>
                    <a:pt x="52533" y="378892"/>
                  </a:lnTo>
                  <a:lnTo>
                    <a:pt x="754888" y="17017"/>
                  </a:lnTo>
                  <a:lnTo>
                    <a:pt x="746251" y="0"/>
                  </a:lnTo>
                  <a:close/>
                </a:path>
                <a:path w="755015" h="401320">
                  <a:moveTo>
                    <a:pt x="34061" y="377062"/>
                  </a:moveTo>
                  <a:lnTo>
                    <a:pt x="17272" y="377062"/>
                  </a:lnTo>
                  <a:lnTo>
                    <a:pt x="33524" y="377906"/>
                  </a:lnTo>
                  <a:lnTo>
                    <a:pt x="34061" y="377062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32113" y="3322129"/>
              <a:ext cx="222885" cy="183261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32113" y="3658933"/>
              <a:ext cx="367665" cy="305181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83217" y="4169473"/>
              <a:ext cx="222884" cy="183261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146869" y="3985069"/>
              <a:ext cx="222884" cy="183261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597973" y="3608641"/>
              <a:ext cx="282321" cy="335660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056697" y="3474529"/>
              <a:ext cx="222885" cy="183261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567237" y="3271837"/>
              <a:ext cx="222885" cy="181737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626673" y="3556825"/>
              <a:ext cx="222885" cy="183261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736401" y="3832669"/>
              <a:ext cx="462152" cy="366141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128069" y="4495609"/>
              <a:ext cx="222884" cy="183260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812089" y="4547425"/>
              <a:ext cx="331089" cy="33566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322629" y="4547425"/>
              <a:ext cx="222884" cy="1817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81353" y="4597717"/>
              <a:ext cx="222884" cy="183261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517189" y="4343209"/>
              <a:ext cx="221361" cy="183260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780841" y="4169473"/>
              <a:ext cx="222885" cy="183261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780841" y="3882961"/>
              <a:ext cx="222885" cy="183261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9981310" y="2317242"/>
              <a:ext cx="111125" cy="1472565"/>
            </a:xfrm>
            <a:custGeom>
              <a:avLst/>
              <a:gdLst/>
              <a:ahLst/>
              <a:cxnLst/>
              <a:rect l="l" t="t" r="r" b="b"/>
              <a:pathLst>
                <a:path w="111125" h="1472564">
                  <a:moveTo>
                    <a:pt x="10668" y="1366520"/>
                  </a:moveTo>
                  <a:lnTo>
                    <a:pt x="6096" y="1369060"/>
                  </a:lnTo>
                  <a:lnTo>
                    <a:pt x="1524" y="1371727"/>
                  </a:lnTo>
                  <a:lnTo>
                    <a:pt x="0" y="1377569"/>
                  </a:lnTo>
                  <a:lnTo>
                    <a:pt x="2667" y="1382141"/>
                  </a:lnTo>
                  <a:lnTo>
                    <a:pt x="54991" y="1472565"/>
                  </a:lnTo>
                  <a:lnTo>
                    <a:pt x="66045" y="1453769"/>
                  </a:lnTo>
                  <a:lnTo>
                    <a:pt x="45593" y="1453642"/>
                  </a:lnTo>
                  <a:lnTo>
                    <a:pt x="45712" y="1418661"/>
                  </a:lnTo>
                  <a:lnTo>
                    <a:pt x="19050" y="1372616"/>
                  </a:lnTo>
                  <a:lnTo>
                    <a:pt x="16510" y="1368044"/>
                  </a:lnTo>
                  <a:lnTo>
                    <a:pt x="10668" y="1366520"/>
                  </a:lnTo>
                  <a:close/>
                </a:path>
                <a:path w="111125" h="1472564">
                  <a:moveTo>
                    <a:pt x="45712" y="1418661"/>
                  </a:moveTo>
                  <a:lnTo>
                    <a:pt x="45593" y="1453642"/>
                  </a:lnTo>
                  <a:lnTo>
                    <a:pt x="64643" y="1453769"/>
                  </a:lnTo>
                  <a:lnTo>
                    <a:pt x="64659" y="1448943"/>
                  </a:lnTo>
                  <a:lnTo>
                    <a:pt x="46863" y="1448816"/>
                  </a:lnTo>
                  <a:lnTo>
                    <a:pt x="55084" y="1434848"/>
                  </a:lnTo>
                  <a:lnTo>
                    <a:pt x="45712" y="1418661"/>
                  </a:lnTo>
                  <a:close/>
                </a:path>
                <a:path w="111125" h="1472564">
                  <a:moveTo>
                    <a:pt x="100075" y="1366774"/>
                  </a:moveTo>
                  <a:lnTo>
                    <a:pt x="94234" y="1368298"/>
                  </a:lnTo>
                  <a:lnTo>
                    <a:pt x="91567" y="1372870"/>
                  </a:lnTo>
                  <a:lnTo>
                    <a:pt x="64763" y="1418405"/>
                  </a:lnTo>
                  <a:lnTo>
                    <a:pt x="64643" y="1453769"/>
                  </a:lnTo>
                  <a:lnTo>
                    <a:pt x="66045" y="1453769"/>
                  </a:lnTo>
                  <a:lnTo>
                    <a:pt x="107950" y="1382522"/>
                  </a:lnTo>
                  <a:lnTo>
                    <a:pt x="110617" y="1377950"/>
                  </a:lnTo>
                  <a:lnTo>
                    <a:pt x="109093" y="1372108"/>
                  </a:lnTo>
                  <a:lnTo>
                    <a:pt x="104648" y="1369441"/>
                  </a:lnTo>
                  <a:lnTo>
                    <a:pt x="100075" y="1366774"/>
                  </a:lnTo>
                  <a:close/>
                </a:path>
                <a:path w="111125" h="1472564">
                  <a:moveTo>
                    <a:pt x="55084" y="1434848"/>
                  </a:moveTo>
                  <a:lnTo>
                    <a:pt x="46863" y="1448816"/>
                  </a:lnTo>
                  <a:lnTo>
                    <a:pt x="63246" y="1448943"/>
                  </a:lnTo>
                  <a:lnTo>
                    <a:pt x="55084" y="1434848"/>
                  </a:lnTo>
                  <a:close/>
                </a:path>
                <a:path w="111125" h="1472564">
                  <a:moveTo>
                    <a:pt x="64763" y="1418405"/>
                  </a:moveTo>
                  <a:lnTo>
                    <a:pt x="55084" y="1434848"/>
                  </a:lnTo>
                  <a:lnTo>
                    <a:pt x="63246" y="1448943"/>
                  </a:lnTo>
                  <a:lnTo>
                    <a:pt x="64659" y="1448943"/>
                  </a:lnTo>
                  <a:lnTo>
                    <a:pt x="64763" y="1418405"/>
                  </a:lnTo>
                  <a:close/>
                </a:path>
                <a:path w="111125" h="1472564">
                  <a:moveTo>
                    <a:pt x="69596" y="0"/>
                  </a:moveTo>
                  <a:lnTo>
                    <a:pt x="50546" y="0"/>
                  </a:lnTo>
                  <a:lnTo>
                    <a:pt x="45712" y="1418661"/>
                  </a:lnTo>
                  <a:lnTo>
                    <a:pt x="55084" y="1434848"/>
                  </a:lnTo>
                  <a:lnTo>
                    <a:pt x="64763" y="1418405"/>
                  </a:lnTo>
                  <a:lnTo>
                    <a:pt x="69596" y="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016305" y="4241101"/>
              <a:ext cx="222884" cy="183261"/>
            </a:xfrm>
            <a:prstGeom prst="rect">
              <a:avLst/>
            </a:prstGeom>
          </p:spPr>
        </p:pic>
        <p:pic>
          <p:nvPicPr>
            <p:cNvPr id="39" name="object 3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016305" y="3628453"/>
              <a:ext cx="232028" cy="335660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376481" y="4782121"/>
              <a:ext cx="222884" cy="181737"/>
            </a:xfrm>
            <a:prstGeom prst="rect">
              <a:avLst/>
            </a:prstGeom>
          </p:spPr>
        </p:pic>
        <p:pic>
          <p:nvPicPr>
            <p:cNvPr id="41" name="object 4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27585" y="4782121"/>
              <a:ext cx="222885" cy="181737"/>
            </a:xfrm>
            <a:prstGeom prst="rect">
              <a:avLst/>
            </a:prstGeom>
          </p:spPr>
        </p:pic>
      </p:grpSp>
      <p:sp>
        <p:nvSpPr>
          <p:cNvPr id="44" name="object 44"/>
          <p:cNvSpPr/>
          <p:nvPr/>
        </p:nvSpPr>
        <p:spPr>
          <a:xfrm>
            <a:off x="1778507" y="5775959"/>
            <a:ext cx="256540" cy="198120"/>
          </a:xfrm>
          <a:custGeom>
            <a:avLst/>
            <a:gdLst/>
            <a:ahLst/>
            <a:cxnLst/>
            <a:rect l="l" t="t" r="r" b="b"/>
            <a:pathLst>
              <a:path w="256539" h="198120">
                <a:moveTo>
                  <a:pt x="0" y="99059"/>
                </a:moveTo>
                <a:lnTo>
                  <a:pt x="10054" y="60500"/>
                </a:lnTo>
                <a:lnTo>
                  <a:pt x="37480" y="29013"/>
                </a:lnTo>
                <a:lnTo>
                  <a:pt x="78170" y="7784"/>
                </a:lnTo>
                <a:lnTo>
                  <a:pt x="128016" y="0"/>
                </a:lnTo>
                <a:lnTo>
                  <a:pt x="177861" y="7784"/>
                </a:lnTo>
                <a:lnTo>
                  <a:pt x="218551" y="29013"/>
                </a:lnTo>
                <a:lnTo>
                  <a:pt x="245977" y="60500"/>
                </a:lnTo>
                <a:lnTo>
                  <a:pt x="256031" y="99059"/>
                </a:lnTo>
                <a:lnTo>
                  <a:pt x="245977" y="137619"/>
                </a:lnTo>
                <a:lnTo>
                  <a:pt x="218551" y="169106"/>
                </a:lnTo>
                <a:lnTo>
                  <a:pt x="177861" y="190335"/>
                </a:lnTo>
                <a:lnTo>
                  <a:pt x="128016" y="198119"/>
                </a:lnTo>
                <a:lnTo>
                  <a:pt x="78170" y="190335"/>
                </a:lnTo>
                <a:lnTo>
                  <a:pt x="37480" y="169106"/>
                </a:lnTo>
                <a:lnTo>
                  <a:pt x="10054" y="137619"/>
                </a:lnTo>
                <a:lnTo>
                  <a:pt x="0" y="99059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1779270" y="6130125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4996" y="0"/>
                </a:moveTo>
                <a:lnTo>
                  <a:pt x="0" y="55029"/>
                </a:lnTo>
                <a:lnTo>
                  <a:pt x="94615" y="110655"/>
                </a:lnTo>
                <a:lnTo>
                  <a:pt x="100456" y="109143"/>
                </a:lnTo>
                <a:lnTo>
                  <a:pt x="105791" y="100075"/>
                </a:lnTo>
                <a:lnTo>
                  <a:pt x="104267" y="94233"/>
                </a:lnTo>
                <a:lnTo>
                  <a:pt x="54011" y="64728"/>
                </a:lnTo>
                <a:lnTo>
                  <a:pt x="18796" y="64617"/>
                </a:lnTo>
                <a:lnTo>
                  <a:pt x="18923" y="45567"/>
                </a:lnTo>
                <a:lnTo>
                  <a:pt x="54301" y="45567"/>
                </a:lnTo>
                <a:lnTo>
                  <a:pt x="104521" y="16484"/>
                </a:lnTo>
                <a:lnTo>
                  <a:pt x="106044" y="10655"/>
                </a:lnTo>
                <a:lnTo>
                  <a:pt x="103505" y="6108"/>
                </a:lnTo>
                <a:lnTo>
                  <a:pt x="100837" y="1549"/>
                </a:lnTo>
                <a:lnTo>
                  <a:pt x="94996" y="0"/>
                </a:lnTo>
                <a:close/>
              </a:path>
              <a:path w="357505" h="111125">
                <a:moveTo>
                  <a:pt x="54110" y="45678"/>
                </a:moveTo>
                <a:lnTo>
                  <a:pt x="37730" y="55164"/>
                </a:lnTo>
                <a:lnTo>
                  <a:pt x="54011" y="64728"/>
                </a:lnTo>
                <a:lnTo>
                  <a:pt x="357124" y="65684"/>
                </a:lnTo>
                <a:lnTo>
                  <a:pt x="357250" y="46634"/>
                </a:lnTo>
                <a:lnTo>
                  <a:pt x="54110" y="45678"/>
                </a:lnTo>
                <a:close/>
              </a:path>
              <a:path w="357505" h="111125">
                <a:moveTo>
                  <a:pt x="18923" y="45567"/>
                </a:moveTo>
                <a:lnTo>
                  <a:pt x="18796" y="64617"/>
                </a:lnTo>
                <a:lnTo>
                  <a:pt x="54011" y="64728"/>
                </a:lnTo>
                <a:lnTo>
                  <a:pt x="51638" y="63334"/>
                </a:lnTo>
                <a:lnTo>
                  <a:pt x="23622" y="63334"/>
                </a:lnTo>
                <a:lnTo>
                  <a:pt x="23622" y="46875"/>
                </a:lnTo>
                <a:lnTo>
                  <a:pt x="52043" y="46875"/>
                </a:lnTo>
                <a:lnTo>
                  <a:pt x="54110" y="45678"/>
                </a:lnTo>
                <a:lnTo>
                  <a:pt x="18923" y="45567"/>
                </a:lnTo>
                <a:close/>
              </a:path>
              <a:path w="357505" h="111125">
                <a:moveTo>
                  <a:pt x="23622" y="46875"/>
                </a:moveTo>
                <a:lnTo>
                  <a:pt x="23622" y="63334"/>
                </a:lnTo>
                <a:lnTo>
                  <a:pt x="37730" y="55164"/>
                </a:lnTo>
                <a:lnTo>
                  <a:pt x="23622" y="46875"/>
                </a:lnTo>
                <a:close/>
              </a:path>
              <a:path w="357505" h="111125">
                <a:moveTo>
                  <a:pt x="37730" y="55164"/>
                </a:moveTo>
                <a:lnTo>
                  <a:pt x="23622" y="63334"/>
                </a:lnTo>
                <a:lnTo>
                  <a:pt x="51638" y="63334"/>
                </a:lnTo>
                <a:lnTo>
                  <a:pt x="37730" y="55164"/>
                </a:lnTo>
                <a:close/>
              </a:path>
              <a:path w="357505" h="111125">
                <a:moveTo>
                  <a:pt x="52043" y="46875"/>
                </a:moveTo>
                <a:lnTo>
                  <a:pt x="23622" y="46875"/>
                </a:lnTo>
                <a:lnTo>
                  <a:pt x="37730" y="55164"/>
                </a:lnTo>
                <a:lnTo>
                  <a:pt x="52043" y="46875"/>
                </a:lnTo>
                <a:close/>
              </a:path>
              <a:path w="357505" h="111125">
                <a:moveTo>
                  <a:pt x="54301" y="45567"/>
                </a:moveTo>
                <a:lnTo>
                  <a:pt x="18923" y="45567"/>
                </a:lnTo>
                <a:lnTo>
                  <a:pt x="54110" y="45678"/>
                </a:lnTo>
                <a:lnTo>
                  <a:pt x="54301" y="4556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728215" y="5673852"/>
            <a:ext cx="3714623" cy="744435"/>
          </a:xfrm>
          <a:prstGeom prst="rect">
            <a:avLst/>
          </a:prstGeom>
          <a:ln w="9525">
            <a:solidFill>
              <a:srgbClr val="6F2F9F"/>
            </a:solidFill>
          </a:ln>
        </p:spPr>
        <p:txBody>
          <a:bodyPr vert="horz" wrap="square" lIns="0" tIns="5715" rIns="0" bIns="0" rtlCol="0">
            <a:spAutoFit/>
          </a:bodyPr>
          <a:lstStyle/>
          <a:p>
            <a:pPr marL="470534" lvl="0"/>
            <a:r>
              <a:rPr lang="ru-RU" altLang="zh-CN" sz="1200" b="1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</a:t>
            </a:r>
            <a:br>
              <a:rPr lang="ru-RU" altLang="zh-CN" sz="1200" b="1" kern="0" dirty="0">
                <a:solidFill>
                  <a:srgbClr val="0DB9F1"/>
                </a:solidFill>
                <a:latin typeface="Arial" panose="020B0604020202020204" pitchFamily="34" charset="0"/>
              </a:rPr>
            </a:br>
            <a:r>
              <a:rPr lang="ru-RU" altLang="zh-CN" sz="1200" b="1" kern="0" dirty="0">
                <a:solidFill>
                  <a:srgbClr val="0DB9F1"/>
                </a:solidFill>
                <a:latin typeface="Arial" panose="020B0604020202020204" pitchFamily="34" charset="0"/>
              </a:rPr>
              <a:t>в держателе
Указывает место расположения разъема жгута проводов</a:t>
            </a:r>
          </a:p>
        </p:txBody>
      </p:sp>
      <p:sp>
        <p:nvSpPr>
          <p:cNvPr id="47" name="object 43"/>
          <p:cNvSpPr txBox="1"/>
          <p:nvPr/>
        </p:nvSpPr>
        <p:spPr>
          <a:xfrm>
            <a:off x="1371600" y="1549877"/>
            <a:ext cx="9525000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/>
            <a:r>
              <a:rPr lang="ru-RU" sz="12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Левый жгут проводов шасси</a:t>
            </a:r>
          </a:p>
        </p:txBody>
      </p:sp>
      <p:sp>
        <p:nvSpPr>
          <p:cNvPr id="48" name="object 4"/>
          <p:cNvSpPr txBox="1"/>
          <p:nvPr/>
        </p:nvSpPr>
        <p:spPr>
          <a:xfrm>
            <a:off x="381000" y="2529917"/>
            <a:ext cx="2124785" cy="49757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/>
            <a:r>
              <a:rPr lang="ru-RU" sz="105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задним вентилятором и модулем регулирования скорости</a:t>
            </a:r>
          </a:p>
        </p:txBody>
      </p:sp>
      <p:sp>
        <p:nvSpPr>
          <p:cNvPr id="49" name="object 8"/>
          <p:cNvSpPr txBox="1"/>
          <p:nvPr/>
        </p:nvSpPr>
        <p:spPr>
          <a:xfrm>
            <a:off x="5197727" y="2335420"/>
            <a:ext cx="1666500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преднатяжителем левого заднего ремня безопасности</a:t>
            </a:r>
          </a:p>
        </p:txBody>
      </p:sp>
      <p:sp>
        <p:nvSpPr>
          <p:cNvPr id="50" name="object 12"/>
          <p:cNvSpPr txBox="1"/>
          <p:nvPr/>
        </p:nvSpPr>
        <p:spPr>
          <a:xfrm>
            <a:off x="5028373" y="3082627"/>
            <a:ext cx="1549901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модулем заднего сиденья </a:t>
            </a:r>
            <a:b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 стороны водителя</a:t>
            </a:r>
          </a:p>
        </p:txBody>
      </p:sp>
      <p:sp>
        <p:nvSpPr>
          <p:cNvPr id="51" name="object 14"/>
          <p:cNvSpPr txBox="1"/>
          <p:nvPr/>
        </p:nvSpPr>
        <p:spPr>
          <a:xfrm>
            <a:off x="5882878" y="3550978"/>
            <a:ext cx="1230439" cy="55143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7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модулем боковой подушки безопасности заднего сиденья со стороны водителя</a:t>
            </a:r>
          </a:p>
        </p:txBody>
      </p:sp>
      <p:sp>
        <p:nvSpPr>
          <p:cNvPr id="52" name="object 42"/>
          <p:cNvSpPr txBox="1"/>
          <p:nvPr/>
        </p:nvSpPr>
        <p:spPr>
          <a:xfrm>
            <a:off x="9380602" y="1955570"/>
            <a:ext cx="1990442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5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моторного отсека</a:t>
            </a:r>
          </a:p>
        </p:txBody>
      </p:sp>
      <p:sp>
        <p:nvSpPr>
          <p:cNvPr id="53" name="object 16"/>
          <p:cNvSpPr txBox="1"/>
          <p:nvPr/>
        </p:nvSpPr>
        <p:spPr>
          <a:xfrm>
            <a:off x="8733681" y="2865787"/>
            <a:ext cx="1054785" cy="3821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 жгутом проводов передней панели</a:t>
            </a:r>
          </a:p>
        </p:txBody>
      </p:sp>
      <p:sp>
        <p:nvSpPr>
          <p:cNvPr id="54" name="object 10"/>
          <p:cNvSpPr txBox="1"/>
          <p:nvPr/>
        </p:nvSpPr>
        <p:spPr>
          <a:xfrm>
            <a:off x="7528242" y="2674054"/>
            <a:ext cx="1196975" cy="50526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8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 преднатяжителем левого переднего ремня безопасности 1</a:t>
            </a:r>
          </a:p>
        </p:txBody>
      </p:sp>
      <p:sp>
        <p:nvSpPr>
          <p:cNvPr id="55" name="object 18"/>
          <p:cNvSpPr txBox="1"/>
          <p:nvPr/>
        </p:nvSpPr>
        <p:spPr>
          <a:xfrm>
            <a:off x="8337316" y="3665369"/>
            <a:ext cx="1414619" cy="464871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/>
            <a:r>
              <a:rPr lang="ru-RU" sz="7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модулем боковой подушки безопасности сиденья водителя</a:t>
            </a:r>
          </a:p>
        </p:txBody>
      </p:sp>
      <p:sp>
        <p:nvSpPr>
          <p:cNvPr id="56" name="object 18"/>
          <p:cNvSpPr txBox="1"/>
          <p:nvPr/>
        </p:nvSpPr>
        <p:spPr>
          <a:xfrm>
            <a:off x="8562150" y="4196475"/>
            <a:ext cx="1196340" cy="249427"/>
          </a:xfrm>
          <a:prstGeom prst="rect">
            <a:avLst/>
          </a:prstGeom>
        </p:spPr>
        <p:txBody>
          <a:bodyPr vert="horz" wrap="square" lIns="0" tIns="33655" rIns="0" bIns="0" rtlCol="0">
            <a:spAutoFit/>
          </a:bodyPr>
          <a:lstStyle/>
          <a:p>
            <a:pPr marL="12700"/>
            <a:r>
              <a:rPr lang="ru-RU" sz="7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модулем сиденья водителя</a:t>
            </a:r>
          </a:p>
        </p:txBody>
      </p:sp>
      <p:sp>
        <p:nvSpPr>
          <p:cNvPr id="57" name="object 10"/>
          <p:cNvSpPr txBox="1"/>
          <p:nvPr/>
        </p:nvSpPr>
        <p:spPr>
          <a:xfrm>
            <a:off x="7945021" y="3247309"/>
            <a:ext cx="1196975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7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боковым датчиком удара </a:t>
            </a:r>
            <a:br>
              <a:rPr lang="ru-RU" sz="7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7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 стороны водителя</a:t>
            </a:r>
          </a:p>
        </p:txBody>
      </p:sp>
      <p:sp>
        <p:nvSpPr>
          <p:cNvPr id="58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43</a:t>
            </a:r>
          </a:p>
        </p:txBody>
      </p:sp>
    </p:spTree>
    <p:extLst>
      <p:ext uri="{BB962C8B-B14F-4D97-AF65-F5344CB8AC3E}">
        <p14:creationId xmlns:p14="http://schemas.microsoft.com/office/powerpoint/2010/main" val="112632563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327736"/>
              </p:ext>
            </p:extLst>
          </p:nvPr>
        </p:nvGraphicFramePr>
        <p:xfrm>
          <a:off x="945239" y="463725"/>
          <a:ext cx="1339848" cy="15323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01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4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4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97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11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5839"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006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4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2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31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DT19</a:t>
                      </a: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KT02</a:t>
                      </a: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59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1,25</a:t>
                      </a: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1,25</a:t>
                      </a: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26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RV</a:t>
                      </a: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94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AC02</a:t>
                      </a:r>
                    </a:p>
                  </a:txBody>
                  <a:tcPr marL="0" marR="0" marT="571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AC01</a:t>
                      </a:r>
                    </a:p>
                  </a:txBody>
                  <a:tcPr marL="0" marR="0" marT="571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275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764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PG</a:t>
                      </a:r>
                    </a:p>
                  </a:txBody>
                  <a:tcPr marL="0" marR="0" marT="698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PW</a:t>
                      </a:r>
                    </a:p>
                  </a:txBody>
                  <a:tcPr marL="0" marR="0" marT="698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088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3429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3429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3" name="object 3"/>
          <p:cNvSpPr/>
          <p:nvPr/>
        </p:nvSpPr>
        <p:spPr>
          <a:xfrm>
            <a:off x="991238" y="702348"/>
            <a:ext cx="1254760" cy="1239520"/>
          </a:xfrm>
          <a:custGeom>
            <a:avLst/>
            <a:gdLst/>
            <a:ahLst/>
            <a:cxnLst/>
            <a:rect l="l" t="t" r="r" b="b"/>
            <a:pathLst>
              <a:path w="1254760" h="1239520">
                <a:moveTo>
                  <a:pt x="627227" y="1239259"/>
                </a:moveTo>
                <a:lnTo>
                  <a:pt x="627227" y="0"/>
                </a:lnTo>
              </a:path>
              <a:path w="1254760" h="1239520">
                <a:moveTo>
                  <a:pt x="1254476" y="1239259"/>
                </a:moveTo>
                <a:lnTo>
                  <a:pt x="0" y="1239259"/>
                </a:lnTo>
                <a:lnTo>
                  <a:pt x="0" y="100409"/>
                </a:lnTo>
              </a:path>
              <a:path w="1254760" h="1239520">
                <a:moveTo>
                  <a:pt x="1254476" y="1239259"/>
                </a:moveTo>
                <a:lnTo>
                  <a:pt x="1254476" y="100409"/>
                </a:lnTo>
              </a:path>
              <a:path w="1254760" h="1239520">
                <a:moveTo>
                  <a:pt x="1254476" y="619620"/>
                </a:moveTo>
                <a:lnTo>
                  <a:pt x="0" y="619620"/>
                </a:lnTo>
              </a:path>
              <a:path w="1254760" h="1239520">
                <a:moveTo>
                  <a:pt x="117077" y="0"/>
                </a:moveTo>
                <a:lnTo>
                  <a:pt x="1137332" y="0"/>
                </a:lnTo>
              </a:path>
              <a:path w="1254760" h="1239520">
                <a:moveTo>
                  <a:pt x="1137332" y="100409"/>
                </a:moveTo>
                <a:lnTo>
                  <a:pt x="1137332" y="0"/>
                </a:lnTo>
              </a:path>
              <a:path w="1254760" h="1239520">
                <a:moveTo>
                  <a:pt x="1254476" y="100409"/>
                </a:moveTo>
                <a:lnTo>
                  <a:pt x="1137332" y="100409"/>
                </a:lnTo>
              </a:path>
              <a:path w="1254760" h="1239520">
                <a:moveTo>
                  <a:pt x="117077" y="100409"/>
                </a:moveTo>
                <a:lnTo>
                  <a:pt x="117077" y="0"/>
                </a:lnTo>
              </a:path>
              <a:path w="1254760" h="1239520">
                <a:moveTo>
                  <a:pt x="0" y="100409"/>
                </a:moveTo>
                <a:lnTo>
                  <a:pt x="117077" y="100409"/>
                </a:lnTo>
              </a:path>
            </a:pathLst>
          </a:custGeom>
          <a:ln w="837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2741831" y="631135"/>
            <a:ext cx="1439545" cy="1269365"/>
          </a:xfrm>
          <a:custGeom>
            <a:avLst/>
            <a:gdLst/>
            <a:ahLst/>
            <a:cxnLst/>
            <a:rect l="l" t="t" r="r" b="b"/>
            <a:pathLst>
              <a:path w="1439545" h="1269364">
                <a:moveTo>
                  <a:pt x="526261" y="311820"/>
                </a:moveTo>
                <a:lnTo>
                  <a:pt x="494037" y="311820"/>
                </a:lnTo>
                <a:lnTo>
                  <a:pt x="451082" y="322575"/>
                </a:lnTo>
                <a:lnTo>
                  <a:pt x="408128" y="333329"/>
                </a:lnTo>
                <a:lnTo>
                  <a:pt x="332935" y="365592"/>
                </a:lnTo>
                <a:lnTo>
                  <a:pt x="300726" y="387087"/>
                </a:lnTo>
                <a:lnTo>
                  <a:pt x="268503" y="408596"/>
                </a:lnTo>
                <a:lnTo>
                  <a:pt x="247026" y="440859"/>
                </a:lnTo>
                <a:lnTo>
                  <a:pt x="214802" y="473108"/>
                </a:lnTo>
                <a:lnTo>
                  <a:pt x="193325" y="505371"/>
                </a:lnTo>
                <a:lnTo>
                  <a:pt x="171847" y="537634"/>
                </a:lnTo>
                <a:lnTo>
                  <a:pt x="161102" y="580638"/>
                </a:lnTo>
                <a:lnTo>
                  <a:pt x="150356" y="623655"/>
                </a:lnTo>
                <a:lnTo>
                  <a:pt x="150356" y="655904"/>
                </a:lnTo>
                <a:lnTo>
                  <a:pt x="139624" y="698922"/>
                </a:lnTo>
              </a:path>
              <a:path w="1439545" h="1269364">
                <a:moveTo>
                  <a:pt x="214802" y="473108"/>
                </a:moveTo>
                <a:lnTo>
                  <a:pt x="193325" y="505371"/>
                </a:lnTo>
                <a:lnTo>
                  <a:pt x="171847" y="548389"/>
                </a:lnTo>
                <a:lnTo>
                  <a:pt x="161102" y="591392"/>
                </a:lnTo>
                <a:lnTo>
                  <a:pt x="150356" y="623655"/>
                </a:lnTo>
              </a:path>
              <a:path w="1439545" h="1269364">
                <a:moveTo>
                  <a:pt x="139624" y="881719"/>
                </a:moveTo>
                <a:lnTo>
                  <a:pt x="150356" y="924722"/>
                </a:lnTo>
                <a:lnTo>
                  <a:pt x="150356" y="967740"/>
                </a:lnTo>
                <a:lnTo>
                  <a:pt x="161102" y="999988"/>
                </a:lnTo>
                <a:lnTo>
                  <a:pt x="171847" y="1043006"/>
                </a:lnTo>
                <a:lnTo>
                  <a:pt x="193325" y="1075255"/>
                </a:lnTo>
                <a:lnTo>
                  <a:pt x="214802" y="1118273"/>
                </a:lnTo>
                <a:lnTo>
                  <a:pt x="247026" y="1139776"/>
                </a:lnTo>
                <a:lnTo>
                  <a:pt x="268503" y="1172033"/>
                </a:lnTo>
                <a:lnTo>
                  <a:pt x="300726" y="1204291"/>
                </a:lnTo>
                <a:lnTo>
                  <a:pt x="332935" y="1225797"/>
                </a:lnTo>
                <a:lnTo>
                  <a:pt x="375904" y="1236548"/>
                </a:lnTo>
                <a:lnTo>
                  <a:pt x="408128" y="1258054"/>
                </a:lnTo>
                <a:lnTo>
                  <a:pt x="451082" y="1268807"/>
                </a:lnTo>
                <a:lnTo>
                  <a:pt x="494037" y="1268807"/>
                </a:lnTo>
                <a:lnTo>
                  <a:pt x="526261" y="1268807"/>
                </a:lnTo>
              </a:path>
              <a:path w="1439545" h="1269364">
                <a:moveTo>
                  <a:pt x="139624" y="698922"/>
                </a:moveTo>
                <a:lnTo>
                  <a:pt x="139624" y="881719"/>
                </a:lnTo>
              </a:path>
              <a:path w="1439545" h="1269364">
                <a:moveTo>
                  <a:pt x="0" y="451613"/>
                </a:moveTo>
                <a:lnTo>
                  <a:pt x="0" y="634410"/>
                </a:lnTo>
              </a:path>
              <a:path w="1439545" h="1269364">
                <a:moveTo>
                  <a:pt x="150356" y="634410"/>
                </a:moveTo>
                <a:lnTo>
                  <a:pt x="0" y="634410"/>
                </a:lnTo>
              </a:path>
              <a:path w="1439545" h="1269364">
                <a:moveTo>
                  <a:pt x="214802" y="0"/>
                </a:moveTo>
                <a:lnTo>
                  <a:pt x="365159" y="0"/>
                </a:lnTo>
              </a:path>
              <a:path w="1439545" h="1269364">
                <a:moveTo>
                  <a:pt x="214802" y="473108"/>
                </a:moveTo>
                <a:lnTo>
                  <a:pt x="214802" y="0"/>
                </a:lnTo>
              </a:path>
              <a:path w="1439545" h="1269364">
                <a:moveTo>
                  <a:pt x="0" y="451613"/>
                </a:moveTo>
                <a:lnTo>
                  <a:pt x="214802" y="451613"/>
                </a:lnTo>
              </a:path>
              <a:path w="1439545" h="1269364">
                <a:moveTo>
                  <a:pt x="1299548" y="698922"/>
                </a:moveTo>
                <a:lnTo>
                  <a:pt x="1299548" y="655904"/>
                </a:lnTo>
                <a:lnTo>
                  <a:pt x="1288802" y="623655"/>
                </a:lnTo>
                <a:lnTo>
                  <a:pt x="1278070" y="580638"/>
                </a:lnTo>
                <a:lnTo>
                  <a:pt x="1267324" y="537634"/>
                </a:lnTo>
                <a:lnTo>
                  <a:pt x="1245847" y="505371"/>
                </a:lnTo>
                <a:lnTo>
                  <a:pt x="1224370" y="473108"/>
                </a:lnTo>
                <a:lnTo>
                  <a:pt x="1202892" y="440859"/>
                </a:lnTo>
                <a:lnTo>
                  <a:pt x="1170669" y="408596"/>
                </a:lnTo>
                <a:lnTo>
                  <a:pt x="1138446" y="387087"/>
                </a:lnTo>
                <a:lnTo>
                  <a:pt x="1106222" y="365592"/>
                </a:lnTo>
                <a:lnTo>
                  <a:pt x="1074013" y="344084"/>
                </a:lnTo>
                <a:lnTo>
                  <a:pt x="1031044" y="333329"/>
                </a:lnTo>
                <a:lnTo>
                  <a:pt x="998821" y="322575"/>
                </a:lnTo>
                <a:lnTo>
                  <a:pt x="955866" y="311820"/>
                </a:lnTo>
                <a:lnTo>
                  <a:pt x="912911" y="311820"/>
                </a:lnTo>
              </a:path>
              <a:path w="1439545" h="1269364">
                <a:moveTo>
                  <a:pt x="1439230" y="451613"/>
                </a:moveTo>
                <a:lnTo>
                  <a:pt x="1439230" y="623655"/>
                </a:lnTo>
              </a:path>
              <a:path w="1439545" h="1269364">
                <a:moveTo>
                  <a:pt x="1299548" y="623655"/>
                </a:moveTo>
                <a:lnTo>
                  <a:pt x="1439230" y="623655"/>
                </a:lnTo>
              </a:path>
              <a:path w="1439545" h="1269364">
                <a:moveTo>
                  <a:pt x="912911" y="1268807"/>
                </a:moveTo>
                <a:lnTo>
                  <a:pt x="955866" y="1268807"/>
                </a:lnTo>
                <a:lnTo>
                  <a:pt x="998821" y="1268807"/>
                </a:lnTo>
                <a:lnTo>
                  <a:pt x="1031044" y="1258054"/>
                </a:lnTo>
                <a:lnTo>
                  <a:pt x="1074013" y="1236548"/>
                </a:lnTo>
                <a:lnTo>
                  <a:pt x="1106222" y="1225797"/>
                </a:lnTo>
                <a:lnTo>
                  <a:pt x="1138446" y="1204291"/>
                </a:lnTo>
                <a:lnTo>
                  <a:pt x="1170669" y="1172033"/>
                </a:lnTo>
                <a:lnTo>
                  <a:pt x="1202892" y="1139776"/>
                </a:lnTo>
                <a:lnTo>
                  <a:pt x="1224370" y="1118273"/>
                </a:lnTo>
                <a:lnTo>
                  <a:pt x="1245847" y="1075255"/>
                </a:lnTo>
                <a:lnTo>
                  <a:pt x="1267324" y="1043006"/>
                </a:lnTo>
                <a:lnTo>
                  <a:pt x="1278070" y="999988"/>
                </a:lnTo>
                <a:lnTo>
                  <a:pt x="1288802" y="967740"/>
                </a:lnTo>
                <a:lnTo>
                  <a:pt x="1299548" y="924722"/>
                </a:lnTo>
                <a:lnTo>
                  <a:pt x="1299548" y="881719"/>
                </a:lnTo>
              </a:path>
              <a:path w="1439545" h="1269364">
                <a:moveTo>
                  <a:pt x="1299548" y="698922"/>
                </a:moveTo>
                <a:lnTo>
                  <a:pt x="1299548" y="881719"/>
                </a:lnTo>
              </a:path>
              <a:path w="1439545" h="1269364">
                <a:moveTo>
                  <a:pt x="1235101" y="451613"/>
                </a:moveTo>
                <a:lnTo>
                  <a:pt x="1439230" y="451613"/>
                </a:lnTo>
              </a:path>
              <a:path w="1439545" h="1269364">
                <a:moveTo>
                  <a:pt x="526261" y="311820"/>
                </a:moveTo>
                <a:lnTo>
                  <a:pt x="912911" y="311820"/>
                </a:lnTo>
              </a:path>
              <a:path w="1439545" h="1269364">
                <a:moveTo>
                  <a:pt x="515529" y="107529"/>
                </a:moveTo>
                <a:lnTo>
                  <a:pt x="934389" y="107529"/>
                </a:lnTo>
              </a:path>
              <a:path w="1439545" h="1269364">
                <a:moveTo>
                  <a:pt x="515529" y="311820"/>
                </a:moveTo>
                <a:lnTo>
                  <a:pt x="515529" y="107529"/>
                </a:lnTo>
              </a:path>
              <a:path w="1439545" h="1269364">
                <a:moveTo>
                  <a:pt x="912911" y="311820"/>
                </a:moveTo>
                <a:lnTo>
                  <a:pt x="934389" y="311820"/>
                </a:lnTo>
              </a:path>
              <a:path w="1439545" h="1269364">
                <a:moveTo>
                  <a:pt x="912911" y="311820"/>
                </a:moveTo>
                <a:lnTo>
                  <a:pt x="526261" y="311820"/>
                </a:lnTo>
                <a:lnTo>
                  <a:pt x="515529" y="311820"/>
                </a:lnTo>
              </a:path>
              <a:path w="1439545" h="1269364">
                <a:moveTo>
                  <a:pt x="934389" y="311820"/>
                </a:moveTo>
                <a:lnTo>
                  <a:pt x="934389" y="107529"/>
                </a:lnTo>
              </a:path>
              <a:path w="1439545" h="1269364">
                <a:moveTo>
                  <a:pt x="365159" y="0"/>
                </a:moveTo>
                <a:lnTo>
                  <a:pt x="365159" y="311820"/>
                </a:lnTo>
              </a:path>
              <a:path w="1439545" h="1269364">
                <a:moveTo>
                  <a:pt x="515529" y="311820"/>
                </a:moveTo>
                <a:lnTo>
                  <a:pt x="365159" y="311820"/>
                </a:lnTo>
              </a:path>
              <a:path w="1439545" h="1269364">
                <a:moveTo>
                  <a:pt x="934389" y="311820"/>
                </a:moveTo>
                <a:lnTo>
                  <a:pt x="1074013" y="311820"/>
                </a:lnTo>
              </a:path>
              <a:path w="1439545" h="1269364">
                <a:moveTo>
                  <a:pt x="1235101" y="0"/>
                </a:moveTo>
                <a:lnTo>
                  <a:pt x="1235101" y="473108"/>
                </a:lnTo>
              </a:path>
              <a:path w="1439545" h="1269364">
                <a:moveTo>
                  <a:pt x="1074013" y="0"/>
                </a:moveTo>
                <a:lnTo>
                  <a:pt x="1235101" y="0"/>
                </a:lnTo>
              </a:path>
              <a:path w="1439545" h="1269364">
                <a:moveTo>
                  <a:pt x="1074013" y="0"/>
                </a:moveTo>
                <a:lnTo>
                  <a:pt x="1074013" y="311820"/>
                </a:lnTo>
              </a:path>
              <a:path w="1439545" h="1269364">
                <a:moveTo>
                  <a:pt x="236280" y="1096764"/>
                </a:moveTo>
                <a:lnTo>
                  <a:pt x="1202892" y="1096764"/>
                </a:lnTo>
              </a:path>
              <a:path w="1439545" h="1269364">
                <a:moveTo>
                  <a:pt x="236280" y="483862"/>
                </a:moveTo>
                <a:lnTo>
                  <a:pt x="1202892" y="483862"/>
                </a:lnTo>
              </a:path>
              <a:path w="1439545" h="1269364">
                <a:moveTo>
                  <a:pt x="719586" y="483862"/>
                </a:moveTo>
                <a:lnTo>
                  <a:pt x="719586" y="1096764"/>
                </a:lnTo>
              </a:path>
              <a:path w="1439545" h="1269364">
                <a:moveTo>
                  <a:pt x="236280" y="483862"/>
                </a:moveTo>
                <a:lnTo>
                  <a:pt x="236280" y="1096764"/>
                </a:lnTo>
              </a:path>
              <a:path w="1439545" h="1269364">
                <a:moveTo>
                  <a:pt x="1202892" y="483862"/>
                </a:moveTo>
                <a:lnTo>
                  <a:pt x="1202892" y="1096764"/>
                </a:lnTo>
              </a:path>
            </a:pathLst>
          </a:custGeom>
          <a:ln w="107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461419" y="1114997"/>
            <a:ext cx="501764" cy="609750"/>
          </a:xfrm>
          <a:prstGeom prst="rect">
            <a:avLst/>
          </a:prstGeom>
          <a:ln w="1074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BM423 0,35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P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013154" y="1132766"/>
            <a:ext cx="434571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BM422 0,35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W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3214171" y="1825232"/>
            <a:ext cx="544830" cy="9105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tabLst>
                <a:tab pos="444500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+</a:t>
            </a:r>
            <a:r>
              <a:rPr lang="ru-RU" sz="500" u="sng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	</a:t>
            </a:r>
            <a:r>
              <a:rPr lang="ru-RU" sz="500" kern="0" dirty="0">
                <a:latin typeface="Arial Narrow" panose="020B0606020202030204" pitchFamily="34" charset="0"/>
                <a:cs typeface="Arial"/>
              </a:rPr>
              <a:t> -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2904121" y="1344609"/>
            <a:ext cx="67310" cy="1442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3968642" y="1344609"/>
            <a:ext cx="80010" cy="1442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2" name="object 12"/>
          <p:cNvSpPr/>
          <p:nvPr/>
        </p:nvSpPr>
        <p:spPr>
          <a:xfrm>
            <a:off x="3257361" y="738664"/>
            <a:ext cx="419100" cy="204470"/>
          </a:xfrm>
          <a:custGeom>
            <a:avLst/>
            <a:gdLst/>
            <a:ahLst/>
            <a:cxnLst/>
            <a:rect l="l" t="t" r="r" b="b"/>
            <a:pathLst>
              <a:path w="419100" h="204469">
                <a:moveTo>
                  <a:pt x="0" y="0"/>
                </a:moveTo>
                <a:lnTo>
                  <a:pt x="397382" y="204290"/>
                </a:lnTo>
              </a:path>
              <a:path w="419100" h="204469">
                <a:moveTo>
                  <a:pt x="418859" y="0"/>
                </a:moveTo>
                <a:lnTo>
                  <a:pt x="0" y="204290"/>
                </a:lnTo>
              </a:path>
            </a:pathLst>
          </a:custGeom>
          <a:ln w="107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4769736" y="400528"/>
            <a:ext cx="1070610" cy="1740535"/>
            <a:chOff x="4769736" y="400528"/>
            <a:chExt cx="1070610" cy="1740535"/>
          </a:xfrm>
        </p:grpSpPr>
        <p:sp>
          <p:nvSpPr>
            <p:cNvPr id="14" name="object 14"/>
            <p:cNvSpPr/>
            <p:nvPr/>
          </p:nvSpPr>
          <p:spPr>
            <a:xfrm>
              <a:off x="5201100" y="1303504"/>
              <a:ext cx="207645" cy="372745"/>
            </a:xfrm>
            <a:custGeom>
              <a:avLst/>
              <a:gdLst/>
              <a:ahLst/>
              <a:cxnLst/>
              <a:rect l="l" t="t" r="r" b="b"/>
              <a:pathLst>
                <a:path w="207645" h="372744">
                  <a:moveTo>
                    <a:pt x="10926" y="372152"/>
                  </a:moveTo>
                  <a:lnTo>
                    <a:pt x="109210" y="372152"/>
                  </a:lnTo>
                  <a:lnTo>
                    <a:pt x="109210" y="153245"/>
                  </a:lnTo>
                  <a:lnTo>
                    <a:pt x="10926" y="153245"/>
                  </a:lnTo>
                  <a:lnTo>
                    <a:pt x="10926" y="372152"/>
                  </a:lnTo>
                  <a:close/>
                </a:path>
                <a:path w="207645" h="372744">
                  <a:moveTo>
                    <a:pt x="0" y="109455"/>
                  </a:moveTo>
                  <a:lnTo>
                    <a:pt x="207482" y="109455"/>
                  </a:lnTo>
                  <a:lnTo>
                    <a:pt x="207482" y="0"/>
                  </a:lnTo>
                  <a:lnTo>
                    <a:pt x="0" y="0"/>
                  </a:lnTo>
                  <a:lnTo>
                    <a:pt x="0" y="109455"/>
                  </a:lnTo>
                  <a:close/>
                </a:path>
              </a:pathLst>
            </a:custGeom>
            <a:ln w="109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381273" y="1637356"/>
              <a:ext cx="152913" cy="15323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829810" y="406009"/>
              <a:ext cx="950594" cy="1663700"/>
            </a:xfrm>
            <a:custGeom>
              <a:avLst/>
              <a:gdLst/>
              <a:ahLst/>
              <a:cxnLst/>
              <a:rect l="l" t="t" r="r" b="b"/>
              <a:pathLst>
                <a:path w="950595" h="1663700">
                  <a:moveTo>
                    <a:pt x="436818" y="1554238"/>
                  </a:moveTo>
                  <a:lnTo>
                    <a:pt x="436818" y="1401002"/>
                  </a:lnTo>
                  <a:lnTo>
                    <a:pt x="502332" y="1401002"/>
                  </a:lnTo>
                  <a:lnTo>
                    <a:pt x="502332" y="1554238"/>
                  </a:lnTo>
                </a:path>
                <a:path w="950595" h="1663700">
                  <a:moveTo>
                    <a:pt x="240247" y="1554238"/>
                  </a:moveTo>
                  <a:lnTo>
                    <a:pt x="687977" y="1554238"/>
                  </a:lnTo>
                  <a:lnTo>
                    <a:pt x="687977" y="1401002"/>
                  </a:lnTo>
                  <a:lnTo>
                    <a:pt x="240247" y="1401002"/>
                  </a:lnTo>
                  <a:lnTo>
                    <a:pt x="240247" y="1554238"/>
                  </a:lnTo>
                  <a:close/>
                </a:path>
                <a:path w="950595" h="1663700">
                  <a:moveTo>
                    <a:pt x="709829" y="1247766"/>
                  </a:moveTo>
                  <a:lnTo>
                    <a:pt x="786272" y="1247766"/>
                  </a:lnTo>
                  <a:lnTo>
                    <a:pt x="786272" y="744269"/>
                  </a:lnTo>
                  <a:lnTo>
                    <a:pt x="709829" y="744269"/>
                  </a:lnTo>
                  <a:lnTo>
                    <a:pt x="709829" y="1247766"/>
                  </a:lnTo>
                  <a:close/>
                </a:path>
                <a:path w="950595" h="1663700">
                  <a:moveTo>
                    <a:pt x="163806" y="1269646"/>
                  </a:moveTo>
                  <a:lnTo>
                    <a:pt x="251170" y="1269646"/>
                  </a:lnTo>
                  <a:lnTo>
                    <a:pt x="251170" y="766149"/>
                  </a:lnTo>
                  <a:lnTo>
                    <a:pt x="163806" y="766149"/>
                  </a:lnTo>
                  <a:lnTo>
                    <a:pt x="163806" y="1269646"/>
                  </a:lnTo>
                  <a:close/>
                </a:path>
                <a:path w="950595" h="1663700">
                  <a:moveTo>
                    <a:pt x="360377" y="831819"/>
                  </a:moveTo>
                  <a:lnTo>
                    <a:pt x="578787" y="831819"/>
                  </a:lnTo>
                  <a:lnTo>
                    <a:pt x="578787" y="722363"/>
                  </a:lnTo>
                  <a:lnTo>
                    <a:pt x="360377" y="722363"/>
                  </a:lnTo>
                  <a:lnTo>
                    <a:pt x="360377" y="831819"/>
                  </a:lnTo>
                  <a:close/>
                </a:path>
                <a:path w="950595" h="1663700">
                  <a:moveTo>
                    <a:pt x="218409" y="1663695"/>
                  </a:moveTo>
                  <a:lnTo>
                    <a:pt x="720741" y="1663695"/>
                  </a:lnTo>
                </a:path>
                <a:path w="950595" h="1663700">
                  <a:moveTo>
                    <a:pt x="0" y="580071"/>
                  </a:moveTo>
                  <a:lnTo>
                    <a:pt x="218409" y="1663695"/>
                  </a:lnTo>
                </a:path>
                <a:path w="950595" h="1663700">
                  <a:moveTo>
                    <a:pt x="491420" y="612913"/>
                  </a:moveTo>
                  <a:lnTo>
                    <a:pt x="491420" y="65626"/>
                  </a:lnTo>
                </a:path>
                <a:path w="950595" h="1663700">
                  <a:moveTo>
                    <a:pt x="622463" y="21778"/>
                  </a:moveTo>
                  <a:lnTo>
                    <a:pt x="698903" y="21778"/>
                  </a:lnTo>
                </a:path>
                <a:path w="950595" h="1663700">
                  <a:moveTo>
                    <a:pt x="622463" y="65626"/>
                  </a:moveTo>
                  <a:lnTo>
                    <a:pt x="622463" y="21778"/>
                  </a:lnTo>
                </a:path>
                <a:path w="950595" h="1663700">
                  <a:moveTo>
                    <a:pt x="327613" y="65626"/>
                  </a:moveTo>
                  <a:lnTo>
                    <a:pt x="327613" y="21778"/>
                  </a:lnTo>
                </a:path>
                <a:path w="950595" h="1663700">
                  <a:moveTo>
                    <a:pt x="251173" y="65626"/>
                  </a:moveTo>
                  <a:lnTo>
                    <a:pt x="251173" y="21778"/>
                  </a:lnTo>
                </a:path>
                <a:path w="950595" h="1663700">
                  <a:moveTo>
                    <a:pt x="327613" y="21778"/>
                  </a:moveTo>
                  <a:lnTo>
                    <a:pt x="251173" y="21778"/>
                  </a:lnTo>
                </a:path>
                <a:path w="950595" h="1663700">
                  <a:moveTo>
                    <a:pt x="622463" y="65626"/>
                  </a:moveTo>
                  <a:lnTo>
                    <a:pt x="327613" y="65626"/>
                  </a:lnTo>
                </a:path>
                <a:path w="950595" h="1663700">
                  <a:moveTo>
                    <a:pt x="698903" y="65626"/>
                  </a:moveTo>
                  <a:lnTo>
                    <a:pt x="698903" y="21778"/>
                  </a:lnTo>
                </a:path>
                <a:path w="950595" h="1663700">
                  <a:moveTo>
                    <a:pt x="917312" y="65626"/>
                  </a:moveTo>
                  <a:lnTo>
                    <a:pt x="698903" y="65626"/>
                  </a:lnTo>
                </a:path>
                <a:path w="950595" h="1663700">
                  <a:moveTo>
                    <a:pt x="0" y="580071"/>
                  </a:moveTo>
                  <a:lnTo>
                    <a:pt x="0" y="591018"/>
                  </a:lnTo>
                  <a:lnTo>
                    <a:pt x="10920" y="601966"/>
                  </a:lnTo>
                  <a:lnTo>
                    <a:pt x="21840" y="612913"/>
                  </a:lnTo>
                  <a:lnTo>
                    <a:pt x="32761" y="612913"/>
                  </a:lnTo>
                </a:path>
                <a:path w="950595" h="1663700">
                  <a:moveTo>
                    <a:pt x="32761" y="65626"/>
                  </a:moveTo>
                  <a:lnTo>
                    <a:pt x="21840" y="65626"/>
                  </a:lnTo>
                  <a:lnTo>
                    <a:pt x="10920" y="76588"/>
                  </a:lnTo>
                  <a:lnTo>
                    <a:pt x="0" y="87550"/>
                  </a:lnTo>
                  <a:lnTo>
                    <a:pt x="0" y="98512"/>
                  </a:lnTo>
                  <a:lnTo>
                    <a:pt x="0" y="580071"/>
                  </a:lnTo>
                </a:path>
                <a:path w="950595" h="1663700">
                  <a:moveTo>
                    <a:pt x="917312" y="0"/>
                  </a:moveTo>
                  <a:lnTo>
                    <a:pt x="32761" y="0"/>
                  </a:lnTo>
                </a:path>
                <a:path w="950595" h="1663700">
                  <a:moveTo>
                    <a:pt x="251173" y="65626"/>
                  </a:moveTo>
                  <a:lnTo>
                    <a:pt x="32761" y="65626"/>
                  </a:lnTo>
                </a:path>
                <a:path w="950595" h="1663700">
                  <a:moveTo>
                    <a:pt x="32761" y="612913"/>
                  </a:moveTo>
                  <a:lnTo>
                    <a:pt x="917312" y="612913"/>
                  </a:lnTo>
                  <a:lnTo>
                    <a:pt x="928238" y="612913"/>
                  </a:lnTo>
                  <a:lnTo>
                    <a:pt x="939150" y="601966"/>
                  </a:lnTo>
                  <a:lnTo>
                    <a:pt x="939150" y="591018"/>
                  </a:lnTo>
                  <a:lnTo>
                    <a:pt x="950076" y="580071"/>
                  </a:lnTo>
                </a:path>
                <a:path w="950595" h="1663700">
                  <a:moveTo>
                    <a:pt x="950076" y="98512"/>
                  </a:moveTo>
                  <a:lnTo>
                    <a:pt x="939150" y="87550"/>
                  </a:lnTo>
                  <a:lnTo>
                    <a:pt x="939150" y="76588"/>
                  </a:lnTo>
                  <a:lnTo>
                    <a:pt x="928238" y="65626"/>
                  </a:lnTo>
                  <a:lnTo>
                    <a:pt x="917312" y="65626"/>
                  </a:lnTo>
                </a:path>
                <a:path w="950595" h="1663700">
                  <a:moveTo>
                    <a:pt x="950076" y="580071"/>
                  </a:moveTo>
                  <a:lnTo>
                    <a:pt x="950076" y="98512"/>
                  </a:lnTo>
                </a:path>
                <a:path w="950595" h="1663700">
                  <a:moveTo>
                    <a:pt x="950076" y="591018"/>
                  </a:moveTo>
                  <a:lnTo>
                    <a:pt x="720741" y="1663695"/>
                  </a:lnTo>
                </a:path>
              </a:pathLst>
            </a:custGeom>
            <a:ln w="109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4786128" y="1062713"/>
              <a:ext cx="1048385" cy="11430"/>
            </a:xfrm>
            <a:custGeom>
              <a:avLst/>
              <a:gdLst/>
              <a:ahLst/>
              <a:cxnLst/>
              <a:rect l="l" t="t" r="r" b="b"/>
              <a:pathLst>
                <a:path w="1048385" h="11430">
                  <a:moveTo>
                    <a:pt x="-5481" y="5466"/>
                  </a:moveTo>
                  <a:lnTo>
                    <a:pt x="1053841" y="5466"/>
                  </a:lnTo>
                </a:path>
              </a:pathLst>
            </a:custGeom>
            <a:ln w="218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741652" y="400538"/>
              <a:ext cx="98308" cy="109454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4993617" y="504522"/>
              <a:ext cx="841375" cy="1631314"/>
            </a:xfrm>
            <a:custGeom>
              <a:avLst/>
              <a:gdLst/>
              <a:ahLst/>
              <a:cxnLst/>
              <a:rect l="l" t="t" r="r" b="b"/>
              <a:pathLst>
                <a:path w="841375" h="1631314">
                  <a:moveTo>
                    <a:pt x="840872" y="558190"/>
                  </a:moveTo>
                  <a:lnTo>
                    <a:pt x="840872" y="0"/>
                  </a:lnTo>
                </a:path>
                <a:path w="841375" h="1631314">
                  <a:moveTo>
                    <a:pt x="0" y="1630857"/>
                  </a:moveTo>
                  <a:lnTo>
                    <a:pt x="611536" y="1630857"/>
                  </a:lnTo>
                </a:path>
                <a:path w="841375" h="1631314">
                  <a:moveTo>
                    <a:pt x="840872" y="558190"/>
                  </a:moveTo>
                  <a:lnTo>
                    <a:pt x="611536" y="1630857"/>
                  </a:lnTo>
                </a:path>
              </a:pathLst>
            </a:custGeom>
            <a:ln w="109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69737" y="400538"/>
              <a:ext cx="98305" cy="109454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4775208" y="504522"/>
              <a:ext cx="218440" cy="1631314"/>
            </a:xfrm>
            <a:custGeom>
              <a:avLst/>
              <a:gdLst/>
              <a:ahLst/>
              <a:cxnLst/>
              <a:rect l="l" t="t" r="r" b="b"/>
              <a:pathLst>
                <a:path w="218439" h="1631314">
                  <a:moveTo>
                    <a:pt x="0" y="558190"/>
                  </a:moveTo>
                  <a:lnTo>
                    <a:pt x="218409" y="1630857"/>
                  </a:lnTo>
                </a:path>
                <a:path w="218439" h="1631314">
                  <a:moveTo>
                    <a:pt x="0" y="558190"/>
                  </a:moveTo>
                  <a:lnTo>
                    <a:pt x="0" y="569123"/>
                  </a:lnTo>
                  <a:lnTo>
                    <a:pt x="10920" y="569123"/>
                  </a:lnTo>
                </a:path>
                <a:path w="218439" h="1631314">
                  <a:moveTo>
                    <a:pt x="0" y="0"/>
                  </a:moveTo>
                  <a:lnTo>
                    <a:pt x="0" y="558190"/>
                  </a:lnTo>
                </a:path>
              </a:pathLst>
            </a:custGeom>
            <a:ln w="109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4914625" y="470801"/>
            <a:ext cx="787400" cy="525785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algn="ctr">
              <a:tabLst>
                <a:tab pos="495934" algn="l"/>
              </a:tabLst>
            </a:pPr>
            <a:r>
              <a:rPr lang="ru-RU" sz="1050" kern="0" dirty="0">
                <a:latin typeface="Arial Narrow" panose="020B0606020202030204" pitchFamily="34" charset="0"/>
                <a:cs typeface="Arial"/>
              </a:rPr>
              <a:t>QB07	QB08</a:t>
            </a:r>
          </a:p>
          <a:p>
            <a:pPr algn="ctr">
              <a:tabLst>
                <a:tab pos="495934" algn="l"/>
              </a:tabLst>
            </a:pPr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495934" algn="l"/>
              </a:tabLst>
            </a:pPr>
            <a:r>
              <a:rPr lang="ru-RU" sz="1050" kern="0" dirty="0">
                <a:latin typeface="Arial Narrow" panose="020B0606020202030204" pitchFamily="34" charset="0"/>
                <a:cs typeface="Arial"/>
              </a:rPr>
              <a:t>W	G</a:t>
            </a:r>
          </a:p>
        </p:txBody>
      </p:sp>
      <p:grpSp>
        <p:nvGrpSpPr>
          <p:cNvPr id="24" name="object 24"/>
          <p:cNvGrpSpPr/>
          <p:nvPr/>
        </p:nvGrpSpPr>
        <p:grpSpPr>
          <a:xfrm>
            <a:off x="2077324" y="3758843"/>
            <a:ext cx="3298190" cy="1511300"/>
            <a:chOff x="2077324" y="3758843"/>
            <a:chExt cx="3298190" cy="1511300"/>
          </a:xfrm>
        </p:grpSpPr>
        <p:sp>
          <p:nvSpPr>
            <p:cNvPr id="25" name="object 25"/>
            <p:cNvSpPr/>
            <p:nvPr/>
          </p:nvSpPr>
          <p:spPr>
            <a:xfrm>
              <a:off x="2083992" y="3765510"/>
              <a:ext cx="3284854" cy="1244600"/>
            </a:xfrm>
            <a:custGeom>
              <a:avLst/>
              <a:gdLst/>
              <a:ahLst/>
              <a:cxnLst/>
              <a:rect l="l" t="t" r="r" b="b"/>
              <a:pathLst>
                <a:path w="3284854" h="1244600">
                  <a:moveTo>
                    <a:pt x="3284796" y="1243981"/>
                  </a:moveTo>
                  <a:lnTo>
                    <a:pt x="0" y="1243981"/>
                  </a:lnTo>
                  <a:lnTo>
                    <a:pt x="0" y="0"/>
                  </a:lnTo>
                </a:path>
                <a:path w="3284854" h="1244600">
                  <a:moveTo>
                    <a:pt x="0" y="621973"/>
                  </a:moveTo>
                  <a:lnTo>
                    <a:pt x="3284796" y="621973"/>
                  </a:lnTo>
                </a:path>
                <a:path w="3284854" h="1244600">
                  <a:moveTo>
                    <a:pt x="1090691" y="1243981"/>
                  </a:moveTo>
                  <a:lnTo>
                    <a:pt x="1090691" y="0"/>
                  </a:lnTo>
                </a:path>
                <a:path w="3284854" h="1244600">
                  <a:moveTo>
                    <a:pt x="0" y="0"/>
                  </a:moveTo>
                  <a:lnTo>
                    <a:pt x="1090691" y="0"/>
                  </a:lnTo>
                </a:path>
                <a:path w="3284854" h="1244600">
                  <a:moveTo>
                    <a:pt x="2194021" y="0"/>
                  </a:moveTo>
                  <a:lnTo>
                    <a:pt x="3284796" y="0"/>
                  </a:lnTo>
                </a:path>
                <a:path w="3284854" h="1244600">
                  <a:moveTo>
                    <a:pt x="545337" y="0"/>
                  </a:moveTo>
                  <a:lnTo>
                    <a:pt x="545337" y="1243981"/>
                  </a:lnTo>
                </a:path>
                <a:path w="3284854" h="1244600">
                  <a:moveTo>
                    <a:pt x="2194021" y="1243981"/>
                  </a:moveTo>
                  <a:lnTo>
                    <a:pt x="2194021" y="0"/>
                  </a:lnTo>
                </a:path>
                <a:path w="3284854" h="1244600">
                  <a:moveTo>
                    <a:pt x="2739493" y="1243981"/>
                  </a:moveTo>
                  <a:lnTo>
                    <a:pt x="2739493" y="0"/>
                  </a:lnTo>
                </a:path>
                <a:path w="3284854" h="1244600">
                  <a:moveTo>
                    <a:pt x="3284796" y="1243981"/>
                  </a:moveTo>
                  <a:lnTo>
                    <a:pt x="3284796" y="0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3846914" y="525066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4" y="6348"/>
                  </a:moveTo>
                  <a:lnTo>
                    <a:pt x="6344" y="6348"/>
                  </a:lnTo>
                </a:path>
              </a:pathLst>
            </a:custGeom>
            <a:ln w="12696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5402218" y="4023768"/>
            <a:ext cx="76835" cy="13657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5380561" y="4610688"/>
            <a:ext cx="127000" cy="13657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003311" y="4023768"/>
            <a:ext cx="76835" cy="13657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003311" y="4610688"/>
            <a:ext cx="76835" cy="136576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4278013" y="3765510"/>
            <a:ext cx="546100" cy="621974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YB21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4278013" y="4387484"/>
            <a:ext cx="546100" cy="622626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7620" rIns="0" bIns="0" rtlCol="0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YB08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GW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629329" y="4387484"/>
            <a:ext cx="558165" cy="622626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7620" rIns="0" bIns="0" rtlCol="0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DT13H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4823485" y="4387484"/>
            <a:ext cx="545465" cy="622626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7620" rIns="0" bIns="0" rtlCol="0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DT13N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3174683" y="4387484"/>
            <a:ext cx="545465" cy="621974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5080" rIns="0" bIns="0" rtlCol="0">
            <a:noAutofit/>
          </a:bodyPr>
          <a:lstStyle/>
          <a:p>
            <a:pPr algn="ctr"/>
            <a:endParaRPr lang="ru-RU" sz="11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3720020" y="4387484"/>
            <a:ext cx="558165" cy="621974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5080" rIns="0" bIns="0" rtlCol="0">
            <a:noAutofit/>
          </a:bodyPr>
          <a:lstStyle/>
          <a:p>
            <a:pPr algn="ctr"/>
            <a:endParaRPr lang="ru-RU" sz="11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4823485" y="3765510"/>
            <a:ext cx="532517" cy="621974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DT13M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2629330" y="3765510"/>
            <a:ext cx="540400" cy="621974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DT13K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2083992" y="3765510"/>
            <a:ext cx="545465" cy="621974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YB20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2083992" y="4387484"/>
            <a:ext cx="545465" cy="622626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7620" rIns="0" bIns="0" rtlCol="0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YB07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GL</a:t>
            </a:r>
          </a:p>
        </p:txBody>
      </p:sp>
      <p:sp>
        <p:nvSpPr>
          <p:cNvPr id="45" name="object 45"/>
          <p:cNvSpPr/>
          <p:nvPr/>
        </p:nvSpPr>
        <p:spPr>
          <a:xfrm>
            <a:off x="1855702" y="3067309"/>
            <a:ext cx="3741420" cy="2450465"/>
          </a:xfrm>
          <a:custGeom>
            <a:avLst/>
            <a:gdLst/>
            <a:ahLst/>
            <a:cxnLst/>
            <a:rect l="l" t="t" r="r" b="b"/>
            <a:pathLst>
              <a:path w="3741420" h="2450465">
                <a:moveTo>
                  <a:pt x="63412" y="2157966"/>
                </a:moveTo>
                <a:lnTo>
                  <a:pt x="63412" y="431566"/>
                </a:lnTo>
              </a:path>
              <a:path w="3741420" h="2450465">
                <a:moveTo>
                  <a:pt x="63412" y="2157966"/>
                </a:moveTo>
                <a:lnTo>
                  <a:pt x="3665189" y="2157966"/>
                </a:lnTo>
              </a:path>
              <a:path w="3741420" h="2450465">
                <a:moveTo>
                  <a:pt x="3665189" y="2157966"/>
                </a:moveTo>
                <a:lnTo>
                  <a:pt x="3665189" y="431566"/>
                </a:lnTo>
              </a:path>
              <a:path w="3741420" h="2450465">
                <a:moveTo>
                  <a:pt x="3449639" y="431566"/>
                </a:moveTo>
                <a:lnTo>
                  <a:pt x="3665189" y="431566"/>
                </a:lnTo>
              </a:path>
              <a:path w="3741420" h="2450465">
                <a:moveTo>
                  <a:pt x="3449639" y="545814"/>
                </a:moveTo>
                <a:lnTo>
                  <a:pt x="3449639" y="431566"/>
                </a:lnTo>
              </a:path>
              <a:path w="3741420" h="2450465">
                <a:moveTo>
                  <a:pt x="2587272" y="545814"/>
                </a:moveTo>
                <a:lnTo>
                  <a:pt x="3449639" y="545814"/>
                </a:lnTo>
              </a:path>
              <a:path w="3741420" h="2450465">
                <a:moveTo>
                  <a:pt x="2587272" y="545814"/>
                </a:moveTo>
                <a:lnTo>
                  <a:pt x="2587272" y="431566"/>
                </a:lnTo>
              </a:path>
              <a:path w="3741420" h="2450465">
                <a:moveTo>
                  <a:pt x="2511136" y="431566"/>
                </a:moveTo>
                <a:lnTo>
                  <a:pt x="2587272" y="431566"/>
                </a:lnTo>
              </a:path>
              <a:path w="3741420" h="2450465">
                <a:moveTo>
                  <a:pt x="2371553" y="571240"/>
                </a:moveTo>
                <a:lnTo>
                  <a:pt x="2511136" y="431566"/>
                </a:lnTo>
              </a:path>
              <a:path w="3741420" h="2450465">
                <a:moveTo>
                  <a:pt x="2371553" y="850504"/>
                </a:moveTo>
                <a:lnTo>
                  <a:pt x="2371553" y="571240"/>
                </a:lnTo>
              </a:path>
              <a:path w="3741420" h="2450465">
                <a:moveTo>
                  <a:pt x="2156003" y="850504"/>
                </a:moveTo>
                <a:lnTo>
                  <a:pt x="2371553" y="850504"/>
                </a:lnTo>
              </a:path>
              <a:path w="3741420" h="2450465">
                <a:moveTo>
                  <a:pt x="1369704" y="850504"/>
                </a:moveTo>
                <a:lnTo>
                  <a:pt x="1585304" y="850504"/>
                </a:lnTo>
              </a:path>
              <a:path w="3741420" h="2450465">
                <a:moveTo>
                  <a:pt x="1369704" y="850504"/>
                </a:moveTo>
                <a:lnTo>
                  <a:pt x="1369704" y="571240"/>
                </a:lnTo>
              </a:path>
              <a:path w="3741420" h="2450465">
                <a:moveTo>
                  <a:pt x="1217516" y="431566"/>
                </a:moveTo>
                <a:lnTo>
                  <a:pt x="1369704" y="571240"/>
                </a:lnTo>
              </a:path>
              <a:path w="3741420" h="2450465">
                <a:moveTo>
                  <a:pt x="1154104" y="431566"/>
                </a:moveTo>
                <a:lnTo>
                  <a:pt x="1217516" y="431566"/>
                </a:lnTo>
              </a:path>
              <a:path w="3741420" h="2450465">
                <a:moveTo>
                  <a:pt x="1154104" y="545814"/>
                </a:moveTo>
                <a:lnTo>
                  <a:pt x="1154104" y="431566"/>
                </a:lnTo>
              </a:path>
              <a:path w="3741420" h="2450465">
                <a:moveTo>
                  <a:pt x="279013" y="545814"/>
                </a:moveTo>
                <a:lnTo>
                  <a:pt x="1154104" y="545814"/>
                </a:lnTo>
              </a:path>
              <a:path w="3741420" h="2450465">
                <a:moveTo>
                  <a:pt x="279013" y="545814"/>
                </a:moveTo>
                <a:lnTo>
                  <a:pt x="279013" y="431566"/>
                </a:lnTo>
              </a:path>
              <a:path w="3741420" h="2450465">
                <a:moveTo>
                  <a:pt x="63412" y="431566"/>
                </a:moveTo>
                <a:lnTo>
                  <a:pt x="279013" y="431566"/>
                </a:lnTo>
              </a:path>
              <a:path w="3741420" h="2450465">
                <a:moveTo>
                  <a:pt x="3449639" y="431566"/>
                </a:moveTo>
                <a:lnTo>
                  <a:pt x="2587272" y="431566"/>
                </a:lnTo>
              </a:path>
              <a:path w="3741420" h="2450465">
                <a:moveTo>
                  <a:pt x="2156003" y="850504"/>
                </a:moveTo>
                <a:lnTo>
                  <a:pt x="2156003" y="609379"/>
                </a:lnTo>
              </a:path>
              <a:path w="3741420" h="2450465">
                <a:moveTo>
                  <a:pt x="2156003" y="710914"/>
                </a:moveTo>
                <a:lnTo>
                  <a:pt x="1585304" y="710914"/>
                </a:lnTo>
              </a:path>
              <a:path w="3741420" h="2450465">
                <a:moveTo>
                  <a:pt x="1585304" y="850504"/>
                </a:moveTo>
                <a:lnTo>
                  <a:pt x="1585304" y="609379"/>
                </a:lnTo>
              </a:path>
              <a:path w="3741420" h="2450465">
                <a:moveTo>
                  <a:pt x="1154104" y="431566"/>
                </a:moveTo>
                <a:lnTo>
                  <a:pt x="279013" y="431566"/>
                </a:lnTo>
              </a:path>
              <a:path w="3741420" h="2450465">
                <a:moveTo>
                  <a:pt x="63412" y="2157966"/>
                </a:moveTo>
                <a:lnTo>
                  <a:pt x="583388" y="2411853"/>
                </a:lnTo>
              </a:path>
              <a:path w="3741420" h="2450465">
                <a:moveTo>
                  <a:pt x="0" y="863183"/>
                </a:moveTo>
                <a:lnTo>
                  <a:pt x="63412" y="863183"/>
                </a:lnTo>
              </a:path>
              <a:path w="3741420" h="2450465">
                <a:moveTo>
                  <a:pt x="0" y="863183"/>
                </a:moveTo>
                <a:lnTo>
                  <a:pt x="0" y="1726383"/>
                </a:lnTo>
              </a:path>
              <a:path w="3741420" h="2450465">
                <a:moveTo>
                  <a:pt x="0" y="1726383"/>
                </a:moveTo>
                <a:lnTo>
                  <a:pt x="63412" y="1726383"/>
                </a:lnTo>
              </a:path>
              <a:path w="3741420" h="2450465">
                <a:moveTo>
                  <a:pt x="583388" y="2411854"/>
                </a:moveTo>
                <a:lnTo>
                  <a:pt x="621439" y="2437242"/>
                </a:lnTo>
                <a:lnTo>
                  <a:pt x="672179" y="2437242"/>
                </a:lnTo>
                <a:lnTo>
                  <a:pt x="710213" y="2449936"/>
                </a:lnTo>
              </a:path>
              <a:path w="3741420" h="2450465">
                <a:moveTo>
                  <a:pt x="710213" y="2449935"/>
                </a:moveTo>
                <a:lnTo>
                  <a:pt x="3031060" y="2449935"/>
                </a:lnTo>
              </a:path>
              <a:path w="3741420" h="2450465">
                <a:moveTo>
                  <a:pt x="3031060" y="2449936"/>
                </a:moveTo>
                <a:lnTo>
                  <a:pt x="3069128" y="2437242"/>
                </a:lnTo>
                <a:lnTo>
                  <a:pt x="3107196" y="2437242"/>
                </a:lnTo>
                <a:lnTo>
                  <a:pt x="3157954" y="2411854"/>
                </a:lnTo>
              </a:path>
              <a:path w="3741420" h="2450465">
                <a:moveTo>
                  <a:pt x="3157954" y="2411853"/>
                </a:moveTo>
                <a:lnTo>
                  <a:pt x="3665189" y="2157966"/>
                </a:lnTo>
              </a:path>
              <a:path w="3741420" h="2450465">
                <a:moveTo>
                  <a:pt x="900452" y="2373771"/>
                </a:moveTo>
                <a:lnTo>
                  <a:pt x="900452" y="2297608"/>
                </a:lnTo>
              </a:path>
              <a:path w="3741420" h="2450465">
                <a:moveTo>
                  <a:pt x="900452" y="2297608"/>
                </a:moveTo>
                <a:lnTo>
                  <a:pt x="900452" y="2259518"/>
                </a:lnTo>
              </a:path>
              <a:path w="3741420" h="2450465">
                <a:moveTo>
                  <a:pt x="900452" y="2259518"/>
                </a:moveTo>
                <a:lnTo>
                  <a:pt x="900452" y="2157966"/>
                </a:lnTo>
              </a:path>
              <a:path w="3741420" h="2450465">
                <a:moveTo>
                  <a:pt x="2828200" y="2259518"/>
                </a:moveTo>
                <a:lnTo>
                  <a:pt x="2828200" y="2157966"/>
                </a:lnTo>
              </a:path>
              <a:path w="3741420" h="2450465">
                <a:moveTo>
                  <a:pt x="2828200" y="2259518"/>
                </a:moveTo>
                <a:lnTo>
                  <a:pt x="900452" y="2259518"/>
                </a:lnTo>
              </a:path>
              <a:path w="3741420" h="2450465">
                <a:moveTo>
                  <a:pt x="2828200" y="2297608"/>
                </a:moveTo>
                <a:lnTo>
                  <a:pt x="2828200" y="2259518"/>
                </a:lnTo>
              </a:path>
              <a:path w="3741420" h="2450465">
                <a:moveTo>
                  <a:pt x="2828200" y="2373771"/>
                </a:moveTo>
                <a:lnTo>
                  <a:pt x="2828200" y="2297608"/>
                </a:lnTo>
              </a:path>
              <a:path w="3741420" h="2450465">
                <a:moveTo>
                  <a:pt x="3741325" y="863183"/>
                </a:moveTo>
                <a:lnTo>
                  <a:pt x="3665189" y="863183"/>
                </a:lnTo>
              </a:path>
              <a:path w="3741420" h="2450465">
                <a:moveTo>
                  <a:pt x="3741325" y="863183"/>
                </a:moveTo>
                <a:lnTo>
                  <a:pt x="3741325" y="1726383"/>
                </a:lnTo>
              </a:path>
              <a:path w="3741420" h="2450465">
                <a:moveTo>
                  <a:pt x="2663408" y="431566"/>
                </a:moveTo>
                <a:lnTo>
                  <a:pt x="2663408" y="215783"/>
                </a:lnTo>
              </a:path>
              <a:path w="3741420" h="2450465">
                <a:moveTo>
                  <a:pt x="2447689" y="215783"/>
                </a:moveTo>
                <a:lnTo>
                  <a:pt x="2663408" y="215783"/>
                </a:lnTo>
              </a:path>
              <a:path w="3741420" h="2450465">
                <a:moveTo>
                  <a:pt x="2371553" y="571240"/>
                </a:moveTo>
                <a:lnTo>
                  <a:pt x="2447689" y="215783"/>
                </a:lnTo>
              </a:path>
              <a:path w="3741420" h="2450465">
                <a:moveTo>
                  <a:pt x="2156003" y="355457"/>
                </a:moveTo>
                <a:lnTo>
                  <a:pt x="2156003" y="431566"/>
                </a:lnTo>
              </a:path>
              <a:path w="3741420" h="2450465">
                <a:moveTo>
                  <a:pt x="2156003" y="710914"/>
                </a:moveTo>
                <a:lnTo>
                  <a:pt x="2156003" y="431566"/>
                </a:lnTo>
              </a:path>
              <a:path w="3741420" h="2450465">
                <a:moveTo>
                  <a:pt x="2156003" y="431566"/>
                </a:moveTo>
                <a:lnTo>
                  <a:pt x="1585304" y="431566"/>
                </a:lnTo>
              </a:path>
              <a:path w="3741420" h="2450465">
                <a:moveTo>
                  <a:pt x="1585304" y="710914"/>
                </a:moveTo>
                <a:lnTo>
                  <a:pt x="1585304" y="431566"/>
                </a:lnTo>
              </a:path>
              <a:path w="3741420" h="2450465">
                <a:moveTo>
                  <a:pt x="1585304" y="355457"/>
                </a:moveTo>
                <a:lnTo>
                  <a:pt x="1585304" y="431566"/>
                </a:lnTo>
              </a:path>
              <a:path w="3741420" h="2450465">
                <a:moveTo>
                  <a:pt x="1369704" y="571240"/>
                </a:moveTo>
                <a:lnTo>
                  <a:pt x="1293619" y="215783"/>
                </a:lnTo>
              </a:path>
              <a:path w="3741420" h="2450465">
                <a:moveTo>
                  <a:pt x="1078018" y="215783"/>
                </a:moveTo>
                <a:lnTo>
                  <a:pt x="1293619" y="215783"/>
                </a:lnTo>
              </a:path>
              <a:path w="3741420" h="2450465">
                <a:moveTo>
                  <a:pt x="1078018" y="431566"/>
                </a:moveTo>
                <a:lnTo>
                  <a:pt x="1078018" y="215783"/>
                </a:lnTo>
              </a:path>
              <a:path w="3741420" h="2450465">
                <a:moveTo>
                  <a:pt x="2828200" y="2373771"/>
                </a:moveTo>
                <a:lnTo>
                  <a:pt x="900452" y="2373771"/>
                </a:lnTo>
              </a:path>
              <a:path w="3741420" h="2450465">
                <a:moveTo>
                  <a:pt x="2828200" y="2297608"/>
                </a:moveTo>
                <a:lnTo>
                  <a:pt x="900452" y="2297608"/>
                </a:lnTo>
              </a:path>
              <a:path w="3741420" h="2450465">
                <a:moveTo>
                  <a:pt x="1699525" y="355457"/>
                </a:moveTo>
                <a:lnTo>
                  <a:pt x="1585304" y="355457"/>
                </a:lnTo>
              </a:path>
              <a:path w="3741420" h="2450465">
                <a:moveTo>
                  <a:pt x="2156003" y="355457"/>
                </a:moveTo>
                <a:lnTo>
                  <a:pt x="2041799" y="355457"/>
                </a:lnTo>
              </a:path>
              <a:path w="3741420" h="2450465">
                <a:moveTo>
                  <a:pt x="2320965" y="380883"/>
                </a:moveTo>
                <a:lnTo>
                  <a:pt x="2156003" y="495131"/>
                </a:lnTo>
              </a:path>
              <a:path w="3741420" h="2450465">
                <a:moveTo>
                  <a:pt x="2320965" y="50852"/>
                </a:moveTo>
                <a:lnTo>
                  <a:pt x="2320965" y="380883"/>
                </a:lnTo>
              </a:path>
              <a:path w="3741420" h="2450465">
                <a:moveTo>
                  <a:pt x="2320965" y="50852"/>
                </a:moveTo>
                <a:lnTo>
                  <a:pt x="1420444" y="50852"/>
                </a:lnTo>
              </a:path>
              <a:path w="3741420" h="2450465">
                <a:moveTo>
                  <a:pt x="1420444" y="50852"/>
                </a:moveTo>
                <a:lnTo>
                  <a:pt x="1420444" y="380883"/>
                </a:lnTo>
              </a:path>
              <a:path w="3741420" h="2450465">
                <a:moveTo>
                  <a:pt x="1420444" y="380883"/>
                </a:moveTo>
                <a:lnTo>
                  <a:pt x="1585304" y="495131"/>
                </a:lnTo>
              </a:path>
              <a:path w="3741420" h="2450465">
                <a:moveTo>
                  <a:pt x="1699525" y="101535"/>
                </a:moveTo>
                <a:lnTo>
                  <a:pt x="1699525" y="215783"/>
                </a:lnTo>
              </a:path>
              <a:path w="3741420" h="2450465">
                <a:moveTo>
                  <a:pt x="1699525" y="101535"/>
                </a:moveTo>
                <a:lnTo>
                  <a:pt x="2041799" y="101535"/>
                </a:lnTo>
              </a:path>
              <a:path w="3741420" h="2450465">
                <a:moveTo>
                  <a:pt x="2041799" y="101535"/>
                </a:moveTo>
                <a:lnTo>
                  <a:pt x="2041799" y="215783"/>
                </a:lnTo>
              </a:path>
              <a:path w="3741420" h="2450465">
                <a:moveTo>
                  <a:pt x="2041799" y="215783"/>
                </a:moveTo>
                <a:lnTo>
                  <a:pt x="1699525" y="215783"/>
                </a:lnTo>
              </a:path>
              <a:path w="3741420" h="2450465">
                <a:moveTo>
                  <a:pt x="2041799" y="431566"/>
                </a:moveTo>
                <a:lnTo>
                  <a:pt x="2041799" y="215783"/>
                </a:lnTo>
              </a:path>
              <a:path w="3741420" h="2450465">
                <a:moveTo>
                  <a:pt x="1699525" y="431566"/>
                </a:moveTo>
                <a:lnTo>
                  <a:pt x="1699525" y="215783"/>
                </a:lnTo>
              </a:path>
              <a:path w="3741420" h="2450465">
                <a:moveTo>
                  <a:pt x="2320965" y="0"/>
                </a:moveTo>
                <a:lnTo>
                  <a:pt x="2320965" y="25426"/>
                </a:lnTo>
              </a:path>
              <a:path w="3741420" h="2450465">
                <a:moveTo>
                  <a:pt x="2320965" y="50852"/>
                </a:moveTo>
                <a:lnTo>
                  <a:pt x="2320965" y="25426"/>
                </a:lnTo>
              </a:path>
              <a:path w="3741420" h="2450465">
                <a:moveTo>
                  <a:pt x="1420444" y="50852"/>
                </a:moveTo>
                <a:lnTo>
                  <a:pt x="1420444" y="25426"/>
                </a:lnTo>
              </a:path>
              <a:path w="3741420" h="2450465">
                <a:moveTo>
                  <a:pt x="1420444" y="0"/>
                </a:moveTo>
                <a:lnTo>
                  <a:pt x="1420444" y="25426"/>
                </a:lnTo>
              </a:path>
              <a:path w="3741420" h="2450465">
                <a:moveTo>
                  <a:pt x="2320965" y="0"/>
                </a:moveTo>
                <a:lnTo>
                  <a:pt x="1420444" y="0"/>
                </a:lnTo>
              </a:path>
              <a:path w="3741420" h="2450465">
                <a:moveTo>
                  <a:pt x="2320965" y="25426"/>
                </a:moveTo>
                <a:lnTo>
                  <a:pt x="1420444" y="25426"/>
                </a:lnTo>
              </a:path>
              <a:path w="3741420" h="2450465">
                <a:moveTo>
                  <a:pt x="3741325" y="1726383"/>
                </a:moveTo>
                <a:lnTo>
                  <a:pt x="3665189" y="1726383"/>
                </a:lnTo>
              </a:path>
            </a:pathLst>
          </a:custGeom>
          <a:ln w="127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7240278" y="1007000"/>
            <a:ext cx="102235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6805327" y="994703"/>
            <a:ext cx="102235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6535989" y="1181162"/>
            <a:ext cx="499132" cy="719337"/>
          </a:xfrm>
          <a:prstGeom prst="rect">
            <a:avLst/>
          </a:prstGeom>
          <a:ln w="12680">
            <a:solidFill>
              <a:srgbClr val="000000"/>
            </a:solidFill>
          </a:ln>
        </p:spPr>
        <p:txBody>
          <a:bodyPr vert="horz" wrap="square" lIns="0" tIns="14604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QB15 0,5 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GP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7048433" y="1181162"/>
            <a:ext cx="481893" cy="719337"/>
          </a:xfrm>
          <a:prstGeom prst="rect">
            <a:avLst/>
          </a:prstGeom>
          <a:ln w="12706">
            <a:solidFill>
              <a:srgbClr val="000000"/>
            </a:solidFill>
          </a:ln>
        </p:spPr>
        <p:txBody>
          <a:bodyPr vert="horz" wrap="square" lIns="0" tIns="14604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QB16 0,5 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RP</a:t>
            </a:r>
          </a:p>
        </p:txBody>
      </p:sp>
      <p:grpSp>
        <p:nvGrpSpPr>
          <p:cNvPr id="51" name="object 51"/>
          <p:cNvGrpSpPr/>
          <p:nvPr/>
        </p:nvGrpSpPr>
        <p:grpSpPr>
          <a:xfrm>
            <a:off x="6326844" y="552440"/>
            <a:ext cx="1394460" cy="1588135"/>
            <a:chOff x="6326844" y="552440"/>
            <a:chExt cx="1394460" cy="1588135"/>
          </a:xfrm>
        </p:grpSpPr>
        <p:sp>
          <p:nvSpPr>
            <p:cNvPr id="52" name="object 52"/>
            <p:cNvSpPr/>
            <p:nvPr/>
          </p:nvSpPr>
          <p:spPr>
            <a:xfrm>
              <a:off x="6333197" y="571503"/>
              <a:ext cx="1381760" cy="1562735"/>
            </a:xfrm>
            <a:custGeom>
              <a:avLst/>
              <a:gdLst/>
              <a:ahLst/>
              <a:cxnLst/>
              <a:rect l="l" t="t" r="r" b="b"/>
              <a:pathLst>
                <a:path w="1381759" h="1562735">
                  <a:moveTo>
                    <a:pt x="1229378" y="685862"/>
                  </a:moveTo>
                  <a:lnTo>
                    <a:pt x="1216697" y="647752"/>
                  </a:lnTo>
                  <a:lnTo>
                    <a:pt x="1191352" y="622362"/>
                  </a:lnTo>
                  <a:lnTo>
                    <a:pt x="1166008" y="584252"/>
                  </a:lnTo>
                  <a:lnTo>
                    <a:pt x="1140663" y="546142"/>
                  </a:lnTo>
                  <a:lnTo>
                    <a:pt x="1115301" y="520752"/>
                  </a:lnTo>
                  <a:lnTo>
                    <a:pt x="1077293" y="495346"/>
                  </a:lnTo>
                  <a:lnTo>
                    <a:pt x="1039267" y="482642"/>
                  </a:lnTo>
                  <a:lnTo>
                    <a:pt x="1001242" y="469939"/>
                  </a:lnTo>
                  <a:lnTo>
                    <a:pt x="963216" y="457235"/>
                  </a:lnTo>
                  <a:lnTo>
                    <a:pt x="912527" y="457235"/>
                  </a:lnTo>
                  <a:lnTo>
                    <a:pt x="760442" y="444532"/>
                  </a:lnTo>
                  <a:lnTo>
                    <a:pt x="621021" y="444532"/>
                  </a:lnTo>
                  <a:lnTo>
                    <a:pt x="468936" y="457235"/>
                  </a:lnTo>
                  <a:lnTo>
                    <a:pt x="418246" y="457235"/>
                  </a:lnTo>
                  <a:lnTo>
                    <a:pt x="380221" y="469939"/>
                  </a:lnTo>
                  <a:lnTo>
                    <a:pt x="342195" y="482642"/>
                  </a:lnTo>
                  <a:lnTo>
                    <a:pt x="304170" y="495346"/>
                  </a:lnTo>
                  <a:lnTo>
                    <a:pt x="266161" y="520752"/>
                  </a:lnTo>
                  <a:lnTo>
                    <a:pt x="240799" y="546142"/>
                  </a:lnTo>
                  <a:lnTo>
                    <a:pt x="215455" y="584252"/>
                  </a:lnTo>
                  <a:lnTo>
                    <a:pt x="190110" y="622362"/>
                  </a:lnTo>
                  <a:lnTo>
                    <a:pt x="164765" y="647752"/>
                  </a:lnTo>
                  <a:lnTo>
                    <a:pt x="152085" y="685862"/>
                  </a:lnTo>
                  <a:lnTo>
                    <a:pt x="139412" y="749362"/>
                  </a:lnTo>
                  <a:lnTo>
                    <a:pt x="114066" y="825582"/>
                  </a:lnTo>
                  <a:lnTo>
                    <a:pt x="114066" y="889082"/>
                  </a:lnTo>
                  <a:lnTo>
                    <a:pt x="114066" y="952581"/>
                  </a:lnTo>
                  <a:lnTo>
                    <a:pt x="114066" y="1016098"/>
                  </a:lnTo>
                  <a:lnTo>
                    <a:pt x="114066" y="1079598"/>
                  </a:lnTo>
                  <a:lnTo>
                    <a:pt x="139412" y="1143098"/>
                  </a:lnTo>
                  <a:lnTo>
                    <a:pt x="152085" y="1206615"/>
                  </a:lnTo>
                  <a:lnTo>
                    <a:pt x="164765" y="1244708"/>
                  </a:lnTo>
                  <a:lnTo>
                    <a:pt x="190110" y="1282818"/>
                  </a:lnTo>
                  <a:lnTo>
                    <a:pt x="215455" y="1320928"/>
                  </a:lnTo>
                  <a:lnTo>
                    <a:pt x="240799" y="1346318"/>
                  </a:lnTo>
                  <a:lnTo>
                    <a:pt x="266161" y="1384428"/>
                  </a:lnTo>
                  <a:lnTo>
                    <a:pt x="304170" y="1397131"/>
                  </a:lnTo>
                  <a:lnTo>
                    <a:pt x="342195" y="1422533"/>
                  </a:lnTo>
                  <a:lnTo>
                    <a:pt x="380221" y="1435234"/>
                  </a:lnTo>
                  <a:lnTo>
                    <a:pt x="418246" y="1447936"/>
                  </a:lnTo>
                  <a:lnTo>
                    <a:pt x="468936" y="1447936"/>
                  </a:lnTo>
                  <a:lnTo>
                    <a:pt x="621021" y="1460636"/>
                  </a:lnTo>
                  <a:lnTo>
                    <a:pt x="760442" y="1460636"/>
                  </a:lnTo>
                  <a:lnTo>
                    <a:pt x="912527" y="1447936"/>
                  </a:lnTo>
                  <a:lnTo>
                    <a:pt x="963216" y="1447936"/>
                  </a:lnTo>
                  <a:lnTo>
                    <a:pt x="1001242" y="1435234"/>
                  </a:lnTo>
                  <a:lnTo>
                    <a:pt x="1039267" y="1422533"/>
                  </a:lnTo>
                  <a:lnTo>
                    <a:pt x="1077293" y="1397131"/>
                  </a:lnTo>
                  <a:lnTo>
                    <a:pt x="1115301" y="1384428"/>
                  </a:lnTo>
                  <a:lnTo>
                    <a:pt x="1140663" y="1346318"/>
                  </a:lnTo>
                  <a:lnTo>
                    <a:pt x="1166008" y="1320928"/>
                  </a:lnTo>
                  <a:lnTo>
                    <a:pt x="1191352" y="1282818"/>
                  </a:lnTo>
                  <a:lnTo>
                    <a:pt x="1216697" y="1244708"/>
                  </a:lnTo>
                  <a:lnTo>
                    <a:pt x="1229378" y="1206615"/>
                  </a:lnTo>
                  <a:lnTo>
                    <a:pt x="1242042" y="1143098"/>
                  </a:lnTo>
                  <a:lnTo>
                    <a:pt x="1254723" y="1079598"/>
                  </a:lnTo>
                  <a:lnTo>
                    <a:pt x="1267403" y="1016098"/>
                  </a:lnTo>
                  <a:lnTo>
                    <a:pt x="1267403" y="952581"/>
                  </a:lnTo>
                  <a:lnTo>
                    <a:pt x="1267403" y="889082"/>
                  </a:lnTo>
                  <a:lnTo>
                    <a:pt x="1254723" y="825582"/>
                  </a:lnTo>
                  <a:lnTo>
                    <a:pt x="1242042" y="749362"/>
                  </a:lnTo>
                  <a:lnTo>
                    <a:pt x="1229378" y="685862"/>
                  </a:lnTo>
                </a:path>
                <a:path w="1381759" h="1562735">
                  <a:moveTo>
                    <a:pt x="228136" y="114313"/>
                  </a:moveTo>
                  <a:lnTo>
                    <a:pt x="1153327" y="114313"/>
                  </a:lnTo>
                </a:path>
                <a:path w="1381759" h="1562735">
                  <a:moveTo>
                    <a:pt x="228136" y="114313"/>
                  </a:moveTo>
                  <a:lnTo>
                    <a:pt x="215455" y="114313"/>
                  </a:lnTo>
                  <a:lnTo>
                    <a:pt x="190110" y="114313"/>
                  </a:lnTo>
                  <a:lnTo>
                    <a:pt x="177429" y="139719"/>
                  </a:lnTo>
                  <a:lnTo>
                    <a:pt x="164765" y="152406"/>
                  </a:lnTo>
                  <a:lnTo>
                    <a:pt x="164765" y="165109"/>
                  </a:lnTo>
                  <a:lnTo>
                    <a:pt x="164765" y="419142"/>
                  </a:lnTo>
                </a:path>
                <a:path w="1381759" h="1562735">
                  <a:moveTo>
                    <a:pt x="126740" y="508049"/>
                  </a:moveTo>
                  <a:lnTo>
                    <a:pt x="152085" y="482642"/>
                  </a:lnTo>
                  <a:lnTo>
                    <a:pt x="164765" y="444532"/>
                  </a:lnTo>
                  <a:lnTo>
                    <a:pt x="164765" y="419142"/>
                  </a:lnTo>
                </a:path>
                <a:path w="1381759" h="1562735">
                  <a:moveTo>
                    <a:pt x="126740" y="508049"/>
                  </a:moveTo>
                  <a:lnTo>
                    <a:pt x="101392" y="558845"/>
                  </a:lnTo>
                  <a:lnTo>
                    <a:pt x="76044" y="609659"/>
                  </a:lnTo>
                  <a:lnTo>
                    <a:pt x="50696" y="660455"/>
                  </a:lnTo>
                  <a:lnTo>
                    <a:pt x="25348" y="736675"/>
                  </a:lnTo>
                  <a:lnTo>
                    <a:pt x="12674" y="800175"/>
                  </a:lnTo>
                  <a:lnTo>
                    <a:pt x="12674" y="876378"/>
                  </a:lnTo>
                  <a:lnTo>
                    <a:pt x="0" y="952581"/>
                  </a:lnTo>
                  <a:lnTo>
                    <a:pt x="12674" y="1028802"/>
                  </a:lnTo>
                  <a:lnTo>
                    <a:pt x="12674" y="1105005"/>
                  </a:lnTo>
                  <a:lnTo>
                    <a:pt x="25348" y="1168505"/>
                  </a:lnTo>
                  <a:lnTo>
                    <a:pt x="50696" y="1244708"/>
                  </a:lnTo>
                  <a:lnTo>
                    <a:pt x="63370" y="1295521"/>
                  </a:lnTo>
                  <a:lnTo>
                    <a:pt x="88718" y="1333631"/>
                  </a:lnTo>
                  <a:lnTo>
                    <a:pt x="114066" y="1371724"/>
                  </a:lnTo>
                  <a:lnTo>
                    <a:pt x="152085" y="1409831"/>
                  </a:lnTo>
                  <a:lnTo>
                    <a:pt x="190110" y="1447936"/>
                  </a:lnTo>
                  <a:lnTo>
                    <a:pt x="228136" y="1486039"/>
                  </a:lnTo>
                  <a:lnTo>
                    <a:pt x="266161" y="1511441"/>
                  </a:lnTo>
                  <a:lnTo>
                    <a:pt x="316850" y="1524143"/>
                  </a:lnTo>
                  <a:lnTo>
                    <a:pt x="367540" y="1536844"/>
                  </a:lnTo>
                  <a:lnTo>
                    <a:pt x="418246" y="1549544"/>
                  </a:lnTo>
                  <a:lnTo>
                    <a:pt x="456255" y="1562246"/>
                  </a:lnTo>
                  <a:lnTo>
                    <a:pt x="608357" y="1562246"/>
                  </a:lnTo>
                  <a:lnTo>
                    <a:pt x="760442" y="1562246"/>
                  </a:lnTo>
                  <a:lnTo>
                    <a:pt x="912527" y="1562246"/>
                  </a:lnTo>
                  <a:lnTo>
                    <a:pt x="963216" y="1549544"/>
                  </a:lnTo>
                  <a:lnTo>
                    <a:pt x="1013923" y="1536844"/>
                  </a:lnTo>
                  <a:lnTo>
                    <a:pt x="1064612" y="1524143"/>
                  </a:lnTo>
                  <a:lnTo>
                    <a:pt x="1102638" y="1511441"/>
                  </a:lnTo>
                  <a:lnTo>
                    <a:pt x="1153327" y="1486039"/>
                  </a:lnTo>
                  <a:lnTo>
                    <a:pt x="1191352" y="1447936"/>
                  </a:lnTo>
                  <a:lnTo>
                    <a:pt x="1229378" y="1409831"/>
                  </a:lnTo>
                  <a:lnTo>
                    <a:pt x="1254723" y="1371724"/>
                  </a:lnTo>
                  <a:lnTo>
                    <a:pt x="1292748" y="1333631"/>
                  </a:lnTo>
                  <a:lnTo>
                    <a:pt x="1305412" y="1295521"/>
                  </a:lnTo>
                  <a:lnTo>
                    <a:pt x="1330774" y="1244708"/>
                  </a:lnTo>
                  <a:lnTo>
                    <a:pt x="1343438" y="1168505"/>
                  </a:lnTo>
                  <a:lnTo>
                    <a:pt x="1368782" y="1105005"/>
                  </a:lnTo>
                  <a:lnTo>
                    <a:pt x="1368782" y="1028802"/>
                  </a:lnTo>
                  <a:lnTo>
                    <a:pt x="1381463" y="952581"/>
                  </a:lnTo>
                  <a:lnTo>
                    <a:pt x="1368782" y="876378"/>
                  </a:lnTo>
                  <a:lnTo>
                    <a:pt x="1368782" y="800175"/>
                  </a:lnTo>
                  <a:lnTo>
                    <a:pt x="1343438" y="736675"/>
                  </a:lnTo>
                  <a:lnTo>
                    <a:pt x="1330774" y="660455"/>
                  </a:lnTo>
                  <a:lnTo>
                    <a:pt x="1305412" y="609659"/>
                  </a:lnTo>
                  <a:lnTo>
                    <a:pt x="1280067" y="558845"/>
                  </a:lnTo>
                  <a:lnTo>
                    <a:pt x="1242042" y="508049"/>
                  </a:lnTo>
                </a:path>
                <a:path w="1381759" h="1562735">
                  <a:moveTo>
                    <a:pt x="1216697" y="419142"/>
                  </a:moveTo>
                  <a:lnTo>
                    <a:pt x="1216697" y="444532"/>
                  </a:lnTo>
                  <a:lnTo>
                    <a:pt x="1229378" y="482642"/>
                  </a:lnTo>
                  <a:lnTo>
                    <a:pt x="1242042" y="508049"/>
                  </a:lnTo>
                </a:path>
                <a:path w="1381759" h="1562735">
                  <a:moveTo>
                    <a:pt x="1216697" y="165109"/>
                  </a:moveTo>
                  <a:lnTo>
                    <a:pt x="1216697" y="419142"/>
                  </a:lnTo>
                </a:path>
                <a:path w="1381759" h="1562735">
                  <a:moveTo>
                    <a:pt x="1216697" y="165109"/>
                  </a:moveTo>
                  <a:lnTo>
                    <a:pt x="1204033" y="152406"/>
                  </a:lnTo>
                  <a:lnTo>
                    <a:pt x="1204033" y="139719"/>
                  </a:lnTo>
                  <a:lnTo>
                    <a:pt x="1191352" y="114313"/>
                  </a:lnTo>
                  <a:lnTo>
                    <a:pt x="1166008" y="114313"/>
                  </a:lnTo>
                  <a:lnTo>
                    <a:pt x="1153327" y="114313"/>
                  </a:lnTo>
                </a:path>
                <a:path w="1381759" h="1562735">
                  <a:moveTo>
                    <a:pt x="1089957" y="0"/>
                  </a:moveTo>
                  <a:lnTo>
                    <a:pt x="97589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6738763" y="565143"/>
              <a:ext cx="570865" cy="13335"/>
            </a:xfrm>
            <a:custGeom>
              <a:avLst/>
              <a:gdLst/>
              <a:ahLst/>
              <a:cxnLst/>
              <a:rect l="l" t="t" r="r" b="b"/>
              <a:pathLst>
                <a:path w="570865" h="13334">
                  <a:moveTo>
                    <a:pt x="0" y="12720"/>
                  </a:moveTo>
                  <a:lnTo>
                    <a:pt x="570331" y="12720"/>
                  </a:lnTo>
                  <a:lnTo>
                    <a:pt x="570331" y="0"/>
                  </a:lnTo>
                  <a:lnTo>
                    <a:pt x="0" y="0"/>
                  </a:lnTo>
                  <a:lnTo>
                    <a:pt x="0" y="127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6510627" y="571503"/>
              <a:ext cx="1026794" cy="127635"/>
            </a:xfrm>
            <a:custGeom>
              <a:avLst/>
              <a:gdLst/>
              <a:ahLst/>
              <a:cxnLst/>
              <a:rect l="l" t="t" r="r" b="b"/>
              <a:pathLst>
                <a:path w="1026795" h="127634">
                  <a:moveTo>
                    <a:pt x="101395" y="0"/>
                  </a:moveTo>
                  <a:lnTo>
                    <a:pt x="228136" y="0"/>
                  </a:lnTo>
                </a:path>
                <a:path w="1026795" h="127634">
                  <a:moveTo>
                    <a:pt x="101395" y="0"/>
                  </a:moveTo>
                  <a:lnTo>
                    <a:pt x="0" y="127016"/>
                  </a:lnTo>
                </a:path>
                <a:path w="1026795" h="127634">
                  <a:moveTo>
                    <a:pt x="1026603" y="127016"/>
                  </a:moveTo>
                  <a:lnTo>
                    <a:pt x="912527" y="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6732423" y="565152"/>
              <a:ext cx="583565" cy="0"/>
            </a:xfrm>
            <a:custGeom>
              <a:avLst/>
              <a:gdLst/>
              <a:ahLst/>
              <a:cxnLst/>
              <a:rect l="l" t="t" r="r" b="b"/>
              <a:pathLst>
                <a:path w="583565">
                  <a:moveTo>
                    <a:pt x="570331" y="0"/>
                  </a:moveTo>
                  <a:lnTo>
                    <a:pt x="583012" y="0"/>
                  </a:lnTo>
                </a:path>
                <a:path w="583565">
                  <a:moveTo>
                    <a:pt x="0" y="0"/>
                  </a:moveTo>
                  <a:lnTo>
                    <a:pt x="12680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6738763" y="552440"/>
              <a:ext cx="570865" cy="13335"/>
            </a:xfrm>
            <a:custGeom>
              <a:avLst/>
              <a:gdLst/>
              <a:ahLst/>
              <a:cxnLst/>
              <a:rect l="l" t="t" r="r" b="b"/>
              <a:pathLst>
                <a:path w="570865" h="13334">
                  <a:moveTo>
                    <a:pt x="0" y="12720"/>
                  </a:moveTo>
                  <a:lnTo>
                    <a:pt x="570331" y="12720"/>
                  </a:lnTo>
                  <a:lnTo>
                    <a:pt x="570331" y="0"/>
                  </a:lnTo>
                  <a:lnTo>
                    <a:pt x="0" y="0"/>
                  </a:lnTo>
                  <a:lnTo>
                    <a:pt x="0" y="127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6497963" y="965240"/>
              <a:ext cx="1052195" cy="0"/>
            </a:xfrm>
            <a:custGeom>
              <a:avLst/>
              <a:gdLst/>
              <a:ahLst/>
              <a:cxnLst/>
              <a:rect l="l" t="t" r="r" b="b"/>
              <a:pathLst>
                <a:path w="1052195">
                  <a:moveTo>
                    <a:pt x="0" y="0"/>
                  </a:moveTo>
                  <a:lnTo>
                    <a:pt x="1051931" y="0"/>
                  </a:lnTo>
                </a:path>
              </a:pathLst>
            </a:custGeom>
            <a:ln w="127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59" name="object 59"/>
          <p:cNvGrpSpPr/>
          <p:nvPr/>
        </p:nvGrpSpPr>
        <p:grpSpPr>
          <a:xfrm>
            <a:off x="8069055" y="379080"/>
            <a:ext cx="1061720" cy="1725295"/>
            <a:chOff x="8069055" y="379080"/>
            <a:chExt cx="1061720" cy="1725295"/>
          </a:xfrm>
        </p:grpSpPr>
        <p:sp>
          <p:nvSpPr>
            <p:cNvPr id="60" name="object 60"/>
            <p:cNvSpPr/>
            <p:nvPr/>
          </p:nvSpPr>
          <p:spPr>
            <a:xfrm>
              <a:off x="8496813" y="1274243"/>
              <a:ext cx="206375" cy="358140"/>
            </a:xfrm>
            <a:custGeom>
              <a:avLst/>
              <a:gdLst/>
              <a:ahLst/>
              <a:cxnLst/>
              <a:rect l="l" t="t" r="r" b="b"/>
              <a:pathLst>
                <a:path w="206375" h="358139">
                  <a:moveTo>
                    <a:pt x="10834" y="358093"/>
                  </a:moveTo>
                  <a:lnTo>
                    <a:pt x="119125" y="358093"/>
                  </a:lnTo>
                  <a:lnTo>
                    <a:pt x="119125" y="151919"/>
                  </a:lnTo>
                  <a:lnTo>
                    <a:pt x="10834" y="151919"/>
                  </a:lnTo>
                  <a:lnTo>
                    <a:pt x="10834" y="358093"/>
                  </a:lnTo>
                  <a:close/>
                </a:path>
                <a:path w="206375" h="358139">
                  <a:moveTo>
                    <a:pt x="0" y="108508"/>
                  </a:moveTo>
                  <a:lnTo>
                    <a:pt x="205746" y="108508"/>
                  </a:lnTo>
                  <a:lnTo>
                    <a:pt x="205746" y="0"/>
                  </a:lnTo>
                  <a:lnTo>
                    <a:pt x="0" y="0"/>
                  </a:lnTo>
                  <a:lnTo>
                    <a:pt x="0" y="108508"/>
                  </a:lnTo>
                  <a:close/>
                </a:path>
              </a:pathLst>
            </a:custGeom>
            <a:ln w="10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1" name="object 6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675479" y="1605205"/>
              <a:ext cx="151631" cy="15190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8128631" y="384514"/>
              <a:ext cx="942340" cy="1649730"/>
            </a:xfrm>
            <a:custGeom>
              <a:avLst/>
              <a:gdLst/>
              <a:ahLst/>
              <a:cxnLst/>
              <a:rect l="l" t="t" r="r" b="b"/>
              <a:pathLst>
                <a:path w="942340" h="1649730">
                  <a:moveTo>
                    <a:pt x="433162" y="1540789"/>
                  </a:moveTo>
                  <a:lnTo>
                    <a:pt x="433162" y="1388879"/>
                  </a:lnTo>
                  <a:lnTo>
                    <a:pt x="508963" y="1388879"/>
                  </a:lnTo>
                  <a:lnTo>
                    <a:pt x="508963" y="1540789"/>
                  </a:lnTo>
                </a:path>
                <a:path w="942340" h="1649730">
                  <a:moveTo>
                    <a:pt x="238236" y="1540789"/>
                  </a:moveTo>
                  <a:lnTo>
                    <a:pt x="682219" y="1540789"/>
                  </a:lnTo>
                  <a:lnTo>
                    <a:pt x="682219" y="1388879"/>
                  </a:lnTo>
                  <a:lnTo>
                    <a:pt x="238236" y="1388879"/>
                  </a:lnTo>
                  <a:lnTo>
                    <a:pt x="238236" y="1540789"/>
                  </a:lnTo>
                  <a:close/>
                </a:path>
                <a:path w="942340" h="1649730">
                  <a:moveTo>
                    <a:pt x="703889" y="1236969"/>
                  </a:moveTo>
                  <a:lnTo>
                    <a:pt x="790522" y="1236969"/>
                  </a:lnTo>
                  <a:lnTo>
                    <a:pt x="790522" y="737829"/>
                  </a:lnTo>
                  <a:lnTo>
                    <a:pt x="703889" y="737829"/>
                  </a:lnTo>
                  <a:lnTo>
                    <a:pt x="703889" y="1236969"/>
                  </a:lnTo>
                  <a:close/>
                </a:path>
                <a:path w="942340" h="1649730">
                  <a:moveTo>
                    <a:pt x="162436" y="1258660"/>
                  </a:moveTo>
                  <a:lnTo>
                    <a:pt x="249068" y="1258660"/>
                  </a:lnTo>
                  <a:lnTo>
                    <a:pt x="249068" y="759520"/>
                  </a:lnTo>
                  <a:lnTo>
                    <a:pt x="162436" y="759520"/>
                  </a:lnTo>
                  <a:lnTo>
                    <a:pt x="162436" y="1258660"/>
                  </a:lnTo>
                  <a:close/>
                </a:path>
                <a:path w="942340" h="1649730">
                  <a:moveTo>
                    <a:pt x="368182" y="824622"/>
                  </a:moveTo>
                  <a:lnTo>
                    <a:pt x="573929" y="824622"/>
                  </a:lnTo>
                  <a:lnTo>
                    <a:pt x="573929" y="716113"/>
                  </a:lnTo>
                  <a:lnTo>
                    <a:pt x="368182" y="716113"/>
                  </a:lnTo>
                  <a:lnTo>
                    <a:pt x="368182" y="824622"/>
                  </a:lnTo>
                  <a:close/>
                </a:path>
                <a:path w="942340" h="1649730">
                  <a:moveTo>
                    <a:pt x="216581" y="1649299"/>
                  </a:moveTo>
                  <a:lnTo>
                    <a:pt x="714710" y="1649299"/>
                  </a:lnTo>
                </a:path>
                <a:path w="942340" h="1649730">
                  <a:moveTo>
                    <a:pt x="0" y="575052"/>
                  </a:moveTo>
                  <a:lnTo>
                    <a:pt x="216581" y="1649299"/>
                  </a:lnTo>
                </a:path>
                <a:path w="942340" h="1649730">
                  <a:moveTo>
                    <a:pt x="487308" y="607610"/>
                  </a:moveTo>
                  <a:lnTo>
                    <a:pt x="487308" y="65058"/>
                  </a:lnTo>
                </a:path>
                <a:path w="942340" h="1649730">
                  <a:moveTo>
                    <a:pt x="617254" y="21589"/>
                  </a:moveTo>
                  <a:lnTo>
                    <a:pt x="693054" y="21589"/>
                  </a:lnTo>
                </a:path>
                <a:path w="942340" h="1649730">
                  <a:moveTo>
                    <a:pt x="617254" y="65058"/>
                  </a:moveTo>
                  <a:lnTo>
                    <a:pt x="617254" y="21589"/>
                  </a:lnTo>
                </a:path>
                <a:path w="942340" h="1649730">
                  <a:moveTo>
                    <a:pt x="324872" y="65058"/>
                  </a:moveTo>
                  <a:lnTo>
                    <a:pt x="324872" y="21589"/>
                  </a:lnTo>
                </a:path>
                <a:path w="942340" h="1649730">
                  <a:moveTo>
                    <a:pt x="249071" y="65058"/>
                  </a:moveTo>
                  <a:lnTo>
                    <a:pt x="249071" y="21589"/>
                  </a:lnTo>
                </a:path>
                <a:path w="942340" h="1649730">
                  <a:moveTo>
                    <a:pt x="324872" y="21589"/>
                  </a:moveTo>
                  <a:lnTo>
                    <a:pt x="249071" y="21589"/>
                  </a:lnTo>
                </a:path>
                <a:path w="942340" h="1649730">
                  <a:moveTo>
                    <a:pt x="617254" y="65058"/>
                  </a:moveTo>
                  <a:lnTo>
                    <a:pt x="324872" y="65058"/>
                  </a:lnTo>
                </a:path>
                <a:path w="942340" h="1649730">
                  <a:moveTo>
                    <a:pt x="693054" y="65058"/>
                  </a:moveTo>
                  <a:lnTo>
                    <a:pt x="693054" y="21589"/>
                  </a:lnTo>
                </a:path>
                <a:path w="942340" h="1649730">
                  <a:moveTo>
                    <a:pt x="909636" y="65058"/>
                  </a:moveTo>
                  <a:lnTo>
                    <a:pt x="693054" y="65058"/>
                  </a:lnTo>
                </a:path>
                <a:path w="942340" h="1649730">
                  <a:moveTo>
                    <a:pt x="0" y="575052"/>
                  </a:moveTo>
                  <a:lnTo>
                    <a:pt x="0" y="585904"/>
                  </a:lnTo>
                  <a:lnTo>
                    <a:pt x="10829" y="596757"/>
                  </a:lnTo>
                  <a:lnTo>
                    <a:pt x="21658" y="607610"/>
                  </a:lnTo>
                  <a:lnTo>
                    <a:pt x="32487" y="607610"/>
                  </a:lnTo>
                </a:path>
                <a:path w="942340" h="1649730">
                  <a:moveTo>
                    <a:pt x="32487" y="65058"/>
                  </a:moveTo>
                  <a:lnTo>
                    <a:pt x="21658" y="65058"/>
                  </a:lnTo>
                  <a:lnTo>
                    <a:pt x="10829" y="75925"/>
                  </a:lnTo>
                  <a:lnTo>
                    <a:pt x="0" y="75925"/>
                  </a:lnTo>
                  <a:lnTo>
                    <a:pt x="0" y="86793"/>
                  </a:lnTo>
                  <a:lnTo>
                    <a:pt x="0" y="575052"/>
                  </a:lnTo>
                </a:path>
                <a:path w="942340" h="1649730">
                  <a:moveTo>
                    <a:pt x="909636" y="0"/>
                  </a:moveTo>
                  <a:lnTo>
                    <a:pt x="32487" y="0"/>
                  </a:lnTo>
                </a:path>
                <a:path w="942340" h="1649730">
                  <a:moveTo>
                    <a:pt x="249071" y="65058"/>
                  </a:moveTo>
                  <a:lnTo>
                    <a:pt x="32487" y="65058"/>
                  </a:lnTo>
                </a:path>
                <a:path w="942340" h="1649730">
                  <a:moveTo>
                    <a:pt x="32487" y="607610"/>
                  </a:moveTo>
                  <a:lnTo>
                    <a:pt x="909636" y="607610"/>
                  </a:lnTo>
                  <a:lnTo>
                    <a:pt x="920471" y="607610"/>
                  </a:lnTo>
                  <a:lnTo>
                    <a:pt x="931291" y="596757"/>
                  </a:lnTo>
                  <a:lnTo>
                    <a:pt x="942126" y="585904"/>
                  </a:lnTo>
                  <a:lnTo>
                    <a:pt x="942126" y="575052"/>
                  </a:lnTo>
                </a:path>
                <a:path w="942340" h="1649730">
                  <a:moveTo>
                    <a:pt x="942126" y="86793"/>
                  </a:moveTo>
                  <a:lnTo>
                    <a:pt x="942126" y="75925"/>
                  </a:lnTo>
                  <a:lnTo>
                    <a:pt x="931291" y="75925"/>
                  </a:lnTo>
                  <a:lnTo>
                    <a:pt x="920471" y="65058"/>
                  </a:lnTo>
                  <a:lnTo>
                    <a:pt x="909636" y="65058"/>
                  </a:lnTo>
                </a:path>
                <a:path w="942340" h="1649730">
                  <a:moveTo>
                    <a:pt x="942126" y="575052"/>
                  </a:moveTo>
                  <a:lnTo>
                    <a:pt x="942126" y="86793"/>
                  </a:lnTo>
                </a:path>
                <a:path w="942340" h="1649730">
                  <a:moveTo>
                    <a:pt x="942126" y="585904"/>
                  </a:moveTo>
                  <a:lnTo>
                    <a:pt x="714710" y="1649299"/>
                  </a:lnTo>
                </a:path>
              </a:pathLst>
            </a:custGeom>
            <a:ln w="10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8096144" y="1035521"/>
              <a:ext cx="1029335" cy="11430"/>
            </a:xfrm>
            <a:custGeom>
              <a:avLst/>
              <a:gdLst/>
              <a:ahLst/>
              <a:cxnLst/>
              <a:rect l="l" t="t" r="r" b="b"/>
              <a:pathLst>
                <a:path w="1029334" h="11430">
                  <a:moveTo>
                    <a:pt x="-5433" y="5426"/>
                  </a:moveTo>
                  <a:lnTo>
                    <a:pt x="1034192" y="5426"/>
                  </a:lnTo>
                </a:path>
              </a:pathLst>
            </a:custGeom>
            <a:ln w="217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4" name="object 6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032841" y="379088"/>
              <a:ext cx="97486" cy="97644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8291067" y="471307"/>
              <a:ext cx="834390" cy="1628139"/>
            </a:xfrm>
            <a:custGeom>
              <a:avLst/>
              <a:gdLst/>
              <a:ahLst/>
              <a:cxnLst/>
              <a:rect l="l" t="t" r="r" b="b"/>
              <a:pathLst>
                <a:path w="834390" h="1628139">
                  <a:moveTo>
                    <a:pt x="833835" y="564213"/>
                  </a:moveTo>
                  <a:lnTo>
                    <a:pt x="833835" y="0"/>
                  </a:lnTo>
                </a:path>
                <a:path w="834390" h="1628139">
                  <a:moveTo>
                    <a:pt x="0" y="1627612"/>
                  </a:moveTo>
                  <a:lnTo>
                    <a:pt x="606419" y="1627612"/>
                  </a:lnTo>
                </a:path>
                <a:path w="834390" h="1628139">
                  <a:moveTo>
                    <a:pt x="833835" y="564228"/>
                  </a:moveTo>
                  <a:lnTo>
                    <a:pt x="606419" y="1627612"/>
                  </a:lnTo>
                </a:path>
              </a:pathLst>
            </a:custGeom>
            <a:ln w="10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6" name="object 6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069060" y="379088"/>
              <a:ext cx="97483" cy="97644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8074485" y="482174"/>
              <a:ext cx="217170" cy="1617345"/>
            </a:xfrm>
            <a:custGeom>
              <a:avLst/>
              <a:gdLst/>
              <a:ahLst/>
              <a:cxnLst/>
              <a:rect l="l" t="t" r="r" b="b"/>
              <a:pathLst>
                <a:path w="217170" h="1617345">
                  <a:moveTo>
                    <a:pt x="0" y="553360"/>
                  </a:moveTo>
                  <a:lnTo>
                    <a:pt x="216581" y="1616745"/>
                  </a:lnTo>
                </a:path>
                <a:path w="217170" h="1617345">
                  <a:moveTo>
                    <a:pt x="0" y="553346"/>
                  </a:moveTo>
                  <a:lnTo>
                    <a:pt x="10829" y="564199"/>
                  </a:lnTo>
                  <a:lnTo>
                    <a:pt x="21658" y="564199"/>
                  </a:lnTo>
                </a:path>
                <a:path w="217170" h="1617345">
                  <a:moveTo>
                    <a:pt x="0" y="0"/>
                  </a:moveTo>
                  <a:lnTo>
                    <a:pt x="0" y="553346"/>
                  </a:lnTo>
                </a:path>
              </a:pathLst>
            </a:custGeom>
            <a:ln w="10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8" name="object 68"/>
          <p:cNvSpPr txBox="1"/>
          <p:nvPr/>
        </p:nvSpPr>
        <p:spPr>
          <a:xfrm>
            <a:off x="8211249" y="448644"/>
            <a:ext cx="781050" cy="507830"/>
          </a:xfrm>
          <a:prstGeom prst="rect">
            <a:avLst/>
          </a:prstGeom>
        </p:spPr>
        <p:txBody>
          <a:bodyPr vert="horz" wrap="square" lIns="0" tIns="45719" rIns="0" bIns="0" rtlCol="0">
            <a:spAutoFit/>
          </a:bodyPr>
          <a:lstStyle/>
          <a:p>
            <a:pPr algn="ctr">
              <a:tabLst>
                <a:tab pos="504825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QA19	QA20</a:t>
            </a:r>
          </a:p>
          <a:p>
            <a:pPr algn="ctr">
              <a:tabLst>
                <a:tab pos="532130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560070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GY	RY</a:t>
            </a:r>
          </a:p>
        </p:txBody>
      </p:sp>
      <p:grpSp>
        <p:nvGrpSpPr>
          <p:cNvPr id="70" name="object 70"/>
          <p:cNvGrpSpPr/>
          <p:nvPr/>
        </p:nvGrpSpPr>
        <p:grpSpPr>
          <a:xfrm>
            <a:off x="9515178" y="374252"/>
            <a:ext cx="1737995" cy="1717675"/>
            <a:chOff x="9515178" y="374252"/>
            <a:chExt cx="1737995" cy="1717675"/>
          </a:xfrm>
        </p:grpSpPr>
        <p:sp>
          <p:nvSpPr>
            <p:cNvPr id="71" name="object 71"/>
            <p:cNvSpPr/>
            <p:nvPr/>
          </p:nvSpPr>
          <p:spPr>
            <a:xfrm>
              <a:off x="9556277" y="415483"/>
              <a:ext cx="1655445" cy="1635125"/>
            </a:xfrm>
            <a:custGeom>
              <a:avLst/>
              <a:gdLst/>
              <a:ahLst/>
              <a:cxnLst/>
              <a:rect l="l" t="t" r="r" b="b"/>
              <a:pathLst>
                <a:path w="1655445" h="1635125">
                  <a:moveTo>
                    <a:pt x="1326548" y="611603"/>
                  </a:moveTo>
                  <a:lnTo>
                    <a:pt x="1326548" y="588074"/>
                  </a:lnTo>
                </a:path>
                <a:path w="1655445" h="1635125">
                  <a:moveTo>
                    <a:pt x="1326548" y="611603"/>
                  </a:moveTo>
                  <a:lnTo>
                    <a:pt x="1279596" y="599839"/>
                  </a:lnTo>
                  <a:lnTo>
                    <a:pt x="1232629" y="599839"/>
                  </a:lnTo>
                </a:path>
                <a:path w="1655445" h="1635125">
                  <a:moveTo>
                    <a:pt x="410883" y="599839"/>
                  </a:moveTo>
                  <a:lnTo>
                    <a:pt x="1232629" y="599839"/>
                  </a:lnTo>
                </a:path>
                <a:path w="1655445" h="1635125">
                  <a:moveTo>
                    <a:pt x="410883" y="599839"/>
                  </a:moveTo>
                  <a:lnTo>
                    <a:pt x="363916" y="599839"/>
                  </a:lnTo>
                  <a:lnTo>
                    <a:pt x="316965" y="611603"/>
                  </a:lnTo>
                </a:path>
                <a:path w="1655445" h="1635125">
                  <a:moveTo>
                    <a:pt x="316965" y="588074"/>
                  </a:moveTo>
                  <a:lnTo>
                    <a:pt x="316965" y="611603"/>
                  </a:lnTo>
                </a:path>
                <a:path w="1655445" h="1635125">
                  <a:moveTo>
                    <a:pt x="316965" y="588074"/>
                  </a:moveTo>
                  <a:lnTo>
                    <a:pt x="281743" y="611603"/>
                  </a:lnTo>
                  <a:lnTo>
                    <a:pt x="234792" y="646897"/>
                  </a:lnTo>
                  <a:lnTo>
                    <a:pt x="199570" y="682175"/>
                  </a:lnTo>
                  <a:lnTo>
                    <a:pt x="176094" y="717469"/>
                  </a:lnTo>
                  <a:lnTo>
                    <a:pt x="152619" y="752763"/>
                  </a:lnTo>
                  <a:lnTo>
                    <a:pt x="129127" y="799806"/>
                  </a:lnTo>
                  <a:lnTo>
                    <a:pt x="105651" y="846864"/>
                  </a:lnTo>
                  <a:lnTo>
                    <a:pt x="93914" y="893907"/>
                  </a:lnTo>
                  <a:lnTo>
                    <a:pt x="93914" y="940966"/>
                  </a:lnTo>
                  <a:lnTo>
                    <a:pt x="82176" y="988009"/>
                  </a:lnTo>
                </a:path>
                <a:path w="1655445" h="1635125">
                  <a:moveTo>
                    <a:pt x="82176" y="1082110"/>
                  </a:moveTo>
                  <a:lnTo>
                    <a:pt x="82176" y="988009"/>
                  </a:lnTo>
                </a:path>
                <a:path w="1655445" h="1635125">
                  <a:moveTo>
                    <a:pt x="82176" y="1082110"/>
                  </a:moveTo>
                  <a:lnTo>
                    <a:pt x="93914" y="1129153"/>
                  </a:lnTo>
                  <a:lnTo>
                    <a:pt x="93914" y="1176211"/>
                  </a:lnTo>
                  <a:lnTo>
                    <a:pt x="105651" y="1211505"/>
                  </a:lnTo>
                  <a:lnTo>
                    <a:pt x="129127" y="1258548"/>
                  </a:lnTo>
                  <a:lnTo>
                    <a:pt x="140873" y="1305606"/>
                  </a:lnTo>
                  <a:lnTo>
                    <a:pt x="164349" y="1340885"/>
                  </a:lnTo>
                  <a:lnTo>
                    <a:pt x="199570" y="1376179"/>
                  </a:lnTo>
                  <a:lnTo>
                    <a:pt x="223046" y="1411457"/>
                  </a:lnTo>
                  <a:lnTo>
                    <a:pt x="258267" y="1434986"/>
                  </a:lnTo>
                  <a:lnTo>
                    <a:pt x="293489" y="1470280"/>
                  </a:lnTo>
                  <a:lnTo>
                    <a:pt x="340440" y="1493809"/>
                  </a:lnTo>
                  <a:lnTo>
                    <a:pt x="375662" y="1505558"/>
                  </a:lnTo>
                  <a:lnTo>
                    <a:pt x="422613" y="1529091"/>
                  </a:lnTo>
                  <a:lnTo>
                    <a:pt x="469581" y="1529091"/>
                  </a:lnTo>
                  <a:lnTo>
                    <a:pt x="516532" y="1540852"/>
                  </a:lnTo>
                  <a:lnTo>
                    <a:pt x="528278" y="1540852"/>
                  </a:lnTo>
                  <a:lnTo>
                    <a:pt x="551754" y="1540852"/>
                  </a:lnTo>
                  <a:lnTo>
                    <a:pt x="810018" y="1540852"/>
                  </a:lnTo>
                  <a:lnTo>
                    <a:pt x="833494" y="1540852"/>
                  </a:lnTo>
                  <a:lnTo>
                    <a:pt x="1103505" y="1540852"/>
                  </a:lnTo>
                </a:path>
                <a:path w="1655445" h="1635125">
                  <a:moveTo>
                    <a:pt x="1126980" y="1540852"/>
                  </a:moveTo>
                  <a:lnTo>
                    <a:pt x="1173932" y="1529091"/>
                  </a:lnTo>
                  <a:lnTo>
                    <a:pt x="1220899" y="1529091"/>
                  </a:lnTo>
                  <a:lnTo>
                    <a:pt x="1267851" y="1505558"/>
                  </a:lnTo>
                  <a:lnTo>
                    <a:pt x="1303072" y="1493809"/>
                  </a:lnTo>
                  <a:lnTo>
                    <a:pt x="1350024" y="1470280"/>
                  </a:lnTo>
                  <a:lnTo>
                    <a:pt x="1385245" y="1434986"/>
                  </a:lnTo>
                  <a:lnTo>
                    <a:pt x="1420467" y="1411457"/>
                  </a:lnTo>
                  <a:lnTo>
                    <a:pt x="1455688" y="1376179"/>
                  </a:lnTo>
                  <a:lnTo>
                    <a:pt x="1479164" y="1340885"/>
                  </a:lnTo>
                  <a:lnTo>
                    <a:pt x="1502640" y="1305606"/>
                  </a:lnTo>
                  <a:lnTo>
                    <a:pt x="1526178" y="1258548"/>
                  </a:lnTo>
                  <a:lnTo>
                    <a:pt x="1537924" y="1211505"/>
                  </a:lnTo>
                  <a:lnTo>
                    <a:pt x="1549670" y="1176211"/>
                  </a:lnTo>
                  <a:lnTo>
                    <a:pt x="1561259" y="1129153"/>
                  </a:lnTo>
                  <a:lnTo>
                    <a:pt x="1561259" y="1082110"/>
                  </a:lnTo>
                </a:path>
                <a:path w="1655445" h="1635125">
                  <a:moveTo>
                    <a:pt x="1103505" y="1540852"/>
                  </a:moveTo>
                  <a:lnTo>
                    <a:pt x="1115235" y="1540852"/>
                  </a:lnTo>
                  <a:lnTo>
                    <a:pt x="1126980" y="1540852"/>
                  </a:lnTo>
                </a:path>
                <a:path w="1655445" h="1635125">
                  <a:moveTo>
                    <a:pt x="1561259" y="988009"/>
                  </a:moveTo>
                  <a:lnTo>
                    <a:pt x="1561259" y="1082110"/>
                  </a:lnTo>
                </a:path>
                <a:path w="1655445" h="1635125">
                  <a:moveTo>
                    <a:pt x="1561259" y="988009"/>
                  </a:moveTo>
                  <a:lnTo>
                    <a:pt x="1561259" y="940966"/>
                  </a:lnTo>
                  <a:lnTo>
                    <a:pt x="1549670" y="893907"/>
                  </a:lnTo>
                  <a:lnTo>
                    <a:pt x="1537924" y="846864"/>
                  </a:lnTo>
                  <a:lnTo>
                    <a:pt x="1514432" y="799806"/>
                  </a:lnTo>
                  <a:lnTo>
                    <a:pt x="1502640" y="752763"/>
                  </a:lnTo>
                  <a:lnTo>
                    <a:pt x="1467418" y="717469"/>
                  </a:lnTo>
                  <a:lnTo>
                    <a:pt x="1443942" y="682175"/>
                  </a:lnTo>
                  <a:lnTo>
                    <a:pt x="1408721" y="646897"/>
                  </a:lnTo>
                  <a:lnTo>
                    <a:pt x="1373499" y="611603"/>
                  </a:lnTo>
                  <a:lnTo>
                    <a:pt x="1326548" y="588074"/>
                  </a:lnTo>
                  <a:lnTo>
                    <a:pt x="1326548" y="94085"/>
                  </a:lnTo>
                </a:path>
                <a:path w="1655445" h="1635125">
                  <a:moveTo>
                    <a:pt x="316965" y="94085"/>
                  </a:moveTo>
                  <a:lnTo>
                    <a:pt x="316965" y="588074"/>
                  </a:lnTo>
                </a:path>
                <a:path w="1655445" h="1635125">
                  <a:moveTo>
                    <a:pt x="1033062" y="1634953"/>
                  </a:moveTo>
                  <a:lnTo>
                    <a:pt x="1103505" y="1634953"/>
                  </a:lnTo>
                  <a:lnTo>
                    <a:pt x="1150456" y="1634953"/>
                  </a:lnTo>
                  <a:lnTo>
                    <a:pt x="1197423" y="1623190"/>
                  </a:lnTo>
                  <a:lnTo>
                    <a:pt x="1244375" y="1611429"/>
                  </a:lnTo>
                  <a:lnTo>
                    <a:pt x="1303072" y="1599666"/>
                  </a:lnTo>
                  <a:lnTo>
                    <a:pt x="1350024" y="1576140"/>
                  </a:lnTo>
                  <a:lnTo>
                    <a:pt x="1385245" y="1552615"/>
                  </a:lnTo>
                  <a:lnTo>
                    <a:pt x="1432197" y="1517323"/>
                  </a:lnTo>
                  <a:lnTo>
                    <a:pt x="1467418" y="1493809"/>
                  </a:lnTo>
                  <a:lnTo>
                    <a:pt x="1502640" y="1446751"/>
                  </a:lnTo>
                  <a:lnTo>
                    <a:pt x="1537924" y="1411457"/>
                  </a:lnTo>
                  <a:lnTo>
                    <a:pt x="1573004" y="1376179"/>
                  </a:lnTo>
                  <a:lnTo>
                    <a:pt x="1596496" y="1329120"/>
                  </a:lnTo>
                  <a:lnTo>
                    <a:pt x="1608241" y="1282077"/>
                  </a:lnTo>
                  <a:lnTo>
                    <a:pt x="1631733" y="1235019"/>
                  </a:lnTo>
                  <a:lnTo>
                    <a:pt x="1643479" y="1176211"/>
                  </a:lnTo>
                  <a:lnTo>
                    <a:pt x="1643479" y="1129153"/>
                  </a:lnTo>
                  <a:lnTo>
                    <a:pt x="1655224" y="1082110"/>
                  </a:lnTo>
                  <a:lnTo>
                    <a:pt x="1655224" y="988009"/>
                  </a:lnTo>
                  <a:lnTo>
                    <a:pt x="1643479" y="929201"/>
                  </a:lnTo>
                  <a:lnTo>
                    <a:pt x="1643479" y="882143"/>
                  </a:lnTo>
                  <a:lnTo>
                    <a:pt x="1631733" y="835100"/>
                  </a:lnTo>
                  <a:lnTo>
                    <a:pt x="1608241" y="788041"/>
                  </a:lnTo>
                  <a:lnTo>
                    <a:pt x="1584750" y="729234"/>
                  </a:lnTo>
                  <a:lnTo>
                    <a:pt x="1561259" y="693940"/>
                  </a:lnTo>
                  <a:lnTo>
                    <a:pt x="1537924" y="646897"/>
                  </a:lnTo>
                  <a:lnTo>
                    <a:pt x="1502640" y="611603"/>
                  </a:lnTo>
                  <a:lnTo>
                    <a:pt x="1467418" y="564560"/>
                  </a:lnTo>
                  <a:lnTo>
                    <a:pt x="1420467" y="541031"/>
                  </a:lnTo>
                </a:path>
                <a:path w="1655445" h="1635125">
                  <a:moveTo>
                    <a:pt x="1420467" y="0"/>
                  </a:moveTo>
                  <a:lnTo>
                    <a:pt x="1420467" y="541031"/>
                  </a:lnTo>
                </a:path>
                <a:path w="1655445" h="1635125">
                  <a:moveTo>
                    <a:pt x="223046" y="0"/>
                  </a:moveTo>
                  <a:lnTo>
                    <a:pt x="1420467" y="0"/>
                  </a:lnTo>
                </a:path>
                <a:path w="1655445" h="1635125">
                  <a:moveTo>
                    <a:pt x="223046" y="541031"/>
                  </a:moveTo>
                  <a:lnTo>
                    <a:pt x="223046" y="0"/>
                  </a:lnTo>
                </a:path>
                <a:path w="1655445" h="1635125">
                  <a:moveTo>
                    <a:pt x="223046" y="541031"/>
                  </a:moveTo>
                  <a:lnTo>
                    <a:pt x="187824" y="564560"/>
                  </a:lnTo>
                  <a:lnTo>
                    <a:pt x="140873" y="611603"/>
                  </a:lnTo>
                  <a:lnTo>
                    <a:pt x="117397" y="646897"/>
                  </a:lnTo>
                  <a:lnTo>
                    <a:pt x="82176" y="693940"/>
                  </a:lnTo>
                  <a:lnTo>
                    <a:pt x="58697" y="729234"/>
                  </a:lnTo>
                  <a:lnTo>
                    <a:pt x="35218" y="788041"/>
                  </a:lnTo>
                  <a:lnTo>
                    <a:pt x="11739" y="835100"/>
                  </a:lnTo>
                  <a:lnTo>
                    <a:pt x="0" y="882143"/>
                  </a:lnTo>
                  <a:lnTo>
                    <a:pt x="0" y="929201"/>
                  </a:lnTo>
                  <a:lnTo>
                    <a:pt x="0" y="988009"/>
                  </a:lnTo>
                  <a:lnTo>
                    <a:pt x="0" y="1082110"/>
                  </a:lnTo>
                  <a:lnTo>
                    <a:pt x="0" y="1129153"/>
                  </a:lnTo>
                  <a:lnTo>
                    <a:pt x="0" y="1176211"/>
                  </a:lnTo>
                  <a:lnTo>
                    <a:pt x="11739" y="1235019"/>
                  </a:lnTo>
                  <a:lnTo>
                    <a:pt x="35218" y="1282077"/>
                  </a:lnTo>
                  <a:lnTo>
                    <a:pt x="58697" y="1329120"/>
                  </a:lnTo>
                  <a:lnTo>
                    <a:pt x="82176" y="1376179"/>
                  </a:lnTo>
                  <a:lnTo>
                    <a:pt x="105651" y="1411457"/>
                  </a:lnTo>
                  <a:lnTo>
                    <a:pt x="140873" y="1446751"/>
                  </a:lnTo>
                  <a:lnTo>
                    <a:pt x="176094" y="1493809"/>
                  </a:lnTo>
                  <a:lnTo>
                    <a:pt x="211316" y="1517323"/>
                  </a:lnTo>
                  <a:lnTo>
                    <a:pt x="258267" y="1552615"/>
                  </a:lnTo>
                  <a:lnTo>
                    <a:pt x="305219" y="1576140"/>
                  </a:lnTo>
                  <a:lnTo>
                    <a:pt x="352186" y="1599666"/>
                  </a:lnTo>
                  <a:lnTo>
                    <a:pt x="399138" y="1611429"/>
                  </a:lnTo>
                  <a:lnTo>
                    <a:pt x="446089" y="1623190"/>
                  </a:lnTo>
                  <a:lnTo>
                    <a:pt x="493056" y="1634953"/>
                  </a:lnTo>
                  <a:lnTo>
                    <a:pt x="551754" y="1634953"/>
                  </a:lnTo>
                  <a:lnTo>
                    <a:pt x="610451" y="1634953"/>
                  </a:lnTo>
                  <a:lnTo>
                    <a:pt x="610451" y="1599666"/>
                  </a:lnTo>
                </a:path>
                <a:path w="1655445" h="1635125">
                  <a:moveTo>
                    <a:pt x="481311" y="1540852"/>
                  </a:moveTo>
                  <a:lnTo>
                    <a:pt x="551754" y="1564378"/>
                  </a:lnTo>
                  <a:lnTo>
                    <a:pt x="610451" y="1599666"/>
                  </a:lnTo>
                </a:path>
                <a:path w="1655445" h="1635125">
                  <a:moveTo>
                    <a:pt x="1326548" y="94085"/>
                  </a:moveTo>
                  <a:lnTo>
                    <a:pt x="316965" y="94085"/>
                  </a:lnTo>
                </a:path>
                <a:path w="1655445" h="1635125">
                  <a:moveTo>
                    <a:pt x="1033062" y="1599666"/>
                  </a:moveTo>
                  <a:lnTo>
                    <a:pt x="1103505" y="1564378"/>
                  </a:lnTo>
                  <a:lnTo>
                    <a:pt x="1162202" y="1540852"/>
                  </a:lnTo>
                </a:path>
                <a:path w="1655445" h="1635125">
                  <a:moveTo>
                    <a:pt x="1033062" y="1634953"/>
                  </a:moveTo>
                  <a:lnTo>
                    <a:pt x="1033062" y="1599666"/>
                  </a:lnTo>
                </a:path>
                <a:path w="1655445" h="1635125">
                  <a:moveTo>
                    <a:pt x="610451" y="1599666"/>
                  </a:moveTo>
                  <a:lnTo>
                    <a:pt x="633927" y="1599666"/>
                  </a:lnTo>
                </a:path>
                <a:path w="1655445" h="1635125">
                  <a:moveTo>
                    <a:pt x="516532" y="1540852"/>
                  </a:moveTo>
                  <a:lnTo>
                    <a:pt x="633927" y="1599666"/>
                  </a:lnTo>
                  <a:lnTo>
                    <a:pt x="645672" y="1599666"/>
                  </a:lnTo>
                  <a:lnTo>
                    <a:pt x="657402" y="1599666"/>
                  </a:lnTo>
                </a:path>
                <a:path w="1655445" h="1635125">
                  <a:moveTo>
                    <a:pt x="551754" y="1540852"/>
                  </a:moveTo>
                  <a:lnTo>
                    <a:pt x="657402" y="1599666"/>
                  </a:lnTo>
                  <a:lnTo>
                    <a:pt x="810018" y="1599666"/>
                  </a:lnTo>
                </a:path>
              </a:pathLst>
            </a:custGeom>
            <a:ln w="117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2" name="object 7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60421" y="1950448"/>
              <a:ext cx="328723" cy="70589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9521059" y="380142"/>
              <a:ext cx="1725930" cy="1705610"/>
            </a:xfrm>
            <a:custGeom>
              <a:avLst/>
              <a:gdLst/>
              <a:ahLst/>
              <a:cxnLst/>
              <a:rect l="l" t="t" r="r" b="b"/>
              <a:pathLst>
                <a:path w="1725929" h="1705610">
                  <a:moveTo>
                    <a:pt x="1490906" y="35341"/>
                  </a:moveTo>
                  <a:lnTo>
                    <a:pt x="1490906" y="552843"/>
                  </a:lnTo>
                </a:path>
                <a:path w="1725929" h="1705610">
                  <a:moveTo>
                    <a:pt x="457832" y="599901"/>
                  </a:moveTo>
                  <a:lnTo>
                    <a:pt x="457832" y="635180"/>
                  </a:lnTo>
                </a:path>
                <a:path w="1725929" h="1705610">
                  <a:moveTo>
                    <a:pt x="1256117" y="599901"/>
                  </a:moveTo>
                  <a:lnTo>
                    <a:pt x="1256117" y="635180"/>
                  </a:lnTo>
                </a:path>
                <a:path w="1725929" h="1705610">
                  <a:moveTo>
                    <a:pt x="457832" y="564608"/>
                  </a:moveTo>
                  <a:lnTo>
                    <a:pt x="457832" y="599901"/>
                  </a:lnTo>
                </a:path>
                <a:path w="1725929" h="1705610">
                  <a:moveTo>
                    <a:pt x="457832" y="494035"/>
                  </a:moveTo>
                  <a:lnTo>
                    <a:pt x="457832" y="564608"/>
                  </a:lnTo>
                </a:path>
                <a:path w="1725929" h="1705610">
                  <a:moveTo>
                    <a:pt x="457832" y="399934"/>
                  </a:moveTo>
                  <a:lnTo>
                    <a:pt x="457832" y="494035"/>
                  </a:lnTo>
                </a:path>
                <a:path w="1725929" h="1705610">
                  <a:moveTo>
                    <a:pt x="457832" y="317597"/>
                  </a:moveTo>
                  <a:lnTo>
                    <a:pt x="457832" y="399934"/>
                  </a:lnTo>
                </a:path>
                <a:path w="1725929" h="1705610">
                  <a:moveTo>
                    <a:pt x="457832" y="223496"/>
                  </a:moveTo>
                  <a:lnTo>
                    <a:pt x="457832" y="317597"/>
                  </a:lnTo>
                </a:path>
                <a:path w="1725929" h="1705610">
                  <a:moveTo>
                    <a:pt x="1256117" y="223496"/>
                  </a:moveTo>
                  <a:lnTo>
                    <a:pt x="1256117" y="317597"/>
                  </a:lnTo>
                  <a:lnTo>
                    <a:pt x="1256117" y="399934"/>
                  </a:lnTo>
                  <a:lnTo>
                    <a:pt x="1256117" y="494035"/>
                  </a:lnTo>
                  <a:lnTo>
                    <a:pt x="1256117" y="564608"/>
                  </a:lnTo>
                  <a:lnTo>
                    <a:pt x="1256117" y="599901"/>
                  </a:lnTo>
                </a:path>
                <a:path w="1725929" h="1705610">
                  <a:moveTo>
                    <a:pt x="223043" y="552843"/>
                  </a:moveTo>
                  <a:lnTo>
                    <a:pt x="223043" y="35341"/>
                  </a:lnTo>
                </a:path>
                <a:path w="1725929" h="1705610">
                  <a:moveTo>
                    <a:pt x="1091756" y="1705583"/>
                  </a:moveTo>
                  <a:lnTo>
                    <a:pt x="1080026" y="1693820"/>
                  </a:lnTo>
                  <a:lnTo>
                    <a:pt x="1068280" y="1670294"/>
                  </a:lnTo>
                </a:path>
                <a:path w="1725929" h="1705610">
                  <a:moveTo>
                    <a:pt x="1091756" y="1705582"/>
                  </a:moveTo>
                  <a:lnTo>
                    <a:pt x="1138723" y="1705582"/>
                  </a:lnTo>
                  <a:lnTo>
                    <a:pt x="1138723" y="1670294"/>
                  </a:lnTo>
                </a:path>
                <a:path w="1725929" h="1705610">
                  <a:moveTo>
                    <a:pt x="1138723" y="1705583"/>
                  </a:moveTo>
                  <a:lnTo>
                    <a:pt x="1185675" y="1705583"/>
                  </a:lnTo>
                  <a:lnTo>
                    <a:pt x="1232642" y="1693820"/>
                  </a:lnTo>
                  <a:lnTo>
                    <a:pt x="1291339" y="1682057"/>
                  </a:lnTo>
                  <a:lnTo>
                    <a:pt x="1338290" y="1670294"/>
                  </a:lnTo>
                  <a:lnTo>
                    <a:pt x="1385242" y="1646770"/>
                  </a:lnTo>
                  <a:lnTo>
                    <a:pt x="1432209" y="1623244"/>
                  </a:lnTo>
                  <a:lnTo>
                    <a:pt x="1467415" y="1599719"/>
                  </a:lnTo>
                  <a:lnTo>
                    <a:pt x="1514382" y="1564432"/>
                  </a:lnTo>
                  <a:lnTo>
                    <a:pt x="1549651" y="1529150"/>
                  </a:lnTo>
                  <a:lnTo>
                    <a:pt x="1584888" y="1493856"/>
                  </a:lnTo>
                  <a:lnTo>
                    <a:pt x="1619968" y="1446798"/>
                  </a:lnTo>
                  <a:lnTo>
                    <a:pt x="1643460" y="1411520"/>
                  </a:lnTo>
                  <a:lnTo>
                    <a:pt x="1666951" y="1364461"/>
                  </a:lnTo>
                  <a:lnTo>
                    <a:pt x="1690443" y="1317418"/>
                  </a:lnTo>
                  <a:lnTo>
                    <a:pt x="1702188" y="1270360"/>
                  </a:lnTo>
                  <a:lnTo>
                    <a:pt x="1713934" y="1211552"/>
                  </a:lnTo>
                  <a:lnTo>
                    <a:pt x="1713934" y="1164494"/>
                  </a:lnTo>
                  <a:lnTo>
                    <a:pt x="1725680" y="1117451"/>
                  </a:lnTo>
                  <a:lnTo>
                    <a:pt x="1690443" y="1117451"/>
                  </a:lnTo>
                </a:path>
                <a:path w="1725929" h="1705610">
                  <a:moveTo>
                    <a:pt x="1725680" y="1117451"/>
                  </a:moveTo>
                  <a:lnTo>
                    <a:pt x="1725680" y="1023350"/>
                  </a:lnTo>
                  <a:lnTo>
                    <a:pt x="1690443" y="1023350"/>
                  </a:lnTo>
                </a:path>
                <a:path w="1725929" h="1705610">
                  <a:moveTo>
                    <a:pt x="1725680" y="1023350"/>
                  </a:moveTo>
                  <a:lnTo>
                    <a:pt x="1713934" y="964542"/>
                  </a:lnTo>
                  <a:lnTo>
                    <a:pt x="1713934" y="917484"/>
                  </a:lnTo>
                  <a:lnTo>
                    <a:pt x="1702188" y="858676"/>
                  </a:lnTo>
                  <a:lnTo>
                    <a:pt x="1678697" y="811618"/>
                  </a:lnTo>
                  <a:lnTo>
                    <a:pt x="1655206" y="764575"/>
                  </a:lnTo>
                  <a:lnTo>
                    <a:pt x="1631714" y="717516"/>
                  </a:lnTo>
                  <a:lnTo>
                    <a:pt x="1608223" y="670474"/>
                  </a:lnTo>
                  <a:lnTo>
                    <a:pt x="1573142" y="623415"/>
                  </a:lnTo>
                  <a:lnTo>
                    <a:pt x="1537858" y="588137"/>
                  </a:lnTo>
                  <a:lnTo>
                    <a:pt x="1490906" y="552843"/>
                  </a:lnTo>
                  <a:lnTo>
                    <a:pt x="1455685" y="576372"/>
                  </a:lnTo>
                </a:path>
                <a:path w="1725929" h="1705610">
                  <a:moveTo>
                    <a:pt x="1455685" y="35341"/>
                  </a:moveTo>
                  <a:lnTo>
                    <a:pt x="1490906" y="35341"/>
                  </a:lnTo>
                </a:path>
                <a:path w="1725929" h="1705610">
                  <a:moveTo>
                    <a:pt x="258264" y="35341"/>
                  </a:moveTo>
                  <a:lnTo>
                    <a:pt x="258264" y="0"/>
                  </a:lnTo>
                </a:path>
                <a:path w="1725929" h="1705610">
                  <a:moveTo>
                    <a:pt x="1455685" y="0"/>
                  </a:moveTo>
                  <a:lnTo>
                    <a:pt x="1455685" y="35341"/>
                  </a:lnTo>
                </a:path>
                <a:path w="1725929" h="1705610">
                  <a:moveTo>
                    <a:pt x="258264" y="0"/>
                  </a:moveTo>
                  <a:lnTo>
                    <a:pt x="1455685" y="0"/>
                  </a:lnTo>
                </a:path>
                <a:path w="1725929" h="1705610">
                  <a:moveTo>
                    <a:pt x="223043" y="35341"/>
                  </a:moveTo>
                  <a:lnTo>
                    <a:pt x="258264" y="35341"/>
                  </a:lnTo>
                </a:path>
                <a:path w="1725929" h="1705610">
                  <a:moveTo>
                    <a:pt x="223043" y="552843"/>
                  </a:moveTo>
                  <a:lnTo>
                    <a:pt x="258264" y="576372"/>
                  </a:lnTo>
                </a:path>
                <a:path w="1725929" h="1705610">
                  <a:moveTo>
                    <a:pt x="223043" y="552843"/>
                  </a:moveTo>
                  <a:lnTo>
                    <a:pt x="187837" y="588137"/>
                  </a:lnTo>
                  <a:lnTo>
                    <a:pt x="152615" y="623415"/>
                  </a:lnTo>
                  <a:lnTo>
                    <a:pt x="117394" y="670474"/>
                  </a:lnTo>
                  <a:lnTo>
                    <a:pt x="82176" y="717516"/>
                  </a:lnTo>
                  <a:lnTo>
                    <a:pt x="58697" y="764575"/>
                  </a:lnTo>
                  <a:lnTo>
                    <a:pt x="35218" y="811618"/>
                  </a:lnTo>
                  <a:lnTo>
                    <a:pt x="23478" y="858676"/>
                  </a:lnTo>
                  <a:lnTo>
                    <a:pt x="0" y="917484"/>
                  </a:lnTo>
                  <a:lnTo>
                    <a:pt x="0" y="964542"/>
                  </a:lnTo>
                  <a:lnTo>
                    <a:pt x="0" y="1023350"/>
                  </a:lnTo>
                  <a:lnTo>
                    <a:pt x="35218" y="1023350"/>
                  </a:lnTo>
                </a:path>
                <a:path w="1725929" h="1705610">
                  <a:moveTo>
                    <a:pt x="0" y="1023350"/>
                  </a:moveTo>
                  <a:lnTo>
                    <a:pt x="0" y="1117451"/>
                  </a:lnTo>
                  <a:lnTo>
                    <a:pt x="35218" y="1117451"/>
                  </a:lnTo>
                </a:path>
                <a:path w="1725929" h="1705610">
                  <a:moveTo>
                    <a:pt x="0" y="1117451"/>
                  </a:moveTo>
                  <a:lnTo>
                    <a:pt x="0" y="1164494"/>
                  </a:lnTo>
                  <a:lnTo>
                    <a:pt x="0" y="1211552"/>
                  </a:lnTo>
                  <a:lnTo>
                    <a:pt x="11739" y="1270360"/>
                  </a:lnTo>
                  <a:lnTo>
                    <a:pt x="35218" y="1317418"/>
                  </a:lnTo>
                  <a:lnTo>
                    <a:pt x="46957" y="1364461"/>
                  </a:lnTo>
                  <a:lnTo>
                    <a:pt x="70436" y="1411520"/>
                  </a:lnTo>
                  <a:lnTo>
                    <a:pt x="105655" y="1446798"/>
                  </a:lnTo>
                  <a:lnTo>
                    <a:pt x="129132" y="1493856"/>
                  </a:lnTo>
                  <a:lnTo>
                    <a:pt x="164346" y="1529150"/>
                  </a:lnTo>
                  <a:lnTo>
                    <a:pt x="199567" y="1564432"/>
                  </a:lnTo>
                  <a:lnTo>
                    <a:pt x="246534" y="1599719"/>
                  </a:lnTo>
                  <a:lnTo>
                    <a:pt x="293486" y="1623244"/>
                  </a:lnTo>
                  <a:lnTo>
                    <a:pt x="328707" y="1646770"/>
                  </a:lnTo>
                  <a:lnTo>
                    <a:pt x="387404" y="1670294"/>
                  </a:lnTo>
                  <a:lnTo>
                    <a:pt x="434356" y="1682057"/>
                  </a:lnTo>
                  <a:lnTo>
                    <a:pt x="481308" y="1693820"/>
                  </a:lnTo>
                  <a:lnTo>
                    <a:pt x="528275" y="1705583"/>
                  </a:lnTo>
                  <a:lnTo>
                    <a:pt x="586972" y="1705583"/>
                  </a:lnTo>
                </a:path>
              </a:pathLst>
            </a:custGeom>
            <a:ln w="117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4" name="object 7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102159" y="2015149"/>
              <a:ext cx="487180" cy="76465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9532799" y="380142"/>
              <a:ext cx="1691005" cy="1635125"/>
            </a:xfrm>
            <a:custGeom>
              <a:avLst/>
              <a:gdLst/>
              <a:ahLst/>
              <a:cxnLst/>
              <a:rect l="l" t="t" r="r" b="b"/>
              <a:pathLst>
                <a:path w="1691004" h="1635125">
                  <a:moveTo>
                    <a:pt x="1479167" y="35341"/>
                  </a:moveTo>
                  <a:lnTo>
                    <a:pt x="1479167" y="23560"/>
                  </a:lnTo>
                  <a:lnTo>
                    <a:pt x="1467421" y="11780"/>
                  </a:lnTo>
                  <a:lnTo>
                    <a:pt x="1455676" y="0"/>
                  </a:lnTo>
                  <a:lnTo>
                    <a:pt x="1443946" y="0"/>
                  </a:lnTo>
                </a:path>
                <a:path w="1691004" h="1635125">
                  <a:moveTo>
                    <a:pt x="211303" y="541078"/>
                  </a:moveTo>
                  <a:lnTo>
                    <a:pt x="176098" y="576372"/>
                  </a:lnTo>
                  <a:lnTo>
                    <a:pt x="140876" y="599901"/>
                  </a:lnTo>
                  <a:lnTo>
                    <a:pt x="105655" y="635180"/>
                  </a:lnTo>
                  <a:lnTo>
                    <a:pt x="70436" y="670474"/>
                  </a:lnTo>
                  <a:lnTo>
                    <a:pt x="46957" y="717516"/>
                  </a:lnTo>
                  <a:lnTo>
                    <a:pt x="35218" y="764575"/>
                  </a:lnTo>
                  <a:lnTo>
                    <a:pt x="11739" y="799853"/>
                  </a:lnTo>
                  <a:lnTo>
                    <a:pt x="0" y="846912"/>
                  </a:lnTo>
                  <a:lnTo>
                    <a:pt x="0" y="893954"/>
                  </a:lnTo>
                </a:path>
                <a:path w="1691004" h="1635125">
                  <a:moveTo>
                    <a:pt x="0" y="1235082"/>
                  </a:moveTo>
                  <a:lnTo>
                    <a:pt x="0" y="1282124"/>
                  </a:lnTo>
                  <a:lnTo>
                    <a:pt x="11739" y="1329183"/>
                  </a:lnTo>
                  <a:lnTo>
                    <a:pt x="35218" y="1376226"/>
                  </a:lnTo>
                  <a:lnTo>
                    <a:pt x="46957" y="1423284"/>
                  </a:lnTo>
                  <a:lnTo>
                    <a:pt x="70436" y="1458562"/>
                  </a:lnTo>
                  <a:lnTo>
                    <a:pt x="105655" y="1493856"/>
                  </a:lnTo>
                  <a:lnTo>
                    <a:pt x="129130" y="1529150"/>
                  </a:lnTo>
                  <a:lnTo>
                    <a:pt x="164352" y="1564432"/>
                  </a:lnTo>
                  <a:lnTo>
                    <a:pt x="211303" y="1587956"/>
                  </a:lnTo>
                  <a:lnTo>
                    <a:pt x="246525" y="1611481"/>
                  </a:lnTo>
                  <a:lnTo>
                    <a:pt x="293476" y="1635007"/>
                  </a:lnTo>
                </a:path>
                <a:path w="1691004" h="1635125">
                  <a:moveTo>
                    <a:pt x="1396978" y="1635007"/>
                  </a:moveTo>
                  <a:lnTo>
                    <a:pt x="1443946" y="1611481"/>
                  </a:lnTo>
                  <a:lnTo>
                    <a:pt x="1490897" y="1587956"/>
                  </a:lnTo>
                  <a:lnTo>
                    <a:pt x="1526119" y="1564432"/>
                  </a:lnTo>
                  <a:lnTo>
                    <a:pt x="1561403" y="1529150"/>
                  </a:lnTo>
                  <a:lnTo>
                    <a:pt x="1596483" y="1493856"/>
                  </a:lnTo>
                  <a:lnTo>
                    <a:pt x="1619975" y="1458562"/>
                  </a:lnTo>
                  <a:lnTo>
                    <a:pt x="1643466" y="1423284"/>
                  </a:lnTo>
                  <a:lnTo>
                    <a:pt x="1666958" y="1376226"/>
                  </a:lnTo>
                  <a:lnTo>
                    <a:pt x="1678703" y="1329183"/>
                  </a:lnTo>
                  <a:lnTo>
                    <a:pt x="1690449" y="1282124"/>
                  </a:lnTo>
                  <a:lnTo>
                    <a:pt x="1690449" y="1235082"/>
                  </a:lnTo>
                </a:path>
                <a:path w="1691004" h="1635125">
                  <a:moveTo>
                    <a:pt x="1690449" y="893954"/>
                  </a:moveTo>
                  <a:lnTo>
                    <a:pt x="1690449" y="846912"/>
                  </a:lnTo>
                  <a:lnTo>
                    <a:pt x="1678703" y="799853"/>
                  </a:lnTo>
                  <a:lnTo>
                    <a:pt x="1666958" y="764575"/>
                  </a:lnTo>
                  <a:lnTo>
                    <a:pt x="1643466" y="717516"/>
                  </a:lnTo>
                  <a:lnTo>
                    <a:pt x="1619975" y="670474"/>
                  </a:lnTo>
                  <a:lnTo>
                    <a:pt x="1584738" y="635180"/>
                  </a:lnTo>
                  <a:lnTo>
                    <a:pt x="1549657" y="599901"/>
                  </a:lnTo>
                  <a:lnTo>
                    <a:pt x="1514373" y="576372"/>
                  </a:lnTo>
                  <a:lnTo>
                    <a:pt x="1479167" y="541078"/>
                  </a:lnTo>
                </a:path>
                <a:path w="1691004" h="1635125">
                  <a:moveTo>
                    <a:pt x="446092" y="564608"/>
                  </a:moveTo>
                  <a:lnTo>
                    <a:pt x="1244378" y="564608"/>
                  </a:lnTo>
                </a:path>
                <a:path w="1691004" h="1635125">
                  <a:moveTo>
                    <a:pt x="446092" y="494035"/>
                  </a:moveTo>
                  <a:lnTo>
                    <a:pt x="1244378" y="494035"/>
                  </a:lnTo>
                </a:path>
                <a:path w="1691004" h="1635125">
                  <a:moveTo>
                    <a:pt x="446092" y="399934"/>
                  </a:moveTo>
                  <a:lnTo>
                    <a:pt x="1244378" y="399934"/>
                  </a:lnTo>
                </a:path>
                <a:path w="1691004" h="1635125">
                  <a:moveTo>
                    <a:pt x="446092" y="317597"/>
                  </a:moveTo>
                  <a:lnTo>
                    <a:pt x="680881" y="317597"/>
                  </a:lnTo>
                </a:path>
                <a:path w="1691004" h="1635125">
                  <a:moveTo>
                    <a:pt x="1009589" y="317597"/>
                  </a:moveTo>
                  <a:lnTo>
                    <a:pt x="1244378" y="317597"/>
                  </a:lnTo>
                </a:path>
              </a:pathLst>
            </a:custGeom>
            <a:ln w="117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10213680" y="762422"/>
              <a:ext cx="328930" cy="12065"/>
            </a:xfrm>
            <a:custGeom>
              <a:avLst/>
              <a:gdLst/>
              <a:ahLst/>
              <a:cxnLst/>
              <a:rect l="l" t="t" r="r" b="b"/>
              <a:pathLst>
                <a:path w="328929" h="12065">
                  <a:moveTo>
                    <a:pt x="0" y="11780"/>
                  </a:moveTo>
                  <a:lnTo>
                    <a:pt x="328707" y="11780"/>
                  </a:lnTo>
                  <a:lnTo>
                    <a:pt x="328707" y="0"/>
                  </a:lnTo>
                  <a:lnTo>
                    <a:pt x="0" y="0"/>
                  </a:lnTo>
                  <a:lnTo>
                    <a:pt x="0" y="117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" name="object 77"/>
            <p:cNvSpPr/>
            <p:nvPr/>
          </p:nvSpPr>
          <p:spPr>
            <a:xfrm>
              <a:off x="9978891" y="568345"/>
              <a:ext cx="798830" cy="35560"/>
            </a:xfrm>
            <a:custGeom>
              <a:avLst/>
              <a:gdLst/>
              <a:ahLst/>
              <a:cxnLst/>
              <a:rect l="l" t="t" r="r" b="b"/>
              <a:pathLst>
                <a:path w="798829" h="35559">
                  <a:moveTo>
                    <a:pt x="798285" y="35293"/>
                  </a:moveTo>
                  <a:lnTo>
                    <a:pt x="798285" y="23529"/>
                  </a:lnTo>
                  <a:lnTo>
                    <a:pt x="798285" y="11764"/>
                  </a:lnTo>
                  <a:lnTo>
                    <a:pt x="786539" y="11764"/>
                  </a:lnTo>
                  <a:lnTo>
                    <a:pt x="763064" y="0"/>
                  </a:lnTo>
                </a:path>
                <a:path w="798829" h="35559">
                  <a:moveTo>
                    <a:pt x="35221" y="0"/>
                  </a:moveTo>
                  <a:lnTo>
                    <a:pt x="763064" y="0"/>
                  </a:lnTo>
                </a:path>
                <a:path w="798829" h="35559">
                  <a:moveTo>
                    <a:pt x="35221" y="0"/>
                  </a:moveTo>
                  <a:lnTo>
                    <a:pt x="23475" y="11764"/>
                  </a:lnTo>
                  <a:lnTo>
                    <a:pt x="11745" y="11764"/>
                  </a:lnTo>
                  <a:lnTo>
                    <a:pt x="0" y="23529"/>
                  </a:lnTo>
                  <a:lnTo>
                    <a:pt x="0" y="35293"/>
                  </a:lnTo>
                </a:path>
              </a:pathLst>
            </a:custGeom>
            <a:ln w="117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10254775" y="562463"/>
              <a:ext cx="247015" cy="0"/>
            </a:xfrm>
            <a:custGeom>
              <a:avLst/>
              <a:gdLst/>
              <a:ahLst/>
              <a:cxnLst/>
              <a:rect l="l" t="t" r="r" b="b"/>
              <a:pathLst>
                <a:path w="247015">
                  <a:moveTo>
                    <a:pt x="234773" y="0"/>
                  </a:moveTo>
                  <a:lnTo>
                    <a:pt x="246519" y="0"/>
                  </a:lnTo>
                </a:path>
                <a:path w="247015">
                  <a:moveTo>
                    <a:pt x="0" y="0"/>
                  </a:moveTo>
                  <a:lnTo>
                    <a:pt x="11745" y="0"/>
                  </a:lnTo>
                </a:path>
              </a:pathLst>
            </a:custGeom>
            <a:ln w="117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" name="object 79"/>
            <p:cNvSpPr/>
            <p:nvPr/>
          </p:nvSpPr>
          <p:spPr>
            <a:xfrm>
              <a:off x="9744102" y="380142"/>
              <a:ext cx="869315" cy="1705610"/>
            </a:xfrm>
            <a:custGeom>
              <a:avLst/>
              <a:gdLst/>
              <a:ahLst/>
              <a:cxnLst/>
              <a:rect l="l" t="t" r="r" b="b"/>
              <a:pathLst>
                <a:path w="869315" h="1705610">
                  <a:moveTo>
                    <a:pt x="35221" y="0"/>
                  </a:moveTo>
                  <a:lnTo>
                    <a:pt x="23491" y="0"/>
                  </a:lnTo>
                  <a:lnTo>
                    <a:pt x="11745" y="11780"/>
                  </a:lnTo>
                  <a:lnTo>
                    <a:pt x="0" y="23560"/>
                  </a:lnTo>
                  <a:lnTo>
                    <a:pt x="0" y="35341"/>
                  </a:lnTo>
                </a:path>
                <a:path w="869315" h="1705610">
                  <a:moveTo>
                    <a:pt x="833507" y="1670294"/>
                  </a:moveTo>
                  <a:lnTo>
                    <a:pt x="833507" y="1682057"/>
                  </a:lnTo>
                  <a:lnTo>
                    <a:pt x="833507" y="1693820"/>
                  </a:lnTo>
                  <a:lnTo>
                    <a:pt x="845237" y="1693820"/>
                  </a:lnTo>
                  <a:lnTo>
                    <a:pt x="856982" y="1705583"/>
                  </a:lnTo>
                </a:path>
                <a:path w="869315" h="1705610">
                  <a:moveTo>
                    <a:pt x="868713" y="1705582"/>
                  </a:moveTo>
                  <a:lnTo>
                    <a:pt x="856982" y="1705582"/>
                  </a:lnTo>
                  <a:lnTo>
                    <a:pt x="645669" y="1705582"/>
                  </a:lnTo>
                  <a:lnTo>
                    <a:pt x="622193" y="1705582"/>
                  </a:lnTo>
                  <a:lnTo>
                    <a:pt x="422626" y="1705582"/>
                  </a:lnTo>
                </a:path>
                <a:path w="869315" h="1705610">
                  <a:moveTo>
                    <a:pt x="410880" y="1705582"/>
                  </a:moveTo>
                  <a:lnTo>
                    <a:pt x="422626" y="1705582"/>
                  </a:lnTo>
                </a:path>
                <a:path w="869315" h="1705610">
                  <a:moveTo>
                    <a:pt x="410880" y="1705582"/>
                  </a:moveTo>
                  <a:lnTo>
                    <a:pt x="399150" y="1705582"/>
                  </a:lnTo>
                </a:path>
                <a:path w="869315" h="1705610">
                  <a:moveTo>
                    <a:pt x="410880" y="1705583"/>
                  </a:moveTo>
                  <a:lnTo>
                    <a:pt x="422626" y="1705583"/>
                  </a:lnTo>
                  <a:lnTo>
                    <a:pt x="422626" y="1693820"/>
                  </a:lnTo>
                  <a:lnTo>
                    <a:pt x="434356" y="1693820"/>
                  </a:lnTo>
                  <a:lnTo>
                    <a:pt x="434356" y="1682057"/>
                  </a:lnTo>
                  <a:lnTo>
                    <a:pt x="446102" y="1670294"/>
                  </a:lnTo>
                </a:path>
                <a:path w="869315" h="1705610">
                  <a:moveTo>
                    <a:pt x="422626" y="1705583"/>
                  </a:moveTo>
                  <a:lnTo>
                    <a:pt x="434356" y="1705583"/>
                  </a:lnTo>
                  <a:lnTo>
                    <a:pt x="446102" y="1693820"/>
                  </a:lnTo>
                  <a:lnTo>
                    <a:pt x="446102" y="1682057"/>
                  </a:lnTo>
                  <a:lnTo>
                    <a:pt x="446102" y="1670294"/>
                  </a:lnTo>
                </a:path>
                <a:path w="869315" h="1705610">
                  <a:moveTo>
                    <a:pt x="622193" y="1670294"/>
                  </a:moveTo>
                  <a:lnTo>
                    <a:pt x="622193" y="1705582"/>
                  </a:lnTo>
                </a:path>
                <a:path w="869315" h="1705610">
                  <a:moveTo>
                    <a:pt x="645669" y="1670294"/>
                  </a:moveTo>
                  <a:lnTo>
                    <a:pt x="645669" y="1705582"/>
                  </a:lnTo>
                </a:path>
                <a:path w="869315" h="1705610">
                  <a:moveTo>
                    <a:pt x="821761" y="1670294"/>
                  </a:moveTo>
                  <a:lnTo>
                    <a:pt x="821761" y="1682057"/>
                  </a:lnTo>
                  <a:lnTo>
                    <a:pt x="833507" y="1693820"/>
                  </a:lnTo>
                  <a:lnTo>
                    <a:pt x="845237" y="1705583"/>
                  </a:lnTo>
                  <a:lnTo>
                    <a:pt x="856982" y="1705583"/>
                  </a:lnTo>
                </a:path>
                <a:path w="869315" h="1705610">
                  <a:moveTo>
                    <a:pt x="798285" y="317597"/>
                  </a:moveTo>
                  <a:lnTo>
                    <a:pt x="798285" y="294068"/>
                  </a:lnTo>
                </a:path>
                <a:path w="869315" h="1705610">
                  <a:moveTo>
                    <a:pt x="798285" y="317597"/>
                  </a:moveTo>
                  <a:lnTo>
                    <a:pt x="798285" y="364640"/>
                  </a:lnTo>
                </a:path>
                <a:path w="869315" h="1705610">
                  <a:moveTo>
                    <a:pt x="798285" y="388169"/>
                  </a:moveTo>
                  <a:lnTo>
                    <a:pt x="798285" y="364640"/>
                  </a:lnTo>
                </a:path>
              </a:pathLst>
            </a:custGeom>
            <a:ln w="117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" name="object 80"/>
            <p:cNvSpPr/>
            <p:nvPr/>
          </p:nvSpPr>
          <p:spPr>
            <a:xfrm>
              <a:off x="10213680" y="762422"/>
              <a:ext cx="328930" cy="12065"/>
            </a:xfrm>
            <a:custGeom>
              <a:avLst/>
              <a:gdLst/>
              <a:ahLst/>
              <a:cxnLst/>
              <a:rect l="l" t="t" r="r" b="b"/>
              <a:pathLst>
                <a:path w="328929" h="12065">
                  <a:moveTo>
                    <a:pt x="0" y="11780"/>
                  </a:moveTo>
                  <a:lnTo>
                    <a:pt x="328707" y="11780"/>
                  </a:lnTo>
                  <a:lnTo>
                    <a:pt x="328707" y="0"/>
                  </a:lnTo>
                  <a:lnTo>
                    <a:pt x="0" y="0"/>
                  </a:lnTo>
                  <a:lnTo>
                    <a:pt x="0" y="117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1" name="object 81"/>
            <p:cNvSpPr/>
            <p:nvPr/>
          </p:nvSpPr>
          <p:spPr>
            <a:xfrm>
              <a:off x="10213680" y="674211"/>
              <a:ext cx="0" cy="94615"/>
            </a:xfrm>
            <a:custGeom>
              <a:avLst/>
              <a:gdLst/>
              <a:ahLst/>
              <a:cxnLst/>
              <a:rect l="l" t="t" r="r" b="b"/>
              <a:pathLst>
                <a:path h="94615">
                  <a:moveTo>
                    <a:pt x="0" y="94101"/>
                  </a:moveTo>
                  <a:lnTo>
                    <a:pt x="0" y="70572"/>
                  </a:lnTo>
                </a:path>
                <a:path h="94615">
                  <a:moveTo>
                    <a:pt x="0" y="23529"/>
                  </a:moveTo>
                  <a:lnTo>
                    <a:pt x="0" y="70572"/>
                  </a:lnTo>
                </a:path>
                <a:path h="94615">
                  <a:moveTo>
                    <a:pt x="0" y="23529"/>
                  </a:moveTo>
                  <a:lnTo>
                    <a:pt x="0" y="0"/>
                  </a:lnTo>
                </a:path>
              </a:pathLst>
            </a:custGeom>
            <a:ln w="117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10184332" y="674211"/>
              <a:ext cx="12065" cy="24130"/>
            </a:xfrm>
            <a:custGeom>
              <a:avLst/>
              <a:gdLst/>
              <a:ahLst/>
              <a:cxnLst/>
              <a:rect l="l" t="t" r="r" b="b"/>
              <a:pathLst>
                <a:path w="12065" h="24129">
                  <a:moveTo>
                    <a:pt x="0" y="23529"/>
                  </a:moveTo>
                  <a:lnTo>
                    <a:pt x="11745" y="23529"/>
                  </a:lnTo>
                  <a:lnTo>
                    <a:pt x="11745" y="0"/>
                  </a:lnTo>
                  <a:lnTo>
                    <a:pt x="0" y="0"/>
                  </a:lnTo>
                  <a:lnTo>
                    <a:pt x="0" y="235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10178459" y="67421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0" y="0"/>
                  </a:moveTo>
                  <a:lnTo>
                    <a:pt x="11745" y="0"/>
                  </a:lnTo>
                </a:path>
              </a:pathLst>
            </a:custGeom>
            <a:ln w="117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10172586" y="674211"/>
              <a:ext cx="12065" cy="24130"/>
            </a:xfrm>
            <a:custGeom>
              <a:avLst/>
              <a:gdLst/>
              <a:ahLst/>
              <a:cxnLst/>
              <a:rect l="l" t="t" r="r" b="b"/>
              <a:pathLst>
                <a:path w="12065" h="24129">
                  <a:moveTo>
                    <a:pt x="0" y="23529"/>
                  </a:moveTo>
                  <a:lnTo>
                    <a:pt x="11745" y="23529"/>
                  </a:lnTo>
                  <a:lnTo>
                    <a:pt x="11745" y="0"/>
                  </a:lnTo>
                  <a:lnTo>
                    <a:pt x="0" y="0"/>
                  </a:lnTo>
                  <a:lnTo>
                    <a:pt x="0" y="2352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9908464" y="509569"/>
              <a:ext cx="939165" cy="223520"/>
            </a:xfrm>
            <a:custGeom>
              <a:avLst/>
              <a:gdLst/>
              <a:ahLst/>
              <a:cxnLst/>
              <a:rect l="l" t="t" r="r" b="b"/>
              <a:pathLst>
                <a:path w="939165" h="223520">
                  <a:moveTo>
                    <a:pt x="269994" y="164642"/>
                  </a:moveTo>
                  <a:lnTo>
                    <a:pt x="258264" y="164642"/>
                  </a:lnTo>
                  <a:lnTo>
                    <a:pt x="258264" y="188171"/>
                  </a:lnTo>
                </a:path>
                <a:path w="939165" h="223520">
                  <a:moveTo>
                    <a:pt x="281740" y="164642"/>
                  </a:moveTo>
                  <a:lnTo>
                    <a:pt x="305216" y="164642"/>
                  </a:lnTo>
                  <a:lnTo>
                    <a:pt x="633924" y="164642"/>
                  </a:lnTo>
                  <a:lnTo>
                    <a:pt x="657399" y="164642"/>
                  </a:lnTo>
                  <a:lnTo>
                    <a:pt x="669145" y="164642"/>
                  </a:lnTo>
                </a:path>
                <a:path w="939165" h="223520">
                  <a:moveTo>
                    <a:pt x="692621" y="164642"/>
                  </a:moveTo>
                  <a:lnTo>
                    <a:pt x="669145" y="164642"/>
                  </a:lnTo>
                </a:path>
                <a:path w="939165" h="223520">
                  <a:moveTo>
                    <a:pt x="692621" y="164642"/>
                  </a:moveTo>
                  <a:lnTo>
                    <a:pt x="692621" y="188171"/>
                  </a:lnTo>
                </a:path>
                <a:path w="939165" h="223520">
                  <a:moveTo>
                    <a:pt x="0" y="199920"/>
                  </a:moveTo>
                  <a:lnTo>
                    <a:pt x="0" y="0"/>
                  </a:lnTo>
                </a:path>
                <a:path w="939165" h="223520">
                  <a:moveTo>
                    <a:pt x="0" y="199920"/>
                  </a:moveTo>
                  <a:lnTo>
                    <a:pt x="70427" y="199920"/>
                  </a:lnTo>
                </a:path>
                <a:path w="939165" h="223520">
                  <a:moveTo>
                    <a:pt x="0" y="199920"/>
                  </a:moveTo>
                  <a:lnTo>
                    <a:pt x="0" y="223449"/>
                  </a:lnTo>
                </a:path>
                <a:path w="939165" h="223520">
                  <a:moveTo>
                    <a:pt x="868713" y="199920"/>
                  </a:moveTo>
                  <a:lnTo>
                    <a:pt x="939140" y="199920"/>
                  </a:lnTo>
                </a:path>
                <a:path w="939165" h="223520">
                  <a:moveTo>
                    <a:pt x="939140" y="223449"/>
                  </a:moveTo>
                  <a:lnTo>
                    <a:pt x="939140" y="199920"/>
                  </a:lnTo>
                  <a:lnTo>
                    <a:pt x="939140" y="0"/>
                  </a:lnTo>
                </a:path>
                <a:path w="939165" h="223520">
                  <a:moveTo>
                    <a:pt x="786539" y="47011"/>
                  </a:moveTo>
                  <a:lnTo>
                    <a:pt x="727842" y="47011"/>
                  </a:lnTo>
                </a:path>
                <a:path w="939165" h="223520">
                  <a:moveTo>
                    <a:pt x="704351" y="47011"/>
                  </a:moveTo>
                  <a:lnTo>
                    <a:pt x="727842" y="47011"/>
                  </a:lnTo>
                </a:path>
                <a:path w="939165" h="223520">
                  <a:moveTo>
                    <a:pt x="645654" y="47011"/>
                  </a:moveTo>
                  <a:lnTo>
                    <a:pt x="704351" y="47011"/>
                  </a:lnTo>
                </a:path>
                <a:path w="939165" h="223520">
                  <a:moveTo>
                    <a:pt x="645654" y="47011"/>
                  </a:moveTo>
                  <a:lnTo>
                    <a:pt x="469562" y="47011"/>
                  </a:lnTo>
                  <a:lnTo>
                    <a:pt x="293486" y="47011"/>
                  </a:lnTo>
                </a:path>
                <a:path w="939165" h="223520">
                  <a:moveTo>
                    <a:pt x="246519" y="47011"/>
                  </a:moveTo>
                  <a:lnTo>
                    <a:pt x="293486" y="47011"/>
                  </a:lnTo>
                </a:path>
                <a:path w="939165" h="223520">
                  <a:moveTo>
                    <a:pt x="211297" y="47011"/>
                  </a:moveTo>
                  <a:lnTo>
                    <a:pt x="246519" y="47011"/>
                  </a:lnTo>
                </a:path>
                <a:path w="939165" h="223520">
                  <a:moveTo>
                    <a:pt x="211297" y="47011"/>
                  </a:moveTo>
                  <a:lnTo>
                    <a:pt x="152600" y="47011"/>
                  </a:lnTo>
                </a:path>
              </a:pathLst>
            </a:custGeom>
            <a:ln w="117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0360424" y="562463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59">
                  <a:moveTo>
                    <a:pt x="23475" y="0"/>
                  </a:moveTo>
                  <a:lnTo>
                    <a:pt x="35221" y="0"/>
                  </a:lnTo>
                </a:path>
                <a:path w="35559">
                  <a:moveTo>
                    <a:pt x="0" y="0"/>
                  </a:moveTo>
                  <a:lnTo>
                    <a:pt x="11745" y="0"/>
                  </a:lnTo>
                </a:path>
              </a:pathLst>
            </a:custGeom>
            <a:ln w="117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0559987" y="674217"/>
              <a:ext cx="23495" cy="24130"/>
            </a:xfrm>
            <a:custGeom>
              <a:avLst/>
              <a:gdLst/>
              <a:ahLst/>
              <a:cxnLst/>
              <a:rect l="l" t="t" r="r" b="b"/>
              <a:pathLst>
                <a:path w="23495" h="24129">
                  <a:moveTo>
                    <a:pt x="23495" y="0"/>
                  </a:moveTo>
                  <a:lnTo>
                    <a:pt x="11747" y="0"/>
                  </a:lnTo>
                  <a:lnTo>
                    <a:pt x="0" y="0"/>
                  </a:lnTo>
                  <a:lnTo>
                    <a:pt x="0" y="23533"/>
                  </a:lnTo>
                  <a:lnTo>
                    <a:pt x="11747" y="23533"/>
                  </a:lnTo>
                  <a:lnTo>
                    <a:pt x="23495" y="23533"/>
                  </a:lnTo>
                  <a:lnTo>
                    <a:pt x="234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9884973" y="509569"/>
              <a:ext cx="998219" cy="1294130"/>
            </a:xfrm>
            <a:custGeom>
              <a:avLst/>
              <a:gdLst/>
              <a:ahLst/>
              <a:cxnLst/>
              <a:rect l="l" t="t" r="r" b="b"/>
              <a:pathLst>
                <a:path w="998220" h="1294130">
                  <a:moveTo>
                    <a:pt x="328707" y="188171"/>
                  </a:moveTo>
                  <a:lnTo>
                    <a:pt x="657415" y="188171"/>
                  </a:lnTo>
                </a:path>
                <a:path w="998220" h="1294130">
                  <a:moveTo>
                    <a:pt x="328707" y="235214"/>
                  </a:moveTo>
                  <a:lnTo>
                    <a:pt x="657415" y="235214"/>
                  </a:lnTo>
                </a:path>
                <a:path w="998220" h="1294130">
                  <a:moveTo>
                    <a:pt x="23491" y="0"/>
                  </a:moveTo>
                  <a:lnTo>
                    <a:pt x="0" y="0"/>
                  </a:lnTo>
                </a:path>
                <a:path w="998220" h="1294130">
                  <a:moveTo>
                    <a:pt x="0" y="199920"/>
                  </a:moveTo>
                  <a:lnTo>
                    <a:pt x="0" y="0"/>
                  </a:lnTo>
                </a:path>
                <a:path w="998220" h="1294130">
                  <a:moveTo>
                    <a:pt x="0" y="199920"/>
                  </a:moveTo>
                  <a:lnTo>
                    <a:pt x="23491" y="199920"/>
                  </a:lnTo>
                </a:path>
                <a:path w="998220" h="1294130">
                  <a:moveTo>
                    <a:pt x="176091" y="47011"/>
                  </a:moveTo>
                  <a:lnTo>
                    <a:pt x="176091" y="0"/>
                  </a:lnTo>
                </a:path>
                <a:path w="998220" h="1294130">
                  <a:moveTo>
                    <a:pt x="986107" y="199920"/>
                  </a:moveTo>
                  <a:lnTo>
                    <a:pt x="986107" y="0"/>
                  </a:lnTo>
                </a:path>
                <a:path w="998220" h="1294130">
                  <a:moveTo>
                    <a:pt x="974377" y="199920"/>
                  </a:moveTo>
                  <a:lnTo>
                    <a:pt x="986107" y="199920"/>
                  </a:lnTo>
                </a:path>
                <a:path w="998220" h="1294130">
                  <a:moveTo>
                    <a:pt x="962631" y="199920"/>
                  </a:moveTo>
                  <a:lnTo>
                    <a:pt x="974377" y="199920"/>
                  </a:lnTo>
                </a:path>
                <a:path w="998220" h="1294130">
                  <a:moveTo>
                    <a:pt x="986107" y="0"/>
                  </a:moveTo>
                  <a:lnTo>
                    <a:pt x="962631" y="0"/>
                  </a:lnTo>
                </a:path>
                <a:path w="998220" h="1294130">
                  <a:moveTo>
                    <a:pt x="810031" y="47011"/>
                  </a:moveTo>
                  <a:lnTo>
                    <a:pt x="810031" y="0"/>
                  </a:lnTo>
                </a:path>
                <a:path w="998220" h="1294130">
                  <a:moveTo>
                    <a:pt x="751334" y="47011"/>
                  </a:moveTo>
                  <a:lnTo>
                    <a:pt x="751334" y="0"/>
                  </a:lnTo>
                </a:path>
                <a:path w="998220" h="1294130">
                  <a:moveTo>
                    <a:pt x="810031" y="0"/>
                  </a:moveTo>
                  <a:lnTo>
                    <a:pt x="751334" y="0"/>
                  </a:lnTo>
                </a:path>
                <a:path w="998220" h="1294130">
                  <a:moveTo>
                    <a:pt x="727842" y="47011"/>
                  </a:moveTo>
                  <a:lnTo>
                    <a:pt x="727842" y="0"/>
                  </a:lnTo>
                  <a:lnTo>
                    <a:pt x="751334" y="0"/>
                  </a:lnTo>
                </a:path>
                <a:path w="998220" h="1294130">
                  <a:moveTo>
                    <a:pt x="669145" y="0"/>
                  </a:moveTo>
                  <a:lnTo>
                    <a:pt x="727842" y="0"/>
                  </a:lnTo>
                </a:path>
                <a:path w="998220" h="1294130">
                  <a:moveTo>
                    <a:pt x="669145" y="47011"/>
                  </a:moveTo>
                  <a:lnTo>
                    <a:pt x="669145" y="0"/>
                  </a:lnTo>
                  <a:lnTo>
                    <a:pt x="493053" y="0"/>
                  </a:lnTo>
                </a:path>
                <a:path w="998220" h="1294130">
                  <a:moveTo>
                    <a:pt x="316977" y="0"/>
                  </a:moveTo>
                  <a:lnTo>
                    <a:pt x="493053" y="0"/>
                  </a:lnTo>
                </a:path>
                <a:path w="998220" h="1294130">
                  <a:moveTo>
                    <a:pt x="316977" y="47011"/>
                  </a:moveTo>
                  <a:lnTo>
                    <a:pt x="316977" y="0"/>
                  </a:lnTo>
                </a:path>
                <a:path w="998220" h="1294130">
                  <a:moveTo>
                    <a:pt x="270010" y="47011"/>
                  </a:moveTo>
                  <a:lnTo>
                    <a:pt x="270010" y="0"/>
                  </a:lnTo>
                </a:path>
                <a:path w="998220" h="1294130">
                  <a:moveTo>
                    <a:pt x="316977" y="0"/>
                  </a:moveTo>
                  <a:lnTo>
                    <a:pt x="270010" y="0"/>
                  </a:lnTo>
                </a:path>
                <a:path w="998220" h="1294130">
                  <a:moveTo>
                    <a:pt x="234788" y="47011"/>
                  </a:moveTo>
                  <a:lnTo>
                    <a:pt x="234788" y="0"/>
                  </a:lnTo>
                </a:path>
                <a:path w="998220" h="1294130">
                  <a:moveTo>
                    <a:pt x="270010" y="0"/>
                  </a:moveTo>
                  <a:lnTo>
                    <a:pt x="234788" y="0"/>
                  </a:lnTo>
                </a:path>
                <a:path w="998220" h="1294130">
                  <a:moveTo>
                    <a:pt x="176091" y="0"/>
                  </a:moveTo>
                  <a:lnTo>
                    <a:pt x="234788" y="0"/>
                  </a:lnTo>
                </a:path>
                <a:path w="998220" h="1294130">
                  <a:moveTo>
                    <a:pt x="23491" y="223449"/>
                  </a:moveTo>
                  <a:lnTo>
                    <a:pt x="93918" y="223449"/>
                  </a:lnTo>
                </a:path>
                <a:path w="998220" h="1294130">
                  <a:moveTo>
                    <a:pt x="892204" y="223449"/>
                  </a:moveTo>
                  <a:lnTo>
                    <a:pt x="962631" y="223449"/>
                  </a:lnTo>
                </a:path>
                <a:path w="998220" h="1294130">
                  <a:moveTo>
                    <a:pt x="0" y="199920"/>
                  </a:moveTo>
                  <a:lnTo>
                    <a:pt x="0" y="211684"/>
                  </a:lnTo>
                  <a:lnTo>
                    <a:pt x="11745" y="211684"/>
                  </a:lnTo>
                  <a:lnTo>
                    <a:pt x="23491" y="223449"/>
                  </a:lnTo>
                </a:path>
                <a:path w="998220" h="1294130">
                  <a:moveTo>
                    <a:pt x="962631" y="223449"/>
                  </a:moveTo>
                  <a:lnTo>
                    <a:pt x="974377" y="211684"/>
                  </a:lnTo>
                  <a:lnTo>
                    <a:pt x="986107" y="211684"/>
                  </a:lnTo>
                  <a:lnTo>
                    <a:pt x="986107" y="199920"/>
                  </a:lnTo>
                </a:path>
                <a:path w="998220" h="1294130">
                  <a:moveTo>
                    <a:pt x="481323" y="1293858"/>
                  </a:moveTo>
                  <a:lnTo>
                    <a:pt x="0" y="1293858"/>
                  </a:lnTo>
                </a:path>
                <a:path w="998220" h="1294130">
                  <a:moveTo>
                    <a:pt x="0" y="588090"/>
                  </a:moveTo>
                  <a:lnTo>
                    <a:pt x="481323" y="588090"/>
                  </a:lnTo>
                </a:path>
                <a:path w="998220" h="1294130">
                  <a:moveTo>
                    <a:pt x="0" y="1293858"/>
                  </a:moveTo>
                  <a:lnTo>
                    <a:pt x="0" y="588090"/>
                  </a:lnTo>
                </a:path>
                <a:path w="998220" h="1294130">
                  <a:moveTo>
                    <a:pt x="481323" y="588090"/>
                  </a:moveTo>
                  <a:lnTo>
                    <a:pt x="481323" y="1293858"/>
                  </a:lnTo>
                </a:path>
                <a:path w="998220" h="1294130">
                  <a:moveTo>
                    <a:pt x="481323" y="1235034"/>
                  </a:moveTo>
                  <a:lnTo>
                    <a:pt x="481323" y="599854"/>
                  </a:lnTo>
                </a:path>
                <a:path w="998220" h="1294130">
                  <a:moveTo>
                    <a:pt x="504799" y="1293858"/>
                  </a:moveTo>
                  <a:lnTo>
                    <a:pt x="504799" y="588090"/>
                  </a:lnTo>
                </a:path>
                <a:path w="998220" h="1294130">
                  <a:moveTo>
                    <a:pt x="997853" y="1293858"/>
                  </a:moveTo>
                  <a:lnTo>
                    <a:pt x="997853" y="599854"/>
                  </a:lnTo>
                </a:path>
                <a:path w="998220" h="1294130">
                  <a:moveTo>
                    <a:pt x="997853" y="588090"/>
                  </a:moveTo>
                  <a:lnTo>
                    <a:pt x="997853" y="1235034"/>
                  </a:lnTo>
                </a:path>
                <a:path w="998220" h="1294130">
                  <a:moveTo>
                    <a:pt x="997853" y="1293858"/>
                  </a:moveTo>
                  <a:lnTo>
                    <a:pt x="504799" y="1293858"/>
                  </a:lnTo>
                </a:path>
                <a:path w="998220" h="1294130">
                  <a:moveTo>
                    <a:pt x="504799" y="588090"/>
                  </a:moveTo>
                  <a:lnTo>
                    <a:pt x="997853" y="588090"/>
                  </a:lnTo>
                </a:path>
              </a:pathLst>
            </a:custGeom>
            <a:ln w="117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9" name="object 89"/>
          <p:cNvSpPr txBox="1"/>
          <p:nvPr/>
        </p:nvSpPr>
        <p:spPr>
          <a:xfrm>
            <a:off x="10630466" y="983161"/>
            <a:ext cx="78740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90" name="object 90"/>
          <p:cNvSpPr txBox="1"/>
          <p:nvPr/>
        </p:nvSpPr>
        <p:spPr>
          <a:xfrm>
            <a:off x="10122268" y="983161"/>
            <a:ext cx="78740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91" name="object 91"/>
          <p:cNvSpPr txBox="1"/>
          <p:nvPr/>
        </p:nvSpPr>
        <p:spPr>
          <a:xfrm>
            <a:off x="9742349" y="1161268"/>
            <a:ext cx="1302385" cy="541174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algn="ctr">
              <a:tabLst>
                <a:tab pos="808355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QA07   QA08</a:t>
            </a:r>
          </a:p>
          <a:p>
            <a:pPr algn="ctr">
              <a:tabLst>
                <a:tab pos="628650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 0,5	 0,5	</a:t>
            </a:r>
          </a:p>
          <a:p>
            <a:pPr algn="ctr">
              <a:tabLst>
                <a:tab pos="564515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LGr	LBr</a:t>
            </a:r>
          </a:p>
        </p:txBody>
      </p:sp>
      <p:sp>
        <p:nvSpPr>
          <p:cNvPr id="93" name="object 93"/>
          <p:cNvSpPr txBox="1"/>
          <p:nvPr/>
        </p:nvSpPr>
        <p:spPr>
          <a:xfrm>
            <a:off x="8495464" y="3952788"/>
            <a:ext cx="96520" cy="184666"/>
          </a:xfrm>
          <a:prstGeom prst="rect">
            <a:avLst/>
          </a:prstGeom>
        </p:spPr>
        <p:txBody>
          <a:bodyPr vert="horz" wrap="square" lIns="0" tIns="15240" rIns="0" bIns="0" rtlCol="0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94" name="object 94"/>
          <p:cNvSpPr txBox="1"/>
          <p:nvPr/>
        </p:nvSpPr>
        <p:spPr>
          <a:xfrm>
            <a:off x="8040814" y="3966348"/>
            <a:ext cx="9652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95" name="object 95"/>
          <p:cNvSpPr/>
          <p:nvPr/>
        </p:nvSpPr>
        <p:spPr>
          <a:xfrm>
            <a:off x="7874444" y="4141898"/>
            <a:ext cx="868044" cy="671195"/>
          </a:xfrm>
          <a:custGeom>
            <a:avLst/>
            <a:gdLst/>
            <a:ahLst/>
            <a:cxnLst/>
            <a:rect l="l" t="t" r="r" b="b"/>
            <a:pathLst>
              <a:path w="868045" h="671195">
                <a:moveTo>
                  <a:pt x="0" y="0"/>
                </a:moveTo>
                <a:lnTo>
                  <a:pt x="0" y="614493"/>
                </a:lnTo>
              </a:path>
              <a:path w="868045" h="671195">
                <a:moveTo>
                  <a:pt x="867499" y="614493"/>
                </a:moveTo>
                <a:lnTo>
                  <a:pt x="867499" y="0"/>
                </a:lnTo>
                <a:lnTo>
                  <a:pt x="0" y="0"/>
                </a:lnTo>
              </a:path>
              <a:path w="868045" h="671195">
                <a:moveTo>
                  <a:pt x="423174" y="670998"/>
                </a:moveTo>
                <a:lnTo>
                  <a:pt x="423174" y="0"/>
                </a:lnTo>
              </a:path>
              <a:path w="868045" h="671195">
                <a:moveTo>
                  <a:pt x="42311" y="670998"/>
                </a:moveTo>
                <a:lnTo>
                  <a:pt x="825159" y="670998"/>
                </a:lnTo>
              </a:path>
            </a:pathLst>
          </a:custGeom>
          <a:ln w="70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7874444" y="4141898"/>
            <a:ext cx="436245" cy="666214"/>
          </a:xfrm>
          <a:prstGeom prst="rect">
            <a:avLst/>
          </a:prstGeom>
          <a:ln w="7056">
            <a:solidFill>
              <a:srgbClr val="000000"/>
            </a:solidFill>
          </a:ln>
        </p:spPr>
        <p:txBody>
          <a:bodyPr vert="horz" wrap="square" lIns="0" tIns="28575" rIns="0" bIns="0" rtlCol="0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QB19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GrY</a:t>
            </a:r>
          </a:p>
        </p:txBody>
      </p:sp>
      <p:sp>
        <p:nvSpPr>
          <p:cNvPr id="97" name="object 97"/>
          <p:cNvSpPr txBox="1"/>
          <p:nvPr/>
        </p:nvSpPr>
        <p:spPr>
          <a:xfrm>
            <a:off x="8260291" y="4153136"/>
            <a:ext cx="547370" cy="209673"/>
          </a:xfrm>
          <a:prstGeom prst="rect">
            <a:avLst/>
          </a:prstGeom>
        </p:spPr>
        <p:txBody>
          <a:bodyPr vert="horz" wrap="square" lIns="0" tIns="17145" rIns="0" bIns="0" rtlCol="0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QB20</a:t>
            </a:r>
          </a:p>
        </p:txBody>
      </p:sp>
      <p:sp>
        <p:nvSpPr>
          <p:cNvPr id="98" name="object 98"/>
          <p:cNvSpPr txBox="1"/>
          <p:nvPr/>
        </p:nvSpPr>
        <p:spPr>
          <a:xfrm>
            <a:off x="8388818" y="4321559"/>
            <a:ext cx="270510" cy="426399"/>
          </a:xfrm>
          <a:prstGeom prst="rect">
            <a:avLst/>
          </a:prstGeom>
        </p:spPr>
        <p:txBody>
          <a:bodyPr vert="horz" wrap="square" lIns="0" tIns="41275" rIns="0" bIns="0" rtlCol="0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BrY</a:t>
            </a:r>
          </a:p>
        </p:txBody>
      </p:sp>
      <p:grpSp>
        <p:nvGrpSpPr>
          <p:cNvPr id="99" name="object 99"/>
          <p:cNvGrpSpPr/>
          <p:nvPr/>
        </p:nvGrpSpPr>
        <p:grpSpPr>
          <a:xfrm>
            <a:off x="7694587" y="3587409"/>
            <a:ext cx="1227455" cy="1405890"/>
            <a:chOff x="7694587" y="3587409"/>
            <a:chExt cx="1227455" cy="1405890"/>
          </a:xfrm>
        </p:grpSpPr>
        <p:sp>
          <p:nvSpPr>
            <p:cNvPr id="100" name="object 100"/>
            <p:cNvSpPr/>
            <p:nvPr/>
          </p:nvSpPr>
          <p:spPr>
            <a:xfrm>
              <a:off x="7698121" y="3689884"/>
              <a:ext cx="1220470" cy="1299845"/>
            </a:xfrm>
            <a:custGeom>
              <a:avLst/>
              <a:gdLst/>
              <a:ahLst/>
              <a:cxnLst/>
              <a:rect l="l" t="t" r="r" b="b"/>
              <a:pathLst>
                <a:path w="1220470" h="1299845">
                  <a:moveTo>
                    <a:pt x="1086162" y="522647"/>
                  </a:moveTo>
                  <a:lnTo>
                    <a:pt x="1079105" y="494390"/>
                  </a:lnTo>
                  <a:lnTo>
                    <a:pt x="1064992" y="466142"/>
                  </a:lnTo>
                  <a:lnTo>
                    <a:pt x="1043822" y="437884"/>
                  </a:lnTo>
                  <a:lnTo>
                    <a:pt x="1029709" y="416701"/>
                  </a:lnTo>
                  <a:lnTo>
                    <a:pt x="1008539" y="395508"/>
                  </a:lnTo>
                  <a:lnTo>
                    <a:pt x="980312" y="374315"/>
                  </a:lnTo>
                  <a:lnTo>
                    <a:pt x="959142" y="353122"/>
                  </a:lnTo>
                  <a:lnTo>
                    <a:pt x="931009" y="338974"/>
                  </a:lnTo>
                  <a:lnTo>
                    <a:pt x="902764" y="324921"/>
                  </a:lnTo>
                  <a:lnTo>
                    <a:pt x="874556" y="317847"/>
                  </a:lnTo>
                  <a:lnTo>
                    <a:pt x="839291" y="310774"/>
                  </a:lnTo>
                  <a:lnTo>
                    <a:pt x="811074" y="310774"/>
                  </a:lnTo>
                  <a:lnTo>
                    <a:pt x="712337" y="303700"/>
                  </a:lnTo>
                  <a:lnTo>
                    <a:pt x="606544" y="303700"/>
                  </a:lnTo>
                  <a:lnTo>
                    <a:pt x="507807" y="303700"/>
                  </a:lnTo>
                  <a:lnTo>
                    <a:pt x="409070" y="310774"/>
                  </a:lnTo>
                  <a:lnTo>
                    <a:pt x="380853" y="310774"/>
                  </a:lnTo>
                  <a:lnTo>
                    <a:pt x="345588" y="317847"/>
                  </a:lnTo>
                  <a:lnTo>
                    <a:pt x="317380" y="324921"/>
                  </a:lnTo>
                  <a:lnTo>
                    <a:pt x="289163" y="338974"/>
                  </a:lnTo>
                  <a:lnTo>
                    <a:pt x="260955" y="353122"/>
                  </a:lnTo>
                  <a:lnTo>
                    <a:pt x="239795" y="374315"/>
                  </a:lnTo>
                  <a:lnTo>
                    <a:pt x="211587" y="395508"/>
                  </a:lnTo>
                  <a:lnTo>
                    <a:pt x="190426" y="416701"/>
                  </a:lnTo>
                  <a:lnTo>
                    <a:pt x="169265" y="437884"/>
                  </a:lnTo>
                  <a:lnTo>
                    <a:pt x="155162" y="466142"/>
                  </a:lnTo>
                  <a:lnTo>
                    <a:pt x="141058" y="494390"/>
                  </a:lnTo>
                  <a:lnTo>
                    <a:pt x="126954" y="522647"/>
                  </a:lnTo>
                  <a:lnTo>
                    <a:pt x="119897" y="565023"/>
                  </a:lnTo>
                  <a:lnTo>
                    <a:pt x="105793" y="614464"/>
                  </a:lnTo>
                  <a:lnTo>
                    <a:pt x="98736" y="656841"/>
                  </a:lnTo>
                  <a:lnTo>
                    <a:pt x="91689" y="706291"/>
                  </a:lnTo>
                  <a:lnTo>
                    <a:pt x="91689" y="755732"/>
                  </a:lnTo>
                  <a:lnTo>
                    <a:pt x="91689" y="798109"/>
                  </a:lnTo>
                  <a:lnTo>
                    <a:pt x="98736" y="847550"/>
                  </a:lnTo>
                  <a:lnTo>
                    <a:pt x="105793" y="889926"/>
                  </a:lnTo>
                  <a:lnTo>
                    <a:pt x="119897" y="939367"/>
                  </a:lnTo>
                  <a:lnTo>
                    <a:pt x="126954" y="981753"/>
                  </a:lnTo>
                  <a:lnTo>
                    <a:pt x="141058" y="1010001"/>
                  </a:lnTo>
                  <a:lnTo>
                    <a:pt x="155162" y="1038258"/>
                  </a:lnTo>
                  <a:lnTo>
                    <a:pt x="169265" y="1066506"/>
                  </a:lnTo>
                  <a:lnTo>
                    <a:pt x="211587" y="1115947"/>
                  </a:lnTo>
                  <a:lnTo>
                    <a:pt x="260955" y="1151269"/>
                  </a:lnTo>
                  <a:lnTo>
                    <a:pt x="289163" y="1165388"/>
                  </a:lnTo>
                  <a:lnTo>
                    <a:pt x="317380" y="1179517"/>
                  </a:lnTo>
                  <a:lnTo>
                    <a:pt x="345588" y="1186581"/>
                  </a:lnTo>
                  <a:lnTo>
                    <a:pt x="380853" y="1193645"/>
                  </a:lnTo>
                  <a:lnTo>
                    <a:pt x="409070" y="1200710"/>
                  </a:lnTo>
                  <a:lnTo>
                    <a:pt x="507807" y="1200710"/>
                  </a:lnTo>
                  <a:lnTo>
                    <a:pt x="606544" y="1200710"/>
                  </a:lnTo>
                  <a:lnTo>
                    <a:pt x="712337" y="1200710"/>
                  </a:lnTo>
                  <a:lnTo>
                    <a:pt x="811074" y="1200710"/>
                  </a:lnTo>
                  <a:lnTo>
                    <a:pt x="839291" y="1193645"/>
                  </a:lnTo>
                  <a:lnTo>
                    <a:pt x="902764" y="1179517"/>
                  </a:lnTo>
                  <a:lnTo>
                    <a:pt x="959142" y="1151269"/>
                  </a:lnTo>
                  <a:lnTo>
                    <a:pt x="1008539" y="1115947"/>
                  </a:lnTo>
                  <a:lnTo>
                    <a:pt x="1043822" y="1066506"/>
                  </a:lnTo>
                  <a:lnTo>
                    <a:pt x="1064992" y="1038258"/>
                  </a:lnTo>
                  <a:lnTo>
                    <a:pt x="1079105" y="1010001"/>
                  </a:lnTo>
                  <a:lnTo>
                    <a:pt x="1086162" y="981753"/>
                  </a:lnTo>
                  <a:lnTo>
                    <a:pt x="1100275" y="939367"/>
                  </a:lnTo>
                  <a:lnTo>
                    <a:pt x="1114389" y="889926"/>
                  </a:lnTo>
                  <a:lnTo>
                    <a:pt x="1121445" y="847550"/>
                  </a:lnTo>
                  <a:lnTo>
                    <a:pt x="1121445" y="798109"/>
                  </a:lnTo>
                  <a:lnTo>
                    <a:pt x="1128502" y="755732"/>
                  </a:lnTo>
                  <a:lnTo>
                    <a:pt x="1121445" y="706291"/>
                  </a:lnTo>
                  <a:lnTo>
                    <a:pt x="1121445" y="656841"/>
                  </a:lnTo>
                  <a:lnTo>
                    <a:pt x="1114389" y="614464"/>
                  </a:lnTo>
                  <a:lnTo>
                    <a:pt x="1100275" y="565023"/>
                  </a:lnTo>
                  <a:lnTo>
                    <a:pt x="1086162" y="522647"/>
                  </a:lnTo>
                </a:path>
                <a:path w="1220470" h="1299845">
                  <a:moveTo>
                    <a:pt x="197483" y="0"/>
                  </a:moveTo>
                  <a:lnTo>
                    <a:pt x="1015595" y="0"/>
                  </a:lnTo>
                </a:path>
                <a:path w="1220470" h="1299845">
                  <a:moveTo>
                    <a:pt x="197483" y="0"/>
                  </a:moveTo>
                  <a:lnTo>
                    <a:pt x="190426" y="7073"/>
                  </a:lnTo>
                  <a:lnTo>
                    <a:pt x="176322" y="7073"/>
                  </a:lnTo>
                  <a:lnTo>
                    <a:pt x="162218" y="14053"/>
                  </a:lnTo>
                  <a:lnTo>
                    <a:pt x="155162" y="21126"/>
                  </a:lnTo>
                  <a:lnTo>
                    <a:pt x="148114" y="35274"/>
                  </a:lnTo>
                  <a:lnTo>
                    <a:pt x="148114" y="49422"/>
                  </a:lnTo>
                  <a:lnTo>
                    <a:pt x="141058" y="56495"/>
                  </a:lnTo>
                  <a:lnTo>
                    <a:pt x="141058" y="275405"/>
                  </a:lnTo>
                </a:path>
                <a:path w="1220470" h="1299845">
                  <a:moveTo>
                    <a:pt x="112850" y="360196"/>
                  </a:moveTo>
                  <a:lnTo>
                    <a:pt x="126954" y="346048"/>
                  </a:lnTo>
                  <a:lnTo>
                    <a:pt x="134001" y="324921"/>
                  </a:lnTo>
                  <a:lnTo>
                    <a:pt x="141058" y="296626"/>
                  </a:lnTo>
                  <a:lnTo>
                    <a:pt x="141058" y="275405"/>
                  </a:lnTo>
                </a:path>
                <a:path w="1220470" h="1299845">
                  <a:moveTo>
                    <a:pt x="112850" y="360196"/>
                  </a:moveTo>
                  <a:lnTo>
                    <a:pt x="91689" y="395508"/>
                  </a:lnTo>
                  <a:lnTo>
                    <a:pt x="70529" y="423765"/>
                  </a:lnTo>
                  <a:lnTo>
                    <a:pt x="56423" y="459077"/>
                  </a:lnTo>
                  <a:lnTo>
                    <a:pt x="42317" y="494390"/>
                  </a:lnTo>
                  <a:lnTo>
                    <a:pt x="28211" y="543830"/>
                  </a:lnTo>
                  <a:lnTo>
                    <a:pt x="14105" y="586216"/>
                  </a:lnTo>
                  <a:lnTo>
                    <a:pt x="7052" y="635657"/>
                  </a:lnTo>
                  <a:lnTo>
                    <a:pt x="0" y="685098"/>
                  </a:lnTo>
                  <a:lnTo>
                    <a:pt x="0" y="727475"/>
                  </a:lnTo>
                  <a:lnTo>
                    <a:pt x="0" y="776916"/>
                  </a:lnTo>
                  <a:lnTo>
                    <a:pt x="0" y="826357"/>
                  </a:lnTo>
                  <a:lnTo>
                    <a:pt x="7052" y="875798"/>
                  </a:lnTo>
                  <a:lnTo>
                    <a:pt x="14105" y="918184"/>
                  </a:lnTo>
                  <a:lnTo>
                    <a:pt x="28211" y="967624"/>
                  </a:lnTo>
                  <a:lnTo>
                    <a:pt x="42317" y="1010001"/>
                  </a:lnTo>
                  <a:lnTo>
                    <a:pt x="49370" y="1045313"/>
                  </a:lnTo>
                  <a:lnTo>
                    <a:pt x="70529" y="1080635"/>
                  </a:lnTo>
                  <a:lnTo>
                    <a:pt x="84632" y="1108883"/>
                  </a:lnTo>
                  <a:lnTo>
                    <a:pt x="105793" y="1137140"/>
                  </a:lnTo>
                  <a:lnTo>
                    <a:pt x="126954" y="1165388"/>
                  </a:lnTo>
                  <a:lnTo>
                    <a:pt x="155162" y="1186581"/>
                  </a:lnTo>
                  <a:lnTo>
                    <a:pt x="183369" y="1207774"/>
                  </a:lnTo>
                  <a:lnTo>
                    <a:pt x="211587" y="1228959"/>
                  </a:lnTo>
                  <a:lnTo>
                    <a:pt x="239795" y="1250149"/>
                  </a:lnTo>
                  <a:lnTo>
                    <a:pt x="268012" y="1264275"/>
                  </a:lnTo>
                  <a:lnTo>
                    <a:pt x="303276" y="1271338"/>
                  </a:lnTo>
                  <a:lnTo>
                    <a:pt x="338541" y="1285464"/>
                  </a:lnTo>
                  <a:lnTo>
                    <a:pt x="373805" y="1292527"/>
                  </a:lnTo>
                  <a:lnTo>
                    <a:pt x="409070" y="1292527"/>
                  </a:lnTo>
                  <a:lnTo>
                    <a:pt x="507807" y="1299591"/>
                  </a:lnTo>
                  <a:lnTo>
                    <a:pt x="606544" y="1299591"/>
                  </a:lnTo>
                  <a:lnTo>
                    <a:pt x="712337" y="1299591"/>
                  </a:lnTo>
                  <a:lnTo>
                    <a:pt x="811074" y="1292527"/>
                  </a:lnTo>
                  <a:lnTo>
                    <a:pt x="846339" y="1292527"/>
                  </a:lnTo>
                  <a:lnTo>
                    <a:pt x="881603" y="1285464"/>
                  </a:lnTo>
                  <a:lnTo>
                    <a:pt x="916868" y="1271338"/>
                  </a:lnTo>
                  <a:lnTo>
                    <a:pt x="945123" y="1264275"/>
                  </a:lnTo>
                  <a:lnTo>
                    <a:pt x="980312" y="1250149"/>
                  </a:lnTo>
                  <a:lnTo>
                    <a:pt x="1008539" y="1228959"/>
                  </a:lnTo>
                  <a:lnTo>
                    <a:pt x="1036765" y="1207774"/>
                  </a:lnTo>
                  <a:lnTo>
                    <a:pt x="1064992" y="1186581"/>
                  </a:lnTo>
                  <a:lnTo>
                    <a:pt x="1093219" y="1165388"/>
                  </a:lnTo>
                  <a:lnTo>
                    <a:pt x="1114389" y="1137140"/>
                  </a:lnTo>
                  <a:lnTo>
                    <a:pt x="1135465" y="1108883"/>
                  </a:lnTo>
                  <a:lnTo>
                    <a:pt x="1149578" y="1080635"/>
                  </a:lnTo>
                  <a:lnTo>
                    <a:pt x="1163691" y="1045313"/>
                  </a:lnTo>
                  <a:lnTo>
                    <a:pt x="1177805" y="1010001"/>
                  </a:lnTo>
                  <a:lnTo>
                    <a:pt x="1191918" y="967624"/>
                  </a:lnTo>
                  <a:lnTo>
                    <a:pt x="1206031" y="918184"/>
                  </a:lnTo>
                  <a:lnTo>
                    <a:pt x="1213088" y="875798"/>
                  </a:lnTo>
                  <a:lnTo>
                    <a:pt x="1220145" y="826357"/>
                  </a:lnTo>
                  <a:lnTo>
                    <a:pt x="1220145" y="776916"/>
                  </a:lnTo>
                  <a:lnTo>
                    <a:pt x="1220145" y="727475"/>
                  </a:lnTo>
                  <a:lnTo>
                    <a:pt x="1220145" y="685098"/>
                  </a:lnTo>
                  <a:lnTo>
                    <a:pt x="1213088" y="635657"/>
                  </a:lnTo>
                  <a:lnTo>
                    <a:pt x="1206031" y="586216"/>
                  </a:lnTo>
                  <a:lnTo>
                    <a:pt x="1191918" y="543830"/>
                  </a:lnTo>
                  <a:lnTo>
                    <a:pt x="1177805" y="494390"/>
                  </a:lnTo>
                  <a:lnTo>
                    <a:pt x="1163691" y="459077"/>
                  </a:lnTo>
                  <a:lnTo>
                    <a:pt x="1149578" y="423765"/>
                  </a:lnTo>
                  <a:lnTo>
                    <a:pt x="1128502" y="395508"/>
                  </a:lnTo>
                  <a:lnTo>
                    <a:pt x="1107332" y="360196"/>
                  </a:lnTo>
                </a:path>
              </a:pathLst>
            </a:custGeom>
            <a:ln w="70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1" name="object 10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710184" y="3686352"/>
              <a:ext cx="98798" cy="367258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7853283" y="3590946"/>
              <a:ext cx="909955" cy="127635"/>
            </a:xfrm>
            <a:custGeom>
              <a:avLst/>
              <a:gdLst/>
              <a:ahLst/>
              <a:cxnLst/>
              <a:rect l="l" t="t" r="r" b="b"/>
              <a:pathLst>
                <a:path w="909954" h="127635">
                  <a:moveTo>
                    <a:pt x="818093" y="0"/>
                  </a:moveTo>
                  <a:lnTo>
                    <a:pt x="705290" y="0"/>
                  </a:lnTo>
                </a:path>
                <a:path w="909954" h="127635">
                  <a:moveTo>
                    <a:pt x="204530" y="7073"/>
                  </a:moveTo>
                  <a:lnTo>
                    <a:pt x="705290" y="7073"/>
                  </a:lnTo>
                </a:path>
                <a:path w="909954" h="127635">
                  <a:moveTo>
                    <a:pt x="91689" y="0"/>
                  </a:moveTo>
                  <a:lnTo>
                    <a:pt x="204530" y="0"/>
                  </a:lnTo>
                </a:path>
                <a:path w="909954" h="127635">
                  <a:moveTo>
                    <a:pt x="91689" y="0"/>
                  </a:moveTo>
                  <a:lnTo>
                    <a:pt x="0" y="127139"/>
                  </a:lnTo>
                </a:path>
                <a:path w="909954" h="127635">
                  <a:moveTo>
                    <a:pt x="909830" y="127139"/>
                  </a:moveTo>
                  <a:lnTo>
                    <a:pt x="818093" y="0"/>
                  </a:lnTo>
                </a:path>
              </a:pathLst>
            </a:custGeom>
            <a:ln w="70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3" name="object 103"/>
            <p:cNvSpPr/>
            <p:nvPr/>
          </p:nvSpPr>
          <p:spPr>
            <a:xfrm>
              <a:off x="8054285" y="3594483"/>
              <a:ext cx="508000" cy="0"/>
            </a:xfrm>
            <a:custGeom>
              <a:avLst/>
              <a:gdLst/>
              <a:ahLst/>
              <a:cxnLst/>
              <a:rect l="l" t="t" r="r" b="b"/>
              <a:pathLst>
                <a:path w="508000">
                  <a:moveTo>
                    <a:pt x="500760" y="0"/>
                  </a:moveTo>
                  <a:lnTo>
                    <a:pt x="507816" y="0"/>
                  </a:lnTo>
                </a:path>
                <a:path w="508000">
                  <a:moveTo>
                    <a:pt x="0" y="0"/>
                  </a:moveTo>
                  <a:lnTo>
                    <a:pt x="7056" y="0"/>
                  </a:lnTo>
                </a:path>
              </a:pathLst>
            </a:custGeom>
            <a:ln w="70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7839179" y="3590946"/>
              <a:ext cx="931544" cy="353695"/>
            </a:xfrm>
            <a:custGeom>
              <a:avLst/>
              <a:gdLst/>
              <a:ahLst/>
              <a:cxnLst/>
              <a:rect l="l" t="t" r="r" b="b"/>
              <a:pathLst>
                <a:path w="931545" h="353695">
                  <a:moveTo>
                    <a:pt x="719394" y="0"/>
                  </a:moveTo>
                  <a:lnTo>
                    <a:pt x="218634" y="0"/>
                  </a:lnTo>
                </a:path>
                <a:path w="931545" h="353695">
                  <a:moveTo>
                    <a:pt x="0" y="353216"/>
                  </a:moveTo>
                  <a:lnTo>
                    <a:pt x="930990" y="353216"/>
                  </a:lnTo>
                </a:path>
              </a:pathLst>
            </a:custGeom>
            <a:ln w="70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4" name="object 2"/>
          <p:cNvSpPr txBox="1"/>
          <p:nvPr/>
        </p:nvSpPr>
        <p:spPr>
          <a:xfrm>
            <a:off x="734292" y="2295088"/>
            <a:ext cx="1800000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модулем регулирования скорости заднего вентилятора</a:t>
            </a:r>
          </a:p>
        </p:txBody>
      </p:sp>
      <p:sp>
        <p:nvSpPr>
          <p:cNvPr id="115" name="object 5"/>
          <p:cNvSpPr txBox="1"/>
          <p:nvPr/>
        </p:nvSpPr>
        <p:spPr>
          <a:xfrm>
            <a:off x="2581564" y="2295088"/>
            <a:ext cx="180000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антенной PE</a:t>
            </a:r>
          </a:p>
        </p:txBody>
      </p:sp>
      <p:sp>
        <p:nvSpPr>
          <p:cNvPr id="116" name="object 23"/>
          <p:cNvSpPr txBox="1"/>
          <p:nvPr/>
        </p:nvSpPr>
        <p:spPr>
          <a:xfrm>
            <a:off x="4506802" y="2295088"/>
            <a:ext cx="1605222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преднатяжителем левого заднего ремня безопасности</a:t>
            </a:r>
          </a:p>
        </p:txBody>
      </p:sp>
      <p:sp>
        <p:nvSpPr>
          <p:cNvPr id="117" name="object 58"/>
          <p:cNvSpPr txBox="1"/>
          <p:nvPr/>
        </p:nvSpPr>
        <p:spPr>
          <a:xfrm>
            <a:off x="6265418" y="2295088"/>
            <a:ext cx="1578846" cy="78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модулем боковой подушки безопасности заднего сиденья со стороны водителя</a:t>
            </a:r>
          </a:p>
        </p:txBody>
      </p:sp>
      <p:sp>
        <p:nvSpPr>
          <p:cNvPr id="118" name="object 69"/>
          <p:cNvSpPr txBox="1"/>
          <p:nvPr/>
        </p:nvSpPr>
        <p:spPr>
          <a:xfrm>
            <a:off x="7903880" y="2295088"/>
            <a:ext cx="1487192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преднатяжителем ремня безопасности водителя</a:t>
            </a:r>
          </a:p>
        </p:txBody>
      </p:sp>
      <p:sp>
        <p:nvSpPr>
          <p:cNvPr id="119" name="object 92"/>
          <p:cNvSpPr txBox="1"/>
          <p:nvPr/>
        </p:nvSpPr>
        <p:spPr>
          <a:xfrm>
            <a:off x="9476508" y="2295088"/>
            <a:ext cx="1800000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боковым датчиком удара со стороны водителя</a:t>
            </a:r>
          </a:p>
        </p:txBody>
      </p:sp>
      <p:sp>
        <p:nvSpPr>
          <p:cNvPr id="120" name="object 105"/>
          <p:cNvSpPr txBox="1"/>
          <p:nvPr/>
        </p:nvSpPr>
        <p:spPr>
          <a:xfrm>
            <a:off x="6959132" y="5210008"/>
            <a:ext cx="269163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модулем боковой подушки безопасности водителя</a:t>
            </a:r>
          </a:p>
        </p:txBody>
      </p:sp>
      <p:sp>
        <p:nvSpPr>
          <p:cNvPr id="121" name="object 46"/>
          <p:cNvSpPr txBox="1"/>
          <p:nvPr/>
        </p:nvSpPr>
        <p:spPr>
          <a:xfrm>
            <a:off x="1773180" y="5673326"/>
            <a:ext cx="389368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модулем заднего сиденья со стороны водителя</a:t>
            </a:r>
          </a:p>
        </p:txBody>
      </p:sp>
      <p:sp>
        <p:nvSpPr>
          <p:cNvPr id="106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105" name="object 31"/>
          <p:cNvSpPr txBox="1"/>
          <p:nvPr/>
        </p:nvSpPr>
        <p:spPr>
          <a:xfrm>
            <a:off x="2096013" y="3601231"/>
            <a:ext cx="516595" cy="90409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Напомин. о непристегн. ремне безоп. задн. сид. </a:t>
            </a:r>
            <a:br>
              <a:rPr lang="ru-RU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со стор. вод.+</a:t>
            </a:r>
          </a:p>
        </p:txBody>
      </p:sp>
      <p:sp>
        <p:nvSpPr>
          <p:cNvPr id="107" name="object 36"/>
          <p:cNvSpPr txBox="1"/>
          <p:nvPr/>
        </p:nvSpPr>
        <p:spPr>
          <a:xfrm>
            <a:off x="4313731" y="3606802"/>
            <a:ext cx="454167" cy="90409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Напомин. о непристегн. ремне безоп. задн. средн. сид.+ </a:t>
            </a:r>
          </a:p>
        </p:txBody>
      </p:sp>
      <p:sp>
        <p:nvSpPr>
          <p:cNvPr id="108" name="object 37"/>
          <p:cNvSpPr txBox="1"/>
          <p:nvPr/>
        </p:nvSpPr>
        <p:spPr>
          <a:xfrm>
            <a:off x="2096014" y="5024907"/>
            <a:ext cx="558072" cy="228909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Ремень безоп. задн.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сид. со стор. вод.+</a:t>
            </a:r>
          </a:p>
        </p:txBody>
      </p:sp>
      <p:sp>
        <p:nvSpPr>
          <p:cNvPr id="109" name="object 40"/>
          <p:cNvSpPr txBox="1"/>
          <p:nvPr/>
        </p:nvSpPr>
        <p:spPr>
          <a:xfrm>
            <a:off x="4278013" y="5015671"/>
            <a:ext cx="560205" cy="228909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Ремень безоп. </a:t>
            </a:r>
          </a:p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задн. сред. сид.+</a:t>
            </a:r>
          </a:p>
        </p:txBody>
      </p:sp>
      <p:sp>
        <p:nvSpPr>
          <p:cNvPr id="110" name="object 31"/>
          <p:cNvSpPr txBox="1"/>
          <p:nvPr/>
        </p:nvSpPr>
        <p:spPr>
          <a:xfrm>
            <a:off x="2663321" y="3599951"/>
            <a:ext cx="512757" cy="90409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Напомин. о непристегн. ремне безоп. задн. сид. </a:t>
            </a:r>
            <a:br>
              <a:rPr lang="ru-RU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со стор. вод.-</a:t>
            </a:r>
          </a:p>
        </p:txBody>
      </p:sp>
      <p:sp>
        <p:nvSpPr>
          <p:cNvPr id="111" name="object 36"/>
          <p:cNvSpPr txBox="1"/>
          <p:nvPr/>
        </p:nvSpPr>
        <p:spPr>
          <a:xfrm>
            <a:off x="4838218" y="3607804"/>
            <a:ext cx="517784" cy="90409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350" dirty="0">
                <a:latin typeface="Arial Narrow" panose="020B0606020202030204" pitchFamily="34" charset="0"/>
                <a:cs typeface="Arial"/>
              </a:rPr>
              <a:t>Напомин. о непристегн. ремне безоп. задн. средн. сид.-</a:t>
            </a:r>
          </a:p>
        </p:txBody>
      </p:sp>
      <p:sp>
        <p:nvSpPr>
          <p:cNvPr id="112" name="object 37"/>
          <p:cNvSpPr txBox="1"/>
          <p:nvPr/>
        </p:nvSpPr>
        <p:spPr>
          <a:xfrm>
            <a:off x="2632455" y="5026210"/>
            <a:ext cx="537275" cy="228909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Ремень безоп. задн.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сид. со стор. вод.-</a:t>
            </a:r>
          </a:p>
        </p:txBody>
      </p:sp>
      <p:sp>
        <p:nvSpPr>
          <p:cNvPr id="113" name="object 40"/>
          <p:cNvSpPr txBox="1"/>
          <p:nvPr/>
        </p:nvSpPr>
        <p:spPr>
          <a:xfrm>
            <a:off x="4841213" y="5023565"/>
            <a:ext cx="527634" cy="228909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Ремень безоп. задн. сред. сид.-</a:t>
            </a:r>
          </a:p>
        </p:txBody>
      </p:sp>
      <p:graphicFrame>
        <p:nvGraphicFramePr>
          <p:cNvPr id="122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95469253"/>
              </p:ext>
            </p:extLst>
          </p:nvPr>
        </p:nvGraphicFramePr>
        <p:xfrm>
          <a:off x="945239" y="463725"/>
          <a:ext cx="1339848" cy="15332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01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002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4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1463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997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11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5839"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0063"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4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450" dirty="0">
                          <a:latin typeface="Arial Narrow" panose="020B0606020202030204" pitchFamily="34" charset="0"/>
                          <a:cs typeface="Arial"/>
                        </a:rPr>
                        <a:t>Масса</a:t>
                      </a: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2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2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52312"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2594"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7263"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63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2949"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571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5715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2753"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254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7643"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</a:tcPr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698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6985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80884"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3429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34290" marB="0"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9659678" y="1348069"/>
            <a:ext cx="24878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5" name="Прямоугольник 4"/>
          <p:cNvSpPr/>
          <p:nvPr/>
        </p:nvSpPr>
        <p:spPr>
          <a:xfrm>
            <a:off x="10876407" y="1348069"/>
            <a:ext cx="248786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23" name="Прямоугольник 122"/>
          <p:cNvSpPr/>
          <p:nvPr/>
        </p:nvSpPr>
        <p:spPr>
          <a:xfrm>
            <a:off x="2050157" y="656595"/>
            <a:ext cx="316303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250" dirty="0">
                <a:latin typeface="Arial Narrow" panose="020B0606020202030204" pitchFamily="34" charset="0"/>
                <a:cs typeface="Arial"/>
              </a:rPr>
              <a:t>Электро-питание+</a:t>
            </a:r>
          </a:p>
        </p:txBody>
      </p:sp>
      <p:sp>
        <p:nvSpPr>
          <p:cNvPr id="124" name="Прямоугольник 123"/>
          <p:cNvSpPr/>
          <p:nvPr/>
        </p:nvSpPr>
        <p:spPr>
          <a:xfrm>
            <a:off x="1613802" y="1902938"/>
            <a:ext cx="670059" cy="138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упр. скор. вентилятора</a:t>
            </a:r>
          </a:p>
        </p:txBody>
      </p:sp>
      <p:sp>
        <p:nvSpPr>
          <p:cNvPr id="125" name="Прямоугольник 124"/>
          <p:cNvSpPr/>
          <p:nvPr/>
        </p:nvSpPr>
        <p:spPr>
          <a:xfrm>
            <a:off x="909865" y="1903368"/>
            <a:ext cx="804041" cy="1384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обр. связи напряж. вентилятора</a:t>
            </a:r>
          </a:p>
        </p:txBody>
      </p:sp>
    </p:spTree>
    <p:extLst>
      <p:ext uri="{BB962C8B-B14F-4D97-AF65-F5344CB8AC3E}">
        <p14:creationId xmlns:p14="http://schemas.microsoft.com/office/powerpoint/2010/main" val="214468589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9252492" y="3021288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9252492" y="3846247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9252492" y="3021288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2468036" y="4460442"/>
            <a:ext cx="93345" cy="82550"/>
            <a:chOff x="2468036" y="4460442"/>
            <a:chExt cx="93345" cy="82550"/>
          </a:xfrm>
        </p:grpSpPr>
        <p:sp>
          <p:nvSpPr>
            <p:cNvPr id="6" name="object 6"/>
            <p:cNvSpPr/>
            <p:nvPr/>
          </p:nvSpPr>
          <p:spPr>
            <a:xfrm>
              <a:off x="2477348" y="446044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311" y="9168"/>
                  </a:moveTo>
                  <a:lnTo>
                    <a:pt x="9311" y="9168"/>
                  </a:lnTo>
                </a:path>
              </a:pathLst>
            </a:custGeom>
            <a:ln w="183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2495971" y="4515453"/>
              <a:ext cx="55880" cy="18415"/>
            </a:xfrm>
            <a:custGeom>
              <a:avLst/>
              <a:gdLst/>
              <a:ahLst/>
              <a:cxnLst/>
              <a:rect l="l" t="t" r="r" b="b"/>
              <a:pathLst>
                <a:path w="55880" h="18414">
                  <a:moveTo>
                    <a:pt x="0" y="0"/>
                  </a:moveTo>
                  <a:lnTo>
                    <a:pt x="37221" y="0"/>
                  </a:lnTo>
                  <a:lnTo>
                    <a:pt x="55844" y="18336"/>
                  </a:lnTo>
                </a:path>
              </a:pathLst>
            </a:custGeom>
            <a:ln w="183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8" name="object 8"/>
          <p:cNvGrpSpPr/>
          <p:nvPr/>
        </p:nvGrpSpPr>
        <p:grpSpPr>
          <a:xfrm>
            <a:off x="9187415" y="4460442"/>
            <a:ext cx="74930" cy="82550"/>
            <a:chOff x="9187415" y="4460442"/>
            <a:chExt cx="74930" cy="82550"/>
          </a:xfrm>
        </p:grpSpPr>
        <p:sp>
          <p:nvSpPr>
            <p:cNvPr id="9" name="object 9"/>
            <p:cNvSpPr/>
            <p:nvPr/>
          </p:nvSpPr>
          <p:spPr>
            <a:xfrm>
              <a:off x="9196622" y="4515453"/>
              <a:ext cx="37465" cy="18415"/>
            </a:xfrm>
            <a:custGeom>
              <a:avLst/>
              <a:gdLst/>
              <a:ahLst/>
              <a:cxnLst/>
              <a:rect l="l" t="t" r="r" b="b"/>
              <a:pathLst>
                <a:path w="37465" h="18414">
                  <a:moveTo>
                    <a:pt x="0" y="18336"/>
                  </a:moveTo>
                  <a:lnTo>
                    <a:pt x="18623" y="0"/>
                  </a:lnTo>
                  <a:lnTo>
                    <a:pt x="37246" y="0"/>
                  </a:lnTo>
                </a:path>
              </a:pathLst>
            </a:custGeom>
            <a:ln w="184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9252492" y="446044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311" y="9168"/>
                  </a:moveTo>
                  <a:lnTo>
                    <a:pt x="9311" y="9168"/>
                  </a:lnTo>
                </a:path>
              </a:pathLst>
            </a:custGeom>
            <a:ln w="183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8554747" y="2251340"/>
            <a:ext cx="707390" cy="82550"/>
            <a:chOff x="8554747" y="2251340"/>
            <a:chExt cx="707390" cy="82550"/>
          </a:xfrm>
        </p:grpSpPr>
        <p:sp>
          <p:nvSpPr>
            <p:cNvPr id="12" name="object 12"/>
            <p:cNvSpPr/>
            <p:nvPr/>
          </p:nvSpPr>
          <p:spPr>
            <a:xfrm>
              <a:off x="9252492" y="229699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-9311" y="18361"/>
                  </a:moveTo>
                  <a:lnTo>
                    <a:pt x="9311" y="18361"/>
                  </a:lnTo>
                </a:path>
              </a:pathLst>
            </a:custGeom>
            <a:ln w="3672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8563928" y="2260521"/>
              <a:ext cx="670560" cy="18415"/>
            </a:xfrm>
            <a:custGeom>
              <a:avLst/>
              <a:gdLst/>
              <a:ahLst/>
              <a:cxnLst/>
              <a:rect l="l" t="t" r="r" b="b"/>
              <a:pathLst>
                <a:path w="670559" h="18414">
                  <a:moveTo>
                    <a:pt x="669940" y="18116"/>
                  </a:moveTo>
                  <a:lnTo>
                    <a:pt x="651317" y="0"/>
                  </a:lnTo>
                  <a:lnTo>
                    <a:pt x="632694" y="0"/>
                  </a:lnTo>
                  <a:lnTo>
                    <a:pt x="0" y="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" name="object 14"/>
          <p:cNvSpPr/>
          <p:nvPr/>
        </p:nvSpPr>
        <p:spPr>
          <a:xfrm>
            <a:off x="3854725" y="2260520"/>
            <a:ext cx="4039235" cy="0"/>
          </a:xfrm>
          <a:custGeom>
            <a:avLst/>
            <a:gdLst/>
            <a:ahLst/>
            <a:cxnLst/>
            <a:rect l="l" t="t" r="r" b="b"/>
            <a:pathLst>
              <a:path w="4039234">
                <a:moveTo>
                  <a:pt x="4039013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2468036" y="2251340"/>
            <a:ext cx="725805" cy="779145"/>
            <a:chOff x="2468036" y="2251340"/>
            <a:chExt cx="725805" cy="779145"/>
          </a:xfrm>
        </p:grpSpPr>
        <p:sp>
          <p:nvSpPr>
            <p:cNvPr id="16" name="object 16"/>
            <p:cNvSpPr/>
            <p:nvPr/>
          </p:nvSpPr>
          <p:spPr>
            <a:xfrm>
              <a:off x="2495971" y="2260521"/>
              <a:ext cx="688975" cy="18415"/>
            </a:xfrm>
            <a:custGeom>
              <a:avLst/>
              <a:gdLst/>
              <a:ahLst/>
              <a:cxnLst/>
              <a:rect l="l" t="t" r="r" b="b"/>
              <a:pathLst>
                <a:path w="688975" h="18414">
                  <a:moveTo>
                    <a:pt x="688688" y="0"/>
                  </a:moveTo>
                  <a:lnTo>
                    <a:pt x="55844" y="0"/>
                  </a:lnTo>
                  <a:lnTo>
                    <a:pt x="37221" y="0"/>
                  </a:lnTo>
                  <a:lnTo>
                    <a:pt x="0" y="18116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2477348" y="229699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-9311" y="18361"/>
                  </a:moveTo>
                  <a:lnTo>
                    <a:pt x="9311" y="18361"/>
                  </a:lnTo>
                </a:path>
              </a:pathLst>
            </a:custGeom>
            <a:ln w="36722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2477348" y="2333721"/>
              <a:ext cx="0" cy="697230"/>
            </a:xfrm>
            <a:custGeom>
              <a:avLst/>
              <a:gdLst/>
              <a:ahLst/>
              <a:cxnLst/>
              <a:rect l="l" t="t" r="r" b="b"/>
              <a:pathLst>
                <a:path h="697230">
                  <a:moveTo>
                    <a:pt x="0" y="0"/>
                  </a:moveTo>
                  <a:lnTo>
                    <a:pt x="0" y="696747"/>
                  </a:lnTo>
                </a:path>
              </a:pathLst>
            </a:custGeom>
            <a:ln w="18623">
              <a:solidFill>
                <a:srgbClr val="000000"/>
              </a:solidFill>
            </a:ln>
          </p:spPr>
          <p:txBody>
            <a:bodyPr wrap="square" lIns="0" tIns="0" rIns="0" bIns="0" rtlCol="0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9" name="object 19"/>
          <p:cNvSpPr/>
          <p:nvPr/>
        </p:nvSpPr>
        <p:spPr>
          <a:xfrm>
            <a:off x="2477348" y="3745431"/>
            <a:ext cx="0" cy="257175"/>
          </a:xfrm>
          <a:custGeom>
            <a:avLst/>
            <a:gdLst/>
            <a:ahLst/>
            <a:cxnLst/>
            <a:rect l="l" t="t" r="r" b="b"/>
            <a:pathLst>
              <a:path h="257175">
                <a:moveTo>
                  <a:pt x="0" y="0"/>
                </a:moveTo>
                <a:lnTo>
                  <a:pt x="0" y="256665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2365683" y="2333721"/>
            <a:ext cx="186690" cy="2200275"/>
          </a:xfrm>
          <a:custGeom>
            <a:avLst/>
            <a:gdLst/>
            <a:ahLst/>
            <a:cxnLst/>
            <a:rect l="l" t="t" r="r" b="b"/>
            <a:pathLst>
              <a:path w="186689" h="2200275">
                <a:moveTo>
                  <a:pt x="111665" y="1870055"/>
                </a:moveTo>
                <a:lnTo>
                  <a:pt x="111665" y="2126721"/>
                </a:lnTo>
                <a:lnTo>
                  <a:pt x="130288" y="2145058"/>
                </a:lnTo>
                <a:lnTo>
                  <a:pt x="130288" y="2163395"/>
                </a:lnTo>
                <a:lnTo>
                  <a:pt x="167510" y="2181731"/>
                </a:lnTo>
                <a:lnTo>
                  <a:pt x="186133" y="2200068"/>
                </a:lnTo>
              </a:path>
              <a:path w="186689" h="2200275">
                <a:moveTo>
                  <a:pt x="111665" y="2126721"/>
                </a:moveTo>
                <a:lnTo>
                  <a:pt x="111665" y="0"/>
                </a:lnTo>
              </a:path>
              <a:path w="186689" h="2200275">
                <a:moveTo>
                  <a:pt x="0" y="1870055"/>
                </a:moveTo>
                <a:lnTo>
                  <a:pt x="111665" y="1870055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9252492" y="4203777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39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2365683" y="4002097"/>
            <a:ext cx="111760" cy="201930"/>
          </a:xfrm>
          <a:custGeom>
            <a:avLst/>
            <a:gdLst/>
            <a:ahLst/>
            <a:cxnLst/>
            <a:rect l="l" t="t" r="r" b="b"/>
            <a:pathLst>
              <a:path w="111760" h="201929">
                <a:moveTo>
                  <a:pt x="0" y="201679"/>
                </a:moveTo>
                <a:lnTo>
                  <a:pt x="0" y="0"/>
                </a:lnTo>
                <a:lnTo>
                  <a:pt x="111665" y="0"/>
                </a:lnTo>
              </a:path>
              <a:path w="111760" h="201929">
                <a:moveTo>
                  <a:pt x="0" y="0"/>
                </a:moveTo>
                <a:lnTo>
                  <a:pt x="111665" y="0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9252492" y="4002097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39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365683" y="4002097"/>
            <a:ext cx="111760" cy="201930"/>
          </a:xfrm>
          <a:custGeom>
            <a:avLst/>
            <a:gdLst/>
            <a:ahLst/>
            <a:cxnLst/>
            <a:rect l="l" t="t" r="r" b="b"/>
            <a:pathLst>
              <a:path w="111760" h="201929">
                <a:moveTo>
                  <a:pt x="111665" y="201679"/>
                </a:moveTo>
                <a:lnTo>
                  <a:pt x="111665" y="0"/>
                </a:lnTo>
                <a:lnTo>
                  <a:pt x="0" y="0"/>
                </a:lnTo>
                <a:lnTo>
                  <a:pt x="0" y="201679"/>
                </a:lnTo>
                <a:lnTo>
                  <a:pt x="111665" y="201679"/>
                </a:lnTo>
              </a:path>
              <a:path w="111760" h="201929">
                <a:moveTo>
                  <a:pt x="0" y="201679"/>
                </a:moveTo>
                <a:lnTo>
                  <a:pt x="0" y="0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9196622" y="2260520"/>
            <a:ext cx="167640" cy="2200275"/>
          </a:xfrm>
          <a:custGeom>
            <a:avLst/>
            <a:gdLst/>
            <a:ahLst/>
            <a:cxnLst/>
            <a:rect l="l" t="t" r="r" b="b"/>
            <a:pathLst>
              <a:path w="167640" h="2200275">
                <a:moveTo>
                  <a:pt x="55869" y="73200"/>
                </a:moveTo>
                <a:lnTo>
                  <a:pt x="55869" y="2199921"/>
                </a:lnTo>
              </a:path>
              <a:path w="167640" h="2200275">
                <a:moveTo>
                  <a:pt x="55869" y="1741576"/>
                </a:moveTo>
                <a:lnTo>
                  <a:pt x="167609" y="1741576"/>
                </a:lnTo>
                <a:lnTo>
                  <a:pt x="167609" y="1943256"/>
                </a:lnTo>
              </a:path>
              <a:path w="167640" h="2200275">
                <a:moveTo>
                  <a:pt x="55869" y="1943256"/>
                </a:moveTo>
                <a:lnTo>
                  <a:pt x="167609" y="1943256"/>
                </a:lnTo>
                <a:lnTo>
                  <a:pt x="167609" y="1741576"/>
                </a:lnTo>
                <a:lnTo>
                  <a:pt x="55869" y="1741576"/>
                </a:lnTo>
              </a:path>
              <a:path w="167640" h="2200275">
                <a:moveTo>
                  <a:pt x="55869" y="73200"/>
                </a:moveTo>
                <a:lnTo>
                  <a:pt x="55869" y="36477"/>
                </a:lnTo>
                <a:lnTo>
                  <a:pt x="37246" y="18116"/>
                </a:lnTo>
                <a:lnTo>
                  <a:pt x="18623" y="0"/>
                </a:lnTo>
                <a:lnTo>
                  <a:pt x="0" y="0"/>
                </a:lnTo>
              </a:path>
              <a:path w="167640" h="2200275">
                <a:moveTo>
                  <a:pt x="55869" y="73200"/>
                </a:moveTo>
                <a:lnTo>
                  <a:pt x="55869" y="2199921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2551816" y="4451178"/>
            <a:ext cx="6710045" cy="403860"/>
            <a:chOff x="2551816" y="4451178"/>
            <a:chExt cx="6710045" cy="403860"/>
          </a:xfrm>
        </p:grpSpPr>
        <p:sp>
          <p:nvSpPr>
            <p:cNvPr id="27" name="object 27"/>
            <p:cNvSpPr/>
            <p:nvPr/>
          </p:nvSpPr>
          <p:spPr>
            <a:xfrm>
              <a:off x="8917521" y="4533789"/>
              <a:ext cx="260985" cy="311785"/>
            </a:xfrm>
            <a:custGeom>
              <a:avLst/>
              <a:gdLst/>
              <a:ahLst/>
              <a:cxnLst/>
              <a:rect l="l" t="t" r="r" b="b"/>
              <a:pathLst>
                <a:path w="260984" h="311785">
                  <a:moveTo>
                    <a:pt x="223479" y="311651"/>
                  </a:moveTo>
                  <a:lnTo>
                    <a:pt x="0" y="311651"/>
                  </a:lnTo>
                </a:path>
                <a:path w="260984" h="311785">
                  <a:moveTo>
                    <a:pt x="223479" y="311651"/>
                  </a:moveTo>
                  <a:lnTo>
                    <a:pt x="242102" y="293339"/>
                  </a:lnTo>
                  <a:lnTo>
                    <a:pt x="260477" y="293339"/>
                  </a:lnTo>
                  <a:lnTo>
                    <a:pt x="260477" y="256665"/>
                  </a:lnTo>
                </a:path>
                <a:path w="260984" h="311785">
                  <a:moveTo>
                    <a:pt x="260477" y="0"/>
                  </a:moveTo>
                  <a:lnTo>
                    <a:pt x="260477" y="256665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2551816" y="4524609"/>
              <a:ext cx="6329045" cy="18415"/>
            </a:xfrm>
            <a:custGeom>
              <a:avLst/>
              <a:gdLst/>
              <a:ahLst/>
              <a:cxnLst/>
              <a:rect l="l" t="t" r="r" b="b"/>
              <a:pathLst>
                <a:path w="6329045" h="18414">
                  <a:moveTo>
                    <a:pt x="0" y="18361"/>
                  </a:moveTo>
                  <a:lnTo>
                    <a:pt x="6328458" y="18361"/>
                  </a:lnTo>
                  <a:lnTo>
                    <a:pt x="6328458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8880275" y="4515452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311" y="9168"/>
                  </a:moveTo>
                  <a:lnTo>
                    <a:pt x="9311" y="9168"/>
                  </a:lnTo>
                </a:path>
              </a:pathLst>
            </a:custGeom>
            <a:ln w="183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9177999" y="4524609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4">
                  <a:moveTo>
                    <a:pt x="0" y="18361"/>
                  </a:moveTo>
                  <a:lnTo>
                    <a:pt x="18623" y="18361"/>
                  </a:lnTo>
                  <a:lnTo>
                    <a:pt x="18623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8880275" y="4515452"/>
              <a:ext cx="37465" cy="330200"/>
            </a:xfrm>
            <a:custGeom>
              <a:avLst/>
              <a:gdLst/>
              <a:ahLst/>
              <a:cxnLst/>
              <a:rect l="l" t="t" r="r" b="b"/>
              <a:pathLst>
                <a:path w="37465" h="330200">
                  <a:moveTo>
                    <a:pt x="0" y="275002"/>
                  </a:moveTo>
                  <a:lnTo>
                    <a:pt x="0" y="0"/>
                  </a:lnTo>
                </a:path>
                <a:path w="37465" h="330200">
                  <a:moveTo>
                    <a:pt x="0" y="275002"/>
                  </a:moveTo>
                  <a:lnTo>
                    <a:pt x="0" y="311675"/>
                  </a:lnTo>
                  <a:lnTo>
                    <a:pt x="18623" y="311675"/>
                  </a:lnTo>
                  <a:lnTo>
                    <a:pt x="37246" y="329988"/>
                  </a:lnTo>
                </a:path>
                <a:path w="37465" h="330200">
                  <a:moveTo>
                    <a:pt x="0" y="275002"/>
                  </a:moveTo>
                  <a:lnTo>
                    <a:pt x="0" y="0"/>
                  </a:lnTo>
                </a:path>
                <a:path w="37465" h="330200">
                  <a:moveTo>
                    <a:pt x="0" y="18336"/>
                  </a:moveTo>
                  <a:lnTo>
                    <a:pt x="0" y="275002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2551811" y="4524616"/>
              <a:ext cx="6645275" cy="18415"/>
            </a:xfrm>
            <a:custGeom>
              <a:avLst/>
              <a:gdLst/>
              <a:ahLst/>
              <a:cxnLst/>
              <a:rect l="l" t="t" r="r" b="b"/>
              <a:pathLst>
                <a:path w="6645275" h="18414">
                  <a:moveTo>
                    <a:pt x="6328461" y="0"/>
                  </a:moveTo>
                  <a:lnTo>
                    <a:pt x="0" y="0"/>
                  </a:lnTo>
                  <a:lnTo>
                    <a:pt x="0" y="18364"/>
                  </a:lnTo>
                  <a:lnTo>
                    <a:pt x="6328461" y="18364"/>
                  </a:lnTo>
                  <a:lnTo>
                    <a:pt x="6328461" y="0"/>
                  </a:lnTo>
                  <a:close/>
                </a:path>
                <a:path w="6645275" h="18414">
                  <a:moveTo>
                    <a:pt x="6644805" y="0"/>
                  </a:moveTo>
                  <a:lnTo>
                    <a:pt x="6626187" y="0"/>
                  </a:lnTo>
                  <a:lnTo>
                    <a:pt x="6626187" y="18364"/>
                  </a:lnTo>
                  <a:lnTo>
                    <a:pt x="6644805" y="18364"/>
                  </a:lnTo>
                  <a:lnTo>
                    <a:pt x="664480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9196622" y="4460442"/>
              <a:ext cx="55880" cy="73660"/>
            </a:xfrm>
            <a:custGeom>
              <a:avLst/>
              <a:gdLst/>
              <a:ahLst/>
              <a:cxnLst/>
              <a:rect l="l" t="t" r="r" b="b"/>
              <a:pathLst>
                <a:path w="55879" h="73660">
                  <a:moveTo>
                    <a:pt x="0" y="73347"/>
                  </a:moveTo>
                  <a:lnTo>
                    <a:pt x="18623" y="55010"/>
                  </a:lnTo>
                  <a:lnTo>
                    <a:pt x="37246" y="36673"/>
                  </a:lnTo>
                  <a:lnTo>
                    <a:pt x="55869" y="18336"/>
                  </a:lnTo>
                  <a:lnTo>
                    <a:pt x="55869" y="0"/>
                  </a:lnTo>
                </a:path>
              </a:pathLst>
            </a:custGeom>
            <a:ln w="185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4" name="object 34"/>
          <p:cNvSpPr/>
          <p:nvPr/>
        </p:nvSpPr>
        <p:spPr>
          <a:xfrm>
            <a:off x="8563928" y="2242159"/>
            <a:ext cx="0" cy="18415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-9311" y="9180"/>
                </a:moveTo>
                <a:lnTo>
                  <a:pt x="9311" y="918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893739" y="2242159"/>
            <a:ext cx="0" cy="18415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-9311" y="9180"/>
                </a:moveTo>
                <a:lnTo>
                  <a:pt x="9311" y="918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7893739" y="4533789"/>
            <a:ext cx="670560" cy="0"/>
          </a:xfrm>
          <a:custGeom>
            <a:avLst/>
            <a:gdLst/>
            <a:ahLst/>
            <a:cxnLst/>
            <a:rect l="l" t="t" r="r" b="b"/>
            <a:pathLst>
              <a:path w="670559">
                <a:moveTo>
                  <a:pt x="670189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9177999" y="4533789"/>
            <a:ext cx="93345" cy="0"/>
          </a:xfrm>
          <a:custGeom>
            <a:avLst/>
            <a:gdLst/>
            <a:ahLst/>
            <a:cxnLst/>
            <a:rect l="l" t="t" r="r" b="b"/>
            <a:pathLst>
              <a:path w="93345">
                <a:moveTo>
                  <a:pt x="93116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477348" y="4533789"/>
            <a:ext cx="6403340" cy="0"/>
          </a:xfrm>
          <a:custGeom>
            <a:avLst/>
            <a:gdLst/>
            <a:ahLst/>
            <a:cxnLst/>
            <a:rect l="l" t="t" r="r" b="b"/>
            <a:pathLst>
              <a:path w="6403340">
                <a:moveTo>
                  <a:pt x="6402926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2477348" y="2242159"/>
            <a:ext cx="0" cy="1741805"/>
          </a:xfrm>
          <a:custGeom>
            <a:avLst/>
            <a:gdLst/>
            <a:ahLst/>
            <a:cxnLst/>
            <a:rect l="l" t="t" r="r" b="b"/>
            <a:pathLst>
              <a:path h="1741804">
                <a:moveTo>
                  <a:pt x="0" y="1741600"/>
                </a:moveTo>
                <a:lnTo>
                  <a:pt x="0" y="0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2477348" y="4222113"/>
            <a:ext cx="0" cy="311785"/>
          </a:xfrm>
          <a:custGeom>
            <a:avLst/>
            <a:gdLst/>
            <a:ahLst/>
            <a:cxnLst/>
            <a:rect l="l" t="t" r="r" b="b"/>
            <a:pathLst>
              <a:path h="311785">
                <a:moveTo>
                  <a:pt x="0" y="311675"/>
                </a:moveTo>
                <a:lnTo>
                  <a:pt x="0" y="0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2347060" y="3983760"/>
            <a:ext cx="130810" cy="0"/>
          </a:xfrm>
          <a:custGeom>
            <a:avLst/>
            <a:gdLst/>
            <a:ahLst/>
            <a:cxnLst/>
            <a:rect l="l" t="t" r="r" b="b"/>
            <a:pathLst>
              <a:path w="130810">
                <a:moveTo>
                  <a:pt x="0" y="0"/>
                </a:moveTo>
                <a:lnTo>
                  <a:pt x="130288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9252492" y="2242159"/>
            <a:ext cx="19050" cy="678180"/>
          </a:xfrm>
          <a:custGeom>
            <a:avLst/>
            <a:gdLst/>
            <a:ahLst/>
            <a:cxnLst/>
            <a:rect l="l" t="t" r="r" b="b"/>
            <a:pathLst>
              <a:path w="19050" h="678180">
                <a:moveTo>
                  <a:pt x="18623" y="0"/>
                </a:moveTo>
                <a:lnTo>
                  <a:pt x="18623" y="678141"/>
                </a:lnTo>
                <a:lnTo>
                  <a:pt x="0" y="678141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9177999" y="3855427"/>
            <a:ext cx="223520" cy="678815"/>
          </a:xfrm>
          <a:custGeom>
            <a:avLst/>
            <a:gdLst/>
            <a:ahLst/>
            <a:cxnLst/>
            <a:rect l="l" t="t" r="r" b="b"/>
            <a:pathLst>
              <a:path w="223520" h="678814">
                <a:moveTo>
                  <a:pt x="93116" y="0"/>
                </a:moveTo>
                <a:lnTo>
                  <a:pt x="93116" y="128332"/>
                </a:lnTo>
              </a:path>
              <a:path w="223520" h="678814">
                <a:moveTo>
                  <a:pt x="223479" y="128332"/>
                </a:moveTo>
                <a:lnTo>
                  <a:pt x="223479" y="366686"/>
                </a:lnTo>
                <a:lnTo>
                  <a:pt x="93116" y="366686"/>
                </a:lnTo>
                <a:lnTo>
                  <a:pt x="93116" y="678362"/>
                </a:lnTo>
                <a:lnTo>
                  <a:pt x="0" y="678362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8563928" y="4533789"/>
            <a:ext cx="316865" cy="0"/>
          </a:xfrm>
          <a:custGeom>
            <a:avLst/>
            <a:gdLst/>
            <a:ahLst/>
            <a:cxnLst/>
            <a:rect l="l" t="t" r="r" b="b"/>
            <a:pathLst>
              <a:path w="316865">
                <a:moveTo>
                  <a:pt x="316347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854725" y="4533789"/>
            <a:ext cx="4039235" cy="0"/>
          </a:xfrm>
          <a:custGeom>
            <a:avLst/>
            <a:gdLst/>
            <a:ahLst/>
            <a:cxnLst/>
            <a:rect l="l" t="t" r="r" b="b"/>
            <a:pathLst>
              <a:path w="4039234">
                <a:moveTo>
                  <a:pt x="4039013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2477348" y="4533789"/>
            <a:ext cx="707390" cy="0"/>
          </a:xfrm>
          <a:custGeom>
            <a:avLst/>
            <a:gdLst/>
            <a:ahLst/>
            <a:cxnLst/>
            <a:rect l="l" t="t" r="r" b="b"/>
            <a:pathLst>
              <a:path w="707389">
                <a:moveTo>
                  <a:pt x="707311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347060" y="4212933"/>
            <a:ext cx="130810" cy="18415"/>
          </a:xfrm>
          <a:custGeom>
            <a:avLst/>
            <a:gdLst/>
            <a:ahLst/>
            <a:cxnLst/>
            <a:rect l="l" t="t" r="r" b="b"/>
            <a:pathLst>
              <a:path w="130810" h="18414">
                <a:moveTo>
                  <a:pt x="0" y="18361"/>
                </a:moveTo>
                <a:lnTo>
                  <a:pt x="130288" y="18361"/>
                </a:lnTo>
                <a:lnTo>
                  <a:pt x="130288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9252492" y="3846247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9252492" y="2920301"/>
            <a:ext cx="19050" cy="110489"/>
          </a:xfrm>
          <a:custGeom>
            <a:avLst/>
            <a:gdLst/>
            <a:ahLst/>
            <a:cxnLst/>
            <a:rect l="l" t="t" r="r" b="b"/>
            <a:pathLst>
              <a:path w="19050" h="110489">
                <a:moveTo>
                  <a:pt x="0" y="0"/>
                </a:moveTo>
                <a:lnTo>
                  <a:pt x="18623" y="0"/>
                </a:lnTo>
                <a:lnTo>
                  <a:pt x="18623" y="110167"/>
                </a:lnTo>
              </a:path>
            </a:pathLst>
          </a:custGeom>
          <a:ln w="186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9271115" y="4222113"/>
            <a:ext cx="0" cy="311785"/>
          </a:xfrm>
          <a:custGeom>
            <a:avLst/>
            <a:gdLst/>
            <a:ahLst/>
            <a:cxnLst/>
            <a:rect l="l" t="t" r="r" b="b"/>
            <a:pathLst>
              <a:path h="311785">
                <a:moveTo>
                  <a:pt x="0" y="0"/>
                </a:moveTo>
                <a:lnTo>
                  <a:pt x="0" y="311675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9271115" y="2242159"/>
            <a:ext cx="0" cy="1741805"/>
          </a:xfrm>
          <a:custGeom>
            <a:avLst/>
            <a:gdLst/>
            <a:ahLst/>
            <a:cxnLst/>
            <a:rect l="l" t="t" r="r" b="b"/>
            <a:pathLst>
              <a:path h="1741804">
                <a:moveTo>
                  <a:pt x="0" y="0"/>
                </a:moveTo>
                <a:lnTo>
                  <a:pt x="0" y="1741600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9271115" y="3983760"/>
            <a:ext cx="130810" cy="238760"/>
          </a:xfrm>
          <a:custGeom>
            <a:avLst/>
            <a:gdLst/>
            <a:ahLst/>
            <a:cxnLst/>
            <a:rect l="l" t="t" r="r" b="b"/>
            <a:pathLst>
              <a:path w="130809" h="238760">
                <a:moveTo>
                  <a:pt x="130362" y="238353"/>
                </a:moveTo>
                <a:lnTo>
                  <a:pt x="0" y="238353"/>
                </a:lnTo>
              </a:path>
              <a:path w="130809" h="238760">
                <a:moveTo>
                  <a:pt x="130362" y="0"/>
                </a:moveTo>
                <a:lnTo>
                  <a:pt x="130362" y="238353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367624" y="1747140"/>
            <a:ext cx="1340485" cy="0"/>
          </a:xfrm>
          <a:custGeom>
            <a:avLst/>
            <a:gdLst/>
            <a:ahLst/>
            <a:cxnLst/>
            <a:rect l="l" t="t" r="r" b="b"/>
            <a:pathLst>
              <a:path w="1340484">
                <a:moveTo>
                  <a:pt x="1340130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4040858" y="1747140"/>
            <a:ext cx="1750060" cy="0"/>
          </a:xfrm>
          <a:custGeom>
            <a:avLst/>
            <a:gdLst/>
            <a:ahLst/>
            <a:cxnLst/>
            <a:rect l="l" t="t" r="r" b="b"/>
            <a:pathLst>
              <a:path w="1750060">
                <a:moveTo>
                  <a:pt x="1749692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030638" y="1673695"/>
            <a:ext cx="0" cy="73660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444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030638" y="5028784"/>
            <a:ext cx="0" cy="73660"/>
          </a:xfrm>
          <a:custGeom>
            <a:avLst/>
            <a:gdLst/>
            <a:ahLst/>
            <a:cxnLst/>
            <a:rect l="l" t="t" r="r" b="b"/>
            <a:pathLst>
              <a:path h="73660">
                <a:moveTo>
                  <a:pt x="0" y="0"/>
                </a:moveTo>
                <a:lnTo>
                  <a:pt x="0" y="73347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9485283" y="1747140"/>
            <a:ext cx="19050" cy="3281679"/>
          </a:xfrm>
          <a:custGeom>
            <a:avLst/>
            <a:gdLst/>
            <a:ahLst/>
            <a:cxnLst/>
            <a:rect l="l" t="t" r="r" b="b"/>
            <a:pathLst>
              <a:path w="19050" h="3281679">
                <a:moveTo>
                  <a:pt x="0" y="3281643"/>
                </a:moveTo>
                <a:lnTo>
                  <a:pt x="18623" y="3281643"/>
                </a:lnTo>
                <a:lnTo>
                  <a:pt x="18623" y="0"/>
                </a:lnTo>
                <a:lnTo>
                  <a:pt x="0" y="0"/>
                </a:lnTo>
                <a:lnTo>
                  <a:pt x="0" y="32816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2347060" y="2242159"/>
            <a:ext cx="7054850" cy="2291715"/>
          </a:xfrm>
          <a:custGeom>
            <a:avLst/>
            <a:gdLst/>
            <a:ahLst/>
            <a:cxnLst/>
            <a:rect l="l" t="t" r="r" b="b"/>
            <a:pathLst>
              <a:path w="7054850" h="2291715">
                <a:moveTo>
                  <a:pt x="130288" y="1741600"/>
                </a:moveTo>
                <a:lnTo>
                  <a:pt x="0" y="1741600"/>
                </a:lnTo>
                <a:lnTo>
                  <a:pt x="0" y="1979954"/>
                </a:lnTo>
                <a:lnTo>
                  <a:pt x="130288" y="1979954"/>
                </a:lnTo>
                <a:lnTo>
                  <a:pt x="130288" y="2291630"/>
                </a:lnTo>
                <a:lnTo>
                  <a:pt x="6533215" y="2291630"/>
                </a:lnTo>
              </a:path>
              <a:path w="7054850" h="2291715">
                <a:moveTo>
                  <a:pt x="6830939" y="2291630"/>
                </a:moveTo>
                <a:lnTo>
                  <a:pt x="6924055" y="2291630"/>
                </a:lnTo>
                <a:lnTo>
                  <a:pt x="6924055" y="1979954"/>
                </a:lnTo>
                <a:lnTo>
                  <a:pt x="7054418" y="1979954"/>
                </a:lnTo>
                <a:lnTo>
                  <a:pt x="7054418" y="1741600"/>
                </a:lnTo>
                <a:lnTo>
                  <a:pt x="6924055" y="1741600"/>
                </a:lnTo>
                <a:lnTo>
                  <a:pt x="6924055" y="0"/>
                </a:lnTo>
                <a:lnTo>
                  <a:pt x="130288" y="0"/>
                </a:lnTo>
                <a:lnTo>
                  <a:pt x="130288" y="1741600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030638" y="1288844"/>
            <a:ext cx="0" cy="4217035"/>
          </a:xfrm>
          <a:custGeom>
            <a:avLst/>
            <a:gdLst/>
            <a:ahLst/>
            <a:cxnLst/>
            <a:rect l="l" t="t" r="r" b="b"/>
            <a:pathLst>
              <a:path h="4217035">
                <a:moveTo>
                  <a:pt x="0" y="0"/>
                </a:moveTo>
                <a:lnTo>
                  <a:pt x="0" y="18116"/>
                </a:lnTo>
                <a:lnTo>
                  <a:pt x="0" y="4198285"/>
                </a:lnTo>
                <a:lnTo>
                  <a:pt x="0" y="4216620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683971" y="1398766"/>
            <a:ext cx="205104" cy="0"/>
          </a:xfrm>
          <a:custGeom>
            <a:avLst/>
            <a:gdLst/>
            <a:ahLst/>
            <a:cxnLst/>
            <a:rect l="l" t="t" r="r" b="b"/>
            <a:pathLst>
              <a:path w="205104">
                <a:moveTo>
                  <a:pt x="204607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4189770" y="1389586"/>
            <a:ext cx="242570" cy="55244"/>
            <a:chOff x="4189770" y="1389586"/>
            <a:chExt cx="242570" cy="55244"/>
          </a:xfrm>
        </p:grpSpPr>
        <p:sp>
          <p:nvSpPr>
            <p:cNvPr id="62" name="object 62"/>
            <p:cNvSpPr/>
            <p:nvPr/>
          </p:nvSpPr>
          <p:spPr>
            <a:xfrm>
              <a:off x="4208393" y="1398766"/>
              <a:ext cx="205104" cy="0"/>
            </a:xfrm>
            <a:custGeom>
              <a:avLst/>
              <a:gdLst/>
              <a:ahLst/>
              <a:cxnLst/>
              <a:rect l="l" t="t" r="r" b="b"/>
              <a:pathLst>
                <a:path w="205104">
                  <a:moveTo>
                    <a:pt x="204731" y="0"/>
                  </a:moveTo>
                  <a:lnTo>
                    <a:pt x="0" y="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4189770" y="1426308"/>
              <a:ext cx="242570" cy="18415"/>
            </a:xfrm>
            <a:custGeom>
              <a:avLst/>
              <a:gdLst/>
              <a:ahLst/>
              <a:cxnLst/>
              <a:rect l="l" t="t" r="r" b="b"/>
              <a:pathLst>
                <a:path w="242570" h="18415">
                  <a:moveTo>
                    <a:pt x="0" y="18361"/>
                  </a:moveTo>
                  <a:lnTo>
                    <a:pt x="241978" y="18361"/>
                  </a:lnTo>
                  <a:lnTo>
                    <a:pt x="241978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4" name="object 64"/>
          <p:cNvSpPr/>
          <p:nvPr/>
        </p:nvSpPr>
        <p:spPr>
          <a:xfrm>
            <a:off x="6665348" y="1426308"/>
            <a:ext cx="241935" cy="18415"/>
          </a:xfrm>
          <a:custGeom>
            <a:avLst/>
            <a:gdLst/>
            <a:ahLst/>
            <a:cxnLst/>
            <a:rect l="l" t="t" r="r" b="b"/>
            <a:pathLst>
              <a:path w="241934" h="18415">
                <a:moveTo>
                  <a:pt x="0" y="18361"/>
                </a:moveTo>
                <a:lnTo>
                  <a:pt x="241854" y="18361"/>
                </a:lnTo>
                <a:lnTo>
                  <a:pt x="241854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4189770" y="1572953"/>
            <a:ext cx="242570" cy="18415"/>
          </a:xfrm>
          <a:custGeom>
            <a:avLst/>
            <a:gdLst/>
            <a:ahLst/>
            <a:cxnLst/>
            <a:rect l="l" t="t" r="r" b="b"/>
            <a:pathLst>
              <a:path w="242570" h="18415">
                <a:moveTo>
                  <a:pt x="0" y="18361"/>
                </a:moveTo>
                <a:lnTo>
                  <a:pt x="241978" y="18361"/>
                </a:lnTo>
                <a:lnTo>
                  <a:pt x="241978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665348" y="1572953"/>
            <a:ext cx="241935" cy="18415"/>
          </a:xfrm>
          <a:custGeom>
            <a:avLst/>
            <a:gdLst/>
            <a:ahLst/>
            <a:cxnLst/>
            <a:rect l="l" t="t" r="r" b="b"/>
            <a:pathLst>
              <a:path w="241934" h="18415">
                <a:moveTo>
                  <a:pt x="0" y="18361"/>
                </a:moveTo>
                <a:lnTo>
                  <a:pt x="241854" y="18361"/>
                </a:lnTo>
                <a:lnTo>
                  <a:pt x="241854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665348" y="1426308"/>
            <a:ext cx="241935" cy="18415"/>
          </a:xfrm>
          <a:custGeom>
            <a:avLst/>
            <a:gdLst/>
            <a:ahLst/>
            <a:cxnLst/>
            <a:rect l="l" t="t" r="r" b="b"/>
            <a:pathLst>
              <a:path w="241934" h="18415">
                <a:moveTo>
                  <a:pt x="0" y="18361"/>
                </a:moveTo>
                <a:lnTo>
                  <a:pt x="241854" y="18361"/>
                </a:lnTo>
                <a:lnTo>
                  <a:pt x="241854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4189770" y="1426308"/>
            <a:ext cx="242570" cy="18415"/>
          </a:xfrm>
          <a:custGeom>
            <a:avLst/>
            <a:gdLst/>
            <a:ahLst/>
            <a:cxnLst/>
            <a:rect l="l" t="t" r="r" b="b"/>
            <a:pathLst>
              <a:path w="242570" h="18415">
                <a:moveTo>
                  <a:pt x="0" y="18361"/>
                </a:moveTo>
                <a:lnTo>
                  <a:pt x="241978" y="18361"/>
                </a:lnTo>
                <a:lnTo>
                  <a:pt x="241978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030638" y="1435489"/>
            <a:ext cx="0" cy="146685"/>
          </a:xfrm>
          <a:custGeom>
            <a:avLst/>
            <a:gdLst/>
            <a:ahLst/>
            <a:cxnLst/>
            <a:rect l="l" t="t" r="r" b="b"/>
            <a:pathLst>
              <a:path h="146684">
                <a:moveTo>
                  <a:pt x="0" y="0"/>
                </a:moveTo>
                <a:lnTo>
                  <a:pt x="0" y="146645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6665348" y="1572953"/>
            <a:ext cx="241935" cy="18415"/>
          </a:xfrm>
          <a:custGeom>
            <a:avLst/>
            <a:gdLst/>
            <a:ahLst/>
            <a:cxnLst/>
            <a:rect l="l" t="t" r="r" b="b"/>
            <a:pathLst>
              <a:path w="241934" h="18415">
                <a:moveTo>
                  <a:pt x="0" y="18361"/>
                </a:moveTo>
                <a:lnTo>
                  <a:pt x="241854" y="18361"/>
                </a:lnTo>
                <a:lnTo>
                  <a:pt x="241854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4189770" y="1572953"/>
            <a:ext cx="242570" cy="18415"/>
          </a:xfrm>
          <a:custGeom>
            <a:avLst/>
            <a:gdLst/>
            <a:ahLst/>
            <a:cxnLst/>
            <a:rect l="l" t="t" r="r" b="b"/>
            <a:pathLst>
              <a:path w="242570" h="18415">
                <a:moveTo>
                  <a:pt x="0" y="18361"/>
                </a:moveTo>
                <a:lnTo>
                  <a:pt x="241978" y="18361"/>
                </a:lnTo>
                <a:lnTo>
                  <a:pt x="241978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2030638" y="1582134"/>
            <a:ext cx="0" cy="110489"/>
          </a:xfrm>
          <a:custGeom>
            <a:avLst/>
            <a:gdLst/>
            <a:ahLst/>
            <a:cxnLst/>
            <a:rect l="l" t="t" r="r" b="b"/>
            <a:pathLst>
              <a:path h="110489">
                <a:moveTo>
                  <a:pt x="0" y="0"/>
                </a:moveTo>
                <a:lnTo>
                  <a:pt x="0" y="109922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9252492" y="3846247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9252492" y="3030469"/>
            <a:ext cx="19050" cy="825500"/>
          </a:xfrm>
          <a:custGeom>
            <a:avLst/>
            <a:gdLst/>
            <a:ahLst/>
            <a:cxnLst/>
            <a:rect l="l" t="t" r="r" b="b"/>
            <a:pathLst>
              <a:path w="19050" h="825500">
                <a:moveTo>
                  <a:pt x="0" y="714962"/>
                </a:moveTo>
                <a:lnTo>
                  <a:pt x="18623" y="714962"/>
                </a:lnTo>
                <a:lnTo>
                  <a:pt x="18623" y="0"/>
                </a:lnTo>
                <a:lnTo>
                  <a:pt x="0" y="0"/>
                </a:lnTo>
              </a:path>
              <a:path w="19050" h="825500">
                <a:moveTo>
                  <a:pt x="18623" y="714962"/>
                </a:moveTo>
                <a:lnTo>
                  <a:pt x="18623" y="824958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477348" y="3030469"/>
            <a:ext cx="0" cy="715010"/>
          </a:xfrm>
          <a:custGeom>
            <a:avLst/>
            <a:gdLst/>
            <a:ahLst/>
            <a:cxnLst/>
            <a:rect l="l" t="t" r="r" b="b"/>
            <a:pathLst>
              <a:path h="715010">
                <a:moveTo>
                  <a:pt x="0" y="714962"/>
                </a:moveTo>
                <a:lnTo>
                  <a:pt x="0" y="0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3166036" y="4524609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3854725" y="2242159"/>
            <a:ext cx="0" cy="18415"/>
          </a:xfrm>
          <a:custGeom>
            <a:avLst/>
            <a:gdLst/>
            <a:ahLst/>
            <a:cxnLst/>
            <a:rect l="l" t="t" r="r" b="b"/>
            <a:pathLst>
              <a:path h="18414">
                <a:moveTo>
                  <a:pt x="-9311" y="9180"/>
                </a:moveTo>
                <a:lnTo>
                  <a:pt x="9311" y="918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3184660" y="4533789"/>
            <a:ext cx="670560" cy="0"/>
          </a:xfrm>
          <a:custGeom>
            <a:avLst/>
            <a:gdLst/>
            <a:ahLst/>
            <a:cxnLst/>
            <a:rect l="l" t="t" r="r" b="b"/>
            <a:pathLst>
              <a:path w="670560">
                <a:moveTo>
                  <a:pt x="0" y="0"/>
                </a:moveTo>
                <a:lnTo>
                  <a:pt x="670065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477348" y="2242159"/>
            <a:ext cx="6793865" cy="18415"/>
          </a:xfrm>
          <a:custGeom>
            <a:avLst/>
            <a:gdLst/>
            <a:ahLst/>
            <a:cxnLst/>
            <a:rect l="l" t="t" r="r" b="b"/>
            <a:pathLst>
              <a:path w="6793865" h="18414">
                <a:moveTo>
                  <a:pt x="707311" y="18361"/>
                </a:moveTo>
                <a:lnTo>
                  <a:pt x="707311" y="0"/>
                </a:lnTo>
                <a:lnTo>
                  <a:pt x="707311" y="18361"/>
                </a:lnTo>
                <a:lnTo>
                  <a:pt x="1377376" y="18361"/>
                </a:lnTo>
                <a:lnTo>
                  <a:pt x="1377376" y="0"/>
                </a:lnTo>
              </a:path>
              <a:path w="6793865" h="18414">
                <a:moveTo>
                  <a:pt x="0" y="0"/>
                </a:moveTo>
                <a:lnTo>
                  <a:pt x="6793767" y="0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3166036" y="4524609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7875115" y="4524609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8563928" y="4524609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7875115" y="4524609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8563928" y="4524609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0" y="18361"/>
                </a:moveTo>
                <a:lnTo>
                  <a:pt x="18623" y="18361"/>
                </a:lnTo>
                <a:lnTo>
                  <a:pt x="18623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5" name="object 85"/>
          <p:cNvGrpSpPr/>
          <p:nvPr/>
        </p:nvGrpSpPr>
        <p:grpSpPr>
          <a:xfrm>
            <a:off x="2468036" y="2232979"/>
            <a:ext cx="6729095" cy="2310130"/>
            <a:chOff x="2468036" y="2232979"/>
            <a:chExt cx="6729095" cy="2310130"/>
          </a:xfrm>
        </p:grpSpPr>
        <p:sp>
          <p:nvSpPr>
            <p:cNvPr id="86" name="object 86"/>
            <p:cNvSpPr/>
            <p:nvPr/>
          </p:nvSpPr>
          <p:spPr>
            <a:xfrm>
              <a:off x="7893739" y="2242159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311" y="9180"/>
                  </a:moveTo>
                  <a:lnTo>
                    <a:pt x="9311" y="918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7893739" y="2242159"/>
              <a:ext cx="670560" cy="18415"/>
            </a:xfrm>
            <a:custGeom>
              <a:avLst/>
              <a:gdLst/>
              <a:ahLst/>
              <a:cxnLst/>
              <a:rect l="l" t="t" r="r" b="b"/>
              <a:pathLst>
                <a:path w="670559" h="18414">
                  <a:moveTo>
                    <a:pt x="670189" y="0"/>
                  </a:moveTo>
                  <a:lnTo>
                    <a:pt x="670189" y="18361"/>
                  </a:lnTo>
                  <a:lnTo>
                    <a:pt x="0" y="18361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2551816" y="2251340"/>
              <a:ext cx="6645275" cy="18415"/>
            </a:xfrm>
            <a:custGeom>
              <a:avLst/>
              <a:gdLst/>
              <a:ahLst/>
              <a:cxnLst/>
              <a:rect l="l" t="t" r="r" b="b"/>
              <a:pathLst>
                <a:path w="6645275" h="18414">
                  <a:moveTo>
                    <a:pt x="0" y="18361"/>
                  </a:moveTo>
                  <a:lnTo>
                    <a:pt x="6644805" y="18361"/>
                  </a:lnTo>
                  <a:lnTo>
                    <a:pt x="6644805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2477348" y="2260520"/>
              <a:ext cx="74930" cy="73660"/>
            </a:xfrm>
            <a:custGeom>
              <a:avLst/>
              <a:gdLst/>
              <a:ahLst/>
              <a:cxnLst/>
              <a:rect l="l" t="t" r="r" b="b"/>
              <a:pathLst>
                <a:path w="74930" h="73660">
                  <a:moveTo>
                    <a:pt x="74468" y="0"/>
                  </a:moveTo>
                  <a:lnTo>
                    <a:pt x="55844" y="0"/>
                  </a:lnTo>
                  <a:lnTo>
                    <a:pt x="18623" y="18116"/>
                  </a:lnTo>
                  <a:lnTo>
                    <a:pt x="18623" y="36477"/>
                  </a:lnTo>
                  <a:lnTo>
                    <a:pt x="0" y="73200"/>
                  </a:lnTo>
                </a:path>
              </a:pathLst>
            </a:custGeom>
            <a:ln w="184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2551816" y="2251340"/>
              <a:ext cx="6645275" cy="18415"/>
            </a:xfrm>
            <a:custGeom>
              <a:avLst/>
              <a:gdLst/>
              <a:ahLst/>
              <a:cxnLst/>
              <a:rect l="l" t="t" r="r" b="b"/>
              <a:pathLst>
                <a:path w="6645275" h="18414">
                  <a:moveTo>
                    <a:pt x="0" y="18361"/>
                  </a:moveTo>
                  <a:lnTo>
                    <a:pt x="6644805" y="18361"/>
                  </a:lnTo>
                  <a:lnTo>
                    <a:pt x="6644805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2477348" y="2333721"/>
              <a:ext cx="74930" cy="2200275"/>
            </a:xfrm>
            <a:custGeom>
              <a:avLst/>
              <a:gdLst/>
              <a:ahLst/>
              <a:cxnLst/>
              <a:rect l="l" t="t" r="r" b="b"/>
              <a:pathLst>
                <a:path w="74930" h="2200275">
                  <a:moveTo>
                    <a:pt x="0" y="2126721"/>
                  </a:moveTo>
                  <a:lnTo>
                    <a:pt x="0" y="0"/>
                  </a:lnTo>
                </a:path>
                <a:path w="74930" h="2200275">
                  <a:moveTo>
                    <a:pt x="0" y="2126721"/>
                  </a:moveTo>
                  <a:lnTo>
                    <a:pt x="18623" y="2145058"/>
                  </a:lnTo>
                  <a:lnTo>
                    <a:pt x="18623" y="2163395"/>
                  </a:lnTo>
                  <a:lnTo>
                    <a:pt x="55844" y="2181731"/>
                  </a:lnTo>
                  <a:lnTo>
                    <a:pt x="74468" y="2200068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3184660" y="2242159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311" y="9180"/>
                  </a:moveTo>
                  <a:lnTo>
                    <a:pt x="9311" y="918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3" name="object 93"/>
          <p:cNvSpPr/>
          <p:nvPr/>
        </p:nvSpPr>
        <p:spPr>
          <a:xfrm>
            <a:off x="9699202" y="1527050"/>
            <a:ext cx="242570" cy="0"/>
          </a:xfrm>
          <a:custGeom>
            <a:avLst/>
            <a:gdLst/>
            <a:ahLst/>
            <a:cxnLst/>
            <a:rect l="l" t="t" r="r" b="b"/>
            <a:pathLst>
              <a:path w="242570">
                <a:moveTo>
                  <a:pt x="242102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4" name="object 94"/>
          <p:cNvGrpSpPr/>
          <p:nvPr/>
        </p:nvGrpSpPr>
        <p:grpSpPr>
          <a:xfrm>
            <a:off x="9699202" y="1517771"/>
            <a:ext cx="400685" cy="495300"/>
            <a:chOff x="9699202" y="1517771"/>
            <a:chExt cx="400685" cy="495300"/>
          </a:xfrm>
        </p:grpSpPr>
        <p:sp>
          <p:nvSpPr>
            <p:cNvPr id="95" name="object 95"/>
            <p:cNvSpPr/>
            <p:nvPr/>
          </p:nvSpPr>
          <p:spPr>
            <a:xfrm>
              <a:off x="9699202" y="1655334"/>
              <a:ext cx="316865" cy="0"/>
            </a:xfrm>
            <a:custGeom>
              <a:avLst/>
              <a:gdLst/>
              <a:ahLst/>
              <a:cxnLst/>
              <a:rect l="l" t="t" r="r" b="b"/>
              <a:pathLst>
                <a:path w="316865">
                  <a:moveTo>
                    <a:pt x="316595" y="0"/>
                  </a:moveTo>
                  <a:lnTo>
                    <a:pt x="0" y="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6" name="object 9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99202" y="1517771"/>
              <a:ext cx="400077" cy="146842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10015798" y="1655334"/>
              <a:ext cx="74295" cy="348615"/>
            </a:xfrm>
            <a:custGeom>
              <a:avLst/>
              <a:gdLst/>
              <a:ahLst/>
              <a:cxnLst/>
              <a:rect l="l" t="t" r="r" b="b"/>
              <a:pathLst>
                <a:path w="74295" h="348614">
                  <a:moveTo>
                    <a:pt x="0" y="348373"/>
                  </a:moveTo>
                  <a:lnTo>
                    <a:pt x="0" y="0"/>
                  </a:lnTo>
                </a:path>
                <a:path w="74295" h="348614">
                  <a:moveTo>
                    <a:pt x="55869" y="348373"/>
                  </a:moveTo>
                  <a:lnTo>
                    <a:pt x="74244" y="348373"/>
                  </a:lnTo>
                </a:path>
                <a:path w="74295" h="348614">
                  <a:moveTo>
                    <a:pt x="0" y="348373"/>
                  </a:moveTo>
                  <a:lnTo>
                    <a:pt x="74244" y="348373"/>
                  </a:lnTo>
                  <a:lnTo>
                    <a:pt x="74244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98" name="object 9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699202" y="5111182"/>
            <a:ext cx="400086" cy="165240"/>
          </a:xfrm>
          <a:prstGeom prst="rect">
            <a:avLst/>
          </a:prstGeom>
        </p:spPr>
      </p:pic>
      <p:sp>
        <p:nvSpPr>
          <p:cNvPr id="99" name="object 99"/>
          <p:cNvSpPr/>
          <p:nvPr/>
        </p:nvSpPr>
        <p:spPr>
          <a:xfrm>
            <a:off x="10015797" y="4790455"/>
            <a:ext cx="74295" cy="330200"/>
          </a:xfrm>
          <a:custGeom>
            <a:avLst/>
            <a:gdLst/>
            <a:ahLst/>
            <a:cxnLst/>
            <a:rect l="l" t="t" r="r" b="b"/>
            <a:pathLst>
              <a:path w="74295" h="330200">
                <a:moveTo>
                  <a:pt x="74244" y="0"/>
                </a:moveTo>
                <a:lnTo>
                  <a:pt x="0" y="0"/>
                </a:lnTo>
              </a:path>
              <a:path w="74295" h="330200">
                <a:moveTo>
                  <a:pt x="0" y="330012"/>
                </a:moveTo>
                <a:lnTo>
                  <a:pt x="0" y="0"/>
                </a:lnTo>
              </a:path>
              <a:path w="74295" h="330200">
                <a:moveTo>
                  <a:pt x="0" y="330012"/>
                </a:moveTo>
                <a:lnTo>
                  <a:pt x="74244" y="330012"/>
                </a:lnTo>
                <a:lnTo>
                  <a:pt x="74244" y="0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9699202" y="1655334"/>
            <a:ext cx="316865" cy="348615"/>
          </a:xfrm>
          <a:custGeom>
            <a:avLst/>
            <a:gdLst/>
            <a:ahLst/>
            <a:cxnLst/>
            <a:rect l="l" t="t" r="r" b="b"/>
            <a:pathLst>
              <a:path w="316865" h="348614">
                <a:moveTo>
                  <a:pt x="0" y="348373"/>
                </a:moveTo>
                <a:lnTo>
                  <a:pt x="316595" y="348373"/>
                </a:lnTo>
                <a:lnTo>
                  <a:pt x="316595" y="0"/>
                </a:lnTo>
                <a:lnTo>
                  <a:pt x="0" y="0"/>
                </a:lnTo>
              </a:path>
            </a:pathLst>
          </a:custGeom>
          <a:ln w="185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9699202" y="4790455"/>
            <a:ext cx="316865" cy="330200"/>
          </a:xfrm>
          <a:custGeom>
            <a:avLst/>
            <a:gdLst/>
            <a:ahLst/>
            <a:cxnLst/>
            <a:rect l="l" t="t" r="r" b="b"/>
            <a:pathLst>
              <a:path w="316865" h="330200">
                <a:moveTo>
                  <a:pt x="0" y="330012"/>
                </a:moveTo>
                <a:lnTo>
                  <a:pt x="316595" y="330012"/>
                </a:lnTo>
                <a:lnTo>
                  <a:pt x="316595" y="0"/>
                </a:lnTo>
                <a:lnTo>
                  <a:pt x="0" y="0"/>
                </a:lnTo>
              </a:path>
            </a:pathLst>
          </a:custGeom>
          <a:ln w="1849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2" name="object 102"/>
          <p:cNvGrpSpPr/>
          <p:nvPr/>
        </p:nvGrpSpPr>
        <p:grpSpPr>
          <a:xfrm>
            <a:off x="9699202" y="1994461"/>
            <a:ext cx="400685" cy="73660"/>
            <a:chOff x="9699202" y="1994461"/>
            <a:chExt cx="400685" cy="73660"/>
          </a:xfrm>
        </p:grpSpPr>
        <p:sp>
          <p:nvSpPr>
            <p:cNvPr id="103" name="object 103"/>
            <p:cNvSpPr/>
            <p:nvPr/>
          </p:nvSpPr>
          <p:spPr>
            <a:xfrm>
              <a:off x="9699202" y="2003708"/>
              <a:ext cx="391160" cy="55244"/>
            </a:xfrm>
            <a:custGeom>
              <a:avLst/>
              <a:gdLst/>
              <a:ahLst/>
              <a:cxnLst/>
              <a:rect l="l" t="t" r="r" b="b"/>
              <a:pathLst>
                <a:path w="391159" h="55244">
                  <a:moveTo>
                    <a:pt x="316595" y="55083"/>
                  </a:moveTo>
                  <a:lnTo>
                    <a:pt x="0" y="55083"/>
                  </a:lnTo>
                </a:path>
                <a:path w="391159" h="55244">
                  <a:moveTo>
                    <a:pt x="316595" y="55083"/>
                  </a:moveTo>
                  <a:lnTo>
                    <a:pt x="316595" y="18361"/>
                  </a:lnTo>
                  <a:lnTo>
                    <a:pt x="316595" y="0"/>
                  </a:lnTo>
                </a:path>
                <a:path w="391159" h="55244">
                  <a:moveTo>
                    <a:pt x="0" y="0"/>
                  </a:moveTo>
                  <a:lnTo>
                    <a:pt x="316595" y="0"/>
                  </a:lnTo>
                  <a:lnTo>
                    <a:pt x="390840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4" name="object 10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006486" y="1994461"/>
              <a:ext cx="92803" cy="73551"/>
            </a:xfrm>
            <a:prstGeom prst="rect">
              <a:avLst/>
            </a:prstGeom>
          </p:spPr>
        </p:pic>
      </p:grpSp>
      <p:grpSp>
        <p:nvGrpSpPr>
          <p:cNvPr id="105" name="object 105"/>
          <p:cNvGrpSpPr/>
          <p:nvPr/>
        </p:nvGrpSpPr>
        <p:grpSpPr>
          <a:xfrm>
            <a:off x="9699202" y="2012758"/>
            <a:ext cx="400685" cy="2787015"/>
            <a:chOff x="9699202" y="2012758"/>
            <a:chExt cx="400685" cy="2787015"/>
          </a:xfrm>
        </p:grpSpPr>
        <p:sp>
          <p:nvSpPr>
            <p:cNvPr id="106" name="object 106"/>
            <p:cNvSpPr/>
            <p:nvPr/>
          </p:nvSpPr>
          <p:spPr>
            <a:xfrm>
              <a:off x="9885435" y="2022069"/>
              <a:ext cx="186690" cy="2731770"/>
            </a:xfrm>
            <a:custGeom>
              <a:avLst/>
              <a:gdLst/>
              <a:ahLst/>
              <a:cxnLst/>
              <a:rect l="l" t="t" r="r" b="b"/>
              <a:pathLst>
                <a:path w="186690" h="2731770">
                  <a:moveTo>
                    <a:pt x="186232" y="2731712"/>
                  </a:moveTo>
                  <a:lnTo>
                    <a:pt x="167609" y="2713375"/>
                  </a:lnTo>
                  <a:lnTo>
                    <a:pt x="148986" y="2713375"/>
                  </a:lnTo>
                  <a:lnTo>
                    <a:pt x="130362" y="2713375"/>
                  </a:lnTo>
                </a:path>
                <a:path w="186690" h="2731770">
                  <a:moveTo>
                    <a:pt x="130362" y="36722"/>
                  </a:moveTo>
                  <a:lnTo>
                    <a:pt x="93116" y="183367"/>
                  </a:lnTo>
                  <a:lnTo>
                    <a:pt x="74493" y="330012"/>
                  </a:lnTo>
                  <a:lnTo>
                    <a:pt x="55869" y="495019"/>
                  </a:lnTo>
                  <a:lnTo>
                    <a:pt x="37246" y="641664"/>
                  </a:lnTo>
                  <a:lnTo>
                    <a:pt x="18623" y="806670"/>
                  </a:lnTo>
                  <a:lnTo>
                    <a:pt x="0" y="971676"/>
                  </a:lnTo>
                  <a:lnTo>
                    <a:pt x="0" y="1118322"/>
                  </a:lnTo>
                  <a:lnTo>
                    <a:pt x="0" y="1283352"/>
                  </a:lnTo>
                  <a:lnTo>
                    <a:pt x="0" y="1448359"/>
                  </a:lnTo>
                  <a:lnTo>
                    <a:pt x="0" y="1613365"/>
                  </a:lnTo>
                  <a:lnTo>
                    <a:pt x="0" y="1778372"/>
                  </a:lnTo>
                  <a:lnTo>
                    <a:pt x="18623" y="1925041"/>
                  </a:lnTo>
                  <a:lnTo>
                    <a:pt x="37246" y="2090048"/>
                  </a:lnTo>
                  <a:lnTo>
                    <a:pt x="55869" y="2255029"/>
                  </a:lnTo>
                  <a:lnTo>
                    <a:pt x="74493" y="2401699"/>
                  </a:lnTo>
                  <a:lnTo>
                    <a:pt x="93116" y="2566705"/>
                  </a:lnTo>
                  <a:lnTo>
                    <a:pt x="130362" y="2713375"/>
                  </a:lnTo>
                </a:path>
                <a:path w="186690" h="2731770">
                  <a:moveTo>
                    <a:pt x="130362" y="36722"/>
                  </a:moveTo>
                  <a:lnTo>
                    <a:pt x="148986" y="18361"/>
                  </a:lnTo>
                  <a:lnTo>
                    <a:pt x="167609" y="18361"/>
                  </a:lnTo>
                  <a:lnTo>
                    <a:pt x="186232" y="18361"/>
                  </a:lnTo>
                  <a:lnTo>
                    <a:pt x="186232" y="0"/>
                  </a:lnTo>
                  <a:lnTo>
                    <a:pt x="167609" y="165006"/>
                  </a:lnTo>
                  <a:lnTo>
                    <a:pt x="130362" y="311651"/>
                  </a:lnTo>
                  <a:lnTo>
                    <a:pt x="111739" y="476657"/>
                  </a:lnTo>
                  <a:lnTo>
                    <a:pt x="93116" y="641664"/>
                  </a:lnTo>
                  <a:lnTo>
                    <a:pt x="74493" y="788309"/>
                  </a:lnTo>
                  <a:lnTo>
                    <a:pt x="74493" y="953315"/>
                  </a:lnTo>
                  <a:lnTo>
                    <a:pt x="55869" y="1118322"/>
                  </a:lnTo>
                  <a:lnTo>
                    <a:pt x="55869" y="1283352"/>
                  </a:lnTo>
                  <a:lnTo>
                    <a:pt x="55869" y="1448359"/>
                  </a:lnTo>
                  <a:lnTo>
                    <a:pt x="55869" y="1613365"/>
                  </a:lnTo>
                  <a:lnTo>
                    <a:pt x="74493" y="1778372"/>
                  </a:lnTo>
                  <a:lnTo>
                    <a:pt x="74493" y="1943378"/>
                  </a:lnTo>
                  <a:lnTo>
                    <a:pt x="93116" y="2108360"/>
                  </a:lnTo>
                  <a:lnTo>
                    <a:pt x="111739" y="2273366"/>
                  </a:lnTo>
                  <a:lnTo>
                    <a:pt x="130362" y="2420036"/>
                  </a:lnTo>
                  <a:lnTo>
                    <a:pt x="167609" y="2585042"/>
                  </a:lnTo>
                  <a:lnTo>
                    <a:pt x="186232" y="2731712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7" name="object 10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006552" y="4726199"/>
              <a:ext cx="92776" cy="73542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9699202" y="2058792"/>
              <a:ext cx="316865" cy="2731770"/>
            </a:xfrm>
            <a:custGeom>
              <a:avLst/>
              <a:gdLst/>
              <a:ahLst/>
              <a:cxnLst/>
              <a:rect l="l" t="t" r="r" b="b"/>
              <a:pathLst>
                <a:path w="316865" h="2731770">
                  <a:moveTo>
                    <a:pt x="316595" y="2731663"/>
                  </a:moveTo>
                  <a:lnTo>
                    <a:pt x="0" y="2731663"/>
                  </a:lnTo>
                </a:path>
                <a:path w="316865" h="2731770">
                  <a:moveTo>
                    <a:pt x="316595" y="2731663"/>
                  </a:moveTo>
                  <a:lnTo>
                    <a:pt x="316595" y="2694989"/>
                  </a:lnTo>
                  <a:lnTo>
                    <a:pt x="316595" y="2676653"/>
                  </a:lnTo>
                </a:path>
                <a:path w="316865" h="2731770">
                  <a:moveTo>
                    <a:pt x="0" y="2676653"/>
                  </a:moveTo>
                  <a:lnTo>
                    <a:pt x="316595" y="2676653"/>
                  </a:lnTo>
                </a:path>
                <a:path w="316865" h="2731770">
                  <a:moveTo>
                    <a:pt x="316595" y="0"/>
                  </a:moveTo>
                  <a:lnTo>
                    <a:pt x="0" y="0"/>
                  </a:lnTo>
                </a:path>
                <a:path w="316865" h="2731770">
                  <a:moveTo>
                    <a:pt x="316595" y="0"/>
                  </a:moveTo>
                  <a:lnTo>
                    <a:pt x="279348" y="146645"/>
                  </a:lnTo>
                  <a:lnTo>
                    <a:pt x="260725" y="293290"/>
                  </a:lnTo>
                  <a:lnTo>
                    <a:pt x="242102" y="458296"/>
                  </a:lnTo>
                  <a:lnTo>
                    <a:pt x="223479" y="604941"/>
                  </a:lnTo>
                  <a:lnTo>
                    <a:pt x="204855" y="769948"/>
                  </a:lnTo>
                  <a:lnTo>
                    <a:pt x="186232" y="934954"/>
                  </a:lnTo>
                  <a:lnTo>
                    <a:pt x="186232" y="1081599"/>
                  </a:lnTo>
                  <a:lnTo>
                    <a:pt x="186232" y="1246630"/>
                  </a:lnTo>
                  <a:lnTo>
                    <a:pt x="186232" y="1411636"/>
                  </a:lnTo>
                  <a:lnTo>
                    <a:pt x="186232" y="1576643"/>
                  </a:lnTo>
                  <a:lnTo>
                    <a:pt x="186232" y="1741649"/>
                  </a:lnTo>
                  <a:lnTo>
                    <a:pt x="204855" y="1888319"/>
                  </a:lnTo>
                  <a:lnTo>
                    <a:pt x="223479" y="2053325"/>
                  </a:lnTo>
                  <a:lnTo>
                    <a:pt x="242102" y="2218307"/>
                  </a:lnTo>
                  <a:lnTo>
                    <a:pt x="260725" y="2364977"/>
                  </a:lnTo>
                  <a:lnTo>
                    <a:pt x="279348" y="2529983"/>
                  </a:lnTo>
                  <a:lnTo>
                    <a:pt x="316595" y="2676653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9" name="object 109"/>
          <p:cNvSpPr/>
          <p:nvPr/>
        </p:nvSpPr>
        <p:spPr>
          <a:xfrm>
            <a:off x="9699202" y="5120468"/>
            <a:ext cx="316865" cy="146685"/>
          </a:xfrm>
          <a:custGeom>
            <a:avLst/>
            <a:gdLst/>
            <a:ahLst/>
            <a:cxnLst/>
            <a:rect l="l" t="t" r="r" b="b"/>
            <a:pathLst>
              <a:path w="316865" h="146685">
                <a:moveTo>
                  <a:pt x="242102" y="146669"/>
                </a:moveTo>
                <a:lnTo>
                  <a:pt x="0" y="146669"/>
                </a:lnTo>
              </a:path>
              <a:path w="316865" h="146685">
                <a:moveTo>
                  <a:pt x="242102" y="146669"/>
                </a:moveTo>
                <a:lnTo>
                  <a:pt x="260725" y="128332"/>
                </a:lnTo>
                <a:lnTo>
                  <a:pt x="279348" y="128332"/>
                </a:lnTo>
                <a:lnTo>
                  <a:pt x="297972" y="109996"/>
                </a:lnTo>
                <a:lnTo>
                  <a:pt x="297972" y="73322"/>
                </a:lnTo>
                <a:lnTo>
                  <a:pt x="316595" y="36649"/>
                </a:lnTo>
                <a:lnTo>
                  <a:pt x="316595" y="0"/>
                </a:lnTo>
              </a:path>
              <a:path w="316865" h="146685">
                <a:moveTo>
                  <a:pt x="0" y="0"/>
                </a:moveTo>
                <a:lnTo>
                  <a:pt x="316595" y="0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7596014" y="5175453"/>
            <a:ext cx="0" cy="165100"/>
          </a:xfrm>
          <a:custGeom>
            <a:avLst/>
            <a:gdLst/>
            <a:ahLst/>
            <a:cxnLst/>
            <a:rect l="l" t="t" r="r" b="b"/>
            <a:pathLst>
              <a:path h="165100">
                <a:moveTo>
                  <a:pt x="0" y="0"/>
                </a:moveTo>
                <a:lnTo>
                  <a:pt x="0" y="165006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4096703" y="5615466"/>
            <a:ext cx="3369310" cy="0"/>
          </a:xfrm>
          <a:custGeom>
            <a:avLst/>
            <a:gdLst/>
            <a:ahLst/>
            <a:cxnLst/>
            <a:rect l="l" t="t" r="r" b="b"/>
            <a:pathLst>
              <a:path w="3369309">
                <a:moveTo>
                  <a:pt x="3350325" y="0"/>
                </a:moveTo>
                <a:lnTo>
                  <a:pt x="2531398" y="0"/>
                </a:lnTo>
              </a:path>
              <a:path w="3369309">
                <a:moveTo>
                  <a:pt x="0" y="0"/>
                </a:moveTo>
                <a:lnTo>
                  <a:pt x="3331702" y="0"/>
                </a:lnTo>
                <a:lnTo>
                  <a:pt x="3368948" y="0"/>
                </a:lnTo>
              </a:path>
              <a:path w="3369309">
                <a:moveTo>
                  <a:pt x="1563485" y="0"/>
                </a:moveTo>
                <a:lnTo>
                  <a:pt x="949165" y="0"/>
                </a:lnTo>
                <a:lnTo>
                  <a:pt x="800427" y="0"/>
                </a:lnTo>
              </a:path>
              <a:path w="3369309">
                <a:moveTo>
                  <a:pt x="0" y="0"/>
                </a:moveTo>
                <a:lnTo>
                  <a:pt x="3331702" y="0"/>
                </a:lnTo>
                <a:lnTo>
                  <a:pt x="3368948" y="0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428405" y="5175453"/>
            <a:ext cx="167640" cy="238760"/>
          </a:xfrm>
          <a:custGeom>
            <a:avLst/>
            <a:gdLst/>
            <a:ahLst/>
            <a:cxnLst/>
            <a:rect l="l" t="t" r="r" b="b"/>
            <a:pathLst>
              <a:path w="167640" h="238760">
                <a:moveTo>
                  <a:pt x="111739" y="165006"/>
                </a:moveTo>
                <a:lnTo>
                  <a:pt x="111739" y="238341"/>
                </a:lnTo>
              </a:path>
              <a:path w="167640" h="238760">
                <a:moveTo>
                  <a:pt x="111739" y="165006"/>
                </a:moveTo>
                <a:lnTo>
                  <a:pt x="167609" y="165006"/>
                </a:lnTo>
                <a:lnTo>
                  <a:pt x="167609" y="238341"/>
                </a:lnTo>
              </a:path>
              <a:path w="167640" h="238760">
                <a:moveTo>
                  <a:pt x="0" y="165006"/>
                </a:moveTo>
                <a:lnTo>
                  <a:pt x="111739" y="165006"/>
                </a:lnTo>
                <a:lnTo>
                  <a:pt x="167609" y="165006"/>
                </a:lnTo>
                <a:lnTo>
                  <a:pt x="167609" y="0"/>
                </a:lnTo>
              </a:path>
              <a:path w="167640" h="238760">
                <a:moveTo>
                  <a:pt x="0" y="165006"/>
                </a:moveTo>
                <a:lnTo>
                  <a:pt x="111739" y="165006"/>
                </a:lnTo>
              </a:path>
              <a:path w="167640" h="238760">
                <a:moveTo>
                  <a:pt x="111739" y="238341"/>
                </a:moveTo>
                <a:lnTo>
                  <a:pt x="111739" y="165006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3" name="object 113"/>
          <p:cNvGrpSpPr/>
          <p:nvPr/>
        </p:nvGrpSpPr>
        <p:grpSpPr>
          <a:xfrm>
            <a:off x="2021326" y="5468795"/>
            <a:ext cx="27940" cy="46355"/>
            <a:chOff x="2021326" y="5468795"/>
            <a:chExt cx="27940" cy="46355"/>
          </a:xfrm>
        </p:grpSpPr>
        <p:sp>
          <p:nvSpPr>
            <p:cNvPr id="114" name="object 114"/>
            <p:cNvSpPr/>
            <p:nvPr/>
          </p:nvSpPr>
          <p:spPr>
            <a:xfrm>
              <a:off x="2030638" y="5468795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-9311" y="18334"/>
                  </a:moveTo>
                  <a:lnTo>
                    <a:pt x="9311" y="18334"/>
                  </a:lnTo>
                </a:path>
              </a:pathLst>
            </a:custGeom>
            <a:ln w="366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2030638" y="5505464"/>
              <a:ext cx="19050" cy="0"/>
            </a:xfrm>
            <a:custGeom>
              <a:avLst/>
              <a:gdLst/>
              <a:ahLst/>
              <a:cxnLst/>
              <a:rect l="l" t="t" r="r" b="b"/>
              <a:pathLst>
                <a:path w="19050">
                  <a:moveTo>
                    <a:pt x="18613" y="0"/>
                  </a:moveTo>
                  <a:lnTo>
                    <a:pt x="0" y="0"/>
                  </a:lnTo>
                  <a:lnTo>
                    <a:pt x="18613" y="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6" name="object 116"/>
          <p:cNvSpPr/>
          <p:nvPr/>
        </p:nvSpPr>
        <p:spPr>
          <a:xfrm>
            <a:off x="4245615" y="541379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60">
                <a:moveTo>
                  <a:pt x="0" y="0"/>
                </a:moveTo>
                <a:lnTo>
                  <a:pt x="111665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6739841" y="541379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39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7502898" y="5413795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0" y="0"/>
                </a:moveTo>
                <a:lnTo>
                  <a:pt x="111739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6665348" y="5349616"/>
            <a:ext cx="241935" cy="18415"/>
          </a:xfrm>
          <a:custGeom>
            <a:avLst/>
            <a:gdLst/>
            <a:ahLst/>
            <a:cxnLst/>
            <a:rect l="l" t="t" r="r" b="b"/>
            <a:pathLst>
              <a:path w="241934" h="18414">
                <a:moveTo>
                  <a:pt x="0" y="18361"/>
                </a:moveTo>
                <a:lnTo>
                  <a:pt x="241854" y="18361"/>
                </a:lnTo>
                <a:lnTo>
                  <a:pt x="241854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4189768" y="5349620"/>
            <a:ext cx="242570" cy="55244"/>
          </a:xfrm>
          <a:custGeom>
            <a:avLst/>
            <a:gdLst/>
            <a:ahLst/>
            <a:cxnLst/>
            <a:rect l="l" t="t" r="r" b="b"/>
            <a:pathLst>
              <a:path w="242570" h="55245">
                <a:moveTo>
                  <a:pt x="223354" y="36664"/>
                </a:moveTo>
                <a:lnTo>
                  <a:pt x="18618" y="36664"/>
                </a:lnTo>
                <a:lnTo>
                  <a:pt x="18618" y="55029"/>
                </a:lnTo>
                <a:lnTo>
                  <a:pt x="223354" y="55029"/>
                </a:lnTo>
                <a:lnTo>
                  <a:pt x="223354" y="36664"/>
                </a:lnTo>
                <a:close/>
              </a:path>
              <a:path w="242570" h="55245">
                <a:moveTo>
                  <a:pt x="241973" y="0"/>
                </a:moveTo>
                <a:lnTo>
                  <a:pt x="0" y="0"/>
                </a:lnTo>
                <a:lnTo>
                  <a:pt x="0" y="18364"/>
                </a:lnTo>
                <a:lnTo>
                  <a:pt x="241973" y="18364"/>
                </a:lnTo>
                <a:lnTo>
                  <a:pt x="2419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6683971" y="5386282"/>
            <a:ext cx="205104" cy="18415"/>
          </a:xfrm>
          <a:custGeom>
            <a:avLst/>
            <a:gdLst/>
            <a:ahLst/>
            <a:cxnLst/>
            <a:rect l="l" t="t" r="r" b="b"/>
            <a:pathLst>
              <a:path w="205104" h="18414">
                <a:moveTo>
                  <a:pt x="0" y="18361"/>
                </a:moveTo>
                <a:lnTo>
                  <a:pt x="204607" y="18361"/>
                </a:lnTo>
                <a:lnTo>
                  <a:pt x="204607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2030638" y="5212127"/>
            <a:ext cx="0" cy="146685"/>
          </a:xfrm>
          <a:custGeom>
            <a:avLst/>
            <a:gdLst/>
            <a:ahLst/>
            <a:cxnLst/>
            <a:rect l="l" t="t" r="r" b="b"/>
            <a:pathLst>
              <a:path h="146685">
                <a:moveTo>
                  <a:pt x="0" y="0"/>
                </a:moveTo>
                <a:lnTo>
                  <a:pt x="0" y="146669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4189770" y="5202946"/>
            <a:ext cx="242570" cy="18415"/>
          </a:xfrm>
          <a:custGeom>
            <a:avLst/>
            <a:gdLst/>
            <a:ahLst/>
            <a:cxnLst/>
            <a:rect l="l" t="t" r="r" b="b"/>
            <a:pathLst>
              <a:path w="242570" h="18414">
                <a:moveTo>
                  <a:pt x="0" y="18361"/>
                </a:moveTo>
                <a:lnTo>
                  <a:pt x="241978" y="18361"/>
                </a:lnTo>
                <a:lnTo>
                  <a:pt x="241978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6665348" y="5202946"/>
            <a:ext cx="241935" cy="18415"/>
          </a:xfrm>
          <a:custGeom>
            <a:avLst/>
            <a:gdLst/>
            <a:ahLst/>
            <a:cxnLst/>
            <a:rect l="l" t="t" r="r" b="b"/>
            <a:pathLst>
              <a:path w="241934" h="18414">
                <a:moveTo>
                  <a:pt x="0" y="18361"/>
                </a:moveTo>
                <a:lnTo>
                  <a:pt x="241854" y="18361"/>
                </a:lnTo>
                <a:lnTo>
                  <a:pt x="241854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6665348" y="5349616"/>
            <a:ext cx="241935" cy="18415"/>
          </a:xfrm>
          <a:custGeom>
            <a:avLst/>
            <a:gdLst/>
            <a:ahLst/>
            <a:cxnLst/>
            <a:rect l="l" t="t" r="r" b="b"/>
            <a:pathLst>
              <a:path w="241934" h="18414">
                <a:moveTo>
                  <a:pt x="0" y="18361"/>
                </a:moveTo>
                <a:lnTo>
                  <a:pt x="241854" y="18361"/>
                </a:lnTo>
                <a:lnTo>
                  <a:pt x="241854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4189770" y="5349616"/>
            <a:ext cx="242570" cy="18415"/>
          </a:xfrm>
          <a:custGeom>
            <a:avLst/>
            <a:gdLst/>
            <a:ahLst/>
            <a:cxnLst/>
            <a:rect l="l" t="t" r="r" b="b"/>
            <a:pathLst>
              <a:path w="242570" h="18414">
                <a:moveTo>
                  <a:pt x="0" y="18361"/>
                </a:moveTo>
                <a:lnTo>
                  <a:pt x="241978" y="18361"/>
                </a:lnTo>
                <a:lnTo>
                  <a:pt x="241978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739841" y="5175453"/>
            <a:ext cx="111760" cy="0"/>
          </a:xfrm>
          <a:custGeom>
            <a:avLst/>
            <a:gdLst/>
            <a:ahLst/>
            <a:cxnLst/>
            <a:rect l="l" t="t" r="r" b="b"/>
            <a:pathLst>
              <a:path w="111759">
                <a:moveTo>
                  <a:pt x="111739" y="0"/>
                </a:moveTo>
                <a:lnTo>
                  <a:pt x="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8" name="object 128"/>
          <p:cNvGrpSpPr/>
          <p:nvPr/>
        </p:nvGrpSpPr>
        <p:grpSpPr>
          <a:xfrm>
            <a:off x="4189770" y="5166273"/>
            <a:ext cx="242570" cy="55244"/>
            <a:chOff x="4189770" y="5166273"/>
            <a:chExt cx="242570" cy="55244"/>
          </a:xfrm>
        </p:grpSpPr>
        <p:sp>
          <p:nvSpPr>
            <p:cNvPr id="129" name="object 129"/>
            <p:cNvSpPr/>
            <p:nvPr/>
          </p:nvSpPr>
          <p:spPr>
            <a:xfrm>
              <a:off x="4245615" y="5175454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111665" y="0"/>
                  </a:moveTo>
                  <a:lnTo>
                    <a:pt x="0" y="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4189770" y="5202946"/>
              <a:ext cx="242570" cy="18415"/>
            </a:xfrm>
            <a:custGeom>
              <a:avLst/>
              <a:gdLst/>
              <a:ahLst/>
              <a:cxnLst/>
              <a:rect l="l" t="t" r="r" b="b"/>
              <a:pathLst>
                <a:path w="242570" h="18414">
                  <a:moveTo>
                    <a:pt x="0" y="18361"/>
                  </a:moveTo>
                  <a:lnTo>
                    <a:pt x="241978" y="18361"/>
                  </a:lnTo>
                  <a:lnTo>
                    <a:pt x="241978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1" name="object 131"/>
          <p:cNvSpPr/>
          <p:nvPr/>
        </p:nvSpPr>
        <p:spPr>
          <a:xfrm>
            <a:off x="6665348" y="5202946"/>
            <a:ext cx="241935" cy="18415"/>
          </a:xfrm>
          <a:custGeom>
            <a:avLst/>
            <a:gdLst/>
            <a:ahLst/>
            <a:cxnLst/>
            <a:rect l="l" t="t" r="r" b="b"/>
            <a:pathLst>
              <a:path w="241934" h="18414">
                <a:moveTo>
                  <a:pt x="0" y="18361"/>
                </a:moveTo>
                <a:lnTo>
                  <a:pt x="241854" y="18361"/>
                </a:lnTo>
                <a:lnTo>
                  <a:pt x="241854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2030638" y="5102131"/>
            <a:ext cx="0" cy="110489"/>
          </a:xfrm>
          <a:custGeom>
            <a:avLst/>
            <a:gdLst/>
            <a:ahLst/>
            <a:cxnLst/>
            <a:rect l="l" t="t" r="r" b="b"/>
            <a:pathLst>
              <a:path h="110489">
                <a:moveTo>
                  <a:pt x="0" y="0"/>
                </a:moveTo>
                <a:lnTo>
                  <a:pt x="0" y="109996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4208393" y="5386282"/>
            <a:ext cx="205104" cy="18415"/>
          </a:xfrm>
          <a:custGeom>
            <a:avLst/>
            <a:gdLst/>
            <a:ahLst/>
            <a:cxnLst/>
            <a:rect l="l" t="t" r="r" b="b"/>
            <a:pathLst>
              <a:path w="205104" h="18414">
                <a:moveTo>
                  <a:pt x="0" y="18361"/>
                </a:moveTo>
                <a:lnTo>
                  <a:pt x="204731" y="18361"/>
                </a:lnTo>
                <a:lnTo>
                  <a:pt x="204731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6683971" y="5386282"/>
            <a:ext cx="205104" cy="18415"/>
          </a:xfrm>
          <a:custGeom>
            <a:avLst/>
            <a:gdLst/>
            <a:ahLst/>
            <a:cxnLst/>
            <a:rect l="l" t="t" r="r" b="b"/>
            <a:pathLst>
              <a:path w="205104" h="18414">
                <a:moveTo>
                  <a:pt x="0" y="18361"/>
                </a:moveTo>
                <a:lnTo>
                  <a:pt x="204607" y="18361"/>
                </a:lnTo>
                <a:lnTo>
                  <a:pt x="204607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2030638" y="5487130"/>
            <a:ext cx="19050" cy="18415"/>
          </a:xfrm>
          <a:custGeom>
            <a:avLst/>
            <a:gdLst/>
            <a:ahLst/>
            <a:cxnLst/>
            <a:rect l="l" t="t" r="r" b="b"/>
            <a:pathLst>
              <a:path w="19050" h="18414">
                <a:moveTo>
                  <a:pt x="18613" y="18334"/>
                </a:moveTo>
                <a:lnTo>
                  <a:pt x="0" y="18334"/>
                </a:lnTo>
                <a:lnTo>
                  <a:pt x="0" y="0"/>
                </a:lnTo>
              </a:path>
            </a:pathLst>
          </a:custGeom>
          <a:ln w="184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4208393" y="5386282"/>
            <a:ext cx="205104" cy="18415"/>
          </a:xfrm>
          <a:custGeom>
            <a:avLst/>
            <a:gdLst/>
            <a:ahLst/>
            <a:cxnLst/>
            <a:rect l="l" t="t" r="r" b="b"/>
            <a:pathLst>
              <a:path w="205104" h="18414">
                <a:moveTo>
                  <a:pt x="0" y="18361"/>
                </a:moveTo>
                <a:lnTo>
                  <a:pt x="204731" y="18361"/>
                </a:lnTo>
                <a:lnTo>
                  <a:pt x="204731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6683971" y="5386282"/>
            <a:ext cx="205104" cy="18415"/>
          </a:xfrm>
          <a:custGeom>
            <a:avLst/>
            <a:gdLst/>
            <a:ahLst/>
            <a:cxnLst/>
            <a:rect l="l" t="t" r="r" b="b"/>
            <a:pathLst>
              <a:path w="205104" h="18414">
                <a:moveTo>
                  <a:pt x="0" y="18361"/>
                </a:moveTo>
                <a:lnTo>
                  <a:pt x="204607" y="18361"/>
                </a:lnTo>
                <a:lnTo>
                  <a:pt x="204607" y="0"/>
                </a:lnTo>
                <a:lnTo>
                  <a:pt x="0" y="0"/>
                </a:lnTo>
                <a:lnTo>
                  <a:pt x="0" y="183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2030638" y="5358797"/>
            <a:ext cx="0" cy="55244"/>
          </a:xfrm>
          <a:custGeom>
            <a:avLst/>
            <a:gdLst/>
            <a:ahLst/>
            <a:cxnLst/>
            <a:rect l="l" t="t" r="r" b="b"/>
            <a:pathLst>
              <a:path h="55245">
                <a:moveTo>
                  <a:pt x="0" y="54998"/>
                </a:moveTo>
                <a:lnTo>
                  <a:pt x="0" y="0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2030638" y="5487130"/>
            <a:ext cx="149225" cy="128905"/>
          </a:xfrm>
          <a:custGeom>
            <a:avLst/>
            <a:gdLst/>
            <a:ahLst/>
            <a:cxnLst/>
            <a:rect l="l" t="t" r="r" b="b"/>
            <a:pathLst>
              <a:path w="149225" h="128904">
                <a:moveTo>
                  <a:pt x="0" y="0"/>
                </a:moveTo>
                <a:lnTo>
                  <a:pt x="18613" y="36668"/>
                </a:lnTo>
                <a:lnTo>
                  <a:pt x="18613" y="55000"/>
                </a:lnTo>
                <a:lnTo>
                  <a:pt x="55839" y="91669"/>
                </a:lnTo>
                <a:lnTo>
                  <a:pt x="74453" y="110003"/>
                </a:lnTo>
                <a:lnTo>
                  <a:pt x="111679" y="128336"/>
                </a:lnTo>
                <a:lnTo>
                  <a:pt x="148906" y="128336"/>
                </a:lnTo>
              </a:path>
            </a:pathLst>
          </a:custGeom>
          <a:ln w="1847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0" name="object 140"/>
          <p:cNvGrpSpPr/>
          <p:nvPr/>
        </p:nvGrpSpPr>
        <p:grpSpPr>
          <a:xfrm>
            <a:off x="2021113" y="1150790"/>
            <a:ext cx="7687945" cy="4474210"/>
            <a:chOff x="2021113" y="1150790"/>
            <a:chExt cx="7687945" cy="4474210"/>
          </a:xfrm>
        </p:grpSpPr>
        <p:pic>
          <p:nvPicPr>
            <p:cNvPr id="141" name="object 14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559841" y="5477883"/>
              <a:ext cx="148606" cy="146828"/>
            </a:xfrm>
            <a:prstGeom prst="rect">
              <a:avLst/>
            </a:prstGeom>
          </p:spPr>
        </p:pic>
        <p:sp>
          <p:nvSpPr>
            <p:cNvPr id="142" name="object 142"/>
            <p:cNvSpPr/>
            <p:nvPr/>
          </p:nvSpPr>
          <p:spPr>
            <a:xfrm>
              <a:off x="2030638" y="1160315"/>
              <a:ext cx="7668895" cy="4455160"/>
            </a:xfrm>
            <a:custGeom>
              <a:avLst/>
              <a:gdLst/>
              <a:ahLst/>
              <a:cxnLst/>
              <a:rect l="l" t="t" r="r" b="b"/>
              <a:pathLst>
                <a:path w="7668895" h="4455160">
                  <a:moveTo>
                    <a:pt x="7538449" y="4455150"/>
                  </a:moveTo>
                  <a:lnTo>
                    <a:pt x="5863100" y="4455150"/>
                  </a:lnTo>
                </a:path>
                <a:path w="7668895" h="4455160">
                  <a:moveTo>
                    <a:pt x="148906" y="4455150"/>
                  </a:moveTo>
                  <a:lnTo>
                    <a:pt x="7538449" y="4455150"/>
                  </a:lnTo>
                  <a:lnTo>
                    <a:pt x="7575695" y="4455150"/>
                  </a:lnTo>
                  <a:lnTo>
                    <a:pt x="7612694" y="4436818"/>
                  </a:lnTo>
                  <a:lnTo>
                    <a:pt x="7631317" y="4418483"/>
                  </a:lnTo>
                  <a:lnTo>
                    <a:pt x="7649940" y="4381815"/>
                  </a:lnTo>
                  <a:lnTo>
                    <a:pt x="7668563" y="4363483"/>
                  </a:lnTo>
                  <a:lnTo>
                    <a:pt x="7668563" y="4326814"/>
                  </a:lnTo>
                  <a:lnTo>
                    <a:pt x="7668563" y="146645"/>
                  </a:lnTo>
                  <a:lnTo>
                    <a:pt x="7668563" y="110167"/>
                  </a:lnTo>
                  <a:lnTo>
                    <a:pt x="7649940" y="73444"/>
                  </a:lnTo>
                  <a:lnTo>
                    <a:pt x="7631317" y="36722"/>
                  </a:lnTo>
                  <a:lnTo>
                    <a:pt x="7612694" y="18361"/>
                  </a:lnTo>
                  <a:lnTo>
                    <a:pt x="7575695" y="18361"/>
                  </a:lnTo>
                  <a:lnTo>
                    <a:pt x="7538449" y="0"/>
                  </a:lnTo>
                  <a:lnTo>
                    <a:pt x="148906" y="0"/>
                  </a:lnTo>
                  <a:lnTo>
                    <a:pt x="111679" y="18361"/>
                  </a:lnTo>
                  <a:lnTo>
                    <a:pt x="74453" y="18361"/>
                  </a:lnTo>
                  <a:lnTo>
                    <a:pt x="55839" y="36722"/>
                  </a:lnTo>
                  <a:lnTo>
                    <a:pt x="18613" y="73444"/>
                  </a:lnTo>
                  <a:lnTo>
                    <a:pt x="18613" y="110167"/>
                  </a:lnTo>
                  <a:lnTo>
                    <a:pt x="0" y="146645"/>
                  </a:lnTo>
                  <a:lnTo>
                    <a:pt x="0" y="4326814"/>
                  </a:lnTo>
                  <a:lnTo>
                    <a:pt x="18613" y="4363483"/>
                  </a:lnTo>
                  <a:lnTo>
                    <a:pt x="18613" y="4381815"/>
                  </a:lnTo>
                  <a:lnTo>
                    <a:pt x="55839" y="4418483"/>
                  </a:lnTo>
                  <a:lnTo>
                    <a:pt x="74453" y="4436818"/>
                  </a:lnTo>
                  <a:lnTo>
                    <a:pt x="111679" y="4455150"/>
                  </a:lnTo>
                  <a:lnTo>
                    <a:pt x="148906" y="4455150"/>
                  </a:lnTo>
                  <a:lnTo>
                    <a:pt x="7538449" y="4455150"/>
                  </a:lnTo>
                </a:path>
                <a:path w="7668895" h="4455160">
                  <a:moveTo>
                    <a:pt x="7463956" y="586825"/>
                  </a:moveTo>
                  <a:lnTo>
                    <a:pt x="7463956" y="3868469"/>
                  </a:lnTo>
                  <a:lnTo>
                    <a:pt x="204746" y="3868469"/>
                  </a:lnTo>
                </a:path>
                <a:path w="7668895" h="4455160">
                  <a:moveTo>
                    <a:pt x="204744" y="3868469"/>
                  </a:moveTo>
                  <a:lnTo>
                    <a:pt x="204744" y="586825"/>
                  </a:lnTo>
                  <a:lnTo>
                    <a:pt x="7463956" y="586825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3" name="object 14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19094" y="5166208"/>
              <a:ext cx="260725" cy="256851"/>
            </a:xfrm>
            <a:prstGeom prst="rect">
              <a:avLst/>
            </a:prstGeom>
          </p:spPr>
        </p:pic>
        <p:pic>
          <p:nvPicPr>
            <p:cNvPr id="144" name="object 14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656036" y="5166207"/>
              <a:ext cx="260477" cy="256852"/>
            </a:xfrm>
            <a:prstGeom prst="rect">
              <a:avLst/>
            </a:prstGeom>
          </p:spPr>
        </p:pic>
        <p:pic>
          <p:nvPicPr>
            <p:cNvPr id="145" name="object 1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180458" y="5166208"/>
              <a:ext cx="260601" cy="256851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180458" y="1352779"/>
              <a:ext cx="260601" cy="275096"/>
            </a:xfrm>
            <a:prstGeom prst="rect">
              <a:avLst/>
            </a:prstGeom>
          </p:spPr>
        </p:pic>
        <p:pic>
          <p:nvPicPr>
            <p:cNvPr id="147" name="object 14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656036" y="1352779"/>
              <a:ext cx="260477" cy="275097"/>
            </a:xfrm>
            <a:prstGeom prst="rect">
              <a:avLst/>
            </a:prstGeom>
          </p:spPr>
        </p:pic>
        <p:pic>
          <p:nvPicPr>
            <p:cNvPr id="148" name="object 14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419094" y="1352779"/>
              <a:ext cx="260725" cy="275096"/>
            </a:xfrm>
            <a:prstGeom prst="rect">
              <a:avLst/>
            </a:prstGeom>
          </p:spPr>
        </p:pic>
        <p:sp>
          <p:nvSpPr>
            <p:cNvPr id="149" name="object 149"/>
            <p:cNvSpPr/>
            <p:nvPr/>
          </p:nvSpPr>
          <p:spPr>
            <a:xfrm>
              <a:off x="2179545" y="1160315"/>
              <a:ext cx="7519670" cy="4326890"/>
            </a:xfrm>
            <a:custGeom>
              <a:avLst/>
              <a:gdLst/>
              <a:ahLst/>
              <a:cxnLst/>
              <a:rect l="l" t="t" r="r" b="b"/>
              <a:pathLst>
                <a:path w="7519670" h="4326890">
                  <a:moveTo>
                    <a:pt x="7519657" y="4326814"/>
                  </a:moveTo>
                  <a:lnTo>
                    <a:pt x="7519657" y="146645"/>
                  </a:lnTo>
                  <a:lnTo>
                    <a:pt x="7519657" y="110167"/>
                  </a:lnTo>
                  <a:lnTo>
                    <a:pt x="7501033" y="73444"/>
                  </a:lnTo>
                  <a:lnTo>
                    <a:pt x="7482410" y="36722"/>
                  </a:lnTo>
                  <a:lnTo>
                    <a:pt x="7463787" y="18361"/>
                  </a:lnTo>
                  <a:lnTo>
                    <a:pt x="7426789" y="18361"/>
                  </a:lnTo>
                  <a:lnTo>
                    <a:pt x="7389542" y="0"/>
                  </a:lnTo>
                  <a:lnTo>
                    <a:pt x="0" y="0"/>
                  </a:lnTo>
                </a:path>
              </a:pathLst>
            </a:custGeom>
            <a:ln w="184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7502898" y="1352863"/>
              <a:ext cx="111760" cy="18415"/>
            </a:xfrm>
            <a:custGeom>
              <a:avLst/>
              <a:gdLst/>
              <a:ahLst/>
              <a:cxnLst/>
              <a:rect l="l" t="t" r="r" b="b"/>
              <a:pathLst>
                <a:path w="111759" h="18415">
                  <a:moveTo>
                    <a:pt x="0" y="18361"/>
                  </a:moveTo>
                  <a:lnTo>
                    <a:pt x="111739" y="18361"/>
                  </a:lnTo>
                  <a:lnTo>
                    <a:pt x="111739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2030638" y="1160315"/>
              <a:ext cx="149225" cy="146685"/>
            </a:xfrm>
            <a:custGeom>
              <a:avLst/>
              <a:gdLst/>
              <a:ahLst/>
              <a:cxnLst/>
              <a:rect l="l" t="t" r="r" b="b"/>
              <a:pathLst>
                <a:path w="149225" h="146684">
                  <a:moveTo>
                    <a:pt x="148906" y="0"/>
                  </a:moveTo>
                  <a:lnTo>
                    <a:pt x="111679" y="18361"/>
                  </a:lnTo>
                  <a:lnTo>
                    <a:pt x="74453" y="18361"/>
                  </a:lnTo>
                  <a:lnTo>
                    <a:pt x="55839" y="36722"/>
                  </a:lnTo>
                  <a:lnTo>
                    <a:pt x="18613" y="73444"/>
                  </a:lnTo>
                  <a:lnTo>
                    <a:pt x="18613" y="110167"/>
                  </a:lnTo>
                  <a:lnTo>
                    <a:pt x="0" y="146645"/>
                  </a:lnTo>
                </a:path>
              </a:pathLst>
            </a:custGeom>
            <a:ln w="184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2030638" y="128884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5">
                  <a:moveTo>
                    <a:pt x="-9311" y="9058"/>
                  </a:moveTo>
                  <a:lnTo>
                    <a:pt x="9311" y="9058"/>
                  </a:lnTo>
                </a:path>
              </a:pathLst>
            </a:custGeom>
            <a:ln w="181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3" name="object 153"/>
            <p:cNvSpPr/>
            <p:nvPr/>
          </p:nvSpPr>
          <p:spPr>
            <a:xfrm>
              <a:off x="2030638" y="1279663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5">
                  <a:moveTo>
                    <a:pt x="0" y="18361"/>
                  </a:moveTo>
                  <a:lnTo>
                    <a:pt x="18613" y="18361"/>
                  </a:lnTo>
                  <a:lnTo>
                    <a:pt x="18613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2030638" y="1362044"/>
              <a:ext cx="0" cy="73660"/>
            </a:xfrm>
            <a:custGeom>
              <a:avLst/>
              <a:gdLst/>
              <a:ahLst/>
              <a:cxnLst/>
              <a:rect l="l" t="t" r="r" b="b"/>
              <a:pathLst>
                <a:path h="73659">
                  <a:moveTo>
                    <a:pt x="0" y="0"/>
                  </a:moveTo>
                  <a:lnTo>
                    <a:pt x="0" y="73444"/>
                  </a:lnTo>
                </a:path>
              </a:pathLst>
            </a:custGeom>
            <a:ln w="186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5" name="object 155"/>
            <p:cNvSpPr/>
            <p:nvPr/>
          </p:nvSpPr>
          <p:spPr>
            <a:xfrm>
              <a:off x="6739841" y="1352863"/>
              <a:ext cx="111760" cy="18415"/>
            </a:xfrm>
            <a:custGeom>
              <a:avLst/>
              <a:gdLst/>
              <a:ahLst/>
              <a:cxnLst/>
              <a:rect l="l" t="t" r="r" b="b"/>
              <a:pathLst>
                <a:path w="111759" h="18415">
                  <a:moveTo>
                    <a:pt x="0" y="18361"/>
                  </a:moveTo>
                  <a:lnTo>
                    <a:pt x="111739" y="18361"/>
                  </a:lnTo>
                  <a:lnTo>
                    <a:pt x="111739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6" name="object 156"/>
            <p:cNvSpPr/>
            <p:nvPr/>
          </p:nvSpPr>
          <p:spPr>
            <a:xfrm>
              <a:off x="4245615" y="1362044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60">
                  <a:moveTo>
                    <a:pt x="111665" y="0"/>
                  </a:moveTo>
                  <a:lnTo>
                    <a:pt x="0" y="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2030628" y="1279664"/>
              <a:ext cx="5584190" cy="92075"/>
            </a:xfrm>
            <a:custGeom>
              <a:avLst/>
              <a:gdLst/>
              <a:ahLst/>
              <a:cxnLst/>
              <a:rect l="l" t="t" r="r" b="b"/>
              <a:pathLst>
                <a:path w="5584190" h="92075">
                  <a:moveTo>
                    <a:pt x="18618" y="0"/>
                  </a:moveTo>
                  <a:lnTo>
                    <a:pt x="0" y="0"/>
                  </a:lnTo>
                  <a:lnTo>
                    <a:pt x="0" y="18364"/>
                  </a:lnTo>
                  <a:lnTo>
                    <a:pt x="18618" y="18364"/>
                  </a:lnTo>
                  <a:lnTo>
                    <a:pt x="18618" y="0"/>
                  </a:lnTo>
                  <a:close/>
                </a:path>
                <a:path w="5584190" h="92075">
                  <a:moveTo>
                    <a:pt x="5583999" y="73202"/>
                  </a:moveTo>
                  <a:lnTo>
                    <a:pt x="5472265" y="73202"/>
                  </a:lnTo>
                  <a:lnTo>
                    <a:pt x="5472265" y="91567"/>
                  </a:lnTo>
                  <a:lnTo>
                    <a:pt x="5583999" y="91567"/>
                  </a:lnTo>
                  <a:lnTo>
                    <a:pt x="5583999" y="732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8" name="object 158"/>
            <p:cNvSpPr/>
            <p:nvPr/>
          </p:nvSpPr>
          <p:spPr>
            <a:xfrm>
              <a:off x="2030638" y="1288844"/>
              <a:ext cx="5584190" cy="403225"/>
            </a:xfrm>
            <a:custGeom>
              <a:avLst/>
              <a:gdLst/>
              <a:ahLst/>
              <a:cxnLst/>
              <a:rect l="l" t="t" r="r" b="b"/>
              <a:pathLst>
                <a:path w="5584190" h="403225">
                  <a:moveTo>
                    <a:pt x="5397767" y="146645"/>
                  </a:moveTo>
                  <a:lnTo>
                    <a:pt x="5565376" y="146645"/>
                  </a:lnTo>
                </a:path>
                <a:path w="5584190" h="403225">
                  <a:moveTo>
                    <a:pt x="5565376" y="329767"/>
                  </a:moveTo>
                  <a:lnTo>
                    <a:pt x="5565376" y="146645"/>
                  </a:lnTo>
                  <a:lnTo>
                    <a:pt x="5565376" y="329767"/>
                  </a:lnTo>
                </a:path>
                <a:path w="5584190" h="403225">
                  <a:moveTo>
                    <a:pt x="5509506" y="146645"/>
                  </a:moveTo>
                  <a:lnTo>
                    <a:pt x="5509506" y="73200"/>
                  </a:lnTo>
                </a:path>
                <a:path w="5584190" h="403225">
                  <a:moveTo>
                    <a:pt x="5509506" y="146645"/>
                  </a:moveTo>
                  <a:lnTo>
                    <a:pt x="5397767" y="146645"/>
                  </a:lnTo>
                  <a:lnTo>
                    <a:pt x="5509506" y="146645"/>
                  </a:lnTo>
                  <a:lnTo>
                    <a:pt x="5565376" y="146645"/>
                  </a:lnTo>
                  <a:lnTo>
                    <a:pt x="5509506" y="146645"/>
                  </a:lnTo>
                </a:path>
                <a:path w="5584190" h="403225">
                  <a:moveTo>
                    <a:pt x="5509506" y="73200"/>
                  </a:moveTo>
                  <a:lnTo>
                    <a:pt x="5509506" y="146645"/>
                  </a:lnTo>
                </a:path>
                <a:path w="5584190" h="403225">
                  <a:moveTo>
                    <a:pt x="5565376" y="73200"/>
                  </a:moveTo>
                  <a:lnTo>
                    <a:pt x="5565376" y="146645"/>
                  </a:lnTo>
                </a:path>
                <a:path w="5584190" h="403225">
                  <a:moveTo>
                    <a:pt x="0" y="403212"/>
                  </a:moveTo>
                  <a:lnTo>
                    <a:pt x="0" y="348129"/>
                  </a:lnTo>
                  <a:lnTo>
                    <a:pt x="0" y="201484"/>
                  </a:lnTo>
                  <a:lnTo>
                    <a:pt x="0" y="146645"/>
                  </a:lnTo>
                  <a:lnTo>
                    <a:pt x="0" y="36477"/>
                  </a:lnTo>
                  <a:lnTo>
                    <a:pt x="0" y="0"/>
                  </a:lnTo>
                </a:path>
                <a:path w="5584190" h="403225">
                  <a:moveTo>
                    <a:pt x="5583999" y="73200"/>
                  </a:moveTo>
                  <a:lnTo>
                    <a:pt x="5472260" y="7320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6739841" y="1352863"/>
              <a:ext cx="111760" cy="18415"/>
            </a:xfrm>
            <a:custGeom>
              <a:avLst/>
              <a:gdLst/>
              <a:ahLst/>
              <a:cxnLst/>
              <a:rect l="l" t="t" r="r" b="b"/>
              <a:pathLst>
                <a:path w="111759" h="18415">
                  <a:moveTo>
                    <a:pt x="0" y="18361"/>
                  </a:moveTo>
                  <a:lnTo>
                    <a:pt x="111739" y="18361"/>
                  </a:lnTo>
                  <a:lnTo>
                    <a:pt x="111739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0" name="object 16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245615" y="1352798"/>
              <a:ext cx="195443" cy="257007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2030638" y="1362044"/>
              <a:ext cx="5640070" cy="274955"/>
            </a:xfrm>
            <a:custGeom>
              <a:avLst/>
              <a:gdLst/>
              <a:ahLst/>
              <a:cxnLst/>
              <a:rect l="l" t="t" r="r" b="b"/>
              <a:pathLst>
                <a:path w="5640070" h="274955">
                  <a:moveTo>
                    <a:pt x="4690579" y="18361"/>
                  </a:moveTo>
                  <a:lnTo>
                    <a:pt x="4709202" y="0"/>
                  </a:lnTo>
                </a:path>
                <a:path w="5640070" h="274955">
                  <a:moveTo>
                    <a:pt x="4634709" y="55083"/>
                  </a:moveTo>
                  <a:lnTo>
                    <a:pt x="4653333" y="36722"/>
                  </a:lnTo>
                </a:path>
                <a:path w="5640070" h="274955">
                  <a:moveTo>
                    <a:pt x="4634709" y="238451"/>
                  </a:moveTo>
                  <a:lnTo>
                    <a:pt x="4653333" y="201728"/>
                  </a:lnTo>
                </a:path>
                <a:path w="5640070" h="274955">
                  <a:moveTo>
                    <a:pt x="4690579" y="256567"/>
                  </a:moveTo>
                  <a:lnTo>
                    <a:pt x="4709202" y="256567"/>
                  </a:lnTo>
                </a:path>
                <a:path w="5640070" h="274955">
                  <a:moveTo>
                    <a:pt x="4820942" y="256567"/>
                  </a:moveTo>
                  <a:lnTo>
                    <a:pt x="4839317" y="256567"/>
                  </a:lnTo>
                </a:path>
                <a:path w="5640070" h="274955">
                  <a:moveTo>
                    <a:pt x="4857940" y="238451"/>
                  </a:moveTo>
                  <a:lnTo>
                    <a:pt x="4876563" y="201728"/>
                  </a:lnTo>
                </a:path>
                <a:path w="5640070" h="274955">
                  <a:moveTo>
                    <a:pt x="4876563" y="183367"/>
                  </a:moveTo>
                  <a:lnTo>
                    <a:pt x="4876563" y="73444"/>
                  </a:lnTo>
                </a:path>
                <a:path w="5640070" h="274955">
                  <a:moveTo>
                    <a:pt x="4857940" y="55083"/>
                  </a:moveTo>
                  <a:lnTo>
                    <a:pt x="4876563" y="36722"/>
                  </a:lnTo>
                </a:path>
                <a:path w="5640070" h="274955">
                  <a:moveTo>
                    <a:pt x="4820942" y="18361"/>
                  </a:moveTo>
                  <a:lnTo>
                    <a:pt x="4839317" y="0"/>
                  </a:lnTo>
                </a:path>
                <a:path w="5640070" h="274955">
                  <a:moveTo>
                    <a:pt x="5472260" y="0"/>
                  </a:moveTo>
                  <a:lnTo>
                    <a:pt x="5435013" y="18361"/>
                  </a:lnTo>
                  <a:lnTo>
                    <a:pt x="5416390" y="36722"/>
                  </a:lnTo>
                </a:path>
                <a:path w="5640070" h="274955">
                  <a:moveTo>
                    <a:pt x="5397767" y="238451"/>
                  </a:moveTo>
                  <a:lnTo>
                    <a:pt x="5416390" y="201728"/>
                  </a:lnTo>
                </a:path>
                <a:path w="5640070" h="274955">
                  <a:moveTo>
                    <a:pt x="5453636" y="256567"/>
                  </a:moveTo>
                  <a:lnTo>
                    <a:pt x="5472260" y="256567"/>
                  </a:lnTo>
                </a:path>
                <a:path w="5640070" h="274955">
                  <a:moveTo>
                    <a:pt x="5583999" y="256567"/>
                  </a:moveTo>
                  <a:lnTo>
                    <a:pt x="5602622" y="256567"/>
                  </a:lnTo>
                </a:path>
                <a:path w="5640070" h="274955">
                  <a:moveTo>
                    <a:pt x="5621246" y="238451"/>
                  </a:moveTo>
                  <a:lnTo>
                    <a:pt x="5639869" y="201728"/>
                  </a:lnTo>
                </a:path>
                <a:path w="5640070" h="274955">
                  <a:moveTo>
                    <a:pt x="5639869" y="183367"/>
                  </a:moveTo>
                  <a:lnTo>
                    <a:pt x="5639869" y="73444"/>
                  </a:lnTo>
                  <a:lnTo>
                    <a:pt x="5639869" y="55083"/>
                  </a:lnTo>
                  <a:lnTo>
                    <a:pt x="5621246" y="36722"/>
                  </a:lnTo>
                  <a:lnTo>
                    <a:pt x="5602622" y="18361"/>
                  </a:lnTo>
                  <a:lnTo>
                    <a:pt x="5583999" y="0"/>
                  </a:lnTo>
                </a:path>
                <a:path w="5640070" h="274955">
                  <a:moveTo>
                    <a:pt x="0" y="274929"/>
                  </a:moveTo>
                  <a:lnTo>
                    <a:pt x="0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2" name="object 16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180458" y="1352779"/>
              <a:ext cx="74421" cy="192632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2030638" y="1362044"/>
              <a:ext cx="5640070" cy="385445"/>
            </a:xfrm>
            <a:custGeom>
              <a:avLst/>
              <a:gdLst/>
              <a:ahLst/>
              <a:cxnLst/>
              <a:rect l="l" t="t" r="r" b="b"/>
              <a:pathLst>
                <a:path w="5640070" h="385444">
                  <a:moveTo>
                    <a:pt x="2159131" y="183367"/>
                  </a:moveTo>
                  <a:lnTo>
                    <a:pt x="2159131" y="220090"/>
                  </a:lnTo>
                  <a:lnTo>
                    <a:pt x="2177754" y="238451"/>
                  </a:lnTo>
                  <a:lnTo>
                    <a:pt x="2196353" y="256567"/>
                  </a:lnTo>
                  <a:lnTo>
                    <a:pt x="2214976" y="256567"/>
                  </a:lnTo>
                  <a:lnTo>
                    <a:pt x="2326641" y="256567"/>
                  </a:lnTo>
                  <a:lnTo>
                    <a:pt x="2363888" y="256567"/>
                  </a:lnTo>
                  <a:lnTo>
                    <a:pt x="2382486" y="238451"/>
                  </a:lnTo>
                  <a:lnTo>
                    <a:pt x="2401109" y="220090"/>
                  </a:lnTo>
                  <a:lnTo>
                    <a:pt x="2401109" y="183367"/>
                  </a:lnTo>
                  <a:lnTo>
                    <a:pt x="2401109" y="73444"/>
                  </a:lnTo>
                  <a:lnTo>
                    <a:pt x="2401109" y="55083"/>
                  </a:lnTo>
                  <a:lnTo>
                    <a:pt x="2382486" y="36722"/>
                  </a:lnTo>
                  <a:lnTo>
                    <a:pt x="2363888" y="18361"/>
                  </a:lnTo>
                  <a:lnTo>
                    <a:pt x="2326641" y="0"/>
                  </a:lnTo>
                </a:path>
                <a:path w="5640070" h="385444">
                  <a:moveTo>
                    <a:pt x="4709202" y="0"/>
                  </a:moveTo>
                  <a:lnTo>
                    <a:pt x="4671956" y="18361"/>
                  </a:lnTo>
                  <a:lnTo>
                    <a:pt x="4653333" y="36722"/>
                  </a:lnTo>
                  <a:lnTo>
                    <a:pt x="4634709" y="55083"/>
                  </a:lnTo>
                  <a:lnTo>
                    <a:pt x="4634709" y="73444"/>
                  </a:lnTo>
                  <a:lnTo>
                    <a:pt x="4634709" y="183367"/>
                  </a:lnTo>
                  <a:lnTo>
                    <a:pt x="4634709" y="220090"/>
                  </a:lnTo>
                  <a:lnTo>
                    <a:pt x="4653333" y="238451"/>
                  </a:lnTo>
                  <a:lnTo>
                    <a:pt x="4671956" y="256567"/>
                  </a:lnTo>
                  <a:lnTo>
                    <a:pt x="4709202" y="256567"/>
                  </a:lnTo>
                  <a:lnTo>
                    <a:pt x="4820942" y="256567"/>
                  </a:lnTo>
                  <a:lnTo>
                    <a:pt x="4839317" y="256567"/>
                  </a:lnTo>
                  <a:lnTo>
                    <a:pt x="4857940" y="238451"/>
                  </a:lnTo>
                  <a:lnTo>
                    <a:pt x="4876563" y="220090"/>
                  </a:lnTo>
                  <a:lnTo>
                    <a:pt x="4876563" y="183367"/>
                  </a:lnTo>
                  <a:lnTo>
                    <a:pt x="4876563" y="73444"/>
                  </a:lnTo>
                  <a:lnTo>
                    <a:pt x="4876563" y="55083"/>
                  </a:lnTo>
                  <a:lnTo>
                    <a:pt x="4857940" y="36722"/>
                  </a:lnTo>
                  <a:lnTo>
                    <a:pt x="4839317" y="18361"/>
                  </a:lnTo>
                  <a:lnTo>
                    <a:pt x="4820942" y="0"/>
                  </a:lnTo>
                </a:path>
                <a:path w="5640070" h="385444">
                  <a:moveTo>
                    <a:pt x="5472260" y="0"/>
                  </a:moveTo>
                  <a:lnTo>
                    <a:pt x="5435013" y="18361"/>
                  </a:lnTo>
                  <a:lnTo>
                    <a:pt x="5416390" y="36722"/>
                  </a:lnTo>
                  <a:lnTo>
                    <a:pt x="5397767" y="55083"/>
                  </a:lnTo>
                  <a:lnTo>
                    <a:pt x="5397767" y="73444"/>
                  </a:lnTo>
                  <a:lnTo>
                    <a:pt x="5397767" y="183367"/>
                  </a:lnTo>
                  <a:lnTo>
                    <a:pt x="5397767" y="220090"/>
                  </a:lnTo>
                  <a:lnTo>
                    <a:pt x="5416390" y="238451"/>
                  </a:lnTo>
                  <a:lnTo>
                    <a:pt x="5435013" y="256567"/>
                  </a:lnTo>
                  <a:lnTo>
                    <a:pt x="5472260" y="256567"/>
                  </a:lnTo>
                  <a:lnTo>
                    <a:pt x="5583999" y="256567"/>
                  </a:lnTo>
                  <a:lnTo>
                    <a:pt x="5602622" y="256567"/>
                  </a:lnTo>
                  <a:lnTo>
                    <a:pt x="5621246" y="238451"/>
                  </a:lnTo>
                  <a:lnTo>
                    <a:pt x="5639869" y="220090"/>
                  </a:lnTo>
                  <a:lnTo>
                    <a:pt x="5639869" y="183367"/>
                  </a:lnTo>
                  <a:lnTo>
                    <a:pt x="5639869" y="73444"/>
                  </a:lnTo>
                  <a:lnTo>
                    <a:pt x="5639869" y="55083"/>
                  </a:lnTo>
                  <a:lnTo>
                    <a:pt x="5621246" y="36722"/>
                  </a:lnTo>
                  <a:lnTo>
                    <a:pt x="5602622" y="18361"/>
                  </a:lnTo>
                  <a:lnTo>
                    <a:pt x="5583999" y="0"/>
                  </a:lnTo>
                </a:path>
                <a:path w="5640070" h="385444">
                  <a:moveTo>
                    <a:pt x="0" y="385096"/>
                  </a:moveTo>
                  <a:lnTo>
                    <a:pt x="0" y="274929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4" name="object 164"/>
            <p:cNvSpPr/>
            <p:nvPr/>
          </p:nvSpPr>
          <p:spPr>
            <a:xfrm>
              <a:off x="2235385" y="1737960"/>
              <a:ext cx="7259320" cy="18415"/>
            </a:xfrm>
            <a:custGeom>
              <a:avLst/>
              <a:gdLst/>
              <a:ahLst/>
              <a:cxnLst/>
              <a:rect l="l" t="t" r="r" b="b"/>
              <a:pathLst>
                <a:path w="7259320" h="18414">
                  <a:moveTo>
                    <a:pt x="0" y="18361"/>
                  </a:moveTo>
                  <a:lnTo>
                    <a:pt x="7259209" y="18361"/>
                  </a:lnTo>
                  <a:lnTo>
                    <a:pt x="7259209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5" name="object 165"/>
            <p:cNvSpPr/>
            <p:nvPr/>
          </p:nvSpPr>
          <p:spPr>
            <a:xfrm>
              <a:off x="2235382" y="1747140"/>
              <a:ext cx="0" cy="3281679"/>
            </a:xfrm>
            <a:custGeom>
              <a:avLst/>
              <a:gdLst/>
              <a:ahLst/>
              <a:cxnLst/>
              <a:rect l="l" t="t" r="r" b="b"/>
              <a:pathLst>
                <a:path h="3281679">
                  <a:moveTo>
                    <a:pt x="0" y="0"/>
                  </a:moveTo>
                  <a:lnTo>
                    <a:pt x="0" y="3281643"/>
                  </a:lnTo>
                </a:path>
              </a:pathLst>
            </a:custGeom>
            <a:ln w="186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6" name="object 166"/>
            <p:cNvSpPr/>
            <p:nvPr/>
          </p:nvSpPr>
          <p:spPr>
            <a:xfrm>
              <a:off x="2235377" y="1737969"/>
              <a:ext cx="7268845" cy="3291204"/>
            </a:xfrm>
            <a:custGeom>
              <a:avLst/>
              <a:gdLst/>
              <a:ahLst/>
              <a:cxnLst/>
              <a:rect l="l" t="t" r="r" b="b"/>
              <a:pathLst>
                <a:path w="7268845" h="3291204">
                  <a:moveTo>
                    <a:pt x="7268527" y="9182"/>
                  </a:moveTo>
                  <a:lnTo>
                    <a:pt x="7259206" y="9182"/>
                  </a:lnTo>
                  <a:lnTo>
                    <a:pt x="7259206" y="0"/>
                  </a:lnTo>
                  <a:lnTo>
                    <a:pt x="0" y="0"/>
                  </a:lnTo>
                  <a:lnTo>
                    <a:pt x="0" y="18364"/>
                  </a:lnTo>
                  <a:lnTo>
                    <a:pt x="7249896" y="18364"/>
                  </a:lnTo>
                  <a:lnTo>
                    <a:pt x="7249896" y="3290824"/>
                  </a:lnTo>
                  <a:lnTo>
                    <a:pt x="7268527" y="3290824"/>
                  </a:lnTo>
                  <a:lnTo>
                    <a:pt x="7268527" y="91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7" name="object 167"/>
            <p:cNvSpPr/>
            <p:nvPr/>
          </p:nvSpPr>
          <p:spPr>
            <a:xfrm>
              <a:off x="2030638" y="5028784"/>
              <a:ext cx="7464425" cy="385445"/>
            </a:xfrm>
            <a:custGeom>
              <a:avLst/>
              <a:gdLst/>
              <a:ahLst/>
              <a:cxnLst/>
              <a:rect l="l" t="t" r="r" b="b"/>
              <a:pathLst>
                <a:path w="7464425" h="385445">
                  <a:moveTo>
                    <a:pt x="0" y="109996"/>
                  </a:moveTo>
                  <a:lnTo>
                    <a:pt x="0" y="0"/>
                  </a:lnTo>
                </a:path>
                <a:path w="7464425" h="385445">
                  <a:moveTo>
                    <a:pt x="204744" y="0"/>
                  </a:moveTo>
                  <a:lnTo>
                    <a:pt x="7463956" y="0"/>
                  </a:lnTo>
                </a:path>
                <a:path w="7464425" h="385445">
                  <a:moveTo>
                    <a:pt x="5639869" y="311675"/>
                  </a:moveTo>
                  <a:lnTo>
                    <a:pt x="5639869" y="201679"/>
                  </a:lnTo>
                  <a:lnTo>
                    <a:pt x="5639869" y="183343"/>
                  </a:lnTo>
                  <a:lnTo>
                    <a:pt x="5621246" y="165006"/>
                  </a:lnTo>
                  <a:lnTo>
                    <a:pt x="5602622" y="146669"/>
                  </a:lnTo>
                  <a:lnTo>
                    <a:pt x="5583999" y="146669"/>
                  </a:lnTo>
                  <a:lnTo>
                    <a:pt x="5472260" y="146669"/>
                  </a:lnTo>
                </a:path>
                <a:path w="7464425" h="385445">
                  <a:moveTo>
                    <a:pt x="5453636" y="146669"/>
                  </a:moveTo>
                  <a:lnTo>
                    <a:pt x="5472260" y="146669"/>
                  </a:lnTo>
                </a:path>
                <a:path w="7464425" h="385445">
                  <a:moveTo>
                    <a:pt x="5397767" y="183343"/>
                  </a:moveTo>
                  <a:lnTo>
                    <a:pt x="5416390" y="165006"/>
                  </a:lnTo>
                </a:path>
                <a:path w="7464425" h="385445">
                  <a:moveTo>
                    <a:pt x="5397767" y="366678"/>
                  </a:moveTo>
                  <a:lnTo>
                    <a:pt x="5416390" y="330012"/>
                  </a:lnTo>
                </a:path>
                <a:path w="7464425" h="385445">
                  <a:moveTo>
                    <a:pt x="5453636" y="385010"/>
                  </a:moveTo>
                  <a:lnTo>
                    <a:pt x="5472260" y="385010"/>
                  </a:lnTo>
                  <a:lnTo>
                    <a:pt x="4820942" y="385010"/>
                  </a:lnTo>
                  <a:lnTo>
                    <a:pt x="4839317" y="385010"/>
                  </a:lnTo>
                </a:path>
                <a:path w="7464425" h="385445">
                  <a:moveTo>
                    <a:pt x="4857940" y="366678"/>
                  </a:moveTo>
                  <a:lnTo>
                    <a:pt x="4876563" y="330012"/>
                  </a:lnTo>
                </a:path>
                <a:path w="7464425" h="385445">
                  <a:moveTo>
                    <a:pt x="4876563" y="311675"/>
                  </a:moveTo>
                  <a:lnTo>
                    <a:pt x="4876563" y="201679"/>
                  </a:lnTo>
                </a:path>
                <a:path w="7464425" h="385445">
                  <a:moveTo>
                    <a:pt x="4857940" y="183343"/>
                  </a:moveTo>
                  <a:lnTo>
                    <a:pt x="4876563" y="165006"/>
                  </a:lnTo>
                </a:path>
                <a:path w="7464425" h="385445">
                  <a:moveTo>
                    <a:pt x="4820942" y="146669"/>
                  </a:moveTo>
                  <a:lnTo>
                    <a:pt x="4839317" y="146669"/>
                  </a:lnTo>
                </a:path>
                <a:path w="7464425" h="385445">
                  <a:moveTo>
                    <a:pt x="4820942" y="146669"/>
                  </a:moveTo>
                  <a:lnTo>
                    <a:pt x="4709202" y="146669"/>
                  </a:lnTo>
                </a:path>
                <a:path w="7464425" h="385445">
                  <a:moveTo>
                    <a:pt x="4690579" y="146669"/>
                  </a:moveTo>
                  <a:lnTo>
                    <a:pt x="4709202" y="146669"/>
                  </a:lnTo>
                </a:path>
                <a:path w="7464425" h="385445">
                  <a:moveTo>
                    <a:pt x="4634709" y="183343"/>
                  </a:moveTo>
                  <a:lnTo>
                    <a:pt x="4653333" y="165006"/>
                  </a:lnTo>
                </a:path>
                <a:path w="7464425" h="385445">
                  <a:moveTo>
                    <a:pt x="4634709" y="366678"/>
                  </a:moveTo>
                  <a:lnTo>
                    <a:pt x="4653333" y="330012"/>
                  </a:lnTo>
                </a:path>
                <a:path w="7464425" h="385445">
                  <a:moveTo>
                    <a:pt x="4690579" y="385010"/>
                  </a:moveTo>
                  <a:lnTo>
                    <a:pt x="4709202" y="385010"/>
                  </a:lnTo>
                </a:path>
                <a:path w="7464425" h="385445">
                  <a:moveTo>
                    <a:pt x="2326641" y="385010"/>
                  </a:moveTo>
                  <a:lnTo>
                    <a:pt x="2345264" y="385010"/>
                  </a:lnTo>
                </a:path>
                <a:path w="7464425" h="385445">
                  <a:moveTo>
                    <a:pt x="2382486" y="366678"/>
                  </a:moveTo>
                  <a:lnTo>
                    <a:pt x="2401109" y="330012"/>
                  </a:lnTo>
                </a:path>
                <a:path w="7464425" h="385445">
                  <a:moveTo>
                    <a:pt x="2401109" y="311675"/>
                  </a:moveTo>
                  <a:lnTo>
                    <a:pt x="2401109" y="201679"/>
                  </a:lnTo>
                </a:path>
                <a:path w="7464425" h="385445">
                  <a:moveTo>
                    <a:pt x="2382486" y="183343"/>
                  </a:moveTo>
                  <a:lnTo>
                    <a:pt x="2401109" y="165006"/>
                  </a:lnTo>
                </a:path>
                <a:path w="7464425" h="385445">
                  <a:moveTo>
                    <a:pt x="2326641" y="146669"/>
                  </a:moveTo>
                  <a:lnTo>
                    <a:pt x="2345264" y="146669"/>
                  </a:lnTo>
                </a:path>
                <a:path w="7464425" h="385445">
                  <a:moveTo>
                    <a:pt x="2326641" y="146669"/>
                  </a:moveTo>
                  <a:lnTo>
                    <a:pt x="2214976" y="146669"/>
                  </a:lnTo>
                </a:path>
                <a:path w="7464425" h="385445">
                  <a:moveTo>
                    <a:pt x="2196353" y="146669"/>
                  </a:moveTo>
                  <a:lnTo>
                    <a:pt x="2214976" y="146669"/>
                  </a:lnTo>
                </a:path>
                <a:path w="7464425" h="385445">
                  <a:moveTo>
                    <a:pt x="2159131" y="183343"/>
                  </a:moveTo>
                  <a:lnTo>
                    <a:pt x="2177754" y="165006"/>
                  </a:lnTo>
                </a:path>
                <a:path w="7464425" h="385445">
                  <a:moveTo>
                    <a:pt x="2159131" y="366678"/>
                  </a:moveTo>
                  <a:lnTo>
                    <a:pt x="2177754" y="330012"/>
                  </a:lnTo>
                </a:path>
                <a:path w="7464425" h="385445">
                  <a:moveTo>
                    <a:pt x="2196353" y="385010"/>
                  </a:moveTo>
                  <a:lnTo>
                    <a:pt x="2214976" y="385010"/>
                  </a:lnTo>
                </a:path>
                <a:path w="7464425" h="385445">
                  <a:moveTo>
                    <a:pt x="0" y="385010"/>
                  </a:moveTo>
                  <a:lnTo>
                    <a:pt x="0" y="109996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8" name="object 16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605373" y="5230464"/>
              <a:ext cx="74445" cy="192595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2030638" y="1306960"/>
              <a:ext cx="5863590" cy="4309110"/>
            </a:xfrm>
            <a:custGeom>
              <a:avLst/>
              <a:gdLst/>
              <a:ahLst/>
              <a:cxnLst/>
              <a:rect l="l" t="t" r="r" b="b"/>
              <a:pathLst>
                <a:path w="5863590" h="4309110">
                  <a:moveTo>
                    <a:pt x="5639869" y="3923503"/>
                  </a:moveTo>
                  <a:lnTo>
                    <a:pt x="5639869" y="3905167"/>
                  </a:lnTo>
                  <a:lnTo>
                    <a:pt x="5621246" y="3886830"/>
                  </a:lnTo>
                  <a:lnTo>
                    <a:pt x="5602622" y="3868493"/>
                  </a:lnTo>
                  <a:lnTo>
                    <a:pt x="5583999" y="3868493"/>
                  </a:lnTo>
                  <a:lnTo>
                    <a:pt x="5472260" y="3868493"/>
                  </a:lnTo>
                  <a:lnTo>
                    <a:pt x="5435013" y="3868493"/>
                  </a:lnTo>
                  <a:lnTo>
                    <a:pt x="5416390" y="3886830"/>
                  </a:lnTo>
                  <a:lnTo>
                    <a:pt x="5397767" y="3905167"/>
                  </a:lnTo>
                  <a:lnTo>
                    <a:pt x="5397767" y="3923503"/>
                  </a:lnTo>
                  <a:lnTo>
                    <a:pt x="5397767" y="4033499"/>
                  </a:lnTo>
                  <a:lnTo>
                    <a:pt x="5397767" y="4070173"/>
                  </a:lnTo>
                  <a:lnTo>
                    <a:pt x="5416390" y="4088502"/>
                  </a:lnTo>
                  <a:lnTo>
                    <a:pt x="5435013" y="4106834"/>
                  </a:lnTo>
                  <a:lnTo>
                    <a:pt x="5472260" y="4106834"/>
                  </a:lnTo>
                </a:path>
                <a:path w="5863590" h="4309110">
                  <a:moveTo>
                    <a:pt x="4820942" y="4106834"/>
                  </a:moveTo>
                  <a:lnTo>
                    <a:pt x="4839317" y="4106834"/>
                  </a:lnTo>
                  <a:lnTo>
                    <a:pt x="4857940" y="4088502"/>
                  </a:lnTo>
                  <a:lnTo>
                    <a:pt x="4876563" y="4070173"/>
                  </a:lnTo>
                  <a:lnTo>
                    <a:pt x="4876563" y="4033499"/>
                  </a:lnTo>
                  <a:lnTo>
                    <a:pt x="4876563" y="3923503"/>
                  </a:lnTo>
                  <a:lnTo>
                    <a:pt x="4876563" y="3905167"/>
                  </a:lnTo>
                  <a:lnTo>
                    <a:pt x="4857940" y="3886830"/>
                  </a:lnTo>
                  <a:lnTo>
                    <a:pt x="4839317" y="3868493"/>
                  </a:lnTo>
                  <a:lnTo>
                    <a:pt x="4820942" y="3868493"/>
                  </a:lnTo>
                  <a:lnTo>
                    <a:pt x="4709202" y="3868493"/>
                  </a:lnTo>
                  <a:lnTo>
                    <a:pt x="4671956" y="3868493"/>
                  </a:lnTo>
                  <a:lnTo>
                    <a:pt x="4653333" y="3886830"/>
                  </a:lnTo>
                  <a:lnTo>
                    <a:pt x="4634709" y="3905167"/>
                  </a:lnTo>
                  <a:lnTo>
                    <a:pt x="4634709" y="3923503"/>
                  </a:lnTo>
                  <a:lnTo>
                    <a:pt x="4634709" y="4033499"/>
                  </a:lnTo>
                  <a:lnTo>
                    <a:pt x="4634709" y="4070173"/>
                  </a:lnTo>
                  <a:lnTo>
                    <a:pt x="4653333" y="4088502"/>
                  </a:lnTo>
                  <a:lnTo>
                    <a:pt x="4671956" y="4106834"/>
                  </a:lnTo>
                  <a:lnTo>
                    <a:pt x="4709202" y="4106834"/>
                  </a:lnTo>
                </a:path>
                <a:path w="5863590" h="4309110">
                  <a:moveTo>
                    <a:pt x="2326641" y="4106834"/>
                  </a:moveTo>
                  <a:lnTo>
                    <a:pt x="2363888" y="4106834"/>
                  </a:lnTo>
                  <a:lnTo>
                    <a:pt x="2382486" y="4088502"/>
                  </a:lnTo>
                  <a:lnTo>
                    <a:pt x="2401109" y="4070173"/>
                  </a:lnTo>
                  <a:lnTo>
                    <a:pt x="2401109" y="4033499"/>
                  </a:lnTo>
                  <a:lnTo>
                    <a:pt x="2401109" y="3923503"/>
                  </a:lnTo>
                  <a:lnTo>
                    <a:pt x="2401109" y="3905167"/>
                  </a:lnTo>
                  <a:lnTo>
                    <a:pt x="2382486" y="3886830"/>
                  </a:lnTo>
                  <a:lnTo>
                    <a:pt x="2363888" y="3868493"/>
                  </a:lnTo>
                  <a:lnTo>
                    <a:pt x="2326641" y="3868493"/>
                  </a:lnTo>
                  <a:lnTo>
                    <a:pt x="2214976" y="3868493"/>
                  </a:lnTo>
                  <a:lnTo>
                    <a:pt x="2196353" y="3868493"/>
                  </a:lnTo>
                  <a:lnTo>
                    <a:pt x="2177754" y="3886830"/>
                  </a:lnTo>
                  <a:lnTo>
                    <a:pt x="2159131" y="3905167"/>
                  </a:lnTo>
                  <a:lnTo>
                    <a:pt x="2159131" y="3923503"/>
                  </a:lnTo>
                  <a:lnTo>
                    <a:pt x="2159131" y="4033499"/>
                  </a:lnTo>
                  <a:lnTo>
                    <a:pt x="2159131" y="4070173"/>
                  </a:lnTo>
                  <a:lnTo>
                    <a:pt x="2177754" y="4088502"/>
                  </a:lnTo>
                  <a:lnTo>
                    <a:pt x="2196353" y="4106834"/>
                  </a:lnTo>
                  <a:lnTo>
                    <a:pt x="2214976" y="4106834"/>
                  </a:lnTo>
                </a:path>
                <a:path w="5863590" h="4309110">
                  <a:moveTo>
                    <a:pt x="2177754" y="91806"/>
                  </a:moveTo>
                  <a:lnTo>
                    <a:pt x="2382486" y="91806"/>
                  </a:lnTo>
                </a:path>
                <a:path w="5863590" h="4309110">
                  <a:moveTo>
                    <a:pt x="4653333" y="91806"/>
                  </a:moveTo>
                  <a:lnTo>
                    <a:pt x="4857940" y="91806"/>
                  </a:lnTo>
                </a:path>
                <a:path w="5863590" h="4309110">
                  <a:moveTo>
                    <a:pt x="0" y="0"/>
                  </a:moveTo>
                  <a:lnTo>
                    <a:pt x="0" y="55083"/>
                  </a:lnTo>
                </a:path>
                <a:path w="5863590" h="4309110">
                  <a:moveTo>
                    <a:pt x="5472260" y="55083"/>
                  </a:moveTo>
                  <a:lnTo>
                    <a:pt x="5583999" y="55083"/>
                  </a:lnTo>
                </a:path>
                <a:path w="5863590" h="4309110">
                  <a:moveTo>
                    <a:pt x="0" y="55083"/>
                  </a:moveTo>
                  <a:lnTo>
                    <a:pt x="0" y="128528"/>
                  </a:lnTo>
                  <a:lnTo>
                    <a:pt x="0" y="366735"/>
                  </a:lnTo>
                </a:path>
                <a:path w="5863590" h="4309110">
                  <a:moveTo>
                    <a:pt x="0" y="4180169"/>
                  </a:moveTo>
                  <a:lnTo>
                    <a:pt x="0" y="0"/>
                  </a:lnTo>
                </a:path>
                <a:path w="5863590" h="4309110">
                  <a:moveTo>
                    <a:pt x="37226" y="4253504"/>
                  </a:moveTo>
                  <a:lnTo>
                    <a:pt x="55839" y="4271838"/>
                  </a:lnTo>
                  <a:lnTo>
                    <a:pt x="74453" y="4290172"/>
                  </a:lnTo>
                </a:path>
                <a:path w="5863590" h="4309110">
                  <a:moveTo>
                    <a:pt x="1824086" y="4308505"/>
                  </a:moveTo>
                  <a:lnTo>
                    <a:pt x="148906" y="4308505"/>
                  </a:lnTo>
                </a:path>
                <a:path w="5863590" h="4309110">
                  <a:moveTo>
                    <a:pt x="5863100" y="4308505"/>
                  </a:moveTo>
                  <a:lnTo>
                    <a:pt x="1824086" y="4308505"/>
                  </a:lnTo>
                </a:path>
                <a:path w="5863590" h="4309110">
                  <a:moveTo>
                    <a:pt x="3164216" y="4308505"/>
                  </a:moveTo>
                  <a:lnTo>
                    <a:pt x="3201463" y="4308505"/>
                  </a:lnTo>
                  <a:lnTo>
                    <a:pt x="3629550" y="4308505"/>
                  </a:lnTo>
                </a:path>
                <a:path w="5863590" h="4309110">
                  <a:moveTo>
                    <a:pt x="3499187" y="4308505"/>
                  </a:moveTo>
                  <a:lnTo>
                    <a:pt x="4169376" y="4308505"/>
                  </a:lnTo>
                </a:path>
                <a:path w="5863590" h="4309110">
                  <a:moveTo>
                    <a:pt x="4187999" y="4308505"/>
                  </a:moveTo>
                  <a:lnTo>
                    <a:pt x="4169376" y="4308505"/>
                  </a:lnTo>
                </a:path>
                <a:path w="5863590" h="4309110">
                  <a:moveTo>
                    <a:pt x="3331826" y="4308505"/>
                  </a:moveTo>
                  <a:lnTo>
                    <a:pt x="3182840" y="4308505"/>
                  </a:lnTo>
                </a:path>
                <a:path w="5863590" h="4309110">
                  <a:moveTo>
                    <a:pt x="4373984" y="4308505"/>
                  </a:moveTo>
                  <a:lnTo>
                    <a:pt x="3331826" y="4308505"/>
                  </a:lnTo>
                </a:path>
                <a:path w="5863590" h="4309110">
                  <a:moveTo>
                    <a:pt x="4448477" y="4308505"/>
                  </a:moveTo>
                  <a:lnTo>
                    <a:pt x="4373984" y="4308505"/>
                  </a:lnTo>
                </a:path>
                <a:path w="5863590" h="4309110">
                  <a:moveTo>
                    <a:pt x="4597463" y="4308505"/>
                  </a:moveTo>
                  <a:lnTo>
                    <a:pt x="4448477" y="4308505"/>
                  </a:lnTo>
                </a:path>
                <a:path w="5863590" h="4309110">
                  <a:moveTo>
                    <a:pt x="3983143" y="4308505"/>
                  </a:moveTo>
                  <a:lnTo>
                    <a:pt x="3648173" y="4308505"/>
                  </a:lnTo>
                </a:path>
                <a:path w="5863590" h="4309110">
                  <a:moveTo>
                    <a:pt x="4150753" y="4308505"/>
                  </a:moveTo>
                  <a:lnTo>
                    <a:pt x="3983143" y="4308505"/>
                  </a:lnTo>
                </a:path>
                <a:path w="5863590" h="4309110">
                  <a:moveTo>
                    <a:pt x="0" y="3795170"/>
                  </a:moveTo>
                  <a:lnTo>
                    <a:pt x="0" y="4033499"/>
                  </a:lnTo>
                  <a:lnTo>
                    <a:pt x="0" y="4106834"/>
                  </a:lnTo>
                  <a:lnTo>
                    <a:pt x="0" y="4180169"/>
                  </a:lnTo>
                </a:path>
                <a:path w="5863590" h="4309110">
                  <a:moveTo>
                    <a:pt x="0" y="4051836"/>
                  </a:moveTo>
                  <a:lnTo>
                    <a:pt x="0" y="4161835"/>
                  </a:lnTo>
                </a:path>
                <a:path w="5863590" h="4309110">
                  <a:moveTo>
                    <a:pt x="0" y="4051836"/>
                  </a:moveTo>
                  <a:lnTo>
                    <a:pt x="0" y="3996826"/>
                  </a:lnTo>
                  <a:lnTo>
                    <a:pt x="0" y="3850156"/>
                  </a:lnTo>
                  <a:lnTo>
                    <a:pt x="0" y="3795170"/>
                  </a:lnTo>
                </a:path>
                <a:path w="5863590" h="4309110">
                  <a:moveTo>
                    <a:pt x="4132130" y="3721823"/>
                  </a:moveTo>
                  <a:lnTo>
                    <a:pt x="4132130" y="3703487"/>
                  </a:lnTo>
                  <a:lnTo>
                    <a:pt x="4057636" y="3703487"/>
                  </a:lnTo>
                  <a:lnTo>
                    <a:pt x="3964520" y="3703487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0" name="object 170"/>
            <p:cNvSpPr/>
            <p:nvPr/>
          </p:nvSpPr>
          <p:spPr>
            <a:xfrm>
              <a:off x="5985847" y="5010447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4">
                  <a:moveTo>
                    <a:pt x="0" y="18336"/>
                  </a:moveTo>
                  <a:lnTo>
                    <a:pt x="18623" y="18336"/>
                  </a:lnTo>
                  <a:lnTo>
                    <a:pt x="18623" y="0"/>
                  </a:lnTo>
                  <a:lnTo>
                    <a:pt x="0" y="0"/>
                  </a:lnTo>
                  <a:lnTo>
                    <a:pt x="0" y="183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1" name="object 171"/>
            <p:cNvSpPr/>
            <p:nvPr/>
          </p:nvSpPr>
          <p:spPr>
            <a:xfrm>
              <a:off x="6162768" y="5010447"/>
              <a:ext cx="205104" cy="18415"/>
            </a:xfrm>
            <a:custGeom>
              <a:avLst/>
              <a:gdLst/>
              <a:ahLst/>
              <a:cxnLst/>
              <a:rect l="l" t="t" r="r" b="b"/>
              <a:pathLst>
                <a:path w="205104" h="18414">
                  <a:moveTo>
                    <a:pt x="0" y="18336"/>
                  </a:moveTo>
                  <a:lnTo>
                    <a:pt x="0" y="0"/>
                  </a:lnTo>
                  <a:lnTo>
                    <a:pt x="204855" y="0"/>
                  </a:lnTo>
                </a:path>
              </a:pathLst>
            </a:custGeom>
            <a:ln w="183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2" name="object 172"/>
            <p:cNvSpPr/>
            <p:nvPr/>
          </p:nvSpPr>
          <p:spPr>
            <a:xfrm>
              <a:off x="5809170" y="5001272"/>
              <a:ext cx="195580" cy="27940"/>
            </a:xfrm>
            <a:custGeom>
              <a:avLst/>
              <a:gdLst/>
              <a:ahLst/>
              <a:cxnLst/>
              <a:rect l="l" t="t" r="r" b="b"/>
              <a:pathLst>
                <a:path w="195579" h="27939">
                  <a:moveTo>
                    <a:pt x="195287" y="9182"/>
                  </a:moveTo>
                  <a:lnTo>
                    <a:pt x="185978" y="9182"/>
                  </a:lnTo>
                  <a:lnTo>
                    <a:pt x="185978" y="0"/>
                  </a:lnTo>
                  <a:lnTo>
                    <a:pt x="0" y="0"/>
                  </a:lnTo>
                  <a:lnTo>
                    <a:pt x="0" y="18364"/>
                  </a:lnTo>
                  <a:lnTo>
                    <a:pt x="176669" y="18364"/>
                  </a:lnTo>
                  <a:lnTo>
                    <a:pt x="176669" y="27520"/>
                  </a:lnTo>
                  <a:lnTo>
                    <a:pt x="195287" y="27520"/>
                  </a:lnTo>
                  <a:lnTo>
                    <a:pt x="195287" y="918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3" name="object 173"/>
            <p:cNvSpPr/>
            <p:nvPr/>
          </p:nvSpPr>
          <p:spPr>
            <a:xfrm>
              <a:off x="6367624" y="5010447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311" y="9168"/>
                  </a:moveTo>
                  <a:lnTo>
                    <a:pt x="9311" y="9168"/>
                  </a:lnTo>
                </a:path>
              </a:pathLst>
            </a:custGeom>
            <a:ln w="183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4" name="object 174"/>
            <p:cNvSpPr/>
            <p:nvPr/>
          </p:nvSpPr>
          <p:spPr>
            <a:xfrm>
              <a:off x="5790551" y="4753782"/>
              <a:ext cx="577215" cy="275590"/>
            </a:xfrm>
            <a:custGeom>
              <a:avLst/>
              <a:gdLst/>
              <a:ahLst/>
              <a:cxnLst/>
              <a:rect l="l" t="t" r="r" b="b"/>
              <a:pathLst>
                <a:path w="577214" h="275589">
                  <a:moveTo>
                    <a:pt x="0" y="275002"/>
                  </a:moveTo>
                  <a:lnTo>
                    <a:pt x="18623" y="256665"/>
                  </a:lnTo>
                </a:path>
                <a:path w="577214" h="275589">
                  <a:moveTo>
                    <a:pt x="577072" y="256665"/>
                  </a:moveTo>
                  <a:lnTo>
                    <a:pt x="577072" y="0"/>
                  </a:lnTo>
                </a:path>
                <a:path w="577214" h="275589">
                  <a:moveTo>
                    <a:pt x="577072" y="256665"/>
                  </a:moveTo>
                  <a:lnTo>
                    <a:pt x="372216" y="256665"/>
                  </a:lnTo>
                </a:path>
                <a:path w="577214" h="275589">
                  <a:moveTo>
                    <a:pt x="204607" y="256665"/>
                  </a:moveTo>
                  <a:lnTo>
                    <a:pt x="279100" y="256665"/>
                  </a:lnTo>
                  <a:lnTo>
                    <a:pt x="372216" y="256665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5" name="object 175"/>
            <p:cNvSpPr/>
            <p:nvPr/>
          </p:nvSpPr>
          <p:spPr>
            <a:xfrm>
              <a:off x="5809174" y="5001266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4">
                  <a:moveTo>
                    <a:pt x="0" y="18361"/>
                  </a:moveTo>
                  <a:lnTo>
                    <a:pt x="185984" y="18361"/>
                  </a:lnTo>
                  <a:lnTo>
                    <a:pt x="185984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6" name="object 176"/>
            <p:cNvSpPr/>
            <p:nvPr/>
          </p:nvSpPr>
          <p:spPr>
            <a:xfrm>
              <a:off x="3035748" y="4717108"/>
              <a:ext cx="3332479" cy="293370"/>
            </a:xfrm>
            <a:custGeom>
              <a:avLst/>
              <a:gdLst/>
              <a:ahLst/>
              <a:cxnLst/>
              <a:rect l="l" t="t" r="r" b="b"/>
              <a:pathLst>
                <a:path w="3332479" h="293370">
                  <a:moveTo>
                    <a:pt x="2773426" y="36673"/>
                  </a:moveTo>
                  <a:lnTo>
                    <a:pt x="2773426" y="293339"/>
                  </a:lnTo>
                </a:path>
                <a:path w="3332479" h="293370">
                  <a:moveTo>
                    <a:pt x="2773426" y="36673"/>
                  </a:moveTo>
                  <a:lnTo>
                    <a:pt x="3331875" y="36673"/>
                  </a:lnTo>
                </a:path>
                <a:path w="3332479" h="293370">
                  <a:moveTo>
                    <a:pt x="3294629" y="0"/>
                  </a:moveTo>
                  <a:lnTo>
                    <a:pt x="2810672" y="0"/>
                  </a:lnTo>
                  <a:lnTo>
                    <a:pt x="2792049" y="0"/>
                  </a:lnTo>
                  <a:lnTo>
                    <a:pt x="2773426" y="18336"/>
                  </a:lnTo>
                  <a:lnTo>
                    <a:pt x="2773426" y="36673"/>
                  </a:lnTo>
                  <a:lnTo>
                    <a:pt x="3331875" y="36673"/>
                  </a:lnTo>
                  <a:lnTo>
                    <a:pt x="3331875" y="18336"/>
                  </a:lnTo>
                  <a:lnTo>
                    <a:pt x="3313252" y="0"/>
                  </a:lnTo>
                  <a:lnTo>
                    <a:pt x="3294629" y="0"/>
                  </a:lnTo>
                  <a:lnTo>
                    <a:pt x="2810672" y="0"/>
                  </a:lnTo>
                </a:path>
                <a:path w="3332479" h="293370">
                  <a:moveTo>
                    <a:pt x="521178" y="0"/>
                  </a:moveTo>
                  <a:lnTo>
                    <a:pt x="37221" y="0"/>
                  </a:lnTo>
                </a:path>
                <a:path w="3332479" h="293370">
                  <a:moveTo>
                    <a:pt x="3331875" y="36673"/>
                  </a:moveTo>
                  <a:lnTo>
                    <a:pt x="3331875" y="18336"/>
                  </a:lnTo>
                  <a:lnTo>
                    <a:pt x="3313252" y="0"/>
                  </a:lnTo>
                  <a:lnTo>
                    <a:pt x="3294629" y="0"/>
                  </a:lnTo>
                </a:path>
                <a:path w="3332479" h="293370">
                  <a:moveTo>
                    <a:pt x="2810672" y="0"/>
                  </a:moveTo>
                  <a:lnTo>
                    <a:pt x="2792049" y="0"/>
                  </a:lnTo>
                  <a:lnTo>
                    <a:pt x="2773426" y="18336"/>
                  </a:lnTo>
                  <a:lnTo>
                    <a:pt x="2773426" y="36673"/>
                  </a:lnTo>
                </a:path>
                <a:path w="3332479" h="293370">
                  <a:moveTo>
                    <a:pt x="2773426" y="293339"/>
                  </a:moveTo>
                  <a:lnTo>
                    <a:pt x="2773426" y="36673"/>
                  </a:lnTo>
                </a:path>
                <a:path w="3332479" h="293370">
                  <a:moveTo>
                    <a:pt x="3331875" y="36673"/>
                  </a:moveTo>
                  <a:lnTo>
                    <a:pt x="3331875" y="293339"/>
                  </a:lnTo>
                </a:path>
                <a:path w="3332479" h="293370">
                  <a:moveTo>
                    <a:pt x="558399" y="36673"/>
                  </a:moveTo>
                  <a:lnTo>
                    <a:pt x="558399" y="18336"/>
                  </a:lnTo>
                  <a:lnTo>
                    <a:pt x="539776" y="0"/>
                  </a:lnTo>
                  <a:lnTo>
                    <a:pt x="521178" y="0"/>
                  </a:lnTo>
                </a:path>
                <a:path w="3332479" h="293370">
                  <a:moveTo>
                    <a:pt x="37221" y="0"/>
                  </a:moveTo>
                  <a:lnTo>
                    <a:pt x="18623" y="0"/>
                  </a:lnTo>
                  <a:lnTo>
                    <a:pt x="0" y="18336"/>
                  </a:lnTo>
                  <a:lnTo>
                    <a:pt x="0" y="36673"/>
                  </a:lnTo>
                </a:path>
                <a:path w="3332479" h="293370">
                  <a:moveTo>
                    <a:pt x="521178" y="0"/>
                  </a:moveTo>
                  <a:lnTo>
                    <a:pt x="37221" y="0"/>
                  </a:lnTo>
                  <a:lnTo>
                    <a:pt x="18623" y="0"/>
                  </a:lnTo>
                  <a:lnTo>
                    <a:pt x="0" y="18336"/>
                  </a:lnTo>
                  <a:lnTo>
                    <a:pt x="0" y="36673"/>
                  </a:lnTo>
                  <a:lnTo>
                    <a:pt x="558399" y="36673"/>
                  </a:lnTo>
                  <a:lnTo>
                    <a:pt x="558399" y="18336"/>
                  </a:lnTo>
                  <a:lnTo>
                    <a:pt x="539776" y="0"/>
                  </a:lnTo>
                  <a:lnTo>
                    <a:pt x="521178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7" name="object 177"/>
            <p:cNvSpPr/>
            <p:nvPr/>
          </p:nvSpPr>
          <p:spPr>
            <a:xfrm>
              <a:off x="3584836" y="4753782"/>
              <a:ext cx="19050" cy="257175"/>
            </a:xfrm>
            <a:custGeom>
              <a:avLst/>
              <a:gdLst/>
              <a:ahLst/>
              <a:cxnLst/>
              <a:rect l="l" t="t" r="r" b="b"/>
              <a:pathLst>
                <a:path w="19050" h="257175">
                  <a:moveTo>
                    <a:pt x="0" y="256665"/>
                  </a:moveTo>
                  <a:lnTo>
                    <a:pt x="18623" y="256665"/>
                  </a:lnTo>
                  <a:lnTo>
                    <a:pt x="18623" y="0"/>
                  </a:lnTo>
                  <a:lnTo>
                    <a:pt x="0" y="0"/>
                  </a:lnTo>
                  <a:lnTo>
                    <a:pt x="0" y="2566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8" name="object 178"/>
            <p:cNvSpPr/>
            <p:nvPr/>
          </p:nvSpPr>
          <p:spPr>
            <a:xfrm>
              <a:off x="3240505" y="5010447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5">
                  <a:moveTo>
                    <a:pt x="353643" y="0"/>
                  </a:moveTo>
                  <a:lnTo>
                    <a:pt x="148886" y="0"/>
                  </a:lnTo>
                </a:path>
                <a:path w="353695">
                  <a:moveTo>
                    <a:pt x="0" y="0"/>
                  </a:moveTo>
                  <a:lnTo>
                    <a:pt x="55820" y="0"/>
                  </a:lnTo>
                  <a:lnTo>
                    <a:pt x="148886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9" name="object 179"/>
            <p:cNvSpPr/>
            <p:nvPr/>
          </p:nvSpPr>
          <p:spPr>
            <a:xfrm>
              <a:off x="3026435" y="4753787"/>
              <a:ext cx="214629" cy="266065"/>
            </a:xfrm>
            <a:custGeom>
              <a:avLst/>
              <a:gdLst/>
              <a:ahLst/>
              <a:cxnLst/>
              <a:rect l="l" t="t" r="r" b="b"/>
              <a:pathLst>
                <a:path w="214630" h="266064">
                  <a:moveTo>
                    <a:pt x="214058" y="247484"/>
                  </a:moveTo>
                  <a:lnTo>
                    <a:pt x="18618" y="247484"/>
                  </a:lnTo>
                  <a:lnTo>
                    <a:pt x="18618" y="0"/>
                  </a:lnTo>
                  <a:lnTo>
                    <a:pt x="0" y="0"/>
                  </a:lnTo>
                  <a:lnTo>
                    <a:pt x="0" y="256667"/>
                  </a:lnTo>
                  <a:lnTo>
                    <a:pt x="9309" y="256667"/>
                  </a:lnTo>
                  <a:lnTo>
                    <a:pt x="9309" y="265849"/>
                  </a:lnTo>
                  <a:lnTo>
                    <a:pt x="214058" y="265849"/>
                  </a:lnTo>
                  <a:lnTo>
                    <a:pt x="214058" y="2474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0" name="object 180"/>
            <p:cNvSpPr/>
            <p:nvPr/>
          </p:nvSpPr>
          <p:spPr>
            <a:xfrm>
              <a:off x="3035748" y="4753782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0" y="0"/>
                  </a:moveTo>
                  <a:lnTo>
                    <a:pt x="558399" y="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1" name="object 181"/>
            <p:cNvSpPr/>
            <p:nvPr/>
          </p:nvSpPr>
          <p:spPr>
            <a:xfrm>
              <a:off x="3026435" y="4753787"/>
              <a:ext cx="577215" cy="257175"/>
            </a:xfrm>
            <a:custGeom>
              <a:avLst/>
              <a:gdLst/>
              <a:ahLst/>
              <a:cxnLst/>
              <a:rect l="l" t="t" r="r" b="b"/>
              <a:pathLst>
                <a:path w="577214" h="257175">
                  <a:moveTo>
                    <a:pt x="18618" y="0"/>
                  </a:moveTo>
                  <a:lnTo>
                    <a:pt x="0" y="0"/>
                  </a:lnTo>
                  <a:lnTo>
                    <a:pt x="0" y="256667"/>
                  </a:lnTo>
                  <a:lnTo>
                    <a:pt x="18618" y="256667"/>
                  </a:lnTo>
                  <a:lnTo>
                    <a:pt x="18618" y="0"/>
                  </a:lnTo>
                  <a:close/>
                </a:path>
                <a:path w="577214" h="257175">
                  <a:moveTo>
                    <a:pt x="577024" y="0"/>
                  </a:moveTo>
                  <a:lnTo>
                    <a:pt x="558393" y="0"/>
                  </a:lnTo>
                  <a:lnTo>
                    <a:pt x="558393" y="256667"/>
                  </a:lnTo>
                  <a:lnTo>
                    <a:pt x="577024" y="256667"/>
                  </a:lnTo>
                  <a:lnTo>
                    <a:pt x="5770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2" name="object 182"/>
            <p:cNvSpPr/>
            <p:nvPr/>
          </p:nvSpPr>
          <p:spPr>
            <a:xfrm>
              <a:off x="3389391" y="5010447"/>
              <a:ext cx="205104" cy="18415"/>
            </a:xfrm>
            <a:custGeom>
              <a:avLst/>
              <a:gdLst/>
              <a:ahLst/>
              <a:cxnLst/>
              <a:rect l="l" t="t" r="r" b="b"/>
              <a:pathLst>
                <a:path w="205104" h="18414">
                  <a:moveTo>
                    <a:pt x="0" y="18336"/>
                  </a:moveTo>
                  <a:lnTo>
                    <a:pt x="0" y="0"/>
                  </a:lnTo>
                  <a:lnTo>
                    <a:pt x="204756" y="0"/>
                  </a:lnTo>
                </a:path>
              </a:pathLst>
            </a:custGeom>
            <a:ln w="183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3" name="object 183"/>
            <p:cNvSpPr/>
            <p:nvPr/>
          </p:nvSpPr>
          <p:spPr>
            <a:xfrm>
              <a:off x="3035748" y="5001266"/>
              <a:ext cx="205104" cy="18415"/>
            </a:xfrm>
            <a:custGeom>
              <a:avLst/>
              <a:gdLst/>
              <a:ahLst/>
              <a:cxnLst/>
              <a:rect l="l" t="t" r="r" b="b"/>
              <a:pathLst>
                <a:path w="205105" h="18414">
                  <a:moveTo>
                    <a:pt x="0" y="18361"/>
                  </a:moveTo>
                  <a:lnTo>
                    <a:pt x="204756" y="18361"/>
                  </a:lnTo>
                  <a:lnTo>
                    <a:pt x="204756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4" name="object 184"/>
            <p:cNvSpPr/>
            <p:nvPr/>
          </p:nvSpPr>
          <p:spPr>
            <a:xfrm>
              <a:off x="3017150" y="5010447"/>
              <a:ext cx="595630" cy="18415"/>
            </a:xfrm>
            <a:custGeom>
              <a:avLst/>
              <a:gdLst/>
              <a:ahLst/>
              <a:cxnLst/>
              <a:rect l="l" t="t" r="r" b="b"/>
              <a:pathLst>
                <a:path w="595629" h="18414">
                  <a:moveTo>
                    <a:pt x="204731" y="18336"/>
                  </a:moveTo>
                  <a:lnTo>
                    <a:pt x="223355" y="0"/>
                  </a:lnTo>
                </a:path>
                <a:path w="595629" h="18414">
                  <a:moveTo>
                    <a:pt x="576998" y="18336"/>
                  </a:moveTo>
                  <a:lnTo>
                    <a:pt x="595621" y="0"/>
                  </a:lnTo>
                </a:path>
                <a:path w="595629" h="18414">
                  <a:moveTo>
                    <a:pt x="0" y="18336"/>
                  </a:moveTo>
                  <a:lnTo>
                    <a:pt x="18598" y="0"/>
                  </a:lnTo>
                </a:path>
                <a:path w="595629" h="18414">
                  <a:moveTo>
                    <a:pt x="372241" y="18336"/>
                  </a:moveTo>
                  <a:lnTo>
                    <a:pt x="372241" y="0"/>
                  </a:lnTo>
                  <a:lnTo>
                    <a:pt x="297798" y="0"/>
                  </a:lnTo>
                  <a:lnTo>
                    <a:pt x="223355" y="0"/>
                  </a:lnTo>
                </a:path>
                <a:path w="595629" h="18414">
                  <a:moveTo>
                    <a:pt x="204731" y="18336"/>
                  </a:moveTo>
                  <a:lnTo>
                    <a:pt x="223355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5" name="object 185"/>
            <p:cNvSpPr/>
            <p:nvPr/>
          </p:nvSpPr>
          <p:spPr>
            <a:xfrm>
              <a:off x="5809170" y="1747151"/>
              <a:ext cx="195580" cy="27940"/>
            </a:xfrm>
            <a:custGeom>
              <a:avLst/>
              <a:gdLst/>
              <a:ahLst/>
              <a:cxnLst/>
              <a:rect l="l" t="t" r="r" b="b"/>
              <a:pathLst>
                <a:path w="195579" h="27939">
                  <a:moveTo>
                    <a:pt x="195287" y="0"/>
                  </a:moveTo>
                  <a:lnTo>
                    <a:pt x="176669" y="0"/>
                  </a:lnTo>
                  <a:lnTo>
                    <a:pt x="176669" y="9182"/>
                  </a:lnTo>
                  <a:lnTo>
                    <a:pt x="0" y="9182"/>
                  </a:lnTo>
                  <a:lnTo>
                    <a:pt x="0" y="27533"/>
                  </a:lnTo>
                  <a:lnTo>
                    <a:pt x="185978" y="27533"/>
                  </a:lnTo>
                  <a:lnTo>
                    <a:pt x="185978" y="18351"/>
                  </a:lnTo>
                  <a:lnTo>
                    <a:pt x="195287" y="18351"/>
                  </a:lnTo>
                  <a:lnTo>
                    <a:pt x="1952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6" name="object 186"/>
            <p:cNvSpPr/>
            <p:nvPr/>
          </p:nvSpPr>
          <p:spPr>
            <a:xfrm>
              <a:off x="6162768" y="1747140"/>
              <a:ext cx="205104" cy="18415"/>
            </a:xfrm>
            <a:custGeom>
              <a:avLst/>
              <a:gdLst/>
              <a:ahLst/>
              <a:cxnLst/>
              <a:rect l="l" t="t" r="r" b="b"/>
              <a:pathLst>
                <a:path w="205104" h="18414">
                  <a:moveTo>
                    <a:pt x="204855" y="18361"/>
                  </a:moveTo>
                  <a:lnTo>
                    <a:pt x="0" y="18361"/>
                  </a:lnTo>
                  <a:lnTo>
                    <a:pt x="0" y="0"/>
                  </a:lnTo>
                </a:path>
              </a:pathLst>
            </a:custGeom>
            <a:ln w="183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7" name="object 187"/>
            <p:cNvSpPr/>
            <p:nvPr/>
          </p:nvSpPr>
          <p:spPr>
            <a:xfrm>
              <a:off x="6367624" y="1747140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311" y="9180"/>
                  </a:moveTo>
                  <a:lnTo>
                    <a:pt x="9311" y="918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8" name="object 188"/>
            <p:cNvSpPr/>
            <p:nvPr/>
          </p:nvSpPr>
          <p:spPr>
            <a:xfrm>
              <a:off x="5790551" y="1747140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4">
                  <a:moveTo>
                    <a:pt x="0" y="18361"/>
                  </a:moveTo>
                  <a:lnTo>
                    <a:pt x="18623" y="0"/>
                  </a:lnTo>
                </a:path>
              </a:pathLst>
            </a:custGeom>
            <a:ln w="184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9" name="object 189"/>
            <p:cNvSpPr/>
            <p:nvPr/>
          </p:nvSpPr>
          <p:spPr>
            <a:xfrm>
              <a:off x="5985847" y="1747140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4">
                  <a:moveTo>
                    <a:pt x="0" y="18361"/>
                  </a:moveTo>
                  <a:lnTo>
                    <a:pt x="18623" y="18361"/>
                  </a:lnTo>
                  <a:lnTo>
                    <a:pt x="18623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0" name="object 190"/>
            <p:cNvSpPr/>
            <p:nvPr/>
          </p:nvSpPr>
          <p:spPr>
            <a:xfrm>
              <a:off x="5809174" y="1747140"/>
              <a:ext cx="353695" cy="274955"/>
            </a:xfrm>
            <a:custGeom>
              <a:avLst/>
              <a:gdLst/>
              <a:ahLst/>
              <a:cxnLst/>
              <a:rect l="l" t="t" r="r" b="b"/>
              <a:pathLst>
                <a:path w="353695" h="274955">
                  <a:moveTo>
                    <a:pt x="185984" y="18361"/>
                  </a:moveTo>
                  <a:lnTo>
                    <a:pt x="279100" y="18361"/>
                  </a:lnTo>
                  <a:lnTo>
                    <a:pt x="353593" y="18361"/>
                  </a:lnTo>
                  <a:lnTo>
                    <a:pt x="353593" y="0"/>
                  </a:lnTo>
                </a:path>
                <a:path w="353695" h="274955">
                  <a:moveTo>
                    <a:pt x="0" y="18361"/>
                  </a:moveTo>
                  <a:lnTo>
                    <a:pt x="0" y="274929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1" name="object 191"/>
            <p:cNvSpPr/>
            <p:nvPr/>
          </p:nvSpPr>
          <p:spPr>
            <a:xfrm>
              <a:off x="5809174" y="1756321"/>
              <a:ext cx="186055" cy="18415"/>
            </a:xfrm>
            <a:custGeom>
              <a:avLst/>
              <a:gdLst/>
              <a:ahLst/>
              <a:cxnLst/>
              <a:rect l="l" t="t" r="r" b="b"/>
              <a:pathLst>
                <a:path w="186054" h="18414">
                  <a:moveTo>
                    <a:pt x="0" y="18361"/>
                  </a:moveTo>
                  <a:lnTo>
                    <a:pt x="185984" y="18361"/>
                  </a:lnTo>
                  <a:lnTo>
                    <a:pt x="185984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2" name="object 192"/>
            <p:cNvSpPr/>
            <p:nvPr/>
          </p:nvSpPr>
          <p:spPr>
            <a:xfrm>
              <a:off x="5809174" y="1765501"/>
              <a:ext cx="558800" cy="293370"/>
            </a:xfrm>
            <a:custGeom>
              <a:avLst/>
              <a:gdLst/>
              <a:ahLst/>
              <a:cxnLst/>
              <a:rect l="l" t="t" r="r" b="b"/>
              <a:pathLst>
                <a:path w="558800" h="293369">
                  <a:moveTo>
                    <a:pt x="353593" y="0"/>
                  </a:moveTo>
                  <a:lnTo>
                    <a:pt x="204607" y="0"/>
                  </a:lnTo>
                  <a:lnTo>
                    <a:pt x="185984" y="0"/>
                  </a:lnTo>
                </a:path>
                <a:path w="558800" h="293369">
                  <a:moveTo>
                    <a:pt x="353593" y="0"/>
                  </a:moveTo>
                  <a:lnTo>
                    <a:pt x="558449" y="0"/>
                  </a:lnTo>
                </a:path>
                <a:path w="558800" h="293369">
                  <a:moveTo>
                    <a:pt x="558449" y="256567"/>
                  </a:moveTo>
                  <a:lnTo>
                    <a:pt x="558449" y="0"/>
                  </a:lnTo>
                </a:path>
                <a:path w="558800" h="293369">
                  <a:moveTo>
                    <a:pt x="558449" y="256567"/>
                  </a:moveTo>
                  <a:lnTo>
                    <a:pt x="0" y="256567"/>
                  </a:lnTo>
                </a:path>
                <a:path w="558800" h="293369">
                  <a:moveTo>
                    <a:pt x="37246" y="293290"/>
                  </a:moveTo>
                  <a:lnTo>
                    <a:pt x="521203" y="293290"/>
                  </a:lnTo>
                  <a:lnTo>
                    <a:pt x="539826" y="293290"/>
                  </a:lnTo>
                  <a:lnTo>
                    <a:pt x="558449" y="274929"/>
                  </a:lnTo>
                  <a:lnTo>
                    <a:pt x="558449" y="256567"/>
                  </a:lnTo>
                  <a:lnTo>
                    <a:pt x="0" y="256567"/>
                  </a:lnTo>
                  <a:lnTo>
                    <a:pt x="0" y="274929"/>
                  </a:lnTo>
                  <a:lnTo>
                    <a:pt x="18623" y="293290"/>
                  </a:lnTo>
                  <a:lnTo>
                    <a:pt x="37246" y="29329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3" name="object 193"/>
            <p:cNvSpPr/>
            <p:nvPr/>
          </p:nvSpPr>
          <p:spPr>
            <a:xfrm>
              <a:off x="3072968" y="2049614"/>
              <a:ext cx="3257550" cy="18415"/>
            </a:xfrm>
            <a:custGeom>
              <a:avLst/>
              <a:gdLst/>
              <a:ahLst/>
              <a:cxnLst/>
              <a:rect l="l" t="t" r="r" b="b"/>
              <a:pathLst>
                <a:path w="3257550" h="18414">
                  <a:moveTo>
                    <a:pt x="483946" y="0"/>
                  </a:moveTo>
                  <a:lnTo>
                    <a:pt x="0" y="0"/>
                  </a:lnTo>
                  <a:lnTo>
                    <a:pt x="0" y="18364"/>
                  </a:lnTo>
                  <a:lnTo>
                    <a:pt x="483946" y="18364"/>
                  </a:lnTo>
                  <a:lnTo>
                    <a:pt x="483946" y="0"/>
                  </a:lnTo>
                  <a:close/>
                </a:path>
                <a:path w="3257550" h="18414">
                  <a:moveTo>
                    <a:pt x="3257397" y="0"/>
                  </a:moveTo>
                  <a:lnTo>
                    <a:pt x="2773451" y="0"/>
                  </a:lnTo>
                  <a:lnTo>
                    <a:pt x="2773451" y="18364"/>
                  </a:lnTo>
                  <a:lnTo>
                    <a:pt x="3257397" y="18364"/>
                  </a:lnTo>
                  <a:lnTo>
                    <a:pt x="325739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4" name="object 194"/>
            <p:cNvSpPr/>
            <p:nvPr/>
          </p:nvSpPr>
          <p:spPr>
            <a:xfrm>
              <a:off x="5809174" y="1765501"/>
              <a:ext cx="558800" cy="293370"/>
            </a:xfrm>
            <a:custGeom>
              <a:avLst/>
              <a:gdLst/>
              <a:ahLst/>
              <a:cxnLst/>
              <a:rect l="l" t="t" r="r" b="b"/>
              <a:pathLst>
                <a:path w="558800" h="293369">
                  <a:moveTo>
                    <a:pt x="0" y="256567"/>
                  </a:moveTo>
                  <a:lnTo>
                    <a:pt x="0" y="274929"/>
                  </a:lnTo>
                  <a:lnTo>
                    <a:pt x="18623" y="293290"/>
                  </a:lnTo>
                  <a:lnTo>
                    <a:pt x="37246" y="293290"/>
                  </a:lnTo>
                </a:path>
                <a:path w="558800" h="293369">
                  <a:moveTo>
                    <a:pt x="521203" y="293290"/>
                  </a:moveTo>
                  <a:lnTo>
                    <a:pt x="539826" y="293290"/>
                  </a:lnTo>
                  <a:lnTo>
                    <a:pt x="558449" y="274929"/>
                  </a:lnTo>
                  <a:lnTo>
                    <a:pt x="558449" y="256567"/>
                  </a:lnTo>
                </a:path>
                <a:path w="558800" h="293369">
                  <a:moveTo>
                    <a:pt x="558449" y="0"/>
                  </a:moveTo>
                  <a:lnTo>
                    <a:pt x="558449" y="256567"/>
                  </a:lnTo>
                </a:path>
                <a:path w="558800" h="293369">
                  <a:moveTo>
                    <a:pt x="0" y="256567"/>
                  </a:moveTo>
                  <a:lnTo>
                    <a:pt x="0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5" name="object 195"/>
            <p:cNvSpPr/>
            <p:nvPr/>
          </p:nvSpPr>
          <p:spPr>
            <a:xfrm>
              <a:off x="3072970" y="2049611"/>
              <a:ext cx="484505" cy="18415"/>
            </a:xfrm>
            <a:custGeom>
              <a:avLst/>
              <a:gdLst/>
              <a:ahLst/>
              <a:cxnLst/>
              <a:rect l="l" t="t" r="r" b="b"/>
              <a:pathLst>
                <a:path w="484504" h="18414">
                  <a:moveTo>
                    <a:pt x="0" y="18361"/>
                  </a:moveTo>
                  <a:lnTo>
                    <a:pt x="483956" y="18361"/>
                  </a:lnTo>
                  <a:lnTo>
                    <a:pt x="483956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6" name="object 196"/>
            <p:cNvSpPr/>
            <p:nvPr/>
          </p:nvSpPr>
          <p:spPr>
            <a:xfrm>
              <a:off x="3035748" y="2022069"/>
              <a:ext cx="558800" cy="36830"/>
            </a:xfrm>
            <a:custGeom>
              <a:avLst/>
              <a:gdLst/>
              <a:ahLst/>
              <a:cxnLst/>
              <a:rect l="l" t="t" r="r" b="b"/>
              <a:pathLst>
                <a:path w="558800" h="36830">
                  <a:moveTo>
                    <a:pt x="0" y="0"/>
                  </a:moveTo>
                  <a:lnTo>
                    <a:pt x="0" y="18361"/>
                  </a:lnTo>
                  <a:lnTo>
                    <a:pt x="18623" y="36722"/>
                  </a:lnTo>
                  <a:lnTo>
                    <a:pt x="37221" y="36722"/>
                  </a:lnTo>
                </a:path>
                <a:path w="558800" h="36830">
                  <a:moveTo>
                    <a:pt x="521178" y="36722"/>
                  </a:moveTo>
                  <a:lnTo>
                    <a:pt x="539776" y="36722"/>
                  </a:lnTo>
                  <a:lnTo>
                    <a:pt x="558399" y="18361"/>
                  </a:lnTo>
                  <a:lnTo>
                    <a:pt x="558399" y="0"/>
                  </a:lnTo>
                </a:path>
                <a:path w="558800" h="36830">
                  <a:moveTo>
                    <a:pt x="37221" y="36722"/>
                  </a:moveTo>
                  <a:lnTo>
                    <a:pt x="521178" y="36722"/>
                  </a:lnTo>
                  <a:lnTo>
                    <a:pt x="539776" y="36722"/>
                  </a:lnTo>
                  <a:lnTo>
                    <a:pt x="558399" y="18361"/>
                  </a:lnTo>
                  <a:lnTo>
                    <a:pt x="558399" y="0"/>
                  </a:lnTo>
                  <a:lnTo>
                    <a:pt x="0" y="0"/>
                  </a:lnTo>
                  <a:lnTo>
                    <a:pt x="0" y="18361"/>
                  </a:lnTo>
                  <a:lnTo>
                    <a:pt x="18623" y="36722"/>
                  </a:lnTo>
                  <a:lnTo>
                    <a:pt x="37221" y="36722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7" name="object 197"/>
            <p:cNvSpPr/>
            <p:nvPr/>
          </p:nvSpPr>
          <p:spPr>
            <a:xfrm>
              <a:off x="3026435" y="1756333"/>
              <a:ext cx="214629" cy="266065"/>
            </a:xfrm>
            <a:custGeom>
              <a:avLst/>
              <a:gdLst/>
              <a:ahLst/>
              <a:cxnLst/>
              <a:rect l="l" t="t" r="r" b="b"/>
              <a:pathLst>
                <a:path w="214630" h="266064">
                  <a:moveTo>
                    <a:pt x="214058" y="0"/>
                  </a:moveTo>
                  <a:lnTo>
                    <a:pt x="9309" y="0"/>
                  </a:lnTo>
                  <a:lnTo>
                    <a:pt x="9309" y="9169"/>
                  </a:lnTo>
                  <a:lnTo>
                    <a:pt x="0" y="9169"/>
                  </a:lnTo>
                  <a:lnTo>
                    <a:pt x="0" y="265747"/>
                  </a:lnTo>
                  <a:lnTo>
                    <a:pt x="18618" y="265747"/>
                  </a:lnTo>
                  <a:lnTo>
                    <a:pt x="18618" y="18351"/>
                  </a:lnTo>
                  <a:lnTo>
                    <a:pt x="214058" y="18351"/>
                  </a:lnTo>
                  <a:lnTo>
                    <a:pt x="21405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8" name="object 198"/>
            <p:cNvSpPr/>
            <p:nvPr/>
          </p:nvSpPr>
          <p:spPr>
            <a:xfrm>
              <a:off x="3240505" y="1765501"/>
              <a:ext cx="353695" cy="0"/>
            </a:xfrm>
            <a:custGeom>
              <a:avLst/>
              <a:gdLst/>
              <a:ahLst/>
              <a:cxnLst/>
              <a:rect l="l" t="t" r="r" b="b"/>
              <a:pathLst>
                <a:path w="353695">
                  <a:moveTo>
                    <a:pt x="148886" y="0"/>
                  </a:moveTo>
                  <a:lnTo>
                    <a:pt x="0" y="0"/>
                  </a:lnTo>
                </a:path>
                <a:path w="353695">
                  <a:moveTo>
                    <a:pt x="148886" y="0"/>
                  </a:moveTo>
                  <a:lnTo>
                    <a:pt x="353643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9" name="object 199"/>
            <p:cNvSpPr/>
            <p:nvPr/>
          </p:nvSpPr>
          <p:spPr>
            <a:xfrm>
              <a:off x="3584836" y="1765501"/>
              <a:ext cx="19050" cy="257175"/>
            </a:xfrm>
            <a:custGeom>
              <a:avLst/>
              <a:gdLst/>
              <a:ahLst/>
              <a:cxnLst/>
              <a:rect l="l" t="t" r="r" b="b"/>
              <a:pathLst>
                <a:path w="19050" h="257175">
                  <a:moveTo>
                    <a:pt x="0" y="256567"/>
                  </a:moveTo>
                  <a:lnTo>
                    <a:pt x="18623" y="256567"/>
                  </a:lnTo>
                  <a:lnTo>
                    <a:pt x="18623" y="0"/>
                  </a:lnTo>
                  <a:lnTo>
                    <a:pt x="0" y="0"/>
                  </a:lnTo>
                  <a:lnTo>
                    <a:pt x="0" y="2565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0" name="object 200"/>
            <p:cNvSpPr/>
            <p:nvPr/>
          </p:nvSpPr>
          <p:spPr>
            <a:xfrm>
              <a:off x="3035748" y="2022069"/>
              <a:ext cx="558800" cy="0"/>
            </a:xfrm>
            <a:custGeom>
              <a:avLst/>
              <a:gdLst/>
              <a:ahLst/>
              <a:cxnLst/>
              <a:rect l="l" t="t" r="r" b="b"/>
              <a:pathLst>
                <a:path w="558800">
                  <a:moveTo>
                    <a:pt x="558399" y="0"/>
                  </a:moveTo>
                  <a:lnTo>
                    <a:pt x="0" y="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1" name="object 201"/>
            <p:cNvSpPr/>
            <p:nvPr/>
          </p:nvSpPr>
          <p:spPr>
            <a:xfrm>
              <a:off x="3026435" y="1765502"/>
              <a:ext cx="577215" cy="257175"/>
            </a:xfrm>
            <a:custGeom>
              <a:avLst/>
              <a:gdLst/>
              <a:ahLst/>
              <a:cxnLst/>
              <a:rect l="l" t="t" r="r" b="b"/>
              <a:pathLst>
                <a:path w="577214" h="257175">
                  <a:moveTo>
                    <a:pt x="18618" y="0"/>
                  </a:moveTo>
                  <a:lnTo>
                    <a:pt x="0" y="0"/>
                  </a:lnTo>
                  <a:lnTo>
                    <a:pt x="0" y="256578"/>
                  </a:lnTo>
                  <a:lnTo>
                    <a:pt x="18618" y="256578"/>
                  </a:lnTo>
                  <a:lnTo>
                    <a:pt x="18618" y="0"/>
                  </a:lnTo>
                  <a:close/>
                </a:path>
                <a:path w="577214" h="257175">
                  <a:moveTo>
                    <a:pt x="577024" y="0"/>
                  </a:moveTo>
                  <a:lnTo>
                    <a:pt x="558393" y="0"/>
                  </a:lnTo>
                  <a:lnTo>
                    <a:pt x="558393" y="256578"/>
                  </a:lnTo>
                  <a:lnTo>
                    <a:pt x="577024" y="256578"/>
                  </a:lnTo>
                  <a:lnTo>
                    <a:pt x="5770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2" name="object 202"/>
            <p:cNvSpPr/>
            <p:nvPr/>
          </p:nvSpPr>
          <p:spPr>
            <a:xfrm>
              <a:off x="3221881" y="1747140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4">
                  <a:moveTo>
                    <a:pt x="0" y="18361"/>
                  </a:moveTo>
                  <a:lnTo>
                    <a:pt x="18623" y="0"/>
                  </a:lnTo>
                </a:path>
              </a:pathLst>
            </a:custGeom>
            <a:ln w="184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3" name="object 203"/>
            <p:cNvSpPr/>
            <p:nvPr/>
          </p:nvSpPr>
          <p:spPr>
            <a:xfrm>
              <a:off x="3035748" y="1756321"/>
              <a:ext cx="205104" cy="18415"/>
            </a:xfrm>
            <a:custGeom>
              <a:avLst/>
              <a:gdLst/>
              <a:ahLst/>
              <a:cxnLst/>
              <a:rect l="l" t="t" r="r" b="b"/>
              <a:pathLst>
                <a:path w="205105" h="18414">
                  <a:moveTo>
                    <a:pt x="0" y="18361"/>
                  </a:moveTo>
                  <a:lnTo>
                    <a:pt x="204756" y="18361"/>
                  </a:lnTo>
                  <a:lnTo>
                    <a:pt x="204756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4" name="object 204"/>
            <p:cNvSpPr/>
            <p:nvPr/>
          </p:nvSpPr>
          <p:spPr>
            <a:xfrm>
              <a:off x="2347060" y="1747140"/>
              <a:ext cx="1266190" cy="2475230"/>
            </a:xfrm>
            <a:custGeom>
              <a:avLst/>
              <a:gdLst/>
              <a:ahLst/>
              <a:cxnLst/>
              <a:rect l="l" t="t" r="r" b="b"/>
              <a:pathLst>
                <a:path w="1266189" h="2475229">
                  <a:moveTo>
                    <a:pt x="1247088" y="18361"/>
                  </a:moveTo>
                  <a:lnTo>
                    <a:pt x="1042331" y="18361"/>
                  </a:lnTo>
                  <a:lnTo>
                    <a:pt x="1042331" y="0"/>
                  </a:lnTo>
                </a:path>
                <a:path w="1266189" h="2475229">
                  <a:moveTo>
                    <a:pt x="1247088" y="18361"/>
                  </a:moveTo>
                  <a:lnTo>
                    <a:pt x="1265711" y="0"/>
                  </a:lnTo>
                </a:path>
                <a:path w="1266189" h="2475229">
                  <a:moveTo>
                    <a:pt x="670089" y="18361"/>
                  </a:moveTo>
                  <a:lnTo>
                    <a:pt x="688688" y="0"/>
                  </a:lnTo>
                </a:path>
                <a:path w="1266189" h="2475229">
                  <a:moveTo>
                    <a:pt x="874821" y="18361"/>
                  </a:moveTo>
                  <a:lnTo>
                    <a:pt x="893444" y="0"/>
                  </a:lnTo>
                </a:path>
                <a:path w="1266189" h="2475229">
                  <a:moveTo>
                    <a:pt x="893444" y="18361"/>
                  </a:moveTo>
                  <a:lnTo>
                    <a:pt x="967888" y="18361"/>
                  </a:lnTo>
                  <a:lnTo>
                    <a:pt x="1042331" y="18361"/>
                  </a:lnTo>
                  <a:lnTo>
                    <a:pt x="1042331" y="0"/>
                  </a:lnTo>
                </a:path>
                <a:path w="1266189" h="2475229">
                  <a:moveTo>
                    <a:pt x="0" y="2474973"/>
                  </a:moveTo>
                  <a:lnTo>
                    <a:pt x="0" y="2236619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5" name="object 205"/>
            <p:cNvSpPr/>
            <p:nvPr/>
          </p:nvSpPr>
          <p:spPr>
            <a:xfrm>
              <a:off x="2347060" y="4212933"/>
              <a:ext cx="130810" cy="18415"/>
            </a:xfrm>
            <a:custGeom>
              <a:avLst/>
              <a:gdLst/>
              <a:ahLst/>
              <a:cxnLst/>
              <a:rect l="l" t="t" r="r" b="b"/>
              <a:pathLst>
                <a:path w="130810" h="18414">
                  <a:moveTo>
                    <a:pt x="0" y="18361"/>
                  </a:moveTo>
                  <a:lnTo>
                    <a:pt x="130288" y="18361"/>
                  </a:lnTo>
                  <a:lnTo>
                    <a:pt x="130288" y="0"/>
                  </a:lnTo>
                  <a:lnTo>
                    <a:pt x="0" y="0"/>
                  </a:lnTo>
                  <a:lnTo>
                    <a:pt x="0" y="183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6" name="object 206"/>
            <p:cNvSpPr/>
            <p:nvPr/>
          </p:nvSpPr>
          <p:spPr>
            <a:xfrm>
              <a:off x="2626260" y="2425527"/>
              <a:ext cx="6775450" cy="1943735"/>
            </a:xfrm>
            <a:custGeom>
              <a:avLst/>
              <a:gdLst/>
              <a:ahLst/>
              <a:cxnLst/>
              <a:rect l="l" t="t" r="r" b="b"/>
              <a:pathLst>
                <a:path w="6775450" h="1943735">
                  <a:moveTo>
                    <a:pt x="6644855" y="1558233"/>
                  </a:moveTo>
                  <a:lnTo>
                    <a:pt x="6775218" y="1558233"/>
                  </a:lnTo>
                </a:path>
                <a:path w="6775450" h="1943735">
                  <a:moveTo>
                    <a:pt x="2587218" y="1943256"/>
                  </a:moveTo>
                  <a:lnTo>
                    <a:pt x="0" y="1943256"/>
                  </a:lnTo>
                </a:path>
                <a:path w="6775450" h="1943735">
                  <a:moveTo>
                    <a:pt x="0" y="0"/>
                  </a:moveTo>
                  <a:lnTo>
                    <a:pt x="0" y="1943256"/>
                  </a:lnTo>
                  <a:lnTo>
                    <a:pt x="465333" y="1943256"/>
                  </a:lnTo>
                </a:path>
                <a:path w="6775450" h="1943735">
                  <a:moveTo>
                    <a:pt x="0" y="274929"/>
                  </a:moveTo>
                  <a:lnTo>
                    <a:pt x="0" y="0"/>
                  </a:lnTo>
                </a:path>
                <a:path w="6775450" h="1943735">
                  <a:moveTo>
                    <a:pt x="521178" y="641664"/>
                  </a:moveTo>
                  <a:lnTo>
                    <a:pt x="521178" y="1264893"/>
                  </a:lnTo>
                </a:path>
                <a:path w="6775450" h="1943735">
                  <a:moveTo>
                    <a:pt x="0" y="1943256"/>
                  </a:moveTo>
                  <a:lnTo>
                    <a:pt x="1544886" y="1943256"/>
                  </a:lnTo>
                </a:path>
                <a:path w="6775450" h="1943735">
                  <a:moveTo>
                    <a:pt x="521178" y="1319904"/>
                  </a:moveTo>
                  <a:lnTo>
                    <a:pt x="521178" y="1943256"/>
                  </a:lnTo>
                </a:path>
                <a:path w="6775450" h="1943735">
                  <a:moveTo>
                    <a:pt x="2587218" y="0"/>
                  </a:moveTo>
                  <a:lnTo>
                    <a:pt x="0" y="0"/>
                  </a:lnTo>
                </a:path>
                <a:path w="6775450" h="1943735">
                  <a:moveTo>
                    <a:pt x="521178" y="0"/>
                  </a:moveTo>
                  <a:lnTo>
                    <a:pt x="521178" y="604941"/>
                  </a:lnTo>
                </a:path>
                <a:path w="6775450" h="1943735">
                  <a:moveTo>
                    <a:pt x="1023733" y="641664"/>
                  </a:moveTo>
                  <a:lnTo>
                    <a:pt x="1023733" y="1264893"/>
                  </a:lnTo>
                </a:path>
                <a:path w="6775450" h="1943735">
                  <a:moveTo>
                    <a:pt x="1023733" y="1319904"/>
                  </a:moveTo>
                  <a:lnTo>
                    <a:pt x="1023733" y="1943256"/>
                  </a:lnTo>
                </a:path>
                <a:path w="6775450" h="1943735">
                  <a:moveTo>
                    <a:pt x="1023733" y="0"/>
                  </a:moveTo>
                  <a:lnTo>
                    <a:pt x="1023733" y="604941"/>
                  </a:lnTo>
                </a:path>
                <a:path w="6775450" h="1943735">
                  <a:moveTo>
                    <a:pt x="1544886" y="641664"/>
                  </a:moveTo>
                  <a:lnTo>
                    <a:pt x="1544886" y="1264893"/>
                  </a:lnTo>
                </a:path>
                <a:path w="6775450" h="1943735">
                  <a:moveTo>
                    <a:pt x="1544886" y="1319904"/>
                  </a:moveTo>
                  <a:lnTo>
                    <a:pt x="1544886" y="1943256"/>
                  </a:lnTo>
                </a:path>
                <a:path w="6775450" h="1943735">
                  <a:moveTo>
                    <a:pt x="1544886" y="0"/>
                  </a:moveTo>
                  <a:lnTo>
                    <a:pt x="1544886" y="604941"/>
                  </a:lnTo>
                </a:path>
                <a:path w="6775450" h="1943735">
                  <a:moveTo>
                    <a:pt x="2066015" y="641664"/>
                  </a:moveTo>
                  <a:lnTo>
                    <a:pt x="2066015" y="1264893"/>
                  </a:lnTo>
                </a:path>
                <a:path w="6775450" h="1943735">
                  <a:moveTo>
                    <a:pt x="2066015" y="1319904"/>
                  </a:moveTo>
                  <a:lnTo>
                    <a:pt x="2066015" y="1943256"/>
                  </a:lnTo>
                </a:path>
                <a:path w="6775450" h="1943735">
                  <a:moveTo>
                    <a:pt x="2066015" y="0"/>
                  </a:moveTo>
                  <a:lnTo>
                    <a:pt x="2066015" y="604941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07" name="object 207"/>
          <p:cNvSpPr txBox="1"/>
          <p:nvPr/>
        </p:nvSpPr>
        <p:spPr>
          <a:xfrm>
            <a:off x="2695733" y="3762574"/>
            <a:ext cx="398145" cy="191078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QA06A</a:t>
            </a:r>
          </a:p>
        </p:txBody>
      </p:sp>
      <p:sp>
        <p:nvSpPr>
          <p:cNvPr id="208" name="object 208"/>
          <p:cNvSpPr txBox="1"/>
          <p:nvPr/>
        </p:nvSpPr>
        <p:spPr>
          <a:xfrm>
            <a:off x="2759053" y="3940782"/>
            <a:ext cx="250825" cy="392415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sp>
        <p:nvSpPr>
          <p:cNvPr id="209" name="object 209"/>
          <p:cNvSpPr/>
          <p:nvPr/>
        </p:nvSpPr>
        <p:spPr>
          <a:xfrm>
            <a:off x="2626260" y="3030469"/>
            <a:ext cx="2587625" cy="715010"/>
          </a:xfrm>
          <a:custGeom>
            <a:avLst/>
            <a:gdLst/>
            <a:ahLst/>
            <a:cxnLst/>
            <a:rect l="l" t="t" r="r" b="b"/>
            <a:pathLst>
              <a:path w="2587625" h="715010">
                <a:moveTo>
                  <a:pt x="2587218" y="0"/>
                </a:moveTo>
                <a:lnTo>
                  <a:pt x="0" y="0"/>
                </a:lnTo>
              </a:path>
              <a:path w="2587625" h="715010">
                <a:moveTo>
                  <a:pt x="2587218" y="36722"/>
                </a:moveTo>
                <a:lnTo>
                  <a:pt x="0" y="36722"/>
                </a:lnTo>
              </a:path>
              <a:path w="2587625" h="715010">
                <a:moveTo>
                  <a:pt x="2587218" y="659952"/>
                </a:moveTo>
                <a:lnTo>
                  <a:pt x="0" y="659952"/>
                </a:lnTo>
              </a:path>
              <a:path w="2587625" h="715010">
                <a:moveTo>
                  <a:pt x="2587218" y="714962"/>
                </a:moveTo>
                <a:lnTo>
                  <a:pt x="0" y="714962"/>
                </a:lnTo>
              </a:path>
            </a:pathLst>
          </a:custGeom>
          <a:ln w="1849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1" name="object 211"/>
          <p:cNvSpPr txBox="1"/>
          <p:nvPr/>
        </p:nvSpPr>
        <p:spPr>
          <a:xfrm>
            <a:off x="9035929" y="4167134"/>
            <a:ext cx="137160" cy="14619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27</a:t>
            </a:r>
          </a:p>
        </p:txBody>
      </p:sp>
      <p:sp>
        <p:nvSpPr>
          <p:cNvPr id="212" name="object 212"/>
          <p:cNvSpPr txBox="1"/>
          <p:nvPr/>
        </p:nvSpPr>
        <p:spPr>
          <a:xfrm>
            <a:off x="2487196" y="2605279"/>
            <a:ext cx="137160" cy="145552"/>
          </a:xfrm>
          <a:prstGeom prst="rect">
            <a:avLst/>
          </a:prstGeom>
        </p:spPr>
        <p:txBody>
          <a:bodyPr vert="horz" wrap="square" lIns="0" tIns="14604" rIns="0" bIns="0" rtlCol="0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13</a:t>
            </a:r>
          </a:p>
        </p:txBody>
      </p:sp>
      <p:sp>
        <p:nvSpPr>
          <p:cNvPr id="213" name="object 213"/>
          <p:cNvSpPr txBox="1"/>
          <p:nvPr/>
        </p:nvSpPr>
        <p:spPr>
          <a:xfrm>
            <a:off x="2484877" y="4019734"/>
            <a:ext cx="137160" cy="146194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39</a:t>
            </a:r>
          </a:p>
        </p:txBody>
      </p:sp>
      <p:grpSp>
        <p:nvGrpSpPr>
          <p:cNvPr id="214" name="object 214"/>
          <p:cNvGrpSpPr/>
          <p:nvPr/>
        </p:nvGrpSpPr>
        <p:grpSpPr>
          <a:xfrm>
            <a:off x="5203953" y="2342557"/>
            <a:ext cx="3779520" cy="2072639"/>
            <a:chOff x="5203953" y="2342557"/>
            <a:chExt cx="3779520" cy="2072639"/>
          </a:xfrm>
        </p:grpSpPr>
        <p:sp>
          <p:nvSpPr>
            <p:cNvPr id="215" name="object 215"/>
            <p:cNvSpPr/>
            <p:nvPr/>
          </p:nvSpPr>
          <p:spPr>
            <a:xfrm>
              <a:off x="5213478" y="2352082"/>
              <a:ext cx="3760470" cy="2053589"/>
            </a:xfrm>
            <a:custGeom>
              <a:avLst/>
              <a:gdLst/>
              <a:ahLst/>
              <a:cxnLst/>
              <a:rect l="l" t="t" r="r" b="b"/>
              <a:pathLst>
                <a:path w="3760470" h="2053589">
                  <a:moveTo>
                    <a:pt x="0" y="73444"/>
                  </a:moveTo>
                  <a:lnTo>
                    <a:pt x="0" y="678386"/>
                  </a:lnTo>
                </a:path>
                <a:path w="3760470" h="2053589">
                  <a:moveTo>
                    <a:pt x="0" y="715109"/>
                  </a:moveTo>
                  <a:lnTo>
                    <a:pt x="0" y="1338338"/>
                  </a:lnTo>
                </a:path>
                <a:path w="3760470" h="2053589">
                  <a:moveTo>
                    <a:pt x="0" y="1393349"/>
                  </a:moveTo>
                  <a:lnTo>
                    <a:pt x="0" y="2016701"/>
                  </a:lnTo>
                </a:path>
                <a:path w="3760470" h="2053589">
                  <a:moveTo>
                    <a:pt x="3182840" y="696747"/>
                  </a:moveTo>
                  <a:lnTo>
                    <a:pt x="3182840" y="1356675"/>
                  </a:lnTo>
                </a:path>
                <a:path w="3760470" h="2053589">
                  <a:moveTo>
                    <a:pt x="3182840" y="1375012"/>
                  </a:moveTo>
                  <a:lnTo>
                    <a:pt x="3182840" y="2053374"/>
                  </a:lnTo>
                </a:path>
                <a:path w="3760470" h="2053589">
                  <a:moveTo>
                    <a:pt x="3182840" y="0"/>
                  </a:moveTo>
                  <a:lnTo>
                    <a:pt x="3182840" y="678386"/>
                  </a:lnTo>
                </a:path>
                <a:path w="3760470" h="2053589">
                  <a:moveTo>
                    <a:pt x="3759913" y="0"/>
                  </a:moveTo>
                  <a:lnTo>
                    <a:pt x="3759913" y="678386"/>
                  </a:lnTo>
                </a:path>
                <a:path w="3760470" h="2053589">
                  <a:moveTo>
                    <a:pt x="3759913" y="696747"/>
                  </a:moveTo>
                  <a:lnTo>
                    <a:pt x="3759913" y="1356675"/>
                  </a:lnTo>
                </a:path>
                <a:path w="3760470" h="2053589">
                  <a:moveTo>
                    <a:pt x="3182840" y="0"/>
                  </a:moveTo>
                  <a:lnTo>
                    <a:pt x="3759913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6" name="object 216"/>
            <p:cNvSpPr/>
            <p:nvPr/>
          </p:nvSpPr>
          <p:spPr>
            <a:xfrm>
              <a:off x="8396313" y="3021291"/>
              <a:ext cx="577215" cy="697230"/>
            </a:xfrm>
            <a:custGeom>
              <a:avLst/>
              <a:gdLst/>
              <a:ahLst/>
              <a:cxnLst/>
              <a:rect l="l" t="t" r="r" b="b"/>
              <a:pathLst>
                <a:path w="577215" h="697229">
                  <a:moveTo>
                    <a:pt x="577075" y="678294"/>
                  </a:moveTo>
                  <a:lnTo>
                    <a:pt x="0" y="678294"/>
                  </a:lnTo>
                  <a:lnTo>
                    <a:pt x="0" y="696658"/>
                  </a:lnTo>
                  <a:lnTo>
                    <a:pt x="577075" y="696658"/>
                  </a:lnTo>
                  <a:lnTo>
                    <a:pt x="577075" y="678294"/>
                  </a:lnTo>
                  <a:close/>
                </a:path>
                <a:path w="577215" h="697229">
                  <a:moveTo>
                    <a:pt x="577075" y="0"/>
                  </a:moveTo>
                  <a:lnTo>
                    <a:pt x="0" y="0"/>
                  </a:lnTo>
                  <a:lnTo>
                    <a:pt x="0" y="18364"/>
                  </a:lnTo>
                  <a:lnTo>
                    <a:pt x="577075" y="18364"/>
                  </a:lnTo>
                  <a:lnTo>
                    <a:pt x="5770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7" name="object 217"/>
            <p:cNvSpPr/>
            <p:nvPr/>
          </p:nvSpPr>
          <p:spPr>
            <a:xfrm>
              <a:off x="8396318" y="4405456"/>
              <a:ext cx="577215" cy="0"/>
            </a:xfrm>
            <a:custGeom>
              <a:avLst/>
              <a:gdLst/>
              <a:ahLst/>
              <a:cxnLst/>
              <a:rect l="l" t="t" r="r" b="b"/>
              <a:pathLst>
                <a:path w="577215">
                  <a:moveTo>
                    <a:pt x="0" y="0"/>
                  </a:moveTo>
                  <a:lnTo>
                    <a:pt x="577072" y="0"/>
                  </a:lnTo>
                </a:path>
              </a:pathLst>
            </a:custGeom>
            <a:ln w="183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8" name="object 218"/>
            <p:cNvSpPr/>
            <p:nvPr/>
          </p:nvSpPr>
          <p:spPr>
            <a:xfrm>
              <a:off x="8396313" y="3039655"/>
              <a:ext cx="577215" cy="697230"/>
            </a:xfrm>
            <a:custGeom>
              <a:avLst/>
              <a:gdLst/>
              <a:ahLst/>
              <a:cxnLst/>
              <a:rect l="l" t="t" r="r" b="b"/>
              <a:pathLst>
                <a:path w="577215" h="697229">
                  <a:moveTo>
                    <a:pt x="577075" y="678268"/>
                  </a:moveTo>
                  <a:lnTo>
                    <a:pt x="0" y="678268"/>
                  </a:lnTo>
                  <a:lnTo>
                    <a:pt x="0" y="696620"/>
                  </a:lnTo>
                  <a:lnTo>
                    <a:pt x="577075" y="696620"/>
                  </a:lnTo>
                  <a:lnTo>
                    <a:pt x="577075" y="678268"/>
                  </a:lnTo>
                  <a:close/>
                </a:path>
                <a:path w="577215" h="697229">
                  <a:moveTo>
                    <a:pt x="577075" y="0"/>
                  </a:moveTo>
                  <a:lnTo>
                    <a:pt x="0" y="0"/>
                  </a:lnTo>
                  <a:lnTo>
                    <a:pt x="0" y="18364"/>
                  </a:lnTo>
                  <a:lnTo>
                    <a:pt x="577075" y="18364"/>
                  </a:lnTo>
                  <a:lnTo>
                    <a:pt x="5770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9" name="object 219"/>
            <p:cNvSpPr/>
            <p:nvPr/>
          </p:nvSpPr>
          <p:spPr>
            <a:xfrm>
              <a:off x="5325218" y="2425527"/>
              <a:ext cx="2959735" cy="1943735"/>
            </a:xfrm>
            <a:custGeom>
              <a:avLst/>
              <a:gdLst/>
              <a:ahLst/>
              <a:cxnLst/>
              <a:rect l="l" t="t" r="r" b="b"/>
              <a:pathLst>
                <a:path w="2959734" h="1943735">
                  <a:moveTo>
                    <a:pt x="0" y="0"/>
                  </a:moveTo>
                  <a:lnTo>
                    <a:pt x="0" y="1943256"/>
                  </a:lnTo>
                </a:path>
                <a:path w="2959734" h="1943735">
                  <a:moveTo>
                    <a:pt x="0" y="0"/>
                  </a:moveTo>
                  <a:lnTo>
                    <a:pt x="2959360" y="0"/>
                  </a:lnTo>
                </a:path>
                <a:path w="2959734" h="1943735">
                  <a:moveTo>
                    <a:pt x="390840" y="0"/>
                  </a:moveTo>
                  <a:lnTo>
                    <a:pt x="688564" y="0"/>
                  </a:lnTo>
                </a:path>
                <a:path w="2959734" h="1943735">
                  <a:moveTo>
                    <a:pt x="0" y="1943256"/>
                  </a:moveTo>
                  <a:lnTo>
                    <a:pt x="2959360" y="1943256"/>
                  </a:lnTo>
                </a:path>
                <a:path w="2959734" h="1943735">
                  <a:moveTo>
                    <a:pt x="0" y="678141"/>
                  </a:moveTo>
                  <a:lnTo>
                    <a:pt x="2959360" y="678141"/>
                  </a:lnTo>
                </a:path>
                <a:path w="2959734" h="1943735">
                  <a:moveTo>
                    <a:pt x="0" y="1246581"/>
                  </a:moveTo>
                  <a:lnTo>
                    <a:pt x="2959360" y="1246581"/>
                  </a:lnTo>
                </a:path>
                <a:path w="2959734" h="1943735">
                  <a:moveTo>
                    <a:pt x="0" y="1356577"/>
                  </a:moveTo>
                  <a:lnTo>
                    <a:pt x="2959360" y="1356577"/>
                  </a:lnTo>
                </a:path>
                <a:path w="2959734" h="1943735">
                  <a:moveTo>
                    <a:pt x="2959360" y="1943256"/>
                  </a:moveTo>
                  <a:lnTo>
                    <a:pt x="2959360" y="0"/>
                  </a:lnTo>
                </a:path>
                <a:path w="2959734" h="1943735">
                  <a:moveTo>
                    <a:pt x="428086" y="1943256"/>
                  </a:moveTo>
                  <a:lnTo>
                    <a:pt x="428086" y="1356577"/>
                  </a:lnTo>
                </a:path>
                <a:path w="2959734" h="1943735">
                  <a:moveTo>
                    <a:pt x="428086" y="1246581"/>
                  </a:moveTo>
                  <a:lnTo>
                    <a:pt x="428086" y="678141"/>
                  </a:lnTo>
                </a:path>
                <a:path w="2959734" h="1943735">
                  <a:moveTo>
                    <a:pt x="428086" y="568219"/>
                  </a:moveTo>
                  <a:lnTo>
                    <a:pt x="428086" y="0"/>
                  </a:lnTo>
                </a:path>
                <a:path w="2959734" h="1943735">
                  <a:moveTo>
                    <a:pt x="856173" y="1943256"/>
                  </a:moveTo>
                  <a:lnTo>
                    <a:pt x="856173" y="1356577"/>
                  </a:lnTo>
                </a:path>
                <a:path w="2959734" h="1943735">
                  <a:moveTo>
                    <a:pt x="856173" y="1246581"/>
                  </a:moveTo>
                  <a:lnTo>
                    <a:pt x="856173" y="678141"/>
                  </a:lnTo>
                </a:path>
                <a:path w="2959734" h="1943735">
                  <a:moveTo>
                    <a:pt x="856173" y="568219"/>
                  </a:moveTo>
                  <a:lnTo>
                    <a:pt x="856173" y="0"/>
                  </a:lnTo>
                </a:path>
                <a:path w="2959734" h="1943735">
                  <a:moveTo>
                    <a:pt x="1265637" y="1943256"/>
                  </a:moveTo>
                  <a:lnTo>
                    <a:pt x="1265637" y="1356577"/>
                  </a:lnTo>
                </a:path>
                <a:path w="2959734" h="1943735">
                  <a:moveTo>
                    <a:pt x="1265637" y="1246581"/>
                  </a:moveTo>
                  <a:lnTo>
                    <a:pt x="1265637" y="678141"/>
                  </a:lnTo>
                </a:path>
                <a:path w="2959734" h="1943735">
                  <a:moveTo>
                    <a:pt x="1265637" y="568219"/>
                  </a:moveTo>
                  <a:lnTo>
                    <a:pt x="1265637" y="0"/>
                  </a:lnTo>
                </a:path>
                <a:path w="2959734" h="1943735">
                  <a:moveTo>
                    <a:pt x="1693723" y="1943256"/>
                  </a:moveTo>
                  <a:lnTo>
                    <a:pt x="1693723" y="1356577"/>
                  </a:lnTo>
                </a:path>
                <a:path w="2959734" h="1943735">
                  <a:moveTo>
                    <a:pt x="1693723" y="1246581"/>
                  </a:moveTo>
                  <a:lnTo>
                    <a:pt x="1693723" y="678141"/>
                  </a:lnTo>
                </a:path>
                <a:path w="2959734" h="1943735">
                  <a:moveTo>
                    <a:pt x="1693723" y="568219"/>
                  </a:moveTo>
                  <a:lnTo>
                    <a:pt x="1693723" y="0"/>
                  </a:lnTo>
                </a:path>
                <a:path w="2959734" h="1943735">
                  <a:moveTo>
                    <a:pt x="2121810" y="1943256"/>
                  </a:moveTo>
                  <a:lnTo>
                    <a:pt x="2121810" y="1356577"/>
                  </a:lnTo>
                </a:path>
                <a:path w="2959734" h="1943735">
                  <a:moveTo>
                    <a:pt x="2121810" y="1246581"/>
                  </a:moveTo>
                  <a:lnTo>
                    <a:pt x="2121810" y="678141"/>
                  </a:lnTo>
                </a:path>
                <a:path w="2959734" h="1943735">
                  <a:moveTo>
                    <a:pt x="2121810" y="568219"/>
                  </a:moveTo>
                  <a:lnTo>
                    <a:pt x="2121810" y="0"/>
                  </a:lnTo>
                </a:path>
                <a:path w="2959734" h="1943735">
                  <a:moveTo>
                    <a:pt x="2549897" y="1943256"/>
                  </a:moveTo>
                  <a:lnTo>
                    <a:pt x="2549897" y="1356577"/>
                  </a:lnTo>
                </a:path>
                <a:path w="2959734" h="1943735">
                  <a:moveTo>
                    <a:pt x="2549897" y="1246581"/>
                  </a:moveTo>
                  <a:lnTo>
                    <a:pt x="2549897" y="678141"/>
                  </a:lnTo>
                </a:path>
                <a:path w="2959734" h="1943735">
                  <a:moveTo>
                    <a:pt x="2549897" y="568219"/>
                  </a:moveTo>
                  <a:lnTo>
                    <a:pt x="2549897" y="0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21" name="object 221"/>
          <p:cNvSpPr/>
          <p:nvPr/>
        </p:nvSpPr>
        <p:spPr>
          <a:xfrm>
            <a:off x="5325218" y="2993746"/>
            <a:ext cx="2959735" cy="0"/>
          </a:xfrm>
          <a:custGeom>
            <a:avLst/>
            <a:gdLst/>
            <a:ahLst/>
            <a:cxnLst/>
            <a:rect l="l" t="t" r="r" b="b"/>
            <a:pathLst>
              <a:path w="2959734">
                <a:moveTo>
                  <a:pt x="0" y="0"/>
                </a:moveTo>
                <a:lnTo>
                  <a:pt x="2959360" y="0"/>
                </a:lnTo>
              </a:path>
            </a:pathLst>
          </a:custGeom>
          <a:ln w="18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3" name="object 223"/>
          <p:cNvSpPr txBox="1"/>
          <p:nvPr/>
        </p:nvSpPr>
        <p:spPr>
          <a:xfrm>
            <a:off x="10342969" y="3326914"/>
            <a:ext cx="100330" cy="56426"/>
          </a:xfrm>
          <a:prstGeom prst="rect">
            <a:avLst/>
          </a:prstGeom>
        </p:spPr>
        <p:txBody>
          <a:bodyPr vert="horz" wrap="square" lIns="0" tIns="17780" rIns="0" bIns="0" rtlCol="0">
            <a:noAutofit/>
          </a:bodyPr>
          <a:lstStyle/>
          <a:p>
            <a:pPr algn="ctr"/>
            <a:endParaRPr lang="ru-RU" sz="2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31" name="object 231"/>
          <p:cNvSpPr txBox="1"/>
          <p:nvPr/>
        </p:nvSpPr>
        <p:spPr>
          <a:xfrm>
            <a:off x="8380230" y="2362352"/>
            <a:ext cx="630023" cy="634789"/>
          </a:xfrm>
          <a:prstGeom prst="rect">
            <a:avLst/>
          </a:prstGeom>
        </p:spPr>
        <p:txBody>
          <a:bodyPr vert="horz" wrap="square" lIns="0" tIns="34290" rIns="0" bIns="0" rtlCol="0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DS106</a:t>
            </a:r>
            <a:endParaRPr lang="ru-RU" sz="1275" kern="0" baseline="-19607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1,25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WR</a:t>
            </a:r>
          </a:p>
        </p:txBody>
      </p:sp>
      <p:sp>
        <p:nvSpPr>
          <p:cNvPr id="232" name="object 232"/>
          <p:cNvSpPr txBox="1"/>
          <p:nvPr/>
        </p:nvSpPr>
        <p:spPr>
          <a:xfrm>
            <a:off x="6686926" y="3984133"/>
            <a:ext cx="248920" cy="19043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150" kern="0" dirty="0">
                <a:solidFill>
                  <a:srgbClr val="FF00FF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33" name="object 233"/>
          <p:cNvSpPr txBox="1"/>
          <p:nvPr/>
        </p:nvSpPr>
        <p:spPr>
          <a:xfrm>
            <a:off x="5842412" y="3940782"/>
            <a:ext cx="1124585" cy="392415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0,35  0,35</a:t>
            </a:r>
          </a:p>
          <a:p>
            <a:pPr>
              <a:tabLst>
                <a:tab pos="501015" algn="l"/>
                <a:tab pos="96202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LgP  LgW  </a:t>
            </a:r>
            <a:r>
              <a:rPr lang="ru-RU" sz="1150" kern="0" dirty="0">
                <a:solidFill>
                  <a:srgbClr val="FF00FF"/>
                </a:solidFill>
                <a:latin typeface="Arial Narrow" panose="020B0606020202030204" pitchFamily="34" charset="0"/>
                <a:cs typeface="Arial"/>
              </a:rPr>
              <a:t>LY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8387158" y="3749425"/>
            <a:ext cx="598170" cy="6136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DT13G 1,25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35" name="object 235"/>
          <p:cNvSpPr txBox="1"/>
          <p:nvPr/>
        </p:nvSpPr>
        <p:spPr>
          <a:xfrm>
            <a:off x="2709000" y="2450359"/>
            <a:ext cx="1555115" cy="569387"/>
          </a:xfrm>
          <a:prstGeom prst="rect">
            <a:avLst/>
          </a:prstGeom>
        </p:spPr>
        <p:txBody>
          <a:bodyPr vert="horz" wrap="square" lIns="0" tIns="38100" rIns="0" bIns="0" rtlCol="0">
            <a:noAutofit/>
          </a:bodyPr>
          <a:lstStyle/>
          <a:p>
            <a:pPr>
              <a:tabLst>
                <a:tab pos="659765" algn="l"/>
                <a:tab pos="118173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DT13F RV216  RV202</a:t>
            </a:r>
          </a:p>
          <a:p>
            <a:pPr>
              <a:tabLst>
                <a:tab pos="650875" algn="l"/>
                <a:tab pos="117348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1,25   0,35   0,35</a:t>
            </a:r>
          </a:p>
          <a:p>
            <a:pPr>
              <a:tabLst>
                <a:tab pos="652145" algn="l"/>
                <a:tab pos="112395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B    Br   GrW</a:t>
            </a:r>
          </a:p>
        </p:txBody>
      </p:sp>
      <p:sp>
        <p:nvSpPr>
          <p:cNvPr id="236" name="object 236"/>
          <p:cNvSpPr txBox="1"/>
          <p:nvPr/>
        </p:nvSpPr>
        <p:spPr>
          <a:xfrm>
            <a:off x="4236436" y="2449947"/>
            <a:ext cx="1054735" cy="569387"/>
          </a:xfrm>
          <a:prstGeom prst="rect">
            <a:avLst/>
          </a:prstGeom>
        </p:spPr>
        <p:txBody>
          <a:bodyPr vert="horz" wrap="square" lIns="0" tIns="38100" rIns="0" bIns="0" rtlCol="0">
            <a:noAutofit/>
          </a:bodyPr>
          <a:lstStyle/>
          <a:p>
            <a:pPr>
              <a:tabLst>
                <a:tab pos="68199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RV209  RV210</a:t>
            </a:r>
          </a:p>
          <a:p>
            <a:pPr>
              <a:tabLst>
                <a:tab pos="71310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0,35  0,35</a:t>
            </a:r>
          </a:p>
          <a:p>
            <a:pPr>
              <a:tabLst>
                <a:tab pos="75819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BrW   LW</a:t>
            </a:r>
          </a:p>
        </p:txBody>
      </p:sp>
      <p:sp>
        <p:nvSpPr>
          <p:cNvPr id="237" name="object 237"/>
          <p:cNvSpPr txBox="1"/>
          <p:nvPr/>
        </p:nvSpPr>
        <p:spPr>
          <a:xfrm>
            <a:off x="2668025" y="3081984"/>
            <a:ext cx="398145" cy="191078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RV213</a:t>
            </a:r>
          </a:p>
        </p:txBody>
      </p:sp>
      <p:sp>
        <p:nvSpPr>
          <p:cNvPr id="238" name="object 238"/>
          <p:cNvSpPr txBox="1"/>
          <p:nvPr/>
        </p:nvSpPr>
        <p:spPr>
          <a:xfrm>
            <a:off x="3190719" y="3081984"/>
            <a:ext cx="398145" cy="191078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RV215</a:t>
            </a:r>
          </a:p>
        </p:txBody>
      </p:sp>
      <p:sp>
        <p:nvSpPr>
          <p:cNvPr id="239" name="object 239"/>
          <p:cNvSpPr txBox="1"/>
          <p:nvPr/>
        </p:nvSpPr>
        <p:spPr>
          <a:xfrm>
            <a:off x="3712791" y="3081984"/>
            <a:ext cx="398145" cy="191078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RV214</a:t>
            </a:r>
          </a:p>
        </p:txBody>
      </p:sp>
      <p:sp>
        <p:nvSpPr>
          <p:cNvPr id="240" name="object 240"/>
          <p:cNvSpPr txBox="1"/>
          <p:nvPr/>
        </p:nvSpPr>
        <p:spPr>
          <a:xfrm>
            <a:off x="5363826" y="2438889"/>
            <a:ext cx="2564449" cy="190437"/>
          </a:xfrm>
          <a:prstGeom prst="rect">
            <a:avLst/>
          </a:prstGeom>
        </p:spPr>
        <p:txBody>
          <a:bodyPr vert="horz" wrap="square" lIns="0" tIns="13335" rIns="0" bIns="0" rtlCol="0">
            <a:noAutofit/>
          </a:bodyPr>
          <a:lstStyle/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RV204 RV205 RV211 </a:t>
            </a:r>
            <a:r>
              <a:rPr lang="ru-RU" sz="1000" kern="0" dirty="0">
                <a:solidFill>
                  <a:srgbClr val="FF00FF"/>
                </a:solidFill>
                <a:latin typeface="Arial Narrow" panose="020B0606020202030204" pitchFamily="34" charset="0"/>
                <a:cs typeface="Arial"/>
              </a:rPr>
              <a:t>DS108A DS108B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DV02A</a:t>
            </a:r>
          </a:p>
        </p:txBody>
      </p:sp>
      <p:sp>
        <p:nvSpPr>
          <p:cNvPr id="242" name="object 242"/>
          <p:cNvSpPr txBox="1"/>
          <p:nvPr/>
        </p:nvSpPr>
        <p:spPr>
          <a:xfrm>
            <a:off x="2619247" y="3257538"/>
            <a:ext cx="2501900" cy="406704"/>
          </a:xfrm>
          <a:prstGeom prst="rect">
            <a:avLst/>
          </a:prstGeom>
        </p:spPr>
        <p:txBody>
          <a:bodyPr vert="horz" wrap="square" lIns="0" tIns="20955" rIns="0" bIns="0" rtlCol="0">
            <a:noAutofit/>
          </a:bodyPr>
          <a:lstStyle/>
          <a:p>
            <a:pPr algn="ctr">
              <a:tabLst>
                <a:tab pos="541020" algn="l"/>
                <a:tab pos="560705" algn="l"/>
                <a:tab pos="1062990" algn="l"/>
                <a:tab pos="1082675" algn="l"/>
                <a:tab pos="1586230" algn="l"/>
                <a:tab pos="1605280" algn="l"/>
                <a:tab pos="2108200" algn="l"/>
                <a:tab pos="212725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0,35	0,35	 0,35	0,35	 </a:t>
            </a:r>
            <a:r>
              <a:rPr lang="ru-RU" sz="1150" kern="0" dirty="0">
                <a:solidFill>
                  <a:srgbClr val="00FF00"/>
                </a:solidFill>
                <a:latin typeface="Arial Narrow" panose="020B0606020202030204" pitchFamily="34" charset="0"/>
                <a:cs typeface="Arial"/>
              </a:rPr>
              <a:t>0,5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LY	BY	LW	BW	</a:t>
            </a:r>
            <a:r>
              <a:rPr lang="ru-RU" sz="1725" kern="0" baseline="-7246" dirty="0">
                <a:solidFill>
                  <a:srgbClr val="00FF00"/>
                </a:solidFill>
                <a:latin typeface="Arial Narrow" panose="020B0606020202030204" pitchFamily="34" charset="0"/>
                <a:cs typeface="Arial"/>
              </a:rPr>
              <a:t>YR</a:t>
            </a:r>
            <a:endParaRPr lang="ru-RU" sz="1725" kern="0" baseline="-7246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2626260" y="2425527"/>
            <a:ext cx="0" cy="1943735"/>
          </a:xfrm>
          <a:custGeom>
            <a:avLst/>
            <a:gdLst/>
            <a:ahLst/>
            <a:cxnLst/>
            <a:rect l="l" t="t" r="r" b="b"/>
            <a:pathLst>
              <a:path h="1943735">
                <a:moveTo>
                  <a:pt x="0" y="0"/>
                </a:moveTo>
                <a:lnTo>
                  <a:pt x="0" y="1943256"/>
                </a:lnTo>
              </a:path>
            </a:pathLst>
          </a:custGeom>
          <a:ln w="186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6" name="object 246"/>
          <p:cNvSpPr txBox="1"/>
          <p:nvPr/>
        </p:nvSpPr>
        <p:spPr>
          <a:xfrm>
            <a:off x="7891975" y="3799297"/>
            <a:ext cx="398145" cy="191078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RV203</a:t>
            </a:r>
          </a:p>
        </p:txBody>
      </p:sp>
      <p:sp>
        <p:nvSpPr>
          <p:cNvPr id="247" name="object 247"/>
          <p:cNvSpPr txBox="1"/>
          <p:nvPr/>
        </p:nvSpPr>
        <p:spPr>
          <a:xfrm>
            <a:off x="7879488" y="3984133"/>
            <a:ext cx="456565" cy="19043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  <a:endParaRPr lang="ru-RU" sz="450" kern="0" baseline="83333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48" name="object 248"/>
          <p:cNvSpPr txBox="1"/>
          <p:nvPr/>
        </p:nvSpPr>
        <p:spPr>
          <a:xfrm>
            <a:off x="7949997" y="4167023"/>
            <a:ext cx="285195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249" name="object 249"/>
          <p:cNvSpPr txBox="1"/>
          <p:nvPr/>
        </p:nvSpPr>
        <p:spPr>
          <a:xfrm>
            <a:off x="3240850" y="3736270"/>
            <a:ext cx="1914525" cy="571310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>
              <a:tabLst>
                <a:tab pos="502920" algn="l"/>
                <a:tab pos="152908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QA13	DV02B 	DT13C</a:t>
            </a:r>
          </a:p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 0,5   </a:t>
            </a:r>
            <a:r>
              <a:rPr lang="ru-RU" sz="1150" kern="0" dirty="0">
                <a:latin typeface="Arial Narrow" panose="020B0606020202030204" pitchFamily="34" charset="0"/>
              </a:rPr>
              <a:t>0,5</a:t>
            </a:r>
          </a:p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 GR   R</a:t>
            </a:r>
          </a:p>
        </p:txBody>
      </p:sp>
      <p:sp>
        <p:nvSpPr>
          <p:cNvPr id="250" name="object 250"/>
          <p:cNvSpPr txBox="1"/>
          <p:nvPr/>
        </p:nvSpPr>
        <p:spPr>
          <a:xfrm>
            <a:off x="4807660" y="3922310"/>
            <a:ext cx="323850" cy="392415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51" name="object 251"/>
          <p:cNvSpPr txBox="1"/>
          <p:nvPr/>
        </p:nvSpPr>
        <p:spPr>
          <a:xfrm>
            <a:off x="5363827" y="2631014"/>
            <a:ext cx="2582239" cy="359073"/>
          </a:xfrm>
          <a:prstGeom prst="rect">
            <a:avLst/>
          </a:prstGeom>
        </p:spPr>
        <p:txBody>
          <a:bodyPr vert="horz" wrap="square" lIns="0" tIns="5080" rIns="0" bIns="0" rtlCol="0">
            <a:noAutofit/>
          </a:bodyPr>
          <a:lstStyle/>
          <a:p>
            <a:pPr>
              <a:tabLst>
                <a:tab pos="441325" algn="l"/>
                <a:tab pos="517525" algn="l"/>
                <a:tab pos="883285" algn="l"/>
                <a:tab pos="946785" algn="l"/>
                <a:tab pos="1280160" algn="l"/>
                <a:tab pos="1344295" algn="l"/>
                <a:tab pos="1710055" algn="l"/>
                <a:tab pos="1754505" algn="l"/>
                <a:tab pos="2170430" algn="l"/>
                <a:tab pos="2215515" algn="l"/>
                <a:tab pos="261239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0,35 	 0,35	 0,5	 </a:t>
            </a:r>
            <a:r>
              <a:rPr lang="ru-RU" sz="1150" kern="0" dirty="0">
                <a:solidFill>
                  <a:srgbClr val="FF00FF"/>
                </a:solidFill>
                <a:latin typeface="Arial Narrow" panose="020B0606020202030204" pitchFamily="34" charset="0"/>
                <a:cs typeface="Arial"/>
              </a:rPr>
              <a:t>0,75	 0,75	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441325" algn="l"/>
                <a:tab pos="517525" algn="l"/>
                <a:tab pos="883285" algn="l"/>
                <a:tab pos="946785" algn="l"/>
                <a:tab pos="1280160" algn="l"/>
                <a:tab pos="1344295" algn="l"/>
                <a:tab pos="1710055" algn="l"/>
                <a:tab pos="1754505" algn="l"/>
                <a:tab pos="2170430" algn="l"/>
                <a:tab pos="2215515" algn="l"/>
                <a:tab pos="261239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Gr	 L	 V	 </a:t>
            </a:r>
            <a:r>
              <a:rPr lang="ru-RU" sz="1150" kern="0" dirty="0">
                <a:solidFill>
                  <a:srgbClr val="FF00FF"/>
                </a:solidFill>
                <a:latin typeface="Arial Narrow" panose="020B0606020202030204" pitchFamily="34" charset="0"/>
                <a:cs typeface="Arial"/>
              </a:rPr>
              <a:t>WB	 WB	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R</a:t>
            </a:r>
          </a:p>
        </p:txBody>
      </p:sp>
      <p:sp>
        <p:nvSpPr>
          <p:cNvPr id="252" name="object 252"/>
          <p:cNvSpPr txBox="1"/>
          <p:nvPr/>
        </p:nvSpPr>
        <p:spPr>
          <a:xfrm>
            <a:off x="5347663" y="3790282"/>
            <a:ext cx="1757680" cy="191078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DT13D CLB-2 CHB-2 </a:t>
            </a:r>
            <a:r>
              <a:rPr lang="ru-RU" sz="1725" kern="0" baseline="-7246" dirty="0">
                <a:solidFill>
                  <a:srgbClr val="FF00FF"/>
                </a:solidFill>
                <a:latin typeface="Arial Narrow" panose="020B0606020202030204" pitchFamily="34" charset="0"/>
                <a:cs typeface="Arial"/>
              </a:rPr>
              <a:t>DS105</a:t>
            </a:r>
            <a:endParaRPr lang="ru-RU" sz="1725" kern="0" baseline="-7246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3" name="object 253"/>
          <p:cNvSpPr txBox="1"/>
          <p:nvPr/>
        </p:nvSpPr>
        <p:spPr>
          <a:xfrm>
            <a:off x="5427146" y="3940672"/>
            <a:ext cx="248920" cy="392415"/>
          </a:xfrm>
          <a:prstGeom prst="rect">
            <a:avLst/>
          </a:prstGeom>
        </p:spPr>
        <p:txBody>
          <a:bodyPr vert="horz" wrap="square" lIns="0" tIns="381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54" name="object 254"/>
          <p:cNvSpPr txBox="1"/>
          <p:nvPr/>
        </p:nvSpPr>
        <p:spPr>
          <a:xfrm>
            <a:off x="5396633" y="3100456"/>
            <a:ext cx="2860675" cy="191078"/>
          </a:xfrm>
          <a:prstGeom prst="rect">
            <a:avLst/>
          </a:prstGeom>
        </p:spPr>
        <p:txBody>
          <a:bodyPr vert="horz" wrap="square" lIns="0" tIns="13970" rIns="0" bIns="0" rtlCol="0">
            <a:noAutofit/>
          </a:bodyPr>
          <a:lstStyle/>
          <a:p>
            <a:pPr>
              <a:tabLst>
                <a:tab pos="1710055" algn="l"/>
                <a:tab pos="2138680" algn="l"/>
              </a:tabLst>
            </a:pPr>
            <a:r>
              <a:rPr lang="ru-RU" sz="1150" kern="0" dirty="0">
                <a:solidFill>
                  <a:srgbClr val="00FF00"/>
                </a:solidFill>
                <a:latin typeface="Arial Narrow" panose="020B0606020202030204" pitchFamily="34" charset="0"/>
                <a:cs typeface="Arial"/>
              </a:rPr>
              <a:t>DS20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DT13E </a:t>
            </a:r>
            <a:r>
              <a:rPr lang="ru-RU" sz="1150" kern="0" dirty="0">
                <a:solidFill>
                  <a:srgbClr val="FF00FF"/>
                </a:solidFill>
                <a:latin typeface="Arial Narrow" panose="020B0606020202030204" pitchFamily="34" charset="0"/>
                <a:cs typeface="Arial"/>
              </a:rPr>
              <a:t>HM104 DS18 DS17 DS16 DS15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5" name="object 255"/>
          <p:cNvSpPr txBox="1"/>
          <p:nvPr/>
        </p:nvSpPr>
        <p:spPr>
          <a:xfrm>
            <a:off x="5408257" y="3263031"/>
            <a:ext cx="2894910" cy="414758"/>
          </a:xfrm>
          <a:prstGeom prst="rect">
            <a:avLst/>
          </a:prstGeom>
        </p:spPr>
        <p:txBody>
          <a:bodyPr vert="horz" wrap="square" lIns="0" tIns="21590" rIns="0" bIns="0" rtlCol="0">
            <a:noAutofit/>
          </a:bodyPr>
          <a:lstStyle/>
          <a:p>
            <a:pPr>
              <a:tabLst>
                <a:tab pos="466725" algn="l"/>
                <a:tab pos="511175" algn="l"/>
                <a:tab pos="895350" algn="l"/>
                <a:tab pos="1305560" algn="l"/>
                <a:tab pos="1337945" algn="l"/>
                <a:tab pos="1735455" algn="l"/>
                <a:tab pos="2145665" algn="l"/>
                <a:tab pos="2574925" algn="l"/>
                <a:tab pos="2606675" algn="l"/>
                <a:tab pos="3148330" algn="l"/>
                <a:tab pos="3210560" algn="l"/>
              </a:tabLst>
            </a:pPr>
            <a:r>
              <a:rPr lang="ru-RU" sz="1150" kern="0" dirty="0">
                <a:solidFill>
                  <a:srgbClr val="00FF00"/>
                </a:solidFill>
                <a:latin typeface="Arial Narrow" panose="020B0606020202030204" pitchFamily="34" charset="0"/>
                <a:cs typeface="Arial"/>
              </a:rPr>
              <a:t> 0,5	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ru-RU" sz="1150" kern="0" dirty="0">
                <a:solidFill>
                  <a:srgbClr val="FF00FF"/>
                </a:solidFill>
                <a:latin typeface="Arial Narrow" panose="020B0606020202030204" pitchFamily="34" charset="0"/>
                <a:cs typeface="Arial"/>
              </a:rPr>
              <a:t>0,5	</a:t>
            </a:r>
            <a:r>
              <a:rPr lang="ru-RU" sz="1150" kern="0" dirty="0">
                <a:solidFill>
                  <a:srgbClr val="00FF00"/>
                </a:solidFill>
                <a:latin typeface="Arial Narrow" panose="020B0606020202030204" pitchFamily="34" charset="0"/>
                <a:cs typeface="Arial"/>
              </a:rPr>
              <a:t>0,5	0,5	0,5	0,5</a:t>
            </a:r>
          </a:p>
          <a:p>
            <a:pPr>
              <a:tabLst>
                <a:tab pos="466725" algn="l"/>
                <a:tab pos="895350" algn="l"/>
                <a:tab pos="1304925" algn="l"/>
                <a:tab pos="1336675" algn="l"/>
                <a:tab pos="1735138" algn="l"/>
                <a:tab pos="2144713" algn="l"/>
                <a:tab pos="2574925" algn="l"/>
                <a:tab pos="2606675" algn="l"/>
                <a:tab pos="3148013" algn="l"/>
                <a:tab pos="3209925" algn="l"/>
              </a:tabLst>
            </a:pPr>
            <a:r>
              <a:rPr lang="ru-RU" sz="1150" kern="0" dirty="0">
                <a:solidFill>
                  <a:srgbClr val="00FF00"/>
                </a:solidFill>
                <a:latin typeface="Arial Narrow" panose="020B0606020202030204" pitchFamily="34" charset="0"/>
                <a:cs typeface="Arial"/>
              </a:rPr>
              <a:t>YBr	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B	</a:t>
            </a:r>
            <a:r>
              <a:rPr lang="ru-RU" sz="1150" kern="0" dirty="0">
                <a:solidFill>
                  <a:srgbClr val="FF00FF"/>
                </a:solidFill>
                <a:latin typeface="Arial Narrow" panose="020B0606020202030204" pitchFamily="34" charset="0"/>
                <a:cs typeface="Arial"/>
              </a:rPr>
              <a:t>WBr	YG	YW	RBr	RL	</a:t>
            </a:r>
            <a:endParaRPr lang="ru-RU" sz="1950" kern="0" baseline="-6410" dirty="0">
              <a:latin typeface="Arial Narrow" panose="020B0606020202030204" pitchFamily="34" charset="0"/>
              <a:cs typeface="Arial"/>
            </a:endParaRPr>
          </a:p>
        </p:txBody>
      </p:sp>
      <p:grpSp>
        <p:nvGrpSpPr>
          <p:cNvPr id="256" name="object 256"/>
          <p:cNvGrpSpPr/>
          <p:nvPr/>
        </p:nvGrpSpPr>
        <p:grpSpPr>
          <a:xfrm>
            <a:off x="2030638" y="646934"/>
            <a:ext cx="6942753" cy="3758975"/>
            <a:chOff x="2030638" y="646934"/>
            <a:chExt cx="6942753" cy="3758975"/>
          </a:xfrm>
        </p:grpSpPr>
        <p:sp>
          <p:nvSpPr>
            <p:cNvPr id="257" name="object 257"/>
            <p:cNvSpPr/>
            <p:nvPr/>
          </p:nvSpPr>
          <p:spPr>
            <a:xfrm>
              <a:off x="8973391" y="3727094"/>
              <a:ext cx="0" cy="678815"/>
            </a:xfrm>
            <a:custGeom>
              <a:avLst/>
              <a:gdLst/>
              <a:ahLst/>
              <a:cxnLst/>
              <a:rect l="l" t="t" r="r" b="b"/>
              <a:pathLst>
                <a:path h="678814">
                  <a:moveTo>
                    <a:pt x="0" y="0"/>
                  </a:moveTo>
                  <a:lnTo>
                    <a:pt x="0" y="678362"/>
                  </a:lnTo>
                </a:path>
              </a:pathLst>
            </a:custGeom>
            <a:ln w="186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1" name="object 261"/>
            <p:cNvSpPr/>
            <p:nvPr/>
          </p:nvSpPr>
          <p:spPr>
            <a:xfrm>
              <a:off x="2030638" y="646934"/>
              <a:ext cx="1564005" cy="807085"/>
            </a:xfrm>
            <a:custGeom>
              <a:avLst/>
              <a:gdLst/>
              <a:ahLst/>
              <a:cxnLst/>
              <a:rect l="l" t="t" r="r" b="b"/>
              <a:pathLst>
                <a:path w="1564004" h="807085">
                  <a:moveTo>
                    <a:pt x="0" y="806670"/>
                  </a:moveTo>
                  <a:lnTo>
                    <a:pt x="0" y="0"/>
                  </a:lnTo>
                </a:path>
                <a:path w="1564004" h="807085">
                  <a:moveTo>
                    <a:pt x="390889" y="183367"/>
                  </a:moveTo>
                  <a:lnTo>
                    <a:pt x="1563509" y="183367"/>
                  </a:lnTo>
                </a:path>
              </a:pathLst>
            </a:custGeom>
            <a:ln w="184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2" name="object 262"/>
            <p:cNvSpPr/>
            <p:nvPr/>
          </p:nvSpPr>
          <p:spPr>
            <a:xfrm>
              <a:off x="2030638" y="757102"/>
              <a:ext cx="391160" cy="128905"/>
            </a:xfrm>
            <a:custGeom>
              <a:avLst/>
              <a:gdLst/>
              <a:ahLst/>
              <a:cxnLst/>
              <a:rect l="l" t="t" r="r" b="b"/>
              <a:pathLst>
                <a:path w="391160" h="128905">
                  <a:moveTo>
                    <a:pt x="390889" y="0"/>
                  </a:moveTo>
                  <a:lnTo>
                    <a:pt x="0" y="73200"/>
                  </a:lnTo>
                  <a:lnTo>
                    <a:pt x="390889" y="128283"/>
                  </a:lnTo>
                  <a:lnTo>
                    <a:pt x="39088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3" name="object 263"/>
            <p:cNvSpPr/>
            <p:nvPr/>
          </p:nvSpPr>
          <p:spPr>
            <a:xfrm>
              <a:off x="2030638" y="757102"/>
              <a:ext cx="391160" cy="128905"/>
            </a:xfrm>
            <a:custGeom>
              <a:avLst/>
              <a:gdLst/>
              <a:ahLst/>
              <a:cxnLst/>
              <a:rect l="l" t="t" r="r" b="b"/>
              <a:pathLst>
                <a:path w="391160" h="128905">
                  <a:moveTo>
                    <a:pt x="390889" y="128283"/>
                  </a:moveTo>
                  <a:lnTo>
                    <a:pt x="0" y="73200"/>
                  </a:lnTo>
                  <a:lnTo>
                    <a:pt x="390889" y="0"/>
                  </a:lnTo>
                  <a:lnTo>
                    <a:pt x="390889" y="128283"/>
                  </a:lnTo>
                  <a:close/>
                </a:path>
              </a:pathLst>
            </a:custGeom>
            <a:ln w="183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68" name="object 264"/>
          <p:cNvSpPr txBox="1">
            <a:spLocks/>
          </p:cNvSpPr>
          <p:nvPr/>
        </p:nvSpPr>
        <p:spPr>
          <a:xfrm>
            <a:off x="2435042" y="385651"/>
            <a:ext cx="1219835" cy="384078"/>
          </a:xfrm>
          <a:prstGeom prst="rect">
            <a:avLst/>
          </a:prstGeom>
        </p:spPr>
        <p:txBody>
          <a:bodyPr vert="horz" wrap="square" lIns="0" tIns="14604" rIns="0" bIns="0" rtlCol="0" anchor="b">
            <a:spAutoFit/>
          </a:bodyPr>
          <a:lstStyle>
            <a:lvl1pPr>
              <a:defRPr sz="1600" b="1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ru-RU" sz="1200" b="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Направление выхода</a:t>
            </a:r>
          </a:p>
        </p:txBody>
      </p:sp>
      <p:sp>
        <p:nvSpPr>
          <p:cNvPr id="269" name="object 267"/>
          <p:cNvSpPr txBox="1"/>
          <p:nvPr/>
        </p:nvSpPr>
        <p:spPr>
          <a:xfrm>
            <a:off x="2049688" y="6047333"/>
            <a:ext cx="7703912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модулем сиденья с электрорегулировкой</a:t>
            </a:r>
          </a:p>
        </p:txBody>
      </p:sp>
      <p:sp>
        <p:nvSpPr>
          <p:cNvPr id="27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</a:p>
        </p:txBody>
      </p:sp>
      <p:sp>
        <p:nvSpPr>
          <p:cNvPr id="271" name="Прямоугольник 270"/>
          <p:cNvSpPr/>
          <p:nvPr/>
        </p:nvSpPr>
        <p:spPr>
          <a:xfrm>
            <a:off x="8998601" y="2579894"/>
            <a:ext cx="234360" cy="223138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r>
              <a:rPr lang="ru-RU" sz="1275" kern="0" baseline="-19607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72" name="Прямоугольник 271"/>
          <p:cNvSpPr/>
          <p:nvPr/>
        </p:nvSpPr>
        <p:spPr>
          <a:xfrm>
            <a:off x="7901235" y="2579600"/>
            <a:ext cx="357790" cy="269304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ru-RU" sz="800" kern="0" dirty="0">
                <a:latin typeface="Arial Narrow" panose="020B0606020202030204" pitchFamily="34" charset="0"/>
                <a:cs typeface="Arial"/>
              </a:rPr>
            </a:br>
            <a:r>
              <a:rPr lang="ru-RU" sz="8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273" name="Прямоугольник 272"/>
          <p:cNvSpPr/>
          <p:nvPr/>
        </p:nvSpPr>
        <p:spPr>
          <a:xfrm>
            <a:off x="4161911" y="3040001"/>
            <a:ext cx="989373" cy="26930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150" kern="0" dirty="0">
                <a:latin typeface="Arial Narrow" panose="020B0606020202030204" pitchFamily="34" charset="0"/>
              </a:rPr>
              <a:t>RV201  </a:t>
            </a:r>
            <a:r>
              <a:rPr lang="ru-RU" sz="1150" kern="0" dirty="0">
                <a:solidFill>
                  <a:srgbClr val="00FF00"/>
                </a:solidFill>
                <a:latin typeface="Arial Narrow" panose="020B0606020202030204" pitchFamily="34" charset="0"/>
              </a:rPr>
              <a:t>DS21 </a:t>
            </a:r>
            <a:endParaRPr lang="ru-RU" sz="1150" dirty="0"/>
          </a:p>
        </p:txBody>
      </p:sp>
      <p:sp>
        <p:nvSpPr>
          <p:cNvPr id="274" name="object 231"/>
          <p:cNvSpPr txBox="1"/>
          <p:nvPr/>
        </p:nvSpPr>
        <p:spPr>
          <a:xfrm>
            <a:off x="8370795" y="3046575"/>
            <a:ext cx="630023" cy="634789"/>
          </a:xfrm>
          <a:prstGeom prst="rect">
            <a:avLst/>
          </a:prstGeom>
        </p:spPr>
        <p:txBody>
          <a:bodyPr vert="horz" wrap="square" lIns="0" tIns="34290" rIns="0" bIns="0" rtlCol="0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DS107</a:t>
            </a:r>
            <a:endParaRPr lang="ru-RU" sz="1275" kern="0" baseline="-19607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1,25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276" name="Прямоугольник 275"/>
          <p:cNvSpPr/>
          <p:nvPr/>
        </p:nvSpPr>
        <p:spPr>
          <a:xfrm>
            <a:off x="7493495" y="3903945"/>
            <a:ext cx="357790" cy="269304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ru-RU" sz="800" kern="0" dirty="0">
                <a:latin typeface="Arial Narrow" panose="020B0606020202030204" pitchFamily="34" charset="0"/>
                <a:cs typeface="Arial"/>
              </a:rPr>
            </a:br>
            <a:r>
              <a:rPr lang="ru-RU" sz="8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277" name="Прямоугольник 276"/>
          <p:cNvSpPr/>
          <p:nvPr/>
        </p:nvSpPr>
        <p:spPr>
          <a:xfrm>
            <a:off x="7051575" y="3910856"/>
            <a:ext cx="357790" cy="269304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ru-RU" sz="800" kern="0" dirty="0">
                <a:latin typeface="Arial Narrow" panose="020B0606020202030204" pitchFamily="34" charset="0"/>
                <a:cs typeface="Arial"/>
              </a:rPr>
            </a:br>
            <a:r>
              <a:rPr lang="ru-RU" sz="8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278" name="Прямоугольник 277"/>
          <p:cNvSpPr/>
          <p:nvPr/>
        </p:nvSpPr>
        <p:spPr>
          <a:xfrm>
            <a:off x="4256843" y="3901072"/>
            <a:ext cx="357790" cy="269304"/>
          </a:xfrm>
          <a:prstGeom prst="rect">
            <a:avLst/>
          </a:prstGeom>
        </p:spPr>
        <p:txBody>
          <a:bodyPr wrap="none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ru-RU" sz="800" kern="0" dirty="0">
                <a:latin typeface="Arial Narrow" panose="020B0606020202030204" pitchFamily="34" charset="0"/>
                <a:cs typeface="Arial"/>
              </a:rPr>
            </a:br>
            <a:r>
              <a:rPr lang="ru-RU" sz="8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279" name="object 228"/>
          <p:cNvSpPr txBox="1"/>
          <p:nvPr/>
        </p:nvSpPr>
        <p:spPr>
          <a:xfrm>
            <a:off x="5742645" y="4362837"/>
            <a:ext cx="443207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CAN-L шины </a:t>
            </a:r>
            <a:br>
              <a:rPr lang="ru-RU" sz="400" kern="0" dirty="0">
                <a:latin typeface="Arial Narrow" panose="020B0606020202030204" pitchFamily="34" charset="0"/>
                <a:cs typeface="Arial"/>
              </a:rPr>
            </a:br>
            <a:r>
              <a:rPr lang="ru-RU" sz="400" kern="0" dirty="0">
                <a:latin typeface="Arial Narrow" panose="020B0606020202030204" pitchFamily="34" charset="0"/>
                <a:cs typeface="Arial"/>
              </a:rPr>
              <a:t>CAN-кузов</a:t>
            </a:r>
          </a:p>
        </p:txBody>
      </p:sp>
      <p:sp>
        <p:nvSpPr>
          <p:cNvPr id="280" name="object 228"/>
          <p:cNvSpPr txBox="1"/>
          <p:nvPr/>
        </p:nvSpPr>
        <p:spPr>
          <a:xfrm>
            <a:off x="6161551" y="4363022"/>
            <a:ext cx="443207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>
              <a:tabLst>
                <a:tab pos="441325" algn="l"/>
              </a:tabLst>
            </a:pPr>
            <a:r>
              <a:rPr lang="ru-RU" sz="400" kern="0" dirty="0">
                <a:latin typeface="Arial Narrow" panose="020B0606020202030204" pitchFamily="34" charset="0"/>
                <a:cs typeface="Arial"/>
              </a:rPr>
              <a:t>CAN-H шины </a:t>
            </a:r>
            <a:br>
              <a:rPr lang="ru-RU" sz="400" kern="0" dirty="0">
                <a:latin typeface="Arial Narrow" panose="020B0606020202030204" pitchFamily="34" charset="0"/>
                <a:cs typeface="Arial"/>
              </a:rPr>
            </a:br>
            <a:r>
              <a:rPr lang="ru-RU" sz="400" kern="0" dirty="0">
                <a:latin typeface="Arial Narrow" panose="020B0606020202030204" pitchFamily="34" charset="0"/>
                <a:cs typeface="Arial"/>
              </a:rPr>
              <a:t>CAN-кузов</a:t>
            </a:r>
          </a:p>
        </p:txBody>
      </p:sp>
      <p:sp>
        <p:nvSpPr>
          <p:cNvPr id="260" name="object 220"/>
          <p:cNvSpPr txBox="1"/>
          <p:nvPr/>
        </p:nvSpPr>
        <p:spPr>
          <a:xfrm>
            <a:off x="8359723" y="2254431"/>
            <a:ext cx="665375" cy="92974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Электроприв. рег. сид. 1–6, B+</a:t>
            </a:r>
          </a:p>
        </p:txBody>
      </p:sp>
      <p:sp>
        <p:nvSpPr>
          <p:cNvPr id="264" name="object 241"/>
          <p:cNvSpPr txBox="1"/>
          <p:nvPr/>
        </p:nvSpPr>
        <p:spPr>
          <a:xfrm>
            <a:off x="2557742" y="2104244"/>
            <a:ext cx="5150367" cy="110313"/>
          </a:xfrm>
          <a:prstGeom prst="rect">
            <a:avLst/>
          </a:prstGeom>
        </p:spPr>
        <p:txBody>
          <a:bodyPr vert="horz" wrap="square" lIns="0" tIns="15875" rIns="0" bIns="0" rtlCol="0">
            <a:noAutofit/>
          </a:bodyPr>
          <a:lstStyle/>
          <a:p>
            <a:pPr algn="ctr"/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65" name="object 265"/>
          <p:cNvSpPr txBox="1"/>
          <p:nvPr/>
        </p:nvSpPr>
        <p:spPr>
          <a:xfrm>
            <a:off x="6759112" y="1984112"/>
            <a:ext cx="1628139" cy="78227"/>
          </a:xfrm>
          <a:prstGeom prst="rect">
            <a:avLst/>
          </a:prstGeom>
        </p:spPr>
        <p:txBody>
          <a:bodyPr vert="horz" wrap="square" lIns="0" tIns="16510" rIns="0" bIns="0" rtlCol="0">
            <a:noAutofit/>
          </a:bodyPr>
          <a:lstStyle/>
          <a:p>
            <a:pPr algn="ctr"/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66" name="object 225"/>
          <p:cNvSpPr txBox="1"/>
          <p:nvPr/>
        </p:nvSpPr>
        <p:spPr>
          <a:xfrm>
            <a:off x="8252530" y="3971254"/>
            <a:ext cx="124093" cy="152983"/>
          </a:xfrm>
          <a:prstGeom prst="rect">
            <a:avLst/>
          </a:prstGeom>
        </p:spPr>
        <p:txBody>
          <a:bodyPr vert="horz" wrap="square" lIns="0" tIns="17780" rIns="0" bIns="0" rtlCol="0">
            <a:noAutofit/>
          </a:bodyPr>
          <a:lstStyle/>
          <a:p>
            <a:pPr algn="r"/>
            <a:r>
              <a:rPr lang="ru-RU" sz="200" dirty="0">
                <a:latin typeface="Arial Narrow" panose="020B0606020202030204" pitchFamily="34" charset="0"/>
                <a:cs typeface="Arial"/>
              </a:rPr>
              <a:t>Электр. </a:t>
            </a:r>
          </a:p>
          <a:p>
            <a:pPr algn="r"/>
            <a:r>
              <a:rPr lang="ru-RU" sz="200" dirty="0">
                <a:latin typeface="Arial Narrow" panose="020B0606020202030204" pitchFamily="34" charset="0"/>
                <a:cs typeface="Arial"/>
              </a:rPr>
              <a:t>сид.</a:t>
            </a:r>
          </a:p>
          <a:p>
            <a:pPr algn="r"/>
            <a:r>
              <a:rPr lang="ru-RU" sz="200" dirty="0">
                <a:latin typeface="Arial Narrow" panose="020B0606020202030204" pitchFamily="34" charset="0"/>
                <a:cs typeface="Arial"/>
              </a:rPr>
              <a:t>Масса</a:t>
            </a:r>
          </a:p>
          <a:p>
            <a:pPr algn="r"/>
            <a:endParaRPr lang="ru-RU" sz="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67" name="object 227"/>
          <p:cNvSpPr txBox="1"/>
          <p:nvPr/>
        </p:nvSpPr>
        <p:spPr>
          <a:xfrm>
            <a:off x="3539236" y="4647509"/>
            <a:ext cx="2665095" cy="140423"/>
          </a:xfrm>
          <a:prstGeom prst="rect">
            <a:avLst/>
          </a:prstGeom>
        </p:spPr>
        <p:txBody>
          <a:bodyPr vert="horz" wrap="square" lIns="0" tIns="17145" rIns="0" bIns="0" rtlCol="0">
            <a:noAutofit/>
          </a:bodyPr>
          <a:lstStyle/>
          <a:p>
            <a:pPr algn="ctr"/>
            <a:endParaRPr lang="ru-RU" sz="3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75" name="object 266"/>
          <p:cNvSpPr txBox="1"/>
          <p:nvPr/>
        </p:nvSpPr>
        <p:spPr>
          <a:xfrm>
            <a:off x="3540285" y="4626284"/>
            <a:ext cx="2962910" cy="78868"/>
          </a:xfrm>
          <a:prstGeom prst="rect">
            <a:avLst/>
          </a:prstGeom>
        </p:spPr>
        <p:txBody>
          <a:bodyPr vert="horz" wrap="square" lIns="0" tIns="17145" rIns="0" bIns="0" rtlCol="0">
            <a:noAutofit/>
          </a:bodyPr>
          <a:lstStyle/>
          <a:p>
            <a:pPr algn="ctr"/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81" name="object 222"/>
          <p:cNvSpPr txBox="1"/>
          <p:nvPr/>
        </p:nvSpPr>
        <p:spPr>
          <a:xfrm>
            <a:off x="8284524" y="3311217"/>
            <a:ext cx="100330" cy="56426"/>
          </a:xfrm>
          <a:prstGeom prst="rect">
            <a:avLst/>
          </a:prstGeom>
        </p:spPr>
        <p:txBody>
          <a:bodyPr vert="horz" wrap="square" lIns="0" tIns="17780" rIns="0" bIns="0" rtlCol="0">
            <a:noAutofit/>
          </a:bodyPr>
          <a:lstStyle/>
          <a:p>
            <a:pPr algn="r"/>
            <a:r>
              <a:rPr lang="ru-RU" sz="250" dirty="0">
                <a:latin typeface="Arial Narrow" panose="020B0606020202030204" pitchFamily="34" charset="0"/>
                <a:cs typeface="Arial"/>
              </a:rPr>
              <a:t>Электр.</a:t>
            </a:r>
          </a:p>
          <a:p>
            <a:pPr algn="r"/>
            <a:r>
              <a:rPr lang="ru-RU" sz="250" dirty="0">
                <a:latin typeface="Arial Narrow" panose="020B0606020202030204" pitchFamily="34" charset="0"/>
              </a:rPr>
              <a:t>сид.</a:t>
            </a:r>
          </a:p>
          <a:p>
            <a:pPr algn="r"/>
            <a:r>
              <a:rPr lang="ru-RU" sz="250" dirty="0">
                <a:latin typeface="Arial Narrow" panose="020B0606020202030204" pitchFamily="34" charset="0"/>
                <a:cs typeface="Arial"/>
              </a:rPr>
              <a:t>1–7</a:t>
            </a:r>
          </a:p>
          <a:p>
            <a:pPr algn="r"/>
            <a:r>
              <a:rPr lang="ru-RU" sz="250" dirty="0">
                <a:latin typeface="Arial Narrow" panose="020B0606020202030204" pitchFamily="34" charset="0"/>
                <a:cs typeface="Arial"/>
              </a:rPr>
              <a:t>В+</a:t>
            </a:r>
          </a:p>
        </p:txBody>
      </p:sp>
      <p:sp>
        <p:nvSpPr>
          <p:cNvPr id="282" name="object 228"/>
          <p:cNvSpPr txBox="1"/>
          <p:nvPr/>
        </p:nvSpPr>
        <p:spPr>
          <a:xfrm>
            <a:off x="5307364" y="4369187"/>
            <a:ext cx="443207" cy="7822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Масса цепи питания</a:t>
            </a:r>
          </a:p>
        </p:txBody>
      </p:sp>
      <p:sp>
        <p:nvSpPr>
          <p:cNvPr id="283" name="object 229"/>
          <p:cNvSpPr txBox="1"/>
          <p:nvPr/>
        </p:nvSpPr>
        <p:spPr>
          <a:xfrm>
            <a:off x="4717350" y="4363525"/>
            <a:ext cx="483100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Электропитание поясничного подпора</a:t>
            </a:r>
          </a:p>
        </p:txBody>
      </p:sp>
      <p:sp>
        <p:nvSpPr>
          <p:cNvPr id="284" name="object 244"/>
          <p:cNvSpPr txBox="1"/>
          <p:nvPr/>
        </p:nvSpPr>
        <p:spPr>
          <a:xfrm>
            <a:off x="6604758" y="4372777"/>
            <a:ext cx="429584" cy="7822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Линия LIN сид.</a:t>
            </a:r>
          </a:p>
        </p:txBody>
      </p:sp>
      <p:sp>
        <p:nvSpPr>
          <p:cNvPr id="285" name="object 244"/>
          <p:cNvSpPr txBox="1"/>
          <p:nvPr/>
        </p:nvSpPr>
        <p:spPr>
          <a:xfrm>
            <a:off x="7832350" y="4362853"/>
            <a:ext cx="503628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Полож. выход датч.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зерк. задн. вида</a:t>
            </a:r>
          </a:p>
        </p:txBody>
      </p:sp>
      <p:sp>
        <p:nvSpPr>
          <p:cNvPr id="286" name="object 244"/>
          <p:cNvSpPr txBox="1"/>
          <p:nvPr/>
        </p:nvSpPr>
        <p:spPr>
          <a:xfrm>
            <a:off x="7043219" y="4363228"/>
            <a:ext cx="429584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Переключ. памяти сиденья</a:t>
            </a:r>
          </a:p>
        </p:txBody>
      </p:sp>
      <p:sp>
        <p:nvSpPr>
          <p:cNvPr id="287" name="object 244"/>
          <p:cNvSpPr txBox="1"/>
          <p:nvPr/>
        </p:nvSpPr>
        <p:spPr>
          <a:xfrm>
            <a:off x="7468563" y="4360126"/>
            <a:ext cx="429584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Переключ. рег. сиденья</a:t>
            </a:r>
          </a:p>
        </p:txBody>
      </p:sp>
      <p:sp>
        <p:nvSpPr>
          <p:cNvPr id="288" name="object 229"/>
          <p:cNvSpPr txBox="1"/>
          <p:nvPr/>
        </p:nvSpPr>
        <p:spPr>
          <a:xfrm>
            <a:off x="2673342" y="4352854"/>
            <a:ext cx="446819" cy="17825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замка ремня безопасности водителя-</a:t>
            </a:r>
          </a:p>
        </p:txBody>
      </p:sp>
      <p:sp>
        <p:nvSpPr>
          <p:cNvPr id="289" name="object 229"/>
          <p:cNvSpPr txBox="1"/>
          <p:nvPr/>
        </p:nvSpPr>
        <p:spPr>
          <a:xfrm>
            <a:off x="3179944" y="4347886"/>
            <a:ext cx="446819" cy="17825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Выключатель замка ремня безопасности водителя+</a:t>
            </a:r>
          </a:p>
        </p:txBody>
      </p:sp>
      <p:sp>
        <p:nvSpPr>
          <p:cNvPr id="290" name="object 229"/>
          <p:cNvSpPr txBox="1"/>
          <p:nvPr/>
        </p:nvSpPr>
        <p:spPr>
          <a:xfrm>
            <a:off x="3710375" y="4362773"/>
            <a:ext cx="446819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Поясничный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подпор, B+</a:t>
            </a:r>
          </a:p>
        </p:txBody>
      </p:sp>
      <p:sp>
        <p:nvSpPr>
          <p:cNvPr id="291" name="object 228"/>
          <p:cNvSpPr txBox="1"/>
          <p:nvPr/>
        </p:nvSpPr>
        <p:spPr>
          <a:xfrm>
            <a:off x="5746883" y="3653885"/>
            <a:ext cx="443207" cy="124393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</a:rPr>
              <a:t>Блок упр. зерк. </a:t>
            </a:r>
            <a:br>
              <a:rPr lang="ru-RU" sz="350" dirty="0">
                <a:latin typeface="Arial Narrow" panose="020B0606020202030204" pitchFamily="34" charset="0"/>
              </a:rPr>
            </a:br>
            <a:r>
              <a:rPr lang="ru-RU" sz="350" dirty="0">
                <a:latin typeface="Arial Narrow" panose="020B0606020202030204" pitchFamily="34" charset="0"/>
              </a:rPr>
              <a:t>задн. вида </a:t>
            </a:r>
          </a:p>
        </p:txBody>
      </p:sp>
      <p:sp>
        <p:nvSpPr>
          <p:cNvPr id="292" name="object 228"/>
          <p:cNvSpPr txBox="1"/>
          <p:nvPr/>
        </p:nvSpPr>
        <p:spPr>
          <a:xfrm>
            <a:off x="6165789" y="3653885"/>
            <a:ext cx="443207" cy="124393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</a:rPr>
              <a:t>Масса Вент. и подогрев сид. перед. пасс. IG 1+</a:t>
            </a:r>
          </a:p>
        </p:txBody>
      </p:sp>
      <p:sp>
        <p:nvSpPr>
          <p:cNvPr id="293" name="object 228"/>
          <p:cNvSpPr txBox="1"/>
          <p:nvPr/>
        </p:nvSpPr>
        <p:spPr>
          <a:xfrm>
            <a:off x="5311602" y="3653885"/>
            <a:ext cx="443207" cy="124393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</a:rPr>
              <a:t>Подогрев сид. </a:t>
            </a:r>
            <a:br>
              <a:rPr lang="ru-RU" sz="350" dirty="0">
                <a:latin typeface="Arial Narrow" panose="020B0606020202030204" pitchFamily="34" charset="0"/>
              </a:rPr>
            </a:br>
            <a:r>
              <a:rPr lang="ru-RU" sz="350" dirty="0">
                <a:latin typeface="Arial Narrow" panose="020B0606020202030204" pitchFamily="34" charset="0"/>
              </a:rPr>
              <a:t>перед. пасс. </a:t>
            </a:r>
          </a:p>
        </p:txBody>
      </p:sp>
      <p:sp>
        <p:nvSpPr>
          <p:cNvPr id="294" name="object 244"/>
          <p:cNvSpPr txBox="1"/>
          <p:nvPr/>
        </p:nvSpPr>
        <p:spPr>
          <a:xfrm>
            <a:off x="6608996" y="3653885"/>
            <a:ext cx="429584" cy="124393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</a:rPr>
              <a:t> Электропит. вент. сид. перед. пасс.+ </a:t>
            </a:r>
          </a:p>
        </p:txBody>
      </p:sp>
      <p:sp>
        <p:nvSpPr>
          <p:cNvPr id="295" name="object 244"/>
          <p:cNvSpPr txBox="1"/>
          <p:nvPr/>
        </p:nvSpPr>
        <p:spPr>
          <a:xfrm>
            <a:off x="7822299" y="3653884"/>
            <a:ext cx="503628" cy="124393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</a:rPr>
              <a:t>NTC сид. </a:t>
            </a:r>
            <a:br>
              <a:rPr lang="ru-RU" sz="350" dirty="0">
                <a:latin typeface="Arial Narrow" panose="020B0606020202030204" pitchFamily="34" charset="0"/>
              </a:rPr>
            </a:br>
            <a:r>
              <a:rPr lang="ru-RU" sz="350" dirty="0">
                <a:latin typeface="Arial Narrow" panose="020B0606020202030204" pitchFamily="34" charset="0"/>
              </a:rPr>
              <a:t>перед. пасс.+</a:t>
            </a:r>
          </a:p>
        </p:txBody>
      </p:sp>
      <p:sp>
        <p:nvSpPr>
          <p:cNvPr id="296" name="object 244"/>
          <p:cNvSpPr txBox="1"/>
          <p:nvPr/>
        </p:nvSpPr>
        <p:spPr>
          <a:xfrm>
            <a:off x="7047457" y="3685577"/>
            <a:ext cx="429584" cy="70532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</a:rPr>
              <a:t>ШИМ-сигн. вент. сид. </a:t>
            </a:r>
          </a:p>
        </p:txBody>
      </p:sp>
      <p:sp>
        <p:nvSpPr>
          <p:cNvPr id="297" name="object 244"/>
          <p:cNvSpPr txBox="1"/>
          <p:nvPr/>
        </p:nvSpPr>
        <p:spPr>
          <a:xfrm>
            <a:off x="7458512" y="3653884"/>
            <a:ext cx="429584" cy="124393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</a:rPr>
              <a:t>NTC сид. </a:t>
            </a:r>
            <a:br>
              <a:rPr lang="ru-RU" sz="350" dirty="0">
                <a:latin typeface="Arial Narrow" panose="020B0606020202030204" pitchFamily="34" charset="0"/>
              </a:rPr>
            </a:br>
            <a:r>
              <a:rPr lang="ru-RU" sz="350" dirty="0">
                <a:latin typeface="Arial Narrow" panose="020B0606020202030204" pitchFamily="34" charset="0"/>
              </a:rPr>
              <a:t>перед. пасс- </a:t>
            </a:r>
          </a:p>
        </p:txBody>
      </p:sp>
      <p:sp>
        <p:nvSpPr>
          <p:cNvPr id="298" name="object 244"/>
          <p:cNvSpPr txBox="1"/>
          <p:nvPr/>
        </p:nvSpPr>
        <p:spPr>
          <a:xfrm>
            <a:off x="6590860" y="2266983"/>
            <a:ext cx="429584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Модуль отопл., вент. и кондиц. ACC+</a:t>
            </a:r>
          </a:p>
        </p:txBody>
      </p:sp>
      <p:sp>
        <p:nvSpPr>
          <p:cNvPr id="299" name="object 244"/>
          <p:cNvSpPr txBox="1"/>
          <p:nvPr/>
        </p:nvSpPr>
        <p:spPr>
          <a:xfrm>
            <a:off x="7818452" y="2266983"/>
            <a:ext cx="503628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Складыв зерк. </a:t>
            </a:r>
            <a:br>
              <a:rPr lang="ru-RU" sz="400" dirty="0">
                <a:latin typeface="Arial Narrow" panose="020B0606020202030204" pitchFamily="34" charset="0"/>
              </a:rPr>
            </a:br>
            <a:r>
              <a:rPr lang="ru-RU" sz="400" dirty="0">
                <a:latin typeface="Arial Narrow" panose="020B0606020202030204" pitchFamily="34" charset="0"/>
              </a:rPr>
              <a:t>задн. вида-</a:t>
            </a:r>
          </a:p>
        </p:txBody>
      </p:sp>
      <p:sp>
        <p:nvSpPr>
          <p:cNvPr id="300" name="object 244"/>
          <p:cNvSpPr txBox="1"/>
          <p:nvPr/>
        </p:nvSpPr>
        <p:spPr>
          <a:xfrm>
            <a:off x="7029321" y="2266983"/>
            <a:ext cx="429584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Модуль отопл., вент. и кондиц. ACC+</a:t>
            </a:r>
          </a:p>
        </p:txBody>
      </p:sp>
      <p:sp>
        <p:nvSpPr>
          <p:cNvPr id="301" name="object 244"/>
          <p:cNvSpPr txBox="1"/>
          <p:nvPr/>
        </p:nvSpPr>
        <p:spPr>
          <a:xfrm>
            <a:off x="7454665" y="2266983"/>
            <a:ext cx="429584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Управ. зерк. задн. вида, B+</a:t>
            </a:r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03" name="object 244"/>
          <p:cNvSpPr txBox="1"/>
          <p:nvPr/>
        </p:nvSpPr>
        <p:spPr>
          <a:xfrm>
            <a:off x="6130601" y="2328106"/>
            <a:ext cx="503628" cy="78227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. Выход датч. масса</a:t>
            </a:r>
          </a:p>
        </p:txBody>
      </p:sp>
      <p:sp>
        <p:nvSpPr>
          <p:cNvPr id="304" name="object 244"/>
          <p:cNvSpPr txBox="1"/>
          <p:nvPr/>
        </p:nvSpPr>
        <p:spPr>
          <a:xfrm>
            <a:off x="5341470" y="2266551"/>
            <a:ext cx="429584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Выход рег. лев. </a:t>
            </a:r>
            <a:br>
              <a:rPr lang="ru-RU" sz="400" dirty="0">
                <a:latin typeface="Arial Narrow" panose="020B0606020202030204" pitchFamily="34" charset="0"/>
              </a:rPr>
            </a:br>
            <a:r>
              <a:rPr lang="ru-RU" sz="400" dirty="0">
                <a:latin typeface="Arial Narrow" panose="020B0606020202030204" pitchFamily="34" charset="0"/>
              </a:rPr>
              <a:t>зерк. верх/низ</a:t>
            </a:r>
          </a:p>
        </p:txBody>
      </p:sp>
      <p:sp>
        <p:nvSpPr>
          <p:cNvPr id="305" name="object 244"/>
          <p:cNvSpPr txBox="1"/>
          <p:nvPr/>
        </p:nvSpPr>
        <p:spPr>
          <a:xfrm>
            <a:off x="5766814" y="2266551"/>
            <a:ext cx="429584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Выход рег. зерк. </a:t>
            </a:r>
            <a:br>
              <a:rPr lang="ru-RU" sz="400" dirty="0">
                <a:latin typeface="Arial Narrow" panose="020B0606020202030204" pitchFamily="34" charset="0"/>
              </a:rPr>
            </a:br>
            <a:r>
              <a:rPr lang="ru-RU" sz="400" dirty="0">
                <a:latin typeface="Arial Narrow" panose="020B0606020202030204" pitchFamily="34" charset="0"/>
              </a:rPr>
              <a:t>лев/ прав</a:t>
            </a:r>
          </a:p>
        </p:txBody>
      </p:sp>
      <p:sp>
        <p:nvSpPr>
          <p:cNvPr id="306" name="object 244"/>
          <p:cNvSpPr txBox="1"/>
          <p:nvPr/>
        </p:nvSpPr>
        <p:spPr>
          <a:xfrm>
            <a:off x="4693898" y="2266551"/>
            <a:ext cx="503628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Выход рег. прав. </a:t>
            </a:r>
            <a:br>
              <a:rPr lang="ru-RU" sz="400" dirty="0">
                <a:latin typeface="Arial Narrow" panose="020B0606020202030204" pitchFamily="34" charset="0"/>
              </a:rPr>
            </a:br>
            <a:r>
              <a:rPr lang="ru-RU" sz="400" dirty="0">
                <a:latin typeface="Arial Narrow" panose="020B0606020202030204" pitchFamily="34" charset="0"/>
              </a:rPr>
              <a:t>зерк. лев./прав. </a:t>
            </a:r>
          </a:p>
        </p:txBody>
      </p:sp>
      <p:sp>
        <p:nvSpPr>
          <p:cNvPr id="307" name="object 244"/>
          <p:cNvSpPr txBox="1"/>
          <p:nvPr/>
        </p:nvSpPr>
        <p:spPr>
          <a:xfrm>
            <a:off x="3650310" y="2266551"/>
            <a:ext cx="513074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Выход рег. </a:t>
            </a:r>
            <a:br>
              <a:rPr lang="ru-RU" sz="400" dirty="0">
                <a:latin typeface="Arial Narrow" panose="020B0606020202030204" pitchFamily="34" charset="0"/>
              </a:rPr>
            </a:br>
            <a:r>
              <a:rPr lang="ru-RU" sz="400" dirty="0">
                <a:latin typeface="Arial Narrow" panose="020B0606020202030204" pitchFamily="34" charset="0"/>
              </a:rPr>
              <a:t>зерк. верх/низ</a:t>
            </a:r>
          </a:p>
        </p:txBody>
      </p:sp>
      <p:sp>
        <p:nvSpPr>
          <p:cNvPr id="308" name="object 244"/>
          <p:cNvSpPr txBox="1"/>
          <p:nvPr/>
        </p:nvSpPr>
        <p:spPr>
          <a:xfrm>
            <a:off x="4172261" y="2266551"/>
            <a:ext cx="504517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Рег. прав. зерк. </a:t>
            </a:r>
            <a:br>
              <a:rPr lang="ru-RU" sz="400" dirty="0">
                <a:latin typeface="Arial Narrow" panose="020B0606020202030204" pitchFamily="34" charset="0"/>
              </a:rPr>
            </a:br>
            <a:r>
              <a:rPr lang="ru-RU" sz="400" dirty="0">
                <a:latin typeface="Arial Narrow" panose="020B0606020202030204" pitchFamily="34" charset="0"/>
              </a:rPr>
              <a:t>(общ. конт.)</a:t>
            </a:r>
          </a:p>
        </p:txBody>
      </p:sp>
      <p:sp>
        <p:nvSpPr>
          <p:cNvPr id="309" name="object 244"/>
          <p:cNvSpPr txBox="1"/>
          <p:nvPr/>
        </p:nvSpPr>
        <p:spPr>
          <a:xfrm>
            <a:off x="3138786" y="2266551"/>
            <a:ext cx="504517" cy="139782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Рег. лев. зерк. </a:t>
            </a:r>
            <a:br>
              <a:rPr lang="ru-RU" sz="400" dirty="0">
                <a:latin typeface="Arial Narrow" panose="020B0606020202030204" pitchFamily="34" charset="0"/>
              </a:rPr>
            </a:br>
            <a:r>
              <a:rPr lang="ru-RU" sz="400" dirty="0">
                <a:latin typeface="Arial Narrow" panose="020B0606020202030204" pitchFamily="34" charset="0"/>
              </a:rPr>
              <a:t>(общ. конт. прав.)</a:t>
            </a:r>
          </a:p>
        </p:txBody>
      </p:sp>
      <p:sp>
        <p:nvSpPr>
          <p:cNvPr id="310" name="object 244"/>
          <p:cNvSpPr txBox="1"/>
          <p:nvPr/>
        </p:nvSpPr>
        <p:spPr>
          <a:xfrm>
            <a:off x="2643514" y="2328106"/>
            <a:ext cx="504517" cy="78227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Электроприв. сид., масса</a:t>
            </a:r>
          </a:p>
        </p:txBody>
      </p:sp>
      <p:sp>
        <p:nvSpPr>
          <p:cNvPr id="311" name="object 244"/>
          <p:cNvSpPr txBox="1"/>
          <p:nvPr/>
        </p:nvSpPr>
        <p:spPr>
          <a:xfrm>
            <a:off x="4694303" y="3685101"/>
            <a:ext cx="503628" cy="47449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200" dirty="0">
                <a:latin typeface="Arial Narrow" panose="020B0606020202030204" pitchFamily="34" charset="0"/>
              </a:rPr>
              <a:t>Электропит. подогрева сид. Вод.+</a:t>
            </a:r>
          </a:p>
        </p:txBody>
      </p:sp>
      <p:sp>
        <p:nvSpPr>
          <p:cNvPr id="312" name="object 244"/>
          <p:cNvSpPr txBox="1"/>
          <p:nvPr/>
        </p:nvSpPr>
        <p:spPr>
          <a:xfrm>
            <a:off x="3650715" y="3685101"/>
            <a:ext cx="513074" cy="47449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200" dirty="0">
                <a:latin typeface="Arial Narrow" panose="020B0606020202030204" pitchFamily="34" charset="0"/>
              </a:rPr>
              <a:t>Сигн. рег. лев. зерк. задн. вида лев./прав. </a:t>
            </a:r>
          </a:p>
        </p:txBody>
      </p:sp>
      <p:sp>
        <p:nvSpPr>
          <p:cNvPr id="313" name="object 244"/>
          <p:cNvSpPr txBox="1"/>
          <p:nvPr/>
        </p:nvSpPr>
        <p:spPr>
          <a:xfrm>
            <a:off x="4172666" y="3685101"/>
            <a:ext cx="504517" cy="47449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200" dirty="0">
                <a:latin typeface="Arial Narrow" panose="020B0606020202030204" pitchFamily="34" charset="0"/>
              </a:rPr>
              <a:t>Сигн. рег. лев. зерк. задн. вида верх/низ </a:t>
            </a:r>
          </a:p>
        </p:txBody>
      </p:sp>
      <p:sp>
        <p:nvSpPr>
          <p:cNvPr id="314" name="object 244"/>
          <p:cNvSpPr txBox="1"/>
          <p:nvPr/>
        </p:nvSpPr>
        <p:spPr>
          <a:xfrm>
            <a:off x="3139191" y="3685101"/>
            <a:ext cx="504517" cy="47449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200" dirty="0">
                <a:latin typeface="Arial Narrow" panose="020B0606020202030204" pitchFamily="34" charset="0"/>
              </a:rPr>
              <a:t>Сигн. рег. прав. зерк. задн. вида верх/низ</a:t>
            </a:r>
          </a:p>
        </p:txBody>
      </p:sp>
      <p:sp>
        <p:nvSpPr>
          <p:cNvPr id="315" name="object 244"/>
          <p:cNvSpPr txBox="1"/>
          <p:nvPr/>
        </p:nvSpPr>
        <p:spPr>
          <a:xfrm>
            <a:off x="2643919" y="3685102"/>
            <a:ext cx="504517" cy="47449"/>
          </a:xfrm>
          <a:prstGeom prst="rect">
            <a:avLst/>
          </a:prstGeom>
        </p:spPr>
        <p:txBody>
          <a:bodyPr vert="horz" wrap="square" lIns="0" tIns="16510" rIns="0" bIns="0" rtlCol="0" anchor="ctr">
            <a:spAutoFit/>
          </a:bodyPr>
          <a:lstStyle/>
          <a:p>
            <a:pPr algn="ctr"/>
            <a:r>
              <a:rPr lang="ru-RU" sz="200" dirty="0">
                <a:latin typeface="Arial Narrow" panose="020B0606020202030204" pitchFamily="34" charset="0"/>
              </a:rPr>
              <a:t>Сигн. рег. прав. зерк. задн. вида лев./прав. </a:t>
            </a:r>
          </a:p>
        </p:txBody>
      </p:sp>
    </p:spTree>
    <p:extLst>
      <p:ext uri="{BB962C8B-B14F-4D97-AF65-F5344CB8AC3E}">
        <p14:creationId xmlns:p14="http://schemas.microsoft.com/office/powerpoint/2010/main" val="3016324264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785909" y="1433480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PL201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860800" y="1618219"/>
            <a:ext cx="255270" cy="430246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VR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654346" y="1433480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BM311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709833" y="1637410"/>
            <a:ext cx="255270" cy="41101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YW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210426" y="1433480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BM313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284806" y="1637410"/>
            <a:ext cx="257175" cy="41101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O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2351863" y="1337955"/>
            <a:ext cx="7501255" cy="2530475"/>
            <a:chOff x="2351863" y="1337955"/>
            <a:chExt cx="7501255" cy="2530475"/>
          </a:xfrm>
        </p:grpSpPr>
        <p:sp>
          <p:nvSpPr>
            <p:cNvPr id="11" name="object 11"/>
            <p:cNvSpPr/>
            <p:nvPr/>
          </p:nvSpPr>
          <p:spPr>
            <a:xfrm>
              <a:off x="2361705" y="1347797"/>
              <a:ext cx="7481570" cy="2510790"/>
            </a:xfrm>
            <a:custGeom>
              <a:avLst/>
              <a:gdLst/>
              <a:ahLst/>
              <a:cxnLst/>
              <a:rect l="l" t="t" r="r" b="b"/>
              <a:pathLst>
                <a:path w="7481570" h="2510790">
                  <a:moveTo>
                    <a:pt x="5185377" y="900668"/>
                  </a:moveTo>
                  <a:lnTo>
                    <a:pt x="1722084" y="900668"/>
                  </a:lnTo>
                </a:path>
                <a:path w="7481570" h="2510790">
                  <a:moveTo>
                    <a:pt x="5185377" y="1609689"/>
                  </a:moveTo>
                  <a:lnTo>
                    <a:pt x="1722084" y="1609689"/>
                  </a:lnTo>
                </a:path>
                <a:path w="7481570" h="2510790">
                  <a:moveTo>
                    <a:pt x="5185377" y="2299417"/>
                  </a:moveTo>
                  <a:lnTo>
                    <a:pt x="1722084" y="2299417"/>
                  </a:lnTo>
                </a:path>
                <a:path w="7481570" h="2510790">
                  <a:moveTo>
                    <a:pt x="2219620" y="210838"/>
                  </a:moveTo>
                  <a:lnTo>
                    <a:pt x="2219620" y="2299417"/>
                  </a:lnTo>
                </a:path>
                <a:path w="7481570" h="2510790">
                  <a:moveTo>
                    <a:pt x="5185377" y="210838"/>
                  </a:moveTo>
                  <a:lnTo>
                    <a:pt x="1722084" y="210838"/>
                  </a:lnTo>
                </a:path>
                <a:path w="7481570" h="2510790">
                  <a:moveTo>
                    <a:pt x="2716977" y="210838"/>
                  </a:moveTo>
                  <a:lnTo>
                    <a:pt x="2716977" y="2299417"/>
                  </a:lnTo>
                </a:path>
                <a:path w="7481570" h="2510790">
                  <a:moveTo>
                    <a:pt x="3214589" y="210838"/>
                  </a:moveTo>
                  <a:lnTo>
                    <a:pt x="3214589" y="2299417"/>
                  </a:lnTo>
                </a:path>
                <a:path w="7481570" h="2510790">
                  <a:moveTo>
                    <a:pt x="3711945" y="210838"/>
                  </a:moveTo>
                  <a:lnTo>
                    <a:pt x="3711945" y="2299417"/>
                  </a:lnTo>
                </a:path>
                <a:path w="7481570" h="2510790">
                  <a:moveTo>
                    <a:pt x="4190409" y="210838"/>
                  </a:moveTo>
                  <a:lnTo>
                    <a:pt x="4190409" y="2299417"/>
                  </a:lnTo>
                </a:path>
                <a:path w="7481570" h="2510790">
                  <a:moveTo>
                    <a:pt x="4688021" y="210838"/>
                  </a:moveTo>
                  <a:lnTo>
                    <a:pt x="4688021" y="2299417"/>
                  </a:lnTo>
                </a:path>
                <a:path w="7481570" h="2510790">
                  <a:moveTo>
                    <a:pt x="1722084" y="0"/>
                  </a:moveTo>
                  <a:lnTo>
                    <a:pt x="0" y="0"/>
                  </a:lnTo>
                  <a:lnTo>
                    <a:pt x="0" y="2510204"/>
                  </a:lnTo>
                </a:path>
                <a:path w="7481570" h="2510790">
                  <a:moveTo>
                    <a:pt x="1722084" y="0"/>
                  </a:moveTo>
                  <a:lnTo>
                    <a:pt x="1722084" y="2510204"/>
                  </a:lnTo>
                  <a:lnTo>
                    <a:pt x="0" y="2510204"/>
                  </a:lnTo>
                </a:path>
                <a:path w="7481570" h="2510790">
                  <a:moveTo>
                    <a:pt x="0" y="843097"/>
                  </a:moveTo>
                  <a:lnTo>
                    <a:pt x="1722084" y="843097"/>
                  </a:lnTo>
                </a:path>
                <a:path w="7481570" h="2510790">
                  <a:moveTo>
                    <a:pt x="1148056" y="0"/>
                  </a:moveTo>
                  <a:lnTo>
                    <a:pt x="1148056" y="2510204"/>
                  </a:lnTo>
                </a:path>
                <a:path w="7481570" h="2510790">
                  <a:moveTo>
                    <a:pt x="574028" y="0"/>
                  </a:moveTo>
                  <a:lnTo>
                    <a:pt x="574028" y="2510204"/>
                  </a:lnTo>
                </a:path>
                <a:path w="7481570" h="2510790">
                  <a:moveTo>
                    <a:pt x="0" y="1667004"/>
                  </a:moveTo>
                  <a:lnTo>
                    <a:pt x="1722084" y="1667004"/>
                  </a:lnTo>
                </a:path>
                <a:path w="7481570" h="2510790">
                  <a:moveTo>
                    <a:pt x="5185377" y="0"/>
                  </a:moveTo>
                  <a:lnTo>
                    <a:pt x="5185377" y="2510204"/>
                  </a:lnTo>
                </a:path>
                <a:path w="7481570" h="2510790">
                  <a:moveTo>
                    <a:pt x="5185377" y="843097"/>
                  </a:moveTo>
                  <a:lnTo>
                    <a:pt x="7481440" y="843097"/>
                  </a:lnTo>
                </a:path>
                <a:path w="7481570" h="2510790">
                  <a:moveTo>
                    <a:pt x="6333536" y="0"/>
                  </a:moveTo>
                  <a:lnTo>
                    <a:pt x="6333536" y="2510204"/>
                  </a:lnTo>
                </a:path>
                <a:path w="7481570" h="2510790">
                  <a:moveTo>
                    <a:pt x="5759329" y="0"/>
                  </a:moveTo>
                  <a:lnTo>
                    <a:pt x="5759329" y="2510204"/>
                  </a:lnTo>
                </a:path>
                <a:path w="7481570" h="2510790">
                  <a:moveTo>
                    <a:pt x="5185377" y="1667004"/>
                  </a:moveTo>
                  <a:lnTo>
                    <a:pt x="7481440" y="1667004"/>
                  </a:lnTo>
                </a:path>
                <a:path w="7481570" h="2510790">
                  <a:moveTo>
                    <a:pt x="7481440" y="0"/>
                  </a:moveTo>
                  <a:lnTo>
                    <a:pt x="5185377" y="0"/>
                  </a:lnTo>
                </a:path>
                <a:path w="7481570" h="2510790">
                  <a:moveTo>
                    <a:pt x="6907488" y="0"/>
                  </a:moveTo>
                  <a:lnTo>
                    <a:pt x="6907488" y="2510204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9833571" y="1347797"/>
              <a:ext cx="19685" cy="2510790"/>
            </a:xfrm>
            <a:custGeom>
              <a:avLst/>
              <a:gdLst/>
              <a:ahLst/>
              <a:cxnLst/>
              <a:rect l="l" t="t" r="r" b="b"/>
              <a:pathLst>
                <a:path w="19684" h="2510790">
                  <a:moveTo>
                    <a:pt x="0" y="2510204"/>
                  </a:moveTo>
                  <a:lnTo>
                    <a:pt x="19149" y="2510204"/>
                  </a:lnTo>
                  <a:lnTo>
                    <a:pt x="19149" y="0"/>
                  </a:lnTo>
                  <a:lnTo>
                    <a:pt x="0" y="0"/>
                  </a:lnTo>
                  <a:lnTo>
                    <a:pt x="0" y="2510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7547083" y="3858002"/>
              <a:ext cx="2296160" cy="0"/>
            </a:xfrm>
            <a:custGeom>
              <a:avLst/>
              <a:gdLst/>
              <a:ahLst/>
              <a:cxnLst/>
              <a:rect l="l" t="t" r="r" b="b"/>
              <a:pathLst>
                <a:path w="2296159">
                  <a:moveTo>
                    <a:pt x="0" y="0"/>
                  </a:moveTo>
                  <a:lnTo>
                    <a:pt x="2296062" y="0"/>
                  </a:lnTo>
                </a:path>
              </a:pathLst>
            </a:custGeom>
            <a:ln w="191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3134391" y="2683489"/>
            <a:ext cx="1803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YR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3598156" y="2252627"/>
            <a:ext cx="412115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CF111 2,0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3725336" y="2655476"/>
            <a:ext cx="17907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YB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5626279" y="2986838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BM204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2209028" y="1606705"/>
            <a:ext cx="10287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2176475" y="3280183"/>
            <a:ext cx="17907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29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9896349" y="1606705"/>
            <a:ext cx="17907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9896349" y="3280183"/>
            <a:ext cx="17907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42</a:t>
            </a:r>
          </a:p>
        </p:txBody>
      </p:sp>
      <p:grpSp>
        <p:nvGrpSpPr>
          <p:cNvPr id="29" name="object 29"/>
          <p:cNvGrpSpPr/>
          <p:nvPr/>
        </p:nvGrpSpPr>
        <p:grpSpPr>
          <a:xfrm>
            <a:off x="1816106" y="628934"/>
            <a:ext cx="8573135" cy="4599940"/>
            <a:chOff x="1816106" y="628934"/>
            <a:chExt cx="8573135" cy="4599940"/>
          </a:xfrm>
        </p:grpSpPr>
        <p:sp>
          <p:nvSpPr>
            <p:cNvPr id="30" name="object 30"/>
            <p:cNvSpPr/>
            <p:nvPr/>
          </p:nvSpPr>
          <p:spPr>
            <a:xfrm>
              <a:off x="2017291" y="4566972"/>
              <a:ext cx="8170545" cy="479425"/>
            </a:xfrm>
            <a:custGeom>
              <a:avLst/>
              <a:gdLst/>
              <a:ahLst/>
              <a:cxnLst/>
              <a:rect l="l" t="t" r="r" b="b"/>
              <a:pathLst>
                <a:path w="8170545" h="479425">
                  <a:moveTo>
                    <a:pt x="6142041" y="76633"/>
                  </a:moveTo>
                  <a:lnTo>
                    <a:pt x="6142041" y="38329"/>
                  </a:lnTo>
                </a:path>
                <a:path w="8170545" h="479425">
                  <a:moveTo>
                    <a:pt x="6142041" y="479043"/>
                  </a:moveTo>
                  <a:lnTo>
                    <a:pt x="6142041" y="76659"/>
                  </a:lnTo>
                </a:path>
                <a:path w="8170545" h="479425">
                  <a:moveTo>
                    <a:pt x="4821799" y="0"/>
                  </a:moveTo>
                  <a:lnTo>
                    <a:pt x="8170276" y="0"/>
                  </a:lnTo>
                </a:path>
                <a:path w="8170545" h="479425">
                  <a:moveTo>
                    <a:pt x="4821799" y="0"/>
                  </a:moveTo>
                  <a:lnTo>
                    <a:pt x="4745204" y="0"/>
                  </a:lnTo>
                  <a:lnTo>
                    <a:pt x="4630567" y="0"/>
                  </a:lnTo>
                  <a:lnTo>
                    <a:pt x="4439079" y="0"/>
                  </a:lnTo>
                </a:path>
                <a:path w="8170545" h="479425">
                  <a:moveTo>
                    <a:pt x="4419931" y="0"/>
                  </a:moveTo>
                  <a:lnTo>
                    <a:pt x="4439079" y="0"/>
                  </a:lnTo>
                </a:path>
                <a:path w="8170545" h="479425">
                  <a:moveTo>
                    <a:pt x="1530743" y="0"/>
                  </a:moveTo>
                  <a:lnTo>
                    <a:pt x="3884276" y="0"/>
                  </a:lnTo>
                </a:path>
                <a:path w="8170545" h="479425">
                  <a:moveTo>
                    <a:pt x="1530743" y="0"/>
                  </a:moveTo>
                  <a:lnTo>
                    <a:pt x="1454199" y="0"/>
                  </a:lnTo>
                  <a:lnTo>
                    <a:pt x="1339408" y="0"/>
                  </a:lnTo>
                  <a:lnTo>
                    <a:pt x="1148048" y="0"/>
                  </a:lnTo>
                </a:path>
                <a:path w="8170545" h="479425">
                  <a:moveTo>
                    <a:pt x="1128925" y="0"/>
                  </a:moveTo>
                  <a:lnTo>
                    <a:pt x="1148048" y="0"/>
                  </a:lnTo>
                </a:path>
                <a:path w="8170545" h="479425">
                  <a:moveTo>
                    <a:pt x="1128925" y="0"/>
                  </a:moveTo>
                  <a:lnTo>
                    <a:pt x="880170" y="0"/>
                  </a:lnTo>
                  <a:lnTo>
                    <a:pt x="669687" y="0"/>
                  </a:lnTo>
                  <a:lnTo>
                    <a:pt x="612292" y="0"/>
                  </a:lnTo>
                </a:path>
                <a:path w="8170545" h="479425">
                  <a:moveTo>
                    <a:pt x="0" y="0"/>
                  </a:moveTo>
                  <a:lnTo>
                    <a:pt x="612292" y="0"/>
                  </a:lnTo>
                </a:path>
                <a:path w="8170545" h="479425">
                  <a:moveTo>
                    <a:pt x="4419931" y="0"/>
                  </a:moveTo>
                  <a:lnTo>
                    <a:pt x="4171252" y="0"/>
                  </a:lnTo>
                  <a:lnTo>
                    <a:pt x="3960871" y="0"/>
                  </a:lnTo>
                  <a:lnTo>
                    <a:pt x="3884276" y="0"/>
                  </a:lnTo>
                </a:path>
                <a:path w="8170545" h="479425">
                  <a:moveTo>
                    <a:pt x="3042242" y="479043"/>
                  </a:moveTo>
                  <a:lnTo>
                    <a:pt x="3042242" y="76659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177984" y="4346601"/>
              <a:ext cx="210655" cy="229954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940755" y="753919"/>
              <a:ext cx="8438515" cy="3698240"/>
            </a:xfrm>
            <a:custGeom>
              <a:avLst/>
              <a:gdLst/>
              <a:ahLst/>
              <a:cxnLst/>
              <a:rect l="l" t="t" r="r" b="b"/>
              <a:pathLst>
                <a:path w="8438515" h="3698240">
                  <a:moveTo>
                    <a:pt x="8323407" y="3602265"/>
                  </a:moveTo>
                  <a:lnTo>
                    <a:pt x="8438300" y="3602265"/>
                  </a:lnTo>
                  <a:lnTo>
                    <a:pt x="8438300" y="76505"/>
                  </a:lnTo>
                  <a:lnTo>
                    <a:pt x="8323407" y="76505"/>
                  </a:lnTo>
                </a:path>
                <a:path w="8438515" h="3698240">
                  <a:moveTo>
                    <a:pt x="8323407" y="3602265"/>
                  </a:moveTo>
                  <a:lnTo>
                    <a:pt x="8323407" y="76505"/>
                  </a:lnTo>
                </a:path>
                <a:path w="8438515" h="3698240">
                  <a:moveTo>
                    <a:pt x="631433" y="0"/>
                  </a:moveTo>
                  <a:lnTo>
                    <a:pt x="76536" y="0"/>
                  </a:lnTo>
                  <a:lnTo>
                    <a:pt x="57402" y="0"/>
                  </a:lnTo>
                  <a:lnTo>
                    <a:pt x="19133" y="19190"/>
                  </a:lnTo>
                  <a:lnTo>
                    <a:pt x="19133" y="38124"/>
                  </a:lnTo>
                  <a:lnTo>
                    <a:pt x="0" y="57315"/>
                  </a:lnTo>
                  <a:lnTo>
                    <a:pt x="0" y="76505"/>
                  </a:lnTo>
                  <a:lnTo>
                    <a:pt x="0" y="3602265"/>
                  </a:lnTo>
                  <a:lnTo>
                    <a:pt x="0" y="3640595"/>
                  </a:lnTo>
                  <a:lnTo>
                    <a:pt x="19133" y="3659759"/>
                  </a:lnTo>
                  <a:lnTo>
                    <a:pt x="19133" y="3678924"/>
                  </a:lnTo>
                  <a:lnTo>
                    <a:pt x="57402" y="3678924"/>
                  </a:lnTo>
                  <a:lnTo>
                    <a:pt x="76536" y="3698089"/>
                  </a:lnTo>
                  <a:lnTo>
                    <a:pt x="631433" y="3698089"/>
                  </a:lnTo>
                  <a:lnTo>
                    <a:pt x="631433" y="3410668"/>
                  </a:lnTo>
                  <a:lnTo>
                    <a:pt x="1645551" y="3410668"/>
                  </a:lnTo>
                  <a:lnTo>
                    <a:pt x="1645551" y="3698089"/>
                  </a:lnTo>
                  <a:lnTo>
                    <a:pt x="3922515" y="3698089"/>
                  </a:lnTo>
                  <a:lnTo>
                    <a:pt x="3922515" y="3410668"/>
                  </a:lnTo>
                  <a:lnTo>
                    <a:pt x="4936633" y="3410668"/>
                  </a:lnTo>
                  <a:lnTo>
                    <a:pt x="4936633" y="3698089"/>
                  </a:lnTo>
                  <a:lnTo>
                    <a:pt x="8246812" y="3698089"/>
                  </a:lnTo>
                </a:path>
                <a:path w="8438515" h="3698240">
                  <a:moveTo>
                    <a:pt x="8323407" y="76505"/>
                  </a:moveTo>
                  <a:lnTo>
                    <a:pt x="8323407" y="57315"/>
                  </a:lnTo>
                  <a:lnTo>
                    <a:pt x="8304259" y="38124"/>
                  </a:lnTo>
                  <a:lnTo>
                    <a:pt x="8304259" y="19190"/>
                  </a:lnTo>
                  <a:lnTo>
                    <a:pt x="8265961" y="0"/>
                  </a:lnTo>
                  <a:lnTo>
                    <a:pt x="8246812" y="0"/>
                  </a:lnTo>
                  <a:lnTo>
                    <a:pt x="4936633" y="0"/>
                  </a:lnTo>
                  <a:lnTo>
                    <a:pt x="4936633" y="287344"/>
                  </a:lnTo>
                  <a:lnTo>
                    <a:pt x="3922515" y="287344"/>
                  </a:lnTo>
                  <a:lnTo>
                    <a:pt x="3922515" y="0"/>
                  </a:lnTo>
                  <a:lnTo>
                    <a:pt x="1645551" y="0"/>
                  </a:lnTo>
                  <a:lnTo>
                    <a:pt x="1645551" y="287344"/>
                  </a:lnTo>
                  <a:lnTo>
                    <a:pt x="631433" y="287344"/>
                  </a:lnTo>
                  <a:lnTo>
                    <a:pt x="631433" y="0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31170" y="3867582"/>
              <a:ext cx="248786" cy="249095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940755" y="1309417"/>
              <a:ext cx="0" cy="2567940"/>
            </a:xfrm>
            <a:custGeom>
              <a:avLst/>
              <a:gdLst/>
              <a:ahLst/>
              <a:cxnLst/>
              <a:rect l="l" t="t" r="r" b="b"/>
              <a:pathLst>
                <a:path h="2567940">
                  <a:moveTo>
                    <a:pt x="0" y="2567750"/>
                  </a:moveTo>
                  <a:lnTo>
                    <a:pt x="0" y="0"/>
                  </a:lnTo>
                </a:path>
              </a:pathLst>
            </a:custGeom>
            <a:ln w="191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5" name="object 3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931169" y="1089248"/>
              <a:ext cx="248787" cy="229753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2170371" y="1098834"/>
              <a:ext cx="7864475" cy="0"/>
            </a:xfrm>
            <a:custGeom>
              <a:avLst/>
              <a:gdLst/>
              <a:ahLst/>
              <a:cxnLst/>
              <a:rect l="l" t="t" r="r" b="b"/>
              <a:pathLst>
                <a:path w="7864475">
                  <a:moveTo>
                    <a:pt x="0" y="0"/>
                  </a:moveTo>
                  <a:lnTo>
                    <a:pt x="7864261" y="0"/>
                  </a:lnTo>
                </a:path>
              </a:pathLst>
            </a:custGeom>
            <a:ln w="191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025047" y="1089248"/>
              <a:ext cx="248701" cy="229753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2170371" y="1309417"/>
              <a:ext cx="8094345" cy="3066415"/>
            </a:xfrm>
            <a:custGeom>
              <a:avLst/>
              <a:gdLst/>
              <a:ahLst/>
              <a:cxnLst/>
              <a:rect l="l" t="t" r="r" b="b"/>
              <a:pathLst>
                <a:path w="8094345" h="3066415">
                  <a:moveTo>
                    <a:pt x="8093791" y="0"/>
                  </a:moveTo>
                  <a:lnTo>
                    <a:pt x="8093791" y="2567750"/>
                  </a:lnTo>
                </a:path>
                <a:path w="8094345" h="3066415">
                  <a:moveTo>
                    <a:pt x="7883410" y="2797676"/>
                  </a:moveTo>
                  <a:lnTo>
                    <a:pt x="7921452" y="2797676"/>
                  </a:lnTo>
                  <a:lnTo>
                    <a:pt x="7959750" y="2778511"/>
                  </a:lnTo>
                  <a:lnTo>
                    <a:pt x="7998047" y="2759347"/>
                  </a:lnTo>
                  <a:lnTo>
                    <a:pt x="8036345" y="2721043"/>
                  </a:lnTo>
                  <a:lnTo>
                    <a:pt x="8055493" y="2701878"/>
                  </a:lnTo>
                  <a:lnTo>
                    <a:pt x="8074642" y="2663548"/>
                  </a:lnTo>
                  <a:lnTo>
                    <a:pt x="8093791" y="2625219"/>
                  </a:lnTo>
                  <a:lnTo>
                    <a:pt x="8093791" y="2567750"/>
                  </a:lnTo>
                </a:path>
                <a:path w="8094345" h="3066415">
                  <a:moveTo>
                    <a:pt x="7883410" y="3027628"/>
                  </a:moveTo>
                  <a:lnTo>
                    <a:pt x="7883410" y="2797676"/>
                  </a:lnTo>
                </a:path>
                <a:path w="8094345" h="3066415">
                  <a:moveTo>
                    <a:pt x="7825964" y="3065932"/>
                  </a:moveTo>
                  <a:lnTo>
                    <a:pt x="7845113" y="3065932"/>
                  </a:lnTo>
                  <a:lnTo>
                    <a:pt x="7864261" y="3046767"/>
                  </a:lnTo>
                  <a:lnTo>
                    <a:pt x="7883410" y="3027628"/>
                  </a:lnTo>
                </a:path>
                <a:path w="8094345" h="3066415">
                  <a:moveTo>
                    <a:pt x="7538988" y="3065932"/>
                  </a:moveTo>
                  <a:lnTo>
                    <a:pt x="7825964" y="3065932"/>
                  </a:lnTo>
                </a:path>
                <a:path w="8094345" h="3066415">
                  <a:moveTo>
                    <a:pt x="7481542" y="3027628"/>
                  </a:moveTo>
                  <a:lnTo>
                    <a:pt x="7481542" y="3046767"/>
                  </a:lnTo>
                  <a:lnTo>
                    <a:pt x="7500691" y="3046767"/>
                  </a:lnTo>
                  <a:lnTo>
                    <a:pt x="7519839" y="3065932"/>
                  </a:lnTo>
                  <a:lnTo>
                    <a:pt x="7538988" y="3065932"/>
                  </a:lnTo>
                </a:path>
                <a:path w="8094345" h="3066415">
                  <a:moveTo>
                    <a:pt x="7481542" y="2797676"/>
                  </a:moveTo>
                  <a:lnTo>
                    <a:pt x="7481542" y="3027628"/>
                  </a:lnTo>
                </a:path>
                <a:path w="8094345" h="3066415">
                  <a:moveTo>
                    <a:pt x="7481542" y="2797676"/>
                  </a:moveTo>
                  <a:lnTo>
                    <a:pt x="0" y="2797676"/>
                  </a:lnTo>
                </a:path>
                <a:path w="8094345" h="3066415">
                  <a:moveTo>
                    <a:pt x="7481542" y="2682713"/>
                  </a:moveTo>
                  <a:lnTo>
                    <a:pt x="7481542" y="2797676"/>
                  </a:lnTo>
                </a:path>
                <a:path w="8094345" h="3066415">
                  <a:moveTo>
                    <a:pt x="0" y="2682713"/>
                  </a:moveTo>
                  <a:lnTo>
                    <a:pt x="7481542" y="2682713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9" name="object 3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940755" y="3762178"/>
              <a:ext cx="239201" cy="344915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2055555" y="1443749"/>
              <a:ext cx="19685" cy="2319020"/>
            </a:xfrm>
            <a:custGeom>
              <a:avLst/>
              <a:gdLst/>
              <a:ahLst/>
              <a:cxnLst/>
              <a:rect l="l" t="t" r="r" b="b"/>
              <a:pathLst>
                <a:path w="19685" h="2319020">
                  <a:moveTo>
                    <a:pt x="0" y="2318428"/>
                  </a:moveTo>
                  <a:lnTo>
                    <a:pt x="19148" y="2318428"/>
                  </a:lnTo>
                  <a:lnTo>
                    <a:pt x="19148" y="2069337"/>
                  </a:lnTo>
                </a:path>
                <a:path w="19685" h="2319020">
                  <a:moveTo>
                    <a:pt x="0" y="2069337"/>
                  </a:moveTo>
                  <a:lnTo>
                    <a:pt x="19148" y="2069337"/>
                  </a:lnTo>
                </a:path>
                <a:path w="19685" h="2319020">
                  <a:moveTo>
                    <a:pt x="0" y="248963"/>
                  </a:moveTo>
                  <a:lnTo>
                    <a:pt x="0" y="2069337"/>
                  </a:lnTo>
                </a:path>
                <a:path w="19685" h="2319020">
                  <a:moveTo>
                    <a:pt x="0" y="248963"/>
                  </a:moveTo>
                  <a:lnTo>
                    <a:pt x="19148" y="248963"/>
                  </a:lnTo>
                  <a:lnTo>
                    <a:pt x="19148" y="0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1" name="object 4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940755" y="1098834"/>
              <a:ext cx="239203" cy="354510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2170371" y="1213720"/>
              <a:ext cx="7864475" cy="0"/>
            </a:xfrm>
            <a:custGeom>
              <a:avLst/>
              <a:gdLst/>
              <a:ahLst/>
              <a:cxnLst/>
              <a:rect l="l" t="t" r="r" b="b"/>
              <a:pathLst>
                <a:path w="7864475">
                  <a:moveTo>
                    <a:pt x="7864261" y="0"/>
                  </a:moveTo>
                  <a:lnTo>
                    <a:pt x="0" y="0"/>
                  </a:lnTo>
                </a:path>
              </a:pathLst>
            </a:custGeom>
            <a:ln w="191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3" name="object 4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025046" y="1098834"/>
              <a:ext cx="239116" cy="344915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0130121" y="1443749"/>
              <a:ext cx="19685" cy="2319020"/>
            </a:xfrm>
            <a:custGeom>
              <a:avLst/>
              <a:gdLst/>
              <a:ahLst/>
              <a:cxnLst/>
              <a:rect l="l" t="t" r="r" b="b"/>
              <a:pathLst>
                <a:path w="19684" h="2319020">
                  <a:moveTo>
                    <a:pt x="19148" y="0"/>
                  </a:moveTo>
                  <a:lnTo>
                    <a:pt x="0" y="0"/>
                  </a:lnTo>
                  <a:lnTo>
                    <a:pt x="0" y="248963"/>
                  </a:lnTo>
                </a:path>
                <a:path w="19684" h="2319020">
                  <a:moveTo>
                    <a:pt x="19148" y="248963"/>
                  </a:moveTo>
                  <a:lnTo>
                    <a:pt x="0" y="248963"/>
                  </a:lnTo>
                </a:path>
                <a:path w="19684" h="2319020">
                  <a:moveTo>
                    <a:pt x="19148" y="2069337"/>
                  </a:moveTo>
                  <a:lnTo>
                    <a:pt x="19148" y="248963"/>
                  </a:lnTo>
                </a:path>
                <a:path w="19684" h="2319020">
                  <a:moveTo>
                    <a:pt x="19148" y="2069337"/>
                  </a:moveTo>
                  <a:lnTo>
                    <a:pt x="0" y="2069337"/>
                  </a:lnTo>
                  <a:lnTo>
                    <a:pt x="0" y="2318428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044199" y="3752583"/>
              <a:ext cx="219963" cy="354510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2055555" y="696348"/>
              <a:ext cx="8093709" cy="3296285"/>
            </a:xfrm>
            <a:custGeom>
              <a:avLst/>
              <a:gdLst/>
              <a:ahLst/>
              <a:cxnLst/>
              <a:rect l="l" t="t" r="r" b="b"/>
              <a:pathLst>
                <a:path w="8093709" h="3296285">
                  <a:moveTo>
                    <a:pt x="8036268" y="613068"/>
                  </a:moveTo>
                  <a:lnTo>
                    <a:pt x="8036268" y="3180819"/>
                  </a:lnTo>
                </a:path>
                <a:path w="8093709" h="3296285">
                  <a:moveTo>
                    <a:pt x="8036268" y="613068"/>
                  </a:moveTo>
                  <a:lnTo>
                    <a:pt x="8036268" y="593878"/>
                  </a:lnTo>
                  <a:lnTo>
                    <a:pt x="8017375" y="574943"/>
                  </a:lnTo>
                  <a:lnTo>
                    <a:pt x="7998226" y="574943"/>
                  </a:lnTo>
                  <a:lnTo>
                    <a:pt x="7979077" y="555753"/>
                  </a:lnTo>
                </a:path>
                <a:path w="8093709" h="3296285">
                  <a:moveTo>
                    <a:pt x="114815" y="555753"/>
                  </a:moveTo>
                  <a:lnTo>
                    <a:pt x="7979077" y="555753"/>
                  </a:lnTo>
                </a:path>
                <a:path w="8093709" h="3296285">
                  <a:moveTo>
                    <a:pt x="114815" y="555753"/>
                  </a:moveTo>
                  <a:lnTo>
                    <a:pt x="95667" y="574943"/>
                  </a:lnTo>
                  <a:lnTo>
                    <a:pt x="76543" y="574943"/>
                  </a:lnTo>
                  <a:lnTo>
                    <a:pt x="57395" y="593878"/>
                  </a:lnTo>
                  <a:lnTo>
                    <a:pt x="57395" y="613068"/>
                  </a:lnTo>
                </a:path>
                <a:path w="8093709" h="3296285">
                  <a:moveTo>
                    <a:pt x="57420" y="3180819"/>
                  </a:moveTo>
                  <a:lnTo>
                    <a:pt x="57420" y="613068"/>
                  </a:lnTo>
                </a:path>
                <a:path w="8093709" h="3296285">
                  <a:moveTo>
                    <a:pt x="57395" y="3180819"/>
                  </a:moveTo>
                  <a:lnTo>
                    <a:pt x="57395" y="3219123"/>
                  </a:lnTo>
                  <a:lnTo>
                    <a:pt x="76543" y="3238287"/>
                  </a:lnTo>
                  <a:lnTo>
                    <a:pt x="95667" y="3238287"/>
                  </a:lnTo>
                  <a:lnTo>
                    <a:pt x="114815" y="3238287"/>
                  </a:lnTo>
                </a:path>
                <a:path w="8093709" h="3296285">
                  <a:moveTo>
                    <a:pt x="7596358" y="3238287"/>
                  </a:moveTo>
                  <a:lnTo>
                    <a:pt x="114815" y="3238287"/>
                  </a:lnTo>
                </a:path>
                <a:path w="8093709" h="3296285">
                  <a:moveTo>
                    <a:pt x="7596358" y="3238287"/>
                  </a:moveTo>
                  <a:lnTo>
                    <a:pt x="7596358" y="3295782"/>
                  </a:lnTo>
                </a:path>
                <a:path w="8093709" h="3296285">
                  <a:moveTo>
                    <a:pt x="8093714" y="3180819"/>
                  </a:moveTo>
                  <a:lnTo>
                    <a:pt x="8036268" y="3180819"/>
                  </a:lnTo>
                </a:path>
                <a:path w="8093709" h="3296285">
                  <a:moveTo>
                    <a:pt x="8036268" y="613068"/>
                  </a:moveTo>
                  <a:lnTo>
                    <a:pt x="8093714" y="613068"/>
                  </a:lnTo>
                </a:path>
                <a:path w="8093709" h="3296285">
                  <a:moveTo>
                    <a:pt x="7979077" y="517372"/>
                  </a:moveTo>
                  <a:lnTo>
                    <a:pt x="7979077" y="555753"/>
                  </a:lnTo>
                </a:path>
                <a:path w="8093709" h="3296285">
                  <a:moveTo>
                    <a:pt x="114815" y="555753"/>
                  </a:moveTo>
                  <a:lnTo>
                    <a:pt x="114815" y="517372"/>
                  </a:lnTo>
                </a:path>
                <a:path w="8093709" h="3296285">
                  <a:moveTo>
                    <a:pt x="0" y="613068"/>
                  </a:moveTo>
                  <a:lnTo>
                    <a:pt x="57395" y="613068"/>
                  </a:lnTo>
                </a:path>
                <a:path w="8093709" h="3296285">
                  <a:moveTo>
                    <a:pt x="57395" y="3180819"/>
                  </a:moveTo>
                  <a:lnTo>
                    <a:pt x="0" y="3180819"/>
                  </a:lnTo>
                </a:path>
                <a:path w="8093709" h="3296285">
                  <a:moveTo>
                    <a:pt x="114815" y="3295782"/>
                  </a:moveTo>
                  <a:lnTo>
                    <a:pt x="114815" y="3238287"/>
                  </a:lnTo>
                </a:path>
                <a:path w="8093709" h="3296285">
                  <a:moveTo>
                    <a:pt x="516633" y="57571"/>
                  </a:moveTo>
                  <a:lnTo>
                    <a:pt x="593177" y="0"/>
                  </a:lnTo>
                </a:path>
                <a:path w="8093709" h="3296285">
                  <a:moveTo>
                    <a:pt x="688844" y="344915"/>
                  </a:moveTo>
                  <a:lnTo>
                    <a:pt x="688844" y="0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7" name="object 4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620007" y="629181"/>
              <a:ext cx="133977" cy="76761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2017291" y="638777"/>
              <a:ext cx="8170545" cy="57785"/>
            </a:xfrm>
            <a:custGeom>
              <a:avLst/>
              <a:gdLst/>
              <a:ahLst/>
              <a:cxnLst/>
              <a:rect l="l" t="t" r="r" b="b"/>
              <a:pathLst>
                <a:path w="8170545" h="57784">
                  <a:moveTo>
                    <a:pt x="3884276" y="0"/>
                  </a:moveTo>
                  <a:lnTo>
                    <a:pt x="1530743" y="0"/>
                  </a:lnTo>
                </a:path>
                <a:path w="8170545" h="57784">
                  <a:moveTo>
                    <a:pt x="3884276" y="0"/>
                  </a:moveTo>
                  <a:lnTo>
                    <a:pt x="3960871" y="0"/>
                  </a:lnTo>
                  <a:lnTo>
                    <a:pt x="4171252" y="0"/>
                  </a:lnTo>
                  <a:lnTo>
                    <a:pt x="4419931" y="0"/>
                  </a:lnTo>
                </a:path>
                <a:path w="8170545" h="57784">
                  <a:moveTo>
                    <a:pt x="4439079" y="0"/>
                  </a:moveTo>
                  <a:lnTo>
                    <a:pt x="4419931" y="0"/>
                  </a:lnTo>
                </a:path>
                <a:path w="8170545" h="57784">
                  <a:moveTo>
                    <a:pt x="4439079" y="0"/>
                  </a:moveTo>
                  <a:lnTo>
                    <a:pt x="4630567" y="0"/>
                  </a:lnTo>
                  <a:lnTo>
                    <a:pt x="4745204" y="0"/>
                  </a:lnTo>
                  <a:lnTo>
                    <a:pt x="4821799" y="0"/>
                  </a:lnTo>
                </a:path>
                <a:path w="8170545" h="57784">
                  <a:moveTo>
                    <a:pt x="8170276" y="0"/>
                  </a:moveTo>
                  <a:lnTo>
                    <a:pt x="4821799" y="0"/>
                  </a:lnTo>
                </a:path>
                <a:path w="8170545" h="57784">
                  <a:moveTo>
                    <a:pt x="612292" y="0"/>
                  </a:moveTo>
                  <a:lnTo>
                    <a:pt x="0" y="0"/>
                  </a:lnTo>
                </a:path>
                <a:path w="8170545" h="57784">
                  <a:moveTo>
                    <a:pt x="669687" y="0"/>
                  </a:moveTo>
                  <a:lnTo>
                    <a:pt x="880170" y="0"/>
                  </a:lnTo>
                  <a:lnTo>
                    <a:pt x="1128925" y="0"/>
                  </a:lnTo>
                </a:path>
                <a:path w="8170545" h="57784">
                  <a:moveTo>
                    <a:pt x="1148048" y="0"/>
                  </a:moveTo>
                  <a:lnTo>
                    <a:pt x="1128925" y="0"/>
                  </a:lnTo>
                </a:path>
                <a:path w="8170545" h="57784">
                  <a:moveTo>
                    <a:pt x="1148048" y="0"/>
                  </a:moveTo>
                  <a:lnTo>
                    <a:pt x="1339408" y="0"/>
                  </a:lnTo>
                  <a:lnTo>
                    <a:pt x="1454199" y="0"/>
                  </a:lnTo>
                  <a:lnTo>
                    <a:pt x="1530743" y="0"/>
                  </a:lnTo>
                  <a:lnTo>
                    <a:pt x="1511619" y="0"/>
                  </a:lnTo>
                  <a:lnTo>
                    <a:pt x="1492471" y="19190"/>
                  </a:lnTo>
                  <a:lnTo>
                    <a:pt x="1492471" y="38380"/>
                  </a:lnTo>
                  <a:lnTo>
                    <a:pt x="1511619" y="57571"/>
                  </a:lnTo>
                </a:path>
                <a:path w="8170545" h="57784">
                  <a:moveTo>
                    <a:pt x="1454199" y="0"/>
                  </a:moveTo>
                  <a:lnTo>
                    <a:pt x="1435075" y="0"/>
                  </a:lnTo>
                  <a:lnTo>
                    <a:pt x="1435075" y="19190"/>
                  </a:lnTo>
                  <a:lnTo>
                    <a:pt x="1415927" y="38380"/>
                  </a:lnTo>
                  <a:lnTo>
                    <a:pt x="1415927" y="57571"/>
                  </a:lnTo>
                  <a:lnTo>
                    <a:pt x="1511619" y="57571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3423644" y="696348"/>
              <a:ext cx="19685" cy="345440"/>
            </a:xfrm>
            <a:custGeom>
              <a:avLst/>
              <a:gdLst/>
              <a:ahLst/>
              <a:cxnLst/>
              <a:rect l="l" t="t" r="r" b="b"/>
              <a:pathLst>
                <a:path w="19685" h="345440">
                  <a:moveTo>
                    <a:pt x="0" y="344915"/>
                  </a:moveTo>
                  <a:lnTo>
                    <a:pt x="19148" y="344915"/>
                  </a:lnTo>
                  <a:lnTo>
                    <a:pt x="19148" y="0"/>
                  </a:lnTo>
                  <a:lnTo>
                    <a:pt x="0" y="0"/>
                  </a:lnTo>
                  <a:lnTo>
                    <a:pt x="0" y="344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2017291" y="638777"/>
              <a:ext cx="8170545" cy="402590"/>
            </a:xfrm>
            <a:custGeom>
              <a:avLst/>
              <a:gdLst/>
              <a:ahLst/>
              <a:cxnLst/>
              <a:rect l="l" t="t" r="r" b="b"/>
              <a:pathLst>
                <a:path w="8170545" h="402590">
                  <a:moveTo>
                    <a:pt x="1511619" y="57571"/>
                  </a:moveTo>
                  <a:lnTo>
                    <a:pt x="1569014" y="115142"/>
                  </a:lnTo>
                </a:path>
                <a:path w="8170545" h="402590">
                  <a:moveTo>
                    <a:pt x="3845979" y="115142"/>
                  </a:moveTo>
                  <a:lnTo>
                    <a:pt x="3903425" y="57571"/>
                  </a:lnTo>
                  <a:lnTo>
                    <a:pt x="3922574" y="38380"/>
                  </a:lnTo>
                  <a:lnTo>
                    <a:pt x="3922574" y="19190"/>
                  </a:lnTo>
                  <a:lnTo>
                    <a:pt x="3903425" y="0"/>
                  </a:lnTo>
                  <a:lnTo>
                    <a:pt x="3884276" y="0"/>
                  </a:lnTo>
                </a:path>
                <a:path w="8170545" h="402590">
                  <a:moveTo>
                    <a:pt x="0" y="0"/>
                  </a:moveTo>
                  <a:lnTo>
                    <a:pt x="0" y="115142"/>
                  </a:lnTo>
                </a:path>
                <a:path w="8170545" h="402590">
                  <a:moveTo>
                    <a:pt x="4802650" y="57571"/>
                  </a:moveTo>
                  <a:lnTo>
                    <a:pt x="4860096" y="115142"/>
                  </a:lnTo>
                </a:path>
                <a:path w="8170545" h="402590">
                  <a:moveTo>
                    <a:pt x="8170276" y="0"/>
                  </a:moveTo>
                  <a:lnTo>
                    <a:pt x="8170276" y="115142"/>
                  </a:lnTo>
                </a:path>
                <a:path w="8170545" h="402590">
                  <a:moveTo>
                    <a:pt x="4821799" y="0"/>
                  </a:moveTo>
                  <a:lnTo>
                    <a:pt x="4802650" y="0"/>
                  </a:lnTo>
                  <a:lnTo>
                    <a:pt x="4783502" y="19190"/>
                  </a:lnTo>
                  <a:lnTo>
                    <a:pt x="4783502" y="38380"/>
                  </a:lnTo>
                  <a:lnTo>
                    <a:pt x="4802650" y="57571"/>
                  </a:lnTo>
                </a:path>
                <a:path w="8170545" h="402590">
                  <a:moveTo>
                    <a:pt x="3903425" y="57571"/>
                  </a:moveTo>
                  <a:lnTo>
                    <a:pt x="4018318" y="57571"/>
                  </a:lnTo>
                  <a:lnTo>
                    <a:pt x="3999169" y="38380"/>
                  </a:lnTo>
                  <a:lnTo>
                    <a:pt x="3999169" y="19190"/>
                  </a:lnTo>
                  <a:lnTo>
                    <a:pt x="3980020" y="0"/>
                  </a:lnTo>
                  <a:lnTo>
                    <a:pt x="3960871" y="0"/>
                  </a:lnTo>
                </a:path>
                <a:path w="8170545" h="402590">
                  <a:moveTo>
                    <a:pt x="4171252" y="57571"/>
                  </a:moveTo>
                  <a:lnTo>
                    <a:pt x="4018318" y="57571"/>
                  </a:lnTo>
                </a:path>
                <a:path w="8170545" h="402590">
                  <a:moveTo>
                    <a:pt x="4171252" y="57571"/>
                  </a:moveTo>
                  <a:lnTo>
                    <a:pt x="4171252" y="0"/>
                  </a:lnTo>
                </a:path>
                <a:path w="8170545" h="402590">
                  <a:moveTo>
                    <a:pt x="4171252" y="57571"/>
                  </a:moveTo>
                  <a:lnTo>
                    <a:pt x="4419931" y="57571"/>
                  </a:lnTo>
                  <a:lnTo>
                    <a:pt x="4419931" y="0"/>
                  </a:lnTo>
                </a:path>
                <a:path w="8170545" h="402590">
                  <a:moveTo>
                    <a:pt x="4477377" y="57571"/>
                  </a:moveTo>
                  <a:lnTo>
                    <a:pt x="4419931" y="57571"/>
                  </a:lnTo>
                </a:path>
                <a:path w="8170545" h="402590">
                  <a:moveTo>
                    <a:pt x="4477377" y="57571"/>
                  </a:moveTo>
                  <a:lnTo>
                    <a:pt x="4477377" y="38380"/>
                  </a:lnTo>
                  <a:lnTo>
                    <a:pt x="4477377" y="19190"/>
                  </a:lnTo>
                  <a:lnTo>
                    <a:pt x="4458228" y="19190"/>
                  </a:lnTo>
                  <a:lnTo>
                    <a:pt x="4458228" y="0"/>
                  </a:lnTo>
                  <a:lnTo>
                    <a:pt x="4439079" y="0"/>
                  </a:lnTo>
                </a:path>
                <a:path w="8170545" h="402590">
                  <a:moveTo>
                    <a:pt x="4477377" y="57571"/>
                  </a:moveTo>
                  <a:lnTo>
                    <a:pt x="4668864" y="57571"/>
                  </a:lnTo>
                  <a:lnTo>
                    <a:pt x="4668864" y="38380"/>
                  </a:lnTo>
                  <a:lnTo>
                    <a:pt x="4668864" y="19190"/>
                  </a:lnTo>
                  <a:lnTo>
                    <a:pt x="4649716" y="19190"/>
                  </a:lnTo>
                  <a:lnTo>
                    <a:pt x="4649716" y="0"/>
                  </a:lnTo>
                  <a:lnTo>
                    <a:pt x="4630567" y="0"/>
                  </a:lnTo>
                </a:path>
                <a:path w="8170545" h="402590">
                  <a:moveTo>
                    <a:pt x="4706907" y="57571"/>
                  </a:moveTo>
                  <a:lnTo>
                    <a:pt x="4668864" y="57571"/>
                  </a:lnTo>
                </a:path>
                <a:path w="8170545" h="402590">
                  <a:moveTo>
                    <a:pt x="4745204" y="0"/>
                  </a:moveTo>
                  <a:lnTo>
                    <a:pt x="4726055" y="0"/>
                  </a:lnTo>
                  <a:lnTo>
                    <a:pt x="4706907" y="19190"/>
                  </a:lnTo>
                  <a:lnTo>
                    <a:pt x="4706907" y="38380"/>
                  </a:lnTo>
                  <a:lnTo>
                    <a:pt x="4706907" y="57571"/>
                  </a:lnTo>
                  <a:lnTo>
                    <a:pt x="4706907" y="402486"/>
                  </a:lnTo>
                </a:path>
                <a:path w="8170545" h="402590">
                  <a:moveTo>
                    <a:pt x="4706907" y="57571"/>
                  </a:moveTo>
                  <a:lnTo>
                    <a:pt x="4802650" y="57571"/>
                  </a:lnTo>
                </a:path>
                <a:path w="8170545" h="402590">
                  <a:moveTo>
                    <a:pt x="1396803" y="57571"/>
                  </a:moveTo>
                  <a:lnTo>
                    <a:pt x="1377655" y="38380"/>
                  </a:lnTo>
                  <a:lnTo>
                    <a:pt x="1377655" y="19190"/>
                  </a:lnTo>
                  <a:lnTo>
                    <a:pt x="1358531" y="0"/>
                  </a:lnTo>
                  <a:lnTo>
                    <a:pt x="1339408" y="0"/>
                  </a:lnTo>
                </a:path>
                <a:path w="8170545" h="402590">
                  <a:moveTo>
                    <a:pt x="1415927" y="57571"/>
                  </a:moveTo>
                  <a:lnTo>
                    <a:pt x="1396803" y="57571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3404520" y="696348"/>
              <a:ext cx="19685" cy="345440"/>
            </a:xfrm>
            <a:custGeom>
              <a:avLst/>
              <a:gdLst/>
              <a:ahLst/>
              <a:cxnLst/>
              <a:rect l="l" t="t" r="r" b="b"/>
              <a:pathLst>
                <a:path w="19685" h="345440">
                  <a:moveTo>
                    <a:pt x="0" y="344915"/>
                  </a:moveTo>
                  <a:lnTo>
                    <a:pt x="19148" y="344915"/>
                  </a:lnTo>
                  <a:lnTo>
                    <a:pt x="19148" y="0"/>
                  </a:lnTo>
                  <a:lnTo>
                    <a:pt x="0" y="0"/>
                  </a:lnTo>
                  <a:lnTo>
                    <a:pt x="0" y="3449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3203612" y="696348"/>
              <a:ext cx="0" cy="345440"/>
            </a:xfrm>
            <a:custGeom>
              <a:avLst/>
              <a:gdLst/>
              <a:ahLst/>
              <a:cxnLst/>
              <a:rect l="l" t="t" r="r" b="b"/>
              <a:pathLst>
                <a:path h="345440">
                  <a:moveTo>
                    <a:pt x="0" y="0"/>
                  </a:moveTo>
                  <a:lnTo>
                    <a:pt x="0" y="344915"/>
                  </a:lnTo>
                </a:path>
              </a:pathLst>
            </a:custGeom>
            <a:ln w="191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3" name="object 5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136642" y="629196"/>
              <a:ext cx="277452" cy="76747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2744399" y="638777"/>
              <a:ext cx="3942079" cy="402590"/>
            </a:xfrm>
            <a:custGeom>
              <a:avLst/>
              <a:gdLst/>
              <a:ahLst/>
              <a:cxnLst/>
              <a:rect l="l" t="t" r="r" b="b"/>
              <a:pathLst>
                <a:path w="3942079" h="402590">
                  <a:moveTo>
                    <a:pt x="401817" y="402486"/>
                  </a:moveTo>
                  <a:lnTo>
                    <a:pt x="401817" y="57571"/>
                  </a:lnTo>
                </a:path>
                <a:path w="3942079" h="402590">
                  <a:moveTo>
                    <a:pt x="153062" y="57571"/>
                  </a:moveTo>
                  <a:lnTo>
                    <a:pt x="153062" y="402486"/>
                  </a:lnTo>
                </a:path>
                <a:path w="3942079" h="402590">
                  <a:moveTo>
                    <a:pt x="153062" y="57571"/>
                  </a:moveTo>
                  <a:lnTo>
                    <a:pt x="401817" y="57571"/>
                  </a:lnTo>
                </a:path>
                <a:path w="3942079" h="402590">
                  <a:moveTo>
                    <a:pt x="153062" y="57571"/>
                  </a:moveTo>
                  <a:lnTo>
                    <a:pt x="153062" y="0"/>
                  </a:lnTo>
                </a:path>
                <a:path w="3942079" h="402590">
                  <a:moveTo>
                    <a:pt x="153062" y="57571"/>
                  </a:moveTo>
                  <a:lnTo>
                    <a:pt x="0" y="57571"/>
                  </a:lnTo>
                </a:path>
                <a:path w="3942079" h="402590">
                  <a:moveTo>
                    <a:pt x="3291209" y="402486"/>
                  </a:moveTo>
                  <a:lnTo>
                    <a:pt x="3291209" y="57571"/>
                  </a:lnTo>
                </a:path>
                <a:path w="3942079" h="402590">
                  <a:moveTo>
                    <a:pt x="3444144" y="402486"/>
                  </a:moveTo>
                  <a:lnTo>
                    <a:pt x="3444144" y="57571"/>
                  </a:lnTo>
                </a:path>
                <a:path w="3942079" h="402590">
                  <a:moveTo>
                    <a:pt x="3692822" y="57571"/>
                  </a:moveTo>
                  <a:lnTo>
                    <a:pt x="3692822" y="402486"/>
                  </a:lnTo>
                </a:path>
                <a:path w="3942079" h="402590">
                  <a:moveTo>
                    <a:pt x="3750268" y="402486"/>
                  </a:moveTo>
                  <a:lnTo>
                    <a:pt x="3750268" y="57571"/>
                  </a:lnTo>
                </a:path>
                <a:path w="3942079" h="402590">
                  <a:moveTo>
                    <a:pt x="3941756" y="57571"/>
                  </a:moveTo>
                  <a:lnTo>
                    <a:pt x="3941756" y="402486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5" name="object 5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816364" y="629192"/>
              <a:ext cx="210511" cy="210817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1825949" y="830425"/>
              <a:ext cx="5052060" cy="3736975"/>
            </a:xfrm>
            <a:custGeom>
              <a:avLst/>
              <a:gdLst/>
              <a:ahLst/>
              <a:cxnLst/>
              <a:rect l="l" t="t" r="r" b="b"/>
              <a:pathLst>
                <a:path w="5052059" h="3736975">
                  <a:moveTo>
                    <a:pt x="114805" y="0"/>
                  </a:moveTo>
                  <a:lnTo>
                    <a:pt x="0" y="0"/>
                  </a:lnTo>
                  <a:lnTo>
                    <a:pt x="0" y="3525759"/>
                  </a:lnTo>
                  <a:lnTo>
                    <a:pt x="114805" y="3525759"/>
                  </a:lnTo>
                </a:path>
                <a:path w="5052059" h="3736975">
                  <a:moveTo>
                    <a:pt x="0" y="3525759"/>
                  </a:moveTo>
                  <a:lnTo>
                    <a:pt x="0" y="3564089"/>
                  </a:lnTo>
                  <a:lnTo>
                    <a:pt x="0" y="3602419"/>
                  </a:lnTo>
                  <a:lnTo>
                    <a:pt x="19133" y="3640748"/>
                  </a:lnTo>
                  <a:lnTo>
                    <a:pt x="57402" y="3679052"/>
                  </a:lnTo>
                  <a:lnTo>
                    <a:pt x="76536" y="3698217"/>
                  </a:lnTo>
                  <a:lnTo>
                    <a:pt x="114805" y="3717382"/>
                  </a:lnTo>
                  <a:lnTo>
                    <a:pt x="153075" y="3717382"/>
                  </a:lnTo>
                  <a:lnTo>
                    <a:pt x="191341" y="3736547"/>
                  </a:lnTo>
                </a:path>
                <a:path w="5052059" h="3736975">
                  <a:moveTo>
                    <a:pt x="191341" y="3621583"/>
                  </a:moveTo>
                  <a:lnTo>
                    <a:pt x="191341" y="3736547"/>
                  </a:lnTo>
                </a:path>
                <a:path w="5052059" h="3736975">
                  <a:moveTo>
                    <a:pt x="4094767" y="3679052"/>
                  </a:moveTo>
                  <a:lnTo>
                    <a:pt x="4037321" y="3621583"/>
                  </a:lnTo>
                </a:path>
                <a:path w="5052059" h="3736975">
                  <a:moveTo>
                    <a:pt x="1760356" y="3621583"/>
                  </a:moveTo>
                  <a:lnTo>
                    <a:pt x="1702961" y="3679052"/>
                  </a:lnTo>
                  <a:lnTo>
                    <a:pt x="1683812" y="3698217"/>
                  </a:lnTo>
                  <a:lnTo>
                    <a:pt x="1683812" y="3717382"/>
                  </a:lnTo>
                  <a:lnTo>
                    <a:pt x="1702961" y="3736547"/>
                  </a:lnTo>
                  <a:lnTo>
                    <a:pt x="1722084" y="3736547"/>
                  </a:lnTo>
                </a:path>
                <a:path w="5052059" h="3736975">
                  <a:moveTo>
                    <a:pt x="4075618" y="3736547"/>
                  </a:moveTo>
                  <a:lnTo>
                    <a:pt x="4094767" y="3736547"/>
                  </a:lnTo>
                  <a:lnTo>
                    <a:pt x="4113916" y="3717382"/>
                  </a:lnTo>
                  <a:lnTo>
                    <a:pt x="4113916" y="3698217"/>
                  </a:lnTo>
                  <a:lnTo>
                    <a:pt x="4094767" y="3679052"/>
                  </a:lnTo>
                </a:path>
                <a:path w="5052059" h="3736975">
                  <a:moveTo>
                    <a:pt x="5051438" y="3621583"/>
                  </a:moveTo>
                  <a:lnTo>
                    <a:pt x="4993992" y="3679052"/>
                  </a:lnTo>
                  <a:lnTo>
                    <a:pt x="4974843" y="3698217"/>
                  </a:lnTo>
                  <a:lnTo>
                    <a:pt x="4974843" y="3717382"/>
                  </a:lnTo>
                  <a:lnTo>
                    <a:pt x="4993992" y="3736547"/>
                  </a:lnTo>
                  <a:lnTo>
                    <a:pt x="5013141" y="3736547"/>
                  </a:lnTo>
                </a:path>
                <a:path w="5052059" h="3736975">
                  <a:moveTo>
                    <a:pt x="822783" y="3679052"/>
                  </a:moveTo>
                  <a:lnTo>
                    <a:pt x="746239" y="3621583"/>
                  </a:lnTo>
                </a:path>
                <a:path w="5052059" h="3736975">
                  <a:moveTo>
                    <a:pt x="803634" y="3736547"/>
                  </a:moveTo>
                  <a:lnTo>
                    <a:pt x="822783" y="3736547"/>
                  </a:lnTo>
                  <a:lnTo>
                    <a:pt x="822783" y="3717382"/>
                  </a:lnTo>
                  <a:lnTo>
                    <a:pt x="822783" y="3698217"/>
                  </a:lnTo>
                  <a:lnTo>
                    <a:pt x="822783" y="3679052"/>
                  </a:lnTo>
                </a:path>
                <a:path w="5052059" h="3736975">
                  <a:moveTo>
                    <a:pt x="4152213" y="3736547"/>
                  </a:moveTo>
                  <a:lnTo>
                    <a:pt x="4171362" y="3717382"/>
                  </a:lnTo>
                  <a:lnTo>
                    <a:pt x="4190511" y="3717382"/>
                  </a:lnTo>
                  <a:lnTo>
                    <a:pt x="4190511" y="3698217"/>
                  </a:lnTo>
                  <a:lnTo>
                    <a:pt x="4209660" y="3679052"/>
                  </a:lnTo>
                  <a:lnTo>
                    <a:pt x="4094767" y="3679052"/>
                  </a:lnTo>
                </a:path>
                <a:path w="5052059" h="3736975">
                  <a:moveTo>
                    <a:pt x="4209660" y="3679052"/>
                  </a:moveTo>
                  <a:lnTo>
                    <a:pt x="4209660" y="3334163"/>
                  </a:lnTo>
                </a:path>
                <a:path w="5052059" h="3736975">
                  <a:moveTo>
                    <a:pt x="1607269" y="3334163"/>
                  </a:moveTo>
                  <a:lnTo>
                    <a:pt x="1607269" y="3679052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7" name="object 5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146217" y="4499882"/>
              <a:ext cx="392283" cy="76683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2648732" y="4164588"/>
              <a:ext cx="5339080" cy="882015"/>
            </a:xfrm>
            <a:custGeom>
              <a:avLst/>
              <a:gdLst/>
              <a:ahLst/>
              <a:cxnLst/>
              <a:rect l="l" t="t" r="r" b="b"/>
              <a:pathLst>
                <a:path w="5339080" h="882014">
                  <a:moveTo>
                    <a:pt x="497484" y="402383"/>
                  </a:moveTo>
                  <a:lnTo>
                    <a:pt x="497484" y="344889"/>
                  </a:lnTo>
                  <a:lnTo>
                    <a:pt x="248729" y="344889"/>
                  </a:lnTo>
                  <a:lnTo>
                    <a:pt x="248729" y="402383"/>
                  </a:lnTo>
                </a:path>
                <a:path w="5339080" h="882014">
                  <a:moveTo>
                    <a:pt x="95667" y="344889"/>
                  </a:moveTo>
                  <a:lnTo>
                    <a:pt x="248729" y="344889"/>
                  </a:lnTo>
                </a:path>
                <a:path w="5339080" h="882014">
                  <a:moveTo>
                    <a:pt x="38246" y="402383"/>
                  </a:moveTo>
                  <a:lnTo>
                    <a:pt x="57395" y="383219"/>
                  </a:lnTo>
                  <a:lnTo>
                    <a:pt x="76518" y="383219"/>
                  </a:lnTo>
                  <a:lnTo>
                    <a:pt x="95667" y="364054"/>
                  </a:lnTo>
                  <a:lnTo>
                    <a:pt x="95667" y="344889"/>
                  </a:lnTo>
                  <a:lnTo>
                    <a:pt x="95667" y="0"/>
                  </a:lnTo>
                </a:path>
                <a:path w="5339080" h="882014">
                  <a:moveTo>
                    <a:pt x="95667" y="344889"/>
                  </a:moveTo>
                  <a:lnTo>
                    <a:pt x="0" y="344889"/>
                  </a:lnTo>
                </a:path>
                <a:path w="5339080" h="882014">
                  <a:moveTo>
                    <a:pt x="248729" y="0"/>
                  </a:moveTo>
                  <a:lnTo>
                    <a:pt x="248729" y="344889"/>
                  </a:lnTo>
                </a:path>
                <a:path w="5339080" h="882014">
                  <a:moveTo>
                    <a:pt x="497484" y="344889"/>
                  </a:moveTo>
                  <a:lnTo>
                    <a:pt x="497484" y="0"/>
                  </a:lnTo>
                </a:path>
                <a:path w="5339080" h="882014">
                  <a:moveTo>
                    <a:pt x="554879" y="0"/>
                  </a:moveTo>
                  <a:lnTo>
                    <a:pt x="554879" y="344889"/>
                  </a:lnTo>
                </a:path>
                <a:path w="5339080" h="882014">
                  <a:moveTo>
                    <a:pt x="765362" y="344889"/>
                  </a:moveTo>
                  <a:lnTo>
                    <a:pt x="765362" y="0"/>
                  </a:lnTo>
                </a:path>
                <a:path w="5339080" h="882014">
                  <a:moveTo>
                    <a:pt x="3539811" y="344889"/>
                  </a:moveTo>
                  <a:lnTo>
                    <a:pt x="3539811" y="402383"/>
                  </a:lnTo>
                </a:path>
                <a:path w="5339080" h="882014">
                  <a:moveTo>
                    <a:pt x="3386876" y="344889"/>
                  </a:moveTo>
                  <a:lnTo>
                    <a:pt x="3539811" y="344889"/>
                  </a:lnTo>
                </a:path>
                <a:path w="5339080" h="882014">
                  <a:moveTo>
                    <a:pt x="3539811" y="0"/>
                  </a:moveTo>
                  <a:lnTo>
                    <a:pt x="3539811" y="344889"/>
                  </a:lnTo>
                </a:path>
                <a:path w="5339080" h="882014">
                  <a:moveTo>
                    <a:pt x="3788489" y="344889"/>
                  </a:moveTo>
                  <a:lnTo>
                    <a:pt x="3788489" y="0"/>
                  </a:lnTo>
                </a:path>
                <a:path w="5339080" h="882014">
                  <a:moveTo>
                    <a:pt x="3788489" y="344889"/>
                  </a:moveTo>
                  <a:lnTo>
                    <a:pt x="3539811" y="344889"/>
                  </a:lnTo>
                </a:path>
                <a:path w="5339080" h="882014">
                  <a:moveTo>
                    <a:pt x="3788489" y="344889"/>
                  </a:moveTo>
                  <a:lnTo>
                    <a:pt x="3788489" y="402383"/>
                  </a:lnTo>
                </a:path>
                <a:path w="5339080" h="882014">
                  <a:moveTo>
                    <a:pt x="3807638" y="402383"/>
                  </a:moveTo>
                  <a:lnTo>
                    <a:pt x="3826787" y="402383"/>
                  </a:lnTo>
                  <a:lnTo>
                    <a:pt x="3826787" y="383219"/>
                  </a:lnTo>
                  <a:lnTo>
                    <a:pt x="3845936" y="383219"/>
                  </a:lnTo>
                  <a:lnTo>
                    <a:pt x="3845936" y="364054"/>
                  </a:lnTo>
                  <a:lnTo>
                    <a:pt x="3845936" y="344889"/>
                  </a:lnTo>
                </a:path>
                <a:path w="5339080" h="882014">
                  <a:moveTo>
                    <a:pt x="3788489" y="344889"/>
                  </a:moveTo>
                  <a:lnTo>
                    <a:pt x="3845936" y="344889"/>
                  </a:lnTo>
                </a:path>
                <a:path w="5339080" h="882014">
                  <a:moveTo>
                    <a:pt x="3845936" y="0"/>
                  </a:moveTo>
                  <a:lnTo>
                    <a:pt x="3845936" y="344889"/>
                  </a:lnTo>
                </a:path>
                <a:path w="5339080" h="882014">
                  <a:moveTo>
                    <a:pt x="4037423" y="344889"/>
                  </a:moveTo>
                  <a:lnTo>
                    <a:pt x="4037423" y="0"/>
                  </a:lnTo>
                </a:path>
                <a:path w="5339080" h="882014">
                  <a:moveTo>
                    <a:pt x="4037423" y="344889"/>
                  </a:moveTo>
                  <a:lnTo>
                    <a:pt x="3845936" y="344889"/>
                  </a:lnTo>
                </a:path>
                <a:path w="5339080" h="882014">
                  <a:moveTo>
                    <a:pt x="3999126" y="402383"/>
                  </a:moveTo>
                  <a:lnTo>
                    <a:pt x="4018274" y="402383"/>
                  </a:lnTo>
                  <a:lnTo>
                    <a:pt x="4018274" y="383219"/>
                  </a:lnTo>
                  <a:lnTo>
                    <a:pt x="4037423" y="383219"/>
                  </a:lnTo>
                  <a:lnTo>
                    <a:pt x="4037423" y="364054"/>
                  </a:lnTo>
                  <a:lnTo>
                    <a:pt x="4037423" y="344889"/>
                  </a:lnTo>
                  <a:lnTo>
                    <a:pt x="4075465" y="344889"/>
                  </a:lnTo>
                </a:path>
                <a:path w="5339080" h="882014">
                  <a:moveTo>
                    <a:pt x="4075465" y="0"/>
                  </a:moveTo>
                  <a:lnTo>
                    <a:pt x="4075465" y="344889"/>
                  </a:lnTo>
                  <a:lnTo>
                    <a:pt x="4075465" y="364054"/>
                  </a:lnTo>
                  <a:lnTo>
                    <a:pt x="4075465" y="383219"/>
                  </a:lnTo>
                  <a:lnTo>
                    <a:pt x="4094614" y="383219"/>
                  </a:lnTo>
                  <a:lnTo>
                    <a:pt x="4113763" y="402383"/>
                  </a:lnTo>
                </a:path>
                <a:path w="5339080" h="882014">
                  <a:moveTo>
                    <a:pt x="4171209" y="344889"/>
                  </a:moveTo>
                  <a:lnTo>
                    <a:pt x="4075465" y="344889"/>
                  </a:lnTo>
                </a:path>
                <a:path w="5339080" h="882014">
                  <a:moveTo>
                    <a:pt x="1396786" y="479043"/>
                  </a:moveTo>
                  <a:lnTo>
                    <a:pt x="1396786" y="881427"/>
                  </a:lnTo>
                </a:path>
                <a:path w="5339080" h="882014">
                  <a:moveTo>
                    <a:pt x="1396786" y="440713"/>
                  </a:moveTo>
                  <a:lnTo>
                    <a:pt x="1396786" y="479017"/>
                  </a:lnTo>
                </a:path>
                <a:path w="5339080" h="882014">
                  <a:moveTo>
                    <a:pt x="1454181" y="479017"/>
                  </a:moveTo>
                  <a:lnTo>
                    <a:pt x="1568997" y="479017"/>
                  </a:lnTo>
                  <a:lnTo>
                    <a:pt x="1568997" y="402383"/>
                  </a:lnTo>
                </a:path>
                <a:path w="5339080" h="882014">
                  <a:moveTo>
                    <a:pt x="1396786" y="479017"/>
                  </a:moveTo>
                  <a:lnTo>
                    <a:pt x="1454181" y="479017"/>
                  </a:lnTo>
                </a:path>
                <a:path w="5339080" h="882014">
                  <a:moveTo>
                    <a:pt x="2257866" y="479017"/>
                  </a:moveTo>
                  <a:lnTo>
                    <a:pt x="2257866" y="402383"/>
                  </a:lnTo>
                </a:path>
                <a:path w="5339080" h="882014">
                  <a:moveTo>
                    <a:pt x="1568997" y="479017"/>
                  </a:moveTo>
                  <a:lnTo>
                    <a:pt x="2257866" y="479017"/>
                  </a:lnTo>
                </a:path>
                <a:path w="5339080" h="882014">
                  <a:moveTo>
                    <a:pt x="4649672" y="479043"/>
                  </a:moveTo>
                  <a:lnTo>
                    <a:pt x="4649672" y="881427"/>
                  </a:lnTo>
                  <a:lnTo>
                    <a:pt x="5338516" y="881427"/>
                  </a:lnTo>
                  <a:lnTo>
                    <a:pt x="5338516" y="479043"/>
                  </a:lnTo>
                </a:path>
                <a:path w="5339080" h="882014">
                  <a:moveTo>
                    <a:pt x="4649672" y="479017"/>
                  </a:moveTo>
                  <a:lnTo>
                    <a:pt x="5338516" y="479017"/>
                  </a:lnTo>
                </a:path>
                <a:path w="5339080" h="882014">
                  <a:moveTo>
                    <a:pt x="1568997" y="479043"/>
                  </a:moveTo>
                  <a:lnTo>
                    <a:pt x="1568997" y="881427"/>
                  </a:lnTo>
                  <a:lnTo>
                    <a:pt x="2257866" y="881427"/>
                  </a:lnTo>
                  <a:lnTo>
                    <a:pt x="2257866" y="479043"/>
                  </a:lnTo>
                </a:path>
                <a:path w="5339080" h="882014">
                  <a:moveTo>
                    <a:pt x="5338516" y="479017"/>
                  </a:moveTo>
                  <a:lnTo>
                    <a:pt x="5338516" y="402383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9" name="object 5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040140" y="4557385"/>
              <a:ext cx="267839" cy="95833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4906599" y="4566972"/>
              <a:ext cx="2392045" cy="651510"/>
            </a:xfrm>
            <a:custGeom>
              <a:avLst/>
              <a:gdLst/>
              <a:ahLst/>
              <a:cxnLst/>
              <a:rect l="l" t="t" r="r" b="b"/>
              <a:pathLst>
                <a:path w="2392045" h="651510">
                  <a:moveTo>
                    <a:pt x="2238615" y="76659"/>
                  </a:moveTo>
                  <a:lnTo>
                    <a:pt x="2238615" y="479043"/>
                  </a:lnTo>
                  <a:lnTo>
                    <a:pt x="2391805" y="479043"/>
                  </a:lnTo>
                </a:path>
                <a:path w="2392045" h="651510">
                  <a:moveTo>
                    <a:pt x="2391805" y="651500"/>
                  </a:moveTo>
                  <a:lnTo>
                    <a:pt x="2391805" y="479043"/>
                  </a:lnTo>
                </a:path>
                <a:path w="2392045" h="651510">
                  <a:moveTo>
                    <a:pt x="2238615" y="479043"/>
                  </a:moveTo>
                  <a:lnTo>
                    <a:pt x="2238615" y="517372"/>
                  </a:lnTo>
                  <a:lnTo>
                    <a:pt x="2238615" y="555676"/>
                  </a:lnTo>
                  <a:lnTo>
                    <a:pt x="2257764" y="594006"/>
                  </a:lnTo>
                  <a:lnTo>
                    <a:pt x="2296062" y="613171"/>
                  </a:lnTo>
                  <a:lnTo>
                    <a:pt x="2315210" y="632335"/>
                  </a:lnTo>
                  <a:lnTo>
                    <a:pt x="2353508" y="651500"/>
                  </a:lnTo>
                  <a:lnTo>
                    <a:pt x="2391805" y="651500"/>
                  </a:lnTo>
                </a:path>
                <a:path w="2392045" h="651510">
                  <a:moveTo>
                    <a:pt x="248678" y="0"/>
                  </a:moveTo>
                  <a:lnTo>
                    <a:pt x="210380" y="0"/>
                  </a:lnTo>
                  <a:lnTo>
                    <a:pt x="191232" y="0"/>
                  </a:lnTo>
                  <a:lnTo>
                    <a:pt x="172083" y="19164"/>
                  </a:lnTo>
                  <a:lnTo>
                    <a:pt x="172083" y="57494"/>
                  </a:lnTo>
                  <a:lnTo>
                    <a:pt x="152934" y="76659"/>
                  </a:lnTo>
                </a:path>
                <a:path w="2392045" h="651510">
                  <a:moveTo>
                    <a:pt x="382719" y="114963"/>
                  </a:moveTo>
                  <a:lnTo>
                    <a:pt x="382719" y="0"/>
                  </a:lnTo>
                </a:path>
                <a:path w="2392045" h="651510">
                  <a:moveTo>
                    <a:pt x="2009086" y="0"/>
                  </a:moveTo>
                  <a:lnTo>
                    <a:pt x="2009086" y="114963"/>
                  </a:lnTo>
                </a:path>
                <a:path w="2392045" h="651510">
                  <a:moveTo>
                    <a:pt x="382719" y="114963"/>
                  </a:moveTo>
                  <a:lnTo>
                    <a:pt x="2009086" y="114963"/>
                  </a:lnTo>
                </a:path>
                <a:path w="2392045" h="651510">
                  <a:moveTo>
                    <a:pt x="1932491" y="191622"/>
                  </a:moveTo>
                  <a:lnTo>
                    <a:pt x="1951640" y="191622"/>
                  </a:lnTo>
                  <a:lnTo>
                    <a:pt x="1989937" y="172457"/>
                  </a:lnTo>
                  <a:lnTo>
                    <a:pt x="2009086" y="153292"/>
                  </a:lnTo>
                  <a:lnTo>
                    <a:pt x="2009086" y="134127"/>
                  </a:lnTo>
                  <a:lnTo>
                    <a:pt x="2009086" y="114963"/>
                  </a:lnTo>
                </a:path>
                <a:path w="2392045" h="651510">
                  <a:moveTo>
                    <a:pt x="382719" y="114963"/>
                  </a:moveTo>
                  <a:lnTo>
                    <a:pt x="382719" y="134127"/>
                  </a:lnTo>
                  <a:lnTo>
                    <a:pt x="382719" y="153292"/>
                  </a:lnTo>
                  <a:lnTo>
                    <a:pt x="401868" y="172457"/>
                  </a:lnTo>
                  <a:lnTo>
                    <a:pt x="440165" y="191622"/>
                  </a:lnTo>
                  <a:lnTo>
                    <a:pt x="459314" y="191622"/>
                  </a:lnTo>
                  <a:lnTo>
                    <a:pt x="1932491" y="191622"/>
                  </a:lnTo>
                </a:path>
                <a:path w="2392045" h="651510">
                  <a:moveTo>
                    <a:pt x="152934" y="76633"/>
                  </a:moveTo>
                  <a:lnTo>
                    <a:pt x="0" y="76633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1" name="object 6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897016" y="5036420"/>
              <a:ext cx="172101" cy="191636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4217729" y="5218472"/>
              <a:ext cx="688975" cy="0"/>
            </a:xfrm>
            <a:custGeom>
              <a:avLst/>
              <a:gdLst/>
              <a:ahLst/>
              <a:cxnLst/>
              <a:rect l="l" t="t" r="r" b="b"/>
              <a:pathLst>
                <a:path w="688975">
                  <a:moveTo>
                    <a:pt x="0" y="0"/>
                  </a:moveTo>
                  <a:lnTo>
                    <a:pt x="688869" y="0"/>
                  </a:lnTo>
                </a:path>
              </a:pathLst>
            </a:custGeom>
            <a:ln w="191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3" name="object 6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035934" y="5036430"/>
              <a:ext cx="191380" cy="191627"/>
            </a:xfrm>
            <a:prstGeom prst="rect">
              <a:avLst/>
            </a:prstGeom>
          </p:spPr>
        </p:pic>
        <p:sp>
          <p:nvSpPr>
            <p:cNvPr id="64" name="object 64"/>
            <p:cNvSpPr/>
            <p:nvPr/>
          </p:nvSpPr>
          <p:spPr>
            <a:xfrm>
              <a:off x="7298405" y="5046015"/>
              <a:ext cx="688975" cy="172720"/>
            </a:xfrm>
            <a:custGeom>
              <a:avLst/>
              <a:gdLst/>
              <a:ahLst/>
              <a:cxnLst/>
              <a:rect l="l" t="t" r="r" b="b"/>
              <a:pathLst>
                <a:path w="688975" h="172720">
                  <a:moveTo>
                    <a:pt x="0" y="172457"/>
                  </a:moveTo>
                  <a:lnTo>
                    <a:pt x="688844" y="172457"/>
                  </a:lnTo>
                  <a:lnTo>
                    <a:pt x="688844" y="0"/>
                  </a:lnTo>
                </a:path>
              </a:pathLst>
            </a:custGeom>
            <a:ln w="191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5" name="object 6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977664" y="5036430"/>
              <a:ext cx="191252" cy="191627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7987249" y="4643605"/>
              <a:ext cx="172085" cy="0"/>
            </a:xfrm>
            <a:custGeom>
              <a:avLst/>
              <a:gdLst/>
              <a:ahLst/>
              <a:cxnLst/>
              <a:rect l="l" t="t" r="r" b="b"/>
              <a:pathLst>
                <a:path w="172084">
                  <a:moveTo>
                    <a:pt x="172083" y="0"/>
                  </a:moveTo>
                  <a:lnTo>
                    <a:pt x="0" y="0"/>
                  </a:lnTo>
                </a:path>
              </a:pathLst>
            </a:custGeom>
            <a:ln w="191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7" name="object 6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177983" y="629192"/>
              <a:ext cx="210657" cy="210817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4007246" y="4566972"/>
              <a:ext cx="4191000" cy="38735"/>
            </a:xfrm>
            <a:custGeom>
              <a:avLst/>
              <a:gdLst/>
              <a:ahLst/>
              <a:cxnLst/>
              <a:rect l="l" t="t" r="r" b="b"/>
              <a:pathLst>
                <a:path w="4191000" h="38735">
                  <a:moveTo>
                    <a:pt x="0" y="0"/>
                  </a:moveTo>
                  <a:lnTo>
                    <a:pt x="19148" y="0"/>
                  </a:lnTo>
                  <a:lnTo>
                    <a:pt x="19148" y="19164"/>
                  </a:lnTo>
                  <a:lnTo>
                    <a:pt x="38271" y="19164"/>
                  </a:lnTo>
                  <a:lnTo>
                    <a:pt x="38271" y="38329"/>
                  </a:lnTo>
                </a:path>
                <a:path w="4191000" h="38735">
                  <a:moveTo>
                    <a:pt x="4152086" y="38329"/>
                  </a:moveTo>
                  <a:lnTo>
                    <a:pt x="4152086" y="19164"/>
                  </a:lnTo>
                  <a:lnTo>
                    <a:pt x="4152086" y="0"/>
                  </a:lnTo>
                  <a:lnTo>
                    <a:pt x="4171234" y="0"/>
                  </a:lnTo>
                  <a:lnTo>
                    <a:pt x="4190383" y="0"/>
                  </a:lnTo>
                </a:path>
              </a:pathLst>
            </a:custGeom>
            <a:ln w="191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9833571" y="1347797"/>
              <a:ext cx="19685" cy="2510790"/>
            </a:xfrm>
            <a:custGeom>
              <a:avLst/>
              <a:gdLst/>
              <a:ahLst/>
              <a:cxnLst/>
              <a:rect l="l" t="t" r="r" b="b"/>
              <a:pathLst>
                <a:path w="19684" h="2510790">
                  <a:moveTo>
                    <a:pt x="0" y="2510204"/>
                  </a:moveTo>
                  <a:lnTo>
                    <a:pt x="19149" y="2510204"/>
                  </a:lnTo>
                  <a:lnTo>
                    <a:pt x="19149" y="0"/>
                  </a:lnTo>
                  <a:lnTo>
                    <a:pt x="0" y="0"/>
                  </a:lnTo>
                  <a:lnTo>
                    <a:pt x="0" y="25102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4" name="object 74"/>
          <p:cNvSpPr txBox="1"/>
          <p:nvPr/>
        </p:nvSpPr>
        <p:spPr>
          <a:xfrm>
            <a:off x="8860358" y="2459386"/>
            <a:ext cx="25527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8911079" y="2642169"/>
            <a:ext cx="17907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76" name="object 76"/>
          <p:cNvSpPr txBox="1"/>
          <p:nvPr/>
        </p:nvSpPr>
        <p:spPr>
          <a:xfrm>
            <a:off x="9136240" y="2761326"/>
            <a:ext cx="103505" cy="589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9136240" y="2857278"/>
            <a:ext cx="103505" cy="589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7603362" y="3106830"/>
            <a:ext cx="521747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MB01B</a:t>
            </a:r>
          </a:p>
        </p:txBody>
      </p:sp>
      <p:sp>
        <p:nvSpPr>
          <p:cNvPr id="80" name="object 80"/>
          <p:cNvSpPr txBox="1"/>
          <p:nvPr/>
        </p:nvSpPr>
        <p:spPr>
          <a:xfrm>
            <a:off x="7743170" y="3311016"/>
            <a:ext cx="255270" cy="41101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YGr</a:t>
            </a:r>
          </a:p>
        </p:txBody>
      </p:sp>
      <p:sp>
        <p:nvSpPr>
          <p:cNvPr id="82" name="object 82"/>
          <p:cNvSpPr txBox="1"/>
          <p:nvPr/>
        </p:nvSpPr>
        <p:spPr>
          <a:xfrm>
            <a:off x="8232803" y="2255886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CF208</a:t>
            </a:r>
          </a:p>
        </p:txBody>
      </p:sp>
      <p:sp>
        <p:nvSpPr>
          <p:cNvPr id="83" name="object 83"/>
          <p:cNvSpPr txBox="1"/>
          <p:nvPr/>
        </p:nvSpPr>
        <p:spPr>
          <a:xfrm>
            <a:off x="8297653" y="2467748"/>
            <a:ext cx="257175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84" name="object 84"/>
          <p:cNvSpPr txBox="1"/>
          <p:nvPr/>
        </p:nvSpPr>
        <p:spPr>
          <a:xfrm>
            <a:off x="8238718" y="2560088"/>
            <a:ext cx="367030" cy="2911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800" kern="0" baseline="-13888" dirty="0">
                <a:latin typeface="Arial Narrow" panose="020B0606020202030204" pitchFamily="34" charset="0"/>
                <a:cs typeface="Arial"/>
              </a:rPr>
              <a:t>VG</a:t>
            </a:r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7173154" y="1734897"/>
            <a:ext cx="255270" cy="429605"/>
          </a:xfrm>
          <a:prstGeom prst="rect">
            <a:avLst/>
          </a:prstGeom>
        </p:spPr>
        <p:txBody>
          <a:bodyPr vert="horz" wrap="square" lIns="0" tIns="5969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LgY</a:t>
            </a:r>
          </a:p>
        </p:txBody>
      </p:sp>
      <p:sp>
        <p:nvSpPr>
          <p:cNvPr id="88" name="object 88"/>
          <p:cNvSpPr txBox="1"/>
          <p:nvPr/>
        </p:nvSpPr>
        <p:spPr>
          <a:xfrm>
            <a:off x="4144923" y="1587515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BM425</a:t>
            </a:r>
          </a:p>
        </p:txBody>
      </p:sp>
      <p:sp>
        <p:nvSpPr>
          <p:cNvPr id="90" name="object 90"/>
          <p:cNvSpPr txBox="1"/>
          <p:nvPr/>
        </p:nvSpPr>
        <p:spPr>
          <a:xfrm>
            <a:off x="6124656" y="2986838"/>
            <a:ext cx="412115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BM201</a:t>
            </a:r>
          </a:p>
        </p:txBody>
      </p:sp>
      <p:sp>
        <p:nvSpPr>
          <p:cNvPr id="91" name="object 91"/>
          <p:cNvSpPr txBox="1"/>
          <p:nvPr/>
        </p:nvSpPr>
        <p:spPr>
          <a:xfrm>
            <a:off x="4629012" y="2986838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BM403</a:t>
            </a:r>
          </a:p>
        </p:txBody>
      </p:sp>
      <p:sp>
        <p:nvSpPr>
          <p:cNvPr id="93" name="object 93"/>
          <p:cNvSpPr txBox="1"/>
          <p:nvPr/>
        </p:nvSpPr>
        <p:spPr>
          <a:xfrm>
            <a:off x="4130634" y="2986838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BM402</a:t>
            </a:r>
          </a:p>
        </p:txBody>
      </p:sp>
      <p:sp>
        <p:nvSpPr>
          <p:cNvPr id="94" name="object 94"/>
          <p:cNvSpPr txBox="1"/>
          <p:nvPr/>
        </p:nvSpPr>
        <p:spPr>
          <a:xfrm>
            <a:off x="5127645" y="2986838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BM239</a:t>
            </a:r>
          </a:p>
        </p:txBody>
      </p:sp>
      <p:sp>
        <p:nvSpPr>
          <p:cNvPr id="95" name="object 95"/>
          <p:cNvSpPr txBox="1"/>
          <p:nvPr/>
        </p:nvSpPr>
        <p:spPr>
          <a:xfrm>
            <a:off x="4201291" y="3176044"/>
            <a:ext cx="1766570" cy="41101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algn="ctr">
              <a:tabLst>
                <a:tab pos="510540" algn="l"/>
                <a:tab pos="1022985" algn="l"/>
                <a:tab pos="152146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0,35	0,35	0,5	0,5</a:t>
            </a:r>
          </a:p>
          <a:p>
            <a:pPr algn="ctr">
              <a:tabLst>
                <a:tab pos="556895" algn="l"/>
                <a:tab pos="1087755" algn="l"/>
                <a:tab pos="152146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YO	YG	G	RBr</a:t>
            </a:r>
          </a:p>
        </p:txBody>
      </p:sp>
      <p:sp>
        <p:nvSpPr>
          <p:cNvPr id="98" name="object 98"/>
          <p:cNvSpPr txBox="1"/>
          <p:nvPr/>
        </p:nvSpPr>
        <p:spPr>
          <a:xfrm>
            <a:off x="7719298" y="2466823"/>
            <a:ext cx="25527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99" name="object 99"/>
          <p:cNvSpPr txBox="1"/>
          <p:nvPr/>
        </p:nvSpPr>
        <p:spPr>
          <a:xfrm>
            <a:off x="7670330" y="2457997"/>
            <a:ext cx="366395" cy="400110"/>
          </a:xfrm>
          <a:prstGeom prst="rect">
            <a:avLst/>
          </a:prstGeom>
        </p:spPr>
        <p:txBody>
          <a:bodyPr vert="horz" wrap="square" lIns="0" tIns="121920" rIns="0" bIns="0" rtlCol="0">
            <a:spAutoFit/>
          </a:bodyPr>
          <a:lstStyle/>
          <a:p>
            <a:pPr algn="ctr"/>
            <a:r>
              <a:rPr lang="ru-RU" sz="1800" kern="0" baseline="-13888" dirty="0">
                <a:latin typeface="Arial Narrow" panose="020B0606020202030204" pitchFamily="34" charset="0"/>
                <a:cs typeface="Arial"/>
              </a:rPr>
              <a:t>VB</a:t>
            </a:r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8188603" y="3106830"/>
            <a:ext cx="511734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MB02B</a:t>
            </a:r>
          </a:p>
        </p:txBody>
      </p:sp>
      <p:sp>
        <p:nvSpPr>
          <p:cNvPr id="101" name="object 101"/>
          <p:cNvSpPr txBox="1"/>
          <p:nvPr/>
        </p:nvSpPr>
        <p:spPr>
          <a:xfrm>
            <a:off x="8318143" y="3311016"/>
            <a:ext cx="257175" cy="41101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YL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5337188" y="4749017"/>
            <a:ext cx="1530985" cy="1016000"/>
            <a:chOff x="5337188" y="4749017"/>
            <a:chExt cx="1530985" cy="1016000"/>
          </a:xfrm>
        </p:grpSpPr>
        <p:sp>
          <p:nvSpPr>
            <p:cNvPr id="105" name="object 105"/>
            <p:cNvSpPr/>
            <p:nvPr/>
          </p:nvSpPr>
          <p:spPr>
            <a:xfrm>
              <a:off x="6188544" y="5007685"/>
              <a:ext cx="172720" cy="709295"/>
            </a:xfrm>
            <a:custGeom>
              <a:avLst/>
              <a:gdLst/>
              <a:ahLst/>
              <a:cxnLst/>
              <a:rect l="l" t="t" r="r" b="b"/>
              <a:pathLst>
                <a:path w="172720" h="709295">
                  <a:moveTo>
                    <a:pt x="153189" y="38329"/>
                  </a:moveTo>
                  <a:lnTo>
                    <a:pt x="172338" y="0"/>
                  </a:lnTo>
                </a:path>
                <a:path w="172720" h="709295">
                  <a:moveTo>
                    <a:pt x="0" y="287420"/>
                  </a:moveTo>
                  <a:lnTo>
                    <a:pt x="153189" y="38329"/>
                  </a:lnTo>
                </a:path>
                <a:path w="172720" h="709295">
                  <a:moveTo>
                    <a:pt x="0" y="421548"/>
                  </a:moveTo>
                  <a:lnTo>
                    <a:pt x="0" y="0"/>
                  </a:lnTo>
                </a:path>
                <a:path w="172720" h="709295">
                  <a:moveTo>
                    <a:pt x="0" y="708979"/>
                  </a:moveTo>
                  <a:lnTo>
                    <a:pt x="0" y="421548"/>
                  </a:lnTo>
                </a:path>
              </a:pathLst>
            </a:custGeom>
            <a:ln w="191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6188544" y="5716665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9563" y="9581"/>
                  </a:moveTo>
                  <a:lnTo>
                    <a:pt x="9563" y="9581"/>
                  </a:lnTo>
                </a:path>
              </a:pathLst>
            </a:custGeom>
            <a:ln w="191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6016460" y="5007685"/>
              <a:ext cx="325755" cy="747395"/>
            </a:xfrm>
            <a:custGeom>
              <a:avLst/>
              <a:gdLst/>
              <a:ahLst/>
              <a:cxnLst/>
              <a:rect l="l" t="t" r="r" b="b"/>
              <a:pathLst>
                <a:path w="325754" h="747395">
                  <a:moveTo>
                    <a:pt x="325273" y="38329"/>
                  </a:moveTo>
                  <a:lnTo>
                    <a:pt x="325273" y="0"/>
                  </a:lnTo>
                </a:path>
                <a:path w="325754" h="747395">
                  <a:moveTo>
                    <a:pt x="152934" y="747301"/>
                  </a:moveTo>
                  <a:lnTo>
                    <a:pt x="172083" y="728142"/>
                  </a:lnTo>
                </a:path>
                <a:path w="325754" h="747395">
                  <a:moveTo>
                    <a:pt x="152934" y="747301"/>
                  </a:moveTo>
                  <a:lnTo>
                    <a:pt x="152934" y="708979"/>
                  </a:lnTo>
                  <a:lnTo>
                    <a:pt x="172083" y="708979"/>
                  </a:lnTo>
                </a:path>
                <a:path w="325754" h="747395">
                  <a:moveTo>
                    <a:pt x="152934" y="440713"/>
                  </a:moveTo>
                  <a:lnTo>
                    <a:pt x="152934" y="421548"/>
                  </a:lnTo>
                  <a:lnTo>
                    <a:pt x="152934" y="708979"/>
                  </a:lnTo>
                </a:path>
                <a:path w="325754" h="747395">
                  <a:moveTo>
                    <a:pt x="152934" y="440713"/>
                  </a:moveTo>
                  <a:lnTo>
                    <a:pt x="172083" y="421548"/>
                  </a:lnTo>
                </a:path>
                <a:path w="325754" h="747395">
                  <a:moveTo>
                    <a:pt x="152934" y="0"/>
                  </a:moveTo>
                  <a:lnTo>
                    <a:pt x="152934" y="440713"/>
                  </a:lnTo>
                </a:path>
                <a:path w="325754" h="747395">
                  <a:moveTo>
                    <a:pt x="0" y="747301"/>
                  </a:moveTo>
                  <a:lnTo>
                    <a:pt x="19148" y="728142"/>
                  </a:lnTo>
                </a:path>
                <a:path w="325754" h="747395">
                  <a:moveTo>
                    <a:pt x="19148" y="708979"/>
                  </a:moveTo>
                  <a:lnTo>
                    <a:pt x="19148" y="747301"/>
                  </a:lnTo>
                  <a:lnTo>
                    <a:pt x="152934" y="747301"/>
                  </a:lnTo>
                </a:path>
                <a:path w="325754" h="747395">
                  <a:moveTo>
                    <a:pt x="152934" y="708979"/>
                  </a:moveTo>
                  <a:lnTo>
                    <a:pt x="19148" y="708979"/>
                  </a:lnTo>
                </a:path>
                <a:path w="325754" h="747395">
                  <a:moveTo>
                    <a:pt x="0" y="728142"/>
                  </a:moveTo>
                  <a:lnTo>
                    <a:pt x="0" y="708979"/>
                  </a:lnTo>
                  <a:lnTo>
                    <a:pt x="19148" y="708979"/>
                  </a:lnTo>
                </a:path>
                <a:path w="325754" h="747395">
                  <a:moveTo>
                    <a:pt x="0" y="440713"/>
                  </a:moveTo>
                  <a:lnTo>
                    <a:pt x="19148" y="421548"/>
                  </a:lnTo>
                </a:path>
                <a:path w="325754" h="747395">
                  <a:moveTo>
                    <a:pt x="0" y="421548"/>
                  </a:moveTo>
                  <a:lnTo>
                    <a:pt x="0" y="708979"/>
                  </a:lnTo>
                </a:path>
                <a:path w="325754" h="747395">
                  <a:moveTo>
                    <a:pt x="19148" y="708979"/>
                  </a:moveTo>
                  <a:lnTo>
                    <a:pt x="19148" y="421548"/>
                  </a:lnTo>
                </a:path>
              </a:pathLst>
            </a:custGeom>
            <a:ln w="191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6035609" y="5429234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9563" y="9582"/>
                  </a:moveTo>
                  <a:lnTo>
                    <a:pt x="9563" y="9582"/>
                  </a:lnTo>
                </a:path>
              </a:pathLst>
            </a:custGeom>
            <a:ln w="191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5346765" y="4758594"/>
              <a:ext cx="1511935" cy="690245"/>
            </a:xfrm>
            <a:custGeom>
              <a:avLst/>
              <a:gdLst/>
              <a:ahLst/>
              <a:cxnLst/>
              <a:rect l="l" t="t" r="r" b="b"/>
              <a:pathLst>
                <a:path w="1511934" h="690245">
                  <a:moveTo>
                    <a:pt x="669695" y="249091"/>
                  </a:moveTo>
                  <a:lnTo>
                    <a:pt x="669695" y="670639"/>
                  </a:lnTo>
                </a:path>
                <a:path w="1511934" h="690245">
                  <a:moveTo>
                    <a:pt x="688844" y="689804"/>
                  </a:moveTo>
                  <a:lnTo>
                    <a:pt x="688844" y="249091"/>
                  </a:lnTo>
                </a:path>
                <a:path w="1511934" h="690245">
                  <a:moveTo>
                    <a:pt x="516505" y="287420"/>
                  </a:moveTo>
                  <a:lnTo>
                    <a:pt x="516505" y="249091"/>
                  </a:lnTo>
                </a:path>
                <a:path w="1511934" h="690245">
                  <a:moveTo>
                    <a:pt x="516505" y="287420"/>
                  </a:moveTo>
                  <a:lnTo>
                    <a:pt x="669695" y="536511"/>
                  </a:lnTo>
                </a:path>
                <a:path w="1511934" h="690245">
                  <a:moveTo>
                    <a:pt x="822630" y="670639"/>
                  </a:moveTo>
                  <a:lnTo>
                    <a:pt x="784332" y="670639"/>
                  </a:lnTo>
                  <a:lnTo>
                    <a:pt x="746035" y="670639"/>
                  </a:lnTo>
                  <a:lnTo>
                    <a:pt x="726886" y="670639"/>
                  </a:lnTo>
                  <a:lnTo>
                    <a:pt x="688844" y="670639"/>
                  </a:lnTo>
                </a:path>
                <a:path w="1511934" h="690245">
                  <a:moveTo>
                    <a:pt x="344422" y="0"/>
                  </a:moveTo>
                  <a:lnTo>
                    <a:pt x="172083" y="114963"/>
                  </a:lnTo>
                  <a:lnTo>
                    <a:pt x="0" y="249091"/>
                  </a:lnTo>
                </a:path>
                <a:path w="1511934" h="690245">
                  <a:moveTo>
                    <a:pt x="1511474" y="249091"/>
                  </a:moveTo>
                  <a:lnTo>
                    <a:pt x="0" y="249091"/>
                  </a:lnTo>
                </a:path>
                <a:path w="1511934" h="690245">
                  <a:moveTo>
                    <a:pt x="1511474" y="249091"/>
                  </a:moveTo>
                  <a:lnTo>
                    <a:pt x="1339390" y="114963"/>
                  </a:lnTo>
                  <a:lnTo>
                    <a:pt x="1167052" y="0"/>
                  </a:lnTo>
                </a:path>
                <a:path w="1511934" h="690245">
                  <a:moveTo>
                    <a:pt x="497356" y="249091"/>
                  </a:moveTo>
                  <a:lnTo>
                    <a:pt x="516505" y="287420"/>
                  </a:lnTo>
                </a:path>
              </a:pathLst>
            </a:custGeom>
            <a:ln w="191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0" name="object 11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605018" y="5007685"/>
              <a:ext cx="114625" cy="249091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5614592" y="5256776"/>
              <a:ext cx="421640" cy="498475"/>
            </a:xfrm>
            <a:custGeom>
              <a:avLst/>
              <a:gdLst/>
              <a:ahLst/>
              <a:cxnLst/>
              <a:rect l="l" t="t" r="r" b="b"/>
              <a:pathLst>
                <a:path w="421639" h="498475">
                  <a:moveTo>
                    <a:pt x="172083" y="364079"/>
                  </a:moveTo>
                  <a:lnTo>
                    <a:pt x="152934" y="268281"/>
                  </a:lnTo>
                  <a:lnTo>
                    <a:pt x="114637" y="172457"/>
                  </a:lnTo>
                  <a:lnTo>
                    <a:pt x="57446" y="76659"/>
                  </a:lnTo>
                  <a:lnTo>
                    <a:pt x="0" y="0"/>
                  </a:lnTo>
                </a:path>
                <a:path w="421639" h="498475">
                  <a:moveTo>
                    <a:pt x="172083" y="364079"/>
                  </a:moveTo>
                  <a:lnTo>
                    <a:pt x="191232" y="402404"/>
                  </a:lnTo>
                  <a:lnTo>
                    <a:pt x="229529" y="421566"/>
                  </a:lnTo>
                  <a:lnTo>
                    <a:pt x="248678" y="459888"/>
                  </a:lnTo>
                  <a:lnTo>
                    <a:pt x="286975" y="479050"/>
                  </a:lnTo>
                  <a:lnTo>
                    <a:pt x="325273" y="498213"/>
                  </a:lnTo>
                  <a:lnTo>
                    <a:pt x="363570" y="498213"/>
                  </a:lnTo>
                </a:path>
                <a:path w="421639" h="498475">
                  <a:moveTo>
                    <a:pt x="421017" y="498210"/>
                  </a:moveTo>
                  <a:lnTo>
                    <a:pt x="363570" y="498210"/>
                  </a:lnTo>
                </a:path>
              </a:pathLst>
            </a:custGeom>
            <a:ln w="191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2" name="object 11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485105" y="5007685"/>
              <a:ext cx="114881" cy="229951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6169395" y="5256776"/>
              <a:ext cx="421640" cy="498475"/>
            </a:xfrm>
            <a:custGeom>
              <a:avLst/>
              <a:gdLst/>
              <a:ahLst/>
              <a:cxnLst/>
              <a:rect l="l" t="t" r="r" b="b"/>
              <a:pathLst>
                <a:path w="421640" h="498475">
                  <a:moveTo>
                    <a:pt x="57446" y="498210"/>
                  </a:moveTo>
                  <a:lnTo>
                    <a:pt x="0" y="498210"/>
                  </a:lnTo>
                </a:path>
                <a:path w="421640" h="498475">
                  <a:moveTo>
                    <a:pt x="57446" y="498213"/>
                  </a:moveTo>
                  <a:lnTo>
                    <a:pt x="95743" y="498213"/>
                  </a:lnTo>
                  <a:lnTo>
                    <a:pt x="134041" y="479050"/>
                  </a:lnTo>
                  <a:lnTo>
                    <a:pt x="172338" y="459888"/>
                  </a:lnTo>
                  <a:lnTo>
                    <a:pt x="191487" y="421566"/>
                  </a:lnTo>
                  <a:lnTo>
                    <a:pt x="210636" y="402404"/>
                  </a:lnTo>
                  <a:lnTo>
                    <a:pt x="229529" y="364079"/>
                  </a:lnTo>
                </a:path>
                <a:path w="421640" h="498475">
                  <a:moveTo>
                    <a:pt x="421017" y="0"/>
                  </a:moveTo>
                  <a:lnTo>
                    <a:pt x="363570" y="76659"/>
                  </a:lnTo>
                  <a:lnTo>
                    <a:pt x="306124" y="172457"/>
                  </a:lnTo>
                  <a:lnTo>
                    <a:pt x="267827" y="268281"/>
                  </a:lnTo>
                  <a:lnTo>
                    <a:pt x="229529" y="364079"/>
                  </a:lnTo>
                </a:path>
              </a:pathLst>
            </a:custGeom>
            <a:ln w="191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6590412" y="5237637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9563" y="9569"/>
                  </a:moveTo>
                  <a:lnTo>
                    <a:pt x="9563" y="9569"/>
                  </a:lnTo>
                </a:path>
              </a:pathLst>
            </a:custGeom>
            <a:ln w="191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5" name="object 115"/>
          <p:cNvSpPr txBox="1"/>
          <p:nvPr/>
        </p:nvSpPr>
        <p:spPr>
          <a:xfrm>
            <a:off x="2467236" y="1391518"/>
            <a:ext cx="1614274" cy="661078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>
              <a:tabLst>
                <a:tab pos="546735" algn="l"/>
                <a:tab pos="1121410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AC01	 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CF108	 CF107</a:t>
            </a:r>
          </a:p>
          <a:p>
            <a:pPr>
              <a:tabLst>
                <a:tab pos="611505" algn="l"/>
                <a:tab pos="1187450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 0,5	 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2,0	 2,0</a:t>
            </a:r>
          </a:p>
          <a:p>
            <a:pPr>
              <a:tabLst>
                <a:tab pos="676910" algn="l"/>
                <a:tab pos="1233170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 PW	 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R	 G</a:t>
            </a:r>
          </a:p>
        </p:txBody>
      </p:sp>
      <p:sp>
        <p:nvSpPr>
          <p:cNvPr id="117" name="object 117"/>
          <p:cNvSpPr txBox="1"/>
          <p:nvPr/>
        </p:nvSpPr>
        <p:spPr>
          <a:xfrm>
            <a:off x="2475561" y="2241433"/>
            <a:ext cx="942975" cy="430246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>
              <a:tabLst>
                <a:tab pos="546735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AC02	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CF112</a:t>
            </a:r>
          </a:p>
          <a:p>
            <a:pPr>
              <a:tabLst>
                <a:tab pos="611505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 0,5	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2,0</a:t>
            </a:r>
          </a:p>
        </p:txBody>
      </p:sp>
      <p:sp>
        <p:nvSpPr>
          <p:cNvPr id="118" name="object 118"/>
          <p:cNvSpPr txBox="1"/>
          <p:nvPr/>
        </p:nvSpPr>
        <p:spPr>
          <a:xfrm>
            <a:off x="2505426" y="2665595"/>
            <a:ext cx="297382" cy="222497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PG</a:t>
            </a:r>
          </a:p>
        </p:txBody>
      </p:sp>
      <p:sp>
        <p:nvSpPr>
          <p:cNvPr id="122" name="object 122"/>
          <p:cNvSpPr txBox="1"/>
          <p:nvPr/>
        </p:nvSpPr>
        <p:spPr>
          <a:xfrm>
            <a:off x="4643051" y="1587515"/>
            <a:ext cx="288290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BM424 BM422 BM423 BM428 BM224 BM246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4213995" y="1739287"/>
            <a:ext cx="2813050" cy="430246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>
              <a:tabLst>
                <a:tab pos="535940" algn="l"/>
                <a:tab pos="1035050" algn="l"/>
                <a:tab pos="1513840" algn="l"/>
                <a:tab pos="2045335" algn="l"/>
                <a:tab pos="254444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0,35	0,35	0,35	0,35	0,5	0,5</a:t>
            </a:r>
          </a:p>
          <a:p>
            <a:pPr>
              <a:tabLst>
                <a:tab pos="582295" algn="l"/>
                <a:tab pos="1113155" algn="l"/>
                <a:tab pos="1611630" algn="l"/>
                <a:tab pos="2078355" algn="l"/>
                <a:tab pos="2576830" algn="l"/>
              </a:tabLst>
            </a:pPr>
            <a:r>
              <a:rPr lang="ru-RU" sz="1800" kern="0" baseline="6944" dirty="0">
                <a:latin typeface="Arial Narrow" panose="020B0606020202030204" pitchFamily="34" charset="0"/>
                <a:cs typeface="Arial"/>
              </a:rPr>
              <a:t> LG	</a:t>
            </a:r>
            <a:r>
              <a:rPr lang="ru-RU" sz="1200" kern="0" dirty="0">
                <a:latin typeface="Arial Narrow" panose="020B0606020202030204" pitchFamily="34" charset="0"/>
                <a:cs typeface="Arial"/>
              </a:rPr>
              <a:t>LY	W	P	RY  OW</a:t>
            </a:r>
          </a:p>
        </p:txBody>
      </p:sp>
      <p:sp>
        <p:nvSpPr>
          <p:cNvPr id="125" name="object 125"/>
          <p:cNvSpPr txBox="1"/>
          <p:nvPr/>
        </p:nvSpPr>
        <p:spPr>
          <a:xfrm>
            <a:off x="2438932" y="3070799"/>
            <a:ext cx="1562100" cy="614912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algn="ctr">
              <a:tabLst>
                <a:tab pos="574675" algn="l"/>
                <a:tab pos="114998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DS105	BM406	BM203</a:t>
            </a:r>
          </a:p>
          <a:p>
            <a:pPr algn="ctr">
              <a:tabLst>
                <a:tab pos="574675" algn="l"/>
                <a:tab pos="115062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	0,5	0,5</a:t>
            </a:r>
          </a:p>
          <a:p>
            <a:pPr algn="ctr">
              <a:tabLst>
                <a:tab pos="574675" algn="l"/>
                <a:tab pos="115062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LY	GP	GR</a:t>
            </a:r>
          </a:p>
        </p:txBody>
      </p:sp>
      <p:sp>
        <p:nvSpPr>
          <p:cNvPr id="127" name="object 127"/>
          <p:cNvSpPr txBox="1"/>
          <p:nvPr/>
        </p:nvSpPr>
        <p:spPr>
          <a:xfrm>
            <a:off x="4639933" y="2548430"/>
            <a:ext cx="411480" cy="311624"/>
          </a:xfrm>
          <a:prstGeom prst="rect">
            <a:avLst/>
          </a:prstGeom>
        </p:spPr>
        <p:txBody>
          <a:bodyPr vert="horz" wrap="square" lIns="0" tIns="34290" rIns="0" bIns="0" rtlCol="0">
            <a:spAutoFit/>
          </a:bodyPr>
          <a:lstStyle/>
          <a:p>
            <a:pPr algn="ctr"/>
            <a:r>
              <a:rPr lang="ru-RU" sz="1800" kern="0" baseline="-6944" dirty="0">
                <a:latin typeface="Arial Narrow" panose="020B0606020202030204" pitchFamily="34" charset="0"/>
                <a:cs typeface="Arial"/>
              </a:rPr>
              <a:t>LgP</a:t>
            </a:r>
            <a:endParaRPr lang="ru-RU" sz="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28" name="object 128"/>
          <p:cNvSpPr txBox="1"/>
          <p:nvPr/>
        </p:nvSpPr>
        <p:spPr>
          <a:xfrm>
            <a:off x="5138566" y="2548430"/>
            <a:ext cx="403225" cy="311624"/>
          </a:xfrm>
          <a:prstGeom prst="rect">
            <a:avLst/>
          </a:prstGeom>
        </p:spPr>
        <p:txBody>
          <a:bodyPr vert="horz" wrap="square" lIns="0" tIns="34290" rIns="0" bIns="0" rtlCol="0">
            <a:spAutoFit/>
          </a:bodyPr>
          <a:lstStyle/>
          <a:p>
            <a:pPr algn="ctr"/>
            <a:r>
              <a:rPr lang="ru-RU" sz="1800" kern="0" baseline="-13888" dirty="0">
                <a:latin typeface="Arial Narrow" panose="020B0606020202030204" pitchFamily="34" charset="0"/>
                <a:cs typeface="Arial"/>
              </a:rPr>
              <a:t>LgB</a:t>
            </a:r>
            <a:endParaRPr lang="ru-RU" sz="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29" name="object 129"/>
          <p:cNvSpPr txBox="1"/>
          <p:nvPr/>
        </p:nvSpPr>
        <p:spPr>
          <a:xfrm>
            <a:off x="5637199" y="2548430"/>
            <a:ext cx="422275" cy="311624"/>
          </a:xfrm>
          <a:prstGeom prst="rect">
            <a:avLst/>
          </a:prstGeom>
        </p:spPr>
        <p:txBody>
          <a:bodyPr vert="horz" wrap="square" lIns="0" tIns="34290" rIns="0" bIns="0" rtlCol="0">
            <a:spAutoFit/>
          </a:bodyPr>
          <a:lstStyle/>
          <a:p>
            <a:pPr algn="ctr"/>
            <a:r>
              <a:rPr lang="ru-RU" sz="1800" kern="0" baseline="-13888" dirty="0">
                <a:latin typeface="Arial Narrow" panose="020B0606020202030204" pitchFamily="34" charset="0"/>
                <a:cs typeface="Arial"/>
              </a:rPr>
              <a:t>LgO</a:t>
            </a:r>
            <a:endParaRPr lang="ru-RU" sz="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7169051" y="2252781"/>
            <a:ext cx="932180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tabLst>
                <a:tab pos="53594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DV02  CF209  </a:t>
            </a:r>
          </a:p>
          <a:p>
            <a:pPr>
              <a:tabLst>
                <a:tab pos="53594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 0,5</a:t>
            </a:r>
          </a:p>
        </p:txBody>
      </p:sp>
      <p:sp>
        <p:nvSpPr>
          <p:cNvPr id="131" name="object 131"/>
          <p:cNvSpPr txBox="1"/>
          <p:nvPr/>
        </p:nvSpPr>
        <p:spPr>
          <a:xfrm>
            <a:off x="6604141" y="2986838"/>
            <a:ext cx="412115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BM147</a:t>
            </a:r>
          </a:p>
        </p:txBody>
      </p:sp>
      <p:sp>
        <p:nvSpPr>
          <p:cNvPr id="132" name="object 132"/>
          <p:cNvSpPr txBox="1"/>
          <p:nvPr/>
        </p:nvSpPr>
        <p:spPr>
          <a:xfrm>
            <a:off x="6219106" y="3176044"/>
            <a:ext cx="734695" cy="41101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algn="ctr">
              <a:tabLst>
                <a:tab pos="49149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52387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GY	GV</a:t>
            </a:r>
          </a:p>
        </p:txBody>
      </p:sp>
      <p:sp>
        <p:nvSpPr>
          <p:cNvPr id="134" name="object 134"/>
          <p:cNvSpPr txBox="1"/>
          <p:nvPr/>
        </p:nvSpPr>
        <p:spPr>
          <a:xfrm>
            <a:off x="8784444" y="2252781"/>
            <a:ext cx="1022236" cy="381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tabLst>
                <a:tab pos="62039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CF201	AF04  </a:t>
            </a:r>
          </a:p>
          <a:p>
            <a:pPr>
              <a:tabLst>
                <a:tab pos="62039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	0,5</a:t>
            </a:r>
          </a:p>
        </p:txBody>
      </p:sp>
      <p:sp>
        <p:nvSpPr>
          <p:cNvPr id="135" name="object 135"/>
          <p:cNvSpPr txBox="1"/>
          <p:nvPr/>
        </p:nvSpPr>
        <p:spPr>
          <a:xfrm>
            <a:off x="8837631" y="3063689"/>
            <a:ext cx="907415" cy="614912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>
              <a:tabLst>
                <a:tab pos="58737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AF02	AF03</a:t>
            </a:r>
          </a:p>
          <a:p>
            <a:pPr>
              <a:tabLst>
                <a:tab pos="61976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 0,5	0,5</a:t>
            </a:r>
          </a:p>
          <a:p>
            <a:pPr>
              <a:tabLst>
                <a:tab pos="65278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 RP	WP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9377823" y="2523396"/>
            <a:ext cx="365760" cy="2911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800" kern="0" baseline="-13888" dirty="0">
                <a:latin typeface="Arial Narrow" panose="020B0606020202030204" pitchFamily="34" charset="0"/>
                <a:cs typeface="Arial"/>
              </a:rPr>
              <a:t>BP</a:t>
            </a:r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7178384" y="2526008"/>
            <a:ext cx="292735" cy="2911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800" kern="0" baseline="-13888" dirty="0">
                <a:latin typeface="Arial Narrow" panose="020B0606020202030204" pitchFamily="34" charset="0"/>
                <a:cs typeface="Arial"/>
              </a:rPr>
              <a:t>R</a:t>
            </a:r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9361137" y="1433480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DS108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9403348" y="1637410"/>
            <a:ext cx="332105" cy="41101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1,25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WB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7103030" y="2986838"/>
            <a:ext cx="40894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BM506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7196968" y="3137663"/>
            <a:ext cx="255270" cy="430246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LgB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6153148" y="2279648"/>
            <a:ext cx="334645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AM39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4196628" y="2262307"/>
            <a:ext cx="2384425" cy="595676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>
              <a:tabLst>
                <a:tab pos="561975" algn="l"/>
                <a:tab pos="1061085" algn="l"/>
                <a:tab pos="155956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CHB  CLB	CHI	CLI</a:t>
            </a:r>
          </a:p>
          <a:p>
            <a:pPr>
              <a:tabLst>
                <a:tab pos="529590" algn="l"/>
                <a:tab pos="1028700" algn="l"/>
                <a:tab pos="1526540" algn="l"/>
                <a:tab pos="203898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0,35	0,35	0,35	0,35	</a:t>
            </a:r>
            <a:r>
              <a:rPr lang="ru-RU" sz="12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200" kern="0" dirty="0">
              <a:latin typeface="Arial Narrow" panose="020B0606020202030204" pitchFamily="34" charset="0"/>
              <a:cs typeface="Arial"/>
            </a:endParaRPr>
          </a:p>
          <a:p>
            <a:pPr>
              <a:tabLst>
                <a:tab pos="1995488" algn="l"/>
              </a:tabLst>
            </a:pPr>
            <a:r>
              <a:rPr lang="ru-RU" sz="1800" kern="0" baseline="-6944" dirty="0">
                <a:latin typeface="Arial Narrow" panose="020B0606020202030204" pitchFamily="34" charset="0"/>
                <a:cs typeface="Arial"/>
              </a:rPr>
              <a:t>LgW</a:t>
            </a:r>
            <a:r>
              <a:rPr lang="ru-RU" sz="450" kern="0" dirty="0">
                <a:latin typeface="Arial Narrow" panose="020B0606020202030204" pitchFamily="34" charset="0"/>
                <a:cs typeface="Arial"/>
              </a:rPr>
              <a:t>	</a:t>
            </a:r>
            <a:r>
              <a:rPr lang="ru-RU" sz="1800" kern="0" baseline="-20833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PW </a:t>
            </a:r>
            <a:endParaRPr lang="ru-RU" sz="450" kern="0" baseline="-27777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6568190" y="2466343"/>
            <a:ext cx="468888" cy="29110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53" name="object 267"/>
          <p:cNvSpPr txBox="1"/>
          <p:nvPr/>
        </p:nvSpPr>
        <p:spPr>
          <a:xfrm>
            <a:off x="2049688" y="6047333"/>
            <a:ext cx="7703912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600" b="1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передней панели слева</a:t>
            </a:r>
          </a:p>
        </p:txBody>
      </p:sp>
      <p:sp>
        <p:nvSpPr>
          <p:cNvPr id="15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46</a:t>
            </a:r>
          </a:p>
        </p:txBody>
      </p:sp>
      <p:sp>
        <p:nvSpPr>
          <p:cNvPr id="156" name="object 138"/>
          <p:cNvSpPr txBox="1"/>
          <p:nvPr/>
        </p:nvSpPr>
        <p:spPr>
          <a:xfrm>
            <a:off x="5561579" y="2874395"/>
            <a:ext cx="489056" cy="596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CAN-L шины CAN-Infotainment</a:t>
            </a:r>
          </a:p>
        </p:txBody>
      </p:sp>
      <p:sp>
        <p:nvSpPr>
          <p:cNvPr id="157" name="object 138"/>
          <p:cNvSpPr txBox="1"/>
          <p:nvPr/>
        </p:nvSpPr>
        <p:spPr>
          <a:xfrm>
            <a:off x="5087398" y="2872013"/>
            <a:ext cx="465062" cy="596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CAN-H шины CAN-Infotainment</a:t>
            </a:r>
          </a:p>
        </p:txBody>
      </p:sp>
      <p:sp>
        <p:nvSpPr>
          <p:cNvPr id="158" name="object 138"/>
          <p:cNvSpPr txBox="1"/>
          <p:nvPr/>
        </p:nvSpPr>
        <p:spPr>
          <a:xfrm>
            <a:off x="4621797" y="2874866"/>
            <a:ext cx="424195" cy="596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CAN-L шины CAN-кузов</a:t>
            </a:r>
          </a:p>
        </p:txBody>
      </p:sp>
      <p:sp>
        <p:nvSpPr>
          <p:cNvPr id="159" name="object 138"/>
          <p:cNvSpPr txBox="1"/>
          <p:nvPr/>
        </p:nvSpPr>
        <p:spPr>
          <a:xfrm>
            <a:off x="4126003" y="2870103"/>
            <a:ext cx="424195" cy="596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CAN-H шины CAN-кузов</a:t>
            </a:r>
          </a:p>
        </p:txBody>
      </p:sp>
      <p:sp>
        <p:nvSpPr>
          <p:cNvPr id="121" name="object 15"/>
          <p:cNvSpPr txBox="1"/>
          <p:nvPr/>
        </p:nvSpPr>
        <p:spPr>
          <a:xfrm>
            <a:off x="3041776" y="2894291"/>
            <a:ext cx="443700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Стеклоподъемник левой задней двери вниз</a:t>
            </a:r>
          </a:p>
        </p:txBody>
      </p:sp>
      <p:sp>
        <p:nvSpPr>
          <p:cNvPr id="124" name="object 18"/>
          <p:cNvSpPr txBox="1"/>
          <p:nvPr/>
        </p:nvSpPr>
        <p:spPr>
          <a:xfrm>
            <a:off x="2939733" y="3847840"/>
            <a:ext cx="566885" cy="873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запирания крышки багажного отсека с электроприводом</a:t>
            </a:r>
          </a:p>
        </p:txBody>
      </p:sp>
      <p:sp>
        <p:nvSpPr>
          <p:cNvPr id="126" name="object 19"/>
          <p:cNvSpPr txBox="1"/>
          <p:nvPr/>
        </p:nvSpPr>
        <p:spPr>
          <a:xfrm>
            <a:off x="3496690" y="3847840"/>
            <a:ext cx="630365" cy="873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отпирания крышки багажного отсека с электроприводом</a:t>
            </a:r>
          </a:p>
        </p:txBody>
      </p:sp>
      <p:sp>
        <p:nvSpPr>
          <p:cNvPr id="133" name="object 70"/>
          <p:cNvSpPr txBox="1"/>
          <p:nvPr/>
        </p:nvSpPr>
        <p:spPr>
          <a:xfrm>
            <a:off x="3681317" y="2894291"/>
            <a:ext cx="377160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Стеклоподъемник левой задней двери вверх</a:t>
            </a:r>
          </a:p>
        </p:txBody>
      </p:sp>
      <p:sp>
        <p:nvSpPr>
          <p:cNvPr id="136" name="object 96"/>
          <p:cNvSpPr txBox="1"/>
          <p:nvPr/>
        </p:nvSpPr>
        <p:spPr>
          <a:xfrm>
            <a:off x="3525173" y="1254982"/>
            <a:ext cx="538773" cy="86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Стеклоподъемник левой передней двери вверх</a:t>
            </a:r>
          </a:p>
        </p:txBody>
      </p:sp>
      <p:sp>
        <p:nvSpPr>
          <p:cNvPr id="138" name="object 97"/>
          <p:cNvSpPr txBox="1"/>
          <p:nvPr/>
        </p:nvSpPr>
        <p:spPr>
          <a:xfrm>
            <a:off x="2968977" y="1254982"/>
            <a:ext cx="507345" cy="86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Стеклоподъемник левой передней двери вниз</a:t>
            </a:r>
          </a:p>
        </p:txBody>
      </p:sp>
      <p:sp>
        <p:nvSpPr>
          <p:cNvPr id="140" name="object 103"/>
          <p:cNvSpPr txBox="1"/>
          <p:nvPr/>
        </p:nvSpPr>
        <p:spPr>
          <a:xfrm>
            <a:off x="2370899" y="3857252"/>
            <a:ext cx="550093" cy="596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Шина LIN сиден.</a:t>
            </a:r>
          </a:p>
        </p:txBody>
      </p:sp>
      <p:sp>
        <p:nvSpPr>
          <p:cNvPr id="143" name="object 116"/>
          <p:cNvSpPr txBox="1"/>
          <p:nvPr/>
        </p:nvSpPr>
        <p:spPr>
          <a:xfrm>
            <a:off x="2387788" y="1270642"/>
            <a:ext cx="542925" cy="589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упр. скор. вентилятора</a:t>
            </a:r>
          </a:p>
        </p:txBody>
      </p:sp>
      <p:sp>
        <p:nvSpPr>
          <p:cNvPr id="146" name="object 119"/>
          <p:cNvSpPr txBox="1"/>
          <p:nvPr/>
        </p:nvSpPr>
        <p:spPr>
          <a:xfrm>
            <a:off x="2407042" y="2886393"/>
            <a:ext cx="511677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обр. связи напряж. вентилятора</a:t>
            </a:r>
          </a:p>
        </p:txBody>
      </p:sp>
      <p:sp>
        <p:nvSpPr>
          <p:cNvPr id="150" name="object 8"/>
          <p:cNvSpPr txBox="1"/>
          <p:nvPr/>
        </p:nvSpPr>
        <p:spPr>
          <a:xfrm>
            <a:off x="7576784" y="1253871"/>
            <a:ext cx="548325" cy="86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Электропривод раскладывания зеркал заднего вида</a:t>
            </a:r>
          </a:p>
        </p:txBody>
      </p:sp>
      <p:sp>
        <p:nvSpPr>
          <p:cNvPr id="152" name="object 9"/>
          <p:cNvSpPr txBox="1"/>
          <p:nvPr/>
        </p:nvSpPr>
        <p:spPr>
          <a:xfrm>
            <a:off x="8125109" y="1253666"/>
            <a:ext cx="575227" cy="86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Электропривод складывания зеркал заднего вида</a:t>
            </a:r>
          </a:p>
        </p:txBody>
      </p:sp>
      <p:sp>
        <p:nvSpPr>
          <p:cNvPr id="154" name="object 73"/>
          <p:cNvSpPr txBox="1"/>
          <p:nvPr/>
        </p:nvSpPr>
        <p:spPr>
          <a:xfrm>
            <a:off x="8700336" y="1253666"/>
            <a:ext cx="575484" cy="86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Электроприв. крышки багажного отсека, B+</a:t>
            </a:r>
          </a:p>
        </p:txBody>
      </p:sp>
      <p:sp>
        <p:nvSpPr>
          <p:cNvPr id="155" name="object 87"/>
          <p:cNvSpPr txBox="1"/>
          <p:nvPr/>
        </p:nvSpPr>
        <p:spPr>
          <a:xfrm>
            <a:off x="7059756" y="1433480"/>
            <a:ext cx="487327" cy="91051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Шина LIN</a:t>
            </a:r>
          </a:p>
        </p:txBody>
      </p:sp>
      <p:sp>
        <p:nvSpPr>
          <p:cNvPr id="161" name="object 143"/>
          <p:cNvSpPr txBox="1"/>
          <p:nvPr/>
        </p:nvSpPr>
        <p:spPr>
          <a:xfrm>
            <a:off x="9248661" y="1263104"/>
            <a:ext cx="594582" cy="589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Модуль отопл., вент. и кондиц. ACC+</a:t>
            </a:r>
          </a:p>
        </p:txBody>
      </p:sp>
      <p:sp>
        <p:nvSpPr>
          <p:cNvPr id="162" name="object 78"/>
          <p:cNvSpPr txBox="1"/>
          <p:nvPr/>
        </p:nvSpPr>
        <p:spPr>
          <a:xfrm>
            <a:off x="8799897" y="2934178"/>
            <a:ext cx="439213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Переключ. стеклоподъемн., B +</a:t>
            </a:r>
          </a:p>
        </p:txBody>
      </p:sp>
      <p:sp>
        <p:nvSpPr>
          <p:cNvPr id="163" name="object 85"/>
          <p:cNvSpPr txBox="1"/>
          <p:nvPr/>
        </p:nvSpPr>
        <p:spPr>
          <a:xfrm>
            <a:off x="8224000" y="2883429"/>
            <a:ext cx="446809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Левый задний стеклоподъемник вверх</a:t>
            </a:r>
          </a:p>
        </p:txBody>
      </p:sp>
      <p:sp>
        <p:nvSpPr>
          <p:cNvPr id="164" name="object 137"/>
          <p:cNvSpPr txBox="1"/>
          <p:nvPr/>
        </p:nvSpPr>
        <p:spPr>
          <a:xfrm>
            <a:off x="9452627" y="2927215"/>
            <a:ext cx="365760" cy="6027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Масса заднего датчика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7582752" y="2847212"/>
            <a:ext cx="600208" cy="1846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Левый задний стеклоподъемник вниз</a:t>
            </a:r>
          </a:p>
        </p:txBody>
      </p:sp>
      <p:sp>
        <p:nvSpPr>
          <p:cNvPr id="166" name="object 81"/>
          <p:cNvSpPr txBox="1"/>
          <p:nvPr/>
        </p:nvSpPr>
        <p:spPr>
          <a:xfrm>
            <a:off x="7546636" y="3848287"/>
            <a:ext cx="588007" cy="873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Левый передний высокочастотный динамик+</a:t>
            </a:r>
          </a:p>
        </p:txBody>
      </p:sp>
      <p:sp>
        <p:nvSpPr>
          <p:cNvPr id="167" name="object 89"/>
          <p:cNvSpPr txBox="1"/>
          <p:nvPr/>
        </p:nvSpPr>
        <p:spPr>
          <a:xfrm>
            <a:off x="8700337" y="3857269"/>
            <a:ext cx="575483" cy="596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Выход задн. датчика 5 В</a:t>
            </a:r>
          </a:p>
        </p:txBody>
      </p:sp>
      <p:sp>
        <p:nvSpPr>
          <p:cNvPr id="168" name="object 102"/>
          <p:cNvSpPr txBox="1"/>
          <p:nvPr/>
        </p:nvSpPr>
        <p:spPr>
          <a:xfrm>
            <a:off x="8134643" y="3848287"/>
            <a:ext cx="594461" cy="873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Левый передний высокочастотный динамик-</a:t>
            </a:r>
          </a:p>
        </p:txBody>
      </p:sp>
      <p:sp>
        <p:nvSpPr>
          <p:cNvPr id="169" name="object 136"/>
          <p:cNvSpPr txBox="1"/>
          <p:nvPr/>
        </p:nvSpPr>
        <p:spPr>
          <a:xfrm>
            <a:off x="9293554" y="3855451"/>
            <a:ext cx="568462" cy="5963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Вход сигнала заднего датчика</a:t>
            </a:r>
          </a:p>
        </p:txBody>
      </p:sp>
      <p:sp>
        <p:nvSpPr>
          <p:cNvPr id="170" name="object 23"/>
          <p:cNvSpPr txBox="1"/>
          <p:nvPr/>
        </p:nvSpPr>
        <p:spPr>
          <a:xfrm>
            <a:off x="6050259" y="3666587"/>
            <a:ext cx="486901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левой задней двери</a:t>
            </a:r>
          </a:p>
        </p:txBody>
      </p:sp>
      <p:sp>
        <p:nvSpPr>
          <p:cNvPr id="171" name="object 24"/>
          <p:cNvSpPr txBox="1"/>
          <p:nvPr/>
        </p:nvSpPr>
        <p:spPr>
          <a:xfrm>
            <a:off x="5556816" y="3662909"/>
            <a:ext cx="510054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центрального замка</a:t>
            </a:r>
          </a:p>
        </p:txBody>
      </p:sp>
      <p:sp>
        <p:nvSpPr>
          <p:cNvPr id="172" name="object 92"/>
          <p:cNvSpPr txBox="1"/>
          <p:nvPr/>
        </p:nvSpPr>
        <p:spPr>
          <a:xfrm>
            <a:off x="4093686" y="3662029"/>
            <a:ext cx="507807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Выключ. запирания левой передней ручки</a:t>
            </a:r>
          </a:p>
        </p:txBody>
      </p:sp>
      <p:sp>
        <p:nvSpPr>
          <p:cNvPr id="173" name="object 124"/>
          <p:cNvSpPr txBox="1"/>
          <p:nvPr/>
        </p:nvSpPr>
        <p:spPr>
          <a:xfrm>
            <a:off x="5069118" y="3664220"/>
            <a:ext cx="504678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левой передней двери</a:t>
            </a:r>
          </a:p>
        </p:txBody>
      </p:sp>
      <p:sp>
        <p:nvSpPr>
          <p:cNvPr id="174" name="object 133"/>
          <p:cNvSpPr txBox="1"/>
          <p:nvPr/>
        </p:nvSpPr>
        <p:spPr>
          <a:xfrm>
            <a:off x="6561125" y="3666587"/>
            <a:ext cx="464183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Выключ. складывания зеркал заднего вида</a:t>
            </a:r>
          </a:p>
        </p:txBody>
      </p:sp>
      <p:sp>
        <p:nvSpPr>
          <p:cNvPr id="175" name="object 146"/>
          <p:cNvSpPr txBox="1"/>
          <p:nvPr/>
        </p:nvSpPr>
        <p:spPr>
          <a:xfrm>
            <a:off x="7079329" y="3655216"/>
            <a:ext cx="447040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4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Линия LIN эстетической подсветки</a:t>
            </a:r>
          </a:p>
        </p:txBody>
      </p:sp>
      <p:sp>
        <p:nvSpPr>
          <p:cNvPr id="176" name="object 92"/>
          <p:cNvSpPr txBox="1"/>
          <p:nvPr/>
        </p:nvSpPr>
        <p:spPr>
          <a:xfrm>
            <a:off x="4572254" y="3661990"/>
            <a:ext cx="505702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Выключ. отпирания левой передней ручки</a:t>
            </a:r>
          </a:p>
        </p:txBody>
      </p:sp>
      <p:sp>
        <p:nvSpPr>
          <p:cNvPr id="177" name="object 138"/>
          <p:cNvSpPr txBox="1"/>
          <p:nvPr/>
        </p:nvSpPr>
        <p:spPr>
          <a:xfrm>
            <a:off x="7146043" y="2869103"/>
            <a:ext cx="373214" cy="1057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Поясничный подпор, B+</a:t>
            </a:r>
          </a:p>
          <a:p>
            <a:pPr algn="r"/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78" name="object 138"/>
          <p:cNvSpPr txBox="1"/>
          <p:nvPr/>
        </p:nvSpPr>
        <p:spPr>
          <a:xfrm>
            <a:off x="6107936" y="2872084"/>
            <a:ext cx="424195" cy="1057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переключ. круг. обзора</a:t>
            </a:r>
          </a:p>
        </p:txBody>
      </p:sp>
      <p:sp>
        <p:nvSpPr>
          <p:cNvPr id="179" name="object 87"/>
          <p:cNvSpPr txBox="1"/>
          <p:nvPr/>
        </p:nvSpPr>
        <p:spPr>
          <a:xfrm>
            <a:off x="4079446" y="1387314"/>
            <a:ext cx="487327" cy="137217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Антенна PE в левой передней двери- </a:t>
            </a:r>
          </a:p>
        </p:txBody>
      </p:sp>
      <p:sp>
        <p:nvSpPr>
          <p:cNvPr id="180" name="object 87"/>
          <p:cNvSpPr txBox="1"/>
          <p:nvPr/>
        </p:nvSpPr>
        <p:spPr>
          <a:xfrm>
            <a:off x="4581957" y="1387314"/>
            <a:ext cx="487327" cy="137217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Антенна PE в левой передней двери+ </a:t>
            </a:r>
          </a:p>
        </p:txBody>
      </p:sp>
      <p:sp>
        <p:nvSpPr>
          <p:cNvPr id="181" name="object 87"/>
          <p:cNvSpPr txBox="1"/>
          <p:nvPr/>
        </p:nvSpPr>
        <p:spPr>
          <a:xfrm>
            <a:off x="5072335" y="1387314"/>
            <a:ext cx="487327" cy="137217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Антенна PS в левой задней двери+ </a:t>
            </a:r>
          </a:p>
        </p:txBody>
      </p:sp>
      <p:sp>
        <p:nvSpPr>
          <p:cNvPr id="182" name="object 87"/>
          <p:cNvSpPr txBox="1"/>
          <p:nvPr/>
        </p:nvSpPr>
        <p:spPr>
          <a:xfrm>
            <a:off x="5562932" y="1387314"/>
            <a:ext cx="487327" cy="137217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Антенна PS в левой задней двери-</a:t>
            </a:r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83" name="object 87"/>
          <p:cNvSpPr txBox="1"/>
          <p:nvPr/>
        </p:nvSpPr>
        <p:spPr>
          <a:xfrm>
            <a:off x="6048195" y="1387314"/>
            <a:ext cx="487327" cy="137217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Светодиодн. индик. в зерк заднего вида </a:t>
            </a:r>
          </a:p>
        </p:txBody>
      </p:sp>
      <p:sp>
        <p:nvSpPr>
          <p:cNvPr id="184" name="object 87"/>
          <p:cNvSpPr txBox="1"/>
          <p:nvPr/>
        </p:nvSpPr>
        <p:spPr>
          <a:xfrm>
            <a:off x="6533265" y="1387314"/>
            <a:ext cx="487327" cy="137217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Левый повторитель указателя поворота</a:t>
            </a:r>
          </a:p>
        </p:txBody>
      </p:sp>
    </p:spTree>
    <p:extLst>
      <p:ext uri="{BB962C8B-B14F-4D97-AF65-F5344CB8AC3E}">
        <p14:creationId xmlns:p14="http://schemas.microsoft.com/office/powerpoint/2010/main" val="2731668105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2167084" y="2456053"/>
            <a:ext cx="7087870" cy="2385060"/>
            <a:chOff x="2167084" y="2456053"/>
            <a:chExt cx="7087870" cy="2385060"/>
          </a:xfrm>
        </p:grpSpPr>
        <p:sp>
          <p:nvSpPr>
            <p:cNvPr id="4" name="object 4"/>
            <p:cNvSpPr/>
            <p:nvPr/>
          </p:nvSpPr>
          <p:spPr>
            <a:xfrm>
              <a:off x="2176291" y="2465260"/>
              <a:ext cx="7069455" cy="2366645"/>
            </a:xfrm>
            <a:custGeom>
              <a:avLst/>
              <a:gdLst/>
              <a:ahLst/>
              <a:cxnLst/>
              <a:rect l="l" t="t" r="r" b="b"/>
              <a:pathLst>
                <a:path w="7069455" h="2366645">
                  <a:moveTo>
                    <a:pt x="2162636" y="855361"/>
                  </a:moveTo>
                  <a:lnTo>
                    <a:pt x="5451682" y="855361"/>
                  </a:lnTo>
                </a:path>
                <a:path w="7069455" h="2366645">
                  <a:moveTo>
                    <a:pt x="2162636" y="1510725"/>
                  </a:moveTo>
                  <a:lnTo>
                    <a:pt x="5451682" y="1510725"/>
                  </a:lnTo>
                </a:path>
                <a:path w="7069455" h="2366645">
                  <a:moveTo>
                    <a:pt x="2162636" y="2184246"/>
                  </a:moveTo>
                  <a:lnTo>
                    <a:pt x="5451682" y="2184246"/>
                  </a:lnTo>
                </a:path>
                <a:path w="7069455" h="2366645">
                  <a:moveTo>
                    <a:pt x="4979324" y="200046"/>
                  </a:moveTo>
                  <a:lnTo>
                    <a:pt x="4979324" y="2184246"/>
                  </a:lnTo>
                </a:path>
                <a:path w="7069455" h="2366645">
                  <a:moveTo>
                    <a:pt x="2162636" y="200046"/>
                  </a:moveTo>
                  <a:lnTo>
                    <a:pt x="5451682" y="200046"/>
                  </a:lnTo>
                </a:path>
                <a:path w="7069455" h="2366645">
                  <a:moveTo>
                    <a:pt x="4506724" y="200046"/>
                  </a:moveTo>
                  <a:lnTo>
                    <a:pt x="4506724" y="2184246"/>
                  </a:lnTo>
                </a:path>
                <a:path w="7069455" h="2366645">
                  <a:moveTo>
                    <a:pt x="4034366" y="200046"/>
                  </a:moveTo>
                  <a:lnTo>
                    <a:pt x="4034366" y="2184246"/>
                  </a:lnTo>
                </a:path>
                <a:path w="7069455" h="2366645">
                  <a:moveTo>
                    <a:pt x="3561766" y="200046"/>
                  </a:moveTo>
                  <a:lnTo>
                    <a:pt x="3561766" y="2184246"/>
                  </a:lnTo>
                </a:path>
                <a:path w="7069455" h="2366645">
                  <a:moveTo>
                    <a:pt x="3089408" y="200046"/>
                  </a:moveTo>
                  <a:lnTo>
                    <a:pt x="3089408" y="2184246"/>
                  </a:lnTo>
                </a:path>
                <a:path w="7069455" h="2366645">
                  <a:moveTo>
                    <a:pt x="2634994" y="200046"/>
                  </a:moveTo>
                  <a:lnTo>
                    <a:pt x="2634994" y="2184246"/>
                  </a:lnTo>
                </a:path>
                <a:path w="7069455" h="2366645">
                  <a:moveTo>
                    <a:pt x="5451682" y="0"/>
                  </a:moveTo>
                  <a:lnTo>
                    <a:pt x="7069046" y="0"/>
                  </a:lnTo>
                  <a:lnTo>
                    <a:pt x="7069046" y="2366256"/>
                  </a:lnTo>
                </a:path>
                <a:path w="7069455" h="2366645">
                  <a:moveTo>
                    <a:pt x="5451682" y="0"/>
                  </a:moveTo>
                  <a:lnTo>
                    <a:pt x="5451682" y="2366256"/>
                  </a:lnTo>
                  <a:lnTo>
                    <a:pt x="7069046" y="2366256"/>
                  </a:lnTo>
                </a:path>
                <a:path w="7069455" h="2366645">
                  <a:moveTo>
                    <a:pt x="7069046" y="800913"/>
                  </a:moveTo>
                  <a:lnTo>
                    <a:pt x="5451682" y="800913"/>
                  </a:lnTo>
                </a:path>
                <a:path w="7069455" h="2366645">
                  <a:moveTo>
                    <a:pt x="5978841" y="0"/>
                  </a:moveTo>
                  <a:lnTo>
                    <a:pt x="5978841" y="2366256"/>
                  </a:lnTo>
                </a:path>
                <a:path w="7069455" h="2366645">
                  <a:moveTo>
                    <a:pt x="6523943" y="0"/>
                  </a:moveTo>
                  <a:lnTo>
                    <a:pt x="6523943" y="2366256"/>
                  </a:lnTo>
                </a:path>
                <a:path w="7069455" h="2366645">
                  <a:moveTo>
                    <a:pt x="7069046" y="1583548"/>
                  </a:moveTo>
                  <a:lnTo>
                    <a:pt x="5451682" y="1583548"/>
                  </a:lnTo>
                </a:path>
                <a:path w="7069455" h="2366645">
                  <a:moveTo>
                    <a:pt x="2162636" y="0"/>
                  </a:moveTo>
                  <a:lnTo>
                    <a:pt x="2162636" y="2366256"/>
                  </a:lnTo>
                </a:path>
                <a:path w="7069455" h="2366645">
                  <a:moveTo>
                    <a:pt x="2162636" y="800913"/>
                  </a:moveTo>
                  <a:lnTo>
                    <a:pt x="0" y="800913"/>
                  </a:lnTo>
                </a:path>
                <a:path w="7069455" h="2366645">
                  <a:moveTo>
                    <a:pt x="1072188" y="0"/>
                  </a:moveTo>
                  <a:lnTo>
                    <a:pt x="1072188" y="2366256"/>
                  </a:lnTo>
                </a:path>
                <a:path w="7069455" h="2366645">
                  <a:moveTo>
                    <a:pt x="1617364" y="0"/>
                  </a:moveTo>
                  <a:lnTo>
                    <a:pt x="1617364" y="2366256"/>
                  </a:lnTo>
                </a:path>
                <a:path w="7069455" h="2366645">
                  <a:moveTo>
                    <a:pt x="2162636" y="1583548"/>
                  </a:moveTo>
                  <a:lnTo>
                    <a:pt x="0" y="1583548"/>
                  </a:lnTo>
                </a:path>
                <a:path w="7069455" h="2366645">
                  <a:moveTo>
                    <a:pt x="527013" y="0"/>
                  </a:moveTo>
                  <a:lnTo>
                    <a:pt x="527013" y="2366256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2167198" y="2465260"/>
              <a:ext cx="18415" cy="2366645"/>
            </a:xfrm>
            <a:custGeom>
              <a:avLst/>
              <a:gdLst/>
              <a:ahLst/>
              <a:cxnLst/>
              <a:rect l="l" t="t" r="r" b="b"/>
              <a:pathLst>
                <a:path w="18414" h="2366645">
                  <a:moveTo>
                    <a:pt x="0" y="2366256"/>
                  </a:moveTo>
                  <a:lnTo>
                    <a:pt x="18186" y="2366256"/>
                  </a:lnTo>
                  <a:lnTo>
                    <a:pt x="18186" y="0"/>
                  </a:lnTo>
                  <a:lnTo>
                    <a:pt x="0" y="0"/>
                  </a:lnTo>
                  <a:lnTo>
                    <a:pt x="0" y="23662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2176291" y="4831517"/>
              <a:ext cx="2162810" cy="0"/>
            </a:xfrm>
            <a:custGeom>
              <a:avLst/>
              <a:gdLst/>
              <a:ahLst/>
              <a:cxnLst/>
              <a:rect l="l" t="t" r="r" b="b"/>
              <a:pathLst>
                <a:path w="2162810">
                  <a:moveTo>
                    <a:pt x="2162636" y="0"/>
                  </a:moveTo>
                  <a:lnTo>
                    <a:pt x="0" y="0"/>
                  </a:lnTo>
                </a:path>
              </a:pathLst>
            </a:custGeom>
            <a:ln w="182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3791255" y="4834063"/>
            <a:ext cx="565667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EPB-, 13 B+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6730764" y="4010927"/>
            <a:ext cx="389255" cy="1897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DPB16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6255324" y="4010927"/>
            <a:ext cx="389255" cy="1897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DPB06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9322007" y="2715318"/>
            <a:ext cx="98425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291211" y="4303218"/>
            <a:ext cx="171450" cy="1897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29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1999236" y="2715318"/>
            <a:ext cx="171450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15" name="object 15"/>
          <p:cNvSpPr txBox="1"/>
          <p:nvPr/>
        </p:nvSpPr>
        <p:spPr>
          <a:xfrm>
            <a:off x="1999236" y="4303218"/>
            <a:ext cx="171450" cy="1897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42</a:t>
            </a:r>
          </a:p>
        </p:txBody>
      </p:sp>
      <p:sp>
        <p:nvSpPr>
          <p:cNvPr id="16" name="object 16"/>
          <p:cNvSpPr/>
          <p:nvPr/>
        </p:nvSpPr>
        <p:spPr>
          <a:xfrm>
            <a:off x="2167198" y="2465260"/>
            <a:ext cx="18415" cy="2366645"/>
          </a:xfrm>
          <a:custGeom>
            <a:avLst/>
            <a:gdLst/>
            <a:ahLst/>
            <a:cxnLst/>
            <a:rect l="l" t="t" r="r" b="b"/>
            <a:pathLst>
              <a:path w="18414" h="2366645">
                <a:moveTo>
                  <a:pt x="0" y="2366256"/>
                </a:moveTo>
                <a:lnTo>
                  <a:pt x="18186" y="2366256"/>
                </a:lnTo>
                <a:lnTo>
                  <a:pt x="18186" y="0"/>
                </a:lnTo>
                <a:lnTo>
                  <a:pt x="0" y="0"/>
                </a:lnTo>
                <a:lnTo>
                  <a:pt x="0" y="23662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8691495" y="2701255"/>
            <a:ext cx="54528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" name="object 18"/>
          <p:cNvSpPr txBox="1"/>
          <p:nvPr/>
        </p:nvSpPr>
        <p:spPr>
          <a:xfrm>
            <a:off x="8733521" y="4301455"/>
            <a:ext cx="47544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7732506" y="2550153"/>
            <a:ext cx="389255" cy="1897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DS106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7213570" y="2697088"/>
            <a:ext cx="389255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DPA58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7204334" y="4010927"/>
            <a:ext cx="389255" cy="1897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DPB31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4440330" y="3967296"/>
            <a:ext cx="3097530" cy="587981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>
              <a:tabLst>
                <a:tab pos="467359" algn="l"/>
                <a:tab pos="941069" algn="l"/>
                <a:tab pos="141478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AB29	AB17	AB18	AB31</a:t>
            </a:r>
          </a:p>
          <a:p>
            <a:pPr>
              <a:tabLst>
                <a:tab pos="498475" algn="l"/>
                <a:tab pos="971550" algn="l"/>
                <a:tab pos="1445260" algn="l"/>
                <a:tab pos="1918970" algn="l"/>
                <a:tab pos="2392045" algn="l"/>
                <a:tab pos="286575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 0,5	0,5	0,5	0,5	0,5	0,5	0,5</a:t>
            </a:r>
          </a:p>
          <a:p>
            <a:pPr>
              <a:tabLst>
                <a:tab pos="529590" algn="l"/>
                <a:tab pos="971550" algn="l"/>
                <a:tab pos="1476375" algn="l"/>
                <a:tab pos="1950085" algn="l"/>
                <a:tab pos="2392045" algn="l"/>
                <a:tab pos="287845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GrB	Gr	BrB	Br	LO	LBr	YR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7716458" y="4118241"/>
            <a:ext cx="362585" cy="62196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KT02 1,25 RV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8260635" y="2550153"/>
            <a:ext cx="389255" cy="1897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DS107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7754351" y="2744608"/>
            <a:ext cx="862965" cy="391774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>
              <a:tabLst>
                <a:tab pos="55880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1,25	1,25</a:t>
            </a:r>
          </a:p>
          <a:p>
            <a:pPr algn="ctr">
              <a:tabLst>
                <a:tab pos="62039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WR	LR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4400056" y="2725038"/>
            <a:ext cx="2738755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AP314 AP308 AP307 AP306 AP312 AP311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4409309" y="2853260"/>
            <a:ext cx="3135630" cy="411010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 algn="ctr">
              <a:tabLst>
                <a:tab pos="511175" algn="l"/>
                <a:tab pos="984250" algn="l"/>
                <a:tab pos="1457960" algn="l"/>
                <a:tab pos="1931670" algn="l"/>
                <a:tab pos="2404745" algn="l"/>
                <a:tab pos="287845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	0,5	0,5	0,5	0,5	0,5	0,5</a:t>
            </a:r>
          </a:p>
          <a:p>
            <a:pPr algn="ctr">
              <a:tabLst>
                <a:tab pos="542290" algn="l"/>
                <a:tab pos="1015365" algn="l"/>
                <a:tab pos="1457960" algn="l"/>
                <a:tab pos="1962150" algn="l"/>
                <a:tab pos="2435860" algn="l"/>
                <a:tab pos="290893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BrW	LB	LV	LGr	LR	LO	</a:t>
            </a:r>
            <a:r>
              <a:rPr lang="ru-RU" sz="1725" kern="0" baseline="7246" dirty="0">
                <a:latin typeface="Arial Narrow" panose="020B0606020202030204" pitchFamily="34" charset="0"/>
                <a:cs typeface="Arial"/>
              </a:rPr>
              <a:t>Br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8691495" y="3497788"/>
            <a:ext cx="572073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8169967" y="4301455"/>
            <a:ext cx="50949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4400056" y="3354591"/>
            <a:ext cx="389255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AP302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4336092" y="3681030"/>
            <a:ext cx="407455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4873626" y="3354591"/>
            <a:ext cx="389255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AP301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4948871" y="3701114"/>
            <a:ext cx="158750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LY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2732345" y="4299185"/>
            <a:ext cx="49794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2210988" y="4299185"/>
            <a:ext cx="49206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grpSp>
        <p:nvGrpSpPr>
          <p:cNvPr id="51" name="object 51"/>
          <p:cNvGrpSpPr/>
          <p:nvPr/>
        </p:nvGrpSpPr>
        <p:grpSpPr>
          <a:xfrm>
            <a:off x="1485726" y="663143"/>
            <a:ext cx="9232265" cy="5387975"/>
            <a:chOff x="1485726" y="663143"/>
            <a:chExt cx="9232265" cy="5387975"/>
          </a:xfrm>
        </p:grpSpPr>
        <p:sp>
          <p:nvSpPr>
            <p:cNvPr id="52" name="object 52"/>
            <p:cNvSpPr/>
            <p:nvPr/>
          </p:nvSpPr>
          <p:spPr>
            <a:xfrm>
              <a:off x="1831019" y="2355879"/>
              <a:ext cx="7578090" cy="2839720"/>
            </a:xfrm>
            <a:custGeom>
              <a:avLst/>
              <a:gdLst/>
              <a:ahLst/>
              <a:cxnLst/>
              <a:rect l="l" t="t" r="r" b="b"/>
              <a:pathLst>
                <a:path w="7578090" h="2839720">
                  <a:moveTo>
                    <a:pt x="7577995" y="0"/>
                  </a:moveTo>
                  <a:lnTo>
                    <a:pt x="181717" y="0"/>
                  </a:lnTo>
                </a:path>
                <a:path w="7578090" h="2839720">
                  <a:moveTo>
                    <a:pt x="1653688" y="2584873"/>
                  </a:moveTo>
                  <a:lnTo>
                    <a:pt x="835937" y="2584873"/>
                  </a:lnTo>
                </a:path>
                <a:path w="7578090" h="2839720">
                  <a:moveTo>
                    <a:pt x="0" y="637084"/>
                  </a:moveTo>
                  <a:lnTo>
                    <a:pt x="0" y="2512049"/>
                  </a:lnTo>
                </a:path>
                <a:path w="7578090" h="2839720">
                  <a:moveTo>
                    <a:pt x="72696" y="2512049"/>
                  </a:moveTo>
                  <a:lnTo>
                    <a:pt x="72696" y="637084"/>
                  </a:lnTo>
                </a:path>
                <a:path w="7578090" h="2839720">
                  <a:moveTo>
                    <a:pt x="181717" y="2584873"/>
                  </a:moveTo>
                  <a:lnTo>
                    <a:pt x="181717" y="2839707"/>
                  </a:lnTo>
                </a:path>
                <a:path w="7578090" h="2839720">
                  <a:moveTo>
                    <a:pt x="526989" y="2584873"/>
                  </a:moveTo>
                  <a:lnTo>
                    <a:pt x="526989" y="2839707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3" name="object 5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003634" y="5186484"/>
              <a:ext cx="363475" cy="109222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21915" y="4858822"/>
              <a:ext cx="190821" cy="182050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1831019" y="2428800"/>
              <a:ext cx="836294" cy="2512060"/>
            </a:xfrm>
            <a:custGeom>
              <a:avLst/>
              <a:gdLst/>
              <a:ahLst/>
              <a:cxnLst/>
              <a:rect l="l" t="t" r="r" b="b"/>
              <a:pathLst>
                <a:path w="836294" h="2512060">
                  <a:moveTo>
                    <a:pt x="72696" y="1474386"/>
                  </a:moveTo>
                  <a:lnTo>
                    <a:pt x="72696" y="1055650"/>
                  </a:lnTo>
                </a:path>
                <a:path w="836294" h="2512060">
                  <a:moveTo>
                    <a:pt x="835937" y="2511952"/>
                  </a:moveTo>
                  <a:lnTo>
                    <a:pt x="526989" y="2511952"/>
                  </a:lnTo>
                </a:path>
                <a:path w="836294" h="2512060">
                  <a:moveTo>
                    <a:pt x="0" y="0"/>
                  </a:moveTo>
                  <a:lnTo>
                    <a:pt x="0" y="272966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6" name="object 5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721974" y="2692652"/>
              <a:ext cx="109044" cy="309427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1721974" y="2428800"/>
              <a:ext cx="200025" cy="564515"/>
            </a:xfrm>
            <a:custGeom>
              <a:avLst/>
              <a:gdLst/>
              <a:ahLst/>
              <a:cxnLst/>
              <a:rect l="l" t="t" r="r" b="b"/>
              <a:pathLst>
                <a:path w="200025" h="564514">
                  <a:moveTo>
                    <a:pt x="0" y="272966"/>
                  </a:moveTo>
                  <a:lnTo>
                    <a:pt x="0" y="564164"/>
                  </a:lnTo>
                </a:path>
                <a:path w="200025" h="564514">
                  <a:moveTo>
                    <a:pt x="181741" y="272966"/>
                  </a:moveTo>
                  <a:lnTo>
                    <a:pt x="181741" y="0"/>
                  </a:lnTo>
                </a:path>
                <a:path w="200025" h="564514">
                  <a:moveTo>
                    <a:pt x="181741" y="309427"/>
                  </a:moveTo>
                  <a:lnTo>
                    <a:pt x="181741" y="18230"/>
                  </a:lnTo>
                </a:path>
                <a:path w="200025" h="564514">
                  <a:moveTo>
                    <a:pt x="199903" y="345887"/>
                  </a:moveTo>
                  <a:lnTo>
                    <a:pt x="199903" y="473256"/>
                  </a:lnTo>
                </a:path>
                <a:path w="200025" h="564514">
                  <a:moveTo>
                    <a:pt x="181741" y="564164"/>
                  </a:moveTo>
                  <a:lnTo>
                    <a:pt x="109044" y="564164"/>
                  </a:lnTo>
                </a:path>
                <a:path w="200025" h="564514">
                  <a:moveTo>
                    <a:pt x="127206" y="527946"/>
                  </a:moveTo>
                  <a:lnTo>
                    <a:pt x="109044" y="527946"/>
                  </a:lnTo>
                </a:path>
                <a:path w="200025" h="564514">
                  <a:moveTo>
                    <a:pt x="199903" y="527946"/>
                  </a:moveTo>
                  <a:lnTo>
                    <a:pt x="127206" y="527946"/>
                  </a:lnTo>
                </a:path>
                <a:path w="200025" h="564514">
                  <a:moveTo>
                    <a:pt x="90882" y="527946"/>
                  </a:moveTo>
                  <a:lnTo>
                    <a:pt x="109044" y="527946"/>
                  </a:lnTo>
                </a:path>
                <a:path w="200025" h="564514">
                  <a:moveTo>
                    <a:pt x="199903" y="527946"/>
                  </a:moveTo>
                  <a:lnTo>
                    <a:pt x="199903" y="509716"/>
                  </a:lnTo>
                  <a:lnTo>
                    <a:pt x="199903" y="473256"/>
                  </a:lnTo>
                </a:path>
                <a:path w="200025" h="564514">
                  <a:moveTo>
                    <a:pt x="181741" y="272966"/>
                  </a:moveTo>
                  <a:lnTo>
                    <a:pt x="109044" y="272966"/>
                  </a:lnTo>
                </a:path>
                <a:path w="200025" h="564514">
                  <a:moveTo>
                    <a:pt x="127206" y="309427"/>
                  </a:moveTo>
                  <a:lnTo>
                    <a:pt x="199903" y="309427"/>
                  </a:lnTo>
                </a:path>
                <a:path w="200025" h="564514">
                  <a:moveTo>
                    <a:pt x="109044" y="309427"/>
                  </a:moveTo>
                  <a:lnTo>
                    <a:pt x="127206" y="309427"/>
                  </a:lnTo>
                </a:path>
                <a:path w="200025" h="564514">
                  <a:moveTo>
                    <a:pt x="90882" y="309427"/>
                  </a:moveTo>
                  <a:lnTo>
                    <a:pt x="109044" y="309427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1921878" y="2738227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-9093" y="18230"/>
                  </a:moveTo>
                  <a:lnTo>
                    <a:pt x="9093" y="18230"/>
                  </a:lnTo>
                </a:path>
              </a:pathLst>
            </a:custGeom>
            <a:ln w="36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1831019" y="2192050"/>
              <a:ext cx="6069965" cy="2748915"/>
            </a:xfrm>
            <a:custGeom>
              <a:avLst/>
              <a:gdLst/>
              <a:ahLst/>
              <a:cxnLst/>
              <a:rect l="l" t="t" r="r" b="b"/>
              <a:pathLst>
                <a:path w="6069965" h="2748915">
                  <a:moveTo>
                    <a:pt x="163555" y="163828"/>
                  </a:moveTo>
                  <a:lnTo>
                    <a:pt x="127206" y="182058"/>
                  </a:lnTo>
                  <a:lnTo>
                    <a:pt x="109044" y="182058"/>
                  </a:lnTo>
                  <a:lnTo>
                    <a:pt x="90858" y="200289"/>
                  </a:lnTo>
                  <a:lnTo>
                    <a:pt x="90858" y="218519"/>
                  </a:lnTo>
                  <a:lnTo>
                    <a:pt x="72696" y="254979"/>
                  </a:lnTo>
                </a:path>
                <a:path w="6069965" h="2748915">
                  <a:moveTo>
                    <a:pt x="163555" y="91151"/>
                  </a:moveTo>
                  <a:lnTo>
                    <a:pt x="109044" y="91151"/>
                  </a:lnTo>
                  <a:lnTo>
                    <a:pt x="72696" y="109381"/>
                  </a:lnTo>
                  <a:lnTo>
                    <a:pt x="54510" y="127368"/>
                  </a:lnTo>
                </a:path>
                <a:path w="6069965" h="2748915">
                  <a:moveTo>
                    <a:pt x="163555" y="163828"/>
                  </a:moveTo>
                  <a:lnTo>
                    <a:pt x="127206" y="163828"/>
                  </a:lnTo>
                  <a:lnTo>
                    <a:pt x="109044" y="182058"/>
                  </a:lnTo>
                  <a:lnTo>
                    <a:pt x="90858" y="200289"/>
                  </a:lnTo>
                  <a:lnTo>
                    <a:pt x="90858" y="218519"/>
                  </a:lnTo>
                  <a:lnTo>
                    <a:pt x="72696" y="236749"/>
                  </a:lnTo>
                </a:path>
                <a:path w="6069965" h="2748915">
                  <a:moveTo>
                    <a:pt x="54510" y="127368"/>
                  </a:moveTo>
                  <a:lnTo>
                    <a:pt x="18162" y="163828"/>
                  </a:lnTo>
                  <a:lnTo>
                    <a:pt x="0" y="200289"/>
                  </a:lnTo>
                  <a:lnTo>
                    <a:pt x="0" y="236749"/>
                  </a:lnTo>
                </a:path>
                <a:path w="6069965" h="2748915">
                  <a:moveTo>
                    <a:pt x="254413" y="91151"/>
                  </a:moveTo>
                  <a:lnTo>
                    <a:pt x="163555" y="91151"/>
                  </a:lnTo>
                </a:path>
                <a:path w="6069965" h="2748915">
                  <a:moveTo>
                    <a:pt x="163555" y="163828"/>
                  </a:moveTo>
                  <a:lnTo>
                    <a:pt x="254413" y="163828"/>
                  </a:lnTo>
                </a:path>
                <a:path w="6069965" h="2748915">
                  <a:moveTo>
                    <a:pt x="181717" y="163828"/>
                  </a:moveTo>
                  <a:lnTo>
                    <a:pt x="163555" y="163828"/>
                  </a:lnTo>
                </a:path>
                <a:path w="6069965" h="2748915">
                  <a:moveTo>
                    <a:pt x="872285" y="91151"/>
                  </a:moveTo>
                  <a:lnTo>
                    <a:pt x="363458" y="91151"/>
                  </a:lnTo>
                </a:path>
                <a:path w="6069965" h="2748915">
                  <a:moveTo>
                    <a:pt x="363458" y="91151"/>
                  </a:moveTo>
                  <a:lnTo>
                    <a:pt x="363458" y="163828"/>
                  </a:lnTo>
                </a:path>
                <a:path w="6069965" h="2748915">
                  <a:moveTo>
                    <a:pt x="308923" y="0"/>
                  </a:moveTo>
                  <a:lnTo>
                    <a:pt x="2816832" y="0"/>
                  </a:lnTo>
                </a:path>
                <a:path w="6069965" h="2748915">
                  <a:moveTo>
                    <a:pt x="290761" y="0"/>
                  </a:moveTo>
                  <a:lnTo>
                    <a:pt x="308923" y="0"/>
                  </a:lnTo>
                </a:path>
                <a:path w="6069965" h="2748915">
                  <a:moveTo>
                    <a:pt x="290761" y="0"/>
                  </a:moveTo>
                  <a:lnTo>
                    <a:pt x="272575" y="0"/>
                  </a:lnTo>
                  <a:lnTo>
                    <a:pt x="254413" y="18230"/>
                  </a:lnTo>
                  <a:lnTo>
                    <a:pt x="254413" y="36460"/>
                  </a:lnTo>
                  <a:lnTo>
                    <a:pt x="254413" y="163828"/>
                  </a:lnTo>
                </a:path>
                <a:path w="6069965" h="2748915">
                  <a:moveTo>
                    <a:pt x="872285" y="163828"/>
                  </a:moveTo>
                  <a:lnTo>
                    <a:pt x="872285" y="91151"/>
                  </a:lnTo>
                  <a:lnTo>
                    <a:pt x="872285" y="163828"/>
                  </a:lnTo>
                </a:path>
                <a:path w="6069965" h="2748915">
                  <a:moveTo>
                    <a:pt x="1490133" y="91151"/>
                  </a:moveTo>
                  <a:lnTo>
                    <a:pt x="981306" y="91151"/>
                  </a:lnTo>
                </a:path>
                <a:path w="6069965" h="2748915">
                  <a:moveTo>
                    <a:pt x="981306" y="91151"/>
                  </a:moveTo>
                  <a:lnTo>
                    <a:pt x="981306" y="163828"/>
                  </a:lnTo>
                </a:path>
                <a:path w="6069965" h="2748915">
                  <a:moveTo>
                    <a:pt x="2816832" y="0"/>
                  </a:moveTo>
                  <a:lnTo>
                    <a:pt x="5542589" y="0"/>
                  </a:lnTo>
                </a:path>
                <a:path w="6069965" h="2748915">
                  <a:moveTo>
                    <a:pt x="6069505" y="2748701"/>
                  </a:moveTo>
                  <a:lnTo>
                    <a:pt x="1653688" y="2748701"/>
                  </a:lnTo>
                </a:path>
                <a:path w="6069965" h="2748915">
                  <a:moveTo>
                    <a:pt x="4724935" y="91151"/>
                  </a:moveTo>
                  <a:lnTo>
                    <a:pt x="3634487" y="91151"/>
                  </a:lnTo>
                </a:path>
                <a:path w="6069965" h="2748915">
                  <a:moveTo>
                    <a:pt x="3561742" y="91151"/>
                  </a:moveTo>
                  <a:lnTo>
                    <a:pt x="2871149" y="91151"/>
                  </a:lnTo>
                </a:path>
                <a:path w="6069965" h="2748915">
                  <a:moveTo>
                    <a:pt x="2126240" y="91151"/>
                  </a:moveTo>
                  <a:lnTo>
                    <a:pt x="1599178" y="91151"/>
                  </a:lnTo>
                </a:path>
                <a:path w="6069965" h="2748915">
                  <a:moveTo>
                    <a:pt x="1490133" y="163828"/>
                  </a:moveTo>
                  <a:lnTo>
                    <a:pt x="1490133" y="91151"/>
                  </a:lnTo>
                  <a:lnTo>
                    <a:pt x="1490133" y="163828"/>
                  </a:lnTo>
                </a:path>
                <a:path w="6069965" h="2748915">
                  <a:moveTo>
                    <a:pt x="1599178" y="91151"/>
                  </a:moveTo>
                  <a:lnTo>
                    <a:pt x="1599178" y="163828"/>
                  </a:lnTo>
                </a:path>
                <a:path w="6069965" h="2748915">
                  <a:moveTo>
                    <a:pt x="2216928" y="91151"/>
                  </a:moveTo>
                  <a:lnTo>
                    <a:pt x="2744087" y="91151"/>
                  </a:lnTo>
                </a:path>
                <a:path w="6069965" h="2748915">
                  <a:moveTo>
                    <a:pt x="2744087" y="36460"/>
                  </a:moveTo>
                  <a:lnTo>
                    <a:pt x="2235115" y="36460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3929977" y="2283205"/>
              <a:ext cx="36830" cy="73025"/>
            </a:xfrm>
            <a:custGeom>
              <a:avLst/>
              <a:gdLst/>
              <a:ahLst/>
              <a:cxnLst/>
              <a:rect l="l" t="t" r="r" b="b"/>
              <a:pathLst>
                <a:path w="36829" h="73025">
                  <a:moveTo>
                    <a:pt x="36372" y="0"/>
                  </a:moveTo>
                  <a:lnTo>
                    <a:pt x="18186" y="0"/>
                  </a:lnTo>
                  <a:lnTo>
                    <a:pt x="0" y="0"/>
                  </a:lnTo>
                  <a:lnTo>
                    <a:pt x="0" y="72682"/>
                  </a:lnTo>
                  <a:lnTo>
                    <a:pt x="18186" y="72682"/>
                  </a:lnTo>
                  <a:lnTo>
                    <a:pt x="36372" y="72682"/>
                  </a:lnTo>
                  <a:lnTo>
                    <a:pt x="363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4066134" y="2192050"/>
              <a:ext cx="5415915" cy="2748915"/>
            </a:xfrm>
            <a:custGeom>
              <a:avLst/>
              <a:gdLst/>
              <a:ahLst/>
              <a:cxnLst/>
              <a:rect l="l" t="t" r="r" b="b"/>
              <a:pathLst>
                <a:path w="5415915" h="2748915">
                  <a:moveTo>
                    <a:pt x="0" y="163828"/>
                  </a:moveTo>
                  <a:lnTo>
                    <a:pt x="0" y="36460"/>
                  </a:lnTo>
                </a:path>
                <a:path w="5415915" h="2748915">
                  <a:moveTo>
                    <a:pt x="490786" y="163828"/>
                  </a:moveTo>
                  <a:lnTo>
                    <a:pt x="490786" y="91151"/>
                  </a:lnTo>
                </a:path>
                <a:path w="5415915" h="2748915">
                  <a:moveTo>
                    <a:pt x="508972" y="91151"/>
                  </a:moveTo>
                  <a:lnTo>
                    <a:pt x="508972" y="36460"/>
                  </a:lnTo>
                  <a:lnTo>
                    <a:pt x="508972" y="163828"/>
                  </a:lnTo>
                </a:path>
                <a:path w="5415915" h="2748915">
                  <a:moveTo>
                    <a:pt x="581717" y="0"/>
                  </a:moveTo>
                  <a:lnTo>
                    <a:pt x="599903" y="0"/>
                  </a:lnTo>
                </a:path>
                <a:path w="5415915" h="2748915">
                  <a:moveTo>
                    <a:pt x="636034" y="36460"/>
                  </a:moveTo>
                  <a:lnTo>
                    <a:pt x="636034" y="18230"/>
                  </a:lnTo>
                  <a:lnTo>
                    <a:pt x="617847" y="0"/>
                  </a:lnTo>
                  <a:lnTo>
                    <a:pt x="599903" y="0"/>
                  </a:lnTo>
                </a:path>
                <a:path w="5415915" h="2748915">
                  <a:moveTo>
                    <a:pt x="636034" y="36460"/>
                  </a:moveTo>
                  <a:lnTo>
                    <a:pt x="636034" y="163828"/>
                  </a:lnTo>
                </a:path>
                <a:path w="5415915" h="2748915">
                  <a:moveTo>
                    <a:pt x="1399371" y="91151"/>
                  </a:moveTo>
                  <a:lnTo>
                    <a:pt x="1399371" y="163828"/>
                  </a:lnTo>
                </a:path>
                <a:path w="5415915" h="2748915">
                  <a:moveTo>
                    <a:pt x="1326626" y="163828"/>
                  </a:moveTo>
                  <a:lnTo>
                    <a:pt x="1326626" y="91151"/>
                  </a:lnTo>
                </a:path>
                <a:path w="5415915" h="2748915">
                  <a:moveTo>
                    <a:pt x="4652287" y="2748701"/>
                  </a:moveTo>
                  <a:lnTo>
                    <a:pt x="3834390" y="2748701"/>
                  </a:lnTo>
                </a:path>
                <a:path w="5415915" h="2748915">
                  <a:moveTo>
                    <a:pt x="5324693" y="2748701"/>
                  </a:moveTo>
                  <a:lnTo>
                    <a:pt x="4652287" y="2748701"/>
                  </a:lnTo>
                </a:path>
                <a:path w="5415915" h="2748915">
                  <a:moveTo>
                    <a:pt x="5415624" y="2675878"/>
                  </a:moveTo>
                  <a:lnTo>
                    <a:pt x="5415624" y="1711135"/>
                  </a:lnTo>
                </a:path>
                <a:path w="5415915" h="2748915">
                  <a:moveTo>
                    <a:pt x="5379252" y="2730496"/>
                  </a:moveTo>
                  <a:lnTo>
                    <a:pt x="5397438" y="2730496"/>
                  </a:lnTo>
                  <a:lnTo>
                    <a:pt x="5415624" y="2694084"/>
                  </a:lnTo>
                  <a:lnTo>
                    <a:pt x="5415624" y="2675878"/>
                  </a:lnTo>
                </a:path>
                <a:path w="5415915" h="2748915">
                  <a:moveTo>
                    <a:pt x="5415624" y="1292400"/>
                  </a:moveTo>
                  <a:lnTo>
                    <a:pt x="5415624" y="910294"/>
                  </a:lnTo>
                </a:path>
                <a:path w="5415915" h="2748915">
                  <a:moveTo>
                    <a:pt x="5415624" y="1292400"/>
                  </a:moveTo>
                  <a:lnTo>
                    <a:pt x="5415624" y="1711135"/>
                  </a:lnTo>
                </a:path>
                <a:path w="5415915" h="2748915">
                  <a:moveTo>
                    <a:pt x="5379252" y="2730496"/>
                  </a:moveTo>
                  <a:lnTo>
                    <a:pt x="5361066" y="2748701"/>
                  </a:lnTo>
                  <a:lnTo>
                    <a:pt x="5324693" y="2748701"/>
                  </a:lnTo>
                </a:path>
                <a:path w="5415915" h="2748915">
                  <a:moveTo>
                    <a:pt x="3307473" y="0"/>
                  </a:moveTo>
                  <a:lnTo>
                    <a:pt x="5197389" y="0"/>
                  </a:lnTo>
                </a:path>
                <a:path w="5415915" h="2748915">
                  <a:moveTo>
                    <a:pt x="3271101" y="91151"/>
                  </a:moveTo>
                  <a:lnTo>
                    <a:pt x="2562322" y="91151"/>
                  </a:lnTo>
                </a:path>
                <a:path w="5415915" h="2748915">
                  <a:moveTo>
                    <a:pt x="2489819" y="91151"/>
                  </a:moveTo>
                  <a:lnTo>
                    <a:pt x="2489819" y="163828"/>
                  </a:lnTo>
                  <a:lnTo>
                    <a:pt x="2489819" y="91151"/>
                  </a:lnTo>
                </a:path>
                <a:path w="5415915" h="2748915">
                  <a:moveTo>
                    <a:pt x="2562322" y="91151"/>
                  </a:moveTo>
                  <a:lnTo>
                    <a:pt x="2562322" y="163828"/>
                  </a:lnTo>
                </a:path>
                <a:path w="5415915" h="2748915">
                  <a:moveTo>
                    <a:pt x="3398405" y="91151"/>
                  </a:moveTo>
                  <a:lnTo>
                    <a:pt x="3907135" y="91151"/>
                  </a:lnTo>
                </a:path>
                <a:path w="5415915" h="2748915">
                  <a:moveTo>
                    <a:pt x="3907135" y="36460"/>
                  </a:moveTo>
                  <a:lnTo>
                    <a:pt x="3398405" y="36460"/>
                  </a:lnTo>
                </a:path>
                <a:path w="5415915" h="2748915">
                  <a:moveTo>
                    <a:pt x="3271101" y="36460"/>
                  </a:moveTo>
                  <a:lnTo>
                    <a:pt x="3271101" y="91151"/>
                  </a:lnTo>
                </a:path>
                <a:path w="5415915" h="2748915">
                  <a:moveTo>
                    <a:pt x="3252915" y="91151"/>
                  </a:moveTo>
                  <a:lnTo>
                    <a:pt x="3252915" y="163828"/>
                  </a:lnTo>
                </a:path>
                <a:path w="5415915" h="2748915">
                  <a:moveTo>
                    <a:pt x="3398405" y="36460"/>
                  </a:moveTo>
                  <a:lnTo>
                    <a:pt x="3398405" y="163828"/>
                  </a:lnTo>
                </a:path>
                <a:path w="5415915" h="2748915">
                  <a:moveTo>
                    <a:pt x="3907135" y="163828"/>
                  </a:moveTo>
                  <a:lnTo>
                    <a:pt x="3907135" y="36460"/>
                  </a:lnTo>
                  <a:lnTo>
                    <a:pt x="3907135" y="91151"/>
                  </a:lnTo>
                  <a:lnTo>
                    <a:pt x="3907135" y="163828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7900525" y="2155833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-9093" y="18108"/>
                  </a:moveTo>
                  <a:lnTo>
                    <a:pt x="9093" y="18108"/>
                  </a:lnTo>
                </a:path>
              </a:pathLst>
            </a:custGeom>
            <a:ln w="362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7337236" y="2192050"/>
              <a:ext cx="2326640" cy="801370"/>
            </a:xfrm>
            <a:custGeom>
              <a:avLst/>
              <a:gdLst/>
              <a:ahLst/>
              <a:cxnLst/>
              <a:rect l="l" t="t" r="r" b="b"/>
              <a:pathLst>
                <a:path w="2326640" h="801369">
                  <a:moveTo>
                    <a:pt x="0" y="36460"/>
                  </a:moveTo>
                  <a:lnTo>
                    <a:pt x="0" y="18230"/>
                  </a:lnTo>
                  <a:lnTo>
                    <a:pt x="18186" y="0"/>
                  </a:lnTo>
                  <a:lnTo>
                    <a:pt x="36372" y="0"/>
                  </a:lnTo>
                </a:path>
                <a:path w="2326640" h="801369">
                  <a:moveTo>
                    <a:pt x="1871729" y="91151"/>
                  </a:moveTo>
                  <a:lnTo>
                    <a:pt x="1362999" y="91151"/>
                  </a:lnTo>
                </a:path>
                <a:path w="2326640" h="801369">
                  <a:moveTo>
                    <a:pt x="1253881" y="91151"/>
                  </a:moveTo>
                  <a:lnTo>
                    <a:pt x="745151" y="91151"/>
                  </a:lnTo>
                  <a:lnTo>
                    <a:pt x="745151" y="163828"/>
                  </a:lnTo>
                </a:path>
                <a:path w="2326640" h="801369">
                  <a:moveTo>
                    <a:pt x="1362999" y="91151"/>
                  </a:moveTo>
                  <a:lnTo>
                    <a:pt x="1362999" y="163828"/>
                  </a:lnTo>
                </a:path>
                <a:path w="2326640" h="801369">
                  <a:moveTo>
                    <a:pt x="1253881" y="91151"/>
                  </a:moveTo>
                  <a:lnTo>
                    <a:pt x="1253881" y="163828"/>
                  </a:lnTo>
                  <a:lnTo>
                    <a:pt x="1253881" y="91151"/>
                  </a:lnTo>
                </a:path>
                <a:path w="2326640" h="801369">
                  <a:moveTo>
                    <a:pt x="2144523" y="746466"/>
                  </a:moveTo>
                  <a:lnTo>
                    <a:pt x="2144523" y="254979"/>
                  </a:lnTo>
                </a:path>
                <a:path w="2326640" h="801369">
                  <a:moveTo>
                    <a:pt x="2253398" y="582637"/>
                  </a:moveTo>
                  <a:lnTo>
                    <a:pt x="2253398" y="710005"/>
                  </a:lnTo>
                </a:path>
                <a:path w="2326640" h="801369">
                  <a:moveTo>
                    <a:pt x="2326143" y="800913"/>
                  </a:moveTo>
                  <a:lnTo>
                    <a:pt x="2326143" y="509716"/>
                  </a:lnTo>
                  <a:lnTo>
                    <a:pt x="2326143" y="800913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4" name="object 6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472666" y="2892961"/>
              <a:ext cx="190713" cy="209384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9554262" y="2428800"/>
              <a:ext cx="0" cy="273050"/>
            </a:xfrm>
            <a:custGeom>
              <a:avLst/>
              <a:gdLst/>
              <a:ahLst/>
              <a:cxnLst/>
              <a:rect l="l" t="t" r="r" b="b"/>
              <a:pathLst>
                <a:path h="273050">
                  <a:moveTo>
                    <a:pt x="0" y="272966"/>
                  </a:moveTo>
                  <a:lnTo>
                    <a:pt x="0" y="0"/>
                  </a:lnTo>
                </a:path>
              </a:pathLst>
            </a:custGeom>
            <a:ln w="181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6" name="object 6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481759" y="2692652"/>
              <a:ext cx="181620" cy="91140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9208966" y="2192050"/>
              <a:ext cx="345440" cy="255270"/>
            </a:xfrm>
            <a:custGeom>
              <a:avLst/>
              <a:gdLst/>
              <a:ahLst/>
              <a:cxnLst/>
              <a:rect l="l" t="t" r="r" b="b"/>
              <a:pathLst>
                <a:path w="345440" h="255269">
                  <a:moveTo>
                    <a:pt x="109117" y="163828"/>
                  </a:moveTo>
                  <a:lnTo>
                    <a:pt x="181862" y="163828"/>
                  </a:lnTo>
                </a:path>
                <a:path w="345440" h="255269">
                  <a:moveTo>
                    <a:pt x="200048" y="91151"/>
                  </a:moveTo>
                  <a:lnTo>
                    <a:pt x="109117" y="91151"/>
                  </a:lnTo>
                </a:path>
                <a:path w="345440" h="255269">
                  <a:moveTo>
                    <a:pt x="109117" y="36460"/>
                  </a:moveTo>
                  <a:lnTo>
                    <a:pt x="109117" y="18230"/>
                  </a:lnTo>
                  <a:lnTo>
                    <a:pt x="90931" y="0"/>
                  </a:lnTo>
                  <a:lnTo>
                    <a:pt x="72745" y="0"/>
                  </a:lnTo>
                </a:path>
                <a:path w="345440" h="255269">
                  <a:moveTo>
                    <a:pt x="54558" y="0"/>
                  </a:moveTo>
                  <a:lnTo>
                    <a:pt x="72745" y="0"/>
                  </a:lnTo>
                </a:path>
                <a:path w="345440" h="255269">
                  <a:moveTo>
                    <a:pt x="109117" y="163828"/>
                  </a:moveTo>
                  <a:lnTo>
                    <a:pt x="109117" y="36460"/>
                  </a:lnTo>
                </a:path>
                <a:path w="345440" h="255269">
                  <a:moveTo>
                    <a:pt x="0" y="91151"/>
                  </a:moveTo>
                  <a:lnTo>
                    <a:pt x="0" y="163828"/>
                  </a:lnTo>
                  <a:lnTo>
                    <a:pt x="0" y="91151"/>
                  </a:lnTo>
                </a:path>
                <a:path w="345440" h="255269">
                  <a:moveTo>
                    <a:pt x="272793" y="254979"/>
                  </a:moveTo>
                  <a:lnTo>
                    <a:pt x="272793" y="218519"/>
                  </a:lnTo>
                  <a:lnTo>
                    <a:pt x="254607" y="200289"/>
                  </a:lnTo>
                  <a:lnTo>
                    <a:pt x="236421" y="182058"/>
                  </a:lnTo>
                  <a:lnTo>
                    <a:pt x="218235" y="182058"/>
                  </a:lnTo>
                </a:path>
                <a:path w="345440" h="255269">
                  <a:moveTo>
                    <a:pt x="200048" y="182058"/>
                  </a:moveTo>
                  <a:lnTo>
                    <a:pt x="218235" y="163828"/>
                  </a:lnTo>
                </a:path>
                <a:path w="345440" h="255269">
                  <a:moveTo>
                    <a:pt x="308923" y="127368"/>
                  </a:moveTo>
                  <a:lnTo>
                    <a:pt x="272793" y="109381"/>
                  </a:lnTo>
                  <a:lnTo>
                    <a:pt x="236421" y="91151"/>
                  </a:lnTo>
                  <a:lnTo>
                    <a:pt x="200048" y="91151"/>
                  </a:lnTo>
                </a:path>
                <a:path w="345440" h="255269">
                  <a:moveTo>
                    <a:pt x="236421" y="182058"/>
                  </a:moveTo>
                  <a:lnTo>
                    <a:pt x="218235" y="163828"/>
                  </a:lnTo>
                  <a:lnTo>
                    <a:pt x="181862" y="163828"/>
                  </a:lnTo>
                </a:path>
                <a:path w="345440" h="255269">
                  <a:moveTo>
                    <a:pt x="218235" y="182058"/>
                  </a:moveTo>
                  <a:lnTo>
                    <a:pt x="200048" y="163828"/>
                  </a:lnTo>
                  <a:lnTo>
                    <a:pt x="181862" y="163828"/>
                  </a:lnTo>
                </a:path>
                <a:path w="345440" h="255269">
                  <a:moveTo>
                    <a:pt x="345296" y="236749"/>
                  </a:moveTo>
                  <a:lnTo>
                    <a:pt x="345296" y="200289"/>
                  </a:lnTo>
                  <a:lnTo>
                    <a:pt x="327110" y="163828"/>
                  </a:lnTo>
                  <a:lnTo>
                    <a:pt x="308923" y="127368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1903716" y="2956746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-9093" y="18108"/>
                  </a:moveTo>
                  <a:lnTo>
                    <a:pt x="9093" y="18108"/>
                  </a:lnTo>
                </a:path>
              </a:pathLst>
            </a:custGeom>
            <a:ln w="362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2176291" y="2465260"/>
              <a:ext cx="2162810" cy="0"/>
            </a:xfrm>
            <a:custGeom>
              <a:avLst/>
              <a:gdLst/>
              <a:ahLst/>
              <a:cxnLst/>
              <a:rect l="l" t="t" r="r" b="b"/>
              <a:pathLst>
                <a:path w="2162810">
                  <a:moveTo>
                    <a:pt x="0" y="0"/>
                  </a:moveTo>
                  <a:lnTo>
                    <a:pt x="2162636" y="0"/>
                  </a:lnTo>
                </a:path>
              </a:pathLst>
            </a:custGeom>
            <a:ln w="182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1649292" y="1263768"/>
              <a:ext cx="9050020" cy="4769485"/>
            </a:xfrm>
            <a:custGeom>
              <a:avLst/>
              <a:gdLst/>
              <a:ahLst/>
              <a:cxnLst/>
              <a:rect l="l" t="t" r="r" b="b"/>
              <a:pathLst>
                <a:path w="9050020" h="4769485">
                  <a:moveTo>
                    <a:pt x="8032273" y="4186652"/>
                  </a:moveTo>
                  <a:lnTo>
                    <a:pt x="36345" y="4186652"/>
                  </a:lnTo>
                </a:path>
                <a:path w="9050020" h="4769485">
                  <a:moveTo>
                    <a:pt x="0" y="4769145"/>
                  </a:moveTo>
                  <a:lnTo>
                    <a:pt x="8068645" y="4769145"/>
                  </a:lnTo>
                </a:path>
                <a:path w="9050020" h="4769485">
                  <a:moveTo>
                    <a:pt x="8250265" y="4623523"/>
                  </a:moveTo>
                  <a:lnTo>
                    <a:pt x="8250265" y="0"/>
                  </a:lnTo>
                </a:path>
                <a:path w="9050020" h="4769485">
                  <a:moveTo>
                    <a:pt x="8304824" y="3877200"/>
                  </a:moveTo>
                  <a:lnTo>
                    <a:pt x="8304824" y="2311833"/>
                  </a:lnTo>
                  <a:lnTo>
                    <a:pt x="8304824" y="746223"/>
                  </a:lnTo>
                </a:path>
                <a:path w="9050020" h="4769485">
                  <a:moveTo>
                    <a:pt x="8741052" y="4550721"/>
                  </a:moveTo>
                  <a:lnTo>
                    <a:pt x="8250265" y="4550721"/>
                  </a:lnTo>
                </a:path>
                <a:path w="9050020" h="4769485">
                  <a:moveTo>
                    <a:pt x="8450314" y="4368686"/>
                  </a:moveTo>
                  <a:lnTo>
                    <a:pt x="8250265" y="4368686"/>
                  </a:lnTo>
                </a:path>
                <a:path w="9050020" h="4769485">
                  <a:moveTo>
                    <a:pt x="8268452" y="3786195"/>
                  </a:moveTo>
                  <a:lnTo>
                    <a:pt x="8286638" y="3749783"/>
                  </a:lnTo>
                  <a:lnTo>
                    <a:pt x="8304824" y="3713371"/>
                  </a:lnTo>
                </a:path>
                <a:path w="9050020" h="4769485">
                  <a:moveTo>
                    <a:pt x="8904486" y="4368686"/>
                  </a:moveTo>
                  <a:lnTo>
                    <a:pt x="8450314" y="4368686"/>
                  </a:lnTo>
                </a:path>
                <a:path w="9050020" h="4769485">
                  <a:moveTo>
                    <a:pt x="8450314" y="3840812"/>
                  </a:moveTo>
                  <a:lnTo>
                    <a:pt x="8904486" y="3840812"/>
                  </a:lnTo>
                </a:path>
                <a:path w="9050020" h="4769485">
                  <a:moveTo>
                    <a:pt x="9049976" y="400578"/>
                  </a:moveTo>
                  <a:lnTo>
                    <a:pt x="9049976" y="4204857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1" name="object 7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372157" y="5450438"/>
              <a:ext cx="345299" cy="382238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10553778" y="5104581"/>
              <a:ext cx="146050" cy="36830"/>
            </a:xfrm>
            <a:custGeom>
              <a:avLst/>
              <a:gdLst/>
              <a:ahLst/>
              <a:cxnLst/>
              <a:rect l="l" t="t" r="r" b="b"/>
              <a:pathLst>
                <a:path w="146050" h="36829">
                  <a:moveTo>
                    <a:pt x="145490" y="36387"/>
                  </a:moveTo>
                  <a:lnTo>
                    <a:pt x="145490" y="18181"/>
                  </a:lnTo>
                  <a:lnTo>
                    <a:pt x="127303" y="18181"/>
                  </a:lnTo>
                  <a:lnTo>
                    <a:pt x="109117" y="0"/>
                  </a:lnTo>
                  <a:lnTo>
                    <a:pt x="72745" y="0"/>
                  </a:lnTo>
                  <a:lnTo>
                    <a:pt x="0" y="0"/>
                  </a:lnTo>
                </a:path>
              </a:pathLst>
            </a:custGeom>
            <a:ln w="364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3" name="object 7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935929" y="5450438"/>
              <a:ext cx="200051" cy="200204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9954117" y="5104581"/>
              <a:ext cx="146050" cy="364490"/>
            </a:xfrm>
            <a:custGeom>
              <a:avLst/>
              <a:gdLst/>
              <a:ahLst/>
              <a:cxnLst/>
              <a:rect l="l" t="t" r="r" b="b"/>
              <a:pathLst>
                <a:path w="146050" h="364489">
                  <a:moveTo>
                    <a:pt x="0" y="364045"/>
                  </a:moveTo>
                  <a:lnTo>
                    <a:pt x="0" y="36387"/>
                  </a:lnTo>
                </a:path>
                <a:path w="146050" h="364489">
                  <a:moveTo>
                    <a:pt x="145490" y="0"/>
                  </a:moveTo>
                  <a:lnTo>
                    <a:pt x="72745" y="0"/>
                  </a:lnTo>
                  <a:lnTo>
                    <a:pt x="18186" y="18181"/>
                  </a:lnTo>
                  <a:lnTo>
                    <a:pt x="0" y="18181"/>
                  </a:lnTo>
                  <a:lnTo>
                    <a:pt x="0" y="36387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5" name="object 7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699746" y="5869099"/>
              <a:ext cx="218004" cy="182007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9754311" y="1828175"/>
              <a:ext cx="163830" cy="3476625"/>
            </a:xfrm>
            <a:custGeom>
              <a:avLst/>
              <a:gdLst/>
              <a:ahLst/>
              <a:cxnLst/>
              <a:rect l="l" t="t" r="r" b="b"/>
              <a:pathLst>
                <a:path w="163829" h="3476625">
                  <a:moveTo>
                    <a:pt x="145247" y="3258199"/>
                  </a:moveTo>
                  <a:lnTo>
                    <a:pt x="163433" y="3221787"/>
                  </a:lnTo>
                </a:path>
                <a:path w="163829" h="3476625">
                  <a:moveTo>
                    <a:pt x="0" y="3476621"/>
                  </a:moveTo>
                  <a:lnTo>
                    <a:pt x="0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7" name="object 7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663387" y="5286622"/>
              <a:ext cx="109098" cy="163797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9717938" y="1336689"/>
              <a:ext cx="981710" cy="3549650"/>
            </a:xfrm>
            <a:custGeom>
              <a:avLst/>
              <a:gdLst/>
              <a:ahLst/>
              <a:cxnLst/>
              <a:rect l="l" t="t" r="r" b="b"/>
              <a:pathLst>
                <a:path w="981709" h="3549650">
                  <a:moveTo>
                    <a:pt x="0" y="3403822"/>
                  </a:moveTo>
                  <a:lnTo>
                    <a:pt x="0" y="3549445"/>
                  </a:lnTo>
                </a:path>
                <a:path w="981709" h="3549650">
                  <a:moveTo>
                    <a:pt x="0" y="3403822"/>
                  </a:moveTo>
                  <a:lnTo>
                    <a:pt x="36372" y="3403822"/>
                  </a:lnTo>
                </a:path>
                <a:path w="981709" h="3549650">
                  <a:moveTo>
                    <a:pt x="36372" y="3549445"/>
                  </a:moveTo>
                  <a:lnTo>
                    <a:pt x="0" y="3549445"/>
                  </a:lnTo>
                </a:path>
                <a:path w="981709" h="3549650">
                  <a:moveTo>
                    <a:pt x="181620" y="181815"/>
                  </a:moveTo>
                  <a:lnTo>
                    <a:pt x="381668" y="181815"/>
                  </a:lnTo>
                </a:path>
                <a:path w="981709" h="3549650">
                  <a:moveTo>
                    <a:pt x="236178" y="819143"/>
                  </a:moveTo>
                  <a:lnTo>
                    <a:pt x="217992" y="782683"/>
                  </a:lnTo>
                  <a:lnTo>
                    <a:pt x="199806" y="746223"/>
                  </a:lnTo>
                </a:path>
                <a:path w="981709" h="3549650">
                  <a:moveTo>
                    <a:pt x="181620" y="0"/>
                  </a:moveTo>
                  <a:lnTo>
                    <a:pt x="672406" y="0"/>
                  </a:lnTo>
                </a:path>
                <a:path w="981709" h="3549650">
                  <a:moveTo>
                    <a:pt x="236178" y="673302"/>
                  </a:moveTo>
                  <a:lnTo>
                    <a:pt x="236178" y="327657"/>
                  </a:lnTo>
                </a:path>
                <a:path w="981709" h="3549650">
                  <a:moveTo>
                    <a:pt x="835840" y="709762"/>
                  </a:moveTo>
                  <a:lnTo>
                    <a:pt x="381668" y="709762"/>
                  </a:lnTo>
                </a:path>
                <a:path w="981709" h="3549650">
                  <a:moveTo>
                    <a:pt x="236178" y="673302"/>
                  </a:moveTo>
                  <a:lnTo>
                    <a:pt x="236178" y="691532"/>
                  </a:lnTo>
                  <a:lnTo>
                    <a:pt x="254365" y="691532"/>
                  </a:lnTo>
                  <a:lnTo>
                    <a:pt x="272551" y="691532"/>
                  </a:lnTo>
                  <a:lnTo>
                    <a:pt x="308923" y="709762"/>
                  </a:lnTo>
                  <a:lnTo>
                    <a:pt x="381668" y="709762"/>
                  </a:lnTo>
                </a:path>
                <a:path w="981709" h="3549650">
                  <a:moveTo>
                    <a:pt x="835840" y="709762"/>
                  </a:moveTo>
                  <a:lnTo>
                    <a:pt x="908585" y="709762"/>
                  </a:lnTo>
                  <a:lnTo>
                    <a:pt x="963144" y="691532"/>
                  </a:lnTo>
                  <a:lnTo>
                    <a:pt x="981330" y="691532"/>
                  </a:lnTo>
                  <a:lnTo>
                    <a:pt x="981330" y="673302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9" name="object 7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935929" y="1500317"/>
              <a:ext cx="181865" cy="182216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10099607" y="1336689"/>
              <a:ext cx="454659" cy="182245"/>
            </a:xfrm>
            <a:custGeom>
              <a:avLst/>
              <a:gdLst/>
              <a:ahLst/>
              <a:cxnLst/>
              <a:rect l="l" t="t" r="r" b="b"/>
              <a:pathLst>
                <a:path w="454659" h="182244">
                  <a:moveTo>
                    <a:pt x="381426" y="181815"/>
                  </a:moveTo>
                  <a:lnTo>
                    <a:pt x="381426" y="72677"/>
                  </a:lnTo>
                  <a:lnTo>
                    <a:pt x="363240" y="54447"/>
                  </a:lnTo>
                  <a:lnTo>
                    <a:pt x="363240" y="36217"/>
                  </a:lnTo>
                  <a:lnTo>
                    <a:pt x="345296" y="17987"/>
                  </a:lnTo>
                  <a:lnTo>
                    <a:pt x="327110" y="0"/>
                  </a:lnTo>
                  <a:lnTo>
                    <a:pt x="290737" y="0"/>
                  </a:lnTo>
                </a:path>
                <a:path w="454659" h="182244">
                  <a:moveTo>
                    <a:pt x="381426" y="181815"/>
                  </a:moveTo>
                  <a:lnTo>
                    <a:pt x="381426" y="72677"/>
                  </a:lnTo>
                </a:path>
                <a:path w="454659" h="182244">
                  <a:moveTo>
                    <a:pt x="0" y="181815"/>
                  </a:moveTo>
                  <a:lnTo>
                    <a:pt x="454171" y="181815"/>
                  </a:lnTo>
                </a:path>
                <a:path w="454659" h="182244">
                  <a:moveTo>
                    <a:pt x="290737" y="0"/>
                  </a:moveTo>
                  <a:lnTo>
                    <a:pt x="327110" y="0"/>
                  </a:lnTo>
                  <a:lnTo>
                    <a:pt x="345296" y="17987"/>
                  </a:lnTo>
                  <a:lnTo>
                    <a:pt x="363240" y="36217"/>
                  </a:lnTo>
                  <a:lnTo>
                    <a:pt x="363240" y="54447"/>
                  </a:lnTo>
                  <a:lnTo>
                    <a:pt x="381426" y="72677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1" name="object 8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517402" y="1500315"/>
              <a:ext cx="200056" cy="182221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685638" y="1700564"/>
              <a:ext cx="7996555" cy="0"/>
            </a:xfrm>
            <a:custGeom>
              <a:avLst/>
              <a:gdLst/>
              <a:ahLst/>
              <a:cxnLst/>
              <a:rect l="l" t="t" r="r" b="b"/>
              <a:pathLst>
                <a:path w="7996555">
                  <a:moveTo>
                    <a:pt x="0" y="0"/>
                  </a:moveTo>
                  <a:lnTo>
                    <a:pt x="7995927" y="0"/>
                  </a:lnTo>
                </a:path>
              </a:pathLst>
            </a:custGeom>
            <a:ln w="364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9681565" y="170056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15"/>
                  </a:moveTo>
                  <a:lnTo>
                    <a:pt x="18165" y="9115"/>
                  </a:lnTo>
                </a:path>
              </a:pathLst>
            </a:custGeom>
            <a:ln w="182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9681565" y="1718794"/>
              <a:ext cx="236220" cy="692150"/>
            </a:xfrm>
            <a:custGeom>
              <a:avLst/>
              <a:gdLst/>
              <a:ahLst/>
              <a:cxnLst/>
              <a:rect l="l" t="t" r="r" b="b"/>
              <a:pathLst>
                <a:path w="236220" h="692150">
                  <a:moveTo>
                    <a:pt x="217992" y="364117"/>
                  </a:moveTo>
                  <a:lnTo>
                    <a:pt x="236178" y="345887"/>
                  </a:lnTo>
                </a:path>
                <a:path w="236220" h="692150">
                  <a:moveTo>
                    <a:pt x="36372" y="527946"/>
                  </a:moveTo>
                  <a:lnTo>
                    <a:pt x="36372" y="691775"/>
                  </a:lnTo>
                  <a:lnTo>
                    <a:pt x="72745" y="691775"/>
                  </a:lnTo>
                </a:path>
                <a:path w="236220" h="692150">
                  <a:moveTo>
                    <a:pt x="72745" y="527946"/>
                  </a:moveTo>
                  <a:lnTo>
                    <a:pt x="36372" y="527946"/>
                  </a:lnTo>
                </a:path>
                <a:path w="236220" h="692150">
                  <a:moveTo>
                    <a:pt x="72745" y="109381"/>
                  </a:moveTo>
                  <a:lnTo>
                    <a:pt x="54558" y="91151"/>
                  </a:lnTo>
                  <a:lnTo>
                    <a:pt x="54558" y="72920"/>
                  </a:lnTo>
                  <a:lnTo>
                    <a:pt x="36372" y="54690"/>
                  </a:lnTo>
                </a:path>
                <a:path w="236220" h="692150">
                  <a:moveTo>
                    <a:pt x="0" y="0"/>
                  </a:moveTo>
                  <a:lnTo>
                    <a:pt x="0" y="18230"/>
                  </a:lnTo>
                  <a:lnTo>
                    <a:pt x="18186" y="36460"/>
                  </a:lnTo>
                  <a:lnTo>
                    <a:pt x="36372" y="5469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1503914" y="663143"/>
              <a:ext cx="1563370" cy="600710"/>
            </a:xfrm>
            <a:custGeom>
              <a:avLst/>
              <a:gdLst/>
              <a:ahLst/>
              <a:cxnLst/>
              <a:rect l="l" t="t" r="r" b="b"/>
              <a:pathLst>
                <a:path w="1563370" h="600710">
                  <a:moveTo>
                    <a:pt x="0" y="600624"/>
                  </a:moveTo>
                  <a:lnTo>
                    <a:pt x="0" y="0"/>
                  </a:lnTo>
                </a:path>
                <a:path w="1563370" h="600710">
                  <a:moveTo>
                    <a:pt x="436150" y="163828"/>
                  </a:moveTo>
                  <a:lnTo>
                    <a:pt x="1562825" y="163828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558431" y="772282"/>
              <a:ext cx="381635" cy="127635"/>
            </a:xfrm>
            <a:custGeom>
              <a:avLst/>
              <a:gdLst/>
              <a:ahLst/>
              <a:cxnLst/>
              <a:rect l="l" t="t" r="r" b="b"/>
              <a:pathLst>
                <a:path w="381635" h="127634">
                  <a:moveTo>
                    <a:pt x="381632" y="0"/>
                  </a:moveTo>
                  <a:lnTo>
                    <a:pt x="0" y="54690"/>
                  </a:lnTo>
                  <a:lnTo>
                    <a:pt x="381632" y="127368"/>
                  </a:lnTo>
                  <a:lnTo>
                    <a:pt x="3816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558431" y="772282"/>
              <a:ext cx="381635" cy="127635"/>
            </a:xfrm>
            <a:custGeom>
              <a:avLst/>
              <a:gdLst/>
              <a:ahLst/>
              <a:cxnLst/>
              <a:rect l="l" t="t" r="r" b="b"/>
              <a:pathLst>
                <a:path w="381635" h="127634">
                  <a:moveTo>
                    <a:pt x="381632" y="127368"/>
                  </a:moveTo>
                  <a:lnTo>
                    <a:pt x="0" y="54690"/>
                  </a:lnTo>
                  <a:lnTo>
                    <a:pt x="381632" y="0"/>
                  </a:lnTo>
                  <a:lnTo>
                    <a:pt x="381632" y="127368"/>
                  </a:lnTo>
                  <a:close/>
                </a:path>
              </a:pathLst>
            </a:custGeom>
            <a:ln w="182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649292" y="1099939"/>
              <a:ext cx="8068945" cy="0"/>
            </a:xfrm>
            <a:custGeom>
              <a:avLst/>
              <a:gdLst/>
              <a:ahLst/>
              <a:cxnLst/>
              <a:rect l="l" t="t" r="r" b="b"/>
              <a:pathLst>
                <a:path w="8068945">
                  <a:moveTo>
                    <a:pt x="8068645" y="0"/>
                  </a:moveTo>
                  <a:lnTo>
                    <a:pt x="0" y="0"/>
                  </a:lnTo>
                </a:path>
              </a:pathLst>
            </a:custGeom>
            <a:ln w="364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9" name="object 8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717938" y="1081730"/>
              <a:ext cx="199802" cy="200220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1658378" y="4722302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145622"/>
                  </a:moveTo>
                  <a:lnTo>
                    <a:pt x="0" y="182041"/>
                  </a:lnTo>
                </a:path>
                <a:path h="182245">
                  <a:moveTo>
                    <a:pt x="0" y="0"/>
                  </a:moveTo>
                  <a:lnTo>
                    <a:pt x="0" y="36419"/>
                  </a:lnTo>
                </a:path>
              </a:pathLst>
            </a:custGeom>
            <a:ln w="181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649292" y="5304797"/>
              <a:ext cx="18415" cy="73025"/>
            </a:xfrm>
            <a:custGeom>
              <a:avLst/>
              <a:gdLst/>
              <a:ahLst/>
              <a:cxnLst/>
              <a:rect l="l" t="t" r="r" b="b"/>
              <a:pathLst>
                <a:path w="18414" h="73025">
                  <a:moveTo>
                    <a:pt x="0" y="0"/>
                  </a:moveTo>
                  <a:lnTo>
                    <a:pt x="0" y="36411"/>
                  </a:lnTo>
                  <a:lnTo>
                    <a:pt x="18171" y="54617"/>
                  </a:lnTo>
                  <a:lnTo>
                    <a:pt x="18171" y="72823"/>
                  </a:lnTo>
                </a:path>
              </a:pathLst>
            </a:custGeom>
            <a:ln w="363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658378" y="2228531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163828"/>
                  </a:moveTo>
                  <a:lnTo>
                    <a:pt x="0" y="200247"/>
                  </a:lnTo>
                </a:path>
                <a:path h="200660">
                  <a:moveTo>
                    <a:pt x="0" y="0"/>
                  </a:moveTo>
                  <a:lnTo>
                    <a:pt x="0" y="36419"/>
                  </a:lnTo>
                </a:path>
              </a:pathLst>
            </a:custGeom>
            <a:ln w="181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649292" y="1718794"/>
              <a:ext cx="6142355" cy="4150360"/>
            </a:xfrm>
            <a:custGeom>
              <a:avLst/>
              <a:gdLst/>
              <a:ahLst/>
              <a:cxnLst/>
              <a:rect l="l" t="t" r="r" b="b"/>
              <a:pathLst>
                <a:path w="6142355" h="4150360">
                  <a:moveTo>
                    <a:pt x="18171" y="54690"/>
                  </a:moveTo>
                  <a:lnTo>
                    <a:pt x="18171" y="72920"/>
                  </a:lnTo>
                  <a:lnTo>
                    <a:pt x="0" y="91151"/>
                  </a:lnTo>
                  <a:lnTo>
                    <a:pt x="0" y="109381"/>
                  </a:lnTo>
                </a:path>
                <a:path w="6142355" h="4150360">
                  <a:moveTo>
                    <a:pt x="3979890" y="18230"/>
                  </a:moveTo>
                  <a:lnTo>
                    <a:pt x="1980808" y="18230"/>
                  </a:lnTo>
                </a:path>
                <a:path w="6142355" h="4150360">
                  <a:moveTo>
                    <a:pt x="1980808" y="3695214"/>
                  </a:moveTo>
                  <a:lnTo>
                    <a:pt x="3979890" y="3695214"/>
                  </a:lnTo>
                </a:path>
                <a:path w="6142355" h="4150360">
                  <a:moveTo>
                    <a:pt x="3234738" y="3713420"/>
                  </a:moveTo>
                  <a:lnTo>
                    <a:pt x="3361799" y="3713420"/>
                  </a:lnTo>
                </a:path>
                <a:path w="6142355" h="4150360">
                  <a:moveTo>
                    <a:pt x="3361799" y="0"/>
                  </a:moveTo>
                  <a:lnTo>
                    <a:pt x="3234738" y="0"/>
                  </a:lnTo>
                </a:path>
                <a:path w="6142355" h="4150360">
                  <a:moveTo>
                    <a:pt x="4579551" y="3695214"/>
                  </a:moveTo>
                  <a:lnTo>
                    <a:pt x="6142357" y="3695214"/>
                  </a:lnTo>
                </a:path>
                <a:path w="6142355" h="4150360">
                  <a:moveTo>
                    <a:pt x="4997350" y="3713420"/>
                  </a:moveTo>
                  <a:lnTo>
                    <a:pt x="5142840" y="3713420"/>
                  </a:lnTo>
                </a:path>
                <a:path w="6142355" h="4150360">
                  <a:moveTo>
                    <a:pt x="5615198" y="4150296"/>
                  </a:moveTo>
                  <a:lnTo>
                    <a:pt x="5906178" y="4150296"/>
                  </a:lnTo>
                </a:path>
                <a:path w="6142355" h="4150360">
                  <a:moveTo>
                    <a:pt x="5706129" y="4113889"/>
                  </a:moveTo>
                  <a:lnTo>
                    <a:pt x="5906178" y="4113889"/>
                  </a:lnTo>
                </a:path>
                <a:path w="6142355" h="4150360">
                  <a:moveTo>
                    <a:pt x="5142840" y="3713420"/>
                  </a:moveTo>
                  <a:lnTo>
                    <a:pt x="5942308" y="3713420"/>
                  </a:lnTo>
                </a:path>
                <a:path w="6142355" h="4150360">
                  <a:moveTo>
                    <a:pt x="5906178" y="3840837"/>
                  </a:moveTo>
                  <a:lnTo>
                    <a:pt x="5615198" y="3840837"/>
                  </a:lnTo>
                </a:path>
                <a:path w="6142355" h="4150360">
                  <a:moveTo>
                    <a:pt x="5851619" y="3713420"/>
                  </a:moveTo>
                  <a:lnTo>
                    <a:pt x="5887992" y="3713420"/>
                  </a:lnTo>
                  <a:lnTo>
                    <a:pt x="5906178" y="3695214"/>
                  </a:lnTo>
                </a:path>
                <a:path w="6142355" h="4150360">
                  <a:moveTo>
                    <a:pt x="5906178" y="4150296"/>
                  </a:moveTo>
                  <a:lnTo>
                    <a:pt x="5906178" y="3840837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7791650" y="541400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-18165" y="18205"/>
                  </a:moveTo>
                  <a:lnTo>
                    <a:pt x="18165" y="18205"/>
                  </a:lnTo>
                </a:path>
              </a:pathLst>
            </a:custGeom>
            <a:ln w="36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7591601" y="5432214"/>
              <a:ext cx="200660" cy="0"/>
            </a:xfrm>
            <a:custGeom>
              <a:avLst/>
              <a:gdLst/>
              <a:ahLst/>
              <a:cxnLst/>
              <a:rect l="l" t="t" r="r" b="b"/>
              <a:pathLst>
                <a:path w="200659">
                  <a:moveTo>
                    <a:pt x="163676" y="0"/>
                  </a:moveTo>
                  <a:lnTo>
                    <a:pt x="200048" y="0"/>
                  </a:lnTo>
                </a:path>
                <a:path w="200659">
                  <a:moveTo>
                    <a:pt x="0" y="0"/>
                  </a:moveTo>
                  <a:lnTo>
                    <a:pt x="54558" y="0"/>
                  </a:lnTo>
                  <a:lnTo>
                    <a:pt x="163676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6846684" y="5541429"/>
              <a:ext cx="290830" cy="346075"/>
            </a:xfrm>
            <a:custGeom>
              <a:avLst/>
              <a:gdLst/>
              <a:ahLst/>
              <a:cxnLst/>
              <a:rect l="l" t="t" r="r" b="b"/>
              <a:pathLst>
                <a:path w="290829" h="346075">
                  <a:moveTo>
                    <a:pt x="290741" y="273050"/>
                  </a:moveTo>
                  <a:lnTo>
                    <a:pt x="0" y="273050"/>
                  </a:lnTo>
                  <a:lnTo>
                    <a:pt x="0" y="309460"/>
                  </a:lnTo>
                  <a:lnTo>
                    <a:pt x="0" y="345871"/>
                  </a:lnTo>
                  <a:lnTo>
                    <a:pt x="290741" y="345871"/>
                  </a:lnTo>
                  <a:lnTo>
                    <a:pt x="290741" y="309473"/>
                  </a:lnTo>
                  <a:lnTo>
                    <a:pt x="290741" y="273050"/>
                  </a:lnTo>
                  <a:close/>
                </a:path>
                <a:path w="290829" h="346075">
                  <a:moveTo>
                    <a:pt x="290741" y="0"/>
                  </a:moveTo>
                  <a:lnTo>
                    <a:pt x="0" y="0"/>
                  </a:lnTo>
                  <a:lnTo>
                    <a:pt x="0" y="36410"/>
                  </a:lnTo>
                  <a:lnTo>
                    <a:pt x="0" y="72834"/>
                  </a:lnTo>
                  <a:lnTo>
                    <a:pt x="290741" y="72834"/>
                  </a:lnTo>
                  <a:lnTo>
                    <a:pt x="290741" y="36423"/>
                  </a:lnTo>
                  <a:lnTo>
                    <a:pt x="2907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7" name="object 97"/>
            <p:cNvSpPr/>
            <p:nvPr/>
          </p:nvSpPr>
          <p:spPr>
            <a:xfrm>
              <a:off x="5302072" y="5068169"/>
              <a:ext cx="2072005" cy="801370"/>
            </a:xfrm>
            <a:custGeom>
              <a:avLst/>
              <a:gdLst/>
              <a:ahLst/>
              <a:cxnLst/>
              <a:rect l="l" t="t" r="r" b="b"/>
              <a:pathLst>
                <a:path w="2072004" h="801370">
                  <a:moveTo>
                    <a:pt x="1962418" y="491462"/>
                  </a:moveTo>
                  <a:lnTo>
                    <a:pt x="1962418" y="800921"/>
                  </a:lnTo>
                </a:path>
                <a:path w="2072004" h="801370">
                  <a:moveTo>
                    <a:pt x="2071535" y="491462"/>
                  </a:moveTo>
                  <a:lnTo>
                    <a:pt x="2071535" y="673496"/>
                  </a:lnTo>
                </a:path>
                <a:path w="2072004" h="801370">
                  <a:moveTo>
                    <a:pt x="1835357" y="800921"/>
                  </a:moveTo>
                  <a:lnTo>
                    <a:pt x="1835357" y="491462"/>
                  </a:lnTo>
                </a:path>
                <a:path w="2072004" h="801370">
                  <a:moveTo>
                    <a:pt x="1962418" y="764514"/>
                  </a:moveTo>
                  <a:lnTo>
                    <a:pt x="2016977" y="764514"/>
                  </a:lnTo>
                </a:path>
                <a:path w="2072004" h="801370">
                  <a:moveTo>
                    <a:pt x="2053349" y="764514"/>
                  </a:moveTo>
                  <a:lnTo>
                    <a:pt x="2071535" y="728114"/>
                  </a:lnTo>
                </a:path>
                <a:path w="2072004" h="801370">
                  <a:moveTo>
                    <a:pt x="2053349" y="728114"/>
                  </a:moveTo>
                  <a:lnTo>
                    <a:pt x="2053349" y="800921"/>
                  </a:lnTo>
                </a:path>
                <a:path w="2072004" h="801370">
                  <a:moveTo>
                    <a:pt x="2071535" y="673496"/>
                  </a:moveTo>
                  <a:lnTo>
                    <a:pt x="2071535" y="728114"/>
                  </a:lnTo>
                </a:path>
                <a:path w="2072004" h="801370">
                  <a:moveTo>
                    <a:pt x="2016977" y="527873"/>
                  </a:moveTo>
                  <a:lnTo>
                    <a:pt x="1962418" y="527873"/>
                  </a:lnTo>
                </a:path>
                <a:path w="2072004" h="801370">
                  <a:moveTo>
                    <a:pt x="2016977" y="764514"/>
                  </a:moveTo>
                  <a:lnTo>
                    <a:pt x="2053349" y="746320"/>
                  </a:lnTo>
                  <a:lnTo>
                    <a:pt x="2053349" y="728114"/>
                  </a:lnTo>
                </a:path>
                <a:path w="2072004" h="801370">
                  <a:moveTo>
                    <a:pt x="2053349" y="546079"/>
                  </a:moveTo>
                  <a:lnTo>
                    <a:pt x="2016977" y="527873"/>
                  </a:lnTo>
                </a:path>
                <a:path w="2072004" h="801370">
                  <a:moveTo>
                    <a:pt x="1544619" y="491462"/>
                  </a:moveTo>
                  <a:lnTo>
                    <a:pt x="1544619" y="800921"/>
                  </a:lnTo>
                </a:path>
                <a:path w="2072004" h="801370">
                  <a:moveTo>
                    <a:pt x="399612" y="0"/>
                  </a:moveTo>
                  <a:lnTo>
                    <a:pt x="381426" y="0"/>
                  </a:lnTo>
                  <a:lnTo>
                    <a:pt x="345053" y="0"/>
                  </a:lnTo>
                  <a:lnTo>
                    <a:pt x="345053" y="18205"/>
                  </a:lnTo>
                  <a:lnTo>
                    <a:pt x="327110" y="36411"/>
                  </a:lnTo>
                  <a:lnTo>
                    <a:pt x="327110" y="72799"/>
                  </a:lnTo>
                </a:path>
                <a:path w="2072004" h="801370">
                  <a:moveTo>
                    <a:pt x="926771" y="72799"/>
                  </a:moveTo>
                  <a:lnTo>
                    <a:pt x="926771" y="36411"/>
                  </a:lnTo>
                  <a:lnTo>
                    <a:pt x="908585" y="18205"/>
                  </a:lnTo>
                  <a:lnTo>
                    <a:pt x="890399" y="0"/>
                  </a:lnTo>
                  <a:lnTo>
                    <a:pt x="872212" y="0"/>
                  </a:lnTo>
                  <a:lnTo>
                    <a:pt x="854026" y="0"/>
                  </a:lnTo>
                </a:path>
                <a:path w="2072004" h="801370">
                  <a:moveTo>
                    <a:pt x="0" y="364045"/>
                  </a:moveTo>
                  <a:lnTo>
                    <a:pt x="163433" y="364045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6065168" y="603291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9093" y="-18209"/>
                  </a:moveTo>
                  <a:lnTo>
                    <a:pt x="9093" y="18209"/>
                  </a:lnTo>
                </a:path>
              </a:pathLst>
            </a:custGeom>
            <a:ln w="181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9" name="object 99"/>
            <p:cNvSpPr/>
            <p:nvPr/>
          </p:nvSpPr>
          <p:spPr>
            <a:xfrm>
              <a:off x="6228844" y="5140968"/>
              <a:ext cx="417830" cy="291465"/>
            </a:xfrm>
            <a:custGeom>
              <a:avLst/>
              <a:gdLst/>
              <a:ahLst/>
              <a:cxnLst/>
              <a:rect l="l" t="t" r="r" b="b"/>
              <a:pathLst>
                <a:path w="417829" h="291464">
                  <a:moveTo>
                    <a:pt x="0" y="291245"/>
                  </a:moveTo>
                  <a:lnTo>
                    <a:pt x="417798" y="291245"/>
                  </a:lnTo>
                </a:path>
                <a:path w="417829" h="291464">
                  <a:moveTo>
                    <a:pt x="0" y="0"/>
                  </a:moveTo>
                  <a:lnTo>
                    <a:pt x="0" y="291245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0" name="object 100"/>
            <p:cNvSpPr/>
            <p:nvPr/>
          </p:nvSpPr>
          <p:spPr>
            <a:xfrm>
              <a:off x="6228844" y="543221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02"/>
                  </a:moveTo>
                  <a:lnTo>
                    <a:pt x="18165" y="9102"/>
                  </a:lnTo>
                </a:path>
              </a:pathLst>
            </a:custGeom>
            <a:ln w="182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1" name="object 101"/>
            <p:cNvSpPr/>
            <p:nvPr/>
          </p:nvSpPr>
          <p:spPr>
            <a:xfrm>
              <a:off x="5011092" y="5140968"/>
              <a:ext cx="618490" cy="309880"/>
            </a:xfrm>
            <a:custGeom>
              <a:avLst/>
              <a:gdLst/>
              <a:ahLst/>
              <a:cxnLst/>
              <a:rect l="l" t="t" r="r" b="b"/>
              <a:pathLst>
                <a:path w="618489" h="309879">
                  <a:moveTo>
                    <a:pt x="618090" y="0"/>
                  </a:moveTo>
                  <a:lnTo>
                    <a:pt x="618090" y="291245"/>
                  </a:lnTo>
                </a:path>
                <a:path w="618489" h="309879">
                  <a:moveTo>
                    <a:pt x="454413" y="291245"/>
                  </a:moveTo>
                  <a:lnTo>
                    <a:pt x="527158" y="291245"/>
                  </a:lnTo>
                </a:path>
                <a:path w="618489" h="309879">
                  <a:moveTo>
                    <a:pt x="618090" y="291245"/>
                  </a:moveTo>
                  <a:lnTo>
                    <a:pt x="599903" y="291245"/>
                  </a:lnTo>
                  <a:lnTo>
                    <a:pt x="563531" y="309451"/>
                  </a:lnTo>
                </a:path>
                <a:path w="618489" h="309879">
                  <a:moveTo>
                    <a:pt x="527158" y="291245"/>
                  </a:moveTo>
                  <a:lnTo>
                    <a:pt x="618090" y="291245"/>
                  </a:lnTo>
                </a:path>
                <a:path w="618489" h="309879">
                  <a:moveTo>
                    <a:pt x="472600" y="291245"/>
                  </a:moveTo>
                  <a:lnTo>
                    <a:pt x="436227" y="291245"/>
                  </a:lnTo>
                  <a:lnTo>
                    <a:pt x="418041" y="309451"/>
                  </a:lnTo>
                </a:path>
                <a:path w="618489" h="309879">
                  <a:moveTo>
                    <a:pt x="599903" y="309451"/>
                  </a:moveTo>
                  <a:lnTo>
                    <a:pt x="618090" y="291245"/>
                  </a:lnTo>
                </a:path>
                <a:path w="618489" h="309879">
                  <a:moveTo>
                    <a:pt x="0" y="291245"/>
                  </a:moveTo>
                  <a:lnTo>
                    <a:pt x="290980" y="291245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2" name="object 102"/>
            <p:cNvSpPr/>
            <p:nvPr/>
          </p:nvSpPr>
          <p:spPr>
            <a:xfrm>
              <a:off x="5265700" y="541400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02"/>
                  </a:moveTo>
                  <a:lnTo>
                    <a:pt x="18165" y="9102"/>
                  </a:lnTo>
                </a:path>
              </a:pathLst>
            </a:custGeom>
            <a:ln w="182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3" name="object 103"/>
            <p:cNvSpPr/>
            <p:nvPr/>
          </p:nvSpPr>
          <p:spPr>
            <a:xfrm>
              <a:off x="5701685" y="1718794"/>
              <a:ext cx="2090420" cy="3349625"/>
            </a:xfrm>
            <a:custGeom>
              <a:avLst/>
              <a:gdLst/>
              <a:ahLst/>
              <a:cxnLst/>
              <a:rect l="l" t="t" r="r" b="b"/>
              <a:pathLst>
                <a:path w="2090420" h="3349625">
                  <a:moveTo>
                    <a:pt x="72745" y="3349375"/>
                  </a:moveTo>
                  <a:lnTo>
                    <a:pt x="218235" y="3349375"/>
                  </a:lnTo>
                </a:path>
                <a:path w="2090420" h="3349625">
                  <a:moveTo>
                    <a:pt x="381668" y="3349375"/>
                  </a:moveTo>
                  <a:lnTo>
                    <a:pt x="454413" y="3349375"/>
                  </a:lnTo>
                </a:path>
                <a:path w="2090420" h="3349625">
                  <a:moveTo>
                    <a:pt x="218235" y="3349375"/>
                  </a:moveTo>
                  <a:lnTo>
                    <a:pt x="381668" y="3349375"/>
                  </a:lnTo>
                </a:path>
                <a:path w="2090420" h="3349625">
                  <a:moveTo>
                    <a:pt x="0" y="3349375"/>
                  </a:moveTo>
                  <a:lnTo>
                    <a:pt x="72745" y="3349375"/>
                  </a:lnTo>
                </a:path>
                <a:path w="2090420" h="3349625">
                  <a:moveTo>
                    <a:pt x="2089964" y="18230"/>
                  </a:moveTo>
                  <a:lnTo>
                    <a:pt x="527158" y="18230"/>
                  </a:lnTo>
                </a:path>
                <a:path w="2090420" h="3349625">
                  <a:moveTo>
                    <a:pt x="1090447" y="0"/>
                  </a:moveTo>
                  <a:lnTo>
                    <a:pt x="944957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7791650" y="170056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-18165" y="18230"/>
                  </a:moveTo>
                  <a:lnTo>
                    <a:pt x="18165" y="18230"/>
                  </a:lnTo>
                </a:path>
              </a:pathLst>
            </a:custGeom>
            <a:ln w="36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5" name="object 105"/>
            <p:cNvSpPr/>
            <p:nvPr/>
          </p:nvSpPr>
          <p:spPr>
            <a:xfrm>
              <a:off x="6792133" y="1718794"/>
              <a:ext cx="1000125" cy="18415"/>
            </a:xfrm>
            <a:custGeom>
              <a:avLst/>
              <a:gdLst/>
              <a:ahLst/>
              <a:cxnLst/>
              <a:rect l="l" t="t" r="r" b="b"/>
              <a:pathLst>
                <a:path w="1000125" h="18414">
                  <a:moveTo>
                    <a:pt x="799467" y="0"/>
                  </a:moveTo>
                  <a:lnTo>
                    <a:pt x="0" y="0"/>
                  </a:lnTo>
                </a:path>
                <a:path w="1000125" h="18414">
                  <a:moveTo>
                    <a:pt x="763337" y="18230"/>
                  </a:moveTo>
                  <a:lnTo>
                    <a:pt x="745151" y="0"/>
                  </a:lnTo>
                  <a:lnTo>
                    <a:pt x="708779" y="0"/>
                  </a:lnTo>
                </a:path>
                <a:path w="1000125" h="18414">
                  <a:moveTo>
                    <a:pt x="854026" y="0"/>
                  </a:moveTo>
                  <a:lnTo>
                    <a:pt x="799467" y="0"/>
                  </a:lnTo>
                </a:path>
                <a:path w="1000125" h="18414">
                  <a:moveTo>
                    <a:pt x="999516" y="0"/>
                  </a:moveTo>
                  <a:lnTo>
                    <a:pt x="981330" y="0"/>
                  </a:lnTo>
                  <a:lnTo>
                    <a:pt x="963144" y="0"/>
                  </a:lnTo>
                  <a:lnTo>
                    <a:pt x="854026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6846684" y="1263789"/>
              <a:ext cx="290830" cy="346075"/>
            </a:xfrm>
            <a:custGeom>
              <a:avLst/>
              <a:gdLst/>
              <a:ahLst/>
              <a:cxnLst/>
              <a:rect l="l" t="t" r="r" b="b"/>
              <a:pathLst>
                <a:path w="290829" h="346075">
                  <a:moveTo>
                    <a:pt x="290741" y="309435"/>
                  </a:moveTo>
                  <a:lnTo>
                    <a:pt x="0" y="309435"/>
                  </a:lnTo>
                  <a:lnTo>
                    <a:pt x="0" y="345846"/>
                  </a:lnTo>
                  <a:lnTo>
                    <a:pt x="290741" y="345846"/>
                  </a:lnTo>
                  <a:lnTo>
                    <a:pt x="290741" y="309435"/>
                  </a:lnTo>
                  <a:close/>
                </a:path>
                <a:path w="290829" h="346075">
                  <a:moveTo>
                    <a:pt x="290741" y="272973"/>
                  </a:moveTo>
                  <a:lnTo>
                    <a:pt x="0" y="272973"/>
                  </a:lnTo>
                  <a:lnTo>
                    <a:pt x="0" y="309397"/>
                  </a:lnTo>
                  <a:lnTo>
                    <a:pt x="290741" y="309397"/>
                  </a:lnTo>
                  <a:lnTo>
                    <a:pt x="290741" y="272973"/>
                  </a:lnTo>
                  <a:close/>
                </a:path>
                <a:path w="290829" h="346075">
                  <a:moveTo>
                    <a:pt x="290741" y="0"/>
                  </a:moveTo>
                  <a:lnTo>
                    <a:pt x="0" y="0"/>
                  </a:lnTo>
                  <a:lnTo>
                    <a:pt x="0" y="18237"/>
                  </a:lnTo>
                  <a:lnTo>
                    <a:pt x="0" y="36423"/>
                  </a:lnTo>
                  <a:lnTo>
                    <a:pt x="0" y="54660"/>
                  </a:lnTo>
                  <a:lnTo>
                    <a:pt x="290741" y="54660"/>
                  </a:lnTo>
                  <a:lnTo>
                    <a:pt x="290741" y="36423"/>
                  </a:lnTo>
                  <a:lnTo>
                    <a:pt x="290741" y="18237"/>
                  </a:lnTo>
                  <a:lnTo>
                    <a:pt x="2907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6846692" y="1281998"/>
              <a:ext cx="709295" cy="309880"/>
            </a:xfrm>
            <a:custGeom>
              <a:avLst/>
              <a:gdLst/>
              <a:ahLst/>
              <a:cxnLst/>
              <a:rect l="l" t="t" r="r" b="b"/>
              <a:pathLst>
                <a:path w="709295" h="309880">
                  <a:moveTo>
                    <a:pt x="708779" y="0"/>
                  </a:moveTo>
                  <a:lnTo>
                    <a:pt x="417798" y="0"/>
                  </a:lnTo>
                </a:path>
                <a:path w="709295" h="309880">
                  <a:moveTo>
                    <a:pt x="417798" y="309427"/>
                  </a:moveTo>
                  <a:lnTo>
                    <a:pt x="708779" y="309427"/>
                  </a:lnTo>
                </a:path>
                <a:path w="709295" h="309880">
                  <a:moveTo>
                    <a:pt x="472357" y="18230"/>
                  </a:moveTo>
                  <a:lnTo>
                    <a:pt x="417798" y="18230"/>
                  </a:lnTo>
                </a:path>
                <a:path w="709295" h="309880">
                  <a:moveTo>
                    <a:pt x="708779" y="18230"/>
                  </a:moveTo>
                  <a:lnTo>
                    <a:pt x="472357" y="18230"/>
                  </a:lnTo>
                </a:path>
                <a:path w="709295" h="309880">
                  <a:moveTo>
                    <a:pt x="708779" y="309427"/>
                  </a:moveTo>
                  <a:lnTo>
                    <a:pt x="708779" y="0"/>
                  </a:lnTo>
                </a:path>
                <a:path w="709295" h="309880">
                  <a:moveTo>
                    <a:pt x="417798" y="0"/>
                  </a:moveTo>
                  <a:lnTo>
                    <a:pt x="417798" y="309427"/>
                  </a:lnTo>
                </a:path>
                <a:path w="709295" h="309880">
                  <a:moveTo>
                    <a:pt x="290737" y="309427"/>
                  </a:moveTo>
                  <a:lnTo>
                    <a:pt x="290737" y="0"/>
                  </a:lnTo>
                </a:path>
                <a:path w="709295" h="309880">
                  <a:moveTo>
                    <a:pt x="0" y="0"/>
                  </a:moveTo>
                  <a:lnTo>
                    <a:pt x="0" y="309427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6228844" y="170056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15"/>
                  </a:moveTo>
                  <a:lnTo>
                    <a:pt x="18165" y="9115"/>
                  </a:lnTo>
                </a:path>
              </a:pathLst>
            </a:custGeom>
            <a:ln w="182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5011092" y="1700564"/>
              <a:ext cx="1635760" cy="382905"/>
            </a:xfrm>
            <a:custGeom>
              <a:avLst/>
              <a:gdLst/>
              <a:ahLst/>
              <a:cxnLst/>
              <a:rect l="l" t="t" r="r" b="b"/>
              <a:pathLst>
                <a:path w="1635759" h="382905">
                  <a:moveTo>
                    <a:pt x="563531" y="0"/>
                  </a:moveTo>
                  <a:lnTo>
                    <a:pt x="599903" y="0"/>
                  </a:lnTo>
                  <a:lnTo>
                    <a:pt x="618090" y="18230"/>
                  </a:lnTo>
                </a:path>
                <a:path w="1635759" h="382905">
                  <a:moveTo>
                    <a:pt x="418041" y="0"/>
                  </a:moveTo>
                  <a:lnTo>
                    <a:pt x="436227" y="0"/>
                  </a:lnTo>
                  <a:lnTo>
                    <a:pt x="454413" y="18230"/>
                  </a:lnTo>
                </a:path>
                <a:path w="1635759" h="382905">
                  <a:moveTo>
                    <a:pt x="599903" y="18230"/>
                  </a:moveTo>
                  <a:lnTo>
                    <a:pt x="618090" y="0"/>
                  </a:lnTo>
                </a:path>
                <a:path w="1635759" h="382905">
                  <a:moveTo>
                    <a:pt x="1635550" y="18230"/>
                  </a:moveTo>
                  <a:lnTo>
                    <a:pt x="1217751" y="18230"/>
                  </a:lnTo>
                </a:path>
                <a:path w="1635759" h="382905">
                  <a:moveTo>
                    <a:pt x="1217751" y="309427"/>
                  </a:moveTo>
                  <a:lnTo>
                    <a:pt x="1217751" y="18230"/>
                  </a:lnTo>
                </a:path>
                <a:path w="1635759" h="382905">
                  <a:moveTo>
                    <a:pt x="1145006" y="382348"/>
                  </a:moveTo>
                  <a:lnTo>
                    <a:pt x="1163193" y="382348"/>
                  </a:lnTo>
                  <a:lnTo>
                    <a:pt x="1181379" y="364117"/>
                  </a:lnTo>
                  <a:lnTo>
                    <a:pt x="1199565" y="345887"/>
                  </a:lnTo>
                  <a:lnTo>
                    <a:pt x="1217751" y="327657"/>
                  </a:lnTo>
                  <a:lnTo>
                    <a:pt x="1217751" y="309427"/>
                  </a:lnTo>
                </a:path>
                <a:path w="1635759" h="382905">
                  <a:moveTo>
                    <a:pt x="454413" y="18230"/>
                  </a:moveTo>
                  <a:lnTo>
                    <a:pt x="290980" y="18230"/>
                  </a:lnTo>
                </a:path>
                <a:path w="1635759" h="382905">
                  <a:moveTo>
                    <a:pt x="618090" y="309427"/>
                  </a:moveTo>
                  <a:lnTo>
                    <a:pt x="618090" y="327657"/>
                  </a:lnTo>
                  <a:lnTo>
                    <a:pt x="636034" y="345887"/>
                  </a:lnTo>
                  <a:lnTo>
                    <a:pt x="654220" y="364117"/>
                  </a:lnTo>
                  <a:lnTo>
                    <a:pt x="672406" y="382348"/>
                  </a:lnTo>
                  <a:lnTo>
                    <a:pt x="690592" y="382348"/>
                  </a:lnTo>
                </a:path>
                <a:path w="1635759" h="382905">
                  <a:moveTo>
                    <a:pt x="618090" y="309427"/>
                  </a:moveTo>
                  <a:lnTo>
                    <a:pt x="618090" y="18230"/>
                  </a:lnTo>
                </a:path>
                <a:path w="1635759" h="382905">
                  <a:moveTo>
                    <a:pt x="527158" y="18230"/>
                  </a:moveTo>
                  <a:lnTo>
                    <a:pt x="454413" y="18230"/>
                  </a:lnTo>
                </a:path>
                <a:path w="1635759" h="382905">
                  <a:moveTo>
                    <a:pt x="618090" y="18230"/>
                  </a:moveTo>
                  <a:lnTo>
                    <a:pt x="527158" y="18230"/>
                  </a:lnTo>
                </a:path>
                <a:path w="1635759" h="382905">
                  <a:moveTo>
                    <a:pt x="290980" y="18230"/>
                  </a:moveTo>
                  <a:lnTo>
                    <a:pt x="0" y="1823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5265700" y="171879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15"/>
                  </a:moveTo>
                  <a:lnTo>
                    <a:pt x="18165" y="9115"/>
                  </a:lnTo>
                </a:path>
              </a:pathLst>
            </a:custGeom>
            <a:ln w="182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3975446" y="5432214"/>
              <a:ext cx="908685" cy="0"/>
            </a:xfrm>
            <a:custGeom>
              <a:avLst/>
              <a:gdLst/>
              <a:ahLst/>
              <a:cxnLst/>
              <a:rect l="l" t="t" r="r" b="b"/>
              <a:pathLst>
                <a:path w="908685">
                  <a:moveTo>
                    <a:pt x="0" y="0"/>
                  </a:moveTo>
                  <a:lnTo>
                    <a:pt x="308923" y="0"/>
                  </a:lnTo>
                </a:path>
                <a:path w="908685">
                  <a:moveTo>
                    <a:pt x="417798" y="0"/>
                  </a:moveTo>
                  <a:lnTo>
                    <a:pt x="617847" y="0"/>
                  </a:lnTo>
                  <a:lnTo>
                    <a:pt x="908585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4738541" y="541400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02"/>
                  </a:moveTo>
                  <a:lnTo>
                    <a:pt x="18165" y="9102"/>
                  </a:lnTo>
                </a:path>
              </a:pathLst>
            </a:custGeom>
            <a:ln w="182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4247997" y="5432214"/>
              <a:ext cx="290830" cy="436880"/>
            </a:xfrm>
            <a:custGeom>
              <a:avLst/>
              <a:gdLst/>
              <a:ahLst/>
              <a:cxnLst/>
              <a:rect l="l" t="t" r="r" b="b"/>
              <a:pathLst>
                <a:path w="290829" h="436879">
                  <a:moveTo>
                    <a:pt x="290737" y="436875"/>
                  </a:moveTo>
                  <a:lnTo>
                    <a:pt x="290737" y="127416"/>
                  </a:lnTo>
                </a:path>
                <a:path w="290829" h="436879">
                  <a:moveTo>
                    <a:pt x="0" y="127416"/>
                  </a:moveTo>
                  <a:lnTo>
                    <a:pt x="0" y="436875"/>
                  </a:lnTo>
                  <a:lnTo>
                    <a:pt x="0" y="127416"/>
                  </a:lnTo>
                </a:path>
                <a:path w="290829" h="436879">
                  <a:moveTo>
                    <a:pt x="0" y="436875"/>
                  </a:moveTo>
                  <a:lnTo>
                    <a:pt x="290737" y="436875"/>
                  </a:lnTo>
                </a:path>
                <a:path w="290829" h="436879">
                  <a:moveTo>
                    <a:pt x="0" y="400469"/>
                  </a:moveTo>
                  <a:lnTo>
                    <a:pt x="36372" y="400469"/>
                  </a:lnTo>
                </a:path>
                <a:path w="290829" h="436879">
                  <a:moveTo>
                    <a:pt x="254365" y="400469"/>
                  </a:moveTo>
                  <a:lnTo>
                    <a:pt x="290737" y="400469"/>
                  </a:lnTo>
                </a:path>
                <a:path w="290829" h="436879">
                  <a:moveTo>
                    <a:pt x="36372" y="400469"/>
                  </a:moveTo>
                  <a:lnTo>
                    <a:pt x="127061" y="400469"/>
                  </a:lnTo>
                  <a:lnTo>
                    <a:pt x="217992" y="400469"/>
                  </a:lnTo>
                  <a:lnTo>
                    <a:pt x="254365" y="400469"/>
                  </a:lnTo>
                </a:path>
                <a:path w="290829" h="436879">
                  <a:moveTo>
                    <a:pt x="290737" y="127416"/>
                  </a:moveTo>
                  <a:lnTo>
                    <a:pt x="0" y="127416"/>
                  </a:lnTo>
                </a:path>
                <a:path w="290829" h="436879">
                  <a:moveTo>
                    <a:pt x="36372" y="163828"/>
                  </a:moveTo>
                  <a:lnTo>
                    <a:pt x="0" y="163828"/>
                  </a:lnTo>
                </a:path>
                <a:path w="290829" h="436879">
                  <a:moveTo>
                    <a:pt x="254365" y="163828"/>
                  </a:moveTo>
                  <a:lnTo>
                    <a:pt x="217992" y="163828"/>
                  </a:lnTo>
                </a:path>
                <a:path w="290829" h="436879">
                  <a:moveTo>
                    <a:pt x="127061" y="163828"/>
                  </a:moveTo>
                  <a:lnTo>
                    <a:pt x="36372" y="163828"/>
                  </a:lnTo>
                </a:path>
                <a:path w="290829" h="436879">
                  <a:moveTo>
                    <a:pt x="127061" y="163828"/>
                  </a:moveTo>
                  <a:lnTo>
                    <a:pt x="217992" y="163828"/>
                  </a:lnTo>
                </a:path>
                <a:path w="290829" h="436879">
                  <a:moveTo>
                    <a:pt x="254365" y="163828"/>
                  </a:moveTo>
                  <a:lnTo>
                    <a:pt x="290737" y="163828"/>
                  </a:lnTo>
                </a:path>
                <a:path w="290829" h="436879">
                  <a:moveTo>
                    <a:pt x="36372" y="0"/>
                  </a:moveTo>
                  <a:lnTo>
                    <a:pt x="18186" y="0"/>
                  </a:lnTo>
                  <a:lnTo>
                    <a:pt x="0" y="18205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4284369" y="543221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9093" y="-18209"/>
                  </a:moveTo>
                  <a:lnTo>
                    <a:pt x="9093" y="18209"/>
                  </a:lnTo>
                </a:path>
              </a:pathLst>
            </a:custGeom>
            <a:ln w="181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4357114" y="541400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02"/>
                  </a:moveTo>
                  <a:lnTo>
                    <a:pt x="18165" y="9102"/>
                  </a:lnTo>
                </a:path>
              </a:pathLst>
            </a:custGeom>
            <a:ln w="182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3775469" y="5432214"/>
              <a:ext cx="636270" cy="18415"/>
            </a:xfrm>
            <a:custGeom>
              <a:avLst/>
              <a:gdLst/>
              <a:ahLst/>
              <a:cxnLst/>
              <a:rect l="l" t="t" r="r" b="b"/>
              <a:pathLst>
                <a:path w="636270" h="18414">
                  <a:moveTo>
                    <a:pt x="527086" y="0"/>
                  </a:moveTo>
                  <a:lnTo>
                    <a:pt x="617775" y="0"/>
                  </a:lnTo>
                </a:path>
                <a:path w="636270" h="18414">
                  <a:moveTo>
                    <a:pt x="635961" y="18205"/>
                  </a:moveTo>
                  <a:lnTo>
                    <a:pt x="617775" y="0"/>
                  </a:lnTo>
                </a:path>
                <a:path w="636270" h="18414">
                  <a:moveTo>
                    <a:pt x="0" y="0"/>
                  </a:moveTo>
                  <a:lnTo>
                    <a:pt x="199976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3630101" y="5414008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29">
                  <a:moveTo>
                    <a:pt x="-18165" y="18205"/>
                  </a:moveTo>
                  <a:lnTo>
                    <a:pt x="18165" y="18205"/>
                  </a:lnTo>
                </a:path>
              </a:pathLst>
            </a:custGeom>
            <a:ln w="36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2521563" y="5068169"/>
              <a:ext cx="1254125" cy="382270"/>
            </a:xfrm>
            <a:custGeom>
              <a:avLst/>
              <a:gdLst/>
              <a:ahLst/>
              <a:cxnLst/>
              <a:rect l="l" t="t" r="r" b="b"/>
              <a:pathLst>
                <a:path w="1254125" h="382270">
                  <a:moveTo>
                    <a:pt x="1217557" y="364045"/>
                  </a:moveTo>
                  <a:lnTo>
                    <a:pt x="1199395" y="364045"/>
                  </a:lnTo>
                  <a:lnTo>
                    <a:pt x="1163047" y="382250"/>
                  </a:lnTo>
                </a:path>
                <a:path w="1254125" h="382270">
                  <a:moveTo>
                    <a:pt x="1217557" y="364045"/>
                  </a:moveTo>
                  <a:lnTo>
                    <a:pt x="1253906" y="364045"/>
                  </a:lnTo>
                </a:path>
                <a:path w="1254125" h="382270">
                  <a:moveTo>
                    <a:pt x="1235744" y="382250"/>
                  </a:moveTo>
                  <a:lnTo>
                    <a:pt x="1253906" y="364045"/>
                  </a:lnTo>
                </a:path>
                <a:path w="1254125" h="382270">
                  <a:moveTo>
                    <a:pt x="90882" y="0"/>
                  </a:moveTo>
                  <a:lnTo>
                    <a:pt x="54534" y="0"/>
                  </a:lnTo>
                  <a:lnTo>
                    <a:pt x="36348" y="0"/>
                  </a:lnTo>
                  <a:lnTo>
                    <a:pt x="18186" y="18205"/>
                  </a:lnTo>
                  <a:lnTo>
                    <a:pt x="18186" y="36411"/>
                  </a:lnTo>
                  <a:lnTo>
                    <a:pt x="0" y="72799"/>
                  </a:lnTo>
                </a:path>
                <a:path w="1254125" h="382270">
                  <a:moveTo>
                    <a:pt x="617872" y="72799"/>
                  </a:moveTo>
                  <a:lnTo>
                    <a:pt x="599710" y="36411"/>
                  </a:lnTo>
                  <a:lnTo>
                    <a:pt x="599710" y="18205"/>
                  </a:lnTo>
                  <a:lnTo>
                    <a:pt x="581523" y="0"/>
                  </a:lnTo>
                  <a:lnTo>
                    <a:pt x="563361" y="0"/>
                  </a:lnTo>
                  <a:lnTo>
                    <a:pt x="527013" y="0"/>
                  </a:lnTo>
                </a:path>
                <a:path w="1254125" h="382270">
                  <a:moveTo>
                    <a:pt x="0" y="72799"/>
                  </a:moveTo>
                  <a:lnTo>
                    <a:pt x="0" y="364045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2521563" y="543221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02"/>
                  </a:moveTo>
                  <a:lnTo>
                    <a:pt x="18165" y="9102"/>
                  </a:lnTo>
                </a:path>
              </a:pathLst>
            </a:custGeom>
            <a:ln w="182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3139435" y="5140968"/>
              <a:ext cx="0" cy="291465"/>
            </a:xfrm>
            <a:custGeom>
              <a:avLst/>
              <a:gdLst/>
              <a:ahLst/>
              <a:cxnLst/>
              <a:rect l="l" t="t" r="r" b="b"/>
              <a:pathLst>
                <a:path h="291464">
                  <a:moveTo>
                    <a:pt x="0" y="0"/>
                  </a:moveTo>
                  <a:lnTo>
                    <a:pt x="0" y="291245"/>
                  </a:lnTo>
                </a:path>
              </a:pathLst>
            </a:custGeom>
            <a:ln w="36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3139435" y="543221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02"/>
                  </a:moveTo>
                  <a:lnTo>
                    <a:pt x="18165" y="9102"/>
                  </a:lnTo>
                </a:path>
              </a:pathLst>
            </a:custGeom>
            <a:ln w="182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1667464" y="5377621"/>
              <a:ext cx="36830" cy="54610"/>
            </a:xfrm>
            <a:custGeom>
              <a:avLst/>
              <a:gdLst/>
              <a:ahLst/>
              <a:cxnLst/>
              <a:rect l="l" t="t" r="r" b="b"/>
              <a:pathLst>
                <a:path w="36830" h="54610">
                  <a:moveTo>
                    <a:pt x="36348" y="54593"/>
                  </a:moveTo>
                  <a:lnTo>
                    <a:pt x="36348" y="36387"/>
                  </a:lnTo>
                  <a:lnTo>
                    <a:pt x="18174" y="18205"/>
                  </a:lnTo>
                  <a:lnTo>
                    <a:pt x="0" y="0"/>
                  </a:lnTo>
                </a:path>
              </a:pathLst>
            </a:custGeom>
            <a:ln w="363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1685638" y="543221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9087" y="-18209"/>
                  </a:moveTo>
                  <a:lnTo>
                    <a:pt x="9087" y="18209"/>
                  </a:lnTo>
                </a:path>
              </a:pathLst>
            </a:custGeom>
            <a:ln w="181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1685638" y="543221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02"/>
                  </a:moveTo>
                  <a:lnTo>
                    <a:pt x="18165" y="9102"/>
                  </a:lnTo>
                </a:path>
              </a:pathLst>
            </a:custGeom>
            <a:ln w="182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2612446" y="5068169"/>
              <a:ext cx="436245" cy="0"/>
            </a:xfrm>
            <a:custGeom>
              <a:avLst/>
              <a:gdLst/>
              <a:ahLst/>
              <a:cxnLst/>
              <a:rect l="l" t="t" r="r" b="b"/>
              <a:pathLst>
                <a:path w="436244">
                  <a:moveTo>
                    <a:pt x="0" y="0"/>
                  </a:moveTo>
                  <a:lnTo>
                    <a:pt x="54510" y="0"/>
                  </a:lnTo>
                </a:path>
                <a:path w="436244">
                  <a:moveTo>
                    <a:pt x="381620" y="0"/>
                  </a:moveTo>
                  <a:lnTo>
                    <a:pt x="436130" y="0"/>
                  </a:lnTo>
                </a:path>
                <a:path w="436244">
                  <a:moveTo>
                    <a:pt x="218065" y="0"/>
                  </a:moveTo>
                  <a:lnTo>
                    <a:pt x="381620" y="0"/>
                  </a:lnTo>
                </a:path>
                <a:path w="436244">
                  <a:moveTo>
                    <a:pt x="54510" y="0"/>
                  </a:moveTo>
                  <a:lnTo>
                    <a:pt x="218065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1649298" y="4740512"/>
              <a:ext cx="36830" cy="146050"/>
            </a:xfrm>
            <a:custGeom>
              <a:avLst/>
              <a:gdLst/>
              <a:ahLst/>
              <a:cxnLst/>
              <a:rect l="l" t="t" r="r" b="b"/>
              <a:pathLst>
                <a:path w="36830" h="146050">
                  <a:moveTo>
                    <a:pt x="0" y="145622"/>
                  </a:moveTo>
                  <a:lnTo>
                    <a:pt x="36331" y="145622"/>
                  </a:lnTo>
                  <a:lnTo>
                    <a:pt x="36331" y="0"/>
                  </a:lnTo>
                  <a:lnTo>
                    <a:pt x="0" y="0"/>
                  </a:lnTo>
                  <a:lnTo>
                    <a:pt x="0" y="1456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4247997" y="1700564"/>
              <a:ext cx="36830" cy="18415"/>
            </a:xfrm>
            <a:custGeom>
              <a:avLst/>
              <a:gdLst/>
              <a:ahLst/>
              <a:cxnLst/>
              <a:rect l="l" t="t" r="r" b="b"/>
              <a:pathLst>
                <a:path w="36829" h="18414">
                  <a:moveTo>
                    <a:pt x="0" y="0"/>
                  </a:moveTo>
                  <a:lnTo>
                    <a:pt x="18186" y="0"/>
                  </a:lnTo>
                  <a:lnTo>
                    <a:pt x="36372" y="18230"/>
                  </a:lnTo>
                </a:path>
              </a:pathLst>
            </a:custGeom>
            <a:ln w="364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3630101" y="1700564"/>
              <a:ext cx="0" cy="36830"/>
            </a:xfrm>
            <a:custGeom>
              <a:avLst/>
              <a:gdLst/>
              <a:ahLst/>
              <a:cxnLst/>
              <a:rect l="l" t="t" r="r" b="b"/>
              <a:pathLst>
                <a:path h="36830">
                  <a:moveTo>
                    <a:pt x="-18165" y="18230"/>
                  </a:moveTo>
                  <a:lnTo>
                    <a:pt x="18165" y="18230"/>
                  </a:lnTo>
                </a:path>
              </a:pathLst>
            </a:custGeom>
            <a:ln w="36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3684611" y="1700564"/>
              <a:ext cx="54610" cy="18415"/>
            </a:xfrm>
            <a:custGeom>
              <a:avLst/>
              <a:gdLst/>
              <a:ahLst/>
              <a:cxnLst/>
              <a:rect l="l" t="t" r="r" b="b"/>
              <a:pathLst>
                <a:path w="54610" h="18414">
                  <a:moveTo>
                    <a:pt x="0" y="0"/>
                  </a:moveTo>
                  <a:lnTo>
                    <a:pt x="36348" y="0"/>
                  </a:lnTo>
                  <a:lnTo>
                    <a:pt x="54510" y="18230"/>
                  </a:lnTo>
                </a:path>
              </a:pathLst>
            </a:custGeom>
            <a:ln w="364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3757304" y="1709679"/>
              <a:ext cx="654685" cy="0"/>
            </a:xfrm>
            <a:custGeom>
              <a:avLst/>
              <a:gdLst/>
              <a:ahLst/>
              <a:cxnLst/>
              <a:rect l="l" t="t" r="r" b="b"/>
              <a:pathLst>
                <a:path w="654685">
                  <a:moveTo>
                    <a:pt x="617775" y="0"/>
                  </a:moveTo>
                  <a:lnTo>
                    <a:pt x="654106" y="0"/>
                  </a:lnTo>
                </a:path>
                <a:path w="654685">
                  <a:moveTo>
                    <a:pt x="0" y="0"/>
                  </a:moveTo>
                  <a:lnTo>
                    <a:pt x="36331" y="0"/>
                  </a:lnTo>
                </a:path>
              </a:pathLst>
            </a:custGeom>
            <a:ln w="182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3975446" y="1718794"/>
              <a:ext cx="908685" cy="0"/>
            </a:xfrm>
            <a:custGeom>
              <a:avLst/>
              <a:gdLst/>
              <a:ahLst/>
              <a:cxnLst/>
              <a:rect l="l" t="t" r="r" b="b"/>
              <a:pathLst>
                <a:path w="908685">
                  <a:moveTo>
                    <a:pt x="308923" y="0"/>
                  </a:moveTo>
                  <a:lnTo>
                    <a:pt x="0" y="0"/>
                  </a:lnTo>
                </a:path>
                <a:path w="908685">
                  <a:moveTo>
                    <a:pt x="908585" y="0"/>
                  </a:moveTo>
                  <a:lnTo>
                    <a:pt x="617847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4738541" y="171879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15"/>
                  </a:moveTo>
                  <a:lnTo>
                    <a:pt x="18165" y="9115"/>
                  </a:lnTo>
                </a:path>
              </a:pathLst>
            </a:custGeom>
            <a:ln w="182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4284369" y="171879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9093" y="-18209"/>
                  </a:moveTo>
                  <a:lnTo>
                    <a:pt x="9093" y="18209"/>
                  </a:lnTo>
                </a:path>
              </a:pathLst>
            </a:custGeom>
            <a:ln w="181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4357114" y="1718794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18165" y="9115"/>
                  </a:moveTo>
                  <a:lnTo>
                    <a:pt x="18165" y="9115"/>
                  </a:lnTo>
                </a:path>
              </a:pathLst>
            </a:custGeom>
            <a:ln w="182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3739121" y="1281998"/>
              <a:ext cx="854710" cy="436880"/>
            </a:xfrm>
            <a:custGeom>
              <a:avLst/>
              <a:gdLst/>
              <a:ahLst/>
              <a:cxnLst/>
              <a:rect l="l" t="t" r="r" b="b"/>
              <a:pathLst>
                <a:path w="854710" h="436880">
                  <a:moveTo>
                    <a:pt x="854172" y="436795"/>
                  </a:moveTo>
                  <a:lnTo>
                    <a:pt x="654123" y="436795"/>
                  </a:lnTo>
                  <a:lnTo>
                    <a:pt x="563434" y="436795"/>
                  </a:lnTo>
                </a:path>
                <a:path w="854710" h="436880">
                  <a:moveTo>
                    <a:pt x="236324" y="436795"/>
                  </a:moveTo>
                  <a:lnTo>
                    <a:pt x="36348" y="436795"/>
                  </a:lnTo>
                  <a:lnTo>
                    <a:pt x="0" y="436795"/>
                  </a:lnTo>
                </a:path>
                <a:path w="854710" h="436880">
                  <a:moveTo>
                    <a:pt x="508875" y="272966"/>
                  </a:moveTo>
                  <a:lnTo>
                    <a:pt x="545248" y="272966"/>
                  </a:lnTo>
                </a:path>
                <a:path w="854710" h="436880">
                  <a:moveTo>
                    <a:pt x="508875" y="309427"/>
                  </a:moveTo>
                  <a:lnTo>
                    <a:pt x="799613" y="309427"/>
                  </a:lnTo>
                </a:path>
                <a:path w="854710" h="436880">
                  <a:moveTo>
                    <a:pt x="545248" y="18230"/>
                  </a:moveTo>
                  <a:lnTo>
                    <a:pt x="508875" y="18230"/>
                  </a:lnTo>
                </a:path>
                <a:path w="854710" h="436880">
                  <a:moveTo>
                    <a:pt x="799613" y="0"/>
                  </a:moveTo>
                  <a:lnTo>
                    <a:pt x="508875" y="0"/>
                  </a:lnTo>
                </a:path>
                <a:path w="854710" h="436880">
                  <a:moveTo>
                    <a:pt x="799613" y="309427"/>
                  </a:moveTo>
                  <a:lnTo>
                    <a:pt x="799613" y="0"/>
                  </a:lnTo>
                </a:path>
                <a:path w="854710" h="436880">
                  <a:moveTo>
                    <a:pt x="726868" y="272966"/>
                  </a:moveTo>
                  <a:lnTo>
                    <a:pt x="763240" y="272966"/>
                  </a:lnTo>
                </a:path>
                <a:path w="854710" h="436880">
                  <a:moveTo>
                    <a:pt x="635937" y="272966"/>
                  </a:moveTo>
                  <a:lnTo>
                    <a:pt x="726868" y="272966"/>
                  </a:lnTo>
                </a:path>
                <a:path w="854710" h="436880">
                  <a:moveTo>
                    <a:pt x="799613" y="272966"/>
                  </a:moveTo>
                  <a:lnTo>
                    <a:pt x="763240" y="272966"/>
                  </a:lnTo>
                </a:path>
                <a:path w="854710" h="436880">
                  <a:moveTo>
                    <a:pt x="635937" y="272966"/>
                  </a:moveTo>
                  <a:lnTo>
                    <a:pt x="545248" y="272966"/>
                  </a:lnTo>
                </a:path>
                <a:path w="854710" h="436880">
                  <a:moveTo>
                    <a:pt x="799613" y="18230"/>
                  </a:moveTo>
                  <a:lnTo>
                    <a:pt x="763240" y="18230"/>
                  </a:lnTo>
                  <a:lnTo>
                    <a:pt x="726868" y="18230"/>
                  </a:lnTo>
                  <a:lnTo>
                    <a:pt x="635937" y="18230"/>
                  </a:lnTo>
                  <a:lnTo>
                    <a:pt x="545248" y="18230"/>
                  </a:lnTo>
                </a:path>
                <a:path w="854710" h="436880">
                  <a:moveTo>
                    <a:pt x="508875" y="309427"/>
                  </a:moveTo>
                  <a:lnTo>
                    <a:pt x="508875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4393244" y="170056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9093" y="-18209"/>
                  </a:moveTo>
                  <a:lnTo>
                    <a:pt x="9093" y="18209"/>
                  </a:lnTo>
                </a:path>
              </a:pathLst>
            </a:custGeom>
            <a:ln w="181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3757307" y="1700564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9081" y="-18209"/>
                  </a:moveTo>
                  <a:lnTo>
                    <a:pt x="9081" y="18209"/>
                  </a:lnTo>
                </a:path>
              </a:pathLst>
            </a:custGeom>
            <a:ln w="181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1667472" y="1709679"/>
              <a:ext cx="1490345" cy="0"/>
            </a:xfrm>
            <a:custGeom>
              <a:avLst/>
              <a:gdLst/>
              <a:ahLst/>
              <a:cxnLst/>
              <a:rect l="l" t="t" r="r" b="b"/>
              <a:pathLst>
                <a:path w="1490345">
                  <a:moveTo>
                    <a:pt x="835925" y="0"/>
                  </a:moveTo>
                  <a:lnTo>
                    <a:pt x="872256" y="0"/>
                  </a:lnTo>
                </a:path>
                <a:path w="1490345">
                  <a:moveTo>
                    <a:pt x="1453797" y="0"/>
                  </a:moveTo>
                  <a:lnTo>
                    <a:pt x="1490128" y="0"/>
                  </a:lnTo>
                </a:path>
                <a:path w="1490345">
                  <a:moveTo>
                    <a:pt x="0" y="0"/>
                  </a:moveTo>
                  <a:lnTo>
                    <a:pt x="36331" y="0"/>
                  </a:lnTo>
                </a:path>
              </a:pathLst>
            </a:custGeom>
            <a:ln w="182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9" name="object 139"/>
            <p:cNvSpPr/>
            <p:nvPr/>
          </p:nvSpPr>
          <p:spPr>
            <a:xfrm>
              <a:off x="1667464" y="1718794"/>
              <a:ext cx="1472565" cy="364490"/>
            </a:xfrm>
            <a:custGeom>
              <a:avLst/>
              <a:gdLst/>
              <a:ahLst/>
              <a:cxnLst/>
              <a:rect l="l" t="t" r="r" b="b"/>
              <a:pathLst>
                <a:path w="1472564" h="364489">
                  <a:moveTo>
                    <a:pt x="854099" y="291197"/>
                  </a:moveTo>
                  <a:lnTo>
                    <a:pt x="854099" y="0"/>
                  </a:lnTo>
                </a:path>
                <a:path w="1472564" h="364489">
                  <a:moveTo>
                    <a:pt x="854099" y="291197"/>
                  </a:moveTo>
                  <a:lnTo>
                    <a:pt x="872285" y="309427"/>
                  </a:lnTo>
                  <a:lnTo>
                    <a:pt x="872285" y="327657"/>
                  </a:lnTo>
                  <a:lnTo>
                    <a:pt x="890447" y="345887"/>
                  </a:lnTo>
                  <a:lnTo>
                    <a:pt x="908633" y="364117"/>
                  </a:lnTo>
                  <a:lnTo>
                    <a:pt x="944982" y="364117"/>
                  </a:lnTo>
                </a:path>
                <a:path w="1472564" h="364489">
                  <a:moveTo>
                    <a:pt x="1471971" y="291197"/>
                  </a:moveTo>
                  <a:lnTo>
                    <a:pt x="1471971" y="0"/>
                  </a:lnTo>
                </a:path>
                <a:path w="1472564" h="364489">
                  <a:moveTo>
                    <a:pt x="1381112" y="364117"/>
                  </a:moveTo>
                  <a:lnTo>
                    <a:pt x="1417461" y="364117"/>
                  </a:lnTo>
                  <a:lnTo>
                    <a:pt x="1435623" y="345887"/>
                  </a:lnTo>
                  <a:lnTo>
                    <a:pt x="1453809" y="327657"/>
                  </a:lnTo>
                  <a:lnTo>
                    <a:pt x="1453809" y="309427"/>
                  </a:lnTo>
                  <a:lnTo>
                    <a:pt x="1471971" y="291197"/>
                  </a:lnTo>
                </a:path>
                <a:path w="1472564" h="364489">
                  <a:moveTo>
                    <a:pt x="0" y="54690"/>
                  </a:moveTo>
                  <a:lnTo>
                    <a:pt x="18174" y="36460"/>
                  </a:lnTo>
                  <a:lnTo>
                    <a:pt x="36348" y="18230"/>
                  </a:lnTo>
                  <a:lnTo>
                    <a:pt x="36348" y="0"/>
                  </a:lnTo>
                  <a:lnTo>
                    <a:pt x="18174" y="0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0" name="object 140"/>
            <p:cNvSpPr/>
            <p:nvPr/>
          </p:nvSpPr>
          <p:spPr>
            <a:xfrm>
              <a:off x="1649298" y="2246741"/>
              <a:ext cx="36830" cy="163830"/>
            </a:xfrm>
            <a:custGeom>
              <a:avLst/>
              <a:gdLst/>
              <a:ahLst/>
              <a:cxnLst/>
              <a:rect l="l" t="t" r="r" b="b"/>
              <a:pathLst>
                <a:path w="36830" h="163830">
                  <a:moveTo>
                    <a:pt x="0" y="163828"/>
                  </a:moveTo>
                  <a:lnTo>
                    <a:pt x="36331" y="163828"/>
                  </a:lnTo>
                  <a:lnTo>
                    <a:pt x="36331" y="0"/>
                  </a:lnTo>
                  <a:lnTo>
                    <a:pt x="0" y="0"/>
                  </a:lnTo>
                  <a:lnTo>
                    <a:pt x="0" y="1638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1" name="object 141"/>
            <p:cNvSpPr/>
            <p:nvPr/>
          </p:nvSpPr>
          <p:spPr>
            <a:xfrm>
              <a:off x="1503914" y="1263768"/>
              <a:ext cx="145415" cy="4624070"/>
            </a:xfrm>
            <a:custGeom>
              <a:avLst/>
              <a:gdLst/>
              <a:ahLst/>
              <a:cxnLst/>
              <a:rect l="l" t="t" r="r" b="b"/>
              <a:pathLst>
                <a:path w="145414" h="4624070">
                  <a:moveTo>
                    <a:pt x="0" y="4623523"/>
                  </a:moveTo>
                  <a:lnTo>
                    <a:pt x="0" y="0"/>
                  </a:lnTo>
                </a:path>
                <a:path w="145414" h="4624070">
                  <a:moveTo>
                    <a:pt x="145378" y="1146801"/>
                  </a:moveTo>
                  <a:lnTo>
                    <a:pt x="145378" y="3476743"/>
                  </a:lnTo>
                </a:path>
              </a:pathLst>
            </a:custGeom>
            <a:ln w="363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2" name="object 14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485726" y="5869104"/>
              <a:ext cx="181753" cy="181998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1649292" y="4886134"/>
              <a:ext cx="0" cy="419100"/>
            </a:xfrm>
            <a:custGeom>
              <a:avLst/>
              <a:gdLst/>
              <a:ahLst/>
              <a:cxnLst/>
              <a:rect l="l" t="t" r="r" b="b"/>
              <a:pathLst>
                <a:path h="419100">
                  <a:moveTo>
                    <a:pt x="0" y="0"/>
                  </a:moveTo>
                  <a:lnTo>
                    <a:pt x="0" y="418662"/>
                  </a:lnTo>
                </a:path>
              </a:pathLst>
            </a:custGeom>
            <a:ln w="36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1612950" y="4740516"/>
              <a:ext cx="54610" cy="146050"/>
            </a:xfrm>
            <a:custGeom>
              <a:avLst/>
              <a:gdLst/>
              <a:ahLst/>
              <a:cxnLst/>
              <a:rect l="l" t="t" r="r" b="b"/>
              <a:pathLst>
                <a:path w="54610" h="146050">
                  <a:moveTo>
                    <a:pt x="54495" y="0"/>
                  </a:moveTo>
                  <a:lnTo>
                    <a:pt x="36334" y="0"/>
                  </a:lnTo>
                  <a:lnTo>
                    <a:pt x="18173" y="0"/>
                  </a:lnTo>
                  <a:lnTo>
                    <a:pt x="0" y="0"/>
                  </a:lnTo>
                  <a:lnTo>
                    <a:pt x="0" y="145630"/>
                  </a:lnTo>
                  <a:lnTo>
                    <a:pt x="18173" y="145630"/>
                  </a:lnTo>
                  <a:lnTo>
                    <a:pt x="36334" y="145630"/>
                  </a:lnTo>
                  <a:lnTo>
                    <a:pt x="54495" y="145630"/>
                  </a:lnTo>
                  <a:lnTo>
                    <a:pt x="544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1640206" y="4722302"/>
              <a:ext cx="0" cy="182245"/>
            </a:xfrm>
            <a:custGeom>
              <a:avLst/>
              <a:gdLst/>
              <a:ahLst/>
              <a:cxnLst/>
              <a:rect l="l" t="t" r="r" b="b"/>
              <a:pathLst>
                <a:path h="182245">
                  <a:moveTo>
                    <a:pt x="0" y="145622"/>
                  </a:moveTo>
                  <a:lnTo>
                    <a:pt x="0" y="182041"/>
                  </a:lnTo>
                </a:path>
                <a:path h="182245">
                  <a:moveTo>
                    <a:pt x="0" y="0"/>
                  </a:moveTo>
                  <a:lnTo>
                    <a:pt x="0" y="36419"/>
                  </a:lnTo>
                </a:path>
              </a:pathLst>
            </a:custGeom>
            <a:ln w="181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1612950" y="2246744"/>
              <a:ext cx="54610" cy="163830"/>
            </a:xfrm>
            <a:custGeom>
              <a:avLst/>
              <a:gdLst/>
              <a:ahLst/>
              <a:cxnLst/>
              <a:rect l="l" t="t" r="r" b="b"/>
              <a:pathLst>
                <a:path w="54610" h="163830">
                  <a:moveTo>
                    <a:pt x="54495" y="0"/>
                  </a:moveTo>
                  <a:lnTo>
                    <a:pt x="36334" y="0"/>
                  </a:lnTo>
                  <a:lnTo>
                    <a:pt x="18173" y="0"/>
                  </a:lnTo>
                  <a:lnTo>
                    <a:pt x="0" y="0"/>
                  </a:lnTo>
                  <a:lnTo>
                    <a:pt x="0" y="163830"/>
                  </a:lnTo>
                  <a:lnTo>
                    <a:pt x="18173" y="163830"/>
                  </a:lnTo>
                  <a:lnTo>
                    <a:pt x="36334" y="163830"/>
                  </a:lnTo>
                  <a:lnTo>
                    <a:pt x="54495" y="163830"/>
                  </a:lnTo>
                  <a:lnTo>
                    <a:pt x="544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1631121" y="2410570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9085" y="-18209"/>
                  </a:moveTo>
                  <a:lnTo>
                    <a:pt x="9085" y="18209"/>
                  </a:lnTo>
                </a:path>
              </a:pathLst>
            </a:custGeom>
            <a:ln w="181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1649292" y="1828175"/>
              <a:ext cx="0" cy="419100"/>
            </a:xfrm>
            <a:custGeom>
              <a:avLst/>
              <a:gdLst/>
              <a:ahLst/>
              <a:cxnLst/>
              <a:rect l="l" t="t" r="r" b="b"/>
              <a:pathLst>
                <a:path h="419100">
                  <a:moveTo>
                    <a:pt x="0" y="0"/>
                  </a:moveTo>
                  <a:lnTo>
                    <a:pt x="0" y="418565"/>
                  </a:lnTo>
                </a:path>
              </a:pathLst>
            </a:custGeom>
            <a:ln w="363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1631121" y="2246741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9085" y="-18209"/>
                  </a:moveTo>
                  <a:lnTo>
                    <a:pt x="9085" y="18209"/>
                  </a:lnTo>
                </a:path>
              </a:pathLst>
            </a:custGeom>
            <a:ln w="181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0" name="object 15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485732" y="1081757"/>
              <a:ext cx="163571" cy="200193"/>
            </a:xfrm>
            <a:prstGeom prst="rect">
              <a:avLst/>
            </a:prstGeom>
          </p:spPr>
        </p:pic>
        <p:sp>
          <p:nvSpPr>
            <p:cNvPr id="151" name="object 151"/>
            <p:cNvSpPr/>
            <p:nvPr/>
          </p:nvSpPr>
          <p:spPr>
            <a:xfrm>
              <a:off x="1631121" y="1099939"/>
              <a:ext cx="4525010" cy="982980"/>
            </a:xfrm>
            <a:custGeom>
              <a:avLst/>
              <a:gdLst/>
              <a:ahLst/>
              <a:cxnLst/>
              <a:rect l="l" t="t" r="r" b="b"/>
              <a:pathLst>
                <a:path w="4525010" h="982980">
                  <a:moveTo>
                    <a:pt x="4524978" y="982972"/>
                  </a:moveTo>
                  <a:lnTo>
                    <a:pt x="4070564" y="982972"/>
                  </a:lnTo>
                </a:path>
                <a:path w="4525010" h="982980">
                  <a:moveTo>
                    <a:pt x="1417456" y="982972"/>
                  </a:moveTo>
                  <a:lnTo>
                    <a:pt x="981325" y="982972"/>
                  </a:lnTo>
                </a:path>
                <a:path w="4525010" h="982980">
                  <a:moveTo>
                    <a:pt x="18171" y="0"/>
                  </a:moveTo>
                  <a:lnTo>
                    <a:pt x="0" y="0"/>
                  </a:lnTo>
                </a:path>
              </a:pathLst>
            </a:custGeom>
            <a:ln w="182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2" name="object 152"/>
          <p:cNvSpPr txBox="1"/>
          <p:nvPr/>
        </p:nvSpPr>
        <p:spPr>
          <a:xfrm>
            <a:off x="6809471" y="3564382"/>
            <a:ext cx="297180" cy="277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725" kern="0" baseline="-21739" dirty="0">
                <a:latin typeface="Arial Narrow" panose="020B0606020202030204" pitchFamily="34" charset="0"/>
                <a:cs typeface="Arial"/>
              </a:rPr>
              <a:t>YB</a:t>
            </a:r>
            <a:endParaRPr lang="ru-RU" sz="2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5839724" y="3329731"/>
            <a:ext cx="1340426" cy="391774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>
              <a:tabLst>
                <a:tab pos="516890" algn="l"/>
                <a:tab pos="958850" algn="l"/>
              </a:tabLst>
            </a:pP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CHC	CLC	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KT11</a:t>
            </a:r>
          </a:p>
          <a:p>
            <a:pPr>
              <a:tabLst>
                <a:tab pos="485775" algn="l"/>
                <a:tab pos="989965" algn="l"/>
              </a:tabLst>
            </a:pP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0,35 	 0,35	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55" name="object 155"/>
          <p:cNvSpPr txBox="1"/>
          <p:nvPr/>
        </p:nvSpPr>
        <p:spPr>
          <a:xfrm>
            <a:off x="5811058" y="3575839"/>
            <a:ext cx="353060" cy="277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725" kern="0" baseline="-14492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LgY</a:t>
            </a:r>
            <a:endParaRPr lang="ru-RU" sz="2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7" name="object 157"/>
          <p:cNvSpPr txBox="1"/>
          <p:nvPr/>
        </p:nvSpPr>
        <p:spPr>
          <a:xfrm>
            <a:off x="6273347" y="3583753"/>
            <a:ext cx="384175" cy="277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725" kern="0" baseline="-14492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LgBr</a:t>
            </a:r>
            <a:endParaRPr lang="ru-RU" sz="2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9" name="object 159"/>
          <p:cNvSpPr txBox="1"/>
          <p:nvPr/>
        </p:nvSpPr>
        <p:spPr>
          <a:xfrm>
            <a:off x="3363935" y="3694527"/>
            <a:ext cx="358140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LgR</a:t>
            </a:r>
            <a:r>
              <a:rPr lang="ru-RU" sz="400" kern="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 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61" name="object 161"/>
          <p:cNvSpPr txBox="1"/>
          <p:nvPr/>
        </p:nvSpPr>
        <p:spPr>
          <a:xfrm>
            <a:off x="5280436" y="3487173"/>
            <a:ext cx="45538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64" name="object 164"/>
          <p:cNvSpPr txBox="1"/>
          <p:nvPr/>
        </p:nvSpPr>
        <p:spPr>
          <a:xfrm>
            <a:off x="3375132" y="4124632"/>
            <a:ext cx="862965" cy="586698"/>
          </a:xfrm>
          <a:prstGeom prst="rect">
            <a:avLst/>
          </a:prstGeom>
        </p:spPr>
        <p:txBody>
          <a:bodyPr vert="horz" wrap="square" lIns="0" tIns="55244" rIns="0" bIns="0" rtlCol="0">
            <a:spAutoFit/>
          </a:bodyPr>
          <a:lstStyle/>
          <a:p>
            <a:pPr algn="ctr">
              <a:tabLst>
                <a:tab pos="558165" algn="l"/>
              </a:tabLst>
            </a:pP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LC04	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EP13</a:t>
            </a:r>
          </a:p>
          <a:p>
            <a:pPr algn="ctr">
              <a:tabLst>
                <a:tab pos="589280" algn="l"/>
              </a:tabLst>
            </a:pP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2,0	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>
              <a:tabLst>
                <a:tab pos="601980" algn="l"/>
              </a:tabLst>
            </a:pP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LY	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166" name="object 166"/>
          <p:cNvSpPr txBox="1"/>
          <p:nvPr/>
        </p:nvSpPr>
        <p:spPr>
          <a:xfrm>
            <a:off x="8149897" y="3495841"/>
            <a:ext cx="54923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Не использ.</a:t>
            </a:r>
            <a:endParaRPr lang="ru-RU" sz="10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67" name="object 167"/>
          <p:cNvSpPr txBox="1"/>
          <p:nvPr/>
        </p:nvSpPr>
        <p:spPr>
          <a:xfrm>
            <a:off x="7172720" y="3354591"/>
            <a:ext cx="972221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DPA100 </a:t>
            </a: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HM104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68" name="object 168"/>
          <p:cNvSpPr txBox="1"/>
          <p:nvPr/>
        </p:nvSpPr>
        <p:spPr>
          <a:xfrm>
            <a:off x="7320141" y="3529397"/>
            <a:ext cx="781050" cy="36676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tabLst>
                <a:tab pos="52387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GrY</a:t>
            </a:r>
          </a:p>
        </p:txBody>
      </p:sp>
      <p:sp>
        <p:nvSpPr>
          <p:cNvPr id="169" name="object 169"/>
          <p:cNvSpPr txBox="1"/>
          <p:nvPr/>
        </p:nvSpPr>
        <p:spPr>
          <a:xfrm>
            <a:off x="7703903" y="3709682"/>
            <a:ext cx="395232" cy="18915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WBr</a:t>
            </a:r>
            <a:endParaRPr lang="ru-RU" sz="11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74" name="object 174"/>
          <p:cNvSpPr txBox="1"/>
          <p:nvPr/>
        </p:nvSpPr>
        <p:spPr>
          <a:xfrm>
            <a:off x="2292504" y="2552911"/>
            <a:ext cx="1936750" cy="55271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AM05  AM07 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DJ17  DJ16 </a:t>
            </a:r>
          </a:p>
          <a:p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 0,5   0,5   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0,5   0,5 </a:t>
            </a:r>
          </a:p>
          <a:p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 L    LG   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Y    YW</a:t>
            </a:r>
          </a:p>
        </p:txBody>
      </p:sp>
      <p:sp>
        <p:nvSpPr>
          <p:cNvPr id="176" name="object 176"/>
          <p:cNvSpPr txBox="1"/>
          <p:nvPr/>
        </p:nvSpPr>
        <p:spPr>
          <a:xfrm>
            <a:off x="2836392" y="3300945"/>
            <a:ext cx="2601199" cy="587981"/>
          </a:xfrm>
          <a:prstGeom prst="rect">
            <a:avLst/>
          </a:prstGeom>
        </p:spPr>
        <p:txBody>
          <a:bodyPr vert="horz" wrap="square" lIns="0" tIns="56515" rIns="0" bIns="0" rtlCol="0">
            <a:spAutoFit/>
          </a:bodyPr>
          <a:lstStyle/>
          <a:p>
            <a:pPr>
              <a:tabLst>
                <a:tab pos="591185" algn="l"/>
                <a:tab pos="1118870" algn="l"/>
              </a:tabLst>
            </a:pPr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AM22	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CHP	CLP</a:t>
            </a:r>
          </a:p>
          <a:p>
            <a:pPr>
              <a:tabLst>
                <a:tab pos="560070" algn="l"/>
                <a:tab pos="1088390" algn="l"/>
                <a:tab pos="1629410" algn="l"/>
                <a:tab pos="2102485" algn="l"/>
              </a:tabLst>
            </a:pPr>
            <a:r>
              <a:rPr lang="ru-RU" sz="1725" kern="0" baseline="7246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 0,5	 </a:t>
            </a: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 	 0,35	0,5	0,5</a:t>
            </a:r>
          </a:p>
          <a:p>
            <a:r>
              <a:rPr lang="ru-RU" sz="1150" kern="0" dirty="0">
                <a:latin typeface="Arial Narrow" panose="020B0606020202030204" pitchFamily="34" charset="0"/>
                <a:cs typeface="Arial"/>
              </a:rPr>
              <a:t>	  LgL</a:t>
            </a:r>
            <a:endParaRPr lang="ru-RU" sz="4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78" name="object 178"/>
          <p:cNvSpPr txBox="1"/>
          <p:nvPr/>
        </p:nvSpPr>
        <p:spPr>
          <a:xfrm>
            <a:off x="2248052" y="3333408"/>
            <a:ext cx="367665" cy="568745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AM02</a:t>
            </a:r>
          </a:p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GR</a:t>
            </a:r>
          </a:p>
        </p:txBody>
      </p:sp>
      <p:sp>
        <p:nvSpPr>
          <p:cNvPr id="180" name="object 162"/>
          <p:cNvSpPr txBox="1">
            <a:spLocks/>
          </p:cNvSpPr>
          <p:nvPr/>
        </p:nvSpPr>
        <p:spPr>
          <a:xfrm>
            <a:off x="1940757" y="394770"/>
            <a:ext cx="1191895" cy="382156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>
            <a:lvl1pPr>
              <a:defRPr sz="1600" b="1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algn="ctr"/>
            <a:r>
              <a:rPr lang="ru-RU" sz="1200" b="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Направление выхода</a:t>
            </a:r>
          </a:p>
        </p:txBody>
      </p:sp>
      <p:sp>
        <p:nvSpPr>
          <p:cNvPr id="183" name="object 267"/>
          <p:cNvSpPr txBox="1"/>
          <p:nvPr/>
        </p:nvSpPr>
        <p:spPr>
          <a:xfrm>
            <a:off x="2049688" y="6217955"/>
            <a:ext cx="7703912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600" b="1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моторного отсека</a:t>
            </a:r>
          </a:p>
        </p:txBody>
      </p:sp>
      <p:sp>
        <p:nvSpPr>
          <p:cNvPr id="18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47</a:t>
            </a:r>
          </a:p>
        </p:txBody>
      </p:sp>
      <p:sp>
        <p:nvSpPr>
          <p:cNvPr id="188" name="object 169"/>
          <p:cNvSpPr txBox="1"/>
          <p:nvPr/>
        </p:nvSpPr>
        <p:spPr>
          <a:xfrm>
            <a:off x="6259931" y="3900145"/>
            <a:ext cx="395232" cy="583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CAN-L шины CAN-шасси</a:t>
            </a:r>
          </a:p>
        </p:txBody>
      </p:sp>
      <p:sp>
        <p:nvSpPr>
          <p:cNvPr id="189" name="object 169"/>
          <p:cNvSpPr txBox="1"/>
          <p:nvPr/>
        </p:nvSpPr>
        <p:spPr>
          <a:xfrm>
            <a:off x="5797731" y="3897433"/>
            <a:ext cx="395232" cy="583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CAN-H шины CAN-шасси</a:t>
            </a:r>
          </a:p>
        </p:txBody>
      </p:sp>
      <p:sp>
        <p:nvSpPr>
          <p:cNvPr id="192" name="object 169"/>
          <p:cNvSpPr txBox="1"/>
          <p:nvPr/>
        </p:nvSpPr>
        <p:spPr>
          <a:xfrm>
            <a:off x="3907659" y="3964306"/>
            <a:ext cx="395232" cy="583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CAN-L шины CAN-привод</a:t>
            </a:r>
          </a:p>
        </p:txBody>
      </p:sp>
      <p:sp>
        <p:nvSpPr>
          <p:cNvPr id="193" name="object 169"/>
          <p:cNvSpPr txBox="1"/>
          <p:nvPr/>
        </p:nvSpPr>
        <p:spPr>
          <a:xfrm>
            <a:off x="3357753" y="3961728"/>
            <a:ext cx="395232" cy="583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kern="0" dirty="0">
                <a:latin typeface="Arial Narrow" panose="020B0606020202030204" pitchFamily="34" charset="0"/>
                <a:cs typeface="Arial"/>
              </a:rPr>
              <a:t>CAN-H шины CAN-привод</a:t>
            </a:r>
          </a:p>
        </p:txBody>
      </p:sp>
      <p:sp>
        <p:nvSpPr>
          <p:cNvPr id="156" name="object 34"/>
          <p:cNvSpPr txBox="1"/>
          <p:nvPr/>
        </p:nvSpPr>
        <p:spPr>
          <a:xfrm>
            <a:off x="7619309" y="4826169"/>
            <a:ext cx="554583" cy="1038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Электродвигатель заднего вентилятора IG 2</a:t>
            </a:r>
          </a:p>
        </p:txBody>
      </p:sp>
      <p:sp>
        <p:nvSpPr>
          <p:cNvPr id="158" name="object 43"/>
          <p:cNvSpPr txBox="1"/>
          <p:nvPr/>
        </p:nvSpPr>
        <p:spPr>
          <a:xfrm>
            <a:off x="4365256" y="2564251"/>
            <a:ext cx="443537" cy="77585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Масса камеры</a:t>
            </a:r>
          </a:p>
        </p:txBody>
      </p:sp>
      <p:sp>
        <p:nvSpPr>
          <p:cNvPr id="162" name="object 165"/>
          <p:cNvSpPr txBox="1"/>
          <p:nvPr/>
        </p:nvSpPr>
        <p:spPr>
          <a:xfrm>
            <a:off x="3242239" y="4833822"/>
            <a:ext cx="559125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Розетка 220 В, B+</a:t>
            </a:r>
          </a:p>
        </p:txBody>
      </p:sp>
      <p:sp>
        <p:nvSpPr>
          <p:cNvPr id="163" name="object 43"/>
          <p:cNvSpPr txBox="1"/>
          <p:nvPr/>
        </p:nvSpPr>
        <p:spPr>
          <a:xfrm>
            <a:off x="4816348" y="2502695"/>
            <a:ext cx="443537" cy="139141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Электропитание камеры</a:t>
            </a:r>
          </a:p>
        </p:txBody>
      </p:sp>
      <p:sp>
        <p:nvSpPr>
          <p:cNvPr id="165" name="object 23"/>
          <p:cNvSpPr txBox="1"/>
          <p:nvPr/>
        </p:nvSpPr>
        <p:spPr>
          <a:xfrm>
            <a:off x="3806536" y="2362215"/>
            <a:ext cx="504599" cy="94257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реле</a:t>
            </a:r>
          </a:p>
        </p:txBody>
      </p:sp>
      <p:sp>
        <p:nvSpPr>
          <p:cNvPr id="170" name="object 163"/>
          <p:cNvSpPr txBox="1"/>
          <p:nvPr/>
        </p:nvSpPr>
        <p:spPr>
          <a:xfrm>
            <a:off x="3239505" y="2343985"/>
            <a:ext cx="563865" cy="10964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Фонарь откр. двери, плафон освещ. багаж. отсека, B+</a:t>
            </a:r>
          </a:p>
        </p:txBody>
      </p:sp>
      <p:sp>
        <p:nvSpPr>
          <p:cNvPr id="171" name="object 173"/>
          <p:cNvSpPr txBox="1"/>
          <p:nvPr/>
        </p:nvSpPr>
        <p:spPr>
          <a:xfrm>
            <a:off x="2707819" y="2335866"/>
            <a:ext cx="549935" cy="12811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Цепь питания передней камеры+</a:t>
            </a:r>
          </a:p>
        </p:txBody>
      </p:sp>
      <p:sp>
        <p:nvSpPr>
          <p:cNvPr id="172" name="object 175"/>
          <p:cNvSpPr txBox="1"/>
          <p:nvPr/>
        </p:nvSpPr>
        <p:spPr>
          <a:xfrm>
            <a:off x="2167362" y="2335866"/>
            <a:ext cx="549583" cy="12811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Цепь питания передней камеры-</a:t>
            </a:r>
          </a:p>
        </p:txBody>
      </p:sp>
      <p:sp>
        <p:nvSpPr>
          <p:cNvPr id="173" name="object 32"/>
          <p:cNvSpPr txBox="1"/>
          <p:nvPr/>
        </p:nvSpPr>
        <p:spPr>
          <a:xfrm>
            <a:off x="7657190" y="2338823"/>
            <a:ext cx="484396" cy="12503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Электроприв. рег. </a:t>
            </a:r>
            <a:br>
              <a:rPr lang="ru-RU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сид. 1–6, B+</a:t>
            </a:r>
          </a:p>
        </p:txBody>
      </p:sp>
      <p:sp>
        <p:nvSpPr>
          <p:cNvPr id="175" name="object 33"/>
          <p:cNvSpPr txBox="1"/>
          <p:nvPr/>
        </p:nvSpPr>
        <p:spPr>
          <a:xfrm>
            <a:off x="8146184" y="2338823"/>
            <a:ext cx="573076" cy="12503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350" dirty="0">
                <a:latin typeface="Arial Narrow" panose="020B0606020202030204" pitchFamily="34" charset="0"/>
                <a:cs typeface="Arial"/>
              </a:rPr>
              <a:t>Электроприв. рег. </a:t>
            </a:r>
            <a:br>
              <a:rPr lang="ru-RU" sz="350" dirty="0">
                <a:latin typeface="Arial Narrow" panose="020B0606020202030204" pitchFamily="34" charset="0"/>
                <a:cs typeface="Arial"/>
              </a:rPr>
            </a:br>
            <a:r>
              <a:rPr lang="ru-RU" sz="350" dirty="0">
                <a:latin typeface="Arial Narrow" panose="020B0606020202030204" pitchFamily="34" charset="0"/>
                <a:cs typeface="Arial"/>
              </a:rPr>
              <a:t>сид. 1–7, B+</a:t>
            </a:r>
          </a:p>
        </p:txBody>
      </p:sp>
      <p:sp>
        <p:nvSpPr>
          <p:cNvPr id="177" name="object 10"/>
          <p:cNvSpPr txBox="1"/>
          <p:nvPr/>
        </p:nvSpPr>
        <p:spPr>
          <a:xfrm>
            <a:off x="6175013" y="4651553"/>
            <a:ext cx="480122" cy="15581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Масса цепи сигнала давления масла</a:t>
            </a:r>
          </a:p>
        </p:txBody>
      </p:sp>
      <p:sp>
        <p:nvSpPr>
          <p:cNvPr id="179" name="object 11"/>
          <p:cNvSpPr txBox="1"/>
          <p:nvPr/>
        </p:nvSpPr>
        <p:spPr>
          <a:xfrm>
            <a:off x="6691111" y="4651553"/>
            <a:ext cx="463688" cy="15581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Датчик давления масла+</a:t>
            </a:r>
          </a:p>
        </p:txBody>
      </p:sp>
      <p:sp>
        <p:nvSpPr>
          <p:cNvPr id="182" name="object 22"/>
          <p:cNvSpPr txBox="1"/>
          <p:nvPr/>
        </p:nvSpPr>
        <p:spPr>
          <a:xfrm>
            <a:off x="7166122" y="4651553"/>
            <a:ext cx="469175" cy="15581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Сигнал давления масла</a:t>
            </a:r>
          </a:p>
        </p:txBody>
      </p:sp>
      <p:sp>
        <p:nvSpPr>
          <p:cNvPr id="184" name="object 24"/>
          <p:cNvSpPr txBox="1"/>
          <p:nvPr/>
        </p:nvSpPr>
        <p:spPr>
          <a:xfrm>
            <a:off x="5753794" y="4651552"/>
            <a:ext cx="429621" cy="22506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Частота вращения левого заднего колеса+</a:t>
            </a:r>
          </a:p>
        </p:txBody>
      </p:sp>
      <p:sp>
        <p:nvSpPr>
          <p:cNvPr id="185" name="object 25"/>
          <p:cNvSpPr txBox="1"/>
          <p:nvPr/>
        </p:nvSpPr>
        <p:spPr>
          <a:xfrm>
            <a:off x="5265700" y="4651552"/>
            <a:ext cx="469950" cy="22506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Частота вращения левого заднего колеса-</a:t>
            </a:r>
          </a:p>
        </p:txBody>
      </p:sp>
      <p:sp>
        <p:nvSpPr>
          <p:cNvPr id="186" name="object 26"/>
          <p:cNvSpPr txBox="1"/>
          <p:nvPr/>
        </p:nvSpPr>
        <p:spPr>
          <a:xfrm>
            <a:off x="4831504" y="4651552"/>
            <a:ext cx="450569" cy="22506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Частота вращения правого заднего колеса+</a:t>
            </a:r>
          </a:p>
        </p:txBody>
      </p:sp>
      <p:sp>
        <p:nvSpPr>
          <p:cNvPr id="187" name="object 28"/>
          <p:cNvSpPr txBox="1"/>
          <p:nvPr/>
        </p:nvSpPr>
        <p:spPr>
          <a:xfrm>
            <a:off x="4374620" y="4651552"/>
            <a:ext cx="434173" cy="22506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Частота вращения правого заднего колеса-</a:t>
            </a:r>
          </a:p>
        </p:txBody>
      </p:sp>
      <p:sp>
        <p:nvSpPr>
          <p:cNvPr id="190" name="object 177"/>
          <p:cNvSpPr txBox="1"/>
          <p:nvPr/>
        </p:nvSpPr>
        <p:spPr>
          <a:xfrm>
            <a:off x="2747678" y="3728966"/>
            <a:ext cx="462280" cy="1506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191" name="object 169"/>
          <p:cNvSpPr txBox="1"/>
          <p:nvPr/>
        </p:nvSpPr>
        <p:spPr>
          <a:xfrm>
            <a:off x="7736158" y="3964709"/>
            <a:ext cx="395232" cy="583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Подогрев сиден. IG 1+</a:t>
            </a:r>
          </a:p>
        </p:txBody>
      </p:sp>
      <p:sp>
        <p:nvSpPr>
          <p:cNvPr id="194" name="object 169"/>
          <p:cNvSpPr txBox="1"/>
          <p:nvPr/>
        </p:nvSpPr>
        <p:spPr>
          <a:xfrm>
            <a:off x="7213408" y="3858167"/>
            <a:ext cx="395232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Запорный клапан адсорбера+</a:t>
            </a:r>
          </a:p>
        </p:txBody>
      </p:sp>
      <p:sp>
        <p:nvSpPr>
          <p:cNvPr id="195" name="object 169"/>
          <p:cNvSpPr txBox="1"/>
          <p:nvPr/>
        </p:nvSpPr>
        <p:spPr>
          <a:xfrm>
            <a:off x="6778909" y="3850481"/>
            <a:ext cx="353378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Обогрев зеркала заднего вида+</a:t>
            </a:r>
          </a:p>
        </p:txBody>
      </p:sp>
      <p:sp>
        <p:nvSpPr>
          <p:cNvPr id="196" name="object 169"/>
          <p:cNvSpPr txBox="1"/>
          <p:nvPr/>
        </p:nvSpPr>
        <p:spPr>
          <a:xfrm>
            <a:off x="4850832" y="3857783"/>
            <a:ext cx="395232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правого </a:t>
            </a:r>
            <a:br>
              <a:rPr lang="ru-RU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переднего датчика</a:t>
            </a:r>
          </a:p>
        </p:txBody>
      </p:sp>
      <p:sp>
        <p:nvSpPr>
          <p:cNvPr id="197" name="object 169"/>
          <p:cNvSpPr txBox="1"/>
          <p:nvPr/>
        </p:nvSpPr>
        <p:spPr>
          <a:xfrm>
            <a:off x="4394282" y="3852862"/>
            <a:ext cx="395232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левого </a:t>
            </a:r>
            <a:br>
              <a:rPr lang="ru-RU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переднего датчика</a:t>
            </a:r>
          </a:p>
        </p:txBody>
      </p:sp>
      <p:sp>
        <p:nvSpPr>
          <p:cNvPr id="198" name="object 169"/>
          <p:cNvSpPr txBox="1"/>
          <p:nvPr/>
        </p:nvSpPr>
        <p:spPr>
          <a:xfrm>
            <a:off x="2821870" y="3958792"/>
            <a:ext cx="395232" cy="583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Передняя камера, масса</a:t>
            </a:r>
          </a:p>
        </p:txBody>
      </p:sp>
      <p:sp>
        <p:nvSpPr>
          <p:cNvPr id="199" name="object 169"/>
          <p:cNvSpPr txBox="1"/>
          <p:nvPr/>
        </p:nvSpPr>
        <p:spPr>
          <a:xfrm>
            <a:off x="2277743" y="3955028"/>
            <a:ext cx="395232" cy="583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Передняя камера, CVDS+</a:t>
            </a:r>
          </a:p>
        </p:txBody>
      </p:sp>
      <p:sp>
        <p:nvSpPr>
          <p:cNvPr id="200" name="object 43"/>
          <p:cNvSpPr txBox="1"/>
          <p:nvPr/>
        </p:nvSpPr>
        <p:spPr>
          <a:xfrm>
            <a:off x="5283963" y="2441140"/>
            <a:ext cx="443537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Сигнал правого переднего датчика контроля слепых зон </a:t>
            </a:r>
          </a:p>
        </p:txBody>
      </p:sp>
      <p:sp>
        <p:nvSpPr>
          <p:cNvPr id="201" name="object 43"/>
          <p:cNvSpPr txBox="1"/>
          <p:nvPr/>
        </p:nvSpPr>
        <p:spPr>
          <a:xfrm>
            <a:off x="5751578" y="2441140"/>
            <a:ext cx="443537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Сигнал левого переднего датчика контроля слепых зон </a:t>
            </a:r>
          </a:p>
        </p:txBody>
      </p:sp>
      <p:sp>
        <p:nvSpPr>
          <p:cNvPr id="202" name="object 43"/>
          <p:cNvSpPr txBox="1"/>
          <p:nvPr/>
        </p:nvSpPr>
        <p:spPr>
          <a:xfrm>
            <a:off x="6219193" y="2441140"/>
            <a:ext cx="443537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Сигнал правого центрального переднего датчика </a:t>
            </a:r>
          </a:p>
        </p:txBody>
      </p:sp>
      <p:sp>
        <p:nvSpPr>
          <p:cNvPr id="203" name="object 43"/>
          <p:cNvSpPr txBox="1"/>
          <p:nvPr/>
        </p:nvSpPr>
        <p:spPr>
          <a:xfrm>
            <a:off x="6686808" y="2441140"/>
            <a:ext cx="443537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Сигнал левого центрального переднего датчика </a:t>
            </a:r>
          </a:p>
        </p:txBody>
      </p:sp>
      <p:sp>
        <p:nvSpPr>
          <p:cNvPr id="204" name="object 43"/>
          <p:cNvSpPr txBox="1"/>
          <p:nvPr/>
        </p:nvSpPr>
        <p:spPr>
          <a:xfrm>
            <a:off x="7154421" y="2502695"/>
            <a:ext cx="443537" cy="139141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Запорный клапан адсорбера-</a:t>
            </a:r>
          </a:p>
        </p:txBody>
      </p:sp>
    </p:spTree>
    <p:extLst>
      <p:ext uri="{BB962C8B-B14F-4D97-AF65-F5344CB8AC3E}">
        <p14:creationId xmlns:p14="http://schemas.microsoft.com/office/powerpoint/2010/main" val="2555249785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116635" y="2324555"/>
            <a:ext cx="8054540" cy="3631739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2492375" y="4609084"/>
            <a:ext cx="542290" cy="141605"/>
          </a:xfrm>
          <a:custGeom>
            <a:avLst/>
            <a:gdLst/>
            <a:ahLst/>
            <a:cxnLst/>
            <a:rect l="l" t="t" r="r" b="b"/>
            <a:pathLst>
              <a:path w="542289" h="141604">
                <a:moveTo>
                  <a:pt x="487270" y="38162"/>
                </a:moveTo>
                <a:lnTo>
                  <a:pt x="0" y="122555"/>
                </a:lnTo>
                <a:lnTo>
                  <a:pt x="3301" y="141351"/>
                </a:lnTo>
                <a:lnTo>
                  <a:pt x="490706" y="56935"/>
                </a:lnTo>
                <a:lnTo>
                  <a:pt x="505117" y="44824"/>
                </a:lnTo>
                <a:lnTo>
                  <a:pt x="487270" y="38162"/>
                </a:lnTo>
                <a:close/>
              </a:path>
              <a:path w="542289" h="141604">
                <a:moveTo>
                  <a:pt x="525572" y="32131"/>
                </a:moveTo>
                <a:lnTo>
                  <a:pt x="522097" y="32131"/>
                </a:lnTo>
                <a:lnTo>
                  <a:pt x="525399" y="50927"/>
                </a:lnTo>
                <a:lnTo>
                  <a:pt x="490706" y="56935"/>
                </a:lnTo>
                <a:lnTo>
                  <a:pt x="446024" y="94488"/>
                </a:lnTo>
                <a:lnTo>
                  <a:pt x="445516" y="100457"/>
                </a:lnTo>
                <a:lnTo>
                  <a:pt x="452374" y="108585"/>
                </a:lnTo>
                <a:lnTo>
                  <a:pt x="458343" y="109093"/>
                </a:lnTo>
                <a:lnTo>
                  <a:pt x="542289" y="38354"/>
                </a:lnTo>
                <a:lnTo>
                  <a:pt x="525572" y="32131"/>
                </a:lnTo>
                <a:close/>
              </a:path>
              <a:path w="542289" h="141604">
                <a:moveTo>
                  <a:pt x="505117" y="44824"/>
                </a:moveTo>
                <a:lnTo>
                  <a:pt x="490706" y="56935"/>
                </a:lnTo>
                <a:lnTo>
                  <a:pt x="525399" y="50927"/>
                </a:lnTo>
                <a:lnTo>
                  <a:pt x="525332" y="50546"/>
                </a:lnTo>
                <a:lnTo>
                  <a:pt x="520445" y="50546"/>
                </a:lnTo>
                <a:lnTo>
                  <a:pt x="505117" y="44824"/>
                </a:lnTo>
                <a:close/>
              </a:path>
              <a:path w="542289" h="141604">
                <a:moveTo>
                  <a:pt x="517651" y="34290"/>
                </a:moveTo>
                <a:lnTo>
                  <a:pt x="505117" y="44824"/>
                </a:lnTo>
                <a:lnTo>
                  <a:pt x="520445" y="50546"/>
                </a:lnTo>
                <a:lnTo>
                  <a:pt x="517651" y="34290"/>
                </a:lnTo>
                <a:close/>
              </a:path>
              <a:path w="542289" h="141604">
                <a:moveTo>
                  <a:pt x="522476" y="34290"/>
                </a:moveTo>
                <a:lnTo>
                  <a:pt x="517651" y="34290"/>
                </a:lnTo>
                <a:lnTo>
                  <a:pt x="520445" y="50546"/>
                </a:lnTo>
                <a:lnTo>
                  <a:pt x="525332" y="50546"/>
                </a:lnTo>
                <a:lnTo>
                  <a:pt x="522476" y="34290"/>
                </a:lnTo>
                <a:close/>
              </a:path>
              <a:path w="542289" h="141604">
                <a:moveTo>
                  <a:pt x="522097" y="32131"/>
                </a:moveTo>
                <a:lnTo>
                  <a:pt x="487270" y="38162"/>
                </a:lnTo>
                <a:lnTo>
                  <a:pt x="505117" y="44824"/>
                </a:lnTo>
                <a:lnTo>
                  <a:pt x="517651" y="34290"/>
                </a:lnTo>
                <a:lnTo>
                  <a:pt x="522476" y="34290"/>
                </a:lnTo>
                <a:lnTo>
                  <a:pt x="522097" y="32131"/>
                </a:lnTo>
                <a:close/>
              </a:path>
              <a:path w="542289" h="141604">
                <a:moveTo>
                  <a:pt x="439419" y="0"/>
                </a:moveTo>
                <a:lnTo>
                  <a:pt x="433958" y="2540"/>
                </a:lnTo>
                <a:lnTo>
                  <a:pt x="432181" y="7493"/>
                </a:lnTo>
                <a:lnTo>
                  <a:pt x="430275" y="12446"/>
                </a:lnTo>
                <a:lnTo>
                  <a:pt x="432816" y="17907"/>
                </a:lnTo>
                <a:lnTo>
                  <a:pt x="437769" y="19685"/>
                </a:lnTo>
                <a:lnTo>
                  <a:pt x="487270" y="38162"/>
                </a:lnTo>
                <a:lnTo>
                  <a:pt x="522097" y="32131"/>
                </a:lnTo>
                <a:lnTo>
                  <a:pt x="525572" y="32131"/>
                </a:lnTo>
                <a:lnTo>
                  <a:pt x="444373" y="1905"/>
                </a:lnTo>
                <a:lnTo>
                  <a:pt x="439419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8079486" y="2220086"/>
            <a:ext cx="1484630" cy="1689100"/>
          </a:xfrm>
          <a:custGeom>
            <a:avLst/>
            <a:gdLst/>
            <a:ahLst/>
            <a:cxnLst/>
            <a:rect l="l" t="t" r="r" b="b"/>
            <a:pathLst>
              <a:path w="1484629" h="1689100">
                <a:moveTo>
                  <a:pt x="1283335" y="1689100"/>
                </a:moveTo>
                <a:lnTo>
                  <a:pt x="1282204" y="1679829"/>
                </a:lnTo>
                <a:lnTo>
                  <a:pt x="1270127" y="1580134"/>
                </a:lnTo>
                <a:lnTo>
                  <a:pt x="1265428" y="1576451"/>
                </a:lnTo>
                <a:lnTo>
                  <a:pt x="1255014" y="1577721"/>
                </a:lnTo>
                <a:lnTo>
                  <a:pt x="1251204" y="1582420"/>
                </a:lnTo>
                <a:lnTo>
                  <a:pt x="1258227" y="1640192"/>
                </a:lnTo>
                <a:lnTo>
                  <a:pt x="15240" y="0"/>
                </a:lnTo>
                <a:lnTo>
                  <a:pt x="0" y="11430"/>
                </a:lnTo>
                <a:lnTo>
                  <a:pt x="1243126" y="1651762"/>
                </a:lnTo>
                <a:lnTo>
                  <a:pt x="1189355" y="1629410"/>
                </a:lnTo>
                <a:lnTo>
                  <a:pt x="1183767" y="1631696"/>
                </a:lnTo>
                <a:lnTo>
                  <a:pt x="1179703" y="1641348"/>
                </a:lnTo>
                <a:lnTo>
                  <a:pt x="1181989" y="1646936"/>
                </a:lnTo>
                <a:lnTo>
                  <a:pt x="1283335" y="1689100"/>
                </a:lnTo>
                <a:close/>
              </a:path>
              <a:path w="1484629" h="1689100">
                <a:moveTo>
                  <a:pt x="1484503" y="1422781"/>
                </a:moveTo>
                <a:lnTo>
                  <a:pt x="1482979" y="1416939"/>
                </a:lnTo>
                <a:lnTo>
                  <a:pt x="1478534" y="1414145"/>
                </a:lnTo>
                <a:lnTo>
                  <a:pt x="1473962" y="1411478"/>
                </a:lnTo>
                <a:lnTo>
                  <a:pt x="1468120" y="1413002"/>
                </a:lnTo>
                <a:lnTo>
                  <a:pt x="1438186" y="1462824"/>
                </a:lnTo>
                <a:lnTo>
                  <a:pt x="1454658" y="107950"/>
                </a:lnTo>
                <a:lnTo>
                  <a:pt x="1435608" y="107696"/>
                </a:lnTo>
                <a:lnTo>
                  <a:pt x="1419136" y="1462786"/>
                </a:lnTo>
                <a:lnTo>
                  <a:pt x="1392936" y="1416558"/>
                </a:lnTo>
                <a:lnTo>
                  <a:pt x="1390396" y="1411986"/>
                </a:lnTo>
                <a:lnTo>
                  <a:pt x="1384554" y="1410462"/>
                </a:lnTo>
                <a:lnTo>
                  <a:pt x="1375410" y="1415542"/>
                </a:lnTo>
                <a:lnTo>
                  <a:pt x="1373759" y="1421384"/>
                </a:lnTo>
                <a:lnTo>
                  <a:pt x="1376426" y="1425956"/>
                </a:lnTo>
                <a:lnTo>
                  <a:pt x="1427988" y="1516888"/>
                </a:lnTo>
                <a:lnTo>
                  <a:pt x="1439240" y="1498092"/>
                </a:lnTo>
                <a:lnTo>
                  <a:pt x="1481709" y="1427226"/>
                </a:lnTo>
                <a:lnTo>
                  <a:pt x="1484503" y="1422781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013956" y="3015869"/>
            <a:ext cx="1337945" cy="1913889"/>
          </a:xfrm>
          <a:custGeom>
            <a:avLst/>
            <a:gdLst/>
            <a:ahLst/>
            <a:cxnLst/>
            <a:rect l="l" t="t" r="r" b="b"/>
            <a:pathLst>
              <a:path w="1337945" h="1913889">
                <a:moveTo>
                  <a:pt x="1245997" y="1850262"/>
                </a:moveTo>
                <a:lnTo>
                  <a:pt x="1240282" y="1852294"/>
                </a:lnTo>
                <a:lnTo>
                  <a:pt x="1238123" y="1856993"/>
                </a:lnTo>
                <a:lnTo>
                  <a:pt x="1235837" y="1861819"/>
                </a:lnTo>
                <a:lnTo>
                  <a:pt x="1237996" y="1867534"/>
                </a:lnTo>
                <a:lnTo>
                  <a:pt x="1337564" y="1913635"/>
                </a:lnTo>
                <a:lnTo>
                  <a:pt x="1336756" y="1903602"/>
                </a:lnTo>
                <a:lnTo>
                  <a:pt x="1319022" y="1903602"/>
                </a:lnTo>
                <a:lnTo>
                  <a:pt x="1298899" y="1874728"/>
                </a:lnTo>
                <a:lnTo>
                  <a:pt x="1245997" y="1850262"/>
                </a:lnTo>
                <a:close/>
              </a:path>
              <a:path w="1337945" h="1913889">
                <a:moveTo>
                  <a:pt x="1298899" y="1874728"/>
                </a:moveTo>
                <a:lnTo>
                  <a:pt x="1319022" y="1903602"/>
                </a:lnTo>
                <a:lnTo>
                  <a:pt x="1325742" y="1898903"/>
                </a:lnTo>
                <a:lnTo>
                  <a:pt x="1317244" y="1898903"/>
                </a:lnTo>
                <a:lnTo>
                  <a:pt x="1315925" y="1882607"/>
                </a:lnTo>
                <a:lnTo>
                  <a:pt x="1298899" y="1874728"/>
                </a:lnTo>
                <a:close/>
              </a:path>
              <a:path w="1337945" h="1913889">
                <a:moveTo>
                  <a:pt x="1324102" y="1800351"/>
                </a:moveTo>
                <a:lnTo>
                  <a:pt x="1313688" y="1801113"/>
                </a:lnTo>
                <a:lnTo>
                  <a:pt x="1309751" y="1805812"/>
                </a:lnTo>
                <a:lnTo>
                  <a:pt x="1310132" y="1811019"/>
                </a:lnTo>
                <a:lnTo>
                  <a:pt x="1314388" y="1863614"/>
                </a:lnTo>
                <a:lnTo>
                  <a:pt x="1334643" y="1892680"/>
                </a:lnTo>
                <a:lnTo>
                  <a:pt x="1319022" y="1903602"/>
                </a:lnTo>
                <a:lnTo>
                  <a:pt x="1336756" y="1903602"/>
                </a:lnTo>
                <a:lnTo>
                  <a:pt x="1329182" y="1809495"/>
                </a:lnTo>
                <a:lnTo>
                  <a:pt x="1328801" y="1804161"/>
                </a:lnTo>
                <a:lnTo>
                  <a:pt x="1324102" y="1800351"/>
                </a:lnTo>
                <a:close/>
              </a:path>
              <a:path w="1337945" h="1913889">
                <a:moveTo>
                  <a:pt x="1315925" y="1882607"/>
                </a:moveTo>
                <a:lnTo>
                  <a:pt x="1317244" y="1898903"/>
                </a:lnTo>
                <a:lnTo>
                  <a:pt x="1330833" y="1889505"/>
                </a:lnTo>
                <a:lnTo>
                  <a:pt x="1315925" y="1882607"/>
                </a:lnTo>
                <a:close/>
              </a:path>
              <a:path w="1337945" h="1913889">
                <a:moveTo>
                  <a:pt x="1314388" y="1863614"/>
                </a:moveTo>
                <a:lnTo>
                  <a:pt x="1315925" y="1882607"/>
                </a:lnTo>
                <a:lnTo>
                  <a:pt x="1330833" y="1889505"/>
                </a:lnTo>
                <a:lnTo>
                  <a:pt x="1317244" y="1898903"/>
                </a:lnTo>
                <a:lnTo>
                  <a:pt x="1325742" y="1898903"/>
                </a:lnTo>
                <a:lnTo>
                  <a:pt x="1334643" y="1892680"/>
                </a:lnTo>
                <a:lnTo>
                  <a:pt x="1314388" y="1863614"/>
                </a:lnTo>
                <a:close/>
              </a:path>
              <a:path w="1337945" h="1913889">
                <a:moveTo>
                  <a:pt x="15748" y="0"/>
                </a:moveTo>
                <a:lnTo>
                  <a:pt x="0" y="10921"/>
                </a:lnTo>
                <a:lnTo>
                  <a:pt x="1298899" y="1874728"/>
                </a:lnTo>
                <a:lnTo>
                  <a:pt x="1315925" y="1882607"/>
                </a:lnTo>
                <a:lnTo>
                  <a:pt x="1314388" y="1863614"/>
                </a:lnTo>
                <a:lnTo>
                  <a:pt x="15748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858381" y="3373854"/>
            <a:ext cx="109059" cy="1740436"/>
          </a:xfrm>
          <a:custGeom>
            <a:avLst/>
            <a:gdLst/>
            <a:ahLst/>
            <a:cxnLst/>
            <a:rect l="l" t="t" r="r" b="b"/>
            <a:pathLst>
              <a:path w="111125" h="1582420">
                <a:moveTo>
                  <a:pt x="10541" y="1475866"/>
                </a:moveTo>
                <a:lnTo>
                  <a:pt x="6096" y="1478533"/>
                </a:lnTo>
                <a:lnTo>
                  <a:pt x="1524" y="1481200"/>
                </a:lnTo>
                <a:lnTo>
                  <a:pt x="0" y="1487042"/>
                </a:lnTo>
                <a:lnTo>
                  <a:pt x="2667" y="1491487"/>
                </a:lnTo>
                <a:lnTo>
                  <a:pt x="55245" y="1581911"/>
                </a:lnTo>
                <a:lnTo>
                  <a:pt x="66289" y="1562988"/>
                </a:lnTo>
                <a:lnTo>
                  <a:pt x="45720" y="1562988"/>
                </a:lnTo>
                <a:lnTo>
                  <a:pt x="45737" y="1527712"/>
                </a:lnTo>
                <a:lnTo>
                  <a:pt x="16383" y="1477390"/>
                </a:lnTo>
                <a:lnTo>
                  <a:pt x="10541" y="1475866"/>
                </a:lnTo>
                <a:close/>
              </a:path>
              <a:path w="111125" h="1582420">
                <a:moveTo>
                  <a:pt x="45737" y="1527712"/>
                </a:moveTo>
                <a:lnTo>
                  <a:pt x="45720" y="1562988"/>
                </a:lnTo>
                <a:lnTo>
                  <a:pt x="64770" y="1562988"/>
                </a:lnTo>
                <a:lnTo>
                  <a:pt x="64772" y="1558162"/>
                </a:lnTo>
                <a:lnTo>
                  <a:pt x="46990" y="1558162"/>
                </a:lnTo>
                <a:lnTo>
                  <a:pt x="55256" y="1544030"/>
                </a:lnTo>
                <a:lnTo>
                  <a:pt x="45737" y="1527712"/>
                </a:lnTo>
                <a:close/>
              </a:path>
              <a:path w="111125" h="1582420">
                <a:moveTo>
                  <a:pt x="99949" y="1475866"/>
                </a:moveTo>
                <a:lnTo>
                  <a:pt x="94234" y="1477390"/>
                </a:lnTo>
                <a:lnTo>
                  <a:pt x="64800" y="1527712"/>
                </a:lnTo>
                <a:lnTo>
                  <a:pt x="64770" y="1562988"/>
                </a:lnTo>
                <a:lnTo>
                  <a:pt x="66289" y="1562988"/>
                </a:lnTo>
                <a:lnTo>
                  <a:pt x="110617" y="1487042"/>
                </a:lnTo>
                <a:lnTo>
                  <a:pt x="109093" y="1481200"/>
                </a:lnTo>
                <a:lnTo>
                  <a:pt x="99949" y="1475866"/>
                </a:lnTo>
                <a:close/>
              </a:path>
              <a:path w="111125" h="1582420">
                <a:moveTo>
                  <a:pt x="55256" y="1544030"/>
                </a:moveTo>
                <a:lnTo>
                  <a:pt x="46990" y="1558162"/>
                </a:lnTo>
                <a:lnTo>
                  <a:pt x="63500" y="1558162"/>
                </a:lnTo>
                <a:lnTo>
                  <a:pt x="55256" y="1544030"/>
                </a:lnTo>
                <a:close/>
              </a:path>
              <a:path w="111125" h="1582420">
                <a:moveTo>
                  <a:pt x="64787" y="1527735"/>
                </a:moveTo>
                <a:lnTo>
                  <a:pt x="55256" y="1544030"/>
                </a:lnTo>
                <a:lnTo>
                  <a:pt x="63500" y="1558162"/>
                </a:lnTo>
                <a:lnTo>
                  <a:pt x="64772" y="1558162"/>
                </a:lnTo>
                <a:lnTo>
                  <a:pt x="64787" y="1527735"/>
                </a:lnTo>
                <a:close/>
              </a:path>
              <a:path w="111125" h="1582420">
                <a:moveTo>
                  <a:pt x="65532" y="0"/>
                </a:moveTo>
                <a:lnTo>
                  <a:pt x="46482" y="0"/>
                </a:lnTo>
                <a:lnTo>
                  <a:pt x="45762" y="1475866"/>
                </a:lnTo>
                <a:lnTo>
                  <a:pt x="45750" y="1527735"/>
                </a:lnTo>
                <a:lnTo>
                  <a:pt x="55256" y="1544030"/>
                </a:lnTo>
                <a:lnTo>
                  <a:pt x="64787" y="1527735"/>
                </a:lnTo>
                <a:lnTo>
                  <a:pt x="65532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495922" y="4465898"/>
            <a:ext cx="285750" cy="644835"/>
          </a:xfrm>
          <a:custGeom>
            <a:avLst/>
            <a:gdLst/>
            <a:ahLst/>
            <a:cxnLst/>
            <a:rect l="l" t="t" r="r" b="b"/>
            <a:pathLst>
              <a:path w="285750" h="967104">
                <a:moveTo>
                  <a:pt x="191516" y="875411"/>
                </a:moveTo>
                <a:lnTo>
                  <a:pt x="185547" y="875411"/>
                </a:lnTo>
                <a:lnTo>
                  <a:pt x="181736" y="879094"/>
                </a:lnTo>
                <a:lnTo>
                  <a:pt x="178053" y="882777"/>
                </a:lnTo>
                <a:lnTo>
                  <a:pt x="178053" y="888746"/>
                </a:lnTo>
                <a:lnTo>
                  <a:pt x="181736" y="892556"/>
                </a:lnTo>
                <a:lnTo>
                  <a:pt x="255016" y="966978"/>
                </a:lnTo>
                <a:lnTo>
                  <a:pt x="259551" y="951103"/>
                </a:lnTo>
                <a:lnTo>
                  <a:pt x="241173" y="951103"/>
                </a:lnTo>
                <a:lnTo>
                  <a:pt x="232450" y="916880"/>
                </a:lnTo>
                <a:lnTo>
                  <a:pt x="195199" y="879094"/>
                </a:lnTo>
                <a:lnTo>
                  <a:pt x="191516" y="875411"/>
                </a:lnTo>
                <a:close/>
              </a:path>
              <a:path w="285750" h="967104">
                <a:moveTo>
                  <a:pt x="232450" y="916880"/>
                </a:moveTo>
                <a:lnTo>
                  <a:pt x="241173" y="951103"/>
                </a:lnTo>
                <a:lnTo>
                  <a:pt x="259587" y="946404"/>
                </a:lnTo>
                <a:lnTo>
                  <a:pt x="259490" y="946023"/>
                </a:lnTo>
                <a:lnTo>
                  <a:pt x="241173" y="946023"/>
                </a:lnTo>
                <a:lnTo>
                  <a:pt x="245676" y="930295"/>
                </a:lnTo>
                <a:lnTo>
                  <a:pt x="232450" y="916880"/>
                </a:lnTo>
                <a:close/>
              </a:path>
              <a:path w="285750" h="967104">
                <a:moveTo>
                  <a:pt x="272160" y="853313"/>
                </a:moveTo>
                <a:lnTo>
                  <a:pt x="266953" y="856234"/>
                </a:lnTo>
                <a:lnTo>
                  <a:pt x="265393" y="861441"/>
                </a:lnTo>
                <a:lnTo>
                  <a:pt x="250867" y="912166"/>
                </a:lnTo>
                <a:lnTo>
                  <a:pt x="259587" y="946404"/>
                </a:lnTo>
                <a:lnTo>
                  <a:pt x="241173" y="951103"/>
                </a:lnTo>
                <a:lnTo>
                  <a:pt x="259551" y="951103"/>
                </a:lnTo>
                <a:lnTo>
                  <a:pt x="283718" y="866521"/>
                </a:lnTo>
                <a:lnTo>
                  <a:pt x="285242" y="861441"/>
                </a:lnTo>
                <a:lnTo>
                  <a:pt x="282321" y="856234"/>
                </a:lnTo>
                <a:lnTo>
                  <a:pt x="277241" y="854710"/>
                </a:lnTo>
                <a:lnTo>
                  <a:pt x="272160" y="853313"/>
                </a:lnTo>
                <a:close/>
              </a:path>
              <a:path w="285750" h="967104">
                <a:moveTo>
                  <a:pt x="245676" y="930295"/>
                </a:moveTo>
                <a:lnTo>
                  <a:pt x="241173" y="946023"/>
                </a:lnTo>
                <a:lnTo>
                  <a:pt x="257175" y="941959"/>
                </a:lnTo>
                <a:lnTo>
                  <a:pt x="245676" y="930295"/>
                </a:lnTo>
                <a:close/>
              </a:path>
              <a:path w="285750" h="967104">
                <a:moveTo>
                  <a:pt x="250867" y="912166"/>
                </a:moveTo>
                <a:lnTo>
                  <a:pt x="245676" y="930295"/>
                </a:lnTo>
                <a:lnTo>
                  <a:pt x="257175" y="941959"/>
                </a:lnTo>
                <a:lnTo>
                  <a:pt x="241173" y="946023"/>
                </a:lnTo>
                <a:lnTo>
                  <a:pt x="259490" y="946023"/>
                </a:lnTo>
                <a:lnTo>
                  <a:pt x="250867" y="912166"/>
                </a:lnTo>
                <a:close/>
              </a:path>
              <a:path w="285750" h="967104">
                <a:moveTo>
                  <a:pt x="18542" y="0"/>
                </a:moveTo>
                <a:lnTo>
                  <a:pt x="0" y="4826"/>
                </a:lnTo>
                <a:lnTo>
                  <a:pt x="232450" y="916880"/>
                </a:lnTo>
                <a:lnTo>
                  <a:pt x="245676" y="930295"/>
                </a:lnTo>
                <a:lnTo>
                  <a:pt x="250867" y="912166"/>
                </a:lnTo>
                <a:lnTo>
                  <a:pt x="18542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2825305" y="3220021"/>
            <a:ext cx="6702933" cy="2399347"/>
            <a:chOff x="2825305" y="3220021"/>
            <a:chExt cx="6702933" cy="2399347"/>
          </a:xfrm>
        </p:grpSpPr>
        <p:sp>
          <p:nvSpPr>
            <p:cNvPr id="20" name="object 20"/>
            <p:cNvSpPr/>
            <p:nvPr/>
          </p:nvSpPr>
          <p:spPr>
            <a:xfrm>
              <a:off x="3289668" y="3446398"/>
              <a:ext cx="3111500" cy="2172970"/>
            </a:xfrm>
            <a:custGeom>
              <a:avLst/>
              <a:gdLst/>
              <a:ahLst/>
              <a:cxnLst/>
              <a:rect l="l" t="t" r="r" b="b"/>
              <a:pathLst>
                <a:path w="3111500" h="2172970">
                  <a:moveTo>
                    <a:pt x="664984" y="2068195"/>
                  </a:moveTo>
                  <a:lnTo>
                    <a:pt x="648436" y="2061464"/>
                  </a:lnTo>
                  <a:lnTo>
                    <a:pt x="563257" y="2026793"/>
                  </a:lnTo>
                  <a:lnTo>
                    <a:pt x="557796" y="2029206"/>
                  </a:lnTo>
                  <a:lnTo>
                    <a:pt x="555764" y="2034032"/>
                  </a:lnTo>
                  <a:lnTo>
                    <a:pt x="553732" y="2038985"/>
                  </a:lnTo>
                  <a:lnTo>
                    <a:pt x="556145" y="2044446"/>
                  </a:lnTo>
                  <a:lnTo>
                    <a:pt x="560971" y="2046478"/>
                  </a:lnTo>
                  <a:lnTo>
                    <a:pt x="610057" y="2066455"/>
                  </a:lnTo>
                  <a:lnTo>
                    <a:pt x="0" y="2153716"/>
                  </a:lnTo>
                  <a:lnTo>
                    <a:pt x="2806" y="2172576"/>
                  </a:lnTo>
                  <a:lnTo>
                    <a:pt x="612775" y="2085263"/>
                  </a:lnTo>
                  <a:lnTo>
                    <a:pt x="571258" y="2118233"/>
                  </a:lnTo>
                  <a:lnTo>
                    <a:pt x="567194" y="2121408"/>
                  </a:lnTo>
                  <a:lnTo>
                    <a:pt x="566432" y="2127504"/>
                  </a:lnTo>
                  <a:lnTo>
                    <a:pt x="569734" y="2131568"/>
                  </a:lnTo>
                  <a:lnTo>
                    <a:pt x="573036" y="2135759"/>
                  </a:lnTo>
                  <a:lnTo>
                    <a:pt x="579005" y="2136394"/>
                  </a:lnTo>
                  <a:lnTo>
                    <a:pt x="583069" y="2133092"/>
                  </a:lnTo>
                  <a:lnTo>
                    <a:pt x="664984" y="2068195"/>
                  </a:lnTo>
                  <a:close/>
                </a:path>
                <a:path w="3111500" h="2172970">
                  <a:moveTo>
                    <a:pt x="1888502" y="1085342"/>
                  </a:moveTo>
                  <a:lnTo>
                    <a:pt x="1886877" y="1077722"/>
                  </a:lnTo>
                  <a:lnTo>
                    <a:pt x="1866785" y="983107"/>
                  </a:lnTo>
                  <a:lnTo>
                    <a:pt x="1865769" y="977900"/>
                  </a:lnTo>
                  <a:lnTo>
                    <a:pt x="1860689" y="974725"/>
                  </a:lnTo>
                  <a:lnTo>
                    <a:pt x="1855609" y="975741"/>
                  </a:lnTo>
                  <a:lnTo>
                    <a:pt x="1850402" y="976884"/>
                  </a:lnTo>
                  <a:lnTo>
                    <a:pt x="1847100" y="981964"/>
                  </a:lnTo>
                  <a:lnTo>
                    <a:pt x="1848243" y="987044"/>
                  </a:lnTo>
                  <a:lnTo>
                    <a:pt x="1859229" y="1038936"/>
                  </a:lnTo>
                  <a:lnTo>
                    <a:pt x="1284109" y="405257"/>
                  </a:lnTo>
                  <a:lnTo>
                    <a:pt x="1269885" y="417957"/>
                  </a:lnTo>
                  <a:lnTo>
                    <a:pt x="1845233" y="1051750"/>
                  </a:lnTo>
                  <a:lnTo>
                    <a:pt x="1789569" y="1034161"/>
                  </a:lnTo>
                  <a:lnTo>
                    <a:pt x="1784235" y="1036955"/>
                  </a:lnTo>
                  <a:lnTo>
                    <a:pt x="1782584" y="1041908"/>
                  </a:lnTo>
                  <a:lnTo>
                    <a:pt x="1781060" y="1046988"/>
                  </a:lnTo>
                  <a:lnTo>
                    <a:pt x="1783854" y="1052322"/>
                  </a:lnTo>
                  <a:lnTo>
                    <a:pt x="1888502" y="1085342"/>
                  </a:lnTo>
                  <a:close/>
                </a:path>
                <a:path w="3111500" h="2172970">
                  <a:moveTo>
                    <a:pt x="2136152" y="771906"/>
                  </a:moveTo>
                  <a:lnTo>
                    <a:pt x="2131961" y="767588"/>
                  </a:lnTo>
                  <a:lnTo>
                    <a:pt x="2126754" y="767461"/>
                  </a:lnTo>
                  <a:lnTo>
                    <a:pt x="2121420" y="767461"/>
                  </a:lnTo>
                  <a:lnTo>
                    <a:pt x="2117102" y="771652"/>
                  </a:lnTo>
                  <a:lnTo>
                    <a:pt x="2117090" y="777113"/>
                  </a:lnTo>
                  <a:lnTo>
                    <a:pt x="2116404" y="829957"/>
                  </a:lnTo>
                  <a:lnTo>
                    <a:pt x="1646440" y="0"/>
                  </a:lnTo>
                  <a:lnTo>
                    <a:pt x="1629930" y="9398"/>
                  </a:lnTo>
                  <a:lnTo>
                    <a:pt x="2099843" y="839266"/>
                  </a:lnTo>
                  <a:lnTo>
                    <a:pt x="2053983" y="812546"/>
                  </a:lnTo>
                  <a:lnTo>
                    <a:pt x="2049538" y="809879"/>
                  </a:lnTo>
                  <a:lnTo>
                    <a:pt x="2043696" y="811530"/>
                  </a:lnTo>
                  <a:lnTo>
                    <a:pt x="2041029" y="815975"/>
                  </a:lnTo>
                  <a:lnTo>
                    <a:pt x="2038362" y="820547"/>
                  </a:lnTo>
                  <a:lnTo>
                    <a:pt x="2039886" y="826389"/>
                  </a:lnTo>
                  <a:lnTo>
                    <a:pt x="2134755" y="881634"/>
                  </a:lnTo>
                  <a:lnTo>
                    <a:pt x="2134908" y="869950"/>
                  </a:lnTo>
                  <a:lnTo>
                    <a:pt x="2136152" y="777113"/>
                  </a:lnTo>
                  <a:lnTo>
                    <a:pt x="2136152" y="771906"/>
                  </a:lnTo>
                  <a:close/>
                </a:path>
                <a:path w="3111500" h="2172970">
                  <a:moveTo>
                    <a:pt x="3110877" y="1420241"/>
                  </a:moveTo>
                  <a:lnTo>
                    <a:pt x="3110344" y="1409700"/>
                  </a:lnTo>
                  <a:lnTo>
                    <a:pt x="3105416" y="1310640"/>
                  </a:lnTo>
                  <a:lnTo>
                    <a:pt x="3100971" y="1306576"/>
                  </a:lnTo>
                  <a:lnTo>
                    <a:pt x="3090430" y="1307084"/>
                  </a:lnTo>
                  <a:lnTo>
                    <a:pt x="3086366" y="1311529"/>
                  </a:lnTo>
                  <a:lnTo>
                    <a:pt x="3086620" y="1316863"/>
                  </a:lnTo>
                  <a:lnTo>
                    <a:pt x="3089287" y="1369707"/>
                  </a:lnTo>
                  <a:lnTo>
                    <a:pt x="2610878" y="636524"/>
                  </a:lnTo>
                  <a:lnTo>
                    <a:pt x="2594876" y="646938"/>
                  </a:lnTo>
                  <a:lnTo>
                    <a:pt x="3073323" y="1380185"/>
                  </a:lnTo>
                  <a:lnTo>
                    <a:pt x="3025914" y="1356360"/>
                  </a:lnTo>
                  <a:lnTo>
                    <a:pt x="3021215" y="1354074"/>
                  </a:lnTo>
                  <a:lnTo>
                    <a:pt x="3015500" y="1355979"/>
                  </a:lnTo>
                  <a:lnTo>
                    <a:pt x="3013214" y="1360678"/>
                  </a:lnTo>
                  <a:lnTo>
                    <a:pt x="3010801" y="1365377"/>
                  </a:lnTo>
                  <a:lnTo>
                    <a:pt x="3012706" y="1371092"/>
                  </a:lnTo>
                  <a:lnTo>
                    <a:pt x="3017405" y="1373378"/>
                  </a:lnTo>
                  <a:lnTo>
                    <a:pt x="3110877" y="1420241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25305" y="4321873"/>
              <a:ext cx="222884" cy="183261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877121" y="4087177"/>
              <a:ext cx="222885" cy="183261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815649" y="4680013"/>
              <a:ext cx="222885" cy="183261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122485" y="4526089"/>
              <a:ext cx="222885" cy="183261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61013" y="4649533"/>
              <a:ext cx="222885" cy="181737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21261" y="4680013"/>
              <a:ext cx="436245" cy="203073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133909" y="4628197"/>
              <a:ext cx="221361" cy="183260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397561" y="4680013"/>
              <a:ext cx="222884" cy="183261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6749796" y="4684775"/>
              <a:ext cx="213360" cy="173990"/>
            </a:xfrm>
            <a:custGeom>
              <a:avLst/>
              <a:gdLst/>
              <a:ahLst/>
              <a:cxnLst/>
              <a:rect l="l" t="t" r="r" b="b"/>
              <a:pathLst>
                <a:path w="213359" h="173989">
                  <a:moveTo>
                    <a:pt x="0" y="86868"/>
                  </a:moveTo>
                  <a:lnTo>
                    <a:pt x="8381" y="53042"/>
                  </a:lnTo>
                  <a:lnTo>
                    <a:pt x="31241" y="25431"/>
                  </a:lnTo>
                  <a:lnTo>
                    <a:pt x="65150" y="6822"/>
                  </a:lnTo>
                  <a:lnTo>
                    <a:pt x="106679" y="0"/>
                  </a:lnTo>
                  <a:lnTo>
                    <a:pt x="148208" y="6822"/>
                  </a:lnTo>
                  <a:lnTo>
                    <a:pt x="182117" y="25431"/>
                  </a:lnTo>
                  <a:lnTo>
                    <a:pt x="204977" y="53042"/>
                  </a:lnTo>
                  <a:lnTo>
                    <a:pt x="213359" y="86868"/>
                  </a:lnTo>
                  <a:lnTo>
                    <a:pt x="204977" y="120693"/>
                  </a:lnTo>
                  <a:lnTo>
                    <a:pt x="182118" y="148304"/>
                  </a:lnTo>
                  <a:lnTo>
                    <a:pt x="148209" y="166913"/>
                  </a:lnTo>
                  <a:lnTo>
                    <a:pt x="106679" y="173736"/>
                  </a:lnTo>
                  <a:lnTo>
                    <a:pt x="65150" y="166913"/>
                  </a:lnTo>
                  <a:lnTo>
                    <a:pt x="31242" y="148304"/>
                  </a:lnTo>
                  <a:lnTo>
                    <a:pt x="8382" y="120693"/>
                  </a:lnTo>
                  <a:lnTo>
                    <a:pt x="0" y="86868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0" name="object 3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051357" y="4751641"/>
              <a:ext cx="222884" cy="181737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6758939" y="4858511"/>
              <a:ext cx="213360" cy="172720"/>
            </a:xfrm>
            <a:custGeom>
              <a:avLst/>
              <a:gdLst/>
              <a:ahLst/>
              <a:cxnLst/>
              <a:rect l="l" t="t" r="r" b="b"/>
              <a:pathLst>
                <a:path w="213359" h="172720">
                  <a:moveTo>
                    <a:pt x="0" y="86106"/>
                  </a:moveTo>
                  <a:lnTo>
                    <a:pt x="8381" y="52613"/>
                  </a:lnTo>
                  <a:lnTo>
                    <a:pt x="31241" y="25241"/>
                  </a:lnTo>
                  <a:lnTo>
                    <a:pt x="65150" y="6774"/>
                  </a:lnTo>
                  <a:lnTo>
                    <a:pt x="106679" y="0"/>
                  </a:lnTo>
                  <a:lnTo>
                    <a:pt x="148208" y="6774"/>
                  </a:lnTo>
                  <a:lnTo>
                    <a:pt x="182117" y="25241"/>
                  </a:lnTo>
                  <a:lnTo>
                    <a:pt x="204977" y="52613"/>
                  </a:lnTo>
                  <a:lnTo>
                    <a:pt x="213359" y="86106"/>
                  </a:lnTo>
                  <a:lnTo>
                    <a:pt x="204977" y="119598"/>
                  </a:lnTo>
                  <a:lnTo>
                    <a:pt x="182118" y="146970"/>
                  </a:lnTo>
                  <a:lnTo>
                    <a:pt x="148209" y="165437"/>
                  </a:lnTo>
                  <a:lnTo>
                    <a:pt x="106679" y="172212"/>
                  </a:lnTo>
                  <a:lnTo>
                    <a:pt x="65150" y="165437"/>
                  </a:lnTo>
                  <a:lnTo>
                    <a:pt x="31242" y="146970"/>
                  </a:lnTo>
                  <a:lnTo>
                    <a:pt x="8382" y="119598"/>
                  </a:lnTo>
                  <a:lnTo>
                    <a:pt x="0" y="86106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2" name="object 32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397561" y="4986337"/>
              <a:ext cx="222884" cy="181737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112317" y="4547425"/>
              <a:ext cx="222885" cy="181737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255573" y="4087177"/>
              <a:ext cx="222885" cy="183261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613713" y="3730561"/>
              <a:ext cx="221360" cy="183261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072437" y="3271837"/>
              <a:ext cx="477393" cy="488061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582977" y="3220021"/>
              <a:ext cx="222884" cy="183261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8801100" y="3663695"/>
              <a:ext cx="212090" cy="173990"/>
            </a:xfrm>
            <a:custGeom>
              <a:avLst/>
              <a:gdLst/>
              <a:ahLst/>
              <a:cxnLst/>
              <a:rect l="l" t="t" r="r" b="b"/>
              <a:pathLst>
                <a:path w="212090" h="173989">
                  <a:moveTo>
                    <a:pt x="0" y="86867"/>
                  </a:moveTo>
                  <a:lnTo>
                    <a:pt x="8316" y="53042"/>
                  </a:lnTo>
                  <a:lnTo>
                    <a:pt x="31003" y="25431"/>
                  </a:lnTo>
                  <a:lnTo>
                    <a:pt x="64668" y="6822"/>
                  </a:lnTo>
                  <a:lnTo>
                    <a:pt x="105918" y="0"/>
                  </a:lnTo>
                  <a:lnTo>
                    <a:pt x="147167" y="6822"/>
                  </a:lnTo>
                  <a:lnTo>
                    <a:pt x="180832" y="25431"/>
                  </a:lnTo>
                  <a:lnTo>
                    <a:pt x="203519" y="53042"/>
                  </a:lnTo>
                  <a:lnTo>
                    <a:pt x="211835" y="86867"/>
                  </a:lnTo>
                  <a:lnTo>
                    <a:pt x="203519" y="120693"/>
                  </a:lnTo>
                  <a:lnTo>
                    <a:pt x="180832" y="148304"/>
                  </a:lnTo>
                  <a:lnTo>
                    <a:pt x="147167" y="166913"/>
                  </a:lnTo>
                  <a:lnTo>
                    <a:pt x="105918" y="173735"/>
                  </a:lnTo>
                  <a:lnTo>
                    <a:pt x="64668" y="166913"/>
                  </a:lnTo>
                  <a:lnTo>
                    <a:pt x="31003" y="148304"/>
                  </a:lnTo>
                  <a:lnTo>
                    <a:pt x="8316" y="120693"/>
                  </a:lnTo>
                  <a:lnTo>
                    <a:pt x="0" y="86867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39" name="object 3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582977" y="3934777"/>
              <a:ext cx="434720" cy="264033"/>
            </a:xfrm>
            <a:prstGeom prst="rect">
              <a:avLst/>
            </a:prstGeom>
          </p:spPr>
        </p:pic>
        <p:pic>
          <p:nvPicPr>
            <p:cNvPr id="40" name="object 4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939593" y="4495609"/>
              <a:ext cx="222885" cy="18326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8127491" y="3581399"/>
              <a:ext cx="1080770" cy="1377950"/>
            </a:xfrm>
            <a:custGeom>
              <a:avLst/>
              <a:gdLst/>
              <a:ahLst/>
              <a:cxnLst/>
              <a:rect l="l" t="t" r="r" b="b"/>
              <a:pathLst>
                <a:path w="1080770" h="1377950">
                  <a:moveTo>
                    <a:pt x="469391" y="1114806"/>
                  </a:moveTo>
                  <a:lnTo>
                    <a:pt x="477773" y="1081313"/>
                  </a:lnTo>
                  <a:lnTo>
                    <a:pt x="500633" y="1053941"/>
                  </a:lnTo>
                  <a:lnTo>
                    <a:pt x="534542" y="1035474"/>
                  </a:lnTo>
                  <a:lnTo>
                    <a:pt x="576072" y="1028700"/>
                  </a:lnTo>
                  <a:lnTo>
                    <a:pt x="617601" y="1035474"/>
                  </a:lnTo>
                  <a:lnTo>
                    <a:pt x="651509" y="1053941"/>
                  </a:lnTo>
                  <a:lnTo>
                    <a:pt x="674369" y="1081313"/>
                  </a:lnTo>
                  <a:lnTo>
                    <a:pt x="682751" y="1114806"/>
                  </a:lnTo>
                  <a:lnTo>
                    <a:pt x="674370" y="1148298"/>
                  </a:lnTo>
                  <a:lnTo>
                    <a:pt x="651510" y="1175670"/>
                  </a:lnTo>
                  <a:lnTo>
                    <a:pt x="617601" y="1194137"/>
                  </a:lnTo>
                  <a:lnTo>
                    <a:pt x="576072" y="1200912"/>
                  </a:lnTo>
                  <a:lnTo>
                    <a:pt x="534542" y="1194137"/>
                  </a:lnTo>
                  <a:lnTo>
                    <a:pt x="500633" y="1175670"/>
                  </a:lnTo>
                  <a:lnTo>
                    <a:pt x="477773" y="1148298"/>
                  </a:lnTo>
                  <a:lnTo>
                    <a:pt x="469391" y="1114806"/>
                  </a:lnTo>
                  <a:close/>
                </a:path>
                <a:path w="1080770" h="1377950">
                  <a:moveTo>
                    <a:pt x="204215" y="1107948"/>
                  </a:moveTo>
                  <a:lnTo>
                    <a:pt x="212597" y="1074122"/>
                  </a:lnTo>
                  <a:lnTo>
                    <a:pt x="235457" y="1046511"/>
                  </a:lnTo>
                  <a:lnTo>
                    <a:pt x="269366" y="1027902"/>
                  </a:lnTo>
                  <a:lnTo>
                    <a:pt x="310896" y="1021080"/>
                  </a:lnTo>
                  <a:lnTo>
                    <a:pt x="352425" y="1027902"/>
                  </a:lnTo>
                  <a:lnTo>
                    <a:pt x="386333" y="1046511"/>
                  </a:lnTo>
                  <a:lnTo>
                    <a:pt x="409193" y="1074122"/>
                  </a:lnTo>
                  <a:lnTo>
                    <a:pt x="417575" y="1107948"/>
                  </a:lnTo>
                  <a:lnTo>
                    <a:pt x="409194" y="1141773"/>
                  </a:lnTo>
                  <a:lnTo>
                    <a:pt x="386334" y="1169384"/>
                  </a:lnTo>
                  <a:lnTo>
                    <a:pt x="352425" y="1187993"/>
                  </a:lnTo>
                  <a:lnTo>
                    <a:pt x="310896" y="1194816"/>
                  </a:lnTo>
                  <a:lnTo>
                    <a:pt x="269366" y="1187993"/>
                  </a:lnTo>
                  <a:lnTo>
                    <a:pt x="235457" y="1169384"/>
                  </a:lnTo>
                  <a:lnTo>
                    <a:pt x="212597" y="1141773"/>
                  </a:lnTo>
                  <a:lnTo>
                    <a:pt x="204215" y="1107948"/>
                  </a:lnTo>
                  <a:close/>
                </a:path>
                <a:path w="1080770" h="1377950">
                  <a:moveTo>
                    <a:pt x="358139" y="1291589"/>
                  </a:moveTo>
                  <a:lnTo>
                    <a:pt x="366521" y="1258097"/>
                  </a:lnTo>
                  <a:lnTo>
                    <a:pt x="389381" y="1230725"/>
                  </a:lnTo>
                  <a:lnTo>
                    <a:pt x="423290" y="1212258"/>
                  </a:lnTo>
                  <a:lnTo>
                    <a:pt x="464819" y="1205483"/>
                  </a:lnTo>
                  <a:lnTo>
                    <a:pt x="506349" y="1212258"/>
                  </a:lnTo>
                  <a:lnTo>
                    <a:pt x="540258" y="1230725"/>
                  </a:lnTo>
                  <a:lnTo>
                    <a:pt x="563118" y="1258097"/>
                  </a:lnTo>
                  <a:lnTo>
                    <a:pt x="571500" y="1291589"/>
                  </a:lnTo>
                  <a:lnTo>
                    <a:pt x="563118" y="1325082"/>
                  </a:lnTo>
                  <a:lnTo>
                    <a:pt x="540258" y="1352454"/>
                  </a:lnTo>
                  <a:lnTo>
                    <a:pt x="506349" y="1370921"/>
                  </a:lnTo>
                  <a:lnTo>
                    <a:pt x="464819" y="1377695"/>
                  </a:lnTo>
                  <a:lnTo>
                    <a:pt x="423290" y="1370921"/>
                  </a:lnTo>
                  <a:lnTo>
                    <a:pt x="389381" y="1352454"/>
                  </a:lnTo>
                  <a:lnTo>
                    <a:pt x="366522" y="1325082"/>
                  </a:lnTo>
                  <a:lnTo>
                    <a:pt x="358139" y="1291589"/>
                  </a:lnTo>
                  <a:close/>
                </a:path>
                <a:path w="1080770" h="1377950">
                  <a:moveTo>
                    <a:pt x="0" y="1190244"/>
                  </a:moveTo>
                  <a:lnTo>
                    <a:pt x="8381" y="1156418"/>
                  </a:lnTo>
                  <a:lnTo>
                    <a:pt x="31241" y="1128807"/>
                  </a:lnTo>
                  <a:lnTo>
                    <a:pt x="65150" y="1110198"/>
                  </a:lnTo>
                  <a:lnTo>
                    <a:pt x="106679" y="1103376"/>
                  </a:lnTo>
                  <a:lnTo>
                    <a:pt x="148208" y="1110198"/>
                  </a:lnTo>
                  <a:lnTo>
                    <a:pt x="182117" y="1128807"/>
                  </a:lnTo>
                  <a:lnTo>
                    <a:pt x="204977" y="1156418"/>
                  </a:lnTo>
                  <a:lnTo>
                    <a:pt x="213359" y="1190244"/>
                  </a:lnTo>
                  <a:lnTo>
                    <a:pt x="204977" y="1224069"/>
                  </a:lnTo>
                  <a:lnTo>
                    <a:pt x="182118" y="1251680"/>
                  </a:lnTo>
                  <a:lnTo>
                    <a:pt x="148209" y="1270289"/>
                  </a:lnTo>
                  <a:lnTo>
                    <a:pt x="106679" y="1277112"/>
                  </a:lnTo>
                  <a:lnTo>
                    <a:pt x="65150" y="1270289"/>
                  </a:lnTo>
                  <a:lnTo>
                    <a:pt x="31242" y="1251680"/>
                  </a:lnTo>
                  <a:lnTo>
                    <a:pt x="8382" y="1224069"/>
                  </a:lnTo>
                  <a:lnTo>
                    <a:pt x="0" y="1190244"/>
                  </a:lnTo>
                  <a:close/>
                </a:path>
                <a:path w="1080770" h="1377950">
                  <a:moveTo>
                    <a:pt x="876300" y="86868"/>
                  </a:moveTo>
                  <a:lnTo>
                    <a:pt x="882699" y="53042"/>
                  </a:lnTo>
                  <a:lnTo>
                    <a:pt x="900160" y="25431"/>
                  </a:lnTo>
                  <a:lnTo>
                    <a:pt x="926074" y="6822"/>
                  </a:lnTo>
                  <a:lnTo>
                    <a:pt x="957833" y="0"/>
                  </a:lnTo>
                  <a:lnTo>
                    <a:pt x="989593" y="6822"/>
                  </a:lnTo>
                  <a:lnTo>
                    <a:pt x="1015507" y="25431"/>
                  </a:lnTo>
                  <a:lnTo>
                    <a:pt x="1032968" y="53042"/>
                  </a:lnTo>
                  <a:lnTo>
                    <a:pt x="1039367" y="86868"/>
                  </a:lnTo>
                  <a:lnTo>
                    <a:pt x="1032968" y="120693"/>
                  </a:lnTo>
                  <a:lnTo>
                    <a:pt x="1015507" y="148304"/>
                  </a:lnTo>
                  <a:lnTo>
                    <a:pt x="989593" y="166913"/>
                  </a:lnTo>
                  <a:lnTo>
                    <a:pt x="957833" y="173736"/>
                  </a:lnTo>
                  <a:lnTo>
                    <a:pt x="926074" y="166913"/>
                  </a:lnTo>
                  <a:lnTo>
                    <a:pt x="900160" y="148304"/>
                  </a:lnTo>
                  <a:lnTo>
                    <a:pt x="882699" y="120693"/>
                  </a:lnTo>
                  <a:lnTo>
                    <a:pt x="876300" y="86868"/>
                  </a:lnTo>
                  <a:close/>
                </a:path>
                <a:path w="1080770" h="1377950">
                  <a:moveTo>
                    <a:pt x="918972" y="271272"/>
                  </a:moveTo>
                  <a:lnTo>
                    <a:pt x="925323" y="237446"/>
                  </a:lnTo>
                  <a:lnTo>
                    <a:pt x="942641" y="209835"/>
                  </a:lnTo>
                  <a:lnTo>
                    <a:pt x="968317" y="191226"/>
                  </a:lnTo>
                  <a:lnTo>
                    <a:pt x="999743" y="184404"/>
                  </a:lnTo>
                  <a:lnTo>
                    <a:pt x="1031170" y="191226"/>
                  </a:lnTo>
                  <a:lnTo>
                    <a:pt x="1056846" y="209835"/>
                  </a:lnTo>
                  <a:lnTo>
                    <a:pt x="1074164" y="237446"/>
                  </a:lnTo>
                  <a:lnTo>
                    <a:pt x="1080515" y="271272"/>
                  </a:lnTo>
                  <a:lnTo>
                    <a:pt x="1074164" y="305097"/>
                  </a:lnTo>
                  <a:lnTo>
                    <a:pt x="1056846" y="332708"/>
                  </a:lnTo>
                  <a:lnTo>
                    <a:pt x="1031170" y="351317"/>
                  </a:lnTo>
                  <a:lnTo>
                    <a:pt x="999743" y="358139"/>
                  </a:lnTo>
                  <a:lnTo>
                    <a:pt x="968317" y="351317"/>
                  </a:lnTo>
                  <a:lnTo>
                    <a:pt x="942641" y="332708"/>
                  </a:lnTo>
                  <a:lnTo>
                    <a:pt x="925323" y="305097"/>
                  </a:lnTo>
                  <a:lnTo>
                    <a:pt x="918972" y="271272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42" name="object 4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357169" y="3526345"/>
              <a:ext cx="171069" cy="183260"/>
            </a:xfrm>
            <a:prstGeom prst="rect">
              <a:avLst/>
            </a:prstGeom>
          </p:spPr>
        </p:pic>
        <p:pic>
          <p:nvPicPr>
            <p:cNvPr id="43" name="object 4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28297" y="3761041"/>
              <a:ext cx="222885" cy="183260"/>
            </a:xfrm>
            <a:prstGeom prst="rect">
              <a:avLst/>
            </a:prstGeom>
          </p:spPr>
        </p:pic>
        <p:pic>
          <p:nvPicPr>
            <p:cNvPr id="44" name="object 4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19153" y="3965257"/>
              <a:ext cx="222885" cy="183261"/>
            </a:xfrm>
            <a:prstGeom prst="rect">
              <a:avLst/>
            </a:prstGeom>
          </p:spPr>
        </p:pic>
      </p:grpSp>
      <p:grpSp>
        <p:nvGrpSpPr>
          <p:cNvPr id="47" name="object 47"/>
          <p:cNvGrpSpPr/>
          <p:nvPr/>
        </p:nvGrpSpPr>
        <p:grpSpPr>
          <a:xfrm>
            <a:off x="7846885" y="4092702"/>
            <a:ext cx="1908810" cy="1936750"/>
            <a:chOff x="7846885" y="4092702"/>
            <a:chExt cx="1908810" cy="1936750"/>
          </a:xfrm>
        </p:grpSpPr>
        <p:sp>
          <p:nvSpPr>
            <p:cNvPr id="48" name="object 48"/>
            <p:cNvSpPr/>
            <p:nvPr/>
          </p:nvSpPr>
          <p:spPr>
            <a:xfrm>
              <a:off x="9613899" y="4092702"/>
              <a:ext cx="141605" cy="478155"/>
            </a:xfrm>
            <a:custGeom>
              <a:avLst/>
              <a:gdLst/>
              <a:ahLst/>
              <a:cxnLst/>
              <a:rect l="l" t="t" r="r" b="b"/>
              <a:pathLst>
                <a:path w="141604" h="478154">
                  <a:moveTo>
                    <a:pt x="98213" y="36986"/>
                  </a:moveTo>
                  <a:lnTo>
                    <a:pt x="85752" y="50984"/>
                  </a:lnTo>
                  <a:lnTo>
                    <a:pt x="0" y="474345"/>
                  </a:lnTo>
                  <a:lnTo>
                    <a:pt x="18669" y="478155"/>
                  </a:lnTo>
                  <a:lnTo>
                    <a:pt x="104355" y="55002"/>
                  </a:lnTo>
                  <a:lnTo>
                    <a:pt x="98213" y="36986"/>
                  </a:lnTo>
                  <a:close/>
                </a:path>
                <a:path w="141604" h="478154">
                  <a:moveTo>
                    <a:pt x="111450" y="16637"/>
                  </a:moveTo>
                  <a:lnTo>
                    <a:pt x="92709" y="16637"/>
                  </a:lnTo>
                  <a:lnTo>
                    <a:pt x="111378" y="20320"/>
                  </a:lnTo>
                  <a:lnTo>
                    <a:pt x="104355" y="55002"/>
                  </a:lnTo>
                  <a:lnTo>
                    <a:pt x="121411" y="105029"/>
                  </a:lnTo>
                  <a:lnTo>
                    <a:pt x="123190" y="109981"/>
                  </a:lnTo>
                  <a:lnTo>
                    <a:pt x="128524" y="112649"/>
                  </a:lnTo>
                  <a:lnTo>
                    <a:pt x="138556" y="109347"/>
                  </a:lnTo>
                  <a:lnTo>
                    <a:pt x="141224" y="103886"/>
                  </a:lnTo>
                  <a:lnTo>
                    <a:pt x="139446" y="98933"/>
                  </a:lnTo>
                  <a:lnTo>
                    <a:pt x="111450" y="16637"/>
                  </a:lnTo>
                  <a:close/>
                </a:path>
                <a:path w="141604" h="478154">
                  <a:moveTo>
                    <a:pt x="105791" y="0"/>
                  </a:moveTo>
                  <a:lnTo>
                    <a:pt x="36195" y="77978"/>
                  </a:lnTo>
                  <a:lnTo>
                    <a:pt x="32766" y="81915"/>
                  </a:lnTo>
                  <a:lnTo>
                    <a:pt x="33147" y="88011"/>
                  </a:lnTo>
                  <a:lnTo>
                    <a:pt x="40894" y="94996"/>
                  </a:lnTo>
                  <a:lnTo>
                    <a:pt x="46990" y="94615"/>
                  </a:lnTo>
                  <a:lnTo>
                    <a:pt x="50419" y="90678"/>
                  </a:lnTo>
                  <a:lnTo>
                    <a:pt x="85752" y="50984"/>
                  </a:lnTo>
                  <a:lnTo>
                    <a:pt x="92709" y="16637"/>
                  </a:lnTo>
                  <a:lnTo>
                    <a:pt x="111450" y="16637"/>
                  </a:lnTo>
                  <a:lnTo>
                    <a:pt x="105791" y="0"/>
                  </a:lnTo>
                  <a:close/>
                </a:path>
                <a:path w="141604" h="478154">
                  <a:moveTo>
                    <a:pt x="111121" y="21590"/>
                  </a:moveTo>
                  <a:lnTo>
                    <a:pt x="92964" y="21590"/>
                  </a:lnTo>
                  <a:lnTo>
                    <a:pt x="109093" y="24765"/>
                  </a:lnTo>
                  <a:lnTo>
                    <a:pt x="98213" y="36986"/>
                  </a:lnTo>
                  <a:lnTo>
                    <a:pt x="104355" y="55002"/>
                  </a:lnTo>
                  <a:lnTo>
                    <a:pt x="111121" y="21590"/>
                  </a:lnTo>
                  <a:close/>
                </a:path>
                <a:path w="141604" h="478154">
                  <a:moveTo>
                    <a:pt x="92709" y="16637"/>
                  </a:moveTo>
                  <a:lnTo>
                    <a:pt x="85752" y="50984"/>
                  </a:lnTo>
                  <a:lnTo>
                    <a:pt x="98213" y="36986"/>
                  </a:lnTo>
                  <a:lnTo>
                    <a:pt x="92964" y="21590"/>
                  </a:lnTo>
                  <a:lnTo>
                    <a:pt x="111121" y="21590"/>
                  </a:lnTo>
                  <a:lnTo>
                    <a:pt x="111378" y="20320"/>
                  </a:lnTo>
                  <a:lnTo>
                    <a:pt x="92709" y="16637"/>
                  </a:lnTo>
                  <a:close/>
                </a:path>
                <a:path w="141604" h="478154">
                  <a:moveTo>
                    <a:pt x="92964" y="21590"/>
                  </a:moveTo>
                  <a:lnTo>
                    <a:pt x="98213" y="36986"/>
                  </a:lnTo>
                  <a:lnTo>
                    <a:pt x="109093" y="24765"/>
                  </a:lnTo>
                  <a:lnTo>
                    <a:pt x="92964" y="2159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7851647" y="5827776"/>
              <a:ext cx="254635" cy="196850"/>
            </a:xfrm>
            <a:custGeom>
              <a:avLst/>
              <a:gdLst/>
              <a:ahLst/>
              <a:cxnLst/>
              <a:rect l="l" t="t" r="r" b="b"/>
              <a:pathLst>
                <a:path w="254634" h="196850">
                  <a:moveTo>
                    <a:pt x="0" y="98298"/>
                  </a:moveTo>
                  <a:lnTo>
                    <a:pt x="10007" y="60034"/>
                  </a:lnTo>
                  <a:lnTo>
                    <a:pt x="37290" y="28789"/>
                  </a:lnTo>
                  <a:lnTo>
                    <a:pt x="77741" y="7724"/>
                  </a:lnTo>
                  <a:lnTo>
                    <a:pt x="127253" y="0"/>
                  </a:lnTo>
                  <a:lnTo>
                    <a:pt x="176766" y="7724"/>
                  </a:lnTo>
                  <a:lnTo>
                    <a:pt x="217217" y="28789"/>
                  </a:lnTo>
                  <a:lnTo>
                    <a:pt x="244500" y="60034"/>
                  </a:lnTo>
                  <a:lnTo>
                    <a:pt x="254507" y="98298"/>
                  </a:lnTo>
                  <a:lnTo>
                    <a:pt x="244500" y="136561"/>
                  </a:lnTo>
                  <a:lnTo>
                    <a:pt x="217217" y="167806"/>
                  </a:lnTo>
                  <a:lnTo>
                    <a:pt x="176766" y="188871"/>
                  </a:lnTo>
                  <a:lnTo>
                    <a:pt x="127253" y="196596"/>
                  </a:lnTo>
                  <a:lnTo>
                    <a:pt x="77741" y="188871"/>
                  </a:lnTo>
                  <a:lnTo>
                    <a:pt x="37290" y="167806"/>
                  </a:lnTo>
                  <a:lnTo>
                    <a:pt x="10007" y="136561"/>
                  </a:lnTo>
                  <a:lnTo>
                    <a:pt x="0" y="98298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50" name="object 50"/>
          <p:cNvSpPr/>
          <p:nvPr/>
        </p:nvSpPr>
        <p:spPr>
          <a:xfrm>
            <a:off x="7852409" y="6181940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4" h="111125">
                <a:moveTo>
                  <a:pt x="94996" y="0"/>
                </a:moveTo>
                <a:lnTo>
                  <a:pt x="0" y="55029"/>
                </a:lnTo>
                <a:lnTo>
                  <a:pt x="94615" y="110655"/>
                </a:lnTo>
                <a:lnTo>
                  <a:pt x="100457" y="109143"/>
                </a:lnTo>
                <a:lnTo>
                  <a:pt x="105791" y="100076"/>
                </a:lnTo>
                <a:lnTo>
                  <a:pt x="104267" y="94234"/>
                </a:lnTo>
                <a:lnTo>
                  <a:pt x="54011" y="64728"/>
                </a:lnTo>
                <a:lnTo>
                  <a:pt x="18796" y="64617"/>
                </a:lnTo>
                <a:lnTo>
                  <a:pt x="18923" y="45567"/>
                </a:lnTo>
                <a:lnTo>
                  <a:pt x="54301" y="45567"/>
                </a:lnTo>
                <a:lnTo>
                  <a:pt x="104521" y="16484"/>
                </a:lnTo>
                <a:lnTo>
                  <a:pt x="106045" y="10655"/>
                </a:lnTo>
                <a:lnTo>
                  <a:pt x="103378" y="6108"/>
                </a:lnTo>
                <a:lnTo>
                  <a:pt x="100838" y="1549"/>
                </a:lnTo>
                <a:lnTo>
                  <a:pt x="94996" y="0"/>
                </a:lnTo>
                <a:close/>
              </a:path>
              <a:path w="357504" h="111125">
                <a:moveTo>
                  <a:pt x="54110" y="45678"/>
                </a:moveTo>
                <a:lnTo>
                  <a:pt x="37730" y="55164"/>
                </a:lnTo>
                <a:lnTo>
                  <a:pt x="54011" y="64728"/>
                </a:lnTo>
                <a:lnTo>
                  <a:pt x="357124" y="65684"/>
                </a:lnTo>
                <a:lnTo>
                  <a:pt x="357250" y="46634"/>
                </a:lnTo>
                <a:lnTo>
                  <a:pt x="54110" y="45678"/>
                </a:lnTo>
                <a:close/>
              </a:path>
              <a:path w="357504" h="111125">
                <a:moveTo>
                  <a:pt x="18923" y="45567"/>
                </a:moveTo>
                <a:lnTo>
                  <a:pt x="18796" y="64617"/>
                </a:lnTo>
                <a:lnTo>
                  <a:pt x="54011" y="64728"/>
                </a:lnTo>
                <a:lnTo>
                  <a:pt x="51638" y="63334"/>
                </a:lnTo>
                <a:lnTo>
                  <a:pt x="23622" y="63334"/>
                </a:lnTo>
                <a:lnTo>
                  <a:pt x="23622" y="46875"/>
                </a:lnTo>
                <a:lnTo>
                  <a:pt x="52043" y="46875"/>
                </a:lnTo>
                <a:lnTo>
                  <a:pt x="54110" y="45678"/>
                </a:lnTo>
                <a:lnTo>
                  <a:pt x="18923" y="45567"/>
                </a:lnTo>
                <a:close/>
              </a:path>
              <a:path w="357504" h="111125">
                <a:moveTo>
                  <a:pt x="23622" y="46875"/>
                </a:moveTo>
                <a:lnTo>
                  <a:pt x="23622" y="63334"/>
                </a:lnTo>
                <a:lnTo>
                  <a:pt x="37730" y="55164"/>
                </a:lnTo>
                <a:lnTo>
                  <a:pt x="23622" y="46875"/>
                </a:lnTo>
                <a:close/>
              </a:path>
              <a:path w="357504" h="111125">
                <a:moveTo>
                  <a:pt x="37730" y="55164"/>
                </a:moveTo>
                <a:lnTo>
                  <a:pt x="23622" y="63334"/>
                </a:lnTo>
                <a:lnTo>
                  <a:pt x="51638" y="63334"/>
                </a:lnTo>
                <a:lnTo>
                  <a:pt x="37730" y="55164"/>
                </a:lnTo>
                <a:close/>
              </a:path>
              <a:path w="357504" h="111125">
                <a:moveTo>
                  <a:pt x="52043" y="46875"/>
                </a:moveTo>
                <a:lnTo>
                  <a:pt x="23622" y="46875"/>
                </a:lnTo>
                <a:lnTo>
                  <a:pt x="37730" y="55164"/>
                </a:lnTo>
                <a:lnTo>
                  <a:pt x="52043" y="46875"/>
                </a:lnTo>
                <a:close/>
              </a:path>
              <a:path w="357504" h="111125">
                <a:moveTo>
                  <a:pt x="54301" y="45567"/>
                </a:moveTo>
                <a:lnTo>
                  <a:pt x="18923" y="45567"/>
                </a:lnTo>
                <a:lnTo>
                  <a:pt x="54110" y="45678"/>
                </a:lnTo>
                <a:lnTo>
                  <a:pt x="54301" y="4556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7799830" y="5725667"/>
            <a:ext cx="3630169" cy="743793"/>
          </a:xfrm>
          <a:prstGeom prst="rect">
            <a:avLst/>
          </a:prstGeom>
          <a:ln w="9525">
            <a:solidFill>
              <a:srgbClr val="6F2F9F"/>
            </a:solidFill>
          </a:ln>
        </p:spPr>
        <p:txBody>
          <a:bodyPr vert="horz" wrap="square" lIns="0" tIns="5080" rIns="0" bIns="0" rtlCol="0">
            <a:spAutoFit/>
          </a:bodyPr>
          <a:lstStyle/>
          <a:p>
            <a:pPr marL="470534" lvl="0"/>
            <a:r>
              <a:rPr lang="ru-RU" altLang="zh-CN" sz="1200" b="1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
Указывает место расположения разъема жгута проводов</a:t>
            </a:r>
          </a:p>
        </p:txBody>
      </p:sp>
      <p:sp>
        <p:nvSpPr>
          <p:cNvPr id="54" name="object 8"/>
          <p:cNvSpPr txBox="1"/>
          <p:nvPr/>
        </p:nvSpPr>
        <p:spPr>
          <a:xfrm>
            <a:off x="7121028" y="1716006"/>
            <a:ext cx="1798129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крышки багажного отсека A и B, экр.</a:t>
            </a:r>
          </a:p>
        </p:txBody>
      </p:sp>
      <p:sp>
        <p:nvSpPr>
          <p:cNvPr id="55" name="object 6"/>
          <p:cNvSpPr txBox="1"/>
          <p:nvPr/>
        </p:nvSpPr>
        <p:spPr>
          <a:xfrm>
            <a:off x="9222623" y="1828947"/>
            <a:ext cx="2097812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крышки багажного отсека A и B, экр. I</a:t>
            </a:r>
          </a:p>
        </p:txBody>
      </p:sp>
      <p:sp>
        <p:nvSpPr>
          <p:cNvPr id="56" name="object 46"/>
          <p:cNvSpPr txBox="1"/>
          <p:nvPr/>
        </p:nvSpPr>
        <p:spPr>
          <a:xfrm>
            <a:off x="9234970" y="4636244"/>
            <a:ext cx="194205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заднего бампера</a:t>
            </a:r>
          </a:p>
        </p:txBody>
      </p:sp>
      <p:sp>
        <p:nvSpPr>
          <p:cNvPr id="57" name="object 9"/>
          <p:cNvSpPr txBox="1"/>
          <p:nvPr/>
        </p:nvSpPr>
        <p:spPr>
          <a:xfrm>
            <a:off x="6536779" y="2758987"/>
            <a:ext cx="1464222" cy="228268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7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блоком управления полного привода</a:t>
            </a:r>
          </a:p>
        </p:txBody>
      </p:sp>
      <p:sp>
        <p:nvSpPr>
          <p:cNvPr id="58" name="object 11"/>
          <p:cNvSpPr txBox="1"/>
          <p:nvPr/>
        </p:nvSpPr>
        <p:spPr>
          <a:xfrm>
            <a:off x="6119509" y="3037865"/>
            <a:ext cx="968260" cy="3359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7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электродвигателем топливного насоса</a:t>
            </a:r>
          </a:p>
        </p:txBody>
      </p:sp>
      <p:sp>
        <p:nvSpPr>
          <p:cNvPr id="59" name="object 13"/>
          <p:cNvSpPr txBox="1"/>
          <p:nvPr/>
        </p:nvSpPr>
        <p:spPr>
          <a:xfrm>
            <a:off x="6111913" y="3990123"/>
            <a:ext cx="819144" cy="44371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7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давления в топливном баке</a:t>
            </a:r>
          </a:p>
        </p:txBody>
      </p:sp>
      <p:sp>
        <p:nvSpPr>
          <p:cNvPr id="60" name="object 15"/>
          <p:cNvSpPr txBox="1"/>
          <p:nvPr/>
        </p:nvSpPr>
        <p:spPr>
          <a:xfrm>
            <a:off x="5651632" y="3407169"/>
            <a:ext cx="1153205" cy="551433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7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модулем боковой подушки безопасности заднего сиденья со стороны переднего пассажира</a:t>
            </a:r>
          </a:p>
        </p:txBody>
      </p:sp>
      <p:sp>
        <p:nvSpPr>
          <p:cNvPr id="61" name="object 4"/>
          <p:cNvSpPr txBox="1"/>
          <p:nvPr/>
        </p:nvSpPr>
        <p:spPr>
          <a:xfrm>
            <a:off x="776732" y="4698210"/>
            <a:ext cx="1668935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передней панели справа</a:t>
            </a:r>
          </a:p>
        </p:txBody>
      </p:sp>
      <p:sp>
        <p:nvSpPr>
          <p:cNvPr id="62" name="object 45"/>
          <p:cNvSpPr txBox="1"/>
          <p:nvPr/>
        </p:nvSpPr>
        <p:spPr>
          <a:xfrm>
            <a:off x="1224775" y="5573402"/>
            <a:ext cx="197006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передней панели</a:t>
            </a:r>
          </a:p>
        </p:txBody>
      </p:sp>
      <p:sp>
        <p:nvSpPr>
          <p:cNvPr id="63" name="object 52"/>
          <p:cNvSpPr txBox="1"/>
          <p:nvPr/>
        </p:nvSpPr>
        <p:spPr>
          <a:xfrm>
            <a:off x="3429698" y="2903558"/>
            <a:ext cx="1692376" cy="520655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indent="365125" algn="r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преднатяжителем ремня безопасности</a:t>
            </a:r>
          </a:p>
        </p:txBody>
      </p:sp>
      <p:sp>
        <p:nvSpPr>
          <p:cNvPr id="64" name="object 52"/>
          <p:cNvSpPr txBox="1"/>
          <p:nvPr/>
        </p:nvSpPr>
        <p:spPr>
          <a:xfrm>
            <a:off x="3245218" y="3558273"/>
            <a:ext cx="1276124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indent="365125" algn="r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боковым датчиком удара со стороны переднего пассажира</a:t>
            </a:r>
          </a:p>
        </p:txBody>
      </p:sp>
      <p:sp>
        <p:nvSpPr>
          <p:cNvPr id="66" name="object 3"/>
          <p:cNvSpPr txBox="1">
            <a:spLocks/>
          </p:cNvSpPr>
          <p:nvPr/>
        </p:nvSpPr>
        <p:spPr>
          <a:xfrm>
            <a:off x="3258120" y="1091750"/>
            <a:ext cx="5291709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>
            <a:lvl1pPr>
              <a:defRPr sz="1600" b="1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12700" algn="ctr">
              <a:spcBef>
                <a:spcPts val="95"/>
              </a:spcBef>
            </a:pPr>
            <a:r>
              <a:rPr lang="ru-RU" sz="1800" b="0" kern="0" dirty="0">
                <a:solidFill>
                  <a:srgbClr val="FF0000"/>
                </a:solidFill>
              </a:rPr>
              <a:t>Правый жгут проводов шасси</a:t>
            </a:r>
          </a:p>
        </p:txBody>
      </p:sp>
      <p:sp>
        <p:nvSpPr>
          <p:cNvPr id="5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48</a:t>
            </a:r>
          </a:p>
        </p:txBody>
      </p:sp>
    </p:spTree>
    <p:extLst>
      <p:ext uri="{BB962C8B-B14F-4D97-AF65-F5344CB8AC3E}">
        <p14:creationId xmlns:p14="http://schemas.microsoft.com/office/powerpoint/2010/main" val="62280998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1619430" y="688662"/>
            <a:ext cx="8966835" cy="838200"/>
            <a:chOff x="1619430" y="688662"/>
            <a:chExt cx="8966835" cy="838200"/>
          </a:xfrm>
        </p:grpSpPr>
        <p:sp>
          <p:nvSpPr>
            <p:cNvPr id="4" name="object 4"/>
            <p:cNvSpPr/>
            <p:nvPr/>
          </p:nvSpPr>
          <p:spPr>
            <a:xfrm>
              <a:off x="1749676" y="815793"/>
              <a:ext cx="8826500" cy="622935"/>
            </a:xfrm>
            <a:custGeom>
              <a:avLst/>
              <a:gdLst/>
              <a:ahLst/>
              <a:cxnLst/>
              <a:rect l="l" t="t" r="r" b="b"/>
              <a:pathLst>
                <a:path w="8826500" h="622935">
                  <a:moveTo>
                    <a:pt x="2241598" y="622805"/>
                  </a:moveTo>
                  <a:lnTo>
                    <a:pt x="440311" y="622805"/>
                  </a:lnTo>
                </a:path>
                <a:path w="8826500" h="622935">
                  <a:moveTo>
                    <a:pt x="8826397" y="97215"/>
                  </a:moveTo>
                  <a:lnTo>
                    <a:pt x="8706220" y="97215"/>
                  </a:lnTo>
                </a:path>
                <a:path w="8826500" h="622935">
                  <a:moveTo>
                    <a:pt x="660474" y="0"/>
                  </a:moveTo>
                  <a:lnTo>
                    <a:pt x="80056" y="0"/>
                  </a:lnTo>
                  <a:lnTo>
                    <a:pt x="60042" y="19495"/>
                  </a:lnTo>
                  <a:lnTo>
                    <a:pt x="40029" y="19495"/>
                  </a:lnTo>
                  <a:lnTo>
                    <a:pt x="20013" y="38730"/>
                  </a:lnTo>
                  <a:lnTo>
                    <a:pt x="0" y="58225"/>
                  </a:lnTo>
                  <a:lnTo>
                    <a:pt x="0" y="97215"/>
                  </a:lnTo>
                </a:path>
                <a:path w="8826500" h="622935">
                  <a:moveTo>
                    <a:pt x="8706220" y="97215"/>
                  </a:moveTo>
                  <a:lnTo>
                    <a:pt x="8706220" y="58225"/>
                  </a:lnTo>
                  <a:lnTo>
                    <a:pt x="8706220" y="38730"/>
                  </a:lnTo>
                  <a:lnTo>
                    <a:pt x="8686190" y="19495"/>
                  </a:lnTo>
                  <a:lnTo>
                    <a:pt x="8646132" y="19495"/>
                  </a:lnTo>
                  <a:lnTo>
                    <a:pt x="8626102" y="0"/>
                  </a:lnTo>
                  <a:lnTo>
                    <a:pt x="5163680" y="0"/>
                  </a:lnTo>
                  <a:lnTo>
                    <a:pt x="5163680" y="291907"/>
                  </a:lnTo>
                  <a:lnTo>
                    <a:pt x="4102921" y="291907"/>
                  </a:lnTo>
                  <a:lnTo>
                    <a:pt x="4102921" y="0"/>
                  </a:lnTo>
                  <a:lnTo>
                    <a:pt x="1741236" y="0"/>
                  </a:lnTo>
                  <a:lnTo>
                    <a:pt x="1741236" y="291907"/>
                  </a:lnTo>
                  <a:lnTo>
                    <a:pt x="660474" y="291907"/>
                  </a:lnTo>
                  <a:lnTo>
                    <a:pt x="660474" y="0"/>
                  </a:lnTo>
                </a:path>
                <a:path w="8826500" h="622935">
                  <a:moveTo>
                    <a:pt x="240177" y="350393"/>
                  </a:moveTo>
                  <a:lnTo>
                    <a:pt x="200144" y="350393"/>
                  </a:lnTo>
                  <a:lnTo>
                    <a:pt x="140109" y="369628"/>
                  </a:lnTo>
                  <a:lnTo>
                    <a:pt x="100072" y="389123"/>
                  </a:lnTo>
                  <a:lnTo>
                    <a:pt x="40029" y="447609"/>
                  </a:lnTo>
                  <a:lnTo>
                    <a:pt x="20013" y="486599"/>
                  </a:lnTo>
                  <a:lnTo>
                    <a:pt x="0" y="525589"/>
                  </a:lnTo>
                  <a:lnTo>
                    <a:pt x="0" y="583815"/>
                  </a:lnTo>
                </a:path>
                <a:path w="8826500" h="622935">
                  <a:moveTo>
                    <a:pt x="240177" y="350393"/>
                  </a:moveTo>
                  <a:lnTo>
                    <a:pt x="8466134" y="350393"/>
                  </a:lnTo>
                </a:path>
                <a:path w="8826500" h="622935">
                  <a:moveTo>
                    <a:pt x="8706220" y="583815"/>
                  </a:moveTo>
                  <a:lnTo>
                    <a:pt x="8706220" y="525589"/>
                  </a:lnTo>
                  <a:lnTo>
                    <a:pt x="8686190" y="486599"/>
                  </a:lnTo>
                  <a:lnTo>
                    <a:pt x="8666161" y="447609"/>
                  </a:lnTo>
                  <a:lnTo>
                    <a:pt x="8646132" y="408618"/>
                  </a:lnTo>
                  <a:lnTo>
                    <a:pt x="8606073" y="389123"/>
                  </a:lnTo>
                  <a:lnTo>
                    <a:pt x="8566014" y="369628"/>
                  </a:lnTo>
                  <a:lnTo>
                    <a:pt x="8525955" y="350393"/>
                  </a:lnTo>
                  <a:lnTo>
                    <a:pt x="8466134" y="350393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49676" y="1166186"/>
              <a:ext cx="250191" cy="360140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989853" y="1282897"/>
              <a:ext cx="8226425" cy="0"/>
            </a:xfrm>
            <a:custGeom>
              <a:avLst/>
              <a:gdLst/>
              <a:ahLst/>
              <a:cxnLst/>
              <a:rect l="l" t="t" r="r" b="b"/>
              <a:pathLst>
                <a:path w="8226425">
                  <a:moveTo>
                    <a:pt x="8225957" y="0"/>
                  </a:moveTo>
                  <a:lnTo>
                    <a:pt x="0" y="0"/>
                  </a:lnTo>
                </a:path>
              </a:pathLst>
            </a:custGeom>
            <a:ln w="1949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205795" y="1166186"/>
              <a:ext cx="250100" cy="360140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869757" y="757307"/>
              <a:ext cx="8466455" cy="642620"/>
            </a:xfrm>
            <a:custGeom>
              <a:avLst/>
              <a:gdLst/>
              <a:ahLst/>
              <a:cxnLst/>
              <a:rect l="l" t="t" r="r" b="b"/>
              <a:pathLst>
                <a:path w="8466455" h="642619">
                  <a:moveTo>
                    <a:pt x="120096" y="584075"/>
                  </a:moveTo>
                  <a:lnTo>
                    <a:pt x="8346053" y="584075"/>
                  </a:lnTo>
                </a:path>
                <a:path w="8466455" h="642619">
                  <a:moveTo>
                    <a:pt x="120096" y="584075"/>
                  </a:moveTo>
                  <a:lnTo>
                    <a:pt x="100067" y="584075"/>
                  </a:lnTo>
                  <a:lnTo>
                    <a:pt x="80064" y="584075"/>
                  </a:lnTo>
                  <a:lnTo>
                    <a:pt x="60034" y="603310"/>
                  </a:lnTo>
                  <a:lnTo>
                    <a:pt x="60034" y="642300"/>
                  </a:lnTo>
                </a:path>
                <a:path w="8466455" h="642619">
                  <a:moveTo>
                    <a:pt x="8405874" y="642300"/>
                  </a:moveTo>
                  <a:lnTo>
                    <a:pt x="8465963" y="642300"/>
                  </a:lnTo>
                </a:path>
                <a:path w="8466455" h="642619">
                  <a:moveTo>
                    <a:pt x="8346053" y="525589"/>
                  </a:moveTo>
                  <a:lnTo>
                    <a:pt x="8346053" y="584075"/>
                  </a:lnTo>
                </a:path>
                <a:path w="8466455" h="642619">
                  <a:moveTo>
                    <a:pt x="120096" y="584075"/>
                  </a:moveTo>
                  <a:lnTo>
                    <a:pt x="120096" y="525589"/>
                  </a:lnTo>
                </a:path>
                <a:path w="8466455" h="642619">
                  <a:moveTo>
                    <a:pt x="0" y="642300"/>
                  </a:moveTo>
                  <a:lnTo>
                    <a:pt x="60034" y="642300"/>
                  </a:lnTo>
                </a:path>
                <a:path w="8466455" h="642619">
                  <a:moveTo>
                    <a:pt x="540394" y="58485"/>
                  </a:moveTo>
                  <a:lnTo>
                    <a:pt x="620458" y="0"/>
                  </a:lnTo>
                </a:path>
                <a:path w="8466455" h="642619">
                  <a:moveTo>
                    <a:pt x="720525" y="350393"/>
                  </a:moveTo>
                  <a:lnTo>
                    <a:pt x="720525" y="0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460253" y="688889"/>
              <a:ext cx="139910" cy="7835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829733" y="698822"/>
              <a:ext cx="8546465" cy="59055"/>
            </a:xfrm>
            <a:custGeom>
              <a:avLst/>
              <a:gdLst/>
              <a:ahLst/>
              <a:cxnLst/>
              <a:rect l="l" t="t" r="r" b="b"/>
              <a:pathLst>
                <a:path w="8546465" h="59054">
                  <a:moveTo>
                    <a:pt x="4082953" y="0"/>
                  </a:moveTo>
                  <a:lnTo>
                    <a:pt x="1601145" y="0"/>
                  </a:lnTo>
                </a:path>
                <a:path w="8546465" h="59054">
                  <a:moveTo>
                    <a:pt x="4082953" y="0"/>
                  </a:moveTo>
                  <a:lnTo>
                    <a:pt x="4143041" y="0"/>
                  </a:lnTo>
                  <a:lnTo>
                    <a:pt x="4363098" y="0"/>
                  </a:lnTo>
                  <a:lnTo>
                    <a:pt x="4623213" y="0"/>
                  </a:lnTo>
                </a:path>
                <a:path w="8546465" h="59054">
                  <a:moveTo>
                    <a:pt x="4643243" y="0"/>
                  </a:moveTo>
                  <a:lnTo>
                    <a:pt x="4623213" y="0"/>
                  </a:lnTo>
                </a:path>
                <a:path w="8546465" h="59054">
                  <a:moveTo>
                    <a:pt x="4643243" y="0"/>
                  </a:moveTo>
                  <a:lnTo>
                    <a:pt x="4843537" y="0"/>
                  </a:lnTo>
                  <a:lnTo>
                    <a:pt x="4963447" y="0"/>
                  </a:lnTo>
                  <a:lnTo>
                    <a:pt x="5043565" y="0"/>
                  </a:lnTo>
                </a:path>
                <a:path w="8546465" h="59054">
                  <a:moveTo>
                    <a:pt x="8546046" y="0"/>
                  </a:moveTo>
                  <a:lnTo>
                    <a:pt x="5043565" y="0"/>
                  </a:lnTo>
                </a:path>
                <a:path w="8546465" h="59054">
                  <a:moveTo>
                    <a:pt x="640453" y="0"/>
                  </a:moveTo>
                  <a:lnTo>
                    <a:pt x="0" y="0"/>
                  </a:lnTo>
                </a:path>
                <a:path w="8546465" h="59054">
                  <a:moveTo>
                    <a:pt x="700488" y="0"/>
                  </a:moveTo>
                  <a:lnTo>
                    <a:pt x="940681" y="0"/>
                  </a:lnTo>
                  <a:lnTo>
                    <a:pt x="1180847" y="0"/>
                  </a:lnTo>
                </a:path>
                <a:path w="8546465" h="59054">
                  <a:moveTo>
                    <a:pt x="1220879" y="0"/>
                  </a:moveTo>
                  <a:lnTo>
                    <a:pt x="1180847" y="0"/>
                  </a:lnTo>
                </a:path>
                <a:path w="8546465" h="59054">
                  <a:moveTo>
                    <a:pt x="1220879" y="0"/>
                  </a:moveTo>
                  <a:lnTo>
                    <a:pt x="1421013" y="0"/>
                  </a:lnTo>
                  <a:lnTo>
                    <a:pt x="1541110" y="0"/>
                  </a:lnTo>
                  <a:lnTo>
                    <a:pt x="1601145" y="0"/>
                  </a:lnTo>
                  <a:lnTo>
                    <a:pt x="1581142" y="19495"/>
                  </a:lnTo>
                  <a:lnTo>
                    <a:pt x="1561113" y="19495"/>
                  </a:lnTo>
                  <a:lnTo>
                    <a:pt x="1581142" y="38990"/>
                  </a:lnTo>
                  <a:lnTo>
                    <a:pt x="1581142" y="58485"/>
                  </a:lnTo>
                </a:path>
                <a:path w="8546465" h="59054">
                  <a:moveTo>
                    <a:pt x="1541110" y="0"/>
                  </a:moveTo>
                  <a:lnTo>
                    <a:pt x="1521081" y="19495"/>
                  </a:lnTo>
                  <a:lnTo>
                    <a:pt x="1501078" y="19495"/>
                  </a:lnTo>
                  <a:lnTo>
                    <a:pt x="1481048" y="38990"/>
                  </a:lnTo>
                  <a:lnTo>
                    <a:pt x="1481048" y="58485"/>
                  </a:lnTo>
                  <a:lnTo>
                    <a:pt x="1581142" y="58485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3300767" y="757307"/>
              <a:ext cx="20320" cy="350520"/>
            </a:xfrm>
            <a:custGeom>
              <a:avLst/>
              <a:gdLst/>
              <a:ahLst/>
              <a:cxnLst/>
              <a:rect l="l" t="t" r="r" b="b"/>
              <a:pathLst>
                <a:path w="20320" h="350519">
                  <a:moveTo>
                    <a:pt x="0" y="350393"/>
                  </a:moveTo>
                  <a:lnTo>
                    <a:pt x="20029" y="350393"/>
                  </a:lnTo>
                  <a:lnTo>
                    <a:pt x="20029" y="0"/>
                  </a:lnTo>
                  <a:lnTo>
                    <a:pt x="0" y="0"/>
                  </a:lnTo>
                  <a:lnTo>
                    <a:pt x="0" y="3503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829733" y="698822"/>
              <a:ext cx="8546465" cy="117475"/>
            </a:xfrm>
            <a:custGeom>
              <a:avLst/>
              <a:gdLst/>
              <a:ahLst/>
              <a:cxnLst/>
              <a:rect l="l" t="t" r="r" b="b"/>
              <a:pathLst>
                <a:path w="8546465" h="117475">
                  <a:moveTo>
                    <a:pt x="1581142" y="58485"/>
                  </a:moveTo>
                  <a:lnTo>
                    <a:pt x="1661180" y="116971"/>
                  </a:lnTo>
                </a:path>
                <a:path w="8546465" h="117475">
                  <a:moveTo>
                    <a:pt x="4022864" y="116971"/>
                  </a:moveTo>
                  <a:lnTo>
                    <a:pt x="4102982" y="58485"/>
                  </a:lnTo>
                  <a:lnTo>
                    <a:pt x="4102982" y="38990"/>
                  </a:lnTo>
                  <a:lnTo>
                    <a:pt x="4102982" y="19495"/>
                  </a:lnTo>
                  <a:lnTo>
                    <a:pt x="4082953" y="0"/>
                  </a:lnTo>
                </a:path>
                <a:path w="8546465" h="117475">
                  <a:moveTo>
                    <a:pt x="0" y="0"/>
                  </a:moveTo>
                  <a:lnTo>
                    <a:pt x="0" y="116971"/>
                  </a:lnTo>
                </a:path>
                <a:path w="8546465" h="117475">
                  <a:moveTo>
                    <a:pt x="5023535" y="58485"/>
                  </a:moveTo>
                  <a:lnTo>
                    <a:pt x="5083623" y="116971"/>
                  </a:lnTo>
                </a:path>
                <a:path w="8546465" h="117475">
                  <a:moveTo>
                    <a:pt x="8546046" y="0"/>
                  </a:moveTo>
                  <a:lnTo>
                    <a:pt x="8546046" y="116971"/>
                  </a:lnTo>
                </a:path>
                <a:path w="8546465" h="117475">
                  <a:moveTo>
                    <a:pt x="5043565" y="0"/>
                  </a:moveTo>
                  <a:lnTo>
                    <a:pt x="5023535" y="19495"/>
                  </a:lnTo>
                  <a:lnTo>
                    <a:pt x="5003506" y="19495"/>
                  </a:lnTo>
                  <a:lnTo>
                    <a:pt x="5003506" y="38990"/>
                  </a:lnTo>
                  <a:lnTo>
                    <a:pt x="5023535" y="58485"/>
                  </a:lnTo>
                </a:path>
                <a:path w="8546465" h="117475">
                  <a:moveTo>
                    <a:pt x="4102982" y="58485"/>
                  </a:moveTo>
                  <a:lnTo>
                    <a:pt x="4203129" y="58485"/>
                  </a:lnTo>
                  <a:lnTo>
                    <a:pt x="4203129" y="38990"/>
                  </a:lnTo>
                  <a:lnTo>
                    <a:pt x="4183100" y="19495"/>
                  </a:lnTo>
                  <a:lnTo>
                    <a:pt x="4163070" y="19495"/>
                  </a:lnTo>
                  <a:lnTo>
                    <a:pt x="4143041" y="0"/>
                  </a:lnTo>
                </a:path>
                <a:path w="8546465" h="117475">
                  <a:moveTo>
                    <a:pt x="4363098" y="58485"/>
                  </a:moveTo>
                  <a:lnTo>
                    <a:pt x="4203129" y="58485"/>
                  </a:lnTo>
                </a:path>
                <a:path w="8546465" h="117475">
                  <a:moveTo>
                    <a:pt x="4363098" y="58485"/>
                  </a:moveTo>
                  <a:lnTo>
                    <a:pt x="4363098" y="0"/>
                  </a:lnTo>
                </a:path>
                <a:path w="8546465" h="117475">
                  <a:moveTo>
                    <a:pt x="4363098" y="58485"/>
                  </a:moveTo>
                  <a:lnTo>
                    <a:pt x="4623213" y="58485"/>
                  </a:lnTo>
                  <a:lnTo>
                    <a:pt x="4623213" y="0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452947" y="688889"/>
              <a:ext cx="300174" cy="78350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3250747" y="698822"/>
              <a:ext cx="3602990" cy="408940"/>
            </a:xfrm>
            <a:custGeom>
              <a:avLst/>
              <a:gdLst/>
              <a:ahLst/>
              <a:cxnLst/>
              <a:rect l="l" t="t" r="r" b="b"/>
              <a:pathLst>
                <a:path w="3602990" h="408940">
                  <a:moveTo>
                    <a:pt x="3542433" y="0"/>
                  </a:moveTo>
                  <a:lnTo>
                    <a:pt x="3522403" y="19495"/>
                  </a:lnTo>
                  <a:lnTo>
                    <a:pt x="3502374" y="38990"/>
                  </a:lnTo>
                  <a:lnTo>
                    <a:pt x="3502374" y="58485"/>
                  </a:lnTo>
                  <a:lnTo>
                    <a:pt x="3502374" y="408878"/>
                  </a:lnTo>
                </a:path>
                <a:path w="3602990" h="408940">
                  <a:moveTo>
                    <a:pt x="3502374" y="58485"/>
                  </a:moveTo>
                  <a:lnTo>
                    <a:pt x="3602521" y="58485"/>
                  </a:lnTo>
                </a:path>
                <a:path w="3602990" h="408940">
                  <a:moveTo>
                    <a:pt x="40032" y="58485"/>
                  </a:moveTo>
                  <a:lnTo>
                    <a:pt x="40032" y="38990"/>
                  </a:lnTo>
                  <a:lnTo>
                    <a:pt x="20002" y="19495"/>
                  </a:lnTo>
                  <a:lnTo>
                    <a:pt x="0" y="19495"/>
                  </a:lnTo>
                  <a:lnTo>
                    <a:pt x="0" y="0"/>
                  </a:lnTo>
                </a:path>
                <a:path w="3602990" h="408940">
                  <a:moveTo>
                    <a:pt x="60034" y="58485"/>
                  </a:moveTo>
                  <a:lnTo>
                    <a:pt x="40032" y="58485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3280764" y="757307"/>
              <a:ext cx="20320" cy="350520"/>
            </a:xfrm>
            <a:custGeom>
              <a:avLst/>
              <a:gdLst/>
              <a:ahLst/>
              <a:cxnLst/>
              <a:rect l="l" t="t" r="r" b="b"/>
              <a:pathLst>
                <a:path w="20320" h="350519">
                  <a:moveTo>
                    <a:pt x="0" y="350393"/>
                  </a:moveTo>
                  <a:lnTo>
                    <a:pt x="20029" y="350393"/>
                  </a:lnTo>
                  <a:lnTo>
                    <a:pt x="20029" y="0"/>
                  </a:lnTo>
                  <a:lnTo>
                    <a:pt x="0" y="0"/>
                  </a:lnTo>
                  <a:lnTo>
                    <a:pt x="0" y="35039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3090644" y="757307"/>
              <a:ext cx="0" cy="350520"/>
            </a:xfrm>
            <a:custGeom>
              <a:avLst/>
              <a:gdLst/>
              <a:ahLst/>
              <a:cxnLst/>
              <a:rect l="l" t="t" r="r" b="b"/>
              <a:pathLst>
                <a:path h="350519">
                  <a:moveTo>
                    <a:pt x="0" y="0"/>
                  </a:moveTo>
                  <a:lnTo>
                    <a:pt x="0" y="350393"/>
                  </a:lnTo>
                </a:path>
              </a:pathLst>
            </a:custGeom>
            <a:ln w="2002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000565" y="688889"/>
              <a:ext cx="290213" cy="78350"/>
            </a:xfrm>
            <a:prstGeom prst="rect">
              <a:avLst/>
            </a:prstGeom>
          </p:spPr>
        </p:pic>
        <p:sp>
          <p:nvSpPr>
            <p:cNvPr id="18" name="object 18"/>
            <p:cNvSpPr/>
            <p:nvPr/>
          </p:nvSpPr>
          <p:spPr>
            <a:xfrm>
              <a:off x="1629590" y="698822"/>
              <a:ext cx="5083810" cy="408940"/>
            </a:xfrm>
            <a:custGeom>
              <a:avLst/>
              <a:gdLst/>
              <a:ahLst/>
              <a:cxnLst/>
              <a:rect l="l" t="t" r="r" b="b"/>
              <a:pathLst>
                <a:path w="5083809" h="408940">
                  <a:moveTo>
                    <a:pt x="1380989" y="408878"/>
                  </a:moveTo>
                  <a:lnTo>
                    <a:pt x="1380989" y="58485"/>
                  </a:lnTo>
                </a:path>
                <a:path w="5083809" h="408940">
                  <a:moveTo>
                    <a:pt x="1140823" y="58485"/>
                  </a:moveTo>
                  <a:lnTo>
                    <a:pt x="1140823" y="408878"/>
                  </a:lnTo>
                </a:path>
                <a:path w="5083809" h="408940">
                  <a:moveTo>
                    <a:pt x="1140823" y="58485"/>
                  </a:moveTo>
                  <a:lnTo>
                    <a:pt x="1380989" y="58485"/>
                  </a:lnTo>
                </a:path>
                <a:path w="5083809" h="408940">
                  <a:moveTo>
                    <a:pt x="1140823" y="58485"/>
                  </a:moveTo>
                  <a:lnTo>
                    <a:pt x="1140823" y="0"/>
                  </a:lnTo>
                </a:path>
                <a:path w="5083809" h="408940">
                  <a:moveTo>
                    <a:pt x="1140823" y="58485"/>
                  </a:moveTo>
                  <a:lnTo>
                    <a:pt x="960692" y="58485"/>
                  </a:lnTo>
                </a:path>
                <a:path w="5083809" h="408940">
                  <a:moveTo>
                    <a:pt x="4403271" y="408878"/>
                  </a:moveTo>
                  <a:lnTo>
                    <a:pt x="4403271" y="58485"/>
                  </a:lnTo>
                </a:path>
                <a:path w="5083809" h="408940">
                  <a:moveTo>
                    <a:pt x="4563240" y="408878"/>
                  </a:moveTo>
                  <a:lnTo>
                    <a:pt x="4563240" y="58485"/>
                  </a:lnTo>
                </a:path>
                <a:path w="5083809" h="408940">
                  <a:moveTo>
                    <a:pt x="4823356" y="58485"/>
                  </a:moveTo>
                  <a:lnTo>
                    <a:pt x="4823356" y="408878"/>
                  </a:lnTo>
                </a:path>
                <a:path w="5083809" h="408940">
                  <a:moveTo>
                    <a:pt x="4883444" y="408878"/>
                  </a:moveTo>
                  <a:lnTo>
                    <a:pt x="4883444" y="58485"/>
                  </a:lnTo>
                </a:path>
                <a:path w="5083809" h="408940">
                  <a:moveTo>
                    <a:pt x="5083738" y="58485"/>
                  </a:moveTo>
                  <a:lnTo>
                    <a:pt x="5083738" y="408878"/>
                  </a:lnTo>
                </a:path>
                <a:path w="5083809" h="408940">
                  <a:moveTo>
                    <a:pt x="200142" y="0"/>
                  </a:moveTo>
                  <a:lnTo>
                    <a:pt x="160115" y="19495"/>
                  </a:lnTo>
                  <a:lnTo>
                    <a:pt x="120085" y="19495"/>
                  </a:lnTo>
                  <a:lnTo>
                    <a:pt x="80056" y="38990"/>
                  </a:lnTo>
                  <a:lnTo>
                    <a:pt x="60042" y="58485"/>
                  </a:lnTo>
                  <a:lnTo>
                    <a:pt x="40029" y="97475"/>
                  </a:lnTo>
                  <a:lnTo>
                    <a:pt x="20013" y="136466"/>
                  </a:lnTo>
                  <a:lnTo>
                    <a:pt x="0" y="175196"/>
                  </a:lnTo>
                  <a:lnTo>
                    <a:pt x="0" y="214186"/>
                  </a:lnTo>
                </a:path>
                <a:path w="5083809" h="408940">
                  <a:moveTo>
                    <a:pt x="120085" y="214186"/>
                  </a:moveTo>
                  <a:lnTo>
                    <a:pt x="0" y="214186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" name="object 1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365885" y="688928"/>
              <a:ext cx="220081" cy="23397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7613853" y="1438598"/>
              <a:ext cx="2402205" cy="0"/>
            </a:xfrm>
            <a:custGeom>
              <a:avLst/>
              <a:gdLst/>
              <a:ahLst/>
              <a:cxnLst/>
              <a:rect l="l" t="t" r="r" b="b"/>
              <a:pathLst>
                <a:path w="2402204">
                  <a:moveTo>
                    <a:pt x="2401663" y="0"/>
                  </a:moveTo>
                  <a:lnTo>
                    <a:pt x="0" y="0"/>
                  </a:lnTo>
                </a:path>
              </a:pathLst>
            </a:custGeom>
            <a:ln w="1949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2189987" y="1438598"/>
            <a:ext cx="7835835" cy="3796133"/>
            <a:chOff x="2189987" y="1438598"/>
            <a:chExt cx="7835835" cy="3796133"/>
          </a:xfrm>
        </p:grpSpPr>
        <p:sp>
          <p:nvSpPr>
            <p:cNvPr id="29" name="object 29"/>
            <p:cNvSpPr/>
            <p:nvPr/>
          </p:nvSpPr>
          <p:spPr>
            <a:xfrm>
              <a:off x="2189987" y="1438598"/>
              <a:ext cx="7825740" cy="2531110"/>
            </a:xfrm>
            <a:custGeom>
              <a:avLst/>
              <a:gdLst/>
              <a:ahLst/>
              <a:cxnLst/>
              <a:rect l="l" t="t" r="r" b="b"/>
              <a:pathLst>
                <a:path w="7825740" h="2531110">
                  <a:moveTo>
                    <a:pt x="0" y="0"/>
                  </a:moveTo>
                  <a:lnTo>
                    <a:pt x="0" y="2530577"/>
                  </a:lnTo>
                </a:path>
                <a:path w="7825740" h="2531110">
                  <a:moveTo>
                    <a:pt x="5423865" y="895478"/>
                  </a:moveTo>
                  <a:lnTo>
                    <a:pt x="1801287" y="895478"/>
                  </a:lnTo>
                </a:path>
                <a:path w="7825740" h="2531110">
                  <a:moveTo>
                    <a:pt x="5423865" y="1615759"/>
                  </a:moveTo>
                  <a:lnTo>
                    <a:pt x="1801287" y="1615759"/>
                  </a:lnTo>
                </a:path>
                <a:path w="7825740" h="2531110">
                  <a:moveTo>
                    <a:pt x="5423865" y="2316442"/>
                  </a:moveTo>
                  <a:lnTo>
                    <a:pt x="1801287" y="2316442"/>
                  </a:lnTo>
                </a:path>
                <a:path w="7825740" h="2531110">
                  <a:moveTo>
                    <a:pt x="2321705" y="194691"/>
                  </a:moveTo>
                  <a:lnTo>
                    <a:pt x="2321705" y="2316442"/>
                  </a:lnTo>
                </a:path>
                <a:path w="7825740" h="2531110">
                  <a:moveTo>
                    <a:pt x="5423865" y="194691"/>
                  </a:moveTo>
                  <a:lnTo>
                    <a:pt x="1801287" y="194691"/>
                  </a:lnTo>
                </a:path>
                <a:path w="7825740" h="2531110">
                  <a:moveTo>
                    <a:pt x="2841937" y="194691"/>
                  </a:moveTo>
                  <a:lnTo>
                    <a:pt x="2841937" y="2316442"/>
                  </a:lnTo>
                </a:path>
                <a:path w="7825740" h="2531110">
                  <a:moveTo>
                    <a:pt x="3362435" y="194691"/>
                  </a:moveTo>
                  <a:lnTo>
                    <a:pt x="3362435" y="2316442"/>
                  </a:lnTo>
                </a:path>
                <a:path w="7825740" h="2531110">
                  <a:moveTo>
                    <a:pt x="3882666" y="194691"/>
                  </a:moveTo>
                  <a:lnTo>
                    <a:pt x="3882666" y="2316442"/>
                  </a:lnTo>
                </a:path>
                <a:path w="7825740" h="2531110">
                  <a:moveTo>
                    <a:pt x="4403165" y="194691"/>
                  </a:moveTo>
                  <a:lnTo>
                    <a:pt x="4403165" y="2316442"/>
                  </a:lnTo>
                </a:path>
                <a:path w="7825740" h="2531110">
                  <a:moveTo>
                    <a:pt x="4923396" y="194691"/>
                  </a:moveTo>
                  <a:lnTo>
                    <a:pt x="4923396" y="2316442"/>
                  </a:lnTo>
                </a:path>
                <a:path w="7825740" h="2531110">
                  <a:moveTo>
                    <a:pt x="1801287" y="0"/>
                  </a:moveTo>
                  <a:lnTo>
                    <a:pt x="1801287" y="2530577"/>
                  </a:lnTo>
                  <a:lnTo>
                    <a:pt x="0" y="2530577"/>
                  </a:lnTo>
                </a:path>
                <a:path w="7825740" h="2531110">
                  <a:moveTo>
                    <a:pt x="0" y="836992"/>
                  </a:moveTo>
                  <a:lnTo>
                    <a:pt x="1801287" y="836992"/>
                  </a:lnTo>
                </a:path>
                <a:path w="7825740" h="2531110">
                  <a:moveTo>
                    <a:pt x="1200858" y="0"/>
                  </a:moveTo>
                  <a:lnTo>
                    <a:pt x="1200858" y="2530577"/>
                  </a:lnTo>
                </a:path>
                <a:path w="7825740" h="2531110">
                  <a:moveTo>
                    <a:pt x="600429" y="0"/>
                  </a:moveTo>
                  <a:lnTo>
                    <a:pt x="600429" y="2530577"/>
                  </a:lnTo>
                </a:path>
                <a:path w="7825740" h="2531110">
                  <a:moveTo>
                    <a:pt x="0" y="1673985"/>
                  </a:moveTo>
                  <a:lnTo>
                    <a:pt x="1801287" y="1673985"/>
                  </a:lnTo>
                </a:path>
                <a:path w="7825740" h="2531110">
                  <a:moveTo>
                    <a:pt x="5423865" y="0"/>
                  </a:moveTo>
                  <a:lnTo>
                    <a:pt x="5423865" y="2530577"/>
                  </a:lnTo>
                </a:path>
                <a:path w="7825740" h="2531110">
                  <a:moveTo>
                    <a:pt x="5423865" y="836992"/>
                  </a:moveTo>
                  <a:lnTo>
                    <a:pt x="7825528" y="836992"/>
                  </a:lnTo>
                </a:path>
                <a:path w="7825740" h="2531110">
                  <a:moveTo>
                    <a:pt x="6624830" y="0"/>
                  </a:moveTo>
                  <a:lnTo>
                    <a:pt x="6624830" y="2530577"/>
                  </a:lnTo>
                </a:path>
                <a:path w="7825740" h="2531110">
                  <a:moveTo>
                    <a:pt x="6024214" y="0"/>
                  </a:moveTo>
                  <a:lnTo>
                    <a:pt x="6024214" y="2530577"/>
                  </a:lnTo>
                </a:path>
                <a:path w="7825740" h="2531110">
                  <a:moveTo>
                    <a:pt x="5423865" y="1673985"/>
                  </a:moveTo>
                  <a:lnTo>
                    <a:pt x="7825528" y="1673985"/>
                  </a:lnTo>
                </a:path>
                <a:path w="7825740" h="2531110">
                  <a:moveTo>
                    <a:pt x="7225179" y="0"/>
                  </a:moveTo>
                  <a:lnTo>
                    <a:pt x="7225179" y="2530577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10005502" y="1438598"/>
              <a:ext cx="20320" cy="2531110"/>
            </a:xfrm>
            <a:custGeom>
              <a:avLst/>
              <a:gdLst/>
              <a:ahLst/>
              <a:cxnLst/>
              <a:rect l="l" t="t" r="r" b="b"/>
              <a:pathLst>
                <a:path w="20320" h="2531110">
                  <a:moveTo>
                    <a:pt x="0" y="2530577"/>
                  </a:moveTo>
                  <a:lnTo>
                    <a:pt x="20029" y="2530577"/>
                  </a:lnTo>
                  <a:lnTo>
                    <a:pt x="20029" y="0"/>
                  </a:lnTo>
                  <a:lnTo>
                    <a:pt x="0" y="0"/>
                  </a:lnTo>
                  <a:lnTo>
                    <a:pt x="0" y="25305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7613853" y="3969176"/>
              <a:ext cx="2402205" cy="1265555"/>
            </a:xfrm>
            <a:custGeom>
              <a:avLst/>
              <a:gdLst/>
              <a:ahLst/>
              <a:cxnLst/>
              <a:rect l="l" t="t" r="r" b="b"/>
              <a:pathLst>
                <a:path w="2402204" h="1265554">
                  <a:moveTo>
                    <a:pt x="0" y="0"/>
                  </a:moveTo>
                  <a:lnTo>
                    <a:pt x="2401663" y="0"/>
                  </a:lnTo>
                </a:path>
                <a:path w="2402204" h="1265554">
                  <a:moveTo>
                    <a:pt x="600349" y="1265262"/>
                  </a:moveTo>
                  <a:lnTo>
                    <a:pt x="600349" y="1206881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2" name="object 32"/>
          <p:cNvSpPr txBox="1"/>
          <p:nvPr/>
        </p:nvSpPr>
        <p:spPr>
          <a:xfrm>
            <a:off x="2189987" y="2284794"/>
            <a:ext cx="600710" cy="765555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KT10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5031925" y="3054358"/>
            <a:ext cx="518625" cy="715972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3238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BM227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GP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4511693" y="3054358"/>
            <a:ext cx="510138" cy="699156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3238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BM405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YV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6593152" y="1633290"/>
            <a:ext cx="526041" cy="709898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BM235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OY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013250" y="1682325"/>
            <a:ext cx="106045" cy="201337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979200" y="3382382"/>
            <a:ext cx="186055" cy="201337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29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10027695" y="1682325"/>
            <a:ext cx="186055" cy="201337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0047725" y="3382382"/>
            <a:ext cx="186055" cy="201337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42</a:t>
            </a:r>
          </a:p>
        </p:txBody>
      </p:sp>
      <p:grpSp>
        <p:nvGrpSpPr>
          <p:cNvPr id="41" name="object 41"/>
          <p:cNvGrpSpPr/>
          <p:nvPr/>
        </p:nvGrpSpPr>
        <p:grpSpPr>
          <a:xfrm>
            <a:off x="1619430" y="902848"/>
            <a:ext cx="8966835" cy="4458970"/>
            <a:chOff x="1619430" y="902848"/>
            <a:chExt cx="8966835" cy="4458970"/>
          </a:xfrm>
        </p:grpSpPr>
        <p:sp>
          <p:nvSpPr>
            <p:cNvPr id="42" name="object 42"/>
            <p:cNvSpPr/>
            <p:nvPr/>
          </p:nvSpPr>
          <p:spPr>
            <a:xfrm>
              <a:off x="1829733" y="4689405"/>
              <a:ext cx="8546465" cy="0"/>
            </a:xfrm>
            <a:custGeom>
              <a:avLst/>
              <a:gdLst/>
              <a:ahLst/>
              <a:cxnLst/>
              <a:rect l="l" t="t" r="r" b="b"/>
              <a:pathLst>
                <a:path w="8546465">
                  <a:moveTo>
                    <a:pt x="1601145" y="0"/>
                  </a:moveTo>
                  <a:lnTo>
                    <a:pt x="4082953" y="0"/>
                  </a:lnTo>
                </a:path>
                <a:path w="8546465">
                  <a:moveTo>
                    <a:pt x="1601145" y="0"/>
                  </a:moveTo>
                  <a:lnTo>
                    <a:pt x="1541110" y="0"/>
                  </a:lnTo>
                  <a:lnTo>
                    <a:pt x="1421013" y="0"/>
                  </a:lnTo>
                  <a:lnTo>
                    <a:pt x="1220879" y="0"/>
                  </a:lnTo>
                </a:path>
                <a:path w="8546465">
                  <a:moveTo>
                    <a:pt x="1180847" y="0"/>
                  </a:moveTo>
                  <a:lnTo>
                    <a:pt x="1220879" y="0"/>
                  </a:lnTo>
                </a:path>
                <a:path w="8546465">
                  <a:moveTo>
                    <a:pt x="1180847" y="0"/>
                  </a:moveTo>
                  <a:lnTo>
                    <a:pt x="940681" y="0"/>
                  </a:lnTo>
                  <a:lnTo>
                    <a:pt x="700488" y="0"/>
                  </a:lnTo>
                  <a:lnTo>
                    <a:pt x="640453" y="0"/>
                  </a:lnTo>
                </a:path>
                <a:path w="8546465">
                  <a:moveTo>
                    <a:pt x="0" y="0"/>
                  </a:moveTo>
                  <a:lnTo>
                    <a:pt x="640453" y="0"/>
                  </a:lnTo>
                </a:path>
                <a:path w="8546465">
                  <a:moveTo>
                    <a:pt x="5043565" y="0"/>
                  </a:moveTo>
                  <a:lnTo>
                    <a:pt x="8546046" y="0"/>
                  </a:lnTo>
                </a:path>
                <a:path w="8546465">
                  <a:moveTo>
                    <a:pt x="5043565" y="0"/>
                  </a:moveTo>
                  <a:lnTo>
                    <a:pt x="4963447" y="0"/>
                  </a:lnTo>
                  <a:lnTo>
                    <a:pt x="4843537" y="0"/>
                  </a:lnTo>
                  <a:lnTo>
                    <a:pt x="4643243" y="0"/>
                  </a:lnTo>
                </a:path>
                <a:path w="8546465">
                  <a:moveTo>
                    <a:pt x="4623213" y="0"/>
                  </a:moveTo>
                  <a:lnTo>
                    <a:pt x="4643243" y="0"/>
                  </a:lnTo>
                </a:path>
                <a:path w="8546465">
                  <a:moveTo>
                    <a:pt x="4623213" y="0"/>
                  </a:moveTo>
                  <a:lnTo>
                    <a:pt x="4363098" y="0"/>
                  </a:lnTo>
                  <a:lnTo>
                    <a:pt x="4143041" y="0"/>
                  </a:lnTo>
                  <a:lnTo>
                    <a:pt x="4082953" y="0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3" name="object 43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365764" y="4484859"/>
              <a:ext cx="220190" cy="214427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749676" y="913008"/>
              <a:ext cx="8826500" cy="3660140"/>
            </a:xfrm>
            <a:custGeom>
              <a:avLst/>
              <a:gdLst/>
              <a:ahLst/>
              <a:cxnLst/>
              <a:rect l="l" t="t" r="r" b="b"/>
              <a:pathLst>
                <a:path w="8826500" h="3660140">
                  <a:moveTo>
                    <a:pt x="8706220" y="3581730"/>
                  </a:moveTo>
                  <a:lnTo>
                    <a:pt x="8826397" y="3581730"/>
                  </a:lnTo>
                  <a:lnTo>
                    <a:pt x="8826397" y="0"/>
                  </a:lnTo>
                </a:path>
                <a:path w="8826500" h="3660140">
                  <a:moveTo>
                    <a:pt x="8706220" y="3581730"/>
                  </a:moveTo>
                  <a:lnTo>
                    <a:pt x="8706220" y="0"/>
                  </a:lnTo>
                </a:path>
                <a:path w="8826500" h="3660140">
                  <a:moveTo>
                    <a:pt x="0" y="0"/>
                  </a:moveTo>
                  <a:lnTo>
                    <a:pt x="0" y="3581730"/>
                  </a:lnTo>
                  <a:lnTo>
                    <a:pt x="0" y="3601200"/>
                  </a:lnTo>
                  <a:lnTo>
                    <a:pt x="20013" y="3620669"/>
                  </a:lnTo>
                  <a:lnTo>
                    <a:pt x="40029" y="3640138"/>
                  </a:lnTo>
                  <a:lnTo>
                    <a:pt x="60042" y="3659607"/>
                  </a:lnTo>
                  <a:lnTo>
                    <a:pt x="80056" y="3659607"/>
                  </a:lnTo>
                  <a:lnTo>
                    <a:pt x="660474" y="3659607"/>
                  </a:lnTo>
                  <a:lnTo>
                    <a:pt x="660474" y="3367621"/>
                  </a:lnTo>
                  <a:lnTo>
                    <a:pt x="1741236" y="3367621"/>
                  </a:lnTo>
                  <a:lnTo>
                    <a:pt x="1741236" y="3659607"/>
                  </a:lnTo>
                  <a:lnTo>
                    <a:pt x="4102921" y="3659607"/>
                  </a:lnTo>
                  <a:lnTo>
                    <a:pt x="4102921" y="3367621"/>
                  </a:lnTo>
                  <a:lnTo>
                    <a:pt x="5163680" y="3367621"/>
                  </a:lnTo>
                  <a:lnTo>
                    <a:pt x="5163680" y="3659607"/>
                  </a:lnTo>
                  <a:lnTo>
                    <a:pt x="8626102" y="3659607"/>
                  </a:lnTo>
                </a:path>
                <a:path w="8826500" h="3660140">
                  <a:moveTo>
                    <a:pt x="0" y="3095079"/>
                  </a:moveTo>
                  <a:lnTo>
                    <a:pt x="0" y="3134017"/>
                  </a:lnTo>
                  <a:lnTo>
                    <a:pt x="20013" y="3172956"/>
                  </a:lnTo>
                  <a:lnTo>
                    <a:pt x="40029" y="3211894"/>
                  </a:lnTo>
                  <a:lnTo>
                    <a:pt x="80056" y="3250806"/>
                  </a:lnTo>
                  <a:lnTo>
                    <a:pt x="100072" y="3270276"/>
                  </a:lnTo>
                  <a:lnTo>
                    <a:pt x="140109" y="3289745"/>
                  </a:lnTo>
                  <a:lnTo>
                    <a:pt x="200144" y="3309214"/>
                  </a:lnTo>
                  <a:lnTo>
                    <a:pt x="240177" y="3309214"/>
                  </a:lnTo>
                </a:path>
                <a:path w="8826500" h="3660140">
                  <a:moveTo>
                    <a:pt x="0" y="3095079"/>
                  </a:moveTo>
                  <a:lnTo>
                    <a:pt x="0" y="486599"/>
                  </a:lnTo>
                </a:path>
                <a:path w="8826500" h="3660140">
                  <a:moveTo>
                    <a:pt x="8706220" y="486599"/>
                  </a:moveTo>
                  <a:lnTo>
                    <a:pt x="8706220" y="3095079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165922" y="3998207"/>
              <a:ext cx="299855" cy="506362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989853" y="4105434"/>
              <a:ext cx="8186420" cy="389890"/>
            </a:xfrm>
            <a:custGeom>
              <a:avLst/>
              <a:gdLst/>
              <a:ahLst/>
              <a:cxnLst/>
              <a:rect l="l" t="t" r="r" b="b"/>
              <a:pathLst>
                <a:path w="8186420" h="389889">
                  <a:moveTo>
                    <a:pt x="7885723" y="389305"/>
                  </a:moveTo>
                  <a:lnTo>
                    <a:pt x="8185898" y="389305"/>
                  </a:lnTo>
                </a:path>
                <a:path w="8186420" h="389889">
                  <a:moveTo>
                    <a:pt x="7825635" y="350393"/>
                  </a:moveTo>
                  <a:lnTo>
                    <a:pt x="7825635" y="369836"/>
                  </a:lnTo>
                  <a:lnTo>
                    <a:pt x="7845664" y="389305"/>
                  </a:lnTo>
                  <a:lnTo>
                    <a:pt x="7865694" y="389305"/>
                  </a:lnTo>
                  <a:lnTo>
                    <a:pt x="7885723" y="389305"/>
                  </a:lnTo>
                </a:path>
                <a:path w="8186420" h="389889">
                  <a:moveTo>
                    <a:pt x="7825635" y="116789"/>
                  </a:moveTo>
                  <a:lnTo>
                    <a:pt x="7825635" y="350393"/>
                  </a:lnTo>
                </a:path>
                <a:path w="8186420" h="389889">
                  <a:moveTo>
                    <a:pt x="7825635" y="116789"/>
                  </a:moveTo>
                  <a:lnTo>
                    <a:pt x="0" y="116789"/>
                  </a:lnTo>
                </a:path>
                <a:path w="8186420" h="389889">
                  <a:moveTo>
                    <a:pt x="7825635" y="0"/>
                  </a:moveTo>
                  <a:lnTo>
                    <a:pt x="7825635" y="116789"/>
                  </a:lnTo>
                </a:path>
                <a:path w="8186420" h="389889">
                  <a:moveTo>
                    <a:pt x="0" y="0"/>
                  </a:moveTo>
                  <a:lnTo>
                    <a:pt x="7825635" y="0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7" name="object 4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749676" y="3871830"/>
              <a:ext cx="250191" cy="350393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869757" y="1516579"/>
              <a:ext cx="8466455" cy="2355850"/>
            </a:xfrm>
            <a:custGeom>
              <a:avLst/>
              <a:gdLst/>
              <a:ahLst/>
              <a:cxnLst/>
              <a:rect l="l" t="t" r="r" b="b"/>
              <a:pathLst>
                <a:path w="8466455" h="2355850">
                  <a:moveTo>
                    <a:pt x="0" y="2355250"/>
                  </a:moveTo>
                  <a:lnTo>
                    <a:pt x="40032" y="2355250"/>
                  </a:lnTo>
                  <a:lnTo>
                    <a:pt x="40032" y="2102203"/>
                  </a:lnTo>
                </a:path>
                <a:path w="8466455" h="2355850">
                  <a:moveTo>
                    <a:pt x="0" y="2102203"/>
                  </a:moveTo>
                  <a:lnTo>
                    <a:pt x="40032" y="2102203"/>
                  </a:lnTo>
                </a:path>
                <a:path w="8466455" h="2355850">
                  <a:moveTo>
                    <a:pt x="0" y="252917"/>
                  </a:moveTo>
                  <a:lnTo>
                    <a:pt x="0" y="2102203"/>
                  </a:lnTo>
                </a:path>
                <a:path w="8466455" h="2355850">
                  <a:moveTo>
                    <a:pt x="0" y="252917"/>
                  </a:moveTo>
                  <a:lnTo>
                    <a:pt x="40032" y="252917"/>
                  </a:lnTo>
                  <a:lnTo>
                    <a:pt x="40032" y="0"/>
                  </a:lnTo>
                </a:path>
                <a:path w="8466455" h="2355850">
                  <a:moveTo>
                    <a:pt x="8445933" y="0"/>
                  </a:moveTo>
                  <a:lnTo>
                    <a:pt x="8445933" y="252917"/>
                  </a:lnTo>
                </a:path>
                <a:path w="8466455" h="2355850">
                  <a:moveTo>
                    <a:pt x="8465963" y="252917"/>
                  </a:moveTo>
                  <a:lnTo>
                    <a:pt x="8445933" y="252917"/>
                  </a:lnTo>
                </a:path>
                <a:path w="8466455" h="2355850">
                  <a:moveTo>
                    <a:pt x="8465963" y="2102203"/>
                  </a:moveTo>
                  <a:lnTo>
                    <a:pt x="8465963" y="252917"/>
                  </a:lnTo>
                </a:path>
                <a:path w="8466455" h="2355850">
                  <a:moveTo>
                    <a:pt x="8465963" y="2102203"/>
                  </a:moveTo>
                  <a:lnTo>
                    <a:pt x="8445933" y="2102203"/>
                  </a:lnTo>
                  <a:lnTo>
                    <a:pt x="8445933" y="2355250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9" name="object 4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225825" y="3862082"/>
              <a:ext cx="230071" cy="360140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1929792" y="1399608"/>
              <a:ext cx="8346440" cy="2667000"/>
            </a:xfrm>
            <a:custGeom>
              <a:avLst/>
              <a:gdLst/>
              <a:ahLst/>
              <a:cxnLst/>
              <a:rect l="l" t="t" r="r" b="b"/>
              <a:pathLst>
                <a:path w="8346440" h="2667000">
                  <a:moveTo>
                    <a:pt x="8345840" y="0"/>
                  </a:moveTo>
                  <a:lnTo>
                    <a:pt x="8345840" y="2608479"/>
                  </a:lnTo>
                </a:path>
                <a:path w="8346440" h="2667000">
                  <a:moveTo>
                    <a:pt x="0" y="2608479"/>
                  </a:moveTo>
                  <a:lnTo>
                    <a:pt x="0" y="0"/>
                  </a:lnTo>
                </a:path>
                <a:path w="8346440" h="2667000">
                  <a:moveTo>
                    <a:pt x="0" y="2608479"/>
                  </a:moveTo>
                  <a:lnTo>
                    <a:pt x="0" y="2627949"/>
                  </a:lnTo>
                  <a:lnTo>
                    <a:pt x="20029" y="2647418"/>
                  </a:lnTo>
                  <a:lnTo>
                    <a:pt x="40032" y="2647418"/>
                  </a:lnTo>
                  <a:lnTo>
                    <a:pt x="60061" y="2666887"/>
                  </a:lnTo>
                </a:path>
                <a:path w="8346440" h="2667000">
                  <a:moveTo>
                    <a:pt x="7885697" y="2666887"/>
                  </a:moveTo>
                  <a:lnTo>
                    <a:pt x="60061" y="2666887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9815489" y="406649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-10014" y="19469"/>
                  </a:moveTo>
                  <a:lnTo>
                    <a:pt x="10014" y="19469"/>
                  </a:lnTo>
                </a:path>
              </a:pathLst>
            </a:custGeom>
            <a:ln w="3893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1869757" y="4008088"/>
              <a:ext cx="8466455" cy="0"/>
            </a:xfrm>
            <a:custGeom>
              <a:avLst/>
              <a:gdLst/>
              <a:ahLst/>
              <a:cxnLst/>
              <a:rect l="l" t="t" r="r" b="b"/>
              <a:pathLst>
                <a:path w="8466455">
                  <a:moveTo>
                    <a:pt x="8465963" y="0"/>
                  </a:moveTo>
                  <a:lnTo>
                    <a:pt x="8405874" y="0"/>
                  </a:lnTo>
                </a:path>
                <a:path w="8466455">
                  <a:moveTo>
                    <a:pt x="60034" y="0"/>
                  </a:moveTo>
                  <a:lnTo>
                    <a:pt x="0" y="0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1989853" y="4066495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-10014" y="19469"/>
                  </a:moveTo>
                  <a:lnTo>
                    <a:pt x="10014" y="19469"/>
                  </a:lnTo>
                </a:path>
              </a:pathLst>
            </a:custGeom>
            <a:ln w="3893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1629590" y="913008"/>
              <a:ext cx="4303395" cy="3776979"/>
            </a:xfrm>
            <a:custGeom>
              <a:avLst/>
              <a:gdLst/>
              <a:ahLst/>
              <a:cxnLst/>
              <a:rect l="l" t="t" r="r" b="b"/>
              <a:pathLst>
                <a:path w="4303395" h="3776979">
                  <a:moveTo>
                    <a:pt x="0" y="0"/>
                  </a:moveTo>
                  <a:lnTo>
                    <a:pt x="0" y="3581730"/>
                  </a:lnTo>
                  <a:lnTo>
                    <a:pt x="120085" y="3581730"/>
                  </a:lnTo>
                </a:path>
                <a:path w="4303395" h="3776979">
                  <a:moveTo>
                    <a:pt x="0" y="3581730"/>
                  </a:moveTo>
                  <a:lnTo>
                    <a:pt x="0" y="3620669"/>
                  </a:lnTo>
                  <a:lnTo>
                    <a:pt x="20013" y="3640138"/>
                  </a:lnTo>
                  <a:lnTo>
                    <a:pt x="40029" y="3679076"/>
                  </a:lnTo>
                  <a:lnTo>
                    <a:pt x="60042" y="3717989"/>
                  </a:lnTo>
                  <a:lnTo>
                    <a:pt x="80056" y="3737458"/>
                  </a:lnTo>
                  <a:lnTo>
                    <a:pt x="120085" y="3756927"/>
                  </a:lnTo>
                  <a:lnTo>
                    <a:pt x="160115" y="3776396"/>
                  </a:lnTo>
                  <a:lnTo>
                    <a:pt x="200142" y="3776396"/>
                  </a:lnTo>
                </a:path>
                <a:path w="4303395" h="3776979">
                  <a:moveTo>
                    <a:pt x="200142" y="3659607"/>
                  </a:moveTo>
                  <a:lnTo>
                    <a:pt x="200142" y="3776396"/>
                  </a:lnTo>
                </a:path>
                <a:path w="4303395" h="3776979">
                  <a:moveTo>
                    <a:pt x="4303124" y="3717989"/>
                  </a:moveTo>
                  <a:lnTo>
                    <a:pt x="4223006" y="3659607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5" name="object 5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380941" y="4562711"/>
              <a:ext cx="119877" cy="136599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5912686" y="4572616"/>
              <a:ext cx="1000760" cy="116839"/>
            </a:xfrm>
            <a:custGeom>
              <a:avLst/>
              <a:gdLst/>
              <a:ahLst/>
              <a:cxnLst/>
              <a:rect l="l" t="t" r="r" b="b"/>
              <a:pathLst>
                <a:path w="1000759" h="116839">
                  <a:moveTo>
                    <a:pt x="0" y="116789"/>
                  </a:moveTo>
                  <a:lnTo>
                    <a:pt x="20029" y="116789"/>
                  </a:lnTo>
                  <a:lnTo>
                    <a:pt x="20029" y="97319"/>
                  </a:lnTo>
                  <a:lnTo>
                    <a:pt x="20029" y="77850"/>
                  </a:lnTo>
                  <a:lnTo>
                    <a:pt x="20029" y="58381"/>
                  </a:lnTo>
                </a:path>
                <a:path w="1000759" h="116839">
                  <a:moveTo>
                    <a:pt x="1000670" y="0"/>
                  </a:moveTo>
                  <a:lnTo>
                    <a:pt x="940582" y="58381"/>
                  </a:lnTo>
                  <a:lnTo>
                    <a:pt x="920553" y="77850"/>
                  </a:lnTo>
                  <a:lnTo>
                    <a:pt x="920553" y="97319"/>
                  </a:lnTo>
                  <a:lnTo>
                    <a:pt x="940582" y="116789"/>
                  </a:lnTo>
                  <a:lnTo>
                    <a:pt x="960611" y="116789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7" name="object 5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400307" y="4562772"/>
              <a:ext cx="119843" cy="136565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3310781" y="4280630"/>
              <a:ext cx="2722245" cy="408940"/>
            </a:xfrm>
            <a:custGeom>
              <a:avLst/>
              <a:gdLst/>
              <a:ahLst/>
              <a:cxnLst/>
              <a:rect l="l" t="t" r="r" b="b"/>
              <a:pathLst>
                <a:path w="2722245" h="408939">
                  <a:moveTo>
                    <a:pt x="2661992" y="408774"/>
                  </a:moveTo>
                  <a:lnTo>
                    <a:pt x="2682022" y="408774"/>
                  </a:lnTo>
                  <a:lnTo>
                    <a:pt x="2702051" y="389305"/>
                  </a:lnTo>
                  <a:lnTo>
                    <a:pt x="2722080" y="369836"/>
                  </a:lnTo>
                  <a:lnTo>
                    <a:pt x="2722080" y="350367"/>
                  </a:lnTo>
                  <a:lnTo>
                    <a:pt x="2621933" y="350367"/>
                  </a:lnTo>
                </a:path>
                <a:path w="2722245" h="408939">
                  <a:moveTo>
                    <a:pt x="2722080" y="350367"/>
                  </a:moveTo>
                  <a:lnTo>
                    <a:pt x="2722080" y="0"/>
                  </a:lnTo>
                </a:path>
                <a:path w="2722245" h="408939">
                  <a:moveTo>
                    <a:pt x="0" y="0"/>
                  </a:moveTo>
                  <a:lnTo>
                    <a:pt x="0" y="350367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9" name="object 59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010580" y="4621065"/>
              <a:ext cx="410113" cy="78272"/>
            </a:xfrm>
            <a:prstGeom prst="rect">
              <a:avLst/>
            </a:prstGeom>
          </p:spPr>
        </p:pic>
        <p:sp>
          <p:nvSpPr>
            <p:cNvPr id="60" name="object 60"/>
            <p:cNvSpPr/>
            <p:nvPr/>
          </p:nvSpPr>
          <p:spPr>
            <a:xfrm>
              <a:off x="2490215" y="4280630"/>
              <a:ext cx="3963035" cy="408940"/>
            </a:xfrm>
            <a:custGeom>
              <a:avLst/>
              <a:gdLst/>
              <a:ahLst/>
              <a:cxnLst/>
              <a:rect l="l" t="t" r="r" b="b"/>
              <a:pathLst>
                <a:path w="3963035" h="408939">
                  <a:moveTo>
                    <a:pt x="520364" y="408774"/>
                  </a:moveTo>
                  <a:lnTo>
                    <a:pt x="520364" y="350367"/>
                  </a:lnTo>
                  <a:lnTo>
                    <a:pt x="280198" y="350367"/>
                  </a:lnTo>
                  <a:lnTo>
                    <a:pt x="280198" y="408774"/>
                  </a:lnTo>
                </a:path>
                <a:path w="3963035" h="408939">
                  <a:moveTo>
                    <a:pt x="100067" y="350367"/>
                  </a:moveTo>
                  <a:lnTo>
                    <a:pt x="280198" y="350367"/>
                  </a:lnTo>
                </a:path>
                <a:path w="3963035" h="408939">
                  <a:moveTo>
                    <a:pt x="40005" y="408774"/>
                  </a:moveTo>
                  <a:lnTo>
                    <a:pt x="60034" y="408774"/>
                  </a:lnTo>
                  <a:lnTo>
                    <a:pt x="80037" y="389305"/>
                  </a:lnTo>
                  <a:lnTo>
                    <a:pt x="100067" y="369836"/>
                  </a:lnTo>
                  <a:lnTo>
                    <a:pt x="100067" y="350367"/>
                  </a:lnTo>
                  <a:lnTo>
                    <a:pt x="100067" y="0"/>
                  </a:lnTo>
                </a:path>
                <a:path w="3963035" h="408939">
                  <a:moveTo>
                    <a:pt x="100067" y="350367"/>
                  </a:moveTo>
                  <a:lnTo>
                    <a:pt x="0" y="350367"/>
                  </a:lnTo>
                </a:path>
                <a:path w="3963035" h="408939">
                  <a:moveTo>
                    <a:pt x="280198" y="0"/>
                  </a:moveTo>
                  <a:lnTo>
                    <a:pt x="280198" y="350367"/>
                  </a:lnTo>
                </a:path>
                <a:path w="3963035" h="408939">
                  <a:moveTo>
                    <a:pt x="520364" y="350367"/>
                  </a:moveTo>
                  <a:lnTo>
                    <a:pt x="520364" y="0"/>
                  </a:lnTo>
                </a:path>
                <a:path w="3963035" h="408939">
                  <a:moveTo>
                    <a:pt x="600429" y="0"/>
                  </a:moveTo>
                  <a:lnTo>
                    <a:pt x="600429" y="350367"/>
                  </a:lnTo>
                </a:path>
                <a:path w="3963035" h="408939">
                  <a:moveTo>
                    <a:pt x="800563" y="350367"/>
                  </a:moveTo>
                  <a:lnTo>
                    <a:pt x="800563" y="0"/>
                  </a:lnTo>
                </a:path>
                <a:path w="3963035" h="408939">
                  <a:moveTo>
                    <a:pt x="3702615" y="350367"/>
                  </a:moveTo>
                  <a:lnTo>
                    <a:pt x="3702615" y="408774"/>
                  </a:lnTo>
                </a:path>
                <a:path w="3963035" h="408939">
                  <a:moveTo>
                    <a:pt x="3542646" y="350367"/>
                  </a:moveTo>
                  <a:lnTo>
                    <a:pt x="3702615" y="350367"/>
                  </a:lnTo>
                </a:path>
                <a:path w="3963035" h="408939">
                  <a:moveTo>
                    <a:pt x="3702615" y="0"/>
                  </a:moveTo>
                  <a:lnTo>
                    <a:pt x="3702615" y="350367"/>
                  </a:lnTo>
                </a:path>
                <a:path w="3963035" h="408939">
                  <a:moveTo>
                    <a:pt x="3962731" y="350367"/>
                  </a:moveTo>
                  <a:lnTo>
                    <a:pt x="3962731" y="0"/>
                  </a:lnTo>
                </a:path>
                <a:path w="3963035" h="408939">
                  <a:moveTo>
                    <a:pt x="3962731" y="350367"/>
                  </a:moveTo>
                  <a:lnTo>
                    <a:pt x="3702615" y="350367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1" name="object 6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442932" y="4621065"/>
              <a:ext cx="80035" cy="78272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3951243" y="4280630"/>
              <a:ext cx="2902585" cy="915035"/>
            </a:xfrm>
            <a:custGeom>
              <a:avLst/>
              <a:gdLst/>
              <a:ahLst/>
              <a:cxnLst/>
              <a:rect l="l" t="t" r="r" b="b"/>
              <a:pathLst>
                <a:path w="2902584" h="915035">
                  <a:moveTo>
                    <a:pt x="2561791" y="0"/>
                  </a:moveTo>
                  <a:lnTo>
                    <a:pt x="2561791" y="350367"/>
                  </a:lnTo>
                </a:path>
                <a:path w="2902584" h="915035">
                  <a:moveTo>
                    <a:pt x="2762086" y="350367"/>
                  </a:moveTo>
                  <a:lnTo>
                    <a:pt x="2762086" y="0"/>
                  </a:lnTo>
                </a:path>
                <a:path w="2902584" h="915035">
                  <a:moveTo>
                    <a:pt x="2762086" y="350367"/>
                  </a:moveTo>
                  <a:lnTo>
                    <a:pt x="2561791" y="350367"/>
                  </a:lnTo>
                </a:path>
                <a:path w="2902584" h="915035">
                  <a:moveTo>
                    <a:pt x="2722027" y="408774"/>
                  </a:moveTo>
                  <a:lnTo>
                    <a:pt x="2742056" y="408774"/>
                  </a:lnTo>
                  <a:lnTo>
                    <a:pt x="2762086" y="389305"/>
                  </a:lnTo>
                  <a:lnTo>
                    <a:pt x="2762086" y="369836"/>
                  </a:lnTo>
                  <a:lnTo>
                    <a:pt x="2762086" y="350367"/>
                  </a:lnTo>
                  <a:lnTo>
                    <a:pt x="2801878" y="350367"/>
                  </a:lnTo>
                </a:path>
                <a:path w="2902584" h="915035">
                  <a:moveTo>
                    <a:pt x="2801878" y="0"/>
                  </a:moveTo>
                  <a:lnTo>
                    <a:pt x="2801878" y="350367"/>
                  </a:lnTo>
                  <a:lnTo>
                    <a:pt x="2801878" y="369836"/>
                  </a:lnTo>
                  <a:lnTo>
                    <a:pt x="2821907" y="389305"/>
                  </a:lnTo>
                  <a:lnTo>
                    <a:pt x="2821907" y="408774"/>
                  </a:lnTo>
                  <a:lnTo>
                    <a:pt x="2841937" y="408774"/>
                  </a:lnTo>
                </a:path>
                <a:path w="2902584" h="915035">
                  <a:moveTo>
                    <a:pt x="2902025" y="350367"/>
                  </a:moveTo>
                  <a:lnTo>
                    <a:pt x="2801878" y="350367"/>
                  </a:lnTo>
                </a:path>
                <a:path w="2902584" h="915035">
                  <a:moveTo>
                    <a:pt x="0" y="486625"/>
                  </a:moveTo>
                  <a:lnTo>
                    <a:pt x="0" y="914895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3951243" y="474781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10014" y="9721"/>
                  </a:moveTo>
                  <a:lnTo>
                    <a:pt x="10014" y="9721"/>
                  </a:lnTo>
                </a:path>
              </a:pathLst>
            </a:custGeom>
            <a:ln w="1944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3951243" y="4689405"/>
              <a:ext cx="4123054" cy="506730"/>
            </a:xfrm>
            <a:custGeom>
              <a:avLst/>
              <a:gdLst/>
              <a:ahLst/>
              <a:cxnLst/>
              <a:rect l="l" t="t" r="r" b="b"/>
              <a:pathLst>
                <a:path w="4123054" h="506729">
                  <a:moveTo>
                    <a:pt x="60034" y="77850"/>
                  </a:moveTo>
                  <a:lnTo>
                    <a:pt x="180131" y="77850"/>
                  </a:lnTo>
                  <a:lnTo>
                    <a:pt x="180131" y="0"/>
                  </a:lnTo>
                </a:path>
                <a:path w="4123054" h="506729">
                  <a:moveTo>
                    <a:pt x="0" y="77850"/>
                  </a:moveTo>
                  <a:lnTo>
                    <a:pt x="60034" y="77850"/>
                  </a:lnTo>
                </a:path>
                <a:path w="4123054" h="506729">
                  <a:moveTo>
                    <a:pt x="900683" y="77850"/>
                  </a:moveTo>
                  <a:lnTo>
                    <a:pt x="900683" y="0"/>
                  </a:lnTo>
                </a:path>
                <a:path w="4123054" h="506729">
                  <a:moveTo>
                    <a:pt x="180131" y="77850"/>
                  </a:moveTo>
                  <a:lnTo>
                    <a:pt x="900683" y="77850"/>
                  </a:lnTo>
                </a:path>
                <a:path w="4123054" h="506729">
                  <a:moveTo>
                    <a:pt x="3402494" y="77850"/>
                  </a:moveTo>
                  <a:lnTo>
                    <a:pt x="3402494" y="506120"/>
                  </a:lnTo>
                  <a:lnTo>
                    <a:pt x="4123020" y="506120"/>
                  </a:lnTo>
                  <a:lnTo>
                    <a:pt x="4123020" y="77850"/>
                  </a:lnTo>
                </a:path>
                <a:path w="4123054" h="506729">
                  <a:moveTo>
                    <a:pt x="3402494" y="77850"/>
                  </a:moveTo>
                  <a:lnTo>
                    <a:pt x="4123020" y="77850"/>
                  </a:lnTo>
                </a:path>
                <a:path w="4123054" h="506729">
                  <a:moveTo>
                    <a:pt x="180131" y="77850"/>
                  </a:moveTo>
                  <a:lnTo>
                    <a:pt x="180131" y="506120"/>
                  </a:lnTo>
                  <a:lnTo>
                    <a:pt x="900683" y="506120"/>
                  </a:lnTo>
                  <a:lnTo>
                    <a:pt x="900683" y="77850"/>
                  </a:lnTo>
                </a:path>
                <a:path w="4123054" h="506729">
                  <a:moveTo>
                    <a:pt x="4123020" y="77850"/>
                  </a:moveTo>
                  <a:lnTo>
                    <a:pt x="4123020" y="0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5" name="object 6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083769" y="4679553"/>
              <a:ext cx="279982" cy="97554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4851927" y="4689405"/>
              <a:ext cx="2501900" cy="662305"/>
            </a:xfrm>
            <a:custGeom>
              <a:avLst/>
              <a:gdLst/>
              <a:ahLst/>
              <a:cxnLst/>
              <a:rect l="l" t="t" r="r" b="b"/>
              <a:pathLst>
                <a:path w="2501900" h="662304">
                  <a:moveTo>
                    <a:pt x="2341574" y="77850"/>
                  </a:moveTo>
                  <a:lnTo>
                    <a:pt x="2341574" y="506120"/>
                  </a:lnTo>
                  <a:lnTo>
                    <a:pt x="2501810" y="506120"/>
                  </a:lnTo>
                </a:path>
                <a:path w="2501900" h="662304">
                  <a:moveTo>
                    <a:pt x="2501810" y="661848"/>
                  </a:moveTo>
                  <a:lnTo>
                    <a:pt x="2501810" y="506120"/>
                  </a:lnTo>
                </a:path>
                <a:path w="2501900" h="662304">
                  <a:moveTo>
                    <a:pt x="2341574" y="506120"/>
                  </a:moveTo>
                  <a:lnTo>
                    <a:pt x="2341574" y="545033"/>
                  </a:lnTo>
                  <a:lnTo>
                    <a:pt x="2361604" y="564502"/>
                  </a:lnTo>
                  <a:lnTo>
                    <a:pt x="2381633" y="603440"/>
                  </a:lnTo>
                  <a:lnTo>
                    <a:pt x="2401663" y="622909"/>
                  </a:lnTo>
                  <a:lnTo>
                    <a:pt x="2441722" y="642378"/>
                  </a:lnTo>
                  <a:lnTo>
                    <a:pt x="2461751" y="661848"/>
                  </a:lnTo>
                  <a:lnTo>
                    <a:pt x="2501810" y="661848"/>
                  </a:lnTo>
                </a:path>
                <a:path w="2501900" h="662304">
                  <a:moveTo>
                    <a:pt x="179997" y="506120"/>
                  </a:moveTo>
                  <a:lnTo>
                    <a:pt x="179997" y="77850"/>
                  </a:lnTo>
                </a:path>
                <a:path w="2501900" h="662304">
                  <a:moveTo>
                    <a:pt x="260115" y="0"/>
                  </a:moveTo>
                  <a:lnTo>
                    <a:pt x="220056" y="0"/>
                  </a:lnTo>
                  <a:lnTo>
                    <a:pt x="200027" y="19469"/>
                  </a:lnTo>
                  <a:lnTo>
                    <a:pt x="179997" y="38938"/>
                  </a:lnTo>
                  <a:lnTo>
                    <a:pt x="179997" y="58407"/>
                  </a:lnTo>
                  <a:lnTo>
                    <a:pt x="179997" y="77850"/>
                  </a:lnTo>
                </a:path>
                <a:path w="2501900" h="662304">
                  <a:moveTo>
                    <a:pt x="400321" y="116789"/>
                  </a:moveTo>
                  <a:lnTo>
                    <a:pt x="400321" y="0"/>
                  </a:lnTo>
                </a:path>
                <a:path w="2501900" h="662304">
                  <a:moveTo>
                    <a:pt x="2121518" y="0"/>
                  </a:moveTo>
                  <a:lnTo>
                    <a:pt x="2121518" y="116789"/>
                  </a:lnTo>
                </a:path>
                <a:path w="2501900" h="662304">
                  <a:moveTo>
                    <a:pt x="400321" y="116789"/>
                  </a:moveTo>
                  <a:lnTo>
                    <a:pt x="2121518" y="116789"/>
                  </a:lnTo>
                </a:path>
                <a:path w="2501900" h="662304">
                  <a:moveTo>
                    <a:pt x="2021371" y="194665"/>
                  </a:moveTo>
                  <a:lnTo>
                    <a:pt x="2061429" y="194665"/>
                  </a:lnTo>
                  <a:lnTo>
                    <a:pt x="2081459" y="175196"/>
                  </a:lnTo>
                  <a:lnTo>
                    <a:pt x="2101488" y="155727"/>
                  </a:lnTo>
                  <a:lnTo>
                    <a:pt x="2101488" y="136258"/>
                  </a:lnTo>
                  <a:lnTo>
                    <a:pt x="2121518" y="116789"/>
                  </a:lnTo>
                </a:path>
                <a:path w="2501900" h="662304">
                  <a:moveTo>
                    <a:pt x="400321" y="116789"/>
                  </a:moveTo>
                  <a:lnTo>
                    <a:pt x="400321" y="136258"/>
                  </a:lnTo>
                  <a:lnTo>
                    <a:pt x="420351" y="155727"/>
                  </a:lnTo>
                  <a:lnTo>
                    <a:pt x="420351" y="175196"/>
                  </a:lnTo>
                  <a:lnTo>
                    <a:pt x="460410" y="194665"/>
                  </a:lnTo>
                  <a:lnTo>
                    <a:pt x="480439" y="194665"/>
                  </a:lnTo>
                  <a:lnTo>
                    <a:pt x="2021371" y="194665"/>
                  </a:lnTo>
                </a:path>
                <a:path w="2501900" h="662304">
                  <a:moveTo>
                    <a:pt x="179997" y="77850"/>
                  </a:moveTo>
                  <a:lnTo>
                    <a:pt x="0" y="77850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7" name="object 6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841912" y="5185660"/>
              <a:ext cx="199878" cy="175458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4131374" y="5351253"/>
              <a:ext cx="720725" cy="0"/>
            </a:xfrm>
            <a:custGeom>
              <a:avLst/>
              <a:gdLst/>
              <a:ahLst/>
              <a:cxnLst/>
              <a:rect l="l" t="t" r="r" b="b"/>
              <a:pathLst>
                <a:path w="720725">
                  <a:moveTo>
                    <a:pt x="0" y="0"/>
                  </a:moveTo>
                  <a:lnTo>
                    <a:pt x="720552" y="0"/>
                  </a:lnTo>
                </a:path>
              </a:pathLst>
            </a:custGeom>
            <a:ln w="1949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9" name="object 6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941377" y="5185660"/>
              <a:ext cx="199862" cy="175458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7353737" y="5195526"/>
              <a:ext cx="720725" cy="156210"/>
            </a:xfrm>
            <a:custGeom>
              <a:avLst/>
              <a:gdLst/>
              <a:ahLst/>
              <a:cxnLst/>
              <a:rect l="l" t="t" r="r" b="b"/>
              <a:pathLst>
                <a:path w="720725" h="156210">
                  <a:moveTo>
                    <a:pt x="0" y="155727"/>
                  </a:moveTo>
                  <a:lnTo>
                    <a:pt x="720525" y="155727"/>
                  </a:lnTo>
                  <a:lnTo>
                    <a:pt x="720525" y="0"/>
                  </a:lnTo>
                </a:path>
              </a:pathLst>
            </a:custGeom>
            <a:ln w="1951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8254260" y="4747813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10014" y="9721"/>
                  </a:moveTo>
                  <a:lnTo>
                    <a:pt x="10014" y="9721"/>
                  </a:lnTo>
                </a:path>
              </a:pathLst>
            </a:custGeom>
            <a:ln w="1944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8254260" y="4767256"/>
              <a:ext cx="0" cy="428625"/>
            </a:xfrm>
            <a:custGeom>
              <a:avLst/>
              <a:gdLst/>
              <a:ahLst/>
              <a:cxnLst/>
              <a:rect l="l" t="t" r="r" b="b"/>
              <a:pathLst>
                <a:path h="428625">
                  <a:moveTo>
                    <a:pt x="0" y="428269"/>
                  </a:moveTo>
                  <a:lnTo>
                    <a:pt x="0" y="0"/>
                  </a:lnTo>
                </a:path>
              </a:pathLst>
            </a:custGeom>
            <a:ln w="2002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3" name="object 7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8064397" y="5185660"/>
              <a:ext cx="199728" cy="175458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3911211" y="4689405"/>
              <a:ext cx="4383405" cy="78105"/>
            </a:xfrm>
            <a:custGeom>
              <a:avLst/>
              <a:gdLst/>
              <a:ahLst/>
              <a:cxnLst/>
              <a:rect l="l" t="t" r="r" b="b"/>
              <a:pathLst>
                <a:path w="4383405" h="78104">
                  <a:moveTo>
                    <a:pt x="4343050" y="77850"/>
                  </a:moveTo>
                  <a:lnTo>
                    <a:pt x="4163052" y="77850"/>
                  </a:lnTo>
                </a:path>
                <a:path w="4383405" h="78104">
                  <a:moveTo>
                    <a:pt x="0" y="0"/>
                  </a:moveTo>
                  <a:lnTo>
                    <a:pt x="20029" y="0"/>
                  </a:lnTo>
                  <a:lnTo>
                    <a:pt x="40032" y="19469"/>
                  </a:lnTo>
                  <a:lnTo>
                    <a:pt x="40032" y="38938"/>
                  </a:lnTo>
                  <a:lnTo>
                    <a:pt x="40032" y="58407"/>
                  </a:lnTo>
                </a:path>
                <a:path w="4383405" h="78104">
                  <a:moveTo>
                    <a:pt x="4343050" y="58407"/>
                  </a:moveTo>
                  <a:lnTo>
                    <a:pt x="4343050" y="38938"/>
                  </a:lnTo>
                  <a:lnTo>
                    <a:pt x="4363079" y="19469"/>
                  </a:lnTo>
                  <a:lnTo>
                    <a:pt x="4363079" y="0"/>
                  </a:lnTo>
                  <a:lnTo>
                    <a:pt x="4383108" y="0"/>
                  </a:lnTo>
                </a:path>
              </a:pathLst>
            </a:custGeom>
            <a:ln w="19762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10005501" y="1438598"/>
              <a:ext cx="20320" cy="2531110"/>
            </a:xfrm>
            <a:custGeom>
              <a:avLst/>
              <a:gdLst/>
              <a:ahLst/>
              <a:cxnLst/>
              <a:rect l="l" t="t" r="r" b="b"/>
              <a:pathLst>
                <a:path w="20320" h="2531110">
                  <a:moveTo>
                    <a:pt x="0" y="2530577"/>
                  </a:moveTo>
                  <a:lnTo>
                    <a:pt x="20029" y="2530577"/>
                  </a:lnTo>
                  <a:lnTo>
                    <a:pt x="20029" y="0"/>
                  </a:lnTo>
                  <a:lnTo>
                    <a:pt x="0" y="0"/>
                  </a:lnTo>
                  <a:lnTo>
                    <a:pt x="0" y="25305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6" name="object 76"/>
          <p:cNvSpPr txBox="1"/>
          <p:nvPr/>
        </p:nvSpPr>
        <p:spPr>
          <a:xfrm>
            <a:off x="2189987" y="1438598"/>
            <a:ext cx="600710" cy="836960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3683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WD13 1,25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77" name="object 77"/>
          <p:cNvSpPr txBox="1"/>
          <p:nvPr/>
        </p:nvSpPr>
        <p:spPr>
          <a:xfrm>
            <a:off x="8814818" y="3054357"/>
            <a:ext cx="600710" cy="914071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16839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DM107 2,0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79" name="object 79"/>
          <p:cNvSpPr txBox="1"/>
          <p:nvPr/>
        </p:nvSpPr>
        <p:spPr>
          <a:xfrm>
            <a:off x="7613853" y="3054357"/>
            <a:ext cx="600710" cy="914071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16839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MB04B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WG</a:t>
            </a:r>
          </a:p>
        </p:txBody>
      </p:sp>
      <p:sp>
        <p:nvSpPr>
          <p:cNvPr id="82" name="object 82"/>
          <p:cNvSpPr txBox="1"/>
          <p:nvPr/>
        </p:nvSpPr>
        <p:spPr>
          <a:xfrm>
            <a:off x="6593152" y="2334077"/>
            <a:ext cx="540411" cy="716272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BM517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83" name="object 83"/>
          <p:cNvSpPr txBox="1"/>
          <p:nvPr/>
        </p:nvSpPr>
        <p:spPr>
          <a:xfrm>
            <a:off x="6072654" y="2334077"/>
            <a:ext cx="528453" cy="730882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BM518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</a:t>
            </a:r>
          </a:p>
        </p:txBody>
      </p:sp>
      <p:sp>
        <p:nvSpPr>
          <p:cNvPr id="84" name="object 84"/>
          <p:cNvSpPr txBox="1"/>
          <p:nvPr/>
        </p:nvSpPr>
        <p:spPr>
          <a:xfrm>
            <a:off x="5959955" y="2855285"/>
            <a:ext cx="93345" cy="59632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endParaRPr lang="ru-RU" altLang="zh-CN" sz="300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5613685" y="2385299"/>
            <a:ext cx="413384" cy="381515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BM225 0,5</a:t>
            </a:r>
          </a:p>
        </p:txBody>
      </p:sp>
      <p:sp>
        <p:nvSpPr>
          <p:cNvPr id="87" name="object 87"/>
          <p:cNvSpPr txBox="1"/>
          <p:nvPr/>
        </p:nvSpPr>
        <p:spPr>
          <a:xfrm>
            <a:off x="5700197" y="2741475"/>
            <a:ext cx="242570" cy="201337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GrB</a:t>
            </a:r>
          </a:p>
        </p:txBody>
      </p:sp>
      <p:sp>
        <p:nvSpPr>
          <p:cNvPr id="88" name="object 88"/>
          <p:cNvSpPr txBox="1"/>
          <p:nvPr/>
        </p:nvSpPr>
        <p:spPr>
          <a:xfrm>
            <a:off x="5031925" y="2334076"/>
            <a:ext cx="526401" cy="730749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BM305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PW</a:t>
            </a:r>
          </a:p>
        </p:txBody>
      </p:sp>
      <p:sp>
        <p:nvSpPr>
          <p:cNvPr id="89" name="object 89"/>
          <p:cNvSpPr txBox="1"/>
          <p:nvPr/>
        </p:nvSpPr>
        <p:spPr>
          <a:xfrm>
            <a:off x="3991275" y="1633290"/>
            <a:ext cx="508194" cy="716470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BM520 0,35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BrL</a:t>
            </a:r>
          </a:p>
        </p:txBody>
      </p:sp>
      <p:sp>
        <p:nvSpPr>
          <p:cNvPr id="90" name="object 90"/>
          <p:cNvSpPr txBox="1"/>
          <p:nvPr/>
        </p:nvSpPr>
        <p:spPr>
          <a:xfrm>
            <a:off x="3991275" y="3054357"/>
            <a:ext cx="530703" cy="715973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3238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BM404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YP</a:t>
            </a:r>
          </a:p>
        </p:txBody>
      </p:sp>
      <p:sp>
        <p:nvSpPr>
          <p:cNvPr id="91" name="object 91"/>
          <p:cNvSpPr txBox="1"/>
          <p:nvPr/>
        </p:nvSpPr>
        <p:spPr>
          <a:xfrm>
            <a:off x="4511693" y="1633289"/>
            <a:ext cx="500053" cy="709899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BM519 0,35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BrP</a:t>
            </a:r>
          </a:p>
        </p:txBody>
      </p:sp>
      <p:sp>
        <p:nvSpPr>
          <p:cNvPr id="93" name="object 93"/>
          <p:cNvSpPr txBox="1"/>
          <p:nvPr/>
        </p:nvSpPr>
        <p:spPr>
          <a:xfrm>
            <a:off x="7113384" y="1633289"/>
            <a:ext cx="486099" cy="696777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BM236 0,35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RG</a:t>
            </a:r>
          </a:p>
        </p:txBody>
      </p:sp>
      <p:sp>
        <p:nvSpPr>
          <p:cNvPr id="94" name="object 94"/>
          <p:cNvSpPr txBox="1"/>
          <p:nvPr/>
        </p:nvSpPr>
        <p:spPr>
          <a:xfrm>
            <a:off x="6072654" y="1633290"/>
            <a:ext cx="526041" cy="716470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BM508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95" name="object 95"/>
          <p:cNvSpPr txBox="1"/>
          <p:nvPr/>
        </p:nvSpPr>
        <p:spPr>
          <a:xfrm>
            <a:off x="6072654" y="3054358"/>
            <a:ext cx="510404" cy="699156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968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BM202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GL</a:t>
            </a:r>
          </a:p>
        </p:txBody>
      </p:sp>
      <p:sp>
        <p:nvSpPr>
          <p:cNvPr id="96" name="object 96"/>
          <p:cNvSpPr txBox="1"/>
          <p:nvPr/>
        </p:nvSpPr>
        <p:spPr>
          <a:xfrm>
            <a:off x="8214202" y="1438598"/>
            <a:ext cx="600710" cy="836960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3600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BM310 1,25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97" name="object 97"/>
          <p:cNvSpPr txBox="1"/>
          <p:nvPr/>
        </p:nvSpPr>
        <p:spPr>
          <a:xfrm>
            <a:off x="7735407" y="1573401"/>
            <a:ext cx="426084" cy="200696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BM244</a:t>
            </a:r>
          </a:p>
        </p:txBody>
      </p:sp>
      <p:sp>
        <p:nvSpPr>
          <p:cNvPr id="98" name="object 98"/>
          <p:cNvSpPr txBox="1"/>
          <p:nvPr/>
        </p:nvSpPr>
        <p:spPr>
          <a:xfrm>
            <a:off x="7803508" y="1740410"/>
            <a:ext cx="266065" cy="433452"/>
          </a:xfrm>
          <a:prstGeom prst="rect">
            <a:avLst/>
          </a:prstGeom>
        </p:spPr>
        <p:txBody>
          <a:bodyPr vert="horz" wrap="square" lIns="0" tIns="6350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</a:t>
            </a:r>
          </a:p>
        </p:txBody>
      </p:sp>
      <p:sp>
        <p:nvSpPr>
          <p:cNvPr id="99" name="object 99"/>
          <p:cNvSpPr txBox="1"/>
          <p:nvPr/>
        </p:nvSpPr>
        <p:spPr>
          <a:xfrm>
            <a:off x="9374805" y="3950438"/>
            <a:ext cx="651016" cy="126694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EPB-, 15 B+</a:t>
            </a:r>
          </a:p>
        </p:txBody>
      </p:sp>
      <p:sp>
        <p:nvSpPr>
          <p:cNvPr id="100" name="object 100"/>
          <p:cNvSpPr txBox="1"/>
          <p:nvPr/>
        </p:nvSpPr>
        <p:spPr>
          <a:xfrm>
            <a:off x="9415167" y="3054357"/>
            <a:ext cx="600710" cy="914071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16839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EP15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BrR</a:t>
            </a:r>
          </a:p>
        </p:txBody>
      </p:sp>
      <p:sp>
        <p:nvSpPr>
          <p:cNvPr id="101" name="object 101"/>
          <p:cNvSpPr txBox="1"/>
          <p:nvPr/>
        </p:nvSpPr>
        <p:spPr>
          <a:xfrm>
            <a:off x="2877314" y="2374015"/>
            <a:ext cx="413384" cy="381515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CF105 2,0</a:t>
            </a:r>
          </a:p>
        </p:txBody>
      </p:sp>
      <p:sp>
        <p:nvSpPr>
          <p:cNvPr id="102" name="object 102"/>
          <p:cNvSpPr txBox="1"/>
          <p:nvPr/>
        </p:nvSpPr>
        <p:spPr>
          <a:xfrm>
            <a:off x="2997336" y="2732712"/>
            <a:ext cx="174625" cy="201337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105" name="object 105"/>
          <p:cNvSpPr txBox="1"/>
          <p:nvPr/>
        </p:nvSpPr>
        <p:spPr>
          <a:xfrm>
            <a:off x="3478865" y="2374015"/>
            <a:ext cx="417195" cy="381515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CF106 2,0</a:t>
            </a:r>
          </a:p>
        </p:txBody>
      </p:sp>
      <p:sp>
        <p:nvSpPr>
          <p:cNvPr id="106" name="object 106"/>
          <p:cNvSpPr txBox="1"/>
          <p:nvPr/>
        </p:nvSpPr>
        <p:spPr>
          <a:xfrm>
            <a:off x="3599555" y="2732712"/>
            <a:ext cx="173355" cy="201337"/>
          </a:xfrm>
          <a:prstGeom prst="rect">
            <a:avLst/>
          </a:prstGeom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LB</a:t>
            </a:r>
          </a:p>
        </p:txBody>
      </p:sp>
      <p:sp>
        <p:nvSpPr>
          <p:cNvPr id="107" name="object 107"/>
          <p:cNvSpPr txBox="1"/>
          <p:nvPr/>
        </p:nvSpPr>
        <p:spPr>
          <a:xfrm>
            <a:off x="2790417" y="1438597"/>
            <a:ext cx="600710" cy="853513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0477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CF110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BrR</a:t>
            </a:r>
          </a:p>
        </p:txBody>
      </p:sp>
      <p:sp>
        <p:nvSpPr>
          <p:cNvPr id="108" name="object 108"/>
          <p:cNvSpPr txBox="1"/>
          <p:nvPr/>
        </p:nvSpPr>
        <p:spPr>
          <a:xfrm>
            <a:off x="3853526" y="2855285"/>
            <a:ext cx="94615" cy="59632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3390846" y="1438597"/>
            <a:ext cx="600710" cy="853513"/>
          </a:xfrm>
          <a:prstGeom prst="rect">
            <a:avLst/>
          </a:prstGeom>
          <a:ln w="19856">
            <a:solidFill>
              <a:srgbClr val="000000"/>
            </a:solidFill>
          </a:ln>
        </p:spPr>
        <p:txBody>
          <a:bodyPr vert="horz" wrap="square" lIns="0" tIns="10477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CF109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BrB</a:t>
            </a:r>
          </a:p>
        </p:txBody>
      </p:sp>
      <p:sp>
        <p:nvSpPr>
          <p:cNvPr id="111" name="object 111"/>
          <p:cNvSpPr txBox="1"/>
          <p:nvPr/>
        </p:nvSpPr>
        <p:spPr>
          <a:xfrm>
            <a:off x="8214202" y="2334076"/>
            <a:ext cx="600710" cy="734701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CF210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VW</a:t>
            </a:r>
          </a:p>
        </p:txBody>
      </p:sp>
      <p:sp>
        <p:nvSpPr>
          <p:cNvPr id="112" name="object 112"/>
          <p:cNvSpPr txBox="1"/>
          <p:nvPr/>
        </p:nvSpPr>
        <p:spPr>
          <a:xfrm>
            <a:off x="7613853" y="2334076"/>
            <a:ext cx="600710" cy="734701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651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CF211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VO</a:t>
            </a:r>
          </a:p>
        </p:txBody>
      </p:sp>
      <p:sp>
        <p:nvSpPr>
          <p:cNvPr id="113" name="object 113"/>
          <p:cNvSpPr txBox="1"/>
          <p:nvPr/>
        </p:nvSpPr>
        <p:spPr>
          <a:xfrm>
            <a:off x="8214202" y="3054357"/>
            <a:ext cx="600710" cy="914071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16839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MB03B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grpSp>
        <p:nvGrpSpPr>
          <p:cNvPr id="115" name="object 115"/>
          <p:cNvGrpSpPr/>
          <p:nvPr/>
        </p:nvGrpSpPr>
        <p:grpSpPr>
          <a:xfrm>
            <a:off x="5422418" y="4874243"/>
            <a:ext cx="1601470" cy="1032510"/>
            <a:chOff x="5422418" y="4874243"/>
            <a:chExt cx="1601470" cy="1032510"/>
          </a:xfrm>
        </p:grpSpPr>
        <p:sp>
          <p:nvSpPr>
            <p:cNvPr id="116" name="object 116"/>
            <p:cNvSpPr/>
            <p:nvPr/>
          </p:nvSpPr>
          <p:spPr>
            <a:xfrm>
              <a:off x="6313007" y="5137118"/>
              <a:ext cx="180340" cy="292100"/>
            </a:xfrm>
            <a:custGeom>
              <a:avLst/>
              <a:gdLst/>
              <a:ahLst/>
              <a:cxnLst/>
              <a:rect l="l" t="t" r="r" b="b"/>
              <a:pathLst>
                <a:path w="180339" h="292100">
                  <a:moveTo>
                    <a:pt x="159968" y="38938"/>
                  </a:moveTo>
                  <a:lnTo>
                    <a:pt x="179997" y="0"/>
                  </a:lnTo>
                </a:path>
                <a:path w="180339" h="292100">
                  <a:moveTo>
                    <a:pt x="0" y="291985"/>
                  </a:moveTo>
                  <a:lnTo>
                    <a:pt x="159968" y="38938"/>
                  </a:lnTo>
                </a:path>
              </a:pathLst>
            </a:custGeom>
            <a:ln w="1973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6303004" y="5137118"/>
              <a:ext cx="20320" cy="448309"/>
            </a:xfrm>
            <a:custGeom>
              <a:avLst/>
              <a:gdLst/>
              <a:ahLst/>
              <a:cxnLst/>
              <a:rect l="l" t="t" r="r" b="b"/>
              <a:pathLst>
                <a:path w="20320" h="448310">
                  <a:moveTo>
                    <a:pt x="0" y="447713"/>
                  </a:moveTo>
                  <a:lnTo>
                    <a:pt x="20006" y="447713"/>
                  </a:lnTo>
                  <a:lnTo>
                    <a:pt x="20006" y="0"/>
                  </a:lnTo>
                  <a:lnTo>
                    <a:pt x="0" y="0"/>
                  </a:lnTo>
                  <a:lnTo>
                    <a:pt x="0" y="4477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6313007" y="5584831"/>
              <a:ext cx="0" cy="273050"/>
            </a:xfrm>
            <a:custGeom>
              <a:avLst/>
              <a:gdLst/>
              <a:ahLst/>
              <a:cxnLst/>
              <a:rect l="l" t="t" r="r" b="b"/>
              <a:pathLst>
                <a:path h="273050">
                  <a:moveTo>
                    <a:pt x="0" y="272526"/>
                  </a:moveTo>
                  <a:lnTo>
                    <a:pt x="0" y="0"/>
                  </a:lnTo>
                </a:path>
              </a:pathLst>
            </a:custGeom>
            <a:ln w="2000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6313007" y="585735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10003" y="9733"/>
                  </a:moveTo>
                  <a:lnTo>
                    <a:pt x="10003" y="9733"/>
                  </a:lnTo>
                </a:path>
              </a:pathLst>
            </a:custGeom>
            <a:ln w="1946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6472976" y="5137118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-10003" y="19469"/>
                  </a:moveTo>
                  <a:lnTo>
                    <a:pt x="10003" y="19469"/>
                  </a:lnTo>
                </a:path>
              </a:pathLst>
            </a:custGeom>
            <a:ln w="3893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6292978" y="5584831"/>
              <a:ext cx="20320" cy="311785"/>
            </a:xfrm>
            <a:custGeom>
              <a:avLst/>
              <a:gdLst/>
              <a:ahLst/>
              <a:cxnLst/>
              <a:rect l="l" t="t" r="r" b="b"/>
              <a:pathLst>
                <a:path w="20320" h="311785">
                  <a:moveTo>
                    <a:pt x="0" y="311460"/>
                  </a:moveTo>
                  <a:lnTo>
                    <a:pt x="20029" y="291993"/>
                  </a:lnTo>
                </a:path>
                <a:path w="20320" h="311785">
                  <a:moveTo>
                    <a:pt x="0" y="311460"/>
                  </a:moveTo>
                  <a:lnTo>
                    <a:pt x="0" y="291993"/>
                  </a:lnTo>
                  <a:lnTo>
                    <a:pt x="20029" y="272526"/>
                  </a:lnTo>
                </a:path>
                <a:path w="20320" h="311785">
                  <a:moveTo>
                    <a:pt x="0" y="0"/>
                  </a:moveTo>
                  <a:lnTo>
                    <a:pt x="20029" y="0"/>
                  </a:lnTo>
                </a:path>
              </a:pathLst>
            </a:custGeom>
            <a:ln w="1973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6282969" y="5137124"/>
              <a:ext cx="40640" cy="739775"/>
            </a:xfrm>
            <a:custGeom>
              <a:avLst/>
              <a:gdLst/>
              <a:ahLst/>
              <a:cxnLst/>
              <a:rect l="l" t="t" r="r" b="b"/>
              <a:pathLst>
                <a:path w="40639" h="739775">
                  <a:moveTo>
                    <a:pt x="20002" y="447713"/>
                  </a:moveTo>
                  <a:lnTo>
                    <a:pt x="0" y="447713"/>
                  </a:lnTo>
                  <a:lnTo>
                    <a:pt x="0" y="739711"/>
                  </a:lnTo>
                  <a:lnTo>
                    <a:pt x="20002" y="739711"/>
                  </a:lnTo>
                  <a:lnTo>
                    <a:pt x="20002" y="447713"/>
                  </a:lnTo>
                  <a:close/>
                </a:path>
                <a:path w="40639" h="739775">
                  <a:moveTo>
                    <a:pt x="40030" y="0"/>
                  </a:moveTo>
                  <a:lnTo>
                    <a:pt x="20027" y="0"/>
                  </a:lnTo>
                  <a:lnTo>
                    <a:pt x="20027" y="447713"/>
                  </a:lnTo>
                  <a:lnTo>
                    <a:pt x="40030" y="447713"/>
                  </a:lnTo>
                  <a:lnTo>
                    <a:pt x="400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6132742" y="5876825"/>
              <a:ext cx="160655" cy="19685"/>
            </a:xfrm>
            <a:custGeom>
              <a:avLst/>
              <a:gdLst/>
              <a:ahLst/>
              <a:cxnLst/>
              <a:rect l="l" t="t" r="r" b="b"/>
              <a:pathLst>
                <a:path w="160654" h="19685">
                  <a:moveTo>
                    <a:pt x="0" y="19466"/>
                  </a:moveTo>
                  <a:lnTo>
                    <a:pt x="20029" y="0"/>
                  </a:lnTo>
                  <a:lnTo>
                    <a:pt x="20029" y="19466"/>
                  </a:lnTo>
                  <a:lnTo>
                    <a:pt x="160235" y="19466"/>
                  </a:lnTo>
                </a:path>
                <a:path w="160654" h="19685">
                  <a:moveTo>
                    <a:pt x="160235" y="0"/>
                  </a:moveTo>
                  <a:lnTo>
                    <a:pt x="20029" y="0"/>
                  </a:lnTo>
                </a:path>
              </a:pathLst>
            </a:custGeom>
            <a:ln w="1973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6132742" y="5857358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10003" y="9733"/>
                  </a:moveTo>
                  <a:lnTo>
                    <a:pt x="10003" y="9733"/>
                  </a:lnTo>
                </a:path>
              </a:pathLst>
            </a:custGeom>
            <a:ln w="19466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6132742" y="5584831"/>
              <a:ext cx="20320" cy="292100"/>
            </a:xfrm>
            <a:custGeom>
              <a:avLst/>
              <a:gdLst/>
              <a:ahLst/>
              <a:cxnLst/>
              <a:rect l="l" t="t" r="r" b="b"/>
              <a:pathLst>
                <a:path w="20320" h="292100">
                  <a:moveTo>
                    <a:pt x="0" y="291993"/>
                  </a:moveTo>
                  <a:lnTo>
                    <a:pt x="20029" y="272526"/>
                  </a:lnTo>
                </a:path>
                <a:path w="20320" h="292100">
                  <a:moveTo>
                    <a:pt x="0" y="0"/>
                  </a:moveTo>
                  <a:lnTo>
                    <a:pt x="20029" y="0"/>
                  </a:lnTo>
                </a:path>
                <a:path w="20320" h="292100">
                  <a:moveTo>
                    <a:pt x="0" y="0"/>
                  </a:moveTo>
                  <a:lnTo>
                    <a:pt x="0" y="272526"/>
                  </a:lnTo>
                </a:path>
              </a:pathLst>
            </a:custGeom>
            <a:ln w="1973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6122733" y="5137124"/>
              <a:ext cx="40640" cy="739775"/>
            </a:xfrm>
            <a:custGeom>
              <a:avLst/>
              <a:gdLst/>
              <a:ahLst/>
              <a:cxnLst/>
              <a:rect l="l" t="t" r="r" b="b"/>
              <a:pathLst>
                <a:path w="40639" h="739775">
                  <a:moveTo>
                    <a:pt x="20002" y="0"/>
                  </a:moveTo>
                  <a:lnTo>
                    <a:pt x="0" y="0"/>
                  </a:lnTo>
                  <a:lnTo>
                    <a:pt x="0" y="447713"/>
                  </a:lnTo>
                  <a:lnTo>
                    <a:pt x="20002" y="447713"/>
                  </a:lnTo>
                  <a:lnTo>
                    <a:pt x="20002" y="0"/>
                  </a:lnTo>
                  <a:close/>
                </a:path>
                <a:path w="40639" h="739775">
                  <a:moveTo>
                    <a:pt x="40030" y="0"/>
                  </a:moveTo>
                  <a:lnTo>
                    <a:pt x="20027" y="0"/>
                  </a:lnTo>
                  <a:lnTo>
                    <a:pt x="20027" y="447713"/>
                  </a:lnTo>
                  <a:lnTo>
                    <a:pt x="20027" y="739711"/>
                  </a:lnTo>
                  <a:lnTo>
                    <a:pt x="40030" y="739711"/>
                  </a:lnTo>
                  <a:lnTo>
                    <a:pt x="40030" y="447713"/>
                  </a:lnTo>
                  <a:lnTo>
                    <a:pt x="4003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5992803" y="5137118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-10003" y="19469"/>
                  </a:moveTo>
                  <a:lnTo>
                    <a:pt x="10003" y="19469"/>
                  </a:lnTo>
                </a:path>
              </a:pathLst>
            </a:custGeom>
            <a:ln w="38938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5432246" y="4884071"/>
              <a:ext cx="1581785" cy="701040"/>
            </a:xfrm>
            <a:custGeom>
              <a:avLst/>
              <a:gdLst/>
              <a:ahLst/>
              <a:cxnLst/>
              <a:rect l="l" t="t" r="r" b="b"/>
              <a:pathLst>
                <a:path w="1581784" h="701039">
                  <a:moveTo>
                    <a:pt x="560557" y="291985"/>
                  </a:moveTo>
                  <a:lnTo>
                    <a:pt x="700496" y="545033"/>
                  </a:lnTo>
                </a:path>
                <a:path w="1581784" h="701039">
                  <a:moveTo>
                    <a:pt x="860731" y="700760"/>
                  </a:moveTo>
                  <a:lnTo>
                    <a:pt x="840702" y="681291"/>
                  </a:lnTo>
                  <a:lnTo>
                    <a:pt x="800643" y="681291"/>
                  </a:lnTo>
                  <a:lnTo>
                    <a:pt x="760584" y="681291"/>
                  </a:lnTo>
                  <a:lnTo>
                    <a:pt x="720525" y="700760"/>
                  </a:lnTo>
                </a:path>
                <a:path w="1581784" h="701039">
                  <a:moveTo>
                    <a:pt x="360262" y="0"/>
                  </a:moveTo>
                  <a:lnTo>
                    <a:pt x="180264" y="116789"/>
                  </a:lnTo>
                  <a:lnTo>
                    <a:pt x="0" y="253047"/>
                  </a:lnTo>
                </a:path>
                <a:path w="1581784" h="701039">
                  <a:moveTo>
                    <a:pt x="1581257" y="253047"/>
                  </a:moveTo>
                  <a:lnTo>
                    <a:pt x="0" y="253047"/>
                  </a:lnTo>
                </a:path>
                <a:path w="1581784" h="701039">
                  <a:moveTo>
                    <a:pt x="1581257" y="253047"/>
                  </a:moveTo>
                  <a:lnTo>
                    <a:pt x="1400992" y="116789"/>
                  </a:lnTo>
                  <a:lnTo>
                    <a:pt x="1220994" y="0"/>
                  </a:lnTo>
                </a:path>
                <a:path w="1581784" h="701039">
                  <a:moveTo>
                    <a:pt x="540527" y="253047"/>
                  </a:moveTo>
                  <a:lnTo>
                    <a:pt x="560557" y="291985"/>
                  </a:lnTo>
                </a:path>
              </a:pathLst>
            </a:custGeom>
            <a:ln w="1973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9" name="object 129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702388" y="5137118"/>
              <a:ext cx="120153" cy="253047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5712391" y="5390166"/>
              <a:ext cx="440690" cy="506730"/>
            </a:xfrm>
            <a:custGeom>
              <a:avLst/>
              <a:gdLst/>
              <a:ahLst/>
              <a:cxnLst/>
              <a:rect l="l" t="t" r="r" b="b"/>
              <a:pathLst>
                <a:path w="440689" h="506729">
                  <a:moveTo>
                    <a:pt x="200294" y="369862"/>
                  </a:moveTo>
                  <a:lnTo>
                    <a:pt x="160235" y="272542"/>
                  </a:lnTo>
                  <a:lnTo>
                    <a:pt x="120176" y="175196"/>
                  </a:lnTo>
                  <a:lnTo>
                    <a:pt x="60088" y="77876"/>
                  </a:lnTo>
                  <a:lnTo>
                    <a:pt x="0" y="0"/>
                  </a:lnTo>
                </a:path>
                <a:path w="440689" h="506729">
                  <a:moveTo>
                    <a:pt x="200294" y="369862"/>
                  </a:moveTo>
                  <a:lnTo>
                    <a:pt x="220323" y="408795"/>
                  </a:lnTo>
                  <a:lnTo>
                    <a:pt x="240353" y="447726"/>
                  </a:lnTo>
                  <a:lnTo>
                    <a:pt x="260382" y="467192"/>
                  </a:lnTo>
                  <a:lnTo>
                    <a:pt x="300441" y="486659"/>
                  </a:lnTo>
                  <a:lnTo>
                    <a:pt x="340233" y="506123"/>
                  </a:lnTo>
                  <a:lnTo>
                    <a:pt x="380292" y="506123"/>
                  </a:lnTo>
                </a:path>
                <a:path w="440689" h="506729">
                  <a:moveTo>
                    <a:pt x="440380" y="506125"/>
                  </a:moveTo>
                  <a:lnTo>
                    <a:pt x="380292" y="506125"/>
                  </a:lnTo>
                </a:path>
              </a:pathLst>
            </a:custGeom>
            <a:ln w="1973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1" name="object 13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623208" y="5137118"/>
              <a:ext cx="120153" cy="233604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6292978" y="5390166"/>
              <a:ext cx="440690" cy="506730"/>
            </a:xfrm>
            <a:custGeom>
              <a:avLst/>
              <a:gdLst/>
              <a:ahLst/>
              <a:cxnLst/>
              <a:rect l="l" t="t" r="r" b="b"/>
              <a:pathLst>
                <a:path w="440690" h="506729">
                  <a:moveTo>
                    <a:pt x="60088" y="506125"/>
                  </a:moveTo>
                  <a:lnTo>
                    <a:pt x="0" y="506125"/>
                  </a:lnTo>
                </a:path>
                <a:path w="440690" h="506729">
                  <a:moveTo>
                    <a:pt x="60088" y="506123"/>
                  </a:moveTo>
                  <a:lnTo>
                    <a:pt x="99880" y="506123"/>
                  </a:lnTo>
                  <a:lnTo>
                    <a:pt x="139939" y="486659"/>
                  </a:lnTo>
                  <a:lnTo>
                    <a:pt x="179997" y="467192"/>
                  </a:lnTo>
                  <a:lnTo>
                    <a:pt x="220056" y="447726"/>
                  </a:lnTo>
                  <a:lnTo>
                    <a:pt x="240086" y="408795"/>
                  </a:lnTo>
                  <a:lnTo>
                    <a:pt x="260115" y="369862"/>
                  </a:lnTo>
                </a:path>
                <a:path w="440690" h="506729">
                  <a:moveTo>
                    <a:pt x="440380" y="0"/>
                  </a:moveTo>
                  <a:lnTo>
                    <a:pt x="380292" y="77876"/>
                  </a:lnTo>
                  <a:lnTo>
                    <a:pt x="340233" y="175196"/>
                  </a:lnTo>
                  <a:lnTo>
                    <a:pt x="280145" y="272542"/>
                  </a:lnTo>
                  <a:lnTo>
                    <a:pt x="260115" y="369862"/>
                  </a:lnTo>
                </a:path>
              </a:pathLst>
            </a:custGeom>
            <a:ln w="19739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6733358" y="5370722"/>
              <a:ext cx="0" cy="19685"/>
            </a:xfrm>
            <a:custGeom>
              <a:avLst/>
              <a:gdLst/>
              <a:ahLst/>
              <a:cxnLst/>
              <a:rect l="l" t="t" r="r" b="b"/>
              <a:pathLst>
                <a:path h="19685">
                  <a:moveTo>
                    <a:pt x="-10003" y="9721"/>
                  </a:moveTo>
                  <a:lnTo>
                    <a:pt x="10003" y="9721"/>
                  </a:lnTo>
                </a:path>
              </a:pathLst>
            </a:custGeom>
            <a:ln w="1944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4" name="object 134"/>
          <p:cNvSpPr txBox="1"/>
          <p:nvPr/>
        </p:nvSpPr>
        <p:spPr>
          <a:xfrm>
            <a:off x="5552423" y="1633289"/>
            <a:ext cx="507584" cy="688493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BM522 0,35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</a:t>
            </a:r>
          </a:p>
        </p:txBody>
      </p:sp>
      <p:sp>
        <p:nvSpPr>
          <p:cNvPr id="135" name="object 135"/>
          <p:cNvSpPr txBox="1"/>
          <p:nvPr/>
        </p:nvSpPr>
        <p:spPr>
          <a:xfrm>
            <a:off x="5031925" y="1633290"/>
            <a:ext cx="518625" cy="696856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BM521 0,35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V</a:t>
            </a:r>
          </a:p>
        </p:txBody>
      </p:sp>
      <p:sp>
        <p:nvSpPr>
          <p:cNvPr id="136" name="object 136"/>
          <p:cNvSpPr txBox="1"/>
          <p:nvPr/>
        </p:nvSpPr>
        <p:spPr>
          <a:xfrm>
            <a:off x="9415167" y="2334077"/>
            <a:ext cx="600710" cy="730882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DP118 1,25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38" name="object 138"/>
          <p:cNvSpPr txBox="1"/>
          <p:nvPr/>
        </p:nvSpPr>
        <p:spPr>
          <a:xfrm>
            <a:off x="8814818" y="2334077"/>
            <a:ext cx="600710" cy="730882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YX08 0,75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YL</a:t>
            </a:r>
          </a:p>
        </p:txBody>
      </p:sp>
      <p:sp>
        <p:nvSpPr>
          <p:cNvPr id="139" name="object 139"/>
          <p:cNvSpPr txBox="1"/>
          <p:nvPr/>
        </p:nvSpPr>
        <p:spPr>
          <a:xfrm>
            <a:off x="4511693" y="2334077"/>
            <a:ext cx="522562" cy="719044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BM421 0,35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140" name="object 140"/>
          <p:cNvSpPr txBox="1"/>
          <p:nvPr/>
        </p:nvSpPr>
        <p:spPr>
          <a:xfrm>
            <a:off x="3991275" y="2334076"/>
            <a:ext cx="524355" cy="707579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BM420 0,35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WL</a:t>
            </a:r>
          </a:p>
        </p:txBody>
      </p:sp>
      <p:sp>
        <p:nvSpPr>
          <p:cNvPr id="141" name="object 141"/>
          <p:cNvSpPr txBox="1"/>
          <p:nvPr/>
        </p:nvSpPr>
        <p:spPr>
          <a:xfrm>
            <a:off x="6593152" y="3054358"/>
            <a:ext cx="520700" cy="699156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2032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DJ18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BrG</a:t>
            </a:r>
          </a:p>
        </p:txBody>
      </p:sp>
      <p:sp>
        <p:nvSpPr>
          <p:cNvPr id="143" name="object 143"/>
          <p:cNvSpPr txBox="1"/>
          <p:nvPr/>
        </p:nvSpPr>
        <p:spPr>
          <a:xfrm>
            <a:off x="8814818" y="1438598"/>
            <a:ext cx="600710" cy="847562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3600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BM240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GBr</a:t>
            </a:r>
          </a:p>
        </p:txBody>
      </p:sp>
      <p:sp>
        <p:nvSpPr>
          <p:cNvPr id="144" name="object 144"/>
          <p:cNvSpPr txBox="1"/>
          <p:nvPr/>
        </p:nvSpPr>
        <p:spPr>
          <a:xfrm>
            <a:off x="9415167" y="1438598"/>
            <a:ext cx="600710" cy="847562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3600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BM312 0,75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145" name="object 145"/>
          <p:cNvSpPr txBox="1"/>
          <p:nvPr/>
        </p:nvSpPr>
        <p:spPr>
          <a:xfrm>
            <a:off x="7113384" y="2334076"/>
            <a:ext cx="501015" cy="716273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DC02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146" name="object 146"/>
          <p:cNvSpPr txBox="1"/>
          <p:nvPr/>
        </p:nvSpPr>
        <p:spPr>
          <a:xfrm>
            <a:off x="7113384" y="3054358"/>
            <a:ext cx="490375" cy="699156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2032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DJ19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BrY</a:t>
            </a:r>
          </a:p>
        </p:txBody>
      </p:sp>
      <p:sp>
        <p:nvSpPr>
          <p:cNvPr id="148" name="object 148"/>
          <p:cNvSpPr txBox="1"/>
          <p:nvPr/>
        </p:nvSpPr>
        <p:spPr>
          <a:xfrm>
            <a:off x="2790417" y="3054358"/>
            <a:ext cx="600710" cy="898436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BM211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150" name="object 150"/>
          <p:cNvSpPr txBox="1"/>
          <p:nvPr/>
        </p:nvSpPr>
        <p:spPr>
          <a:xfrm>
            <a:off x="3390846" y="3054358"/>
            <a:ext cx="600710" cy="910678"/>
          </a:xfrm>
          <a:prstGeom prst="rect">
            <a:avLst/>
          </a:prstGeom>
          <a:ln w="19856">
            <a:solidFill>
              <a:srgbClr val="000000"/>
            </a:solidFill>
          </a:ln>
        </p:spPr>
        <p:txBody>
          <a:bodyPr vert="horz" wrap="square" lIns="0" tIns="9525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BM223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OGr</a:t>
            </a:r>
          </a:p>
        </p:txBody>
      </p:sp>
      <p:sp>
        <p:nvSpPr>
          <p:cNvPr id="152" name="object 152"/>
          <p:cNvSpPr txBox="1"/>
          <p:nvPr/>
        </p:nvSpPr>
        <p:spPr>
          <a:xfrm>
            <a:off x="2189987" y="3054358"/>
            <a:ext cx="600710" cy="914070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116839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HM101 2,0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154" name="object 154"/>
          <p:cNvSpPr txBox="1"/>
          <p:nvPr/>
        </p:nvSpPr>
        <p:spPr>
          <a:xfrm>
            <a:off x="5552423" y="3054358"/>
            <a:ext cx="518358" cy="715614"/>
          </a:xfrm>
          <a:prstGeom prst="rect">
            <a:avLst/>
          </a:prstGeom>
          <a:ln w="20029">
            <a:solidFill>
              <a:srgbClr val="000000"/>
            </a:solidFill>
          </a:ln>
        </p:spPr>
        <p:txBody>
          <a:bodyPr vert="horz" wrap="square" lIns="0" tIns="32384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BM111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WGr</a:t>
            </a:r>
          </a:p>
        </p:txBody>
      </p:sp>
      <p:sp>
        <p:nvSpPr>
          <p:cNvPr id="157" name="object 2"/>
          <p:cNvSpPr txBox="1"/>
          <p:nvPr/>
        </p:nvSpPr>
        <p:spPr>
          <a:xfrm>
            <a:off x="1" y="6174512"/>
            <a:ext cx="12192000" cy="259045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передней панели справа</a:t>
            </a:r>
          </a:p>
        </p:txBody>
      </p:sp>
      <p:sp>
        <p:nvSpPr>
          <p:cNvPr id="156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49</a:t>
            </a:r>
          </a:p>
        </p:txBody>
      </p:sp>
      <p:sp>
        <p:nvSpPr>
          <p:cNvPr id="137" name="object 22"/>
          <p:cNvSpPr txBox="1"/>
          <p:nvPr/>
        </p:nvSpPr>
        <p:spPr>
          <a:xfrm>
            <a:off x="2200445" y="1309042"/>
            <a:ext cx="600428" cy="145601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Блок упр. полного привода, B+</a:t>
            </a:r>
          </a:p>
        </p:txBody>
      </p:sp>
      <p:sp>
        <p:nvSpPr>
          <p:cNvPr id="142" name="object 24"/>
          <p:cNvSpPr txBox="1"/>
          <p:nvPr/>
        </p:nvSpPr>
        <p:spPr>
          <a:xfrm>
            <a:off x="3388973" y="1332276"/>
            <a:ext cx="602302" cy="104979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Стеклоподъемник правой </a:t>
            </a:r>
            <a:br>
              <a:rPr lang="ru-RU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передней двери вверх</a:t>
            </a:r>
          </a:p>
        </p:txBody>
      </p:sp>
      <p:sp>
        <p:nvSpPr>
          <p:cNvPr id="147" name="object 25"/>
          <p:cNvSpPr txBox="1"/>
          <p:nvPr/>
        </p:nvSpPr>
        <p:spPr>
          <a:xfrm>
            <a:off x="2800873" y="1332277"/>
            <a:ext cx="628127" cy="96540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Стеклоподъемник правой </a:t>
            </a:r>
            <a:br>
              <a:rPr lang="ru-RU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передней двери вниз</a:t>
            </a:r>
          </a:p>
        </p:txBody>
      </p:sp>
      <p:sp>
        <p:nvSpPr>
          <p:cNvPr id="149" name="object 21"/>
          <p:cNvSpPr txBox="1"/>
          <p:nvPr/>
        </p:nvSpPr>
        <p:spPr>
          <a:xfrm>
            <a:off x="7613853" y="1343893"/>
            <a:ext cx="610992" cy="83553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Сигнал возврата в исх. положение заднего стеклоочистителя</a:t>
            </a:r>
          </a:p>
        </p:txBody>
      </p:sp>
      <p:sp>
        <p:nvSpPr>
          <p:cNvPr id="151" name="object 23"/>
          <p:cNvSpPr txBox="1"/>
          <p:nvPr/>
        </p:nvSpPr>
        <p:spPr>
          <a:xfrm>
            <a:off x="8212330" y="1343894"/>
            <a:ext cx="612770" cy="83354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Электродвигатель заднего стеклоочистителя+</a:t>
            </a:r>
          </a:p>
        </p:txBody>
      </p:sp>
      <p:sp>
        <p:nvSpPr>
          <p:cNvPr id="153" name="object 26"/>
          <p:cNvSpPr txBox="1"/>
          <p:nvPr/>
        </p:nvSpPr>
        <p:spPr>
          <a:xfrm>
            <a:off x="8823322" y="1343894"/>
            <a:ext cx="616857" cy="83354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Электропривод крышки </a:t>
            </a:r>
            <a:br>
              <a:rPr lang="ru-RU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багажного отсека+</a:t>
            </a:r>
          </a:p>
        </p:txBody>
      </p:sp>
      <p:sp>
        <p:nvSpPr>
          <p:cNvPr id="155" name="object 27"/>
          <p:cNvSpPr txBox="1"/>
          <p:nvPr/>
        </p:nvSpPr>
        <p:spPr>
          <a:xfrm>
            <a:off x="9415166" y="1343893"/>
            <a:ext cx="590335" cy="76855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Электропривод крышки </a:t>
            </a:r>
            <a:br>
              <a:rPr lang="ru-RU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багажного отсека+</a:t>
            </a:r>
          </a:p>
        </p:txBody>
      </p:sp>
      <p:sp>
        <p:nvSpPr>
          <p:cNvPr id="158" name="object 137"/>
          <p:cNvSpPr txBox="1"/>
          <p:nvPr/>
        </p:nvSpPr>
        <p:spPr>
          <a:xfrm>
            <a:off x="4000703" y="329020"/>
            <a:ext cx="3613150" cy="107722"/>
          </a:xfrm>
          <a:prstGeom prst="rect">
            <a:avLst/>
          </a:prstGeom>
        </p:spPr>
        <p:txBody>
          <a:bodyPr vert="horz" wrap="square" lIns="0" tIns="15240" rIns="0" bIns="0" rtlCol="0" anchor="ctr">
            <a:noAutofit/>
          </a:bodyPr>
          <a:lstStyle/>
          <a:p>
            <a:pPr algn="ctr"/>
            <a:endParaRPr lang="ru-RU" sz="5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9" name="object 149"/>
          <p:cNvSpPr txBox="1"/>
          <p:nvPr/>
        </p:nvSpPr>
        <p:spPr>
          <a:xfrm>
            <a:off x="2759115" y="3948057"/>
            <a:ext cx="639094" cy="126876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Левый указатель поворота в крышке багажного отсека</a:t>
            </a:r>
          </a:p>
        </p:txBody>
      </p:sp>
      <p:sp>
        <p:nvSpPr>
          <p:cNvPr id="160" name="object 151"/>
          <p:cNvSpPr txBox="1"/>
          <p:nvPr/>
        </p:nvSpPr>
        <p:spPr>
          <a:xfrm>
            <a:off x="3388973" y="3957581"/>
            <a:ext cx="602302" cy="107346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Правый указатель поворота в крышке багажного отсека</a:t>
            </a:r>
          </a:p>
        </p:txBody>
      </p:sp>
      <p:sp>
        <p:nvSpPr>
          <p:cNvPr id="161" name="object 153"/>
          <p:cNvSpPr txBox="1"/>
          <p:nvPr/>
        </p:nvSpPr>
        <p:spPr>
          <a:xfrm>
            <a:off x="2209635" y="3957293"/>
            <a:ext cx="560010" cy="108172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Электропривод сиденья переднего пассажира, B+</a:t>
            </a:r>
          </a:p>
        </p:txBody>
      </p:sp>
      <p:sp>
        <p:nvSpPr>
          <p:cNvPr id="162" name="object 85"/>
          <p:cNvSpPr txBox="1"/>
          <p:nvPr/>
        </p:nvSpPr>
        <p:spPr>
          <a:xfrm>
            <a:off x="5977314" y="2952760"/>
            <a:ext cx="53340" cy="59632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63" name="object 109"/>
          <p:cNvSpPr txBox="1"/>
          <p:nvPr/>
        </p:nvSpPr>
        <p:spPr>
          <a:xfrm>
            <a:off x="3853526" y="2952760"/>
            <a:ext cx="94615" cy="59632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64" name="object 99"/>
          <p:cNvSpPr txBox="1"/>
          <p:nvPr/>
        </p:nvSpPr>
        <p:spPr>
          <a:xfrm>
            <a:off x="9475562" y="2913774"/>
            <a:ext cx="502841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Выход топливного насоса</a:t>
            </a:r>
          </a:p>
        </p:txBody>
      </p:sp>
      <p:sp>
        <p:nvSpPr>
          <p:cNvPr id="165" name="object 99"/>
          <p:cNvSpPr txBox="1"/>
          <p:nvPr/>
        </p:nvSpPr>
        <p:spPr>
          <a:xfrm>
            <a:off x="8955039" y="2934309"/>
            <a:ext cx="422748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Выход крышки лючка заливной горловины</a:t>
            </a:r>
          </a:p>
        </p:txBody>
      </p:sp>
      <p:sp>
        <p:nvSpPr>
          <p:cNvPr id="166" name="object 99"/>
          <p:cNvSpPr txBox="1"/>
          <p:nvPr/>
        </p:nvSpPr>
        <p:spPr>
          <a:xfrm>
            <a:off x="8394679" y="2933933"/>
            <a:ext cx="380244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Правый задний стеклоподъемник вверх</a:t>
            </a:r>
          </a:p>
        </p:txBody>
      </p:sp>
      <p:sp>
        <p:nvSpPr>
          <p:cNvPr id="167" name="object 99"/>
          <p:cNvSpPr txBox="1"/>
          <p:nvPr/>
        </p:nvSpPr>
        <p:spPr>
          <a:xfrm>
            <a:off x="7671918" y="2933965"/>
            <a:ext cx="502841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Правый задний </a:t>
            </a:r>
            <a:br>
              <a:rPr lang="ru-RU" sz="300" dirty="0">
                <a:latin typeface="Arial Narrow" panose="020B0606020202030204" pitchFamily="34" charset="0"/>
                <a:cs typeface="Arial"/>
              </a:rPr>
            </a:br>
            <a:r>
              <a:rPr lang="ru-RU" sz="300" dirty="0">
                <a:latin typeface="Arial Narrow" panose="020B0606020202030204" pitchFamily="34" charset="0"/>
                <a:cs typeface="Arial"/>
              </a:rPr>
              <a:t>стеклоподъемник вниз</a:t>
            </a:r>
          </a:p>
        </p:txBody>
      </p:sp>
      <p:sp>
        <p:nvSpPr>
          <p:cNvPr id="168" name="object 99"/>
          <p:cNvSpPr txBox="1"/>
          <p:nvPr/>
        </p:nvSpPr>
        <p:spPr>
          <a:xfrm>
            <a:off x="7170943" y="2905940"/>
            <a:ext cx="409695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Фонар. задн. хода+</a:t>
            </a:r>
          </a:p>
        </p:txBody>
      </p:sp>
      <p:sp>
        <p:nvSpPr>
          <p:cNvPr id="169" name="object 99"/>
          <p:cNvSpPr txBox="1"/>
          <p:nvPr/>
        </p:nvSpPr>
        <p:spPr>
          <a:xfrm>
            <a:off x="6730994" y="2927369"/>
            <a:ext cx="344889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Левый задний указатель поворота</a:t>
            </a:r>
          </a:p>
        </p:txBody>
      </p:sp>
      <p:sp>
        <p:nvSpPr>
          <p:cNvPr id="170" name="object 99"/>
          <p:cNvSpPr txBox="1"/>
          <p:nvPr/>
        </p:nvSpPr>
        <p:spPr>
          <a:xfrm>
            <a:off x="6154821" y="2929945"/>
            <a:ext cx="409695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Правый задний указатель поворота</a:t>
            </a:r>
          </a:p>
        </p:txBody>
      </p:sp>
      <p:sp>
        <p:nvSpPr>
          <p:cNvPr id="171" name="object 99"/>
          <p:cNvSpPr txBox="1"/>
          <p:nvPr/>
        </p:nvSpPr>
        <p:spPr>
          <a:xfrm>
            <a:off x="5622101" y="2929397"/>
            <a:ext cx="409695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Задн. противотуман. фонар.</a:t>
            </a:r>
          </a:p>
        </p:txBody>
      </p:sp>
      <p:sp>
        <p:nvSpPr>
          <p:cNvPr id="172" name="object 99"/>
          <p:cNvSpPr txBox="1"/>
          <p:nvPr/>
        </p:nvSpPr>
        <p:spPr>
          <a:xfrm>
            <a:off x="5101214" y="2926730"/>
            <a:ext cx="409695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Стоп-сигн. в заднем бампере</a:t>
            </a:r>
          </a:p>
        </p:txBody>
      </p:sp>
      <p:sp>
        <p:nvSpPr>
          <p:cNvPr id="173" name="object 99"/>
          <p:cNvSpPr txBox="1"/>
          <p:nvPr/>
        </p:nvSpPr>
        <p:spPr>
          <a:xfrm>
            <a:off x="4586884" y="2922874"/>
            <a:ext cx="409695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Антенна PS в заднем бампере-</a:t>
            </a:r>
          </a:p>
        </p:txBody>
      </p:sp>
      <p:sp>
        <p:nvSpPr>
          <p:cNvPr id="174" name="object 99"/>
          <p:cNvSpPr txBox="1"/>
          <p:nvPr/>
        </p:nvSpPr>
        <p:spPr>
          <a:xfrm>
            <a:off x="4071814" y="2914315"/>
            <a:ext cx="409695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Антенна PS в заднем бампере+</a:t>
            </a:r>
          </a:p>
        </p:txBody>
      </p:sp>
      <p:sp>
        <p:nvSpPr>
          <p:cNvPr id="175" name="object 99"/>
          <p:cNvSpPr txBox="1"/>
          <p:nvPr/>
        </p:nvSpPr>
        <p:spPr>
          <a:xfrm>
            <a:off x="3546155" y="2916564"/>
            <a:ext cx="409695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Стеклоподъемник правой задней двери вверх</a:t>
            </a:r>
          </a:p>
        </p:txBody>
      </p:sp>
      <p:sp>
        <p:nvSpPr>
          <p:cNvPr id="176" name="object 99"/>
          <p:cNvSpPr txBox="1"/>
          <p:nvPr/>
        </p:nvSpPr>
        <p:spPr>
          <a:xfrm>
            <a:off x="2947715" y="2923078"/>
            <a:ext cx="409695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Стеклоподъемник правой задней двери вниз</a:t>
            </a:r>
          </a:p>
        </p:txBody>
      </p:sp>
      <p:sp>
        <p:nvSpPr>
          <p:cNvPr id="177" name="object 99"/>
          <p:cNvSpPr txBox="1"/>
          <p:nvPr/>
        </p:nvSpPr>
        <p:spPr>
          <a:xfrm>
            <a:off x="2344414" y="2905940"/>
            <a:ext cx="409695" cy="107014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r"/>
            <a:r>
              <a:rPr lang="ru-RU" sz="300" dirty="0">
                <a:latin typeface="Arial Narrow" panose="020B0606020202030204" pitchFamily="34" charset="0"/>
                <a:cs typeface="Arial"/>
              </a:rPr>
              <a:t>Обогрев заднего стекла+</a:t>
            </a:r>
          </a:p>
        </p:txBody>
      </p:sp>
      <p:sp>
        <p:nvSpPr>
          <p:cNvPr id="178" name="object 36"/>
          <p:cNvSpPr txBox="1"/>
          <p:nvPr/>
        </p:nvSpPr>
        <p:spPr>
          <a:xfrm>
            <a:off x="3999224" y="3765371"/>
            <a:ext cx="545516" cy="107469"/>
          </a:xfrm>
          <a:prstGeom prst="rect">
            <a:avLst/>
          </a:prstGeom>
        </p:spPr>
        <p:txBody>
          <a:bodyPr vert="horz" wrap="square" lIns="0" tIns="13970" rIns="0" bIns="0" rtlCol="0" anchor="t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Выключ. запирания в правой передней </a:t>
            </a:r>
            <a:br>
              <a:rPr lang="ru-RU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ручке</a:t>
            </a:r>
          </a:p>
        </p:txBody>
      </p:sp>
      <p:sp>
        <p:nvSpPr>
          <p:cNvPr id="179" name="object 78"/>
          <p:cNvSpPr txBox="1"/>
          <p:nvPr/>
        </p:nvSpPr>
        <p:spPr>
          <a:xfrm>
            <a:off x="8814551" y="3952531"/>
            <a:ext cx="600615" cy="116814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Электропривод крышки багажного отсека, B+</a:t>
            </a:r>
          </a:p>
        </p:txBody>
      </p:sp>
      <p:sp>
        <p:nvSpPr>
          <p:cNvPr id="180" name="object 80"/>
          <p:cNvSpPr txBox="1"/>
          <p:nvPr/>
        </p:nvSpPr>
        <p:spPr>
          <a:xfrm>
            <a:off x="7570441" y="3957293"/>
            <a:ext cx="643761" cy="107155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Правый передний высокочастотный динамик+</a:t>
            </a:r>
          </a:p>
        </p:txBody>
      </p:sp>
      <p:sp>
        <p:nvSpPr>
          <p:cNvPr id="181" name="object 81"/>
          <p:cNvSpPr txBox="1"/>
          <p:nvPr/>
        </p:nvSpPr>
        <p:spPr>
          <a:xfrm>
            <a:off x="5021831" y="3765371"/>
            <a:ext cx="536495" cy="126213"/>
          </a:xfrm>
          <a:prstGeom prst="rect">
            <a:avLst/>
          </a:prstGeom>
        </p:spPr>
        <p:txBody>
          <a:bodyPr vert="horz" wrap="square" lIns="0" tIns="13970" rIns="0" bIns="0" rtlCol="0" anchor="t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Выключатель правой передней двери</a:t>
            </a:r>
          </a:p>
        </p:txBody>
      </p:sp>
      <p:sp>
        <p:nvSpPr>
          <p:cNvPr id="182" name="object 114"/>
          <p:cNvSpPr txBox="1"/>
          <p:nvPr/>
        </p:nvSpPr>
        <p:spPr>
          <a:xfrm>
            <a:off x="8214202" y="3957293"/>
            <a:ext cx="600616" cy="107155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Правый передний высокочастотный динамик-</a:t>
            </a:r>
          </a:p>
        </p:txBody>
      </p:sp>
      <p:sp>
        <p:nvSpPr>
          <p:cNvPr id="183" name="object 142"/>
          <p:cNvSpPr txBox="1"/>
          <p:nvPr/>
        </p:nvSpPr>
        <p:spPr>
          <a:xfrm>
            <a:off x="6631454" y="3765371"/>
            <a:ext cx="488345" cy="114102"/>
          </a:xfrm>
          <a:prstGeom prst="rect">
            <a:avLst/>
          </a:prstGeom>
        </p:spPr>
        <p:txBody>
          <a:bodyPr vert="horz" wrap="square" lIns="0" tIns="13335" rIns="0" bIns="0" rtlCol="0" anchor="t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Задн. габарит. ог.</a:t>
            </a:r>
          </a:p>
        </p:txBody>
      </p:sp>
      <p:sp>
        <p:nvSpPr>
          <p:cNvPr id="184" name="object 147"/>
          <p:cNvSpPr txBox="1"/>
          <p:nvPr/>
        </p:nvSpPr>
        <p:spPr>
          <a:xfrm>
            <a:off x="7121672" y="3765371"/>
            <a:ext cx="482087" cy="107504"/>
          </a:xfrm>
          <a:prstGeom prst="rect">
            <a:avLst/>
          </a:prstGeom>
        </p:spPr>
        <p:txBody>
          <a:bodyPr vert="horz" wrap="square" lIns="0" tIns="13335" rIns="0" bIns="0" rtlCol="0" anchor="t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Габарит. ог. в крышке багаж. отсека</a:t>
            </a:r>
          </a:p>
        </p:txBody>
      </p:sp>
      <p:sp>
        <p:nvSpPr>
          <p:cNvPr id="185" name="object 155"/>
          <p:cNvSpPr txBox="1"/>
          <p:nvPr/>
        </p:nvSpPr>
        <p:spPr>
          <a:xfrm>
            <a:off x="5565994" y="3765371"/>
            <a:ext cx="512276" cy="111321"/>
          </a:xfrm>
          <a:prstGeom prst="rect">
            <a:avLst/>
          </a:prstGeom>
        </p:spPr>
        <p:txBody>
          <a:bodyPr vert="horz" wrap="square" lIns="0" tIns="13970" rIns="0" bIns="0" rtlCol="0" anchor="t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Включение мигания указателя поворота</a:t>
            </a:r>
          </a:p>
        </p:txBody>
      </p:sp>
      <p:sp>
        <p:nvSpPr>
          <p:cNvPr id="186" name="object 155"/>
          <p:cNvSpPr txBox="1"/>
          <p:nvPr/>
        </p:nvSpPr>
        <p:spPr>
          <a:xfrm>
            <a:off x="6037053" y="3765371"/>
            <a:ext cx="580620" cy="93098"/>
          </a:xfrm>
          <a:prstGeom prst="rect">
            <a:avLst/>
          </a:prstGeom>
        </p:spPr>
        <p:txBody>
          <a:bodyPr vert="horz" wrap="square" lIns="0" tIns="13970" rIns="0" bIns="0" rtlCol="0" anchor="t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Выключатель правой задней двери</a:t>
            </a:r>
          </a:p>
        </p:txBody>
      </p:sp>
      <p:sp>
        <p:nvSpPr>
          <p:cNvPr id="187" name="object 36"/>
          <p:cNvSpPr txBox="1"/>
          <p:nvPr/>
        </p:nvSpPr>
        <p:spPr>
          <a:xfrm>
            <a:off x="4481260" y="3765371"/>
            <a:ext cx="555017" cy="97279"/>
          </a:xfrm>
          <a:prstGeom prst="rect">
            <a:avLst/>
          </a:prstGeom>
        </p:spPr>
        <p:txBody>
          <a:bodyPr vert="horz" wrap="square" lIns="0" tIns="13970" rIns="0" bIns="0" rtlCol="0" anchor="t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  <a:cs typeface="Arial"/>
              </a:rPr>
              <a:t>Выключ. отпирания в правой передней </a:t>
            </a:r>
            <a:br>
              <a:rPr lang="ru-RU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ручке</a:t>
            </a:r>
          </a:p>
        </p:txBody>
      </p:sp>
      <p:sp>
        <p:nvSpPr>
          <p:cNvPr id="188" name="object 36"/>
          <p:cNvSpPr txBox="1"/>
          <p:nvPr/>
        </p:nvSpPr>
        <p:spPr>
          <a:xfrm>
            <a:off x="3975294" y="1484671"/>
            <a:ext cx="545516" cy="107469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</a:rPr>
              <a:t>Антенна PE в правой передней двери- </a:t>
            </a:r>
          </a:p>
        </p:txBody>
      </p:sp>
      <p:sp>
        <p:nvSpPr>
          <p:cNvPr id="189" name="object 81"/>
          <p:cNvSpPr txBox="1"/>
          <p:nvPr/>
        </p:nvSpPr>
        <p:spPr>
          <a:xfrm>
            <a:off x="5005044" y="1465927"/>
            <a:ext cx="536495" cy="126213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</a:rPr>
              <a:t>Антенна PS в правой задней двери+ </a:t>
            </a:r>
          </a:p>
        </p:txBody>
      </p:sp>
      <p:sp>
        <p:nvSpPr>
          <p:cNvPr id="190" name="object 142"/>
          <p:cNvSpPr txBox="1"/>
          <p:nvPr/>
        </p:nvSpPr>
        <p:spPr>
          <a:xfrm>
            <a:off x="6614667" y="1478038"/>
            <a:ext cx="488345" cy="114102"/>
          </a:xfrm>
          <a:prstGeom prst="rect">
            <a:avLst/>
          </a:prstGeom>
        </p:spPr>
        <p:txBody>
          <a:bodyPr vert="horz" wrap="square" lIns="0" tIns="13335" rIns="0" bIns="0" rtlCol="0" anchor="b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</a:rPr>
              <a:t>Правый повторитель указателя поворота </a:t>
            </a:r>
          </a:p>
        </p:txBody>
      </p:sp>
      <p:sp>
        <p:nvSpPr>
          <p:cNvPr id="191" name="object 147"/>
          <p:cNvSpPr txBox="1"/>
          <p:nvPr/>
        </p:nvSpPr>
        <p:spPr>
          <a:xfrm>
            <a:off x="7104885" y="1484636"/>
            <a:ext cx="482087" cy="107504"/>
          </a:xfrm>
          <a:prstGeom prst="rect">
            <a:avLst/>
          </a:prstGeom>
        </p:spPr>
        <p:txBody>
          <a:bodyPr vert="horz" wrap="square" lIns="0" tIns="13335" rIns="0" bIns="0" rtlCol="0" anchor="b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</a:rPr>
              <a:t>Проектор логотипа в зеркале заднего вида</a:t>
            </a:r>
          </a:p>
        </p:txBody>
      </p:sp>
      <p:sp>
        <p:nvSpPr>
          <p:cNvPr id="192" name="object 155"/>
          <p:cNvSpPr txBox="1"/>
          <p:nvPr/>
        </p:nvSpPr>
        <p:spPr>
          <a:xfrm>
            <a:off x="5549207" y="1480819"/>
            <a:ext cx="512276" cy="111321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</a:rPr>
              <a:t>Антенна PS в правой задней двери- </a:t>
            </a:r>
          </a:p>
        </p:txBody>
      </p:sp>
      <p:sp>
        <p:nvSpPr>
          <p:cNvPr id="193" name="object 155"/>
          <p:cNvSpPr txBox="1"/>
          <p:nvPr/>
        </p:nvSpPr>
        <p:spPr>
          <a:xfrm>
            <a:off x="6020266" y="1499042"/>
            <a:ext cx="580620" cy="93098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</a:rPr>
              <a:t>Светодиодн. индик. в зерк. заднего вида </a:t>
            </a:r>
          </a:p>
        </p:txBody>
      </p:sp>
      <p:sp>
        <p:nvSpPr>
          <p:cNvPr id="194" name="object 36"/>
          <p:cNvSpPr txBox="1"/>
          <p:nvPr/>
        </p:nvSpPr>
        <p:spPr>
          <a:xfrm>
            <a:off x="4471616" y="1494861"/>
            <a:ext cx="555017" cy="97279"/>
          </a:xfrm>
          <a:prstGeom prst="rect">
            <a:avLst/>
          </a:prstGeom>
        </p:spPr>
        <p:txBody>
          <a:bodyPr vert="horz" wrap="square" lIns="0" tIns="13970" rIns="0" bIns="0" rtlCol="0" anchor="b">
            <a:noAutofit/>
          </a:bodyPr>
          <a:lstStyle/>
          <a:p>
            <a:pPr algn="ctr"/>
            <a:r>
              <a:rPr lang="ru-RU" sz="450" dirty="0">
                <a:latin typeface="Arial Narrow" panose="020B0606020202030204" pitchFamily="34" charset="0"/>
              </a:rPr>
              <a:t>Антенна PE в правой передней двери+ </a:t>
            </a:r>
          </a:p>
        </p:txBody>
      </p:sp>
    </p:spTree>
    <p:extLst>
      <p:ext uri="{BB962C8B-B14F-4D97-AF65-F5344CB8AC3E}">
        <p14:creationId xmlns:p14="http://schemas.microsoft.com/office/powerpoint/2010/main" val="208780529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97808" y="0"/>
            <a:ext cx="8394192" cy="6857998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688340" y="488696"/>
            <a:ext cx="10284460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>
              <a:spcBef>
                <a:spcPts val="95"/>
              </a:spcBef>
            </a:pPr>
            <a:r>
              <a:rPr lang="ru-RU" sz="2800" b="1" kern="0" dirty="0">
                <a:solidFill>
                  <a:srgbClr val="FFFFFF"/>
                </a:solidFill>
                <a:latin typeface="Arial" panose="020B0604020202020204" pitchFamily="34" charset="0"/>
              </a:rPr>
              <a:t>Содержание</a:t>
            </a:r>
            <a:endParaRPr lang="ru-RU" altLang="zh-CN" sz="2800" b="1" kern="0" dirty="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828800" y="2209800"/>
            <a:ext cx="8763000" cy="222945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altLang="zh-CN" sz="3600" dirty="0">
                <a:solidFill>
                  <a:srgbClr val="FFFFFF"/>
                </a:solidFill>
                <a:latin typeface="Arial" panose="020B0604020202020204" pitchFamily="34" charset="0"/>
              </a:rPr>
              <a:t>1. Использование руководства </a:t>
            </a:r>
            <a:br>
              <a:rPr lang="ru-RU" altLang="zh-CN" sz="3600" dirty="0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ru-RU" altLang="zh-CN" sz="3600" dirty="0">
                <a:solidFill>
                  <a:srgbClr val="FFFFFF"/>
                </a:solidFill>
                <a:latin typeface="Arial" panose="020B0604020202020204" pitchFamily="34" charset="0"/>
              </a:rPr>
              <a:t>по техническому </a:t>
            </a:r>
            <a:br>
              <a:rPr lang="ru-RU" altLang="zh-CN" sz="3600" dirty="0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ru-RU" altLang="zh-CN" sz="3600" dirty="0">
                <a:solidFill>
                  <a:srgbClr val="FFFFFF"/>
                </a:solidFill>
                <a:latin typeface="Arial" panose="020B0604020202020204" pitchFamily="34" charset="0"/>
              </a:rPr>
              <a:t>обслуживанию </a:t>
            </a:r>
            <a:br>
              <a:rPr lang="ru-RU" altLang="zh-CN" sz="3600" dirty="0">
                <a:solidFill>
                  <a:srgbClr val="FFFFFF"/>
                </a:solidFill>
                <a:latin typeface="Arial" panose="020B0604020202020204" pitchFamily="34" charset="0"/>
              </a:rPr>
            </a:br>
            <a:r>
              <a:rPr lang="ru-RU" altLang="zh-CN" sz="3600" dirty="0">
                <a:solidFill>
                  <a:srgbClr val="FFFFFF"/>
                </a:solidFill>
                <a:latin typeface="Arial" panose="020B0604020202020204" pitchFamily="34" charset="0"/>
              </a:rPr>
              <a:t>электрооборудования</a:t>
            </a:r>
            <a:endParaRPr lang="ru-RU" sz="3600" dirty="0"/>
          </a:p>
        </p:txBody>
      </p:sp>
      <p:sp>
        <p:nvSpPr>
          <p:cNvPr id="6" name="object 6"/>
          <p:cNvSpPr/>
          <p:nvPr/>
        </p:nvSpPr>
        <p:spPr>
          <a:xfrm>
            <a:off x="8127238" y="0"/>
            <a:ext cx="4040504" cy="3271520"/>
          </a:xfrm>
          <a:custGeom>
            <a:avLst/>
            <a:gdLst/>
            <a:ahLst/>
            <a:cxnLst/>
            <a:rect l="l" t="t" r="r" b="b"/>
            <a:pathLst>
              <a:path w="4040504" h="3271520">
                <a:moveTo>
                  <a:pt x="4040345" y="0"/>
                </a:moveTo>
                <a:lnTo>
                  <a:pt x="3838373" y="0"/>
                </a:lnTo>
                <a:lnTo>
                  <a:pt x="0" y="3160014"/>
                </a:lnTo>
                <a:lnTo>
                  <a:pt x="91439" y="3271012"/>
                </a:lnTo>
                <a:lnTo>
                  <a:pt x="4036313" y="23368"/>
                </a:lnTo>
                <a:lnTo>
                  <a:pt x="4040345" y="0"/>
                </a:lnTo>
                <a:close/>
              </a:path>
            </a:pathLst>
          </a:custGeom>
          <a:solidFill>
            <a:srgbClr val="225478">
              <a:alpha val="69802"/>
            </a:srgbClr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fld id="{81D60167-4931-47E6-BA6A-407CBD079E47}" type="slidenum">
              <a:rPr lang="ru-RU" kern="0" smtClean="0"/>
              <a:pPr marL="38100"/>
              <a:t>5</a:t>
            </a:fld>
            <a:endParaRPr lang="ru-RU" kern="0" dirty="0"/>
          </a:p>
        </p:txBody>
      </p:sp>
    </p:spTree>
    <p:extLst>
      <p:ext uri="{BB962C8B-B14F-4D97-AF65-F5344CB8AC3E}">
        <p14:creationId xmlns:p14="http://schemas.microsoft.com/office/powerpoint/2010/main" val="291675666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1847627" y="1236124"/>
            <a:ext cx="8355965" cy="2790190"/>
            <a:chOff x="1847627" y="1236124"/>
            <a:chExt cx="8355965" cy="2790190"/>
          </a:xfrm>
        </p:grpSpPr>
        <p:sp>
          <p:nvSpPr>
            <p:cNvPr id="4" name="object 4"/>
            <p:cNvSpPr/>
            <p:nvPr/>
          </p:nvSpPr>
          <p:spPr>
            <a:xfrm>
              <a:off x="1854612" y="1243109"/>
              <a:ext cx="8341995" cy="2776220"/>
            </a:xfrm>
            <a:custGeom>
              <a:avLst/>
              <a:gdLst/>
              <a:ahLst/>
              <a:cxnLst/>
              <a:rect l="l" t="t" r="r" b="b"/>
              <a:pathLst>
                <a:path w="8341995" h="2776220">
                  <a:moveTo>
                    <a:pt x="5797667" y="992319"/>
                  </a:moveTo>
                  <a:lnTo>
                    <a:pt x="1914642" y="992319"/>
                  </a:lnTo>
                </a:path>
                <a:path w="8341995" h="2776220">
                  <a:moveTo>
                    <a:pt x="5797667" y="1770271"/>
                  </a:moveTo>
                  <a:lnTo>
                    <a:pt x="1914642" y="1770271"/>
                  </a:lnTo>
                </a:path>
                <a:path w="8341995" h="2776220">
                  <a:moveTo>
                    <a:pt x="5797667" y="2548045"/>
                  </a:moveTo>
                  <a:lnTo>
                    <a:pt x="1914642" y="2548045"/>
                  </a:lnTo>
                </a:path>
                <a:path w="8341995" h="2776220">
                  <a:moveTo>
                    <a:pt x="2477068" y="214545"/>
                  </a:moveTo>
                  <a:lnTo>
                    <a:pt x="2477068" y="2548045"/>
                  </a:lnTo>
                </a:path>
                <a:path w="8341995" h="2776220">
                  <a:moveTo>
                    <a:pt x="5797667" y="214545"/>
                  </a:moveTo>
                  <a:lnTo>
                    <a:pt x="1914642" y="214545"/>
                  </a:lnTo>
                </a:path>
                <a:path w="8341995" h="2776220">
                  <a:moveTo>
                    <a:pt x="3026094" y="214545"/>
                  </a:moveTo>
                  <a:lnTo>
                    <a:pt x="3026094" y="2548045"/>
                  </a:lnTo>
                </a:path>
                <a:path w="8341995" h="2776220">
                  <a:moveTo>
                    <a:pt x="3574942" y="214545"/>
                  </a:moveTo>
                  <a:lnTo>
                    <a:pt x="3574942" y="2548045"/>
                  </a:lnTo>
                </a:path>
                <a:path w="8341995" h="2776220">
                  <a:moveTo>
                    <a:pt x="4137368" y="214545"/>
                  </a:moveTo>
                  <a:lnTo>
                    <a:pt x="4137368" y="2548045"/>
                  </a:lnTo>
                </a:path>
                <a:path w="8341995" h="2776220">
                  <a:moveTo>
                    <a:pt x="4686394" y="214545"/>
                  </a:moveTo>
                  <a:lnTo>
                    <a:pt x="4686394" y="2548045"/>
                  </a:lnTo>
                </a:path>
                <a:path w="8341995" h="2776220">
                  <a:moveTo>
                    <a:pt x="5235242" y="214545"/>
                  </a:moveTo>
                  <a:lnTo>
                    <a:pt x="5235242" y="2548045"/>
                  </a:lnTo>
                </a:path>
                <a:path w="8341995" h="2776220">
                  <a:moveTo>
                    <a:pt x="1914642" y="0"/>
                  </a:moveTo>
                  <a:lnTo>
                    <a:pt x="0" y="0"/>
                  </a:lnTo>
                  <a:lnTo>
                    <a:pt x="0" y="2776022"/>
                  </a:lnTo>
                </a:path>
                <a:path w="8341995" h="2776220">
                  <a:moveTo>
                    <a:pt x="1914642" y="0"/>
                  </a:moveTo>
                  <a:lnTo>
                    <a:pt x="1914642" y="2776022"/>
                  </a:lnTo>
                  <a:lnTo>
                    <a:pt x="0" y="2776022"/>
                  </a:lnTo>
                </a:path>
                <a:path w="8341995" h="2776220">
                  <a:moveTo>
                    <a:pt x="0" y="925340"/>
                  </a:moveTo>
                  <a:lnTo>
                    <a:pt x="1914642" y="925340"/>
                  </a:lnTo>
                </a:path>
                <a:path w="8341995" h="2776220">
                  <a:moveTo>
                    <a:pt x="1285396" y="0"/>
                  </a:moveTo>
                  <a:lnTo>
                    <a:pt x="1285396" y="2776022"/>
                  </a:lnTo>
                </a:path>
                <a:path w="8341995" h="2776220">
                  <a:moveTo>
                    <a:pt x="642698" y="0"/>
                  </a:moveTo>
                  <a:lnTo>
                    <a:pt x="642698" y="2776022"/>
                  </a:lnTo>
                </a:path>
                <a:path w="8341995" h="2776220">
                  <a:moveTo>
                    <a:pt x="0" y="1850681"/>
                  </a:moveTo>
                  <a:lnTo>
                    <a:pt x="1914642" y="1850681"/>
                  </a:lnTo>
                </a:path>
                <a:path w="8341995" h="2776220">
                  <a:moveTo>
                    <a:pt x="5797667" y="0"/>
                  </a:moveTo>
                  <a:lnTo>
                    <a:pt x="5797667" y="2776022"/>
                  </a:lnTo>
                </a:path>
                <a:path w="8341995" h="2776220">
                  <a:moveTo>
                    <a:pt x="5797667" y="925340"/>
                  </a:moveTo>
                  <a:lnTo>
                    <a:pt x="8341626" y="925340"/>
                  </a:lnTo>
                </a:path>
                <a:path w="8341995" h="2776220">
                  <a:moveTo>
                    <a:pt x="7069558" y="0"/>
                  </a:moveTo>
                  <a:lnTo>
                    <a:pt x="7069558" y="2776022"/>
                  </a:lnTo>
                </a:path>
                <a:path w="8341995" h="2776220">
                  <a:moveTo>
                    <a:pt x="6426913" y="0"/>
                  </a:moveTo>
                  <a:lnTo>
                    <a:pt x="6426913" y="2776022"/>
                  </a:lnTo>
                </a:path>
                <a:path w="8341995" h="2776220">
                  <a:moveTo>
                    <a:pt x="5797667" y="1850681"/>
                  </a:moveTo>
                  <a:lnTo>
                    <a:pt x="8341626" y="1850681"/>
                  </a:lnTo>
                </a:path>
                <a:path w="8341995" h="2776220">
                  <a:moveTo>
                    <a:pt x="8341626" y="0"/>
                  </a:moveTo>
                  <a:lnTo>
                    <a:pt x="5797667" y="0"/>
                  </a:lnTo>
                </a:path>
                <a:path w="8341995" h="2776220">
                  <a:moveTo>
                    <a:pt x="7712381" y="0"/>
                  </a:moveTo>
                  <a:lnTo>
                    <a:pt x="7712381" y="2776022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10189539" y="1243109"/>
              <a:ext cx="13970" cy="2776220"/>
            </a:xfrm>
            <a:custGeom>
              <a:avLst/>
              <a:gdLst/>
              <a:ahLst/>
              <a:cxnLst/>
              <a:rect l="l" t="t" r="r" b="b"/>
              <a:pathLst>
                <a:path w="13970" h="2776220">
                  <a:moveTo>
                    <a:pt x="0" y="2776022"/>
                  </a:moveTo>
                  <a:lnTo>
                    <a:pt x="13399" y="2776022"/>
                  </a:lnTo>
                  <a:lnTo>
                    <a:pt x="13399" y="0"/>
                  </a:lnTo>
                  <a:lnTo>
                    <a:pt x="0" y="0"/>
                  </a:lnTo>
                  <a:lnTo>
                    <a:pt x="0" y="27760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7652280" y="4019132"/>
              <a:ext cx="2544445" cy="0"/>
            </a:xfrm>
            <a:custGeom>
              <a:avLst/>
              <a:gdLst/>
              <a:ahLst/>
              <a:cxnLst/>
              <a:rect l="l" t="t" r="r" b="b"/>
              <a:pathLst>
                <a:path w="2544445">
                  <a:moveTo>
                    <a:pt x="0" y="0"/>
                  </a:moveTo>
                  <a:lnTo>
                    <a:pt x="2543958" y="0"/>
                  </a:lnTo>
                </a:path>
              </a:pathLst>
            </a:custGeom>
            <a:ln w="13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4563326" y="2697076"/>
            <a:ext cx="113030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P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6054825" y="2697076"/>
            <a:ext cx="424051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1" name="object 11"/>
          <p:cNvSpPr txBox="1"/>
          <p:nvPr/>
        </p:nvSpPr>
        <p:spPr>
          <a:xfrm>
            <a:off x="6661302" y="2697076"/>
            <a:ext cx="312317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673854" y="1540856"/>
            <a:ext cx="113030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639908" y="3396194"/>
            <a:ext cx="186690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29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10249211" y="1540856"/>
            <a:ext cx="187325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0262611" y="3396194"/>
            <a:ext cx="187325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42</a:t>
            </a:r>
          </a:p>
        </p:txBody>
      </p:sp>
      <p:grpSp>
        <p:nvGrpSpPr>
          <p:cNvPr id="23" name="object 23"/>
          <p:cNvGrpSpPr/>
          <p:nvPr/>
        </p:nvGrpSpPr>
        <p:grpSpPr>
          <a:xfrm>
            <a:off x="1245110" y="431308"/>
            <a:ext cx="9574530" cy="5123815"/>
            <a:chOff x="1245110" y="431308"/>
            <a:chExt cx="9574530" cy="5123815"/>
          </a:xfrm>
        </p:grpSpPr>
        <p:sp>
          <p:nvSpPr>
            <p:cNvPr id="24" name="object 24"/>
            <p:cNvSpPr/>
            <p:nvPr/>
          </p:nvSpPr>
          <p:spPr>
            <a:xfrm>
              <a:off x="1466328" y="4823858"/>
              <a:ext cx="9118600" cy="0"/>
            </a:xfrm>
            <a:custGeom>
              <a:avLst/>
              <a:gdLst/>
              <a:ahLst/>
              <a:cxnLst/>
              <a:rect l="l" t="t" r="r" b="b"/>
              <a:pathLst>
                <a:path w="9118600">
                  <a:moveTo>
                    <a:pt x="1713880" y="0"/>
                  </a:moveTo>
                  <a:lnTo>
                    <a:pt x="4351636" y="0"/>
                  </a:lnTo>
                </a:path>
                <a:path w="9118600">
                  <a:moveTo>
                    <a:pt x="1713880" y="0"/>
                  </a:moveTo>
                  <a:lnTo>
                    <a:pt x="1633482" y="0"/>
                  </a:lnTo>
                  <a:lnTo>
                    <a:pt x="1513011" y="0"/>
                  </a:lnTo>
                  <a:lnTo>
                    <a:pt x="1298778" y="0"/>
                  </a:lnTo>
                </a:path>
                <a:path w="9118600">
                  <a:moveTo>
                    <a:pt x="1258615" y="0"/>
                  </a:moveTo>
                  <a:lnTo>
                    <a:pt x="1298778" y="0"/>
                  </a:lnTo>
                </a:path>
                <a:path w="9118600">
                  <a:moveTo>
                    <a:pt x="1258615" y="0"/>
                  </a:moveTo>
                  <a:lnTo>
                    <a:pt x="990820" y="0"/>
                  </a:lnTo>
                  <a:lnTo>
                    <a:pt x="749805" y="0"/>
                  </a:lnTo>
                  <a:lnTo>
                    <a:pt x="682861" y="0"/>
                  </a:lnTo>
                </a:path>
                <a:path w="9118600">
                  <a:moveTo>
                    <a:pt x="0" y="0"/>
                  </a:moveTo>
                  <a:lnTo>
                    <a:pt x="682861" y="0"/>
                  </a:lnTo>
                </a:path>
                <a:path w="9118600">
                  <a:moveTo>
                    <a:pt x="5382512" y="0"/>
                  </a:moveTo>
                  <a:lnTo>
                    <a:pt x="9118142" y="0"/>
                  </a:lnTo>
                </a:path>
                <a:path w="9118600">
                  <a:moveTo>
                    <a:pt x="5382512" y="0"/>
                  </a:moveTo>
                  <a:lnTo>
                    <a:pt x="5302293" y="0"/>
                  </a:lnTo>
                  <a:lnTo>
                    <a:pt x="5181697" y="0"/>
                  </a:lnTo>
                  <a:lnTo>
                    <a:pt x="4967482" y="0"/>
                  </a:lnTo>
                </a:path>
                <a:path w="9118600">
                  <a:moveTo>
                    <a:pt x="4940683" y="0"/>
                  </a:moveTo>
                  <a:lnTo>
                    <a:pt x="4967482" y="0"/>
                  </a:lnTo>
                </a:path>
                <a:path w="9118600">
                  <a:moveTo>
                    <a:pt x="4940683" y="0"/>
                  </a:moveTo>
                  <a:lnTo>
                    <a:pt x="4659470" y="0"/>
                  </a:lnTo>
                  <a:lnTo>
                    <a:pt x="4431855" y="0"/>
                  </a:lnTo>
                  <a:lnTo>
                    <a:pt x="4351636" y="0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" name="object 2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577763" y="4589155"/>
              <a:ext cx="241030" cy="24141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1372600" y="572429"/>
              <a:ext cx="9439910" cy="4117340"/>
            </a:xfrm>
            <a:custGeom>
              <a:avLst/>
              <a:gdLst/>
              <a:ahLst/>
              <a:cxnLst/>
              <a:rect l="l" t="t" r="r" b="b"/>
              <a:pathLst>
                <a:path w="9439910" h="4117340">
                  <a:moveTo>
                    <a:pt x="9305667" y="4023432"/>
                  </a:moveTo>
                  <a:lnTo>
                    <a:pt x="9439484" y="4023432"/>
                  </a:lnTo>
                  <a:lnTo>
                    <a:pt x="9439484" y="93841"/>
                  </a:lnTo>
                  <a:lnTo>
                    <a:pt x="9305667" y="93841"/>
                  </a:lnTo>
                </a:path>
                <a:path w="9439910" h="4117340">
                  <a:moveTo>
                    <a:pt x="9305667" y="4023432"/>
                  </a:moveTo>
                  <a:lnTo>
                    <a:pt x="9305667" y="93841"/>
                  </a:lnTo>
                </a:path>
                <a:path w="9439910" h="4117340">
                  <a:moveTo>
                    <a:pt x="723026" y="0"/>
                  </a:moveTo>
                  <a:lnTo>
                    <a:pt x="93727" y="0"/>
                  </a:lnTo>
                  <a:lnTo>
                    <a:pt x="66946" y="0"/>
                  </a:lnTo>
                  <a:lnTo>
                    <a:pt x="53564" y="13431"/>
                  </a:lnTo>
                  <a:lnTo>
                    <a:pt x="26779" y="26863"/>
                  </a:lnTo>
                  <a:lnTo>
                    <a:pt x="13388" y="40294"/>
                  </a:lnTo>
                  <a:lnTo>
                    <a:pt x="13388" y="67157"/>
                  </a:lnTo>
                  <a:lnTo>
                    <a:pt x="0" y="93841"/>
                  </a:lnTo>
                  <a:lnTo>
                    <a:pt x="0" y="4023432"/>
                  </a:lnTo>
                  <a:lnTo>
                    <a:pt x="13388" y="4050242"/>
                  </a:lnTo>
                  <a:lnTo>
                    <a:pt x="13388" y="4077069"/>
                  </a:lnTo>
                  <a:lnTo>
                    <a:pt x="26779" y="4090483"/>
                  </a:lnTo>
                  <a:lnTo>
                    <a:pt x="53564" y="4103896"/>
                  </a:lnTo>
                  <a:lnTo>
                    <a:pt x="66946" y="4117310"/>
                  </a:lnTo>
                  <a:lnTo>
                    <a:pt x="93727" y="4117310"/>
                  </a:lnTo>
                  <a:lnTo>
                    <a:pt x="723026" y="4117310"/>
                  </a:lnTo>
                  <a:lnTo>
                    <a:pt x="723026" y="3795384"/>
                  </a:lnTo>
                  <a:lnTo>
                    <a:pt x="1861206" y="3795384"/>
                  </a:lnTo>
                  <a:lnTo>
                    <a:pt x="1861206" y="4117310"/>
                  </a:lnTo>
                  <a:lnTo>
                    <a:pt x="4391765" y="4117310"/>
                  </a:lnTo>
                  <a:lnTo>
                    <a:pt x="4391765" y="3795384"/>
                  </a:lnTo>
                  <a:lnTo>
                    <a:pt x="5529838" y="3795384"/>
                  </a:lnTo>
                  <a:lnTo>
                    <a:pt x="5529838" y="4117310"/>
                  </a:lnTo>
                  <a:lnTo>
                    <a:pt x="9211870" y="4117310"/>
                  </a:lnTo>
                </a:path>
                <a:path w="9439910" h="4117340">
                  <a:moveTo>
                    <a:pt x="9305667" y="93841"/>
                  </a:moveTo>
                  <a:lnTo>
                    <a:pt x="9305667" y="67157"/>
                  </a:lnTo>
                  <a:lnTo>
                    <a:pt x="9292267" y="40294"/>
                  </a:lnTo>
                  <a:lnTo>
                    <a:pt x="9278868" y="26863"/>
                  </a:lnTo>
                  <a:lnTo>
                    <a:pt x="9265468" y="13431"/>
                  </a:lnTo>
                  <a:lnTo>
                    <a:pt x="9238669" y="0"/>
                  </a:lnTo>
                  <a:lnTo>
                    <a:pt x="9211870" y="0"/>
                  </a:lnTo>
                  <a:lnTo>
                    <a:pt x="5529838" y="0"/>
                  </a:lnTo>
                  <a:lnTo>
                    <a:pt x="5529838" y="321818"/>
                  </a:lnTo>
                  <a:lnTo>
                    <a:pt x="4391765" y="321818"/>
                  </a:lnTo>
                  <a:lnTo>
                    <a:pt x="4391765" y="0"/>
                  </a:lnTo>
                  <a:lnTo>
                    <a:pt x="1861206" y="0"/>
                  </a:lnTo>
                  <a:lnTo>
                    <a:pt x="1861206" y="321818"/>
                  </a:lnTo>
                  <a:lnTo>
                    <a:pt x="723026" y="321818"/>
                  </a:lnTo>
                  <a:lnTo>
                    <a:pt x="723026" y="0"/>
                  </a:lnTo>
                </a:path>
                <a:path w="9439910" h="4117340">
                  <a:moveTo>
                    <a:pt x="13388" y="3486996"/>
                  </a:moveTo>
                  <a:lnTo>
                    <a:pt x="13388" y="3527291"/>
                  </a:lnTo>
                  <a:lnTo>
                    <a:pt x="26779" y="3567406"/>
                  </a:lnTo>
                  <a:lnTo>
                    <a:pt x="40164" y="3607701"/>
                  </a:lnTo>
                  <a:lnTo>
                    <a:pt x="66946" y="3634564"/>
                  </a:lnTo>
                  <a:lnTo>
                    <a:pt x="80327" y="3661248"/>
                  </a:lnTo>
                  <a:lnTo>
                    <a:pt x="120508" y="3688111"/>
                  </a:lnTo>
                  <a:lnTo>
                    <a:pt x="147290" y="3714974"/>
                  </a:lnTo>
                  <a:lnTo>
                    <a:pt x="187453" y="3728405"/>
                  </a:lnTo>
                  <a:lnTo>
                    <a:pt x="227616" y="3741837"/>
                  </a:lnTo>
                  <a:lnTo>
                    <a:pt x="254397" y="3741837"/>
                  </a:lnTo>
                </a:path>
                <a:path w="9439910" h="4117340">
                  <a:moveTo>
                    <a:pt x="13388" y="3486996"/>
                  </a:moveTo>
                  <a:lnTo>
                    <a:pt x="13388" y="630385"/>
                  </a:lnTo>
                </a:path>
                <a:path w="9439910" h="4117340">
                  <a:moveTo>
                    <a:pt x="254397" y="375544"/>
                  </a:moveTo>
                  <a:lnTo>
                    <a:pt x="227616" y="375544"/>
                  </a:lnTo>
                  <a:lnTo>
                    <a:pt x="187453" y="388976"/>
                  </a:lnTo>
                  <a:lnTo>
                    <a:pt x="147290" y="402407"/>
                  </a:lnTo>
                  <a:lnTo>
                    <a:pt x="120508" y="429270"/>
                  </a:lnTo>
                  <a:lnTo>
                    <a:pt x="80327" y="442523"/>
                  </a:lnTo>
                  <a:lnTo>
                    <a:pt x="66946" y="482817"/>
                  </a:lnTo>
                  <a:lnTo>
                    <a:pt x="40164" y="509680"/>
                  </a:lnTo>
                  <a:lnTo>
                    <a:pt x="26779" y="549975"/>
                  </a:lnTo>
                  <a:lnTo>
                    <a:pt x="13388" y="590090"/>
                  </a:lnTo>
                  <a:lnTo>
                    <a:pt x="13388" y="630385"/>
                  </a:lnTo>
                </a:path>
                <a:path w="9439910" h="4117340">
                  <a:moveTo>
                    <a:pt x="254397" y="375544"/>
                  </a:moveTo>
                  <a:lnTo>
                    <a:pt x="9051253" y="375544"/>
                  </a:lnTo>
                </a:path>
                <a:path w="9439910" h="4117340">
                  <a:moveTo>
                    <a:pt x="9305667" y="630385"/>
                  </a:moveTo>
                  <a:lnTo>
                    <a:pt x="9292267" y="590090"/>
                  </a:lnTo>
                  <a:lnTo>
                    <a:pt x="9292267" y="549975"/>
                  </a:lnTo>
                  <a:lnTo>
                    <a:pt x="9278868" y="509680"/>
                  </a:lnTo>
                  <a:lnTo>
                    <a:pt x="9252069" y="482817"/>
                  </a:lnTo>
                  <a:lnTo>
                    <a:pt x="9225269" y="442523"/>
                  </a:lnTo>
                  <a:lnTo>
                    <a:pt x="9198649" y="429270"/>
                  </a:lnTo>
                  <a:lnTo>
                    <a:pt x="9171850" y="402407"/>
                  </a:lnTo>
                  <a:lnTo>
                    <a:pt x="9131651" y="388976"/>
                  </a:lnTo>
                  <a:lnTo>
                    <a:pt x="9091452" y="375544"/>
                  </a:lnTo>
                  <a:lnTo>
                    <a:pt x="9051253" y="375544"/>
                  </a:lnTo>
                </a:path>
                <a:path w="9439910" h="4117340">
                  <a:moveTo>
                    <a:pt x="9305667" y="630385"/>
                  </a:moveTo>
                  <a:lnTo>
                    <a:pt x="9305667" y="3486996"/>
                  </a:lnTo>
                </a:path>
                <a:path w="9439910" h="4117340">
                  <a:moveTo>
                    <a:pt x="9064653" y="3741837"/>
                  </a:moveTo>
                  <a:lnTo>
                    <a:pt x="9104852" y="3741837"/>
                  </a:lnTo>
                  <a:lnTo>
                    <a:pt x="9131651" y="3728405"/>
                  </a:lnTo>
                  <a:lnTo>
                    <a:pt x="9171850" y="3714974"/>
                  </a:lnTo>
                  <a:lnTo>
                    <a:pt x="9198649" y="3688111"/>
                  </a:lnTo>
                  <a:lnTo>
                    <a:pt x="9225269" y="3661248"/>
                  </a:lnTo>
                  <a:lnTo>
                    <a:pt x="9252069" y="3634564"/>
                  </a:lnTo>
                  <a:lnTo>
                    <a:pt x="9278868" y="3607701"/>
                  </a:lnTo>
                  <a:lnTo>
                    <a:pt x="9292267" y="3567406"/>
                  </a:lnTo>
                  <a:lnTo>
                    <a:pt x="9292267" y="3527291"/>
                  </a:lnTo>
                  <a:lnTo>
                    <a:pt x="9305667" y="3486996"/>
                  </a:lnTo>
                </a:path>
                <a:path w="9439910" h="4117340">
                  <a:moveTo>
                    <a:pt x="9064653" y="3983192"/>
                  </a:moveTo>
                  <a:lnTo>
                    <a:pt x="9064653" y="3741837"/>
                  </a:lnTo>
                </a:path>
                <a:path w="9439910" h="4117340">
                  <a:moveTo>
                    <a:pt x="9011054" y="4036846"/>
                  </a:moveTo>
                  <a:lnTo>
                    <a:pt x="9024454" y="4036846"/>
                  </a:lnTo>
                  <a:lnTo>
                    <a:pt x="9037854" y="4036846"/>
                  </a:lnTo>
                  <a:lnTo>
                    <a:pt x="9051253" y="4023432"/>
                  </a:lnTo>
                  <a:lnTo>
                    <a:pt x="9064653" y="4010019"/>
                  </a:lnTo>
                  <a:lnTo>
                    <a:pt x="9064653" y="3983192"/>
                  </a:lnTo>
                </a:path>
                <a:path w="9439910" h="4117340">
                  <a:moveTo>
                    <a:pt x="8676422" y="4036846"/>
                  </a:moveTo>
                  <a:lnTo>
                    <a:pt x="9011054" y="4036846"/>
                  </a:lnTo>
                </a:path>
                <a:path w="9439910" h="4117340">
                  <a:moveTo>
                    <a:pt x="8622823" y="3983192"/>
                  </a:moveTo>
                  <a:lnTo>
                    <a:pt x="8622823" y="4010019"/>
                  </a:lnTo>
                  <a:lnTo>
                    <a:pt x="8636223" y="4023432"/>
                  </a:lnTo>
                  <a:lnTo>
                    <a:pt x="8649622" y="4036846"/>
                  </a:lnTo>
                  <a:lnTo>
                    <a:pt x="8663022" y="4036846"/>
                  </a:lnTo>
                  <a:lnTo>
                    <a:pt x="8676422" y="4036846"/>
                  </a:lnTo>
                </a:path>
                <a:path w="9439910" h="4117340">
                  <a:moveTo>
                    <a:pt x="8622823" y="3741837"/>
                  </a:moveTo>
                  <a:lnTo>
                    <a:pt x="8622823" y="3983192"/>
                  </a:lnTo>
                </a:path>
                <a:path w="9439910" h="4117340">
                  <a:moveTo>
                    <a:pt x="8622823" y="3741837"/>
                  </a:moveTo>
                  <a:lnTo>
                    <a:pt x="254397" y="3741837"/>
                  </a:lnTo>
                </a:path>
                <a:path w="9439910" h="4117340">
                  <a:moveTo>
                    <a:pt x="8622823" y="3607701"/>
                  </a:moveTo>
                  <a:lnTo>
                    <a:pt x="8622823" y="3741837"/>
                  </a:lnTo>
                </a:path>
                <a:path w="9439910" h="4117340">
                  <a:moveTo>
                    <a:pt x="254397" y="3607701"/>
                  </a:moveTo>
                  <a:lnTo>
                    <a:pt x="8622823" y="3607701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7" name="object 2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85989" y="3911859"/>
              <a:ext cx="247715" cy="402407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1519890" y="1336950"/>
              <a:ext cx="27305" cy="2574925"/>
            </a:xfrm>
            <a:custGeom>
              <a:avLst/>
              <a:gdLst/>
              <a:ahLst/>
              <a:cxnLst/>
              <a:rect l="l" t="t" r="r" b="b"/>
              <a:pathLst>
                <a:path w="27305" h="2574925">
                  <a:moveTo>
                    <a:pt x="0" y="2574908"/>
                  </a:moveTo>
                  <a:lnTo>
                    <a:pt x="26781" y="2574908"/>
                  </a:lnTo>
                  <a:lnTo>
                    <a:pt x="26781" y="2306636"/>
                  </a:lnTo>
                </a:path>
                <a:path w="27305" h="2574925">
                  <a:moveTo>
                    <a:pt x="0" y="2306636"/>
                  </a:moveTo>
                  <a:lnTo>
                    <a:pt x="26781" y="2306636"/>
                  </a:lnTo>
                </a:path>
                <a:path w="27305" h="2574925">
                  <a:moveTo>
                    <a:pt x="0" y="281524"/>
                  </a:moveTo>
                  <a:lnTo>
                    <a:pt x="0" y="2306636"/>
                  </a:lnTo>
                </a:path>
                <a:path w="27305" h="2574925">
                  <a:moveTo>
                    <a:pt x="0" y="281524"/>
                  </a:moveTo>
                  <a:lnTo>
                    <a:pt x="26781" y="281524"/>
                  </a:lnTo>
                  <a:lnTo>
                    <a:pt x="26781" y="0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9" name="object 2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385989" y="947974"/>
              <a:ext cx="247715" cy="395692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1626998" y="1082110"/>
              <a:ext cx="8797290" cy="0"/>
            </a:xfrm>
            <a:custGeom>
              <a:avLst/>
              <a:gdLst/>
              <a:ahLst/>
              <a:cxnLst/>
              <a:rect l="l" t="t" r="r" b="b"/>
              <a:pathLst>
                <a:path w="8797290">
                  <a:moveTo>
                    <a:pt x="8796855" y="0"/>
                  </a:moveTo>
                  <a:lnTo>
                    <a:pt x="0" y="0"/>
                  </a:lnTo>
                </a:path>
              </a:pathLst>
            </a:custGeom>
            <a:ln w="13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417146" y="947974"/>
              <a:ext cx="261121" cy="388976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10517651" y="1336950"/>
              <a:ext cx="27305" cy="2574925"/>
            </a:xfrm>
            <a:custGeom>
              <a:avLst/>
              <a:gdLst/>
              <a:ahLst/>
              <a:cxnLst/>
              <a:rect l="l" t="t" r="r" b="b"/>
              <a:pathLst>
                <a:path w="27304" h="2574925">
                  <a:moveTo>
                    <a:pt x="26799" y="0"/>
                  </a:moveTo>
                  <a:lnTo>
                    <a:pt x="0" y="0"/>
                  </a:lnTo>
                  <a:lnTo>
                    <a:pt x="0" y="281524"/>
                  </a:lnTo>
                </a:path>
                <a:path w="27304" h="2574925">
                  <a:moveTo>
                    <a:pt x="26799" y="281524"/>
                  </a:moveTo>
                  <a:lnTo>
                    <a:pt x="0" y="281524"/>
                  </a:lnTo>
                </a:path>
                <a:path w="27304" h="2574925">
                  <a:moveTo>
                    <a:pt x="26799" y="2306636"/>
                  </a:moveTo>
                  <a:lnTo>
                    <a:pt x="26799" y="281524"/>
                  </a:lnTo>
                </a:path>
                <a:path w="27304" h="2574925">
                  <a:moveTo>
                    <a:pt x="26799" y="2306636"/>
                  </a:moveTo>
                  <a:lnTo>
                    <a:pt x="0" y="2306636"/>
                  </a:lnTo>
                  <a:lnTo>
                    <a:pt x="0" y="2574908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3" name="object 3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430547" y="3905143"/>
              <a:ext cx="247721" cy="409123"/>
            </a:xfrm>
            <a:prstGeom prst="rect">
              <a:avLst/>
            </a:prstGeom>
          </p:spPr>
        </p:pic>
        <p:sp>
          <p:nvSpPr>
            <p:cNvPr id="34" name="object 34"/>
            <p:cNvSpPr/>
            <p:nvPr/>
          </p:nvSpPr>
          <p:spPr>
            <a:xfrm>
              <a:off x="1519890" y="492019"/>
              <a:ext cx="9024620" cy="3688715"/>
            </a:xfrm>
            <a:custGeom>
              <a:avLst/>
              <a:gdLst/>
              <a:ahLst/>
              <a:cxnLst/>
              <a:rect l="l" t="t" r="r" b="b"/>
              <a:pathLst>
                <a:path w="9024620" h="3688715">
                  <a:moveTo>
                    <a:pt x="8970961" y="710795"/>
                  </a:moveTo>
                  <a:lnTo>
                    <a:pt x="8970961" y="3567406"/>
                  </a:lnTo>
                </a:path>
                <a:path w="9024620" h="3688715">
                  <a:moveTo>
                    <a:pt x="8970961" y="710795"/>
                  </a:moveTo>
                  <a:lnTo>
                    <a:pt x="8970961" y="683932"/>
                  </a:lnTo>
                  <a:lnTo>
                    <a:pt x="8957561" y="670500"/>
                  </a:lnTo>
                  <a:lnTo>
                    <a:pt x="8944162" y="657069"/>
                  </a:lnTo>
                  <a:lnTo>
                    <a:pt x="8930762" y="643637"/>
                  </a:lnTo>
                  <a:lnTo>
                    <a:pt x="8903963" y="643637"/>
                  </a:lnTo>
                </a:path>
                <a:path w="9024620" h="3688715">
                  <a:moveTo>
                    <a:pt x="107107" y="643637"/>
                  </a:moveTo>
                  <a:lnTo>
                    <a:pt x="8903963" y="643637"/>
                  </a:lnTo>
                </a:path>
                <a:path w="9024620" h="3688715">
                  <a:moveTo>
                    <a:pt x="107107" y="643637"/>
                  </a:moveTo>
                  <a:lnTo>
                    <a:pt x="93725" y="643637"/>
                  </a:lnTo>
                  <a:lnTo>
                    <a:pt x="80326" y="657069"/>
                  </a:lnTo>
                  <a:lnTo>
                    <a:pt x="66944" y="670500"/>
                  </a:lnTo>
                  <a:lnTo>
                    <a:pt x="53544" y="683932"/>
                  </a:lnTo>
                  <a:lnTo>
                    <a:pt x="53544" y="710795"/>
                  </a:lnTo>
                </a:path>
                <a:path w="9024620" h="3688715">
                  <a:moveTo>
                    <a:pt x="53544" y="3567406"/>
                  </a:moveTo>
                  <a:lnTo>
                    <a:pt x="53544" y="710795"/>
                  </a:lnTo>
                </a:path>
                <a:path w="9024620" h="3688715">
                  <a:moveTo>
                    <a:pt x="53544" y="3567406"/>
                  </a:moveTo>
                  <a:lnTo>
                    <a:pt x="53544" y="3594269"/>
                  </a:lnTo>
                  <a:lnTo>
                    <a:pt x="66944" y="3607701"/>
                  </a:lnTo>
                  <a:lnTo>
                    <a:pt x="80326" y="3620953"/>
                  </a:lnTo>
                  <a:lnTo>
                    <a:pt x="93725" y="3634385"/>
                  </a:lnTo>
                  <a:lnTo>
                    <a:pt x="107107" y="3634385"/>
                  </a:lnTo>
                </a:path>
                <a:path w="9024620" h="3688715">
                  <a:moveTo>
                    <a:pt x="8475533" y="3634385"/>
                  </a:moveTo>
                  <a:lnTo>
                    <a:pt x="107107" y="3634385"/>
                  </a:lnTo>
                </a:path>
                <a:path w="9024620" h="3688715">
                  <a:moveTo>
                    <a:pt x="8475533" y="3634385"/>
                  </a:moveTo>
                  <a:lnTo>
                    <a:pt x="8475533" y="3688111"/>
                  </a:lnTo>
                </a:path>
                <a:path w="9024620" h="3688715">
                  <a:moveTo>
                    <a:pt x="9024559" y="3567406"/>
                  </a:moveTo>
                  <a:lnTo>
                    <a:pt x="8970961" y="3567406"/>
                  </a:lnTo>
                </a:path>
                <a:path w="9024620" h="3688715">
                  <a:moveTo>
                    <a:pt x="8970961" y="710795"/>
                  </a:moveTo>
                  <a:lnTo>
                    <a:pt x="9024559" y="710795"/>
                  </a:lnTo>
                </a:path>
                <a:path w="9024620" h="3688715">
                  <a:moveTo>
                    <a:pt x="8903963" y="590090"/>
                  </a:moveTo>
                  <a:lnTo>
                    <a:pt x="8903963" y="643637"/>
                  </a:lnTo>
                </a:path>
                <a:path w="9024620" h="3688715">
                  <a:moveTo>
                    <a:pt x="107107" y="643637"/>
                  </a:moveTo>
                  <a:lnTo>
                    <a:pt x="107107" y="590090"/>
                  </a:lnTo>
                </a:path>
                <a:path w="9024620" h="3688715">
                  <a:moveTo>
                    <a:pt x="0" y="710795"/>
                  </a:moveTo>
                  <a:lnTo>
                    <a:pt x="53544" y="710795"/>
                  </a:lnTo>
                </a:path>
                <a:path w="9024620" h="3688715">
                  <a:moveTo>
                    <a:pt x="53544" y="3567406"/>
                  </a:moveTo>
                  <a:lnTo>
                    <a:pt x="0" y="3567406"/>
                  </a:lnTo>
                </a:path>
                <a:path w="9024620" h="3688715">
                  <a:moveTo>
                    <a:pt x="107107" y="3688111"/>
                  </a:moveTo>
                  <a:lnTo>
                    <a:pt x="107107" y="3634385"/>
                  </a:lnTo>
                </a:path>
                <a:path w="9024620" h="3688715">
                  <a:moveTo>
                    <a:pt x="575736" y="80409"/>
                  </a:moveTo>
                  <a:lnTo>
                    <a:pt x="642680" y="0"/>
                  </a:lnTo>
                </a:path>
                <a:path w="9024620" h="3688715">
                  <a:moveTo>
                    <a:pt x="749805" y="402228"/>
                  </a:moveTo>
                  <a:lnTo>
                    <a:pt x="749805" y="0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5" name="object 35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142484" y="431578"/>
              <a:ext cx="133920" cy="67157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1466328" y="438293"/>
              <a:ext cx="9118600" cy="53975"/>
            </a:xfrm>
            <a:custGeom>
              <a:avLst/>
              <a:gdLst/>
              <a:ahLst/>
              <a:cxnLst/>
              <a:rect l="l" t="t" r="r" b="b"/>
              <a:pathLst>
                <a:path w="9118600" h="53975">
                  <a:moveTo>
                    <a:pt x="4351636" y="0"/>
                  </a:moveTo>
                  <a:lnTo>
                    <a:pt x="1713880" y="0"/>
                  </a:lnTo>
                </a:path>
                <a:path w="9118600" h="53975">
                  <a:moveTo>
                    <a:pt x="4351636" y="0"/>
                  </a:moveTo>
                  <a:lnTo>
                    <a:pt x="4431855" y="0"/>
                  </a:lnTo>
                  <a:lnTo>
                    <a:pt x="4659470" y="0"/>
                  </a:lnTo>
                  <a:lnTo>
                    <a:pt x="4940683" y="0"/>
                  </a:lnTo>
                </a:path>
                <a:path w="9118600" h="53975">
                  <a:moveTo>
                    <a:pt x="4967482" y="0"/>
                  </a:moveTo>
                  <a:lnTo>
                    <a:pt x="4940683" y="0"/>
                  </a:lnTo>
                </a:path>
                <a:path w="9118600" h="53975">
                  <a:moveTo>
                    <a:pt x="4967482" y="0"/>
                  </a:moveTo>
                  <a:lnTo>
                    <a:pt x="5181697" y="0"/>
                  </a:lnTo>
                  <a:lnTo>
                    <a:pt x="5302293" y="0"/>
                  </a:lnTo>
                  <a:lnTo>
                    <a:pt x="5382512" y="0"/>
                  </a:lnTo>
                </a:path>
                <a:path w="9118600" h="53975">
                  <a:moveTo>
                    <a:pt x="9118142" y="0"/>
                  </a:moveTo>
                  <a:lnTo>
                    <a:pt x="5382512" y="0"/>
                  </a:lnTo>
                </a:path>
                <a:path w="9118600" h="53975">
                  <a:moveTo>
                    <a:pt x="682861" y="0"/>
                  </a:moveTo>
                  <a:lnTo>
                    <a:pt x="0" y="0"/>
                  </a:lnTo>
                </a:path>
                <a:path w="9118600" h="53975">
                  <a:moveTo>
                    <a:pt x="749805" y="0"/>
                  </a:moveTo>
                  <a:lnTo>
                    <a:pt x="990820" y="0"/>
                  </a:lnTo>
                  <a:lnTo>
                    <a:pt x="1258615" y="0"/>
                  </a:lnTo>
                </a:path>
                <a:path w="9118600" h="53975">
                  <a:moveTo>
                    <a:pt x="1298778" y="0"/>
                  </a:moveTo>
                  <a:lnTo>
                    <a:pt x="1258615" y="0"/>
                  </a:lnTo>
                </a:path>
                <a:path w="9118600" h="53975">
                  <a:moveTo>
                    <a:pt x="1298778" y="0"/>
                  </a:moveTo>
                  <a:lnTo>
                    <a:pt x="1513011" y="0"/>
                  </a:lnTo>
                  <a:lnTo>
                    <a:pt x="1633482" y="0"/>
                  </a:lnTo>
                  <a:lnTo>
                    <a:pt x="1713880" y="0"/>
                  </a:lnTo>
                  <a:lnTo>
                    <a:pt x="1700480" y="0"/>
                  </a:lnTo>
                  <a:lnTo>
                    <a:pt x="1687081" y="13431"/>
                  </a:lnTo>
                  <a:lnTo>
                    <a:pt x="1673681" y="13431"/>
                  </a:lnTo>
                  <a:lnTo>
                    <a:pt x="1673681" y="26863"/>
                  </a:lnTo>
                  <a:lnTo>
                    <a:pt x="1673681" y="40294"/>
                  </a:lnTo>
                  <a:lnTo>
                    <a:pt x="1687081" y="53726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7" name="object 3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039499" y="431581"/>
              <a:ext cx="120621" cy="67151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1466328" y="438293"/>
              <a:ext cx="9118600" cy="456565"/>
            </a:xfrm>
            <a:custGeom>
              <a:avLst/>
              <a:gdLst/>
              <a:ahLst/>
              <a:cxnLst/>
              <a:rect l="l" t="t" r="r" b="b"/>
              <a:pathLst>
                <a:path w="9118600" h="456565">
                  <a:moveTo>
                    <a:pt x="1579884" y="53726"/>
                  </a:moveTo>
                  <a:lnTo>
                    <a:pt x="1579884" y="455954"/>
                  </a:lnTo>
                </a:path>
                <a:path w="9118600" h="456565">
                  <a:moveTo>
                    <a:pt x="1687081" y="53726"/>
                  </a:moveTo>
                  <a:lnTo>
                    <a:pt x="1767478" y="134135"/>
                  </a:lnTo>
                </a:path>
                <a:path w="9118600" h="456565">
                  <a:moveTo>
                    <a:pt x="4298038" y="134135"/>
                  </a:moveTo>
                  <a:lnTo>
                    <a:pt x="4365036" y="53726"/>
                  </a:lnTo>
                  <a:lnTo>
                    <a:pt x="4378435" y="40294"/>
                  </a:lnTo>
                  <a:lnTo>
                    <a:pt x="4391656" y="40294"/>
                  </a:lnTo>
                  <a:lnTo>
                    <a:pt x="4391656" y="26863"/>
                  </a:lnTo>
                  <a:lnTo>
                    <a:pt x="4378435" y="13431"/>
                  </a:lnTo>
                  <a:lnTo>
                    <a:pt x="4365036" y="0"/>
                  </a:lnTo>
                  <a:lnTo>
                    <a:pt x="4351636" y="0"/>
                  </a:lnTo>
                </a:path>
                <a:path w="9118600" h="456565">
                  <a:moveTo>
                    <a:pt x="0" y="0"/>
                  </a:moveTo>
                  <a:lnTo>
                    <a:pt x="0" y="134135"/>
                  </a:lnTo>
                </a:path>
                <a:path w="9118600" h="456565">
                  <a:moveTo>
                    <a:pt x="5355713" y="53726"/>
                  </a:moveTo>
                  <a:lnTo>
                    <a:pt x="5436110" y="134135"/>
                  </a:lnTo>
                </a:path>
                <a:path w="9118600" h="456565">
                  <a:moveTo>
                    <a:pt x="9118142" y="0"/>
                  </a:moveTo>
                  <a:lnTo>
                    <a:pt x="9118142" y="134135"/>
                  </a:lnTo>
                </a:path>
                <a:path w="9118600" h="456565">
                  <a:moveTo>
                    <a:pt x="5382512" y="0"/>
                  </a:moveTo>
                  <a:lnTo>
                    <a:pt x="5369112" y="0"/>
                  </a:lnTo>
                  <a:lnTo>
                    <a:pt x="5355713" y="13431"/>
                  </a:lnTo>
                  <a:lnTo>
                    <a:pt x="5342313" y="13431"/>
                  </a:lnTo>
                  <a:lnTo>
                    <a:pt x="5342313" y="26863"/>
                  </a:lnTo>
                  <a:lnTo>
                    <a:pt x="5342313" y="40294"/>
                  </a:lnTo>
                  <a:lnTo>
                    <a:pt x="5355713" y="40294"/>
                  </a:lnTo>
                  <a:lnTo>
                    <a:pt x="5355713" y="53726"/>
                  </a:lnTo>
                </a:path>
                <a:path w="9118600" h="456565">
                  <a:moveTo>
                    <a:pt x="4365036" y="53726"/>
                  </a:moveTo>
                  <a:lnTo>
                    <a:pt x="4485453" y="53726"/>
                  </a:lnTo>
                  <a:lnTo>
                    <a:pt x="4472054" y="40294"/>
                  </a:lnTo>
                  <a:lnTo>
                    <a:pt x="4472054" y="26863"/>
                  </a:lnTo>
                  <a:lnTo>
                    <a:pt x="4458654" y="13431"/>
                  </a:lnTo>
                  <a:lnTo>
                    <a:pt x="4445255" y="13431"/>
                  </a:lnTo>
                  <a:lnTo>
                    <a:pt x="4431855" y="0"/>
                  </a:lnTo>
                </a:path>
                <a:path w="9118600" h="456565">
                  <a:moveTo>
                    <a:pt x="4659470" y="53726"/>
                  </a:moveTo>
                  <a:lnTo>
                    <a:pt x="4485453" y="53726"/>
                  </a:lnTo>
                </a:path>
                <a:path w="9118600" h="456565">
                  <a:moveTo>
                    <a:pt x="4659470" y="53726"/>
                  </a:moveTo>
                  <a:lnTo>
                    <a:pt x="4659470" y="0"/>
                  </a:lnTo>
                </a:path>
                <a:path w="9118600" h="456565">
                  <a:moveTo>
                    <a:pt x="4659470" y="53726"/>
                  </a:moveTo>
                  <a:lnTo>
                    <a:pt x="4940683" y="53726"/>
                  </a:lnTo>
                  <a:lnTo>
                    <a:pt x="4940683" y="0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9" name="object 3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407011" y="431579"/>
              <a:ext cx="308012" cy="67156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2805269" y="438293"/>
              <a:ext cx="4017010" cy="456565"/>
            </a:xfrm>
            <a:custGeom>
              <a:avLst/>
              <a:gdLst/>
              <a:ahLst/>
              <a:cxnLst/>
              <a:rect l="l" t="t" r="r" b="b"/>
              <a:pathLst>
                <a:path w="4017009" h="456565">
                  <a:moveTo>
                    <a:pt x="3963351" y="0"/>
                  </a:moveTo>
                  <a:lnTo>
                    <a:pt x="3949952" y="13431"/>
                  </a:lnTo>
                  <a:lnTo>
                    <a:pt x="3936552" y="13431"/>
                  </a:lnTo>
                  <a:lnTo>
                    <a:pt x="3923153" y="26863"/>
                  </a:lnTo>
                  <a:lnTo>
                    <a:pt x="3909753" y="40294"/>
                  </a:lnTo>
                  <a:lnTo>
                    <a:pt x="3909753" y="53726"/>
                  </a:lnTo>
                  <a:lnTo>
                    <a:pt x="3909753" y="455954"/>
                  </a:lnTo>
                </a:path>
                <a:path w="4017009" h="456565">
                  <a:moveTo>
                    <a:pt x="3909753" y="53726"/>
                  </a:moveTo>
                  <a:lnTo>
                    <a:pt x="4016771" y="53726"/>
                  </a:lnTo>
                </a:path>
                <a:path w="4017009" h="456565">
                  <a:moveTo>
                    <a:pt x="214322" y="53726"/>
                  </a:moveTo>
                  <a:lnTo>
                    <a:pt x="214322" y="40294"/>
                  </a:lnTo>
                  <a:lnTo>
                    <a:pt x="200851" y="26863"/>
                  </a:lnTo>
                  <a:lnTo>
                    <a:pt x="200851" y="13431"/>
                  </a:lnTo>
                  <a:lnTo>
                    <a:pt x="187451" y="13431"/>
                  </a:lnTo>
                  <a:lnTo>
                    <a:pt x="174069" y="0"/>
                  </a:lnTo>
                </a:path>
                <a:path w="4017009" h="456565">
                  <a:moveTo>
                    <a:pt x="240942" y="53726"/>
                  </a:moveTo>
                  <a:lnTo>
                    <a:pt x="214322" y="53726"/>
                  </a:lnTo>
                </a:path>
                <a:path w="4017009" h="456565">
                  <a:moveTo>
                    <a:pt x="214322" y="455954"/>
                  </a:moveTo>
                  <a:lnTo>
                    <a:pt x="214322" y="53726"/>
                  </a:lnTo>
                </a:path>
                <a:path w="4017009" h="456565">
                  <a:moveTo>
                    <a:pt x="0" y="53726"/>
                  </a:moveTo>
                  <a:lnTo>
                    <a:pt x="0" y="455954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1" name="object 4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718243" y="431588"/>
              <a:ext cx="301348" cy="67147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2269696" y="492019"/>
              <a:ext cx="4418965" cy="402590"/>
            </a:xfrm>
            <a:custGeom>
              <a:avLst/>
              <a:gdLst/>
              <a:ahLst/>
              <a:cxnLst/>
              <a:rect l="l" t="t" r="r" b="b"/>
              <a:pathLst>
                <a:path w="4418965" h="402590">
                  <a:moveTo>
                    <a:pt x="455246" y="402228"/>
                  </a:moveTo>
                  <a:lnTo>
                    <a:pt x="455246" y="0"/>
                  </a:lnTo>
                </a:path>
                <a:path w="4418965" h="402590">
                  <a:moveTo>
                    <a:pt x="187451" y="0"/>
                  </a:moveTo>
                  <a:lnTo>
                    <a:pt x="187451" y="402228"/>
                  </a:lnTo>
                </a:path>
                <a:path w="4418965" h="402590">
                  <a:moveTo>
                    <a:pt x="187451" y="0"/>
                  </a:moveTo>
                  <a:lnTo>
                    <a:pt x="455246" y="0"/>
                  </a:lnTo>
                </a:path>
                <a:path w="4418965" h="402590">
                  <a:moveTo>
                    <a:pt x="187451" y="0"/>
                  </a:moveTo>
                  <a:lnTo>
                    <a:pt x="0" y="0"/>
                  </a:lnTo>
                </a:path>
                <a:path w="4418965" h="402590">
                  <a:moveTo>
                    <a:pt x="3682085" y="402228"/>
                  </a:moveTo>
                  <a:lnTo>
                    <a:pt x="3682085" y="0"/>
                  </a:lnTo>
                </a:path>
                <a:path w="4418965" h="402590">
                  <a:moveTo>
                    <a:pt x="3856101" y="402228"/>
                  </a:moveTo>
                  <a:lnTo>
                    <a:pt x="3856101" y="0"/>
                  </a:lnTo>
                </a:path>
                <a:path w="4418965" h="402590">
                  <a:moveTo>
                    <a:pt x="4137314" y="0"/>
                  </a:moveTo>
                  <a:lnTo>
                    <a:pt x="4137314" y="402228"/>
                  </a:lnTo>
                </a:path>
                <a:path w="4418965" h="402590">
                  <a:moveTo>
                    <a:pt x="4204312" y="402228"/>
                  </a:moveTo>
                  <a:lnTo>
                    <a:pt x="4204312" y="0"/>
                  </a:lnTo>
                </a:path>
                <a:path w="4418965" h="402590">
                  <a:moveTo>
                    <a:pt x="4418527" y="0"/>
                  </a:moveTo>
                  <a:lnTo>
                    <a:pt x="4418527" y="402228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3" name="object 4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45387" y="431586"/>
              <a:ext cx="227647" cy="241391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1252095" y="666271"/>
              <a:ext cx="4579620" cy="4157979"/>
            </a:xfrm>
            <a:custGeom>
              <a:avLst/>
              <a:gdLst/>
              <a:ahLst/>
              <a:cxnLst/>
              <a:rect l="l" t="t" r="r" b="b"/>
              <a:pathLst>
                <a:path w="4579620" h="4157979">
                  <a:moveTo>
                    <a:pt x="120505" y="0"/>
                  </a:moveTo>
                  <a:lnTo>
                    <a:pt x="0" y="0"/>
                  </a:lnTo>
                  <a:lnTo>
                    <a:pt x="0" y="3929591"/>
                  </a:lnTo>
                  <a:lnTo>
                    <a:pt x="120505" y="3929591"/>
                  </a:lnTo>
                </a:path>
                <a:path w="4579620" h="4157979">
                  <a:moveTo>
                    <a:pt x="0" y="3929591"/>
                  </a:moveTo>
                  <a:lnTo>
                    <a:pt x="0" y="3969814"/>
                  </a:lnTo>
                  <a:lnTo>
                    <a:pt x="13388" y="3996641"/>
                  </a:lnTo>
                  <a:lnTo>
                    <a:pt x="13388" y="4036882"/>
                  </a:lnTo>
                  <a:lnTo>
                    <a:pt x="40168" y="4063691"/>
                  </a:lnTo>
                  <a:lnTo>
                    <a:pt x="66947" y="4090518"/>
                  </a:lnTo>
                  <a:lnTo>
                    <a:pt x="80336" y="4103932"/>
                  </a:lnTo>
                  <a:lnTo>
                    <a:pt x="120505" y="4130759"/>
                  </a:lnTo>
                  <a:lnTo>
                    <a:pt x="147284" y="4144173"/>
                  </a:lnTo>
                  <a:lnTo>
                    <a:pt x="187451" y="4144173"/>
                  </a:lnTo>
                  <a:lnTo>
                    <a:pt x="214232" y="4157586"/>
                  </a:lnTo>
                </a:path>
                <a:path w="4579620" h="4157979">
                  <a:moveTo>
                    <a:pt x="214232" y="4023468"/>
                  </a:moveTo>
                  <a:lnTo>
                    <a:pt x="214232" y="4157586"/>
                  </a:lnTo>
                </a:path>
                <a:path w="4579620" h="4157979">
                  <a:moveTo>
                    <a:pt x="4579269" y="4090518"/>
                  </a:moveTo>
                  <a:lnTo>
                    <a:pt x="4512271" y="4023468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133304" y="4683035"/>
              <a:ext cx="107207" cy="147528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5817964" y="4756790"/>
              <a:ext cx="40640" cy="67310"/>
            </a:xfrm>
            <a:custGeom>
              <a:avLst/>
              <a:gdLst/>
              <a:ahLst/>
              <a:cxnLst/>
              <a:rect l="l" t="t" r="r" b="b"/>
              <a:pathLst>
                <a:path w="40639" h="67310">
                  <a:moveTo>
                    <a:pt x="0" y="67067"/>
                  </a:moveTo>
                  <a:lnTo>
                    <a:pt x="13399" y="53654"/>
                  </a:lnTo>
                  <a:lnTo>
                    <a:pt x="26799" y="53654"/>
                  </a:lnTo>
                  <a:lnTo>
                    <a:pt x="40020" y="40240"/>
                  </a:lnTo>
                  <a:lnTo>
                    <a:pt x="40020" y="26827"/>
                  </a:lnTo>
                  <a:lnTo>
                    <a:pt x="26799" y="13413"/>
                  </a:lnTo>
                  <a:lnTo>
                    <a:pt x="13399" y="0"/>
                  </a:lnTo>
                </a:path>
              </a:pathLst>
            </a:custGeom>
            <a:ln w="134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7" name="object 4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801936" y="4683035"/>
              <a:ext cx="107207" cy="147528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088919" y="4683032"/>
              <a:ext cx="107137" cy="147529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3046212" y="4367814"/>
              <a:ext cx="2905760" cy="456565"/>
            </a:xfrm>
            <a:custGeom>
              <a:avLst/>
              <a:gdLst/>
              <a:ahLst/>
              <a:cxnLst/>
              <a:rect l="l" t="t" r="r" b="b"/>
              <a:pathLst>
                <a:path w="2905760" h="456564">
                  <a:moveTo>
                    <a:pt x="2851971" y="456044"/>
                  </a:moveTo>
                  <a:lnTo>
                    <a:pt x="2865370" y="442630"/>
                  </a:lnTo>
                  <a:lnTo>
                    <a:pt x="2878770" y="442630"/>
                  </a:lnTo>
                  <a:lnTo>
                    <a:pt x="2892169" y="429217"/>
                  </a:lnTo>
                  <a:lnTo>
                    <a:pt x="2892169" y="415803"/>
                  </a:lnTo>
                  <a:lnTo>
                    <a:pt x="2905569" y="388976"/>
                  </a:lnTo>
                  <a:lnTo>
                    <a:pt x="2785151" y="388976"/>
                  </a:lnTo>
                </a:path>
                <a:path w="2905760" h="456564">
                  <a:moveTo>
                    <a:pt x="2905569" y="388976"/>
                  </a:moveTo>
                  <a:lnTo>
                    <a:pt x="2905569" y="0"/>
                  </a:lnTo>
                </a:path>
                <a:path w="2905760" h="456564">
                  <a:moveTo>
                    <a:pt x="0" y="0"/>
                  </a:moveTo>
                  <a:lnTo>
                    <a:pt x="0" y="388976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0" name="object 5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724943" y="4750074"/>
              <a:ext cx="435176" cy="80498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2162571" y="4367814"/>
              <a:ext cx="4244975" cy="456565"/>
            </a:xfrm>
            <a:custGeom>
              <a:avLst/>
              <a:gdLst/>
              <a:ahLst/>
              <a:cxnLst/>
              <a:rect l="l" t="t" r="r" b="b"/>
              <a:pathLst>
                <a:path w="4244975" h="456564">
                  <a:moveTo>
                    <a:pt x="562372" y="456044"/>
                  </a:moveTo>
                  <a:lnTo>
                    <a:pt x="562372" y="388976"/>
                  </a:lnTo>
                  <a:lnTo>
                    <a:pt x="294576" y="388976"/>
                  </a:lnTo>
                  <a:lnTo>
                    <a:pt x="294576" y="456044"/>
                  </a:lnTo>
                </a:path>
                <a:path w="4244975" h="456564">
                  <a:moveTo>
                    <a:pt x="107125" y="388976"/>
                  </a:moveTo>
                  <a:lnTo>
                    <a:pt x="294576" y="388976"/>
                  </a:lnTo>
                </a:path>
                <a:path w="4244975" h="456564">
                  <a:moveTo>
                    <a:pt x="53562" y="456044"/>
                  </a:moveTo>
                  <a:lnTo>
                    <a:pt x="80344" y="442630"/>
                  </a:lnTo>
                  <a:lnTo>
                    <a:pt x="93725" y="442630"/>
                  </a:lnTo>
                  <a:lnTo>
                    <a:pt x="107125" y="429217"/>
                  </a:lnTo>
                  <a:lnTo>
                    <a:pt x="107125" y="415803"/>
                  </a:lnTo>
                  <a:lnTo>
                    <a:pt x="107125" y="388976"/>
                  </a:lnTo>
                  <a:lnTo>
                    <a:pt x="107125" y="0"/>
                  </a:lnTo>
                </a:path>
                <a:path w="4244975" h="456564">
                  <a:moveTo>
                    <a:pt x="107125" y="388976"/>
                  </a:moveTo>
                  <a:lnTo>
                    <a:pt x="0" y="388976"/>
                  </a:lnTo>
                </a:path>
                <a:path w="4244975" h="456564">
                  <a:moveTo>
                    <a:pt x="294576" y="0"/>
                  </a:moveTo>
                  <a:lnTo>
                    <a:pt x="294576" y="388976"/>
                  </a:lnTo>
                </a:path>
                <a:path w="4244975" h="456564">
                  <a:moveTo>
                    <a:pt x="562372" y="388976"/>
                  </a:moveTo>
                  <a:lnTo>
                    <a:pt x="562372" y="0"/>
                  </a:lnTo>
                </a:path>
                <a:path w="4244975" h="456564">
                  <a:moveTo>
                    <a:pt x="642698" y="0"/>
                  </a:moveTo>
                  <a:lnTo>
                    <a:pt x="642698" y="388976"/>
                  </a:lnTo>
                </a:path>
                <a:path w="4244975" h="456564">
                  <a:moveTo>
                    <a:pt x="857020" y="388976"/>
                  </a:moveTo>
                  <a:lnTo>
                    <a:pt x="857020" y="0"/>
                  </a:lnTo>
                </a:path>
                <a:path w="4244975" h="456564">
                  <a:moveTo>
                    <a:pt x="3963226" y="388976"/>
                  </a:moveTo>
                  <a:lnTo>
                    <a:pt x="3963226" y="456044"/>
                  </a:lnTo>
                </a:path>
                <a:path w="4244975" h="456564">
                  <a:moveTo>
                    <a:pt x="3789210" y="388976"/>
                  </a:moveTo>
                  <a:lnTo>
                    <a:pt x="3963226" y="388976"/>
                  </a:lnTo>
                </a:path>
                <a:path w="4244975" h="456564">
                  <a:moveTo>
                    <a:pt x="3963226" y="0"/>
                  </a:moveTo>
                  <a:lnTo>
                    <a:pt x="3963226" y="388976"/>
                  </a:lnTo>
                </a:path>
                <a:path w="4244975" h="456564">
                  <a:moveTo>
                    <a:pt x="4244439" y="388976"/>
                  </a:moveTo>
                  <a:lnTo>
                    <a:pt x="4244439" y="0"/>
                  </a:lnTo>
                </a:path>
                <a:path w="4244975" h="456564">
                  <a:moveTo>
                    <a:pt x="4244439" y="388976"/>
                  </a:moveTo>
                  <a:lnTo>
                    <a:pt x="3963226" y="388976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2" name="object 5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400311" y="4750074"/>
              <a:ext cx="80401" cy="80487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3729234" y="4367814"/>
              <a:ext cx="4405630" cy="1006475"/>
            </a:xfrm>
            <a:custGeom>
              <a:avLst/>
              <a:gdLst/>
              <a:ahLst/>
              <a:cxnLst/>
              <a:rect l="l" t="t" r="r" b="b"/>
              <a:pathLst>
                <a:path w="4405630" h="1006475">
                  <a:moveTo>
                    <a:pt x="2744774" y="0"/>
                  </a:moveTo>
                  <a:lnTo>
                    <a:pt x="2744774" y="388976"/>
                  </a:lnTo>
                </a:path>
                <a:path w="4405630" h="1006475">
                  <a:moveTo>
                    <a:pt x="2958989" y="388976"/>
                  </a:moveTo>
                  <a:lnTo>
                    <a:pt x="2958989" y="0"/>
                  </a:lnTo>
                </a:path>
                <a:path w="4405630" h="1006475">
                  <a:moveTo>
                    <a:pt x="2958989" y="388976"/>
                  </a:moveTo>
                  <a:lnTo>
                    <a:pt x="2744774" y="388976"/>
                  </a:lnTo>
                </a:path>
                <a:path w="4405630" h="1006475">
                  <a:moveTo>
                    <a:pt x="2918790" y="456044"/>
                  </a:moveTo>
                  <a:lnTo>
                    <a:pt x="2932190" y="442630"/>
                  </a:lnTo>
                  <a:lnTo>
                    <a:pt x="2945589" y="442630"/>
                  </a:lnTo>
                  <a:lnTo>
                    <a:pt x="2945589" y="429217"/>
                  </a:lnTo>
                  <a:lnTo>
                    <a:pt x="2958989" y="415803"/>
                  </a:lnTo>
                  <a:lnTo>
                    <a:pt x="2958989" y="388976"/>
                  </a:lnTo>
                  <a:lnTo>
                    <a:pt x="2985788" y="388976"/>
                  </a:lnTo>
                </a:path>
                <a:path w="4405630" h="1006475">
                  <a:moveTo>
                    <a:pt x="2985788" y="0"/>
                  </a:moveTo>
                  <a:lnTo>
                    <a:pt x="2985788" y="388976"/>
                  </a:lnTo>
                  <a:lnTo>
                    <a:pt x="2985788" y="415803"/>
                  </a:lnTo>
                  <a:lnTo>
                    <a:pt x="2999188" y="429217"/>
                  </a:lnTo>
                  <a:lnTo>
                    <a:pt x="3012587" y="442630"/>
                  </a:lnTo>
                  <a:lnTo>
                    <a:pt x="3025987" y="442630"/>
                  </a:lnTo>
                  <a:lnTo>
                    <a:pt x="3039386" y="456044"/>
                  </a:lnTo>
                </a:path>
                <a:path w="4405630" h="1006475">
                  <a:moveTo>
                    <a:pt x="3092806" y="388976"/>
                  </a:moveTo>
                  <a:lnTo>
                    <a:pt x="2985788" y="388976"/>
                  </a:lnTo>
                </a:path>
                <a:path w="4405630" h="1006475">
                  <a:moveTo>
                    <a:pt x="0" y="536507"/>
                  </a:moveTo>
                  <a:lnTo>
                    <a:pt x="0" y="1005894"/>
                  </a:lnTo>
                </a:path>
                <a:path w="4405630" h="1006475">
                  <a:moveTo>
                    <a:pt x="0" y="509680"/>
                  </a:moveTo>
                  <a:lnTo>
                    <a:pt x="0" y="536507"/>
                  </a:lnTo>
                </a:path>
                <a:path w="4405630" h="1006475">
                  <a:moveTo>
                    <a:pt x="53419" y="536507"/>
                  </a:moveTo>
                  <a:lnTo>
                    <a:pt x="187415" y="536507"/>
                  </a:lnTo>
                  <a:lnTo>
                    <a:pt x="187415" y="456044"/>
                  </a:lnTo>
                </a:path>
                <a:path w="4405630" h="1006475">
                  <a:moveTo>
                    <a:pt x="0" y="536507"/>
                  </a:moveTo>
                  <a:lnTo>
                    <a:pt x="53419" y="536507"/>
                  </a:lnTo>
                </a:path>
                <a:path w="4405630" h="1006475">
                  <a:moveTo>
                    <a:pt x="963877" y="536507"/>
                  </a:moveTo>
                  <a:lnTo>
                    <a:pt x="963877" y="456044"/>
                  </a:lnTo>
                </a:path>
                <a:path w="4405630" h="1006475">
                  <a:moveTo>
                    <a:pt x="187415" y="536507"/>
                  </a:moveTo>
                  <a:lnTo>
                    <a:pt x="963877" y="536507"/>
                  </a:lnTo>
                </a:path>
                <a:path w="4405630" h="1006475">
                  <a:moveTo>
                    <a:pt x="3641832" y="536507"/>
                  </a:moveTo>
                  <a:lnTo>
                    <a:pt x="3641832" y="1005894"/>
                  </a:lnTo>
                  <a:lnTo>
                    <a:pt x="4405074" y="1005894"/>
                  </a:lnTo>
                  <a:lnTo>
                    <a:pt x="4405074" y="536507"/>
                  </a:lnTo>
                </a:path>
                <a:path w="4405630" h="1006475">
                  <a:moveTo>
                    <a:pt x="3641832" y="536507"/>
                  </a:moveTo>
                  <a:lnTo>
                    <a:pt x="4405074" y="536507"/>
                  </a:lnTo>
                </a:path>
                <a:path w="4405630" h="1006475">
                  <a:moveTo>
                    <a:pt x="187415" y="536507"/>
                  </a:moveTo>
                  <a:lnTo>
                    <a:pt x="187415" y="1005894"/>
                  </a:lnTo>
                  <a:lnTo>
                    <a:pt x="963877" y="1005894"/>
                  </a:lnTo>
                  <a:lnTo>
                    <a:pt x="963877" y="536507"/>
                  </a:lnTo>
                </a:path>
                <a:path w="4405630" h="1006475">
                  <a:moveTo>
                    <a:pt x="4405074" y="536507"/>
                  </a:moveTo>
                  <a:lnTo>
                    <a:pt x="4405074" y="456044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4" name="object 5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7083145" y="4817149"/>
              <a:ext cx="294621" cy="93888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4867307" y="4904321"/>
              <a:ext cx="2503805" cy="643890"/>
            </a:xfrm>
            <a:custGeom>
              <a:avLst/>
              <a:gdLst/>
              <a:ahLst/>
              <a:cxnLst/>
              <a:rect l="l" t="t" r="r" b="b"/>
              <a:pathLst>
                <a:path w="2503804" h="643889">
                  <a:moveTo>
                    <a:pt x="2316344" y="0"/>
                  </a:moveTo>
                  <a:lnTo>
                    <a:pt x="2316344" y="469386"/>
                  </a:lnTo>
                  <a:lnTo>
                    <a:pt x="2503760" y="469386"/>
                  </a:lnTo>
                </a:path>
                <a:path w="2503804" h="643889">
                  <a:moveTo>
                    <a:pt x="2503760" y="643744"/>
                  </a:moveTo>
                  <a:lnTo>
                    <a:pt x="2503760" y="469386"/>
                  </a:lnTo>
                </a:path>
                <a:path w="2503804" h="643889">
                  <a:moveTo>
                    <a:pt x="2316344" y="469386"/>
                  </a:moveTo>
                  <a:lnTo>
                    <a:pt x="2316344" y="496213"/>
                  </a:lnTo>
                  <a:lnTo>
                    <a:pt x="2329743" y="523040"/>
                  </a:lnTo>
                  <a:lnTo>
                    <a:pt x="2343143" y="563263"/>
                  </a:lnTo>
                  <a:lnTo>
                    <a:pt x="2356543" y="576677"/>
                  </a:lnTo>
                  <a:lnTo>
                    <a:pt x="2383342" y="603504"/>
                  </a:lnTo>
                  <a:lnTo>
                    <a:pt x="2409962" y="630331"/>
                  </a:lnTo>
                  <a:lnTo>
                    <a:pt x="2436762" y="643744"/>
                  </a:lnTo>
                  <a:lnTo>
                    <a:pt x="2463561" y="643744"/>
                  </a:lnTo>
                  <a:lnTo>
                    <a:pt x="2503760" y="643744"/>
                  </a:lnTo>
                </a:path>
                <a:path w="2503804" h="643889">
                  <a:moveTo>
                    <a:pt x="0" y="469386"/>
                  </a:moveTo>
                  <a:lnTo>
                    <a:pt x="0" y="0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6" name="object 5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860598" y="4817149"/>
              <a:ext cx="107036" cy="93881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5108321" y="4823858"/>
              <a:ext cx="1834514" cy="121285"/>
            </a:xfrm>
            <a:custGeom>
              <a:avLst/>
              <a:gdLst/>
              <a:ahLst/>
              <a:cxnLst/>
              <a:rect l="l" t="t" r="r" b="b"/>
              <a:pathLst>
                <a:path w="1834515" h="121285">
                  <a:moveTo>
                    <a:pt x="0" y="120686"/>
                  </a:moveTo>
                  <a:lnTo>
                    <a:pt x="0" y="0"/>
                  </a:lnTo>
                </a:path>
                <a:path w="1834515" h="121285">
                  <a:moveTo>
                    <a:pt x="1834316" y="0"/>
                  </a:moveTo>
                  <a:lnTo>
                    <a:pt x="1834316" y="120686"/>
                  </a:lnTo>
                </a:path>
                <a:path w="1834515" h="121285">
                  <a:moveTo>
                    <a:pt x="0" y="120686"/>
                  </a:moveTo>
                  <a:lnTo>
                    <a:pt x="1834316" y="120686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8" name="object 5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842132" y="4937837"/>
              <a:ext cx="107212" cy="107310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4693112" y="4904321"/>
              <a:ext cx="2155825" cy="134620"/>
            </a:xfrm>
            <a:custGeom>
              <a:avLst/>
              <a:gdLst/>
              <a:ahLst/>
              <a:cxnLst/>
              <a:rect l="l" t="t" r="r" b="b"/>
              <a:pathLst>
                <a:path w="2155825" h="134620">
                  <a:moveTo>
                    <a:pt x="415208" y="40222"/>
                  </a:moveTo>
                  <a:lnTo>
                    <a:pt x="415208" y="67050"/>
                  </a:lnTo>
                  <a:lnTo>
                    <a:pt x="428608" y="93877"/>
                  </a:lnTo>
                  <a:lnTo>
                    <a:pt x="442008" y="107290"/>
                  </a:lnTo>
                  <a:lnTo>
                    <a:pt x="468628" y="120704"/>
                  </a:lnTo>
                  <a:lnTo>
                    <a:pt x="482028" y="134118"/>
                  </a:lnTo>
                  <a:lnTo>
                    <a:pt x="508827" y="134118"/>
                  </a:lnTo>
                  <a:lnTo>
                    <a:pt x="2155727" y="134118"/>
                  </a:lnTo>
                </a:path>
                <a:path w="2155825" h="134620">
                  <a:moveTo>
                    <a:pt x="174194" y="0"/>
                  </a:moveTo>
                  <a:lnTo>
                    <a:pt x="0" y="0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0" name="object 6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686404" y="5366992"/>
              <a:ext cx="187610" cy="187782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3916650" y="5548066"/>
              <a:ext cx="776605" cy="0"/>
            </a:xfrm>
            <a:custGeom>
              <a:avLst/>
              <a:gdLst/>
              <a:ahLst/>
              <a:cxnLst/>
              <a:rect l="l" t="t" r="r" b="b"/>
              <a:pathLst>
                <a:path w="776604">
                  <a:moveTo>
                    <a:pt x="0" y="0"/>
                  </a:moveTo>
                  <a:lnTo>
                    <a:pt x="776462" y="0"/>
                  </a:lnTo>
                </a:path>
              </a:pathLst>
            </a:custGeom>
            <a:ln w="13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2" name="object 62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722526" y="5366999"/>
              <a:ext cx="200832" cy="187775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7371067" y="4877494"/>
              <a:ext cx="951230" cy="671195"/>
            </a:xfrm>
            <a:custGeom>
              <a:avLst/>
              <a:gdLst/>
              <a:ahLst/>
              <a:cxnLst/>
              <a:rect l="l" t="t" r="r" b="b"/>
              <a:pathLst>
                <a:path w="951229" h="671195">
                  <a:moveTo>
                    <a:pt x="0" y="670572"/>
                  </a:moveTo>
                  <a:lnTo>
                    <a:pt x="763241" y="670572"/>
                  </a:lnTo>
                  <a:lnTo>
                    <a:pt x="763241" y="496213"/>
                  </a:lnTo>
                </a:path>
                <a:path w="951229" h="671195">
                  <a:moveTo>
                    <a:pt x="950657" y="26827"/>
                  </a:moveTo>
                  <a:lnTo>
                    <a:pt x="950657" y="0"/>
                  </a:lnTo>
                </a:path>
                <a:path w="951229" h="671195">
                  <a:moveTo>
                    <a:pt x="950657" y="496213"/>
                  </a:moveTo>
                  <a:lnTo>
                    <a:pt x="950657" y="26827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4" name="object 6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127600" y="5366999"/>
              <a:ext cx="200832" cy="187775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8134309" y="4904321"/>
              <a:ext cx="187960" cy="0"/>
            </a:xfrm>
            <a:custGeom>
              <a:avLst/>
              <a:gdLst/>
              <a:ahLst/>
              <a:cxnLst/>
              <a:rect l="l" t="t" r="r" b="b"/>
              <a:pathLst>
                <a:path w="187959">
                  <a:moveTo>
                    <a:pt x="187415" y="0"/>
                  </a:moveTo>
                  <a:lnTo>
                    <a:pt x="0" y="0"/>
                  </a:lnTo>
                </a:path>
              </a:pathLst>
            </a:custGeom>
            <a:ln w="13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6" name="object 66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0577763" y="431586"/>
              <a:ext cx="241030" cy="241392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3689036" y="4823858"/>
              <a:ext cx="4686300" cy="53975"/>
            </a:xfrm>
            <a:custGeom>
              <a:avLst/>
              <a:gdLst/>
              <a:ahLst/>
              <a:cxnLst/>
              <a:rect l="l" t="t" r="r" b="b"/>
              <a:pathLst>
                <a:path w="4686300" h="53975">
                  <a:moveTo>
                    <a:pt x="0" y="0"/>
                  </a:moveTo>
                  <a:lnTo>
                    <a:pt x="13399" y="0"/>
                  </a:lnTo>
                  <a:lnTo>
                    <a:pt x="26799" y="13395"/>
                  </a:lnTo>
                  <a:lnTo>
                    <a:pt x="40198" y="26809"/>
                  </a:lnTo>
                  <a:lnTo>
                    <a:pt x="40198" y="53636"/>
                  </a:lnTo>
                </a:path>
                <a:path w="4686300" h="53975">
                  <a:moveTo>
                    <a:pt x="4632688" y="53636"/>
                  </a:moveTo>
                  <a:lnTo>
                    <a:pt x="4632688" y="26809"/>
                  </a:lnTo>
                  <a:lnTo>
                    <a:pt x="4646088" y="13395"/>
                  </a:lnTo>
                  <a:lnTo>
                    <a:pt x="4659487" y="0"/>
                  </a:lnTo>
                  <a:lnTo>
                    <a:pt x="4686287" y="0"/>
                  </a:lnTo>
                </a:path>
              </a:pathLst>
            </a:custGeom>
            <a:ln w="134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10189539" y="1243109"/>
              <a:ext cx="13970" cy="2776220"/>
            </a:xfrm>
            <a:custGeom>
              <a:avLst/>
              <a:gdLst/>
              <a:ahLst/>
              <a:cxnLst/>
              <a:rect l="l" t="t" r="r" b="b"/>
              <a:pathLst>
                <a:path w="13970" h="2776220">
                  <a:moveTo>
                    <a:pt x="0" y="2776022"/>
                  </a:moveTo>
                  <a:lnTo>
                    <a:pt x="13399" y="2776022"/>
                  </a:lnTo>
                  <a:lnTo>
                    <a:pt x="13399" y="0"/>
                  </a:lnTo>
                  <a:lnTo>
                    <a:pt x="0" y="0"/>
                  </a:lnTo>
                  <a:lnTo>
                    <a:pt x="0" y="27760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0" name="object 70"/>
          <p:cNvSpPr txBox="1"/>
          <p:nvPr/>
        </p:nvSpPr>
        <p:spPr>
          <a:xfrm>
            <a:off x="9109914" y="2673643"/>
            <a:ext cx="290363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WL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7224973" y="2697076"/>
            <a:ext cx="292114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LW</a:t>
            </a:r>
          </a:p>
        </p:txBody>
      </p:sp>
      <p:sp>
        <p:nvSpPr>
          <p:cNvPr id="80" name="object 80"/>
          <p:cNvSpPr txBox="1"/>
          <p:nvPr/>
        </p:nvSpPr>
        <p:spPr>
          <a:xfrm>
            <a:off x="5544268" y="2280484"/>
            <a:ext cx="367030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YB22</a:t>
            </a:r>
          </a:p>
        </p:txBody>
      </p:sp>
      <p:sp>
        <p:nvSpPr>
          <p:cNvPr id="81" name="object 81"/>
          <p:cNvSpPr txBox="1"/>
          <p:nvPr/>
        </p:nvSpPr>
        <p:spPr>
          <a:xfrm>
            <a:off x="5629755" y="2697076"/>
            <a:ext cx="186690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LY</a:t>
            </a:r>
          </a:p>
        </p:txBody>
      </p:sp>
      <p:sp>
        <p:nvSpPr>
          <p:cNvPr id="82" name="object 82"/>
          <p:cNvSpPr txBox="1"/>
          <p:nvPr/>
        </p:nvSpPr>
        <p:spPr>
          <a:xfrm>
            <a:off x="5025255" y="2697076"/>
            <a:ext cx="285463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RV</a:t>
            </a:r>
          </a:p>
        </p:txBody>
      </p:sp>
      <p:sp>
        <p:nvSpPr>
          <p:cNvPr id="85" name="object 85"/>
          <p:cNvSpPr txBox="1"/>
          <p:nvPr/>
        </p:nvSpPr>
        <p:spPr>
          <a:xfrm>
            <a:off x="4001774" y="2697076"/>
            <a:ext cx="186690" cy="207749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86" name="object 86"/>
          <p:cNvSpPr txBox="1"/>
          <p:nvPr/>
        </p:nvSpPr>
        <p:spPr>
          <a:xfrm>
            <a:off x="9075029" y="2248785"/>
            <a:ext cx="1157480" cy="463588"/>
          </a:xfrm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>
              <a:tabLst>
                <a:tab pos="655955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MB16	MB15</a:t>
            </a:r>
          </a:p>
          <a:p>
            <a:pPr>
              <a:tabLst>
                <a:tab pos="689610" algn="l"/>
              </a:tabLst>
            </a:pP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87" name="object 87"/>
          <p:cNvSpPr txBox="1"/>
          <p:nvPr/>
        </p:nvSpPr>
        <p:spPr>
          <a:xfrm>
            <a:off x="9768309" y="2673643"/>
            <a:ext cx="305293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GrW</a:t>
            </a:r>
          </a:p>
        </p:txBody>
      </p:sp>
      <p:sp>
        <p:nvSpPr>
          <p:cNvPr id="88" name="object 88"/>
          <p:cNvSpPr txBox="1"/>
          <p:nvPr/>
        </p:nvSpPr>
        <p:spPr>
          <a:xfrm>
            <a:off x="4371706" y="1700921"/>
            <a:ext cx="481079" cy="323807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91" name="object 91"/>
          <p:cNvSpPr txBox="1"/>
          <p:nvPr/>
        </p:nvSpPr>
        <p:spPr>
          <a:xfrm>
            <a:off x="3829944" y="1522642"/>
            <a:ext cx="461009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BM248</a:t>
            </a:r>
          </a:p>
        </p:txBody>
      </p:sp>
      <p:sp>
        <p:nvSpPr>
          <p:cNvPr id="92" name="object 92"/>
          <p:cNvSpPr txBox="1"/>
          <p:nvPr/>
        </p:nvSpPr>
        <p:spPr>
          <a:xfrm>
            <a:off x="3915234" y="1693411"/>
            <a:ext cx="287020" cy="463588"/>
          </a:xfrm>
          <a:prstGeom prst="rect">
            <a:avLst/>
          </a:prstGeom>
        </p:spPr>
        <p:txBody>
          <a:bodyPr vert="horz" wrap="square" lIns="0" tIns="4762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PG</a:t>
            </a:r>
          </a:p>
        </p:txBody>
      </p:sp>
      <p:sp>
        <p:nvSpPr>
          <p:cNvPr id="94" name="object 94"/>
          <p:cNvSpPr txBox="1"/>
          <p:nvPr/>
        </p:nvSpPr>
        <p:spPr>
          <a:xfrm>
            <a:off x="7767219" y="3221772"/>
            <a:ext cx="461009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BM247</a:t>
            </a:r>
          </a:p>
        </p:txBody>
      </p:sp>
      <p:sp>
        <p:nvSpPr>
          <p:cNvPr id="95" name="object 95"/>
          <p:cNvSpPr txBox="1"/>
          <p:nvPr/>
        </p:nvSpPr>
        <p:spPr>
          <a:xfrm>
            <a:off x="7834573" y="3417961"/>
            <a:ext cx="287020" cy="477054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96" name="object 96"/>
          <p:cNvSpPr txBox="1"/>
          <p:nvPr/>
        </p:nvSpPr>
        <p:spPr>
          <a:xfrm>
            <a:off x="8426956" y="3215575"/>
            <a:ext cx="1729330" cy="6354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tabLst>
                <a:tab pos="642620" algn="l"/>
                <a:tab pos="676275" algn="l"/>
                <a:tab pos="1286510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MA13	LC02	WC01 </a:t>
            </a:r>
          </a:p>
          <a:p>
            <a:pPr>
              <a:tabLst>
                <a:tab pos="642620" algn="l"/>
                <a:tab pos="676275" algn="l"/>
                <a:tab pos="1286510" algn="l"/>
              </a:tabLst>
            </a:pP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2,0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>
              <a:tabLst>
                <a:tab pos="709930" algn="l"/>
                <a:tab pos="1353820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 RGr	LO	RW</a:t>
            </a:r>
          </a:p>
        </p:txBody>
      </p:sp>
      <p:sp>
        <p:nvSpPr>
          <p:cNvPr id="98" name="object 98"/>
          <p:cNvSpPr txBox="1"/>
          <p:nvPr/>
        </p:nvSpPr>
        <p:spPr>
          <a:xfrm>
            <a:off x="4969300" y="1522376"/>
            <a:ext cx="1480185" cy="63478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tabLst>
                <a:tab pos="561975" algn="l"/>
                <a:tab pos="595630" algn="l"/>
                <a:tab pos="1125220" algn="l"/>
                <a:tab pos="1158875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YB09	YB08	YB07 </a:t>
            </a:r>
          </a:p>
          <a:p>
            <a:pPr>
              <a:tabLst>
                <a:tab pos="561975" algn="l"/>
                <a:tab pos="595630" algn="l"/>
                <a:tab pos="1125220" algn="l"/>
                <a:tab pos="1158875" algn="l"/>
              </a:tabLst>
            </a:pP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629285" algn="l"/>
                <a:tab pos="1193165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 GBr  GW	GL</a:t>
            </a:r>
          </a:p>
        </p:txBody>
      </p:sp>
      <p:sp>
        <p:nvSpPr>
          <p:cNvPr id="101" name="object 101"/>
          <p:cNvSpPr txBox="1"/>
          <p:nvPr/>
        </p:nvSpPr>
        <p:spPr>
          <a:xfrm>
            <a:off x="8384668" y="1370571"/>
            <a:ext cx="461009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CF206</a:t>
            </a:r>
          </a:p>
        </p:txBody>
      </p:sp>
      <p:sp>
        <p:nvSpPr>
          <p:cNvPr id="102" name="object 102"/>
          <p:cNvSpPr txBox="1"/>
          <p:nvPr/>
        </p:nvSpPr>
        <p:spPr>
          <a:xfrm>
            <a:off x="8452023" y="1568219"/>
            <a:ext cx="287020" cy="477054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VP</a:t>
            </a:r>
          </a:p>
        </p:txBody>
      </p:sp>
      <p:sp>
        <p:nvSpPr>
          <p:cNvPr id="103" name="object 103"/>
          <p:cNvSpPr txBox="1"/>
          <p:nvPr/>
        </p:nvSpPr>
        <p:spPr>
          <a:xfrm>
            <a:off x="7758886" y="1361693"/>
            <a:ext cx="461009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CF207</a:t>
            </a:r>
          </a:p>
        </p:txBody>
      </p:sp>
      <p:sp>
        <p:nvSpPr>
          <p:cNvPr id="104" name="object 104"/>
          <p:cNvSpPr txBox="1"/>
          <p:nvPr/>
        </p:nvSpPr>
        <p:spPr>
          <a:xfrm>
            <a:off x="7839640" y="1559341"/>
            <a:ext cx="287020" cy="477054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VBr</a:t>
            </a:r>
          </a:p>
        </p:txBody>
      </p:sp>
      <p:sp>
        <p:nvSpPr>
          <p:cNvPr id="110" name="object 110"/>
          <p:cNvSpPr txBox="1"/>
          <p:nvPr/>
        </p:nvSpPr>
        <p:spPr>
          <a:xfrm>
            <a:off x="1970390" y="1363102"/>
            <a:ext cx="1810321" cy="68095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tabLst>
                <a:tab pos="642620" algn="l"/>
                <a:tab pos="675640" algn="l"/>
                <a:tab pos="1285875" algn="l"/>
                <a:tab pos="1305560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MD03	MD02  MD01 </a:t>
            </a:r>
          </a:p>
          <a:p>
            <a:pPr>
              <a:tabLst>
                <a:tab pos="642620" algn="l"/>
                <a:tab pos="675640" algn="l"/>
                <a:tab pos="1285875" algn="l"/>
                <a:tab pos="1305560" algn="l"/>
              </a:tabLst>
            </a:pP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709295" algn="l"/>
                <a:tab pos="1305560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 PG	PB	 PBr</a:t>
            </a:r>
          </a:p>
        </p:txBody>
      </p:sp>
      <p:sp>
        <p:nvSpPr>
          <p:cNvPr id="111" name="object 111"/>
          <p:cNvSpPr txBox="1"/>
          <p:nvPr/>
        </p:nvSpPr>
        <p:spPr>
          <a:xfrm>
            <a:off x="3288545" y="2251472"/>
            <a:ext cx="4291330" cy="478976"/>
          </a:xfrm>
          <a:prstGeom prst="rect">
            <a:avLst/>
          </a:prstGeom>
        </p:spPr>
        <p:txBody>
          <a:bodyPr vert="horz" wrap="square" lIns="0" tIns="32384" rIns="0" bIns="0" rtlCol="0">
            <a:spAutoFit/>
          </a:bodyPr>
          <a:lstStyle/>
          <a:p>
            <a:pPr>
              <a:tabLst>
                <a:tab pos="630555" algn="l"/>
                <a:tab pos="1159510" algn="l"/>
                <a:tab pos="1709420" algn="l"/>
                <a:tab pos="2822575" algn="l"/>
                <a:tab pos="3372485" algn="l"/>
                <a:tab pos="3935095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MD07	</a:t>
            </a:r>
            <a:r>
              <a:rPr lang="ru-RU" sz="1250" kern="0" dirty="0">
                <a:latin typeface="Arial Narrow" panose="020B0606020202030204" pitchFamily="34" charset="0"/>
                <a:cs typeface="Arial"/>
              </a:rPr>
              <a:t>WC02	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YB24	YB23	YB21	YB20	YB11</a:t>
            </a:r>
          </a:p>
          <a:p>
            <a:pPr>
              <a:tabLst>
                <a:tab pos="651510" algn="l"/>
                <a:tab pos="1193165" algn="l"/>
                <a:tab pos="1743075" algn="l"/>
                <a:tab pos="2292350" algn="l"/>
                <a:tab pos="2855595" algn="l"/>
                <a:tab pos="3405504" algn="l"/>
                <a:tab pos="3968750" algn="l"/>
              </a:tabLst>
            </a:pPr>
            <a:r>
              <a:rPr lang="en-US" sz="2175" kern="0" baseline="-3831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2175" kern="0" baseline="-3831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2175" kern="0" baseline="-3831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875" kern="0" baseline="4444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875" kern="0" baseline="4444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sp>
        <p:nvSpPr>
          <p:cNvPr id="113" name="object 113"/>
          <p:cNvSpPr txBox="1"/>
          <p:nvPr/>
        </p:nvSpPr>
        <p:spPr>
          <a:xfrm>
            <a:off x="1970389" y="2215730"/>
            <a:ext cx="1157328" cy="492443"/>
          </a:xfrm>
          <a:prstGeom prst="rect">
            <a:avLst/>
          </a:prstGeom>
        </p:spPr>
        <p:txBody>
          <a:bodyPr vert="horz" wrap="square" lIns="0" tIns="45720" rIns="0" bIns="0" rtlCol="0">
            <a:spAutoFit/>
          </a:bodyPr>
          <a:lstStyle/>
          <a:p>
            <a:pPr>
              <a:tabLst>
                <a:tab pos="642620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MD09	MD08</a:t>
            </a:r>
          </a:p>
          <a:p>
            <a:pPr>
              <a:tabLst>
                <a:tab pos="675640" algn="l"/>
              </a:tabLst>
            </a:pP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</a:t>
            </a:r>
          </a:p>
        </p:txBody>
      </p:sp>
      <p:grpSp>
        <p:nvGrpSpPr>
          <p:cNvPr id="114" name="object 114"/>
          <p:cNvGrpSpPr/>
          <p:nvPr/>
        </p:nvGrpSpPr>
        <p:grpSpPr>
          <a:xfrm>
            <a:off x="5168438" y="5031737"/>
            <a:ext cx="1714500" cy="1127125"/>
            <a:chOff x="5168438" y="5031737"/>
            <a:chExt cx="1714500" cy="1127125"/>
          </a:xfrm>
        </p:grpSpPr>
        <p:sp>
          <p:nvSpPr>
            <p:cNvPr id="115" name="object 115"/>
            <p:cNvSpPr/>
            <p:nvPr/>
          </p:nvSpPr>
          <p:spPr>
            <a:xfrm>
              <a:off x="6125798" y="5320071"/>
              <a:ext cx="187960" cy="308610"/>
            </a:xfrm>
            <a:custGeom>
              <a:avLst/>
              <a:gdLst/>
              <a:ahLst/>
              <a:cxnLst/>
              <a:rect l="l" t="t" r="r" b="b"/>
              <a:pathLst>
                <a:path w="187960" h="308610">
                  <a:moveTo>
                    <a:pt x="160795" y="26827"/>
                  </a:moveTo>
                  <a:lnTo>
                    <a:pt x="187594" y="0"/>
                  </a:lnTo>
                </a:path>
                <a:path w="187960" h="308610">
                  <a:moveTo>
                    <a:pt x="0" y="308458"/>
                  </a:moveTo>
                  <a:lnTo>
                    <a:pt x="160795" y="26827"/>
                  </a:lnTo>
                </a:path>
              </a:pathLst>
            </a:custGeom>
            <a:ln w="13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6119105" y="5320071"/>
              <a:ext cx="13970" cy="483234"/>
            </a:xfrm>
            <a:custGeom>
              <a:avLst/>
              <a:gdLst/>
              <a:ahLst/>
              <a:cxnLst/>
              <a:rect l="l" t="t" r="r" b="b"/>
              <a:pathLst>
                <a:path w="13970" h="483235">
                  <a:moveTo>
                    <a:pt x="0" y="482799"/>
                  </a:moveTo>
                  <a:lnTo>
                    <a:pt x="13384" y="482799"/>
                  </a:lnTo>
                  <a:lnTo>
                    <a:pt x="13384" y="0"/>
                  </a:lnTo>
                  <a:lnTo>
                    <a:pt x="0" y="0"/>
                  </a:lnTo>
                  <a:lnTo>
                    <a:pt x="0" y="4827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6098998" y="5320071"/>
              <a:ext cx="187960" cy="831850"/>
            </a:xfrm>
            <a:custGeom>
              <a:avLst/>
              <a:gdLst/>
              <a:ahLst/>
              <a:cxnLst/>
              <a:rect l="l" t="t" r="r" b="b"/>
              <a:pathLst>
                <a:path w="187960" h="831850">
                  <a:moveTo>
                    <a:pt x="26799" y="791265"/>
                  </a:moveTo>
                  <a:lnTo>
                    <a:pt x="26799" y="482799"/>
                  </a:lnTo>
                </a:path>
                <a:path w="187960" h="831850">
                  <a:moveTo>
                    <a:pt x="26799" y="791265"/>
                  </a:moveTo>
                  <a:lnTo>
                    <a:pt x="26799" y="818089"/>
                  </a:lnTo>
                </a:path>
                <a:path w="187960" h="831850">
                  <a:moveTo>
                    <a:pt x="187594" y="26827"/>
                  </a:moveTo>
                  <a:lnTo>
                    <a:pt x="187594" y="0"/>
                  </a:lnTo>
                </a:path>
                <a:path w="187960" h="831850">
                  <a:moveTo>
                    <a:pt x="0" y="831499"/>
                  </a:moveTo>
                  <a:lnTo>
                    <a:pt x="13399" y="831499"/>
                  </a:lnTo>
                  <a:lnTo>
                    <a:pt x="26799" y="818089"/>
                  </a:lnTo>
                </a:path>
                <a:path w="187960" h="831850">
                  <a:moveTo>
                    <a:pt x="0" y="831499"/>
                  </a:moveTo>
                  <a:lnTo>
                    <a:pt x="0" y="804677"/>
                  </a:lnTo>
                  <a:lnTo>
                    <a:pt x="13399" y="804677"/>
                  </a:lnTo>
                  <a:lnTo>
                    <a:pt x="26799" y="804677"/>
                  </a:lnTo>
                  <a:lnTo>
                    <a:pt x="26799" y="791265"/>
                  </a:lnTo>
                </a:path>
                <a:path w="187960" h="831850">
                  <a:moveTo>
                    <a:pt x="0" y="482799"/>
                  </a:moveTo>
                  <a:lnTo>
                    <a:pt x="13399" y="482799"/>
                  </a:lnTo>
                </a:path>
                <a:path w="187960" h="831850">
                  <a:moveTo>
                    <a:pt x="0" y="482799"/>
                  </a:moveTo>
                  <a:lnTo>
                    <a:pt x="0" y="804677"/>
                  </a:lnTo>
                </a:path>
                <a:path w="187960" h="831850">
                  <a:moveTo>
                    <a:pt x="13399" y="482799"/>
                  </a:moveTo>
                  <a:lnTo>
                    <a:pt x="26799" y="482799"/>
                  </a:lnTo>
                </a:path>
              </a:pathLst>
            </a:custGeom>
            <a:ln w="13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6105706" y="5320071"/>
              <a:ext cx="13970" cy="483234"/>
            </a:xfrm>
            <a:custGeom>
              <a:avLst/>
              <a:gdLst/>
              <a:ahLst/>
              <a:cxnLst/>
              <a:rect l="l" t="t" r="r" b="b"/>
              <a:pathLst>
                <a:path w="13970" h="483235">
                  <a:moveTo>
                    <a:pt x="0" y="482799"/>
                  </a:moveTo>
                  <a:lnTo>
                    <a:pt x="13384" y="482799"/>
                  </a:lnTo>
                  <a:lnTo>
                    <a:pt x="13384" y="0"/>
                  </a:lnTo>
                  <a:lnTo>
                    <a:pt x="0" y="0"/>
                  </a:lnTo>
                  <a:lnTo>
                    <a:pt x="0" y="4827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5175141" y="5038439"/>
              <a:ext cx="1700530" cy="1113155"/>
            </a:xfrm>
            <a:custGeom>
              <a:avLst/>
              <a:gdLst/>
              <a:ahLst/>
              <a:cxnLst/>
              <a:rect l="l" t="t" r="r" b="b"/>
              <a:pathLst>
                <a:path w="1700529" h="1113154">
                  <a:moveTo>
                    <a:pt x="749841" y="1099721"/>
                  </a:moveTo>
                  <a:lnTo>
                    <a:pt x="763241" y="1099721"/>
                  </a:lnTo>
                  <a:lnTo>
                    <a:pt x="763241" y="1113131"/>
                  </a:lnTo>
                  <a:lnTo>
                    <a:pt x="776640" y="1113131"/>
                  </a:lnTo>
                </a:path>
                <a:path w="1700529" h="1113154">
                  <a:moveTo>
                    <a:pt x="776640" y="1086309"/>
                  </a:moveTo>
                  <a:lnTo>
                    <a:pt x="776640" y="1113131"/>
                  </a:lnTo>
                  <a:lnTo>
                    <a:pt x="923857" y="1113131"/>
                  </a:lnTo>
                </a:path>
                <a:path w="1700529" h="1113154">
                  <a:moveTo>
                    <a:pt x="923857" y="1086309"/>
                  </a:moveTo>
                  <a:lnTo>
                    <a:pt x="776640" y="1086309"/>
                  </a:lnTo>
                </a:path>
                <a:path w="1700529" h="1113154">
                  <a:moveTo>
                    <a:pt x="749841" y="1099721"/>
                  </a:moveTo>
                  <a:lnTo>
                    <a:pt x="749841" y="1072897"/>
                  </a:lnTo>
                  <a:lnTo>
                    <a:pt x="763241" y="1072897"/>
                  </a:lnTo>
                  <a:lnTo>
                    <a:pt x="763241" y="1086309"/>
                  </a:lnTo>
                  <a:lnTo>
                    <a:pt x="776640" y="1086309"/>
                  </a:lnTo>
                </a:path>
                <a:path w="1700529" h="1113154">
                  <a:moveTo>
                    <a:pt x="749841" y="764431"/>
                  </a:moveTo>
                  <a:lnTo>
                    <a:pt x="776640" y="764431"/>
                  </a:lnTo>
                </a:path>
                <a:path w="1700529" h="1113154">
                  <a:moveTo>
                    <a:pt x="749841" y="764431"/>
                  </a:moveTo>
                  <a:lnTo>
                    <a:pt x="749841" y="1072897"/>
                  </a:lnTo>
                </a:path>
                <a:path w="1700529" h="1113154">
                  <a:moveTo>
                    <a:pt x="776640" y="1086309"/>
                  </a:moveTo>
                  <a:lnTo>
                    <a:pt x="776640" y="764431"/>
                  </a:lnTo>
                </a:path>
                <a:path w="1700529" h="1113154">
                  <a:moveTo>
                    <a:pt x="749841" y="281631"/>
                  </a:moveTo>
                  <a:lnTo>
                    <a:pt x="749841" y="764431"/>
                  </a:lnTo>
                </a:path>
                <a:path w="1700529" h="1113154">
                  <a:moveTo>
                    <a:pt x="776640" y="764431"/>
                  </a:moveTo>
                  <a:lnTo>
                    <a:pt x="776640" y="281631"/>
                  </a:lnTo>
                </a:path>
                <a:path w="1700529" h="1113154">
                  <a:moveTo>
                    <a:pt x="589225" y="308458"/>
                  </a:moveTo>
                  <a:lnTo>
                    <a:pt x="589225" y="281631"/>
                  </a:lnTo>
                </a:path>
                <a:path w="1700529" h="1113154">
                  <a:moveTo>
                    <a:pt x="589225" y="308458"/>
                  </a:moveTo>
                  <a:lnTo>
                    <a:pt x="749841" y="590090"/>
                  </a:lnTo>
                </a:path>
                <a:path w="1700529" h="1113154">
                  <a:moveTo>
                    <a:pt x="923857" y="764431"/>
                  </a:moveTo>
                  <a:lnTo>
                    <a:pt x="897237" y="751017"/>
                  </a:lnTo>
                  <a:lnTo>
                    <a:pt x="870438" y="737622"/>
                  </a:lnTo>
                  <a:lnTo>
                    <a:pt x="843638" y="737622"/>
                  </a:lnTo>
                  <a:lnTo>
                    <a:pt x="803440" y="751017"/>
                  </a:lnTo>
                  <a:lnTo>
                    <a:pt x="776640" y="764431"/>
                  </a:lnTo>
                </a:path>
                <a:path w="1700529" h="1113154">
                  <a:moveTo>
                    <a:pt x="388409" y="0"/>
                  </a:moveTo>
                  <a:lnTo>
                    <a:pt x="254413" y="80463"/>
                  </a:lnTo>
                  <a:lnTo>
                    <a:pt x="133996" y="174340"/>
                  </a:lnTo>
                  <a:lnTo>
                    <a:pt x="0" y="281631"/>
                  </a:lnTo>
                </a:path>
                <a:path w="1700529" h="1113154">
                  <a:moveTo>
                    <a:pt x="1700498" y="281631"/>
                  </a:moveTo>
                  <a:lnTo>
                    <a:pt x="0" y="281631"/>
                  </a:lnTo>
                </a:path>
                <a:path w="1700529" h="1113154">
                  <a:moveTo>
                    <a:pt x="1700498" y="281631"/>
                  </a:moveTo>
                  <a:lnTo>
                    <a:pt x="1580080" y="174340"/>
                  </a:lnTo>
                  <a:lnTo>
                    <a:pt x="1446084" y="80463"/>
                  </a:lnTo>
                  <a:lnTo>
                    <a:pt x="1312267" y="0"/>
                  </a:lnTo>
                </a:path>
                <a:path w="1700529" h="1113154">
                  <a:moveTo>
                    <a:pt x="575825" y="281631"/>
                  </a:moveTo>
                  <a:lnTo>
                    <a:pt x="589225" y="308458"/>
                  </a:lnTo>
                </a:path>
              </a:pathLst>
            </a:custGeom>
            <a:ln w="13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0" name="object 120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476457" y="5320071"/>
              <a:ext cx="120584" cy="268218"/>
            </a:xfrm>
            <a:prstGeom prst="rect">
              <a:avLst/>
            </a:prstGeom>
          </p:spPr>
        </p:pic>
        <p:sp>
          <p:nvSpPr>
            <p:cNvPr id="121" name="object 121"/>
            <p:cNvSpPr/>
            <p:nvPr/>
          </p:nvSpPr>
          <p:spPr>
            <a:xfrm>
              <a:off x="5483153" y="5588289"/>
              <a:ext cx="468630" cy="563880"/>
            </a:xfrm>
            <a:custGeom>
              <a:avLst/>
              <a:gdLst/>
              <a:ahLst/>
              <a:cxnLst/>
              <a:rect l="l" t="t" r="r" b="b"/>
              <a:pathLst>
                <a:path w="468629" h="563879">
                  <a:moveTo>
                    <a:pt x="200815" y="415756"/>
                  </a:moveTo>
                  <a:lnTo>
                    <a:pt x="174016" y="321872"/>
                  </a:lnTo>
                  <a:lnTo>
                    <a:pt x="147216" y="241408"/>
                  </a:lnTo>
                  <a:lnTo>
                    <a:pt x="93797" y="160945"/>
                  </a:lnTo>
                  <a:lnTo>
                    <a:pt x="53598" y="80481"/>
                  </a:lnTo>
                  <a:lnTo>
                    <a:pt x="0" y="0"/>
                  </a:lnTo>
                </a:path>
                <a:path w="468629" h="563879">
                  <a:moveTo>
                    <a:pt x="200815" y="415756"/>
                  </a:moveTo>
                  <a:lnTo>
                    <a:pt x="227614" y="469402"/>
                  </a:lnTo>
                  <a:lnTo>
                    <a:pt x="281212" y="523047"/>
                  </a:lnTo>
                  <a:lnTo>
                    <a:pt x="308012" y="536459"/>
                  </a:lnTo>
                  <a:lnTo>
                    <a:pt x="334811" y="549871"/>
                  </a:lnTo>
                  <a:lnTo>
                    <a:pt x="374831" y="563281"/>
                  </a:lnTo>
                  <a:lnTo>
                    <a:pt x="415030" y="563281"/>
                  </a:lnTo>
                </a:path>
                <a:path w="468629" h="563879">
                  <a:moveTo>
                    <a:pt x="468628" y="563281"/>
                  </a:moveTo>
                  <a:lnTo>
                    <a:pt x="415030" y="563281"/>
                  </a:lnTo>
                </a:path>
              </a:pathLst>
            </a:custGeom>
            <a:ln w="13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2" name="object 122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453917" y="5320071"/>
              <a:ext cx="133810" cy="254804"/>
            </a:xfrm>
            <a:prstGeom prst="rect">
              <a:avLst/>
            </a:prstGeom>
          </p:spPr>
        </p:pic>
        <p:sp>
          <p:nvSpPr>
            <p:cNvPr id="123" name="object 123"/>
            <p:cNvSpPr/>
            <p:nvPr/>
          </p:nvSpPr>
          <p:spPr>
            <a:xfrm>
              <a:off x="6098998" y="5574875"/>
              <a:ext cx="482600" cy="577215"/>
            </a:xfrm>
            <a:custGeom>
              <a:avLst/>
              <a:gdLst/>
              <a:ahLst/>
              <a:cxnLst/>
              <a:rect l="l" t="t" r="r" b="b"/>
              <a:pathLst>
                <a:path w="482600" h="577214">
                  <a:moveTo>
                    <a:pt x="66998" y="576694"/>
                  </a:moveTo>
                  <a:lnTo>
                    <a:pt x="0" y="576694"/>
                  </a:lnTo>
                </a:path>
                <a:path w="482600" h="577214">
                  <a:moveTo>
                    <a:pt x="66998" y="576694"/>
                  </a:moveTo>
                  <a:lnTo>
                    <a:pt x="93797" y="576694"/>
                  </a:lnTo>
                  <a:lnTo>
                    <a:pt x="133996" y="563284"/>
                  </a:lnTo>
                  <a:lnTo>
                    <a:pt x="160795" y="549873"/>
                  </a:lnTo>
                  <a:lnTo>
                    <a:pt x="187594" y="536461"/>
                  </a:lnTo>
                  <a:lnTo>
                    <a:pt x="214393" y="509639"/>
                  </a:lnTo>
                  <a:lnTo>
                    <a:pt x="241014" y="482815"/>
                  </a:lnTo>
                  <a:lnTo>
                    <a:pt x="254413" y="455994"/>
                  </a:lnTo>
                  <a:lnTo>
                    <a:pt x="267813" y="429170"/>
                  </a:lnTo>
                </a:path>
                <a:path w="482600" h="577214">
                  <a:moveTo>
                    <a:pt x="468628" y="13413"/>
                  </a:moveTo>
                  <a:lnTo>
                    <a:pt x="415208" y="93895"/>
                  </a:lnTo>
                  <a:lnTo>
                    <a:pt x="375010" y="174358"/>
                  </a:lnTo>
                  <a:lnTo>
                    <a:pt x="334811" y="254822"/>
                  </a:lnTo>
                  <a:lnTo>
                    <a:pt x="294612" y="335286"/>
                  </a:lnTo>
                  <a:lnTo>
                    <a:pt x="267813" y="429170"/>
                  </a:lnTo>
                </a:path>
                <a:path w="482600" h="577214">
                  <a:moveTo>
                    <a:pt x="468628" y="13413"/>
                  </a:moveTo>
                  <a:lnTo>
                    <a:pt x="482028" y="0"/>
                  </a:lnTo>
                </a:path>
              </a:pathLst>
            </a:custGeom>
            <a:ln w="134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4" name="object 124"/>
          <p:cNvSpPr txBox="1"/>
          <p:nvPr/>
        </p:nvSpPr>
        <p:spPr>
          <a:xfrm>
            <a:off x="7742036" y="2280483"/>
            <a:ext cx="461009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BM318</a:t>
            </a:r>
          </a:p>
        </p:txBody>
      </p:sp>
      <p:sp>
        <p:nvSpPr>
          <p:cNvPr id="125" name="object 125"/>
          <p:cNvSpPr txBox="1"/>
          <p:nvPr/>
        </p:nvSpPr>
        <p:spPr>
          <a:xfrm>
            <a:off x="7831229" y="2664765"/>
            <a:ext cx="295192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LY</a:t>
            </a:r>
          </a:p>
        </p:txBody>
      </p:sp>
      <p:sp>
        <p:nvSpPr>
          <p:cNvPr id="127" name="object 127"/>
          <p:cNvSpPr txBox="1"/>
          <p:nvPr/>
        </p:nvSpPr>
        <p:spPr>
          <a:xfrm>
            <a:off x="7836685" y="2235354"/>
            <a:ext cx="1057910" cy="477054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algn="ctr">
              <a:tabLst>
                <a:tab pos="630238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    BM320</a:t>
            </a:r>
          </a:p>
          <a:p>
            <a:pPr>
              <a:tabLst>
                <a:tab pos="642620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0,75	0,75</a:t>
            </a:r>
          </a:p>
        </p:txBody>
      </p:sp>
      <p:sp>
        <p:nvSpPr>
          <p:cNvPr id="128" name="object 128"/>
          <p:cNvSpPr txBox="1"/>
          <p:nvPr/>
        </p:nvSpPr>
        <p:spPr>
          <a:xfrm>
            <a:off x="8433838" y="2673643"/>
            <a:ext cx="377232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GW</a:t>
            </a:r>
          </a:p>
        </p:txBody>
      </p:sp>
      <p:sp>
        <p:nvSpPr>
          <p:cNvPr id="130" name="object 130"/>
          <p:cNvSpPr txBox="1"/>
          <p:nvPr/>
        </p:nvSpPr>
        <p:spPr>
          <a:xfrm>
            <a:off x="2613373" y="2635292"/>
            <a:ext cx="459105" cy="285334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PY</a:t>
            </a:r>
          </a:p>
        </p:txBody>
      </p:sp>
      <p:sp>
        <p:nvSpPr>
          <p:cNvPr id="131" name="object 131"/>
          <p:cNvSpPr txBox="1"/>
          <p:nvPr/>
        </p:nvSpPr>
        <p:spPr>
          <a:xfrm>
            <a:off x="1947633" y="2635292"/>
            <a:ext cx="445134" cy="285334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PL</a:t>
            </a:r>
          </a:p>
        </p:txBody>
      </p:sp>
      <p:sp>
        <p:nvSpPr>
          <p:cNvPr id="134" name="object 134"/>
          <p:cNvSpPr txBox="1"/>
          <p:nvPr/>
        </p:nvSpPr>
        <p:spPr>
          <a:xfrm>
            <a:off x="1981200" y="3200505"/>
            <a:ext cx="1762120" cy="68095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>
              <a:tabLst>
                <a:tab pos="655955" algn="l"/>
                <a:tab pos="688975" algn="l"/>
                <a:tab pos="1286510" algn="l"/>
                <a:tab pos="1318895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MD05	MD10	MD04 </a:t>
            </a:r>
          </a:p>
          <a:p>
            <a:pPr>
              <a:tabLst>
                <a:tab pos="655955" algn="l"/>
                <a:tab pos="688975" algn="l"/>
                <a:tab pos="1286510" algn="l"/>
                <a:tab pos="1318895" algn="l"/>
              </a:tabLst>
            </a:pP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	</a:t>
            </a:r>
            <a:r>
              <a:rPr lang="en-US" sz="14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>
              <a:tabLst>
                <a:tab pos="688975" algn="l"/>
                <a:tab pos="1351915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 PR	PGr	PW</a:t>
            </a:r>
          </a:p>
        </p:txBody>
      </p:sp>
      <p:sp>
        <p:nvSpPr>
          <p:cNvPr id="136" name="object 136"/>
          <p:cNvSpPr txBox="1"/>
          <p:nvPr/>
        </p:nvSpPr>
        <p:spPr>
          <a:xfrm>
            <a:off x="3890610" y="3080714"/>
            <a:ext cx="3707129" cy="628377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r>
              <a:rPr lang="ru-RU" sz="1350" kern="0" dirty="0">
                <a:latin typeface="Arial Narrow" panose="020B0606020202030204" pitchFamily="34" charset="0"/>
                <a:cs typeface="Arial"/>
              </a:rPr>
              <a:t>MD06 YB16  EP19  EP18  EP10  EP09  EP08 </a:t>
            </a:r>
          </a:p>
          <a:p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 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 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 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 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 	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 </a:t>
            </a:r>
            <a:r>
              <a:rPr lang="en-US" sz="13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r>
              <a:rPr lang="ru-RU" sz="1350" kern="0" dirty="0">
                <a:latin typeface="Arial Narrow" panose="020B0606020202030204" pitchFamily="34" charset="0"/>
                <a:cs typeface="Arial"/>
              </a:rPr>
              <a:t> P   RB   BrL  BrY   BrO  BrB  BrW</a:t>
            </a:r>
          </a:p>
        </p:txBody>
      </p:sp>
      <p:sp>
        <p:nvSpPr>
          <p:cNvPr id="138" name="object 138"/>
          <p:cNvSpPr txBox="1"/>
          <p:nvPr/>
        </p:nvSpPr>
        <p:spPr>
          <a:xfrm>
            <a:off x="6564694" y="1700921"/>
            <a:ext cx="511072" cy="323807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9" name="object 139"/>
          <p:cNvSpPr txBox="1"/>
          <p:nvPr/>
        </p:nvSpPr>
        <p:spPr>
          <a:xfrm>
            <a:off x="7159889" y="1518317"/>
            <a:ext cx="461009" cy="22377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AP107</a:t>
            </a:r>
          </a:p>
        </p:txBody>
      </p:sp>
      <p:sp>
        <p:nvSpPr>
          <p:cNvPr id="140" name="object 140"/>
          <p:cNvSpPr txBox="1"/>
          <p:nvPr/>
        </p:nvSpPr>
        <p:spPr>
          <a:xfrm>
            <a:off x="7240657" y="1697736"/>
            <a:ext cx="300355" cy="477054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RBr</a:t>
            </a:r>
          </a:p>
        </p:txBody>
      </p:sp>
      <p:sp>
        <p:nvSpPr>
          <p:cNvPr id="142" name="object 142"/>
          <p:cNvSpPr txBox="1"/>
          <p:nvPr/>
        </p:nvSpPr>
        <p:spPr>
          <a:xfrm>
            <a:off x="9082816" y="1403019"/>
            <a:ext cx="347345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AM10 </a:t>
            </a:r>
            <a:endParaRPr lang="en-US" sz="1250" kern="0" dirty="0">
              <a:solidFill>
                <a:srgbClr val="FF0000"/>
              </a:solidFill>
              <a:latin typeface="Arial Narrow" panose="020B0606020202030204" pitchFamily="34" charset="0"/>
              <a:cs typeface="Arial"/>
            </a:endParaRPr>
          </a:p>
          <a:p>
            <a:pPr algn="ctr"/>
            <a:endParaRPr lang="en-US" sz="300" kern="0" dirty="0">
              <a:solidFill>
                <a:srgbClr val="FF0000"/>
              </a:solidFill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2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9708598" y="1372481"/>
            <a:ext cx="367030" cy="629018"/>
          </a:xfrm>
          <a:prstGeom prst="rect">
            <a:avLst/>
          </a:prstGeom>
        </p:spPr>
        <p:txBody>
          <a:bodyPr vert="horz" wrap="square" lIns="0" tIns="5715" rIns="0" bIns="0" rtlCol="0">
            <a:spAutoFit/>
          </a:bodyPr>
          <a:lstStyle/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AM11 0,5 BL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8" name="object 100"/>
          <p:cNvSpPr txBox="1"/>
          <p:nvPr/>
        </p:nvSpPr>
        <p:spPr>
          <a:xfrm>
            <a:off x="4916422" y="1131161"/>
            <a:ext cx="494665" cy="288541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lvl="0" algn="ctr"/>
            <a:r>
              <a:rPr lang="ru-RU" sz="6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Ремень безопасности заднего сиденья</a:t>
            </a:r>
          </a:p>
        </p:txBody>
      </p:sp>
      <p:sp>
        <p:nvSpPr>
          <p:cNvPr id="150" name="object 135"/>
          <p:cNvSpPr txBox="1"/>
          <p:nvPr/>
        </p:nvSpPr>
        <p:spPr>
          <a:xfrm>
            <a:off x="3805502" y="1223494"/>
            <a:ext cx="518789" cy="196208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Верхний </a:t>
            </a:r>
            <a:br>
              <a:rPr lang="en-US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стоп-сигнал</a:t>
            </a:r>
          </a:p>
        </p:txBody>
      </p:sp>
      <p:sp>
        <p:nvSpPr>
          <p:cNvPr id="151" name="object 2"/>
          <p:cNvSpPr txBox="1"/>
          <p:nvPr/>
        </p:nvSpPr>
        <p:spPr>
          <a:xfrm>
            <a:off x="1" y="6304380"/>
            <a:ext cx="1219200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передней панели</a:t>
            </a:r>
          </a:p>
        </p:txBody>
      </p:sp>
      <p:sp>
        <p:nvSpPr>
          <p:cNvPr id="15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50</a:t>
            </a:r>
          </a:p>
        </p:txBody>
      </p:sp>
      <p:sp>
        <p:nvSpPr>
          <p:cNvPr id="156" name="object 130"/>
          <p:cNvSpPr txBox="1"/>
          <p:nvPr/>
        </p:nvSpPr>
        <p:spPr>
          <a:xfrm>
            <a:off x="3243347" y="2643290"/>
            <a:ext cx="459105" cy="285334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PV</a:t>
            </a:r>
          </a:p>
        </p:txBody>
      </p:sp>
      <p:sp>
        <p:nvSpPr>
          <p:cNvPr id="112" name="object 8"/>
          <p:cNvSpPr txBox="1"/>
          <p:nvPr/>
        </p:nvSpPr>
        <p:spPr>
          <a:xfrm>
            <a:off x="8275304" y="1124927"/>
            <a:ext cx="592131" cy="1206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Правый передний стеклоподъемник вверх</a:t>
            </a:r>
          </a:p>
        </p:txBody>
      </p:sp>
      <p:sp>
        <p:nvSpPr>
          <p:cNvPr id="126" name="object 69"/>
          <p:cNvSpPr txBox="1"/>
          <p:nvPr/>
        </p:nvSpPr>
        <p:spPr>
          <a:xfrm>
            <a:off x="7650899" y="1124927"/>
            <a:ext cx="624405" cy="1206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ru-RU" sz="4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Правый передний стеклоподъемник вниз</a:t>
            </a:r>
          </a:p>
        </p:txBody>
      </p:sp>
      <p:sp>
        <p:nvSpPr>
          <p:cNvPr id="129" name="object 107"/>
          <p:cNvSpPr txBox="1"/>
          <p:nvPr/>
        </p:nvSpPr>
        <p:spPr>
          <a:xfrm>
            <a:off x="2473912" y="1138129"/>
            <a:ext cx="678643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Вход прав. перед.+ </a:t>
            </a:r>
          </a:p>
        </p:txBody>
      </p:sp>
      <p:sp>
        <p:nvSpPr>
          <p:cNvPr id="132" name="object 108"/>
          <p:cNvSpPr txBox="1"/>
          <p:nvPr/>
        </p:nvSpPr>
        <p:spPr>
          <a:xfrm>
            <a:off x="1844836" y="1138129"/>
            <a:ext cx="725898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Вход, лев. задн.+</a:t>
            </a:r>
          </a:p>
        </p:txBody>
      </p:sp>
      <p:sp>
        <p:nvSpPr>
          <p:cNvPr id="133" name="object 141"/>
          <p:cNvSpPr txBox="1"/>
          <p:nvPr/>
        </p:nvSpPr>
        <p:spPr>
          <a:xfrm>
            <a:off x="7067926" y="1316753"/>
            <a:ext cx="607499" cy="103875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Радар IG 1</a:t>
            </a:r>
          </a:p>
        </p:txBody>
      </p:sp>
      <p:sp>
        <p:nvSpPr>
          <p:cNvPr id="135" name="object 145"/>
          <p:cNvSpPr txBox="1"/>
          <p:nvPr/>
        </p:nvSpPr>
        <p:spPr>
          <a:xfrm>
            <a:off x="8930107" y="1133316"/>
            <a:ext cx="641567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видеосигнала-</a:t>
            </a:r>
          </a:p>
        </p:txBody>
      </p:sp>
      <p:sp>
        <p:nvSpPr>
          <p:cNvPr id="137" name="object 146"/>
          <p:cNvSpPr txBox="1"/>
          <p:nvPr/>
        </p:nvSpPr>
        <p:spPr>
          <a:xfrm>
            <a:off x="9571674" y="1133316"/>
            <a:ext cx="617865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видеосигнала+</a:t>
            </a:r>
          </a:p>
        </p:txBody>
      </p:sp>
      <p:sp>
        <p:nvSpPr>
          <p:cNvPr id="141" name="object 107"/>
          <p:cNvSpPr txBox="1"/>
          <p:nvPr/>
        </p:nvSpPr>
        <p:spPr>
          <a:xfrm>
            <a:off x="3123751" y="1138129"/>
            <a:ext cx="681751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Вход, лев. перед.+</a:t>
            </a:r>
          </a:p>
        </p:txBody>
      </p:sp>
      <p:sp>
        <p:nvSpPr>
          <p:cNvPr id="143" name="object 7"/>
          <p:cNvSpPr txBox="1"/>
          <p:nvPr/>
        </p:nvSpPr>
        <p:spPr>
          <a:xfrm>
            <a:off x="9529728" y="4010703"/>
            <a:ext cx="722241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Усилитель мощности, B+</a:t>
            </a:r>
          </a:p>
        </p:txBody>
      </p:sp>
      <p:sp>
        <p:nvSpPr>
          <p:cNvPr id="145" name="object 12"/>
          <p:cNvSpPr txBox="1"/>
          <p:nvPr/>
        </p:nvSpPr>
        <p:spPr>
          <a:xfrm>
            <a:off x="7077920" y="3795911"/>
            <a:ext cx="571283" cy="28854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Контрольная лампа стояночного тормоза</a:t>
            </a:r>
          </a:p>
        </p:txBody>
      </p:sp>
      <p:sp>
        <p:nvSpPr>
          <p:cNvPr id="146" name="object 13"/>
          <p:cNvSpPr txBox="1"/>
          <p:nvPr/>
        </p:nvSpPr>
        <p:spPr>
          <a:xfrm>
            <a:off x="4328857" y="3769277"/>
            <a:ext cx="636896" cy="321242"/>
          </a:xfrm>
          <a:prstGeom prst="rect">
            <a:avLst/>
          </a:prstGeom>
        </p:spPr>
        <p:txBody>
          <a:bodyPr vert="horz" wrap="square" lIns="0" tIns="4381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EPB/блок упр. полного привода </a:t>
            </a:r>
          </a:p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IG 1</a:t>
            </a:r>
          </a:p>
        </p:txBody>
      </p:sp>
      <p:sp>
        <p:nvSpPr>
          <p:cNvPr id="147" name="object 14"/>
          <p:cNvSpPr txBox="1"/>
          <p:nvPr/>
        </p:nvSpPr>
        <p:spPr>
          <a:xfrm>
            <a:off x="5435922" y="3795911"/>
            <a:ext cx="590929" cy="1038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EPB 3</a:t>
            </a:r>
          </a:p>
        </p:txBody>
      </p:sp>
      <p:sp>
        <p:nvSpPr>
          <p:cNvPr id="153" name="object 15"/>
          <p:cNvSpPr txBox="1"/>
          <p:nvPr/>
        </p:nvSpPr>
        <p:spPr>
          <a:xfrm>
            <a:off x="4919613" y="3795911"/>
            <a:ext cx="557318" cy="1038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EPB 4</a:t>
            </a:r>
          </a:p>
        </p:txBody>
      </p:sp>
      <p:sp>
        <p:nvSpPr>
          <p:cNvPr id="154" name="object 16"/>
          <p:cNvSpPr txBox="1"/>
          <p:nvPr/>
        </p:nvSpPr>
        <p:spPr>
          <a:xfrm>
            <a:off x="5985307" y="3795911"/>
            <a:ext cx="604050" cy="1038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EPB 2</a:t>
            </a:r>
          </a:p>
        </p:txBody>
      </p:sp>
      <p:sp>
        <p:nvSpPr>
          <p:cNvPr id="155" name="object 73"/>
          <p:cNvSpPr txBox="1"/>
          <p:nvPr/>
        </p:nvSpPr>
        <p:spPr>
          <a:xfrm>
            <a:off x="8314495" y="4010702"/>
            <a:ext cx="628840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Круг. обзор ACC+</a:t>
            </a:r>
          </a:p>
        </p:txBody>
      </p:sp>
      <p:sp>
        <p:nvSpPr>
          <p:cNvPr id="157" name="object 74"/>
          <p:cNvSpPr txBox="1"/>
          <p:nvPr/>
        </p:nvSpPr>
        <p:spPr>
          <a:xfrm>
            <a:off x="6536679" y="3795911"/>
            <a:ext cx="602696" cy="10387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EPB 1</a:t>
            </a:r>
          </a:p>
        </p:txBody>
      </p:sp>
      <p:sp>
        <p:nvSpPr>
          <p:cNvPr id="158" name="object 93"/>
          <p:cNvSpPr txBox="1"/>
          <p:nvPr/>
        </p:nvSpPr>
        <p:spPr>
          <a:xfrm>
            <a:off x="7603157" y="4010703"/>
            <a:ext cx="711337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159" name="object 97"/>
          <p:cNvSpPr txBox="1"/>
          <p:nvPr/>
        </p:nvSpPr>
        <p:spPr>
          <a:xfrm>
            <a:off x="8943335" y="4010702"/>
            <a:ext cx="628339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Задняя розетка 12 В</a:t>
            </a:r>
          </a:p>
        </p:txBody>
      </p:sp>
      <p:sp>
        <p:nvSpPr>
          <p:cNvPr id="160" name="object 109"/>
          <p:cNvSpPr txBox="1"/>
          <p:nvPr/>
        </p:nvSpPr>
        <p:spPr>
          <a:xfrm>
            <a:off x="3132342" y="4015028"/>
            <a:ext cx="615192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Вход прав. задн.+</a:t>
            </a:r>
          </a:p>
        </p:txBody>
      </p:sp>
      <p:sp>
        <p:nvSpPr>
          <p:cNvPr id="161" name="object 132"/>
          <p:cNvSpPr txBox="1"/>
          <p:nvPr/>
        </p:nvSpPr>
        <p:spPr>
          <a:xfrm>
            <a:off x="2445988" y="4015027"/>
            <a:ext cx="706567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Вход прав. задн.-</a:t>
            </a:r>
          </a:p>
        </p:txBody>
      </p:sp>
      <p:sp>
        <p:nvSpPr>
          <p:cNvPr id="162" name="object 133"/>
          <p:cNvSpPr txBox="1"/>
          <p:nvPr/>
        </p:nvSpPr>
        <p:spPr>
          <a:xfrm>
            <a:off x="1821360" y="4015028"/>
            <a:ext cx="71475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Управ. выкл. звука</a:t>
            </a:r>
          </a:p>
        </p:txBody>
      </p:sp>
      <p:sp>
        <p:nvSpPr>
          <p:cNvPr id="163" name="object 137"/>
          <p:cNvSpPr txBox="1"/>
          <p:nvPr/>
        </p:nvSpPr>
        <p:spPr>
          <a:xfrm>
            <a:off x="3793303" y="3795911"/>
            <a:ext cx="551179" cy="29367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Управ. рабоч./спящ. </a:t>
            </a:r>
            <a:br>
              <a:rPr lang="en-US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сост.</a:t>
            </a:r>
          </a:p>
        </p:txBody>
      </p:sp>
      <p:sp>
        <p:nvSpPr>
          <p:cNvPr id="164" name="object 143"/>
          <p:cNvSpPr txBox="1"/>
          <p:nvPr/>
        </p:nvSpPr>
        <p:spPr>
          <a:xfrm>
            <a:off x="8996890" y="1867118"/>
            <a:ext cx="508000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0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165" name="object 17"/>
          <p:cNvSpPr txBox="1"/>
          <p:nvPr/>
        </p:nvSpPr>
        <p:spPr>
          <a:xfrm>
            <a:off x="4898378" y="2914478"/>
            <a:ext cx="504000" cy="77585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уровня топлива-</a:t>
            </a:r>
          </a:p>
        </p:txBody>
      </p:sp>
      <p:sp>
        <p:nvSpPr>
          <p:cNvPr id="166" name="object 71"/>
          <p:cNvSpPr txBox="1"/>
          <p:nvPr/>
        </p:nvSpPr>
        <p:spPr>
          <a:xfrm>
            <a:off x="9083280" y="2908820"/>
            <a:ext cx="445324" cy="166071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Центральный динамик+</a:t>
            </a:r>
          </a:p>
        </p:txBody>
      </p:sp>
      <p:sp>
        <p:nvSpPr>
          <p:cNvPr id="167" name="object 77"/>
          <p:cNvSpPr txBox="1"/>
          <p:nvPr/>
        </p:nvSpPr>
        <p:spPr>
          <a:xfrm>
            <a:off x="6561282" y="2897550"/>
            <a:ext cx="504000" cy="97719"/>
          </a:xfrm>
          <a:prstGeom prst="rect">
            <a:avLst/>
          </a:prstGeom>
        </p:spPr>
        <p:txBody>
          <a:bodyPr vert="horz" wrap="square" lIns="0" tIns="19050" rIns="0" bIns="0" rtlCol="0" anchor="b">
            <a:spAutoFit/>
          </a:bodyPr>
          <a:lstStyle/>
          <a:p>
            <a:pPr algn="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Напомин. о непристегн. ремне безоп. задн. сид. со стор. вод.</a:t>
            </a:r>
          </a:p>
        </p:txBody>
      </p:sp>
      <p:sp>
        <p:nvSpPr>
          <p:cNvPr id="168" name="object 78"/>
          <p:cNvSpPr txBox="1"/>
          <p:nvPr/>
        </p:nvSpPr>
        <p:spPr>
          <a:xfrm>
            <a:off x="5425798" y="2867946"/>
            <a:ext cx="543332" cy="136961"/>
          </a:xfrm>
          <a:prstGeom prst="rect">
            <a:avLst/>
          </a:prstGeom>
        </p:spPr>
        <p:txBody>
          <a:bodyPr vert="horz" wrap="square" lIns="0" tIns="19050" rIns="0" bIns="0" rtlCol="0" anchor="b">
            <a:spAutoFit/>
          </a:bodyPr>
          <a:lstStyle/>
          <a:p>
            <a:pPr algn="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Напомин. о непристегн. ремне безоп. задн. сид. со стор. перед. пассажира</a:t>
            </a:r>
          </a:p>
        </p:txBody>
      </p:sp>
      <p:sp>
        <p:nvSpPr>
          <p:cNvPr id="169" name="object 79"/>
          <p:cNvSpPr txBox="1"/>
          <p:nvPr/>
        </p:nvSpPr>
        <p:spPr>
          <a:xfrm>
            <a:off x="6004864" y="2897550"/>
            <a:ext cx="504000" cy="97719"/>
          </a:xfrm>
          <a:prstGeom prst="rect">
            <a:avLst/>
          </a:prstGeom>
        </p:spPr>
        <p:txBody>
          <a:bodyPr vert="horz" wrap="square" lIns="0" tIns="19050" rIns="0" bIns="0" rtlCol="0" anchor="b">
            <a:spAutoFit/>
          </a:bodyPr>
          <a:lstStyle/>
          <a:p>
            <a:pPr algn="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Напомин. о непристегн. ремне безоп. задн. средн. сид.</a:t>
            </a:r>
          </a:p>
        </p:txBody>
      </p:sp>
      <p:sp>
        <p:nvSpPr>
          <p:cNvPr id="170" name="object 83"/>
          <p:cNvSpPr txBox="1"/>
          <p:nvPr/>
        </p:nvSpPr>
        <p:spPr>
          <a:xfrm>
            <a:off x="4341960" y="2914478"/>
            <a:ext cx="504000" cy="77585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уровня топлива+</a:t>
            </a:r>
          </a:p>
        </p:txBody>
      </p:sp>
      <p:sp>
        <p:nvSpPr>
          <p:cNvPr id="171" name="object 89"/>
          <p:cNvSpPr txBox="1"/>
          <p:nvPr/>
        </p:nvSpPr>
        <p:spPr>
          <a:xfrm>
            <a:off x="3776017" y="2899089"/>
            <a:ext cx="504000" cy="92974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GPS+</a:t>
            </a:r>
          </a:p>
        </p:txBody>
      </p:sp>
      <p:sp>
        <p:nvSpPr>
          <p:cNvPr id="172" name="object 105"/>
          <p:cNvSpPr txBox="1"/>
          <p:nvPr/>
        </p:nvSpPr>
        <p:spPr>
          <a:xfrm>
            <a:off x="9725938" y="2919068"/>
            <a:ext cx="432168" cy="166071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Центральный динамик-</a:t>
            </a:r>
          </a:p>
        </p:txBody>
      </p:sp>
      <p:sp>
        <p:nvSpPr>
          <p:cNvPr id="173" name="object 112"/>
          <p:cNvSpPr txBox="1"/>
          <p:nvPr/>
        </p:nvSpPr>
        <p:spPr>
          <a:xfrm>
            <a:off x="3188416" y="2910153"/>
            <a:ext cx="545324" cy="139140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Вход, лев. перед.-</a:t>
            </a:r>
          </a:p>
        </p:txBody>
      </p:sp>
      <p:sp>
        <p:nvSpPr>
          <p:cNvPr id="174" name="object 126"/>
          <p:cNvSpPr txBox="1"/>
          <p:nvPr/>
        </p:nvSpPr>
        <p:spPr>
          <a:xfrm>
            <a:off x="7675155" y="2961523"/>
            <a:ext cx="566836" cy="89127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запирания</a:t>
            </a:r>
          </a:p>
        </p:txBody>
      </p:sp>
      <p:sp>
        <p:nvSpPr>
          <p:cNvPr id="175" name="object 129"/>
          <p:cNvSpPr txBox="1"/>
          <p:nvPr/>
        </p:nvSpPr>
        <p:spPr>
          <a:xfrm>
            <a:off x="8430532" y="2952220"/>
            <a:ext cx="445111" cy="89127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отпирания</a:t>
            </a:r>
          </a:p>
        </p:txBody>
      </p:sp>
      <p:sp>
        <p:nvSpPr>
          <p:cNvPr id="176" name="object 130"/>
          <p:cNvSpPr txBox="1"/>
          <p:nvPr/>
        </p:nvSpPr>
        <p:spPr>
          <a:xfrm>
            <a:off x="2516956" y="2911664"/>
            <a:ext cx="578662" cy="139140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Вход прав. перед.-</a:t>
            </a:r>
          </a:p>
        </p:txBody>
      </p:sp>
      <p:sp>
        <p:nvSpPr>
          <p:cNvPr id="177" name="object 131"/>
          <p:cNvSpPr txBox="1"/>
          <p:nvPr/>
        </p:nvSpPr>
        <p:spPr>
          <a:xfrm>
            <a:off x="1988321" y="2910153"/>
            <a:ext cx="445134" cy="139140"/>
          </a:xfrm>
          <a:prstGeom prst="rect">
            <a:avLst/>
          </a:prstGeom>
        </p:spPr>
        <p:txBody>
          <a:bodyPr vert="horz" wrap="square" lIns="0" tIns="61594" rIns="0" bIns="0" rtlCol="0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Вход, лев. задн.-</a:t>
            </a:r>
          </a:p>
        </p:txBody>
      </p:sp>
      <p:sp>
        <p:nvSpPr>
          <p:cNvPr id="178" name="object 76"/>
          <p:cNvSpPr txBox="1"/>
          <p:nvPr/>
        </p:nvSpPr>
        <p:spPr>
          <a:xfrm>
            <a:off x="7126577" y="2870916"/>
            <a:ext cx="504000" cy="122085"/>
          </a:xfrm>
          <a:prstGeom prst="rect">
            <a:avLst/>
          </a:prstGeom>
        </p:spPr>
        <p:txBody>
          <a:bodyPr vert="horz" wrap="square" lIns="0" tIns="43180" rIns="0" bIns="0" rtlCol="0" anchor="b">
            <a:spAutoFit/>
          </a:bodyPr>
          <a:lstStyle/>
          <a:p>
            <a:pPr algn="r">
              <a:lnSpc>
                <a:spcPct val="85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Напомин. о непристегн. ремне безоп. перед. пассажира</a:t>
            </a:r>
          </a:p>
        </p:txBody>
      </p:sp>
      <p:sp>
        <p:nvSpPr>
          <p:cNvPr id="179" name="object 100"/>
          <p:cNvSpPr txBox="1"/>
          <p:nvPr/>
        </p:nvSpPr>
        <p:spPr>
          <a:xfrm>
            <a:off x="5453946" y="1146550"/>
            <a:ext cx="494665" cy="273152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lvl="0" algn="ctr">
              <a:lnSpc>
                <a:spcPct val="85000"/>
              </a:lnSpc>
            </a:pPr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Ремень безопасности среднего заднего сиденья</a:t>
            </a:r>
            <a:endParaRPr lang="ru-RU" sz="50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180" name="object 100"/>
          <p:cNvSpPr txBox="1"/>
          <p:nvPr/>
        </p:nvSpPr>
        <p:spPr>
          <a:xfrm>
            <a:off x="5981443" y="1211953"/>
            <a:ext cx="530069" cy="207749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>
              <a:lnSpc>
                <a:spcPct val="85000"/>
              </a:lnSpc>
            </a:pPr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Ремень безопасности заднего сиденья </a:t>
            </a:r>
            <a:br>
              <a:rPr lang="en-US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со стороны водителя</a:t>
            </a:r>
          </a:p>
        </p:txBody>
      </p:sp>
    </p:spTree>
    <p:extLst>
      <p:ext uri="{BB962C8B-B14F-4D97-AF65-F5344CB8AC3E}">
        <p14:creationId xmlns:p14="http://schemas.microsoft.com/office/powerpoint/2010/main" val="106133524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720070" y="398568"/>
            <a:ext cx="1576705" cy="1557020"/>
            <a:chOff x="720070" y="398568"/>
            <a:chExt cx="1576705" cy="1557020"/>
          </a:xfrm>
        </p:grpSpPr>
        <p:sp>
          <p:nvSpPr>
            <p:cNvPr id="4" name="object 4"/>
            <p:cNvSpPr/>
            <p:nvPr/>
          </p:nvSpPr>
          <p:spPr>
            <a:xfrm>
              <a:off x="725404" y="403907"/>
              <a:ext cx="1565910" cy="1546225"/>
            </a:xfrm>
            <a:custGeom>
              <a:avLst/>
              <a:gdLst/>
              <a:ahLst/>
              <a:cxnLst/>
              <a:rect l="l" t="t" r="r" b="b"/>
              <a:pathLst>
                <a:path w="1565910" h="1546225">
                  <a:moveTo>
                    <a:pt x="1235676" y="586413"/>
                  </a:moveTo>
                  <a:lnTo>
                    <a:pt x="1235676" y="565085"/>
                  </a:lnTo>
                </a:path>
                <a:path w="1565910" h="1546225">
                  <a:moveTo>
                    <a:pt x="1235676" y="586413"/>
                  </a:moveTo>
                  <a:lnTo>
                    <a:pt x="1193071" y="575749"/>
                  </a:lnTo>
                  <a:lnTo>
                    <a:pt x="1150453" y="575749"/>
                  </a:lnTo>
                </a:path>
                <a:path w="1565910" h="1546225">
                  <a:moveTo>
                    <a:pt x="404796" y="575749"/>
                  </a:moveTo>
                  <a:lnTo>
                    <a:pt x="1150453" y="575749"/>
                  </a:lnTo>
                </a:path>
                <a:path w="1565910" h="1546225">
                  <a:moveTo>
                    <a:pt x="404796" y="575749"/>
                  </a:moveTo>
                  <a:lnTo>
                    <a:pt x="362177" y="575749"/>
                  </a:lnTo>
                  <a:lnTo>
                    <a:pt x="319573" y="586413"/>
                  </a:lnTo>
                </a:path>
                <a:path w="1565910" h="1546225">
                  <a:moveTo>
                    <a:pt x="319573" y="565085"/>
                  </a:moveTo>
                  <a:lnTo>
                    <a:pt x="319573" y="586413"/>
                  </a:lnTo>
                </a:path>
                <a:path w="1565910" h="1546225">
                  <a:moveTo>
                    <a:pt x="319573" y="565085"/>
                  </a:moveTo>
                  <a:lnTo>
                    <a:pt x="287613" y="586413"/>
                  </a:lnTo>
                  <a:lnTo>
                    <a:pt x="245009" y="618405"/>
                  </a:lnTo>
                  <a:lnTo>
                    <a:pt x="223707" y="650382"/>
                  </a:lnTo>
                  <a:lnTo>
                    <a:pt x="191746" y="682374"/>
                  </a:lnTo>
                  <a:lnTo>
                    <a:pt x="170444" y="725015"/>
                  </a:lnTo>
                  <a:lnTo>
                    <a:pt x="149128" y="757007"/>
                  </a:lnTo>
                  <a:lnTo>
                    <a:pt x="127826" y="799662"/>
                  </a:lnTo>
                  <a:lnTo>
                    <a:pt x="117175" y="842303"/>
                  </a:lnTo>
                  <a:lnTo>
                    <a:pt x="117175" y="884959"/>
                  </a:lnTo>
                  <a:lnTo>
                    <a:pt x="106524" y="927600"/>
                  </a:lnTo>
                </a:path>
                <a:path w="1565910" h="1546225">
                  <a:moveTo>
                    <a:pt x="106524" y="1012897"/>
                  </a:moveTo>
                  <a:lnTo>
                    <a:pt x="106524" y="927600"/>
                  </a:lnTo>
                </a:path>
                <a:path w="1565910" h="1546225">
                  <a:moveTo>
                    <a:pt x="106524" y="1012897"/>
                  </a:moveTo>
                  <a:lnTo>
                    <a:pt x="117175" y="1055538"/>
                  </a:lnTo>
                  <a:lnTo>
                    <a:pt x="117175" y="1098194"/>
                  </a:lnTo>
                  <a:lnTo>
                    <a:pt x="127826" y="1140835"/>
                  </a:lnTo>
                  <a:lnTo>
                    <a:pt x="149128" y="1172827"/>
                  </a:lnTo>
                  <a:lnTo>
                    <a:pt x="159786" y="1215482"/>
                  </a:lnTo>
                  <a:lnTo>
                    <a:pt x="181088" y="1247459"/>
                  </a:lnTo>
                  <a:lnTo>
                    <a:pt x="213049" y="1279451"/>
                  </a:lnTo>
                  <a:lnTo>
                    <a:pt x="234351" y="1311428"/>
                  </a:lnTo>
                  <a:lnTo>
                    <a:pt x="266311" y="1343420"/>
                  </a:lnTo>
                  <a:lnTo>
                    <a:pt x="298271" y="1364748"/>
                  </a:lnTo>
                  <a:lnTo>
                    <a:pt x="340875" y="1386076"/>
                  </a:lnTo>
                  <a:lnTo>
                    <a:pt x="372835" y="1407389"/>
                  </a:lnTo>
                  <a:lnTo>
                    <a:pt x="415439" y="1418056"/>
                  </a:lnTo>
                  <a:lnTo>
                    <a:pt x="458058" y="1428717"/>
                  </a:lnTo>
                  <a:lnTo>
                    <a:pt x="500662" y="1428717"/>
                  </a:lnTo>
                  <a:lnTo>
                    <a:pt x="511320" y="1428717"/>
                  </a:lnTo>
                  <a:lnTo>
                    <a:pt x="532622" y="1428717"/>
                  </a:lnTo>
                  <a:lnTo>
                    <a:pt x="766973" y="1428717"/>
                  </a:lnTo>
                  <a:lnTo>
                    <a:pt x="788275" y="1428717"/>
                  </a:lnTo>
                  <a:lnTo>
                    <a:pt x="1033285" y="1428717"/>
                  </a:lnTo>
                </a:path>
                <a:path w="1565910" h="1546225">
                  <a:moveTo>
                    <a:pt x="1054587" y="1428717"/>
                  </a:moveTo>
                  <a:lnTo>
                    <a:pt x="1097191" y="1428717"/>
                  </a:lnTo>
                  <a:lnTo>
                    <a:pt x="1139809" y="1418056"/>
                  </a:lnTo>
                  <a:lnTo>
                    <a:pt x="1182413" y="1407389"/>
                  </a:lnTo>
                  <a:lnTo>
                    <a:pt x="1214373" y="1386076"/>
                  </a:lnTo>
                  <a:lnTo>
                    <a:pt x="1256978" y="1364748"/>
                  </a:lnTo>
                  <a:lnTo>
                    <a:pt x="1288938" y="1343420"/>
                  </a:lnTo>
                  <a:lnTo>
                    <a:pt x="1320898" y="1311428"/>
                  </a:lnTo>
                  <a:lnTo>
                    <a:pt x="1352858" y="1279451"/>
                  </a:lnTo>
                  <a:lnTo>
                    <a:pt x="1374160" y="1247459"/>
                  </a:lnTo>
                  <a:lnTo>
                    <a:pt x="1395462" y="1215482"/>
                  </a:lnTo>
                  <a:lnTo>
                    <a:pt x="1416821" y="1172827"/>
                  </a:lnTo>
                  <a:lnTo>
                    <a:pt x="1427479" y="1140835"/>
                  </a:lnTo>
                  <a:lnTo>
                    <a:pt x="1438138" y="1098194"/>
                  </a:lnTo>
                  <a:lnTo>
                    <a:pt x="1448654" y="1055538"/>
                  </a:lnTo>
                  <a:lnTo>
                    <a:pt x="1448654" y="1012897"/>
                  </a:lnTo>
                </a:path>
                <a:path w="1565910" h="1546225">
                  <a:moveTo>
                    <a:pt x="1033285" y="1428717"/>
                  </a:moveTo>
                  <a:lnTo>
                    <a:pt x="1043929" y="1428717"/>
                  </a:lnTo>
                  <a:lnTo>
                    <a:pt x="1054587" y="1428717"/>
                  </a:lnTo>
                </a:path>
                <a:path w="1565910" h="1546225">
                  <a:moveTo>
                    <a:pt x="1448654" y="927600"/>
                  </a:moveTo>
                  <a:lnTo>
                    <a:pt x="1448654" y="1012897"/>
                  </a:lnTo>
                </a:path>
                <a:path w="1565910" h="1546225">
                  <a:moveTo>
                    <a:pt x="1448654" y="927600"/>
                  </a:moveTo>
                  <a:lnTo>
                    <a:pt x="1448654" y="884959"/>
                  </a:lnTo>
                  <a:lnTo>
                    <a:pt x="1438138" y="842303"/>
                  </a:lnTo>
                  <a:lnTo>
                    <a:pt x="1427479" y="799662"/>
                  </a:lnTo>
                  <a:lnTo>
                    <a:pt x="1406163" y="757007"/>
                  </a:lnTo>
                  <a:lnTo>
                    <a:pt x="1395462" y="725015"/>
                  </a:lnTo>
                  <a:lnTo>
                    <a:pt x="1363502" y="682374"/>
                  </a:lnTo>
                  <a:lnTo>
                    <a:pt x="1342200" y="650382"/>
                  </a:lnTo>
                  <a:lnTo>
                    <a:pt x="1310240" y="618405"/>
                  </a:lnTo>
                  <a:lnTo>
                    <a:pt x="1278280" y="586413"/>
                  </a:lnTo>
                  <a:lnTo>
                    <a:pt x="1235676" y="565085"/>
                  </a:lnTo>
                  <a:lnTo>
                    <a:pt x="1235676" y="117316"/>
                  </a:lnTo>
                </a:path>
                <a:path w="1565910" h="1546225">
                  <a:moveTo>
                    <a:pt x="319573" y="117316"/>
                  </a:moveTo>
                  <a:lnTo>
                    <a:pt x="319573" y="565085"/>
                  </a:lnTo>
                </a:path>
                <a:path w="1565910" h="1546225">
                  <a:moveTo>
                    <a:pt x="969364" y="1514014"/>
                  </a:moveTo>
                  <a:lnTo>
                    <a:pt x="1033285" y="1514014"/>
                  </a:lnTo>
                  <a:lnTo>
                    <a:pt x="1075889" y="1514014"/>
                  </a:lnTo>
                  <a:lnTo>
                    <a:pt x="1118507" y="1503351"/>
                  </a:lnTo>
                  <a:lnTo>
                    <a:pt x="1171769" y="1492690"/>
                  </a:lnTo>
                  <a:lnTo>
                    <a:pt x="1214373" y="1482028"/>
                  </a:lnTo>
                  <a:lnTo>
                    <a:pt x="1256978" y="1460703"/>
                  </a:lnTo>
                  <a:lnTo>
                    <a:pt x="1288938" y="1439379"/>
                  </a:lnTo>
                  <a:lnTo>
                    <a:pt x="1331542" y="1418056"/>
                  </a:lnTo>
                  <a:lnTo>
                    <a:pt x="1363502" y="1386076"/>
                  </a:lnTo>
                  <a:lnTo>
                    <a:pt x="1395462" y="1354084"/>
                  </a:lnTo>
                  <a:lnTo>
                    <a:pt x="1427479" y="1311428"/>
                  </a:lnTo>
                  <a:lnTo>
                    <a:pt x="1459312" y="1279451"/>
                  </a:lnTo>
                  <a:lnTo>
                    <a:pt x="1480628" y="1236796"/>
                  </a:lnTo>
                  <a:lnTo>
                    <a:pt x="1501944" y="1194154"/>
                  </a:lnTo>
                  <a:lnTo>
                    <a:pt x="1512602" y="1151499"/>
                  </a:lnTo>
                  <a:lnTo>
                    <a:pt x="1523260" y="1108858"/>
                  </a:lnTo>
                  <a:lnTo>
                    <a:pt x="1523260" y="1055538"/>
                  </a:lnTo>
                  <a:lnTo>
                    <a:pt x="1533919" y="1012897"/>
                  </a:lnTo>
                  <a:lnTo>
                    <a:pt x="1533919" y="927600"/>
                  </a:lnTo>
                  <a:lnTo>
                    <a:pt x="1523260" y="884959"/>
                  </a:lnTo>
                  <a:lnTo>
                    <a:pt x="1523260" y="831639"/>
                  </a:lnTo>
                  <a:lnTo>
                    <a:pt x="1512602" y="788998"/>
                  </a:lnTo>
                  <a:lnTo>
                    <a:pt x="1491286" y="746343"/>
                  </a:lnTo>
                  <a:lnTo>
                    <a:pt x="1480628" y="703701"/>
                  </a:lnTo>
                  <a:lnTo>
                    <a:pt x="1448654" y="661046"/>
                  </a:lnTo>
                  <a:lnTo>
                    <a:pt x="1427479" y="618405"/>
                  </a:lnTo>
                  <a:lnTo>
                    <a:pt x="1395462" y="586413"/>
                  </a:lnTo>
                  <a:lnTo>
                    <a:pt x="1363502" y="554421"/>
                  </a:lnTo>
                  <a:lnTo>
                    <a:pt x="1320898" y="522444"/>
                  </a:lnTo>
                </a:path>
                <a:path w="1565910" h="1546225">
                  <a:moveTo>
                    <a:pt x="1320898" y="32034"/>
                  </a:moveTo>
                  <a:lnTo>
                    <a:pt x="1320898" y="522444"/>
                  </a:lnTo>
                </a:path>
                <a:path w="1565910" h="1546225">
                  <a:moveTo>
                    <a:pt x="234351" y="32034"/>
                  </a:moveTo>
                  <a:lnTo>
                    <a:pt x="1320898" y="32034"/>
                  </a:lnTo>
                </a:path>
                <a:path w="1565910" h="1546225">
                  <a:moveTo>
                    <a:pt x="234351" y="522444"/>
                  </a:moveTo>
                  <a:lnTo>
                    <a:pt x="234351" y="32034"/>
                  </a:lnTo>
                </a:path>
                <a:path w="1565910" h="1546225">
                  <a:moveTo>
                    <a:pt x="234351" y="522444"/>
                  </a:moveTo>
                  <a:lnTo>
                    <a:pt x="202390" y="554421"/>
                  </a:lnTo>
                  <a:lnTo>
                    <a:pt x="170444" y="586413"/>
                  </a:lnTo>
                  <a:lnTo>
                    <a:pt x="138484" y="618405"/>
                  </a:lnTo>
                  <a:lnTo>
                    <a:pt x="106524" y="661046"/>
                  </a:lnTo>
                  <a:lnTo>
                    <a:pt x="85219" y="703701"/>
                  </a:lnTo>
                  <a:lnTo>
                    <a:pt x="63914" y="746343"/>
                  </a:lnTo>
                  <a:lnTo>
                    <a:pt x="53262" y="788998"/>
                  </a:lnTo>
                  <a:lnTo>
                    <a:pt x="31957" y="831639"/>
                  </a:lnTo>
                  <a:lnTo>
                    <a:pt x="31957" y="884959"/>
                  </a:lnTo>
                  <a:lnTo>
                    <a:pt x="31957" y="927600"/>
                  </a:lnTo>
                  <a:lnTo>
                    <a:pt x="31957" y="1012897"/>
                  </a:lnTo>
                  <a:lnTo>
                    <a:pt x="31957" y="1055538"/>
                  </a:lnTo>
                  <a:lnTo>
                    <a:pt x="31957" y="1108858"/>
                  </a:lnTo>
                  <a:lnTo>
                    <a:pt x="42609" y="1151499"/>
                  </a:lnTo>
                  <a:lnTo>
                    <a:pt x="63914" y="1194154"/>
                  </a:lnTo>
                  <a:lnTo>
                    <a:pt x="85219" y="1236796"/>
                  </a:lnTo>
                  <a:lnTo>
                    <a:pt x="106524" y="1279451"/>
                  </a:lnTo>
                  <a:lnTo>
                    <a:pt x="127826" y="1311428"/>
                  </a:lnTo>
                  <a:lnTo>
                    <a:pt x="159786" y="1354084"/>
                  </a:lnTo>
                  <a:lnTo>
                    <a:pt x="191746" y="1386076"/>
                  </a:lnTo>
                  <a:lnTo>
                    <a:pt x="223707" y="1418056"/>
                  </a:lnTo>
                  <a:lnTo>
                    <a:pt x="266311" y="1439379"/>
                  </a:lnTo>
                  <a:lnTo>
                    <a:pt x="308915" y="1460703"/>
                  </a:lnTo>
                  <a:lnTo>
                    <a:pt x="351533" y="1482028"/>
                  </a:lnTo>
                  <a:lnTo>
                    <a:pt x="394137" y="1492690"/>
                  </a:lnTo>
                  <a:lnTo>
                    <a:pt x="436742" y="1503351"/>
                  </a:lnTo>
                  <a:lnTo>
                    <a:pt x="479360" y="1514014"/>
                  </a:lnTo>
                  <a:lnTo>
                    <a:pt x="532622" y="1514014"/>
                  </a:lnTo>
                  <a:lnTo>
                    <a:pt x="585884" y="1514014"/>
                  </a:lnTo>
                  <a:lnTo>
                    <a:pt x="585884" y="1482028"/>
                  </a:lnTo>
                </a:path>
                <a:path w="1565910" h="1546225">
                  <a:moveTo>
                    <a:pt x="468702" y="1428717"/>
                  </a:moveTo>
                  <a:lnTo>
                    <a:pt x="532622" y="1450042"/>
                  </a:lnTo>
                  <a:lnTo>
                    <a:pt x="585884" y="1482028"/>
                  </a:lnTo>
                </a:path>
                <a:path w="1565910" h="1546225">
                  <a:moveTo>
                    <a:pt x="1235676" y="117316"/>
                  </a:moveTo>
                  <a:lnTo>
                    <a:pt x="319573" y="117316"/>
                  </a:lnTo>
                </a:path>
                <a:path w="1565910" h="1546225">
                  <a:moveTo>
                    <a:pt x="969364" y="1482028"/>
                  </a:moveTo>
                  <a:lnTo>
                    <a:pt x="1033285" y="1450042"/>
                  </a:lnTo>
                  <a:lnTo>
                    <a:pt x="1086547" y="1428717"/>
                  </a:lnTo>
                </a:path>
                <a:path w="1565910" h="1546225">
                  <a:moveTo>
                    <a:pt x="969364" y="1514014"/>
                  </a:moveTo>
                  <a:lnTo>
                    <a:pt x="969364" y="1482028"/>
                  </a:lnTo>
                </a:path>
                <a:path w="1565910" h="1546225">
                  <a:moveTo>
                    <a:pt x="585884" y="1482028"/>
                  </a:moveTo>
                  <a:lnTo>
                    <a:pt x="607186" y="1482028"/>
                  </a:lnTo>
                </a:path>
                <a:path w="1565910" h="1546225">
                  <a:moveTo>
                    <a:pt x="500662" y="1428717"/>
                  </a:moveTo>
                  <a:lnTo>
                    <a:pt x="607186" y="1482028"/>
                  </a:lnTo>
                  <a:lnTo>
                    <a:pt x="617845" y="1482028"/>
                  </a:lnTo>
                  <a:lnTo>
                    <a:pt x="628489" y="1482028"/>
                  </a:lnTo>
                </a:path>
                <a:path w="1565910" h="1546225">
                  <a:moveTo>
                    <a:pt x="532622" y="1428717"/>
                  </a:moveTo>
                  <a:lnTo>
                    <a:pt x="628489" y="1482028"/>
                  </a:lnTo>
                  <a:lnTo>
                    <a:pt x="766973" y="1482028"/>
                  </a:lnTo>
                </a:path>
                <a:path w="1565910" h="1546225">
                  <a:moveTo>
                    <a:pt x="766973" y="1428717"/>
                  </a:moveTo>
                  <a:lnTo>
                    <a:pt x="766973" y="1482028"/>
                  </a:lnTo>
                  <a:lnTo>
                    <a:pt x="788275" y="1482028"/>
                  </a:lnTo>
                </a:path>
                <a:path w="1565910" h="1546225">
                  <a:moveTo>
                    <a:pt x="788275" y="1428717"/>
                  </a:moveTo>
                  <a:lnTo>
                    <a:pt x="788275" y="1482028"/>
                  </a:lnTo>
                  <a:lnTo>
                    <a:pt x="926760" y="1482028"/>
                  </a:lnTo>
                </a:path>
                <a:path w="1565910" h="1546225">
                  <a:moveTo>
                    <a:pt x="1033285" y="1428717"/>
                  </a:moveTo>
                  <a:lnTo>
                    <a:pt x="926760" y="1482028"/>
                  </a:lnTo>
                  <a:lnTo>
                    <a:pt x="937404" y="1482028"/>
                  </a:lnTo>
                  <a:lnTo>
                    <a:pt x="948062" y="1482028"/>
                  </a:lnTo>
                </a:path>
                <a:path w="1565910" h="1546225">
                  <a:moveTo>
                    <a:pt x="1054587" y="1428717"/>
                  </a:moveTo>
                  <a:lnTo>
                    <a:pt x="948062" y="1482028"/>
                  </a:lnTo>
                  <a:lnTo>
                    <a:pt x="958720" y="1482028"/>
                  </a:lnTo>
                </a:path>
                <a:path w="1565910" h="1546225">
                  <a:moveTo>
                    <a:pt x="1054587" y="1428717"/>
                  </a:moveTo>
                  <a:lnTo>
                    <a:pt x="958720" y="1482028"/>
                  </a:lnTo>
                  <a:lnTo>
                    <a:pt x="969364" y="1482028"/>
                  </a:lnTo>
                </a:path>
                <a:path w="1565910" h="1546225">
                  <a:moveTo>
                    <a:pt x="1352858" y="32034"/>
                  </a:moveTo>
                  <a:lnTo>
                    <a:pt x="1352858" y="501116"/>
                  </a:lnTo>
                </a:path>
                <a:path w="1565910" h="1546225">
                  <a:moveTo>
                    <a:pt x="415439" y="543772"/>
                  </a:moveTo>
                  <a:lnTo>
                    <a:pt x="415439" y="575749"/>
                  </a:lnTo>
                </a:path>
                <a:path w="1565910" h="1546225">
                  <a:moveTo>
                    <a:pt x="1139809" y="543772"/>
                  </a:moveTo>
                  <a:lnTo>
                    <a:pt x="1139809" y="575749"/>
                  </a:lnTo>
                </a:path>
                <a:path w="1565910" h="1546225">
                  <a:moveTo>
                    <a:pt x="415439" y="511780"/>
                  </a:moveTo>
                  <a:lnTo>
                    <a:pt x="415439" y="543772"/>
                  </a:lnTo>
                </a:path>
                <a:path w="1565910" h="1546225">
                  <a:moveTo>
                    <a:pt x="415439" y="458475"/>
                  </a:moveTo>
                  <a:lnTo>
                    <a:pt x="415439" y="511780"/>
                  </a:lnTo>
                </a:path>
                <a:path w="1565910" h="1546225">
                  <a:moveTo>
                    <a:pt x="415439" y="362514"/>
                  </a:moveTo>
                  <a:lnTo>
                    <a:pt x="415439" y="458475"/>
                  </a:lnTo>
                </a:path>
                <a:path w="1565910" h="1546225">
                  <a:moveTo>
                    <a:pt x="415439" y="287881"/>
                  </a:moveTo>
                  <a:lnTo>
                    <a:pt x="415439" y="362514"/>
                  </a:lnTo>
                </a:path>
                <a:path w="1565910" h="1546225">
                  <a:moveTo>
                    <a:pt x="415439" y="213234"/>
                  </a:moveTo>
                  <a:lnTo>
                    <a:pt x="415439" y="287881"/>
                  </a:lnTo>
                </a:path>
                <a:path w="1565910" h="1546225">
                  <a:moveTo>
                    <a:pt x="1139809" y="213234"/>
                  </a:moveTo>
                  <a:lnTo>
                    <a:pt x="1139809" y="287881"/>
                  </a:lnTo>
                  <a:lnTo>
                    <a:pt x="1139809" y="362514"/>
                  </a:lnTo>
                  <a:lnTo>
                    <a:pt x="1139809" y="458475"/>
                  </a:lnTo>
                  <a:lnTo>
                    <a:pt x="1139809" y="511780"/>
                  </a:lnTo>
                  <a:lnTo>
                    <a:pt x="1139809" y="543772"/>
                  </a:lnTo>
                </a:path>
                <a:path w="1565910" h="1546225">
                  <a:moveTo>
                    <a:pt x="202390" y="501116"/>
                  </a:moveTo>
                  <a:lnTo>
                    <a:pt x="202390" y="32034"/>
                  </a:lnTo>
                </a:path>
                <a:path w="1565910" h="1546225">
                  <a:moveTo>
                    <a:pt x="990666" y="1546000"/>
                  </a:moveTo>
                  <a:lnTo>
                    <a:pt x="980022" y="1535339"/>
                  </a:lnTo>
                  <a:lnTo>
                    <a:pt x="969364" y="1524676"/>
                  </a:lnTo>
                  <a:lnTo>
                    <a:pt x="969364" y="1514014"/>
                  </a:lnTo>
                </a:path>
                <a:path w="1565910" h="1546225">
                  <a:moveTo>
                    <a:pt x="990666" y="1546000"/>
                  </a:moveTo>
                  <a:lnTo>
                    <a:pt x="1033285" y="1546000"/>
                  </a:lnTo>
                  <a:lnTo>
                    <a:pt x="1033285" y="1514014"/>
                  </a:lnTo>
                </a:path>
                <a:path w="1565910" h="1546225">
                  <a:moveTo>
                    <a:pt x="1033285" y="1546000"/>
                  </a:moveTo>
                  <a:lnTo>
                    <a:pt x="1075889" y="1546000"/>
                  </a:lnTo>
                  <a:lnTo>
                    <a:pt x="1118507" y="1535339"/>
                  </a:lnTo>
                  <a:lnTo>
                    <a:pt x="1171769" y="1524676"/>
                  </a:lnTo>
                  <a:lnTo>
                    <a:pt x="1214373" y="1514014"/>
                  </a:lnTo>
                  <a:lnTo>
                    <a:pt x="1256978" y="1492690"/>
                  </a:lnTo>
                  <a:lnTo>
                    <a:pt x="1299596" y="1471365"/>
                  </a:lnTo>
                  <a:lnTo>
                    <a:pt x="1331542" y="1450042"/>
                  </a:lnTo>
                  <a:lnTo>
                    <a:pt x="1374160" y="1418056"/>
                  </a:lnTo>
                  <a:lnTo>
                    <a:pt x="1406163" y="1386076"/>
                  </a:lnTo>
                  <a:lnTo>
                    <a:pt x="1438138" y="1354084"/>
                  </a:lnTo>
                  <a:lnTo>
                    <a:pt x="1469970" y="1322092"/>
                  </a:lnTo>
                  <a:lnTo>
                    <a:pt x="1491286" y="1279451"/>
                  </a:lnTo>
                  <a:lnTo>
                    <a:pt x="1512602" y="1236796"/>
                  </a:lnTo>
                  <a:lnTo>
                    <a:pt x="1533919" y="1194154"/>
                  </a:lnTo>
                  <a:lnTo>
                    <a:pt x="1544577" y="1151499"/>
                  </a:lnTo>
                  <a:lnTo>
                    <a:pt x="1555235" y="1108858"/>
                  </a:lnTo>
                  <a:lnTo>
                    <a:pt x="1555235" y="1055538"/>
                  </a:lnTo>
                  <a:lnTo>
                    <a:pt x="1565893" y="1012897"/>
                  </a:lnTo>
                  <a:lnTo>
                    <a:pt x="1533919" y="1012897"/>
                  </a:lnTo>
                </a:path>
                <a:path w="1565910" h="1546225">
                  <a:moveTo>
                    <a:pt x="1565893" y="1012897"/>
                  </a:moveTo>
                  <a:lnTo>
                    <a:pt x="1565893" y="927600"/>
                  </a:lnTo>
                  <a:lnTo>
                    <a:pt x="1533919" y="927600"/>
                  </a:lnTo>
                </a:path>
                <a:path w="1565910" h="1546225">
                  <a:moveTo>
                    <a:pt x="1565893" y="927600"/>
                  </a:moveTo>
                  <a:lnTo>
                    <a:pt x="1555235" y="884959"/>
                  </a:lnTo>
                  <a:lnTo>
                    <a:pt x="1555235" y="831639"/>
                  </a:lnTo>
                  <a:lnTo>
                    <a:pt x="1544577" y="788998"/>
                  </a:lnTo>
                  <a:lnTo>
                    <a:pt x="1523260" y="735679"/>
                  </a:lnTo>
                  <a:lnTo>
                    <a:pt x="1501944" y="693038"/>
                  </a:lnTo>
                  <a:lnTo>
                    <a:pt x="1480628" y="650382"/>
                  </a:lnTo>
                  <a:lnTo>
                    <a:pt x="1459312" y="607741"/>
                  </a:lnTo>
                  <a:lnTo>
                    <a:pt x="1427479" y="575749"/>
                  </a:lnTo>
                  <a:lnTo>
                    <a:pt x="1395462" y="533108"/>
                  </a:lnTo>
                  <a:lnTo>
                    <a:pt x="1352858" y="501116"/>
                  </a:lnTo>
                  <a:lnTo>
                    <a:pt x="1320898" y="522444"/>
                  </a:lnTo>
                </a:path>
                <a:path w="1565910" h="1546225">
                  <a:moveTo>
                    <a:pt x="1320898" y="32034"/>
                  </a:moveTo>
                  <a:lnTo>
                    <a:pt x="1352858" y="32034"/>
                  </a:lnTo>
                </a:path>
                <a:path w="1565910" h="1546225">
                  <a:moveTo>
                    <a:pt x="234351" y="32034"/>
                  </a:moveTo>
                  <a:lnTo>
                    <a:pt x="234351" y="0"/>
                  </a:lnTo>
                </a:path>
                <a:path w="1565910" h="1546225">
                  <a:moveTo>
                    <a:pt x="1320898" y="0"/>
                  </a:moveTo>
                  <a:lnTo>
                    <a:pt x="1320898" y="32034"/>
                  </a:lnTo>
                </a:path>
                <a:path w="1565910" h="1546225">
                  <a:moveTo>
                    <a:pt x="234351" y="0"/>
                  </a:moveTo>
                  <a:lnTo>
                    <a:pt x="1320898" y="0"/>
                  </a:lnTo>
                </a:path>
                <a:path w="1565910" h="1546225">
                  <a:moveTo>
                    <a:pt x="202390" y="32034"/>
                  </a:moveTo>
                  <a:lnTo>
                    <a:pt x="234351" y="32034"/>
                  </a:lnTo>
                </a:path>
                <a:path w="1565910" h="1546225">
                  <a:moveTo>
                    <a:pt x="202390" y="501116"/>
                  </a:moveTo>
                  <a:lnTo>
                    <a:pt x="234351" y="522444"/>
                  </a:lnTo>
                </a:path>
                <a:path w="1565910" h="1546225">
                  <a:moveTo>
                    <a:pt x="202390" y="501116"/>
                  </a:moveTo>
                  <a:lnTo>
                    <a:pt x="170444" y="533108"/>
                  </a:lnTo>
                  <a:lnTo>
                    <a:pt x="138484" y="575749"/>
                  </a:lnTo>
                  <a:lnTo>
                    <a:pt x="106524" y="607741"/>
                  </a:lnTo>
                  <a:lnTo>
                    <a:pt x="74567" y="650382"/>
                  </a:lnTo>
                  <a:lnTo>
                    <a:pt x="53262" y="693038"/>
                  </a:lnTo>
                  <a:lnTo>
                    <a:pt x="31957" y="735679"/>
                  </a:lnTo>
                  <a:lnTo>
                    <a:pt x="21304" y="788998"/>
                  </a:lnTo>
                  <a:lnTo>
                    <a:pt x="10652" y="831639"/>
                  </a:lnTo>
                  <a:lnTo>
                    <a:pt x="0" y="884959"/>
                  </a:lnTo>
                  <a:lnTo>
                    <a:pt x="0" y="927600"/>
                  </a:lnTo>
                  <a:lnTo>
                    <a:pt x="31957" y="927600"/>
                  </a:lnTo>
                </a:path>
                <a:path w="1565910" h="1546225">
                  <a:moveTo>
                    <a:pt x="0" y="927600"/>
                  </a:moveTo>
                  <a:lnTo>
                    <a:pt x="0" y="1012897"/>
                  </a:lnTo>
                  <a:lnTo>
                    <a:pt x="31957" y="1012897"/>
                  </a:lnTo>
                </a:path>
                <a:path w="1565910" h="1546225">
                  <a:moveTo>
                    <a:pt x="0" y="1012897"/>
                  </a:moveTo>
                  <a:lnTo>
                    <a:pt x="0" y="1055538"/>
                  </a:lnTo>
                  <a:lnTo>
                    <a:pt x="0" y="1108858"/>
                  </a:lnTo>
                  <a:lnTo>
                    <a:pt x="10652" y="1151499"/>
                  </a:lnTo>
                  <a:lnTo>
                    <a:pt x="31957" y="1194154"/>
                  </a:lnTo>
                  <a:lnTo>
                    <a:pt x="42609" y="1236796"/>
                  </a:lnTo>
                  <a:lnTo>
                    <a:pt x="63914" y="1279451"/>
                  </a:lnTo>
                  <a:lnTo>
                    <a:pt x="95872" y="1322092"/>
                  </a:lnTo>
                  <a:lnTo>
                    <a:pt x="117175" y="1354084"/>
                  </a:lnTo>
                  <a:lnTo>
                    <a:pt x="149128" y="1386076"/>
                  </a:lnTo>
                  <a:lnTo>
                    <a:pt x="191746" y="1418056"/>
                  </a:lnTo>
                  <a:lnTo>
                    <a:pt x="223707" y="1450042"/>
                  </a:lnTo>
                  <a:lnTo>
                    <a:pt x="266311" y="1471365"/>
                  </a:lnTo>
                  <a:lnTo>
                    <a:pt x="308915" y="1492690"/>
                  </a:lnTo>
                  <a:lnTo>
                    <a:pt x="351533" y="1514014"/>
                  </a:lnTo>
                  <a:lnTo>
                    <a:pt x="394137" y="1524676"/>
                  </a:lnTo>
                  <a:lnTo>
                    <a:pt x="436742" y="1535339"/>
                  </a:lnTo>
                  <a:lnTo>
                    <a:pt x="479360" y="1546000"/>
                  </a:lnTo>
                  <a:lnTo>
                    <a:pt x="532622" y="1546000"/>
                  </a:lnTo>
                </a:path>
              </a:pathLst>
            </a:custGeom>
            <a:ln w="106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52697" y="1885935"/>
              <a:ext cx="442071" cy="69311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736056" y="403907"/>
              <a:ext cx="1544955" cy="1482090"/>
            </a:xfrm>
            <a:custGeom>
              <a:avLst/>
              <a:gdLst/>
              <a:ahLst/>
              <a:cxnLst/>
              <a:rect l="l" t="t" r="r" b="b"/>
              <a:pathLst>
                <a:path w="1544955" h="1482089">
                  <a:moveTo>
                    <a:pt x="1342206" y="32034"/>
                  </a:moveTo>
                  <a:lnTo>
                    <a:pt x="1342206" y="21356"/>
                  </a:lnTo>
                  <a:lnTo>
                    <a:pt x="1331548" y="10678"/>
                  </a:lnTo>
                  <a:lnTo>
                    <a:pt x="1320889" y="0"/>
                  </a:lnTo>
                  <a:lnTo>
                    <a:pt x="1310246" y="0"/>
                  </a:lnTo>
                </a:path>
                <a:path w="1544955" h="1482089">
                  <a:moveTo>
                    <a:pt x="191738" y="490452"/>
                  </a:moveTo>
                  <a:lnTo>
                    <a:pt x="159792" y="522444"/>
                  </a:lnTo>
                  <a:lnTo>
                    <a:pt x="127832" y="543772"/>
                  </a:lnTo>
                  <a:lnTo>
                    <a:pt x="95872" y="575749"/>
                  </a:lnTo>
                  <a:lnTo>
                    <a:pt x="74567" y="618405"/>
                  </a:lnTo>
                  <a:lnTo>
                    <a:pt x="42609" y="650382"/>
                  </a:lnTo>
                  <a:lnTo>
                    <a:pt x="31957" y="693038"/>
                  </a:lnTo>
                  <a:lnTo>
                    <a:pt x="10652" y="735679"/>
                  </a:lnTo>
                  <a:lnTo>
                    <a:pt x="0" y="778334"/>
                  </a:lnTo>
                  <a:lnTo>
                    <a:pt x="0" y="820976"/>
                  </a:lnTo>
                </a:path>
                <a:path w="1544955" h="1482089">
                  <a:moveTo>
                    <a:pt x="0" y="1119521"/>
                  </a:moveTo>
                  <a:lnTo>
                    <a:pt x="0" y="1162163"/>
                  </a:lnTo>
                  <a:lnTo>
                    <a:pt x="10652" y="1204818"/>
                  </a:lnTo>
                  <a:lnTo>
                    <a:pt x="31957" y="1247459"/>
                  </a:lnTo>
                  <a:lnTo>
                    <a:pt x="42609" y="1290115"/>
                  </a:lnTo>
                  <a:lnTo>
                    <a:pt x="63914" y="1322092"/>
                  </a:lnTo>
                  <a:lnTo>
                    <a:pt x="95872" y="1354084"/>
                  </a:lnTo>
                  <a:lnTo>
                    <a:pt x="117174" y="1386076"/>
                  </a:lnTo>
                  <a:lnTo>
                    <a:pt x="149134" y="1418056"/>
                  </a:lnTo>
                  <a:lnTo>
                    <a:pt x="191738" y="1439379"/>
                  </a:lnTo>
                  <a:lnTo>
                    <a:pt x="223698" y="1460703"/>
                  </a:lnTo>
                  <a:lnTo>
                    <a:pt x="266302" y="1482028"/>
                  </a:lnTo>
                </a:path>
                <a:path w="1544955" h="1482089">
                  <a:moveTo>
                    <a:pt x="1267627" y="1482028"/>
                  </a:moveTo>
                  <a:lnTo>
                    <a:pt x="1310246" y="1460703"/>
                  </a:lnTo>
                  <a:lnTo>
                    <a:pt x="1352850" y="1439379"/>
                  </a:lnTo>
                  <a:lnTo>
                    <a:pt x="1384810" y="1418056"/>
                  </a:lnTo>
                  <a:lnTo>
                    <a:pt x="1416827" y="1386076"/>
                  </a:lnTo>
                  <a:lnTo>
                    <a:pt x="1448659" y="1354084"/>
                  </a:lnTo>
                  <a:lnTo>
                    <a:pt x="1469975" y="1322092"/>
                  </a:lnTo>
                  <a:lnTo>
                    <a:pt x="1491292" y="1290115"/>
                  </a:lnTo>
                  <a:lnTo>
                    <a:pt x="1512608" y="1247459"/>
                  </a:lnTo>
                  <a:lnTo>
                    <a:pt x="1523266" y="1204818"/>
                  </a:lnTo>
                  <a:lnTo>
                    <a:pt x="1533924" y="1162163"/>
                  </a:lnTo>
                  <a:lnTo>
                    <a:pt x="1544582" y="1119521"/>
                  </a:lnTo>
                </a:path>
                <a:path w="1544955" h="1482089">
                  <a:moveTo>
                    <a:pt x="1544582" y="820976"/>
                  </a:moveTo>
                  <a:lnTo>
                    <a:pt x="1533924" y="778334"/>
                  </a:lnTo>
                  <a:lnTo>
                    <a:pt x="1523266" y="735679"/>
                  </a:lnTo>
                  <a:lnTo>
                    <a:pt x="1512608" y="693038"/>
                  </a:lnTo>
                  <a:lnTo>
                    <a:pt x="1491292" y="650382"/>
                  </a:lnTo>
                  <a:lnTo>
                    <a:pt x="1469975" y="618405"/>
                  </a:lnTo>
                  <a:lnTo>
                    <a:pt x="1438001" y="575749"/>
                  </a:lnTo>
                  <a:lnTo>
                    <a:pt x="1416827" y="543772"/>
                  </a:lnTo>
                  <a:lnTo>
                    <a:pt x="1374152" y="522444"/>
                  </a:lnTo>
                  <a:lnTo>
                    <a:pt x="1342206" y="490452"/>
                  </a:lnTo>
                </a:path>
                <a:path w="1544955" h="1482089">
                  <a:moveTo>
                    <a:pt x="404787" y="511780"/>
                  </a:moveTo>
                  <a:lnTo>
                    <a:pt x="1129157" y="511780"/>
                  </a:lnTo>
                </a:path>
                <a:path w="1544955" h="1482089">
                  <a:moveTo>
                    <a:pt x="404787" y="458475"/>
                  </a:moveTo>
                  <a:lnTo>
                    <a:pt x="1129157" y="458475"/>
                  </a:lnTo>
                </a:path>
                <a:path w="1544955" h="1482089">
                  <a:moveTo>
                    <a:pt x="404787" y="362514"/>
                  </a:moveTo>
                  <a:lnTo>
                    <a:pt x="1129157" y="362514"/>
                  </a:lnTo>
                </a:path>
                <a:path w="1544955" h="1482089">
                  <a:moveTo>
                    <a:pt x="404787" y="287881"/>
                  </a:moveTo>
                  <a:lnTo>
                    <a:pt x="617836" y="287881"/>
                  </a:lnTo>
                </a:path>
                <a:path w="1544955" h="1482089">
                  <a:moveTo>
                    <a:pt x="916108" y="287881"/>
                  </a:moveTo>
                  <a:lnTo>
                    <a:pt x="1129157" y="287881"/>
                  </a:lnTo>
                </a:path>
                <a:path w="1544955" h="1482089">
                  <a:moveTo>
                    <a:pt x="617836" y="351850"/>
                  </a:moveTo>
                  <a:lnTo>
                    <a:pt x="916108" y="351850"/>
                  </a:lnTo>
                </a:path>
                <a:path w="1544955" h="1482089">
                  <a:moveTo>
                    <a:pt x="1129157" y="213234"/>
                  </a:moveTo>
                  <a:lnTo>
                    <a:pt x="1129157" y="191921"/>
                  </a:lnTo>
                  <a:lnTo>
                    <a:pt x="1129157" y="181257"/>
                  </a:lnTo>
                  <a:lnTo>
                    <a:pt x="1118499" y="181257"/>
                  </a:lnTo>
                  <a:lnTo>
                    <a:pt x="1107855" y="181257"/>
                  </a:lnTo>
                </a:path>
                <a:path w="1544955" h="1482089">
                  <a:moveTo>
                    <a:pt x="436747" y="181257"/>
                  </a:moveTo>
                  <a:lnTo>
                    <a:pt x="1107855" y="181257"/>
                  </a:lnTo>
                </a:path>
                <a:path w="1544955" h="1482089">
                  <a:moveTo>
                    <a:pt x="436747" y="181257"/>
                  </a:moveTo>
                  <a:lnTo>
                    <a:pt x="426089" y="181257"/>
                  </a:lnTo>
                  <a:lnTo>
                    <a:pt x="415445" y="181257"/>
                  </a:lnTo>
                  <a:lnTo>
                    <a:pt x="404787" y="191921"/>
                  </a:lnTo>
                  <a:lnTo>
                    <a:pt x="404787" y="213234"/>
                  </a:lnTo>
                </a:path>
              </a:pathLst>
            </a:custGeom>
            <a:ln w="106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391182" y="579832"/>
              <a:ext cx="224154" cy="0"/>
            </a:xfrm>
            <a:custGeom>
              <a:avLst/>
              <a:gdLst/>
              <a:ahLst/>
              <a:cxnLst/>
              <a:rect l="l" t="t" r="r" b="b"/>
              <a:pathLst>
                <a:path w="224155">
                  <a:moveTo>
                    <a:pt x="213034" y="0"/>
                  </a:moveTo>
                  <a:lnTo>
                    <a:pt x="223692" y="0"/>
                  </a:lnTo>
                </a:path>
                <a:path w="224155">
                  <a:moveTo>
                    <a:pt x="0" y="0"/>
                  </a:moveTo>
                  <a:lnTo>
                    <a:pt x="10658" y="0"/>
                  </a:lnTo>
                </a:path>
              </a:pathLst>
            </a:custGeom>
            <a:ln w="106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927795" y="403907"/>
              <a:ext cx="1001394" cy="1546225"/>
            </a:xfrm>
            <a:custGeom>
              <a:avLst/>
              <a:gdLst/>
              <a:ahLst/>
              <a:cxnLst/>
              <a:rect l="l" t="t" r="r" b="b"/>
              <a:pathLst>
                <a:path w="1001394" h="1546225">
                  <a:moveTo>
                    <a:pt x="31960" y="0"/>
                  </a:moveTo>
                  <a:lnTo>
                    <a:pt x="21316" y="0"/>
                  </a:lnTo>
                  <a:lnTo>
                    <a:pt x="10658" y="10678"/>
                  </a:lnTo>
                  <a:lnTo>
                    <a:pt x="0" y="21356"/>
                  </a:lnTo>
                  <a:lnTo>
                    <a:pt x="0" y="32034"/>
                  </a:lnTo>
                </a:path>
                <a:path w="1001394" h="1546225">
                  <a:moveTo>
                    <a:pt x="756329" y="1514014"/>
                  </a:moveTo>
                  <a:lnTo>
                    <a:pt x="756329" y="1524676"/>
                  </a:lnTo>
                  <a:lnTo>
                    <a:pt x="756329" y="1535339"/>
                  </a:lnTo>
                  <a:lnTo>
                    <a:pt x="766973" y="1535339"/>
                  </a:lnTo>
                  <a:lnTo>
                    <a:pt x="777631" y="1546000"/>
                  </a:lnTo>
                </a:path>
                <a:path w="1001394" h="1546225">
                  <a:moveTo>
                    <a:pt x="788275" y="1546000"/>
                  </a:moveTo>
                  <a:lnTo>
                    <a:pt x="777631" y="1546000"/>
                  </a:lnTo>
                  <a:lnTo>
                    <a:pt x="585884" y="1546000"/>
                  </a:lnTo>
                  <a:lnTo>
                    <a:pt x="564582" y="1546000"/>
                  </a:lnTo>
                  <a:lnTo>
                    <a:pt x="383493" y="1546000"/>
                  </a:lnTo>
                </a:path>
                <a:path w="1001394" h="1546225">
                  <a:moveTo>
                    <a:pt x="372835" y="1546000"/>
                  </a:moveTo>
                  <a:lnTo>
                    <a:pt x="383493" y="1546000"/>
                  </a:lnTo>
                </a:path>
                <a:path w="1001394" h="1546225">
                  <a:moveTo>
                    <a:pt x="372835" y="1546000"/>
                  </a:moveTo>
                  <a:lnTo>
                    <a:pt x="362191" y="1546000"/>
                  </a:lnTo>
                </a:path>
                <a:path w="1001394" h="1546225">
                  <a:moveTo>
                    <a:pt x="372835" y="1546000"/>
                  </a:moveTo>
                  <a:lnTo>
                    <a:pt x="383493" y="1546000"/>
                  </a:lnTo>
                  <a:lnTo>
                    <a:pt x="383493" y="1535339"/>
                  </a:lnTo>
                  <a:lnTo>
                    <a:pt x="394137" y="1535339"/>
                  </a:lnTo>
                  <a:lnTo>
                    <a:pt x="394137" y="1524676"/>
                  </a:lnTo>
                  <a:lnTo>
                    <a:pt x="404796" y="1514014"/>
                  </a:lnTo>
                </a:path>
                <a:path w="1001394" h="1546225">
                  <a:moveTo>
                    <a:pt x="383493" y="1546000"/>
                  </a:moveTo>
                  <a:lnTo>
                    <a:pt x="394137" y="1546000"/>
                  </a:lnTo>
                  <a:lnTo>
                    <a:pt x="404796" y="1535339"/>
                  </a:lnTo>
                  <a:lnTo>
                    <a:pt x="404796" y="1524676"/>
                  </a:lnTo>
                  <a:lnTo>
                    <a:pt x="404796" y="1514014"/>
                  </a:lnTo>
                </a:path>
                <a:path w="1001394" h="1546225">
                  <a:moveTo>
                    <a:pt x="564582" y="1514014"/>
                  </a:moveTo>
                  <a:lnTo>
                    <a:pt x="564582" y="1546000"/>
                  </a:lnTo>
                </a:path>
                <a:path w="1001394" h="1546225">
                  <a:moveTo>
                    <a:pt x="585884" y="1514014"/>
                  </a:moveTo>
                  <a:lnTo>
                    <a:pt x="585884" y="1546000"/>
                  </a:lnTo>
                </a:path>
                <a:path w="1001394" h="1546225">
                  <a:moveTo>
                    <a:pt x="745671" y="1514014"/>
                  </a:moveTo>
                  <a:lnTo>
                    <a:pt x="745671" y="1524676"/>
                  </a:lnTo>
                  <a:lnTo>
                    <a:pt x="756329" y="1535339"/>
                  </a:lnTo>
                  <a:lnTo>
                    <a:pt x="766973" y="1546000"/>
                  </a:lnTo>
                  <a:lnTo>
                    <a:pt x="777631" y="1546000"/>
                  </a:lnTo>
                </a:path>
                <a:path w="1001394" h="1546225">
                  <a:moveTo>
                    <a:pt x="724369" y="298531"/>
                  </a:moveTo>
                  <a:lnTo>
                    <a:pt x="724369" y="266554"/>
                  </a:lnTo>
                </a:path>
                <a:path w="1001394" h="1546225">
                  <a:moveTo>
                    <a:pt x="724369" y="298531"/>
                  </a:moveTo>
                  <a:lnTo>
                    <a:pt x="724369" y="330523"/>
                  </a:lnTo>
                </a:path>
                <a:path w="1001394" h="1546225">
                  <a:moveTo>
                    <a:pt x="724369" y="351850"/>
                  </a:moveTo>
                  <a:lnTo>
                    <a:pt x="724369" y="330523"/>
                  </a:lnTo>
                </a:path>
                <a:path w="1001394" h="1546225">
                  <a:moveTo>
                    <a:pt x="426098" y="351850"/>
                  </a:moveTo>
                  <a:lnTo>
                    <a:pt x="724369" y="351850"/>
                  </a:lnTo>
                </a:path>
                <a:path w="1001394" h="1546225">
                  <a:moveTo>
                    <a:pt x="426098" y="351850"/>
                  </a:moveTo>
                  <a:lnTo>
                    <a:pt x="426098" y="330523"/>
                  </a:lnTo>
                </a:path>
                <a:path w="1001394" h="1546225">
                  <a:moveTo>
                    <a:pt x="426098" y="298531"/>
                  </a:moveTo>
                  <a:lnTo>
                    <a:pt x="426098" y="330523"/>
                  </a:lnTo>
                </a:path>
                <a:path w="1001394" h="1546225">
                  <a:moveTo>
                    <a:pt x="426098" y="298531"/>
                  </a:moveTo>
                  <a:lnTo>
                    <a:pt x="426098" y="266554"/>
                  </a:lnTo>
                </a:path>
                <a:path w="1001394" h="1546225">
                  <a:moveTo>
                    <a:pt x="404796" y="266554"/>
                  </a:moveTo>
                  <a:lnTo>
                    <a:pt x="404796" y="287881"/>
                  </a:lnTo>
                </a:path>
                <a:path w="1001394" h="1546225">
                  <a:moveTo>
                    <a:pt x="404796" y="266554"/>
                  </a:moveTo>
                  <a:lnTo>
                    <a:pt x="383493" y="266554"/>
                  </a:lnTo>
                  <a:lnTo>
                    <a:pt x="383493" y="287881"/>
                  </a:lnTo>
                </a:path>
                <a:path w="1001394" h="1546225">
                  <a:moveTo>
                    <a:pt x="404796" y="266554"/>
                  </a:moveTo>
                  <a:lnTo>
                    <a:pt x="426098" y="266554"/>
                  </a:lnTo>
                  <a:lnTo>
                    <a:pt x="724369" y="266554"/>
                  </a:lnTo>
                  <a:lnTo>
                    <a:pt x="745671" y="266554"/>
                  </a:lnTo>
                  <a:lnTo>
                    <a:pt x="756329" y="266554"/>
                  </a:lnTo>
                </a:path>
                <a:path w="1001394" h="1546225">
                  <a:moveTo>
                    <a:pt x="777631" y="266554"/>
                  </a:moveTo>
                  <a:lnTo>
                    <a:pt x="756329" y="266554"/>
                  </a:lnTo>
                </a:path>
                <a:path w="1001394" h="1546225">
                  <a:moveTo>
                    <a:pt x="777631" y="266554"/>
                  </a:moveTo>
                  <a:lnTo>
                    <a:pt x="777631" y="287881"/>
                  </a:lnTo>
                </a:path>
                <a:path w="1001394" h="1546225">
                  <a:moveTo>
                    <a:pt x="149142" y="298531"/>
                  </a:moveTo>
                  <a:lnTo>
                    <a:pt x="149142" y="117316"/>
                  </a:lnTo>
                </a:path>
                <a:path w="1001394" h="1546225">
                  <a:moveTo>
                    <a:pt x="149142" y="298531"/>
                  </a:moveTo>
                  <a:lnTo>
                    <a:pt x="213049" y="298531"/>
                  </a:lnTo>
                </a:path>
                <a:path w="1001394" h="1546225">
                  <a:moveTo>
                    <a:pt x="149142" y="298531"/>
                  </a:moveTo>
                  <a:lnTo>
                    <a:pt x="149142" y="319859"/>
                  </a:lnTo>
                </a:path>
                <a:path w="1001394" h="1546225">
                  <a:moveTo>
                    <a:pt x="937418" y="298531"/>
                  </a:moveTo>
                  <a:lnTo>
                    <a:pt x="1001324" y="298531"/>
                  </a:lnTo>
                </a:path>
                <a:path w="1001394" h="1546225">
                  <a:moveTo>
                    <a:pt x="1001324" y="319859"/>
                  </a:moveTo>
                  <a:lnTo>
                    <a:pt x="1001324" y="298531"/>
                  </a:lnTo>
                  <a:lnTo>
                    <a:pt x="1001324" y="117316"/>
                  </a:lnTo>
                </a:path>
                <a:path w="1001394" h="1546225">
                  <a:moveTo>
                    <a:pt x="862854" y="170593"/>
                  </a:moveTo>
                  <a:lnTo>
                    <a:pt x="809592" y="170593"/>
                  </a:lnTo>
                </a:path>
                <a:path w="1001394" h="1546225">
                  <a:moveTo>
                    <a:pt x="788275" y="170593"/>
                  </a:moveTo>
                  <a:lnTo>
                    <a:pt x="809592" y="170593"/>
                  </a:lnTo>
                </a:path>
                <a:path w="1001394" h="1546225">
                  <a:moveTo>
                    <a:pt x="735013" y="170593"/>
                  </a:moveTo>
                  <a:lnTo>
                    <a:pt x="788275" y="170593"/>
                  </a:lnTo>
                </a:path>
                <a:path w="1001394" h="1546225">
                  <a:moveTo>
                    <a:pt x="735013" y="170593"/>
                  </a:moveTo>
                  <a:lnTo>
                    <a:pt x="575226" y="170593"/>
                  </a:lnTo>
                  <a:lnTo>
                    <a:pt x="415454" y="170593"/>
                  </a:lnTo>
                </a:path>
                <a:path w="1001394" h="1546225">
                  <a:moveTo>
                    <a:pt x="372835" y="170593"/>
                  </a:moveTo>
                  <a:lnTo>
                    <a:pt x="415454" y="170593"/>
                  </a:lnTo>
                </a:path>
                <a:path w="1001394" h="1546225">
                  <a:moveTo>
                    <a:pt x="340875" y="170593"/>
                  </a:moveTo>
                  <a:lnTo>
                    <a:pt x="372835" y="170593"/>
                  </a:lnTo>
                </a:path>
                <a:path w="1001394" h="1546225">
                  <a:moveTo>
                    <a:pt x="340875" y="170593"/>
                  </a:moveTo>
                  <a:lnTo>
                    <a:pt x="287613" y="170593"/>
                  </a:lnTo>
                </a:path>
              </a:pathLst>
            </a:custGeom>
            <a:ln w="106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487048" y="579832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4">
                  <a:moveTo>
                    <a:pt x="21302" y="0"/>
                  </a:moveTo>
                  <a:lnTo>
                    <a:pt x="31960" y="0"/>
                  </a:lnTo>
                </a:path>
                <a:path w="32384">
                  <a:moveTo>
                    <a:pt x="0" y="0"/>
                  </a:moveTo>
                  <a:lnTo>
                    <a:pt x="10658" y="0"/>
                  </a:lnTo>
                </a:path>
              </a:pathLst>
            </a:custGeom>
            <a:ln w="106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055621" y="521224"/>
              <a:ext cx="905510" cy="1172845"/>
            </a:xfrm>
            <a:custGeom>
              <a:avLst/>
              <a:gdLst/>
              <a:ahLst/>
              <a:cxnLst/>
              <a:rect l="l" t="t" r="r" b="b"/>
              <a:pathLst>
                <a:path w="905510" h="1172845">
                  <a:moveTo>
                    <a:pt x="617845" y="149237"/>
                  </a:moveTo>
                  <a:lnTo>
                    <a:pt x="617845" y="170565"/>
                  </a:lnTo>
                </a:path>
                <a:path w="905510" h="1172845">
                  <a:moveTo>
                    <a:pt x="628503" y="149237"/>
                  </a:moveTo>
                  <a:lnTo>
                    <a:pt x="628503" y="170565"/>
                  </a:lnTo>
                </a:path>
                <a:path w="905510" h="1172845">
                  <a:moveTo>
                    <a:pt x="298271" y="181214"/>
                  </a:moveTo>
                  <a:lnTo>
                    <a:pt x="596543" y="181214"/>
                  </a:lnTo>
                </a:path>
                <a:path w="905510" h="1172845">
                  <a:moveTo>
                    <a:pt x="298271" y="213206"/>
                  </a:moveTo>
                  <a:lnTo>
                    <a:pt x="596543" y="213206"/>
                  </a:lnTo>
                </a:path>
                <a:path w="905510" h="1172845">
                  <a:moveTo>
                    <a:pt x="21316" y="0"/>
                  </a:moveTo>
                  <a:lnTo>
                    <a:pt x="0" y="0"/>
                  </a:lnTo>
                </a:path>
                <a:path w="905510" h="1172845">
                  <a:moveTo>
                    <a:pt x="0" y="181214"/>
                  </a:moveTo>
                  <a:lnTo>
                    <a:pt x="0" y="0"/>
                  </a:lnTo>
                </a:path>
                <a:path w="905510" h="1172845">
                  <a:moveTo>
                    <a:pt x="0" y="181214"/>
                  </a:moveTo>
                  <a:lnTo>
                    <a:pt x="21316" y="181214"/>
                  </a:lnTo>
                </a:path>
                <a:path w="905510" h="1172845">
                  <a:moveTo>
                    <a:pt x="159786" y="53276"/>
                  </a:moveTo>
                  <a:lnTo>
                    <a:pt x="159786" y="0"/>
                  </a:lnTo>
                </a:path>
                <a:path w="905510" h="1172845">
                  <a:moveTo>
                    <a:pt x="894800" y="181214"/>
                  </a:moveTo>
                  <a:lnTo>
                    <a:pt x="894800" y="0"/>
                  </a:lnTo>
                </a:path>
                <a:path w="905510" h="1172845">
                  <a:moveTo>
                    <a:pt x="884156" y="181214"/>
                  </a:moveTo>
                  <a:lnTo>
                    <a:pt x="894800" y="181214"/>
                  </a:lnTo>
                </a:path>
                <a:path w="905510" h="1172845">
                  <a:moveTo>
                    <a:pt x="873498" y="181214"/>
                  </a:moveTo>
                  <a:lnTo>
                    <a:pt x="884156" y="181214"/>
                  </a:lnTo>
                </a:path>
                <a:path w="905510" h="1172845">
                  <a:moveTo>
                    <a:pt x="894800" y="0"/>
                  </a:moveTo>
                  <a:lnTo>
                    <a:pt x="873498" y="0"/>
                  </a:lnTo>
                </a:path>
                <a:path w="905510" h="1172845">
                  <a:moveTo>
                    <a:pt x="735027" y="53276"/>
                  </a:moveTo>
                  <a:lnTo>
                    <a:pt x="735027" y="0"/>
                  </a:lnTo>
                </a:path>
                <a:path w="905510" h="1172845">
                  <a:moveTo>
                    <a:pt x="681765" y="53276"/>
                  </a:moveTo>
                  <a:lnTo>
                    <a:pt x="681765" y="0"/>
                  </a:lnTo>
                </a:path>
                <a:path w="905510" h="1172845">
                  <a:moveTo>
                    <a:pt x="735027" y="0"/>
                  </a:moveTo>
                  <a:lnTo>
                    <a:pt x="681765" y="0"/>
                  </a:lnTo>
                </a:path>
                <a:path w="905510" h="1172845">
                  <a:moveTo>
                    <a:pt x="660449" y="53276"/>
                  </a:moveTo>
                  <a:lnTo>
                    <a:pt x="660449" y="0"/>
                  </a:lnTo>
                  <a:lnTo>
                    <a:pt x="681765" y="0"/>
                  </a:lnTo>
                </a:path>
                <a:path w="905510" h="1172845">
                  <a:moveTo>
                    <a:pt x="607186" y="0"/>
                  </a:moveTo>
                  <a:lnTo>
                    <a:pt x="660449" y="0"/>
                  </a:lnTo>
                </a:path>
                <a:path w="905510" h="1172845">
                  <a:moveTo>
                    <a:pt x="607186" y="53276"/>
                  </a:moveTo>
                  <a:lnTo>
                    <a:pt x="607186" y="0"/>
                  </a:lnTo>
                  <a:lnTo>
                    <a:pt x="447400" y="0"/>
                  </a:lnTo>
                </a:path>
                <a:path w="905510" h="1172845">
                  <a:moveTo>
                    <a:pt x="287627" y="0"/>
                  </a:moveTo>
                  <a:lnTo>
                    <a:pt x="447400" y="0"/>
                  </a:lnTo>
                </a:path>
                <a:path w="905510" h="1172845">
                  <a:moveTo>
                    <a:pt x="287627" y="53276"/>
                  </a:moveTo>
                  <a:lnTo>
                    <a:pt x="287627" y="0"/>
                  </a:lnTo>
                </a:path>
                <a:path w="905510" h="1172845">
                  <a:moveTo>
                    <a:pt x="245009" y="53276"/>
                  </a:moveTo>
                  <a:lnTo>
                    <a:pt x="245009" y="0"/>
                  </a:lnTo>
                </a:path>
                <a:path w="905510" h="1172845">
                  <a:moveTo>
                    <a:pt x="287627" y="0"/>
                  </a:moveTo>
                  <a:lnTo>
                    <a:pt x="245009" y="0"/>
                  </a:lnTo>
                </a:path>
                <a:path w="905510" h="1172845">
                  <a:moveTo>
                    <a:pt x="213049" y="53276"/>
                  </a:moveTo>
                  <a:lnTo>
                    <a:pt x="213049" y="0"/>
                  </a:lnTo>
                </a:path>
                <a:path w="905510" h="1172845">
                  <a:moveTo>
                    <a:pt x="245009" y="0"/>
                  </a:moveTo>
                  <a:lnTo>
                    <a:pt x="213049" y="0"/>
                  </a:lnTo>
                </a:path>
                <a:path w="905510" h="1172845">
                  <a:moveTo>
                    <a:pt x="159786" y="0"/>
                  </a:moveTo>
                  <a:lnTo>
                    <a:pt x="213049" y="0"/>
                  </a:lnTo>
                </a:path>
                <a:path w="905510" h="1172845">
                  <a:moveTo>
                    <a:pt x="21316" y="202542"/>
                  </a:moveTo>
                  <a:lnTo>
                    <a:pt x="85222" y="202542"/>
                  </a:lnTo>
                </a:path>
                <a:path w="905510" h="1172845">
                  <a:moveTo>
                    <a:pt x="809592" y="202542"/>
                  </a:moveTo>
                  <a:lnTo>
                    <a:pt x="873498" y="202542"/>
                  </a:lnTo>
                </a:path>
                <a:path w="905510" h="1172845">
                  <a:moveTo>
                    <a:pt x="0" y="181214"/>
                  </a:moveTo>
                  <a:lnTo>
                    <a:pt x="0" y="191878"/>
                  </a:lnTo>
                  <a:lnTo>
                    <a:pt x="10658" y="202542"/>
                  </a:lnTo>
                  <a:lnTo>
                    <a:pt x="21316" y="202542"/>
                  </a:lnTo>
                </a:path>
                <a:path w="905510" h="1172845">
                  <a:moveTo>
                    <a:pt x="873498" y="202542"/>
                  </a:moveTo>
                  <a:lnTo>
                    <a:pt x="884156" y="202542"/>
                  </a:lnTo>
                  <a:lnTo>
                    <a:pt x="894800" y="191878"/>
                  </a:lnTo>
                  <a:lnTo>
                    <a:pt x="894800" y="181214"/>
                  </a:lnTo>
                </a:path>
                <a:path w="905510" h="1172845">
                  <a:moveTo>
                    <a:pt x="436756" y="1172798"/>
                  </a:moveTo>
                  <a:lnTo>
                    <a:pt x="0" y="1172798"/>
                  </a:lnTo>
                </a:path>
                <a:path w="905510" h="1172845">
                  <a:moveTo>
                    <a:pt x="0" y="533065"/>
                  </a:moveTo>
                  <a:lnTo>
                    <a:pt x="436756" y="533065"/>
                  </a:lnTo>
                </a:path>
                <a:path w="905510" h="1172845">
                  <a:moveTo>
                    <a:pt x="0" y="1172798"/>
                  </a:moveTo>
                  <a:lnTo>
                    <a:pt x="0" y="533065"/>
                  </a:lnTo>
                </a:path>
                <a:path w="905510" h="1172845">
                  <a:moveTo>
                    <a:pt x="436756" y="533065"/>
                  </a:moveTo>
                  <a:lnTo>
                    <a:pt x="436756" y="1172798"/>
                  </a:lnTo>
                </a:path>
                <a:path w="905510" h="1172845">
                  <a:moveTo>
                    <a:pt x="436756" y="1119479"/>
                  </a:moveTo>
                  <a:lnTo>
                    <a:pt x="436756" y="543729"/>
                  </a:lnTo>
                </a:path>
                <a:path w="905510" h="1172845">
                  <a:moveTo>
                    <a:pt x="458058" y="1172798"/>
                  </a:moveTo>
                  <a:lnTo>
                    <a:pt x="458058" y="533065"/>
                  </a:lnTo>
                </a:path>
                <a:path w="905510" h="1172845">
                  <a:moveTo>
                    <a:pt x="905458" y="1172798"/>
                  </a:moveTo>
                  <a:lnTo>
                    <a:pt x="905458" y="543729"/>
                  </a:lnTo>
                </a:path>
                <a:path w="905510" h="1172845">
                  <a:moveTo>
                    <a:pt x="905458" y="533065"/>
                  </a:moveTo>
                  <a:lnTo>
                    <a:pt x="905458" y="1119479"/>
                  </a:lnTo>
                </a:path>
                <a:path w="905510" h="1172845">
                  <a:moveTo>
                    <a:pt x="905458" y="1172798"/>
                  </a:moveTo>
                  <a:lnTo>
                    <a:pt x="458058" y="1172798"/>
                  </a:lnTo>
                </a:path>
                <a:path w="905510" h="1172845">
                  <a:moveTo>
                    <a:pt x="458058" y="533065"/>
                  </a:moveTo>
                  <a:lnTo>
                    <a:pt x="905458" y="533065"/>
                  </a:lnTo>
                </a:path>
              </a:pathLst>
            </a:custGeom>
            <a:ln w="106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" name="object 11"/>
          <p:cNvSpPr txBox="1"/>
          <p:nvPr/>
        </p:nvSpPr>
        <p:spPr>
          <a:xfrm>
            <a:off x="1730911" y="949316"/>
            <a:ext cx="74295" cy="12952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12" name="object 12"/>
          <p:cNvSpPr txBox="1"/>
          <p:nvPr/>
        </p:nvSpPr>
        <p:spPr>
          <a:xfrm>
            <a:off x="1269769" y="949316"/>
            <a:ext cx="74295" cy="12952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13" name="object 13"/>
          <p:cNvSpPr txBox="1"/>
          <p:nvPr/>
        </p:nvSpPr>
        <p:spPr>
          <a:xfrm>
            <a:off x="931917" y="1109214"/>
            <a:ext cx="1183640" cy="504624"/>
          </a:xfrm>
          <a:prstGeom prst="rect">
            <a:avLst/>
          </a:prstGeom>
        </p:spPr>
        <p:txBody>
          <a:bodyPr vert="horz" wrap="square" lIns="0" tIns="42544" rIns="0" bIns="0" rtlCol="0">
            <a:spAutoFit/>
          </a:bodyPr>
          <a:lstStyle/>
          <a:p>
            <a:pPr algn="ctr">
              <a:tabLst>
                <a:tab pos="542925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QA10	QA09</a:t>
            </a:r>
          </a:p>
          <a:p>
            <a:pPr algn="ctr">
              <a:tabLst>
                <a:tab pos="266700" algn="l"/>
                <a:tab pos="738505" algn="l"/>
                <a:tab pos="1093470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2	0,5	</a:t>
            </a:r>
            <a:r>
              <a:rPr lang="en-US" sz="100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000" kern="0" dirty="0">
                <a:latin typeface="Arial Narrow" panose="020B0606020202030204" pitchFamily="34" charset="0"/>
                <a:cs typeface="Arial"/>
              </a:rPr>
              <a:t>0,5	1</a:t>
            </a:r>
          </a:p>
          <a:p>
            <a:pPr algn="ctr">
              <a:tabLst>
                <a:tab pos="502920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YG	YR</a:t>
            </a:r>
          </a:p>
        </p:txBody>
      </p:sp>
      <p:sp>
        <p:nvSpPr>
          <p:cNvPr id="15" name="object 15"/>
          <p:cNvSpPr/>
          <p:nvPr/>
        </p:nvSpPr>
        <p:spPr>
          <a:xfrm>
            <a:off x="3222027" y="1342360"/>
            <a:ext cx="100330" cy="211454"/>
          </a:xfrm>
          <a:custGeom>
            <a:avLst/>
            <a:gdLst/>
            <a:ahLst/>
            <a:cxnLst/>
            <a:rect l="l" t="t" r="r" b="b"/>
            <a:pathLst>
              <a:path w="100329" h="211455">
                <a:moveTo>
                  <a:pt x="0" y="211206"/>
                </a:moveTo>
                <a:lnTo>
                  <a:pt x="99900" y="211206"/>
                </a:lnTo>
                <a:lnTo>
                  <a:pt x="99900" y="0"/>
                </a:lnTo>
                <a:lnTo>
                  <a:pt x="0" y="0"/>
                </a:lnTo>
                <a:lnTo>
                  <a:pt x="0" y="211206"/>
                </a:lnTo>
                <a:close/>
              </a:path>
            </a:pathLst>
          </a:custGeom>
          <a:ln w="1111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3210936" y="1186744"/>
            <a:ext cx="211454" cy="100330"/>
          </a:xfrm>
          <a:custGeom>
            <a:avLst/>
            <a:gdLst/>
            <a:ahLst/>
            <a:cxnLst/>
            <a:rect l="l" t="t" r="r" b="b"/>
            <a:pathLst>
              <a:path w="211454" h="100330">
                <a:moveTo>
                  <a:pt x="0" y="100042"/>
                </a:moveTo>
                <a:lnTo>
                  <a:pt x="210894" y="100042"/>
                </a:lnTo>
                <a:lnTo>
                  <a:pt x="210894" y="0"/>
                </a:lnTo>
                <a:lnTo>
                  <a:pt x="0" y="0"/>
                </a:lnTo>
                <a:lnTo>
                  <a:pt x="0" y="100042"/>
                </a:lnTo>
                <a:close/>
              </a:path>
            </a:pathLst>
          </a:custGeom>
          <a:ln w="1112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2761375" y="269720"/>
            <a:ext cx="1099185" cy="1767839"/>
            <a:chOff x="2761375" y="269720"/>
            <a:chExt cx="1099185" cy="1767839"/>
          </a:xfrm>
        </p:grpSpPr>
        <p:pic>
          <p:nvPicPr>
            <p:cNvPr id="18" name="object 1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394074" y="1514653"/>
              <a:ext cx="155422" cy="155619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789135" y="275286"/>
              <a:ext cx="1066165" cy="1689735"/>
            </a:xfrm>
            <a:custGeom>
              <a:avLst/>
              <a:gdLst/>
              <a:ahLst/>
              <a:cxnLst/>
              <a:rect l="l" t="t" r="r" b="b"/>
              <a:pathLst>
                <a:path w="1066164" h="1689735">
                  <a:moveTo>
                    <a:pt x="477300" y="1567279"/>
                  </a:moveTo>
                  <a:lnTo>
                    <a:pt x="477300" y="1411661"/>
                  </a:lnTo>
                  <a:lnTo>
                    <a:pt x="554998" y="1411661"/>
                  </a:lnTo>
                  <a:lnTo>
                    <a:pt x="554998" y="1567279"/>
                  </a:lnTo>
                </a:path>
                <a:path w="1066164" h="1689735">
                  <a:moveTo>
                    <a:pt x="288603" y="1578397"/>
                  </a:moveTo>
                  <a:lnTo>
                    <a:pt x="743695" y="1578397"/>
                  </a:lnTo>
                  <a:lnTo>
                    <a:pt x="743695" y="1411661"/>
                  </a:lnTo>
                  <a:lnTo>
                    <a:pt x="288603" y="1411661"/>
                  </a:lnTo>
                  <a:lnTo>
                    <a:pt x="288603" y="1578397"/>
                  </a:lnTo>
                  <a:close/>
                </a:path>
                <a:path w="1066164" h="1689735">
                  <a:moveTo>
                    <a:pt x="765892" y="1256044"/>
                  </a:moveTo>
                  <a:lnTo>
                    <a:pt x="843592" y="1256044"/>
                  </a:lnTo>
                  <a:lnTo>
                    <a:pt x="843592" y="755838"/>
                  </a:lnTo>
                  <a:lnTo>
                    <a:pt x="765892" y="755838"/>
                  </a:lnTo>
                  <a:lnTo>
                    <a:pt x="765892" y="1256044"/>
                  </a:lnTo>
                  <a:close/>
                </a:path>
                <a:path w="1066164" h="1689735">
                  <a:moveTo>
                    <a:pt x="210906" y="1278279"/>
                  </a:moveTo>
                  <a:lnTo>
                    <a:pt x="288606" y="1278279"/>
                  </a:lnTo>
                  <a:lnTo>
                    <a:pt x="288606" y="766955"/>
                  </a:lnTo>
                  <a:lnTo>
                    <a:pt x="210906" y="766955"/>
                  </a:lnTo>
                  <a:lnTo>
                    <a:pt x="210906" y="1278279"/>
                  </a:lnTo>
                  <a:close/>
                </a:path>
                <a:path w="1066164" h="1689735">
                  <a:moveTo>
                    <a:pt x="410694" y="833647"/>
                  </a:moveTo>
                  <a:lnTo>
                    <a:pt x="632695" y="833647"/>
                  </a:lnTo>
                  <a:lnTo>
                    <a:pt x="632695" y="733604"/>
                  </a:lnTo>
                  <a:lnTo>
                    <a:pt x="410694" y="733604"/>
                  </a:lnTo>
                  <a:lnTo>
                    <a:pt x="410694" y="833647"/>
                  </a:lnTo>
                  <a:close/>
                </a:path>
                <a:path w="1066164" h="1689735">
                  <a:moveTo>
                    <a:pt x="266391" y="1689557"/>
                  </a:moveTo>
                  <a:lnTo>
                    <a:pt x="776998" y="1689557"/>
                  </a:lnTo>
                </a:path>
                <a:path w="1066164" h="1689735">
                  <a:moveTo>
                    <a:pt x="44400" y="589088"/>
                  </a:moveTo>
                  <a:lnTo>
                    <a:pt x="266391" y="1689557"/>
                  </a:lnTo>
                </a:path>
                <a:path w="1066164" h="1689735">
                  <a:moveTo>
                    <a:pt x="543892" y="622441"/>
                  </a:moveTo>
                  <a:lnTo>
                    <a:pt x="543892" y="55514"/>
                  </a:lnTo>
                </a:path>
                <a:path w="1066164" h="1689735">
                  <a:moveTo>
                    <a:pt x="677104" y="22116"/>
                  </a:moveTo>
                  <a:lnTo>
                    <a:pt x="754801" y="22116"/>
                  </a:lnTo>
                </a:path>
                <a:path w="1066164" h="1689735">
                  <a:moveTo>
                    <a:pt x="677104" y="55514"/>
                  </a:moveTo>
                  <a:lnTo>
                    <a:pt x="677104" y="22116"/>
                  </a:lnTo>
                </a:path>
                <a:path w="1066164" h="1689735">
                  <a:moveTo>
                    <a:pt x="377391" y="55514"/>
                  </a:moveTo>
                  <a:lnTo>
                    <a:pt x="377391" y="22116"/>
                  </a:lnTo>
                </a:path>
                <a:path w="1066164" h="1689735">
                  <a:moveTo>
                    <a:pt x="299694" y="55514"/>
                  </a:moveTo>
                  <a:lnTo>
                    <a:pt x="299694" y="22116"/>
                  </a:lnTo>
                </a:path>
                <a:path w="1066164" h="1689735">
                  <a:moveTo>
                    <a:pt x="377391" y="22116"/>
                  </a:moveTo>
                  <a:lnTo>
                    <a:pt x="299694" y="22116"/>
                  </a:lnTo>
                </a:path>
                <a:path w="1066164" h="1689735">
                  <a:moveTo>
                    <a:pt x="677104" y="55514"/>
                  </a:moveTo>
                  <a:lnTo>
                    <a:pt x="377391" y="55514"/>
                  </a:lnTo>
                </a:path>
                <a:path w="1066164" h="1689735">
                  <a:moveTo>
                    <a:pt x="754801" y="55514"/>
                  </a:moveTo>
                  <a:lnTo>
                    <a:pt x="754801" y="22116"/>
                  </a:lnTo>
                </a:path>
                <a:path w="1066164" h="1689735">
                  <a:moveTo>
                    <a:pt x="976801" y="55514"/>
                  </a:moveTo>
                  <a:lnTo>
                    <a:pt x="754801" y="55514"/>
                  </a:lnTo>
                </a:path>
                <a:path w="1066164" h="1689735">
                  <a:moveTo>
                    <a:pt x="44400" y="589088"/>
                  </a:moveTo>
                  <a:lnTo>
                    <a:pt x="44400" y="600205"/>
                  </a:lnTo>
                  <a:lnTo>
                    <a:pt x="55500" y="611323"/>
                  </a:lnTo>
                  <a:lnTo>
                    <a:pt x="77700" y="622441"/>
                  </a:lnTo>
                </a:path>
                <a:path w="1066164" h="1689735">
                  <a:moveTo>
                    <a:pt x="77700" y="55514"/>
                  </a:moveTo>
                  <a:lnTo>
                    <a:pt x="55500" y="66646"/>
                  </a:lnTo>
                  <a:lnTo>
                    <a:pt x="44400" y="77779"/>
                  </a:lnTo>
                  <a:lnTo>
                    <a:pt x="44400" y="88911"/>
                  </a:lnTo>
                  <a:lnTo>
                    <a:pt x="44400" y="589088"/>
                  </a:lnTo>
                </a:path>
                <a:path w="1066164" h="1689735">
                  <a:moveTo>
                    <a:pt x="976801" y="0"/>
                  </a:moveTo>
                  <a:lnTo>
                    <a:pt x="77700" y="0"/>
                  </a:lnTo>
                </a:path>
                <a:path w="1066164" h="1689735">
                  <a:moveTo>
                    <a:pt x="299694" y="55514"/>
                  </a:moveTo>
                  <a:lnTo>
                    <a:pt x="77700" y="55514"/>
                  </a:lnTo>
                </a:path>
                <a:path w="1066164" h="1689735">
                  <a:moveTo>
                    <a:pt x="77698" y="622441"/>
                  </a:moveTo>
                  <a:lnTo>
                    <a:pt x="976801" y="622441"/>
                  </a:lnTo>
                  <a:lnTo>
                    <a:pt x="987892" y="611323"/>
                  </a:lnTo>
                  <a:lnTo>
                    <a:pt x="998998" y="611323"/>
                  </a:lnTo>
                  <a:lnTo>
                    <a:pt x="998998" y="600205"/>
                  </a:lnTo>
                  <a:lnTo>
                    <a:pt x="998998" y="589088"/>
                  </a:lnTo>
                </a:path>
                <a:path w="1066164" h="1689735">
                  <a:moveTo>
                    <a:pt x="998998" y="88911"/>
                  </a:moveTo>
                  <a:lnTo>
                    <a:pt x="998998" y="77779"/>
                  </a:lnTo>
                  <a:lnTo>
                    <a:pt x="998998" y="66646"/>
                  </a:lnTo>
                  <a:lnTo>
                    <a:pt x="987892" y="66646"/>
                  </a:lnTo>
                  <a:lnTo>
                    <a:pt x="976801" y="55514"/>
                  </a:lnTo>
                </a:path>
                <a:path w="1066164" h="1689735">
                  <a:moveTo>
                    <a:pt x="998998" y="589088"/>
                  </a:moveTo>
                  <a:lnTo>
                    <a:pt x="998998" y="88911"/>
                  </a:lnTo>
                </a:path>
                <a:path w="1066164" h="1689735">
                  <a:moveTo>
                    <a:pt x="998998" y="589088"/>
                  </a:moveTo>
                  <a:lnTo>
                    <a:pt x="776998" y="1678441"/>
                  </a:lnTo>
                </a:path>
                <a:path w="1066164" h="1689735">
                  <a:moveTo>
                    <a:pt x="0" y="678014"/>
                  </a:moveTo>
                  <a:lnTo>
                    <a:pt x="1043393" y="678014"/>
                  </a:lnTo>
                  <a:lnTo>
                    <a:pt x="1054498" y="678014"/>
                  </a:lnTo>
                  <a:lnTo>
                    <a:pt x="1065590" y="666911"/>
                  </a:lnTo>
                  <a:lnTo>
                    <a:pt x="1065590" y="655794"/>
                  </a:lnTo>
                </a:path>
              </a:pathLst>
            </a:custGeom>
            <a:ln w="11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760378" y="269727"/>
              <a:ext cx="99907" cy="100030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2988936" y="364198"/>
              <a:ext cx="866140" cy="1667510"/>
            </a:xfrm>
            <a:custGeom>
              <a:avLst/>
              <a:gdLst/>
              <a:ahLst/>
              <a:cxnLst/>
              <a:rect l="l" t="t" r="r" b="b"/>
              <a:pathLst>
                <a:path w="866139" h="1667510">
                  <a:moveTo>
                    <a:pt x="865789" y="566882"/>
                  </a:moveTo>
                  <a:lnTo>
                    <a:pt x="865789" y="0"/>
                  </a:lnTo>
                </a:path>
                <a:path w="866139" h="1667510">
                  <a:moveTo>
                    <a:pt x="0" y="1667339"/>
                  </a:moveTo>
                  <a:lnTo>
                    <a:pt x="632698" y="1667339"/>
                  </a:lnTo>
                </a:path>
                <a:path w="866139" h="1667510">
                  <a:moveTo>
                    <a:pt x="865789" y="578000"/>
                  </a:moveTo>
                  <a:lnTo>
                    <a:pt x="632698" y="1667339"/>
                  </a:lnTo>
                </a:path>
              </a:pathLst>
            </a:custGeom>
            <a:ln w="11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761375" y="269726"/>
              <a:ext cx="111020" cy="100032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766935" y="364198"/>
              <a:ext cx="222250" cy="1667510"/>
            </a:xfrm>
            <a:custGeom>
              <a:avLst/>
              <a:gdLst/>
              <a:ahLst/>
              <a:cxnLst/>
              <a:rect l="l" t="t" r="r" b="b"/>
              <a:pathLst>
                <a:path w="222250" h="1667510">
                  <a:moveTo>
                    <a:pt x="0" y="566882"/>
                  </a:moveTo>
                  <a:lnTo>
                    <a:pt x="222000" y="1667339"/>
                  </a:lnTo>
                </a:path>
                <a:path w="222250" h="1667510">
                  <a:moveTo>
                    <a:pt x="0" y="566882"/>
                  </a:moveTo>
                  <a:lnTo>
                    <a:pt x="11100" y="578000"/>
                  </a:lnTo>
                  <a:lnTo>
                    <a:pt x="11100" y="589102"/>
                  </a:lnTo>
                  <a:lnTo>
                    <a:pt x="22200" y="589102"/>
                  </a:lnTo>
                </a:path>
                <a:path w="222250" h="1667510">
                  <a:moveTo>
                    <a:pt x="0" y="0"/>
                  </a:moveTo>
                  <a:lnTo>
                    <a:pt x="0" y="566882"/>
                  </a:lnTo>
                </a:path>
              </a:pathLst>
            </a:custGeom>
            <a:ln w="111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2941710" y="372895"/>
            <a:ext cx="800100" cy="49693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tabLst>
                <a:tab pos="516890" algn="l"/>
              </a:tabLst>
            </a:pPr>
            <a:r>
              <a:rPr lang="ru-RU" sz="1050" kern="0" dirty="0">
                <a:latin typeface="Arial Narrow" panose="020B0606020202030204" pitchFamily="34" charset="0"/>
                <a:cs typeface="Arial"/>
              </a:rPr>
              <a:t>QA18	QA17 </a:t>
            </a:r>
          </a:p>
          <a:p>
            <a:pPr>
              <a:tabLst>
                <a:tab pos="516890" algn="l"/>
              </a:tabLst>
            </a:pPr>
            <a:r>
              <a:rPr lang="en-US" sz="1050" kern="0" dirty="0">
                <a:latin typeface="Arial Narrow" panose="020B0606020202030204" pitchFamily="34" charset="0"/>
                <a:cs typeface="Arial"/>
              </a:rPr>
              <a:t> </a:t>
            </a:r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r>
              <a:rPr lang="ru-RU" sz="1050" kern="0" dirty="0">
                <a:latin typeface="Arial Narrow" panose="020B0606020202030204" pitchFamily="34" charset="0"/>
                <a:cs typeface="Arial"/>
              </a:rPr>
              <a:t> BY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3465810" y="491278"/>
            <a:ext cx="227965" cy="377026"/>
          </a:xfrm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LY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5190644" y="868315"/>
            <a:ext cx="102235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4755082" y="856019"/>
            <a:ext cx="102235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4535296" y="1042479"/>
            <a:ext cx="469900" cy="691215"/>
          </a:xfrm>
          <a:prstGeom prst="rect">
            <a:avLst/>
          </a:prstGeom>
          <a:ln w="12698">
            <a:solidFill>
              <a:srgbClr val="000000"/>
            </a:solidFill>
          </a:ln>
        </p:spPr>
        <p:txBody>
          <a:bodyPr vert="horz" wrap="square" lIns="0" tIns="44450" rIns="0" bIns="0" rtlCol="0">
            <a:sp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QB14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GGr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5004890" y="1042479"/>
            <a:ext cx="508000" cy="691215"/>
          </a:xfrm>
          <a:prstGeom prst="rect">
            <a:avLst/>
          </a:prstGeom>
          <a:ln w="12712">
            <a:solidFill>
              <a:srgbClr val="000000"/>
            </a:solidFill>
          </a:ln>
        </p:spPr>
        <p:txBody>
          <a:bodyPr vert="horz" wrap="square" lIns="0" tIns="44450" rIns="0" bIns="0" rtlCol="0">
            <a:sp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QB13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RGr</a:t>
            </a:r>
          </a:p>
        </p:txBody>
      </p:sp>
      <p:grpSp>
        <p:nvGrpSpPr>
          <p:cNvPr id="31" name="object 31"/>
          <p:cNvGrpSpPr/>
          <p:nvPr/>
        </p:nvGrpSpPr>
        <p:grpSpPr>
          <a:xfrm>
            <a:off x="4325865" y="413756"/>
            <a:ext cx="1383665" cy="1588135"/>
            <a:chOff x="4325865" y="413756"/>
            <a:chExt cx="1383665" cy="1588135"/>
          </a:xfrm>
        </p:grpSpPr>
        <p:sp>
          <p:nvSpPr>
            <p:cNvPr id="32" name="object 32"/>
            <p:cNvSpPr/>
            <p:nvPr/>
          </p:nvSpPr>
          <p:spPr>
            <a:xfrm>
              <a:off x="4332221" y="432819"/>
              <a:ext cx="1370965" cy="1562735"/>
            </a:xfrm>
            <a:custGeom>
              <a:avLst/>
              <a:gdLst/>
              <a:ahLst/>
              <a:cxnLst/>
              <a:rect l="l" t="t" r="r" b="b"/>
              <a:pathLst>
                <a:path w="1370964" h="1562735">
                  <a:moveTo>
                    <a:pt x="1231102" y="685862"/>
                  </a:moveTo>
                  <a:lnTo>
                    <a:pt x="1218404" y="647752"/>
                  </a:lnTo>
                  <a:lnTo>
                    <a:pt x="1193023" y="609659"/>
                  </a:lnTo>
                  <a:lnTo>
                    <a:pt x="1167643" y="584252"/>
                  </a:lnTo>
                  <a:lnTo>
                    <a:pt x="1142263" y="546142"/>
                  </a:lnTo>
                  <a:lnTo>
                    <a:pt x="1104184" y="520752"/>
                  </a:lnTo>
                  <a:lnTo>
                    <a:pt x="1078804" y="495346"/>
                  </a:lnTo>
                  <a:lnTo>
                    <a:pt x="1040725" y="482642"/>
                  </a:lnTo>
                  <a:lnTo>
                    <a:pt x="1002646" y="469939"/>
                  </a:lnTo>
                  <a:lnTo>
                    <a:pt x="951886" y="457235"/>
                  </a:lnTo>
                  <a:lnTo>
                    <a:pt x="913807" y="457235"/>
                  </a:lnTo>
                  <a:lnTo>
                    <a:pt x="761508" y="444532"/>
                  </a:lnTo>
                  <a:lnTo>
                    <a:pt x="609210" y="444532"/>
                  </a:lnTo>
                  <a:lnTo>
                    <a:pt x="456895" y="457235"/>
                  </a:lnTo>
                  <a:lnTo>
                    <a:pt x="418833" y="457235"/>
                  </a:lnTo>
                  <a:lnTo>
                    <a:pt x="380754" y="469939"/>
                  </a:lnTo>
                  <a:lnTo>
                    <a:pt x="342675" y="482642"/>
                  </a:lnTo>
                  <a:lnTo>
                    <a:pt x="304596" y="495346"/>
                  </a:lnTo>
                  <a:lnTo>
                    <a:pt x="266534" y="520752"/>
                  </a:lnTo>
                  <a:lnTo>
                    <a:pt x="241137" y="546142"/>
                  </a:lnTo>
                  <a:lnTo>
                    <a:pt x="215757" y="584252"/>
                  </a:lnTo>
                  <a:lnTo>
                    <a:pt x="190377" y="609659"/>
                  </a:lnTo>
                  <a:lnTo>
                    <a:pt x="164996" y="647752"/>
                  </a:lnTo>
                  <a:lnTo>
                    <a:pt x="152298" y="685862"/>
                  </a:lnTo>
                  <a:lnTo>
                    <a:pt x="126918" y="749362"/>
                  </a:lnTo>
                  <a:lnTo>
                    <a:pt x="114226" y="825582"/>
                  </a:lnTo>
                  <a:lnTo>
                    <a:pt x="114226" y="889082"/>
                  </a:lnTo>
                  <a:lnTo>
                    <a:pt x="114226" y="952581"/>
                  </a:lnTo>
                  <a:lnTo>
                    <a:pt x="114226" y="1016098"/>
                  </a:lnTo>
                  <a:lnTo>
                    <a:pt x="114226" y="1079598"/>
                  </a:lnTo>
                  <a:lnTo>
                    <a:pt x="126918" y="1143098"/>
                  </a:lnTo>
                  <a:lnTo>
                    <a:pt x="152298" y="1206615"/>
                  </a:lnTo>
                  <a:lnTo>
                    <a:pt x="164996" y="1244708"/>
                  </a:lnTo>
                  <a:lnTo>
                    <a:pt x="190377" y="1282818"/>
                  </a:lnTo>
                  <a:lnTo>
                    <a:pt x="215757" y="1320928"/>
                  </a:lnTo>
                  <a:lnTo>
                    <a:pt x="241137" y="1346318"/>
                  </a:lnTo>
                  <a:lnTo>
                    <a:pt x="266534" y="1384428"/>
                  </a:lnTo>
                  <a:lnTo>
                    <a:pt x="304596" y="1397131"/>
                  </a:lnTo>
                  <a:lnTo>
                    <a:pt x="342675" y="1422533"/>
                  </a:lnTo>
                  <a:lnTo>
                    <a:pt x="380754" y="1435234"/>
                  </a:lnTo>
                  <a:lnTo>
                    <a:pt x="418833" y="1447934"/>
                  </a:lnTo>
                  <a:lnTo>
                    <a:pt x="456895" y="1447934"/>
                  </a:lnTo>
                  <a:lnTo>
                    <a:pt x="609210" y="1460636"/>
                  </a:lnTo>
                  <a:lnTo>
                    <a:pt x="761508" y="1460636"/>
                  </a:lnTo>
                  <a:lnTo>
                    <a:pt x="913807" y="1447934"/>
                  </a:lnTo>
                  <a:lnTo>
                    <a:pt x="951886" y="1447934"/>
                  </a:lnTo>
                  <a:lnTo>
                    <a:pt x="1002646" y="1435234"/>
                  </a:lnTo>
                  <a:lnTo>
                    <a:pt x="1040725" y="1422533"/>
                  </a:lnTo>
                  <a:lnTo>
                    <a:pt x="1078804" y="1397131"/>
                  </a:lnTo>
                  <a:lnTo>
                    <a:pt x="1104184" y="1384428"/>
                  </a:lnTo>
                  <a:lnTo>
                    <a:pt x="1142263" y="1346318"/>
                  </a:lnTo>
                  <a:lnTo>
                    <a:pt x="1167643" y="1320928"/>
                  </a:lnTo>
                  <a:lnTo>
                    <a:pt x="1193023" y="1282818"/>
                  </a:lnTo>
                  <a:lnTo>
                    <a:pt x="1218404" y="1244708"/>
                  </a:lnTo>
                  <a:lnTo>
                    <a:pt x="1231102" y="1206615"/>
                  </a:lnTo>
                  <a:lnTo>
                    <a:pt x="1243784" y="1143098"/>
                  </a:lnTo>
                  <a:lnTo>
                    <a:pt x="1256482" y="1079598"/>
                  </a:lnTo>
                  <a:lnTo>
                    <a:pt x="1269181" y="1016098"/>
                  </a:lnTo>
                  <a:lnTo>
                    <a:pt x="1269181" y="952581"/>
                  </a:lnTo>
                  <a:lnTo>
                    <a:pt x="1269181" y="889082"/>
                  </a:lnTo>
                  <a:lnTo>
                    <a:pt x="1256482" y="825582"/>
                  </a:lnTo>
                  <a:lnTo>
                    <a:pt x="1243784" y="749362"/>
                  </a:lnTo>
                  <a:lnTo>
                    <a:pt x="1231102" y="685862"/>
                  </a:lnTo>
                </a:path>
                <a:path w="1370964" h="1562735">
                  <a:moveTo>
                    <a:pt x="228456" y="101609"/>
                  </a:moveTo>
                  <a:lnTo>
                    <a:pt x="1154945" y="101609"/>
                  </a:lnTo>
                </a:path>
                <a:path w="1370964" h="1562735">
                  <a:moveTo>
                    <a:pt x="228456" y="101609"/>
                  </a:moveTo>
                  <a:lnTo>
                    <a:pt x="203075" y="114313"/>
                  </a:lnTo>
                  <a:lnTo>
                    <a:pt x="190377" y="114313"/>
                  </a:lnTo>
                  <a:lnTo>
                    <a:pt x="177678" y="139719"/>
                  </a:lnTo>
                  <a:lnTo>
                    <a:pt x="164996" y="152406"/>
                  </a:lnTo>
                  <a:lnTo>
                    <a:pt x="164996" y="165109"/>
                  </a:lnTo>
                  <a:lnTo>
                    <a:pt x="164996" y="419142"/>
                  </a:lnTo>
                </a:path>
                <a:path w="1370964" h="1562735">
                  <a:moveTo>
                    <a:pt x="126918" y="508049"/>
                  </a:moveTo>
                  <a:lnTo>
                    <a:pt x="152298" y="482642"/>
                  </a:lnTo>
                  <a:lnTo>
                    <a:pt x="164996" y="444532"/>
                  </a:lnTo>
                  <a:lnTo>
                    <a:pt x="164996" y="419142"/>
                  </a:lnTo>
                </a:path>
                <a:path w="1370964" h="1562735">
                  <a:moveTo>
                    <a:pt x="126918" y="508049"/>
                  </a:moveTo>
                  <a:lnTo>
                    <a:pt x="101534" y="558845"/>
                  </a:lnTo>
                  <a:lnTo>
                    <a:pt x="63459" y="609659"/>
                  </a:lnTo>
                  <a:lnTo>
                    <a:pt x="50767" y="660455"/>
                  </a:lnTo>
                  <a:lnTo>
                    <a:pt x="25383" y="736675"/>
                  </a:lnTo>
                  <a:lnTo>
                    <a:pt x="12691" y="800175"/>
                  </a:lnTo>
                  <a:lnTo>
                    <a:pt x="0" y="876378"/>
                  </a:lnTo>
                  <a:lnTo>
                    <a:pt x="0" y="952581"/>
                  </a:lnTo>
                  <a:lnTo>
                    <a:pt x="0" y="1028802"/>
                  </a:lnTo>
                  <a:lnTo>
                    <a:pt x="12691" y="1105005"/>
                  </a:lnTo>
                  <a:lnTo>
                    <a:pt x="25383" y="1168505"/>
                  </a:lnTo>
                  <a:lnTo>
                    <a:pt x="50767" y="1244708"/>
                  </a:lnTo>
                  <a:lnTo>
                    <a:pt x="63459" y="1295521"/>
                  </a:lnTo>
                  <a:lnTo>
                    <a:pt x="88842" y="1333631"/>
                  </a:lnTo>
                  <a:lnTo>
                    <a:pt x="114226" y="1371724"/>
                  </a:lnTo>
                  <a:lnTo>
                    <a:pt x="152298" y="1409831"/>
                  </a:lnTo>
                  <a:lnTo>
                    <a:pt x="190377" y="1447934"/>
                  </a:lnTo>
                  <a:lnTo>
                    <a:pt x="228456" y="1473338"/>
                  </a:lnTo>
                  <a:lnTo>
                    <a:pt x="266534" y="1511441"/>
                  </a:lnTo>
                  <a:lnTo>
                    <a:pt x="317295" y="1524143"/>
                  </a:lnTo>
                  <a:lnTo>
                    <a:pt x="368055" y="1536844"/>
                  </a:lnTo>
                  <a:lnTo>
                    <a:pt x="406134" y="1549544"/>
                  </a:lnTo>
                  <a:lnTo>
                    <a:pt x="456895" y="1562246"/>
                  </a:lnTo>
                  <a:lnTo>
                    <a:pt x="609210" y="1562246"/>
                  </a:lnTo>
                  <a:lnTo>
                    <a:pt x="761508" y="1562246"/>
                  </a:lnTo>
                  <a:lnTo>
                    <a:pt x="913807" y="1562246"/>
                  </a:lnTo>
                  <a:lnTo>
                    <a:pt x="964567" y="1549544"/>
                  </a:lnTo>
                  <a:lnTo>
                    <a:pt x="1015345" y="1536844"/>
                  </a:lnTo>
                  <a:lnTo>
                    <a:pt x="1066105" y="1524143"/>
                  </a:lnTo>
                  <a:lnTo>
                    <a:pt x="1104184" y="1511441"/>
                  </a:lnTo>
                  <a:lnTo>
                    <a:pt x="1154945" y="1473338"/>
                  </a:lnTo>
                  <a:lnTo>
                    <a:pt x="1193023" y="1447934"/>
                  </a:lnTo>
                  <a:lnTo>
                    <a:pt x="1231102" y="1409831"/>
                  </a:lnTo>
                  <a:lnTo>
                    <a:pt x="1256482" y="1371724"/>
                  </a:lnTo>
                  <a:lnTo>
                    <a:pt x="1281863" y="1333631"/>
                  </a:lnTo>
                  <a:lnTo>
                    <a:pt x="1307243" y="1295521"/>
                  </a:lnTo>
                  <a:lnTo>
                    <a:pt x="1332640" y="1244708"/>
                  </a:lnTo>
                  <a:lnTo>
                    <a:pt x="1345322" y="1168505"/>
                  </a:lnTo>
                  <a:lnTo>
                    <a:pt x="1358020" y="1105005"/>
                  </a:lnTo>
                  <a:lnTo>
                    <a:pt x="1370702" y="1028802"/>
                  </a:lnTo>
                  <a:lnTo>
                    <a:pt x="1370702" y="952581"/>
                  </a:lnTo>
                  <a:lnTo>
                    <a:pt x="1370702" y="876378"/>
                  </a:lnTo>
                  <a:lnTo>
                    <a:pt x="1358020" y="800175"/>
                  </a:lnTo>
                  <a:lnTo>
                    <a:pt x="1345322" y="736675"/>
                  </a:lnTo>
                  <a:lnTo>
                    <a:pt x="1332640" y="660455"/>
                  </a:lnTo>
                  <a:lnTo>
                    <a:pt x="1307243" y="609659"/>
                  </a:lnTo>
                  <a:lnTo>
                    <a:pt x="1281863" y="558845"/>
                  </a:lnTo>
                  <a:lnTo>
                    <a:pt x="1243784" y="508049"/>
                  </a:lnTo>
                </a:path>
                <a:path w="1370964" h="1562735">
                  <a:moveTo>
                    <a:pt x="1205722" y="419142"/>
                  </a:moveTo>
                  <a:lnTo>
                    <a:pt x="1218404" y="444532"/>
                  </a:lnTo>
                  <a:lnTo>
                    <a:pt x="1231102" y="482642"/>
                  </a:lnTo>
                  <a:lnTo>
                    <a:pt x="1243784" y="508049"/>
                  </a:lnTo>
                </a:path>
                <a:path w="1370964" h="1562735">
                  <a:moveTo>
                    <a:pt x="1205722" y="165109"/>
                  </a:moveTo>
                  <a:lnTo>
                    <a:pt x="1205722" y="419142"/>
                  </a:lnTo>
                </a:path>
                <a:path w="1370964" h="1562735">
                  <a:moveTo>
                    <a:pt x="1205722" y="165109"/>
                  </a:moveTo>
                  <a:lnTo>
                    <a:pt x="1205722" y="152406"/>
                  </a:lnTo>
                  <a:lnTo>
                    <a:pt x="1205722" y="139719"/>
                  </a:lnTo>
                  <a:lnTo>
                    <a:pt x="1180325" y="114313"/>
                  </a:lnTo>
                  <a:lnTo>
                    <a:pt x="1167643" y="114313"/>
                  </a:lnTo>
                  <a:lnTo>
                    <a:pt x="1154945" y="101609"/>
                  </a:lnTo>
                </a:path>
                <a:path w="1370964" h="1562735">
                  <a:moveTo>
                    <a:pt x="1091485" y="0"/>
                  </a:moveTo>
                  <a:lnTo>
                    <a:pt x="964567" y="0"/>
                  </a:lnTo>
                </a:path>
              </a:pathLst>
            </a:custGeom>
            <a:ln w="12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4738355" y="426459"/>
              <a:ext cx="558800" cy="13335"/>
            </a:xfrm>
            <a:custGeom>
              <a:avLst/>
              <a:gdLst/>
              <a:ahLst/>
              <a:cxnLst/>
              <a:rect l="l" t="t" r="r" b="b"/>
              <a:pathLst>
                <a:path w="558800" h="13334">
                  <a:moveTo>
                    <a:pt x="0" y="12720"/>
                  </a:moveTo>
                  <a:lnTo>
                    <a:pt x="558433" y="12720"/>
                  </a:lnTo>
                  <a:lnTo>
                    <a:pt x="558433" y="0"/>
                  </a:lnTo>
                  <a:lnTo>
                    <a:pt x="0" y="0"/>
                  </a:lnTo>
                  <a:lnTo>
                    <a:pt x="0" y="127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4509899" y="432819"/>
              <a:ext cx="1015365" cy="127635"/>
            </a:xfrm>
            <a:custGeom>
              <a:avLst/>
              <a:gdLst/>
              <a:ahLst/>
              <a:cxnLst/>
              <a:rect l="l" t="t" r="r" b="b"/>
              <a:pathLst>
                <a:path w="1015364" h="127634">
                  <a:moveTo>
                    <a:pt x="101537" y="0"/>
                  </a:moveTo>
                  <a:lnTo>
                    <a:pt x="228456" y="0"/>
                  </a:lnTo>
                </a:path>
                <a:path w="1015364" h="127634">
                  <a:moveTo>
                    <a:pt x="101537" y="0"/>
                  </a:moveTo>
                  <a:lnTo>
                    <a:pt x="0" y="127016"/>
                  </a:lnTo>
                </a:path>
                <a:path w="1015364" h="127634">
                  <a:moveTo>
                    <a:pt x="1015345" y="127016"/>
                  </a:moveTo>
                  <a:lnTo>
                    <a:pt x="913807" y="0"/>
                  </a:lnTo>
                </a:path>
              </a:pathLst>
            </a:custGeom>
            <a:ln w="12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4732006" y="426468"/>
              <a:ext cx="571500" cy="0"/>
            </a:xfrm>
            <a:custGeom>
              <a:avLst/>
              <a:gdLst/>
              <a:ahLst/>
              <a:cxnLst/>
              <a:rect l="l" t="t" r="r" b="b"/>
              <a:pathLst>
                <a:path w="571500">
                  <a:moveTo>
                    <a:pt x="558433" y="0"/>
                  </a:moveTo>
                  <a:lnTo>
                    <a:pt x="571131" y="0"/>
                  </a:lnTo>
                </a:path>
                <a:path w="571500">
                  <a:moveTo>
                    <a:pt x="0" y="0"/>
                  </a:moveTo>
                  <a:lnTo>
                    <a:pt x="12698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4738355" y="413756"/>
              <a:ext cx="558800" cy="13335"/>
            </a:xfrm>
            <a:custGeom>
              <a:avLst/>
              <a:gdLst/>
              <a:ahLst/>
              <a:cxnLst/>
              <a:rect l="l" t="t" r="r" b="b"/>
              <a:pathLst>
                <a:path w="558800" h="13334">
                  <a:moveTo>
                    <a:pt x="0" y="12720"/>
                  </a:moveTo>
                  <a:lnTo>
                    <a:pt x="558433" y="12720"/>
                  </a:lnTo>
                  <a:lnTo>
                    <a:pt x="558433" y="0"/>
                  </a:lnTo>
                  <a:lnTo>
                    <a:pt x="0" y="0"/>
                  </a:lnTo>
                  <a:lnTo>
                    <a:pt x="0" y="127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4497218" y="826556"/>
              <a:ext cx="1040765" cy="0"/>
            </a:xfrm>
            <a:custGeom>
              <a:avLst/>
              <a:gdLst/>
              <a:ahLst/>
              <a:cxnLst/>
              <a:rect l="l" t="t" r="r" b="b"/>
              <a:pathLst>
                <a:path w="1040764">
                  <a:moveTo>
                    <a:pt x="0" y="0"/>
                  </a:moveTo>
                  <a:lnTo>
                    <a:pt x="1040725" y="0"/>
                  </a:lnTo>
                </a:path>
              </a:pathLst>
            </a:custGeom>
            <a:ln w="127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39" name="object 39"/>
          <p:cNvGrpSpPr/>
          <p:nvPr/>
        </p:nvGrpSpPr>
        <p:grpSpPr>
          <a:xfrm>
            <a:off x="6111269" y="324716"/>
            <a:ext cx="2086610" cy="1753235"/>
            <a:chOff x="6111269" y="324716"/>
            <a:chExt cx="2086610" cy="1753235"/>
          </a:xfrm>
        </p:grpSpPr>
        <p:sp>
          <p:nvSpPr>
            <p:cNvPr id="40" name="object 40"/>
            <p:cNvSpPr/>
            <p:nvPr/>
          </p:nvSpPr>
          <p:spPr>
            <a:xfrm>
              <a:off x="6910244" y="554084"/>
              <a:ext cx="488950" cy="213995"/>
            </a:xfrm>
            <a:custGeom>
              <a:avLst/>
              <a:gdLst/>
              <a:ahLst/>
              <a:cxnLst/>
              <a:rect l="l" t="t" r="r" b="b"/>
              <a:pathLst>
                <a:path w="488950" h="213995">
                  <a:moveTo>
                    <a:pt x="488549" y="213950"/>
                  </a:moveTo>
                  <a:lnTo>
                    <a:pt x="0" y="213950"/>
                  </a:lnTo>
                </a:path>
                <a:path w="488950" h="213995">
                  <a:moveTo>
                    <a:pt x="488549" y="213950"/>
                  </a:moveTo>
                  <a:lnTo>
                    <a:pt x="488549" y="173233"/>
                  </a:lnTo>
                  <a:lnTo>
                    <a:pt x="0" y="173233"/>
                  </a:lnTo>
                </a:path>
                <a:path w="488950" h="213995">
                  <a:moveTo>
                    <a:pt x="0" y="213950"/>
                  </a:moveTo>
                  <a:lnTo>
                    <a:pt x="0" y="173233"/>
                  </a:lnTo>
                </a:path>
                <a:path w="488950" h="213995">
                  <a:moveTo>
                    <a:pt x="396952" y="0"/>
                  </a:moveTo>
                  <a:lnTo>
                    <a:pt x="91610" y="0"/>
                  </a:lnTo>
                </a:path>
                <a:path w="488950" h="213995">
                  <a:moveTo>
                    <a:pt x="396952" y="152821"/>
                  </a:moveTo>
                  <a:lnTo>
                    <a:pt x="396952" y="0"/>
                  </a:lnTo>
                </a:path>
                <a:path w="488950" h="213995">
                  <a:moveTo>
                    <a:pt x="91610" y="152821"/>
                  </a:moveTo>
                  <a:lnTo>
                    <a:pt x="91610" y="0"/>
                  </a:lnTo>
                </a:path>
                <a:path w="488950" h="213995">
                  <a:moveTo>
                    <a:pt x="396952" y="152821"/>
                  </a:moveTo>
                  <a:lnTo>
                    <a:pt x="91610" y="152821"/>
                  </a:lnTo>
                </a:path>
              </a:pathLst>
            </a:custGeom>
            <a:ln w="10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1" name="object 4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640525" y="620295"/>
              <a:ext cx="203572" cy="326071"/>
            </a:xfrm>
            <a:prstGeom prst="rect">
              <a:avLst/>
            </a:prstGeom>
          </p:spPr>
        </p:pic>
        <p:pic>
          <p:nvPicPr>
            <p:cNvPr id="42" name="object 4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464994" y="620295"/>
              <a:ext cx="203545" cy="326071"/>
            </a:xfrm>
            <a:prstGeom prst="rect">
              <a:avLst/>
            </a:prstGeom>
          </p:spPr>
        </p:pic>
        <p:sp>
          <p:nvSpPr>
            <p:cNvPr id="43" name="object 43"/>
            <p:cNvSpPr/>
            <p:nvPr/>
          </p:nvSpPr>
          <p:spPr>
            <a:xfrm>
              <a:off x="6818647" y="329819"/>
              <a:ext cx="671830" cy="469265"/>
            </a:xfrm>
            <a:custGeom>
              <a:avLst/>
              <a:gdLst/>
              <a:ahLst/>
              <a:cxnLst/>
              <a:rect l="l" t="t" r="r" b="b"/>
              <a:pathLst>
                <a:path w="671829" h="469265">
                  <a:moveTo>
                    <a:pt x="671811" y="0"/>
                  </a:moveTo>
                  <a:lnTo>
                    <a:pt x="0" y="0"/>
                  </a:lnTo>
                </a:path>
                <a:path w="671829" h="469265">
                  <a:moveTo>
                    <a:pt x="671811" y="468779"/>
                  </a:moveTo>
                  <a:lnTo>
                    <a:pt x="671811" y="0"/>
                  </a:lnTo>
                </a:path>
                <a:path w="671829" h="469265">
                  <a:moveTo>
                    <a:pt x="0" y="468779"/>
                  </a:moveTo>
                  <a:lnTo>
                    <a:pt x="0" y="0"/>
                  </a:lnTo>
                </a:path>
                <a:path w="671829" h="469265">
                  <a:moveTo>
                    <a:pt x="671811" y="468779"/>
                  </a:moveTo>
                  <a:lnTo>
                    <a:pt x="91597" y="468779"/>
                  </a:lnTo>
                  <a:lnTo>
                    <a:pt x="0" y="468779"/>
                  </a:lnTo>
                </a:path>
                <a:path w="671829" h="469265">
                  <a:moveTo>
                    <a:pt x="580146" y="397499"/>
                  </a:moveTo>
                  <a:lnTo>
                    <a:pt x="580146" y="377086"/>
                  </a:lnTo>
                </a:path>
                <a:path w="671829" h="469265">
                  <a:moveTo>
                    <a:pt x="91597" y="397499"/>
                  </a:moveTo>
                  <a:lnTo>
                    <a:pt x="91597" y="377086"/>
                  </a:lnTo>
                </a:path>
                <a:path w="671829" h="469265">
                  <a:moveTo>
                    <a:pt x="183207" y="366880"/>
                  </a:moveTo>
                  <a:lnTo>
                    <a:pt x="91597" y="366880"/>
                  </a:lnTo>
                </a:path>
              </a:pathLst>
            </a:custGeom>
            <a:ln w="10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6910244" y="69670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091" y="5103"/>
                  </a:moveTo>
                  <a:lnTo>
                    <a:pt x="5091" y="5103"/>
                  </a:lnTo>
                </a:path>
              </a:pathLst>
            </a:custGeom>
            <a:ln w="102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6401355" y="452158"/>
              <a:ext cx="1791970" cy="1620520"/>
            </a:xfrm>
            <a:custGeom>
              <a:avLst/>
              <a:gdLst/>
              <a:ahLst/>
              <a:cxnLst/>
              <a:rect l="l" t="t" r="r" b="b"/>
              <a:pathLst>
                <a:path w="1791970" h="1620520">
                  <a:moveTo>
                    <a:pt x="997438" y="254747"/>
                  </a:moveTo>
                  <a:lnTo>
                    <a:pt x="997438" y="244541"/>
                  </a:lnTo>
                  <a:lnTo>
                    <a:pt x="905841" y="244541"/>
                  </a:lnTo>
                </a:path>
                <a:path w="1791970" h="1620520">
                  <a:moveTo>
                    <a:pt x="997438" y="0"/>
                  </a:moveTo>
                  <a:lnTo>
                    <a:pt x="508889" y="0"/>
                  </a:lnTo>
                </a:path>
                <a:path w="1791970" h="1620520">
                  <a:moveTo>
                    <a:pt x="508889" y="244541"/>
                  </a:moveTo>
                  <a:lnTo>
                    <a:pt x="508889" y="0"/>
                  </a:lnTo>
                </a:path>
                <a:path w="1791970" h="1620520">
                  <a:moveTo>
                    <a:pt x="997438" y="244541"/>
                  </a:moveTo>
                  <a:lnTo>
                    <a:pt x="997438" y="0"/>
                  </a:lnTo>
                </a:path>
                <a:path w="1791970" h="1620520">
                  <a:moveTo>
                    <a:pt x="1404520" y="173233"/>
                  </a:moveTo>
                  <a:lnTo>
                    <a:pt x="1506355" y="173233"/>
                  </a:lnTo>
                </a:path>
                <a:path w="1791970" h="1620520">
                  <a:moveTo>
                    <a:pt x="1404520" y="173233"/>
                  </a:moveTo>
                  <a:lnTo>
                    <a:pt x="1404520" y="285298"/>
                  </a:lnTo>
                </a:path>
                <a:path w="1791970" h="1620520">
                  <a:moveTo>
                    <a:pt x="1506355" y="285298"/>
                  </a:moveTo>
                  <a:lnTo>
                    <a:pt x="1404520" y="285298"/>
                  </a:lnTo>
                </a:path>
                <a:path w="1791970" h="1620520">
                  <a:moveTo>
                    <a:pt x="1506355" y="173233"/>
                  </a:moveTo>
                  <a:lnTo>
                    <a:pt x="1506355" y="285298"/>
                  </a:lnTo>
                </a:path>
                <a:path w="1791970" h="1620520">
                  <a:moveTo>
                    <a:pt x="1262087" y="173233"/>
                  </a:moveTo>
                  <a:lnTo>
                    <a:pt x="1404520" y="173233"/>
                  </a:lnTo>
                </a:path>
                <a:path w="1791970" h="1620520">
                  <a:moveTo>
                    <a:pt x="1669155" y="1620308"/>
                  </a:moveTo>
                  <a:lnTo>
                    <a:pt x="1689522" y="1620308"/>
                  </a:lnTo>
                  <a:lnTo>
                    <a:pt x="1720072" y="1610116"/>
                  </a:lnTo>
                  <a:lnTo>
                    <a:pt x="1760806" y="1579544"/>
                  </a:lnTo>
                  <a:lnTo>
                    <a:pt x="1791356" y="1518398"/>
                  </a:lnTo>
                  <a:lnTo>
                    <a:pt x="1791356" y="1498018"/>
                  </a:lnTo>
                  <a:lnTo>
                    <a:pt x="1791356" y="285298"/>
                  </a:lnTo>
                  <a:lnTo>
                    <a:pt x="1791356" y="264954"/>
                  </a:lnTo>
                  <a:lnTo>
                    <a:pt x="1781173" y="244541"/>
                  </a:lnTo>
                  <a:lnTo>
                    <a:pt x="1770989" y="224129"/>
                  </a:lnTo>
                  <a:lnTo>
                    <a:pt x="1760806" y="203716"/>
                  </a:lnTo>
                  <a:lnTo>
                    <a:pt x="1740439" y="193646"/>
                  </a:lnTo>
                  <a:lnTo>
                    <a:pt x="1720072" y="173233"/>
                  </a:lnTo>
                  <a:lnTo>
                    <a:pt x="1689522" y="173233"/>
                  </a:lnTo>
                  <a:lnTo>
                    <a:pt x="1669155" y="173233"/>
                  </a:lnTo>
                </a:path>
                <a:path w="1791970" h="1620520">
                  <a:moveTo>
                    <a:pt x="1506355" y="173233"/>
                  </a:moveTo>
                  <a:lnTo>
                    <a:pt x="1669155" y="173233"/>
                  </a:lnTo>
                </a:path>
                <a:path w="1791970" h="1620520">
                  <a:moveTo>
                    <a:pt x="101780" y="173233"/>
                  </a:moveTo>
                  <a:lnTo>
                    <a:pt x="0" y="173233"/>
                  </a:lnTo>
                </a:path>
                <a:path w="1791970" h="1620520">
                  <a:moveTo>
                    <a:pt x="101780" y="173233"/>
                  </a:moveTo>
                  <a:lnTo>
                    <a:pt x="244267" y="173233"/>
                  </a:lnTo>
                </a:path>
              </a:pathLst>
            </a:custGeom>
            <a:ln w="10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6" name="object 4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111269" y="620294"/>
              <a:ext cx="132329" cy="122260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6116367" y="737457"/>
              <a:ext cx="0" cy="1212850"/>
            </a:xfrm>
            <a:custGeom>
              <a:avLst/>
              <a:gdLst/>
              <a:ahLst/>
              <a:cxnLst/>
              <a:rect l="l" t="t" r="r" b="b"/>
              <a:pathLst>
                <a:path h="1212850">
                  <a:moveTo>
                    <a:pt x="0" y="1212719"/>
                  </a:moveTo>
                  <a:lnTo>
                    <a:pt x="0" y="0"/>
                  </a:lnTo>
                </a:path>
              </a:pathLst>
            </a:custGeom>
            <a:ln w="101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8" name="object 4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111269" y="1945079"/>
              <a:ext cx="132328" cy="132484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6238501" y="625392"/>
              <a:ext cx="1832610" cy="1447165"/>
            </a:xfrm>
            <a:custGeom>
              <a:avLst/>
              <a:gdLst/>
              <a:ahLst/>
              <a:cxnLst/>
              <a:rect l="l" t="t" r="r" b="b"/>
              <a:pathLst>
                <a:path w="1832609" h="1447164">
                  <a:moveTo>
                    <a:pt x="0" y="0"/>
                  </a:moveTo>
                  <a:lnTo>
                    <a:pt x="162854" y="0"/>
                  </a:lnTo>
                </a:path>
                <a:path w="1832609" h="1447164">
                  <a:moveTo>
                    <a:pt x="0" y="1447074"/>
                  </a:moveTo>
                  <a:lnTo>
                    <a:pt x="1832009" y="1447074"/>
                  </a:lnTo>
                </a:path>
              </a:pathLst>
            </a:custGeom>
            <a:ln w="10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0" name="object 50"/>
          <p:cNvSpPr txBox="1"/>
          <p:nvPr/>
        </p:nvSpPr>
        <p:spPr>
          <a:xfrm>
            <a:off x="6124216" y="1075783"/>
            <a:ext cx="66675" cy="112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6124216" y="1629302"/>
            <a:ext cx="66675" cy="112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8128394" y="1075783"/>
            <a:ext cx="66675" cy="112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8128394" y="1629302"/>
            <a:ext cx="66675" cy="112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graphicFrame>
        <p:nvGraphicFramePr>
          <p:cNvPr id="58" name="object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7464217"/>
              </p:ext>
            </p:extLst>
          </p:nvPr>
        </p:nvGraphicFramePr>
        <p:xfrm>
          <a:off x="6192690" y="854638"/>
          <a:ext cx="1913888" cy="110062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41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559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054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15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1527"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YB22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698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YB09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GBr</a:t>
                      </a:r>
                    </a:p>
                  </a:txBody>
                  <a:tcPr marL="0" marR="0" marT="6985" marB="0" anchor="ctr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879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9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98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5030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DT14D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DT20C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0" name="object 60"/>
          <p:cNvGrpSpPr/>
          <p:nvPr/>
        </p:nvGrpSpPr>
        <p:grpSpPr>
          <a:xfrm>
            <a:off x="8642247" y="382229"/>
            <a:ext cx="2929890" cy="2406650"/>
            <a:chOff x="8642247" y="382229"/>
            <a:chExt cx="2929890" cy="2406650"/>
          </a:xfrm>
        </p:grpSpPr>
        <p:sp>
          <p:nvSpPr>
            <p:cNvPr id="61" name="object 61"/>
            <p:cNvSpPr/>
            <p:nvPr/>
          </p:nvSpPr>
          <p:spPr>
            <a:xfrm>
              <a:off x="8779764" y="926976"/>
              <a:ext cx="179705" cy="263525"/>
            </a:xfrm>
            <a:custGeom>
              <a:avLst/>
              <a:gdLst/>
              <a:ahLst/>
              <a:cxnLst/>
              <a:rect l="l" t="t" r="r" b="b"/>
              <a:pathLst>
                <a:path w="179704" h="263525">
                  <a:moveTo>
                    <a:pt x="0" y="251311"/>
                  </a:moveTo>
                  <a:lnTo>
                    <a:pt x="23918" y="263301"/>
                  </a:lnTo>
                  <a:lnTo>
                    <a:pt x="179342" y="263301"/>
                  </a:lnTo>
                  <a:lnTo>
                    <a:pt x="167395" y="251311"/>
                  </a:lnTo>
                  <a:lnTo>
                    <a:pt x="0" y="251311"/>
                  </a:lnTo>
                </a:path>
                <a:path w="179704" h="263525">
                  <a:moveTo>
                    <a:pt x="167395" y="251311"/>
                  </a:moveTo>
                  <a:lnTo>
                    <a:pt x="167395" y="0"/>
                  </a:lnTo>
                  <a:lnTo>
                    <a:pt x="179342" y="11990"/>
                  </a:lnTo>
                  <a:lnTo>
                    <a:pt x="179342" y="263301"/>
                  </a:lnTo>
                  <a:lnTo>
                    <a:pt x="167395" y="251311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10059121" y="1459670"/>
              <a:ext cx="95885" cy="12065"/>
            </a:xfrm>
            <a:custGeom>
              <a:avLst/>
              <a:gdLst/>
              <a:ahLst/>
              <a:cxnLst/>
              <a:rect l="l" t="t" r="r" b="b"/>
              <a:pathLst>
                <a:path w="95884" h="12065">
                  <a:moveTo>
                    <a:pt x="0" y="11990"/>
                  </a:moveTo>
                  <a:lnTo>
                    <a:pt x="95656" y="11990"/>
                  </a:lnTo>
                  <a:lnTo>
                    <a:pt x="95656" y="0"/>
                  </a:lnTo>
                  <a:lnTo>
                    <a:pt x="0" y="0"/>
                  </a:lnTo>
                  <a:lnTo>
                    <a:pt x="0" y="11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8959107" y="1381863"/>
              <a:ext cx="2296160" cy="1005840"/>
            </a:xfrm>
            <a:custGeom>
              <a:avLst/>
              <a:gdLst/>
              <a:ahLst/>
              <a:cxnLst/>
              <a:rect l="l" t="t" r="r" b="b"/>
              <a:pathLst>
                <a:path w="2296159" h="1005839">
                  <a:moveTo>
                    <a:pt x="1195671" y="83802"/>
                  </a:moveTo>
                  <a:lnTo>
                    <a:pt x="1195671" y="0"/>
                  </a:lnTo>
                </a:path>
                <a:path w="2296159" h="1005839">
                  <a:moveTo>
                    <a:pt x="1100014" y="11958"/>
                  </a:moveTo>
                  <a:lnTo>
                    <a:pt x="1088067" y="0"/>
                  </a:lnTo>
                  <a:lnTo>
                    <a:pt x="502178" y="0"/>
                  </a:lnTo>
                  <a:lnTo>
                    <a:pt x="502178" y="11958"/>
                  </a:lnTo>
                  <a:lnTo>
                    <a:pt x="1100014" y="11958"/>
                  </a:lnTo>
                </a:path>
                <a:path w="2296159" h="1005839">
                  <a:moveTo>
                    <a:pt x="1793522" y="1005645"/>
                  </a:moveTo>
                  <a:lnTo>
                    <a:pt x="1841375" y="1005645"/>
                  </a:lnTo>
                  <a:lnTo>
                    <a:pt x="1889227" y="993671"/>
                  </a:lnTo>
                  <a:lnTo>
                    <a:pt x="1936920" y="993671"/>
                  </a:lnTo>
                  <a:lnTo>
                    <a:pt x="1984772" y="969723"/>
                  </a:lnTo>
                  <a:lnTo>
                    <a:pt x="2020662" y="957749"/>
                  </a:lnTo>
                  <a:lnTo>
                    <a:pt x="2068514" y="933816"/>
                  </a:lnTo>
                  <a:lnTo>
                    <a:pt x="2104403" y="897894"/>
                  </a:lnTo>
                  <a:lnTo>
                    <a:pt x="2140293" y="873946"/>
                  </a:lnTo>
                  <a:lnTo>
                    <a:pt x="2176182" y="838040"/>
                  </a:lnTo>
                  <a:lnTo>
                    <a:pt x="2200108" y="802118"/>
                  </a:lnTo>
                  <a:lnTo>
                    <a:pt x="2235838" y="754238"/>
                  </a:lnTo>
                  <a:lnTo>
                    <a:pt x="2247801" y="718315"/>
                  </a:lnTo>
                  <a:lnTo>
                    <a:pt x="2271727" y="670419"/>
                  </a:lnTo>
                  <a:lnTo>
                    <a:pt x="2283690" y="622539"/>
                  </a:lnTo>
                  <a:lnTo>
                    <a:pt x="2295653" y="574659"/>
                  </a:lnTo>
                  <a:lnTo>
                    <a:pt x="2295653" y="526762"/>
                  </a:lnTo>
                  <a:lnTo>
                    <a:pt x="2295653" y="478882"/>
                  </a:lnTo>
                  <a:lnTo>
                    <a:pt x="2295653" y="430986"/>
                  </a:lnTo>
                  <a:lnTo>
                    <a:pt x="2283690" y="383106"/>
                  </a:lnTo>
                  <a:lnTo>
                    <a:pt x="2271727" y="347183"/>
                  </a:lnTo>
                  <a:lnTo>
                    <a:pt x="2247801" y="299287"/>
                  </a:lnTo>
                  <a:lnTo>
                    <a:pt x="2235838" y="251407"/>
                  </a:lnTo>
                  <a:lnTo>
                    <a:pt x="2200108" y="215485"/>
                  </a:lnTo>
                  <a:lnTo>
                    <a:pt x="2176182" y="179578"/>
                  </a:lnTo>
                  <a:lnTo>
                    <a:pt x="2140293" y="143656"/>
                  </a:lnTo>
                  <a:lnTo>
                    <a:pt x="2104403" y="107734"/>
                  </a:lnTo>
                  <a:lnTo>
                    <a:pt x="2068514" y="83802"/>
                  </a:lnTo>
                  <a:lnTo>
                    <a:pt x="2020662" y="59854"/>
                  </a:lnTo>
                  <a:lnTo>
                    <a:pt x="1984772" y="35906"/>
                  </a:lnTo>
                  <a:lnTo>
                    <a:pt x="1936920" y="23932"/>
                  </a:lnTo>
                  <a:lnTo>
                    <a:pt x="1889227" y="11958"/>
                  </a:lnTo>
                  <a:lnTo>
                    <a:pt x="1841375" y="0"/>
                  </a:lnTo>
                  <a:lnTo>
                    <a:pt x="1793522" y="0"/>
                  </a:lnTo>
                </a:path>
                <a:path w="2296159" h="1005839">
                  <a:moveTo>
                    <a:pt x="1793522" y="1005645"/>
                  </a:moveTo>
                  <a:lnTo>
                    <a:pt x="502178" y="1005645"/>
                  </a:lnTo>
                </a:path>
                <a:path w="2296159" h="1005839">
                  <a:moveTo>
                    <a:pt x="502178" y="0"/>
                  </a:moveTo>
                  <a:lnTo>
                    <a:pt x="454358" y="0"/>
                  </a:lnTo>
                  <a:lnTo>
                    <a:pt x="406537" y="11958"/>
                  </a:lnTo>
                  <a:lnTo>
                    <a:pt x="358701" y="23932"/>
                  </a:lnTo>
                  <a:lnTo>
                    <a:pt x="310880" y="35906"/>
                  </a:lnTo>
                  <a:lnTo>
                    <a:pt x="275007" y="59854"/>
                  </a:lnTo>
                  <a:lnTo>
                    <a:pt x="227187" y="83802"/>
                  </a:lnTo>
                  <a:lnTo>
                    <a:pt x="191313" y="107734"/>
                  </a:lnTo>
                  <a:lnTo>
                    <a:pt x="155440" y="143656"/>
                  </a:lnTo>
                  <a:lnTo>
                    <a:pt x="119567" y="179578"/>
                  </a:lnTo>
                  <a:lnTo>
                    <a:pt x="95656" y="215485"/>
                  </a:lnTo>
                  <a:lnTo>
                    <a:pt x="71746" y="251407"/>
                  </a:lnTo>
                  <a:lnTo>
                    <a:pt x="47836" y="299287"/>
                  </a:lnTo>
                  <a:lnTo>
                    <a:pt x="23926" y="347183"/>
                  </a:lnTo>
                  <a:lnTo>
                    <a:pt x="0" y="430986"/>
                  </a:lnTo>
                  <a:lnTo>
                    <a:pt x="0" y="478882"/>
                  </a:lnTo>
                  <a:lnTo>
                    <a:pt x="0" y="526762"/>
                  </a:lnTo>
                  <a:lnTo>
                    <a:pt x="0" y="574659"/>
                  </a:lnTo>
                  <a:lnTo>
                    <a:pt x="11963" y="622539"/>
                  </a:lnTo>
                  <a:lnTo>
                    <a:pt x="23926" y="670419"/>
                  </a:lnTo>
                  <a:lnTo>
                    <a:pt x="47836" y="718315"/>
                  </a:lnTo>
                  <a:lnTo>
                    <a:pt x="71746" y="754238"/>
                  </a:lnTo>
                  <a:lnTo>
                    <a:pt x="95656" y="802118"/>
                  </a:lnTo>
                  <a:lnTo>
                    <a:pt x="119567" y="838040"/>
                  </a:lnTo>
                  <a:lnTo>
                    <a:pt x="155440" y="873946"/>
                  </a:lnTo>
                  <a:lnTo>
                    <a:pt x="191313" y="897894"/>
                  </a:lnTo>
                  <a:lnTo>
                    <a:pt x="227187" y="933816"/>
                  </a:lnTo>
                  <a:lnTo>
                    <a:pt x="275007" y="957749"/>
                  </a:lnTo>
                  <a:lnTo>
                    <a:pt x="310880" y="969723"/>
                  </a:lnTo>
                  <a:lnTo>
                    <a:pt x="358701" y="993671"/>
                  </a:lnTo>
                  <a:lnTo>
                    <a:pt x="406537" y="993671"/>
                  </a:lnTo>
                  <a:lnTo>
                    <a:pt x="454358" y="1005645"/>
                  </a:lnTo>
                  <a:lnTo>
                    <a:pt x="502178" y="1005645"/>
                  </a:lnTo>
                </a:path>
                <a:path w="2296159" h="1005839">
                  <a:moveTo>
                    <a:pt x="1100014" y="83802"/>
                  </a:moveTo>
                  <a:lnTo>
                    <a:pt x="1195671" y="83802"/>
                  </a:lnTo>
                  <a:lnTo>
                    <a:pt x="1100014" y="83802"/>
                  </a:lnTo>
                </a:path>
                <a:path w="2296159" h="1005839">
                  <a:moveTo>
                    <a:pt x="502178" y="1005645"/>
                  </a:moveTo>
                  <a:lnTo>
                    <a:pt x="502178" y="945791"/>
                  </a:lnTo>
                </a:path>
                <a:path w="2296159" h="1005839">
                  <a:moveTo>
                    <a:pt x="502178" y="71828"/>
                  </a:moveTo>
                  <a:lnTo>
                    <a:pt x="454358" y="71828"/>
                  </a:lnTo>
                  <a:lnTo>
                    <a:pt x="406537" y="83802"/>
                  </a:lnTo>
                  <a:lnTo>
                    <a:pt x="370664" y="95776"/>
                  </a:lnTo>
                  <a:lnTo>
                    <a:pt x="322844" y="107734"/>
                  </a:lnTo>
                  <a:lnTo>
                    <a:pt x="286970" y="131682"/>
                  </a:lnTo>
                  <a:lnTo>
                    <a:pt x="251097" y="155630"/>
                  </a:lnTo>
                  <a:lnTo>
                    <a:pt x="215224" y="179578"/>
                  </a:lnTo>
                  <a:lnTo>
                    <a:pt x="179350" y="215485"/>
                  </a:lnTo>
                  <a:lnTo>
                    <a:pt x="155440" y="251407"/>
                  </a:lnTo>
                  <a:lnTo>
                    <a:pt x="119567" y="287329"/>
                  </a:lnTo>
                  <a:lnTo>
                    <a:pt x="107619" y="323235"/>
                  </a:lnTo>
                  <a:lnTo>
                    <a:pt x="83709" y="371131"/>
                  </a:lnTo>
                  <a:lnTo>
                    <a:pt x="71746" y="419012"/>
                  </a:lnTo>
                  <a:lnTo>
                    <a:pt x="71746" y="454934"/>
                  </a:lnTo>
                  <a:lnTo>
                    <a:pt x="71746" y="502814"/>
                  </a:lnTo>
                  <a:lnTo>
                    <a:pt x="71746" y="550710"/>
                  </a:lnTo>
                  <a:lnTo>
                    <a:pt x="71746" y="598591"/>
                  </a:lnTo>
                  <a:lnTo>
                    <a:pt x="83709" y="634513"/>
                  </a:lnTo>
                  <a:lnTo>
                    <a:pt x="107619" y="682393"/>
                  </a:lnTo>
                  <a:lnTo>
                    <a:pt x="119567" y="718315"/>
                  </a:lnTo>
                  <a:lnTo>
                    <a:pt x="155440" y="766196"/>
                  </a:lnTo>
                  <a:lnTo>
                    <a:pt x="179350" y="802118"/>
                  </a:lnTo>
                  <a:lnTo>
                    <a:pt x="215224" y="826066"/>
                  </a:lnTo>
                  <a:lnTo>
                    <a:pt x="251097" y="861972"/>
                  </a:lnTo>
                  <a:lnTo>
                    <a:pt x="286970" y="885920"/>
                  </a:lnTo>
                  <a:lnTo>
                    <a:pt x="322844" y="897894"/>
                  </a:lnTo>
                  <a:lnTo>
                    <a:pt x="370664" y="921842"/>
                  </a:lnTo>
                  <a:lnTo>
                    <a:pt x="406537" y="933816"/>
                  </a:lnTo>
                  <a:lnTo>
                    <a:pt x="454358" y="933816"/>
                  </a:lnTo>
                  <a:lnTo>
                    <a:pt x="502178" y="945791"/>
                  </a:lnTo>
                </a:path>
                <a:path w="2296159" h="1005839">
                  <a:moveTo>
                    <a:pt x="502178" y="71828"/>
                  </a:moveTo>
                  <a:lnTo>
                    <a:pt x="502178" y="11958"/>
                  </a:lnTo>
                  <a:lnTo>
                    <a:pt x="454358" y="11958"/>
                  </a:lnTo>
                  <a:lnTo>
                    <a:pt x="406537" y="23932"/>
                  </a:lnTo>
                  <a:lnTo>
                    <a:pt x="358701" y="35906"/>
                  </a:lnTo>
                  <a:lnTo>
                    <a:pt x="310880" y="47880"/>
                  </a:lnTo>
                  <a:lnTo>
                    <a:pt x="263060" y="71828"/>
                  </a:lnTo>
                  <a:lnTo>
                    <a:pt x="227187" y="95776"/>
                  </a:lnTo>
                  <a:lnTo>
                    <a:pt x="191313" y="119708"/>
                  </a:lnTo>
                  <a:lnTo>
                    <a:pt x="155440" y="155630"/>
                  </a:lnTo>
                  <a:lnTo>
                    <a:pt x="119567" y="191553"/>
                  </a:lnTo>
                  <a:lnTo>
                    <a:pt x="95656" y="227459"/>
                  </a:lnTo>
                  <a:lnTo>
                    <a:pt x="59783" y="275355"/>
                  </a:lnTo>
                  <a:lnTo>
                    <a:pt x="47836" y="311261"/>
                  </a:lnTo>
                  <a:lnTo>
                    <a:pt x="23926" y="359157"/>
                  </a:lnTo>
                  <a:lnTo>
                    <a:pt x="11963" y="407038"/>
                  </a:lnTo>
                  <a:lnTo>
                    <a:pt x="11963" y="454934"/>
                  </a:lnTo>
                  <a:lnTo>
                    <a:pt x="11963" y="502814"/>
                  </a:lnTo>
                  <a:lnTo>
                    <a:pt x="11963" y="550710"/>
                  </a:lnTo>
                  <a:lnTo>
                    <a:pt x="11963" y="598591"/>
                  </a:lnTo>
                  <a:lnTo>
                    <a:pt x="23926" y="646487"/>
                  </a:lnTo>
                  <a:lnTo>
                    <a:pt x="47836" y="694367"/>
                  </a:lnTo>
                  <a:lnTo>
                    <a:pt x="59783" y="742263"/>
                  </a:lnTo>
                  <a:lnTo>
                    <a:pt x="95656" y="778170"/>
                  </a:lnTo>
                  <a:lnTo>
                    <a:pt x="119567" y="814092"/>
                  </a:lnTo>
                  <a:lnTo>
                    <a:pt x="155440" y="850014"/>
                  </a:lnTo>
                  <a:lnTo>
                    <a:pt x="191313" y="885920"/>
                  </a:lnTo>
                  <a:lnTo>
                    <a:pt x="227187" y="921842"/>
                  </a:lnTo>
                  <a:lnTo>
                    <a:pt x="263060" y="945791"/>
                  </a:lnTo>
                  <a:lnTo>
                    <a:pt x="310880" y="957749"/>
                  </a:lnTo>
                  <a:lnTo>
                    <a:pt x="358701" y="981697"/>
                  </a:lnTo>
                  <a:lnTo>
                    <a:pt x="406537" y="993671"/>
                  </a:lnTo>
                  <a:lnTo>
                    <a:pt x="454358" y="993671"/>
                  </a:lnTo>
                  <a:lnTo>
                    <a:pt x="502178" y="1005645"/>
                  </a:lnTo>
                </a:path>
                <a:path w="2296159" h="1005839">
                  <a:moveTo>
                    <a:pt x="1793522" y="11958"/>
                  </a:moveTo>
                  <a:lnTo>
                    <a:pt x="1793522" y="71828"/>
                  </a:lnTo>
                </a:path>
                <a:path w="2296159" h="1005839">
                  <a:moveTo>
                    <a:pt x="1793522" y="945791"/>
                  </a:moveTo>
                  <a:lnTo>
                    <a:pt x="1841375" y="933816"/>
                  </a:lnTo>
                  <a:lnTo>
                    <a:pt x="1889227" y="933816"/>
                  </a:lnTo>
                  <a:lnTo>
                    <a:pt x="1924957" y="921842"/>
                  </a:lnTo>
                  <a:lnTo>
                    <a:pt x="1972809" y="897894"/>
                  </a:lnTo>
                  <a:lnTo>
                    <a:pt x="2008699" y="885920"/>
                  </a:lnTo>
                  <a:lnTo>
                    <a:pt x="2044588" y="861972"/>
                  </a:lnTo>
                  <a:lnTo>
                    <a:pt x="2080477" y="826066"/>
                  </a:lnTo>
                  <a:lnTo>
                    <a:pt x="2116367" y="802118"/>
                  </a:lnTo>
                  <a:lnTo>
                    <a:pt x="2152256" y="766196"/>
                  </a:lnTo>
                  <a:lnTo>
                    <a:pt x="2176182" y="718315"/>
                  </a:lnTo>
                  <a:lnTo>
                    <a:pt x="2188145" y="682393"/>
                  </a:lnTo>
                  <a:lnTo>
                    <a:pt x="2211912" y="634513"/>
                  </a:lnTo>
                  <a:lnTo>
                    <a:pt x="2223875" y="598591"/>
                  </a:lnTo>
                  <a:lnTo>
                    <a:pt x="2223875" y="550710"/>
                  </a:lnTo>
                  <a:lnTo>
                    <a:pt x="2223875" y="502814"/>
                  </a:lnTo>
                  <a:lnTo>
                    <a:pt x="2223875" y="454934"/>
                  </a:lnTo>
                  <a:lnTo>
                    <a:pt x="2223875" y="419012"/>
                  </a:lnTo>
                  <a:lnTo>
                    <a:pt x="2211912" y="371131"/>
                  </a:lnTo>
                  <a:lnTo>
                    <a:pt x="2188145" y="323235"/>
                  </a:lnTo>
                  <a:lnTo>
                    <a:pt x="2176182" y="287329"/>
                  </a:lnTo>
                  <a:lnTo>
                    <a:pt x="2152256" y="251407"/>
                  </a:lnTo>
                  <a:lnTo>
                    <a:pt x="2116367" y="215485"/>
                  </a:lnTo>
                  <a:lnTo>
                    <a:pt x="2080477" y="179578"/>
                  </a:lnTo>
                  <a:lnTo>
                    <a:pt x="2044588" y="155630"/>
                  </a:lnTo>
                  <a:lnTo>
                    <a:pt x="2008699" y="131682"/>
                  </a:lnTo>
                  <a:lnTo>
                    <a:pt x="1972809" y="107734"/>
                  </a:lnTo>
                  <a:lnTo>
                    <a:pt x="1924957" y="95776"/>
                  </a:lnTo>
                  <a:lnTo>
                    <a:pt x="1889227" y="83802"/>
                  </a:lnTo>
                  <a:lnTo>
                    <a:pt x="1841375" y="71828"/>
                  </a:lnTo>
                  <a:lnTo>
                    <a:pt x="1793522" y="71828"/>
                  </a:lnTo>
                </a:path>
                <a:path w="2296159" h="1005839">
                  <a:moveTo>
                    <a:pt x="1793522" y="945791"/>
                  </a:moveTo>
                  <a:lnTo>
                    <a:pt x="1793522" y="1005645"/>
                  </a:lnTo>
                  <a:lnTo>
                    <a:pt x="1841375" y="993671"/>
                  </a:lnTo>
                  <a:lnTo>
                    <a:pt x="1889227" y="993671"/>
                  </a:lnTo>
                  <a:lnTo>
                    <a:pt x="1936920" y="981697"/>
                  </a:lnTo>
                  <a:lnTo>
                    <a:pt x="1984772" y="957749"/>
                  </a:lnTo>
                  <a:lnTo>
                    <a:pt x="2032625" y="945791"/>
                  </a:lnTo>
                  <a:lnTo>
                    <a:pt x="2068514" y="921842"/>
                  </a:lnTo>
                  <a:lnTo>
                    <a:pt x="2104403" y="885920"/>
                  </a:lnTo>
                  <a:lnTo>
                    <a:pt x="2140293" y="850014"/>
                  </a:lnTo>
                  <a:lnTo>
                    <a:pt x="2176182" y="814092"/>
                  </a:lnTo>
                  <a:lnTo>
                    <a:pt x="2200108" y="778170"/>
                  </a:lnTo>
                  <a:lnTo>
                    <a:pt x="2235838" y="742263"/>
                  </a:lnTo>
                  <a:lnTo>
                    <a:pt x="2247801" y="694367"/>
                  </a:lnTo>
                  <a:lnTo>
                    <a:pt x="2271727" y="646487"/>
                  </a:lnTo>
                  <a:lnTo>
                    <a:pt x="2283690" y="598591"/>
                  </a:lnTo>
                  <a:lnTo>
                    <a:pt x="2283690" y="550710"/>
                  </a:lnTo>
                  <a:lnTo>
                    <a:pt x="2283690" y="502814"/>
                  </a:lnTo>
                  <a:lnTo>
                    <a:pt x="2283690" y="454934"/>
                  </a:lnTo>
                  <a:lnTo>
                    <a:pt x="2283690" y="407038"/>
                  </a:lnTo>
                  <a:lnTo>
                    <a:pt x="2271727" y="359157"/>
                  </a:lnTo>
                  <a:lnTo>
                    <a:pt x="2247801" y="311261"/>
                  </a:lnTo>
                  <a:lnTo>
                    <a:pt x="2235838" y="275355"/>
                  </a:lnTo>
                  <a:lnTo>
                    <a:pt x="2200108" y="227459"/>
                  </a:lnTo>
                  <a:lnTo>
                    <a:pt x="2176182" y="191553"/>
                  </a:lnTo>
                  <a:lnTo>
                    <a:pt x="2140293" y="155630"/>
                  </a:lnTo>
                  <a:lnTo>
                    <a:pt x="2104403" y="119708"/>
                  </a:lnTo>
                  <a:lnTo>
                    <a:pt x="2068514" y="95776"/>
                  </a:lnTo>
                  <a:lnTo>
                    <a:pt x="2032625" y="71828"/>
                  </a:lnTo>
                  <a:lnTo>
                    <a:pt x="1984772" y="47880"/>
                  </a:lnTo>
                  <a:lnTo>
                    <a:pt x="1936920" y="35906"/>
                  </a:lnTo>
                  <a:lnTo>
                    <a:pt x="1889227" y="23932"/>
                  </a:lnTo>
                  <a:lnTo>
                    <a:pt x="1841375" y="11958"/>
                  </a:lnTo>
                  <a:lnTo>
                    <a:pt x="1793522" y="11958"/>
                  </a:lnTo>
                </a:path>
                <a:path w="2296159" h="1005839">
                  <a:moveTo>
                    <a:pt x="1793522" y="945791"/>
                  </a:moveTo>
                  <a:lnTo>
                    <a:pt x="1793522" y="1005645"/>
                  </a:lnTo>
                  <a:lnTo>
                    <a:pt x="1518531" y="1005645"/>
                  </a:lnTo>
                  <a:lnTo>
                    <a:pt x="1518531" y="945791"/>
                  </a:lnTo>
                  <a:lnTo>
                    <a:pt x="1793522" y="945791"/>
                  </a:lnTo>
                </a:path>
                <a:path w="2296159" h="1005839">
                  <a:moveTo>
                    <a:pt x="1303355" y="945791"/>
                  </a:moveTo>
                  <a:lnTo>
                    <a:pt x="1303355" y="1005645"/>
                  </a:lnTo>
                  <a:lnTo>
                    <a:pt x="992410" y="1005645"/>
                  </a:lnTo>
                  <a:lnTo>
                    <a:pt x="992410" y="945791"/>
                  </a:lnTo>
                  <a:lnTo>
                    <a:pt x="1303355" y="945791"/>
                  </a:lnTo>
                </a:path>
                <a:path w="2296159" h="1005839">
                  <a:moveTo>
                    <a:pt x="777186" y="945791"/>
                  </a:moveTo>
                  <a:lnTo>
                    <a:pt x="777186" y="1005645"/>
                  </a:lnTo>
                  <a:lnTo>
                    <a:pt x="502178" y="1005645"/>
                  </a:lnTo>
                  <a:lnTo>
                    <a:pt x="502178" y="945791"/>
                  </a:lnTo>
                  <a:lnTo>
                    <a:pt x="777186" y="945791"/>
                  </a:lnTo>
                </a:path>
                <a:path w="2296159" h="1005839">
                  <a:moveTo>
                    <a:pt x="1793522" y="11958"/>
                  </a:moveTo>
                  <a:lnTo>
                    <a:pt x="1793522" y="71828"/>
                  </a:lnTo>
                  <a:lnTo>
                    <a:pt x="1195671" y="71828"/>
                  </a:lnTo>
                  <a:lnTo>
                    <a:pt x="1195671" y="11958"/>
                  </a:lnTo>
                  <a:lnTo>
                    <a:pt x="1793522" y="11958"/>
                  </a:lnTo>
                </a:path>
                <a:path w="2296159" h="1005839">
                  <a:moveTo>
                    <a:pt x="992410" y="1005645"/>
                  </a:moveTo>
                  <a:lnTo>
                    <a:pt x="992410" y="945791"/>
                  </a:lnTo>
                </a:path>
                <a:path w="2296159" h="1005839">
                  <a:moveTo>
                    <a:pt x="1303355" y="1005645"/>
                  </a:moveTo>
                  <a:lnTo>
                    <a:pt x="1303355" y="945791"/>
                  </a:lnTo>
                </a:path>
                <a:path w="2296159" h="1005839">
                  <a:moveTo>
                    <a:pt x="1518531" y="1005645"/>
                  </a:moveTo>
                  <a:lnTo>
                    <a:pt x="1518531" y="945791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10752630" y="1381863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5">
                  <a:moveTo>
                    <a:pt x="-5981" y="5979"/>
                  </a:moveTo>
                  <a:lnTo>
                    <a:pt x="5981" y="5979"/>
                  </a:lnTo>
                </a:path>
              </a:pathLst>
            </a:custGeom>
            <a:ln w="119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8959107" y="1310019"/>
              <a:ext cx="2367915" cy="1149350"/>
            </a:xfrm>
            <a:custGeom>
              <a:avLst/>
              <a:gdLst/>
              <a:ahLst/>
              <a:cxnLst/>
              <a:rect l="l" t="t" r="r" b="b"/>
              <a:pathLst>
                <a:path w="2367915" h="1149350">
                  <a:moveTo>
                    <a:pt x="1793522" y="1077489"/>
                  </a:moveTo>
                  <a:lnTo>
                    <a:pt x="1841375" y="1065515"/>
                  </a:lnTo>
                  <a:lnTo>
                    <a:pt x="1889227" y="1065515"/>
                  </a:lnTo>
                  <a:lnTo>
                    <a:pt x="1936920" y="1053541"/>
                  </a:lnTo>
                  <a:lnTo>
                    <a:pt x="1984772" y="1029593"/>
                  </a:lnTo>
                  <a:lnTo>
                    <a:pt x="2032625" y="1017635"/>
                  </a:lnTo>
                  <a:lnTo>
                    <a:pt x="2068514" y="993687"/>
                  </a:lnTo>
                  <a:lnTo>
                    <a:pt x="2104403" y="957765"/>
                  </a:lnTo>
                  <a:lnTo>
                    <a:pt x="2140293" y="921858"/>
                  </a:lnTo>
                  <a:lnTo>
                    <a:pt x="2176182" y="885936"/>
                  </a:lnTo>
                  <a:lnTo>
                    <a:pt x="2200108" y="850014"/>
                  </a:lnTo>
                  <a:lnTo>
                    <a:pt x="2235838" y="814108"/>
                  </a:lnTo>
                  <a:lnTo>
                    <a:pt x="2247801" y="766212"/>
                  </a:lnTo>
                  <a:lnTo>
                    <a:pt x="2271727" y="718331"/>
                  </a:lnTo>
                  <a:lnTo>
                    <a:pt x="2283690" y="670435"/>
                  </a:lnTo>
                  <a:lnTo>
                    <a:pt x="2283690" y="622555"/>
                  </a:lnTo>
                  <a:lnTo>
                    <a:pt x="2283690" y="574659"/>
                  </a:lnTo>
                  <a:lnTo>
                    <a:pt x="2283690" y="526778"/>
                  </a:lnTo>
                  <a:lnTo>
                    <a:pt x="2283690" y="478882"/>
                  </a:lnTo>
                  <a:lnTo>
                    <a:pt x="2271727" y="431002"/>
                  </a:lnTo>
                  <a:lnTo>
                    <a:pt x="2247801" y="383106"/>
                  </a:lnTo>
                  <a:lnTo>
                    <a:pt x="2235838" y="347199"/>
                  </a:lnTo>
                  <a:lnTo>
                    <a:pt x="2200108" y="299303"/>
                  </a:lnTo>
                  <a:lnTo>
                    <a:pt x="2176182" y="263397"/>
                  </a:lnTo>
                  <a:lnTo>
                    <a:pt x="2140293" y="227475"/>
                  </a:lnTo>
                  <a:lnTo>
                    <a:pt x="2104403" y="191553"/>
                  </a:lnTo>
                  <a:lnTo>
                    <a:pt x="2068514" y="167620"/>
                  </a:lnTo>
                  <a:lnTo>
                    <a:pt x="2032625" y="143672"/>
                  </a:lnTo>
                  <a:lnTo>
                    <a:pt x="1984772" y="119724"/>
                  </a:lnTo>
                  <a:lnTo>
                    <a:pt x="1936920" y="107750"/>
                  </a:lnTo>
                  <a:lnTo>
                    <a:pt x="1889227" y="95776"/>
                  </a:lnTo>
                  <a:lnTo>
                    <a:pt x="1841375" y="83802"/>
                  </a:lnTo>
                  <a:lnTo>
                    <a:pt x="1793522" y="83802"/>
                  </a:lnTo>
                </a:path>
                <a:path w="2367915" h="1149350">
                  <a:moveTo>
                    <a:pt x="1793522" y="1077489"/>
                  </a:moveTo>
                  <a:lnTo>
                    <a:pt x="1841375" y="1077489"/>
                  </a:lnTo>
                  <a:lnTo>
                    <a:pt x="1889227" y="1065515"/>
                  </a:lnTo>
                  <a:lnTo>
                    <a:pt x="1936920" y="1065515"/>
                  </a:lnTo>
                  <a:lnTo>
                    <a:pt x="1984772" y="1041567"/>
                  </a:lnTo>
                  <a:lnTo>
                    <a:pt x="2020662" y="1029593"/>
                  </a:lnTo>
                  <a:lnTo>
                    <a:pt x="2068514" y="1005661"/>
                  </a:lnTo>
                  <a:lnTo>
                    <a:pt x="2104403" y="969739"/>
                  </a:lnTo>
                  <a:lnTo>
                    <a:pt x="2140293" y="945791"/>
                  </a:lnTo>
                  <a:lnTo>
                    <a:pt x="2176182" y="909884"/>
                  </a:lnTo>
                  <a:lnTo>
                    <a:pt x="2200108" y="873962"/>
                  </a:lnTo>
                  <a:lnTo>
                    <a:pt x="2235838" y="826082"/>
                  </a:lnTo>
                  <a:lnTo>
                    <a:pt x="2247801" y="790160"/>
                  </a:lnTo>
                  <a:lnTo>
                    <a:pt x="2271727" y="742263"/>
                  </a:lnTo>
                  <a:lnTo>
                    <a:pt x="2283690" y="694383"/>
                  </a:lnTo>
                  <a:lnTo>
                    <a:pt x="2295653" y="646503"/>
                  </a:lnTo>
                  <a:lnTo>
                    <a:pt x="2295653" y="598607"/>
                  </a:lnTo>
                  <a:lnTo>
                    <a:pt x="2295653" y="550726"/>
                  </a:lnTo>
                  <a:lnTo>
                    <a:pt x="2295653" y="502830"/>
                  </a:lnTo>
                  <a:lnTo>
                    <a:pt x="2283690" y="454950"/>
                  </a:lnTo>
                  <a:lnTo>
                    <a:pt x="2271727" y="419028"/>
                  </a:lnTo>
                  <a:lnTo>
                    <a:pt x="2247801" y="371131"/>
                  </a:lnTo>
                  <a:lnTo>
                    <a:pt x="2235838" y="323251"/>
                  </a:lnTo>
                  <a:lnTo>
                    <a:pt x="2200108" y="287329"/>
                  </a:lnTo>
                  <a:lnTo>
                    <a:pt x="2176182" y="251423"/>
                  </a:lnTo>
                  <a:lnTo>
                    <a:pt x="2140293" y="215501"/>
                  </a:lnTo>
                  <a:lnTo>
                    <a:pt x="2104403" y="179578"/>
                  </a:lnTo>
                  <a:lnTo>
                    <a:pt x="2068514" y="155646"/>
                  </a:lnTo>
                  <a:lnTo>
                    <a:pt x="2020662" y="131698"/>
                  </a:lnTo>
                  <a:lnTo>
                    <a:pt x="1984772" y="107750"/>
                  </a:lnTo>
                  <a:lnTo>
                    <a:pt x="1936920" y="95776"/>
                  </a:lnTo>
                  <a:lnTo>
                    <a:pt x="1889227" y="83802"/>
                  </a:lnTo>
                  <a:lnTo>
                    <a:pt x="1841375" y="71844"/>
                  </a:lnTo>
                  <a:lnTo>
                    <a:pt x="1793522" y="71844"/>
                  </a:lnTo>
                </a:path>
                <a:path w="2367915" h="1149350">
                  <a:moveTo>
                    <a:pt x="1195671" y="143672"/>
                  </a:moveTo>
                  <a:lnTo>
                    <a:pt x="1195671" y="83802"/>
                  </a:lnTo>
                  <a:lnTo>
                    <a:pt x="1195671" y="71844"/>
                  </a:lnTo>
                </a:path>
                <a:path w="2367915" h="1149350">
                  <a:moveTo>
                    <a:pt x="1195671" y="143672"/>
                  </a:moveTo>
                  <a:lnTo>
                    <a:pt x="1793522" y="143672"/>
                  </a:lnTo>
                </a:path>
                <a:path w="2367915" h="1149350">
                  <a:moveTo>
                    <a:pt x="1793522" y="1017635"/>
                  </a:moveTo>
                  <a:lnTo>
                    <a:pt x="1841375" y="1005661"/>
                  </a:lnTo>
                  <a:lnTo>
                    <a:pt x="1889227" y="1005661"/>
                  </a:lnTo>
                  <a:lnTo>
                    <a:pt x="1924957" y="993687"/>
                  </a:lnTo>
                  <a:lnTo>
                    <a:pt x="1972809" y="969739"/>
                  </a:lnTo>
                  <a:lnTo>
                    <a:pt x="2008699" y="957765"/>
                  </a:lnTo>
                  <a:lnTo>
                    <a:pt x="2044588" y="933816"/>
                  </a:lnTo>
                  <a:lnTo>
                    <a:pt x="2080477" y="897910"/>
                  </a:lnTo>
                  <a:lnTo>
                    <a:pt x="2116367" y="873962"/>
                  </a:lnTo>
                  <a:lnTo>
                    <a:pt x="2152256" y="838040"/>
                  </a:lnTo>
                  <a:lnTo>
                    <a:pt x="2176182" y="790160"/>
                  </a:lnTo>
                  <a:lnTo>
                    <a:pt x="2188145" y="754238"/>
                  </a:lnTo>
                  <a:lnTo>
                    <a:pt x="2211912" y="706357"/>
                  </a:lnTo>
                  <a:lnTo>
                    <a:pt x="2223875" y="670435"/>
                  </a:lnTo>
                  <a:lnTo>
                    <a:pt x="2223875" y="622555"/>
                  </a:lnTo>
                  <a:lnTo>
                    <a:pt x="2223875" y="574659"/>
                  </a:lnTo>
                  <a:lnTo>
                    <a:pt x="2223875" y="526778"/>
                  </a:lnTo>
                  <a:lnTo>
                    <a:pt x="2223875" y="490856"/>
                  </a:lnTo>
                  <a:lnTo>
                    <a:pt x="2211912" y="442976"/>
                  </a:lnTo>
                  <a:lnTo>
                    <a:pt x="2188145" y="395080"/>
                  </a:lnTo>
                  <a:lnTo>
                    <a:pt x="2176182" y="359173"/>
                  </a:lnTo>
                  <a:lnTo>
                    <a:pt x="2152256" y="323251"/>
                  </a:lnTo>
                  <a:lnTo>
                    <a:pt x="2116367" y="287329"/>
                  </a:lnTo>
                  <a:lnTo>
                    <a:pt x="2080477" y="251423"/>
                  </a:lnTo>
                  <a:lnTo>
                    <a:pt x="2044588" y="227475"/>
                  </a:lnTo>
                  <a:lnTo>
                    <a:pt x="2008699" y="203527"/>
                  </a:lnTo>
                  <a:lnTo>
                    <a:pt x="1972809" y="179578"/>
                  </a:lnTo>
                  <a:lnTo>
                    <a:pt x="1924957" y="167620"/>
                  </a:lnTo>
                  <a:lnTo>
                    <a:pt x="1889227" y="155646"/>
                  </a:lnTo>
                  <a:lnTo>
                    <a:pt x="1841375" y="143672"/>
                  </a:lnTo>
                  <a:lnTo>
                    <a:pt x="1793522" y="143672"/>
                  </a:lnTo>
                </a:path>
                <a:path w="2367915" h="1149350">
                  <a:moveTo>
                    <a:pt x="1793522" y="1017635"/>
                  </a:moveTo>
                  <a:lnTo>
                    <a:pt x="1518531" y="1017635"/>
                  </a:lnTo>
                </a:path>
                <a:path w="2367915" h="1149350">
                  <a:moveTo>
                    <a:pt x="1303355" y="1017635"/>
                  </a:moveTo>
                  <a:lnTo>
                    <a:pt x="992410" y="1017635"/>
                  </a:lnTo>
                </a:path>
                <a:path w="2367915" h="1149350">
                  <a:moveTo>
                    <a:pt x="777186" y="1017635"/>
                  </a:moveTo>
                  <a:lnTo>
                    <a:pt x="502178" y="1017635"/>
                  </a:lnTo>
                </a:path>
                <a:path w="2367915" h="1149350">
                  <a:moveTo>
                    <a:pt x="502178" y="143672"/>
                  </a:moveTo>
                  <a:lnTo>
                    <a:pt x="454358" y="143672"/>
                  </a:lnTo>
                  <a:lnTo>
                    <a:pt x="406537" y="155646"/>
                  </a:lnTo>
                  <a:lnTo>
                    <a:pt x="370664" y="167620"/>
                  </a:lnTo>
                  <a:lnTo>
                    <a:pt x="322844" y="179578"/>
                  </a:lnTo>
                  <a:lnTo>
                    <a:pt x="286970" y="203527"/>
                  </a:lnTo>
                  <a:lnTo>
                    <a:pt x="251097" y="227475"/>
                  </a:lnTo>
                  <a:lnTo>
                    <a:pt x="215224" y="251423"/>
                  </a:lnTo>
                  <a:lnTo>
                    <a:pt x="179350" y="287329"/>
                  </a:lnTo>
                  <a:lnTo>
                    <a:pt x="155440" y="323251"/>
                  </a:lnTo>
                  <a:lnTo>
                    <a:pt x="119567" y="359173"/>
                  </a:lnTo>
                  <a:lnTo>
                    <a:pt x="107619" y="395080"/>
                  </a:lnTo>
                  <a:lnTo>
                    <a:pt x="83709" y="442976"/>
                  </a:lnTo>
                  <a:lnTo>
                    <a:pt x="71746" y="490856"/>
                  </a:lnTo>
                  <a:lnTo>
                    <a:pt x="71746" y="526778"/>
                  </a:lnTo>
                  <a:lnTo>
                    <a:pt x="71746" y="574659"/>
                  </a:lnTo>
                  <a:lnTo>
                    <a:pt x="71746" y="622555"/>
                  </a:lnTo>
                  <a:lnTo>
                    <a:pt x="71746" y="670435"/>
                  </a:lnTo>
                  <a:lnTo>
                    <a:pt x="83709" y="706357"/>
                  </a:lnTo>
                  <a:lnTo>
                    <a:pt x="107619" y="754238"/>
                  </a:lnTo>
                  <a:lnTo>
                    <a:pt x="119567" y="790160"/>
                  </a:lnTo>
                  <a:lnTo>
                    <a:pt x="155440" y="838040"/>
                  </a:lnTo>
                  <a:lnTo>
                    <a:pt x="179350" y="873962"/>
                  </a:lnTo>
                  <a:lnTo>
                    <a:pt x="215224" y="897910"/>
                  </a:lnTo>
                  <a:lnTo>
                    <a:pt x="251097" y="933816"/>
                  </a:lnTo>
                  <a:lnTo>
                    <a:pt x="286970" y="957765"/>
                  </a:lnTo>
                  <a:lnTo>
                    <a:pt x="322844" y="969739"/>
                  </a:lnTo>
                  <a:lnTo>
                    <a:pt x="370664" y="993687"/>
                  </a:lnTo>
                  <a:lnTo>
                    <a:pt x="406537" y="1005661"/>
                  </a:lnTo>
                  <a:lnTo>
                    <a:pt x="454358" y="1005661"/>
                  </a:lnTo>
                  <a:lnTo>
                    <a:pt x="502178" y="1017635"/>
                  </a:lnTo>
                </a:path>
                <a:path w="2367915" h="1149350">
                  <a:moveTo>
                    <a:pt x="502178" y="143672"/>
                  </a:moveTo>
                  <a:lnTo>
                    <a:pt x="1100014" y="143672"/>
                  </a:lnTo>
                </a:path>
                <a:path w="2367915" h="1149350">
                  <a:moveTo>
                    <a:pt x="502178" y="143672"/>
                  </a:moveTo>
                  <a:lnTo>
                    <a:pt x="502178" y="83802"/>
                  </a:lnTo>
                  <a:lnTo>
                    <a:pt x="1100014" y="83802"/>
                  </a:lnTo>
                  <a:lnTo>
                    <a:pt x="1100014" y="143672"/>
                  </a:lnTo>
                  <a:lnTo>
                    <a:pt x="502178" y="143672"/>
                  </a:lnTo>
                </a:path>
                <a:path w="2367915" h="1149350">
                  <a:moveTo>
                    <a:pt x="1088067" y="71844"/>
                  </a:moveTo>
                  <a:lnTo>
                    <a:pt x="1100014" y="83802"/>
                  </a:lnTo>
                  <a:lnTo>
                    <a:pt x="1100014" y="143672"/>
                  </a:lnTo>
                </a:path>
                <a:path w="2367915" h="1149350">
                  <a:moveTo>
                    <a:pt x="777186" y="1077489"/>
                  </a:moveTo>
                  <a:lnTo>
                    <a:pt x="777186" y="1017635"/>
                  </a:lnTo>
                </a:path>
                <a:path w="2367915" h="1149350">
                  <a:moveTo>
                    <a:pt x="502178" y="1077489"/>
                  </a:moveTo>
                  <a:lnTo>
                    <a:pt x="502178" y="1077489"/>
                  </a:lnTo>
                  <a:lnTo>
                    <a:pt x="1793522" y="1077489"/>
                  </a:lnTo>
                  <a:lnTo>
                    <a:pt x="502178" y="1077489"/>
                  </a:lnTo>
                </a:path>
                <a:path w="2367915" h="1149350">
                  <a:moveTo>
                    <a:pt x="502178" y="83802"/>
                  </a:moveTo>
                  <a:lnTo>
                    <a:pt x="454358" y="83802"/>
                  </a:lnTo>
                  <a:lnTo>
                    <a:pt x="406537" y="95776"/>
                  </a:lnTo>
                  <a:lnTo>
                    <a:pt x="358701" y="107750"/>
                  </a:lnTo>
                  <a:lnTo>
                    <a:pt x="310880" y="119724"/>
                  </a:lnTo>
                  <a:lnTo>
                    <a:pt x="263060" y="143672"/>
                  </a:lnTo>
                  <a:lnTo>
                    <a:pt x="227187" y="167620"/>
                  </a:lnTo>
                  <a:lnTo>
                    <a:pt x="191313" y="191553"/>
                  </a:lnTo>
                  <a:lnTo>
                    <a:pt x="155440" y="227475"/>
                  </a:lnTo>
                  <a:lnTo>
                    <a:pt x="119567" y="263397"/>
                  </a:lnTo>
                  <a:lnTo>
                    <a:pt x="95656" y="299303"/>
                  </a:lnTo>
                  <a:lnTo>
                    <a:pt x="59783" y="347199"/>
                  </a:lnTo>
                  <a:lnTo>
                    <a:pt x="47836" y="383106"/>
                  </a:lnTo>
                  <a:lnTo>
                    <a:pt x="23926" y="431002"/>
                  </a:lnTo>
                  <a:lnTo>
                    <a:pt x="11963" y="478882"/>
                  </a:lnTo>
                  <a:lnTo>
                    <a:pt x="11963" y="526778"/>
                  </a:lnTo>
                  <a:lnTo>
                    <a:pt x="11963" y="574659"/>
                  </a:lnTo>
                  <a:lnTo>
                    <a:pt x="11963" y="622555"/>
                  </a:lnTo>
                  <a:lnTo>
                    <a:pt x="11963" y="670435"/>
                  </a:lnTo>
                  <a:lnTo>
                    <a:pt x="23926" y="718331"/>
                  </a:lnTo>
                  <a:lnTo>
                    <a:pt x="47836" y="766212"/>
                  </a:lnTo>
                  <a:lnTo>
                    <a:pt x="59783" y="814108"/>
                  </a:lnTo>
                  <a:lnTo>
                    <a:pt x="95656" y="850014"/>
                  </a:lnTo>
                  <a:lnTo>
                    <a:pt x="119567" y="885936"/>
                  </a:lnTo>
                  <a:lnTo>
                    <a:pt x="155440" y="921858"/>
                  </a:lnTo>
                  <a:lnTo>
                    <a:pt x="191313" y="957765"/>
                  </a:lnTo>
                  <a:lnTo>
                    <a:pt x="227187" y="993687"/>
                  </a:lnTo>
                  <a:lnTo>
                    <a:pt x="263060" y="1017635"/>
                  </a:lnTo>
                  <a:lnTo>
                    <a:pt x="310880" y="1029593"/>
                  </a:lnTo>
                  <a:lnTo>
                    <a:pt x="358701" y="1053541"/>
                  </a:lnTo>
                  <a:lnTo>
                    <a:pt x="406537" y="1065515"/>
                  </a:lnTo>
                  <a:lnTo>
                    <a:pt x="454358" y="1065515"/>
                  </a:lnTo>
                  <a:lnTo>
                    <a:pt x="502178" y="1077489"/>
                  </a:lnTo>
                </a:path>
                <a:path w="2367915" h="1149350">
                  <a:moveTo>
                    <a:pt x="502178" y="83802"/>
                  </a:moveTo>
                  <a:lnTo>
                    <a:pt x="502178" y="71844"/>
                  </a:lnTo>
                  <a:lnTo>
                    <a:pt x="454358" y="71844"/>
                  </a:lnTo>
                  <a:lnTo>
                    <a:pt x="406537" y="83802"/>
                  </a:lnTo>
                  <a:lnTo>
                    <a:pt x="358701" y="95776"/>
                  </a:lnTo>
                  <a:lnTo>
                    <a:pt x="310880" y="107750"/>
                  </a:lnTo>
                  <a:lnTo>
                    <a:pt x="275007" y="131698"/>
                  </a:lnTo>
                  <a:lnTo>
                    <a:pt x="227187" y="155646"/>
                  </a:lnTo>
                  <a:lnTo>
                    <a:pt x="191313" y="179578"/>
                  </a:lnTo>
                  <a:lnTo>
                    <a:pt x="155440" y="215501"/>
                  </a:lnTo>
                  <a:lnTo>
                    <a:pt x="119567" y="251423"/>
                  </a:lnTo>
                  <a:lnTo>
                    <a:pt x="95656" y="287329"/>
                  </a:lnTo>
                  <a:lnTo>
                    <a:pt x="71746" y="323251"/>
                  </a:lnTo>
                  <a:lnTo>
                    <a:pt x="47836" y="371131"/>
                  </a:lnTo>
                  <a:lnTo>
                    <a:pt x="23926" y="419028"/>
                  </a:lnTo>
                  <a:lnTo>
                    <a:pt x="0" y="502830"/>
                  </a:lnTo>
                  <a:lnTo>
                    <a:pt x="0" y="550726"/>
                  </a:lnTo>
                  <a:lnTo>
                    <a:pt x="0" y="598607"/>
                  </a:lnTo>
                  <a:lnTo>
                    <a:pt x="0" y="646503"/>
                  </a:lnTo>
                  <a:lnTo>
                    <a:pt x="11963" y="694383"/>
                  </a:lnTo>
                  <a:lnTo>
                    <a:pt x="23926" y="742263"/>
                  </a:lnTo>
                  <a:lnTo>
                    <a:pt x="47836" y="790160"/>
                  </a:lnTo>
                  <a:lnTo>
                    <a:pt x="71746" y="826082"/>
                  </a:lnTo>
                  <a:lnTo>
                    <a:pt x="95656" y="873962"/>
                  </a:lnTo>
                  <a:lnTo>
                    <a:pt x="119567" y="909884"/>
                  </a:lnTo>
                  <a:lnTo>
                    <a:pt x="155440" y="945791"/>
                  </a:lnTo>
                  <a:lnTo>
                    <a:pt x="191313" y="969739"/>
                  </a:lnTo>
                  <a:lnTo>
                    <a:pt x="227187" y="1005661"/>
                  </a:lnTo>
                  <a:lnTo>
                    <a:pt x="275007" y="1029593"/>
                  </a:lnTo>
                  <a:lnTo>
                    <a:pt x="310880" y="1041567"/>
                  </a:lnTo>
                  <a:lnTo>
                    <a:pt x="358701" y="1065515"/>
                  </a:lnTo>
                  <a:lnTo>
                    <a:pt x="406537" y="1065515"/>
                  </a:lnTo>
                  <a:lnTo>
                    <a:pt x="454358" y="1077489"/>
                  </a:lnTo>
                  <a:lnTo>
                    <a:pt x="502178" y="1077489"/>
                  </a:lnTo>
                </a:path>
                <a:path w="2367915" h="1149350">
                  <a:moveTo>
                    <a:pt x="1793522" y="83802"/>
                  </a:moveTo>
                  <a:lnTo>
                    <a:pt x="1793522" y="71844"/>
                  </a:lnTo>
                  <a:lnTo>
                    <a:pt x="1195671" y="71844"/>
                  </a:lnTo>
                  <a:lnTo>
                    <a:pt x="1195671" y="83802"/>
                  </a:lnTo>
                  <a:lnTo>
                    <a:pt x="1793522" y="83802"/>
                  </a:lnTo>
                </a:path>
                <a:path w="2367915" h="1149350">
                  <a:moveTo>
                    <a:pt x="992410" y="1077489"/>
                  </a:moveTo>
                  <a:lnTo>
                    <a:pt x="777186" y="1077489"/>
                  </a:lnTo>
                </a:path>
                <a:path w="2367915" h="1149350">
                  <a:moveTo>
                    <a:pt x="1518531" y="1077489"/>
                  </a:moveTo>
                  <a:lnTo>
                    <a:pt x="1303355" y="1077489"/>
                  </a:lnTo>
                </a:path>
                <a:path w="2367915" h="1149350">
                  <a:moveTo>
                    <a:pt x="1793522" y="0"/>
                  </a:moveTo>
                  <a:lnTo>
                    <a:pt x="1793522" y="23948"/>
                  </a:lnTo>
                </a:path>
                <a:path w="2367915" h="1149350">
                  <a:moveTo>
                    <a:pt x="1793522" y="1125369"/>
                  </a:moveTo>
                  <a:lnTo>
                    <a:pt x="1841375" y="1125369"/>
                  </a:lnTo>
                  <a:lnTo>
                    <a:pt x="1901190" y="1125369"/>
                  </a:lnTo>
                  <a:lnTo>
                    <a:pt x="1948883" y="1113411"/>
                  </a:lnTo>
                  <a:lnTo>
                    <a:pt x="1996736" y="1089463"/>
                  </a:lnTo>
                  <a:lnTo>
                    <a:pt x="2044588" y="1077489"/>
                  </a:lnTo>
                  <a:lnTo>
                    <a:pt x="2080477" y="1053541"/>
                  </a:lnTo>
                  <a:lnTo>
                    <a:pt x="2128330" y="1017635"/>
                  </a:lnTo>
                  <a:lnTo>
                    <a:pt x="2164219" y="981713"/>
                  </a:lnTo>
                  <a:lnTo>
                    <a:pt x="2200108" y="945791"/>
                  </a:lnTo>
                  <a:lnTo>
                    <a:pt x="2235838" y="909884"/>
                  </a:lnTo>
                  <a:lnTo>
                    <a:pt x="2259764" y="873962"/>
                  </a:lnTo>
                  <a:lnTo>
                    <a:pt x="2283690" y="826082"/>
                  </a:lnTo>
                  <a:lnTo>
                    <a:pt x="2307616" y="778186"/>
                  </a:lnTo>
                  <a:lnTo>
                    <a:pt x="2331543" y="730305"/>
                  </a:lnTo>
                  <a:lnTo>
                    <a:pt x="2343506" y="682409"/>
                  </a:lnTo>
                  <a:lnTo>
                    <a:pt x="2343506" y="634529"/>
                  </a:lnTo>
                  <a:lnTo>
                    <a:pt x="2343506" y="574659"/>
                  </a:lnTo>
                  <a:lnTo>
                    <a:pt x="2343506" y="526778"/>
                  </a:lnTo>
                  <a:lnTo>
                    <a:pt x="2343506" y="478882"/>
                  </a:lnTo>
                  <a:lnTo>
                    <a:pt x="2331543" y="431002"/>
                  </a:lnTo>
                  <a:lnTo>
                    <a:pt x="2307616" y="383106"/>
                  </a:lnTo>
                  <a:lnTo>
                    <a:pt x="2283690" y="335225"/>
                  </a:lnTo>
                  <a:lnTo>
                    <a:pt x="2259764" y="287329"/>
                  </a:lnTo>
                  <a:lnTo>
                    <a:pt x="2235838" y="239449"/>
                  </a:lnTo>
                  <a:lnTo>
                    <a:pt x="2200108" y="203527"/>
                  </a:lnTo>
                  <a:lnTo>
                    <a:pt x="2164219" y="167620"/>
                  </a:lnTo>
                  <a:lnTo>
                    <a:pt x="2128330" y="131698"/>
                  </a:lnTo>
                  <a:lnTo>
                    <a:pt x="2080477" y="107750"/>
                  </a:lnTo>
                  <a:lnTo>
                    <a:pt x="2044588" y="83802"/>
                  </a:lnTo>
                  <a:lnTo>
                    <a:pt x="1996736" y="59870"/>
                  </a:lnTo>
                  <a:lnTo>
                    <a:pt x="1948883" y="47896"/>
                  </a:lnTo>
                  <a:lnTo>
                    <a:pt x="1901190" y="35922"/>
                  </a:lnTo>
                  <a:lnTo>
                    <a:pt x="1841375" y="23948"/>
                  </a:lnTo>
                  <a:lnTo>
                    <a:pt x="1793522" y="23948"/>
                  </a:lnTo>
                </a:path>
                <a:path w="2367915" h="1149350">
                  <a:moveTo>
                    <a:pt x="1793522" y="1125369"/>
                  </a:moveTo>
                  <a:lnTo>
                    <a:pt x="1793522" y="1149318"/>
                  </a:lnTo>
                  <a:lnTo>
                    <a:pt x="1841375" y="1149318"/>
                  </a:lnTo>
                  <a:lnTo>
                    <a:pt x="1901190" y="1149318"/>
                  </a:lnTo>
                  <a:lnTo>
                    <a:pt x="1948883" y="1137344"/>
                  </a:lnTo>
                  <a:lnTo>
                    <a:pt x="1996736" y="1113411"/>
                  </a:lnTo>
                  <a:lnTo>
                    <a:pt x="2044588" y="1101437"/>
                  </a:lnTo>
                  <a:lnTo>
                    <a:pt x="2092440" y="1077489"/>
                  </a:lnTo>
                  <a:lnTo>
                    <a:pt x="2128330" y="1041567"/>
                  </a:lnTo>
                  <a:lnTo>
                    <a:pt x="2176182" y="1017635"/>
                  </a:lnTo>
                  <a:lnTo>
                    <a:pt x="2211912" y="981713"/>
                  </a:lnTo>
                  <a:lnTo>
                    <a:pt x="2247801" y="933816"/>
                  </a:lnTo>
                  <a:lnTo>
                    <a:pt x="2271727" y="897910"/>
                  </a:lnTo>
                  <a:lnTo>
                    <a:pt x="2307616" y="850014"/>
                  </a:lnTo>
                  <a:lnTo>
                    <a:pt x="2319580" y="802134"/>
                  </a:lnTo>
                  <a:lnTo>
                    <a:pt x="2343506" y="754238"/>
                  </a:lnTo>
                  <a:lnTo>
                    <a:pt x="2355469" y="706357"/>
                  </a:lnTo>
                  <a:lnTo>
                    <a:pt x="2367432" y="658461"/>
                  </a:lnTo>
                  <a:lnTo>
                    <a:pt x="2367432" y="598607"/>
                  </a:lnTo>
                  <a:lnTo>
                    <a:pt x="2367432" y="550726"/>
                  </a:lnTo>
                  <a:lnTo>
                    <a:pt x="2367432" y="502830"/>
                  </a:lnTo>
                  <a:lnTo>
                    <a:pt x="2355469" y="454950"/>
                  </a:lnTo>
                  <a:lnTo>
                    <a:pt x="2343506" y="395080"/>
                  </a:lnTo>
                  <a:lnTo>
                    <a:pt x="2319580" y="347199"/>
                  </a:lnTo>
                  <a:lnTo>
                    <a:pt x="2307616" y="299303"/>
                  </a:lnTo>
                  <a:lnTo>
                    <a:pt x="2271727" y="263397"/>
                  </a:lnTo>
                  <a:lnTo>
                    <a:pt x="2247801" y="215501"/>
                  </a:lnTo>
                  <a:lnTo>
                    <a:pt x="2211912" y="179578"/>
                  </a:lnTo>
                  <a:lnTo>
                    <a:pt x="2176182" y="143672"/>
                  </a:lnTo>
                  <a:lnTo>
                    <a:pt x="2128330" y="107750"/>
                  </a:lnTo>
                  <a:lnTo>
                    <a:pt x="2092440" y="83802"/>
                  </a:lnTo>
                  <a:lnTo>
                    <a:pt x="2044588" y="59870"/>
                  </a:lnTo>
                  <a:lnTo>
                    <a:pt x="1996736" y="35922"/>
                  </a:lnTo>
                  <a:lnTo>
                    <a:pt x="1948883" y="23948"/>
                  </a:lnTo>
                  <a:lnTo>
                    <a:pt x="1901190" y="11974"/>
                  </a:lnTo>
                  <a:lnTo>
                    <a:pt x="1841375" y="0"/>
                  </a:lnTo>
                  <a:lnTo>
                    <a:pt x="1793522" y="0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9461285" y="1304023"/>
              <a:ext cx="1291590" cy="12065"/>
            </a:xfrm>
            <a:custGeom>
              <a:avLst/>
              <a:gdLst/>
              <a:ahLst/>
              <a:cxnLst/>
              <a:rect l="l" t="t" r="r" b="b"/>
              <a:pathLst>
                <a:path w="1291590" h="12065">
                  <a:moveTo>
                    <a:pt x="0" y="11990"/>
                  </a:moveTo>
                  <a:lnTo>
                    <a:pt x="1291344" y="11990"/>
                  </a:lnTo>
                  <a:lnTo>
                    <a:pt x="1291344" y="0"/>
                  </a:lnTo>
                  <a:lnTo>
                    <a:pt x="0" y="0"/>
                  </a:lnTo>
                  <a:lnTo>
                    <a:pt x="0" y="11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8887376" y="1310019"/>
              <a:ext cx="2439670" cy="1149350"/>
            </a:xfrm>
            <a:custGeom>
              <a:avLst/>
              <a:gdLst/>
              <a:ahLst/>
              <a:cxnLst/>
              <a:rect l="l" t="t" r="r" b="b"/>
              <a:pathLst>
                <a:path w="2439670" h="1149350">
                  <a:moveTo>
                    <a:pt x="1865253" y="1149318"/>
                  </a:moveTo>
                  <a:lnTo>
                    <a:pt x="1913106" y="1149318"/>
                  </a:lnTo>
                  <a:lnTo>
                    <a:pt x="1972921" y="1149318"/>
                  </a:lnTo>
                  <a:lnTo>
                    <a:pt x="2020614" y="1137344"/>
                  </a:lnTo>
                  <a:lnTo>
                    <a:pt x="2068466" y="1113411"/>
                  </a:lnTo>
                  <a:lnTo>
                    <a:pt x="2116319" y="1101437"/>
                  </a:lnTo>
                  <a:lnTo>
                    <a:pt x="2164171" y="1077489"/>
                  </a:lnTo>
                  <a:lnTo>
                    <a:pt x="2200060" y="1041567"/>
                  </a:lnTo>
                  <a:lnTo>
                    <a:pt x="2247913" y="1017635"/>
                  </a:lnTo>
                  <a:lnTo>
                    <a:pt x="2283642" y="981713"/>
                  </a:lnTo>
                  <a:lnTo>
                    <a:pt x="2319532" y="933816"/>
                  </a:lnTo>
                  <a:lnTo>
                    <a:pt x="2343458" y="897910"/>
                  </a:lnTo>
                  <a:lnTo>
                    <a:pt x="2379347" y="850014"/>
                  </a:lnTo>
                  <a:lnTo>
                    <a:pt x="2391310" y="802134"/>
                  </a:lnTo>
                  <a:lnTo>
                    <a:pt x="2415236" y="754238"/>
                  </a:lnTo>
                  <a:lnTo>
                    <a:pt x="2427200" y="706357"/>
                  </a:lnTo>
                  <a:lnTo>
                    <a:pt x="2439163" y="658461"/>
                  </a:lnTo>
                  <a:lnTo>
                    <a:pt x="2439163" y="598607"/>
                  </a:lnTo>
                  <a:lnTo>
                    <a:pt x="2439163" y="550726"/>
                  </a:lnTo>
                  <a:lnTo>
                    <a:pt x="2439163" y="502830"/>
                  </a:lnTo>
                  <a:lnTo>
                    <a:pt x="2427200" y="454950"/>
                  </a:lnTo>
                  <a:lnTo>
                    <a:pt x="2415236" y="395080"/>
                  </a:lnTo>
                  <a:lnTo>
                    <a:pt x="2391310" y="347199"/>
                  </a:lnTo>
                  <a:lnTo>
                    <a:pt x="2379347" y="299303"/>
                  </a:lnTo>
                  <a:lnTo>
                    <a:pt x="2343458" y="263397"/>
                  </a:lnTo>
                  <a:lnTo>
                    <a:pt x="2319532" y="215501"/>
                  </a:lnTo>
                  <a:lnTo>
                    <a:pt x="2283642" y="179578"/>
                  </a:lnTo>
                  <a:lnTo>
                    <a:pt x="2247913" y="143672"/>
                  </a:lnTo>
                  <a:lnTo>
                    <a:pt x="2200060" y="107750"/>
                  </a:lnTo>
                  <a:lnTo>
                    <a:pt x="2164171" y="83802"/>
                  </a:lnTo>
                  <a:lnTo>
                    <a:pt x="2116319" y="59870"/>
                  </a:lnTo>
                  <a:lnTo>
                    <a:pt x="2068466" y="35922"/>
                  </a:lnTo>
                  <a:lnTo>
                    <a:pt x="2020614" y="23948"/>
                  </a:lnTo>
                  <a:lnTo>
                    <a:pt x="1972921" y="11974"/>
                  </a:lnTo>
                  <a:lnTo>
                    <a:pt x="1913106" y="0"/>
                  </a:lnTo>
                  <a:lnTo>
                    <a:pt x="1865253" y="0"/>
                  </a:lnTo>
                </a:path>
                <a:path w="2439670" h="1149350">
                  <a:moveTo>
                    <a:pt x="1865253" y="1149318"/>
                  </a:moveTo>
                  <a:lnTo>
                    <a:pt x="573909" y="1149318"/>
                  </a:lnTo>
                </a:path>
                <a:path w="2439670" h="1149350">
                  <a:moveTo>
                    <a:pt x="573909" y="0"/>
                  </a:moveTo>
                  <a:lnTo>
                    <a:pt x="526089" y="0"/>
                  </a:lnTo>
                  <a:lnTo>
                    <a:pt x="466305" y="11974"/>
                  </a:lnTo>
                  <a:lnTo>
                    <a:pt x="418484" y="23948"/>
                  </a:lnTo>
                  <a:lnTo>
                    <a:pt x="370648" y="35922"/>
                  </a:lnTo>
                  <a:lnTo>
                    <a:pt x="322828" y="59870"/>
                  </a:lnTo>
                  <a:lnTo>
                    <a:pt x="275007" y="83802"/>
                  </a:lnTo>
                  <a:lnTo>
                    <a:pt x="239134" y="107750"/>
                  </a:lnTo>
                  <a:lnTo>
                    <a:pt x="191297" y="143672"/>
                  </a:lnTo>
                  <a:lnTo>
                    <a:pt x="155440" y="179578"/>
                  </a:lnTo>
                  <a:lnTo>
                    <a:pt x="119567" y="215501"/>
                  </a:lnTo>
                  <a:lnTo>
                    <a:pt x="95656" y="263397"/>
                  </a:lnTo>
                  <a:lnTo>
                    <a:pt x="59783" y="299303"/>
                  </a:lnTo>
                  <a:lnTo>
                    <a:pt x="47820" y="347199"/>
                  </a:lnTo>
                  <a:lnTo>
                    <a:pt x="23910" y="395080"/>
                  </a:lnTo>
                  <a:lnTo>
                    <a:pt x="11963" y="454950"/>
                  </a:lnTo>
                  <a:lnTo>
                    <a:pt x="0" y="502830"/>
                  </a:lnTo>
                  <a:lnTo>
                    <a:pt x="0" y="550726"/>
                  </a:lnTo>
                  <a:lnTo>
                    <a:pt x="0" y="598607"/>
                  </a:lnTo>
                  <a:lnTo>
                    <a:pt x="0" y="658461"/>
                  </a:lnTo>
                  <a:lnTo>
                    <a:pt x="11963" y="706357"/>
                  </a:lnTo>
                  <a:lnTo>
                    <a:pt x="23910" y="754238"/>
                  </a:lnTo>
                  <a:lnTo>
                    <a:pt x="47820" y="802134"/>
                  </a:lnTo>
                  <a:lnTo>
                    <a:pt x="59783" y="850014"/>
                  </a:lnTo>
                  <a:lnTo>
                    <a:pt x="95656" y="897910"/>
                  </a:lnTo>
                  <a:lnTo>
                    <a:pt x="119567" y="933816"/>
                  </a:lnTo>
                  <a:lnTo>
                    <a:pt x="155440" y="981713"/>
                  </a:lnTo>
                  <a:lnTo>
                    <a:pt x="191297" y="1017635"/>
                  </a:lnTo>
                  <a:lnTo>
                    <a:pt x="239134" y="1041567"/>
                  </a:lnTo>
                  <a:lnTo>
                    <a:pt x="275007" y="1077489"/>
                  </a:lnTo>
                  <a:lnTo>
                    <a:pt x="322828" y="1101437"/>
                  </a:lnTo>
                  <a:lnTo>
                    <a:pt x="370648" y="1113411"/>
                  </a:lnTo>
                  <a:lnTo>
                    <a:pt x="418484" y="1137344"/>
                  </a:lnTo>
                  <a:lnTo>
                    <a:pt x="466305" y="1149318"/>
                  </a:lnTo>
                  <a:lnTo>
                    <a:pt x="526089" y="1149318"/>
                  </a:lnTo>
                  <a:lnTo>
                    <a:pt x="573909" y="1149318"/>
                  </a:lnTo>
                </a:path>
                <a:path w="2439670" h="1149350">
                  <a:moveTo>
                    <a:pt x="573909" y="0"/>
                  </a:moveTo>
                  <a:lnTo>
                    <a:pt x="573909" y="23948"/>
                  </a:lnTo>
                  <a:lnTo>
                    <a:pt x="1865253" y="23948"/>
                  </a:lnTo>
                  <a:lnTo>
                    <a:pt x="1865253" y="0"/>
                  </a:lnTo>
                  <a:lnTo>
                    <a:pt x="573909" y="0"/>
                  </a:lnTo>
                </a:path>
                <a:path w="2439670" h="1149350">
                  <a:moveTo>
                    <a:pt x="573909" y="1149318"/>
                  </a:moveTo>
                  <a:lnTo>
                    <a:pt x="573909" y="1125369"/>
                  </a:lnTo>
                </a:path>
                <a:path w="2439670" h="1149350">
                  <a:moveTo>
                    <a:pt x="573909" y="23948"/>
                  </a:moveTo>
                  <a:lnTo>
                    <a:pt x="526089" y="23948"/>
                  </a:lnTo>
                  <a:lnTo>
                    <a:pt x="466305" y="35922"/>
                  </a:lnTo>
                  <a:lnTo>
                    <a:pt x="418484" y="47896"/>
                  </a:lnTo>
                  <a:lnTo>
                    <a:pt x="370648" y="59870"/>
                  </a:lnTo>
                  <a:lnTo>
                    <a:pt x="322828" y="83802"/>
                  </a:lnTo>
                  <a:lnTo>
                    <a:pt x="286954" y="107750"/>
                  </a:lnTo>
                  <a:lnTo>
                    <a:pt x="239134" y="131698"/>
                  </a:lnTo>
                  <a:lnTo>
                    <a:pt x="203260" y="167620"/>
                  </a:lnTo>
                  <a:lnTo>
                    <a:pt x="167387" y="203527"/>
                  </a:lnTo>
                  <a:lnTo>
                    <a:pt x="131514" y="239449"/>
                  </a:lnTo>
                  <a:lnTo>
                    <a:pt x="107604" y="287329"/>
                  </a:lnTo>
                  <a:lnTo>
                    <a:pt x="83693" y="335225"/>
                  </a:lnTo>
                  <a:lnTo>
                    <a:pt x="59783" y="383106"/>
                  </a:lnTo>
                  <a:lnTo>
                    <a:pt x="35873" y="431002"/>
                  </a:lnTo>
                  <a:lnTo>
                    <a:pt x="23910" y="478882"/>
                  </a:lnTo>
                  <a:lnTo>
                    <a:pt x="23910" y="526778"/>
                  </a:lnTo>
                  <a:lnTo>
                    <a:pt x="23910" y="574659"/>
                  </a:lnTo>
                  <a:lnTo>
                    <a:pt x="23910" y="634529"/>
                  </a:lnTo>
                  <a:lnTo>
                    <a:pt x="23910" y="682409"/>
                  </a:lnTo>
                  <a:lnTo>
                    <a:pt x="35873" y="730305"/>
                  </a:lnTo>
                  <a:lnTo>
                    <a:pt x="59783" y="778186"/>
                  </a:lnTo>
                  <a:lnTo>
                    <a:pt x="83693" y="826082"/>
                  </a:lnTo>
                  <a:lnTo>
                    <a:pt x="107604" y="873962"/>
                  </a:lnTo>
                  <a:lnTo>
                    <a:pt x="131514" y="909884"/>
                  </a:lnTo>
                  <a:lnTo>
                    <a:pt x="167387" y="945791"/>
                  </a:lnTo>
                  <a:lnTo>
                    <a:pt x="203260" y="981713"/>
                  </a:lnTo>
                  <a:lnTo>
                    <a:pt x="239134" y="1017635"/>
                  </a:lnTo>
                  <a:lnTo>
                    <a:pt x="286954" y="1053541"/>
                  </a:lnTo>
                  <a:lnTo>
                    <a:pt x="322828" y="1077489"/>
                  </a:lnTo>
                  <a:lnTo>
                    <a:pt x="370648" y="1089463"/>
                  </a:lnTo>
                  <a:lnTo>
                    <a:pt x="418484" y="1113411"/>
                  </a:lnTo>
                  <a:lnTo>
                    <a:pt x="466305" y="1125369"/>
                  </a:lnTo>
                  <a:lnTo>
                    <a:pt x="526089" y="1125369"/>
                  </a:lnTo>
                  <a:lnTo>
                    <a:pt x="573909" y="1125369"/>
                  </a:lnTo>
                </a:path>
                <a:path w="2439670" h="1149350">
                  <a:moveTo>
                    <a:pt x="573909" y="23948"/>
                  </a:moveTo>
                  <a:lnTo>
                    <a:pt x="573909" y="0"/>
                  </a:lnTo>
                  <a:lnTo>
                    <a:pt x="526089" y="0"/>
                  </a:lnTo>
                  <a:lnTo>
                    <a:pt x="466305" y="11974"/>
                  </a:lnTo>
                  <a:lnTo>
                    <a:pt x="418484" y="23948"/>
                  </a:lnTo>
                  <a:lnTo>
                    <a:pt x="370648" y="35922"/>
                  </a:lnTo>
                  <a:lnTo>
                    <a:pt x="322828" y="59870"/>
                  </a:lnTo>
                  <a:lnTo>
                    <a:pt x="275007" y="83802"/>
                  </a:lnTo>
                  <a:lnTo>
                    <a:pt x="239134" y="107750"/>
                  </a:lnTo>
                  <a:lnTo>
                    <a:pt x="191297" y="143672"/>
                  </a:lnTo>
                  <a:lnTo>
                    <a:pt x="155440" y="179578"/>
                  </a:lnTo>
                  <a:lnTo>
                    <a:pt x="119567" y="215501"/>
                  </a:lnTo>
                  <a:lnTo>
                    <a:pt x="95656" y="263397"/>
                  </a:lnTo>
                  <a:lnTo>
                    <a:pt x="59783" y="299303"/>
                  </a:lnTo>
                  <a:lnTo>
                    <a:pt x="47820" y="347199"/>
                  </a:lnTo>
                  <a:lnTo>
                    <a:pt x="23910" y="395080"/>
                  </a:lnTo>
                  <a:lnTo>
                    <a:pt x="11963" y="454950"/>
                  </a:lnTo>
                  <a:lnTo>
                    <a:pt x="0" y="502830"/>
                  </a:lnTo>
                  <a:lnTo>
                    <a:pt x="0" y="550726"/>
                  </a:lnTo>
                  <a:lnTo>
                    <a:pt x="0" y="598607"/>
                  </a:lnTo>
                  <a:lnTo>
                    <a:pt x="0" y="658461"/>
                  </a:lnTo>
                  <a:lnTo>
                    <a:pt x="11963" y="706357"/>
                  </a:lnTo>
                  <a:lnTo>
                    <a:pt x="23910" y="754238"/>
                  </a:lnTo>
                  <a:lnTo>
                    <a:pt x="47820" y="802134"/>
                  </a:lnTo>
                  <a:lnTo>
                    <a:pt x="59783" y="850014"/>
                  </a:lnTo>
                  <a:lnTo>
                    <a:pt x="95656" y="897910"/>
                  </a:lnTo>
                  <a:lnTo>
                    <a:pt x="119567" y="933816"/>
                  </a:lnTo>
                  <a:lnTo>
                    <a:pt x="155440" y="981713"/>
                  </a:lnTo>
                  <a:lnTo>
                    <a:pt x="191297" y="1017635"/>
                  </a:lnTo>
                  <a:lnTo>
                    <a:pt x="239134" y="1041567"/>
                  </a:lnTo>
                  <a:lnTo>
                    <a:pt x="275007" y="1077489"/>
                  </a:lnTo>
                  <a:lnTo>
                    <a:pt x="322828" y="1101437"/>
                  </a:lnTo>
                  <a:lnTo>
                    <a:pt x="370648" y="1113411"/>
                  </a:lnTo>
                  <a:lnTo>
                    <a:pt x="418484" y="1137344"/>
                  </a:lnTo>
                  <a:lnTo>
                    <a:pt x="466305" y="1149318"/>
                  </a:lnTo>
                  <a:lnTo>
                    <a:pt x="526089" y="1149318"/>
                  </a:lnTo>
                  <a:lnTo>
                    <a:pt x="573909" y="1149318"/>
                  </a:lnTo>
                  <a:lnTo>
                    <a:pt x="573909" y="1125369"/>
                  </a:lnTo>
                  <a:lnTo>
                    <a:pt x="1865253" y="1125369"/>
                  </a:lnTo>
                  <a:lnTo>
                    <a:pt x="1865253" y="1149318"/>
                  </a:lnTo>
                  <a:lnTo>
                    <a:pt x="573909" y="1149318"/>
                  </a:lnTo>
                </a:path>
                <a:path w="2439670" h="1149350">
                  <a:moveTo>
                    <a:pt x="1865253" y="1125369"/>
                  </a:moveTo>
                  <a:lnTo>
                    <a:pt x="573909" y="1125369"/>
                  </a:lnTo>
                </a:path>
                <a:path w="2439670" h="1149350">
                  <a:moveTo>
                    <a:pt x="573909" y="23948"/>
                  </a:moveTo>
                  <a:lnTo>
                    <a:pt x="526089" y="23948"/>
                  </a:lnTo>
                  <a:lnTo>
                    <a:pt x="466305" y="35922"/>
                  </a:lnTo>
                  <a:lnTo>
                    <a:pt x="418484" y="47896"/>
                  </a:lnTo>
                  <a:lnTo>
                    <a:pt x="370648" y="59870"/>
                  </a:lnTo>
                  <a:lnTo>
                    <a:pt x="322828" y="83802"/>
                  </a:lnTo>
                  <a:lnTo>
                    <a:pt x="286954" y="107750"/>
                  </a:lnTo>
                  <a:lnTo>
                    <a:pt x="239134" y="131698"/>
                  </a:lnTo>
                  <a:lnTo>
                    <a:pt x="203260" y="167620"/>
                  </a:lnTo>
                  <a:lnTo>
                    <a:pt x="167387" y="203527"/>
                  </a:lnTo>
                  <a:lnTo>
                    <a:pt x="131514" y="239449"/>
                  </a:lnTo>
                  <a:lnTo>
                    <a:pt x="107604" y="287329"/>
                  </a:lnTo>
                  <a:lnTo>
                    <a:pt x="83693" y="335225"/>
                  </a:lnTo>
                  <a:lnTo>
                    <a:pt x="59783" y="383106"/>
                  </a:lnTo>
                  <a:lnTo>
                    <a:pt x="35873" y="431002"/>
                  </a:lnTo>
                  <a:lnTo>
                    <a:pt x="23910" y="478882"/>
                  </a:lnTo>
                  <a:lnTo>
                    <a:pt x="23910" y="526778"/>
                  </a:lnTo>
                  <a:lnTo>
                    <a:pt x="23910" y="574659"/>
                  </a:lnTo>
                  <a:lnTo>
                    <a:pt x="23910" y="634529"/>
                  </a:lnTo>
                  <a:lnTo>
                    <a:pt x="23910" y="682409"/>
                  </a:lnTo>
                  <a:lnTo>
                    <a:pt x="35873" y="730305"/>
                  </a:lnTo>
                  <a:lnTo>
                    <a:pt x="59783" y="778186"/>
                  </a:lnTo>
                  <a:lnTo>
                    <a:pt x="83693" y="826082"/>
                  </a:lnTo>
                  <a:lnTo>
                    <a:pt x="107604" y="873962"/>
                  </a:lnTo>
                  <a:lnTo>
                    <a:pt x="131514" y="909884"/>
                  </a:lnTo>
                  <a:lnTo>
                    <a:pt x="167387" y="945791"/>
                  </a:lnTo>
                  <a:lnTo>
                    <a:pt x="203260" y="981713"/>
                  </a:lnTo>
                  <a:lnTo>
                    <a:pt x="239134" y="1017635"/>
                  </a:lnTo>
                  <a:lnTo>
                    <a:pt x="286954" y="1053541"/>
                  </a:lnTo>
                  <a:lnTo>
                    <a:pt x="322828" y="1077489"/>
                  </a:lnTo>
                  <a:lnTo>
                    <a:pt x="370648" y="1089463"/>
                  </a:lnTo>
                  <a:lnTo>
                    <a:pt x="418484" y="1113411"/>
                  </a:lnTo>
                  <a:lnTo>
                    <a:pt x="466305" y="1125369"/>
                  </a:lnTo>
                  <a:lnTo>
                    <a:pt x="526089" y="1125369"/>
                  </a:lnTo>
                  <a:lnTo>
                    <a:pt x="573909" y="1125369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9461285" y="1327972"/>
              <a:ext cx="1291590" cy="12065"/>
            </a:xfrm>
            <a:custGeom>
              <a:avLst/>
              <a:gdLst/>
              <a:ahLst/>
              <a:cxnLst/>
              <a:rect l="l" t="t" r="r" b="b"/>
              <a:pathLst>
                <a:path w="1291590" h="12065">
                  <a:moveTo>
                    <a:pt x="0" y="11990"/>
                  </a:moveTo>
                  <a:lnTo>
                    <a:pt x="1291344" y="11990"/>
                  </a:lnTo>
                  <a:lnTo>
                    <a:pt x="1291344" y="0"/>
                  </a:lnTo>
                  <a:lnTo>
                    <a:pt x="0" y="0"/>
                  </a:lnTo>
                  <a:lnTo>
                    <a:pt x="0" y="11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10752630" y="1333967"/>
              <a:ext cx="550545" cy="1101725"/>
            </a:xfrm>
            <a:custGeom>
              <a:avLst/>
              <a:gdLst/>
              <a:ahLst/>
              <a:cxnLst/>
              <a:rect l="l" t="t" r="r" b="b"/>
              <a:pathLst>
                <a:path w="550545" h="1101725">
                  <a:moveTo>
                    <a:pt x="0" y="1101421"/>
                  </a:moveTo>
                  <a:lnTo>
                    <a:pt x="47852" y="1101421"/>
                  </a:lnTo>
                  <a:lnTo>
                    <a:pt x="107667" y="1101421"/>
                  </a:lnTo>
                  <a:lnTo>
                    <a:pt x="155360" y="1089463"/>
                  </a:lnTo>
                  <a:lnTo>
                    <a:pt x="203213" y="1065515"/>
                  </a:lnTo>
                  <a:lnTo>
                    <a:pt x="251065" y="1053541"/>
                  </a:lnTo>
                  <a:lnTo>
                    <a:pt x="286954" y="1029593"/>
                  </a:lnTo>
                  <a:lnTo>
                    <a:pt x="334807" y="993687"/>
                  </a:lnTo>
                  <a:lnTo>
                    <a:pt x="370696" y="957765"/>
                  </a:lnTo>
                  <a:lnTo>
                    <a:pt x="406585" y="921842"/>
                  </a:lnTo>
                  <a:lnTo>
                    <a:pt x="442315" y="885936"/>
                  </a:lnTo>
                  <a:lnTo>
                    <a:pt x="466241" y="850014"/>
                  </a:lnTo>
                  <a:lnTo>
                    <a:pt x="490167" y="802134"/>
                  </a:lnTo>
                  <a:lnTo>
                    <a:pt x="514094" y="754238"/>
                  </a:lnTo>
                  <a:lnTo>
                    <a:pt x="538020" y="706357"/>
                  </a:lnTo>
                  <a:lnTo>
                    <a:pt x="549983" y="658461"/>
                  </a:lnTo>
                  <a:lnTo>
                    <a:pt x="549983" y="610581"/>
                  </a:lnTo>
                  <a:lnTo>
                    <a:pt x="549983" y="550710"/>
                  </a:lnTo>
                  <a:lnTo>
                    <a:pt x="549983" y="502830"/>
                  </a:lnTo>
                  <a:lnTo>
                    <a:pt x="549983" y="454934"/>
                  </a:lnTo>
                  <a:lnTo>
                    <a:pt x="538020" y="407054"/>
                  </a:lnTo>
                  <a:lnTo>
                    <a:pt x="514094" y="359157"/>
                  </a:lnTo>
                  <a:lnTo>
                    <a:pt x="490167" y="311277"/>
                  </a:lnTo>
                  <a:lnTo>
                    <a:pt x="466241" y="263381"/>
                  </a:lnTo>
                  <a:lnTo>
                    <a:pt x="442315" y="215501"/>
                  </a:lnTo>
                  <a:lnTo>
                    <a:pt x="406585" y="179578"/>
                  </a:lnTo>
                  <a:lnTo>
                    <a:pt x="370696" y="143672"/>
                  </a:lnTo>
                  <a:lnTo>
                    <a:pt x="334807" y="107750"/>
                  </a:lnTo>
                  <a:lnTo>
                    <a:pt x="286954" y="83802"/>
                  </a:lnTo>
                  <a:lnTo>
                    <a:pt x="251065" y="59854"/>
                  </a:lnTo>
                  <a:lnTo>
                    <a:pt x="203213" y="35922"/>
                  </a:lnTo>
                  <a:lnTo>
                    <a:pt x="155360" y="23948"/>
                  </a:lnTo>
                  <a:lnTo>
                    <a:pt x="107667" y="11974"/>
                  </a:lnTo>
                  <a:lnTo>
                    <a:pt x="47852" y="0"/>
                  </a:lnTo>
                  <a:lnTo>
                    <a:pt x="0" y="0"/>
                  </a:lnTo>
                </a:path>
              </a:pathLst>
            </a:custGeom>
            <a:ln w="11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8642248" y="962799"/>
              <a:ext cx="1512570" cy="934085"/>
            </a:xfrm>
            <a:custGeom>
              <a:avLst/>
              <a:gdLst/>
              <a:ahLst/>
              <a:cxnLst/>
              <a:rect l="l" t="t" r="r" b="b"/>
              <a:pathLst>
                <a:path w="1512570" h="934085">
                  <a:moveTo>
                    <a:pt x="11963" y="0"/>
                  </a:moveTo>
                  <a:lnTo>
                    <a:pt x="0" y="0"/>
                  </a:lnTo>
                  <a:lnTo>
                    <a:pt x="0" y="933856"/>
                  </a:lnTo>
                  <a:lnTo>
                    <a:pt x="11963" y="933856"/>
                  </a:lnTo>
                  <a:lnTo>
                    <a:pt x="11963" y="0"/>
                  </a:lnTo>
                  <a:close/>
                </a:path>
                <a:path w="1512570" h="934085">
                  <a:moveTo>
                    <a:pt x="1512519" y="496874"/>
                  </a:moveTo>
                  <a:lnTo>
                    <a:pt x="1416862" y="496874"/>
                  </a:lnTo>
                  <a:lnTo>
                    <a:pt x="1416862" y="508863"/>
                  </a:lnTo>
                  <a:lnTo>
                    <a:pt x="1512519" y="508863"/>
                  </a:lnTo>
                  <a:lnTo>
                    <a:pt x="1512519" y="4968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8648242" y="1896652"/>
              <a:ext cx="897255" cy="886460"/>
            </a:xfrm>
            <a:custGeom>
              <a:avLst/>
              <a:gdLst/>
              <a:ahLst/>
              <a:cxnLst/>
              <a:rect l="l" t="t" r="r" b="b"/>
              <a:pathLst>
                <a:path w="897254" h="886460">
                  <a:moveTo>
                    <a:pt x="0" y="0"/>
                  </a:moveTo>
                  <a:lnTo>
                    <a:pt x="0" y="59854"/>
                  </a:lnTo>
                  <a:lnTo>
                    <a:pt x="11956" y="119724"/>
                  </a:lnTo>
                  <a:lnTo>
                    <a:pt x="23913" y="191553"/>
                  </a:lnTo>
                  <a:lnTo>
                    <a:pt x="35870" y="251407"/>
                  </a:lnTo>
                  <a:lnTo>
                    <a:pt x="59783" y="311277"/>
                  </a:lnTo>
                  <a:lnTo>
                    <a:pt x="83696" y="371131"/>
                  </a:lnTo>
                  <a:lnTo>
                    <a:pt x="107610" y="419028"/>
                  </a:lnTo>
                  <a:lnTo>
                    <a:pt x="143477" y="478882"/>
                  </a:lnTo>
                  <a:lnTo>
                    <a:pt x="179350" y="526778"/>
                  </a:lnTo>
                  <a:lnTo>
                    <a:pt x="215224" y="586633"/>
                  </a:lnTo>
                  <a:lnTo>
                    <a:pt x="263044" y="622555"/>
                  </a:lnTo>
                  <a:lnTo>
                    <a:pt x="310864" y="670435"/>
                  </a:lnTo>
                  <a:lnTo>
                    <a:pt x="358701" y="706357"/>
                  </a:lnTo>
                  <a:lnTo>
                    <a:pt x="406521" y="742268"/>
                  </a:lnTo>
                  <a:lnTo>
                    <a:pt x="466305" y="778184"/>
                  </a:lnTo>
                  <a:lnTo>
                    <a:pt x="526089" y="814100"/>
                  </a:lnTo>
                  <a:lnTo>
                    <a:pt x="585872" y="838045"/>
                  </a:lnTo>
                  <a:lnTo>
                    <a:pt x="645656" y="850016"/>
                  </a:lnTo>
                  <a:lnTo>
                    <a:pt x="705439" y="873961"/>
                  </a:lnTo>
                  <a:lnTo>
                    <a:pt x="765223" y="885932"/>
                  </a:lnTo>
                  <a:lnTo>
                    <a:pt x="825006" y="885932"/>
                  </a:lnTo>
                  <a:lnTo>
                    <a:pt x="896753" y="885932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9544995" y="2776589"/>
              <a:ext cx="1136015" cy="12065"/>
            </a:xfrm>
            <a:custGeom>
              <a:avLst/>
              <a:gdLst/>
              <a:ahLst/>
              <a:cxnLst/>
              <a:rect l="l" t="t" r="r" b="b"/>
              <a:pathLst>
                <a:path w="1136015" h="12064">
                  <a:moveTo>
                    <a:pt x="0" y="11990"/>
                  </a:moveTo>
                  <a:lnTo>
                    <a:pt x="1135855" y="11990"/>
                  </a:lnTo>
                  <a:lnTo>
                    <a:pt x="1135855" y="0"/>
                  </a:lnTo>
                  <a:lnTo>
                    <a:pt x="0" y="0"/>
                  </a:lnTo>
                  <a:lnTo>
                    <a:pt x="0" y="11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10680851" y="1896652"/>
              <a:ext cx="885190" cy="886460"/>
            </a:xfrm>
            <a:custGeom>
              <a:avLst/>
              <a:gdLst/>
              <a:ahLst/>
              <a:cxnLst/>
              <a:rect l="l" t="t" r="r" b="b"/>
              <a:pathLst>
                <a:path w="885190" h="886460">
                  <a:moveTo>
                    <a:pt x="0" y="885932"/>
                  </a:moveTo>
                  <a:lnTo>
                    <a:pt x="59815" y="885932"/>
                  </a:lnTo>
                  <a:lnTo>
                    <a:pt x="119630" y="885932"/>
                  </a:lnTo>
                  <a:lnTo>
                    <a:pt x="191249" y="873961"/>
                  </a:lnTo>
                  <a:lnTo>
                    <a:pt x="251065" y="850016"/>
                  </a:lnTo>
                  <a:lnTo>
                    <a:pt x="310880" y="838045"/>
                  </a:lnTo>
                  <a:lnTo>
                    <a:pt x="370696" y="814100"/>
                  </a:lnTo>
                  <a:lnTo>
                    <a:pt x="418548" y="778184"/>
                  </a:lnTo>
                  <a:lnTo>
                    <a:pt x="478364" y="742268"/>
                  </a:lnTo>
                  <a:lnTo>
                    <a:pt x="526057" y="706357"/>
                  </a:lnTo>
                  <a:lnTo>
                    <a:pt x="585872" y="670435"/>
                  </a:lnTo>
                  <a:lnTo>
                    <a:pt x="621761" y="622555"/>
                  </a:lnTo>
                  <a:lnTo>
                    <a:pt x="669614" y="586633"/>
                  </a:lnTo>
                  <a:lnTo>
                    <a:pt x="705503" y="526778"/>
                  </a:lnTo>
                  <a:lnTo>
                    <a:pt x="741392" y="478882"/>
                  </a:lnTo>
                  <a:lnTo>
                    <a:pt x="777122" y="419028"/>
                  </a:lnTo>
                  <a:lnTo>
                    <a:pt x="813011" y="371131"/>
                  </a:lnTo>
                  <a:lnTo>
                    <a:pt x="836938" y="311277"/>
                  </a:lnTo>
                  <a:lnTo>
                    <a:pt x="848901" y="251407"/>
                  </a:lnTo>
                  <a:lnTo>
                    <a:pt x="872827" y="191553"/>
                  </a:lnTo>
                  <a:lnTo>
                    <a:pt x="884790" y="119724"/>
                  </a:lnTo>
                  <a:lnTo>
                    <a:pt x="884790" y="59854"/>
                  </a:lnTo>
                  <a:lnTo>
                    <a:pt x="884790" y="0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" name="object 74"/>
            <p:cNvSpPr/>
            <p:nvPr/>
          </p:nvSpPr>
          <p:spPr>
            <a:xfrm>
              <a:off x="11559660" y="962787"/>
              <a:ext cx="12065" cy="934085"/>
            </a:xfrm>
            <a:custGeom>
              <a:avLst/>
              <a:gdLst/>
              <a:ahLst/>
              <a:cxnLst/>
              <a:rect l="l" t="t" r="r" b="b"/>
              <a:pathLst>
                <a:path w="12065" h="934085">
                  <a:moveTo>
                    <a:pt x="0" y="933865"/>
                  </a:moveTo>
                  <a:lnTo>
                    <a:pt x="11963" y="933865"/>
                  </a:lnTo>
                  <a:lnTo>
                    <a:pt x="11963" y="0"/>
                  </a:lnTo>
                  <a:lnTo>
                    <a:pt x="0" y="0"/>
                  </a:lnTo>
                  <a:lnTo>
                    <a:pt x="0" y="9338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8648242" y="388224"/>
              <a:ext cx="2917825" cy="2394585"/>
            </a:xfrm>
            <a:custGeom>
              <a:avLst/>
              <a:gdLst/>
              <a:ahLst/>
              <a:cxnLst/>
              <a:rect l="l" t="t" r="r" b="b"/>
              <a:pathLst>
                <a:path w="2917825" h="2394585">
                  <a:moveTo>
                    <a:pt x="2917399" y="574563"/>
                  </a:moveTo>
                  <a:lnTo>
                    <a:pt x="2917399" y="550742"/>
                  </a:lnTo>
                  <a:lnTo>
                    <a:pt x="2905436" y="514772"/>
                  </a:lnTo>
                  <a:lnTo>
                    <a:pt x="2893473" y="490792"/>
                  </a:lnTo>
                  <a:lnTo>
                    <a:pt x="2881510" y="466812"/>
                  </a:lnTo>
                  <a:lnTo>
                    <a:pt x="2857584" y="442992"/>
                  </a:lnTo>
                  <a:lnTo>
                    <a:pt x="2833658" y="431002"/>
                  </a:lnTo>
                  <a:lnTo>
                    <a:pt x="2809731" y="407022"/>
                  </a:lnTo>
                  <a:lnTo>
                    <a:pt x="2774002" y="407022"/>
                  </a:lnTo>
                  <a:lnTo>
                    <a:pt x="2738112" y="407022"/>
                  </a:lnTo>
                  <a:lnTo>
                    <a:pt x="2463121" y="407022"/>
                  </a:lnTo>
                  <a:lnTo>
                    <a:pt x="2463121" y="287281"/>
                  </a:lnTo>
                  <a:lnTo>
                    <a:pt x="2463121" y="251311"/>
                  </a:lnTo>
                  <a:lnTo>
                    <a:pt x="2451158" y="215501"/>
                  </a:lnTo>
                  <a:lnTo>
                    <a:pt x="2439195" y="179530"/>
                  </a:lnTo>
                  <a:lnTo>
                    <a:pt x="2427231" y="143560"/>
                  </a:lnTo>
                  <a:lnTo>
                    <a:pt x="2403305" y="107750"/>
                  </a:lnTo>
                  <a:lnTo>
                    <a:pt x="2379379" y="83770"/>
                  </a:lnTo>
                  <a:lnTo>
                    <a:pt x="2355453" y="59790"/>
                  </a:lnTo>
                  <a:lnTo>
                    <a:pt x="2319564" y="35810"/>
                  </a:lnTo>
                  <a:lnTo>
                    <a:pt x="2283674" y="23820"/>
                  </a:lnTo>
                  <a:lnTo>
                    <a:pt x="2247785" y="11990"/>
                  </a:lnTo>
                  <a:lnTo>
                    <a:pt x="2212055" y="0"/>
                  </a:lnTo>
                  <a:lnTo>
                    <a:pt x="2176166" y="0"/>
                  </a:lnTo>
                  <a:lnTo>
                    <a:pt x="753276" y="0"/>
                  </a:lnTo>
                  <a:lnTo>
                    <a:pt x="717402" y="0"/>
                  </a:lnTo>
                  <a:lnTo>
                    <a:pt x="669566" y="11990"/>
                  </a:lnTo>
                  <a:lnTo>
                    <a:pt x="633709" y="23820"/>
                  </a:lnTo>
                  <a:lnTo>
                    <a:pt x="597835" y="35810"/>
                  </a:lnTo>
                  <a:lnTo>
                    <a:pt x="573925" y="59790"/>
                  </a:lnTo>
                  <a:lnTo>
                    <a:pt x="538052" y="83770"/>
                  </a:lnTo>
                  <a:lnTo>
                    <a:pt x="514141" y="107750"/>
                  </a:lnTo>
                  <a:lnTo>
                    <a:pt x="490215" y="143560"/>
                  </a:lnTo>
                  <a:lnTo>
                    <a:pt x="478268" y="179530"/>
                  </a:lnTo>
                  <a:lnTo>
                    <a:pt x="466305" y="215501"/>
                  </a:lnTo>
                  <a:lnTo>
                    <a:pt x="454358" y="251311"/>
                  </a:lnTo>
                  <a:lnTo>
                    <a:pt x="454358" y="287281"/>
                  </a:lnTo>
                  <a:lnTo>
                    <a:pt x="454358" y="407022"/>
                  </a:lnTo>
                  <a:lnTo>
                    <a:pt x="179350" y="407022"/>
                  </a:lnTo>
                  <a:lnTo>
                    <a:pt x="143477" y="407022"/>
                  </a:lnTo>
                  <a:lnTo>
                    <a:pt x="119567" y="407022"/>
                  </a:lnTo>
                  <a:lnTo>
                    <a:pt x="83696" y="431002"/>
                  </a:lnTo>
                  <a:lnTo>
                    <a:pt x="59783" y="442992"/>
                  </a:lnTo>
                  <a:lnTo>
                    <a:pt x="35870" y="466812"/>
                  </a:lnTo>
                  <a:lnTo>
                    <a:pt x="23913" y="490792"/>
                  </a:lnTo>
                  <a:lnTo>
                    <a:pt x="11956" y="514772"/>
                  </a:lnTo>
                  <a:lnTo>
                    <a:pt x="0" y="550742"/>
                  </a:lnTo>
                  <a:lnTo>
                    <a:pt x="0" y="574563"/>
                  </a:lnTo>
                </a:path>
                <a:path w="2917825" h="2394585">
                  <a:moveTo>
                    <a:pt x="2032609" y="2394360"/>
                  </a:moveTo>
                  <a:lnTo>
                    <a:pt x="2092424" y="2394360"/>
                  </a:lnTo>
                  <a:lnTo>
                    <a:pt x="2152240" y="2394360"/>
                  </a:lnTo>
                  <a:lnTo>
                    <a:pt x="2223859" y="2382389"/>
                  </a:lnTo>
                  <a:lnTo>
                    <a:pt x="2283674" y="2358444"/>
                  </a:lnTo>
                  <a:lnTo>
                    <a:pt x="2343490" y="2346473"/>
                  </a:lnTo>
                  <a:lnTo>
                    <a:pt x="2403305" y="2322528"/>
                  </a:lnTo>
                  <a:lnTo>
                    <a:pt x="2451158" y="2286612"/>
                  </a:lnTo>
                  <a:lnTo>
                    <a:pt x="2510973" y="2250696"/>
                  </a:lnTo>
                  <a:lnTo>
                    <a:pt x="2558666" y="2214785"/>
                  </a:lnTo>
                  <a:lnTo>
                    <a:pt x="2618481" y="2178863"/>
                  </a:lnTo>
                  <a:lnTo>
                    <a:pt x="2654371" y="2130983"/>
                  </a:lnTo>
                  <a:lnTo>
                    <a:pt x="2702223" y="2095061"/>
                  </a:lnTo>
                  <a:lnTo>
                    <a:pt x="2738112" y="2035206"/>
                  </a:lnTo>
                  <a:lnTo>
                    <a:pt x="2774002" y="1987310"/>
                  </a:lnTo>
                  <a:lnTo>
                    <a:pt x="2809731" y="1927456"/>
                  </a:lnTo>
                  <a:lnTo>
                    <a:pt x="2845621" y="1879560"/>
                  </a:lnTo>
                  <a:lnTo>
                    <a:pt x="2869547" y="1819705"/>
                  </a:lnTo>
                  <a:lnTo>
                    <a:pt x="2881510" y="1759835"/>
                  </a:lnTo>
                  <a:lnTo>
                    <a:pt x="2905436" y="1699981"/>
                  </a:lnTo>
                  <a:lnTo>
                    <a:pt x="2917399" y="1628152"/>
                  </a:lnTo>
                  <a:lnTo>
                    <a:pt x="2917399" y="1568282"/>
                  </a:lnTo>
                  <a:lnTo>
                    <a:pt x="2917399" y="1508428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9544995" y="2776589"/>
              <a:ext cx="1136015" cy="12065"/>
            </a:xfrm>
            <a:custGeom>
              <a:avLst/>
              <a:gdLst/>
              <a:ahLst/>
              <a:cxnLst/>
              <a:rect l="l" t="t" r="r" b="b"/>
              <a:pathLst>
                <a:path w="1136015" h="12064">
                  <a:moveTo>
                    <a:pt x="0" y="11990"/>
                  </a:moveTo>
                  <a:lnTo>
                    <a:pt x="1135855" y="11990"/>
                  </a:lnTo>
                  <a:lnTo>
                    <a:pt x="1135855" y="0"/>
                  </a:lnTo>
                  <a:lnTo>
                    <a:pt x="0" y="0"/>
                  </a:lnTo>
                  <a:lnTo>
                    <a:pt x="0" y="11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" name="object 77"/>
            <p:cNvSpPr/>
            <p:nvPr/>
          </p:nvSpPr>
          <p:spPr>
            <a:xfrm>
              <a:off x="8648242" y="1896652"/>
              <a:ext cx="897255" cy="886460"/>
            </a:xfrm>
            <a:custGeom>
              <a:avLst/>
              <a:gdLst/>
              <a:ahLst/>
              <a:cxnLst/>
              <a:rect l="l" t="t" r="r" b="b"/>
              <a:pathLst>
                <a:path w="897254" h="886460">
                  <a:moveTo>
                    <a:pt x="0" y="0"/>
                  </a:moveTo>
                  <a:lnTo>
                    <a:pt x="0" y="59854"/>
                  </a:lnTo>
                  <a:lnTo>
                    <a:pt x="11956" y="119724"/>
                  </a:lnTo>
                  <a:lnTo>
                    <a:pt x="23913" y="191553"/>
                  </a:lnTo>
                  <a:lnTo>
                    <a:pt x="35870" y="251407"/>
                  </a:lnTo>
                  <a:lnTo>
                    <a:pt x="59783" y="311277"/>
                  </a:lnTo>
                  <a:lnTo>
                    <a:pt x="83696" y="371131"/>
                  </a:lnTo>
                  <a:lnTo>
                    <a:pt x="107610" y="419028"/>
                  </a:lnTo>
                  <a:lnTo>
                    <a:pt x="143477" y="478882"/>
                  </a:lnTo>
                  <a:lnTo>
                    <a:pt x="179350" y="526778"/>
                  </a:lnTo>
                  <a:lnTo>
                    <a:pt x="215224" y="586633"/>
                  </a:lnTo>
                  <a:lnTo>
                    <a:pt x="263044" y="622555"/>
                  </a:lnTo>
                  <a:lnTo>
                    <a:pt x="310864" y="670435"/>
                  </a:lnTo>
                  <a:lnTo>
                    <a:pt x="358701" y="706357"/>
                  </a:lnTo>
                  <a:lnTo>
                    <a:pt x="406521" y="742268"/>
                  </a:lnTo>
                  <a:lnTo>
                    <a:pt x="466305" y="778184"/>
                  </a:lnTo>
                  <a:lnTo>
                    <a:pt x="526089" y="814100"/>
                  </a:lnTo>
                  <a:lnTo>
                    <a:pt x="585872" y="838045"/>
                  </a:lnTo>
                  <a:lnTo>
                    <a:pt x="645656" y="850016"/>
                  </a:lnTo>
                  <a:lnTo>
                    <a:pt x="705439" y="873961"/>
                  </a:lnTo>
                  <a:lnTo>
                    <a:pt x="765223" y="885932"/>
                  </a:lnTo>
                  <a:lnTo>
                    <a:pt x="825006" y="885932"/>
                  </a:lnTo>
                  <a:lnTo>
                    <a:pt x="896753" y="885932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8642260" y="962787"/>
              <a:ext cx="12065" cy="934085"/>
            </a:xfrm>
            <a:custGeom>
              <a:avLst/>
              <a:gdLst/>
              <a:ahLst/>
              <a:cxnLst/>
              <a:rect l="l" t="t" r="r" b="b"/>
              <a:pathLst>
                <a:path w="12065" h="934085">
                  <a:moveTo>
                    <a:pt x="0" y="933865"/>
                  </a:moveTo>
                  <a:lnTo>
                    <a:pt x="11963" y="933865"/>
                  </a:lnTo>
                  <a:lnTo>
                    <a:pt x="11963" y="0"/>
                  </a:lnTo>
                  <a:lnTo>
                    <a:pt x="0" y="0"/>
                  </a:lnTo>
                  <a:lnTo>
                    <a:pt x="0" y="9338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9" name="object 79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642253" y="789257"/>
              <a:ext cx="191328" cy="179518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8827592" y="388224"/>
              <a:ext cx="2559050" cy="407034"/>
            </a:xfrm>
            <a:custGeom>
              <a:avLst/>
              <a:gdLst/>
              <a:ahLst/>
              <a:cxnLst/>
              <a:rect l="l" t="t" r="r" b="b"/>
              <a:pathLst>
                <a:path w="2559050" h="407034">
                  <a:moveTo>
                    <a:pt x="0" y="407022"/>
                  </a:moveTo>
                  <a:lnTo>
                    <a:pt x="275007" y="407022"/>
                  </a:lnTo>
                  <a:lnTo>
                    <a:pt x="275007" y="287281"/>
                  </a:lnTo>
                </a:path>
                <a:path w="2559050" h="407034">
                  <a:moveTo>
                    <a:pt x="573925" y="0"/>
                  </a:moveTo>
                  <a:lnTo>
                    <a:pt x="538052" y="0"/>
                  </a:lnTo>
                  <a:lnTo>
                    <a:pt x="490215" y="11990"/>
                  </a:lnTo>
                  <a:lnTo>
                    <a:pt x="454358" y="23820"/>
                  </a:lnTo>
                  <a:lnTo>
                    <a:pt x="418484" y="35810"/>
                  </a:lnTo>
                  <a:lnTo>
                    <a:pt x="394574" y="59790"/>
                  </a:lnTo>
                  <a:lnTo>
                    <a:pt x="358701" y="83770"/>
                  </a:lnTo>
                  <a:lnTo>
                    <a:pt x="334791" y="107750"/>
                  </a:lnTo>
                  <a:lnTo>
                    <a:pt x="310864" y="143560"/>
                  </a:lnTo>
                  <a:lnTo>
                    <a:pt x="298917" y="179530"/>
                  </a:lnTo>
                  <a:lnTo>
                    <a:pt x="286954" y="215501"/>
                  </a:lnTo>
                  <a:lnTo>
                    <a:pt x="275007" y="251311"/>
                  </a:lnTo>
                  <a:lnTo>
                    <a:pt x="275007" y="287281"/>
                  </a:lnTo>
                </a:path>
                <a:path w="2559050" h="407034">
                  <a:moveTo>
                    <a:pt x="573925" y="0"/>
                  </a:moveTo>
                  <a:lnTo>
                    <a:pt x="1996815" y="0"/>
                  </a:lnTo>
                </a:path>
                <a:path w="2559050" h="407034">
                  <a:moveTo>
                    <a:pt x="2283770" y="287281"/>
                  </a:moveTo>
                  <a:lnTo>
                    <a:pt x="2283770" y="251311"/>
                  </a:lnTo>
                  <a:lnTo>
                    <a:pt x="2271807" y="215501"/>
                  </a:lnTo>
                  <a:lnTo>
                    <a:pt x="2259844" y="179530"/>
                  </a:lnTo>
                  <a:lnTo>
                    <a:pt x="2247881" y="143560"/>
                  </a:lnTo>
                  <a:lnTo>
                    <a:pt x="2223955" y="107750"/>
                  </a:lnTo>
                  <a:lnTo>
                    <a:pt x="2200028" y="83770"/>
                  </a:lnTo>
                  <a:lnTo>
                    <a:pt x="2176102" y="59790"/>
                  </a:lnTo>
                  <a:lnTo>
                    <a:pt x="2140213" y="35810"/>
                  </a:lnTo>
                  <a:lnTo>
                    <a:pt x="2104324" y="23820"/>
                  </a:lnTo>
                  <a:lnTo>
                    <a:pt x="2068434" y="11990"/>
                  </a:lnTo>
                  <a:lnTo>
                    <a:pt x="2032705" y="0"/>
                  </a:lnTo>
                  <a:lnTo>
                    <a:pt x="1996815" y="0"/>
                  </a:lnTo>
                </a:path>
                <a:path w="2559050" h="407034">
                  <a:moveTo>
                    <a:pt x="2283770" y="287281"/>
                  </a:moveTo>
                  <a:lnTo>
                    <a:pt x="2283770" y="407022"/>
                  </a:lnTo>
                  <a:lnTo>
                    <a:pt x="2558762" y="407022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1" name="object 8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380366" y="789257"/>
              <a:ext cx="191264" cy="179518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11559660" y="962787"/>
              <a:ext cx="12065" cy="934085"/>
            </a:xfrm>
            <a:custGeom>
              <a:avLst/>
              <a:gdLst/>
              <a:ahLst/>
              <a:cxnLst/>
              <a:rect l="l" t="t" r="r" b="b"/>
              <a:pathLst>
                <a:path w="12065" h="934085">
                  <a:moveTo>
                    <a:pt x="0" y="933865"/>
                  </a:moveTo>
                  <a:lnTo>
                    <a:pt x="11963" y="933865"/>
                  </a:lnTo>
                  <a:lnTo>
                    <a:pt x="11963" y="0"/>
                  </a:lnTo>
                  <a:lnTo>
                    <a:pt x="0" y="0"/>
                  </a:lnTo>
                  <a:lnTo>
                    <a:pt x="0" y="9338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8779764" y="783256"/>
              <a:ext cx="2654935" cy="1868170"/>
            </a:xfrm>
            <a:custGeom>
              <a:avLst/>
              <a:gdLst/>
              <a:ahLst/>
              <a:cxnLst/>
              <a:rect l="l" t="t" r="r" b="b"/>
              <a:pathLst>
                <a:path w="2654934" h="1868170">
                  <a:moveTo>
                    <a:pt x="0" y="1113395"/>
                  </a:moveTo>
                  <a:lnTo>
                    <a:pt x="11955" y="1173266"/>
                  </a:lnTo>
                  <a:lnTo>
                    <a:pt x="11955" y="1233120"/>
                  </a:lnTo>
                  <a:lnTo>
                    <a:pt x="23918" y="1281000"/>
                  </a:lnTo>
                  <a:lnTo>
                    <a:pt x="35865" y="1340871"/>
                  </a:lnTo>
                  <a:lnTo>
                    <a:pt x="59791" y="1400725"/>
                  </a:lnTo>
                  <a:lnTo>
                    <a:pt x="83701" y="1448621"/>
                  </a:lnTo>
                  <a:lnTo>
                    <a:pt x="119575" y="1508476"/>
                  </a:lnTo>
                  <a:lnTo>
                    <a:pt x="143485" y="1556356"/>
                  </a:lnTo>
                  <a:lnTo>
                    <a:pt x="191305" y="1604252"/>
                  </a:lnTo>
                  <a:lnTo>
                    <a:pt x="227179" y="1640174"/>
                  </a:lnTo>
                  <a:lnTo>
                    <a:pt x="274999" y="1688054"/>
                  </a:lnTo>
                  <a:lnTo>
                    <a:pt x="310872" y="1723977"/>
                  </a:lnTo>
                  <a:lnTo>
                    <a:pt x="370656" y="1759883"/>
                  </a:lnTo>
                  <a:lnTo>
                    <a:pt x="418476" y="1783831"/>
                  </a:lnTo>
                  <a:lnTo>
                    <a:pt x="466313" y="1807779"/>
                  </a:lnTo>
                  <a:lnTo>
                    <a:pt x="526096" y="1831727"/>
                  </a:lnTo>
                  <a:lnTo>
                    <a:pt x="585880" y="1843685"/>
                  </a:lnTo>
                  <a:lnTo>
                    <a:pt x="645664" y="1855664"/>
                  </a:lnTo>
                  <a:lnTo>
                    <a:pt x="705447" y="1867637"/>
                  </a:lnTo>
                  <a:lnTo>
                    <a:pt x="765231" y="1867637"/>
                  </a:lnTo>
                  <a:lnTo>
                    <a:pt x="1901087" y="1867637"/>
                  </a:lnTo>
                  <a:lnTo>
                    <a:pt x="1960902" y="1867637"/>
                  </a:lnTo>
                  <a:lnTo>
                    <a:pt x="2020718" y="1855664"/>
                  </a:lnTo>
                  <a:lnTo>
                    <a:pt x="2068570" y="1843685"/>
                  </a:lnTo>
                  <a:lnTo>
                    <a:pt x="2128226" y="1831727"/>
                  </a:lnTo>
                  <a:lnTo>
                    <a:pt x="2188041" y="1807779"/>
                  </a:lnTo>
                  <a:lnTo>
                    <a:pt x="2235894" y="1783831"/>
                  </a:lnTo>
                  <a:lnTo>
                    <a:pt x="2295709" y="1759883"/>
                  </a:lnTo>
                  <a:lnTo>
                    <a:pt x="2343562" y="1723977"/>
                  </a:lnTo>
                  <a:lnTo>
                    <a:pt x="2391254" y="1688054"/>
                  </a:lnTo>
                  <a:lnTo>
                    <a:pt x="2427144" y="1640174"/>
                  </a:lnTo>
                  <a:lnTo>
                    <a:pt x="2474996" y="1604252"/>
                  </a:lnTo>
                  <a:lnTo>
                    <a:pt x="2510885" y="1556356"/>
                  </a:lnTo>
                  <a:lnTo>
                    <a:pt x="2546775" y="1508476"/>
                  </a:lnTo>
                  <a:lnTo>
                    <a:pt x="2570701" y="1448621"/>
                  </a:lnTo>
                  <a:lnTo>
                    <a:pt x="2594627" y="1400725"/>
                  </a:lnTo>
                  <a:lnTo>
                    <a:pt x="2618553" y="1340871"/>
                  </a:lnTo>
                  <a:lnTo>
                    <a:pt x="2630516" y="1281000"/>
                  </a:lnTo>
                  <a:lnTo>
                    <a:pt x="2642479" y="1233120"/>
                  </a:lnTo>
                  <a:lnTo>
                    <a:pt x="2654443" y="1173266"/>
                  </a:lnTo>
                  <a:lnTo>
                    <a:pt x="2654443" y="1113395"/>
                  </a:lnTo>
                  <a:lnTo>
                    <a:pt x="2654443" y="143720"/>
                  </a:lnTo>
                  <a:lnTo>
                    <a:pt x="2463033" y="143720"/>
                  </a:lnTo>
                  <a:lnTo>
                    <a:pt x="2463033" y="395032"/>
                  </a:lnTo>
                  <a:lnTo>
                    <a:pt x="2200004" y="395032"/>
                  </a:lnTo>
                  <a:lnTo>
                    <a:pt x="2200004" y="0"/>
                  </a:lnTo>
                  <a:lnTo>
                    <a:pt x="454350" y="0"/>
                  </a:lnTo>
                  <a:lnTo>
                    <a:pt x="454350" y="395032"/>
                  </a:lnTo>
                  <a:lnTo>
                    <a:pt x="346746" y="395032"/>
                  </a:lnTo>
                  <a:lnTo>
                    <a:pt x="346746" y="143720"/>
                  </a:lnTo>
                  <a:lnTo>
                    <a:pt x="167395" y="143720"/>
                  </a:lnTo>
                  <a:lnTo>
                    <a:pt x="167395" y="395032"/>
                  </a:lnTo>
                  <a:lnTo>
                    <a:pt x="0" y="395032"/>
                  </a:lnTo>
                </a:path>
              </a:pathLst>
            </a:custGeom>
            <a:ln w="119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8773784" y="1178288"/>
              <a:ext cx="12065" cy="718820"/>
            </a:xfrm>
            <a:custGeom>
              <a:avLst/>
              <a:gdLst/>
              <a:ahLst/>
              <a:cxnLst/>
              <a:rect l="l" t="t" r="r" b="b"/>
              <a:pathLst>
                <a:path w="12065" h="718819">
                  <a:moveTo>
                    <a:pt x="0" y="718363"/>
                  </a:moveTo>
                  <a:lnTo>
                    <a:pt x="11963" y="718363"/>
                  </a:lnTo>
                  <a:lnTo>
                    <a:pt x="11963" y="0"/>
                  </a:lnTo>
                  <a:lnTo>
                    <a:pt x="0" y="0"/>
                  </a:lnTo>
                  <a:lnTo>
                    <a:pt x="0" y="7183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8779764" y="783256"/>
              <a:ext cx="2654935" cy="1868170"/>
            </a:xfrm>
            <a:custGeom>
              <a:avLst/>
              <a:gdLst/>
              <a:ahLst/>
              <a:cxnLst/>
              <a:rect l="l" t="t" r="r" b="b"/>
              <a:pathLst>
                <a:path w="2654934" h="1868170">
                  <a:moveTo>
                    <a:pt x="334783" y="407022"/>
                  </a:moveTo>
                  <a:lnTo>
                    <a:pt x="334783" y="155710"/>
                  </a:lnTo>
                  <a:lnTo>
                    <a:pt x="346746" y="143720"/>
                  </a:lnTo>
                  <a:lnTo>
                    <a:pt x="346746" y="395032"/>
                  </a:lnTo>
                  <a:lnTo>
                    <a:pt x="334783" y="407022"/>
                  </a:lnTo>
                </a:path>
                <a:path w="2654934" h="1868170">
                  <a:moveTo>
                    <a:pt x="346746" y="395032"/>
                  </a:moveTo>
                  <a:lnTo>
                    <a:pt x="334783" y="407022"/>
                  </a:lnTo>
                  <a:lnTo>
                    <a:pt x="478260" y="407022"/>
                  </a:lnTo>
                  <a:lnTo>
                    <a:pt x="454350" y="395032"/>
                  </a:lnTo>
                  <a:lnTo>
                    <a:pt x="346746" y="395032"/>
                  </a:lnTo>
                </a:path>
                <a:path w="2654934" h="1868170">
                  <a:moveTo>
                    <a:pt x="478260" y="407022"/>
                  </a:moveTo>
                  <a:lnTo>
                    <a:pt x="478260" y="0"/>
                  </a:lnTo>
                  <a:lnTo>
                    <a:pt x="454350" y="0"/>
                  </a:lnTo>
                  <a:lnTo>
                    <a:pt x="454350" y="395032"/>
                  </a:lnTo>
                  <a:lnTo>
                    <a:pt x="478260" y="407022"/>
                  </a:lnTo>
                </a:path>
                <a:path w="2654934" h="1868170">
                  <a:moveTo>
                    <a:pt x="2200004" y="0"/>
                  </a:moveTo>
                  <a:lnTo>
                    <a:pt x="454350" y="0"/>
                  </a:lnTo>
                </a:path>
                <a:path w="2654934" h="1868170">
                  <a:moveTo>
                    <a:pt x="2188041" y="407022"/>
                  </a:moveTo>
                  <a:lnTo>
                    <a:pt x="2188041" y="0"/>
                  </a:lnTo>
                  <a:lnTo>
                    <a:pt x="2200004" y="0"/>
                  </a:lnTo>
                  <a:lnTo>
                    <a:pt x="2200004" y="395032"/>
                  </a:lnTo>
                  <a:lnTo>
                    <a:pt x="2188041" y="407022"/>
                  </a:lnTo>
                </a:path>
                <a:path w="2654934" h="1868170">
                  <a:moveTo>
                    <a:pt x="2474996" y="407022"/>
                  </a:moveTo>
                  <a:lnTo>
                    <a:pt x="2463033" y="395032"/>
                  </a:lnTo>
                  <a:lnTo>
                    <a:pt x="2200004" y="395032"/>
                  </a:lnTo>
                  <a:lnTo>
                    <a:pt x="2188041" y="407022"/>
                  </a:lnTo>
                  <a:lnTo>
                    <a:pt x="2474996" y="407022"/>
                  </a:lnTo>
                </a:path>
                <a:path w="2654934" h="1868170">
                  <a:moveTo>
                    <a:pt x="2463033" y="395032"/>
                  </a:moveTo>
                  <a:lnTo>
                    <a:pt x="2463033" y="143720"/>
                  </a:lnTo>
                  <a:lnTo>
                    <a:pt x="2474996" y="155710"/>
                  </a:lnTo>
                  <a:lnTo>
                    <a:pt x="2474996" y="407022"/>
                  </a:lnTo>
                  <a:lnTo>
                    <a:pt x="2463033" y="395032"/>
                  </a:lnTo>
                </a:path>
                <a:path w="2654934" h="1868170">
                  <a:moveTo>
                    <a:pt x="2654443" y="143720"/>
                  </a:moveTo>
                  <a:lnTo>
                    <a:pt x="2642479" y="155710"/>
                  </a:lnTo>
                  <a:lnTo>
                    <a:pt x="2474996" y="155710"/>
                  </a:lnTo>
                  <a:lnTo>
                    <a:pt x="2463033" y="143720"/>
                  </a:lnTo>
                  <a:lnTo>
                    <a:pt x="2654443" y="143720"/>
                  </a:lnTo>
                  <a:lnTo>
                    <a:pt x="2654443" y="1113395"/>
                  </a:lnTo>
                  <a:lnTo>
                    <a:pt x="2642479" y="1113395"/>
                  </a:lnTo>
                  <a:lnTo>
                    <a:pt x="2642479" y="155710"/>
                  </a:lnTo>
                  <a:lnTo>
                    <a:pt x="2654443" y="143720"/>
                  </a:lnTo>
                </a:path>
                <a:path w="2654934" h="1868170">
                  <a:moveTo>
                    <a:pt x="1901087" y="1867637"/>
                  </a:moveTo>
                  <a:lnTo>
                    <a:pt x="1901087" y="1855664"/>
                  </a:lnTo>
                  <a:lnTo>
                    <a:pt x="1960902" y="1855664"/>
                  </a:lnTo>
                  <a:lnTo>
                    <a:pt x="2008754" y="1843685"/>
                  </a:lnTo>
                  <a:lnTo>
                    <a:pt x="2068570" y="1831727"/>
                  </a:lnTo>
                  <a:lnTo>
                    <a:pt x="2128226" y="1819753"/>
                  </a:lnTo>
                  <a:lnTo>
                    <a:pt x="2176078" y="1795805"/>
                  </a:lnTo>
                  <a:lnTo>
                    <a:pt x="2235894" y="1771857"/>
                  </a:lnTo>
                  <a:lnTo>
                    <a:pt x="2283746" y="1747909"/>
                  </a:lnTo>
                  <a:lnTo>
                    <a:pt x="2331599" y="1712003"/>
                  </a:lnTo>
                  <a:lnTo>
                    <a:pt x="2379451" y="1676080"/>
                  </a:lnTo>
                  <a:lnTo>
                    <a:pt x="2427144" y="1640174"/>
                  </a:lnTo>
                  <a:lnTo>
                    <a:pt x="2463033" y="1592278"/>
                  </a:lnTo>
                  <a:lnTo>
                    <a:pt x="2498922" y="1544398"/>
                  </a:lnTo>
                  <a:lnTo>
                    <a:pt x="2534812" y="1496501"/>
                  </a:lnTo>
                  <a:lnTo>
                    <a:pt x="2558738" y="1448621"/>
                  </a:lnTo>
                  <a:lnTo>
                    <a:pt x="2582664" y="1388751"/>
                  </a:lnTo>
                  <a:lnTo>
                    <a:pt x="2606590" y="1340871"/>
                  </a:lnTo>
                  <a:lnTo>
                    <a:pt x="2618553" y="1281000"/>
                  </a:lnTo>
                  <a:lnTo>
                    <a:pt x="2630516" y="1221146"/>
                  </a:lnTo>
                  <a:lnTo>
                    <a:pt x="2642479" y="1173250"/>
                  </a:lnTo>
                  <a:lnTo>
                    <a:pt x="2642479" y="1113395"/>
                  </a:lnTo>
                  <a:lnTo>
                    <a:pt x="2654443" y="1113395"/>
                  </a:lnTo>
                </a:path>
                <a:path w="2654934" h="1868170">
                  <a:moveTo>
                    <a:pt x="1901087" y="1867637"/>
                  </a:moveTo>
                  <a:lnTo>
                    <a:pt x="1960902" y="1867637"/>
                  </a:lnTo>
                  <a:lnTo>
                    <a:pt x="2020718" y="1855664"/>
                  </a:lnTo>
                  <a:lnTo>
                    <a:pt x="2068570" y="1843685"/>
                  </a:lnTo>
                  <a:lnTo>
                    <a:pt x="2128226" y="1831727"/>
                  </a:lnTo>
                  <a:lnTo>
                    <a:pt x="2188041" y="1807779"/>
                  </a:lnTo>
                  <a:lnTo>
                    <a:pt x="2235894" y="1783831"/>
                  </a:lnTo>
                  <a:lnTo>
                    <a:pt x="2295709" y="1759883"/>
                  </a:lnTo>
                  <a:lnTo>
                    <a:pt x="2343562" y="1723977"/>
                  </a:lnTo>
                  <a:lnTo>
                    <a:pt x="2391254" y="1688054"/>
                  </a:lnTo>
                  <a:lnTo>
                    <a:pt x="2427144" y="1640174"/>
                  </a:lnTo>
                  <a:lnTo>
                    <a:pt x="2474996" y="1604252"/>
                  </a:lnTo>
                  <a:lnTo>
                    <a:pt x="2510885" y="1556356"/>
                  </a:lnTo>
                  <a:lnTo>
                    <a:pt x="2546775" y="1508476"/>
                  </a:lnTo>
                  <a:lnTo>
                    <a:pt x="2570701" y="1448621"/>
                  </a:lnTo>
                  <a:lnTo>
                    <a:pt x="2594627" y="1400725"/>
                  </a:lnTo>
                  <a:lnTo>
                    <a:pt x="2618553" y="1340871"/>
                  </a:lnTo>
                  <a:lnTo>
                    <a:pt x="2630516" y="1281000"/>
                  </a:lnTo>
                  <a:lnTo>
                    <a:pt x="2642479" y="1233120"/>
                  </a:lnTo>
                  <a:lnTo>
                    <a:pt x="2654443" y="1173266"/>
                  </a:lnTo>
                  <a:lnTo>
                    <a:pt x="2654443" y="1113395"/>
                  </a:lnTo>
                </a:path>
                <a:path w="2654934" h="1868170">
                  <a:moveTo>
                    <a:pt x="1901087" y="1867637"/>
                  </a:moveTo>
                  <a:lnTo>
                    <a:pt x="1901087" y="1855664"/>
                  </a:lnTo>
                  <a:lnTo>
                    <a:pt x="765231" y="1855664"/>
                  </a:lnTo>
                  <a:lnTo>
                    <a:pt x="765231" y="1867637"/>
                  </a:lnTo>
                  <a:lnTo>
                    <a:pt x="1901087" y="1867637"/>
                  </a:lnTo>
                </a:path>
                <a:path w="2654934" h="1868170">
                  <a:moveTo>
                    <a:pt x="23918" y="407022"/>
                  </a:moveTo>
                  <a:lnTo>
                    <a:pt x="23918" y="1113395"/>
                  </a:lnTo>
                  <a:lnTo>
                    <a:pt x="0" y="1113395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8773784" y="1178288"/>
              <a:ext cx="12065" cy="718820"/>
            </a:xfrm>
            <a:custGeom>
              <a:avLst/>
              <a:gdLst/>
              <a:ahLst/>
              <a:cxnLst/>
              <a:rect l="l" t="t" r="r" b="b"/>
              <a:pathLst>
                <a:path w="12065" h="718819">
                  <a:moveTo>
                    <a:pt x="0" y="718363"/>
                  </a:moveTo>
                  <a:lnTo>
                    <a:pt x="11963" y="718363"/>
                  </a:lnTo>
                  <a:lnTo>
                    <a:pt x="11963" y="0"/>
                  </a:lnTo>
                  <a:lnTo>
                    <a:pt x="0" y="0"/>
                  </a:lnTo>
                  <a:lnTo>
                    <a:pt x="0" y="7183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8779764" y="675505"/>
              <a:ext cx="2642870" cy="1963420"/>
            </a:xfrm>
            <a:custGeom>
              <a:avLst/>
              <a:gdLst/>
              <a:ahLst/>
              <a:cxnLst/>
              <a:rect l="l" t="t" r="r" b="b"/>
              <a:pathLst>
                <a:path w="2642870" h="1963420">
                  <a:moveTo>
                    <a:pt x="0" y="502782"/>
                  </a:moveTo>
                  <a:lnTo>
                    <a:pt x="23918" y="514772"/>
                  </a:lnTo>
                </a:path>
                <a:path w="2642870" h="1963420">
                  <a:moveTo>
                    <a:pt x="167395" y="251471"/>
                  </a:moveTo>
                  <a:lnTo>
                    <a:pt x="346746" y="251471"/>
                  </a:lnTo>
                  <a:lnTo>
                    <a:pt x="334783" y="263461"/>
                  </a:lnTo>
                  <a:lnTo>
                    <a:pt x="179342" y="263461"/>
                  </a:lnTo>
                  <a:lnTo>
                    <a:pt x="167395" y="251471"/>
                  </a:lnTo>
                </a:path>
                <a:path w="2642870" h="1963420">
                  <a:moveTo>
                    <a:pt x="179342" y="263461"/>
                  </a:moveTo>
                  <a:lnTo>
                    <a:pt x="179342" y="514772"/>
                  </a:lnTo>
                  <a:lnTo>
                    <a:pt x="23918" y="514772"/>
                  </a:lnTo>
                </a:path>
                <a:path w="2642870" h="1963420">
                  <a:moveTo>
                    <a:pt x="23918" y="1221146"/>
                  </a:moveTo>
                  <a:lnTo>
                    <a:pt x="23918" y="1281000"/>
                  </a:lnTo>
                  <a:lnTo>
                    <a:pt x="23918" y="1328897"/>
                  </a:lnTo>
                  <a:lnTo>
                    <a:pt x="35865" y="1388751"/>
                  </a:lnTo>
                  <a:lnTo>
                    <a:pt x="59791" y="1448621"/>
                  </a:lnTo>
                  <a:lnTo>
                    <a:pt x="71738" y="1496501"/>
                  </a:lnTo>
                  <a:lnTo>
                    <a:pt x="95648" y="1556372"/>
                  </a:lnTo>
                  <a:lnTo>
                    <a:pt x="131522" y="1604252"/>
                  </a:lnTo>
                  <a:lnTo>
                    <a:pt x="155432" y="1652148"/>
                  </a:lnTo>
                  <a:lnTo>
                    <a:pt x="191305" y="1700029"/>
                  </a:lnTo>
                  <a:lnTo>
                    <a:pt x="239126" y="1747925"/>
                  </a:lnTo>
                  <a:lnTo>
                    <a:pt x="274999" y="1783831"/>
                  </a:lnTo>
                  <a:lnTo>
                    <a:pt x="322836" y="1819753"/>
                  </a:lnTo>
                  <a:lnTo>
                    <a:pt x="370656" y="1855659"/>
                  </a:lnTo>
                  <a:lnTo>
                    <a:pt x="418476" y="1879607"/>
                  </a:lnTo>
                  <a:lnTo>
                    <a:pt x="478260" y="1903556"/>
                  </a:lnTo>
                  <a:lnTo>
                    <a:pt x="526096" y="1927504"/>
                  </a:lnTo>
                  <a:lnTo>
                    <a:pt x="585880" y="1939478"/>
                  </a:lnTo>
                  <a:lnTo>
                    <a:pt x="645664" y="1951436"/>
                  </a:lnTo>
                  <a:lnTo>
                    <a:pt x="705447" y="1963415"/>
                  </a:lnTo>
                  <a:lnTo>
                    <a:pt x="765231" y="1963415"/>
                  </a:lnTo>
                </a:path>
                <a:path w="2642870" h="1963420">
                  <a:moveTo>
                    <a:pt x="1901087" y="1963415"/>
                  </a:moveTo>
                  <a:lnTo>
                    <a:pt x="1960902" y="1963415"/>
                  </a:lnTo>
                  <a:lnTo>
                    <a:pt x="2008754" y="1951436"/>
                  </a:lnTo>
                  <a:lnTo>
                    <a:pt x="2068570" y="1939478"/>
                  </a:lnTo>
                  <a:lnTo>
                    <a:pt x="2128226" y="1927504"/>
                  </a:lnTo>
                  <a:lnTo>
                    <a:pt x="2176078" y="1903556"/>
                  </a:lnTo>
                  <a:lnTo>
                    <a:pt x="2235894" y="1879607"/>
                  </a:lnTo>
                  <a:lnTo>
                    <a:pt x="2283746" y="1855659"/>
                  </a:lnTo>
                  <a:lnTo>
                    <a:pt x="2331599" y="1819753"/>
                  </a:lnTo>
                  <a:lnTo>
                    <a:pt x="2379451" y="1783831"/>
                  </a:lnTo>
                  <a:lnTo>
                    <a:pt x="2427144" y="1747925"/>
                  </a:lnTo>
                  <a:lnTo>
                    <a:pt x="2463033" y="1700029"/>
                  </a:lnTo>
                  <a:lnTo>
                    <a:pt x="2498922" y="1652148"/>
                  </a:lnTo>
                  <a:lnTo>
                    <a:pt x="2534812" y="1604252"/>
                  </a:lnTo>
                  <a:lnTo>
                    <a:pt x="2558738" y="1556372"/>
                  </a:lnTo>
                  <a:lnTo>
                    <a:pt x="2582664" y="1496501"/>
                  </a:lnTo>
                  <a:lnTo>
                    <a:pt x="2606590" y="1448621"/>
                  </a:lnTo>
                  <a:lnTo>
                    <a:pt x="2618553" y="1388751"/>
                  </a:lnTo>
                  <a:lnTo>
                    <a:pt x="2630516" y="1328897"/>
                  </a:lnTo>
                  <a:lnTo>
                    <a:pt x="2642479" y="1281000"/>
                  </a:lnTo>
                  <a:lnTo>
                    <a:pt x="2642479" y="1221146"/>
                  </a:lnTo>
                </a:path>
                <a:path w="2642870" h="1963420">
                  <a:moveTo>
                    <a:pt x="2642479" y="263461"/>
                  </a:moveTo>
                  <a:lnTo>
                    <a:pt x="2474996" y="263461"/>
                  </a:lnTo>
                  <a:lnTo>
                    <a:pt x="2474996" y="514772"/>
                  </a:lnTo>
                  <a:lnTo>
                    <a:pt x="2188041" y="514772"/>
                  </a:lnTo>
                </a:path>
                <a:path w="2642870" h="1963420">
                  <a:moveTo>
                    <a:pt x="2188041" y="107750"/>
                  </a:moveTo>
                  <a:lnTo>
                    <a:pt x="1817345" y="107750"/>
                  </a:lnTo>
                  <a:lnTo>
                    <a:pt x="1817345" y="119740"/>
                  </a:lnTo>
                </a:path>
                <a:path w="2642870" h="1963420">
                  <a:moveTo>
                    <a:pt x="1913050" y="119740"/>
                  </a:moveTo>
                  <a:lnTo>
                    <a:pt x="1913050" y="287281"/>
                  </a:lnTo>
                  <a:lnTo>
                    <a:pt x="1817345" y="287281"/>
                  </a:lnTo>
                  <a:lnTo>
                    <a:pt x="1817345" y="335241"/>
                  </a:lnTo>
                </a:path>
                <a:path w="2642870" h="1963420">
                  <a:moveTo>
                    <a:pt x="836961" y="335241"/>
                  </a:moveTo>
                  <a:lnTo>
                    <a:pt x="836961" y="287281"/>
                  </a:lnTo>
                  <a:lnTo>
                    <a:pt x="753268" y="287281"/>
                  </a:lnTo>
                  <a:lnTo>
                    <a:pt x="753268" y="119740"/>
                  </a:lnTo>
                </a:path>
                <a:path w="2642870" h="1963420">
                  <a:moveTo>
                    <a:pt x="836961" y="119740"/>
                  </a:moveTo>
                  <a:lnTo>
                    <a:pt x="836961" y="107750"/>
                  </a:lnTo>
                  <a:lnTo>
                    <a:pt x="478260" y="107750"/>
                  </a:lnTo>
                </a:path>
                <a:path w="2642870" h="1963420">
                  <a:moveTo>
                    <a:pt x="478260" y="514772"/>
                  </a:moveTo>
                  <a:lnTo>
                    <a:pt x="334783" y="514772"/>
                  </a:lnTo>
                  <a:lnTo>
                    <a:pt x="334783" y="263461"/>
                  </a:lnTo>
                  <a:lnTo>
                    <a:pt x="179342" y="263461"/>
                  </a:lnTo>
                </a:path>
                <a:path w="2642870" h="1963420">
                  <a:moveTo>
                    <a:pt x="322836" y="47960"/>
                  </a:moveTo>
                  <a:lnTo>
                    <a:pt x="322836" y="0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0274265" y="1112502"/>
              <a:ext cx="60325" cy="12065"/>
            </a:xfrm>
            <a:custGeom>
              <a:avLst/>
              <a:gdLst/>
              <a:ahLst/>
              <a:cxnLst/>
              <a:rect l="l" t="t" r="r" b="b"/>
              <a:pathLst>
                <a:path w="60325" h="12065">
                  <a:moveTo>
                    <a:pt x="0" y="11990"/>
                  </a:moveTo>
                  <a:lnTo>
                    <a:pt x="59815" y="11990"/>
                  </a:lnTo>
                  <a:lnTo>
                    <a:pt x="59815" y="0"/>
                  </a:lnTo>
                  <a:lnTo>
                    <a:pt x="0" y="0"/>
                  </a:lnTo>
                  <a:lnTo>
                    <a:pt x="0" y="11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9772166" y="1094517"/>
              <a:ext cx="681990" cy="24130"/>
            </a:xfrm>
            <a:custGeom>
              <a:avLst/>
              <a:gdLst/>
              <a:ahLst/>
              <a:cxnLst/>
              <a:rect l="l" t="t" r="r" b="b"/>
              <a:pathLst>
                <a:path w="681990" h="24130">
                  <a:moveTo>
                    <a:pt x="561914" y="0"/>
                  </a:moveTo>
                  <a:lnTo>
                    <a:pt x="561914" y="23980"/>
                  </a:lnTo>
                </a:path>
                <a:path w="681990" h="24130">
                  <a:moveTo>
                    <a:pt x="681545" y="0"/>
                  </a:moveTo>
                  <a:lnTo>
                    <a:pt x="633693" y="0"/>
                  </a:lnTo>
                  <a:lnTo>
                    <a:pt x="561914" y="0"/>
                  </a:lnTo>
                </a:path>
                <a:path w="681990" h="24130">
                  <a:moveTo>
                    <a:pt x="35873" y="0"/>
                  </a:moveTo>
                  <a:lnTo>
                    <a:pt x="0" y="0"/>
                  </a:lnTo>
                </a:path>
                <a:path w="681990" h="24130">
                  <a:moveTo>
                    <a:pt x="107604" y="0"/>
                  </a:moveTo>
                  <a:lnTo>
                    <a:pt x="35873" y="0"/>
                  </a:lnTo>
                </a:path>
                <a:path w="681990" h="24130">
                  <a:moveTo>
                    <a:pt x="107604" y="23980"/>
                  </a:moveTo>
                  <a:lnTo>
                    <a:pt x="107604" y="0"/>
                  </a:lnTo>
                </a:path>
                <a:path w="681990" h="24130">
                  <a:moveTo>
                    <a:pt x="179350" y="23980"/>
                  </a:moveTo>
                  <a:lnTo>
                    <a:pt x="107604" y="23980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9951517" y="992762"/>
              <a:ext cx="311150" cy="12065"/>
            </a:xfrm>
            <a:custGeom>
              <a:avLst/>
              <a:gdLst/>
              <a:ahLst/>
              <a:cxnLst/>
              <a:rect l="l" t="t" r="r" b="b"/>
              <a:pathLst>
                <a:path w="311150" h="12065">
                  <a:moveTo>
                    <a:pt x="0" y="11990"/>
                  </a:moveTo>
                  <a:lnTo>
                    <a:pt x="310944" y="11990"/>
                  </a:lnTo>
                  <a:lnTo>
                    <a:pt x="310944" y="0"/>
                  </a:lnTo>
                  <a:lnTo>
                    <a:pt x="0" y="0"/>
                  </a:lnTo>
                  <a:lnTo>
                    <a:pt x="0" y="11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9808040" y="843046"/>
              <a:ext cx="789305" cy="275590"/>
            </a:xfrm>
            <a:custGeom>
              <a:avLst/>
              <a:gdLst/>
              <a:ahLst/>
              <a:cxnLst/>
              <a:rect l="l" t="t" r="r" b="b"/>
              <a:pathLst>
                <a:path w="789304" h="275590">
                  <a:moveTo>
                    <a:pt x="454422" y="35970"/>
                  </a:moveTo>
                  <a:lnTo>
                    <a:pt x="143477" y="35970"/>
                  </a:lnTo>
                </a:path>
                <a:path w="789304" h="275590">
                  <a:moveTo>
                    <a:pt x="597819" y="251471"/>
                  </a:moveTo>
                  <a:lnTo>
                    <a:pt x="526041" y="251471"/>
                  </a:lnTo>
                  <a:lnTo>
                    <a:pt x="526041" y="275451"/>
                  </a:lnTo>
                  <a:lnTo>
                    <a:pt x="466225" y="275451"/>
                  </a:lnTo>
                  <a:lnTo>
                    <a:pt x="454422" y="35970"/>
                  </a:lnTo>
                  <a:lnTo>
                    <a:pt x="561930" y="35970"/>
                  </a:lnTo>
                  <a:lnTo>
                    <a:pt x="597819" y="251471"/>
                  </a:lnTo>
                </a:path>
                <a:path w="789304" h="275590">
                  <a:moveTo>
                    <a:pt x="466225" y="275451"/>
                  </a:moveTo>
                  <a:lnTo>
                    <a:pt x="454422" y="35970"/>
                  </a:lnTo>
                </a:path>
                <a:path w="789304" h="275590">
                  <a:moveTo>
                    <a:pt x="143477" y="35970"/>
                  </a:moveTo>
                  <a:lnTo>
                    <a:pt x="143477" y="275451"/>
                  </a:lnTo>
                  <a:lnTo>
                    <a:pt x="131514" y="275451"/>
                  </a:lnTo>
                </a:path>
                <a:path w="789304" h="275590">
                  <a:moveTo>
                    <a:pt x="143477" y="275451"/>
                  </a:moveTo>
                  <a:lnTo>
                    <a:pt x="71730" y="275451"/>
                  </a:lnTo>
                  <a:lnTo>
                    <a:pt x="71730" y="251471"/>
                  </a:lnTo>
                  <a:lnTo>
                    <a:pt x="0" y="251471"/>
                  </a:lnTo>
                  <a:lnTo>
                    <a:pt x="35873" y="35970"/>
                  </a:lnTo>
                  <a:lnTo>
                    <a:pt x="143477" y="35970"/>
                  </a:lnTo>
                  <a:lnTo>
                    <a:pt x="143477" y="275451"/>
                  </a:lnTo>
                </a:path>
                <a:path w="789304" h="275590">
                  <a:moveTo>
                    <a:pt x="645672" y="167700"/>
                  </a:moveTo>
                  <a:lnTo>
                    <a:pt x="789069" y="167700"/>
                  </a:lnTo>
                  <a:lnTo>
                    <a:pt x="789069" y="119740"/>
                  </a:lnTo>
                  <a:lnTo>
                    <a:pt x="561930" y="0"/>
                  </a:lnTo>
                  <a:lnTo>
                    <a:pt x="561930" y="35970"/>
                  </a:lnTo>
                  <a:lnTo>
                    <a:pt x="597819" y="251471"/>
                  </a:lnTo>
                  <a:lnTo>
                    <a:pt x="645672" y="251471"/>
                  </a:lnTo>
                  <a:lnTo>
                    <a:pt x="645672" y="167700"/>
                  </a:lnTo>
                  <a:lnTo>
                    <a:pt x="645672" y="251471"/>
                  </a:lnTo>
                  <a:lnTo>
                    <a:pt x="526041" y="251471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0274265" y="1112502"/>
              <a:ext cx="60325" cy="12065"/>
            </a:xfrm>
            <a:custGeom>
              <a:avLst/>
              <a:gdLst/>
              <a:ahLst/>
              <a:cxnLst/>
              <a:rect l="l" t="t" r="r" b="b"/>
              <a:pathLst>
                <a:path w="60325" h="12065">
                  <a:moveTo>
                    <a:pt x="0" y="11990"/>
                  </a:moveTo>
                  <a:lnTo>
                    <a:pt x="59815" y="11990"/>
                  </a:lnTo>
                  <a:lnTo>
                    <a:pt x="59815" y="0"/>
                  </a:lnTo>
                  <a:lnTo>
                    <a:pt x="0" y="0"/>
                  </a:lnTo>
                  <a:lnTo>
                    <a:pt x="0" y="11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9616726" y="843046"/>
              <a:ext cx="227329" cy="252095"/>
            </a:xfrm>
            <a:custGeom>
              <a:avLst/>
              <a:gdLst/>
              <a:ahLst/>
              <a:cxnLst/>
              <a:rect l="l" t="t" r="r" b="b"/>
              <a:pathLst>
                <a:path w="227329" h="252094">
                  <a:moveTo>
                    <a:pt x="0" y="119740"/>
                  </a:moveTo>
                  <a:lnTo>
                    <a:pt x="227187" y="0"/>
                  </a:lnTo>
                  <a:lnTo>
                    <a:pt x="227187" y="35970"/>
                  </a:lnTo>
                  <a:lnTo>
                    <a:pt x="191313" y="251471"/>
                  </a:lnTo>
                  <a:lnTo>
                    <a:pt x="155440" y="251471"/>
                  </a:lnTo>
                  <a:lnTo>
                    <a:pt x="155440" y="167700"/>
                  </a:lnTo>
                  <a:lnTo>
                    <a:pt x="0" y="167700"/>
                  </a:lnTo>
                  <a:lnTo>
                    <a:pt x="0" y="119740"/>
                  </a:lnTo>
                </a:path>
              </a:pathLst>
            </a:custGeom>
            <a:ln w="119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9951517" y="992762"/>
              <a:ext cx="311150" cy="12065"/>
            </a:xfrm>
            <a:custGeom>
              <a:avLst/>
              <a:gdLst/>
              <a:ahLst/>
              <a:cxnLst/>
              <a:rect l="l" t="t" r="r" b="b"/>
              <a:pathLst>
                <a:path w="311150" h="12065">
                  <a:moveTo>
                    <a:pt x="0" y="11990"/>
                  </a:moveTo>
                  <a:lnTo>
                    <a:pt x="310944" y="11990"/>
                  </a:lnTo>
                  <a:lnTo>
                    <a:pt x="310944" y="0"/>
                  </a:lnTo>
                  <a:lnTo>
                    <a:pt x="0" y="0"/>
                  </a:lnTo>
                  <a:lnTo>
                    <a:pt x="0" y="119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9616726" y="783256"/>
              <a:ext cx="645795" cy="335280"/>
            </a:xfrm>
            <a:custGeom>
              <a:avLst/>
              <a:gdLst/>
              <a:ahLst/>
              <a:cxnLst/>
              <a:rect l="l" t="t" r="r" b="b"/>
              <a:pathLst>
                <a:path w="645795" h="335280">
                  <a:moveTo>
                    <a:pt x="155440" y="311261"/>
                  </a:moveTo>
                  <a:lnTo>
                    <a:pt x="155440" y="227491"/>
                  </a:lnTo>
                </a:path>
                <a:path w="645795" h="335280">
                  <a:moveTo>
                    <a:pt x="322828" y="335241"/>
                  </a:moveTo>
                  <a:lnTo>
                    <a:pt x="263044" y="335241"/>
                  </a:lnTo>
                  <a:lnTo>
                    <a:pt x="263044" y="311261"/>
                  </a:lnTo>
                  <a:lnTo>
                    <a:pt x="155440" y="311261"/>
                  </a:lnTo>
                </a:path>
                <a:path w="645795" h="335280">
                  <a:moveTo>
                    <a:pt x="334791" y="215501"/>
                  </a:moveTo>
                  <a:lnTo>
                    <a:pt x="645735" y="215501"/>
                  </a:lnTo>
                  <a:lnTo>
                    <a:pt x="334791" y="215501"/>
                  </a:lnTo>
                </a:path>
                <a:path w="645795" h="335280">
                  <a:moveTo>
                    <a:pt x="227187" y="0"/>
                  </a:moveTo>
                  <a:lnTo>
                    <a:pt x="0" y="0"/>
                  </a:lnTo>
                  <a:lnTo>
                    <a:pt x="0" y="11990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9843913" y="783256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5">
                  <a:moveTo>
                    <a:pt x="-5981" y="5995"/>
                  </a:moveTo>
                  <a:lnTo>
                    <a:pt x="5981" y="5995"/>
                  </a:lnTo>
                </a:path>
              </a:pathLst>
            </a:custGeom>
            <a:ln w="119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7" name="object 97"/>
            <p:cNvSpPr/>
            <p:nvPr/>
          </p:nvSpPr>
          <p:spPr>
            <a:xfrm>
              <a:off x="9102600" y="723465"/>
              <a:ext cx="1590675" cy="287655"/>
            </a:xfrm>
            <a:custGeom>
              <a:avLst/>
              <a:gdLst/>
              <a:ahLst/>
              <a:cxnLst/>
              <a:rect l="l" t="t" r="r" b="b"/>
              <a:pathLst>
                <a:path w="1590675" h="287655">
                  <a:moveTo>
                    <a:pt x="1267370" y="59790"/>
                  </a:moveTo>
                  <a:lnTo>
                    <a:pt x="1267370" y="155550"/>
                  </a:lnTo>
                  <a:lnTo>
                    <a:pt x="741313" y="155550"/>
                  </a:lnTo>
                  <a:lnTo>
                    <a:pt x="741313" y="59790"/>
                  </a:lnTo>
                  <a:lnTo>
                    <a:pt x="1267370" y="59790"/>
                  </a:lnTo>
                </a:path>
                <a:path w="1590675" h="287655">
                  <a:moveTo>
                    <a:pt x="1494509" y="71780"/>
                  </a:moveTo>
                  <a:lnTo>
                    <a:pt x="1494509" y="59790"/>
                  </a:lnTo>
                  <a:lnTo>
                    <a:pt x="1267370" y="59790"/>
                  </a:lnTo>
                  <a:lnTo>
                    <a:pt x="1267370" y="71780"/>
                  </a:lnTo>
                </a:path>
                <a:path w="1590675" h="287655">
                  <a:moveTo>
                    <a:pt x="1267370" y="119580"/>
                  </a:moveTo>
                  <a:lnTo>
                    <a:pt x="1590214" y="239321"/>
                  </a:lnTo>
                  <a:lnTo>
                    <a:pt x="1590214" y="71780"/>
                  </a:lnTo>
                  <a:lnTo>
                    <a:pt x="1267370" y="71780"/>
                  </a:lnTo>
                  <a:lnTo>
                    <a:pt x="1267370" y="59790"/>
                  </a:lnTo>
                  <a:lnTo>
                    <a:pt x="1267370" y="119580"/>
                  </a:lnTo>
                </a:path>
                <a:path w="1590675" h="287655">
                  <a:moveTo>
                    <a:pt x="741313" y="71780"/>
                  </a:moveTo>
                  <a:lnTo>
                    <a:pt x="430432" y="71780"/>
                  </a:lnTo>
                  <a:lnTo>
                    <a:pt x="430432" y="239321"/>
                  </a:lnTo>
                  <a:lnTo>
                    <a:pt x="741313" y="119580"/>
                  </a:lnTo>
                  <a:lnTo>
                    <a:pt x="741313" y="59790"/>
                  </a:lnTo>
                  <a:lnTo>
                    <a:pt x="741313" y="71780"/>
                  </a:lnTo>
                </a:path>
                <a:path w="1590675" h="287655">
                  <a:moveTo>
                    <a:pt x="669566" y="287281"/>
                  </a:moveTo>
                  <a:lnTo>
                    <a:pt x="514125" y="287281"/>
                  </a:lnTo>
                </a:path>
                <a:path w="1590675" h="287655">
                  <a:moveTo>
                    <a:pt x="741313" y="71780"/>
                  </a:moveTo>
                  <a:lnTo>
                    <a:pt x="430432" y="71780"/>
                  </a:lnTo>
                </a:path>
                <a:path w="1590675" h="287655">
                  <a:moveTo>
                    <a:pt x="430432" y="239321"/>
                  </a:moveTo>
                  <a:lnTo>
                    <a:pt x="741313" y="119580"/>
                  </a:lnTo>
                  <a:lnTo>
                    <a:pt x="514125" y="239321"/>
                  </a:lnTo>
                  <a:lnTo>
                    <a:pt x="430432" y="239321"/>
                  </a:lnTo>
                </a:path>
                <a:path w="1590675" h="287655">
                  <a:moveTo>
                    <a:pt x="1494509" y="239321"/>
                  </a:moveTo>
                  <a:lnTo>
                    <a:pt x="1267370" y="119580"/>
                  </a:lnTo>
                  <a:lnTo>
                    <a:pt x="1590214" y="239321"/>
                  </a:lnTo>
                  <a:lnTo>
                    <a:pt x="1494509" y="239321"/>
                  </a:lnTo>
                </a:path>
                <a:path w="1590675" h="287655">
                  <a:moveTo>
                    <a:pt x="1590214" y="71780"/>
                  </a:moveTo>
                  <a:lnTo>
                    <a:pt x="1267370" y="71780"/>
                  </a:lnTo>
                </a:path>
                <a:path w="1590675" h="287655">
                  <a:moveTo>
                    <a:pt x="1494509" y="287281"/>
                  </a:moveTo>
                  <a:lnTo>
                    <a:pt x="1351111" y="287281"/>
                  </a:lnTo>
                </a:path>
                <a:path w="1590675" h="287655">
                  <a:moveTo>
                    <a:pt x="0" y="35810"/>
                  </a:moveTo>
                  <a:lnTo>
                    <a:pt x="0" y="0"/>
                  </a:lnTo>
                </a:path>
                <a:path w="1590675" h="287655">
                  <a:moveTo>
                    <a:pt x="0" y="35810"/>
                  </a:moveTo>
                  <a:lnTo>
                    <a:pt x="0" y="71780"/>
                  </a:lnTo>
                </a:path>
              </a:pathLst>
            </a:custGeom>
            <a:ln w="119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10059121" y="1453691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5">
                  <a:moveTo>
                    <a:pt x="-5981" y="5987"/>
                  </a:moveTo>
                  <a:lnTo>
                    <a:pt x="5981" y="5987"/>
                  </a:lnTo>
                </a:path>
              </a:pathLst>
            </a:custGeom>
            <a:ln w="119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9341734" y="1645244"/>
            <a:ext cx="551815" cy="518732"/>
          </a:xfrm>
          <a:prstGeom prst="rect">
            <a:avLst/>
          </a:prstGeom>
          <a:ln w="11963">
            <a:solidFill>
              <a:srgbClr val="000000"/>
            </a:solidFill>
          </a:ln>
        </p:spPr>
        <p:txBody>
          <a:bodyPr vert="horz" wrap="square" lIns="0" tIns="1079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DPB16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LBr</a:t>
            </a:r>
          </a:p>
        </p:txBody>
      </p:sp>
      <p:sp>
        <p:nvSpPr>
          <p:cNvPr id="100" name="object 100"/>
          <p:cNvSpPr txBox="1"/>
          <p:nvPr/>
        </p:nvSpPr>
        <p:spPr>
          <a:xfrm>
            <a:off x="9867824" y="1645244"/>
            <a:ext cx="552450" cy="518732"/>
          </a:xfrm>
          <a:prstGeom prst="rect">
            <a:avLst/>
          </a:prstGeom>
          <a:ln w="11963">
            <a:solidFill>
              <a:srgbClr val="000000"/>
            </a:solidFill>
          </a:ln>
        </p:spPr>
        <p:txBody>
          <a:bodyPr vert="horz" wrap="square" lIns="0" tIns="1079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DPB06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LO</a:t>
            </a:r>
          </a:p>
        </p:txBody>
      </p:sp>
      <p:sp>
        <p:nvSpPr>
          <p:cNvPr id="101" name="object 101"/>
          <p:cNvSpPr txBox="1"/>
          <p:nvPr/>
        </p:nvSpPr>
        <p:spPr>
          <a:xfrm>
            <a:off x="10381933" y="1645244"/>
            <a:ext cx="552450" cy="518732"/>
          </a:xfrm>
          <a:prstGeom prst="rect">
            <a:avLst/>
          </a:prstGeom>
          <a:ln w="11963">
            <a:solidFill>
              <a:srgbClr val="000000"/>
            </a:solidFill>
          </a:ln>
        </p:spPr>
        <p:txBody>
          <a:bodyPr vert="horz" wrap="square" lIns="0" tIns="1079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DPB31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YR</a:t>
            </a:r>
          </a:p>
        </p:txBody>
      </p:sp>
      <p:sp>
        <p:nvSpPr>
          <p:cNvPr id="104" name="object 104"/>
          <p:cNvSpPr txBox="1"/>
          <p:nvPr/>
        </p:nvSpPr>
        <p:spPr>
          <a:xfrm>
            <a:off x="9246856" y="1867038"/>
            <a:ext cx="80010" cy="1442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105" name="object 105"/>
          <p:cNvSpPr txBox="1"/>
          <p:nvPr/>
        </p:nvSpPr>
        <p:spPr>
          <a:xfrm>
            <a:off x="10987486" y="1867038"/>
            <a:ext cx="80010" cy="1442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grpSp>
        <p:nvGrpSpPr>
          <p:cNvPr id="107" name="object 107"/>
          <p:cNvGrpSpPr/>
          <p:nvPr/>
        </p:nvGrpSpPr>
        <p:grpSpPr>
          <a:xfrm>
            <a:off x="8826223" y="3487683"/>
            <a:ext cx="2562860" cy="2374265"/>
            <a:chOff x="8826223" y="3487683"/>
            <a:chExt cx="2562860" cy="2374265"/>
          </a:xfrm>
        </p:grpSpPr>
        <p:sp>
          <p:nvSpPr>
            <p:cNvPr id="108" name="object 108"/>
            <p:cNvSpPr/>
            <p:nvPr/>
          </p:nvSpPr>
          <p:spPr>
            <a:xfrm>
              <a:off x="8857950" y="3519471"/>
              <a:ext cx="2486660" cy="2310765"/>
            </a:xfrm>
            <a:custGeom>
              <a:avLst/>
              <a:gdLst/>
              <a:ahLst/>
              <a:cxnLst/>
              <a:rect l="l" t="t" r="r" b="b"/>
              <a:pathLst>
                <a:path w="2486659" h="2310765">
                  <a:moveTo>
                    <a:pt x="532780" y="0"/>
                  </a:moveTo>
                  <a:lnTo>
                    <a:pt x="507413" y="25430"/>
                  </a:lnTo>
                  <a:lnTo>
                    <a:pt x="482045" y="50861"/>
                  </a:lnTo>
                  <a:lnTo>
                    <a:pt x="558148" y="101552"/>
                  </a:lnTo>
                  <a:lnTo>
                    <a:pt x="558148" y="368235"/>
                  </a:lnTo>
                  <a:lnTo>
                    <a:pt x="304439" y="368235"/>
                  </a:lnTo>
                  <a:lnTo>
                    <a:pt x="253704" y="393665"/>
                  </a:lnTo>
                  <a:lnTo>
                    <a:pt x="215645" y="431642"/>
                  </a:lnTo>
                  <a:lnTo>
                    <a:pt x="164910" y="457072"/>
                  </a:lnTo>
                  <a:lnTo>
                    <a:pt x="126850" y="495218"/>
                  </a:lnTo>
                  <a:lnTo>
                    <a:pt x="101483" y="545910"/>
                  </a:lnTo>
                  <a:lnTo>
                    <a:pt x="63427" y="584056"/>
                  </a:lnTo>
                  <a:lnTo>
                    <a:pt x="38056" y="634747"/>
                  </a:lnTo>
                  <a:lnTo>
                    <a:pt x="25370" y="685609"/>
                  </a:lnTo>
                  <a:lnTo>
                    <a:pt x="12685" y="736385"/>
                  </a:lnTo>
                  <a:lnTo>
                    <a:pt x="0" y="799877"/>
                  </a:lnTo>
                  <a:lnTo>
                    <a:pt x="0" y="850653"/>
                  </a:lnTo>
                  <a:lnTo>
                    <a:pt x="0" y="1790178"/>
                  </a:lnTo>
                  <a:lnTo>
                    <a:pt x="0" y="1840955"/>
                  </a:lnTo>
                  <a:lnTo>
                    <a:pt x="12685" y="1891748"/>
                  </a:lnTo>
                  <a:lnTo>
                    <a:pt x="25370" y="1942525"/>
                  </a:lnTo>
                  <a:lnTo>
                    <a:pt x="38056" y="1993318"/>
                  </a:lnTo>
                  <a:lnTo>
                    <a:pt x="63427" y="2031396"/>
                  </a:lnTo>
                  <a:lnTo>
                    <a:pt x="88797" y="2082190"/>
                  </a:lnTo>
                  <a:lnTo>
                    <a:pt x="114167" y="2120285"/>
                  </a:lnTo>
                  <a:lnTo>
                    <a:pt x="152218" y="2158363"/>
                  </a:lnTo>
                  <a:lnTo>
                    <a:pt x="190277" y="2196454"/>
                  </a:lnTo>
                  <a:lnTo>
                    <a:pt x="228337" y="2221846"/>
                  </a:lnTo>
                  <a:lnTo>
                    <a:pt x="279072" y="2247239"/>
                  </a:lnTo>
                  <a:lnTo>
                    <a:pt x="317132" y="2272631"/>
                  </a:lnTo>
                  <a:lnTo>
                    <a:pt x="367866" y="2285328"/>
                  </a:lnTo>
                  <a:lnTo>
                    <a:pt x="418618" y="2298024"/>
                  </a:lnTo>
                  <a:lnTo>
                    <a:pt x="469353" y="2310719"/>
                  </a:lnTo>
                  <a:lnTo>
                    <a:pt x="520105" y="2310719"/>
                  </a:lnTo>
                  <a:lnTo>
                    <a:pt x="1978979" y="2310719"/>
                  </a:lnTo>
                  <a:lnTo>
                    <a:pt x="2029578" y="2310719"/>
                  </a:lnTo>
                  <a:lnTo>
                    <a:pt x="2067655" y="2298024"/>
                  </a:lnTo>
                  <a:lnTo>
                    <a:pt x="2118424" y="2285328"/>
                  </a:lnTo>
                  <a:lnTo>
                    <a:pt x="2169192" y="2272631"/>
                  </a:lnTo>
                  <a:lnTo>
                    <a:pt x="2219961" y="2247239"/>
                  </a:lnTo>
                  <a:lnTo>
                    <a:pt x="2258038" y="2221846"/>
                  </a:lnTo>
                  <a:lnTo>
                    <a:pt x="2296114" y="2196454"/>
                  </a:lnTo>
                  <a:lnTo>
                    <a:pt x="2334022" y="2158363"/>
                  </a:lnTo>
                  <a:lnTo>
                    <a:pt x="2372098" y="2120285"/>
                  </a:lnTo>
                  <a:lnTo>
                    <a:pt x="2410175" y="2082190"/>
                  </a:lnTo>
                  <a:lnTo>
                    <a:pt x="2435559" y="2031396"/>
                  </a:lnTo>
                  <a:lnTo>
                    <a:pt x="2448251" y="1993318"/>
                  </a:lnTo>
                  <a:lnTo>
                    <a:pt x="2473636" y="1942525"/>
                  </a:lnTo>
                  <a:lnTo>
                    <a:pt x="2486328" y="1891748"/>
                  </a:lnTo>
                  <a:lnTo>
                    <a:pt x="2486328" y="1840955"/>
                  </a:lnTo>
                  <a:lnTo>
                    <a:pt x="2486328" y="1790178"/>
                  </a:lnTo>
                  <a:lnTo>
                    <a:pt x="2486328" y="850653"/>
                  </a:lnTo>
                  <a:lnTo>
                    <a:pt x="2486328" y="799877"/>
                  </a:lnTo>
                  <a:lnTo>
                    <a:pt x="2486328" y="736385"/>
                  </a:lnTo>
                  <a:lnTo>
                    <a:pt x="2460944" y="685609"/>
                  </a:lnTo>
                  <a:lnTo>
                    <a:pt x="2448251" y="634747"/>
                  </a:lnTo>
                  <a:lnTo>
                    <a:pt x="2422867" y="584056"/>
                  </a:lnTo>
                  <a:lnTo>
                    <a:pt x="2397483" y="545910"/>
                  </a:lnTo>
                  <a:lnTo>
                    <a:pt x="2359406" y="495218"/>
                  </a:lnTo>
                  <a:lnTo>
                    <a:pt x="2321499" y="457072"/>
                  </a:lnTo>
                  <a:lnTo>
                    <a:pt x="2283422" y="431642"/>
                  </a:lnTo>
                  <a:lnTo>
                    <a:pt x="2232653" y="393665"/>
                  </a:lnTo>
                  <a:lnTo>
                    <a:pt x="2181885" y="368235"/>
                  </a:lnTo>
                  <a:lnTo>
                    <a:pt x="1928210" y="368235"/>
                  </a:lnTo>
                  <a:lnTo>
                    <a:pt x="1928210" y="101552"/>
                  </a:lnTo>
                  <a:lnTo>
                    <a:pt x="2042271" y="101552"/>
                  </a:lnTo>
                  <a:lnTo>
                    <a:pt x="2016886" y="76122"/>
                  </a:lnTo>
                  <a:lnTo>
                    <a:pt x="2004363" y="50861"/>
                  </a:lnTo>
                  <a:lnTo>
                    <a:pt x="1978979" y="25430"/>
                  </a:lnTo>
                  <a:lnTo>
                    <a:pt x="1953594" y="0"/>
                  </a:lnTo>
                  <a:lnTo>
                    <a:pt x="532780" y="0"/>
                  </a:lnTo>
                </a:path>
                <a:path w="2486659" h="2310765">
                  <a:moveTo>
                    <a:pt x="1192419" y="228536"/>
                  </a:moveTo>
                  <a:lnTo>
                    <a:pt x="1446127" y="228536"/>
                  </a:lnTo>
                  <a:lnTo>
                    <a:pt x="1446127" y="76122"/>
                  </a:lnTo>
                  <a:lnTo>
                    <a:pt x="1763212" y="76122"/>
                  </a:lnTo>
                </a:path>
                <a:path w="2486659" h="2310765">
                  <a:moveTo>
                    <a:pt x="1826673" y="126983"/>
                  </a:moveTo>
                  <a:lnTo>
                    <a:pt x="1813980" y="114268"/>
                  </a:lnTo>
                  <a:lnTo>
                    <a:pt x="1813980" y="88837"/>
                  </a:lnTo>
                  <a:lnTo>
                    <a:pt x="1801288" y="76122"/>
                  </a:lnTo>
                  <a:lnTo>
                    <a:pt x="1788596" y="76122"/>
                  </a:lnTo>
                  <a:lnTo>
                    <a:pt x="1763212" y="76122"/>
                  </a:lnTo>
                </a:path>
                <a:path w="2486659" h="2310765">
                  <a:moveTo>
                    <a:pt x="1826673" y="126983"/>
                  </a:moveTo>
                  <a:lnTo>
                    <a:pt x="1826673" y="647463"/>
                  </a:lnTo>
                  <a:lnTo>
                    <a:pt x="1978979" y="647463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9" name="object 109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0754423" y="3944756"/>
              <a:ext cx="304461" cy="279380"/>
            </a:xfrm>
            <a:prstGeom prst="rect">
              <a:avLst/>
            </a:prstGeom>
          </p:spPr>
        </p:pic>
        <p:sp>
          <p:nvSpPr>
            <p:cNvPr id="110" name="object 110"/>
            <p:cNvSpPr/>
            <p:nvPr/>
          </p:nvSpPr>
          <p:spPr>
            <a:xfrm>
              <a:off x="10836930" y="3951113"/>
              <a:ext cx="469900" cy="1828800"/>
            </a:xfrm>
            <a:custGeom>
              <a:avLst/>
              <a:gdLst/>
              <a:ahLst/>
              <a:cxnLst/>
              <a:rect l="l" t="t" r="r" b="b"/>
              <a:pathLst>
                <a:path w="469900" h="1828800">
                  <a:moveTo>
                    <a:pt x="469272" y="419011"/>
                  </a:moveTo>
                  <a:lnTo>
                    <a:pt x="469272" y="368235"/>
                  </a:lnTo>
                  <a:lnTo>
                    <a:pt x="469272" y="317441"/>
                  </a:lnTo>
                  <a:lnTo>
                    <a:pt x="443888" y="266665"/>
                  </a:lnTo>
                  <a:lnTo>
                    <a:pt x="431195" y="215821"/>
                  </a:lnTo>
                  <a:lnTo>
                    <a:pt x="405811" y="177844"/>
                  </a:lnTo>
                  <a:lnTo>
                    <a:pt x="380427" y="126983"/>
                  </a:lnTo>
                  <a:lnTo>
                    <a:pt x="342519" y="88837"/>
                  </a:lnTo>
                  <a:lnTo>
                    <a:pt x="304443" y="50861"/>
                  </a:lnTo>
                  <a:lnTo>
                    <a:pt x="266366" y="25430"/>
                  </a:lnTo>
                  <a:lnTo>
                    <a:pt x="215597" y="0"/>
                  </a:lnTo>
                </a:path>
                <a:path w="469900" h="1828800">
                  <a:moveTo>
                    <a:pt x="469272" y="419011"/>
                  </a:moveTo>
                  <a:lnTo>
                    <a:pt x="469272" y="1358536"/>
                  </a:lnTo>
                </a:path>
                <a:path w="469900" h="1828800">
                  <a:moveTo>
                    <a:pt x="0" y="1828292"/>
                  </a:moveTo>
                  <a:lnTo>
                    <a:pt x="50599" y="1828292"/>
                  </a:lnTo>
                  <a:lnTo>
                    <a:pt x="101368" y="1815597"/>
                  </a:lnTo>
                  <a:lnTo>
                    <a:pt x="152137" y="1802900"/>
                  </a:lnTo>
                  <a:lnTo>
                    <a:pt x="190213" y="1790204"/>
                  </a:lnTo>
                  <a:lnTo>
                    <a:pt x="240982" y="1764812"/>
                  </a:lnTo>
                  <a:lnTo>
                    <a:pt x="279058" y="1739419"/>
                  </a:lnTo>
                  <a:lnTo>
                    <a:pt x="317135" y="1714022"/>
                  </a:lnTo>
                  <a:lnTo>
                    <a:pt x="355042" y="1675944"/>
                  </a:lnTo>
                  <a:lnTo>
                    <a:pt x="380427" y="1637849"/>
                  </a:lnTo>
                  <a:lnTo>
                    <a:pt x="405811" y="1599754"/>
                  </a:lnTo>
                  <a:lnTo>
                    <a:pt x="431195" y="1548978"/>
                  </a:lnTo>
                  <a:lnTo>
                    <a:pt x="456580" y="1510883"/>
                  </a:lnTo>
                  <a:lnTo>
                    <a:pt x="469272" y="1460106"/>
                  </a:lnTo>
                  <a:lnTo>
                    <a:pt x="469272" y="1409313"/>
                  </a:lnTo>
                  <a:lnTo>
                    <a:pt x="469272" y="1358536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9365364" y="5773048"/>
              <a:ext cx="1471930" cy="13335"/>
            </a:xfrm>
            <a:custGeom>
              <a:avLst/>
              <a:gdLst/>
              <a:ahLst/>
              <a:cxnLst/>
              <a:rect l="l" t="t" r="r" b="b"/>
              <a:pathLst>
                <a:path w="1471929" h="13335">
                  <a:moveTo>
                    <a:pt x="0" y="12715"/>
                  </a:moveTo>
                  <a:lnTo>
                    <a:pt x="1471566" y="12715"/>
                  </a:lnTo>
                  <a:lnTo>
                    <a:pt x="1471566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8896007" y="5309650"/>
              <a:ext cx="469900" cy="469900"/>
            </a:xfrm>
            <a:custGeom>
              <a:avLst/>
              <a:gdLst/>
              <a:ahLst/>
              <a:cxnLst/>
              <a:rect l="l" t="t" r="r" b="b"/>
              <a:pathLst>
                <a:path w="469900" h="469900">
                  <a:moveTo>
                    <a:pt x="0" y="0"/>
                  </a:moveTo>
                  <a:lnTo>
                    <a:pt x="0" y="50776"/>
                  </a:lnTo>
                  <a:lnTo>
                    <a:pt x="12685" y="101569"/>
                  </a:lnTo>
                  <a:lnTo>
                    <a:pt x="25370" y="152346"/>
                  </a:lnTo>
                  <a:lnTo>
                    <a:pt x="38056" y="190441"/>
                  </a:lnTo>
                  <a:lnTo>
                    <a:pt x="63427" y="241217"/>
                  </a:lnTo>
                  <a:lnTo>
                    <a:pt x="88794" y="279312"/>
                  </a:lnTo>
                  <a:lnTo>
                    <a:pt x="114161" y="317407"/>
                  </a:lnTo>
                  <a:lnTo>
                    <a:pt x="152221" y="355485"/>
                  </a:lnTo>
                  <a:lnTo>
                    <a:pt x="190281" y="380882"/>
                  </a:lnTo>
                  <a:lnTo>
                    <a:pt x="241016" y="406275"/>
                  </a:lnTo>
                  <a:lnTo>
                    <a:pt x="279075" y="431667"/>
                  </a:lnTo>
                  <a:lnTo>
                    <a:pt x="329810" y="444364"/>
                  </a:lnTo>
                  <a:lnTo>
                    <a:pt x="367870" y="457060"/>
                  </a:lnTo>
                  <a:lnTo>
                    <a:pt x="418622" y="469755"/>
                  </a:lnTo>
                  <a:lnTo>
                    <a:pt x="469357" y="469755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8889661" y="4370125"/>
              <a:ext cx="12700" cy="939800"/>
            </a:xfrm>
            <a:custGeom>
              <a:avLst/>
              <a:gdLst/>
              <a:ahLst/>
              <a:cxnLst/>
              <a:rect l="l" t="t" r="r" b="b"/>
              <a:pathLst>
                <a:path w="12700" h="939800">
                  <a:moveTo>
                    <a:pt x="0" y="939525"/>
                  </a:moveTo>
                  <a:lnTo>
                    <a:pt x="12692" y="939525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939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8896007" y="3951113"/>
              <a:ext cx="254000" cy="419100"/>
            </a:xfrm>
            <a:custGeom>
              <a:avLst/>
              <a:gdLst/>
              <a:ahLst/>
              <a:cxnLst/>
              <a:rect l="l" t="t" r="r" b="b"/>
              <a:pathLst>
                <a:path w="254000" h="419100">
                  <a:moveTo>
                    <a:pt x="253708" y="0"/>
                  </a:moveTo>
                  <a:lnTo>
                    <a:pt x="215648" y="25430"/>
                  </a:lnTo>
                  <a:lnTo>
                    <a:pt x="164913" y="50861"/>
                  </a:lnTo>
                  <a:lnTo>
                    <a:pt x="126854" y="88837"/>
                  </a:lnTo>
                  <a:lnTo>
                    <a:pt x="101486" y="126983"/>
                  </a:lnTo>
                  <a:lnTo>
                    <a:pt x="63427" y="177844"/>
                  </a:lnTo>
                  <a:lnTo>
                    <a:pt x="38056" y="215821"/>
                  </a:lnTo>
                  <a:lnTo>
                    <a:pt x="25370" y="266665"/>
                  </a:lnTo>
                  <a:lnTo>
                    <a:pt x="12685" y="317441"/>
                  </a:lnTo>
                  <a:lnTo>
                    <a:pt x="0" y="368235"/>
                  </a:lnTo>
                  <a:lnTo>
                    <a:pt x="0" y="419011"/>
                  </a:lnTo>
                </a:path>
              </a:pathLst>
            </a:custGeom>
            <a:ln w="12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5" name="object 11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149715" y="3944756"/>
              <a:ext cx="298119" cy="279380"/>
            </a:xfrm>
            <a:prstGeom prst="rect">
              <a:avLst/>
            </a:prstGeom>
          </p:spPr>
        </p:pic>
        <p:sp>
          <p:nvSpPr>
            <p:cNvPr id="116" name="object 116"/>
            <p:cNvSpPr/>
            <p:nvPr/>
          </p:nvSpPr>
          <p:spPr>
            <a:xfrm>
              <a:off x="9314629" y="3494040"/>
              <a:ext cx="1306830" cy="673100"/>
            </a:xfrm>
            <a:custGeom>
              <a:avLst/>
              <a:gdLst/>
              <a:ahLst/>
              <a:cxnLst/>
              <a:rect l="l" t="t" r="r" b="b"/>
              <a:pathLst>
                <a:path w="1306829" h="673100">
                  <a:moveTo>
                    <a:pt x="63427" y="672893"/>
                  </a:moveTo>
                  <a:lnTo>
                    <a:pt x="215648" y="672893"/>
                  </a:lnTo>
                  <a:lnTo>
                    <a:pt x="215648" y="152414"/>
                  </a:lnTo>
                </a:path>
                <a:path w="1306829" h="673100">
                  <a:moveTo>
                    <a:pt x="266383" y="101552"/>
                  </a:moveTo>
                  <a:lnTo>
                    <a:pt x="253708" y="101552"/>
                  </a:lnTo>
                  <a:lnTo>
                    <a:pt x="241016" y="101552"/>
                  </a:lnTo>
                  <a:lnTo>
                    <a:pt x="228323" y="114268"/>
                  </a:lnTo>
                  <a:lnTo>
                    <a:pt x="215648" y="139698"/>
                  </a:lnTo>
                  <a:lnTo>
                    <a:pt x="215648" y="152414"/>
                  </a:lnTo>
                </a:path>
                <a:path w="1306829" h="673100">
                  <a:moveTo>
                    <a:pt x="266383" y="101552"/>
                  </a:moveTo>
                  <a:lnTo>
                    <a:pt x="735740" y="101552"/>
                  </a:lnTo>
                  <a:lnTo>
                    <a:pt x="735740" y="253966"/>
                  </a:lnTo>
                </a:path>
                <a:path w="1306829" h="673100">
                  <a:moveTo>
                    <a:pt x="25367" y="76291"/>
                  </a:moveTo>
                  <a:lnTo>
                    <a:pt x="12675" y="101552"/>
                  </a:lnTo>
                  <a:lnTo>
                    <a:pt x="0" y="114268"/>
                  </a:lnTo>
                </a:path>
                <a:path w="1306829" h="673100">
                  <a:moveTo>
                    <a:pt x="76102" y="25430"/>
                  </a:moveTo>
                  <a:lnTo>
                    <a:pt x="50734" y="50861"/>
                  </a:lnTo>
                  <a:lnTo>
                    <a:pt x="25367" y="76291"/>
                  </a:lnTo>
                </a:path>
                <a:path w="1306829" h="673100">
                  <a:moveTo>
                    <a:pt x="177589" y="0"/>
                  </a:moveTo>
                  <a:lnTo>
                    <a:pt x="139529" y="0"/>
                  </a:lnTo>
                  <a:lnTo>
                    <a:pt x="101469" y="12715"/>
                  </a:lnTo>
                  <a:lnTo>
                    <a:pt x="76102" y="25430"/>
                  </a:lnTo>
                </a:path>
                <a:path w="1306829" h="673100">
                  <a:moveTo>
                    <a:pt x="1306533" y="126983"/>
                  </a:moveTo>
                  <a:lnTo>
                    <a:pt x="1255765" y="126983"/>
                  </a:lnTo>
                </a:path>
                <a:path w="1306829" h="673100">
                  <a:moveTo>
                    <a:pt x="1090935" y="126983"/>
                  </a:moveTo>
                  <a:lnTo>
                    <a:pt x="1014816" y="126983"/>
                  </a:lnTo>
                </a:path>
                <a:path w="1306829" h="673100">
                  <a:moveTo>
                    <a:pt x="710373" y="126983"/>
                  </a:moveTo>
                  <a:lnTo>
                    <a:pt x="634253" y="126983"/>
                  </a:lnTo>
                </a:path>
                <a:path w="1306829" h="673100">
                  <a:moveTo>
                    <a:pt x="25367" y="76291"/>
                  </a:moveTo>
                  <a:lnTo>
                    <a:pt x="12675" y="101552"/>
                  </a:lnTo>
                  <a:lnTo>
                    <a:pt x="0" y="114268"/>
                  </a:lnTo>
                </a:path>
                <a:path w="1306829" h="673100">
                  <a:moveTo>
                    <a:pt x="25367" y="76291"/>
                  </a:moveTo>
                  <a:lnTo>
                    <a:pt x="88794" y="114268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900222" y="362102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7"/>
                  </a:moveTo>
                  <a:lnTo>
                    <a:pt x="6346" y="6357"/>
                  </a:lnTo>
                </a:path>
              </a:pathLst>
            </a:custGeom>
            <a:ln w="12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786161" y="3614666"/>
              <a:ext cx="114300" cy="13335"/>
            </a:xfrm>
            <a:custGeom>
              <a:avLst/>
              <a:gdLst/>
              <a:ahLst/>
              <a:cxnLst/>
              <a:rect l="l" t="t" r="r" b="b"/>
              <a:pathLst>
                <a:path w="114300" h="13335">
                  <a:moveTo>
                    <a:pt x="0" y="12715"/>
                  </a:moveTo>
                  <a:lnTo>
                    <a:pt x="114060" y="12715"/>
                  </a:lnTo>
                  <a:lnTo>
                    <a:pt x="114060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9289245" y="3570332"/>
              <a:ext cx="1953895" cy="63500"/>
            </a:xfrm>
            <a:custGeom>
              <a:avLst/>
              <a:gdLst/>
              <a:ahLst/>
              <a:cxnLst/>
              <a:rect l="l" t="t" r="r" b="b"/>
              <a:pathLst>
                <a:path w="1953895" h="63500">
                  <a:moveTo>
                    <a:pt x="50751" y="0"/>
                  </a:moveTo>
                  <a:lnTo>
                    <a:pt x="126854" y="50691"/>
                  </a:lnTo>
                </a:path>
                <a:path w="1953895" h="63500">
                  <a:moveTo>
                    <a:pt x="1496916" y="63406"/>
                  </a:moveTo>
                  <a:lnTo>
                    <a:pt x="1661745" y="63406"/>
                  </a:lnTo>
                  <a:lnTo>
                    <a:pt x="1953496" y="63406"/>
                  </a:lnTo>
                </a:path>
                <a:path w="1953895" h="63500">
                  <a:moveTo>
                    <a:pt x="0" y="63406"/>
                  </a:moveTo>
                  <a:lnTo>
                    <a:pt x="101486" y="63406"/>
                  </a:lnTo>
                  <a:lnTo>
                    <a:pt x="126854" y="63406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9555645" y="3627382"/>
              <a:ext cx="469900" cy="13335"/>
            </a:xfrm>
            <a:custGeom>
              <a:avLst/>
              <a:gdLst/>
              <a:ahLst/>
              <a:cxnLst/>
              <a:rect l="l" t="t" r="r" b="b"/>
              <a:pathLst>
                <a:path w="469900" h="13335">
                  <a:moveTo>
                    <a:pt x="0" y="12715"/>
                  </a:moveTo>
                  <a:lnTo>
                    <a:pt x="469357" y="12715"/>
                  </a:lnTo>
                  <a:lnTo>
                    <a:pt x="469357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10329445" y="3621024"/>
              <a:ext cx="913765" cy="266700"/>
            </a:xfrm>
            <a:custGeom>
              <a:avLst/>
              <a:gdLst/>
              <a:ahLst/>
              <a:cxnLst/>
              <a:rect l="l" t="t" r="r" b="b"/>
              <a:pathLst>
                <a:path w="913765" h="266700">
                  <a:moveTo>
                    <a:pt x="0" y="12715"/>
                  </a:moveTo>
                  <a:lnTo>
                    <a:pt x="317101" y="12715"/>
                  </a:lnTo>
                </a:path>
                <a:path w="913765" h="266700">
                  <a:moveTo>
                    <a:pt x="456715" y="266682"/>
                  </a:moveTo>
                  <a:lnTo>
                    <a:pt x="456715" y="0"/>
                  </a:lnTo>
                </a:path>
                <a:path w="913765" h="266700">
                  <a:moveTo>
                    <a:pt x="456715" y="114268"/>
                  </a:moveTo>
                  <a:lnTo>
                    <a:pt x="621544" y="114268"/>
                  </a:lnTo>
                  <a:lnTo>
                    <a:pt x="913295" y="114268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329445" y="3728934"/>
              <a:ext cx="317500" cy="13335"/>
            </a:xfrm>
            <a:custGeom>
              <a:avLst/>
              <a:gdLst/>
              <a:ahLst/>
              <a:cxnLst/>
              <a:rect l="l" t="t" r="r" b="b"/>
              <a:pathLst>
                <a:path w="317500" h="13335">
                  <a:moveTo>
                    <a:pt x="0" y="12715"/>
                  </a:moveTo>
                  <a:lnTo>
                    <a:pt x="317101" y="12715"/>
                  </a:lnTo>
                  <a:lnTo>
                    <a:pt x="317101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9834721" y="3633739"/>
              <a:ext cx="1408430" cy="228600"/>
            </a:xfrm>
            <a:custGeom>
              <a:avLst/>
              <a:gdLst/>
              <a:ahLst/>
              <a:cxnLst/>
              <a:rect l="l" t="t" r="r" b="b"/>
              <a:pathLst>
                <a:path w="1408429" h="228600">
                  <a:moveTo>
                    <a:pt x="1408020" y="101552"/>
                  </a:moveTo>
                  <a:lnTo>
                    <a:pt x="1230499" y="101552"/>
                  </a:lnTo>
                </a:path>
                <a:path w="1408429" h="228600">
                  <a:moveTo>
                    <a:pt x="1217806" y="228536"/>
                  </a:moveTo>
                  <a:lnTo>
                    <a:pt x="1408020" y="228536"/>
                  </a:lnTo>
                  <a:lnTo>
                    <a:pt x="1408020" y="101552"/>
                  </a:lnTo>
                </a:path>
                <a:path w="1408429" h="228600">
                  <a:moveTo>
                    <a:pt x="241016" y="228536"/>
                  </a:moveTo>
                  <a:lnTo>
                    <a:pt x="811826" y="228536"/>
                  </a:lnTo>
                </a:path>
                <a:path w="1408429" h="228600">
                  <a:moveTo>
                    <a:pt x="1408020" y="101552"/>
                  </a:moveTo>
                  <a:lnTo>
                    <a:pt x="1408020" y="228536"/>
                  </a:lnTo>
                </a:path>
                <a:path w="1408429" h="228600">
                  <a:moveTo>
                    <a:pt x="1408020" y="0"/>
                  </a:moveTo>
                  <a:lnTo>
                    <a:pt x="1408020" y="101552"/>
                  </a:lnTo>
                </a:path>
                <a:path w="1408429" h="228600">
                  <a:moveTo>
                    <a:pt x="1116269" y="101552"/>
                  </a:moveTo>
                  <a:lnTo>
                    <a:pt x="1408020" y="101552"/>
                  </a:lnTo>
                  <a:lnTo>
                    <a:pt x="1408020" y="0"/>
                  </a:lnTo>
                  <a:lnTo>
                    <a:pt x="1116269" y="0"/>
                  </a:lnTo>
                  <a:lnTo>
                    <a:pt x="1116269" y="101552"/>
                  </a:lnTo>
                </a:path>
                <a:path w="1408429" h="228600">
                  <a:moveTo>
                    <a:pt x="951440" y="101552"/>
                  </a:moveTo>
                  <a:lnTo>
                    <a:pt x="1116269" y="101552"/>
                  </a:lnTo>
                  <a:lnTo>
                    <a:pt x="1116269" y="0"/>
                  </a:lnTo>
                  <a:lnTo>
                    <a:pt x="951440" y="0"/>
                  </a:lnTo>
                </a:path>
                <a:path w="1408429" h="228600">
                  <a:moveTo>
                    <a:pt x="190281" y="177675"/>
                  </a:moveTo>
                  <a:lnTo>
                    <a:pt x="0" y="177675"/>
                  </a:lnTo>
                  <a:lnTo>
                    <a:pt x="0" y="63406"/>
                  </a:lnTo>
                </a:path>
                <a:path w="1408429" h="228600">
                  <a:moveTo>
                    <a:pt x="190281" y="63406"/>
                  </a:moveTo>
                  <a:lnTo>
                    <a:pt x="190281" y="101552"/>
                  </a:lnTo>
                </a:path>
                <a:path w="1408429" h="228600">
                  <a:moveTo>
                    <a:pt x="494724" y="101552"/>
                  </a:moveTo>
                  <a:lnTo>
                    <a:pt x="811826" y="101552"/>
                  </a:lnTo>
                  <a:lnTo>
                    <a:pt x="811826" y="12715"/>
                  </a:lnTo>
                  <a:lnTo>
                    <a:pt x="811826" y="0"/>
                  </a:lnTo>
                  <a:lnTo>
                    <a:pt x="494724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9555645" y="3627382"/>
              <a:ext cx="469900" cy="13335"/>
            </a:xfrm>
            <a:custGeom>
              <a:avLst/>
              <a:gdLst/>
              <a:ahLst/>
              <a:cxnLst/>
              <a:rect l="l" t="t" r="r" b="b"/>
              <a:pathLst>
                <a:path w="469900" h="13335">
                  <a:moveTo>
                    <a:pt x="0" y="12715"/>
                  </a:moveTo>
                  <a:lnTo>
                    <a:pt x="469357" y="12715"/>
                  </a:lnTo>
                  <a:lnTo>
                    <a:pt x="469357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9390731" y="3621024"/>
              <a:ext cx="939165" cy="241300"/>
            </a:xfrm>
            <a:custGeom>
              <a:avLst/>
              <a:gdLst/>
              <a:ahLst/>
              <a:cxnLst/>
              <a:rect l="l" t="t" r="r" b="b"/>
              <a:pathLst>
                <a:path w="939165" h="241300">
                  <a:moveTo>
                    <a:pt x="25367" y="12715"/>
                  </a:moveTo>
                  <a:lnTo>
                    <a:pt x="0" y="12715"/>
                  </a:lnTo>
                  <a:lnTo>
                    <a:pt x="0" y="241251"/>
                  </a:lnTo>
                </a:path>
                <a:path w="939165" h="241300">
                  <a:moveTo>
                    <a:pt x="164913" y="241251"/>
                  </a:moveTo>
                  <a:lnTo>
                    <a:pt x="634270" y="241251"/>
                  </a:lnTo>
                  <a:lnTo>
                    <a:pt x="634270" y="190390"/>
                  </a:lnTo>
                  <a:lnTo>
                    <a:pt x="545476" y="190390"/>
                  </a:lnTo>
                  <a:lnTo>
                    <a:pt x="443989" y="190390"/>
                  </a:lnTo>
                  <a:lnTo>
                    <a:pt x="443989" y="76122"/>
                  </a:lnTo>
                </a:path>
                <a:path w="939165" h="241300">
                  <a:moveTo>
                    <a:pt x="634270" y="76122"/>
                  </a:moveTo>
                  <a:lnTo>
                    <a:pt x="545476" y="76122"/>
                  </a:lnTo>
                  <a:lnTo>
                    <a:pt x="443989" y="76122"/>
                  </a:lnTo>
                </a:path>
                <a:path w="939165" h="241300">
                  <a:moveTo>
                    <a:pt x="634270" y="114268"/>
                  </a:moveTo>
                  <a:lnTo>
                    <a:pt x="634270" y="76122"/>
                  </a:lnTo>
                  <a:lnTo>
                    <a:pt x="545476" y="76122"/>
                  </a:lnTo>
                  <a:lnTo>
                    <a:pt x="545476" y="190390"/>
                  </a:lnTo>
                  <a:lnTo>
                    <a:pt x="634270" y="190390"/>
                  </a:lnTo>
                  <a:lnTo>
                    <a:pt x="634270" y="114268"/>
                  </a:lnTo>
                </a:path>
                <a:path w="939165" h="241300">
                  <a:moveTo>
                    <a:pt x="634270" y="0"/>
                  </a:moveTo>
                  <a:lnTo>
                    <a:pt x="634270" y="126983"/>
                  </a:lnTo>
                  <a:lnTo>
                    <a:pt x="634270" y="190390"/>
                  </a:lnTo>
                </a:path>
                <a:path w="939165" h="241300">
                  <a:moveTo>
                    <a:pt x="938714" y="0"/>
                  </a:moveTo>
                  <a:lnTo>
                    <a:pt x="938714" y="126983"/>
                  </a:lnTo>
                  <a:lnTo>
                    <a:pt x="938714" y="19039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329445" y="381141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7"/>
                  </a:moveTo>
                  <a:lnTo>
                    <a:pt x="6346" y="6357"/>
                  </a:lnTo>
                </a:path>
              </a:pathLst>
            </a:custGeom>
            <a:ln w="12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9758602" y="3811414"/>
              <a:ext cx="558165" cy="51435"/>
            </a:xfrm>
            <a:custGeom>
              <a:avLst/>
              <a:gdLst/>
              <a:ahLst/>
              <a:cxnLst/>
              <a:rect l="l" t="t" r="r" b="b"/>
              <a:pathLst>
                <a:path w="558165" h="51435">
                  <a:moveTo>
                    <a:pt x="545476" y="38145"/>
                  </a:moveTo>
                  <a:lnTo>
                    <a:pt x="558168" y="25430"/>
                  </a:lnTo>
                </a:path>
                <a:path w="558165" h="51435">
                  <a:moveTo>
                    <a:pt x="545476" y="38145"/>
                  </a:moveTo>
                  <a:lnTo>
                    <a:pt x="291767" y="38145"/>
                  </a:lnTo>
                  <a:lnTo>
                    <a:pt x="291767" y="25430"/>
                  </a:lnTo>
                </a:path>
                <a:path w="558165" h="51435">
                  <a:moveTo>
                    <a:pt x="266400" y="12715"/>
                  </a:moveTo>
                  <a:lnTo>
                    <a:pt x="266400" y="0"/>
                  </a:lnTo>
                  <a:lnTo>
                    <a:pt x="266400" y="50861"/>
                  </a:lnTo>
                  <a:lnTo>
                    <a:pt x="202973" y="50861"/>
                  </a:lnTo>
                  <a:lnTo>
                    <a:pt x="50751" y="50861"/>
                  </a:lnTo>
                </a:path>
                <a:path w="558165" h="51435">
                  <a:moveTo>
                    <a:pt x="0" y="50861"/>
                  </a:moveTo>
                  <a:lnTo>
                    <a:pt x="50751" y="50861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10329445" y="3728934"/>
              <a:ext cx="317500" cy="13335"/>
            </a:xfrm>
            <a:custGeom>
              <a:avLst/>
              <a:gdLst/>
              <a:ahLst/>
              <a:cxnLst/>
              <a:rect l="l" t="t" r="r" b="b"/>
              <a:pathLst>
                <a:path w="317500" h="13335">
                  <a:moveTo>
                    <a:pt x="0" y="12715"/>
                  </a:moveTo>
                  <a:lnTo>
                    <a:pt x="317101" y="12715"/>
                  </a:lnTo>
                  <a:lnTo>
                    <a:pt x="317101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9809353" y="3621024"/>
              <a:ext cx="1332230" cy="571500"/>
            </a:xfrm>
            <a:custGeom>
              <a:avLst/>
              <a:gdLst/>
              <a:ahLst/>
              <a:cxnLst/>
              <a:rect l="l" t="t" r="r" b="b"/>
              <a:pathLst>
                <a:path w="1332229" h="571500">
                  <a:moveTo>
                    <a:pt x="0" y="241251"/>
                  </a:moveTo>
                  <a:lnTo>
                    <a:pt x="837193" y="241251"/>
                  </a:lnTo>
                  <a:lnTo>
                    <a:pt x="837193" y="114268"/>
                  </a:lnTo>
                </a:path>
                <a:path w="1332229" h="571500">
                  <a:moveTo>
                    <a:pt x="837193" y="25430"/>
                  </a:moveTo>
                  <a:lnTo>
                    <a:pt x="837193" y="545910"/>
                  </a:lnTo>
                  <a:lnTo>
                    <a:pt x="837193" y="571357"/>
                  </a:lnTo>
                </a:path>
                <a:path w="1332229" h="571500">
                  <a:moveTo>
                    <a:pt x="837193" y="25430"/>
                  </a:moveTo>
                  <a:lnTo>
                    <a:pt x="837193" y="12715"/>
                  </a:lnTo>
                  <a:lnTo>
                    <a:pt x="824501" y="0"/>
                  </a:lnTo>
                  <a:lnTo>
                    <a:pt x="811809" y="0"/>
                  </a:lnTo>
                </a:path>
                <a:path w="1332229" h="571500">
                  <a:moveTo>
                    <a:pt x="1332019" y="241251"/>
                  </a:moveTo>
                  <a:lnTo>
                    <a:pt x="1243174" y="241251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9555645" y="3855918"/>
              <a:ext cx="1090930" cy="13335"/>
            </a:xfrm>
            <a:custGeom>
              <a:avLst/>
              <a:gdLst/>
              <a:ahLst/>
              <a:cxnLst/>
              <a:rect l="l" t="t" r="r" b="b"/>
              <a:pathLst>
                <a:path w="1090929" h="13335">
                  <a:moveTo>
                    <a:pt x="0" y="12715"/>
                  </a:moveTo>
                  <a:lnTo>
                    <a:pt x="1090901" y="12715"/>
                  </a:lnTo>
                  <a:lnTo>
                    <a:pt x="1090901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9555645" y="3862276"/>
              <a:ext cx="1687195" cy="0"/>
            </a:xfrm>
            <a:custGeom>
              <a:avLst/>
              <a:gdLst/>
              <a:ahLst/>
              <a:cxnLst/>
              <a:rect l="l" t="t" r="r" b="b"/>
              <a:pathLst>
                <a:path w="1687195">
                  <a:moveTo>
                    <a:pt x="1687096" y="0"/>
                  </a:moveTo>
                  <a:lnTo>
                    <a:pt x="1585728" y="0"/>
                  </a:lnTo>
                </a:path>
                <a:path w="1687195">
                  <a:moveTo>
                    <a:pt x="1687096" y="0"/>
                  </a:moveTo>
                  <a:lnTo>
                    <a:pt x="1509574" y="0"/>
                  </a:lnTo>
                </a:path>
                <a:path w="1687195">
                  <a:moveTo>
                    <a:pt x="1090901" y="0"/>
                  </a:moveTo>
                  <a:lnTo>
                    <a:pt x="469357" y="0"/>
                  </a:lnTo>
                  <a:lnTo>
                    <a:pt x="0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9098980" y="3855918"/>
              <a:ext cx="63500" cy="13335"/>
            </a:xfrm>
            <a:custGeom>
              <a:avLst/>
              <a:gdLst/>
              <a:ahLst/>
              <a:cxnLst/>
              <a:rect l="l" t="t" r="r" b="b"/>
              <a:pathLst>
                <a:path w="63500" h="13335">
                  <a:moveTo>
                    <a:pt x="0" y="12715"/>
                  </a:moveTo>
                  <a:lnTo>
                    <a:pt x="63410" y="12715"/>
                  </a:lnTo>
                  <a:lnTo>
                    <a:pt x="63410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9162390" y="3621024"/>
              <a:ext cx="2219960" cy="749300"/>
            </a:xfrm>
            <a:custGeom>
              <a:avLst/>
              <a:gdLst/>
              <a:ahLst/>
              <a:cxnLst/>
              <a:rect l="l" t="t" r="r" b="b"/>
              <a:pathLst>
                <a:path w="2219959" h="749300">
                  <a:moveTo>
                    <a:pt x="1902829" y="241251"/>
                  </a:moveTo>
                  <a:lnTo>
                    <a:pt x="1890137" y="241251"/>
                  </a:lnTo>
                </a:path>
                <a:path w="2219959" h="749300">
                  <a:moveTo>
                    <a:pt x="2219965" y="749100"/>
                  </a:moveTo>
                  <a:lnTo>
                    <a:pt x="2207272" y="698324"/>
                  </a:lnTo>
                  <a:lnTo>
                    <a:pt x="2207272" y="634832"/>
                  </a:lnTo>
                  <a:lnTo>
                    <a:pt x="2194580" y="584056"/>
                  </a:lnTo>
                  <a:lnTo>
                    <a:pt x="2169196" y="533194"/>
                  </a:lnTo>
                  <a:lnTo>
                    <a:pt x="2156504" y="495218"/>
                  </a:lnTo>
                  <a:lnTo>
                    <a:pt x="2131119" y="444357"/>
                  </a:lnTo>
                  <a:lnTo>
                    <a:pt x="2093043" y="406381"/>
                  </a:lnTo>
                  <a:lnTo>
                    <a:pt x="2054966" y="368235"/>
                  </a:lnTo>
                  <a:lnTo>
                    <a:pt x="2017059" y="330089"/>
                  </a:lnTo>
                  <a:lnTo>
                    <a:pt x="1978982" y="292112"/>
                  </a:lnTo>
                  <a:lnTo>
                    <a:pt x="1928214" y="266682"/>
                  </a:lnTo>
                  <a:lnTo>
                    <a:pt x="1890137" y="241251"/>
                  </a:lnTo>
                </a:path>
                <a:path w="2219959" h="749300">
                  <a:moveTo>
                    <a:pt x="0" y="241251"/>
                  </a:moveTo>
                  <a:lnTo>
                    <a:pt x="253708" y="241251"/>
                  </a:lnTo>
                </a:path>
                <a:path w="2219959" h="749300">
                  <a:moveTo>
                    <a:pt x="1623770" y="241251"/>
                  </a:moveTo>
                  <a:lnTo>
                    <a:pt x="1890137" y="241251"/>
                  </a:lnTo>
                </a:path>
                <a:path w="2219959" h="749300">
                  <a:moveTo>
                    <a:pt x="418622" y="0"/>
                  </a:moveTo>
                  <a:lnTo>
                    <a:pt x="862611" y="0"/>
                  </a:lnTo>
                </a:path>
                <a:path w="2219959" h="749300">
                  <a:moveTo>
                    <a:pt x="1167055" y="0"/>
                  </a:moveTo>
                  <a:lnTo>
                    <a:pt x="1458772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10786161" y="3614666"/>
              <a:ext cx="114300" cy="13335"/>
            </a:xfrm>
            <a:custGeom>
              <a:avLst/>
              <a:gdLst/>
              <a:ahLst/>
              <a:cxnLst/>
              <a:rect l="l" t="t" r="r" b="b"/>
              <a:pathLst>
                <a:path w="114300" h="13335">
                  <a:moveTo>
                    <a:pt x="0" y="12715"/>
                  </a:moveTo>
                  <a:lnTo>
                    <a:pt x="114060" y="12715"/>
                  </a:lnTo>
                  <a:lnTo>
                    <a:pt x="114060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10405565" y="3621024"/>
              <a:ext cx="165100" cy="13335"/>
            </a:xfrm>
            <a:custGeom>
              <a:avLst/>
              <a:gdLst/>
              <a:ahLst/>
              <a:cxnLst/>
              <a:rect l="l" t="t" r="r" b="b"/>
              <a:pathLst>
                <a:path w="165100" h="13335">
                  <a:moveTo>
                    <a:pt x="0" y="0"/>
                  </a:moveTo>
                  <a:lnTo>
                    <a:pt x="164829" y="0"/>
                  </a:lnTo>
                  <a:lnTo>
                    <a:pt x="164829" y="12715"/>
                  </a:lnTo>
                </a:path>
              </a:pathLst>
            </a:custGeom>
            <a:ln w="12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10399219" y="3621024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0" y="12715"/>
                  </a:moveTo>
                  <a:lnTo>
                    <a:pt x="12692" y="12715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9872781" y="3621024"/>
              <a:ext cx="76200" cy="13335"/>
            </a:xfrm>
            <a:custGeom>
              <a:avLst/>
              <a:gdLst/>
              <a:ahLst/>
              <a:cxnLst/>
              <a:rect l="l" t="t" r="r" b="b"/>
              <a:pathLst>
                <a:path w="76200" h="13335">
                  <a:moveTo>
                    <a:pt x="0" y="0"/>
                  </a:moveTo>
                  <a:lnTo>
                    <a:pt x="76102" y="0"/>
                  </a:lnTo>
                  <a:lnTo>
                    <a:pt x="76102" y="12715"/>
                  </a:lnTo>
                </a:path>
              </a:pathLst>
            </a:custGeom>
            <a:ln w="12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10570394" y="362102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7"/>
                  </a:moveTo>
                  <a:lnTo>
                    <a:pt x="6346" y="6357"/>
                  </a:lnTo>
                </a:path>
              </a:pathLst>
            </a:custGeom>
            <a:ln w="12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9" name="object 139"/>
            <p:cNvSpPr/>
            <p:nvPr/>
          </p:nvSpPr>
          <p:spPr>
            <a:xfrm>
              <a:off x="10399219" y="3621024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0" y="12715"/>
                  </a:moveTo>
                  <a:lnTo>
                    <a:pt x="12692" y="12715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0" name="object 140"/>
            <p:cNvSpPr/>
            <p:nvPr/>
          </p:nvSpPr>
          <p:spPr>
            <a:xfrm>
              <a:off x="9948883" y="362102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7"/>
                  </a:moveTo>
                  <a:lnTo>
                    <a:pt x="6346" y="6357"/>
                  </a:lnTo>
                </a:path>
              </a:pathLst>
            </a:custGeom>
            <a:ln w="12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1" name="object 141"/>
            <p:cNvSpPr/>
            <p:nvPr/>
          </p:nvSpPr>
          <p:spPr>
            <a:xfrm>
              <a:off x="9289245" y="3608309"/>
              <a:ext cx="621665" cy="26034"/>
            </a:xfrm>
            <a:custGeom>
              <a:avLst/>
              <a:gdLst/>
              <a:ahLst/>
              <a:cxnLst/>
              <a:rect l="l" t="t" r="r" b="b"/>
              <a:pathLst>
                <a:path w="621665" h="26035">
                  <a:moveTo>
                    <a:pt x="583535" y="12715"/>
                  </a:moveTo>
                  <a:lnTo>
                    <a:pt x="621595" y="25430"/>
                  </a:lnTo>
                  <a:lnTo>
                    <a:pt x="583535" y="12715"/>
                  </a:lnTo>
                  <a:lnTo>
                    <a:pt x="291767" y="12715"/>
                  </a:lnTo>
                </a:path>
                <a:path w="621665" h="26035">
                  <a:moveTo>
                    <a:pt x="126854" y="12715"/>
                  </a:moveTo>
                  <a:lnTo>
                    <a:pt x="114178" y="0"/>
                  </a:lnTo>
                  <a:lnTo>
                    <a:pt x="0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2" name="object 142"/>
            <p:cNvSpPr/>
            <p:nvPr/>
          </p:nvSpPr>
          <p:spPr>
            <a:xfrm>
              <a:off x="9282898" y="3519471"/>
              <a:ext cx="12700" cy="114300"/>
            </a:xfrm>
            <a:custGeom>
              <a:avLst/>
              <a:gdLst/>
              <a:ahLst/>
              <a:cxnLst/>
              <a:rect l="l" t="t" r="r" b="b"/>
              <a:pathLst>
                <a:path w="12700" h="114300">
                  <a:moveTo>
                    <a:pt x="0" y="114268"/>
                  </a:moveTo>
                  <a:lnTo>
                    <a:pt x="12692" y="114268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1142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3" name="object 143"/>
            <p:cNvSpPr/>
            <p:nvPr/>
          </p:nvSpPr>
          <p:spPr>
            <a:xfrm>
              <a:off x="9289245" y="3608309"/>
              <a:ext cx="114300" cy="0"/>
            </a:xfrm>
            <a:custGeom>
              <a:avLst/>
              <a:gdLst/>
              <a:ahLst/>
              <a:cxnLst/>
              <a:rect l="l" t="t" r="r" b="b"/>
              <a:pathLst>
                <a:path w="114300">
                  <a:moveTo>
                    <a:pt x="0" y="0"/>
                  </a:moveTo>
                  <a:lnTo>
                    <a:pt x="114178" y="0"/>
                  </a:lnTo>
                </a:path>
              </a:pathLst>
            </a:custGeom>
            <a:ln w="12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9098963" y="3855918"/>
              <a:ext cx="63500" cy="13335"/>
            </a:xfrm>
            <a:custGeom>
              <a:avLst/>
              <a:gdLst/>
              <a:ahLst/>
              <a:cxnLst/>
              <a:rect l="l" t="t" r="r" b="b"/>
              <a:pathLst>
                <a:path w="63500" h="13335">
                  <a:moveTo>
                    <a:pt x="0" y="12715"/>
                  </a:moveTo>
                  <a:lnTo>
                    <a:pt x="63427" y="12715"/>
                  </a:lnTo>
                  <a:lnTo>
                    <a:pt x="63427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9289245" y="3633739"/>
              <a:ext cx="101600" cy="228600"/>
            </a:xfrm>
            <a:custGeom>
              <a:avLst/>
              <a:gdLst/>
              <a:ahLst/>
              <a:cxnLst/>
              <a:rect l="l" t="t" r="r" b="b"/>
              <a:pathLst>
                <a:path w="101600" h="228600">
                  <a:moveTo>
                    <a:pt x="101486" y="0"/>
                  </a:moveTo>
                  <a:lnTo>
                    <a:pt x="101486" y="228536"/>
                  </a:lnTo>
                </a:path>
                <a:path w="101600" h="228600">
                  <a:moveTo>
                    <a:pt x="101486" y="0"/>
                  </a:moveTo>
                  <a:lnTo>
                    <a:pt x="0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9092615" y="3513124"/>
              <a:ext cx="203200" cy="355600"/>
            </a:xfrm>
            <a:custGeom>
              <a:avLst/>
              <a:gdLst/>
              <a:ahLst/>
              <a:cxnLst/>
              <a:rect l="l" t="t" r="r" b="b"/>
              <a:pathLst>
                <a:path w="203200" h="355600">
                  <a:moveTo>
                    <a:pt x="202971" y="6350"/>
                  </a:moveTo>
                  <a:lnTo>
                    <a:pt x="196621" y="6350"/>
                  </a:lnTo>
                  <a:lnTo>
                    <a:pt x="196621" y="0"/>
                  </a:lnTo>
                  <a:lnTo>
                    <a:pt x="6362" y="0"/>
                  </a:lnTo>
                  <a:lnTo>
                    <a:pt x="6337" y="6350"/>
                  </a:lnTo>
                  <a:lnTo>
                    <a:pt x="0" y="6350"/>
                  </a:lnTo>
                  <a:lnTo>
                    <a:pt x="0" y="349161"/>
                  </a:lnTo>
                  <a:lnTo>
                    <a:pt x="6337" y="349161"/>
                  </a:lnTo>
                  <a:lnTo>
                    <a:pt x="6337" y="355511"/>
                  </a:lnTo>
                  <a:lnTo>
                    <a:pt x="69773" y="355511"/>
                  </a:lnTo>
                  <a:lnTo>
                    <a:pt x="69773" y="342798"/>
                  </a:lnTo>
                  <a:lnTo>
                    <a:pt x="12687" y="342798"/>
                  </a:lnTo>
                  <a:lnTo>
                    <a:pt x="12687" y="12712"/>
                  </a:lnTo>
                  <a:lnTo>
                    <a:pt x="190271" y="12712"/>
                  </a:lnTo>
                  <a:lnTo>
                    <a:pt x="190271" y="120624"/>
                  </a:lnTo>
                  <a:lnTo>
                    <a:pt x="202971" y="120624"/>
                  </a:lnTo>
                  <a:lnTo>
                    <a:pt x="202971" y="63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9416099" y="3621024"/>
              <a:ext cx="1179830" cy="571500"/>
            </a:xfrm>
            <a:custGeom>
              <a:avLst/>
              <a:gdLst/>
              <a:ahLst/>
              <a:cxnLst/>
              <a:rect l="l" t="t" r="r" b="b"/>
              <a:pathLst>
                <a:path w="1179829" h="571500">
                  <a:moveTo>
                    <a:pt x="139546" y="12715"/>
                  </a:moveTo>
                  <a:lnTo>
                    <a:pt x="152238" y="0"/>
                  </a:lnTo>
                </a:path>
                <a:path w="1179829" h="571500">
                  <a:moveTo>
                    <a:pt x="0" y="0"/>
                  </a:moveTo>
                  <a:lnTo>
                    <a:pt x="0" y="241251"/>
                  </a:lnTo>
                </a:path>
                <a:path w="1179829" h="571500">
                  <a:moveTo>
                    <a:pt x="139546" y="571357"/>
                  </a:moveTo>
                  <a:lnTo>
                    <a:pt x="139546" y="545910"/>
                  </a:lnTo>
                  <a:lnTo>
                    <a:pt x="139546" y="25430"/>
                  </a:lnTo>
                </a:path>
                <a:path w="1179829" h="571500">
                  <a:moveTo>
                    <a:pt x="190281" y="292112"/>
                  </a:moveTo>
                  <a:lnTo>
                    <a:pt x="190281" y="571357"/>
                  </a:lnTo>
                </a:path>
                <a:path w="1179829" h="571500">
                  <a:moveTo>
                    <a:pt x="1179679" y="292112"/>
                  </a:moveTo>
                  <a:lnTo>
                    <a:pt x="1065568" y="292112"/>
                  </a:lnTo>
                  <a:lnTo>
                    <a:pt x="976773" y="292112"/>
                  </a:lnTo>
                  <a:lnTo>
                    <a:pt x="393254" y="292112"/>
                  </a:lnTo>
                  <a:lnTo>
                    <a:pt x="317135" y="292112"/>
                  </a:lnTo>
                  <a:lnTo>
                    <a:pt x="190281" y="292112"/>
                  </a:lnTo>
                </a:path>
                <a:path w="1179829" h="571500">
                  <a:moveTo>
                    <a:pt x="1179679" y="558659"/>
                  </a:moveTo>
                  <a:lnTo>
                    <a:pt x="1179679" y="444357"/>
                  </a:lnTo>
                  <a:lnTo>
                    <a:pt x="1179679" y="292112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10595778" y="417968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6" y="6349"/>
                  </a:moveTo>
                  <a:lnTo>
                    <a:pt x="6346" y="6349"/>
                  </a:lnTo>
                </a:path>
              </a:pathLst>
            </a:custGeom>
            <a:ln w="12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9606380" y="3913137"/>
              <a:ext cx="989965" cy="266700"/>
            </a:xfrm>
            <a:custGeom>
              <a:avLst/>
              <a:gdLst/>
              <a:ahLst/>
              <a:cxnLst/>
              <a:rect l="l" t="t" r="r" b="b"/>
              <a:pathLst>
                <a:path w="989965" h="266700">
                  <a:moveTo>
                    <a:pt x="951321" y="266546"/>
                  </a:moveTo>
                  <a:lnTo>
                    <a:pt x="989398" y="266546"/>
                  </a:lnTo>
                  <a:lnTo>
                    <a:pt x="989398" y="152244"/>
                  </a:lnTo>
                  <a:lnTo>
                    <a:pt x="875287" y="152244"/>
                  </a:lnTo>
                  <a:lnTo>
                    <a:pt x="875287" y="190390"/>
                  </a:lnTo>
                  <a:lnTo>
                    <a:pt x="951321" y="266546"/>
                  </a:lnTo>
                </a:path>
                <a:path w="989965" h="266700">
                  <a:moveTo>
                    <a:pt x="50751" y="266546"/>
                  </a:moveTo>
                  <a:lnTo>
                    <a:pt x="0" y="266546"/>
                  </a:lnTo>
                </a:path>
                <a:path w="989965" h="266700">
                  <a:moveTo>
                    <a:pt x="989398" y="266546"/>
                  </a:moveTo>
                  <a:lnTo>
                    <a:pt x="951321" y="266546"/>
                  </a:lnTo>
                  <a:lnTo>
                    <a:pt x="50751" y="266546"/>
                  </a:lnTo>
                </a:path>
                <a:path w="989965" h="266700">
                  <a:moveTo>
                    <a:pt x="329827" y="266546"/>
                  </a:moveTo>
                  <a:lnTo>
                    <a:pt x="672330" y="266546"/>
                  </a:lnTo>
                  <a:lnTo>
                    <a:pt x="329827" y="266546"/>
                  </a:lnTo>
                </a:path>
                <a:path w="989965" h="266700">
                  <a:moveTo>
                    <a:pt x="126854" y="190390"/>
                  </a:moveTo>
                  <a:lnTo>
                    <a:pt x="126854" y="152244"/>
                  </a:lnTo>
                  <a:lnTo>
                    <a:pt x="0" y="152244"/>
                  </a:lnTo>
                  <a:lnTo>
                    <a:pt x="0" y="266546"/>
                  </a:lnTo>
                  <a:lnTo>
                    <a:pt x="50751" y="266546"/>
                  </a:lnTo>
                  <a:lnTo>
                    <a:pt x="126854" y="190390"/>
                  </a:lnTo>
                </a:path>
                <a:path w="989965" h="266700">
                  <a:moveTo>
                    <a:pt x="126854" y="152244"/>
                  </a:moveTo>
                  <a:lnTo>
                    <a:pt x="126854" y="190390"/>
                  </a:lnTo>
                  <a:lnTo>
                    <a:pt x="875287" y="190390"/>
                  </a:lnTo>
                  <a:lnTo>
                    <a:pt x="875287" y="152244"/>
                  </a:lnTo>
                  <a:lnTo>
                    <a:pt x="786492" y="152244"/>
                  </a:lnTo>
                  <a:lnTo>
                    <a:pt x="202973" y="152244"/>
                  </a:lnTo>
                  <a:lnTo>
                    <a:pt x="126854" y="152244"/>
                  </a:lnTo>
                </a:path>
                <a:path w="989965" h="266700">
                  <a:moveTo>
                    <a:pt x="786492" y="152244"/>
                  </a:moveTo>
                  <a:lnTo>
                    <a:pt x="875287" y="152244"/>
                  </a:lnTo>
                  <a:lnTo>
                    <a:pt x="875287" y="0"/>
                  </a:lnTo>
                  <a:lnTo>
                    <a:pt x="786492" y="0"/>
                  </a:lnTo>
                  <a:lnTo>
                    <a:pt x="786492" y="152244"/>
                  </a:lnTo>
                </a:path>
                <a:path w="989965" h="266700">
                  <a:moveTo>
                    <a:pt x="126854" y="152244"/>
                  </a:moveTo>
                  <a:lnTo>
                    <a:pt x="202973" y="152244"/>
                  </a:lnTo>
                  <a:lnTo>
                    <a:pt x="202973" y="0"/>
                  </a:lnTo>
                  <a:lnTo>
                    <a:pt x="126854" y="0"/>
                  </a:lnTo>
                  <a:lnTo>
                    <a:pt x="126854" y="152244"/>
                  </a:lnTo>
                </a:path>
                <a:path w="989965" h="266700">
                  <a:moveTo>
                    <a:pt x="786492" y="0"/>
                  </a:moveTo>
                  <a:lnTo>
                    <a:pt x="786492" y="152244"/>
                  </a:lnTo>
                  <a:lnTo>
                    <a:pt x="202973" y="152244"/>
                  </a:lnTo>
                  <a:lnTo>
                    <a:pt x="202973" y="0"/>
                  </a:lnTo>
                </a:path>
                <a:path w="989965" h="266700">
                  <a:moveTo>
                    <a:pt x="786492" y="152244"/>
                  </a:moveTo>
                  <a:lnTo>
                    <a:pt x="786492" y="0"/>
                  </a:lnTo>
                  <a:lnTo>
                    <a:pt x="202973" y="0"/>
                  </a:lnTo>
                </a:path>
                <a:path w="989965" h="266700">
                  <a:moveTo>
                    <a:pt x="875287" y="152244"/>
                  </a:moveTo>
                  <a:lnTo>
                    <a:pt x="875287" y="0"/>
                  </a:lnTo>
                </a:path>
                <a:path w="989965" h="266700">
                  <a:moveTo>
                    <a:pt x="0" y="152244"/>
                  </a:moveTo>
                  <a:lnTo>
                    <a:pt x="126854" y="152244"/>
                  </a:lnTo>
                </a:path>
                <a:path w="989965" h="266700">
                  <a:moveTo>
                    <a:pt x="875287" y="152244"/>
                  </a:moveTo>
                  <a:lnTo>
                    <a:pt x="989398" y="152244"/>
                  </a:lnTo>
                </a:path>
                <a:path w="989965" h="266700">
                  <a:moveTo>
                    <a:pt x="0" y="266546"/>
                  </a:moveTo>
                  <a:lnTo>
                    <a:pt x="0" y="152244"/>
                  </a:lnTo>
                  <a:lnTo>
                    <a:pt x="0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9606380" y="417968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6" y="6349"/>
                  </a:moveTo>
                  <a:lnTo>
                    <a:pt x="6346" y="6349"/>
                  </a:lnTo>
                </a:path>
              </a:pathLst>
            </a:custGeom>
            <a:ln w="12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9555645" y="3913137"/>
              <a:ext cx="1484630" cy="330200"/>
            </a:xfrm>
            <a:custGeom>
              <a:avLst/>
              <a:gdLst/>
              <a:ahLst/>
              <a:cxnLst/>
              <a:rect l="l" t="t" r="r" b="b"/>
              <a:pathLst>
                <a:path w="1484629" h="330200">
                  <a:moveTo>
                    <a:pt x="50734" y="0"/>
                  </a:moveTo>
                  <a:lnTo>
                    <a:pt x="50734" y="152244"/>
                  </a:lnTo>
                </a:path>
                <a:path w="1484629" h="330200">
                  <a:moveTo>
                    <a:pt x="177589" y="152244"/>
                  </a:moveTo>
                  <a:lnTo>
                    <a:pt x="177589" y="0"/>
                  </a:lnTo>
                  <a:lnTo>
                    <a:pt x="50734" y="0"/>
                  </a:lnTo>
                </a:path>
                <a:path w="1484629" h="330200">
                  <a:moveTo>
                    <a:pt x="1040133" y="152244"/>
                  </a:moveTo>
                  <a:lnTo>
                    <a:pt x="1040133" y="0"/>
                  </a:lnTo>
                  <a:lnTo>
                    <a:pt x="926021" y="0"/>
                  </a:lnTo>
                </a:path>
                <a:path w="1484629" h="330200">
                  <a:moveTo>
                    <a:pt x="1484190" y="330021"/>
                  </a:moveTo>
                  <a:lnTo>
                    <a:pt x="1433421" y="317340"/>
                  </a:lnTo>
                  <a:lnTo>
                    <a:pt x="1382653" y="291943"/>
                  </a:lnTo>
                  <a:lnTo>
                    <a:pt x="1331884" y="279244"/>
                  </a:lnTo>
                  <a:lnTo>
                    <a:pt x="1281284" y="279244"/>
                  </a:lnTo>
                  <a:lnTo>
                    <a:pt x="1128978" y="279244"/>
                  </a:lnTo>
                </a:path>
                <a:path w="1484629" h="330200">
                  <a:moveTo>
                    <a:pt x="1116286" y="279244"/>
                  </a:moveTo>
                  <a:lnTo>
                    <a:pt x="1128978" y="279244"/>
                  </a:lnTo>
                </a:path>
                <a:path w="1484629" h="330200">
                  <a:moveTo>
                    <a:pt x="1090901" y="266546"/>
                  </a:moveTo>
                  <a:lnTo>
                    <a:pt x="1103594" y="253797"/>
                  </a:lnTo>
                </a:path>
                <a:path w="1484629" h="330200">
                  <a:moveTo>
                    <a:pt x="1090901" y="253797"/>
                  </a:moveTo>
                  <a:lnTo>
                    <a:pt x="1090901" y="279244"/>
                  </a:lnTo>
                  <a:lnTo>
                    <a:pt x="1040133" y="279244"/>
                  </a:lnTo>
                  <a:lnTo>
                    <a:pt x="1040133" y="266546"/>
                  </a:lnTo>
                  <a:lnTo>
                    <a:pt x="50734" y="266546"/>
                  </a:lnTo>
                  <a:lnTo>
                    <a:pt x="50734" y="279244"/>
                  </a:lnTo>
                  <a:lnTo>
                    <a:pt x="0" y="279244"/>
                  </a:lnTo>
                  <a:lnTo>
                    <a:pt x="0" y="253797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9555645" y="416693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74"/>
                  </a:moveTo>
                  <a:lnTo>
                    <a:pt x="6346" y="6374"/>
                  </a:lnTo>
                </a:path>
              </a:pathLst>
            </a:custGeom>
            <a:ln w="127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3" name="object 153"/>
            <p:cNvSpPr/>
            <p:nvPr/>
          </p:nvSpPr>
          <p:spPr>
            <a:xfrm>
              <a:off x="9137023" y="4192382"/>
              <a:ext cx="406400" cy="50800"/>
            </a:xfrm>
            <a:custGeom>
              <a:avLst/>
              <a:gdLst/>
              <a:ahLst/>
              <a:cxnLst/>
              <a:rect l="l" t="t" r="r" b="b"/>
              <a:pathLst>
                <a:path w="406400" h="50800">
                  <a:moveTo>
                    <a:pt x="393254" y="0"/>
                  </a:moveTo>
                  <a:lnTo>
                    <a:pt x="405929" y="0"/>
                  </a:lnTo>
                </a:path>
                <a:path w="406400" h="50800">
                  <a:moveTo>
                    <a:pt x="393254" y="0"/>
                  </a:moveTo>
                  <a:lnTo>
                    <a:pt x="241033" y="0"/>
                  </a:lnTo>
                  <a:lnTo>
                    <a:pt x="190281" y="0"/>
                  </a:lnTo>
                  <a:lnTo>
                    <a:pt x="139546" y="12698"/>
                  </a:lnTo>
                  <a:lnTo>
                    <a:pt x="88794" y="38095"/>
                  </a:lnTo>
                  <a:lnTo>
                    <a:pt x="38059" y="50776"/>
                  </a:lnTo>
                </a:path>
                <a:path w="406400" h="50800">
                  <a:moveTo>
                    <a:pt x="25367" y="50776"/>
                  </a:moveTo>
                  <a:lnTo>
                    <a:pt x="38059" y="50776"/>
                  </a:lnTo>
                </a:path>
                <a:path w="406400" h="50800">
                  <a:moveTo>
                    <a:pt x="0" y="50776"/>
                  </a:moveTo>
                  <a:lnTo>
                    <a:pt x="12692" y="38095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9137023" y="4192382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-6346" y="19047"/>
                  </a:moveTo>
                  <a:lnTo>
                    <a:pt x="6346" y="19047"/>
                  </a:lnTo>
                </a:path>
              </a:pathLst>
            </a:custGeom>
            <a:ln w="380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5" name="object 155"/>
            <p:cNvSpPr/>
            <p:nvPr/>
          </p:nvSpPr>
          <p:spPr>
            <a:xfrm>
              <a:off x="8946748" y="4001974"/>
              <a:ext cx="2308860" cy="1727200"/>
            </a:xfrm>
            <a:custGeom>
              <a:avLst/>
              <a:gdLst/>
              <a:ahLst/>
              <a:cxnLst/>
              <a:rect l="l" t="t" r="r" b="b"/>
              <a:pathLst>
                <a:path w="2308859" h="1727200">
                  <a:moveTo>
                    <a:pt x="190274" y="177709"/>
                  </a:moveTo>
                  <a:lnTo>
                    <a:pt x="202966" y="164959"/>
                  </a:lnTo>
                </a:path>
                <a:path w="2308859" h="1727200">
                  <a:moveTo>
                    <a:pt x="456675" y="114268"/>
                  </a:moveTo>
                  <a:lnTo>
                    <a:pt x="469350" y="101552"/>
                  </a:lnTo>
                </a:path>
                <a:path w="2308859" h="1727200">
                  <a:moveTo>
                    <a:pt x="469350" y="88837"/>
                  </a:moveTo>
                  <a:lnTo>
                    <a:pt x="469350" y="0"/>
                  </a:lnTo>
                  <a:lnTo>
                    <a:pt x="215641" y="0"/>
                  </a:lnTo>
                  <a:lnTo>
                    <a:pt x="177599" y="25430"/>
                  </a:lnTo>
                  <a:lnTo>
                    <a:pt x="139539" y="63406"/>
                  </a:lnTo>
                  <a:lnTo>
                    <a:pt x="101479" y="101552"/>
                  </a:lnTo>
                  <a:lnTo>
                    <a:pt x="76112" y="139698"/>
                  </a:lnTo>
                  <a:lnTo>
                    <a:pt x="50745" y="177709"/>
                  </a:lnTo>
                  <a:lnTo>
                    <a:pt x="25369" y="228502"/>
                  </a:lnTo>
                  <a:lnTo>
                    <a:pt x="12685" y="266580"/>
                  </a:lnTo>
                  <a:lnTo>
                    <a:pt x="12685" y="317373"/>
                  </a:lnTo>
                  <a:lnTo>
                    <a:pt x="0" y="368150"/>
                  </a:lnTo>
                  <a:lnTo>
                    <a:pt x="0" y="1307675"/>
                  </a:lnTo>
                  <a:lnTo>
                    <a:pt x="12685" y="1358451"/>
                  </a:lnTo>
                  <a:lnTo>
                    <a:pt x="12685" y="1396547"/>
                  </a:lnTo>
                  <a:lnTo>
                    <a:pt x="25369" y="1447323"/>
                  </a:lnTo>
                  <a:lnTo>
                    <a:pt x="50745" y="1485418"/>
                  </a:lnTo>
                  <a:lnTo>
                    <a:pt x="63420" y="1536211"/>
                  </a:lnTo>
                  <a:lnTo>
                    <a:pt x="101479" y="1561591"/>
                  </a:lnTo>
                  <a:lnTo>
                    <a:pt x="126847" y="1599686"/>
                  </a:lnTo>
                  <a:lnTo>
                    <a:pt x="164907" y="1637781"/>
                  </a:lnTo>
                  <a:lnTo>
                    <a:pt x="202966" y="1663161"/>
                  </a:lnTo>
                  <a:lnTo>
                    <a:pt x="241026" y="1688558"/>
                  </a:lnTo>
                  <a:lnTo>
                    <a:pt x="279069" y="1701254"/>
                  </a:lnTo>
                  <a:lnTo>
                    <a:pt x="329820" y="1713951"/>
                  </a:lnTo>
                  <a:lnTo>
                    <a:pt x="367880" y="1726646"/>
                  </a:lnTo>
                  <a:lnTo>
                    <a:pt x="418615" y="1726646"/>
                  </a:lnTo>
                  <a:lnTo>
                    <a:pt x="1890181" y="1726646"/>
                  </a:lnTo>
                  <a:lnTo>
                    <a:pt x="1940780" y="1726646"/>
                  </a:lnTo>
                  <a:lnTo>
                    <a:pt x="1991549" y="1713951"/>
                  </a:lnTo>
                  <a:lnTo>
                    <a:pt x="2029626" y="1701254"/>
                  </a:lnTo>
                  <a:lnTo>
                    <a:pt x="2067702" y="1688558"/>
                  </a:lnTo>
                  <a:lnTo>
                    <a:pt x="2118471" y="1663161"/>
                  </a:lnTo>
                  <a:lnTo>
                    <a:pt x="2156548" y="1637781"/>
                  </a:lnTo>
                  <a:lnTo>
                    <a:pt x="2181932" y="1599686"/>
                  </a:lnTo>
                  <a:lnTo>
                    <a:pt x="2220009" y="1561591"/>
                  </a:lnTo>
                  <a:lnTo>
                    <a:pt x="2245224" y="1536211"/>
                  </a:lnTo>
                  <a:lnTo>
                    <a:pt x="2270608" y="1485418"/>
                  </a:lnTo>
                  <a:lnTo>
                    <a:pt x="2283300" y="1447323"/>
                  </a:lnTo>
                  <a:lnTo>
                    <a:pt x="2295992" y="1396547"/>
                  </a:lnTo>
                  <a:lnTo>
                    <a:pt x="2308685" y="1358451"/>
                  </a:lnTo>
                  <a:lnTo>
                    <a:pt x="2308685" y="1307675"/>
                  </a:lnTo>
                  <a:lnTo>
                    <a:pt x="2308685" y="368150"/>
                  </a:lnTo>
                  <a:lnTo>
                    <a:pt x="2308685" y="317373"/>
                  </a:lnTo>
                  <a:lnTo>
                    <a:pt x="2295992" y="266580"/>
                  </a:lnTo>
                  <a:lnTo>
                    <a:pt x="2283300" y="228502"/>
                  </a:lnTo>
                  <a:lnTo>
                    <a:pt x="2257916" y="177709"/>
                  </a:lnTo>
                  <a:lnTo>
                    <a:pt x="2232701" y="139698"/>
                  </a:lnTo>
                  <a:lnTo>
                    <a:pt x="2207316" y="101552"/>
                  </a:lnTo>
                  <a:lnTo>
                    <a:pt x="2169240" y="63406"/>
                  </a:lnTo>
                  <a:lnTo>
                    <a:pt x="2131163" y="25430"/>
                  </a:lnTo>
                  <a:lnTo>
                    <a:pt x="2093087" y="0"/>
                  </a:lnTo>
                  <a:lnTo>
                    <a:pt x="1839412" y="0"/>
                  </a:lnTo>
                </a:path>
                <a:path w="2308859" h="1727200">
                  <a:moveTo>
                    <a:pt x="1839412" y="114268"/>
                  </a:moveTo>
                  <a:lnTo>
                    <a:pt x="1852104" y="101552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6" name="object 156"/>
            <p:cNvSpPr/>
            <p:nvPr/>
          </p:nvSpPr>
          <p:spPr>
            <a:xfrm>
              <a:off x="11065220" y="416693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74"/>
                  </a:moveTo>
                  <a:lnTo>
                    <a:pt x="6346" y="6374"/>
                  </a:lnTo>
                </a:path>
              </a:pathLst>
            </a:custGeom>
            <a:ln w="127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9733234" y="3913137"/>
              <a:ext cx="1344930" cy="330200"/>
            </a:xfrm>
            <a:custGeom>
              <a:avLst/>
              <a:gdLst/>
              <a:ahLst/>
              <a:cxnLst/>
              <a:rect l="l" t="t" r="r" b="b"/>
              <a:pathLst>
                <a:path w="1344929" h="330200">
                  <a:moveTo>
                    <a:pt x="1331985" y="330021"/>
                  </a:moveTo>
                  <a:lnTo>
                    <a:pt x="1344678" y="317340"/>
                  </a:lnTo>
                </a:path>
                <a:path w="1344929" h="330200">
                  <a:moveTo>
                    <a:pt x="0" y="152244"/>
                  </a:moveTo>
                  <a:lnTo>
                    <a:pt x="0" y="0"/>
                  </a:lnTo>
                </a:path>
                <a:path w="1344929" h="330200">
                  <a:moveTo>
                    <a:pt x="1306601" y="330021"/>
                  </a:moveTo>
                  <a:lnTo>
                    <a:pt x="1255832" y="317340"/>
                  </a:lnTo>
                  <a:lnTo>
                    <a:pt x="1205063" y="291943"/>
                  </a:lnTo>
                  <a:lnTo>
                    <a:pt x="1154295" y="279244"/>
                  </a:lnTo>
                  <a:lnTo>
                    <a:pt x="1103695" y="279244"/>
                  </a:lnTo>
                </a:path>
                <a:path w="1344929" h="330200">
                  <a:moveTo>
                    <a:pt x="1306601" y="330021"/>
                  </a:moveTo>
                  <a:lnTo>
                    <a:pt x="1319293" y="330021"/>
                  </a:lnTo>
                  <a:lnTo>
                    <a:pt x="1331985" y="330021"/>
                  </a:lnTo>
                  <a:lnTo>
                    <a:pt x="1344678" y="317340"/>
                  </a:lnTo>
                  <a:lnTo>
                    <a:pt x="1344678" y="304641"/>
                  </a:lnTo>
                </a:path>
                <a:path w="1344929" h="330200">
                  <a:moveTo>
                    <a:pt x="1306601" y="330021"/>
                  </a:moveTo>
                  <a:lnTo>
                    <a:pt x="1319293" y="304641"/>
                  </a:lnTo>
                  <a:lnTo>
                    <a:pt x="1344678" y="304641"/>
                  </a:lnTo>
                </a:path>
                <a:path w="1344929" h="330200">
                  <a:moveTo>
                    <a:pt x="1306601" y="330021"/>
                  </a:moveTo>
                  <a:lnTo>
                    <a:pt x="1319293" y="330021"/>
                  </a:lnTo>
                  <a:lnTo>
                    <a:pt x="1331985" y="330021"/>
                  </a:lnTo>
                  <a:lnTo>
                    <a:pt x="1344678" y="317340"/>
                  </a:lnTo>
                  <a:lnTo>
                    <a:pt x="1344678" y="304641"/>
                  </a:lnTo>
                </a:path>
                <a:path w="1344929" h="330200">
                  <a:moveTo>
                    <a:pt x="1306601" y="330021"/>
                  </a:moveTo>
                  <a:lnTo>
                    <a:pt x="1255832" y="317340"/>
                  </a:lnTo>
                  <a:lnTo>
                    <a:pt x="1205063" y="291943"/>
                  </a:lnTo>
                  <a:lnTo>
                    <a:pt x="1154295" y="279244"/>
                  </a:lnTo>
                  <a:lnTo>
                    <a:pt x="1103695" y="279244"/>
                  </a:lnTo>
                  <a:lnTo>
                    <a:pt x="1103695" y="253797"/>
                  </a:lnTo>
                </a:path>
                <a:path w="1344929" h="330200">
                  <a:moveTo>
                    <a:pt x="1319293" y="304641"/>
                  </a:moveTo>
                  <a:lnTo>
                    <a:pt x="1268524" y="279244"/>
                  </a:lnTo>
                  <a:lnTo>
                    <a:pt x="1205063" y="266546"/>
                  </a:lnTo>
                  <a:lnTo>
                    <a:pt x="1154295" y="253797"/>
                  </a:lnTo>
                  <a:lnTo>
                    <a:pt x="1103695" y="253797"/>
                  </a:lnTo>
                </a:path>
                <a:path w="1344929" h="330200">
                  <a:moveTo>
                    <a:pt x="1319293" y="304641"/>
                  </a:moveTo>
                  <a:lnTo>
                    <a:pt x="1306601" y="330021"/>
                  </a:lnTo>
                </a:path>
                <a:path w="1344929" h="330200">
                  <a:moveTo>
                    <a:pt x="951389" y="253797"/>
                  </a:moveTo>
                  <a:lnTo>
                    <a:pt x="951389" y="279244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8" name="object 158"/>
            <p:cNvSpPr/>
            <p:nvPr/>
          </p:nvSpPr>
          <p:spPr>
            <a:xfrm>
              <a:off x="10684623" y="4186024"/>
              <a:ext cx="152400" cy="13335"/>
            </a:xfrm>
            <a:custGeom>
              <a:avLst/>
              <a:gdLst/>
              <a:ahLst/>
              <a:cxnLst/>
              <a:rect l="l" t="t" r="r" b="b"/>
              <a:pathLst>
                <a:path w="152400" h="13335">
                  <a:moveTo>
                    <a:pt x="0" y="12715"/>
                  </a:moveTo>
                  <a:lnTo>
                    <a:pt x="152306" y="12715"/>
                  </a:lnTo>
                  <a:lnTo>
                    <a:pt x="152306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10684624" y="4166934"/>
              <a:ext cx="152400" cy="26034"/>
            </a:xfrm>
            <a:custGeom>
              <a:avLst/>
              <a:gdLst/>
              <a:ahLst/>
              <a:cxnLst/>
              <a:rect l="l" t="t" r="r" b="b"/>
              <a:pathLst>
                <a:path w="152400" h="26035">
                  <a:moveTo>
                    <a:pt x="152306" y="25447"/>
                  </a:moveTo>
                  <a:lnTo>
                    <a:pt x="152306" y="0"/>
                  </a:lnTo>
                </a:path>
                <a:path w="152400" h="26035">
                  <a:moveTo>
                    <a:pt x="0" y="0"/>
                  </a:moveTo>
                  <a:lnTo>
                    <a:pt x="152306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0" name="object 160"/>
            <p:cNvSpPr/>
            <p:nvPr/>
          </p:nvSpPr>
          <p:spPr>
            <a:xfrm>
              <a:off x="10684623" y="4186024"/>
              <a:ext cx="152400" cy="13335"/>
            </a:xfrm>
            <a:custGeom>
              <a:avLst/>
              <a:gdLst/>
              <a:ahLst/>
              <a:cxnLst/>
              <a:rect l="l" t="t" r="r" b="b"/>
              <a:pathLst>
                <a:path w="152400" h="13335">
                  <a:moveTo>
                    <a:pt x="0" y="12715"/>
                  </a:moveTo>
                  <a:lnTo>
                    <a:pt x="152306" y="12715"/>
                  </a:lnTo>
                  <a:lnTo>
                    <a:pt x="152306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1" name="object 161"/>
            <p:cNvSpPr/>
            <p:nvPr/>
          </p:nvSpPr>
          <p:spPr>
            <a:xfrm>
              <a:off x="10646547" y="3646455"/>
              <a:ext cx="38100" cy="546100"/>
            </a:xfrm>
            <a:custGeom>
              <a:avLst/>
              <a:gdLst/>
              <a:ahLst/>
              <a:cxnLst/>
              <a:rect l="l" t="t" r="r" b="b"/>
              <a:pathLst>
                <a:path w="38100" h="546100">
                  <a:moveTo>
                    <a:pt x="0" y="520479"/>
                  </a:moveTo>
                  <a:lnTo>
                    <a:pt x="12692" y="533228"/>
                  </a:lnTo>
                  <a:lnTo>
                    <a:pt x="12692" y="545927"/>
                  </a:lnTo>
                  <a:lnTo>
                    <a:pt x="38076" y="545927"/>
                  </a:lnTo>
                </a:path>
                <a:path w="38100" h="546100">
                  <a:moveTo>
                    <a:pt x="0" y="520479"/>
                  </a:moveTo>
                  <a:lnTo>
                    <a:pt x="38076" y="520479"/>
                  </a:lnTo>
                  <a:lnTo>
                    <a:pt x="38076" y="545927"/>
                  </a:lnTo>
                </a:path>
                <a:path w="38100" h="546100">
                  <a:moveTo>
                    <a:pt x="0" y="520479"/>
                  </a:moveTo>
                  <a:lnTo>
                    <a:pt x="12692" y="533228"/>
                  </a:lnTo>
                  <a:lnTo>
                    <a:pt x="12692" y="545927"/>
                  </a:lnTo>
                  <a:lnTo>
                    <a:pt x="38076" y="545927"/>
                  </a:lnTo>
                </a:path>
                <a:path w="38100" h="546100">
                  <a:moveTo>
                    <a:pt x="38076" y="0"/>
                  </a:moveTo>
                  <a:lnTo>
                    <a:pt x="0" y="0"/>
                  </a:lnTo>
                </a:path>
                <a:path w="38100" h="546100">
                  <a:moveTo>
                    <a:pt x="0" y="520479"/>
                  </a:moveTo>
                  <a:lnTo>
                    <a:pt x="0" y="0"/>
                  </a:lnTo>
                </a:path>
                <a:path w="38100" h="546100">
                  <a:moveTo>
                    <a:pt x="0" y="520479"/>
                  </a:moveTo>
                  <a:lnTo>
                    <a:pt x="38076" y="520479"/>
                  </a:lnTo>
                </a:path>
                <a:path w="38100" h="546100">
                  <a:moveTo>
                    <a:pt x="38076" y="0"/>
                  </a:moveTo>
                  <a:lnTo>
                    <a:pt x="38076" y="520479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2" name="object 16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614810" y="3589240"/>
              <a:ext cx="76167" cy="63567"/>
            </a:xfrm>
            <a:prstGeom prst="rect">
              <a:avLst/>
            </a:prstGeom>
          </p:spPr>
        </p:pic>
        <p:sp>
          <p:nvSpPr>
            <p:cNvPr id="163" name="object 163"/>
            <p:cNvSpPr/>
            <p:nvPr/>
          </p:nvSpPr>
          <p:spPr>
            <a:xfrm>
              <a:off x="10304078" y="3595593"/>
              <a:ext cx="317500" cy="26034"/>
            </a:xfrm>
            <a:custGeom>
              <a:avLst/>
              <a:gdLst/>
              <a:ahLst/>
              <a:cxnLst/>
              <a:rect l="l" t="t" r="r" b="b"/>
              <a:pathLst>
                <a:path w="317500" h="26035">
                  <a:moveTo>
                    <a:pt x="0" y="0"/>
                  </a:moveTo>
                  <a:lnTo>
                    <a:pt x="317084" y="0"/>
                  </a:lnTo>
                </a:path>
                <a:path w="317500" h="26035">
                  <a:moveTo>
                    <a:pt x="25367" y="25430"/>
                  </a:moveTo>
                  <a:lnTo>
                    <a:pt x="0" y="0"/>
                  </a:lnTo>
                </a:path>
                <a:path w="317500" h="26035">
                  <a:moveTo>
                    <a:pt x="317084" y="25430"/>
                  </a:moveTo>
                  <a:lnTo>
                    <a:pt x="25367" y="2543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4" name="object 16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018650" y="3589241"/>
              <a:ext cx="317147" cy="266676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9530278" y="3595593"/>
              <a:ext cx="520700" cy="51435"/>
            </a:xfrm>
            <a:custGeom>
              <a:avLst/>
              <a:gdLst/>
              <a:ahLst/>
              <a:cxnLst/>
              <a:rect l="l" t="t" r="r" b="b"/>
              <a:pathLst>
                <a:path w="520700" h="51435">
                  <a:moveTo>
                    <a:pt x="50734" y="0"/>
                  </a:moveTo>
                  <a:lnTo>
                    <a:pt x="50734" y="25430"/>
                  </a:lnTo>
                </a:path>
                <a:path w="520700" h="51435">
                  <a:moveTo>
                    <a:pt x="494724" y="25430"/>
                  </a:moveTo>
                  <a:lnTo>
                    <a:pt x="50734" y="25430"/>
                  </a:lnTo>
                </a:path>
                <a:path w="520700" h="51435">
                  <a:moveTo>
                    <a:pt x="520091" y="0"/>
                  </a:moveTo>
                  <a:lnTo>
                    <a:pt x="494724" y="25430"/>
                  </a:lnTo>
                </a:path>
                <a:path w="520700" h="51435">
                  <a:moveTo>
                    <a:pt x="50734" y="0"/>
                  </a:moveTo>
                  <a:lnTo>
                    <a:pt x="520091" y="0"/>
                  </a:lnTo>
                </a:path>
                <a:path w="520700" h="51435">
                  <a:moveTo>
                    <a:pt x="50734" y="0"/>
                  </a:moveTo>
                  <a:lnTo>
                    <a:pt x="38059" y="0"/>
                  </a:lnTo>
                  <a:lnTo>
                    <a:pt x="25367" y="0"/>
                  </a:lnTo>
                  <a:lnTo>
                    <a:pt x="12675" y="12715"/>
                  </a:lnTo>
                  <a:lnTo>
                    <a:pt x="0" y="38145"/>
                  </a:lnTo>
                  <a:lnTo>
                    <a:pt x="0" y="50861"/>
                  </a:lnTo>
                </a:path>
                <a:path w="520700" h="51435">
                  <a:moveTo>
                    <a:pt x="50734" y="0"/>
                  </a:moveTo>
                  <a:lnTo>
                    <a:pt x="50734" y="25430"/>
                  </a:lnTo>
                  <a:lnTo>
                    <a:pt x="38059" y="25430"/>
                  </a:lnTo>
                  <a:lnTo>
                    <a:pt x="25367" y="38145"/>
                  </a:lnTo>
                  <a:lnTo>
                    <a:pt x="25367" y="50861"/>
                  </a:lnTo>
                  <a:lnTo>
                    <a:pt x="0" y="50861"/>
                  </a:lnTo>
                </a:path>
                <a:path w="520700" h="51435">
                  <a:moveTo>
                    <a:pt x="50734" y="25430"/>
                  </a:moveTo>
                  <a:lnTo>
                    <a:pt x="38059" y="25430"/>
                  </a:lnTo>
                  <a:lnTo>
                    <a:pt x="25367" y="38145"/>
                  </a:lnTo>
                  <a:lnTo>
                    <a:pt x="25367" y="50861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6" name="object 166"/>
            <p:cNvSpPr/>
            <p:nvPr/>
          </p:nvSpPr>
          <p:spPr>
            <a:xfrm>
              <a:off x="9530278" y="4160577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12715"/>
                  </a:moveTo>
                  <a:lnTo>
                    <a:pt x="25367" y="12715"/>
                  </a:lnTo>
                  <a:lnTo>
                    <a:pt x="25367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7" name="object 167"/>
            <p:cNvSpPr/>
            <p:nvPr/>
          </p:nvSpPr>
          <p:spPr>
            <a:xfrm>
              <a:off x="9530278" y="3646455"/>
              <a:ext cx="25400" cy="520700"/>
            </a:xfrm>
            <a:custGeom>
              <a:avLst/>
              <a:gdLst/>
              <a:ahLst/>
              <a:cxnLst/>
              <a:rect l="l" t="t" r="r" b="b"/>
              <a:pathLst>
                <a:path w="25400" h="520700">
                  <a:moveTo>
                    <a:pt x="25367" y="0"/>
                  </a:moveTo>
                  <a:lnTo>
                    <a:pt x="25367" y="520479"/>
                  </a:lnTo>
                </a:path>
                <a:path w="25400" h="520700">
                  <a:moveTo>
                    <a:pt x="25367" y="0"/>
                  </a:moveTo>
                  <a:lnTo>
                    <a:pt x="0" y="0"/>
                  </a:lnTo>
                </a:path>
                <a:path w="25400" h="520700">
                  <a:moveTo>
                    <a:pt x="0" y="520479"/>
                  </a:moveTo>
                  <a:lnTo>
                    <a:pt x="0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8" name="object 168"/>
            <p:cNvSpPr/>
            <p:nvPr/>
          </p:nvSpPr>
          <p:spPr>
            <a:xfrm>
              <a:off x="9530278" y="4160577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12715"/>
                  </a:moveTo>
                  <a:lnTo>
                    <a:pt x="25367" y="12715"/>
                  </a:lnTo>
                  <a:lnTo>
                    <a:pt x="25367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9" name="object 169"/>
            <p:cNvSpPr/>
            <p:nvPr/>
          </p:nvSpPr>
          <p:spPr>
            <a:xfrm>
              <a:off x="9137023" y="3976544"/>
              <a:ext cx="419100" cy="266700"/>
            </a:xfrm>
            <a:custGeom>
              <a:avLst/>
              <a:gdLst/>
              <a:ahLst/>
              <a:cxnLst/>
              <a:rect l="l" t="t" r="r" b="b"/>
              <a:pathLst>
                <a:path w="419100" h="266700">
                  <a:moveTo>
                    <a:pt x="393254" y="215838"/>
                  </a:moveTo>
                  <a:lnTo>
                    <a:pt x="405929" y="215838"/>
                  </a:lnTo>
                  <a:lnTo>
                    <a:pt x="418622" y="203139"/>
                  </a:lnTo>
                  <a:lnTo>
                    <a:pt x="418622" y="190390"/>
                  </a:lnTo>
                </a:path>
                <a:path w="419100" h="266700">
                  <a:moveTo>
                    <a:pt x="393254" y="215838"/>
                  </a:moveTo>
                  <a:lnTo>
                    <a:pt x="393254" y="190390"/>
                  </a:lnTo>
                </a:path>
                <a:path w="419100" h="266700">
                  <a:moveTo>
                    <a:pt x="393254" y="215838"/>
                  </a:moveTo>
                  <a:lnTo>
                    <a:pt x="405929" y="215838"/>
                  </a:lnTo>
                  <a:lnTo>
                    <a:pt x="418622" y="203139"/>
                  </a:lnTo>
                  <a:lnTo>
                    <a:pt x="418622" y="190390"/>
                  </a:lnTo>
                </a:path>
                <a:path w="419100" h="266700">
                  <a:moveTo>
                    <a:pt x="393254" y="215838"/>
                  </a:moveTo>
                  <a:lnTo>
                    <a:pt x="241033" y="215838"/>
                  </a:lnTo>
                  <a:lnTo>
                    <a:pt x="190281" y="215838"/>
                  </a:lnTo>
                  <a:lnTo>
                    <a:pt x="139546" y="228536"/>
                  </a:lnTo>
                  <a:lnTo>
                    <a:pt x="88794" y="253933"/>
                  </a:lnTo>
                  <a:lnTo>
                    <a:pt x="38059" y="266614"/>
                  </a:lnTo>
                </a:path>
                <a:path w="419100" h="266700">
                  <a:moveTo>
                    <a:pt x="0" y="241234"/>
                  </a:moveTo>
                  <a:lnTo>
                    <a:pt x="0" y="253933"/>
                  </a:lnTo>
                  <a:lnTo>
                    <a:pt x="12692" y="266614"/>
                  </a:lnTo>
                  <a:lnTo>
                    <a:pt x="25367" y="266614"/>
                  </a:lnTo>
                  <a:lnTo>
                    <a:pt x="38059" y="266614"/>
                  </a:lnTo>
                </a:path>
                <a:path w="419100" h="266700">
                  <a:moveTo>
                    <a:pt x="0" y="241234"/>
                  </a:moveTo>
                  <a:lnTo>
                    <a:pt x="0" y="215838"/>
                  </a:lnTo>
                </a:path>
                <a:path w="419100" h="266700">
                  <a:moveTo>
                    <a:pt x="12692" y="190390"/>
                  </a:moveTo>
                  <a:lnTo>
                    <a:pt x="0" y="203139"/>
                  </a:lnTo>
                  <a:lnTo>
                    <a:pt x="0" y="215838"/>
                  </a:lnTo>
                </a:path>
                <a:path w="419100" h="266700">
                  <a:moveTo>
                    <a:pt x="253708" y="139698"/>
                  </a:moveTo>
                  <a:lnTo>
                    <a:pt x="202973" y="139698"/>
                  </a:lnTo>
                  <a:lnTo>
                    <a:pt x="152221" y="152414"/>
                  </a:lnTo>
                  <a:lnTo>
                    <a:pt x="101486" y="165129"/>
                  </a:lnTo>
                  <a:lnTo>
                    <a:pt x="50751" y="177675"/>
                  </a:lnTo>
                  <a:lnTo>
                    <a:pt x="12692" y="190390"/>
                  </a:lnTo>
                </a:path>
                <a:path w="419100" h="266700">
                  <a:moveTo>
                    <a:pt x="253708" y="139698"/>
                  </a:moveTo>
                  <a:lnTo>
                    <a:pt x="266400" y="139698"/>
                  </a:lnTo>
                  <a:lnTo>
                    <a:pt x="279075" y="126983"/>
                  </a:lnTo>
                  <a:lnTo>
                    <a:pt x="279075" y="114268"/>
                  </a:lnTo>
                  <a:lnTo>
                    <a:pt x="279075" y="25430"/>
                  </a:lnTo>
                  <a:lnTo>
                    <a:pt x="279075" y="12715"/>
                  </a:lnTo>
                  <a:lnTo>
                    <a:pt x="266400" y="0"/>
                  </a:lnTo>
                  <a:lnTo>
                    <a:pt x="253708" y="0"/>
                  </a:lnTo>
                </a:path>
                <a:path w="419100" h="266700">
                  <a:moveTo>
                    <a:pt x="266400" y="25430"/>
                  </a:moveTo>
                  <a:lnTo>
                    <a:pt x="279075" y="12715"/>
                  </a:lnTo>
                </a:path>
                <a:path w="419100" h="266700">
                  <a:moveTo>
                    <a:pt x="253708" y="0"/>
                  </a:moveTo>
                  <a:lnTo>
                    <a:pt x="266400" y="0"/>
                  </a:lnTo>
                </a:path>
                <a:path w="419100" h="266700">
                  <a:moveTo>
                    <a:pt x="25367" y="25430"/>
                  </a:moveTo>
                  <a:lnTo>
                    <a:pt x="279075" y="2543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0" name="object 170"/>
            <p:cNvSpPr/>
            <p:nvPr/>
          </p:nvSpPr>
          <p:spPr>
            <a:xfrm>
              <a:off x="9156039" y="3970197"/>
              <a:ext cx="1896745" cy="32384"/>
            </a:xfrm>
            <a:custGeom>
              <a:avLst/>
              <a:gdLst/>
              <a:ahLst/>
              <a:cxnLst/>
              <a:rect l="l" t="t" r="r" b="b"/>
              <a:pathLst>
                <a:path w="1896745" h="32385">
                  <a:moveTo>
                    <a:pt x="234683" y="0"/>
                  </a:moveTo>
                  <a:lnTo>
                    <a:pt x="6350" y="0"/>
                  </a:lnTo>
                  <a:lnTo>
                    <a:pt x="6350" y="6350"/>
                  </a:lnTo>
                  <a:lnTo>
                    <a:pt x="0" y="6350"/>
                  </a:lnTo>
                  <a:lnTo>
                    <a:pt x="0" y="31788"/>
                  </a:lnTo>
                  <a:lnTo>
                    <a:pt x="12687" y="31788"/>
                  </a:lnTo>
                  <a:lnTo>
                    <a:pt x="12687" y="12712"/>
                  </a:lnTo>
                  <a:lnTo>
                    <a:pt x="234683" y="12712"/>
                  </a:lnTo>
                  <a:lnTo>
                    <a:pt x="234683" y="0"/>
                  </a:lnTo>
                  <a:close/>
                </a:path>
                <a:path w="1896745" h="32385">
                  <a:moveTo>
                    <a:pt x="1896478" y="0"/>
                  </a:moveTo>
                  <a:lnTo>
                    <a:pt x="1655495" y="0"/>
                  </a:lnTo>
                  <a:lnTo>
                    <a:pt x="1655495" y="12712"/>
                  </a:lnTo>
                  <a:lnTo>
                    <a:pt x="1896478" y="12712"/>
                  </a:lnTo>
                  <a:lnTo>
                    <a:pt x="18964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1" name="object 171"/>
            <p:cNvSpPr/>
            <p:nvPr/>
          </p:nvSpPr>
          <p:spPr>
            <a:xfrm>
              <a:off x="10786161" y="3989259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0" y="12715"/>
                  </a:moveTo>
                  <a:lnTo>
                    <a:pt x="12692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811545" y="3970186"/>
              <a:ext cx="241300" cy="13335"/>
            </a:xfrm>
            <a:custGeom>
              <a:avLst/>
              <a:gdLst/>
              <a:ahLst/>
              <a:cxnLst/>
              <a:rect l="l" t="t" r="r" b="b"/>
              <a:pathLst>
                <a:path w="241300" h="13335">
                  <a:moveTo>
                    <a:pt x="0" y="12715"/>
                  </a:moveTo>
                  <a:lnTo>
                    <a:pt x="240982" y="12715"/>
                  </a:lnTo>
                  <a:lnTo>
                    <a:pt x="240982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786161" y="3976544"/>
              <a:ext cx="279400" cy="190500"/>
            </a:xfrm>
            <a:custGeom>
              <a:avLst/>
              <a:gdLst/>
              <a:ahLst/>
              <a:cxnLst/>
              <a:rect l="l" t="t" r="r" b="b"/>
              <a:pathLst>
                <a:path w="279400" h="190500">
                  <a:moveTo>
                    <a:pt x="253674" y="25430"/>
                  </a:moveTo>
                  <a:lnTo>
                    <a:pt x="266366" y="0"/>
                  </a:lnTo>
                </a:path>
                <a:path w="279400" h="190500">
                  <a:moveTo>
                    <a:pt x="0" y="25430"/>
                  </a:moveTo>
                  <a:lnTo>
                    <a:pt x="253674" y="25430"/>
                  </a:lnTo>
                </a:path>
                <a:path w="279400" h="190500">
                  <a:moveTo>
                    <a:pt x="25384" y="0"/>
                  </a:moveTo>
                  <a:lnTo>
                    <a:pt x="12692" y="0"/>
                  </a:lnTo>
                  <a:lnTo>
                    <a:pt x="0" y="12715"/>
                  </a:lnTo>
                  <a:lnTo>
                    <a:pt x="0" y="25430"/>
                  </a:lnTo>
                  <a:lnTo>
                    <a:pt x="0" y="114268"/>
                  </a:lnTo>
                  <a:lnTo>
                    <a:pt x="0" y="126983"/>
                  </a:lnTo>
                  <a:lnTo>
                    <a:pt x="12692" y="139698"/>
                  </a:lnTo>
                  <a:lnTo>
                    <a:pt x="25384" y="139698"/>
                  </a:lnTo>
                </a:path>
                <a:path w="279400" h="190500">
                  <a:moveTo>
                    <a:pt x="279058" y="190390"/>
                  </a:moveTo>
                  <a:lnTo>
                    <a:pt x="228290" y="177675"/>
                  </a:lnTo>
                  <a:lnTo>
                    <a:pt x="177521" y="165129"/>
                  </a:lnTo>
                  <a:lnTo>
                    <a:pt x="126752" y="152414"/>
                  </a:lnTo>
                  <a:lnTo>
                    <a:pt x="76153" y="139698"/>
                  </a:lnTo>
                  <a:lnTo>
                    <a:pt x="25384" y="139698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4" name="object 17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805189" y="4109886"/>
              <a:ext cx="279075" cy="114250"/>
            </a:xfrm>
            <a:prstGeom prst="rect">
              <a:avLst/>
            </a:prstGeom>
          </p:spPr>
        </p:pic>
        <p:sp>
          <p:nvSpPr>
            <p:cNvPr id="175" name="object 175"/>
            <p:cNvSpPr/>
            <p:nvPr/>
          </p:nvSpPr>
          <p:spPr>
            <a:xfrm>
              <a:off x="10811545" y="4116243"/>
              <a:ext cx="254000" cy="76200"/>
            </a:xfrm>
            <a:custGeom>
              <a:avLst/>
              <a:gdLst/>
              <a:ahLst/>
              <a:cxnLst/>
              <a:rect l="l" t="t" r="r" b="b"/>
              <a:pathLst>
                <a:path w="254000" h="76200">
                  <a:moveTo>
                    <a:pt x="253674" y="50691"/>
                  </a:moveTo>
                  <a:lnTo>
                    <a:pt x="202905" y="37976"/>
                  </a:lnTo>
                  <a:lnTo>
                    <a:pt x="152137" y="25430"/>
                  </a:lnTo>
                  <a:lnTo>
                    <a:pt x="101368" y="12715"/>
                  </a:lnTo>
                  <a:lnTo>
                    <a:pt x="50768" y="0"/>
                  </a:lnTo>
                  <a:lnTo>
                    <a:pt x="0" y="0"/>
                  </a:lnTo>
                </a:path>
                <a:path w="254000" h="76200">
                  <a:moveTo>
                    <a:pt x="253674" y="50691"/>
                  </a:moveTo>
                  <a:lnTo>
                    <a:pt x="240982" y="76139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6" name="object 17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754423" y="3944756"/>
              <a:ext cx="304450" cy="203270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10836930" y="3951113"/>
              <a:ext cx="469900" cy="1828800"/>
            </a:xfrm>
            <a:custGeom>
              <a:avLst/>
              <a:gdLst/>
              <a:ahLst/>
              <a:cxnLst/>
              <a:rect l="l" t="t" r="r" b="b"/>
              <a:pathLst>
                <a:path w="469900" h="1828800">
                  <a:moveTo>
                    <a:pt x="469272" y="419011"/>
                  </a:moveTo>
                  <a:lnTo>
                    <a:pt x="469272" y="368235"/>
                  </a:lnTo>
                  <a:lnTo>
                    <a:pt x="469272" y="317441"/>
                  </a:lnTo>
                  <a:lnTo>
                    <a:pt x="443888" y="266665"/>
                  </a:lnTo>
                  <a:lnTo>
                    <a:pt x="431195" y="215821"/>
                  </a:lnTo>
                  <a:lnTo>
                    <a:pt x="405811" y="177844"/>
                  </a:lnTo>
                  <a:lnTo>
                    <a:pt x="380427" y="126983"/>
                  </a:lnTo>
                  <a:lnTo>
                    <a:pt x="342519" y="88837"/>
                  </a:lnTo>
                  <a:lnTo>
                    <a:pt x="304443" y="50861"/>
                  </a:lnTo>
                  <a:lnTo>
                    <a:pt x="266366" y="25430"/>
                  </a:lnTo>
                  <a:lnTo>
                    <a:pt x="215597" y="0"/>
                  </a:lnTo>
                </a:path>
                <a:path w="469900" h="1828800">
                  <a:moveTo>
                    <a:pt x="469272" y="419011"/>
                  </a:moveTo>
                  <a:lnTo>
                    <a:pt x="443888" y="419011"/>
                  </a:lnTo>
                  <a:lnTo>
                    <a:pt x="443888" y="368235"/>
                  </a:lnTo>
                  <a:lnTo>
                    <a:pt x="431195" y="330140"/>
                  </a:lnTo>
                  <a:lnTo>
                    <a:pt x="418503" y="279363"/>
                  </a:lnTo>
                  <a:lnTo>
                    <a:pt x="405811" y="228570"/>
                  </a:lnTo>
                  <a:lnTo>
                    <a:pt x="380427" y="190559"/>
                  </a:lnTo>
                  <a:lnTo>
                    <a:pt x="355042" y="152414"/>
                  </a:lnTo>
                  <a:lnTo>
                    <a:pt x="329827" y="114268"/>
                  </a:lnTo>
                  <a:lnTo>
                    <a:pt x="291751" y="76291"/>
                  </a:lnTo>
                  <a:lnTo>
                    <a:pt x="253674" y="50861"/>
                  </a:lnTo>
                  <a:lnTo>
                    <a:pt x="215597" y="25430"/>
                  </a:lnTo>
                  <a:lnTo>
                    <a:pt x="215597" y="0"/>
                  </a:lnTo>
                </a:path>
                <a:path w="469900" h="1828800">
                  <a:moveTo>
                    <a:pt x="469272" y="419011"/>
                  </a:moveTo>
                  <a:lnTo>
                    <a:pt x="443888" y="419011"/>
                  </a:lnTo>
                </a:path>
                <a:path w="469900" h="1828800">
                  <a:moveTo>
                    <a:pt x="443888" y="1358536"/>
                  </a:moveTo>
                  <a:lnTo>
                    <a:pt x="443888" y="419011"/>
                  </a:lnTo>
                </a:path>
                <a:path w="469900" h="1828800">
                  <a:moveTo>
                    <a:pt x="443888" y="1358536"/>
                  </a:moveTo>
                  <a:lnTo>
                    <a:pt x="469272" y="1358536"/>
                  </a:lnTo>
                </a:path>
                <a:path w="469900" h="1828800">
                  <a:moveTo>
                    <a:pt x="469272" y="419011"/>
                  </a:moveTo>
                  <a:lnTo>
                    <a:pt x="469272" y="1358536"/>
                  </a:lnTo>
                </a:path>
                <a:path w="469900" h="1828800">
                  <a:moveTo>
                    <a:pt x="0" y="1828292"/>
                  </a:moveTo>
                  <a:lnTo>
                    <a:pt x="50599" y="1828292"/>
                  </a:lnTo>
                  <a:lnTo>
                    <a:pt x="101368" y="1815597"/>
                  </a:lnTo>
                  <a:lnTo>
                    <a:pt x="152137" y="1802900"/>
                  </a:lnTo>
                  <a:lnTo>
                    <a:pt x="190213" y="1790204"/>
                  </a:lnTo>
                  <a:lnTo>
                    <a:pt x="240982" y="1764812"/>
                  </a:lnTo>
                  <a:lnTo>
                    <a:pt x="279058" y="1739419"/>
                  </a:lnTo>
                  <a:lnTo>
                    <a:pt x="317135" y="1714022"/>
                  </a:lnTo>
                  <a:lnTo>
                    <a:pt x="355042" y="1675944"/>
                  </a:lnTo>
                  <a:lnTo>
                    <a:pt x="380427" y="1637849"/>
                  </a:lnTo>
                  <a:lnTo>
                    <a:pt x="405811" y="1599754"/>
                  </a:lnTo>
                  <a:lnTo>
                    <a:pt x="431195" y="1548978"/>
                  </a:lnTo>
                  <a:lnTo>
                    <a:pt x="456580" y="1510883"/>
                  </a:lnTo>
                  <a:lnTo>
                    <a:pt x="469272" y="1460106"/>
                  </a:lnTo>
                  <a:lnTo>
                    <a:pt x="469272" y="1409313"/>
                  </a:lnTo>
                  <a:lnTo>
                    <a:pt x="469272" y="1358536"/>
                  </a:lnTo>
                </a:path>
                <a:path w="469900" h="1828800">
                  <a:moveTo>
                    <a:pt x="0" y="1828292"/>
                  </a:moveTo>
                  <a:lnTo>
                    <a:pt x="0" y="1802900"/>
                  </a:lnTo>
                  <a:lnTo>
                    <a:pt x="50599" y="1802900"/>
                  </a:lnTo>
                  <a:lnTo>
                    <a:pt x="101368" y="1790204"/>
                  </a:lnTo>
                  <a:lnTo>
                    <a:pt x="139444" y="1777507"/>
                  </a:lnTo>
                  <a:lnTo>
                    <a:pt x="177521" y="1764812"/>
                  </a:lnTo>
                  <a:lnTo>
                    <a:pt x="228290" y="1739419"/>
                  </a:lnTo>
                  <a:lnTo>
                    <a:pt x="266366" y="1714022"/>
                  </a:lnTo>
                  <a:lnTo>
                    <a:pt x="304443" y="1688642"/>
                  </a:lnTo>
                  <a:lnTo>
                    <a:pt x="329827" y="1650547"/>
                  </a:lnTo>
                  <a:lnTo>
                    <a:pt x="367734" y="1625151"/>
                  </a:lnTo>
                  <a:lnTo>
                    <a:pt x="393119" y="1587073"/>
                  </a:lnTo>
                  <a:lnTo>
                    <a:pt x="405811" y="1536279"/>
                  </a:lnTo>
                  <a:lnTo>
                    <a:pt x="431195" y="1498184"/>
                  </a:lnTo>
                  <a:lnTo>
                    <a:pt x="431195" y="1447408"/>
                  </a:lnTo>
                  <a:lnTo>
                    <a:pt x="443888" y="1409313"/>
                  </a:lnTo>
                  <a:lnTo>
                    <a:pt x="443888" y="1358536"/>
                  </a:lnTo>
                  <a:lnTo>
                    <a:pt x="469272" y="1358536"/>
                  </a:lnTo>
                </a:path>
                <a:path w="469900" h="1828800">
                  <a:moveTo>
                    <a:pt x="0" y="1828292"/>
                  </a:moveTo>
                  <a:lnTo>
                    <a:pt x="0" y="180290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8" name="object 178"/>
            <p:cNvSpPr/>
            <p:nvPr/>
          </p:nvSpPr>
          <p:spPr>
            <a:xfrm>
              <a:off x="9365364" y="5747656"/>
              <a:ext cx="1471930" cy="13335"/>
            </a:xfrm>
            <a:custGeom>
              <a:avLst/>
              <a:gdLst/>
              <a:ahLst/>
              <a:cxnLst/>
              <a:rect l="l" t="t" r="r" b="b"/>
              <a:pathLst>
                <a:path w="1471929" h="13335">
                  <a:moveTo>
                    <a:pt x="0" y="12715"/>
                  </a:moveTo>
                  <a:lnTo>
                    <a:pt x="1471566" y="12715"/>
                  </a:lnTo>
                  <a:lnTo>
                    <a:pt x="1471566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9" name="object 179"/>
            <p:cNvSpPr/>
            <p:nvPr/>
          </p:nvSpPr>
          <p:spPr>
            <a:xfrm>
              <a:off x="9365364" y="5754014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391"/>
                  </a:lnTo>
                </a:path>
              </a:pathLst>
            </a:custGeom>
            <a:ln w="12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0" name="object 180"/>
            <p:cNvSpPr/>
            <p:nvPr/>
          </p:nvSpPr>
          <p:spPr>
            <a:xfrm>
              <a:off x="9365364" y="5773048"/>
              <a:ext cx="1471930" cy="13335"/>
            </a:xfrm>
            <a:custGeom>
              <a:avLst/>
              <a:gdLst/>
              <a:ahLst/>
              <a:cxnLst/>
              <a:rect l="l" t="t" r="r" b="b"/>
              <a:pathLst>
                <a:path w="1471929" h="13335">
                  <a:moveTo>
                    <a:pt x="0" y="12715"/>
                  </a:moveTo>
                  <a:lnTo>
                    <a:pt x="1471566" y="12715"/>
                  </a:lnTo>
                  <a:lnTo>
                    <a:pt x="1471566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1" name="object 181"/>
            <p:cNvSpPr/>
            <p:nvPr/>
          </p:nvSpPr>
          <p:spPr>
            <a:xfrm>
              <a:off x="8896007" y="4370125"/>
              <a:ext cx="469900" cy="1409700"/>
            </a:xfrm>
            <a:custGeom>
              <a:avLst/>
              <a:gdLst/>
              <a:ahLst/>
              <a:cxnLst/>
              <a:rect l="l" t="t" r="r" b="b"/>
              <a:pathLst>
                <a:path w="469900" h="1409700">
                  <a:moveTo>
                    <a:pt x="0" y="939525"/>
                  </a:moveTo>
                  <a:lnTo>
                    <a:pt x="0" y="990301"/>
                  </a:lnTo>
                  <a:lnTo>
                    <a:pt x="12685" y="1041095"/>
                  </a:lnTo>
                  <a:lnTo>
                    <a:pt x="25370" y="1091871"/>
                  </a:lnTo>
                  <a:lnTo>
                    <a:pt x="38056" y="1129966"/>
                  </a:lnTo>
                  <a:lnTo>
                    <a:pt x="63427" y="1180742"/>
                  </a:lnTo>
                  <a:lnTo>
                    <a:pt x="88794" y="1218837"/>
                  </a:lnTo>
                  <a:lnTo>
                    <a:pt x="114161" y="1256933"/>
                  </a:lnTo>
                  <a:lnTo>
                    <a:pt x="152221" y="1295011"/>
                  </a:lnTo>
                  <a:lnTo>
                    <a:pt x="190281" y="1320407"/>
                  </a:lnTo>
                  <a:lnTo>
                    <a:pt x="241016" y="1345801"/>
                  </a:lnTo>
                  <a:lnTo>
                    <a:pt x="279075" y="1371192"/>
                  </a:lnTo>
                  <a:lnTo>
                    <a:pt x="329810" y="1383889"/>
                  </a:lnTo>
                  <a:lnTo>
                    <a:pt x="367870" y="1396586"/>
                  </a:lnTo>
                  <a:lnTo>
                    <a:pt x="418622" y="1409280"/>
                  </a:lnTo>
                  <a:lnTo>
                    <a:pt x="469357" y="1409280"/>
                  </a:lnTo>
                </a:path>
                <a:path w="469900" h="1409700">
                  <a:moveTo>
                    <a:pt x="0" y="939525"/>
                  </a:moveTo>
                  <a:lnTo>
                    <a:pt x="25370" y="939525"/>
                  </a:lnTo>
                  <a:lnTo>
                    <a:pt x="25370" y="990301"/>
                  </a:lnTo>
                  <a:lnTo>
                    <a:pt x="38056" y="1028396"/>
                  </a:lnTo>
                  <a:lnTo>
                    <a:pt x="50741" y="1079173"/>
                  </a:lnTo>
                  <a:lnTo>
                    <a:pt x="63427" y="1117268"/>
                  </a:lnTo>
                  <a:lnTo>
                    <a:pt x="88794" y="1168061"/>
                  </a:lnTo>
                  <a:lnTo>
                    <a:pt x="114161" y="1206139"/>
                  </a:lnTo>
                  <a:lnTo>
                    <a:pt x="139546" y="1231536"/>
                  </a:lnTo>
                  <a:lnTo>
                    <a:pt x="177589" y="1269631"/>
                  </a:lnTo>
                  <a:lnTo>
                    <a:pt x="215648" y="1295011"/>
                  </a:lnTo>
                  <a:lnTo>
                    <a:pt x="253708" y="1320407"/>
                  </a:lnTo>
                  <a:lnTo>
                    <a:pt x="291767" y="1345801"/>
                  </a:lnTo>
                  <a:lnTo>
                    <a:pt x="329810" y="1358496"/>
                  </a:lnTo>
                  <a:lnTo>
                    <a:pt x="380562" y="1371192"/>
                  </a:lnTo>
                  <a:lnTo>
                    <a:pt x="418622" y="1383889"/>
                  </a:lnTo>
                  <a:lnTo>
                    <a:pt x="469357" y="1383889"/>
                  </a:lnTo>
                  <a:lnTo>
                    <a:pt x="469357" y="1409280"/>
                  </a:lnTo>
                </a:path>
                <a:path w="469900" h="1409700">
                  <a:moveTo>
                    <a:pt x="0" y="939525"/>
                  </a:moveTo>
                  <a:lnTo>
                    <a:pt x="25370" y="939525"/>
                  </a:lnTo>
                </a:path>
                <a:path w="469900" h="1409700">
                  <a:moveTo>
                    <a:pt x="25370" y="0"/>
                  </a:moveTo>
                  <a:lnTo>
                    <a:pt x="25370" y="939525"/>
                  </a:lnTo>
                </a:path>
                <a:path w="469900" h="1409700">
                  <a:moveTo>
                    <a:pt x="25370" y="0"/>
                  </a:moveTo>
                  <a:lnTo>
                    <a:pt x="0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2" name="object 182"/>
            <p:cNvSpPr/>
            <p:nvPr/>
          </p:nvSpPr>
          <p:spPr>
            <a:xfrm>
              <a:off x="8889661" y="4370125"/>
              <a:ext cx="12700" cy="939800"/>
            </a:xfrm>
            <a:custGeom>
              <a:avLst/>
              <a:gdLst/>
              <a:ahLst/>
              <a:cxnLst/>
              <a:rect l="l" t="t" r="r" b="b"/>
              <a:pathLst>
                <a:path w="12700" h="939800">
                  <a:moveTo>
                    <a:pt x="0" y="939525"/>
                  </a:moveTo>
                  <a:lnTo>
                    <a:pt x="12692" y="939525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939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3" name="object 183"/>
            <p:cNvSpPr/>
            <p:nvPr/>
          </p:nvSpPr>
          <p:spPr>
            <a:xfrm>
              <a:off x="8896007" y="3951113"/>
              <a:ext cx="266700" cy="419100"/>
            </a:xfrm>
            <a:custGeom>
              <a:avLst/>
              <a:gdLst/>
              <a:ahLst/>
              <a:cxnLst/>
              <a:rect l="l" t="t" r="r" b="b"/>
              <a:pathLst>
                <a:path w="266700" h="419100">
                  <a:moveTo>
                    <a:pt x="266383" y="25430"/>
                  </a:moveTo>
                  <a:lnTo>
                    <a:pt x="215648" y="50861"/>
                  </a:lnTo>
                  <a:lnTo>
                    <a:pt x="177589" y="76291"/>
                  </a:lnTo>
                  <a:lnTo>
                    <a:pt x="152221" y="114268"/>
                  </a:lnTo>
                  <a:lnTo>
                    <a:pt x="114161" y="152414"/>
                  </a:lnTo>
                  <a:lnTo>
                    <a:pt x="88794" y="190559"/>
                  </a:lnTo>
                  <a:lnTo>
                    <a:pt x="63427" y="228570"/>
                  </a:lnTo>
                  <a:lnTo>
                    <a:pt x="50741" y="279363"/>
                  </a:lnTo>
                  <a:lnTo>
                    <a:pt x="38056" y="330140"/>
                  </a:lnTo>
                  <a:lnTo>
                    <a:pt x="25370" y="368235"/>
                  </a:lnTo>
                  <a:lnTo>
                    <a:pt x="25370" y="419011"/>
                  </a:lnTo>
                  <a:lnTo>
                    <a:pt x="0" y="419011"/>
                  </a:lnTo>
                </a:path>
                <a:path w="266700" h="419100">
                  <a:moveTo>
                    <a:pt x="253708" y="0"/>
                  </a:moveTo>
                  <a:lnTo>
                    <a:pt x="215648" y="25430"/>
                  </a:lnTo>
                  <a:lnTo>
                    <a:pt x="164913" y="50861"/>
                  </a:lnTo>
                  <a:lnTo>
                    <a:pt x="126854" y="88837"/>
                  </a:lnTo>
                  <a:lnTo>
                    <a:pt x="101486" y="126983"/>
                  </a:lnTo>
                  <a:lnTo>
                    <a:pt x="63427" y="177844"/>
                  </a:lnTo>
                  <a:lnTo>
                    <a:pt x="38056" y="215821"/>
                  </a:lnTo>
                  <a:lnTo>
                    <a:pt x="25370" y="266665"/>
                  </a:lnTo>
                  <a:lnTo>
                    <a:pt x="12685" y="317441"/>
                  </a:lnTo>
                  <a:lnTo>
                    <a:pt x="0" y="368235"/>
                  </a:lnTo>
                  <a:lnTo>
                    <a:pt x="0" y="419011"/>
                  </a:lnTo>
                </a:path>
                <a:path w="266700" h="419100">
                  <a:moveTo>
                    <a:pt x="253708" y="0"/>
                  </a:moveTo>
                  <a:lnTo>
                    <a:pt x="266383" y="25430"/>
                  </a:lnTo>
                  <a:lnTo>
                    <a:pt x="215648" y="50861"/>
                  </a:lnTo>
                  <a:lnTo>
                    <a:pt x="177589" y="76291"/>
                  </a:lnTo>
                  <a:lnTo>
                    <a:pt x="152221" y="114268"/>
                  </a:lnTo>
                  <a:lnTo>
                    <a:pt x="114161" y="152414"/>
                  </a:lnTo>
                  <a:lnTo>
                    <a:pt x="88794" y="190559"/>
                  </a:lnTo>
                  <a:lnTo>
                    <a:pt x="63427" y="228570"/>
                  </a:lnTo>
                  <a:lnTo>
                    <a:pt x="50741" y="279363"/>
                  </a:lnTo>
                  <a:lnTo>
                    <a:pt x="38056" y="330140"/>
                  </a:lnTo>
                  <a:lnTo>
                    <a:pt x="25370" y="368235"/>
                  </a:lnTo>
                  <a:lnTo>
                    <a:pt x="25370" y="419011"/>
                  </a:lnTo>
                </a:path>
                <a:path w="266700" h="419100">
                  <a:moveTo>
                    <a:pt x="266383" y="50861"/>
                  </a:moveTo>
                  <a:lnTo>
                    <a:pt x="228340" y="76291"/>
                  </a:lnTo>
                  <a:lnTo>
                    <a:pt x="190281" y="114268"/>
                  </a:lnTo>
                  <a:lnTo>
                    <a:pt x="152221" y="152414"/>
                  </a:lnTo>
                  <a:lnTo>
                    <a:pt x="126854" y="190559"/>
                  </a:lnTo>
                  <a:lnTo>
                    <a:pt x="101486" y="228570"/>
                  </a:lnTo>
                  <a:lnTo>
                    <a:pt x="76110" y="279363"/>
                  </a:lnTo>
                  <a:lnTo>
                    <a:pt x="63427" y="317441"/>
                  </a:lnTo>
                  <a:lnTo>
                    <a:pt x="63427" y="368235"/>
                  </a:lnTo>
                  <a:lnTo>
                    <a:pt x="50741" y="419011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4" name="object 184"/>
            <p:cNvSpPr/>
            <p:nvPr/>
          </p:nvSpPr>
          <p:spPr>
            <a:xfrm>
              <a:off x="8921369" y="3976547"/>
              <a:ext cx="247650" cy="1339850"/>
            </a:xfrm>
            <a:custGeom>
              <a:avLst/>
              <a:gdLst/>
              <a:ahLst/>
              <a:cxnLst/>
              <a:rect l="l" t="t" r="r" b="b"/>
              <a:pathLst>
                <a:path w="247650" h="1339850">
                  <a:moveTo>
                    <a:pt x="25374" y="1326756"/>
                  </a:moveTo>
                  <a:lnTo>
                    <a:pt x="0" y="1326756"/>
                  </a:lnTo>
                  <a:lnTo>
                    <a:pt x="0" y="1339469"/>
                  </a:lnTo>
                  <a:lnTo>
                    <a:pt x="25374" y="1339469"/>
                  </a:lnTo>
                  <a:lnTo>
                    <a:pt x="25374" y="1326756"/>
                  </a:lnTo>
                  <a:close/>
                </a:path>
                <a:path w="247650" h="1339850">
                  <a:moveTo>
                    <a:pt x="25374" y="387223"/>
                  </a:moveTo>
                  <a:lnTo>
                    <a:pt x="0" y="387223"/>
                  </a:lnTo>
                  <a:lnTo>
                    <a:pt x="0" y="399935"/>
                  </a:lnTo>
                  <a:lnTo>
                    <a:pt x="25374" y="399935"/>
                  </a:lnTo>
                  <a:lnTo>
                    <a:pt x="25374" y="387223"/>
                  </a:lnTo>
                  <a:close/>
                </a:path>
                <a:path w="247650" h="1339850">
                  <a:moveTo>
                    <a:pt x="247357" y="0"/>
                  </a:moveTo>
                  <a:lnTo>
                    <a:pt x="234670" y="0"/>
                  </a:lnTo>
                  <a:lnTo>
                    <a:pt x="234670" y="25438"/>
                  </a:lnTo>
                  <a:lnTo>
                    <a:pt x="247357" y="25438"/>
                  </a:lnTo>
                  <a:lnTo>
                    <a:pt x="24735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5" name="object 185"/>
            <p:cNvSpPr/>
            <p:nvPr/>
          </p:nvSpPr>
          <p:spPr>
            <a:xfrm>
              <a:off x="8946748" y="4370125"/>
              <a:ext cx="419100" cy="1358900"/>
            </a:xfrm>
            <a:custGeom>
              <a:avLst/>
              <a:gdLst/>
              <a:ahLst/>
              <a:cxnLst/>
              <a:rect l="l" t="t" r="r" b="b"/>
              <a:pathLst>
                <a:path w="419100" h="1358900">
                  <a:moveTo>
                    <a:pt x="0" y="939525"/>
                  </a:moveTo>
                  <a:lnTo>
                    <a:pt x="0" y="0"/>
                  </a:lnTo>
                </a:path>
                <a:path w="419100" h="1358900">
                  <a:moveTo>
                    <a:pt x="0" y="939525"/>
                  </a:moveTo>
                  <a:lnTo>
                    <a:pt x="12685" y="990301"/>
                  </a:lnTo>
                  <a:lnTo>
                    <a:pt x="12685" y="1028396"/>
                  </a:lnTo>
                  <a:lnTo>
                    <a:pt x="25369" y="1079173"/>
                  </a:lnTo>
                  <a:lnTo>
                    <a:pt x="50745" y="1117268"/>
                  </a:lnTo>
                  <a:lnTo>
                    <a:pt x="63420" y="1168061"/>
                  </a:lnTo>
                  <a:lnTo>
                    <a:pt x="101479" y="1193441"/>
                  </a:lnTo>
                  <a:lnTo>
                    <a:pt x="126847" y="1231536"/>
                  </a:lnTo>
                  <a:lnTo>
                    <a:pt x="164907" y="1269631"/>
                  </a:lnTo>
                  <a:lnTo>
                    <a:pt x="202966" y="1295011"/>
                  </a:lnTo>
                  <a:lnTo>
                    <a:pt x="241026" y="1320407"/>
                  </a:lnTo>
                  <a:lnTo>
                    <a:pt x="279069" y="1333104"/>
                  </a:lnTo>
                  <a:lnTo>
                    <a:pt x="329820" y="1345801"/>
                  </a:lnTo>
                  <a:lnTo>
                    <a:pt x="367880" y="1358496"/>
                  </a:lnTo>
                  <a:lnTo>
                    <a:pt x="418615" y="1358496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6" name="object 186"/>
            <p:cNvSpPr/>
            <p:nvPr/>
          </p:nvSpPr>
          <p:spPr>
            <a:xfrm>
              <a:off x="8921369" y="5303304"/>
              <a:ext cx="1922145" cy="450850"/>
            </a:xfrm>
            <a:custGeom>
              <a:avLst/>
              <a:gdLst/>
              <a:ahLst/>
              <a:cxnLst/>
              <a:rect l="l" t="t" r="r" b="b"/>
              <a:pathLst>
                <a:path w="1922145" h="450850">
                  <a:moveTo>
                    <a:pt x="25374" y="0"/>
                  </a:moveTo>
                  <a:lnTo>
                    <a:pt x="0" y="0"/>
                  </a:lnTo>
                  <a:lnTo>
                    <a:pt x="0" y="12712"/>
                  </a:lnTo>
                  <a:lnTo>
                    <a:pt x="25374" y="12712"/>
                  </a:lnTo>
                  <a:lnTo>
                    <a:pt x="25374" y="0"/>
                  </a:lnTo>
                  <a:close/>
                </a:path>
                <a:path w="1922145" h="450850">
                  <a:moveTo>
                    <a:pt x="450329" y="425323"/>
                  </a:moveTo>
                  <a:lnTo>
                    <a:pt x="437642" y="425323"/>
                  </a:lnTo>
                  <a:lnTo>
                    <a:pt x="437642" y="450723"/>
                  </a:lnTo>
                  <a:lnTo>
                    <a:pt x="450329" y="450723"/>
                  </a:lnTo>
                  <a:lnTo>
                    <a:pt x="450329" y="425323"/>
                  </a:lnTo>
                  <a:close/>
                </a:path>
                <a:path w="1922145" h="450850">
                  <a:moveTo>
                    <a:pt x="1921903" y="425323"/>
                  </a:moveTo>
                  <a:lnTo>
                    <a:pt x="1909203" y="425323"/>
                  </a:lnTo>
                  <a:lnTo>
                    <a:pt x="1909203" y="450723"/>
                  </a:lnTo>
                  <a:lnTo>
                    <a:pt x="1921903" y="450723"/>
                  </a:lnTo>
                  <a:lnTo>
                    <a:pt x="1921903" y="4253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7" name="object 187"/>
            <p:cNvSpPr/>
            <p:nvPr/>
          </p:nvSpPr>
          <p:spPr>
            <a:xfrm>
              <a:off x="9365364" y="5309650"/>
              <a:ext cx="1890395" cy="419100"/>
            </a:xfrm>
            <a:custGeom>
              <a:avLst/>
              <a:gdLst/>
              <a:ahLst/>
              <a:cxnLst/>
              <a:rect l="l" t="t" r="r" b="b"/>
              <a:pathLst>
                <a:path w="1890395" h="419100">
                  <a:moveTo>
                    <a:pt x="1471566" y="418970"/>
                  </a:moveTo>
                  <a:lnTo>
                    <a:pt x="0" y="418970"/>
                  </a:lnTo>
                </a:path>
                <a:path w="1890395" h="419100">
                  <a:moveTo>
                    <a:pt x="1471566" y="418970"/>
                  </a:moveTo>
                  <a:lnTo>
                    <a:pt x="1522165" y="418970"/>
                  </a:lnTo>
                  <a:lnTo>
                    <a:pt x="1572934" y="406275"/>
                  </a:lnTo>
                  <a:lnTo>
                    <a:pt x="1611010" y="393579"/>
                  </a:lnTo>
                  <a:lnTo>
                    <a:pt x="1649087" y="380882"/>
                  </a:lnTo>
                  <a:lnTo>
                    <a:pt x="1699856" y="355485"/>
                  </a:lnTo>
                  <a:lnTo>
                    <a:pt x="1737932" y="330106"/>
                  </a:lnTo>
                  <a:lnTo>
                    <a:pt x="1763317" y="292011"/>
                  </a:lnTo>
                  <a:lnTo>
                    <a:pt x="1801393" y="253916"/>
                  </a:lnTo>
                  <a:lnTo>
                    <a:pt x="1826608" y="228536"/>
                  </a:lnTo>
                  <a:lnTo>
                    <a:pt x="1851993" y="177742"/>
                  </a:lnTo>
                  <a:lnTo>
                    <a:pt x="1864685" y="139647"/>
                  </a:lnTo>
                  <a:lnTo>
                    <a:pt x="1877377" y="88871"/>
                  </a:lnTo>
                  <a:lnTo>
                    <a:pt x="1890069" y="50776"/>
                  </a:lnTo>
                  <a:lnTo>
                    <a:pt x="1890069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8" name="object 188"/>
            <p:cNvSpPr/>
            <p:nvPr/>
          </p:nvSpPr>
          <p:spPr>
            <a:xfrm>
              <a:off x="10830573" y="5303304"/>
              <a:ext cx="450850" cy="450850"/>
            </a:xfrm>
            <a:custGeom>
              <a:avLst/>
              <a:gdLst/>
              <a:ahLst/>
              <a:cxnLst/>
              <a:rect l="l" t="t" r="r" b="b"/>
              <a:pathLst>
                <a:path w="450850" h="450850">
                  <a:moveTo>
                    <a:pt x="12700" y="425323"/>
                  </a:moveTo>
                  <a:lnTo>
                    <a:pt x="0" y="425323"/>
                  </a:lnTo>
                  <a:lnTo>
                    <a:pt x="0" y="450723"/>
                  </a:lnTo>
                  <a:lnTo>
                    <a:pt x="12700" y="450723"/>
                  </a:lnTo>
                  <a:lnTo>
                    <a:pt x="12700" y="425323"/>
                  </a:lnTo>
                  <a:close/>
                </a:path>
                <a:path w="450850" h="450850">
                  <a:moveTo>
                    <a:pt x="450240" y="0"/>
                  </a:moveTo>
                  <a:lnTo>
                    <a:pt x="424853" y="0"/>
                  </a:lnTo>
                  <a:lnTo>
                    <a:pt x="424853" y="12712"/>
                  </a:lnTo>
                  <a:lnTo>
                    <a:pt x="450240" y="12712"/>
                  </a:lnTo>
                  <a:lnTo>
                    <a:pt x="4502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9" name="object 189"/>
            <p:cNvSpPr/>
            <p:nvPr/>
          </p:nvSpPr>
          <p:spPr>
            <a:xfrm>
              <a:off x="11255434" y="437012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384" y="0"/>
                  </a:moveTo>
                  <a:lnTo>
                    <a:pt x="0" y="0"/>
                  </a:lnTo>
                </a:path>
              </a:pathLst>
            </a:custGeom>
            <a:ln w="12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0" name="object 190"/>
            <p:cNvSpPr/>
            <p:nvPr/>
          </p:nvSpPr>
          <p:spPr>
            <a:xfrm>
              <a:off x="11255426" y="4370133"/>
              <a:ext cx="31750" cy="946150"/>
            </a:xfrm>
            <a:custGeom>
              <a:avLst/>
              <a:gdLst/>
              <a:ahLst/>
              <a:cxnLst/>
              <a:rect l="l" t="t" r="r" b="b"/>
              <a:pathLst>
                <a:path w="31750" h="946150">
                  <a:moveTo>
                    <a:pt x="31737" y="0"/>
                  </a:moveTo>
                  <a:lnTo>
                    <a:pt x="19037" y="0"/>
                  </a:lnTo>
                  <a:lnTo>
                    <a:pt x="19037" y="933170"/>
                  </a:lnTo>
                  <a:lnTo>
                    <a:pt x="0" y="933170"/>
                  </a:lnTo>
                  <a:lnTo>
                    <a:pt x="0" y="945883"/>
                  </a:lnTo>
                  <a:lnTo>
                    <a:pt x="25387" y="945883"/>
                  </a:lnTo>
                  <a:lnTo>
                    <a:pt x="25387" y="939520"/>
                  </a:lnTo>
                  <a:lnTo>
                    <a:pt x="31737" y="939520"/>
                  </a:lnTo>
                  <a:lnTo>
                    <a:pt x="3173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1" name="object 191"/>
            <p:cNvSpPr/>
            <p:nvPr/>
          </p:nvSpPr>
          <p:spPr>
            <a:xfrm>
              <a:off x="11039836" y="3976544"/>
              <a:ext cx="241300" cy="1333500"/>
            </a:xfrm>
            <a:custGeom>
              <a:avLst/>
              <a:gdLst/>
              <a:ahLst/>
              <a:cxnLst/>
              <a:rect l="l" t="t" r="r" b="b"/>
              <a:pathLst>
                <a:path w="241300" h="1333500">
                  <a:moveTo>
                    <a:pt x="215597" y="393580"/>
                  </a:moveTo>
                  <a:lnTo>
                    <a:pt x="215597" y="1333106"/>
                  </a:lnTo>
                </a:path>
                <a:path w="241300" h="1333500">
                  <a:moveTo>
                    <a:pt x="240982" y="393580"/>
                  </a:moveTo>
                  <a:lnTo>
                    <a:pt x="240982" y="342804"/>
                  </a:lnTo>
                  <a:lnTo>
                    <a:pt x="228290" y="304709"/>
                  </a:lnTo>
                  <a:lnTo>
                    <a:pt x="215597" y="253933"/>
                  </a:lnTo>
                  <a:lnTo>
                    <a:pt x="202905" y="203139"/>
                  </a:lnTo>
                  <a:lnTo>
                    <a:pt x="177521" y="165129"/>
                  </a:lnTo>
                  <a:lnTo>
                    <a:pt x="152137" y="126983"/>
                  </a:lnTo>
                  <a:lnTo>
                    <a:pt x="126921" y="88837"/>
                  </a:lnTo>
                  <a:lnTo>
                    <a:pt x="88845" y="50861"/>
                  </a:lnTo>
                  <a:lnTo>
                    <a:pt x="50768" y="25430"/>
                  </a:lnTo>
                  <a:lnTo>
                    <a:pt x="12692" y="0"/>
                  </a:lnTo>
                  <a:lnTo>
                    <a:pt x="0" y="25430"/>
                  </a:lnTo>
                </a:path>
                <a:path w="241300" h="1333500">
                  <a:moveTo>
                    <a:pt x="215597" y="393580"/>
                  </a:moveTo>
                  <a:lnTo>
                    <a:pt x="215597" y="342804"/>
                  </a:lnTo>
                  <a:lnTo>
                    <a:pt x="202905" y="292011"/>
                  </a:lnTo>
                  <a:lnTo>
                    <a:pt x="190213" y="253933"/>
                  </a:lnTo>
                  <a:lnTo>
                    <a:pt x="164829" y="203139"/>
                  </a:lnTo>
                  <a:lnTo>
                    <a:pt x="139614" y="165129"/>
                  </a:lnTo>
                  <a:lnTo>
                    <a:pt x="114229" y="126983"/>
                  </a:lnTo>
                  <a:lnTo>
                    <a:pt x="76153" y="88837"/>
                  </a:lnTo>
                  <a:lnTo>
                    <a:pt x="38076" y="50861"/>
                  </a:lnTo>
                  <a:lnTo>
                    <a:pt x="0" y="25430"/>
                  </a:lnTo>
                </a:path>
                <a:path w="241300" h="1333500">
                  <a:moveTo>
                    <a:pt x="215597" y="393580"/>
                  </a:moveTo>
                  <a:lnTo>
                    <a:pt x="240982" y="393580"/>
                  </a:lnTo>
                  <a:lnTo>
                    <a:pt x="240982" y="342804"/>
                  </a:lnTo>
                  <a:lnTo>
                    <a:pt x="228290" y="304709"/>
                  </a:lnTo>
                  <a:lnTo>
                    <a:pt x="215597" y="253933"/>
                  </a:lnTo>
                  <a:lnTo>
                    <a:pt x="202905" y="203139"/>
                  </a:lnTo>
                  <a:lnTo>
                    <a:pt x="177521" y="165129"/>
                  </a:lnTo>
                  <a:lnTo>
                    <a:pt x="152137" y="126983"/>
                  </a:lnTo>
                  <a:lnTo>
                    <a:pt x="126921" y="88837"/>
                  </a:lnTo>
                  <a:lnTo>
                    <a:pt x="88845" y="50861"/>
                  </a:lnTo>
                  <a:lnTo>
                    <a:pt x="50768" y="25430"/>
                  </a:lnTo>
                  <a:lnTo>
                    <a:pt x="12692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2" name="object 192"/>
            <p:cNvSpPr/>
            <p:nvPr/>
          </p:nvSpPr>
          <p:spPr>
            <a:xfrm>
              <a:off x="11274472" y="4370125"/>
              <a:ext cx="12700" cy="939800"/>
            </a:xfrm>
            <a:custGeom>
              <a:avLst/>
              <a:gdLst/>
              <a:ahLst/>
              <a:cxnLst/>
              <a:rect l="l" t="t" r="r" b="b"/>
              <a:pathLst>
                <a:path w="12700" h="939800">
                  <a:moveTo>
                    <a:pt x="0" y="939525"/>
                  </a:moveTo>
                  <a:lnTo>
                    <a:pt x="12692" y="939525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939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3" name="object 193"/>
            <p:cNvSpPr/>
            <p:nvPr/>
          </p:nvSpPr>
          <p:spPr>
            <a:xfrm>
              <a:off x="10836930" y="5309650"/>
              <a:ext cx="444500" cy="444500"/>
            </a:xfrm>
            <a:custGeom>
              <a:avLst/>
              <a:gdLst/>
              <a:ahLst/>
              <a:cxnLst/>
              <a:rect l="l" t="t" r="r" b="b"/>
              <a:pathLst>
                <a:path w="444500" h="444500">
                  <a:moveTo>
                    <a:pt x="0" y="444364"/>
                  </a:moveTo>
                  <a:lnTo>
                    <a:pt x="50599" y="444364"/>
                  </a:lnTo>
                  <a:lnTo>
                    <a:pt x="101368" y="431667"/>
                  </a:lnTo>
                  <a:lnTo>
                    <a:pt x="139444" y="418970"/>
                  </a:lnTo>
                  <a:lnTo>
                    <a:pt x="177521" y="406275"/>
                  </a:lnTo>
                  <a:lnTo>
                    <a:pt x="228290" y="380882"/>
                  </a:lnTo>
                  <a:lnTo>
                    <a:pt x="266366" y="355485"/>
                  </a:lnTo>
                  <a:lnTo>
                    <a:pt x="304443" y="330106"/>
                  </a:lnTo>
                  <a:lnTo>
                    <a:pt x="329827" y="292011"/>
                  </a:lnTo>
                  <a:lnTo>
                    <a:pt x="367734" y="266614"/>
                  </a:lnTo>
                  <a:lnTo>
                    <a:pt x="393119" y="228536"/>
                  </a:lnTo>
                  <a:lnTo>
                    <a:pt x="405811" y="177742"/>
                  </a:lnTo>
                  <a:lnTo>
                    <a:pt x="431195" y="139647"/>
                  </a:lnTo>
                  <a:lnTo>
                    <a:pt x="431195" y="88871"/>
                  </a:lnTo>
                  <a:lnTo>
                    <a:pt x="443888" y="50776"/>
                  </a:lnTo>
                  <a:lnTo>
                    <a:pt x="443888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4" name="object 194"/>
            <p:cNvSpPr/>
            <p:nvPr/>
          </p:nvSpPr>
          <p:spPr>
            <a:xfrm>
              <a:off x="9365364" y="5747656"/>
              <a:ext cx="1471930" cy="13335"/>
            </a:xfrm>
            <a:custGeom>
              <a:avLst/>
              <a:gdLst/>
              <a:ahLst/>
              <a:cxnLst/>
              <a:rect l="l" t="t" r="r" b="b"/>
              <a:pathLst>
                <a:path w="1471929" h="13335">
                  <a:moveTo>
                    <a:pt x="0" y="12715"/>
                  </a:moveTo>
                  <a:lnTo>
                    <a:pt x="1471566" y="12715"/>
                  </a:lnTo>
                  <a:lnTo>
                    <a:pt x="1471566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5" name="object 195"/>
            <p:cNvSpPr/>
            <p:nvPr/>
          </p:nvSpPr>
          <p:spPr>
            <a:xfrm>
              <a:off x="8921378" y="3951113"/>
              <a:ext cx="469900" cy="1803400"/>
            </a:xfrm>
            <a:custGeom>
              <a:avLst/>
              <a:gdLst/>
              <a:ahLst/>
              <a:cxnLst/>
              <a:rect l="l" t="t" r="r" b="b"/>
              <a:pathLst>
                <a:path w="469900" h="1803400">
                  <a:moveTo>
                    <a:pt x="0" y="1358536"/>
                  </a:moveTo>
                  <a:lnTo>
                    <a:pt x="0" y="1409313"/>
                  </a:lnTo>
                  <a:lnTo>
                    <a:pt x="12685" y="1447408"/>
                  </a:lnTo>
                  <a:lnTo>
                    <a:pt x="25370" y="1498184"/>
                  </a:lnTo>
                  <a:lnTo>
                    <a:pt x="38056" y="1536279"/>
                  </a:lnTo>
                  <a:lnTo>
                    <a:pt x="63423" y="1587073"/>
                  </a:lnTo>
                  <a:lnTo>
                    <a:pt x="88791" y="1625151"/>
                  </a:lnTo>
                  <a:lnTo>
                    <a:pt x="114175" y="1650547"/>
                  </a:lnTo>
                  <a:lnTo>
                    <a:pt x="152218" y="1688642"/>
                  </a:lnTo>
                  <a:lnTo>
                    <a:pt x="190277" y="1714022"/>
                  </a:lnTo>
                  <a:lnTo>
                    <a:pt x="228337" y="1739419"/>
                  </a:lnTo>
                  <a:lnTo>
                    <a:pt x="266397" y="1764812"/>
                  </a:lnTo>
                  <a:lnTo>
                    <a:pt x="304439" y="1777507"/>
                  </a:lnTo>
                  <a:lnTo>
                    <a:pt x="355191" y="1790204"/>
                  </a:lnTo>
                  <a:lnTo>
                    <a:pt x="393251" y="1802900"/>
                  </a:lnTo>
                  <a:lnTo>
                    <a:pt x="443986" y="1802900"/>
                  </a:lnTo>
                </a:path>
                <a:path w="469900" h="1803400">
                  <a:moveTo>
                    <a:pt x="0" y="1358536"/>
                  </a:moveTo>
                  <a:lnTo>
                    <a:pt x="0" y="419011"/>
                  </a:lnTo>
                </a:path>
                <a:path w="469900" h="1803400">
                  <a:moveTo>
                    <a:pt x="469353" y="25430"/>
                  </a:moveTo>
                  <a:lnTo>
                    <a:pt x="469353" y="0"/>
                  </a:lnTo>
                </a:path>
                <a:path w="469900" h="1803400">
                  <a:moveTo>
                    <a:pt x="228337" y="0"/>
                  </a:moveTo>
                  <a:lnTo>
                    <a:pt x="469353" y="0"/>
                  </a:lnTo>
                </a:path>
                <a:path w="469900" h="1803400">
                  <a:moveTo>
                    <a:pt x="241012" y="25430"/>
                  </a:moveTo>
                  <a:lnTo>
                    <a:pt x="228337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6" name="object 196"/>
            <p:cNvSpPr/>
            <p:nvPr/>
          </p:nvSpPr>
          <p:spPr>
            <a:xfrm>
              <a:off x="9162390" y="3970186"/>
              <a:ext cx="228600" cy="13335"/>
            </a:xfrm>
            <a:custGeom>
              <a:avLst/>
              <a:gdLst/>
              <a:ahLst/>
              <a:cxnLst/>
              <a:rect l="l" t="t" r="r" b="b"/>
              <a:pathLst>
                <a:path w="228600" h="13335">
                  <a:moveTo>
                    <a:pt x="0" y="12715"/>
                  </a:moveTo>
                  <a:lnTo>
                    <a:pt x="228340" y="12715"/>
                  </a:lnTo>
                  <a:lnTo>
                    <a:pt x="228340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7" name="object 197"/>
            <p:cNvSpPr/>
            <p:nvPr/>
          </p:nvSpPr>
          <p:spPr>
            <a:xfrm>
              <a:off x="9149715" y="3951113"/>
              <a:ext cx="292100" cy="241300"/>
            </a:xfrm>
            <a:custGeom>
              <a:avLst/>
              <a:gdLst/>
              <a:ahLst/>
              <a:cxnLst/>
              <a:rect l="l" t="t" r="r" b="b"/>
              <a:pathLst>
                <a:path w="292100" h="241300">
                  <a:moveTo>
                    <a:pt x="291767" y="50861"/>
                  </a:moveTo>
                  <a:lnTo>
                    <a:pt x="291767" y="38145"/>
                  </a:lnTo>
                  <a:lnTo>
                    <a:pt x="291767" y="25430"/>
                  </a:lnTo>
                  <a:lnTo>
                    <a:pt x="279075" y="12715"/>
                  </a:lnTo>
                  <a:lnTo>
                    <a:pt x="253708" y="0"/>
                  </a:lnTo>
                  <a:lnTo>
                    <a:pt x="241016" y="0"/>
                  </a:lnTo>
                </a:path>
                <a:path w="292100" h="241300">
                  <a:moveTo>
                    <a:pt x="291767" y="50861"/>
                  </a:moveTo>
                  <a:lnTo>
                    <a:pt x="266383" y="50861"/>
                  </a:lnTo>
                  <a:lnTo>
                    <a:pt x="266383" y="38145"/>
                  </a:lnTo>
                  <a:lnTo>
                    <a:pt x="253708" y="25430"/>
                  </a:lnTo>
                  <a:lnTo>
                    <a:pt x="241016" y="25430"/>
                  </a:lnTo>
                  <a:lnTo>
                    <a:pt x="241016" y="0"/>
                  </a:lnTo>
                </a:path>
                <a:path w="292100" h="241300">
                  <a:moveTo>
                    <a:pt x="266383" y="139698"/>
                  </a:moveTo>
                  <a:lnTo>
                    <a:pt x="291767" y="139698"/>
                  </a:lnTo>
                </a:path>
                <a:path w="292100" h="241300">
                  <a:moveTo>
                    <a:pt x="291767" y="50861"/>
                  </a:moveTo>
                  <a:lnTo>
                    <a:pt x="291767" y="139698"/>
                  </a:lnTo>
                </a:path>
                <a:path w="292100" h="241300">
                  <a:moveTo>
                    <a:pt x="291767" y="50861"/>
                  </a:moveTo>
                  <a:lnTo>
                    <a:pt x="266383" y="50861"/>
                  </a:lnTo>
                </a:path>
                <a:path w="292100" h="241300">
                  <a:moveTo>
                    <a:pt x="266383" y="139698"/>
                  </a:moveTo>
                  <a:lnTo>
                    <a:pt x="266383" y="50861"/>
                  </a:lnTo>
                </a:path>
                <a:path w="292100" h="241300">
                  <a:moveTo>
                    <a:pt x="241016" y="190559"/>
                  </a:moveTo>
                  <a:lnTo>
                    <a:pt x="253708" y="190559"/>
                  </a:lnTo>
                  <a:lnTo>
                    <a:pt x="279075" y="190559"/>
                  </a:lnTo>
                  <a:lnTo>
                    <a:pt x="291767" y="177844"/>
                  </a:lnTo>
                  <a:lnTo>
                    <a:pt x="291767" y="152414"/>
                  </a:lnTo>
                  <a:lnTo>
                    <a:pt x="291767" y="139698"/>
                  </a:lnTo>
                </a:path>
                <a:path w="292100" h="241300">
                  <a:moveTo>
                    <a:pt x="241016" y="190559"/>
                  </a:moveTo>
                  <a:lnTo>
                    <a:pt x="241016" y="165129"/>
                  </a:lnTo>
                  <a:lnTo>
                    <a:pt x="253708" y="165129"/>
                  </a:lnTo>
                  <a:lnTo>
                    <a:pt x="266383" y="152414"/>
                  </a:lnTo>
                  <a:lnTo>
                    <a:pt x="266383" y="139698"/>
                  </a:lnTo>
                  <a:lnTo>
                    <a:pt x="291767" y="139698"/>
                  </a:lnTo>
                </a:path>
                <a:path w="292100" h="241300">
                  <a:moveTo>
                    <a:pt x="241016" y="190559"/>
                  </a:moveTo>
                  <a:lnTo>
                    <a:pt x="177589" y="203105"/>
                  </a:lnTo>
                  <a:lnTo>
                    <a:pt x="126854" y="203105"/>
                  </a:lnTo>
                  <a:lnTo>
                    <a:pt x="63427" y="228570"/>
                  </a:lnTo>
                  <a:lnTo>
                    <a:pt x="12675" y="241268"/>
                  </a:lnTo>
                  <a:lnTo>
                    <a:pt x="0" y="215821"/>
                  </a:lnTo>
                </a:path>
                <a:path w="292100" h="241300">
                  <a:moveTo>
                    <a:pt x="241016" y="165129"/>
                  </a:moveTo>
                  <a:lnTo>
                    <a:pt x="190281" y="165129"/>
                  </a:lnTo>
                  <a:lnTo>
                    <a:pt x="139529" y="177844"/>
                  </a:lnTo>
                  <a:lnTo>
                    <a:pt x="88794" y="190559"/>
                  </a:lnTo>
                  <a:lnTo>
                    <a:pt x="38059" y="203105"/>
                  </a:lnTo>
                  <a:lnTo>
                    <a:pt x="0" y="215821"/>
                  </a:lnTo>
                </a:path>
                <a:path w="292100" h="241300">
                  <a:moveTo>
                    <a:pt x="241016" y="165129"/>
                  </a:moveTo>
                  <a:lnTo>
                    <a:pt x="241016" y="190559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8" name="object 198"/>
            <p:cNvSpPr/>
            <p:nvPr/>
          </p:nvSpPr>
          <p:spPr>
            <a:xfrm>
              <a:off x="9137023" y="4186024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12715"/>
                  </a:moveTo>
                  <a:lnTo>
                    <a:pt x="25367" y="12715"/>
                  </a:lnTo>
                  <a:lnTo>
                    <a:pt x="25367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9" name="object 199"/>
            <p:cNvSpPr/>
            <p:nvPr/>
          </p:nvSpPr>
          <p:spPr>
            <a:xfrm>
              <a:off x="9137023" y="4166934"/>
              <a:ext cx="25400" cy="26034"/>
            </a:xfrm>
            <a:custGeom>
              <a:avLst/>
              <a:gdLst/>
              <a:ahLst/>
              <a:cxnLst/>
              <a:rect l="l" t="t" r="r" b="b"/>
              <a:pathLst>
                <a:path w="25400" h="26035">
                  <a:moveTo>
                    <a:pt x="12692" y="0"/>
                  </a:moveTo>
                  <a:lnTo>
                    <a:pt x="0" y="12749"/>
                  </a:lnTo>
                  <a:lnTo>
                    <a:pt x="0" y="25447"/>
                  </a:lnTo>
                </a:path>
                <a:path w="25400" h="26035">
                  <a:moveTo>
                    <a:pt x="12692" y="0"/>
                  </a:moveTo>
                  <a:lnTo>
                    <a:pt x="25367" y="25447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0" name="object 200"/>
            <p:cNvSpPr/>
            <p:nvPr/>
          </p:nvSpPr>
          <p:spPr>
            <a:xfrm>
              <a:off x="9137023" y="4211421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12715"/>
                  </a:moveTo>
                  <a:lnTo>
                    <a:pt x="25367" y="12715"/>
                  </a:lnTo>
                  <a:lnTo>
                    <a:pt x="25367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1" name="object 201"/>
            <p:cNvSpPr/>
            <p:nvPr/>
          </p:nvSpPr>
          <p:spPr>
            <a:xfrm>
              <a:off x="9162390" y="4192382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0" y="0"/>
                  </a:moveTo>
                  <a:lnTo>
                    <a:pt x="0" y="25396"/>
                  </a:lnTo>
                </a:path>
              </a:pathLst>
            </a:custGeom>
            <a:ln w="12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2" name="object 202"/>
            <p:cNvSpPr/>
            <p:nvPr/>
          </p:nvSpPr>
          <p:spPr>
            <a:xfrm>
              <a:off x="9137023" y="4186024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12715"/>
                  </a:moveTo>
                  <a:lnTo>
                    <a:pt x="25367" y="12715"/>
                  </a:lnTo>
                  <a:lnTo>
                    <a:pt x="25367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3" name="object 203"/>
            <p:cNvSpPr/>
            <p:nvPr/>
          </p:nvSpPr>
          <p:spPr>
            <a:xfrm>
              <a:off x="9137023" y="4192382"/>
              <a:ext cx="38100" cy="50800"/>
            </a:xfrm>
            <a:custGeom>
              <a:avLst/>
              <a:gdLst/>
              <a:ahLst/>
              <a:cxnLst/>
              <a:rect l="l" t="t" r="r" b="b"/>
              <a:pathLst>
                <a:path w="38100" h="50800">
                  <a:moveTo>
                    <a:pt x="0" y="25396"/>
                  </a:moveTo>
                  <a:lnTo>
                    <a:pt x="0" y="0"/>
                  </a:lnTo>
                </a:path>
                <a:path w="38100" h="50800">
                  <a:moveTo>
                    <a:pt x="25367" y="25396"/>
                  </a:moveTo>
                  <a:lnTo>
                    <a:pt x="38059" y="50776"/>
                  </a:lnTo>
                </a:path>
                <a:path w="38100" h="50800">
                  <a:moveTo>
                    <a:pt x="0" y="25396"/>
                  </a:moveTo>
                  <a:lnTo>
                    <a:pt x="0" y="38095"/>
                  </a:lnTo>
                  <a:lnTo>
                    <a:pt x="12692" y="50776"/>
                  </a:lnTo>
                  <a:lnTo>
                    <a:pt x="25367" y="50776"/>
                  </a:lnTo>
                  <a:lnTo>
                    <a:pt x="38059" y="50776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4" name="object 204"/>
            <p:cNvSpPr/>
            <p:nvPr/>
          </p:nvSpPr>
          <p:spPr>
            <a:xfrm>
              <a:off x="9137023" y="4211421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12715"/>
                  </a:moveTo>
                  <a:lnTo>
                    <a:pt x="25367" y="12715"/>
                  </a:lnTo>
                  <a:lnTo>
                    <a:pt x="25367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5" name="object 205"/>
            <p:cNvSpPr/>
            <p:nvPr/>
          </p:nvSpPr>
          <p:spPr>
            <a:xfrm>
              <a:off x="8832580" y="3811414"/>
              <a:ext cx="1814195" cy="558800"/>
            </a:xfrm>
            <a:custGeom>
              <a:avLst/>
              <a:gdLst/>
              <a:ahLst/>
              <a:cxnLst/>
              <a:rect l="l" t="t" r="r" b="b"/>
              <a:pathLst>
                <a:path w="1814195" h="558800">
                  <a:moveTo>
                    <a:pt x="545476" y="355519"/>
                  </a:moveTo>
                  <a:lnTo>
                    <a:pt x="482049" y="355519"/>
                  </a:lnTo>
                  <a:lnTo>
                    <a:pt x="431297" y="368269"/>
                  </a:lnTo>
                  <a:lnTo>
                    <a:pt x="380562" y="380967"/>
                  </a:lnTo>
                  <a:lnTo>
                    <a:pt x="329810" y="406364"/>
                  </a:lnTo>
                </a:path>
                <a:path w="1814195" h="558800">
                  <a:moveTo>
                    <a:pt x="545476" y="355519"/>
                  </a:moveTo>
                  <a:lnTo>
                    <a:pt x="545476" y="380967"/>
                  </a:lnTo>
                  <a:lnTo>
                    <a:pt x="494724" y="380967"/>
                  </a:lnTo>
                  <a:lnTo>
                    <a:pt x="443989" y="393665"/>
                  </a:lnTo>
                  <a:lnTo>
                    <a:pt x="393237" y="419062"/>
                  </a:lnTo>
                  <a:lnTo>
                    <a:pt x="342502" y="431743"/>
                  </a:lnTo>
                  <a:lnTo>
                    <a:pt x="329810" y="406364"/>
                  </a:lnTo>
                </a:path>
                <a:path w="1814195" h="558800">
                  <a:moveTo>
                    <a:pt x="697697" y="380967"/>
                  </a:moveTo>
                  <a:lnTo>
                    <a:pt x="697697" y="355519"/>
                  </a:lnTo>
                </a:path>
                <a:path w="1814195" h="558800">
                  <a:moveTo>
                    <a:pt x="545476" y="355519"/>
                  </a:moveTo>
                  <a:lnTo>
                    <a:pt x="697697" y="355519"/>
                  </a:lnTo>
                </a:path>
                <a:path w="1814195" h="558800">
                  <a:moveTo>
                    <a:pt x="545476" y="355519"/>
                  </a:moveTo>
                  <a:lnTo>
                    <a:pt x="545476" y="380967"/>
                  </a:lnTo>
                </a:path>
                <a:path w="1814195" h="558800">
                  <a:moveTo>
                    <a:pt x="697697" y="380967"/>
                  </a:moveTo>
                  <a:lnTo>
                    <a:pt x="545476" y="380967"/>
                  </a:lnTo>
                </a:path>
                <a:path w="1814195" h="558800">
                  <a:moveTo>
                    <a:pt x="1192422" y="0"/>
                  </a:moveTo>
                  <a:lnTo>
                    <a:pt x="1205114" y="25430"/>
                  </a:lnTo>
                  <a:lnTo>
                    <a:pt x="1217789" y="38145"/>
                  </a:lnTo>
                </a:path>
                <a:path w="1814195" h="558800">
                  <a:moveTo>
                    <a:pt x="773800" y="380967"/>
                  </a:moveTo>
                  <a:lnTo>
                    <a:pt x="723065" y="380967"/>
                  </a:lnTo>
                </a:path>
                <a:path w="1814195" h="558800">
                  <a:moveTo>
                    <a:pt x="1813967" y="380967"/>
                  </a:moveTo>
                  <a:lnTo>
                    <a:pt x="1763198" y="380967"/>
                  </a:lnTo>
                </a:path>
                <a:path w="1814195" h="558800">
                  <a:moveTo>
                    <a:pt x="1813967" y="380967"/>
                  </a:moveTo>
                  <a:lnTo>
                    <a:pt x="1813967" y="50861"/>
                  </a:lnTo>
                </a:path>
                <a:path w="1814195" h="558800">
                  <a:moveTo>
                    <a:pt x="900654" y="292112"/>
                  </a:moveTo>
                  <a:lnTo>
                    <a:pt x="824552" y="368269"/>
                  </a:lnTo>
                  <a:lnTo>
                    <a:pt x="1725122" y="368269"/>
                  </a:lnTo>
                  <a:lnTo>
                    <a:pt x="1649087" y="292112"/>
                  </a:lnTo>
                  <a:lnTo>
                    <a:pt x="900654" y="292112"/>
                  </a:lnTo>
                </a:path>
                <a:path w="1814195" h="558800">
                  <a:moveTo>
                    <a:pt x="329810" y="50861"/>
                  </a:moveTo>
                  <a:lnTo>
                    <a:pt x="279075" y="76291"/>
                  </a:lnTo>
                  <a:lnTo>
                    <a:pt x="228340" y="101722"/>
                  </a:lnTo>
                  <a:lnTo>
                    <a:pt x="190281" y="139698"/>
                  </a:lnTo>
                  <a:lnTo>
                    <a:pt x="152221" y="177844"/>
                  </a:lnTo>
                  <a:lnTo>
                    <a:pt x="114168" y="215990"/>
                  </a:lnTo>
                  <a:lnTo>
                    <a:pt x="88797" y="253966"/>
                  </a:lnTo>
                  <a:lnTo>
                    <a:pt x="63427" y="304828"/>
                  </a:lnTo>
                  <a:lnTo>
                    <a:pt x="38056" y="342804"/>
                  </a:lnTo>
                  <a:lnTo>
                    <a:pt x="12685" y="393665"/>
                  </a:lnTo>
                  <a:lnTo>
                    <a:pt x="0" y="444442"/>
                  </a:lnTo>
                  <a:lnTo>
                    <a:pt x="0" y="507933"/>
                  </a:lnTo>
                  <a:lnTo>
                    <a:pt x="0" y="558710"/>
                  </a:lnTo>
                </a:path>
                <a:path w="1814195" h="558800">
                  <a:moveTo>
                    <a:pt x="329810" y="76291"/>
                  </a:moveTo>
                  <a:lnTo>
                    <a:pt x="279075" y="101722"/>
                  </a:lnTo>
                  <a:lnTo>
                    <a:pt x="241016" y="139698"/>
                  </a:lnTo>
                  <a:lnTo>
                    <a:pt x="190281" y="165129"/>
                  </a:lnTo>
                  <a:lnTo>
                    <a:pt x="152221" y="203275"/>
                  </a:lnTo>
                  <a:lnTo>
                    <a:pt x="126854" y="253966"/>
                  </a:lnTo>
                  <a:lnTo>
                    <a:pt x="88797" y="292112"/>
                  </a:lnTo>
                  <a:lnTo>
                    <a:pt x="63427" y="342804"/>
                  </a:lnTo>
                  <a:lnTo>
                    <a:pt x="50741" y="393665"/>
                  </a:lnTo>
                  <a:lnTo>
                    <a:pt x="38056" y="444442"/>
                  </a:lnTo>
                  <a:lnTo>
                    <a:pt x="25370" y="507933"/>
                  </a:lnTo>
                  <a:lnTo>
                    <a:pt x="25370" y="558710"/>
                  </a:lnTo>
                  <a:lnTo>
                    <a:pt x="0" y="558710"/>
                  </a:lnTo>
                </a:path>
                <a:path w="1814195" h="558800">
                  <a:moveTo>
                    <a:pt x="329810" y="50861"/>
                  </a:moveTo>
                  <a:lnTo>
                    <a:pt x="279075" y="76291"/>
                  </a:lnTo>
                  <a:lnTo>
                    <a:pt x="228340" y="101722"/>
                  </a:lnTo>
                  <a:lnTo>
                    <a:pt x="190281" y="139698"/>
                  </a:lnTo>
                  <a:lnTo>
                    <a:pt x="152221" y="177844"/>
                  </a:lnTo>
                  <a:lnTo>
                    <a:pt x="114168" y="215990"/>
                  </a:lnTo>
                  <a:lnTo>
                    <a:pt x="88797" y="253966"/>
                  </a:lnTo>
                  <a:lnTo>
                    <a:pt x="63427" y="304828"/>
                  </a:lnTo>
                  <a:lnTo>
                    <a:pt x="38056" y="342804"/>
                  </a:lnTo>
                  <a:lnTo>
                    <a:pt x="12685" y="393665"/>
                  </a:lnTo>
                  <a:lnTo>
                    <a:pt x="0" y="444442"/>
                  </a:lnTo>
                  <a:lnTo>
                    <a:pt x="0" y="507933"/>
                  </a:lnTo>
                  <a:lnTo>
                    <a:pt x="0" y="55871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6" name="object 206"/>
            <p:cNvSpPr/>
            <p:nvPr/>
          </p:nvSpPr>
          <p:spPr>
            <a:xfrm>
              <a:off x="9156044" y="3862276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430"/>
                  </a:moveTo>
                  <a:lnTo>
                    <a:pt x="12692" y="25430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25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7" name="object 207"/>
            <p:cNvSpPr/>
            <p:nvPr/>
          </p:nvSpPr>
          <p:spPr>
            <a:xfrm>
              <a:off x="8832580" y="4370125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25370" y="0"/>
                  </a:moveTo>
                  <a:lnTo>
                    <a:pt x="0" y="0"/>
                  </a:lnTo>
                </a:path>
              </a:pathLst>
            </a:custGeom>
            <a:ln w="12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8" name="object 208"/>
            <p:cNvSpPr/>
            <p:nvPr/>
          </p:nvSpPr>
          <p:spPr>
            <a:xfrm>
              <a:off x="8826233" y="4370133"/>
              <a:ext cx="31750" cy="946150"/>
            </a:xfrm>
            <a:custGeom>
              <a:avLst/>
              <a:gdLst/>
              <a:ahLst/>
              <a:cxnLst/>
              <a:rect l="l" t="t" r="r" b="b"/>
              <a:pathLst>
                <a:path w="31750" h="946150">
                  <a:moveTo>
                    <a:pt x="31711" y="933170"/>
                  </a:moveTo>
                  <a:lnTo>
                    <a:pt x="12687" y="933170"/>
                  </a:lnTo>
                  <a:lnTo>
                    <a:pt x="12687" y="0"/>
                  </a:lnTo>
                  <a:lnTo>
                    <a:pt x="0" y="0"/>
                  </a:lnTo>
                  <a:lnTo>
                    <a:pt x="0" y="939520"/>
                  </a:lnTo>
                  <a:lnTo>
                    <a:pt x="6337" y="939520"/>
                  </a:lnTo>
                  <a:lnTo>
                    <a:pt x="6337" y="945883"/>
                  </a:lnTo>
                  <a:lnTo>
                    <a:pt x="31711" y="945883"/>
                  </a:lnTo>
                  <a:lnTo>
                    <a:pt x="31711" y="9331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9" name="object 209"/>
            <p:cNvSpPr/>
            <p:nvPr/>
          </p:nvSpPr>
          <p:spPr>
            <a:xfrm>
              <a:off x="8832580" y="4370125"/>
              <a:ext cx="546100" cy="1485900"/>
            </a:xfrm>
            <a:custGeom>
              <a:avLst/>
              <a:gdLst/>
              <a:ahLst/>
              <a:cxnLst/>
              <a:rect l="l" t="t" r="r" b="b"/>
              <a:pathLst>
                <a:path w="546100" h="1485900">
                  <a:moveTo>
                    <a:pt x="25370" y="0"/>
                  </a:moveTo>
                  <a:lnTo>
                    <a:pt x="25370" y="939525"/>
                  </a:lnTo>
                  <a:lnTo>
                    <a:pt x="25370" y="990301"/>
                  </a:lnTo>
                  <a:lnTo>
                    <a:pt x="38056" y="1041095"/>
                  </a:lnTo>
                  <a:lnTo>
                    <a:pt x="50741" y="1091871"/>
                  </a:lnTo>
                  <a:lnTo>
                    <a:pt x="63427" y="1142664"/>
                  </a:lnTo>
                  <a:lnTo>
                    <a:pt x="88797" y="1180742"/>
                  </a:lnTo>
                  <a:lnTo>
                    <a:pt x="114168" y="1231536"/>
                  </a:lnTo>
                  <a:lnTo>
                    <a:pt x="139537" y="1269631"/>
                  </a:lnTo>
                  <a:lnTo>
                    <a:pt x="177589" y="1307709"/>
                  </a:lnTo>
                  <a:lnTo>
                    <a:pt x="215648" y="1345801"/>
                  </a:lnTo>
                  <a:lnTo>
                    <a:pt x="253708" y="1371192"/>
                  </a:lnTo>
                  <a:lnTo>
                    <a:pt x="304443" y="1396586"/>
                  </a:lnTo>
                  <a:lnTo>
                    <a:pt x="342502" y="1421977"/>
                  </a:lnTo>
                  <a:lnTo>
                    <a:pt x="393237" y="1434674"/>
                  </a:lnTo>
                  <a:lnTo>
                    <a:pt x="443989" y="1447370"/>
                  </a:lnTo>
                  <a:lnTo>
                    <a:pt x="494724" y="1460065"/>
                  </a:lnTo>
                  <a:lnTo>
                    <a:pt x="545476" y="1460065"/>
                  </a:lnTo>
                  <a:lnTo>
                    <a:pt x="545476" y="1485459"/>
                  </a:lnTo>
                </a:path>
                <a:path w="546100" h="1485900">
                  <a:moveTo>
                    <a:pt x="0" y="939525"/>
                  </a:moveTo>
                  <a:lnTo>
                    <a:pt x="0" y="990301"/>
                  </a:lnTo>
                  <a:lnTo>
                    <a:pt x="12685" y="1041095"/>
                  </a:lnTo>
                  <a:lnTo>
                    <a:pt x="25370" y="1104569"/>
                  </a:lnTo>
                  <a:lnTo>
                    <a:pt x="38056" y="1155363"/>
                  </a:lnTo>
                  <a:lnTo>
                    <a:pt x="63427" y="1193441"/>
                  </a:lnTo>
                  <a:lnTo>
                    <a:pt x="88797" y="1244234"/>
                  </a:lnTo>
                  <a:lnTo>
                    <a:pt x="114168" y="1282312"/>
                  </a:lnTo>
                  <a:lnTo>
                    <a:pt x="152221" y="1333104"/>
                  </a:lnTo>
                  <a:lnTo>
                    <a:pt x="190281" y="1358496"/>
                  </a:lnTo>
                  <a:lnTo>
                    <a:pt x="241016" y="1396586"/>
                  </a:lnTo>
                  <a:lnTo>
                    <a:pt x="291767" y="1421977"/>
                  </a:lnTo>
                  <a:lnTo>
                    <a:pt x="329810" y="1447370"/>
                  </a:lnTo>
                  <a:lnTo>
                    <a:pt x="380562" y="1460065"/>
                  </a:lnTo>
                  <a:lnTo>
                    <a:pt x="431297" y="1472762"/>
                  </a:lnTo>
                  <a:lnTo>
                    <a:pt x="494724" y="1485459"/>
                  </a:lnTo>
                  <a:lnTo>
                    <a:pt x="545476" y="1485459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0" name="object 210"/>
            <p:cNvSpPr/>
            <p:nvPr/>
          </p:nvSpPr>
          <p:spPr>
            <a:xfrm>
              <a:off x="8832580" y="5303292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12715"/>
                  </a:moveTo>
                  <a:lnTo>
                    <a:pt x="25370" y="12715"/>
                  </a:lnTo>
                  <a:lnTo>
                    <a:pt x="25370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1" name="object 211"/>
            <p:cNvSpPr/>
            <p:nvPr/>
          </p:nvSpPr>
          <p:spPr>
            <a:xfrm>
              <a:off x="9378056" y="5309650"/>
              <a:ext cx="2004695" cy="546100"/>
            </a:xfrm>
            <a:custGeom>
              <a:avLst/>
              <a:gdLst/>
              <a:ahLst/>
              <a:cxnLst/>
              <a:rect l="l" t="t" r="r" b="b"/>
              <a:pathLst>
                <a:path w="2004695" h="546100">
                  <a:moveTo>
                    <a:pt x="0" y="520540"/>
                  </a:moveTo>
                  <a:lnTo>
                    <a:pt x="0" y="545933"/>
                  </a:lnTo>
                </a:path>
                <a:path w="2004695" h="546100">
                  <a:moveTo>
                    <a:pt x="1458873" y="545933"/>
                  </a:moveTo>
                  <a:lnTo>
                    <a:pt x="0" y="545933"/>
                  </a:lnTo>
                </a:path>
                <a:path w="2004695" h="546100">
                  <a:moveTo>
                    <a:pt x="1458873" y="545933"/>
                  </a:moveTo>
                  <a:lnTo>
                    <a:pt x="1458873" y="520540"/>
                  </a:lnTo>
                </a:path>
                <a:path w="2004695" h="546100">
                  <a:moveTo>
                    <a:pt x="0" y="520540"/>
                  </a:moveTo>
                  <a:lnTo>
                    <a:pt x="1458873" y="520540"/>
                  </a:lnTo>
                  <a:lnTo>
                    <a:pt x="1509473" y="520540"/>
                  </a:lnTo>
                  <a:lnTo>
                    <a:pt x="1547549" y="507845"/>
                  </a:lnTo>
                  <a:lnTo>
                    <a:pt x="1598318" y="495149"/>
                  </a:lnTo>
                  <a:lnTo>
                    <a:pt x="1649087" y="482452"/>
                  </a:lnTo>
                  <a:lnTo>
                    <a:pt x="1699856" y="457060"/>
                  </a:lnTo>
                  <a:lnTo>
                    <a:pt x="1737932" y="431667"/>
                  </a:lnTo>
                  <a:lnTo>
                    <a:pt x="1776009" y="406275"/>
                  </a:lnTo>
                  <a:lnTo>
                    <a:pt x="1813916" y="368184"/>
                  </a:lnTo>
                  <a:lnTo>
                    <a:pt x="1851993" y="330106"/>
                  </a:lnTo>
                  <a:lnTo>
                    <a:pt x="1890069" y="292011"/>
                  </a:lnTo>
                  <a:lnTo>
                    <a:pt x="1915454" y="241217"/>
                  </a:lnTo>
                  <a:lnTo>
                    <a:pt x="1928146" y="203139"/>
                  </a:lnTo>
                  <a:lnTo>
                    <a:pt x="1953530" y="152346"/>
                  </a:lnTo>
                  <a:lnTo>
                    <a:pt x="1966222" y="101569"/>
                  </a:lnTo>
                  <a:lnTo>
                    <a:pt x="1966222" y="50776"/>
                  </a:lnTo>
                  <a:lnTo>
                    <a:pt x="1966222" y="0"/>
                  </a:lnTo>
                  <a:lnTo>
                    <a:pt x="2004299" y="0"/>
                  </a:lnTo>
                </a:path>
                <a:path w="2004695" h="546100">
                  <a:moveTo>
                    <a:pt x="1458873" y="545933"/>
                  </a:moveTo>
                  <a:lnTo>
                    <a:pt x="1509473" y="545933"/>
                  </a:lnTo>
                  <a:lnTo>
                    <a:pt x="1560242" y="533237"/>
                  </a:lnTo>
                  <a:lnTo>
                    <a:pt x="1611010" y="520540"/>
                  </a:lnTo>
                  <a:lnTo>
                    <a:pt x="1661779" y="507845"/>
                  </a:lnTo>
                  <a:lnTo>
                    <a:pt x="1712548" y="482452"/>
                  </a:lnTo>
                  <a:lnTo>
                    <a:pt x="1750624" y="457060"/>
                  </a:lnTo>
                  <a:lnTo>
                    <a:pt x="1801393" y="418970"/>
                  </a:lnTo>
                  <a:lnTo>
                    <a:pt x="1839301" y="393579"/>
                  </a:lnTo>
                  <a:lnTo>
                    <a:pt x="1877377" y="342787"/>
                  </a:lnTo>
                  <a:lnTo>
                    <a:pt x="1902761" y="304709"/>
                  </a:lnTo>
                  <a:lnTo>
                    <a:pt x="1940838" y="253916"/>
                  </a:lnTo>
                  <a:lnTo>
                    <a:pt x="1953530" y="215838"/>
                  </a:lnTo>
                  <a:lnTo>
                    <a:pt x="1978915" y="165044"/>
                  </a:lnTo>
                  <a:lnTo>
                    <a:pt x="1991607" y="101569"/>
                  </a:lnTo>
                  <a:lnTo>
                    <a:pt x="1991607" y="50776"/>
                  </a:lnTo>
                  <a:lnTo>
                    <a:pt x="2004299" y="0"/>
                  </a:lnTo>
                </a:path>
                <a:path w="2004695" h="546100">
                  <a:moveTo>
                    <a:pt x="1458873" y="545933"/>
                  </a:moveTo>
                  <a:lnTo>
                    <a:pt x="1458873" y="520540"/>
                  </a:lnTo>
                </a:path>
                <a:path w="2004695" h="546100">
                  <a:moveTo>
                    <a:pt x="1966222" y="0"/>
                  </a:moveTo>
                  <a:lnTo>
                    <a:pt x="2004299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2" name="object 212"/>
            <p:cNvSpPr/>
            <p:nvPr/>
          </p:nvSpPr>
          <p:spPr>
            <a:xfrm>
              <a:off x="11376009" y="4370125"/>
              <a:ext cx="12700" cy="939800"/>
            </a:xfrm>
            <a:custGeom>
              <a:avLst/>
              <a:gdLst/>
              <a:ahLst/>
              <a:cxnLst/>
              <a:rect l="l" t="t" r="r" b="b"/>
              <a:pathLst>
                <a:path w="12700" h="939800">
                  <a:moveTo>
                    <a:pt x="0" y="939525"/>
                  </a:moveTo>
                  <a:lnTo>
                    <a:pt x="12692" y="939525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939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3" name="object 213"/>
            <p:cNvSpPr/>
            <p:nvPr/>
          </p:nvSpPr>
          <p:spPr>
            <a:xfrm>
              <a:off x="10786161" y="3862276"/>
              <a:ext cx="596265" cy="1447800"/>
            </a:xfrm>
            <a:custGeom>
              <a:avLst/>
              <a:gdLst/>
              <a:ahLst/>
              <a:cxnLst/>
              <a:rect l="l" t="t" r="r" b="b"/>
              <a:pathLst>
                <a:path w="596265" h="1447800">
                  <a:moveTo>
                    <a:pt x="596194" y="507849"/>
                  </a:moveTo>
                  <a:lnTo>
                    <a:pt x="558117" y="507849"/>
                  </a:lnTo>
                </a:path>
                <a:path w="596265" h="1447800">
                  <a:moveTo>
                    <a:pt x="558117" y="1447374"/>
                  </a:moveTo>
                  <a:lnTo>
                    <a:pt x="558117" y="507849"/>
                  </a:lnTo>
                </a:path>
                <a:path w="596265" h="1447800">
                  <a:moveTo>
                    <a:pt x="596194" y="507849"/>
                  </a:moveTo>
                  <a:lnTo>
                    <a:pt x="583502" y="457072"/>
                  </a:lnTo>
                  <a:lnTo>
                    <a:pt x="583502" y="393580"/>
                  </a:lnTo>
                  <a:lnTo>
                    <a:pt x="570809" y="342804"/>
                  </a:lnTo>
                  <a:lnTo>
                    <a:pt x="545425" y="291943"/>
                  </a:lnTo>
                  <a:lnTo>
                    <a:pt x="532733" y="253966"/>
                  </a:lnTo>
                  <a:lnTo>
                    <a:pt x="507349" y="203105"/>
                  </a:lnTo>
                  <a:lnTo>
                    <a:pt x="469272" y="165129"/>
                  </a:lnTo>
                  <a:lnTo>
                    <a:pt x="431195" y="126983"/>
                  </a:lnTo>
                  <a:lnTo>
                    <a:pt x="393288" y="88837"/>
                  </a:lnTo>
                  <a:lnTo>
                    <a:pt x="355212" y="50861"/>
                  </a:lnTo>
                  <a:lnTo>
                    <a:pt x="304443" y="25430"/>
                  </a:lnTo>
                  <a:lnTo>
                    <a:pt x="266366" y="0"/>
                  </a:lnTo>
                </a:path>
                <a:path w="596265" h="1447800">
                  <a:moveTo>
                    <a:pt x="596194" y="507849"/>
                  </a:moveTo>
                  <a:lnTo>
                    <a:pt x="558117" y="507849"/>
                  </a:lnTo>
                  <a:lnTo>
                    <a:pt x="558117" y="457072"/>
                  </a:lnTo>
                  <a:lnTo>
                    <a:pt x="558117" y="393580"/>
                  </a:lnTo>
                  <a:lnTo>
                    <a:pt x="532733" y="342804"/>
                  </a:lnTo>
                  <a:lnTo>
                    <a:pt x="520041" y="291943"/>
                  </a:lnTo>
                  <a:lnTo>
                    <a:pt x="494656" y="241251"/>
                  </a:lnTo>
                  <a:lnTo>
                    <a:pt x="469272" y="203105"/>
                  </a:lnTo>
                  <a:lnTo>
                    <a:pt x="431195" y="152414"/>
                  </a:lnTo>
                  <a:lnTo>
                    <a:pt x="393288" y="114268"/>
                  </a:lnTo>
                  <a:lnTo>
                    <a:pt x="355212" y="88837"/>
                  </a:lnTo>
                  <a:lnTo>
                    <a:pt x="304443" y="50861"/>
                  </a:lnTo>
                  <a:lnTo>
                    <a:pt x="253674" y="25430"/>
                  </a:lnTo>
                  <a:lnTo>
                    <a:pt x="266366" y="0"/>
                  </a:lnTo>
                </a:path>
                <a:path w="596265" h="1447800">
                  <a:moveTo>
                    <a:pt x="253674" y="25430"/>
                  </a:moveTo>
                  <a:lnTo>
                    <a:pt x="0" y="25430"/>
                  </a:lnTo>
                </a:path>
                <a:path w="596265" h="1447800">
                  <a:moveTo>
                    <a:pt x="266366" y="0"/>
                  </a:moveTo>
                  <a:lnTo>
                    <a:pt x="253674" y="25430"/>
                  </a:lnTo>
                </a:path>
                <a:path w="596265" h="1447800">
                  <a:moveTo>
                    <a:pt x="0" y="0"/>
                  </a:moveTo>
                  <a:lnTo>
                    <a:pt x="266366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4" name="object 214"/>
            <p:cNvSpPr/>
            <p:nvPr/>
          </p:nvSpPr>
          <p:spPr>
            <a:xfrm>
              <a:off x="11376009" y="4370125"/>
              <a:ext cx="12700" cy="939800"/>
            </a:xfrm>
            <a:custGeom>
              <a:avLst/>
              <a:gdLst/>
              <a:ahLst/>
              <a:cxnLst/>
              <a:rect l="l" t="t" r="r" b="b"/>
              <a:pathLst>
                <a:path w="12700" h="939800">
                  <a:moveTo>
                    <a:pt x="0" y="939525"/>
                  </a:moveTo>
                  <a:lnTo>
                    <a:pt x="12692" y="939525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9395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5" name="object 215"/>
            <p:cNvSpPr/>
            <p:nvPr/>
          </p:nvSpPr>
          <p:spPr>
            <a:xfrm>
              <a:off x="8832580" y="3862276"/>
              <a:ext cx="2550160" cy="1993900"/>
            </a:xfrm>
            <a:custGeom>
              <a:avLst/>
              <a:gdLst/>
              <a:ahLst/>
              <a:cxnLst/>
              <a:rect l="l" t="t" r="r" b="b"/>
              <a:pathLst>
                <a:path w="2550159" h="1993900">
                  <a:moveTo>
                    <a:pt x="0" y="507849"/>
                  </a:moveTo>
                  <a:lnTo>
                    <a:pt x="0" y="1447374"/>
                  </a:lnTo>
                  <a:lnTo>
                    <a:pt x="0" y="507849"/>
                  </a:lnTo>
                </a:path>
                <a:path w="2550159" h="1993900">
                  <a:moveTo>
                    <a:pt x="0" y="1447374"/>
                  </a:moveTo>
                  <a:lnTo>
                    <a:pt x="0" y="1498150"/>
                  </a:lnTo>
                  <a:lnTo>
                    <a:pt x="12685" y="1548944"/>
                  </a:lnTo>
                  <a:lnTo>
                    <a:pt x="25370" y="1612418"/>
                  </a:lnTo>
                  <a:lnTo>
                    <a:pt x="38056" y="1663212"/>
                  </a:lnTo>
                  <a:lnTo>
                    <a:pt x="63427" y="1701290"/>
                  </a:lnTo>
                  <a:lnTo>
                    <a:pt x="88797" y="1752083"/>
                  </a:lnTo>
                  <a:lnTo>
                    <a:pt x="114168" y="1790161"/>
                  </a:lnTo>
                  <a:lnTo>
                    <a:pt x="152221" y="1840953"/>
                  </a:lnTo>
                  <a:lnTo>
                    <a:pt x="190281" y="1866345"/>
                  </a:lnTo>
                  <a:lnTo>
                    <a:pt x="241016" y="1904435"/>
                  </a:lnTo>
                  <a:lnTo>
                    <a:pt x="291767" y="1929826"/>
                  </a:lnTo>
                  <a:lnTo>
                    <a:pt x="329810" y="1955220"/>
                  </a:lnTo>
                  <a:lnTo>
                    <a:pt x="380562" y="1967915"/>
                  </a:lnTo>
                  <a:lnTo>
                    <a:pt x="431297" y="1980611"/>
                  </a:lnTo>
                  <a:lnTo>
                    <a:pt x="494724" y="1993308"/>
                  </a:lnTo>
                  <a:lnTo>
                    <a:pt x="545476" y="1993308"/>
                  </a:lnTo>
                  <a:lnTo>
                    <a:pt x="2004350" y="1993308"/>
                  </a:lnTo>
                  <a:lnTo>
                    <a:pt x="545476" y="1993308"/>
                  </a:lnTo>
                </a:path>
                <a:path w="2550159" h="1993900">
                  <a:moveTo>
                    <a:pt x="2004350" y="1993308"/>
                  </a:moveTo>
                  <a:lnTo>
                    <a:pt x="2054949" y="1993308"/>
                  </a:lnTo>
                  <a:lnTo>
                    <a:pt x="2105718" y="1980611"/>
                  </a:lnTo>
                  <a:lnTo>
                    <a:pt x="2156487" y="1967915"/>
                  </a:lnTo>
                  <a:lnTo>
                    <a:pt x="2207255" y="1955220"/>
                  </a:lnTo>
                  <a:lnTo>
                    <a:pt x="2258024" y="1929826"/>
                  </a:lnTo>
                  <a:lnTo>
                    <a:pt x="2296101" y="1904435"/>
                  </a:lnTo>
                  <a:lnTo>
                    <a:pt x="2346870" y="1866345"/>
                  </a:lnTo>
                  <a:lnTo>
                    <a:pt x="2384777" y="1840953"/>
                  </a:lnTo>
                  <a:lnTo>
                    <a:pt x="2422853" y="1790161"/>
                  </a:lnTo>
                  <a:lnTo>
                    <a:pt x="2448238" y="1752083"/>
                  </a:lnTo>
                  <a:lnTo>
                    <a:pt x="2486314" y="1701290"/>
                  </a:lnTo>
                  <a:lnTo>
                    <a:pt x="2499007" y="1663212"/>
                  </a:lnTo>
                  <a:lnTo>
                    <a:pt x="2524391" y="1612418"/>
                  </a:lnTo>
                  <a:lnTo>
                    <a:pt x="2537083" y="1548944"/>
                  </a:lnTo>
                  <a:lnTo>
                    <a:pt x="2537083" y="1498150"/>
                  </a:lnTo>
                  <a:lnTo>
                    <a:pt x="2549775" y="1447374"/>
                  </a:lnTo>
                </a:path>
                <a:path w="2550159" h="1993900">
                  <a:moveTo>
                    <a:pt x="583519" y="25430"/>
                  </a:moveTo>
                  <a:lnTo>
                    <a:pt x="583519" y="0"/>
                  </a:lnTo>
                </a:path>
                <a:path w="2550159" h="1993900">
                  <a:moveTo>
                    <a:pt x="329810" y="0"/>
                  </a:moveTo>
                  <a:lnTo>
                    <a:pt x="583519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6" name="object 216"/>
            <p:cNvSpPr/>
            <p:nvPr/>
          </p:nvSpPr>
          <p:spPr>
            <a:xfrm>
              <a:off x="9156044" y="3862276"/>
              <a:ext cx="12700" cy="26034"/>
            </a:xfrm>
            <a:custGeom>
              <a:avLst/>
              <a:gdLst/>
              <a:ahLst/>
              <a:cxnLst/>
              <a:rect l="l" t="t" r="r" b="b"/>
              <a:pathLst>
                <a:path w="12700" h="26035">
                  <a:moveTo>
                    <a:pt x="0" y="25430"/>
                  </a:moveTo>
                  <a:lnTo>
                    <a:pt x="12692" y="25430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25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7" name="object 217"/>
            <p:cNvSpPr/>
            <p:nvPr/>
          </p:nvSpPr>
          <p:spPr>
            <a:xfrm>
              <a:off x="9162390" y="3621024"/>
              <a:ext cx="1484630" cy="266700"/>
            </a:xfrm>
            <a:custGeom>
              <a:avLst/>
              <a:gdLst/>
              <a:ahLst/>
              <a:cxnLst/>
              <a:rect l="l" t="t" r="r" b="b"/>
              <a:pathLst>
                <a:path w="1484629" h="266700">
                  <a:moveTo>
                    <a:pt x="253708" y="266682"/>
                  </a:moveTo>
                  <a:lnTo>
                    <a:pt x="0" y="266682"/>
                  </a:lnTo>
                </a:path>
                <a:path w="1484629" h="266700">
                  <a:moveTo>
                    <a:pt x="253708" y="0"/>
                  </a:moveTo>
                  <a:lnTo>
                    <a:pt x="253708" y="266682"/>
                  </a:lnTo>
                </a:path>
                <a:path w="1484629" h="266700">
                  <a:moveTo>
                    <a:pt x="862611" y="114268"/>
                  </a:moveTo>
                  <a:lnTo>
                    <a:pt x="862611" y="0"/>
                  </a:lnTo>
                </a:path>
                <a:path w="1484629" h="266700">
                  <a:moveTo>
                    <a:pt x="1471464" y="12715"/>
                  </a:moveTo>
                  <a:lnTo>
                    <a:pt x="1484156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8" name="object 218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716343" y="3487684"/>
              <a:ext cx="190229" cy="146055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9492218" y="3487683"/>
              <a:ext cx="1230630" cy="13335"/>
            </a:xfrm>
            <a:custGeom>
              <a:avLst/>
              <a:gdLst/>
              <a:ahLst/>
              <a:cxnLst/>
              <a:rect l="l" t="t" r="r" b="b"/>
              <a:pathLst>
                <a:path w="1230629" h="13335">
                  <a:moveTo>
                    <a:pt x="0" y="12715"/>
                  </a:moveTo>
                  <a:lnTo>
                    <a:pt x="1230482" y="12715"/>
                  </a:lnTo>
                  <a:lnTo>
                    <a:pt x="1230482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0" name="object 220"/>
            <p:cNvSpPr/>
            <p:nvPr/>
          </p:nvSpPr>
          <p:spPr>
            <a:xfrm>
              <a:off x="9390731" y="3494040"/>
              <a:ext cx="1421130" cy="26034"/>
            </a:xfrm>
            <a:custGeom>
              <a:avLst/>
              <a:gdLst/>
              <a:ahLst/>
              <a:cxnLst/>
              <a:rect l="l" t="t" r="r" b="b"/>
              <a:pathLst>
                <a:path w="1421129" h="26035">
                  <a:moveTo>
                    <a:pt x="101486" y="0"/>
                  </a:moveTo>
                  <a:lnTo>
                    <a:pt x="63427" y="0"/>
                  </a:lnTo>
                  <a:lnTo>
                    <a:pt x="25367" y="12715"/>
                  </a:lnTo>
                  <a:lnTo>
                    <a:pt x="0" y="25430"/>
                  </a:lnTo>
                </a:path>
                <a:path w="1421129" h="26035">
                  <a:moveTo>
                    <a:pt x="1420814" y="25430"/>
                  </a:moveTo>
                  <a:lnTo>
                    <a:pt x="0" y="2543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1" name="object 221"/>
            <p:cNvSpPr/>
            <p:nvPr/>
          </p:nvSpPr>
          <p:spPr>
            <a:xfrm>
              <a:off x="9492218" y="3487683"/>
              <a:ext cx="1230630" cy="13335"/>
            </a:xfrm>
            <a:custGeom>
              <a:avLst/>
              <a:gdLst/>
              <a:ahLst/>
              <a:cxnLst/>
              <a:rect l="l" t="t" r="r" b="b"/>
              <a:pathLst>
                <a:path w="1230629" h="13335">
                  <a:moveTo>
                    <a:pt x="0" y="12715"/>
                  </a:moveTo>
                  <a:lnTo>
                    <a:pt x="1230482" y="12715"/>
                  </a:lnTo>
                  <a:lnTo>
                    <a:pt x="1230482" y="0"/>
                  </a:lnTo>
                  <a:lnTo>
                    <a:pt x="0" y="0"/>
                  </a:lnTo>
                  <a:lnTo>
                    <a:pt x="0" y="12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2" name="object 222"/>
            <p:cNvSpPr/>
            <p:nvPr/>
          </p:nvSpPr>
          <p:spPr>
            <a:xfrm>
              <a:off x="9834721" y="3697146"/>
              <a:ext cx="1230630" cy="165735"/>
            </a:xfrm>
            <a:custGeom>
              <a:avLst/>
              <a:gdLst/>
              <a:ahLst/>
              <a:cxnLst/>
              <a:rect l="l" t="t" r="r" b="b"/>
              <a:pathLst>
                <a:path w="1230629" h="165735">
                  <a:moveTo>
                    <a:pt x="976824" y="165129"/>
                  </a:moveTo>
                  <a:lnTo>
                    <a:pt x="976824" y="38145"/>
                  </a:lnTo>
                  <a:lnTo>
                    <a:pt x="951440" y="38145"/>
                  </a:lnTo>
                </a:path>
                <a:path w="1230629" h="165735">
                  <a:moveTo>
                    <a:pt x="989516" y="38145"/>
                  </a:moveTo>
                  <a:lnTo>
                    <a:pt x="976824" y="38145"/>
                  </a:lnTo>
                  <a:lnTo>
                    <a:pt x="976824" y="165129"/>
                  </a:lnTo>
                </a:path>
                <a:path w="1230629" h="165735">
                  <a:moveTo>
                    <a:pt x="989516" y="165129"/>
                  </a:moveTo>
                  <a:lnTo>
                    <a:pt x="989516" y="38145"/>
                  </a:lnTo>
                </a:path>
                <a:path w="1230629" h="165735">
                  <a:moveTo>
                    <a:pt x="1103577" y="38145"/>
                  </a:moveTo>
                  <a:lnTo>
                    <a:pt x="989516" y="38145"/>
                  </a:lnTo>
                  <a:lnTo>
                    <a:pt x="989516" y="165129"/>
                  </a:lnTo>
                </a:path>
                <a:path w="1230629" h="165735">
                  <a:moveTo>
                    <a:pt x="1103577" y="165129"/>
                  </a:moveTo>
                  <a:lnTo>
                    <a:pt x="1103577" y="38145"/>
                  </a:lnTo>
                  <a:lnTo>
                    <a:pt x="1103577" y="165129"/>
                  </a:lnTo>
                </a:path>
                <a:path w="1230629" h="165735">
                  <a:moveTo>
                    <a:pt x="1230499" y="38145"/>
                  </a:moveTo>
                  <a:lnTo>
                    <a:pt x="1103577" y="38145"/>
                  </a:lnTo>
                </a:path>
                <a:path w="1230629" h="165735">
                  <a:moveTo>
                    <a:pt x="1217806" y="165129"/>
                  </a:moveTo>
                  <a:lnTo>
                    <a:pt x="1230499" y="165129"/>
                  </a:lnTo>
                  <a:lnTo>
                    <a:pt x="1230499" y="38145"/>
                  </a:lnTo>
                  <a:lnTo>
                    <a:pt x="1230499" y="165129"/>
                  </a:lnTo>
                  <a:lnTo>
                    <a:pt x="1217806" y="165129"/>
                  </a:lnTo>
                </a:path>
                <a:path w="1230629" h="165735">
                  <a:moveTo>
                    <a:pt x="811826" y="165129"/>
                  </a:moveTo>
                  <a:lnTo>
                    <a:pt x="241016" y="165129"/>
                  </a:lnTo>
                </a:path>
                <a:path w="1230629" h="165735">
                  <a:moveTo>
                    <a:pt x="190281" y="165129"/>
                  </a:moveTo>
                  <a:lnTo>
                    <a:pt x="241016" y="165129"/>
                  </a:lnTo>
                </a:path>
                <a:path w="1230629" h="165735">
                  <a:moveTo>
                    <a:pt x="0" y="114268"/>
                  </a:moveTo>
                  <a:lnTo>
                    <a:pt x="101486" y="114268"/>
                  </a:lnTo>
                  <a:lnTo>
                    <a:pt x="101486" y="0"/>
                  </a:lnTo>
                  <a:lnTo>
                    <a:pt x="0" y="0"/>
                  </a:lnTo>
                  <a:lnTo>
                    <a:pt x="0" y="114268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23" name="object 223"/>
          <p:cNvSpPr txBox="1"/>
          <p:nvPr/>
        </p:nvSpPr>
        <p:spPr>
          <a:xfrm>
            <a:off x="11007166" y="4604153"/>
            <a:ext cx="95885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graphicFrame>
        <p:nvGraphicFramePr>
          <p:cNvPr id="226" name="object 2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553439"/>
              </p:ext>
            </p:extLst>
          </p:nvPr>
        </p:nvGraphicFramePr>
        <p:xfrm>
          <a:off x="9244856" y="4325689"/>
          <a:ext cx="1698625" cy="12442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1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35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540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28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5400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62210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1</a:t>
                      </a:r>
                    </a:p>
                  </a:txBody>
                  <a:tcPr marL="0" marR="0" marT="0" marB="0" anchor="ctr">
                    <a:lnR w="1270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DP118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1,25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177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YB23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RV</a:t>
                      </a:r>
                    </a:p>
                  </a:txBody>
                  <a:tcPr marL="0" marR="0" marT="177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YB24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P</a:t>
                      </a:r>
                    </a:p>
                  </a:txBody>
                  <a:tcPr marL="0" marR="0" marT="177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2117"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DT18 1,25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1016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6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27" name="object 227"/>
          <p:cNvSpPr txBox="1"/>
          <p:nvPr/>
        </p:nvSpPr>
        <p:spPr>
          <a:xfrm>
            <a:off x="9146069" y="5229745"/>
            <a:ext cx="95885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229" name="object 229"/>
          <p:cNvSpPr/>
          <p:nvPr/>
        </p:nvSpPr>
        <p:spPr>
          <a:xfrm>
            <a:off x="963663" y="3927893"/>
            <a:ext cx="1764664" cy="1349375"/>
          </a:xfrm>
          <a:custGeom>
            <a:avLst/>
            <a:gdLst/>
            <a:ahLst/>
            <a:cxnLst/>
            <a:rect l="l" t="t" r="r" b="b"/>
            <a:pathLst>
              <a:path w="1764664" h="1349375">
                <a:moveTo>
                  <a:pt x="0" y="1348779"/>
                </a:moveTo>
                <a:lnTo>
                  <a:pt x="1764647" y="1348779"/>
                </a:lnTo>
                <a:lnTo>
                  <a:pt x="1764647" y="294567"/>
                </a:lnTo>
                <a:lnTo>
                  <a:pt x="0" y="294567"/>
                </a:lnTo>
                <a:lnTo>
                  <a:pt x="0" y="1348779"/>
                </a:lnTo>
                <a:close/>
              </a:path>
              <a:path w="1764664" h="1349375">
                <a:moveTo>
                  <a:pt x="479850" y="294569"/>
                </a:moveTo>
                <a:lnTo>
                  <a:pt x="1269288" y="294569"/>
                </a:lnTo>
                <a:lnTo>
                  <a:pt x="1269288" y="0"/>
                </a:lnTo>
                <a:lnTo>
                  <a:pt x="479850" y="0"/>
                </a:lnTo>
                <a:lnTo>
                  <a:pt x="479850" y="294569"/>
                </a:lnTo>
                <a:close/>
              </a:path>
              <a:path w="1764664" h="1349375">
                <a:moveTo>
                  <a:pt x="479850" y="294569"/>
                </a:moveTo>
                <a:lnTo>
                  <a:pt x="1269309" y="0"/>
                </a:lnTo>
              </a:path>
              <a:path w="1764664" h="1349375">
                <a:moveTo>
                  <a:pt x="479850" y="0"/>
                </a:moveTo>
                <a:lnTo>
                  <a:pt x="1269309" y="294569"/>
                </a:lnTo>
              </a:path>
            </a:pathLst>
          </a:custGeom>
          <a:ln w="155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0" name="object 230"/>
          <p:cNvSpPr txBox="1"/>
          <p:nvPr/>
        </p:nvSpPr>
        <p:spPr>
          <a:xfrm>
            <a:off x="1277265" y="4226389"/>
            <a:ext cx="610268" cy="126958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EMC, выход</a:t>
            </a:r>
          </a:p>
        </p:txBody>
      </p:sp>
      <p:sp>
        <p:nvSpPr>
          <p:cNvPr id="231" name="object 231"/>
          <p:cNvSpPr txBox="1"/>
          <p:nvPr/>
        </p:nvSpPr>
        <p:spPr>
          <a:xfrm>
            <a:off x="1165519" y="4620617"/>
            <a:ext cx="83185" cy="18338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A</a:t>
            </a:r>
          </a:p>
        </p:txBody>
      </p:sp>
      <p:sp>
        <p:nvSpPr>
          <p:cNvPr id="232" name="object 232"/>
          <p:cNvSpPr/>
          <p:nvPr/>
        </p:nvSpPr>
        <p:spPr>
          <a:xfrm>
            <a:off x="2418721" y="4935609"/>
            <a:ext cx="201295" cy="155575"/>
          </a:xfrm>
          <a:custGeom>
            <a:avLst/>
            <a:gdLst/>
            <a:ahLst/>
            <a:cxnLst/>
            <a:rect l="l" t="t" r="r" b="b"/>
            <a:pathLst>
              <a:path w="201294" h="155575">
                <a:moveTo>
                  <a:pt x="0" y="155025"/>
                </a:moveTo>
                <a:lnTo>
                  <a:pt x="30954" y="155025"/>
                </a:lnTo>
                <a:lnTo>
                  <a:pt x="61909" y="155025"/>
                </a:lnTo>
                <a:lnTo>
                  <a:pt x="92884" y="139531"/>
                </a:lnTo>
                <a:lnTo>
                  <a:pt x="123839" y="108520"/>
                </a:lnTo>
                <a:lnTo>
                  <a:pt x="154794" y="93014"/>
                </a:lnTo>
                <a:lnTo>
                  <a:pt x="170282" y="62002"/>
                </a:lnTo>
                <a:lnTo>
                  <a:pt x="185749" y="30991"/>
                </a:lnTo>
                <a:lnTo>
                  <a:pt x="201236" y="0"/>
                </a:lnTo>
              </a:path>
            </a:pathLst>
          </a:custGeom>
          <a:ln w="155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1056539" y="4935609"/>
            <a:ext cx="217170" cy="155575"/>
          </a:xfrm>
          <a:custGeom>
            <a:avLst/>
            <a:gdLst/>
            <a:ahLst/>
            <a:cxnLst/>
            <a:rect l="l" t="t" r="r" b="b"/>
            <a:pathLst>
              <a:path w="217169" h="155575">
                <a:moveTo>
                  <a:pt x="0" y="0"/>
                </a:moveTo>
                <a:lnTo>
                  <a:pt x="15479" y="30991"/>
                </a:lnTo>
                <a:lnTo>
                  <a:pt x="30958" y="62002"/>
                </a:lnTo>
                <a:lnTo>
                  <a:pt x="46438" y="93014"/>
                </a:lnTo>
                <a:lnTo>
                  <a:pt x="77395" y="108520"/>
                </a:lnTo>
                <a:lnTo>
                  <a:pt x="108360" y="139531"/>
                </a:lnTo>
                <a:lnTo>
                  <a:pt x="139314" y="155025"/>
                </a:lnTo>
                <a:lnTo>
                  <a:pt x="170269" y="155025"/>
                </a:lnTo>
                <a:lnTo>
                  <a:pt x="216712" y="155025"/>
                </a:lnTo>
              </a:path>
              <a:path w="217169" h="155575">
                <a:moveTo>
                  <a:pt x="216712" y="0"/>
                </a:moveTo>
                <a:lnTo>
                  <a:pt x="0" y="0"/>
                </a:lnTo>
              </a:path>
            </a:pathLst>
          </a:custGeom>
          <a:ln w="155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234" name="object 2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7698276"/>
              </p:ext>
            </p:extLst>
          </p:nvPr>
        </p:nvGraphicFramePr>
        <p:xfrm>
          <a:off x="1305508" y="4385236"/>
          <a:ext cx="1306829" cy="69763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27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27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12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2613"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WD11 1,25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</a:t>
                      </a:r>
                    </a:p>
                  </a:txBody>
                  <a:tcPr marL="0" marR="0" marT="6476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WD24 1,25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L</a:t>
                      </a:r>
                    </a:p>
                  </a:txBody>
                  <a:tcPr marL="0" marR="0" marT="6476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5502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476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64769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36" name="object 236"/>
          <p:cNvSpPr txBox="1"/>
          <p:nvPr/>
        </p:nvSpPr>
        <p:spPr>
          <a:xfrm>
            <a:off x="7981884" y="4349860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37" name="object 237"/>
          <p:cNvSpPr txBox="1"/>
          <p:nvPr/>
        </p:nvSpPr>
        <p:spPr>
          <a:xfrm>
            <a:off x="4849890" y="4349860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238" name="object 238"/>
          <p:cNvSpPr txBox="1"/>
          <p:nvPr/>
        </p:nvSpPr>
        <p:spPr>
          <a:xfrm>
            <a:off x="4828736" y="4975122"/>
            <a:ext cx="127000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239" name="object 239"/>
          <p:cNvSpPr txBox="1"/>
          <p:nvPr/>
        </p:nvSpPr>
        <p:spPr>
          <a:xfrm>
            <a:off x="7999640" y="4930732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grpSp>
        <p:nvGrpSpPr>
          <p:cNvPr id="242" name="object 242"/>
          <p:cNvGrpSpPr/>
          <p:nvPr/>
        </p:nvGrpSpPr>
        <p:grpSpPr>
          <a:xfrm>
            <a:off x="4767814" y="3195173"/>
            <a:ext cx="3361690" cy="2667000"/>
            <a:chOff x="4767814" y="3195173"/>
            <a:chExt cx="3361690" cy="2667000"/>
          </a:xfrm>
        </p:grpSpPr>
        <p:sp>
          <p:nvSpPr>
            <p:cNvPr id="243" name="object 243"/>
            <p:cNvSpPr/>
            <p:nvPr/>
          </p:nvSpPr>
          <p:spPr>
            <a:xfrm>
              <a:off x="8008968" y="4166512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25384" y="12717"/>
                  </a:moveTo>
                  <a:lnTo>
                    <a:pt x="12692" y="12717"/>
                  </a:lnTo>
                  <a:lnTo>
                    <a:pt x="12692" y="0"/>
                  </a:lnTo>
                  <a:lnTo>
                    <a:pt x="0" y="0"/>
                  </a:lnTo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4" name="object 244"/>
            <p:cNvSpPr/>
            <p:nvPr/>
          </p:nvSpPr>
          <p:spPr>
            <a:xfrm>
              <a:off x="8034352" y="417922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6" y="6350"/>
                  </a:moveTo>
                  <a:lnTo>
                    <a:pt x="6346" y="6350"/>
                  </a:lnTo>
                </a:path>
              </a:pathLst>
            </a:custGeom>
            <a:ln w="127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5" name="object 245"/>
            <p:cNvSpPr/>
            <p:nvPr/>
          </p:nvSpPr>
          <p:spPr>
            <a:xfrm>
              <a:off x="7920123" y="3963376"/>
              <a:ext cx="203200" cy="1841500"/>
            </a:xfrm>
            <a:custGeom>
              <a:avLst/>
              <a:gdLst/>
              <a:ahLst/>
              <a:cxnLst/>
              <a:rect l="l" t="t" r="r" b="b"/>
              <a:pathLst>
                <a:path w="203200" h="1841500">
                  <a:moveTo>
                    <a:pt x="88844" y="203135"/>
                  </a:moveTo>
                  <a:lnTo>
                    <a:pt x="38076" y="203135"/>
                  </a:lnTo>
                </a:path>
                <a:path w="203200" h="1841500">
                  <a:moveTo>
                    <a:pt x="0" y="164984"/>
                  </a:moveTo>
                  <a:lnTo>
                    <a:pt x="0" y="177701"/>
                  </a:lnTo>
                  <a:lnTo>
                    <a:pt x="0" y="190418"/>
                  </a:lnTo>
                  <a:lnTo>
                    <a:pt x="12692" y="203135"/>
                  </a:lnTo>
                  <a:lnTo>
                    <a:pt x="25384" y="203135"/>
                  </a:lnTo>
                  <a:lnTo>
                    <a:pt x="38076" y="203135"/>
                  </a:lnTo>
                </a:path>
                <a:path w="203200" h="1841500">
                  <a:moveTo>
                    <a:pt x="114229" y="228553"/>
                  </a:moveTo>
                  <a:lnTo>
                    <a:pt x="202904" y="228553"/>
                  </a:lnTo>
                </a:path>
                <a:path w="203200" h="1841500">
                  <a:moveTo>
                    <a:pt x="164828" y="228553"/>
                  </a:moveTo>
                  <a:lnTo>
                    <a:pt x="164828" y="152436"/>
                  </a:lnTo>
                </a:path>
                <a:path w="203200" h="1841500">
                  <a:moveTo>
                    <a:pt x="202904" y="1320586"/>
                  </a:moveTo>
                  <a:lnTo>
                    <a:pt x="202904" y="1396787"/>
                  </a:lnTo>
                </a:path>
                <a:path w="203200" h="1841500">
                  <a:moveTo>
                    <a:pt x="202904" y="1472972"/>
                  </a:moveTo>
                  <a:lnTo>
                    <a:pt x="202904" y="1434871"/>
                  </a:lnTo>
                  <a:lnTo>
                    <a:pt x="202904" y="1396787"/>
                  </a:lnTo>
                </a:path>
                <a:path w="203200" h="1841500">
                  <a:moveTo>
                    <a:pt x="202904" y="1663441"/>
                  </a:moveTo>
                  <a:lnTo>
                    <a:pt x="202904" y="1599957"/>
                  </a:lnTo>
                  <a:lnTo>
                    <a:pt x="202904" y="1549156"/>
                  </a:lnTo>
                </a:path>
                <a:path w="203200" h="1841500">
                  <a:moveTo>
                    <a:pt x="202904" y="1663441"/>
                  </a:moveTo>
                  <a:lnTo>
                    <a:pt x="202904" y="1841212"/>
                  </a:lnTo>
                  <a:lnTo>
                    <a:pt x="202904" y="0"/>
                  </a:lnTo>
                </a:path>
                <a:path w="203200" h="1841500">
                  <a:moveTo>
                    <a:pt x="202904" y="152436"/>
                  </a:moveTo>
                  <a:lnTo>
                    <a:pt x="202904" y="114285"/>
                  </a:lnTo>
                  <a:lnTo>
                    <a:pt x="202904" y="76133"/>
                  </a:lnTo>
                </a:path>
                <a:path w="203200" h="1841500">
                  <a:moveTo>
                    <a:pt x="202904" y="152436"/>
                  </a:moveTo>
                  <a:lnTo>
                    <a:pt x="202904" y="228553"/>
                  </a:lnTo>
                </a:path>
                <a:path w="203200" h="1841500">
                  <a:moveTo>
                    <a:pt x="202904" y="292054"/>
                  </a:moveTo>
                  <a:lnTo>
                    <a:pt x="202904" y="266653"/>
                  </a:lnTo>
                  <a:lnTo>
                    <a:pt x="202904" y="228553"/>
                  </a:lnTo>
                </a:path>
                <a:path w="203200" h="1841500">
                  <a:moveTo>
                    <a:pt x="202904" y="1015831"/>
                  </a:moveTo>
                  <a:lnTo>
                    <a:pt x="202904" y="977748"/>
                  </a:lnTo>
                  <a:lnTo>
                    <a:pt x="202904" y="939647"/>
                  </a:lnTo>
                </a:path>
                <a:path w="203200" h="1841500">
                  <a:moveTo>
                    <a:pt x="202904" y="1015831"/>
                  </a:moveTo>
                  <a:lnTo>
                    <a:pt x="202904" y="1092033"/>
                  </a:lnTo>
                </a:path>
                <a:path w="203200" h="1841500">
                  <a:moveTo>
                    <a:pt x="202904" y="1168217"/>
                  </a:moveTo>
                  <a:lnTo>
                    <a:pt x="202904" y="1130117"/>
                  </a:lnTo>
                  <a:lnTo>
                    <a:pt x="202904" y="1092033"/>
                  </a:lnTo>
                </a:path>
                <a:path w="203200" h="1841500">
                  <a:moveTo>
                    <a:pt x="202904" y="1320586"/>
                  </a:moveTo>
                  <a:lnTo>
                    <a:pt x="202904" y="1282502"/>
                  </a:lnTo>
                  <a:lnTo>
                    <a:pt x="202904" y="1244402"/>
                  </a:lnTo>
                </a:path>
                <a:path w="203200" h="1841500">
                  <a:moveTo>
                    <a:pt x="38076" y="1320586"/>
                  </a:moveTo>
                  <a:lnTo>
                    <a:pt x="38076" y="1396787"/>
                  </a:lnTo>
                </a:path>
                <a:path w="203200" h="1841500">
                  <a:moveTo>
                    <a:pt x="164828" y="1434871"/>
                  </a:moveTo>
                  <a:lnTo>
                    <a:pt x="76152" y="1434871"/>
                  </a:lnTo>
                </a:path>
                <a:path w="203200" h="1841500">
                  <a:moveTo>
                    <a:pt x="38076" y="1396787"/>
                  </a:moveTo>
                  <a:lnTo>
                    <a:pt x="38076" y="1409471"/>
                  </a:lnTo>
                  <a:lnTo>
                    <a:pt x="50768" y="1422171"/>
                  </a:lnTo>
                  <a:lnTo>
                    <a:pt x="63460" y="1434871"/>
                  </a:lnTo>
                  <a:lnTo>
                    <a:pt x="76152" y="1434871"/>
                  </a:lnTo>
                </a:path>
                <a:path w="203200" h="1841500">
                  <a:moveTo>
                    <a:pt x="76152" y="1282502"/>
                  </a:moveTo>
                  <a:lnTo>
                    <a:pt x="63460" y="1282502"/>
                  </a:lnTo>
                  <a:lnTo>
                    <a:pt x="50768" y="1295203"/>
                  </a:lnTo>
                  <a:lnTo>
                    <a:pt x="38076" y="1307886"/>
                  </a:lnTo>
                  <a:lnTo>
                    <a:pt x="38076" y="1320586"/>
                  </a:lnTo>
                </a:path>
                <a:path w="203200" h="1841500">
                  <a:moveTo>
                    <a:pt x="76152" y="1282502"/>
                  </a:moveTo>
                  <a:lnTo>
                    <a:pt x="164828" y="1282502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6" name="object 24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977231" y="4934766"/>
              <a:ext cx="107720" cy="165086"/>
            </a:xfrm>
            <a:prstGeom prst="rect">
              <a:avLst/>
            </a:prstGeom>
          </p:spPr>
        </p:pic>
        <p:sp>
          <p:nvSpPr>
            <p:cNvPr id="247" name="object 247"/>
            <p:cNvSpPr/>
            <p:nvPr/>
          </p:nvSpPr>
          <p:spPr>
            <a:xfrm>
              <a:off x="7920123" y="3899960"/>
              <a:ext cx="203200" cy="215900"/>
            </a:xfrm>
            <a:custGeom>
              <a:avLst/>
              <a:gdLst/>
              <a:ahLst/>
              <a:cxnLst/>
              <a:rect l="l" t="t" r="r" b="b"/>
              <a:pathLst>
                <a:path w="203200" h="215900">
                  <a:moveTo>
                    <a:pt x="38076" y="177701"/>
                  </a:moveTo>
                  <a:lnTo>
                    <a:pt x="25384" y="177701"/>
                  </a:lnTo>
                  <a:lnTo>
                    <a:pt x="12692" y="177701"/>
                  </a:lnTo>
                  <a:lnTo>
                    <a:pt x="0" y="190418"/>
                  </a:lnTo>
                  <a:lnTo>
                    <a:pt x="0" y="203135"/>
                  </a:lnTo>
                  <a:lnTo>
                    <a:pt x="0" y="215853"/>
                  </a:lnTo>
                </a:path>
                <a:path w="203200" h="215900">
                  <a:moveTo>
                    <a:pt x="38076" y="177701"/>
                  </a:moveTo>
                  <a:lnTo>
                    <a:pt x="164828" y="177701"/>
                  </a:lnTo>
                </a:path>
                <a:path w="203200" h="215900">
                  <a:moveTo>
                    <a:pt x="202904" y="63416"/>
                  </a:moveTo>
                  <a:lnTo>
                    <a:pt x="202904" y="50699"/>
                  </a:lnTo>
                  <a:lnTo>
                    <a:pt x="190212" y="25264"/>
                  </a:lnTo>
                  <a:lnTo>
                    <a:pt x="177520" y="12547"/>
                  </a:lnTo>
                  <a:lnTo>
                    <a:pt x="164828" y="12547"/>
                  </a:lnTo>
                  <a:lnTo>
                    <a:pt x="139613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8" name="object 248"/>
            <p:cNvSpPr/>
            <p:nvPr/>
          </p:nvSpPr>
          <p:spPr>
            <a:xfrm>
              <a:off x="8034353" y="3893601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12717"/>
                  </a:moveTo>
                  <a:lnTo>
                    <a:pt x="25384" y="12717"/>
                  </a:lnTo>
                  <a:lnTo>
                    <a:pt x="25384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9" name="object 249"/>
            <p:cNvSpPr/>
            <p:nvPr/>
          </p:nvSpPr>
          <p:spPr>
            <a:xfrm>
              <a:off x="4862965" y="3899960"/>
              <a:ext cx="3171825" cy="12700"/>
            </a:xfrm>
            <a:custGeom>
              <a:avLst/>
              <a:gdLst/>
              <a:ahLst/>
              <a:cxnLst/>
              <a:rect l="l" t="t" r="r" b="b"/>
              <a:pathLst>
                <a:path w="3171825" h="12700">
                  <a:moveTo>
                    <a:pt x="3146002" y="0"/>
                  </a:moveTo>
                  <a:lnTo>
                    <a:pt x="3158695" y="0"/>
                  </a:lnTo>
                  <a:lnTo>
                    <a:pt x="3171387" y="0"/>
                  </a:lnTo>
                </a:path>
                <a:path w="3171825" h="12700">
                  <a:moveTo>
                    <a:pt x="3146002" y="0"/>
                  </a:moveTo>
                  <a:lnTo>
                    <a:pt x="2448274" y="0"/>
                  </a:lnTo>
                </a:path>
                <a:path w="3171825" h="12700">
                  <a:moveTo>
                    <a:pt x="2397505" y="12547"/>
                  </a:moveTo>
                  <a:lnTo>
                    <a:pt x="2422890" y="12547"/>
                  </a:lnTo>
                  <a:lnTo>
                    <a:pt x="2448274" y="12547"/>
                  </a:lnTo>
                </a:path>
                <a:path w="3171825" h="12700">
                  <a:moveTo>
                    <a:pt x="2359429" y="12547"/>
                  </a:moveTo>
                  <a:lnTo>
                    <a:pt x="2397505" y="12547"/>
                  </a:lnTo>
                </a:path>
                <a:path w="3171825" h="12700">
                  <a:moveTo>
                    <a:pt x="2334045" y="12547"/>
                  </a:moveTo>
                  <a:lnTo>
                    <a:pt x="2359429" y="12547"/>
                  </a:lnTo>
                </a:path>
                <a:path w="3171825" h="12700">
                  <a:moveTo>
                    <a:pt x="2156524" y="12547"/>
                  </a:moveTo>
                  <a:lnTo>
                    <a:pt x="2334045" y="12547"/>
                  </a:lnTo>
                </a:path>
                <a:path w="3171825" h="12700">
                  <a:moveTo>
                    <a:pt x="2143832" y="12547"/>
                  </a:moveTo>
                  <a:lnTo>
                    <a:pt x="2156524" y="12547"/>
                  </a:lnTo>
                </a:path>
                <a:path w="3171825" h="12700">
                  <a:moveTo>
                    <a:pt x="2143832" y="0"/>
                  </a:moveTo>
                  <a:lnTo>
                    <a:pt x="2042295" y="0"/>
                  </a:lnTo>
                </a:path>
                <a:path w="3171825" h="12700">
                  <a:moveTo>
                    <a:pt x="1775929" y="0"/>
                  </a:moveTo>
                  <a:lnTo>
                    <a:pt x="1395386" y="0"/>
                  </a:lnTo>
                </a:path>
                <a:path w="3171825" h="12700">
                  <a:moveTo>
                    <a:pt x="1775929" y="12547"/>
                  </a:moveTo>
                  <a:lnTo>
                    <a:pt x="2042295" y="12547"/>
                  </a:lnTo>
                </a:path>
                <a:path w="3171825" h="12700">
                  <a:moveTo>
                    <a:pt x="1014825" y="12547"/>
                  </a:moveTo>
                  <a:lnTo>
                    <a:pt x="1040192" y="12547"/>
                  </a:lnTo>
                </a:path>
                <a:path w="3171825" h="12700">
                  <a:moveTo>
                    <a:pt x="849912" y="12547"/>
                  </a:moveTo>
                  <a:lnTo>
                    <a:pt x="1014825" y="12547"/>
                  </a:lnTo>
                </a:path>
                <a:path w="3171825" h="12700">
                  <a:moveTo>
                    <a:pt x="811852" y="12547"/>
                  </a:moveTo>
                  <a:lnTo>
                    <a:pt x="849912" y="12547"/>
                  </a:lnTo>
                </a:path>
                <a:path w="3171825" h="12700">
                  <a:moveTo>
                    <a:pt x="773793" y="12547"/>
                  </a:moveTo>
                  <a:lnTo>
                    <a:pt x="811852" y="12547"/>
                  </a:lnTo>
                </a:path>
                <a:path w="3171825" h="12700">
                  <a:moveTo>
                    <a:pt x="723058" y="12547"/>
                  </a:moveTo>
                  <a:lnTo>
                    <a:pt x="748426" y="12547"/>
                  </a:lnTo>
                  <a:lnTo>
                    <a:pt x="773793" y="12547"/>
                  </a:lnTo>
                </a:path>
                <a:path w="3171825" h="12700">
                  <a:moveTo>
                    <a:pt x="723058" y="0"/>
                  </a:moveTo>
                  <a:lnTo>
                    <a:pt x="38056" y="0"/>
                  </a:lnTo>
                </a:path>
                <a:path w="3171825" h="12700">
                  <a:moveTo>
                    <a:pt x="0" y="0"/>
                  </a:moveTo>
                  <a:lnTo>
                    <a:pt x="12685" y="0"/>
                  </a:lnTo>
                  <a:lnTo>
                    <a:pt x="38056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0" name="object 250"/>
            <p:cNvSpPr/>
            <p:nvPr/>
          </p:nvSpPr>
          <p:spPr>
            <a:xfrm>
              <a:off x="4837594" y="3893601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12717"/>
                  </a:moveTo>
                  <a:lnTo>
                    <a:pt x="25370" y="12717"/>
                  </a:lnTo>
                  <a:lnTo>
                    <a:pt x="25370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1" name="object 251"/>
            <p:cNvSpPr/>
            <p:nvPr/>
          </p:nvSpPr>
          <p:spPr>
            <a:xfrm>
              <a:off x="4774168" y="3899960"/>
              <a:ext cx="3348990" cy="1905000"/>
            </a:xfrm>
            <a:custGeom>
              <a:avLst/>
              <a:gdLst/>
              <a:ahLst/>
              <a:cxnLst/>
              <a:rect l="l" t="t" r="r" b="b"/>
              <a:pathLst>
                <a:path w="3348990" h="1905000">
                  <a:moveTo>
                    <a:pt x="1230476" y="0"/>
                  </a:moveTo>
                  <a:lnTo>
                    <a:pt x="1128990" y="0"/>
                  </a:lnTo>
                </a:path>
                <a:path w="3348990" h="1905000">
                  <a:moveTo>
                    <a:pt x="1230476" y="12547"/>
                  </a:moveTo>
                  <a:lnTo>
                    <a:pt x="1484183" y="12547"/>
                  </a:lnTo>
                </a:path>
                <a:path w="3348990" h="1905000">
                  <a:moveTo>
                    <a:pt x="114168" y="1041164"/>
                  </a:moveTo>
                  <a:lnTo>
                    <a:pt x="38056" y="1041164"/>
                  </a:lnTo>
                </a:path>
                <a:path w="3348990" h="1905000">
                  <a:moveTo>
                    <a:pt x="12685" y="1003063"/>
                  </a:moveTo>
                  <a:lnTo>
                    <a:pt x="12685" y="660225"/>
                  </a:lnTo>
                </a:path>
                <a:path w="3348990" h="1905000">
                  <a:moveTo>
                    <a:pt x="12685" y="596724"/>
                  </a:moveTo>
                  <a:lnTo>
                    <a:pt x="12685" y="634825"/>
                  </a:lnTo>
                  <a:lnTo>
                    <a:pt x="12685" y="660225"/>
                  </a:lnTo>
                </a:path>
                <a:path w="3348990" h="1905000">
                  <a:moveTo>
                    <a:pt x="0" y="63416"/>
                  </a:moveTo>
                  <a:lnTo>
                    <a:pt x="0" y="1904629"/>
                  </a:lnTo>
                  <a:lnTo>
                    <a:pt x="0" y="1726858"/>
                  </a:lnTo>
                </a:path>
                <a:path w="3348990" h="1905000">
                  <a:moveTo>
                    <a:pt x="0" y="1612573"/>
                  </a:moveTo>
                  <a:lnTo>
                    <a:pt x="0" y="1663374"/>
                  </a:lnTo>
                  <a:lnTo>
                    <a:pt x="0" y="1726858"/>
                  </a:lnTo>
                </a:path>
                <a:path w="3348990" h="1905000">
                  <a:moveTo>
                    <a:pt x="12685" y="1003063"/>
                  </a:moveTo>
                  <a:lnTo>
                    <a:pt x="12685" y="1041164"/>
                  </a:lnTo>
                  <a:lnTo>
                    <a:pt x="12685" y="1079248"/>
                  </a:lnTo>
                </a:path>
                <a:path w="3348990" h="1905000">
                  <a:moveTo>
                    <a:pt x="63426" y="0"/>
                  </a:moveTo>
                  <a:lnTo>
                    <a:pt x="50741" y="12547"/>
                  </a:lnTo>
                  <a:lnTo>
                    <a:pt x="25370" y="12547"/>
                  </a:lnTo>
                  <a:lnTo>
                    <a:pt x="12685" y="25264"/>
                  </a:lnTo>
                  <a:lnTo>
                    <a:pt x="12685" y="50699"/>
                  </a:lnTo>
                  <a:lnTo>
                    <a:pt x="0" y="63416"/>
                  </a:lnTo>
                </a:path>
                <a:path w="3348990" h="1905000">
                  <a:moveTo>
                    <a:pt x="38056" y="634825"/>
                  </a:moveTo>
                  <a:lnTo>
                    <a:pt x="114168" y="634825"/>
                  </a:lnTo>
                </a:path>
                <a:path w="3348990" h="1905000">
                  <a:moveTo>
                    <a:pt x="152220" y="660225"/>
                  </a:moveTo>
                  <a:lnTo>
                    <a:pt x="139537" y="660225"/>
                  </a:lnTo>
                  <a:lnTo>
                    <a:pt x="139537" y="647525"/>
                  </a:lnTo>
                  <a:lnTo>
                    <a:pt x="126853" y="634825"/>
                  </a:lnTo>
                  <a:lnTo>
                    <a:pt x="114168" y="634825"/>
                  </a:lnTo>
                </a:path>
                <a:path w="3348990" h="1905000">
                  <a:moveTo>
                    <a:pt x="152220" y="660225"/>
                  </a:moveTo>
                  <a:lnTo>
                    <a:pt x="152220" y="1003063"/>
                  </a:lnTo>
                </a:path>
                <a:path w="3348990" h="1905000">
                  <a:moveTo>
                    <a:pt x="114168" y="1041164"/>
                  </a:moveTo>
                  <a:lnTo>
                    <a:pt x="126853" y="1041164"/>
                  </a:lnTo>
                  <a:lnTo>
                    <a:pt x="126853" y="1028464"/>
                  </a:lnTo>
                  <a:lnTo>
                    <a:pt x="139537" y="1028464"/>
                  </a:lnTo>
                  <a:lnTo>
                    <a:pt x="139537" y="1015764"/>
                  </a:lnTo>
                  <a:lnTo>
                    <a:pt x="152220" y="1003063"/>
                  </a:lnTo>
                </a:path>
                <a:path w="3348990" h="1905000">
                  <a:moveTo>
                    <a:pt x="3348860" y="291969"/>
                  </a:moveTo>
                  <a:lnTo>
                    <a:pt x="3310783" y="291969"/>
                  </a:lnTo>
                </a:path>
                <a:path w="3348990" h="1905000">
                  <a:moveTo>
                    <a:pt x="3310783" y="215853"/>
                  </a:moveTo>
                  <a:lnTo>
                    <a:pt x="3348860" y="215853"/>
                  </a:lnTo>
                </a:path>
                <a:path w="3348990" h="1905000">
                  <a:moveTo>
                    <a:pt x="3310783" y="177701"/>
                  </a:moveTo>
                  <a:lnTo>
                    <a:pt x="3310783" y="215853"/>
                  </a:lnTo>
                </a:path>
                <a:path w="3348990" h="1905000">
                  <a:moveTo>
                    <a:pt x="38056" y="1041164"/>
                  </a:moveTo>
                  <a:lnTo>
                    <a:pt x="25370" y="1041164"/>
                  </a:lnTo>
                  <a:lnTo>
                    <a:pt x="25370" y="1053864"/>
                  </a:lnTo>
                  <a:lnTo>
                    <a:pt x="12685" y="1053864"/>
                  </a:lnTo>
                  <a:lnTo>
                    <a:pt x="12685" y="1066548"/>
                  </a:lnTo>
                  <a:lnTo>
                    <a:pt x="12685" y="1079248"/>
                  </a:lnTo>
                </a:path>
                <a:path w="3348990" h="1905000">
                  <a:moveTo>
                    <a:pt x="12685" y="596724"/>
                  </a:moveTo>
                  <a:lnTo>
                    <a:pt x="12685" y="609424"/>
                  </a:lnTo>
                  <a:lnTo>
                    <a:pt x="12685" y="622124"/>
                  </a:lnTo>
                  <a:lnTo>
                    <a:pt x="25370" y="622124"/>
                  </a:lnTo>
                  <a:lnTo>
                    <a:pt x="25370" y="634825"/>
                  </a:lnTo>
                  <a:lnTo>
                    <a:pt x="38056" y="634825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2" name="object 25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767814" y="5620460"/>
              <a:ext cx="76134" cy="241280"/>
            </a:xfrm>
            <a:prstGeom prst="rect">
              <a:avLst/>
            </a:prstGeom>
          </p:spPr>
        </p:pic>
        <p:sp>
          <p:nvSpPr>
            <p:cNvPr id="253" name="object 253"/>
            <p:cNvSpPr/>
            <p:nvPr/>
          </p:nvSpPr>
          <p:spPr>
            <a:xfrm>
              <a:off x="8084952" y="5398248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38076" y="38100"/>
                  </a:moveTo>
                  <a:lnTo>
                    <a:pt x="38076" y="25400"/>
                  </a:lnTo>
                  <a:lnTo>
                    <a:pt x="25384" y="12700"/>
                  </a:lnTo>
                  <a:lnTo>
                    <a:pt x="25384" y="0"/>
                  </a:lnTo>
                  <a:lnTo>
                    <a:pt x="12692" y="0"/>
                  </a:lnTo>
                  <a:lnTo>
                    <a:pt x="0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4" name="object 25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053383" y="5626818"/>
              <a:ext cx="75998" cy="234917"/>
            </a:xfrm>
            <a:prstGeom prst="rect">
              <a:avLst/>
            </a:prstGeom>
          </p:spPr>
        </p:pic>
        <p:sp>
          <p:nvSpPr>
            <p:cNvPr id="255" name="object 255"/>
            <p:cNvSpPr/>
            <p:nvPr/>
          </p:nvSpPr>
          <p:spPr>
            <a:xfrm>
              <a:off x="5712877" y="3633238"/>
              <a:ext cx="2410460" cy="1612900"/>
            </a:xfrm>
            <a:custGeom>
              <a:avLst/>
              <a:gdLst/>
              <a:ahLst/>
              <a:cxnLst/>
              <a:rect l="l" t="t" r="r" b="b"/>
              <a:pathLst>
                <a:path w="2410459" h="1612900">
                  <a:moveTo>
                    <a:pt x="2372074" y="444423"/>
                  </a:moveTo>
                  <a:lnTo>
                    <a:pt x="2384766" y="444423"/>
                  </a:lnTo>
                  <a:lnTo>
                    <a:pt x="2397458" y="431706"/>
                  </a:lnTo>
                  <a:lnTo>
                    <a:pt x="2410150" y="418988"/>
                  </a:lnTo>
                  <a:lnTo>
                    <a:pt x="2410150" y="406271"/>
                  </a:lnTo>
                </a:path>
                <a:path w="2410459" h="1612900">
                  <a:moveTo>
                    <a:pt x="2372074" y="1307886"/>
                  </a:moveTo>
                  <a:lnTo>
                    <a:pt x="2384766" y="1307886"/>
                  </a:lnTo>
                  <a:lnTo>
                    <a:pt x="2397458" y="1295186"/>
                  </a:lnTo>
                  <a:lnTo>
                    <a:pt x="2410150" y="1282485"/>
                  </a:lnTo>
                  <a:lnTo>
                    <a:pt x="2410150" y="1269785"/>
                  </a:lnTo>
                </a:path>
                <a:path w="2410459" h="1612900">
                  <a:moveTo>
                    <a:pt x="2410150" y="1498355"/>
                  </a:moveTo>
                  <a:lnTo>
                    <a:pt x="2410150" y="1485655"/>
                  </a:lnTo>
                  <a:lnTo>
                    <a:pt x="2397458" y="1472955"/>
                  </a:lnTo>
                  <a:lnTo>
                    <a:pt x="2397458" y="1460255"/>
                  </a:lnTo>
                  <a:lnTo>
                    <a:pt x="2384766" y="1460255"/>
                  </a:lnTo>
                  <a:lnTo>
                    <a:pt x="2372074" y="1460255"/>
                  </a:lnTo>
                </a:path>
                <a:path w="2410459" h="1612900">
                  <a:moveTo>
                    <a:pt x="2372074" y="1612641"/>
                  </a:moveTo>
                  <a:lnTo>
                    <a:pt x="2384766" y="1612641"/>
                  </a:lnTo>
                  <a:lnTo>
                    <a:pt x="2397458" y="1599940"/>
                  </a:lnTo>
                  <a:lnTo>
                    <a:pt x="2410150" y="1587240"/>
                  </a:lnTo>
                  <a:lnTo>
                    <a:pt x="2410150" y="1574540"/>
                  </a:lnTo>
                </a:path>
                <a:path w="2410459" h="1612900">
                  <a:moveTo>
                    <a:pt x="190280" y="114285"/>
                  </a:moveTo>
                  <a:lnTo>
                    <a:pt x="190280" y="0"/>
                  </a:lnTo>
                </a:path>
                <a:path w="2410459" h="1612900">
                  <a:moveTo>
                    <a:pt x="190280" y="279269"/>
                  </a:moveTo>
                  <a:lnTo>
                    <a:pt x="190280" y="114285"/>
                  </a:lnTo>
                </a:path>
                <a:path w="2410459" h="1612900">
                  <a:moveTo>
                    <a:pt x="164913" y="114285"/>
                  </a:moveTo>
                  <a:lnTo>
                    <a:pt x="190280" y="114285"/>
                  </a:lnTo>
                </a:path>
                <a:path w="2410459" h="1612900">
                  <a:moveTo>
                    <a:pt x="164913" y="114285"/>
                  </a:moveTo>
                  <a:lnTo>
                    <a:pt x="164913" y="279269"/>
                  </a:lnTo>
                </a:path>
                <a:path w="2410459" h="1612900">
                  <a:moveTo>
                    <a:pt x="0" y="254004"/>
                  </a:moveTo>
                  <a:lnTo>
                    <a:pt x="76118" y="254004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6" name="object 256"/>
            <p:cNvSpPr/>
            <p:nvPr/>
          </p:nvSpPr>
          <p:spPr>
            <a:xfrm>
              <a:off x="5712877" y="388724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-6346" y="12632"/>
                  </a:moveTo>
                  <a:lnTo>
                    <a:pt x="6346" y="12632"/>
                  </a:lnTo>
                </a:path>
              </a:pathLst>
            </a:custGeom>
            <a:ln w="25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7" name="object 257"/>
            <p:cNvSpPr/>
            <p:nvPr/>
          </p:nvSpPr>
          <p:spPr>
            <a:xfrm>
              <a:off x="5674818" y="3595086"/>
              <a:ext cx="203200" cy="317500"/>
            </a:xfrm>
            <a:custGeom>
              <a:avLst/>
              <a:gdLst/>
              <a:ahLst/>
              <a:cxnLst/>
              <a:rect l="l" t="t" r="r" b="b"/>
              <a:pathLst>
                <a:path w="203200" h="317500">
                  <a:moveTo>
                    <a:pt x="139545" y="152436"/>
                  </a:moveTo>
                  <a:lnTo>
                    <a:pt x="202972" y="152436"/>
                  </a:lnTo>
                </a:path>
                <a:path w="203200" h="317500">
                  <a:moveTo>
                    <a:pt x="139545" y="152436"/>
                  </a:moveTo>
                  <a:lnTo>
                    <a:pt x="139545" y="0"/>
                  </a:lnTo>
                </a:path>
                <a:path w="203200" h="317500">
                  <a:moveTo>
                    <a:pt x="114178" y="0"/>
                  </a:moveTo>
                  <a:lnTo>
                    <a:pt x="139545" y="0"/>
                  </a:lnTo>
                </a:path>
                <a:path w="203200" h="317500">
                  <a:moveTo>
                    <a:pt x="114178" y="292156"/>
                  </a:moveTo>
                  <a:lnTo>
                    <a:pt x="114178" y="0"/>
                  </a:lnTo>
                </a:path>
                <a:path w="203200" h="317500">
                  <a:moveTo>
                    <a:pt x="0" y="317420"/>
                  </a:moveTo>
                  <a:lnTo>
                    <a:pt x="0" y="292156"/>
                  </a:lnTo>
                  <a:lnTo>
                    <a:pt x="38059" y="292156"/>
                  </a:lnTo>
                </a:path>
                <a:path w="203200" h="317500">
                  <a:moveTo>
                    <a:pt x="0" y="292156"/>
                  </a:moveTo>
                  <a:lnTo>
                    <a:pt x="0" y="177871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8" name="object 258"/>
            <p:cNvSpPr/>
            <p:nvPr/>
          </p:nvSpPr>
          <p:spPr>
            <a:xfrm>
              <a:off x="5674818" y="376024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8"/>
                  </a:moveTo>
                  <a:lnTo>
                    <a:pt x="6346" y="6358"/>
                  </a:lnTo>
                </a:path>
              </a:pathLst>
            </a:custGeom>
            <a:ln w="12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9" name="object 259"/>
            <p:cNvSpPr/>
            <p:nvPr/>
          </p:nvSpPr>
          <p:spPr>
            <a:xfrm>
              <a:off x="5636758" y="3379233"/>
              <a:ext cx="76200" cy="533400"/>
            </a:xfrm>
            <a:custGeom>
              <a:avLst/>
              <a:gdLst/>
              <a:ahLst/>
              <a:cxnLst/>
              <a:rect l="l" t="t" r="r" b="b"/>
              <a:pathLst>
                <a:path w="76200" h="533400">
                  <a:moveTo>
                    <a:pt x="0" y="533274"/>
                  </a:moveTo>
                  <a:lnTo>
                    <a:pt x="0" y="0"/>
                  </a:lnTo>
                </a:path>
                <a:path w="76200" h="533400">
                  <a:moveTo>
                    <a:pt x="76118" y="355572"/>
                  </a:moveTo>
                  <a:lnTo>
                    <a:pt x="63426" y="355572"/>
                  </a:lnTo>
                  <a:lnTo>
                    <a:pt x="50751" y="368289"/>
                  </a:lnTo>
                  <a:lnTo>
                    <a:pt x="38059" y="368289"/>
                  </a:lnTo>
                  <a:lnTo>
                    <a:pt x="38059" y="381006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0" name="object 260"/>
            <p:cNvSpPr/>
            <p:nvPr/>
          </p:nvSpPr>
          <p:spPr>
            <a:xfrm>
              <a:off x="5712877" y="3728447"/>
              <a:ext cx="50800" cy="13335"/>
            </a:xfrm>
            <a:custGeom>
              <a:avLst/>
              <a:gdLst/>
              <a:ahLst/>
              <a:cxnLst/>
              <a:rect l="l" t="t" r="r" b="b"/>
              <a:pathLst>
                <a:path w="50800" h="13335">
                  <a:moveTo>
                    <a:pt x="0" y="12717"/>
                  </a:moveTo>
                  <a:lnTo>
                    <a:pt x="50734" y="12717"/>
                  </a:lnTo>
                  <a:lnTo>
                    <a:pt x="50734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1" name="object 261"/>
            <p:cNvSpPr/>
            <p:nvPr/>
          </p:nvSpPr>
          <p:spPr>
            <a:xfrm>
              <a:off x="4901021" y="3379233"/>
              <a:ext cx="3108325" cy="533400"/>
            </a:xfrm>
            <a:custGeom>
              <a:avLst/>
              <a:gdLst/>
              <a:ahLst/>
              <a:cxnLst/>
              <a:rect l="l" t="t" r="r" b="b"/>
              <a:pathLst>
                <a:path w="3108325" h="533400">
                  <a:moveTo>
                    <a:pt x="887975" y="63585"/>
                  </a:moveTo>
                  <a:lnTo>
                    <a:pt x="875283" y="76133"/>
                  </a:lnTo>
                  <a:lnTo>
                    <a:pt x="862590" y="76133"/>
                  </a:lnTo>
                  <a:lnTo>
                    <a:pt x="862590" y="88850"/>
                  </a:lnTo>
                </a:path>
                <a:path w="3108325" h="533400">
                  <a:moveTo>
                    <a:pt x="887975" y="63585"/>
                  </a:moveTo>
                  <a:lnTo>
                    <a:pt x="964077" y="63585"/>
                  </a:lnTo>
                </a:path>
                <a:path w="3108325" h="533400">
                  <a:moveTo>
                    <a:pt x="735737" y="0"/>
                  </a:moveTo>
                  <a:lnTo>
                    <a:pt x="964077" y="0"/>
                  </a:lnTo>
                </a:path>
                <a:path w="3108325" h="533400">
                  <a:moveTo>
                    <a:pt x="685002" y="0"/>
                  </a:moveTo>
                  <a:lnTo>
                    <a:pt x="735737" y="0"/>
                  </a:lnTo>
                </a:path>
                <a:path w="3108325" h="533400">
                  <a:moveTo>
                    <a:pt x="685002" y="533274"/>
                  </a:moveTo>
                  <a:lnTo>
                    <a:pt x="685002" y="0"/>
                  </a:lnTo>
                </a:path>
                <a:path w="3108325" h="533400">
                  <a:moveTo>
                    <a:pt x="0" y="520726"/>
                  </a:moveTo>
                  <a:lnTo>
                    <a:pt x="38059" y="520726"/>
                  </a:lnTo>
                  <a:lnTo>
                    <a:pt x="50734" y="520726"/>
                  </a:lnTo>
                  <a:lnTo>
                    <a:pt x="76118" y="508009"/>
                  </a:lnTo>
                  <a:lnTo>
                    <a:pt x="76118" y="495292"/>
                  </a:lnTo>
                </a:path>
                <a:path w="3108325" h="533400">
                  <a:moveTo>
                    <a:pt x="685002" y="393724"/>
                  </a:moveTo>
                  <a:lnTo>
                    <a:pt x="139545" y="393724"/>
                  </a:lnTo>
                </a:path>
                <a:path w="3108325" h="533400">
                  <a:moveTo>
                    <a:pt x="76118" y="495292"/>
                  </a:moveTo>
                  <a:lnTo>
                    <a:pt x="139545" y="393724"/>
                  </a:lnTo>
                </a:path>
                <a:path w="3108325" h="533400">
                  <a:moveTo>
                    <a:pt x="0" y="520726"/>
                  </a:moveTo>
                  <a:lnTo>
                    <a:pt x="12683" y="508009"/>
                  </a:lnTo>
                </a:path>
                <a:path w="3108325" h="533400">
                  <a:moveTo>
                    <a:pt x="0" y="520726"/>
                  </a:moveTo>
                  <a:lnTo>
                    <a:pt x="0" y="508009"/>
                  </a:lnTo>
                  <a:lnTo>
                    <a:pt x="12683" y="495292"/>
                  </a:lnTo>
                </a:path>
                <a:path w="3108325" h="533400">
                  <a:moveTo>
                    <a:pt x="0" y="520726"/>
                  </a:moveTo>
                  <a:lnTo>
                    <a:pt x="12683" y="495292"/>
                  </a:lnTo>
                </a:path>
                <a:path w="3108325" h="533400">
                  <a:moveTo>
                    <a:pt x="3082562" y="508009"/>
                  </a:moveTo>
                  <a:lnTo>
                    <a:pt x="3095254" y="495292"/>
                  </a:lnTo>
                </a:path>
                <a:path w="3108325" h="533400">
                  <a:moveTo>
                    <a:pt x="3095254" y="520726"/>
                  </a:moveTo>
                  <a:lnTo>
                    <a:pt x="3107946" y="520726"/>
                  </a:lnTo>
                </a:path>
                <a:path w="3108325" h="533400">
                  <a:moveTo>
                    <a:pt x="2955641" y="393724"/>
                  </a:moveTo>
                  <a:lnTo>
                    <a:pt x="3019101" y="495292"/>
                  </a:lnTo>
                </a:path>
                <a:path w="3108325" h="533400">
                  <a:moveTo>
                    <a:pt x="2955641" y="393724"/>
                  </a:moveTo>
                  <a:lnTo>
                    <a:pt x="2410218" y="393724"/>
                  </a:lnTo>
                </a:path>
                <a:path w="3108325" h="533400">
                  <a:moveTo>
                    <a:pt x="3019101" y="495292"/>
                  </a:moveTo>
                  <a:lnTo>
                    <a:pt x="3031794" y="508009"/>
                  </a:lnTo>
                  <a:lnTo>
                    <a:pt x="3044486" y="520726"/>
                  </a:lnTo>
                  <a:lnTo>
                    <a:pt x="3057178" y="520726"/>
                  </a:lnTo>
                  <a:lnTo>
                    <a:pt x="3107946" y="520726"/>
                  </a:lnTo>
                </a:path>
                <a:path w="3108325" h="533400">
                  <a:moveTo>
                    <a:pt x="2410218" y="0"/>
                  </a:moveTo>
                  <a:lnTo>
                    <a:pt x="2410218" y="533274"/>
                  </a:lnTo>
                </a:path>
                <a:path w="3108325" h="533400">
                  <a:moveTo>
                    <a:pt x="2359449" y="0"/>
                  </a:moveTo>
                  <a:lnTo>
                    <a:pt x="2410218" y="0"/>
                  </a:lnTo>
                </a:path>
                <a:path w="3108325" h="533400">
                  <a:moveTo>
                    <a:pt x="2359449" y="533274"/>
                  </a:moveTo>
                  <a:lnTo>
                    <a:pt x="2359449" y="0"/>
                  </a:lnTo>
                </a:path>
                <a:path w="3108325" h="533400">
                  <a:moveTo>
                    <a:pt x="2131160" y="0"/>
                  </a:moveTo>
                  <a:lnTo>
                    <a:pt x="2359449" y="0"/>
                  </a:lnTo>
                </a:path>
                <a:path w="3108325" h="533400">
                  <a:moveTo>
                    <a:pt x="2220005" y="63585"/>
                  </a:moveTo>
                  <a:lnTo>
                    <a:pt x="2131160" y="63585"/>
                  </a:lnTo>
                </a:path>
                <a:path w="3108325" h="533400">
                  <a:moveTo>
                    <a:pt x="2245220" y="88850"/>
                  </a:moveTo>
                  <a:lnTo>
                    <a:pt x="2232528" y="76133"/>
                  </a:lnTo>
                  <a:lnTo>
                    <a:pt x="2220005" y="63585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2" name="object 262"/>
            <p:cNvSpPr/>
            <p:nvPr/>
          </p:nvSpPr>
          <p:spPr>
            <a:xfrm>
              <a:off x="7146242" y="3728447"/>
              <a:ext cx="50800" cy="13335"/>
            </a:xfrm>
            <a:custGeom>
              <a:avLst/>
              <a:gdLst/>
              <a:ahLst/>
              <a:cxnLst/>
              <a:rect l="l" t="t" r="r" b="b"/>
              <a:pathLst>
                <a:path w="50800" h="13335">
                  <a:moveTo>
                    <a:pt x="0" y="12717"/>
                  </a:moveTo>
                  <a:lnTo>
                    <a:pt x="50768" y="12717"/>
                  </a:lnTo>
                  <a:lnTo>
                    <a:pt x="50768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3" name="object 263"/>
            <p:cNvSpPr/>
            <p:nvPr/>
          </p:nvSpPr>
          <p:spPr>
            <a:xfrm>
              <a:off x="7197010" y="3734806"/>
              <a:ext cx="25400" cy="153035"/>
            </a:xfrm>
            <a:custGeom>
              <a:avLst/>
              <a:gdLst/>
              <a:ahLst/>
              <a:cxnLst/>
              <a:rect l="l" t="t" r="r" b="b"/>
              <a:pathLst>
                <a:path w="25400" h="153035">
                  <a:moveTo>
                    <a:pt x="25384" y="25434"/>
                  </a:moveTo>
                  <a:lnTo>
                    <a:pt x="25384" y="12717"/>
                  </a:lnTo>
                  <a:lnTo>
                    <a:pt x="12692" y="0"/>
                  </a:lnTo>
                  <a:lnTo>
                    <a:pt x="0" y="0"/>
                  </a:lnTo>
                </a:path>
                <a:path w="25400" h="153035">
                  <a:moveTo>
                    <a:pt x="25384" y="152436"/>
                  </a:moveTo>
                  <a:lnTo>
                    <a:pt x="25384" y="38151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4" name="object 264"/>
            <p:cNvSpPr/>
            <p:nvPr/>
          </p:nvSpPr>
          <p:spPr>
            <a:xfrm>
              <a:off x="7222395" y="388724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-6346" y="12632"/>
                  </a:moveTo>
                  <a:lnTo>
                    <a:pt x="6346" y="12632"/>
                  </a:lnTo>
                </a:path>
              </a:pathLst>
            </a:custGeom>
            <a:ln w="25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5" name="object 265"/>
            <p:cNvSpPr/>
            <p:nvPr/>
          </p:nvSpPr>
          <p:spPr>
            <a:xfrm>
              <a:off x="7222395" y="376024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8"/>
                  </a:moveTo>
                  <a:lnTo>
                    <a:pt x="6346" y="6358"/>
                  </a:lnTo>
                </a:path>
              </a:pathLst>
            </a:custGeom>
            <a:ln w="12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6" name="object 266"/>
            <p:cNvSpPr/>
            <p:nvPr/>
          </p:nvSpPr>
          <p:spPr>
            <a:xfrm>
              <a:off x="7197010" y="3887243"/>
              <a:ext cx="25400" cy="0"/>
            </a:xfrm>
            <a:custGeom>
              <a:avLst/>
              <a:gdLst/>
              <a:ahLst/>
              <a:cxnLst/>
              <a:rect l="l" t="t" r="r" b="b"/>
              <a:pathLst>
                <a:path w="25400">
                  <a:moveTo>
                    <a:pt x="0" y="0"/>
                  </a:moveTo>
                  <a:lnTo>
                    <a:pt x="25384" y="0"/>
                  </a:lnTo>
                </a:path>
              </a:pathLst>
            </a:custGeom>
            <a:ln w="12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7" name="object 267"/>
            <p:cNvSpPr/>
            <p:nvPr/>
          </p:nvSpPr>
          <p:spPr>
            <a:xfrm>
              <a:off x="7197010" y="3887243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-6346" y="12632"/>
                  </a:moveTo>
                  <a:lnTo>
                    <a:pt x="6346" y="12632"/>
                  </a:lnTo>
                </a:path>
              </a:pathLst>
            </a:custGeom>
            <a:ln w="25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8" name="object 268"/>
            <p:cNvSpPr/>
            <p:nvPr/>
          </p:nvSpPr>
          <p:spPr>
            <a:xfrm>
              <a:off x="7019490" y="3747523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460" y="0"/>
                  </a:lnTo>
                </a:path>
              </a:pathLst>
            </a:custGeom>
            <a:ln w="12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9" name="object 269"/>
            <p:cNvSpPr/>
            <p:nvPr/>
          </p:nvSpPr>
          <p:spPr>
            <a:xfrm>
              <a:off x="7013144" y="3747523"/>
              <a:ext cx="12700" cy="165100"/>
            </a:xfrm>
            <a:custGeom>
              <a:avLst/>
              <a:gdLst/>
              <a:ahLst/>
              <a:cxnLst/>
              <a:rect l="l" t="t" r="r" b="b"/>
              <a:pathLst>
                <a:path w="12700" h="165100">
                  <a:moveTo>
                    <a:pt x="0" y="164984"/>
                  </a:moveTo>
                  <a:lnTo>
                    <a:pt x="12692" y="164984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1649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0" name="object 270"/>
            <p:cNvSpPr/>
            <p:nvPr/>
          </p:nvSpPr>
          <p:spPr>
            <a:xfrm>
              <a:off x="7006798" y="3595086"/>
              <a:ext cx="190500" cy="292735"/>
            </a:xfrm>
            <a:custGeom>
              <a:avLst/>
              <a:gdLst/>
              <a:ahLst/>
              <a:cxnLst/>
              <a:rect l="l" t="t" r="r" b="b"/>
              <a:pathLst>
                <a:path w="190500" h="292735">
                  <a:moveTo>
                    <a:pt x="190212" y="292156"/>
                  </a:moveTo>
                  <a:lnTo>
                    <a:pt x="114229" y="292156"/>
                  </a:lnTo>
                </a:path>
                <a:path w="190500" h="292735">
                  <a:moveTo>
                    <a:pt x="114229" y="0"/>
                  </a:moveTo>
                  <a:lnTo>
                    <a:pt x="114229" y="292156"/>
                  </a:lnTo>
                </a:path>
                <a:path w="190500" h="292735">
                  <a:moveTo>
                    <a:pt x="76152" y="0"/>
                  </a:moveTo>
                  <a:lnTo>
                    <a:pt x="114229" y="0"/>
                  </a:lnTo>
                </a:path>
                <a:path w="190500" h="292735">
                  <a:moveTo>
                    <a:pt x="76152" y="152436"/>
                  </a:moveTo>
                  <a:lnTo>
                    <a:pt x="76152" y="0"/>
                  </a:lnTo>
                </a:path>
                <a:path w="190500" h="292735">
                  <a:moveTo>
                    <a:pt x="0" y="152436"/>
                  </a:moveTo>
                  <a:lnTo>
                    <a:pt x="12692" y="152436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1" name="object 271"/>
            <p:cNvSpPr/>
            <p:nvPr/>
          </p:nvSpPr>
          <p:spPr>
            <a:xfrm>
              <a:off x="7000452" y="3747523"/>
              <a:ext cx="12700" cy="165100"/>
            </a:xfrm>
            <a:custGeom>
              <a:avLst/>
              <a:gdLst/>
              <a:ahLst/>
              <a:cxnLst/>
              <a:rect l="l" t="t" r="r" b="b"/>
              <a:pathLst>
                <a:path w="12700" h="165100">
                  <a:moveTo>
                    <a:pt x="0" y="164984"/>
                  </a:moveTo>
                  <a:lnTo>
                    <a:pt x="12692" y="164984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1649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2" name="object 272"/>
            <p:cNvSpPr/>
            <p:nvPr/>
          </p:nvSpPr>
          <p:spPr>
            <a:xfrm>
              <a:off x="6004644" y="3531670"/>
              <a:ext cx="1002665" cy="381000"/>
            </a:xfrm>
            <a:custGeom>
              <a:avLst/>
              <a:gdLst/>
              <a:ahLst/>
              <a:cxnLst/>
              <a:rect l="l" t="t" r="r" b="b"/>
              <a:pathLst>
                <a:path w="1002665" h="381000">
                  <a:moveTo>
                    <a:pt x="1002153" y="101567"/>
                  </a:moveTo>
                  <a:lnTo>
                    <a:pt x="1002153" y="215853"/>
                  </a:lnTo>
                </a:path>
                <a:path w="1002665" h="381000">
                  <a:moveTo>
                    <a:pt x="900616" y="380837"/>
                  </a:moveTo>
                  <a:lnTo>
                    <a:pt x="900616" y="228570"/>
                  </a:lnTo>
                </a:path>
                <a:path w="1002665" h="381000">
                  <a:moveTo>
                    <a:pt x="811771" y="228570"/>
                  </a:moveTo>
                  <a:lnTo>
                    <a:pt x="900616" y="228570"/>
                  </a:lnTo>
                </a:path>
                <a:path w="1002665" h="381000">
                  <a:moveTo>
                    <a:pt x="811771" y="228570"/>
                  </a:moveTo>
                  <a:lnTo>
                    <a:pt x="811771" y="76133"/>
                  </a:lnTo>
                </a:path>
                <a:path w="1002665" h="381000">
                  <a:moveTo>
                    <a:pt x="634251" y="76133"/>
                  </a:moveTo>
                  <a:lnTo>
                    <a:pt x="811771" y="76133"/>
                  </a:lnTo>
                </a:path>
                <a:path w="1002665" h="381000">
                  <a:moveTo>
                    <a:pt x="634251" y="76133"/>
                  </a:moveTo>
                  <a:lnTo>
                    <a:pt x="634251" y="380837"/>
                  </a:lnTo>
                </a:path>
                <a:path w="1002665" h="381000">
                  <a:moveTo>
                    <a:pt x="634251" y="0"/>
                  </a:moveTo>
                  <a:lnTo>
                    <a:pt x="634251" y="76133"/>
                  </a:lnTo>
                </a:path>
                <a:path w="1002665" h="381000">
                  <a:moveTo>
                    <a:pt x="253707" y="76133"/>
                  </a:moveTo>
                  <a:lnTo>
                    <a:pt x="253707" y="0"/>
                  </a:lnTo>
                </a:path>
                <a:path w="1002665" h="381000">
                  <a:moveTo>
                    <a:pt x="253707" y="380837"/>
                  </a:moveTo>
                  <a:lnTo>
                    <a:pt x="253707" y="76133"/>
                  </a:lnTo>
                </a:path>
                <a:path w="1002665" h="381000">
                  <a:moveTo>
                    <a:pt x="76102" y="76133"/>
                  </a:moveTo>
                  <a:lnTo>
                    <a:pt x="253707" y="76133"/>
                  </a:lnTo>
                </a:path>
                <a:path w="1002665" h="381000">
                  <a:moveTo>
                    <a:pt x="76102" y="76133"/>
                  </a:moveTo>
                  <a:lnTo>
                    <a:pt x="76102" y="228570"/>
                  </a:lnTo>
                </a:path>
                <a:path w="1002665" h="381000">
                  <a:moveTo>
                    <a:pt x="0" y="228570"/>
                  </a:moveTo>
                  <a:lnTo>
                    <a:pt x="76102" y="228570"/>
                  </a:lnTo>
                </a:path>
                <a:path w="1002665" h="381000">
                  <a:moveTo>
                    <a:pt x="0" y="380837"/>
                  </a:moveTo>
                  <a:lnTo>
                    <a:pt x="0" y="22857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3" name="object 273"/>
            <p:cNvSpPr/>
            <p:nvPr/>
          </p:nvSpPr>
          <p:spPr>
            <a:xfrm>
              <a:off x="5040566" y="3703015"/>
              <a:ext cx="2816225" cy="13335"/>
            </a:xfrm>
            <a:custGeom>
              <a:avLst/>
              <a:gdLst/>
              <a:ahLst/>
              <a:cxnLst/>
              <a:rect l="l" t="t" r="r" b="b"/>
              <a:pathLst>
                <a:path w="2816225" h="13335">
                  <a:moveTo>
                    <a:pt x="545452" y="0"/>
                  </a:moveTo>
                  <a:lnTo>
                    <a:pt x="0" y="0"/>
                  </a:lnTo>
                  <a:lnTo>
                    <a:pt x="0" y="12725"/>
                  </a:lnTo>
                  <a:lnTo>
                    <a:pt x="545452" y="12725"/>
                  </a:lnTo>
                  <a:lnTo>
                    <a:pt x="545452" y="0"/>
                  </a:lnTo>
                  <a:close/>
                </a:path>
                <a:path w="2816225" h="13335">
                  <a:moveTo>
                    <a:pt x="2816085" y="0"/>
                  </a:moveTo>
                  <a:lnTo>
                    <a:pt x="2270671" y="0"/>
                  </a:lnTo>
                  <a:lnTo>
                    <a:pt x="2270671" y="12725"/>
                  </a:lnTo>
                  <a:lnTo>
                    <a:pt x="2816085" y="12725"/>
                  </a:lnTo>
                  <a:lnTo>
                    <a:pt x="281608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4" name="object 274"/>
            <p:cNvSpPr/>
            <p:nvPr/>
          </p:nvSpPr>
          <p:spPr>
            <a:xfrm>
              <a:off x="4837594" y="3303100"/>
              <a:ext cx="3222625" cy="2552700"/>
            </a:xfrm>
            <a:custGeom>
              <a:avLst/>
              <a:gdLst/>
              <a:ahLst/>
              <a:cxnLst/>
              <a:rect l="l" t="t" r="r" b="b"/>
              <a:pathLst>
                <a:path w="3222625" h="2552700">
                  <a:moveTo>
                    <a:pt x="0" y="2552281"/>
                  </a:moveTo>
                  <a:lnTo>
                    <a:pt x="0" y="2501489"/>
                  </a:lnTo>
                </a:path>
                <a:path w="3222625" h="2552700">
                  <a:moveTo>
                    <a:pt x="3222142" y="2552281"/>
                  </a:moveTo>
                  <a:lnTo>
                    <a:pt x="0" y="2552281"/>
                  </a:lnTo>
                </a:path>
                <a:path w="3222625" h="2552700">
                  <a:moveTo>
                    <a:pt x="0" y="2501489"/>
                  </a:moveTo>
                  <a:lnTo>
                    <a:pt x="3222142" y="2501489"/>
                  </a:lnTo>
                  <a:lnTo>
                    <a:pt x="3222142" y="2552281"/>
                  </a:lnTo>
                </a:path>
                <a:path w="3222625" h="2552700">
                  <a:moveTo>
                    <a:pt x="1103622" y="304703"/>
                  </a:moveTo>
                  <a:lnTo>
                    <a:pt x="1078255" y="304703"/>
                  </a:lnTo>
                  <a:lnTo>
                    <a:pt x="1078255" y="317420"/>
                  </a:lnTo>
                  <a:lnTo>
                    <a:pt x="1065563" y="317420"/>
                  </a:lnTo>
                  <a:lnTo>
                    <a:pt x="1065563" y="342855"/>
                  </a:lnTo>
                </a:path>
                <a:path w="3222625" h="2552700">
                  <a:moveTo>
                    <a:pt x="1065563" y="0"/>
                  </a:moveTo>
                  <a:lnTo>
                    <a:pt x="1065563" y="139719"/>
                  </a:lnTo>
                </a:path>
                <a:path w="3222625" h="2552700">
                  <a:moveTo>
                    <a:pt x="976769" y="139719"/>
                  </a:moveTo>
                  <a:lnTo>
                    <a:pt x="1065563" y="139719"/>
                  </a:lnTo>
                </a:path>
                <a:path w="3222625" h="2552700">
                  <a:moveTo>
                    <a:pt x="1002136" y="164984"/>
                  </a:moveTo>
                  <a:lnTo>
                    <a:pt x="1002136" y="152267"/>
                  </a:lnTo>
                  <a:lnTo>
                    <a:pt x="989444" y="152267"/>
                  </a:lnTo>
                  <a:lnTo>
                    <a:pt x="976769" y="139719"/>
                  </a:lnTo>
                </a:path>
                <a:path w="3222625" h="2552700">
                  <a:moveTo>
                    <a:pt x="1103622" y="304703"/>
                  </a:moveTo>
                  <a:lnTo>
                    <a:pt x="1116298" y="304703"/>
                  </a:lnTo>
                  <a:lnTo>
                    <a:pt x="1128990" y="304703"/>
                  </a:lnTo>
                  <a:lnTo>
                    <a:pt x="1141682" y="291986"/>
                  </a:lnTo>
                  <a:lnTo>
                    <a:pt x="1154357" y="279269"/>
                  </a:lnTo>
                  <a:lnTo>
                    <a:pt x="1154357" y="266552"/>
                  </a:lnTo>
                </a:path>
                <a:path w="3222625" h="2552700">
                  <a:moveTo>
                    <a:pt x="1154357" y="101567"/>
                  </a:moveTo>
                  <a:lnTo>
                    <a:pt x="1154357" y="266552"/>
                  </a:lnTo>
                </a:path>
                <a:path w="3222625" h="2552700">
                  <a:moveTo>
                    <a:pt x="1217784" y="37981"/>
                  </a:moveTo>
                  <a:lnTo>
                    <a:pt x="1192416" y="37981"/>
                  </a:lnTo>
                  <a:lnTo>
                    <a:pt x="1179724" y="50699"/>
                  </a:lnTo>
                  <a:lnTo>
                    <a:pt x="1167049" y="63416"/>
                  </a:lnTo>
                  <a:lnTo>
                    <a:pt x="1154357" y="76133"/>
                  </a:lnTo>
                  <a:lnTo>
                    <a:pt x="1154357" y="101567"/>
                  </a:lnTo>
                </a:path>
                <a:path w="3222625" h="2552700">
                  <a:moveTo>
                    <a:pt x="2004205" y="37981"/>
                  </a:moveTo>
                  <a:lnTo>
                    <a:pt x="1217784" y="37981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75" name="object 27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835448" y="3334729"/>
              <a:ext cx="253855" cy="317578"/>
            </a:xfrm>
            <a:prstGeom prst="rect">
              <a:avLst/>
            </a:prstGeom>
          </p:spPr>
        </p:pic>
        <p:sp>
          <p:nvSpPr>
            <p:cNvPr id="276" name="object 276"/>
            <p:cNvSpPr/>
            <p:nvPr/>
          </p:nvSpPr>
          <p:spPr>
            <a:xfrm>
              <a:off x="5763612" y="3239514"/>
              <a:ext cx="1230630" cy="648335"/>
            </a:xfrm>
            <a:custGeom>
              <a:avLst/>
              <a:gdLst/>
              <a:ahLst/>
              <a:cxnLst/>
              <a:rect l="l" t="t" r="r" b="b"/>
              <a:pathLst>
                <a:path w="1230629" h="648335">
                  <a:moveTo>
                    <a:pt x="1230493" y="203305"/>
                  </a:moveTo>
                  <a:lnTo>
                    <a:pt x="1230493" y="63585"/>
                  </a:lnTo>
                  <a:lnTo>
                    <a:pt x="1230493" y="50868"/>
                  </a:lnTo>
                  <a:lnTo>
                    <a:pt x="1217801" y="25434"/>
                  </a:lnTo>
                  <a:lnTo>
                    <a:pt x="1205109" y="12717"/>
                  </a:lnTo>
                  <a:lnTo>
                    <a:pt x="1192416" y="0"/>
                  </a:lnTo>
                  <a:lnTo>
                    <a:pt x="1167032" y="0"/>
                  </a:lnTo>
                  <a:lnTo>
                    <a:pt x="202972" y="0"/>
                  </a:lnTo>
                  <a:lnTo>
                    <a:pt x="190280" y="0"/>
                  </a:lnTo>
                  <a:lnTo>
                    <a:pt x="164913" y="12717"/>
                  </a:lnTo>
                  <a:lnTo>
                    <a:pt x="152237" y="25434"/>
                  </a:lnTo>
                  <a:lnTo>
                    <a:pt x="139545" y="50868"/>
                  </a:lnTo>
                  <a:lnTo>
                    <a:pt x="139545" y="63585"/>
                  </a:lnTo>
                </a:path>
                <a:path w="1230629" h="648335">
                  <a:moveTo>
                    <a:pt x="139545" y="393724"/>
                  </a:moveTo>
                  <a:lnTo>
                    <a:pt x="126853" y="381006"/>
                  </a:lnTo>
                  <a:lnTo>
                    <a:pt x="126853" y="368289"/>
                  </a:lnTo>
                  <a:lnTo>
                    <a:pt x="114178" y="368289"/>
                  </a:lnTo>
                  <a:lnTo>
                    <a:pt x="114178" y="508009"/>
                  </a:lnTo>
                </a:path>
                <a:path w="1230629" h="648335">
                  <a:moveTo>
                    <a:pt x="25384" y="647728"/>
                  </a:moveTo>
                  <a:lnTo>
                    <a:pt x="0" y="584142"/>
                  </a:lnTo>
                  <a:lnTo>
                    <a:pt x="0" y="558708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7" name="object 277"/>
            <p:cNvSpPr/>
            <p:nvPr/>
          </p:nvSpPr>
          <p:spPr>
            <a:xfrm>
              <a:off x="5712877" y="3728447"/>
              <a:ext cx="50800" cy="13335"/>
            </a:xfrm>
            <a:custGeom>
              <a:avLst/>
              <a:gdLst/>
              <a:ahLst/>
              <a:cxnLst/>
              <a:rect l="l" t="t" r="r" b="b"/>
              <a:pathLst>
                <a:path w="50800" h="13335">
                  <a:moveTo>
                    <a:pt x="0" y="12717"/>
                  </a:moveTo>
                  <a:lnTo>
                    <a:pt x="50734" y="12717"/>
                  </a:lnTo>
                  <a:lnTo>
                    <a:pt x="50734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8" name="object 278"/>
            <p:cNvSpPr/>
            <p:nvPr/>
          </p:nvSpPr>
          <p:spPr>
            <a:xfrm>
              <a:off x="5674818" y="3455367"/>
              <a:ext cx="203200" cy="432434"/>
            </a:xfrm>
            <a:custGeom>
              <a:avLst/>
              <a:gdLst/>
              <a:ahLst/>
              <a:cxnLst/>
              <a:rect l="l" t="t" r="r" b="b"/>
              <a:pathLst>
                <a:path w="203200" h="432435">
                  <a:moveTo>
                    <a:pt x="38059" y="431875"/>
                  </a:moveTo>
                  <a:lnTo>
                    <a:pt x="38059" y="279438"/>
                  </a:lnTo>
                </a:path>
                <a:path w="203200" h="432435">
                  <a:moveTo>
                    <a:pt x="164913" y="152436"/>
                  </a:moveTo>
                  <a:lnTo>
                    <a:pt x="202972" y="152436"/>
                  </a:lnTo>
                </a:path>
                <a:path w="203200" h="432435">
                  <a:moveTo>
                    <a:pt x="164913" y="216022"/>
                  </a:moveTo>
                  <a:lnTo>
                    <a:pt x="164913" y="228570"/>
                  </a:lnTo>
                  <a:lnTo>
                    <a:pt x="152220" y="266721"/>
                  </a:lnTo>
                  <a:lnTo>
                    <a:pt x="139545" y="292156"/>
                  </a:lnTo>
                </a:path>
                <a:path w="203200" h="432435">
                  <a:moveTo>
                    <a:pt x="164913" y="139719"/>
                  </a:moveTo>
                  <a:lnTo>
                    <a:pt x="164913" y="216022"/>
                  </a:lnTo>
                </a:path>
                <a:path w="203200" h="432435">
                  <a:moveTo>
                    <a:pt x="139545" y="139719"/>
                  </a:moveTo>
                  <a:lnTo>
                    <a:pt x="164913" y="139719"/>
                  </a:lnTo>
                </a:path>
                <a:path w="203200" h="432435">
                  <a:moveTo>
                    <a:pt x="139545" y="0"/>
                  </a:moveTo>
                  <a:lnTo>
                    <a:pt x="139545" y="139719"/>
                  </a:lnTo>
                </a:path>
                <a:path w="203200" h="432435">
                  <a:moveTo>
                    <a:pt x="139545" y="0"/>
                  </a:moveTo>
                  <a:lnTo>
                    <a:pt x="114178" y="0"/>
                  </a:lnTo>
                </a:path>
                <a:path w="203200" h="432435">
                  <a:moveTo>
                    <a:pt x="114178" y="139719"/>
                  </a:moveTo>
                  <a:lnTo>
                    <a:pt x="114178" y="0"/>
                  </a:lnTo>
                </a:path>
                <a:path w="203200" h="432435">
                  <a:moveTo>
                    <a:pt x="88794" y="139719"/>
                  </a:moveTo>
                  <a:lnTo>
                    <a:pt x="114178" y="139719"/>
                  </a:lnTo>
                </a:path>
                <a:path w="203200" h="432435">
                  <a:moveTo>
                    <a:pt x="88794" y="342855"/>
                  </a:moveTo>
                  <a:lnTo>
                    <a:pt x="88794" y="139719"/>
                  </a:lnTo>
                </a:path>
                <a:path w="203200" h="432435">
                  <a:moveTo>
                    <a:pt x="38059" y="279438"/>
                  </a:moveTo>
                  <a:lnTo>
                    <a:pt x="25367" y="292156"/>
                  </a:lnTo>
                  <a:lnTo>
                    <a:pt x="12692" y="292156"/>
                  </a:lnTo>
                  <a:lnTo>
                    <a:pt x="0" y="304873"/>
                  </a:lnTo>
                  <a:lnTo>
                    <a:pt x="0" y="317590"/>
                  </a:lnTo>
                </a:path>
                <a:path w="203200" h="432435">
                  <a:moveTo>
                    <a:pt x="88794" y="139719"/>
                  </a:moveTo>
                  <a:lnTo>
                    <a:pt x="88794" y="25434"/>
                  </a:lnTo>
                  <a:lnTo>
                    <a:pt x="88794" y="12717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9" name="object 279"/>
            <p:cNvSpPr/>
            <p:nvPr/>
          </p:nvSpPr>
          <p:spPr>
            <a:xfrm>
              <a:off x="5788996" y="344281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6" y="6273"/>
                  </a:moveTo>
                  <a:lnTo>
                    <a:pt x="6346" y="6273"/>
                  </a:lnTo>
                </a:path>
              </a:pathLst>
            </a:custGeom>
            <a:ln w="125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0" name="object 280"/>
            <p:cNvSpPr/>
            <p:nvPr/>
          </p:nvSpPr>
          <p:spPr>
            <a:xfrm>
              <a:off x="5763612" y="3442819"/>
              <a:ext cx="139700" cy="38100"/>
            </a:xfrm>
            <a:custGeom>
              <a:avLst/>
              <a:gdLst/>
              <a:ahLst/>
              <a:cxnLst/>
              <a:rect l="l" t="t" r="r" b="b"/>
              <a:pathLst>
                <a:path w="139700" h="38100">
                  <a:moveTo>
                    <a:pt x="25384" y="12547"/>
                  </a:moveTo>
                  <a:lnTo>
                    <a:pt x="12692" y="12547"/>
                  </a:lnTo>
                  <a:lnTo>
                    <a:pt x="0" y="12547"/>
                  </a:lnTo>
                  <a:lnTo>
                    <a:pt x="0" y="25264"/>
                  </a:lnTo>
                  <a:lnTo>
                    <a:pt x="0" y="37981"/>
                  </a:lnTo>
                </a:path>
                <a:path w="139700" h="38100">
                  <a:moveTo>
                    <a:pt x="139545" y="0"/>
                  </a:moveTo>
                  <a:lnTo>
                    <a:pt x="101486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1" name="object 281"/>
            <p:cNvSpPr/>
            <p:nvPr/>
          </p:nvSpPr>
          <p:spPr>
            <a:xfrm>
              <a:off x="5814364" y="3442819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6" y="6273"/>
                  </a:moveTo>
                  <a:lnTo>
                    <a:pt x="6346" y="6273"/>
                  </a:lnTo>
                </a:path>
              </a:pathLst>
            </a:custGeom>
            <a:ln w="125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2" name="object 282"/>
            <p:cNvSpPr/>
            <p:nvPr/>
          </p:nvSpPr>
          <p:spPr>
            <a:xfrm>
              <a:off x="5586024" y="3303100"/>
              <a:ext cx="279400" cy="140335"/>
            </a:xfrm>
            <a:custGeom>
              <a:avLst/>
              <a:gdLst/>
              <a:ahLst/>
              <a:cxnLst/>
              <a:rect l="l" t="t" r="r" b="b"/>
              <a:pathLst>
                <a:path w="279400" h="140335">
                  <a:moveTo>
                    <a:pt x="279074" y="139719"/>
                  </a:moveTo>
                  <a:lnTo>
                    <a:pt x="279074" y="0"/>
                  </a:lnTo>
                </a:path>
                <a:path w="279400" h="140335">
                  <a:moveTo>
                    <a:pt x="76118" y="37981"/>
                  </a:moveTo>
                  <a:lnTo>
                    <a:pt x="279074" y="37981"/>
                  </a:lnTo>
                </a:path>
                <a:path w="279400" h="140335">
                  <a:moveTo>
                    <a:pt x="76118" y="37981"/>
                  </a:moveTo>
                  <a:lnTo>
                    <a:pt x="63426" y="50699"/>
                  </a:lnTo>
                  <a:lnTo>
                    <a:pt x="50734" y="63416"/>
                  </a:lnTo>
                  <a:lnTo>
                    <a:pt x="50734" y="76133"/>
                  </a:lnTo>
                </a:path>
                <a:path w="279400" h="140335">
                  <a:moveTo>
                    <a:pt x="38059" y="37981"/>
                  </a:moveTo>
                  <a:lnTo>
                    <a:pt x="25367" y="50699"/>
                  </a:lnTo>
                  <a:lnTo>
                    <a:pt x="12692" y="50699"/>
                  </a:lnTo>
                  <a:lnTo>
                    <a:pt x="0" y="63416"/>
                  </a:lnTo>
                  <a:lnTo>
                    <a:pt x="0" y="76133"/>
                  </a:lnTo>
                </a:path>
                <a:path w="279400" h="140335">
                  <a:moveTo>
                    <a:pt x="38059" y="37981"/>
                  </a:moveTo>
                  <a:lnTo>
                    <a:pt x="76118" y="37981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3" name="object 283"/>
            <p:cNvSpPr/>
            <p:nvPr/>
          </p:nvSpPr>
          <p:spPr>
            <a:xfrm>
              <a:off x="5040567" y="3703013"/>
              <a:ext cx="545465" cy="13335"/>
            </a:xfrm>
            <a:custGeom>
              <a:avLst/>
              <a:gdLst/>
              <a:ahLst/>
              <a:cxnLst/>
              <a:rect l="l" t="t" r="r" b="b"/>
              <a:pathLst>
                <a:path w="545464" h="13335">
                  <a:moveTo>
                    <a:pt x="0" y="12717"/>
                  </a:moveTo>
                  <a:lnTo>
                    <a:pt x="545456" y="12717"/>
                  </a:lnTo>
                  <a:lnTo>
                    <a:pt x="545456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84" name="object 28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907355" y="3709372"/>
              <a:ext cx="139567" cy="184229"/>
            </a:xfrm>
            <a:prstGeom prst="rect">
              <a:avLst/>
            </a:prstGeom>
          </p:spPr>
        </p:pic>
        <p:pic>
          <p:nvPicPr>
            <p:cNvPr id="285" name="object 28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7850306" y="3709372"/>
              <a:ext cx="152325" cy="196944"/>
            </a:xfrm>
            <a:prstGeom prst="rect">
              <a:avLst/>
            </a:prstGeom>
          </p:spPr>
        </p:pic>
        <p:sp>
          <p:nvSpPr>
            <p:cNvPr id="286" name="object 286"/>
            <p:cNvSpPr/>
            <p:nvPr/>
          </p:nvSpPr>
          <p:spPr>
            <a:xfrm>
              <a:off x="7311239" y="3703013"/>
              <a:ext cx="545465" cy="13335"/>
            </a:xfrm>
            <a:custGeom>
              <a:avLst/>
              <a:gdLst/>
              <a:ahLst/>
              <a:cxnLst/>
              <a:rect l="l" t="t" r="r" b="b"/>
              <a:pathLst>
                <a:path w="545465" h="13335">
                  <a:moveTo>
                    <a:pt x="0" y="12717"/>
                  </a:moveTo>
                  <a:lnTo>
                    <a:pt x="545422" y="12717"/>
                  </a:lnTo>
                  <a:lnTo>
                    <a:pt x="545422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87" name="object 28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994106" y="3303100"/>
              <a:ext cx="323486" cy="184053"/>
            </a:xfrm>
            <a:prstGeom prst="rect">
              <a:avLst/>
            </a:prstGeom>
          </p:spPr>
        </p:pic>
        <p:sp>
          <p:nvSpPr>
            <p:cNvPr id="288" name="object 288"/>
            <p:cNvSpPr/>
            <p:nvPr/>
          </p:nvSpPr>
          <p:spPr>
            <a:xfrm>
              <a:off x="7146242" y="3480801"/>
              <a:ext cx="0" cy="317500"/>
            </a:xfrm>
            <a:custGeom>
              <a:avLst/>
              <a:gdLst/>
              <a:ahLst/>
              <a:cxnLst/>
              <a:rect l="l" t="t" r="r" b="b"/>
              <a:pathLst>
                <a:path h="317500">
                  <a:moveTo>
                    <a:pt x="0" y="0"/>
                  </a:moveTo>
                  <a:lnTo>
                    <a:pt x="0" y="114285"/>
                  </a:lnTo>
                  <a:lnTo>
                    <a:pt x="0" y="317420"/>
                  </a:lnTo>
                </a:path>
              </a:pathLst>
            </a:custGeom>
            <a:ln w="12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9" name="object 289"/>
            <p:cNvSpPr/>
            <p:nvPr/>
          </p:nvSpPr>
          <p:spPr>
            <a:xfrm>
              <a:off x="7146242" y="3728447"/>
              <a:ext cx="50800" cy="13335"/>
            </a:xfrm>
            <a:custGeom>
              <a:avLst/>
              <a:gdLst/>
              <a:ahLst/>
              <a:cxnLst/>
              <a:rect l="l" t="t" r="r" b="b"/>
              <a:pathLst>
                <a:path w="50800" h="13335">
                  <a:moveTo>
                    <a:pt x="0" y="12717"/>
                  </a:moveTo>
                  <a:lnTo>
                    <a:pt x="50768" y="12717"/>
                  </a:lnTo>
                  <a:lnTo>
                    <a:pt x="50768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0" name="object 290"/>
            <p:cNvSpPr/>
            <p:nvPr/>
          </p:nvSpPr>
          <p:spPr>
            <a:xfrm>
              <a:off x="4989815" y="3303100"/>
              <a:ext cx="2917825" cy="584200"/>
            </a:xfrm>
            <a:custGeom>
              <a:avLst/>
              <a:gdLst/>
              <a:ahLst/>
              <a:cxnLst/>
              <a:rect l="l" t="t" r="r" b="b"/>
              <a:pathLst>
                <a:path w="2917825" h="584200">
                  <a:moveTo>
                    <a:pt x="2232579" y="469857"/>
                  </a:moveTo>
                  <a:lnTo>
                    <a:pt x="2232579" y="457140"/>
                  </a:lnTo>
                  <a:lnTo>
                    <a:pt x="2219887" y="444423"/>
                  </a:lnTo>
                  <a:lnTo>
                    <a:pt x="2207194" y="431706"/>
                  </a:lnTo>
                  <a:lnTo>
                    <a:pt x="2207194" y="507839"/>
                  </a:lnTo>
                  <a:lnTo>
                    <a:pt x="2207194" y="584142"/>
                  </a:lnTo>
                </a:path>
                <a:path w="2917825" h="584200">
                  <a:moveTo>
                    <a:pt x="2093135" y="444423"/>
                  </a:moveTo>
                  <a:lnTo>
                    <a:pt x="2067750" y="393554"/>
                  </a:lnTo>
                  <a:lnTo>
                    <a:pt x="2067750" y="368289"/>
                  </a:lnTo>
                </a:path>
                <a:path w="2917825" h="584200">
                  <a:moveTo>
                    <a:pt x="2029674" y="304703"/>
                  </a:moveTo>
                  <a:lnTo>
                    <a:pt x="2067750" y="304703"/>
                  </a:lnTo>
                </a:path>
                <a:path w="2917825" h="584200">
                  <a:moveTo>
                    <a:pt x="2029674" y="444423"/>
                  </a:moveTo>
                  <a:lnTo>
                    <a:pt x="2029674" y="304703"/>
                  </a:lnTo>
                </a:path>
                <a:path w="2917825" h="584200">
                  <a:moveTo>
                    <a:pt x="2131211" y="584142"/>
                  </a:moveTo>
                  <a:lnTo>
                    <a:pt x="2143734" y="533274"/>
                  </a:lnTo>
                  <a:lnTo>
                    <a:pt x="2156426" y="495122"/>
                  </a:lnTo>
                </a:path>
                <a:path w="2917825" h="584200">
                  <a:moveTo>
                    <a:pt x="2131211" y="291986"/>
                  </a:moveTo>
                  <a:lnTo>
                    <a:pt x="2156426" y="291986"/>
                  </a:lnTo>
                </a:path>
                <a:path w="2917825" h="584200">
                  <a:moveTo>
                    <a:pt x="2131211" y="152267"/>
                  </a:moveTo>
                  <a:lnTo>
                    <a:pt x="2131211" y="291986"/>
                  </a:lnTo>
                </a:path>
                <a:path w="2917825" h="584200">
                  <a:moveTo>
                    <a:pt x="2093135" y="291986"/>
                  </a:moveTo>
                  <a:lnTo>
                    <a:pt x="2093135" y="152267"/>
                  </a:lnTo>
                </a:path>
                <a:path w="2917825" h="584200">
                  <a:moveTo>
                    <a:pt x="2067750" y="291986"/>
                  </a:moveTo>
                  <a:lnTo>
                    <a:pt x="2093135" y="291986"/>
                  </a:lnTo>
                </a:path>
                <a:path w="2917825" h="584200">
                  <a:moveTo>
                    <a:pt x="2067750" y="368289"/>
                  </a:moveTo>
                  <a:lnTo>
                    <a:pt x="2067750" y="291986"/>
                  </a:lnTo>
                </a:path>
                <a:path w="2917825" h="584200">
                  <a:moveTo>
                    <a:pt x="2029674" y="304703"/>
                  </a:moveTo>
                  <a:lnTo>
                    <a:pt x="2016982" y="304703"/>
                  </a:lnTo>
                  <a:lnTo>
                    <a:pt x="2016982" y="317420"/>
                  </a:lnTo>
                  <a:lnTo>
                    <a:pt x="2016982" y="330138"/>
                  </a:lnTo>
                </a:path>
                <a:path w="2917825" h="584200">
                  <a:moveTo>
                    <a:pt x="1268535" y="507839"/>
                  </a:moveTo>
                  <a:lnTo>
                    <a:pt x="1649079" y="507839"/>
                  </a:lnTo>
                </a:path>
                <a:path w="2917825" h="584200">
                  <a:moveTo>
                    <a:pt x="1826600" y="304703"/>
                  </a:moveTo>
                  <a:lnTo>
                    <a:pt x="1826600" y="139719"/>
                  </a:lnTo>
                </a:path>
                <a:path w="2917825" h="584200">
                  <a:moveTo>
                    <a:pt x="1649079" y="228570"/>
                  </a:moveTo>
                  <a:lnTo>
                    <a:pt x="1268535" y="228570"/>
                  </a:lnTo>
                </a:path>
                <a:path w="2917825" h="584200">
                  <a:moveTo>
                    <a:pt x="1205109" y="190418"/>
                  </a:moveTo>
                  <a:lnTo>
                    <a:pt x="1712540" y="190418"/>
                  </a:lnTo>
                </a:path>
                <a:path w="2917825" h="584200">
                  <a:moveTo>
                    <a:pt x="1268535" y="279269"/>
                  </a:moveTo>
                  <a:lnTo>
                    <a:pt x="1649079" y="279269"/>
                  </a:lnTo>
                </a:path>
                <a:path w="2917825" h="584200">
                  <a:moveTo>
                    <a:pt x="1649079" y="317420"/>
                  </a:moveTo>
                  <a:lnTo>
                    <a:pt x="1268535" y="317420"/>
                  </a:lnTo>
                </a:path>
                <a:path w="2917825" h="584200">
                  <a:moveTo>
                    <a:pt x="1649079" y="457140"/>
                  </a:moveTo>
                  <a:lnTo>
                    <a:pt x="1268535" y="457140"/>
                  </a:lnTo>
                </a:path>
                <a:path w="2917825" h="584200">
                  <a:moveTo>
                    <a:pt x="1090930" y="139719"/>
                  </a:moveTo>
                  <a:lnTo>
                    <a:pt x="1090930" y="304703"/>
                  </a:lnTo>
                </a:path>
                <a:path w="2917825" h="584200">
                  <a:moveTo>
                    <a:pt x="2904923" y="444423"/>
                  </a:moveTo>
                  <a:lnTo>
                    <a:pt x="2917615" y="431706"/>
                  </a:lnTo>
                </a:path>
                <a:path w="2917825" h="584200">
                  <a:moveTo>
                    <a:pt x="2904923" y="431706"/>
                  </a:moveTo>
                  <a:lnTo>
                    <a:pt x="2892231" y="418988"/>
                  </a:lnTo>
                  <a:lnTo>
                    <a:pt x="2866847" y="406271"/>
                  </a:lnTo>
                </a:path>
                <a:path w="2917825" h="584200">
                  <a:moveTo>
                    <a:pt x="50751" y="406271"/>
                  </a:moveTo>
                  <a:lnTo>
                    <a:pt x="38059" y="418988"/>
                  </a:lnTo>
                  <a:lnTo>
                    <a:pt x="12692" y="418988"/>
                  </a:lnTo>
                  <a:lnTo>
                    <a:pt x="0" y="444423"/>
                  </a:lnTo>
                </a:path>
                <a:path w="2917825" h="584200">
                  <a:moveTo>
                    <a:pt x="875283" y="0"/>
                  </a:moveTo>
                  <a:lnTo>
                    <a:pt x="913342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1" name="object 291"/>
            <p:cNvSpPr/>
            <p:nvPr/>
          </p:nvSpPr>
          <p:spPr>
            <a:xfrm>
              <a:off x="5839731" y="346808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8"/>
                  </a:moveTo>
                  <a:lnTo>
                    <a:pt x="6346" y="6358"/>
                  </a:lnTo>
                </a:path>
              </a:pathLst>
            </a:custGeom>
            <a:ln w="12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2" name="object 292"/>
            <p:cNvSpPr/>
            <p:nvPr/>
          </p:nvSpPr>
          <p:spPr>
            <a:xfrm>
              <a:off x="5814364" y="3455367"/>
              <a:ext cx="1243330" cy="140335"/>
            </a:xfrm>
            <a:custGeom>
              <a:avLst/>
              <a:gdLst/>
              <a:ahLst/>
              <a:cxnLst/>
              <a:rect l="l" t="t" r="r" b="b"/>
              <a:pathLst>
                <a:path w="1243329" h="140335">
                  <a:moveTo>
                    <a:pt x="25367" y="25434"/>
                  </a:moveTo>
                  <a:lnTo>
                    <a:pt x="25367" y="12717"/>
                  </a:lnTo>
                  <a:lnTo>
                    <a:pt x="12675" y="0"/>
                  </a:lnTo>
                  <a:lnTo>
                    <a:pt x="0" y="0"/>
                  </a:lnTo>
                </a:path>
                <a:path w="1243329" h="140335">
                  <a:moveTo>
                    <a:pt x="25367" y="25434"/>
                  </a:moveTo>
                  <a:lnTo>
                    <a:pt x="25367" y="139719"/>
                  </a:lnTo>
                </a:path>
                <a:path w="1243329" h="140335">
                  <a:moveTo>
                    <a:pt x="1243202" y="25434"/>
                  </a:moveTo>
                  <a:lnTo>
                    <a:pt x="1243202" y="139719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3" name="object 293"/>
            <p:cNvSpPr/>
            <p:nvPr/>
          </p:nvSpPr>
          <p:spPr>
            <a:xfrm>
              <a:off x="7057566" y="346808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8"/>
                  </a:moveTo>
                  <a:lnTo>
                    <a:pt x="6346" y="6358"/>
                  </a:lnTo>
                </a:path>
              </a:pathLst>
            </a:custGeom>
            <a:ln w="12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4" name="object 294"/>
            <p:cNvSpPr/>
            <p:nvPr/>
          </p:nvSpPr>
          <p:spPr>
            <a:xfrm>
              <a:off x="7057566" y="3455367"/>
              <a:ext cx="25400" cy="26034"/>
            </a:xfrm>
            <a:custGeom>
              <a:avLst/>
              <a:gdLst/>
              <a:ahLst/>
              <a:cxnLst/>
              <a:rect l="l" t="t" r="r" b="b"/>
              <a:pathLst>
                <a:path w="25400" h="26035">
                  <a:moveTo>
                    <a:pt x="25384" y="0"/>
                  </a:moveTo>
                  <a:lnTo>
                    <a:pt x="12692" y="0"/>
                  </a:lnTo>
                  <a:lnTo>
                    <a:pt x="0" y="12717"/>
                  </a:lnTo>
                  <a:lnTo>
                    <a:pt x="0" y="25434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95" name="object 29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924293" y="3195180"/>
              <a:ext cx="114241" cy="114278"/>
            </a:xfrm>
            <a:prstGeom prst="rect">
              <a:avLst/>
            </a:prstGeom>
          </p:spPr>
        </p:pic>
        <p:sp>
          <p:nvSpPr>
            <p:cNvPr id="296" name="object 296"/>
            <p:cNvSpPr/>
            <p:nvPr/>
          </p:nvSpPr>
          <p:spPr>
            <a:xfrm>
              <a:off x="5966585" y="3201532"/>
              <a:ext cx="964565" cy="0"/>
            </a:xfrm>
            <a:custGeom>
              <a:avLst/>
              <a:gdLst/>
              <a:ahLst/>
              <a:cxnLst/>
              <a:rect l="l" t="t" r="r" b="b"/>
              <a:pathLst>
                <a:path w="964565">
                  <a:moveTo>
                    <a:pt x="0" y="0"/>
                  </a:moveTo>
                  <a:lnTo>
                    <a:pt x="964060" y="0"/>
                  </a:lnTo>
                </a:path>
              </a:pathLst>
            </a:custGeom>
            <a:ln w="12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97" name="object 297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858746" y="3195180"/>
              <a:ext cx="114190" cy="114272"/>
            </a:xfrm>
            <a:prstGeom prst="rect">
              <a:avLst/>
            </a:prstGeom>
          </p:spPr>
        </p:pic>
        <p:sp>
          <p:nvSpPr>
            <p:cNvPr id="298" name="object 298"/>
            <p:cNvSpPr/>
            <p:nvPr/>
          </p:nvSpPr>
          <p:spPr>
            <a:xfrm>
              <a:off x="4989815" y="3442819"/>
              <a:ext cx="3044825" cy="749300"/>
            </a:xfrm>
            <a:custGeom>
              <a:avLst/>
              <a:gdLst/>
              <a:ahLst/>
              <a:cxnLst/>
              <a:rect l="l" t="t" r="r" b="b"/>
              <a:pathLst>
                <a:path w="3044825" h="749300">
                  <a:moveTo>
                    <a:pt x="50751" y="266552"/>
                  </a:moveTo>
                  <a:lnTo>
                    <a:pt x="25367" y="279269"/>
                  </a:lnTo>
                  <a:lnTo>
                    <a:pt x="12692" y="291986"/>
                  </a:lnTo>
                  <a:lnTo>
                    <a:pt x="0" y="304703"/>
                  </a:lnTo>
                </a:path>
                <a:path w="3044825" h="749300">
                  <a:moveTo>
                    <a:pt x="2917615" y="304703"/>
                  </a:moveTo>
                  <a:lnTo>
                    <a:pt x="2904923" y="291986"/>
                  </a:lnTo>
                  <a:lnTo>
                    <a:pt x="2892231" y="279269"/>
                  </a:lnTo>
                  <a:lnTo>
                    <a:pt x="2866847" y="266552"/>
                  </a:lnTo>
                </a:path>
                <a:path w="3044825" h="749300">
                  <a:moveTo>
                    <a:pt x="1090930" y="0"/>
                  </a:moveTo>
                  <a:lnTo>
                    <a:pt x="1205109" y="0"/>
                  </a:lnTo>
                </a:path>
                <a:path w="3044825" h="749300">
                  <a:moveTo>
                    <a:pt x="1712540" y="0"/>
                  </a:moveTo>
                  <a:lnTo>
                    <a:pt x="1205109" y="0"/>
                  </a:lnTo>
                </a:path>
                <a:path w="3044825" h="749300">
                  <a:moveTo>
                    <a:pt x="1826600" y="0"/>
                  </a:moveTo>
                  <a:lnTo>
                    <a:pt x="1712540" y="0"/>
                  </a:lnTo>
                  <a:lnTo>
                    <a:pt x="1712540" y="164984"/>
                  </a:lnTo>
                </a:path>
                <a:path w="3044825" h="749300">
                  <a:moveTo>
                    <a:pt x="1205109" y="164984"/>
                  </a:moveTo>
                  <a:lnTo>
                    <a:pt x="1205109" y="0"/>
                  </a:lnTo>
                </a:path>
                <a:path w="3044825" h="749300">
                  <a:moveTo>
                    <a:pt x="3031844" y="749110"/>
                  </a:moveTo>
                  <a:lnTo>
                    <a:pt x="3044536" y="736409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9" name="object 299"/>
            <p:cNvSpPr/>
            <p:nvPr/>
          </p:nvSpPr>
          <p:spPr>
            <a:xfrm>
              <a:off x="4767822" y="3963376"/>
              <a:ext cx="12700" cy="1841500"/>
            </a:xfrm>
            <a:custGeom>
              <a:avLst/>
              <a:gdLst/>
              <a:ahLst/>
              <a:cxnLst/>
              <a:rect l="l" t="t" r="r" b="b"/>
              <a:pathLst>
                <a:path w="12700" h="1841500">
                  <a:moveTo>
                    <a:pt x="0" y="1841212"/>
                  </a:moveTo>
                  <a:lnTo>
                    <a:pt x="12692" y="1841212"/>
                  </a:lnTo>
                  <a:lnTo>
                    <a:pt x="12692" y="0"/>
                  </a:lnTo>
                  <a:lnTo>
                    <a:pt x="0" y="0"/>
                  </a:lnTo>
                  <a:lnTo>
                    <a:pt x="0" y="18412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0" name="object 300"/>
            <p:cNvSpPr/>
            <p:nvPr/>
          </p:nvSpPr>
          <p:spPr>
            <a:xfrm>
              <a:off x="4862965" y="3899960"/>
              <a:ext cx="3260090" cy="1905000"/>
            </a:xfrm>
            <a:custGeom>
              <a:avLst/>
              <a:gdLst/>
              <a:ahLst/>
              <a:cxnLst/>
              <a:rect l="l" t="t" r="r" b="b"/>
              <a:pathLst>
                <a:path w="3260090" h="1905000">
                  <a:moveTo>
                    <a:pt x="3260062" y="1904629"/>
                  </a:moveTo>
                  <a:lnTo>
                    <a:pt x="3260062" y="63416"/>
                  </a:lnTo>
                  <a:lnTo>
                    <a:pt x="3260062" y="50699"/>
                  </a:lnTo>
                  <a:lnTo>
                    <a:pt x="3247370" y="25264"/>
                  </a:lnTo>
                  <a:lnTo>
                    <a:pt x="3234678" y="12547"/>
                  </a:lnTo>
                  <a:lnTo>
                    <a:pt x="3221986" y="12547"/>
                  </a:lnTo>
                  <a:lnTo>
                    <a:pt x="3196771" y="0"/>
                  </a:lnTo>
                </a:path>
                <a:path w="3260090" h="1905000">
                  <a:moveTo>
                    <a:pt x="0" y="0"/>
                  </a:moveTo>
                  <a:lnTo>
                    <a:pt x="12685" y="0"/>
                  </a:lnTo>
                  <a:lnTo>
                    <a:pt x="38056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1" name="object 301"/>
            <p:cNvSpPr/>
            <p:nvPr/>
          </p:nvSpPr>
          <p:spPr>
            <a:xfrm>
              <a:off x="4837582" y="3893604"/>
              <a:ext cx="3222625" cy="13335"/>
            </a:xfrm>
            <a:custGeom>
              <a:avLst/>
              <a:gdLst/>
              <a:ahLst/>
              <a:cxnLst/>
              <a:rect l="l" t="t" r="r" b="b"/>
              <a:pathLst>
                <a:path w="3222625" h="13335">
                  <a:moveTo>
                    <a:pt x="25374" y="0"/>
                  </a:moveTo>
                  <a:lnTo>
                    <a:pt x="0" y="0"/>
                  </a:lnTo>
                  <a:lnTo>
                    <a:pt x="0" y="12725"/>
                  </a:lnTo>
                  <a:lnTo>
                    <a:pt x="25374" y="12725"/>
                  </a:lnTo>
                  <a:lnTo>
                    <a:pt x="25374" y="0"/>
                  </a:lnTo>
                  <a:close/>
                </a:path>
                <a:path w="3222625" h="13335">
                  <a:moveTo>
                    <a:pt x="3222142" y="0"/>
                  </a:moveTo>
                  <a:lnTo>
                    <a:pt x="3196767" y="0"/>
                  </a:lnTo>
                  <a:lnTo>
                    <a:pt x="3196767" y="12725"/>
                  </a:lnTo>
                  <a:lnTo>
                    <a:pt x="3222142" y="12725"/>
                  </a:lnTo>
                  <a:lnTo>
                    <a:pt x="32221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2" name="object 302"/>
            <p:cNvSpPr/>
            <p:nvPr/>
          </p:nvSpPr>
          <p:spPr>
            <a:xfrm>
              <a:off x="4774168" y="3899960"/>
              <a:ext cx="3260725" cy="63500"/>
            </a:xfrm>
            <a:custGeom>
              <a:avLst/>
              <a:gdLst/>
              <a:ahLst/>
              <a:cxnLst/>
              <a:rect l="l" t="t" r="r" b="b"/>
              <a:pathLst>
                <a:path w="3260725" h="63500">
                  <a:moveTo>
                    <a:pt x="3234800" y="0"/>
                  </a:moveTo>
                  <a:lnTo>
                    <a:pt x="3247492" y="0"/>
                  </a:lnTo>
                  <a:lnTo>
                    <a:pt x="3260184" y="0"/>
                  </a:lnTo>
                </a:path>
                <a:path w="3260725" h="63500">
                  <a:moveTo>
                    <a:pt x="63426" y="0"/>
                  </a:moveTo>
                  <a:lnTo>
                    <a:pt x="50741" y="12547"/>
                  </a:lnTo>
                  <a:lnTo>
                    <a:pt x="25370" y="12547"/>
                  </a:lnTo>
                  <a:lnTo>
                    <a:pt x="12685" y="25264"/>
                  </a:lnTo>
                  <a:lnTo>
                    <a:pt x="12685" y="50699"/>
                  </a:lnTo>
                  <a:lnTo>
                    <a:pt x="0" y="63416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3" name="object 303"/>
            <p:cNvSpPr/>
            <p:nvPr/>
          </p:nvSpPr>
          <p:spPr>
            <a:xfrm>
              <a:off x="7311239" y="3703013"/>
              <a:ext cx="545465" cy="13335"/>
            </a:xfrm>
            <a:custGeom>
              <a:avLst/>
              <a:gdLst/>
              <a:ahLst/>
              <a:cxnLst/>
              <a:rect l="l" t="t" r="r" b="b"/>
              <a:pathLst>
                <a:path w="545465" h="13335">
                  <a:moveTo>
                    <a:pt x="0" y="12717"/>
                  </a:moveTo>
                  <a:lnTo>
                    <a:pt x="545422" y="12717"/>
                  </a:lnTo>
                  <a:lnTo>
                    <a:pt x="545422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4" name="object 304"/>
            <p:cNvSpPr/>
            <p:nvPr/>
          </p:nvSpPr>
          <p:spPr>
            <a:xfrm>
              <a:off x="4901021" y="388724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8"/>
                  </a:moveTo>
                  <a:lnTo>
                    <a:pt x="6346" y="6358"/>
                  </a:lnTo>
                </a:path>
              </a:pathLst>
            </a:custGeom>
            <a:ln w="12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5" name="object 305"/>
            <p:cNvSpPr/>
            <p:nvPr/>
          </p:nvSpPr>
          <p:spPr>
            <a:xfrm>
              <a:off x="5040567" y="3703013"/>
              <a:ext cx="545465" cy="13335"/>
            </a:xfrm>
            <a:custGeom>
              <a:avLst/>
              <a:gdLst/>
              <a:ahLst/>
              <a:cxnLst/>
              <a:rect l="l" t="t" r="r" b="b"/>
              <a:pathLst>
                <a:path w="545464" h="13335">
                  <a:moveTo>
                    <a:pt x="0" y="12717"/>
                  </a:moveTo>
                  <a:lnTo>
                    <a:pt x="545456" y="12717"/>
                  </a:lnTo>
                  <a:lnTo>
                    <a:pt x="545456" y="0"/>
                  </a:lnTo>
                  <a:lnTo>
                    <a:pt x="0" y="0"/>
                  </a:lnTo>
                  <a:lnTo>
                    <a:pt x="0" y="1271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6" name="object 306"/>
            <p:cNvSpPr/>
            <p:nvPr/>
          </p:nvSpPr>
          <p:spPr>
            <a:xfrm>
              <a:off x="4774168" y="3709372"/>
              <a:ext cx="3348990" cy="2146300"/>
            </a:xfrm>
            <a:custGeom>
              <a:avLst/>
              <a:gdLst/>
              <a:ahLst/>
              <a:cxnLst/>
              <a:rect l="l" t="t" r="r" b="b"/>
              <a:pathLst>
                <a:path w="3348990" h="2146300">
                  <a:moveTo>
                    <a:pt x="0" y="2095217"/>
                  </a:moveTo>
                  <a:lnTo>
                    <a:pt x="12685" y="2107916"/>
                  </a:lnTo>
                  <a:lnTo>
                    <a:pt x="12685" y="2133313"/>
                  </a:lnTo>
                  <a:lnTo>
                    <a:pt x="25370" y="2146010"/>
                  </a:lnTo>
                </a:path>
                <a:path w="3348990" h="2146300">
                  <a:moveTo>
                    <a:pt x="3310783" y="2146010"/>
                  </a:moveTo>
                  <a:lnTo>
                    <a:pt x="3336168" y="2133313"/>
                  </a:lnTo>
                  <a:lnTo>
                    <a:pt x="3348860" y="2107916"/>
                  </a:lnTo>
                  <a:lnTo>
                    <a:pt x="3348860" y="2095217"/>
                  </a:lnTo>
                </a:path>
                <a:path w="3348990" h="2146300">
                  <a:moveTo>
                    <a:pt x="3222108" y="190588"/>
                  </a:moveTo>
                  <a:lnTo>
                    <a:pt x="3234800" y="177871"/>
                  </a:lnTo>
                </a:path>
                <a:path w="3348990" h="2146300">
                  <a:moveTo>
                    <a:pt x="3120571" y="25434"/>
                  </a:moveTo>
                  <a:lnTo>
                    <a:pt x="3107879" y="12717"/>
                  </a:lnTo>
                  <a:lnTo>
                    <a:pt x="3082494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7" name="object 307"/>
            <p:cNvSpPr/>
            <p:nvPr/>
          </p:nvSpPr>
          <p:spPr>
            <a:xfrm>
              <a:off x="5903158" y="3633238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6" y="6358"/>
                  </a:moveTo>
                  <a:lnTo>
                    <a:pt x="6346" y="6358"/>
                  </a:lnTo>
                </a:path>
              </a:pathLst>
            </a:custGeom>
            <a:ln w="12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8" name="object 308"/>
            <p:cNvSpPr/>
            <p:nvPr/>
          </p:nvSpPr>
          <p:spPr>
            <a:xfrm>
              <a:off x="6994106" y="3633238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0" y="12717"/>
                  </a:moveTo>
                  <a:lnTo>
                    <a:pt x="12692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309" name="object 3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9936737"/>
              </p:ext>
            </p:extLst>
          </p:nvPr>
        </p:nvGraphicFramePr>
        <p:xfrm>
          <a:off x="4970784" y="4122004"/>
          <a:ext cx="3122292" cy="129528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99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79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940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099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14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533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6479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3086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60959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DM106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GB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DM105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DM104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RL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DM103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BL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DM102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WB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DM101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5693"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7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190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DT20A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2,0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DT20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2,0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DM107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2,0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RY</a:t>
                      </a:r>
                    </a:p>
                  </a:txBody>
                  <a:tcPr marL="0" marR="0" marT="336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322" name="object 2"/>
          <p:cNvSpPr txBox="1"/>
          <p:nvPr/>
        </p:nvSpPr>
        <p:spPr>
          <a:xfrm>
            <a:off x="680503" y="2387703"/>
            <a:ext cx="1617187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боковым датчиком удара со</a:t>
            </a:r>
            <a:r>
              <a:rPr lang="en-US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стороны переднего пассажира</a:t>
            </a:r>
          </a:p>
        </p:txBody>
      </p:sp>
      <p:sp>
        <p:nvSpPr>
          <p:cNvPr id="323" name="object 14"/>
          <p:cNvSpPr txBox="1"/>
          <p:nvPr/>
        </p:nvSpPr>
        <p:spPr>
          <a:xfrm>
            <a:off x="2620017" y="2388548"/>
            <a:ext cx="1420468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преднатяжителем ремня безопасности</a:t>
            </a:r>
          </a:p>
        </p:txBody>
      </p:sp>
      <p:sp>
        <p:nvSpPr>
          <p:cNvPr id="324" name="object 26"/>
          <p:cNvSpPr txBox="1"/>
          <p:nvPr/>
        </p:nvSpPr>
        <p:spPr>
          <a:xfrm>
            <a:off x="4276327" y="2388548"/>
            <a:ext cx="1626831" cy="7822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боковой подушкой безопасности заднего сиденья со</a:t>
            </a:r>
            <a:r>
              <a:rPr lang="en-US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 </a:t>
            </a: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стороны переднего пассажира</a:t>
            </a:r>
          </a:p>
        </p:txBody>
      </p:sp>
      <p:sp>
        <p:nvSpPr>
          <p:cNvPr id="325" name="object 38"/>
          <p:cNvSpPr txBox="1"/>
          <p:nvPr/>
        </p:nvSpPr>
        <p:spPr>
          <a:xfrm>
            <a:off x="6139001" y="2388548"/>
            <a:ext cx="1967577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модулем заднего сиденья со стороны переднего пассажира</a:t>
            </a:r>
          </a:p>
        </p:txBody>
      </p:sp>
      <p:sp>
        <p:nvSpPr>
          <p:cNvPr id="326" name="object 59"/>
          <p:cNvSpPr txBox="1"/>
          <p:nvPr/>
        </p:nvSpPr>
        <p:spPr>
          <a:xfrm>
            <a:off x="8599182" y="3011170"/>
            <a:ext cx="296047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датчиком давления в топливном баке</a:t>
            </a:r>
          </a:p>
        </p:txBody>
      </p:sp>
      <p:sp>
        <p:nvSpPr>
          <p:cNvPr id="327" name="object 228"/>
          <p:cNvSpPr txBox="1"/>
          <p:nvPr/>
        </p:nvSpPr>
        <p:spPr>
          <a:xfrm>
            <a:off x="865405" y="5478461"/>
            <a:ext cx="189596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блоком управления полного привода</a:t>
            </a:r>
          </a:p>
        </p:txBody>
      </p:sp>
      <p:sp>
        <p:nvSpPr>
          <p:cNvPr id="328" name="object 235"/>
          <p:cNvSpPr txBox="1"/>
          <p:nvPr/>
        </p:nvSpPr>
        <p:spPr>
          <a:xfrm>
            <a:off x="4780522" y="6096000"/>
            <a:ext cx="334253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крышкой багажного отсека с электроприводом А</a:t>
            </a:r>
          </a:p>
        </p:txBody>
      </p:sp>
      <p:sp>
        <p:nvSpPr>
          <p:cNvPr id="329" name="object 106"/>
          <p:cNvSpPr txBox="1"/>
          <p:nvPr/>
        </p:nvSpPr>
        <p:spPr>
          <a:xfrm>
            <a:off x="8857950" y="6096000"/>
            <a:ext cx="246907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электродвигателем топливного насоса</a:t>
            </a:r>
          </a:p>
        </p:txBody>
      </p:sp>
      <p:sp>
        <p:nvSpPr>
          <p:cNvPr id="314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51</a:t>
            </a:r>
          </a:p>
        </p:txBody>
      </p:sp>
      <p:sp>
        <p:nvSpPr>
          <p:cNvPr id="315" name="object 230"/>
          <p:cNvSpPr txBox="1"/>
          <p:nvPr/>
        </p:nvSpPr>
        <p:spPr>
          <a:xfrm>
            <a:off x="1853634" y="4228829"/>
            <a:ext cx="610268" cy="126958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EMC, обратн.</a:t>
            </a:r>
          </a:p>
        </p:txBody>
      </p:sp>
      <p:sp>
        <p:nvSpPr>
          <p:cNvPr id="310" name="object 54"/>
          <p:cNvSpPr txBox="1"/>
          <p:nvPr/>
        </p:nvSpPr>
        <p:spPr>
          <a:xfrm>
            <a:off x="6152184" y="660366"/>
            <a:ext cx="639565" cy="1809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Напомин. о непристегн. ремне безоп. задн. сид. </a:t>
            </a:r>
            <a:br>
              <a:rPr lang="ru-RU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со стор. перед. пасс.+</a:t>
            </a:r>
          </a:p>
        </p:txBody>
      </p:sp>
      <p:sp>
        <p:nvSpPr>
          <p:cNvPr id="311" name="object 55"/>
          <p:cNvSpPr txBox="1"/>
          <p:nvPr/>
        </p:nvSpPr>
        <p:spPr>
          <a:xfrm>
            <a:off x="7527014" y="723674"/>
            <a:ext cx="654638" cy="1255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Рем. безоп. задн. сид. </a:t>
            </a:r>
            <a:br>
              <a:rPr lang="ru-RU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со стор. перед. пасс.+</a:t>
            </a:r>
          </a:p>
        </p:txBody>
      </p:sp>
      <p:sp>
        <p:nvSpPr>
          <p:cNvPr id="313" name="object 56"/>
          <p:cNvSpPr txBox="1"/>
          <p:nvPr/>
        </p:nvSpPr>
        <p:spPr>
          <a:xfrm>
            <a:off x="6168298" y="1945723"/>
            <a:ext cx="816283" cy="1255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Напомин. о непристегн. ремне безоп. задн. сид. со стор. перед. пасс.-</a:t>
            </a:r>
          </a:p>
        </p:txBody>
      </p:sp>
      <p:sp>
        <p:nvSpPr>
          <p:cNvPr id="316" name="object 57"/>
          <p:cNvSpPr txBox="1"/>
          <p:nvPr/>
        </p:nvSpPr>
        <p:spPr>
          <a:xfrm>
            <a:off x="7396814" y="1945457"/>
            <a:ext cx="779442" cy="1255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50" dirty="0">
                <a:latin typeface="Arial Narrow" panose="020B0606020202030204" pitchFamily="34" charset="0"/>
                <a:cs typeface="Arial"/>
              </a:rPr>
              <a:t>Рем. безоп. задн. сид. </a:t>
            </a:r>
            <a:br>
              <a:rPr lang="ru-RU" sz="450" dirty="0">
                <a:latin typeface="Arial Narrow" panose="020B0606020202030204" pitchFamily="34" charset="0"/>
                <a:cs typeface="Arial"/>
              </a:rPr>
            </a:br>
            <a:r>
              <a:rPr lang="ru-RU" sz="450" dirty="0">
                <a:latin typeface="Arial Narrow" panose="020B0606020202030204" pitchFamily="34" charset="0"/>
                <a:cs typeface="Arial"/>
              </a:rPr>
              <a:t>со стор. перед. пасс.-</a:t>
            </a:r>
          </a:p>
        </p:txBody>
      </p:sp>
      <p:sp>
        <p:nvSpPr>
          <p:cNvPr id="317" name="object 102"/>
          <p:cNvSpPr txBox="1"/>
          <p:nvPr/>
        </p:nvSpPr>
        <p:spPr>
          <a:xfrm>
            <a:off x="9349836" y="1513783"/>
            <a:ext cx="574210" cy="904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Электропитание+</a:t>
            </a:r>
          </a:p>
        </p:txBody>
      </p:sp>
      <p:sp>
        <p:nvSpPr>
          <p:cNvPr id="318" name="object 103"/>
          <p:cNvSpPr txBox="1"/>
          <p:nvPr/>
        </p:nvSpPr>
        <p:spPr>
          <a:xfrm>
            <a:off x="9859115" y="1475310"/>
            <a:ext cx="563330" cy="167354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 цепи сигнала давления масла</a:t>
            </a:r>
          </a:p>
        </p:txBody>
      </p:sp>
      <p:sp>
        <p:nvSpPr>
          <p:cNvPr id="319" name="object 103"/>
          <p:cNvSpPr txBox="1"/>
          <p:nvPr/>
        </p:nvSpPr>
        <p:spPr>
          <a:xfrm>
            <a:off x="10384035" y="1473244"/>
            <a:ext cx="545707" cy="167354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давления масла</a:t>
            </a:r>
          </a:p>
        </p:txBody>
      </p:sp>
      <p:sp>
        <p:nvSpPr>
          <p:cNvPr id="320" name="object 224"/>
          <p:cNvSpPr txBox="1"/>
          <p:nvPr/>
        </p:nvSpPr>
        <p:spPr>
          <a:xfrm>
            <a:off x="10414239" y="4178190"/>
            <a:ext cx="596091" cy="151965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уровня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топлива+</a:t>
            </a:r>
          </a:p>
        </p:txBody>
      </p:sp>
      <p:sp>
        <p:nvSpPr>
          <p:cNvPr id="321" name="object 224"/>
          <p:cNvSpPr txBox="1"/>
          <p:nvPr/>
        </p:nvSpPr>
        <p:spPr>
          <a:xfrm>
            <a:off x="9919501" y="4167829"/>
            <a:ext cx="596091" cy="151965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уровня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топлива-</a:t>
            </a:r>
          </a:p>
        </p:txBody>
      </p:sp>
      <p:sp>
        <p:nvSpPr>
          <p:cNvPr id="330" name="object 224"/>
          <p:cNvSpPr txBox="1"/>
          <p:nvPr/>
        </p:nvSpPr>
        <p:spPr>
          <a:xfrm>
            <a:off x="9430751" y="4197748"/>
            <a:ext cx="596091" cy="904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Топл. насос+</a:t>
            </a:r>
          </a:p>
        </p:txBody>
      </p:sp>
      <p:sp>
        <p:nvSpPr>
          <p:cNvPr id="331" name="object 240"/>
          <p:cNvSpPr txBox="1"/>
          <p:nvPr/>
        </p:nvSpPr>
        <p:spPr>
          <a:xfrm>
            <a:off x="5966584" y="3885799"/>
            <a:ext cx="514243" cy="2289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Эл. двиг. </a:t>
            </a:r>
            <a:br>
              <a:rPr lang="en-US" sz="700" dirty="0">
                <a:latin typeface="Arial Narrow" panose="020B0606020202030204" pitchFamily="34" charset="0"/>
                <a:cs typeface="Arial"/>
              </a:rPr>
            </a:br>
            <a:r>
              <a:rPr lang="ru-RU" sz="700" dirty="0">
                <a:latin typeface="Arial Narrow" panose="020B0606020202030204" pitchFamily="34" charset="0"/>
                <a:cs typeface="Arial"/>
              </a:rPr>
              <a:t>лев.+</a:t>
            </a:r>
          </a:p>
        </p:txBody>
      </p:sp>
      <p:sp>
        <p:nvSpPr>
          <p:cNvPr id="332" name="object 241"/>
          <p:cNvSpPr txBox="1"/>
          <p:nvPr/>
        </p:nvSpPr>
        <p:spPr>
          <a:xfrm>
            <a:off x="6525240" y="3885799"/>
            <a:ext cx="487912" cy="2289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Эл. двиг. </a:t>
            </a:r>
            <a:br>
              <a:rPr lang="en-US" sz="700" dirty="0">
                <a:latin typeface="Arial Narrow" panose="020B0606020202030204" pitchFamily="34" charset="0"/>
                <a:cs typeface="Arial"/>
              </a:rPr>
            </a:br>
            <a:r>
              <a:rPr lang="ru-RU" sz="700" dirty="0">
                <a:latin typeface="Arial Narrow" panose="020B0606020202030204" pitchFamily="34" charset="0"/>
                <a:cs typeface="Arial"/>
              </a:rPr>
              <a:t>лев.-</a:t>
            </a:r>
          </a:p>
        </p:txBody>
      </p:sp>
      <p:sp>
        <p:nvSpPr>
          <p:cNvPr id="333" name="object 310"/>
          <p:cNvSpPr txBox="1"/>
          <p:nvPr/>
        </p:nvSpPr>
        <p:spPr>
          <a:xfrm>
            <a:off x="5009981" y="3885799"/>
            <a:ext cx="466784" cy="2289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Эл. двиг. прав.+</a:t>
            </a:r>
          </a:p>
        </p:txBody>
      </p:sp>
      <p:sp>
        <p:nvSpPr>
          <p:cNvPr id="334" name="object 311"/>
          <p:cNvSpPr txBox="1"/>
          <p:nvPr/>
        </p:nvSpPr>
        <p:spPr>
          <a:xfrm>
            <a:off x="5467631" y="3885799"/>
            <a:ext cx="518426" cy="2289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Эл. двиг. </a:t>
            </a:r>
            <a:br>
              <a:rPr lang="en-US" sz="700" dirty="0">
                <a:latin typeface="Arial Narrow" panose="020B0606020202030204" pitchFamily="34" charset="0"/>
                <a:cs typeface="Arial"/>
              </a:rPr>
            </a:br>
            <a:r>
              <a:rPr lang="ru-RU" sz="700" dirty="0">
                <a:latin typeface="Arial Narrow" panose="020B0606020202030204" pitchFamily="34" charset="0"/>
                <a:cs typeface="Arial"/>
              </a:rPr>
              <a:t>прав.-</a:t>
            </a:r>
          </a:p>
        </p:txBody>
      </p:sp>
      <p:sp>
        <p:nvSpPr>
          <p:cNvPr id="335" name="object 313"/>
          <p:cNvSpPr txBox="1"/>
          <p:nvPr/>
        </p:nvSpPr>
        <p:spPr>
          <a:xfrm>
            <a:off x="7006282" y="3885799"/>
            <a:ext cx="570801" cy="2289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Управ. </a:t>
            </a:r>
            <a:br>
              <a:rPr lang="en-US" sz="700" dirty="0">
                <a:latin typeface="Arial Narrow" panose="020B0606020202030204" pitchFamily="34" charset="0"/>
                <a:cs typeface="Arial"/>
              </a:rPr>
            </a:br>
            <a:r>
              <a:rPr lang="ru-RU" sz="700" dirty="0">
                <a:latin typeface="Arial Narrow" panose="020B0606020202030204" pitchFamily="34" charset="0"/>
                <a:cs typeface="Arial"/>
              </a:rPr>
              <a:t>блокир.+</a:t>
            </a:r>
          </a:p>
        </p:txBody>
      </p:sp>
      <p:sp>
        <p:nvSpPr>
          <p:cNvPr id="336" name="object 313"/>
          <p:cNvSpPr txBox="1"/>
          <p:nvPr/>
        </p:nvSpPr>
        <p:spPr>
          <a:xfrm>
            <a:off x="7589466" y="3964827"/>
            <a:ext cx="485620" cy="121187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Блокир.-</a:t>
            </a:r>
          </a:p>
        </p:txBody>
      </p:sp>
      <p:sp>
        <p:nvSpPr>
          <p:cNvPr id="337" name="Прямоугольник 336"/>
          <p:cNvSpPr/>
          <p:nvPr/>
        </p:nvSpPr>
        <p:spPr>
          <a:xfrm>
            <a:off x="6490576" y="5382041"/>
            <a:ext cx="82788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0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338" name="Прямоугольник 337"/>
          <p:cNvSpPr/>
          <p:nvPr/>
        </p:nvSpPr>
        <p:spPr>
          <a:xfrm>
            <a:off x="5681023" y="5383156"/>
            <a:ext cx="827880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0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339" name="object 225"/>
          <p:cNvSpPr txBox="1"/>
          <p:nvPr/>
        </p:nvSpPr>
        <p:spPr>
          <a:xfrm>
            <a:off x="10154818" y="5574754"/>
            <a:ext cx="56152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340" name="object 37"/>
          <p:cNvSpPr/>
          <p:nvPr/>
        </p:nvSpPr>
        <p:spPr>
          <a:xfrm>
            <a:off x="4767813" y="5626818"/>
            <a:ext cx="3348000" cy="0"/>
          </a:xfrm>
          <a:custGeom>
            <a:avLst/>
            <a:gdLst/>
            <a:ahLst/>
            <a:cxnLst/>
            <a:rect l="l" t="t" r="r" b="b"/>
            <a:pathLst>
              <a:path w="1040764">
                <a:moveTo>
                  <a:pt x="0" y="0"/>
                </a:moveTo>
                <a:lnTo>
                  <a:pt x="1040725" y="0"/>
                </a:lnTo>
              </a:path>
            </a:pathLst>
          </a:custGeom>
          <a:ln w="1272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7496002" y="5380700"/>
            <a:ext cx="34336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200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 panose="020B0604020202020204" pitchFamily="34" charset="0"/>
              </a:rPr>
              <a:t>B+</a:t>
            </a:r>
          </a:p>
        </p:txBody>
      </p:sp>
    </p:spTree>
    <p:extLst>
      <p:ext uri="{BB962C8B-B14F-4D97-AF65-F5344CB8AC3E}">
        <p14:creationId xmlns:p14="http://schemas.microsoft.com/office/powerpoint/2010/main" val="940375422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8" name="Рисунок 38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601" y="3656747"/>
            <a:ext cx="5309177" cy="2078564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5531018" y="1931094"/>
            <a:ext cx="78740" cy="14042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1029495" y="1931094"/>
            <a:ext cx="130810" cy="14042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1029495" y="2460164"/>
            <a:ext cx="130810" cy="14042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20</a:t>
            </a:r>
          </a:p>
        </p:txBody>
      </p:sp>
      <p:sp>
        <p:nvSpPr>
          <p:cNvPr id="6" name="object 6"/>
          <p:cNvSpPr txBox="1"/>
          <p:nvPr/>
        </p:nvSpPr>
        <p:spPr>
          <a:xfrm>
            <a:off x="5495278" y="2460164"/>
            <a:ext cx="132080" cy="14042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11</a:t>
            </a:r>
          </a:p>
        </p:txBody>
      </p:sp>
      <p:sp>
        <p:nvSpPr>
          <p:cNvPr id="7" name="object 7"/>
          <p:cNvSpPr txBox="1"/>
          <p:nvPr/>
        </p:nvSpPr>
        <p:spPr>
          <a:xfrm>
            <a:off x="4530369" y="2786343"/>
            <a:ext cx="523658" cy="201978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CAN-H шины CAN-кузов</a:t>
            </a:r>
          </a:p>
        </p:txBody>
      </p:sp>
      <p:sp>
        <p:nvSpPr>
          <p:cNvPr id="8" name="object 8"/>
          <p:cNvSpPr txBox="1"/>
          <p:nvPr/>
        </p:nvSpPr>
        <p:spPr>
          <a:xfrm>
            <a:off x="3743094" y="1413599"/>
            <a:ext cx="469705" cy="29431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tabLst>
                <a:tab pos="1365250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Датчик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Холла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лев. — 1 </a:t>
            </a:r>
          </a:p>
        </p:txBody>
      </p:sp>
      <p:sp>
        <p:nvSpPr>
          <p:cNvPr id="9" name="object 9"/>
          <p:cNvSpPr txBox="1"/>
          <p:nvPr/>
        </p:nvSpPr>
        <p:spPr>
          <a:xfrm>
            <a:off x="2891630" y="1505932"/>
            <a:ext cx="440411" cy="201978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Датчик Холла лев. — масса</a:t>
            </a:r>
          </a:p>
        </p:txBody>
      </p:sp>
      <p:grpSp>
        <p:nvGrpSpPr>
          <p:cNvPr id="12" name="object 12"/>
          <p:cNvGrpSpPr/>
          <p:nvPr/>
        </p:nvGrpSpPr>
        <p:grpSpPr>
          <a:xfrm>
            <a:off x="945248" y="294546"/>
            <a:ext cx="4726940" cy="2927985"/>
            <a:chOff x="945248" y="294546"/>
            <a:chExt cx="4726940" cy="2927985"/>
          </a:xfrm>
        </p:grpSpPr>
        <p:sp>
          <p:nvSpPr>
            <p:cNvPr id="13" name="object 13"/>
            <p:cNvSpPr/>
            <p:nvPr/>
          </p:nvSpPr>
          <p:spPr>
            <a:xfrm>
              <a:off x="2284524" y="671567"/>
              <a:ext cx="2048510" cy="543560"/>
            </a:xfrm>
            <a:custGeom>
              <a:avLst/>
              <a:gdLst/>
              <a:ahLst/>
              <a:cxnLst/>
              <a:rect l="l" t="t" r="r" b="b"/>
              <a:pathLst>
                <a:path w="2048510" h="543560">
                  <a:moveTo>
                    <a:pt x="1908343" y="543374"/>
                  </a:moveTo>
                  <a:lnTo>
                    <a:pt x="1995709" y="543374"/>
                  </a:lnTo>
                </a:path>
                <a:path w="2048510" h="543560">
                  <a:moveTo>
                    <a:pt x="1908343" y="157784"/>
                  </a:moveTo>
                  <a:lnTo>
                    <a:pt x="1908343" y="543374"/>
                  </a:lnTo>
                </a:path>
                <a:path w="2048510" h="543560">
                  <a:moveTo>
                    <a:pt x="122546" y="157784"/>
                  </a:moveTo>
                  <a:lnTo>
                    <a:pt x="1908343" y="157784"/>
                  </a:lnTo>
                </a:path>
                <a:path w="2048510" h="543560">
                  <a:moveTo>
                    <a:pt x="122546" y="543374"/>
                  </a:moveTo>
                  <a:lnTo>
                    <a:pt x="122546" y="157784"/>
                  </a:lnTo>
                </a:path>
                <a:path w="2048510" h="543560">
                  <a:moveTo>
                    <a:pt x="1995709" y="543374"/>
                  </a:moveTo>
                  <a:lnTo>
                    <a:pt x="2048269" y="543374"/>
                  </a:lnTo>
                </a:path>
                <a:path w="2048510" h="543560">
                  <a:moveTo>
                    <a:pt x="1943149" y="350544"/>
                  </a:moveTo>
                  <a:lnTo>
                    <a:pt x="1995709" y="350544"/>
                  </a:lnTo>
                </a:path>
                <a:path w="2048510" h="543560">
                  <a:moveTo>
                    <a:pt x="1908343" y="543374"/>
                  </a:moveTo>
                  <a:lnTo>
                    <a:pt x="1943149" y="490794"/>
                  </a:lnTo>
                  <a:lnTo>
                    <a:pt x="1943149" y="438192"/>
                  </a:lnTo>
                </a:path>
                <a:path w="2048510" h="543560">
                  <a:moveTo>
                    <a:pt x="1943149" y="438192"/>
                  </a:moveTo>
                  <a:lnTo>
                    <a:pt x="1943149" y="157784"/>
                  </a:lnTo>
                </a:path>
                <a:path w="2048510" h="543560">
                  <a:moveTo>
                    <a:pt x="1943149" y="157784"/>
                  </a:moveTo>
                  <a:lnTo>
                    <a:pt x="1908343" y="157784"/>
                  </a:lnTo>
                </a:path>
                <a:path w="2048510" h="543560">
                  <a:moveTo>
                    <a:pt x="1908343" y="0"/>
                  </a:moveTo>
                  <a:lnTo>
                    <a:pt x="1908343" y="157784"/>
                  </a:lnTo>
                </a:path>
                <a:path w="2048510" h="543560">
                  <a:moveTo>
                    <a:pt x="122546" y="0"/>
                  </a:moveTo>
                  <a:lnTo>
                    <a:pt x="1908343" y="0"/>
                  </a:lnTo>
                </a:path>
                <a:path w="2048510" h="543560">
                  <a:moveTo>
                    <a:pt x="122546" y="0"/>
                  </a:moveTo>
                  <a:lnTo>
                    <a:pt x="122546" y="157784"/>
                  </a:lnTo>
                </a:path>
                <a:path w="2048510" h="543560">
                  <a:moveTo>
                    <a:pt x="105026" y="438192"/>
                  </a:moveTo>
                  <a:lnTo>
                    <a:pt x="105026" y="473260"/>
                  </a:lnTo>
                  <a:lnTo>
                    <a:pt x="122546" y="543374"/>
                  </a:lnTo>
                </a:path>
                <a:path w="2048510" h="543560">
                  <a:moveTo>
                    <a:pt x="105026" y="157784"/>
                  </a:moveTo>
                  <a:lnTo>
                    <a:pt x="122546" y="157784"/>
                  </a:lnTo>
                </a:path>
                <a:path w="2048510" h="543560">
                  <a:moveTo>
                    <a:pt x="105026" y="157784"/>
                  </a:moveTo>
                  <a:lnTo>
                    <a:pt x="105026" y="438192"/>
                  </a:lnTo>
                </a:path>
                <a:path w="2048510" h="543560">
                  <a:moveTo>
                    <a:pt x="35016" y="350544"/>
                  </a:moveTo>
                  <a:lnTo>
                    <a:pt x="105026" y="350544"/>
                  </a:lnTo>
                </a:path>
                <a:path w="2048510" h="543560">
                  <a:moveTo>
                    <a:pt x="2048269" y="403123"/>
                  </a:moveTo>
                  <a:lnTo>
                    <a:pt x="2048269" y="543374"/>
                  </a:lnTo>
                </a:path>
                <a:path w="2048510" h="543560">
                  <a:moveTo>
                    <a:pt x="2048269" y="403123"/>
                  </a:moveTo>
                  <a:lnTo>
                    <a:pt x="2048269" y="385612"/>
                  </a:lnTo>
                  <a:lnTo>
                    <a:pt x="2030749" y="368078"/>
                  </a:lnTo>
                  <a:lnTo>
                    <a:pt x="2013229" y="368078"/>
                  </a:lnTo>
                  <a:lnTo>
                    <a:pt x="1995709" y="350544"/>
                  </a:lnTo>
                </a:path>
                <a:path w="2048510" h="543560">
                  <a:moveTo>
                    <a:pt x="1943149" y="157784"/>
                  </a:moveTo>
                  <a:lnTo>
                    <a:pt x="1943149" y="34881"/>
                  </a:lnTo>
                </a:path>
                <a:path w="2048510" h="543560">
                  <a:moveTo>
                    <a:pt x="1943149" y="34881"/>
                  </a:moveTo>
                  <a:lnTo>
                    <a:pt x="1943149" y="17557"/>
                  </a:lnTo>
                  <a:lnTo>
                    <a:pt x="1925629" y="0"/>
                  </a:lnTo>
                  <a:lnTo>
                    <a:pt x="1908343" y="0"/>
                  </a:lnTo>
                </a:path>
                <a:path w="2048510" h="543560">
                  <a:moveTo>
                    <a:pt x="105026" y="157784"/>
                  </a:moveTo>
                  <a:lnTo>
                    <a:pt x="105026" y="34881"/>
                  </a:lnTo>
                </a:path>
                <a:path w="2048510" h="543560">
                  <a:moveTo>
                    <a:pt x="122546" y="0"/>
                  </a:moveTo>
                  <a:lnTo>
                    <a:pt x="105026" y="17557"/>
                  </a:lnTo>
                  <a:lnTo>
                    <a:pt x="105026" y="34881"/>
                  </a:lnTo>
                </a:path>
                <a:path w="2048510" h="543560">
                  <a:moveTo>
                    <a:pt x="0" y="403123"/>
                  </a:moveTo>
                  <a:lnTo>
                    <a:pt x="0" y="543374"/>
                  </a:lnTo>
                </a:path>
                <a:path w="2048510" h="543560">
                  <a:moveTo>
                    <a:pt x="35016" y="350544"/>
                  </a:moveTo>
                  <a:lnTo>
                    <a:pt x="17496" y="368078"/>
                  </a:lnTo>
                  <a:lnTo>
                    <a:pt x="0" y="385612"/>
                  </a:lnTo>
                  <a:lnTo>
                    <a:pt x="0" y="403123"/>
                  </a:lnTo>
                </a:path>
              </a:pathLst>
            </a:custGeom>
            <a:ln w="175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938820" y="329672"/>
              <a:ext cx="157687" cy="341894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669659" y="338440"/>
              <a:ext cx="1278255" cy="0"/>
            </a:xfrm>
            <a:custGeom>
              <a:avLst/>
              <a:gdLst/>
              <a:ahLst/>
              <a:cxnLst/>
              <a:rect l="l" t="t" r="r" b="b"/>
              <a:pathLst>
                <a:path w="1278254">
                  <a:moveTo>
                    <a:pt x="1277928" y="0"/>
                  </a:moveTo>
                  <a:lnTo>
                    <a:pt x="0" y="0"/>
                  </a:lnTo>
                </a:path>
              </a:pathLst>
            </a:custGeom>
            <a:ln w="175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" name="object 1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520856" y="329671"/>
              <a:ext cx="157572" cy="341896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4087747" y="496225"/>
              <a:ext cx="280670" cy="0"/>
            </a:xfrm>
            <a:custGeom>
              <a:avLst/>
              <a:gdLst/>
              <a:ahLst/>
              <a:cxnLst/>
              <a:rect l="l" t="t" r="r" b="b"/>
              <a:pathLst>
                <a:path w="280670">
                  <a:moveTo>
                    <a:pt x="280085" y="0"/>
                  </a:moveTo>
                  <a:lnTo>
                    <a:pt x="0" y="0"/>
                  </a:lnTo>
                </a:path>
              </a:pathLst>
            </a:custGeom>
            <a:ln w="175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938818" y="294555"/>
              <a:ext cx="157698" cy="157765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196994" y="303325"/>
              <a:ext cx="3466465" cy="2559685"/>
            </a:xfrm>
            <a:custGeom>
              <a:avLst/>
              <a:gdLst/>
              <a:ahLst/>
              <a:cxnLst/>
              <a:rect l="l" t="t" r="r" b="b"/>
              <a:pathLst>
                <a:path w="3466465" h="2559685">
                  <a:moveTo>
                    <a:pt x="3116216" y="1227185"/>
                  </a:moveTo>
                  <a:lnTo>
                    <a:pt x="3116216" y="946684"/>
                  </a:lnTo>
                </a:path>
                <a:path w="3466465" h="2559685">
                  <a:moveTo>
                    <a:pt x="3116216" y="1227185"/>
                  </a:moveTo>
                  <a:lnTo>
                    <a:pt x="2258439" y="1227185"/>
                  </a:lnTo>
                </a:path>
                <a:path w="3466465" h="2559685">
                  <a:moveTo>
                    <a:pt x="3168775" y="894105"/>
                  </a:moveTo>
                  <a:lnTo>
                    <a:pt x="3151255" y="911616"/>
                  </a:lnTo>
                  <a:lnTo>
                    <a:pt x="3133735" y="911616"/>
                  </a:lnTo>
                  <a:lnTo>
                    <a:pt x="3116216" y="929150"/>
                  </a:lnTo>
                  <a:lnTo>
                    <a:pt x="3116216" y="946684"/>
                  </a:lnTo>
                </a:path>
                <a:path w="3466465" h="2559685">
                  <a:moveTo>
                    <a:pt x="3448861" y="2524508"/>
                  </a:moveTo>
                  <a:lnTo>
                    <a:pt x="3413821" y="2559577"/>
                  </a:lnTo>
                </a:path>
                <a:path w="3466465" h="2559685">
                  <a:moveTo>
                    <a:pt x="3466381" y="981753"/>
                  </a:moveTo>
                  <a:lnTo>
                    <a:pt x="3466381" y="2489440"/>
                  </a:lnTo>
                </a:path>
                <a:path w="3466465" h="2559685">
                  <a:moveTo>
                    <a:pt x="3413821" y="911616"/>
                  </a:moveTo>
                  <a:lnTo>
                    <a:pt x="3448861" y="946684"/>
                  </a:lnTo>
                </a:path>
                <a:path w="3466465" h="2559685">
                  <a:moveTo>
                    <a:pt x="3168775" y="894105"/>
                  </a:moveTo>
                  <a:lnTo>
                    <a:pt x="3378781" y="894105"/>
                  </a:lnTo>
                </a:path>
                <a:path w="3466465" h="2559685">
                  <a:moveTo>
                    <a:pt x="2258439" y="1227185"/>
                  </a:moveTo>
                  <a:lnTo>
                    <a:pt x="2258439" y="228015"/>
                  </a:lnTo>
                </a:path>
                <a:path w="3466465" h="2559685">
                  <a:moveTo>
                    <a:pt x="2223399" y="192900"/>
                  </a:moveTo>
                  <a:lnTo>
                    <a:pt x="2170839" y="192900"/>
                  </a:lnTo>
                </a:path>
                <a:path w="3466465" h="2559685">
                  <a:moveTo>
                    <a:pt x="0" y="192900"/>
                  </a:moveTo>
                  <a:lnTo>
                    <a:pt x="52513" y="192900"/>
                  </a:lnTo>
                </a:path>
                <a:path w="3466465" h="2559685">
                  <a:moveTo>
                    <a:pt x="332622" y="192900"/>
                  </a:moveTo>
                  <a:lnTo>
                    <a:pt x="52513" y="192900"/>
                  </a:lnTo>
                </a:path>
                <a:path w="3466465" h="2559685">
                  <a:moveTo>
                    <a:pt x="1750593" y="0"/>
                  </a:moveTo>
                  <a:lnTo>
                    <a:pt x="1750593" y="35115"/>
                  </a:lnTo>
                </a:path>
                <a:path w="3466465" h="2559685">
                  <a:moveTo>
                    <a:pt x="472665" y="35115"/>
                  </a:moveTo>
                  <a:lnTo>
                    <a:pt x="472665" y="0"/>
                  </a:lnTo>
                </a:path>
                <a:path w="3466465" h="2559685">
                  <a:moveTo>
                    <a:pt x="1750593" y="0"/>
                  </a:moveTo>
                  <a:lnTo>
                    <a:pt x="472665" y="0"/>
                  </a:lnTo>
                </a:path>
              </a:pathLst>
            </a:custGeom>
            <a:ln w="175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" name="object 2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520847" y="294555"/>
              <a:ext cx="157581" cy="157765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954011" y="496225"/>
              <a:ext cx="4709795" cy="2717800"/>
            </a:xfrm>
            <a:custGeom>
              <a:avLst/>
              <a:gdLst/>
              <a:ahLst/>
              <a:cxnLst/>
              <a:rect l="l" t="t" r="r" b="b"/>
              <a:pathLst>
                <a:path w="4709795" h="2717800">
                  <a:moveTo>
                    <a:pt x="1190445" y="1034285"/>
                  </a:moveTo>
                  <a:lnTo>
                    <a:pt x="350142" y="1034285"/>
                  </a:lnTo>
                </a:path>
                <a:path w="4709795" h="2717800">
                  <a:moveTo>
                    <a:pt x="1190445" y="35115"/>
                  </a:moveTo>
                  <a:lnTo>
                    <a:pt x="1190445" y="1034285"/>
                  </a:lnTo>
                </a:path>
                <a:path w="4709795" h="2717800">
                  <a:moveTo>
                    <a:pt x="3501421" y="525886"/>
                  </a:moveTo>
                  <a:lnTo>
                    <a:pt x="4464318" y="525886"/>
                  </a:lnTo>
                </a:path>
                <a:path w="4709795" h="2717800">
                  <a:moveTo>
                    <a:pt x="245092" y="525886"/>
                  </a:moveTo>
                  <a:lnTo>
                    <a:pt x="1190445" y="525886"/>
                  </a:lnTo>
                </a:path>
                <a:path w="4709795" h="2717800">
                  <a:moveTo>
                    <a:pt x="17505" y="753784"/>
                  </a:moveTo>
                  <a:lnTo>
                    <a:pt x="52520" y="718716"/>
                  </a:lnTo>
                </a:path>
                <a:path w="4709795" h="2717800">
                  <a:moveTo>
                    <a:pt x="0" y="2296540"/>
                  </a:moveTo>
                  <a:lnTo>
                    <a:pt x="0" y="788853"/>
                  </a:lnTo>
                </a:path>
                <a:path w="4709795" h="2717800">
                  <a:moveTo>
                    <a:pt x="52520" y="2366677"/>
                  </a:moveTo>
                  <a:lnTo>
                    <a:pt x="17505" y="2331608"/>
                  </a:lnTo>
                </a:path>
                <a:path w="4709795" h="2717800">
                  <a:moveTo>
                    <a:pt x="52520" y="718716"/>
                  </a:moveTo>
                  <a:lnTo>
                    <a:pt x="245092" y="525886"/>
                  </a:lnTo>
                </a:path>
                <a:path w="4709795" h="2717800">
                  <a:moveTo>
                    <a:pt x="52520" y="2366677"/>
                  </a:moveTo>
                  <a:lnTo>
                    <a:pt x="245092" y="2541977"/>
                  </a:lnTo>
                </a:path>
                <a:path w="4709795" h="2717800">
                  <a:moveTo>
                    <a:pt x="4464318" y="2541977"/>
                  </a:moveTo>
                  <a:lnTo>
                    <a:pt x="4656804" y="2366677"/>
                  </a:lnTo>
                </a:path>
                <a:path w="4709795" h="2717800">
                  <a:moveTo>
                    <a:pt x="4464318" y="525886"/>
                  </a:moveTo>
                  <a:lnTo>
                    <a:pt x="4656804" y="718716"/>
                  </a:lnTo>
                </a:path>
                <a:path w="4709795" h="2717800">
                  <a:moveTo>
                    <a:pt x="4691843" y="2331608"/>
                  </a:moveTo>
                  <a:lnTo>
                    <a:pt x="4691843" y="2314074"/>
                  </a:lnTo>
                  <a:lnTo>
                    <a:pt x="4709363" y="2296540"/>
                  </a:lnTo>
                </a:path>
                <a:path w="4709795" h="2717800">
                  <a:moveTo>
                    <a:pt x="4709363" y="788853"/>
                  </a:moveTo>
                  <a:lnTo>
                    <a:pt x="4691843" y="771319"/>
                  </a:lnTo>
                  <a:lnTo>
                    <a:pt x="4691843" y="753784"/>
                  </a:lnTo>
                </a:path>
                <a:path w="4709795" h="2717800">
                  <a:moveTo>
                    <a:pt x="4656804" y="718716"/>
                  </a:moveTo>
                  <a:lnTo>
                    <a:pt x="4639284" y="718716"/>
                  </a:lnTo>
                  <a:lnTo>
                    <a:pt x="4621764" y="701205"/>
                  </a:lnTo>
                </a:path>
                <a:path w="4709795" h="2717800">
                  <a:moveTo>
                    <a:pt x="3501421" y="35115"/>
                  </a:moveTo>
                  <a:lnTo>
                    <a:pt x="3501421" y="17557"/>
                  </a:lnTo>
                  <a:lnTo>
                    <a:pt x="3501421" y="0"/>
                  </a:lnTo>
                  <a:lnTo>
                    <a:pt x="3483901" y="0"/>
                  </a:lnTo>
                  <a:lnTo>
                    <a:pt x="3466381" y="0"/>
                  </a:lnTo>
                </a:path>
                <a:path w="4709795" h="2717800">
                  <a:moveTo>
                    <a:pt x="1242982" y="0"/>
                  </a:moveTo>
                  <a:lnTo>
                    <a:pt x="1225462" y="0"/>
                  </a:lnTo>
                  <a:lnTo>
                    <a:pt x="1207965" y="0"/>
                  </a:lnTo>
                  <a:lnTo>
                    <a:pt x="1207965" y="17557"/>
                  </a:lnTo>
                  <a:lnTo>
                    <a:pt x="1190445" y="35115"/>
                  </a:lnTo>
                </a:path>
                <a:path w="4709795" h="2717800">
                  <a:moveTo>
                    <a:pt x="17505" y="753784"/>
                  </a:moveTo>
                  <a:lnTo>
                    <a:pt x="0" y="771319"/>
                  </a:lnTo>
                  <a:lnTo>
                    <a:pt x="0" y="788853"/>
                  </a:lnTo>
                </a:path>
                <a:path w="4709795" h="2717800">
                  <a:moveTo>
                    <a:pt x="0" y="2296540"/>
                  </a:moveTo>
                  <a:lnTo>
                    <a:pt x="0" y="2314074"/>
                  </a:lnTo>
                  <a:lnTo>
                    <a:pt x="17505" y="2331608"/>
                  </a:lnTo>
                </a:path>
                <a:path w="4709795" h="2717800">
                  <a:moveTo>
                    <a:pt x="1330512" y="718716"/>
                  </a:moveTo>
                  <a:lnTo>
                    <a:pt x="1453058" y="718716"/>
                  </a:lnTo>
                </a:path>
                <a:path w="4709795" h="2717800">
                  <a:moveTo>
                    <a:pt x="2135822" y="2717291"/>
                  </a:moveTo>
                  <a:lnTo>
                    <a:pt x="2345805" y="2717291"/>
                  </a:lnTo>
                </a:path>
                <a:path w="4709795" h="2717800">
                  <a:moveTo>
                    <a:pt x="2380845" y="2541979"/>
                  </a:moveTo>
                  <a:lnTo>
                    <a:pt x="2380845" y="2664698"/>
                  </a:lnTo>
                </a:path>
                <a:path w="4709795" h="2717800">
                  <a:moveTo>
                    <a:pt x="2083286" y="2541979"/>
                  </a:moveTo>
                  <a:lnTo>
                    <a:pt x="2083286" y="2664698"/>
                  </a:lnTo>
                </a:path>
                <a:path w="4709795" h="2717800">
                  <a:moveTo>
                    <a:pt x="2083286" y="2664698"/>
                  </a:moveTo>
                  <a:lnTo>
                    <a:pt x="2100806" y="2682227"/>
                  </a:lnTo>
                  <a:lnTo>
                    <a:pt x="2100806" y="2699759"/>
                  </a:lnTo>
                  <a:lnTo>
                    <a:pt x="2118302" y="2717291"/>
                  </a:lnTo>
                  <a:lnTo>
                    <a:pt x="2135822" y="2717291"/>
                  </a:lnTo>
                </a:path>
                <a:path w="4709795" h="2717800">
                  <a:moveTo>
                    <a:pt x="2345805" y="2717291"/>
                  </a:moveTo>
                  <a:lnTo>
                    <a:pt x="2363325" y="2717291"/>
                  </a:lnTo>
                  <a:lnTo>
                    <a:pt x="2380845" y="2699759"/>
                  </a:lnTo>
                  <a:lnTo>
                    <a:pt x="2380845" y="2682227"/>
                  </a:lnTo>
                  <a:lnTo>
                    <a:pt x="2380845" y="2664698"/>
                  </a:lnTo>
                </a:path>
                <a:path w="4709795" h="2717800">
                  <a:moveTo>
                    <a:pt x="245092" y="2541977"/>
                  </a:moveTo>
                  <a:lnTo>
                    <a:pt x="2083286" y="2541977"/>
                  </a:lnTo>
                </a:path>
                <a:path w="4709795" h="2717800">
                  <a:moveTo>
                    <a:pt x="2695970" y="2541979"/>
                  </a:moveTo>
                  <a:lnTo>
                    <a:pt x="2695970" y="2664698"/>
                  </a:lnTo>
                </a:path>
                <a:path w="4709795" h="2717800">
                  <a:moveTo>
                    <a:pt x="2748530" y="2717291"/>
                  </a:moveTo>
                  <a:lnTo>
                    <a:pt x="2958536" y="2717291"/>
                  </a:lnTo>
                </a:path>
                <a:path w="4709795" h="2717800">
                  <a:moveTo>
                    <a:pt x="2993576" y="2541979"/>
                  </a:moveTo>
                  <a:lnTo>
                    <a:pt x="2993576" y="2664698"/>
                  </a:lnTo>
                </a:path>
                <a:path w="4709795" h="2717800">
                  <a:moveTo>
                    <a:pt x="2695970" y="2664698"/>
                  </a:moveTo>
                  <a:lnTo>
                    <a:pt x="2713490" y="2682227"/>
                  </a:lnTo>
                  <a:lnTo>
                    <a:pt x="2713490" y="2699759"/>
                  </a:lnTo>
                  <a:lnTo>
                    <a:pt x="2731010" y="2717291"/>
                  </a:lnTo>
                  <a:lnTo>
                    <a:pt x="2748530" y="2717291"/>
                  </a:lnTo>
                </a:path>
                <a:path w="4709795" h="2717800">
                  <a:moveTo>
                    <a:pt x="2958536" y="2717291"/>
                  </a:moveTo>
                  <a:lnTo>
                    <a:pt x="2976056" y="2717291"/>
                  </a:lnTo>
                  <a:lnTo>
                    <a:pt x="2993576" y="2699759"/>
                  </a:lnTo>
                  <a:lnTo>
                    <a:pt x="2993576" y="2682227"/>
                  </a:lnTo>
                  <a:lnTo>
                    <a:pt x="2993576" y="2664698"/>
                  </a:lnTo>
                </a:path>
                <a:path w="4709795" h="2717800">
                  <a:moveTo>
                    <a:pt x="2380845" y="2541977"/>
                  </a:moveTo>
                  <a:lnTo>
                    <a:pt x="2695970" y="2541977"/>
                  </a:lnTo>
                </a:path>
                <a:path w="4709795" h="2717800">
                  <a:moveTo>
                    <a:pt x="2993576" y="2541977"/>
                  </a:moveTo>
                  <a:lnTo>
                    <a:pt x="4464318" y="2541977"/>
                  </a:lnTo>
                </a:path>
                <a:path w="4709795" h="2717800">
                  <a:moveTo>
                    <a:pt x="350142" y="1034285"/>
                  </a:moveTo>
                  <a:lnTo>
                    <a:pt x="350142" y="753784"/>
                  </a:lnTo>
                </a:path>
              </a:pathLst>
            </a:custGeom>
            <a:ln w="175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97756" y="1188651"/>
              <a:ext cx="315166" cy="70127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144457" y="1214941"/>
              <a:ext cx="2311400" cy="0"/>
            </a:xfrm>
            <a:custGeom>
              <a:avLst/>
              <a:gdLst/>
              <a:ahLst/>
              <a:cxnLst/>
              <a:rect l="l" t="t" r="r" b="b"/>
              <a:pathLst>
                <a:path w="2311400">
                  <a:moveTo>
                    <a:pt x="140066" y="0"/>
                  </a:moveTo>
                  <a:lnTo>
                    <a:pt x="0" y="0"/>
                  </a:lnTo>
                </a:path>
                <a:path w="2311400">
                  <a:moveTo>
                    <a:pt x="2188335" y="0"/>
                  </a:moveTo>
                  <a:lnTo>
                    <a:pt x="2310975" y="0"/>
                  </a:lnTo>
                </a:path>
                <a:path w="2311400">
                  <a:moveTo>
                    <a:pt x="262612" y="0"/>
                  </a:moveTo>
                  <a:lnTo>
                    <a:pt x="2048409" y="0"/>
                  </a:lnTo>
                </a:path>
              </a:pathLst>
            </a:custGeom>
            <a:ln w="175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24" name="object 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26215"/>
              </p:ext>
            </p:extLst>
          </p:nvPr>
        </p:nvGraphicFramePr>
        <p:xfrm>
          <a:off x="1190326" y="1732120"/>
          <a:ext cx="4286246" cy="105186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203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03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03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83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036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81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036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036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037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72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52593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381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381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PB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381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GGr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WG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DM204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WO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DM203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WL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WR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PL201C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VR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2593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9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9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9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DM217A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PW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DM216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YP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DM215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WBr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DM214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GV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9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CHB-1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LgW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CLB-1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LgP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7" name="object 27"/>
          <p:cNvGrpSpPr/>
          <p:nvPr/>
        </p:nvGrpSpPr>
        <p:grpSpPr>
          <a:xfrm>
            <a:off x="6966682" y="258162"/>
            <a:ext cx="4300855" cy="2559050"/>
            <a:chOff x="6966682" y="258162"/>
            <a:chExt cx="4300855" cy="2559050"/>
          </a:xfrm>
        </p:grpSpPr>
        <p:sp>
          <p:nvSpPr>
            <p:cNvPr id="28" name="object 28"/>
            <p:cNvSpPr/>
            <p:nvPr/>
          </p:nvSpPr>
          <p:spPr>
            <a:xfrm>
              <a:off x="7028447" y="337514"/>
              <a:ext cx="4159885" cy="2418080"/>
            </a:xfrm>
            <a:custGeom>
              <a:avLst/>
              <a:gdLst/>
              <a:ahLst/>
              <a:cxnLst/>
              <a:rect l="l" t="t" r="r" b="b"/>
              <a:pathLst>
                <a:path w="4159884" h="2418080">
                  <a:moveTo>
                    <a:pt x="2502788" y="2417864"/>
                  </a:moveTo>
                  <a:lnTo>
                    <a:pt x="2925636" y="2417864"/>
                  </a:lnTo>
                  <a:lnTo>
                    <a:pt x="2925636" y="2029619"/>
                  </a:lnTo>
                  <a:lnTo>
                    <a:pt x="4089054" y="2029619"/>
                  </a:lnTo>
                  <a:lnTo>
                    <a:pt x="4124330" y="2029619"/>
                  </a:lnTo>
                  <a:lnTo>
                    <a:pt x="4141733" y="2011968"/>
                  </a:lnTo>
                  <a:lnTo>
                    <a:pt x="4159372" y="1994317"/>
                  </a:lnTo>
                  <a:lnTo>
                    <a:pt x="4159372" y="1959016"/>
                  </a:lnTo>
                  <a:lnTo>
                    <a:pt x="4159372" y="70697"/>
                  </a:lnTo>
                  <a:lnTo>
                    <a:pt x="4159372" y="35348"/>
                  </a:lnTo>
                  <a:lnTo>
                    <a:pt x="4141733" y="17674"/>
                  </a:lnTo>
                  <a:lnTo>
                    <a:pt x="4124330" y="0"/>
                  </a:lnTo>
                  <a:lnTo>
                    <a:pt x="4089054" y="0"/>
                  </a:lnTo>
                  <a:lnTo>
                    <a:pt x="70498" y="0"/>
                  </a:lnTo>
                  <a:lnTo>
                    <a:pt x="35250" y="0"/>
                  </a:lnTo>
                  <a:lnTo>
                    <a:pt x="17624" y="17674"/>
                  </a:lnTo>
                  <a:lnTo>
                    <a:pt x="0" y="35349"/>
                  </a:lnTo>
                  <a:lnTo>
                    <a:pt x="0" y="70698"/>
                  </a:lnTo>
                  <a:lnTo>
                    <a:pt x="0" y="1959016"/>
                  </a:lnTo>
                  <a:lnTo>
                    <a:pt x="0" y="1994318"/>
                  </a:lnTo>
                  <a:lnTo>
                    <a:pt x="17624" y="2011969"/>
                  </a:lnTo>
                  <a:lnTo>
                    <a:pt x="35250" y="2029620"/>
                  </a:lnTo>
                  <a:lnTo>
                    <a:pt x="70498" y="2029620"/>
                  </a:lnTo>
                  <a:lnTo>
                    <a:pt x="1251367" y="2029620"/>
                  </a:lnTo>
                  <a:lnTo>
                    <a:pt x="1251367" y="2417864"/>
                  </a:lnTo>
                  <a:lnTo>
                    <a:pt x="1656741" y="2417864"/>
                  </a:lnTo>
                  <a:lnTo>
                    <a:pt x="1762499" y="2329614"/>
                  </a:lnTo>
                  <a:lnTo>
                    <a:pt x="1762499" y="2029620"/>
                  </a:lnTo>
                  <a:lnTo>
                    <a:pt x="2396959" y="2029619"/>
                  </a:lnTo>
                  <a:lnTo>
                    <a:pt x="2396959" y="2329614"/>
                  </a:lnTo>
                  <a:lnTo>
                    <a:pt x="2502788" y="2417864"/>
                  </a:lnTo>
                </a:path>
                <a:path w="4159884" h="2418080">
                  <a:moveTo>
                    <a:pt x="757872" y="1959016"/>
                  </a:moveTo>
                  <a:lnTo>
                    <a:pt x="70498" y="1959016"/>
                  </a:lnTo>
                  <a:lnTo>
                    <a:pt x="70498" y="1729601"/>
                  </a:lnTo>
                  <a:lnTo>
                    <a:pt x="88125" y="1729601"/>
                  </a:lnTo>
                  <a:lnTo>
                    <a:pt x="105749" y="1711950"/>
                  </a:lnTo>
                  <a:lnTo>
                    <a:pt x="123373" y="1694299"/>
                  </a:lnTo>
                  <a:lnTo>
                    <a:pt x="141000" y="1676648"/>
                  </a:lnTo>
                  <a:lnTo>
                    <a:pt x="141000" y="1658998"/>
                  </a:lnTo>
                  <a:lnTo>
                    <a:pt x="141000" y="1641347"/>
                  </a:lnTo>
                  <a:lnTo>
                    <a:pt x="123373" y="1623696"/>
                  </a:lnTo>
                  <a:lnTo>
                    <a:pt x="105749" y="1606068"/>
                  </a:lnTo>
                  <a:lnTo>
                    <a:pt x="88125" y="1588417"/>
                  </a:lnTo>
                  <a:lnTo>
                    <a:pt x="70498" y="1588417"/>
                  </a:lnTo>
                  <a:lnTo>
                    <a:pt x="70498" y="1076612"/>
                  </a:lnTo>
                  <a:lnTo>
                    <a:pt x="88125" y="1076612"/>
                  </a:lnTo>
                  <a:lnTo>
                    <a:pt x="105749" y="1076612"/>
                  </a:lnTo>
                  <a:lnTo>
                    <a:pt x="123373" y="1058984"/>
                  </a:lnTo>
                  <a:lnTo>
                    <a:pt x="141000" y="1041333"/>
                  </a:lnTo>
                  <a:lnTo>
                    <a:pt x="141000" y="1006031"/>
                  </a:lnTo>
                  <a:lnTo>
                    <a:pt x="141000" y="988381"/>
                  </a:lnTo>
                  <a:lnTo>
                    <a:pt x="123373" y="970730"/>
                  </a:lnTo>
                  <a:lnTo>
                    <a:pt x="105749" y="953079"/>
                  </a:lnTo>
                  <a:lnTo>
                    <a:pt x="88125" y="953079"/>
                  </a:lnTo>
                  <a:lnTo>
                    <a:pt x="70498" y="953079"/>
                  </a:lnTo>
                  <a:lnTo>
                    <a:pt x="70498" y="441296"/>
                  </a:lnTo>
                  <a:lnTo>
                    <a:pt x="88125" y="441296"/>
                  </a:lnTo>
                  <a:lnTo>
                    <a:pt x="105749" y="423645"/>
                  </a:lnTo>
                  <a:lnTo>
                    <a:pt x="123373" y="405995"/>
                  </a:lnTo>
                  <a:lnTo>
                    <a:pt x="141000" y="388344"/>
                  </a:lnTo>
                  <a:lnTo>
                    <a:pt x="141000" y="370693"/>
                  </a:lnTo>
                  <a:lnTo>
                    <a:pt x="141000" y="353065"/>
                  </a:lnTo>
                  <a:lnTo>
                    <a:pt x="123373" y="335414"/>
                  </a:lnTo>
                  <a:lnTo>
                    <a:pt x="105749" y="317764"/>
                  </a:lnTo>
                  <a:lnTo>
                    <a:pt x="88125" y="300113"/>
                  </a:lnTo>
                  <a:lnTo>
                    <a:pt x="70498" y="300113"/>
                  </a:lnTo>
                  <a:lnTo>
                    <a:pt x="70498" y="70698"/>
                  </a:lnTo>
                  <a:lnTo>
                    <a:pt x="423004" y="70698"/>
                  </a:lnTo>
                  <a:lnTo>
                    <a:pt x="423004" y="388344"/>
                  </a:lnTo>
                  <a:lnTo>
                    <a:pt x="740234" y="388344"/>
                  </a:lnTo>
                  <a:lnTo>
                    <a:pt x="740234" y="70698"/>
                  </a:lnTo>
                  <a:lnTo>
                    <a:pt x="1092740" y="70698"/>
                  </a:lnTo>
                  <a:lnTo>
                    <a:pt x="1092740" y="423645"/>
                  </a:lnTo>
                  <a:lnTo>
                    <a:pt x="1198499" y="423645"/>
                  </a:lnTo>
                  <a:lnTo>
                    <a:pt x="1198499" y="53023"/>
                  </a:lnTo>
                  <a:lnTo>
                    <a:pt x="2960912" y="53023"/>
                  </a:lnTo>
                  <a:lnTo>
                    <a:pt x="2960912" y="423645"/>
                  </a:lnTo>
                  <a:lnTo>
                    <a:pt x="3066742" y="423645"/>
                  </a:lnTo>
                  <a:lnTo>
                    <a:pt x="3066742" y="70698"/>
                  </a:lnTo>
                  <a:lnTo>
                    <a:pt x="3419271" y="70697"/>
                  </a:lnTo>
                  <a:lnTo>
                    <a:pt x="3419271" y="388343"/>
                  </a:lnTo>
                  <a:lnTo>
                    <a:pt x="3736524" y="388343"/>
                  </a:lnTo>
                  <a:lnTo>
                    <a:pt x="3736524" y="70697"/>
                  </a:lnTo>
                  <a:lnTo>
                    <a:pt x="4089054" y="70697"/>
                  </a:lnTo>
                  <a:lnTo>
                    <a:pt x="4089054" y="300112"/>
                  </a:lnTo>
                  <a:lnTo>
                    <a:pt x="4071416" y="300112"/>
                  </a:lnTo>
                  <a:lnTo>
                    <a:pt x="4053777" y="317763"/>
                  </a:lnTo>
                  <a:lnTo>
                    <a:pt x="4036139" y="335414"/>
                  </a:lnTo>
                  <a:lnTo>
                    <a:pt x="4036139" y="353065"/>
                  </a:lnTo>
                  <a:lnTo>
                    <a:pt x="4018501" y="370692"/>
                  </a:lnTo>
                  <a:lnTo>
                    <a:pt x="4036139" y="388343"/>
                  </a:lnTo>
                  <a:lnTo>
                    <a:pt x="4036139" y="405994"/>
                  </a:lnTo>
                  <a:lnTo>
                    <a:pt x="4053777" y="423645"/>
                  </a:lnTo>
                  <a:lnTo>
                    <a:pt x="4071416" y="441296"/>
                  </a:lnTo>
                  <a:lnTo>
                    <a:pt x="4089054" y="441296"/>
                  </a:lnTo>
                  <a:lnTo>
                    <a:pt x="4089054" y="953078"/>
                  </a:lnTo>
                  <a:lnTo>
                    <a:pt x="4071416" y="953078"/>
                  </a:lnTo>
                  <a:lnTo>
                    <a:pt x="4053777" y="953078"/>
                  </a:lnTo>
                  <a:lnTo>
                    <a:pt x="4036139" y="970729"/>
                  </a:lnTo>
                  <a:lnTo>
                    <a:pt x="4036139" y="988380"/>
                  </a:lnTo>
                  <a:lnTo>
                    <a:pt x="4018501" y="1006031"/>
                  </a:lnTo>
                  <a:lnTo>
                    <a:pt x="4036139" y="1041333"/>
                  </a:lnTo>
                  <a:lnTo>
                    <a:pt x="4036139" y="1058984"/>
                  </a:lnTo>
                  <a:lnTo>
                    <a:pt x="4053777" y="1076611"/>
                  </a:lnTo>
                  <a:lnTo>
                    <a:pt x="4071416" y="1076611"/>
                  </a:lnTo>
                  <a:lnTo>
                    <a:pt x="4089054" y="1076611"/>
                  </a:lnTo>
                  <a:lnTo>
                    <a:pt x="4089054" y="1588417"/>
                  </a:lnTo>
                  <a:lnTo>
                    <a:pt x="4071416" y="1588417"/>
                  </a:lnTo>
                  <a:lnTo>
                    <a:pt x="4053777" y="1606068"/>
                  </a:lnTo>
                  <a:lnTo>
                    <a:pt x="4036139" y="1623695"/>
                  </a:lnTo>
                  <a:lnTo>
                    <a:pt x="4036139" y="1641346"/>
                  </a:lnTo>
                  <a:lnTo>
                    <a:pt x="4018501" y="1658997"/>
                  </a:lnTo>
                  <a:lnTo>
                    <a:pt x="4036139" y="1676648"/>
                  </a:lnTo>
                  <a:lnTo>
                    <a:pt x="4036139" y="1694299"/>
                  </a:lnTo>
                  <a:lnTo>
                    <a:pt x="4053777" y="1711950"/>
                  </a:lnTo>
                  <a:lnTo>
                    <a:pt x="4071416" y="1729601"/>
                  </a:lnTo>
                  <a:lnTo>
                    <a:pt x="4089054" y="1729601"/>
                  </a:lnTo>
                  <a:lnTo>
                    <a:pt x="4089054" y="1959016"/>
                  </a:lnTo>
                  <a:lnTo>
                    <a:pt x="3419271" y="1959016"/>
                  </a:lnTo>
                  <a:lnTo>
                    <a:pt x="3419271" y="1941365"/>
                  </a:lnTo>
                  <a:lnTo>
                    <a:pt x="3401633" y="1923714"/>
                  </a:lnTo>
                  <a:lnTo>
                    <a:pt x="3401633" y="1906063"/>
                  </a:lnTo>
                  <a:lnTo>
                    <a:pt x="3383995" y="1906063"/>
                  </a:lnTo>
                  <a:lnTo>
                    <a:pt x="3366356" y="1888436"/>
                  </a:lnTo>
                  <a:lnTo>
                    <a:pt x="3348718" y="1906063"/>
                  </a:lnTo>
                  <a:lnTo>
                    <a:pt x="3331080" y="1906063"/>
                  </a:lnTo>
                  <a:lnTo>
                    <a:pt x="3331080" y="1923714"/>
                  </a:lnTo>
                  <a:lnTo>
                    <a:pt x="3331080" y="1941365"/>
                  </a:lnTo>
                  <a:lnTo>
                    <a:pt x="3331080" y="1959016"/>
                  </a:lnTo>
                  <a:lnTo>
                    <a:pt x="3119656" y="1959016"/>
                  </a:lnTo>
                  <a:lnTo>
                    <a:pt x="3066742" y="1994318"/>
                  </a:lnTo>
                  <a:lnTo>
                    <a:pt x="2379321" y="1994318"/>
                  </a:lnTo>
                  <a:lnTo>
                    <a:pt x="2379321" y="1941365"/>
                  </a:lnTo>
                  <a:lnTo>
                    <a:pt x="2379321" y="1923714"/>
                  </a:lnTo>
                  <a:lnTo>
                    <a:pt x="2379321" y="1906063"/>
                  </a:lnTo>
                  <a:lnTo>
                    <a:pt x="2361682" y="1906063"/>
                  </a:lnTo>
                  <a:lnTo>
                    <a:pt x="2344044" y="1888436"/>
                  </a:lnTo>
                  <a:lnTo>
                    <a:pt x="2326406" y="1906063"/>
                  </a:lnTo>
                  <a:lnTo>
                    <a:pt x="2308768" y="1906063"/>
                  </a:lnTo>
                  <a:lnTo>
                    <a:pt x="2291129" y="1923714"/>
                  </a:lnTo>
                  <a:lnTo>
                    <a:pt x="2291129" y="1941365"/>
                  </a:lnTo>
                  <a:lnTo>
                    <a:pt x="2291129" y="1994318"/>
                  </a:lnTo>
                  <a:lnTo>
                    <a:pt x="1868235" y="1994318"/>
                  </a:lnTo>
                  <a:lnTo>
                    <a:pt x="1868235" y="1941365"/>
                  </a:lnTo>
                  <a:lnTo>
                    <a:pt x="1868235" y="1923714"/>
                  </a:lnTo>
                  <a:lnTo>
                    <a:pt x="1850620" y="1906063"/>
                  </a:lnTo>
                  <a:lnTo>
                    <a:pt x="1832982" y="1906063"/>
                  </a:lnTo>
                  <a:lnTo>
                    <a:pt x="1832982" y="1888436"/>
                  </a:lnTo>
                  <a:lnTo>
                    <a:pt x="1815367" y="1906063"/>
                  </a:lnTo>
                  <a:lnTo>
                    <a:pt x="1797729" y="1906063"/>
                  </a:lnTo>
                  <a:lnTo>
                    <a:pt x="1780114" y="1923714"/>
                  </a:lnTo>
                  <a:lnTo>
                    <a:pt x="1780114" y="1941365"/>
                  </a:lnTo>
                  <a:lnTo>
                    <a:pt x="1780114" y="1994318"/>
                  </a:lnTo>
                  <a:lnTo>
                    <a:pt x="1092740" y="1994318"/>
                  </a:lnTo>
                  <a:lnTo>
                    <a:pt x="1057487" y="1959016"/>
                  </a:lnTo>
                  <a:lnTo>
                    <a:pt x="845993" y="1959016"/>
                  </a:lnTo>
                  <a:lnTo>
                    <a:pt x="845993" y="1941365"/>
                  </a:lnTo>
                  <a:lnTo>
                    <a:pt x="828378" y="1923714"/>
                  </a:lnTo>
                  <a:lnTo>
                    <a:pt x="828378" y="1906063"/>
                  </a:lnTo>
                  <a:lnTo>
                    <a:pt x="810740" y="1906063"/>
                  </a:lnTo>
                  <a:lnTo>
                    <a:pt x="793125" y="1888436"/>
                  </a:lnTo>
                  <a:lnTo>
                    <a:pt x="775487" y="1906063"/>
                  </a:lnTo>
                  <a:lnTo>
                    <a:pt x="757872" y="1906063"/>
                  </a:lnTo>
                  <a:lnTo>
                    <a:pt x="757872" y="1923714"/>
                  </a:lnTo>
                  <a:lnTo>
                    <a:pt x="757872" y="1941365"/>
                  </a:lnTo>
                  <a:lnTo>
                    <a:pt x="757872" y="1959016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9" name="object 29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288597" y="2393575"/>
              <a:ext cx="299663" cy="247112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9627998" y="2393575"/>
              <a:ext cx="299875" cy="24711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10148104" y="2261229"/>
              <a:ext cx="969644" cy="35560"/>
            </a:xfrm>
            <a:custGeom>
              <a:avLst/>
              <a:gdLst/>
              <a:ahLst/>
              <a:cxnLst/>
              <a:rect l="l" t="t" r="r" b="b"/>
              <a:pathLst>
                <a:path w="969645" h="35560">
                  <a:moveTo>
                    <a:pt x="299614" y="17650"/>
                  </a:moveTo>
                  <a:lnTo>
                    <a:pt x="299614" y="35301"/>
                  </a:lnTo>
                  <a:lnTo>
                    <a:pt x="969397" y="35301"/>
                  </a:lnTo>
                  <a:lnTo>
                    <a:pt x="934121" y="0"/>
                  </a:lnTo>
                  <a:lnTo>
                    <a:pt x="281976" y="0"/>
                  </a:lnTo>
                </a:path>
                <a:path w="969645" h="35560">
                  <a:moveTo>
                    <a:pt x="211423" y="0"/>
                  </a:moveTo>
                  <a:lnTo>
                    <a:pt x="35276" y="0"/>
                  </a:lnTo>
                  <a:lnTo>
                    <a:pt x="0" y="35301"/>
                  </a:lnTo>
                  <a:lnTo>
                    <a:pt x="211423" y="35301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7786320" y="2278880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-8819" y="8825"/>
                  </a:moveTo>
                  <a:lnTo>
                    <a:pt x="8819" y="8825"/>
                  </a:lnTo>
                </a:path>
              </a:pathLst>
            </a:custGeom>
            <a:ln w="17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7098946" y="2261229"/>
              <a:ext cx="987425" cy="35560"/>
            </a:xfrm>
            <a:custGeom>
              <a:avLst/>
              <a:gdLst/>
              <a:ahLst/>
              <a:cxnLst/>
              <a:rect l="l" t="t" r="r" b="b"/>
              <a:pathLst>
                <a:path w="987425" h="35560">
                  <a:moveTo>
                    <a:pt x="687373" y="0"/>
                  </a:moveTo>
                  <a:lnTo>
                    <a:pt x="35250" y="0"/>
                  </a:lnTo>
                  <a:lnTo>
                    <a:pt x="0" y="35301"/>
                  </a:lnTo>
                  <a:lnTo>
                    <a:pt x="687373" y="35301"/>
                  </a:lnTo>
                </a:path>
                <a:path w="987425" h="35560">
                  <a:moveTo>
                    <a:pt x="775494" y="17650"/>
                  </a:moveTo>
                  <a:lnTo>
                    <a:pt x="775494" y="35301"/>
                  </a:lnTo>
                  <a:lnTo>
                    <a:pt x="986988" y="35301"/>
                  </a:lnTo>
                  <a:lnTo>
                    <a:pt x="951735" y="0"/>
                  </a:lnTo>
                  <a:lnTo>
                    <a:pt x="757879" y="0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4" name="object 3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350695" y="2217118"/>
              <a:ext cx="105856" cy="70594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7134187" y="2252395"/>
              <a:ext cx="3948429" cy="17780"/>
            </a:xfrm>
            <a:custGeom>
              <a:avLst/>
              <a:gdLst/>
              <a:ahLst/>
              <a:cxnLst/>
              <a:rect l="l" t="t" r="r" b="b"/>
              <a:pathLst>
                <a:path w="3948429" h="17780">
                  <a:moveTo>
                    <a:pt x="652132" y="0"/>
                  </a:moveTo>
                  <a:lnTo>
                    <a:pt x="0" y="0"/>
                  </a:lnTo>
                  <a:lnTo>
                    <a:pt x="0" y="17678"/>
                  </a:lnTo>
                  <a:lnTo>
                    <a:pt x="652132" y="17678"/>
                  </a:lnTo>
                  <a:lnTo>
                    <a:pt x="652132" y="0"/>
                  </a:lnTo>
                  <a:close/>
                </a:path>
                <a:path w="3948429" h="17780">
                  <a:moveTo>
                    <a:pt x="916482" y="0"/>
                  </a:moveTo>
                  <a:lnTo>
                    <a:pt x="722630" y="0"/>
                  </a:lnTo>
                  <a:lnTo>
                    <a:pt x="722630" y="17678"/>
                  </a:lnTo>
                  <a:lnTo>
                    <a:pt x="916482" y="17678"/>
                  </a:lnTo>
                  <a:lnTo>
                    <a:pt x="916482" y="0"/>
                  </a:lnTo>
                  <a:close/>
                </a:path>
                <a:path w="3948429" h="17780">
                  <a:moveTo>
                    <a:pt x="3225330" y="0"/>
                  </a:moveTo>
                  <a:lnTo>
                    <a:pt x="3049181" y="0"/>
                  </a:lnTo>
                  <a:lnTo>
                    <a:pt x="3049181" y="17678"/>
                  </a:lnTo>
                  <a:lnTo>
                    <a:pt x="3225330" y="17678"/>
                  </a:lnTo>
                  <a:lnTo>
                    <a:pt x="3225330" y="0"/>
                  </a:lnTo>
                  <a:close/>
                </a:path>
                <a:path w="3948429" h="17780">
                  <a:moveTo>
                    <a:pt x="3948036" y="0"/>
                  </a:moveTo>
                  <a:lnTo>
                    <a:pt x="3295891" y="0"/>
                  </a:lnTo>
                  <a:lnTo>
                    <a:pt x="3295891" y="17678"/>
                  </a:lnTo>
                  <a:lnTo>
                    <a:pt x="3948036" y="17678"/>
                  </a:lnTo>
                  <a:lnTo>
                    <a:pt x="394803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10412442" y="22435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38" y="0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10430080" y="2252391"/>
              <a:ext cx="652145" cy="17780"/>
            </a:xfrm>
            <a:custGeom>
              <a:avLst/>
              <a:gdLst/>
              <a:ahLst/>
              <a:cxnLst/>
              <a:rect l="l" t="t" r="r" b="b"/>
              <a:pathLst>
                <a:path w="652145" h="17780">
                  <a:moveTo>
                    <a:pt x="0" y="17674"/>
                  </a:moveTo>
                  <a:lnTo>
                    <a:pt x="652144" y="17674"/>
                  </a:lnTo>
                  <a:lnTo>
                    <a:pt x="652144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10377165" y="22435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38" y="0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10183380" y="2252391"/>
              <a:ext cx="176530" cy="17780"/>
            </a:xfrm>
            <a:custGeom>
              <a:avLst/>
              <a:gdLst/>
              <a:ahLst/>
              <a:cxnLst/>
              <a:rect l="l" t="t" r="r" b="b"/>
              <a:pathLst>
                <a:path w="176529" h="17780">
                  <a:moveTo>
                    <a:pt x="0" y="17674"/>
                  </a:moveTo>
                  <a:lnTo>
                    <a:pt x="176147" y="17674"/>
                  </a:lnTo>
                  <a:lnTo>
                    <a:pt x="176147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7839187" y="22435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38" y="0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7856826" y="2252392"/>
              <a:ext cx="194310" cy="17780"/>
            </a:xfrm>
            <a:custGeom>
              <a:avLst/>
              <a:gdLst/>
              <a:ahLst/>
              <a:cxnLst/>
              <a:rect l="l" t="t" r="r" b="b"/>
              <a:pathLst>
                <a:path w="194309" h="17780">
                  <a:moveTo>
                    <a:pt x="0" y="17674"/>
                  </a:moveTo>
                  <a:lnTo>
                    <a:pt x="193856" y="17674"/>
                  </a:lnTo>
                  <a:lnTo>
                    <a:pt x="193856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7803934" y="224357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0" y="0"/>
                  </a:moveTo>
                  <a:lnTo>
                    <a:pt x="17638" y="0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7134196" y="2252392"/>
              <a:ext cx="652145" cy="17780"/>
            </a:xfrm>
            <a:custGeom>
              <a:avLst/>
              <a:gdLst/>
              <a:ahLst/>
              <a:cxnLst/>
              <a:rect l="l" t="t" r="r" b="b"/>
              <a:pathLst>
                <a:path w="652145" h="17780">
                  <a:moveTo>
                    <a:pt x="0" y="17674"/>
                  </a:moveTo>
                  <a:lnTo>
                    <a:pt x="652123" y="17674"/>
                  </a:lnTo>
                  <a:lnTo>
                    <a:pt x="652123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4" name="object 4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090123" y="1917109"/>
              <a:ext cx="88146" cy="344119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7125377" y="1414126"/>
              <a:ext cx="17780" cy="529590"/>
            </a:xfrm>
            <a:custGeom>
              <a:avLst/>
              <a:gdLst/>
              <a:ahLst/>
              <a:cxnLst/>
              <a:rect l="l" t="t" r="r" b="b"/>
              <a:pathLst>
                <a:path w="17779" h="529589">
                  <a:moveTo>
                    <a:pt x="0" y="529456"/>
                  </a:moveTo>
                  <a:lnTo>
                    <a:pt x="17638" y="529456"/>
                  </a:lnTo>
                  <a:lnTo>
                    <a:pt x="17638" y="0"/>
                  </a:lnTo>
                  <a:lnTo>
                    <a:pt x="0" y="0"/>
                  </a:lnTo>
                  <a:lnTo>
                    <a:pt x="0" y="5294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7134196" y="655278"/>
              <a:ext cx="17780" cy="741680"/>
            </a:xfrm>
            <a:custGeom>
              <a:avLst/>
              <a:gdLst/>
              <a:ahLst/>
              <a:cxnLst/>
              <a:rect l="l" t="t" r="r" b="b"/>
              <a:pathLst>
                <a:path w="17779" h="741680">
                  <a:moveTo>
                    <a:pt x="0" y="741220"/>
                  </a:moveTo>
                  <a:lnTo>
                    <a:pt x="17624" y="723569"/>
                  </a:lnTo>
                </a:path>
                <a:path w="17779" h="741680">
                  <a:moveTo>
                    <a:pt x="0" y="670617"/>
                  </a:moveTo>
                  <a:lnTo>
                    <a:pt x="17624" y="635315"/>
                  </a:lnTo>
                </a:path>
                <a:path w="17779" h="741680">
                  <a:moveTo>
                    <a:pt x="0" y="635315"/>
                  </a:moveTo>
                  <a:lnTo>
                    <a:pt x="0" y="105881"/>
                  </a:lnTo>
                  <a:lnTo>
                    <a:pt x="17624" y="88231"/>
                  </a:lnTo>
                </a:path>
                <a:path w="17779" h="741680">
                  <a:moveTo>
                    <a:pt x="0" y="17650"/>
                  </a:moveTo>
                  <a:lnTo>
                    <a:pt x="17624" y="0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7125377" y="443562"/>
              <a:ext cx="17780" cy="212090"/>
            </a:xfrm>
            <a:custGeom>
              <a:avLst/>
              <a:gdLst/>
              <a:ahLst/>
              <a:cxnLst/>
              <a:rect l="l" t="t" r="r" b="b"/>
              <a:pathLst>
                <a:path w="17779" h="212090">
                  <a:moveTo>
                    <a:pt x="0" y="211716"/>
                  </a:moveTo>
                  <a:lnTo>
                    <a:pt x="17638" y="211716"/>
                  </a:lnTo>
                  <a:lnTo>
                    <a:pt x="17638" y="0"/>
                  </a:lnTo>
                  <a:lnTo>
                    <a:pt x="0" y="0"/>
                  </a:lnTo>
                  <a:lnTo>
                    <a:pt x="0" y="2117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7134196" y="2049465"/>
              <a:ext cx="0" cy="212090"/>
            </a:xfrm>
            <a:custGeom>
              <a:avLst/>
              <a:gdLst/>
              <a:ahLst/>
              <a:cxnLst/>
              <a:rect l="l" t="t" r="r" b="b"/>
              <a:pathLst>
                <a:path h="212089">
                  <a:moveTo>
                    <a:pt x="0" y="211763"/>
                  </a:moveTo>
                  <a:lnTo>
                    <a:pt x="0" y="0"/>
                  </a:lnTo>
                </a:path>
              </a:pathLst>
            </a:custGeom>
            <a:ln w="176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7125373" y="443572"/>
              <a:ext cx="17780" cy="1500505"/>
            </a:xfrm>
            <a:custGeom>
              <a:avLst/>
              <a:gdLst/>
              <a:ahLst/>
              <a:cxnLst/>
              <a:rect l="l" t="t" r="r" b="b"/>
              <a:pathLst>
                <a:path w="17779" h="1500505">
                  <a:moveTo>
                    <a:pt x="17640" y="970559"/>
                  </a:moveTo>
                  <a:lnTo>
                    <a:pt x="0" y="970559"/>
                  </a:lnTo>
                  <a:lnTo>
                    <a:pt x="0" y="1500022"/>
                  </a:lnTo>
                  <a:lnTo>
                    <a:pt x="17640" y="1500022"/>
                  </a:lnTo>
                  <a:lnTo>
                    <a:pt x="17640" y="970559"/>
                  </a:lnTo>
                  <a:close/>
                </a:path>
                <a:path w="17779" h="1500505">
                  <a:moveTo>
                    <a:pt x="17640" y="317588"/>
                  </a:moveTo>
                  <a:lnTo>
                    <a:pt x="0" y="317588"/>
                  </a:lnTo>
                  <a:lnTo>
                    <a:pt x="0" y="847026"/>
                  </a:lnTo>
                  <a:lnTo>
                    <a:pt x="17640" y="847026"/>
                  </a:lnTo>
                  <a:lnTo>
                    <a:pt x="17640" y="317588"/>
                  </a:lnTo>
                  <a:close/>
                </a:path>
                <a:path w="17779" h="1500505">
                  <a:moveTo>
                    <a:pt x="17640" y="0"/>
                  </a:moveTo>
                  <a:lnTo>
                    <a:pt x="0" y="0"/>
                  </a:lnTo>
                  <a:lnTo>
                    <a:pt x="0" y="211709"/>
                  </a:lnTo>
                  <a:lnTo>
                    <a:pt x="17640" y="211709"/>
                  </a:lnTo>
                  <a:lnTo>
                    <a:pt x="176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7098946" y="2049465"/>
              <a:ext cx="35560" cy="247650"/>
            </a:xfrm>
            <a:custGeom>
              <a:avLst/>
              <a:gdLst/>
              <a:ahLst/>
              <a:cxnLst/>
              <a:rect l="l" t="t" r="r" b="b"/>
              <a:pathLst>
                <a:path w="35559" h="247650">
                  <a:moveTo>
                    <a:pt x="0" y="17650"/>
                  </a:moveTo>
                  <a:lnTo>
                    <a:pt x="0" y="247065"/>
                  </a:lnTo>
                  <a:lnTo>
                    <a:pt x="35250" y="211763"/>
                  </a:lnTo>
                  <a:lnTo>
                    <a:pt x="35250" y="0"/>
                  </a:lnTo>
                </a:path>
              </a:pathLst>
            </a:custGeom>
            <a:ln w="176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7125377" y="1414126"/>
              <a:ext cx="17780" cy="529590"/>
            </a:xfrm>
            <a:custGeom>
              <a:avLst/>
              <a:gdLst/>
              <a:ahLst/>
              <a:cxnLst/>
              <a:rect l="l" t="t" r="r" b="b"/>
              <a:pathLst>
                <a:path w="17779" h="529589">
                  <a:moveTo>
                    <a:pt x="0" y="529456"/>
                  </a:moveTo>
                  <a:lnTo>
                    <a:pt x="17638" y="529456"/>
                  </a:lnTo>
                  <a:lnTo>
                    <a:pt x="17638" y="0"/>
                  </a:lnTo>
                  <a:lnTo>
                    <a:pt x="0" y="0"/>
                  </a:lnTo>
                  <a:lnTo>
                    <a:pt x="0" y="5294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7098946" y="1414126"/>
              <a:ext cx="0" cy="511809"/>
            </a:xfrm>
            <a:custGeom>
              <a:avLst/>
              <a:gdLst/>
              <a:ahLst/>
              <a:cxnLst/>
              <a:rect l="l" t="t" r="r" b="b"/>
              <a:pathLst>
                <a:path h="511810">
                  <a:moveTo>
                    <a:pt x="0" y="0"/>
                  </a:moveTo>
                  <a:lnTo>
                    <a:pt x="0" y="511805"/>
                  </a:lnTo>
                </a:path>
              </a:pathLst>
            </a:custGeom>
            <a:ln w="176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7125377" y="761160"/>
              <a:ext cx="17780" cy="529590"/>
            </a:xfrm>
            <a:custGeom>
              <a:avLst/>
              <a:gdLst/>
              <a:ahLst/>
              <a:cxnLst/>
              <a:rect l="l" t="t" r="r" b="b"/>
              <a:pathLst>
                <a:path w="17779" h="529590">
                  <a:moveTo>
                    <a:pt x="0" y="529433"/>
                  </a:moveTo>
                  <a:lnTo>
                    <a:pt x="17638" y="529433"/>
                  </a:lnTo>
                  <a:lnTo>
                    <a:pt x="17638" y="0"/>
                  </a:lnTo>
                  <a:lnTo>
                    <a:pt x="0" y="0"/>
                  </a:lnTo>
                  <a:lnTo>
                    <a:pt x="0" y="529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7098946" y="408213"/>
              <a:ext cx="35560" cy="882650"/>
            </a:xfrm>
            <a:custGeom>
              <a:avLst/>
              <a:gdLst/>
              <a:ahLst/>
              <a:cxnLst/>
              <a:rect l="l" t="t" r="r" b="b"/>
              <a:pathLst>
                <a:path w="35559" h="882650">
                  <a:moveTo>
                    <a:pt x="0" y="370598"/>
                  </a:moveTo>
                  <a:lnTo>
                    <a:pt x="0" y="882380"/>
                  </a:lnTo>
                </a:path>
                <a:path w="35559" h="882650">
                  <a:moveTo>
                    <a:pt x="35250" y="247065"/>
                  </a:moveTo>
                  <a:lnTo>
                    <a:pt x="35250" y="35348"/>
                  </a:lnTo>
                  <a:lnTo>
                    <a:pt x="0" y="0"/>
                  </a:lnTo>
                  <a:lnTo>
                    <a:pt x="0" y="229414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5" name="object 5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7090122" y="1281770"/>
              <a:ext cx="88148" cy="141180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7151820" y="1961211"/>
              <a:ext cx="17780" cy="71120"/>
            </a:xfrm>
            <a:custGeom>
              <a:avLst/>
              <a:gdLst/>
              <a:ahLst/>
              <a:cxnLst/>
              <a:rect l="l" t="t" r="r" b="b"/>
              <a:pathLst>
                <a:path w="17779" h="71119">
                  <a:moveTo>
                    <a:pt x="0" y="17650"/>
                  </a:moveTo>
                  <a:lnTo>
                    <a:pt x="17626" y="0"/>
                  </a:lnTo>
                </a:path>
                <a:path w="17779" h="71119">
                  <a:moveTo>
                    <a:pt x="0" y="70603"/>
                  </a:moveTo>
                  <a:lnTo>
                    <a:pt x="17626" y="52952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8085935" y="2287693"/>
              <a:ext cx="722630" cy="17780"/>
            </a:xfrm>
            <a:custGeom>
              <a:avLst/>
              <a:gdLst/>
              <a:ahLst/>
              <a:cxnLst/>
              <a:rect l="l" t="t" r="r" b="b"/>
              <a:pathLst>
                <a:path w="722629" h="17780">
                  <a:moveTo>
                    <a:pt x="0" y="17674"/>
                  </a:moveTo>
                  <a:lnTo>
                    <a:pt x="722626" y="17674"/>
                  </a:lnTo>
                  <a:lnTo>
                    <a:pt x="722626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8826176" y="461236"/>
              <a:ext cx="2239010" cy="1835785"/>
            </a:xfrm>
            <a:custGeom>
              <a:avLst/>
              <a:gdLst/>
              <a:ahLst/>
              <a:cxnLst/>
              <a:rect l="l" t="t" r="r" b="b"/>
              <a:pathLst>
                <a:path w="2239009" h="1835785">
                  <a:moveTo>
                    <a:pt x="0" y="1782342"/>
                  </a:moveTo>
                  <a:lnTo>
                    <a:pt x="17638" y="1764714"/>
                  </a:lnTo>
                </a:path>
                <a:path w="2239009" h="1835785">
                  <a:moveTo>
                    <a:pt x="52891" y="1799992"/>
                  </a:moveTo>
                  <a:lnTo>
                    <a:pt x="70505" y="1782342"/>
                  </a:lnTo>
                </a:path>
                <a:path w="2239009" h="1835785">
                  <a:moveTo>
                    <a:pt x="70505" y="1817643"/>
                  </a:moveTo>
                  <a:lnTo>
                    <a:pt x="70505" y="1835294"/>
                  </a:lnTo>
                  <a:lnTo>
                    <a:pt x="493400" y="1835294"/>
                  </a:lnTo>
                </a:path>
                <a:path w="2239009" h="1835785">
                  <a:moveTo>
                    <a:pt x="493400" y="1799992"/>
                  </a:moveTo>
                  <a:lnTo>
                    <a:pt x="511038" y="1782342"/>
                  </a:lnTo>
                </a:path>
                <a:path w="2239009" h="1835785">
                  <a:moveTo>
                    <a:pt x="581591" y="1817643"/>
                  </a:moveTo>
                  <a:lnTo>
                    <a:pt x="581591" y="1799992"/>
                  </a:lnTo>
                  <a:lnTo>
                    <a:pt x="563953" y="1782342"/>
                  </a:lnTo>
                  <a:lnTo>
                    <a:pt x="546315" y="1764714"/>
                  </a:lnTo>
                </a:path>
                <a:path w="2239009" h="1835785">
                  <a:moveTo>
                    <a:pt x="581591" y="1817643"/>
                  </a:moveTo>
                  <a:lnTo>
                    <a:pt x="581591" y="1835294"/>
                  </a:lnTo>
                  <a:lnTo>
                    <a:pt x="1321927" y="1835294"/>
                  </a:lnTo>
                </a:path>
                <a:path w="2239009" h="1835785">
                  <a:moveTo>
                    <a:pt x="2238410" y="1499974"/>
                  </a:moveTo>
                  <a:lnTo>
                    <a:pt x="2220772" y="1535276"/>
                  </a:lnTo>
                  <a:lnTo>
                    <a:pt x="2238410" y="1570577"/>
                  </a:lnTo>
                </a:path>
                <a:path w="2239009" h="1835785">
                  <a:moveTo>
                    <a:pt x="2238410" y="864659"/>
                  </a:moveTo>
                  <a:lnTo>
                    <a:pt x="2220772" y="882310"/>
                  </a:lnTo>
                  <a:lnTo>
                    <a:pt x="2238410" y="917611"/>
                  </a:lnTo>
                </a:path>
                <a:path w="2239009" h="1835785">
                  <a:moveTo>
                    <a:pt x="2238410" y="211693"/>
                  </a:moveTo>
                  <a:lnTo>
                    <a:pt x="2220772" y="246994"/>
                  </a:lnTo>
                  <a:lnTo>
                    <a:pt x="2238410" y="282273"/>
                  </a:lnTo>
                </a:path>
                <a:path w="2239009" h="1835785">
                  <a:moveTo>
                    <a:pt x="546315" y="0"/>
                  </a:moveTo>
                  <a:lnTo>
                    <a:pt x="546315" y="70462"/>
                  </a:lnTo>
                  <a:lnTo>
                    <a:pt x="35252" y="70462"/>
                  </a:lnTo>
                  <a:lnTo>
                    <a:pt x="35252" y="35113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8614682" y="452399"/>
              <a:ext cx="247015" cy="17780"/>
            </a:xfrm>
            <a:custGeom>
              <a:avLst/>
              <a:gdLst/>
              <a:ahLst/>
              <a:cxnLst/>
              <a:rect l="l" t="t" r="r" b="b"/>
              <a:pathLst>
                <a:path w="247015" h="17779">
                  <a:moveTo>
                    <a:pt x="0" y="17674"/>
                  </a:moveTo>
                  <a:lnTo>
                    <a:pt x="246747" y="17674"/>
                  </a:lnTo>
                  <a:lnTo>
                    <a:pt x="246747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7046071" y="337515"/>
              <a:ext cx="4142104" cy="1959610"/>
            </a:xfrm>
            <a:custGeom>
              <a:avLst/>
              <a:gdLst/>
              <a:ahLst/>
              <a:cxnLst/>
              <a:rect l="l" t="t" r="r" b="b"/>
              <a:pathLst>
                <a:path w="4142104" h="1959610">
                  <a:moveTo>
                    <a:pt x="1233743" y="70697"/>
                  </a:moveTo>
                  <a:lnTo>
                    <a:pt x="1233743" y="458947"/>
                  </a:lnTo>
                </a:path>
                <a:path w="4142104" h="1959610">
                  <a:moveTo>
                    <a:pt x="105749" y="353065"/>
                  </a:moveTo>
                  <a:lnTo>
                    <a:pt x="123375" y="335414"/>
                  </a:lnTo>
                </a:path>
                <a:path w="4142104" h="1959610">
                  <a:moveTo>
                    <a:pt x="105749" y="405994"/>
                  </a:moveTo>
                  <a:lnTo>
                    <a:pt x="123375" y="388343"/>
                  </a:lnTo>
                </a:path>
                <a:path w="4142104" h="1959610">
                  <a:moveTo>
                    <a:pt x="105749" y="1006031"/>
                  </a:moveTo>
                  <a:lnTo>
                    <a:pt x="123375" y="988380"/>
                  </a:lnTo>
                </a:path>
                <a:path w="4142104" h="1959610">
                  <a:moveTo>
                    <a:pt x="105749" y="1041333"/>
                  </a:moveTo>
                  <a:lnTo>
                    <a:pt x="123375" y="1023682"/>
                  </a:lnTo>
                </a:path>
                <a:path w="4142104" h="1959610">
                  <a:moveTo>
                    <a:pt x="52874" y="441296"/>
                  </a:moveTo>
                  <a:lnTo>
                    <a:pt x="70501" y="441296"/>
                  </a:lnTo>
                  <a:lnTo>
                    <a:pt x="88125" y="423645"/>
                  </a:lnTo>
                  <a:lnTo>
                    <a:pt x="105749" y="405994"/>
                  </a:lnTo>
                  <a:lnTo>
                    <a:pt x="123375" y="388343"/>
                  </a:lnTo>
                  <a:lnTo>
                    <a:pt x="123375" y="370692"/>
                  </a:lnTo>
                  <a:lnTo>
                    <a:pt x="123375" y="353065"/>
                  </a:lnTo>
                  <a:lnTo>
                    <a:pt x="105749" y="335414"/>
                  </a:lnTo>
                  <a:lnTo>
                    <a:pt x="88125" y="317763"/>
                  </a:lnTo>
                  <a:lnTo>
                    <a:pt x="70501" y="300112"/>
                  </a:lnTo>
                  <a:lnTo>
                    <a:pt x="52874" y="300112"/>
                  </a:lnTo>
                </a:path>
                <a:path w="4142104" h="1959610">
                  <a:moveTo>
                    <a:pt x="88125" y="106046"/>
                  </a:moveTo>
                  <a:lnTo>
                    <a:pt x="370127" y="106046"/>
                  </a:lnTo>
                </a:path>
                <a:path w="4142104" h="1959610">
                  <a:moveTo>
                    <a:pt x="405380" y="70697"/>
                  </a:moveTo>
                  <a:lnTo>
                    <a:pt x="52874" y="70697"/>
                  </a:lnTo>
                  <a:lnTo>
                    <a:pt x="88125" y="106046"/>
                  </a:lnTo>
                  <a:lnTo>
                    <a:pt x="370127" y="106046"/>
                  </a:lnTo>
                  <a:lnTo>
                    <a:pt x="405380" y="70697"/>
                  </a:lnTo>
                </a:path>
                <a:path w="4142104" h="1959610">
                  <a:moveTo>
                    <a:pt x="370127" y="106046"/>
                  </a:moveTo>
                  <a:lnTo>
                    <a:pt x="370127" y="423645"/>
                  </a:lnTo>
                  <a:lnTo>
                    <a:pt x="405380" y="388343"/>
                  </a:lnTo>
                  <a:lnTo>
                    <a:pt x="405380" y="70697"/>
                  </a:lnTo>
                  <a:lnTo>
                    <a:pt x="370127" y="106046"/>
                  </a:lnTo>
                  <a:lnTo>
                    <a:pt x="370127" y="423645"/>
                  </a:lnTo>
                  <a:lnTo>
                    <a:pt x="757863" y="423645"/>
                  </a:lnTo>
                </a:path>
                <a:path w="4142104" h="1959610">
                  <a:moveTo>
                    <a:pt x="370127" y="423645"/>
                  </a:moveTo>
                  <a:lnTo>
                    <a:pt x="757863" y="423645"/>
                  </a:lnTo>
                  <a:lnTo>
                    <a:pt x="722610" y="388343"/>
                  </a:lnTo>
                  <a:lnTo>
                    <a:pt x="405380" y="388343"/>
                  </a:lnTo>
                  <a:lnTo>
                    <a:pt x="370127" y="423645"/>
                  </a:lnTo>
                </a:path>
                <a:path w="4142104" h="1959610">
                  <a:moveTo>
                    <a:pt x="722610" y="70697"/>
                  </a:moveTo>
                  <a:lnTo>
                    <a:pt x="722610" y="388343"/>
                  </a:lnTo>
                  <a:lnTo>
                    <a:pt x="757863" y="423645"/>
                  </a:lnTo>
                  <a:lnTo>
                    <a:pt x="757863" y="106046"/>
                  </a:lnTo>
                  <a:lnTo>
                    <a:pt x="722610" y="70697"/>
                  </a:lnTo>
                </a:path>
                <a:path w="4142104" h="1959610">
                  <a:moveTo>
                    <a:pt x="1075116" y="70697"/>
                  </a:moveTo>
                  <a:lnTo>
                    <a:pt x="722610" y="70697"/>
                  </a:lnTo>
                  <a:lnTo>
                    <a:pt x="757863" y="106046"/>
                  </a:lnTo>
                  <a:lnTo>
                    <a:pt x="1039863" y="106046"/>
                  </a:lnTo>
                  <a:lnTo>
                    <a:pt x="1075116" y="70697"/>
                  </a:lnTo>
                </a:path>
                <a:path w="4142104" h="1959610">
                  <a:moveTo>
                    <a:pt x="1039863" y="106046"/>
                  </a:moveTo>
                  <a:lnTo>
                    <a:pt x="1039863" y="458947"/>
                  </a:lnTo>
                  <a:lnTo>
                    <a:pt x="1075116" y="423645"/>
                  </a:lnTo>
                  <a:lnTo>
                    <a:pt x="1075116" y="70697"/>
                  </a:lnTo>
                  <a:lnTo>
                    <a:pt x="1039863" y="106046"/>
                  </a:lnTo>
                  <a:lnTo>
                    <a:pt x="1039863" y="458947"/>
                  </a:lnTo>
                  <a:lnTo>
                    <a:pt x="1233743" y="458947"/>
                  </a:lnTo>
                </a:path>
                <a:path w="4142104" h="1959610">
                  <a:moveTo>
                    <a:pt x="1180875" y="423645"/>
                  </a:moveTo>
                  <a:lnTo>
                    <a:pt x="1075116" y="423645"/>
                  </a:lnTo>
                  <a:lnTo>
                    <a:pt x="1039863" y="458947"/>
                  </a:lnTo>
                  <a:lnTo>
                    <a:pt x="1233743" y="458947"/>
                  </a:lnTo>
                  <a:lnTo>
                    <a:pt x="1180875" y="423645"/>
                  </a:lnTo>
                </a:path>
                <a:path w="4142104" h="1959610">
                  <a:moveTo>
                    <a:pt x="1198490" y="70697"/>
                  </a:moveTo>
                  <a:lnTo>
                    <a:pt x="1180875" y="53023"/>
                  </a:lnTo>
                  <a:lnTo>
                    <a:pt x="1180875" y="423645"/>
                  </a:lnTo>
                  <a:lnTo>
                    <a:pt x="1233743" y="458947"/>
                  </a:lnTo>
                  <a:lnTo>
                    <a:pt x="1233743" y="70697"/>
                  </a:lnTo>
                </a:path>
                <a:path w="4142104" h="1959610">
                  <a:moveTo>
                    <a:pt x="1198490" y="70697"/>
                  </a:moveTo>
                  <a:lnTo>
                    <a:pt x="1498128" y="70697"/>
                  </a:lnTo>
                </a:path>
                <a:path w="4142104" h="1959610">
                  <a:moveTo>
                    <a:pt x="1233743" y="458947"/>
                  </a:moveTo>
                  <a:lnTo>
                    <a:pt x="1233743" y="70697"/>
                  </a:lnTo>
                </a:path>
                <a:path w="4142104" h="1959610">
                  <a:moveTo>
                    <a:pt x="1498128" y="70697"/>
                  </a:moveTo>
                  <a:lnTo>
                    <a:pt x="1198490" y="70697"/>
                  </a:lnTo>
                  <a:lnTo>
                    <a:pt x="1180875" y="53023"/>
                  </a:lnTo>
                  <a:lnTo>
                    <a:pt x="2943288" y="53023"/>
                  </a:lnTo>
                  <a:lnTo>
                    <a:pt x="2943288" y="70697"/>
                  </a:lnTo>
                  <a:lnTo>
                    <a:pt x="2626035" y="70697"/>
                  </a:lnTo>
                  <a:lnTo>
                    <a:pt x="2555717" y="123721"/>
                  </a:lnTo>
                  <a:lnTo>
                    <a:pt x="2326420" y="123721"/>
                  </a:lnTo>
                  <a:lnTo>
                    <a:pt x="2326420" y="158834"/>
                  </a:lnTo>
                  <a:lnTo>
                    <a:pt x="1815358" y="158834"/>
                  </a:lnTo>
                  <a:lnTo>
                    <a:pt x="1815358" y="123721"/>
                  </a:lnTo>
                  <a:lnTo>
                    <a:pt x="1568611" y="123721"/>
                  </a:lnTo>
                  <a:lnTo>
                    <a:pt x="1498128" y="70697"/>
                  </a:lnTo>
                </a:path>
                <a:path w="4142104" h="1959610">
                  <a:moveTo>
                    <a:pt x="2943288" y="423645"/>
                  </a:moveTo>
                  <a:lnTo>
                    <a:pt x="2943288" y="53023"/>
                  </a:lnTo>
                  <a:lnTo>
                    <a:pt x="2943288" y="70697"/>
                  </a:lnTo>
                </a:path>
                <a:path w="4142104" h="1959610">
                  <a:moveTo>
                    <a:pt x="2908011" y="70697"/>
                  </a:moveTo>
                  <a:lnTo>
                    <a:pt x="2908011" y="458947"/>
                  </a:lnTo>
                  <a:lnTo>
                    <a:pt x="2943288" y="423645"/>
                  </a:lnTo>
                </a:path>
                <a:path w="4142104" h="1959610">
                  <a:moveTo>
                    <a:pt x="2908011" y="458947"/>
                  </a:moveTo>
                  <a:lnTo>
                    <a:pt x="3102032" y="458947"/>
                  </a:lnTo>
                  <a:lnTo>
                    <a:pt x="3049117" y="423645"/>
                  </a:lnTo>
                  <a:lnTo>
                    <a:pt x="2943288" y="423645"/>
                  </a:lnTo>
                  <a:lnTo>
                    <a:pt x="2908011" y="458947"/>
                  </a:lnTo>
                  <a:lnTo>
                    <a:pt x="3102032" y="458947"/>
                  </a:lnTo>
                  <a:lnTo>
                    <a:pt x="3102032" y="106046"/>
                  </a:lnTo>
                </a:path>
                <a:path w="4142104" h="1959610">
                  <a:moveTo>
                    <a:pt x="3049117" y="70697"/>
                  </a:moveTo>
                  <a:lnTo>
                    <a:pt x="3049117" y="423645"/>
                  </a:lnTo>
                  <a:lnTo>
                    <a:pt x="3102032" y="458947"/>
                  </a:lnTo>
                  <a:lnTo>
                    <a:pt x="3102032" y="106046"/>
                  </a:lnTo>
                  <a:lnTo>
                    <a:pt x="3049117" y="70697"/>
                  </a:lnTo>
                </a:path>
                <a:path w="4142104" h="1959610">
                  <a:moveTo>
                    <a:pt x="3401647" y="70697"/>
                  </a:moveTo>
                  <a:lnTo>
                    <a:pt x="3049117" y="70697"/>
                  </a:lnTo>
                  <a:lnTo>
                    <a:pt x="3102032" y="106046"/>
                  </a:lnTo>
                  <a:lnTo>
                    <a:pt x="3366371" y="106046"/>
                  </a:lnTo>
                  <a:lnTo>
                    <a:pt x="3401647" y="70697"/>
                  </a:lnTo>
                </a:path>
                <a:path w="4142104" h="1959610">
                  <a:moveTo>
                    <a:pt x="3401647" y="388343"/>
                  </a:moveTo>
                  <a:lnTo>
                    <a:pt x="3401647" y="70697"/>
                  </a:lnTo>
                  <a:lnTo>
                    <a:pt x="3366371" y="106046"/>
                  </a:lnTo>
                  <a:lnTo>
                    <a:pt x="3366371" y="423645"/>
                  </a:lnTo>
                  <a:lnTo>
                    <a:pt x="3401647" y="388343"/>
                  </a:lnTo>
                </a:path>
                <a:path w="4142104" h="1959610">
                  <a:moveTo>
                    <a:pt x="3718900" y="388343"/>
                  </a:moveTo>
                  <a:lnTo>
                    <a:pt x="3401647" y="388343"/>
                  </a:lnTo>
                  <a:lnTo>
                    <a:pt x="3366371" y="423645"/>
                  </a:lnTo>
                  <a:lnTo>
                    <a:pt x="3754177" y="423645"/>
                  </a:lnTo>
                  <a:lnTo>
                    <a:pt x="3718900" y="388343"/>
                  </a:lnTo>
                </a:path>
                <a:path w="4142104" h="1959610">
                  <a:moveTo>
                    <a:pt x="3718900" y="70697"/>
                  </a:moveTo>
                  <a:lnTo>
                    <a:pt x="3718900" y="388343"/>
                  </a:lnTo>
                  <a:lnTo>
                    <a:pt x="3754177" y="423645"/>
                  </a:lnTo>
                  <a:lnTo>
                    <a:pt x="3754177" y="106046"/>
                  </a:lnTo>
                  <a:lnTo>
                    <a:pt x="3718900" y="70697"/>
                  </a:lnTo>
                </a:path>
                <a:path w="4142104" h="1959610">
                  <a:moveTo>
                    <a:pt x="3754177" y="106046"/>
                  </a:moveTo>
                  <a:lnTo>
                    <a:pt x="4036153" y="106046"/>
                  </a:lnTo>
                  <a:lnTo>
                    <a:pt x="4071430" y="70697"/>
                  </a:lnTo>
                  <a:lnTo>
                    <a:pt x="3718900" y="70697"/>
                  </a:lnTo>
                  <a:lnTo>
                    <a:pt x="3754177" y="106046"/>
                  </a:lnTo>
                  <a:lnTo>
                    <a:pt x="4036153" y="106046"/>
                  </a:lnTo>
                </a:path>
                <a:path w="4142104" h="1959610">
                  <a:moveTo>
                    <a:pt x="4036153" y="1076611"/>
                  </a:moveTo>
                  <a:lnTo>
                    <a:pt x="4036153" y="1606068"/>
                  </a:lnTo>
                </a:path>
                <a:path w="4142104" h="1959610">
                  <a:moveTo>
                    <a:pt x="4036153" y="1711950"/>
                  </a:moveTo>
                  <a:lnTo>
                    <a:pt x="4036153" y="1923713"/>
                  </a:lnTo>
                </a:path>
                <a:path w="4142104" h="1959610">
                  <a:moveTo>
                    <a:pt x="4036153" y="423645"/>
                  </a:moveTo>
                  <a:lnTo>
                    <a:pt x="4036153" y="953078"/>
                  </a:lnTo>
                </a:path>
                <a:path w="4142104" h="1959610">
                  <a:moveTo>
                    <a:pt x="4036153" y="106046"/>
                  </a:moveTo>
                  <a:lnTo>
                    <a:pt x="4036153" y="317763"/>
                  </a:lnTo>
                </a:path>
                <a:path w="4142104" h="1959610">
                  <a:moveTo>
                    <a:pt x="4071430" y="1588417"/>
                  </a:moveTo>
                  <a:lnTo>
                    <a:pt x="4053792" y="1588417"/>
                  </a:lnTo>
                  <a:lnTo>
                    <a:pt x="4036153" y="1606068"/>
                  </a:lnTo>
                  <a:lnTo>
                    <a:pt x="4018515" y="1623695"/>
                  </a:lnTo>
                  <a:lnTo>
                    <a:pt x="4018515" y="1641346"/>
                  </a:lnTo>
                  <a:lnTo>
                    <a:pt x="4000877" y="1658997"/>
                  </a:lnTo>
                  <a:lnTo>
                    <a:pt x="4018515" y="1676648"/>
                  </a:lnTo>
                  <a:lnTo>
                    <a:pt x="4018515" y="1694299"/>
                  </a:lnTo>
                  <a:lnTo>
                    <a:pt x="4036153" y="1711950"/>
                  </a:lnTo>
                  <a:lnTo>
                    <a:pt x="4053792" y="1729601"/>
                  </a:lnTo>
                  <a:lnTo>
                    <a:pt x="4071430" y="1729601"/>
                  </a:lnTo>
                </a:path>
                <a:path w="4142104" h="1959610">
                  <a:moveTo>
                    <a:pt x="4071430" y="953078"/>
                  </a:moveTo>
                  <a:lnTo>
                    <a:pt x="4053792" y="953078"/>
                  </a:lnTo>
                  <a:lnTo>
                    <a:pt x="4036153" y="953078"/>
                  </a:lnTo>
                  <a:lnTo>
                    <a:pt x="4018515" y="970729"/>
                  </a:lnTo>
                  <a:lnTo>
                    <a:pt x="4018515" y="988380"/>
                  </a:lnTo>
                  <a:lnTo>
                    <a:pt x="4000877" y="1006031"/>
                  </a:lnTo>
                  <a:lnTo>
                    <a:pt x="4018515" y="1041333"/>
                  </a:lnTo>
                  <a:lnTo>
                    <a:pt x="4018515" y="1058983"/>
                  </a:lnTo>
                  <a:lnTo>
                    <a:pt x="4036153" y="1076611"/>
                  </a:lnTo>
                  <a:lnTo>
                    <a:pt x="4053792" y="1076611"/>
                  </a:lnTo>
                  <a:lnTo>
                    <a:pt x="4071430" y="1076611"/>
                  </a:lnTo>
                </a:path>
                <a:path w="4142104" h="1959610">
                  <a:moveTo>
                    <a:pt x="4018515" y="1623695"/>
                  </a:moveTo>
                  <a:lnTo>
                    <a:pt x="4036153" y="1606068"/>
                  </a:lnTo>
                </a:path>
                <a:path w="4142104" h="1959610">
                  <a:moveTo>
                    <a:pt x="4018515" y="1058983"/>
                  </a:moveTo>
                  <a:lnTo>
                    <a:pt x="4036153" y="1041333"/>
                  </a:lnTo>
                </a:path>
                <a:path w="4142104" h="1959610">
                  <a:moveTo>
                    <a:pt x="4018515" y="1711950"/>
                  </a:moveTo>
                  <a:lnTo>
                    <a:pt x="4036153" y="1694299"/>
                  </a:lnTo>
                </a:path>
                <a:path w="4142104" h="1959610">
                  <a:moveTo>
                    <a:pt x="4018515" y="988380"/>
                  </a:moveTo>
                  <a:lnTo>
                    <a:pt x="4036153" y="953078"/>
                  </a:lnTo>
                </a:path>
                <a:path w="4142104" h="1959610">
                  <a:moveTo>
                    <a:pt x="4018515" y="423645"/>
                  </a:moveTo>
                  <a:lnTo>
                    <a:pt x="4036153" y="405994"/>
                  </a:lnTo>
                </a:path>
                <a:path w="4142104" h="1959610">
                  <a:moveTo>
                    <a:pt x="4018515" y="335414"/>
                  </a:moveTo>
                  <a:lnTo>
                    <a:pt x="4036153" y="317763"/>
                  </a:lnTo>
                </a:path>
                <a:path w="4142104" h="1959610">
                  <a:moveTo>
                    <a:pt x="4071430" y="300112"/>
                  </a:moveTo>
                  <a:lnTo>
                    <a:pt x="4053792" y="300112"/>
                  </a:lnTo>
                  <a:lnTo>
                    <a:pt x="4036153" y="317763"/>
                  </a:lnTo>
                  <a:lnTo>
                    <a:pt x="4018515" y="335414"/>
                  </a:lnTo>
                  <a:lnTo>
                    <a:pt x="4018515" y="353065"/>
                  </a:lnTo>
                  <a:lnTo>
                    <a:pt x="4000877" y="370692"/>
                  </a:lnTo>
                  <a:lnTo>
                    <a:pt x="4018515" y="388343"/>
                  </a:lnTo>
                  <a:lnTo>
                    <a:pt x="4018515" y="405994"/>
                  </a:lnTo>
                  <a:lnTo>
                    <a:pt x="4036153" y="423645"/>
                  </a:lnTo>
                  <a:lnTo>
                    <a:pt x="4053792" y="441296"/>
                  </a:lnTo>
                  <a:lnTo>
                    <a:pt x="4071430" y="441296"/>
                  </a:lnTo>
                </a:path>
                <a:path w="4142104" h="1959610">
                  <a:moveTo>
                    <a:pt x="4071430" y="1588417"/>
                  </a:moveTo>
                  <a:lnTo>
                    <a:pt x="4071430" y="1076611"/>
                  </a:lnTo>
                </a:path>
                <a:path w="4142104" h="1959610">
                  <a:moveTo>
                    <a:pt x="4036153" y="1076611"/>
                  </a:moveTo>
                  <a:lnTo>
                    <a:pt x="4036153" y="1606068"/>
                  </a:lnTo>
                </a:path>
                <a:path w="4142104" h="1959610">
                  <a:moveTo>
                    <a:pt x="4036153" y="1711950"/>
                  </a:moveTo>
                  <a:lnTo>
                    <a:pt x="4036153" y="1923713"/>
                  </a:lnTo>
                  <a:lnTo>
                    <a:pt x="4071430" y="1959015"/>
                  </a:lnTo>
                  <a:lnTo>
                    <a:pt x="4071430" y="1729601"/>
                  </a:lnTo>
                </a:path>
                <a:path w="4142104" h="1959610">
                  <a:moveTo>
                    <a:pt x="4071430" y="953078"/>
                  </a:moveTo>
                  <a:lnTo>
                    <a:pt x="4071430" y="441296"/>
                  </a:lnTo>
                </a:path>
                <a:path w="4142104" h="1959610">
                  <a:moveTo>
                    <a:pt x="4036153" y="423645"/>
                  </a:moveTo>
                  <a:lnTo>
                    <a:pt x="4036153" y="953078"/>
                  </a:lnTo>
                </a:path>
                <a:path w="4142104" h="1959610">
                  <a:moveTo>
                    <a:pt x="4071430" y="300112"/>
                  </a:moveTo>
                  <a:lnTo>
                    <a:pt x="4071430" y="70697"/>
                  </a:lnTo>
                  <a:lnTo>
                    <a:pt x="4036153" y="106046"/>
                  </a:lnTo>
                  <a:lnTo>
                    <a:pt x="4036153" y="317763"/>
                  </a:lnTo>
                </a:path>
                <a:path w="4142104" h="1959610">
                  <a:moveTo>
                    <a:pt x="3754177" y="423645"/>
                  </a:moveTo>
                  <a:lnTo>
                    <a:pt x="3754177" y="106046"/>
                  </a:lnTo>
                </a:path>
                <a:path w="4142104" h="1959610">
                  <a:moveTo>
                    <a:pt x="3102032" y="458947"/>
                  </a:moveTo>
                  <a:lnTo>
                    <a:pt x="3102032" y="106046"/>
                  </a:lnTo>
                  <a:lnTo>
                    <a:pt x="3366371" y="106046"/>
                  </a:lnTo>
                  <a:lnTo>
                    <a:pt x="3366371" y="423645"/>
                  </a:lnTo>
                  <a:lnTo>
                    <a:pt x="3754177" y="423645"/>
                  </a:lnTo>
                  <a:lnTo>
                    <a:pt x="3754177" y="106046"/>
                  </a:lnTo>
                </a:path>
                <a:path w="4142104" h="1959610">
                  <a:moveTo>
                    <a:pt x="2908011" y="70697"/>
                  </a:moveTo>
                  <a:lnTo>
                    <a:pt x="2908011" y="458947"/>
                  </a:lnTo>
                </a:path>
                <a:path w="4142104" h="1959610">
                  <a:moveTo>
                    <a:pt x="2626035" y="70697"/>
                  </a:moveTo>
                  <a:lnTo>
                    <a:pt x="2943288" y="70697"/>
                  </a:lnTo>
                </a:path>
                <a:path w="4142104" h="1959610">
                  <a:moveTo>
                    <a:pt x="2555717" y="123721"/>
                  </a:moveTo>
                  <a:lnTo>
                    <a:pt x="2626035" y="70697"/>
                  </a:lnTo>
                </a:path>
                <a:path w="4142104" h="1959610">
                  <a:moveTo>
                    <a:pt x="2326420" y="123721"/>
                  </a:moveTo>
                  <a:lnTo>
                    <a:pt x="2555717" y="123721"/>
                  </a:lnTo>
                </a:path>
                <a:path w="4142104" h="1959610">
                  <a:moveTo>
                    <a:pt x="2326420" y="194183"/>
                  </a:moveTo>
                  <a:lnTo>
                    <a:pt x="2326420" y="123721"/>
                  </a:lnTo>
                </a:path>
                <a:path w="4142104" h="1959610">
                  <a:moveTo>
                    <a:pt x="4124109" y="53023"/>
                  </a:moveTo>
                  <a:lnTo>
                    <a:pt x="4141748" y="17674"/>
                  </a:lnTo>
                </a:path>
                <a:path w="4142104" h="1959610">
                  <a:moveTo>
                    <a:pt x="0" y="17674"/>
                  </a:moveTo>
                  <a:lnTo>
                    <a:pt x="35250" y="0"/>
                  </a:lnTo>
                </a:path>
                <a:path w="4142104" h="1959610">
                  <a:moveTo>
                    <a:pt x="2326420" y="194183"/>
                  </a:moveTo>
                  <a:lnTo>
                    <a:pt x="1815358" y="194183"/>
                  </a:lnTo>
                  <a:lnTo>
                    <a:pt x="1815358" y="158834"/>
                  </a:lnTo>
                </a:path>
                <a:path w="4142104" h="1959610">
                  <a:moveTo>
                    <a:pt x="2326420" y="194183"/>
                  </a:moveTo>
                  <a:lnTo>
                    <a:pt x="1815358" y="194183"/>
                  </a:lnTo>
                  <a:lnTo>
                    <a:pt x="1815358" y="158834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8614682" y="452399"/>
              <a:ext cx="247015" cy="17780"/>
            </a:xfrm>
            <a:custGeom>
              <a:avLst/>
              <a:gdLst/>
              <a:ahLst/>
              <a:cxnLst/>
              <a:rect l="l" t="t" r="r" b="b"/>
              <a:pathLst>
                <a:path w="247015" h="17779">
                  <a:moveTo>
                    <a:pt x="0" y="17674"/>
                  </a:moveTo>
                  <a:lnTo>
                    <a:pt x="246747" y="17674"/>
                  </a:lnTo>
                  <a:lnTo>
                    <a:pt x="246747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8544199" y="408212"/>
              <a:ext cx="70485" cy="53340"/>
            </a:xfrm>
            <a:custGeom>
              <a:avLst/>
              <a:gdLst/>
              <a:ahLst/>
              <a:cxnLst/>
              <a:rect l="l" t="t" r="r" b="b"/>
              <a:pathLst>
                <a:path w="70484" h="53340">
                  <a:moveTo>
                    <a:pt x="0" y="0"/>
                  </a:moveTo>
                  <a:lnTo>
                    <a:pt x="70482" y="53023"/>
                  </a:lnTo>
                </a:path>
              </a:pathLst>
            </a:custGeom>
            <a:ln w="176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8861429" y="461236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-8819" y="17556"/>
                  </a:moveTo>
                  <a:lnTo>
                    <a:pt x="8819" y="17556"/>
                  </a:lnTo>
                </a:path>
              </a:pathLst>
            </a:custGeom>
            <a:ln w="351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9372491" y="461236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-8819" y="17556"/>
                  </a:moveTo>
                  <a:lnTo>
                    <a:pt x="8819" y="17556"/>
                  </a:lnTo>
                </a:path>
              </a:pathLst>
            </a:custGeom>
            <a:ln w="351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8861429" y="408212"/>
              <a:ext cx="2397125" cy="1888489"/>
            </a:xfrm>
            <a:custGeom>
              <a:avLst/>
              <a:gdLst/>
              <a:ahLst/>
              <a:cxnLst/>
              <a:rect l="l" t="t" r="r" b="b"/>
              <a:pathLst>
                <a:path w="2397125" h="1888489">
                  <a:moveTo>
                    <a:pt x="0" y="88136"/>
                  </a:moveTo>
                  <a:lnTo>
                    <a:pt x="511062" y="88136"/>
                  </a:lnTo>
                </a:path>
                <a:path w="2397125" h="1888489">
                  <a:moveTo>
                    <a:pt x="2396942" y="1888318"/>
                  </a:moveTo>
                  <a:lnTo>
                    <a:pt x="2396942" y="0"/>
                  </a:lnTo>
                  <a:lnTo>
                    <a:pt x="2396942" y="1888318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6" name="object 6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11108672" y="2287701"/>
              <a:ext cx="158529" cy="141191"/>
            </a:xfrm>
            <a:prstGeom prst="rect">
              <a:avLst/>
            </a:prstGeom>
          </p:spPr>
        </p:pic>
        <p:sp>
          <p:nvSpPr>
            <p:cNvPr id="67" name="object 67"/>
            <p:cNvSpPr/>
            <p:nvPr/>
          </p:nvSpPr>
          <p:spPr>
            <a:xfrm>
              <a:off x="7098946" y="2420063"/>
              <a:ext cx="4018915" cy="388620"/>
            </a:xfrm>
            <a:custGeom>
              <a:avLst/>
              <a:gdLst/>
              <a:ahLst/>
              <a:cxnLst/>
              <a:rect l="l" t="t" r="r" b="b"/>
              <a:pathLst>
                <a:path w="4018915" h="388619">
                  <a:moveTo>
                    <a:pt x="2978604" y="0"/>
                  </a:moveTo>
                  <a:lnTo>
                    <a:pt x="2978604" y="335315"/>
                  </a:lnTo>
                  <a:lnTo>
                    <a:pt x="2925690" y="388259"/>
                  </a:lnTo>
                  <a:lnTo>
                    <a:pt x="2978604" y="335315"/>
                  </a:lnTo>
                  <a:lnTo>
                    <a:pt x="2978604" y="0"/>
                  </a:lnTo>
                </a:path>
                <a:path w="4018915" h="388619">
                  <a:moveTo>
                    <a:pt x="1427615" y="194136"/>
                  </a:moveTo>
                  <a:lnTo>
                    <a:pt x="1251374" y="194136"/>
                  </a:lnTo>
                </a:path>
                <a:path w="4018915" h="388619">
                  <a:moveTo>
                    <a:pt x="1233736" y="194136"/>
                  </a:moveTo>
                  <a:lnTo>
                    <a:pt x="1233736" y="176485"/>
                  </a:lnTo>
                  <a:lnTo>
                    <a:pt x="1233736" y="35302"/>
                  </a:lnTo>
                </a:path>
                <a:path w="4018915" h="388619">
                  <a:moveTo>
                    <a:pt x="2784819" y="17651"/>
                  </a:moveTo>
                  <a:lnTo>
                    <a:pt x="2802457" y="17651"/>
                  </a:lnTo>
                </a:path>
                <a:path w="4018915" h="388619">
                  <a:moveTo>
                    <a:pt x="2784819" y="194136"/>
                  </a:moveTo>
                  <a:lnTo>
                    <a:pt x="2802457" y="176485"/>
                  </a:lnTo>
                </a:path>
                <a:path w="4018915" h="388619">
                  <a:moveTo>
                    <a:pt x="2767181" y="194136"/>
                  </a:moveTo>
                  <a:lnTo>
                    <a:pt x="2590798" y="194136"/>
                  </a:lnTo>
                </a:path>
                <a:path w="4018915" h="388619">
                  <a:moveTo>
                    <a:pt x="3842173" y="35301"/>
                  </a:moveTo>
                  <a:lnTo>
                    <a:pt x="3859811" y="0"/>
                  </a:lnTo>
                  <a:lnTo>
                    <a:pt x="3842173" y="35301"/>
                  </a:lnTo>
                </a:path>
                <a:path w="4018915" h="388619">
                  <a:moveTo>
                    <a:pt x="158626" y="0"/>
                  </a:moveTo>
                  <a:lnTo>
                    <a:pt x="176241" y="35302"/>
                  </a:lnTo>
                </a:path>
                <a:path w="4018915" h="388619">
                  <a:moveTo>
                    <a:pt x="4018555" y="0"/>
                  </a:moveTo>
                  <a:lnTo>
                    <a:pt x="2960966" y="0"/>
                  </a:lnTo>
                </a:path>
                <a:path w="4018915" h="388619">
                  <a:moveTo>
                    <a:pt x="1057494" y="0"/>
                  </a:moveTo>
                  <a:lnTo>
                    <a:pt x="0" y="0"/>
                  </a:lnTo>
                </a:path>
                <a:path w="4018915" h="388619">
                  <a:moveTo>
                    <a:pt x="1427615" y="0"/>
                  </a:moveTo>
                  <a:lnTo>
                    <a:pt x="1251374" y="0"/>
                  </a:lnTo>
                </a:path>
                <a:path w="4018915" h="388619">
                  <a:moveTo>
                    <a:pt x="2767181" y="0"/>
                  </a:moveTo>
                  <a:lnTo>
                    <a:pt x="2590798" y="0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8843814" y="2411226"/>
              <a:ext cx="528955" cy="17780"/>
            </a:xfrm>
            <a:custGeom>
              <a:avLst/>
              <a:gdLst/>
              <a:ahLst/>
              <a:cxnLst/>
              <a:rect l="l" t="t" r="r" b="b"/>
              <a:pathLst>
                <a:path w="528954" h="17780">
                  <a:moveTo>
                    <a:pt x="0" y="17674"/>
                  </a:moveTo>
                  <a:lnTo>
                    <a:pt x="528676" y="17674"/>
                  </a:lnTo>
                  <a:lnTo>
                    <a:pt x="528676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9513597" y="2367134"/>
              <a:ext cx="564515" cy="441325"/>
            </a:xfrm>
            <a:custGeom>
              <a:avLst/>
              <a:gdLst/>
              <a:ahLst/>
              <a:cxnLst/>
              <a:rect l="l" t="t" r="r" b="b"/>
              <a:pathLst>
                <a:path w="564515" h="441325">
                  <a:moveTo>
                    <a:pt x="563953" y="52929"/>
                  </a:moveTo>
                  <a:lnTo>
                    <a:pt x="563953" y="388244"/>
                  </a:lnTo>
                </a:path>
                <a:path w="564515" h="441325">
                  <a:moveTo>
                    <a:pt x="440485" y="0"/>
                  </a:moveTo>
                  <a:lnTo>
                    <a:pt x="511038" y="52929"/>
                  </a:lnTo>
                  <a:lnTo>
                    <a:pt x="528676" y="52929"/>
                  </a:lnTo>
                  <a:lnTo>
                    <a:pt x="546315" y="52929"/>
                  </a:lnTo>
                </a:path>
                <a:path w="564515" h="441325">
                  <a:moveTo>
                    <a:pt x="440485" y="388244"/>
                  </a:moveTo>
                  <a:lnTo>
                    <a:pt x="440485" y="0"/>
                  </a:lnTo>
                </a:path>
                <a:path w="564515" h="441325">
                  <a:moveTo>
                    <a:pt x="440485" y="388244"/>
                  </a:moveTo>
                  <a:lnTo>
                    <a:pt x="563953" y="388244"/>
                  </a:lnTo>
                  <a:lnTo>
                    <a:pt x="511038" y="441188"/>
                  </a:lnTo>
                  <a:lnTo>
                    <a:pt x="440485" y="441188"/>
                  </a:lnTo>
                  <a:lnTo>
                    <a:pt x="440485" y="388244"/>
                  </a:lnTo>
                </a:path>
                <a:path w="564515" h="441325">
                  <a:moveTo>
                    <a:pt x="511038" y="441188"/>
                  </a:moveTo>
                  <a:lnTo>
                    <a:pt x="440485" y="441188"/>
                  </a:lnTo>
                  <a:lnTo>
                    <a:pt x="0" y="441188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0" name="object 7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627998" y="2393575"/>
              <a:ext cx="299875" cy="247112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8544199" y="2367134"/>
              <a:ext cx="1410335" cy="441325"/>
            </a:xfrm>
            <a:custGeom>
              <a:avLst/>
              <a:gdLst/>
              <a:ahLst/>
              <a:cxnLst/>
              <a:rect l="l" t="t" r="r" b="b"/>
              <a:pathLst>
                <a:path w="1410334" h="441325">
                  <a:moveTo>
                    <a:pt x="0" y="70580"/>
                  </a:moveTo>
                  <a:lnTo>
                    <a:pt x="17614" y="70580"/>
                  </a:lnTo>
                </a:path>
                <a:path w="1410334" h="441325">
                  <a:moveTo>
                    <a:pt x="0" y="247065"/>
                  </a:moveTo>
                  <a:lnTo>
                    <a:pt x="17614" y="229414"/>
                  </a:lnTo>
                </a:path>
                <a:path w="1410334" h="441325">
                  <a:moveTo>
                    <a:pt x="828291" y="317645"/>
                  </a:moveTo>
                  <a:lnTo>
                    <a:pt x="828291" y="52929"/>
                  </a:lnTo>
                </a:path>
                <a:path w="1410334" h="441325">
                  <a:moveTo>
                    <a:pt x="881206" y="299994"/>
                  </a:moveTo>
                  <a:lnTo>
                    <a:pt x="881206" y="0"/>
                  </a:lnTo>
                </a:path>
                <a:path w="1410334" h="441325">
                  <a:moveTo>
                    <a:pt x="828291" y="52929"/>
                  </a:moveTo>
                  <a:lnTo>
                    <a:pt x="863568" y="52929"/>
                  </a:lnTo>
                  <a:lnTo>
                    <a:pt x="881206" y="35278"/>
                  </a:lnTo>
                  <a:lnTo>
                    <a:pt x="881206" y="17627"/>
                  </a:lnTo>
                  <a:lnTo>
                    <a:pt x="881206" y="0"/>
                  </a:lnTo>
                </a:path>
                <a:path w="1410334" h="441325">
                  <a:moveTo>
                    <a:pt x="828291" y="52929"/>
                  </a:moveTo>
                  <a:lnTo>
                    <a:pt x="828291" y="317645"/>
                  </a:lnTo>
                  <a:lnTo>
                    <a:pt x="881206" y="299994"/>
                  </a:lnTo>
                </a:path>
                <a:path w="1410334" h="441325">
                  <a:moveTo>
                    <a:pt x="828291" y="317645"/>
                  </a:moveTo>
                  <a:lnTo>
                    <a:pt x="969397" y="441188"/>
                  </a:lnTo>
                  <a:lnTo>
                    <a:pt x="987035" y="388244"/>
                  </a:lnTo>
                  <a:lnTo>
                    <a:pt x="881206" y="299994"/>
                  </a:lnTo>
                  <a:lnTo>
                    <a:pt x="828291" y="317645"/>
                  </a:lnTo>
                </a:path>
                <a:path w="1410334" h="441325">
                  <a:moveTo>
                    <a:pt x="969397" y="441188"/>
                  </a:moveTo>
                  <a:lnTo>
                    <a:pt x="828291" y="317645"/>
                  </a:lnTo>
                </a:path>
                <a:path w="1410334" h="441325">
                  <a:moveTo>
                    <a:pt x="1409883" y="388244"/>
                  </a:moveTo>
                  <a:lnTo>
                    <a:pt x="987035" y="388244"/>
                  </a:lnTo>
                  <a:lnTo>
                    <a:pt x="969397" y="441188"/>
                  </a:lnTo>
                  <a:lnTo>
                    <a:pt x="1409883" y="441188"/>
                  </a:lnTo>
                  <a:lnTo>
                    <a:pt x="1409883" y="388244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8843814" y="2411226"/>
              <a:ext cx="528955" cy="17780"/>
            </a:xfrm>
            <a:custGeom>
              <a:avLst/>
              <a:gdLst/>
              <a:ahLst/>
              <a:cxnLst/>
              <a:rect l="l" t="t" r="r" b="b"/>
              <a:pathLst>
                <a:path w="528954" h="17780">
                  <a:moveTo>
                    <a:pt x="0" y="17674"/>
                  </a:moveTo>
                  <a:lnTo>
                    <a:pt x="528676" y="17674"/>
                  </a:lnTo>
                  <a:lnTo>
                    <a:pt x="528676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7098946" y="2367134"/>
              <a:ext cx="2326640" cy="441325"/>
            </a:xfrm>
            <a:custGeom>
              <a:avLst/>
              <a:gdLst/>
              <a:ahLst/>
              <a:cxnLst/>
              <a:rect l="l" t="t" r="r" b="b"/>
              <a:pathLst>
                <a:path w="2326640" h="441325">
                  <a:moveTo>
                    <a:pt x="2273545" y="52929"/>
                  </a:moveTo>
                  <a:lnTo>
                    <a:pt x="2308822" y="52929"/>
                  </a:lnTo>
                  <a:lnTo>
                    <a:pt x="2326460" y="35278"/>
                  </a:lnTo>
                  <a:lnTo>
                    <a:pt x="2326460" y="17627"/>
                  </a:lnTo>
                  <a:lnTo>
                    <a:pt x="2326460" y="0"/>
                  </a:lnTo>
                </a:path>
                <a:path w="2326640" h="441325">
                  <a:moveTo>
                    <a:pt x="1692001" y="0"/>
                  </a:moveTo>
                  <a:lnTo>
                    <a:pt x="2326460" y="0"/>
                  </a:lnTo>
                </a:path>
                <a:path w="2326640" h="441325">
                  <a:moveTo>
                    <a:pt x="1692001" y="0"/>
                  </a:moveTo>
                  <a:lnTo>
                    <a:pt x="1692001" y="17627"/>
                  </a:lnTo>
                  <a:lnTo>
                    <a:pt x="1709615" y="35278"/>
                  </a:lnTo>
                  <a:lnTo>
                    <a:pt x="1727230" y="52929"/>
                  </a:lnTo>
                  <a:lnTo>
                    <a:pt x="1744868" y="52929"/>
                  </a:lnTo>
                  <a:lnTo>
                    <a:pt x="1744868" y="317645"/>
                  </a:lnTo>
                  <a:lnTo>
                    <a:pt x="1744868" y="52929"/>
                  </a:lnTo>
                </a:path>
                <a:path w="2326640" h="441325">
                  <a:moveTo>
                    <a:pt x="1692001" y="0"/>
                  </a:moveTo>
                  <a:lnTo>
                    <a:pt x="1692001" y="17627"/>
                  </a:lnTo>
                  <a:lnTo>
                    <a:pt x="1709615" y="35278"/>
                  </a:lnTo>
                  <a:lnTo>
                    <a:pt x="1727230" y="52929"/>
                  </a:lnTo>
                  <a:lnTo>
                    <a:pt x="1744868" y="52929"/>
                  </a:lnTo>
                </a:path>
                <a:path w="2326640" h="441325">
                  <a:moveTo>
                    <a:pt x="1692001" y="0"/>
                  </a:moveTo>
                  <a:lnTo>
                    <a:pt x="1692001" y="299994"/>
                  </a:lnTo>
                  <a:lnTo>
                    <a:pt x="1744868" y="317645"/>
                  </a:lnTo>
                </a:path>
                <a:path w="2326640" h="441325">
                  <a:moveTo>
                    <a:pt x="1603856" y="441188"/>
                  </a:moveTo>
                  <a:lnTo>
                    <a:pt x="1744868" y="317645"/>
                  </a:lnTo>
                  <a:lnTo>
                    <a:pt x="1692001" y="299994"/>
                  </a:lnTo>
                  <a:lnTo>
                    <a:pt x="1586242" y="388244"/>
                  </a:lnTo>
                  <a:lnTo>
                    <a:pt x="1603856" y="441188"/>
                  </a:lnTo>
                </a:path>
                <a:path w="2326640" h="441325">
                  <a:moveTo>
                    <a:pt x="1744868" y="317645"/>
                  </a:moveTo>
                  <a:lnTo>
                    <a:pt x="1603856" y="441188"/>
                  </a:lnTo>
                  <a:lnTo>
                    <a:pt x="1180868" y="441188"/>
                  </a:lnTo>
                  <a:lnTo>
                    <a:pt x="1092747" y="441188"/>
                  </a:lnTo>
                  <a:lnTo>
                    <a:pt x="1039880" y="388244"/>
                  </a:lnTo>
                  <a:lnTo>
                    <a:pt x="1039880" y="52929"/>
                  </a:lnTo>
                </a:path>
                <a:path w="2326640" h="441325">
                  <a:moveTo>
                    <a:pt x="1180868" y="0"/>
                  </a:moveTo>
                  <a:lnTo>
                    <a:pt x="1180868" y="388244"/>
                  </a:lnTo>
                </a:path>
                <a:path w="2326640" h="441325">
                  <a:moveTo>
                    <a:pt x="1057494" y="52929"/>
                  </a:moveTo>
                  <a:lnTo>
                    <a:pt x="1075109" y="52929"/>
                  </a:lnTo>
                  <a:lnTo>
                    <a:pt x="1092747" y="52929"/>
                  </a:lnTo>
                  <a:lnTo>
                    <a:pt x="1110362" y="35278"/>
                  </a:lnTo>
                  <a:lnTo>
                    <a:pt x="1180868" y="0"/>
                  </a:lnTo>
                </a:path>
                <a:path w="2326640" h="441325">
                  <a:moveTo>
                    <a:pt x="1039880" y="388244"/>
                  </a:moveTo>
                  <a:lnTo>
                    <a:pt x="1039880" y="52929"/>
                  </a:lnTo>
                </a:path>
                <a:path w="2326640" h="441325">
                  <a:moveTo>
                    <a:pt x="1039880" y="388244"/>
                  </a:moveTo>
                  <a:lnTo>
                    <a:pt x="1180868" y="388244"/>
                  </a:lnTo>
                </a:path>
                <a:path w="2326640" h="441325">
                  <a:moveTo>
                    <a:pt x="1180868" y="441188"/>
                  </a:moveTo>
                  <a:lnTo>
                    <a:pt x="1092747" y="441188"/>
                  </a:lnTo>
                  <a:lnTo>
                    <a:pt x="1039880" y="388244"/>
                  </a:lnTo>
                  <a:lnTo>
                    <a:pt x="1180868" y="388244"/>
                  </a:lnTo>
                  <a:lnTo>
                    <a:pt x="1180868" y="441188"/>
                  </a:lnTo>
                  <a:lnTo>
                    <a:pt x="1603856" y="441188"/>
                  </a:lnTo>
                  <a:lnTo>
                    <a:pt x="1586242" y="388244"/>
                  </a:lnTo>
                  <a:lnTo>
                    <a:pt x="1180868" y="388244"/>
                  </a:lnTo>
                  <a:lnTo>
                    <a:pt x="1180868" y="441188"/>
                  </a:lnTo>
                </a:path>
                <a:path w="2326640" h="441325">
                  <a:moveTo>
                    <a:pt x="1180868" y="0"/>
                  </a:moveTo>
                  <a:lnTo>
                    <a:pt x="1110362" y="35278"/>
                  </a:lnTo>
                  <a:lnTo>
                    <a:pt x="1075109" y="52929"/>
                  </a:lnTo>
                  <a:lnTo>
                    <a:pt x="1057494" y="52929"/>
                  </a:lnTo>
                </a:path>
                <a:path w="2326640" h="441325">
                  <a:moveTo>
                    <a:pt x="0" y="0"/>
                  </a:moveTo>
                  <a:lnTo>
                    <a:pt x="1180868" y="0"/>
                  </a:lnTo>
                </a:path>
                <a:path w="2326640" h="441325">
                  <a:moveTo>
                    <a:pt x="0" y="52929"/>
                  </a:moveTo>
                  <a:lnTo>
                    <a:pt x="0" y="0"/>
                  </a:lnTo>
                </a:path>
                <a:path w="2326640" h="441325">
                  <a:moveTo>
                    <a:pt x="1057494" y="52929"/>
                  </a:moveTo>
                  <a:lnTo>
                    <a:pt x="0" y="52929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4" name="object 7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6966744" y="2287694"/>
              <a:ext cx="141029" cy="141198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6975572" y="408213"/>
              <a:ext cx="53340" cy="1888489"/>
            </a:xfrm>
            <a:custGeom>
              <a:avLst/>
              <a:gdLst/>
              <a:ahLst/>
              <a:cxnLst/>
              <a:rect l="l" t="t" r="r" b="b"/>
              <a:pathLst>
                <a:path w="53340" h="1888489">
                  <a:moveTo>
                    <a:pt x="52874" y="0"/>
                  </a:moveTo>
                  <a:lnTo>
                    <a:pt x="52874" y="1888318"/>
                  </a:lnTo>
                </a:path>
                <a:path w="53340" h="1888489">
                  <a:moveTo>
                    <a:pt x="0" y="0"/>
                  </a:moveTo>
                  <a:lnTo>
                    <a:pt x="52874" y="0"/>
                  </a:lnTo>
                </a:path>
                <a:path w="53340" h="1888489">
                  <a:moveTo>
                    <a:pt x="0" y="1888318"/>
                  </a:moveTo>
                  <a:lnTo>
                    <a:pt x="0" y="0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6" name="object 76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966745" y="258225"/>
              <a:ext cx="141027" cy="158814"/>
            </a:xfrm>
            <a:prstGeom prst="rect">
              <a:avLst/>
            </a:prstGeom>
          </p:spPr>
        </p:pic>
        <p:pic>
          <p:nvPicPr>
            <p:cNvPr id="77" name="object 77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966744" y="2287703"/>
              <a:ext cx="141029" cy="141189"/>
            </a:xfrm>
            <a:prstGeom prst="rect">
              <a:avLst/>
            </a:prstGeom>
          </p:spPr>
        </p:pic>
        <p:sp>
          <p:nvSpPr>
            <p:cNvPr id="78" name="object 78"/>
            <p:cNvSpPr/>
            <p:nvPr/>
          </p:nvSpPr>
          <p:spPr>
            <a:xfrm>
              <a:off x="7098946" y="258215"/>
              <a:ext cx="4018915" cy="17780"/>
            </a:xfrm>
            <a:custGeom>
              <a:avLst/>
              <a:gdLst/>
              <a:ahLst/>
              <a:cxnLst/>
              <a:rect l="l" t="t" r="r" b="b"/>
              <a:pathLst>
                <a:path w="4018915" h="17779">
                  <a:moveTo>
                    <a:pt x="0" y="17674"/>
                  </a:moveTo>
                  <a:lnTo>
                    <a:pt x="4018555" y="17674"/>
                  </a:lnTo>
                  <a:lnTo>
                    <a:pt x="4018555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9" name="object 79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108673" y="258224"/>
              <a:ext cx="158527" cy="158816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7098946" y="258215"/>
              <a:ext cx="4018915" cy="17780"/>
            </a:xfrm>
            <a:custGeom>
              <a:avLst/>
              <a:gdLst/>
              <a:ahLst/>
              <a:cxnLst/>
              <a:rect l="l" t="t" r="r" b="b"/>
              <a:pathLst>
                <a:path w="4018915" h="17779">
                  <a:moveTo>
                    <a:pt x="0" y="17674"/>
                  </a:moveTo>
                  <a:lnTo>
                    <a:pt x="4018555" y="17674"/>
                  </a:lnTo>
                  <a:lnTo>
                    <a:pt x="4018555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1" name="object 81"/>
            <p:cNvSpPr/>
            <p:nvPr/>
          </p:nvSpPr>
          <p:spPr>
            <a:xfrm>
              <a:off x="7098946" y="267052"/>
              <a:ext cx="4018915" cy="70485"/>
            </a:xfrm>
            <a:custGeom>
              <a:avLst/>
              <a:gdLst/>
              <a:ahLst/>
              <a:cxnLst/>
              <a:rect l="l" t="t" r="r" b="b"/>
              <a:pathLst>
                <a:path w="4018915" h="70485">
                  <a:moveTo>
                    <a:pt x="0" y="70462"/>
                  </a:moveTo>
                  <a:lnTo>
                    <a:pt x="0" y="0"/>
                  </a:lnTo>
                </a:path>
                <a:path w="4018915" h="70485">
                  <a:moveTo>
                    <a:pt x="4018555" y="70462"/>
                  </a:moveTo>
                  <a:lnTo>
                    <a:pt x="0" y="70462"/>
                  </a:lnTo>
                </a:path>
                <a:path w="4018915" h="70485">
                  <a:moveTo>
                    <a:pt x="4018555" y="0"/>
                  </a:moveTo>
                  <a:lnTo>
                    <a:pt x="4018555" y="70462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7098946" y="258215"/>
              <a:ext cx="4018915" cy="17780"/>
            </a:xfrm>
            <a:custGeom>
              <a:avLst/>
              <a:gdLst/>
              <a:ahLst/>
              <a:cxnLst/>
              <a:rect l="l" t="t" r="r" b="b"/>
              <a:pathLst>
                <a:path w="4018915" h="17779">
                  <a:moveTo>
                    <a:pt x="0" y="17674"/>
                  </a:moveTo>
                  <a:lnTo>
                    <a:pt x="4018555" y="17674"/>
                  </a:lnTo>
                  <a:lnTo>
                    <a:pt x="4018555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3" name="object 8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1108673" y="258224"/>
              <a:ext cx="158527" cy="158816"/>
            </a:xfrm>
            <a:prstGeom prst="rect">
              <a:avLst/>
            </a:prstGeom>
          </p:spPr>
        </p:pic>
        <p:sp>
          <p:nvSpPr>
            <p:cNvPr id="84" name="object 84"/>
            <p:cNvSpPr/>
            <p:nvPr/>
          </p:nvSpPr>
          <p:spPr>
            <a:xfrm>
              <a:off x="11187819" y="408212"/>
              <a:ext cx="71120" cy="1888489"/>
            </a:xfrm>
            <a:custGeom>
              <a:avLst/>
              <a:gdLst/>
              <a:ahLst/>
              <a:cxnLst/>
              <a:rect l="l" t="t" r="r" b="b"/>
              <a:pathLst>
                <a:path w="71120" h="1888489">
                  <a:moveTo>
                    <a:pt x="70552" y="1888318"/>
                  </a:moveTo>
                  <a:lnTo>
                    <a:pt x="0" y="1888318"/>
                  </a:lnTo>
                </a:path>
                <a:path w="71120" h="1888489">
                  <a:moveTo>
                    <a:pt x="70552" y="0"/>
                  </a:moveTo>
                  <a:lnTo>
                    <a:pt x="70552" y="1888318"/>
                  </a:lnTo>
                </a:path>
                <a:path w="71120" h="1888489">
                  <a:moveTo>
                    <a:pt x="0" y="0"/>
                  </a:moveTo>
                  <a:lnTo>
                    <a:pt x="70552" y="0"/>
                  </a:lnTo>
                </a:path>
                <a:path w="71120" h="1888489">
                  <a:moveTo>
                    <a:pt x="0" y="1888318"/>
                  </a:moveTo>
                  <a:lnTo>
                    <a:pt x="0" y="0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5" name="object 85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108672" y="2287701"/>
              <a:ext cx="158529" cy="141191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9954083" y="2367134"/>
              <a:ext cx="1163955" cy="53340"/>
            </a:xfrm>
            <a:custGeom>
              <a:avLst/>
              <a:gdLst/>
              <a:ahLst/>
              <a:cxnLst/>
              <a:rect l="l" t="t" r="r" b="b"/>
              <a:pathLst>
                <a:path w="1163954" h="53339">
                  <a:moveTo>
                    <a:pt x="1163418" y="52929"/>
                  </a:moveTo>
                  <a:lnTo>
                    <a:pt x="105829" y="52929"/>
                  </a:lnTo>
                </a:path>
                <a:path w="1163954" h="53339">
                  <a:moveTo>
                    <a:pt x="1163418" y="0"/>
                  </a:moveTo>
                  <a:lnTo>
                    <a:pt x="1163418" y="52929"/>
                  </a:lnTo>
                </a:path>
                <a:path w="1163954" h="53339">
                  <a:moveTo>
                    <a:pt x="0" y="0"/>
                  </a:moveTo>
                  <a:lnTo>
                    <a:pt x="1163418" y="0"/>
                  </a:lnTo>
                </a:path>
                <a:path w="1163954" h="53339">
                  <a:moveTo>
                    <a:pt x="105829" y="52929"/>
                  </a:moveTo>
                  <a:lnTo>
                    <a:pt x="88191" y="52929"/>
                  </a:lnTo>
                  <a:lnTo>
                    <a:pt x="70552" y="52929"/>
                  </a:lnTo>
                  <a:lnTo>
                    <a:pt x="35276" y="17627"/>
                  </a:lnTo>
                  <a:lnTo>
                    <a:pt x="0" y="0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7" name="object 8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966745" y="258225"/>
              <a:ext cx="141027" cy="158814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8288597" y="2393575"/>
              <a:ext cx="299663" cy="247112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7257572" y="2420063"/>
              <a:ext cx="2044700" cy="264795"/>
            </a:xfrm>
            <a:custGeom>
              <a:avLst/>
              <a:gdLst/>
              <a:ahLst/>
              <a:cxnLst/>
              <a:rect l="l" t="t" r="r" b="b"/>
              <a:pathLst>
                <a:path w="2044700" h="264794">
                  <a:moveTo>
                    <a:pt x="1586242" y="0"/>
                  </a:moveTo>
                  <a:lnTo>
                    <a:pt x="1586242" y="264716"/>
                  </a:lnTo>
                </a:path>
                <a:path w="2044700" h="264794">
                  <a:moveTo>
                    <a:pt x="2044601" y="52952"/>
                  </a:moveTo>
                  <a:lnTo>
                    <a:pt x="2044601" y="0"/>
                  </a:lnTo>
                  <a:lnTo>
                    <a:pt x="2044601" y="52952"/>
                  </a:lnTo>
                </a:path>
                <a:path w="2044700" h="264794">
                  <a:moveTo>
                    <a:pt x="1656748" y="52952"/>
                  </a:moveTo>
                  <a:lnTo>
                    <a:pt x="1656748" y="0"/>
                  </a:lnTo>
                  <a:lnTo>
                    <a:pt x="1656748" y="52952"/>
                  </a:lnTo>
                  <a:lnTo>
                    <a:pt x="2044601" y="52952"/>
                  </a:lnTo>
                  <a:lnTo>
                    <a:pt x="2044601" y="0"/>
                  </a:lnTo>
                </a:path>
                <a:path w="2044700" h="264794">
                  <a:moveTo>
                    <a:pt x="2044601" y="52952"/>
                  </a:moveTo>
                  <a:lnTo>
                    <a:pt x="1656748" y="52952"/>
                  </a:lnTo>
                </a:path>
                <a:path w="2044700" h="264794">
                  <a:moveTo>
                    <a:pt x="17614" y="35302"/>
                  </a:moveTo>
                  <a:lnTo>
                    <a:pt x="35252" y="0"/>
                  </a:lnTo>
                </a:path>
                <a:path w="2044700" h="264794">
                  <a:moveTo>
                    <a:pt x="17614" y="35302"/>
                  </a:moveTo>
                  <a:lnTo>
                    <a:pt x="0" y="0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7275182" y="2446540"/>
              <a:ext cx="3666490" cy="17780"/>
            </a:xfrm>
            <a:custGeom>
              <a:avLst/>
              <a:gdLst/>
              <a:ahLst/>
              <a:cxnLst/>
              <a:rect l="l" t="t" r="r" b="b"/>
              <a:pathLst>
                <a:path w="3666490" h="17780">
                  <a:moveTo>
                    <a:pt x="863638" y="0"/>
                  </a:moveTo>
                  <a:lnTo>
                    <a:pt x="0" y="0"/>
                  </a:lnTo>
                  <a:lnTo>
                    <a:pt x="0" y="17665"/>
                  </a:lnTo>
                  <a:lnTo>
                    <a:pt x="863638" y="17665"/>
                  </a:lnTo>
                  <a:lnTo>
                    <a:pt x="863638" y="0"/>
                  </a:lnTo>
                  <a:close/>
                </a:path>
                <a:path w="3666490" h="17780">
                  <a:moveTo>
                    <a:pt x="1286624" y="0"/>
                  </a:moveTo>
                  <a:lnTo>
                    <a:pt x="1057490" y="0"/>
                  </a:lnTo>
                  <a:lnTo>
                    <a:pt x="1057490" y="17665"/>
                  </a:lnTo>
                  <a:lnTo>
                    <a:pt x="1286624" y="17665"/>
                  </a:lnTo>
                  <a:lnTo>
                    <a:pt x="1286624" y="0"/>
                  </a:lnTo>
                  <a:close/>
                </a:path>
                <a:path w="3666490" h="17780">
                  <a:moveTo>
                    <a:pt x="1639138" y="0"/>
                  </a:moveTo>
                  <a:lnTo>
                    <a:pt x="1568627" y="0"/>
                  </a:lnTo>
                  <a:lnTo>
                    <a:pt x="1568627" y="17665"/>
                  </a:lnTo>
                  <a:lnTo>
                    <a:pt x="1639138" y="17665"/>
                  </a:lnTo>
                  <a:lnTo>
                    <a:pt x="1639138" y="0"/>
                  </a:lnTo>
                  <a:close/>
                </a:path>
                <a:path w="3666490" h="17780">
                  <a:moveTo>
                    <a:pt x="2097303" y="0"/>
                  </a:moveTo>
                  <a:lnTo>
                    <a:pt x="2026983" y="0"/>
                  </a:lnTo>
                  <a:lnTo>
                    <a:pt x="2026983" y="17665"/>
                  </a:lnTo>
                  <a:lnTo>
                    <a:pt x="2097303" y="17665"/>
                  </a:lnTo>
                  <a:lnTo>
                    <a:pt x="2097303" y="0"/>
                  </a:lnTo>
                  <a:close/>
                </a:path>
                <a:path w="3666490" h="17780">
                  <a:moveTo>
                    <a:pt x="2626220" y="0"/>
                  </a:moveTo>
                  <a:lnTo>
                    <a:pt x="2396921" y="0"/>
                  </a:lnTo>
                  <a:lnTo>
                    <a:pt x="2396921" y="17665"/>
                  </a:lnTo>
                  <a:lnTo>
                    <a:pt x="2626220" y="17665"/>
                  </a:lnTo>
                  <a:lnTo>
                    <a:pt x="2626220" y="0"/>
                  </a:lnTo>
                  <a:close/>
                </a:path>
                <a:path w="3666490" h="17780">
                  <a:moveTo>
                    <a:pt x="3665931" y="0"/>
                  </a:moveTo>
                  <a:lnTo>
                    <a:pt x="2802356" y="0"/>
                  </a:lnTo>
                  <a:lnTo>
                    <a:pt x="2802356" y="17665"/>
                  </a:lnTo>
                  <a:lnTo>
                    <a:pt x="3665931" y="17665"/>
                  </a:lnTo>
                  <a:lnTo>
                    <a:pt x="36659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7275187" y="2420064"/>
              <a:ext cx="864235" cy="35560"/>
            </a:xfrm>
            <a:custGeom>
              <a:avLst/>
              <a:gdLst/>
              <a:ahLst/>
              <a:cxnLst/>
              <a:rect l="l" t="t" r="r" b="b"/>
              <a:pathLst>
                <a:path w="864234" h="35560">
                  <a:moveTo>
                    <a:pt x="863638" y="35301"/>
                  </a:moveTo>
                  <a:lnTo>
                    <a:pt x="0" y="35301"/>
                  </a:lnTo>
                  <a:lnTo>
                    <a:pt x="17638" y="0"/>
                  </a:lnTo>
                </a:path>
              </a:pathLst>
            </a:custGeom>
            <a:ln w="176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7275182" y="2446540"/>
              <a:ext cx="3666490" cy="17780"/>
            </a:xfrm>
            <a:custGeom>
              <a:avLst/>
              <a:gdLst/>
              <a:ahLst/>
              <a:cxnLst/>
              <a:rect l="l" t="t" r="r" b="b"/>
              <a:pathLst>
                <a:path w="3666490" h="17780">
                  <a:moveTo>
                    <a:pt x="863638" y="0"/>
                  </a:moveTo>
                  <a:lnTo>
                    <a:pt x="0" y="0"/>
                  </a:lnTo>
                  <a:lnTo>
                    <a:pt x="0" y="17665"/>
                  </a:lnTo>
                  <a:lnTo>
                    <a:pt x="863638" y="17665"/>
                  </a:lnTo>
                  <a:lnTo>
                    <a:pt x="863638" y="0"/>
                  </a:lnTo>
                  <a:close/>
                </a:path>
                <a:path w="3666490" h="17780">
                  <a:moveTo>
                    <a:pt x="1286624" y="0"/>
                  </a:moveTo>
                  <a:lnTo>
                    <a:pt x="1057490" y="0"/>
                  </a:lnTo>
                  <a:lnTo>
                    <a:pt x="1057490" y="17665"/>
                  </a:lnTo>
                  <a:lnTo>
                    <a:pt x="1286624" y="17665"/>
                  </a:lnTo>
                  <a:lnTo>
                    <a:pt x="1286624" y="0"/>
                  </a:lnTo>
                  <a:close/>
                </a:path>
                <a:path w="3666490" h="17780">
                  <a:moveTo>
                    <a:pt x="1639138" y="0"/>
                  </a:moveTo>
                  <a:lnTo>
                    <a:pt x="1568627" y="0"/>
                  </a:lnTo>
                  <a:lnTo>
                    <a:pt x="1568627" y="17665"/>
                  </a:lnTo>
                  <a:lnTo>
                    <a:pt x="1639138" y="17665"/>
                  </a:lnTo>
                  <a:lnTo>
                    <a:pt x="1639138" y="0"/>
                  </a:lnTo>
                  <a:close/>
                </a:path>
                <a:path w="3666490" h="17780">
                  <a:moveTo>
                    <a:pt x="2097303" y="0"/>
                  </a:moveTo>
                  <a:lnTo>
                    <a:pt x="2026983" y="0"/>
                  </a:lnTo>
                  <a:lnTo>
                    <a:pt x="2026983" y="17665"/>
                  </a:lnTo>
                  <a:lnTo>
                    <a:pt x="2097303" y="17665"/>
                  </a:lnTo>
                  <a:lnTo>
                    <a:pt x="2097303" y="0"/>
                  </a:lnTo>
                  <a:close/>
                </a:path>
                <a:path w="3666490" h="17780">
                  <a:moveTo>
                    <a:pt x="2626220" y="0"/>
                  </a:moveTo>
                  <a:lnTo>
                    <a:pt x="2396921" y="0"/>
                  </a:lnTo>
                  <a:lnTo>
                    <a:pt x="2396921" y="17665"/>
                  </a:lnTo>
                  <a:lnTo>
                    <a:pt x="2626220" y="17665"/>
                  </a:lnTo>
                  <a:lnTo>
                    <a:pt x="2626220" y="0"/>
                  </a:lnTo>
                  <a:close/>
                </a:path>
                <a:path w="3666490" h="17780">
                  <a:moveTo>
                    <a:pt x="3665931" y="0"/>
                  </a:moveTo>
                  <a:lnTo>
                    <a:pt x="2802356" y="0"/>
                  </a:lnTo>
                  <a:lnTo>
                    <a:pt x="2802356" y="17665"/>
                  </a:lnTo>
                  <a:lnTo>
                    <a:pt x="3665931" y="17665"/>
                  </a:lnTo>
                  <a:lnTo>
                    <a:pt x="366593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7803934" y="443561"/>
              <a:ext cx="3155315" cy="2012314"/>
            </a:xfrm>
            <a:custGeom>
              <a:avLst/>
              <a:gdLst/>
              <a:ahLst/>
              <a:cxnLst/>
              <a:rect l="l" t="t" r="r" b="b"/>
              <a:pathLst>
                <a:path w="3155315" h="2012314">
                  <a:moveTo>
                    <a:pt x="3119546" y="2011803"/>
                  </a:moveTo>
                  <a:lnTo>
                    <a:pt x="3137184" y="1976501"/>
                  </a:lnTo>
                </a:path>
                <a:path w="3155315" h="2012314">
                  <a:moveTo>
                    <a:pt x="3154822" y="1976501"/>
                  </a:moveTo>
                  <a:lnTo>
                    <a:pt x="3137184" y="2011803"/>
                  </a:lnTo>
                </a:path>
                <a:path w="3155315" h="2012314">
                  <a:moveTo>
                    <a:pt x="3119546" y="2011803"/>
                  </a:moveTo>
                  <a:lnTo>
                    <a:pt x="3137184" y="1976501"/>
                  </a:lnTo>
                </a:path>
                <a:path w="3155315" h="2012314">
                  <a:moveTo>
                    <a:pt x="0" y="317598"/>
                  </a:moveTo>
                  <a:lnTo>
                    <a:pt x="0" y="0"/>
                  </a:lnTo>
                  <a:lnTo>
                    <a:pt x="282000" y="0"/>
                  </a:lnTo>
                </a:path>
                <a:path w="3155315" h="2012314">
                  <a:moveTo>
                    <a:pt x="2379445" y="1817667"/>
                  </a:moveTo>
                  <a:lnTo>
                    <a:pt x="2344169" y="1852969"/>
                  </a:lnTo>
                  <a:lnTo>
                    <a:pt x="2291254" y="1888270"/>
                  </a:lnTo>
                </a:path>
                <a:path w="3155315" h="2012314">
                  <a:moveTo>
                    <a:pt x="2344169" y="1852969"/>
                  </a:moveTo>
                  <a:lnTo>
                    <a:pt x="1603833" y="1852969"/>
                  </a:lnTo>
                  <a:lnTo>
                    <a:pt x="1603833" y="1888270"/>
                  </a:lnTo>
                  <a:lnTo>
                    <a:pt x="2291254" y="1888270"/>
                  </a:lnTo>
                </a:path>
                <a:path w="3155315" h="2012314">
                  <a:moveTo>
                    <a:pt x="1515642" y="1852969"/>
                  </a:moveTo>
                  <a:lnTo>
                    <a:pt x="1092747" y="1852969"/>
                  </a:lnTo>
                  <a:lnTo>
                    <a:pt x="1092747" y="1888271"/>
                  </a:lnTo>
                  <a:lnTo>
                    <a:pt x="1515642" y="1888270"/>
                  </a:lnTo>
                </a:path>
                <a:path w="3155315" h="2012314">
                  <a:moveTo>
                    <a:pt x="1004627" y="1852969"/>
                  </a:moveTo>
                  <a:lnTo>
                    <a:pt x="282000" y="1852969"/>
                  </a:lnTo>
                  <a:lnTo>
                    <a:pt x="317253" y="1888271"/>
                  </a:lnTo>
                  <a:lnTo>
                    <a:pt x="1004627" y="1888271"/>
                  </a:lnTo>
                </a:path>
                <a:path w="3155315" h="2012314">
                  <a:moveTo>
                    <a:pt x="1515642" y="1852969"/>
                  </a:moveTo>
                  <a:lnTo>
                    <a:pt x="1092747" y="1852969"/>
                  </a:lnTo>
                </a:path>
                <a:path w="3155315" h="2012314">
                  <a:moveTo>
                    <a:pt x="2344169" y="1852969"/>
                  </a:moveTo>
                  <a:lnTo>
                    <a:pt x="1603833" y="1852969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8085935" y="2287693"/>
              <a:ext cx="722630" cy="17780"/>
            </a:xfrm>
            <a:custGeom>
              <a:avLst/>
              <a:gdLst/>
              <a:ahLst/>
              <a:cxnLst/>
              <a:rect l="l" t="t" r="r" b="b"/>
              <a:pathLst>
                <a:path w="722629" h="17780">
                  <a:moveTo>
                    <a:pt x="0" y="17674"/>
                  </a:moveTo>
                  <a:lnTo>
                    <a:pt x="722626" y="17674"/>
                  </a:lnTo>
                  <a:lnTo>
                    <a:pt x="722626" y="0"/>
                  </a:lnTo>
                  <a:lnTo>
                    <a:pt x="0" y="0"/>
                  </a:lnTo>
                  <a:lnTo>
                    <a:pt x="0" y="176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5" name="object 9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9310744" y="2217118"/>
              <a:ext cx="105856" cy="114714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799729" y="2217118"/>
              <a:ext cx="105785" cy="114714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050682" y="2261229"/>
              <a:ext cx="71120" cy="71120"/>
            </a:xfrm>
            <a:custGeom>
              <a:avLst/>
              <a:gdLst/>
              <a:ahLst/>
              <a:cxnLst/>
              <a:rect l="l" t="t" r="r" b="b"/>
              <a:pathLst>
                <a:path w="71120" h="71119">
                  <a:moveTo>
                    <a:pt x="70505" y="70603"/>
                  </a:moveTo>
                  <a:lnTo>
                    <a:pt x="35252" y="35301"/>
                  </a:lnTo>
                  <a:lnTo>
                    <a:pt x="0" y="0"/>
                  </a:lnTo>
                </a:path>
              </a:pathLst>
            </a:custGeom>
            <a:ln w="176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8" name="object 98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7777487" y="2217118"/>
              <a:ext cx="105785" cy="79412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10350708" y="2287705"/>
              <a:ext cx="106045" cy="0"/>
            </a:xfrm>
            <a:custGeom>
              <a:avLst/>
              <a:gdLst/>
              <a:ahLst/>
              <a:cxnLst/>
              <a:rect l="l" t="t" r="r" b="b"/>
              <a:pathLst>
                <a:path w="106045">
                  <a:moveTo>
                    <a:pt x="88191" y="0"/>
                  </a:moveTo>
                  <a:lnTo>
                    <a:pt x="105829" y="0"/>
                  </a:lnTo>
                </a:path>
                <a:path w="106045">
                  <a:moveTo>
                    <a:pt x="0" y="0"/>
                  </a:moveTo>
                  <a:lnTo>
                    <a:pt x="17638" y="0"/>
                  </a:lnTo>
                </a:path>
              </a:pathLst>
            </a:custGeom>
            <a:ln w="17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0" name="object 100"/>
          <p:cNvSpPr txBox="1"/>
          <p:nvPr/>
        </p:nvSpPr>
        <p:spPr>
          <a:xfrm>
            <a:off x="10324251" y="955297"/>
            <a:ext cx="494030" cy="507831"/>
          </a:xfrm>
          <a:prstGeom prst="rect">
            <a:avLst/>
          </a:prstGeom>
          <a:ln w="17671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KT10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101" name="object 101"/>
          <p:cNvSpPr txBox="1"/>
          <p:nvPr/>
        </p:nvSpPr>
        <p:spPr>
          <a:xfrm>
            <a:off x="10891025" y="1140998"/>
            <a:ext cx="78740" cy="141064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02" name="object 102"/>
          <p:cNvSpPr txBox="1"/>
          <p:nvPr/>
        </p:nvSpPr>
        <p:spPr>
          <a:xfrm>
            <a:off x="10891025" y="1673000"/>
            <a:ext cx="78740" cy="141064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103" name="object 103"/>
          <p:cNvSpPr txBox="1"/>
          <p:nvPr/>
        </p:nvSpPr>
        <p:spPr>
          <a:xfrm>
            <a:off x="7280595" y="1140999"/>
            <a:ext cx="78740" cy="141064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104" name="object 104"/>
          <p:cNvSpPr txBox="1"/>
          <p:nvPr/>
        </p:nvSpPr>
        <p:spPr>
          <a:xfrm>
            <a:off x="7248846" y="1673000"/>
            <a:ext cx="132715" cy="141064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106" name="object 106"/>
          <p:cNvSpPr txBox="1"/>
          <p:nvPr/>
        </p:nvSpPr>
        <p:spPr>
          <a:xfrm>
            <a:off x="9848488" y="1484730"/>
            <a:ext cx="51435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BM310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1,25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</a:t>
            </a:r>
          </a:p>
        </p:txBody>
      </p:sp>
      <p:sp>
        <p:nvSpPr>
          <p:cNvPr id="107" name="object 107"/>
          <p:cNvSpPr txBox="1"/>
          <p:nvPr/>
        </p:nvSpPr>
        <p:spPr>
          <a:xfrm>
            <a:off x="9354853" y="1484730"/>
            <a:ext cx="53213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BM312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108" name="object 108"/>
          <p:cNvSpPr txBox="1"/>
          <p:nvPr/>
        </p:nvSpPr>
        <p:spPr>
          <a:xfrm>
            <a:off x="7398560" y="955297"/>
            <a:ext cx="51943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DM101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</a:t>
            </a:r>
          </a:p>
        </p:txBody>
      </p:sp>
      <p:sp>
        <p:nvSpPr>
          <p:cNvPr id="109" name="object 109"/>
          <p:cNvSpPr txBox="1"/>
          <p:nvPr/>
        </p:nvSpPr>
        <p:spPr>
          <a:xfrm>
            <a:off x="7892055" y="955297"/>
            <a:ext cx="51435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DM102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WB</a:t>
            </a:r>
          </a:p>
        </p:txBody>
      </p:sp>
      <p:sp>
        <p:nvSpPr>
          <p:cNvPr id="110" name="object 110"/>
          <p:cNvSpPr txBox="1"/>
          <p:nvPr/>
        </p:nvSpPr>
        <p:spPr>
          <a:xfrm>
            <a:off x="8367934" y="955297"/>
            <a:ext cx="53213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DM103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BL</a:t>
            </a:r>
          </a:p>
        </p:txBody>
      </p:sp>
      <p:sp>
        <p:nvSpPr>
          <p:cNvPr id="111" name="object 111"/>
          <p:cNvSpPr txBox="1"/>
          <p:nvPr/>
        </p:nvSpPr>
        <p:spPr>
          <a:xfrm>
            <a:off x="8861429" y="955297"/>
            <a:ext cx="53213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DM104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113" name="object 113"/>
          <p:cNvSpPr txBox="1"/>
          <p:nvPr/>
        </p:nvSpPr>
        <p:spPr>
          <a:xfrm>
            <a:off x="9354853" y="955297"/>
            <a:ext cx="53213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DM105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GW</a:t>
            </a:r>
          </a:p>
        </p:txBody>
      </p:sp>
      <p:sp>
        <p:nvSpPr>
          <p:cNvPr id="114" name="object 114"/>
          <p:cNvSpPr txBox="1"/>
          <p:nvPr/>
        </p:nvSpPr>
        <p:spPr>
          <a:xfrm>
            <a:off x="9848488" y="955297"/>
            <a:ext cx="51435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DM106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sp>
        <p:nvSpPr>
          <p:cNvPr id="118" name="object 118"/>
          <p:cNvSpPr txBox="1"/>
          <p:nvPr/>
        </p:nvSpPr>
        <p:spPr>
          <a:xfrm>
            <a:off x="7398560" y="1484730"/>
            <a:ext cx="51943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DM215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WBr</a:t>
            </a:r>
          </a:p>
        </p:txBody>
      </p:sp>
      <p:sp>
        <p:nvSpPr>
          <p:cNvPr id="119" name="object 119"/>
          <p:cNvSpPr txBox="1"/>
          <p:nvPr/>
        </p:nvSpPr>
        <p:spPr>
          <a:xfrm>
            <a:off x="7892055" y="1484730"/>
            <a:ext cx="51435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DM216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YP</a:t>
            </a:r>
          </a:p>
        </p:txBody>
      </p:sp>
      <p:sp>
        <p:nvSpPr>
          <p:cNvPr id="120" name="object 120"/>
          <p:cNvSpPr txBox="1"/>
          <p:nvPr/>
        </p:nvSpPr>
        <p:spPr>
          <a:xfrm>
            <a:off x="8367934" y="1484730"/>
            <a:ext cx="53213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DM217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PW</a:t>
            </a:r>
          </a:p>
        </p:txBody>
      </p:sp>
      <p:sp>
        <p:nvSpPr>
          <p:cNvPr id="121" name="object 121"/>
          <p:cNvSpPr txBox="1"/>
          <p:nvPr/>
        </p:nvSpPr>
        <p:spPr>
          <a:xfrm>
            <a:off x="8861429" y="1484730"/>
            <a:ext cx="532130" cy="507831"/>
          </a:xfrm>
          <a:prstGeom prst="rect">
            <a:avLst/>
          </a:prstGeom>
          <a:ln w="17638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DM208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PB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10324251" y="1484730"/>
            <a:ext cx="494030" cy="507831"/>
          </a:xfrm>
          <a:prstGeom prst="rect">
            <a:avLst/>
          </a:prstGeom>
          <a:ln w="17671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DT34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25" name="object 125"/>
          <p:cNvSpPr/>
          <p:nvPr/>
        </p:nvSpPr>
        <p:spPr>
          <a:xfrm>
            <a:off x="8573261" y="2473016"/>
            <a:ext cx="1069975" cy="468630"/>
          </a:xfrm>
          <a:custGeom>
            <a:avLst/>
            <a:gdLst/>
            <a:ahLst/>
            <a:cxnLst/>
            <a:rect l="l" t="t" r="r" b="b"/>
            <a:pathLst>
              <a:path w="1069975" h="468630">
                <a:moveTo>
                  <a:pt x="129541" y="335306"/>
                </a:moveTo>
                <a:lnTo>
                  <a:pt x="305806" y="335306"/>
                </a:lnTo>
              </a:path>
              <a:path w="1069975" h="468630">
                <a:moveTo>
                  <a:pt x="940336" y="335306"/>
                </a:moveTo>
                <a:lnTo>
                  <a:pt x="129541" y="335306"/>
                </a:lnTo>
              </a:path>
              <a:path w="1069975" h="468630">
                <a:moveTo>
                  <a:pt x="341059" y="0"/>
                </a:moveTo>
                <a:lnTo>
                  <a:pt x="341059" y="335306"/>
                </a:lnTo>
              </a:path>
              <a:path w="1069975" h="468630">
                <a:moveTo>
                  <a:pt x="728912" y="0"/>
                </a:moveTo>
                <a:lnTo>
                  <a:pt x="728912" y="335306"/>
                </a:lnTo>
              </a:path>
              <a:path w="1069975" h="468630">
                <a:moveTo>
                  <a:pt x="781592" y="388249"/>
                </a:moveTo>
                <a:lnTo>
                  <a:pt x="552553" y="388249"/>
                </a:lnTo>
              </a:path>
              <a:path w="1069975" h="468630">
                <a:moveTo>
                  <a:pt x="957974" y="388249"/>
                </a:moveTo>
                <a:lnTo>
                  <a:pt x="781592" y="388249"/>
                </a:lnTo>
              </a:path>
              <a:path w="1069975" h="468630">
                <a:moveTo>
                  <a:pt x="957974" y="388249"/>
                </a:moveTo>
                <a:lnTo>
                  <a:pt x="957974" y="335306"/>
                </a:lnTo>
              </a:path>
              <a:path w="1069975" h="468630">
                <a:moveTo>
                  <a:pt x="534915" y="388249"/>
                </a:moveTo>
                <a:lnTo>
                  <a:pt x="552553" y="388249"/>
                </a:lnTo>
              </a:path>
              <a:path w="1069975" h="468630">
                <a:moveTo>
                  <a:pt x="111927" y="388249"/>
                </a:moveTo>
                <a:lnTo>
                  <a:pt x="111927" y="335306"/>
                </a:lnTo>
              </a:path>
              <a:path w="1069975" h="468630">
                <a:moveTo>
                  <a:pt x="111927" y="388249"/>
                </a:moveTo>
                <a:lnTo>
                  <a:pt x="305806" y="388249"/>
                </a:lnTo>
                <a:lnTo>
                  <a:pt x="534915" y="388249"/>
                </a:lnTo>
              </a:path>
              <a:path w="1069975" h="468630">
                <a:moveTo>
                  <a:pt x="111927" y="388249"/>
                </a:moveTo>
                <a:lnTo>
                  <a:pt x="0" y="468303"/>
                </a:lnTo>
              </a:path>
              <a:path w="1069975" h="468630">
                <a:moveTo>
                  <a:pt x="1069773" y="468302"/>
                </a:moveTo>
                <a:lnTo>
                  <a:pt x="957974" y="388249"/>
                </a:lnTo>
              </a:path>
              <a:path w="1069975" h="468630">
                <a:moveTo>
                  <a:pt x="111927" y="388249"/>
                </a:moveTo>
                <a:lnTo>
                  <a:pt x="957974" y="388249"/>
                </a:lnTo>
              </a:path>
            </a:pathLst>
          </a:custGeom>
          <a:ln w="176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6" name="object 126"/>
          <p:cNvGrpSpPr/>
          <p:nvPr/>
        </p:nvGrpSpPr>
        <p:grpSpPr>
          <a:xfrm>
            <a:off x="5991843" y="3340119"/>
            <a:ext cx="5775325" cy="2750185"/>
            <a:chOff x="5991843" y="3340119"/>
            <a:chExt cx="5775325" cy="2750185"/>
          </a:xfrm>
        </p:grpSpPr>
        <p:sp>
          <p:nvSpPr>
            <p:cNvPr id="127" name="object 127"/>
            <p:cNvSpPr/>
            <p:nvPr/>
          </p:nvSpPr>
          <p:spPr>
            <a:xfrm>
              <a:off x="6870637" y="5916503"/>
              <a:ext cx="18415" cy="164465"/>
            </a:xfrm>
            <a:custGeom>
              <a:avLst/>
              <a:gdLst/>
              <a:ahLst/>
              <a:cxnLst/>
              <a:rect l="l" t="t" r="r" b="b"/>
              <a:pathLst>
                <a:path w="18415" h="164464">
                  <a:moveTo>
                    <a:pt x="17944" y="0"/>
                  </a:moveTo>
                  <a:lnTo>
                    <a:pt x="0" y="0"/>
                  </a:lnTo>
                  <a:lnTo>
                    <a:pt x="0" y="164256"/>
                  </a:lnTo>
                  <a:lnTo>
                    <a:pt x="17944" y="164256"/>
                  </a:lnTo>
                  <a:lnTo>
                    <a:pt x="179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6431244" y="5826726"/>
              <a:ext cx="377190" cy="0"/>
            </a:xfrm>
            <a:custGeom>
              <a:avLst/>
              <a:gdLst/>
              <a:ahLst/>
              <a:cxnLst/>
              <a:rect l="l" t="t" r="r" b="b"/>
              <a:pathLst>
                <a:path w="377190">
                  <a:moveTo>
                    <a:pt x="376635" y="0"/>
                  </a:moveTo>
                  <a:lnTo>
                    <a:pt x="0" y="0"/>
                  </a:lnTo>
                </a:path>
              </a:pathLst>
            </a:custGeom>
            <a:ln w="179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9" name="object 129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6780955" y="5817745"/>
              <a:ext cx="125579" cy="107748"/>
            </a:xfrm>
            <a:prstGeom prst="rect">
              <a:avLst/>
            </a:prstGeom>
          </p:spPr>
        </p:pic>
        <p:sp>
          <p:nvSpPr>
            <p:cNvPr id="130" name="object 130"/>
            <p:cNvSpPr/>
            <p:nvPr/>
          </p:nvSpPr>
          <p:spPr>
            <a:xfrm>
              <a:off x="6000824" y="5395833"/>
              <a:ext cx="430530" cy="431165"/>
            </a:xfrm>
            <a:custGeom>
              <a:avLst/>
              <a:gdLst/>
              <a:ahLst/>
              <a:cxnLst/>
              <a:rect l="l" t="t" r="r" b="b"/>
              <a:pathLst>
                <a:path w="430529" h="431164">
                  <a:moveTo>
                    <a:pt x="0" y="0"/>
                  </a:moveTo>
                  <a:lnTo>
                    <a:pt x="17934" y="53870"/>
                  </a:lnTo>
                  <a:lnTo>
                    <a:pt x="17934" y="107741"/>
                  </a:lnTo>
                  <a:lnTo>
                    <a:pt x="35869" y="161587"/>
                  </a:lnTo>
                  <a:lnTo>
                    <a:pt x="71738" y="215458"/>
                  </a:lnTo>
                  <a:lnTo>
                    <a:pt x="89672" y="269305"/>
                  </a:lnTo>
                  <a:lnTo>
                    <a:pt x="125542" y="305218"/>
                  </a:lnTo>
                  <a:lnTo>
                    <a:pt x="179345" y="341132"/>
                  </a:lnTo>
                  <a:lnTo>
                    <a:pt x="215210" y="377046"/>
                  </a:lnTo>
                  <a:lnTo>
                    <a:pt x="269018" y="395003"/>
                  </a:lnTo>
                  <a:lnTo>
                    <a:pt x="322827" y="412936"/>
                  </a:lnTo>
                  <a:lnTo>
                    <a:pt x="376635" y="430893"/>
                  </a:lnTo>
                  <a:lnTo>
                    <a:pt x="430420" y="430893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1" name="object 131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6798895" y="5727980"/>
              <a:ext cx="197315" cy="197500"/>
            </a:xfrm>
            <a:prstGeom prst="rect">
              <a:avLst/>
            </a:prstGeom>
          </p:spPr>
        </p:pic>
        <p:sp>
          <p:nvSpPr>
            <p:cNvPr id="132" name="object 132"/>
            <p:cNvSpPr/>
            <p:nvPr/>
          </p:nvSpPr>
          <p:spPr>
            <a:xfrm>
              <a:off x="6000824" y="3349109"/>
              <a:ext cx="5327015" cy="2477770"/>
            </a:xfrm>
            <a:custGeom>
              <a:avLst/>
              <a:gdLst/>
              <a:ahLst/>
              <a:cxnLst/>
              <a:rect l="l" t="t" r="r" b="b"/>
              <a:pathLst>
                <a:path w="5327015" h="2477770">
                  <a:moveTo>
                    <a:pt x="0" y="2046723"/>
                  </a:moveTo>
                  <a:lnTo>
                    <a:pt x="0" y="430893"/>
                  </a:lnTo>
                </a:path>
                <a:path w="5327015" h="2477770">
                  <a:moveTo>
                    <a:pt x="430420" y="0"/>
                  </a:moveTo>
                  <a:lnTo>
                    <a:pt x="376635" y="17980"/>
                  </a:lnTo>
                  <a:lnTo>
                    <a:pt x="322827" y="17980"/>
                  </a:lnTo>
                  <a:lnTo>
                    <a:pt x="269018" y="35961"/>
                  </a:lnTo>
                  <a:lnTo>
                    <a:pt x="215210" y="71923"/>
                  </a:lnTo>
                  <a:lnTo>
                    <a:pt x="179345" y="89664"/>
                  </a:lnTo>
                  <a:lnTo>
                    <a:pt x="125542" y="125626"/>
                  </a:lnTo>
                  <a:lnTo>
                    <a:pt x="89672" y="179568"/>
                  </a:lnTo>
                  <a:lnTo>
                    <a:pt x="71738" y="215530"/>
                  </a:lnTo>
                  <a:lnTo>
                    <a:pt x="35869" y="269233"/>
                  </a:lnTo>
                  <a:lnTo>
                    <a:pt x="17934" y="323175"/>
                  </a:lnTo>
                  <a:lnTo>
                    <a:pt x="17934" y="377022"/>
                  </a:lnTo>
                  <a:lnTo>
                    <a:pt x="0" y="430893"/>
                  </a:lnTo>
                </a:path>
                <a:path w="5327015" h="2477770">
                  <a:moveTo>
                    <a:pt x="430420" y="107645"/>
                  </a:moveTo>
                  <a:lnTo>
                    <a:pt x="430420" y="0"/>
                  </a:lnTo>
                </a:path>
                <a:path w="5327015" h="2477770">
                  <a:moveTo>
                    <a:pt x="5326542" y="2477616"/>
                  </a:moveTo>
                  <a:lnTo>
                    <a:pt x="4949954" y="2477616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10870030" y="5916503"/>
              <a:ext cx="18415" cy="164465"/>
            </a:xfrm>
            <a:custGeom>
              <a:avLst/>
              <a:gdLst/>
              <a:ahLst/>
              <a:cxnLst/>
              <a:rect l="l" t="t" r="r" b="b"/>
              <a:pathLst>
                <a:path w="18415" h="164464">
                  <a:moveTo>
                    <a:pt x="17944" y="0"/>
                  </a:moveTo>
                  <a:lnTo>
                    <a:pt x="0" y="0"/>
                  </a:lnTo>
                  <a:lnTo>
                    <a:pt x="0" y="164256"/>
                  </a:lnTo>
                  <a:lnTo>
                    <a:pt x="17944" y="164256"/>
                  </a:lnTo>
                  <a:lnTo>
                    <a:pt x="179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6000824" y="3349109"/>
              <a:ext cx="5757545" cy="2567940"/>
            </a:xfrm>
            <a:custGeom>
              <a:avLst/>
              <a:gdLst/>
              <a:ahLst/>
              <a:cxnLst/>
              <a:rect l="l" t="t" r="r" b="b"/>
              <a:pathLst>
                <a:path w="5757545" h="2567940">
                  <a:moveTo>
                    <a:pt x="4967899" y="2477616"/>
                  </a:moveTo>
                  <a:lnTo>
                    <a:pt x="4949954" y="2477616"/>
                  </a:lnTo>
                  <a:lnTo>
                    <a:pt x="4914066" y="2495578"/>
                  </a:lnTo>
                  <a:lnTo>
                    <a:pt x="4896122" y="2513532"/>
                  </a:lnTo>
                  <a:lnTo>
                    <a:pt x="4878178" y="2549439"/>
                  </a:lnTo>
                  <a:lnTo>
                    <a:pt x="4878178" y="2567393"/>
                  </a:lnTo>
                </a:path>
                <a:path w="5757545" h="2567940">
                  <a:moveTo>
                    <a:pt x="5326542" y="2477616"/>
                  </a:moveTo>
                  <a:lnTo>
                    <a:pt x="5380375" y="2477616"/>
                  </a:lnTo>
                  <a:lnTo>
                    <a:pt x="5434207" y="2459659"/>
                  </a:lnTo>
                  <a:lnTo>
                    <a:pt x="5488040" y="2441727"/>
                  </a:lnTo>
                  <a:lnTo>
                    <a:pt x="5541872" y="2423770"/>
                  </a:lnTo>
                  <a:lnTo>
                    <a:pt x="5577521" y="2387856"/>
                  </a:lnTo>
                  <a:lnTo>
                    <a:pt x="5631354" y="2351942"/>
                  </a:lnTo>
                  <a:lnTo>
                    <a:pt x="5667242" y="2316028"/>
                  </a:lnTo>
                  <a:lnTo>
                    <a:pt x="5703130" y="2262182"/>
                  </a:lnTo>
                  <a:lnTo>
                    <a:pt x="5721075" y="2208311"/>
                  </a:lnTo>
                  <a:lnTo>
                    <a:pt x="5739019" y="2154465"/>
                  </a:lnTo>
                  <a:lnTo>
                    <a:pt x="5756963" y="2100594"/>
                  </a:lnTo>
                  <a:lnTo>
                    <a:pt x="5756963" y="2046723"/>
                  </a:lnTo>
                </a:path>
                <a:path w="5757545" h="2567940">
                  <a:moveTo>
                    <a:pt x="4949954" y="2477616"/>
                  </a:moveTo>
                  <a:lnTo>
                    <a:pt x="4932010" y="2477616"/>
                  </a:lnTo>
                  <a:lnTo>
                    <a:pt x="4896122" y="2495578"/>
                  </a:lnTo>
                  <a:lnTo>
                    <a:pt x="4878178" y="2531487"/>
                  </a:lnTo>
                  <a:lnTo>
                    <a:pt x="4860234" y="2567393"/>
                  </a:lnTo>
                  <a:lnTo>
                    <a:pt x="4878178" y="2567393"/>
                  </a:lnTo>
                </a:path>
                <a:path w="5757545" h="2567940">
                  <a:moveTo>
                    <a:pt x="5756963" y="430893"/>
                  </a:moveTo>
                  <a:lnTo>
                    <a:pt x="5756963" y="2046723"/>
                  </a:lnTo>
                </a:path>
                <a:path w="5757545" h="2567940">
                  <a:moveTo>
                    <a:pt x="5326542" y="107645"/>
                  </a:moveTo>
                  <a:lnTo>
                    <a:pt x="5326542" y="0"/>
                  </a:lnTo>
                </a:path>
                <a:path w="5757545" h="2567940">
                  <a:moveTo>
                    <a:pt x="5649298" y="430893"/>
                  </a:moveTo>
                  <a:lnTo>
                    <a:pt x="5649298" y="377022"/>
                  </a:lnTo>
                  <a:lnTo>
                    <a:pt x="5631354" y="341108"/>
                  </a:lnTo>
                  <a:lnTo>
                    <a:pt x="5613410" y="287214"/>
                  </a:lnTo>
                  <a:lnTo>
                    <a:pt x="5595465" y="233511"/>
                  </a:lnTo>
                  <a:lnTo>
                    <a:pt x="5559577" y="197549"/>
                  </a:lnTo>
                  <a:lnTo>
                    <a:pt x="5523928" y="161587"/>
                  </a:lnTo>
                  <a:lnTo>
                    <a:pt x="5470096" y="143607"/>
                  </a:lnTo>
                  <a:lnTo>
                    <a:pt x="5434207" y="125626"/>
                  </a:lnTo>
                  <a:lnTo>
                    <a:pt x="5380375" y="107645"/>
                  </a:lnTo>
                  <a:lnTo>
                    <a:pt x="5326542" y="107645"/>
                  </a:lnTo>
                </a:path>
                <a:path w="5757545" h="2567940">
                  <a:moveTo>
                    <a:pt x="5649298" y="430893"/>
                  </a:moveTo>
                  <a:lnTo>
                    <a:pt x="5756963" y="430893"/>
                  </a:lnTo>
                  <a:lnTo>
                    <a:pt x="5756963" y="377022"/>
                  </a:lnTo>
                  <a:lnTo>
                    <a:pt x="5739019" y="323175"/>
                  </a:lnTo>
                  <a:lnTo>
                    <a:pt x="5721075" y="269233"/>
                  </a:lnTo>
                  <a:lnTo>
                    <a:pt x="5703130" y="215530"/>
                  </a:lnTo>
                  <a:lnTo>
                    <a:pt x="5667242" y="179568"/>
                  </a:lnTo>
                  <a:lnTo>
                    <a:pt x="5631354" y="125626"/>
                  </a:lnTo>
                  <a:lnTo>
                    <a:pt x="5577521" y="89664"/>
                  </a:lnTo>
                  <a:lnTo>
                    <a:pt x="5541872" y="71923"/>
                  </a:lnTo>
                  <a:lnTo>
                    <a:pt x="5488040" y="35961"/>
                  </a:lnTo>
                  <a:lnTo>
                    <a:pt x="5434207" y="17980"/>
                  </a:lnTo>
                  <a:lnTo>
                    <a:pt x="5380375" y="17980"/>
                  </a:lnTo>
                  <a:lnTo>
                    <a:pt x="5326542" y="0"/>
                  </a:lnTo>
                </a:path>
                <a:path w="5757545" h="2567940">
                  <a:moveTo>
                    <a:pt x="430420" y="107645"/>
                  </a:moveTo>
                  <a:lnTo>
                    <a:pt x="5326542" y="107645"/>
                  </a:lnTo>
                </a:path>
                <a:path w="5757545" h="2567940">
                  <a:moveTo>
                    <a:pt x="430420" y="0"/>
                  </a:moveTo>
                  <a:lnTo>
                    <a:pt x="5326542" y="0"/>
                  </a:lnTo>
                </a:path>
                <a:path w="5757545" h="2567940">
                  <a:moveTo>
                    <a:pt x="107607" y="430893"/>
                  </a:moveTo>
                  <a:lnTo>
                    <a:pt x="0" y="430893"/>
                  </a:lnTo>
                </a:path>
                <a:path w="5757545" h="2567940">
                  <a:moveTo>
                    <a:pt x="430420" y="107645"/>
                  </a:moveTo>
                  <a:lnTo>
                    <a:pt x="376635" y="107645"/>
                  </a:lnTo>
                  <a:lnTo>
                    <a:pt x="340747" y="125626"/>
                  </a:lnTo>
                  <a:lnTo>
                    <a:pt x="286962" y="143607"/>
                  </a:lnTo>
                  <a:lnTo>
                    <a:pt x="233154" y="161587"/>
                  </a:lnTo>
                  <a:lnTo>
                    <a:pt x="197280" y="197549"/>
                  </a:lnTo>
                  <a:lnTo>
                    <a:pt x="161411" y="233511"/>
                  </a:lnTo>
                  <a:lnTo>
                    <a:pt x="143476" y="287214"/>
                  </a:lnTo>
                  <a:lnTo>
                    <a:pt x="125542" y="341108"/>
                  </a:lnTo>
                  <a:lnTo>
                    <a:pt x="107607" y="377022"/>
                  </a:lnTo>
                  <a:lnTo>
                    <a:pt x="107607" y="430893"/>
                  </a:lnTo>
                </a:path>
                <a:path w="5757545" h="2567940">
                  <a:moveTo>
                    <a:pt x="3891728" y="2244225"/>
                  </a:moveTo>
                  <a:lnTo>
                    <a:pt x="4716680" y="2244225"/>
                  </a:lnTo>
                </a:path>
                <a:path w="5757545" h="2567940">
                  <a:moveTo>
                    <a:pt x="1040210" y="2244225"/>
                  </a:moveTo>
                  <a:lnTo>
                    <a:pt x="1865187" y="2244225"/>
                  </a:lnTo>
                </a:path>
                <a:path w="5757545" h="2567940">
                  <a:moveTo>
                    <a:pt x="699439" y="233511"/>
                  </a:moveTo>
                  <a:lnTo>
                    <a:pt x="681518" y="251252"/>
                  </a:lnTo>
                  <a:lnTo>
                    <a:pt x="663574" y="269233"/>
                  </a:lnTo>
                  <a:lnTo>
                    <a:pt x="645630" y="287214"/>
                  </a:lnTo>
                  <a:lnTo>
                    <a:pt x="645630" y="305194"/>
                  </a:lnTo>
                </a:path>
                <a:path w="5757545" h="2567940">
                  <a:moveTo>
                    <a:pt x="645630" y="628370"/>
                  </a:moveTo>
                  <a:lnTo>
                    <a:pt x="645630" y="305194"/>
                  </a:lnTo>
                </a:path>
                <a:path w="5757545" h="2567940">
                  <a:moveTo>
                    <a:pt x="699439" y="628370"/>
                  </a:moveTo>
                  <a:lnTo>
                    <a:pt x="645630" y="628370"/>
                  </a:lnTo>
                </a:path>
                <a:path w="5757545" h="2567940">
                  <a:moveTo>
                    <a:pt x="699439" y="628370"/>
                  </a:moveTo>
                  <a:lnTo>
                    <a:pt x="699439" y="233511"/>
                  </a:lnTo>
                </a:path>
                <a:path w="5757545" h="2567940">
                  <a:moveTo>
                    <a:pt x="1829322" y="628370"/>
                  </a:moveTo>
                  <a:lnTo>
                    <a:pt x="1829322" y="700198"/>
                  </a:lnTo>
                </a:path>
                <a:path w="5757545" h="2567940">
                  <a:moveTo>
                    <a:pt x="1829322" y="628370"/>
                  </a:moveTo>
                  <a:lnTo>
                    <a:pt x="699439" y="628370"/>
                  </a:lnTo>
                  <a:lnTo>
                    <a:pt x="699439" y="700198"/>
                  </a:lnTo>
                </a:path>
                <a:path w="5757545" h="2567940">
                  <a:moveTo>
                    <a:pt x="1829322" y="700198"/>
                  </a:moveTo>
                  <a:lnTo>
                    <a:pt x="699439" y="700198"/>
                  </a:lnTo>
                </a:path>
                <a:path w="5757545" h="2567940">
                  <a:moveTo>
                    <a:pt x="1901051" y="233511"/>
                  </a:moveTo>
                  <a:lnTo>
                    <a:pt x="1901051" y="197549"/>
                  </a:lnTo>
                  <a:lnTo>
                    <a:pt x="1883131" y="179568"/>
                  </a:lnTo>
                  <a:lnTo>
                    <a:pt x="1865187" y="161587"/>
                  </a:lnTo>
                  <a:lnTo>
                    <a:pt x="1829322" y="161587"/>
                  </a:lnTo>
                  <a:lnTo>
                    <a:pt x="1829322" y="628370"/>
                  </a:lnTo>
                  <a:lnTo>
                    <a:pt x="1901051" y="628370"/>
                  </a:lnTo>
                </a:path>
                <a:path w="5757545" h="2567940">
                  <a:moveTo>
                    <a:pt x="1901051" y="233511"/>
                  </a:moveTo>
                  <a:lnTo>
                    <a:pt x="1901051" y="628370"/>
                  </a:lnTo>
                </a:path>
                <a:path w="5757545" h="2567940">
                  <a:moveTo>
                    <a:pt x="3927616" y="161587"/>
                  </a:moveTo>
                  <a:lnTo>
                    <a:pt x="3909672" y="161587"/>
                  </a:lnTo>
                  <a:lnTo>
                    <a:pt x="3873784" y="179568"/>
                  </a:lnTo>
                  <a:lnTo>
                    <a:pt x="3855839" y="197549"/>
                  </a:lnTo>
                  <a:lnTo>
                    <a:pt x="3855839" y="233511"/>
                  </a:lnTo>
                </a:path>
                <a:path w="5757545" h="2567940">
                  <a:moveTo>
                    <a:pt x="3855839" y="628370"/>
                  </a:moveTo>
                  <a:lnTo>
                    <a:pt x="3855839" y="233511"/>
                  </a:lnTo>
                </a:path>
                <a:path w="5757545" h="2567940">
                  <a:moveTo>
                    <a:pt x="3927616" y="628370"/>
                  </a:moveTo>
                  <a:lnTo>
                    <a:pt x="3855839" y="628370"/>
                  </a:lnTo>
                </a:path>
                <a:path w="5757545" h="2567940">
                  <a:moveTo>
                    <a:pt x="3927616" y="628370"/>
                  </a:moveTo>
                  <a:lnTo>
                    <a:pt x="3927616" y="161587"/>
                  </a:lnTo>
                </a:path>
                <a:path w="5757545" h="2567940">
                  <a:moveTo>
                    <a:pt x="5057619" y="628370"/>
                  </a:moveTo>
                  <a:lnTo>
                    <a:pt x="5057619" y="700198"/>
                  </a:lnTo>
                </a:path>
                <a:path w="5757545" h="2567940">
                  <a:moveTo>
                    <a:pt x="5057619" y="628370"/>
                  </a:moveTo>
                  <a:lnTo>
                    <a:pt x="3927616" y="628370"/>
                  </a:lnTo>
                  <a:lnTo>
                    <a:pt x="3927616" y="700198"/>
                  </a:lnTo>
                </a:path>
                <a:path w="5757545" h="2567940">
                  <a:moveTo>
                    <a:pt x="5057619" y="700198"/>
                  </a:moveTo>
                  <a:lnTo>
                    <a:pt x="3927616" y="700198"/>
                  </a:lnTo>
                </a:path>
                <a:path w="5757545" h="2567940">
                  <a:moveTo>
                    <a:pt x="5129157" y="305194"/>
                  </a:moveTo>
                  <a:lnTo>
                    <a:pt x="5111213" y="287214"/>
                  </a:lnTo>
                  <a:lnTo>
                    <a:pt x="5093508" y="269233"/>
                  </a:lnTo>
                  <a:lnTo>
                    <a:pt x="5075563" y="251252"/>
                  </a:lnTo>
                  <a:lnTo>
                    <a:pt x="5057619" y="233511"/>
                  </a:lnTo>
                  <a:lnTo>
                    <a:pt x="5057619" y="628370"/>
                  </a:lnTo>
                  <a:lnTo>
                    <a:pt x="5129157" y="628370"/>
                  </a:lnTo>
                </a:path>
                <a:path w="5757545" h="2567940">
                  <a:moveTo>
                    <a:pt x="5129157" y="305194"/>
                  </a:moveTo>
                  <a:lnTo>
                    <a:pt x="5129157" y="628370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5" name="object 13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430803" y="5799779"/>
              <a:ext cx="125644" cy="107750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8547458" y="5817736"/>
              <a:ext cx="664210" cy="18415"/>
            </a:xfrm>
            <a:custGeom>
              <a:avLst/>
              <a:gdLst/>
              <a:ahLst/>
              <a:cxnLst/>
              <a:rect l="l" t="t" r="r" b="b"/>
              <a:pathLst>
                <a:path w="664209" h="18414">
                  <a:moveTo>
                    <a:pt x="0" y="17980"/>
                  </a:moveTo>
                  <a:lnTo>
                    <a:pt x="663694" y="17980"/>
                  </a:lnTo>
                  <a:lnTo>
                    <a:pt x="663694" y="0"/>
                  </a:lnTo>
                  <a:lnTo>
                    <a:pt x="0" y="0"/>
                  </a:lnTo>
                  <a:lnTo>
                    <a:pt x="0" y="17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9211153" y="5808769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8972" y="8978"/>
                  </a:moveTo>
                  <a:lnTo>
                    <a:pt x="8972" y="8978"/>
                  </a:lnTo>
                </a:path>
              </a:pathLst>
            </a:custGeom>
            <a:ln w="179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8547458" y="5799779"/>
              <a:ext cx="664210" cy="18415"/>
            </a:xfrm>
            <a:custGeom>
              <a:avLst/>
              <a:gdLst/>
              <a:ahLst/>
              <a:cxnLst/>
              <a:rect l="l" t="t" r="r" b="b"/>
              <a:pathLst>
                <a:path w="664209" h="18414">
                  <a:moveTo>
                    <a:pt x="0" y="17980"/>
                  </a:moveTo>
                  <a:lnTo>
                    <a:pt x="663694" y="17980"/>
                  </a:lnTo>
                  <a:lnTo>
                    <a:pt x="663694" y="0"/>
                  </a:lnTo>
                  <a:lnTo>
                    <a:pt x="0" y="0"/>
                  </a:lnTo>
                  <a:lnTo>
                    <a:pt x="0" y="179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9" name="object 139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9202164" y="5799781"/>
              <a:ext cx="125642" cy="10774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8395165" y="5817747"/>
              <a:ext cx="89495" cy="107735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6251899" y="3636323"/>
              <a:ext cx="3013710" cy="1275080"/>
            </a:xfrm>
            <a:custGeom>
              <a:avLst/>
              <a:gdLst/>
              <a:ahLst/>
              <a:cxnLst/>
              <a:rect l="l" t="t" r="r" b="b"/>
              <a:pathLst>
                <a:path w="3013709" h="1275079">
                  <a:moveTo>
                    <a:pt x="3013086" y="0"/>
                  </a:moveTo>
                  <a:lnTo>
                    <a:pt x="3013086" y="161635"/>
                  </a:lnTo>
                  <a:lnTo>
                    <a:pt x="2241727" y="161635"/>
                  </a:lnTo>
                </a:path>
                <a:path w="3013709" h="1275079">
                  <a:moveTo>
                    <a:pt x="2241727" y="0"/>
                  </a:moveTo>
                  <a:lnTo>
                    <a:pt x="2241727" y="161635"/>
                  </a:lnTo>
                </a:path>
                <a:path w="3013709" h="1275079">
                  <a:moveTo>
                    <a:pt x="215210" y="646375"/>
                  </a:moveTo>
                  <a:lnTo>
                    <a:pt x="0" y="646375"/>
                  </a:lnTo>
                </a:path>
                <a:path w="3013709" h="1275079">
                  <a:moveTo>
                    <a:pt x="0" y="1274770"/>
                  </a:moveTo>
                  <a:lnTo>
                    <a:pt x="215210" y="1274770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2" name="object 142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278800" y="5063694"/>
              <a:ext cx="161431" cy="394995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1318380" y="5063694"/>
              <a:ext cx="179472" cy="394997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1291478" y="4282699"/>
              <a:ext cx="215900" cy="628650"/>
            </a:xfrm>
            <a:custGeom>
              <a:avLst/>
              <a:gdLst/>
              <a:ahLst/>
              <a:cxnLst/>
              <a:rect l="l" t="t" r="r" b="b"/>
              <a:pathLst>
                <a:path w="215900" h="628650">
                  <a:moveTo>
                    <a:pt x="0" y="628394"/>
                  </a:moveTo>
                  <a:lnTo>
                    <a:pt x="215329" y="628394"/>
                  </a:lnTo>
                </a:path>
                <a:path w="215900" h="628650">
                  <a:moveTo>
                    <a:pt x="215329" y="0"/>
                  </a:moveTo>
                  <a:lnTo>
                    <a:pt x="0" y="0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10215308" y="6060134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-8972" y="10312"/>
                  </a:moveTo>
                  <a:lnTo>
                    <a:pt x="8972" y="10312"/>
                  </a:lnTo>
                </a:path>
              </a:pathLst>
            </a:custGeom>
            <a:ln w="20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6251899" y="4157025"/>
              <a:ext cx="5255260" cy="1924050"/>
            </a:xfrm>
            <a:custGeom>
              <a:avLst/>
              <a:gdLst/>
              <a:ahLst/>
              <a:cxnLst/>
              <a:rect l="l" t="t" r="r" b="b"/>
              <a:pathLst>
                <a:path w="5255259" h="1924050">
                  <a:moveTo>
                    <a:pt x="3963409" y="1903109"/>
                  </a:moveTo>
                  <a:lnTo>
                    <a:pt x="3945704" y="1867200"/>
                  </a:lnTo>
                  <a:lnTo>
                    <a:pt x="3927760" y="1849248"/>
                  </a:lnTo>
                  <a:lnTo>
                    <a:pt x="3891871" y="1831294"/>
                  </a:lnTo>
                  <a:lnTo>
                    <a:pt x="3873927" y="1813339"/>
                  </a:lnTo>
                  <a:lnTo>
                    <a:pt x="3838039" y="1813339"/>
                  </a:lnTo>
                  <a:lnTo>
                    <a:pt x="3838039" y="1867203"/>
                  </a:lnTo>
                </a:path>
                <a:path w="5255259" h="1924050">
                  <a:moveTo>
                    <a:pt x="3891871" y="1923734"/>
                  </a:moveTo>
                  <a:lnTo>
                    <a:pt x="3891871" y="1903109"/>
                  </a:lnTo>
                  <a:lnTo>
                    <a:pt x="3873927" y="1885155"/>
                  </a:lnTo>
                  <a:lnTo>
                    <a:pt x="3855983" y="1867203"/>
                  </a:lnTo>
                  <a:lnTo>
                    <a:pt x="3838039" y="1867203"/>
                  </a:lnTo>
                  <a:lnTo>
                    <a:pt x="3102568" y="1867203"/>
                  </a:lnTo>
                </a:path>
                <a:path w="5255259" h="1924050">
                  <a:moveTo>
                    <a:pt x="3031030" y="1795387"/>
                  </a:moveTo>
                  <a:lnTo>
                    <a:pt x="3031030" y="1741524"/>
                  </a:lnTo>
                </a:path>
                <a:path w="5255259" h="1924050">
                  <a:moveTo>
                    <a:pt x="2152245" y="1759478"/>
                  </a:moveTo>
                  <a:lnTo>
                    <a:pt x="2152245" y="1813339"/>
                  </a:lnTo>
                  <a:lnTo>
                    <a:pt x="2170190" y="1813339"/>
                  </a:lnTo>
                  <a:lnTo>
                    <a:pt x="2187894" y="1813339"/>
                  </a:lnTo>
                  <a:lnTo>
                    <a:pt x="2205839" y="1813339"/>
                  </a:lnTo>
                  <a:lnTo>
                    <a:pt x="2223783" y="1795387"/>
                  </a:lnTo>
                </a:path>
                <a:path w="5255259" h="1924050">
                  <a:moveTo>
                    <a:pt x="2223783" y="1741524"/>
                  </a:moveTo>
                  <a:lnTo>
                    <a:pt x="2223783" y="1795387"/>
                  </a:lnTo>
                </a:path>
                <a:path w="5255259" h="1924050">
                  <a:moveTo>
                    <a:pt x="0" y="879742"/>
                  </a:moveTo>
                  <a:lnTo>
                    <a:pt x="0" y="0"/>
                  </a:lnTo>
                </a:path>
                <a:path w="5255259" h="1924050">
                  <a:moveTo>
                    <a:pt x="5254909" y="0"/>
                  </a:moveTo>
                  <a:lnTo>
                    <a:pt x="5254909" y="879742"/>
                  </a:lnTo>
                </a:path>
                <a:path w="5255259" h="1924050">
                  <a:moveTo>
                    <a:pt x="3838039" y="1813339"/>
                  </a:moveTo>
                  <a:lnTo>
                    <a:pt x="3102568" y="1813339"/>
                  </a:lnTo>
                  <a:lnTo>
                    <a:pt x="3102568" y="1867203"/>
                  </a:lnTo>
                </a:path>
                <a:path w="5255259" h="1924050">
                  <a:moveTo>
                    <a:pt x="2152245" y="1813339"/>
                  </a:moveTo>
                  <a:lnTo>
                    <a:pt x="2152245" y="1867203"/>
                  </a:lnTo>
                  <a:lnTo>
                    <a:pt x="2170190" y="1849248"/>
                  </a:lnTo>
                  <a:lnTo>
                    <a:pt x="2205839" y="1849248"/>
                  </a:lnTo>
                  <a:lnTo>
                    <a:pt x="2223783" y="1813339"/>
                  </a:lnTo>
                  <a:lnTo>
                    <a:pt x="2223783" y="1795387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7" name="object 14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9273940" y="5943423"/>
              <a:ext cx="89516" cy="89786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7668721" y="5970364"/>
              <a:ext cx="735965" cy="53975"/>
            </a:xfrm>
            <a:custGeom>
              <a:avLst/>
              <a:gdLst/>
              <a:ahLst/>
              <a:cxnLst/>
              <a:rect l="l" t="t" r="r" b="b"/>
              <a:pathLst>
                <a:path w="735965" h="53975">
                  <a:moveTo>
                    <a:pt x="735423" y="0"/>
                  </a:moveTo>
                  <a:lnTo>
                    <a:pt x="0" y="0"/>
                  </a:lnTo>
                </a:path>
                <a:path w="735965" h="53975">
                  <a:moveTo>
                    <a:pt x="0" y="53863"/>
                  </a:moveTo>
                  <a:lnTo>
                    <a:pt x="0" y="0"/>
                  </a:lnTo>
                </a:path>
                <a:path w="735965" h="53975">
                  <a:moveTo>
                    <a:pt x="735423" y="53863"/>
                  </a:moveTo>
                  <a:lnTo>
                    <a:pt x="0" y="53863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9" name="object 149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534200" y="5961380"/>
              <a:ext cx="143505" cy="128360"/>
            </a:xfrm>
            <a:prstGeom prst="rect">
              <a:avLst/>
            </a:prstGeom>
          </p:spPr>
        </p:pic>
        <p:sp>
          <p:nvSpPr>
            <p:cNvPr id="150" name="object 150"/>
            <p:cNvSpPr/>
            <p:nvPr/>
          </p:nvSpPr>
          <p:spPr>
            <a:xfrm>
              <a:off x="6251899" y="3690218"/>
              <a:ext cx="5255260" cy="2280285"/>
            </a:xfrm>
            <a:custGeom>
              <a:avLst/>
              <a:gdLst/>
              <a:ahLst/>
              <a:cxnLst/>
              <a:rect l="l" t="t" r="r" b="b"/>
              <a:pathLst>
                <a:path w="5255259" h="2280285">
                  <a:moveTo>
                    <a:pt x="3102568" y="2280146"/>
                  </a:moveTo>
                  <a:lnTo>
                    <a:pt x="3102568" y="2226285"/>
                  </a:lnTo>
                </a:path>
                <a:path w="5255259" h="2280285">
                  <a:moveTo>
                    <a:pt x="3031030" y="2208330"/>
                  </a:moveTo>
                  <a:lnTo>
                    <a:pt x="3048975" y="2208330"/>
                  </a:lnTo>
                  <a:lnTo>
                    <a:pt x="3102568" y="2226285"/>
                  </a:lnTo>
                </a:path>
                <a:path w="5255259" h="2280285">
                  <a:moveTo>
                    <a:pt x="5236965" y="1364506"/>
                  </a:moveTo>
                  <a:lnTo>
                    <a:pt x="5254909" y="1346549"/>
                  </a:lnTo>
                </a:path>
                <a:path w="5255259" h="2280285">
                  <a:moveTo>
                    <a:pt x="5236965" y="1364506"/>
                  </a:moveTo>
                  <a:lnTo>
                    <a:pt x="5236965" y="1795399"/>
                  </a:lnTo>
                </a:path>
                <a:path w="5255259" h="2280285">
                  <a:moveTo>
                    <a:pt x="5165189" y="1867203"/>
                  </a:moveTo>
                  <a:lnTo>
                    <a:pt x="5183133" y="1849246"/>
                  </a:lnTo>
                  <a:lnTo>
                    <a:pt x="5201077" y="1849246"/>
                  </a:lnTo>
                  <a:lnTo>
                    <a:pt x="5219021" y="1813356"/>
                  </a:lnTo>
                  <a:lnTo>
                    <a:pt x="5236965" y="1795399"/>
                  </a:lnTo>
                </a:path>
                <a:path w="5255259" h="2280285">
                  <a:moveTo>
                    <a:pt x="5165189" y="1867203"/>
                  </a:moveTo>
                  <a:lnTo>
                    <a:pt x="4519438" y="1867203"/>
                  </a:lnTo>
                </a:path>
                <a:path w="5255259" h="2280285">
                  <a:moveTo>
                    <a:pt x="3604765" y="1867203"/>
                  </a:moveTo>
                  <a:lnTo>
                    <a:pt x="1649976" y="1867203"/>
                  </a:lnTo>
                </a:path>
                <a:path w="5255259" h="2280285">
                  <a:moveTo>
                    <a:pt x="735327" y="1867203"/>
                  </a:moveTo>
                  <a:lnTo>
                    <a:pt x="89672" y="1867203"/>
                  </a:lnTo>
                </a:path>
                <a:path w="5255259" h="2280285">
                  <a:moveTo>
                    <a:pt x="35888" y="1795399"/>
                  </a:moveTo>
                  <a:lnTo>
                    <a:pt x="35888" y="1813356"/>
                  </a:lnTo>
                  <a:lnTo>
                    <a:pt x="53808" y="1849246"/>
                  </a:lnTo>
                  <a:lnTo>
                    <a:pt x="71752" y="1849246"/>
                  </a:lnTo>
                  <a:lnTo>
                    <a:pt x="89672" y="1867203"/>
                  </a:lnTo>
                </a:path>
                <a:path w="5255259" h="2280285">
                  <a:moveTo>
                    <a:pt x="35888" y="1795399"/>
                  </a:moveTo>
                  <a:lnTo>
                    <a:pt x="35888" y="1364506"/>
                  </a:lnTo>
                </a:path>
                <a:path w="5255259" h="2280285">
                  <a:moveTo>
                    <a:pt x="0" y="1346549"/>
                  </a:moveTo>
                  <a:lnTo>
                    <a:pt x="35888" y="1364506"/>
                  </a:lnTo>
                </a:path>
                <a:path w="5255259" h="2280285">
                  <a:moveTo>
                    <a:pt x="35888" y="448849"/>
                  </a:moveTo>
                  <a:lnTo>
                    <a:pt x="0" y="466806"/>
                  </a:lnTo>
                </a:path>
                <a:path w="5255259" h="2280285">
                  <a:moveTo>
                    <a:pt x="35888" y="448849"/>
                  </a:moveTo>
                  <a:lnTo>
                    <a:pt x="35888" y="0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1" name="object 15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6278806" y="3627333"/>
              <a:ext cx="376632" cy="71868"/>
            </a:xfrm>
            <a:prstGeom prst="rect">
              <a:avLst/>
            </a:prstGeom>
          </p:spPr>
        </p:pic>
        <p:sp>
          <p:nvSpPr>
            <p:cNvPr id="152" name="object 152"/>
            <p:cNvSpPr/>
            <p:nvPr/>
          </p:nvSpPr>
          <p:spPr>
            <a:xfrm>
              <a:off x="6646455" y="3546659"/>
              <a:ext cx="4483735" cy="502920"/>
            </a:xfrm>
            <a:custGeom>
              <a:avLst/>
              <a:gdLst/>
              <a:ahLst/>
              <a:cxnLst/>
              <a:rect l="l" t="t" r="r" b="b"/>
              <a:pathLst>
                <a:path w="4483734" h="502920">
                  <a:moveTo>
                    <a:pt x="0" y="430821"/>
                  </a:moveTo>
                  <a:lnTo>
                    <a:pt x="0" y="466734"/>
                  </a:lnTo>
                  <a:lnTo>
                    <a:pt x="17944" y="484691"/>
                  </a:lnTo>
                  <a:lnTo>
                    <a:pt x="35888" y="502648"/>
                  </a:lnTo>
                  <a:lnTo>
                    <a:pt x="53808" y="502648"/>
                  </a:lnTo>
                </a:path>
                <a:path w="4483734" h="502920">
                  <a:moveTo>
                    <a:pt x="1183692" y="502648"/>
                  </a:moveTo>
                  <a:lnTo>
                    <a:pt x="1219556" y="502648"/>
                  </a:lnTo>
                  <a:lnTo>
                    <a:pt x="1237500" y="484691"/>
                  </a:lnTo>
                  <a:lnTo>
                    <a:pt x="1255420" y="466734"/>
                  </a:lnTo>
                  <a:lnTo>
                    <a:pt x="1255420" y="430821"/>
                  </a:lnTo>
                </a:path>
                <a:path w="4483734" h="502920">
                  <a:moveTo>
                    <a:pt x="1327173" y="0"/>
                  </a:moveTo>
                  <a:lnTo>
                    <a:pt x="1291285" y="17980"/>
                  </a:lnTo>
                  <a:lnTo>
                    <a:pt x="1273365" y="17980"/>
                  </a:lnTo>
                  <a:lnTo>
                    <a:pt x="1255420" y="53702"/>
                  </a:lnTo>
                  <a:lnTo>
                    <a:pt x="1255420" y="71683"/>
                  </a:lnTo>
                </a:path>
                <a:path w="4483734" h="502920">
                  <a:moveTo>
                    <a:pt x="1327173" y="0"/>
                  </a:moveTo>
                  <a:lnTo>
                    <a:pt x="1685841" y="0"/>
                  </a:lnTo>
                </a:path>
                <a:path w="4483734" h="502920">
                  <a:moveTo>
                    <a:pt x="1775633" y="89664"/>
                  </a:moveTo>
                  <a:lnTo>
                    <a:pt x="1685841" y="0"/>
                  </a:lnTo>
                </a:path>
                <a:path w="4483734" h="502920">
                  <a:moveTo>
                    <a:pt x="1775633" y="89664"/>
                  </a:moveTo>
                  <a:lnTo>
                    <a:pt x="2708012" y="89664"/>
                  </a:lnTo>
                </a:path>
                <a:path w="4483734" h="502920">
                  <a:moveTo>
                    <a:pt x="2779788" y="0"/>
                  </a:moveTo>
                  <a:lnTo>
                    <a:pt x="2708012" y="89664"/>
                  </a:lnTo>
                </a:path>
                <a:path w="4483734" h="502920">
                  <a:moveTo>
                    <a:pt x="2779788" y="0"/>
                  </a:moveTo>
                  <a:lnTo>
                    <a:pt x="3138432" y="0"/>
                  </a:lnTo>
                </a:path>
                <a:path w="4483734" h="502920">
                  <a:moveTo>
                    <a:pt x="3210209" y="71683"/>
                  </a:moveTo>
                  <a:lnTo>
                    <a:pt x="3210209" y="53702"/>
                  </a:lnTo>
                  <a:lnTo>
                    <a:pt x="3192265" y="17980"/>
                  </a:lnTo>
                  <a:lnTo>
                    <a:pt x="3174320" y="17980"/>
                  </a:lnTo>
                  <a:lnTo>
                    <a:pt x="3138432" y="0"/>
                  </a:lnTo>
                </a:path>
                <a:path w="4483734" h="502920">
                  <a:moveTo>
                    <a:pt x="3210209" y="430821"/>
                  </a:moveTo>
                  <a:lnTo>
                    <a:pt x="3210209" y="466734"/>
                  </a:lnTo>
                  <a:lnTo>
                    <a:pt x="3228153" y="484691"/>
                  </a:lnTo>
                  <a:lnTo>
                    <a:pt x="3264041" y="502648"/>
                  </a:lnTo>
                  <a:lnTo>
                    <a:pt x="3281985" y="502648"/>
                  </a:lnTo>
                </a:path>
                <a:path w="4483734" h="502920">
                  <a:moveTo>
                    <a:pt x="4411989" y="502648"/>
                  </a:moveTo>
                  <a:lnTo>
                    <a:pt x="4429933" y="502648"/>
                  </a:lnTo>
                  <a:lnTo>
                    <a:pt x="4447877" y="484691"/>
                  </a:lnTo>
                  <a:lnTo>
                    <a:pt x="4465582" y="466734"/>
                  </a:lnTo>
                  <a:lnTo>
                    <a:pt x="4483526" y="430821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3" name="object 153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1121000" y="3627333"/>
              <a:ext cx="376848" cy="71868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9318818" y="3690218"/>
              <a:ext cx="2205990" cy="2226310"/>
            </a:xfrm>
            <a:custGeom>
              <a:avLst/>
              <a:gdLst/>
              <a:ahLst/>
              <a:cxnLst/>
              <a:rect l="l" t="t" r="r" b="b"/>
              <a:pathLst>
                <a:path w="2205990" h="2226310">
                  <a:moveTo>
                    <a:pt x="2170046" y="0"/>
                  </a:moveTo>
                  <a:lnTo>
                    <a:pt x="2170046" y="448849"/>
                  </a:lnTo>
                </a:path>
                <a:path w="2205990" h="2226310">
                  <a:moveTo>
                    <a:pt x="2187990" y="466806"/>
                  </a:moveTo>
                  <a:lnTo>
                    <a:pt x="2170046" y="448849"/>
                  </a:lnTo>
                </a:path>
                <a:path w="2205990" h="2226310">
                  <a:moveTo>
                    <a:pt x="35649" y="2226285"/>
                  </a:moveTo>
                  <a:lnTo>
                    <a:pt x="35649" y="2190378"/>
                  </a:lnTo>
                  <a:lnTo>
                    <a:pt x="17704" y="2154469"/>
                  </a:lnTo>
                  <a:lnTo>
                    <a:pt x="0" y="2136508"/>
                  </a:lnTo>
                </a:path>
                <a:path w="2205990" h="2226310">
                  <a:moveTo>
                    <a:pt x="2205934" y="1795399"/>
                  </a:moveTo>
                  <a:lnTo>
                    <a:pt x="2170046" y="1795399"/>
                  </a:lnTo>
                </a:path>
                <a:path w="2205990" h="2226310">
                  <a:moveTo>
                    <a:pt x="2205934" y="0"/>
                  </a:moveTo>
                  <a:lnTo>
                    <a:pt x="2205934" y="1795399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5" name="object 155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11408106" y="3573639"/>
              <a:ext cx="125627" cy="125569"/>
            </a:xfrm>
            <a:prstGeom prst="rect">
              <a:avLst/>
            </a:prstGeom>
          </p:spPr>
        </p:pic>
        <p:sp>
          <p:nvSpPr>
            <p:cNvPr id="156" name="object 156"/>
            <p:cNvSpPr/>
            <p:nvPr/>
          </p:nvSpPr>
          <p:spPr>
            <a:xfrm>
              <a:off x="6233978" y="3510697"/>
              <a:ext cx="5183505" cy="1975485"/>
            </a:xfrm>
            <a:custGeom>
              <a:avLst/>
              <a:gdLst/>
              <a:ahLst/>
              <a:cxnLst/>
              <a:rect l="l" t="t" r="r" b="b"/>
              <a:pathLst>
                <a:path w="5183505" h="1975485">
                  <a:moveTo>
                    <a:pt x="4824465" y="71923"/>
                  </a:moveTo>
                  <a:lnTo>
                    <a:pt x="5183109" y="71923"/>
                  </a:lnTo>
                </a:path>
                <a:path w="5183505" h="1975485">
                  <a:moveTo>
                    <a:pt x="1596168" y="0"/>
                  </a:moveTo>
                  <a:lnTo>
                    <a:pt x="3694462" y="0"/>
                  </a:lnTo>
                </a:path>
                <a:path w="5183505" h="1975485">
                  <a:moveTo>
                    <a:pt x="107593" y="71923"/>
                  </a:moveTo>
                  <a:lnTo>
                    <a:pt x="107593" y="125626"/>
                  </a:lnTo>
                </a:path>
                <a:path w="5183505" h="1975485">
                  <a:moveTo>
                    <a:pt x="107593" y="71923"/>
                  </a:moveTo>
                  <a:lnTo>
                    <a:pt x="466284" y="71923"/>
                  </a:lnTo>
                </a:path>
                <a:path w="5183505" h="1975485">
                  <a:moveTo>
                    <a:pt x="0" y="179520"/>
                  </a:moveTo>
                  <a:lnTo>
                    <a:pt x="53808" y="179520"/>
                  </a:lnTo>
                </a:path>
                <a:path w="5183505" h="1975485">
                  <a:moveTo>
                    <a:pt x="107593" y="71923"/>
                  </a:moveTo>
                  <a:lnTo>
                    <a:pt x="89672" y="89664"/>
                  </a:lnTo>
                  <a:lnTo>
                    <a:pt x="53808" y="89664"/>
                  </a:lnTo>
                  <a:lnTo>
                    <a:pt x="35864" y="107645"/>
                  </a:lnTo>
                  <a:lnTo>
                    <a:pt x="17920" y="125626"/>
                  </a:lnTo>
                  <a:lnTo>
                    <a:pt x="17920" y="161587"/>
                  </a:lnTo>
                  <a:lnTo>
                    <a:pt x="0" y="179520"/>
                  </a:lnTo>
                </a:path>
                <a:path w="5183505" h="1975485">
                  <a:moveTo>
                    <a:pt x="0" y="1974920"/>
                  </a:moveTo>
                  <a:lnTo>
                    <a:pt x="0" y="179520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7" name="object 157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224997" y="5476627"/>
              <a:ext cx="125555" cy="125688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6341571" y="5485617"/>
              <a:ext cx="5183505" cy="595630"/>
            </a:xfrm>
            <a:custGeom>
              <a:avLst/>
              <a:gdLst/>
              <a:ahLst/>
              <a:cxnLst/>
              <a:rect l="l" t="t" r="r" b="b"/>
              <a:pathLst>
                <a:path w="5183505" h="595629">
                  <a:moveTo>
                    <a:pt x="681518" y="107717"/>
                  </a:moveTo>
                  <a:lnTo>
                    <a:pt x="0" y="107717"/>
                  </a:lnTo>
                </a:path>
                <a:path w="5183505" h="595629">
                  <a:moveTo>
                    <a:pt x="645654" y="71803"/>
                  </a:moveTo>
                  <a:lnTo>
                    <a:pt x="681518" y="107717"/>
                  </a:lnTo>
                </a:path>
                <a:path w="5183505" h="595629">
                  <a:moveTo>
                    <a:pt x="699463" y="107717"/>
                  </a:moveTo>
                  <a:lnTo>
                    <a:pt x="681518" y="107717"/>
                  </a:lnTo>
                </a:path>
                <a:path w="5183505" h="595629">
                  <a:moveTo>
                    <a:pt x="1524439" y="107717"/>
                  </a:moveTo>
                  <a:lnTo>
                    <a:pt x="1560304" y="71803"/>
                  </a:lnTo>
                </a:path>
                <a:path w="5183505" h="595629">
                  <a:moveTo>
                    <a:pt x="3550980" y="107717"/>
                  </a:moveTo>
                  <a:lnTo>
                    <a:pt x="1524439" y="107717"/>
                  </a:lnTo>
                </a:path>
                <a:path w="5183505" h="595629">
                  <a:moveTo>
                    <a:pt x="3515092" y="71803"/>
                  </a:moveTo>
                  <a:lnTo>
                    <a:pt x="3550980" y="107717"/>
                  </a:lnTo>
                </a:path>
                <a:path w="5183505" h="595629">
                  <a:moveTo>
                    <a:pt x="4393877" y="107717"/>
                  </a:moveTo>
                  <a:lnTo>
                    <a:pt x="4375933" y="107717"/>
                  </a:lnTo>
                </a:path>
                <a:path w="5183505" h="595629">
                  <a:moveTo>
                    <a:pt x="4393877" y="107717"/>
                  </a:moveTo>
                  <a:lnTo>
                    <a:pt x="4429765" y="71803"/>
                  </a:lnTo>
                </a:path>
                <a:path w="5183505" h="595629">
                  <a:moveTo>
                    <a:pt x="5075516" y="107717"/>
                  </a:moveTo>
                  <a:lnTo>
                    <a:pt x="4393877" y="107717"/>
                  </a:lnTo>
                </a:path>
                <a:path w="5183505" h="595629">
                  <a:moveTo>
                    <a:pt x="5075516" y="107717"/>
                  </a:moveTo>
                  <a:lnTo>
                    <a:pt x="5075516" y="71803"/>
                  </a:lnTo>
                </a:path>
                <a:path w="5183505" h="595629">
                  <a:moveTo>
                    <a:pt x="5075516" y="107717"/>
                  </a:moveTo>
                  <a:lnTo>
                    <a:pt x="5093460" y="107717"/>
                  </a:lnTo>
                  <a:lnTo>
                    <a:pt x="5129348" y="89760"/>
                  </a:lnTo>
                  <a:lnTo>
                    <a:pt x="5147292" y="71803"/>
                  </a:lnTo>
                  <a:lnTo>
                    <a:pt x="5165236" y="53846"/>
                  </a:lnTo>
                  <a:lnTo>
                    <a:pt x="5165236" y="35913"/>
                  </a:lnTo>
                  <a:lnTo>
                    <a:pt x="5183181" y="0"/>
                  </a:lnTo>
                </a:path>
                <a:path w="5183505" h="595629">
                  <a:moveTo>
                    <a:pt x="2977246" y="341108"/>
                  </a:moveTo>
                  <a:lnTo>
                    <a:pt x="4357989" y="341108"/>
                  </a:lnTo>
                  <a:lnTo>
                    <a:pt x="4357989" y="595142"/>
                  </a:lnTo>
                </a:path>
                <a:path w="5183505" h="595629">
                  <a:moveTo>
                    <a:pt x="717383" y="341108"/>
                  </a:moveTo>
                  <a:lnTo>
                    <a:pt x="2098221" y="341108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7049983" y="5826726"/>
              <a:ext cx="18415" cy="254635"/>
            </a:xfrm>
            <a:custGeom>
              <a:avLst/>
              <a:gdLst/>
              <a:ahLst/>
              <a:cxnLst/>
              <a:rect l="l" t="t" r="r" b="b"/>
              <a:pathLst>
                <a:path w="18415" h="254635">
                  <a:moveTo>
                    <a:pt x="17944" y="0"/>
                  </a:moveTo>
                  <a:lnTo>
                    <a:pt x="0" y="0"/>
                  </a:lnTo>
                  <a:lnTo>
                    <a:pt x="0" y="254033"/>
                  </a:lnTo>
                  <a:lnTo>
                    <a:pt x="17944" y="254033"/>
                  </a:lnTo>
                  <a:lnTo>
                    <a:pt x="179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0" name="object 160"/>
            <p:cNvSpPr/>
            <p:nvPr/>
          </p:nvSpPr>
          <p:spPr>
            <a:xfrm>
              <a:off x="6000824" y="3780002"/>
              <a:ext cx="5757545" cy="1616075"/>
            </a:xfrm>
            <a:custGeom>
              <a:avLst/>
              <a:gdLst/>
              <a:ahLst/>
              <a:cxnLst/>
              <a:rect l="l" t="t" r="r" b="b"/>
              <a:pathLst>
                <a:path w="5757545" h="1616075">
                  <a:moveTo>
                    <a:pt x="5649298" y="0"/>
                  </a:moveTo>
                  <a:lnTo>
                    <a:pt x="5649298" y="1615830"/>
                  </a:lnTo>
                  <a:lnTo>
                    <a:pt x="5756963" y="1615830"/>
                  </a:lnTo>
                </a:path>
                <a:path w="5757545" h="1616075">
                  <a:moveTo>
                    <a:pt x="107607" y="1615830"/>
                  </a:moveTo>
                  <a:lnTo>
                    <a:pt x="0" y="1615830"/>
                  </a:lnTo>
                </a:path>
                <a:path w="5757545" h="1616075">
                  <a:moveTo>
                    <a:pt x="107607" y="1615830"/>
                  </a:moveTo>
                  <a:lnTo>
                    <a:pt x="107607" y="0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1" name="object 161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10762353" y="5727980"/>
              <a:ext cx="197411" cy="197500"/>
            </a:xfrm>
            <a:prstGeom prst="rect">
              <a:avLst/>
            </a:prstGeom>
          </p:spPr>
        </p:pic>
        <p:sp>
          <p:nvSpPr>
            <p:cNvPr id="162" name="object 162"/>
            <p:cNvSpPr/>
            <p:nvPr/>
          </p:nvSpPr>
          <p:spPr>
            <a:xfrm>
              <a:off x="6108431" y="3636323"/>
              <a:ext cx="5542280" cy="2190750"/>
            </a:xfrm>
            <a:custGeom>
              <a:avLst/>
              <a:gdLst/>
              <a:ahLst/>
              <a:cxnLst/>
              <a:rect l="l" t="t" r="r" b="b"/>
              <a:pathLst>
                <a:path w="5542280" h="2190750">
                  <a:moveTo>
                    <a:pt x="5218935" y="2100642"/>
                  </a:moveTo>
                  <a:lnTo>
                    <a:pt x="5272767" y="2082685"/>
                  </a:lnTo>
                  <a:lnTo>
                    <a:pt x="5326600" y="2082685"/>
                  </a:lnTo>
                  <a:lnTo>
                    <a:pt x="5362488" y="2064728"/>
                  </a:lnTo>
                  <a:lnTo>
                    <a:pt x="5416321" y="2028814"/>
                  </a:lnTo>
                  <a:lnTo>
                    <a:pt x="5451970" y="1992925"/>
                  </a:lnTo>
                  <a:lnTo>
                    <a:pt x="5487858" y="1957011"/>
                  </a:lnTo>
                  <a:lnTo>
                    <a:pt x="5505802" y="1903140"/>
                  </a:lnTo>
                  <a:lnTo>
                    <a:pt x="5523746" y="1867250"/>
                  </a:lnTo>
                  <a:lnTo>
                    <a:pt x="5541690" y="1813380"/>
                  </a:lnTo>
                  <a:lnTo>
                    <a:pt x="5541690" y="1759509"/>
                  </a:lnTo>
                </a:path>
                <a:path w="5542280" h="2190750">
                  <a:moveTo>
                    <a:pt x="5218935" y="2100642"/>
                  </a:moveTo>
                  <a:lnTo>
                    <a:pt x="5218935" y="2190402"/>
                  </a:lnTo>
                </a:path>
                <a:path w="5542280" h="2190750">
                  <a:moveTo>
                    <a:pt x="322812" y="2100642"/>
                  </a:moveTo>
                  <a:lnTo>
                    <a:pt x="322812" y="2190402"/>
                  </a:lnTo>
                </a:path>
                <a:path w="5542280" h="2190750">
                  <a:moveTo>
                    <a:pt x="0" y="1759509"/>
                  </a:moveTo>
                  <a:lnTo>
                    <a:pt x="0" y="1813380"/>
                  </a:lnTo>
                  <a:lnTo>
                    <a:pt x="17934" y="1867250"/>
                  </a:lnTo>
                  <a:lnTo>
                    <a:pt x="35869" y="1903140"/>
                  </a:lnTo>
                  <a:lnTo>
                    <a:pt x="53803" y="1957011"/>
                  </a:lnTo>
                  <a:lnTo>
                    <a:pt x="89672" y="1992925"/>
                  </a:lnTo>
                  <a:lnTo>
                    <a:pt x="125546" y="2028814"/>
                  </a:lnTo>
                  <a:lnTo>
                    <a:pt x="179355" y="2046771"/>
                  </a:lnTo>
                  <a:lnTo>
                    <a:pt x="233140" y="2082685"/>
                  </a:lnTo>
                  <a:lnTo>
                    <a:pt x="269028" y="2082685"/>
                  </a:lnTo>
                  <a:lnTo>
                    <a:pt x="322812" y="2100642"/>
                  </a:lnTo>
                </a:path>
                <a:path w="5542280" h="2190750">
                  <a:moveTo>
                    <a:pt x="4591129" y="2190402"/>
                  </a:moveTo>
                  <a:lnTo>
                    <a:pt x="4609073" y="2190402"/>
                  </a:lnTo>
                  <a:lnTo>
                    <a:pt x="4627017" y="2172445"/>
                  </a:lnTo>
                  <a:lnTo>
                    <a:pt x="4644961" y="2154512"/>
                  </a:lnTo>
                  <a:lnTo>
                    <a:pt x="4662905" y="2136556"/>
                  </a:lnTo>
                </a:path>
                <a:path w="5542280" h="2190750">
                  <a:moveTo>
                    <a:pt x="5218935" y="2100642"/>
                  </a:moveTo>
                  <a:lnTo>
                    <a:pt x="4716738" y="2100642"/>
                  </a:lnTo>
                </a:path>
                <a:path w="5542280" h="2190750">
                  <a:moveTo>
                    <a:pt x="824986" y="2100642"/>
                  </a:moveTo>
                  <a:lnTo>
                    <a:pt x="322812" y="2100642"/>
                  </a:lnTo>
                </a:path>
                <a:path w="5542280" h="2190750">
                  <a:moveTo>
                    <a:pt x="878794" y="2136556"/>
                  </a:moveTo>
                  <a:lnTo>
                    <a:pt x="896714" y="2154512"/>
                  </a:lnTo>
                  <a:lnTo>
                    <a:pt x="914659" y="2172445"/>
                  </a:lnTo>
                  <a:lnTo>
                    <a:pt x="932603" y="2190402"/>
                  </a:lnTo>
                  <a:lnTo>
                    <a:pt x="950523" y="2190402"/>
                  </a:lnTo>
                </a:path>
                <a:path w="5542280" h="2190750">
                  <a:moveTo>
                    <a:pt x="4716738" y="0"/>
                  </a:moveTo>
                  <a:lnTo>
                    <a:pt x="4053283" y="0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3" name="object 163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10816194" y="3627348"/>
              <a:ext cx="125615" cy="251389"/>
            </a:xfrm>
            <a:prstGeom prst="rect">
              <a:avLst/>
            </a:prstGeom>
          </p:spPr>
        </p:pic>
        <p:sp>
          <p:nvSpPr>
            <p:cNvPr id="164" name="object 164"/>
            <p:cNvSpPr/>
            <p:nvPr/>
          </p:nvSpPr>
          <p:spPr>
            <a:xfrm>
              <a:off x="10161715" y="3869763"/>
              <a:ext cx="663575" cy="0"/>
            </a:xfrm>
            <a:custGeom>
              <a:avLst/>
              <a:gdLst/>
              <a:ahLst/>
              <a:cxnLst/>
              <a:rect l="l" t="t" r="r" b="b"/>
              <a:pathLst>
                <a:path w="663575">
                  <a:moveTo>
                    <a:pt x="0" y="0"/>
                  </a:moveTo>
                  <a:lnTo>
                    <a:pt x="663455" y="0"/>
                  </a:lnTo>
                </a:path>
              </a:pathLst>
            </a:custGeom>
            <a:ln w="179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5" name="object 16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10027129" y="3627347"/>
              <a:ext cx="143561" cy="251391"/>
            </a:xfrm>
            <a:prstGeom prst="rect">
              <a:avLst/>
            </a:prstGeom>
          </p:spPr>
        </p:pic>
        <p:pic>
          <p:nvPicPr>
            <p:cNvPr id="166" name="object 16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7588016" y="3627347"/>
              <a:ext cx="143489" cy="251391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6933418" y="3869763"/>
              <a:ext cx="663575" cy="0"/>
            </a:xfrm>
            <a:custGeom>
              <a:avLst/>
              <a:gdLst/>
              <a:ahLst/>
              <a:cxnLst/>
              <a:rect l="l" t="t" r="r" b="b"/>
              <a:pathLst>
                <a:path w="663575">
                  <a:moveTo>
                    <a:pt x="0" y="0"/>
                  </a:moveTo>
                  <a:lnTo>
                    <a:pt x="663574" y="0"/>
                  </a:lnTo>
                </a:path>
              </a:pathLst>
            </a:custGeom>
            <a:ln w="179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8" name="object 16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6816825" y="3627348"/>
              <a:ext cx="125567" cy="251389"/>
            </a:xfrm>
            <a:prstGeom prst="rect">
              <a:avLst/>
            </a:prstGeom>
          </p:spPr>
        </p:pic>
        <p:sp>
          <p:nvSpPr>
            <p:cNvPr id="169" name="object 169"/>
            <p:cNvSpPr/>
            <p:nvPr/>
          </p:nvSpPr>
          <p:spPr>
            <a:xfrm>
              <a:off x="6933418" y="3636323"/>
              <a:ext cx="663575" cy="0"/>
            </a:xfrm>
            <a:custGeom>
              <a:avLst/>
              <a:gdLst/>
              <a:ahLst/>
              <a:cxnLst/>
              <a:rect l="l" t="t" r="r" b="b"/>
              <a:pathLst>
                <a:path w="663575">
                  <a:moveTo>
                    <a:pt x="663574" y="0"/>
                  </a:moveTo>
                  <a:lnTo>
                    <a:pt x="0" y="0"/>
                  </a:lnTo>
                </a:path>
              </a:pathLst>
            </a:custGeom>
            <a:ln w="179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0" name="object 170"/>
            <p:cNvSpPr/>
            <p:nvPr/>
          </p:nvSpPr>
          <p:spPr>
            <a:xfrm>
              <a:off x="7964653" y="6078092"/>
              <a:ext cx="1847214" cy="3175"/>
            </a:xfrm>
            <a:custGeom>
              <a:avLst/>
              <a:gdLst/>
              <a:ahLst/>
              <a:cxnLst/>
              <a:rect l="l" t="t" r="r" b="b"/>
              <a:pathLst>
                <a:path w="1847215" h="3175">
                  <a:moveTo>
                    <a:pt x="17945" y="0"/>
                  </a:moveTo>
                  <a:lnTo>
                    <a:pt x="0" y="0"/>
                  </a:lnTo>
                  <a:lnTo>
                    <a:pt x="0" y="2679"/>
                  </a:lnTo>
                  <a:lnTo>
                    <a:pt x="17945" y="2679"/>
                  </a:lnTo>
                  <a:lnTo>
                    <a:pt x="17945" y="0"/>
                  </a:lnTo>
                  <a:close/>
                </a:path>
                <a:path w="1847215" h="3175">
                  <a:moveTo>
                    <a:pt x="1847138" y="0"/>
                  </a:moveTo>
                  <a:lnTo>
                    <a:pt x="1829206" y="0"/>
                  </a:lnTo>
                  <a:lnTo>
                    <a:pt x="1829206" y="2679"/>
                  </a:lnTo>
                  <a:lnTo>
                    <a:pt x="1847138" y="2679"/>
                  </a:lnTo>
                  <a:lnTo>
                    <a:pt x="18471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1" name="object 171"/>
            <p:cNvSpPr/>
            <p:nvPr/>
          </p:nvSpPr>
          <p:spPr>
            <a:xfrm>
              <a:off x="7614937" y="6078088"/>
              <a:ext cx="843280" cy="0"/>
            </a:xfrm>
            <a:custGeom>
              <a:avLst/>
              <a:gdLst/>
              <a:ahLst/>
              <a:cxnLst/>
              <a:rect l="l" t="t" r="r" b="b"/>
              <a:pathLst>
                <a:path w="843279">
                  <a:moveTo>
                    <a:pt x="842801" y="0"/>
                  </a:moveTo>
                  <a:lnTo>
                    <a:pt x="573901" y="0"/>
                  </a:lnTo>
                  <a:lnTo>
                    <a:pt x="125537" y="0"/>
                  </a:lnTo>
                  <a:lnTo>
                    <a:pt x="0" y="0"/>
                  </a:lnTo>
                </a:path>
              </a:pathLst>
            </a:custGeom>
            <a:ln w="179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2" name="object 172"/>
            <p:cNvSpPr/>
            <p:nvPr/>
          </p:nvSpPr>
          <p:spPr>
            <a:xfrm>
              <a:off x="7677693" y="6078088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5" h="3175">
                  <a:moveTo>
                    <a:pt x="17944" y="0"/>
                  </a:moveTo>
                  <a:lnTo>
                    <a:pt x="0" y="0"/>
                  </a:lnTo>
                  <a:lnTo>
                    <a:pt x="0" y="2671"/>
                  </a:lnTo>
                  <a:lnTo>
                    <a:pt x="17944" y="2671"/>
                  </a:lnTo>
                  <a:lnTo>
                    <a:pt x="179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3" name="object 173"/>
            <p:cNvSpPr/>
            <p:nvPr/>
          </p:nvSpPr>
          <p:spPr>
            <a:xfrm>
              <a:off x="10054050" y="602422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8972" y="8976"/>
                  </a:moveTo>
                  <a:lnTo>
                    <a:pt x="8972" y="8976"/>
                  </a:lnTo>
                </a:path>
              </a:pathLst>
            </a:custGeom>
            <a:ln w="179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4" name="object 174"/>
            <p:cNvSpPr/>
            <p:nvPr/>
          </p:nvSpPr>
          <p:spPr>
            <a:xfrm>
              <a:off x="10054050" y="6042180"/>
              <a:ext cx="72390" cy="0"/>
            </a:xfrm>
            <a:custGeom>
              <a:avLst/>
              <a:gdLst/>
              <a:ahLst/>
              <a:cxnLst/>
              <a:rect l="l" t="t" r="r" b="b"/>
              <a:pathLst>
                <a:path w="72390">
                  <a:moveTo>
                    <a:pt x="0" y="0"/>
                  </a:moveTo>
                  <a:lnTo>
                    <a:pt x="71776" y="0"/>
                  </a:lnTo>
                </a:path>
              </a:pathLst>
            </a:custGeom>
            <a:ln w="179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5" name="object 175"/>
            <p:cNvSpPr/>
            <p:nvPr/>
          </p:nvSpPr>
          <p:spPr>
            <a:xfrm>
              <a:off x="9569797" y="602422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8972" y="8976"/>
                  </a:moveTo>
                  <a:lnTo>
                    <a:pt x="8972" y="8976"/>
                  </a:lnTo>
                </a:path>
              </a:pathLst>
            </a:custGeom>
            <a:ln w="179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6" name="object 176"/>
            <p:cNvSpPr/>
            <p:nvPr/>
          </p:nvSpPr>
          <p:spPr>
            <a:xfrm>
              <a:off x="9282929" y="5862642"/>
              <a:ext cx="771525" cy="179705"/>
            </a:xfrm>
            <a:custGeom>
              <a:avLst/>
              <a:gdLst/>
              <a:ahLst/>
              <a:cxnLst/>
              <a:rect l="l" t="t" r="r" b="b"/>
              <a:pathLst>
                <a:path w="771525" h="179704">
                  <a:moveTo>
                    <a:pt x="286867" y="179537"/>
                  </a:moveTo>
                  <a:lnTo>
                    <a:pt x="771120" y="179537"/>
                  </a:lnTo>
                </a:path>
                <a:path w="771525" h="179704">
                  <a:moveTo>
                    <a:pt x="0" y="179537"/>
                  </a:moveTo>
                  <a:lnTo>
                    <a:pt x="0" y="0"/>
                  </a:lnTo>
                </a:path>
                <a:path w="771525" h="179704">
                  <a:moveTo>
                    <a:pt x="0" y="179537"/>
                  </a:moveTo>
                  <a:lnTo>
                    <a:pt x="286867" y="179537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7" name="object 177"/>
            <p:cNvSpPr/>
            <p:nvPr/>
          </p:nvSpPr>
          <p:spPr>
            <a:xfrm>
              <a:off x="8206759" y="602422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8972" y="8976"/>
                  </a:moveTo>
                  <a:lnTo>
                    <a:pt x="8972" y="8976"/>
                  </a:lnTo>
                </a:path>
              </a:pathLst>
            </a:custGeom>
            <a:ln w="179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8" name="object 178"/>
            <p:cNvSpPr/>
            <p:nvPr/>
          </p:nvSpPr>
          <p:spPr>
            <a:xfrm>
              <a:off x="8206759" y="5844688"/>
              <a:ext cx="287020" cy="198120"/>
            </a:xfrm>
            <a:custGeom>
              <a:avLst/>
              <a:gdLst/>
              <a:ahLst/>
              <a:cxnLst/>
              <a:rect l="l" t="t" r="r" b="b"/>
              <a:pathLst>
                <a:path w="287020" h="198120">
                  <a:moveTo>
                    <a:pt x="0" y="197492"/>
                  </a:moveTo>
                  <a:lnTo>
                    <a:pt x="286867" y="197492"/>
                  </a:lnTo>
                  <a:lnTo>
                    <a:pt x="286867" y="0"/>
                  </a:lnTo>
                </a:path>
              </a:pathLst>
            </a:custGeom>
            <a:ln w="179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9" name="object 179"/>
            <p:cNvSpPr/>
            <p:nvPr/>
          </p:nvSpPr>
          <p:spPr>
            <a:xfrm>
              <a:off x="7722530" y="6024228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8972" y="8976"/>
                  </a:moveTo>
                  <a:lnTo>
                    <a:pt x="8972" y="8976"/>
                  </a:lnTo>
                </a:path>
              </a:pathLst>
            </a:custGeom>
            <a:ln w="179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0" name="object 180"/>
            <p:cNvSpPr/>
            <p:nvPr/>
          </p:nvSpPr>
          <p:spPr>
            <a:xfrm>
              <a:off x="7632857" y="6042180"/>
              <a:ext cx="2511425" cy="36195"/>
            </a:xfrm>
            <a:custGeom>
              <a:avLst/>
              <a:gdLst/>
              <a:ahLst/>
              <a:cxnLst/>
              <a:rect l="l" t="t" r="r" b="b"/>
              <a:pathLst>
                <a:path w="2511425" h="36195">
                  <a:moveTo>
                    <a:pt x="89672" y="0"/>
                  </a:moveTo>
                  <a:lnTo>
                    <a:pt x="573901" y="0"/>
                  </a:lnTo>
                </a:path>
                <a:path w="2511425" h="36195">
                  <a:moveTo>
                    <a:pt x="0" y="0"/>
                  </a:moveTo>
                  <a:lnTo>
                    <a:pt x="89672" y="0"/>
                  </a:lnTo>
                </a:path>
                <a:path w="2511425" h="36195">
                  <a:moveTo>
                    <a:pt x="1650072" y="0"/>
                  </a:moveTo>
                  <a:lnTo>
                    <a:pt x="1650072" y="17954"/>
                  </a:lnTo>
                  <a:lnTo>
                    <a:pt x="1668016" y="35908"/>
                  </a:lnTo>
                  <a:lnTo>
                    <a:pt x="1685961" y="35908"/>
                  </a:lnTo>
                </a:path>
                <a:path w="2511425" h="36195">
                  <a:moveTo>
                    <a:pt x="1954884" y="35908"/>
                  </a:moveTo>
                  <a:lnTo>
                    <a:pt x="1685961" y="35908"/>
                  </a:lnTo>
                </a:path>
                <a:path w="2511425" h="36195">
                  <a:moveTo>
                    <a:pt x="1954884" y="35908"/>
                  </a:moveTo>
                  <a:lnTo>
                    <a:pt x="1936939" y="17954"/>
                  </a:lnTo>
                  <a:lnTo>
                    <a:pt x="1936939" y="0"/>
                  </a:lnTo>
                </a:path>
                <a:path w="2511425" h="36195">
                  <a:moveTo>
                    <a:pt x="2403248" y="35908"/>
                  </a:moveTo>
                  <a:lnTo>
                    <a:pt x="2421192" y="35908"/>
                  </a:lnTo>
                  <a:lnTo>
                    <a:pt x="2421192" y="17954"/>
                  </a:lnTo>
                  <a:lnTo>
                    <a:pt x="2421192" y="0"/>
                  </a:lnTo>
                </a:path>
                <a:path w="2511425" h="36195">
                  <a:moveTo>
                    <a:pt x="2403248" y="35908"/>
                  </a:moveTo>
                  <a:lnTo>
                    <a:pt x="1954884" y="35908"/>
                  </a:lnTo>
                </a:path>
                <a:path w="2511425" h="36195">
                  <a:moveTo>
                    <a:pt x="2510913" y="35908"/>
                  </a:moveTo>
                  <a:lnTo>
                    <a:pt x="2403248" y="35908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1" name="object 181"/>
            <p:cNvSpPr/>
            <p:nvPr/>
          </p:nvSpPr>
          <p:spPr>
            <a:xfrm>
              <a:off x="10080966" y="6078088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5" h="3175">
                  <a:moveTo>
                    <a:pt x="17944" y="0"/>
                  </a:moveTo>
                  <a:lnTo>
                    <a:pt x="0" y="0"/>
                  </a:lnTo>
                  <a:lnTo>
                    <a:pt x="0" y="2671"/>
                  </a:lnTo>
                  <a:lnTo>
                    <a:pt x="17944" y="2671"/>
                  </a:lnTo>
                  <a:lnTo>
                    <a:pt x="179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2" name="object 182"/>
            <p:cNvSpPr/>
            <p:nvPr/>
          </p:nvSpPr>
          <p:spPr>
            <a:xfrm>
              <a:off x="7722530" y="6042180"/>
              <a:ext cx="771525" cy="36195"/>
            </a:xfrm>
            <a:custGeom>
              <a:avLst/>
              <a:gdLst/>
              <a:ahLst/>
              <a:cxnLst/>
              <a:rect l="l" t="t" r="r" b="b"/>
              <a:pathLst>
                <a:path w="771525" h="36195">
                  <a:moveTo>
                    <a:pt x="17944" y="35908"/>
                  </a:moveTo>
                  <a:lnTo>
                    <a:pt x="0" y="17954"/>
                  </a:lnTo>
                  <a:lnTo>
                    <a:pt x="0" y="0"/>
                  </a:lnTo>
                </a:path>
                <a:path w="771525" h="36195">
                  <a:moveTo>
                    <a:pt x="466308" y="35908"/>
                  </a:moveTo>
                  <a:lnTo>
                    <a:pt x="484228" y="17954"/>
                  </a:lnTo>
                  <a:lnTo>
                    <a:pt x="484228" y="0"/>
                  </a:lnTo>
                </a:path>
                <a:path w="771525" h="36195">
                  <a:moveTo>
                    <a:pt x="735207" y="35908"/>
                  </a:moveTo>
                  <a:lnTo>
                    <a:pt x="753152" y="35908"/>
                  </a:lnTo>
                  <a:lnTo>
                    <a:pt x="771096" y="17954"/>
                  </a:lnTo>
                  <a:lnTo>
                    <a:pt x="771096" y="0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3" name="object 183"/>
            <p:cNvSpPr/>
            <p:nvPr/>
          </p:nvSpPr>
          <p:spPr>
            <a:xfrm>
              <a:off x="7767366" y="6078088"/>
              <a:ext cx="18415" cy="3175"/>
            </a:xfrm>
            <a:custGeom>
              <a:avLst/>
              <a:gdLst/>
              <a:ahLst/>
              <a:cxnLst/>
              <a:rect l="l" t="t" r="r" b="b"/>
              <a:pathLst>
                <a:path w="18415" h="3175">
                  <a:moveTo>
                    <a:pt x="17944" y="0"/>
                  </a:moveTo>
                  <a:lnTo>
                    <a:pt x="0" y="0"/>
                  </a:lnTo>
                  <a:lnTo>
                    <a:pt x="0" y="2671"/>
                  </a:lnTo>
                  <a:lnTo>
                    <a:pt x="17944" y="2671"/>
                  </a:lnTo>
                  <a:lnTo>
                    <a:pt x="179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4" name="object 184"/>
            <p:cNvSpPr/>
            <p:nvPr/>
          </p:nvSpPr>
          <p:spPr>
            <a:xfrm>
              <a:off x="6789936" y="5826726"/>
              <a:ext cx="2475230" cy="18415"/>
            </a:xfrm>
            <a:custGeom>
              <a:avLst/>
              <a:gdLst/>
              <a:ahLst/>
              <a:cxnLst/>
              <a:rect l="l" t="t" r="r" b="b"/>
              <a:pathLst>
                <a:path w="2475229" h="18414">
                  <a:moveTo>
                    <a:pt x="0" y="0"/>
                  </a:moveTo>
                  <a:lnTo>
                    <a:pt x="17944" y="0"/>
                  </a:lnTo>
                </a:path>
                <a:path w="2475229" h="18414">
                  <a:moveTo>
                    <a:pt x="1757522" y="0"/>
                  </a:moveTo>
                  <a:lnTo>
                    <a:pt x="1721633" y="0"/>
                  </a:lnTo>
                  <a:lnTo>
                    <a:pt x="1703689" y="17961"/>
                  </a:lnTo>
                </a:path>
                <a:path w="2475229" h="18414">
                  <a:moveTo>
                    <a:pt x="2475049" y="17961"/>
                  </a:moveTo>
                  <a:lnTo>
                    <a:pt x="2457105" y="0"/>
                  </a:lnTo>
                  <a:lnTo>
                    <a:pt x="2421216" y="0"/>
                  </a:lnTo>
                </a:path>
              </a:pathLst>
            </a:custGeom>
            <a:ln w="179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85" name="object 185"/>
          <p:cNvSpPr txBox="1"/>
          <p:nvPr/>
        </p:nvSpPr>
        <p:spPr>
          <a:xfrm>
            <a:off x="9946385" y="4282723"/>
            <a:ext cx="465706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BM240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GBr</a:t>
            </a:r>
          </a:p>
        </p:txBody>
      </p:sp>
      <p:sp>
        <p:nvSpPr>
          <p:cNvPr id="186" name="object 186"/>
          <p:cNvSpPr txBox="1"/>
          <p:nvPr/>
        </p:nvSpPr>
        <p:spPr>
          <a:xfrm>
            <a:off x="11312035" y="4472199"/>
            <a:ext cx="79375" cy="143629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87" name="object 187"/>
          <p:cNvSpPr txBox="1"/>
          <p:nvPr/>
        </p:nvSpPr>
        <p:spPr>
          <a:xfrm>
            <a:off x="11298397" y="5012824"/>
            <a:ext cx="133350" cy="143629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188" name="object 188"/>
          <p:cNvSpPr txBox="1"/>
          <p:nvPr/>
        </p:nvSpPr>
        <p:spPr>
          <a:xfrm>
            <a:off x="6251911" y="4472199"/>
            <a:ext cx="255904" cy="1436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11</a:t>
            </a:r>
          </a:p>
        </p:txBody>
      </p:sp>
      <p:sp>
        <p:nvSpPr>
          <p:cNvPr id="189" name="object 189"/>
          <p:cNvSpPr txBox="1"/>
          <p:nvPr/>
        </p:nvSpPr>
        <p:spPr>
          <a:xfrm>
            <a:off x="6387082" y="5012824"/>
            <a:ext cx="133350" cy="1436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22</a:t>
            </a:r>
          </a:p>
        </p:txBody>
      </p:sp>
      <p:sp>
        <p:nvSpPr>
          <p:cNvPr id="190" name="object 190"/>
          <p:cNvSpPr txBox="1"/>
          <p:nvPr/>
        </p:nvSpPr>
        <p:spPr>
          <a:xfrm>
            <a:off x="7363838" y="4282723"/>
            <a:ext cx="428476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BM111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WGr</a:t>
            </a:r>
          </a:p>
        </p:txBody>
      </p:sp>
      <p:sp>
        <p:nvSpPr>
          <p:cNvPr id="191" name="object 191"/>
          <p:cNvSpPr txBox="1"/>
          <p:nvPr/>
        </p:nvSpPr>
        <p:spPr>
          <a:xfrm>
            <a:off x="6933417" y="4282723"/>
            <a:ext cx="430530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DC02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192" name="object 192"/>
          <p:cNvSpPr txBox="1"/>
          <p:nvPr/>
        </p:nvSpPr>
        <p:spPr>
          <a:xfrm>
            <a:off x="8655123" y="4282723"/>
            <a:ext cx="468630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BM247E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94" name="object 194"/>
          <p:cNvSpPr txBox="1"/>
          <p:nvPr/>
        </p:nvSpPr>
        <p:spPr>
          <a:xfrm>
            <a:off x="8224703" y="4282723"/>
            <a:ext cx="443230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DJ19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BrY</a:t>
            </a:r>
          </a:p>
        </p:txBody>
      </p:sp>
      <p:sp>
        <p:nvSpPr>
          <p:cNvPr id="195" name="object 195"/>
          <p:cNvSpPr txBox="1"/>
          <p:nvPr/>
        </p:nvSpPr>
        <p:spPr>
          <a:xfrm>
            <a:off x="9515964" y="4282723"/>
            <a:ext cx="452898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BM244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Br</a:t>
            </a:r>
          </a:p>
        </p:txBody>
      </p:sp>
      <p:sp>
        <p:nvSpPr>
          <p:cNvPr id="196" name="object 196"/>
          <p:cNvSpPr txBox="1"/>
          <p:nvPr/>
        </p:nvSpPr>
        <p:spPr>
          <a:xfrm>
            <a:off x="10807225" y="4282723"/>
            <a:ext cx="506730" cy="507831"/>
          </a:xfrm>
          <a:prstGeom prst="rect">
            <a:avLst/>
          </a:prstGeom>
          <a:ln w="1797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BM223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OGr</a:t>
            </a:r>
          </a:p>
        </p:txBody>
      </p:sp>
      <p:sp>
        <p:nvSpPr>
          <p:cNvPr id="197" name="object 197"/>
          <p:cNvSpPr txBox="1"/>
          <p:nvPr/>
        </p:nvSpPr>
        <p:spPr>
          <a:xfrm>
            <a:off x="10376805" y="4282723"/>
            <a:ext cx="448485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BM211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199" name="object 199"/>
          <p:cNvSpPr txBox="1"/>
          <p:nvPr/>
        </p:nvSpPr>
        <p:spPr>
          <a:xfrm>
            <a:off x="7794282" y="4282723"/>
            <a:ext cx="450838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BM248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PG</a:t>
            </a:r>
          </a:p>
        </p:txBody>
      </p:sp>
      <p:sp>
        <p:nvSpPr>
          <p:cNvPr id="201" name="object 201"/>
          <p:cNvSpPr txBox="1"/>
          <p:nvPr/>
        </p:nvSpPr>
        <p:spPr>
          <a:xfrm>
            <a:off x="6502997" y="4821309"/>
            <a:ext cx="435155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DM202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WR</a:t>
            </a:r>
          </a:p>
        </p:txBody>
      </p:sp>
      <p:sp>
        <p:nvSpPr>
          <p:cNvPr id="202" name="object 202"/>
          <p:cNvSpPr txBox="1"/>
          <p:nvPr/>
        </p:nvSpPr>
        <p:spPr>
          <a:xfrm>
            <a:off x="6933417" y="4821309"/>
            <a:ext cx="430153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DM204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WO</a:t>
            </a:r>
          </a:p>
        </p:txBody>
      </p:sp>
      <p:sp>
        <p:nvSpPr>
          <p:cNvPr id="203" name="object 203"/>
          <p:cNvSpPr txBox="1"/>
          <p:nvPr/>
        </p:nvSpPr>
        <p:spPr>
          <a:xfrm>
            <a:off x="7363838" y="4821309"/>
            <a:ext cx="440096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DM206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GGr</a:t>
            </a:r>
          </a:p>
        </p:txBody>
      </p:sp>
      <p:sp>
        <p:nvSpPr>
          <p:cNvPr id="204" name="object 204"/>
          <p:cNvSpPr txBox="1"/>
          <p:nvPr/>
        </p:nvSpPr>
        <p:spPr>
          <a:xfrm>
            <a:off x="7794282" y="4821309"/>
            <a:ext cx="449519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DM214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GV</a:t>
            </a:r>
          </a:p>
        </p:txBody>
      </p:sp>
      <p:sp>
        <p:nvSpPr>
          <p:cNvPr id="205" name="object 205"/>
          <p:cNvSpPr txBox="1"/>
          <p:nvPr/>
        </p:nvSpPr>
        <p:spPr>
          <a:xfrm>
            <a:off x="8224703" y="4821309"/>
            <a:ext cx="443120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DM203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WL</a:t>
            </a:r>
          </a:p>
        </p:txBody>
      </p:sp>
      <p:sp>
        <p:nvSpPr>
          <p:cNvPr id="206" name="object 206"/>
          <p:cNvSpPr txBox="1"/>
          <p:nvPr/>
        </p:nvSpPr>
        <p:spPr>
          <a:xfrm>
            <a:off x="8655123" y="4821309"/>
            <a:ext cx="468629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DM205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WG</a:t>
            </a:r>
          </a:p>
        </p:txBody>
      </p:sp>
      <p:sp>
        <p:nvSpPr>
          <p:cNvPr id="207" name="object 207"/>
          <p:cNvSpPr txBox="1"/>
          <p:nvPr/>
        </p:nvSpPr>
        <p:spPr>
          <a:xfrm>
            <a:off x="9085543" y="4282723"/>
            <a:ext cx="468630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WC02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209" name="object 209"/>
          <p:cNvSpPr txBox="1"/>
          <p:nvPr/>
        </p:nvSpPr>
        <p:spPr>
          <a:xfrm>
            <a:off x="9085543" y="4821309"/>
            <a:ext cx="468630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DJ16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YW</a:t>
            </a:r>
          </a:p>
        </p:txBody>
      </p:sp>
      <p:sp>
        <p:nvSpPr>
          <p:cNvPr id="210" name="object 210"/>
          <p:cNvSpPr txBox="1"/>
          <p:nvPr/>
        </p:nvSpPr>
        <p:spPr>
          <a:xfrm>
            <a:off x="6502997" y="4282723"/>
            <a:ext cx="430530" cy="538392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11" name="object 211"/>
          <p:cNvSpPr txBox="1"/>
          <p:nvPr/>
        </p:nvSpPr>
        <p:spPr>
          <a:xfrm>
            <a:off x="9515964" y="4821309"/>
            <a:ext cx="452898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AM25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LO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13" name="object 213"/>
          <p:cNvSpPr txBox="1"/>
          <p:nvPr/>
        </p:nvSpPr>
        <p:spPr>
          <a:xfrm>
            <a:off x="10376805" y="4821309"/>
            <a:ext cx="471444" cy="50783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AM01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YB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14" name="object 214"/>
          <p:cNvSpPr txBox="1"/>
          <p:nvPr/>
        </p:nvSpPr>
        <p:spPr>
          <a:xfrm>
            <a:off x="10807225" y="4821309"/>
            <a:ext cx="481330" cy="507831"/>
          </a:xfrm>
          <a:prstGeom prst="rect">
            <a:avLst/>
          </a:prstGeom>
          <a:ln w="1797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AM27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LR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</p:txBody>
      </p:sp>
      <p:graphicFrame>
        <p:nvGraphicFramePr>
          <p:cNvPr id="216" name="object 2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6545492"/>
              </p:ext>
            </p:extLst>
          </p:nvPr>
        </p:nvGraphicFramePr>
        <p:xfrm>
          <a:off x="676531" y="4128965"/>
          <a:ext cx="4796155" cy="110866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36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236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62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5403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5462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270" name="object 2"/>
          <p:cNvSpPr txBox="1"/>
          <p:nvPr/>
        </p:nvSpPr>
        <p:spPr>
          <a:xfrm>
            <a:off x="851403" y="3338488"/>
            <a:ext cx="4835551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крышкой багажного отсека с электроприводом B</a:t>
            </a:r>
          </a:p>
        </p:txBody>
      </p:sp>
      <p:sp>
        <p:nvSpPr>
          <p:cNvPr id="271" name="object 25"/>
          <p:cNvSpPr txBox="1"/>
          <p:nvPr/>
        </p:nvSpPr>
        <p:spPr>
          <a:xfrm>
            <a:off x="7022659" y="3053657"/>
            <a:ext cx="426589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крышки багажного отсека A, экр.</a:t>
            </a:r>
          </a:p>
        </p:txBody>
      </p:sp>
      <p:sp>
        <p:nvSpPr>
          <p:cNvPr id="272" name="object 26"/>
          <p:cNvSpPr txBox="1"/>
          <p:nvPr/>
        </p:nvSpPr>
        <p:spPr>
          <a:xfrm>
            <a:off x="6000824" y="6267078"/>
            <a:ext cx="575754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крышки багажного отсека B, экр.</a:t>
            </a:r>
          </a:p>
        </p:txBody>
      </p:sp>
      <p:sp>
        <p:nvSpPr>
          <p:cNvPr id="273" name="object 265"/>
          <p:cNvSpPr txBox="1"/>
          <p:nvPr/>
        </p:nvSpPr>
        <p:spPr>
          <a:xfrm>
            <a:off x="424053" y="6267078"/>
            <a:ext cx="528975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заднего бампера</a:t>
            </a:r>
          </a:p>
        </p:txBody>
      </p:sp>
      <p:sp>
        <p:nvSpPr>
          <p:cNvPr id="266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52</a:t>
            </a:r>
          </a:p>
        </p:txBody>
      </p:sp>
      <p:sp>
        <p:nvSpPr>
          <p:cNvPr id="267" name="object 7"/>
          <p:cNvSpPr txBox="1"/>
          <p:nvPr/>
        </p:nvSpPr>
        <p:spPr>
          <a:xfrm>
            <a:off x="4936029" y="2788599"/>
            <a:ext cx="607725" cy="201978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CAN-L шины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CAN-кузов</a:t>
            </a:r>
          </a:p>
        </p:txBody>
      </p:sp>
      <p:sp>
        <p:nvSpPr>
          <p:cNvPr id="268" name="object 8"/>
          <p:cNvSpPr txBox="1"/>
          <p:nvPr/>
        </p:nvSpPr>
        <p:spPr>
          <a:xfrm>
            <a:off x="4628388" y="1505932"/>
            <a:ext cx="428321" cy="201978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tabLst>
                <a:tab pos="1365250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Датчик Холла лев. — VCC</a:t>
            </a:r>
          </a:p>
        </p:txBody>
      </p:sp>
      <p:sp>
        <p:nvSpPr>
          <p:cNvPr id="269" name="object 9"/>
          <p:cNvSpPr txBox="1"/>
          <p:nvPr/>
        </p:nvSpPr>
        <p:spPr>
          <a:xfrm>
            <a:off x="3376436" y="1413599"/>
            <a:ext cx="387133" cy="29431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Датчик Холла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прав. — 1</a:t>
            </a:r>
          </a:p>
        </p:txBody>
      </p:sp>
      <p:sp>
        <p:nvSpPr>
          <p:cNvPr id="274" name="object 8"/>
          <p:cNvSpPr txBox="1"/>
          <p:nvPr/>
        </p:nvSpPr>
        <p:spPr>
          <a:xfrm>
            <a:off x="5036463" y="1567487"/>
            <a:ext cx="469705" cy="140423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tabLst>
                <a:tab pos="1365250" algn="l"/>
              </a:tabLs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275" name="object 8"/>
          <p:cNvSpPr txBox="1"/>
          <p:nvPr/>
        </p:nvSpPr>
        <p:spPr>
          <a:xfrm>
            <a:off x="4168602" y="1505932"/>
            <a:ext cx="469705" cy="201978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tabLst>
                <a:tab pos="1365250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Датчик Холла прав. — VCC</a:t>
            </a:r>
          </a:p>
        </p:txBody>
      </p:sp>
      <p:sp>
        <p:nvSpPr>
          <p:cNvPr id="265" name="object 10"/>
          <p:cNvSpPr txBox="1"/>
          <p:nvPr/>
        </p:nvSpPr>
        <p:spPr>
          <a:xfrm>
            <a:off x="2470219" y="2812488"/>
            <a:ext cx="1677035" cy="201978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Откр. сост. замка Полуоткр. сост. Крышка багаж. отсека закр. Замок закр. Откр. датч. Холла 2</a:t>
            </a:r>
          </a:p>
        </p:txBody>
      </p:sp>
      <p:sp>
        <p:nvSpPr>
          <p:cNvPr id="276" name="object 11"/>
          <p:cNvSpPr txBox="1"/>
          <p:nvPr/>
        </p:nvSpPr>
        <p:spPr>
          <a:xfrm>
            <a:off x="1969143" y="1598265"/>
            <a:ext cx="551180" cy="109645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Откр. сост. замка</a:t>
            </a:r>
          </a:p>
        </p:txBody>
      </p:sp>
      <p:sp>
        <p:nvSpPr>
          <p:cNvPr id="277" name="object 105"/>
          <p:cNvSpPr txBox="1"/>
          <p:nvPr/>
        </p:nvSpPr>
        <p:spPr>
          <a:xfrm>
            <a:off x="10341146" y="770499"/>
            <a:ext cx="457138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Обогрев заднего стекла+</a:t>
            </a:r>
          </a:p>
        </p:txBody>
      </p:sp>
      <p:sp>
        <p:nvSpPr>
          <p:cNvPr id="278" name="object 112"/>
          <p:cNvSpPr txBox="1"/>
          <p:nvPr/>
        </p:nvSpPr>
        <p:spPr>
          <a:xfrm>
            <a:off x="8900063" y="848084"/>
            <a:ext cx="454467" cy="89127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>
              <a:tabLst>
                <a:tab pos="1365250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Эл. двиг. лев.+</a:t>
            </a:r>
          </a:p>
        </p:txBody>
      </p:sp>
      <p:sp>
        <p:nvSpPr>
          <p:cNvPr id="279" name="object 115"/>
          <p:cNvSpPr txBox="1"/>
          <p:nvPr/>
        </p:nvSpPr>
        <p:spPr>
          <a:xfrm>
            <a:off x="9917417" y="771140"/>
            <a:ext cx="336996" cy="166071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Эл. двиг. прав.+</a:t>
            </a:r>
          </a:p>
        </p:txBody>
      </p:sp>
      <p:sp>
        <p:nvSpPr>
          <p:cNvPr id="280" name="object 116"/>
          <p:cNvSpPr txBox="1"/>
          <p:nvPr/>
        </p:nvSpPr>
        <p:spPr>
          <a:xfrm>
            <a:off x="9389783" y="848084"/>
            <a:ext cx="405001" cy="89127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Эл. двиг. прав.-</a:t>
            </a:r>
          </a:p>
        </p:txBody>
      </p:sp>
      <p:sp>
        <p:nvSpPr>
          <p:cNvPr id="281" name="object 117"/>
          <p:cNvSpPr txBox="1"/>
          <p:nvPr/>
        </p:nvSpPr>
        <p:spPr>
          <a:xfrm>
            <a:off x="7389898" y="848084"/>
            <a:ext cx="547201" cy="89127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Управ. блокир.-</a:t>
            </a:r>
          </a:p>
        </p:txBody>
      </p:sp>
      <p:sp>
        <p:nvSpPr>
          <p:cNvPr id="282" name="object 117"/>
          <p:cNvSpPr txBox="1"/>
          <p:nvPr/>
        </p:nvSpPr>
        <p:spPr>
          <a:xfrm>
            <a:off x="7907523" y="848084"/>
            <a:ext cx="486136" cy="89127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Управ. блокир.+</a:t>
            </a:r>
          </a:p>
        </p:txBody>
      </p:sp>
      <p:sp>
        <p:nvSpPr>
          <p:cNvPr id="283" name="object 117"/>
          <p:cNvSpPr txBox="1"/>
          <p:nvPr/>
        </p:nvSpPr>
        <p:spPr>
          <a:xfrm>
            <a:off x="8445058" y="848084"/>
            <a:ext cx="430364" cy="89127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Эл. двиг. лев.-</a:t>
            </a:r>
          </a:p>
        </p:txBody>
      </p:sp>
      <p:sp>
        <p:nvSpPr>
          <p:cNvPr id="285" name="object 124"/>
          <p:cNvSpPr txBox="1"/>
          <p:nvPr/>
        </p:nvSpPr>
        <p:spPr>
          <a:xfrm>
            <a:off x="10394945" y="2028257"/>
            <a:ext cx="430345" cy="8912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86" name="object 124"/>
          <p:cNvSpPr txBox="1"/>
          <p:nvPr/>
        </p:nvSpPr>
        <p:spPr>
          <a:xfrm>
            <a:off x="9881950" y="1992836"/>
            <a:ext cx="494809" cy="2430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Электродвигатель заднего стеклоочистителя+</a:t>
            </a:r>
          </a:p>
        </p:txBody>
      </p:sp>
      <p:sp>
        <p:nvSpPr>
          <p:cNvPr id="287" name="object 193"/>
          <p:cNvSpPr txBox="1"/>
          <p:nvPr/>
        </p:nvSpPr>
        <p:spPr>
          <a:xfrm>
            <a:off x="8719179" y="4177223"/>
            <a:ext cx="340929" cy="91564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288" name="object 198"/>
          <p:cNvSpPr txBox="1"/>
          <p:nvPr/>
        </p:nvSpPr>
        <p:spPr>
          <a:xfrm>
            <a:off x="10338401" y="4054038"/>
            <a:ext cx="493991" cy="223138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Левый указатель поворота в крышке багажного отсека</a:t>
            </a:r>
          </a:p>
        </p:txBody>
      </p:sp>
      <p:sp>
        <p:nvSpPr>
          <p:cNvPr id="289" name="object 200"/>
          <p:cNvSpPr txBox="1"/>
          <p:nvPr/>
        </p:nvSpPr>
        <p:spPr>
          <a:xfrm>
            <a:off x="6928930" y="4117827"/>
            <a:ext cx="430405" cy="167738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  <a:tabLst>
                <a:tab pos="398145" algn="l"/>
              </a:tabLst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Фонар. задн. хода+</a:t>
            </a:r>
          </a:p>
        </p:txBody>
      </p:sp>
      <p:sp>
        <p:nvSpPr>
          <p:cNvPr id="291" name="object 200"/>
          <p:cNvSpPr txBox="1"/>
          <p:nvPr/>
        </p:nvSpPr>
        <p:spPr>
          <a:xfrm>
            <a:off x="8191318" y="4041652"/>
            <a:ext cx="541064" cy="24391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  <a:tabLst>
                <a:tab pos="398145" algn="l"/>
              </a:tabLst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Габарит. ог. в крышке багаж. отсека</a:t>
            </a:r>
          </a:p>
        </p:txBody>
      </p:sp>
      <p:sp>
        <p:nvSpPr>
          <p:cNvPr id="292" name="object 200"/>
          <p:cNvSpPr txBox="1"/>
          <p:nvPr/>
        </p:nvSpPr>
        <p:spPr>
          <a:xfrm>
            <a:off x="7363156" y="4041652"/>
            <a:ext cx="430405" cy="24391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  <a:tabLst>
                <a:tab pos="398145" algn="l"/>
              </a:tabLst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Мигание указателя поворота</a:t>
            </a:r>
          </a:p>
        </p:txBody>
      </p:sp>
      <p:sp>
        <p:nvSpPr>
          <p:cNvPr id="293" name="object 200"/>
          <p:cNvSpPr txBox="1"/>
          <p:nvPr/>
        </p:nvSpPr>
        <p:spPr>
          <a:xfrm>
            <a:off x="7788709" y="4117827"/>
            <a:ext cx="430405" cy="167738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  <a:tabLst>
                <a:tab pos="398145" algn="l"/>
              </a:tabLst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Верхний стоп-сигнал</a:t>
            </a:r>
          </a:p>
        </p:txBody>
      </p:sp>
      <p:sp>
        <p:nvSpPr>
          <p:cNvPr id="294" name="object 198"/>
          <p:cNvSpPr txBox="1"/>
          <p:nvPr/>
        </p:nvSpPr>
        <p:spPr>
          <a:xfrm>
            <a:off x="10832972" y="4054038"/>
            <a:ext cx="493350" cy="223138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Правый указатель поворота в крышке багажного отсека</a:t>
            </a:r>
          </a:p>
        </p:txBody>
      </p:sp>
      <p:sp>
        <p:nvSpPr>
          <p:cNvPr id="295" name="object 193"/>
          <p:cNvSpPr txBox="1"/>
          <p:nvPr/>
        </p:nvSpPr>
        <p:spPr>
          <a:xfrm>
            <a:off x="9108248" y="4177223"/>
            <a:ext cx="428008" cy="91564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  <a:tabLst>
                <a:tab pos="398145" algn="l"/>
              </a:tabLst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 Антенна GPS+</a:t>
            </a:r>
          </a:p>
        </p:txBody>
      </p:sp>
      <p:sp>
        <p:nvSpPr>
          <p:cNvPr id="296" name="object 215"/>
          <p:cNvSpPr txBox="1"/>
          <p:nvPr/>
        </p:nvSpPr>
        <p:spPr>
          <a:xfrm>
            <a:off x="10384531" y="5346812"/>
            <a:ext cx="472595" cy="16735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00" dirty="0">
                <a:latin typeface="Arial Narrow" panose="020B0606020202030204" pitchFamily="34" charset="0"/>
              </a:rPr>
              <a:t>Задняя камера, CVDS+</a:t>
            </a:r>
          </a:p>
        </p:txBody>
      </p:sp>
      <p:sp>
        <p:nvSpPr>
          <p:cNvPr id="297" name="object 198"/>
          <p:cNvSpPr txBox="1"/>
          <p:nvPr/>
        </p:nvSpPr>
        <p:spPr>
          <a:xfrm>
            <a:off x="9108766" y="5337928"/>
            <a:ext cx="418773" cy="2000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400" dirty="0">
                <a:latin typeface="Arial Narrow" panose="020B0606020202030204" pitchFamily="34" charset="0"/>
              </a:rPr>
              <a:t>Выключатель закрывания крышки багажного отсека+</a:t>
            </a:r>
          </a:p>
        </p:txBody>
      </p:sp>
      <p:sp>
        <p:nvSpPr>
          <p:cNvPr id="298" name="object 198"/>
          <p:cNvSpPr txBox="1"/>
          <p:nvPr/>
        </p:nvSpPr>
        <p:spPr>
          <a:xfrm>
            <a:off x="10832392" y="5337927"/>
            <a:ext cx="461029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00" dirty="0">
                <a:latin typeface="Arial Narrow" panose="020B0606020202030204" pitchFamily="34" charset="0"/>
              </a:rPr>
              <a:t>Задняя камера, электропитание+</a:t>
            </a:r>
          </a:p>
        </p:txBody>
      </p:sp>
      <p:sp>
        <p:nvSpPr>
          <p:cNvPr id="299" name="object 215"/>
          <p:cNvSpPr txBox="1"/>
          <p:nvPr/>
        </p:nvSpPr>
        <p:spPr>
          <a:xfrm>
            <a:off x="9510452" y="5336830"/>
            <a:ext cx="474470" cy="16735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00" dirty="0">
                <a:latin typeface="Arial Narrow" panose="020B0606020202030204" pitchFamily="34" charset="0"/>
              </a:rPr>
              <a:t>Электропитание задней камеры</a:t>
            </a:r>
          </a:p>
        </p:txBody>
      </p:sp>
      <p:sp>
        <p:nvSpPr>
          <p:cNvPr id="300" name="object 212"/>
          <p:cNvSpPr txBox="1"/>
          <p:nvPr/>
        </p:nvSpPr>
        <p:spPr>
          <a:xfrm>
            <a:off x="9946385" y="4821309"/>
            <a:ext cx="465706" cy="506801"/>
          </a:xfrm>
          <a:prstGeom prst="rect">
            <a:avLst/>
          </a:prstGeom>
          <a:ln w="17944">
            <a:solidFill>
              <a:srgbClr val="000000"/>
            </a:solidFill>
          </a:ln>
        </p:spPr>
        <p:txBody>
          <a:bodyPr vert="horz" wrap="square" lIns="0" tIns="4445" rIns="0" bIns="0" rtlCol="0" anchor="ctr">
            <a:noAutofit/>
          </a:bodyPr>
          <a:lstStyle/>
          <a:p>
            <a:pPr algn="ctr"/>
            <a:r>
              <a:rPr lang="ru-RU" sz="11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AM21</a:t>
            </a:r>
          </a:p>
          <a:p>
            <a:pPr algn="ctr"/>
            <a:r>
              <a:rPr lang="ru-RU" sz="11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7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301" name="object 124"/>
          <p:cNvSpPr txBox="1"/>
          <p:nvPr/>
        </p:nvSpPr>
        <p:spPr>
          <a:xfrm>
            <a:off x="7382182" y="2001668"/>
            <a:ext cx="494809" cy="8912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Замок откр. </a:t>
            </a:r>
          </a:p>
        </p:txBody>
      </p:sp>
      <p:sp>
        <p:nvSpPr>
          <p:cNvPr id="302" name="object 124"/>
          <p:cNvSpPr txBox="1"/>
          <p:nvPr/>
        </p:nvSpPr>
        <p:spPr>
          <a:xfrm>
            <a:off x="7902668" y="2001668"/>
            <a:ext cx="494809" cy="16607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Крышка багаж. отсека закрыта </a:t>
            </a:r>
          </a:p>
        </p:txBody>
      </p:sp>
      <p:sp>
        <p:nvSpPr>
          <p:cNvPr id="303" name="object 124"/>
          <p:cNvSpPr txBox="1"/>
          <p:nvPr/>
        </p:nvSpPr>
        <p:spPr>
          <a:xfrm>
            <a:off x="8382679" y="2001668"/>
            <a:ext cx="494809" cy="16607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Полуоткрытое состояние </a:t>
            </a:r>
          </a:p>
        </p:txBody>
      </p:sp>
      <p:sp>
        <p:nvSpPr>
          <p:cNvPr id="304" name="object 124"/>
          <p:cNvSpPr txBox="1"/>
          <p:nvPr/>
        </p:nvSpPr>
        <p:spPr>
          <a:xfrm>
            <a:off x="8877488" y="2001668"/>
            <a:ext cx="494809" cy="16607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Полностью открытое состояние </a:t>
            </a:r>
          </a:p>
        </p:txBody>
      </p:sp>
      <p:sp>
        <p:nvSpPr>
          <p:cNvPr id="305" name="object 124"/>
          <p:cNvSpPr txBox="1"/>
          <p:nvPr/>
        </p:nvSpPr>
        <p:spPr>
          <a:xfrm>
            <a:off x="9397031" y="2001668"/>
            <a:ext cx="494809" cy="2430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Электропривод крышки багажного отсека+</a:t>
            </a:r>
          </a:p>
        </p:txBody>
      </p:sp>
      <p:sp>
        <p:nvSpPr>
          <p:cNvPr id="309" name="object 215"/>
          <p:cNvSpPr txBox="1"/>
          <p:nvPr/>
        </p:nvSpPr>
        <p:spPr>
          <a:xfrm>
            <a:off x="9962979" y="5343839"/>
            <a:ext cx="432144" cy="16735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00" dirty="0">
                <a:latin typeface="Arial Narrow" panose="020B0606020202030204" pitchFamily="34" charset="0"/>
              </a:rPr>
              <a:t>Масса задней камеры</a:t>
            </a:r>
          </a:p>
        </p:txBody>
      </p:sp>
      <p:sp>
        <p:nvSpPr>
          <p:cNvPr id="311" name="object 193"/>
          <p:cNvSpPr txBox="1"/>
          <p:nvPr/>
        </p:nvSpPr>
        <p:spPr>
          <a:xfrm>
            <a:off x="8274942" y="5324837"/>
            <a:ext cx="374112" cy="184666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50" kern="0" dirty="0">
                <a:latin typeface="Arial Narrow" panose="020B0606020202030204" pitchFamily="34" charset="0"/>
              </a:rPr>
              <a:t>Датчик Холла прав. — VCC</a:t>
            </a:r>
          </a:p>
        </p:txBody>
      </p:sp>
      <p:sp>
        <p:nvSpPr>
          <p:cNvPr id="312" name="object 200"/>
          <p:cNvSpPr txBox="1"/>
          <p:nvPr/>
        </p:nvSpPr>
        <p:spPr>
          <a:xfrm>
            <a:off x="6509860" y="5324837"/>
            <a:ext cx="430405" cy="184666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50" kern="0" dirty="0">
                <a:latin typeface="Arial Narrow" panose="020B0606020202030204" pitchFamily="34" charset="0"/>
              </a:rPr>
              <a:t>Датчик Холла лев. — VCC</a:t>
            </a:r>
          </a:p>
        </p:txBody>
      </p:sp>
      <p:sp>
        <p:nvSpPr>
          <p:cNvPr id="313" name="object 200"/>
          <p:cNvSpPr txBox="1"/>
          <p:nvPr/>
        </p:nvSpPr>
        <p:spPr>
          <a:xfrm>
            <a:off x="7772248" y="5324837"/>
            <a:ext cx="541064" cy="184666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50" kern="0" dirty="0">
                <a:latin typeface="Arial Narrow" panose="020B0606020202030204" pitchFamily="34" charset="0"/>
              </a:rPr>
              <a:t>Датчик Холла </a:t>
            </a:r>
            <a:br>
              <a:rPr lang="ru-RU" sz="550" kern="0" dirty="0">
                <a:latin typeface="Arial Narrow" panose="020B0606020202030204" pitchFamily="34" charset="0"/>
              </a:rPr>
            </a:br>
            <a:r>
              <a:rPr lang="ru-RU" sz="550" kern="0" dirty="0">
                <a:latin typeface="Arial Narrow" panose="020B0606020202030204" pitchFamily="34" charset="0"/>
              </a:rPr>
              <a:t>лев. — 2</a:t>
            </a:r>
          </a:p>
        </p:txBody>
      </p:sp>
      <p:sp>
        <p:nvSpPr>
          <p:cNvPr id="314" name="object 200"/>
          <p:cNvSpPr txBox="1"/>
          <p:nvPr/>
        </p:nvSpPr>
        <p:spPr>
          <a:xfrm>
            <a:off x="6944086" y="5324837"/>
            <a:ext cx="430405" cy="184666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50" kern="0" dirty="0">
                <a:latin typeface="Arial Narrow" panose="020B0606020202030204" pitchFamily="34" charset="0"/>
              </a:rPr>
              <a:t>Датчик Холла лев. — 1</a:t>
            </a:r>
          </a:p>
        </p:txBody>
      </p:sp>
      <p:sp>
        <p:nvSpPr>
          <p:cNvPr id="315" name="object 200"/>
          <p:cNvSpPr txBox="1"/>
          <p:nvPr/>
        </p:nvSpPr>
        <p:spPr>
          <a:xfrm>
            <a:off x="7369639" y="5324837"/>
            <a:ext cx="430405" cy="184666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50" kern="0" dirty="0">
                <a:latin typeface="Arial Narrow" panose="020B0606020202030204" pitchFamily="34" charset="0"/>
              </a:rPr>
              <a:t>Датчик Холла лев. — масса</a:t>
            </a:r>
          </a:p>
        </p:txBody>
      </p:sp>
      <p:sp>
        <p:nvSpPr>
          <p:cNvPr id="316" name="object 193"/>
          <p:cNvSpPr txBox="1"/>
          <p:nvPr/>
        </p:nvSpPr>
        <p:spPr>
          <a:xfrm>
            <a:off x="8689178" y="5324837"/>
            <a:ext cx="428008" cy="184666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550" kern="0" dirty="0">
                <a:latin typeface="Arial Narrow" panose="020B0606020202030204" pitchFamily="34" charset="0"/>
              </a:rPr>
              <a:t>Датчик Холла прав. — 1</a:t>
            </a:r>
          </a:p>
        </p:txBody>
      </p:sp>
      <p:sp>
        <p:nvSpPr>
          <p:cNvPr id="349" name="object 9"/>
          <p:cNvSpPr txBox="1"/>
          <p:nvPr/>
        </p:nvSpPr>
        <p:spPr>
          <a:xfrm>
            <a:off x="1565704" y="5229866"/>
            <a:ext cx="440411" cy="94257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Датчик удара+</a:t>
            </a:r>
          </a:p>
        </p:txBody>
      </p:sp>
      <p:sp>
        <p:nvSpPr>
          <p:cNvPr id="350" name="object 9"/>
          <p:cNvSpPr txBox="1"/>
          <p:nvPr/>
        </p:nvSpPr>
        <p:spPr>
          <a:xfrm>
            <a:off x="2001593" y="5229866"/>
            <a:ext cx="440411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Левый задний радар</a:t>
            </a:r>
          </a:p>
        </p:txBody>
      </p:sp>
      <p:sp>
        <p:nvSpPr>
          <p:cNvPr id="351" name="object 9"/>
          <p:cNvSpPr txBox="1"/>
          <p:nvPr/>
        </p:nvSpPr>
        <p:spPr>
          <a:xfrm>
            <a:off x="2437482" y="5229866"/>
            <a:ext cx="440411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Правый задний радар</a:t>
            </a:r>
          </a:p>
        </p:txBody>
      </p:sp>
      <p:sp>
        <p:nvSpPr>
          <p:cNvPr id="352" name="object 9"/>
          <p:cNvSpPr txBox="1"/>
          <p:nvPr/>
        </p:nvSpPr>
        <p:spPr>
          <a:xfrm>
            <a:off x="2840892" y="5229866"/>
            <a:ext cx="440411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Электропит.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задн. рад.</a:t>
            </a:r>
          </a:p>
        </p:txBody>
      </p:sp>
      <p:sp>
        <p:nvSpPr>
          <p:cNvPr id="353" name="object 9"/>
          <p:cNvSpPr txBox="1"/>
          <p:nvPr/>
        </p:nvSpPr>
        <p:spPr>
          <a:xfrm>
            <a:off x="3311130" y="5229866"/>
            <a:ext cx="440411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Масса задн. радар.</a:t>
            </a:r>
          </a:p>
        </p:txBody>
      </p:sp>
      <p:sp>
        <p:nvSpPr>
          <p:cNvPr id="354" name="object 9"/>
          <p:cNvSpPr txBox="1"/>
          <p:nvPr/>
        </p:nvSpPr>
        <p:spPr>
          <a:xfrm>
            <a:off x="3746150" y="5229866"/>
            <a:ext cx="440411" cy="94257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Лев. задн. 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SVA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55" name="object 9"/>
          <p:cNvSpPr txBox="1"/>
          <p:nvPr/>
        </p:nvSpPr>
        <p:spPr>
          <a:xfrm>
            <a:off x="4182056" y="5229866"/>
            <a:ext cx="440411" cy="140423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Левый центральный задний радар</a:t>
            </a:r>
          </a:p>
        </p:txBody>
      </p:sp>
      <p:sp>
        <p:nvSpPr>
          <p:cNvPr id="356" name="object 9"/>
          <p:cNvSpPr txBox="1"/>
          <p:nvPr/>
        </p:nvSpPr>
        <p:spPr>
          <a:xfrm>
            <a:off x="4617731" y="5229866"/>
            <a:ext cx="440411" cy="140423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Правый центральный задний радар</a:t>
            </a:r>
          </a:p>
        </p:txBody>
      </p:sp>
      <p:sp>
        <p:nvSpPr>
          <p:cNvPr id="357" name="object 9"/>
          <p:cNvSpPr txBox="1"/>
          <p:nvPr/>
        </p:nvSpPr>
        <p:spPr>
          <a:xfrm>
            <a:off x="5053637" y="5229866"/>
            <a:ext cx="440411" cy="94257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Прав. задн. 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SVA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58" name="object 9"/>
          <p:cNvSpPr txBox="1"/>
          <p:nvPr/>
        </p:nvSpPr>
        <p:spPr>
          <a:xfrm>
            <a:off x="1488110" y="3953231"/>
            <a:ext cx="518943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Масса задн. противотум. фонар. </a:t>
            </a:r>
          </a:p>
        </p:txBody>
      </p:sp>
      <p:sp>
        <p:nvSpPr>
          <p:cNvPr id="359" name="object 9"/>
          <p:cNvSpPr txBox="1"/>
          <p:nvPr/>
        </p:nvSpPr>
        <p:spPr>
          <a:xfrm>
            <a:off x="1994142" y="3953231"/>
            <a:ext cx="440411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Габарит. ог.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в задн. бампере</a:t>
            </a:r>
          </a:p>
        </p:txBody>
      </p:sp>
      <p:sp>
        <p:nvSpPr>
          <p:cNvPr id="360" name="object 9"/>
          <p:cNvSpPr txBox="1"/>
          <p:nvPr/>
        </p:nvSpPr>
        <p:spPr>
          <a:xfrm>
            <a:off x="2430031" y="4021786"/>
            <a:ext cx="440411" cy="94257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Антенна 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PS</a:t>
            </a:r>
            <a:r>
              <a:rPr lang="ru-RU" sz="5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361" name="object 9"/>
          <p:cNvSpPr txBox="1"/>
          <p:nvPr/>
        </p:nvSpPr>
        <p:spPr>
          <a:xfrm>
            <a:off x="2833441" y="4021786"/>
            <a:ext cx="440411" cy="94257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Антенна 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PS</a:t>
            </a:r>
            <a:r>
              <a:rPr lang="ru-RU" sz="5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362" name="object 9"/>
          <p:cNvSpPr txBox="1"/>
          <p:nvPr/>
        </p:nvSpPr>
        <p:spPr>
          <a:xfrm>
            <a:off x="3303679" y="4021786"/>
            <a:ext cx="440411" cy="94257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Линия 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LIN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63" name="object 9"/>
          <p:cNvSpPr txBox="1"/>
          <p:nvPr/>
        </p:nvSpPr>
        <p:spPr>
          <a:xfrm>
            <a:off x="3738699" y="3953231"/>
            <a:ext cx="440411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Лев. задн.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указ. повор.</a:t>
            </a:r>
          </a:p>
        </p:txBody>
      </p:sp>
      <p:sp>
        <p:nvSpPr>
          <p:cNvPr id="364" name="object 9"/>
          <p:cNvSpPr txBox="1"/>
          <p:nvPr/>
        </p:nvSpPr>
        <p:spPr>
          <a:xfrm>
            <a:off x="4174605" y="3953231"/>
            <a:ext cx="440411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Прав. задн.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указ. повор.</a:t>
            </a:r>
          </a:p>
        </p:txBody>
      </p:sp>
      <p:sp>
        <p:nvSpPr>
          <p:cNvPr id="365" name="object 9"/>
          <p:cNvSpPr txBox="1"/>
          <p:nvPr/>
        </p:nvSpPr>
        <p:spPr>
          <a:xfrm>
            <a:off x="4585113" y="3953231"/>
            <a:ext cx="474204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Задн. противотум. фонар.</a:t>
            </a:r>
          </a:p>
        </p:txBody>
      </p:sp>
      <p:sp>
        <p:nvSpPr>
          <p:cNvPr id="366" name="object 9"/>
          <p:cNvSpPr txBox="1"/>
          <p:nvPr/>
        </p:nvSpPr>
        <p:spPr>
          <a:xfrm>
            <a:off x="5046186" y="3953231"/>
            <a:ext cx="440411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Стоп-сигн.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в задн. бампере</a:t>
            </a:r>
          </a:p>
        </p:txBody>
      </p:sp>
      <p:sp>
        <p:nvSpPr>
          <p:cNvPr id="10" name="Прямоугольник 9"/>
          <p:cNvSpPr/>
          <p:nvPr/>
        </p:nvSpPr>
        <p:spPr>
          <a:xfrm>
            <a:off x="608843" y="4235080"/>
            <a:ext cx="58012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5" name="Прямоугольник 384"/>
          <p:cNvSpPr/>
          <p:nvPr/>
        </p:nvSpPr>
        <p:spPr>
          <a:xfrm>
            <a:off x="1062690" y="4235080"/>
            <a:ext cx="58012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6" name="Прямоугольник 385"/>
          <p:cNvSpPr/>
          <p:nvPr/>
        </p:nvSpPr>
        <p:spPr>
          <a:xfrm>
            <a:off x="599937" y="4788761"/>
            <a:ext cx="58012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7" name="Прямоугольник 386"/>
          <p:cNvSpPr/>
          <p:nvPr/>
        </p:nvSpPr>
        <p:spPr>
          <a:xfrm>
            <a:off x="1053784" y="4788761"/>
            <a:ext cx="580122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84" name="object 198"/>
          <p:cNvSpPr txBox="1"/>
          <p:nvPr/>
        </p:nvSpPr>
        <p:spPr>
          <a:xfrm>
            <a:off x="9935636" y="4114378"/>
            <a:ext cx="493991" cy="153888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Микро</a:t>
            </a:r>
            <a:r>
              <a:rPr lang="en-US" sz="500" dirty="0">
                <a:latin typeface="Arial Narrow" panose="020B0606020202030204" pitchFamily="34" charset="0"/>
                <a:cs typeface="Arial"/>
              </a:rPr>
              <a:t>-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выключатель</a:t>
            </a:r>
          </a:p>
        </p:txBody>
      </p:sp>
      <p:sp>
        <p:nvSpPr>
          <p:cNvPr id="306" name="object 198"/>
          <p:cNvSpPr txBox="1"/>
          <p:nvPr/>
        </p:nvSpPr>
        <p:spPr>
          <a:xfrm>
            <a:off x="9509822" y="4045526"/>
            <a:ext cx="493991" cy="223138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возврата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в исх. полож. задн. стеклоочист.</a:t>
            </a:r>
          </a:p>
        </p:txBody>
      </p:sp>
    </p:spTree>
    <p:extLst>
      <p:ext uri="{BB962C8B-B14F-4D97-AF65-F5344CB8AC3E}">
        <p14:creationId xmlns:p14="http://schemas.microsoft.com/office/powerpoint/2010/main" val="2262675335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2261616" y="1710054"/>
            <a:ext cx="7355205" cy="3759835"/>
            <a:chOff x="2261616" y="1710054"/>
            <a:chExt cx="7355205" cy="375983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261616" y="1796795"/>
              <a:ext cx="7354823" cy="367284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6375654" y="1710054"/>
              <a:ext cx="431165" cy="652145"/>
            </a:xfrm>
            <a:custGeom>
              <a:avLst/>
              <a:gdLst/>
              <a:ahLst/>
              <a:cxnLst/>
              <a:rect l="l" t="t" r="r" b="b"/>
              <a:pathLst>
                <a:path w="431165" h="652144">
                  <a:moveTo>
                    <a:pt x="10033" y="537845"/>
                  </a:moveTo>
                  <a:lnTo>
                    <a:pt x="5587" y="541909"/>
                  </a:lnTo>
                  <a:lnTo>
                    <a:pt x="0" y="651637"/>
                  </a:lnTo>
                  <a:lnTo>
                    <a:pt x="21335" y="640969"/>
                  </a:lnTo>
                  <a:lnTo>
                    <a:pt x="18287" y="640969"/>
                  </a:lnTo>
                  <a:lnTo>
                    <a:pt x="2412" y="630555"/>
                  </a:lnTo>
                  <a:lnTo>
                    <a:pt x="21631" y="601185"/>
                  </a:lnTo>
                  <a:lnTo>
                    <a:pt x="24384" y="548132"/>
                  </a:lnTo>
                  <a:lnTo>
                    <a:pt x="24637" y="542925"/>
                  </a:lnTo>
                  <a:lnTo>
                    <a:pt x="20574" y="538480"/>
                  </a:lnTo>
                  <a:lnTo>
                    <a:pt x="15367" y="538099"/>
                  </a:lnTo>
                  <a:lnTo>
                    <a:pt x="10033" y="537845"/>
                  </a:lnTo>
                  <a:close/>
                </a:path>
                <a:path w="431165" h="652144">
                  <a:moveTo>
                    <a:pt x="21631" y="601185"/>
                  </a:moveTo>
                  <a:lnTo>
                    <a:pt x="2412" y="630555"/>
                  </a:lnTo>
                  <a:lnTo>
                    <a:pt x="18287" y="640969"/>
                  </a:lnTo>
                  <a:lnTo>
                    <a:pt x="21362" y="636270"/>
                  </a:lnTo>
                  <a:lnTo>
                    <a:pt x="19812" y="636270"/>
                  </a:lnTo>
                  <a:lnTo>
                    <a:pt x="6096" y="627253"/>
                  </a:lnTo>
                  <a:lnTo>
                    <a:pt x="20656" y="619984"/>
                  </a:lnTo>
                  <a:lnTo>
                    <a:pt x="21631" y="601185"/>
                  </a:lnTo>
                  <a:close/>
                </a:path>
                <a:path w="431165" h="652144">
                  <a:moveTo>
                    <a:pt x="89662" y="585470"/>
                  </a:moveTo>
                  <a:lnTo>
                    <a:pt x="84962" y="587883"/>
                  </a:lnTo>
                  <a:lnTo>
                    <a:pt x="37532" y="611559"/>
                  </a:lnTo>
                  <a:lnTo>
                    <a:pt x="18287" y="640969"/>
                  </a:lnTo>
                  <a:lnTo>
                    <a:pt x="21335" y="640969"/>
                  </a:lnTo>
                  <a:lnTo>
                    <a:pt x="93472" y="604901"/>
                  </a:lnTo>
                  <a:lnTo>
                    <a:pt x="98171" y="602488"/>
                  </a:lnTo>
                  <a:lnTo>
                    <a:pt x="100075" y="596773"/>
                  </a:lnTo>
                  <a:lnTo>
                    <a:pt x="97790" y="592074"/>
                  </a:lnTo>
                  <a:lnTo>
                    <a:pt x="95376" y="587375"/>
                  </a:lnTo>
                  <a:lnTo>
                    <a:pt x="89662" y="585470"/>
                  </a:lnTo>
                  <a:close/>
                </a:path>
                <a:path w="431165" h="652144">
                  <a:moveTo>
                    <a:pt x="20656" y="619984"/>
                  </a:moveTo>
                  <a:lnTo>
                    <a:pt x="6096" y="627253"/>
                  </a:lnTo>
                  <a:lnTo>
                    <a:pt x="19812" y="636270"/>
                  </a:lnTo>
                  <a:lnTo>
                    <a:pt x="20656" y="619984"/>
                  </a:lnTo>
                  <a:close/>
                </a:path>
                <a:path w="431165" h="652144">
                  <a:moveTo>
                    <a:pt x="37532" y="611559"/>
                  </a:moveTo>
                  <a:lnTo>
                    <a:pt x="20656" y="619984"/>
                  </a:lnTo>
                  <a:lnTo>
                    <a:pt x="19812" y="636270"/>
                  </a:lnTo>
                  <a:lnTo>
                    <a:pt x="21362" y="636270"/>
                  </a:lnTo>
                  <a:lnTo>
                    <a:pt x="37532" y="611559"/>
                  </a:lnTo>
                  <a:close/>
                </a:path>
                <a:path w="431165" h="652144">
                  <a:moveTo>
                    <a:pt x="415036" y="0"/>
                  </a:moveTo>
                  <a:lnTo>
                    <a:pt x="21631" y="601185"/>
                  </a:lnTo>
                  <a:lnTo>
                    <a:pt x="20656" y="619984"/>
                  </a:lnTo>
                  <a:lnTo>
                    <a:pt x="37532" y="611559"/>
                  </a:lnTo>
                  <a:lnTo>
                    <a:pt x="430911" y="10414"/>
                  </a:lnTo>
                  <a:lnTo>
                    <a:pt x="415036" y="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8" name="object 8"/>
          <p:cNvSpPr/>
          <p:nvPr/>
        </p:nvSpPr>
        <p:spPr>
          <a:xfrm>
            <a:off x="5047226" y="3582161"/>
            <a:ext cx="685173" cy="443651"/>
          </a:xfrm>
          <a:custGeom>
            <a:avLst/>
            <a:gdLst/>
            <a:ahLst/>
            <a:cxnLst/>
            <a:rect l="l" t="t" r="r" b="b"/>
            <a:pathLst>
              <a:path w="757554" h="670560">
                <a:moveTo>
                  <a:pt x="728678" y="25025"/>
                </a:moveTo>
                <a:lnTo>
                  <a:pt x="710160" y="28696"/>
                </a:lnTo>
                <a:lnTo>
                  <a:pt x="0" y="656208"/>
                </a:lnTo>
                <a:lnTo>
                  <a:pt x="12700" y="670432"/>
                </a:lnTo>
                <a:lnTo>
                  <a:pt x="722709" y="43067"/>
                </a:lnTo>
                <a:lnTo>
                  <a:pt x="728678" y="25025"/>
                </a:lnTo>
                <a:close/>
              </a:path>
              <a:path w="757554" h="670560">
                <a:moveTo>
                  <a:pt x="755284" y="5334"/>
                </a:moveTo>
                <a:lnTo>
                  <a:pt x="736600" y="5334"/>
                </a:lnTo>
                <a:lnTo>
                  <a:pt x="749172" y="19685"/>
                </a:lnTo>
                <a:lnTo>
                  <a:pt x="722709" y="43067"/>
                </a:lnTo>
                <a:lnTo>
                  <a:pt x="706119" y="93218"/>
                </a:lnTo>
                <a:lnTo>
                  <a:pt x="704468" y="98298"/>
                </a:lnTo>
                <a:lnTo>
                  <a:pt x="707263" y="103631"/>
                </a:lnTo>
                <a:lnTo>
                  <a:pt x="717168" y="106933"/>
                </a:lnTo>
                <a:lnTo>
                  <a:pt x="722629" y="104267"/>
                </a:lnTo>
                <a:lnTo>
                  <a:pt x="724280" y="99187"/>
                </a:lnTo>
                <a:lnTo>
                  <a:pt x="755284" y="5334"/>
                </a:lnTo>
                <a:close/>
              </a:path>
              <a:path w="757554" h="670560">
                <a:moveTo>
                  <a:pt x="740271" y="9525"/>
                </a:moveTo>
                <a:lnTo>
                  <a:pt x="733805" y="9525"/>
                </a:lnTo>
                <a:lnTo>
                  <a:pt x="744727" y="21843"/>
                </a:lnTo>
                <a:lnTo>
                  <a:pt x="728678" y="25025"/>
                </a:lnTo>
                <a:lnTo>
                  <a:pt x="722709" y="43067"/>
                </a:lnTo>
                <a:lnTo>
                  <a:pt x="749172" y="19685"/>
                </a:lnTo>
                <a:lnTo>
                  <a:pt x="740271" y="9525"/>
                </a:lnTo>
                <a:close/>
              </a:path>
              <a:path w="757554" h="670560">
                <a:moveTo>
                  <a:pt x="757046" y="0"/>
                </a:moveTo>
                <a:lnTo>
                  <a:pt x="649351" y="21336"/>
                </a:lnTo>
                <a:lnTo>
                  <a:pt x="645921" y="26288"/>
                </a:lnTo>
                <a:lnTo>
                  <a:pt x="646938" y="31495"/>
                </a:lnTo>
                <a:lnTo>
                  <a:pt x="648080" y="36702"/>
                </a:lnTo>
                <a:lnTo>
                  <a:pt x="653033" y="40005"/>
                </a:lnTo>
                <a:lnTo>
                  <a:pt x="710160" y="28696"/>
                </a:lnTo>
                <a:lnTo>
                  <a:pt x="736600" y="5334"/>
                </a:lnTo>
                <a:lnTo>
                  <a:pt x="755284" y="5334"/>
                </a:lnTo>
                <a:lnTo>
                  <a:pt x="757046" y="0"/>
                </a:lnTo>
                <a:close/>
              </a:path>
              <a:path w="757554" h="670560">
                <a:moveTo>
                  <a:pt x="736600" y="5334"/>
                </a:moveTo>
                <a:lnTo>
                  <a:pt x="710160" y="28696"/>
                </a:lnTo>
                <a:lnTo>
                  <a:pt x="728678" y="25025"/>
                </a:lnTo>
                <a:lnTo>
                  <a:pt x="733805" y="9525"/>
                </a:lnTo>
                <a:lnTo>
                  <a:pt x="740271" y="9525"/>
                </a:lnTo>
                <a:lnTo>
                  <a:pt x="736600" y="5334"/>
                </a:lnTo>
                <a:close/>
              </a:path>
              <a:path w="757554" h="670560">
                <a:moveTo>
                  <a:pt x="733805" y="9525"/>
                </a:moveTo>
                <a:lnTo>
                  <a:pt x="728678" y="25025"/>
                </a:lnTo>
                <a:lnTo>
                  <a:pt x="744727" y="21843"/>
                </a:lnTo>
                <a:lnTo>
                  <a:pt x="733805" y="9525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078473" y="3612641"/>
            <a:ext cx="1036955" cy="805180"/>
          </a:xfrm>
          <a:custGeom>
            <a:avLst/>
            <a:gdLst/>
            <a:ahLst/>
            <a:cxnLst/>
            <a:rect l="l" t="t" r="r" b="b"/>
            <a:pathLst>
              <a:path w="1036954" h="805179">
                <a:moveTo>
                  <a:pt x="29839" y="23087"/>
                </a:moveTo>
                <a:lnTo>
                  <a:pt x="36930" y="40649"/>
                </a:lnTo>
                <a:lnTo>
                  <a:pt x="1024762" y="805052"/>
                </a:lnTo>
                <a:lnTo>
                  <a:pt x="1036447" y="790066"/>
                </a:lnTo>
                <a:lnTo>
                  <a:pt x="48469" y="25551"/>
                </a:lnTo>
                <a:lnTo>
                  <a:pt x="29839" y="23087"/>
                </a:lnTo>
                <a:close/>
              </a:path>
              <a:path w="1036954" h="805179">
                <a:moveTo>
                  <a:pt x="0" y="0"/>
                </a:moveTo>
                <a:lnTo>
                  <a:pt x="39115" y="96900"/>
                </a:lnTo>
                <a:lnTo>
                  <a:pt x="41148" y="101726"/>
                </a:lnTo>
                <a:lnTo>
                  <a:pt x="46609" y="104139"/>
                </a:lnTo>
                <a:lnTo>
                  <a:pt x="51562" y="102107"/>
                </a:lnTo>
                <a:lnTo>
                  <a:pt x="56387" y="100202"/>
                </a:lnTo>
                <a:lnTo>
                  <a:pt x="58800" y="94614"/>
                </a:lnTo>
                <a:lnTo>
                  <a:pt x="56768" y="89788"/>
                </a:lnTo>
                <a:lnTo>
                  <a:pt x="36930" y="40649"/>
                </a:lnTo>
                <a:lnTo>
                  <a:pt x="9016" y="19049"/>
                </a:lnTo>
                <a:lnTo>
                  <a:pt x="20700" y="4063"/>
                </a:lnTo>
                <a:lnTo>
                  <a:pt x="30992" y="4063"/>
                </a:lnTo>
                <a:lnTo>
                  <a:pt x="0" y="0"/>
                </a:lnTo>
                <a:close/>
              </a:path>
              <a:path w="1036954" h="805179">
                <a:moveTo>
                  <a:pt x="20700" y="4063"/>
                </a:moveTo>
                <a:lnTo>
                  <a:pt x="9016" y="19049"/>
                </a:lnTo>
                <a:lnTo>
                  <a:pt x="36930" y="40649"/>
                </a:lnTo>
                <a:lnTo>
                  <a:pt x="29839" y="23087"/>
                </a:lnTo>
                <a:lnTo>
                  <a:pt x="13715" y="20954"/>
                </a:lnTo>
                <a:lnTo>
                  <a:pt x="23749" y="8000"/>
                </a:lnTo>
                <a:lnTo>
                  <a:pt x="25788" y="8000"/>
                </a:lnTo>
                <a:lnTo>
                  <a:pt x="20700" y="4063"/>
                </a:lnTo>
                <a:close/>
              </a:path>
              <a:path w="1036954" h="805179">
                <a:moveTo>
                  <a:pt x="30992" y="4063"/>
                </a:moveTo>
                <a:lnTo>
                  <a:pt x="20700" y="4063"/>
                </a:lnTo>
                <a:lnTo>
                  <a:pt x="48469" y="25551"/>
                </a:lnTo>
                <a:lnTo>
                  <a:pt x="101091" y="32511"/>
                </a:lnTo>
                <a:lnTo>
                  <a:pt x="106299" y="33146"/>
                </a:lnTo>
                <a:lnTo>
                  <a:pt x="111125" y="29463"/>
                </a:lnTo>
                <a:lnTo>
                  <a:pt x="111887" y="24256"/>
                </a:lnTo>
                <a:lnTo>
                  <a:pt x="112522" y="19049"/>
                </a:lnTo>
                <a:lnTo>
                  <a:pt x="108838" y="14223"/>
                </a:lnTo>
                <a:lnTo>
                  <a:pt x="30992" y="4063"/>
                </a:lnTo>
                <a:close/>
              </a:path>
              <a:path w="1036954" h="805179">
                <a:moveTo>
                  <a:pt x="25788" y="8000"/>
                </a:moveTo>
                <a:lnTo>
                  <a:pt x="23749" y="8000"/>
                </a:lnTo>
                <a:lnTo>
                  <a:pt x="29839" y="23087"/>
                </a:lnTo>
                <a:lnTo>
                  <a:pt x="48469" y="25551"/>
                </a:lnTo>
                <a:lnTo>
                  <a:pt x="25788" y="8000"/>
                </a:lnTo>
                <a:close/>
              </a:path>
              <a:path w="1036954" h="805179">
                <a:moveTo>
                  <a:pt x="23749" y="8000"/>
                </a:moveTo>
                <a:lnTo>
                  <a:pt x="13715" y="20954"/>
                </a:lnTo>
                <a:lnTo>
                  <a:pt x="29839" y="23087"/>
                </a:lnTo>
                <a:lnTo>
                  <a:pt x="23749" y="800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150230" y="2576702"/>
            <a:ext cx="557530" cy="483870"/>
          </a:xfrm>
          <a:custGeom>
            <a:avLst/>
            <a:gdLst/>
            <a:ahLst/>
            <a:cxnLst/>
            <a:rect l="l" t="t" r="r" b="b"/>
            <a:pathLst>
              <a:path w="557529" h="483869">
                <a:moveTo>
                  <a:pt x="452882" y="444626"/>
                </a:moveTo>
                <a:lnTo>
                  <a:pt x="447929" y="448056"/>
                </a:lnTo>
                <a:lnTo>
                  <a:pt x="446913" y="453263"/>
                </a:lnTo>
                <a:lnTo>
                  <a:pt x="446024" y="458343"/>
                </a:lnTo>
                <a:lnTo>
                  <a:pt x="449453" y="463423"/>
                </a:lnTo>
                <a:lnTo>
                  <a:pt x="454533" y="464312"/>
                </a:lnTo>
                <a:lnTo>
                  <a:pt x="557403" y="483488"/>
                </a:lnTo>
                <a:lnTo>
                  <a:pt x="555661" y="478409"/>
                </a:lnTo>
                <a:lnTo>
                  <a:pt x="536829" y="478409"/>
                </a:lnTo>
                <a:lnTo>
                  <a:pt x="510106" y="455315"/>
                </a:lnTo>
                <a:lnTo>
                  <a:pt x="452882" y="444626"/>
                </a:lnTo>
                <a:close/>
              </a:path>
              <a:path w="557529" h="483869">
                <a:moveTo>
                  <a:pt x="510106" y="455315"/>
                </a:moveTo>
                <a:lnTo>
                  <a:pt x="536829" y="478409"/>
                </a:lnTo>
                <a:lnTo>
                  <a:pt x="540431" y="474218"/>
                </a:lnTo>
                <a:lnTo>
                  <a:pt x="534035" y="474218"/>
                </a:lnTo>
                <a:lnTo>
                  <a:pt x="528748" y="458781"/>
                </a:lnTo>
                <a:lnTo>
                  <a:pt x="510106" y="455315"/>
                </a:lnTo>
                <a:close/>
              </a:path>
              <a:path w="557529" h="483869">
                <a:moveTo>
                  <a:pt x="516382" y="376936"/>
                </a:moveTo>
                <a:lnTo>
                  <a:pt x="511302" y="378713"/>
                </a:lnTo>
                <a:lnTo>
                  <a:pt x="506349" y="380364"/>
                </a:lnTo>
                <a:lnTo>
                  <a:pt x="503682" y="385825"/>
                </a:lnTo>
                <a:lnTo>
                  <a:pt x="505460" y="390779"/>
                </a:lnTo>
                <a:lnTo>
                  <a:pt x="522624" y="440899"/>
                </a:lnTo>
                <a:lnTo>
                  <a:pt x="549275" y="463931"/>
                </a:lnTo>
                <a:lnTo>
                  <a:pt x="536829" y="478409"/>
                </a:lnTo>
                <a:lnTo>
                  <a:pt x="555661" y="478409"/>
                </a:lnTo>
                <a:lnTo>
                  <a:pt x="523494" y="384556"/>
                </a:lnTo>
                <a:lnTo>
                  <a:pt x="521716" y="379602"/>
                </a:lnTo>
                <a:lnTo>
                  <a:pt x="516382" y="376936"/>
                </a:lnTo>
                <a:close/>
              </a:path>
              <a:path w="557529" h="483869">
                <a:moveTo>
                  <a:pt x="528748" y="458781"/>
                </a:moveTo>
                <a:lnTo>
                  <a:pt x="534035" y="474218"/>
                </a:lnTo>
                <a:lnTo>
                  <a:pt x="544830" y="461772"/>
                </a:lnTo>
                <a:lnTo>
                  <a:pt x="528748" y="458781"/>
                </a:lnTo>
                <a:close/>
              </a:path>
              <a:path w="557529" h="483869">
                <a:moveTo>
                  <a:pt x="522624" y="440899"/>
                </a:moveTo>
                <a:lnTo>
                  <a:pt x="528748" y="458781"/>
                </a:lnTo>
                <a:lnTo>
                  <a:pt x="544830" y="461772"/>
                </a:lnTo>
                <a:lnTo>
                  <a:pt x="534035" y="474218"/>
                </a:lnTo>
                <a:lnTo>
                  <a:pt x="540431" y="474218"/>
                </a:lnTo>
                <a:lnTo>
                  <a:pt x="549275" y="463931"/>
                </a:lnTo>
                <a:lnTo>
                  <a:pt x="522624" y="440899"/>
                </a:lnTo>
                <a:close/>
              </a:path>
              <a:path w="557529" h="483869">
                <a:moveTo>
                  <a:pt x="12446" y="0"/>
                </a:moveTo>
                <a:lnTo>
                  <a:pt x="0" y="14477"/>
                </a:lnTo>
                <a:lnTo>
                  <a:pt x="510106" y="455315"/>
                </a:lnTo>
                <a:lnTo>
                  <a:pt x="528748" y="458781"/>
                </a:lnTo>
                <a:lnTo>
                  <a:pt x="522624" y="440899"/>
                </a:lnTo>
                <a:lnTo>
                  <a:pt x="12446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426075" y="4194809"/>
            <a:ext cx="238125" cy="920750"/>
          </a:xfrm>
          <a:custGeom>
            <a:avLst/>
            <a:gdLst/>
            <a:ahLst/>
            <a:cxnLst/>
            <a:rect l="l" t="t" r="r" b="b"/>
            <a:pathLst>
              <a:path w="238125" h="920750">
                <a:moveTo>
                  <a:pt x="195382" y="36990"/>
                </a:moveTo>
                <a:lnTo>
                  <a:pt x="182728" y="50918"/>
                </a:lnTo>
                <a:lnTo>
                  <a:pt x="0" y="916558"/>
                </a:lnTo>
                <a:lnTo>
                  <a:pt x="18541" y="920495"/>
                </a:lnTo>
                <a:lnTo>
                  <a:pt x="201279" y="54815"/>
                </a:lnTo>
                <a:lnTo>
                  <a:pt x="195382" y="36990"/>
                </a:lnTo>
                <a:close/>
              </a:path>
              <a:path w="238125" h="920750">
                <a:moveTo>
                  <a:pt x="208676" y="16509"/>
                </a:moveTo>
                <a:lnTo>
                  <a:pt x="189991" y="16509"/>
                </a:lnTo>
                <a:lnTo>
                  <a:pt x="208534" y="20446"/>
                </a:lnTo>
                <a:lnTo>
                  <a:pt x="201279" y="54815"/>
                </a:lnTo>
                <a:lnTo>
                  <a:pt x="217932" y="105156"/>
                </a:lnTo>
                <a:lnTo>
                  <a:pt x="219583" y="110235"/>
                </a:lnTo>
                <a:lnTo>
                  <a:pt x="225044" y="112902"/>
                </a:lnTo>
                <a:lnTo>
                  <a:pt x="235076" y="109600"/>
                </a:lnTo>
                <a:lnTo>
                  <a:pt x="237744" y="104139"/>
                </a:lnTo>
                <a:lnTo>
                  <a:pt x="208676" y="16509"/>
                </a:lnTo>
                <a:close/>
              </a:path>
              <a:path w="238125" h="920750">
                <a:moveTo>
                  <a:pt x="203200" y="0"/>
                </a:moveTo>
                <a:lnTo>
                  <a:pt x="132969" y="77469"/>
                </a:lnTo>
                <a:lnTo>
                  <a:pt x="129412" y="81279"/>
                </a:lnTo>
                <a:lnTo>
                  <a:pt x="129794" y="87375"/>
                </a:lnTo>
                <a:lnTo>
                  <a:pt x="133603" y="90931"/>
                </a:lnTo>
                <a:lnTo>
                  <a:pt x="137540" y="94360"/>
                </a:lnTo>
                <a:lnTo>
                  <a:pt x="143510" y="94106"/>
                </a:lnTo>
                <a:lnTo>
                  <a:pt x="182728" y="50918"/>
                </a:lnTo>
                <a:lnTo>
                  <a:pt x="189991" y="16509"/>
                </a:lnTo>
                <a:lnTo>
                  <a:pt x="208676" y="16509"/>
                </a:lnTo>
                <a:lnTo>
                  <a:pt x="203200" y="0"/>
                </a:lnTo>
                <a:close/>
              </a:path>
              <a:path w="238125" h="920750">
                <a:moveTo>
                  <a:pt x="208319" y="21462"/>
                </a:moveTo>
                <a:lnTo>
                  <a:pt x="190246" y="21462"/>
                </a:lnTo>
                <a:lnTo>
                  <a:pt x="206375" y="24891"/>
                </a:lnTo>
                <a:lnTo>
                  <a:pt x="195382" y="36990"/>
                </a:lnTo>
                <a:lnTo>
                  <a:pt x="201279" y="54815"/>
                </a:lnTo>
                <a:lnTo>
                  <a:pt x="208319" y="21462"/>
                </a:lnTo>
                <a:close/>
              </a:path>
              <a:path w="238125" h="920750">
                <a:moveTo>
                  <a:pt x="189991" y="16509"/>
                </a:moveTo>
                <a:lnTo>
                  <a:pt x="182728" y="50918"/>
                </a:lnTo>
                <a:lnTo>
                  <a:pt x="195382" y="36990"/>
                </a:lnTo>
                <a:lnTo>
                  <a:pt x="190246" y="21462"/>
                </a:lnTo>
                <a:lnTo>
                  <a:pt x="208319" y="21462"/>
                </a:lnTo>
                <a:lnTo>
                  <a:pt x="208534" y="20446"/>
                </a:lnTo>
                <a:lnTo>
                  <a:pt x="189991" y="16509"/>
                </a:lnTo>
                <a:close/>
              </a:path>
              <a:path w="238125" h="920750">
                <a:moveTo>
                  <a:pt x="190246" y="21462"/>
                </a:moveTo>
                <a:lnTo>
                  <a:pt x="195382" y="36990"/>
                </a:lnTo>
                <a:lnTo>
                  <a:pt x="206375" y="24891"/>
                </a:lnTo>
                <a:lnTo>
                  <a:pt x="190246" y="21462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038850" y="4092702"/>
            <a:ext cx="508000" cy="720090"/>
          </a:xfrm>
          <a:custGeom>
            <a:avLst/>
            <a:gdLst/>
            <a:ahLst/>
            <a:cxnLst/>
            <a:rect l="l" t="t" r="r" b="b"/>
            <a:pathLst>
              <a:path w="508000" h="720089">
                <a:moveTo>
                  <a:pt x="21664" y="30957"/>
                </a:moveTo>
                <a:lnTo>
                  <a:pt x="23211" y="49760"/>
                </a:lnTo>
                <a:lnTo>
                  <a:pt x="492251" y="719836"/>
                </a:lnTo>
                <a:lnTo>
                  <a:pt x="507873" y="708914"/>
                </a:lnTo>
                <a:lnTo>
                  <a:pt x="38867" y="38888"/>
                </a:lnTo>
                <a:lnTo>
                  <a:pt x="21664" y="30957"/>
                </a:lnTo>
                <a:close/>
              </a:path>
              <a:path w="508000" h="720089">
                <a:moveTo>
                  <a:pt x="0" y="0"/>
                </a:moveTo>
                <a:lnTo>
                  <a:pt x="8636" y="104140"/>
                </a:lnTo>
                <a:lnTo>
                  <a:pt x="9016" y="109347"/>
                </a:lnTo>
                <a:lnTo>
                  <a:pt x="13588" y="113284"/>
                </a:lnTo>
                <a:lnTo>
                  <a:pt x="18923" y="112903"/>
                </a:lnTo>
                <a:lnTo>
                  <a:pt x="24129" y="112395"/>
                </a:lnTo>
                <a:lnTo>
                  <a:pt x="28066" y="107823"/>
                </a:lnTo>
                <a:lnTo>
                  <a:pt x="27559" y="102616"/>
                </a:lnTo>
                <a:lnTo>
                  <a:pt x="23211" y="49760"/>
                </a:lnTo>
                <a:lnTo>
                  <a:pt x="3048" y="20955"/>
                </a:lnTo>
                <a:lnTo>
                  <a:pt x="18669" y="10033"/>
                </a:lnTo>
                <a:lnTo>
                  <a:pt x="21786" y="10033"/>
                </a:lnTo>
                <a:lnTo>
                  <a:pt x="0" y="0"/>
                </a:lnTo>
                <a:close/>
              </a:path>
              <a:path w="508000" h="720089">
                <a:moveTo>
                  <a:pt x="21786" y="10033"/>
                </a:moveTo>
                <a:lnTo>
                  <a:pt x="18669" y="10033"/>
                </a:lnTo>
                <a:lnTo>
                  <a:pt x="38867" y="38888"/>
                </a:lnTo>
                <a:lnTo>
                  <a:pt x="91694" y="63246"/>
                </a:lnTo>
                <a:lnTo>
                  <a:pt x="97409" y="61087"/>
                </a:lnTo>
                <a:lnTo>
                  <a:pt x="99567" y="56387"/>
                </a:lnTo>
                <a:lnTo>
                  <a:pt x="101726" y="51562"/>
                </a:lnTo>
                <a:lnTo>
                  <a:pt x="99695" y="45974"/>
                </a:lnTo>
                <a:lnTo>
                  <a:pt x="94869" y="43687"/>
                </a:lnTo>
                <a:lnTo>
                  <a:pt x="21786" y="10033"/>
                </a:lnTo>
                <a:close/>
              </a:path>
              <a:path w="508000" h="720089">
                <a:moveTo>
                  <a:pt x="18669" y="10033"/>
                </a:moveTo>
                <a:lnTo>
                  <a:pt x="3048" y="20955"/>
                </a:lnTo>
                <a:lnTo>
                  <a:pt x="23211" y="49760"/>
                </a:lnTo>
                <a:lnTo>
                  <a:pt x="21664" y="30957"/>
                </a:lnTo>
                <a:lnTo>
                  <a:pt x="6858" y="24130"/>
                </a:lnTo>
                <a:lnTo>
                  <a:pt x="20320" y="14605"/>
                </a:lnTo>
                <a:lnTo>
                  <a:pt x="21869" y="14605"/>
                </a:lnTo>
                <a:lnTo>
                  <a:pt x="18669" y="10033"/>
                </a:lnTo>
                <a:close/>
              </a:path>
              <a:path w="508000" h="720089">
                <a:moveTo>
                  <a:pt x="21869" y="14605"/>
                </a:moveTo>
                <a:lnTo>
                  <a:pt x="20320" y="14605"/>
                </a:lnTo>
                <a:lnTo>
                  <a:pt x="21664" y="30957"/>
                </a:lnTo>
                <a:lnTo>
                  <a:pt x="38867" y="38888"/>
                </a:lnTo>
                <a:lnTo>
                  <a:pt x="21869" y="14605"/>
                </a:lnTo>
                <a:close/>
              </a:path>
              <a:path w="508000" h="720089">
                <a:moveTo>
                  <a:pt x="20320" y="14605"/>
                </a:moveTo>
                <a:lnTo>
                  <a:pt x="6858" y="24130"/>
                </a:lnTo>
                <a:lnTo>
                  <a:pt x="21664" y="30957"/>
                </a:lnTo>
                <a:lnTo>
                  <a:pt x="20320" y="14605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631173" y="3531870"/>
            <a:ext cx="110489" cy="561975"/>
          </a:xfrm>
          <a:custGeom>
            <a:avLst/>
            <a:gdLst/>
            <a:ahLst/>
            <a:cxnLst/>
            <a:rect l="l" t="t" r="r" b="b"/>
            <a:pathLst>
              <a:path w="110490" h="561975">
                <a:moveTo>
                  <a:pt x="57835" y="37672"/>
                </a:moveTo>
                <a:lnTo>
                  <a:pt x="47644" y="53432"/>
                </a:lnTo>
                <a:lnTo>
                  <a:pt x="24002" y="560831"/>
                </a:lnTo>
                <a:lnTo>
                  <a:pt x="43052" y="561720"/>
                </a:lnTo>
                <a:lnTo>
                  <a:pt x="66572" y="54386"/>
                </a:lnTo>
                <a:lnTo>
                  <a:pt x="57835" y="37672"/>
                </a:lnTo>
                <a:close/>
              </a:path>
              <a:path w="110490" h="561975">
                <a:moveTo>
                  <a:pt x="69212" y="18414"/>
                </a:moveTo>
                <a:lnTo>
                  <a:pt x="49275" y="18414"/>
                </a:lnTo>
                <a:lnTo>
                  <a:pt x="68199" y="19303"/>
                </a:lnTo>
                <a:lnTo>
                  <a:pt x="66572" y="54386"/>
                </a:lnTo>
                <a:lnTo>
                  <a:pt x="91185" y="101472"/>
                </a:lnTo>
                <a:lnTo>
                  <a:pt x="93599" y="106044"/>
                </a:lnTo>
                <a:lnTo>
                  <a:pt x="99314" y="107949"/>
                </a:lnTo>
                <a:lnTo>
                  <a:pt x="104012" y="105409"/>
                </a:lnTo>
                <a:lnTo>
                  <a:pt x="108711" y="102996"/>
                </a:lnTo>
                <a:lnTo>
                  <a:pt x="110490" y="97281"/>
                </a:lnTo>
                <a:lnTo>
                  <a:pt x="108076" y="92582"/>
                </a:lnTo>
                <a:lnTo>
                  <a:pt x="69212" y="18414"/>
                </a:lnTo>
                <a:close/>
              </a:path>
              <a:path w="110490" h="561975">
                <a:moveTo>
                  <a:pt x="59562" y="0"/>
                </a:moveTo>
                <a:lnTo>
                  <a:pt x="0" y="92074"/>
                </a:lnTo>
                <a:lnTo>
                  <a:pt x="1143" y="98043"/>
                </a:lnTo>
                <a:lnTo>
                  <a:pt x="5587" y="100837"/>
                </a:lnTo>
                <a:lnTo>
                  <a:pt x="10032" y="103758"/>
                </a:lnTo>
                <a:lnTo>
                  <a:pt x="15875" y="102488"/>
                </a:lnTo>
                <a:lnTo>
                  <a:pt x="18796" y="98043"/>
                </a:lnTo>
                <a:lnTo>
                  <a:pt x="47644" y="53432"/>
                </a:lnTo>
                <a:lnTo>
                  <a:pt x="49275" y="18414"/>
                </a:lnTo>
                <a:lnTo>
                  <a:pt x="69212" y="18414"/>
                </a:lnTo>
                <a:lnTo>
                  <a:pt x="59562" y="0"/>
                </a:lnTo>
                <a:close/>
              </a:path>
              <a:path w="110490" h="561975">
                <a:moveTo>
                  <a:pt x="68016" y="23240"/>
                </a:moveTo>
                <a:lnTo>
                  <a:pt x="50292" y="23240"/>
                </a:lnTo>
                <a:lnTo>
                  <a:pt x="66675" y="24002"/>
                </a:lnTo>
                <a:lnTo>
                  <a:pt x="57835" y="37672"/>
                </a:lnTo>
                <a:lnTo>
                  <a:pt x="66572" y="54386"/>
                </a:lnTo>
                <a:lnTo>
                  <a:pt x="68016" y="23240"/>
                </a:lnTo>
                <a:close/>
              </a:path>
              <a:path w="110490" h="561975">
                <a:moveTo>
                  <a:pt x="49275" y="18414"/>
                </a:moveTo>
                <a:lnTo>
                  <a:pt x="47644" y="53432"/>
                </a:lnTo>
                <a:lnTo>
                  <a:pt x="57835" y="37672"/>
                </a:lnTo>
                <a:lnTo>
                  <a:pt x="50292" y="23240"/>
                </a:lnTo>
                <a:lnTo>
                  <a:pt x="68016" y="23240"/>
                </a:lnTo>
                <a:lnTo>
                  <a:pt x="68199" y="19303"/>
                </a:lnTo>
                <a:lnTo>
                  <a:pt x="49275" y="18414"/>
                </a:lnTo>
                <a:close/>
              </a:path>
              <a:path w="110490" h="561975">
                <a:moveTo>
                  <a:pt x="50292" y="23240"/>
                </a:moveTo>
                <a:lnTo>
                  <a:pt x="57835" y="37672"/>
                </a:lnTo>
                <a:lnTo>
                  <a:pt x="66675" y="24002"/>
                </a:lnTo>
                <a:lnTo>
                  <a:pt x="50292" y="2324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609840" y="2675382"/>
            <a:ext cx="199390" cy="818515"/>
          </a:xfrm>
          <a:custGeom>
            <a:avLst/>
            <a:gdLst/>
            <a:ahLst/>
            <a:cxnLst/>
            <a:rect l="l" t="t" r="r" b="b"/>
            <a:pathLst>
              <a:path w="199390" h="818514">
                <a:moveTo>
                  <a:pt x="155509" y="37149"/>
                </a:moveTo>
                <a:lnTo>
                  <a:pt x="143099" y="51469"/>
                </a:lnTo>
                <a:lnTo>
                  <a:pt x="0" y="814704"/>
                </a:lnTo>
                <a:lnTo>
                  <a:pt x="18795" y="818133"/>
                </a:lnTo>
                <a:lnTo>
                  <a:pt x="161898" y="55001"/>
                </a:lnTo>
                <a:lnTo>
                  <a:pt x="155509" y="37149"/>
                </a:lnTo>
                <a:close/>
              </a:path>
              <a:path w="199390" h="818514">
                <a:moveTo>
                  <a:pt x="168426" y="16763"/>
                </a:moveTo>
                <a:lnTo>
                  <a:pt x="149605" y="16763"/>
                </a:lnTo>
                <a:lnTo>
                  <a:pt x="168401" y="20319"/>
                </a:lnTo>
                <a:lnTo>
                  <a:pt x="161898" y="55001"/>
                </a:lnTo>
                <a:lnTo>
                  <a:pt x="181482" y="109727"/>
                </a:lnTo>
                <a:lnTo>
                  <a:pt x="186943" y="112394"/>
                </a:lnTo>
                <a:lnTo>
                  <a:pt x="196850" y="108838"/>
                </a:lnTo>
                <a:lnTo>
                  <a:pt x="199389" y="103377"/>
                </a:lnTo>
                <a:lnTo>
                  <a:pt x="168426" y="16763"/>
                </a:lnTo>
                <a:close/>
              </a:path>
              <a:path w="199390" h="818514">
                <a:moveTo>
                  <a:pt x="162432" y="0"/>
                </a:moveTo>
                <a:lnTo>
                  <a:pt x="90677" y="82930"/>
                </a:lnTo>
                <a:lnTo>
                  <a:pt x="91058" y="89026"/>
                </a:lnTo>
                <a:lnTo>
                  <a:pt x="94995" y="92455"/>
                </a:lnTo>
                <a:lnTo>
                  <a:pt x="99059" y="95884"/>
                </a:lnTo>
                <a:lnTo>
                  <a:pt x="105028" y="95503"/>
                </a:lnTo>
                <a:lnTo>
                  <a:pt x="108457" y="91439"/>
                </a:lnTo>
                <a:lnTo>
                  <a:pt x="143099" y="51469"/>
                </a:lnTo>
                <a:lnTo>
                  <a:pt x="149605" y="16763"/>
                </a:lnTo>
                <a:lnTo>
                  <a:pt x="168426" y="16763"/>
                </a:lnTo>
                <a:lnTo>
                  <a:pt x="162432" y="0"/>
                </a:lnTo>
                <a:close/>
              </a:path>
              <a:path w="199390" h="818514">
                <a:moveTo>
                  <a:pt x="168140" y="21716"/>
                </a:moveTo>
                <a:lnTo>
                  <a:pt x="149986" y="21716"/>
                </a:lnTo>
                <a:lnTo>
                  <a:pt x="166242" y="24764"/>
                </a:lnTo>
                <a:lnTo>
                  <a:pt x="155509" y="37149"/>
                </a:lnTo>
                <a:lnTo>
                  <a:pt x="161898" y="55001"/>
                </a:lnTo>
                <a:lnTo>
                  <a:pt x="168140" y="21716"/>
                </a:lnTo>
                <a:close/>
              </a:path>
              <a:path w="199390" h="818514">
                <a:moveTo>
                  <a:pt x="149605" y="16763"/>
                </a:moveTo>
                <a:lnTo>
                  <a:pt x="143099" y="51469"/>
                </a:lnTo>
                <a:lnTo>
                  <a:pt x="155509" y="37149"/>
                </a:lnTo>
                <a:lnTo>
                  <a:pt x="149986" y="21716"/>
                </a:lnTo>
                <a:lnTo>
                  <a:pt x="168140" y="21716"/>
                </a:lnTo>
                <a:lnTo>
                  <a:pt x="168401" y="20319"/>
                </a:lnTo>
                <a:lnTo>
                  <a:pt x="149605" y="16763"/>
                </a:lnTo>
                <a:close/>
              </a:path>
              <a:path w="199390" h="818514">
                <a:moveTo>
                  <a:pt x="149986" y="21716"/>
                </a:moveTo>
                <a:lnTo>
                  <a:pt x="155509" y="37149"/>
                </a:lnTo>
                <a:lnTo>
                  <a:pt x="166242" y="24764"/>
                </a:lnTo>
                <a:lnTo>
                  <a:pt x="149986" y="21716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3021901" y="2995993"/>
            <a:ext cx="6081395" cy="1404620"/>
            <a:chOff x="3021901" y="2995993"/>
            <a:chExt cx="6081395" cy="1404620"/>
          </a:xfrm>
        </p:grpSpPr>
        <p:sp>
          <p:nvSpPr>
            <p:cNvPr id="23" name="object 23"/>
            <p:cNvSpPr/>
            <p:nvPr/>
          </p:nvSpPr>
          <p:spPr>
            <a:xfrm>
              <a:off x="3834892" y="3582161"/>
              <a:ext cx="199390" cy="818515"/>
            </a:xfrm>
            <a:custGeom>
              <a:avLst/>
              <a:gdLst/>
              <a:ahLst/>
              <a:cxnLst/>
              <a:rect l="l" t="t" r="r" b="b"/>
              <a:pathLst>
                <a:path w="199389" h="818514">
                  <a:moveTo>
                    <a:pt x="155509" y="37149"/>
                  </a:moveTo>
                  <a:lnTo>
                    <a:pt x="143099" y="51469"/>
                  </a:lnTo>
                  <a:lnTo>
                    <a:pt x="0" y="814705"/>
                  </a:lnTo>
                  <a:lnTo>
                    <a:pt x="18796" y="818133"/>
                  </a:lnTo>
                  <a:lnTo>
                    <a:pt x="161898" y="55001"/>
                  </a:lnTo>
                  <a:lnTo>
                    <a:pt x="155509" y="37149"/>
                  </a:lnTo>
                  <a:close/>
                </a:path>
                <a:path w="199389" h="818514">
                  <a:moveTo>
                    <a:pt x="168426" y="16763"/>
                  </a:moveTo>
                  <a:lnTo>
                    <a:pt x="149606" y="16763"/>
                  </a:lnTo>
                  <a:lnTo>
                    <a:pt x="168402" y="20320"/>
                  </a:lnTo>
                  <a:lnTo>
                    <a:pt x="161898" y="55001"/>
                  </a:lnTo>
                  <a:lnTo>
                    <a:pt x="181483" y="109727"/>
                  </a:lnTo>
                  <a:lnTo>
                    <a:pt x="186944" y="112394"/>
                  </a:lnTo>
                  <a:lnTo>
                    <a:pt x="196850" y="108838"/>
                  </a:lnTo>
                  <a:lnTo>
                    <a:pt x="199390" y="103377"/>
                  </a:lnTo>
                  <a:lnTo>
                    <a:pt x="168426" y="16763"/>
                  </a:lnTo>
                  <a:close/>
                </a:path>
                <a:path w="199389" h="818514">
                  <a:moveTo>
                    <a:pt x="162433" y="0"/>
                  </a:moveTo>
                  <a:lnTo>
                    <a:pt x="90678" y="82931"/>
                  </a:lnTo>
                  <a:lnTo>
                    <a:pt x="91059" y="89026"/>
                  </a:lnTo>
                  <a:lnTo>
                    <a:pt x="94996" y="92456"/>
                  </a:lnTo>
                  <a:lnTo>
                    <a:pt x="99060" y="95885"/>
                  </a:lnTo>
                  <a:lnTo>
                    <a:pt x="105029" y="95504"/>
                  </a:lnTo>
                  <a:lnTo>
                    <a:pt x="108458" y="91439"/>
                  </a:lnTo>
                  <a:lnTo>
                    <a:pt x="143099" y="51469"/>
                  </a:lnTo>
                  <a:lnTo>
                    <a:pt x="149606" y="16763"/>
                  </a:lnTo>
                  <a:lnTo>
                    <a:pt x="168426" y="16763"/>
                  </a:lnTo>
                  <a:lnTo>
                    <a:pt x="162433" y="0"/>
                  </a:lnTo>
                  <a:close/>
                </a:path>
                <a:path w="199389" h="818514">
                  <a:moveTo>
                    <a:pt x="168140" y="21716"/>
                  </a:moveTo>
                  <a:lnTo>
                    <a:pt x="149987" y="21716"/>
                  </a:lnTo>
                  <a:lnTo>
                    <a:pt x="166243" y="24764"/>
                  </a:lnTo>
                  <a:lnTo>
                    <a:pt x="155509" y="37149"/>
                  </a:lnTo>
                  <a:lnTo>
                    <a:pt x="161898" y="55001"/>
                  </a:lnTo>
                  <a:lnTo>
                    <a:pt x="168140" y="21716"/>
                  </a:lnTo>
                  <a:close/>
                </a:path>
                <a:path w="199389" h="818514">
                  <a:moveTo>
                    <a:pt x="149606" y="16763"/>
                  </a:moveTo>
                  <a:lnTo>
                    <a:pt x="143099" y="51469"/>
                  </a:lnTo>
                  <a:lnTo>
                    <a:pt x="155509" y="37149"/>
                  </a:lnTo>
                  <a:lnTo>
                    <a:pt x="149987" y="21716"/>
                  </a:lnTo>
                  <a:lnTo>
                    <a:pt x="168140" y="21716"/>
                  </a:lnTo>
                  <a:lnTo>
                    <a:pt x="168402" y="20320"/>
                  </a:lnTo>
                  <a:lnTo>
                    <a:pt x="149606" y="16763"/>
                  </a:lnTo>
                  <a:close/>
                </a:path>
                <a:path w="199389" h="818514">
                  <a:moveTo>
                    <a:pt x="149987" y="21716"/>
                  </a:moveTo>
                  <a:lnTo>
                    <a:pt x="155509" y="37149"/>
                  </a:lnTo>
                  <a:lnTo>
                    <a:pt x="166243" y="24764"/>
                  </a:lnTo>
                  <a:lnTo>
                    <a:pt x="149987" y="21716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pic>
          <p:nvPicPr>
            <p:cNvPr id="24" name="object 2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21901" y="3169729"/>
              <a:ext cx="222885" cy="181737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542853" y="3220021"/>
              <a:ext cx="222885" cy="18326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207317" y="3200209"/>
              <a:ext cx="222885" cy="183261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920549" y="3148393"/>
              <a:ext cx="222885" cy="18326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44449" y="3117913"/>
              <a:ext cx="222885" cy="183261"/>
            </a:xfrm>
            <a:prstGeom prst="rect">
              <a:avLst/>
            </a:prstGeom>
          </p:spPr>
        </p:pic>
        <p:pic>
          <p:nvPicPr>
            <p:cNvPr id="29" name="object 2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307389" y="3117913"/>
              <a:ext cx="222884" cy="183261"/>
            </a:xfrm>
            <a:prstGeom prst="rect">
              <a:avLst/>
            </a:prstGeom>
          </p:spPr>
        </p:pic>
        <p:pic>
          <p:nvPicPr>
            <p:cNvPr id="30" name="object 3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022145" y="3117913"/>
              <a:ext cx="222885" cy="183261"/>
            </a:xfrm>
            <a:prstGeom prst="rect">
              <a:avLst/>
            </a:prstGeom>
          </p:spPr>
        </p:pic>
        <p:pic>
          <p:nvPicPr>
            <p:cNvPr id="31" name="object 3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880157" y="2995993"/>
              <a:ext cx="222884" cy="183261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829621" y="3220021"/>
              <a:ext cx="222885" cy="183261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461825" y="3200209"/>
              <a:ext cx="222885" cy="183261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420677" y="3454717"/>
              <a:ext cx="221361" cy="183261"/>
            </a:xfrm>
            <a:prstGeom prst="rect">
              <a:avLst/>
            </a:prstGeom>
          </p:spPr>
        </p:pic>
      </p:grpSp>
      <p:sp>
        <p:nvSpPr>
          <p:cNvPr id="35" name="object 35"/>
          <p:cNvSpPr/>
          <p:nvPr/>
        </p:nvSpPr>
        <p:spPr>
          <a:xfrm>
            <a:off x="2186939" y="5775959"/>
            <a:ext cx="256540" cy="198120"/>
          </a:xfrm>
          <a:custGeom>
            <a:avLst/>
            <a:gdLst/>
            <a:ahLst/>
            <a:cxnLst/>
            <a:rect l="l" t="t" r="r" b="b"/>
            <a:pathLst>
              <a:path w="256539" h="198120">
                <a:moveTo>
                  <a:pt x="0" y="99059"/>
                </a:moveTo>
                <a:lnTo>
                  <a:pt x="10054" y="60500"/>
                </a:lnTo>
                <a:lnTo>
                  <a:pt x="37480" y="29013"/>
                </a:lnTo>
                <a:lnTo>
                  <a:pt x="78170" y="7784"/>
                </a:lnTo>
                <a:lnTo>
                  <a:pt x="128016" y="0"/>
                </a:lnTo>
                <a:lnTo>
                  <a:pt x="177861" y="7784"/>
                </a:lnTo>
                <a:lnTo>
                  <a:pt x="218551" y="29013"/>
                </a:lnTo>
                <a:lnTo>
                  <a:pt x="245977" y="60500"/>
                </a:lnTo>
                <a:lnTo>
                  <a:pt x="256032" y="99059"/>
                </a:lnTo>
                <a:lnTo>
                  <a:pt x="245977" y="137619"/>
                </a:lnTo>
                <a:lnTo>
                  <a:pt x="218551" y="169106"/>
                </a:lnTo>
                <a:lnTo>
                  <a:pt x="177861" y="190335"/>
                </a:lnTo>
                <a:lnTo>
                  <a:pt x="128016" y="198119"/>
                </a:lnTo>
                <a:lnTo>
                  <a:pt x="78170" y="190335"/>
                </a:lnTo>
                <a:lnTo>
                  <a:pt x="37480" y="169106"/>
                </a:lnTo>
                <a:lnTo>
                  <a:pt x="10054" y="137619"/>
                </a:lnTo>
                <a:lnTo>
                  <a:pt x="0" y="99059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187701" y="6130125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4996" y="0"/>
                </a:moveTo>
                <a:lnTo>
                  <a:pt x="0" y="55029"/>
                </a:lnTo>
                <a:lnTo>
                  <a:pt x="94615" y="110655"/>
                </a:lnTo>
                <a:lnTo>
                  <a:pt x="100456" y="109143"/>
                </a:lnTo>
                <a:lnTo>
                  <a:pt x="105791" y="100075"/>
                </a:lnTo>
                <a:lnTo>
                  <a:pt x="104267" y="94233"/>
                </a:lnTo>
                <a:lnTo>
                  <a:pt x="54011" y="64728"/>
                </a:lnTo>
                <a:lnTo>
                  <a:pt x="18796" y="64617"/>
                </a:lnTo>
                <a:lnTo>
                  <a:pt x="18923" y="45567"/>
                </a:lnTo>
                <a:lnTo>
                  <a:pt x="54301" y="45567"/>
                </a:lnTo>
                <a:lnTo>
                  <a:pt x="104521" y="16484"/>
                </a:lnTo>
                <a:lnTo>
                  <a:pt x="106045" y="10655"/>
                </a:lnTo>
                <a:lnTo>
                  <a:pt x="103505" y="6108"/>
                </a:lnTo>
                <a:lnTo>
                  <a:pt x="100837" y="1549"/>
                </a:lnTo>
                <a:lnTo>
                  <a:pt x="94996" y="0"/>
                </a:lnTo>
                <a:close/>
              </a:path>
              <a:path w="357505" h="111125">
                <a:moveTo>
                  <a:pt x="54110" y="45678"/>
                </a:moveTo>
                <a:lnTo>
                  <a:pt x="37730" y="55164"/>
                </a:lnTo>
                <a:lnTo>
                  <a:pt x="54011" y="64728"/>
                </a:lnTo>
                <a:lnTo>
                  <a:pt x="357124" y="65684"/>
                </a:lnTo>
                <a:lnTo>
                  <a:pt x="357250" y="46634"/>
                </a:lnTo>
                <a:lnTo>
                  <a:pt x="54110" y="45678"/>
                </a:lnTo>
                <a:close/>
              </a:path>
              <a:path w="357505" h="111125">
                <a:moveTo>
                  <a:pt x="18923" y="45567"/>
                </a:moveTo>
                <a:lnTo>
                  <a:pt x="18796" y="64617"/>
                </a:lnTo>
                <a:lnTo>
                  <a:pt x="54011" y="64728"/>
                </a:lnTo>
                <a:lnTo>
                  <a:pt x="51638" y="63334"/>
                </a:lnTo>
                <a:lnTo>
                  <a:pt x="23622" y="63334"/>
                </a:lnTo>
                <a:lnTo>
                  <a:pt x="23622" y="46875"/>
                </a:lnTo>
                <a:lnTo>
                  <a:pt x="52043" y="46875"/>
                </a:lnTo>
                <a:lnTo>
                  <a:pt x="54110" y="45678"/>
                </a:lnTo>
                <a:lnTo>
                  <a:pt x="18923" y="45567"/>
                </a:lnTo>
                <a:close/>
              </a:path>
              <a:path w="357505" h="111125">
                <a:moveTo>
                  <a:pt x="23622" y="46875"/>
                </a:moveTo>
                <a:lnTo>
                  <a:pt x="23622" y="63334"/>
                </a:lnTo>
                <a:lnTo>
                  <a:pt x="37730" y="55164"/>
                </a:lnTo>
                <a:lnTo>
                  <a:pt x="23622" y="46875"/>
                </a:lnTo>
                <a:close/>
              </a:path>
              <a:path w="357505" h="111125">
                <a:moveTo>
                  <a:pt x="37730" y="55164"/>
                </a:moveTo>
                <a:lnTo>
                  <a:pt x="23622" y="63334"/>
                </a:lnTo>
                <a:lnTo>
                  <a:pt x="51638" y="63334"/>
                </a:lnTo>
                <a:lnTo>
                  <a:pt x="37730" y="55164"/>
                </a:lnTo>
                <a:close/>
              </a:path>
              <a:path w="357505" h="111125">
                <a:moveTo>
                  <a:pt x="52043" y="46875"/>
                </a:moveTo>
                <a:lnTo>
                  <a:pt x="23622" y="46875"/>
                </a:lnTo>
                <a:lnTo>
                  <a:pt x="37730" y="55164"/>
                </a:lnTo>
                <a:lnTo>
                  <a:pt x="52043" y="46875"/>
                </a:lnTo>
                <a:close/>
              </a:path>
              <a:path w="357505" h="111125">
                <a:moveTo>
                  <a:pt x="54301" y="45567"/>
                </a:moveTo>
                <a:lnTo>
                  <a:pt x="18923" y="45567"/>
                </a:lnTo>
                <a:lnTo>
                  <a:pt x="54110" y="45678"/>
                </a:lnTo>
                <a:lnTo>
                  <a:pt x="54301" y="4556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136648" y="5673852"/>
            <a:ext cx="3595751" cy="744435"/>
          </a:xfrm>
          <a:prstGeom prst="rect">
            <a:avLst/>
          </a:prstGeom>
          <a:ln w="9525">
            <a:solidFill>
              <a:srgbClr val="6F2F9F"/>
            </a:solidFill>
          </a:ln>
        </p:spPr>
        <p:txBody>
          <a:bodyPr vert="horz" wrap="square" lIns="0" tIns="5715" rIns="0" bIns="0" rtlCol="0">
            <a:spAutoFit/>
          </a:bodyPr>
          <a:lstStyle/>
          <a:p>
            <a:pPr marL="468630" lvl="0"/>
            <a:r>
              <a:rPr lang="ru-RU" altLang="zh-CN" sz="1200" b="1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
Указывает место расположения разъема жгута проводов</a:t>
            </a:r>
          </a:p>
        </p:txBody>
      </p:sp>
      <p:sp>
        <p:nvSpPr>
          <p:cNvPr id="38" name="object 6"/>
          <p:cNvSpPr txBox="1"/>
          <p:nvPr/>
        </p:nvSpPr>
        <p:spPr>
          <a:xfrm>
            <a:off x="6419635" y="1362499"/>
            <a:ext cx="1844717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передней панели</a:t>
            </a:r>
          </a:p>
        </p:txBody>
      </p:sp>
      <p:sp>
        <p:nvSpPr>
          <p:cNvPr id="39" name="object 11"/>
          <p:cNvSpPr txBox="1"/>
          <p:nvPr/>
        </p:nvSpPr>
        <p:spPr>
          <a:xfrm>
            <a:off x="4585016" y="2065441"/>
            <a:ext cx="1739583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соединительного кабеля подушек безопасности</a:t>
            </a:r>
          </a:p>
        </p:txBody>
      </p:sp>
      <p:sp>
        <p:nvSpPr>
          <p:cNvPr id="40" name="object 19"/>
          <p:cNvSpPr txBox="1"/>
          <p:nvPr/>
        </p:nvSpPr>
        <p:spPr>
          <a:xfrm>
            <a:off x="6672961" y="3498755"/>
            <a:ext cx="1912231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модулем боковой подушки безопасности переднего пассажира и модулем сиденья с электрорегулировкой</a:t>
            </a:r>
          </a:p>
        </p:txBody>
      </p:sp>
      <p:sp>
        <p:nvSpPr>
          <p:cNvPr id="41" name="object 17"/>
          <p:cNvSpPr txBox="1"/>
          <p:nvPr/>
        </p:nvSpPr>
        <p:spPr>
          <a:xfrm>
            <a:off x="8264353" y="4087200"/>
            <a:ext cx="1267691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усилителями мощности A, B,</a:t>
            </a:r>
          </a:p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/>
              </a:rPr>
              <a:t>C, экр.</a:t>
            </a:r>
          </a:p>
        </p:txBody>
      </p:sp>
      <p:sp>
        <p:nvSpPr>
          <p:cNvPr id="42" name="object 9"/>
          <p:cNvSpPr txBox="1"/>
          <p:nvPr/>
        </p:nvSpPr>
        <p:spPr>
          <a:xfrm>
            <a:off x="6718942" y="4450537"/>
            <a:ext cx="136270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EPB</a:t>
            </a:r>
          </a:p>
        </p:txBody>
      </p:sp>
      <p:sp>
        <p:nvSpPr>
          <p:cNvPr id="43" name="object 15"/>
          <p:cNvSpPr txBox="1"/>
          <p:nvPr/>
        </p:nvSpPr>
        <p:spPr>
          <a:xfrm>
            <a:off x="6115431" y="4817650"/>
            <a:ext cx="2626231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Разъемы системы помощи при парковке с использованием системы кругового обзора A, B, C, экр.</a:t>
            </a:r>
            <a:endParaRPr lang="ru-RU" sz="1000" b="1" i="0" u="none" kern="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4" name="object 15"/>
          <p:cNvSpPr txBox="1"/>
          <p:nvPr/>
        </p:nvSpPr>
        <p:spPr>
          <a:xfrm>
            <a:off x="4662145" y="5115559"/>
            <a:ext cx="1376705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</a:t>
            </a:r>
            <a:r>
              <a:rPr lang="ru-RU" altLang="zh-CN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блоком управления радара</a:t>
            </a: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 A, B, C, экр.</a:t>
            </a:r>
            <a:endParaRPr lang="ru-RU" sz="1000" b="1" i="0" u="none" kern="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45" name="object 7"/>
          <p:cNvSpPr txBox="1"/>
          <p:nvPr/>
        </p:nvSpPr>
        <p:spPr>
          <a:xfrm>
            <a:off x="4401102" y="4054635"/>
            <a:ext cx="1546031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розеткой 220 В</a:t>
            </a:r>
          </a:p>
        </p:txBody>
      </p:sp>
      <p:sp>
        <p:nvSpPr>
          <p:cNvPr id="46" name="object 21"/>
          <p:cNvSpPr txBox="1"/>
          <p:nvPr/>
        </p:nvSpPr>
        <p:spPr>
          <a:xfrm>
            <a:off x="3068021" y="4429499"/>
            <a:ext cx="1470745" cy="7053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модулем боковой подушки безопасности водителя </a:t>
            </a:r>
            <a:b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и модулем сиденья </a:t>
            </a:r>
            <a:b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электрорегулировкой</a:t>
            </a:r>
          </a:p>
        </p:txBody>
      </p:sp>
      <p:sp>
        <p:nvSpPr>
          <p:cNvPr id="47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53</a:t>
            </a:r>
          </a:p>
        </p:txBody>
      </p:sp>
      <p:sp>
        <p:nvSpPr>
          <p:cNvPr id="48" name="object 2"/>
          <p:cNvSpPr txBox="1">
            <a:spLocks noGrp="1"/>
          </p:cNvSpPr>
          <p:nvPr>
            <p:ph type="title"/>
          </p:nvPr>
        </p:nvSpPr>
        <p:spPr>
          <a:xfrm>
            <a:off x="2443479" y="904748"/>
            <a:ext cx="7614921" cy="289182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algn="ctr">
              <a:spcBef>
                <a:spcPts val="95"/>
              </a:spcBef>
            </a:pPr>
            <a:r>
              <a:rPr lang="ru-RU" dirty="0"/>
              <a:t>Центральная часть жгута проводов шасси</a:t>
            </a:r>
          </a:p>
        </p:txBody>
      </p:sp>
    </p:spTree>
    <p:extLst>
      <p:ext uri="{BB962C8B-B14F-4D97-AF65-F5344CB8AC3E}">
        <p14:creationId xmlns:p14="http://schemas.microsoft.com/office/powerpoint/2010/main" val="3996902613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618862" y="1837863"/>
            <a:ext cx="10967085" cy="3316604"/>
            <a:chOff x="618862" y="1837863"/>
            <a:chExt cx="10967085" cy="3316604"/>
          </a:xfrm>
        </p:grpSpPr>
        <p:sp>
          <p:nvSpPr>
            <p:cNvPr id="4" name="object 4"/>
            <p:cNvSpPr/>
            <p:nvPr/>
          </p:nvSpPr>
          <p:spPr>
            <a:xfrm>
              <a:off x="629340" y="1848341"/>
              <a:ext cx="10946765" cy="3295650"/>
            </a:xfrm>
            <a:custGeom>
              <a:avLst/>
              <a:gdLst/>
              <a:ahLst/>
              <a:cxnLst/>
              <a:rect l="l" t="t" r="r" b="b"/>
              <a:pathLst>
                <a:path w="10946765" h="3295650">
                  <a:moveTo>
                    <a:pt x="9425928" y="2988075"/>
                  </a:moveTo>
                  <a:lnTo>
                    <a:pt x="9520998" y="2988075"/>
                  </a:lnTo>
                  <a:lnTo>
                    <a:pt x="9597055" y="2967605"/>
                  </a:lnTo>
                  <a:lnTo>
                    <a:pt x="9672858" y="2906197"/>
                  </a:lnTo>
                  <a:lnTo>
                    <a:pt x="9748914" y="2865285"/>
                  </a:lnTo>
                  <a:lnTo>
                    <a:pt x="9786942" y="2783408"/>
                  </a:lnTo>
                  <a:lnTo>
                    <a:pt x="9843985" y="2701557"/>
                  </a:lnTo>
                  <a:lnTo>
                    <a:pt x="9862999" y="2619679"/>
                  </a:lnTo>
                  <a:lnTo>
                    <a:pt x="9862999" y="2517359"/>
                  </a:lnTo>
                </a:path>
                <a:path w="10946765" h="3295650">
                  <a:moveTo>
                    <a:pt x="9862999" y="777729"/>
                  </a:moveTo>
                  <a:lnTo>
                    <a:pt x="9862999" y="695879"/>
                  </a:lnTo>
                  <a:lnTo>
                    <a:pt x="9843985" y="614001"/>
                  </a:lnTo>
                  <a:lnTo>
                    <a:pt x="9786942" y="532096"/>
                  </a:lnTo>
                  <a:lnTo>
                    <a:pt x="9748914" y="450382"/>
                  </a:lnTo>
                  <a:lnTo>
                    <a:pt x="9672858" y="388892"/>
                  </a:lnTo>
                  <a:lnTo>
                    <a:pt x="9597055" y="347898"/>
                  </a:lnTo>
                  <a:lnTo>
                    <a:pt x="9520998" y="327401"/>
                  </a:lnTo>
                  <a:lnTo>
                    <a:pt x="9425928" y="306905"/>
                  </a:lnTo>
                </a:path>
                <a:path w="10946765" h="3295650">
                  <a:moveTo>
                    <a:pt x="9862999" y="777729"/>
                  </a:moveTo>
                  <a:lnTo>
                    <a:pt x="9862999" y="2517359"/>
                  </a:lnTo>
                </a:path>
                <a:path w="10946765" h="3295650">
                  <a:moveTo>
                    <a:pt x="9425928" y="2988075"/>
                  </a:moveTo>
                  <a:lnTo>
                    <a:pt x="9425928" y="3069931"/>
                  </a:lnTo>
                </a:path>
                <a:path w="10946765" h="3295650">
                  <a:moveTo>
                    <a:pt x="9862999" y="2517359"/>
                  </a:moveTo>
                  <a:lnTo>
                    <a:pt x="9996097" y="2517359"/>
                  </a:lnTo>
                </a:path>
                <a:path w="10946765" h="3295650">
                  <a:moveTo>
                    <a:pt x="9996097" y="777729"/>
                  </a:moveTo>
                  <a:lnTo>
                    <a:pt x="9862999" y="777729"/>
                  </a:lnTo>
                </a:path>
                <a:path w="10946765" h="3295650">
                  <a:moveTo>
                    <a:pt x="9425928" y="245688"/>
                  </a:moveTo>
                  <a:lnTo>
                    <a:pt x="9425928" y="306905"/>
                  </a:lnTo>
                </a:path>
                <a:path w="10946765" h="3295650">
                  <a:moveTo>
                    <a:pt x="570119" y="245688"/>
                  </a:moveTo>
                  <a:lnTo>
                    <a:pt x="3021722" y="245688"/>
                  </a:lnTo>
                </a:path>
                <a:path w="10946765" h="3295650">
                  <a:moveTo>
                    <a:pt x="3268652" y="245688"/>
                  </a:moveTo>
                  <a:lnTo>
                    <a:pt x="6803502" y="245688"/>
                  </a:lnTo>
                </a:path>
                <a:path w="10946765" h="3295650">
                  <a:moveTo>
                    <a:pt x="7050432" y="245688"/>
                  </a:moveTo>
                  <a:lnTo>
                    <a:pt x="8855758" y="245688"/>
                  </a:lnTo>
                </a:path>
                <a:path w="10946765" h="3295650">
                  <a:moveTo>
                    <a:pt x="8855758" y="3069931"/>
                  </a:moveTo>
                  <a:lnTo>
                    <a:pt x="7050432" y="3069931"/>
                  </a:lnTo>
                </a:path>
                <a:path w="10946765" h="3295650">
                  <a:moveTo>
                    <a:pt x="6803502" y="3069931"/>
                  </a:moveTo>
                  <a:lnTo>
                    <a:pt x="3268652" y="3069931"/>
                  </a:lnTo>
                </a:path>
                <a:path w="10946765" h="3295650">
                  <a:moveTo>
                    <a:pt x="3021722" y="3069931"/>
                  </a:moveTo>
                  <a:lnTo>
                    <a:pt x="570119" y="3069931"/>
                  </a:lnTo>
                </a:path>
                <a:path w="10946765" h="3295650">
                  <a:moveTo>
                    <a:pt x="9996097" y="0"/>
                  </a:moveTo>
                  <a:lnTo>
                    <a:pt x="0" y="0"/>
                  </a:lnTo>
                </a:path>
                <a:path w="10946765" h="3295650">
                  <a:moveTo>
                    <a:pt x="9996097" y="0"/>
                  </a:moveTo>
                  <a:lnTo>
                    <a:pt x="9996097" y="3295057"/>
                  </a:lnTo>
                  <a:lnTo>
                    <a:pt x="0" y="3295057"/>
                  </a:lnTo>
                </a:path>
                <a:path w="10946765" h="3295650">
                  <a:moveTo>
                    <a:pt x="8798716" y="1514520"/>
                  </a:moveTo>
                  <a:lnTo>
                    <a:pt x="5777247" y="1514520"/>
                  </a:lnTo>
                </a:path>
                <a:path w="10946765" h="3295650">
                  <a:moveTo>
                    <a:pt x="5264119" y="1514520"/>
                  </a:moveTo>
                  <a:lnTo>
                    <a:pt x="399093" y="1514520"/>
                  </a:lnTo>
                </a:path>
                <a:path w="10946765" h="3295650">
                  <a:moveTo>
                    <a:pt x="5587106" y="1514520"/>
                  </a:moveTo>
                  <a:lnTo>
                    <a:pt x="5587106" y="1780568"/>
                  </a:lnTo>
                </a:path>
                <a:path w="10946765" h="3295650">
                  <a:moveTo>
                    <a:pt x="6176290" y="1780568"/>
                  </a:moveTo>
                  <a:lnTo>
                    <a:pt x="399093" y="1780568"/>
                  </a:lnTo>
                </a:path>
                <a:path w="10946765" h="3295650">
                  <a:moveTo>
                    <a:pt x="9559026" y="1657779"/>
                  </a:moveTo>
                  <a:lnTo>
                    <a:pt x="9559026" y="1616840"/>
                  </a:lnTo>
                  <a:lnTo>
                    <a:pt x="9540012" y="1596371"/>
                  </a:lnTo>
                  <a:lnTo>
                    <a:pt x="9520998" y="1575901"/>
                  </a:lnTo>
                  <a:lnTo>
                    <a:pt x="9501984" y="1555459"/>
                  </a:lnTo>
                  <a:lnTo>
                    <a:pt x="9482970" y="1534990"/>
                  </a:lnTo>
                  <a:lnTo>
                    <a:pt x="9444942" y="1514520"/>
                  </a:lnTo>
                  <a:lnTo>
                    <a:pt x="9425928" y="1514520"/>
                  </a:lnTo>
                  <a:lnTo>
                    <a:pt x="9387899" y="1514520"/>
                  </a:lnTo>
                  <a:lnTo>
                    <a:pt x="9368885" y="1534990"/>
                  </a:lnTo>
                  <a:lnTo>
                    <a:pt x="9349871" y="1555459"/>
                  </a:lnTo>
                  <a:lnTo>
                    <a:pt x="9311843" y="1575901"/>
                  </a:lnTo>
                  <a:lnTo>
                    <a:pt x="9311843" y="1596371"/>
                  </a:lnTo>
                  <a:lnTo>
                    <a:pt x="9292829" y="1616840"/>
                  </a:lnTo>
                  <a:lnTo>
                    <a:pt x="9292829" y="1657779"/>
                  </a:lnTo>
                  <a:lnTo>
                    <a:pt x="9292829" y="1698718"/>
                  </a:lnTo>
                  <a:lnTo>
                    <a:pt x="9311843" y="1719187"/>
                  </a:lnTo>
                  <a:lnTo>
                    <a:pt x="9311843" y="1739630"/>
                  </a:lnTo>
                  <a:lnTo>
                    <a:pt x="9349871" y="1760099"/>
                  </a:lnTo>
                  <a:lnTo>
                    <a:pt x="9368885" y="1780568"/>
                  </a:lnTo>
                  <a:lnTo>
                    <a:pt x="9387899" y="1801038"/>
                  </a:lnTo>
                  <a:lnTo>
                    <a:pt x="9425928" y="1801038"/>
                  </a:lnTo>
                  <a:lnTo>
                    <a:pt x="9444942" y="1801038"/>
                  </a:lnTo>
                  <a:lnTo>
                    <a:pt x="9482970" y="1780568"/>
                  </a:lnTo>
                  <a:lnTo>
                    <a:pt x="9501984" y="1760099"/>
                  </a:lnTo>
                  <a:lnTo>
                    <a:pt x="9520998" y="1739630"/>
                  </a:lnTo>
                  <a:lnTo>
                    <a:pt x="9540012" y="1719187"/>
                  </a:lnTo>
                  <a:lnTo>
                    <a:pt x="9559026" y="1698718"/>
                  </a:lnTo>
                  <a:lnTo>
                    <a:pt x="9559026" y="1657779"/>
                  </a:lnTo>
                  <a:close/>
                </a:path>
                <a:path w="10946765" h="3295650">
                  <a:moveTo>
                    <a:pt x="6803502" y="245688"/>
                  </a:moveTo>
                  <a:lnTo>
                    <a:pt x="6803502" y="122707"/>
                  </a:lnTo>
                </a:path>
                <a:path w="10946765" h="3295650">
                  <a:moveTo>
                    <a:pt x="7050432" y="245688"/>
                  </a:moveTo>
                  <a:lnTo>
                    <a:pt x="7050432" y="122707"/>
                  </a:lnTo>
                </a:path>
                <a:path w="10946765" h="3295650">
                  <a:moveTo>
                    <a:pt x="3021722" y="245688"/>
                  </a:moveTo>
                  <a:lnTo>
                    <a:pt x="3021722" y="122707"/>
                  </a:lnTo>
                </a:path>
                <a:path w="10946765" h="3295650">
                  <a:moveTo>
                    <a:pt x="3268652" y="245688"/>
                  </a:moveTo>
                  <a:lnTo>
                    <a:pt x="3268652" y="122707"/>
                  </a:lnTo>
                </a:path>
                <a:path w="10946765" h="3295650">
                  <a:moveTo>
                    <a:pt x="8855758" y="245688"/>
                  </a:moveTo>
                  <a:lnTo>
                    <a:pt x="8855758" y="122707"/>
                  </a:lnTo>
                </a:path>
                <a:path w="10946765" h="3295650">
                  <a:moveTo>
                    <a:pt x="9159730" y="245688"/>
                  </a:moveTo>
                  <a:lnTo>
                    <a:pt x="9159730" y="122707"/>
                  </a:lnTo>
                </a:path>
                <a:path w="10946765" h="3295650">
                  <a:moveTo>
                    <a:pt x="3021722" y="122707"/>
                  </a:moveTo>
                  <a:lnTo>
                    <a:pt x="3268652" y="122707"/>
                  </a:lnTo>
                </a:path>
                <a:path w="10946765" h="3295650">
                  <a:moveTo>
                    <a:pt x="6803502" y="122707"/>
                  </a:moveTo>
                  <a:lnTo>
                    <a:pt x="7050432" y="122707"/>
                  </a:lnTo>
                </a:path>
                <a:path w="10946765" h="3295650">
                  <a:moveTo>
                    <a:pt x="8855758" y="122707"/>
                  </a:moveTo>
                  <a:lnTo>
                    <a:pt x="9159730" y="122707"/>
                  </a:lnTo>
                </a:path>
                <a:path w="10946765" h="3295650">
                  <a:moveTo>
                    <a:pt x="9159730" y="245688"/>
                  </a:moveTo>
                  <a:lnTo>
                    <a:pt x="9425928" y="245688"/>
                  </a:lnTo>
                </a:path>
                <a:path w="10946765" h="3295650">
                  <a:moveTo>
                    <a:pt x="9159730" y="3069931"/>
                  </a:moveTo>
                  <a:lnTo>
                    <a:pt x="9425928" y="3069931"/>
                  </a:lnTo>
                </a:path>
                <a:path w="10946765" h="3295650">
                  <a:moveTo>
                    <a:pt x="9862999" y="2517359"/>
                  </a:moveTo>
                  <a:lnTo>
                    <a:pt x="9862999" y="2619679"/>
                  </a:lnTo>
                  <a:lnTo>
                    <a:pt x="9843985" y="2701557"/>
                  </a:lnTo>
                  <a:lnTo>
                    <a:pt x="9786942" y="2783408"/>
                  </a:lnTo>
                  <a:lnTo>
                    <a:pt x="9748914" y="2865285"/>
                  </a:lnTo>
                  <a:lnTo>
                    <a:pt x="9672858" y="2906197"/>
                  </a:lnTo>
                  <a:lnTo>
                    <a:pt x="9597055" y="2967605"/>
                  </a:lnTo>
                  <a:lnTo>
                    <a:pt x="9520998" y="2988075"/>
                  </a:lnTo>
                  <a:lnTo>
                    <a:pt x="9425928" y="2988075"/>
                  </a:lnTo>
                </a:path>
                <a:path w="10946765" h="3295650">
                  <a:moveTo>
                    <a:pt x="9425928" y="3069931"/>
                  </a:moveTo>
                  <a:lnTo>
                    <a:pt x="9425928" y="2988075"/>
                  </a:lnTo>
                </a:path>
                <a:path w="10946765" h="3295650">
                  <a:moveTo>
                    <a:pt x="6803502" y="3069931"/>
                  </a:moveTo>
                  <a:lnTo>
                    <a:pt x="6803502" y="3172262"/>
                  </a:lnTo>
                </a:path>
                <a:path w="10946765" h="3295650">
                  <a:moveTo>
                    <a:pt x="7050432" y="3069931"/>
                  </a:moveTo>
                  <a:lnTo>
                    <a:pt x="7050432" y="3172262"/>
                  </a:lnTo>
                </a:path>
                <a:path w="10946765" h="3295650">
                  <a:moveTo>
                    <a:pt x="3021722" y="3069931"/>
                  </a:moveTo>
                  <a:lnTo>
                    <a:pt x="3021722" y="3172262"/>
                  </a:lnTo>
                </a:path>
                <a:path w="10946765" h="3295650">
                  <a:moveTo>
                    <a:pt x="3268652" y="3069931"/>
                  </a:moveTo>
                  <a:lnTo>
                    <a:pt x="3268652" y="3172262"/>
                  </a:lnTo>
                </a:path>
                <a:path w="10946765" h="3295650">
                  <a:moveTo>
                    <a:pt x="8855758" y="3069931"/>
                  </a:moveTo>
                  <a:lnTo>
                    <a:pt x="8855758" y="3172262"/>
                  </a:lnTo>
                </a:path>
                <a:path w="10946765" h="3295650">
                  <a:moveTo>
                    <a:pt x="9159730" y="3069931"/>
                  </a:moveTo>
                  <a:lnTo>
                    <a:pt x="9159730" y="3172262"/>
                  </a:lnTo>
                </a:path>
                <a:path w="10946765" h="3295650">
                  <a:moveTo>
                    <a:pt x="3021722" y="3172262"/>
                  </a:moveTo>
                  <a:lnTo>
                    <a:pt x="3268652" y="3172262"/>
                  </a:lnTo>
                </a:path>
                <a:path w="10946765" h="3295650">
                  <a:moveTo>
                    <a:pt x="6803502" y="3172262"/>
                  </a:moveTo>
                  <a:lnTo>
                    <a:pt x="7050432" y="3172262"/>
                  </a:lnTo>
                </a:path>
                <a:path w="10946765" h="3295650">
                  <a:moveTo>
                    <a:pt x="8855758" y="3172262"/>
                  </a:moveTo>
                  <a:lnTo>
                    <a:pt x="9159730" y="3172262"/>
                  </a:lnTo>
                </a:path>
                <a:path w="10946765" h="3295650">
                  <a:moveTo>
                    <a:pt x="570119" y="2988075"/>
                  </a:moveTo>
                  <a:lnTo>
                    <a:pt x="494087" y="2988075"/>
                  </a:lnTo>
                  <a:lnTo>
                    <a:pt x="399093" y="2967605"/>
                  </a:lnTo>
                  <a:lnTo>
                    <a:pt x="323062" y="2906197"/>
                  </a:lnTo>
                  <a:lnTo>
                    <a:pt x="266045" y="2865285"/>
                  </a:lnTo>
                  <a:lnTo>
                    <a:pt x="209041" y="2783408"/>
                  </a:lnTo>
                  <a:lnTo>
                    <a:pt x="171035" y="2701557"/>
                  </a:lnTo>
                  <a:lnTo>
                    <a:pt x="133027" y="2619679"/>
                  </a:lnTo>
                  <a:lnTo>
                    <a:pt x="133027" y="2517359"/>
                  </a:lnTo>
                </a:path>
                <a:path w="10946765" h="3295650">
                  <a:moveTo>
                    <a:pt x="133027" y="777729"/>
                  </a:moveTo>
                  <a:lnTo>
                    <a:pt x="133027" y="695879"/>
                  </a:lnTo>
                  <a:lnTo>
                    <a:pt x="171035" y="614001"/>
                  </a:lnTo>
                  <a:lnTo>
                    <a:pt x="209041" y="532096"/>
                  </a:lnTo>
                  <a:lnTo>
                    <a:pt x="266045" y="450382"/>
                  </a:lnTo>
                  <a:lnTo>
                    <a:pt x="323062" y="388892"/>
                  </a:lnTo>
                  <a:lnTo>
                    <a:pt x="399093" y="347898"/>
                  </a:lnTo>
                  <a:lnTo>
                    <a:pt x="494087" y="327401"/>
                  </a:lnTo>
                  <a:lnTo>
                    <a:pt x="570119" y="306905"/>
                  </a:lnTo>
                </a:path>
                <a:path w="10946765" h="3295650">
                  <a:moveTo>
                    <a:pt x="133027" y="777729"/>
                  </a:moveTo>
                  <a:lnTo>
                    <a:pt x="133027" y="2517359"/>
                  </a:lnTo>
                </a:path>
                <a:path w="10946765" h="3295650">
                  <a:moveTo>
                    <a:pt x="570119" y="2988075"/>
                  </a:moveTo>
                  <a:lnTo>
                    <a:pt x="570119" y="3069931"/>
                  </a:lnTo>
                </a:path>
                <a:path w="10946765" h="3295650">
                  <a:moveTo>
                    <a:pt x="133027" y="2517359"/>
                  </a:moveTo>
                  <a:lnTo>
                    <a:pt x="0" y="2517359"/>
                  </a:lnTo>
                </a:path>
                <a:path w="10946765" h="3295650">
                  <a:moveTo>
                    <a:pt x="0" y="777729"/>
                  </a:moveTo>
                  <a:lnTo>
                    <a:pt x="133027" y="777729"/>
                  </a:lnTo>
                </a:path>
                <a:path w="10946765" h="3295650">
                  <a:moveTo>
                    <a:pt x="570119" y="245688"/>
                  </a:moveTo>
                  <a:lnTo>
                    <a:pt x="570119" y="306905"/>
                  </a:lnTo>
                </a:path>
                <a:path w="10946765" h="3295650">
                  <a:moveTo>
                    <a:pt x="0" y="0"/>
                  </a:moveTo>
                  <a:lnTo>
                    <a:pt x="0" y="3295057"/>
                  </a:lnTo>
                </a:path>
                <a:path w="10946765" h="3295650">
                  <a:moveTo>
                    <a:pt x="133027" y="2517359"/>
                  </a:moveTo>
                  <a:lnTo>
                    <a:pt x="133027" y="2619679"/>
                  </a:lnTo>
                  <a:lnTo>
                    <a:pt x="171035" y="2701557"/>
                  </a:lnTo>
                  <a:lnTo>
                    <a:pt x="209041" y="2783408"/>
                  </a:lnTo>
                  <a:lnTo>
                    <a:pt x="266045" y="2865285"/>
                  </a:lnTo>
                  <a:lnTo>
                    <a:pt x="323062" y="2906197"/>
                  </a:lnTo>
                  <a:lnTo>
                    <a:pt x="399093" y="2967605"/>
                  </a:lnTo>
                  <a:lnTo>
                    <a:pt x="494087" y="2988075"/>
                  </a:lnTo>
                  <a:lnTo>
                    <a:pt x="570119" y="2988075"/>
                  </a:lnTo>
                </a:path>
                <a:path w="10946765" h="3295650">
                  <a:moveTo>
                    <a:pt x="570119" y="3069931"/>
                  </a:moveTo>
                  <a:lnTo>
                    <a:pt x="570119" y="2988075"/>
                  </a:lnTo>
                </a:path>
                <a:path w="10946765" h="3295650">
                  <a:moveTo>
                    <a:pt x="9996097" y="511599"/>
                  </a:moveTo>
                  <a:lnTo>
                    <a:pt x="10015112" y="552593"/>
                  </a:lnTo>
                  <a:lnTo>
                    <a:pt x="10053140" y="573089"/>
                  </a:lnTo>
                  <a:lnTo>
                    <a:pt x="10072154" y="614001"/>
                  </a:lnTo>
                  <a:lnTo>
                    <a:pt x="10109929" y="634470"/>
                  </a:lnTo>
                  <a:lnTo>
                    <a:pt x="10147957" y="654940"/>
                  </a:lnTo>
                  <a:lnTo>
                    <a:pt x="10204999" y="654940"/>
                  </a:lnTo>
                  <a:lnTo>
                    <a:pt x="10243027" y="654940"/>
                  </a:lnTo>
                  <a:lnTo>
                    <a:pt x="10281056" y="634470"/>
                  </a:lnTo>
                  <a:lnTo>
                    <a:pt x="10319084" y="614001"/>
                  </a:lnTo>
                  <a:lnTo>
                    <a:pt x="10357112" y="593559"/>
                  </a:lnTo>
                </a:path>
                <a:path w="10946765" h="3295650">
                  <a:moveTo>
                    <a:pt x="10357112" y="2701557"/>
                  </a:moveTo>
                  <a:lnTo>
                    <a:pt x="10319084" y="2681088"/>
                  </a:lnTo>
                  <a:lnTo>
                    <a:pt x="10281056" y="2660618"/>
                  </a:lnTo>
                  <a:lnTo>
                    <a:pt x="10243027" y="2660618"/>
                  </a:lnTo>
                  <a:lnTo>
                    <a:pt x="10204999" y="2660618"/>
                  </a:lnTo>
                  <a:lnTo>
                    <a:pt x="10147957" y="2660618"/>
                  </a:lnTo>
                  <a:lnTo>
                    <a:pt x="10109929" y="2681088"/>
                  </a:lnTo>
                  <a:lnTo>
                    <a:pt x="10072154" y="2701557"/>
                  </a:lnTo>
                  <a:lnTo>
                    <a:pt x="10053140" y="2721999"/>
                  </a:lnTo>
                  <a:lnTo>
                    <a:pt x="10015112" y="2762938"/>
                  </a:lnTo>
                  <a:lnTo>
                    <a:pt x="9996097" y="2803877"/>
                  </a:lnTo>
                </a:path>
                <a:path w="10946765" h="3295650">
                  <a:moveTo>
                    <a:pt x="10357112" y="593559"/>
                  </a:moveTo>
                  <a:lnTo>
                    <a:pt x="10737141" y="204694"/>
                  </a:lnTo>
                </a:path>
                <a:path w="10946765" h="3295650">
                  <a:moveTo>
                    <a:pt x="10946296" y="327401"/>
                  </a:moveTo>
                  <a:lnTo>
                    <a:pt x="10946296" y="1657779"/>
                  </a:lnTo>
                </a:path>
                <a:path w="10946765" h="3295650">
                  <a:moveTo>
                    <a:pt x="10946296" y="2988075"/>
                  </a:moveTo>
                  <a:lnTo>
                    <a:pt x="10946296" y="1657779"/>
                  </a:lnTo>
                </a:path>
              </a:pathLst>
            </a:custGeom>
            <a:ln w="1975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1356446" y="2022503"/>
              <a:ext cx="229225" cy="163274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6406587" y="2400934"/>
              <a:ext cx="5169535" cy="2558415"/>
            </a:xfrm>
            <a:custGeom>
              <a:avLst/>
              <a:gdLst/>
              <a:ahLst/>
              <a:cxnLst/>
              <a:rect l="l" t="t" r="r" b="b"/>
              <a:pathLst>
                <a:path w="5169534" h="2558415">
                  <a:moveTo>
                    <a:pt x="4579865" y="2148964"/>
                  </a:moveTo>
                  <a:lnTo>
                    <a:pt x="4959894" y="2537804"/>
                  </a:lnTo>
                  <a:lnTo>
                    <a:pt x="4997922" y="2558271"/>
                  </a:lnTo>
                  <a:lnTo>
                    <a:pt x="5035950" y="2558271"/>
                  </a:lnTo>
                  <a:lnTo>
                    <a:pt x="5073978" y="2558271"/>
                  </a:lnTo>
                  <a:lnTo>
                    <a:pt x="5092992" y="2537804"/>
                  </a:lnTo>
                  <a:lnTo>
                    <a:pt x="5131020" y="2517337"/>
                  </a:lnTo>
                  <a:lnTo>
                    <a:pt x="5150035" y="2496873"/>
                  </a:lnTo>
                  <a:lnTo>
                    <a:pt x="5169049" y="2455951"/>
                  </a:lnTo>
                  <a:lnTo>
                    <a:pt x="5169049" y="2435482"/>
                  </a:lnTo>
                </a:path>
                <a:path w="5169534" h="2558415">
                  <a:moveTo>
                    <a:pt x="5035950" y="736790"/>
                  </a:moveTo>
                  <a:lnTo>
                    <a:pt x="4712964" y="736790"/>
                  </a:lnTo>
                  <a:lnTo>
                    <a:pt x="4712964" y="1105186"/>
                  </a:lnTo>
                </a:path>
                <a:path w="5169534" h="2558415">
                  <a:moveTo>
                    <a:pt x="5035950" y="1453112"/>
                  </a:moveTo>
                  <a:lnTo>
                    <a:pt x="4712964" y="1453112"/>
                  </a:lnTo>
                  <a:lnTo>
                    <a:pt x="4712964" y="1105186"/>
                  </a:lnTo>
                </a:path>
                <a:path w="5169534" h="2558415">
                  <a:moveTo>
                    <a:pt x="5035950" y="736790"/>
                  </a:moveTo>
                  <a:lnTo>
                    <a:pt x="5035950" y="1453112"/>
                  </a:lnTo>
                </a:path>
                <a:path w="5169534" h="2558415">
                  <a:moveTo>
                    <a:pt x="0" y="0"/>
                  </a:moveTo>
                  <a:lnTo>
                    <a:pt x="3021468" y="0"/>
                  </a:lnTo>
                </a:path>
                <a:path w="5169534" h="2558415">
                  <a:moveTo>
                    <a:pt x="3021468" y="429803"/>
                  </a:moveTo>
                  <a:lnTo>
                    <a:pt x="3021468" y="614001"/>
                  </a:lnTo>
                </a:path>
                <a:path w="5169534" h="2558415">
                  <a:moveTo>
                    <a:pt x="3021468" y="245606"/>
                  </a:moveTo>
                  <a:lnTo>
                    <a:pt x="3021468" y="614001"/>
                  </a:lnTo>
                </a:path>
                <a:path w="5169534" h="2558415">
                  <a:moveTo>
                    <a:pt x="3021468" y="0"/>
                  </a:moveTo>
                  <a:lnTo>
                    <a:pt x="3021468" y="1227975"/>
                  </a:lnTo>
                </a:path>
                <a:path w="5169534" h="2558415">
                  <a:moveTo>
                    <a:pt x="1938425" y="961927"/>
                  </a:moveTo>
                  <a:lnTo>
                    <a:pt x="1425297" y="961927"/>
                  </a:lnTo>
                  <a:lnTo>
                    <a:pt x="1938425" y="961927"/>
                  </a:lnTo>
                </a:path>
                <a:path w="5169534" h="2558415">
                  <a:moveTo>
                    <a:pt x="2432538" y="961927"/>
                  </a:moveTo>
                  <a:lnTo>
                    <a:pt x="1938425" y="961927"/>
                  </a:lnTo>
                  <a:lnTo>
                    <a:pt x="2432538" y="961927"/>
                  </a:lnTo>
                </a:path>
              </a:pathLst>
            </a:custGeom>
            <a:ln w="1975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8345012" y="3352613"/>
              <a:ext cx="494665" cy="20955"/>
            </a:xfrm>
            <a:custGeom>
              <a:avLst/>
              <a:gdLst/>
              <a:ahLst/>
              <a:cxnLst/>
              <a:rect l="l" t="t" r="r" b="b"/>
              <a:pathLst>
                <a:path w="494665" h="20954">
                  <a:moveTo>
                    <a:pt x="0" y="20496"/>
                  </a:moveTo>
                  <a:lnTo>
                    <a:pt x="494113" y="20496"/>
                  </a:lnTo>
                  <a:lnTo>
                    <a:pt x="494113" y="0"/>
                  </a:lnTo>
                  <a:lnTo>
                    <a:pt x="0" y="0"/>
                  </a:lnTo>
                  <a:lnTo>
                    <a:pt x="0" y="204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6805630" y="2400934"/>
              <a:ext cx="2983865" cy="2190115"/>
            </a:xfrm>
            <a:custGeom>
              <a:avLst/>
              <a:gdLst/>
              <a:ahLst/>
              <a:cxnLst/>
              <a:rect l="l" t="t" r="r" b="b"/>
              <a:pathLst>
                <a:path w="2983865" h="2190115">
                  <a:moveTo>
                    <a:pt x="2356482" y="961927"/>
                  </a:moveTo>
                  <a:lnTo>
                    <a:pt x="1862368" y="961927"/>
                  </a:lnTo>
                  <a:lnTo>
                    <a:pt x="2356482" y="961927"/>
                  </a:lnTo>
                </a:path>
                <a:path w="2983865" h="2190115">
                  <a:moveTo>
                    <a:pt x="1862368" y="961927"/>
                  </a:moveTo>
                  <a:lnTo>
                    <a:pt x="2622426" y="961927"/>
                  </a:lnTo>
                </a:path>
                <a:path w="2983865" h="2190115">
                  <a:moveTo>
                    <a:pt x="0" y="1227975"/>
                  </a:moveTo>
                  <a:lnTo>
                    <a:pt x="2983694" y="1227975"/>
                  </a:lnTo>
                </a:path>
                <a:path w="2983865" h="2190115">
                  <a:moveTo>
                    <a:pt x="2983440" y="1412173"/>
                  </a:moveTo>
                  <a:lnTo>
                    <a:pt x="2983440" y="1596371"/>
                  </a:lnTo>
                </a:path>
                <a:path w="2983865" h="2190115">
                  <a:moveTo>
                    <a:pt x="2983440" y="1227975"/>
                  </a:moveTo>
                  <a:lnTo>
                    <a:pt x="2983440" y="2189875"/>
                  </a:lnTo>
                </a:path>
                <a:path w="2983865" h="2190115">
                  <a:moveTo>
                    <a:pt x="779071" y="961927"/>
                  </a:moveTo>
                  <a:lnTo>
                    <a:pt x="1539382" y="961927"/>
                  </a:lnTo>
                </a:path>
                <a:path w="2983865" h="2190115">
                  <a:moveTo>
                    <a:pt x="2983440" y="1227975"/>
                  </a:moveTo>
                  <a:lnTo>
                    <a:pt x="2983440" y="1391704"/>
                  </a:lnTo>
                </a:path>
                <a:path w="2983865" h="2190115">
                  <a:moveTo>
                    <a:pt x="1862368" y="0"/>
                  </a:moveTo>
                  <a:lnTo>
                    <a:pt x="1862368" y="961927"/>
                  </a:lnTo>
                </a:path>
              </a:pathLst>
            </a:custGeom>
            <a:ln w="1975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8732421" y="2454918"/>
            <a:ext cx="680458" cy="246712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DT16A</a:t>
            </a:r>
          </a:p>
        </p:txBody>
      </p:sp>
      <p:sp>
        <p:nvSpPr>
          <p:cNvPr id="10" name="object 10"/>
          <p:cNvSpPr txBox="1"/>
          <p:nvPr/>
        </p:nvSpPr>
        <p:spPr>
          <a:xfrm>
            <a:off x="8903702" y="2657239"/>
            <a:ext cx="313055" cy="570669"/>
          </a:xfrm>
          <a:prstGeom prst="rect">
            <a:avLst/>
          </a:prstGeom>
        </p:spPr>
        <p:txBody>
          <a:bodyPr vert="horz" wrap="square" lIns="0" tIns="77470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1" name="object 11"/>
          <p:cNvSpPr/>
          <p:nvPr/>
        </p:nvSpPr>
        <p:spPr>
          <a:xfrm>
            <a:off x="1142442" y="2400934"/>
            <a:ext cx="8647430" cy="2190115"/>
          </a:xfrm>
          <a:custGeom>
            <a:avLst/>
            <a:gdLst/>
            <a:ahLst/>
            <a:cxnLst/>
            <a:rect l="l" t="t" r="r" b="b"/>
            <a:pathLst>
              <a:path w="8647430" h="2190115">
                <a:moveTo>
                  <a:pt x="6784259" y="0"/>
                </a:moveTo>
                <a:lnTo>
                  <a:pt x="6784259" y="961927"/>
                </a:lnTo>
              </a:path>
              <a:path w="8647430" h="2190115">
                <a:moveTo>
                  <a:pt x="6024202" y="0"/>
                </a:moveTo>
                <a:lnTo>
                  <a:pt x="6024202" y="961927"/>
                </a:lnTo>
              </a:path>
              <a:path w="8647430" h="2190115">
                <a:moveTo>
                  <a:pt x="5264145" y="0"/>
                </a:moveTo>
                <a:lnTo>
                  <a:pt x="5264145" y="961927"/>
                </a:lnTo>
              </a:path>
              <a:path w="8647430" h="2190115">
                <a:moveTo>
                  <a:pt x="7905585" y="1227975"/>
                </a:moveTo>
                <a:lnTo>
                  <a:pt x="7905585" y="2189875"/>
                </a:lnTo>
              </a:path>
              <a:path w="8647430" h="2190115">
                <a:moveTo>
                  <a:pt x="5663187" y="2189875"/>
                </a:moveTo>
                <a:lnTo>
                  <a:pt x="8646882" y="2189875"/>
                </a:lnTo>
              </a:path>
              <a:path w="8647430" h="2190115">
                <a:moveTo>
                  <a:pt x="7164542" y="1227975"/>
                </a:moveTo>
                <a:lnTo>
                  <a:pt x="7164542" y="2189875"/>
                </a:lnTo>
              </a:path>
              <a:path w="8647430" h="2190115">
                <a:moveTo>
                  <a:pt x="6404231" y="1227975"/>
                </a:moveTo>
                <a:lnTo>
                  <a:pt x="6404231" y="2189875"/>
                </a:lnTo>
              </a:path>
              <a:path w="8647430" h="2190115">
                <a:moveTo>
                  <a:pt x="5663187" y="1227975"/>
                </a:moveTo>
                <a:lnTo>
                  <a:pt x="5663187" y="2189875"/>
                </a:lnTo>
              </a:path>
              <a:path w="8647430" h="2190115">
                <a:moveTo>
                  <a:pt x="5016961" y="225136"/>
                </a:moveTo>
                <a:lnTo>
                  <a:pt x="0" y="225136"/>
                </a:lnTo>
              </a:path>
              <a:path w="8647430" h="2190115">
                <a:moveTo>
                  <a:pt x="5016961" y="1985236"/>
                </a:moveTo>
                <a:lnTo>
                  <a:pt x="0" y="1985236"/>
                </a:lnTo>
              </a:path>
              <a:path w="8647430" h="2190115">
                <a:moveTo>
                  <a:pt x="4751017" y="961927"/>
                </a:moveTo>
                <a:lnTo>
                  <a:pt x="5283159" y="961927"/>
                </a:lnTo>
              </a:path>
              <a:path w="8647430" h="2190115">
                <a:moveTo>
                  <a:pt x="5188088" y="961927"/>
                </a:moveTo>
                <a:lnTo>
                  <a:pt x="5188088" y="1227975"/>
                </a:lnTo>
              </a:path>
              <a:path w="8647430" h="2190115">
                <a:moveTo>
                  <a:pt x="3192621" y="225136"/>
                </a:moveTo>
                <a:lnTo>
                  <a:pt x="3192621" y="961927"/>
                </a:lnTo>
              </a:path>
            </a:pathLst>
          </a:custGeom>
          <a:ln w="19755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60241" y="2757254"/>
            <a:ext cx="403033" cy="459741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4" name="object 14"/>
          <p:cNvSpPr txBox="1"/>
          <p:nvPr/>
        </p:nvSpPr>
        <p:spPr>
          <a:xfrm>
            <a:off x="3878978" y="2626071"/>
            <a:ext cx="469265" cy="742426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7620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YB16A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RB</a:t>
            </a:r>
          </a:p>
        </p:txBody>
      </p:sp>
      <p:sp>
        <p:nvSpPr>
          <p:cNvPr id="15" name="object 15"/>
          <p:cNvSpPr/>
          <p:nvPr/>
        </p:nvSpPr>
        <p:spPr>
          <a:xfrm>
            <a:off x="2054637" y="2626071"/>
            <a:ext cx="456565" cy="737235"/>
          </a:xfrm>
          <a:custGeom>
            <a:avLst/>
            <a:gdLst/>
            <a:ahLst/>
            <a:cxnLst/>
            <a:rect l="l" t="t" r="r" b="b"/>
            <a:pathLst>
              <a:path w="456564" h="737235">
                <a:moveTo>
                  <a:pt x="456085" y="0"/>
                </a:moveTo>
                <a:lnTo>
                  <a:pt x="456085" y="736790"/>
                </a:lnTo>
              </a:path>
              <a:path w="456564" h="737235">
                <a:moveTo>
                  <a:pt x="0" y="0"/>
                </a:moveTo>
                <a:lnTo>
                  <a:pt x="0" y="736790"/>
                </a:lnTo>
              </a:path>
            </a:pathLst>
          </a:custGeom>
          <a:ln w="19755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70673" y="2626395"/>
            <a:ext cx="483547" cy="257057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EP18</a:t>
            </a:r>
          </a:p>
        </p:txBody>
      </p:sp>
      <p:sp>
        <p:nvSpPr>
          <p:cNvPr id="17" name="object 17"/>
          <p:cNvSpPr/>
          <p:nvPr/>
        </p:nvSpPr>
        <p:spPr>
          <a:xfrm>
            <a:off x="1598527" y="2626071"/>
            <a:ext cx="0" cy="737235"/>
          </a:xfrm>
          <a:custGeom>
            <a:avLst/>
            <a:gdLst/>
            <a:ahLst/>
            <a:cxnLst/>
            <a:rect l="l" t="t" r="r" b="b"/>
            <a:pathLst>
              <a:path h="737235">
                <a:moveTo>
                  <a:pt x="0" y="0"/>
                </a:moveTo>
                <a:lnTo>
                  <a:pt x="0" y="736790"/>
                </a:lnTo>
              </a:path>
            </a:pathLst>
          </a:custGeom>
          <a:ln w="19014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42442" y="2626070"/>
            <a:ext cx="466777" cy="737235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CHC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LgY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1570680" y="2626395"/>
            <a:ext cx="482058" cy="256699"/>
          </a:xfrm>
          <a:prstGeom prst="rect">
            <a:avLst/>
          </a:prstGeom>
        </p:spPr>
        <p:txBody>
          <a:bodyPr vert="horz" wrap="square" lIns="0" tIns="13335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CLC</a:t>
            </a:r>
          </a:p>
        </p:txBody>
      </p:sp>
      <p:sp>
        <p:nvSpPr>
          <p:cNvPr id="20" name="object 20"/>
          <p:cNvSpPr txBox="1"/>
          <p:nvPr/>
        </p:nvSpPr>
        <p:spPr>
          <a:xfrm>
            <a:off x="1658570" y="2838379"/>
            <a:ext cx="359410" cy="486030"/>
          </a:xfrm>
          <a:prstGeom prst="rect">
            <a:avLst/>
          </a:prstGeom>
        </p:spPr>
        <p:txBody>
          <a:bodyPr vert="horz" wrap="square" lIns="0" tIns="39370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LgBr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5247234" y="3628910"/>
            <a:ext cx="455230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33655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EP10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BrO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4791148" y="3628910"/>
            <a:ext cx="446519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33655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EP09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BrB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1142442" y="3628910"/>
            <a:ext cx="456565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1370866" y="4492980"/>
            <a:ext cx="102235" cy="2122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5907126" y="4492980"/>
            <a:ext cx="177800" cy="2122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11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1337908" y="2250086"/>
            <a:ext cx="179070" cy="2122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16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5871614" y="2250086"/>
            <a:ext cx="177800" cy="2122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26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8983595" y="2070932"/>
            <a:ext cx="177800" cy="2122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30</a:t>
            </a:r>
          </a:p>
        </p:txBody>
      </p:sp>
      <p:grpSp>
        <p:nvGrpSpPr>
          <p:cNvPr id="29" name="object 29"/>
          <p:cNvGrpSpPr/>
          <p:nvPr/>
        </p:nvGrpSpPr>
        <p:grpSpPr>
          <a:xfrm>
            <a:off x="1018555" y="1541348"/>
            <a:ext cx="9625965" cy="2854960"/>
            <a:chOff x="1018555" y="1541348"/>
            <a:chExt cx="9625965" cy="2854960"/>
          </a:xfrm>
        </p:grpSpPr>
        <p:sp>
          <p:nvSpPr>
            <p:cNvPr id="30" name="object 30"/>
            <p:cNvSpPr/>
            <p:nvPr/>
          </p:nvSpPr>
          <p:spPr>
            <a:xfrm>
              <a:off x="1028433" y="2748887"/>
              <a:ext cx="0" cy="1514475"/>
            </a:xfrm>
            <a:custGeom>
              <a:avLst/>
              <a:gdLst/>
              <a:ahLst/>
              <a:cxnLst/>
              <a:rect l="l" t="t" r="r" b="b"/>
              <a:pathLst>
                <a:path h="1514475">
                  <a:moveTo>
                    <a:pt x="0" y="0"/>
                  </a:moveTo>
                  <a:lnTo>
                    <a:pt x="0" y="613974"/>
                  </a:lnTo>
                </a:path>
                <a:path h="1514475">
                  <a:moveTo>
                    <a:pt x="0" y="880022"/>
                  </a:moveTo>
                  <a:lnTo>
                    <a:pt x="0" y="1514466"/>
                  </a:lnTo>
                </a:path>
              </a:pathLst>
            </a:custGeom>
            <a:ln w="1975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8555" y="2616193"/>
              <a:ext cx="133764" cy="142572"/>
            </a:xfrm>
            <a:prstGeom prst="rect">
              <a:avLst/>
            </a:prstGeom>
          </p:spPr>
        </p:pic>
        <p:pic>
          <p:nvPicPr>
            <p:cNvPr id="32" name="object 3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18555" y="4253476"/>
              <a:ext cx="133764" cy="142572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1085425" y="1602653"/>
              <a:ext cx="9521190" cy="2026285"/>
            </a:xfrm>
            <a:custGeom>
              <a:avLst/>
              <a:gdLst/>
              <a:ahLst/>
              <a:cxnLst/>
              <a:rect l="l" t="t" r="r" b="b"/>
              <a:pathLst>
                <a:path w="9521190" h="2026285">
                  <a:moveTo>
                    <a:pt x="0" y="1760208"/>
                  </a:moveTo>
                  <a:lnTo>
                    <a:pt x="0" y="2026257"/>
                  </a:lnTo>
                </a:path>
                <a:path w="9521190" h="2026285">
                  <a:moveTo>
                    <a:pt x="9520998" y="0"/>
                  </a:moveTo>
                  <a:lnTo>
                    <a:pt x="8836744" y="0"/>
                  </a:lnTo>
                </a:path>
              </a:pathLst>
            </a:custGeom>
            <a:ln w="1975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10416282" y="1582429"/>
              <a:ext cx="190500" cy="41275"/>
            </a:xfrm>
            <a:custGeom>
              <a:avLst/>
              <a:gdLst/>
              <a:ahLst/>
              <a:cxnLst/>
              <a:rect l="l" t="t" r="r" b="b"/>
              <a:pathLst>
                <a:path w="190500" h="41275">
                  <a:moveTo>
                    <a:pt x="190141" y="20223"/>
                  </a:moveTo>
                  <a:lnTo>
                    <a:pt x="0" y="40720"/>
                  </a:lnTo>
                  <a:lnTo>
                    <a:pt x="0" y="0"/>
                  </a:lnTo>
                  <a:lnTo>
                    <a:pt x="190141" y="20223"/>
                  </a:lnTo>
                  <a:close/>
                </a:path>
              </a:pathLst>
            </a:custGeom>
            <a:ln w="20410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0378254" y="1541348"/>
              <a:ext cx="266065" cy="123189"/>
            </a:xfrm>
            <a:custGeom>
              <a:avLst/>
              <a:gdLst/>
              <a:ahLst/>
              <a:cxnLst/>
              <a:rect l="l" t="t" r="r" b="b"/>
              <a:pathLst>
                <a:path w="266065" h="123189">
                  <a:moveTo>
                    <a:pt x="266045" y="0"/>
                  </a:moveTo>
                  <a:lnTo>
                    <a:pt x="0" y="0"/>
                  </a:lnTo>
                  <a:lnTo>
                    <a:pt x="0" y="122794"/>
                  </a:lnTo>
                  <a:lnTo>
                    <a:pt x="266045" y="122794"/>
                  </a:lnTo>
                  <a:lnTo>
                    <a:pt x="26604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6" name="object 36"/>
          <p:cNvSpPr txBox="1"/>
          <p:nvPr/>
        </p:nvSpPr>
        <p:spPr>
          <a:xfrm>
            <a:off x="3422893" y="2626071"/>
            <a:ext cx="456565" cy="726542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966808" y="2626071"/>
            <a:ext cx="456565" cy="726542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2514871" y="2626395"/>
            <a:ext cx="496322" cy="257057"/>
          </a:xfrm>
          <a:prstGeom prst="rect">
            <a:avLst/>
          </a:prstGeom>
        </p:spPr>
        <p:txBody>
          <a:bodyPr vert="horz" wrap="square" lIns="0" tIns="13970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EP19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2160234" y="2843126"/>
            <a:ext cx="739775" cy="484748"/>
          </a:xfrm>
          <a:prstGeom prst="rect">
            <a:avLst/>
          </a:prstGeom>
        </p:spPr>
        <p:txBody>
          <a:bodyPr vert="horz" wrap="square" lIns="0" tIns="38100" rIns="0" bIns="0" rtlCol="0" anchor="ctr">
            <a:noAutofit/>
          </a:bodyPr>
          <a:lstStyle/>
          <a:p>
            <a:pPr algn="ctr">
              <a:tabLst>
                <a:tab pos="469265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469265" algn="l"/>
              </a:tabLst>
            </a:pPr>
            <a:r>
              <a:rPr lang="ru-RU" sz="1450" kern="0" dirty="0">
                <a:latin typeface="Arial Narrow" panose="020B0606020202030204" pitchFamily="34" charset="0"/>
                <a:cs typeface="Arial"/>
              </a:rPr>
              <a:t>BrY	BrL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2510723" y="3628910"/>
            <a:ext cx="456565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2966808" y="3628910"/>
            <a:ext cx="456565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3422893" y="3628910"/>
            <a:ext cx="456565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3878978" y="3628910"/>
            <a:ext cx="456565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4335064" y="3628909"/>
            <a:ext cx="455708" cy="767139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33655" rIns="0" bIns="0" rtlCol="0" anchor="ctr">
            <a:noAutofit/>
          </a:bodyPr>
          <a:lstStyle/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EP08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450" kern="0" dirty="0">
                <a:latin typeface="Arial Narrow" panose="020B0606020202030204" pitchFamily="34" charset="0"/>
                <a:cs typeface="Arial"/>
              </a:rPr>
              <a:t>BrW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6929567" y="3628289"/>
            <a:ext cx="1296276" cy="918768"/>
          </a:xfrm>
          <a:prstGeom prst="rect">
            <a:avLst/>
          </a:prstGeom>
        </p:spPr>
        <p:txBody>
          <a:bodyPr vert="horz" wrap="square" lIns="0" tIns="76835" rIns="0" bIns="0" rtlCol="0" anchor="ctr">
            <a:noAutofit/>
          </a:bodyPr>
          <a:lstStyle/>
          <a:p>
            <a:pPr algn="ctr">
              <a:tabLst>
                <a:tab pos="74231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EP12	EP13</a:t>
            </a:r>
          </a:p>
          <a:p>
            <a:pPr algn="ctr">
              <a:tabLst>
                <a:tab pos="760730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2,5	2,5</a:t>
            </a:r>
          </a:p>
          <a:p>
            <a:pPr algn="ctr">
              <a:tabLst>
                <a:tab pos="71310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L	RL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8454375" y="3637167"/>
            <a:ext cx="1250628" cy="873300"/>
          </a:xfrm>
          <a:prstGeom prst="rect">
            <a:avLst/>
          </a:prstGeom>
        </p:spPr>
        <p:txBody>
          <a:bodyPr vert="horz" wrap="square" lIns="0" tIns="76835" rIns="0" bIns="0" rtlCol="0" anchor="ctr">
            <a:noAutofit/>
          </a:bodyPr>
          <a:lstStyle/>
          <a:p>
            <a:pPr algn="ctr">
              <a:tabLst>
                <a:tab pos="754380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EP14	EP15</a:t>
            </a:r>
          </a:p>
          <a:p>
            <a:pPr algn="ctr">
              <a:tabLst>
                <a:tab pos="78549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2,5	2,5</a:t>
            </a:r>
          </a:p>
          <a:p>
            <a:pPr algn="ctr">
              <a:tabLst>
                <a:tab pos="785495" algn="l"/>
              </a:tabLst>
            </a:pPr>
            <a:r>
              <a:rPr lang="ru-RU" sz="1600" kern="0" dirty="0">
                <a:latin typeface="Arial Narrow" panose="020B0606020202030204" pitchFamily="34" charset="0"/>
                <a:cs typeface="Arial"/>
              </a:rPr>
              <a:t> G	BrR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7259771" y="2454918"/>
            <a:ext cx="584898" cy="246712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DT16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7400320" y="2657239"/>
            <a:ext cx="311150" cy="570669"/>
          </a:xfrm>
          <a:prstGeom prst="rect">
            <a:avLst/>
          </a:prstGeom>
        </p:spPr>
        <p:txBody>
          <a:bodyPr vert="horz" wrap="square" lIns="0" tIns="77470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8038884" y="2454917"/>
            <a:ext cx="569649" cy="262251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EP29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8142377" y="2657239"/>
            <a:ext cx="311150" cy="570669"/>
          </a:xfrm>
          <a:prstGeom prst="rect">
            <a:avLst/>
          </a:prstGeom>
        </p:spPr>
        <p:txBody>
          <a:bodyPr vert="horz" wrap="square" lIns="0" tIns="77470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6497521" y="2454918"/>
            <a:ext cx="605090" cy="246712"/>
          </a:xfrm>
          <a:prstGeom prst="rect">
            <a:avLst/>
          </a:prstGeom>
        </p:spPr>
        <p:txBody>
          <a:bodyPr vert="horz" wrap="square" lIns="0" tIns="15875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EP27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6638234" y="2657239"/>
            <a:ext cx="313055" cy="570669"/>
          </a:xfrm>
          <a:prstGeom prst="rect">
            <a:avLst/>
          </a:prstGeom>
        </p:spPr>
        <p:txBody>
          <a:bodyPr vert="horz" wrap="square" lIns="0" tIns="77470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W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1117208" y="2443224"/>
            <a:ext cx="485690" cy="112210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CAN-H шины CAN-шасси</a:t>
            </a:r>
          </a:p>
        </p:txBody>
      </p:sp>
      <p:sp>
        <p:nvSpPr>
          <p:cNvPr id="62" name="object 62"/>
          <p:cNvSpPr txBox="1"/>
          <p:nvPr/>
        </p:nvSpPr>
        <p:spPr>
          <a:xfrm>
            <a:off x="1605381" y="2443223"/>
            <a:ext cx="449655" cy="139413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CAN-L шины CAN-шасси</a:t>
            </a:r>
          </a:p>
        </p:txBody>
      </p:sp>
      <p:sp>
        <p:nvSpPr>
          <p:cNvPr id="63" name="object 63"/>
          <p:cNvSpPr txBox="1"/>
          <p:nvPr/>
        </p:nvSpPr>
        <p:spPr>
          <a:xfrm>
            <a:off x="3860155" y="2467902"/>
            <a:ext cx="485600" cy="149290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IG1+</a:t>
            </a:r>
          </a:p>
        </p:txBody>
      </p:sp>
      <p:sp>
        <p:nvSpPr>
          <p:cNvPr id="64" name="object 64"/>
          <p:cNvSpPr txBox="1"/>
          <p:nvPr/>
        </p:nvSpPr>
        <p:spPr>
          <a:xfrm>
            <a:off x="1598527" y="3628910"/>
            <a:ext cx="456565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6" name="object 66"/>
          <p:cNvSpPr/>
          <p:nvPr/>
        </p:nvSpPr>
        <p:spPr>
          <a:xfrm>
            <a:off x="10625438" y="1520939"/>
            <a:ext cx="0" cy="347980"/>
          </a:xfrm>
          <a:custGeom>
            <a:avLst/>
            <a:gdLst/>
            <a:ahLst/>
            <a:cxnLst/>
            <a:rect l="l" t="t" r="r" b="b"/>
            <a:pathLst>
              <a:path h="347980">
                <a:moveTo>
                  <a:pt x="0" y="347898"/>
                </a:moveTo>
                <a:lnTo>
                  <a:pt x="0" y="0"/>
                </a:lnTo>
              </a:path>
            </a:pathLst>
          </a:custGeom>
          <a:ln w="19014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054637" y="3628910"/>
            <a:ext cx="456565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9" name="object 69"/>
          <p:cNvSpPr txBox="1"/>
          <p:nvPr/>
        </p:nvSpPr>
        <p:spPr>
          <a:xfrm>
            <a:off x="4791148" y="2626071"/>
            <a:ext cx="456565" cy="737234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70" name="object 70"/>
          <p:cNvSpPr txBox="1"/>
          <p:nvPr/>
        </p:nvSpPr>
        <p:spPr>
          <a:xfrm>
            <a:off x="5247233" y="2626071"/>
            <a:ext cx="456565" cy="737234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5703318" y="2626071"/>
            <a:ext cx="456565" cy="737234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72" name="object 72"/>
          <p:cNvSpPr txBox="1"/>
          <p:nvPr/>
        </p:nvSpPr>
        <p:spPr>
          <a:xfrm>
            <a:off x="5703318" y="3628910"/>
            <a:ext cx="456565" cy="767138"/>
          </a:xfrm>
          <a:prstGeom prst="rect">
            <a:avLst/>
          </a:prstGeom>
          <a:ln w="19014">
            <a:solidFill>
              <a:srgbClr val="000000"/>
            </a:solidFill>
          </a:ln>
        </p:spPr>
        <p:txBody>
          <a:bodyPr vert="horz" wrap="square" lIns="0" tIns="254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75" name="object 2"/>
          <p:cNvSpPr txBox="1"/>
          <p:nvPr/>
        </p:nvSpPr>
        <p:spPr>
          <a:xfrm>
            <a:off x="629340" y="5536974"/>
            <a:ext cx="10956331" cy="259045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EPB</a:t>
            </a:r>
          </a:p>
        </p:txBody>
      </p:sp>
      <p:sp>
        <p:nvSpPr>
          <p:cNvPr id="76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54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9252266" y="4678259"/>
            <a:ext cx="335348" cy="2923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15</a:t>
            </a:r>
          </a:p>
        </p:txBody>
      </p:sp>
      <p:sp>
        <p:nvSpPr>
          <p:cNvPr id="65" name="object 53"/>
          <p:cNvSpPr txBox="1"/>
          <p:nvPr/>
        </p:nvSpPr>
        <p:spPr>
          <a:xfrm>
            <a:off x="7540801" y="4616643"/>
            <a:ext cx="804211" cy="158209"/>
          </a:xfrm>
          <a:prstGeom prst="rect">
            <a:avLst/>
          </a:prstGeom>
        </p:spPr>
        <p:txBody>
          <a:bodyPr vert="horz" wrap="square" lIns="0" tIns="12065" rIns="0" bIns="0" rtlCol="0" anchor="t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Левый электродвигатель, B+</a:t>
            </a:r>
          </a:p>
        </p:txBody>
      </p:sp>
      <p:sp>
        <p:nvSpPr>
          <p:cNvPr id="68" name="object 54"/>
          <p:cNvSpPr txBox="1"/>
          <p:nvPr/>
        </p:nvSpPr>
        <p:spPr>
          <a:xfrm>
            <a:off x="6805631" y="4616643"/>
            <a:ext cx="735170" cy="212238"/>
          </a:xfrm>
          <a:prstGeom prst="rect">
            <a:avLst/>
          </a:prstGeom>
        </p:spPr>
        <p:txBody>
          <a:bodyPr vert="horz" wrap="square" lIns="0" tIns="12065" rIns="0" bIns="0" rtlCol="0" anchor="t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Конт. 1 прав. электроприв. стоян. торм.+</a:t>
            </a:r>
          </a:p>
        </p:txBody>
      </p:sp>
      <p:sp>
        <p:nvSpPr>
          <p:cNvPr id="73" name="object 55"/>
          <p:cNvSpPr txBox="1"/>
          <p:nvPr/>
        </p:nvSpPr>
        <p:spPr>
          <a:xfrm>
            <a:off x="8345012" y="4616643"/>
            <a:ext cx="680792" cy="176727"/>
          </a:xfrm>
          <a:prstGeom prst="rect">
            <a:avLst/>
          </a:prstGeom>
        </p:spPr>
        <p:txBody>
          <a:bodyPr vert="horz" wrap="square" lIns="0" tIns="12065" rIns="0" bIns="0" rtlCol="0" anchor="t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Конт. 1 лев. электроприв. стоян. торм.+</a:t>
            </a:r>
          </a:p>
        </p:txBody>
      </p:sp>
      <p:sp>
        <p:nvSpPr>
          <p:cNvPr id="74" name="object 56"/>
          <p:cNvSpPr txBox="1"/>
          <p:nvPr/>
        </p:nvSpPr>
        <p:spPr>
          <a:xfrm>
            <a:off x="7154865" y="2215710"/>
            <a:ext cx="749454" cy="151667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Масса левого электродвигателя</a:t>
            </a:r>
          </a:p>
        </p:txBody>
      </p:sp>
      <p:sp>
        <p:nvSpPr>
          <p:cNvPr id="77" name="object 57"/>
          <p:cNvSpPr txBox="1"/>
          <p:nvPr/>
        </p:nvSpPr>
        <p:spPr>
          <a:xfrm>
            <a:off x="6405034" y="2215222"/>
            <a:ext cx="819866" cy="143340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Конт. 2 прав. электроприв. стоян. торм.-</a:t>
            </a:r>
          </a:p>
        </p:txBody>
      </p:sp>
      <p:sp>
        <p:nvSpPr>
          <p:cNvPr id="78" name="object 58"/>
          <p:cNvSpPr txBox="1"/>
          <p:nvPr/>
        </p:nvSpPr>
        <p:spPr>
          <a:xfrm>
            <a:off x="7904319" y="2215711"/>
            <a:ext cx="763489" cy="141538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Конт. 2 лев. электроприв. стоян. торм.-</a:t>
            </a:r>
          </a:p>
        </p:txBody>
      </p:sp>
      <p:sp>
        <p:nvSpPr>
          <p:cNvPr id="79" name="object 59"/>
          <p:cNvSpPr txBox="1"/>
          <p:nvPr/>
        </p:nvSpPr>
        <p:spPr>
          <a:xfrm>
            <a:off x="9017807" y="4616643"/>
            <a:ext cx="998468" cy="139512"/>
          </a:xfrm>
          <a:prstGeom prst="rect">
            <a:avLst/>
          </a:prstGeom>
        </p:spPr>
        <p:txBody>
          <a:bodyPr vert="horz" wrap="square" lIns="0" tIns="12065" rIns="0" bIns="0" rtlCol="0" anchor="t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Правый электродвигатель, B+</a:t>
            </a:r>
          </a:p>
        </p:txBody>
      </p:sp>
      <p:sp>
        <p:nvSpPr>
          <p:cNvPr id="80" name="object 60"/>
          <p:cNvSpPr txBox="1"/>
          <p:nvPr/>
        </p:nvSpPr>
        <p:spPr>
          <a:xfrm>
            <a:off x="8670120" y="2205365"/>
            <a:ext cx="807062" cy="191074"/>
          </a:xfrm>
          <a:prstGeom prst="rect">
            <a:avLst/>
          </a:prstGeom>
        </p:spPr>
        <p:txBody>
          <a:bodyPr vert="horz" wrap="square" lIns="0" tIns="12700" rIns="0" bIns="0" rtlCol="0" anchor="ctr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Масса правого электродвигателя</a:t>
            </a:r>
          </a:p>
        </p:txBody>
      </p:sp>
      <p:sp>
        <p:nvSpPr>
          <p:cNvPr id="81" name="object 65"/>
          <p:cNvSpPr txBox="1"/>
          <p:nvPr/>
        </p:nvSpPr>
        <p:spPr>
          <a:xfrm>
            <a:off x="8233519" y="1389870"/>
            <a:ext cx="2083460" cy="161583"/>
          </a:xfrm>
          <a:prstGeom prst="rect">
            <a:avLst/>
          </a:prstGeom>
        </p:spPr>
        <p:txBody>
          <a:bodyPr vert="horz" wrap="square" lIns="0" tIns="15240" rIns="0" bIns="0" rtlCol="0" anchor="ctr">
            <a:noAutofit/>
          </a:bodyPr>
          <a:lstStyle/>
          <a:p>
            <a:pPr algn="r"/>
            <a:r>
              <a:rPr lang="ru-RU" sz="950" dirty="0">
                <a:latin typeface="Arial Narrow" panose="020B0606020202030204" pitchFamily="34" charset="0"/>
                <a:cs typeface="Arial"/>
              </a:rPr>
              <a:t>Положение для измерений</a:t>
            </a:r>
          </a:p>
        </p:txBody>
      </p:sp>
      <p:sp>
        <p:nvSpPr>
          <p:cNvPr id="82" name="object 73"/>
          <p:cNvSpPr txBox="1"/>
          <p:nvPr/>
        </p:nvSpPr>
        <p:spPr>
          <a:xfrm>
            <a:off x="2044736" y="2406245"/>
            <a:ext cx="470134" cy="2122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Сигнал </a:t>
            </a:r>
            <a:br>
              <a:rPr lang="ru-RU" sz="650" dirty="0">
                <a:latin typeface="Arial Narrow" panose="020B0606020202030204" pitchFamily="34" charset="0"/>
                <a:cs typeface="Arial"/>
              </a:rPr>
            </a:br>
            <a:r>
              <a:rPr lang="ru-RU" sz="650" dirty="0">
                <a:latin typeface="Arial Narrow" panose="020B0606020202030204" pitchFamily="34" charset="0"/>
                <a:cs typeface="Arial"/>
              </a:rPr>
              <a:t>EPB 3</a:t>
            </a:r>
          </a:p>
        </p:txBody>
      </p:sp>
      <p:sp>
        <p:nvSpPr>
          <p:cNvPr id="83" name="object 74"/>
          <p:cNvSpPr txBox="1"/>
          <p:nvPr/>
        </p:nvSpPr>
        <p:spPr>
          <a:xfrm>
            <a:off x="2519704" y="2406245"/>
            <a:ext cx="451505" cy="212238"/>
          </a:xfrm>
          <a:prstGeom prst="rect">
            <a:avLst/>
          </a:prstGeom>
        </p:spPr>
        <p:txBody>
          <a:bodyPr vert="horz" wrap="square" lIns="0" tIns="12065" rIns="0" bIns="0" rtlCol="0" anchor="ctr">
            <a:no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Сигнал </a:t>
            </a:r>
            <a:br>
              <a:rPr lang="ru-RU" sz="650" dirty="0">
                <a:latin typeface="Arial Narrow" panose="020B0606020202030204" pitchFamily="34" charset="0"/>
                <a:cs typeface="Arial"/>
              </a:rPr>
            </a:br>
            <a:r>
              <a:rPr lang="ru-RU" sz="650" dirty="0">
                <a:latin typeface="Arial Narrow" panose="020B0606020202030204" pitchFamily="34" charset="0"/>
                <a:cs typeface="Arial"/>
              </a:rPr>
              <a:t>EPB 4</a:t>
            </a:r>
          </a:p>
        </p:txBody>
      </p:sp>
      <p:sp>
        <p:nvSpPr>
          <p:cNvPr id="84" name="object 54"/>
          <p:cNvSpPr txBox="1"/>
          <p:nvPr/>
        </p:nvSpPr>
        <p:spPr>
          <a:xfrm>
            <a:off x="4319353" y="4419568"/>
            <a:ext cx="497786" cy="220113"/>
          </a:xfrm>
          <a:prstGeom prst="rect">
            <a:avLst/>
          </a:prstGeom>
        </p:spPr>
        <p:txBody>
          <a:bodyPr vert="horz" wrap="square" lIns="0" tIns="12065" rIns="0" bIns="0" rtlCol="0" anchor="t">
            <a:no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Контрольная лампа стояночного тормоза</a:t>
            </a:r>
          </a:p>
        </p:txBody>
      </p:sp>
      <p:sp>
        <p:nvSpPr>
          <p:cNvPr id="85" name="object 54"/>
          <p:cNvSpPr txBox="1"/>
          <p:nvPr/>
        </p:nvSpPr>
        <p:spPr>
          <a:xfrm>
            <a:off x="4771455" y="4411179"/>
            <a:ext cx="497786" cy="220113"/>
          </a:xfrm>
          <a:prstGeom prst="rect">
            <a:avLst/>
          </a:prstGeom>
        </p:spPr>
        <p:txBody>
          <a:bodyPr vert="horz" wrap="square" lIns="0" tIns="12065" rIns="0" bIns="0" rtlCol="0" anchor="t">
            <a:no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Сигнафл</a:t>
            </a:r>
            <a:r>
              <a:rPr lang="ru-RU" sz="500" dirty="0">
                <a:latin typeface="Arial Narrow" panose="020B0606020202030204" pitchFamily="34" charset="0"/>
                <a:cs typeface="Arial"/>
              </a:rPr>
              <a:t> EPB 1</a:t>
            </a:r>
          </a:p>
        </p:txBody>
      </p:sp>
      <p:sp>
        <p:nvSpPr>
          <p:cNvPr id="86" name="object 54"/>
          <p:cNvSpPr txBox="1"/>
          <p:nvPr/>
        </p:nvSpPr>
        <p:spPr>
          <a:xfrm>
            <a:off x="5223557" y="4419568"/>
            <a:ext cx="497786" cy="220113"/>
          </a:xfrm>
          <a:prstGeom prst="rect">
            <a:avLst/>
          </a:prstGeom>
        </p:spPr>
        <p:txBody>
          <a:bodyPr vert="horz" wrap="square" lIns="0" tIns="12065" rIns="0" bIns="0" rtlCol="0" anchor="t">
            <a:noAutofit/>
          </a:bodyPr>
          <a:lstStyle/>
          <a:p>
            <a:pPr algn="ctr">
              <a:lnSpc>
                <a:spcPct val="90000"/>
              </a:lnSpc>
              <a:tabLst>
                <a:tab pos="539750" algn="l"/>
                <a:tab pos="995680" algn="l"/>
              </a:tabLst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EPB 2</a:t>
            </a:r>
          </a:p>
        </p:txBody>
      </p:sp>
    </p:spTree>
    <p:extLst>
      <p:ext uri="{BB962C8B-B14F-4D97-AF65-F5344CB8AC3E}">
        <p14:creationId xmlns:p14="http://schemas.microsoft.com/office/powerpoint/2010/main" val="1974588198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3494199" y="847269"/>
            <a:ext cx="1139825" cy="2303145"/>
            <a:chOff x="3494199" y="847269"/>
            <a:chExt cx="1139825" cy="2303145"/>
          </a:xfrm>
        </p:grpSpPr>
        <p:sp>
          <p:nvSpPr>
            <p:cNvPr id="4" name="object 4"/>
            <p:cNvSpPr/>
            <p:nvPr/>
          </p:nvSpPr>
          <p:spPr>
            <a:xfrm>
              <a:off x="3500366" y="2903112"/>
              <a:ext cx="721360" cy="241300"/>
            </a:xfrm>
            <a:custGeom>
              <a:avLst/>
              <a:gdLst/>
              <a:ahLst/>
              <a:cxnLst/>
              <a:rect l="l" t="t" r="r" b="b"/>
              <a:pathLst>
                <a:path w="721360" h="241300">
                  <a:moveTo>
                    <a:pt x="31210" y="0"/>
                  </a:moveTo>
                  <a:lnTo>
                    <a:pt x="31210" y="197331"/>
                  </a:lnTo>
                </a:path>
                <a:path w="721360" h="241300">
                  <a:moveTo>
                    <a:pt x="720853" y="0"/>
                  </a:moveTo>
                  <a:lnTo>
                    <a:pt x="31210" y="0"/>
                  </a:lnTo>
                </a:path>
                <a:path w="721360" h="241300">
                  <a:moveTo>
                    <a:pt x="720853" y="221999"/>
                  </a:moveTo>
                  <a:lnTo>
                    <a:pt x="720853" y="0"/>
                  </a:lnTo>
                </a:path>
                <a:path w="721360" h="241300">
                  <a:moveTo>
                    <a:pt x="0" y="240899"/>
                  </a:moveTo>
                  <a:lnTo>
                    <a:pt x="6562" y="234332"/>
                  </a:lnTo>
                  <a:lnTo>
                    <a:pt x="18886" y="221999"/>
                  </a:lnTo>
                  <a:lnTo>
                    <a:pt x="31210" y="209665"/>
                  </a:lnTo>
                  <a:lnTo>
                    <a:pt x="31210" y="197331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4215058" y="3125111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12323" y="0"/>
                  </a:moveTo>
                  <a:lnTo>
                    <a:pt x="0" y="0"/>
                  </a:lnTo>
                  <a:lnTo>
                    <a:pt x="0" y="18900"/>
                  </a:lnTo>
                  <a:lnTo>
                    <a:pt x="12323" y="18900"/>
                  </a:lnTo>
                  <a:lnTo>
                    <a:pt x="12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654651" y="1213453"/>
              <a:ext cx="825500" cy="1931035"/>
            </a:xfrm>
            <a:custGeom>
              <a:avLst/>
              <a:gdLst/>
              <a:ahLst/>
              <a:cxnLst/>
              <a:rect l="l" t="t" r="r" b="b"/>
              <a:pathLst>
                <a:path w="825500" h="1931035">
                  <a:moveTo>
                    <a:pt x="566569" y="1911658"/>
                  </a:moveTo>
                  <a:lnTo>
                    <a:pt x="576011" y="1930558"/>
                  </a:lnTo>
                </a:path>
                <a:path w="825500" h="1931035">
                  <a:moveTo>
                    <a:pt x="0" y="1689658"/>
                  </a:moveTo>
                  <a:lnTo>
                    <a:pt x="0" y="1738984"/>
                  </a:lnTo>
                  <a:lnTo>
                    <a:pt x="0" y="1930558"/>
                  </a:lnTo>
                </a:path>
                <a:path w="825500" h="1931035">
                  <a:moveTo>
                    <a:pt x="825205" y="111004"/>
                  </a:moveTo>
                  <a:lnTo>
                    <a:pt x="825205" y="1911658"/>
                  </a:lnTo>
                </a:path>
                <a:path w="825500" h="1931035">
                  <a:moveTo>
                    <a:pt x="815888" y="1930558"/>
                  </a:moveTo>
                  <a:lnTo>
                    <a:pt x="825205" y="1911658"/>
                  </a:lnTo>
                </a:path>
                <a:path w="825500" h="1931035">
                  <a:moveTo>
                    <a:pt x="406523" y="49243"/>
                  </a:moveTo>
                  <a:lnTo>
                    <a:pt x="763750" y="49243"/>
                  </a:lnTo>
                </a:path>
                <a:path w="825500" h="1931035">
                  <a:moveTo>
                    <a:pt x="357227" y="0"/>
                  </a:moveTo>
                  <a:lnTo>
                    <a:pt x="357227" y="12352"/>
                  </a:lnTo>
                  <a:lnTo>
                    <a:pt x="357227" y="36891"/>
                  </a:lnTo>
                  <a:lnTo>
                    <a:pt x="369551" y="49243"/>
                  </a:lnTo>
                  <a:lnTo>
                    <a:pt x="394199" y="49243"/>
                  </a:lnTo>
                  <a:lnTo>
                    <a:pt x="406523" y="49243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4005716" y="853440"/>
              <a:ext cx="12700" cy="360045"/>
            </a:xfrm>
            <a:custGeom>
              <a:avLst/>
              <a:gdLst/>
              <a:ahLst/>
              <a:cxnLst/>
              <a:rect l="l" t="t" r="r" b="b"/>
              <a:pathLst>
                <a:path w="12700" h="360044">
                  <a:moveTo>
                    <a:pt x="0" y="360013"/>
                  </a:moveTo>
                  <a:lnTo>
                    <a:pt x="12323" y="360013"/>
                  </a:lnTo>
                  <a:lnTo>
                    <a:pt x="12323" y="0"/>
                  </a:lnTo>
                  <a:lnTo>
                    <a:pt x="0" y="0"/>
                  </a:lnTo>
                  <a:lnTo>
                    <a:pt x="0" y="3600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3654651" y="1262697"/>
              <a:ext cx="825500" cy="1689735"/>
            </a:xfrm>
            <a:custGeom>
              <a:avLst/>
              <a:gdLst/>
              <a:ahLst/>
              <a:cxnLst/>
              <a:rect l="l" t="t" r="r" b="b"/>
              <a:pathLst>
                <a:path w="825500" h="1689735">
                  <a:moveTo>
                    <a:pt x="825205" y="61760"/>
                  </a:moveTo>
                  <a:lnTo>
                    <a:pt x="813046" y="49408"/>
                  </a:lnTo>
                  <a:lnTo>
                    <a:pt x="813046" y="24704"/>
                  </a:lnTo>
                  <a:lnTo>
                    <a:pt x="800722" y="12352"/>
                  </a:lnTo>
                  <a:lnTo>
                    <a:pt x="788398" y="12352"/>
                  </a:lnTo>
                  <a:lnTo>
                    <a:pt x="763750" y="0"/>
                  </a:lnTo>
                </a:path>
                <a:path w="825500" h="1689735">
                  <a:moveTo>
                    <a:pt x="517273" y="1689740"/>
                  </a:moveTo>
                  <a:lnTo>
                    <a:pt x="566569" y="1640414"/>
                  </a:lnTo>
                </a:path>
                <a:path w="825500" h="1689735">
                  <a:moveTo>
                    <a:pt x="0" y="1689740"/>
                  </a:moveTo>
                  <a:lnTo>
                    <a:pt x="517273" y="1689740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4559962" y="917331"/>
              <a:ext cx="12700" cy="2226945"/>
            </a:xfrm>
            <a:custGeom>
              <a:avLst/>
              <a:gdLst/>
              <a:ahLst/>
              <a:cxnLst/>
              <a:rect l="l" t="t" r="r" b="b"/>
              <a:pathLst>
                <a:path w="12700" h="2226945">
                  <a:moveTo>
                    <a:pt x="12323" y="0"/>
                  </a:moveTo>
                  <a:lnTo>
                    <a:pt x="0" y="0"/>
                  </a:lnTo>
                  <a:lnTo>
                    <a:pt x="0" y="2226680"/>
                  </a:lnTo>
                  <a:lnTo>
                    <a:pt x="12323" y="2226680"/>
                  </a:lnTo>
                  <a:lnTo>
                    <a:pt x="12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4221220" y="880439"/>
              <a:ext cx="345440" cy="382270"/>
            </a:xfrm>
            <a:custGeom>
              <a:avLst/>
              <a:gdLst/>
              <a:ahLst/>
              <a:cxnLst/>
              <a:rect l="l" t="t" r="r" b="b"/>
              <a:pathLst>
                <a:path w="345439" h="382269">
                  <a:moveTo>
                    <a:pt x="307932" y="0"/>
                  </a:moveTo>
                  <a:lnTo>
                    <a:pt x="344903" y="36891"/>
                  </a:lnTo>
                </a:path>
                <a:path w="345439" h="382269">
                  <a:moveTo>
                    <a:pt x="0" y="0"/>
                  </a:moveTo>
                  <a:lnTo>
                    <a:pt x="307932" y="0"/>
                  </a:lnTo>
                </a:path>
                <a:path w="345439" h="382269">
                  <a:moveTo>
                    <a:pt x="0" y="382257"/>
                  </a:moveTo>
                  <a:lnTo>
                    <a:pt x="0" y="0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4165762" y="2952438"/>
              <a:ext cx="12700" cy="191770"/>
            </a:xfrm>
            <a:custGeom>
              <a:avLst/>
              <a:gdLst/>
              <a:ahLst/>
              <a:cxnLst/>
              <a:rect l="l" t="t" r="r" b="b"/>
              <a:pathLst>
                <a:path w="12700" h="191769">
                  <a:moveTo>
                    <a:pt x="12323" y="0"/>
                  </a:moveTo>
                  <a:lnTo>
                    <a:pt x="0" y="0"/>
                  </a:lnTo>
                  <a:lnTo>
                    <a:pt x="0" y="191573"/>
                  </a:lnTo>
                  <a:lnTo>
                    <a:pt x="12323" y="191573"/>
                  </a:lnTo>
                  <a:lnTo>
                    <a:pt x="12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4011878" y="1213453"/>
              <a:ext cx="209550" cy="49530"/>
            </a:xfrm>
            <a:custGeom>
              <a:avLst/>
              <a:gdLst/>
              <a:ahLst/>
              <a:cxnLst/>
              <a:rect l="l" t="t" r="r" b="b"/>
              <a:pathLst>
                <a:path w="209550" h="49530">
                  <a:moveTo>
                    <a:pt x="209341" y="0"/>
                  </a:moveTo>
                  <a:lnTo>
                    <a:pt x="147886" y="0"/>
                  </a:lnTo>
                  <a:lnTo>
                    <a:pt x="147886" y="12352"/>
                  </a:lnTo>
                  <a:lnTo>
                    <a:pt x="160045" y="36891"/>
                  </a:lnTo>
                  <a:lnTo>
                    <a:pt x="172369" y="49243"/>
                  </a:lnTo>
                  <a:lnTo>
                    <a:pt x="184693" y="49243"/>
                  </a:lnTo>
                  <a:lnTo>
                    <a:pt x="197017" y="49243"/>
                  </a:lnTo>
                </a:path>
                <a:path w="209550" h="49530">
                  <a:moveTo>
                    <a:pt x="147886" y="0"/>
                  </a:moveTo>
                  <a:lnTo>
                    <a:pt x="61619" y="0"/>
                  </a:lnTo>
                  <a:lnTo>
                    <a:pt x="73943" y="12352"/>
                  </a:lnTo>
                  <a:lnTo>
                    <a:pt x="73943" y="36891"/>
                  </a:lnTo>
                  <a:lnTo>
                    <a:pt x="86267" y="49243"/>
                  </a:lnTo>
                  <a:lnTo>
                    <a:pt x="98590" y="49243"/>
                  </a:lnTo>
                  <a:lnTo>
                    <a:pt x="110914" y="49243"/>
                  </a:lnTo>
                </a:path>
                <a:path w="209550" h="49530">
                  <a:moveTo>
                    <a:pt x="61619" y="0"/>
                  </a:moveTo>
                  <a:lnTo>
                    <a:pt x="0" y="0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4067336" y="853440"/>
              <a:ext cx="12700" cy="360045"/>
            </a:xfrm>
            <a:custGeom>
              <a:avLst/>
              <a:gdLst/>
              <a:ahLst/>
              <a:cxnLst/>
              <a:rect l="l" t="t" r="r" b="b"/>
              <a:pathLst>
                <a:path w="12700" h="360044">
                  <a:moveTo>
                    <a:pt x="0" y="360013"/>
                  </a:moveTo>
                  <a:lnTo>
                    <a:pt x="12323" y="360013"/>
                  </a:lnTo>
                  <a:lnTo>
                    <a:pt x="12323" y="0"/>
                  </a:lnTo>
                  <a:lnTo>
                    <a:pt x="0" y="0"/>
                  </a:lnTo>
                  <a:lnTo>
                    <a:pt x="0" y="3600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4566124" y="917331"/>
              <a:ext cx="62230" cy="0"/>
            </a:xfrm>
            <a:custGeom>
              <a:avLst/>
              <a:gdLst/>
              <a:ahLst/>
              <a:cxnLst/>
              <a:rect l="l" t="t" r="r" b="b"/>
              <a:pathLst>
                <a:path w="62229">
                  <a:moveTo>
                    <a:pt x="61619" y="0"/>
                  </a:moveTo>
                  <a:lnTo>
                    <a:pt x="0" y="0"/>
                  </a:lnTo>
                </a:path>
              </a:pathLst>
            </a:custGeom>
            <a:ln w="123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4621581" y="917331"/>
              <a:ext cx="12700" cy="2226945"/>
            </a:xfrm>
            <a:custGeom>
              <a:avLst/>
              <a:gdLst/>
              <a:ahLst/>
              <a:cxnLst/>
              <a:rect l="l" t="t" r="r" b="b"/>
              <a:pathLst>
                <a:path w="12700" h="2226945">
                  <a:moveTo>
                    <a:pt x="12323" y="0"/>
                  </a:moveTo>
                  <a:lnTo>
                    <a:pt x="0" y="0"/>
                  </a:lnTo>
                  <a:lnTo>
                    <a:pt x="0" y="2226680"/>
                  </a:lnTo>
                  <a:lnTo>
                    <a:pt x="12323" y="2226680"/>
                  </a:lnTo>
                  <a:lnTo>
                    <a:pt x="12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4221220" y="853440"/>
              <a:ext cx="394335" cy="64135"/>
            </a:xfrm>
            <a:custGeom>
              <a:avLst/>
              <a:gdLst/>
              <a:ahLst/>
              <a:cxnLst/>
              <a:rect l="l" t="t" r="r" b="b"/>
              <a:pathLst>
                <a:path w="394335" h="64134">
                  <a:moveTo>
                    <a:pt x="344903" y="63891"/>
                  </a:moveTo>
                  <a:lnTo>
                    <a:pt x="394199" y="26999"/>
                  </a:lnTo>
                </a:path>
                <a:path w="394335" h="64134">
                  <a:moveTo>
                    <a:pt x="367261" y="0"/>
                  </a:moveTo>
                  <a:lnTo>
                    <a:pt x="394199" y="26999"/>
                  </a:lnTo>
                </a:path>
                <a:path w="394335" h="64134">
                  <a:moveTo>
                    <a:pt x="343849" y="0"/>
                  </a:moveTo>
                  <a:lnTo>
                    <a:pt x="307932" y="26999"/>
                  </a:lnTo>
                </a:path>
                <a:path w="394335" h="64134">
                  <a:moveTo>
                    <a:pt x="14613" y="0"/>
                  </a:moveTo>
                  <a:lnTo>
                    <a:pt x="12323" y="2295"/>
                  </a:lnTo>
                  <a:lnTo>
                    <a:pt x="12323" y="14647"/>
                  </a:lnTo>
                  <a:lnTo>
                    <a:pt x="0" y="26999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4153598" y="853452"/>
              <a:ext cx="382270" cy="360045"/>
            </a:xfrm>
            <a:custGeom>
              <a:avLst/>
              <a:gdLst/>
              <a:ahLst/>
              <a:cxnLst/>
              <a:rect l="l" t="t" r="r" b="b"/>
              <a:pathLst>
                <a:path w="382270" h="360044">
                  <a:moveTo>
                    <a:pt x="12319" y="0"/>
                  </a:moveTo>
                  <a:lnTo>
                    <a:pt x="0" y="0"/>
                  </a:lnTo>
                  <a:lnTo>
                    <a:pt x="0" y="360006"/>
                  </a:lnTo>
                  <a:lnTo>
                    <a:pt x="12319" y="360006"/>
                  </a:lnTo>
                  <a:lnTo>
                    <a:pt x="12319" y="0"/>
                  </a:lnTo>
                  <a:close/>
                </a:path>
                <a:path w="382270" h="360044">
                  <a:moveTo>
                    <a:pt x="381711" y="0"/>
                  </a:moveTo>
                  <a:lnTo>
                    <a:pt x="369379" y="0"/>
                  </a:lnTo>
                  <a:lnTo>
                    <a:pt x="369379" y="26987"/>
                  </a:lnTo>
                  <a:lnTo>
                    <a:pt x="381711" y="26987"/>
                  </a:lnTo>
                  <a:lnTo>
                    <a:pt x="3817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4615419" y="880439"/>
              <a:ext cx="12700" cy="37465"/>
            </a:xfrm>
            <a:custGeom>
              <a:avLst/>
              <a:gdLst/>
              <a:ahLst/>
              <a:cxnLst/>
              <a:rect l="l" t="t" r="r" b="b"/>
              <a:pathLst>
                <a:path w="12700" h="37465">
                  <a:moveTo>
                    <a:pt x="12323" y="36891"/>
                  </a:moveTo>
                  <a:lnTo>
                    <a:pt x="12323" y="24704"/>
                  </a:lnTo>
                  <a:lnTo>
                    <a:pt x="0" y="0"/>
                  </a:lnTo>
                </a:path>
              </a:pathLst>
            </a:custGeom>
            <a:ln w="123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963364" y="847271"/>
            <a:ext cx="1903730" cy="2303145"/>
            <a:chOff x="963364" y="847271"/>
            <a:chExt cx="1903730" cy="2303145"/>
          </a:xfrm>
        </p:grpSpPr>
        <p:sp>
          <p:nvSpPr>
            <p:cNvPr id="20" name="object 20"/>
            <p:cNvSpPr/>
            <p:nvPr/>
          </p:nvSpPr>
          <p:spPr>
            <a:xfrm>
              <a:off x="1579230" y="853440"/>
              <a:ext cx="12700" cy="360045"/>
            </a:xfrm>
            <a:custGeom>
              <a:avLst/>
              <a:gdLst/>
              <a:ahLst/>
              <a:cxnLst/>
              <a:rect l="l" t="t" r="r" b="b"/>
              <a:pathLst>
                <a:path w="12700" h="360044">
                  <a:moveTo>
                    <a:pt x="0" y="360013"/>
                  </a:moveTo>
                  <a:lnTo>
                    <a:pt x="12323" y="360013"/>
                  </a:lnTo>
                  <a:lnTo>
                    <a:pt x="12323" y="0"/>
                  </a:lnTo>
                  <a:lnTo>
                    <a:pt x="0" y="0"/>
                  </a:lnTo>
                  <a:lnTo>
                    <a:pt x="0" y="3600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1178918" y="1213453"/>
              <a:ext cx="407034" cy="49530"/>
            </a:xfrm>
            <a:custGeom>
              <a:avLst/>
              <a:gdLst/>
              <a:ahLst/>
              <a:cxnLst/>
              <a:rect l="l" t="t" r="r" b="b"/>
              <a:pathLst>
                <a:path w="407034" h="49530">
                  <a:moveTo>
                    <a:pt x="357194" y="49243"/>
                  </a:moveTo>
                  <a:lnTo>
                    <a:pt x="369518" y="49243"/>
                  </a:lnTo>
                  <a:lnTo>
                    <a:pt x="381842" y="49243"/>
                  </a:lnTo>
                  <a:lnTo>
                    <a:pt x="394150" y="36891"/>
                  </a:lnTo>
                  <a:lnTo>
                    <a:pt x="406473" y="12352"/>
                  </a:lnTo>
                  <a:lnTo>
                    <a:pt x="406473" y="0"/>
                  </a:lnTo>
                </a:path>
                <a:path w="407034" h="49530">
                  <a:moveTo>
                    <a:pt x="0" y="49243"/>
                  </a:moveTo>
                  <a:lnTo>
                    <a:pt x="357194" y="49243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1111169" y="1324458"/>
              <a:ext cx="12700" cy="1819910"/>
            </a:xfrm>
            <a:custGeom>
              <a:avLst/>
              <a:gdLst/>
              <a:ahLst/>
              <a:cxnLst/>
              <a:rect l="l" t="t" r="r" b="b"/>
              <a:pathLst>
                <a:path w="12700" h="1819910">
                  <a:moveTo>
                    <a:pt x="12323" y="0"/>
                  </a:moveTo>
                  <a:lnTo>
                    <a:pt x="0" y="0"/>
                  </a:lnTo>
                  <a:lnTo>
                    <a:pt x="0" y="1819553"/>
                  </a:lnTo>
                  <a:lnTo>
                    <a:pt x="12323" y="1819553"/>
                  </a:lnTo>
                  <a:lnTo>
                    <a:pt x="12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1117331" y="1262697"/>
              <a:ext cx="61594" cy="62230"/>
            </a:xfrm>
            <a:custGeom>
              <a:avLst/>
              <a:gdLst/>
              <a:ahLst/>
              <a:cxnLst/>
              <a:rect l="l" t="t" r="r" b="b"/>
              <a:pathLst>
                <a:path w="61594" h="62230">
                  <a:moveTo>
                    <a:pt x="61586" y="0"/>
                  </a:moveTo>
                  <a:lnTo>
                    <a:pt x="36955" y="12352"/>
                  </a:lnTo>
                  <a:lnTo>
                    <a:pt x="24631" y="12352"/>
                  </a:lnTo>
                  <a:lnTo>
                    <a:pt x="12323" y="24704"/>
                  </a:lnTo>
                  <a:lnTo>
                    <a:pt x="0" y="49408"/>
                  </a:lnTo>
                  <a:lnTo>
                    <a:pt x="0" y="61760"/>
                  </a:lnTo>
                </a:path>
              </a:pathLst>
            </a:custGeom>
            <a:ln w="123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1117331" y="312511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6161" y="9450"/>
                  </a:moveTo>
                  <a:lnTo>
                    <a:pt x="6161" y="9450"/>
                  </a:lnTo>
                </a:path>
              </a:pathLst>
            </a:custGeom>
            <a:ln w="189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1363677" y="2903112"/>
              <a:ext cx="1497330" cy="241300"/>
            </a:xfrm>
            <a:custGeom>
              <a:avLst/>
              <a:gdLst/>
              <a:ahLst/>
              <a:cxnLst/>
              <a:rect l="l" t="t" r="r" b="b"/>
              <a:pathLst>
                <a:path w="1497330" h="241300">
                  <a:moveTo>
                    <a:pt x="0" y="0"/>
                  </a:moveTo>
                  <a:lnTo>
                    <a:pt x="0" y="221999"/>
                  </a:lnTo>
                </a:path>
                <a:path w="1497330" h="241300">
                  <a:moveTo>
                    <a:pt x="1465767" y="0"/>
                  </a:moveTo>
                  <a:lnTo>
                    <a:pt x="0" y="0"/>
                  </a:lnTo>
                </a:path>
                <a:path w="1497330" h="241300">
                  <a:moveTo>
                    <a:pt x="1465767" y="0"/>
                  </a:moveTo>
                  <a:lnTo>
                    <a:pt x="1465767" y="197331"/>
                  </a:lnTo>
                  <a:lnTo>
                    <a:pt x="1478091" y="209665"/>
                  </a:lnTo>
                  <a:lnTo>
                    <a:pt x="1478091" y="221999"/>
                  </a:lnTo>
                  <a:lnTo>
                    <a:pt x="1490415" y="234332"/>
                  </a:lnTo>
                  <a:lnTo>
                    <a:pt x="1496977" y="240899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1363677" y="3125111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6161" y="9450"/>
                  </a:moveTo>
                  <a:lnTo>
                    <a:pt x="6161" y="9450"/>
                  </a:lnTo>
                </a:path>
              </a:pathLst>
            </a:custGeom>
            <a:ln w="189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357515" y="853452"/>
              <a:ext cx="172720" cy="2291080"/>
            </a:xfrm>
            <a:custGeom>
              <a:avLst/>
              <a:gdLst/>
              <a:ahLst/>
              <a:cxnLst/>
              <a:rect l="l" t="t" r="r" b="b"/>
              <a:pathLst>
                <a:path w="172719" h="2291080">
                  <a:moveTo>
                    <a:pt x="12319" y="2271661"/>
                  </a:moveTo>
                  <a:lnTo>
                    <a:pt x="0" y="2271661"/>
                  </a:lnTo>
                  <a:lnTo>
                    <a:pt x="0" y="2290572"/>
                  </a:lnTo>
                  <a:lnTo>
                    <a:pt x="12319" y="2290572"/>
                  </a:lnTo>
                  <a:lnTo>
                    <a:pt x="12319" y="2271661"/>
                  </a:lnTo>
                  <a:close/>
                </a:path>
                <a:path w="172719" h="2291080">
                  <a:moveTo>
                    <a:pt x="172440" y="0"/>
                  </a:moveTo>
                  <a:lnTo>
                    <a:pt x="160121" y="0"/>
                  </a:lnTo>
                  <a:lnTo>
                    <a:pt x="160121" y="360006"/>
                  </a:lnTo>
                  <a:lnTo>
                    <a:pt x="172440" y="360006"/>
                  </a:lnTo>
                  <a:lnTo>
                    <a:pt x="1724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1018796" y="880439"/>
              <a:ext cx="567055" cy="382270"/>
            </a:xfrm>
            <a:custGeom>
              <a:avLst/>
              <a:gdLst/>
              <a:ahLst/>
              <a:cxnLst/>
              <a:rect l="l" t="t" r="r" b="b"/>
              <a:pathLst>
                <a:path w="567055" h="382269">
                  <a:moveTo>
                    <a:pt x="566595" y="333013"/>
                  </a:moveTo>
                  <a:lnTo>
                    <a:pt x="505008" y="333013"/>
                  </a:lnTo>
                </a:path>
                <a:path w="567055" h="382269">
                  <a:moveTo>
                    <a:pt x="455729" y="382257"/>
                  </a:moveTo>
                  <a:lnTo>
                    <a:pt x="468053" y="382257"/>
                  </a:lnTo>
                  <a:lnTo>
                    <a:pt x="480377" y="382257"/>
                  </a:lnTo>
                  <a:lnTo>
                    <a:pt x="492685" y="369905"/>
                  </a:lnTo>
                  <a:lnTo>
                    <a:pt x="492685" y="345366"/>
                  </a:lnTo>
                  <a:lnTo>
                    <a:pt x="505008" y="333013"/>
                  </a:lnTo>
                  <a:lnTo>
                    <a:pt x="418791" y="333013"/>
                  </a:lnTo>
                </a:path>
                <a:path w="567055" h="382269">
                  <a:moveTo>
                    <a:pt x="357204" y="382257"/>
                  </a:moveTo>
                  <a:lnTo>
                    <a:pt x="381836" y="382257"/>
                  </a:lnTo>
                  <a:lnTo>
                    <a:pt x="394143" y="382257"/>
                  </a:lnTo>
                  <a:lnTo>
                    <a:pt x="406467" y="369905"/>
                  </a:lnTo>
                  <a:lnTo>
                    <a:pt x="418791" y="345366"/>
                  </a:lnTo>
                  <a:lnTo>
                    <a:pt x="418791" y="333013"/>
                  </a:lnTo>
                  <a:lnTo>
                    <a:pt x="344880" y="333013"/>
                  </a:lnTo>
                </a:path>
                <a:path w="567055" h="382269">
                  <a:moveTo>
                    <a:pt x="344880" y="382257"/>
                  </a:moveTo>
                  <a:lnTo>
                    <a:pt x="344880" y="0"/>
                  </a:lnTo>
                </a:path>
                <a:path w="567055" h="382269">
                  <a:moveTo>
                    <a:pt x="36951" y="0"/>
                  </a:moveTo>
                  <a:lnTo>
                    <a:pt x="344880" y="0"/>
                  </a:lnTo>
                </a:path>
                <a:path w="567055" h="382269">
                  <a:moveTo>
                    <a:pt x="0" y="36891"/>
                  </a:moveTo>
                  <a:lnTo>
                    <a:pt x="36951" y="0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1012634" y="917331"/>
              <a:ext cx="12700" cy="2226945"/>
            </a:xfrm>
            <a:custGeom>
              <a:avLst/>
              <a:gdLst/>
              <a:ahLst/>
              <a:cxnLst/>
              <a:rect l="l" t="t" r="r" b="b"/>
              <a:pathLst>
                <a:path w="12700" h="2226945">
                  <a:moveTo>
                    <a:pt x="12323" y="0"/>
                  </a:moveTo>
                  <a:lnTo>
                    <a:pt x="0" y="0"/>
                  </a:lnTo>
                  <a:lnTo>
                    <a:pt x="0" y="2226680"/>
                  </a:lnTo>
                  <a:lnTo>
                    <a:pt x="12323" y="2226680"/>
                  </a:lnTo>
                  <a:lnTo>
                    <a:pt x="12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1363677" y="2903112"/>
              <a:ext cx="61594" cy="49530"/>
            </a:xfrm>
            <a:custGeom>
              <a:avLst/>
              <a:gdLst/>
              <a:ahLst/>
              <a:cxnLst/>
              <a:rect l="l" t="t" r="r" b="b"/>
              <a:pathLst>
                <a:path w="61594" h="49530">
                  <a:moveTo>
                    <a:pt x="61586" y="49326"/>
                  </a:moveTo>
                  <a:lnTo>
                    <a:pt x="0" y="0"/>
                  </a:lnTo>
                </a:path>
              </a:pathLst>
            </a:custGeom>
            <a:ln w="123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1419102" y="2952438"/>
              <a:ext cx="12700" cy="191770"/>
            </a:xfrm>
            <a:custGeom>
              <a:avLst/>
              <a:gdLst/>
              <a:ahLst/>
              <a:cxnLst/>
              <a:rect l="l" t="t" r="r" b="b"/>
              <a:pathLst>
                <a:path w="12700" h="191769">
                  <a:moveTo>
                    <a:pt x="12323" y="0"/>
                  </a:moveTo>
                  <a:lnTo>
                    <a:pt x="0" y="0"/>
                  </a:lnTo>
                  <a:lnTo>
                    <a:pt x="0" y="191573"/>
                  </a:lnTo>
                  <a:lnTo>
                    <a:pt x="12323" y="191573"/>
                  </a:lnTo>
                  <a:lnTo>
                    <a:pt x="12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1425264" y="2903112"/>
              <a:ext cx="1293495" cy="49530"/>
            </a:xfrm>
            <a:custGeom>
              <a:avLst/>
              <a:gdLst/>
              <a:ahLst/>
              <a:cxnLst/>
              <a:rect l="l" t="t" r="r" b="b"/>
              <a:pathLst>
                <a:path w="1293495" h="49530">
                  <a:moveTo>
                    <a:pt x="1293266" y="49326"/>
                  </a:moveTo>
                  <a:lnTo>
                    <a:pt x="1293266" y="0"/>
                  </a:lnTo>
                </a:path>
                <a:path w="1293495" h="49530">
                  <a:moveTo>
                    <a:pt x="0" y="49326"/>
                  </a:moveTo>
                  <a:lnTo>
                    <a:pt x="1293266" y="49326"/>
                  </a:lnTo>
                </a:path>
              </a:pathLst>
            </a:custGeom>
            <a:ln w="12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1431417" y="853452"/>
              <a:ext cx="1293495" cy="2291080"/>
            </a:xfrm>
            <a:custGeom>
              <a:avLst/>
              <a:gdLst/>
              <a:ahLst/>
              <a:cxnLst/>
              <a:rect l="l" t="t" r="r" b="b"/>
              <a:pathLst>
                <a:path w="1293495" h="2291080">
                  <a:moveTo>
                    <a:pt x="12331" y="0"/>
                  </a:moveTo>
                  <a:lnTo>
                    <a:pt x="0" y="0"/>
                  </a:lnTo>
                  <a:lnTo>
                    <a:pt x="0" y="360006"/>
                  </a:lnTo>
                  <a:lnTo>
                    <a:pt x="12331" y="360006"/>
                  </a:lnTo>
                  <a:lnTo>
                    <a:pt x="12331" y="0"/>
                  </a:lnTo>
                  <a:close/>
                </a:path>
                <a:path w="1293495" h="2291080">
                  <a:moveTo>
                    <a:pt x="1293266" y="2098992"/>
                  </a:moveTo>
                  <a:lnTo>
                    <a:pt x="1280947" y="2098992"/>
                  </a:lnTo>
                  <a:lnTo>
                    <a:pt x="1280947" y="2290572"/>
                  </a:lnTo>
                  <a:lnTo>
                    <a:pt x="1293266" y="2290572"/>
                  </a:lnTo>
                  <a:lnTo>
                    <a:pt x="1293266" y="2098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1361387" y="853440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2290" y="26999"/>
                  </a:moveTo>
                  <a:lnTo>
                    <a:pt x="2290" y="14647"/>
                  </a:lnTo>
                  <a:lnTo>
                    <a:pt x="2290" y="2295"/>
                  </a:lnTo>
                  <a:lnTo>
                    <a:pt x="0" y="0"/>
                  </a:lnTo>
                </a:path>
              </a:pathLst>
            </a:custGeom>
            <a:ln w="123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5" name="object 3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69527" y="847271"/>
              <a:ext cx="92390" cy="76236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963365" y="917331"/>
              <a:ext cx="12700" cy="2226945"/>
            </a:xfrm>
            <a:custGeom>
              <a:avLst/>
              <a:gdLst/>
              <a:ahLst/>
              <a:cxnLst/>
              <a:rect l="l" t="t" r="r" b="b"/>
              <a:pathLst>
                <a:path w="12700" h="2226945">
                  <a:moveTo>
                    <a:pt x="12323" y="0"/>
                  </a:moveTo>
                  <a:lnTo>
                    <a:pt x="0" y="0"/>
                  </a:lnTo>
                  <a:lnTo>
                    <a:pt x="0" y="2226680"/>
                  </a:lnTo>
                  <a:lnTo>
                    <a:pt x="12323" y="2226680"/>
                  </a:lnTo>
                  <a:lnTo>
                    <a:pt x="1232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969527" y="880439"/>
              <a:ext cx="12700" cy="37465"/>
            </a:xfrm>
            <a:custGeom>
              <a:avLst/>
              <a:gdLst/>
              <a:ahLst/>
              <a:cxnLst/>
              <a:rect l="l" t="t" r="r" b="b"/>
              <a:pathLst>
                <a:path w="12700" h="37465">
                  <a:moveTo>
                    <a:pt x="12317" y="0"/>
                  </a:moveTo>
                  <a:lnTo>
                    <a:pt x="0" y="24704"/>
                  </a:lnTo>
                  <a:lnTo>
                    <a:pt x="0" y="36891"/>
                  </a:lnTo>
                </a:path>
              </a:pathLst>
            </a:custGeom>
            <a:ln w="123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8" name="object 38"/>
          <p:cNvSpPr txBox="1"/>
          <p:nvPr/>
        </p:nvSpPr>
        <p:spPr>
          <a:xfrm>
            <a:off x="4491949" y="1688103"/>
            <a:ext cx="81280" cy="1468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4491949" y="2281830"/>
            <a:ext cx="81280" cy="1468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1040697" y="1688103"/>
            <a:ext cx="81280" cy="1468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1007834" y="2281830"/>
            <a:ext cx="124460" cy="1468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3881953" y="2677459"/>
            <a:ext cx="531535" cy="1468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IG1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2247497" y="2677459"/>
            <a:ext cx="532958" cy="20133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CAN-L шины CAN-Infotainment</a:t>
            </a:r>
          </a:p>
        </p:txBody>
      </p:sp>
      <p:graphicFrame>
        <p:nvGraphicFramePr>
          <p:cNvPr id="48" name="object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5327803"/>
              </p:ext>
            </p:extLst>
          </p:nvPr>
        </p:nvGraphicFramePr>
        <p:xfrm>
          <a:off x="1185067" y="1453826"/>
          <a:ext cx="3242941" cy="1221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295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16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91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11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295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518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04415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6685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DT17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7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CLI-1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LgO</a:t>
                      </a:r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CHI-1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LgB</a:t>
                      </a:r>
                    </a:p>
                  </a:txBody>
                  <a:tcPr marL="0" marR="0" marT="101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7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AP107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RBr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50" name="object 50"/>
          <p:cNvGrpSpPr/>
          <p:nvPr/>
        </p:nvGrpSpPr>
        <p:grpSpPr>
          <a:xfrm>
            <a:off x="7547258" y="1009853"/>
            <a:ext cx="2957830" cy="2205355"/>
            <a:chOff x="7547258" y="1009853"/>
            <a:chExt cx="2957830" cy="2205355"/>
          </a:xfrm>
        </p:grpSpPr>
        <p:sp>
          <p:nvSpPr>
            <p:cNvPr id="51" name="object 51"/>
            <p:cNvSpPr/>
            <p:nvPr/>
          </p:nvSpPr>
          <p:spPr>
            <a:xfrm>
              <a:off x="8582163" y="1090872"/>
              <a:ext cx="1864360" cy="1940560"/>
            </a:xfrm>
            <a:custGeom>
              <a:avLst/>
              <a:gdLst/>
              <a:ahLst/>
              <a:cxnLst/>
              <a:rect l="l" t="t" r="r" b="b"/>
              <a:pathLst>
                <a:path w="1864359" h="1940560">
                  <a:moveTo>
                    <a:pt x="939301" y="1881228"/>
                  </a:moveTo>
                  <a:lnTo>
                    <a:pt x="1174039" y="1881228"/>
                  </a:lnTo>
                </a:path>
                <a:path w="1864359" h="1940560">
                  <a:moveTo>
                    <a:pt x="1218089" y="1690175"/>
                  </a:moveTo>
                  <a:lnTo>
                    <a:pt x="1218089" y="1837149"/>
                  </a:lnTo>
                </a:path>
                <a:path w="1864359" h="1940560">
                  <a:moveTo>
                    <a:pt x="1584976" y="1690175"/>
                  </a:moveTo>
                  <a:lnTo>
                    <a:pt x="1218089" y="1690175"/>
                  </a:lnTo>
                </a:path>
                <a:path w="1864359" h="1940560">
                  <a:moveTo>
                    <a:pt x="1584976" y="1866528"/>
                  </a:moveTo>
                  <a:lnTo>
                    <a:pt x="1584976" y="1690175"/>
                  </a:lnTo>
                </a:path>
                <a:path w="1864359" h="1940560">
                  <a:moveTo>
                    <a:pt x="1746297" y="1822450"/>
                  </a:moveTo>
                  <a:lnTo>
                    <a:pt x="1629026" y="1822450"/>
                  </a:lnTo>
                </a:path>
                <a:path w="1864359" h="1940560">
                  <a:moveTo>
                    <a:pt x="1790347" y="14719"/>
                  </a:moveTo>
                  <a:lnTo>
                    <a:pt x="1790347" y="1778352"/>
                  </a:lnTo>
                </a:path>
                <a:path w="1864359" h="1940560">
                  <a:moveTo>
                    <a:pt x="895193" y="1690175"/>
                  </a:moveTo>
                  <a:lnTo>
                    <a:pt x="0" y="1690175"/>
                  </a:lnTo>
                </a:path>
                <a:path w="1864359" h="1940560">
                  <a:moveTo>
                    <a:pt x="895193" y="1690175"/>
                  </a:moveTo>
                  <a:lnTo>
                    <a:pt x="895193" y="1837149"/>
                  </a:lnTo>
                  <a:lnTo>
                    <a:pt x="895193" y="1851829"/>
                  </a:lnTo>
                  <a:lnTo>
                    <a:pt x="895193" y="1866528"/>
                  </a:lnTo>
                  <a:lnTo>
                    <a:pt x="909935" y="1881228"/>
                  </a:lnTo>
                  <a:lnTo>
                    <a:pt x="939301" y="1881228"/>
                  </a:lnTo>
                </a:path>
                <a:path w="1864359" h="1940560">
                  <a:moveTo>
                    <a:pt x="1174039" y="1881228"/>
                  </a:moveTo>
                  <a:lnTo>
                    <a:pt x="1203405" y="1881228"/>
                  </a:lnTo>
                  <a:lnTo>
                    <a:pt x="1203405" y="1866528"/>
                  </a:lnTo>
                  <a:lnTo>
                    <a:pt x="1218089" y="1851829"/>
                  </a:lnTo>
                  <a:lnTo>
                    <a:pt x="1218089" y="1837149"/>
                  </a:lnTo>
                </a:path>
                <a:path w="1864359" h="1940560">
                  <a:moveTo>
                    <a:pt x="1584976" y="1778352"/>
                  </a:moveTo>
                  <a:lnTo>
                    <a:pt x="1584976" y="1895927"/>
                  </a:lnTo>
                </a:path>
                <a:path w="1864359" h="1940560">
                  <a:moveTo>
                    <a:pt x="1584976" y="1778352"/>
                  </a:moveTo>
                  <a:lnTo>
                    <a:pt x="1599659" y="1793051"/>
                  </a:lnTo>
                  <a:lnTo>
                    <a:pt x="1599659" y="1807750"/>
                  </a:lnTo>
                  <a:lnTo>
                    <a:pt x="1614343" y="1822450"/>
                  </a:lnTo>
                  <a:lnTo>
                    <a:pt x="1629026" y="1822450"/>
                  </a:lnTo>
                </a:path>
                <a:path w="1864359" h="1940560">
                  <a:moveTo>
                    <a:pt x="1746297" y="1822450"/>
                  </a:moveTo>
                  <a:lnTo>
                    <a:pt x="1760980" y="1822450"/>
                  </a:lnTo>
                  <a:lnTo>
                    <a:pt x="1775663" y="1807750"/>
                  </a:lnTo>
                  <a:lnTo>
                    <a:pt x="1790347" y="1793051"/>
                  </a:lnTo>
                  <a:lnTo>
                    <a:pt x="1790347" y="1778352"/>
                  </a:lnTo>
                </a:path>
                <a:path w="1864359" h="1940560">
                  <a:moveTo>
                    <a:pt x="1320872" y="1734253"/>
                  </a:moveTo>
                  <a:lnTo>
                    <a:pt x="1320872" y="1940019"/>
                  </a:lnTo>
                </a:path>
                <a:path w="1864359" h="1940560">
                  <a:moveTo>
                    <a:pt x="1540926" y="1734253"/>
                  </a:moveTo>
                  <a:lnTo>
                    <a:pt x="1584976" y="1690175"/>
                  </a:lnTo>
                </a:path>
                <a:path w="1864359" h="1940560">
                  <a:moveTo>
                    <a:pt x="1320872" y="1734253"/>
                  </a:moveTo>
                  <a:lnTo>
                    <a:pt x="1540926" y="1734253"/>
                  </a:lnTo>
                </a:path>
                <a:path w="1864359" h="1940560">
                  <a:moveTo>
                    <a:pt x="1863763" y="1866528"/>
                  </a:moveTo>
                  <a:lnTo>
                    <a:pt x="1834397" y="1895927"/>
                  </a:lnTo>
                </a:path>
                <a:path w="1864359" h="1940560">
                  <a:moveTo>
                    <a:pt x="1863763" y="0"/>
                  </a:moveTo>
                  <a:lnTo>
                    <a:pt x="1863763" y="1866528"/>
                  </a:lnTo>
                </a:path>
              </a:pathLst>
            </a:custGeom>
            <a:ln w="14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2" name="object 5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15748" y="2825126"/>
              <a:ext cx="300812" cy="213116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7554878" y="1017473"/>
              <a:ext cx="2935605" cy="2146300"/>
            </a:xfrm>
            <a:custGeom>
              <a:avLst/>
              <a:gdLst/>
              <a:ahLst/>
              <a:cxnLst/>
              <a:rect l="l" t="t" r="r" b="b"/>
              <a:pathLst>
                <a:path w="2935604" h="2146300">
                  <a:moveTo>
                    <a:pt x="1130008" y="1807652"/>
                  </a:moveTo>
                  <a:lnTo>
                    <a:pt x="1819753" y="1807652"/>
                  </a:lnTo>
                </a:path>
                <a:path w="2935604" h="2146300">
                  <a:moveTo>
                    <a:pt x="1819753" y="2013418"/>
                  </a:moveTo>
                  <a:lnTo>
                    <a:pt x="1819753" y="1807652"/>
                  </a:lnTo>
                </a:path>
                <a:path w="2935604" h="2146300">
                  <a:moveTo>
                    <a:pt x="2568210" y="1969326"/>
                  </a:moveTo>
                  <a:lnTo>
                    <a:pt x="2597577" y="1998725"/>
                  </a:lnTo>
                  <a:lnTo>
                    <a:pt x="2626944" y="2013418"/>
                  </a:lnTo>
                  <a:lnTo>
                    <a:pt x="2656310" y="2013418"/>
                  </a:lnTo>
                </a:path>
                <a:path w="2935604" h="2146300">
                  <a:moveTo>
                    <a:pt x="425581" y="43960"/>
                  </a:moveTo>
                  <a:lnTo>
                    <a:pt x="454928" y="29241"/>
                  </a:lnTo>
                  <a:lnTo>
                    <a:pt x="469611" y="29241"/>
                  </a:lnTo>
                  <a:lnTo>
                    <a:pt x="469611" y="14719"/>
                  </a:lnTo>
                  <a:lnTo>
                    <a:pt x="469611" y="0"/>
                  </a:lnTo>
                </a:path>
                <a:path w="2935604" h="2146300">
                  <a:moveTo>
                    <a:pt x="146754" y="43960"/>
                  </a:moveTo>
                  <a:lnTo>
                    <a:pt x="425581" y="43960"/>
                  </a:lnTo>
                </a:path>
                <a:path w="2935604" h="2146300">
                  <a:moveTo>
                    <a:pt x="117403" y="1851750"/>
                  </a:moveTo>
                  <a:lnTo>
                    <a:pt x="117403" y="88117"/>
                  </a:lnTo>
                </a:path>
                <a:path w="2935604" h="2146300">
                  <a:moveTo>
                    <a:pt x="278826" y="1895849"/>
                  </a:moveTo>
                  <a:lnTo>
                    <a:pt x="176101" y="1895849"/>
                  </a:lnTo>
                </a:path>
                <a:path w="2935604" h="2146300">
                  <a:moveTo>
                    <a:pt x="322856" y="1763574"/>
                  </a:moveTo>
                  <a:lnTo>
                    <a:pt x="322856" y="1939927"/>
                  </a:lnTo>
                </a:path>
                <a:path w="2935604" h="2146300">
                  <a:moveTo>
                    <a:pt x="689744" y="1763574"/>
                  </a:moveTo>
                  <a:lnTo>
                    <a:pt x="322856" y="1763574"/>
                  </a:lnTo>
                </a:path>
                <a:path w="2935604" h="2146300">
                  <a:moveTo>
                    <a:pt x="176101" y="43960"/>
                  </a:moveTo>
                  <a:lnTo>
                    <a:pt x="146754" y="43960"/>
                  </a:lnTo>
                  <a:lnTo>
                    <a:pt x="132079" y="43960"/>
                  </a:lnTo>
                  <a:lnTo>
                    <a:pt x="132079" y="58679"/>
                  </a:lnTo>
                  <a:lnTo>
                    <a:pt x="117403" y="88117"/>
                  </a:lnTo>
                </a:path>
                <a:path w="2935604" h="2146300">
                  <a:moveTo>
                    <a:pt x="117403" y="1851750"/>
                  </a:moveTo>
                  <a:lnTo>
                    <a:pt x="132079" y="1866450"/>
                  </a:lnTo>
                  <a:lnTo>
                    <a:pt x="132079" y="1881149"/>
                  </a:lnTo>
                  <a:lnTo>
                    <a:pt x="146754" y="1895849"/>
                  </a:lnTo>
                  <a:lnTo>
                    <a:pt x="176101" y="1895849"/>
                  </a:lnTo>
                </a:path>
                <a:path w="2935604" h="2146300">
                  <a:moveTo>
                    <a:pt x="278826" y="1895849"/>
                  </a:moveTo>
                  <a:lnTo>
                    <a:pt x="293509" y="1895849"/>
                  </a:lnTo>
                  <a:lnTo>
                    <a:pt x="308193" y="1881149"/>
                  </a:lnTo>
                  <a:lnTo>
                    <a:pt x="322856" y="1866450"/>
                  </a:lnTo>
                  <a:lnTo>
                    <a:pt x="322856" y="1851750"/>
                  </a:lnTo>
                </a:path>
                <a:path w="2935604" h="2146300">
                  <a:moveTo>
                    <a:pt x="322856" y="1969326"/>
                  </a:moveTo>
                  <a:lnTo>
                    <a:pt x="322856" y="1851750"/>
                  </a:lnTo>
                </a:path>
                <a:path w="2935604" h="2146300">
                  <a:moveTo>
                    <a:pt x="73377" y="43960"/>
                  </a:moveTo>
                  <a:lnTo>
                    <a:pt x="322856" y="43960"/>
                  </a:lnTo>
                </a:path>
                <a:path w="2935604" h="2146300">
                  <a:moveTo>
                    <a:pt x="44026" y="73398"/>
                  </a:moveTo>
                  <a:lnTo>
                    <a:pt x="73377" y="43960"/>
                  </a:lnTo>
                </a:path>
                <a:path w="2935604" h="2146300">
                  <a:moveTo>
                    <a:pt x="44026" y="1939927"/>
                  </a:moveTo>
                  <a:lnTo>
                    <a:pt x="44026" y="73398"/>
                  </a:lnTo>
                </a:path>
                <a:path w="2935604" h="2146300">
                  <a:moveTo>
                    <a:pt x="73377" y="1969326"/>
                  </a:moveTo>
                  <a:lnTo>
                    <a:pt x="44026" y="1939927"/>
                  </a:lnTo>
                </a:path>
                <a:path w="2935604" h="2146300">
                  <a:moveTo>
                    <a:pt x="322856" y="1969326"/>
                  </a:moveTo>
                  <a:lnTo>
                    <a:pt x="73377" y="1969326"/>
                  </a:lnTo>
                </a:path>
                <a:path w="2935604" h="2146300">
                  <a:moveTo>
                    <a:pt x="322856" y="1969326"/>
                  </a:moveTo>
                  <a:lnTo>
                    <a:pt x="366887" y="1969326"/>
                  </a:lnTo>
                </a:path>
                <a:path w="2935604" h="2146300">
                  <a:moveTo>
                    <a:pt x="366887" y="1807652"/>
                  </a:moveTo>
                  <a:lnTo>
                    <a:pt x="322856" y="1763574"/>
                  </a:lnTo>
                </a:path>
                <a:path w="2935604" h="2146300">
                  <a:moveTo>
                    <a:pt x="366887" y="1969326"/>
                  </a:moveTo>
                  <a:lnTo>
                    <a:pt x="366887" y="1807652"/>
                  </a:lnTo>
                </a:path>
                <a:path w="2935604" h="2146300">
                  <a:moveTo>
                    <a:pt x="278826" y="2013418"/>
                  </a:moveTo>
                  <a:lnTo>
                    <a:pt x="293509" y="2013418"/>
                  </a:lnTo>
                  <a:lnTo>
                    <a:pt x="308193" y="2013418"/>
                  </a:lnTo>
                  <a:lnTo>
                    <a:pt x="322856" y="1998725"/>
                  </a:lnTo>
                  <a:lnTo>
                    <a:pt x="322856" y="1969326"/>
                  </a:lnTo>
                </a:path>
                <a:path w="2935604" h="2146300">
                  <a:moveTo>
                    <a:pt x="366887" y="1807652"/>
                  </a:moveTo>
                  <a:lnTo>
                    <a:pt x="601683" y="1807652"/>
                  </a:lnTo>
                </a:path>
                <a:path w="2935604" h="2146300">
                  <a:moveTo>
                    <a:pt x="2817631" y="2013418"/>
                  </a:moveTo>
                  <a:lnTo>
                    <a:pt x="2700360" y="2145691"/>
                  </a:lnTo>
                  <a:lnTo>
                    <a:pt x="249479" y="2145691"/>
                  </a:lnTo>
                  <a:lnTo>
                    <a:pt x="117403" y="2013418"/>
                  </a:lnTo>
                </a:path>
                <a:path w="2935604" h="2146300">
                  <a:moveTo>
                    <a:pt x="293509" y="2013418"/>
                  </a:moveTo>
                  <a:lnTo>
                    <a:pt x="308193" y="2013418"/>
                  </a:lnTo>
                  <a:lnTo>
                    <a:pt x="337540" y="1998725"/>
                  </a:lnTo>
                  <a:lnTo>
                    <a:pt x="366887" y="1969326"/>
                  </a:lnTo>
                </a:path>
                <a:path w="2935604" h="2146300">
                  <a:moveTo>
                    <a:pt x="1819753" y="2013418"/>
                  </a:moveTo>
                  <a:lnTo>
                    <a:pt x="2348156" y="2013418"/>
                  </a:lnTo>
                </a:path>
                <a:path w="2935604" h="2146300">
                  <a:moveTo>
                    <a:pt x="2861681" y="1969326"/>
                  </a:moveTo>
                  <a:lnTo>
                    <a:pt x="2891048" y="2013418"/>
                  </a:lnTo>
                </a:path>
                <a:path w="2935604" h="2146300">
                  <a:moveTo>
                    <a:pt x="2935098" y="1969326"/>
                  </a:moveTo>
                  <a:lnTo>
                    <a:pt x="2891048" y="2013418"/>
                  </a:lnTo>
                </a:path>
                <a:path w="2935604" h="2146300">
                  <a:moveTo>
                    <a:pt x="2935098" y="1969326"/>
                  </a:moveTo>
                  <a:lnTo>
                    <a:pt x="2891048" y="1939927"/>
                  </a:lnTo>
                  <a:lnTo>
                    <a:pt x="2935098" y="1939927"/>
                  </a:lnTo>
                </a:path>
                <a:path w="2935604" h="2146300">
                  <a:moveTo>
                    <a:pt x="2935098" y="73398"/>
                  </a:moveTo>
                  <a:lnTo>
                    <a:pt x="2935098" y="1939927"/>
                  </a:lnTo>
                </a:path>
                <a:path w="2935604" h="2146300">
                  <a:moveTo>
                    <a:pt x="2861681" y="2013418"/>
                  </a:moveTo>
                  <a:lnTo>
                    <a:pt x="2861681" y="1969326"/>
                  </a:lnTo>
                </a:path>
                <a:path w="2935604" h="2146300">
                  <a:moveTo>
                    <a:pt x="2861681" y="2013418"/>
                  </a:moveTo>
                  <a:lnTo>
                    <a:pt x="2656310" y="2013418"/>
                  </a:lnTo>
                </a:path>
                <a:path w="2935604" h="2146300">
                  <a:moveTo>
                    <a:pt x="73377" y="0"/>
                  </a:moveTo>
                  <a:lnTo>
                    <a:pt x="73377" y="43960"/>
                  </a:lnTo>
                </a:path>
                <a:path w="2935604" h="2146300">
                  <a:moveTo>
                    <a:pt x="73377" y="0"/>
                  </a:moveTo>
                  <a:lnTo>
                    <a:pt x="2861681" y="0"/>
                  </a:lnTo>
                </a:path>
                <a:path w="2935604" h="2146300">
                  <a:moveTo>
                    <a:pt x="14675" y="29241"/>
                  </a:moveTo>
                  <a:lnTo>
                    <a:pt x="44026" y="73398"/>
                  </a:lnTo>
                </a:path>
                <a:path w="2935604" h="2146300">
                  <a:moveTo>
                    <a:pt x="73377" y="43960"/>
                  </a:moveTo>
                  <a:lnTo>
                    <a:pt x="44026" y="0"/>
                  </a:lnTo>
                </a:path>
                <a:path w="2935604" h="2146300">
                  <a:moveTo>
                    <a:pt x="14675" y="29241"/>
                  </a:moveTo>
                  <a:lnTo>
                    <a:pt x="44026" y="0"/>
                  </a:lnTo>
                </a:path>
                <a:path w="2935604" h="2146300">
                  <a:moveTo>
                    <a:pt x="0" y="1939927"/>
                  </a:moveTo>
                  <a:lnTo>
                    <a:pt x="44026" y="1939927"/>
                  </a:lnTo>
                </a:path>
                <a:path w="2935604" h="2146300">
                  <a:moveTo>
                    <a:pt x="44026" y="73398"/>
                  </a:moveTo>
                  <a:lnTo>
                    <a:pt x="0" y="73398"/>
                  </a:lnTo>
                </a:path>
                <a:path w="2935604" h="2146300">
                  <a:moveTo>
                    <a:pt x="0" y="1939927"/>
                  </a:moveTo>
                  <a:lnTo>
                    <a:pt x="0" y="73398"/>
                  </a:lnTo>
                </a:path>
              </a:pathLst>
            </a:custGeom>
            <a:ln w="14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4" name="object 5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562203" y="2950050"/>
              <a:ext cx="286184" cy="264555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7775011" y="3030892"/>
              <a:ext cx="2671445" cy="176530"/>
            </a:xfrm>
            <a:custGeom>
              <a:avLst/>
              <a:gdLst/>
              <a:ahLst/>
              <a:cxnLst/>
              <a:rect l="l" t="t" r="r" b="b"/>
              <a:pathLst>
                <a:path w="2671445" h="176530">
                  <a:moveTo>
                    <a:pt x="2494911" y="176363"/>
                  </a:moveTo>
                  <a:lnTo>
                    <a:pt x="0" y="176363"/>
                  </a:lnTo>
                </a:path>
                <a:path w="2671445" h="176530">
                  <a:moveTo>
                    <a:pt x="2670915" y="0"/>
                  </a:moveTo>
                  <a:lnTo>
                    <a:pt x="2494911" y="176363"/>
                  </a:lnTo>
                </a:path>
                <a:path w="2671445" h="176530">
                  <a:moveTo>
                    <a:pt x="2480228" y="132272"/>
                  </a:moveTo>
                  <a:lnTo>
                    <a:pt x="2494911" y="176363"/>
                  </a:lnTo>
                </a:path>
                <a:path w="2671445" h="176530">
                  <a:moveTo>
                    <a:pt x="29347" y="132272"/>
                  </a:moveTo>
                  <a:lnTo>
                    <a:pt x="0" y="176363"/>
                  </a:lnTo>
                </a:path>
                <a:path w="2671445" h="176530">
                  <a:moveTo>
                    <a:pt x="2641549" y="0"/>
                  </a:moveTo>
                  <a:lnTo>
                    <a:pt x="2656232" y="0"/>
                  </a:lnTo>
                  <a:lnTo>
                    <a:pt x="2670915" y="0"/>
                  </a:lnTo>
                </a:path>
              </a:pathLst>
            </a:custGeom>
            <a:ln w="14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10489976" y="2957401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-7341" y="14699"/>
                  </a:moveTo>
                  <a:lnTo>
                    <a:pt x="7341" y="14699"/>
                  </a:lnTo>
                </a:path>
              </a:pathLst>
            </a:custGeom>
            <a:ln w="293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7554878" y="1017473"/>
              <a:ext cx="73660" cy="2013585"/>
            </a:xfrm>
            <a:custGeom>
              <a:avLst/>
              <a:gdLst/>
              <a:ahLst/>
              <a:cxnLst/>
              <a:rect l="l" t="t" r="r" b="b"/>
              <a:pathLst>
                <a:path w="73659" h="2013585">
                  <a:moveTo>
                    <a:pt x="73377" y="0"/>
                  </a:moveTo>
                  <a:lnTo>
                    <a:pt x="58701" y="0"/>
                  </a:lnTo>
                  <a:lnTo>
                    <a:pt x="44026" y="0"/>
                  </a:lnTo>
                </a:path>
                <a:path w="73659" h="2013585">
                  <a:moveTo>
                    <a:pt x="14675" y="29241"/>
                  </a:moveTo>
                  <a:lnTo>
                    <a:pt x="0" y="43960"/>
                  </a:lnTo>
                  <a:lnTo>
                    <a:pt x="0" y="73398"/>
                  </a:lnTo>
                </a:path>
                <a:path w="73659" h="2013585">
                  <a:moveTo>
                    <a:pt x="0" y="1939927"/>
                  </a:moveTo>
                  <a:lnTo>
                    <a:pt x="0" y="1954626"/>
                  </a:lnTo>
                  <a:lnTo>
                    <a:pt x="14675" y="1969326"/>
                  </a:lnTo>
                </a:path>
                <a:path w="73659" h="2013585">
                  <a:moveTo>
                    <a:pt x="44026" y="2013418"/>
                  </a:moveTo>
                  <a:lnTo>
                    <a:pt x="58701" y="2013418"/>
                  </a:lnTo>
                  <a:lnTo>
                    <a:pt x="73377" y="2013418"/>
                  </a:lnTo>
                </a:path>
              </a:pathLst>
            </a:custGeom>
            <a:ln w="14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8" name="object 5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237272" y="2781047"/>
              <a:ext cx="352241" cy="198412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8156562" y="2825126"/>
              <a:ext cx="528320" cy="206375"/>
            </a:xfrm>
            <a:custGeom>
              <a:avLst/>
              <a:gdLst/>
              <a:ahLst/>
              <a:cxnLst/>
              <a:rect l="l" t="t" r="r" b="b"/>
              <a:pathLst>
                <a:path w="528320" h="206375">
                  <a:moveTo>
                    <a:pt x="0" y="0"/>
                  </a:moveTo>
                  <a:lnTo>
                    <a:pt x="0" y="205766"/>
                  </a:lnTo>
                </a:path>
                <a:path w="528320" h="206375">
                  <a:moveTo>
                    <a:pt x="528325" y="205766"/>
                  </a:moveTo>
                  <a:lnTo>
                    <a:pt x="528325" y="0"/>
                  </a:lnTo>
                </a:path>
                <a:path w="528320" h="206375">
                  <a:moveTo>
                    <a:pt x="528325" y="205766"/>
                  </a:moveTo>
                  <a:lnTo>
                    <a:pt x="0" y="205766"/>
                  </a:lnTo>
                </a:path>
              </a:pathLst>
            </a:custGeom>
            <a:ln w="14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0" name="object 60"/>
          <p:cNvSpPr txBox="1"/>
          <p:nvPr/>
        </p:nvSpPr>
        <p:spPr>
          <a:xfrm>
            <a:off x="7716216" y="1510617"/>
            <a:ext cx="84455" cy="1551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7716216" y="2204864"/>
            <a:ext cx="84455" cy="1551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62" name="object 62"/>
          <p:cNvSpPr txBox="1"/>
          <p:nvPr/>
        </p:nvSpPr>
        <p:spPr>
          <a:xfrm>
            <a:off x="10371250" y="1510617"/>
            <a:ext cx="84455" cy="1551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63" name="object 63"/>
          <p:cNvSpPr txBox="1"/>
          <p:nvPr/>
        </p:nvSpPr>
        <p:spPr>
          <a:xfrm>
            <a:off x="10371250" y="2204864"/>
            <a:ext cx="84455" cy="155171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graphicFrame>
        <p:nvGraphicFramePr>
          <p:cNvPr id="66" name="object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4610741"/>
              </p:ext>
            </p:extLst>
          </p:nvPr>
        </p:nvGraphicFramePr>
        <p:xfrm>
          <a:off x="7811685" y="1245226"/>
          <a:ext cx="2518409" cy="136678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20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357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45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9073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AP204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YGr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AP203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YBr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AP202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YL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AP201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YR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605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AP208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GB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AP207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YW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AP206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YG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AP205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RW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67" name="object 67"/>
          <p:cNvGrpSpPr/>
          <p:nvPr/>
        </p:nvGrpSpPr>
        <p:grpSpPr>
          <a:xfrm>
            <a:off x="7628256" y="319301"/>
            <a:ext cx="2869565" cy="793750"/>
            <a:chOff x="7628256" y="319301"/>
            <a:chExt cx="2869565" cy="793750"/>
          </a:xfrm>
        </p:grpSpPr>
        <p:sp>
          <p:nvSpPr>
            <p:cNvPr id="68" name="object 68"/>
            <p:cNvSpPr/>
            <p:nvPr/>
          </p:nvSpPr>
          <p:spPr>
            <a:xfrm>
              <a:off x="8318000" y="400059"/>
              <a:ext cx="1423670" cy="617855"/>
            </a:xfrm>
            <a:custGeom>
              <a:avLst/>
              <a:gdLst/>
              <a:ahLst/>
              <a:cxnLst/>
              <a:rect l="l" t="t" r="r" b="b"/>
              <a:pathLst>
                <a:path w="1423670" h="617855">
                  <a:moveTo>
                    <a:pt x="308173" y="250027"/>
                  </a:moveTo>
                  <a:lnTo>
                    <a:pt x="0" y="250027"/>
                  </a:lnTo>
                </a:path>
                <a:path w="1423670" h="617855">
                  <a:moveTo>
                    <a:pt x="1100661" y="250027"/>
                  </a:moveTo>
                  <a:lnTo>
                    <a:pt x="308173" y="250027"/>
                  </a:lnTo>
                </a:path>
                <a:path w="1423670" h="617855">
                  <a:moveTo>
                    <a:pt x="1408835" y="250027"/>
                  </a:moveTo>
                  <a:lnTo>
                    <a:pt x="1100661" y="250027"/>
                  </a:lnTo>
                </a:path>
                <a:path w="1423670" h="617855">
                  <a:moveTo>
                    <a:pt x="0" y="250027"/>
                  </a:moveTo>
                  <a:lnTo>
                    <a:pt x="0" y="617413"/>
                  </a:lnTo>
                </a:path>
                <a:path w="1423670" h="617855">
                  <a:moveTo>
                    <a:pt x="939223" y="88314"/>
                  </a:moveTo>
                  <a:lnTo>
                    <a:pt x="469611" y="88314"/>
                  </a:lnTo>
                </a:path>
                <a:path w="1423670" h="617855">
                  <a:moveTo>
                    <a:pt x="1423518" y="44157"/>
                  </a:moveTo>
                  <a:lnTo>
                    <a:pt x="0" y="44157"/>
                  </a:lnTo>
                </a:path>
                <a:path w="1423670" h="617855">
                  <a:moveTo>
                    <a:pt x="0" y="88314"/>
                  </a:moveTo>
                  <a:lnTo>
                    <a:pt x="0" y="44157"/>
                  </a:lnTo>
                </a:path>
                <a:path w="1423670" h="617855">
                  <a:moveTo>
                    <a:pt x="1423518" y="88314"/>
                  </a:moveTo>
                  <a:lnTo>
                    <a:pt x="1423518" y="44157"/>
                  </a:lnTo>
                </a:path>
                <a:path w="1423670" h="617855">
                  <a:moveTo>
                    <a:pt x="0" y="88314"/>
                  </a:moveTo>
                  <a:lnTo>
                    <a:pt x="308173" y="88314"/>
                  </a:lnTo>
                </a:path>
                <a:path w="1423670" h="617855">
                  <a:moveTo>
                    <a:pt x="1100661" y="88314"/>
                  </a:moveTo>
                  <a:lnTo>
                    <a:pt x="308173" y="88314"/>
                  </a:lnTo>
                </a:path>
                <a:path w="1423670" h="617855">
                  <a:moveTo>
                    <a:pt x="1408835" y="88314"/>
                  </a:moveTo>
                  <a:lnTo>
                    <a:pt x="1100661" y="88314"/>
                  </a:lnTo>
                </a:path>
                <a:path w="1423670" h="617855">
                  <a:moveTo>
                    <a:pt x="1408835" y="88314"/>
                  </a:moveTo>
                  <a:lnTo>
                    <a:pt x="1423518" y="88314"/>
                  </a:lnTo>
                </a:path>
                <a:path w="1423670" h="617855">
                  <a:moveTo>
                    <a:pt x="0" y="88314"/>
                  </a:moveTo>
                  <a:lnTo>
                    <a:pt x="0" y="250027"/>
                  </a:lnTo>
                </a:path>
                <a:path w="1423670" h="617855">
                  <a:moveTo>
                    <a:pt x="0" y="0"/>
                  </a:moveTo>
                  <a:lnTo>
                    <a:pt x="0" y="44157"/>
                  </a:lnTo>
                </a:path>
              </a:pathLst>
            </a:custGeom>
            <a:ln w="14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8318000" y="385537"/>
              <a:ext cx="0" cy="14604"/>
            </a:xfrm>
            <a:custGeom>
              <a:avLst/>
              <a:gdLst/>
              <a:ahLst/>
              <a:cxnLst/>
              <a:rect l="l" t="t" r="r" b="b"/>
              <a:pathLst>
                <a:path h="14604">
                  <a:moveTo>
                    <a:pt x="-7341" y="7261"/>
                  </a:moveTo>
                  <a:lnTo>
                    <a:pt x="7341" y="7261"/>
                  </a:lnTo>
                </a:path>
              </a:pathLst>
            </a:custGeom>
            <a:ln w="145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8318000" y="326661"/>
              <a:ext cx="1423670" cy="690880"/>
            </a:xfrm>
            <a:custGeom>
              <a:avLst/>
              <a:gdLst/>
              <a:ahLst/>
              <a:cxnLst/>
              <a:rect l="l" t="t" r="r" b="b"/>
              <a:pathLst>
                <a:path w="1423670" h="690880">
                  <a:moveTo>
                    <a:pt x="0" y="0"/>
                  </a:moveTo>
                  <a:lnTo>
                    <a:pt x="1423518" y="0"/>
                  </a:lnTo>
                </a:path>
                <a:path w="1423670" h="690880">
                  <a:moveTo>
                    <a:pt x="0" y="0"/>
                  </a:moveTo>
                  <a:lnTo>
                    <a:pt x="0" y="58876"/>
                  </a:lnTo>
                </a:path>
                <a:path w="1423670" h="690880">
                  <a:moveTo>
                    <a:pt x="1423518" y="0"/>
                  </a:moveTo>
                  <a:lnTo>
                    <a:pt x="1423518" y="58876"/>
                  </a:lnTo>
                  <a:lnTo>
                    <a:pt x="1423518" y="73398"/>
                  </a:lnTo>
                  <a:lnTo>
                    <a:pt x="1423518" y="117555"/>
                  </a:lnTo>
                </a:path>
                <a:path w="1423670" h="690880">
                  <a:moveTo>
                    <a:pt x="1423518" y="161712"/>
                  </a:moveTo>
                  <a:lnTo>
                    <a:pt x="1423518" y="323425"/>
                  </a:lnTo>
                  <a:lnTo>
                    <a:pt x="1423518" y="690812"/>
                  </a:lnTo>
                </a:path>
              </a:pathLst>
            </a:custGeom>
            <a:ln w="14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8318000" y="392700"/>
              <a:ext cx="1423670" cy="15240"/>
            </a:xfrm>
            <a:custGeom>
              <a:avLst/>
              <a:gdLst/>
              <a:ahLst/>
              <a:cxnLst/>
              <a:rect l="l" t="t" r="r" b="b"/>
              <a:pathLst>
                <a:path w="1423670" h="15240">
                  <a:moveTo>
                    <a:pt x="0" y="14719"/>
                  </a:moveTo>
                  <a:lnTo>
                    <a:pt x="1423518" y="14719"/>
                  </a:lnTo>
                  <a:lnTo>
                    <a:pt x="1423518" y="0"/>
                  </a:lnTo>
                  <a:lnTo>
                    <a:pt x="0" y="0"/>
                  </a:lnTo>
                  <a:lnTo>
                    <a:pt x="0" y="147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8318000" y="488374"/>
              <a:ext cx="1409065" cy="338455"/>
            </a:xfrm>
            <a:custGeom>
              <a:avLst/>
              <a:gdLst/>
              <a:ahLst/>
              <a:cxnLst/>
              <a:rect l="l" t="t" r="r" b="b"/>
              <a:pathLst>
                <a:path w="1409065" h="338455">
                  <a:moveTo>
                    <a:pt x="1276685" y="337948"/>
                  </a:moveTo>
                  <a:lnTo>
                    <a:pt x="1276685" y="161712"/>
                  </a:lnTo>
                </a:path>
                <a:path w="1409065" h="338455">
                  <a:moveTo>
                    <a:pt x="1276685" y="337948"/>
                  </a:moveTo>
                  <a:lnTo>
                    <a:pt x="704427" y="337948"/>
                  </a:lnTo>
                  <a:lnTo>
                    <a:pt x="146754" y="337948"/>
                  </a:lnTo>
                  <a:lnTo>
                    <a:pt x="146754" y="161712"/>
                  </a:lnTo>
                </a:path>
                <a:path w="1409065" h="338455">
                  <a:moveTo>
                    <a:pt x="0" y="161712"/>
                  </a:moveTo>
                  <a:lnTo>
                    <a:pt x="0" y="0"/>
                  </a:lnTo>
                </a:path>
                <a:path w="1409065" h="338455">
                  <a:moveTo>
                    <a:pt x="1408835" y="161712"/>
                  </a:moveTo>
                  <a:lnTo>
                    <a:pt x="1408835" y="0"/>
                  </a:lnTo>
                </a:path>
                <a:path w="1409065" h="338455">
                  <a:moveTo>
                    <a:pt x="308173" y="161712"/>
                  </a:moveTo>
                  <a:lnTo>
                    <a:pt x="308173" y="0"/>
                  </a:lnTo>
                </a:path>
                <a:path w="1409065" h="338455">
                  <a:moveTo>
                    <a:pt x="1100661" y="161712"/>
                  </a:moveTo>
                  <a:lnTo>
                    <a:pt x="1100661" y="0"/>
                  </a:lnTo>
                </a:path>
              </a:pathLst>
            </a:custGeom>
            <a:ln w="14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8318000" y="378177"/>
              <a:ext cx="1423670" cy="15240"/>
            </a:xfrm>
            <a:custGeom>
              <a:avLst/>
              <a:gdLst/>
              <a:ahLst/>
              <a:cxnLst/>
              <a:rect l="l" t="t" r="r" b="b"/>
              <a:pathLst>
                <a:path w="1423670" h="15239">
                  <a:moveTo>
                    <a:pt x="0" y="14719"/>
                  </a:moveTo>
                  <a:lnTo>
                    <a:pt x="1423518" y="14719"/>
                  </a:lnTo>
                  <a:lnTo>
                    <a:pt x="1423518" y="0"/>
                  </a:lnTo>
                  <a:lnTo>
                    <a:pt x="0" y="0"/>
                  </a:lnTo>
                  <a:lnTo>
                    <a:pt x="0" y="147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" name="object 74"/>
            <p:cNvSpPr/>
            <p:nvPr/>
          </p:nvSpPr>
          <p:spPr>
            <a:xfrm>
              <a:off x="8024490" y="650086"/>
              <a:ext cx="2319020" cy="411480"/>
            </a:xfrm>
            <a:custGeom>
              <a:avLst/>
              <a:gdLst/>
              <a:ahLst/>
              <a:cxnLst/>
              <a:rect l="l" t="t" r="r" b="b"/>
              <a:pathLst>
                <a:path w="2319020" h="411480">
                  <a:moveTo>
                    <a:pt x="1819811" y="308510"/>
                  </a:moveTo>
                  <a:lnTo>
                    <a:pt x="1819811" y="367386"/>
                  </a:lnTo>
                </a:path>
                <a:path w="2319020" h="411480">
                  <a:moveTo>
                    <a:pt x="1819811" y="308510"/>
                  </a:moveTo>
                  <a:lnTo>
                    <a:pt x="1819811" y="0"/>
                  </a:lnTo>
                </a:path>
                <a:path w="2319020" h="411480">
                  <a:moveTo>
                    <a:pt x="190785" y="308510"/>
                  </a:moveTo>
                  <a:lnTo>
                    <a:pt x="190785" y="0"/>
                  </a:lnTo>
                </a:path>
                <a:path w="2319020" h="411480">
                  <a:moveTo>
                    <a:pt x="190785" y="308510"/>
                  </a:moveTo>
                  <a:lnTo>
                    <a:pt x="190785" y="367386"/>
                  </a:lnTo>
                </a:path>
                <a:path w="2319020" h="411480">
                  <a:moveTo>
                    <a:pt x="0" y="308510"/>
                  </a:moveTo>
                  <a:lnTo>
                    <a:pt x="0" y="367386"/>
                  </a:lnTo>
                </a:path>
                <a:path w="2319020" h="411480">
                  <a:moveTo>
                    <a:pt x="0" y="308510"/>
                  </a:moveTo>
                  <a:lnTo>
                    <a:pt x="190785" y="308510"/>
                  </a:lnTo>
                </a:path>
                <a:path w="2319020" h="411480">
                  <a:moveTo>
                    <a:pt x="1995815" y="308510"/>
                  </a:moveTo>
                  <a:lnTo>
                    <a:pt x="1995815" y="367386"/>
                  </a:lnTo>
                </a:path>
                <a:path w="2319020" h="411480">
                  <a:moveTo>
                    <a:pt x="1819811" y="308510"/>
                  </a:moveTo>
                  <a:lnTo>
                    <a:pt x="1995815" y="308510"/>
                  </a:lnTo>
                </a:path>
                <a:path w="2319020" h="411480">
                  <a:moveTo>
                    <a:pt x="1819811" y="0"/>
                  </a:moveTo>
                  <a:lnTo>
                    <a:pt x="1995815" y="0"/>
                  </a:lnTo>
                </a:path>
                <a:path w="2319020" h="411480">
                  <a:moveTo>
                    <a:pt x="1995815" y="308510"/>
                  </a:moveTo>
                  <a:lnTo>
                    <a:pt x="1995815" y="0"/>
                  </a:lnTo>
                </a:path>
                <a:path w="2319020" h="411480">
                  <a:moveTo>
                    <a:pt x="0" y="308510"/>
                  </a:moveTo>
                  <a:lnTo>
                    <a:pt x="0" y="0"/>
                  </a:lnTo>
                  <a:lnTo>
                    <a:pt x="190785" y="0"/>
                  </a:lnTo>
                </a:path>
                <a:path w="2319020" h="411480">
                  <a:moveTo>
                    <a:pt x="1995815" y="367386"/>
                  </a:moveTo>
                  <a:lnTo>
                    <a:pt x="1995815" y="382105"/>
                  </a:lnTo>
                  <a:lnTo>
                    <a:pt x="2010499" y="396628"/>
                  </a:lnTo>
                  <a:lnTo>
                    <a:pt x="2025182" y="396628"/>
                  </a:lnTo>
                  <a:lnTo>
                    <a:pt x="2039865" y="411347"/>
                  </a:lnTo>
                </a:path>
                <a:path w="2319020" h="411480">
                  <a:moveTo>
                    <a:pt x="2318653" y="411347"/>
                  </a:moveTo>
                  <a:lnTo>
                    <a:pt x="2039865" y="411347"/>
                  </a:lnTo>
                </a:path>
              </a:pathLst>
            </a:custGeom>
            <a:ln w="14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5" name="object 7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167139" y="1017473"/>
              <a:ext cx="286137" cy="95468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7628256" y="1017473"/>
              <a:ext cx="2788920" cy="0"/>
            </a:xfrm>
            <a:custGeom>
              <a:avLst/>
              <a:gdLst/>
              <a:ahLst/>
              <a:cxnLst/>
              <a:rect l="l" t="t" r="r" b="b"/>
              <a:pathLst>
                <a:path w="2788920">
                  <a:moveTo>
                    <a:pt x="2788304" y="0"/>
                  </a:moveTo>
                  <a:lnTo>
                    <a:pt x="0" y="0"/>
                  </a:lnTo>
                </a:path>
              </a:pathLst>
            </a:custGeom>
            <a:ln w="14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7" name="object 77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409213" y="1010114"/>
              <a:ext cx="88117" cy="88117"/>
            </a:xfrm>
            <a:prstGeom prst="rect">
              <a:avLst/>
            </a:prstGeom>
          </p:spPr>
        </p:pic>
      </p:grpSp>
      <p:grpSp>
        <p:nvGrpSpPr>
          <p:cNvPr id="79" name="object 79"/>
          <p:cNvGrpSpPr/>
          <p:nvPr/>
        </p:nvGrpSpPr>
        <p:grpSpPr>
          <a:xfrm>
            <a:off x="3419388" y="3899305"/>
            <a:ext cx="4965700" cy="2038350"/>
            <a:chOff x="3419388" y="3899305"/>
            <a:chExt cx="4965700" cy="2038350"/>
          </a:xfrm>
        </p:grpSpPr>
        <p:sp>
          <p:nvSpPr>
            <p:cNvPr id="80" name="object 80"/>
            <p:cNvSpPr/>
            <p:nvPr/>
          </p:nvSpPr>
          <p:spPr>
            <a:xfrm>
              <a:off x="6782213" y="5838807"/>
              <a:ext cx="1045844" cy="0"/>
            </a:xfrm>
            <a:custGeom>
              <a:avLst/>
              <a:gdLst/>
              <a:ahLst/>
              <a:cxnLst/>
              <a:rect l="l" t="t" r="r" b="b"/>
              <a:pathLst>
                <a:path w="1045845">
                  <a:moveTo>
                    <a:pt x="1045301" y="0"/>
                  </a:moveTo>
                  <a:lnTo>
                    <a:pt x="0" y="0"/>
                  </a:lnTo>
                </a:path>
              </a:pathLst>
            </a:custGeom>
            <a:ln w="14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1" name="object 81"/>
            <p:cNvSpPr/>
            <p:nvPr/>
          </p:nvSpPr>
          <p:spPr>
            <a:xfrm>
              <a:off x="7820635" y="5838807"/>
              <a:ext cx="13970" cy="99060"/>
            </a:xfrm>
            <a:custGeom>
              <a:avLst/>
              <a:gdLst/>
              <a:ahLst/>
              <a:cxnLst/>
              <a:rect l="l" t="t" r="r" b="b"/>
              <a:pathLst>
                <a:path w="13970" h="99060">
                  <a:moveTo>
                    <a:pt x="13761" y="0"/>
                  </a:moveTo>
                  <a:lnTo>
                    <a:pt x="0" y="0"/>
                  </a:lnTo>
                  <a:lnTo>
                    <a:pt x="0" y="98696"/>
                  </a:lnTo>
                  <a:lnTo>
                    <a:pt x="13761" y="98696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6947165" y="5838807"/>
              <a:ext cx="880744" cy="74930"/>
            </a:xfrm>
            <a:custGeom>
              <a:avLst/>
              <a:gdLst/>
              <a:ahLst/>
              <a:cxnLst/>
              <a:rect l="l" t="t" r="r" b="b"/>
              <a:pathLst>
                <a:path w="880745" h="74929">
                  <a:moveTo>
                    <a:pt x="797783" y="74593"/>
                  </a:moveTo>
                  <a:lnTo>
                    <a:pt x="880350" y="0"/>
                  </a:lnTo>
                </a:path>
                <a:path w="880745" h="74929">
                  <a:moveTo>
                    <a:pt x="0" y="74593"/>
                  </a:moveTo>
                  <a:lnTo>
                    <a:pt x="797783" y="74593"/>
                  </a:lnTo>
                </a:path>
              </a:pathLst>
            </a:custGeom>
            <a:ln w="143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3419386" y="3899306"/>
              <a:ext cx="4965700" cy="2038350"/>
            </a:xfrm>
            <a:custGeom>
              <a:avLst/>
              <a:gdLst/>
              <a:ahLst/>
              <a:cxnLst/>
              <a:rect l="l" t="t" r="r" b="b"/>
              <a:pathLst>
                <a:path w="4965700" h="2038350">
                  <a:moveTo>
                    <a:pt x="13754" y="29883"/>
                  </a:moveTo>
                  <a:lnTo>
                    <a:pt x="0" y="29883"/>
                  </a:lnTo>
                  <a:lnTo>
                    <a:pt x="0" y="2038210"/>
                  </a:lnTo>
                  <a:lnTo>
                    <a:pt x="13754" y="2038210"/>
                  </a:lnTo>
                  <a:lnTo>
                    <a:pt x="13754" y="29883"/>
                  </a:lnTo>
                  <a:close/>
                </a:path>
                <a:path w="4965700" h="2038350">
                  <a:moveTo>
                    <a:pt x="151307" y="29883"/>
                  </a:moveTo>
                  <a:lnTo>
                    <a:pt x="137541" y="29883"/>
                  </a:lnTo>
                  <a:lnTo>
                    <a:pt x="137541" y="2038210"/>
                  </a:lnTo>
                  <a:lnTo>
                    <a:pt x="151307" y="2038210"/>
                  </a:lnTo>
                  <a:lnTo>
                    <a:pt x="151307" y="29883"/>
                  </a:lnTo>
                  <a:close/>
                </a:path>
                <a:path w="4965700" h="2038350">
                  <a:moveTo>
                    <a:pt x="481393" y="1939505"/>
                  </a:moveTo>
                  <a:lnTo>
                    <a:pt x="467626" y="1939505"/>
                  </a:lnTo>
                  <a:lnTo>
                    <a:pt x="467626" y="2038210"/>
                  </a:lnTo>
                  <a:lnTo>
                    <a:pt x="481393" y="2038210"/>
                  </a:lnTo>
                  <a:lnTo>
                    <a:pt x="481393" y="1939505"/>
                  </a:lnTo>
                  <a:close/>
                </a:path>
                <a:path w="4965700" h="2038350">
                  <a:moveTo>
                    <a:pt x="4332440" y="2014105"/>
                  </a:moveTo>
                  <a:lnTo>
                    <a:pt x="4318673" y="2014105"/>
                  </a:lnTo>
                  <a:lnTo>
                    <a:pt x="4318673" y="2038210"/>
                  </a:lnTo>
                  <a:lnTo>
                    <a:pt x="4332440" y="2038210"/>
                  </a:lnTo>
                  <a:lnTo>
                    <a:pt x="4332440" y="2014105"/>
                  </a:lnTo>
                  <a:close/>
                </a:path>
                <a:path w="4965700" h="2038350">
                  <a:moveTo>
                    <a:pt x="4758855" y="29883"/>
                  </a:moveTo>
                  <a:lnTo>
                    <a:pt x="4745088" y="29883"/>
                  </a:lnTo>
                  <a:lnTo>
                    <a:pt x="4745088" y="2038210"/>
                  </a:lnTo>
                  <a:lnTo>
                    <a:pt x="4758855" y="2038210"/>
                  </a:lnTo>
                  <a:lnTo>
                    <a:pt x="4758855" y="29883"/>
                  </a:lnTo>
                  <a:close/>
                </a:path>
                <a:path w="4965700" h="2038350">
                  <a:moveTo>
                    <a:pt x="4882515" y="0"/>
                  </a:moveTo>
                  <a:lnTo>
                    <a:pt x="4868761" y="0"/>
                  </a:lnTo>
                  <a:lnTo>
                    <a:pt x="4868761" y="2038210"/>
                  </a:lnTo>
                  <a:lnTo>
                    <a:pt x="4882515" y="2038210"/>
                  </a:lnTo>
                  <a:lnTo>
                    <a:pt x="4882515" y="0"/>
                  </a:lnTo>
                  <a:close/>
                </a:path>
                <a:path w="4965700" h="2038350">
                  <a:moveTo>
                    <a:pt x="4965090" y="0"/>
                  </a:moveTo>
                  <a:lnTo>
                    <a:pt x="4951323" y="0"/>
                  </a:lnTo>
                  <a:lnTo>
                    <a:pt x="4951323" y="2038210"/>
                  </a:lnTo>
                  <a:lnTo>
                    <a:pt x="4965090" y="2038210"/>
                  </a:lnTo>
                  <a:lnTo>
                    <a:pt x="496509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3893901" y="5838807"/>
              <a:ext cx="82550" cy="74930"/>
            </a:xfrm>
            <a:custGeom>
              <a:avLst/>
              <a:gdLst/>
              <a:ahLst/>
              <a:cxnLst/>
              <a:rect l="l" t="t" r="r" b="b"/>
              <a:pathLst>
                <a:path w="82550" h="74929">
                  <a:moveTo>
                    <a:pt x="82512" y="74593"/>
                  </a:moveTo>
                  <a:lnTo>
                    <a:pt x="0" y="0"/>
                  </a:lnTo>
                </a:path>
              </a:pathLst>
            </a:custGeom>
            <a:ln w="144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3969532" y="5913400"/>
              <a:ext cx="13970" cy="24130"/>
            </a:xfrm>
            <a:custGeom>
              <a:avLst/>
              <a:gdLst/>
              <a:ahLst/>
              <a:cxnLst/>
              <a:rect l="l" t="t" r="r" b="b"/>
              <a:pathLst>
                <a:path w="13970" h="24129">
                  <a:moveTo>
                    <a:pt x="13761" y="0"/>
                  </a:moveTo>
                  <a:lnTo>
                    <a:pt x="0" y="0"/>
                  </a:lnTo>
                  <a:lnTo>
                    <a:pt x="0" y="24103"/>
                  </a:lnTo>
                  <a:lnTo>
                    <a:pt x="13761" y="2410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8056095" y="4385328"/>
            <a:ext cx="81280" cy="15837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87" name="object 87"/>
          <p:cNvSpPr txBox="1"/>
          <p:nvPr/>
        </p:nvSpPr>
        <p:spPr>
          <a:xfrm>
            <a:off x="8056095" y="5074621"/>
            <a:ext cx="80645" cy="1577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88" name="object 88"/>
          <p:cNvSpPr txBox="1"/>
          <p:nvPr/>
        </p:nvSpPr>
        <p:spPr>
          <a:xfrm>
            <a:off x="3656728" y="4385328"/>
            <a:ext cx="81280" cy="158377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7</a:t>
            </a:r>
          </a:p>
        </p:txBody>
      </p:sp>
      <p:sp>
        <p:nvSpPr>
          <p:cNvPr id="89" name="object 89"/>
          <p:cNvSpPr txBox="1"/>
          <p:nvPr/>
        </p:nvSpPr>
        <p:spPr>
          <a:xfrm>
            <a:off x="3633334" y="5074621"/>
            <a:ext cx="135890" cy="15773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90" name="object 90"/>
          <p:cNvSpPr/>
          <p:nvPr/>
        </p:nvSpPr>
        <p:spPr>
          <a:xfrm>
            <a:off x="3336865" y="3899305"/>
            <a:ext cx="13970" cy="2038350"/>
          </a:xfrm>
          <a:custGeom>
            <a:avLst/>
            <a:gdLst/>
            <a:ahLst/>
            <a:cxnLst/>
            <a:rect l="l" t="t" r="r" b="b"/>
            <a:pathLst>
              <a:path w="13970" h="2038350">
                <a:moveTo>
                  <a:pt x="13761" y="0"/>
                </a:moveTo>
                <a:lnTo>
                  <a:pt x="0" y="0"/>
                </a:lnTo>
                <a:lnTo>
                  <a:pt x="0" y="2038198"/>
                </a:lnTo>
                <a:lnTo>
                  <a:pt x="13761" y="2038198"/>
                </a:lnTo>
                <a:lnTo>
                  <a:pt x="1376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6" name="object 96"/>
          <p:cNvGrpSpPr/>
          <p:nvPr/>
        </p:nvGrpSpPr>
        <p:grpSpPr>
          <a:xfrm>
            <a:off x="3336747" y="3621024"/>
            <a:ext cx="5048250" cy="2316480"/>
            <a:chOff x="3336747" y="3621024"/>
            <a:chExt cx="5048250" cy="2316480"/>
          </a:xfrm>
        </p:grpSpPr>
        <p:sp>
          <p:nvSpPr>
            <p:cNvPr id="97" name="object 97"/>
            <p:cNvSpPr/>
            <p:nvPr/>
          </p:nvSpPr>
          <p:spPr>
            <a:xfrm>
              <a:off x="3426269" y="3765033"/>
              <a:ext cx="4869180" cy="164465"/>
            </a:xfrm>
            <a:custGeom>
              <a:avLst/>
              <a:gdLst/>
              <a:ahLst/>
              <a:cxnLst/>
              <a:rect l="l" t="t" r="r" b="b"/>
              <a:pathLst>
                <a:path w="4869180" h="164464">
                  <a:moveTo>
                    <a:pt x="4139966" y="0"/>
                  </a:moveTo>
                  <a:lnTo>
                    <a:pt x="4139966" y="29882"/>
                  </a:lnTo>
                  <a:lnTo>
                    <a:pt x="4153727" y="44824"/>
                  </a:lnTo>
                  <a:lnTo>
                    <a:pt x="4167488" y="59765"/>
                  </a:lnTo>
                  <a:lnTo>
                    <a:pt x="4181066" y="74706"/>
                  </a:lnTo>
                  <a:lnTo>
                    <a:pt x="4208589" y="74706"/>
                  </a:lnTo>
                </a:path>
                <a:path w="4869180" h="164464">
                  <a:moveTo>
                    <a:pt x="4703809" y="74706"/>
                  </a:moveTo>
                  <a:lnTo>
                    <a:pt x="4208589" y="74706"/>
                  </a:lnTo>
                </a:path>
                <a:path w="4869180" h="164464">
                  <a:moveTo>
                    <a:pt x="4745092" y="164155"/>
                  </a:moveTo>
                  <a:lnTo>
                    <a:pt x="4731331" y="134272"/>
                  </a:lnTo>
                  <a:lnTo>
                    <a:pt x="4717570" y="119331"/>
                  </a:lnTo>
                  <a:lnTo>
                    <a:pt x="4703809" y="89648"/>
                  </a:lnTo>
                  <a:lnTo>
                    <a:pt x="4690048" y="89648"/>
                  </a:lnTo>
                  <a:lnTo>
                    <a:pt x="4662525" y="74706"/>
                  </a:lnTo>
                </a:path>
                <a:path w="4869180" h="164464">
                  <a:moveTo>
                    <a:pt x="4813898" y="74706"/>
                  </a:moveTo>
                  <a:lnTo>
                    <a:pt x="4401246" y="74706"/>
                  </a:lnTo>
                </a:path>
                <a:path w="4869180" h="164464">
                  <a:moveTo>
                    <a:pt x="4868760" y="134272"/>
                  </a:moveTo>
                  <a:lnTo>
                    <a:pt x="4813898" y="74706"/>
                  </a:lnTo>
                </a:path>
                <a:path w="4869180" h="164464">
                  <a:moveTo>
                    <a:pt x="4813898" y="0"/>
                  </a:moveTo>
                  <a:lnTo>
                    <a:pt x="4813898" y="74706"/>
                  </a:lnTo>
                </a:path>
                <a:path w="4869180" h="164464">
                  <a:moveTo>
                    <a:pt x="660178" y="74706"/>
                  </a:moveTo>
                  <a:lnTo>
                    <a:pt x="687682" y="74706"/>
                  </a:lnTo>
                  <a:lnTo>
                    <a:pt x="701443" y="59765"/>
                  </a:lnTo>
                  <a:lnTo>
                    <a:pt x="715204" y="44824"/>
                  </a:lnTo>
                  <a:lnTo>
                    <a:pt x="728947" y="29882"/>
                  </a:lnTo>
                  <a:lnTo>
                    <a:pt x="728947" y="0"/>
                  </a:lnTo>
                </a:path>
                <a:path w="4869180" h="164464">
                  <a:moveTo>
                    <a:pt x="165050" y="74706"/>
                  </a:moveTo>
                  <a:lnTo>
                    <a:pt x="660178" y="74706"/>
                  </a:lnTo>
                </a:path>
                <a:path w="4869180" h="164464">
                  <a:moveTo>
                    <a:pt x="206315" y="74706"/>
                  </a:moveTo>
                  <a:lnTo>
                    <a:pt x="178792" y="89648"/>
                  </a:lnTo>
                  <a:lnTo>
                    <a:pt x="165050" y="89648"/>
                  </a:lnTo>
                  <a:lnTo>
                    <a:pt x="151288" y="119331"/>
                  </a:lnTo>
                  <a:lnTo>
                    <a:pt x="137546" y="134272"/>
                  </a:lnTo>
                  <a:lnTo>
                    <a:pt x="137546" y="164155"/>
                  </a:lnTo>
                </a:path>
                <a:path w="4869180" h="164464">
                  <a:moveTo>
                    <a:pt x="55015" y="74706"/>
                  </a:moveTo>
                  <a:lnTo>
                    <a:pt x="467631" y="74706"/>
                  </a:lnTo>
                </a:path>
                <a:path w="4869180" h="164464">
                  <a:moveTo>
                    <a:pt x="0" y="134272"/>
                  </a:moveTo>
                  <a:lnTo>
                    <a:pt x="55015" y="74706"/>
                  </a:lnTo>
                </a:path>
                <a:path w="4869180" h="164464">
                  <a:moveTo>
                    <a:pt x="0" y="164155"/>
                  </a:moveTo>
                  <a:lnTo>
                    <a:pt x="0" y="134272"/>
                  </a:lnTo>
                </a:path>
                <a:path w="4869180" h="164464">
                  <a:moveTo>
                    <a:pt x="55015" y="0"/>
                  </a:moveTo>
                  <a:lnTo>
                    <a:pt x="55015" y="74706"/>
                  </a:lnTo>
                </a:path>
                <a:path w="4869180" h="164464">
                  <a:moveTo>
                    <a:pt x="55015" y="0"/>
                  </a:moveTo>
                  <a:lnTo>
                    <a:pt x="2434493" y="0"/>
                  </a:lnTo>
                </a:path>
              </a:pathLst>
            </a:custGeom>
            <a:ln w="143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8" name="object 9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336747" y="3757680"/>
              <a:ext cx="151890" cy="149096"/>
            </a:xfrm>
            <a:prstGeom prst="rect">
              <a:avLst/>
            </a:prstGeom>
          </p:spPr>
        </p:pic>
        <p:sp>
          <p:nvSpPr>
            <p:cNvPr id="99" name="object 99"/>
            <p:cNvSpPr/>
            <p:nvPr/>
          </p:nvSpPr>
          <p:spPr>
            <a:xfrm>
              <a:off x="4464672" y="3621036"/>
              <a:ext cx="193040" cy="144145"/>
            </a:xfrm>
            <a:custGeom>
              <a:avLst/>
              <a:gdLst/>
              <a:ahLst/>
              <a:cxnLst/>
              <a:rect l="l" t="t" r="r" b="b"/>
              <a:pathLst>
                <a:path w="193039" h="144145">
                  <a:moveTo>
                    <a:pt x="13766" y="0"/>
                  </a:moveTo>
                  <a:lnTo>
                    <a:pt x="0" y="0"/>
                  </a:lnTo>
                  <a:lnTo>
                    <a:pt x="0" y="54559"/>
                  </a:lnTo>
                  <a:lnTo>
                    <a:pt x="13766" y="54559"/>
                  </a:lnTo>
                  <a:lnTo>
                    <a:pt x="13766" y="0"/>
                  </a:lnTo>
                  <a:close/>
                </a:path>
                <a:path w="193039" h="144145">
                  <a:moveTo>
                    <a:pt x="192570" y="0"/>
                  </a:moveTo>
                  <a:lnTo>
                    <a:pt x="178803" y="0"/>
                  </a:lnTo>
                  <a:lnTo>
                    <a:pt x="178803" y="144005"/>
                  </a:lnTo>
                  <a:lnTo>
                    <a:pt x="192570" y="144005"/>
                  </a:lnTo>
                  <a:lnTo>
                    <a:pt x="19257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0" name="object 100"/>
            <p:cNvSpPr/>
            <p:nvPr/>
          </p:nvSpPr>
          <p:spPr>
            <a:xfrm>
              <a:off x="4155217" y="3675584"/>
              <a:ext cx="316865" cy="89535"/>
            </a:xfrm>
            <a:custGeom>
              <a:avLst/>
              <a:gdLst/>
              <a:ahLst/>
              <a:cxnLst/>
              <a:rect l="l" t="t" r="r" b="b"/>
              <a:pathLst>
                <a:path w="316864" h="89535">
                  <a:moveTo>
                    <a:pt x="316342" y="0"/>
                  </a:moveTo>
                  <a:lnTo>
                    <a:pt x="316342" y="89448"/>
                  </a:lnTo>
                </a:path>
                <a:path w="316864" h="89535">
                  <a:moveTo>
                    <a:pt x="0" y="0"/>
                  </a:moveTo>
                  <a:lnTo>
                    <a:pt x="0" y="89448"/>
                  </a:lnTo>
                </a:path>
                <a:path w="316864" h="89535">
                  <a:moveTo>
                    <a:pt x="0" y="0"/>
                  </a:moveTo>
                  <a:lnTo>
                    <a:pt x="316342" y="0"/>
                  </a:lnTo>
                </a:path>
              </a:pathLst>
            </a:custGeom>
            <a:ln w="143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1" name="object 101"/>
            <p:cNvSpPr/>
            <p:nvPr/>
          </p:nvSpPr>
          <p:spPr>
            <a:xfrm>
              <a:off x="4148336" y="3621024"/>
              <a:ext cx="13970" cy="54610"/>
            </a:xfrm>
            <a:custGeom>
              <a:avLst/>
              <a:gdLst/>
              <a:ahLst/>
              <a:cxnLst/>
              <a:rect l="l" t="t" r="r" b="b"/>
              <a:pathLst>
                <a:path w="13970" h="54610">
                  <a:moveTo>
                    <a:pt x="0" y="54560"/>
                  </a:moveTo>
                  <a:lnTo>
                    <a:pt x="13761" y="54560"/>
                  </a:lnTo>
                  <a:lnTo>
                    <a:pt x="13761" y="0"/>
                  </a:lnTo>
                  <a:lnTo>
                    <a:pt x="0" y="0"/>
                  </a:lnTo>
                  <a:lnTo>
                    <a:pt x="0" y="545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2" name="object 102"/>
            <p:cNvSpPr/>
            <p:nvPr/>
          </p:nvSpPr>
          <p:spPr>
            <a:xfrm>
              <a:off x="3481284" y="3765033"/>
              <a:ext cx="4759325" cy="0"/>
            </a:xfrm>
            <a:custGeom>
              <a:avLst/>
              <a:gdLst/>
              <a:ahLst/>
              <a:cxnLst/>
              <a:rect l="l" t="t" r="r" b="b"/>
              <a:pathLst>
                <a:path w="4759325">
                  <a:moveTo>
                    <a:pt x="2379478" y="0"/>
                  </a:moveTo>
                  <a:lnTo>
                    <a:pt x="0" y="0"/>
                  </a:lnTo>
                </a:path>
                <a:path w="4759325">
                  <a:moveTo>
                    <a:pt x="4758883" y="0"/>
                  </a:moveTo>
                  <a:lnTo>
                    <a:pt x="2379478" y="0"/>
                  </a:lnTo>
                </a:path>
              </a:pathLst>
            </a:custGeom>
            <a:ln w="143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3" name="object 10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32816" y="3757681"/>
              <a:ext cx="151779" cy="149095"/>
            </a:xfrm>
            <a:prstGeom prst="rect">
              <a:avLst/>
            </a:prstGeom>
          </p:spPr>
        </p:pic>
        <p:sp>
          <p:nvSpPr>
            <p:cNvPr id="104" name="object 104"/>
            <p:cNvSpPr/>
            <p:nvPr/>
          </p:nvSpPr>
          <p:spPr>
            <a:xfrm>
              <a:off x="7064133" y="3621036"/>
              <a:ext cx="193040" cy="144145"/>
            </a:xfrm>
            <a:custGeom>
              <a:avLst/>
              <a:gdLst/>
              <a:ahLst/>
              <a:cxnLst/>
              <a:rect l="l" t="t" r="r" b="b"/>
              <a:pathLst>
                <a:path w="193040" h="144145">
                  <a:moveTo>
                    <a:pt x="13754" y="0"/>
                  </a:moveTo>
                  <a:lnTo>
                    <a:pt x="0" y="0"/>
                  </a:lnTo>
                  <a:lnTo>
                    <a:pt x="0" y="144005"/>
                  </a:lnTo>
                  <a:lnTo>
                    <a:pt x="13754" y="144005"/>
                  </a:lnTo>
                  <a:lnTo>
                    <a:pt x="13754" y="0"/>
                  </a:lnTo>
                  <a:close/>
                </a:path>
                <a:path w="193040" h="144145">
                  <a:moveTo>
                    <a:pt x="192646" y="0"/>
                  </a:moveTo>
                  <a:lnTo>
                    <a:pt x="178892" y="0"/>
                  </a:lnTo>
                  <a:lnTo>
                    <a:pt x="178892" y="54559"/>
                  </a:lnTo>
                  <a:lnTo>
                    <a:pt x="192646" y="54559"/>
                  </a:lnTo>
                  <a:lnTo>
                    <a:pt x="19264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5" name="object 105"/>
            <p:cNvSpPr/>
            <p:nvPr/>
          </p:nvSpPr>
          <p:spPr>
            <a:xfrm>
              <a:off x="7249911" y="3675584"/>
              <a:ext cx="316865" cy="89535"/>
            </a:xfrm>
            <a:custGeom>
              <a:avLst/>
              <a:gdLst/>
              <a:ahLst/>
              <a:cxnLst/>
              <a:rect l="l" t="t" r="r" b="b"/>
              <a:pathLst>
                <a:path w="316865" h="89535">
                  <a:moveTo>
                    <a:pt x="0" y="0"/>
                  </a:moveTo>
                  <a:lnTo>
                    <a:pt x="0" y="89448"/>
                  </a:lnTo>
                </a:path>
                <a:path w="316865" h="89535">
                  <a:moveTo>
                    <a:pt x="316324" y="0"/>
                  </a:moveTo>
                  <a:lnTo>
                    <a:pt x="316324" y="89448"/>
                  </a:lnTo>
                </a:path>
                <a:path w="316865" h="89535">
                  <a:moveTo>
                    <a:pt x="316324" y="0"/>
                  </a:moveTo>
                  <a:lnTo>
                    <a:pt x="0" y="0"/>
                  </a:lnTo>
                </a:path>
              </a:pathLst>
            </a:custGeom>
            <a:ln w="143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7559355" y="3621024"/>
              <a:ext cx="13970" cy="54610"/>
            </a:xfrm>
            <a:custGeom>
              <a:avLst/>
              <a:gdLst/>
              <a:ahLst/>
              <a:cxnLst/>
              <a:rect l="l" t="t" r="r" b="b"/>
              <a:pathLst>
                <a:path w="13970" h="54610">
                  <a:moveTo>
                    <a:pt x="0" y="54560"/>
                  </a:moveTo>
                  <a:lnTo>
                    <a:pt x="13761" y="54560"/>
                  </a:lnTo>
                  <a:lnTo>
                    <a:pt x="13761" y="0"/>
                  </a:lnTo>
                  <a:lnTo>
                    <a:pt x="0" y="0"/>
                  </a:lnTo>
                  <a:lnTo>
                    <a:pt x="0" y="5456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5860763" y="3765033"/>
              <a:ext cx="2379980" cy="0"/>
            </a:xfrm>
            <a:custGeom>
              <a:avLst/>
              <a:gdLst/>
              <a:ahLst/>
              <a:cxnLst/>
              <a:rect l="l" t="t" r="r" b="b"/>
              <a:pathLst>
                <a:path w="2379979">
                  <a:moveTo>
                    <a:pt x="0" y="0"/>
                  </a:moveTo>
                  <a:lnTo>
                    <a:pt x="2379405" y="0"/>
                  </a:lnTo>
                </a:path>
              </a:pathLst>
            </a:custGeom>
            <a:ln w="14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4753495" y="5838812"/>
              <a:ext cx="701675" cy="99060"/>
            </a:xfrm>
            <a:custGeom>
              <a:avLst/>
              <a:gdLst/>
              <a:ahLst/>
              <a:cxnLst/>
              <a:rect l="l" t="t" r="r" b="b"/>
              <a:pathLst>
                <a:path w="701675" h="99060">
                  <a:moveTo>
                    <a:pt x="13754" y="74599"/>
                  </a:moveTo>
                  <a:lnTo>
                    <a:pt x="0" y="74599"/>
                  </a:lnTo>
                  <a:lnTo>
                    <a:pt x="0" y="98704"/>
                  </a:lnTo>
                  <a:lnTo>
                    <a:pt x="13754" y="98704"/>
                  </a:lnTo>
                  <a:lnTo>
                    <a:pt x="13754" y="74599"/>
                  </a:lnTo>
                  <a:close/>
                </a:path>
                <a:path w="701675" h="99060">
                  <a:moveTo>
                    <a:pt x="178816" y="0"/>
                  </a:moveTo>
                  <a:lnTo>
                    <a:pt x="165061" y="0"/>
                  </a:lnTo>
                  <a:lnTo>
                    <a:pt x="165061" y="98704"/>
                  </a:lnTo>
                  <a:lnTo>
                    <a:pt x="178816" y="98704"/>
                  </a:lnTo>
                  <a:lnTo>
                    <a:pt x="178816" y="0"/>
                  </a:lnTo>
                  <a:close/>
                </a:path>
                <a:path w="701675" h="99060">
                  <a:moveTo>
                    <a:pt x="536359" y="0"/>
                  </a:moveTo>
                  <a:lnTo>
                    <a:pt x="522592" y="0"/>
                  </a:lnTo>
                  <a:lnTo>
                    <a:pt x="522592" y="98704"/>
                  </a:lnTo>
                  <a:lnTo>
                    <a:pt x="536359" y="98704"/>
                  </a:lnTo>
                  <a:lnTo>
                    <a:pt x="536359" y="0"/>
                  </a:lnTo>
                  <a:close/>
                </a:path>
                <a:path w="701675" h="99060">
                  <a:moveTo>
                    <a:pt x="701484" y="74599"/>
                  </a:moveTo>
                  <a:lnTo>
                    <a:pt x="687730" y="74599"/>
                  </a:lnTo>
                  <a:lnTo>
                    <a:pt x="687730" y="98704"/>
                  </a:lnTo>
                  <a:lnTo>
                    <a:pt x="701484" y="98704"/>
                  </a:lnTo>
                  <a:lnTo>
                    <a:pt x="701484" y="745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3893901" y="5838807"/>
              <a:ext cx="2366010" cy="74930"/>
            </a:xfrm>
            <a:custGeom>
              <a:avLst/>
              <a:gdLst/>
              <a:ahLst/>
              <a:cxnLst/>
              <a:rect l="l" t="t" r="r" b="b"/>
              <a:pathLst>
                <a:path w="2366010" h="74929">
                  <a:moveTo>
                    <a:pt x="0" y="0"/>
                  </a:moveTo>
                  <a:lnTo>
                    <a:pt x="1031521" y="0"/>
                  </a:lnTo>
                </a:path>
                <a:path w="2366010" h="74929">
                  <a:moveTo>
                    <a:pt x="82512" y="74593"/>
                  </a:moveTo>
                  <a:lnTo>
                    <a:pt x="866479" y="74593"/>
                  </a:lnTo>
                </a:path>
                <a:path w="2366010" h="74929">
                  <a:moveTo>
                    <a:pt x="1554209" y="74593"/>
                  </a:moveTo>
                  <a:lnTo>
                    <a:pt x="2365570" y="74593"/>
                  </a:lnTo>
                </a:path>
              </a:pathLst>
            </a:custGeom>
            <a:ln w="143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6252591" y="5838812"/>
              <a:ext cx="701675" cy="99060"/>
            </a:xfrm>
            <a:custGeom>
              <a:avLst/>
              <a:gdLst/>
              <a:ahLst/>
              <a:cxnLst/>
              <a:rect l="l" t="t" r="r" b="b"/>
              <a:pathLst>
                <a:path w="701675" h="99060">
                  <a:moveTo>
                    <a:pt x="13754" y="74599"/>
                  </a:moveTo>
                  <a:lnTo>
                    <a:pt x="0" y="74599"/>
                  </a:lnTo>
                  <a:lnTo>
                    <a:pt x="0" y="98704"/>
                  </a:lnTo>
                  <a:lnTo>
                    <a:pt x="13754" y="98704"/>
                  </a:lnTo>
                  <a:lnTo>
                    <a:pt x="13754" y="74599"/>
                  </a:lnTo>
                  <a:close/>
                </a:path>
                <a:path w="701675" h="99060">
                  <a:moveTo>
                    <a:pt x="178892" y="0"/>
                  </a:moveTo>
                  <a:lnTo>
                    <a:pt x="165125" y="0"/>
                  </a:lnTo>
                  <a:lnTo>
                    <a:pt x="165125" y="98704"/>
                  </a:lnTo>
                  <a:lnTo>
                    <a:pt x="178892" y="98704"/>
                  </a:lnTo>
                  <a:lnTo>
                    <a:pt x="178892" y="0"/>
                  </a:lnTo>
                  <a:close/>
                </a:path>
                <a:path w="701675" h="99060">
                  <a:moveTo>
                    <a:pt x="536498" y="0"/>
                  </a:moveTo>
                  <a:lnTo>
                    <a:pt x="522732" y="0"/>
                  </a:lnTo>
                  <a:lnTo>
                    <a:pt x="522732" y="98704"/>
                  </a:lnTo>
                  <a:lnTo>
                    <a:pt x="536498" y="98704"/>
                  </a:lnTo>
                  <a:lnTo>
                    <a:pt x="536498" y="0"/>
                  </a:lnTo>
                  <a:close/>
                </a:path>
                <a:path w="701675" h="99060">
                  <a:moveTo>
                    <a:pt x="701446" y="74599"/>
                  </a:moveTo>
                  <a:lnTo>
                    <a:pt x="687692" y="74599"/>
                  </a:lnTo>
                  <a:lnTo>
                    <a:pt x="687692" y="98704"/>
                  </a:lnTo>
                  <a:lnTo>
                    <a:pt x="701446" y="98704"/>
                  </a:lnTo>
                  <a:lnTo>
                    <a:pt x="701446" y="745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5282975" y="5838807"/>
              <a:ext cx="1141730" cy="0"/>
            </a:xfrm>
            <a:custGeom>
              <a:avLst/>
              <a:gdLst/>
              <a:ahLst/>
              <a:cxnLst/>
              <a:rect l="l" t="t" r="r" b="b"/>
              <a:pathLst>
                <a:path w="1141729">
                  <a:moveTo>
                    <a:pt x="1141630" y="0"/>
                  </a:moveTo>
                  <a:lnTo>
                    <a:pt x="0" y="0"/>
                  </a:lnTo>
                </a:path>
              </a:pathLst>
            </a:custGeom>
            <a:ln w="149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112" name="object 1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1409745"/>
              </p:ext>
            </p:extLst>
          </p:nvPr>
        </p:nvGraphicFramePr>
        <p:xfrm>
          <a:off x="3776452" y="4070911"/>
          <a:ext cx="4192903" cy="14620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11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11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146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13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18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13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0134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73103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AP307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LV</a:t>
                      </a:r>
                    </a:p>
                  </a:txBody>
                  <a:tcPr marL="0" marR="0" marT="69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AP306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LGr</a:t>
                      </a:r>
                    </a:p>
                  </a:txBody>
                  <a:tcPr marL="0" marR="0" marT="69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71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71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71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AP302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69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AP301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698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3101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AP314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BrW</a:t>
                      </a:r>
                    </a:p>
                  </a:txBody>
                  <a:tcPr marL="0" marR="0" marT="952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127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AP312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LR</a:t>
                      </a:r>
                    </a:p>
                  </a:txBody>
                  <a:tcPr marL="0" marR="0" marT="952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AP311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LO</a:t>
                      </a:r>
                    </a:p>
                  </a:txBody>
                  <a:tcPr marL="0" marR="0" marT="952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127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127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AP308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LB</a:t>
                      </a:r>
                    </a:p>
                  </a:txBody>
                  <a:tcPr marL="0" marR="0" marT="952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16" name="object 49"/>
          <p:cNvSpPr txBox="1"/>
          <p:nvPr/>
        </p:nvSpPr>
        <p:spPr>
          <a:xfrm>
            <a:off x="963364" y="3334328"/>
            <a:ext cx="3694347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блоком управления радара A</a:t>
            </a:r>
          </a:p>
        </p:txBody>
      </p:sp>
      <p:sp>
        <p:nvSpPr>
          <p:cNvPr id="117" name="object 78"/>
          <p:cNvSpPr txBox="1"/>
          <p:nvPr/>
        </p:nvSpPr>
        <p:spPr>
          <a:xfrm>
            <a:off x="7538857" y="3334328"/>
            <a:ext cx="2958473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блоком управления радара B</a:t>
            </a:r>
          </a:p>
        </p:txBody>
      </p:sp>
      <p:sp>
        <p:nvSpPr>
          <p:cNvPr id="118" name="object 2"/>
          <p:cNvSpPr txBox="1"/>
          <p:nvPr/>
        </p:nvSpPr>
        <p:spPr>
          <a:xfrm>
            <a:off x="3350835" y="6098982"/>
            <a:ext cx="503376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блоком управления радара C</a:t>
            </a:r>
          </a:p>
        </p:txBody>
      </p:sp>
      <p:sp>
        <p:nvSpPr>
          <p:cNvPr id="113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55</a:t>
            </a:r>
          </a:p>
        </p:txBody>
      </p:sp>
      <p:sp>
        <p:nvSpPr>
          <p:cNvPr id="114" name="object 46"/>
          <p:cNvSpPr txBox="1"/>
          <p:nvPr/>
        </p:nvSpPr>
        <p:spPr>
          <a:xfrm>
            <a:off x="2816856" y="2677459"/>
            <a:ext cx="533567" cy="20133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CAN-H шины CAN-Infotainment</a:t>
            </a:r>
          </a:p>
        </p:txBody>
      </p:sp>
      <p:sp>
        <p:nvSpPr>
          <p:cNvPr id="115" name="object 42"/>
          <p:cNvSpPr txBox="1"/>
          <p:nvPr/>
        </p:nvSpPr>
        <p:spPr>
          <a:xfrm>
            <a:off x="3881953" y="1231512"/>
            <a:ext cx="542046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Кн. сист. помощи при парк.</a:t>
            </a:r>
          </a:p>
        </p:txBody>
      </p:sp>
      <p:sp>
        <p:nvSpPr>
          <p:cNvPr id="119" name="object 43"/>
          <p:cNvSpPr txBox="1"/>
          <p:nvPr/>
        </p:nvSpPr>
        <p:spPr>
          <a:xfrm>
            <a:off x="2272147" y="1237727"/>
            <a:ext cx="526415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Индик. сист. помощи при парк.</a:t>
            </a:r>
          </a:p>
        </p:txBody>
      </p:sp>
      <p:sp>
        <p:nvSpPr>
          <p:cNvPr id="120" name="object 44"/>
          <p:cNvSpPr txBox="1"/>
          <p:nvPr/>
        </p:nvSpPr>
        <p:spPr>
          <a:xfrm>
            <a:off x="1191240" y="1237727"/>
            <a:ext cx="517585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Сигн. лампа контр. слеп. зон</a:t>
            </a:r>
          </a:p>
        </p:txBody>
      </p:sp>
      <p:sp>
        <p:nvSpPr>
          <p:cNvPr id="121" name="object 47"/>
          <p:cNvSpPr txBox="1"/>
          <p:nvPr/>
        </p:nvSpPr>
        <p:spPr>
          <a:xfrm>
            <a:off x="1178918" y="2677459"/>
            <a:ext cx="529907" cy="14683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8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22" name="object 44"/>
          <p:cNvSpPr txBox="1"/>
          <p:nvPr/>
        </p:nvSpPr>
        <p:spPr>
          <a:xfrm>
            <a:off x="1741610" y="1235419"/>
            <a:ext cx="504002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Кн. контр.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слеп. зон</a:t>
            </a:r>
          </a:p>
        </p:txBody>
      </p:sp>
      <p:sp>
        <p:nvSpPr>
          <p:cNvPr id="124" name="object 65"/>
          <p:cNvSpPr txBox="1"/>
          <p:nvPr/>
        </p:nvSpPr>
        <p:spPr>
          <a:xfrm>
            <a:off x="7800671" y="2618307"/>
            <a:ext cx="665063" cy="122468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tabLst>
                <a:tab pos="483870" algn="l"/>
              </a:tabLst>
            </a:pPr>
            <a:r>
              <a:rPr lang="ru-RU" sz="700" dirty="0">
                <a:latin typeface="Arial Narrow" panose="020B0606020202030204" pitchFamily="34" charset="0"/>
                <a:cs typeface="Arial"/>
              </a:rPr>
              <a:t>Масса камеры</a:t>
            </a:r>
          </a:p>
        </p:txBody>
      </p:sp>
      <p:sp>
        <p:nvSpPr>
          <p:cNvPr id="125" name="object 65"/>
          <p:cNvSpPr txBox="1"/>
          <p:nvPr/>
        </p:nvSpPr>
        <p:spPr>
          <a:xfrm>
            <a:off x="8465734" y="2594246"/>
            <a:ext cx="608734" cy="1809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90000"/>
              </a:lnSpc>
              <a:tabLst>
                <a:tab pos="483870" algn="l"/>
              </a:tabLst>
            </a:pPr>
            <a:r>
              <a:rPr lang="ru-RU" sz="600" dirty="0">
                <a:latin typeface="Arial Narrow" panose="020B0606020202030204" pitchFamily="34" charset="0"/>
              </a:rPr>
              <a:t>Сигнал лев. задн. SVA </a:t>
            </a:r>
          </a:p>
        </p:txBody>
      </p:sp>
      <p:sp>
        <p:nvSpPr>
          <p:cNvPr id="126" name="object 91"/>
          <p:cNvSpPr txBox="1"/>
          <p:nvPr/>
        </p:nvSpPr>
        <p:spPr>
          <a:xfrm>
            <a:off x="6782214" y="3837695"/>
            <a:ext cx="573613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левого переднего датчика</a:t>
            </a:r>
          </a:p>
        </p:txBody>
      </p:sp>
      <p:sp>
        <p:nvSpPr>
          <p:cNvPr id="127" name="object 93"/>
          <p:cNvSpPr txBox="1"/>
          <p:nvPr/>
        </p:nvSpPr>
        <p:spPr>
          <a:xfrm>
            <a:off x="7355827" y="5533546"/>
            <a:ext cx="613527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Электропитание камеры</a:t>
            </a:r>
          </a:p>
        </p:txBody>
      </p:sp>
      <p:sp>
        <p:nvSpPr>
          <p:cNvPr id="128" name="object 94"/>
          <p:cNvSpPr txBox="1"/>
          <p:nvPr/>
        </p:nvSpPr>
        <p:spPr>
          <a:xfrm>
            <a:off x="4953000" y="5525741"/>
            <a:ext cx="684667" cy="2930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правого центрального переднего датчика</a:t>
            </a:r>
          </a:p>
        </p:txBody>
      </p:sp>
      <p:sp>
        <p:nvSpPr>
          <p:cNvPr id="129" name="object 95"/>
          <p:cNvSpPr txBox="1"/>
          <p:nvPr/>
        </p:nvSpPr>
        <p:spPr>
          <a:xfrm>
            <a:off x="3738008" y="5547218"/>
            <a:ext cx="675480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Масса камеры</a:t>
            </a:r>
          </a:p>
        </p:txBody>
      </p:sp>
      <p:sp>
        <p:nvSpPr>
          <p:cNvPr id="130" name="object 94"/>
          <p:cNvSpPr txBox="1"/>
          <p:nvPr/>
        </p:nvSpPr>
        <p:spPr>
          <a:xfrm>
            <a:off x="5562600" y="5525741"/>
            <a:ext cx="669132" cy="29302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левого центрального переднего датчика</a:t>
            </a:r>
          </a:p>
        </p:txBody>
      </p:sp>
      <p:sp>
        <p:nvSpPr>
          <p:cNvPr id="131" name="object 91"/>
          <p:cNvSpPr txBox="1"/>
          <p:nvPr/>
        </p:nvSpPr>
        <p:spPr>
          <a:xfrm>
            <a:off x="7382012" y="3837695"/>
            <a:ext cx="582964" cy="200696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правого переднего датчика</a:t>
            </a:r>
          </a:p>
        </p:txBody>
      </p:sp>
      <p:sp>
        <p:nvSpPr>
          <p:cNvPr id="132" name="object 91"/>
          <p:cNvSpPr txBox="1"/>
          <p:nvPr/>
        </p:nvSpPr>
        <p:spPr>
          <a:xfrm>
            <a:off x="3776452" y="3870069"/>
            <a:ext cx="637036" cy="169918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прав. перед. датчика контр. слеп. зон</a:t>
            </a:r>
          </a:p>
        </p:txBody>
      </p:sp>
      <p:sp>
        <p:nvSpPr>
          <p:cNvPr id="133" name="object 91"/>
          <p:cNvSpPr txBox="1"/>
          <p:nvPr/>
        </p:nvSpPr>
        <p:spPr>
          <a:xfrm>
            <a:off x="4413488" y="3786281"/>
            <a:ext cx="539512" cy="246862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лев. перед. датчика контр.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слеп. зон</a:t>
            </a:r>
          </a:p>
        </p:txBody>
      </p:sp>
      <p:sp>
        <p:nvSpPr>
          <p:cNvPr id="135" name="object 65"/>
          <p:cNvSpPr txBox="1"/>
          <p:nvPr/>
        </p:nvSpPr>
        <p:spPr>
          <a:xfrm>
            <a:off x="9084179" y="2594246"/>
            <a:ext cx="608734" cy="1809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90000"/>
              </a:lnSpc>
              <a:tabLst>
                <a:tab pos="483870" algn="l"/>
              </a:tabLst>
            </a:pPr>
            <a:r>
              <a:rPr lang="ru-RU" sz="600" dirty="0">
                <a:latin typeface="Arial Narrow" panose="020B0606020202030204" pitchFamily="34" charset="0"/>
              </a:rPr>
              <a:t>Сигнал лев. центр. задн. датчика </a:t>
            </a:r>
          </a:p>
        </p:txBody>
      </p:sp>
      <p:sp>
        <p:nvSpPr>
          <p:cNvPr id="136" name="object 65"/>
          <p:cNvSpPr txBox="1"/>
          <p:nvPr/>
        </p:nvSpPr>
        <p:spPr>
          <a:xfrm>
            <a:off x="9716012" y="2594246"/>
            <a:ext cx="608734" cy="1809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lnSpc>
                <a:spcPct val="90000"/>
              </a:lnSpc>
              <a:tabLst>
                <a:tab pos="483870" algn="l"/>
              </a:tabLst>
            </a:pPr>
            <a:r>
              <a:rPr lang="ru-RU" sz="600" dirty="0">
                <a:latin typeface="Arial Narrow" panose="020B0606020202030204" pitchFamily="34" charset="0"/>
              </a:rPr>
              <a:t>Электропитание датчика</a:t>
            </a:r>
          </a:p>
        </p:txBody>
      </p:sp>
      <p:sp>
        <p:nvSpPr>
          <p:cNvPr id="137" name="object 65"/>
          <p:cNvSpPr txBox="1"/>
          <p:nvPr/>
        </p:nvSpPr>
        <p:spPr>
          <a:xfrm>
            <a:off x="8435500" y="1049602"/>
            <a:ext cx="608734" cy="180946"/>
          </a:xfrm>
          <a:prstGeom prst="rect">
            <a:avLst/>
          </a:prstGeom>
        </p:spPr>
        <p:txBody>
          <a:bodyPr vert="horz" wrap="square" lIns="0" tIns="14604" rIns="0" bIns="0" rtlCol="0" anchor="b">
            <a:spAutoFit/>
          </a:bodyPr>
          <a:lstStyle/>
          <a:p>
            <a:pPr algn="ctr">
              <a:lnSpc>
                <a:spcPct val="90000"/>
              </a:lnSpc>
              <a:tabLst>
                <a:tab pos="483870" algn="l"/>
              </a:tabLst>
            </a:pPr>
            <a:r>
              <a:rPr lang="ru-RU" sz="600" dirty="0">
                <a:latin typeface="Arial Narrow" panose="020B0606020202030204" pitchFamily="34" charset="0"/>
              </a:rPr>
              <a:t>Сигнал правого заднего датчика</a:t>
            </a:r>
          </a:p>
        </p:txBody>
      </p:sp>
      <p:sp>
        <p:nvSpPr>
          <p:cNvPr id="138" name="object 65"/>
          <p:cNvSpPr txBox="1"/>
          <p:nvPr/>
        </p:nvSpPr>
        <p:spPr>
          <a:xfrm>
            <a:off x="9070723" y="995666"/>
            <a:ext cx="572422" cy="243271"/>
          </a:xfrm>
          <a:prstGeom prst="rect">
            <a:avLst/>
          </a:prstGeom>
        </p:spPr>
        <p:txBody>
          <a:bodyPr vert="horz" wrap="square" lIns="0" tIns="14604" rIns="0" bIns="0" rtlCol="0" anchor="b">
            <a:spAutoFit/>
          </a:bodyPr>
          <a:lstStyle/>
          <a:p>
            <a:pPr algn="ctr">
              <a:lnSpc>
                <a:spcPct val="90000"/>
              </a:lnSpc>
              <a:tabLst>
                <a:tab pos="483870" algn="l"/>
              </a:tabLst>
            </a:pPr>
            <a:r>
              <a:rPr lang="ru-RU" sz="550" dirty="0">
                <a:latin typeface="Arial Narrow" panose="020B0606020202030204" pitchFamily="34" charset="0"/>
              </a:rPr>
              <a:t>Сигнал правого центрального заднего датчика</a:t>
            </a:r>
          </a:p>
        </p:txBody>
      </p:sp>
      <p:sp>
        <p:nvSpPr>
          <p:cNvPr id="139" name="object 65"/>
          <p:cNvSpPr txBox="1"/>
          <p:nvPr/>
        </p:nvSpPr>
        <p:spPr>
          <a:xfrm>
            <a:off x="9685778" y="1049602"/>
            <a:ext cx="608734" cy="180946"/>
          </a:xfrm>
          <a:prstGeom prst="rect">
            <a:avLst/>
          </a:prstGeom>
        </p:spPr>
        <p:txBody>
          <a:bodyPr vert="horz" wrap="square" lIns="0" tIns="14604" rIns="0" bIns="0" rtlCol="0" anchor="b">
            <a:spAutoFit/>
          </a:bodyPr>
          <a:lstStyle/>
          <a:p>
            <a:pPr algn="ctr">
              <a:lnSpc>
                <a:spcPct val="90000"/>
              </a:lnSpc>
              <a:tabLst>
                <a:tab pos="483870" algn="l"/>
              </a:tabLst>
            </a:pPr>
            <a:r>
              <a:rPr lang="ru-RU" sz="600" dirty="0">
                <a:latin typeface="Arial Narrow" panose="020B0606020202030204" pitchFamily="34" charset="0"/>
              </a:rPr>
              <a:t>Сигнал прав. </a:t>
            </a:r>
            <a:br>
              <a:rPr lang="ru-RU" sz="600" dirty="0">
                <a:latin typeface="Arial Narrow" panose="020B0606020202030204" pitchFamily="34" charset="0"/>
              </a:rPr>
            </a:br>
            <a:r>
              <a:rPr lang="ru-RU" sz="600" dirty="0">
                <a:latin typeface="Arial Narrow" panose="020B0606020202030204" pitchFamily="34" charset="0"/>
              </a:rPr>
              <a:t>задн. SVA</a:t>
            </a:r>
          </a:p>
        </p:txBody>
      </p:sp>
      <p:sp>
        <p:nvSpPr>
          <p:cNvPr id="140" name="object 65"/>
          <p:cNvSpPr txBox="1"/>
          <p:nvPr/>
        </p:nvSpPr>
        <p:spPr>
          <a:xfrm>
            <a:off x="7815217" y="1049602"/>
            <a:ext cx="608734" cy="180946"/>
          </a:xfrm>
          <a:prstGeom prst="rect">
            <a:avLst/>
          </a:prstGeom>
        </p:spPr>
        <p:txBody>
          <a:bodyPr vert="horz" wrap="square" lIns="0" tIns="14604" rIns="0" bIns="0" rtlCol="0" anchor="b">
            <a:spAutoFit/>
          </a:bodyPr>
          <a:lstStyle/>
          <a:p>
            <a:pPr algn="ctr">
              <a:lnSpc>
                <a:spcPct val="90000"/>
              </a:lnSpc>
              <a:tabLst>
                <a:tab pos="483870" algn="l"/>
              </a:tabLst>
            </a:pPr>
            <a:r>
              <a:rPr lang="ru-RU" sz="600" dirty="0">
                <a:latin typeface="Arial Narrow" panose="020B0606020202030204" pitchFamily="34" charset="0"/>
              </a:rPr>
              <a:t>Сигнал левого заднего датчика</a:t>
            </a:r>
          </a:p>
        </p:txBody>
      </p:sp>
    </p:spTree>
    <p:extLst>
      <p:ext uri="{BB962C8B-B14F-4D97-AF65-F5344CB8AC3E}">
        <p14:creationId xmlns:p14="http://schemas.microsoft.com/office/powerpoint/2010/main" val="124290616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11617" y="1715412"/>
            <a:ext cx="0" cy="2399665"/>
          </a:xfrm>
          <a:custGeom>
            <a:avLst/>
            <a:gdLst/>
            <a:ahLst/>
            <a:cxnLst/>
            <a:rect l="l" t="t" r="r" b="b"/>
            <a:pathLst>
              <a:path h="2399665">
                <a:moveTo>
                  <a:pt x="0" y="2399168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624078" y="1736305"/>
            <a:ext cx="0" cy="334010"/>
          </a:xfrm>
          <a:custGeom>
            <a:avLst/>
            <a:gdLst/>
            <a:ahLst/>
            <a:cxnLst/>
            <a:rect l="l" t="t" r="r" b="b"/>
            <a:pathLst>
              <a:path h="334010">
                <a:moveTo>
                  <a:pt x="0" y="333768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311617" y="1631837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104153" y="0"/>
                </a:moveTo>
                <a:lnTo>
                  <a:pt x="0" y="104467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519775" y="1631837"/>
            <a:ext cx="104775" cy="438784"/>
          </a:xfrm>
          <a:custGeom>
            <a:avLst/>
            <a:gdLst/>
            <a:ahLst/>
            <a:cxnLst/>
            <a:rect l="l" t="t" r="r" b="b"/>
            <a:pathLst>
              <a:path w="104775" h="438785">
                <a:moveTo>
                  <a:pt x="0" y="104467"/>
                </a:moveTo>
                <a:lnTo>
                  <a:pt x="0" y="438236"/>
                </a:lnTo>
              </a:path>
              <a:path w="104775" h="438785">
                <a:moveTo>
                  <a:pt x="0" y="104467"/>
                </a:moveTo>
                <a:lnTo>
                  <a:pt x="104153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144696" y="1631837"/>
            <a:ext cx="0" cy="438784"/>
          </a:xfrm>
          <a:custGeom>
            <a:avLst/>
            <a:gdLst/>
            <a:ahLst/>
            <a:cxnLst/>
            <a:rect l="l" t="t" r="r" b="b"/>
            <a:pathLst>
              <a:path h="438785">
                <a:moveTo>
                  <a:pt x="0" y="438236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2124003" y="1027037"/>
            <a:ext cx="708660" cy="417195"/>
          </a:xfrm>
          <a:custGeom>
            <a:avLst/>
            <a:gdLst/>
            <a:ahLst/>
            <a:cxnLst/>
            <a:rect l="l" t="t" r="r" b="b"/>
            <a:pathLst>
              <a:path w="708660" h="417194">
                <a:moveTo>
                  <a:pt x="708232" y="0"/>
                </a:moveTo>
                <a:lnTo>
                  <a:pt x="0" y="417036"/>
                </a:lnTo>
              </a:path>
            </a:pathLst>
          </a:custGeom>
          <a:ln w="208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602966" y="1965773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300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9872905" y="4469226"/>
            <a:ext cx="708660" cy="187960"/>
          </a:xfrm>
          <a:custGeom>
            <a:avLst/>
            <a:gdLst/>
            <a:ahLst/>
            <a:cxnLst/>
            <a:rect l="l" t="t" r="r" b="b"/>
            <a:pathLst>
              <a:path w="708659" h="187960">
                <a:moveTo>
                  <a:pt x="0" y="187760"/>
                </a:moveTo>
                <a:lnTo>
                  <a:pt x="708343" y="0"/>
                </a:lnTo>
              </a:path>
            </a:pathLst>
          </a:custGeom>
          <a:ln w="20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603236" y="4469226"/>
            <a:ext cx="708660" cy="187960"/>
          </a:xfrm>
          <a:custGeom>
            <a:avLst/>
            <a:gdLst/>
            <a:ahLst/>
            <a:cxnLst/>
            <a:rect l="l" t="t" r="r" b="b"/>
            <a:pathLst>
              <a:path w="708660" h="187960">
                <a:moveTo>
                  <a:pt x="0" y="0"/>
                </a:moveTo>
                <a:lnTo>
                  <a:pt x="708260" y="187760"/>
                </a:lnTo>
              </a:path>
            </a:pathLst>
          </a:custGeom>
          <a:ln w="20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519924" y="1631837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104153" y="104467"/>
                </a:moveTo>
                <a:lnTo>
                  <a:pt x="0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3811273" y="1965773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30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936324" y="922570"/>
            <a:ext cx="0" cy="1148080"/>
          </a:xfrm>
          <a:custGeom>
            <a:avLst/>
            <a:gdLst/>
            <a:ahLst/>
            <a:cxnLst/>
            <a:rect l="l" t="t" r="r" b="b"/>
            <a:pathLst>
              <a:path h="1148080">
                <a:moveTo>
                  <a:pt x="0" y="1147503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040533" y="1027037"/>
            <a:ext cx="0" cy="1043305"/>
          </a:xfrm>
          <a:custGeom>
            <a:avLst/>
            <a:gdLst/>
            <a:ahLst/>
            <a:cxnLst/>
            <a:rect l="l" t="t" r="r" b="b"/>
            <a:pathLst>
              <a:path h="1043305">
                <a:moveTo>
                  <a:pt x="0" y="0"/>
                </a:moveTo>
                <a:lnTo>
                  <a:pt x="0" y="1043035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352882" y="1027037"/>
            <a:ext cx="0" cy="1043305"/>
          </a:xfrm>
          <a:custGeom>
            <a:avLst/>
            <a:gdLst/>
            <a:ahLst/>
            <a:cxnLst/>
            <a:rect l="l" t="t" r="r" b="b"/>
            <a:pathLst>
              <a:path h="1043305">
                <a:moveTo>
                  <a:pt x="0" y="1043035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582142" y="1444074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62247" y="0"/>
                </a:moveTo>
                <a:lnTo>
                  <a:pt x="0" y="6268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582142" y="1631837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4">
                <a:moveTo>
                  <a:pt x="0" y="62680"/>
                </a:moveTo>
                <a:lnTo>
                  <a:pt x="62247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457091" y="1193908"/>
            <a:ext cx="0" cy="480059"/>
          </a:xfrm>
          <a:custGeom>
            <a:avLst/>
            <a:gdLst/>
            <a:ahLst/>
            <a:cxnLst/>
            <a:rect l="l" t="t" r="r" b="b"/>
            <a:pathLst>
              <a:path h="480060">
                <a:moveTo>
                  <a:pt x="0" y="479716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82142" y="1506754"/>
            <a:ext cx="0" cy="563880"/>
          </a:xfrm>
          <a:custGeom>
            <a:avLst/>
            <a:gdLst/>
            <a:ahLst/>
            <a:cxnLst/>
            <a:rect l="l" t="t" r="r" b="b"/>
            <a:pathLst>
              <a:path h="563880">
                <a:moveTo>
                  <a:pt x="0" y="563318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977858" y="1548542"/>
            <a:ext cx="104775" cy="83820"/>
          </a:xfrm>
          <a:custGeom>
            <a:avLst/>
            <a:gdLst/>
            <a:ahLst/>
            <a:cxnLst/>
            <a:rect l="l" t="t" r="r" b="b"/>
            <a:pathLst>
              <a:path w="104775" h="83819">
                <a:moveTo>
                  <a:pt x="104209" y="0"/>
                </a:moveTo>
                <a:lnTo>
                  <a:pt x="0" y="83295"/>
                </a:lnTo>
              </a:path>
            </a:pathLst>
          </a:custGeom>
          <a:ln w="208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2394808" y="4677847"/>
            <a:ext cx="7395209" cy="0"/>
          </a:xfrm>
          <a:custGeom>
            <a:avLst/>
            <a:gdLst/>
            <a:ahLst/>
            <a:cxnLst/>
            <a:rect l="l" t="t" r="r" b="b"/>
            <a:pathLst>
              <a:path w="7395209">
                <a:moveTo>
                  <a:pt x="0" y="0"/>
                </a:moveTo>
                <a:lnTo>
                  <a:pt x="7394729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040543" y="1631837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104153" y="104467"/>
                </a:moveTo>
                <a:lnTo>
                  <a:pt x="0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082068" y="1527648"/>
            <a:ext cx="0" cy="20955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-10420" y="10446"/>
                </a:moveTo>
                <a:lnTo>
                  <a:pt x="10420" y="10446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436585" y="4198015"/>
            <a:ext cx="9311640" cy="0"/>
          </a:xfrm>
          <a:custGeom>
            <a:avLst/>
            <a:gdLst/>
            <a:ahLst/>
            <a:cxnLst/>
            <a:rect l="l" t="t" r="r" b="b"/>
            <a:pathLst>
              <a:path w="9311640">
                <a:moveTo>
                  <a:pt x="9311398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5290208" y="1339884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08657"/>
                </a:lnTo>
              </a:path>
              <a:path h="292100">
                <a:moveTo>
                  <a:pt x="0" y="291953"/>
                </a:moveTo>
                <a:lnTo>
                  <a:pt x="0" y="41787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602835" y="1381671"/>
            <a:ext cx="0" cy="688975"/>
          </a:xfrm>
          <a:custGeom>
            <a:avLst/>
            <a:gdLst/>
            <a:ahLst/>
            <a:cxnLst/>
            <a:rect l="l" t="t" r="r" b="b"/>
            <a:pathLst>
              <a:path h="688975">
                <a:moveTo>
                  <a:pt x="0" y="688401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332459" y="4198015"/>
            <a:ext cx="104139" cy="20955"/>
          </a:xfrm>
          <a:custGeom>
            <a:avLst/>
            <a:gdLst/>
            <a:ahLst/>
            <a:cxnLst/>
            <a:rect l="l" t="t" r="r" b="b"/>
            <a:pathLst>
              <a:path w="104140" h="20954">
                <a:moveTo>
                  <a:pt x="104125" y="0"/>
                </a:moveTo>
                <a:lnTo>
                  <a:pt x="0" y="20865"/>
                </a:lnTo>
              </a:path>
            </a:pathLst>
          </a:custGeom>
          <a:ln w="208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581844" y="1631837"/>
            <a:ext cx="104139" cy="104775"/>
          </a:xfrm>
          <a:custGeom>
            <a:avLst/>
            <a:gdLst/>
            <a:ahLst/>
            <a:cxnLst/>
            <a:rect l="l" t="t" r="r" b="b"/>
            <a:pathLst>
              <a:path w="104140" h="104775">
                <a:moveTo>
                  <a:pt x="0" y="104467"/>
                </a:moveTo>
                <a:lnTo>
                  <a:pt x="103931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7102612" y="1444074"/>
            <a:ext cx="83185" cy="83820"/>
          </a:xfrm>
          <a:custGeom>
            <a:avLst/>
            <a:gdLst/>
            <a:ahLst/>
            <a:cxnLst/>
            <a:rect l="l" t="t" r="r" b="b"/>
            <a:pathLst>
              <a:path w="83184" h="83819">
                <a:moveTo>
                  <a:pt x="83089" y="0"/>
                </a:moveTo>
                <a:lnTo>
                  <a:pt x="0" y="83574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4977858" y="1444074"/>
            <a:ext cx="104775" cy="83820"/>
          </a:xfrm>
          <a:custGeom>
            <a:avLst/>
            <a:gdLst/>
            <a:ahLst/>
            <a:cxnLst/>
            <a:rect l="l" t="t" r="r" b="b"/>
            <a:pathLst>
              <a:path w="104775" h="83819">
                <a:moveTo>
                  <a:pt x="0" y="0"/>
                </a:moveTo>
                <a:lnTo>
                  <a:pt x="104209" y="83574"/>
                </a:lnTo>
              </a:path>
            </a:pathLst>
          </a:custGeom>
          <a:ln w="208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0747983" y="4198015"/>
            <a:ext cx="104139" cy="20955"/>
          </a:xfrm>
          <a:custGeom>
            <a:avLst/>
            <a:gdLst/>
            <a:ahLst/>
            <a:cxnLst/>
            <a:rect l="l" t="t" r="r" b="b"/>
            <a:pathLst>
              <a:path w="104140" h="20954">
                <a:moveTo>
                  <a:pt x="0" y="0"/>
                </a:moveTo>
                <a:lnTo>
                  <a:pt x="103931" y="20865"/>
                </a:lnTo>
              </a:path>
            </a:pathLst>
          </a:custGeom>
          <a:ln w="208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498626" y="1631837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104209" y="104467"/>
                </a:moveTo>
                <a:lnTo>
                  <a:pt x="0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581844" y="1381671"/>
            <a:ext cx="0" cy="688975"/>
          </a:xfrm>
          <a:custGeom>
            <a:avLst/>
            <a:gdLst/>
            <a:ahLst/>
            <a:cxnLst/>
            <a:rect l="l" t="t" r="r" b="b"/>
            <a:pathLst>
              <a:path h="688975">
                <a:moveTo>
                  <a:pt x="0" y="688401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9664765" y="2070073"/>
            <a:ext cx="895985" cy="0"/>
          </a:xfrm>
          <a:custGeom>
            <a:avLst/>
            <a:gdLst/>
            <a:ahLst/>
            <a:cxnLst/>
            <a:rect l="l" t="t" r="r" b="b"/>
            <a:pathLst>
              <a:path w="895984">
                <a:moveTo>
                  <a:pt x="895642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602537" y="2070073"/>
            <a:ext cx="1437640" cy="0"/>
          </a:xfrm>
          <a:custGeom>
            <a:avLst/>
            <a:gdLst/>
            <a:ahLst/>
            <a:cxnLst/>
            <a:rect l="l" t="t" r="r" b="b"/>
            <a:pathLst>
              <a:path w="1437640">
                <a:moveTo>
                  <a:pt x="1437251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602966" y="1965773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4">
                <a:moveTo>
                  <a:pt x="0" y="0"/>
                </a:moveTo>
                <a:lnTo>
                  <a:pt x="208306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352287" y="1965773"/>
            <a:ext cx="208915" cy="0"/>
          </a:xfrm>
          <a:custGeom>
            <a:avLst/>
            <a:gdLst/>
            <a:ahLst/>
            <a:cxnLst/>
            <a:rect l="l" t="t" r="r" b="b"/>
            <a:pathLst>
              <a:path w="208915">
                <a:moveTo>
                  <a:pt x="0" y="0"/>
                </a:moveTo>
                <a:lnTo>
                  <a:pt x="208418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6873351" y="1339884"/>
            <a:ext cx="20955" cy="292100"/>
          </a:xfrm>
          <a:custGeom>
            <a:avLst/>
            <a:gdLst/>
            <a:ahLst/>
            <a:cxnLst/>
            <a:rect l="l" t="t" r="r" b="b"/>
            <a:pathLst>
              <a:path w="20954" h="292100">
                <a:moveTo>
                  <a:pt x="0" y="41787"/>
                </a:moveTo>
                <a:lnTo>
                  <a:pt x="0" y="291953"/>
                </a:lnTo>
              </a:path>
              <a:path w="20954" h="292100">
                <a:moveTo>
                  <a:pt x="20841" y="208657"/>
                </a:moveTo>
                <a:lnTo>
                  <a:pt x="20841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102612" y="1527648"/>
            <a:ext cx="0" cy="20955"/>
          </a:xfrm>
          <a:custGeom>
            <a:avLst/>
            <a:gdLst/>
            <a:ahLst/>
            <a:cxnLst/>
            <a:rect l="l" t="t" r="r" b="b"/>
            <a:pathLst>
              <a:path h="20955">
                <a:moveTo>
                  <a:pt x="-10420" y="10446"/>
                </a:moveTo>
                <a:lnTo>
                  <a:pt x="10420" y="10446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0831072" y="1715412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20841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1311617" y="1715412"/>
            <a:ext cx="20955" cy="0"/>
          </a:xfrm>
          <a:custGeom>
            <a:avLst/>
            <a:gdLst/>
            <a:ahLst/>
            <a:cxnLst/>
            <a:rect l="l" t="t" r="r" b="b"/>
            <a:pathLst>
              <a:path w="20955">
                <a:moveTo>
                  <a:pt x="20841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4519617" y="1694518"/>
            <a:ext cx="62865" cy="0"/>
          </a:xfrm>
          <a:custGeom>
            <a:avLst/>
            <a:gdLst/>
            <a:ahLst/>
            <a:cxnLst/>
            <a:rect l="l" t="t" r="r" b="b"/>
            <a:pathLst>
              <a:path w="62864">
                <a:moveTo>
                  <a:pt x="0" y="0"/>
                </a:moveTo>
                <a:lnTo>
                  <a:pt x="62525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5602835" y="1694518"/>
            <a:ext cx="979169" cy="0"/>
          </a:xfrm>
          <a:custGeom>
            <a:avLst/>
            <a:gdLst/>
            <a:ahLst/>
            <a:cxnLst/>
            <a:rect l="l" t="t" r="r" b="b"/>
            <a:pathLst>
              <a:path w="979170">
                <a:moveTo>
                  <a:pt x="0" y="0"/>
                </a:moveTo>
                <a:lnTo>
                  <a:pt x="979009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7602537" y="1694518"/>
            <a:ext cx="62865" cy="0"/>
          </a:xfrm>
          <a:custGeom>
            <a:avLst/>
            <a:gdLst/>
            <a:ahLst/>
            <a:cxnLst/>
            <a:rect l="l" t="t" r="r" b="b"/>
            <a:pathLst>
              <a:path w="62865">
                <a:moveTo>
                  <a:pt x="0" y="0"/>
                </a:moveTo>
                <a:lnTo>
                  <a:pt x="62525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10664616" y="1631837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>
                <a:moveTo>
                  <a:pt x="104209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6685775" y="1631837"/>
            <a:ext cx="854710" cy="0"/>
          </a:xfrm>
          <a:custGeom>
            <a:avLst/>
            <a:gdLst/>
            <a:ahLst/>
            <a:cxnLst/>
            <a:rect l="l" t="t" r="r" b="b"/>
            <a:pathLst>
              <a:path w="854709">
                <a:moveTo>
                  <a:pt x="854236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644390" y="1631837"/>
            <a:ext cx="854710" cy="0"/>
          </a:xfrm>
          <a:custGeom>
            <a:avLst/>
            <a:gdLst/>
            <a:ahLst/>
            <a:cxnLst/>
            <a:rect l="l" t="t" r="r" b="b"/>
            <a:pathLst>
              <a:path w="854710">
                <a:moveTo>
                  <a:pt x="854236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415771" y="1631837"/>
            <a:ext cx="104775" cy="0"/>
          </a:xfrm>
          <a:custGeom>
            <a:avLst/>
            <a:gdLst/>
            <a:ahLst/>
            <a:cxnLst/>
            <a:rect l="l" t="t" r="r" b="b"/>
            <a:pathLst>
              <a:path w="104775">
                <a:moveTo>
                  <a:pt x="104153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2623929" y="1631837"/>
            <a:ext cx="521334" cy="0"/>
          </a:xfrm>
          <a:custGeom>
            <a:avLst/>
            <a:gdLst/>
            <a:ahLst/>
            <a:cxnLst/>
            <a:rect l="l" t="t" r="r" b="b"/>
            <a:pathLst>
              <a:path w="521335">
                <a:moveTo>
                  <a:pt x="0" y="0"/>
                </a:moveTo>
                <a:lnTo>
                  <a:pt x="520767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9039788" y="1631837"/>
            <a:ext cx="521334" cy="0"/>
          </a:xfrm>
          <a:custGeom>
            <a:avLst/>
            <a:gdLst/>
            <a:ahLst/>
            <a:cxnLst/>
            <a:rect l="l" t="t" r="r" b="b"/>
            <a:pathLst>
              <a:path w="521334">
                <a:moveTo>
                  <a:pt x="0" y="0"/>
                </a:moveTo>
                <a:lnTo>
                  <a:pt x="520767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5082068" y="1548542"/>
            <a:ext cx="208279" cy="0"/>
          </a:xfrm>
          <a:custGeom>
            <a:avLst/>
            <a:gdLst/>
            <a:ahLst/>
            <a:cxnLst/>
            <a:rect l="l" t="t" r="r" b="b"/>
            <a:pathLst>
              <a:path w="208279">
                <a:moveTo>
                  <a:pt x="0" y="0"/>
                </a:moveTo>
                <a:lnTo>
                  <a:pt x="20814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5602835" y="1548542"/>
            <a:ext cx="979169" cy="0"/>
          </a:xfrm>
          <a:custGeom>
            <a:avLst/>
            <a:gdLst/>
            <a:ahLst/>
            <a:cxnLst/>
            <a:rect l="l" t="t" r="r" b="b"/>
            <a:pathLst>
              <a:path w="979170">
                <a:moveTo>
                  <a:pt x="0" y="0"/>
                </a:moveTo>
                <a:lnTo>
                  <a:pt x="979009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873351" y="1548542"/>
            <a:ext cx="229870" cy="0"/>
          </a:xfrm>
          <a:custGeom>
            <a:avLst/>
            <a:gdLst/>
            <a:ahLst/>
            <a:cxnLst/>
            <a:rect l="l" t="t" r="r" b="b"/>
            <a:pathLst>
              <a:path w="229870">
                <a:moveTo>
                  <a:pt x="0" y="0"/>
                </a:moveTo>
                <a:lnTo>
                  <a:pt x="229259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10351989" y="1527648"/>
            <a:ext cx="313055" cy="0"/>
          </a:xfrm>
          <a:custGeom>
            <a:avLst/>
            <a:gdLst/>
            <a:ahLst/>
            <a:cxnLst/>
            <a:rect l="l" t="t" r="r" b="b"/>
            <a:pathLst>
              <a:path w="313054">
                <a:moveTo>
                  <a:pt x="312627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519924" y="1527648"/>
            <a:ext cx="313055" cy="0"/>
          </a:xfrm>
          <a:custGeom>
            <a:avLst/>
            <a:gdLst/>
            <a:ahLst/>
            <a:cxnLst/>
            <a:rect l="l" t="t" r="r" b="b"/>
            <a:pathLst>
              <a:path w="313055">
                <a:moveTo>
                  <a:pt x="312460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7185701" y="1444074"/>
            <a:ext cx="354330" cy="0"/>
          </a:xfrm>
          <a:custGeom>
            <a:avLst/>
            <a:gdLst/>
            <a:ahLst/>
            <a:cxnLst/>
            <a:rect l="l" t="t" r="r" b="b"/>
            <a:pathLst>
              <a:path w="354329">
                <a:moveTo>
                  <a:pt x="354310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4644390" y="1444074"/>
            <a:ext cx="334010" cy="0"/>
          </a:xfrm>
          <a:custGeom>
            <a:avLst/>
            <a:gdLst/>
            <a:ahLst/>
            <a:cxnLst/>
            <a:rect l="l" t="t" r="r" b="b"/>
            <a:pathLst>
              <a:path w="334010">
                <a:moveTo>
                  <a:pt x="0" y="0"/>
                </a:moveTo>
                <a:lnTo>
                  <a:pt x="333468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6581844" y="1381671"/>
            <a:ext cx="292100" cy="0"/>
          </a:xfrm>
          <a:custGeom>
            <a:avLst/>
            <a:gdLst/>
            <a:ahLst/>
            <a:cxnLst/>
            <a:rect l="l" t="t" r="r" b="b"/>
            <a:pathLst>
              <a:path w="292100">
                <a:moveTo>
                  <a:pt x="291507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4457091" y="1298097"/>
            <a:ext cx="3270250" cy="83820"/>
          </a:xfrm>
          <a:custGeom>
            <a:avLst/>
            <a:gdLst/>
            <a:ahLst/>
            <a:cxnLst/>
            <a:rect l="l" t="t" r="r" b="b"/>
            <a:pathLst>
              <a:path w="3270250" h="83819">
                <a:moveTo>
                  <a:pt x="1145743" y="83574"/>
                </a:moveTo>
                <a:lnTo>
                  <a:pt x="833116" y="83574"/>
                </a:lnTo>
              </a:path>
              <a:path w="3270250" h="83819">
                <a:moveTo>
                  <a:pt x="2437102" y="41787"/>
                </a:moveTo>
                <a:lnTo>
                  <a:pt x="833116" y="41787"/>
                </a:lnTo>
              </a:path>
              <a:path w="3270250" h="83819">
                <a:moveTo>
                  <a:pt x="3270218" y="0"/>
                </a:moveTo>
                <a:lnTo>
                  <a:pt x="0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602537" y="1506754"/>
            <a:ext cx="0" cy="563880"/>
          </a:xfrm>
          <a:custGeom>
            <a:avLst/>
            <a:gdLst/>
            <a:ahLst/>
            <a:cxnLst/>
            <a:rect l="l" t="t" r="r" b="b"/>
            <a:pathLst>
              <a:path h="563880">
                <a:moveTo>
                  <a:pt x="0" y="0"/>
                </a:moveTo>
                <a:lnTo>
                  <a:pt x="0" y="563318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7727310" y="1193908"/>
            <a:ext cx="0" cy="480059"/>
          </a:xfrm>
          <a:custGeom>
            <a:avLst/>
            <a:gdLst/>
            <a:ahLst/>
            <a:cxnLst/>
            <a:rect l="l" t="t" r="r" b="b"/>
            <a:pathLst>
              <a:path h="480060">
                <a:moveTo>
                  <a:pt x="0" y="0"/>
                </a:moveTo>
                <a:lnTo>
                  <a:pt x="0" y="479716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9039788" y="1631837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0" y="104467"/>
                </a:moveTo>
                <a:lnTo>
                  <a:pt x="104209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519617" y="1027037"/>
            <a:ext cx="2374900" cy="104775"/>
          </a:xfrm>
          <a:custGeom>
            <a:avLst/>
            <a:gdLst/>
            <a:ahLst/>
            <a:cxnLst/>
            <a:rect l="l" t="t" r="r" b="b"/>
            <a:pathLst>
              <a:path w="2374900" h="104775">
                <a:moveTo>
                  <a:pt x="749749" y="0"/>
                </a:moveTo>
                <a:lnTo>
                  <a:pt x="0" y="104189"/>
                </a:lnTo>
              </a:path>
              <a:path w="2374900" h="104775">
                <a:moveTo>
                  <a:pt x="2374576" y="0"/>
                </a:moveTo>
                <a:lnTo>
                  <a:pt x="770591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935728" y="922570"/>
            <a:ext cx="1000125" cy="0"/>
          </a:xfrm>
          <a:custGeom>
            <a:avLst/>
            <a:gdLst/>
            <a:ahLst/>
            <a:cxnLst/>
            <a:rect l="l" t="t" r="r" b="b"/>
            <a:pathLst>
              <a:path w="1000125">
                <a:moveTo>
                  <a:pt x="999851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248850" y="922570"/>
            <a:ext cx="1000125" cy="0"/>
          </a:xfrm>
          <a:custGeom>
            <a:avLst/>
            <a:gdLst/>
            <a:ahLst/>
            <a:cxnLst/>
            <a:rect l="l" t="t" r="r" b="b"/>
            <a:pathLst>
              <a:path w="1000125">
                <a:moveTo>
                  <a:pt x="999823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6894193" y="1027037"/>
            <a:ext cx="770890" cy="104775"/>
          </a:xfrm>
          <a:custGeom>
            <a:avLst/>
            <a:gdLst/>
            <a:ahLst/>
            <a:cxnLst/>
            <a:rect l="l" t="t" r="r" b="b"/>
            <a:pathLst>
              <a:path w="770890" h="104775">
                <a:moveTo>
                  <a:pt x="770869" y="104189"/>
                </a:moveTo>
                <a:lnTo>
                  <a:pt x="0" y="0"/>
                </a:lnTo>
              </a:path>
            </a:pathLst>
          </a:custGeom>
          <a:ln w="2089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540011" y="1631837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4">
                <a:moveTo>
                  <a:pt x="0" y="0"/>
                </a:moveTo>
                <a:lnTo>
                  <a:pt x="62525" y="6268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102612" y="1548542"/>
            <a:ext cx="83185" cy="83820"/>
          </a:xfrm>
          <a:custGeom>
            <a:avLst/>
            <a:gdLst/>
            <a:ahLst/>
            <a:cxnLst/>
            <a:rect l="l" t="t" r="r" b="b"/>
            <a:pathLst>
              <a:path w="83184" h="83819">
                <a:moveTo>
                  <a:pt x="83089" y="83295"/>
                </a:moveTo>
                <a:lnTo>
                  <a:pt x="0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831519" y="1027037"/>
            <a:ext cx="0" cy="1043305"/>
          </a:xfrm>
          <a:custGeom>
            <a:avLst/>
            <a:gdLst/>
            <a:ahLst/>
            <a:cxnLst/>
            <a:rect l="l" t="t" r="r" b="b"/>
            <a:pathLst>
              <a:path h="1043305">
                <a:moveTo>
                  <a:pt x="0" y="0"/>
                </a:moveTo>
                <a:lnTo>
                  <a:pt x="0" y="1043035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8144147" y="1027037"/>
            <a:ext cx="0" cy="1043305"/>
          </a:xfrm>
          <a:custGeom>
            <a:avLst/>
            <a:gdLst/>
            <a:ahLst/>
            <a:cxnLst/>
            <a:rect l="l" t="t" r="r" b="b"/>
            <a:pathLst>
              <a:path h="1043305">
                <a:moveTo>
                  <a:pt x="0" y="1043035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7540011" y="1444074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5">
                <a:moveTo>
                  <a:pt x="0" y="0"/>
                </a:moveTo>
                <a:lnTo>
                  <a:pt x="62525" y="6268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8248077" y="922570"/>
            <a:ext cx="0" cy="1148080"/>
          </a:xfrm>
          <a:custGeom>
            <a:avLst/>
            <a:gdLst/>
            <a:ahLst/>
            <a:cxnLst/>
            <a:rect l="l" t="t" r="r" b="b"/>
            <a:pathLst>
              <a:path h="1148080">
                <a:moveTo>
                  <a:pt x="0" y="0"/>
                </a:moveTo>
                <a:lnTo>
                  <a:pt x="0" y="1147503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352287" y="1965773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104300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8560705" y="1965773"/>
            <a:ext cx="0" cy="104775"/>
          </a:xfrm>
          <a:custGeom>
            <a:avLst/>
            <a:gdLst/>
            <a:ahLst/>
            <a:cxnLst/>
            <a:rect l="l" t="t" r="r" b="b"/>
            <a:pathLst>
              <a:path h="104775">
                <a:moveTo>
                  <a:pt x="0" y="0"/>
                </a:moveTo>
                <a:lnTo>
                  <a:pt x="0" y="10430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0560407" y="1631837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104209" y="0"/>
                </a:moveTo>
                <a:lnTo>
                  <a:pt x="0" y="104467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9039788" y="1631837"/>
            <a:ext cx="0" cy="438784"/>
          </a:xfrm>
          <a:custGeom>
            <a:avLst/>
            <a:gdLst/>
            <a:ahLst/>
            <a:cxnLst/>
            <a:rect l="l" t="t" r="r" b="b"/>
            <a:pathLst>
              <a:path h="438785">
                <a:moveTo>
                  <a:pt x="0" y="438236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9331296" y="1027037"/>
            <a:ext cx="708660" cy="417195"/>
          </a:xfrm>
          <a:custGeom>
            <a:avLst/>
            <a:gdLst/>
            <a:ahLst/>
            <a:cxnLst/>
            <a:rect l="l" t="t" r="r" b="b"/>
            <a:pathLst>
              <a:path w="708659" h="417194">
                <a:moveTo>
                  <a:pt x="708343" y="417036"/>
                </a:moveTo>
                <a:lnTo>
                  <a:pt x="0" y="0"/>
                </a:lnTo>
              </a:path>
            </a:pathLst>
          </a:custGeom>
          <a:ln w="2088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9560555" y="1631837"/>
            <a:ext cx="104775" cy="438784"/>
          </a:xfrm>
          <a:custGeom>
            <a:avLst/>
            <a:gdLst/>
            <a:ahLst/>
            <a:cxnLst/>
            <a:rect l="l" t="t" r="r" b="b"/>
            <a:pathLst>
              <a:path w="104775" h="438785">
                <a:moveTo>
                  <a:pt x="0" y="0"/>
                </a:moveTo>
                <a:lnTo>
                  <a:pt x="104209" y="104467"/>
                </a:lnTo>
              </a:path>
              <a:path w="104775" h="438785">
                <a:moveTo>
                  <a:pt x="104209" y="438236"/>
                </a:moveTo>
                <a:lnTo>
                  <a:pt x="104209" y="104467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10768825" y="1631837"/>
            <a:ext cx="83185" cy="104775"/>
          </a:xfrm>
          <a:custGeom>
            <a:avLst/>
            <a:gdLst/>
            <a:ahLst/>
            <a:cxnLst/>
            <a:rect l="l" t="t" r="r" b="b"/>
            <a:pathLst>
              <a:path w="83184" h="104775">
                <a:moveTo>
                  <a:pt x="83089" y="104467"/>
                </a:moveTo>
                <a:lnTo>
                  <a:pt x="0" y="0"/>
                </a:lnTo>
              </a:path>
            </a:pathLst>
          </a:custGeom>
          <a:ln w="20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10560407" y="1736305"/>
            <a:ext cx="0" cy="334010"/>
          </a:xfrm>
          <a:custGeom>
            <a:avLst/>
            <a:gdLst/>
            <a:ahLst/>
            <a:cxnLst/>
            <a:rect l="l" t="t" r="r" b="b"/>
            <a:pathLst>
              <a:path h="334010">
                <a:moveTo>
                  <a:pt x="0" y="0"/>
                </a:moveTo>
                <a:lnTo>
                  <a:pt x="0" y="333768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10851915" y="1715412"/>
            <a:ext cx="0" cy="2399665"/>
          </a:xfrm>
          <a:custGeom>
            <a:avLst/>
            <a:gdLst/>
            <a:ahLst/>
            <a:cxnLst/>
            <a:rect l="l" t="t" r="r" b="b"/>
            <a:pathLst>
              <a:path h="2399665">
                <a:moveTo>
                  <a:pt x="0" y="2399168"/>
                </a:moveTo>
                <a:lnTo>
                  <a:pt x="0" y="0"/>
                </a:lnTo>
              </a:path>
            </a:pathLst>
          </a:custGeom>
          <a:ln w="208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311496" y="4656986"/>
            <a:ext cx="83820" cy="20955"/>
          </a:xfrm>
          <a:custGeom>
            <a:avLst/>
            <a:gdLst/>
            <a:ahLst/>
            <a:cxnLst/>
            <a:rect l="l" t="t" r="r" b="b"/>
            <a:pathLst>
              <a:path w="83819" h="20954">
                <a:moveTo>
                  <a:pt x="0" y="0"/>
                </a:moveTo>
                <a:lnTo>
                  <a:pt x="41655" y="20860"/>
                </a:lnTo>
                <a:lnTo>
                  <a:pt x="83311" y="20860"/>
                </a:lnTo>
              </a:path>
            </a:pathLst>
          </a:custGeom>
          <a:ln w="20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1311617" y="4114581"/>
            <a:ext cx="292100" cy="354965"/>
          </a:xfrm>
          <a:custGeom>
            <a:avLst/>
            <a:gdLst/>
            <a:ahLst/>
            <a:cxnLst/>
            <a:rect l="l" t="t" r="r" b="b"/>
            <a:pathLst>
              <a:path w="292100" h="354964">
                <a:moveTo>
                  <a:pt x="0" y="0"/>
                </a:moveTo>
                <a:lnTo>
                  <a:pt x="0" y="62569"/>
                </a:lnTo>
                <a:lnTo>
                  <a:pt x="20841" y="104300"/>
                </a:lnTo>
                <a:lnTo>
                  <a:pt x="41655" y="166897"/>
                </a:lnTo>
                <a:lnTo>
                  <a:pt x="62497" y="208601"/>
                </a:lnTo>
                <a:lnTo>
                  <a:pt x="104153" y="250333"/>
                </a:lnTo>
                <a:lnTo>
                  <a:pt x="145809" y="292064"/>
                </a:lnTo>
                <a:lnTo>
                  <a:pt x="187465" y="312919"/>
                </a:lnTo>
                <a:lnTo>
                  <a:pt x="229120" y="354644"/>
                </a:lnTo>
                <a:lnTo>
                  <a:pt x="291618" y="354644"/>
                </a:lnTo>
              </a:path>
            </a:pathLst>
          </a:custGeom>
          <a:ln w="208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2832236" y="922570"/>
            <a:ext cx="417195" cy="104775"/>
          </a:xfrm>
          <a:custGeom>
            <a:avLst/>
            <a:gdLst/>
            <a:ahLst/>
            <a:cxnLst/>
            <a:rect l="l" t="t" r="r" b="b"/>
            <a:pathLst>
              <a:path w="417194" h="104775">
                <a:moveTo>
                  <a:pt x="416613" y="0"/>
                </a:moveTo>
                <a:lnTo>
                  <a:pt x="333302" y="0"/>
                </a:lnTo>
                <a:lnTo>
                  <a:pt x="249990" y="20893"/>
                </a:lnTo>
                <a:lnTo>
                  <a:pt x="166651" y="41787"/>
                </a:lnTo>
                <a:lnTo>
                  <a:pt x="83339" y="62680"/>
                </a:lnTo>
                <a:lnTo>
                  <a:pt x="0" y="104467"/>
                </a:lnTo>
              </a:path>
            </a:pathLst>
          </a:custGeom>
          <a:ln w="20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8" name="object 8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01182" y="1517213"/>
            <a:ext cx="229177" cy="208634"/>
          </a:xfrm>
          <a:prstGeom prst="rect">
            <a:avLst/>
          </a:prstGeom>
        </p:spPr>
      </p:pic>
      <p:sp>
        <p:nvSpPr>
          <p:cNvPr id="89" name="object 89"/>
          <p:cNvSpPr/>
          <p:nvPr/>
        </p:nvSpPr>
        <p:spPr>
          <a:xfrm>
            <a:off x="1832385" y="1444074"/>
            <a:ext cx="292100" cy="83820"/>
          </a:xfrm>
          <a:custGeom>
            <a:avLst/>
            <a:gdLst/>
            <a:ahLst/>
            <a:cxnLst/>
            <a:rect l="l" t="t" r="r" b="b"/>
            <a:pathLst>
              <a:path w="292100" h="83819">
                <a:moveTo>
                  <a:pt x="0" y="83574"/>
                </a:moveTo>
                <a:lnTo>
                  <a:pt x="83311" y="62680"/>
                </a:lnTo>
                <a:lnTo>
                  <a:pt x="145809" y="62680"/>
                </a:lnTo>
                <a:lnTo>
                  <a:pt x="229120" y="20893"/>
                </a:lnTo>
                <a:lnTo>
                  <a:pt x="291618" y="0"/>
                </a:lnTo>
              </a:path>
            </a:pathLst>
          </a:custGeom>
          <a:ln w="2088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4248673" y="922570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104209" y="104467"/>
                </a:moveTo>
                <a:lnTo>
                  <a:pt x="104209" y="62680"/>
                </a:lnTo>
                <a:lnTo>
                  <a:pt x="83367" y="41787"/>
                </a:lnTo>
                <a:lnTo>
                  <a:pt x="62525" y="20893"/>
                </a:lnTo>
                <a:lnTo>
                  <a:pt x="41683" y="0"/>
                </a:lnTo>
                <a:lnTo>
                  <a:pt x="0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4040533" y="922570"/>
            <a:ext cx="104139" cy="104775"/>
          </a:xfrm>
          <a:custGeom>
            <a:avLst/>
            <a:gdLst/>
            <a:ahLst/>
            <a:cxnLst/>
            <a:rect l="l" t="t" r="r" b="b"/>
            <a:pathLst>
              <a:path w="104139" h="104775">
                <a:moveTo>
                  <a:pt x="103931" y="0"/>
                </a:moveTo>
                <a:lnTo>
                  <a:pt x="83089" y="0"/>
                </a:lnTo>
                <a:lnTo>
                  <a:pt x="41683" y="20893"/>
                </a:lnTo>
                <a:lnTo>
                  <a:pt x="20841" y="41787"/>
                </a:lnTo>
                <a:lnTo>
                  <a:pt x="0" y="62680"/>
                </a:lnTo>
                <a:lnTo>
                  <a:pt x="0" y="104467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457091" y="1131227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4" h="62865">
                <a:moveTo>
                  <a:pt x="62525" y="0"/>
                </a:moveTo>
                <a:lnTo>
                  <a:pt x="41683" y="0"/>
                </a:lnTo>
                <a:lnTo>
                  <a:pt x="20841" y="20893"/>
                </a:lnTo>
                <a:lnTo>
                  <a:pt x="0" y="41787"/>
                </a:lnTo>
                <a:lnTo>
                  <a:pt x="0" y="6268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5269366" y="1027037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841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10581249" y="4114581"/>
            <a:ext cx="271145" cy="354965"/>
          </a:xfrm>
          <a:custGeom>
            <a:avLst/>
            <a:gdLst/>
            <a:ahLst/>
            <a:cxnLst/>
            <a:rect l="l" t="t" r="r" b="b"/>
            <a:pathLst>
              <a:path w="271145" h="354964">
                <a:moveTo>
                  <a:pt x="0" y="354644"/>
                </a:moveTo>
                <a:lnTo>
                  <a:pt x="62525" y="354644"/>
                </a:lnTo>
                <a:lnTo>
                  <a:pt x="104209" y="312919"/>
                </a:lnTo>
                <a:lnTo>
                  <a:pt x="145892" y="292064"/>
                </a:lnTo>
                <a:lnTo>
                  <a:pt x="187576" y="250333"/>
                </a:lnTo>
                <a:lnTo>
                  <a:pt x="208140" y="208601"/>
                </a:lnTo>
                <a:lnTo>
                  <a:pt x="249823" y="166897"/>
                </a:lnTo>
                <a:lnTo>
                  <a:pt x="270665" y="104300"/>
                </a:lnTo>
                <a:lnTo>
                  <a:pt x="270665" y="62569"/>
                </a:lnTo>
                <a:lnTo>
                  <a:pt x="270665" y="0"/>
                </a:lnTo>
              </a:path>
            </a:pathLst>
          </a:custGeom>
          <a:ln w="2086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9789538" y="4656986"/>
            <a:ext cx="83820" cy="20955"/>
          </a:xfrm>
          <a:custGeom>
            <a:avLst/>
            <a:gdLst/>
            <a:ahLst/>
            <a:cxnLst/>
            <a:rect l="l" t="t" r="r" b="b"/>
            <a:pathLst>
              <a:path w="83820" h="20954">
                <a:moveTo>
                  <a:pt x="0" y="20860"/>
                </a:moveTo>
                <a:lnTo>
                  <a:pt x="41683" y="20860"/>
                </a:lnTo>
                <a:lnTo>
                  <a:pt x="83367" y="0"/>
                </a:lnTo>
              </a:path>
            </a:pathLst>
          </a:custGeom>
          <a:ln w="20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831519" y="922570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104209" y="0"/>
                </a:moveTo>
                <a:lnTo>
                  <a:pt x="62525" y="0"/>
                </a:lnTo>
                <a:lnTo>
                  <a:pt x="41683" y="20893"/>
                </a:lnTo>
                <a:lnTo>
                  <a:pt x="20841" y="41787"/>
                </a:lnTo>
                <a:lnTo>
                  <a:pt x="0" y="62680"/>
                </a:lnTo>
                <a:lnTo>
                  <a:pt x="0" y="104467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8039937" y="922570"/>
            <a:ext cx="104775" cy="104775"/>
          </a:xfrm>
          <a:custGeom>
            <a:avLst/>
            <a:gdLst/>
            <a:ahLst/>
            <a:cxnLst/>
            <a:rect l="l" t="t" r="r" b="b"/>
            <a:pathLst>
              <a:path w="104775" h="104775">
                <a:moveTo>
                  <a:pt x="104209" y="104467"/>
                </a:moveTo>
                <a:lnTo>
                  <a:pt x="83367" y="62680"/>
                </a:lnTo>
                <a:lnTo>
                  <a:pt x="83367" y="41787"/>
                </a:lnTo>
                <a:lnTo>
                  <a:pt x="41683" y="20893"/>
                </a:lnTo>
                <a:lnTo>
                  <a:pt x="20841" y="0"/>
                </a:lnTo>
                <a:lnTo>
                  <a:pt x="0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665063" y="1131227"/>
            <a:ext cx="62865" cy="62865"/>
          </a:xfrm>
          <a:custGeom>
            <a:avLst/>
            <a:gdLst/>
            <a:ahLst/>
            <a:cxnLst/>
            <a:rect l="l" t="t" r="r" b="b"/>
            <a:pathLst>
              <a:path w="62865" h="62865">
                <a:moveTo>
                  <a:pt x="62247" y="62680"/>
                </a:moveTo>
                <a:lnTo>
                  <a:pt x="62247" y="41787"/>
                </a:lnTo>
                <a:lnTo>
                  <a:pt x="41405" y="20893"/>
                </a:lnTo>
                <a:lnTo>
                  <a:pt x="20841" y="0"/>
                </a:lnTo>
                <a:lnTo>
                  <a:pt x="0" y="0"/>
                </a:lnTo>
              </a:path>
            </a:pathLst>
          </a:custGeom>
          <a:ln w="20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8935580" y="922570"/>
            <a:ext cx="396240" cy="104775"/>
          </a:xfrm>
          <a:custGeom>
            <a:avLst/>
            <a:gdLst/>
            <a:ahLst/>
            <a:cxnLst/>
            <a:rect l="l" t="t" r="r" b="b"/>
            <a:pathLst>
              <a:path w="396240" h="104775">
                <a:moveTo>
                  <a:pt x="395716" y="104467"/>
                </a:moveTo>
                <a:lnTo>
                  <a:pt x="333191" y="62680"/>
                </a:lnTo>
                <a:lnTo>
                  <a:pt x="250101" y="41787"/>
                </a:lnTo>
                <a:lnTo>
                  <a:pt x="166734" y="20893"/>
                </a:lnTo>
                <a:lnTo>
                  <a:pt x="83367" y="0"/>
                </a:lnTo>
                <a:lnTo>
                  <a:pt x="0" y="0"/>
                </a:lnTo>
              </a:path>
            </a:pathLst>
          </a:custGeom>
          <a:ln w="20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0" name="object 10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0654182" y="1517214"/>
            <a:ext cx="208166" cy="208631"/>
          </a:xfrm>
          <a:prstGeom prst="rect">
            <a:avLst/>
          </a:prstGeom>
        </p:spPr>
      </p:pic>
      <p:sp>
        <p:nvSpPr>
          <p:cNvPr id="101" name="object 101"/>
          <p:cNvSpPr/>
          <p:nvPr/>
        </p:nvSpPr>
        <p:spPr>
          <a:xfrm>
            <a:off x="10039639" y="1444074"/>
            <a:ext cx="312420" cy="83820"/>
          </a:xfrm>
          <a:custGeom>
            <a:avLst/>
            <a:gdLst/>
            <a:ahLst/>
            <a:cxnLst/>
            <a:rect l="l" t="t" r="r" b="b"/>
            <a:pathLst>
              <a:path w="312420" h="83819">
                <a:moveTo>
                  <a:pt x="0" y="0"/>
                </a:moveTo>
                <a:lnTo>
                  <a:pt x="83367" y="20893"/>
                </a:lnTo>
                <a:lnTo>
                  <a:pt x="145892" y="62680"/>
                </a:lnTo>
                <a:lnTo>
                  <a:pt x="228982" y="62680"/>
                </a:lnTo>
                <a:lnTo>
                  <a:pt x="312349" y="83574"/>
                </a:lnTo>
              </a:path>
            </a:pathLst>
          </a:custGeom>
          <a:ln w="2089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4457091" y="1673624"/>
            <a:ext cx="62865" cy="20955"/>
          </a:xfrm>
          <a:custGeom>
            <a:avLst/>
            <a:gdLst/>
            <a:ahLst/>
            <a:cxnLst/>
            <a:rect l="l" t="t" r="r" b="b"/>
            <a:pathLst>
              <a:path w="62864" h="20955">
                <a:moveTo>
                  <a:pt x="0" y="0"/>
                </a:moveTo>
                <a:lnTo>
                  <a:pt x="0" y="20893"/>
                </a:lnTo>
                <a:lnTo>
                  <a:pt x="20841" y="20893"/>
                </a:lnTo>
                <a:lnTo>
                  <a:pt x="41683" y="20893"/>
                </a:lnTo>
                <a:lnTo>
                  <a:pt x="62525" y="20893"/>
                </a:lnTo>
              </a:path>
            </a:pathLst>
          </a:custGeom>
          <a:ln w="208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7665063" y="1673624"/>
            <a:ext cx="62865" cy="20955"/>
          </a:xfrm>
          <a:custGeom>
            <a:avLst/>
            <a:gdLst/>
            <a:ahLst/>
            <a:cxnLst/>
            <a:rect l="l" t="t" r="r" b="b"/>
            <a:pathLst>
              <a:path w="62865" h="20955">
                <a:moveTo>
                  <a:pt x="0" y="20893"/>
                </a:moveTo>
                <a:lnTo>
                  <a:pt x="20841" y="20893"/>
                </a:lnTo>
                <a:lnTo>
                  <a:pt x="41405" y="20893"/>
                </a:lnTo>
                <a:lnTo>
                  <a:pt x="62247" y="20893"/>
                </a:lnTo>
                <a:lnTo>
                  <a:pt x="62247" y="0"/>
                </a:lnTo>
              </a:path>
            </a:pathLst>
          </a:custGeom>
          <a:ln w="208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7498328" y="2257837"/>
            <a:ext cx="475200" cy="876300"/>
          </a:xfrm>
          <a:custGeom>
            <a:avLst/>
            <a:gdLst/>
            <a:ahLst/>
            <a:cxnLst/>
            <a:rect l="l" t="t" r="r" b="b"/>
            <a:pathLst>
              <a:path w="479425" h="876300">
                <a:moveTo>
                  <a:pt x="0" y="876221"/>
                </a:moveTo>
                <a:lnTo>
                  <a:pt x="479111" y="876221"/>
                </a:lnTo>
                <a:lnTo>
                  <a:pt x="479111" y="0"/>
                </a:lnTo>
                <a:lnTo>
                  <a:pt x="0" y="0"/>
                </a:lnTo>
                <a:lnTo>
                  <a:pt x="0" y="876221"/>
                </a:lnTo>
                <a:close/>
              </a:path>
            </a:pathLst>
          </a:custGeom>
          <a:ln w="20853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1138046" y="2588404"/>
            <a:ext cx="99060" cy="882000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06" name="object 106"/>
          <p:cNvSpPr txBox="1"/>
          <p:nvPr/>
        </p:nvSpPr>
        <p:spPr>
          <a:xfrm>
            <a:off x="1101921" y="3490311"/>
            <a:ext cx="150495" cy="190437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21</a:t>
            </a:r>
          </a:p>
        </p:txBody>
      </p:sp>
      <p:sp>
        <p:nvSpPr>
          <p:cNvPr id="107" name="object 107"/>
          <p:cNvSpPr txBox="1"/>
          <p:nvPr/>
        </p:nvSpPr>
        <p:spPr>
          <a:xfrm>
            <a:off x="10953984" y="2630192"/>
            <a:ext cx="152400" cy="19043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20</a:t>
            </a:r>
          </a:p>
        </p:txBody>
      </p:sp>
      <p:sp>
        <p:nvSpPr>
          <p:cNvPr id="108" name="object 108"/>
          <p:cNvSpPr txBox="1"/>
          <p:nvPr/>
        </p:nvSpPr>
        <p:spPr>
          <a:xfrm>
            <a:off x="10953984" y="3447131"/>
            <a:ext cx="152400" cy="19107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40</a:t>
            </a:r>
          </a:p>
        </p:txBody>
      </p:sp>
      <p:sp>
        <p:nvSpPr>
          <p:cNvPr id="110" name="object 110"/>
          <p:cNvSpPr txBox="1"/>
          <p:nvPr/>
        </p:nvSpPr>
        <p:spPr>
          <a:xfrm>
            <a:off x="9393835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1" name="object 111"/>
          <p:cNvSpPr txBox="1"/>
          <p:nvPr/>
        </p:nvSpPr>
        <p:spPr>
          <a:xfrm>
            <a:off x="5144329" y="2257837"/>
            <a:ext cx="475200" cy="882000"/>
          </a:xfrm>
          <a:prstGeom prst="rect">
            <a:avLst/>
          </a:prstGeom>
          <a:ln w="2110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2" name="object 112"/>
          <p:cNvSpPr txBox="1"/>
          <p:nvPr/>
        </p:nvSpPr>
        <p:spPr>
          <a:xfrm>
            <a:off x="7515300" y="2482790"/>
            <a:ext cx="441005" cy="41549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3" name="object 113"/>
          <p:cNvSpPr txBox="1"/>
          <p:nvPr/>
        </p:nvSpPr>
        <p:spPr>
          <a:xfrm>
            <a:off x="7977426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4" name="object 114"/>
          <p:cNvSpPr txBox="1"/>
          <p:nvPr/>
        </p:nvSpPr>
        <p:spPr>
          <a:xfrm>
            <a:off x="8435668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5" name="object 115"/>
          <p:cNvSpPr txBox="1"/>
          <p:nvPr/>
        </p:nvSpPr>
        <p:spPr>
          <a:xfrm>
            <a:off x="8914751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6" name="object 116"/>
          <p:cNvSpPr txBox="1"/>
          <p:nvPr/>
        </p:nvSpPr>
        <p:spPr>
          <a:xfrm>
            <a:off x="9393835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7" name="object 117"/>
          <p:cNvSpPr txBox="1"/>
          <p:nvPr/>
        </p:nvSpPr>
        <p:spPr>
          <a:xfrm>
            <a:off x="9852077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8" name="object 118"/>
          <p:cNvSpPr txBox="1"/>
          <p:nvPr/>
        </p:nvSpPr>
        <p:spPr>
          <a:xfrm>
            <a:off x="5144329" y="3134043"/>
            <a:ext cx="475200" cy="882000"/>
          </a:xfrm>
          <a:prstGeom prst="rect">
            <a:avLst/>
          </a:prstGeom>
          <a:ln w="2110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9" name="object 119"/>
          <p:cNvSpPr txBox="1"/>
          <p:nvPr/>
        </p:nvSpPr>
        <p:spPr>
          <a:xfrm>
            <a:off x="5623552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0" name="object 120"/>
          <p:cNvSpPr txBox="1"/>
          <p:nvPr/>
        </p:nvSpPr>
        <p:spPr>
          <a:xfrm>
            <a:off x="6081933" y="3134043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1" name="object 121"/>
          <p:cNvSpPr txBox="1"/>
          <p:nvPr/>
        </p:nvSpPr>
        <p:spPr>
          <a:xfrm>
            <a:off x="6561016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2" name="object 122"/>
          <p:cNvSpPr txBox="1"/>
          <p:nvPr/>
        </p:nvSpPr>
        <p:spPr>
          <a:xfrm>
            <a:off x="7040100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7498342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4" name="object 124"/>
          <p:cNvSpPr txBox="1"/>
          <p:nvPr/>
        </p:nvSpPr>
        <p:spPr>
          <a:xfrm>
            <a:off x="7977426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5" name="object 125"/>
          <p:cNvSpPr txBox="1"/>
          <p:nvPr/>
        </p:nvSpPr>
        <p:spPr>
          <a:xfrm>
            <a:off x="8435668" y="3134043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6" name="object 126"/>
          <p:cNvSpPr txBox="1"/>
          <p:nvPr/>
        </p:nvSpPr>
        <p:spPr>
          <a:xfrm>
            <a:off x="8914751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7" name="object 127"/>
          <p:cNvSpPr txBox="1"/>
          <p:nvPr/>
        </p:nvSpPr>
        <p:spPr>
          <a:xfrm>
            <a:off x="10324191" y="2084869"/>
            <a:ext cx="507414" cy="165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ACC+</a:t>
            </a:r>
          </a:p>
        </p:txBody>
      </p:sp>
      <p:sp>
        <p:nvSpPr>
          <p:cNvPr id="131" name="object 131"/>
          <p:cNvSpPr txBox="1"/>
          <p:nvPr/>
        </p:nvSpPr>
        <p:spPr>
          <a:xfrm>
            <a:off x="7081897" y="2076065"/>
            <a:ext cx="440283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CAN-L шины CAN-Infotainment</a:t>
            </a:r>
          </a:p>
        </p:txBody>
      </p:sp>
      <p:sp>
        <p:nvSpPr>
          <p:cNvPr id="132" name="object 132"/>
          <p:cNvSpPr txBox="1"/>
          <p:nvPr/>
        </p:nvSpPr>
        <p:spPr>
          <a:xfrm>
            <a:off x="10331161" y="2257836"/>
            <a:ext cx="475200" cy="882000"/>
          </a:xfrm>
          <a:prstGeom prst="rect">
            <a:avLst/>
          </a:prstGeom>
          <a:ln w="2085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MA13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RGr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7506943" y="2335592"/>
            <a:ext cx="97155" cy="216085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7040100" y="2257836"/>
            <a:ext cx="475200" cy="882265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CLI-2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0,35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LgO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6561016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CHI-2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0,35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LgB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1374115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AM01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YB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1853213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AM02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GR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2311482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AM03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R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2790594" y="2257837"/>
            <a:ext cx="475200" cy="882000"/>
          </a:xfrm>
          <a:prstGeom prst="rect">
            <a:avLst/>
          </a:prstGeom>
          <a:ln w="2085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AM04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W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3269691" y="2257837"/>
            <a:ext cx="475200" cy="882000"/>
          </a:xfrm>
          <a:prstGeom prst="rect">
            <a:avLst/>
          </a:prstGeom>
          <a:ln w="2085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AM05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3727961" y="2257837"/>
            <a:ext cx="475200" cy="882000"/>
          </a:xfrm>
          <a:prstGeom prst="rect">
            <a:avLst/>
          </a:prstGeom>
          <a:ln w="2093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AM06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LV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4207031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AM07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LG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4665245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AM08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LW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269691" y="3134043"/>
            <a:ext cx="475200" cy="882000"/>
          </a:xfrm>
          <a:prstGeom prst="rect">
            <a:avLst/>
          </a:prstGeom>
          <a:ln w="2085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AM25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LO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3727961" y="3134043"/>
            <a:ext cx="475200" cy="882000"/>
          </a:xfrm>
          <a:prstGeom prst="rect">
            <a:avLst/>
          </a:prstGeom>
          <a:ln w="2093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AM26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LY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207031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AM27 0,5 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LR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4665245" y="3134044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AM28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LGr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6081933" y="2257837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AM11 0,5</a:t>
            </a:r>
          </a:p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BL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5" name="object 155"/>
          <p:cNvSpPr txBox="1"/>
          <p:nvPr/>
        </p:nvSpPr>
        <p:spPr>
          <a:xfrm>
            <a:off x="9852077" y="3134044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AM39 0,5 PW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56" name="object 156"/>
          <p:cNvSpPr txBox="1"/>
          <p:nvPr/>
        </p:nvSpPr>
        <p:spPr>
          <a:xfrm>
            <a:off x="10331161" y="3134043"/>
            <a:ext cx="475200" cy="882000"/>
          </a:xfrm>
          <a:prstGeom prst="rect">
            <a:avLst/>
          </a:prstGeom>
          <a:ln w="2085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DT17B 0,5 </a:t>
            </a:r>
          </a:p>
          <a:p>
            <a:pPr algn="ctr"/>
            <a:r>
              <a:rPr lang="ru-RU" sz="1300" kern="0" dirty="0">
                <a:solidFill>
                  <a:srgbClr val="FFFF00"/>
                </a:solidFill>
                <a:latin typeface="Arial Narrow" panose="020B0606020202030204" pitchFamily="34" charset="0"/>
                <a:cs typeface="Arial"/>
              </a:rPr>
              <a:t>B</a:t>
            </a:r>
            <a:endParaRPr lang="ru-RU" sz="1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60" name="object 158"/>
          <p:cNvSpPr txBox="1"/>
          <p:nvPr/>
        </p:nvSpPr>
        <p:spPr>
          <a:xfrm>
            <a:off x="1252416" y="5056654"/>
            <a:ext cx="9609931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4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Разъем системы помощи при парковке с использованием системы кругового обзора</a:t>
            </a:r>
          </a:p>
        </p:txBody>
      </p:sp>
      <p:sp>
        <p:nvSpPr>
          <p:cNvPr id="159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56</a:t>
            </a:r>
          </a:p>
        </p:txBody>
      </p:sp>
      <p:sp>
        <p:nvSpPr>
          <p:cNvPr id="164" name="object 130"/>
          <p:cNvSpPr txBox="1"/>
          <p:nvPr/>
        </p:nvSpPr>
        <p:spPr>
          <a:xfrm>
            <a:off x="6560697" y="2077321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CAN-H шины </a:t>
            </a:r>
            <a:br>
              <a:rPr lang="ru-RU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CAN-Infotainment</a:t>
            </a:r>
          </a:p>
        </p:txBody>
      </p:sp>
      <p:sp>
        <p:nvSpPr>
          <p:cNvPr id="181" name="object 36"/>
          <p:cNvSpPr/>
          <p:nvPr/>
        </p:nvSpPr>
        <p:spPr>
          <a:xfrm>
            <a:off x="5602835" y="2070073"/>
            <a:ext cx="979169" cy="0"/>
          </a:xfrm>
          <a:custGeom>
            <a:avLst/>
            <a:gdLst/>
            <a:ahLst/>
            <a:cxnLst/>
            <a:rect l="l" t="t" r="r" b="b"/>
            <a:pathLst>
              <a:path w="979170">
                <a:moveTo>
                  <a:pt x="979009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2" name="object 37"/>
          <p:cNvSpPr/>
          <p:nvPr/>
        </p:nvSpPr>
        <p:spPr>
          <a:xfrm>
            <a:off x="3144696" y="2070073"/>
            <a:ext cx="1437640" cy="0"/>
          </a:xfrm>
          <a:custGeom>
            <a:avLst/>
            <a:gdLst/>
            <a:ahLst/>
            <a:cxnLst/>
            <a:rect l="l" t="t" r="r" b="b"/>
            <a:pathLst>
              <a:path w="1437639">
                <a:moveTo>
                  <a:pt x="1437445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3" name="object 38"/>
          <p:cNvSpPr/>
          <p:nvPr/>
        </p:nvSpPr>
        <p:spPr>
          <a:xfrm>
            <a:off x="1624078" y="2070073"/>
            <a:ext cx="895985" cy="0"/>
          </a:xfrm>
          <a:custGeom>
            <a:avLst/>
            <a:gdLst/>
            <a:ahLst/>
            <a:cxnLst/>
            <a:rect l="l" t="t" r="r" b="b"/>
            <a:pathLst>
              <a:path w="895985">
                <a:moveTo>
                  <a:pt x="895697" y="0"/>
                </a:moveTo>
                <a:lnTo>
                  <a:pt x="0" y="0"/>
                </a:lnTo>
              </a:path>
            </a:pathLst>
          </a:custGeom>
          <a:ln w="20893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2" name="object 154"/>
          <p:cNvSpPr txBox="1"/>
          <p:nvPr/>
        </p:nvSpPr>
        <p:spPr>
          <a:xfrm>
            <a:off x="4456248" y="1054763"/>
            <a:ext cx="3270445" cy="200055"/>
          </a:xfrm>
          <a:prstGeom prst="rect">
            <a:avLst/>
          </a:prstGeom>
        </p:spPr>
        <p:txBody>
          <a:bodyPr vert="horz" wrap="square" lIns="0" tIns="15240" rIns="0" bIns="0" rtlCol="0" anchor="ctr">
            <a:spAutoFit/>
          </a:bodyPr>
          <a:lstStyle/>
          <a:p>
            <a:pPr algn="ctr"/>
            <a:r>
              <a:rPr lang="ru-RU" sz="1200" dirty="0">
                <a:latin typeface="Arial Narrow" panose="020B0606020202030204" pitchFamily="34" charset="0"/>
                <a:cs typeface="Arial"/>
              </a:rPr>
              <a:t>Экранир. провод</a:t>
            </a:r>
          </a:p>
        </p:txBody>
      </p:sp>
      <p:sp>
        <p:nvSpPr>
          <p:cNvPr id="154" name="object 130"/>
          <p:cNvSpPr txBox="1"/>
          <p:nvPr/>
        </p:nvSpPr>
        <p:spPr>
          <a:xfrm>
            <a:off x="5613830" y="2066317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видеосигнала-</a:t>
            </a:r>
          </a:p>
        </p:txBody>
      </p:sp>
      <p:sp>
        <p:nvSpPr>
          <p:cNvPr id="157" name="object 130"/>
          <p:cNvSpPr txBox="1"/>
          <p:nvPr/>
        </p:nvSpPr>
        <p:spPr>
          <a:xfrm>
            <a:off x="6078815" y="2067468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видеосигнала+</a:t>
            </a:r>
          </a:p>
        </p:txBody>
      </p:sp>
      <p:sp>
        <p:nvSpPr>
          <p:cNvPr id="158" name="object 130"/>
          <p:cNvSpPr txBox="1"/>
          <p:nvPr/>
        </p:nvSpPr>
        <p:spPr>
          <a:xfrm>
            <a:off x="1379306" y="20764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Задняя камера, CVDS+ </a:t>
            </a:r>
          </a:p>
        </p:txBody>
      </p:sp>
      <p:sp>
        <p:nvSpPr>
          <p:cNvPr id="161" name="object 130"/>
          <p:cNvSpPr txBox="1"/>
          <p:nvPr/>
        </p:nvSpPr>
        <p:spPr>
          <a:xfrm>
            <a:off x="1857923" y="20764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Передняя камера, CVDS+</a:t>
            </a:r>
          </a:p>
        </p:txBody>
      </p:sp>
      <p:sp>
        <p:nvSpPr>
          <p:cNvPr id="162" name="object 130"/>
          <p:cNvSpPr txBox="1"/>
          <p:nvPr/>
        </p:nvSpPr>
        <p:spPr>
          <a:xfrm>
            <a:off x="2320128" y="20764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Левая камера, CVDS+ </a:t>
            </a:r>
          </a:p>
        </p:txBody>
      </p:sp>
      <p:sp>
        <p:nvSpPr>
          <p:cNvPr id="163" name="object 130"/>
          <p:cNvSpPr txBox="1"/>
          <p:nvPr/>
        </p:nvSpPr>
        <p:spPr>
          <a:xfrm>
            <a:off x="2789867" y="20764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Передняя камера, CVDS+</a:t>
            </a:r>
          </a:p>
        </p:txBody>
      </p:sp>
      <p:sp>
        <p:nvSpPr>
          <p:cNvPr id="165" name="object 130"/>
          <p:cNvSpPr txBox="1"/>
          <p:nvPr/>
        </p:nvSpPr>
        <p:spPr>
          <a:xfrm>
            <a:off x="3259295" y="20764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Передняя камера, цепь питания- </a:t>
            </a:r>
          </a:p>
        </p:txBody>
      </p:sp>
      <p:sp>
        <p:nvSpPr>
          <p:cNvPr id="166" name="object 130"/>
          <p:cNvSpPr txBox="1"/>
          <p:nvPr/>
        </p:nvSpPr>
        <p:spPr>
          <a:xfrm>
            <a:off x="3729034" y="20764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Передняя камера, цепь питания- </a:t>
            </a:r>
          </a:p>
        </p:txBody>
      </p:sp>
      <p:sp>
        <p:nvSpPr>
          <p:cNvPr id="167" name="object 130"/>
          <p:cNvSpPr txBox="1"/>
          <p:nvPr/>
        </p:nvSpPr>
        <p:spPr>
          <a:xfrm>
            <a:off x="4190195" y="20764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Передняя камера, цепь питания+</a:t>
            </a:r>
          </a:p>
        </p:txBody>
      </p:sp>
      <p:sp>
        <p:nvSpPr>
          <p:cNvPr id="168" name="object 130"/>
          <p:cNvSpPr txBox="1"/>
          <p:nvPr/>
        </p:nvSpPr>
        <p:spPr>
          <a:xfrm>
            <a:off x="4659934" y="20764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Камера, цепь питания+</a:t>
            </a:r>
          </a:p>
        </p:txBody>
      </p:sp>
      <p:sp>
        <p:nvSpPr>
          <p:cNvPr id="169" name="object 109"/>
          <p:cNvSpPr txBox="1"/>
          <p:nvPr/>
        </p:nvSpPr>
        <p:spPr>
          <a:xfrm>
            <a:off x="10334234" y="4017878"/>
            <a:ext cx="479082" cy="165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10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70" name="object 157"/>
          <p:cNvSpPr txBox="1"/>
          <p:nvPr/>
        </p:nvSpPr>
        <p:spPr>
          <a:xfrm>
            <a:off x="9789242" y="4023506"/>
            <a:ext cx="587913" cy="165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переключателя кругового обзора</a:t>
            </a:r>
          </a:p>
        </p:txBody>
      </p:sp>
      <p:sp>
        <p:nvSpPr>
          <p:cNvPr id="171" name="object 130"/>
          <p:cNvSpPr txBox="1"/>
          <p:nvPr/>
        </p:nvSpPr>
        <p:spPr>
          <a:xfrm>
            <a:off x="1405940" y="40207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Задняя камера, масса </a:t>
            </a:r>
          </a:p>
        </p:txBody>
      </p:sp>
      <p:sp>
        <p:nvSpPr>
          <p:cNvPr id="172" name="object 130"/>
          <p:cNvSpPr txBox="1"/>
          <p:nvPr/>
        </p:nvSpPr>
        <p:spPr>
          <a:xfrm>
            <a:off x="1884557" y="40207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Передняя камера, масса </a:t>
            </a:r>
          </a:p>
        </p:txBody>
      </p:sp>
      <p:sp>
        <p:nvSpPr>
          <p:cNvPr id="173" name="object 130"/>
          <p:cNvSpPr txBox="1"/>
          <p:nvPr/>
        </p:nvSpPr>
        <p:spPr>
          <a:xfrm>
            <a:off x="2346762" y="40207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Правая камера, масса</a:t>
            </a:r>
          </a:p>
        </p:txBody>
      </p:sp>
      <p:sp>
        <p:nvSpPr>
          <p:cNvPr id="174" name="object 130"/>
          <p:cNvSpPr txBox="1"/>
          <p:nvPr/>
        </p:nvSpPr>
        <p:spPr>
          <a:xfrm>
            <a:off x="2816501" y="40207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Левая камера, масса</a:t>
            </a:r>
          </a:p>
        </p:txBody>
      </p:sp>
      <p:sp>
        <p:nvSpPr>
          <p:cNvPr id="175" name="object 130"/>
          <p:cNvSpPr txBox="1"/>
          <p:nvPr/>
        </p:nvSpPr>
        <p:spPr>
          <a:xfrm>
            <a:off x="3218817" y="4029124"/>
            <a:ext cx="571814" cy="134652"/>
          </a:xfrm>
          <a:prstGeom prst="rect">
            <a:avLst/>
          </a:prstGeom>
        </p:spPr>
        <p:txBody>
          <a:bodyPr vert="horz" wrap="square" lIns="0" tIns="11430" rIns="0" bIns="0" rtlCol="0" anchor="t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</a:rPr>
              <a:t>Правая камера заднего вида, цепь питания-</a:t>
            </a:r>
          </a:p>
        </p:txBody>
      </p:sp>
      <p:sp>
        <p:nvSpPr>
          <p:cNvPr id="176" name="object 130"/>
          <p:cNvSpPr txBox="1"/>
          <p:nvPr/>
        </p:nvSpPr>
        <p:spPr>
          <a:xfrm>
            <a:off x="3755668" y="40207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Задняя камера, цепь питания- </a:t>
            </a:r>
          </a:p>
        </p:txBody>
      </p:sp>
      <p:sp>
        <p:nvSpPr>
          <p:cNvPr id="177" name="object 130"/>
          <p:cNvSpPr txBox="1"/>
          <p:nvPr/>
        </p:nvSpPr>
        <p:spPr>
          <a:xfrm>
            <a:off x="4216829" y="40207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Правая камера, цепь питания+</a:t>
            </a:r>
          </a:p>
        </p:txBody>
      </p:sp>
      <p:sp>
        <p:nvSpPr>
          <p:cNvPr id="178" name="object 130"/>
          <p:cNvSpPr txBox="1"/>
          <p:nvPr/>
        </p:nvSpPr>
        <p:spPr>
          <a:xfrm>
            <a:off x="4686568" y="4020735"/>
            <a:ext cx="475837" cy="165430"/>
          </a:xfrm>
          <a:prstGeom prst="rect">
            <a:avLst/>
          </a:prstGeom>
        </p:spPr>
        <p:txBody>
          <a:bodyPr vert="horz" wrap="square" lIns="0" tIns="1143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Камера, цепь питания+</a:t>
            </a:r>
          </a:p>
        </p:txBody>
      </p:sp>
      <p:sp>
        <p:nvSpPr>
          <p:cNvPr id="179" name="object 144"/>
          <p:cNvSpPr txBox="1"/>
          <p:nvPr/>
        </p:nvSpPr>
        <p:spPr>
          <a:xfrm>
            <a:off x="1374115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AM21 0,5</a:t>
            </a:r>
          </a:p>
          <a:p>
            <a:pPr algn="ctr"/>
            <a:r>
              <a:rPr lang="ru-RU" sz="8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180" name="object 145"/>
          <p:cNvSpPr txBox="1"/>
          <p:nvPr/>
        </p:nvSpPr>
        <p:spPr>
          <a:xfrm>
            <a:off x="1853213" y="3134043"/>
            <a:ext cx="475200" cy="882000"/>
          </a:xfrm>
          <a:prstGeom prst="rect">
            <a:avLst/>
          </a:prstGeom>
          <a:ln w="2088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AM22 0,5</a:t>
            </a:r>
          </a:p>
          <a:p>
            <a:pPr algn="ctr"/>
            <a:r>
              <a:rPr lang="ru-RU" sz="8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184" name="object 146"/>
          <p:cNvSpPr txBox="1"/>
          <p:nvPr/>
        </p:nvSpPr>
        <p:spPr>
          <a:xfrm>
            <a:off x="2311482" y="3134043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AM23 0,5</a:t>
            </a:r>
          </a:p>
          <a:p>
            <a:pPr algn="ctr"/>
            <a:r>
              <a:rPr lang="ru-RU" sz="8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185" name="object 147"/>
          <p:cNvSpPr txBox="1"/>
          <p:nvPr/>
        </p:nvSpPr>
        <p:spPr>
          <a:xfrm>
            <a:off x="2790594" y="3134043"/>
            <a:ext cx="475200" cy="882000"/>
          </a:xfrm>
          <a:prstGeom prst="rect">
            <a:avLst/>
          </a:prstGeom>
          <a:ln w="2085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AM24 0,5</a:t>
            </a:r>
          </a:p>
          <a:p>
            <a:pPr algn="ctr"/>
            <a:r>
              <a:rPr lang="ru-RU" sz="8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186" name="object 152"/>
          <p:cNvSpPr txBox="1"/>
          <p:nvPr/>
        </p:nvSpPr>
        <p:spPr>
          <a:xfrm>
            <a:off x="5623552" y="2257836"/>
            <a:ext cx="475200" cy="882000"/>
          </a:xfrm>
          <a:prstGeom prst="rect">
            <a:avLst/>
          </a:prstGeom>
          <a:ln w="2088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AM10 0,5</a:t>
            </a:r>
          </a:p>
          <a:p>
            <a:pPr algn="ctr"/>
            <a:r>
              <a:rPr lang="ru-RU" sz="8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</p:spTree>
    <p:extLst>
      <p:ext uri="{BB962C8B-B14F-4D97-AF65-F5344CB8AC3E}">
        <p14:creationId xmlns:p14="http://schemas.microsoft.com/office/powerpoint/2010/main" val="1513624711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22696" y="2969864"/>
            <a:ext cx="0" cy="318135"/>
          </a:xfrm>
          <a:custGeom>
            <a:avLst/>
            <a:gdLst/>
            <a:ahLst/>
            <a:cxnLst/>
            <a:rect l="l" t="t" r="r" b="b"/>
            <a:pathLst>
              <a:path h="318135">
                <a:moveTo>
                  <a:pt x="0" y="317575"/>
                </a:moveTo>
                <a:lnTo>
                  <a:pt x="0" y="0"/>
                </a:lnTo>
              </a:path>
            </a:pathLst>
          </a:custGeom>
          <a:ln w="126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5598660" y="3363653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190333" y="0"/>
                </a:moveTo>
                <a:lnTo>
                  <a:pt x="0" y="0"/>
                </a:lnTo>
              </a:path>
            </a:pathLst>
          </a:custGeom>
          <a:ln w="1272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5864957" y="1331232"/>
            <a:ext cx="0" cy="2096135"/>
          </a:xfrm>
          <a:custGeom>
            <a:avLst/>
            <a:gdLst/>
            <a:ahLst/>
            <a:cxnLst/>
            <a:rect l="l" t="t" r="r" b="b"/>
            <a:pathLst>
              <a:path h="2096135">
                <a:moveTo>
                  <a:pt x="0" y="0"/>
                </a:moveTo>
                <a:lnTo>
                  <a:pt x="0" y="2095934"/>
                </a:lnTo>
              </a:path>
            </a:pathLst>
          </a:custGeom>
          <a:ln w="126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198042" y="1331232"/>
            <a:ext cx="0" cy="1956435"/>
          </a:xfrm>
          <a:custGeom>
            <a:avLst/>
            <a:gdLst/>
            <a:ahLst/>
            <a:cxnLst/>
            <a:rect l="l" t="t" r="r" b="b"/>
            <a:pathLst>
              <a:path h="1956435">
                <a:moveTo>
                  <a:pt x="0" y="1956207"/>
                </a:moveTo>
                <a:lnTo>
                  <a:pt x="0" y="0"/>
                </a:lnTo>
              </a:path>
            </a:pathLst>
          </a:custGeom>
          <a:ln w="126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274141" y="3363653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190231" y="0"/>
                </a:moveTo>
                <a:lnTo>
                  <a:pt x="0" y="0"/>
                </a:lnTo>
              </a:path>
            </a:pathLst>
          </a:custGeom>
          <a:ln w="1272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540455" y="2969864"/>
            <a:ext cx="0" cy="318135"/>
          </a:xfrm>
          <a:custGeom>
            <a:avLst/>
            <a:gdLst/>
            <a:ahLst/>
            <a:cxnLst/>
            <a:rect l="l" t="t" r="r" b="b"/>
            <a:pathLst>
              <a:path h="318135">
                <a:moveTo>
                  <a:pt x="0" y="0"/>
                </a:moveTo>
                <a:lnTo>
                  <a:pt x="0" y="317575"/>
                </a:lnTo>
              </a:path>
            </a:pathLst>
          </a:custGeom>
          <a:ln w="1268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22696" y="3211209"/>
            <a:ext cx="76200" cy="216535"/>
          </a:xfrm>
          <a:custGeom>
            <a:avLst/>
            <a:gdLst/>
            <a:ahLst/>
            <a:cxnLst/>
            <a:rect l="l" t="t" r="r" b="b"/>
            <a:pathLst>
              <a:path w="76200" h="216535">
                <a:moveTo>
                  <a:pt x="0" y="0"/>
                </a:moveTo>
                <a:lnTo>
                  <a:pt x="0" y="215957"/>
                </a:lnTo>
              </a:path>
              <a:path w="76200" h="216535">
                <a:moveTo>
                  <a:pt x="0" y="76230"/>
                </a:moveTo>
                <a:lnTo>
                  <a:pt x="0" y="101623"/>
                </a:lnTo>
                <a:lnTo>
                  <a:pt x="12519" y="114328"/>
                </a:lnTo>
                <a:lnTo>
                  <a:pt x="25208" y="127033"/>
                </a:lnTo>
                <a:lnTo>
                  <a:pt x="37897" y="139740"/>
                </a:lnTo>
                <a:lnTo>
                  <a:pt x="50586" y="152443"/>
                </a:lnTo>
                <a:lnTo>
                  <a:pt x="75964" y="152443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5782640" y="3281087"/>
            <a:ext cx="88669" cy="88918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91689" y="3281087"/>
            <a:ext cx="88804" cy="88918"/>
          </a:xfrm>
          <a:prstGeom prst="rect">
            <a:avLst/>
          </a:prstGeom>
        </p:spPr>
      </p:pic>
      <p:sp>
        <p:nvSpPr>
          <p:cNvPr id="11" name="object 11"/>
          <p:cNvSpPr/>
          <p:nvPr/>
        </p:nvSpPr>
        <p:spPr>
          <a:xfrm>
            <a:off x="1464373" y="3211209"/>
            <a:ext cx="76200" cy="216535"/>
          </a:xfrm>
          <a:custGeom>
            <a:avLst/>
            <a:gdLst/>
            <a:ahLst/>
            <a:cxnLst/>
            <a:rect l="l" t="t" r="r" b="b"/>
            <a:pathLst>
              <a:path w="76200" h="216535">
                <a:moveTo>
                  <a:pt x="0" y="152443"/>
                </a:moveTo>
                <a:lnTo>
                  <a:pt x="25360" y="152443"/>
                </a:lnTo>
                <a:lnTo>
                  <a:pt x="38032" y="139740"/>
                </a:lnTo>
                <a:lnTo>
                  <a:pt x="50721" y="127033"/>
                </a:lnTo>
                <a:lnTo>
                  <a:pt x="63410" y="114328"/>
                </a:lnTo>
                <a:lnTo>
                  <a:pt x="76082" y="101623"/>
                </a:lnTo>
                <a:lnTo>
                  <a:pt x="76082" y="76230"/>
                </a:lnTo>
              </a:path>
              <a:path w="76200" h="216535">
                <a:moveTo>
                  <a:pt x="76082" y="215957"/>
                </a:moveTo>
                <a:lnTo>
                  <a:pt x="76082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446563" y="2969864"/>
            <a:ext cx="76200" cy="76835"/>
          </a:xfrm>
          <a:custGeom>
            <a:avLst/>
            <a:gdLst/>
            <a:ahLst/>
            <a:cxnLst/>
            <a:rect l="l" t="t" r="r" b="b"/>
            <a:pathLst>
              <a:path w="76200" h="76835">
                <a:moveTo>
                  <a:pt x="0" y="76213"/>
                </a:moveTo>
                <a:lnTo>
                  <a:pt x="76133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5440218" y="1305788"/>
            <a:ext cx="570865" cy="2204085"/>
            <a:chOff x="5440218" y="1305788"/>
            <a:chExt cx="570865" cy="2204085"/>
          </a:xfrm>
        </p:grpSpPr>
        <p:sp>
          <p:nvSpPr>
            <p:cNvPr id="14" name="object 14"/>
            <p:cNvSpPr/>
            <p:nvPr/>
          </p:nvSpPr>
          <p:spPr>
            <a:xfrm>
              <a:off x="5446563" y="1305788"/>
              <a:ext cx="558165" cy="2121535"/>
            </a:xfrm>
            <a:custGeom>
              <a:avLst/>
              <a:gdLst/>
              <a:ahLst/>
              <a:cxnLst/>
              <a:rect l="l" t="t" r="r" b="b"/>
              <a:pathLst>
                <a:path w="558164" h="2121535">
                  <a:moveTo>
                    <a:pt x="557971" y="2070566"/>
                  </a:moveTo>
                  <a:lnTo>
                    <a:pt x="507216" y="2121378"/>
                  </a:lnTo>
                </a:path>
                <a:path w="558164" h="2121535">
                  <a:moveTo>
                    <a:pt x="557971" y="0"/>
                  </a:moveTo>
                  <a:lnTo>
                    <a:pt x="557971" y="2070566"/>
                  </a:lnTo>
                </a:path>
                <a:path w="558164" h="2121535">
                  <a:moveTo>
                    <a:pt x="507216" y="2121378"/>
                  </a:moveTo>
                  <a:lnTo>
                    <a:pt x="76133" y="2121378"/>
                  </a:lnTo>
                </a:path>
                <a:path w="558164" h="2121535">
                  <a:moveTo>
                    <a:pt x="0" y="2121378"/>
                  </a:moveTo>
                  <a:lnTo>
                    <a:pt x="76133" y="2121378"/>
                  </a:lnTo>
                </a:path>
                <a:path w="558164" h="2121535">
                  <a:moveTo>
                    <a:pt x="0" y="1740289"/>
                  </a:moveTo>
                  <a:lnTo>
                    <a:pt x="0" y="2121378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16343" y="3420814"/>
              <a:ext cx="88669" cy="88923"/>
            </a:xfrm>
            <a:prstGeom prst="rect">
              <a:avLst/>
            </a:prstGeom>
          </p:spPr>
        </p:pic>
      </p:grpSp>
      <p:sp>
        <p:nvSpPr>
          <p:cNvPr id="16" name="object 16"/>
          <p:cNvSpPr/>
          <p:nvPr/>
        </p:nvSpPr>
        <p:spPr>
          <a:xfrm>
            <a:off x="1058542" y="1305788"/>
            <a:ext cx="558165" cy="2197735"/>
          </a:xfrm>
          <a:custGeom>
            <a:avLst/>
            <a:gdLst/>
            <a:ahLst/>
            <a:cxnLst/>
            <a:rect l="l" t="t" r="r" b="b"/>
            <a:pathLst>
              <a:path w="558165" h="2197735">
                <a:moveTo>
                  <a:pt x="0" y="2070566"/>
                </a:moveTo>
                <a:lnTo>
                  <a:pt x="0" y="0"/>
                </a:lnTo>
              </a:path>
              <a:path w="558165" h="2197735">
                <a:moveTo>
                  <a:pt x="50728" y="2121378"/>
                </a:moveTo>
                <a:lnTo>
                  <a:pt x="0" y="2070566"/>
                </a:lnTo>
              </a:path>
              <a:path w="558165" h="2197735">
                <a:moveTo>
                  <a:pt x="481913" y="2121378"/>
                </a:moveTo>
                <a:lnTo>
                  <a:pt x="50728" y="2121378"/>
                </a:lnTo>
              </a:path>
              <a:path w="558165" h="2197735">
                <a:moveTo>
                  <a:pt x="481913" y="2121378"/>
                </a:moveTo>
                <a:lnTo>
                  <a:pt x="558012" y="2121378"/>
                </a:lnTo>
              </a:path>
              <a:path w="558165" h="2197735">
                <a:moveTo>
                  <a:pt x="558012" y="1740289"/>
                </a:moveTo>
                <a:lnTo>
                  <a:pt x="481913" y="1664075"/>
                </a:lnTo>
              </a:path>
              <a:path w="558165" h="2197735">
                <a:moveTo>
                  <a:pt x="558012" y="2121378"/>
                </a:moveTo>
                <a:lnTo>
                  <a:pt x="558012" y="1740289"/>
                </a:lnTo>
              </a:path>
              <a:path w="558165" h="2197735">
                <a:moveTo>
                  <a:pt x="405830" y="2197597"/>
                </a:moveTo>
                <a:lnTo>
                  <a:pt x="431191" y="2197597"/>
                </a:lnTo>
                <a:lnTo>
                  <a:pt x="443863" y="2184893"/>
                </a:lnTo>
                <a:lnTo>
                  <a:pt x="456552" y="2172190"/>
                </a:lnTo>
                <a:lnTo>
                  <a:pt x="469241" y="2159488"/>
                </a:lnTo>
                <a:lnTo>
                  <a:pt x="481913" y="2134081"/>
                </a:lnTo>
                <a:lnTo>
                  <a:pt x="481913" y="2121378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446563" y="3427167"/>
            <a:ext cx="127000" cy="76835"/>
          </a:xfrm>
          <a:custGeom>
            <a:avLst/>
            <a:gdLst/>
            <a:ahLst/>
            <a:cxnLst/>
            <a:rect l="l" t="t" r="r" b="b"/>
            <a:pathLst>
              <a:path w="127000" h="76835">
                <a:moveTo>
                  <a:pt x="0" y="0"/>
                </a:moveTo>
                <a:lnTo>
                  <a:pt x="50755" y="38110"/>
                </a:lnTo>
                <a:lnTo>
                  <a:pt x="101341" y="63515"/>
                </a:lnTo>
                <a:lnTo>
                  <a:pt x="126719" y="76218"/>
                </a:lnTo>
              </a:path>
            </a:pathLst>
          </a:custGeom>
          <a:ln w="127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489733" y="3427167"/>
            <a:ext cx="127000" cy="76835"/>
          </a:xfrm>
          <a:custGeom>
            <a:avLst/>
            <a:gdLst/>
            <a:ahLst/>
            <a:cxnLst/>
            <a:rect l="l" t="t" r="r" b="b"/>
            <a:pathLst>
              <a:path w="127000" h="76835">
                <a:moveTo>
                  <a:pt x="0" y="76218"/>
                </a:moveTo>
                <a:lnTo>
                  <a:pt x="25360" y="63515"/>
                </a:lnTo>
                <a:lnTo>
                  <a:pt x="76082" y="38110"/>
                </a:lnTo>
                <a:lnTo>
                  <a:pt x="126821" y="0"/>
                </a:lnTo>
              </a:path>
            </a:pathLst>
          </a:custGeom>
          <a:ln w="1271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573282" y="1305788"/>
            <a:ext cx="508000" cy="2197735"/>
          </a:xfrm>
          <a:custGeom>
            <a:avLst/>
            <a:gdLst/>
            <a:ahLst/>
            <a:cxnLst/>
            <a:rect l="l" t="t" r="r" b="b"/>
            <a:pathLst>
              <a:path w="508000" h="2197735">
                <a:moveTo>
                  <a:pt x="380496" y="2121378"/>
                </a:moveTo>
                <a:lnTo>
                  <a:pt x="431252" y="2172190"/>
                </a:lnTo>
              </a:path>
              <a:path w="508000" h="2197735">
                <a:moveTo>
                  <a:pt x="482007" y="2121378"/>
                </a:moveTo>
                <a:lnTo>
                  <a:pt x="431252" y="2172190"/>
                </a:lnTo>
              </a:path>
              <a:path w="508000" h="2197735">
                <a:moveTo>
                  <a:pt x="482007" y="2121378"/>
                </a:moveTo>
                <a:lnTo>
                  <a:pt x="431252" y="2070566"/>
                </a:lnTo>
                <a:lnTo>
                  <a:pt x="507385" y="2070566"/>
                </a:lnTo>
              </a:path>
              <a:path w="508000" h="2197735">
                <a:moveTo>
                  <a:pt x="507385" y="0"/>
                </a:moveTo>
                <a:lnTo>
                  <a:pt x="507385" y="2070566"/>
                </a:lnTo>
              </a:path>
              <a:path w="508000" h="2197735">
                <a:moveTo>
                  <a:pt x="380496" y="2197597"/>
                </a:moveTo>
                <a:lnTo>
                  <a:pt x="380496" y="2121378"/>
                </a:lnTo>
              </a:path>
              <a:path w="508000" h="2197735">
                <a:moveTo>
                  <a:pt x="380496" y="2197597"/>
                </a:moveTo>
                <a:lnTo>
                  <a:pt x="25377" y="2197597"/>
                </a:lnTo>
              </a:path>
              <a:path w="508000" h="2197735">
                <a:moveTo>
                  <a:pt x="0" y="2197597"/>
                </a:moveTo>
                <a:lnTo>
                  <a:pt x="25377" y="2197597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982449" y="3376355"/>
            <a:ext cx="507365" cy="127635"/>
          </a:xfrm>
          <a:custGeom>
            <a:avLst/>
            <a:gdLst/>
            <a:ahLst/>
            <a:cxnLst/>
            <a:rect l="l" t="t" r="r" b="b"/>
            <a:pathLst>
              <a:path w="507365" h="127635">
                <a:moveTo>
                  <a:pt x="0" y="0"/>
                </a:moveTo>
                <a:lnTo>
                  <a:pt x="76092" y="0"/>
                </a:lnTo>
              </a:path>
              <a:path w="507365" h="127635">
                <a:moveTo>
                  <a:pt x="76092" y="101623"/>
                </a:moveTo>
                <a:lnTo>
                  <a:pt x="126821" y="50811"/>
                </a:lnTo>
              </a:path>
              <a:path w="507365" h="127635">
                <a:moveTo>
                  <a:pt x="76092" y="0"/>
                </a:moveTo>
                <a:lnTo>
                  <a:pt x="25364" y="50811"/>
                </a:lnTo>
              </a:path>
              <a:path w="507365" h="127635">
                <a:moveTo>
                  <a:pt x="76092" y="101623"/>
                </a:moveTo>
                <a:lnTo>
                  <a:pt x="25364" y="50811"/>
                </a:lnTo>
              </a:path>
              <a:path w="507365" h="127635">
                <a:moveTo>
                  <a:pt x="126821" y="50811"/>
                </a:moveTo>
                <a:lnTo>
                  <a:pt x="126821" y="127030"/>
                </a:lnTo>
              </a:path>
              <a:path w="507365" h="127635">
                <a:moveTo>
                  <a:pt x="481923" y="127030"/>
                </a:moveTo>
                <a:lnTo>
                  <a:pt x="126821" y="127030"/>
                </a:lnTo>
              </a:path>
              <a:path w="507365" h="127635">
                <a:moveTo>
                  <a:pt x="507284" y="127030"/>
                </a:moveTo>
                <a:lnTo>
                  <a:pt x="481923" y="12703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953779" y="3376355"/>
            <a:ext cx="127000" cy="127635"/>
          </a:xfrm>
          <a:custGeom>
            <a:avLst/>
            <a:gdLst/>
            <a:ahLst/>
            <a:cxnLst/>
            <a:rect l="l" t="t" r="r" b="b"/>
            <a:pathLst>
              <a:path w="127000" h="127635">
                <a:moveTo>
                  <a:pt x="0" y="127030"/>
                </a:moveTo>
                <a:lnTo>
                  <a:pt x="12688" y="127030"/>
                </a:lnTo>
                <a:lnTo>
                  <a:pt x="38066" y="114326"/>
                </a:lnTo>
                <a:lnTo>
                  <a:pt x="50755" y="101623"/>
                </a:lnTo>
              </a:path>
              <a:path w="127000" h="127635">
                <a:moveTo>
                  <a:pt x="101510" y="50811"/>
                </a:moveTo>
                <a:lnTo>
                  <a:pt x="114199" y="38110"/>
                </a:lnTo>
                <a:lnTo>
                  <a:pt x="126888" y="12703"/>
                </a:lnTo>
                <a:lnTo>
                  <a:pt x="126888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976099" y="536986"/>
            <a:ext cx="5111115" cy="2973070"/>
            <a:chOff x="976099" y="536986"/>
            <a:chExt cx="5111115" cy="2973070"/>
          </a:xfrm>
        </p:grpSpPr>
        <p:sp>
          <p:nvSpPr>
            <p:cNvPr id="23" name="object 23"/>
            <p:cNvSpPr/>
            <p:nvPr/>
          </p:nvSpPr>
          <p:spPr>
            <a:xfrm>
              <a:off x="982449" y="1305788"/>
              <a:ext cx="127000" cy="2197735"/>
            </a:xfrm>
            <a:custGeom>
              <a:avLst/>
              <a:gdLst/>
              <a:ahLst/>
              <a:cxnLst/>
              <a:rect l="l" t="t" r="r" b="b"/>
              <a:pathLst>
                <a:path w="127000" h="2197735">
                  <a:moveTo>
                    <a:pt x="0" y="2070566"/>
                  </a:moveTo>
                  <a:lnTo>
                    <a:pt x="0" y="2083270"/>
                  </a:lnTo>
                  <a:lnTo>
                    <a:pt x="12682" y="2108676"/>
                  </a:lnTo>
                  <a:lnTo>
                    <a:pt x="25364" y="2121378"/>
                  </a:lnTo>
                </a:path>
                <a:path w="127000" h="2197735">
                  <a:moveTo>
                    <a:pt x="76092" y="2172190"/>
                  </a:moveTo>
                  <a:lnTo>
                    <a:pt x="88774" y="2184893"/>
                  </a:lnTo>
                  <a:lnTo>
                    <a:pt x="114138" y="2197597"/>
                  </a:lnTo>
                  <a:lnTo>
                    <a:pt x="126821" y="2197597"/>
                  </a:lnTo>
                </a:path>
                <a:path w="127000" h="2197735">
                  <a:moveTo>
                    <a:pt x="0" y="0"/>
                  </a:moveTo>
                  <a:lnTo>
                    <a:pt x="0" y="2070566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" name="object 2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724334" y="1172385"/>
              <a:ext cx="88804" cy="88868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1236091" y="1254900"/>
              <a:ext cx="494665" cy="0"/>
            </a:xfrm>
            <a:custGeom>
              <a:avLst/>
              <a:gdLst/>
              <a:ahLst/>
              <a:cxnLst/>
              <a:rect l="l" t="t" r="r" b="b"/>
              <a:pathLst>
                <a:path w="494664">
                  <a:moveTo>
                    <a:pt x="0" y="0"/>
                  </a:moveTo>
                  <a:lnTo>
                    <a:pt x="494595" y="0"/>
                  </a:lnTo>
                </a:path>
              </a:pathLst>
            </a:custGeom>
            <a:ln w="1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191689" y="1248547"/>
              <a:ext cx="88804" cy="89037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58542" y="1178737"/>
              <a:ext cx="2473325" cy="153035"/>
            </a:xfrm>
            <a:custGeom>
              <a:avLst/>
              <a:gdLst/>
              <a:ahLst/>
              <a:cxnLst/>
              <a:rect l="l" t="t" r="r" b="b"/>
              <a:pathLst>
                <a:path w="2473325" h="153034">
                  <a:moveTo>
                    <a:pt x="50728" y="76162"/>
                  </a:moveTo>
                  <a:lnTo>
                    <a:pt x="481913" y="76162"/>
                  </a:lnTo>
                </a:path>
                <a:path w="2473325" h="153034">
                  <a:moveTo>
                    <a:pt x="0" y="127050"/>
                  </a:moveTo>
                  <a:lnTo>
                    <a:pt x="50728" y="76162"/>
                  </a:lnTo>
                </a:path>
                <a:path w="2473325" h="153034">
                  <a:moveTo>
                    <a:pt x="0" y="152494"/>
                  </a:moveTo>
                  <a:lnTo>
                    <a:pt x="0" y="127050"/>
                  </a:lnTo>
                </a:path>
                <a:path w="2473325" h="153034">
                  <a:moveTo>
                    <a:pt x="50728" y="0"/>
                  </a:moveTo>
                  <a:lnTo>
                    <a:pt x="50728" y="76162"/>
                  </a:lnTo>
                </a:path>
                <a:path w="2473325" h="153034">
                  <a:moveTo>
                    <a:pt x="50728" y="0"/>
                  </a:moveTo>
                  <a:lnTo>
                    <a:pt x="2473016" y="0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76101" y="1172377"/>
              <a:ext cx="139528" cy="139771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2745187" y="543654"/>
              <a:ext cx="786765" cy="635635"/>
            </a:xfrm>
            <a:custGeom>
              <a:avLst/>
              <a:gdLst/>
              <a:ahLst/>
              <a:cxnLst/>
              <a:rect l="l" t="t" r="r" b="b"/>
              <a:pathLst>
                <a:path w="786764" h="635635">
                  <a:moveTo>
                    <a:pt x="355119" y="228657"/>
                  </a:moveTo>
                  <a:lnTo>
                    <a:pt x="12688" y="228657"/>
                  </a:lnTo>
                </a:path>
                <a:path w="786764" h="635635">
                  <a:moveTo>
                    <a:pt x="786371" y="228657"/>
                  </a:moveTo>
                  <a:lnTo>
                    <a:pt x="355119" y="228657"/>
                  </a:lnTo>
                </a:path>
                <a:path w="786764" h="635635">
                  <a:moveTo>
                    <a:pt x="0" y="228657"/>
                  </a:moveTo>
                  <a:lnTo>
                    <a:pt x="0" y="635083"/>
                  </a:lnTo>
                </a:path>
                <a:path w="786764" h="635635">
                  <a:moveTo>
                    <a:pt x="786371" y="50718"/>
                  </a:moveTo>
                  <a:lnTo>
                    <a:pt x="520074" y="50718"/>
                  </a:lnTo>
                </a:path>
                <a:path w="786764" h="635635">
                  <a:moveTo>
                    <a:pt x="786371" y="0"/>
                  </a:moveTo>
                  <a:lnTo>
                    <a:pt x="0" y="0"/>
                  </a:lnTo>
                </a:path>
                <a:path w="786764" h="635635">
                  <a:moveTo>
                    <a:pt x="0" y="50718"/>
                  </a:moveTo>
                  <a:lnTo>
                    <a:pt x="0" y="0"/>
                  </a:lnTo>
                </a:path>
                <a:path w="786764" h="635635">
                  <a:moveTo>
                    <a:pt x="0" y="50718"/>
                  </a:moveTo>
                  <a:lnTo>
                    <a:pt x="12688" y="50718"/>
                  </a:lnTo>
                  <a:lnTo>
                    <a:pt x="355119" y="50718"/>
                  </a:lnTo>
                </a:path>
                <a:path w="786764" h="635635">
                  <a:moveTo>
                    <a:pt x="786371" y="50718"/>
                  </a:moveTo>
                  <a:lnTo>
                    <a:pt x="355119" y="50718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2738843" y="594372"/>
              <a:ext cx="12700" cy="178435"/>
            </a:xfrm>
            <a:custGeom>
              <a:avLst/>
              <a:gdLst/>
              <a:ahLst/>
              <a:cxnLst/>
              <a:rect l="l" t="t" r="r" b="b"/>
              <a:pathLst>
                <a:path w="12700" h="178434">
                  <a:moveTo>
                    <a:pt x="0" y="177938"/>
                  </a:moveTo>
                  <a:lnTo>
                    <a:pt x="12688" y="177938"/>
                  </a:lnTo>
                  <a:lnTo>
                    <a:pt x="12688" y="0"/>
                  </a:lnTo>
                  <a:lnTo>
                    <a:pt x="0" y="0"/>
                  </a:lnTo>
                  <a:lnTo>
                    <a:pt x="0" y="177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2897453" y="772311"/>
              <a:ext cx="634365" cy="203835"/>
            </a:xfrm>
            <a:custGeom>
              <a:avLst/>
              <a:gdLst/>
              <a:ahLst/>
              <a:cxnLst/>
              <a:rect l="l" t="t" r="r" b="b"/>
              <a:pathLst>
                <a:path w="634364" h="203834">
                  <a:moveTo>
                    <a:pt x="634105" y="203213"/>
                  </a:moveTo>
                  <a:lnTo>
                    <a:pt x="317052" y="203213"/>
                  </a:lnTo>
                  <a:lnTo>
                    <a:pt x="0" y="203213"/>
                  </a:lnTo>
                  <a:lnTo>
                    <a:pt x="0" y="0"/>
                  </a:lnTo>
                </a:path>
              </a:pathLst>
            </a:custGeom>
            <a:ln w="127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2751531" y="594372"/>
              <a:ext cx="12700" cy="178435"/>
            </a:xfrm>
            <a:custGeom>
              <a:avLst/>
              <a:gdLst/>
              <a:ahLst/>
              <a:cxnLst/>
              <a:rect l="l" t="t" r="r" b="b"/>
              <a:pathLst>
                <a:path w="12700" h="178434">
                  <a:moveTo>
                    <a:pt x="0" y="177938"/>
                  </a:moveTo>
                  <a:lnTo>
                    <a:pt x="12688" y="177938"/>
                  </a:lnTo>
                  <a:lnTo>
                    <a:pt x="12688" y="0"/>
                  </a:lnTo>
                  <a:lnTo>
                    <a:pt x="0" y="0"/>
                  </a:lnTo>
                  <a:lnTo>
                    <a:pt x="0" y="177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1109270" y="594372"/>
              <a:ext cx="2422525" cy="584835"/>
            </a:xfrm>
            <a:custGeom>
              <a:avLst/>
              <a:gdLst/>
              <a:ahLst/>
              <a:cxnLst/>
              <a:rect l="l" t="t" r="r" b="b"/>
              <a:pathLst>
                <a:path w="2422525" h="584835">
                  <a:moveTo>
                    <a:pt x="1991035" y="177938"/>
                  </a:moveTo>
                  <a:lnTo>
                    <a:pt x="1991035" y="0"/>
                  </a:lnTo>
                </a:path>
                <a:path w="2422525" h="584835">
                  <a:moveTo>
                    <a:pt x="1521835" y="520924"/>
                  </a:moveTo>
                  <a:lnTo>
                    <a:pt x="1521835" y="177938"/>
                  </a:lnTo>
                </a:path>
                <a:path w="2422525" h="584835">
                  <a:moveTo>
                    <a:pt x="1521835" y="520924"/>
                  </a:moveTo>
                  <a:lnTo>
                    <a:pt x="1521835" y="584365"/>
                  </a:lnTo>
                </a:path>
                <a:path w="2422525" h="584835">
                  <a:moveTo>
                    <a:pt x="1318931" y="520924"/>
                  </a:moveTo>
                  <a:lnTo>
                    <a:pt x="1318931" y="584365"/>
                  </a:lnTo>
                </a:path>
                <a:path w="2422525" h="584835">
                  <a:moveTo>
                    <a:pt x="1318931" y="520924"/>
                  </a:moveTo>
                  <a:lnTo>
                    <a:pt x="1521835" y="520924"/>
                  </a:lnTo>
                </a:path>
                <a:path w="2422525" h="584835">
                  <a:moveTo>
                    <a:pt x="1318931" y="520924"/>
                  </a:moveTo>
                  <a:lnTo>
                    <a:pt x="1318931" y="177938"/>
                  </a:lnTo>
                  <a:lnTo>
                    <a:pt x="1521835" y="177938"/>
                  </a:lnTo>
                </a:path>
                <a:path w="2422525" h="584835">
                  <a:moveTo>
                    <a:pt x="2422288" y="584365"/>
                  </a:moveTo>
                  <a:lnTo>
                    <a:pt x="0" y="584365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4" name="object 3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249877" y="1172385"/>
              <a:ext cx="88838" cy="88868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5332363" y="1254900"/>
              <a:ext cx="495300" cy="0"/>
            </a:xfrm>
            <a:custGeom>
              <a:avLst/>
              <a:gdLst/>
              <a:ahLst/>
              <a:cxnLst/>
              <a:rect l="l" t="t" r="r" b="b"/>
              <a:pathLst>
                <a:path w="495300">
                  <a:moveTo>
                    <a:pt x="494696" y="0"/>
                  </a:moveTo>
                  <a:lnTo>
                    <a:pt x="0" y="0"/>
                  </a:lnTo>
                </a:path>
              </a:pathLst>
            </a:custGeom>
            <a:ln w="1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6" name="object 3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782640" y="1248547"/>
              <a:ext cx="88669" cy="89037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3531559" y="1178737"/>
              <a:ext cx="2473325" cy="127635"/>
            </a:xfrm>
            <a:custGeom>
              <a:avLst/>
              <a:gdLst/>
              <a:ahLst/>
              <a:cxnLst/>
              <a:rect l="l" t="t" r="r" b="b"/>
              <a:pathLst>
                <a:path w="2473325" h="127634">
                  <a:moveTo>
                    <a:pt x="2422220" y="76162"/>
                  </a:moveTo>
                  <a:lnTo>
                    <a:pt x="1991137" y="76162"/>
                  </a:lnTo>
                </a:path>
                <a:path w="2473325" h="127634">
                  <a:moveTo>
                    <a:pt x="2472976" y="127050"/>
                  </a:moveTo>
                  <a:lnTo>
                    <a:pt x="2422220" y="76162"/>
                  </a:lnTo>
                </a:path>
                <a:path w="2473325" h="127634">
                  <a:moveTo>
                    <a:pt x="2422220" y="0"/>
                  </a:moveTo>
                  <a:lnTo>
                    <a:pt x="2422220" y="76162"/>
                  </a:lnTo>
                </a:path>
                <a:path w="2473325" h="127634">
                  <a:moveTo>
                    <a:pt x="2422220" y="0"/>
                  </a:moveTo>
                  <a:lnTo>
                    <a:pt x="0" y="0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5947419" y="1172377"/>
              <a:ext cx="139596" cy="139771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3531559" y="543654"/>
              <a:ext cx="786765" cy="635635"/>
            </a:xfrm>
            <a:custGeom>
              <a:avLst/>
              <a:gdLst/>
              <a:ahLst/>
              <a:cxnLst/>
              <a:rect l="l" t="t" r="r" b="b"/>
              <a:pathLst>
                <a:path w="786764" h="635635">
                  <a:moveTo>
                    <a:pt x="0" y="50718"/>
                  </a:moveTo>
                  <a:lnTo>
                    <a:pt x="253608" y="50718"/>
                  </a:lnTo>
                </a:path>
                <a:path w="786764" h="635635">
                  <a:moveTo>
                    <a:pt x="0" y="0"/>
                  </a:moveTo>
                  <a:lnTo>
                    <a:pt x="786202" y="0"/>
                  </a:lnTo>
                </a:path>
                <a:path w="786764" h="635635">
                  <a:moveTo>
                    <a:pt x="786202" y="50718"/>
                  </a:moveTo>
                  <a:lnTo>
                    <a:pt x="786202" y="0"/>
                  </a:lnTo>
                </a:path>
                <a:path w="786764" h="635635">
                  <a:moveTo>
                    <a:pt x="786202" y="50718"/>
                  </a:moveTo>
                  <a:lnTo>
                    <a:pt x="773513" y="50718"/>
                  </a:lnTo>
                  <a:lnTo>
                    <a:pt x="431083" y="50718"/>
                  </a:lnTo>
                </a:path>
                <a:path w="786764" h="635635">
                  <a:moveTo>
                    <a:pt x="0" y="50718"/>
                  </a:moveTo>
                  <a:lnTo>
                    <a:pt x="431083" y="50718"/>
                  </a:lnTo>
                </a:path>
                <a:path w="786764" h="635635">
                  <a:moveTo>
                    <a:pt x="431083" y="228657"/>
                  </a:moveTo>
                  <a:lnTo>
                    <a:pt x="773513" y="228657"/>
                  </a:lnTo>
                </a:path>
                <a:path w="786764" h="635635">
                  <a:moveTo>
                    <a:pt x="0" y="228657"/>
                  </a:moveTo>
                  <a:lnTo>
                    <a:pt x="431083" y="228657"/>
                  </a:lnTo>
                </a:path>
                <a:path w="786764" h="635635">
                  <a:moveTo>
                    <a:pt x="786202" y="228657"/>
                  </a:moveTo>
                  <a:lnTo>
                    <a:pt x="786202" y="635083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4311417" y="594372"/>
              <a:ext cx="12700" cy="178435"/>
            </a:xfrm>
            <a:custGeom>
              <a:avLst/>
              <a:gdLst/>
              <a:ahLst/>
              <a:cxnLst/>
              <a:rect l="l" t="t" r="r" b="b"/>
              <a:pathLst>
                <a:path w="12700" h="178434">
                  <a:moveTo>
                    <a:pt x="0" y="177938"/>
                  </a:moveTo>
                  <a:lnTo>
                    <a:pt x="12688" y="177938"/>
                  </a:lnTo>
                  <a:lnTo>
                    <a:pt x="12688" y="0"/>
                  </a:lnTo>
                  <a:lnTo>
                    <a:pt x="0" y="0"/>
                  </a:lnTo>
                  <a:lnTo>
                    <a:pt x="0" y="177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3531559" y="772311"/>
              <a:ext cx="634365" cy="203835"/>
            </a:xfrm>
            <a:custGeom>
              <a:avLst/>
              <a:gdLst/>
              <a:ahLst/>
              <a:cxnLst/>
              <a:rect l="l" t="t" r="r" b="b"/>
              <a:pathLst>
                <a:path w="634364" h="203834">
                  <a:moveTo>
                    <a:pt x="634105" y="203213"/>
                  </a:moveTo>
                  <a:lnTo>
                    <a:pt x="317052" y="203213"/>
                  </a:lnTo>
                  <a:lnTo>
                    <a:pt x="0" y="203213"/>
                  </a:lnTo>
                </a:path>
                <a:path w="634364" h="203834">
                  <a:moveTo>
                    <a:pt x="634105" y="203213"/>
                  </a:moveTo>
                  <a:lnTo>
                    <a:pt x="634105" y="0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4298727" y="594372"/>
              <a:ext cx="12700" cy="178435"/>
            </a:xfrm>
            <a:custGeom>
              <a:avLst/>
              <a:gdLst/>
              <a:ahLst/>
              <a:cxnLst/>
              <a:rect l="l" t="t" r="r" b="b"/>
              <a:pathLst>
                <a:path w="12700" h="178434">
                  <a:moveTo>
                    <a:pt x="0" y="177938"/>
                  </a:moveTo>
                  <a:lnTo>
                    <a:pt x="12688" y="177938"/>
                  </a:lnTo>
                  <a:lnTo>
                    <a:pt x="12688" y="0"/>
                  </a:lnTo>
                  <a:lnTo>
                    <a:pt x="0" y="0"/>
                  </a:lnTo>
                  <a:lnTo>
                    <a:pt x="0" y="1779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1540455" y="594372"/>
              <a:ext cx="4413885" cy="2744470"/>
            </a:xfrm>
            <a:custGeom>
              <a:avLst/>
              <a:gdLst/>
              <a:ahLst/>
              <a:cxnLst/>
              <a:rect l="l" t="t" r="r" b="b"/>
              <a:pathLst>
                <a:path w="4413885" h="2744470">
                  <a:moveTo>
                    <a:pt x="2422186" y="177938"/>
                  </a:moveTo>
                  <a:lnTo>
                    <a:pt x="2422186" y="0"/>
                  </a:lnTo>
                </a:path>
                <a:path w="4413885" h="2744470">
                  <a:moveTo>
                    <a:pt x="2891505" y="520924"/>
                  </a:moveTo>
                  <a:lnTo>
                    <a:pt x="2891505" y="177938"/>
                  </a:lnTo>
                </a:path>
                <a:path w="4413885" h="2744470">
                  <a:moveTo>
                    <a:pt x="2891505" y="520924"/>
                  </a:moveTo>
                  <a:lnTo>
                    <a:pt x="2891505" y="584365"/>
                  </a:lnTo>
                </a:path>
                <a:path w="4413885" h="2744470">
                  <a:moveTo>
                    <a:pt x="3094358" y="520924"/>
                  </a:moveTo>
                  <a:lnTo>
                    <a:pt x="3094358" y="584365"/>
                  </a:lnTo>
                </a:path>
                <a:path w="4413885" h="2744470">
                  <a:moveTo>
                    <a:pt x="3094358" y="520924"/>
                  </a:moveTo>
                  <a:lnTo>
                    <a:pt x="2891505" y="520924"/>
                  </a:lnTo>
                </a:path>
                <a:path w="4413885" h="2744470">
                  <a:moveTo>
                    <a:pt x="3094358" y="520924"/>
                  </a:moveTo>
                  <a:lnTo>
                    <a:pt x="3094358" y="177938"/>
                  </a:lnTo>
                  <a:lnTo>
                    <a:pt x="2891505" y="177938"/>
                  </a:lnTo>
                </a:path>
                <a:path w="4413885" h="2744470">
                  <a:moveTo>
                    <a:pt x="1991103" y="584365"/>
                  </a:moveTo>
                  <a:lnTo>
                    <a:pt x="4413324" y="584365"/>
                  </a:lnTo>
                </a:path>
                <a:path w="4413885" h="2744470">
                  <a:moveTo>
                    <a:pt x="2054547" y="2654952"/>
                  </a:moveTo>
                  <a:lnTo>
                    <a:pt x="2714030" y="2654952"/>
                  </a:lnTo>
                </a:path>
                <a:path w="4413885" h="2744470">
                  <a:moveTo>
                    <a:pt x="2777305" y="2375491"/>
                  </a:moveTo>
                  <a:lnTo>
                    <a:pt x="2777305" y="2591443"/>
                  </a:lnTo>
                </a:path>
                <a:path w="4413885" h="2744470">
                  <a:moveTo>
                    <a:pt x="3982240" y="2375491"/>
                  </a:moveTo>
                  <a:lnTo>
                    <a:pt x="2777305" y="2375491"/>
                  </a:lnTo>
                </a:path>
                <a:path w="4413885" h="2744470">
                  <a:moveTo>
                    <a:pt x="1991103" y="2375491"/>
                  </a:moveTo>
                  <a:lnTo>
                    <a:pt x="0" y="2375491"/>
                  </a:lnTo>
                </a:path>
                <a:path w="4413885" h="2744470">
                  <a:moveTo>
                    <a:pt x="1991103" y="2375491"/>
                  </a:moveTo>
                  <a:lnTo>
                    <a:pt x="1991103" y="2591443"/>
                  </a:lnTo>
                  <a:lnTo>
                    <a:pt x="1991103" y="2616837"/>
                  </a:lnTo>
                  <a:lnTo>
                    <a:pt x="2003792" y="2629542"/>
                  </a:lnTo>
                  <a:lnTo>
                    <a:pt x="2016481" y="2642247"/>
                  </a:lnTo>
                  <a:lnTo>
                    <a:pt x="2029170" y="2654952"/>
                  </a:lnTo>
                  <a:lnTo>
                    <a:pt x="2054547" y="2654952"/>
                  </a:lnTo>
                </a:path>
                <a:path w="4413885" h="2744470">
                  <a:moveTo>
                    <a:pt x="2714030" y="2654952"/>
                  </a:moveTo>
                  <a:lnTo>
                    <a:pt x="2739239" y="2654952"/>
                  </a:lnTo>
                  <a:lnTo>
                    <a:pt x="2751928" y="2642247"/>
                  </a:lnTo>
                  <a:lnTo>
                    <a:pt x="2764617" y="2629542"/>
                  </a:lnTo>
                  <a:lnTo>
                    <a:pt x="2777305" y="2616837"/>
                  </a:lnTo>
                  <a:lnTo>
                    <a:pt x="2777305" y="2591443"/>
                  </a:lnTo>
                </a:path>
                <a:path w="4413885" h="2744470">
                  <a:moveTo>
                    <a:pt x="2916883" y="2375491"/>
                  </a:moveTo>
                  <a:lnTo>
                    <a:pt x="2916883" y="2439000"/>
                  </a:lnTo>
                  <a:lnTo>
                    <a:pt x="2916883" y="2743870"/>
                  </a:lnTo>
                </a:path>
                <a:path w="4413885" h="2744470">
                  <a:moveTo>
                    <a:pt x="2916883" y="2451705"/>
                  </a:moveTo>
                  <a:lnTo>
                    <a:pt x="3906107" y="2451705"/>
                  </a:lnTo>
                </a:path>
                <a:path w="4413885" h="2744470">
                  <a:moveTo>
                    <a:pt x="1851525" y="2439000"/>
                  </a:moveTo>
                  <a:lnTo>
                    <a:pt x="1851525" y="2375491"/>
                  </a:lnTo>
                </a:path>
                <a:path w="4413885" h="2744470">
                  <a:moveTo>
                    <a:pt x="76099" y="2451705"/>
                  </a:moveTo>
                  <a:lnTo>
                    <a:pt x="1851525" y="2451705"/>
                  </a:lnTo>
                </a:path>
                <a:path w="4413885" h="2744470">
                  <a:moveTo>
                    <a:pt x="1851525" y="2743870"/>
                  </a:moveTo>
                  <a:lnTo>
                    <a:pt x="1851525" y="2439000"/>
                  </a:lnTo>
                </a:path>
                <a:path w="4413885" h="2744470">
                  <a:moveTo>
                    <a:pt x="1851525" y="2743870"/>
                  </a:moveTo>
                  <a:lnTo>
                    <a:pt x="2916883" y="2743870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1270053" y="1793776"/>
            <a:ext cx="768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1248058" y="2380686"/>
            <a:ext cx="128270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16</a:t>
            </a:r>
          </a:p>
        </p:txBody>
      </p:sp>
      <p:sp>
        <p:nvSpPr>
          <p:cNvPr id="48" name="object 48"/>
          <p:cNvSpPr txBox="1"/>
          <p:nvPr/>
        </p:nvSpPr>
        <p:spPr>
          <a:xfrm>
            <a:off x="5760237" y="1793776"/>
            <a:ext cx="768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49" name="object 49"/>
          <p:cNvSpPr txBox="1"/>
          <p:nvPr/>
        </p:nvSpPr>
        <p:spPr>
          <a:xfrm>
            <a:off x="5760237" y="2380686"/>
            <a:ext cx="768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9</a:t>
            </a:r>
          </a:p>
        </p:txBody>
      </p:sp>
      <p:graphicFrame>
        <p:nvGraphicFramePr>
          <p:cNvPr id="57" name="object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3982626"/>
              </p:ext>
            </p:extLst>
          </p:nvPr>
        </p:nvGraphicFramePr>
        <p:xfrm>
          <a:off x="1343864" y="1528085"/>
          <a:ext cx="4376415" cy="12448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54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5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8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454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54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54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54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54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62242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PW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MD10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PGr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PY</a:t>
                      </a: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PB</a:t>
                      </a: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PBr</a:t>
                      </a: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PV</a:t>
                      </a: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PL</a:t>
                      </a: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PG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244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</a:t>
                      </a:r>
                    </a:p>
                  </a:txBody>
                  <a:tcPr marL="0" marR="0" marT="762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MD05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PR</a:t>
                      </a:r>
                    </a:p>
                  </a:txBody>
                  <a:tcPr marL="0" marR="0" marT="762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8" name="object 58"/>
          <p:cNvSpPr/>
          <p:nvPr/>
        </p:nvSpPr>
        <p:spPr>
          <a:xfrm>
            <a:off x="1489733" y="3427167"/>
            <a:ext cx="4083685" cy="76835"/>
          </a:xfrm>
          <a:custGeom>
            <a:avLst/>
            <a:gdLst/>
            <a:ahLst/>
            <a:cxnLst/>
            <a:rect l="l" t="t" r="r" b="b"/>
            <a:pathLst>
              <a:path w="4083685" h="76835">
                <a:moveTo>
                  <a:pt x="0" y="76218"/>
                </a:moveTo>
                <a:lnTo>
                  <a:pt x="4083548" y="76218"/>
                </a:lnTo>
              </a:path>
              <a:path w="4083685" h="76835">
                <a:moveTo>
                  <a:pt x="126821" y="0"/>
                </a:moveTo>
                <a:lnTo>
                  <a:pt x="3956829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0" name="object 60"/>
          <p:cNvGrpSpPr/>
          <p:nvPr/>
        </p:nvGrpSpPr>
        <p:grpSpPr>
          <a:xfrm>
            <a:off x="6824667" y="536988"/>
            <a:ext cx="4540885" cy="3277870"/>
            <a:chOff x="6824667" y="536988"/>
            <a:chExt cx="4540885" cy="3277870"/>
          </a:xfrm>
        </p:grpSpPr>
        <p:sp>
          <p:nvSpPr>
            <p:cNvPr id="61" name="object 61"/>
            <p:cNvSpPr/>
            <p:nvPr/>
          </p:nvSpPr>
          <p:spPr>
            <a:xfrm>
              <a:off x="9710106" y="607086"/>
              <a:ext cx="1649095" cy="1423035"/>
            </a:xfrm>
            <a:custGeom>
              <a:avLst/>
              <a:gdLst/>
              <a:ahLst/>
              <a:cxnLst/>
              <a:rect l="l" t="t" r="r" b="b"/>
              <a:pathLst>
                <a:path w="1649095" h="1423035">
                  <a:moveTo>
                    <a:pt x="697542" y="279500"/>
                  </a:moveTo>
                  <a:lnTo>
                    <a:pt x="545277" y="279500"/>
                  </a:lnTo>
                </a:path>
                <a:path w="1649095" h="1423035">
                  <a:moveTo>
                    <a:pt x="545277" y="622430"/>
                  </a:moveTo>
                  <a:lnTo>
                    <a:pt x="697542" y="622430"/>
                  </a:lnTo>
                </a:path>
                <a:path w="1649095" h="1423035">
                  <a:moveTo>
                    <a:pt x="380493" y="1003351"/>
                  </a:moveTo>
                  <a:lnTo>
                    <a:pt x="304360" y="1003351"/>
                  </a:lnTo>
                </a:path>
                <a:path w="1649095" h="1423035">
                  <a:moveTo>
                    <a:pt x="380493" y="1003351"/>
                  </a:moveTo>
                  <a:lnTo>
                    <a:pt x="1597935" y="1003351"/>
                  </a:lnTo>
                </a:path>
                <a:path w="1649095" h="1423035">
                  <a:moveTo>
                    <a:pt x="304360" y="1003351"/>
                  </a:moveTo>
                  <a:lnTo>
                    <a:pt x="304360" y="736740"/>
                  </a:lnTo>
                  <a:lnTo>
                    <a:pt x="126887" y="736740"/>
                  </a:lnTo>
                  <a:lnTo>
                    <a:pt x="88821" y="736740"/>
                  </a:lnTo>
                </a:path>
                <a:path w="1649095" h="1423035">
                  <a:moveTo>
                    <a:pt x="545277" y="1003351"/>
                  </a:moveTo>
                  <a:lnTo>
                    <a:pt x="545277" y="0"/>
                  </a:lnTo>
                </a:path>
                <a:path w="1649095" h="1423035">
                  <a:moveTo>
                    <a:pt x="697542" y="279500"/>
                  </a:moveTo>
                  <a:lnTo>
                    <a:pt x="697542" y="622430"/>
                  </a:lnTo>
                </a:path>
                <a:path w="1649095" h="1423035">
                  <a:moveTo>
                    <a:pt x="1648690" y="749460"/>
                  </a:moveTo>
                  <a:lnTo>
                    <a:pt x="1648690" y="724020"/>
                  </a:lnTo>
                </a:path>
                <a:path w="1649095" h="1423035">
                  <a:moveTo>
                    <a:pt x="1648690" y="749291"/>
                  </a:moveTo>
                  <a:lnTo>
                    <a:pt x="1648690" y="965361"/>
                  </a:lnTo>
                  <a:lnTo>
                    <a:pt x="1648690" y="1041511"/>
                  </a:lnTo>
                  <a:lnTo>
                    <a:pt x="1648690" y="1422601"/>
                  </a:lnTo>
                </a:path>
                <a:path w="1649095" h="1423035">
                  <a:moveTo>
                    <a:pt x="177642" y="330210"/>
                  </a:moveTo>
                  <a:lnTo>
                    <a:pt x="38066" y="330210"/>
                  </a:lnTo>
                </a:path>
                <a:path w="1649095" h="1423035">
                  <a:moveTo>
                    <a:pt x="177642" y="330210"/>
                  </a:moveTo>
                  <a:lnTo>
                    <a:pt x="190331" y="317490"/>
                  </a:lnTo>
                  <a:lnTo>
                    <a:pt x="202850" y="317490"/>
                  </a:lnTo>
                  <a:lnTo>
                    <a:pt x="215539" y="304770"/>
                  </a:lnTo>
                  <a:lnTo>
                    <a:pt x="215539" y="279500"/>
                  </a:lnTo>
                </a:path>
                <a:path w="1649095" h="1423035">
                  <a:moveTo>
                    <a:pt x="215539" y="279500"/>
                  </a:moveTo>
                  <a:lnTo>
                    <a:pt x="215539" y="0"/>
                  </a:lnTo>
                </a:path>
                <a:path w="1649095" h="1423035">
                  <a:moveTo>
                    <a:pt x="126887" y="330210"/>
                  </a:moveTo>
                  <a:lnTo>
                    <a:pt x="88821" y="330210"/>
                  </a:lnTo>
                  <a:lnTo>
                    <a:pt x="38066" y="330210"/>
                  </a:lnTo>
                </a:path>
                <a:path w="1649095" h="1423035">
                  <a:moveTo>
                    <a:pt x="126887" y="330210"/>
                  </a:moveTo>
                  <a:lnTo>
                    <a:pt x="177642" y="330210"/>
                  </a:lnTo>
                </a:path>
                <a:path w="1649095" h="1423035">
                  <a:moveTo>
                    <a:pt x="38066" y="330210"/>
                  </a:moveTo>
                  <a:lnTo>
                    <a:pt x="12688" y="330210"/>
                  </a:lnTo>
                  <a:lnTo>
                    <a:pt x="0" y="33021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9710106" y="93729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-6344" y="6359"/>
                  </a:moveTo>
                  <a:lnTo>
                    <a:pt x="6344" y="6359"/>
                  </a:lnTo>
                </a:path>
              </a:pathLst>
            </a:custGeom>
            <a:ln w="12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9608596" y="950017"/>
              <a:ext cx="101600" cy="0"/>
            </a:xfrm>
            <a:custGeom>
              <a:avLst/>
              <a:gdLst/>
              <a:ahLst/>
              <a:cxnLst/>
              <a:rect l="l" t="t" r="r" b="b"/>
              <a:pathLst>
                <a:path w="101600">
                  <a:moveTo>
                    <a:pt x="101509" y="0"/>
                  </a:moveTo>
                  <a:lnTo>
                    <a:pt x="63443" y="0"/>
                  </a:lnTo>
                  <a:lnTo>
                    <a:pt x="25377" y="0"/>
                  </a:lnTo>
                  <a:lnTo>
                    <a:pt x="0" y="0"/>
                  </a:lnTo>
                </a:path>
              </a:pathLst>
            </a:custGeom>
            <a:ln w="12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9608596" y="93729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-6344" y="6359"/>
                  </a:moveTo>
                  <a:lnTo>
                    <a:pt x="6344" y="6359"/>
                  </a:lnTo>
                </a:path>
              </a:pathLst>
            </a:custGeom>
            <a:ln w="12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8581484" y="937297"/>
              <a:ext cx="1027430" cy="0"/>
            </a:xfrm>
            <a:custGeom>
              <a:avLst/>
              <a:gdLst/>
              <a:ahLst/>
              <a:cxnLst/>
              <a:rect l="l" t="t" r="r" b="b"/>
              <a:pathLst>
                <a:path w="1027429">
                  <a:moveTo>
                    <a:pt x="976525" y="0"/>
                  </a:moveTo>
                  <a:lnTo>
                    <a:pt x="1001903" y="0"/>
                  </a:lnTo>
                  <a:lnTo>
                    <a:pt x="1027111" y="0"/>
                  </a:lnTo>
                </a:path>
                <a:path w="1027429">
                  <a:moveTo>
                    <a:pt x="862327" y="0"/>
                  </a:moveTo>
                  <a:lnTo>
                    <a:pt x="976525" y="0"/>
                  </a:lnTo>
                </a:path>
                <a:path w="1027429">
                  <a:moveTo>
                    <a:pt x="164784" y="0"/>
                  </a:moveTo>
                  <a:lnTo>
                    <a:pt x="862327" y="0"/>
                  </a:lnTo>
                </a:path>
                <a:path w="1027429">
                  <a:moveTo>
                    <a:pt x="50754" y="0"/>
                  </a:moveTo>
                  <a:lnTo>
                    <a:pt x="164784" y="0"/>
                  </a:lnTo>
                </a:path>
                <a:path w="1027429">
                  <a:moveTo>
                    <a:pt x="0" y="0"/>
                  </a:moveTo>
                  <a:lnTo>
                    <a:pt x="25377" y="0"/>
                  </a:lnTo>
                  <a:lnTo>
                    <a:pt x="50754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8581484" y="93729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-6344" y="6359"/>
                  </a:moveTo>
                  <a:lnTo>
                    <a:pt x="6344" y="6359"/>
                  </a:lnTo>
                </a:path>
              </a:pathLst>
            </a:custGeom>
            <a:ln w="12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6831334" y="543656"/>
              <a:ext cx="1750695" cy="1486535"/>
            </a:xfrm>
            <a:custGeom>
              <a:avLst/>
              <a:gdLst/>
              <a:ahLst/>
              <a:cxnLst/>
              <a:rect l="l" t="t" r="r" b="b"/>
              <a:pathLst>
                <a:path w="1750695" h="1486535">
                  <a:moveTo>
                    <a:pt x="1750150" y="406360"/>
                  </a:moveTo>
                  <a:lnTo>
                    <a:pt x="1724772" y="406360"/>
                  </a:lnTo>
                </a:path>
                <a:path w="1750695" h="1486535">
                  <a:moveTo>
                    <a:pt x="1686706" y="406360"/>
                  </a:moveTo>
                  <a:lnTo>
                    <a:pt x="1724772" y="406360"/>
                  </a:lnTo>
                </a:path>
                <a:path w="1750695" h="1486535">
                  <a:moveTo>
                    <a:pt x="1103328" y="685860"/>
                  </a:moveTo>
                  <a:lnTo>
                    <a:pt x="951148" y="685860"/>
                  </a:lnTo>
                </a:path>
                <a:path w="1750695" h="1486535">
                  <a:moveTo>
                    <a:pt x="951148" y="342930"/>
                  </a:moveTo>
                  <a:lnTo>
                    <a:pt x="1103328" y="342930"/>
                  </a:lnTo>
                </a:path>
                <a:path w="1750695" h="1486535">
                  <a:moveTo>
                    <a:pt x="1559818" y="800171"/>
                  </a:moveTo>
                  <a:lnTo>
                    <a:pt x="1521820" y="800171"/>
                  </a:lnTo>
                  <a:lnTo>
                    <a:pt x="1344279" y="800171"/>
                  </a:lnTo>
                  <a:lnTo>
                    <a:pt x="1344279" y="1066781"/>
                  </a:lnTo>
                </a:path>
                <a:path w="1750695" h="1486535">
                  <a:moveTo>
                    <a:pt x="50721" y="1066781"/>
                  </a:moveTo>
                  <a:lnTo>
                    <a:pt x="1268197" y="1066781"/>
                  </a:lnTo>
                </a:path>
                <a:path w="1750695" h="1486535">
                  <a:moveTo>
                    <a:pt x="1344279" y="1066781"/>
                  </a:moveTo>
                  <a:lnTo>
                    <a:pt x="1268197" y="1066781"/>
                  </a:lnTo>
                </a:path>
                <a:path w="1750695" h="1486535">
                  <a:moveTo>
                    <a:pt x="0" y="1486032"/>
                  </a:moveTo>
                  <a:lnTo>
                    <a:pt x="0" y="1104941"/>
                  </a:lnTo>
                  <a:lnTo>
                    <a:pt x="0" y="1028791"/>
                  </a:lnTo>
                  <a:lnTo>
                    <a:pt x="0" y="812721"/>
                  </a:lnTo>
                </a:path>
                <a:path w="1750695" h="1486535">
                  <a:moveTo>
                    <a:pt x="0" y="787451"/>
                  </a:moveTo>
                  <a:lnTo>
                    <a:pt x="0" y="812891"/>
                  </a:lnTo>
                </a:path>
                <a:path w="1750695" h="1486535">
                  <a:moveTo>
                    <a:pt x="1103328" y="63430"/>
                  </a:moveTo>
                  <a:lnTo>
                    <a:pt x="1103328" y="1066781"/>
                  </a:lnTo>
                </a:path>
                <a:path w="1750695" h="1486535">
                  <a:moveTo>
                    <a:pt x="951148" y="342930"/>
                  </a:moveTo>
                  <a:lnTo>
                    <a:pt x="951148" y="685860"/>
                  </a:lnTo>
                </a:path>
                <a:path w="1750695" h="1486535">
                  <a:moveTo>
                    <a:pt x="1433049" y="63430"/>
                  </a:moveTo>
                  <a:lnTo>
                    <a:pt x="1433049" y="342930"/>
                  </a:lnTo>
                </a:path>
                <a:path w="1750695" h="1486535">
                  <a:moveTo>
                    <a:pt x="1433049" y="342930"/>
                  </a:moveTo>
                  <a:lnTo>
                    <a:pt x="1433049" y="368200"/>
                  </a:lnTo>
                  <a:lnTo>
                    <a:pt x="1445738" y="380920"/>
                  </a:lnTo>
                  <a:lnTo>
                    <a:pt x="1458410" y="380920"/>
                  </a:lnTo>
                  <a:lnTo>
                    <a:pt x="1471099" y="393640"/>
                  </a:lnTo>
                </a:path>
                <a:path w="1750695" h="1486535">
                  <a:moveTo>
                    <a:pt x="1610573" y="393640"/>
                  </a:moveTo>
                  <a:lnTo>
                    <a:pt x="1471099" y="393640"/>
                  </a:lnTo>
                </a:path>
                <a:path w="1750695" h="1486535">
                  <a:moveTo>
                    <a:pt x="1433049" y="63430"/>
                  </a:moveTo>
                  <a:lnTo>
                    <a:pt x="1420378" y="37990"/>
                  </a:lnTo>
                  <a:lnTo>
                    <a:pt x="1420378" y="25270"/>
                  </a:lnTo>
                  <a:lnTo>
                    <a:pt x="1407689" y="12719"/>
                  </a:lnTo>
                  <a:lnTo>
                    <a:pt x="1395017" y="0"/>
                  </a:lnTo>
                  <a:lnTo>
                    <a:pt x="1369639" y="0"/>
                  </a:lnTo>
                </a:path>
                <a:path w="1750695" h="1486535">
                  <a:moveTo>
                    <a:pt x="1369639" y="63430"/>
                  </a:moveTo>
                  <a:lnTo>
                    <a:pt x="1433049" y="63430"/>
                  </a:lnTo>
                </a:path>
                <a:path w="1750695" h="1486535">
                  <a:moveTo>
                    <a:pt x="1369639" y="342930"/>
                  </a:moveTo>
                  <a:lnTo>
                    <a:pt x="1369639" y="63430"/>
                  </a:lnTo>
                </a:path>
                <a:path w="1750695" h="1486535">
                  <a:moveTo>
                    <a:pt x="1369639" y="342930"/>
                  </a:moveTo>
                  <a:lnTo>
                    <a:pt x="1395017" y="342930"/>
                  </a:lnTo>
                  <a:lnTo>
                    <a:pt x="1433049" y="342930"/>
                  </a:lnTo>
                  <a:lnTo>
                    <a:pt x="1433049" y="355650"/>
                  </a:lnTo>
                  <a:lnTo>
                    <a:pt x="1433049" y="368200"/>
                  </a:lnTo>
                  <a:lnTo>
                    <a:pt x="1445738" y="380920"/>
                  </a:lnTo>
                  <a:lnTo>
                    <a:pt x="1458410" y="380920"/>
                  </a:lnTo>
                  <a:lnTo>
                    <a:pt x="1471099" y="393640"/>
                  </a:lnTo>
                </a:path>
                <a:path w="1750695" h="1486535">
                  <a:moveTo>
                    <a:pt x="1559818" y="457240"/>
                  </a:moveTo>
                  <a:lnTo>
                    <a:pt x="1559818" y="850881"/>
                  </a:lnTo>
                </a:path>
                <a:path w="1750695" h="1486535">
                  <a:moveTo>
                    <a:pt x="1559818" y="457240"/>
                  </a:moveTo>
                  <a:lnTo>
                    <a:pt x="1559818" y="431800"/>
                  </a:lnTo>
                  <a:lnTo>
                    <a:pt x="1547130" y="431800"/>
                  </a:lnTo>
                  <a:lnTo>
                    <a:pt x="1521820" y="431800"/>
                  </a:lnTo>
                </a:path>
                <a:path w="1750695" h="1486535">
                  <a:moveTo>
                    <a:pt x="1521820" y="800171"/>
                  </a:moveTo>
                  <a:lnTo>
                    <a:pt x="1521820" y="431800"/>
                  </a:lnTo>
                </a:path>
                <a:path w="1750695" h="1486535">
                  <a:moveTo>
                    <a:pt x="1369639" y="63430"/>
                  </a:moveTo>
                  <a:lnTo>
                    <a:pt x="1103328" y="6343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8" name="object 6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194618" y="880230"/>
              <a:ext cx="164892" cy="101582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6831334" y="950017"/>
              <a:ext cx="1687195" cy="699135"/>
            </a:xfrm>
            <a:custGeom>
              <a:avLst/>
              <a:gdLst/>
              <a:ahLst/>
              <a:cxnLst/>
              <a:rect l="l" t="t" r="r" b="b"/>
              <a:pathLst>
                <a:path w="1687195" h="699135">
                  <a:moveTo>
                    <a:pt x="329721" y="406530"/>
                  </a:moveTo>
                  <a:lnTo>
                    <a:pt x="329721" y="381090"/>
                  </a:lnTo>
                </a:path>
                <a:path w="1687195" h="699135">
                  <a:moveTo>
                    <a:pt x="329721" y="406360"/>
                  </a:moveTo>
                  <a:lnTo>
                    <a:pt x="329721" y="622430"/>
                  </a:lnTo>
                  <a:lnTo>
                    <a:pt x="329721" y="660421"/>
                  </a:lnTo>
                </a:path>
                <a:path w="1687195" h="699135">
                  <a:moveTo>
                    <a:pt x="329721" y="622430"/>
                  </a:moveTo>
                  <a:lnTo>
                    <a:pt x="291688" y="622430"/>
                  </a:lnTo>
                </a:path>
                <a:path w="1687195" h="699135">
                  <a:moveTo>
                    <a:pt x="291688" y="660421"/>
                  </a:moveTo>
                  <a:lnTo>
                    <a:pt x="291688" y="622430"/>
                  </a:lnTo>
                </a:path>
                <a:path w="1687195" h="699135">
                  <a:moveTo>
                    <a:pt x="50721" y="622430"/>
                  </a:moveTo>
                  <a:lnTo>
                    <a:pt x="291688" y="622430"/>
                  </a:lnTo>
                </a:path>
                <a:path w="1687195" h="699135">
                  <a:moveTo>
                    <a:pt x="50721" y="622430"/>
                  </a:moveTo>
                  <a:lnTo>
                    <a:pt x="50721" y="660421"/>
                  </a:lnTo>
                  <a:lnTo>
                    <a:pt x="25360" y="660421"/>
                  </a:lnTo>
                  <a:lnTo>
                    <a:pt x="12681" y="673140"/>
                  </a:lnTo>
                  <a:lnTo>
                    <a:pt x="12681" y="685860"/>
                  </a:lnTo>
                  <a:lnTo>
                    <a:pt x="0" y="698580"/>
                  </a:lnTo>
                </a:path>
                <a:path w="1687195" h="699135">
                  <a:moveTo>
                    <a:pt x="1268197" y="660421"/>
                  </a:moveTo>
                  <a:lnTo>
                    <a:pt x="1268197" y="698580"/>
                  </a:lnTo>
                </a:path>
                <a:path w="1687195" h="699135">
                  <a:moveTo>
                    <a:pt x="50721" y="660421"/>
                  </a:moveTo>
                  <a:lnTo>
                    <a:pt x="50721" y="698580"/>
                  </a:lnTo>
                </a:path>
                <a:path w="1687195" h="699135">
                  <a:moveTo>
                    <a:pt x="1268197" y="698580"/>
                  </a:moveTo>
                  <a:lnTo>
                    <a:pt x="50721" y="698580"/>
                  </a:lnTo>
                </a:path>
                <a:path w="1687195" h="699135">
                  <a:moveTo>
                    <a:pt x="1306230" y="698580"/>
                  </a:moveTo>
                  <a:lnTo>
                    <a:pt x="1306230" y="685860"/>
                  </a:lnTo>
                  <a:lnTo>
                    <a:pt x="1293558" y="673140"/>
                  </a:lnTo>
                  <a:lnTo>
                    <a:pt x="1280869" y="660421"/>
                  </a:lnTo>
                  <a:lnTo>
                    <a:pt x="1268197" y="660421"/>
                  </a:lnTo>
                </a:path>
                <a:path w="1687195" h="699135">
                  <a:moveTo>
                    <a:pt x="1344279" y="698580"/>
                  </a:moveTo>
                  <a:lnTo>
                    <a:pt x="1306230" y="698580"/>
                  </a:lnTo>
                </a:path>
                <a:path w="1687195" h="699135">
                  <a:moveTo>
                    <a:pt x="1344279" y="660421"/>
                  </a:moveTo>
                  <a:lnTo>
                    <a:pt x="1344279" y="698580"/>
                  </a:lnTo>
                </a:path>
                <a:path w="1687195" h="699135">
                  <a:moveTo>
                    <a:pt x="1686706" y="0"/>
                  </a:moveTo>
                  <a:lnTo>
                    <a:pt x="1648640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8479974" y="93729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-6344" y="6359"/>
                  </a:moveTo>
                  <a:lnTo>
                    <a:pt x="6344" y="6359"/>
                  </a:lnTo>
                </a:path>
              </a:pathLst>
            </a:custGeom>
            <a:ln w="12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8302433" y="937297"/>
              <a:ext cx="3006090" cy="711835"/>
            </a:xfrm>
            <a:custGeom>
              <a:avLst/>
              <a:gdLst/>
              <a:ahLst/>
              <a:cxnLst/>
              <a:rect l="l" t="t" r="r" b="b"/>
              <a:pathLst>
                <a:path w="3006090" h="711835">
                  <a:moveTo>
                    <a:pt x="177540" y="0"/>
                  </a:moveTo>
                  <a:lnTo>
                    <a:pt x="164852" y="0"/>
                  </a:lnTo>
                  <a:lnTo>
                    <a:pt x="139474" y="0"/>
                  </a:lnTo>
                </a:path>
                <a:path w="3006090" h="711835">
                  <a:moveTo>
                    <a:pt x="0" y="0"/>
                  </a:moveTo>
                  <a:lnTo>
                    <a:pt x="50721" y="0"/>
                  </a:lnTo>
                </a:path>
                <a:path w="3006090" h="711835">
                  <a:moveTo>
                    <a:pt x="139474" y="0"/>
                  </a:moveTo>
                  <a:lnTo>
                    <a:pt x="88719" y="0"/>
                  </a:lnTo>
                  <a:lnTo>
                    <a:pt x="50721" y="0"/>
                  </a:lnTo>
                </a:path>
                <a:path w="3006090" h="711835">
                  <a:moveTo>
                    <a:pt x="139474" y="0"/>
                  </a:moveTo>
                  <a:lnTo>
                    <a:pt x="139474" y="25439"/>
                  </a:lnTo>
                  <a:lnTo>
                    <a:pt x="405769" y="25439"/>
                  </a:lnTo>
                  <a:lnTo>
                    <a:pt x="405769" y="0"/>
                  </a:lnTo>
                  <a:lnTo>
                    <a:pt x="1179444" y="0"/>
                  </a:lnTo>
                  <a:lnTo>
                    <a:pt x="1179444" y="25439"/>
                  </a:lnTo>
                  <a:lnTo>
                    <a:pt x="1445738" y="25439"/>
                  </a:lnTo>
                  <a:lnTo>
                    <a:pt x="1445738" y="0"/>
                  </a:lnTo>
                </a:path>
                <a:path w="3006090" h="711835">
                  <a:moveTo>
                    <a:pt x="1496493" y="38159"/>
                  </a:moveTo>
                  <a:lnTo>
                    <a:pt x="1496493" y="63599"/>
                  </a:lnTo>
                </a:path>
                <a:path w="3006090" h="711835">
                  <a:moveTo>
                    <a:pt x="1496493" y="457240"/>
                  </a:moveTo>
                  <a:lnTo>
                    <a:pt x="1496493" y="63599"/>
                  </a:lnTo>
                </a:path>
                <a:path w="3006090" h="711835">
                  <a:moveTo>
                    <a:pt x="1712033" y="711300"/>
                  </a:moveTo>
                  <a:lnTo>
                    <a:pt x="1712033" y="673140"/>
                  </a:lnTo>
                </a:path>
                <a:path w="3006090" h="711835">
                  <a:moveTo>
                    <a:pt x="1750099" y="711300"/>
                  </a:moveTo>
                  <a:lnTo>
                    <a:pt x="1712033" y="711300"/>
                  </a:lnTo>
                </a:path>
                <a:path w="3006090" h="711835">
                  <a:moveTo>
                    <a:pt x="1788165" y="673140"/>
                  </a:moveTo>
                  <a:lnTo>
                    <a:pt x="1775476" y="673140"/>
                  </a:lnTo>
                  <a:lnTo>
                    <a:pt x="1762788" y="685860"/>
                  </a:lnTo>
                  <a:lnTo>
                    <a:pt x="1750099" y="698580"/>
                  </a:lnTo>
                  <a:lnTo>
                    <a:pt x="1750099" y="711300"/>
                  </a:lnTo>
                </a:path>
                <a:path w="3006090" h="711835">
                  <a:moveTo>
                    <a:pt x="1788165" y="673140"/>
                  </a:moveTo>
                  <a:lnTo>
                    <a:pt x="1788165" y="711300"/>
                  </a:lnTo>
                </a:path>
                <a:path w="3006090" h="711835">
                  <a:moveTo>
                    <a:pt x="3005608" y="711300"/>
                  </a:moveTo>
                  <a:lnTo>
                    <a:pt x="1788165" y="71130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2" name="object 7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1029058" y="1566087"/>
              <a:ext cx="336092" cy="88864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6831334" y="543656"/>
              <a:ext cx="4527550" cy="1486535"/>
            </a:xfrm>
            <a:custGeom>
              <a:avLst/>
              <a:gdLst/>
              <a:ahLst/>
              <a:cxnLst/>
              <a:rect l="l" t="t" r="r" b="b"/>
              <a:pathLst>
                <a:path w="4527550" h="1486535">
                  <a:moveTo>
                    <a:pt x="4197724" y="1066781"/>
                  </a:moveTo>
                  <a:lnTo>
                    <a:pt x="4197724" y="1028791"/>
                  </a:lnTo>
                  <a:lnTo>
                    <a:pt x="4197724" y="812721"/>
                  </a:lnTo>
                </a:path>
                <a:path w="4527550" h="1486535">
                  <a:moveTo>
                    <a:pt x="4197724" y="787451"/>
                  </a:moveTo>
                  <a:lnTo>
                    <a:pt x="4197724" y="812891"/>
                  </a:lnTo>
                </a:path>
                <a:path w="4527550" h="1486535">
                  <a:moveTo>
                    <a:pt x="3424049" y="63430"/>
                  </a:moveTo>
                  <a:lnTo>
                    <a:pt x="3157754" y="63430"/>
                  </a:lnTo>
                  <a:lnTo>
                    <a:pt x="3157754" y="342930"/>
                  </a:lnTo>
                  <a:lnTo>
                    <a:pt x="3145066" y="368200"/>
                  </a:lnTo>
                  <a:lnTo>
                    <a:pt x="3132377" y="393640"/>
                  </a:lnTo>
                  <a:lnTo>
                    <a:pt x="3106999" y="419080"/>
                  </a:lnTo>
                  <a:lnTo>
                    <a:pt x="3069102" y="431800"/>
                  </a:lnTo>
                  <a:lnTo>
                    <a:pt x="3056414" y="431800"/>
                  </a:lnTo>
                  <a:lnTo>
                    <a:pt x="3005659" y="431800"/>
                  </a:lnTo>
                  <a:lnTo>
                    <a:pt x="3005659" y="800171"/>
                  </a:lnTo>
                </a:path>
                <a:path w="4527550" h="1486535">
                  <a:moveTo>
                    <a:pt x="3056414" y="393640"/>
                  </a:moveTo>
                  <a:lnTo>
                    <a:pt x="3069102" y="380920"/>
                  </a:lnTo>
                  <a:lnTo>
                    <a:pt x="3081622" y="380920"/>
                  </a:lnTo>
                  <a:lnTo>
                    <a:pt x="3094311" y="368200"/>
                  </a:lnTo>
                  <a:lnTo>
                    <a:pt x="3094311" y="355650"/>
                  </a:lnTo>
                  <a:lnTo>
                    <a:pt x="3094311" y="342930"/>
                  </a:lnTo>
                </a:path>
                <a:path w="4527550" h="1486535">
                  <a:moveTo>
                    <a:pt x="3005659" y="431800"/>
                  </a:moveTo>
                  <a:lnTo>
                    <a:pt x="2980281" y="431800"/>
                  </a:lnTo>
                  <a:lnTo>
                    <a:pt x="2967592" y="431800"/>
                  </a:lnTo>
                </a:path>
                <a:path w="4527550" h="1486535">
                  <a:moveTo>
                    <a:pt x="3094311" y="63430"/>
                  </a:moveTo>
                  <a:lnTo>
                    <a:pt x="3157754" y="63430"/>
                  </a:lnTo>
                </a:path>
                <a:path w="4527550" h="1486535">
                  <a:moveTo>
                    <a:pt x="3094311" y="342930"/>
                  </a:moveTo>
                  <a:lnTo>
                    <a:pt x="3132377" y="342930"/>
                  </a:lnTo>
                  <a:lnTo>
                    <a:pt x="3157754" y="342930"/>
                  </a:lnTo>
                </a:path>
                <a:path w="4527550" h="1486535">
                  <a:moveTo>
                    <a:pt x="3157754" y="0"/>
                  </a:moveTo>
                  <a:lnTo>
                    <a:pt x="3132377" y="0"/>
                  </a:lnTo>
                  <a:lnTo>
                    <a:pt x="3119688" y="12719"/>
                  </a:lnTo>
                  <a:lnTo>
                    <a:pt x="3106999" y="25270"/>
                  </a:lnTo>
                  <a:lnTo>
                    <a:pt x="3106999" y="37990"/>
                  </a:lnTo>
                  <a:lnTo>
                    <a:pt x="3094311" y="63430"/>
                  </a:lnTo>
                </a:path>
                <a:path w="4527550" h="1486535">
                  <a:moveTo>
                    <a:pt x="3424049" y="63430"/>
                  </a:moveTo>
                  <a:lnTo>
                    <a:pt x="3424049" y="37990"/>
                  </a:lnTo>
                  <a:lnTo>
                    <a:pt x="3424049" y="25270"/>
                  </a:lnTo>
                  <a:lnTo>
                    <a:pt x="3411360" y="12719"/>
                  </a:lnTo>
                  <a:lnTo>
                    <a:pt x="3385983" y="0"/>
                  </a:lnTo>
                  <a:lnTo>
                    <a:pt x="3373463" y="0"/>
                  </a:lnTo>
                </a:path>
                <a:path w="4527550" h="1486535">
                  <a:moveTo>
                    <a:pt x="4527462" y="787451"/>
                  </a:moveTo>
                  <a:lnTo>
                    <a:pt x="4527462" y="774731"/>
                  </a:lnTo>
                  <a:lnTo>
                    <a:pt x="4514773" y="774731"/>
                  </a:lnTo>
                  <a:lnTo>
                    <a:pt x="4502084" y="762011"/>
                  </a:lnTo>
                  <a:lnTo>
                    <a:pt x="4489396" y="762011"/>
                  </a:lnTo>
                  <a:lnTo>
                    <a:pt x="4476707" y="762011"/>
                  </a:lnTo>
                </a:path>
                <a:path w="4527550" h="1486535">
                  <a:moveTo>
                    <a:pt x="4527462" y="812891"/>
                  </a:moveTo>
                  <a:lnTo>
                    <a:pt x="4476707" y="812891"/>
                  </a:lnTo>
                </a:path>
                <a:path w="4527550" h="1486535">
                  <a:moveTo>
                    <a:pt x="4476707" y="762011"/>
                  </a:moveTo>
                  <a:lnTo>
                    <a:pt x="4476707" y="812891"/>
                  </a:lnTo>
                </a:path>
                <a:path w="4527550" h="1486535">
                  <a:moveTo>
                    <a:pt x="4527462" y="1028791"/>
                  </a:moveTo>
                  <a:lnTo>
                    <a:pt x="4476707" y="1028791"/>
                  </a:lnTo>
                  <a:lnTo>
                    <a:pt x="4476707" y="812721"/>
                  </a:lnTo>
                </a:path>
                <a:path w="4527550" h="1486535">
                  <a:moveTo>
                    <a:pt x="4476707" y="1104941"/>
                  </a:moveTo>
                  <a:lnTo>
                    <a:pt x="4527462" y="1104941"/>
                  </a:lnTo>
                </a:path>
                <a:path w="4527550" h="1486535">
                  <a:moveTo>
                    <a:pt x="4476707" y="1486032"/>
                  </a:moveTo>
                  <a:lnTo>
                    <a:pt x="4476707" y="1104941"/>
                  </a:lnTo>
                </a:path>
                <a:path w="4527550" h="1486535">
                  <a:moveTo>
                    <a:pt x="4527462" y="1486032"/>
                  </a:moveTo>
                  <a:lnTo>
                    <a:pt x="4476707" y="1486032"/>
                  </a:lnTo>
                </a:path>
                <a:path w="4527550" h="1486535">
                  <a:moveTo>
                    <a:pt x="0" y="1486032"/>
                  </a:moveTo>
                  <a:lnTo>
                    <a:pt x="50721" y="1486032"/>
                  </a:lnTo>
                </a:path>
                <a:path w="4527550" h="1486535">
                  <a:moveTo>
                    <a:pt x="0" y="1104941"/>
                  </a:moveTo>
                  <a:lnTo>
                    <a:pt x="50721" y="1104941"/>
                  </a:lnTo>
                  <a:lnTo>
                    <a:pt x="50721" y="1486032"/>
                  </a:lnTo>
                </a:path>
                <a:path w="4527550" h="1486535">
                  <a:moveTo>
                    <a:pt x="0" y="1028791"/>
                  </a:moveTo>
                  <a:lnTo>
                    <a:pt x="50721" y="1028791"/>
                  </a:lnTo>
                </a:path>
                <a:path w="4527550" h="1486535">
                  <a:moveTo>
                    <a:pt x="0" y="812891"/>
                  </a:moveTo>
                  <a:lnTo>
                    <a:pt x="50721" y="812891"/>
                  </a:lnTo>
                </a:path>
                <a:path w="4527550" h="1486535">
                  <a:moveTo>
                    <a:pt x="50721" y="812721"/>
                  </a:moveTo>
                  <a:lnTo>
                    <a:pt x="50721" y="1028791"/>
                  </a:lnTo>
                </a:path>
                <a:path w="4527550" h="1486535">
                  <a:moveTo>
                    <a:pt x="50721" y="762011"/>
                  </a:moveTo>
                  <a:lnTo>
                    <a:pt x="38049" y="762011"/>
                  </a:lnTo>
                  <a:lnTo>
                    <a:pt x="25360" y="762011"/>
                  </a:lnTo>
                  <a:lnTo>
                    <a:pt x="12681" y="774731"/>
                  </a:lnTo>
                  <a:lnTo>
                    <a:pt x="0" y="774731"/>
                  </a:lnTo>
                  <a:lnTo>
                    <a:pt x="0" y="787451"/>
                  </a:lnTo>
                </a:path>
                <a:path w="4527550" h="1486535">
                  <a:moveTo>
                    <a:pt x="50721" y="762011"/>
                  </a:moveTo>
                  <a:lnTo>
                    <a:pt x="50721" y="812891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4" name="object 7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928312" y="537296"/>
              <a:ext cx="279006" cy="76140"/>
            </a:xfrm>
            <a:prstGeom prst="rect">
              <a:avLst/>
            </a:prstGeom>
          </p:spPr>
        </p:pic>
        <p:sp>
          <p:nvSpPr>
            <p:cNvPr id="75" name="object 75"/>
            <p:cNvSpPr/>
            <p:nvPr/>
          </p:nvSpPr>
          <p:spPr>
            <a:xfrm>
              <a:off x="8200974" y="886586"/>
              <a:ext cx="241300" cy="508000"/>
            </a:xfrm>
            <a:custGeom>
              <a:avLst/>
              <a:gdLst/>
              <a:ahLst/>
              <a:cxnLst/>
              <a:rect l="l" t="t" r="r" b="b"/>
              <a:pathLst>
                <a:path w="241300" h="508000">
                  <a:moveTo>
                    <a:pt x="0" y="0"/>
                  </a:moveTo>
                  <a:lnTo>
                    <a:pt x="63409" y="25270"/>
                  </a:lnTo>
                  <a:lnTo>
                    <a:pt x="63409" y="37990"/>
                  </a:lnTo>
                  <a:lnTo>
                    <a:pt x="88770" y="50710"/>
                  </a:lnTo>
                  <a:lnTo>
                    <a:pt x="101459" y="50710"/>
                  </a:lnTo>
                </a:path>
                <a:path w="241300" h="508000">
                  <a:moveTo>
                    <a:pt x="190178" y="507950"/>
                  </a:moveTo>
                  <a:lnTo>
                    <a:pt x="240933" y="507950"/>
                  </a:lnTo>
                </a:path>
                <a:path w="241300" h="508000">
                  <a:moveTo>
                    <a:pt x="240933" y="76150"/>
                  </a:moveTo>
                  <a:lnTo>
                    <a:pt x="228245" y="76150"/>
                  </a:lnTo>
                  <a:lnTo>
                    <a:pt x="215556" y="76150"/>
                  </a:lnTo>
                  <a:lnTo>
                    <a:pt x="202867" y="88870"/>
                  </a:lnTo>
                  <a:lnTo>
                    <a:pt x="202867" y="101590"/>
                  </a:lnTo>
                  <a:lnTo>
                    <a:pt x="190178" y="114310"/>
                  </a:lnTo>
                </a:path>
                <a:path w="241300" h="508000">
                  <a:moveTo>
                    <a:pt x="240933" y="507950"/>
                  </a:moveTo>
                  <a:lnTo>
                    <a:pt x="240933" y="76150"/>
                  </a:lnTo>
                </a:path>
                <a:path w="241300" h="508000">
                  <a:moveTo>
                    <a:pt x="240933" y="50710"/>
                  </a:moveTo>
                  <a:lnTo>
                    <a:pt x="228245" y="50710"/>
                  </a:lnTo>
                  <a:lnTo>
                    <a:pt x="215556" y="50710"/>
                  </a:lnTo>
                  <a:lnTo>
                    <a:pt x="202867" y="63430"/>
                  </a:lnTo>
                  <a:lnTo>
                    <a:pt x="202867" y="76150"/>
                  </a:lnTo>
                  <a:lnTo>
                    <a:pt x="190178" y="88870"/>
                  </a:lnTo>
                </a:path>
                <a:path w="241300" h="508000">
                  <a:moveTo>
                    <a:pt x="152180" y="88870"/>
                  </a:moveTo>
                  <a:lnTo>
                    <a:pt x="152180" y="50710"/>
                  </a:lnTo>
                </a:path>
                <a:path w="241300" h="508000">
                  <a:moveTo>
                    <a:pt x="101459" y="50710"/>
                  </a:moveTo>
                  <a:lnTo>
                    <a:pt x="101459" y="8887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6" name="object 7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882055" y="1299312"/>
              <a:ext cx="285355" cy="273135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8099532" y="721396"/>
              <a:ext cx="1889760" cy="927735"/>
            </a:xfrm>
            <a:custGeom>
              <a:avLst/>
              <a:gdLst/>
              <a:ahLst/>
              <a:cxnLst/>
              <a:rect l="l" t="t" r="r" b="b"/>
              <a:pathLst>
                <a:path w="1889759" h="927735">
                  <a:moveTo>
                    <a:pt x="38032" y="927201"/>
                  </a:moveTo>
                  <a:lnTo>
                    <a:pt x="0" y="927201"/>
                  </a:lnTo>
                </a:path>
                <a:path w="1889759" h="927735">
                  <a:moveTo>
                    <a:pt x="1648640" y="673140"/>
                  </a:moveTo>
                  <a:lnTo>
                    <a:pt x="1382345" y="673140"/>
                  </a:lnTo>
                </a:path>
                <a:path w="1889759" h="927735">
                  <a:moveTo>
                    <a:pt x="608670" y="673140"/>
                  </a:moveTo>
                  <a:lnTo>
                    <a:pt x="342376" y="673140"/>
                  </a:lnTo>
                </a:path>
                <a:path w="1889759" h="927735">
                  <a:moveTo>
                    <a:pt x="1737461" y="215900"/>
                  </a:moveTo>
                  <a:lnTo>
                    <a:pt x="1737461" y="254060"/>
                  </a:lnTo>
                </a:path>
                <a:path w="1889759" h="927735">
                  <a:moveTo>
                    <a:pt x="1699395" y="254060"/>
                  </a:moveTo>
                  <a:lnTo>
                    <a:pt x="1686706" y="241340"/>
                  </a:lnTo>
                  <a:lnTo>
                    <a:pt x="1686706" y="228620"/>
                  </a:lnTo>
                  <a:lnTo>
                    <a:pt x="1674017" y="215900"/>
                  </a:lnTo>
                  <a:lnTo>
                    <a:pt x="1661328" y="215900"/>
                  </a:lnTo>
                  <a:lnTo>
                    <a:pt x="1648640" y="215900"/>
                  </a:lnTo>
                </a:path>
                <a:path w="1889759" h="927735">
                  <a:moveTo>
                    <a:pt x="1788216" y="254060"/>
                  </a:moveTo>
                  <a:lnTo>
                    <a:pt x="1788216" y="215900"/>
                  </a:lnTo>
                </a:path>
                <a:path w="1889759" h="927735">
                  <a:moveTo>
                    <a:pt x="1889557" y="165190"/>
                  </a:moveTo>
                  <a:lnTo>
                    <a:pt x="1838802" y="190460"/>
                  </a:lnTo>
                  <a:lnTo>
                    <a:pt x="1813424" y="203180"/>
                  </a:lnTo>
                  <a:lnTo>
                    <a:pt x="1788216" y="215900"/>
                  </a:lnTo>
                </a:path>
                <a:path w="1889759" h="927735">
                  <a:moveTo>
                    <a:pt x="1509063" y="0"/>
                  </a:moveTo>
                  <a:lnTo>
                    <a:pt x="1509063" y="215900"/>
                  </a:lnTo>
                </a:path>
                <a:path w="1889759" h="927735">
                  <a:moveTo>
                    <a:pt x="1458478" y="0"/>
                  </a:moveTo>
                  <a:lnTo>
                    <a:pt x="1509063" y="0"/>
                  </a:lnTo>
                </a:path>
                <a:path w="1889759" h="927735">
                  <a:moveTo>
                    <a:pt x="1458478" y="215900"/>
                  </a:moveTo>
                  <a:lnTo>
                    <a:pt x="1458478" y="0"/>
                  </a:lnTo>
                  <a:lnTo>
                    <a:pt x="532707" y="0"/>
                  </a:lnTo>
                  <a:lnTo>
                    <a:pt x="532707" y="215900"/>
                  </a:lnTo>
                </a:path>
                <a:path w="1889759" h="927735">
                  <a:moveTo>
                    <a:pt x="646736" y="139750"/>
                  </a:moveTo>
                  <a:lnTo>
                    <a:pt x="646736" y="215900"/>
                  </a:lnTo>
                </a:path>
                <a:path w="1889759" h="927735">
                  <a:moveTo>
                    <a:pt x="1344279" y="139750"/>
                  </a:moveTo>
                  <a:lnTo>
                    <a:pt x="646736" y="139750"/>
                  </a:lnTo>
                </a:path>
                <a:path w="1889759" h="927735">
                  <a:moveTo>
                    <a:pt x="1344279" y="215900"/>
                  </a:moveTo>
                  <a:lnTo>
                    <a:pt x="1344279" y="139750"/>
                  </a:lnTo>
                </a:path>
                <a:path w="1889759" h="927735">
                  <a:moveTo>
                    <a:pt x="481952" y="0"/>
                  </a:moveTo>
                  <a:lnTo>
                    <a:pt x="532707" y="0"/>
                  </a:lnTo>
                </a:path>
                <a:path w="1889759" h="927735">
                  <a:moveTo>
                    <a:pt x="481952" y="215900"/>
                  </a:moveTo>
                  <a:lnTo>
                    <a:pt x="481952" y="0"/>
                  </a:lnTo>
                </a:path>
                <a:path w="1889759" h="927735">
                  <a:moveTo>
                    <a:pt x="608670" y="241340"/>
                  </a:moveTo>
                  <a:lnTo>
                    <a:pt x="608670" y="673140"/>
                  </a:lnTo>
                </a:path>
                <a:path w="1889759" h="927735">
                  <a:moveTo>
                    <a:pt x="646736" y="266780"/>
                  </a:moveTo>
                  <a:lnTo>
                    <a:pt x="646736" y="241340"/>
                  </a:lnTo>
                  <a:lnTo>
                    <a:pt x="634048" y="228620"/>
                  </a:lnTo>
                  <a:lnTo>
                    <a:pt x="621359" y="228620"/>
                  </a:lnTo>
                  <a:lnTo>
                    <a:pt x="608670" y="215900"/>
                  </a:lnTo>
                </a:path>
                <a:path w="1889759" h="927735">
                  <a:moveTo>
                    <a:pt x="646736" y="279500"/>
                  </a:moveTo>
                  <a:lnTo>
                    <a:pt x="646736" y="266780"/>
                  </a:lnTo>
                  <a:lnTo>
                    <a:pt x="646736" y="254060"/>
                  </a:lnTo>
                  <a:lnTo>
                    <a:pt x="634048" y="241340"/>
                  </a:lnTo>
                  <a:lnTo>
                    <a:pt x="621359" y="241340"/>
                  </a:lnTo>
                  <a:lnTo>
                    <a:pt x="608670" y="24134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8746269" y="9881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-6344" y="6359"/>
                  </a:moveTo>
                  <a:lnTo>
                    <a:pt x="6344" y="6359"/>
                  </a:lnTo>
                </a:path>
              </a:pathLst>
            </a:custGeom>
            <a:ln w="12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" name="object 79"/>
            <p:cNvSpPr/>
            <p:nvPr/>
          </p:nvSpPr>
          <p:spPr>
            <a:xfrm>
              <a:off x="9443811" y="937297"/>
              <a:ext cx="38100" cy="51435"/>
            </a:xfrm>
            <a:custGeom>
              <a:avLst/>
              <a:gdLst/>
              <a:ahLst/>
              <a:cxnLst/>
              <a:rect l="l" t="t" r="r" b="b"/>
              <a:pathLst>
                <a:path w="38100" h="51434">
                  <a:moveTo>
                    <a:pt x="38066" y="0"/>
                  </a:moveTo>
                  <a:lnTo>
                    <a:pt x="25377" y="12719"/>
                  </a:lnTo>
                  <a:lnTo>
                    <a:pt x="12688" y="12719"/>
                  </a:lnTo>
                  <a:lnTo>
                    <a:pt x="0" y="25439"/>
                  </a:lnTo>
                  <a:lnTo>
                    <a:pt x="0" y="50879"/>
                  </a:lnTo>
                </a:path>
              </a:pathLst>
            </a:custGeom>
            <a:ln w="126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" name="object 80"/>
            <p:cNvSpPr/>
            <p:nvPr/>
          </p:nvSpPr>
          <p:spPr>
            <a:xfrm>
              <a:off x="9443811" y="98817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-6344" y="6359"/>
                  </a:moveTo>
                  <a:lnTo>
                    <a:pt x="6344" y="6359"/>
                  </a:lnTo>
                </a:path>
              </a:pathLst>
            </a:custGeom>
            <a:ln w="12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1" name="object 81"/>
            <p:cNvSpPr/>
            <p:nvPr/>
          </p:nvSpPr>
          <p:spPr>
            <a:xfrm>
              <a:off x="6882055" y="543656"/>
              <a:ext cx="4426585" cy="1105535"/>
            </a:xfrm>
            <a:custGeom>
              <a:avLst/>
              <a:gdLst/>
              <a:ahLst/>
              <a:cxnLst/>
              <a:rect l="l" t="t" r="r" b="b"/>
              <a:pathLst>
                <a:path w="4426584" h="1105535">
                  <a:moveTo>
                    <a:pt x="2599822" y="419080"/>
                  </a:moveTo>
                  <a:lnTo>
                    <a:pt x="2587133" y="419080"/>
                  </a:lnTo>
                  <a:lnTo>
                    <a:pt x="2574444" y="419080"/>
                  </a:lnTo>
                  <a:lnTo>
                    <a:pt x="2561756" y="431800"/>
                  </a:lnTo>
                  <a:lnTo>
                    <a:pt x="2561756" y="444520"/>
                  </a:lnTo>
                  <a:lnTo>
                    <a:pt x="2561756" y="457240"/>
                  </a:lnTo>
                </a:path>
                <a:path w="4426584" h="1105535">
                  <a:moveTo>
                    <a:pt x="2866116" y="419080"/>
                  </a:moveTo>
                  <a:lnTo>
                    <a:pt x="2866116" y="850881"/>
                  </a:lnTo>
                </a:path>
                <a:path w="4426584" h="1105535">
                  <a:moveTo>
                    <a:pt x="2599822" y="850881"/>
                  </a:moveTo>
                  <a:lnTo>
                    <a:pt x="2599822" y="419080"/>
                  </a:lnTo>
                </a:path>
                <a:path w="4426584" h="1105535">
                  <a:moveTo>
                    <a:pt x="2916871" y="457240"/>
                  </a:moveTo>
                  <a:lnTo>
                    <a:pt x="2904182" y="444520"/>
                  </a:lnTo>
                  <a:lnTo>
                    <a:pt x="2904182" y="431800"/>
                  </a:lnTo>
                  <a:lnTo>
                    <a:pt x="2891494" y="419080"/>
                  </a:lnTo>
                  <a:lnTo>
                    <a:pt x="2878805" y="419080"/>
                  </a:lnTo>
                  <a:lnTo>
                    <a:pt x="2866116" y="419080"/>
                  </a:lnTo>
                </a:path>
                <a:path w="4426584" h="1105535">
                  <a:moveTo>
                    <a:pt x="1864213" y="850881"/>
                  </a:moveTo>
                  <a:lnTo>
                    <a:pt x="1864213" y="457240"/>
                  </a:lnTo>
                </a:path>
                <a:path w="4426584" h="1105535">
                  <a:moveTo>
                    <a:pt x="2561756" y="457240"/>
                  </a:moveTo>
                  <a:lnTo>
                    <a:pt x="2561756" y="850881"/>
                  </a:lnTo>
                </a:path>
                <a:path w="4426584" h="1105535">
                  <a:moveTo>
                    <a:pt x="2916871" y="850881"/>
                  </a:moveTo>
                  <a:lnTo>
                    <a:pt x="2866116" y="850881"/>
                  </a:lnTo>
                </a:path>
                <a:path w="4426584" h="1105535">
                  <a:moveTo>
                    <a:pt x="3170477" y="1104941"/>
                  </a:moveTo>
                  <a:lnTo>
                    <a:pt x="3208543" y="1104941"/>
                  </a:lnTo>
                </a:path>
                <a:path w="4426584" h="1105535">
                  <a:moveTo>
                    <a:pt x="4425986" y="812891"/>
                  </a:moveTo>
                  <a:lnTo>
                    <a:pt x="4185069" y="812891"/>
                  </a:lnTo>
                </a:path>
                <a:path w="4426584" h="1105535">
                  <a:moveTo>
                    <a:pt x="4185069" y="812721"/>
                  </a:moveTo>
                  <a:lnTo>
                    <a:pt x="4185069" y="1028791"/>
                  </a:lnTo>
                </a:path>
                <a:path w="4426584" h="1105535">
                  <a:moveTo>
                    <a:pt x="4185069" y="812891"/>
                  </a:moveTo>
                  <a:lnTo>
                    <a:pt x="4147003" y="812891"/>
                  </a:lnTo>
                </a:path>
                <a:path w="4426584" h="1105535">
                  <a:moveTo>
                    <a:pt x="4185069" y="762011"/>
                  </a:moveTo>
                  <a:lnTo>
                    <a:pt x="4185069" y="812891"/>
                  </a:lnTo>
                </a:path>
                <a:path w="4426584" h="1105535">
                  <a:moveTo>
                    <a:pt x="4185069" y="762011"/>
                  </a:moveTo>
                  <a:lnTo>
                    <a:pt x="4172380" y="762011"/>
                  </a:lnTo>
                  <a:lnTo>
                    <a:pt x="4159691" y="762011"/>
                  </a:lnTo>
                  <a:lnTo>
                    <a:pt x="4147003" y="774731"/>
                  </a:lnTo>
                  <a:lnTo>
                    <a:pt x="4147003" y="787451"/>
                  </a:lnTo>
                </a:path>
                <a:path w="4426584" h="1105535">
                  <a:moveTo>
                    <a:pt x="3107033" y="0"/>
                  </a:moveTo>
                  <a:lnTo>
                    <a:pt x="3322742" y="0"/>
                  </a:lnTo>
                </a:path>
                <a:path w="4426584" h="1105535">
                  <a:moveTo>
                    <a:pt x="3107033" y="0"/>
                  </a:moveTo>
                  <a:lnTo>
                    <a:pt x="3107033" y="63430"/>
                  </a:lnTo>
                </a:path>
                <a:path w="4426584" h="1105535">
                  <a:moveTo>
                    <a:pt x="4185069" y="762011"/>
                  </a:moveTo>
                  <a:lnTo>
                    <a:pt x="4425986" y="762011"/>
                  </a:lnTo>
                </a:path>
                <a:path w="4426584" h="1105535">
                  <a:moveTo>
                    <a:pt x="0" y="762011"/>
                  </a:moveTo>
                  <a:lnTo>
                    <a:pt x="240967" y="762011"/>
                  </a:lnTo>
                </a:path>
                <a:path w="4426584" h="1105535">
                  <a:moveTo>
                    <a:pt x="2599822" y="850881"/>
                  </a:moveTo>
                  <a:lnTo>
                    <a:pt x="2561756" y="850881"/>
                  </a:lnTo>
                </a:path>
                <a:path w="4426584" h="1105535">
                  <a:moveTo>
                    <a:pt x="1826147" y="850881"/>
                  </a:moveTo>
                  <a:lnTo>
                    <a:pt x="1864213" y="850881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2" name="object 8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551654" y="664330"/>
              <a:ext cx="259961" cy="203176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8632239" y="670686"/>
              <a:ext cx="925830" cy="546735"/>
            </a:xfrm>
            <a:custGeom>
              <a:avLst/>
              <a:gdLst/>
              <a:ahLst/>
              <a:cxnLst/>
              <a:rect l="l" t="t" r="r" b="b"/>
              <a:pathLst>
                <a:path w="925829" h="546735">
                  <a:moveTo>
                    <a:pt x="811572" y="546110"/>
                  </a:moveTo>
                  <a:lnTo>
                    <a:pt x="114029" y="546110"/>
                  </a:lnTo>
                </a:path>
                <a:path w="925829" h="546735">
                  <a:moveTo>
                    <a:pt x="925770" y="0"/>
                  </a:moveTo>
                  <a:lnTo>
                    <a:pt x="925770" y="50710"/>
                  </a:lnTo>
                </a:path>
                <a:path w="925829" h="546735">
                  <a:moveTo>
                    <a:pt x="0" y="0"/>
                  </a:moveTo>
                  <a:lnTo>
                    <a:pt x="0" y="50710"/>
                  </a:lnTo>
                </a:path>
                <a:path w="925829" h="546735">
                  <a:moveTo>
                    <a:pt x="0" y="0"/>
                  </a:moveTo>
                  <a:lnTo>
                    <a:pt x="925770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378464" y="664330"/>
              <a:ext cx="260131" cy="203176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6844016" y="607086"/>
              <a:ext cx="4502150" cy="3201035"/>
            </a:xfrm>
            <a:custGeom>
              <a:avLst/>
              <a:gdLst/>
              <a:ahLst/>
              <a:cxnLst/>
              <a:rect l="l" t="t" r="r" b="b"/>
              <a:pathLst>
                <a:path w="4502150" h="3201035">
                  <a:moveTo>
                    <a:pt x="1902252" y="495400"/>
                  </a:moveTo>
                  <a:lnTo>
                    <a:pt x="2599795" y="495400"/>
                  </a:lnTo>
                </a:path>
                <a:path w="4502150" h="3201035">
                  <a:moveTo>
                    <a:pt x="2599795" y="571550"/>
                  </a:moveTo>
                  <a:lnTo>
                    <a:pt x="1902252" y="571550"/>
                  </a:lnTo>
                </a:path>
                <a:path w="4502150" h="3201035">
                  <a:moveTo>
                    <a:pt x="2967599" y="114310"/>
                  </a:moveTo>
                  <a:lnTo>
                    <a:pt x="2967599" y="254060"/>
                  </a:lnTo>
                </a:path>
                <a:path w="4502150" h="3201035">
                  <a:moveTo>
                    <a:pt x="2929533" y="114310"/>
                  </a:moveTo>
                  <a:lnTo>
                    <a:pt x="2967599" y="114310"/>
                  </a:lnTo>
                </a:path>
                <a:path w="4502150" h="3201035">
                  <a:moveTo>
                    <a:pt x="2929533" y="254060"/>
                  </a:moveTo>
                  <a:lnTo>
                    <a:pt x="2929533" y="114310"/>
                  </a:lnTo>
                  <a:lnTo>
                    <a:pt x="2802645" y="114310"/>
                  </a:lnTo>
                </a:path>
                <a:path w="4502150" h="3201035">
                  <a:moveTo>
                    <a:pt x="2802645" y="63599"/>
                  </a:moveTo>
                  <a:lnTo>
                    <a:pt x="2802645" y="114310"/>
                  </a:lnTo>
                </a:path>
                <a:path w="4502150" h="3201035">
                  <a:moveTo>
                    <a:pt x="2713993" y="63599"/>
                  </a:moveTo>
                  <a:lnTo>
                    <a:pt x="2802645" y="63599"/>
                  </a:lnTo>
                </a:path>
                <a:path w="4502150" h="3201035">
                  <a:moveTo>
                    <a:pt x="1572514" y="63599"/>
                  </a:moveTo>
                  <a:lnTo>
                    <a:pt x="1699401" y="63599"/>
                  </a:lnTo>
                  <a:lnTo>
                    <a:pt x="1788223" y="63599"/>
                  </a:lnTo>
                </a:path>
                <a:path w="4502150" h="3201035">
                  <a:moveTo>
                    <a:pt x="2802645" y="63599"/>
                  </a:moveTo>
                  <a:lnTo>
                    <a:pt x="2929533" y="63599"/>
                  </a:lnTo>
                </a:path>
                <a:path w="4502150" h="3201035">
                  <a:moveTo>
                    <a:pt x="1699401" y="63599"/>
                  </a:moveTo>
                  <a:lnTo>
                    <a:pt x="1699401" y="114310"/>
                  </a:lnTo>
                  <a:lnTo>
                    <a:pt x="1572514" y="114310"/>
                  </a:lnTo>
                  <a:lnTo>
                    <a:pt x="1572514" y="254060"/>
                  </a:lnTo>
                </a:path>
                <a:path w="4502150" h="3201035">
                  <a:moveTo>
                    <a:pt x="1534448" y="254060"/>
                  </a:moveTo>
                  <a:lnTo>
                    <a:pt x="1534448" y="114310"/>
                  </a:lnTo>
                  <a:lnTo>
                    <a:pt x="1572514" y="114310"/>
                  </a:lnTo>
                </a:path>
                <a:path w="4502150" h="3201035">
                  <a:moveTo>
                    <a:pt x="1674024" y="0"/>
                  </a:moveTo>
                  <a:lnTo>
                    <a:pt x="2828023" y="0"/>
                  </a:lnTo>
                </a:path>
                <a:path w="4502150" h="3201035">
                  <a:moveTo>
                    <a:pt x="2967599" y="114310"/>
                  </a:moveTo>
                  <a:lnTo>
                    <a:pt x="2967599" y="88870"/>
                  </a:lnTo>
                  <a:lnTo>
                    <a:pt x="2954910" y="76150"/>
                  </a:lnTo>
                  <a:lnTo>
                    <a:pt x="2942222" y="63599"/>
                  </a:lnTo>
                  <a:lnTo>
                    <a:pt x="2929533" y="63599"/>
                  </a:lnTo>
                  <a:lnTo>
                    <a:pt x="2929533" y="114310"/>
                  </a:lnTo>
                </a:path>
                <a:path w="4502150" h="3201035">
                  <a:moveTo>
                    <a:pt x="2828023" y="38159"/>
                  </a:moveTo>
                  <a:lnTo>
                    <a:pt x="1674024" y="38159"/>
                  </a:lnTo>
                  <a:lnTo>
                    <a:pt x="1674024" y="63599"/>
                  </a:lnTo>
                </a:path>
                <a:path w="4502150" h="3201035">
                  <a:moveTo>
                    <a:pt x="2828023" y="63599"/>
                  </a:moveTo>
                  <a:lnTo>
                    <a:pt x="2828023" y="38159"/>
                  </a:lnTo>
                </a:path>
                <a:path w="4502150" h="3201035">
                  <a:moveTo>
                    <a:pt x="1623269" y="38159"/>
                  </a:moveTo>
                  <a:lnTo>
                    <a:pt x="1674024" y="38159"/>
                  </a:lnTo>
                </a:path>
                <a:path w="4502150" h="3201035">
                  <a:moveTo>
                    <a:pt x="1623269" y="63599"/>
                  </a:moveTo>
                  <a:lnTo>
                    <a:pt x="1623269" y="38159"/>
                  </a:lnTo>
                </a:path>
                <a:path w="4502150" h="3201035">
                  <a:moveTo>
                    <a:pt x="1572514" y="63599"/>
                  </a:moveTo>
                  <a:lnTo>
                    <a:pt x="1559825" y="63599"/>
                  </a:lnTo>
                  <a:lnTo>
                    <a:pt x="1547136" y="76150"/>
                  </a:lnTo>
                  <a:lnTo>
                    <a:pt x="1534448" y="88870"/>
                  </a:lnTo>
                  <a:lnTo>
                    <a:pt x="1534448" y="114310"/>
                  </a:lnTo>
                </a:path>
                <a:path w="4502150" h="3201035">
                  <a:moveTo>
                    <a:pt x="1572514" y="63599"/>
                  </a:moveTo>
                  <a:lnTo>
                    <a:pt x="1572514" y="114310"/>
                  </a:lnTo>
                </a:path>
                <a:path w="4502150" h="3201035">
                  <a:moveTo>
                    <a:pt x="2878778" y="38159"/>
                  </a:moveTo>
                  <a:lnTo>
                    <a:pt x="2878778" y="63599"/>
                  </a:lnTo>
                </a:path>
                <a:path w="4502150" h="3201035">
                  <a:moveTo>
                    <a:pt x="2828023" y="38159"/>
                  </a:moveTo>
                  <a:lnTo>
                    <a:pt x="2878778" y="38159"/>
                  </a:lnTo>
                </a:path>
                <a:path w="4502150" h="3201035">
                  <a:moveTo>
                    <a:pt x="1674024" y="0"/>
                  </a:moveTo>
                  <a:lnTo>
                    <a:pt x="1648646" y="0"/>
                  </a:lnTo>
                  <a:lnTo>
                    <a:pt x="1635958" y="12719"/>
                  </a:lnTo>
                  <a:lnTo>
                    <a:pt x="1623269" y="25439"/>
                  </a:lnTo>
                  <a:lnTo>
                    <a:pt x="1623269" y="38159"/>
                  </a:lnTo>
                </a:path>
                <a:path w="4502150" h="3201035">
                  <a:moveTo>
                    <a:pt x="1674024" y="38159"/>
                  </a:moveTo>
                  <a:lnTo>
                    <a:pt x="1674024" y="0"/>
                  </a:lnTo>
                </a:path>
                <a:path w="4502150" h="3201035">
                  <a:moveTo>
                    <a:pt x="2828023" y="0"/>
                  </a:moveTo>
                  <a:lnTo>
                    <a:pt x="2828023" y="38159"/>
                  </a:lnTo>
                </a:path>
                <a:path w="4502150" h="3201035">
                  <a:moveTo>
                    <a:pt x="2878778" y="38159"/>
                  </a:moveTo>
                  <a:lnTo>
                    <a:pt x="2878778" y="25439"/>
                  </a:lnTo>
                  <a:lnTo>
                    <a:pt x="2866089" y="12719"/>
                  </a:lnTo>
                  <a:lnTo>
                    <a:pt x="2853400" y="0"/>
                  </a:lnTo>
                  <a:lnTo>
                    <a:pt x="2828023" y="0"/>
                  </a:lnTo>
                </a:path>
                <a:path w="4502150" h="3201035">
                  <a:moveTo>
                    <a:pt x="4502091" y="2845017"/>
                  </a:moveTo>
                  <a:lnTo>
                    <a:pt x="4502091" y="2895829"/>
                  </a:lnTo>
                </a:path>
                <a:path w="4502150" h="3201035">
                  <a:moveTo>
                    <a:pt x="4502091" y="2692614"/>
                  </a:moveTo>
                  <a:lnTo>
                    <a:pt x="4502091" y="2794221"/>
                  </a:lnTo>
                  <a:lnTo>
                    <a:pt x="4502091" y="2845017"/>
                  </a:lnTo>
                </a:path>
                <a:path w="4502150" h="3201035">
                  <a:moveTo>
                    <a:pt x="4451336" y="2959327"/>
                  </a:moveTo>
                  <a:lnTo>
                    <a:pt x="4476714" y="2946624"/>
                  </a:lnTo>
                  <a:lnTo>
                    <a:pt x="4489402" y="2933921"/>
                  </a:lnTo>
                  <a:lnTo>
                    <a:pt x="4489402" y="2908515"/>
                  </a:lnTo>
                  <a:lnTo>
                    <a:pt x="4502091" y="2895829"/>
                  </a:lnTo>
                </a:path>
                <a:path w="4502150" h="3201035">
                  <a:moveTo>
                    <a:pt x="4425959" y="2959327"/>
                  </a:moveTo>
                  <a:lnTo>
                    <a:pt x="4261174" y="2959327"/>
                  </a:lnTo>
                </a:path>
                <a:path w="4502150" h="3201035">
                  <a:moveTo>
                    <a:pt x="240957" y="2959327"/>
                  </a:moveTo>
                  <a:lnTo>
                    <a:pt x="266318" y="2959327"/>
                  </a:lnTo>
                </a:path>
                <a:path w="4502150" h="3201035">
                  <a:moveTo>
                    <a:pt x="240957" y="2959327"/>
                  </a:moveTo>
                  <a:lnTo>
                    <a:pt x="76088" y="2959327"/>
                  </a:lnTo>
                </a:path>
                <a:path w="4502150" h="3201035">
                  <a:moveTo>
                    <a:pt x="4235797" y="2959327"/>
                  </a:moveTo>
                  <a:lnTo>
                    <a:pt x="4261174" y="2959327"/>
                  </a:lnTo>
                  <a:lnTo>
                    <a:pt x="266318" y="2959327"/>
                  </a:lnTo>
                </a:path>
                <a:path w="4502150" h="3201035">
                  <a:moveTo>
                    <a:pt x="3348092" y="2959327"/>
                  </a:moveTo>
                  <a:lnTo>
                    <a:pt x="3335403" y="2972030"/>
                  </a:lnTo>
                  <a:lnTo>
                    <a:pt x="3310026" y="2972030"/>
                  </a:lnTo>
                  <a:lnTo>
                    <a:pt x="3081629" y="3162539"/>
                  </a:lnTo>
                </a:path>
                <a:path w="4502150" h="3201035">
                  <a:moveTo>
                    <a:pt x="2992977" y="3200642"/>
                  </a:moveTo>
                  <a:lnTo>
                    <a:pt x="3031043" y="3187942"/>
                  </a:lnTo>
                  <a:lnTo>
                    <a:pt x="3056420" y="3175241"/>
                  </a:lnTo>
                  <a:lnTo>
                    <a:pt x="3081629" y="3162539"/>
                  </a:lnTo>
                </a:path>
                <a:path w="4502150" h="3201035">
                  <a:moveTo>
                    <a:pt x="2992977" y="3200642"/>
                  </a:moveTo>
                  <a:lnTo>
                    <a:pt x="1483777" y="3200642"/>
                  </a:lnTo>
                </a:path>
                <a:path w="4502150" h="3201035">
                  <a:moveTo>
                    <a:pt x="1395007" y="3162539"/>
                  </a:moveTo>
                  <a:lnTo>
                    <a:pt x="1420367" y="3175241"/>
                  </a:lnTo>
                  <a:lnTo>
                    <a:pt x="1445728" y="3187942"/>
                  </a:lnTo>
                  <a:lnTo>
                    <a:pt x="1483777" y="3200642"/>
                  </a:lnTo>
                </a:path>
                <a:path w="4502150" h="3201035">
                  <a:moveTo>
                    <a:pt x="1395007" y="3162539"/>
                  </a:moveTo>
                  <a:lnTo>
                    <a:pt x="1154056" y="2972030"/>
                  </a:lnTo>
                  <a:lnTo>
                    <a:pt x="1141367" y="2972030"/>
                  </a:lnTo>
                  <a:lnTo>
                    <a:pt x="1128695" y="2959327"/>
                  </a:lnTo>
                </a:path>
                <a:path w="4502150" h="3201035">
                  <a:moveTo>
                    <a:pt x="0" y="2895829"/>
                  </a:moveTo>
                  <a:lnTo>
                    <a:pt x="12678" y="2908515"/>
                  </a:lnTo>
                  <a:lnTo>
                    <a:pt x="12678" y="2933921"/>
                  </a:lnTo>
                  <a:lnTo>
                    <a:pt x="38039" y="2946624"/>
                  </a:lnTo>
                  <a:lnTo>
                    <a:pt x="50727" y="2959327"/>
                  </a:lnTo>
                </a:path>
                <a:path w="4502150" h="3201035">
                  <a:moveTo>
                    <a:pt x="0" y="2895829"/>
                  </a:moveTo>
                  <a:lnTo>
                    <a:pt x="0" y="2845017"/>
                  </a:lnTo>
                  <a:lnTo>
                    <a:pt x="0" y="2794221"/>
                  </a:lnTo>
                </a:path>
                <a:path w="4502150" h="3201035">
                  <a:moveTo>
                    <a:pt x="0" y="2692614"/>
                  </a:moveTo>
                  <a:lnTo>
                    <a:pt x="0" y="2794221"/>
                  </a:lnTo>
                </a:path>
                <a:path w="4502150" h="3201035">
                  <a:moveTo>
                    <a:pt x="4400581" y="2756112"/>
                  </a:moveTo>
                  <a:lnTo>
                    <a:pt x="4451336" y="2756112"/>
                  </a:lnTo>
                  <a:lnTo>
                    <a:pt x="4464025" y="2756112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1346108" y="328699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4" y="6351"/>
                  </a:moveTo>
                  <a:lnTo>
                    <a:pt x="6344" y="6351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6844016" y="3452103"/>
              <a:ext cx="4261485" cy="0"/>
            </a:xfrm>
            <a:custGeom>
              <a:avLst/>
              <a:gdLst/>
              <a:ahLst/>
              <a:cxnLst/>
              <a:rect l="l" t="t" r="r" b="b"/>
              <a:pathLst>
                <a:path w="4261484">
                  <a:moveTo>
                    <a:pt x="12678" y="0"/>
                  </a:moveTo>
                  <a:lnTo>
                    <a:pt x="0" y="0"/>
                  </a:lnTo>
                </a:path>
                <a:path w="4261484">
                  <a:moveTo>
                    <a:pt x="12678" y="0"/>
                  </a:moveTo>
                  <a:lnTo>
                    <a:pt x="215596" y="0"/>
                  </a:lnTo>
                </a:path>
                <a:path w="4261484">
                  <a:moveTo>
                    <a:pt x="266318" y="0"/>
                  </a:moveTo>
                  <a:lnTo>
                    <a:pt x="215596" y="0"/>
                  </a:lnTo>
                </a:path>
                <a:path w="4261484">
                  <a:moveTo>
                    <a:pt x="4261174" y="0"/>
                  </a:moveTo>
                  <a:lnTo>
                    <a:pt x="266318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8" name="object 88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1079814" y="3356847"/>
              <a:ext cx="272646" cy="215915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6894744" y="3528304"/>
              <a:ext cx="4401185" cy="102235"/>
            </a:xfrm>
            <a:custGeom>
              <a:avLst/>
              <a:gdLst/>
              <a:ahLst/>
              <a:cxnLst/>
              <a:rect l="l" t="t" r="r" b="b"/>
              <a:pathLst>
                <a:path w="4401184" h="102235">
                  <a:moveTo>
                    <a:pt x="215590" y="38109"/>
                  </a:moveTo>
                  <a:lnTo>
                    <a:pt x="215590" y="0"/>
                  </a:lnTo>
                  <a:lnTo>
                    <a:pt x="164869" y="0"/>
                  </a:lnTo>
                  <a:lnTo>
                    <a:pt x="164869" y="12703"/>
                  </a:lnTo>
                  <a:lnTo>
                    <a:pt x="164869" y="25406"/>
                  </a:lnTo>
                  <a:lnTo>
                    <a:pt x="177540" y="38109"/>
                  </a:lnTo>
                  <a:lnTo>
                    <a:pt x="190229" y="38109"/>
                  </a:lnTo>
                </a:path>
                <a:path w="4401184" h="102235">
                  <a:moveTo>
                    <a:pt x="0" y="0"/>
                  </a:moveTo>
                  <a:lnTo>
                    <a:pt x="164869" y="0"/>
                  </a:lnTo>
                </a:path>
                <a:path w="4401184" h="102235">
                  <a:moveTo>
                    <a:pt x="0" y="0"/>
                  </a:moveTo>
                  <a:lnTo>
                    <a:pt x="0" y="12703"/>
                  </a:lnTo>
                  <a:lnTo>
                    <a:pt x="0" y="25406"/>
                  </a:lnTo>
                  <a:lnTo>
                    <a:pt x="12688" y="38109"/>
                  </a:lnTo>
                  <a:lnTo>
                    <a:pt x="25360" y="38109"/>
                  </a:lnTo>
                </a:path>
                <a:path w="4401184" h="102235">
                  <a:moveTo>
                    <a:pt x="1255508" y="101607"/>
                  </a:moveTo>
                  <a:lnTo>
                    <a:pt x="1103328" y="50812"/>
                  </a:lnTo>
                </a:path>
                <a:path w="4401184" h="102235">
                  <a:moveTo>
                    <a:pt x="1255508" y="38109"/>
                  </a:moveTo>
                  <a:lnTo>
                    <a:pt x="1255508" y="101607"/>
                  </a:lnTo>
                </a:path>
                <a:path w="4401184" h="102235">
                  <a:moveTo>
                    <a:pt x="3119722" y="101607"/>
                  </a:moveTo>
                  <a:lnTo>
                    <a:pt x="1255508" y="101607"/>
                  </a:lnTo>
                </a:path>
                <a:path w="4401184" h="102235">
                  <a:moveTo>
                    <a:pt x="3119722" y="38109"/>
                  </a:moveTo>
                  <a:lnTo>
                    <a:pt x="3119722" y="101607"/>
                  </a:lnTo>
                </a:path>
                <a:path w="4401184" h="102235">
                  <a:moveTo>
                    <a:pt x="3259298" y="50812"/>
                  </a:moveTo>
                  <a:lnTo>
                    <a:pt x="3119722" y="101607"/>
                  </a:lnTo>
                </a:path>
                <a:path w="4401184" h="102235">
                  <a:moveTo>
                    <a:pt x="4235824" y="0"/>
                  </a:moveTo>
                  <a:lnTo>
                    <a:pt x="4400608" y="0"/>
                  </a:lnTo>
                </a:path>
                <a:path w="4401184" h="102235">
                  <a:moveTo>
                    <a:pt x="4210446" y="38109"/>
                  </a:moveTo>
                  <a:lnTo>
                    <a:pt x="4223135" y="38109"/>
                  </a:lnTo>
                  <a:lnTo>
                    <a:pt x="4235824" y="25406"/>
                  </a:lnTo>
                  <a:lnTo>
                    <a:pt x="4235824" y="12703"/>
                  </a:lnTo>
                  <a:lnTo>
                    <a:pt x="4235824" y="0"/>
                  </a:lnTo>
                  <a:lnTo>
                    <a:pt x="4185069" y="0"/>
                  </a:lnTo>
                </a:path>
                <a:path w="4401184" h="102235">
                  <a:moveTo>
                    <a:pt x="4185069" y="38109"/>
                  </a:moveTo>
                  <a:lnTo>
                    <a:pt x="4185069" y="0"/>
                  </a:lnTo>
                </a:path>
                <a:path w="4401184" h="102235">
                  <a:moveTo>
                    <a:pt x="215590" y="0"/>
                  </a:moveTo>
                  <a:lnTo>
                    <a:pt x="4210446" y="0"/>
                  </a:lnTo>
                </a:path>
                <a:path w="4401184" h="102235">
                  <a:moveTo>
                    <a:pt x="3487526" y="88904"/>
                  </a:moveTo>
                  <a:lnTo>
                    <a:pt x="3487526" y="63515"/>
                  </a:lnTo>
                  <a:lnTo>
                    <a:pt x="3474838" y="50812"/>
                  </a:lnTo>
                  <a:lnTo>
                    <a:pt x="3462149" y="50812"/>
                  </a:lnTo>
                  <a:lnTo>
                    <a:pt x="3449460" y="38109"/>
                  </a:lnTo>
                </a:path>
                <a:path w="4401184" h="102235">
                  <a:moveTo>
                    <a:pt x="3487526" y="88904"/>
                  </a:moveTo>
                  <a:lnTo>
                    <a:pt x="3538281" y="88904"/>
                  </a:lnTo>
                  <a:lnTo>
                    <a:pt x="3538281" y="38109"/>
                  </a:lnTo>
                </a:path>
                <a:path w="4401184" h="102235">
                  <a:moveTo>
                    <a:pt x="3868019" y="88904"/>
                  </a:moveTo>
                  <a:lnTo>
                    <a:pt x="3868019" y="38109"/>
                  </a:lnTo>
                </a:path>
                <a:path w="4401184" h="102235">
                  <a:moveTo>
                    <a:pt x="3868019" y="88904"/>
                  </a:moveTo>
                  <a:lnTo>
                    <a:pt x="3538281" y="88904"/>
                  </a:lnTo>
                </a:path>
                <a:path w="4401184" h="102235">
                  <a:moveTo>
                    <a:pt x="3944152" y="38109"/>
                  </a:moveTo>
                  <a:lnTo>
                    <a:pt x="3931463" y="50812"/>
                  </a:lnTo>
                  <a:lnTo>
                    <a:pt x="3918774" y="50812"/>
                  </a:lnTo>
                  <a:lnTo>
                    <a:pt x="3906086" y="63515"/>
                  </a:lnTo>
                  <a:lnTo>
                    <a:pt x="3906086" y="88904"/>
                  </a:lnTo>
                </a:path>
                <a:path w="4401184" h="102235">
                  <a:moveTo>
                    <a:pt x="3868019" y="88904"/>
                  </a:moveTo>
                  <a:lnTo>
                    <a:pt x="3906086" y="88904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0" name="object 9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306900" y="3560061"/>
              <a:ext cx="101467" cy="63507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6844016" y="3363199"/>
              <a:ext cx="3170555" cy="445134"/>
            </a:xfrm>
            <a:custGeom>
              <a:avLst/>
              <a:gdLst/>
              <a:ahLst/>
              <a:cxnLst/>
              <a:rect l="l" t="t" r="r" b="b"/>
              <a:pathLst>
                <a:path w="3170554" h="445135">
                  <a:moveTo>
                    <a:pt x="887728" y="254009"/>
                  </a:moveTo>
                  <a:lnTo>
                    <a:pt x="887728" y="203214"/>
                  </a:lnTo>
                </a:path>
                <a:path w="3170554" h="445135">
                  <a:moveTo>
                    <a:pt x="887728" y="254009"/>
                  </a:moveTo>
                  <a:lnTo>
                    <a:pt x="558006" y="254009"/>
                  </a:lnTo>
                </a:path>
                <a:path w="3170554" h="445135">
                  <a:moveTo>
                    <a:pt x="887728" y="254009"/>
                  </a:moveTo>
                  <a:lnTo>
                    <a:pt x="938466" y="254009"/>
                  </a:lnTo>
                </a:path>
                <a:path w="3170554" h="445135">
                  <a:moveTo>
                    <a:pt x="976498" y="203214"/>
                  </a:moveTo>
                  <a:lnTo>
                    <a:pt x="963826" y="215917"/>
                  </a:lnTo>
                  <a:lnTo>
                    <a:pt x="951138" y="215917"/>
                  </a:lnTo>
                  <a:lnTo>
                    <a:pt x="938466" y="228620"/>
                  </a:lnTo>
                  <a:lnTo>
                    <a:pt x="938466" y="254009"/>
                  </a:lnTo>
                </a:path>
                <a:path w="3170554" h="445135">
                  <a:moveTo>
                    <a:pt x="3043732" y="355623"/>
                  </a:moveTo>
                  <a:lnTo>
                    <a:pt x="3170450" y="266712"/>
                  </a:lnTo>
                </a:path>
                <a:path w="3170554" h="445135">
                  <a:moveTo>
                    <a:pt x="3043732" y="355623"/>
                  </a:moveTo>
                  <a:lnTo>
                    <a:pt x="3081629" y="406426"/>
                  </a:lnTo>
                </a:path>
                <a:path w="3170554" h="445135">
                  <a:moveTo>
                    <a:pt x="2992977" y="381025"/>
                  </a:moveTo>
                  <a:lnTo>
                    <a:pt x="3018354" y="381025"/>
                  </a:lnTo>
                  <a:lnTo>
                    <a:pt x="3043732" y="355623"/>
                  </a:lnTo>
                </a:path>
                <a:path w="3170554" h="445135">
                  <a:moveTo>
                    <a:pt x="2992977" y="381025"/>
                  </a:moveTo>
                  <a:lnTo>
                    <a:pt x="2992977" y="444529"/>
                  </a:lnTo>
                </a:path>
                <a:path w="3170554" h="445135">
                  <a:moveTo>
                    <a:pt x="1483777" y="381025"/>
                  </a:moveTo>
                  <a:lnTo>
                    <a:pt x="2992977" y="381025"/>
                  </a:lnTo>
                </a:path>
                <a:path w="3170554" h="445135">
                  <a:moveTo>
                    <a:pt x="1483777" y="381025"/>
                  </a:moveTo>
                  <a:lnTo>
                    <a:pt x="1483777" y="444529"/>
                  </a:lnTo>
                </a:path>
                <a:path w="3170554" h="445135">
                  <a:moveTo>
                    <a:pt x="1433056" y="355623"/>
                  </a:moveTo>
                  <a:lnTo>
                    <a:pt x="1458417" y="381025"/>
                  </a:lnTo>
                  <a:lnTo>
                    <a:pt x="1483777" y="381025"/>
                  </a:lnTo>
                </a:path>
                <a:path w="3170554" h="445135">
                  <a:moveTo>
                    <a:pt x="1433056" y="355623"/>
                  </a:moveTo>
                  <a:lnTo>
                    <a:pt x="1395007" y="406426"/>
                  </a:lnTo>
                </a:path>
                <a:path w="3170554" h="445135">
                  <a:moveTo>
                    <a:pt x="1306236" y="266712"/>
                  </a:moveTo>
                  <a:lnTo>
                    <a:pt x="1433056" y="355623"/>
                  </a:lnTo>
                </a:path>
                <a:path w="3170554" h="445135">
                  <a:moveTo>
                    <a:pt x="12678" y="139716"/>
                  </a:moveTo>
                  <a:lnTo>
                    <a:pt x="25367" y="152402"/>
                  </a:lnTo>
                  <a:lnTo>
                    <a:pt x="38039" y="165105"/>
                  </a:lnTo>
                  <a:lnTo>
                    <a:pt x="50727" y="165105"/>
                  </a:lnTo>
                </a:path>
                <a:path w="3170554" h="445135">
                  <a:moveTo>
                    <a:pt x="12678" y="139716"/>
                  </a:moveTo>
                  <a:lnTo>
                    <a:pt x="0" y="139716"/>
                  </a:lnTo>
                </a:path>
                <a:path w="3170554" h="445135">
                  <a:moveTo>
                    <a:pt x="12678" y="88904"/>
                  </a:moveTo>
                  <a:lnTo>
                    <a:pt x="12678" y="139716"/>
                  </a:lnTo>
                </a:path>
                <a:path w="3170554" h="445135">
                  <a:moveTo>
                    <a:pt x="38039" y="38109"/>
                  </a:moveTo>
                  <a:lnTo>
                    <a:pt x="38039" y="88904"/>
                  </a:lnTo>
                </a:path>
                <a:path w="3170554" h="445135">
                  <a:moveTo>
                    <a:pt x="0" y="38109"/>
                  </a:moveTo>
                  <a:lnTo>
                    <a:pt x="38039" y="38109"/>
                  </a:lnTo>
                </a:path>
                <a:path w="3170554" h="445135">
                  <a:moveTo>
                    <a:pt x="38039" y="0"/>
                  </a:moveTo>
                  <a:lnTo>
                    <a:pt x="25367" y="12703"/>
                  </a:lnTo>
                  <a:lnTo>
                    <a:pt x="12678" y="25406"/>
                  </a:lnTo>
                  <a:lnTo>
                    <a:pt x="0" y="38109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6844016" y="3286998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4" y="6351"/>
                  </a:moveTo>
                  <a:lnTo>
                    <a:pt x="6344" y="6351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6882055" y="3363199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12688" y="0"/>
                  </a:moveTo>
                  <a:lnTo>
                    <a:pt x="63409" y="0"/>
                  </a:lnTo>
                </a:path>
                <a:path w="63500">
                  <a:moveTo>
                    <a:pt x="0" y="0"/>
                  </a:moveTo>
                  <a:lnTo>
                    <a:pt x="12688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1092502" y="3439400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6344" y="6351"/>
                  </a:moveTo>
                  <a:lnTo>
                    <a:pt x="6344" y="6351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1257287" y="3363199"/>
              <a:ext cx="50800" cy="88900"/>
            </a:xfrm>
            <a:custGeom>
              <a:avLst/>
              <a:gdLst/>
              <a:ahLst/>
              <a:cxnLst/>
              <a:rect l="l" t="t" r="r" b="b"/>
              <a:pathLst>
                <a:path w="50800" h="88900">
                  <a:moveTo>
                    <a:pt x="0" y="88904"/>
                  </a:moveTo>
                  <a:lnTo>
                    <a:pt x="0" y="38109"/>
                  </a:lnTo>
                </a:path>
                <a:path w="50800" h="88900">
                  <a:moveTo>
                    <a:pt x="38066" y="0"/>
                  </a:moveTo>
                  <a:lnTo>
                    <a:pt x="25377" y="12703"/>
                  </a:lnTo>
                  <a:lnTo>
                    <a:pt x="12688" y="25406"/>
                  </a:lnTo>
                  <a:lnTo>
                    <a:pt x="0" y="38109"/>
                  </a:lnTo>
                </a:path>
                <a:path w="50800" h="88900">
                  <a:moveTo>
                    <a:pt x="50754" y="38109"/>
                  </a:moveTo>
                  <a:lnTo>
                    <a:pt x="38066" y="38109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11289004" y="3363201"/>
              <a:ext cx="25400" cy="38735"/>
            </a:xfrm>
            <a:custGeom>
              <a:avLst/>
              <a:gdLst/>
              <a:ahLst/>
              <a:cxnLst/>
              <a:rect l="l" t="t" r="r" b="b"/>
              <a:pathLst>
                <a:path w="25400" h="38735">
                  <a:moveTo>
                    <a:pt x="25374" y="0"/>
                  </a:moveTo>
                  <a:lnTo>
                    <a:pt x="12687" y="0"/>
                  </a:lnTo>
                  <a:lnTo>
                    <a:pt x="0" y="0"/>
                  </a:lnTo>
                  <a:lnTo>
                    <a:pt x="0" y="38112"/>
                  </a:lnTo>
                  <a:lnTo>
                    <a:pt x="12687" y="38112"/>
                  </a:lnTo>
                  <a:lnTo>
                    <a:pt x="25374" y="38112"/>
                  </a:lnTo>
                  <a:lnTo>
                    <a:pt x="253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7" name="object 97"/>
            <p:cNvSpPr/>
            <p:nvPr/>
          </p:nvSpPr>
          <p:spPr>
            <a:xfrm>
              <a:off x="7059613" y="3401308"/>
              <a:ext cx="4236085" cy="127000"/>
            </a:xfrm>
            <a:custGeom>
              <a:avLst/>
              <a:gdLst/>
              <a:ahLst/>
              <a:cxnLst/>
              <a:rect l="l" t="t" r="r" b="b"/>
              <a:pathLst>
                <a:path w="4236084" h="127000">
                  <a:moveTo>
                    <a:pt x="0" y="126996"/>
                  </a:moveTo>
                  <a:lnTo>
                    <a:pt x="0" y="50795"/>
                  </a:lnTo>
                </a:path>
                <a:path w="4236084" h="127000">
                  <a:moveTo>
                    <a:pt x="50721" y="50795"/>
                  </a:moveTo>
                  <a:lnTo>
                    <a:pt x="50721" y="126996"/>
                  </a:lnTo>
                </a:path>
                <a:path w="4236084" h="127000">
                  <a:moveTo>
                    <a:pt x="4020200" y="126996"/>
                  </a:moveTo>
                  <a:lnTo>
                    <a:pt x="4020200" y="50795"/>
                  </a:lnTo>
                </a:path>
                <a:path w="4236084" h="127000">
                  <a:moveTo>
                    <a:pt x="4070955" y="50795"/>
                  </a:moveTo>
                  <a:lnTo>
                    <a:pt x="4070955" y="126996"/>
                  </a:lnTo>
                </a:path>
                <a:path w="4236084" h="127000">
                  <a:moveTo>
                    <a:pt x="4235739" y="0"/>
                  </a:moveTo>
                  <a:lnTo>
                    <a:pt x="4235739" y="50795"/>
                  </a:lnTo>
                </a:path>
                <a:path w="4236084" h="127000">
                  <a:moveTo>
                    <a:pt x="4197673" y="0"/>
                  </a:moveTo>
                  <a:lnTo>
                    <a:pt x="4235739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7129350" y="3445752"/>
              <a:ext cx="3538854" cy="0"/>
            </a:xfrm>
            <a:custGeom>
              <a:avLst/>
              <a:gdLst/>
              <a:ahLst/>
              <a:cxnLst/>
              <a:rect l="l" t="t" r="r" b="b"/>
              <a:pathLst>
                <a:path w="3538854">
                  <a:moveTo>
                    <a:pt x="3525559" y="0"/>
                  </a:moveTo>
                  <a:lnTo>
                    <a:pt x="3538247" y="0"/>
                  </a:lnTo>
                </a:path>
                <a:path w="3538854">
                  <a:moveTo>
                    <a:pt x="3449426" y="0"/>
                  </a:moveTo>
                  <a:lnTo>
                    <a:pt x="3462115" y="0"/>
                  </a:lnTo>
                </a:path>
                <a:path w="3538854">
                  <a:moveTo>
                    <a:pt x="2523655" y="0"/>
                  </a:moveTo>
                  <a:lnTo>
                    <a:pt x="2536344" y="0"/>
                  </a:lnTo>
                </a:path>
                <a:path w="3538854">
                  <a:moveTo>
                    <a:pt x="2447692" y="0"/>
                  </a:moveTo>
                  <a:lnTo>
                    <a:pt x="2460381" y="0"/>
                  </a:lnTo>
                </a:path>
                <a:path w="3538854">
                  <a:moveTo>
                    <a:pt x="1509233" y="0"/>
                  </a:moveTo>
                  <a:lnTo>
                    <a:pt x="1521921" y="0"/>
                  </a:lnTo>
                </a:path>
                <a:path w="3538854">
                  <a:moveTo>
                    <a:pt x="1433100" y="0"/>
                  </a:moveTo>
                  <a:lnTo>
                    <a:pt x="1445789" y="0"/>
                  </a:lnTo>
                </a:path>
                <a:path w="3538854">
                  <a:moveTo>
                    <a:pt x="507279" y="0"/>
                  </a:moveTo>
                  <a:lnTo>
                    <a:pt x="519967" y="0"/>
                  </a:lnTo>
                </a:path>
                <a:path w="3538854">
                  <a:moveTo>
                    <a:pt x="431197" y="0"/>
                  </a:moveTo>
                  <a:lnTo>
                    <a:pt x="443886" y="0"/>
                  </a:lnTo>
                </a:path>
                <a:path w="3538854">
                  <a:moveTo>
                    <a:pt x="0" y="0"/>
                  </a:moveTo>
                  <a:lnTo>
                    <a:pt x="12688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9" name="object 99"/>
            <p:cNvSpPr/>
            <p:nvPr/>
          </p:nvSpPr>
          <p:spPr>
            <a:xfrm>
              <a:off x="6882055" y="2029688"/>
              <a:ext cx="4413885" cy="1778635"/>
            </a:xfrm>
            <a:custGeom>
              <a:avLst/>
              <a:gdLst/>
              <a:ahLst/>
              <a:cxnLst/>
              <a:rect l="l" t="t" r="r" b="b"/>
              <a:pathLst>
                <a:path w="4413884" h="1778635">
                  <a:moveTo>
                    <a:pt x="50738" y="1371620"/>
                  </a:moveTo>
                  <a:lnTo>
                    <a:pt x="50738" y="1422415"/>
                  </a:lnTo>
                </a:path>
                <a:path w="4413884" h="1778635">
                  <a:moveTo>
                    <a:pt x="12688" y="1371620"/>
                  </a:moveTo>
                  <a:lnTo>
                    <a:pt x="50738" y="1371620"/>
                  </a:lnTo>
                </a:path>
                <a:path w="4413884" h="1778635">
                  <a:moveTo>
                    <a:pt x="12688" y="1422415"/>
                  </a:moveTo>
                  <a:lnTo>
                    <a:pt x="12688" y="1371620"/>
                  </a:lnTo>
                  <a:lnTo>
                    <a:pt x="0" y="1371620"/>
                  </a:lnTo>
                </a:path>
                <a:path w="4413884" h="1778635">
                  <a:moveTo>
                    <a:pt x="3500215" y="1727236"/>
                  </a:moveTo>
                  <a:lnTo>
                    <a:pt x="3500215" y="1587520"/>
                  </a:lnTo>
                </a:path>
                <a:path w="4413884" h="1778635">
                  <a:moveTo>
                    <a:pt x="3550970" y="1587520"/>
                  </a:moveTo>
                  <a:lnTo>
                    <a:pt x="3550970" y="1727236"/>
                  </a:lnTo>
                </a:path>
                <a:path w="4413884" h="1778635">
                  <a:moveTo>
                    <a:pt x="3500215" y="1727236"/>
                  </a:moveTo>
                  <a:lnTo>
                    <a:pt x="3550970" y="1727236"/>
                  </a:lnTo>
                </a:path>
                <a:path w="4413884" h="1778635">
                  <a:moveTo>
                    <a:pt x="3880708" y="1727236"/>
                  </a:moveTo>
                  <a:lnTo>
                    <a:pt x="3880708" y="1587520"/>
                  </a:lnTo>
                </a:path>
                <a:path w="4413884" h="1778635">
                  <a:moveTo>
                    <a:pt x="3550970" y="1727236"/>
                  </a:moveTo>
                  <a:lnTo>
                    <a:pt x="3880708" y="1727236"/>
                  </a:lnTo>
                </a:path>
                <a:path w="4413884" h="1778635">
                  <a:moveTo>
                    <a:pt x="3918774" y="1587520"/>
                  </a:moveTo>
                  <a:lnTo>
                    <a:pt x="3918774" y="1727236"/>
                  </a:lnTo>
                  <a:lnTo>
                    <a:pt x="3880708" y="1727236"/>
                  </a:lnTo>
                </a:path>
                <a:path w="4413884" h="1778635">
                  <a:moveTo>
                    <a:pt x="481918" y="1727236"/>
                  </a:moveTo>
                  <a:lnTo>
                    <a:pt x="481918" y="1587520"/>
                  </a:lnTo>
                </a:path>
                <a:path w="4413884" h="1778635">
                  <a:moveTo>
                    <a:pt x="519967" y="1587520"/>
                  </a:moveTo>
                  <a:lnTo>
                    <a:pt x="519967" y="1727236"/>
                  </a:lnTo>
                  <a:lnTo>
                    <a:pt x="481918" y="1727236"/>
                  </a:lnTo>
                </a:path>
                <a:path w="4413884" h="1778635">
                  <a:moveTo>
                    <a:pt x="849689" y="1727236"/>
                  </a:moveTo>
                  <a:lnTo>
                    <a:pt x="849689" y="1587520"/>
                  </a:lnTo>
                </a:path>
                <a:path w="4413884" h="1778635">
                  <a:moveTo>
                    <a:pt x="519967" y="1727236"/>
                  </a:moveTo>
                  <a:lnTo>
                    <a:pt x="849689" y="1727236"/>
                  </a:lnTo>
                </a:path>
                <a:path w="4413884" h="1778635">
                  <a:moveTo>
                    <a:pt x="900427" y="1587520"/>
                  </a:moveTo>
                  <a:lnTo>
                    <a:pt x="900427" y="1727236"/>
                  </a:lnTo>
                </a:path>
                <a:path w="4413884" h="1778635">
                  <a:moveTo>
                    <a:pt x="849689" y="1727236"/>
                  </a:moveTo>
                  <a:lnTo>
                    <a:pt x="900427" y="1727236"/>
                  </a:lnTo>
                </a:path>
                <a:path w="4413884" h="1778635">
                  <a:moveTo>
                    <a:pt x="0" y="1333511"/>
                  </a:moveTo>
                  <a:lnTo>
                    <a:pt x="0" y="1371620"/>
                  </a:lnTo>
                </a:path>
                <a:path w="4413884" h="1778635">
                  <a:moveTo>
                    <a:pt x="50738" y="1371620"/>
                  </a:moveTo>
                  <a:lnTo>
                    <a:pt x="38049" y="1358917"/>
                  </a:lnTo>
                  <a:lnTo>
                    <a:pt x="38049" y="1346214"/>
                  </a:lnTo>
                  <a:lnTo>
                    <a:pt x="12688" y="1333511"/>
                  </a:lnTo>
                  <a:lnTo>
                    <a:pt x="12688" y="1371620"/>
                  </a:lnTo>
                </a:path>
                <a:path w="4413884" h="1778635">
                  <a:moveTo>
                    <a:pt x="3500215" y="1727236"/>
                  </a:moveTo>
                  <a:lnTo>
                    <a:pt x="3500215" y="1739938"/>
                  </a:lnTo>
                  <a:lnTo>
                    <a:pt x="3512904" y="1765340"/>
                  </a:lnTo>
                  <a:lnTo>
                    <a:pt x="3525593" y="1765340"/>
                  </a:lnTo>
                  <a:lnTo>
                    <a:pt x="3550970" y="1778040"/>
                  </a:lnTo>
                  <a:lnTo>
                    <a:pt x="3550970" y="1727238"/>
                  </a:lnTo>
                </a:path>
                <a:path w="4413884" h="1778635">
                  <a:moveTo>
                    <a:pt x="3880708" y="1778040"/>
                  </a:moveTo>
                  <a:lnTo>
                    <a:pt x="3550970" y="1778040"/>
                  </a:lnTo>
                </a:path>
                <a:path w="4413884" h="1778635">
                  <a:moveTo>
                    <a:pt x="3880708" y="1727238"/>
                  </a:moveTo>
                  <a:lnTo>
                    <a:pt x="3880708" y="1778040"/>
                  </a:lnTo>
                  <a:lnTo>
                    <a:pt x="3893397" y="1765340"/>
                  </a:lnTo>
                  <a:lnTo>
                    <a:pt x="3906086" y="1765340"/>
                  </a:lnTo>
                  <a:lnTo>
                    <a:pt x="3918774" y="1739938"/>
                  </a:lnTo>
                  <a:lnTo>
                    <a:pt x="3918774" y="1727236"/>
                  </a:lnTo>
                </a:path>
                <a:path w="4413884" h="1778635">
                  <a:moveTo>
                    <a:pt x="481918" y="1727236"/>
                  </a:moveTo>
                  <a:lnTo>
                    <a:pt x="481918" y="1739938"/>
                  </a:lnTo>
                  <a:lnTo>
                    <a:pt x="494607" y="1765340"/>
                  </a:lnTo>
                  <a:lnTo>
                    <a:pt x="507279" y="1765340"/>
                  </a:lnTo>
                  <a:lnTo>
                    <a:pt x="519967" y="1778040"/>
                  </a:lnTo>
                  <a:lnTo>
                    <a:pt x="519967" y="1727238"/>
                  </a:lnTo>
                </a:path>
                <a:path w="4413884" h="1778635">
                  <a:moveTo>
                    <a:pt x="849689" y="1778040"/>
                  </a:moveTo>
                  <a:lnTo>
                    <a:pt x="519967" y="1778040"/>
                  </a:lnTo>
                </a:path>
                <a:path w="4413884" h="1778635">
                  <a:moveTo>
                    <a:pt x="849689" y="1727238"/>
                  </a:moveTo>
                  <a:lnTo>
                    <a:pt x="849689" y="1778040"/>
                  </a:lnTo>
                  <a:lnTo>
                    <a:pt x="875049" y="1765340"/>
                  </a:lnTo>
                  <a:lnTo>
                    <a:pt x="887738" y="1765340"/>
                  </a:lnTo>
                  <a:lnTo>
                    <a:pt x="887738" y="1739938"/>
                  </a:lnTo>
                  <a:lnTo>
                    <a:pt x="900427" y="1727236"/>
                  </a:lnTo>
                </a:path>
                <a:path w="4413884" h="1778635">
                  <a:moveTo>
                    <a:pt x="4387920" y="1536725"/>
                  </a:moveTo>
                  <a:lnTo>
                    <a:pt x="4400608" y="1536725"/>
                  </a:lnTo>
                  <a:lnTo>
                    <a:pt x="4413297" y="1536725"/>
                  </a:lnTo>
                </a:path>
                <a:path w="4413884" h="1778635">
                  <a:moveTo>
                    <a:pt x="3956841" y="1536725"/>
                  </a:moveTo>
                  <a:lnTo>
                    <a:pt x="3944152" y="1549428"/>
                  </a:lnTo>
                  <a:lnTo>
                    <a:pt x="3931463" y="1562131"/>
                  </a:lnTo>
                  <a:lnTo>
                    <a:pt x="3918774" y="1574834"/>
                  </a:lnTo>
                  <a:lnTo>
                    <a:pt x="3918774" y="1587520"/>
                  </a:lnTo>
                </a:path>
                <a:path w="4413884" h="1778635">
                  <a:moveTo>
                    <a:pt x="3500215" y="1587520"/>
                  </a:moveTo>
                  <a:lnTo>
                    <a:pt x="3500215" y="1574834"/>
                  </a:lnTo>
                  <a:lnTo>
                    <a:pt x="3487526" y="1562131"/>
                  </a:lnTo>
                  <a:lnTo>
                    <a:pt x="3474838" y="1549428"/>
                  </a:lnTo>
                  <a:lnTo>
                    <a:pt x="3462149" y="1536725"/>
                  </a:lnTo>
                </a:path>
                <a:path w="4413884" h="1778635">
                  <a:moveTo>
                    <a:pt x="481918" y="1587520"/>
                  </a:moveTo>
                  <a:lnTo>
                    <a:pt x="481918" y="1574834"/>
                  </a:lnTo>
                  <a:lnTo>
                    <a:pt x="469229" y="1562131"/>
                  </a:lnTo>
                  <a:lnTo>
                    <a:pt x="456557" y="1549428"/>
                  </a:lnTo>
                  <a:lnTo>
                    <a:pt x="443869" y="1536725"/>
                  </a:lnTo>
                </a:path>
                <a:path w="4413884" h="1778635">
                  <a:moveTo>
                    <a:pt x="925787" y="1536725"/>
                  </a:moveTo>
                  <a:lnTo>
                    <a:pt x="913098" y="1549428"/>
                  </a:lnTo>
                  <a:lnTo>
                    <a:pt x="900427" y="1562131"/>
                  </a:lnTo>
                  <a:lnTo>
                    <a:pt x="900427" y="1574834"/>
                  </a:lnTo>
                  <a:lnTo>
                    <a:pt x="900427" y="1587520"/>
                  </a:lnTo>
                </a:path>
                <a:path w="4413884" h="1778635">
                  <a:moveTo>
                    <a:pt x="12688" y="1536725"/>
                  </a:moveTo>
                  <a:lnTo>
                    <a:pt x="25377" y="1536725"/>
                  </a:lnTo>
                  <a:lnTo>
                    <a:pt x="38049" y="1536725"/>
                  </a:lnTo>
                </a:path>
                <a:path w="4413884" h="1778635">
                  <a:moveTo>
                    <a:pt x="0" y="0"/>
                  </a:moveTo>
                  <a:lnTo>
                    <a:pt x="0" y="121920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0" name="object 100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6875708" y="3242542"/>
              <a:ext cx="126847" cy="165118"/>
            </a:xfrm>
            <a:prstGeom prst="rect">
              <a:avLst/>
            </a:prstGeom>
          </p:spPr>
        </p:pic>
        <p:sp>
          <p:nvSpPr>
            <p:cNvPr id="101" name="object 101"/>
            <p:cNvSpPr/>
            <p:nvPr/>
          </p:nvSpPr>
          <p:spPr>
            <a:xfrm>
              <a:off x="6996203" y="3401308"/>
              <a:ext cx="4223385" cy="0"/>
            </a:xfrm>
            <a:custGeom>
              <a:avLst/>
              <a:gdLst/>
              <a:ahLst/>
              <a:cxnLst/>
              <a:rect l="l" t="t" r="r" b="b"/>
              <a:pathLst>
                <a:path w="4223384">
                  <a:moveTo>
                    <a:pt x="0" y="0"/>
                  </a:moveTo>
                  <a:lnTo>
                    <a:pt x="4223017" y="0"/>
                  </a:lnTo>
                </a:path>
              </a:pathLst>
            </a:custGeom>
            <a:ln w="12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2" name="object 10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1187498" y="3267941"/>
              <a:ext cx="101519" cy="139711"/>
            </a:xfrm>
            <a:prstGeom prst="rect">
              <a:avLst/>
            </a:prstGeom>
          </p:spPr>
        </p:pic>
        <p:sp>
          <p:nvSpPr>
            <p:cNvPr id="103" name="object 103"/>
            <p:cNvSpPr/>
            <p:nvPr/>
          </p:nvSpPr>
          <p:spPr>
            <a:xfrm>
              <a:off x="6831334" y="2029688"/>
              <a:ext cx="4476750" cy="1245235"/>
            </a:xfrm>
            <a:custGeom>
              <a:avLst/>
              <a:gdLst/>
              <a:ahLst/>
              <a:cxnLst/>
              <a:rect l="l" t="t" r="r" b="b"/>
              <a:pathLst>
                <a:path w="4476750" h="1245235">
                  <a:moveTo>
                    <a:pt x="4451329" y="1244606"/>
                  </a:moveTo>
                  <a:lnTo>
                    <a:pt x="4464018" y="1244606"/>
                  </a:lnTo>
                  <a:lnTo>
                    <a:pt x="4476707" y="1219200"/>
                  </a:lnTo>
                  <a:lnTo>
                    <a:pt x="4476707" y="0"/>
                  </a:lnTo>
                </a:path>
                <a:path w="4476750" h="1245235">
                  <a:moveTo>
                    <a:pt x="0" y="1219200"/>
                  </a:moveTo>
                  <a:lnTo>
                    <a:pt x="0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4" name="object 10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824982" y="3242529"/>
              <a:ext cx="177573" cy="203223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6996203" y="3439400"/>
              <a:ext cx="4223385" cy="0"/>
            </a:xfrm>
            <a:custGeom>
              <a:avLst/>
              <a:gdLst/>
              <a:ahLst/>
              <a:cxnLst/>
              <a:rect l="l" t="t" r="r" b="b"/>
              <a:pathLst>
                <a:path w="4223384">
                  <a:moveTo>
                    <a:pt x="4223017" y="0"/>
                  </a:moveTo>
                  <a:lnTo>
                    <a:pt x="0" y="0"/>
                  </a:lnTo>
                </a:path>
              </a:pathLst>
            </a:custGeom>
            <a:ln w="127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6" name="object 10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11187491" y="3242537"/>
              <a:ext cx="177658" cy="203215"/>
            </a:xfrm>
            <a:prstGeom prst="rect">
              <a:avLst/>
            </a:prstGeom>
          </p:spPr>
        </p:pic>
        <p:sp>
          <p:nvSpPr>
            <p:cNvPr id="107" name="object 107"/>
            <p:cNvSpPr/>
            <p:nvPr/>
          </p:nvSpPr>
          <p:spPr>
            <a:xfrm>
              <a:off x="6907433" y="1877218"/>
              <a:ext cx="4451985" cy="1372235"/>
            </a:xfrm>
            <a:custGeom>
              <a:avLst/>
              <a:gdLst/>
              <a:ahLst/>
              <a:cxnLst/>
              <a:rect l="l" t="t" r="r" b="b"/>
              <a:pathLst>
                <a:path w="4451984" h="1372235">
                  <a:moveTo>
                    <a:pt x="4451363" y="152470"/>
                  </a:moveTo>
                  <a:lnTo>
                    <a:pt x="4451363" y="1371671"/>
                  </a:lnTo>
                </a:path>
                <a:path w="4451984" h="1372235">
                  <a:moveTo>
                    <a:pt x="3829953" y="0"/>
                  </a:moveTo>
                  <a:lnTo>
                    <a:pt x="3829953" y="1244657"/>
                  </a:lnTo>
                  <a:lnTo>
                    <a:pt x="0" y="1244657"/>
                  </a:lnTo>
                  <a:lnTo>
                    <a:pt x="0" y="0"/>
                  </a:lnTo>
                </a:path>
                <a:path w="4451984" h="1372235">
                  <a:moveTo>
                    <a:pt x="0" y="622328"/>
                  </a:moveTo>
                  <a:lnTo>
                    <a:pt x="4375231" y="622328"/>
                  </a:lnTo>
                </a:path>
                <a:path w="4451984" h="1372235">
                  <a:moveTo>
                    <a:pt x="1090639" y="1244657"/>
                  </a:moveTo>
                  <a:lnTo>
                    <a:pt x="1090639" y="0"/>
                  </a:lnTo>
                </a:path>
                <a:path w="4451984" h="1372235">
                  <a:moveTo>
                    <a:pt x="0" y="0"/>
                  </a:moveTo>
                  <a:lnTo>
                    <a:pt x="4375231" y="0"/>
                  </a:lnTo>
                </a:path>
                <a:path w="4451984" h="1372235">
                  <a:moveTo>
                    <a:pt x="545311" y="0"/>
                  </a:moveTo>
                  <a:lnTo>
                    <a:pt x="545311" y="1244657"/>
                  </a:lnTo>
                </a:path>
                <a:path w="4451984" h="1372235">
                  <a:moveTo>
                    <a:pt x="1635985" y="1244657"/>
                  </a:moveTo>
                  <a:lnTo>
                    <a:pt x="1635985" y="0"/>
                  </a:lnTo>
                </a:path>
                <a:path w="4451984" h="1372235">
                  <a:moveTo>
                    <a:pt x="2193951" y="1244657"/>
                  </a:moveTo>
                  <a:lnTo>
                    <a:pt x="2193951" y="0"/>
                  </a:lnTo>
                </a:path>
                <a:path w="4451984" h="1372235">
                  <a:moveTo>
                    <a:pt x="2739229" y="1244657"/>
                  </a:moveTo>
                  <a:lnTo>
                    <a:pt x="2739229" y="0"/>
                  </a:lnTo>
                </a:path>
                <a:path w="4451984" h="1372235">
                  <a:moveTo>
                    <a:pt x="3829953" y="1244657"/>
                  </a:moveTo>
                  <a:lnTo>
                    <a:pt x="3829953" y="0"/>
                  </a:lnTo>
                </a:path>
                <a:path w="4451984" h="1372235">
                  <a:moveTo>
                    <a:pt x="3284676" y="1244657"/>
                  </a:moveTo>
                  <a:lnTo>
                    <a:pt x="3284676" y="0"/>
                  </a:lnTo>
                </a:path>
              </a:pathLst>
            </a:custGeom>
            <a:ln w="127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8" name="object 108"/>
          <p:cNvSpPr txBox="1"/>
          <p:nvPr/>
        </p:nvSpPr>
        <p:spPr>
          <a:xfrm>
            <a:off x="6718532" y="2137438"/>
            <a:ext cx="768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109" name="object 109"/>
          <p:cNvSpPr txBox="1"/>
          <p:nvPr/>
        </p:nvSpPr>
        <p:spPr>
          <a:xfrm>
            <a:off x="6696962" y="2723828"/>
            <a:ext cx="128270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16</a:t>
            </a:r>
          </a:p>
        </p:txBody>
      </p:sp>
      <p:sp>
        <p:nvSpPr>
          <p:cNvPr id="110" name="object 110"/>
          <p:cNvSpPr txBox="1"/>
          <p:nvPr/>
        </p:nvSpPr>
        <p:spPr>
          <a:xfrm>
            <a:off x="9118447" y="2660352"/>
            <a:ext cx="526849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1" name="object 111"/>
          <p:cNvSpPr txBox="1"/>
          <p:nvPr/>
        </p:nvSpPr>
        <p:spPr>
          <a:xfrm>
            <a:off x="9645296" y="2660351"/>
            <a:ext cx="545312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2" name="object 112"/>
          <p:cNvSpPr/>
          <p:nvPr/>
        </p:nvSpPr>
        <p:spPr>
          <a:xfrm>
            <a:off x="7452745" y="1877218"/>
            <a:ext cx="3830320" cy="1245235"/>
          </a:xfrm>
          <a:custGeom>
            <a:avLst/>
            <a:gdLst/>
            <a:ahLst/>
            <a:cxnLst/>
            <a:rect l="l" t="t" r="r" b="b"/>
            <a:pathLst>
              <a:path w="3830320" h="1245235">
                <a:moveTo>
                  <a:pt x="3829919" y="0"/>
                </a:moveTo>
                <a:lnTo>
                  <a:pt x="3829919" y="1244657"/>
                </a:lnTo>
                <a:lnTo>
                  <a:pt x="0" y="1244657"/>
                </a:lnTo>
                <a:lnTo>
                  <a:pt x="0" y="0"/>
                </a:lnTo>
              </a:path>
              <a:path w="3830320" h="1245235">
                <a:moveTo>
                  <a:pt x="3829919" y="1244657"/>
                </a:moveTo>
                <a:lnTo>
                  <a:pt x="3829919" y="0"/>
                </a:lnTo>
              </a:path>
            </a:pathLst>
          </a:custGeom>
          <a:ln w="12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10245148" y="2497055"/>
            <a:ext cx="1005170" cy="600805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algn="ctr">
              <a:tabLst>
                <a:tab pos="55943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MB10	MB09</a:t>
            </a:r>
          </a:p>
          <a:p>
            <a:pPr algn="ctr">
              <a:tabLst>
                <a:tab pos="57848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57848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RY	RBr</a:t>
            </a:r>
          </a:p>
        </p:txBody>
      </p:sp>
      <p:sp>
        <p:nvSpPr>
          <p:cNvPr id="114" name="object 114"/>
          <p:cNvSpPr txBox="1"/>
          <p:nvPr/>
        </p:nvSpPr>
        <p:spPr>
          <a:xfrm>
            <a:off x="11402870" y="2137438"/>
            <a:ext cx="768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15" name="object 115"/>
          <p:cNvSpPr txBox="1"/>
          <p:nvPr/>
        </p:nvSpPr>
        <p:spPr>
          <a:xfrm>
            <a:off x="11402870" y="2723828"/>
            <a:ext cx="768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9</a:t>
            </a:r>
          </a:p>
        </p:txBody>
      </p:sp>
      <p:sp>
        <p:nvSpPr>
          <p:cNvPr id="117" name="object 117"/>
          <p:cNvSpPr txBox="1"/>
          <p:nvPr/>
        </p:nvSpPr>
        <p:spPr>
          <a:xfrm>
            <a:off x="7434282" y="2036224"/>
            <a:ext cx="575128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8" name="object 118"/>
          <p:cNvSpPr txBox="1"/>
          <p:nvPr/>
        </p:nvSpPr>
        <p:spPr>
          <a:xfrm>
            <a:off x="6920570" y="2036224"/>
            <a:ext cx="507156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9" name="object 119"/>
          <p:cNvSpPr txBox="1"/>
          <p:nvPr/>
        </p:nvSpPr>
        <p:spPr>
          <a:xfrm>
            <a:off x="8050503" y="1907982"/>
            <a:ext cx="3189585" cy="56618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tabLst>
                <a:tab pos="558800" algn="l"/>
                <a:tab pos="1105535" algn="l"/>
                <a:tab pos="1652270" algn="l"/>
                <a:tab pos="2199640" algn="l"/>
                <a:tab pos="2713355" algn="l"/>
                <a:tab pos="274574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MB06	MB05	MB04	 MB03	 MB02	 MB01 0,5	0,5	0,5	0,5	0,5	0,5 </a:t>
            </a:r>
          </a:p>
          <a:p>
            <a:pPr algn="ctr">
              <a:tabLst>
                <a:tab pos="558800" algn="l"/>
                <a:tab pos="1105535" algn="l"/>
                <a:tab pos="1652270" algn="l"/>
                <a:tab pos="2199640" algn="l"/>
                <a:tab pos="2713355" algn="l"/>
                <a:tab pos="274574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YG	YB	WG	LG	YL	YGr</a:t>
            </a:r>
          </a:p>
        </p:txBody>
      </p:sp>
      <p:sp>
        <p:nvSpPr>
          <p:cNvPr id="120" name="object 120"/>
          <p:cNvSpPr txBox="1"/>
          <p:nvPr/>
        </p:nvSpPr>
        <p:spPr>
          <a:xfrm>
            <a:off x="8561981" y="2660351"/>
            <a:ext cx="538003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1" name="object 121"/>
          <p:cNvSpPr txBox="1"/>
          <p:nvPr/>
        </p:nvSpPr>
        <p:spPr>
          <a:xfrm>
            <a:off x="8017667" y="2660352"/>
            <a:ext cx="500862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2" name="object 122"/>
          <p:cNvSpPr txBox="1"/>
          <p:nvPr/>
        </p:nvSpPr>
        <p:spPr>
          <a:xfrm>
            <a:off x="6961680" y="2489176"/>
            <a:ext cx="992570" cy="600805"/>
          </a:xfrm>
          <a:prstGeom prst="rect">
            <a:avLst/>
          </a:prstGeom>
        </p:spPr>
        <p:txBody>
          <a:bodyPr vert="horz" wrap="square" lIns="0" tIns="46355" rIns="0" bIns="0" rtlCol="0">
            <a:spAutoFit/>
          </a:bodyPr>
          <a:lstStyle/>
          <a:p>
            <a:pPr algn="ctr">
              <a:tabLst>
                <a:tab pos="55943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MB16	MB15</a:t>
            </a:r>
          </a:p>
          <a:p>
            <a:pPr algn="ctr">
              <a:tabLst>
                <a:tab pos="59182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591820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 WL	GrW</a:t>
            </a:r>
          </a:p>
        </p:txBody>
      </p:sp>
      <p:sp>
        <p:nvSpPr>
          <p:cNvPr id="126" name="object 126"/>
          <p:cNvSpPr txBox="1"/>
          <p:nvPr/>
        </p:nvSpPr>
        <p:spPr>
          <a:xfrm>
            <a:off x="7086526" y="4835362"/>
            <a:ext cx="641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27" name="object 127"/>
          <p:cNvSpPr txBox="1"/>
          <p:nvPr/>
        </p:nvSpPr>
        <p:spPr>
          <a:xfrm>
            <a:off x="7086526" y="5435986"/>
            <a:ext cx="641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graphicFrame>
        <p:nvGraphicFramePr>
          <p:cNvPr id="129" name="object 1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1897173"/>
              </p:ext>
            </p:extLst>
          </p:nvPr>
        </p:nvGraphicFramePr>
        <p:xfrm>
          <a:off x="4837750" y="4582329"/>
          <a:ext cx="2194559" cy="1231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54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54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54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81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2213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WC01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RW</a:t>
                      </a:r>
                    </a:p>
                  </a:txBody>
                  <a:tcPr marL="0" marR="0" marT="444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0945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DT14F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825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30" name="object 130"/>
          <p:cNvSpPr txBox="1"/>
          <p:nvPr/>
        </p:nvSpPr>
        <p:spPr>
          <a:xfrm>
            <a:off x="4740553" y="4835362"/>
            <a:ext cx="641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131" name="object 131"/>
          <p:cNvSpPr txBox="1"/>
          <p:nvPr/>
        </p:nvSpPr>
        <p:spPr>
          <a:xfrm>
            <a:off x="4740553" y="5435986"/>
            <a:ext cx="641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8</a:t>
            </a:r>
          </a:p>
        </p:txBody>
      </p:sp>
      <p:sp>
        <p:nvSpPr>
          <p:cNvPr id="133" name="object 133"/>
          <p:cNvSpPr/>
          <p:nvPr/>
        </p:nvSpPr>
        <p:spPr>
          <a:xfrm>
            <a:off x="4691872" y="4042710"/>
            <a:ext cx="2499360" cy="1955800"/>
          </a:xfrm>
          <a:custGeom>
            <a:avLst/>
            <a:gdLst/>
            <a:ahLst/>
            <a:cxnLst/>
            <a:rect l="l" t="t" r="r" b="b"/>
            <a:pathLst>
              <a:path w="2499359" h="1955800">
                <a:moveTo>
                  <a:pt x="0" y="1955336"/>
                </a:moveTo>
                <a:lnTo>
                  <a:pt x="2499042" y="1955336"/>
                </a:lnTo>
                <a:lnTo>
                  <a:pt x="2499042" y="342817"/>
                </a:lnTo>
                <a:lnTo>
                  <a:pt x="0" y="342817"/>
                </a:lnTo>
                <a:lnTo>
                  <a:pt x="0" y="1955336"/>
                </a:lnTo>
                <a:close/>
              </a:path>
              <a:path w="2499359" h="1955800">
                <a:moveTo>
                  <a:pt x="862607" y="342825"/>
                </a:moveTo>
                <a:lnTo>
                  <a:pt x="1623742" y="342825"/>
                </a:lnTo>
                <a:lnTo>
                  <a:pt x="1623742" y="0"/>
                </a:lnTo>
                <a:lnTo>
                  <a:pt x="862607" y="0"/>
                </a:lnTo>
                <a:lnTo>
                  <a:pt x="862607" y="342825"/>
                </a:lnTo>
                <a:close/>
              </a:path>
              <a:path w="2499359" h="1955800">
                <a:moveTo>
                  <a:pt x="862607" y="0"/>
                </a:moveTo>
                <a:lnTo>
                  <a:pt x="1623742" y="342825"/>
                </a:lnTo>
              </a:path>
              <a:path w="2499359" h="1955800">
                <a:moveTo>
                  <a:pt x="1623742" y="0"/>
                </a:moveTo>
                <a:lnTo>
                  <a:pt x="862607" y="342825"/>
                </a:lnTo>
              </a:path>
            </a:pathLst>
          </a:custGeom>
          <a:ln w="1270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8" name="object 59"/>
          <p:cNvSpPr txBox="1"/>
          <p:nvPr/>
        </p:nvSpPr>
        <p:spPr>
          <a:xfrm>
            <a:off x="976101" y="3731736"/>
            <a:ext cx="5028627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усилителем мощности A</a:t>
            </a:r>
          </a:p>
        </p:txBody>
      </p:sp>
      <p:sp>
        <p:nvSpPr>
          <p:cNvPr id="139" name="object 125"/>
          <p:cNvSpPr txBox="1"/>
          <p:nvPr/>
        </p:nvSpPr>
        <p:spPr>
          <a:xfrm>
            <a:off x="6839757" y="4038600"/>
            <a:ext cx="4561431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усилителем мощности B</a:t>
            </a:r>
          </a:p>
        </p:txBody>
      </p:sp>
      <p:sp>
        <p:nvSpPr>
          <p:cNvPr id="140" name="object 134"/>
          <p:cNvSpPr txBox="1"/>
          <p:nvPr/>
        </p:nvSpPr>
        <p:spPr>
          <a:xfrm>
            <a:off x="3745348" y="6317511"/>
            <a:ext cx="4390974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усилителем мощности C</a:t>
            </a:r>
          </a:p>
        </p:txBody>
      </p:sp>
      <p:sp>
        <p:nvSpPr>
          <p:cNvPr id="135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57</a:t>
            </a:r>
          </a:p>
        </p:txBody>
      </p:sp>
      <p:sp>
        <p:nvSpPr>
          <p:cNvPr id="123" name="object 56"/>
          <p:cNvSpPr txBox="1"/>
          <p:nvPr/>
        </p:nvSpPr>
        <p:spPr>
          <a:xfrm>
            <a:off x="3571137" y="2809913"/>
            <a:ext cx="501940" cy="16735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Управ. рабоч./спящ. сост.</a:t>
            </a:r>
          </a:p>
        </p:txBody>
      </p:sp>
      <p:sp>
        <p:nvSpPr>
          <p:cNvPr id="124" name="object 128"/>
          <p:cNvSpPr txBox="1"/>
          <p:nvPr/>
        </p:nvSpPr>
        <p:spPr>
          <a:xfrm>
            <a:off x="4720305" y="4413612"/>
            <a:ext cx="792428" cy="121187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Электропитание, B+</a:t>
            </a:r>
          </a:p>
        </p:txBody>
      </p:sp>
      <p:sp>
        <p:nvSpPr>
          <p:cNvPr id="125" name="object 132"/>
          <p:cNvSpPr txBox="1"/>
          <p:nvPr/>
        </p:nvSpPr>
        <p:spPr>
          <a:xfrm>
            <a:off x="4804688" y="5848010"/>
            <a:ext cx="641875" cy="12118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28" name="object 56"/>
          <p:cNvSpPr txBox="1"/>
          <p:nvPr/>
        </p:nvSpPr>
        <p:spPr>
          <a:xfrm>
            <a:off x="4089365" y="2807002"/>
            <a:ext cx="539233" cy="9040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Упр. выкл. звука</a:t>
            </a:r>
          </a:p>
        </p:txBody>
      </p:sp>
      <p:sp>
        <p:nvSpPr>
          <p:cNvPr id="132" name="object 50"/>
          <p:cNvSpPr txBox="1"/>
          <p:nvPr/>
        </p:nvSpPr>
        <p:spPr>
          <a:xfrm>
            <a:off x="10746599" y="1665792"/>
            <a:ext cx="540000" cy="182742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Выход левой передней двери+</a:t>
            </a:r>
          </a:p>
        </p:txBody>
      </p:sp>
      <p:sp>
        <p:nvSpPr>
          <p:cNvPr id="134" name="object 51"/>
          <p:cNvSpPr txBox="1"/>
          <p:nvPr/>
        </p:nvSpPr>
        <p:spPr>
          <a:xfrm>
            <a:off x="10200301" y="1665792"/>
            <a:ext cx="540000" cy="182742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Выход левой передней двери-</a:t>
            </a:r>
          </a:p>
        </p:txBody>
      </p:sp>
      <p:sp>
        <p:nvSpPr>
          <p:cNvPr id="136" name="object 52"/>
          <p:cNvSpPr txBox="1"/>
          <p:nvPr/>
        </p:nvSpPr>
        <p:spPr>
          <a:xfrm>
            <a:off x="9653326" y="1665792"/>
            <a:ext cx="540000" cy="182742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Выход правой передней двери-</a:t>
            </a:r>
          </a:p>
        </p:txBody>
      </p:sp>
      <p:sp>
        <p:nvSpPr>
          <p:cNvPr id="137" name="object 53"/>
          <p:cNvSpPr txBox="1"/>
          <p:nvPr/>
        </p:nvSpPr>
        <p:spPr>
          <a:xfrm>
            <a:off x="9106859" y="1665792"/>
            <a:ext cx="540000" cy="182742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Выход правой передней двери+</a:t>
            </a:r>
          </a:p>
        </p:txBody>
      </p:sp>
      <p:sp>
        <p:nvSpPr>
          <p:cNvPr id="141" name="object 54"/>
          <p:cNvSpPr txBox="1"/>
          <p:nvPr/>
        </p:nvSpPr>
        <p:spPr>
          <a:xfrm>
            <a:off x="8560053" y="1665792"/>
            <a:ext cx="540000" cy="182742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Выход левой задней двери-</a:t>
            </a:r>
          </a:p>
        </p:txBody>
      </p:sp>
      <p:sp>
        <p:nvSpPr>
          <p:cNvPr id="142" name="object 55"/>
          <p:cNvSpPr txBox="1"/>
          <p:nvPr/>
        </p:nvSpPr>
        <p:spPr>
          <a:xfrm>
            <a:off x="8013501" y="1665792"/>
            <a:ext cx="540000" cy="182742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Выход левой задней двери+</a:t>
            </a:r>
          </a:p>
        </p:txBody>
      </p:sp>
      <p:sp>
        <p:nvSpPr>
          <p:cNvPr id="143" name="object 123"/>
          <p:cNvSpPr txBox="1"/>
          <p:nvPr/>
        </p:nvSpPr>
        <p:spPr>
          <a:xfrm>
            <a:off x="10237988" y="3127658"/>
            <a:ext cx="550131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Выход правой задней двери-</a:t>
            </a:r>
          </a:p>
        </p:txBody>
      </p:sp>
      <p:sp>
        <p:nvSpPr>
          <p:cNvPr id="144" name="object 124"/>
          <p:cNvSpPr txBox="1"/>
          <p:nvPr/>
        </p:nvSpPr>
        <p:spPr>
          <a:xfrm>
            <a:off x="6920570" y="3127658"/>
            <a:ext cx="532175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Центральный аудиовыход+</a:t>
            </a:r>
          </a:p>
        </p:txBody>
      </p:sp>
      <p:sp>
        <p:nvSpPr>
          <p:cNvPr id="145" name="object 124"/>
          <p:cNvSpPr txBox="1"/>
          <p:nvPr/>
        </p:nvSpPr>
        <p:spPr>
          <a:xfrm>
            <a:off x="7459098" y="3132246"/>
            <a:ext cx="509116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Центральный аудиовыход-</a:t>
            </a:r>
          </a:p>
        </p:txBody>
      </p:sp>
      <p:sp>
        <p:nvSpPr>
          <p:cNvPr id="146" name="object 123"/>
          <p:cNvSpPr txBox="1"/>
          <p:nvPr/>
        </p:nvSpPr>
        <p:spPr>
          <a:xfrm>
            <a:off x="10754169" y="3128067"/>
            <a:ext cx="537210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Выход правой задней двери+</a:t>
            </a:r>
          </a:p>
        </p:txBody>
      </p:sp>
    </p:spTree>
    <p:extLst>
      <p:ext uri="{BB962C8B-B14F-4D97-AF65-F5344CB8AC3E}">
        <p14:creationId xmlns:p14="http://schemas.microsoft.com/office/powerpoint/2010/main" val="3789346328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04342" y="213293"/>
            <a:ext cx="5638800" cy="380677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6195" rIns="0" bIns="36000" rtlCol="0">
            <a:spAutoFit/>
          </a:bodyPr>
          <a:lstStyle/>
          <a:p>
            <a:pPr marL="90805" lvl="0">
              <a:spcBef>
                <a:spcPts val="285"/>
              </a:spcBef>
            </a:pPr>
            <a:r>
              <a:rPr lang="ru-RU" altLang="zh-CN" sz="2000" b="1" kern="0" dirty="0">
                <a:solidFill>
                  <a:srgbClr val="FFFFFF"/>
                </a:solidFill>
                <a:latin typeface="Arial"/>
              </a:rPr>
              <a:t>5) Жгут проводов левой передней двери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2869183" y="1537743"/>
            <a:ext cx="6807834" cy="4580890"/>
            <a:chOff x="2869183" y="1315974"/>
            <a:chExt cx="6807834" cy="458089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69183" y="1585976"/>
              <a:ext cx="6746240" cy="4310888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207502" y="1315973"/>
              <a:ext cx="1469390" cy="2025650"/>
            </a:xfrm>
            <a:custGeom>
              <a:avLst/>
              <a:gdLst/>
              <a:ahLst/>
              <a:cxnLst/>
              <a:rect l="l" t="t" r="r" b="b"/>
              <a:pathLst>
                <a:path w="1469390" h="2025650">
                  <a:moveTo>
                    <a:pt x="1291717" y="15240"/>
                  </a:moveTo>
                  <a:lnTo>
                    <a:pt x="1280033" y="0"/>
                  </a:lnTo>
                  <a:lnTo>
                    <a:pt x="37084" y="953668"/>
                  </a:lnTo>
                  <a:lnTo>
                    <a:pt x="57150" y="904621"/>
                  </a:lnTo>
                  <a:lnTo>
                    <a:pt x="59182" y="899795"/>
                  </a:lnTo>
                  <a:lnTo>
                    <a:pt x="56896" y="894207"/>
                  </a:lnTo>
                  <a:lnTo>
                    <a:pt x="51943" y="892175"/>
                  </a:lnTo>
                  <a:lnTo>
                    <a:pt x="47117" y="890143"/>
                  </a:lnTo>
                  <a:lnTo>
                    <a:pt x="41529" y="892556"/>
                  </a:lnTo>
                  <a:lnTo>
                    <a:pt x="39497" y="897382"/>
                  </a:lnTo>
                  <a:lnTo>
                    <a:pt x="0" y="994156"/>
                  </a:lnTo>
                  <a:lnTo>
                    <a:pt x="30886" y="990219"/>
                  </a:lnTo>
                  <a:lnTo>
                    <a:pt x="108839" y="980313"/>
                  </a:lnTo>
                  <a:lnTo>
                    <a:pt x="112649" y="975614"/>
                  </a:lnTo>
                  <a:lnTo>
                    <a:pt x="111887" y="970280"/>
                  </a:lnTo>
                  <a:lnTo>
                    <a:pt x="111252" y="965073"/>
                  </a:lnTo>
                  <a:lnTo>
                    <a:pt x="106553" y="961390"/>
                  </a:lnTo>
                  <a:lnTo>
                    <a:pt x="101219" y="962152"/>
                  </a:lnTo>
                  <a:lnTo>
                    <a:pt x="48628" y="968794"/>
                  </a:lnTo>
                  <a:lnTo>
                    <a:pt x="1291717" y="15240"/>
                  </a:lnTo>
                  <a:close/>
                </a:path>
                <a:path w="1469390" h="2025650">
                  <a:moveTo>
                    <a:pt x="1469263" y="1000633"/>
                  </a:moveTo>
                  <a:lnTo>
                    <a:pt x="1451864" y="992759"/>
                  </a:lnTo>
                  <a:lnTo>
                    <a:pt x="1014603" y="1971916"/>
                  </a:lnTo>
                  <a:lnTo>
                    <a:pt x="1008888" y="1919224"/>
                  </a:lnTo>
                  <a:lnTo>
                    <a:pt x="1008380" y="1914017"/>
                  </a:lnTo>
                  <a:lnTo>
                    <a:pt x="1003681" y="1910207"/>
                  </a:lnTo>
                  <a:lnTo>
                    <a:pt x="998474" y="1910715"/>
                  </a:lnTo>
                  <a:lnTo>
                    <a:pt x="993140" y="1911350"/>
                  </a:lnTo>
                  <a:lnTo>
                    <a:pt x="989457" y="1916049"/>
                  </a:lnTo>
                  <a:lnTo>
                    <a:pt x="989965" y="1921256"/>
                  </a:lnTo>
                  <a:lnTo>
                    <a:pt x="1001268" y="2025269"/>
                  </a:lnTo>
                  <a:lnTo>
                    <a:pt x="1019987" y="2011807"/>
                  </a:lnTo>
                  <a:lnTo>
                    <a:pt x="1090422" y="1961134"/>
                  </a:lnTo>
                  <a:lnTo>
                    <a:pt x="1091438" y="1955165"/>
                  </a:lnTo>
                  <a:lnTo>
                    <a:pt x="1088390" y="1950974"/>
                  </a:lnTo>
                  <a:lnTo>
                    <a:pt x="1085342" y="1946656"/>
                  </a:lnTo>
                  <a:lnTo>
                    <a:pt x="1079373" y="1945640"/>
                  </a:lnTo>
                  <a:lnTo>
                    <a:pt x="1075055" y="1948815"/>
                  </a:lnTo>
                  <a:lnTo>
                    <a:pt x="1031963" y="1979764"/>
                  </a:lnTo>
                  <a:lnTo>
                    <a:pt x="1469263" y="1000633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9" name="object 9"/>
          <p:cNvSpPr/>
          <p:nvPr/>
        </p:nvSpPr>
        <p:spPr>
          <a:xfrm>
            <a:off x="7858506" y="1561364"/>
            <a:ext cx="1776730" cy="1273810"/>
          </a:xfrm>
          <a:custGeom>
            <a:avLst/>
            <a:gdLst/>
            <a:ahLst/>
            <a:cxnLst/>
            <a:rect l="l" t="t" r="r" b="b"/>
            <a:pathLst>
              <a:path w="1776729" h="1273810">
                <a:moveTo>
                  <a:pt x="939800" y="13716"/>
                </a:moveTo>
                <a:lnTo>
                  <a:pt x="926719" y="0"/>
                </a:lnTo>
                <a:lnTo>
                  <a:pt x="32664" y="847255"/>
                </a:lnTo>
                <a:lnTo>
                  <a:pt x="47498" y="796290"/>
                </a:lnTo>
                <a:lnTo>
                  <a:pt x="49022" y="791337"/>
                </a:lnTo>
                <a:lnTo>
                  <a:pt x="46101" y="786003"/>
                </a:lnTo>
                <a:lnTo>
                  <a:pt x="41148" y="784479"/>
                </a:lnTo>
                <a:lnTo>
                  <a:pt x="36068" y="783082"/>
                </a:lnTo>
                <a:lnTo>
                  <a:pt x="30734" y="786003"/>
                </a:lnTo>
                <a:lnTo>
                  <a:pt x="29222" y="791337"/>
                </a:lnTo>
                <a:lnTo>
                  <a:pt x="0" y="891413"/>
                </a:lnTo>
                <a:lnTo>
                  <a:pt x="25831" y="885317"/>
                </a:lnTo>
                <a:lnTo>
                  <a:pt x="101727" y="867410"/>
                </a:lnTo>
                <a:lnTo>
                  <a:pt x="106807" y="866267"/>
                </a:lnTo>
                <a:lnTo>
                  <a:pt x="110109" y="861187"/>
                </a:lnTo>
                <a:lnTo>
                  <a:pt x="108839" y="855980"/>
                </a:lnTo>
                <a:lnTo>
                  <a:pt x="107696" y="850900"/>
                </a:lnTo>
                <a:lnTo>
                  <a:pt x="102489" y="847725"/>
                </a:lnTo>
                <a:lnTo>
                  <a:pt x="97409" y="848868"/>
                </a:lnTo>
                <a:lnTo>
                  <a:pt x="45847" y="860996"/>
                </a:lnTo>
                <a:lnTo>
                  <a:pt x="939800" y="13716"/>
                </a:lnTo>
                <a:close/>
              </a:path>
              <a:path w="1776729" h="1273810">
                <a:moveTo>
                  <a:pt x="1776730" y="512191"/>
                </a:moveTo>
                <a:lnTo>
                  <a:pt x="1767967" y="495173"/>
                </a:lnTo>
                <a:lnTo>
                  <a:pt x="336346" y="1234592"/>
                </a:lnTo>
                <a:lnTo>
                  <a:pt x="364744" y="1189990"/>
                </a:lnTo>
                <a:lnTo>
                  <a:pt x="367538" y="1185545"/>
                </a:lnTo>
                <a:lnTo>
                  <a:pt x="366268" y="1179576"/>
                </a:lnTo>
                <a:lnTo>
                  <a:pt x="357378" y="1173988"/>
                </a:lnTo>
                <a:lnTo>
                  <a:pt x="351409" y="1175258"/>
                </a:lnTo>
                <a:lnTo>
                  <a:pt x="348615" y="1179703"/>
                </a:lnTo>
                <a:lnTo>
                  <a:pt x="292608" y="1267968"/>
                </a:lnTo>
                <a:lnTo>
                  <a:pt x="402209" y="1273556"/>
                </a:lnTo>
                <a:lnTo>
                  <a:pt x="406654" y="1269619"/>
                </a:lnTo>
                <a:lnTo>
                  <a:pt x="406781" y="1267714"/>
                </a:lnTo>
                <a:lnTo>
                  <a:pt x="407035" y="1264285"/>
                </a:lnTo>
                <a:lnTo>
                  <a:pt x="407289" y="1259078"/>
                </a:lnTo>
                <a:lnTo>
                  <a:pt x="403225" y="1254633"/>
                </a:lnTo>
                <a:lnTo>
                  <a:pt x="397891" y="1254252"/>
                </a:lnTo>
                <a:lnTo>
                  <a:pt x="344932" y="1251585"/>
                </a:lnTo>
                <a:lnTo>
                  <a:pt x="1776730" y="512191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7424166" y="1590955"/>
            <a:ext cx="2325370" cy="3827779"/>
          </a:xfrm>
          <a:custGeom>
            <a:avLst/>
            <a:gdLst/>
            <a:ahLst/>
            <a:cxnLst/>
            <a:rect l="l" t="t" r="r" b="b"/>
            <a:pathLst>
              <a:path w="2325370" h="3827779">
                <a:moveTo>
                  <a:pt x="782828" y="12446"/>
                </a:moveTo>
                <a:lnTo>
                  <a:pt x="768477" y="0"/>
                </a:lnTo>
                <a:lnTo>
                  <a:pt x="28536" y="843749"/>
                </a:lnTo>
                <a:lnTo>
                  <a:pt x="39624" y="786511"/>
                </a:lnTo>
                <a:lnTo>
                  <a:pt x="36195" y="781558"/>
                </a:lnTo>
                <a:lnTo>
                  <a:pt x="25908" y="779526"/>
                </a:lnTo>
                <a:lnTo>
                  <a:pt x="20955" y="782955"/>
                </a:lnTo>
                <a:lnTo>
                  <a:pt x="19939" y="788035"/>
                </a:lnTo>
                <a:lnTo>
                  <a:pt x="0" y="890778"/>
                </a:lnTo>
                <a:lnTo>
                  <a:pt x="23812" y="882777"/>
                </a:lnTo>
                <a:lnTo>
                  <a:pt x="99060" y="857504"/>
                </a:lnTo>
                <a:lnTo>
                  <a:pt x="104140" y="855853"/>
                </a:lnTo>
                <a:lnTo>
                  <a:pt x="106807" y="850519"/>
                </a:lnTo>
                <a:lnTo>
                  <a:pt x="105156" y="845439"/>
                </a:lnTo>
                <a:lnTo>
                  <a:pt x="103505" y="840486"/>
                </a:lnTo>
                <a:lnTo>
                  <a:pt x="98044" y="837819"/>
                </a:lnTo>
                <a:lnTo>
                  <a:pt x="42811" y="856259"/>
                </a:lnTo>
                <a:lnTo>
                  <a:pt x="782828" y="12446"/>
                </a:lnTo>
                <a:close/>
              </a:path>
              <a:path w="2325370" h="3827779">
                <a:moveTo>
                  <a:pt x="2245487" y="2780284"/>
                </a:moveTo>
                <a:lnTo>
                  <a:pt x="2243582" y="2761234"/>
                </a:lnTo>
                <a:lnTo>
                  <a:pt x="205295" y="2967863"/>
                </a:lnTo>
                <a:lnTo>
                  <a:pt x="248158" y="2936748"/>
                </a:lnTo>
                <a:lnTo>
                  <a:pt x="252349" y="2933573"/>
                </a:lnTo>
                <a:lnTo>
                  <a:pt x="253238" y="2927604"/>
                </a:lnTo>
                <a:lnTo>
                  <a:pt x="250190" y="2923413"/>
                </a:lnTo>
                <a:lnTo>
                  <a:pt x="247142" y="2919095"/>
                </a:lnTo>
                <a:lnTo>
                  <a:pt x="241173" y="2918206"/>
                </a:lnTo>
                <a:lnTo>
                  <a:pt x="236855" y="2921254"/>
                </a:lnTo>
                <a:lnTo>
                  <a:pt x="152400" y="2982849"/>
                </a:lnTo>
                <a:lnTo>
                  <a:pt x="252349" y="3028315"/>
                </a:lnTo>
                <a:lnTo>
                  <a:pt x="257937" y="3026156"/>
                </a:lnTo>
                <a:lnTo>
                  <a:pt x="260096" y="3021330"/>
                </a:lnTo>
                <a:lnTo>
                  <a:pt x="262255" y="3016631"/>
                </a:lnTo>
                <a:lnTo>
                  <a:pt x="260223" y="3010916"/>
                </a:lnTo>
                <a:lnTo>
                  <a:pt x="214985" y="2990342"/>
                </a:lnTo>
                <a:lnTo>
                  <a:pt x="207175" y="2986798"/>
                </a:lnTo>
                <a:lnTo>
                  <a:pt x="172085" y="2990342"/>
                </a:lnTo>
                <a:lnTo>
                  <a:pt x="189623" y="2988564"/>
                </a:lnTo>
                <a:lnTo>
                  <a:pt x="207175" y="2986798"/>
                </a:lnTo>
                <a:lnTo>
                  <a:pt x="2245487" y="2780284"/>
                </a:lnTo>
                <a:close/>
              </a:path>
              <a:path w="2325370" h="3827779">
                <a:moveTo>
                  <a:pt x="2325243" y="3533013"/>
                </a:moveTo>
                <a:lnTo>
                  <a:pt x="2322576" y="3514217"/>
                </a:lnTo>
                <a:lnTo>
                  <a:pt x="589991" y="3769449"/>
                </a:lnTo>
                <a:lnTo>
                  <a:pt x="631444" y="3736340"/>
                </a:lnTo>
                <a:lnTo>
                  <a:pt x="635635" y="3733038"/>
                </a:lnTo>
                <a:lnTo>
                  <a:pt x="636270" y="3727069"/>
                </a:lnTo>
                <a:lnTo>
                  <a:pt x="632968" y="3722878"/>
                </a:lnTo>
                <a:lnTo>
                  <a:pt x="629666" y="3718814"/>
                </a:lnTo>
                <a:lnTo>
                  <a:pt x="623697" y="3718179"/>
                </a:lnTo>
                <a:lnTo>
                  <a:pt x="619633" y="3721354"/>
                </a:lnTo>
                <a:lnTo>
                  <a:pt x="537972" y="3786632"/>
                </a:lnTo>
                <a:lnTo>
                  <a:pt x="635000" y="3825621"/>
                </a:lnTo>
                <a:lnTo>
                  <a:pt x="639826" y="3827653"/>
                </a:lnTo>
                <a:lnTo>
                  <a:pt x="645414" y="3825240"/>
                </a:lnTo>
                <a:lnTo>
                  <a:pt x="647319" y="3820414"/>
                </a:lnTo>
                <a:lnTo>
                  <a:pt x="649351" y="3815461"/>
                </a:lnTo>
                <a:lnTo>
                  <a:pt x="646938" y="3809873"/>
                </a:lnTo>
                <a:lnTo>
                  <a:pt x="641985" y="3807968"/>
                </a:lnTo>
                <a:lnTo>
                  <a:pt x="605663" y="3793363"/>
                </a:lnTo>
                <a:lnTo>
                  <a:pt x="592899" y="3788232"/>
                </a:lnTo>
                <a:lnTo>
                  <a:pt x="558038" y="3793363"/>
                </a:lnTo>
                <a:lnTo>
                  <a:pt x="571830" y="3791331"/>
                </a:lnTo>
                <a:lnTo>
                  <a:pt x="592899" y="3788232"/>
                </a:lnTo>
                <a:lnTo>
                  <a:pt x="2325243" y="3533013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847585" y="1650391"/>
            <a:ext cx="353695" cy="1793875"/>
          </a:xfrm>
          <a:custGeom>
            <a:avLst/>
            <a:gdLst/>
            <a:ahLst/>
            <a:cxnLst/>
            <a:rect l="l" t="t" r="r" b="b"/>
            <a:pathLst>
              <a:path w="353695" h="1793875">
                <a:moveTo>
                  <a:pt x="12319" y="1681734"/>
                </a:moveTo>
                <a:lnTo>
                  <a:pt x="7366" y="1683512"/>
                </a:lnTo>
                <a:lnTo>
                  <a:pt x="2540" y="1685416"/>
                </a:lnTo>
                <a:lnTo>
                  <a:pt x="0" y="1690877"/>
                </a:lnTo>
                <a:lnTo>
                  <a:pt x="1905" y="1695830"/>
                </a:lnTo>
                <a:lnTo>
                  <a:pt x="38608" y="1793621"/>
                </a:lnTo>
                <a:lnTo>
                  <a:pt x="52848" y="1776602"/>
                </a:lnTo>
                <a:lnTo>
                  <a:pt x="51181" y="1776602"/>
                </a:lnTo>
                <a:lnTo>
                  <a:pt x="32385" y="1773427"/>
                </a:lnTo>
                <a:lnTo>
                  <a:pt x="38304" y="1738699"/>
                </a:lnTo>
                <a:lnTo>
                  <a:pt x="19685" y="1689100"/>
                </a:lnTo>
                <a:lnTo>
                  <a:pt x="17780" y="1684147"/>
                </a:lnTo>
                <a:lnTo>
                  <a:pt x="12319" y="1681734"/>
                </a:lnTo>
                <a:close/>
              </a:path>
              <a:path w="353695" h="1793875">
                <a:moveTo>
                  <a:pt x="38304" y="1738699"/>
                </a:moveTo>
                <a:lnTo>
                  <a:pt x="32385" y="1773427"/>
                </a:lnTo>
                <a:lnTo>
                  <a:pt x="51181" y="1776602"/>
                </a:lnTo>
                <a:lnTo>
                  <a:pt x="52025" y="1771650"/>
                </a:lnTo>
                <a:lnTo>
                  <a:pt x="50673" y="1771650"/>
                </a:lnTo>
                <a:lnTo>
                  <a:pt x="34417" y="1768855"/>
                </a:lnTo>
                <a:lnTo>
                  <a:pt x="44920" y="1756326"/>
                </a:lnTo>
                <a:lnTo>
                  <a:pt x="38304" y="1738699"/>
                </a:lnTo>
                <a:close/>
              </a:path>
              <a:path w="353695" h="1793875">
                <a:moveTo>
                  <a:pt x="100457" y="1696719"/>
                </a:moveTo>
                <a:lnTo>
                  <a:pt x="94488" y="1697227"/>
                </a:lnTo>
                <a:lnTo>
                  <a:pt x="57116" y="1741779"/>
                </a:lnTo>
                <a:lnTo>
                  <a:pt x="51181" y="1776602"/>
                </a:lnTo>
                <a:lnTo>
                  <a:pt x="52848" y="1776602"/>
                </a:lnTo>
                <a:lnTo>
                  <a:pt x="109093" y="1709419"/>
                </a:lnTo>
                <a:lnTo>
                  <a:pt x="108585" y="1703451"/>
                </a:lnTo>
                <a:lnTo>
                  <a:pt x="104521" y="1700022"/>
                </a:lnTo>
                <a:lnTo>
                  <a:pt x="100457" y="1696719"/>
                </a:lnTo>
                <a:close/>
              </a:path>
              <a:path w="353695" h="1793875">
                <a:moveTo>
                  <a:pt x="44920" y="1756326"/>
                </a:moveTo>
                <a:lnTo>
                  <a:pt x="34417" y="1768855"/>
                </a:lnTo>
                <a:lnTo>
                  <a:pt x="50673" y="1771650"/>
                </a:lnTo>
                <a:lnTo>
                  <a:pt x="44920" y="1756326"/>
                </a:lnTo>
                <a:close/>
              </a:path>
              <a:path w="353695" h="1793875">
                <a:moveTo>
                  <a:pt x="57116" y="1741779"/>
                </a:moveTo>
                <a:lnTo>
                  <a:pt x="44920" y="1756326"/>
                </a:lnTo>
                <a:lnTo>
                  <a:pt x="50673" y="1771650"/>
                </a:lnTo>
                <a:lnTo>
                  <a:pt x="52025" y="1771650"/>
                </a:lnTo>
                <a:lnTo>
                  <a:pt x="57116" y="1741779"/>
                </a:lnTo>
                <a:close/>
              </a:path>
              <a:path w="353695" h="1793875">
                <a:moveTo>
                  <a:pt x="334645" y="0"/>
                </a:moveTo>
                <a:lnTo>
                  <a:pt x="38304" y="1738699"/>
                </a:lnTo>
                <a:lnTo>
                  <a:pt x="44920" y="1756326"/>
                </a:lnTo>
                <a:lnTo>
                  <a:pt x="57116" y="1741779"/>
                </a:lnTo>
                <a:lnTo>
                  <a:pt x="353441" y="3301"/>
                </a:lnTo>
                <a:lnTo>
                  <a:pt x="334645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334893" y="1540282"/>
            <a:ext cx="3006725" cy="4687570"/>
          </a:xfrm>
          <a:custGeom>
            <a:avLst/>
            <a:gdLst/>
            <a:ahLst/>
            <a:cxnLst/>
            <a:rect l="l" t="t" r="r" b="b"/>
            <a:pathLst>
              <a:path w="3006725" h="4687570">
                <a:moveTo>
                  <a:pt x="847217" y="153797"/>
                </a:moveTo>
                <a:lnTo>
                  <a:pt x="828802" y="148971"/>
                </a:lnTo>
                <a:lnTo>
                  <a:pt x="393192" y="1848472"/>
                </a:lnTo>
                <a:lnTo>
                  <a:pt x="378714" y="1797558"/>
                </a:lnTo>
                <a:lnTo>
                  <a:pt x="377317" y="1792478"/>
                </a:lnTo>
                <a:lnTo>
                  <a:pt x="371983" y="1789557"/>
                </a:lnTo>
                <a:lnTo>
                  <a:pt x="366903" y="1791081"/>
                </a:lnTo>
                <a:lnTo>
                  <a:pt x="361823" y="1792478"/>
                </a:lnTo>
                <a:lnTo>
                  <a:pt x="358902" y="1797685"/>
                </a:lnTo>
                <a:lnTo>
                  <a:pt x="360426" y="1802765"/>
                </a:lnTo>
                <a:lnTo>
                  <a:pt x="389001" y="1903349"/>
                </a:lnTo>
                <a:lnTo>
                  <a:pt x="404647" y="1887474"/>
                </a:lnTo>
                <a:lnTo>
                  <a:pt x="462407" y="1828927"/>
                </a:lnTo>
                <a:lnTo>
                  <a:pt x="466090" y="1825244"/>
                </a:lnTo>
                <a:lnTo>
                  <a:pt x="466090" y="1819148"/>
                </a:lnTo>
                <a:lnTo>
                  <a:pt x="462407" y="1815465"/>
                </a:lnTo>
                <a:lnTo>
                  <a:pt x="458597" y="1811782"/>
                </a:lnTo>
                <a:lnTo>
                  <a:pt x="452628" y="1811782"/>
                </a:lnTo>
                <a:lnTo>
                  <a:pt x="448945" y="1815592"/>
                </a:lnTo>
                <a:lnTo>
                  <a:pt x="411594" y="1853323"/>
                </a:lnTo>
                <a:lnTo>
                  <a:pt x="847217" y="153797"/>
                </a:lnTo>
                <a:close/>
              </a:path>
              <a:path w="3006725" h="4687570">
                <a:moveTo>
                  <a:pt x="1453261" y="4214495"/>
                </a:moveTo>
                <a:lnTo>
                  <a:pt x="1452372" y="4209288"/>
                </a:lnTo>
                <a:lnTo>
                  <a:pt x="1437805" y="4120388"/>
                </a:lnTo>
                <a:lnTo>
                  <a:pt x="1435481" y="4106164"/>
                </a:lnTo>
                <a:lnTo>
                  <a:pt x="1349883" y="4174998"/>
                </a:lnTo>
                <a:lnTo>
                  <a:pt x="1349248" y="4180967"/>
                </a:lnTo>
                <a:lnTo>
                  <a:pt x="1352550" y="4185031"/>
                </a:lnTo>
                <a:lnTo>
                  <a:pt x="1355852" y="4189222"/>
                </a:lnTo>
                <a:lnTo>
                  <a:pt x="1361821" y="4189857"/>
                </a:lnTo>
                <a:lnTo>
                  <a:pt x="1366012" y="4186555"/>
                </a:lnTo>
                <a:lnTo>
                  <a:pt x="1407121" y="4153433"/>
                </a:lnTo>
                <a:lnTo>
                  <a:pt x="1212215" y="4664062"/>
                </a:lnTo>
                <a:lnTo>
                  <a:pt x="1229995" y="4670857"/>
                </a:lnTo>
                <a:lnTo>
                  <a:pt x="1425028" y="4160126"/>
                </a:lnTo>
                <a:lnTo>
                  <a:pt x="1433576" y="4212336"/>
                </a:lnTo>
                <a:lnTo>
                  <a:pt x="1434465" y="4217543"/>
                </a:lnTo>
                <a:lnTo>
                  <a:pt x="1439418" y="4221099"/>
                </a:lnTo>
                <a:lnTo>
                  <a:pt x="1449832" y="4219321"/>
                </a:lnTo>
                <a:lnTo>
                  <a:pt x="1453261" y="4214495"/>
                </a:lnTo>
                <a:close/>
              </a:path>
              <a:path w="3006725" h="4687570">
                <a:moveTo>
                  <a:pt x="1589786" y="3595624"/>
                </a:moveTo>
                <a:lnTo>
                  <a:pt x="1483233" y="3621786"/>
                </a:lnTo>
                <a:lnTo>
                  <a:pt x="1480058" y="3626866"/>
                </a:lnTo>
                <a:lnTo>
                  <a:pt x="1481328" y="3632073"/>
                </a:lnTo>
                <a:lnTo>
                  <a:pt x="1482598" y="3637153"/>
                </a:lnTo>
                <a:lnTo>
                  <a:pt x="1487805" y="3640328"/>
                </a:lnTo>
                <a:lnTo>
                  <a:pt x="1544180" y="3626434"/>
                </a:lnTo>
                <a:lnTo>
                  <a:pt x="475361" y="4660341"/>
                </a:lnTo>
                <a:lnTo>
                  <a:pt x="488569" y="4674032"/>
                </a:lnTo>
                <a:lnTo>
                  <a:pt x="1557489" y="3640163"/>
                </a:lnTo>
                <a:lnTo>
                  <a:pt x="1543177" y="3691128"/>
                </a:lnTo>
                <a:lnTo>
                  <a:pt x="1541780" y="3696208"/>
                </a:lnTo>
                <a:lnTo>
                  <a:pt x="1544701" y="3701415"/>
                </a:lnTo>
                <a:lnTo>
                  <a:pt x="1554861" y="3704209"/>
                </a:lnTo>
                <a:lnTo>
                  <a:pt x="1560195" y="3701288"/>
                </a:lnTo>
                <a:lnTo>
                  <a:pt x="1561592" y="3696208"/>
                </a:lnTo>
                <a:lnTo>
                  <a:pt x="1588033" y="3601847"/>
                </a:lnTo>
                <a:lnTo>
                  <a:pt x="1589786" y="3595624"/>
                </a:lnTo>
                <a:close/>
              </a:path>
              <a:path w="3006725" h="4687570">
                <a:moveTo>
                  <a:pt x="2066798" y="2792476"/>
                </a:moveTo>
                <a:lnTo>
                  <a:pt x="1959610" y="2815717"/>
                </a:lnTo>
                <a:lnTo>
                  <a:pt x="1956308" y="2820797"/>
                </a:lnTo>
                <a:lnTo>
                  <a:pt x="1957451" y="2826004"/>
                </a:lnTo>
                <a:lnTo>
                  <a:pt x="1958467" y="2831084"/>
                </a:lnTo>
                <a:lnTo>
                  <a:pt x="1963547" y="2834386"/>
                </a:lnTo>
                <a:lnTo>
                  <a:pt x="2020430" y="2822054"/>
                </a:lnTo>
                <a:lnTo>
                  <a:pt x="0" y="4673447"/>
                </a:lnTo>
                <a:lnTo>
                  <a:pt x="12954" y="4687494"/>
                </a:lnTo>
                <a:lnTo>
                  <a:pt x="2033358" y="2836062"/>
                </a:lnTo>
                <a:lnTo>
                  <a:pt x="2016125" y="2891663"/>
                </a:lnTo>
                <a:lnTo>
                  <a:pt x="2018919" y="2896997"/>
                </a:lnTo>
                <a:lnTo>
                  <a:pt x="2023999" y="2898521"/>
                </a:lnTo>
                <a:lnTo>
                  <a:pt x="2028952" y="2900172"/>
                </a:lnTo>
                <a:lnTo>
                  <a:pt x="2034286" y="2897378"/>
                </a:lnTo>
                <a:lnTo>
                  <a:pt x="2035810" y="2892298"/>
                </a:lnTo>
                <a:lnTo>
                  <a:pt x="2065020" y="2798191"/>
                </a:lnTo>
                <a:lnTo>
                  <a:pt x="2066798" y="2792476"/>
                </a:lnTo>
                <a:close/>
              </a:path>
              <a:path w="3006725" h="4687570">
                <a:moveTo>
                  <a:pt x="3006725" y="2172081"/>
                </a:moveTo>
                <a:lnTo>
                  <a:pt x="3006407" y="2161032"/>
                </a:lnTo>
                <a:lnTo>
                  <a:pt x="3003804" y="2067560"/>
                </a:lnTo>
                <a:lnTo>
                  <a:pt x="3003677" y="2062353"/>
                </a:lnTo>
                <a:lnTo>
                  <a:pt x="2999232" y="2058162"/>
                </a:lnTo>
                <a:lnTo>
                  <a:pt x="2988691" y="2058416"/>
                </a:lnTo>
                <a:lnTo>
                  <a:pt x="2984627" y="2062861"/>
                </a:lnTo>
                <a:lnTo>
                  <a:pt x="2984754" y="2068068"/>
                </a:lnTo>
                <a:lnTo>
                  <a:pt x="2986278" y="2121204"/>
                </a:lnTo>
                <a:lnTo>
                  <a:pt x="1666621" y="0"/>
                </a:lnTo>
                <a:lnTo>
                  <a:pt x="1650365" y="10160"/>
                </a:lnTo>
                <a:lnTo>
                  <a:pt x="2970072" y="2131123"/>
                </a:lnTo>
                <a:lnTo>
                  <a:pt x="2923286" y="2106422"/>
                </a:lnTo>
                <a:lnTo>
                  <a:pt x="2918587" y="2103882"/>
                </a:lnTo>
                <a:lnTo>
                  <a:pt x="2912872" y="2105660"/>
                </a:lnTo>
                <a:lnTo>
                  <a:pt x="2910332" y="2110359"/>
                </a:lnTo>
                <a:lnTo>
                  <a:pt x="2907919" y="2114931"/>
                </a:lnTo>
                <a:lnTo>
                  <a:pt x="2909697" y="2120773"/>
                </a:lnTo>
                <a:lnTo>
                  <a:pt x="3006725" y="2172081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72426" y="4634304"/>
            <a:ext cx="2204389" cy="3372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lvl="0"/>
            <a:r>
              <a:rPr lang="ru-RU" altLang="zh-CN" sz="1050" b="1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</a:t>
            </a:r>
          </a:p>
        </p:txBody>
      </p:sp>
      <p:sp>
        <p:nvSpPr>
          <p:cNvPr id="24" name="object 24"/>
          <p:cNvSpPr/>
          <p:nvPr/>
        </p:nvSpPr>
        <p:spPr>
          <a:xfrm>
            <a:off x="267856" y="4699280"/>
            <a:ext cx="254635" cy="196850"/>
          </a:xfrm>
          <a:custGeom>
            <a:avLst/>
            <a:gdLst/>
            <a:ahLst/>
            <a:cxnLst/>
            <a:rect l="l" t="t" r="r" b="b"/>
            <a:pathLst>
              <a:path w="254634" h="196850">
                <a:moveTo>
                  <a:pt x="0" y="98298"/>
                </a:moveTo>
                <a:lnTo>
                  <a:pt x="10000" y="60061"/>
                </a:lnTo>
                <a:lnTo>
                  <a:pt x="37271" y="28813"/>
                </a:lnTo>
                <a:lnTo>
                  <a:pt x="77720" y="7733"/>
                </a:lnTo>
                <a:lnTo>
                  <a:pt x="127254" y="0"/>
                </a:lnTo>
                <a:lnTo>
                  <a:pt x="176787" y="7733"/>
                </a:lnTo>
                <a:lnTo>
                  <a:pt x="217236" y="28813"/>
                </a:lnTo>
                <a:lnTo>
                  <a:pt x="244507" y="60061"/>
                </a:lnTo>
                <a:lnTo>
                  <a:pt x="254507" y="98298"/>
                </a:lnTo>
                <a:lnTo>
                  <a:pt x="244507" y="136534"/>
                </a:lnTo>
                <a:lnTo>
                  <a:pt x="217236" y="167782"/>
                </a:lnTo>
                <a:lnTo>
                  <a:pt x="176787" y="188862"/>
                </a:lnTo>
                <a:lnTo>
                  <a:pt x="127254" y="196595"/>
                </a:lnTo>
                <a:lnTo>
                  <a:pt x="77720" y="188862"/>
                </a:lnTo>
                <a:lnTo>
                  <a:pt x="37271" y="167782"/>
                </a:lnTo>
                <a:lnTo>
                  <a:pt x="10000" y="136534"/>
                </a:lnTo>
                <a:lnTo>
                  <a:pt x="0" y="98298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68579" y="5053484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5021" y="0"/>
                </a:moveTo>
                <a:lnTo>
                  <a:pt x="90462" y="2540"/>
                </a:lnTo>
                <a:lnTo>
                  <a:pt x="0" y="54991"/>
                </a:lnTo>
                <a:lnTo>
                  <a:pt x="94665" y="110617"/>
                </a:lnTo>
                <a:lnTo>
                  <a:pt x="100507" y="109093"/>
                </a:lnTo>
                <a:lnTo>
                  <a:pt x="103162" y="104521"/>
                </a:lnTo>
                <a:lnTo>
                  <a:pt x="105829" y="100076"/>
                </a:lnTo>
                <a:lnTo>
                  <a:pt x="104317" y="94234"/>
                </a:lnTo>
                <a:lnTo>
                  <a:pt x="53959" y="64634"/>
                </a:lnTo>
                <a:lnTo>
                  <a:pt x="18872" y="64516"/>
                </a:lnTo>
                <a:lnTo>
                  <a:pt x="18922" y="45466"/>
                </a:lnTo>
                <a:lnTo>
                  <a:pt x="54384" y="45466"/>
                </a:lnTo>
                <a:lnTo>
                  <a:pt x="100012" y="19050"/>
                </a:lnTo>
                <a:lnTo>
                  <a:pt x="104559" y="16510"/>
                </a:lnTo>
                <a:lnTo>
                  <a:pt x="106121" y="10668"/>
                </a:lnTo>
                <a:lnTo>
                  <a:pt x="100850" y="1524"/>
                </a:lnTo>
                <a:lnTo>
                  <a:pt x="95021" y="0"/>
                </a:lnTo>
                <a:close/>
              </a:path>
              <a:path w="357505" h="111125">
                <a:moveTo>
                  <a:pt x="54178" y="45585"/>
                </a:moveTo>
                <a:lnTo>
                  <a:pt x="37740" y="55101"/>
                </a:lnTo>
                <a:lnTo>
                  <a:pt x="53959" y="64634"/>
                </a:lnTo>
                <a:lnTo>
                  <a:pt x="357200" y="65659"/>
                </a:lnTo>
                <a:lnTo>
                  <a:pt x="357263" y="46609"/>
                </a:lnTo>
                <a:lnTo>
                  <a:pt x="54178" y="45585"/>
                </a:lnTo>
                <a:close/>
              </a:path>
              <a:path w="357505" h="111125">
                <a:moveTo>
                  <a:pt x="18922" y="45466"/>
                </a:moveTo>
                <a:lnTo>
                  <a:pt x="18872" y="64516"/>
                </a:lnTo>
                <a:lnTo>
                  <a:pt x="53959" y="64634"/>
                </a:lnTo>
                <a:lnTo>
                  <a:pt x="51596" y="63246"/>
                </a:lnTo>
                <a:lnTo>
                  <a:pt x="23672" y="63246"/>
                </a:lnTo>
                <a:lnTo>
                  <a:pt x="23723" y="46862"/>
                </a:lnTo>
                <a:lnTo>
                  <a:pt x="51971" y="46862"/>
                </a:lnTo>
                <a:lnTo>
                  <a:pt x="54178" y="45585"/>
                </a:lnTo>
                <a:lnTo>
                  <a:pt x="18922" y="45466"/>
                </a:lnTo>
                <a:close/>
              </a:path>
              <a:path w="357505" h="111125">
                <a:moveTo>
                  <a:pt x="23723" y="46862"/>
                </a:moveTo>
                <a:lnTo>
                  <a:pt x="23672" y="63246"/>
                </a:lnTo>
                <a:lnTo>
                  <a:pt x="37740" y="55101"/>
                </a:lnTo>
                <a:lnTo>
                  <a:pt x="23723" y="46862"/>
                </a:lnTo>
                <a:close/>
              </a:path>
              <a:path w="357505" h="111125">
                <a:moveTo>
                  <a:pt x="37740" y="55101"/>
                </a:moveTo>
                <a:lnTo>
                  <a:pt x="23672" y="63246"/>
                </a:lnTo>
                <a:lnTo>
                  <a:pt x="51596" y="63246"/>
                </a:lnTo>
                <a:lnTo>
                  <a:pt x="37740" y="55101"/>
                </a:lnTo>
                <a:close/>
              </a:path>
              <a:path w="357505" h="111125">
                <a:moveTo>
                  <a:pt x="51971" y="46862"/>
                </a:moveTo>
                <a:lnTo>
                  <a:pt x="23723" y="46862"/>
                </a:lnTo>
                <a:lnTo>
                  <a:pt x="37740" y="55101"/>
                </a:lnTo>
                <a:lnTo>
                  <a:pt x="51971" y="46862"/>
                </a:lnTo>
                <a:close/>
              </a:path>
              <a:path w="357505" h="111125">
                <a:moveTo>
                  <a:pt x="54384" y="45466"/>
                </a:moveTo>
                <a:lnTo>
                  <a:pt x="18922" y="45466"/>
                </a:lnTo>
                <a:lnTo>
                  <a:pt x="54178" y="45585"/>
                </a:lnTo>
                <a:lnTo>
                  <a:pt x="54384" y="45466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72427" y="4986809"/>
            <a:ext cx="2204388" cy="3372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lvl="0"/>
            <a:r>
              <a:rPr lang="ru-RU" altLang="zh-CN" sz="1050" b="1" kern="0" dirty="0">
                <a:solidFill>
                  <a:srgbClr val="0DB9F1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</a:p>
        </p:txBody>
      </p:sp>
      <p:sp>
        <p:nvSpPr>
          <p:cNvPr id="27" name="object 3"/>
          <p:cNvSpPr txBox="1">
            <a:spLocks/>
          </p:cNvSpPr>
          <p:nvPr/>
        </p:nvSpPr>
        <p:spPr>
          <a:xfrm>
            <a:off x="204342" y="759066"/>
            <a:ext cx="11666179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>
            <a:lvl1pPr>
              <a:defRPr sz="1600" b="1" i="0">
                <a:solidFill>
                  <a:schemeClr val="tx1"/>
                </a:solidFill>
                <a:latin typeface="Arial"/>
                <a:ea typeface="+mj-ea"/>
                <a:cs typeface="Arial"/>
              </a:defRPr>
            </a:lvl1pPr>
          </a:lstStyle>
          <a:p>
            <a:pPr marL="796290" algn="ctr"/>
            <a:r>
              <a:rPr lang="ru-RU" b="0" kern="0" dirty="0">
                <a:solidFill>
                  <a:srgbClr val="FF0000"/>
                </a:solidFill>
                <a:latin typeface="Arial" panose="020B0604020202020204" pitchFamily="34" charset="0"/>
              </a:rPr>
              <a:t>Жгут проводов левой передней двери, вид спереди</a:t>
            </a:r>
          </a:p>
        </p:txBody>
      </p:sp>
      <p:sp>
        <p:nvSpPr>
          <p:cNvPr id="28" name="object 20"/>
          <p:cNvSpPr txBox="1"/>
          <p:nvPr/>
        </p:nvSpPr>
        <p:spPr>
          <a:xfrm>
            <a:off x="2275340" y="6176891"/>
            <a:ext cx="981392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5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Ручка двери</a:t>
            </a:r>
          </a:p>
          <a:p>
            <a:pPr marL="12700" lvl="0" algn="r"/>
            <a:r>
              <a:rPr lang="ru-RU" sz="1050" b="1" i="0" u="none" kern="0" dirty="0">
                <a:solidFill>
                  <a:srgbClr val="000000"/>
                </a:solidFill>
                <a:latin typeface="Arial"/>
              </a:rPr>
              <a:t>Антенна PE</a:t>
            </a:r>
          </a:p>
        </p:txBody>
      </p:sp>
      <p:sp>
        <p:nvSpPr>
          <p:cNvPr id="29" name="object 21"/>
          <p:cNvSpPr txBox="1"/>
          <p:nvPr/>
        </p:nvSpPr>
        <p:spPr>
          <a:xfrm>
            <a:off x="3482328" y="6217211"/>
            <a:ext cx="963669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just"/>
            <a:r>
              <a:rPr lang="ru-RU" sz="105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Эстетическая подсветка</a:t>
            </a:r>
          </a:p>
        </p:txBody>
      </p:sp>
      <p:sp>
        <p:nvSpPr>
          <p:cNvPr id="30" name="object 22"/>
          <p:cNvSpPr txBox="1"/>
          <p:nvPr/>
        </p:nvSpPr>
        <p:spPr>
          <a:xfrm>
            <a:off x="4486256" y="6217210"/>
            <a:ext cx="847743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5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Плафон двери</a:t>
            </a:r>
          </a:p>
        </p:txBody>
      </p:sp>
      <p:sp>
        <p:nvSpPr>
          <p:cNvPr id="31" name="object 13"/>
          <p:cNvSpPr txBox="1"/>
          <p:nvPr/>
        </p:nvSpPr>
        <p:spPr>
          <a:xfrm>
            <a:off x="9793501" y="5025690"/>
            <a:ext cx="173868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Динамик</a:t>
            </a:r>
          </a:p>
        </p:txBody>
      </p:sp>
      <p:sp>
        <p:nvSpPr>
          <p:cNvPr id="32" name="object 14"/>
          <p:cNvSpPr txBox="1"/>
          <p:nvPr/>
        </p:nvSpPr>
        <p:spPr>
          <a:xfrm>
            <a:off x="9739926" y="4165490"/>
            <a:ext cx="1805432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Выключатель крышки багажного отсека</a:t>
            </a:r>
          </a:p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электроприводом</a:t>
            </a:r>
          </a:p>
        </p:txBody>
      </p:sp>
      <p:sp>
        <p:nvSpPr>
          <p:cNvPr id="33" name="object 8"/>
          <p:cNvSpPr txBox="1"/>
          <p:nvPr/>
        </p:nvSpPr>
        <p:spPr>
          <a:xfrm>
            <a:off x="9702292" y="1940945"/>
            <a:ext cx="172770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34" name="object 7"/>
          <p:cNvSpPr txBox="1"/>
          <p:nvPr/>
        </p:nvSpPr>
        <p:spPr>
          <a:xfrm>
            <a:off x="9551191" y="1367460"/>
            <a:ext cx="1434579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зеркала заднего вида</a:t>
            </a:r>
          </a:p>
        </p:txBody>
      </p:sp>
      <p:sp>
        <p:nvSpPr>
          <p:cNvPr id="35" name="object 10"/>
          <p:cNvSpPr txBox="1"/>
          <p:nvPr/>
        </p:nvSpPr>
        <p:spPr>
          <a:xfrm>
            <a:off x="8680116" y="1174824"/>
            <a:ext cx="1001394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just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Эстетическая подсветка</a:t>
            </a:r>
          </a:p>
        </p:txBody>
      </p:sp>
      <p:sp>
        <p:nvSpPr>
          <p:cNvPr id="36" name="object 17"/>
          <p:cNvSpPr txBox="1"/>
          <p:nvPr/>
        </p:nvSpPr>
        <p:spPr>
          <a:xfrm>
            <a:off x="3916382" y="1527979"/>
            <a:ext cx="912637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Замок двери</a:t>
            </a:r>
          </a:p>
        </p:txBody>
      </p:sp>
      <p:sp>
        <p:nvSpPr>
          <p:cNvPr id="37" name="object 19"/>
          <p:cNvSpPr txBox="1"/>
          <p:nvPr/>
        </p:nvSpPr>
        <p:spPr>
          <a:xfrm>
            <a:off x="4572000" y="1211417"/>
            <a:ext cx="1836336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Переключатель стеклоподъемников</a:t>
            </a:r>
          </a:p>
        </p:txBody>
      </p:sp>
      <p:sp>
        <p:nvSpPr>
          <p:cNvPr id="38" name="object 15"/>
          <p:cNvSpPr txBox="1"/>
          <p:nvPr/>
        </p:nvSpPr>
        <p:spPr>
          <a:xfrm>
            <a:off x="6408336" y="1448655"/>
            <a:ext cx="1197435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Стеклоподъемник</a:t>
            </a:r>
          </a:p>
        </p:txBody>
      </p:sp>
      <p:sp>
        <p:nvSpPr>
          <p:cNvPr id="39" name="object 11"/>
          <p:cNvSpPr txBox="1"/>
          <p:nvPr/>
        </p:nvSpPr>
        <p:spPr>
          <a:xfrm>
            <a:off x="7575152" y="1093575"/>
            <a:ext cx="1088229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Выключатель центрального</a:t>
            </a:r>
          </a:p>
          <a:p>
            <a:pPr marL="12700"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замка</a:t>
            </a:r>
          </a:p>
        </p:txBody>
      </p:sp>
      <p:sp>
        <p:nvSpPr>
          <p:cNvPr id="41" name="object 8"/>
          <p:cNvSpPr txBox="1"/>
          <p:nvPr/>
        </p:nvSpPr>
        <p:spPr>
          <a:xfrm>
            <a:off x="9749535" y="2381826"/>
            <a:ext cx="2062643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видеокамерой</a:t>
            </a:r>
          </a:p>
        </p:txBody>
      </p:sp>
      <p:sp>
        <p:nvSpPr>
          <p:cNvPr id="4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58</a:t>
            </a:r>
          </a:p>
        </p:txBody>
      </p:sp>
    </p:spTree>
    <p:extLst>
      <p:ext uri="{BB962C8B-B14F-4D97-AF65-F5344CB8AC3E}">
        <p14:creationId xmlns:p14="http://schemas.microsoft.com/office/powerpoint/2010/main" val="2262006192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855491" y="1282315"/>
            <a:ext cx="9674225" cy="4093210"/>
          </a:xfrm>
          <a:custGeom>
            <a:avLst/>
            <a:gdLst/>
            <a:ahLst/>
            <a:cxnLst/>
            <a:rect l="l" t="t" r="r" b="b"/>
            <a:pathLst>
              <a:path w="9674225" h="4093210">
                <a:moveTo>
                  <a:pt x="0" y="4093032"/>
                </a:moveTo>
                <a:lnTo>
                  <a:pt x="9673713" y="4093032"/>
                </a:lnTo>
                <a:lnTo>
                  <a:pt x="9673713" y="0"/>
                </a:lnTo>
                <a:lnTo>
                  <a:pt x="0" y="0"/>
                </a:lnTo>
                <a:lnTo>
                  <a:pt x="0" y="4093032"/>
                </a:lnTo>
                <a:close/>
              </a:path>
            </a:pathLst>
          </a:custGeom>
          <a:ln w="214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915979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BM424 0,35 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LY</a:t>
            </a:r>
          </a:p>
        </p:txBody>
      </p:sp>
      <p:grpSp>
        <p:nvGrpSpPr>
          <p:cNvPr id="4" name="object 4"/>
          <p:cNvGrpSpPr/>
          <p:nvPr/>
        </p:nvGrpSpPr>
        <p:grpSpPr>
          <a:xfrm>
            <a:off x="646203" y="982088"/>
            <a:ext cx="10904855" cy="4168775"/>
            <a:chOff x="646203" y="982088"/>
            <a:chExt cx="10904855" cy="4168775"/>
          </a:xfrm>
        </p:grpSpPr>
        <p:sp>
          <p:nvSpPr>
            <p:cNvPr id="5" name="object 5"/>
            <p:cNvSpPr/>
            <p:nvPr/>
          </p:nvSpPr>
          <p:spPr>
            <a:xfrm>
              <a:off x="9817076" y="1946559"/>
              <a:ext cx="1391285" cy="1371600"/>
            </a:xfrm>
            <a:custGeom>
              <a:avLst/>
              <a:gdLst/>
              <a:ahLst/>
              <a:cxnLst/>
              <a:rect l="l" t="t" r="r" b="b"/>
              <a:pathLst>
                <a:path w="1391284" h="1371600">
                  <a:moveTo>
                    <a:pt x="1391013" y="685711"/>
                  </a:moveTo>
                  <a:lnTo>
                    <a:pt x="1369600" y="621438"/>
                  </a:lnTo>
                  <a:lnTo>
                    <a:pt x="1369600" y="535702"/>
                  </a:lnTo>
                  <a:lnTo>
                    <a:pt x="1348187" y="471315"/>
                  </a:lnTo>
                  <a:lnTo>
                    <a:pt x="1326773" y="407214"/>
                  </a:lnTo>
                  <a:lnTo>
                    <a:pt x="1283946" y="342826"/>
                  </a:lnTo>
                  <a:lnTo>
                    <a:pt x="1262533" y="278439"/>
                  </a:lnTo>
                  <a:lnTo>
                    <a:pt x="1198293" y="214338"/>
                  </a:lnTo>
                  <a:lnTo>
                    <a:pt x="1155752" y="171413"/>
                  </a:lnTo>
                  <a:lnTo>
                    <a:pt x="1091511" y="128488"/>
                  </a:lnTo>
                  <a:lnTo>
                    <a:pt x="1048685" y="85563"/>
                  </a:lnTo>
                  <a:lnTo>
                    <a:pt x="984444" y="42924"/>
                  </a:lnTo>
                  <a:lnTo>
                    <a:pt x="898791" y="21462"/>
                  </a:lnTo>
                  <a:lnTo>
                    <a:pt x="834551" y="0"/>
                  </a:lnTo>
                  <a:lnTo>
                    <a:pt x="770311" y="0"/>
                  </a:lnTo>
                  <a:lnTo>
                    <a:pt x="684657" y="0"/>
                  </a:lnTo>
                  <a:lnTo>
                    <a:pt x="620702" y="0"/>
                  </a:lnTo>
                  <a:lnTo>
                    <a:pt x="556462" y="0"/>
                  </a:lnTo>
                  <a:lnTo>
                    <a:pt x="470809" y="21462"/>
                  </a:lnTo>
                  <a:lnTo>
                    <a:pt x="406568" y="42924"/>
                  </a:lnTo>
                  <a:lnTo>
                    <a:pt x="342328" y="85563"/>
                  </a:lnTo>
                  <a:lnTo>
                    <a:pt x="278088" y="128488"/>
                  </a:lnTo>
                  <a:lnTo>
                    <a:pt x="235261" y="171413"/>
                  </a:lnTo>
                  <a:lnTo>
                    <a:pt x="171021" y="214338"/>
                  </a:lnTo>
                  <a:lnTo>
                    <a:pt x="128194" y="278439"/>
                  </a:lnTo>
                  <a:lnTo>
                    <a:pt x="85653" y="342826"/>
                  </a:lnTo>
                  <a:lnTo>
                    <a:pt x="64240" y="407214"/>
                  </a:lnTo>
                  <a:lnTo>
                    <a:pt x="42826" y="471315"/>
                  </a:lnTo>
                  <a:lnTo>
                    <a:pt x="21413" y="535702"/>
                  </a:lnTo>
                  <a:lnTo>
                    <a:pt x="0" y="621438"/>
                  </a:lnTo>
                  <a:lnTo>
                    <a:pt x="0" y="685711"/>
                  </a:lnTo>
                  <a:lnTo>
                    <a:pt x="0" y="750012"/>
                  </a:lnTo>
                  <a:lnTo>
                    <a:pt x="21413" y="835747"/>
                  </a:lnTo>
                  <a:lnTo>
                    <a:pt x="42826" y="900020"/>
                  </a:lnTo>
                  <a:lnTo>
                    <a:pt x="64240" y="964322"/>
                  </a:lnTo>
                  <a:lnTo>
                    <a:pt x="85653" y="1028595"/>
                  </a:lnTo>
                  <a:lnTo>
                    <a:pt x="128194" y="1092896"/>
                  </a:lnTo>
                  <a:lnTo>
                    <a:pt x="171021" y="1157198"/>
                  </a:lnTo>
                  <a:lnTo>
                    <a:pt x="235261" y="1200037"/>
                  </a:lnTo>
                  <a:lnTo>
                    <a:pt x="278088" y="1242904"/>
                  </a:lnTo>
                  <a:lnTo>
                    <a:pt x="342328" y="1285772"/>
                  </a:lnTo>
                  <a:lnTo>
                    <a:pt x="406568" y="1307206"/>
                  </a:lnTo>
                  <a:lnTo>
                    <a:pt x="470809" y="1350045"/>
                  </a:lnTo>
                  <a:lnTo>
                    <a:pt x="556462" y="1371479"/>
                  </a:lnTo>
                  <a:lnTo>
                    <a:pt x="620702" y="1371479"/>
                  </a:lnTo>
                  <a:lnTo>
                    <a:pt x="684657" y="1371479"/>
                  </a:lnTo>
                  <a:lnTo>
                    <a:pt x="770311" y="1371479"/>
                  </a:lnTo>
                  <a:lnTo>
                    <a:pt x="834551" y="1371479"/>
                  </a:lnTo>
                  <a:lnTo>
                    <a:pt x="898791" y="1350045"/>
                  </a:lnTo>
                  <a:lnTo>
                    <a:pt x="984444" y="1307206"/>
                  </a:lnTo>
                  <a:lnTo>
                    <a:pt x="1048685" y="1285772"/>
                  </a:lnTo>
                  <a:lnTo>
                    <a:pt x="1091511" y="1242904"/>
                  </a:lnTo>
                  <a:lnTo>
                    <a:pt x="1155752" y="1200037"/>
                  </a:lnTo>
                  <a:lnTo>
                    <a:pt x="1198293" y="1157198"/>
                  </a:lnTo>
                  <a:lnTo>
                    <a:pt x="1262533" y="1092896"/>
                  </a:lnTo>
                  <a:lnTo>
                    <a:pt x="1283946" y="1028595"/>
                  </a:lnTo>
                  <a:lnTo>
                    <a:pt x="1326773" y="964322"/>
                  </a:lnTo>
                  <a:lnTo>
                    <a:pt x="1348187" y="900020"/>
                  </a:lnTo>
                  <a:lnTo>
                    <a:pt x="1369600" y="835747"/>
                  </a:lnTo>
                  <a:lnTo>
                    <a:pt x="1369600" y="750012"/>
                  </a:lnTo>
                  <a:lnTo>
                    <a:pt x="1391013" y="685711"/>
                  </a:lnTo>
                  <a:close/>
                </a:path>
              </a:pathLst>
            </a:custGeom>
            <a:ln w="214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1363269" y="1678564"/>
              <a:ext cx="149860" cy="21590"/>
            </a:xfrm>
            <a:custGeom>
              <a:avLst/>
              <a:gdLst/>
              <a:ahLst/>
              <a:cxnLst/>
              <a:rect l="l" t="t" r="r" b="b"/>
              <a:pathLst>
                <a:path w="149859" h="21589">
                  <a:moveTo>
                    <a:pt x="0" y="21462"/>
                  </a:moveTo>
                  <a:lnTo>
                    <a:pt x="149808" y="21462"/>
                  </a:lnTo>
                  <a:lnTo>
                    <a:pt x="149808" y="0"/>
                  </a:lnTo>
                  <a:lnTo>
                    <a:pt x="0" y="0"/>
                  </a:lnTo>
                  <a:lnTo>
                    <a:pt x="0" y="214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978028" y="1517882"/>
              <a:ext cx="385445" cy="236220"/>
            </a:xfrm>
            <a:custGeom>
              <a:avLst/>
              <a:gdLst/>
              <a:ahLst/>
              <a:cxnLst/>
              <a:rect l="l" t="t" r="r" b="b"/>
              <a:pathLst>
                <a:path w="385444" h="236219">
                  <a:moveTo>
                    <a:pt x="385241" y="171413"/>
                  </a:moveTo>
                  <a:lnTo>
                    <a:pt x="278231" y="171413"/>
                  </a:lnTo>
                  <a:lnTo>
                    <a:pt x="171221" y="192875"/>
                  </a:lnTo>
                  <a:lnTo>
                    <a:pt x="85596" y="235800"/>
                  </a:lnTo>
                </a:path>
                <a:path w="385444" h="236219">
                  <a:moveTo>
                    <a:pt x="0" y="171413"/>
                  </a:moveTo>
                  <a:lnTo>
                    <a:pt x="0" y="192875"/>
                  </a:lnTo>
                  <a:lnTo>
                    <a:pt x="21413" y="214338"/>
                  </a:lnTo>
                  <a:lnTo>
                    <a:pt x="42798" y="235800"/>
                  </a:lnTo>
                  <a:lnTo>
                    <a:pt x="64211" y="235800"/>
                  </a:lnTo>
                  <a:lnTo>
                    <a:pt x="85596" y="235800"/>
                  </a:lnTo>
                </a:path>
                <a:path w="385444" h="236219">
                  <a:moveTo>
                    <a:pt x="0" y="0"/>
                  </a:moveTo>
                  <a:lnTo>
                    <a:pt x="0" y="171413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721204" y="1507151"/>
              <a:ext cx="257175" cy="21590"/>
            </a:xfrm>
            <a:custGeom>
              <a:avLst/>
              <a:gdLst/>
              <a:ahLst/>
              <a:cxnLst/>
              <a:rect l="l" t="t" r="r" b="b"/>
              <a:pathLst>
                <a:path w="257175" h="21590">
                  <a:moveTo>
                    <a:pt x="0" y="21462"/>
                  </a:moveTo>
                  <a:lnTo>
                    <a:pt x="256823" y="21462"/>
                  </a:lnTo>
                  <a:lnTo>
                    <a:pt x="256823" y="0"/>
                  </a:lnTo>
                  <a:lnTo>
                    <a:pt x="0" y="0"/>
                  </a:lnTo>
                  <a:lnTo>
                    <a:pt x="0" y="214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656998" y="1517882"/>
              <a:ext cx="64769" cy="3557904"/>
            </a:xfrm>
            <a:custGeom>
              <a:avLst/>
              <a:gdLst/>
              <a:ahLst/>
              <a:cxnLst/>
              <a:rect l="l" t="t" r="r" b="b"/>
              <a:pathLst>
                <a:path w="64770" h="3557904">
                  <a:moveTo>
                    <a:pt x="64205" y="0"/>
                  </a:moveTo>
                  <a:lnTo>
                    <a:pt x="42803" y="0"/>
                  </a:lnTo>
                  <a:lnTo>
                    <a:pt x="21401" y="21462"/>
                  </a:lnTo>
                  <a:lnTo>
                    <a:pt x="21401" y="42924"/>
                  </a:lnTo>
                  <a:lnTo>
                    <a:pt x="0" y="64387"/>
                  </a:lnTo>
                </a:path>
                <a:path w="64770" h="3557904">
                  <a:moveTo>
                    <a:pt x="21401" y="21462"/>
                  </a:moveTo>
                  <a:lnTo>
                    <a:pt x="42803" y="21462"/>
                  </a:lnTo>
                </a:path>
                <a:path w="64770" h="3557904">
                  <a:moveTo>
                    <a:pt x="0" y="3557444"/>
                  </a:moveTo>
                  <a:lnTo>
                    <a:pt x="0" y="64387"/>
                  </a:lnTo>
                </a:path>
                <a:path w="64770" h="3557904">
                  <a:moveTo>
                    <a:pt x="64205" y="0"/>
                  </a:moveTo>
                  <a:lnTo>
                    <a:pt x="42803" y="0"/>
                  </a:lnTo>
                  <a:lnTo>
                    <a:pt x="21401" y="21462"/>
                  </a:lnTo>
                  <a:lnTo>
                    <a:pt x="21401" y="42924"/>
                  </a:lnTo>
                  <a:lnTo>
                    <a:pt x="0" y="64387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721204" y="1507151"/>
              <a:ext cx="257175" cy="21590"/>
            </a:xfrm>
            <a:custGeom>
              <a:avLst/>
              <a:gdLst/>
              <a:ahLst/>
              <a:cxnLst/>
              <a:rect l="l" t="t" r="r" b="b"/>
              <a:pathLst>
                <a:path w="257175" h="21590">
                  <a:moveTo>
                    <a:pt x="0" y="21462"/>
                  </a:moveTo>
                  <a:lnTo>
                    <a:pt x="256823" y="21462"/>
                  </a:lnTo>
                  <a:lnTo>
                    <a:pt x="256823" y="0"/>
                  </a:lnTo>
                  <a:lnTo>
                    <a:pt x="0" y="0"/>
                  </a:lnTo>
                  <a:lnTo>
                    <a:pt x="0" y="214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656998" y="4903884"/>
              <a:ext cx="856615" cy="236220"/>
            </a:xfrm>
            <a:custGeom>
              <a:avLst/>
              <a:gdLst/>
              <a:ahLst/>
              <a:cxnLst/>
              <a:rect l="l" t="t" r="r" b="b"/>
              <a:pathLst>
                <a:path w="856615" h="236220">
                  <a:moveTo>
                    <a:pt x="0" y="171442"/>
                  </a:moveTo>
                  <a:lnTo>
                    <a:pt x="21401" y="192875"/>
                  </a:lnTo>
                  <a:lnTo>
                    <a:pt x="21401" y="214301"/>
                  </a:lnTo>
                  <a:lnTo>
                    <a:pt x="42803" y="214301"/>
                  </a:lnTo>
                  <a:lnTo>
                    <a:pt x="64205" y="235732"/>
                  </a:lnTo>
                </a:path>
                <a:path w="856615" h="236220">
                  <a:moveTo>
                    <a:pt x="21401" y="214301"/>
                  </a:moveTo>
                  <a:lnTo>
                    <a:pt x="42803" y="192875"/>
                  </a:lnTo>
                </a:path>
                <a:path w="856615" h="236220">
                  <a:moveTo>
                    <a:pt x="321029" y="235732"/>
                  </a:moveTo>
                  <a:lnTo>
                    <a:pt x="64205" y="235732"/>
                  </a:lnTo>
                </a:path>
                <a:path w="856615" h="236220">
                  <a:moveTo>
                    <a:pt x="321029" y="64301"/>
                  </a:moveTo>
                  <a:lnTo>
                    <a:pt x="321029" y="235732"/>
                  </a:lnTo>
                </a:path>
                <a:path w="856615" h="236220">
                  <a:moveTo>
                    <a:pt x="406626" y="0"/>
                  </a:moveTo>
                  <a:lnTo>
                    <a:pt x="385241" y="0"/>
                  </a:lnTo>
                  <a:lnTo>
                    <a:pt x="363827" y="0"/>
                  </a:lnTo>
                  <a:lnTo>
                    <a:pt x="342442" y="21433"/>
                  </a:lnTo>
                  <a:lnTo>
                    <a:pt x="321029" y="42867"/>
                  </a:lnTo>
                  <a:lnTo>
                    <a:pt x="321029" y="64301"/>
                  </a:lnTo>
                </a:path>
                <a:path w="856615" h="236220">
                  <a:moveTo>
                    <a:pt x="406626" y="0"/>
                  </a:moveTo>
                  <a:lnTo>
                    <a:pt x="492251" y="42867"/>
                  </a:lnTo>
                  <a:lnTo>
                    <a:pt x="599260" y="64301"/>
                  </a:lnTo>
                  <a:lnTo>
                    <a:pt x="706270" y="64301"/>
                  </a:lnTo>
                </a:path>
                <a:path w="856615" h="236220">
                  <a:moveTo>
                    <a:pt x="856078" y="64301"/>
                  </a:moveTo>
                  <a:lnTo>
                    <a:pt x="706270" y="64301"/>
                  </a:lnTo>
                </a:path>
                <a:path w="856615" h="236220">
                  <a:moveTo>
                    <a:pt x="321029" y="235732"/>
                  </a:moveTo>
                  <a:lnTo>
                    <a:pt x="321029" y="64301"/>
                  </a:lnTo>
                </a:path>
                <a:path w="856615" h="236220">
                  <a:moveTo>
                    <a:pt x="406626" y="0"/>
                  </a:moveTo>
                  <a:lnTo>
                    <a:pt x="385241" y="0"/>
                  </a:lnTo>
                  <a:lnTo>
                    <a:pt x="363827" y="0"/>
                  </a:lnTo>
                  <a:lnTo>
                    <a:pt x="342442" y="21433"/>
                  </a:lnTo>
                  <a:lnTo>
                    <a:pt x="321029" y="42867"/>
                  </a:lnTo>
                  <a:lnTo>
                    <a:pt x="321029" y="64301"/>
                  </a:lnTo>
                </a:path>
                <a:path w="856615" h="236220">
                  <a:moveTo>
                    <a:pt x="406626" y="0"/>
                  </a:moveTo>
                  <a:lnTo>
                    <a:pt x="492251" y="42867"/>
                  </a:lnTo>
                  <a:lnTo>
                    <a:pt x="599260" y="64301"/>
                  </a:lnTo>
                  <a:lnTo>
                    <a:pt x="706270" y="64301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363269" y="1678564"/>
              <a:ext cx="149860" cy="21590"/>
            </a:xfrm>
            <a:custGeom>
              <a:avLst/>
              <a:gdLst/>
              <a:ahLst/>
              <a:cxnLst/>
              <a:rect l="l" t="t" r="r" b="b"/>
              <a:pathLst>
                <a:path w="149859" h="21589">
                  <a:moveTo>
                    <a:pt x="0" y="21462"/>
                  </a:moveTo>
                  <a:lnTo>
                    <a:pt x="149808" y="21462"/>
                  </a:lnTo>
                  <a:lnTo>
                    <a:pt x="149808" y="0"/>
                  </a:lnTo>
                  <a:lnTo>
                    <a:pt x="0" y="0"/>
                  </a:lnTo>
                  <a:lnTo>
                    <a:pt x="0" y="214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978028" y="1689296"/>
              <a:ext cx="385445" cy="64769"/>
            </a:xfrm>
            <a:custGeom>
              <a:avLst/>
              <a:gdLst/>
              <a:ahLst/>
              <a:cxnLst/>
              <a:rect l="l" t="t" r="r" b="b"/>
              <a:pathLst>
                <a:path w="385444" h="64769">
                  <a:moveTo>
                    <a:pt x="385241" y="0"/>
                  </a:moveTo>
                  <a:lnTo>
                    <a:pt x="278231" y="0"/>
                  </a:lnTo>
                  <a:lnTo>
                    <a:pt x="171221" y="21462"/>
                  </a:lnTo>
                  <a:lnTo>
                    <a:pt x="85596" y="64387"/>
                  </a:lnTo>
                </a:path>
                <a:path w="385444" h="64769">
                  <a:moveTo>
                    <a:pt x="0" y="0"/>
                  </a:moveTo>
                  <a:lnTo>
                    <a:pt x="0" y="21462"/>
                  </a:lnTo>
                  <a:lnTo>
                    <a:pt x="21413" y="42924"/>
                  </a:lnTo>
                  <a:lnTo>
                    <a:pt x="42798" y="64387"/>
                  </a:lnTo>
                  <a:lnTo>
                    <a:pt x="64211" y="64387"/>
                  </a:lnTo>
                  <a:lnTo>
                    <a:pt x="85596" y="64387"/>
                  </a:lnTo>
                </a:path>
                <a:path w="385444" h="64769">
                  <a:moveTo>
                    <a:pt x="385241" y="0"/>
                  </a:moveTo>
                  <a:lnTo>
                    <a:pt x="278231" y="0"/>
                  </a:lnTo>
                  <a:lnTo>
                    <a:pt x="171221" y="21462"/>
                  </a:lnTo>
                  <a:lnTo>
                    <a:pt x="85596" y="64387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363269" y="1678564"/>
              <a:ext cx="149860" cy="21590"/>
            </a:xfrm>
            <a:custGeom>
              <a:avLst/>
              <a:gdLst/>
              <a:ahLst/>
              <a:cxnLst/>
              <a:rect l="l" t="t" r="r" b="b"/>
              <a:pathLst>
                <a:path w="149859" h="21589">
                  <a:moveTo>
                    <a:pt x="0" y="21462"/>
                  </a:moveTo>
                  <a:lnTo>
                    <a:pt x="149808" y="21462"/>
                  </a:lnTo>
                  <a:lnTo>
                    <a:pt x="149808" y="0"/>
                  </a:lnTo>
                  <a:lnTo>
                    <a:pt x="0" y="0"/>
                  </a:lnTo>
                  <a:lnTo>
                    <a:pt x="0" y="214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978028" y="1046567"/>
              <a:ext cx="10529570" cy="3921760"/>
            </a:xfrm>
            <a:custGeom>
              <a:avLst/>
              <a:gdLst/>
              <a:ahLst/>
              <a:cxnLst/>
              <a:rect l="l" t="t" r="r" b="b"/>
              <a:pathLst>
                <a:path w="10529570" h="3921760">
                  <a:moveTo>
                    <a:pt x="0" y="642728"/>
                  </a:moveTo>
                  <a:lnTo>
                    <a:pt x="0" y="471315"/>
                  </a:lnTo>
                </a:path>
                <a:path w="10529570" h="3921760">
                  <a:moveTo>
                    <a:pt x="877463" y="642728"/>
                  </a:moveTo>
                  <a:lnTo>
                    <a:pt x="363827" y="642728"/>
                  </a:lnTo>
                </a:path>
                <a:path w="10529570" h="3921760">
                  <a:moveTo>
                    <a:pt x="877463" y="878529"/>
                  </a:moveTo>
                  <a:lnTo>
                    <a:pt x="64211" y="878529"/>
                  </a:lnTo>
                </a:path>
                <a:path w="10529570" h="3921760">
                  <a:moveTo>
                    <a:pt x="877463" y="3921619"/>
                  </a:moveTo>
                  <a:lnTo>
                    <a:pt x="406626" y="3921619"/>
                  </a:lnTo>
                </a:path>
                <a:path w="10529570" h="3921760">
                  <a:moveTo>
                    <a:pt x="877463" y="3664441"/>
                  </a:moveTo>
                  <a:lnTo>
                    <a:pt x="64211" y="3664441"/>
                  </a:lnTo>
                </a:path>
                <a:path w="10529570" h="3921760">
                  <a:moveTo>
                    <a:pt x="64211" y="878529"/>
                  </a:moveTo>
                  <a:lnTo>
                    <a:pt x="64211" y="3664441"/>
                  </a:lnTo>
                </a:path>
                <a:path w="10529570" h="3921760">
                  <a:moveTo>
                    <a:pt x="10529564" y="0"/>
                  </a:moveTo>
                  <a:lnTo>
                    <a:pt x="9716426" y="0"/>
                  </a:lnTo>
                </a:path>
              </a:pathLst>
            </a:custGeom>
            <a:ln w="214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1272330" y="1025104"/>
              <a:ext cx="235585" cy="43180"/>
            </a:xfrm>
            <a:custGeom>
              <a:avLst/>
              <a:gdLst/>
              <a:ahLst/>
              <a:cxnLst/>
              <a:rect l="l" t="t" r="r" b="b"/>
              <a:pathLst>
                <a:path w="235584" h="43180">
                  <a:moveTo>
                    <a:pt x="235261" y="21462"/>
                  </a:moveTo>
                  <a:lnTo>
                    <a:pt x="0" y="42638"/>
                  </a:lnTo>
                  <a:lnTo>
                    <a:pt x="0" y="0"/>
                  </a:lnTo>
                  <a:lnTo>
                    <a:pt x="235261" y="21462"/>
                  </a:lnTo>
                  <a:close/>
                </a:path>
              </a:pathLst>
            </a:custGeom>
            <a:ln w="214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1229503" y="982088"/>
              <a:ext cx="321310" cy="128905"/>
            </a:xfrm>
            <a:custGeom>
              <a:avLst/>
              <a:gdLst/>
              <a:ahLst/>
              <a:cxnLst/>
              <a:rect l="l" t="t" r="r" b="b"/>
              <a:pathLst>
                <a:path w="321309" h="128905">
                  <a:moveTo>
                    <a:pt x="321029" y="0"/>
                  </a:moveTo>
                  <a:lnTo>
                    <a:pt x="0" y="0"/>
                  </a:lnTo>
                  <a:lnTo>
                    <a:pt x="0" y="128580"/>
                  </a:lnTo>
                  <a:lnTo>
                    <a:pt x="321029" y="128580"/>
                  </a:lnTo>
                  <a:lnTo>
                    <a:pt x="32102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4345369" y="1438474"/>
            <a:ext cx="670000" cy="119905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 отпирания</a:t>
            </a:r>
          </a:p>
        </p:txBody>
      </p:sp>
      <p:sp>
        <p:nvSpPr>
          <p:cNvPr id="19" name="object 19"/>
          <p:cNvSpPr txBox="1"/>
          <p:nvPr/>
        </p:nvSpPr>
        <p:spPr>
          <a:xfrm>
            <a:off x="3581400" y="1438474"/>
            <a:ext cx="741851" cy="119905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Выхода блокировки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8147688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BM147 0,5 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GV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542540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BM204 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RBr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6007491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BM402 0,35 YO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5451028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BM403 0,35 YG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4380930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BM425 0,35 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 LG</a:t>
            </a:r>
          </a:p>
        </p:txBody>
      </p:sp>
      <p:sp>
        <p:nvSpPr>
          <p:cNvPr id="31" name="object 31"/>
          <p:cNvSpPr/>
          <p:nvPr/>
        </p:nvSpPr>
        <p:spPr>
          <a:xfrm>
            <a:off x="10180818" y="896330"/>
            <a:ext cx="1348740" cy="2057400"/>
          </a:xfrm>
          <a:custGeom>
            <a:avLst/>
            <a:gdLst/>
            <a:ahLst/>
            <a:cxnLst/>
            <a:rect l="l" t="t" r="r" b="b"/>
            <a:pathLst>
              <a:path w="1348740" h="2057400">
                <a:moveTo>
                  <a:pt x="1348187" y="385751"/>
                </a:moveTo>
                <a:lnTo>
                  <a:pt x="1348187" y="0"/>
                </a:lnTo>
              </a:path>
              <a:path w="1348740" h="2057400">
                <a:moveTo>
                  <a:pt x="642116" y="1735940"/>
                </a:moveTo>
                <a:lnTo>
                  <a:pt x="642116" y="1693101"/>
                </a:lnTo>
                <a:lnTo>
                  <a:pt x="642116" y="1628857"/>
                </a:lnTo>
                <a:lnTo>
                  <a:pt x="620702" y="1585932"/>
                </a:lnTo>
                <a:lnTo>
                  <a:pt x="599289" y="1543007"/>
                </a:lnTo>
                <a:lnTo>
                  <a:pt x="556462" y="1500082"/>
                </a:lnTo>
                <a:lnTo>
                  <a:pt x="513635" y="1478906"/>
                </a:lnTo>
                <a:lnTo>
                  <a:pt x="470809" y="1457443"/>
                </a:lnTo>
                <a:lnTo>
                  <a:pt x="427982" y="1435981"/>
                </a:lnTo>
                <a:lnTo>
                  <a:pt x="385155" y="1414518"/>
                </a:lnTo>
                <a:lnTo>
                  <a:pt x="320915" y="1414518"/>
                </a:lnTo>
                <a:lnTo>
                  <a:pt x="278088" y="1414518"/>
                </a:lnTo>
                <a:lnTo>
                  <a:pt x="235547" y="1435981"/>
                </a:lnTo>
                <a:lnTo>
                  <a:pt x="192720" y="1457443"/>
                </a:lnTo>
                <a:lnTo>
                  <a:pt x="149893" y="1478906"/>
                </a:lnTo>
                <a:lnTo>
                  <a:pt x="107066" y="1500082"/>
                </a:lnTo>
                <a:lnTo>
                  <a:pt x="64240" y="1543007"/>
                </a:lnTo>
                <a:lnTo>
                  <a:pt x="42826" y="1585932"/>
                </a:lnTo>
                <a:lnTo>
                  <a:pt x="21413" y="1628857"/>
                </a:lnTo>
                <a:lnTo>
                  <a:pt x="21413" y="1693101"/>
                </a:lnTo>
                <a:lnTo>
                  <a:pt x="0" y="1735940"/>
                </a:lnTo>
                <a:lnTo>
                  <a:pt x="21413" y="1778808"/>
                </a:lnTo>
                <a:lnTo>
                  <a:pt x="21413" y="1843109"/>
                </a:lnTo>
                <a:lnTo>
                  <a:pt x="42826" y="1885977"/>
                </a:lnTo>
                <a:lnTo>
                  <a:pt x="64240" y="1928816"/>
                </a:lnTo>
                <a:lnTo>
                  <a:pt x="107066" y="1971683"/>
                </a:lnTo>
                <a:lnTo>
                  <a:pt x="149893" y="1993117"/>
                </a:lnTo>
                <a:lnTo>
                  <a:pt x="192720" y="2014551"/>
                </a:lnTo>
                <a:lnTo>
                  <a:pt x="235547" y="2035985"/>
                </a:lnTo>
                <a:lnTo>
                  <a:pt x="278088" y="2057390"/>
                </a:lnTo>
                <a:lnTo>
                  <a:pt x="320915" y="2057390"/>
                </a:lnTo>
                <a:lnTo>
                  <a:pt x="385155" y="2057390"/>
                </a:lnTo>
                <a:lnTo>
                  <a:pt x="427982" y="2035985"/>
                </a:lnTo>
                <a:lnTo>
                  <a:pt x="470809" y="2014551"/>
                </a:lnTo>
                <a:lnTo>
                  <a:pt x="513635" y="1993117"/>
                </a:lnTo>
                <a:lnTo>
                  <a:pt x="556462" y="1971683"/>
                </a:lnTo>
                <a:lnTo>
                  <a:pt x="599289" y="1928816"/>
                </a:lnTo>
                <a:lnTo>
                  <a:pt x="620702" y="1885977"/>
                </a:lnTo>
                <a:lnTo>
                  <a:pt x="642116" y="1843109"/>
                </a:lnTo>
                <a:lnTo>
                  <a:pt x="642116" y="1778808"/>
                </a:lnTo>
                <a:lnTo>
                  <a:pt x="642116" y="1735940"/>
                </a:lnTo>
                <a:close/>
              </a:path>
              <a:path w="1348740" h="2057400">
                <a:moveTo>
                  <a:pt x="620702" y="1735940"/>
                </a:moveTo>
                <a:lnTo>
                  <a:pt x="620702" y="1693101"/>
                </a:lnTo>
                <a:lnTo>
                  <a:pt x="599289" y="1650233"/>
                </a:lnTo>
                <a:lnTo>
                  <a:pt x="599289" y="1607394"/>
                </a:lnTo>
                <a:lnTo>
                  <a:pt x="556462" y="1564469"/>
                </a:lnTo>
                <a:lnTo>
                  <a:pt x="535049" y="1521544"/>
                </a:lnTo>
                <a:lnTo>
                  <a:pt x="492222" y="1500082"/>
                </a:lnTo>
                <a:lnTo>
                  <a:pt x="470809" y="1478906"/>
                </a:lnTo>
                <a:lnTo>
                  <a:pt x="427982" y="1457443"/>
                </a:lnTo>
                <a:lnTo>
                  <a:pt x="385155" y="1457443"/>
                </a:lnTo>
                <a:lnTo>
                  <a:pt x="320915" y="1435981"/>
                </a:lnTo>
                <a:lnTo>
                  <a:pt x="278088" y="1457443"/>
                </a:lnTo>
                <a:lnTo>
                  <a:pt x="235547" y="1457443"/>
                </a:lnTo>
                <a:lnTo>
                  <a:pt x="192720" y="1478906"/>
                </a:lnTo>
                <a:lnTo>
                  <a:pt x="149893" y="1500082"/>
                </a:lnTo>
                <a:lnTo>
                  <a:pt x="128480" y="1521544"/>
                </a:lnTo>
                <a:lnTo>
                  <a:pt x="85653" y="1564469"/>
                </a:lnTo>
                <a:lnTo>
                  <a:pt x="64240" y="1607394"/>
                </a:lnTo>
                <a:lnTo>
                  <a:pt x="42826" y="1650233"/>
                </a:lnTo>
                <a:lnTo>
                  <a:pt x="42826" y="1693101"/>
                </a:lnTo>
                <a:lnTo>
                  <a:pt x="42826" y="1735940"/>
                </a:lnTo>
                <a:lnTo>
                  <a:pt x="42826" y="1778808"/>
                </a:lnTo>
                <a:lnTo>
                  <a:pt x="42826" y="1821675"/>
                </a:lnTo>
                <a:lnTo>
                  <a:pt x="64240" y="1864543"/>
                </a:lnTo>
                <a:lnTo>
                  <a:pt x="85653" y="1907382"/>
                </a:lnTo>
                <a:lnTo>
                  <a:pt x="128480" y="1950250"/>
                </a:lnTo>
                <a:lnTo>
                  <a:pt x="149893" y="1971683"/>
                </a:lnTo>
                <a:lnTo>
                  <a:pt x="192720" y="1993117"/>
                </a:lnTo>
                <a:lnTo>
                  <a:pt x="235547" y="2014551"/>
                </a:lnTo>
                <a:lnTo>
                  <a:pt x="278088" y="2014551"/>
                </a:lnTo>
                <a:lnTo>
                  <a:pt x="320915" y="2035985"/>
                </a:lnTo>
                <a:lnTo>
                  <a:pt x="385155" y="2014551"/>
                </a:lnTo>
                <a:lnTo>
                  <a:pt x="427982" y="2014551"/>
                </a:lnTo>
                <a:lnTo>
                  <a:pt x="470809" y="1993117"/>
                </a:lnTo>
                <a:lnTo>
                  <a:pt x="492222" y="1971683"/>
                </a:lnTo>
                <a:lnTo>
                  <a:pt x="535049" y="1950250"/>
                </a:lnTo>
                <a:lnTo>
                  <a:pt x="556462" y="1907382"/>
                </a:lnTo>
                <a:lnTo>
                  <a:pt x="599289" y="1864543"/>
                </a:lnTo>
                <a:lnTo>
                  <a:pt x="599289" y="1821675"/>
                </a:lnTo>
                <a:lnTo>
                  <a:pt x="620702" y="1778808"/>
                </a:lnTo>
                <a:lnTo>
                  <a:pt x="620702" y="1735940"/>
                </a:lnTo>
                <a:close/>
              </a:path>
              <a:path w="1348740" h="2057400">
                <a:moveTo>
                  <a:pt x="599289" y="1735940"/>
                </a:moveTo>
                <a:lnTo>
                  <a:pt x="599289" y="1693101"/>
                </a:lnTo>
                <a:lnTo>
                  <a:pt x="599289" y="1650233"/>
                </a:lnTo>
                <a:lnTo>
                  <a:pt x="577876" y="1585932"/>
                </a:lnTo>
                <a:lnTo>
                  <a:pt x="535049" y="1564469"/>
                </a:lnTo>
                <a:lnTo>
                  <a:pt x="513635" y="1521544"/>
                </a:lnTo>
                <a:lnTo>
                  <a:pt x="470809" y="1500082"/>
                </a:lnTo>
                <a:lnTo>
                  <a:pt x="427982" y="1478906"/>
                </a:lnTo>
                <a:lnTo>
                  <a:pt x="385155" y="1457443"/>
                </a:lnTo>
                <a:lnTo>
                  <a:pt x="320915" y="1457443"/>
                </a:lnTo>
                <a:lnTo>
                  <a:pt x="278088" y="1457443"/>
                </a:lnTo>
                <a:lnTo>
                  <a:pt x="235547" y="1478906"/>
                </a:lnTo>
                <a:lnTo>
                  <a:pt x="192720" y="1500082"/>
                </a:lnTo>
                <a:lnTo>
                  <a:pt x="149893" y="1521544"/>
                </a:lnTo>
                <a:lnTo>
                  <a:pt x="107066" y="1564469"/>
                </a:lnTo>
                <a:lnTo>
                  <a:pt x="85653" y="1585932"/>
                </a:lnTo>
                <a:lnTo>
                  <a:pt x="64240" y="1650233"/>
                </a:lnTo>
                <a:lnTo>
                  <a:pt x="64240" y="1693101"/>
                </a:lnTo>
                <a:lnTo>
                  <a:pt x="42826" y="1735940"/>
                </a:lnTo>
                <a:lnTo>
                  <a:pt x="64240" y="1778808"/>
                </a:lnTo>
                <a:lnTo>
                  <a:pt x="64240" y="1821675"/>
                </a:lnTo>
                <a:lnTo>
                  <a:pt x="85653" y="1864543"/>
                </a:lnTo>
                <a:lnTo>
                  <a:pt x="107066" y="1907382"/>
                </a:lnTo>
                <a:lnTo>
                  <a:pt x="149893" y="1950250"/>
                </a:lnTo>
                <a:lnTo>
                  <a:pt x="192720" y="1971683"/>
                </a:lnTo>
                <a:lnTo>
                  <a:pt x="235547" y="1993117"/>
                </a:lnTo>
                <a:lnTo>
                  <a:pt x="278088" y="2014551"/>
                </a:lnTo>
                <a:lnTo>
                  <a:pt x="320915" y="2014551"/>
                </a:lnTo>
                <a:lnTo>
                  <a:pt x="385155" y="2014551"/>
                </a:lnTo>
                <a:lnTo>
                  <a:pt x="427982" y="1993117"/>
                </a:lnTo>
                <a:lnTo>
                  <a:pt x="470809" y="1971683"/>
                </a:lnTo>
                <a:lnTo>
                  <a:pt x="513635" y="1950250"/>
                </a:lnTo>
                <a:lnTo>
                  <a:pt x="535049" y="1907382"/>
                </a:lnTo>
                <a:lnTo>
                  <a:pt x="577876" y="1864543"/>
                </a:lnTo>
                <a:lnTo>
                  <a:pt x="599289" y="1821675"/>
                </a:lnTo>
                <a:lnTo>
                  <a:pt x="599289" y="1778808"/>
                </a:lnTo>
                <a:lnTo>
                  <a:pt x="599289" y="1735940"/>
                </a:lnTo>
                <a:close/>
              </a:path>
              <a:path w="1348740" h="2057400">
                <a:moveTo>
                  <a:pt x="663529" y="1735940"/>
                </a:moveTo>
                <a:lnTo>
                  <a:pt x="663529" y="1693101"/>
                </a:lnTo>
                <a:lnTo>
                  <a:pt x="642116" y="1628857"/>
                </a:lnTo>
                <a:lnTo>
                  <a:pt x="620702" y="1585932"/>
                </a:lnTo>
                <a:lnTo>
                  <a:pt x="599289" y="1543007"/>
                </a:lnTo>
                <a:lnTo>
                  <a:pt x="556462" y="1500082"/>
                </a:lnTo>
                <a:lnTo>
                  <a:pt x="513635" y="1457443"/>
                </a:lnTo>
                <a:lnTo>
                  <a:pt x="470809" y="1435981"/>
                </a:lnTo>
                <a:lnTo>
                  <a:pt x="427982" y="1414518"/>
                </a:lnTo>
                <a:lnTo>
                  <a:pt x="385155" y="1414518"/>
                </a:lnTo>
                <a:lnTo>
                  <a:pt x="320915" y="1393056"/>
                </a:lnTo>
                <a:lnTo>
                  <a:pt x="278088" y="1414518"/>
                </a:lnTo>
                <a:lnTo>
                  <a:pt x="235547" y="1414518"/>
                </a:lnTo>
                <a:lnTo>
                  <a:pt x="171307" y="1435981"/>
                </a:lnTo>
                <a:lnTo>
                  <a:pt x="128480" y="1457443"/>
                </a:lnTo>
                <a:lnTo>
                  <a:pt x="85653" y="1500082"/>
                </a:lnTo>
                <a:lnTo>
                  <a:pt x="64240" y="1543007"/>
                </a:lnTo>
                <a:lnTo>
                  <a:pt x="42826" y="1585932"/>
                </a:lnTo>
                <a:lnTo>
                  <a:pt x="21413" y="1628857"/>
                </a:lnTo>
                <a:lnTo>
                  <a:pt x="0" y="1693101"/>
                </a:lnTo>
                <a:lnTo>
                  <a:pt x="0" y="1735940"/>
                </a:lnTo>
                <a:lnTo>
                  <a:pt x="0" y="1778808"/>
                </a:lnTo>
                <a:lnTo>
                  <a:pt x="21413" y="1843109"/>
                </a:lnTo>
                <a:lnTo>
                  <a:pt x="42826" y="1885977"/>
                </a:lnTo>
                <a:lnTo>
                  <a:pt x="64240" y="1928816"/>
                </a:lnTo>
                <a:lnTo>
                  <a:pt x="85653" y="1971683"/>
                </a:lnTo>
                <a:lnTo>
                  <a:pt x="128480" y="2014551"/>
                </a:lnTo>
                <a:lnTo>
                  <a:pt x="171307" y="2035985"/>
                </a:lnTo>
                <a:lnTo>
                  <a:pt x="235547" y="2057390"/>
                </a:lnTo>
                <a:lnTo>
                  <a:pt x="278088" y="2057390"/>
                </a:lnTo>
                <a:lnTo>
                  <a:pt x="320915" y="2057390"/>
                </a:lnTo>
                <a:lnTo>
                  <a:pt x="385155" y="2057390"/>
                </a:lnTo>
                <a:lnTo>
                  <a:pt x="427982" y="2057390"/>
                </a:lnTo>
                <a:lnTo>
                  <a:pt x="470809" y="2035985"/>
                </a:lnTo>
                <a:lnTo>
                  <a:pt x="513635" y="2014551"/>
                </a:lnTo>
                <a:lnTo>
                  <a:pt x="556462" y="1971683"/>
                </a:lnTo>
                <a:lnTo>
                  <a:pt x="599289" y="1928816"/>
                </a:lnTo>
                <a:lnTo>
                  <a:pt x="620702" y="1885977"/>
                </a:lnTo>
                <a:lnTo>
                  <a:pt x="642116" y="1843109"/>
                </a:lnTo>
                <a:lnTo>
                  <a:pt x="663529" y="1778808"/>
                </a:lnTo>
                <a:lnTo>
                  <a:pt x="663529" y="1735940"/>
                </a:lnTo>
                <a:close/>
              </a:path>
              <a:path w="1348740" h="2057400">
                <a:moveTo>
                  <a:pt x="642116" y="1735940"/>
                </a:moveTo>
                <a:lnTo>
                  <a:pt x="642116" y="1693101"/>
                </a:lnTo>
                <a:lnTo>
                  <a:pt x="642116" y="1628857"/>
                </a:lnTo>
                <a:lnTo>
                  <a:pt x="620702" y="1585932"/>
                </a:lnTo>
                <a:lnTo>
                  <a:pt x="599289" y="1543007"/>
                </a:lnTo>
                <a:lnTo>
                  <a:pt x="556462" y="1500082"/>
                </a:lnTo>
                <a:lnTo>
                  <a:pt x="513635" y="1478906"/>
                </a:lnTo>
                <a:lnTo>
                  <a:pt x="470809" y="1457443"/>
                </a:lnTo>
                <a:lnTo>
                  <a:pt x="427982" y="1435981"/>
                </a:lnTo>
                <a:lnTo>
                  <a:pt x="385155" y="1414518"/>
                </a:lnTo>
                <a:lnTo>
                  <a:pt x="320915" y="1414518"/>
                </a:lnTo>
                <a:lnTo>
                  <a:pt x="278088" y="1414518"/>
                </a:lnTo>
                <a:lnTo>
                  <a:pt x="235547" y="1435981"/>
                </a:lnTo>
                <a:lnTo>
                  <a:pt x="192720" y="1457443"/>
                </a:lnTo>
                <a:lnTo>
                  <a:pt x="149893" y="1478906"/>
                </a:lnTo>
                <a:lnTo>
                  <a:pt x="107066" y="1500082"/>
                </a:lnTo>
                <a:lnTo>
                  <a:pt x="64240" y="1543007"/>
                </a:lnTo>
                <a:lnTo>
                  <a:pt x="42826" y="1585932"/>
                </a:lnTo>
                <a:lnTo>
                  <a:pt x="21413" y="1628857"/>
                </a:lnTo>
                <a:lnTo>
                  <a:pt x="21413" y="1693101"/>
                </a:lnTo>
                <a:lnTo>
                  <a:pt x="0" y="1735940"/>
                </a:lnTo>
                <a:lnTo>
                  <a:pt x="21413" y="1778808"/>
                </a:lnTo>
                <a:lnTo>
                  <a:pt x="21413" y="1843109"/>
                </a:lnTo>
                <a:lnTo>
                  <a:pt x="42826" y="1885977"/>
                </a:lnTo>
                <a:lnTo>
                  <a:pt x="64240" y="1928816"/>
                </a:lnTo>
                <a:lnTo>
                  <a:pt x="107066" y="1971683"/>
                </a:lnTo>
                <a:lnTo>
                  <a:pt x="149893" y="1993117"/>
                </a:lnTo>
                <a:lnTo>
                  <a:pt x="192720" y="2014551"/>
                </a:lnTo>
                <a:lnTo>
                  <a:pt x="235547" y="2035985"/>
                </a:lnTo>
                <a:lnTo>
                  <a:pt x="278088" y="2057390"/>
                </a:lnTo>
                <a:lnTo>
                  <a:pt x="320915" y="2057390"/>
                </a:lnTo>
                <a:lnTo>
                  <a:pt x="385155" y="2057390"/>
                </a:lnTo>
                <a:lnTo>
                  <a:pt x="427982" y="2035985"/>
                </a:lnTo>
                <a:lnTo>
                  <a:pt x="470809" y="2014551"/>
                </a:lnTo>
                <a:lnTo>
                  <a:pt x="513635" y="1993117"/>
                </a:lnTo>
                <a:lnTo>
                  <a:pt x="556462" y="1971683"/>
                </a:lnTo>
                <a:lnTo>
                  <a:pt x="599289" y="1928816"/>
                </a:lnTo>
                <a:lnTo>
                  <a:pt x="620702" y="1885977"/>
                </a:lnTo>
                <a:lnTo>
                  <a:pt x="642116" y="1843109"/>
                </a:lnTo>
                <a:lnTo>
                  <a:pt x="642116" y="1778808"/>
                </a:lnTo>
                <a:lnTo>
                  <a:pt x="642116" y="1735940"/>
                </a:lnTo>
                <a:close/>
              </a:path>
              <a:path w="1348740" h="2057400">
                <a:moveTo>
                  <a:pt x="620702" y="1735940"/>
                </a:moveTo>
                <a:lnTo>
                  <a:pt x="620702" y="1693101"/>
                </a:lnTo>
                <a:lnTo>
                  <a:pt x="599289" y="1650233"/>
                </a:lnTo>
                <a:lnTo>
                  <a:pt x="599289" y="1607394"/>
                </a:lnTo>
                <a:lnTo>
                  <a:pt x="556462" y="1564469"/>
                </a:lnTo>
                <a:lnTo>
                  <a:pt x="535049" y="1521544"/>
                </a:lnTo>
                <a:lnTo>
                  <a:pt x="492222" y="1500082"/>
                </a:lnTo>
                <a:lnTo>
                  <a:pt x="470809" y="1478906"/>
                </a:lnTo>
                <a:lnTo>
                  <a:pt x="427982" y="1457443"/>
                </a:lnTo>
                <a:lnTo>
                  <a:pt x="385155" y="1457443"/>
                </a:lnTo>
                <a:lnTo>
                  <a:pt x="320915" y="1435981"/>
                </a:lnTo>
                <a:lnTo>
                  <a:pt x="278088" y="1457443"/>
                </a:lnTo>
                <a:lnTo>
                  <a:pt x="235547" y="1457443"/>
                </a:lnTo>
                <a:lnTo>
                  <a:pt x="192720" y="1478906"/>
                </a:lnTo>
                <a:lnTo>
                  <a:pt x="149893" y="1500082"/>
                </a:lnTo>
                <a:lnTo>
                  <a:pt x="128480" y="1521544"/>
                </a:lnTo>
                <a:lnTo>
                  <a:pt x="85653" y="1564469"/>
                </a:lnTo>
                <a:lnTo>
                  <a:pt x="64240" y="1607394"/>
                </a:lnTo>
                <a:lnTo>
                  <a:pt x="42826" y="1650233"/>
                </a:lnTo>
                <a:lnTo>
                  <a:pt x="42826" y="1693101"/>
                </a:lnTo>
                <a:lnTo>
                  <a:pt x="42826" y="1735940"/>
                </a:lnTo>
                <a:lnTo>
                  <a:pt x="42826" y="1778808"/>
                </a:lnTo>
                <a:lnTo>
                  <a:pt x="42826" y="1821675"/>
                </a:lnTo>
                <a:lnTo>
                  <a:pt x="64240" y="1864543"/>
                </a:lnTo>
                <a:lnTo>
                  <a:pt x="85653" y="1907382"/>
                </a:lnTo>
                <a:lnTo>
                  <a:pt x="128480" y="1950250"/>
                </a:lnTo>
                <a:lnTo>
                  <a:pt x="149893" y="1971683"/>
                </a:lnTo>
                <a:lnTo>
                  <a:pt x="192720" y="1993117"/>
                </a:lnTo>
                <a:lnTo>
                  <a:pt x="235547" y="2014551"/>
                </a:lnTo>
                <a:lnTo>
                  <a:pt x="278088" y="2014551"/>
                </a:lnTo>
                <a:lnTo>
                  <a:pt x="320915" y="2035985"/>
                </a:lnTo>
                <a:lnTo>
                  <a:pt x="385155" y="2014551"/>
                </a:lnTo>
                <a:lnTo>
                  <a:pt x="427982" y="2014551"/>
                </a:lnTo>
                <a:lnTo>
                  <a:pt x="470809" y="1993117"/>
                </a:lnTo>
                <a:lnTo>
                  <a:pt x="492222" y="1971683"/>
                </a:lnTo>
                <a:lnTo>
                  <a:pt x="535049" y="1950250"/>
                </a:lnTo>
                <a:lnTo>
                  <a:pt x="556462" y="1907382"/>
                </a:lnTo>
                <a:lnTo>
                  <a:pt x="599289" y="1864543"/>
                </a:lnTo>
                <a:lnTo>
                  <a:pt x="599289" y="1821675"/>
                </a:lnTo>
                <a:lnTo>
                  <a:pt x="620702" y="1778808"/>
                </a:lnTo>
                <a:lnTo>
                  <a:pt x="620702" y="1735940"/>
                </a:lnTo>
                <a:close/>
              </a:path>
              <a:path w="1348740" h="2057400">
                <a:moveTo>
                  <a:pt x="599289" y="1735940"/>
                </a:moveTo>
                <a:lnTo>
                  <a:pt x="599289" y="1693101"/>
                </a:lnTo>
                <a:lnTo>
                  <a:pt x="599289" y="1650233"/>
                </a:lnTo>
                <a:lnTo>
                  <a:pt x="577876" y="1585932"/>
                </a:lnTo>
                <a:lnTo>
                  <a:pt x="535049" y="1564469"/>
                </a:lnTo>
                <a:lnTo>
                  <a:pt x="513635" y="1521544"/>
                </a:lnTo>
                <a:lnTo>
                  <a:pt x="470809" y="1500082"/>
                </a:lnTo>
                <a:lnTo>
                  <a:pt x="427982" y="1478906"/>
                </a:lnTo>
                <a:lnTo>
                  <a:pt x="385155" y="1457443"/>
                </a:lnTo>
                <a:lnTo>
                  <a:pt x="320915" y="1457443"/>
                </a:lnTo>
                <a:lnTo>
                  <a:pt x="278088" y="1457443"/>
                </a:lnTo>
                <a:lnTo>
                  <a:pt x="235547" y="1478906"/>
                </a:lnTo>
                <a:lnTo>
                  <a:pt x="192720" y="1500082"/>
                </a:lnTo>
                <a:lnTo>
                  <a:pt x="149893" y="1521544"/>
                </a:lnTo>
                <a:lnTo>
                  <a:pt x="107066" y="1564469"/>
                </a:lnTo>
                <a:lnTo>
                  <a:pt x="85653" y="1585932"/>
                </a:lnTo>
                <a:lnTo>
                  <a:pt x="64240" y="1650233"/>
                </a:lnTo>
                <a:lnTo>
                  <a:pt x="64240" y="1693101"/>
                </a:lnTo>
                <a:lnTo>
                  <a:pt x="42826" y="1735940"/>
                </a:lnTo>
                <a:lnTo>
                  <a:pt x="64240" y="1778808"/>
                </a:lnTo>
                <a:lnTo>
                  <a:pt x="64240" y="1821675"/>
                </a:lnTo>
                <a:lnTo>
                  <a:pt x="85653" y="1864543"/>
                </a:lnTo>
                <a:lnTo>
                  <a:pt x="107066" y="1907382"/>
                </a:lnTo>
                <a:lnTo>
                  <a:pt x="149893" y="1950250"/>
                </a:lnTo>
                <a:lnTo>
                  <a:pt x="192720" y="1971683"/>
                </a:lnTo>
                <a:lnTo>
                  <a:pt x="235547" y="1993117"/>
                </a:lnTo>
                <a:lnTo>
                  <a:pt x="278088" y="2014551"/>
                </a:lnTo>
                <a:lnTo>
                  <a:pt x="320915" y="2014551"/>
                </a:lnTo>
                <a:lnTo>
                  <a:pt x="385155" y="2014551"/>
                </a:lnTo>
                <a:lnTo>
                  <a:pt x="427982" y="1993117"/>
                </a:lnTo>
                <a:lnTo>
                  <a:pt x="470809" y="1971683"/>
                </a:lnTo>
                <a:lnTo>
                  <a:pt x="513635" y="1950250"/>
                </a:lnTo>
                <a:lnTo>
                  <a:pt x="535049" y="1907382"/>
                </a:lnTo>
                <a:lnTo>
                  <a:pt x="577876" y="1864543"/>
                </a:lnTo>
                <a:lnTo>
                  <a:pt x="599289" y="1821675"/>
                </a:lnTo>
                <a:lnTo>
                  <a:pt x="599289" y="1778808"/>
                </a:lnTo>
                <a:lnTo>
                  <a:pt x="599289" y="1735940"/>
                </a:lnTo>
                <a:close/>
              </a:path>
              <a:path w="1348740" h="2057400">
                <a:moveTo>
                  <a:pt x="663529" y="1735940"/>
                </a:moveTo>
                <a:lnTo>
                  <a:pt x="663529" y="1693101"/>
                </a:lnTo>
                <a:lnTo>
                  <a:pt x="642116" y="1628857"/>
                </a:lnTo>
                <a:lnTo>
                  <a:pt x="620702" y="1585932"/>
                </a:lnTo>
                <a:lnTo>
                  <a:pt x="599289" y="1543007"/>
                </a:lnTo>
                <a:lnTo>
                  <a:pt x="556462" y="1500082"/>
                </a:lnTo>
                <a:lnTo>
                  <a:pt x="513635" y="1457443"/>
                </a:lnTo>
                <a:lnTo>
                  <a:pt x="470809" y="1435981"/>
                </a:lnTo>
                <a:lnTo>
                  <a:pt x="427982" y="1414518"/>
                </a:lnTo>
                <a:lnTo>
                  <a:pt x="385155" y="1414518"/>
                </a:lnTo>
                <a:lnTo>
                  <a:pt x="320915" y="1393056"/>
                </a:lnTo>
                <a:lnTo>
                  <a:pt x="278088" y="1414518"/>
                </a:lnTo>
                <a:lnTo>
                  <a:pt x="235547" y="1414518"/>
                </a:lnTo>
                <a:lnTo>
                  <a:pt x="171307" y="1435981"/>
                </a:lnTo>
                <a:lnTo>
                  <a:pt x="128480" y="1457443"/>
                </a:lnTo>
                <a:lnTo>
                  <a:pt x="85653" y="1500082"/>
                </a:lnTo>
                <a:lnTo>
                  <a:pt x="64240" y="1543007"/>
                </a:lnTo>
                <a:lnTo>
                  <a:pt x="42826" y="1585932"/>
                </a:lnTo>
                <a:lnTo>
                  <a:pt x="21413" y="1628857"/>
                </a:lnTo>
                <a:lnTo>
                  <a:pt x="0" y="1693101"/>
                </a:lnTo>
                <a:lnTo>
                  <a:pt x="0" y="1735940"/>
                </a:lnTo>
                <a:lnTo>
                  <a:pt x="0" y="1778808"/>
                </a:lnTo>
                <a:lnTo>
                  <a:pt x="21413" y="1843109"/>
                </a:lnTo>
                <a:lnTo>
                  <a:pt x="42826" y="1885977"/>
                </a:lnTo>
                <a:lnTo>
                  <a:pt x="64240" y="1928816"/>
                </a:lnTo>
                <a:lnTo>
                  <a:pt x="85653" y="1971683"/>
                </a:lnTo>
                <a:lnTo>
                  <a:pt x="128480" y="2014551"/>
                </a:lnTo>
                <a:lnTo>
                  <a:pt x="171307" y="2035985"/>
                </a:lnTo>
                <a:lnTo>
                  <a:pt x="235547" y="2057390"/>
                </a:lnTo>
                <a:lnTo>
                  <a:pt x="278088" y="2057390"/>
                </a:lnTo>
                <a:lnTo>
                  <a:pt x="320915" y="2057390"/>
                </a:lnTo>
                <a:lnTo>
                  <a:pt x="385155" y="2057390"/>
                </a:lnTo>
                <a:lnTo>
                  <a:pt x="427982" y="2057390"/>
                </a:lnTo>
                <a:lnTo>
                  <a:pt x="470809" y="2035985"/>
                </a:lnTo>
                <a:lnTo>
                  <a:pt x="513635" y="2014551"/>
                </a:lnTo>
                <a:lnTo>
                  <a:pt x="556462" y="1971683"/>
                </a:lnTo>
                <a:lnTo>
                  <a:pt x="599289" y="1928816"/>
                </a:lnTo>
                <a:lnTo>
                  <a:pt x="620702" y="1885977"/>
                </a:lnTo>
                <a:lnTo>
                  <a:pt x="642116" y="1843109"/>
                </a:lnTo>
                <a:lnTo>
                  <a:pt x="663529" y="1778808"/>
                </a:lnTo>
                <a:lnTo>
                  <a:pt x="663529" y="1735940"/>
                </a:lnTo>
                <a:close/>
              </a:path>
            </a:pathLst>
          </a:custGeom>
          <a:ln w="2143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9602942" y="3703790"/>
            <a:ext cx="792480" cy="895532"/>
          </a:xfrm>
          <a:prstGeom prst="rect">
            <a:avLst/>
          </a:prstGeom>
          <a:ln w="2157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CF108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R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10394881" y="3703790"/>
            <a:ext cx="792480" cy="895532"/>
          </a:xfrm>
          <a:prstGeom prst="rect">
            <a:avLst/>
          </a:prstGeom>
          <a:ln w="2143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CF107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G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7612639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DJ17 0,5 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7077589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BM239 0,5 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G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8704150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BM246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LgY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2219319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2775782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2219319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7" name="object 47"/>
          <p:cNvSpPr txBox="1"/>
          <p:nvPr/>
        </p:nvSpPr>
        <p:spPr>
          <a:xfrm>
            <a:off x="2775782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graphicFrame>
        <p:nvGraphicFramePr>
          <p:cNvPr id="48" name="object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8703819"/>
              </p:ext>
            </p:extLst>
          </p:nvPr>
        </p:nvGraphicFramePr>
        <p:xfrm>
          <a:off x="2187228" y="4228819"/>
          <a:ext cx="7132954" cy="79290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61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6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06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6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611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79290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PL201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VR</a:t>
                      </a:r>
                    </a:p>
                  </a:txBody>
                  <a:tcPr marL="0" marR="0" marT="1079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BM313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O</a:t>
                      </a:r>
                    </a:p>
                  </a:txBody>
                  <a:tcPr marL="0" marR="0" marT="1079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BM311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YW</a:t>
                      </a:r>
                    </a:p>
                  </a:txBody>
                  <a:tcPr marL="0" marR="0" marT="1079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MB02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YL</a:t>
                      </a:r>
                    </a:p>
                  </a:txBody>
                  <a:tcPr marL="0" marR="0" marT="1079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MB01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YGr</a:t>
                      </a:r>
                    </a:p>
                  </a:txBody>
                  <a:tcPr marL="0" marR="0" marT="1079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BM203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GR</a:t>
                      </a:r>
                    </a:p>
                  </a:txBody>
                  <a:tcPr marL="0" marR="0" marT="1079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BM406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GP</a:t>
                      </a:r>
                    </a:p>
                  </a:txBody>
                  <a:tcPr marL="0" marR="0" marT="1079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BM247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1905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CF201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RY</a:t>
                      </a:r>
                    </a:p>
                  </a:txBody>
                  <a:tcPr marL="0" marR="0" marT="1079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9" name="object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66018061"/>
              </p:ext>
            </p:extLst>
          </p:nvPr>
        </p:nvGraphicFramePr>
        <p:xfrm>
          <a:off x="2187228" y="1593001"/>
          <a:ext cx="7132319" cy="792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061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06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56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61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061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61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245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70611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79267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BM318 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1333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BM320 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1333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KT11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YB</a:t>
                      </a:r>
                    </a:p>
                  </a:txBody>
                  <a:tcPr marL="0" marR="0" marT="1333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BM224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OW</a:t>
                      </a:r>
                    </a:p>
                  </a:txBody>
                  <a:tcPr marL="0" marR="0" marT="1333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BM428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RY</a:t>
                      </a:r>
                    </a:p>
                  </a:txBody>
                  <a:tcPr marL="0" marR="0" marT="1333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BM236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RG</a:t>
                      </a:r>
                    </a:p>
                  </a:txBody>
                  <a:tcPr marL="0" marR="0" marT="1333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BM506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LgB</a:t>
                      </a:r>
                    </a:p>
                  </a:txBody>
                  <a:tcPr marL="0" marR="0" marT="762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DT13 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13335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1" name="object 51"/>
          <p:cNvSpPr txBox="1"/>
          <p:nvPr/>
        </p:nvSpPr>
        <p:spPr>
          <a:xfrm>
            <a:off x="4915979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RV216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Br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6007491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RV203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53" name="object 53"/>
          <p:cNvSpPr txBox="1"/>
          <p:nvPr/>
        </p:nvSpPr>
        <p:spPr>
          <a:xfrm>
            <a:off x="5451028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RV205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</a:t>
            </a:r>
          </a:p>
        </p:txBody>
      </p:sp>
      <p:sp>
        <p:nvSpPr>
          <p:cNvPr id="54" name="object 54"/>
          <p:cNvSpPr txBox="1"/>
          <p:nvPr/>
        </p:nvSpPr>
        <p:spPr>
          <a:xfrm>
            <a:off x="4380930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RV204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Gr</a:t>
            </a:r>
          </a:p>
        </p:txBody>
      </p:sp>
      <p:sp>
        <p:nvSpPr>
          <p:cNvPr id="58" name="object 58"/>
          <p:cNvSpPr txBox="1"/>
          <p:nvPr/>
        </p:nvSpPr>
        <p:spPr>
          <a:xfrm>
            <a:off x="7612639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RV201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BW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7077589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RV211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V</a:t>
            </a:r>
          </a:p>
        </p:txBody>
      </p:sp>
      <p:sp>
        <p:nvSpPr>
          <p:cNvPr id="60" name="object 60"/>
          <p:cNvSpPr txBox="1"/>
          <p:nvPr/>
        </p:nvSpPr>
        <p:spPr>
          <a:xfrm>
            <a:off x="6542540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RV214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LW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8147688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2" name="object 62"/>
          <p:cNvSpPr txBox="1"/>
          <p:nvPr/>
        </p:nvSpPr>
        <p:spPr>
          <a:xfrm>
            <a:off x="8704150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3" name="object 63"/>
          <p:cNvSpPr txBox="1"/>
          <p:nvPr/>
        </p:nvSpPr>
        <p:spPr>
          <a:xfrm>
            <a:off x="3845881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AM08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LW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310831" y="3318038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AM06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LV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845881" y="2610865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AM04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3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W</a:t>
            </a:r>
            <a:endParaRPr lang="ru-RU" sz="13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72" name="object 71"/>
          <p:cNvSpPr txBox="1"/>
          <p:nvPr/>
        </p:nvSpPr>
        <p:spPr>
          <a:xfrm>
            <a:off x="656998" y="5839255"/>
            <a:ext cx="10893815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73" name="object 30"/>
          <p:cNvSpPr txBox="1"/>
          <p:nvPr/>
        </p:nvSpPr>
        <p:spPr>
          <a:xfrm>
            <a:off x="10257986" y="774279"/>
            <a:ext cx="1132136" cy="171201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r"/>
            <a:r>
              <a:rPr lang="ru-RU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Положение выхода</a:t>
            </a:r>
          </a:p>
        </p:txBody>
      </p:sp>
      <p:sp>
        <p:nvSpPr>
          <p:cNvPr id="75" name="object 50"/>
          <p:cNvSpPr txBox="1"/>
          <p:nvPr/>
        </p:nvSpPr>
        <p:spPr>
          <a:xfrm>
            <a:off x="3257393" y="5214605"/>
            <a:ext cx="2779395" cy="2128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65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
	</a:t>
            </a:r>
          </a:p>
        </p:txBody>
      </p:sp>
      <p:sp>
        <p:nvSpPr>
          <p:cNvPr id="8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59</a:t>
            </a:r>
          </a:p>
        </p:txBody>
      </p:sp>
      <p:sp>
        <p:nvSpPr>
          <p:cNvPr id="89" name="object 18"/>
          <p:cNvSpPr txBox="1"/>
          <p:nvPr/>
        </p:nvSpPr>
        <p:spPr>
          <a:xfrm>
            <a:off x="5801456" y="1269197"/>
            <a:ext cx="670000" cy="289182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Повторитель указателя левого поворота+</a:t>
            </a:r>
          </a:p>
        </p:txBody>
      </p:sp>
      <p:sp>
        <p:nvSpPr>
          <p:cNvPr id="90" name="object 19"/>
          <p:cNvSpPr txBox="1"/>
          <p:nvPr/>
        </p:nvSpPr>
        <p:spPr>
          <a:xfrm>
            <a:off x="5037487" y="1438474"/>
            <a:ext cx="741851" cy="119905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Обогрев зеркала+</a:t>
            </a:r>
          </a:p>
        </p:txBody>
      </p:sp>
      <p:sp>
        <p:nvSpPr>
          <p:cNvPr id="92" name="object 35"/>
          <p:cNvSpPr txBox="1"/>
          <p:nvPr/>
        </p:nvSpPr>
        <p:spPr>
          <a:xfrm>
            <a:off x="3581980" y="5035212"/>
            <a:ext cx="791569" cy="3122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 Электропривод складывания </a:t>
            </a:r>
            <a:br>
              <a:rPr lang="ru-RU" sz="650" kern="0" dirty="0">
                <a:latin typeface="Arial Narrow" panose="020B0606020202030204" pitchFamily="34" charset="0"/>
                <a:cs typeface="Arial"/>
              </a:rPr>
            </a:br>
            <a:r>
              <a:rPr lang="ru-RU" sz="650" kern="0" dirty="0">
                <a:latin typeface="Arial Narrow" panose="020B0606020202030204" pitchFamily="34" charset="0"/>
                <a:cs typeface="Arial"/>
              </a:rPr>
              <a:t>зеркала </a:t>
            </a:r>
          </a:p>
        </p:txBody>
      </p:sp>
      <p:sp>
        <p:nvSpPr>
          <p:cNvPr id="93" name="object 35"/>
          <p:cNvSpPr txBox="1"/>
          <p:nvPr/>
        </p:nvSpPr>
        <p:spPr>
          <a:xfrm>
            <a:off x="4284584" y="5035212"/>
            <a:ext cx="791569" cy="3122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 Электропривод раскладывания </a:t>
            </a:r>
            <a:br>
              <a:rPr lang="ru-RU" sz="650" kern="0" dirty="0">
                <a:latin typeface="Arial Narrow" panose="020B0606020202030204" pitchFamily="34" charset="0"/>
                <a:cs typeface="Arial"/>
              </a:rPr>
            </a:br>
            <a:r>
              <a:rPr lang="ru-RU" sz="650" kern="0" dirty="0">
                <a:latin typeface="Arial Narrow" panose="020B0606020202030204" pitchFamily="34" charset="0"/>
                <a:cs typeface="Arial"/>
              </a:rPr>
              <a:t>зеркала </a:t>
            </a:r>
          </a:p>
        </p:txBody>
      </p:sp>
      <p:sp>
        <p:nvSpPr>
          <p:cNvPr id="94" name="object 35"/>
          <p:cNvSpPr txBox="1"/>
          <p:nvPr/>
        </p:nvSpPr>
        <p:spPr>
          <a:xfrm>
            <a:off x="5022246" y="5035212"/>
            <a:ext cx="791569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lvl="0"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 Левый передний динамик-</a:t>
            </a:r>
          </a:p>
        </p:txBody>
      </p:sp>
      <p:sp>
        <p:nvSpPr>
          <p:cNvPr id="95" name="object 35"/>
          <p:cNvSpPr txBox="1"/>
          <p:nvPr/>
        </p:nvSpPr>
        <p:spPr>
          <a:xfrm>
            <a:off x="2851655" y="5035237"/>
            <a:ext cx="791569" cy="112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Ручка двери B+</a:t>
            </a:r>
          </a:p>
        </p:txBody>
      </p:sp>
      <p:sp>
        <p:nvSpPr>
          <p:cNvPr id="96" name="object 35"/>
          <p:cNvSpPr txBox="1"/>
          <p:nvPr/>
        </p:nvSpPr>
        <p:spPr>
          <a:xfrm>
            <a:off x="6436703" y="5033593"/>
            <a:ext cx="791569" cy="3122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lvl="0"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Сигнал запирания крышки багажного отсека</a:t>
            </a:r>
          </a:p>
        </p:txBody>
      </p:sp>
      <p:sp>
        <p:nvSpPr>
          <p:cNvPr id="97" name="object 35"/>
          <p:cNvSpPr txBox="1"/>
          <p:nvPr/>
        </p:nvSpPr>
        <p:spPr>
          <a:xfrm>
            <a:off x="7139307" y="5033593"/>
            <a:ext cx="791569" cy="3122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lvl="0"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Сигнал отпирания крышки багажного отсека </a:t>
            </a:r>
          </a:p>
        </p:txBody>
      </p:sp>
      <p:sp>
        <p:nvSpPr>
          <p:cNvPr id="98" name="object 35"/>
          <p:cNvSpPr txBox="1"/>
          <p:nvPr/>
        </p:nvSpPr>
        <p:spPr>
          <a:xfrm>
            <a:off x="7876969" y="5033593"/>
            <a:ext cx="791569" cy="112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lvl="0"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99" name="object 35"/>
          <p:cNvSpPr txBox="1"/>
          <p:nvPr/>
        </p:nvSpPr>
        <p:spPr>
          <a:xfrm>
            <a:off x="5706378" y="5033618"/>
            <a:ext cx="791569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Левый передний динамик+</a:t>
            </a:r>
          </a:p>
        </p:txBody>
      </p:sp>
      <p:sp>
        <p:nvSpPr>
          <p:cNvPr id="66" name="object 56"/>
          <p:cNvSpPr txBox="1"/>
          <p:nvPr/>
        </p:nvSpPr>
        <p:spPr>
          <a:xfrm>
            <a:off x="7626597" y="2411535"/>
            <a:ext cx="521092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сигнала вверх/вниз</a:t>
            </a:r>
          </a:p>
        </p:txBody>
      </p:sp>
      <p:sp>
        <p:nvSpPr>
          <p:cNvPr id="68" name="object 57"/>
          <p:cNvSpPr txBox="1"/>
          <p:nvPr/>
        </p:nvSpPr>
        <p:spPr>
          <a:xfrm>
            <a:off x="7104558" y="2411535"/>
            <a:ext cx="481673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Рулевая колонка, масса цепи сигнала</a:t>
            </a:r>
          </a:p>
        </p:txBody>
      </p:sp>
      <p:sp>
        <p:nvSpPr>
          <p:cNvPr id="69" name="object 70"/>
          <p:cNvSpPr txBox="1"/>
          <p:nvPr/>
        </p:nvSpPr>
        <p:spPr>
          <a:xfrm>
            <a:off x="3310515" y="2488480"/>
            <a:ext cx="524458" cy="90409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Левая камера, масса</a:t>
            </a:r>
          </a:p>
        </p:txBody>
      </p:sp>
      <p:sp>
        <p:nvSpPr>
          <p:cNvPr id="70" name="object 56"/>
          <p:cNvSpPr txBox="1"/>
          <p:nvPr/>
        </p:nvSpPr>
        <p:spPr>
          <a:xfrm>
            <a:off x="6562810" y="2411535"/>
            <a:ext cx="521092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сигнала влево/вправо</a:t>
            </a:r>
          </a:p>
        </p:txBody>
      </p:sp>
      <p:sp>
        <p:nvSpPr>
          <p:cNvPr id="71" name="object 57"/>
          <p:cNvSpPr txBox="1"/>
          <p:nvPr/>
        </p:nvSpPr>
        <p:spPr>
          <a:xfrm>
            <a:off x="6040771" y="2411535"/>
            <a:ext cx="481673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Вход сигнала рулевой колонки</a:t>
            </a:r>
          </a:p>
        </p:txBody>
      </p:sp>
      <p:sp>
        <p:nvSpPr>
          <p:cNvPr id="76" name="object 56"/>
          <p:cNvSpPr txBox="1"/>
          <p:nvPr/>
        </p:nvSpPr>
        <p:spPr>
          <a:xfrm>
            <a:off x="5435897" y="2411535"/>
            <a:ext cx="564508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Регулировка рулевой колонки влево/вправо</a:t>
            </a:r>
          </a:p>
        </p:txBody>
      </p:sp>
      <p:sp>
        <p:nvSpPr>
          <p:cNvPr id="77" name="object 57"/>
          <p:cNvSpPr txBox="1"/>
          <p:nvPr/>
        </p:nvSpPr>
        <p:spPr>
          <a:xfrm>
            <a:off x="4939025" y="2411535"/>
            <a:ext cx="481673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Рулевая колонка, общ. масса</a:t>
            </a:r>
          </a:p>
        </p:txBody>
      </p:sp>
      <p:sp>
        <p:nvSpPr>
          <p:cNvPr id="78" name="object 56"/>
          <p:cNvSpPr txBox="1"/>
          <p:nvPr/>
        </p:nvSpPr>
        <p:spPr>
          <a:xfrm>
            <a:off x="4392403" y="2411535"/>
            <a:ext cx="521092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Регулировка рулевой колонки по высоте</a:t>
            </a:r>
          </a:p>
        </p:txBody>
      </p:sp>
      <p:sp>
        <p:nvSpPr>
          <p:cNvPr id="79" name="object 57"/>
          <p:cNvSpPr txBox="1"/>
          <p:nvPr/>
        </p:nvSpPr>
        <p:spPr>
          <a:xfrm>
            <a:off x="3870364" y="2411535"/>
            <a:ext cx="481673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Левая камера, CVDS+</a:t>
            </a:r>
          </a:p>
        </p:txBody>
      </p:sp>
      <p:sp>
        <p:nvSpPr>
          <p:cNvPr id="82" name="object 69"/>
          <p:cNvSpPr txBox="1"/>
          <p:nvPr/>
        </p:nvSpPr>
        <p:spPr>
          <a:xfrm>
            <a:off x="3310831" y="2610864"/>
            <a:ext cx="540000" cy="705600"/>
          </a:xfrm>
          <a:prstGeom prst="rect">
            <a:avLst/>
          </a:prstGeom>
          <a:ln w="2141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AM24 0,5</a:t>
            </a:r>
          </a:p>
          <a:p>
            <a:pPr algn="ctr"/>
            <a:r>
              <a:rPr lang="ru-RU" sz="105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83" name="object 23"/>
          <p:cNvSpPr txBox="1"/>
          <p:nvPr/>
        </p:nvSpPr>
        <p:spPr>
          <a:xfrm>
            <a:off x="8048576" y="4045827"/>
            <a:ext cx="765302" cy="167354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Выключатель складывания зерк. заднего вида</a:t>
            </a:r>
          </a:p>
        </p:txBody>
      </p:sp>
      <p:sp>
        <p:nvSpPr>
          <p:cNvPr id="84" name="object 25"/>
          <p:cNvSpPr txBox="1"/>
          <p:nvPr/>
        </p:nvSpPr>
        <p:spPr>
          <a:xfrm>
            <a:off x="6544690" y="4045827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Выключатель центрального замка</a:t>
            </a:r>
          </a:p>
        </p:txBody>
      </p:sp>
      <p:sp>
        <p:nvSpPr>
          <p:cNvPr id="85" name="object 38"/>
          <p:cNvSpPr txBox="1"/>
          <p:nvPr/>
        </p:nvSpPr>
        <p:spPr>
          <a:xfrm>
            <a:off x="7652163" y="4045827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Фонарь откр.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двери +</a:t>
            </a:r>
          </a:p>
        </p:txBody>
      </p:sp>
      <p:sp>
        <p:nvSpPr>
          <p:cNvPr id="86" name="object 40"/>
          <p:cNvSpPr txBox="1"/>
          <p:nvPr/>
        </p:nvSpPr>
        <p:spPr>
          <a:xfrm>
            <a:off x="7082794" y="4045827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Выключатель замка лев. перед. двери</a:t>
            </a:r>
          </a:p>
        </p:txBody>
      </p:sp>
      <p:sp>
        <p:nvSpPr>
          <p:cNvPr id="87" name="object 42"/>
          <p:cNvSpPr txBox="1"/>
          <p:nvPr/>
        </p:nvSpPr>
        <p:spPr>
          <a:xfrm>
            <a:off x="8723232" y="4045827"/>
            <a:ext cx="504000" cy="90409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Шина LIN</a:t>
            </a:r>
          </a:p>
        </p:txBody>
      </p:sp>
      <p:sp>
        <p:nvSpPr>
          <p:cNvPr id="88" name="object 64"/>
          <p:cNvSpPr txBox="1"/>
          <p:nvPr/>
        </p:nvSpPr>
        <p:spPr>
          <a:xfrm>
            <a:off x="3848116" y="4045827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Левая камера, цепь питания+ </a:t>
            </a:r>
          </a:p>
        </p:txBody>
      </p:sp>
      <p:sp>
        <p:nvSpPr>
          <p:cNvPr id="91" name="object 66"/>
          <p:cNvSpPr txBox="1"/>
          <p:nvPr/>
        </p:nvSpPr>
        <p:spPr>
          <a:xfrm>
            <a:off x="3312068" y="4045827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Левая камера, цепь питания-</a:t>
            </a:r>
          </a:p>
        </p:txBody>
      </p:sp>
      <p:sp>
        <p:nvSpPr>
          <p:cNvPr id="100" name="object 64"/>
          <p:cNvSpPr txBox="1"/>
          <p:nvPr/>
        </p:nvSpPr>
        <p:spPr>
          <a:xfrm>
            <a:off x="4400949" y="4045827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 Антенна PE в левой передней двери-</a:t>
            </a:r>
          </a:p>
        </p:txBody>
      </p:sp>
      <p:sp>
        <p:nvSpPr>
          <p:cNvPr id="101" name="object 64"/>
          <p:cNvSpPr txBox="1"/>
          <p:nvPr/>
        </p:nvSpPr>
        <p:spPr>
          <a:xfrm>
            <a:off x="5474575" y="4045827"/>
            <a:ext cx="504000" cy="136576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отпирания левой передней ручки</a:t>
            </a:r>
          </a:p>
        </p:txBody>
      </p:sp>
      <p:sp>
        <p:nvSpPr>
          <p:cNvPr id="102" name="object 66"/>
          <p:cNvSpPr txBox="1"/>
          <p:nvPr/>
        </p:nvSpPr>
        <p:spPr>
          <a:xfrm>
            <a:off x="4938527" y="4045827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PE в левой передней двери+</a:t>
            </a:r>
          </a:p>
        </p:txBody>
      </p:sp>
      <p:sp>
        <p:nvSpPr>
          <p:cNvPr id="103" name="object 64"/>
          <p:cNvSpPr txBox="1"/>
          <p:nvPr/>
        </p:nvSpPr>
        <p:spPr>
          <a:xfrm>
            <a:off x="6027408" y="4045827"/>
            <a:ext cx="504000" cy="136576"/>
          </a:xfrm>
          <a:prstGeom prst="rect">
            <a:avLst/>
          </a:prstGeom>
        </p:spPr>
        <p:txBody>
          <a:bodyPr vert="horz" wrap="square" lIns="0" tIns="13335" rIns="0" bIns="0" rtlCol="0" anchor="t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запирания левой передней ручки</a:t>
            </a:r>
          </a:p>
        </p:txBody>
      </p:sp>
      <p:sp>
        <p:nvSpPr>
          <p:cNvPr id="104" name="object 35"/>
          <p:cNvSpPr txBox="1"/>
          <p:nvPr/>
        </p:nvSpPr>
        <p:spPr>
          <a:xfrm>
            <a:off x="8579803" y="5035212"/>
            <a:ext cx="791569" cy="21223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Переключ. стеклоподъемн., B+</a:t>
            </a:r>
          </a:p>
        </p:txBody>
      </p:sp>
      <p:sp>
        <p:nvSpPr>
          <p:cNvPr id="105" name="object 21"/>
          <p:cNvSpPr txBox="1"/>
          <p:nvPr/>
        </p:nvSpPr>
        <p:spPr>
          <a:xfrm>
            <a:off x="8598275" y="1442426"/>
            <a:ext cx="721271" cy="119905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06" name="object 18"/>
          <p:cNvSpPr txBox="1"/>
          <p:nvPr/>
        </p:nvSpPr>
        <p:spPr>
          <a:xfrm>
            <a:off x="6455081" y="1277749"/>
            <a:ext cx="670000" cy="289182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Мигание светодиода в зеркале заднего вида</a:t>
            </a:r>
          </a:p>
        </p:txBody>
      </p:sp>
      <p:sp>
        <p:nvSpPr>
          <p:cNvPr id="107" name="object 18"/>
          <p:cNvSpPr txBox="1"/>
          <p:nvPr/>
        </p:nvSpPr>
        <p:spPr>
          <a:xfrm>
            <a:off x="7911168" y="1277749"/>
            <a:ext cx="670000" cy="289182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Провод LIN эстетической подсветки</a:t>
            </a:r>
          </a:p>
        </p:txBody>
      </p:sp>
      <p:sp>
        <p:nvSpPr>
          <p:cNvPr id="108" name="object 19"/>
          <p:cNvSpPr txBox="1"/>
          <p:nvPr/>
        </p:nvSpPr>
        <p:spPr>
          <a:xfrm>
            <a:off x="7147199" y="1370082"/>
            <a:ext cx="741851" cy="196849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Проектор логотипа в зеркале заднего вида</a:t>
            </a:r>
          </a:p>
        </p:txBody>
      </p:sp>
      <p:sp>
        <p:nvSpPr>
          <p:cNvPr id="109" name="object 35"/>
          <p:cNvSpPr txBox="1"/>
          <p:nvPr/>
        </p:nvSpPr>
        <p:spPr>
          <a:xfrm>
            <a:off x="9639958" y="4629688"/>
            <a:ext cx="791569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lvl="0"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Стеклоподъемник </a:t>
            </a:r>
            <a:b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лев. перед. двери, опускание</a:t>
            </a:r>
            <a:endParaRPr lang="ru-RU" sz="6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10" name="object 35"/>
          <p:cNvSpPr txBox="1"/>
          <p:nvPr/>
        </p:nvSpPr>
        <p:spPr>
          <a:xfrm>
            <a:off x="10418220" y="4629688"/>
            <a:ext cx="791569" cy="3353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lvl="0"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Стеклоподъемник </a:t>
            </a:r>
            <a:b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лев. перед. двери, подъем</a:t>
            </a:r>
          </a:p>
        </p:txBody>
      </p:sp>
    </p:spTree>
    <p:extLst>
      <p:ext uri="{BB962C8B-B14F-4D97-AF65-F5344CB8AC3E}">
        <p14:creationId xmlns:p14="http://schemas.microsoft.com/office/powerpoint/2010/main" val="30440373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19371" y="1136326"/>
            <a:ext cx="6909943" cy="139589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>
              <a:spcBef>
                <a:spcPts val="105"/>
              </a:spcBef>
            </a:pPr>
            <a:r>
              <a:rPr lang="ru-RU" altLang="zh-CN" sz="2000" kern="0" dirty="0">
                <a:solidFill>
                  <a:srgbClr val="FF0000"/>
                </a:solidFill>
                <a:latin typeface="Arial"/>
              </a:rPr>
              <a:t>1. Анализ схем электрооборудования</a:t>
            </a:r>
            <a:endParaRPr lang="ru-RU" sz="2000" kern="0" dirty="0">
              <a:latin typeface="Arial"/>
              <a:cs typeface="Arial"/>
            </a:endParaRPr>
          </a:p>
          <a:p>
            <a:pPr marL="12700" marR="5080" lvl="0" indent="301625" algn="just">
              <a:spcBef>
                <a:spcPts val="725"/>
              </a:spcBef>
            </a:pPr>
            <a:r>
              <a:rPr lang="ru-RU" altLang="zh-CN" sz="1600" kern="0" dirty="0">
                <a:solidFill>
                  <a:srgbClr val="000000"/>
                </a:solidFill>
                <a:latin typeface="Arial" panose="020B0604020202020204" pitchFamily="34" charset="0"/>
              </a:rPr>
              <a:t>Правильный анализ электрических цепей поможет понять принцип действия электрооборудования и дать представление о диагностике неисправностей. Поясним на примере цепи фонарей заднего хода автомобиля Dongfeng 580: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914400" y="304800"/>
            <a:ext cx="11140862" cy="6776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90000"/>
              </a:lnSpc>
              <a:spcBef>
                <a:spcPts val="100"/>
              </a:spcBef>
            </a:pPr>
            <a:r>
              <a:rPr lang="ru-RU" altLang="zh-CN" sz="2400" dirty="0">
                <a:solidFill>
                  <a:srgbClr val="990000"/>
                </a:solidFill>
                <a:latin typeface="Arial" panose="020B0604020202020204" pitchFamily="34" charset="0"/>
              </a:rPr>
              <a:t>1. Использование руководства по техническому </a:t>
            </a:r>
            <a:br>
              <a:rPr lang="ru-RU" altLang="zh-CN" sz="2400" dirty="0">
                <a:solidFill>
                  <a:srgbClr val="990000"/>
                </a:solidFill>
                <a:latin typeface="Arial" panose="020B0604020202020204" pitchFamily="34" charset="0"/>
              </a:rPr>
            </a:br>
            <a:r>
              <a:rPr lang="ru-RU" altLang="zh-CN" sz="2400" dirty="0">
                <a:solidFill>
                  <a:srgbClr val="990000"/>
                </a:solidFill>
                <a:latin typeface="Arial" panose="020B0604020202020204" pitchFamily="34" charset="0"/>
              </a:rPr>
              <a:t>обслуживанию электрооборудования</a:t>
            </a:r>
            <a:endParaRPr lang="ru-RU" sz="2400" dirty="0"/>
          </a:p>
        </p:txBody>
      </p:sp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4526042"/>
              </p:ext>
            </p:extLst>
          </p:nvPr>
        </p:nvGraphicFramePr>
        <p:xfrm>
          <a:off x="1207841" y="3247100"/>
          <a:ext cx="6333001" cy="304709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57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7721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20090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1814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A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Цепь электропитания</a:t>
                      </a:r>
                      <a:endParaRPr lang="ru-RU" sz="1600" kern="0" spc="0" dirty="0">
                        <a:latin typeface="Arial"/>
                        <a:cs typeface="Arial"/>
                      </a:endParaRPr>
                    </a:p>
                    <a:p>
                      <a:pPr marL="1270" algn="ctr">
                        <a:lnSpc>
                          <a:spcPct val="100000"/>
                        </a:lnSpc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Режимы электропитания </a:t>
                      </a: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BAT, ACC, ON, START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9963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1814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B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предохранителей</a:t>
                      </a:r>
                      <a:endParaRPr lang="ru-RU" sz="1600" kern="0" spc="0" dirty="0">
                        <a:latin typeface="Arial"/>
                        <a:cs typeface="Arial"/>
                      </a:endParaRPr>
                    </a:p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Тип: блок предохранителей в моторном отсеке, </a:t>
                      </a:r>
                      <a:b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</a:b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предохранителей в салоне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44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C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Цвет провода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9918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40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D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0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Элементы электрической цепи (выключатель)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20026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  <a:spcBef>
                          <a:spcPts val="182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E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6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Соединение с массой: внутреннее</a:t>
                      </a:r>
                      <a:endParaRPr lang="ru-RU" sz="1600" kern="0" spc="0" dirty="0">
                        <a:latin typeface="Arial"/>
                        <a:cs typeface="Arial"/>
                      </a:endParaRPr>
                    </a:p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Если провод массы не указан, </a:t>
                      </a:r>
                      <a:b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</a:b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соединение с массой через корпус</a:t>
                      </a:r>
                    </a:p>
                  </a:txBody>
                  <a:tcPr marL="0" marR="0" marT="36000" marB="3600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pic>
        <p:nvPicPr>
          <p:cNvPr id="5" name="object 5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3400" y="537717"/>
            <a:ext cx="3390900" cy="5396994"/>
          </a:xfrm>
          <a:prstGeom prst="rect">
            <a:avLst/>
          </a:prstGeom>
        </p:spPr>
      </p:pic>
      <p:sp>
        <p:nvSpPr>
          <p:cNvPr id="6" name="object 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fld id="{81D60167-4931-47E6-BA6A-407CBD079E47}" type="slidenum">
              <a:rPr lang="ru-RU" kern="0" smtClean="0"/>
              <a:pPr marL="38100"/>
              <a:t>6</a:t>
            </a:fld>
            <a:endParaRPr lang="ru-RU" kern="0" dirty="0"/>
          </a:p>
        </p:txBody>
      </p:sp>
      <p:sp>
        <p:nvSpPr>
          <p:cNvPr id="7" name="TextBox 6"/>
          <p:cNvSpPr txBox="1"/>
          <p:nvPr/>
        </p:nvSpPr>
        <p:spPr>
          <a:xfrm>
            <a:off x="9630871" y="3979178"/>
            <a:ext cx="93345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" panose="020B0604020202020204" pitchFamily="34" charset="0"/>
              </a:rPr>
              <a:t>Левый задний фонарь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11163757" y="3979178"/>
            <a:ext cx="933450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" panose="020B0604020202020204" pitchFamily="34" charset="0"/>
              </a:rPr>
              <a:t>Правый задний фонарь</a:t>
            </a:r>
          </a:p>
        </p:txBody>
      </p:sp>
      <p:sp>
        <p:nvSpPr>
          <p:cNvPr id="9" name="TextBox 8"/>
          <p:cNvSpPr txBox="1"/>
          <p:nvPr/>
        </p:nvSpPr>
        <p:spPr>
          <a:xfrm rot="16200000">
            <a:off x="9475648" y="2366644"/>
            <a:ext cx="160019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800" kern="0" dirty="0">
                <a:latin typeface="Arial" panose="020B0604020202020204" pitchFamily="34" charset="0"/>
              </a:rPr>
              <a:t>Выключатель фонарей заднего хода</a:t>
            </a:r>
          </a:p>
        </p:txBody>
      </p:sp>
      <p:sp>
        <p:nvSpPr>
          <p:cNvPr id="10" name="TextBox 9"/>
          <p:cNvSpPr txBox="1"/>
          <p:nvPr/>
        </p:nvSpPr>
        <p:spPr>
          <a:xfrm rot="16200000">
            <a:off x="8842338" y="918408"/>
            <a:ext cx="1507153" cy="5770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1050" kern="0" dirty="0">
                <a:latin typeface="Arial" panose="020B0604020202020204" pitchFamily="34" charset="0"/>
              </a:rPr>
              <a:t>Блок предохранителей </a:t>
            </a:r>
            <a:br>
              <a:rPr lang="ru-RU" altLang="zh-CN" sz="1050" kern="0" dirty="0">
                <a:latin typeface="Arial" panose="020B0604020202020204" pitchFamily="34" charset="0"/>
              </a:rPr>
            </a:br>
            <a:r>
              <a:rPr lang="ru-RU" altLang="zh-CN" sz="1050" kern="0" dirty="0">
                <a:latin typeface="Arial" panose="020B0604020202020204" pitchFamily="34" charset="0"/>
              </a:rPr>
              <a:t>в моторном отсеке</a:t>
            </a:r>
          </a:p>
        </p:txBody>
      </p:sp>
      <p:sp>
        <p:nvSpPr>
          <p:cNvPr id="11" name="TextBox 10"/>
          <p:cNvSpPr txBox="1"/>
          <p:nvPr/>
        </p:nvSpPr>
        <p:spPr>
          <a:xfrm rot="16200000">
            <a:off x="9478027" y="1094864"/>
            <a:ext cx="115524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altLang="zh-CN" sz="800" kern="0" dirty="0">
                <a:latin typeface="Arial" panose="020B0604020202020204" pitchFamily="34" charset="0"/>
              </a:rPr>
              <a:t>Фонари заднего хода</a:t>
            </a:r>
          </a:p>
        </p:txBody>
      </p:sp>
    </p:spTree>
    <p:extLst>
      <p:ext uri="{BB962C8B-B14F-4D97-AF65-F5344CB8AC3E}">
        <p14:creationId xmlns:p14="http://schemas.microsoft.com/office/powerpoint/2010/main" val="2883404154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8" name="object 16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0541928"/>
              </p:ext>
            </p:extLst>
          </p:nvPr>
        </p:nvGraphicFramePr>
        <p:xfrm>
          <a:off x="9022812" y="2684571"/>
          <a:ext cx="2764790" cy="198177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738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77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004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17586">
                <a:tc gridSpan="2"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4185">
                <a:tc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4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8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7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Масса</a:t>
                      </a:r>
                    </a:p>
                  </a:txBody>
                  <a:tcPr marL="0" marR="0" marT="4127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0" marR="0" marT="41275" marB="0"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5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41275" marB="0"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" name="object 2"/>
          <p:cNvGrpSpPr/>
          <p:nvPr/>
        </p:nvGrpSpPr>
        <p:grpSpPr>
          <a:xfrm>
            <a:off x="4295995" y="529917"/>
            <a:ext cx="359410" cy="107950"/>
            <a:chOff x="4295995" y="529917"/>
            <a:chExt cx="359410" cy="107950"/>
          </a:xfrm>
        </p:grpSpPr>
        <p:pic>
          <p:nvPicPr>
            <p:cNvPr id="3" name="object 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95995" y="531145"/>
              <a:ext cx="137114" cy="105332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4454600" y="529917"/>
              <a:ext cx="41910" cy="106680"/>
            </a:xfrm>
            <a:custGeom>
              <a:avLst/>
              <a:gdLst/>
              <a:ahLst/>
              <a:cxnLst/>
              <a:rect l="l" t="t" r="r" b="b"/>
              <a:pathLst>
                <a:path w="41910" h="106679">
                  <a:moveTo>
                    <a:pt x="25330" y="0"/>
                  </a:moveTo>
                  <a:lnTo>
                    <a:pt x="23124" y="0"/>
                  </a:lnTo>
                  <a:lnTo>
                    <a:pt x="16505" y="7453"/>
                  </a:lnTo>
                  <a:lnTo>
                    <a:pt x="14871" y="8272"/>
                  </a:lnTo>
                  <a:lnTo>
                    <a:pt x="5474" y="9992"/>
                  </a:lnTo>
                  <a:lnTo>
                    <a:pt x="0" y="9992"/>
                  </a:lnTo>
                  <a:lnTo>
                    <a:pt x="0" y="13678"/>
                  </a:lnTo>
                  <a:lnTo>
                    <a:pt x="10459" y="13678"/>
                  </a:lnTo>
                  <a:lnTo>
                    <a:pt x="14871" y="14907"/>
                  </a:lnTo>
                  <a:lnTo>
                    <a:pt x="15934" y="19084"/>
                  </a:lnTo>
                  <a:lnTo>
                    <a:pt x="15934" y="92882"/>
                  </a:lnTo>
                  <a:lnTo>
                    <a:pt x="13727" y="100335"/>
                  </a:lnTo>
                  <a:lnTo>
                    <a:pt x="5474" y="102793"/>
                  </a:lnTo>
                  <a:lnTo>
                    <a:pt x="0" y="102793"/>
                  </a:lnTo>
                  <a:lnTo>
                    <a:pt x="0" y="106560"/>
                  </a:lnTo>
                  <a:lnTo>
                    <a:pt x="41836" y="106560"/>
                  </a:lnTo>
                  <a:lnTo>
                    <a:pt x="41836" y="102793"/>
                  </a:lnTo>
                  <a:lnTo>
                    <a:pt x="36280" y="102793"/>
                  </a:lnTo>
                  <a:lnTo>
                    <a:pt x="28027" y="100335"/>
                  </a:lnTo>
                  <a:lnTo>
                    <a:pt x="25330" y="92882"/>
                  </a:lnTo>
                  <a:lnTo>
                    <a:pt x="2533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520052" y="529917"/>
              <a:ext cx="134907" cy="107789"/>
            </a:xfrm>
            <a:prstGeom prst="rect">
              <a:avLst/>
            </a:prstGeom>
          </p:spPr>
        </p:pic>
      </p:grpSp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373050" y="714453"/>
            <a:ext cx="93070" cy="107789"/>
          </a:xfrm>
          <a:prstGeom prst="rect">
            <a:avLst/>
          </a:prstGeom>
        </p:spPr>
      </p:pic>
      <p:sp>
        <p:nvSpPr>
          <p:cNvPr id="7" name="object 7"/>
          <p:cNvSpPr/>
          <p:nvPr/>
        </p:nvSpPr>
        <p:spPr>
          <a:xfrm>
            <a:off x="4521187" y="715682"/>
            <a:ext cx="55244" cy="106680"/>
          </a:xfrm>
          <a:custGeom>
            <a:avLst/>
            <a:gdLst/>
            <a:ahLst/>
            <a:cxnLst/>
            <a:rect l="l" t="t" r="r" b="b"/>
            <a:pathLst>
              <a:path w="55245" h="106680">
                <a:moveTo>
                  <a:pt x="55079" y="66344"/>
                </a:moveTo>
                <a:lnTo>
                  <a:pt x="52870" y="55130"/>
                </a:lnTo>
                <a:lnTo>
                  <a:pt x="48463" y="46037"/>
                </a:lnTo>
                <a:lnTo>
                  <a:pt x="40690" y="39814"/>
                </a:lnTo>
                <a:lnTo>
                  <a:pt x="30810" y="37769"/>
                </a:lnTo>
                <a:lnTo>
                  <a:pt x="19291" y="39408"/>
                </a:lnTo>
                <a:lnTo>
                  <a:pt x="15938" y="41046"/>
                </a:lnTo>
                <a:lnTo>
                  <a:pt x="8255" y="49720"/>
                </a:lnTo>
                <a:lnTo>
                  <a:pt x="9893" y="8686"/>
                </a:lnTo>
                <a:lnTo>
                  <a:pt x="51727" y="8686"/>
                </a:lnTo>
                <a:lnTo>
                  <a:pt x="53365" y="0"/>
                </a:lnTo>
                <a:lnTo>
                  <a:pt x="6616" y="0"/>
                </a:lnTo>
                <a:lnTo>
                  <a:pt x="3848" y="55943"/>
                </a:lnTo>
                <a:lnTo>
                  <a:pt x="8826" y="56845"/>
                </a:lnTo>
                <a:lnTo>
                  <a:pt x="11036" y="53492"/>
                </a:lnTo>
                <a:lnTo>
                  <a:pt x="17653" y="46037"/>
                </a:lnTo>
                <a:lnTo>
                  <a:pt x="27965" y="43611"/>
                </a:lnTo>
                <a:lnTo>
                  <a:pt x="33591" y="44805"/>
                </a:lnTo>
                <a:lnTo>
                  <a:pt x="40690" y="51854"/>
                </a:lnTo>
                <a:lnTo>
                  <a:pt x="44043" y="59309"/>
                </a:lnTo>
                <a:lnTo>
                  <a:pt x="45110" y="71348"/>
                </a:lnTo>
                <a:lnTo>
                  <a:pt x="45110" y="73799"/>
                </a:lnTo>
                <a:lnTo>
                  <a:pt x="43472" y="85839"/>
                </a:lnTo>
                <a:lnTo>
                  <a:pt x="40208" y="94932"/>
                </a:lnTo>
                <a:lnTo>
                  <a:pt x="35788" y="99936"/>
                </a:lnTo>
                <a:lnTo>
                  <a:pt x="25908" y="102793"/>
                </a:lnTo>
                <a:lnTo>
                  <a:pt x="14871" y="100342"/>
                </a:lnTo>
                <a:lnTo>
                  <a:pt x="8826" y="92887"/>
                </a:lnTo>
                <a:lnTo>
                  <a:pt x="10464" y="87896"/>
                </a:lnTo>
                <a:lnTo>
                  <a:pt x="12661" y="81661"/>
                </a:lnTo>
                <a:lnTo>
                  <a:pt x="11036" y="77571"/>
                </a:lnTo>
                <a:lnTo>
                  <a:pt x="6616" y="75031"/>
                </a:lnTo>
                <a:lnTo>
                  <a:pt x="1638" y="77571"/>
                </a:lnTo>
                <a:lnTo>
                  <a:pt x="0" y="84201"/>
                </a:lnTo>
                <a:lnTo>
                  <a:pt x="1066" y="91249"/>
                </a:lnTo>
                <a:lnTo>
                  <a:pt x="7683" y="99517"/>
                </a:lnTo>
                <a:lnTo>
                  <a:pt x="15938" y="104521"/>
                </a:lnTo>
                <a:lnTo>
                  <a:pt x="25908" y="106565"/>
                </a:lnTo>
                <a:lnTo>
                  <a:pt x="31381" y="106159"/>
                </a:lnTo>
                <a:lnTo>
                  <a:pt x="55079" y="70040"/>
                </a:lnTo>
                <a:lnTo>
                  <a:pt x="55079" y="6634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" name="object 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441934" y="900218"/>
            <a:ext cx="65451" cy="105332"/>
          </a:xfrm>
          <a:prstGeom prst="rect">
            <a:avLst/>
          </a:prstGeom>
        </p:spPr>
      </p:pic>
      <p:grpSp>
        <p:nvGrpSpPr>
          <p:cNvPr id="9" name="object 9"/>
          <p:cNvGrpSpPr/>
          <p:nvPr/>
        </p:nvGrpSpPr>
        <p:grpSpPr>
          <a:xfrm>
            <a:off x="5305721" y="529917"/>
            <a:ext cx="358775" cy="126364"/>
            <a:chOff x="5305721" y="529917"/>
            <a:chExt cx="358775" cy="126364"/>
          </a:xfrm>
        </p:grpSpPr>
        <p:pic>
          <p:nvPicPr>
            <p:cNvPr id="10" name="object 1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305721" y="531145"/>
              <a:ext cx="137604" cy="105332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5464816" y="529917"/>
              <a:ext cx="41910" cy="106680"/>
            </a:xfrm>
            <a:custGeom>
              <a:avLst/>
              <a:gdLst/>
              <a:ahLst/>
              <a:cxnLst/>
              <a:rect l="l" t="t" r="r" b="b"/>
              <a:pathLst>
                <a:path w="41910" h="106679">
                  <a:moveTo>
                    <a:pt x="25330" y="0"/>
                  </a:moveTo>
                  <a:lnTo>
                    <a:pt x="22552" y="0"/>
                  </a:lnTo>
                  <a:lnTo>
                    <a:pt x="16505" y="7453"/>
                  </a:lnTo>
                  <a:lnTo>
                    <a:pt x="14299" y="8272"/>
                  </a:lnTo>
                  <a:lnTo>
                    <a:pt x="4984" y="9992"/>
                  </a:lnTo>
                  <a:lnTo>
                    <a:pt x="0" y="9992"/>
                  </a:lnTo>
                  <a:lnTo>
                    <a:pt x="0" y="13678"/>
                  </a:lnTo>
                  <a:lnTo>
                    <a:pt x="10459" y="13678"/>
                  </a:lnTo>
                  <a:lnTo>
                    <a:pt x="14871" y="14907"/>
                  </a:lnTo>
                  <a:lnTo>
                    <a:pt x="16015" y="19084"/>
                  </a:lnTo>
                  <a:lnTo>
                    <a:pt x="16015" y="92882"/>
                  </a:lnTo>
                  <a:lnTo>
                    <a:pt x="13809" y="100335"/>
                  </a:lnTo>
                  <a:lnTo>
                    <a:pt x="4984" y="102793"/>
                  </a:lnTo>
                  <a:lnTo>
                    <a:pt x="0" y="102793"/>
                  </a:lnTo>
                  <a:lnTo>
                    <a:pt x="0" y="106560"/>
                  </a:lnTo>
                  <a:lnTo>
                    <a:pt x="41836" y="106560"/>
                  </a:lnTo>
                  <a:lnTo>
                    <a:pt x="41836" y="102793"/>
                  </a:lnTo>
                  <a:lnTo>
                    <a:pt x="35790" y="102793"/>
                  </a:lnTo>
                  <a:lnTo>
                    <a:pt x="28109" y="100335"/>
                  </a:lnTo>
                  <a:lnTo>
                    <a:pt x="25330" y="92882"/>
                  </a:lnTo>
                  <a:lnTo>
                    <a:pt x="25330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" name="object 1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5529777" y="529917"/>
              <a:ext cx="134335" cy="126054"/>
            </a:xfrm>
            <a:prstGeom prst="rect">
              <a:avLst/>
            </a:prstGeom>
          </p:spPr>
        </p:pic>
      </p:grpSp>
      <p:pic>
        <p:nvPicPr>
          <p:cNvPr id="13" name="object 1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383348" y="714453"/>
            <a:ext cx="93070" cy="107789"/>
          </a:xfrm>
          <a:prstGeom prst="rect">
            <a:avLst/>
          </a:prstGeom>
        </p:spPr>
      </p:pic>
      <p:sp>
        <p:nvSpPr>
          <p:cNvPr id="14" name="object 14"/>
          <p:cNvSpPr/>
          <p:nvPr/>
        </p:nvSpPr>
        <p:spPr>
          <a:xfrm>
            <a:off x="5530913" y="715682"/>
            <a:ext cx="55880" cy="106680"/>
          </a:xfrm>
          <a:custGeom>
            <a:avLst/>
            <a:gdLst/>
            <a:ahLst/>
            <a:cxnLst/>
            <a:rect l="l" t="t" r="r" b="b"/>
            <a:pathLst>
              <a:path w="55879" h="106680">
                <a:moveTo>
                  <a:pt x="55562" y="66344"/>
                </a:moveTo>
                <a:lnTo>
                  <a:pt x="53365" y="55130"/>
                </a:lnTo>
                <a:lnTo>
                  <a:pt x="48945" y="46037"/>
                </a:lnTo>
                <a:lnTo>
                  <a:pt x="40690" y="39814"/>
                </a:lnTo>
                <a:lnTo>
                  <a:pt x="30810" y="37769"/>
                </a:lnTo>
                <a:lnTo>
                  <a:pt x="19773" y="39408"/>
                </a:lnTo>
                <a:lnTo>
                  <a:pt x="16510" y="41046"/>
                </a:lnTo>
                <a:lnTo>
                  <a:pt x="8826" y="49720"/>
                </a:lnTo>
                <a:lnTo>
                  <a:pt x="10464" y="8686"/>
                </a:lnTo>
                <a:lnTo>
                  <a:pt x="52298" y="8686"/>
                </a:lnTo>
                <a:lnTo>
                  <a:pt x="53936" y="0"/>
                </a:lnTo>
                <a:lnTo>
                  <a:pt x="7112" y="0"/>
                </a:lnTo>
                <a:lnTo>
                  <a:pt x="4419" y="55943"/>
                </a:lnTo>
                <a:lnTo>
                  <a:pt x="9321" y="56845"/>
                </a:lnTo>
                <a:lnTo>
                  <a:pt x="11036" y="53492"/>
                </a:lnTo>
                <a:lnTo>
                  <a:pt x="17564" y="46037"/>
                </a:lnTo>
                <a:lnTo>
                  <a:pt x="28028" y="43573"/>
                </a:lnTo>
                <a:lnTo>
                  <a:pt x="34074" y="44805"/>
                </a:lnTo>
                <a:lnTo>
                  <a:pt x="41262" y="51854"/>
                </a:lnTo>
                <a:lnTo>
                  <a:pt x="44043" y="59309"/>
                </a:lnTo>
                <a:lnTo>
                  <a:pt x="45110" y="71348"/>
                </a:lnTo>
                <a:lnTo>
                  <a:pt x="45110" y="73799"/>
                </a:lnTo>
                <a:lnTo>
                  <a:pt x="44043" y="85839"/>
                </a:lnTo>
                <a:lnTo>
                  <a:pt x="40690" y="94932"/>
                </a:lnTo>
                <a:lnTo>
                  <a:pt x="35788" y="99936"/>
                </a:lnTo>
                <a:lnTo>
                  <a:pt x="26390" y="102793"/>
                </a:lnTo>
                <a:lnTo>
                  <a:pt x="14871" y="100342"/>
                </a:lnTo>
                <a:lnTo>
                  <a:pt x="9321" y="92887"/>
                </a:lnTo>
                <a:lnTo>
                  <a:pt x="11036" y="87896"/>
                </a:lnTo>
                <a:lnTo>
                  <a:pt x="12661" y="81661"/>
                </a:lnTo>
                <a:lnTo>
                  <a:pt x="11518" y="77571"/>
                </a:lnTo>
                <a:lnTo>
                  <a:pt x="7112" y="75031"/>
                </a:lnTo>
                <a:lnTo>
                  <a:pt x="1638" y="77571"/>
                </a:lnTo>
                <a:lnTo>
                  <a:pt x="0" y="84201"/>
                </a:lnTo>
                <a:lnTo>
                  <a:pt x="1638" y="91249"/>
                </a:lnTo>
                <a:lnTo>
                  <a:pt x="8255" y="99517"/>
                </a:lnTo>
                <a:lnTo>
                  <a:pt x="16510" y="104521"/>
                </a:lnTo>
                <a:lnTo>
                  <a:pt x="26390" y="106565"/>
                </a:lnTo>
                <a:lnTo>
                  <a:pt x="31953" y="106159"/>
                </a:lnTo>
                <a:lnTo>
                  <a:pt x="55562" y="70040"/>
                </a:lnTo>
                <a:lnTo>
                  <a:pt x="55562" y="6634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" name="object 15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452150" y="900218"/>
            <a:ext cx="65533" cy="105332"/>
          </a:xfrm>
          <a:prstGeom prst="rect">
            <a:avLst/>
          </a:prstGeom>
        </p:spPr>
      </p:pic>
      <p:graphicFrame>
        <p:nvGraphicFramePr>
          <p:cNvPr id="16" name="object 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1961304"/>
              </p:ext>
            </p:extLst>
          </p:nvPr>
        </p:nvGraphicFramePr>
        <p:xfrm>
          <a:off x="684068" y="447641"/>
          <a:ext cx="5554980" cy="1268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04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501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3436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>
                      <a:solidFill>
                        <a:srgbClr val="333333"/>
                      </a:solidFill>
                      <a:prstDash val="solid"/>
                    </a:lnL>
                    <a:lnR w="6350">
                      <a:solidFill>
                        <a:srgbClr val="333333"/>
                      </a:solidFill>
                      <a:prstDash val="solid"/>
                    </a:lnR>
                    <a:lnT w="6350">
                      <a:solidFill>
                        <a:srgbClr val="333333"/>
                      </a:solidFill>
                      <a:prstDash val="solid"/>
                    </a:lnT>
                    <a:lnB w="63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>
                      <a:solidFill>
                        <a:srgbClr val="333333"/>
                      </a:solidFill>
                      <a:prstDash val="solid"/>
                    </a:lnL>
                    <a:lnT w="6350">
                      <a:solidFill>
                        <a:srgbClr val="333333"/>
                      </a:solidFill>
                      <a:prstDash val="solid"/>
                    </a:lnT>
                    <a:lnB w="63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404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>
                      <a:solidFill>
                        <a:srgbClr val="333333"/>
                      </a:solidFill>
                      <a:prstDash val="solid"/>
                    </a:lnL>
                    <a:lnR w="6350">
                      <a:solidFill>
                        <a:srgbClr val="333333"/>
                      </a:solidFill>
                      <a:prstDash val="solid"/>
                    </a:lnR>
                    <a:lnT w="6350">
                      <a:solidFill>
                        <a:srgbClr val="333333"/>
                      </a:solidFill>
                      <a:prstDash val="solid"/>
                    </a:lnT>
                    <a:lnB w="63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>
                      <a:solidFill>
                        <a:srgbClr val="333333"/>
                      </a:solidFill>
                      <a:prstDash val="solid"/>
                    </a:lnL>
                    <a:lnT w="6350">
                      <a:solidFill>
                        <a:srgbClr val="333333"/>
                      </a:solidFill>
                      <a:prstDash val="solid"/>
                    </a:lnT>
                    <a:lnB w="63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17" name="object 1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52256" y="728950"/>
            <a:ext cx="105156" cy="77565"/>
          </a:xfrm>
          <a:prstGeom prst="rect">
            <a:avLst/>
          </a:prstGeom>
        </p:spPr>
      </p:pic>
      <p:sp>
        <p:nvSpPr>
          <p:cNvPr id="18" name="object 18"/>
          <p:cNvSpPr/>
          <p:nvPr/>
        </p:nvSpPr>
        <p:spPr>
          <a:xfrm>
            <a:off x="558304" y="1363331"/>
            <a:ext cx="93345" cy="77470"/>
          </a:xfrm>
          <a:custGeom>
            <a:avLst/>
            <a:gdLst/>
            <a:ahLst/>
            <a:cxnLst/>
            <a:rect l="l" t="t" r="r" b="b"/>
            <a:pathLst>
              <a:path w="93345" h="77469">
                <a:moveTo>
                  <a:pt x="34137" y="74688"/>
                </a:moveTo>
                <a:lnTo>
                  <a:pt x="29184" y="74688"/>
                </a:lnTo>
                <a:lnTo>
                  <a:pt x="22567" y="72974"/>
                </a:lnTo>
                <a:lnTo>
                  <a:pt x="20370" y="67564"/>
                </a:lnTo>
                <a:lnTo>
                  <a:pt x="20370" y="0"/>
                </a:lnTo>
                <a:lnTo>
                  <a:pt x="18719" y="0"/>
                </a:lnTo>
                <a:lnTo>
                  <a:pt x="13766" y="5397"/>
                </a:lnTo>
                <a:lnTo>
                  <a:pt x="12115" y="5803"/>
                </a:lnTo>
                <a:lnTo>
                  <a:pt x="4406" y="7035"/>
                </a:lnTo>
                <a:lnTo>
                  <a:pt x="0" y="7035"/>
                </a:lnTo>
                <a:lnTo>
                  <a:pt x="0" y="9575"/>
                </a:lnTo>
                <a:lnTo>
                  <a:pt x="8255" y="9575"/>
                </a:lnTo>
                <a:lnTo>
                  <a:pt x="12115" y="10807"/>
                </a:lnTo>
                <a:lnTo>
                  <a:pt x="13208" y="13677"/>
                </a:lnTo>
                <a:lnTo>
                  <a:pt x="13208" y="67564"/>
                </a:lnTo>
                <a:lnTo>
                  <a:pt x="11010" y="72974"/>
                </a:lnTo>
                <a:lnTo>
                  <a:pt x="4406" y="74688"/>
                </a:lnTo>
                <a:lnTo>
                  <a:pt x="0" y="74688"/>
                </a:lnTo>
                <a:lnTo>
                  <a:pt x="0" y="77152"/>
                </a:lnTo>
                <a:lnTo>
                  <a:pt x="34137" y="77152"/>
                </a:lnTo>
                <a:lnTo>
                  <a:pt x="34137" y="74688"/>
                </a:lnTo>
                <a:close/>
              </a:path>
              <a:path w="93345" h="77469">
                <a:moveTo>
                  <a:pt x="93040" y="74688"/>
                </a:moveTo>
                <a:lnTo>
                  <a:pt x="88646" y="74688"/>
                </a:lnTo>
                <a:lnTo>
                  <a:pt x="82029" y="72974"/>
                </a:lnTo>
                <a:lnTo>
                  <a:pt x="79832" y="67564"/>
                </a:lnTo>
                <a:lnTo>
                  <a:pt x="79832" y="0"/>
                </a:lnTo>
                <a:lnTo>
                  <a:pt x="77622" y="0"/>
                </a:lnTo>
                <a:lnTo>
                  <a:pt x="72669" y="5397"/>
                </a:lnTo>
                <a:lnTo>
                  <a:pt x="71031" y="5803"/>
                </a:lnTo>
                <a:lnTo>
                  <a:pt x="63309" y="7035"/>
                </a:lnTo>
                <a:lnTo>
                  <a:pt x="59461" y="7035"/>
                </a:lnTo>
                <a:lnTo>
                  <a:pt x="59461" y="9575"/>
                </a:lnTo>
                <a:lnTo>
                  <a:pt x="67716" y="9575"/>
                </a:lnTo>
                <a:lnTo>
                  <a:pt x="71577" y="10807"/>
                </a:lnTo>
                <a:lnTo>
                  <a:pt x="72123" y="13677"/>
                </a:lnTo>
                <a:lnTo>
                  <a:pt x="72123" y="67564"/>
                </a:lnTo>
                <a:lnTo>
                  <a:pt x="70472" y="72974"/>
                </a:lnTo>
                <a:lnTo>
                  <a:pt x="63309" y="74688"/>
                </a:lnTo>
                <a:lnTo>
                  <a:pt x="59461" y="74688"/>
                </a:lnTo>
                <a:lnTo>
                  <a:pt x="59461" y="77152"/>
                </a:lnTo>
                <a:lnTo>
                  <a:pt x="93040" y="77152"/>
                </a:lnTo>
                <a:lnTo>
                  <a:pt x="93040" y="7468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9" name="object 1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801961" y="529917"/>
            <a:ext cx="355124" cy="107789"/>
          </a:xfrm>
          <a:prstGeom prst="rect">
            <a:avLst/>
          </a:prstGeom>
        </p:spPr>
      </p:pic>
      <p:pic>
        <p:nvPicPr>
          <p:cNvPr id="20" name="object 2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4877954" y="714453"/>
            <a:ext cx="93070" cy="107789"/>
          </a:xfrm>
          <a:prstGeom prst="rect">
            <a:avLst/>
          </a:prstGeom>
        </p:spPr>
      </p:pic>
      <p:sp>
        <p:nvSpPr>
          <p:cNvPr id="21" name="object 21"/>
          <p:cNvSpPr/>
          <p:nvPr/>
        </p:nvSpPr>
        <p:spPr>
          <a:xfrm>
            <a:off x="5026012" y="715682"/>
            <a:ext cx="55880" cy="106680"/>
          </a:xfrm>
          <a:custGeom>
            <a:avLst/>
            <a:gdLst/>
            <a:ahLst/>
            <a:cxnLst/>
            <a:rect l="l" t="t" r="r" b="b"/>
            <a:pathLst>
              <a:path w="55879" h="106680">
                <a:moveTo>
                  <a:pt x="55651" y="70040"/>
                </a:moveTo>
                <a:lnTo>
                  <a:pt x="53441" y="55130"/>
                </a:lnTo>
                <a:lnTo>
                  <a:pt x="48450" y="46037"/>
                </a:lnTo>
                <a:lnTo>
                  <a:pt x="40779" y="39814"/>
                </a:lnTo>
                <a:lnTo>
                  <a:pt x="30886" y="37769"/>
                </a:lnTo>
                <a:lnTo>
                  <a:pt x="19278" y="39408"/>
                </a:lnTo>
                <a:lnTo>
                  <a:pt x="16510" y="41046"/>
                </a:lnTo>
                <a:lnTo>
                  <a:pt x="8826" y="49720"/>
                </a:lnTo>
                <a:lnTo>
                  <a:pt x="10464" y="8686"/>
                </a:lnTo>
                <a:lnTo>
                  <a:pt x="51803" y="8686"/>
                </a:lnTo>
                <a:lnTo>
                  <a:pt x="54013" y="0"/>
                </a:lnTo>
                <a:lnTo>
                  <a:pt x="6616" y="0"/>
                </a:lnTo>
                <a:lnTo>
                  <a:pt x="3835" y="55943"/>
                </a:lnTo>
                <a:lnTo>
                  <a:pt x="9398" y="56845"/>
                </a:lnTo>
                <a:lnTo>
                  <a:pt x="11036" y="53492"/>
                </a:lnTo>
                <a:lnTo>
                  <a:pt x="17653" y="46037"/>
                </a:lnTo>
                <a:lnTo>
                  <a:pt x="28041" y="43599"/>
                </a:lnTo>
                <a:lnTo>
                  <a:pt x="33578" y="44805"/>
                </a:lnTo>
                <a:lnTo>
                  <a:pt x="41351" y="51854"/>
                </a:lnTo>
                <a:lnTo>
                  <a:pt x="44043" y="59309"/>
                </a:lnTo>
                <a:lnTo>
                  <a:pt x="45186" y="71348"/>
                </a:lnTo>
                <a:lnTo>
                  <a:pt x="45186" y="73799"/>
                </a:lnTo>
                <a:lnTo>
                  <a:pt x="44043" y="85839"/>
                </a:lnTo>
                <a:lnTo>
                  <a:pt x="40779" y="94932"/>
                </a:lnTo>
                <a:lnTo>
                  <a:pt x="35788" y="99936"/>
                </a:lnTo>
                <a:lnTo>
                  <a:pt x="26479" y="102793"/>
                </a:lnTo>
                <a:lnTo>
                  <a:pt x="14871" y="100342"/>
                </a:lnTo>
                <a:lnTo>
                  <a:pt x="9398" y="92887"/>
                </a:lnTo>
                <a:lnTo>
                  <a:pt x="11036" y="87896"/>
                </a:lnTo>
                <a:lnTo>
                  <a:pt x="12661" y="81661"/>
                </a:lnTo>
                <a:lnTo>
                  <a:pt x="11607" y="77571"/>
                </a:lnTo>
                <a:lnTo>
                  <a:pt x="6616" y="75031"/>
                </a:lnTo>
                <a:lnTo>
                  <a:pt x="1714" y="77571"/>
                </a:lnTo>
                <a:lnTo>
                  <a:pt x="0" y="84201"/>
                </a:lnTo>
                <a:lnTo>
                  <a:pt x="1143" y="91249"/>
                </a:lnTo>
                <a:lnTo>
                  <a:pt x="8255" y="99517"/>
                </a:lnTo>
                <a:lnTo>
                  <a:pt x="16014" y="104521"/>
                </a:lnTo>
                <a:lnTo>
                  <a:pt x="26479" y="106565"/>
                </a:lnTo>
                <a:lnTo>
                  <a:pt x="31381" y="106159"/>
                </a:lnTo>
                <a:lnTo>
                  <a:pt x="41351" y="102793"/>
                </a:lnTo>
                <a:lnTo>
                  <a:pt x="48450" y="96570"/>
                </a:lnTo>
                <a:lnTo>
                  <a:pt x="51231" y="92062"/>
                </a:lnTo>
                <a:lnTo>
                  <a:pt x="54495" y="82080"/>
                </a:lnTo>
                <a:lnTo>
                  <a:pt x="55651" y="7004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2" name="object 2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910966" y="898989"/>
            <a:ext cx="138176" cy="107789"/>
          </a:xfrm>
          <a:prstGeom prst="rect">
            <a:avLst/>
          </a:prstGeom>
        </p:spPr>
      </p:pic>
      <p:grpSp>
        <p:nvGrpSpPr>
          <p:cNvPr id="23" name="object 23"/>
          <p:cNvGrpSpPr/>
          <p:nvPr/>
        </p:nvGrpSpPr>
        <p:grpSpPr>
          <a:xfrm>
            <a:off x="2302447" y="1164286"/>
            <a:ext cx="305435" cy="106680"/>
            <a:chOff x="2302447" y="1164286"/>
            <a:chExt cx="305435" cy="106680"/>
          </a:xfrm>
        </p:grpSpPr>
        <p:pic>
          <p:nvPicPr>
            <p:cNvPr id="24" name="object 2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2302447" y="1165596"/>
              <a:ext cx="153048" cy="104840"/>
            </a:xfrm>
            <a:prstGeom prst="rect">
              <a:avLst/>
            </a:prstGeom>
          </p:spPr>
        </p:pic>
        <p:sp>
          <p:nvSpPr>
            <p:cNvPr id="25" name="object 25"/>
            <p:cNvSpPr/>
            <p:nvPr/>
          </p:nvSpPr>
          <p:spPr>
            <a:xfrm>
              <a:off x="2479763" y="1164297"/>
              <a:ext cx="128270" cy="106680"/>
            </a:xfrm>
            <a:custGeom>
              <a:avLst/>
              <a:gdLst/>
              <a:ahLst/>
              <a:cxnLst/>
              <a:rect l="l" t="t" r="r" b="b"/>
              <a:pathLst>
                <a:path w="128269" h="106680">
                  <a:moveTo>
                    <a:pt x="46240" y="102463"/>
                  </a:moveTo>
                  <a:lnTo>
                    <a:pt x="39624" y="102463"/>
                  </a:lnTo>
                  <a:lnTo>
                    <a:pt x="30797" y="99923"/>
                  </a:lnTo>
                  <a:lnTo>
                    <a:pt x="27533" y="92875"/>
                  </a:lnTo>
                  <a:lnTo>
                    <a:pt x="27533" y="0"/>
                  </a:lnTo>
                  <a:lnTo>
                    <a:pt x="25323" y="0"/>
                  </a:lnTo>
                  <a:lnTo>
                    <a:pt x="18135" y="7035"/>
                  </a:lnTo>
                  <a:lnTo>
                    <a:pt x="15925" y="8343"/>
                  </a:lnTo>
                  <a:lnTo>
                    <a:pt x="5473" y="9575"/>
                  </a:lnTo>
                  <a:lnTo>
                    <a:pt x="0" y="9575"/>
                  </a:lnTo>
                  <a:lnTo>
                    <a:pt x="0" y="13258"/>
                  </a:lnTo>
                  <a:lnTo>
                    <a:pt x="10947" y="13258"/>
                  </a:lnTo>
                  <a:lnTo>
                    <a:pt x="16497" y="14579"/>
                  </a:lnTo>
                  <a:lnTo>
                    <a:pt x="17564" y="19075"/>
                  </a:lnTo>
                  <a:lnTo>
                    <a:pt x="17564" y="92875"/>
                  </a:lnTo>
                  <a:lnTo>
                    <a:pt x="14871" y="99923"/>
                  </a:lnTo>
                  <a:lnTo>
                    <a:pt x="5473" y="102463"/>
                  </a:lnTo>
                  <a:lnTo>
                    <a:pt x="0" y="102463"/>
                  </a:lnTo>
                  <a:lnTo>
                    <a:pt x="0" y="106146"/>
                  </a:lnTo>
                  <a:lnTo>
                    <a:pt x="46240" y="106146"/>
                  </a:lnTo>
                  <a:lnTo>
                    <a:pt x="46240" y="102463"/>
                  </a:lnTo>
                  <a:close/>
                </a:path>
                <a:path w="128269" h="106680">
                  <a:moveTo>
                    <a:pt x="127711" y="102463"/>
                  </a:moveTo>
                  <a:lnTo>
                    <a:pt x="121094" y="102463"/>
                  </a:lnTo>
                  <a:lnTo>
                    <a:pt x="112268" y="99923"/>
                  </a:lnTo>
                  <a:lnTo>
                    <a:pt x="109004" y="92875"/>
                  </a:lnTo>
                  <a:lnTo>
                    <a:pt x="109004" y="0"/>
                  </a:lnTo>
                  <a:lnTo>
                    <a:pt x="106794" y="0"/>
                  </a:lnTo>
                  <a:lnTo>
                    <a:pt x="99606" y="7035"/>
                  </a:lnTo>
                  <a:lnTo>
                    <a:pt x="97396" y="8343"/>
                  </a:lnTo>
                  <a:lnTo>
                    <a:pt x="86931" y="9575"/>
                  </a:lnTo>
                  <a:lnTo>
                    <a:pt x="81457" y="9575"/>
                  </a:lnTo>
                  <a:lnTo>
                    <a:pt x="81457" y="13258"/>
                  </a:lnTo>
                  <a:lnTo>
                    <a:pt x="92494" y="13258"/>
                  </a:lnTo>
                  <a:lnTo>
                    <a:pt x="97967" y="14579"/>
                  </a:lnTo>
                  <a:lnTo>
                    <a:pt x="99034" y="19075"/>
                  </a:lnTo>
                  <a:lnTo>
                    <a:pt x="99034" y="92875"/>
                  </a:lnTo>
                  <a:lnTo>
                    <a:pt x="96329" y="99923"/>
                  </a:lnTo>
                  <a:lnTo>
                    <a:pt x="86931" y="102463"/>
                  </a:lnTo>
                  <a:lnTo>
                    <a:pt x="81457" y="102463"/>
                  </a:lnTo>
                  <a:lnTo>
                    <a:pt x="81457" y="106146"/>
                  </a:lnTo>
                  <a:lnTo>
                    <a:pt x="127711" y="106146"/>
                  </a:lnTo>
                  <a:lnTo>
                    <a:pt x="127711" y="10246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26" name="object 2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341587" y="1348822"/>
            <a:ext cx="103448" cy="107379"/>
          </a:xfrm>
          <a:prstGeom prst="rect">
            <a:avLst/>
          </a:prstGeom>
        </p:spPr>
      </p:pic>
      <p:sp>
        <p:nvSpPr>
          <p:cNvPr id="27" name="object 27"/>
          <p:cNvSpPr/>
          <p:nvPr/>
        </p:nvSpPr>
        <p:spPr>
          <a:xfrm>
            <a:off x="2506154" y="1350060"/>
            <a:ext cx="62230" cy="106680"/>
          </a:xfrm>
          <a:custGeom>
            <a:avLst/>
            <a:gdLst/>
            <a:ahLst/>
            <a:cxnLst/>
            <a:rect l="l" t="t" r="r" b="b"/>
            <a:pathLst>
              <a:path w="62230" h="106680">
                <a:moveTo>
                  <a:pt x="61683" y="65925"/>
                </a:moveTo>
                <a:lnTo>
                  <a:pt x="59486" y="55206"/>
                </a:lnTo>
                <a:lnTo>
                  <a:pt x="53924" y="46024"/>
                </a:lnTo>
                <a:lnTo>
                  <a:pt x="45669" y="39801"/>
                </a:lnTo>
                <a:lnTo>
                  <a:pt x="34721" y="37350"/>
                </a:lnTo>
                <a:lnTo>
                  <a:pt x="21488" y="39395"/>
                </a:lnTo>
                <a:lnTo>
                  <a:pt x="18135" y="41033"/>
                </a:lnTo>
                <a:lnTo>
                  <a:pt x="9398" y="49796"/>
                </a:lnTo>
                <a:lnTo>
                  <a:pt x="11595" y="8763"/>
                </a:lnTo>
                <a:lnTo>
                  <a:pt x="57848" y="8763"/>
                </a:lnTo>
                <a:lnTo>
                  <a:pt x="60058" y="0"/>
                </a:lnTo>
                <a:lnTo>
                  <a:pt x="7683" y="0"/>
                </a:lnTo>
                <a:lnTo>
                  <a:pt x="4406" y="56019"/>
                </a:lnTo>
                <a:lnTo>
                  <a:pt x="10452" y="56426"/>
                </a:lnTo>
                <a:lnTo>
                  <a:pt x="12090" y="53073"/>
                </a:lnTo>
                <a:lnTo>
                  <a:pt x="19850" y="46024"/>
                </a:lnTo>
                <a:lnTo>
                  <a:pt x="31242" y="43599"/>
                </a:lnTo>
                <a:lnTo>
                  <a:pt x="37426" y="44805"/>
                </a:lnTo>
                <a:lnTo>
                  <a:pt x="45669" y="51435"/>
                </a:lnTo>
                <a:lnTo>
                  <a:pt x="49022" y="59296"/>
                </a:lnTo>
                <a:lnTo>
                  <a:pt x="50088" y="71335"/>
                </a:lnTo>
                <a:lnTo>
                  <a:pt x="50088" y="73799"/>
                </a:lnTo>
                <a:lnTo>
                  <a:pt x="49022" y="85839"/>
                </a:lnTo>
                <a:lnTo>
                  <a:pt x="45186" y="94602"/>
                </a:lnTo>
                <a:lnTo>
                  <a:pt x="40195" y="99923"/>
                </a:lnTo>
                <a:lnTo>
                  <a:pt x="29171" y="102870"/>
                </a:lnTo>
                <a:lnTo>
                  <a:pt x="16497" y="100330"/>
                </a:lnTo>
                <a:lnTo>
                  <a:pt x="10452" y="92875"/>
                </a:lnTo>
                <a:lnTo>
                  <a:pt x="12090" y="87960"/>
                </a:lnTo>
                <a:lnTo>
                  <a:pt x="14300" y="81737"/>
                </a:lnTo>
                <a:lnTo>
                  <a:pt x="12661" y="77558"/>
                </a:lnTo>
                <a:lnTo>
                  <a:pt x="7683" y="75107"/>
                </a:lnTo>
                <a:lnTo>
                  <a:pt x="2197" y="77558"/>
                </a:lnTo>
                <a:lnTo>
                  <a:pt x="0" y="84201"/>
                </a:lnTo>
                <a:lnTo>
                  <a:pt x="1625" y="91236"/>
                </a:lnTo>
                <a:lnTo>
                  <a:pt x="8826" y="99517"/>
                </a:lnTo>
                <a:lnTo>
                  <a:pt x="18135" y="104508"/>
                </a:lnTo>
                <a:lnTo>
                  <a:pt x="29171" y="106146"/>
                </a:lnTo>
                <a:lnTo>
                  <a:pt x="35217" y="106146"/>
                </a:lnTo>
                <a:lnTo>
                  <a:pt x="61683" y="70104"/>
                </a:lnTo>
                <a:lnTo>
                  <a:pt x="61683" y="6592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8" name="object 28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377296" y="1542007"/>
            <a:ext cx="154192" cy="105332"/>
          </a:xfrm>
          <a:prstGeom prst="rect">
            <a:avLst/>
          </a:prstGeom>
        </p:spPr>
      </p:pic>
      <p:pic>
        <p:nvPicPr>
          <p:cNvPr id="29" name="object 29"/>
          <p:cNvPicPr/>
          <p:nvPr/>
        </p:nvPicPr>
        <p:blipFill rotWithShape="1">
          <a:blip r:embed="rId18" cstate="print"/>
          <a:srcRect t="7025" b="6421"/>
          <a:stretch/>
        </p:blipFill>
        <p:spPr>
          <a:xfrm>
            <a:off x="4722128" y="418619"/>
            <a:ext cx="1679770" cy="1305999"/>
          </a:xfrm>
          <a:prstGeom prst="rect">
            <a:avLst/>
          </a:prstGeom>
        </p:spPr>
      </p:pic>
      <p:pic>
        <p:nvPicPr>
          <p:cNvPr id="30" name="object 30"/>
          <p:cNvPicPr/>
          <p:nvPr/>
        </p:nvPicPr>
        <p:blipFill rotWithShape="1">
          <a:blip r:embed="rId19" cstate="print"/>
          <a:srcRect t="7006" b="6260"/>
          <a:stretch/>
        </p:blipFill>
        <p:spPr>
          <a:xfrm>
            <a:off x="2704025" y="419893"/>
            <a:ext cx="1521248" cy="1306884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3313" y="450713"/>
            <a:ext cx="1493086" cy="1371203"/>
          </a:xfrm>
          <a:prstGeom prst="rect">
            <a:avLst/>
          </a:prstGeom>
        </p:spPr>
      </p:pic>
      <p:sp>
        <p:nvSpPr>
          <p:cNvPr id="36" name="object 36"/>
          <p:cNvSpPr/>
          <p:nvPr/>
        </p:nvSpPr>
        <p:spPr>
          <a:xfrm>
            <a:off x="460312" y="288217"/>
            <a:ext cx="6009005" cy="1573530"/>
          </a:xfrm>
          <a:custGeom>
            <a:avLst/>
            <a:gdLst/>
            <a:ahLst/>
            <a:cxnLst/>
            <a:rect l="l" t="t" r="r" b="b"/>
            <a:pathLst>
              <a:path w="6009005" h="1573530">
                <a:moveTo>
                  <a:pt x="0" y="1573104"/>
                </a:moveTo>
                <a:lnTo>
                  <a:pt x="6008754" y="1573104"/>
                </a:lnTo>
                <a:lnTo>
                  <a:pt x="6008754" y="0"/>
                </a:lnTo>
                <a:lnTo>
                  <a:pt x="0" y="0"/>
                </a:lnTo>
                <a:lnTo>
                  <a:pt x="0" y="1573104"/>
                </a:lnTo>
                <a:close/>
              </a:path>
            </a:pathLst>
          </a:custGeom>
          <a:ln w="614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7" name="object 37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4275077" y="1164286"/>
            <a:ext cx="399167" cy="106347"/>
          </a:xfrm>
          <a:prstGeom prst="rect">
            <a:avLst/>
          </a:prstGeom>
        </p:spPr>
      </p:pic>
      <p:grpSp>
        <p:nvGrpSpPr>
          <p:cNvPr id="38" name="object 38"/>
          <p:cNvGrpSpPr/>
          <p:nvPr/>
        </p:nvGrpSpPr>
        <p:grpSpPr>
          <a:xfrm>
            <a:off x="4361529" y="1348822"/>
            <a:ext cx="104139" cy="107950"/>
            <a:chOff x="4361529" y="1348822"/>
            <a:chExt cx="104139" cy="107950"/>
          </a:xfrm>
        </p:grpSpPr>
        <p:pic>
          <p:nvPicPr>
            <p:cNvPr id="39" name="object 3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361529" y="1348822"/>
              <a:ext cx="65533" cy="107379"/>
            </a:xfrm>
            <a:prstGeom prst="rect">
              <a:avLst/>
            </a:prstGeom>
          </p:spPr>
        </p:pic>
        <p:sp>
          <p:nvSpPr>
            <p:cNvPr id="40" name="object 40"/>
            <p:cNvSpPr/>
            <p:nvPr/>
          </p:nvSpPr>
          <p:spPr>
            <a:xfrm>
              <a:off x="4446347" y="1438019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5">
                  <a:moveTo>
                    <a:pt x="9315" y="0"/>
                  </a:moveTo>
                  <a:lnTo>
                    <a:pt x="2696" y="2457"/>
                  </a:lnTo>
                  <a:lnTo>
                    <a:pt x="0" y="9091"/>
                  </a:lnTo>
                  <a:lnTo>
                    <a:pt x="2696" y="15726"/>
                  </a:lnTo>
                  <a:lnTo>
                    <a:pt x="9315" y="18183"/>
                  </a:lnTo>
                  <a:lnTo>
                    <a:pt x="16505" y="15726"/>
                  </a:lnTo>
                  <a:lnTo>
                    <a:pt x="18712" y="9091"/>
                  </a:lnTo>
                  <a:lnTo>
                    <a:pt x="16505" y="2457"/>
                  </a:lnTo>
                  <a:lnTo>
                    <a:pt x="931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1" name="object 41"/>
          <p:cNvSpPr/>
          <p:nvPr/>
        </p:nvSpPr>
        <p:spPr>
          <a:xfrm>
            <a:off x="4526178" y="1350060"/>
            <a:ext cx="62230" cy="106680"/>
          </a:xfrm>
          <a:custGeom>
            <a:avLst/>
            <a:gdLst/>
            <a:ahLst/>
            <a:cxnLst/>
            <a:rect l="l" t="t" r="r" b="b"/>
            <a:pathLst>
              <a:path w="62229" h="106680">
                <a:moveTo>
                  <a:pt x="59969" y="0"/>
                </a:moveTo>
                <a:lnTo>
                  <a:pt x="7670" y="0"/>
                </a:lnTo>
                <a:lnTo>
                  <a:pt x="4330" y="56019"/>
                </a:lnTo>
                <a:lnTo>
                  <a:pt x="10452" y="56426"/>
                </a:lnTo>
                <a:lnTo>
                  <a:pt x="12090" y="53073"/>
                </a:lnTo>
                <a:lnTo>
                  <a:pt x="19773" y="46024"/>
                </a:lnTo>
                <a:lnTo>
                  <a:pt x="31369" y="43573"/>
                </a:lnTo>
                <a:lnTo>
                  <a:pt x="18135" y="41033"/>
                </a:lnTo>
                <a:lnTo>
                  <a:pt x="9880" y="49796"/>
                </a:lnTo>
                <a:lnTo>
                  <a:pt x="11518" y="8763"/>
                </a:lnTo>
                <a:lnTo>
                  <a:pt x="58343" y="8763"/>
                </a:lnTo>
                <a:lnTo>
                  <a:pt x="59969" y="0"/>
                </a:lnTo>
                <a:close/>
              </a:path>
              <a:path w="62229" h="106680">
                <a:moveTo>
                  <a:pt x="61607" y="65925"/>
                </a:moveTo>
                <a:lnTo>
                  <a:pt x="59397" y="55206"/>
                </a:lnTo>
                <a:lnTo>
                  <a:pt x="54495" y="46024"/>
                </a:lnTo>
                <a:lnTo>
                  <a:pt x="45669" y="39801"/>
                </a:lnTo>
                <a:lnTo>
                  <a:pt x="34645" y="37350"/>
                </a:lnTo>
                <a:lnTo>
                  <a:pt x="21971" y="39395"/>
                </a:lnTo>
                <a:lnTo>
                  <a:pt x="18135" y="41033"/>
                </a:lnTo>
                <a:lnTo>
                  <a:pt x="37909" y="44805"/>
                </a:lnTo>
                <a:lnTo>
                  <a:pt x="46164" y="51435"/>
                </a:lnTo>
                <a:lnTo>
                  <a:pt x="48945" y="59296"/>
                </a:lnTo>
                <a:lnTo>
                  <a:pt x="50571" y="71335"/>
                </a:lnTo>
                <a:lnTo>
                  <a:pt x="50571" y="73799"/>
                </a:lnTo>
                <a:lnTo>
                  <a:pt x="48945" y="85839"/>
                </a:lnTo>
                <a:lnTo>
                  <a:pt x="45097" y="94602"/>
                </a:lnTo>
                <a:lnTo>
                  <a:pt x="40119" y="99923"/>
                </a:lnTo>
                <a:lnTo>
                  <a:pt x="29171" y="102870"/>
                </a:lnTo>
                <a:lnTo>
                  <a:pt x="16497" y="100330"/>
                </a:lnTo>
                <a:lnTo>
                  <a:pt x="10452" y="92875"/>
                </a:lnTo>
                <a:lnTo>
                  <a:pt x="12090" y="87960"/>
                </a:lnTo>
                <a:lnTo>
                  <a:pt x="14300" y="81737"/>
                </a:lnTo>
                <a:lnTo>
                  <a:pt x="12661" y="77558"/>
                </a:lnTo>
                <a:lnTo>
                  <a:pt x="7670" y="75107"/>
                </a:lnTo>
                <a:lnTo>
                  <a:pt x="2120" y="77558"/>
                </a:lnTo>
                <a:lnTo>
                  <a:pt x="0" y="84201"/>
                </a:lnTo>
                <a:lnTo>
                  <a:pt x="1625" y="91236"/>
                </a:lnTo>
                <a:lnTo>
                  <a:pt x="8737" y="99517"/>
                </a:lnTo>
                <a:lnTo>
                  <a:pt x="18135" y="104508"/>
                </a:lnTo>
                <a:lnTo>
                  <a:pt x="29171" y="106146"/>
                </a:lnTo>
                <a:lnTo>
                  <a:pt x="35217" y="106146"/>
                </a:lnTo>
                <a:lnTo>
                  <a:pt x="46240" y="102870"/>
                </a:lnTo>
                <a:lnTo>
                  <a:pt x="54495" y="96647"/>
                </a:lnTo>
                <a:lnTo>
                  <a:pt x="57200" y="92062"/>
                </a:lnTo>
                <a:lnTo>
                  <a:pt x="60540" y="82143"/>
                </a:lnTo>
                <a:lnTo>
                  <a:pt x="61607" y="70104"/>
                </a:lnTo>
                <a:lnTo>
                  <a:pt x="61607" y="6592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2" name="object 42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4396747" y="1540778"/>
            <a:ext cx="155826" cy="107789"/>
          </a:xfrm>
          <a:prstGeom prst="rect">
            <a:avLst/>
          </a:prstGeom>
        </p:spPr>
      </p:pic>
      <p:grpSp>
        <p:nvGrpSpPr>
          <p:cNvPr id="43" name="object 43"/>
          <p:cNvGrpSpPr/>
          <p:nvPr/>
        </p:nvGrpSpPr>
        <p:grpSpPr>
          <a:xfrm>
            <a:off x="1252559" y="1164286"/>
            <a:ext cx="385445" cy="107950"/>
            <a:chOff x="1252559" y="1164286"/>
            <a:chExt cx="385445" cy="107950"/>
          </a:xfrm>
        </p:grpSpPr>
        <p:pic>
          <p:nvPicPr>
            <p:cNvPr id="44" name="object 4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252559" y="1164286"/>
              <a:ext cx="311611" cy="107461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1591136" y="1164286"/>
              <a:ext cx="46355" cy="106680"/>
            </a:xfrm>
            <a:custGeom>
              <a:avLst/>
              <a:gdLst/>
              <a:ahLst/>
              <a:cxnLst/>
              <a:rect l="l" t="t" r="r" b="b"/>
              <a:pathLst>
                <a:path w="46355" h="106680">
                  <a:moveTo>
                    <a:pt x="28109" y="0"/>
                  </a:moveTo>
                  <a:lnTo>
                    <a:pt x="25330" y="0"/>
                  </a:lnTo>
                  <a:lnTo>
                    <a:pt x="18140" y="7043"/>
                  </a:lnTo>
                  <a:lnTo>
                    <a:pt x="16015" y="8354"/>
                  </a:lnTo>
                  <a:lnTo>
                    <a:pt x="5556" y="9583"/>
                  </a:lnTo>
                  <a:lnTo>
                    <a:pt x="0" y="9583"/>
                  </a:lnTo>
                  <a:lnTo>
                    <a:pt x="0" y="13268"/>
                  </a:lnTo>
                  <a:lnTo>
                    <a:pt x="11603" y="13268"/>
                  </a:lnTo>
                  <a:lnTo>
                    <a:pt x="16505" y="14579"/>
                  </a:lnTo>
                  <a:lnTo>
                    <a:pt x="17649" y="19084"/>
                  </a:lnTo>
                  <a:lnTo>
                    <a:pt x="17649" y="92882"/>
                  </a:lnTo>
                  <a:lnTo>
                    <a:pt x="15443" y="99926"/>
                  </a:lnTo>
                  <a:lnTo>
                    <a:pt x="5556" y="102465"/>
                  </a:lnTo>
                  <a:lnTo>
                    <a:pt x="0" y="102465"/>
                  </a:lnTo>
                  <a:lnTo>
                    <a:pt x="0" y="106151"/>
                  </a:lnTo>
                  <a:lnTo>
                    <a:pt x="46249" y="106151"/>
                  </a:lnTo>
                  <a:lnTo>
                    <a:pt x="46249" y="102465"/>
                  </a:lnTo>
                  <a:lnTo>
                    <a:pt x="40202" y="102465"/>
                  </a:lnTo>
                  <a:lnTo>
                    <a:pt x="30805" y="99926"/>
                  </a:lnTo>
                  <a:lnTo>
                    <a:pt x="28109" y="92882"/>
                  </a:lnTo>
                  <a:lnTo>
                    <a:pt x="2810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46" name="object 46"/>
          <p:cNvGrpSpPr/>
          <p:nvPr/>
        </p:nvGrpSpPr>
        <p:grpSpPr>
          <a:xfrm>
            <a:off x="1290515" y="1348822"/>
            <a:ext cx="104139" cy="107950"/>
            <a:chOff x="1290515" y="1348822"/>
            <a:chExt cx="104139" cy="107950"/>
          </a:xfrm>
        </p:grpSpPr>
        <p:pic>
          <p:nvPicPr>
            <p:cNvPr id="47" name="object 47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90515" y="1348822"/>
              <a:ext cx="65533" cy="107379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1375333" y="1438019"/>
              <a:ext cx="19050" cy="18415"/>
            </a:xfrm>
            <a:custGeom>
              <a:avLst/>
              <a:gdLst/>
              <a:ahLst/>
              <a:cxnLst/>
              <a:rect l="l" t="t" r="r" b="b"/>
              <a:pathLst>
                <a:path w="19050" h="18415">
                  <a:moveTo>
                    <a:pt x="9396" y="0"/>
                  </a:moveTo>
                  <a:lnTo>
                    <a:pt x="3268" y="2457"/>
                  </a:lnTo>
                  <a:lnTo>
                    <a:pt x="0" y="9091"/>
                  </a:lnTo>
                  <a:lnTo>
                    <a:pt x="3268" y="15726"/>
                  </a:lnTo>
                  <a:lnTo>
                    <a:pt x="9396" y="18183"/>
                  </a:lnTo>
                  <a:lnTo>
                    <a:pt x="16505" y="15726"/>
                  </a:lnTo>
                  <a:lnTo>
                    <a:pt x="18712" y="9091"/>
                  </a:lnTo>
                  <a:lnTo>
                    <a:pt x="16505" y="2457"/>
                  </a:lnTo>
                  <a:lnTo>
                    <a:pt x="9396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9" name="object 49"/>
          <p:cNvSpPr/>
          <p:nvPr/>
        </p:nvSpPr>
        <p:spPr>
          <a:xfrm>
            <a:off x="1455166" y="1348828"/>
            <a:ext cx="144145" cy="107950"/>
          </a:xfrm>
          <a:custGeom>
            <a:avLst/>
            <a:gdLst/>
            <a:ahLst/>
            <a:cxnLst/>
            <a:rect l="l" t="t" r="r" b="b"/>
            <a:pathLst>
              <a:path w="144144" h="107950">
                <a:moveTo>
                  <a:pt x="62179" y="77978"/>
                </a:moveTo>
                <a:lnTo>
                  <a:pt x="37985" y="49796"/>
                </a:lnTo>
                <a:lnTo>
                  <a:pt x="46240" y="46037"/>
                </a:lnTo>
                <a:lnTo>
                  <a:pt x="52857" y="39801"/>
                </a:lnTo>
                <a:lnTo>
                  <a:pt x="56134" y="33985"/>
                </a:lnTo>
                <a:lnTo>
                  <a:pt x="57759" y="24079"/>
                </a:lnTo>
                <a:lnTo>
                  <a:pt x="56134" y="16217"/>
                </a:lnTo>
                <a:lnTo>
                  <a:pt x="50088" y="7861"/>
                </a:lnTo>
                <a:lnTo>
                  <a:pt x="47879" y="6223"/>
                </a:lnTo>
                <a:lnTo>
                  <a:pt x="39624" y="1638"/>
                </a:lnTo>
                <a:lnTo>
                  <a:pt x="29743" y="0"/>
                </a:lnTo>
                <a:lnTo>
                  <a:pt x="19278" y="1231"/>
                </a:lnTo>
                <a:lnTo>
                  <a:pt x="10452" y="5410"/>
                </a:lnTo>
                <a:lnTo>
                  <a:pt x="4406" y="12039"/>
                </a:lnTo>
                <a:lnTo>
                  <a:pt x="2197" y="20726"/>
                </a:lnTo>
                <a:lnTo>
                  <a:pt x="4978" y="27762"/>
                </a:lnTo>
                <a:lnTo>
                  <a:pt x="9309" y="29489"/>
                </a:lnTo>
                <a:lnTo>
                  <a:pt x="13716" y="27762"/>
                </a:lnTo>
                <a:lnTo>
                  <a:pt x="14871" y="22847"/>
                </a:lnTo>
                <a:lnTo>
                  <a:pt x="13716" y="19494"/>
                </a:lnTo>
                <a:lnTo>
                  <a:pt x="12090" y="12865"/>
                </a:lnTo>
                <a:lnTo>
                  <a:pt x="17640" y="6223"/>
                </a:lnTo>
                <a:lnTo>
                  <a:pt x="26962" y="3771"/>
                </a:lnTo>
                <a:lnTo>
                  <a:pt x="34150" y="4584"/>
                </a:lnTo>
                <a:lnTo>
                  <a:pt x="41833" y="10401"/>
                </a:lnTo>
                <a:lnTo>
                  <a:pt x="44615" y="15722"/>
                </a:lnTo>
                <a:lnTo>
                  <a:pt x="46240" y="25717"/>
                </a:lnTo>
                <a:lnTo>
                  <a:pt x="45097" y="34404"/>
                </a:lnTo>
                <a:lnTo>
                  <a:pt x="40195" y="42265"/>
                </a:lnTo>
                <a:lnTo>
                  <a:pt x="32435" y="46850"/>
                </a:lnTo>
                <a:lnTo>
                  <a:pt x="21971" y="48488"/>
                </a:lnTo>
                <a:lnTo>
                  <a:pt x="21971" y="52260"/>
                </a:lnTo>
                <a:lnTo>
                  <a:pt x="27533" y="52260"/>
                </a:lnTo>
                <a:lnTo>
                  <a:pt x="37985" y="54711"/>
                </a:lnTo>
                <a:lnTo>
                  <a:pt x="44615" y="58889"/>
                </a:lnTo>
                <a:lnTo>
                  <a:pt x="49022" y="66751"/>
                </a:lnTo>
                <a:lnTo>
                  <a:pt x="50660" y="76746"/>
                </a:lnTo>
                <a:lnTo>
                  <a:pt x="50660" y="79209"/>
                </a:lnTo>
                <a:lnTo>
                  <a:pt x="49022" y="90017"/>
                </a:lnTo>
                <a:lnTo>
                  <a:pt x="44615" y="97053"/>
                </a:lnTo>
                <a:lnTo>
                  <a:pt x="37414" y="101968"/>
                </a:lnTo>
                <a:lnTo>
                  <a:pt x="26962" y="104101"/>
                </a:lnTo>
                <a:lnTo>
                  <a:pt x="17068" y="101561"/>
                </a:lnTo>
                <a:lnTo>
                  <a:pt x="11518" y="95338"/>
                </a:lnTo>
                <a:lnTo>
                  <a:pt x="13233" y="90830"/>
                </a:lnTo>
                <a:lnTo>
                  <a:pt x="14300" y="85432"/>
                </a:lnTo>
                <a:lnTo>
                  <a:pt x="13233" y="81254"/>
                </a:lnTo>
                <a:lnTo>
                  <a:pt x="7188" y="77978"/>
                </a:lnTo>
                <a:lnTo>
                  <a:pt x="2768" y="80429"/>
                </a:lnTo>
                <a:lnTo>
                  <a:pt x="0" y="87071"/>
                </a:lnTo>
                <a:lnTo>
                  <a:pt x="1625" y="93700"/>
                </a:lnTo>
                <a:lnTo>
                  <a:pt x="8813" y="101561"/>
                </a:lnTo>
                <a:lnTo>
                  <a:pt x="9309" y="101968"/>
                </a:lnTo>
                <a:lnTo>
                  <a:pt x="18135" y="106146"/>
                </a:lnTo>
                <a:lnTo>
                  <a:pt x="28105" y="107378"/>
                </a:lnTo>
                <a:lnTo>
                  <a:pt x="35788" y="106972"/>
                </a:lnTo>
                <a:lnTo>
                  <a:pt x="45669" y="104101"/>
                </a:lnTo>
                <a:lnTo>
                  <a:pt x="52857" y="99110"/>
                </a:lnTo>
                <a:lnTo>
                  <a:pt x="55562" y="95834"/>
                </a:lnTo>
                <a:lnTo>
                  <a:pt x="60540" y="87477"/>
                </a:lnTo>
                <a:lnTo>
                  <a:pt x="62179" y="77978"/>
                </a:lnTo>
                <a:close/>
              </a:path>
              <a:path w="144144" h="107950">
                <a:moveTo>
                  <a:pt x="141516" y="1231"/>
                </a:moveTo>
                <a:lnTo>
                  <a:pt x="89141" y="1231"/>
                </a:lnTo>
                <a:lnTo>
                  <a:pt x="86448" y="57251"/>
                </a:lnTo>
                <a:lnTo>
                  <a:pt x="91922" y="57658"/>
                </a:lnTo>
                <a:lnTo>
                  <a:pt x="94132" y="54305"/>
                </a:lnTo>
                <a:lnTo>
                  <a:pt x="101320" y="47256"/>
                </a:lnTo>
                <a:lnTo>
                  <a:pt x="112839" y="44805"/>
                </a:lnTo>
                <a:lnTo>
                  <a:pt x="99606" y="42265"/>
                </a:lnTo>
                <a:lnTo>
                  <a:pt x="91351" y="51028"/>
                </a:lnTo>
                <a:lnTo>
                  <a:pt x="93065" y="9994"/>
                </a:lnTo>
                <a:lnTo>
                  <a:pt x="139801" y="9994"/>
                </a:lnTo>
                <a:lnTo>
                  <a:pt x="141516" y="1231"/>
                </a:lnTo>
                <a:close/>
              </a:path>
              <a:path w="144144" h="107950">
                <a:moveTo>
                  <a:pt x="143649" y="71335"/>
                </a:moveTo>
                <a:lnTo>
                  <a:pt x="116192" y="38582"/>
                </a:lnTo>
                <a:lnTo>
                  <a:pt x="103530" y="40627"/>
                </a:lnTo>
                <a:lnTo>
                  <a:pt x="99606" y="42265"/>
                </a:lnTo>
                <a:lnTo>
                  <a:pt x="119456" y="46037"/>
                </a:lnTo>
                <a:lnTo>
                  <a:pt x="127711" y="52666"/>
                </a:lnTo>
                <a:lnTo>
                  <a:pt x="130492" y="60528"/>
                </a:lnTo>
                <a:lnTo>
                  <a:pt x="132118" y="72567"/>
                </a:lnTo>
                <a:lnTo>
                  <a:pt x="132118" y="75031"/>
                </a:lnTo>
                <a:lnTo>
                  <a:pt x="130492" y="87071"/>
                </a:lnTo>
                <a:lnTo>
                  <a:pt x="127139" y="95834"/>
                </a:lnTo>
                <a:lnTo>
                  <a:pt x="121666" y="101155"/>
                </a:lnTo>
                <a:lnTo>
                  <a:pt x="111201" y="104101"/>
                </a:lnTo>
                <a:lnTo>
                  <a:pt x="98539" y="101561"/>
                </a:lnTo>
                <a:lnTo>
                  <a:pt x="91922" y="94107"/>
                </a:lnTo>
                <a:lnTo>
                  <a:pt x="93560" y="89192"/>
                </a:lnTo>
                <a:lnTo>
                  <a:pt x="95758" y="82969"/>
                </a:lnTo>
                <a:lnTo>
                  <a:pt x="94703" y="78790"/>
                </a:lnTo>
                <a:lnTo>
                  <a:pt x="89141" y="76339"/>
                </a:lnTo>
                <a:lnTo>
                  <a:pt x="83667" y="78790"/>
                </a:lnTo>
                <a:lnTo>
                  <a:pt x="81457" y="85432"/>
                </a:lnTo>
                <a:lnTo>
                  <a:pt x="83096" y="92468"/>
                </a:lnTo>
                <a:lnTo>
                  <a:pt x="90855" y="100749"/>
                </a:lnTo>
                <a:lnTo>
                  <a:pt x="99606" y="105740"/>
                </a:lnTo>
                <a:lnTo>
                  <a:pt x="111201" y="107378"/>
                </a:lnTo>
                <a:lnTo>
                  <a:pt x="117246" y="107378"/>
                </a:lnTo>
                <a:lnTo>
                  <a:pt x="127711" y="104101"/>
                </a:lnTo>
                <a:lnTo>
                  <a:pt x="135966" y="97878"/>
                </a:lnTo>
                <a:lnTo>
                  <a:pt x="138747" y="93294"/>
                </a:lnTo>
                <a:lnTo>
                  <a:pt x="142011" y="83375"/>
                </a:lnTo>
                <a:lnTo>
                  <a:pt x="143649" y="7133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0" name="object 50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1364874" y="1534587"/>
            <a:ext cx="159094" cy="105332"/>
          </a:xfrm>
          <a:prstGeom prst="rect">
            <a:avLst/>
          </a:prstGeom>
        </p:spPr>
      </p:pic>
      <p:grpSp>
        <p:nvGrpSpPr>
          <p:cNvPr id="51" name="object 51"/>
          <p:cNvGrpSpPr/>
          <p:nvPr/>
        </p:nvGrpSpPr>
        <p:grpSpPr>
          <a:xfrm>
            <a:off x="747149" y="1164286"/>
            <a:ext cx="385445" cy="106680"/>
            <a:chOff x="747149" y="1164286"/>
            <a:chExt cx="385445" cy="106680"/>
          </a:xfrm>
        </p:grpSpPr>
        <p:pic>
          <p:nvPicPr>
            <p:cNvPr id="52" name="object 52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747149" y="1164286"/>
              <a:ext cx="228477" cy="106151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004252" y="1164297"/>
              <a:ext cx="128905" cy="106680"/>
            </a:xfrm>
            <a:custGeom>
              <a:avLst/>
              <a:gdLst/>
              <a:ahLst/>
              <a:cxnLst/>
              <a:rect l="l" t="t" r="r" b="b"/>
              <a:pathLst>
                <a:path w="128905" h="106680">
                  <a:moveTo>
                    <a:pt x="46799" y="102463"/>
                  </a:moveTo>
                  <a:lnTo>
                    <a:pt x="40182" y="102463"/>
                  </a:lnTo>
                  <a:lnTo>
                    <a:pt x="31381" y="99923"/>
                  </a:lnTo>
                  <a:lnTo>
                    <a:pt x="28079" y="92875"/>
                  </a:lnTo>
                  <a:lnTo>
                    <a:pt x="28079" y="0"/>
                  </a:lnTo>
                  <a:lnTo>
                    <a:pt x="25882" y="0"/>
                  </a:lnTo>
                  <a:lnTo>
                    <a:pt x="18719" y="7035"/>
                  </a:lnTo>
                  <a:lnTo>
                    <a:pt x="16510" y="8343"/>
                  </a:lnTo>
                  <a:lnTo>
                    <a:pt x="6057" y="9575"/>
                  </a:lnTo>
                  <a:lnTo>
                    <a:pt x="0" y="9575"/>
                  </a:lnTo>
                  <a:lnTo>
                    <a:pt x="0" y="13258"/>
                  </a:lnTo>
                  <a:lnTo>
                    <a:pt x="11557" y="13258"/>
                  </a:lnTo>
                  <a:lnTo>
                    <a:pt x="17068" y="14579"/>
                  </a:lnTo>
                  <a:lnTo>
                    <a:pt x="18161" y="19075"/>
                  </a:lnTo>
                  <a:lnTo>
                    <a:pt x="18161" y="92875"/>
                  </a:lnTo>
                  <a:lnTo>
                    <a:pt x="15417" y="99923"/>
                  </a:lnTo>
                  <a:lnTo>
                    <a:pt x="6057" y="102463"/>
                  </a:lnTo>
                  <a:lnTo>
                    <a:pt x="0" y="102463"/>
                  </a:lnTo>
                  <a:lnTo>
                    <a:pt x="0" y="106146"/>
                  </a:lnTo>
                  <a:lnTo>
                    <a:pt x="46799" y="106146"/>
                  </a:lnTo>
                  <a:lnTo>
                    <a:pt x="46799" y="102463"/>
                  </a:lnTo>
                  <a:close/>
                </a:path>
                <a:path w="128905" h="106680">
                  <a:moveTo>
                    <a:pt x="128282" y="102463"/>
                  </a:moveTo>
                  <a:lnTo>
                    <a:pt x="121666" y="102463"/>
                  </a:lnTo>
                  <a:lnTo>
                    <a:pt x="112864" y="99923"/>
                  </a:lnTo>
                  <a:lnTo>
                    <a:pt x="109562" y="92875"/>
                  </a:lnTo>
                  <a:lnTo>
                    <a:pt x="109562" y="0"/>
                  </a:lnTo>
                  <a:lnTo>
                    <a:pt x="107353" y="0"/>
                  </a:lnTo>
                  <a:lnTo>
                    <a:pt x="100190" y="7035"/>
                  </a:lnTo>
                  <a:lnTo>
                    <a:pt x="97993" y="8343"/>
                  </a:lnTo>
                  <a:lnTo>
                    <a:pt x="87541" y="9575"/>
                  </a:lnTo>
                  <a:lnTo>
                    <a:pt x="81483" y="9575"/>
                  </a:lnTo>
                  <a:lnTo>
                    <a:pt x="81483" y="13258"/>
                  </a:lnTo>
                  <a:lnTo>
                    <a:pt x="93040" y="13258"/>
                  </a:lnTo>
                  <a:lnTo>
                    <a:pt x="98552" y="14579"/>
                  </a:lnTo>
                  <a:lnTo>
                    <a:pt x="99644" y="19075"/>
                  </a:lnTo>
                  <a:lnTo>
                    <a:pt x="99644" y="92875"/>
                  </a:lnTo>
                  <a:lnTo>
                    <a:pt x="96901" y="99923"/>
                  </a:lnTo>
                  <a:lnTo>
                    <a:pt x="87541" y="102463"/>
                  </a:lnTo>
                  <a:lnTo>
                    <a:pt x="81483" y="102463"/>
                  </a:lnTo>
                  <a:lnTo>
                    <a:pt x="81483" y="106146"/>
                  </a:lnTo>
                  <a:lnTo>
                    <a:pt x="128282" y="106146"/>
                  </a:lnTo>
                  <a:lnTo>
                    <a:pt x="128282" y="10246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54" name="object 54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785693" y="1348822"/>
            <a:ext cx="103497" cy="107379"/>
          </a:xfrm>
          <a:prstGeom prst="rect">
            <a:avLst/>
          </a:prstGeom>
        </p:spPr>
      </p:pic>
      <p:sp>
        <p:nvSpPr>
          <p:cNvPr id="55" name="object 55"/>
          <p:cNvSpPr/>
          <p:nvPr/>
        </p:nvSpPr>
        <p:spPr>
          <a:xfrm>
            <a:off x="950302" y="1348828"/>
            <a:ext cx="143510" cy="107950"/>
          </a:xfrm>
          <a:custGeom>
            <a:avLst/>
            <a:gdLst/>
            <a:ahLst/>
            <a:cxnLst/>
            <a:rect l="l" t="t" r="r" b="b"/>
            <a:pathLst>
              <a:path w="143509" h="107950">
                <a:moveTo>
                  <a:pt x="61658" y="77978"/>
                </a:moveTo>
                <a:lnTo>
                  <a:pt x="37439" y="49796"/>
                </a:lnTo>
                <a:lnTo>
                  <a:pt x="45694" y="46037"/>
                </a:lnTo>
                <a:lnTo>
                  <a:pt x="52844" y="39801"/>
                </a:lnTo>
                <a:lnTo>
                  <a:pt x="55600" y="33985"/>
                </a:lnTo>
                <a:lnTo>
                  <a:pt x="57251" y="24079"/>
                </a:lnTo>
                <a:lnTo>
                  <a:pt x="55600" y="16217"/>
                </a:lnTo>
                <a:lnTo>
                  <a:pt x="49542" y="7861"/>
                </a:lnTo>
                <a:lnTo>
                  <a:pt x="47891" y="6223"/>
                </a:lnTo>
                <a:lnTo>
                  <a:pt x="39636" y="1638"/>
                </a:lnTo>
                <a:lnTo>
                  <a:pt x="29171" y="0"/>
                </a:lnTo>
                <a:lnTo>
                  <a:pt x="19265" y="1231"/>
                </a:lnTo>
                <a:lnTo>
                  <a:pt x="10452" y="5410"/>
                </a:lnTo>
                <a:lnTo>
                  <a:pt x="4394" y="12039"/>
                </a:lnTo>
                <a:lnTo>
                  <a:pt x="2197" y="20726"/>
                </a:lnTo>
                <a:lnTo>
                  <a:pt x="4394" y="27762"/>
                </a:lnTo>
                <a:lnTo>
                  <a:pt x="8801" y="29489"/>
                </a:lnTo>
                <a:lnTo>
                  <a:pt x="13208" y="27762"/>
                </a:lnTo>
                <a:lnTo>
                  <a:pt x="14859" y="22847"/>
                </a:lnTo>
                <a:lnTo>
                  <a:pt x="13208" y="19494"/>
                </a:lnTo>
                <a:lnTo>
                  <a:pt x="12103" y="12865"/>
                </a:lnTo>
                <a:lnTo>
                  <a:pt x="17068" y="6223"/>
                </a:lnTo>
                <a:lnTo>
                  <a:pt x="26974" y="3771"/>
                </a:lnTo>
                <a:lnTo>
                  <a:pt x="34124" y="4584"/>
                </a:lnTo>
                <a:lnTo>
                  <a:pt x="41287" y="10401"/>
                </a:lnTo>
                <a:lnTo>
                  <a:pt x="44043" y="15722"/>
                </a:lnTo>
                <a:lnTo>
                  <a:pt x="45694" y="25717"/>
                </a:lnTo>
                <a:lnTo>
                  <a:pt x="44589" y="34404"/>
                </a:lnTo>
                <a:lnTo>
                  <a:pt x="40195" y="42265"/>
                </a:lnTo>
                <a:lnTo>
                  <a:pt x="32473" y="46850"/>
                </a:lnTo>
                <a:lnTo>
                  <a:pt x="21463" y="48488"/>
                </a:lnTo>
                <a:lnTo>
                  <a:pt x="21463" y="52260"/>
                </a:lnTo>
                <a:lnTo>
                  <a:pt x="27520" y="52260"/>
                </a:lnTo>
                <a:lnTo>
                  <a:pt x="37985" y="54711"/>
                </a:lnTo>
                <a:lnTo>
                  <a:pt x="44589" y="58889"/>
                </a:lnTo>
                <a:lnTo>
                  <a:pt x="48996" y="66751"/>
                </a:lnTo>
                <a:lnTo>
                  <a:pt x="50647" y="76746"/>
                </a:lnTo>
                <a:lnTo>
                  <a:pt x="50088" y="79209"/>
                </a:lnTo>
                <a:lnTo>
                  <a:pt x="48437" y="90017"/>
                </a:lnTo>
                <a:lnTo>
                  <a:pt x="44589" y="97053"/>
                </a:lnTo>
                <a:lnTo>
                  <a:pt x="37439" y="101968"/>
                </a:lnTo>
                <a:lnTo>
                  <a:pt x="26974" y="104101"/>
                </a:lnTo>
                <a:lnTo>
                  <a:pt x="16510" y="101561"/>
                </a:lnTo>
                <a:lnTo>
                  <a:pt x="11557" y="95338"/>
                </a:lnTo>
                <a:lnTo>
                  <a:pt x="12661" y="90830"/>
                </a:lnTo>
                <a:lnTo>
                  <a:pt x="14312" y="85432"/>
                </a:lnTo>
                <a:lnTo>
                  <a:pt x="12661" y="81254"/>
                </a:lnTo>
                <a:lnTo>
                  <a:pt x="7150" y="77978"/>
                </a:lnTo>
                <a:lnTo>
                  <a:pt x="2743" y="80429"/>
                </a:lnTo>
                <a:lnTo>
                  <a:pt x="0" y="87071"/>
                </a:lnTo>
                <a:lnTo>
                  <a:pt x="28067" y="107378"/>
                </a:lnTo>
                <a:lnTo>
                  <a:pt x="35788" y="106972"/>
                </a:lnTo>
                <a:lnTo>
                  <a:pt x="45135" y="104101"/>
                </a:lnTo>
                <a:lnTo>
                  <a:pt x="52844" y="99110"/>
                </a:lnTo>
                <a:lnTo>
                  <a:pt x="55600" y="95834"/>
                </a:lnTo>
                <a:lnTo>
                  <a:pt x="60007" y="87477"/>
                </a:lnTo>
                <a:lnTo>
                  <a:pt x="61658" y="77978"/>
                </a:lnTo>
                <a:close/>
              </a:path>
              <a:path w="143509" h="107950">
                <a:moveTo>
                  <a:pt x="141490" y="1231"/>
                </a:moveTo>
                <a:lnTo>
                  <a:pt x="89179" y="1231"/>
                </a:lnTo>
                <a:lnTo>
                  <a:pt x="85877" y="57251"/>
                </a:lnTo>
                <a:lnTo>
                  <a:pt x="91935" y="57658"/>
                </a:lnTo>
                <a:lnTo>
                  <a:pt x="93586" y="54305"/>
                </a:lnTo>
                <a:lnTo>
                  <a:pt x="101295" y="47256"/>
                </a:lnTo>
                <a:lnTo>
                  <a:pt x="112852" y="44805"/>
                </a:lnTo>
                <a:lnTo>
                  <a:pt x="99644" y="42265"/>
                </a:lnTo>
                <a:lnTo>
                  <a:pt x="91389" y="51028"/>
                </a:lnTo>
                <a:lnTo>
                  <a:pt x="93040" y="9994"/>
                </a:lnTo>
                <a:lnTo>
                  <a:pt x="139280" y="9994"/>
                </a:lnTo>
                <a:lnTo>
                  <a:pt x="141490" y="1231"/>
                </a:lnTo>
                <a:close/>
              </a:path>
              <a:path w="143509" h="107950">
                <a:moveTo>
                  <a:pt x="143141" y="67157"/>
                </a:moveTo>
                <a:lnTo>
                  <a:pt x="140931" y="56438"/>
                </a:lnTo>
                <a:lnTo>
                  <a:pt x="135432" y="47256"/>
                </a:lnTo>
                <a:lnTo>
                  <a:pt x="127177" y="41033"/>
                </a:lnTo>
                <a:lnTo>
                  <a:pt x="116166" y="38582"/>
                </a:lnTo>
                <a:lnTo>
                  <a:pt x="102946" y="40627"/>
                </a:lnTo>
                <a:lnTo>
                  <a:pt x="99644" y="42265"/>
                </a:lnTo>
                <a:lnTo>
                  <a:pt x="119468" y="46037"/>
                </a:lnTo>
                <a:lnTo>
                  <a:pt x="127177" y="52666"/>
                </a:lnTo>
                <a:lnTo>
                  <a:pt x="130479" y="60528"/>
                </a:lnTo>
                <a:lnTo>
                  <a:pt x="132118" y="72567"/>
                </a:lnTo>
                <a:lnTo>
                  <a:pt x="131572" y="75031"/>
                </a:lnTo>
                <a:lnTo>
                  <a:pt x="130479" y="87071"/>
                </a:lnTo>
                <a:lnTo>
                  <a:pt x="126619" y="95834"/>
                </a:lnTo>
                <a:lnTo>
                  <a:pt x="121666" y="101155"/>
                </a:lnTo>
                <a:lnTo>
                  <a:pt x="110655" y="104101"/>
                </a:lnTo>
                <a:lnTo>
                  <a:pt x="97993" y="101561"/>
                </a:lnTo>
                <a:lnTo>
                  <a:pt x="91935" y="94107"/>
                </a:lnTo>
                <a:lnTo>
                  <a:pt x="93586" y="89192"/>
                </a:lnTo>
                <a:lnTo>
                  <a:pt x="95796" y="82969"/>
                </a:lnTo>
                <a:lnTo>
                  <a:pt x="94132" y="78790"/>
                </a:lnTo>
                <a:lnTo>
                  <a:pt x="89179" y="76339"/>
                </a:lnTo>
                <a:lnTo>
                  <a:pt x="83680" y="78790"/>
                </a:lnTo>
                <a:lnTo>
                  <a:pt x="81483" y="85432"/>
                </a:lnTo>
                <a:lnTo>
                  <a:pt x="83134" y="92468"/>
                </a:lnTo>
                <a:lnTo>
                  <a:pt x="90284" y="100749"/>
                </a:lnTo>
                <a:lnTo>
                  <a:pt x="99644" y="105740"/>
                </a:lnTo>
                <a:lnTo>
                  <a:pt x="110655" y="107378"/>
                </a:lnTo>
                <a:lnTo>
                  <a:pt x="116713" y="107378"/>
                </a:lnTo>
                <a:lnTo>
                  <a:pt x="143141" y="71335"/>
                </a:lnTo>
                <a:lnTo>
                  <a:pt x="143141" y="6715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6" name="object 56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902403" y="1534587"/>
            <a:ext cx="74326" cy="105332"/>
          </a:xfrm>
          <a:prstGeom prst="rect">
            <a:avLst/>
          </a:prstGeom>
        </p:spPr>
      </p:pic>
      <p:grpSp>
        <p:nvGrpSpPr>
          <p:cNvPr id="57" name="object 57"/>
          <p:cNvGrpSpPr/>
          <p:nvPr/>
        </p:nvGrpSpPr>
        <p:grpSpPr>
          <a:xfrm>
            <a:off x="5288643" y="1164286"/>
            <a:ext cx="393065" cy="107950"/>
            <a:chOff x="5288643" y="1164286"/>
            <a:chExt cx="393065" cy="107950"/>
          </a:xfrm>
        </p:grpSpPr>
        <p:pic>
          <p:nvPicPr>
            <p:cNvPr id="58" name="object 58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288643" y="1164286"/>
              <a:ext cx="228469" cy="106151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5545793" y="1164286"/>
              <a:ext cx="46355" cy="106680"/>
            </a:xfrm>
            <a:custGeom>
              <a:avLst/>
              <a:gdLst/>
              <a:ahLst/>
              <a:cxnLst/>
              <a:rect l="l" t="t" r="r" b="b"/>
              <a:pathLst>
                <a:path w="46354" h="106680">
                  <a:moveTo>
                    <a:pt x="28027" y="0"/>
                  </a:moveTo>
                  <a:lnTo>
                    <a:pt x="25330" y="0"/>
                  </a:lnTo>
                  <a:lnTo>
                    <a:pt x="18140" y="7043"/>
                  </a:lnTo>
                  <a:lnTo>
                    <a:pt x="15934" y="8354"/>
                  </a:lnTo>
                  <a:lnTo>
                    <a:pt x="5474" y="9583"/>
                  </a:lnTo>
                  <a:lnTo>
                    <a:pt x="0" y="9583"/>
                  </a:lnTo>
                  <a:lnTo>
                    <a:pt x="0" y="13268"/>
                  </a:lnTo>
                  <a:lnTo>
                    <a:pt x="10949" y="13268"/>
                  </a:lnTo>
                  <a:lnTo>
                    <a:pt x="16505" y="14579"/>
                  </a:lnTo>
                  <a:lnTo>
                    <a:pt x="17568" y="19084"/>
                  </a:lnTo>
                  <a:lnTo>
                    <a:pt x="17568" y="92882"/>
                  </a:lnTo>
                  <a:lnTo>
                    <a:pt x="14871" y="99926"/>
                  </a:lnTo>
                  <a:lnTo>
                    <a:pt x="5474" y="102465"/>
                  </a:lnTo>
                  <a:lnTo>
                    <a:pt x="0" y="102465"/>
                  </a:lnTo>
                  <a:lnTo>
                    <a:pt x="0" y="106151"/>
                  </a:lnTo>
                  <a:lnTo>
                    <a:pt x="46249" y="106151"/>
                  </a:lnTo>
                  <a:lnTo>
                    <a:pt x="46249" y="102465"/>
                  </a:lnTo>
                  <a:lnTo>
                    <a:pt x="40202" y="102465"/>
                  </a:lnTo>
                  <a:lnTo>
                    <a:pt x="30805" y="99926"/>
                  </a:lnTo>
                  <a:lnTo>
                    <a:pt x="28027" y="92882"/>
                  </a:lnTo>
                  <a:lnTo>
                    <a:pt x="28027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0" name="object 60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5616230" y="1164286"/>
              <a:ext cx="64961" cy="107461"/>
            </a:xfrm>
            <a:prstGeom prst="rect">
              <a:avLst/>
            </a:prstGeom>
          </p:spPr>
        </p:pic>
      </p:grpSp>
      <p:pic>
        <p:nvPicPr>
          <p:cNvPr id="61" name="object 61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5330480" y="1348822"/>
            <a:ext cx="104102" cy="107379"/>
          </a:xfrm>
          <a:prstGeom prst="rect">
            <a:avLst/>
          </a:prstGeom>
        </p:spPr>
      </p:pic>
      <p:sp>
        <p:nvSpPr>
          <p:cNvPr id="62" name="object 62"/>
          <p:cNvSpPr/>
          <p:nvPr/>
        </p:nvSpPr>
        <p:spPr>
          <a:xfrm>
            <a:off x="5495696" y="1348828"/>
            <a:ext cx="143510" cy="107950"/>
          </a:xfrm>
          <a:custGeom>
            <a:avLst/>
            <a:gdLst/>
            <a:ahLst/>
            <a:cxnLst/>
            <a:rect l="l" t="t" r="r" b="b"/>
            <a:pathLst>
              <a:path w="143510" h="107950">
                <a:moveTo>
                  <a:pt x="61607" y="77978"/>
                </a:moveTo>
                <a:lnTo>
                  <a:pt x="37426" y="49796"/>
                </a:lnTo>
                <a:lnTo>
                  <a:pt x="45681" y="46037"/>
                </a:lnTo>
                <a:lnTo>
                  <a:pt x="52781" y="39801"/>
                </a:lnTo>
                <a:lnTo>
                  <a:pt x="55562" y="33985"/>
                </a:lnTo>
                <a:lnTo>
                  <a:pt x="57200" y="24079"/>
                </a:lnTo>
                <a:lnTo>
                  <a:pt x="55562" y="16217"/>
                </a:lnTo>
                <a:lnTo>
                  <a:pt x="49517" y="7861"/>
                </a:lnTo>
                <a:lnTo>
                  <a:pt x="47879" y="6223"/>
                </a:lnTo>
                <a:lnTo>
                  <a:pt x="39636" y="1638"/>
                </a:lnTo>
                <a:lnTo>
                  <a:pt x="29171" y="0"/>
                </a:lnTo>
                <a:lnTo>
                  <a:pt x="19202" y="1231"/>
                </a:lnTo>
                <a:lnTo>
                  <a:pt x="9893" y="5410"/>
                </a:lnTo>
                <a:lnTo>
                  <a:pt x="4330" y="12039"/>
                </a:lnTo>
                <a:lnTo>
                  <a:pt x="1638" y="20726"/>
                </a:lnTo>
                <a:lnTo>
                  <a:pt x="4330" y="27762"/>
                </a:lnTo>
                <a:lnTo>
                  <a:pt x="8737" y="29489"/>
                </a:lnTo>
                <a:lnTo>
                  <a:pt x="13157" y="27762"/>
                </a:lnTo>
                <a:lnTo>
                  <a:pt x="14795" y="22847"/>
                </a:lnTo>
                <a:lnTo>
                  <a:pt x="13157" y="19494"/>
                </a:lnTo>
                <a:lnTo>
                  <a:pt x="12090" y="12865"/>
                </a:lnTo>
                <a:lnTo>
                  <a:pt x="16992" y="6223"/>
                </a:lnTo>
                <a:lnTo>
                  <a:pt x="26390" y="3771"/>
                </a:lnTo>
                <a:lnTo>
                  <a:pt x="33578" y="4584"/>
                </a:lnTo>
                <a:lnTo>
                  <a:pt x="41262" y="10401"/>
                </a:lnTo>
                <a:lnTo>
                  <a:pt x="44043" y="15722"/>
                </a:lnTo>
                <a:lnTo>
                  <a:pt x="45681" y="25717"/>
                </a:lnTo>
                <a:lnTo>
                  <a:pt x="44538" y="34404"/>
                </a:lnTo>
                <a:lnTo>
                  <a:pt x="40119" y="42265"/>
                </a:lnTo>
                <a:lnTo>
                  <a:pt x="32435" y="46850"/>
                </a:lnTo>
                <a:lnTo>
                  <a:pt x="21412" y="48488"/>
                </a:lnTo>
                <a:lnTo>
                  <a:pt x="21412" y="52260"/>
                </a:lnTo>
                <a:lnTo>
                  <a:pt x="27457" y="52260"/>
                </a:lnTo>
                <a:lnTo>
                  <a:pt x="37426" y="54711"/>
                </a:lnTo>
                <a:lnTo>
                  <a:pt x="44538" y="58889"/>
                </a:lnTo>
                <a:lnTo>
                  <a:pt x="48945" y="66751"/>
                </a:lnTo>
                <a:lnTo>
                  <a:pt x="50088" y="76746"/>
                </a:lnTo>
                <a:lnTo>
                  <a:pt x="50088" y="79209"/>
                </a:lnTo>
                <a:lnTo>
                  <a:pt x="48374" y="90017"/>
                </a:lnTo>
                <a:lnTo>
                  <a:pt x="44538" y="97053"/>
                </a:lnTo>
                <a:lnTo>
                  <a:pt x="37426" y="101968"/>
                </a:lnTo>
                <a:lnTo>
                  <a:pt x="26390" y="104101"/>
                </a:lnTo>
                <a:lnTo>
                  <a:pt x="16510" y="101561"/>
                </a:lnTo>
                <a:lnTo>
                  <a:pt x="11518" y="95338"/>
                </a:lnTo>
                <a:lnTo>
                  <a:pt x="12661" y="90830"/>
                </a:lnTo>
                <a:lnTo>
                  <a:pt x="13728" y="85432"/>
                </a:lnTo>
                <a:lnTo>
                  <a:pt x="12661" y="81254"/>
                </a:lnTo>
                <a:lnTo>
                  <a:pt x="7112" y="77978"/>
                </a:lnTo>
                <a:lnTo>
                  <a:pt x="2692" y="80429"/>
                </a:lnTo>
                <a:lnTo>
                  <a:pt x="0" y="87071"/>
                </a:lnTo>
                <a:lnTo>
                  <a:pt x="1638" y="93700"/>
                </a:lnTo>
                <a:lnTo>
                  <a:pt x="8255" y="101561"/>
                </a:lnTo>
                <a:lnTo>
                  <a:pt x="8737" y="101968"/>
                </a:lnTo>
                <a:lnTo>
                  <a:pt x="17564" y="106146"/>
                </a:lnTo>
                <a:lnTo>
                  <a:pt x="28028" y="107378"/>
                </a:lnTo>
                <a:lnTo>
                  <a:pt x="35712" y="106972"/>
                </a:lnTo>
                <a:lnTo>
                  <a:pt x="45110" y="104101"/>
                </a:lnTo>
                <a:lnTo>
                  <a:pt x="52781" y="99110"/>
                </a:lnTo>
                <a:lnTo>
                  <a:pt x="55562" y="95834"/>
                </a:lnTo>
                <a:lnTo>
                  <a:pt x="59982" y="87477"/>
                </a:lnTo>
                <a:lnTo>
                  <a:pt x="61607" y="77978"/>
                </a:lnTo>
                <a:close/>
              </a:path>
              <a:path w="143510" h="107950">
                <a:moveTo>
                  <a:pt x="143078" y="67157"/>
                </a:moveTo>
                <a:lnTo>
                  <a:pt x="140868" y="56438"/>
                </a:lnTo>
                <a:lnTo>
                  <a:pt x="135394" y="47256"/>
                </a:lnTo>
                <a:lnTo>
                  <a:pt x="126568" y="41033"/>
                </a:lnTo>
                <a:lnTo>
                  <a:pt x="115544" y="38582"/>
                </a:lnTo>
                <a:lnTo>
                  <a:pt x="102882" y="40627"/>
                </a:lnTo>
                <a:lnTo>
                  <a:pt x="99606" y="42265"/>
                </a:lnTo>
                <a:lnTo>
                  <a:pt x="90779" y="51028"/>
                </a:lnTo>
                <a:lnTo>
                  <a:pt x="92989" y="9994"/>
                </a:lnTo>
                <a:lnTo>
                  <a:pt x="139242" y="9994"/>
                </a:lnTo>
                <a:lnTo>
                  <a:pt x="141439" y="1231"/>
                </a:lnTo>
                <a:lnTo>
                  <a:pt x="89154" y="1231"/>
                </a:lnTo>
                <a:lnTo>
                  <a:pt x="85877" y="57251"/>
                </a:lnTo>
                <a:lnTo>
                  <a:pt x="91351" y="57658"/>
                </a:lnTo>
                <a:lnTo>
                  <a:pt x="93560" y="54305"/>
                </a:lnTo>
                <a:lnTo>
                  <a:pt x="101244" y="47256"/>
                </a:lnTo>
                <a:lnTo>
                  <a:pt x="112725" y="44843"/>
                </a:lnTo>
                <a:lnTo>
                  <a:pt x="118897" y="46037"/>
                </a:lnTo>
                <a:lnTo>
                  <a:pt x="127139" y="52666"/>
                </a:lnTo>
                <a:lnTo>
                  <a:pt x="130416" y="60528"/>
                </a:lnTo>
                <a:lnTo>
                  <a:pt x="131559" y="72567"/>
                </a:lnTo>
                <a:lnTo>
                  <a:pt x="131559" y="75031"/>
                </a:lnTo>
                <a:lnTo>
                  <a:pt x="130416" y="87071"/>
                </a:lnTo>
                <a:lnTo>
                  <a:pt x="126568" y="95834"/>
                </a:lnTo>
                <a:lnTo>
                  <a:pt x="121094" y="101155"/>
                </a:lnTo>
                <a:lnTo>
                  <a:pt x="110642" y="104101"/>
                </a:lnTo>
                <a:lnTo>
                  <a:pt x="97980" y="101561"/>
                </a:lnTo>
                <a:lnTo>
                  <a:pt x="91351" y="94107"/>
                </a:lnTo>
                <a:lnTo>
                  <a:pt x="93560" y="89192"/>
                </a:lnTo>
                <a:lnTo>
                  <a:pt x="95199" y="82969"/>
                </a:lnTo>
                <a:lnTo>
                  <a:pt x="94132" y="78790"/>
                </a:lnTo>
                <a:lnTo>
                  <a:pt x="89154" y="76339"/>
                </a:lnTo>
                <a:lnTo>
                  <a:pt x="83108" y="78790"/>
                </a:lnTo>
                <a:lnTo>
                  <a:pt x="81470" y="85432"/>
                </a:lnTo>
                <a:lnTo>
                  <a:pt x="83108" y="92468"/>
                </a:lnTo>
                <a:lnTo>
                  <a:pt x="90297" y="100749"/>
                </a:lnTo>
                <a:lnTo>
                  <a:pt x="99606" y="105740"/>
                </a:lnTo>
                <a:lnTo>
                  <a:pt x="110642" y="107378"/>
                </a:lnTo>
                <a:lnTo>
                  <a:pt x="116687" y="107378"/>
                </a:lnTo>
                <a:lnTo>
                  <a:pt x="143078" y="71335"/>
                </a:lnTo>
                <a:lnTo>
                  <a:pt x="143078" y="6715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3" name="object 63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5408107" y="1542007"/>
            <a:ext cx="153620" cy="105332"/>
          </a:xfrm>
          <a:prstGeom prst="rect">
            <a:avLst/>
          </a:prstGeom>
        </p:spPr>
      </p:pic>
      <p:sp>
        <p:nvSpPr>
          <p:cNvPr id="64" name="object 64"/>
          <p:cNvSpPr/>
          <p:nvPr/>
        </p:nvSpPr>
        <p:spPr>
          <a:xfrm>
            <a:off x="3094163" y="1861322"/>
            <a:ext cx="733425" cy="86360"/>
          </a:xfrm>
          <a:custGeom>
            <a:avLst/>
            <a:gdLst/>
            <a:ahLst/>
            <a:cxnLst/>
            <a:rect l="l" t="t" r="r" b="b"/>
            <a:pathLst>
              <a:path w="733425" h="86360">
                <a:moveTo>
                  <a:pt x="0" y="86247"/>
                </a:moveTo>
                <a:lnTo>
                  <a:pt x="733291" y="86247"/>
                </a:lnTo>
                <a:lnTo>
                  <a:pt x="733291" y="0"/>
                </a:lnTo>
              </a:path>
              <a:path w="733425" h="86360">
                <a:moveTo>
                  <a:pt x="0" y="0"/>
                </a:moveTo>
                <a:lnTo>
                  <a:pt x="0" y="86247"/>
                </a:lnTo>
              </a:path>
            </a:pathLst>
          </a:custGeom>
          <a:ln w="613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631339" y="1861322"/>
            <a:ext cx="472440" cy="86360"/>
          </a:xfrm>
          <a:custGeom>
            <a:avLst/>
            <a:gdLst/>
            <a:ahLst/>
            <a:cxnLst/>
            <a:rect l="l" t="t" r="r" b="b"/>
            <a:pathLst>
              <a:path w="472439" h="86360">
                <a:moveTo>
                  <a:pt x="0" y="86247"/>
                </a:moveTo>
                <a:lnTo>
                  <a:pt x="471826" y="86247"/>
                </a:lnTo>
                <a:lnTo>
                  <a:pt x="471826" y="0"/>
                </a:lnTo>
                <a:lnTo>
                  <a:pt x="0" y="0"/>
                </a:lnTo>
                <a:lnTo>
                  <a:pt x="0" y="86247"/>
                </a:lnTo>
                <a:close/>
              </a:path>
            </a:pathLst>
          </a:custGeom>
          <a:ln w="614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4920853" y="1861322"/>
            <a:ext cx="472440" cy="86360"/>
          </a:xfrm>
          <a:custGeom>
            <a:avLst/>
            <a:gdLst/>
            <a:ahLst/>
            <a:cxnLst/>
            <a:rect l="l" t="t" r="r" b="b"/>
            <a:pathLst>
              <a:path w="472439" h="86360">
                <a:moveTo>
                  <a:pt x="0" y="86247"/>
                </a:moveTo>
                <a:lnTo>
                  <a:pt x="471826" y="86247"/>
                </a:lnTo>
                <a:lnTo>
                  <a:pt x="471826" y="0"/>
                </a:lnTo>
                <a:lnTo>
                  <a:pt x="0" y="0"/>
                </a:lnTo>
                <a:lnTo>
                  <a:pt x="0" y="86247"/>
                </a:lnTo>
                <a:close/>
              </a:path>
            </a:pathLst>
          </a:custGeom>
          <a:ln w="614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827454" y="1947570"/>
            <a:ext cx="0" cy="36830"/>
          </a:xfrm>
          <a:custGeom>
            <a:avLst/>
            <a:gdLst/>
            <a:ahLst/>
            <a:cxnLst/>
            <a:rect l="l" t="t" r="r" b="b"/>
            <a:pathLst>
              <a:path h="36830">
                <a:moveTo>
                  <a:pt x="0" y="36489"/>
                </a:moveTo>
                <a:lnTo>
                  <a:pt x="0" y="0"/>
                </a:lnTo>
              </a:path>
            </a:pathLst>
          </a:custGeom>
          <a:ln w="6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8" name="object 68"/>
          <p:cNvGrpSpPr/>
          <p:nvPr/>
        </p:nvGrpSpPr>
        <p:grpSpPr>
          <a:xfrm>
            <a:off x="3381744" y="2150990"/>
            <a:ext cx="309245" cy="509270"/>
            <a:chOff x="3381744" y="2150990"/>
            <a:chExt cx="309245" cy="509270"/>
          </a:xfrm>
        </p:grpSpPr>
        <p:sp>
          <p:nvSpPr>
            <p:cNvPr id="69" name="object 69"/>
            <p:cNvSpPr/>
            <p:nvPr/>
          </p:nvSpPr>
          <p:spPr>
            <a:xfrm>
              <a:off x="3539007" y="2154057"/>
              <a:ext cx="149225" cy="478155"/>
            </a:xfrm>
            <a:custGeom>
              <a:avLst/>
              <a:gdLst/>
              <a:ahLst/>
              <a:cxnLst/>
              <a:rect l="l" t="t" r="r" b="b"/>
              <a:pathLst>
                <a:path w="149225" h="478155">
                  <a:moveTo>
                    <a:pt x="133763" y="19076"/>
                  </a:moveTo>
                  <a:lnTo>
                    <a:pt x="148635" y="0"/>
                  </a:lnTo>
                </a:path>
                <a:path w="149225" h="478155">
                  <a:moveTo>
                    <a:pt x="0" y="187009"/>
                  </a:moveTo>
                  <a:lnTo>
                    <a:pt x="133763" y="19076"/>
                  </a:lnTo>
                </a:path>
                <a:path w="149225" h="478155">
                  <a:moveTo>
                    <a:pt x="0" y="287763"/>
                  </a:moveTo>
                  <a:lnTo>
                    <a:pt x="0" y="0"/>
                  </a:lnTo>
                </a:path>
                <a:path w="149225" h="478155">
                  <a:moveTo>
                    <a:pt x="0" y="478081"/>
                  </a:moveTo>
                  <a:lnTo>
                    <a:pt x="0" y="287763"/>
                  </a:lnTo>
                </a:path>
              </a:pathLst>
            </a:custGeom>
            <a:ln w="613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3539007" y="2632139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-3064" y="6012"/>
                  </a:moveTo>
                  <a:lnTo>
                    <a:pt x="3064" y="6012"/>
                  </a:lnTo>
                </a:path>
              </a:pathLst>
            </a:custGeom>
            <a:ln w="1202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3521929" y="2154057"/>
              <a:ext cx="151130" cy="503555"/>
            </a:xfrm>
            <a:custGeom>
              <a:avLst/>
              <a:gdLst/>
              <a:ahLst/>
              <a:cxnLst/>
              <a:rect l="l" t="t" r="r" b="b"/>
              <a:pathLst>
                <a:path w="151129" h="503555">
                  <a:moveTo>
                    <a:pt x="150841" y="19076"/>
                  </a:moveTo>
                  <a:lnTo>
                    <a:pt x="150841" y="0"/>
                  </a:lnTo>
                </a:path>
                <a:path w="151129" h="503555">
                  <a:moveTo>
                    <a:pt x="0" y="502960"/>
                  </a:moveTo>
                  <a:lnTo>
                    <a:pt x="16505" y="492180"/>
                  </a:lnTo>
                  <a:lnTo>
                    <a:pt x="17077" y="490106"/>
                  </a:lnTo>
                </a:path>
                <a:path w="151129" h="503555">
                  <a:moveTo>
                    <a:pt x="0" y="502960"/>
                  </a:moveTo>
                  <a:lnTo>
                    <a:pt x="0" y="483471"/>
                  </a:lnTo>
                  <a:lnTo>
                    <a:pt x="2778" y="483057"/>
                  </a:lnTo>
                  <a:lnTo>
                    <a:pt x="4984" y="483057"/>
                  </a:lnTo>
                  <a:lnTo>
                    <a:pt x="7681" y="482643"/>
                  </a:lnTo>
                  <a:lnTo>
                    <a:pt x="9887" y="482228"/>
                  </a:lnTo>
                  <a:lnTo>
                    <a:pt x="12093" y="481814"/>
                  </a:lnTo>
                  <a:lnTo>
                    <a:pt x="13809" y="481398"/>
                  </a:lnTo>
                  <a:lnTo>
                    <a:pt x="14871" y="480569"/>
                  </a:lnTo>
                  <a:lnTo>
                    <a:pt x="15934" y="479740"/>
                  </a:lnTo>
                  <a:lnTo>
                    <a:pt x="16505" y="478911"/>
                  </a:lnTo>
                  <a:lnTo>
                    <a:pt x="17077" y="478081"/>
                  </a:lnTo>
                </a:path>
                <a:path w="151129" h="503555">
                  <a:moveTo>
                    <a:pt x="0" y="289418"/>
                  </a:moveTo>
                  <a:lnTo>
                    <a:pt x="1143" y="290253"/>
                  </a:lnTo>
                  <a:lnTo>
                    <a:pt x="2778" y="290253"/>
                  </a:lnTo>
                  <a:lnTo>
                    <a:pt x="4412" y="290663"/>
                  </a:lnTo>
                </a:path>
                <a:path w="151129" h="503555">
                  <a:moveTo>
                    <a:pt x="0" y="289418"/>
                  </a:moveTo>
                  <a:lnTo>
                    <a:pt x="0" y="483471"/>
                  </a:lnTo>
                </a:path>
                <a:path w="151129" h="503555">
                  <a:moveTo>
                    <a:pt x="4412" y="290663"/>
                  </a:moveTo>
                  <a:lnTo>
                    <a:pt x="12665" y="289835"/>
                  </a:lnTo>
                  <a:lnTo>
                    <a:pt x="15934" y="289008"/>
                  </a:lnTo>
                  <a:lnTo>
                    <a:pt x="16505" y="288590"/>
                  </a:lnTo>
                  <a:lnTo>
                    <a:pt x="17077" y="288181"/>
                  </a:lnTo>
                  <a:lnTo>
                    <a:pt x="17077" y="287763"/>
                  </a:lnTo>
                </a:path>
                <a:path w="151129" h="503555">
                  <a:moveTo>
                    <a:pt x="4412" y="0"/>
                  </a:moveTo>
                  <a:lnTo>
                    <a:pt x="4412" y="290663"/>
                  </a:lnTo>
                </a:path>
              </a:pathLst>
            </a:custGeom>
            <a:ln w="613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2" name="object 72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381744" y="2438749"/>
              <a:ext cx="143256" cy="221339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3384815" y="2154057"/>
              <a:ext cx="13335" cy="290830"/>
            </a:xfrm>
            <a:custGeom>
              <a:avLst/>
              <a:gdLst/>
              <a:ahLst/>
              <a:cxnLst/>
              <a:rect l="l" t="t" r="r" b="b"/>
              <a:pathLst>
                <a:path w="13335" h="290830">
                  <a:moveTo>
                    <a:pt x="0" y="0"/>
                  </a:moveTo>
                  <a:lnTo>
                    <a:pt x="0" y="287763"/>
                  </a:lnTo>
                </a:path>
                <a:path w="13335" h="290830">
                  <a:moveTo>
                    <a:pt x="12665" y="290253"/>
                  </a:moveTo>
                  <a:lnTo>
                    <a:pt x="13237" y="0"/>
                  </a:lnTo>
                </a:path>
              </a:pathLst>
            </a:custGeom>
            <a:ln w="613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4" name="object 74"/>
          <p:cNvSpPr/>
          <p:nvPr/>
        </p:nvSpPr>
        <p:spPr>
          <a:xfrm>
            <a:off x="3251623" y="2154057"/>
            <a:ext cx="133350" cy="187325"/>
          </a:xfrm>
          <a:custGeom>
            <a:avLst/>
            <a:gdLst/>
            <a:ahLst/>
            <a:cxnLst/>
            <a:rect l="l" t="t" r="r" b="b"/>
            <a:pathLst>
              <a:path w="133350" h="187325">
                <a:moveTo>
                  <a:pt x="0" y="19076"/>
                </a:moveTo>
                <a:lnTo>
                  <a:pt x="0" y="0"/>
                </a:lnTo>
              </a:path>
              <a:path w="133350" h="187325">
                <a:moveTo>
                  <a:pt x="0" y="19076"/>
                </a:moveTo>
                <a:lnTo>
                  <a:pt x="133191" y="187009"/>
                </a:lnTo>
              </a:path>
            </a:pathLst>
          </a:custGeom>
          <a:ln w="613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3401893" y="2431451"/>
            <a:ext cx="120650" cy="12065"/>
          </a:xfrm>
          <a:custGeom>
            <a:avLst/>
            <a:gdLst/>
            <a:ahLst/>
            <a:cxnLst/>
            <a:rect l="l" t="t" r="r" b="b"/>
            <a:pathLst>
              <a:path w="120650" h="12064">
                <a:moveTo>
                  <a:pt x="120036" y="12023"/>
                </a:moveTo>
                <a:lnTo>
                  <a:pt x="112845" y="9542"/>
                </a:lnTo>
                <a:lnTo>
                  <a:pt x="105736" y="7052"/>
                </a:lnTo>
                <a:lnTo>
                  <a:pt x="99117" y="4979"/>
                </a:lnTo>
                <a:lnTo>
                  <a:pt x="91926" y="3317"/>
                </a:lnTo>
                <a:lnTo>
                  <a:pt x="84817" y="2072"/>
                </a:lnTo>
                <a:lnTo>
                  <a:pt x="77627" y="835"/>
                </a:lnTo>
                <a:lnTo>
                  <a:pt x="70518" y="0"/>
                </a:lnTo>
                <a:lnTo>
                  <a:pt x="63327" y="0"/>
                </a:lnTo>
                <a:lnTo>
                  <a:pt x="56708" y="0"/>
                </a:lnTo>
                <a:lnTo>
                  <a:pt x="49599" y="0"/>
                </a:lnTo>
                <a:lnTo>
                  <a:pt x="42408" y="835"/>
                </a:lnTo>
                <a:lnTo>
                  <a:pt x="7190" y="9542"/>
                </a:lnTo>
                <a:lnTo>
                  <a:pt x="0" y="12023"/>
                </a:lnTo>
              </a:path>
            </a:pathLst>
          </a:custGeom>
          <a:ln w="614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6" name="object 76"/>
          <p:cNvGrpSpPr/>
          <p:nvPr/>
        </p:nvGrpSpPr>
        <p:grpSpPr>
          <a:xfrm>
            <a:off x="2782218" y="1947570"/>
            <a:ext cx="1359535" cy="713105"/>
            <a:chOff x="2782218" y="1947570"/>
            <a:chExt cx="1359535" cy="713105"/>
          </a:xfrm>
        </p:grpSpPr>
        <p:sp>
          <p:nvSpPr>
            <p:cNvPr id="77" name="object 77"/>
            <p:cNvSpPr/>
            <p:nvPr/>
          </p:nvSpPr>
          <p:spPr>
            <a:xfrm>
              <a:off x="2785288" y="1947570"/>
              <a:ext cx="1353820" cy="226060"/>
            </a:xfrm>
            <a:custGeom>
              <a:avLst/>
              <a:gdLst/>
              <a:ahLst/>
              <a:cxnLst/>
              <a:rect l="l" t="t" r="r" b="b"/>
              <a:pathLst>
                <a:path w="1353820" h="226060">
                  <a:moveTo>
                    <a:pt x="308874" y="36071"/>
                  </a:moveTo>
                  <a:lnTo>
                    <a:pt x="308874" y="0"/>
                  </a:lnTo>
                </a:path>
                <a:path w="1353820" h="226060">
                  <a:moveTo>
                    <a:pt x="308874" y="36071"/>
                  </a:moveTo>
                  <a:lnTo>
                    <a:pt x="279703" y="50167"/>
                  </a:lnTo>
                  <a:lnTo>
                    <a:pt x="250531" y="64681"/>
                  </a:lnTo>
                  <a:lnTo>
                    <a:pt x="221360" y="79195"/>
                  </a:lnTo>
                  <a:lnTo>
                    <a:pt x="164079" y="109468"/>
                  </a:lnTo>
                  <a:lnTo>
                    <a:pt x="108432" y="140560"/>
                  </a:lnTo>
                  <a:lnTo>
                    <a:pt x="80977" y="156737"/>
                  </a:lnTo>
                  <a:lnTo>
                    <a:pt x="53440" y="172905"/>
                  </a:lnTo>
                  <a:lnTo>
                    <a:pt x="26393" y="189491"/>
                  </a:lnTo>
                  <a:lnTo>
                    <a:pt x="0" y="206487"/>
                  </a:lnTo>
                </a:path>
                <a:path w="1353820" h="226060">
                  <a:moveTo>
                    <a:pt x="1353246" y="206487"/>
                  </a:moveTo>
                  <a:lnTo>
                    <a:pt x="0" y="206487"/>
                  </a:lnTo>
                </a:path>
                <a:path w="1353820" h="226060">
                  <a:moveTo>
                    <a:pt x="1353246" y="206487"/>
                  </a:moveTo>
                  <a:lnTo>
                    <a:pt x="1304300" y="175395"/>
                  </a:lnTo>
                  <a:lnTo>
                    <a:pt x="1253638" y="145540"/>
                  </a:lnTo>
                  <a:lnTo>
                    <a:pt x="1202404" y="116512"/>
                  </a:lnTo>
                  <a:lnTo>
                    <a:pt x="1150108" y="88729"/>
                  </a:lnTo>
                  <a:lnTo>
                    <a:pt x="1096668" y="61782"/>
                  </a:lnTo>
                  <a:lnTo>
                    <a:pt x="1069212" y="48931"/>
                  </a:lnTo>
                  <a:lnTo>
                    <a:pt x="1042165" y="36489"/>
                  </a:lnTo>
                </a:path>
                <a:path w="1353820" h="226060">
                  <a:moveTo>
                    <a:pt x="308874" y="36071"/>
                  </a:moveTo>
                  <a:lnTo>
                    <a:pt x="1042165" y="36489"/>
                  </a:lnTo>
                </a:path>
                <a:path w="1353820" h="226060">
                  <a:moveTo>
                    <a:pt x="450891" y="206487"/>
                  </a:moveTo>
                  <a:lnTo>
                    <a:pt x="466335" y="225563"/>
                  </a:lnTo>
                </a:path>
              </a:pathLst>
            </a:custGeom>
            <a:ln w="613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8" name="object 78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3018451" y="2154057"/>
              <a:ext cx="383442" cy="506031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3094163" y="1983641"/>
              <a:ext cx="733425" cy="635"/>
            </a:xfrm>
            <a:custGeom>
              <a:avLst/>
              <a:gdLst/>
              <a:ahLst/>
              <a:cxnLst/>
              <a:rect l="l" t="t" r="r" b="b"/>
              <a:pathLst>
                <a:path w="733425" h="635">
                  <a:moveTo>
                    <a:pt x="0" y="0"/>
                  </a:moveTo>
                  <a:lnTo>
                    <a:pt x="733291" y="417"/>
                  </a:lnTo>
                </a:path>
              </a:pathLst>
            </a:custGeom>
            <a:ln w="61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0" name="object 80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3521929" y="2154057"/>
              <a:ext cx="383523" cy="506031"/>
            </a:xfrm>
            <a:prstGeom prst="rect">
              <a:avLst/>
            </a:prstGeom>
          </p:spPr>
        </p:pic>
      </p:grpSp>
      <p:pic>
        <p:nvPicPr>
          <p:cNvPr id="81" name="object 81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3323204" y="527869"/>
            <a:ext cx="282971" cy="109837"/>
          </a:xfrm>
          <a:prstGeom prst="rect">
            <a:avLst/>
          </a:prstGeom>
        </p:spPr>
      </p:pic>
      <p:pic>
        <p:nvPicPr>
          <p:cNvPr id="82" name="object 82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3362835" y="714453"/>
            <a:ext cx="93070" cy="107789"/>
          </a:xfrm>
          <a:prstGeom prst="rect">
            <a:avLst/>
          </a:prstGeom>
        </p:spPr>
      </p:pic>
      <p:sp>
        <p:nvSpPr>
          <p:cNvPr id="83" name="object 83"/>
          <p:cNvSpPr/>
          <p:nvPr/>
        </p:nvSpPr>
        <p:spPr>
          <a:xfrm>
            <a:off x="3510889" y="715682"/>
            <a:ext cx="55880" cy="106680"/>
          </a:xfrm>
          <a:custGeom>
            <a:avLst/>
            <a:gdLst/>
            <a:ahLst/>
            <a:cxnLst/>
            <a:rect l="l" t="t" r="r" b="b"/>
            <a:pathLst>
              <a:path w="55879" h="106680">
                <a:moveTo>
                  <a:pt x="55651" y="66344"/>
                </a:moveTo>
                <a:lnTo>
                  <a:pt x="53441" y="55130"/>
                </a:lnTo>
                <a:lnTo>
                  <a:pt x="48463" y="46037"/>
                </a:lnTo>
                <a:lnTo>
                  <a:pt x="40779" y="39814"/>
                </a:lnTo>
                <a:lnTo>
                  <a:pt x="30886" y="37769"/>
                </a:lnTo>
                <a:lnTo>
                  <a:pt x="19291" y="39408"/>
                </a:lnTo>
                <a:lnTo>
                  <a:pt x="16510" y="41046"/>
                </a:lnTo>
                <a:lnTo>
                  <a:pt x="8826" y="49720"/>
                </a:lnTo>
                <a:lnTo>
                  <a:pt x="10464" y="8686"/>
                </a:lnTo>
                <a:lnTo>
                  <a:pt x="52298" y="8686"/>
                </a:lnTo>
                <a:lnTo>
                  <a:pt x="54013" y="0"/>
                </a:lnTo>
                <a:lnTo>
                  <a:pt x="7188" y="0"/>
                </a:lnTo>
                <a:lnTo>
                  <a:pt x="3848" y="55943"/>
                </a:lnTo>
                <a:lnTo>
                  <a:pt x="9398" y="56845"/>
                </a:lnTo>
                <a:lnTo>
                  <a:pt x="11036" y="53492"/>
                </a:lnTo>
                <a:lnTo>
                  <a:pt x="17653" y="46037"/>
                </a:lnTo>
                <a:lnTo>
                  <a:pt x="28054" y="43599"/>
                </a:lnTo>
                <a:lnTo>
                  <a:pt x="33591" y="44805"/>
                </a:lnTo>
                <a:lnTo>
                  <a:pt x="41351" y="51854"/>
                </a:lnTo>
                <a:lnTo>
                  <a:pt x="44043" y="59309"/>
                </a:lnTo>
                <a:lnTo>
                  <a:pt x="45186" y="71348"/>
                </a:lnTo>
                <a:lnTo>
                  <a:pt x="45186" y="73799"/>
                </a:lnTo>
                <a:lnTo>
                  <a:pt x="44043" y="85839"/>
                </a:lnTo>
                <a:lnTo>
                  <a:pt x="40779" y="94932"/>
                </a:lnTo>
                <a:lnTo>
                  <a:pt x="35788" y="99936"/>
                </a:lnTo>
                <a:lnTo>
                  <a:pt x="26479" y="102793"/>
                </a:lnTo>
                <a:lnTo>
                  <a:pt x="14871" y="100342"/>
                </a:lnTo>
                <a:lnTo>
                  <a:pt x="9398" y="92887"/>
                </a:lnTo>
                <a:lnTo>
                  <a:pt x="11036" y="87896"/>
                </a:lnTo>
                <a:lnTo>
                  <a:pt x="12661" y="81661"/>
                </a:lnTo>
                <a:lnTo>
                  <a:pt x="11607" y="77571"/>
                </a:lnTo>
                <a:lnTo>
                  <a:pt x="7188" y="75031"/>
                </a:lnTo>
                <a:lnTo>
                  <a:pt x="1714" y="77571"/>
                </a:lnTo>
                <a:lnTo>
                  <a:pt x="0" y="84201"/>
                </a:lnTo>
                <a:lnTo>
                  <a:pt x="1714" y="91249"/>
                </a:lnTo>
                <a:lnTo>
                  <a:pt x="8255" y="99517"/>
                </a:lnTo>
                <a:lnTo>
                  <a:pt x="16510" y="104521"/>
                </a:lnTo>
                <a:lnTo>
                  <a:pt x="26479" y="106565"/>
                </a:lnTo>
                <a:lnTo>
                  <a:pt x="31953" y="106159"/>
                </a:lnTo>
                <a:lnTo>
                  <a:pt x="55651" y="70040"/>
                </a:lnTo>
                <a:lnTo>
                  <a:pt x="55651" y="6634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4" name="object 84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3394212" y="900218"/>
            <a:ext cx="140954" cy="105332"/>
          </a:xfrm>
          <a:prstGeom prst="rect">
            <a:avLst/>
          </a:prstGeom>
        </p:spPr>
      </p:pic>
      <p:pic>
        <p:nvPicPr>
          <p:cNvPr id="86" name="object 86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2817810" y="527869"/>
            <a:ext cx="283543" cy="109837"/>
          </a:xfrm>
          <a:prstGeom prst="rect">
            <a:avLst/>
          </a:prstGeom>
        </p:spPr>
      </p:pic>
      <p:pic>
        <p:nvPicPr>
          <p:cNvPr id="87" name="object 87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2857931" y="714453"/>
            <a:ext cx="93070" cy="107789"/>
          </a:xfrm>
          <a:prstGeom prst="rect">
            <a:avLst/>
          </a:prstGeom>
        </p:spPr>
      </p:pic>
      <p:sp>
        <p:nvSpPr>
          <p:cNvPr id="88" name="object 88"/>
          <p:cNvSpPr/>
          <p:nvPr/>
        </p:nvSpPr>
        <p:spPr>
          <a:xfrm>
            <a:off x="3006064" y="715682"/>
            <a:ext cx="55244" cy="106680"/>
          </a:xfrm>
          <a:custGeom>
            <a:avLst/>
            <a:gdLst/>
            <a:ahLst/>
            <a:cxnLst/>
            <a:rect l="l" t="t" r="r" b="b"/>
            <a:pathLst>
              <a:path w="55244" h="106680">
                <a:moveTo>
                  <a:pt x="55079" y="66344"/>
                </a:moveTo>
                <a:lnTo>
                  <a:pt x="52870" y="55130"/>
                </a:lnTo>
                <a:lnTo>
                  <a:pt x="48463" y="46037"/>
                </a:lnTo>
                <a:lnTo>
                  <a:pt x="40703" y="39814"/>
                </a:lnTo>
                <a:lnTo>
                  <a:pt x="30810" y="37769"/>
                </a:lnTo>
                <a:lnTo>
                  <a:pt x="19291" y="39408"/>
                </a:lnTo>
                <a:lnTo>
                  <a:pt x="15938" y="41046"/>
                </a:lnTo>
                <a:lnTo>
                  <a:pt x="8255" y="49720"/>
                </a:lnTo>
                <a:lnTo>
                  <a:pt x="9893" y="8686"/>
                </a:lnTo>
                <a:lnTo>
                  <a:pt x="51727" y="8686"/>
                </a:lnTo>
                <a:lnTo>
                  <a:pt x="53365" y="0"/>
                </a:lnTo>
                <a:lnTo>
                  <a:pt x="6629" y="0"/>
                </a:lnTo>
                <a:lnTo>
                  <a:pt x="3848" y="55943"/>
                </a:lnTo>
                <a:lnTo>
                  <a:pt x="8826" y="56845"/>
                </a:lnTo>
                <a:lnTo>
                  <a:pt x="11036" y="53492"/>
                </a:lnTo>
                <a:lnTo>
                  <a:pt x="17576" y="46037"/>
                </a:lnTo>
                <a:lnTo>
                  <a:pt x="27965" y="43611"/>
                </a:lnTo>
                <a:lnTo>
                  <a:pt x="33591" y="44805"/>
                </a:lnTo>
                <a:lnTo>
                  <a:pt x="41275" y="51854"/>
                </a:lnTo>
                <a:lnTo>
                  <a:pt x="44043" y="59309"/>
                </a:lnTo>
                <a:lnTo>
                  <a:pt x="45110" y="71348"/>
                </a:lnTo>
                <a:lnTo>
                  <a:pt x="45110" y="73799"/>
                </a:lnTo>
                <a:lnTo>
                  <a:pt x="43472" y="85839"/>
                </a:lnTo>
                <a:lnTo>
                  <a:pt x="40208" y="94932"/>
                </a:lnTo>
                <a:lnTo>
                  <a:pt x="35801" y="99936"/>
                </a:lnTo>
                <a:lnTo>
                  <a:pt x="26403" y="102793"/>
                </a:lnTo>
                <a:lnTo>
                  <a:pt x="14871" y="100342"/>
                </a:lnTo>
                <a:lnTo>
                  <a:pt x="8826" y="92887"/>
                </a:lnTo>
                <a:lnTo>
                  <a:pt x="11036" y="87896"/>
                </a:lnTo>
                <a:lnTo>
                  <a:pt x="12674" y="81661"/>
                </a:lnTo>
                <a:lnTo>
                  <a:pt x="11531" y="77571"/>
                </a:lnTo>
                <a:lnTo>
                  <a:pt x="6629" y="75031"/>
                </a:lnTo>
                <a:lnTo>
                  <a:pt x="1638" y="77571"/>
                </a:lnTo>
                <a:lnTo>
                  <a:pt x="0" y="84201"/>
                </a:lnTo>
                <a:lnTo>
                  <a:pt x="1066" y="91249"/>
                </a:lnTo>
                <a:lnTo>
                  <a:pt x="7683" y="99517"/>
                </a:lnTo>
                <a:lnTo>
                  <a:pt x="15938" y="104521"/>
                </a:lnTo>
                <a:lnTo>
                  <a:pt x="26403" y="106565"/>
                </a:lnTo>
                <a:lnTo>
                  <a:pt x="31381" y="106159"/>
                </a:lnTo>
                <a:lnTo>
                  <a:pt x="55079" y="70040"/>
                </a:lnTo>
                <a:lnTo>
                  <a:pt x="55079" y="6634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9" name="object 89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2891024" y="900218"/>
            <a:ext cx="137604" cy="105332"/>
          </a:xfrm>
          <a:prstGeom prst="rect">
            <a:avLst/>
          </a:prstGeom>
        </p:spPr>
      </p:pic>
      <p:pic>
        <p:nvPicPr>
          <p:cNvPr id="93" name="object 93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2312906" y="520415"/>
            <a:ext cx="283543" cy="104292"/>
          </a:xfrm>
          <a:prstGeom prst="rect">
            <a:avLst/>
          </a:prstGeom>
        </p:spPr>
      </p:pic>
      <p:pic>
        <p:nvPicPr>
          <p:cNvPr id="94" name="object 94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2356949" y="699546"/>
            <a:ext cx="89230" cy="103612"/>
          </a:xfrm>
          <a:prstGeom prst="rect">
            <a:avLst/>
          </a:prstGeom>
        </p:spPr>
      </p:pic>
      <p:sp>
        <p:nvSpPr>
          <p:cNvPr id="95" name="object 95"/>
          <p:cNvSpPr/>
          <p:nvPr/>
        </p:nvSpPr>
        <p:spPr>
          <a:xfrm>
            <a:off x="2499042" y="700785"/>
            <a:ext cx="53975" cy="102870"/>
          </a:xfrm>
          <a:custGeom>
            <a:avLst/>
            <a:gdLst/>
            <a:ahLst/>
            <a:cxnLst/>
            <a:rect l="l" t="t" r="r" b="b"/>
            <a:pathLst>
              <a:path w="53975" h="102870">
                <a:moveTo>
                  <a:pt x="53352" y="63804"/>
                </a:moveTo>
                <a:lnTo>
                  <a:pt x="51155" y="53073"/>
                </a:lnTo>
                <a:lnTo>
                  <a:pt x="46736" y="44310"/>
                </a:lnTo>
                <a:lnTo>
                  <a:pt x="39052" y="38087"/>
                </a:lnTo>
                <a:lnTo>
                  <a:pt x="29667" y="36029"/>
                </a:lnTo>
                <a:lnTo>
                  <a:pt x="18707" y="38087"/>
                </a:lnTo>
                <a:lnTo>
                  <a:pt x="15938" y="39801"/>
                </a:lnTo>
                <a:lnTo>
                  <a:pt x="8255" y="48069"/>
                </a:lnTo>
                <a:lnTo>
                  <a:pt x="9880" y="8267"/>
                </a:lnTo>
                <a:lnTo>
                  <a:pt x="50088" y="8267"/>
                </a:lnTo>
                <a:lnTo>
                  <a:pt x="51727" y="0"/>
                </a:lnTo>
                <a:lnTo>
                  <a:pt x="6540" y="0"/>
                </a:lnTo>
                <a:lnTo>
                  <a:pt x="3835" y="53886"/>
                </a:lnTo>
                <a:lnTo>
                  <a:pt x="8737" y="54305"/>
                </a:lnTo>
                <a:lnTo>
                  <a:pt x="10464" y="51346"/>
                </a:lnTo>
                <a:lnTo>
                  <a:pt x="16992" y="44310"/>
                </a:lnTo>
                <a:lnTo>
                  <a:pt x="26962" y="42252"/>
                </a:lnTo>
                <a:lnTo>
                  <a:pt x="32435" y="43078"/>
                </a:lnTo>
                <a:lnTo>
                  <a:pt x="39624" y="49707"/>
                </a:lnTo>
                <a:lnTo>
                  <a:pt x="42329" y="57162"/>
                </a:lnTo>
                <a:lnTo>
                  <a:pt x="43472" y="68795"/>
                </a:lnTo>
                <a:lnTo>
                  <a:pt x="43472" y="70840"/>
                </a:lnTo>
                <a:lnTo>
                  <a:pt x="42329" y="82473"/>
                </a:lnTo>
                <a:lnTo>
                  <a:pt x="39052" y="91160"/>
                </a:lnTo>
                <a:lnTo>
                  <a:pt x="34645" y="96151"/>
                </a:lnTo>
                <a:lnTo>
                  <a:pt x="25247" y="98691"/>
                </a:lnTo>
                <a:lnTo>
                  <a:pt x="14300" y="96558"/>
                </a:lnTo>
                <a:lnTo>
                  <a:pt x="8737" y="89522"/>
                </a:lnTo>
                <a:lnTo>
                  <a:pt x="10464" y="84518"/>
                </a:lnTo>
                <a:lnTo>
                  <a:pt x="12090" y="78790"/>
                </a:lnTo>
                <a:lnTo>
                  <a:pt x="10947" y="74612"/>
                </a:lnTo>
                <a:lnTo>
                  <a:pt x="6540" y="72161"/>
                </a:lnTo>
                <a:lnTo>
                  <a:pt x="1638" y="74612"/>
                </a:lnTo>
                <a:lnTo>
                  <a:pt x="0" y="81241"/>
                </a:lnTo>
                <a:lnTo>
                  <a:pt x="1638" y="87884"/>
                </a:lnTo>
                <a:lnTo>
                  <a:pt x="7683" y="95745"/>
                </a:lnTo>
                <a:lnTo>
                  <a:pt x="15938" y="100736"/>
                </a:lnTo>
                <a:lnTo>
                  <a:pt x="25247" y="102374"/>
                </a:lnTo>
                <a:lnTo>
                  <a:pt x="30810" y="101968"/>
                </a:lnTo>
                <a:lnTo>
                  <a:pt x="53352" y="67564"/>
                </a:lnTo>
                <a:lnTo>
                  <a:pt x="53352" y="6380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0" name="object 100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1806450" y="527869"/>
            <a:ext cx="286240" cy="109837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1847715" y="714453"/>
            <a:ext cx="93561" cy="107789"/>
          </a:xfrm>
          <a:prstGeom prst="rect">
            <a:avLst/>
          </a:prstGeom>
        </p:spPr>
      </p:pic>
      <p:sp>
        <p:nvSpPr>
          <p:cNvPr id="102" name="object 102"/>
          <p:cNvSpPr/>
          <p:nvPr/>
        </p:nvSpPr>
        <p:spPr>
          <a:xfrm>
            <a:off x="1995766" y="715682"/>
            <a:ext cx="55880" cy="106680"/>
          </a:xfrm>
          <a:custGeom>
            <a:avLst/>
            <a:gdLst/>
            <a:ahLst/>
            <a:cxnLst/>
            <a:rect l="l" t="t" r="r" b="b"/>
            <a:pathLst>
              <a:path w="55880" h="106680">
                <a:moveTo>
                  <a:pt x="54013" y="0"/>
                </a:moveTo>
                <a:lnTo>
                  <a:pt x="7200" y="0"/>
                </a:lnTo>
                <a:lnTo>
                  <a:pt x="3848" y="55943"/>
                </a:lnTo>
                <a:lnTo>
                  <a:pt x="9398" y="56845"/>
                </a:lnTo>
                <a:lnTo>
                  <a:pt x="11036" y="53492"/>
                </a:lnTo>
                <a:lnTo>
                  <a:pt x="17653" y="46037"/>
                </a:lnTo>
                <a:lnTo>
                  <a:pt x="28117" y="43573"/>
                </a:lnTo>
                <a:lnTo>
                  <a:pt x="16510" y="41046"/>
                </a:lnTo>
                <a:lnTo>
                  <a:pt x="8826" y="49720"/>
                </a:lnTo>
                <a:lnTo>
                  <a:pt x="10464" y="8686"/>
                </a:lnTo>
                <a:lnTo>
                  <a:pt x="52298" y="8686"/>
                </a:lnTo>
                <a:lnTo>
                  <a:pt x="54013" y="0"/>
                </a:lnTo>
                <a:close/>
              </a:path>
              <a:path w="55880" h="106680">
                <a:moveTo>
                  <a:pt x="55651" y="66344"/>
                </a:moveTo>
                <a:lnTo>
                  <a:pt x="53441" y="55130"/>
                </a:lnTo>
                <a:lnTo>
                  <a:pt x="48463" y="46037"/>
                </a:lnTo>
                <a:lnTo>
                  <a:pt x="40779" y="39814"/>
                </a:lnTo>
                <a:lnTo>
                  <a:pt x="30899" y="37769"/>
                </a:lnTo>
                <a:lnTo>
                  <a:pt x="19291" y="39408"/>
                </a:lnTo>
                <a:lnTo>
                  <a:pt x="16510" y="41046"/>
                </a:lnTo>
                <a:lnTo>
                  <a:pt x="34163" y="44805"/>
                </a:lnTo>
                <a:lnTo>
                  <a:pt x="41351" y="51854"/>
                </a:lnTo>
                <a:lnTo>
                  <a:pt x="44043" y="59309"/>
                </a:lnTo>
                <a:lnTo>
                  <a:pt x="45186" y="71348"/>
                </a:lnTo>
                <a:lnTo>
                  <a:pt x="45186" y="73799"/>
                </a:lnTo>
                <a:lnTo>
                  <a:pt x="44043" y="85839"/>
                </a:lnTo>
                <a:lnTo>
                  <a:pt x="40779" y="94932"/>
                </a:lnTo>
                <a:lnTo>
                  <a:pt x="35801" y="99936"/>
                </a:lnTo>
                <a:lnTo>
                  <a:pt x="26479" y="102793"/>
                </a:lnTo>
                <a:lnTo>
                  <a:pt x="14871" y="100342"/>
                </a:lnTo>
                <a:lnTo>
                  <a:pt x="9398" y="92887"/>
                </a:lnTo>
                <a:lnTo>
                  <a:pt x="11036" y="87896"/>
                </a:lnTo>
                <a:lnTo>
                  <a:pt x="12674" y="81661"/>
                </a:lnTo>
                <a:lnTo>
                  <a:pt x="11607" y="77571"/>
                </a:lnTo>
                <a:lnTo>
                  <a:pt x="7200" y="75031"/>
                </a:lnTo>
                <a:lnTo>
                  <a:pt x="1727" y="77571"/>
                </a:lnTo>
                <a:lnTo>
                  <a:pt x="0" y="84201"/>
                </a:lnTo>
                <a:lnTo>
                  <a:pt x="1727" y="91249"/>
                </a:lnTo>
                <a:lnTo>
                  <a:pt x="8255" y="99517"/>
                </a:lnTo>
                <a:lnTo>
                  <a:pt x="16510" y="104521"/>
                </a:lnTo>
                <a:lnTo>
                  <a:pt x="26479" y="106565"/>
                </a:lnTo>
                <a:lnTo>
                  <a:pt x="31953" y="106159"/>
                </a:lnTo>
                <a:lnTo>
                  <a:pt x="55651" y="70040"/>
                </a:lnTo>
                <a:lnTo>
                  <a:pt x="55651" y="66344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3" name="object 103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1914311" y="900218"/>
            <a:ext cx="70518" cy="105332"/>
          </a:xfrm>
          <a:prstGeom prst="rect">
            <a:avLst/>
          </a:prstGeom>
        </p:spPr>
      </p:pic>
      <p:grpSp>
        <p:nvGrpSpPr>
          <p:cNvPr id="106" name="object 106"/>
          <p:cNvGrpSpPr/>
          <p:nvPr/>
        </p:nvGrpSpPr>
        <p:grpSpPr>
          <a:xfrm>
            <a:off x="6773193" y="366331"/>
            <a:ext cx="1891664" cy="1446530"/>
            <a:chOff x="6773193" y="366331"/>
            <a:chExt cx="1891664" cy="1446530"/>
          </a:xfrm>
        </p:grpSpPr>
        <p:sp>
          <p:nvSpPr>
            <p:cNvPr id="107" name="object 107"/>
            <p:cNvSpPr/>
            <p:nvPr/>
          </p:nvSpPr>
          <p:spPr>
            <a:xfrm>
              <a:off x="8184364" y="371096"/>
              <a:ext cx="85725" cy="0"/>
            </a:xfrm>
            <a:custGeom>
              <a:avLst/>
              <a:gdLst/>
              <a:ahLst/>
              <a:cxnLst/>
              <a:rect l="l" t="t" r="r" b="b"/>
              <a:pathLst>
                <a:path w="85725">
                  <a:moveTo>
                    <a:pt x="85571" y="0"/>
                  </a:moveTo>
                  <a:lnTo>
                    <a:pt x="0" y="0"/>
                  </a:lnTo>
                </a:path>
              </a:pathLst>
            </a:custGeom>
            <a:ln w="95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8288951" y="390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-4753" y="18996"/>
                  </a:moveTo>
                  <a:lnTo>
                    <a:pt x="4753" y="18996"/>
                  </a:lnTo>
                </a:path>
              </a:pathLst>
            </a:custGeom>
            <a:ln w="379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7376636" y="428149"/>
              <a:ext cx="1026794" cy="1379855"/>
            </a:xfrm>
            <a:custGeom>
              <a:avLst/>
              <a:gdLst/>
              <a:ahLst/>
              <a:cxnLst/>
              <a:rect l="l" t="t" r="r" b="b"/>
              <a:pathLst>
                <a:path w="1026795" h="1379855">
                  <a:moveTo>
                    <a:pt x="912314" y="437757"/>
                  </a:moveTo>
                  <a:lnTo>
                    <a:pt x="912314" y="0"/>
                  </a:lnTo>
                </a:path>
                <a:path w="1026795" h="1379855">
                  <a:moveTo>
                    <a:pt x="665236" y="1379815"/>
                  </a:moveTo>
                  <a:lnTo>
                    <a:pt x="712648" y="1379815"/>
                  </a:lnTo>
                  <a:lnTo>
                    <a:pt x="750680" y="1370299"/>
                  </a:lnTo>
                  <a:lnTo>
                    <a:pt x="788712" y="1360783"/>
                  </a:lnTo>
                  <a:lnTo>
                    <a:pt x="826743" y="1351268"/>
                  </a:lnTo>
                  <a:lnTo>
                    <a:pt x="864775" y="1332236"/>
                  </a:lnTo>
                  <a:lnTo>
                    <a:pt x="902806" y="1313205"/>
                  </a:lnTo>
                  <a:lnTo>
                    <a:pt x="931203" y="1284659"/>
                  </a:lnTo>
                  <a:lnTo>
                    <a:pt x="969235" y="1256117"/>
                  </a:lnTo>
                  <a:lnTo>
                    <a:pt x="997759" y="1227565"/>
                  </a:lnTo>
                  <a:lnTo>
                    <a:pt x="1016774" y="1199013"/>
                  </a:lnTo>
                </a:path>
                <a:path w="1026795" h="1379855">
                  <a:moveTo>
                    <a:pt x="19003" y="1379815"/>
                  </a:moveTo>
                  <a:lnTo>
                    <a:pt x="665236" y="1379815"/>
                  </a:lnTo>
                </a:path>
                <a:path w="1026795" h="1379855">
                  <a:moveTo>
                    <a:pt x="693633" y="523400"/>
                  </a:moveTo>
                  <a:lnTo>
                    <a:pt x="0" y="523400"/>
                  </a:lnTo>
                </a:path>
                <a:path w="1026795" h="1379855">
                  <a:moveTo>
                    <a:pt x="693633" y="523400"/>
                  </a:moveTo>
                  <a:lnTo>
                    <a:pt x="693633" y="466309"/>
                  </a:lnTo>
                  <a:lnTo>
                    <a:pt x="551154" y="466309"/>
                  </a:lnTo>
                </a:path>
                <a:path w="1026795" h="1379855">
                  <a:moveTo>
                    <a:pt x="712648" y="466309"/>
                  </a:moveTo>
                  <a:lnTo>
                    <a:pt x="703141" y="466309"/>
                  </a:lnTo>
                  <a:lnTo>
                    <a:pt x="693633" y="466309"/>
                  </a:lnTo>
                </a:path>
                <a:path w="1026795" h="1379855">
                  <a:moveTo>
                    <a:pt x="712648" y="399700"/>
                  </a:moveTo>
                  <a:lnTo>
                    <a:pt x="712648" y="466309"/>
                  </a:lnTo>
                </a:path>
                <a:path w="1026795" h="1379855">
                  <a:moveTo>
                    <a:pt x="712648" y="399700"/>
                  </a:moveTo>
                  <a:lnTo>
                    <a:pt x="551154" y="399700"/>
                  </a:lnTo>
                </a:path>
                <a:path w="1026795" h="1379855">
                  <a:moveTo>
                    <a:pt x="712648" y="314057"/>
                  </a:moveTo>
                  <a:lnTo>
                    <a:pt x="712648" y="399700"/>
                  </a:lnTo>
                </a:path>
                <a:path w="1026795" h="1379855">
                  <a:moveTo>
                    <a:pt x="712648" y="314057"/>
                  </a:moveTo>
                  <a:lnTo>
                    <a:pt x="551154" y="314057"/>
                  </a:lnTo>
                </a:path>
                <a:path w="1026795" h="1379855">
                  <a:moveTo>
                    <a:pt x="551154" y="266484"/>
                  </a:moveTo>
                  <a:lnTo>
                    <a:pt x="712648" y="285506"/>
                  </a:lnTo>
                  <a:lnTo>
                    <a:pt x="712648" y="314057"/>
                  </a:lnTo>
                </a:path>
                <a:path w="1026795" h="1379855">
                  <a:moveTo>
                    <a:pt x="712648" y="523400"/>
                  </a:moveTo>
                  <a:lnTo>
                    <a:pt x="712648" y="466309"/>
                  </a:lnTo>
                </a:path>
                <a:path w="1026795" h="1379855">
                  <a:moveTo>
                    <a:pt x="551154" y="171323"/>
                  </a:moveTo>
                  <a:lnTo>
                    <a:pt x="684251" y="171323"/>
                  </a:lnTo>
                  <a:lnTo>
                    <a:pt x="693633" y="171323"/>
                  </a:lnTo>
                </a:path>
                <a:path w="1026795" h="1379855">
                  <a:moveTo>
                    <a:pt x="551154" y="171323"/>
                  </a:moveTo>
                  <a:lnTo>
                    <a:pt x="437122" y="171323"/>
                  </a:lnTo>
                </a:path>
                <a:path w="1026795" h="1379855">
                  <a:moveTo>
                    <a:pt x="712648" y="285506"/>
                  </a:moveTo>
                  <a:lnTo>
                    <a:pt x="712648" y="190358"/>
                  </a:lnTo>
                </a:path>
                <a:path w="1026795" h="1379855">
                  <a:moveTo>
                    <a:pt x="693633" y="1189496"/>
                  </a:moveTo>
                  <a:lnTo>
                    <a:pt x="722156" y="1189496"/>
                  </a:lnTo>
                  <a:lnTo>
                    <a:pt x="760188" y="1179991"/>
                  </a:lnTo>
                  <a:lnTo>
                    <a:pt x="788712" y="1170474"/>
                  </a:lnTo>
                  <a:lnTo>
                    <a:pt x="826743" y="1160957"/>
                  </a:lnTo>
                  <a:lnTo>
                    <a:pt x="855267" y="1141922"/>
                  </a:lnTo>
                  <a:lnTo>
                    <a:pt x="883791" y="1122888"/>
                  </a:lnTo>
                  <a:lnTo>
                    <a:pt x="912314" y="1103866"/>
                  </a:lnTo>
                  <a:lnTo>
                    <a:pt x="940711" y="1075314"/>
                  </a:lnTo>
                  <a:lnTo>
                    <a:pt x="959727" y="1056279"/>
                  </a:lnTo>
                  <a:lnTo>
                    <a:pt x="978743" y="1018223"/>
                  </a:lnTo>
                  <a:lnTo>
                    <a:pt x="997759" y="989671"/>
                  </a:lnTo>
                  <a:lnTo>
                    <a:pt x="1007267" y="961119"/>
                  </a:lnTo>
                  <a:lnTo>
                    <a:pt x="1016774" y="923063"/>
                  </a:lnTo>
                  <a:lnTo>
                    <a:pt x="1026282" y="884993"/>
                  </a:lnTo>
                  <a:lnTo>
                    <a:pt x="1026282" y="856454"/>
                  </a:lnTo>
                  <a:lnTo>
                    <a:pt x="1026282" y="818385"/>
                  </a:lnTo>
                  <a:lnTo>
                    <a:pt x="1016774" y="780329"/>
                  </a:lnTo>
                  <a:lnTo>
                    <a:pt x="1007267" y="751777"/>
                  </a:lnTo>
                  <a:lnTo>
                    <a:pt x="997759" y="713720"/>
                  </a:lnTo>
                  <a:lnTo>
                    <a:pt x="978743" y="685168"/>
                  </a:lnTo>
                  <a:lnTo>
                    <a:pt x="959727" y="656629"/>
                  </a:lnTo>
                  <a:lnTo>
                    <a:pt x="940711" y="628077"/>
                  </a:lnTo>
                  <a:lnTo>
                    <a:pt x="912314" y="609043"/>
                  </a:lnTo>
                  <a:lnTo>
                    <a:pt x="883791" y="580504"/>
                  </a:lnTo>
                  <a:lnTo>
                    <a:pt x="855267" y="561469"/>
                  </a:lnTo>
                  <a:lnTo>
                    <a:pt x="826743" y="551952"/>
                  </a:lnTo>
                  <a:lnTo>
                    <a:pt x="788712" y="532917"/>
                  </a:lnTo>
                  <a:lnTo>
                    <a:pt x="760188" y="523400"/>
                  </a:lnTo>
                  <a:lnTo>
                    <a:pt x="722156" y="523400"/>
                  </a:lnTo>
                  <a:lnTo>
                    <a:pt x="693633" y="523400"/>
                  </a:lnTo>
                </a:path>
                <a:path w="1026795" h="1379855">
                  <a:moveTo>
                    <a:pt x="788712" y="532917"/>
                  </a:moveTo>
                  <a:lnTo>
                    <a:pt x="788712" y="418735"/>
                  </a:lnTo>
                </a:path>
                <a:path w="1026795" h="1379855">
                  <a:moveTo>
                    <a:pt x="788712" y="0"/>
                  </a:moveTo>
                  <a:lnTo>
                    <a:pt x="788712" y="418735"/>
                  </a:lnTo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0" name="object 110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8160589" y="366336"/>
              <a:ext cx="133124" cy="66575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7034529" y="418619"/>
              <a:ext cx="1235710" cy="1389380"/>
            </a:xfrm>
            <a:custGeom>
              <a:avLst/>
              <a:gdLst/>
              <a:ahLst/>
              <a:cxnLst/>
              <a:rect l="l" t="t" r="r" b="b"/>
              <a:pathLst>
                <a:path w="1235709" h="1389380">
                  <a:moveTo>
                    <a:pt x="1235406" y="437782"/>
                  </a:moveTo>
                  <a:lnTo>
                    <a:pt x="1235406" y="0"/>
                  </a:lnTo>
                </a:path>
                <a:path w="1235709" h="1389380">
                  <a:moveTo>
                    <a:pt x="1007343" y="1360798"/>
                  </a:moveTo>
                  <a:lnTo>
                    <a:pt x="1054755" y="1351282"/>
                  </a:lnTo>
                  <a:lnTo>
                    <a:pt x="1102295" y="1351282"/>
                  </a:lnTo>
                  <a:lnTo>
                    <a:pt x="1140327" y="1332250"/>
                  </a:lnTo>
                  <a:lnTo>
                    <a:pt x="1187866" y="1322735"/>
                  </a:lnTo>
                  <a:lnTo>
                    <a:pt x="1225898" y="1294189"/>
                  </a:lnTo>
                </a:path>
                <a:path w="1235709" h="1389380">
                  <a:moveTo>
                    <a:pt x="1007343" y="1360798"/>
                  </a:moveTo>
                  <a:lnTo>
                    <a:pt x="1007343" y="1389345"/>
                  </a:lnTo>
                </a:path>
                <a:path w="1235709" h="1389380">
                  <a:moveTo>
                    <a:pt x="361110" y="1389345"/>
                  </a:moveTo>
                  <a:lnTo>
                    <a:pt x="361110" y="1360798"/>
                  </a:lnTo>
                </a:path>
                <a:path w="1235709" h="1389380">
                  <a:moveTo>
                    <a:pt x="9507" y="1208543"/>
                  </a:moveTo>
                  <a:lnTo>
                    <a:pt x="38006" y="1237095"/>
                  </a:lnTo>
                  <a:lnTo>
                    <a:pt x="66517" y="1265647"/>
                  </a:lnTo>
                  <a:lnTo>
                    <a:pt x="95028" y="1294189"/>
                  </a:lnTo>
                  <a:lnTo>
                    <a:pt x="123539" y="1322735"/>
                  </a:lnTo>
                  <a:lnTo>
                    <a:pt x="161545" y="1341766"/>
                  </a:lnTo>
                  <a:lnTo>
                    <a:pt x="199564" y="1360798"/>
                  </a:lnTo>
                  <a:lnTo>
                    <a:pt x="237570" y="1370313"/>
                  </a:lnTo>
                  <a:lnTo>
                    <a:pt x="275577" y="1379829"/>
                  </a:lnTo>
                  <a:lnTo>
                    <a:pt x="323091" y="1389345"/>
                  </a:lnTo>
                  <a:lnTo>
                    <a:pt x="361110" y="1389345"/>
                  </a:lnTo>
                </a:path>
                <a:path w="1235709" h="1389380">
                  <a:moveTo>
                    <a:pt x="475141" y="323587"/>
                  </a:moveTo>
                  <a:lnTo>
                    <a:pt x="475141" y="276014"/>
                  </a:lnTo>
                </a:path>
                <a:path w="1235709" h="1389380">
                  <a:moveTo>
                    <a:pt x="475141" y="409230"/>
                  </a:moveTo>
                  <a:lnTo>
                    <a:pt x="475141" y="323587"/>
                  </a:lnTo>
                </a:path>
                <a:path w="1235709" h="1389380">
                  <a:moveTo>
                    <a:pt x="475141" y="475839"/>
                  </a:moveTo>
                  <a:lnTo>
                    <a:pt x="475141" y="409230"/>
                  </a:lnTo>
                </a:path>
                <a:path w="1235709" h="1389380">
                  <a:moveTo>
                    <a:pt x="475141" y="532930"/>
                  </a:moveTo>
                  <a:lnTo>
                    <a:pt x="475141" y="475839"/>
                  </a:lnTo>
                </a:path>
                <a:path w="1235709" h="1389380">
                  <a:moveTo>
                    <a:pt x="342106" y="475839"/>
                  </a:moveTo>
                  <a:lnTo>
                    <a:pt x="475141" y="475839"/>
                  </a:lnTo>
                </a:path>
                <a:path w="1235709" h="1389380">
                  <a:moveTo>
                    <a:pt x="342106" y="532930"/>
                  </a:moveTo>
                  <a:lnTo>
                    <a:pt x="342106" y="475839"/>
                  </a:lnTo>
                </a:path>
                <a:path w="1235709" h="1389380">
                  <a:moveTo>
                    <a:pt x="342106" y="532930"/>
                  </a:moveTo>
                  <a:lnTo>
                    <a:pt x="304088" y="532930"/>
                  </a:lnTo>
                  <a:lnTo>
                    <a:pt x="266081" y="532930"/>
                  </a:lnTo>
                  <a:lnTo>
                    <a:pt x="237570" y="542447"/>
                  </a:lnTo>
                  <a:lnTo>
                    <a:pt x="199564" y="561482"/>
                  </a:lnTo>
                  <a:lnTo>
                    <a:pt x="171053" y="570999"/>
                  </a:lnTo>
                  <a:lnTo>
                    <a:pt x="142542" y="590034"/>
                  </a:lnTo>
                  <a:lnTo>
                    <a:pt x="114031" y="618573"/>
                  </a:lnTo>
                  <a:lnTo>
                    <a:pt x="85520" y="637607"/>
                  </a:lnTo>
                  <a:lnTo>
                    <a:pt x="66517" y="666159"/>
                  </a:lnTo>
                  <a:lnTo>
                    <a:pt x="47514" y="694698"/>
                  </a:lnTo>
                  <a:lnTo>
                    <a:pt x="28511" y="723250"/>
                  </a:lnTo>
                  <a:lnTo>
                    <a:pt x="19003" y="761307"/>
                  </a:lnTo>
                  <a:lnTo>
                    <a:pt x="9507" y="789859"/>
                  </a:lnTo>
                  <a:lnTo>
                    <a:pt x="9507" y="827915"/>
                  </a:lnTo>
                  <a:lnTo>
                    <a:pt x="0" y="865984"/>
                  </a:lnTo>
                  <a:lnTo>
                    <a:pt x="9507" y="894523"/>
                  </a:lnTo>
                  <a:lnTo>
                    <a:pt x="9507" y="932593"/>
                  </a:lnTo>
                  <a:lnTo>
                    <a:pt x="19003" y="970649"/>
                  </a:lnTo>
                  <a:lnTo>
                    <a:pt x="28511" y="999201"/>
                  </a:lnTo>
                  <a:lnTo>
                    <a:pt x="47514" y="1027753"/>
                  </a:lnTo>
                  <a:lnTo>
                    <a:pt x="66517" y="1065809"/>
                  </a:lnTo>
                  <a:lnTo>
                    <a:pt x="85520" y="1084844"/>
                  </a:lnTo>
                  <a:lnTo>
                    <a:pt x="114031" y="1113396"/>
                  </a:lnTo>
                  <a:lnTo>
                    <a:pt x="142542" y="1132418"/>
                  </a:lnTo>
                  <a:lnTo>
                    <a:pt x="171053" y="1151452"/>
                  </a:lnTo>
                  <a:lnTo>
                    <a:pt x="199564" y="1170487"/>
                  </a:lnTo>
                  <a:lnTo>
                    <a:pt x="237570" y="1180004"/>
                  </a:lnTo>
                  <a:lnTo>
                    <a:pt x="266081" y="1189521"/>
                  </a:lnTo>
                  <a:lnTo>
                    <a:pt x="304088" y="1199026"/>
                  </a:lnTo>
                  <a:lnTo>
                    <a:pt x="342106" y="1199026"/>
                  </a:lnTo>
                </a:path>
                <a:path w="1235709" h="1389380">
                  <a:moveTo>
                    <a:pt x="893261" y="532930"/>
                  </a:moveTo>
                  <a:lnTo>
                    <a:pt x="893261" y="390196"/>
                  </a:lnTo>
                  <a:lnTo>
                    <a:pt x="788737" y="390196"/>
                  </a:lnTo>
                  <a:lnTo>
                    <a:pt x="788737" y="532930"/>
                  </a:lnTo>
                </a:path>
                <a:path w="1235709" h="1389380">
                  <a:moveTo>
                    <a:pt x="788737" y="371161"/>
                  </a:moveTo>
                  <a:lnTo>
                    <a:pt x="788737" y="390196"/>
                  </a:lnTo>
                </a:path>
                <a:path w="1235709" h="1389380">
                  <a:moveTo>
                    <a:pt x="893261" y="209405"/>
                  </a:moveTo>
                  <a:lnTo>
                    <a:pt x="893261" y="180853"/>
                  </a:lnTo>
                </a:path>
                <a:path w="1235709" h="1389380">
                  <a:moveTo>
                    <a:pt x="893261" y="209405"/>
                  </a:moveTo>
                  <a:lnTo>
                    <a:pt x="893261" y="390196"/>
                  </a:lnTo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7927790" y="41861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753" y="4764"/>
                  </a:moveTo>
                  <a:lnTo>
                    <a:pt x="4753" y="4764"/>
                  </a:lnTo>
                </a:path>
              </a:pathLst>
            </a:custGeom>
            <a:ln w="95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7509671" y="428149"/>
              <a:ext cx="418465" cy="523875"/>
            </a:xfrm>
            <a:custGeom>
              <a:avLst/>
              <a:gdLst/>
              <a:ahLst/>
              <a:cxnLst/>
              <a:rect l="l" t="t" r="r" b="b"/>
              <a:pathLst>
                <a:path w="418465" h="523875">
                  <a:moveTo>
                    <a:pt x="418119" y="171323"/>
                  </a:moveTo>
                  <a:lnTo>
                    <a:pt x="418119" y="0"/>
                  </a:lnTo>
                </a:path>
                <a:path w="418465" h="523875">
                  <a:moveTo>
                    <a:pt x="104523" y="380666"/>
                  </a:moveTo>
                  <a:lnTo>
                    <a:pt x="104523" y="361631"/>
                  </a:lnTo>
                </a:path>
                <a:path w="418465" h="523875">
                  <a:moveTo>
                    <a:pt x="104523" y="523400"/>
                  </a:moveTo>
                  <a:lnTo>
                    <a:pt x="104523" y="380666"/>
                  </a:lnTo>
                </a:path>
                <a:path w="418465" h="523875">
                  <a:moveTo>
                    <a:pt x="0" y="380666"/>
                  </a:moveTo>
                  <a:lnTo>
                    <a:pt x="0" y="523400"/>
                  </a:lnTo>
                </a:path>
                <a:path w="418465" h="523875">
                  <a:moveTo>
                    <a:pt x="114031" y="171323"/>
                  </a:moveTo>
                  <a:lnTo>
                    <a:pt x="0" y="171323"/>
                  </a:lnTo>
                </a:path>
                <a:path w="418465" h="523875">
                  <a:moveTo>
                    <a:pt x="104523" y="380666"/>
                  </a:moveTo>
                  <a:lnTo>
                    <a:pt x="0" y="380666"/>
                  </a:lnTo>
                  <a:lnTo>
                    <a:pt x="0" y="199875"/>
                  </a:lnTo>
                </a:path>
                <a:path w="418465" h="523875">
                  <a:moveTo>
                    <a:pt x="0" y="171323"/>
                  </a:moveTo>
                  <a:lnTo>
                    <a:pt x="0" y="199875"/>
                  </a:lnTo>
                </a:path>
                <a:path w="418465" h="523875">
                  <a:moveTo>
                    <a:pt x="0" y="0"/>
                  </a:moveTo>
                  <a:lnTo>
                    <a:pt x="0" y="171323"/>
                  </a:lnTo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7509671" y="418619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753" y="4764"/>
                  </a:moveTo>
                  <a:lnTo>
                    <a:pt x="4753" y="4764"/>
                  </a:lnTo>
                </a:path>
              </a:pathLst>
            </a:custGeom>
            <a:ln w="95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7148561" y="390156"/>
              <a:ext cx="1492250" cy="1389380"/>
            </a:xfrm>
            <a:custGeom>
              <a:avLst/>
              <a:gdLst/>
              <a:ahLst/>
              <a:cxnLst/>
              <a:rect l="l" t="t" r="r" b="b"/>
              <a:pathLst>
                <a:path w="1492250" h="1389380">
                  <a:moveTo>
                    <a:pt x="940724" y="228351"/>
                  </a:moveTo>
                  <a:lnTo>
                    <a:pt x="931216" y="218834"/>
                  </a:lnTo>
                  <a:lnTo>
                    <a:pt x="931216" y="209316"/>
                  </a:lnTo>
                  <a:lnTo>
                    <a:pt x="921708" y="209316"/>
                  </a:lnTo>
                </a:path>
                <a:path w="1492250" h="1389380">
                  <a:moveTo>
                    <a:pt x="912327" y="209316"/>
                  </a:moveTo>
                  <a:lnTo>
                    <a:pt x="779229" y="209316"/>
                  </a:lnTo>
                </a:path>
                <a:path w="1492250" h="1389380">
                  <a:moveTo>
                    <a:pt x="940724" y="228351"/>
                  </a:moveTo>
                  <a:lnTo>
                    <a:pt x="779229" y="228351"/>
                  </a:lnTo>
                </a:path>
                <a:path w="1492250" h="1389380">
                  <a:moveTo>
                    <a:pt x="779229" y="237868"/>
                  </a:moveTo>
                  <a:lnTo>
                    <a:pt x="361110" y="237868"/>
                  </a:lnTo>
                </a:path>
                <a:path w="1492250" h="1389380">
                  <a:moveTo>
                    <a:pt x="475141" y="228351"/>
                  </a:moveTo>
                  <a:lnTo>
                    <a:pt x="665198" y="228351"/>
                  </a:lnTo>
                </a:path>
                <a:path w="1492250" h="1389380">
                  <a:moveTo>
                    <a:pt x="769721" y="209316"/>
                  </a:moveTo>
                  <a:lnTo>
                    <a:pt x="779229" y="209316"/>
                  </a:lnTo>
                </a:path>
                <a:path w="1492250" h="1389380">
                  <a:moveTo>
                    <a:pt x="465633" y="76112"/>
                  </a:moveTo>
                  <a:lnTo>
                    <a:pt x="465633" y="209316"/>
                  </a:lnTo>
                </a:path>
                <a:path w="1492250" h="1389380">
                  <a:moveTo>
                    <a:pt x="674706" y="76112"/>
                  </a:moveTo>
                  <a:lnTo>
                    <a:pt x="465633" y="76112"/>
                  </a:lnTo>
                </a:path>
                <a:path w="1492250" h="1389380">
                  <a:moveTo>
                    <a:pt x="674706" y="209316"/>
                  </a:moveTo>
                  <a:lnTo>
                    <a:pt x="674706" y="76112"/>
                  </a:lnTo>
                </a:path>
                <a:path w="1492250" h="1389380">
                  <a:moveTo>
                    <a:pt x="760226" y="209316"/>
                  </a:moveTo>
                  <a:lnTo>
                    <a:pt x="760226" y="37992"/>
                  </a:lnTo>
                </a:path>
                <a:path w="1492250" h="1389380">
                  <a:moveTo>
                    <a:pt x="380113" y="37992"/>
                  </a:moveTo>
                  <a:lnTo>
                    <a:pt x="760226" y="37992"/>
                  </a:lnTo>
                </a:path>
                <a:path w="1492250" h="1389380">
                  <a:moveTo>
                    <a:pt x="380113" y="37992"/>
                  </a:moveTo>
                  <a:lnTo>
                    <a:pt x="380113" y="209316"/>
                  </a:lnTo>
                </a:path>
                <a:path w="1492250" h="1389380">
                  <a:moveTo>
                    <a:pt x="361110" y="209316"/>
                  </a:moveTo>
                  <a:lnTo>
                    <a:pt x="370605" y="209316"/>
                  </a:lnTo>
                  <a:lnTo>
                    <a:pt x="380113" y="209316"/>
                  </a:lnTo>
                </a:path>
                <a:path w="1492250" h="1389380">
                  <a:moveTo>
                    <a:pt x="731715" y="1227489"/>
                  </a:moveTo>
                  <a:lnTo>
                    <a:pt x="760226" y="1246523"/>
                  </a:lnTo>
                  <a:lnTo>
                    <a:pt x="788737" y="1265558"/>
                  </a:lnTo>
                  <a:lnTo>
                    <a:pt x="826743" y="1275075"/>
                  </a:lnTo>
                  <a:lnTo>
                    <a:pt x="855254" y="1275075"/>
                  </a:lnTo>
                  <a:lnTo>
                    <a:pt x="893311" y="1284593"/>
                  </a:lnTo>
                  <a:lnTo>
                    <a:pt x="921708" y="1275075"/>
                  </a:lnTo>
                  <a:lnTo>
                    <a:pt x="959740" y="1275075"/>
                  </a:lnTo>
                  <a:lnTo>
                    <a:pt x="997771" y="1265558"/>
                  </a:lnTo>
                  <a:lnTo>
                    <a:pt x="1026295" y="1246523"/>
                  </a:lnTo>
                  <a:lnTo>
                    <a:pt x="1054819" y="1237006"/>
                  </a:lnTo>
                  <a:lnTo>
                    <a:pt x="1083342" y="1208467"/>
                  </a:lnTo>
                  <a:lnTo>
                    <a:pt x="1111866" y="1189432"/>
                  </a:lnTo>
                  <a:lnTo>
                    <a:pt x="1130882" y="1160881"/>
                  </a:lnTo>
                  <a:lnTo>
                    <a:pt x="1149898" y="1132341"/>
                  </a:lnTo>
                </a:path>
                <a:path w="1492250" h="1389380">
                  <a:moveTo>
                    <a:pt x="788737" y="1341682"/>
                  </a:moveTo>
                  <a:lnTo>
                    <a:pt x="788737" y="1265558"/>
                  </a:lnTo>
                </a:path>
                <a:path w="1492250" h="1389380">
                  <a:moveTo>
                    <a:pt x="921708" y="1341682"/>
                  </a:moveTo>
                  <a:lnTo>
                    <a:pt x="788737" y="1341682"/>
                  </a:lnTo>
                </a:path>
                <a:path w="1492250" h="1389380">
                  <a:moveTo>
                    <a:pt x="921708" y="1341682"/>
                  </a:moveTo>
                  <a:lnTo>
                    <a:pt x="959740" y="1341682"/>
                  </a:lnTo>
                  <a:lnTo>
                    <a:pt x="1007279" y="1332166"/>
                  </a:lnTo>
                  <a:lnTo>
                    <a:pt x="1045311" y="1332166"/>
                  </a:lnTo>
                  <a:lnTo>
                    <a:pt x="1083342" y="1313136"/>
                  </a:lnTo>
                  <a:lnTo>
                    <a:pt x="1121374" y="1303620"/>
                  </a:lnTo>
                  <a:lnTo>
                    <a:pt x="1149898" y="1284593"/>
                  </a:lnTo>
                  <a:lnTo>
                    <a:pt x="1187803" y="1256041"/>
                  </a:lnTo>
                  <a:lnTo>
                    <a:pt x="1216326" y="1227489"/>
                  </a:lnTo>
                  <a:lnTo>
                    <a:pt x="1244850" y="1208467"/>
                  </a:lnTo>
                  <a:lnTo>
                    <a:pt x="1273374" y="1170398"/>
                  </a:lnTo>
                  <a:lnTo>
                    <a:pt x="1301897" y="1141859"/>
                  </a:lnTo>
                  <a:lnTo>
                    <a:pt x="1320913" y="1103789"/>
                  </a:lnTo>
                  <a:lnTo>
                    <a:pt x="1339929" y="1065733"/>
                  </a:lnTo>
                  <a:lnTo>
                    <a:pt x="1349437" y="1027664"/>
                  </a:lnTo>
                  <a:lnTo>
                    <a:pt x="1358945" y="989607"/>
                  </a:lnTo>
                  <a:lnTo>
                    <a:pt x="1368453" y="951538"/>
                  </a:lnTo>
                  <a:lnTo>
                    <a:pt x="1368453" y="913482"/>
                  </a:lnTo>
                  <a:lnTo>
                    <a:pt x="1368453" y="875413"/>
                  </a:lnTo>
                </a:path>
                <a:path w="1492250" h="1389380">
                  <a:moveTo>
                    <a:pt x="1491929" y="875413"/>
                  </a:moveTo>
                  <a:lnTo>
                    <a:pt x="1368453" y="875413"/>
                  </a:lnTo>
                </a:path>
                <a:path w="1492250" h="1389380">
                  <a:moveTo>
                    <a:pt x="1491929" y="770748"/>
                  </a:moveTo>
                  <a:lnTo>
                    <a:pt x="1491929" y="875413"/>
                  </a:lnTo>
                </a:path>
                <a:path w="1492250" h="1389380">
                  <a:moveTo>
                    <a:pt x="1358945" y="770748"/>
                  </a:moveTo>
                  <a:lnTo>
                    <a:pt x="1491929" y="770748"/>
                  </a:lnTo>
                </a:path>
                <a:path w="1492250" h="1389380">
                  <a:moveTo>
                    <a:pt x="1358945" y="770748"/>
                  </a:moveTo>
                  <a:lnTo>
                    <a:pt x="1339929" y="723161"/>
                  </a:lnTo>
                  <a:lnTo>
                    <a:pt x="1320913" y="685105"/>
                  </a:lnTo>
                  <a:lnTo>
                    <a:pt x="1301897" y="647036"/>
                  </a:lnTo>
                  <a:lnTo>
                    <a:pt x="1282882" y="618496"/>
                  </a:lnTo>
                  <a:lnTo>
                    <a:pt x="1254358" y="580427"/>
                  </a:lnTo>
                  <a:lnTo>
                    <a:pt x="1225834" y="551875"/>
                  </a:lnTo>
                  <a:lnTo>
                    <a:pt x="1187803" y="532854"/>
                  </a:lnTo>
                  <a:lnTo>
                    <a:pt x="1149898" y="504302"/>
                  </a:lnTo>
                  <a:lnTo>
                    <a:pt x="1121374" y="485267"/>
                  </a:lnTo>
                  <a:lnTo>
                    <a:pt x="1073835" y="466245"/>
                  </a:lnTo>
                  <a:lnTo>
                    <a:pt x="1035803" y="456728"/>
                  </a:lnTo>
                </a:path>
                <a:path w="1492250" h="1389380">
                  <a:moveTo>
                    <a:pt x="1035803" y="580427"/>
                  </a:moveTo>
                  <a:lnTo>
                    <a:pt x="1035803" y="456728"/>
                  </a:lnTo>
                </a:path>
                <a:path w="1492250" h="1389380">
                  <a:moveTo>
                    <a:pt x="1016787" y="456728"/>
                  </a:moveTo>
                  <a:lnTo>
                    <a:pt x="1035803" y="456728"/>
                  </a:lnTo>
                </a:path>
                <a:path w="1492250" h="1389380">
                  <a:moveTo>
                    <a:pt x="1045311" y="437693"/>
                  </a:moveTo>
                  <a:lnTo>
                    <a:pt x="1035803" y="437693"/>
                  </a:lnTo>
                  <a:lnTo>
                    <a:pt x="1026295" y="437693"/>
                  </a:lnTo>
                  <a:lnTo>
                    <a:pt x="1016787" y="447211"/>
                  </a:lnTo>
                  <a:lnTo>
                    <a:pt x="1016787" y="456728"/>
                  </a:lnTo>
                </a:path>
                <a:path w="1492250" h="1389380">
                  <a:moveTo>
                    <a:pt x="1035803" y="28462"/>
                  </a:moveTo>
                  <a:lnTo>
                    <a:pt x="1035803" y="437693"/>
                  </a:lnTo>
                </a:path>
                <a:path w="1492250" h="1389380">
                  <a:moveTo>
                    <a:pt x="1016787" y="37992"/>
                  </a:moveTo>
                  <a:lnTo>
                    <a:pt x="1016787" y="28462"/>
                  </a:lnTo>
                  <a:lnTo>
                    <a:pt x="1026295" y="28462"/>
                  </a:lnTo>
                  <a:lnTo>
                    <a:pt x="1035803" y="28462"/>
                  </a:lnTo>
                </a:path>
                <a:path w="1492250" h="1389380">
                  <a:moveTo>
                    <a:pt x="1368453" y="742196"/>
                  </a:moveTo>
                  <a:lnTo>
                    <a:pt x="1358945" y="704127"/>
                  </a:lnTo>
                  <a:lnTo>
                    <a:pt x="1339929" y="666070"/>
                  </a:lnTo>
                  <a:lnTo>
                    <a:pt x="1311405" y="628001"/>
                  </a:lnTo>
                  <a:lnTo>
                    <a:pt x="1292390" y="599462"/>
                  </a:lnTo>
                  <a:lnTo>
                    <a:pt x="1263866" y="561393"/>
                  </a:lnTo>
                  <a:lnTo>
                    <a:pt x="1225834" y="532854"/>
                  </a:lnTo>
                  <a:lnTo>
                    <a:pt x="1197311" y="504302"/>
                  </a:lnTo>
                  <a:lnTo>
                    <a:pt x="1159279" y="485267"/>
                  </a:lnTo>
                  <a:lnTo>
                    <a:pt x="1121374" y="466245"/>
                  </a:lnTo>
                  <a:lnTo>
                    <a:pt x="1083342" y="447211"/>
                  </a:lnTo>
                  <a:lnTo>
                    <a:pt x="1045311" y="437693"/>
                  </a:lnTo>
                </a:path>
                <a:path w="1492250" h="1389380">
                  <a:moveTo>
                    <a:pt x="893311" y="1389261"/>
                  </a:moveTo>
                  <a:lnTo>
                    <a:pt x="893311" y="1360714"/>
                  </a:lnTo>
                </a:path>
                <a:path w="1492250" h="1389380">
                  <a:moveTo>
                    <a:pt x="893311" y="1389261"/>
                  </a:moveTo>
                  <a:lnTo>
                    <a:pt x="247078" y="1389261"/>
                  </a:lnTo>
                </a:path>
                <a:path w="1492250" h="1389380">
                  <a:moveTo>
                    <a:pt x="0" y="37992"/>
                  </a:moveTo>
                  <a:lnTo>
                    <a:pt x="0" y="475750"/>
                  </a:lnTo>
                </a:path>
                <a:path w="1492250" h="1389380">
                  <a:moveTo>
                    <a:pt x="0" y="37992"/>
                  </a:moveTo>
                  <a:lnTo>
                    <a:pt x="0" y="0"/>
                  </a:lnTo>
                </a:path>
                <a:path w="1492250" h="1389380">
                  <a:moveTo>
                    <a:pt x="361110" y="304477"/>
                  </a:moveTo>
                  <a:lnTo>
                    <a:pt x="209059" y="323499"/>
                  </a:lnTo>
                  <a:lnTo>
                    <a:pt x="209059" y="352050"/>
                  </a:lnTo>
                  <a:lnTo>
                    <a:pt x="361110" y="352050"/>
                  </a:lnTo>
                </a:path>
                <a:path w="1492250" h="1389380">
                  <a:moveTo>
                    <a:pt x="209059" y="352050"/>
                  </a:moveTo>
                  <a:lnTo>
                    <a:pt x="209059" y="437693"/>
                  </a:lnTo>
                  <a:lnTo>
                    <a:pt x="361110" y="437693"/>
                  </a:lnTo>
                </a:path>
                <a:path w="1492250" h="1389380">
                  <a:moveTo>
                    <a:pt x="228075" y="504302"/>
                  </a:moveTo>
                  <a:lnTo>
                    <a:pt x="218567" y="504302"/>
                  </a:lnTo>
                  <a:lnTo>
                    <a:pt x="209059" y="504302"/>
                  </a:lnTo>
                </a:path>
                <a:path w="1492250" h="1389380">
                  <a:moveTo>
                    <a:pt x="209059" y="437693"/>
                  </a:moveTo>
                  <a:lnTo>
                    <a:pt x="209059" y="504302"/>
                  </a:lnTo>
                </a:path>
                <a:path w="1492250" h="1389380">
                  <a:moveTo>
                    <a:pt x="361110" y="209316"/>
                  </a:moveTo>
                  <a:lnTo>
                    <a:pt x="228075" y="209316"/>
                  </a:lnTo>
                </a:path>
                <a:path w="1492250" h="1389380">
                  <a:moveTo>
                    <a:pt x="209059" y="504302"/>
                  </a:moveTo>
                  <a:lnTo>
                    <a:pt x="209059" y="561393"/>
                  </a:lnTo>
                </a:path>
                <a:path w="1492250" h="1389380">
                  <a:moveTo>
                    <a:pt x="674706" y="399624"/>
                  </a:moveTo>
                  <a:lnTo>
                    <a:pt x="465633" y="399624"/>
                  </a:lnTo>
                </a:path>
                <a:path w="1492250" h="1389380">
                  <a:moveTo>
                    <a:pt x="779229" y="28462"/>
                  </a:moveTo>
                  <a:lnTo>
                    <a:pt x="779229" y="19059"/>
                  </a:lnTo>
                  <a:lnTo>
                    <a:pt x="769721" y="9529"/>
                  </a:lnTo>
                  <a:lnTo>
                    <a:pt x="760226" y="9529"/>
                  </a:lnTo>
                  <a:lnTo>
                    <a:pt x="760226" y="37992"/>
                  </a:lnTo>
                </a:path>
                <a:path w="1492250" h="1389380">
                  <a:moveTo>
                    <a:pt x="779229" y="37992"/>
                  </a:moveTo>
                  <a:lnTo>
                    <a:pt x="769721" y="37992"/>
                  </a:lnTo>
                  <a:lnTo>
                    <a:pt x="760226" y="37992"/>
                  </a:lnTo>
                </a:path>
                <a:path w="1492250" h="1389380">
                  <a:moveTo>
                    <a:pt x="380113" y="37992"/>
                  </a:moveTo>
                  <a:lnTo>
                    <a:pt x="370605" y="37992"/>
                  </a:lnTo>
                  <a:lnTo>
                    <a:pt x="361110" y="37992"/>
                  </a:lnTo>
                </a:path>
                <a:path w="1492250" h="1389380">
                  <a:moveTo>
                    <a:pt x="380113" y="9529"/>
                  </a:moveTo>
                  <a:lnTo>
                    <a:pt x="380113" y="37992"/>
                  </a:lnTo>
                </a:path>
                <a:path w="1492250" h="1389380">
                  <a:moveTo>
                    <a:pt x="380113" y="9529"/>
                  </a:moveTo>
                  <a:lnTo>
                    <a:pt x="370605" y="9529"/>
                  </a:lnTo>
                  <a:lnTo>
                    <a:pt x="361110" y="19059"/>
                  </a:lnTo>
                  <a:lnTo>
                    <a:pt x="361110" y="28462"/>
                  </a:lnTo>
                </a:path>
                <a:path w="1492250" h="1389380">
                  <a:moveTo>
                    <a:pt x="228075" y="209316"/>
                  </a:moveTo>
                  <a:lnTo>
                    <a:pt x="361110" y="209316"/>
                  </a:lnTo>
                </a:path>
                <a:path w="1492250" h="1389380">
                  <a:moveTo>
                    <a:pt x="228075" y="209316"/>
                  </a:moveTo>
                  <a:lnTo>
                    <a:pt x="218567" y="209316"/>
                  </a:lnTo>
                  <a:lnTo>
                    <a:pt x="209059" y="218834"/>
                  </a:lnTo>
                  <a:lnTo>
                    <a:pt x="209059" y="228351"/>
                  </a:lnTo>
                </a:path>
                <a:path w="1492250" h="1389380">
                  <a:moveTo>
                    <a:pt x="361110" y="228351"/>
                  </a:moveTo>
                  <a:lnTo>
                    <a:pt x="209059" y="228351"/>
                  </a:lnTo>
                  <a:lnTo>
                    <a:pt x="209059" y="323499"/>
                  </a:lnTo>
                </a:path>
                <a:path w="1492250" h="1389380">
                  <a:moveTo>
                    <a:pt x="665198" y="228351"/>
                  </a:moveTo>
                  <a:lnTo>
                    <a:pt x="665198" y="104702"/>
                  </a:lnTo>
                  <a:lnTo>
                    <a:pt x="475141" y="104702"/>
                  </a:lnTo>
                  <a:lnTo>
                    <a:pt x="475141" y="228351"/>
                  </a:lnTo>
                </a:path>
                <a:path w="1492250" h="1389380">
                  <a:moveTo>
                    <a:pt x="380113" y="9529"/>
                  </a:moveTo>
                  <a:lnTo>
                    <a:pt x="760226" y="9529"/>
                  </a:lnTo>
                </a:path>
                <a:path w="1492250" h="1389380">
                  <a:moveTo>
                    <a:pt x="769721" y="1246523"/>
                  </a:moveTo>
                  <a:lnTo>
                    <a:pt x="370605" y="1246523"/>
                  </a:lnTo>
                </a:path>
                <a:path w="1492250" h="1389380">
                  <a:moveTo>
                    <a:pt x="769721" y="1351198"/>
                  </a:moveTo>
                  <a:lnTo>
                    <a:pt x="370605" y="1351198"/>
                  </a:lnTo>
                </a:path>
                <a:path w="1492250" h="1389380">
                  <a:moveTo>
                    <a:pt x="769721" y="1256041"/>
                  </a:moveTo>
                  <a:lnTo>
                    <a:pt x="769721" y="1341682"/>
                  </a:lnTo>
                </a:path>
                <a:path w="1492250" h="1389380">
                  <a:moveTo>
                    <a:pt x="788737" y="1341682"/>
                  </a:moveTo>
                  <a:lnTo>
                    <a:pt x="769721" y="1341682"/>
                  </a:lnTo>
                </a:path>
                <a:path w="1492250" h="1389380">
                  <a:moveTo>
                    <a:pt x="921708" y="1341682"/>
                  </a:moveTo>
                  <a:lnTo>
                    <a:pt x="921708" y="1360713"/>
                  </a:lnTo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7937298" y="1731838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4753" y="9515"/>
                  </a:moveTo>
                  <a:lnTo>
                    <a:pt x="4753" y="9515"/>
                  </a:lnTo>
                </a:path>
              </a:pathLst>
            </a:custGeom>
            <a:ln w="190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7937298" y="1284603"/>
              <a:ext cx="608330" cy="466725"/>
            </a:xfrm>
            <a:custGeom>
              <a:avLst/>
              <a:gdLst/>
              <a:ahLst/>
              <a:cxnLst/>
              <a:rect l="l" t="t" r="r" b="b"/>
              <a:pathLst>
                <a:path w="608329" h="466725">
                  <a:moveTo>
                    <a:pt x="132971" y="466267"/>
                  </a:moveTo>
                  <a:lnTo>
                    <a:pt x="0" y="466267"/>
                  </a:lnTo>
                </a:path>
                <a:path w="608329" h="466725">
                  <a:moveTo>
                    <a:pt x="132971" y="466267"/>
                  </a:moveTo>
                  <a:lnTo>
                    <a:pt x="180510" y="466267"/>
                  </a:lnTo>
                  <a:lnTo>
                    <a:pt x="218542" y="466267"/>
                  </a:lnTo>
                  <a:lnTo>
                    <a:pt x="266081" y="456751"/>
                  </a:lnTo>
                  <a:lnTo>
                    <a:pt x="304113" y="437719"/>
                  </a:lnTo>
                  <a:lnTo>
                    <a:pt x="342145" y="418688"/>
                  </a:lnTo>
                  <a:lnTo>
                    <a:pt x="380049" y="399662"/>
                  </a:lnTo>
                  <a:lnTo>
                    <a:pt x="418081" y="371110"/>
                  </a:lnTo>
                  <a:lnTo>
                    <a:pt x="446605" y="342559"/>
                  </a:lnTo>
                  <a:lnTo>
                    <a:pt x="484636" y="314019"/>
                  </a:lnTo>
                  <a:lnTo>
                    <a:pt x="513160" y="285467"/>
                  </a:lnTo>
                  <a:lnTo>
                    <a:pt x="532176" y="247411"/>
                  </a:lnTo>
                  <a:lnTo>
                    <a:pt x="551192" y="209342"/>
                  </a:lnTo>
                  <a:lnTo>
                    <a:pt x="570207" y="171285"/>
                  </a:lnTo>
                  <a:lnTo>
                    <a:pt x="589223" y="123699"/>
                  </a:lnTo>
                  <a:lnTo>
                    <a:pt x="598731" y="85642"/>
                  </a:lnTo>
                  <a:lnTo>
                    <a:pt x="598731" y="38056"/>
                  </a:lnTo>
                  <a:lnTo>
                    <a:pt x="608112" y="0"/>
                  </a:lnTo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8" name="object 118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8502751" y="1127587"/>
              <a:ext cx="161508" cy="161781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7148561" y="371096"/>
              <a:ext cx="1045844" cy="1408430"/>
            </a:xfrm>
            <a:custGeom>
              <a:avLst/>
              <a:gdLst/>
              <a:ahLst/>
              <a:cxnLst/>
              <a:rect l="l" t="t" r="r" b="b"/>
              <a:pathLst>
                <a:path w="1045845" h="1408430">
                  <a:moveTo>
                    <a:pt x="1045311" y="456753"/>
                  </a:moveTo>
                  <a:lnTo>
                    <a:pt x="1035803" y="475788"/>
                  </a:lnTo>
                </a:path>
                <a:path w="1045845" h="1408430">
                  <a:moveTo>
                    <a:pt x="247078" y="1379774"/>
                  </a:moveTo>
                  <a:lnTo>
                    <a:pt x="247078" y="1408321"/>
                  </a:lnTo>
                </a:path>
                <a:path w="1045845" h="1408430">
                  <a:moveTo>
                    <a:pt x="351602" y="1379774"/>
                  </a:moveTo>
                  <a:lnTo>
                    <a:pt x="788737" y="1379774"/>
                  </a:lnTo>
                </a:path>
                <a:path w="1045845" h="1408430">
                  <a:moveTo>
                    <a:pt x="218567" y="1379774"/>
                  </a:moveTo>
                  <a:lnTo>
                    <a:pt x="351602" y="1379774"/>
                  </a:lnTo>
                </a:path>
                <a:path w="1045845" h="1408430">
                  <a:moveTo>
                    <a:pt x="28511" y="1341712"/>
                  </a:moveTo>
                  <a:lnTo>
                    <a:pt x="66517" y="1370258"/>
                  </a:lnTo>
                  <a:lnTo>
                    <a:pt x="114031" y="1379773"/>
                  </a:lnTo>
                  <a:lnTo>
                    <a:pt x="152050" y="1398805"/>
                  </a:lnTo>
                  <a:lnTo>
                    <a:pt x="199564" y="1398805"/>
                  </a:lnTo>
                  <a:lnTo>
                    <a:pt x="247078" y="1408321"/>
                  </a:lnTo>
                </a:path>
                <a:path w="1045845" h="1408430">
                  <a:moveTo>
                    <a:pt x="19003" y="47522"/>
                  </a:moveTo>
                  <a:lnTo>
                    <a:pt x="19003" y="485305"/>
                  </a:lnTo>
                </a:path>
                <a:path w="1045845" h="1408430">
                  <a:moveTo>
                    <a:pt x="0" y="57052"/>
                  </a:moveTo>
                  <a:lnTo>
                    <a:pt x="0" y="47522"/>
                  </a:lnTo>
                  <a:lnTo>
                    <a:pt x="9507" y="47522"/>
                  </a:lnTo>
                  <a:lnTo>
                    <a:pt x="19003" y="47522"/>
                  </a:lnTo>
                  <a:lnTo>
                    <a:pt x="19003" y="28589"/>
                  </a:lnTo>
                  <a:lnTo>
                    <a:pt x="19003" y="19059"/>
                  </a:lnTo>
                  <a:lnTo>
                    <a:pt x="19003" y="9529"/>
                  </a:lnTo>
                  <a:lnTo>
                    <a:pt x="19003" y="0"/>
                  </a:lnTo>
                  <a:lnTo>
                    <a:pt x="9507" y="0"/>
                  </a:lnTo>
                  <a:lnTo>
                    <a:pt x="0" y="9529"/>
                  </a:lnTo>
                  <a:lnTo>
                    <a:pt x="0" y="19059"/>
                  </a:lnTo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7272100" y="390156"/>
              <a:ext cx="0" cy="38100"/>
            </a:xfrm>
            <a:custGeom>
              <a:avLst/>
              <a:gdLst/>
              <a:ahLst/>
              <a:cxnLst/>
              <a:rect l="l" t="t" r="r" b="b"/>
              <a:pathLst>
                <a:path h="38100">
                  <a:moveTo>
                    <a:pt x="-4753" y="18996"/>
                  </a:moveTo>
                  <a:lnTo>
                    <a:pt x="4753" y="18996"/>
                  </a:lnTo>
                </a:path>
              </a:pathLst>
            </a:custGeom>
            <a:ln w="379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6806464" y="428149"/>
              <a:ext cx="1853564" cy="1323340"/>
            </a:xfrm>
            <a:custGeom>
              <a:avLst/>
              <a:gdLst/>
              <a:ahLst/>
              <a:cxnLst/>
              <a:rect l="l" t="t" r="r" b="b"/>
              <a:pathLst>
                <a:path w="1853565" h="1323339">
                  <a:moveTo>
                    <a:pt x="465636" y="418735"/>
                  </a:moveTo>
                  <a:lnTo>
                    <a:pt x="465636" y="0"/>
                  </a:lnTo>
                </a:path>
                <a:path w="1853565" h="1323339">
                  <a:moveTo>
                    <a:pt x="465636" y="532917"/>
                  </a:moveTo>
                  <a:lnTo>
                    <a:pt x="465636" y="418735"/>
                  </a:lnTo>
                </a:path>
                <a:path w="1853565" h="1323339">
                  <a:moveTo>
                    <a:pt x="456128" y="418735"/>
                  </a:moveTo>
                  <a:lnTo>
                    <a:pt x="465636" y="418735"/>
                  </a:lnTo>
                </a:path>
                <a:path w="1853565" h="1323339">
                  <a:moveTo>
                    <a:pt x="446633" y="418735"/>
                  </a:moveTo>
                  <a:lnTo>
                    <a:pt x="456128" y="418735"/>
                  </a:lnTo>
                </a:path>
                <a:path w="1853565" h="1323339">
                  <a:moveTo>
                    <a:pt x="446633" y="418735"/>
                  </a:moveTo>
                  <a:lnTo>
                    <a:pt x="446633" y="542434"/>
                  </a:lnTo>
                </a:path>
                <a:path w="1853565" h="1323339">
                  <a:moveTo>
                    <a:pt x="446633" y="418735"/>
                  </a:moveTo>
                  <a:lnTo>
                    <a:pt x="408614" y="428252"/>
                  </a:lnTo>
                  <a:lnTo>
                    <a:pt x="370607" y="447274"/>
                  </a:lnTo>
                  <a:lnTo>
                    <a:pt x="332601" y="466309"/>
                  </a:lnTo>
                  <a:lnTo>
                    <a:pt x="294582" y="494861"/>
                  </a:lnTo>
                  <a:lnTo>
                    <a:pt x="266071" y="513882"/>
                  </a:lnTo>
                  <a:lnTo>
                    <a:pt x="228065" y="542434"/>
                  </a:lnTo>
                  <a:lnTo>
                    <a:pt x="209062" y="580504"/>
                  </a:lnTo>
                  <a:lnTo>
                    <a:pt x="180551" y="609043"/>
                  </a:lnTo>
                  <a:lnTo>
                    <a:pt x="161548" y="647112"/>
                  </a:lnTo>
                  <a:lnTo>
                    <a:pt x="142544" y="685168"/>
                  </a:lnTo>
                  <a:lnTo>
                    <a:pt x="133037" y="732755"/>
                  </a:lnTo>
                </a:path>
                <a:path w="1853565" h="1323339">
                  <a:moveTo>
                    <a:pt x="0" y="732755"/>
                  </a:moveTo>
                  <a:lnTo>
                    <a:pt x="133037" y="732755"/>
                  </a:lnTo>
                </a:path>
                <a:path w="1853565" h="1323339">
                  <a:moveTo>
                    <a:pt x="0" y="837420"/>
                  </a:moveTo>
                  <a:lnTo>
                    <a:pt x="0" y="732755"/>
                  </a:lnTo>
                </a:path>
                <a:path w="1853565" h="1323339">
                  <a:moveTo>
                    <a:pt x="114033" y="837420"/>
                  </a:moveTo>
                  <a:lnTo>
                    <a:pt x="0" y="837420"/>
                  </a:lnTo>
                </a:path>
                <a:path w="1853565" h="1323339">
                  <a:moveTo>
                    <a:pt x="114033" y="837420"/>
                  </a:moveTo>
                  <a:lnTo>
                    <a:pt x="114033" y="875489"/>
                  </a:lnTo>
                  <a:lnTo>
                    <a:pt x="114033" y="913545"/>
                  </a:lnTo>
                  <a:lnTo>
                    <a:pt x="123541" y="951614"/>
                  </a:lnTo>
                  <a:lnTo>
                    <a:pt x="133037" y="989671"/>
                  </a:lnTo>
                  <a:lnTo>
                    <a:pt x="152040" y="1027740"/>
                  </a:lnTo>
                  <a:lnTo>
                    <a:pt x="161548" y="1065797"/>
                  </a:lnTo>
                  <a:lnTo>
                    <a:pt x="190059" y="1103866"/>
                  </a:lnTo>
                  <a:lnTo>
                    <a:pt x="209062" y="1132405"/>
                  </a:lnTo>
                  <a:lnTo>
                    <a:pt x="237573" y="1170474"/>
                  </a:lnTo>
                  <a:lnTo>
                    <a:pt x="266071" y="1189496"/>
                  </a:lnTo>
                  <a:lnTo>
                    <a:pt x="294582" y="1218048"/>
                  </a:lnTo>
                  <a:lnTo>
                    <a:pt x="332601" y="1246600"/>
                  </a:lnTo>
                  <a:lnTo>
                    <a:pt x="370607" y="1265627"/>
                  </a:lnTo>
                  <a:lnTo>
                    <a:pt x="399118" y="1275143"/>
                  </a:lnTo>
                  <a:lnTo>
                    <a:pt x="446633" y="1294173"/>
                  </a:lnTo>
                  <a:lnTo>
                    <a:pt x="484639" y="1294173"/>
                  </a:lnTo>
                  <a:lnTo>
                    <a:pt x="522658" y="1303689"/>
                  </a:lnTo>
                  <a:lnTo>
                    <a:pt x="560664" y="1303689"/>
                  </a:lnTo>
                  <a:lnTo>
                    <a:pt x="693699" y="1303689"/>
                  </a:lnTo>
                </a:path>
                <a:path w="1853565" h="1323339">
                  <a:moveTo>
                    <a:pt x="693699" y="1227565"/>
                  </a:moveTo>
                  <a:lnTo>
                    <a:pt x="693699" y="1303689"/>
                  </a:lnTo>
                </a:path>
                <a:path w="1853565" h="1323339">
                  <a:moveTo>
                    <a:pt x="332601" y="1094348"/>
                  </a:moveTo>
                  <a:lnTo>
                    <a:pt x="351604" y="1122888"/>
                  </a:lnTo>
                  <a:lnTo>
                    <a:pt x="380115" y="1151439"/>
                  </a:lnTo>
                  <a:lnTo>
                    <a:pt x="399118" y="1170474"/>
                  </a:lnTo>
                  <a:lnTo>
                    <a:pt x="427629" y="1199013"/>
                  </a:lnTo>
                  <a:lnTo>
                    <a:pt x="456128" y="1208530"/>
                  </a:lnTo>
                  <a:lnTo>
                    <a:pt x="494147" y="1227565"/>
                  </a:lnTo>
                  <a:lnTo>
                    <a:pt x="522658" y="1237082"/>
                  </a:lnTo>
                  <a:lnTo>
                    <a:pt x="560664" y="1237082"/>
                  </a:lnTo>
                  <a:lnTo>
                    <a:pt x="589175" y="1246600"/>
                  </a:lnTo>
                  <a:lnTo>
                    <a:pt x="627181" y="1237082"/>
                  </a:lnTo>
                  <a:lnTo>
                    <a:pt x="665188" y="1237082"/>
                  </a:lnTo>
                  <a:lnTo>
                    <a:pt x="693699" y="1227565"/>
                  </a:lnTo>
                  <a:lnTo>
                    <a:pt x="722210" y="1208530"/>
                  </a:lnTo>
                  <a:lnTo>
                    <a:pt x="760216" y="1189496"/>
                  </a:lnTo>
                </a:path>
                <a:path w="1853565" h="1323339">
                  <a:moveTo>
                    <a:pt x="817238" y="66709"/>
                  </a:moveTo>
                  <a:lnTo>
                    <a:pt x="1007294" y="66709"/>
                  </a:lnTo>
                </a:path>
                <a:path w="1853565" h="1323339">
                  <a:moveTo>
                    <a:pt x="712702" y="1218048"/>
                  </a:moveTo>
                  <a:lnTo>
                    <a:pt x="712702" y="1303689"/>
                  </a:lnTo>
                </a:path>
                <a:path w="1853565" h="1323339">
                  <a:moveTo>
                    <a:pt x="693699" y="1322721"/>
                  </a:moveTo>
                  <a:lnTo>
                    <a:pt x="703206" y="1322721"/>
                  </a:lnTo>
                  <a:lnTo>
                    <a:pt x="712702" y="1313205"/>
                  </a:lnTo>
                  <a:lnTo>
                    <a:pt x="712702" y="1303689"/>
                  </a:lnTo>
                </a:path>
                <a:path w="1853565" h="1323339">
                  <a:moveTo>
                    <a:pt x="1111818" y="1303689"/>
                  </a:moveTo>
                  <a:lnTo>
                    <a:pt x="1111818" y="1313205"/>
                  </a:lnTo>
                  <a:lnTo>
                    <a:pt x="1121326" y="1322721"/>
                  </a:lnTo>
                  <a:lnTo>
                    <a:pt x="1130834" y="1322721"/>
                  </a:lnTo>
                </a:path>
                <a:path w="1853565" h="1323339">
                  <a:moveTo>
                    <a:pt x="1834026" y="856454"/>
                  </a:moveTo>
                  <a:lnTo>
                    <a:pt x="1843533" y="856454"/>
                  </a:lnTo>
                  <a:lnTo>
                    <a:pt x="1853041" y="846937"/>
                  </a:lnTo>
                  <a:lnTo>
                    <a:pt x="1853041" y="837420"/>
                  </a:lnTo>
                </a:path>
                <a:path w="1853565" h="1323339">
                  <a:moveTo>
                    <a:pt x="1853041" y="732755"/>
                  </a:moveTo>
                  <a:lnTo>
                    <a:pt x="1853041" y="713720"/>
                  </a:lnTo>
                  <a:lnTo>
                    <a:pt x="1843533" y="713720"/>
                  </a:lnTo>
                  <a:lnTo>
                    <a:pt x="1834026" y="704203"/>
                  </a:lnTo>
                </a:path>
                <a:path w="1853565" h="1323339">
                  <a:moveTo>
                    <a:pt x="95030" y="856454"/>
                  </a:moveTo>
                  <a:lnTo>
                    <a:pt x="95030" y="894511"/>
                  </a:lnTo>
                  <a:lnTo>
                    <a:pt x="95030" y="942097"/>
                  </a:lnTo>
                  <a:lnTo>
                    <a:pt x="104526" y="980154"/>
                  </a:lnTo>
                  <a:lnTo>
                    <a:pt x="123541" y="1027740"/>
                  </a:lnTo>
                  <a:lnTo>
                    <a:pt x="142544" y="1065797"/>
                  </a:lnTo>
                  <a:lnTo>
                    <a:pt x="161548" y="1103866"/>
                  </a:lnTo>
                  <a:lnTo>
                    <a:pt x="190059" y="1141922"/>
                  </a:lnTo>
                  <a:lnTo>
                    <a:pt x="209062" y="1170474"/>
                  </a:lnTo>
                  <a:lnTo>
                    <a:pt x="247068" y="1199013"/>
                  </a:lnTo>
                  <a:lnTo>
                    <a:pt x="275579" y="1227565"/>
                  </a:lnTo>
                  <a:lnTo>
                    <a:pt x="313585" y="1256117"/>
                  </a:lnTo>
                  <a:lnTo>
                    <a:pt x="351604" y="1275143"/>
                  </a:lnTo>
                  <a:lnTo>
                    <a:pt x="389610" y="1294173"/>
                  </a:lnTo>
                  <a:lnTo>
                    <a:pt x="437125" y="1313205"/>
                  </a:lnTo>
                  <a:lnTo>
                    <a:pt x="475144" y="1322721"/>
                  </a:lnTo>
                  <a:lnTo>
                    <a:pt x="522658" y="1322721"/>
                  </a:lnTo>
                  <a:lnTo>
                    <a:pt x="560664" y="1322721"/>
                  </a:lnTo>
                  <a:lnTo>
                    <a:pt x="560664" y="1303689"/>
                  </a:lnTo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7500163" y="174135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753" y="4757"/>
                  </a:moveTo>
                  <a:lnTo>
                    <a:pt x="4753" y="4757"/>
                  </a:lnTo>
                </a:path>
              </a:pathLst>
            </a:custGeom>
            <a:ln w="95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7500163" y="1731838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753" y="4758"/>
                  </a:moveTo>
                  <a:lnTo>
                    <a:pt x="4753" y="4758"/>
                  </a:lnTo>
                </a:path>
              </a:pathLst>
            </a:custGeom>
            <a:ln w="95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6920498" y="418619"/>
              <a:ext cx="332740" cy="713740"/>
            </a:xfrm>
            <a:custGeom>
              <a:avLst/>
              <a:gdLst/>
              <a:ahLst/>
              <a:cxnLst/>
              <a:rect l="l" t="t" r="r" b="b"/>
              <a:pathLst>
                <a:path w="332740" h="713740">
                  <a:moveTo>
                    <a:pt x="323091" y="409230"/>
                  </a:moveTo>
                  <a:lnTo>
                    <a:pt x="285084" y="418748"/>
                  </a:lnTo>
                  <a:lnTo>
                    <a:pt x="247065" y="437782"/>
                  </a:lnTo>
                  <a:lnTo>
                    <a:pt x="209059" y="456804"/>
                  </a:lnTo>
                  <a:lnTo>
                    <a:pt x="171053" y="475839"/>
                  </a:lnTo>
                  <a:lnTo>
                    <a:pt x="142542" y="504391"/>
                  </a:lnTo>
                  <a:lnTo>
                    <a:pt x="104523" y="532930"/>
                  </a:lnTo>
                  <a:lnTo>
                    <a:pt x="85520" y="570999"/>
                  </a:lnTo>
                  <a:lnTo>
                    <a:pt x="57022" y="599538"/>
                  </a:lnTo>
                  <a:lnTo>
                    <a:pt x="38006" y="637607"/>
                  </a:lnTo>
                  <a:lnTo>
                    <a:pt x="19003" y="675664"/>
                  </a:lnTo>
                  <a:lnTo>
                    <a:pt x="0" y="713733"/>
                  </a:lnTo>
                </a:path>
                <a:path w="332740" h="713740">
                  <a:moveTo>
                    <a:pt x="332599" y="409230"/>
                  </a:moveTo>
                  <a:lnTo>
                    <a:pt x="332599" y="0"/>
                  </a:lnTo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5" name="object 125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7167564" y="366331"/>
              <a:ext cx="109298" cy="66580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7243589" y="827849"/>
              <a:ext cx="28575" cy="19050"/>
            </a:xfrm>
            <a:custGeom>
              <a:avLst/>
              <a:gdLst/>
              <a:ahLst/>
              <a:cxnLst/>
              <a:rect l="l" t="t" r="r" b="b"/>
              <a:pathLst>
                <a:path w="28575" h="19050">
                  <a:moveTo>
                    <a:pt x="28511" y="19034"/>
                  </a:moveTo>
                  <a:lnTo>
                    <a:pt x="28511" y="9517"/>
                  </a:lnTo>
                  <a:lnTo>
                    <a:pt x="19003" y="0"/>
                  </a:lnTo>
                  <a:lnTo>
                    <a:pt x="9507" y="0"/>
                  </a:lnTo>
                  <a:lnTo>
                    <a:pt x="0" y="0"/>
                  </a:lnTo>
                </a:path>
                <a:path w="28575" h="19050">
                  <a:moveTo>
                    <a:pt x="9507" y="9517"/>
                  </a:moveTo>
                  <a:lnTo>
                    <a:pt x="0" y="0"/>
                  </a:lnTo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7253097" y="83736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753" y="4758"/>
                  </a:moveTo>
                  <a:lnTo>
                    <a:pt x="4753" y="4758"/>
                  </a:lnTo>
                </a:path>
              </a:pathLst>
            </a:custGeom>
            <a:ln w="95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6777956" y="1018157"/>
              <a:ext cx="1435100" cy="713740"/>
            </a:xfrm>
            <a:custGeom>
              <a:avLst/>
              <a:gdLst/>
              <a:ahLst/>
              <a:cxnLst/>
              <a:rect l="l" t="t" r="r" b="b"/>
              <a:pathLst>
                <a:path w="1435100" h="713739">
                  <a:moveTo>
                    <a:pt x="161545" y="142746"/>
                  </a:moveTo>
                  <a:lnTo>
                    <a:pt x="142542" y="114194"/>
                  </a:lnTo>
                </a:path>
                <a:path w="1435100" h="713739">
                  <a:moveTo>
                    <a:pt x="28508" y="114194"/>
                  </a:moveTo>
                  <a:lnTo>
                    <a:pt x="142542" y="114194"/>
                  </a:lnTo>
                </a:path>
                <a:path w="1435100" h="713739">
                  <a:moveTo>
                    <a:pt x="28508" y="142746"/>
                  </a:moveTo>
                  <a:lnTo>
                    <a:pt x="28508" y="114194"/>
                  </a:lnTo>
                </a:path>
                <a:path w="1435100" h="713739">
                  <a:moveTo>
                    <a:pt x="0" y="142746"/>
                  </a:moveTo>
                  <a:lnTo>
                    <a:pt x="28508" y="142746"/>
                  </a:lnTo>
                </a:path>
                <a:path w="1435100" h="713739">
                  <a:moveTo>
                    <a:pt x="0" y="142746"/>
                  </a:moveTo>
                  <a:lnTo>
                    <a:pt x="0" y="247411"/>
                  </a:lnTo>
                </a:path>
                <a:path w="1435100" h="713739">
                  <a:moveTo>
                    <a:pt x="28508" y="247411"/>
                  </a:moveTo>
                  <a:lnTo>
                    <a:pt x="0" y="247411"/>
                  </a:lnTo>
                </a:path>
                <a:path w="1435100" h="713739">
                  <a:moveTo>
                    <a:pt x="123539" y="266446"/>
                  </a:moveTo>
                  <a:lnTo>
                    <a:pt x="28508" y="266446"/>
                  </a:lnTo>
                </a:path>
                <a:path w="1435100" h="713739">
                  <a:moveTo>
                    <a:pt x="123539" y="266446"/>
                  </a:moveTo>
                  <a:lnTo>
                    <a:pt x="142542" y="247411"/>
                  </a:lnTo>
                </a:path>
                <a:path w="1435100" h="713739">
                  <a:moveTo>
                    <a:pt x="28508" y="266446"/>
                  </a:moveTo>
                  <a:lnTo>
                    <a:pt x="28508" y="247411"/>
                  </a:lnTo>
                </a:path>
                <a:path w="1435100" h="713739">
                  <a:moveTo>
                    <a:pt x="731715" y="713681"/>
                  </a:moveTo>
                  <a:lnTo>
                    <a:pt x="722207" y="713681"/>
                  </a:lnTo>
                </a:path>
                <a:path w="1435100" h="713739">
                  <a:moveTo>
                    <a:pt x="741210" y="713681"/>
                  </a:moveTo>
                  <a:lnTo>
                    <a:pt x="731715" y="713681"/>
                  </a:lnTo>
                </a:path>
                <a:path w="1435100" h="713739">
                  <a:moveTo>
                    <a:pt x="28508" y="114194"/>
                  </a:moveTo>
                  <a:lnTo>
                    <a:pt x="9502" y="123712"/>
                  </a:lnTo>
                  <a:lnTo>
                    <a:pt x="0" y="142746"/>
                  </a:lnTo>
                </a:path>
                <a:path w="1435100" h="713739">
                  <a:moveTo>
                    <a:pt x="0" y="247411"/>
                  </a:moveTo>
                  <a:lnTo>
                    <a:pt x="9502" y="256928"/>
                  </a:lnTo>
                  <a:lnTo>
                    <a:pt x="9502" y="266446"/>
                  </a:lnTo>
                  <a:lnTo>
                    <a:pt x="28508" y="266446"/>
                  </a:lnTo>
                </a:path>
                <a:path w="1435100" h="713739">
                  <a:moveTo>
                    <a:pt x="465633" y="532879"/>
                  </a:moveTo>
                  <a:lnTo>
                    <a:pt x="1434919" y="532879"/>
                  </a:lnTo>
                  <a:lnTo>
                    <a:pt x="1434919" y="0"/>
                  </a:lnTo>
                  <a:lnTo>
                    <a:pt x="465633" y="0"/>
                  </a:lnTo>
                  <a:lnTo>
                    <a:pt x="465633" y="532879"/>
                  </a:lnTo>
                  <a:close/>
                </a:path>
              </a:pathLst>
            </a:custGeom>
            <a:ln w="95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9" name="object 129"/>
          <p:cNvSpPr txBox="1"/>
          <p:nvPr/>
        </p:nvSpPr>
        <p:spPr>
          <a:xfrm>
            <a:off x="7243589" y="1018156"/>
            <a:ext cx="485140" cy="542773"/>
          </a:xfrm>
          <a:prstGeom prst="rect">
            <a:avLst/>
          </a:prstGeom>
          <a:ln w="9507">
            <a:solidFill>
              <a:srgbClr val="000000"/>
            </a:solidFill>
          </a:ln>
        </p:spPr>
        <p:txBody>
          <a:bodyPr vert="horz" wrap="square" lIns="0" tIns="1270" rIns="0" bIns="0" rtlCol="0" anchor="ctr">
            <a:no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CF107 2,0 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G</a:t>
            </a:r>
          </a:p>
        </p:txBody>
      </p:sp>
      <p:sp>
        <p:nvSpPr>
          <p:cNvPr id="130" name="object 130"/>
          <p:cNvSpPr txBox="1"/>
          <p:nvPr/>
        </p:nvSpPr>
        <p:spPr>
          <a:xfrm>
            <a:off x="7808694" y="1060857"/>
            <a:ext cx="336550" cy="446276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CF108 2,0 </a:t>
            </a:r>
          </a:p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R</a:t>
            </a:r>
          </a:p>
        </p:txBody>
      </p:sp>
      <p:sp>
        <p:nvSpPr>
          <p:cNvPr id="131" name="object 131"/>
          <p:cNvSpPr txBox="1"/>
          <p:nvPr/>
        </p:nvSpPr>
        <p:spPr>
          <a:xfrm>
            <a:off x="7184871" y="1229755"/>
            <a:ext cx="68580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132" name="object 132"/>
          <p:cNvSpPr txBox="1"/>
          <p:nvPr/>
        </p:nvSpPr>
        <p:spPr>
          <a:xfrm>
            <a:off x="8244938" y="1229755"/>
            <a:ext cx="68580" cy="116699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6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33" name="object 133"/>
          <p:cNvSpPr txBox="1"/>
          <p:nvPr/>
        </p:nvSpPr>
        <p:spPr>
          <a:xfrm>
            <a:off x="7363936" y="1546151"/>
            <a:ext cx="719455" cy="8207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607060" algn="l"/>
              </a:tabLst>
            </a:pPr>
            <a:r>
              <a:rPr lang="ru-RU" sz="450" u="sng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 +	- </a:t>
            </a:r>
            <a:endParaRPr lang="ru-RU" sz="4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728239" y="1018157"/>
            <a:ext cx="0" cy="533400"/>
          </a:xfrm>
          <a:custGeom>
            <a:avLst/>
            <a:gdLst/>
            <a:ahLst/>
            <a:cxnLst/>
            <a:rect l="l" t="t" r="r" b="b"/>
            <a:pathLst>
              <a:path h="533400">
                <a:moveTo>
                  <a:pt x="0" y="0"/>
                </a:moveTo>
                <a:lnTo>
                  <a:pt x="0" y="532879"/>
                </a:lnTo>
              </a:path>
            </a:pathLst>
          </a:custGeom>
          <a:ln w="95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36" name="object 136"/>
          <p:cNvGrpSpPr/>
          <p:nvPr/>
        </p:nvGrpSpPr>
        <p:grpSpPr>
          <a:xfrm>
            <a:off x="8816795" y="128435"/>
            <a:ext cx="2985135" cy="1882139"/>
            <a:chOff x="8816795" y="128435"/>
            <a:chExt cx="2985135" cy="1882139"/>
          </a:xfrm>
        </p:grpSpPr>
        <p:sp>
          <p:nvSpPr>
            <p:cNvPr id="137" name="object 137"/>
            <p:cNvSpPr/>
            <p:nvPr/>
          </p:nvSpPr>
          <p:spPr>
            <a:xfrm>
              <a:off x="8906538" y="681657"/>
              <a:ext cx="255270" cy="255270"/>
            </a:xfrm>
            <a:custGeom>
              <a:avLst/>
              <a:gdLst/>
              <a:ahLst/>
              <a:cxnLst/>
              <a:rect l="l" t="t" r="r" b="b"/>
              <a:pathLst>
                <a:path w="255270" h="255269">
                  <a:moveTo>
                    <a:pt x="255030" y="0"/>
                  </a:moveTo>
                  <a:lnTo>
                    <a:pt x="226703" y="0"/>
                  </a:lnTo>
                  <a:lnTo>
                    <a:pt x="198363" y="9469"/>
                  </a:lnTo>
                  <a:lnTo>
                    <a:pt x="170023" y="18939"/>
                  </a:lnTo>
                  <a:lnTo>
                    <a:pt x="141683" y="28282"/>
                  </a:lnTo>
                  <a:lnTo>
                    <a:pt x="113355" y="47222"/>
                  </a:lnTo>
                  <a:lnTo>
                    <a:pt x="85015" y="66161"/>
                  </a:lnTo>
                  <a:lnTo>
                    <a:pt x="47224" y="113434"/>
                  </a:lnTo>
                  <a:lnTo>
                    <a:pt x="18891" y="170165"/>
                  </a:lnTo>
                  <a:lnTo>
                    <a:pt x="0" y="226907"/>
                  </a:lnTo>
                  <a:lnTo>
                    <a:pt x="0" y="255266"/>
                  </a:lnTo>
                </a:path>
              </a:pathLst>
            </a:custGeom>
            <a:ln w="9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8" name="object 138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8920699" y="695867"/>
              <a:ext cx="245599" cy="245787"/>
            </a:xfrm>
            <a:prstGeom prst="rect">
              <a:avLst/>
            </a:prstGeom>
          </p:spPr>
        </p:pic>
        <p:sp>
          <p:nvSpPr>
            <p:cNvPr id="139" name="object 139"/>
            <p:cNvSpPr/>
            <p:nvPr/>
          </p:nvSpPr>
          <p:spPr>
            <a:xfrm>
              <a:off x="8821525" y="558677"/>
              <a:ext cx="387350" cy="378460"/>
            </a:xfrm>
            <a:custGeom>
              <a:avLst/>
              <a:gdLst/>
              <a:ahLst/>
              <a:cxnLst/>
              <a:rect l="l" t="t" r="r" b="b"/>
              <a:pathLst>
                <a:path w="387350" h="378459">
                  <a:moveTo>
                    <a:pt x="340043" y="37878"/>
                  </a:moveTo>
                  <a:lnTo>
                    <a:pt x="311716" y="37878"/>
                  </a:lnTo>
                  <a:lnTo>
                    <a:pt x="273925" y="47348"/>
                  </a:lnTo>
                  <a:lnTo>
                    <a:pt x="236146" y="56818"/>
                  </a:lnTo>
                  <a:lnTo>
                    <a:pt x="207806" y="66161"/>
                  </a:lnTo>
                  <a:lnTo>
                    <a:pt x="170028" y="85101"/>
                  </a:lnTo>
                  <a:lnTo>
                    <a:pt x="141688" y="104040"/>
                  </a:lnTo>
                  <a:lnTo>
                    <a:pt x="113347" y="122980"/>
                  </a:lnTo>
                  <a:lnTo>
                    <a:pt x="85012" y="151263"/>
                  </a:lnTo>
                  <a:lnTo>
                    <a:pt x="66121" y="179672"/>
                  </a:lnTo>
                  <a:lnTo>
                    <a:pt x="47229" y="208044"/>
                  </a:lnTo>
                  <a:lnTo>
                    <a:pt x="28337" y="245872"/>
                  </a:lnTo>
                  <a:lnTo>
                    <a:pt x="18891" y="274243"/>
                  </a:lnTo>
                  <a:lnTo>
                    <a:pt x="9445" y="312059"/>
                  </a:lnTo>
                  <a:lnTo>
                    <a:pt x="0" y="349888"/>
                  </a:lnTo>
                  <a:lnTo>
                    <a:pt x="0" y="378246"/>
                  </a:lnTo>
                </a:path>
                <a:path w="387350" h="378459">
                  <a:moveTo>
                    <a:pt x="387273" y="0"/>
                  </a:moveTo>
                  <a:lnTo>
                    <a:pt x="349494" y="0"/>
                  </a:lnTo>
                  <a:lnTo>
                    <a:pt x="311716" y="0"/>
                  </a:lnTo>
                  <a:lnTo>
                    <a:pt x="273925" y="9469"/>
                  </a:lnTo>
                  <a:lnTo>
                    <a:pt x="236146" y="28409"/>
                  </a:lnTo>
                  <a:lnTo>
                    <a:pt x="207806" y="37878"/>
                  </a:lnTo>
                  <a:lnTo>
                    <a:pt x="170028" y="56818"/>
                  </a:lnTo>
                  <a:lnTo>
                    <a:pt x="141688" y="85101"/>
                  </a:lnTo>
                  <a:lnTo>
                    <a:pt x="113347" y="113510"/>
                  </a:lnTo>
                  <a:lnTo>
                    <a:pt x="85012" y="132450"/>
                  </a:lnTo>
                  <a:lnTo>
                    <a:pt x="66121" y="170202"/>
                  </a:lnTo>
                  <a:lnTo>
                    <a:pt x="47229" y="198599"/>
                  </a:lnTo>
                  <a:lnTo>
                    <a:pt x="28337" y="236415"/>
                  </a:lnTo>
                  <a:lnTo>
                    <a:pt x="18891" y="264786"/>
                  </a:lnTo>
                  <a:lnTo>
                    <a:pt x="9445" y="302602"/>
                  </a:lnTo>
                  <a:lnTo>
                    <a:pt x="0" y="340431"/>
                  </a:lnTo>
                  <a:lnTo>
                    <a:pt x="0" y="378246"/>
                  </a:lnTo>
                </a:path>
              </a:pathLst>
            </a:custGeom>
            <a:ln w="9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0" name="object 140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9052942" y="1622450"/>
              <a:ext cx="160586" cy="160749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8821525" y="133170"/>
              <a:ext cx="2975610" cy="1872614"/>
            </a:xfrm>
            <a:custGeom>
              <a:avLst/>
              <a:gdLst/>
              <a:ahLst/>
              <a:cxnLst/>
              <a:rect l="l" t="t" r="r" b="b"/>
              <a:pathLst>
                <a:path w="2975609" h="1872614">
                  <a:moveTo>
                    <a:pt x="0" y="1494010"/>
                  </a:moveTo>
                  <a:lnTo>
                    <a:pt x="0" y="1531826"/>
                  </a:lnTo>
                  <a:lnTo>
                    <a:pt x="9445" y="1560197"/>
                  </a:lnTo>
                  <a:lnTo>
                    <a:pt x="18891" y="1598026"/>
                  </a:lnTo>
                  <a:lnTo>
                    <a:pt x="28337" y="1635841"/>
                  </a:lnTo>
                  <a:lnTo>
                    <a:pt x="47229" y="1673670"/>
                  </a:lnTo>
                  <a:lnTo>
                    <a:pt x="66121" y="1702029"/>
                  </a:lnTo>
                  <a:lnTo>
                    <a:pt x="85012" y="1730400"/>
                  </a:lnTo>
                  <a:lnTo>
                    <a:pt x="113347" y="1758764"/>
                  </a:lnTo>
                  <a:lnTo>
                    <a:pt x="141688" y="1787130"/>
                  </a:lnTo>
                  <a:lnTo>
                    <a:pt x="170028" y="1806042"/>
                  </a:lnTo>
                  <a:lnTo>
                    <a:pt x="207806" y="1824952"/>
                  </a:lnTo>
                  <a:lnTo>
                    <a:pt x="236146" y="1843864"/>
                  </a:lnTo>
                  <a:lnTo>
                    <a:pt x="273925" y="1853319"/>
                  </a:lnTo>
                  <a:lnTo>
                    <a:pt x="311716" y="1862774"/>
                  </a:lnTo>
                  <a:lnTo>
                    <a:pt x="349494" y="1872230"/>
                  </a:lnTo>
                  <a:lnTo>
                    <a:pt x="387273" y="1872230"/>
                  </a:lnTo>
                </a:path>
                <a:path w="2975609" h="1872614">
                  <a:moveTo>
                    <a:pt x="0" y="1494010"/>
                  </a:moveTo>
                  <a:lnTo>
                    <a:pt x="0" y="1144160"/>
                  </a:lnTo>
                </a:path>
                <a:path w="2975609" h="1872614">
                  <a:moveTo>
                    <a:pt x="236146" y="1144160"/>
                  </a:moveTo>
                  <a:lnTo>
                    <a:pt x="236146" y="1257620"/>
                  </a:lnTo>
                </a:path>
                <a:path w="2975609" h="1872614">
                  <a:moveTo>
                    <a:pt x="236146" y="1342721"/>
                  </a:moveTo>
                  <a:lnTo>
                    <a:pt x="236146" y="1494010"/>
                  </a:lnTo>
                </a:path>
                <a:path w="2975609" h="1872614">
                  <a:moveTo>
                    <a:pt x="236146" y="1257620"/>
                  </a:moveTo>
                  <a:lnTo>
                    <a:pt x="236146" y="1342721"/>
                  </a:lnTo>
                </a:path>
                <a:path w="2975609" h="1872614">
                  <a:moveTo>
                    <a:pt x="0" y="1144160"/>
                  </a:moveTo>
                  <a:lnTo>
                    <a:pt x="85012" y="1144160"/>
                  </a:lnTo>
                </a:path>
                <a:path w="2975609" h="1872614">
                  <a:moveTo>
                    <a:pt x="0" y="1021230"/>
                  </a:moveTo>
                  <a:lnTo>
                    <a:pt x="85012" y="1021230"/>
                  </a:lnTo>
                </a:path>
                <a:path w="2975609" h="1872614">
                  <a:moveTo>
                    <a:pt x="0" y="1144160"/>
                  </a:moveTo>
                  <a:lnTo>
                    <a:pt x="0" y="1021230"/>
                  </a:lnTo>
                </a:path>
                <a:path w="2975609" h="1872614">
                  <a:moveTo>
                    <a:pt x="0" y="803754"/>
                  </a:moveTo>
                  <a:lnTo>
                    <a:pt x="0" y="1021230"/>
                  </a:lnTo>
                </a:path>
                <a:path w="2975609" h="1872614">
                  <a:moveTo>
                    <a:pt x="85012" y="1144160"/>
                  </a:moveTo>
                  <a:lnTo>
                    <a:pt x="85012" y="1021230"/>
                  </a:lnTo>
                </a:path>
                <a:path w="2975609" h="1872614">
                  <a:moveTo>
                    <a:pt x="103903" y="1144160"/>
                  </a:moveTo>
                  <a:lnTo>
                    <a:pt x="103903" y="803754"/>
                  </a:lnTo>
                </a:path>
                <a:path w="2975609" h="1872614">
                  <a:moveTo>
                    <a:pt x="198368" y="803754"/>
                  </a:moveTo>
                  <a:lnTo>
                    <a:pt x="198368" y="1144160"/>
                  </a:lnTo>
                </a:path>
                <a:path w="2975609" h="1872614">
                  <a:moveTo>
                    <a:pt x="226695" y="803754"/>
                  </a:moveTo>
                  <a:lnTo>
                    <a:pt x="226695" y="1144160"/>
                  </a:lnTo>
                </a:path>
                <a:path w="2975609" h="1872614">
                  <a:moveTo>
                    <a:pt x="103904" y="1144160"/>
                  </a:moveTo>
                  <a:lnTo>
                    <a:pt x="85012" y="1144160"/>
                  </a:lnTo>
                </a:path>
                <a:path w="2975609" h="1872614">
                  <a:moveTo>
                    <a:pt x="198368" y="1144160"/>
                  </a:moveTo>
                  <a:lnTo>
                    <a:pt x="103904" y="1144160"/>
                  </a:lnTo>
                </a:path>
                <a:path w="2975609" h="1872614">
                  <a:moveTo>
                    <a:pt x="198368" y="1144160"/>
                  </a:moveTo>
                  <a:lnTo>
                    <a:pt x="226695" y="1144160"/>
                  </a:lnTo>
                  <a:lnTo>
                    <a:pt x="236146" y="1144160"/>
                  </a:lnTo>
                </a:path>
                <a:path w="2975609" h="1872614">
                  <a:moveTo>
                    <a:pt x="103904" y="803754"/>
                  </a:moveTo>
                  <a:lnTo>
                    <a:pt x="85012" y="803754"/>
                  </a:lnTo>
                </a:path>
                <a:path w="2975609" h="1872614">
                  <a:moveTo>
                    <a:pt x="198368" y="803754"/>
                  </a:moveTo>
                  <a:lnTo>
                    <a:pt x="103904" y="803754"/>
                  </a:lnTo>
                </a:path>
                <a:path w="2975609" h="1872614">
                  <a:moveTo>
                    <a:pt x="198368" y="803754"/>
                  </a:moveTo>
                  <a:lnTo>
                    <a:pt x="226695" y="803754"/>
                  </a:lnTo>
                </a:path>
                <a:path w="2975609" h="1872614">
                  <a:moveTo>
                    <a:pt x="85012" y="803754"/>
                  </a:moveTo>
                  <a:lnTo>
                    <a:pt x="85012" y="1021230"/>
                  </a:lnTo>
                </a:path>
                <a:path w="2975609" h="1872614">
                  <a:moveTo>
                    <a:pt x="358945" y="1427823"/>
                  </a:moveTo>
                  <a:lnTo>
                    <a:pt x="358945" y="869941"/>
                  </a:lnTo>
                </a:path>
                <a:path w="2975609" h="1872614">
                  <a:moveTo>
                    <a:pt x="321154" y="869941"/>
                  </a:moveTo>
                  <a:lnTo>
                    <a:pt x="321154" y="1427823"/>
                  </a:lnTo>
                </a:path>
                <a:path w="2975609" h="1872614">
                  <a:moveTo>
                    <a:pt x="2597614" y="1872230"/>
                  </a:moveTo>
                  <a:lnTo>
                    <a:pt x="387273" y="1872230"/>
                  </a:lnTo>
                </a:path>
                <a:path w="2975609" h="1872614">
                  <a:moveTo>
                    <a:pt x="2616516" y="869941"/>
                  </a:moveTo>
                  <a:lnTo>
                    <a:pt x="2616516" y="1427823"/>
                  </a:lnTo>
                </a:path>
                <a:path w="2975609" h="1872614">
                  <a:moveTo>
                    <a:pt x="2663771" y="1427823"/>
                  </a:moveTo>
                  <a:lnTo>
                    <a:pt x="2663771" y="869941"/>
                  </a:lnTo>
                </a:path>
                <a:path w="2975609" h="1872614">
                  <a:moveTo>
                    <a:pt x="2578713" y="1475096"/>
                  </a:moveTo>
                  <a:lnTo>
                    <a:pt x="406175" y="1475096"/>
                  </a:lnTo>
                </a:path>
                <a:path w="2975609" h="1872614">
                  <a:moveTo>
                    <a:pt x="406175" y="1512924"/>
                  </a:moveTo>
                  <a:lnTo>
                    <a:pt x="2578713" y="1512924"/>
                  </a:lnTo>
                </a:path>
                <a:path w="2975609" h="1872614">
                  <a:moveTo>
                    <a:pt x="387273" y="1645298"/>
                  </a:moveTo>
                  <a:lnTo>
                    <a:pt x="2597614" y="1645298"/>
                  </a:lnTo>
                </a:path>
                <a:path w="2975609" h="1872614">
                  <a:moveTo>
                    <a:pt x="576190" y="1616927"/>
                  </a:moveTo>
                  <a:lnTo>
                    <a:pt x="406175" y="1616927"/>
                  </a:lnTo>
                  <a:lnTo>
                    <a:pt x="406175" y="1512924"/>
                  </a:lnTo>
                </a:path>
                <a:path w="2975609" h="1872614">
                  <a:moveTo>
                    <a:pt x="358945" y="1427823"/>
                  </a:moveTo>
                  <a:lnTo>
                    <a:pt x="358945" y="1446737"/>
                  </a:lnTo>
                  <a:lnTo>
                    <a:pt x="368383" y="1456181"/>
                  </a:lnTo>
                  <a:lnTo>
                    <a:pt x="377834" y="1465638"/>
                  </a:lnTo>
                  <a:lnTo>
                    <a:pt x="387273" y="1475096"/>
                  </a:lnTo>
                  <a:lnTo>
                    <a:pt x="406175" y="1475096"/>
                  </a:lnTo>
                </a:path>
                <a:path w="2975609" h="1872614">
                  <a:moveTo>
                    <a:pt x="321154" y="1427823"/>
                  </a:moveTo>
                  <a:lnTo>
                    <a:pt x="321154" y="1446737"/>
                  </a:lnTo>
                  <a:lnTo>
                    <a:pt x="321154" y="1465638"/>
                  </a:lnTo>
                  <a:lnTo>
                    <a:pt x="340043" y="1484553"/>
                  </a:lnTo>
                  <a:lnTo>
                    <a:pt x="349494" y="1494010"/>
                  </a:lnTo>
                  <a:lnTo>
                    <a:pt x="368383" y="1503467"/>
                  </a:lnTo>
                  <a:lnTo>
                    <a:pt x="387273" y="1512924"/>
                  </a:lnTo>
                  <a:lnTo>
                    <a:pt x="406175" y="1512924"/>
                  </a:lnTo>
                </a:path>
                <a:path w="2975609" h="1872614">
                  <a:moveTo>
                    <a:pt x="1577420" y="1616927"/>
                  </a:moveTo>
                  <a:lnTo>
                    <a:pt x="1577420" y="1512924"/>
                  </a:lnTo>
                </a:path>
                <a:path w="2975609" h="1872614">
                  <a:moveTo>
                    <a:pt x="1209061" y="1598026"/>
                  </a:moveTo>
                  <a:lnTo>
                    <a:pt x="1341273" y="1598026"/>
                  </a:lnTo>
                </a:path>
                <a:path w="2975609" h="1872614">
                  <a:moveTo>
                    <a:pt x="1209061" y="1512924"/>
                  </a:moveTo>
                  <a:lnTo>
                    <a:pt x="1209061" y="1598026"/>
                  </a:lnTo>
                </a:path>
                <a:path w="2975609" h="1872614">
                  <a:moveTo>
                    <a:pt x="1341273" y="1512924"/>
                  </a:moveTo>
                  <a:lnTo>
                    <a:pt x="1341273" y="1598026"/>
                  </a:lnTo>
                </a:path>
                <a:path w="2975609" h="1872614">
                  <a:moveTo>
                    <a:pt x="1407429" y="1616927"/>
                  </a:moveTo>
                  <a:lnTo>
                    <a:pt x="1407429" y="1512924"/>
                  </a:lnTo>
                </a:path>
                <a:path w="2975609" h="1872614">
                  <a:moveTo>
                    <a:pt x="576190" y="1616927"/>
                  </a:moveTo>
                  <a:lnTo>
                    <a:pt x="576190" y="1512924"/>
                  </a:lnTo>
                </a:path>
                <a:path w="2975609" h="1872614">
                  <a:moveTo>
                    <a:pt x="1577420" y="1616927"/>
                  </a:moveTo>
                  <a:lnTo>
                    <a:pt x="1407429" y="1616927"/>
                  </a:lnTo>
                </a:path>
                <a:path w="2975609" h="1872614">
                  <a:moveTo>
                    <a:pt x="2975399" y="1144160"/>
                  </a:moveTo>
                  <a:lnTo>
                    <a:pt x="2975399" y="1494010"/>
                  </a:lnTo>
                </a:path>
                <a:path w="2975609" h="1872614">
                  <a:moveTo>
                    <a:pt x="2597614" y="1872230"/>
                  </a:moveTo>
                  <a:lnTo>
                    <a:pt x="2635418" y="1872230"/>
                  </a:lnTo>
                  <a:lnTo>
                    <a:pt x="2673222" y="1862774"/>
                  </a:lnTo>
                  <a:lnTo>
                    <a:pt x="2701448" y="1853319"/>
                  </a:lnTo>
                  <a:lnTo>
                    <a:pt x="2739252" y="1843864"/>
                  </a:lnTo>
                  <a:lnTo>
                    <a:pt x="2777056" y="1824952"/>
                  </a:lnTo>
                  <a:lnTo>
                    <a:pt x="2805409" y="1806042"/>
                  </a:lnTo>
                  <a:lnTo>
                    <a:pt x="2833761" y="1787130"/>
                  </a:lnTo>
                  <a:lnTo>
                    <a:pt x="2862114" y="1758764"/>
                  </a:lnTo>
                  <a:lnTo>
                    <a:pt x="2890467" y="1730400"/>
                  </a:lnTo>
                  <a:lnTo>
                    <a:pt x="2909369" y="1702029"/>
                  </a:lnTo>
                  <a:lnTo>
                    <a:pt x="2937595" y="1673670"/>
                  </a:lnTo>
                  <a:lnTo>
                    <a:pt x="2947046" y="1635841"/>
                  </a:lnTo>
                  <a:lnTo>
                    <a:pt x="2965948" y="1598026"/>
                  </a:lnTo>
                  <a:lnTo>
                    <a:pt x="2975399" y="1560197"/>
                  </a:lnTo>
                  <a:lnTo>
                    <a:pt x="2975399" y="1531826"/>
                  </a:lnTo>
                  <a:lnTo>
                    <a:pt x="2975399" y="1494010"/>
                  </a:lnTo>
                </a:path>
                <a:path w="2975609" h="1872614">
                  <a:moveTo>
                    <a:pt x="2408722" y="1616927"/>
                  </a:moveTo>
                  <a:lnTo>
                    <a:pt x="2408722" y="1512924"/>
                  </a:lnTo>
                </a:path>
                <a:path w="2975609" h="1872614">
                  <a:moveTo>
                    <a:pt x="2578713" y="1616927"/>
                  </a:moveTo>
                  <a:lnTo>
                    <a:pt x="2578713" y="1512924"/>
                  </a:lnTo>
                </a:path>
                <a:path w="2975609" h="1872614">
                  <a:moveTo>
                    <a:pt x="2597614" y="1645298"/>
                  </a:moveTo>
                  <a:lnTo>
                    <a:pt x="2616516" y="1645298"/>
                  </a:lnTo>
                  <a:lnTo>
                    <a:pt x="2644869" y="1635841"/>
                  </a:lnTo>
                  <a:lnTo>
                    <a:pt x="2663771" y="1626384"/>
                  </a:lnTo>
                  <a:lnTo>
                    <a:pt x="2682673" y="1616927"/>
                  </a:lnTo>
                  <a:lnTo>
                    <a:pt x="2701448" y="1598026"/>
                  </a:lnTo>
                  <a:lnTo>
                    <a:pt x="2720350" y="1579111"/>
                  </a:lnTo>
                  <a:lnTo>
                    <a:pt x="2729801" y="1560197"/>
                  </a:lnTo>
                  <a:lnTo>
                    <a:pt x="2739252" y="1541283"/>
                  </a:lnTo>
                  <a:lnTo>
                    <a:pt x="2748703" y="1512924"/>
                  </a:lnTo>
                  <a:lnTo>
                    <a:pt x="2748703" y="1494010"/>
                  </a:lnTo>
                </a:path>
                <a:path w="2975609" h="1872614">
                  <a:moveTo>
                    <a:pt x="2238606" y="1512924"/>
                  </a:moveTo>
                  <a:lnTo>
                    <a:pt x="2238606" y="1598026"/>
                  </a:lnTo>
                </a:path>
                <a:path w="2975609" h="1872614">
                  <a:moveTo>
                    <a:pt x="2106419" y="1512924"/>
                  </a:moveTo>
                  <a:lnTo>
                    <a:pt x="2106419" y="1598026"/>
                  </a:lnTo>
                </a:path>
                <a:path w="2975609" h="1872614">
                  <a:moveTo>
                    <a:pt x="2578713" y="1616927"/>
                  </a:moveTo>
                  <a:lnTo>
                    <a:pt x="2408722" y="1616927"/>
                  </a:lnTo>
                </a:path>
                <a:path w="2975609" h="1872614">
                  <a:moveTo>
                    <a:pt x="2106419" y="1598026"/>
                  </a:moveTo>
                  <a:lnTo>
                    <a:pt x="2238606" y="1598026"/>
                  </a:lnTo>
                </a:path>
                <a:path w="2975609" h="1872614">
                  <a:moveTo>
                    <a:pt x="2748703" y="1257620"/>
                  </a:moveTo>
                  <a:lnTo>
                    <a:pt x="2748703" y="1144160"/>
                  </a:lnTo>
                </a:path>
                <a:path w="2975609" h="1872614">
                  <a:moveTo>
                    <a:pt x="2748703" y="1342721"/>
                  </a:moveTo>
                  <a:lnTo>
                    <a:pt x="2748703" y="1257620"/>
                  </a:lnTo>
                </a:path>
                <a:path w="2975609" h="1872614">
                  <a:moveTo>
                    <a:pt x="2748703" y="1494010"/>
                  </a:moveTo>
                  <a:lnTo>
                    <a:pt x="2748703" y="1342721"/>
                  </a:lnTo>
                </a:path>
                <a:path w="2975609" h="1872614">
                  <a:moveTo>
                    <a:pt x="2578713" y="1475096"/>
                  </a:moveTo>
                  <a:lnTo>
                    <a:pt x="2588164" y="1475096"/>
                  </a:lnTo>
                  <a:lnTo>
                    <a:pt x="2607065" y="1465638"/>
                  </a:lnTo>
                  <a:lnTo>
                    <a:pt x="2616516" y="1456181"/>
                  </a:lnTo>
                  <a:lnTo>
                    <a:pt x="2616516" y="1446737"/>
                  </a:lnTo>
                  <a:lnTo>
                    <a:pt x="2616516" y="1427823"/>
                  </a:lnTo>
                </a:path>
                <a:path w="2975609" h="1872614">
                  <a:moveTo>
                    <a:pt x="2578713" y="1512924"/>
                  </a:moveTo>
                  <a:lnTo>
                    <a:pt x="2597614" y="1512924"/>
                  </a:lnTo>
                  <a:lnTo>
                    <a:pt x="2616516" y="1503467"/>
                  </a:lnTo>
                  <a:lnTo>
                    <a:pt x="2635418" y="1494010"/>
                  </a:lnTo>
                  <a:lnTo>
                    <a:pt x="2644869" y="1484553"/>
                  </a:lnTo>
                  <a:lnTo>
                    <a:pt x="2654320" y="1465638"/>
                  </a:lnTo>
                  <a:lnTo>
                    <a:pt x="2663771" y="1446737"/>
                  </a:lnTo>
                  <a:lnTo>
                    <a:pt x="2663771" y="1427823"/>
                  </a:lnTo>
                </a:path>
                <a:path w="2975609" h="1872614">
                  <a:moveTo>
                    <a:pt x="443953" y="784839"/>
                  </a:moveTo>
                  <a:lnTo>
                    <a:pt x="2531458" y="784839"/>
                  </a:lnTo>
                </a:path>
                <a:path w="2975609" h="1872614">
                  <a:moveTo>
                    <a:pt x="1889174" y="690294"/>
                  </a:moveTo>
                  <a:lnTo>
                    <a:pt x="2635418" y="690294"/>
                  </a:lnTo>
                </a:path>
                <a:path w="2975609" h="1872614">
                  <a:moveTo>
                    <a:pt x="1898625" y="661922"/>
                  </a:moveTo>
                  <a:lnTo>
                    <a:pt x="1898625" y="671379"/>
                  </a:lnTo>
                  <a:lnTo>
                    <a:pt x="1889174" y="690294"/>
                  </a:lnTo>
                </a:path>
                <a:path w="2975609" h="1872614">
                  <a:moveTo>
                    <a:pt x="1898625" y="539017"/>
                  </a:moveTo>
                  <a:lnTo>
                    <a:pt x="1889174" y="548487"/>
                  </a:lnTo>
                  <a:lnTo>
                    <a:pt x="1879723" y="548487"/>
                  </a:lnTo>
                </a:path>
                <a:path w="2975609" h="1872614">
                  <a:moveTo>
                    <a:pt x="1086275" y="699751"/>
                  </a:moveTo>
                  <a:lnTo>
                    <a:pt x="1889174" y="699751"/>
                  </a:lnTo>
                </a:path>
                <a:path w="2975609" h="1872614">
                  <a:moveTo>
                    <a:pt x="1105164" y="548487"/>
                  </a:moveTo>
                  <a:lnTo>
                    <a:pt x="1095713" y="548487"/>
                  </a:lnTo>
                </a:path>
                <a:path w="2975609" h="1872614">
                  <a:moveTo>
                    <a:pt x="1067373" y="85101"/>
                  </a:moveTo>
                  <a:lnTo>
                    <a:pt x="1917527" y="85101"/>
                  </a:lnTo>
                </a:path>
                <a:path w="2975609" h="1872614">
                  <a:moveTo>
                    <a:pt x="1067373" y="548487"/>
                  </a:moveTo>
                  <a:lnTo>
                    <a:pt x="1067373" y="85101"/>
                  </a:lnTo>
                </a:path>
                <a:path w="2975609" h="1872614">
                  <a:moveTo>
                    <a:pt x="1020144" y="0"/>
                  </a:moveTo>
                  <a:lnTo>
                    <a:pt x="1955330" y="0"/>
                  </a:lnTo>
                </a:path>
                <a:path w="2975609" h="1872614">
                  <a:moveTo>
                    <a:pt x="982365" y="425507"/>
                  </a:moveTo>
                  <a:lnTo>
                    <a:pt x="982365" y="47348"/>
                  </a:lnTo>
                </a:path>
                <a:path w="2975609" h="1872614">
                  <a:moveTo>
                    <a:pt x="1067373" y="548487"/>
                  </a:moveTo>
                  <a:lnTo>
                    <a:pt x="340043" y="548487"/>
                  </a:lnTo>
                </a:path>
                <a:path w="2975609" h="1872614">
                  <a:moveTo>
                    <a:pt x="935136" y="463386"/>
                  </a:moveTo>
                  <a:lnTo>
                    <a:pt x="340043" y="463386"/>
                  </a:lnTo>
                </a:path>
                <a:path w="2975609" h="1872614">
                  <a:moveTo>
                    <a:pt x="387273" y="425507"/>
                  </a:moveTo>
                  <a:lnTo>
                    <a:pt x="982365" y="425507"/>
                  </a:lnTo>
                </a:path>
                <a:path w="2975609" h="1872614">
                  <a:moveTo>
                    <a:pt x="1067373" y="567427"/>
                  </a:moveTo>
                  <a:lnTo>
                    <a:pt x="340043" y="567427"/>
                  </a:lnTo>
                </a:path>
                <a:path w="2975609" h="1872614">
                  <a:moveTo>
                    <a:pt x="340043" y="661922"/>
                  </a:moveTo>
                  <a:lnTo>
                    <a:pt x="1086262" y="661922"/>
                  </a:lnTo>
                </a:path>
                <a:path w="2975609" h="1872614">
                  <a:moveTo>
                    <a:pt x="340043" y="690294"/>
                  </a:moveTo>
                  <a:lnTo>
                    <a:pt x="1086262" y="690294"/>
                  </a:lnTo>
                </a:path>
              </a:pathLst>
            </a:custGeom>
            <a:ln w="9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2" name="object 142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9137949" y="913275"/>
              <a:ext cx="132254" cy="94566"/>
            </a:xfrm>
            <a:prstGeom prst="rect">
              <a:avLst/>
            </a:prstGeom>
          </p:spPr>
        </p:pic>
        <p:sp>
          <p:nvSpPr>
            <p:cNvPr id="143" name="object 143"/>
            <p:cNvSpPr/>
            <p:nvPr/>
          </p:nvSpPr>
          <p:spPr>
            <a:xfrm>
              <a:off x="9161569" y="681657"/>
              <a:ext cx="0" cy="142240"/>
            </a:xfrm>
            <a:custGeom>
              <a:avLst/>
              <a:gdLst/>
              <a:ahLst/>
              <a:cxnLst/>
              <a:rect l="l" t="t" r="r" b="b"/>
              <a:pathLst>
                <a:path h="142240">
                  <a:moveTo>
                    <a:pt x="0" y="113434"/>
                  </a:moveTo>
                  <a:lnTo>
                    <a:pt x="0" y="18939"/>
                  </a:lnTo>
                  <a:lnTo>
                    <a:pt x="0" y="0"/>
                  </a:lnTo>
                </a:path>
                <a:path h="142240">
                  <a:moveTo>
                    <a:pt x="0" y="141806"/>
                  </a:moveTo>
                  <a:lnTo>
                    <a:pt x="0" y="113434"/>
                  </a:lnTo>
                </a:path>
              </a:pathLst>
            </a:custGeom>
            <a:ln w="9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9888898" y="68165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725" y="4734"/>
                  </a:moveTo>
                  <a:lnTo>
                    <a:pt x="4725" y="4734"/>
                  </a:lnTo>
                </a:path>
              </a:pathLst>
            </a:custGeom>
            <a:ln w="94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9898349" y="672188"/>
              <a:ext cx="19050" cy="9525"/>
            </a:xfrm>
            <a:custGeom>
              <a:avLst/>
              <a:gdLst/>
              <a:ahLst/>
              <a:cxnLst/>
              <a:rect l="l" t="t" r="r" b="b"/>
              <a:pathLst>
                <a:path w="19050" h="9525">
                  <a:moveTo>
                    <a:pt x="0" y="0"/>
                  </a:moveTo>
                  <a:lnTo>
                    <a:pt x="9438" y="0"/>
                  </a:lnTo>
                  <a:lnTo>
                    <a:pt x="18889" y="9469"/>
                  </a:lnTo>
                </a:path>
              </a:pathLst>
            </a:custGeom>
            <a:ln w="94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9907788" y="795092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-4725" y="14185"/>
                  </a:moveTo>
                  <a:lnTo>
                    <a:pt x="4725" y="14185"/>
                  </a:lnTo>
                </a:path>
              </a:pathLst>
            </a:custGeom>
            <a:ln w="283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9888898" y="700597"/>
              <a:ext cx="19050" cy="94615"/>
            </a:xfrm>
            <a:custGeom>
              <a:avLst/>
              <a:gdLst/>
              <a:ahLst/>
              <a:cxnLst/>
              <a:rect l="l" t="t" r="r" b="b"/>
              <a:pathLst>
                <a:path w="19050" h="94615">
                  <a:moveTo>
                    <a:pt x="0" y="0"/>
                  </a:moveTo>
                  <a:lnTo>
                    <a:pt x="0" y="47222"/>
                  </a:lnTo>
                  <a:lnTo>
                    <a:pt x="18889" y="94495"/>
                  </a:lnTo>
                </a:path>
              </a:pathLst>
            </a:custGeom>
            <a:ln w="94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9888898" y="69112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725" y="4734"/>
                  </a:moveTo>
                  <a:lnTo>
                    <a:pt x="4725" y="4734"/>
                  </a:lnTo>
                </a:path>
              </a:pathLst>
            </a:custGeom>
            <a:ln w="94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9907800" y="82346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725" y="4728"/>
                  </a:moveTo>
                  <a:lnTo>
                    <a:pt x="4725" y="4728"/>
                  </a:lnTo>
                </a:path>
              </a:pathLst>
            </a:custGeom>
            <a:ln w="94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9756661" y="133170"/>
              <a:ext cx="944880" cy="699770"/>
            </a:xfrm>
            <a:custGeom>
              <a:avLst/>
              <a:gdLst/>
              <a:ahLst/>
              <a:cxnLst/>
              <a:rect l="l" t="t" r="r" b="b"/>
              <a:pathLst>
                <a:path w="944879" h="699769">
                  <a:moveTo>
                    <a:pt x="0" y="463386"/>
                  </a:moveTo>
                  <a:lnTo>
                    <a:pt x="9450" y="463386"/>
                  </a:lnTo>
                  <a:lnTo>
                    <a:pt x="28340" y="453916"/>
                  </a:lnTo>
                  <a:lnTo>
                    <a:pt x="37778" y="444446"/>
                  </a:lnTo>
                  <a:lnTo>
                    <a:pt x="37778" y="434977"/>
                  </a:lnTo>
                  <a:lnTo>
                    <a:pt x="47229" y="425507"/>
                  </a:lnTo>
                </a:path>
                <a:path w="944879" h="699769">
                  <a:moveTo>
                    <a:pt x="132237" y="472856"/>
                  </a:moveTo>
                  <a:lnTo>
                    <a:pt x="132237" y="510608"/>
                  </a:lnTo>
                  <a:lnTo>
                    <a:pt x="141688" y="539017"/>
                  </a:lnTo>
                </a:path>
                <a:path w="944879" h="699769">
                  <a:moveTo>
                    <a:pt x="85007" y="0"/>
                  </a:moveTo>
                  <a:lnTo>
                    <a:pt x="75569" y="0"/>
                  </a:lnTo>
                  <a:lnTo>
                    <a:pt x="56680" y="9469"/>
                  </a:lnTo>
                  <a:lnTo>
                    <a:pt x="47229" y="18939"/>
                  </a:lnTo>
                  <a:lnTo>
                    <a:pt x="47229" y="28409"/>
                  </a:lnTo>
                  <a:lnTo>
                    <a:pt x="47229" y="47348"/>
                  </a:lnTo>
                </a:path>
                <a:path w="944879" h="699769">
                  <a:moveTo>
                    <a:pt x="425039" y="548487"/>
                  </a:moveTo>
                  <a:lnTo>
                    <a:pt x="170028" y="548487"/>
                  </a:lnTo>
                </a:path>
                <a:path w="944879" h="699769">
                  <a:moveTo>
                    <a:pt x="425039" y="378284"/>
                  </a:moveTo>
                  <a:lnTo>
                    <a:pt x="170028" y="378284"/>
                  </a:lnTo>
                </a:path>
                <a:path w="944879" h="699769">
                  <a:moveTo>
                    <a:pt x="170028" y="208081"/>
                  </a:moveTo>
                  <a:lnTo>
                    <a:pt x="935136" y="208081"/>
                  </a:lnTo>
                </a:path>
                <a:path w="944879" h="699769">
                  <a:moveTo>
                    <a:pt x="302265" y="699751"/>
                  </a:moveTo>
                  <a:lnTo>
                    <a:pt x="302265" y="548487"/>
                  </a:lnTo>
                </a:path>
                <a:path w="944879" h="699769">
                  <a:moveTo>
                    <a:pt x="170028" y="208081"/>
                  </a:moveTo>
                  <a:lnTo>
                    <a:pt x="170028" y="378284"/>
                  </a:lnTo>
                  <a:lnTo>
                    <a:pt x="170028" y="548487"/>
                  </a:lnTo>
                </a:path>
                <a:path w="944879" h="699769">
                  <a:moveTo>
                    <a:pt x="935136" y="548487"/>
                  </a:moveTo>
                  <a:lnTo>
                    <a:pt x="680087" y="548487"/>
                  </a:lnTo>
                </a:path>
                <a:path w="944879" h="699769">
                  <a:moveTo>
                    <a:pt x="935136" y="378284"/>
                  </a:moveTo>
                  <a:lnTo>
                    <a:pt x="680087" y="378284"/>
                  </a:lnTo>
                  <a:lnTo>
                    <a:pt x="680087" y="293183"/>
                  </a:lnTo>
                </a:path>
                <a:path w="944879" h="699769">
                  <a:moveTo>
                    <a:pt x="680087" y="378284"/>
                  </a:moveTo>
                  <a:lnTo>
                    <a:pt x="680087" y="548487"/>
                  </a:lnTo>
                </a:path>
                <a:path w="944879" h="699769">
                  <a:moveTo>
                    <a:pt x="425039" y="293183"/>
                  </a:moveTo>
                  <a:lnTo>
                    <a:pt x="425039" y="378284"/>
                  </a:lnTo>
                  <a:lnTo>
                    <a:pt x="425039" y="548487"/>
                  </a:lnTo>
                  <a:lnTo>
                    <a:pt x="680087" y="548487"/>
                  </a:lnTo>
                  <a:lnTo>
                    <a:pt x="425039" y="548487"/>
                  </a:lnTo>
                </a:path>
                <a:path w="944879" h="699769">
                  <a:moveTo>
                    <a:pt x="680087" y="293183"/>
                  </a:moveTo>
                  <a:lnTo>
                    <a:pt x="425039" y="293183"/>
                  </a:lnTo>
                </a:path>
                <a:path w="944879" h="699769">
                  <a:moveTo>
                    <a:pt x="425039" y="416037"/>
                  </a:moveTo>
                  <a:lnTo>
                    <a:pt x="680087" y="416037"/>
                  </a:lnTo>
                </a:path>
                <a:path w="944879" h="699769">
                  <a:moveTo>
                    <a:pt x="812400" y="699751"/>
                  </a:moveTo>
                  <a:lnTo>
                    <a:pt x="812400" y="548487"/>
                  </a:lnTo>
                </a:path>
                <a:path w="944879" h="699769">
                  <a:moveTo>
                    <a:pt x="944587" y="548487"/>
                  </a:moveTo>
                  <a:lnTo>
                    <a:pt x="935136" y="548487"/>
                  </a:lnTo>
                </a:path>
              </a:pathLst>
            </a:custGeom>
            <a:ln w="9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10710699" y="823464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4725" y="4728"/>
                  </a:moveTo>
                  <a:lnTo>
                    <a:pt x="4725" y="4728"/>
                  </a:lnTo>
                </a:path>
              </a:pathLst>
            </a:custGeom>
            <a:ln w="94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10691798" y="341252"/>
              <a:ext cx="1020444" cy="596265"/>
            </a:xfrm>
            <a:custGeom>
              <a:avLst/>
              <a:gdLst/>
              <a:ahLst/>
              <a:cxnLst/>
              <a:rect l="l" t="t" r="r" b="b"/>
              <a:pathLst>
                <a:path w="1020445" h="596265">
                  <a:moveTo>
                    <a:pt x="0" y="170202"/>
                  </a:moveTo>
                  <a:lnTo>
                    <a:pt x="0" y="0"/>
                  </a:lnTo>
                </a:path>
                <a:path w="1020445" h="596265">
                  <a:moveTo>
                    <a:pt x="0" y="170202"/>
                  </a:moveTo>
                  <a:lnTo>
                    <a:pt x="0" y="340405"/>
                  </a:lnTo>
                </a:path>
                <a:path w="1020445" h="596265">
                  <a:moveTo>
                    <a:pt x="1020194" y="595672"/>
                  </a:moveTo>
                  <a:lnTo>
                    <a:pt x="1020194" y="567313"/>
                  </a:lnTo>
                  <a:lnTo>
                    <a:pt x="1020194" y="538942"/>
                  </a:lnTo>
                  <a:lnTo>
                    <a:pt x="1010743" y="510570"/>
                  </a:lnTo>
                  <a:lnTo>
                    <a:pt x="991841" y="482212"/>
                  </a:lnTo>
                  <a:lnTo>
                    <a:pt x="982390" y="453840"/>
                  </a:lnTo>
                  <a:lnTo>
                    <a:pt x="954038" y="425469"/>
                  </a:lnTo>
                  <a:lnTo>
                    <a:pt x="935136" y="406567"/>
                  </a:lnTo>
                  <a:lnTo>
                    <a:pt x="916234" y="387628"/>
                  </a:lnTo>
                  <a:lnTo>
                    <a:pt x="887881" y="368688"/>
                  </a:lnTo>
                  <a:lnTo>
                    <a:pt x="859529" y="359345"/>
                  </a:lnTo>
                  <a:lnTo>
                    <a:pt x="831176" y="349875"/>
                  </a:lnTo>
                  <a:lnTo>
                    <a:pt x="793498" y="340405"/>
                  </a:lnTo>
                  <a:lnTo>
                    <a:pt x="765145" y="340405"/>
                  </a:lnTo>
                </a:path>
              </a:pathLst>
            </a:custGeom>
            <a:ln w="9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3" name="object 153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1452213" y="695867"/>
              <a:ext cx="245607" cy="245787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10720150" y="180518"/>
              <a:ext cx="1076960" cy="756920"/>
            </a:xfrm>
            <a:custGeom>
              <a:avLst/>
              <a:gdLst/>
              <a:ahLst/>
              <a:cxnLst/>
              <a:rect l="l" t="t" r="r" b="b"/>
              <a:pathLst>
                <a:path w="1076959" h="756919">
                  <a:moveTo>
                    <a:pt x="1076774" y="756405"/>
                  </a:moveTo>
                  <a:lnTo>
                    <a:pt x="1076774" y="728046"/>
                  </a:lnTo>
                  <a:lnTo>
                    <a:pt x="1076774" y="690218"/>
                  </a:lnTo>
                  <a:lnTo>
                    <a:pt x="1067323" y="652402"/>
                  </a:lnTo>
                  <a:lnTo>
                    <a:pt x="1048421" y="624031"/>
                  </a:lnTo>
                  <a:lnTo>
                    <a:pt x="1029519" y="586202"/>
                  </a:lnTo>
                  <a:lnTo>
                    <a:pt x="1010743" y="557831"/>
                  </a:lnTo>
                  <a:lnTo>
                    <a:pt x="991841" y="529421"/>
                  </a:lnTo>
                  <a:lnTo>
                    <a:pt x="963489" y="501138"/>
                  </a:lnTo>
                  <a:lnTo>
                    <a:pt x="935136" y="482199"/>
                  </a:lnTo>
                  <a:lnTo>
                    <a:pt x="906783" y="463259"/>
                  </a:lnTo>
                  <a:lnTo>
                    <a:pt x="878430" y="444320"/>
                  </a:lnTo>
                  <a:lnTo>
                    <a:pt x="840627" y="434977"/>
                  </a:lnTo>
                  <a:lnTo>
                    <a:pt x="812274" y="425507"/>
                  </a:lnTo>
                  <a:lnTo>
                    <a:pt x="774596" y="416037"/>
                  </a:lnTo>
                  <a:lnTo>
                    <a:pt x="736793" y="416037"/>
                  </a:lnTo>
                </a:path>
                <a:path w="1076959" h="756919">
                  <a:moveTo>
                    <a:pt x="1076774" y="756405"/>
                  </a:moveTo>
                  <a:lnTo>
                    <a:pt x="1076774" y="718589"/>
                  </a:lnTo>
                  <a:lnTo>
                    <a:pt x="1076774" y="680761"/>
                  </a:lnTo>
                  <a:lnTo>
                    <a:pt x="1067323" y="652402"/>
                  </a:lnTo>
                  <a:lnTo>
                    <a:pt x="1048421" y="614573"/>
                  </a:lnTo>
                  <a:lnTo>
                    <a:pt x="1038970" y="576758"/>
                  </a:lnTo>
                  <a:lnTo>
                    <a:pt x="1010743" y="548361"/>
                  </a:lnTo>
                  <a:lnTo>
                    <a:pt x="991841" y="520078"/>
                  </a:lnTo>
                  <a:lnTo>
                    <a:pt x="963489" y="491669"/>
                  </a:lnTo>
                  <a:lnTo>
                    <a:pt x="935136" y="463259"/>
                  </a:lnTo>
                  <a:lnTo>
                    <a:pt x="906783" y="444320"/>
                  </a:lnTo>
                  <a:lnTo>
                    <a:pt x="878430" y="416037"/>
                  </a:lnTo>
                  <a:lnTo>
                    <a:pt x="840627" y="406567"/>
                  </a:lnTo>
                  <a:lnTo>
                    <a:pt x="802823" y="387628"/>
                  </a:lnTo>
                  <a:lnTo>
                    <a:pt x="774596" y="378158"/>
                  </a:lnTo>
                  <a:lnTo>
                    <a:pt x="736793" y="378158"/>
                  </a:lnTo>
                  <a:lnTo>
                    <a:pt x="698989" y="378158"/>
                  </a:lnTo>
                </a:path>
                <a:path w="1076959" h="756919">
                  <a:moveTo>
                    <a:pt x="18901" y="501138"/>
                  </a:moveTo>
                  <a:lnTo>
                    <a:pt x="18901" y="37752"/>
                  </a:lnTo>
                </a:path>
                <a:path w="1076959" h="756919">
                  <a:moveTo>
                    <a:pt x="103834" y="378158"/>
                  </a:moveTo>
                  <a:lnTo>
                    <a:pt x="103834" y="0"/>
                  </a:lnTo>
                </a:path>
                <a:path w="1076959" h="756919">
                  <a:moveTo>
                    <a:pt x="736793" y="416037"/>
                  </a:moveTo>
                  <a:lnTo>
                    <a:pt x="141637" y="416037"/>
                  </a:lnTo>
                </a:path>
                <a:path w="1076959" h="756919">
                  <a:moveTo>
                    <a:pt x="103834" y="378158"/>
                  </a:moveTo>
                  <a:lnTo>
                    <a:pt x="698989" y="378158"/>
                  </a:lnTo>
                </a:path>
                <a:path w="1076959" h="756919">
                  <a:moveTo>
                    <a:pt x="736793" y="501138"/>
                  </a:moveTo>
                  <a:lnTo>
                    <a:pt x="18901" y="501138"/>
                  </a:lnTo>
                </a:path>
                <a:path w="1076959" h="756919">
                  <a:moveTo>
                    <a:pt x="736793" y="520078"/>
                  </a:moveTo>
                  <a:lnTo>
                    <a:pt x="18901" y="520078"/>
                  </a:lnTo>
                </a:path>
                <a:path w="1076959" h="756919">
                  <a:moveTo>
                    <a:pt x="0" y="614573"/>
                  </a:moveTo>
                  <a:lnTo>
                    <a:pt x="736793" y="614573"/>
                  </a:lnTo>
                </a:path>
                <a:path w="1076959" h="756919">
                  <a:moveTo>
                    <a:pt x="103834" y="378158"/>
                  </a:moveTo>
                  <a:lnTo>
                    <a:pt x="103834" y="387628"/>
                  </a:lnTo>
                  <a:lnTo>
                    <a:pt x="113284" y="397098"/>
                  </a:lnTo>
                  <a:lnTo>
                    <a:pt x="122735" y="406567"/>
                  </a:lnTo>
                  <a:lnTo>
                    <a:pt x="132186" y="416037"/>
                  </a:lnTo>
                  <a:lnTo>
                    <a:pt x="141637" y="416037"/>
                  </a:lnTo>
                </a:path>
              </a:pathLst>
            </a:custGeom>
            <a:ln w="9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5" name="object 155"/>
            <p:cNvSpPr/>
            <p:nvPr/>
          </p:nvSpPr>
          <p:spPr>
            <a:xfrm>
              <a:off x="10739052" y="681657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4725" y="9469"/>
                  </a:moveTo>
                  <a:lnTo>
                    <a:pt x="4725" y="9469"/>
                  </a:lnTo>
                </a:path>
              </a:pathLst>
            </a:custGeom>
            <a:ln w="189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6" name="object 156"/>
            <p:cNvSpPr/>
            <p:nvPr/>
          </p:nvSpPr>
          <p:spPr>
            <a:xfrm>
              <a:off x="10720150" y="606026"/>
              <a:ext cx="19050" cy="189230"/>
            </a:xfrm>
            <a:custGeom>
              <a:avLst/>
              <a:gdLst/>
              <a:ahLst/>
              <a:cxnLst/>
              <a:rect l="l" t="t" r="r" b="b"/>
              <a:pathLst>
                <a:path w="19050" h="189229">
                  <a:moveTo>
                    <a:pt x="0" y="189066"/>
                  </a:moveTo>
                  <a:lnTo>
                    <a:pt x="9450" y="141793"/>
                  </a:lnTo>
                  <a:lnTo>
                    <a:pt x="18901" y="94571"/>
                  </a:lnTo>
                </a:path>
                <a:path w="19050" h="189229">
                  <a:moveTo>
                    <a:pt x="0" y="66161"/>
                  </a:moveTo>
                  <a:lnTo>
                    <a:pt x="9450" y="37752"/>
                  </a:lnTo>
                  <a:lnTo>
                    <a:pt x="18901" y="0"/>
                  </a:lnTo>
                </a:path>
              </a:pathLst>
            </a:custGeom>
            <a:ln w="9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7" name="object 157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1348258" y="913275"/>
              <a:ext cx="141768" cy="94566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10776856" y="133170"/>
              <a:ext cx="1020444" cy="1144270"/>
            </a:xfrm>
            <a:custGeom>
              <a:avLst/>
              <a:gdLst/>
              <a:ahLst/>
              <a:cxnLst/>
              <a:rect l="l" t="t" r="r" b="b"/>
              <a:pathLst>
                <a:path w="1020445" h="1144270">
                  <a:moveTo>
                    <a:pt x="680087" y="567427"/>
                  </a:moveTo>
                  <a:lnTo>
                    <a:pt x="680087" y="548487"/>
                  </a:lnTo>
                </a:path>
                <a:path w="1020445" h="1144270">
                  <a:moveTo>
                    <a:pt x="680087" y="661922"/>
                  </a:moveTo>
                  <a:lnTo>
                    <a:pt x="680087" y="567427"/>
                  </a:lnTo>
                </a:path>
                <a:path w="1020445" h="1144270">
                  <a:moveTo>
                    <a:pt x="680087" y="690294"/>
                  </a:moveTo>
                  <a:lnTo>
                    <a:pt x="680087" y="661922"/>
                  </a:lnTo>
                </a:path>
                <a:path w="1020445" h="1144270">
                  <a:moveTo>
                    <a:pt x="47128" y="47348"/>
                  </a:moveTo>
                  <a:lnTo>
                    <a:pt x="47128" y="28409"/>
                  </a:lnTo>
                  <a:lnTo>
                    <a:pt x="37677" y="18939"/>
                  </a:lnTo>
                  <a:lnTo>
                    <a:pt x="28352" y="9469"/>
                  </a:lnTo>
                  <a:lnTo>
                    <a:pt x="18901" y="0"/>
                  </a:lnTo>
                  <a:lnTo>
                    <a:pt x="0" y="0"/>
                  </a:lnTo>
                </a:path>
                <a:path w="1020445" h="1144270">
                  <a:moveTo>
                    <a:pt x="821725" y="803754"/>
                  </a:moveTo>
                  <a:lnTo>
                    <a:pt x="916234" y="803754"/>
                  </a:lnTo>
                </a:path>
                <a:path w="1020445" h="1144270">
                  <a:moveTo>
                    <a:pt x="821725" y="1144160"/>
                  </a:moveTo>
                  <a:lnTo>
                    <a:pt x="916234" y="1144160"/>
                  </a:lnTo>
                </a:path>
                <a:path w="1020445" h="1144270">
                  <a:moveTo>
                    <a:pt x="802823" y="803754"/>
                  </a:moveTo>
                  <a:lnTo>
                    <a:pt x="821725" y="803754"/>
                  </a:lnTo>
                </a:path>
                <a:path w="1020445" h="1144270">
                  <a:moveTo>
                    <a:pt x="821725" y="1144160"/>
                  </a:moveTo>
                  <a:lnTo>
                    <a:pt x="802823" y="1144160"/>
                  </a:lnTo>
                  <a:lnTo>
                    <a:pt x="793372" y="1144160"/>
                  </a:lnTo>
                </a:path>
                <a:path w="1020445" h="1144270">
                  <a:moveTo>
                    <a:pt x="821725" y="1144160"/>
                  </a:moveTo>
                  <a:lnTo>
                    <a:pt x="821725" y="803754"/>
                  </a:lnTo>
                </a:path>
                <a:path w="1020445" h="1144270">
                  <a:moveTo>
                    <a:pt x="802823" y="1144160"/>
                  </a:moveTo>
                  <a:lnTo>
                    <a:pt x="802823" y="803754"/>
                  </a:lnTo>
                </a:path>
                <a:path w="1020445" h="1144270">
                  <a:moveTo>
                    <a:pt x="916234" y="803754"/>
                  </a:moveTo>
                  <a:lnTo>
                    <a:pt x="935136" y="803754"/>
                  </a:lnTo>
                </a:path>
                <a:path w="1020445" h="1144270">
                  <a:moveTo>
                    <a:pt x="916234" y="1144160"/>
                  </a:moveTo>
                  <a:lnTo>
                    <a:pt x="935136" y="1144160"/>
                  </a:lnTo>
                  <a:lnTo>
                    <a:pt x="1020068" y="1144160"/>
                  </a:lnTo>
                </a:path>
                <a:path w="1020445" h="1144270">
                  <a:moveTo>
                    <a:pt x="935136" y="1021230"/>
                  </a:moveTo>
                  <a:lnTo>
                    <a:pt x="1020068" y="1021230"/>
                  </a:lnTo>
                </a:path>
                <a:path w="1020445" h="1144270">
                  <a:moveTo>
                    <a:pt x="935136" y="1144160"/>
                  </a:moveTo>
                  <a:lnTo>
                    <a:pt x="935136" y="1021230"/>
                  </a:lnTo>
                </a:path>
                <a:path w="1020445" h="1144270">
                  <a:moveTo>
                    <a:pt x="1020068" y="1144160"/>
                  </a:moveTo>
                  <a:lnTo>
                    <a:pt x="1020068" y="1021230"/>
                  </a:lnTo>
                </a:path>
                <a:path w="1020445" h="1144270">
                  <a:moveTo>
                    <a:pt x="935136" y="1021230"/>
                  </a:moveTo>
                  <a:lnTo>
                    <a:pt x="935136" y="803754"/>
                  </a:lnTo>
                </a:path>
                <a:path w="1020445" h="1144270">
                  <a:moveTo>
                    <a:pt x="1020068" y="1021230"/>
                  </a:moveTo>
                  <a:lnTo>
                    <a:pt x="1020068" y="803754"/>
                  </a:lnTo>
                </a:path>
                <a:path w="1020445" h="1144270">
                  <a:moveTo>
                    <a:pt x="916234" y="803754"/>
                  </a:moveTo>
                  <a:lnTo>
                    <a:pt x="916234" y="1144160"/>
                  </a:lnTo>
                </a:path>
              </a:pathLst>
            </a:custGeom>
            <a:ln w="9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9" name="object 159"/>
          <p:cNvSpPr txBox="1"/>
          <p:nvPr/>
        </p:nvSpPr>
        <p:spPr>
          <a:xfrm>
            <a:off x="9086052" y="1175438"/>
            <a:ext cx="73025" cy="12759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160" name="object 160"/>
          <p:cNvSpPr txBox="1"/>
          <p:nvPr/>
        </p:nvSpPr>
        <p:spPr>
          <a:xfrm>
            <a:off x="11521237" y="1175438"/>
            <a:ext cx="73025" cy="12759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7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graphicFrame>
        <p:nvGraphicFramePr>
          <p:cNvPr id="165" name="object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624764"/>
              </p:ext>
            </p:extLst>
          </p:nvPr>
        </p:nvGraphicFramePr>
        <p:xfrm>
          <a:off x="9232413" y="1007833"/>
          <a:ext cx="2197587" cy="5389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6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771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956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56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58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0211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38967">
                <a:tc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BM204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RBr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DT13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DBM320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BM318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700" kern="0" spc="0" dirty="0">
                          <a:latin typeface="Arial Narrow" panose="020B0606020202030204" pitchFamily="34" charset="0"/>
                          <a:cs typeface="Arial"/>
                        </a:rPr>
                        <a:t>BM239B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G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167" name="object 1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3414664"/>
              </p:ext>
            </p:extLst>
          </p:nvPr>
        </p:nvGraphicFramePr>
        <p:xfrm>
          <a:off x="9225729" y="3192708"/>
          <a:ext cx="2415539" cy="12830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962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19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57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115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3519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DT13E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444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BM402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YO</a:t>
                      </a: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BM403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YG</a:t>
                      </a: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PL201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VR</a:t>
                      </a: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4788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444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BM424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209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BM425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2095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69" name="object 169"/>
          <p:cNvSpPr/>
          <p:nvPr/>
        </p:nvSpPr>
        <p:spPr>
          <a:xfrm>
            <a:off x="9822017" y="2690965"/>
            <a:ext cx="1071487" cy="318135"/>
          </a:xfrm>
          <a:custGeom>
            <a:avLst/>
            <a:gdLst/>
            <a:ahLst/>
            <a:cxnLst/>
            <a:rect l="l" t="t" r="r" b="b"/>
            <a:pathLst>
              <a:path w="963929" h="318135">
                <a:moveTo>
                  <a:pt x="0" y="0"/>
                </a:moveTo>
                <a:lnTo>
                  <a:pt x="963814" y="317562"/>
                </a:lnTo>
              </a:path>
              <a:path w="963929" h="318135">
                <a:moveTo>
                  <a:pt x="963814" y="0"/>
                </a:moveTo>
                <a:lnTo>
                  <a:pt x="0" y="317562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71" name="object 171"/>
          <p:cNvGrpSpPr/>
          <p:nvPr/>
        </p:nvGrpSpPr>
        <p:grpSpPr>
          <a:xfrm>
            <a:off x="464406" y="3114731"/>
            <a:ext cx="1659255" cy="1654175"/>
            <a:chOff x="464406" y="3114731"/>
            <a:chExt cx="1659255" cy="1654175"/>
          </a:xfrm>
        </p:grpSpPr>
        <p:sp>
          <p:nvSpPr>
            <p:cNvPr id="172" name="object 172"/>
            <p:cNvSpPr/>
            <p:nvPr/>
          </p:nvSpPr>
          <p:spPr>
            <a:xfrm>
              <a:off x="464406" y="3114731"/>
              <a:ext cx="1659255" cy="1654175"/>
            </a:xfrm>
            <a:custGeom>
              <a:avLst/>
              <a:gdLst/>
              <a:ahLst/>
              <a:cxnLst/>
              <a:rect l="l" t="t" r="r" b="b"/>
              <a:pathLst>
                <a:path w="1659255" h="1654175">
                  <a:moveTo>
                    <a:pt x="0" y="1449165"/>
                  </a:moveTo>
                  <a:lnTo>
                    <a:pt x="0" y="237462"/>
                  </a:lnTo>
                </a:path>
                <a:path w="1659255" h="1654175">
                  <a:moveTo>
                    <a:pt x="40855" y="573113"/>
                  </a:moveTo>
                  <a:lnTo>
                    <a:pt x="40855" y="679555"/>
                  </a:lnTo>
                </a:path>
                <a:path w="1659255" h="1654175">
                  <a:moveTo>
                    <a:pt x="73539" y="1301790"/>
                  </a:moveTo>
                  <a:lnTo>
                    <a:pt x="73539" y="1219913"/>
                  </a:lnTo>
                </a:path>
                <a:path w="1659255" h="1654175">
                  <a:moveTo>
                    <a:pt x="89879" y="540412"/>
                  </a:moveTo>
                  <a:lnTo>
                    <a:pt x="89879" y="237462"/>
                  </a:lnTo>
                </a:path>
                <a:path w="1659255" h="1654175">
                  <a:moveTo>
                    <a:pt x="122565" y="573113"/>
                  </a:moveTo>
                  <a:lnTo>
                    <a:pt x="122565" y="204663"/>
                  </a:lnTo>
                </a:path>
                <a:path w="1659255" h="1654175">
                  <a:moveTo>
                    <a:pt x="204275" y="1318167"/>
                  </a:moveTo>
                  <a:lnTo>
                    <a:pt x="147080" y="1252668"/>
                  </a:lnTo>
                </a:path>
                <a:path w="1659255" h="1654175">
                  <a:moveTo>
                    <a:pt x="147080" y="1449165"/>
                  </a:moveTo>
                  <a:lnTo>
                    <a:pt x="147080" y="720488"/>
                  </a:lnTo>
                </a:path>
                <a:path w="1659255" h="1654175">
                  <a:moveTo>
                    <a:pt x="408550" y="1653844"/>
                  </a:moveTo>
                  <a:lnTo>
                    <a:pt x="359519" y="1653844"/>
                  </a:lnTo>
                </a:path>
                <a:path w="1659255" h="1654175">
                  <a:moveTo>
                    <a:pt x="1454451" y="1637470"/>
                  </a:moveTo>
                  <a:lnTo>
                    <a:pt x="204275" y="1637470"/>
                  </a:lnTo>
                </a:path>
                <a:path w="1659255" h="1654175">
                  <a:moveTo>
                    <a:pt x="1495328" y="1604720"/>
                  </a:moveTo>
                  <a:lnTo>
                    <a:pt x="171595" y="1604720"/>
                  </a:lnTo>
                </a:path>
                <a:path w="1659255" h="1654175">
                  <a:moveTo>
                    <a:pt x="269645" y="1555597"/>
                  </a:moveTo>
                  <a:lnTo>
                    <a:pt x="1389048" y="1555597"/>
                  </a:lnTo>
                </a:path>
                <a:path w="1659255" h="1654175">
                  <a:moveTo>
                    <a:pt x="171595" y="1604720"/>
                  </a:moveTo>
                  <a:lnTo>
                    <a:pt x="171595" y="1481909"/>
                  </a:lnTo>
                </a:path>
                <a:path w="1659255" h="1654175">
                  <a:moveTo>
                    <a:pt x="196099" y="221063"/>
                  </a:moveTo>
                  <a:lnTo>
                    <a:pt x="196099" y="204663"/>
                  </a:lnTo>
                </a:path>
                <a:path w="1659255" h="1654175">
                  <a:moveTo>
                    <a:pt x="204275" y="679555"/>
                  </a:moveTo>
                  <a:lnTo>
                    <a:pt x="204275" y="1252668"/>
                  </a:lnTo>
                </a:path>
                <a:path w="1659255" h="1654175">
                  <a:moveTo>
                    <a:pt x="204275" y="1637470"/>
                  </a:moveTo>
                  <a:lnTo>
                    <a:pt x="204275" y="1481909"/>
                  </a:lnTo>
                </a:path>
                <a:path w="1659255" h="1654175">
                  <a:moveTo>
                    <a:pt x="8171" y="712299"/>
                  </a:moveTo>
                  <a:lnTo>
                    <a:pt x="40855" y="679555"/>
                  </a:lnTo>
                </a:path>
                <a:path w="1659255" h="1654175">
                  <a:moveTo>
                    <a:pt x="1626025" y="1481909"/>
                  </a:moveTo>
                  <a:lnTo>
                    <a:pt x="40855" y="1481909"/>
                  </a:lnTo>
                </a:path>
                <a:path w="1659255" h="1654175">
                  <a:moveTo>
                    <a:pt x="1658726" y="1449165"/>
                  </a:moveTo>
                  <a:lnTo>
                    <a:pt x="0" y="1449165"/>
                  </a:lnTo>
                </a:path>
                <a:path w="1659255" h="1654175">
                  <a:moveTo>
                    <a:pt x="269645" y="1481909"/>
                  </a:moveTo>
                  <a:lnTo>
                    <a:pt x="269645" y="1555597"/>
                  </a:lnTo>
                </a:path>
                <a:path w="1659255" h="1654175">
                  <a:moveTo>
                    <a:pt x="171595" y="720488"/>
                  </a:moveTo>
                  <a:lnTo>
                    <a:pt x="204275" y="679555"/>
                  </a:lnTo>
                </a:path>
                <a:path w="1659255" h="1654175">
                  <a:moveTo>
                    <a:pt x="302324" y="221063"/>
                  </a:moveTo>
                  <a:lnTo>
                    <a:pt x="302324" y="114576"/>
                  </a:lnTo>
                </a:path>
                <a:path w="1659255" h="1654175">
                  <a:moveTo>
                    <a:pt x="359519" y="1637470"/>
                  </a:moveTo>
                  <a:lnTo>
                    <a:pt x="359519" y="1653844"/>
                  </a:lnTo>
                </a:path>
                <a:path w="1659255" h="1654175">
                  <a:moveTo>
                    <a:pt x="204275" y="1318167"/>
                  </a:moveTo>
                  <a:lnTo>
                    <a:pt x="1454451" y="1318167"/>
                  </a:lnTo>
                </a:path>
                <a:path w="1659255" h="1654175">
                  <a:moveTo>
                    <a:pt x="0" y="1301790"/>
                  </a:moveTo>
                  <a:lnTo>
                    <a:pt x="147080" y="1301790"/>
                  </a:lnTo>
                </a:path>
                <a:path w="1659255" h="1654175">
                  <a:moveTo>
                    <a:pt x="1519745" y="1301790"/>
                  </a:moveTo>
                  <a:lnTo>
                    <a:pt x="1658726" y="1301790"/>
                  </a:lnTo>
                </a:path>
                <a:path w="1659255" h="1654175">
                  <a:moveTo>
                    <a:pt x="384034" y="1637470"/>
                  </a:moveTo>
                  <a:lnTo>
                    <a:pt x="384034" y="1653844"/>
                  </a:lnTo>
                </a:path>
                <a:path w="1659255" h="1654175">
                  <a:moveTo>
                    <a:pt x="408550" y="1637470"/>
                  </a:moveTo>
                  <a:lnTo>
                    <a:pt x="408550" y="1653844"/>
                  </a:lnTo>
                </a:path>
                <a:path w="1659255" h="1654175">
                  <a:moveTo>
                    <a:pt x="424889" y="204663"/>
                  </a:moveTo>
                  <a:lnTo>
                    <a:pt x="424889" y="0"/>
                  </a:lnTo>
                </a:path>
                <a:path w="1659255" h="1654175">
                  <a:moveTo>
                    <a:pt x="204275" y="1252668"/>
                  </a:moveTo>
                  <a:lnTo>
                    <a:pt x="563794" y="1252668"/>
                  </a:lnTo>
                </a:path>
                <a:path w="1659255" h="1654175">
                  <a:moveTo>
                    <a:pt x="678184" y="1252668"/>
                  </a:moveTo>
                  <a:lnTo>
                    <a:pt x="980509" y="1252668"/>
                  </a:lnTo>
                </a:path>
                <a:path w="1659255" h="1654175">
                  <a:moveTo>
                    <a:pt x="1103128" y="1252668"/>
                  </a:moveTo>
                  <a:lnTo>
                    <a:pt x="1454451" y="1252668"/>
                  </a:lnTo>
                </a:path>
                <a:path w="1659255" h="1654175">
                  <a:moveTo>
                    <a:pt x="563794" y="1219913"/>
                  </a:moveTo>
                  <a:lnTo>
                    <a:pt x="678184" y="1219913"/>
                  </a:lnTo>
                </a:path>
                <a:path w="1659255" h="1654175">
                  <a:moveTo>
                    <a:pt x="980509" y="1219913"/>
                  </a:moveTo>
                  <a:lnTo>
                    <a:pt x="1103128" y="1219913"/>
                  </a:lnTo>
                </a:path>
                <a:path w="1659255" h="1654175">
                  <a:moveTo>
                    <a:pt x="40855" y="573113"/>
                  </a:moveTo>
                  <a:lnTo>
                    <a:pt x="8171" y="540412"/>
                  </a:lnTo>
                </a:path>
                <a:path w="1659255" h="1654175">
                  <a:moveTo>
                    <a:pt x="555619" y="425726"/>
                  </a:moveTo>
                  <a:lnTo>
                    <a:pt x="555619" y="204663"/>
                  </a:lnTo>
                </a:path>
                <a:path w="1659255" h="1654175">
                  <a:moveTo>
                    <a:pt x="563794" y="1318167"/>
                  </a:moveTo>
                  <a:lnTo>
                    <a:pt x="563794" y="1219913"/>
                  </a:lnTo>
                </a:path>
                <a:path w="1659255" h="1654175">
                  <a:moveTo>
                    <a:pt x="147080" y="1146226"/>
                  </a:moveTo>
                  <a:lnTo>
                    <a:pt x="73539" y="1219913"/>
                  </a:lnTo>
                </a:path>
                <a:path w="1659255" h="1654175">
                  <a:moveTo>
                    <a:pt x="0" y="1072538"/>
                  </a:moveTo>
                  <a:lnTo>
                    <a:pt x="147080" y="1072538"/>
                  </a:lnTo>
                </a:path>
                <a:path w="1659255" h="1654175">
                  <a:moveTo>
                    <a:pt x="1519745" y="1072538"/>
                  </a:moveTo>
                  <a:lnTo>
                    <a:pt x="1658726" y="1072538"/>
                  </a:lnTo>
                </a:path>
                <a:path w="1659255" h="1654175">
                  <a:moveTo>
                    <a:pt x="678184" y="1318167"/>
                  </a:moveTo>
                  <a:lnTo>
                    <a:pt x="678184" y="1219913"/>
                  </a:lnTo>
                </a:path>
                <a:path w="1659255" h="1654175">
                  <a:moveTo>
                    <a:pt x="735390" y="548503"/>
                  </a:moveTo>
                  <a:lnTo>
                    <a:pt x="735390" y="221063"/>
                  </a:lnTo>
                </a:path>
                <a:path w="1659255" h="1654175">
                  <a:moveTo>
                    <a:pt x="204275" y="1252668"/>
                  </a:moveTo>
                  <a:lnTo>
                    <a:pt x="171595" y="1285412"/>
                  </a:lnTo>
                </a:path>
                <a:path w="1659255" h="1654175">
                  <a:moveTo>
                    <a:pt x="923314" y="548503"/>
                  </a:moveTo>
                  <a:lnTo>
                    <a:pt x="923314" y="221063"/>
                  </a:lnTo>
                </a:path>
                <a:path w="1659255" h="1654175">
                  <a:moveTo>
                    <a:pt x="980509" y="1318167"/>
                  </a:moveTo>
                  <a:lnTo>
                    <a:pt x="980509" y="1219913"/>
                  </a:lnTo>
                </a:path>
                <a:path w="1659255" h="1654175">
                  <a:moveTo>
                    <a:pt x="24513" y="720488"/>
                  </a:moveTo>
                  <a:lnTo>
                    <a:pt x="171595" y="720488"/>
                  </a:lnTo>
                </a:path>
                <a:path w="1659255" h="1654175">
                  <a:moveTo>
                    <a:pt x="1495328" y="720488"/>
                  </a:moveTo>
                  <a:lnTo>
                    <a:pt x="1634200" y="720488"/>
                  </a:lnTo>
                </a:path>
                <a:path w="1659255" h="1654175">
                  <a:moveTo>
                    <a:pt x="1626025" y="679555"/>
                  </a:moveTo>
                  <a:lnTo>
                    <a:pt x="1454451" y="679555"/>
                  </a:lnTo>
                </a:path>
                <a:path w="1659255" h="1654175">
                  <a:moveTo>
                    <a:pt x="204275" y="679555"/>
                  </a:moveTo>
                  <a:lnTo>
                    <a:pt x="40855" y="679555"/>
                  </a:lnTo>
                </a:path>
                <a:path w="1659255" h="1654175">
                  <a:moveTo>
                    <a:pt x="1454451" y="1252668"/>
                  </a:moveTo>
                  <a:lnTo>
                    <a:pt x="1487153" y="1285412"/>
                  </a:lnTo>
                </a:path>
                <a:path w="1659255" h="1654175">
                  <a:moveTo>
                    <a:pt x="1103128" y="1318167"/>
                  </a:moveTo>
                  <a:lnTo>
                    <a:pt x="1103128" y="1219913"/>
                  </a:lnTo>
                </a:path>
                <a:path w="1659255" h="1654175">
                  <a:moveTo>
                    <a:pt x="1103128" y="204663"/>
                  </a:moveTo>
                  <a:lnTo>
                    <a:pt x="1103128" y="425726"/>
                  </a:lnTo>
                </a:path>
                <a:path w="1659255" h="1654175">
                  <a:moveTo>
                    <a:pt x="1626025" y="573113"/>
                  </a:moveTo>
                  <a:lnTo>
                    <a:pt x="1536096" y="573113"/>
                  </a:lnTo>
                </a:path>
                <a:path w="1659255" h="1654175">
                  <a:moveTo>
                    <a:pt x="122565" y="573113"/>
                  </a:moveTo>
                  <a:lnTo>
                    <a:pt x="40855" y="573113"/>
                  </a:lnTo>
                </a:path>
                <a:path w="1659255" h="1654175">
                  <a:moveTo>
                    <a:pt x="735390" y="548503"/>
                  </a:moveTo>
                  <a:lnTo>
                    <a:pt x="923314" y="548503"/>
                  </a:lnTo>
                </a:path>
                <a:path w="1659255" h="1654175">
                  <a:moveTo>
                    <a:pt x="1634200" y="540412"/>
                  </a:moveTo>
                  <a:lnTo>
                    <a:pt x="1568797" y="540412"/>
                  </a:lnTo>
                </a:path>
                <a:path w="1659255" h="1654175">
                  <a:moveTo>
                    <a:pt x="89881" y="540412"/>
                  </a:moveTo>
                  <a:lnTo>
                    <a:pt x="24513" y="540412"/>
                  </a:lnTo>
                </a:path>
                <a:path w="1659255" h="1654175">
                  <a:moveTo>
                    <a:pt x="1593323" y="1219913"/>
                  </a:moveTo>
                  <a:lnTo>
                    <a:pt x="1519745" y="1146226"/>
                  </a:lnTo>
                </a:path>
                <a:path w="1659255" h="1654175">
                  <a:moveTo>
                    <a:pt x="1650551" y="540412"/>
                  </a:moveTo>
                  <a:lnTo>
                    <a:pt x="1626025" y="573113"/>
                  </a:lnTo>
                </a:path>
                <a:path w="1659255" h="1654175">
                  <a:moveTo>
                    <a:pt x="1103128" y="425726"/>
                  </a:moveTo>
                  <a:lnTo>
                    <a:pt x="923314" y="425726"/>
                  </a:lnTo>
                </a:path>
                <a:path w="1659255" h="1654175">
                  <a:moveTo>
                    <a:pt x="735390" y="425726"/>
                  </a:moveTo>
                  <a:lnTo>
                    <a:pt x="555619" y="425726"/>
                  </a:lnTo>
                </a:path>
                <a:path w="1659255" h="1654175">
                  <a:moveTo>
                    <a:pt x="1233825" y="0"/>
                  </a:moveTo>
                  <a:lnTo>
                    <a:pt x="1233825" y="204663"/>
                  </a:lnTo>
                </a:path>
                <a:path w="1659255" h="1654175">
                  <a:moveTo>
                    <a:pt x="735390" y="409327"/>
                  </a:moveTo>
                  <a:lnTo>
                    <a:pt x="923314" y="409327"/>
                  </a:lnTo>
                </a:path>
                <a:path w="1659255" h="1654175">
                  <a:moveTo>
                    <a:pt x="89879" y="401127"/>
                  </a:moveTo>
                  <a:lnTo>
                    <a:pt x="555619" y="401127"/>
                  </a:lnTo>
                </a:path>
                <a:path w="1659255" h="1654175">
                  <a:moveTo>
                    <a:pt x="1103128" y="401127"/>
                  </a:moveTo>
                  <a:lnTo>
                    <a:pt x="1568797" y="401127"/>
                  </a:lnTo>
                </a:path>
                <a:path w="1659255" h="1654175">
                  <a:moveTo>
                    <a:pt x="1103128" y="368438"/>
                  </a:moveTo>
                  <a:lnTo>
                    <a:pt x="923314" y="368438"/>
                  </a:lnTo>
                </a:path>
                <a:path w="1659255" h="1654175">
                  <a:moveTo>
                    <a:pt x="735390" y="368438"/>
                  </a:moveTo>
                  <a:lnTo>
                    <a:pt x="555619" y="368438"/>
                  </a:lnTo>
                </a:path>
                <a:path w="1659255" h="1654175">
                  <a:moveTo>
                    <a:pt x="555619" y="352039"/>
                  </a:moveTo>
                  <a:lnTo>
                    <a:pt x="735390" y="352039"/>
                  </a:lnTo>
                </a:path>
                <a:path w="1659255" h="1654175">
                  <a:moveTo>
                    <a:pt x="923314" y="352039"/>
                  </a:moveTo>
                  <a:lnTo>
                    <a:pt x="1103128" y="352039"/>
                  </a:lnTo>
                </a:path>
                <a:path w="1659255" h="1654175">
                  <a:moveTo>
                    <a:pt x="1356347" y="114576"/>
                  </a:moveTo>
                  <a:lnTo>
                    <a:pt x="1356347" y="221063"/>
                  </a:lnTo>
                </a:path>
                <a:path w="1659255" h="1654175">
                  <a:moveTo>
                    <a:pt x="1495328" y="720488"/>
                  </a:moveTo>
                  <a:lnTo>
                    <a:pt x="1454451" y="679555"/>
                  </a:lnTo>
                </a:path>
                <a:path w="1659255" h="1654175">
                  <a:moveTo>
                    <a:pt x="1389048" y="1481909"/>
                  </a:moveTo>
                  <a:lnTo>
                    <a:pt x="1389048" y="1555597"/>
                  </a:lnTo>
                </a:path>
                <a:path w="1659255" h="1654175">
                  <a:moveTo>
                    <a:pt x="1454451" y="1481909"/>
                  </a:moveTo>
                  <a:lnTo>
                    <a:pt x="1454451" y="1637470"/>
                  </a:lnTo>
                </a:path>
                <a:path w="1659255" h="1654175">
                  <a:moveTo>
                    <a:pt x="1454451" y="1252668"/>
                  </a:moveTo>
                  <a:lnTo>
                    <a:pt x="1454451" y="679555"/>
                  </a:lnTo>
                </a:path>
                <a:path w="1659255" h="1654175">
                  <a:moveTo>
                    <a:pt x="1462626" y="204663"/>
                  </a:moveTo>
                  <a:lnTo>
                    <a:pt x="1462626" y="221063"/>
                  </a:lnTo>
                </a:path>
                <a:path w="1659255" h="1654175">
                  <a:moveTo>
                    <a:pt x="0" y="237462"/>
                  </a:moveTo>
                  <a:lnTo>
                    <a:pt x="89881" y="237462"/>
                  </a:lnTo>
                </a:path>
                <a:path w="1659255" h="1654175">
                  <a:moveTo>
                    <a:pt x="1568797" y="237462"/>
                  </a:moveTo>
                  <a:lnTo>
                    <a:pt x="1658726" y="237462"/>
                  </a:lnTo>
                </a:path>
                <a:path w="1659255" h="1654175">
                  <a:moveTo>
                    <a:pt x="1536096" y="221063"/>
                  </a:moveTo>
                  <a:lnTo>
                    <a:pt x="1103128" y="221063"/>
                  </a:lnTo>
                </a:path>
                <a:path w="1659255" h="1654175">
                  <a:moveTo>
                    <a:pt x="555619" y="221063"/>
                  </a:moveTo>
                  <a:lnTo>
                    <a:pt x="122565" y="221063"/>
                  </a:lnTo>
                </a:path>
                <a:path w="1659255" h="1654175">
                  <a:moveTo>
                    <a:pt x="1462626" y="221063"/>
                  </a:moveTo>
                  <a:lnTo>
                    <a:pt x="1356347" y="221063"/>
                  </a:lnTo>
                </a:path>
                <a:path w="1659255" h="1654175">
                  <a:moveTo>
                    <a:pt x="302324" y="221063"/>
                  </a:moveTo>
                  <a:lnTo>
                    <a:pt x="196099" y="221063"/>
                  </a:lnTo>
                </a:path>
                <a:path w="1659255" h="1654175">
                  <a:moveTo>
                    <a:pt x="555619" y="221063"/>
                  </a:moveTo>
                  <a:lnTo>
                    <a:pt x="735390" y="221063"/>
                  </a:lnTo>
                </a:path>
                <a:path w="1659255" h="1654175">
                  <a:moveTo>
                    <a:pt x="923314" y="221063"/>
                  </a:moveTo>
                  <a:lnTo>
                    <a:pt x="1103128" y="221063"/>
                  </a:lnTo>
                </a:path>
                <a:path w="1659255" h="1654175">
                  <a:moveTo>
                    <a:pt x="40855" y="204663"/>
                  </a:moveTo>
                  <a:lnTo>
                    <a:pt x="204275" y="204663"/>
                  </a:lnTo>
                </a:path>
                <a:path w="1659255" h="1654175">
                  <a:moveTo>
                    <a:pt x="424889" y="204663"/>
                  </a:moveTo>
                  <a:lnTo>
                    <a:pt x="555619" y="204663"/>
                  </a:lnTo>
                </a:path>
                <a:path w="1659255" h="1654175">
                  <a:moveTo>
                    <a:pt x="1103128" y="204663"/>
                  </a:moveTo>
                  <a:lnTo>
                    <a:pt x="1233825" y="204663"/>
                  </a:lnTo>
                </a:path>
                <a:path w="1659255" h="1654175">
                  <a:moveTo>
                    <a:pt x="1462626" y="204663"/>
                  </a:moveTo>
                  <a:lnTo>
                    <a:pt x="1626025" y="204663"/>
                  </a:lnTo>
                </a:path>
                <a:path w="1659255" h="1654175">
                  <a:moveTo>
                    <a:pt x="1495328" y="1481909"/>
                  </a:moveTo>
                  <a:lnTo>
                    <a:pt x="1495328" y="1604720"/>
                  </a:lnTo>
                </a:path>
                <a:path w="1659255" h="1654175">
                  <a:moveTo>
                    <a:pt x="1519745" y="1449165"/>
                  </a:moveTo>
                  <a:lnTo>
                    <a:pt x="1519745" y="720488"/>
                  </a:lnTo>
                </a:path>
                <a:path w="1659255" h="1654175">
                  <a:moveTo>
                    <a:pt x="1536096" y="573113"/>
                  </a:moveTo>
                  <a:lnTo>
                    <a:pt x="1536096" y="204663"/>
                  </a:lnTo>
                </a:path>
                <a:path w="1659255" h="1654175">
                  <a:moveTo>
                    <a:pt x="302324" y="147375"/>
                  </a:moveTo>
                  <a:lnTo>
                    <a:pt x="1356347" y="147375"/>
                  </a:lnTo>
                </a:path>
                <a:path w="1659255" h="1654175">
                  <a:moveTo>
                    <a:pt x="1650551" y="712299"/>
                  </a:moveTo>
                  <a:lnTo>
                    <a:pt x="1626025" y="679555"/>
                  </a:lnTo>
                </a:path>
                <a:path w="1659255" h="1654175">
                  <a:moveTo>
                    <a:pt x="1568797" y="540412"/>
                  </a:moveTo>
                  <a:lnTo>
                    <a:pt x="1568797" y="237462"/>
                  </a:lnTo>
                </a:path>
                <a:path w="1659255" h="1654175">
                  <a:moveTo>
                    <a:pt x="1593323" y="1219913"/>
                  </a:moveTo>
                  <a:lnTo>
                    <a:pt x="1593323" y="1301790"/>
                  </a:lnTo>
                </a:path>
                <a:path w="1659255" h="1654175">
                  <a:moveTo>
                    <a:pt x="1519745" y="1252668"/>
                  </a:moveTo>
                  <a:lnTo>
                    <a:pt x="1454451" y="1318167"/>
                  </a:lnTo>
                </a:path>
                <a:path w="1659255" h="1654175">
                  <a:moveTo>
                    <a:pt x="1626025" y="679555"/>
                  </a:moveTo>
                  <a:lnTo>
                    <a:pt x="1626025" y="573113"/>
                  </a:lnTo>
                </a:path>
                <a:path w="1659255" h="1654175">
                  <a:moveTo>
                    <a:pt x="1658726" y="1449165"/>
                  </a:moveTo>
                  <a:lnTo>
                    <a:pt x="1658726" y="237462"/>
                  </a:lnTo>
                </a:path>
                <a:path w="1659255" h="1654175">
                  <a:moveTo>
                    <a:pt x="424889" y="24599"/>
                  </a:moveTo>
                  <a:lnTo>
                    <a:pt x="1233825" y="24599"/>
                  </a:lnTo>
                </a:path>
                <a:path w="1659255" h="1654175">
                  <a:moveTo>
                    <a:pt x="424889" y="0"/>
                  </a:moveTo>
                  <a:lnTo>
                    <a:pt x="1233825" y="0"/>
                  </a:lnTo>
                </a:path>
                <a:path w="1659255" h="1654175">
                  <a:moveTo>
                    <a:pt x="424889" y="0"/>
                  </a:moveTo>
                  <a:lnTo>
                    <a:pt x="1233825" y="0"/>
                  </a:lnTo>
                </a:path>
                <a:path w="1659255" h="1654175">
                  <a:moveTo>
                    <a:pt x="1356347" y="114576"/>
                  </a:moveTo>
                  <a:lnTo>
                    <a:pt x="1356347" y="98286"/>
                  </a:lnTo>
                  <a:lnTo>
                    <a:pt x="1348171" y="73687"/>
                  </a:lnTo>
                  <a:lnTo>
                    <a:pt x="1339996" y="57288"/>
                  </a:lnTo>
                  <a:lnTo>
                    <a:pt x="1331821" y="40889"/>
                  </a:lnTo>
                  <a:lnTo>
                    <a:pt x="1315470" y="24599"/>
                  </a:lnTo>
                  <a:lnTo>
                    <a:pt x="1299228" y="16399"/>
                  </a:lnTo>
                  <a:lnTo>
                    <a:pt x="1274702" y="8199"/>
                  </a:lnTo>
                  <a:lnTo>
                    <a:pt x="1258351" y="0"/>
                  </a:lnTo>
                  <a:lnTo>
                    <a:pt x="1233825" y="0"/>
                  </a:lnTo>
                </a:path>
                <a:path w="1659255" h="1654175">
                  <a:moveTo>
                    <a:pt x="424889" y="0"/>
                  </a:moveTo>
                  <a:lnTo>
                    <a:pt x="400374" y="0"/>
                  </a:lnTo>
                  <a:lnTo>
                    <a:pt x="384034" y="8199"/>
                  </a:lnTo>
                  <a:lnTo>
                    <a:pt x="367695" y="16399"/>
                  </a:lnTo>
                  <a:lnTo>
                    <a:pt x="351355" y="24599"/>
                  </a:lnTo>
                  <a:lnTo>
                    <a:pt x="335004" y="40889"/>
                  </a:lnTo>
                  <a:lnTo>
                    <a:pt x="318664" y="57288"/>
                  </a:lnTo>
                  <a:lnTo>
                    <a:pt x="310500" y="73687"/>
                  </a:lnTo>
                  <a:lnTo>
                    <a:pt x="310500" y="98286"/>
                  </a:lnTo>
                  <a:lnTo>
                    <a:pt x="302324" y="114576"/>
                  </a:lnTo>
                </a:path>
              </a:pathLst>
            </a:custGeom>
            <a:ln w="81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3" name="object 173"/>
            <p:cNvSpPr/>
            <p:nvPr/>
          </p:nvSpPr>
          <p:spPr>
            <a:xfrm>
              <a:off x="1820753" y="3229308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4087" y="16399"/>
                  </a:moveTo>
                  <a:lnTo>
                    <a:pt x="4087" y="16399"/>
                  </a:lnTo>
                </a:path>
              </a:pathLst>
            </a:custGeom>
            <a:ln w="32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4" name="object 174"/>
            <p:cNvSpPr/>
            <p:nvPr/>
          </p:nvSpPr>
          <p:spPr>
            <a:xfrm>
              <a:off x="766731" y="3204818"/>
              <a:ext cx="8255" cy="57785"/>
            </a:xfrm>
            <a:custGeom>
              <a:avLst/>
              <a:gdLst/>
              <a:ahLst/>
              <a:cxnLst/>
              <a:rect l="l" t="t" r="r" b="b"/>
              <a:pathLst>
                <a:path w="8254" h="57785">
                  <a:moveTo>
                    <a:pt x="8175" y="24489"/>
                  </a:moveTo>
                  <a:lnTo>
                    <a:pt x="0" y="40889"/>
                  </a:lnTo>
                  <a:lnTo>
                    <a:pt x="0" y="57288"/>
                  </a:lnTo>
                </a:path>
                <a:path w="8254" h="57785">
                  <a:moveTo>
                    <a:pt x="8175" y="0"/>
                  </a:moveTo>
                  <a:lnTo>
                    <a:pt x="8175" y="16399"/>
                  </a:lnTo>
                  <a:lnTo>
                    <a:pt x="0" y="24489"/>
                  </a:lnTo>
                </a:path>
              </a:pathLst>
            </a:custGeom>
            <a:ln w="81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5" name="object 175"/>
            <p:cNvSpPr/>
            <p:nvPr/>
          </p:nvSpPr>
          <p:spPr>
            <a:xfrm>
              <a:off x="1820753" y="3204818"/>
              <a:ext cx="0" cy="24765"/>
            </a:xfrm>
            <a:custGeom>
              <a:avLst/>
              <a:gdLst/>
              <a:ahLst/>
              <a:cxnLst/>
              <a:rect l="l" t="t" r="r" b="b"/>
              <a:pathLst>
                <a:path h="24764">
                  <a:moveTo>
                    <a:pt x="-4087" y="12244"/>
                  </a:moveTo>
                  <a:lnTo>
                    <a:pt x="4087" y="12244"/>
                  </a:lnTo>
                </a:path>
              </a:pathLst>
            </a:custGeom>
            <a:ln w="244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6" name="object 176"/>
            <p:cNvSpPr/>
            <p:nvPr/>
          </p:nvSpPr>
          <p:spPr>
            <a:xfrm>
              <a:off x="464406" y="3114731"/>
              <a:ext cx="1659255" cy="1637664"/>
            </a:xfrm>
            <a:custGeom>
              <a:avLst/>
              <a:gdLst/>
              <a:ahLst/>
              <a:cxnLst/>
              <a:rect l="l" t="t" r="r" b="b"/>
              <a:pathLst>
                <a:path w="1659255" h="1637664">
                  <a:moveTo>
                    <a:pt x="1454451" y="1637470"/>
                  </a:moveTo>
                  <a:lnTo>
                    <a:pt x="1470802" y="1637470"/>
                  </a:lnTo>
                  <a:lnTo>
                    <a:pt x="1478977" y="1629282"/>
                  </a:lnTo>
                  <a:lnTo>
                    <a:pt x="1487153" y="1621095"/>
                  </a:lnTo>
                  <a:lnTo>
                    <a:pt x="1495328" y="1612908"/>
                  </a:lnTo>
                  <a:lnTo>
                    <a:pt x="1495328" y="1604720"/>
                  </a:lnTo>
                </a:path>
                <a:path w="1659255" h="1637664">
                  <a:moveTo>
                    <a:pt x="171595" y="1604720"/>
                  </a:moveTo>
                  <a:lnTo>
                    <a:pt x="171595" y="1612908"/>
                  </a:lnTo>
                  <a:lnTo>
                    <a:pt x="171595" y="1621095"/>
                  </a:lnTo>
                  <a:lnTo>
                    <a:pt x="179759" y="1629282"/>
                  </a:lnTo>
                  <a:lnTo>
                    <a:pt x="196099" y="1637470"/>
                  </a:lnTo>
                  <a:lnTo>
                    <a:pt x="204275" y="1637470"/>
                  </a:lnTo>
                </a:path>
                <a:path w="1659255" h="1637664">
                  <a:moveTo>
                    <a:pt x="1626025" y="1481909"/>
                  </a:moveTo>
                  <a:lnTo>
                    <a:pt x="1634200" y="1481909"/>
                  </a:lnTo>
                  <a:lnTo>
                    <a:pt x="1650551" y="1473720"/>
                  </a:lnTo>
                  <a:lnTo>
                    <a:pt x="1658726" y="1465532"/>
                  </a:lnTo>
                  <a:lnTo>
                    <a:pt x="1658726" y="1457343"/>
                  </a:lnTo>
                  <a:lnTo>
                    <a:pt x="1658726" y="1449165"/>
                  </a:lnTo>
                </a:path>
                <a:path w="1659255" h="1637664">
                  <a:moveTo>
                    <a:pt x="0" y="1449165"/>
                  </a:moveTo>
                  <a:lnTo>
                    <a:pt x="0" y="1457343"/>
                  </a:lnTo>
                  <a:lnTo>
                    <a:pt x="8171" y="1465532"/>
                  </a:lnTo>
                  <a:lnTo>
                    <a:pt x="16342" y="1473720"/>
                  </a:lnTo>
                  <a:lnTo>
                    <a:pt x="24513" y="1481909"/>
                  </a:lnTo>
                  <a:lnTo>
                    <a:pt x="40855" y="1481909"/>
                  </a:lnTo>
                </a:path>
                <a:path w="1659255" h="1637664">
                  <a:moveTo>
                    <a:pt x="1658726" y="237462"/>
                  </a:moveTo>
                  <a:lnTo>
                    <a:pt x="1658726" y="229262"/>
                  </a:lnTo>
                  <a:lnTo>
                    <a:pt x="1658726" y="212863"/>
                  </a:lnTo>
                  <a:lnTo>
                    <a:pt x="1650551" y="212863"/>
                  </a:lnTo>
                  <a:lnTo>
                    <a:pt x="1634200" y="204663"/>
                  </a:lnTo>
                  <a:lnTo>
                    <a:pt x="1626025" y="204663"/>
                  </a:lnTo>
                </a:path>
                <a:path w="1659255" h="1637664">
                  <a:moveTo>
                    <a:pt x="40855" y="204663"/>
                  </a:moveTo>
                  <a:lnTo>
                    <a:pt x="24513" y="204663"/>
                  </a:lnTo>
                  <a:lnTo>
                    <a:pt x="16342" y="212863"/>
                  </a:lnTo>
                  <a:lnTo>
                    <a:pt x="8171" y="212863"/>
                  </a:lnTo>
                  <a:lnTo>
                    <a:pt x="0" y="229262"/>
                  </a:lnTo>
                  <a:lnTo>
                    <a:pt x="0" y="237462"/>
                  </a:lnTo>
                </a:path>
                <a:path w="1659255" h="1637664">
                  <a:moveTo>
                    <a:pt x="122565" y="221063"/>
                  </a:moveTo>
                  <a:lnTo>
                    <a:pt x="114389" y="229262"/>
                  </a:lnTo>
                  <a:lnTo>
                    <a:pt x="106225" y="229262"/>
                  </a:lnTo>
                  <a:lnTo>
                    <a:pt x="98049" y="237462"/>
                  </a:lnTo>
                  <a:lnTo>
                    <a:pt x="89881" y="245662"/>
                  </a:lnTo>
                  <a:lnTo>
                    <a:pt x="89881" y="261952"/>
                  </a:lnTo>
                </a:path>
                <a:path w="1659255" h="1637664">
                  <a:moveTo>
                    <a:pt x="1568797" y="261952"/>
                  </a:moveTo>
                  <a:lnTo>
                    <a:pt x="1568797" y="245662"/>
                  </a:lnTo>
                  <a:lnTo>
                    <a:pt x="1568797" y="237462"/>
                  </a:lnTo>
                  <a:lnTo>
                    <a:pt x="1560622" y="229262"/>
                  </a:lnTo>
                  <a:lnTo>
                    <a:pt x="1544271" y="229262"/>
                  </a:lnTo>
                  <a:lnTo>
                    <a:pt x="1536096" y="221063"/>
                  </a:lnTo>
                </a:path>
                <a:path w="1659255" h="1637664">
                  <a:moveTo>
                    <a:pt x="24513" y="540412"/>
                  </a:moveTo>
                  <a:lnTo>
                    <a:pt x="16342" y="540412"/>
                  </a:lnTo>
                  <a:lnTo>
                    <a:pt x="8171" y="540412"/>
                  </a:lnTo>
                  <a:lnTo>
                    <a:pt x="0" y="548503"/>
                  </a:lnTo>
                  <a:lnTo>
                    <a:pt x="0" y="564902"/>
                  </a:lnTo>
                </a:path>
                <a:path w="1659255" h="1637664">
                  <a:moveTo>
                    <a:pt x="0" y="695922"/>
                  </a:moveTo>
                  <a:lnTo>
                    <a:pt x="0" y="704110"/>
                  </a:lnTo>
                  <a:lnTo>
                    <a:pt x="8171" y="712299"/>
                  </a:lnTo>
                  <a:lnTo>
                    <a:pt x="16342" y="712299"/>
                  </a:lnTo>
                  <a:lnTo>
                    <a:pt x="24513" y="720488"/>
                  </a:lnTo>
                </a:path>
                <a:path w="1659255" h="1637664">
                  <a:moveTo>
                    <a:pt x="1634200" y="720488"/>
                  </a:moveTo>
                  <a:lnTo>
                    <a:pt x="1650551" y="712299"/>
                  </a:lnTo>
                  <a:lnTo>
                    <a:pt x="1658726" y="704110"/>
                  </a:lnTo>
                  <a:lnTo>
                    <a:pt x="1658726" y="695922"/>
                  </a:lnTo>
                </a:path>
                <a:path w="1659255" h="1637664">
                  <a:moveTo>
                    <a:pt x="1658726" y="564902"/>
                  </a:moveTo>
                  <a:lnTo>
                    <a:pt x="1658726" y="548503"/>
                  </a:lnTo>
                  <a:lnTo>
                    <a:pt x="1650551" y="540412"/>
                  </a:lnTo>
                  <a:lnTo>
                    <a:pt x="1634200" y="540412"/>
                  </a:lnTo>
                </a:path>
                <a:path w="1659255" h="1637664">
                  <a:moveTo>
                    <a:pt x="1462626" y="204663"/>
                  </a:moveTo>
                  <a:lnTo>
                    <a:pt x="1454451" y="204663"/>
                  </a:lnTo>
                  <a:lnTo>
                    <a:pt x="1446276" y="204663"/>
                  </a:lnTo>
                  <a:lnTo>
                    <a:pt x="1438100" y="212863"/>
                  </a:lnTo>
                  <a:lnTo>
                    <a:pt x="1438100" y="221063"/>
                  </a:lnTo>
                  <a:lnTo>
                    <a:pt x="1429925" y="221063"/>
                  </a:lnTo>
                </a:path>
                <a:path w="1659255" h="1637664">
                  <a:moveTo>
                    <a:pt x="228790" y="221063"/>
                  </a:moveTo>
                  <a:lnTo>
                    <a:pt x="220614" y="212863"/>
                  </a:lnTo>
                  <a:lnTo>
                    <a:pt x="212439" y="204663"/>
                  </a:lnTo>
                  <a:lnTo>
                    <a:pt x="204275" y="204663"/>
                  </a:lnTo>
                </a:path>
                <a:path w="1659255" h="1637664">
                  <a:moveTo>
                    <a:pt x="310500" y="114576"/>
                  </a:moveTo>
                  <a:lnTo>
                    <a:pt x="335004" y="65488"/>
                  </a:lnTo>
                  <a:lnTo>
                    <a:pt x="375859" y="32798"/>
                  </a:lnTo>
                  <a:lnTo>
                    <a:pt x="400374" y="24599"/>
                  </a:lnTo>
                  <a:lnTo>
                    <a:pt x="424889" y="24599"/>
                  </a:lnTo>
                </a:path>
                <a:path w="1659255" h="1637664">
                  <a:moveTo>
                    <a:pt x="1503503" y="1481909"/>
                  </a:moveTo>
                  <a:lnTo>
                    <a:pt x="1511679" y="1473720"/>
                  </a:lnTo>
                  <a:lnTo>
                    <a:pt x="1511679" y="1465532"/>
                  </a:lnTo>
                  <a:lnTo>
                    <a:pt x="1519745" y="1457343"/>
                  </a:lnTo>
                  <a:lnTo>
                    <a:pt x="1519745" y="1449165"/>
                  </a:lnTo>
                </a:path>
                <a:path w="1659255" h="1637664">
                  <a:moveTo>
                    <a:pt x="147080" y="1449165"/>
                  </a:moveTo>
                  <a:lnTo>
                    <a:pt x="147080" y="1457343"/>
                  </a:lnTo>
                  <a:lnTo>
                    <a:pt x="147080" y="1465532"/>
                  </a:lnTo>
                  <a:lnTo>
                    <a:pt x="155244" y="1473720"/>
                  </a:lnTo>
                  <a:lnTo>
                    <a:pt x="155244" y="1481909"/>
                  </a:lnTo>
                  <a:lnTo>
                    <a:pt x="163420" y="1481909"/>
                  </a:lnTo>
                </a:path>
                <a:path w="1659255" h="1637664">
                  <a:moveTo>
                    <a:pt x="122565" y="204663"/>
                  </a:moveTo>
                  <a:lnTo>
                    <a:pt x="114389" y="204663"/>
                  </a:lnTo>
                  <a:lnTo>
                    <a:pt x="106225" y="204663"/>
                  </a:lnTo>
                  <a:lnTo>
                    <a:pt x="98049" y="212863"/>
                  </a:lnTo>
                  <a:lnTo>
                    <a:pt x="98049" y="221063"/>
                  </a:lnTo>
                  <a:lnTo>
                    <a:pt x="89881" y="229262"/>
                  </a:lnTo>
                  <a:lnTo>
                    <a:pt x="89881" y="237462"/>
                  </a:lnTo>
                </a:path>
                <a:path w="1659255" h="1637664">
                  <a:moveTo>
                    <a:pt x="1568797" y="237462"/>
                  </a:moveTo>
                  <a:lnTo>
                    <a:pt x="1568797" y="229262"/>
                  </a:lnTo>
                  <a:lnTo>
                    <a:pt x="1568797" y="221063"/>
                  </a:lnTo>
                  <a:lnTo>
                    <a:pt x="1560622" y="212863"/>
                  </a:lnTo>
                  <a:lnTo>
                    <a:pt x="1552446" y="204663"/>
                  </a:lnTo>
                  <a:lnTo>
                    <a:pt x="1544271" y="204663"/>
                  </a:lnTo>
                  <a:lnTo>
                    <a:pt x="1536096" y="204663"/>
                  </a:lnTo>
                </a:path>
                <a:path w="1659255" h="1637664">
                  <a:moveTo>
                    <a:pt x="1356347" y="114576"/>
                  </a:moveTo>
                  <a:lnTo>
                    <a:pt x="1331821" y="65488"/>
                  </a:lnTo>
                  <a:lnTo>
                    <a:pt x="1291053" y="32798"/>
                  </a:lnTo>
                  <a:lnTo>
                    <a:pt x="1266527" y="24599"/>
                  </a:lnTo>
                  <a:lnTo>
                    <a:pt x="1233825" y="24599"/>
                  </a:lnTo>
                </a:path>
                <a:path w="1659255" h="1637664">
                  <a:moveTo>
                    <a:pt x="1356347" y="90087"/>
                  </a:moveTo>
                  <a:lnTo>
                    <a:pt x="1331821" y="40889"/>
                  </a:lnTo>
                  <a:lnTo>
                    <a:pt x="1291053" y="8199"/>
                  </a:lnTo>
                  <a:lnTo>
                    <a:pt x="1266527" y="0"/>
                  </a:lnTo>
                  <a:lnTo>
                    <a:pt x="1233825" y="0"/>
                  </a:lnTo>
                </a:path>
                <a:path w="1659255" h="1637664">
                  <a:moveTo>
                    <a:pt x="310500" y="90087"/>
                  </a:moveTo>
                  <a:lnTo>
                    <a:pt x="335004" y="40889"/>
                  </a:lnTo>
                  <a:lnTo>
                    <a:pt x="375859" y="8199"/>
                  </a:lnTo>
                  <a:lnTo>
                    <a:pt x="400374" y="0"/>
                  </a:lnTo>
                  <a:lnTo>
                    <a:pt x="424889" y="0"/>
                  </a:lnTo>
                </a:path>
                <a:path w="1659255" h="1637664">
                  <a:moveTo>
                    <a:pt x="302324" y="196464"/>
                  </a:moveTo>
                  <a:lnTo>
                    <a:pt x="310500" y="204663"/>
                  </a:lnTo>
                  <a:lnTo>
                    <a:pt x="318664" y="204663"/>
                  </a:lnTo>
                  <a:lnTo>
                    <a:pt x="335004" y="204663"/>
                  </a:lnTo>
                  <a:lnTo>
                    <a:pt x="351355" y="204663"/>
                  </a:lnTo>
                  <a:lnTo>
                    <a:pt x="367695" y="204663"/>
                  </a:lnTo>
                  <a:lnTo>
                    <a:pt x="384034" y="204663"/>
                  </a:lnTo>
                  <a:lnTo>
                    <a:pt x="400374" y="204663"/>
                  </a:lnTo>
                  <a:lnTo>
                    <a:pt x="424889" y="204663"/>
                  </a:lnTo>
                </a:path>
                <a:path w="1659255" h="1637664">
                  <a:moveTo>
                    <a:pt x="89881" y="540412"/>
                  </a:moveTo>
                  <a:lnTo>
                    <a:pt x="89881" y="548503"/>
                  </a:lnTo>
                  <a:lnTo>
                    <a:pt x="98049" y="556702"/>
                  </a:lnTo>
                  <a:lnTo>
                    <a:pt x="106225" y="564902"/>
                  </a:lnTo>
                  <a:lnTo>
                    <a:pt x="114389" y="573113"/>
                  </a:lnTo>
                  <a:lnTo>
                    <a:pt x="122565" y="573113"/>
                  </a:lnTo>
                </a:path>
                <a:path w="1659255" h="1637664">
                  <a:moveTo>
                    <a:pt x="1536096" y="573113"/>
                  </a:moveTo>
                  <a:lnTo>
                    <a:pt x="1544271" y="573113"/>
                  </a:lnTo>
                  <a:lnTo>
                    <a:pt x="1560622" y="564902"/>
                  </a:lnTo>
                  <a:lnTo>
                    <a:pt x="1568797" y="556702"/>
                  </a:lnTo>
                  <a:lnTo>
                    <a:pt x="1568797" y="548503"/>
                  </a:lnTo>
                  <a:lnTo>
                    <a:pt x="1568797" y="540412"/>
                  </a:lnTo>
                </a:path>
                <a:path w="1659255" h="1637664">
                  <a:moveTo>
                    <a:pt x="1233825" y="204663"/>
                  </a:moveTo>
                  <a:lnTo>
                    <a:pt x="1233825" y="204663"/>
                  </a:lnTo>
                  <a:lnTo>
                    <a:pt x="1356347" y="204663"/>
                  </a:lnTo>
                  <a:lnTo>
                    <a:pt x="1356347" y="196464"/>
                  </a:lnTo>
                </a:path>
                <a:path w="1659255" h="1637664">
                  <a:moveTo>
                    <a:pt x="277809" y="1105293"/>
                  </a:moveTo>
                  <a:lnTo>
                    <a:pt x="1380873" y="1105293"/>
                  </a:lnTo>
                </a:path>
                <a:path w="1659255" h="1637664">
                  <a:moveTo>
                    <a:pt x="277809" y="654989"/>
                  </a:moveTo>
                  <a:lnTo>
                    <a:pt x="1380873" y="654989"/>
                  </a:lnTo>
                </a:path>
                <a:path w="1659255" h="1637664">
                  <a:moveTo>
                    <a:pt x="277809" y="1105293"/>
                  </a:moveTo>
                  <a:lnTo>
                    <a:pt x="277809" y="654989"/>
                  </a:lnTo>
                </a:path>
                <a:path w="1659255" h="1637664">
                  <a:moveTo>
                    <a:pt x="645504" y="1105293"/>
                  </a:moveTo>
                  <a:lnTo>
                    <a:pt x="645504" y="654989"/>
                  </a:lnTo>
                </a:path>
                <a:path w="1659255" h="1637664">
                  <a:moveTo>
                    <a:pt x="1013199" y="1105293"/>
                  </a:moveTo>
                  <a:lnTo>
                    <a:pt x="1013199" y="654989"/>
                  </a:lnTo>
                </a:path>
                <a:path w="1659255" h="1637664">
                  <a:moveTo>
                    <a:pt x="1380873" y="1105293"/>
                  </a:moveTo>
                  <a:lnTo>
                    <a:pt x="1380873" y="654989"/>
                  </a:lnTo>
                </a:path>
              </a:pathLst>
            </a:custGeom>
            <a:ln w="81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7" name="object 177"/>
            <p:cNvSpPr/>
            <p:nvPr/>
          </p:nvSpPr>
          <p:spPr>
            <a:xfrm>
              <a:off x="905636" y="3696033"/>
              <a:ext cx="776605" cy="49530"/>
            </a:xfrm>
            <a:custGeom>
              <a:avLst/>
              <a:gdLst/>
              <a:ahLst/>
              <a:cxnLst/>
              <a:rect l="l" t="t" r="r" b="b"/>
              <a:pathLst>
                <a:path w="776605" h="49529">
                  <a:moveTo>
                    <a:pt x="759894" y="24566"/>
                  </a:moveTo>
                  <a:lnTo>
                    <a:pt x="759894" y="0"/>
                  </a:lnTo>
                  <a:lnTo>
                    <a:pt x="759894" y="24566"/>
                  </a:lnTo>
                  <a:lnTo>
                    <a:pt x="776245" y="24566"/>
                  </a:lnTo>
                  <a:lnTo>
                    <a:pt x="759894" y="24566"/>
                  </a:lnTo>
                  <a:lnTo>
                    <a:pt x="759894" y="49121"/>
                  </a:lnTo>
                  <a:lnTo>
                    <a:pt x="759894" y="24566"/>
                  </a:lnTo>
                  <a:lnTo>
                    <a:pt x="743543" y="24566"/>
                  </a:lnTo>
                  <a:lnTo>
                    <a:pt x="759894" y="24566"/>
                  </a:lnTo>
                  <a:close/>
                </a:path>
                <a:path w="776605" h="49529">
                  <a:moveTo>
                    <a:pt x="0" y="24566"/>
                  </a:moveTo>
                  <a:lnTo>
                    <a:pt x="32690" y="24566"/>
                  </a:lnTo>
                  <a:lnTo>
                    <a:pt x="0" y="24566"/>
                  </a:lnTo>
                  <a:close/>
                </a:path>
              </a:pathLst>
            </a:custGeom>
            <a:ln w="81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8" name="object 178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563448" y="3798377"/>
              <a:ext cx="204271" cy="90050"/>
            </a:xfrm>
            <a:prstGeom prst="rect">
              <a:avLst/>
            </a:prstGeom>
          </p:spPr>
        </p:pic>
        <p:pic>
          <p:nvPicPr>
            <p:cNvPr id="179" name="object 179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1587867" y="3945754"/>
              <a:ext cx="147151" cy="98236"/>
            </a:xfrm>
            <a:prstGeom prst="rect">
              <a:avLst/>
            </a:prstGeom>
          </p:spPr>
        </p:pic>
        <p:pic>
          <p:nvPicPr>
            <p:cNvPr id="180" name="object 180"/>
            <p:cNvPicPr/>
            <p:nvPr/>
          </p:nvPicPr>
          <p:blipFill>
            <a:blip r:embed="rId58" cstate="print"/>
            <a:stretch>
              <a:fillRect/>
            </a:stretch>
          </p:blipFill>
          <p:spPr>
            <a:xfrm>
              <a:off x="1587866" y="4101318"/>
              <a:ext cx="155330" cy="98228"/>
            </a:xfrm>
            <a:prstGeom prst="rect">
              <a:avLst/>
            </a:prstGeom>
          </p:spPr>
        </p:pic>
        <p:pic>
          <p:nvPicPr>
            <p:cNvPr id="181" name="object 181"/>
            <p:cNvPicPr/>
            <p:nvPr/>
          </p:nvPicPr>
          <p:blipFill>
            <a:blip r:embed="rId59" cstate="print"/>
            <a:stretch>
              <a:fillRect/>
            </a:stretch>
          </p:blipFill>
          <p:spPr>
            <a:xfrm>
              <a:off x="819839" y="3798377"/>
              <a:ext cx="204271" cy="90050"/>
            </a:xfrm>
            <a:prstGeom prst="rect">
              <a:avLst/>
            </a:prstGeom>
          </p:spPr>
        </p:pic>
        <p:pic>
          <p:nvPicPr>
            <p:cNvPr id="182" name="object 182"/>
            <p:cNvPicPr/>
            <p:nvPr/>
          </p:nvPicPr>
          <p:blipFill>
            <a:blip r:embed="rId60" cstate="print"/>
            <a:stretch>
              <a:fillRect/>
            </a:stretch>
          </p:blipFill>
          <p:spPr>
            <a:xfrm>
              <a:off x="852531" y="3945754"/>
              <a:ext cx="147075" cy="98240"/>
            </a:xfrm>
            <a:prstGeom prst="rect">
              <a:avLst/>
            </a:prstGeom>
          </p:spPr>
        </p:pic>
        <p:pic>
          <p:nvPicPr>
            <p:cNvPr id="183" name="object 183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877035" y="4101318"/>
              <a:ext cx="98056" cy="98225"/>
            </a:xfrm>
            <a:prstGeom prst="rect">
              <a:avLst/>
            </a:prstGeom>
          </p:spPr>
        </p:pic>
      </p:grpSp>
      <p:grpSp>
        <p:nvGrpSpPr>
          <p:cNvPr id="186" name="object 186"/>
          <p:cNvGrpSpPr/>
          <p:nvPr/>
        </p:nvGrpSpPr>
        <p:grpSpPr>
          <a:xfrm>
            <a:off x="2239437" y="3001545"/>
            <a:ext cx="6667356" cy="2639320"/>
            <a:chOff x="2239437" y="3001545"/>
            <a:chExt cx="6667356" cy="2639320"/>
          </a:xfrm>
        </p:grpSpPr>
        <p:sp>
          <p:nvSpPr>
            <p:cNvPr id="187" name="object 187"/>
            <p:cNvSpPr/>
            <p:nvPr/>
          </p:nvSpPr>
          <p:spPr>
            <a:xfrm>
              <a:off x="8378949" y="3106543"/>
              <a:ext cx="520065" cy="2072005"/>
            </a:xfrm>
            <a:custGeom>
              <a:avLst/>
              <a:gdLst/>
              <a:ahLst/>
              <a:cxnLst/>
              <a:rect l="l" t="t" r="r" b="b"/>
              <a:pathLst>
                <a:path w="520065" h="2072004">
                  <a:moveTo>
                    <a:pt x="519989" y="1978730"/>
                  </a:moveTo>
                  <a:lnTo>
                    <a:pt x="519989" y="2020183"/>
                  </a:lnTo>
                  <a:lnTo>
                    <a:pt x="519989" y="2057190"/>
                  </a:lnTo>
                </a:path>
                <a:path w="520065" h="2072004">
                  <a:moveTo>
                    <a:pt x="519989" y="2020183"/>
                  </a:moveTo>
                  <a:lnTo>
                    <a:pt x="433115" y="2035980"/>
                  </a:lnTo>
                </a:path>
                <a:path w="520065" h="2072004">
                  <a:moveTo>
                    <a:pt x="382247" y="2063609"/>
                  </a:moveTo>
                  <a:lnTo>
                    <a:pt x="379316" y="2071497"/>
                  </a:lnTo>
                </a:path>
                <a:path w="520065" h="2072004">
                  <a:moveTo>
                    <a:pt x="0" y="58740"/>
                  </a:moveTo>
                  <a:lnTo>
                    <a:pt x="283649" y="246289"/>
                  </a:lnTo>
                </a:path>
                <a:path w="520065" h="2072004">
                  <a:moveTo>
                    <a:pt x="88967" y="0"/>
                  </a:moveTo>
                  <a:lnTo>
                    <a:pt x="372617" y="187549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8" name="object 188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7256578" y="3001545"/>
              <a:ext cx="141330" cy="99014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2394660" y="3009412"/>
              <a:ext cx="6073775" cy="946785"/>
            </a:xfrm>
            <a:custGeom>
              <a:avLst/>
              <a:gdLst/>
              <a:ahLst/>
              <a:cxnLst/>
              <a:rect l="l" t="t" r="r" b="b"/>
              <a:pathLst>
                <a:path w="6073775" h="946785">
                  <a:moveTo>
                    <a:pt x="4995386" y="83285"/>
                  </a:moveTo>
                  <a:lnTo>
                    <a:pt x="5717385" y="83285"/>
                  </a:lnTo>
                </a:path>
                <a:path w="6073775" h="946785">
                  <a:moveTo>
                    <a:pt x="5717385" y="0"/>
                  </a:moveTo>
                  <a:lnTo>
                    <a:pt x="5717385" y="83285"/>
                  </a:lnTo>
                </a:path>
                <a:path w="6073775" h="946785">
                  <a:moveTo>
                    <a:pt x="5717385" y="0"/>
                  </a:moveTo>
                  <a:lnTo>
                    <a:pt x="4869785" y="0"/>
                  </a:lnTo>
                </a:path>
                <a:path w="6073775" h="946785">
                  <a:moveTo>
                    <a:pt x="4995386" y="83285"/>
                  </a:moveTo>
                  <a:lnTo>
                    <a:pt x="4995386" y="946369"/>
                  </a:lnTo>
                </a:path>
                <a:path w="6073775" h="946785">
                  <a:moveTo>
                    <a:pt x="5984288" y="155871"/>
                  </a:moveTo>
                  <a:lnTo>
                    <a:pt x="6073256" y="97131"/>
                  </a:lnTo>
                  <a:lnTo>
                    <a:pt x="6062161" y="90208"/>
                  </a:lnTo>
                  <a:lnTo>
                    <a:pt x="6050857" y="83914"/>
                  </a:lnTo>
                  <a:lnTo>
                    <a:pt x="6039762" y="76991"/>
                  </a:lnTo>
                  <a:lnTo>
                    <a:pt x="6027621" y="70907"/>
                  </a:lnTo>
                  <a:lnTo>
                    <a:pt x="6015689" y="64614"/>
                  </a:lnTo>
                  <a:lnTo>
                    <a:pt x="6003129" y="58740"/>
                  </a:lnTo>
                  <a:lnTo>
                    <a:pt x="5990359" y="53285"/>
                  </a:lnTo>
                  <a:lnTo>
                    <a:pt x="5977590" y="47831"/>
                  </a:lnTo>
                  <a:lnTo>
                    <a:pt x="5964192" y="42796"/>
                  </a:lnTo>
                  <a:lnTo>
                    <a:pt x="5951423" y="37971"/>
                  </a:lnTo>
                  <a:lnTo>
                    <a:pt x="5937188" y="33565"/>
                  </a:lnTo>
                  <a:lnTo>
                    <a:pt x="5923790" y="29579"/>
                  </a:lnTo>
                  <a:lnTo>
                    <a:pt x="5909555" y="25593"/>
                  </a:lnTo>
                  <a:lnTo>
                    <a:pt x="5896158" y="21608"/>
                  </a:lnTo>
                  <a:lnTo>
                    <a:pt x="5881086" y="18251"/>
                  </a:lnTo>
                  <a:lnTo>
                    <a:pt x="5866851" y="15314"/>
                  </a:lnTo>
                  <a:lnTo>
                    <a:pt x="5852616" y="12377"/>
                  </a:lnTo>
                  <a:lnTo>
                    <a:pt x="5837753" y="9859"/>
                  </a:lnTo>
                  <a:lnTo>
                    <a:pt x="5822681" y="7342"/>
                  </a:lnTo>
                  <a:lnTo>
                    <a:pt x="5807818" y="5454"/>
                  </a:lnTo>
                  <a:lnTo>
                    <a:pt x="5792746" y="3985"/>
                  </a:lnTo>
                  <a:lnTo>
                    <a:pt x="5777883" y="2307"/>
                  </a:lnTo>
                  <a:lnTo>
                    <a:pt x="5763020" y="1468"/>
                  </a:lnTo>
                  <a:lnTo>
                    <a:pt x="5747948" y="839"/>
                  </a:lnTo>
                  <a:lnTo>
                    <a:pt x="5732248" y="419"/>
                  </a:lnTo>
                  <a:lnTo>
                    <a:pt x="5717385" y="0"/>
                  </a:lnTo>
                </a:path>
                <a:path w="6073775" h="946785">
                  <a:moveTo>
                    <a:pt x="5984288" y="155871"/>
                  </a:moveTo>
                  <a:lnTo>
                    <a:pt x="5974659" y="149997"/>
                  </a:lnTo>
                  <a:lnTo>
                    <a:pt x="5964192" y="144123"/>
                  </a:lnTo>
                  <a:lnTo>
                    <a:pt x="5953725" y="138039"/>
                  </a:lnTo>
                  <a:lnTo>
                    <a:pt x="5909555" y="117900"/>
                  </a:lnTo>
                  <a:lnTo>
                    <a:pt x="5861618" y="102166"/>
                  </a:lnTo>
                  <a:lnTo>
                    <a:pt x="5848848" y="98599"/>
                  </a:lnTo>
                  <a:lnTo>
                    <a:pt x="5810749" y="90837"/>
                  </a:lnTo>
                  <a:lnTo>
                    <a:pt x="5771185" y="85802"/>
                  </a:lnTo>
                  <a:lnTo>
                    <a:pt x="5744180" y="83914"/>
                  </a:lnTo>
                  <a:lnTo>
                    <a:pt x="5730783" y="83285"/>
                  </a:lnTo>
                  <a:lnTo>
                    <a:pt x="5717385" y="83285"/>
                  </a:lnTo>
                </a:path>
                <a:path w="6073775" h="946785">
                  <a:moveTo>
                    <a:pt x="4687244" y="199297"/>
                  </a:moveTo>
                  <a:lnTo>
                    <a:pt x="4676777" y="171605"/>
                  </a:lnTo>
                  <a:lnTo>
                    <a:pt x="4661077" y="160277"/>
                  </a:lnTo>
                  <a:lnTo>
                    <a:pt x="4629677" y="150836"/>
                  </a:lnTo>
                </a:path>
                <a:path w="6073775" h="946785">
                  <a:moveTo>
                    <a:pt x="0" y="284680"/>
                  </a:moveTo>
                  <a:lnTo>
                    <a:pt x="283511" y="97131"/>
                  </a:lnTo>
                </a:path>
                <a:path w="6073775" h="946785">
                  <a:moveTo>
                    <a:pt x="1487108" y="0"/>
                  </a:moveTo>
                  <a:lnTo>
                    <a:pt x="1481121" y="419"/>
                  </a:lnTo>
                  <a:lnTo>
                    <a:pt x="1474401" y="419"/>
                  </a:lnTo>
                  <a:lnTo>
                    <a:pt x="1468414" y="839"/>
                  </a:lnTo>
                  <a:lnTo>
                    <a:pt x="1462427" y="1888"/>
                  </a:lnTo>
                  <a:lnTo>
                    <a:pt x="1455687" y="2937"/>
                  </a:lnTo>
                </a:path>
                <a:path w="6073775" h="946785">
                  <a:moveTo>
                    <a:pt x="1487108" y="0"/>
                  </a:moveTo>
                  <a:lnTo>
                    <a:pt x="639570" y="0"/>
                  </a:lnTo>
                </a:path>
                <a:path w="6073775" h="946785">
                  <a:moveTo>
                    <a:pt x="639570" y="83285"/>
                  </a:moveTo>
                  <a:lnTo>
                    <a:pt x="639570" y="0"/>
                  </a:lnTo>
                </a:path>
                <a:path w="6073775" h="946785">
                  <a:moveTo>
                    <a:pt x="639570" y="83285"/>
                  </a:moveTo>
                  <a:lnTo>
                    <a:pt x="1361444" y="83285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0" name="object 190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3748242" y="3001550"/>
              <a:ext cx="141387" cy="99009"/>
            </a:xfrm>
            <a:prstGeom prst="rect">
              <a:avLst/>
            </a:prstGeom>
          </p:spPr>
        </p:pic>
        <p:sp>
          <p:nvSpPr>
            <p:cNvPr id="191" name="object 191"/>
            <p:cNvSpPr/>
            <p:nvPr/>
          </p:nvSpPr>
          <p:spPr>
            <a:xfrm>
              <a:off x="2678172" y="3009412"/>
              <a:ext cx="4649470" cy="1029969"/>
            </a:xfrm>
            <a:custGeom>
              <a:avLst/>
              <a:gdLst/>
              <a:ahLst/>
              <a:cxnLst/>
              <a:rect l="l" t="t" r="r" b="b"/>
              <a:pathLst>
                <a:path w="4649470" h="1029970">
                  <a:moveTo>
                    <a:pt x="356059" y="0"/>
                  </a:moveTo>
                  <a:lnTo>
                    <a:pt x="340358" y="419"/>
                  </a:lnTo>
                  <a:lnTo>
                    <a:pt x="324637" y="839"/>
                  </a:lnTo>
                  <a:lnTo>
                    <a:pt x="308937" y="1468"/>
                  </a:lnTo>
                  <a:lnTo>
                    <a:pt x="293237" y="2937"/>
                  </a:lnTo>
                  <a:lnTo>
                    <a:pt x="277516" y="4405"/>
                  </a:lnTo>
                  <a:lnTo>
                    <a:pt x="261816" y="5874"/>
                  </a:lnTo>
                  <a:lnTo>
                    <a:pt x="246095" y="8391"/>
                  </a:lnTo>
                  <a:lnTo>
                    <a:pt x="231148" y="10279"/>
                  </a:lnTo>
                  <a:lnTo>
                    <a:pt x="215427" y="13216"/>
                  </a:lnTo>
                  <a:lnTo>
                    <a:pt x="200480" y="16153"/>
                  </a:lnTo>
                  <a:lnTo>
                    <a:pt x="185513" y="19719"/>
                  </a:lnTo>
                  <a:lnTo>
                    <a:pt x="170545" y="23705"/>
                  </a:lnTo>
                  <a:lnTo>
                    <a:pt x="156331" y="27482"/>
                  </a:lnTo>
                  <a:lnTo>
                    <a:pt x="142118" y="31468"/>
                  </a:lnTo>
                  <a:lnTo>
                    <a:pt x="127904" y="36502"/>
                  </a:lnTo>
                  <a:lnTo>
                    <a:pt x="113690" y="41327"/>
                  </a:lnTo>
                  <a:lnTo>
                    <a:pt x="73309" y="57691"/>
                  </a:lnTo>
                  <a:lnTo>
                    <a:pt x="47875" y="70068"/>
                  </a:lnTo>
                  <a:lnTo>
                    <a:pt x="35147" y="76362"/>
                  </a:lnTo>
                  <a:lnTo>
                    <a:pt x="23194" y="82865"/>
                  </a:lnTo>
                  <a:lnTo>
                    <a:pt x="11974" y="90208"/>
                  </a:lnTo>
                  <a:lnTo>
                    <a:pt x="0" y="97131"/>
                  </a:lnTo>
                </a:path>
                <a:path w="4649470" h="1029970">
                  <a:moveTo>
                    <a:pt x="89009" y="155871"/>
                  </a:moveTo>
                  <a:lnTo>
                    <a:pt x="0" y="97131"/>
                  </a:lnTo>
                </a:path>
                <a:path w="4649470" h="1029970">
                  <a:moveTo>
                    <a:pt x="356059" y="83285"/>
                  </a:moveTo>
                  <a:lnTo>
                    <a:pt x="342598" y="83285"/>
                  </a:lnTo>
                  <a:lnTo>
                    <a:pt x="329138" y="83914"/>
                  </a:lnTo>
                  <a:lnTo>
                    <a:pt x="315678" y="84334"/>
                  </a:lnTo>
                  <a:lnTo>
                    <a:pt x="276030" y="88739"/>
                  </a:lnTo>
                  <a:lnTo>
                    <a:pt x="237135" y="95662"/>
                  </a:lnTo>
                  <a:lnTo>
                    <a:pt x="211701" y="102166"/>
                  </a:lnTo>
                  <a:lnTo>
                    <a:pt x="198973" y="105522"/>
                  </a:lnTo>
                  <a:lnTo>
                    <a:pt x="151852" y="122725"/>
                  </a:lnTo>
                  <a:lnTo>
                    <a:pt x="109210" y="144123"/>
                  </a:lnTo>
                  <a:lnTo>
                    <a:pt x="98743" y="149997"/>
                  </a:lnTo>
                  <a:lnTo>
                    <a:pt x="89009" y="155871"/>
                  </a:lnTo>
                </a:path>
                <a:path w="4649470" h="1029970">
                  <a:moveTo>
                    <a:pt x="1077932" y="946369"/>
                  </a:moveTo>
                  <a:lnTo>
                    <a:pt x="1077932" y="83285"/>
                  </a:lnTo>
                </a:path>
                <a:path w="4649470" h="1029970">
                  <a:moveTo>
                    <a:pt x="4649074" y="946369"/>
                  </a:moveTo>
                  <a:lnTo>
                    <a:pt x="4649074" y="83285"/>
                  </a:lnTo>
                  <a:lnTo>
                    <a:pt x="4644678" y="65033"/>
                  </a:lnTo>
                  <a:lnTo>
                    <a:pt x="4633374" y="52236"/>
                  </a:lnTo>
                  <a:lnTo>
                    <a:pt x="4613277" y="44265"/>
                  </a:lnTo>
                  <a:lnTo>
                    <a:pt x="4586273" y="41327"/>
                  </a:lnTo>
                  <a:lnTo>
                    <a:pt x="1203596" y="41327"/>
                  </a:lnTo>
                  <a:lnTo>
                    <a:pt x="1176676" y="44265"/>
                  </a:lnTo>
                  <a:lnTo>
                    <a:pt x="1156475" y="52236"/>
                  </a:lnTo>
                  <a:lnTo>
                    <a:pt x="1144501" y="65033"/>
                  </a:lnTo>
                  <a:lnTo>
                    <a:pt x="1140754" y="83285"/>
                  </a:lnTo>
                  <a:lnTo>
                    <a:pt x="1140754" y="946369"/>
                  </a:lnTo>
                </a:path>
                <a:path w="4649470" h="1029970">
                  <a:moveTo>
                    <a:pt x="1386116" y="946369"/>
                  </a:moveTo>
                  <a:lnTo>
                    <a:pt x="1386116" y="199297"/>
                  </a:lnTo>
                  <a:lnTo>
                    <a:pt x="1390617" y="177479"/>
                  </a:lnTo>
                  <a:lnTo>
                    <a:pt x="1404810" y="161745"/>
                  </a:lnTo>
                  <a:lnTo>
                    <a:pt x="1428758" y="152515"/>
                  </a:lnTo>
                  <a:lnTo>
                    <a:pt x="1461665" y="149368"/>
                  </a:lnTo>
                  <a:lnTo>
                    <a:pt x="4328162" y="149368"/>
                  </a:lnTo>
                  <a:lnTo>
                    <a:pt x="4361028" y="152515"/>
                  </a:lnTo>
                  <a:lnTo>
                    <a:pt x="4385101" y="161745"/>
                  </a:lnTo>
                  <a:lnTo>
                    <a:pt x="4399336" y="177479"/>
                  </a:lnTo>
                  <a:lnTo>
                    <a:pt x="4403732" y="199297"/>
                  </a:lnTo>
                  <a:lnTo>
                    <a:pt x="4403732" y="946369"/>
                  </a:lnTo>
                </a:path>
                <a:path w="4649470" h="1029970">
                  <a:moveTo>
                    <a:pt x="4120920" y="582703"/>
                  </a:moveTo>
                  <a:lnTo>
                    <a:pt x="4120920" y="423349"/>
                  </a:lnTo>
                </a:path>
                <a:path w="4649470" h="1029970">
                  <a:moveTo>
                    <a:pt x="4120920" y="635989"/>
                  </a:moveTo>
                  <a:lnTo>
                    <a:pt x="4120920" y="582703"/>
                  </a:lnTo>
                </a:path>
                <a:path w="4649470" h="1029970">
                  <a:moveTo>
                    <a:pt x="4120920" y="946369"/>
                  </a:moveTo>
                  <a:lnTo>
                    <a:pt x="4120920" y="635989"/>
                  </a:lnTo>
                </a:path>
                <a:path w="4649470" h="1029970">
                  <a:moveTo>
                    <a:pt x="4045350" y="373420"/>
                  </a:moveTo>
                  <a:lnTo>
                    <a:pt x="4120920" y="423349"/>
                  </a:lnTo>
                </a:path>
                <a:path w="4649470" h="1029970">
                  <a:moveTo>
                    <a:pt x="4045350" y="533278"/>
                  </a:moveTo>
                  <a:lnTo>
                    <a:pt x="4045350" y="373420"/>
                  </a:lnTo>
                </a:path>
                <a:path w="4649470" h="1029970">
                  <a:moveTo>
                    <a:pt x="4120920" y="582703"/>
                  </a:moveTo>
                  <a:lnTo>
                    <a:pt x="4045350" y="533278"/>
                  </a:lnTo>
                </a:path>
                <a:path w="4649470" h="1029970">
                  <a:moveTo>
                    <a:pt x="4045350" y="586647"/>
                  </a:moveTo>
                  <a:lnTo>
                    <a:pt x="4045350" y="533278"/>
                  </a:lnTo>
                </a:path>
                <a:path w="4649470" h="1029970">
                  <a:moveTo>
                    <a:pt x="4045350" y="586647"/>
                  </a:moveTo>
                  <a:lnTo>
                    <a:pt x="4080518" y="610815"/>
                  </a:lnTo>
                </a:path>
                <a:path w="4649470" h="1029970">
                  <a:moveTo>
                    <a:pt x="4120920" y="635989"/>
                  </a:moveTo>
                  <a:lnTo>
                    <a:pt x="4080518" y="610815"/>
                  </a:lnTo>
                  <a:lnTo>
                    <a:pt x="3995318" y="669534"/>
                  </a:lnTo>
                  <a:lnTo>
                    <a:pt x="3995318" y="1029759"/>
                  </a:lnTo>
                  <a:lnTo>
                    <a:pt x="4120920" y="946369"/>
                  </a:lnTo>
                </a:path>
                <a:path w="4649470" h="1029970">
                  <a:moveTo>
                    <a:pt x="4202561" y="555557"/>
                  </a:moveTo>
                  <a:lnTo>
                    <a:pt x="4120920" y="555557"/>
                  </a:lnTo>
                </a:path>
                <a:path w="4649470" h="1029970">
                  <a:moveTo>
                    <a:pt x="1668970" y="555557"/>
                  </a:moveTo>
                  <a:lnTo>
                    <a:pt x="1587350" y="555557"/>
                  </a:lnTo>
                  <a:lnTo>
                    <a:pt x="1534975" y="554067"/>
                  </a:lnTo>
                  <a:lnTo>
                    <a:pt x="1520761" y="551613"/>
                  </a:lnTo>
                  <a:lnTo>
                    <a:pt x="1514774" y="549641"/>
                  </a:lnTo>
                  <a:lnTo>
                    <a:pt x="1512534" y="548655"/>
                  </a:lnTo>
                  <a:lnTo>
                    <a:pt x="1511780" y="546683"/>
                  </a:lnTo>
                </a:path>
                <a:path w="4649470" h="1029970">
                  <a:moveTo>
                    <a:pt x="4278131" y="546683"/>
                  </a:moveTo>
                  <a:lnTo>
                    <a:pt x="4277294" y="548655"/>
                  </a:lnTo>
                  <a:lnTo>
                    <a:pt x="4274991" y="549641"/>
                  </a:lnTo>
                  <a:lnTo>
                    <a:pt x="4269130" y="551613"/>
                  </a:lnTo>
                  <a:lnTo>
                    <a:pt x="4254057" y="554067"/>
                  </a:lnTo>
                  <a:lnTo>
                    <a:pt x="4202561" y="555557"/>
                  </a:lnTo>
                </a:path>
                <a:path w="4649470" h="1029970">
                  <a:moveTo>
                    <a:pt x="1587350" y="290554"/>
                  </a:moveTo>
                  <a:lnTo>
                    <a:pt x="4202561" y="290554"/>
                  </a:lnTo>
                </a:path>
                <a:path w="4649470" h="1029970">
                  <a:moveTo>
                    <a:pt x="1587350" y="555557"/>
                  </a:moveTo>
                  <a:lnTo>
                    <a:pt x="1587350" y="290554"/>
                  </a:lnTo>
                </a:path>
                <a:path w="4649470" h="1029970">
                  <a:moveTo>
                    <a:pt x="2505267" y="448524"/>
                  </a:moveTo>
                  <a:lnTo>
                    <a:pt x="2505267" y="315729"/>
                  </a:lnTo>
                </a:path>
                <a:path w="4649470" h="1029970">
                  <a:moveTo>
                    <a:pt x="3284624" y="315729"/>
                  </a:moveTo>
                  <a:lnTo>
                    <a:pt x="2505267" y="315729"/>
                  </a:lnTo>
                </a:path>
                <a:path w="4649470" h="1029970">
                  <a:moveTo>
                    <a:pt x="3284624" y="315729"/>
                  </a:moveTo>
                  <a:lnTo>
                    <a:pt x="3284624" y="448524"/>
                  </a:lnTo>
                </a:path>
                <a:path w="4649470" h="1029970">
                  <a:moveTo>
                    <a:pt x="4202561" y="290554"/>
                  </a:moveTo>
                  <a:lnTo>
                    <a:pt x="4202561" y="555557"/>
                  </a:lnTo>
                </a:path>
                <a:path w="4649470" h="1029970">
                  <a:moveTo>
                    <a:pt x="1668970" y="635989"/>
                  </a:moveTo>
                  <a:lnTo>
                    <a:pt x="1668970" y="946369"/>
                  </a:lnTo>
                </a:path>
                <a:path w="4649470" h="1029970">
                  <a:moveTo>
                    <a:pt x="1668970" y="635989"/>
                  </a:moveTo>
                  <a:lnTo>
                    <a:pt x="1668970" y="582703"/>
                  </a:lnTo>
                </a:path>
                <a:path w="4649470" h="1029970">
                  <a:moveTo>
                    <a:pt x="1668970" y="423349"/>
                  </a:moveTo>
                  <a:lnTo>
                    <a:pt x="1668970" y="582703"/>
                  </a:lnTo>
                </a:path>
                <a:path w="4649470" h="1029970">
                  <a:moveTo>
                    <a:pt x="3661637" y="373420"/>
                  </a:moveTo>
                  <a:lnTo>
                    <a:pt x="4045350" y="373420"/>
                  </a:lnTo>
                </a:path>
                <a:path w="4649470" h="1029970">
                  <a:moveTo>
                    <a:pt x="3661637" y="373420"/>
                  </a:moveTo>
                  <a:lnTo>
                    <a:pt x="3661637" y="533278"/>
                  </a:lnTo>
                  <a:lnTo>
                    <a:pt x="4045350" y="533278"/>
                  </a:lnTo>
                </a:path>
                <a:path w="4649470" h="1029970">
                  <a:moveTo>
                    <a:pt x="3661637" y="533278"/>
                  </a:moveTo>
                  <a:lnTo>
                    <a:pt x="3271854" y="533278"/>
                  </a:lnTo>
                </a:path>
                <a:path w="4649470" h="1029970">
                  <a:moveTo>
                    <a:pt x="2517827" y="533278"/>
                  </a:moveTo>
                  <a:lnTo>
                    <a:pt x="3271854" y="533278"/>
                  </a:lnTo>
                </a:path>
                <a:path w="4649470" h="1029970">
                  <a:moveTo>
                    <a:pt x="2517827" y="533278"/>
                  </a:moveTo>
                  <a:lnTo>
                    <a:pt x="2128253" y="533278"/>
                  </a:lnTo>
                  <a:lnTo>
                    <a:pt x="1744331" y="533278"/>
                  </a:lnTo>
                  <a:lnTo>
                    <a:pt x="1744331" y="586647"/>
                  </a:lnTo>
                  <a:lnTo>
                    <a:pt x="4045350" y="586647"/>
                  </a:lnTo>
                </a:path>
                <a:path w="4649470" h="1029970">
                  <a:moveTo>
                    <a:pt x="1511780" y="546683"/>
                  </a:moveTo>
                  <a:lnTo>
                    <a:pt x="1511780" y="290554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2" name="object 192"/>
            <p:cNvSpPr/>
            <p:nvPr/>
          </p:nvSpPr>
          <p:spPr>
            <a:xfrm>
              <a:off x="4257673" y="3250247"/>
              <a:ext cx="15875" cy="50165"/>
            </a:xfrm>
            <a:custGeom>
              <a:avLst/>
              <a:gdLst/>
              <a:ahLst/>
              <a:cxnLst/>
              <a:rect l="l" t="t" r="r" b="b"/>
              <a:pathLst>
                <a:path w="15875" h="50164">
                  <a:moveTo>
                    <a:pt x="0" y="49719"/>
                  </a:moveTo>
                  <a:lnTo>
                    <a:pt x="15700" y="49719"/>
                  </a:lnTo>
                  <a:lnTo>
                    <a:pt x="15700" y="0"/>
                  </a:lnTo>
                  <a:lnTo>
                    <a:pt x="0" y="0"/>
                  </a:lnTo>
                  <a:lnTo>
                    <a:pt x="0" y="4971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3" name="object 193"/>
            <p:cNvSpPr/>
            <p:nvPr/>
          </p:nvSpPr>
          <p:spPr>
            <a:xfrm>
              <a:off x="2247296" y="3158780"/>
              <a:ext cx="6652259" cy="2019300"/>
            </a:xfrm>
            <a:custGeom>
              <a:avLst/>
              <a:gdLst/>
              <a:ahLst/>
              <a:cxnLst/>
              <a:rect l="l" t="t" r="r" b="b"/>
              <a:pathLst>
                <a:path w="6652259" h="2019300">
                  <a:moveTo>
                    <a:pt x="4633436" y="141186"/>
                  </a:moveTo>
                  <a:lnTo>
                    <a:pt x="4633436" y="91467"/>
                  </a:lnTo>
                </a:path>
                <a:path w="6652259" h="2019300">
                  <a:moveTo>
                    <a:pt x="2018226" y="91467"/>
                  </a:moveTo>
                  <a:lnTo>
                    <a:pt x="4633436" y="91467"/>
                  </a:lnTo>
                </a:path>
                <a:path w="6652259" h="2019300">
                  <a:moveTo>
                    <a:pt x="2018226" y="141186"/>
                  </a:moveTo>
                  <a:lnTo>
                    <a:pt x="1942656" y="141186"/>
                  </a:lnTo>
                </a:path>
                <a:path w="6652259" h="2019300">
                  <a:moveTo>
                    <a:pt x="1942656" y="397315"/>
                  </a:moveTo>
                  <a:lnTo>
                    <a:pt x="1943410" y="398301"/>
                  </a:lnTo>
                  <a:lnTo>
                    <a:pt x="1945649" y="398783"/>
                  </a:lnTo>
                  <a:lnTo>
                    <a:pt x="1952390" y="400273"/>
                  </a:lnTo>
                  <a:lnTo>
                    <a:pt x="2018226" y="406189"/>
                  </a:lnTo>
                </a:path>
                <a:path w="6652259" h="2019300">
                  <a:moveTo>
                    <a:pt x="2559129" y="224052"/>
                  </a:moveTo>
                  <a:lnTo>
                    <a:pt x="2175207" y="224052"/>
                  </a:lnTo>
                </a:path>
                <a:path w="6652259" h="2019300">
                  <a:moveTo>
                    <a:pt x="2559129" y="224052"/>
                  </a:moveTo>
                  <a:lnTo>
                    <a:pt x="2671961" y="299155"/>
                  </a:lnTo>
                </a:path>
                <a:path w="6652259" h="2019300">
                  <a:moveTo>
                    <a:pt x="4092513" y="224052"/>
                  </a:moveTo>
                  <a:lnTo>
                    <a:pt x="3979681" y="299155"/>
                  </a:lnTo>
                </a:path>
                <a:path w="6652259" h="2019300">
                  <a:moveTo>
                    <a:pt x="4709007" y="397315"/>
                  </a:moveTo>
                  <a:lnTo>
                    <a:pt x="4709007" y="141186"/>
                  </a:lnTo>
                  <a:lnTo>
                    <a:pt x="4633436" y="141186"/>
                  </a:lnTo>
                </a:path>
                <a:path w="6652259" h="2019300">
                  <a:moveTo>
                    <a:pt x="4633436" y="406189"/>
                  </a:moveTo>
                  <a:lnTo>
                    <a:pt x="4701471" y="399769"/>
                  </a:lnTo>
                  <a:lnTo>
                    <a:pt x="4707332" y="398301"/>
                  </a:lnTo>
                  <a:lnTo>
                    <a:pt x="4708169" y="397797"/>
                  </a:lnTo>
                  <a:lnTo>
                    <a:pt x="4709007" y="397315"/>
                  </a:lnTo>
                </a:path>
                <a:path w="6652259" h="2019300">
                  <a:moveTo>
                    <a:pt x="2099846" y="797001"/>
                  </a:moveTo>
                  <a:lnTo>
                    <a:pt x="2225448" y="880391"/>
                  </a:lnTo>
                  <a:lnTo>
                    <a:pt x="2225448" y="520166"/>
                  </a:lnTo>
                  <a:lnTo>
                    <a:pt x="2140248" y="461447"/>
                  </a:lnTo>
                  <a:lnTo>
                    <a:pt x="2099846" y="486621"/>
                  </a:lnTo>
                </a:path>
                <a:path w="6652259" h="2019300">
                  <a:moveTo>
                    <a:pt x="2175207" y="224052"/>
                  </a:moveTo>
                  <a:lnTo>
                    <a:pt x="2099846" y="273981"/>
                  </a:lnTo>
                </a:path>
                <a:path w="6652259" h="2019300">
                  <a:moveTo>
                    <a:pt x="2099846" y="433335"/>
                  </a:moveTo>
                  <a:lnTo>
                    <a:pt x="2175207" y="383909"/>
                  </a:lnTo>
                </a:path>
                <a:path w="6652259" h="2019300">
                  <a:moveTo>
                    <a:pt x="2175207" y="224052"/>
                  </a:moveTo>
                  <a:lnTo>
                    <a:pt x="2175207" y="383909"/>
                  </a:lnTo>
                </a:path>
                <a:path w="6652259" h="2019300">
                  <a:moveTo>
                    <a:pt x="3702730" y="383909"/>
                  </a:moveTo>
                  <a:lnTo>
                    <a:pt x="3702730" y="230975"/>
                  </a:lnTo>
                  <a:lnTo>
                    <a:pt x="2948703" y="230975"/>
                  </a:lnTo>
                  <a:lnTo>
                    <a:pt x="2948703" y="383909"/>
                  </a:lnTo>
                </a:path>
                <a:path w="6652259" h="2019300">
                  <a:moveTo>
                    <a:pt x="3909972" y="0"/>
                  </a:moveTo>
                  <a:lnTo>
                    <a:pt x="4439592" y="0"/>
                  </a:lnTo>
                </a:path>
                <a:path w="6652259" h="2019300">
                  <a:moveTo>
                    <a:pt x="6651642" y="731862"/>
                  </a:moveTo>
                  <a:lnTo>
                    <a:pt x="6525831" y="697331"/>
                  </a:lnTo>
                </a:path>
                <a:path w="6652259" h="2019300">
                  <a:moveTo>
                    <a:pt x="6651642" y="731862"/>
                  </a:moveTo>
                  <a:lnTo>
                    <a:pt x="6651642" y="531515"/>
                  </a:lnTo>
                  <a:lnTo>
                    <a:pt x="6525831" y="448629"/>
                  </a:lnTo>
                </a:path>
                <a:path w="6652259" h="2019300">
                  <a:moveTo>
                    <a:pt x="6525831" y="697331"/>
                  </a:moveTo>
                  <a:lnTo>
                    <a:pt x="6525831" y="448629"/>
                  </a:lnTo>
                </a:path>
                <a:path w="6652259" h="2019300">
                  <a:moveTo>
                    <a:pt x="6651642" y="1926493"/>
                  </a:moveTo>
                  <a:lnTo>
                    <a:pt x="6651642" y="731862"/>
                  </a:lnTo>
                </a:path>
                <a:path w="6652259" h="2019300">
                  <a:moveTo>
                    <a:pt x="6525831" y="697331"/>
                  </a:moveTo>
                  <a:lnTo>
                    <a:pt x="6525831" y="1959555"/>
                  </a:lnTo>
                </a:path>
                <a:path w="6652259" h="2019300">
                  <a:moveTo>
                    <a:pt x="6651642" y="1926493"/>
                  </a:moveTo>
                  <a:lnTo>
                    <a:pt x="6525831" y="1959555"/>
                  </a:lnTo>
                </a:path>
                <a:path w="6652259" h="2019300">
                  <a:moveTo>
                    <a:pt x="6412162" y="697331"/>
                  </a:moveTo>
                  <a:lnTo>
                    <a:pt x="6525831" y="697331"/>
                  </a:lnTo>
                </a:path>
                <a:path w="6652259" h="2019300">
                  <a:moveTo>
                    <a:pt x="6412162" y="448629"/>
                  </a:moveTo>
                  <a:lnTo>
                    <a:pt x="6525831" y="448629"/>
                  </a:lnTo>
                </a:path>
                <a:path w="6652259" h="2019300">
                  <a:moveTo>
                    <a:pt x="6412162" y="448629"/>
                  </a:moveTo>
                  <a:lnTo>
                    <a:pt x="6412162" y="697331"/>
                  </a:lnTo>
                </a:path>
                <a:path w="6652259" h="2019300">
                  <a:moveTo>
                    <a:pt x="6525831" y="1959555"/>
                  </a:moveTo>
                  <a:lnTo>
                    <a:pt x="6525831" y="2009400"/>
                  </a:lnTo>
                  <a:lnTo>
                    <a:pt x="6651642" y="1926493"/>
                  </a:lnTo>
                </a:path>
                <a:path w="6652259" h="2019300">
                  <a:moveTo>
                    <a:pt x="0" y="531515"/>
                  </a:moveTo>
                  <a:lnTo>
                    <a:pt x="125670" y="448629"/>
                  </a:lnTo>
                </a:path>
                <a:path w="6652259" h="2019300">
                  <a:moveTo>
                    <a:pt x="140631" y="2019260"/>
                  </a:moveTo>
                  <a:lnTo>
                    <a:pt x="136890" y="2009883"/>
                  </a:lnTo>
                </a:path>
                <a:path w="6652259" h="2019300">
                  <a:moveTo>
                    <a:pt x="0" y="2004953"/>
                  </a:moveTo>
                  <a:lnTo>
                    <a:pt x="0" y="1967946"/>
                  </a:lnTo>
                  <a:lnTo>
                    <a:pt x="0" y="730876"/>
                  </a:lnTo>
                </a:path>
                <a:path w="6652259" h="2019300">
                  <a:moveTo>
                    <a:pt x="125670" y="2009400"/>
                  </a:moveTo>
                  <a:lnTo>
                    <a:pt x="0" y="1926493"/>
                  </a:lnTo>
                </a:path>
                <a:path w="6652259" h="2019300">
                  <a:moveTo>
                    <a:pt x="125670" y="1959555"/>
                  </a:moveTo>
                  <a:lnTo>
                    <a:pt x="125670" y="697331"/>
                  </a:lnTo>
                  <a:lnTo>
                    <a:pt x="0" y="731862"/>
                  </a:lnTo>
                  <a:lnTo>
                    <a:pt x="0" y="1926493"/>
                  </a:lnTo>
                  <a:lnTo>
                    <a:pt x="125670" y="1959555"/>
                  </a:lnTo>
                </a:path>
                <a:path w="6652259" h="2019300">
                  <a:moveTo>
                    <a:pt x="238621" y="448629"/>
                  </a:moveTo>
                  <a:lnTo>
                    <a:pt x="125670" y="448629"/>
                  </a:lnTo>
                </a:path>
                <a:path w="6652259" h="2019300">
                  <a:moveTo>
                    <a:pt x="125670" y="697331"/>
                  </a:moveTo>
                  <a:lnTo>
                    <a:pt x="238621" y="697331"/>
                  </a:lnTo>
                  <a:lnTo>
                    <a:pt x="238621" y="448629"/>
                  </a:lnTo>
                </a:path>
                <a:path w="6652259" h="2019300">
                  <a:moveTo>
                    <a:pt x="125670" y="448629"/>
                  </a:moveTo>
                  <a:lnTo>
                    <a:pt x="125670" y="697331"/>
                  </a:lnTo>
                </a:path>
                <a:path w="6652259" h="2019300">
                  <a:moveTo>
                    <a:pt x="125670" y="1959555"/>
                  </a:moveTo>
                  <a:lnTo>
                    <a:pt x="125670" y="2009400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4" name="object 194"/>
            <p:cNvPicPr/>
            <p:nvPr/>
          </p:nvPicPr>
          <p:blipFill>
            <a:blip r:embed="rId64" cstate="print"/>
            <a:stretch>
              <a:fillRect/>
            </a:stretch>
          </p:blipFill>
          <p:spPr>
            <a:xfrm>
              <a:off x="4056426" y="3150918"/>
              <a:ext cx="91273" cy="65653"/>
            </a:xfrm>
            <a:prstGeom prst="rect">
              <a:avLst/>
            </a:prstGeom>
          </p:spPr>
        </p:pic>
        <p:sp>
          <p:nvSpPr>
            <p:cNvPr id="195" name="object 195"/>
            <p:cNvSpPr/>
            <p:nvPr/>
          </p:nvSpPr>
          <p:spPr>
            <a:xfrm>
              <a:off x="2485918" y="3333113"/>
              <a:ext cx="6174105" cy="706120"/>
            </a:xfrm>
            <a:custGeom>
              <a:avLst/>
              <a:gdLst/>
              <a:ahLst/>
              <a:cxnLst/>
              <a:rect l="l" t="t" r="r" b="b"/>
              <a:pathLst>
                <a:path w="6174105" h="706120">
                  <a:moveTo>
                    <a:pt x="6173540" y="706058"/>
                  </a:moveTo>
                  <a:lnTo>
                    <a:pt x="6047939" y="622668"/>
                  </a:lnTo>
                </a:path>
                <a:path w="6174105" h="706120">
                  <a:moveTo>
                    <a:pt x="6173540" y="706058"/>
                  </a:moveTo>
                  <a:lnTo>
                    <a:pt x="6173540" y="522998"/>
                  </a:lnTo>
                </a:path>
                <a:path w="6174105" h="706120">
                  <a:moveTo>
                    <a:pt x="6047939" y="557529"/>
                  </a:moveTo>
                  <a:lnTo>
                    <a:pt x="6173540" y="522998"/>
                  </a:lnTo>
                </a:path>
                <a:path w="6174105" h="706120">
                  <a:moveTo>
                    <a:pt x="6047939" y="557529"/>
                  </a:moveTo>
                  <a:lnTo>
                    <a:pt x="6047939" y="622668"/>
                  </a:lnTo>
                </a:path>
                <a:path w="6174105" h="706120">
                  <a:moveTo>
                    <a:pt x="126417" y="557529"/>
                  </a:moveTo>
                  <a:lnTo>
                    <a:pt x="0" y="522998"/>
                  </a:lnTo>
                  <a:lnTo>
                    <a:pt x="0" y="706058"/>
                  </a:lnTo>
                  <a:lnTo>
                    <a:pt x="126417" y="622668"/>
                  </a:lnTo>
                  <a:lnTo>
                    <a:pt x="126417" y="557529"/>
                  </a:lnTo>
                </a:path>
                <a:path w="6174105" h="706120">
                  <a:moveTo>
                    <a:pt x="3464108" y="0"/>
                  </a:moveTo>
                  <a:lnTo>
                    <a:pt x="2710081" y="0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6" name="object 196"/>
            <p:cNvSpPr/>
            <p:nvPr/>
          </p:nvSpPr>
          <p:spPr>
            <a:xfrm>
              <a:off x="5950026" y="3333113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-7850" y="11538"/>
                  </a:moveTo>
                  <a:lnTo>
                    <a:pt x="7850" y="11538"/>
                  </a:lnTo>
                </a:path>
              </a:pathLst>
            </a:custGeom>
            <a:ln w="230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7" name="object 197"/>
            <p:cNvSpPr/>
            <p:nvPr/>
          </p:nvSpPr>
          <p:spPr>
            <a:xfrm>
              <a:off x="4189952" y="3298078"/>
              <a:ext cx="1760220" cy="58419"/>
            </a:xfrm>
            <a:custGeom>
              <a:avLst/>
              <a:gdLst/>
              <a:ahLst/>
              <a:cxnLst/>
              <a:rect l="l" t="t" r="r" b="b"/>
              <a:pathLst>
                <a:path w="1760220" h="58420">
                  <a:moveTo>
                    <a:pt x="1006046" y="35034"/>
                  </a:moveTo>
                  <a:lnTo>
                    <a:pt x="1006046" y="58110"/>
                  </a:lnTo>
                  <a:lnTo>
                    <a:pt x="1760073" y="58110"/>
                  </a:lnTo>
                </a:path>
                <a:path w="1760220" h="58420">
                  <a:moveTo>
                    <a:pt x="22440" y="0"/>
                  </a:moveTo>
                  <a:lnTo>
                    <a:pt x="14967" y="419"/>
                  </a:lnTo>
                  <a:lnTo>
                    <a:pt x="7494" y="839"/>
                  </a:lnTo>
                  <a:lnTo>
                    <a:pt x="0" y="1888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8" name="object 198"/>
            <p:cNvSpPr/>
            <p:nvPr/>
          </p:nvSpPr>
          <p:spPr>
            <a:xfrm>
              <a:off x="4257673" y="3250247"/>
              <a:ext cx="15875" cy="50165"/>
            </a:xfrm>
            <a:custGeom>
              <a:avLst/>
              <a:gdLst/>
              <a:ahLst/>
              <a:cxnLst/>
              <a:rect l="l" t="t" r="r" b="b"/>
              <a:pathLst>
                <a:path w="15875" h="50164">
                  <a:moveTo>
                    <a:pt x="0" y="49719"/>
                  </a:moveTo>
                  <a:lnTo>
                    <a:pt x="15700" y="49719"/>
                  </a:lnTo>
                  <a:lnTo>
                    <a:pt x="15700" y="0"/>
                  </a:lnTo>
                  <a:lnTo>
                    <a:pt x="0" y="0"/>
                  </a:lnTo>
                  <a:lnTo>
                    <a:pt x="0" y="49719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9" name="object 199"/>
            <p:cNvSpPr/>
            <p:nvPr/>
          </p:nvSpPr>
          <p:spPr>
            <a:xfrm>
              <a:off x="2612336" y="3250247"/>
              <a:ext cx="5922010" cy="640715"/>
            </a:xfrm>
            <a:custGeom>
              <a:avLst/>
              <a:gdLst/>
              <a:ahLst/>
              <a:cxnLst/>
              <a:rect l="l" t="t" r="r" b="b"/>
              <a:pathLst>
                <a:path w="5922009" h="640714">
                  <a:moveTo>
                    <a:pt x="4268397" y="49719"/>
                  </a:moveTo>
                  <a:lnTo>
                    <a:pt x="4286190" y="49299"/>
                  </a:lnTo>
                  <a:lnTo>
                    <a:pt x="4304193" y="48670"/>
                  </a:lnTo>
                  <a:lnTo>
                    <a:pt x="4321359" y="47831"/>
                  </a:lnTo>
                </a:path>
                <a:path w="5922009" h="640714">
                  <a:moveTo>
                    <a:pt x="1653187" y="49719"/>
                  </a:moveTo>
                  <a:lnTo>
                    <a:pt x="1650193" y="12167"/>
                  </a:lnTo>
                  <a:lnTo>
                    <a:pt x="1653187" y="0"/>
                  </a:lnTo>
                  <a:lnTo>
                    <a:pt x="1647200" y="419"/>
                  </a:lnTo>
                  <a:lnTo>
                    <a:pt x="1641213" y="419"/>
                  </a:lnTo>
                  <a:lnTo>
                    <a:pt x="1635226" y="1468"/>
                  </a:lnTo>
                  <a:lnTo>
                    <a:pt x="1629992" y="2307"/>
                  </a:lnTo>
                  <a:lnTo>
                    <a:pt x="1624005" y="3776"/>
                  </a:lnTo>
                  <a:lnTo>
                    <a:pt x="1618772" y="5244"/>
                  </a:lnTo>
                  <a:lnTo>
                    <a:pt x="1613538" y="7342"/>
                  </a:lnTo>
                  <a:lnTo>
                    <a:pt x="1609038" y="9859"/>
                  </a:lnTo>
                  <a:lnTo>
                    <a:pt x="1603804" y="11748"/>
                  </a:lnTo>
                  <a:lnTo>
                    <a:pt x="1600057" y="14685"/>
                  </a:lnTo>
                  <a:lnTo>
                    <a:pt x="1595577" y="17622"/>
                  </a:lnTo>
                  <a:lnTo>
                    <a:pt x="1591830" y="20559"/>
                  </a:lnTo>
                  <a:lnTo>
                    <a:pt x="1588837" y="23496"/>
                  </a:lnTo>
                  <a:lnTo>
                    <a:pt x="1585864" y="27062"/>
                  </a:lnTo>
                  <a:lnTo>
                    <a:pt x="1583603" y="31048"/>
                  </a:lnTo>
                  <a:lnTo>
                    <a:pt x="1581363" y="34405"/>
                  </a:lnTo>
                  <a:lnTo>
                    <a:pt x="1579877" y="38390"/>
                  </a:lnTo>
                  <a:lnTo>
                    <a:pt x="1578370" y="41747"/>
                  </a:lnTo>
                  <a:lnTo>
                    <a:pt x="1577616" y="45733"/>
                  </a:lnTo>
                  <a:lnTo>
                    <a:pt x="1577616" y="49719"/>
                  </a:lnTo>
                  <a:lnTo>
                    <a:pt x="1618772" y="48670"/>
                  </a:lnTo>
                  <a:lnTo>
                    <a:pt x="1653187" y="49719"/>
                  </a:lnTo>
                </a:path>
                <a:path w="5922009" h="640714">
                  <a:moveTo>
                    <a:pt x="5921521" y="440048"/>
                  </a:moveTo>
                  <a:lnTo>
                    <a:pt x="5921521" y="640395"/>
                  </a:lnTo>
                </a:path>
                <a:path w="5922009" h="640714">
                  <a:moveTo>
                    <a:pt x="0" y="640395"/>
                  </a:moveTo>
                  <a:lnTo>
                    <a:pt x="0" y="440048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0" name="object 200"/>
            <p:cNvPicPr/>
            <p:nvPr/>
          </p:nvPicPr>
          <p:blipFill>
            <a:blip r:embed="rId65" cstate="print"/>
            <a:stretch>
              <a:fillRect/>
            </a:stretch>
          </p:blipFill>
          <p:spPr>
            <a:xfrm>
              <a:off x="8654737" y="3286230"/>
              <a:ext cx="252056" cy="250677"/>
            </a:xfrm>
            <a:prstGeom prst="rect">
              <a:avLst/>
            </a:prstGeom>
          </p:spPr>
        </p:pic>
        <p:pic>
          <p:nvPicPr>
            <p:cNvPr id="201" name="object 201"/>
            <p:cNvPicPr/>
            <p:nvPr/>
          </p:nvPicPr>
          <p:blipFill>
            <a:blip r:embed="rId66" cstate="print"/>
            <a:stretch>
              <a:fillRect/>
            </a:stretch>
          </p:blipFill>
          <p:spPr>
            <a:xfrm>
              <a:off x="2239437" y="3286234"/>
              <a:ext cx="252099" cy="250678"/>
            </a:xfrm>
            <a:prstGeom prst="rect">
              <a:avLst/>
            </a:prstGeom>
          </p:spPr>
        </p:pic>
        <p:sp>
          <p:nvSpPr>
            <p:cNvPr id="202" name="object 202"/>
            <p:cNvSpPr/>
            <p:nvPr/>
          </p:nvSpPr>
          <p:spPr>
            <a:xfrm>
              <a:off x="2372966" y="5168181"/>
              <a:ext cx="6400165" cy="50165"/>
            </a:xfrm>
            <a:custGeom>
              <a:avLst/>
              <a:gdLst/>
              <a:ahLst/>
              <a:cxnLst/>
              <a:rect l="l" t="t" r="r" b="b"/>
              <a:pathLst>
                <a:path w="6400165" h="50164">
                  <a:moveTo>
                    <a:pt x="38151" y="24670"/>
                  </a:moveTo>
                  <a:lnTo>
                    <a:pt x="20946" y="7384"/>
                  </a:lnTo>
                  <a:lnTo>
                    <a:pt x="11220" y="1971"/>
                  </a:lnTo>
                  <a:lnTo>
                    <a:pt x="0" y="0"/>
                  </a:lnTo>
                </a:path>
                <a:path w="6400165" h="50164">
                  <a:moveTo>
                    <a:pt x="44134" y="49824"/>
                  </a:moveTo>
                  <a:lnTo>
                    <a:pt x="38151" y="24670"/>
                  </a:lnTo>
                </a:path>
                <a:path w="6400165" h="50164">
                  <a:moveTo>
                    <a:pt x="6355363" y="49824"/>
                  </a:moveTo>
                  <a:lnTo>
                    <a:pt x="44134" y="49824"/>
                  </a:lnTo>
                </a:path>
                <a:path w="6400165" h="50164">
                  <a:moveTo>
                    <a:pt x="6362062" y="24670"/>
                  </a:moveTo>
                  <a:lnTo>
                    <a:pt x="6355363" y="49824"/>
                  </a:lnTo>
                </a:path>
                <a:path w="6400165" h="50164">
                  <a:moveTo>
                    <a:pt x="6400161" y="0"/>
                  </a:moveTo>
                  <a:lnTo>
                    <a:pt x="6393462" y="482"/>
                  </a:lnTo>
                  <a:lnTo>
                    <a:pt x="6381530" y="5915"/>
                  </a:lnTo>
                  <a:lnTo>
                    <a:pt x="6362062" y="24670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3" name="object 203"/>
            <p:cNvPicPr/>
            <p:nvPr/>
          </p:nvPicPr>
          <p:blipFill>
            <a:blip r:embed="rId67" cstate="print"/>
            <a:stretch>
              <a:fillRect/>
            </a:stretch>
          </p:blipFill>
          <p:spPr>
            <a:xfrm>
              <a:off x="2409987" y="5210142"/>
              <a:ext cx="220698" cy="132681"/>
            </a:xfrm>
            <a:prstGeom prst="rect">
              <a:avLst/>
            </a:prstGeom>
          </p:spPr>
        </p:pic>
        <p:sp>
          <p:nvSpPr>
            <p:cNvPr id="204" name="object 204"/>
            <p:cNvSpPr/>
            <p:nvPr/>
          </p:nvSpPr>
          <p:spPr>
            <a:xfrm>
              <a:off x="3592278" y="5412918"/>
              <a:ext cx="4973955" cy="220345"/>
            </a:xfrm>
            <a:custGeom>
              <a:avLst/>
              <a:gdLst/>
              <a:ahLst/>
              <a:cxnLst/>
              <a:rect l="l" t="t" r="r" b="b"/>
              <a:pathLst>
                <a:path w="4973955" h="220345">
                  <a:moveTo>
                    <a:pt x="4088745" y="122379"/>
                  </a:moveTo>
                  <a:lnTo>
                    <a:pt x="3961678" y="137181"/>
                  </a:lnTo>
                </a:path>
                <a:path w="4973955" h="220345">
                  <a:moveTo>
                    <a:pt x="4973816" y="0"/>
                  </a:moveTo>
                  <a:lnTo>
                    <a:pt x="4131449" y="200342"/>
                  </a:lnTo>
                </a:path>
                <a:path w="4973955" h="220345">
                  <a:moveTo>
                    <a:pt x="3961678" y="220080"/>
                  </a:moveTo>
                  <a:lnTo>
                    <a:pt x="0" y="220080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5" name="object 205"/>
            <p:cNvPicPr/>
            <p:nvPr/>
          </p:nvPicPr>
          <p:blipFill>
            <a:blip r:embed="rId68" cstate="print"/>
            <a:stretch>
              <a:fillRect/>
            </a:stretch>
          </p:blipFill>
          <p:spPr>
            <a:xfrm>
              <a:off x="7546090" y="5527430"/>
              <a:ext cx="185500" cy="113431"/>
            </a:xfrm>
            <a:prstGeom prst="rect">
              <a:avLst/>
            </a:prstGeom>
          </p:spPr>
        </p:pic>
        <p:sp>
          <p:nvSpPr>
            <p:cNvPr id="206" name="object 206"/>
            <p:cNvSpPr/>
            <p:nvPr/>
          </p:nvSpPr>
          <p:spPr>
            <a:xfrm>
              <a:off x="2580182" y="5412918"/>
              <a:ext cx="1012190" cy="200660"/>
            </a:xfrm>
            <a:custGeom>
              <a:avLst/>
              <a:gdLst/>
              <a:ahLst/>
              <a:cxnLst/>
              <a:rect l="l" t="t" r="r" b="b"/>
              <a:pathLst>
                <a:path w="1012189" h="200660">
                  <a:moveTo>
                    <a:pt x="1012096" y="137181"/>
                  </a:moveTo>
                  <a:lnTo>
                    <a:pt x="884171" y="122379"/>
                  </a:lnTo>
                </a:path>
                <a:path w="1012189" h="200660">
                  <a:moveTo>
                    <a:pt x="842283" y="200342"/>
                  </a:moveTo>
                  <a:lnTo>
                    <a:pt x="0" y="0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7" name="object 207"/>
            <p:cNvPicPr/>
            <p:nvPr/>
          </p:nvPicPr>
          <p:blipFill>
            <a:blip r:embed="rId69" cstate="print"/>
            <a:stretch>
              <a:fillRect/>
            </a:stretch>
          </p:blipFill>
          <p:spPr>
            <a:xfrm>
              <a:off x="3413865" y="5527430"/>
              <a:ext cx="186279" cy="113435"/>
            </a:xfrm>
            <a:prstGeom prst="rect">
              <a:avLst/>
            </a:prstGeom>
          </p:spPr>
        </p:pic>
        <p:sp>
          <p:nvSpPr>
            <p:cNvPr id="208" name="object 208"/>
            <p:cNvSpPr/>
            <p:nvPr/>
          </p:nvSpPr>
          <p:spPr>
            <a:xfrm>
              <a:off x="2622823" y="5334961"/>
              <a:ext cx="5901055" cy="215265"/>
            </a:xfrm>
            <a:custGeom>
              <a:avLst/>
              <a:gdLst/>
              <a:ahLst/>
              <a:cxnLst/>
              <a:rect l="l" t="t" r="r" b="b"/>
              <a:pathLst>
                <a:path w="5901055" h="215264">
                  <a:moveTo>
                    <a:pt x="841529" y="200335"/>
                  </a:moveTo>
                  <a:lnTo>
                    <a:pt x="0" y="0"/>
                  </a:lnTo>
                </a:path>
                <a:path w="5901055" h="215264">
                  <a:moveTo>
                    <a:pt x="969454" y="215138"/>
                  </a:moveTo>
                  <a:lnTo>
                    <a:pt x="841529" y="200335"/>
                  </a:lnTo>
                </a:path>
                <a:path w="5901055" h="215264">
                  <a:moveTo>
                    <a:pt x="4931133" y="215138"/>
                  </a:moveTo>
                  <a:lnTo>
                    <a:pt x="969454" y="215138"/>
                  </a:lnTo>
                </a:path>
                <a:path w="5901055" h="215264">
                  <a:moveTo>
                    <a:pt x="5058200" y="200335"/>
                  </a:moveTo>
                  <a:lnTo>
                    <a:pt x="4931133" y="215138"/>
                  </a:lnTo>
                </a:path>
                <a:path w="5901055" h="215264">
                  <a:moveTo>
                    <a:pt x="5900567" y="0"/>
                  </a:moveTo>
                  <a:lnTo>
                    <a:pt x="5058200" y="200335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9" name="object 209"/>
            <p:cNvPicPr/>
            <p:nvPr/>
          </p:nvPicPr>
          <p:blipFill>
            <a:blip r:embed="rId70" cstate="print"/>
            <a:stretch>
              <a:fillRect/>
            </a:stretch>
          </p:blipFill>
          <p:spPr>
            <a:xfrm>
              <a:off x="8515527" y="5210142"/>
              <a:ext cx="220665" cy="132681"/>
            </a:xfrm>
            <a:prstGeom prst="rect">
              <a:avLst/>
            </a:prstGeom>
          </p:spPr>
        </p:pic>
        <p:sp>
          <p:nvSpPr>
            <p:cNvPr id="210" name="object 210"/>
            <p:cNvSpPr/>
            <p:nvPr/>
          </p:nvSpPr>
          <p:spPr>
            <a:xfrm>
              <a:off x="2485918" y="3607409"/>
              <a:ext cx="127000" cy="83185"/>
            </a:xfrm>
            <a:custGeom>
              <a:avLst/>
              <a:gdLst/>
              <a:ahLst/>
              <a:cxnLst/>
              <a:rect l="l" t="t" r="r" b="b"/>
              <a:pathLst>
                <a:path w="127000" h="83185">
                  <a:moveTo>
                    <a:pt x="0" y="0"/>
                  </a:moveTo>
                  <a:lnTo>
                    <a:pt x="126417" y="82886"/>
                  </a:lnTo>
                </a:path>
              </a:pathLst>
            </a:custGeom>
            <a:ln w="1572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1" name="object 211"/>
            <p:cNvPicPr/>
            <p:nvPr/>
          </p:nvPicPr>
          <p:blipFill>
            <a:blip r:embed="rId71" cstate="print"/>
            <a:stretch>
              <a:fillRect/>
            </a:stretch>
          </p:blipFill>
          <p:spPr>
            <a:xfrm>
              <a:off x="2239439" y="3521197"/>
              <a:ext cx="141383" cy="369445"/>
            </a:xfrm>
            <a:prstGeom prst="rect">
              <a:avLst/>
            </a:prstGeom>
          </p:spPr>
        </p:pic>
        <p:sp>
          <p:nvSpPr>
            <p:cNvPr id="212" name="object 212"/>
            <p:cNvSpPr/>
            <p:nvPr/>
          </p:nvSpPr>
          <p:spPr>
            <a:xfrm>
              <a:off x="8533857" y="3529053"/>
              <a:ext cx="365125" cy="161290"/>
            </a:xfrm>
            <a:custGeom>
              <a:avLst/>
              <a:gdLst/>
              <a:ahLst/>
              <a:cxnLst/>
              <a:rect l="l" t="t" r="r" b="b"/>
              <a:pathLst>
                <a:path w="365125" h="161289">
                  <a:moveTo>
                    <a:pt x="125601" y="78355"/>
                  </a:moveTo>
                  <a:lnTo>
                    <a:pt x="0" y="161242"/>
                  </a:lnTo>
                </a:path>
                <a:path w="365125" h="161289">
                  <a:moveTo>
                    <a:pt x="239270" y="78355"/>
                  </a:moveTo>
                  <a:lnTo>
                    <a:pt x="329913" y="132627"/>
                  </a:lnTo>
                  <a:lnTo>
                    <a:pt x="364244" y="160256"/>
                  </a:lnTo>
                  <a:lnTo>
                    <a:pt x="365081" y="161242"/>
                  </a:lnTo>
                </a:path>
                <a:path w="365125" h="161289">
                  <a:moveTo>
                    <a:pt x="365081" y="0"/>
                  </a:moveTo>
                  <a:lnTo>
                    <a:pt x="365081" y="161242"/>
                  </a:lnTo>
                </a:path>
                <a:path w="365125" h="161289">
                  <a:moveTo>
                    <a:pt x="239270" y="0"/>
                  </a:moveTo>
                  <a:lnTo>
                    <a:pt x="239270" y="78355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3" name="object 213"/>
            <p:cNvPicPr/>
            <p:nvPr/>
          </p:nvPicPr>
          <p:blipFill>
            <a:blip r:embed="rId72" cstate="print"/>
            <a:stretch>
              <a:fillRect/>
            </a:stretch>
          </p:blipFill>
          <p:spPr>
            <a:xfrm>
              <a:off x="6872871" y="3242385"/>
              <a:ext cx="91294" cy="65443"/>
            </a:xfrm>
            <a:prstGeom prst="rect">
              <a:avLst/>
            </a:prstGeom>
          </p:spPr>
        </p:pic>
        <p:sp>
          <p:nvSpPr>
            <p:cNvPr id="214" name="object 214"/>
            <p:cNvSpPr/>
            <p:nvPr/>
          </p:nvSpPr>
          <p:spPr>
            <a:xfrm>
              <a:off x="5195999" y="3356189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-7850" y="16782"/>
                  </a:moveTo>
                  <a:lnTo>
                    <a:pt x="7850" y="16782"/>
                  </a:lnTo>
                </a:path>
              </a:pathLst>
            </a:custGeom>
            <a:ln w="335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5" name="object 215"/>
            <p:cNvSpPr/>
            <p:nvPr/>
          </p:nvSpPr>
          <p:spPr>
            <a:xfrm>
              <a:off x="2485918" y="3356189"/>
              <a:ext cx="3464560" cy="683260"/>
            </a:xfrm>
            <a:custGeom>
              <a:avLst/>
              <a:gdLst/>
              <a:ahLst/>
              <a:cxnLst/>
              <a:rect l="l" t="t" r="r" b="b"/>
              <a:pathLst>
                <a:path w="3464560" h="683260">
                  <a:moveTo>
                    <a:pt x="3464108" y="33565"/>
                  </a:moveTo>
                  <a:lnTo>
                    <a:pt x="3464108" y="0"/>
                  </a:lnTo>
                </a:path>
                <a:path w="3464560" h="683260">
                  <a:moveTo>
                    <a:pt x="0" y="682981"/>
                  </a:moveTo>
                  <a:lnTo>
                    <a:pt x="1986826" y="682981"/>
                  </a:lnTo>
                </a:path>
                <a:path w="3464560" h="683260">
                  <a:moveTo>
                    <a:pt x="1861224" y="599591"/>
                  </a:moveTo>
                  <a:lnTo>
                    <a:pt x="126417" y="599591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6" name="object 216"/>
            <p:cNvSpPr/>
            <p:nvPr/>
          </p:nvSpPr>
          <p:spPr>
            <a:xfrm>
              <a:off x="4911407" y="3458880"/>
              <a:ext cx="1323975" cy="0"/>
            </a:xfrm>
            <a:custGeom>
              <a:avLst/>
              <a:gdLst/>
              <a:ahLst/>
              <a:cxnLst/>
              <a:rect l="l" t="t" r="r" b="b"/>
              <a:pathLst>
                <a:path w="1323975">
                  <a:moveTo>
                    <a:pt x="1307720" y="0"/>
                  </a:moveTo>
                  <a:lnTo>
                    <a:pt x="1323420" y="0"/>
                  </a:lnTo>
                </a:path>
                <a:path w="1323975">
                  <a:moveTo>
                    <a:pt x="0" y="0"/>
                  </a:moveTo>
                  <a:lnTo>
                    <a:pt x="15700" y="0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7" name="object 217"/>
            <p:cNvSpPr/>
            <p:nvPr/>
          </p:nvSpPr>
          <p:spPr>
            <a:xfrm>
              <a:off x="4806425" y="3382832"/>
              <a:ext cx="113030" cy="160020"/>
            </a:xfrm>
            <a:custGeom>
              <a:avLst/>
              <a:gdLst/>
              <a:ahLst/>
              <a:cxnLst/>
              <a:rect l="l" t="t" r="r" b="b"/>
              <a:pathLst>
                <a:path w="113029" h="160020">
                  <a:moveTo>
                    <a:pt x="0" y="159857"/>
                  </a:moveTo>
                  <a:lnTo>
                    <a:pt x="112831" y="76991"/>
                  </a:lnTo>
                </a:path>
                <a:path w="113029" h="160020">
                  <a:moveTo>
                    <a:pt x="0" y="159857"/>
                  </a:moveTo>
                  <a:lnTo>
                    <a:pt x="0" y="0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8" name="object 218"/>
            <p:cNvPicPr/>
            <p:nvPr/>
          </p:nvPicPr>
          <p:blipFill>
            <a:blip r:embed="rId73" cstate="print"/>
            <a:stretch>
              <a:fillRect/>
            </a:stretch>
          </p:blipFill>
          <p:spPr>
            <a:xfrm>
              <a:off x="6872871" y="3242385"/>
              <a:ext cx="91294" cy="65443"/>
            </a:xfrm>
            <a:prstGeom prst="rect">
              <a:avLst/>
            </a:prstGeom>
          </p:spPr>
        </p:pic>
        <p:sp>
          <p:nvSpPr>
            <p:cNvPr id="219" name="object 219"/>
            <p:cNvSpPr/>
            <p:nvPr/>
          </p:nvSpPr>
          <p:spPr>
            <a:xfrm>
              <a:off x="4387544" y="3457936"/>
              <a:ext cx="4272280" cy="581660"/>
            </a:xfrm>
            <a:custGeom>
              <a:avLst/>
              <a:gdLst/>
              <a:ahLst/>
              <a:cxnLst/>
              <a:rect l="l" t="t" r="r" b="b"/>
              <a:pathLst>
                <a:path w="4272280" h="581660">
                  <a:moveTo>
                    <a:pt x="531712" y="0"/>
                  </a:moveTo>
                  <a:lnTo>
                    <a:pt x="808454" y="0"/>
                  </a:lnTo>
                </a:path>
                <a:path w="4272280" h="581660">
                  <a:moveTo>
                    <a:pt x="1839433" y="0"/>
                  </a:moveTo>
                  <a:lnTo>
                    <a:pt x="1562481" y="0"/>
                  </a:lnTo>
                </a:path>
                <a:path w="4272280" h="581660">
                  <a:moveTo>
                    <a:pt x="1839433" y="1888"/>
                  </a:moveTo>
                  <a:lnTo>
                    <a:pt x="1952264" y="84753"/>
                  </a:lnTo>
                </a:path>
                <a:path w="4272280" h="581660">
                  <a:moveTo>
                    <a:pt x="0" y="162291"/>
                  </a:moveTo>
                  <a:lnTo>
                    <a:pt x="34959" y="138123"/>
                  </a:lnTo>
                </a:path>
                <a:path w="4272280" h="581660">
                  <a:moveTo>
                    <a:pt x="4146312" y="497845"/>
                  </a:moveTo>
                  <a:lnTo>
                    <a:pt x="2411547" y="497845"/>
                  </a:lnTo>
                </a:path>
                <a:path w="4272280" h="581660">
                  <a:moveTo>
                    <a:pt x="2285946" y="581235"/>
                  </a:moveTo>
                  <a:lnTo>
                    <a:pt x="4271914" y="581235"/>
                  </a:lnTo>
                </a:path>
                <a:path w="4272280" h="581660">
                  <a:moveTo>
                    <a:pt x="85199" y="221010"/>
                  </a:moveTo>
                  <a:lnTo>
                    <a:pt x="2285946" y="221010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0" name="object 220"/>
            <p:cNvPicPr/>
            <p:nvPr/>
          </p:nvPicPr>
          <p:blipFill>
            <a:blip r:embed="rId74" cstate="print"/>
            <a:stretch>
              <a:fillRect/>
            </a:stretch>
          </p:blipFill>
          <p:spPr>
            <a:xfrm>
              <a:off x="6998472" y="3150918"/>
              <a:ext cx="91293" cy="65653"/>
            </a:xfrm>
            <a:prstGeom prst="rect">
              <a:avLst/>
            </a:prstGeom>
          </p:spPr>
        </p:pic>
        <p:sp>
          <p:nvSpPr>
            <p:cNvPr id="221" name="object 221"/>
            <p:cNvSpPr/>
            <p:nvPr/>
          </p:nvSpPr>
          <p:spPr>
            <a:xfrm>
              <a:off x="3756104" y="3092697"/>
              <a:ext cx="3634104" cy="0"/>
            </a:xfrm>
            <a:custGeom>
              <a:avLst/>
              <a:gdLst/>
              <a:ahLst/>
              <a:cxnLst/>
              <a:rect l="l" t="t" r="r" b="b"/>
              <a:pathLst>
                <a:path w="3634104">
                  <a:moveTo>
                    <a:pt x="3633942" y="0"/>
                  </a:moveTo>
                  <a:lnTo>
                    <a:pt x="3571141" y="0"/>
                  </a:lnTo>
                </a:path>
                <a:path w="3634104">
                  <a:moveTo>
                    <a:pt x="62821" y="0"/>
                  </a:moveTo>
                  <a:lnTo>
                    <a:pt x="0" y="0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2" name="object 222"/>
            <p:cNvPicPr/>
            <p:nvPr/>
          </p:nvPicPr>
          <p:blipFill>
            <a:blip r:embed="rId75" cstate="print"/>
            <a:stretch>
              <a:fillRect/>
            </a:stretch>
          </p:blipFill>
          <p:spPr>
            <a:xfrm>
              <a:off x="8654744" y="3344978"/>
              <a:ext cx="125610" cy="191930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2483678" y="3092697"/>
              <a:ext cx="6179185" cy="260350"/>
            </a:xfrm>
            <a:custGeom>
              <a:avLst/>
              <a:gdLst/>
              <a:ahLst/>
              <a:cxnLst/>
              <a:rect l="l" t="t" r="r" b="b"/>
              <a:pathLst>
                <a:path w="6179184" h="260350">
                  <a:moveTo>
                    <a:pt x="5895270" y="72586"/>
                  </a:moveTo>
                  <a:lnTo>
                    <a:pt x="6178920" y="260135"/>
                  </a:lnTo>
                </a:path>
                <a:path w="6179184" h="260350">
                  <a:moveTo>
                    <a:pt x="5894642" y="73005"/>
                  </a:moveTo>
                  <a:lnTo>
                    <a:pt x="5885641" y="66712"/>
                  </a:lnTo>
                  <a:lnTo>
                    <a:pt x="5876639" y="61257"/>
                  </a:lnTo>
                  <a:lnTo>
                    <a:pt x="5866801" y="55383"/>
                  </a:lnTo>
                  <a:lnTo>
                    <a:pt x="5856334" y="50348"/>
                  </a:lnTo>
                  <a:lnTo>
                    <a:pt x="5845867" y="44894"/>
                  </a:lnTo>
                  <a:lnTo>
                    <a:pt x="5802535" y="27272"/>
                  </a:lnTo>
                  <a:lnTo>
                    <a:pt x="5754597" y="13845"/>
                  </a:lnTo>
                  <a:lnTo>
                    <a:pt x="5742665" y="10908"/>
                  </a:lnTo>
                  <a:lnTo>
                    <a:pt x="5730104" y="8391"/>
                  </a:lnTo>
                  <a:lnTo>
                    <a:pt x="5717963" y="6503"/>
                  </a:lnTo>
                  <a:lnTo>
                    <a:pt x="5705403" y="4405"/>
                  </a:lnTo>
                  <a:lnTo>
                    <a:pt x="5692633" y="2937"/>
                  </a:lnTo>
                  <a:lnTo>
                    <a:pt x="5679864" y="2097"/>
                  </a:lnTo>
                  <a:lnTo>
                    <a:pt x="5667094" y="1048"/>
                  </a:lnTo>
                  <a:lnTo>
                    <a:pt x="5654534" y="629"/>
                  </a:lnTo>
                  <a:lnTo>
                    <a:pt x="5640927" y="0"/>
                  </a:lnTo>
                  <a:lnTo>
                    <a:pt x="5628367" y="0"/>
                  </a:lnTo>
                </a:path>
                <a:path w="6179184" h="260350">
                  <a:moveTo>
                    <a:pt x="550552" y="0"/>
                  </a:moveTo>
                  <a:lnTo>
                    <a:pt x="537846" y="0"/>
                  </a:lnTo>
                  <a:lnTo>
                    <a:pt x="524385" y="629"/>
                  </a:lnTo>
                  <a:lnTo>
                    <a:pt x="511658" y="1048"/>
                  </a:lnTo>
                  <a:lnTo>
                    <a:pt x="498951" y="2097"/>
                  </a:lnTo>
                  <a:lnTo>
                    <a:pt x="486224" y="2937"/>
                  </a:lnTo>
                  <a:lnTo>
                    <a:pt x="473517" y="4405"/>
                  </a:lnTo>
                  <a:lnTo>
                    <a:pt x="460789" y="6503"/>
                  </a:lnTo>
                  <a:lnTo>
                    <a:pt x="448083" y="8391"/>
                  </a:lnTo>
                  <a:lnTo>
                    <a:pt x="436109" y="10908"/>
                  </a:lnTo>
                  <a:lnTo>
                    <a:pt x="423381" y="13845"/>
                  </a:lnTo>
                  <a:lnTo>
                    <a:pt x="411428" y="16782"/>
                  </a:lnTo>
                  <a:lnTo>
                    <a:pt x="399454" y="19719"/>
                  </a:lnTo>
                  <a:lnTo>
                    <a:pt x="353819" y="35663"/>
                  </a:lnTo>
                  <a:lnTo>
                    <a:pt x="322397" y="50348"/>
                  </a:lnTo>
                  <a:lnTo>
                    <a:pt x="311931" y="55383"/>
                  </a:lnTo>
                  <a:lnTo>
                    <a:pt x="302217" y="61257"/>
                  </a:lnTo>
                  <a:lnTo>
                    <a:pt x="293237" y="66712"/>
                  </a:lnTo>
                  <a:lnTo>
                    <a:pt x="283503" y="73005"/>
                  </a:lnTo>
                </a:path>
                <a:path w="6179184" h="260350">
                  <a:moveTo>
                    <a:pt x="0" y="260135"/>
                  </a:moveTo>
                  <a:lnTo>
                    <a:pt x="283503" y="72586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4" name="object 224"/>
            <p:cNvPicPr/>
            <p:nvPr/>
          </p:nvPicPr>
          <p:blipFill>
            <a:blip r:embed="rId76" cstate="print"/>
            <a:stretch>
              <a:fillRect/>
            </a:stretch>
          </p:blipFill>
          <p:spPr>
            <a:xfrm>
              <a:off x="2365112" y="3344978"/>
              <a:ext cx="126421" cy="191930"/>
            </a:xfrm>
            <a:prstGeom prst="rect">
              <a:avLst/>
            </a:prstGeom>
          </p:spPr>
        </p:pic>
        <p:sp>
          <p:nvSpPr>
            <p:cNvPr id="225" name="object 225"/>
            <p:cNvSpPr/>
            <p:nvPr/>
          </p:nvSpPr>
          <p:spPr>
            <a:xfrm>
              <a:off x="2247296" y="3009412"/>
              <a:ext cx="6642734" cy="2404110"/>
            </a:xfrm>
            <a:custGeom>
              <a:avLst/>
              <a:gdLst/>
              <a:ahLst/>
              <a:cxnLst/>
              <a:rect l="l" t="t" r="r" b="b"/>
              <a:pathLst>
                <a:path w="6642734" h="2404110">
                  <a:moveTo>
                    <a:pt x="5017149" y="41327"/>
                  </a:moveTo>
                  <a:lnTo>
                    <a:pt x="5017149" y="0"/>
                  </a:lnTo>
                </a:path>
                <a:path w="6642734" h="2404110">
                  <a:moveTo>
                    <a:pt x="1634472" y="0"/>
                  </a:moveTo>
                  <a:lnTo>
                    <a:pt x="5017149" y="0"/>
                  </a:lnTo>
                </a:path>
                <a:path w="6642734" h="2404110">
                  <a:moveTo>
                    <a:pt x="1634472" y="0"/>
                  </a:moveTo>
                  <a:lnTo>
                    <a:pt x="1634472" y="41327"/>
                  </a:lnTo>
                </a:path>
                <a:path w="6642734" h="2404110">
                  <a:moveTo>
                    <a:pt x="2212050" y="149368"/>
                  </a:moveTo>
                  <a:lnTo>
                    <a:pt x="2741670" y="149368"/>
                  </a:lnTo>
                </a:path>
                <a:path w="6642734" h="2404110">
                  <a:moveTo>
                    <a:pt x="375527" y="2325549"/>
                  </a:moveTo>
                  <a:lnTo>
                    <a:pt x="332885" y="2403506"/>
                  </a:lnTo>
                </a:path>
                <a:path w="6642734" h="2404110">
                  <a:moveTo>
                    <a:pt x="1874601" y="150836"/>
                  </a:moveTo>
                  <a:lnTo>
                    <a:pt x="1892541" y="149368"/>
                  </a:lnTo>
                </a:path>
                <a:path w="6642734" h="2404110">
                  <a:moveTo>
                    <a:pt x="8976" y="2153818"/>
                  </a:moveTo>
                  <a:lnTo>
                    <a:pt x="23937" y="2192817"/>
                  </a:lnTo>
                  <a:lnTo>
                    <a:pt x="29173" y="2202194"/>
                  </a:lnTo>
                  <a:lnTo>
                    <a:pt x="34410" y="2212054"/>
                  </a:lnTo>
                  <a:lnTo>
                    <a:pt x="59842" y="2248578"/>
                  </a:lnTo>
                  <a:lnTo>
                    <a:pt x="92009" y="2283109"/>
                  </a:lnTo>
                  <a:lnTo>
                    <a:pt x="101732" y="2290997"/>
                  </a:lnTo>
                  <a:lnTo>
                    <a:pt x="110709" y="2299389"/>
                  </a:lnTo>
                  <a:lnTo>
                    <a:pt x="141379" y="2322088"/>
                  </a:lnTo>
                  <a:lnTo>
                    <a:pt x="174292" y="2342815"/>
                  </a:lnTo>
                  <a:lnTo>
                    <a:pt x="210947" y="2361569"/>
                  </a:lnTo>
                  <a:lnTo>
                    <a:pt x="223654" y="2367485"/>
                  </a:lnTo>
                  <a:lnTo>
                    <a:pt x="236381" y="2372919"/>
                  </a:lnTo>
                  <a:lnTo>
                    <a:pt x="249088" y="2377849"/>
                  </a:lnTo>
                  <a:lnTo>
                    <a:pt x="262569" y="2383282"/>
                  </a:lnTo>
                  <a:lnTo>
                    <a:pt x="276030" y="2387730"/>
                  </a:lnTo>
                  <a:lnTo>
                    <a:pt x="290243" y="2392156"/>
                  </a:lnTo>
                  <a:lnTo>
                    <a:pt x="304457" y="2396100"/>
                  </a:lnTo>
                  <a:lnTo>
                    <a:pt x="318671" y="2400065"/>
                  </a:lnTo>
                  <a:lnTo>
                    <a:pt x="332885" y="2404009"/>
                  </a:lnTo>
                </a:path>
                <a:path w="6642734" h="2404110">
                  <a:moveTo>
                    <a:pt x="169804" y="2208593"/>
                  </a:moveTo>
                  <a:lnTo>
                    <a:pt x="198240" y="2238215"/>
                  </a:lnTo>
                  <a:lnTo>
                    <a:pt x="214694" y="2251536"/>
                  </a:lnTo>
                  <a:lnTo>
                    <a:pt x="222921" y="2258438"/>
                  </a:lnTo>
                  <a:lnTo>
                    <a:pt x="231902" y="2264858"/>
                  </a:lnTo>
                  <a:lnTo>
                    <a:pt x="241615" y="2270774"/>
                  </a:lnTo>
                  <a:lnTo>
                    <a:pt x="251349" y="2276690"/>
                  </a:lnTo>
                  <a:lnTo>
                    <a:pt x="261062" y="2282606"/>
                  </a:lnTo>
                  <a:lnTo>
                    <a:pt x="271529" y="2288039"/>
                  </a:lnTo>
                  <a:lnTo>
                    <a:pt x="282017" y="2292969"/>
                  </a:lnTo>
                  <a:lnTo>
                    <a:pt x="293237" y="2298403"/>
                  </a:lnTo>
                  <a:lnTo>
                    <a:pt x="303704" y="2302850"/>
                  </a:lnTo>
                  <a:lnTo>
                    <a:pt x="315678" y="2307298"/>
                  </a:lnTo>
                  <a:lnTo>
                    <a:pt x="326898" y="2311724"/>
                  </a:lnTo>
                  <a:lnTo>
                    <a:pt x="338872" y="2315668"/>
                  </a:lnTo>
                  <a:lnTo>
                    <a:pt x="350825" y="2319130"/>
                  </a:lnTo>
                  <a:lnTo>
                    <a:pt x="362799" y="2322591"/>
                  </a:lnTo>
                  <a:lnTo>
                    <a:pt x="375527" y="2325549"/>
                  </a:lnTo>
                </a:path>
                <a:path w="6642734" h="2404110">
                  <a:moveTo>
                    <a:pt x="163821" y="2183439"/>
                  </a:moveTo>
                  <a:lnTo>
                    <a:pt x="165316" y="2191831"/>
                  </a:lnTo>
                  <a:lnTo>
                    <a:pt x="167560" y="2200201"/>
                  </a:lnTo>
                  <a:lnTo>
                    <a:pt x="169804" y="2208593"/>
                  </a:lnTo>
                </a:path>
                <a:path w="6642734" h="2404110">
                  <a:moveTo>
                    <a:pt x="163821" y="2183439"/>
                  </a:moveTo>
                  <a:lnTo>
                    <a:pt x="118938" y="2154321"/>
                  </a:lnTo>
                </a:path>
                <a:path w="6642734" h="2404110">
                  <a:moveTo>
                    <a:pt x="86773" y="2133112"/>
                  </a:moveTo>
                  <a:lnTo>
                    <a:pt x="0" y="2117315"/>
                  </a:lnTo>
                </a:path>
                <a:path w="6642734" h="2404110">
                  <a:moveTo>
                    <a:pt x="118938" y="2154321"/>
                  </a:moveTo>
                  <a:lnTo>
                    <a:pt x="0" y="2154321"/>
                  </a:lnTo>
                </a:path>
                <a:path w="6642734" h="2404110">
                  <a:moveTo>
                    <a:pt x="163821" y="2183439"/>
                  </a:moveTo>
                  <a:lnTo>
                    <a:pt x="125670" y="2158769"/>
                  </a:lnTo>
                </a:path>
                <a:path w="6642734" h="2404110">
                  <a:moveTo>
                    <a:pt x="6276094" y="2325549"/>
                  </a:moveTo>
                  <a:lnTo>
                    <a:pt x="6318798" y="2403506"/>
                  </a:lnTo>
                </a:path>
                <a:path w="6642734" h="2404110">
                  <a:moveTo>
                    <a:pt x="142128" y="2163195"/>
                  </a:moveTo>
                  <a:lnTo>
                    <a:pt x="146616" y="2172090"/>
                  </a:lnTo>
                </a:path>
                <a:path w="6642734" h="2404110">
                  <a:moveTo>
                    <a:pt x="6504898" y="2172090"/>
                  </a:moveTo>
                  <a:lnTo>
                    <a:pt x="6509503" y="2163195"/>
                  </a:lnTo>
                </a:path>
                <a:path w="6642734" h="2404110">
                  <a:moveTo>
                    <a:pt x="4759038" y="149368"/>
                  </a:moveTo>
                  <a:lnTo>
                    <a:pt x="4777041" y="150836"/>
                  </a:lnTo>
                </a:path>
                <a:path w="6642734" h="2404110">
                  <a:moveTo>
                    <a:pt x="1874601" y="150836"/>
                  </a:moveTo>
                  <a:lnTo>
                    <a:pt x="1851407" y="156920"/>
                  </a:lnTo>
                  <a:lnTo>
                    <a:pt x="1832713" y="166780"/>
                  </a:lnTo>
                  <a:lnTo>
                    <a:pt x="1817745" y="191325"/>
                  </a:lnTo>
                  <a:lnTo>
                    <a:pt x="1816992" y="199297"/>
                  </a:lnTo>
                </a:path>
                <a:path w="6642734" h="2404110">
                  <a:moveTo>
                    <a:pt x="6318798" y="2404009"/>
                  </a:moveTo>
                  <a:lnTo>
                    <a:pt x="6332824" y="2400065"/>
                  </a:lnTo>
                  <a:lnTo>
                    <a:pt x="6347059" y="2396100"/>
                  </a:lnTo>
                  <a:lnTo>
                    <a:pt x="6361294" y="2392156"/>
                  </a:lnTo>
                  <a:lnTo>
                    <a:pt x="6374900" y="2387730"/>
                  </a:lnTo>
                  <a:lnTo>
                    <a:pt x="6415302" y="2372919"/>
                  </a:lnTo>
                  <a:lnTo>
                    <a:pt x="6453401" y="2355653"/>
                  </a:lnTo>
                  <a:lnTo>
                    <a:pt x="6488570" y="2335913"/>
                  </a:lnTo>
                  <a:lnTo>
                    <a:pt x="6520598" y="2314682"/>
                  </a:lnTo>
                  <a:lnTo>
                    <a:pt x="6531065" y="2306794"/>
                  </a:lnTo>
                  <a:lnTo>
                    <a:pt x="6540904" y="2299389"/>
                  </a:lnTo>
                  <a:lnTo>
                    <a:pt x="6549905" y="2290997"/>
                  </a:lnTo>
                  <a:lnTo>
                    <a:pt x="6558906" y="2283109"/>
                  </a:lnTo>
                  <a:lnTo>
                    <a:pt x="6567908" y="2274718"/>
                  </a:lnTo>
                  <a:lnTo>
                    <a:pt x="6598471" y="2239683"/>
                  </a:lnTo>
                  <a:lnTo>
                    <a:pt x="6622335" y="2202677"/>
                  </a:lnTo>
                  <a:lnTo>
                    <a:pt x="6639710" y="2163699"/>
                  </a:lnTo>
                  <a:lnTo>
                    <a:pt x="6642641" y="2153818"/>
                  </a:lnTo>
                </a:path>
              </a:pathLst>
            </a:custGeom>
            <a:ln w="157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6" name="object 226"/>
            <p:cNvPicPr/>
            <p:nvPr/>
          </p:nvPicPr>
          <p:blipFill>
            <a:blip r:embed="rId77" cstate="print"/>
            <a:stretch>
              <a:fillRect/>
            </a:stretch>
          </p:blipFill>
          <p:spPr>
            <a:xfrm>
              <a:off x="8515527" y="5155866"/>
              <a:ext cx="383411" cy="186957"/>
            </a:xfrm>
            <a:prstGeom prst="rect">
              <a:avLst/>
            </a:prstGeom>
          </p:spPr>
        </p:pic>
        <p:pic>
          <p:nvPicPr>
            <p:cNvPr id="227" name="object 227"/>
            <p:cNvPicPr/>
            <p:nvPr/>
          </p:nvPicPr>
          <p:blipFill>
            <a:blip r:embed="rId78" cstate="print"/>
            <a:stretch>
              <a:fillRect/>
            </a:stretch>
          </p:blipFill>
          <p:spPr>
            <a:xfrm>
              <a:off x="7256583" y="3001550"/>
              <a:ext cx="141325" cy="99009"/>
            </a:xfrm>
            <a:prstGeom prst="rect">
              <a:avLst/>
            </a:prstGeom>
          </p:spPr>
        </p:pic>
        <p:pic>
          <p:nvPicPr>
            <p:cNvPr id="228" name="object 228"/>
            <p:cNvPicPr/>
            <p:nvPr/>
          </p:nvPicPr>
          <p:blipFill>
            <a:blip r:embed="rId79" cstate="print"/>
            <a:stretch>
              <a:fillRect/>
            </a:stretch>
          </p:blipFill>
          <p:spPr>
            <a:xfrm>
              <a:off x="3748242" y="3001550"/>
              <a:ext cx="141387" cy="99009"/>
            </a:xfrm>
            <a:prstGeom prst="rect">
              <a:avLst/>
            </a:prstGeom>
          </p:spPr>
        </p:pic>
        <p:sp>
          <p:nvSpPr>
            <p:cNvPr id="229" name="object 229"/>
            <p:cNvSpPr/>
            <p:nvPr/>
          </p:nvSpPr>
          <p:spPr>
            <a:xfrm>
              <a:off x="2432050" y="4361891"/>
              <a:ext cx="6299200" cy="527050"/>
            </a:xfrm>
            <a:custGeom>
              <a:avLst/>
              <a:gdLst/>
              <a:ahLst/>
              <a:cxnLst/>
              <a:rect l="l" t="t" r="r" b="b"/>
              <a:pathLst>
                <a:path w="6299200" h="527050">
                  <a:moveTo>
                    <a:pt x="36652" y="524027"/>
                  </a:moveTo>
                  <a:lnTo>
                    <a:pt x="31419" y="524027"/>
                  </a:lnTo>
                  <a:lnTo>
                    <a:pt x="24701" y="522058"/>
                  </a:lnTo>
                  <a:lnTo>
                    <a:pt x="21704" y="517131"/>
                  </a:lnTo>
                  <a:lnTo>
                    <a:pt x="21704" y="452488"/>
                  </a:lnTo>
                  <a:lnTo>
                    <a:pt x="20205" y="452488"/>
                  </a:lnTo>
                  <a:lnTo>
                    <a:pt x="14211" y="457923"/>
                  </a:lnTo>
                  <a:lnTo>
                    <a:pt x="4495" y="459397"/>
                  </a:lnTo>
                  <a:lnTo>
                    <a:pt x="0" y="459397"/>
                  </a:lnTo>
                  <a:lnTo>
                    <a:pt x="0" y="461873"/>
                  </a:lnTo>
                  <a:lnTo>
                    <a:pt x="8978" y="461873"/>
                  </a:lnTo>
                  <a:lnTo>
                    <a:pt x="12725" y="462851"/>
                  </a:lnTo>
                  <a:lnTo>
                    <a:pt x="13474" y="465810"/>
                  </a:lnTo>
                  <a:lnTo>
                    <a:pt x="13474" y="517131"/>
                  </a:lnTo>
                  <a:lnTo>
                    <a:pt x="11976" y="522058"/>
                  </a:lnTo>
                  <a:lnTo>
                    <a:pt x="4495" y="524027"/>
                  </a:lnTo>
                  <a:lnTo>
                    <a:pt x="0" y="524027"/>
                  </a:lnTo>
                  <a:lnTo>
                    <a:pt x="0" y="526503"/>
                  </a:lnTo>
                  <a:lnTo>
                    <a:pt x="36652" y="526503"/>
                  </a:lnTo>
                  <a:lnTo>
                    <a:pt x="36652" y="524027"/>
                  </a:lnTo>
                  <a:close/>
                </a:path>
                <a:path w="6299200" h="527050">
                  <a:moveTo>
                    <a:pt x="71069" y="71056"/>
                  </a:moveTo>
                  <a:lnTo>
                    <a:pt x="66586" y="71056"/>
                  </a:lnTo>
                  <a:lnTo>
                    <a:pt x="59093" y="69570"/>
                  </a:lnTo>
                  <a:lnTo>
                    <a:pt x="56857" y="64160"/>
                  </a:lnTo>
                  <a:lnTo>
                    <a:pt x="56857" y="0"/>
                  </a:lnTo>
                  <a:lnTo>
                    <a:pt x="54610" y="0"/>
                  </a:lnTo>
                  <a:lnTo>
                    <a:pt x="49377" y="4927"/>
                  </a:lnTo>
                  <a:lnTo>
                    <a:pt x="38900" y="6908"/>
                  </a:lnTo>
                  <a:lnTo>
                    <a:pt x="34417" y="6908"/>
                  </a:lnTo>
                  <a:lnTo>
                    <a:pt x="34417" y="9385"/>
                  </a:lnTo>
                  <a:lnTo>
                    <a:pt x="43395" y="9385"/>
                  </a:lnTo>
                  <a:lnTo>
                    <a:pt x="47879" y="10363"/>
                  </a:lnTo>
                  <a:lnTo>
                    <a:pt x="48628" y="13322"/>
                  </a:lnTo>
                  <a:lnTo>
                    <a:pt x="48628" y="64160"/>
                  </a:lnTo>
                  <a:lnTo>
                    <a:pt x="46393" y="69570"/>
                  </a:lnTo>
                  <a:lnTo>
                    <a:pt x="38900" y="71056"/>
                  </a:lnTo>
                  <a:lnTo>
                    <a:pt x="34417" y="71056"/>
                  </a:lnTo>
                  <a:lnTo>
                    <a:pt x="34417" y="74015"/>
                  </a:lnTo>
                  <a:lnTo>
                    <a:pt x="71069" y="74015"/>
                  </a:lnTo>
                  <a:lnTo>
                    <a:pt x="71069" y="71056"/>
                  </a:lnTo>
                  <a:close/>
                </a:path>
                <a:path w="6299200" h="527050">
                  <a:moveTo>
                    <a:pt x="106235" y="508254"/>
                  </a:moveTo>
                  <a:lnTo>
                    <a:pt x="103238" y="508254"/>
                  </a:lnTo>
                  <a:lnTo>
                    <a:pt x="98742" y="517131"/>
                  </a:lnTo>
                  <a:lnTo>
                    <a:pt x="91274" y="520090"/>
                  </a:lnTo>
                  <a:lnTo>
                    <a:pt x="62090" y="520090"/>
                  </a:lnTo>
                  <a:lnTo>
                    <a:pt x="63601" y="517626"/>
                  </a:lnTo>
                  <a:lnTo>
                    <a:pt x="71069" y="509714"/>
                  </a:lnTo>
                  <a:lnTo>
                    <a:pt x="71818" y="509244"/>
                  </a:lnTo>
                  <a:lnTo>
                    <a:pt x="77812" y="504304"/>
                  </a:lnTo>
                  <a:lnTo>
                    <a:pt x="84531" y="497890"/>
                  </a:lnTo>
                  <a:lnTo>
                    <a:pt x="93510" y="490486"/>
                  </a:lnTo>
                  <a:lnTo>
                    <a:pt x="97256" y="487527"/>
                  </a:lnTo>
                  <a:lnTo>
                    <a:pt x="102489" y="480618"/>
                  </a:lnTo>
                  <a:lnTo>
                    <a:pt x="103238" y="479132"/>
                  </a:lnTo>
                  <a:lnTo>
                    <a:pt x="105486" y="470255"/>
                  </a:lnTo>
                  <a:lnTo>
                    <a:pt x="103974" y="464832"/>
                  </a:lnTo>
                  <a:lnTo>
                    <a:pt x="99491" y="457923"/>
                  </a:lnTo>
                  <a:lnTo>
                    <a:pt x="92024" y="453961"/>
                  </a:lnTo>
                  <a:lnTo>
                    <a:pt x="81534" y="452488"/>
                  </a:lnTo>
                  <a:lnTo>
                    <a:pt x="74815" y="453478"/>
                  </a:lnTo>
                  <a:lnTo>
                    <a:pt x="65087" y="457415"/>
                  </a:lnTo>
                  <a:lnTo>
                    <a:pt x="59855" y="462356"/>
                  </a:lnTo>
                  <a:lnTo>
                    <a:pt x="57607" y="470738"/>
                  </a:lnTo>
                  <a:lnTo>
                    <a:pt x="59093" y="475678"/>
                  </a:lnTo>
                  <a:lnTo>
                    <a:pt x="65087" y="464832"/>
                  </a:lnTo>
                  <a:lnTo>
                    <a:pt x="69583" y="457923"/>
                  </a:lnTo>
                  <a:lnTo>
                    <a:pt x="80048" y="454964"/>
                  </a:lnTo>
                  <a:lnTo>
                    <a:pt x="83794" y="455447"/>
                  </a:lnTo>
                  <a:lnTo>
                    <a:pt x="92024" y="459397"/>
                  </a:lnTo>
                  <a:lnTo>
                    <a:pt x="94259" y="461873"/>
                  </a:lnTo>
                  <a:lnTo>
                    <a:pt x="95745" y="470738"/>
                  </a:lnTo>
                  <a:lnTo>
                    <a:pt x="95745" y="474687"/>
                  </a:lnTo>
                  <a:lnTo>
                    <a:pt x="92024" y="483082"/>
                  </a:lnTo>
                  <a:lnTo>
                    <a:pt x="86766" y="490004"/>
                  </a:lnTo>
                  <a:lnTo>
                    <a:pt x="78536" y="498373"/>
                  </a:lnTo>
                  <a:lnTo>
                    <a:pt x="71069" y="505294"/>
                  </a:lnTo>
                  <a:lnTo>
                    <a:pt x="65087" y="511213"/>
                  </a:lnTo>
                  <a:lnTo>
                    <a:pt x="61353" y="514172"/>
                  </a:lnTo>
                  <a:lnTo>
                    <a:pt x="56095" y="521068"/>
                  </a:lnTo>
                  <a:lnTo>
                    <a:pt x="56095" y="526503"/>
                  </a:lnTo>
                  <a:lnTo>
                    <a:pt x="103238" y="526503"/>
                  </a:lnTo>
                  <a:lnTo>
                    <a:pt x="106235" y="508254"/>
                  </a:lnTo>
                  <a:close/>
                </a:path>
                <a:path w="6299200" h="527050">
                  <a:moveTo>
                    <a:pt x="6234100" y="71056"/>
                  </a:moveTo>
                  <a:lnTo>
                    <a:pt x="6228867" y="71056"/>
                  </a:lnTo>
                  <a:lnTo>
                    <a:pt x="6222174" y="69570"/>
                  </a:lnTo>
                  <a:lnTo>
                    <a:pt x="6219241" y="64160"/>
                  </a:lnTo>
                  <a:lnTo>
                    <a:pt x="6219241" y="0"/>
                  </a:lnTo>
                  <a:lnTo>
                    <a:pt x="6217767" y="0"/>
                  </a:lnTo>
                  <a:lnTo>
                    <a:pt x="6211697" y="4927"/>
                  </a:lnTo>
                  <a:lnTo>
                    <a:pt x="6202070" y="6908"/>
                  </a:lnTo>
                  <a:lnTo>
                    <a:pt x="6197473" y="6908"/>
                  </a:lnTo>
                  <a:lnTo>
                    <a:pt x="6197473" y="9385"/>
                  </a:lnTo>
                  <a:lnTo>
                    <a:pt x="6206464" y="9385"/>
                  </a:lnTo>
                  <a:lnTo>
                    <a:pt x="6210236" y="10363"/>
                  </a:lnTo>
                  <a:lnTo>
                    <a:pt x="6211074" y="13322"/>
                  </a:lnTo>
                  <a:lnTo>
                    <a:pt x="6211074" y="64160"/>
                  </a:lnTo>
                  <a:lnTo>
                    <a:pt x="6209614" y="69570"/>
                  </a:lnTo>
                  <a:lnTo>
                    <a:pt x="6202070" y="71056"/>
                  </a:lnTo>
                  <a:lnTo>
                    <a:pt x="6197473" y="71056"/>
                  </a:lnTo>
                  <a:lnTo>
                    <a:pt x="6197473" y="74015"/>
                  </a:lnTo>
                  <a:lnTo>
                    <a:pt x="6234100" y="74015"/>
                  </a:lnTo>
                  <a:lnTo>
                    <a:pt x="6234100" y="71056"/>
                  </a:lnTo>
                  <a:close/>
                </a:path>
                <a:path w="6299200" h="527050">
                  <a:moveTo>
                    <a:pt x="6298577" y="71056"/>
                  </a:moveTo>
                  <a:lnTo>
                    <a:pt x="6293345" y="71056"/>
                  </a:lnTo>
                  <a:lnTo>
                    <a:pt x="6286639" y="69570"/>
                  </a:lnTo>
                  <a:lnTo>
                    <a:pt x="6284341" y="64160"/>
                  </a:lnTo>
                  <a:lnTo>
                    <a:pt x="6284341" y="0"/>
                  </a:lnTo>
                  <a:lnTo>
                    <a:pt x="6282042" y="0"/>
                  </a:lnTo>
                  <a:lnTo>
                    <a:pt x="6276175" y="4927"/>
                  </a:lnTo>
                  <a:lnTo>
                    <a:pt x="6266345" y="6908"/>
                  </a:lnTo>
                  <a:lnTo>
                    <a:pt x="6261938" y="6908"/>
                  </a:lnTo>
                  <a:lnTo>
                    <a:pt x="6261938" y="9385"/>
                  </a:lnTo>
                  <a:lnTo>
                    <a:pt x="6270942" y="9385"/>
                  </a:lnTo>
                  <a:lnTo>
                    <a:pt x="6274498" y="10363"/>
                  </a:lnTo>
                  <a:lnTo>
                    <a:pt x="6276175" y="13322"/>
                  </a:lnTo>
                  <a:lnTo>
                    <a:pt x="6276175" y="64160"/>
                  </a:lnTo>
                  <a:lnTo>
                    <a:pt x="6273876" y="69570"/>
                  </a:lnTo>
                  <a:lnTo>
                    <a:pt x="6266345" y="71056"/>
                  </a:lnTo>
                  <a:lnTo>
                    <a:pt x="6261938" y="71056"/>
                  </a:lnTo>
                  <a:lnTo>
                    <a:pt x="6261938" y="74015"/>
                  </a:lnTo>
                  <a:lnTo>
                    <a:pt x="6298577" y="74015"/>
                  </a:lnTo>
                  <a:lnTo>
                    <a:pt x="6298577" y="71056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0" name="object 230"/>
            <p:cNvPicPr/>
            <p:nvPr/>
          </p:nvPicPr>
          <p:blipFill>
            <a:blip r:embed="rId80" cstate="print"/>
            <a:stretch>
              <a:fillRect/>
            </a:stretch>
          </p:blipFill>
          <p:spPr>
            <a:xfrm>
              <a:off x="8622825" y="4814375"/>
              <a:ext cx="114506" cy="74012"/>
            </a:xfrm>
            <a:prstGeom prst="rect">
              <a:avLst/>
            </a:prstGeom>
          </p:spPr>
        </p:pic>
      </p:grpSp>
      <p:graphicFrame>
        <p:nvGraphicFramePr>
          <p:cNvPr id="238" name="object 23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8456055"/>
              </p:ext>
            </p:extLst>
          </p:nvPr>
        </p:nvGraphicFramePr>
        <p:xfrm>
          <a:off x="2565574" y="4164519"/>
          <a:ext cx="6015354" cy="9054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467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473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673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402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67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473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673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4673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4673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</a:tblGrid>
              <a:tr h="45299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248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243" name="object 243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4922397" y="4796124"/>
            <a:ext cx="64894" cy="93753"/>
          </a:xfrm>
          <a:prstGeom prst="rect">
            <a:avLst/>
          </a:prstGeom>
        </p:spPr>
      </p:pic>
      <p:sp>
        <p:nvSpPr>
          <p:cNvPr id="244" name="object 244"/>
          <p:cNvSpPr/>
          <p:nvPr/>
        </p:nvSpPr>
        <p:spPr>
          <a:xfrm>
            <a:off x="5006759" y="4873577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9001" y="0"/>
                </a:moveTo>
                <a:lnTo>
                  <a:pt x="3140" y="2475"/>
                </a:lnTo>
                <a:lnTo>
                  <a:pt x="0" y="8391"/>
                </a:lnTo>
                <a:lnTo>
                  <a:pt x="3140" y="13824"/>
                </a:lnTo>
                <a:lnTo>
                  <a:pt x="9001" y="16300"/>
                </a:lnTo>
                <a:lnTo>
                  <a:pt x="15700" y="13824"/>
                </a:lnTo>
                <a:lnTo>
                  <a:pt x="18840" y="8391"/>
                </a:lnTo>
                <a:lnTo>
                  <a:pt x="15700" y="2475"/>
                </a:lnTo>
                <a:lnTo>
                  <a:pt x="900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5086096" y="4797602"/>
            <a:ext cx="61594" cy="92710"/>
          </a:xfrm>
          <a:custGeom>
            <a:avLst/>
            <a:gdLst/>
            <a:ahLst/>
            <a:cxnLst/>
            <a:rect l="l" t="t" r="r" b="b"/>
            <a:pathLst>
              <a:path w="61595" h="92710">
                <a:moveTo>
                  <a:pt x="61328" y="60693"/>
                </a:moveTo>
                <a:lnTo>
                  <a:pt x="60706" y="58229"/>
                </a:lnTo>
                <a:lnTo>
                  <a:pt x="58394" y="47866"/>
                </a:lnTo>
                <a:lnTo>
                  <a:pt x="53162" y="39966"/>
                </a:lnTo>
                <a:lnTo>
                  <a:pt x="44792" y="34544"/>
                </a:lnTo>
                <a:lnTo>
                  <a:pt x="33693" y="32575"/>
                </a:lnTo>
                <a:lnTo>
                  <a:pt x="20929" y="34048"/>
                </a:lnTo>
                <a:lnTo>
                  <a:pt x="17995" y="35534"/>
                </a:lnTo>
                <a:lnTo>
                  <a:pt x="8991" y="42938"/>
                </a:lnTo>
                <a:lnTo>
                  <a:pt x="11303" y="7404"/>
                </a:lnTo>
                <a:lnTo>
                  <a:pt x="57569" y="7404"/>
                </a:lnTo>
                <a:lnTo>
                  <a:pt x="59029" y="0"/>
                </a:lnTo>
                <a:lnTo>
                  <a:pt x="7531" y="0"/>
                </a:lnTo>
                <a:lnTo>
                  <a:pt x="4597" y="48348"/>
                </a:lnTo>
                <a:lnTo>
                  <a:pt x="9829" y="48856"/>
                </a:lnTo>
                <a:lnTo>
                  <a:pt x="11925" y="46380"/>
                </a:lnTo>
                <a:lnTo>
                  <a:pt x="19469" y="39966"/>
                </a:lnTo>
                <a:lnTo>
                  <a:pt x="30607" y="37541"/>
                </a:lnTo>
                <a:lnTo>
                  <a:pt x="36626" y="38493"/>
                </a:lnTo>
                <a:lnTo>
                  <a:pt x="44792" y="44907"/>
                </a:lnTo>
                <a:lnTo>
                  <a:pt x="47929" y="50825"/>
                </a:lnTo>
                <a:lnTo>
                  <a:pt x="49403" y="61671"/>
                </a:lnTo>
                <a:lnTo>
                  <a:pt x="49403" y="63157"/>
                </a:lnTo>
                <a:lnTo>
                  <a:pt x="48564" y="74002"/>
                </a:lnTo>
                <a:lnTo>
                  <a:pt x="44792" y="81915"/>
                </a:lnTo>
                <a:lnTo>
                  <a:pt x="39560" y="86347"/>
                </a:lnTo>
                <a:lnTo>
                  <a:pt x="29095" y="88823"/>
                </a:lnTo>
                <a:lnTo>
                  <a:pt x="16535" y="86842"/>
                </a:lnTo>
                <a:lnTo>
                  <a:pt x="9829" y="80429"/>
                </a:lnTo>
                <a:lnTo>
                  <a:pt x="11925" y="75984"/>
                </a:lnTo>
                <a:lnTo>
                  <a:pt x="13398" y="71056"/>
                </a:lnTo>
                <a:lnTo>
                  <a:pt x="12763" y="67106"/>
                </a:lnTo>
                <a:lnTo>
                  <a:pt x="7531" y="65138"/>
                </a:lnTo>
                <a:lnTo>
                  <a:pt x="1460" y="67106"/>
                </a:lnTo>
                <a:lnTo>
                  <a:pt x="0" y="73025"/>
                </a:lnTo>
                <a:lnTo>
                  <a:pt x="1460" y="78955"/>
                </a:lnTo>
                <a:lnTo>
                  <a:pt x="8991" y="86347"/>
                </a:lnTo>
                <a:lnTo>
                  <a:pt x="17157" y="90309"/>
                </a:lnTo>
                <a:lnTo>
                  <a:pt x="29095" y="92278"/>
                </a:lnTo>
                <a:lnTo>
                  <a:pt x="33693" y="91782"/>
                </a:lnTo>
                <a:lnTo>
                  <a:pt x="44792" y="89319"/>
                </a:lnTo>
                <a:lnTo>
                  <a:pt x="53162" y="83388"/>
                </a:lnTo>
                <a:lnTo>
                  <a:pt x="56095" y="80429"/>
                </a:lnTo>
                <a:lnTo>
                  <a:pt x="59867" y="71551"/>
                </a:lnTo>
                <a:lnTo>
                  <a:pt x="61328" y="606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46" name="object 246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5386076" y="4646105"/>
            <a:ext cx="157839" cy="91299"/>
          </a:xfrm>
          <a:prstGeom prst="rect">
            <a:avLst/>
          </a:prstGeom>
        </p:spPr>
      </p:pic>
      <p:grpSp>
        <p:nvGrpSpPr>
          <p:cNvPr id="247" name="object 247"/>
          <p:cNvGrpSpPr/>
          <p:nvPr/>
        </p:nvGrpSpPr>
        <p:grpSpPr>
          <a:xfrm>
            <a:off x="5563383" y="4645119"/>
            <a:ext cx="213995" cy="93345"/>
            <a:chOff x="5563383" y="4645119"/>
            <a:chExt cx="213995" cy="93345"/>
          </a:xfrm>
        </p:grpSpPr>
        <p:sp>
          <p:nvSpPr>
            <p:cNvPr id="248" name="object 248"/>
            <p:cNvSpPr/>
            <p:nvPr/>
          </p:nvSpPr>
          <p:spPr>
            <a:xfrm>
              <a:off x="5563383" y="4645119"/>
              <a:ext cx="45720" cy="92710"/>
            </a:xfrm>
            <a:custGeom>
              <a:avLst/>
              <a:gdLst/>
              <a:ahLst/>
              <a:cxnLst/>
              <a:rect l="l" t="t" r="r" b="b"/>
              <a:pathLst>
                <a:path w="45720" h="92710">
                  <a:moveTo>
                    <a:pt x="27632" y="0"/>
                  </a:moveTo>
                  <a:lnTo>
                    <a:pt x="25329" y="0"/>
                  </a:lnTo>
                  <a:lnTo>
                    <a:pt x="18002" y="6419"/>
                  </a:lnTo>
                  <a:lnTo>
                    <a:pt x="5233" y="8391"/>
                  </a:lnTo>
                  <a:lnTo>
                    <a:pt x="0" y="8391"/>
                  </a:lnTo>
                  <a:lnTo>
                    <a:pt x="0" y="11852"/>
                  </a:lnTo>
                  <a:lnTo>
                    <a:pt x="11304" y="11852"/>
                  </a:lnTo>
                  <a:lnTo>
                    <a:pt x="16537" y="12838"/>
                  </a:lnTo>
                  <a:lnTo>
                    <a:pt x="17165" y="16279"/>
                  </a:lnTo>
                  <a:lnTo>
                    <a:pt x="17165" y="80432"/>
                  </a:lnTo>
                  <a:lnTo>
                    <a:pt x="14862" y="86851"/>
                  </a:lnTo>
                  <a:lnTo>
                    <a:pt x="5233" y="88823"/>
                  </a:lnTo>
                  <a:lnTo>
                    <a:pt x="0" y="88823"/>
                  </a:lnTo>
                  <a:lnTo>
                    <a:pt x="0" y="92285"/>
                  </a:lnTo>
                  <a:lnTo>
                    <a:pt x="45635" y="92285"/>
                  </a:lnTo>
                  <a:lnTo>
                    <a:pt x="45635" y="88823"/>
                  </a:lnTo>
                  <a:lnTo>
                    <a:pt x="39564" y="88823"/>
                  </a:lnTo>
                  <a:lnTo>
                    <a:pt x="30563" y="86851"/>
                  </a:lnTo>
                  <a:lnTo>
                    <a:pt x="27632" y="80432"/>
                  </a:lnTo>
                  <a:lnTo>
                    <a:pt x="27632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49" name="object 249"/>
            <p:cNvPicPr/>
            <p:nvPr/>
          </p:nvPicPr>
          <p:blipFill>
            <a:blip r:embed="rId83" cstate="print"/>
            <a:stretch>
              <a:fillRect/>
            </a:stretch>
          </p:blipFill>
          <p:spPr>
            <a:xfrm>
              <a:off x="5631417" y="4645119"/>
              <a:ext cx="145907" cy="93271"/>
            </a:xfrm>
            <a:prstGeom prst="rect">
              <a:avLst/>
            </a:prstGeom>
          </p:spPr>
        </p:pic>
      </p:grpSp>
      <p:pic>
        <p:nvPicPr>
          <p:cNvPr id="250" name="object 250"/>
          <p:cNvPicPr/>
          <p:nvPr/>
        </p:nvPicPr>
        <p:blipFill>
          <a:blip r:embed="rId84" cstate="print"/>
          <a:stretch>
            <a:fillRect/>
          </a:stretch>
        </p:blipFill>
        <p:spPr>
          <a:xfrm>
            <a:off x="5469810" y="4804998"/>
            <a:ext cx="64475" cy="93753"/>
          </a:xfrm>
          <a:prstGeom prst="rect">
            <a:avLst/>
          </a:prstGeom>
        </p:spPr>
      </p:pic>
      <p:sp>
        <p:nvSpPr>
          <p:cNvPr id="251" name="object 251"/>
          <p:cNvSpPr/>
          <p:nvPr/>
        </p:nvSpPr>
        <p:spPr>
          <a:xfrm>
            <a:off x="5553544" y="4882472"/>
            <a:ext cx="19050" cy="16510"/>
          </a:xfrm>
          <a:custGeom>
            <a:avLst/>
            <a:gdLst/>
            <a:ahLst/>
            <a:cxnLst/>
            <a:rect l="l" t="t" r="r" b="b"/>
            <a:pathLst>
              <a:path w="19050" h="16510">
                <a:moveTo>
                  <a:pt x="9001" y="0"/>
                </a:moveTo>
                <a:lnTo>
                  <a:pt x="3140" y="2454"/>
                </a:lnTo>
                <a:lnTo>
                  <a:pt x="0" y="7887"/>
                </a:lnTo>
                <a:lnTo>
                  <a:pt x="3140" y="13803"/>
                </a:lnTo>
                <a:lnTo>
                  <a:pt x="9001" y="16279"/>
                </a:lnTo>
                <a:lnTo>
                  <a:pt x="16537" y="13803"/>
                </a:lnTo>
                <a:lnTo>
                  <a:pt x="18840" y="7887"/>
                </a:lnTo>
                <a:lnTo>
                  <a:pt x="16537" y="2454"/>
                </a:lnTo>
                <a:lnTo>
                  <a:pt x="900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2" name="object 252"/>
          <p:cNvSpPr/>
          <p:nvPr/>
        </p:nvSpPr>
        <p:spPr>
          <a:xfrm>
            <a:off x="5632882" y="4805984"/>
            <a:ext cx="61594" cy="93345"/>
          </a:xfrm>
          <a:custGeom>
            <a:avLst/>
            <a:gdLst/>
            <a:ahLst/>
            <a:cxnLst/>
            <a:rect l="l" t="t" r="r" b="b"/>
            <a:pathLst>
              <a:path w="61595" h="93345">
                <a:moveTo>
                  <a:pt x="61328" y="58242"/>
                </a:moveTo>
                <a:lnTo>
                  <a:pt x="59232" y="48361"/>
                </a:lnTo>
                <a:lnTo>
                  <a:pt x="54000" y="40474"/>
                </a:lnTo>
                <a:lnTo>
                  <a:pt x="45631" y="35039"/>
                </a:lnTo>
                <a:lnTo>
                  <a:pt x="33693" y="32562"/>
                </a:lnTo>
                <a:lnTo>
                  <a:pt x="21767" y="34556"/>
                </a:lnTo>
                <a:lnTo>
                  <a:pt x="17995" y="35547"/>
                </a:lnTo>
                <a:lnTo>
                  <a:pt x="9829" y="43434"/>
                </a:lnTo>
                <a:lnTo>
                  <a:pt x="11303" y="7899"/>
                </a:lnTo>
                <a:lnTo>
                  <a:pt x="57556" y="7899"/>
                </a:lnTo>
                <a:lnTo>
                  <a:pt x="59232" y="0"/>
                </a:lnTo>
                <a:lnTo>
                  <a:pt x="7531" y="0"/>
                </a:lnTo>
                <a:lnTo>
                  <a:pt x="4597" y="48869"/>
                </a:lnTo>
                <a:lnTo>
                  <a:pt x="9829" y="49352"/>
                </a:lnTo>
                <a:lnTo>
                  <a:pt x="11925" y="46888"/>
                </a:lnTo>
                <a:lnTo>
                  <a:pt x="19469" y="40474"/>
                </a:lnTo>
                <a:lnTo>
                  <a:pt x="30772" y="37998"/>
                </a:lnTo>
                <a:lnTo>
                  <a:pt x="36626" y="38989"/>
                </a:lnTo>
                <a:lnTo>
                  <a:pt x="45631" y="44894"/>
                </a:lnTo>
                <a:lnTo>
                  <a:pt x="48768" y="51320"/>
                </a:lnTo>
                <a:lnTo>
                  <a:pt x="50241" y="62191"/>
                </a:lnTo>
                <a:lnTo>
                  <a:pt x="50241" y="63169"/>
                </a:lnTo>
                <a:lnTo>
                  <a:pt x="48768" y="74523"/>
                </a:lnTo>
                <a:lnTo>
                  <a:pt x="44996" y="82410"/>
                </a:lnTo>
                <a:lnTo>
                  <a:pt x="39763" y="86855"/>
                </a:lnTo>
                <a:lnTo>
                  <a:pt x="29298" y="89306"/>
                </a:lnTo>
                <a:lnTo>
                  <a:pt x="16535" y="87337"/>
                </a:lnTo>
                <a:lnTo>
                  <a:pt x="9829" y="80937"/>
                </a:lnTo>
                <a:lnTo>
                  <a:pt x="11925" y="76492"/>
                </a:lnTo>
                <a:lnTo>
                  <a:pt x="14224" y="71056"/>
                </a:lnTo>
                <a:lnTo>
                  <a:pt x="12763" y="67602"/>
                </a:lnTo>
                <a:lnTo>
                  <a:pt x="7531" y="65151"/>
                </a:lnTo>
                <a:lnTo>
                  <a:pt x="1460" y="67602"/>
                </a:lnTo>
                <a:lnTo>
                  <a:pt x="0" y="73533"/>
                </a:lnTo>
                <a:lnTo>
                  <a:pt x="1460" y="78943"/>
                </a:lnTo>
                <a:lnTo>
                  <a:pt x="8991" y="86855"/>
                </a:lnTo>
                <a:lnTo>
                  <a:pt x="17157" y="90805"/>
                </a:lnTo>
                <a:lnTo>
                  <a:pt x="29298" y="92773"/>
                </a:lnTo>
                <a:lnTo>
                  <a:pt x="33693" y="92290"/>
                </a:lnTo>
                <a:lnTo>
                  <a:pt x="61328" y="61201"/>
                </a:lnTo>
                <a:lnTo>
                  <a:pt x="61328" y="5824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53" name="object 253"/>
          <p:cNvPicPr/>
          <p:nvPr/>
        </p:nvPicPr>
        <p:blipFill>
          <a:blip r:embed="rId85" cstate="print"/>
          <a:stretch>
            <a:fillRect/>
          </a:stretch>
        </p:blipFill>
        <p:spPr>
          <a:xfrm>
            <a:off x="5505816" y="4965359"/>
            <a:ext cx="152605" cy="93271"/>
          </a:xfrm>
          <a:prstGeom prst="rect">
            <a:avLst/>
          </a:prstGeom>
        </p:spPr>
      </p:pic>
      <p:pic>
        <p:nvPicPr>
          <p:cNvPr id="257" name="object 257"/>
          <p:cNvPicPr/>
          <p:nvPr/>
        </p:nvPicPr>
        <p:blipFill>
          <a:blip r:embed="rId86" cstate="print"/>
          <a:stretch>
            <a:fillRect/>
          </a:stretch>
        </p:blipFill>
        <p:spPr>
          <a:xfrm>
            <a:off x="5937466" y="4645119"/>
            <a:ext cx="309607" cy="93271"/>
          </a:xfrm>
          <a:prstGeom prst="rect">
            <a:avLst/>
          </a:prstGeom>
        </p:spPr>
      </p:pic>
      <p:sp>
        <p:nvSpPr>
          <p:cNvPr id="258" name="object 258"/>
          <p:cNvSpPr/>
          <p:nvPr/>
        </p:nvSpPr>
        <p:spPr>
          <a:xfrm>
            <a:off x="6274078" y="4645119"/>
            <a:ext cx="45720" cy="92710"/>
          </a:xfrm>
          <a:custGeom>
            <a:avLst/>
            <a:gdLst/>
            <a:ahLst/>
            <a:cxnLst/>
            <a:rect l="l" t="t" r="r" b="b"/>
            <a:pathLst>
              <a:path w="45720" h="92710">
                <a:moveTo>
                  <a:pt x="27632" y="0"/>
                </a:moveTo>
                <a:lnTo>
                  <a:pt x="24701" y="0"/>
                </a:lnTo>
                <a:lnTo>
                  <a:pt x="17793" y="6419"/>
                </a:lnTo>
                <a:lnTo>
                  <a:pt x="5233" y="8391"/>
                </a:lnTo>
                <a:lnTo>
                  <a:pt x="0" y="8391"/>
                </a:lnTo>
                <a:lnTo>
                  <a:pt x="0" y="11852"/>
                </a:lnTo>
                <a:lnTo>
                  <a:pt x="11094" y="11852"/>
                </a:lnTo>
                <a:lnTo>
                  <a:pt x="16328" y="12838"/>
                </a:lnTo>
                <a:lnTo>
                  <a:pt x="17165" y="16279"/>
                </a:lnTo>
                <a:lnTo>
                  <a:pt x="17165" y="80432"/>
                </a:lnTo>
                <a:lnTo>
                  <a:pt x="14862" y="86851"/>
                </a:lnTo>
                <a:lnTo>
                  <a:pt x="5233" y="88823"/>
                </a:lnTo>
                <a:lnTo>
                  <a:pt x="0" y="88823"/>
                </a:lnTo>
                <a:lnTo>
                  <a:pt x="0" y="92285"/>
                </a:lnTo>
                <a:lnTo>
                  <a:pt x="45635" y="92285"/>
                </a:lnTo>
                <a:lnTo>
                  <a:pt x="45635" y="88823"/>
                </a:lnTo>
                <a:lnTo>
                  <a:pt x="39564" y="88823"/>
                </a:lnTo>
                <a:lnTo>
                  <a:pt x="30563" y="86851"/>
                </a:lnTo>
                <a:lnTo>
                  <a:pt x="27632" y="80432"/>
                </a:lnTo>
                <a:lnTo>
                  <a:pt x="2763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59" name="object 259"/>
          <p:cNvPicPr/>
          <p:nvPr/>
        </p:nvPicPr>
        <p:blipFill>
          <a:blip r:embed="rId87" cstate="print"/>
          <a:stretch>
            <a:fillRect/>
          </a:stretch>
        </p:blipFill>
        <p:spPr>
          <a:xfrm>
            <a:off x="6016595" y="4804998"/>
            <a:ext cx="102574" cy="93753"/>
          </a:xfrm>
          <a:prstGeom prst="rect">
            <a:avLst/>
          </a:prstGeom>
        </p:spPr>
      </p:pic>
      <p:sp>
        <p:nvSpPr>
          <p:cNvPr id="260" name="object 260"/>
          <p:cNvSpPr/>
          <p:nvPr/>
        </p:nvSpPr>
        <p:spPr>
          <a:xfrm>
            <a:off x="6179667" y="4805984"/>
            <a:ext cx="61594" cy="93345"/>
          </a:xfrm>
          <a:custGeom>
            <a:avLst/>
            <a:gdLst/>
            <a:ahLst/>
            <a:cxnLst/>
            <a:rect l="l" t="t" r="r" b="b"/>
            <a:pathLst>
              <a:path w="61595" h="93345">
                <a:moveTo>
                  <a:pt x="61328" y="58242"/>
                </a:moveTo>
                <a:lnTo>
                  <a:pt x="59232" y="48361"/>
                </a:lnTo>
                <a:lnTo>
                  <a:pt x="54000" y="40474"/>
                </a:lnTo>
                <a:lnTo>
                  <a:pt x="45631" y="35039"/>
                </a:lnTo>
                <a:lnTo>
                  <a:pt x="34531" y="32562"/>
                </a:lnTo>
                <a:lnTo>
                  <a:pt x="21767" y="34556"/>
                </a:lnTo>
                <a:lnTo>
                  <a:pt x="18834" y="35547"/>
                </a:lnTo>
                <a:lnTo>
                  <a:pt x="9829" y="43434"/>
                </a:lnTo>
                <a:lnTo>
                  <a:pt x="11303" y="7899"/>
                </a:lnTo>
                <a:lnTo>
                  <a:pt x="57772" y="7899"/>
                </a:lnTo>
                <a:lnTo>
                  <a:pt x="59232" y="0"/>
                </a:lnTo>
                <a:lnTo>
                  <a:pt x="7531" y="0"/>
                </a:lnTo>
                <a:lnTo>
                  <a:pt x="4597" y="48869"/>
                </a:lnTo>
                <a:lnTo>
                  <a:pt x="10464" y="49352"/>
                </a:lnTo>
                <a:lnTo>
                  <a:pt x="12141" y="46888"/>
                </a:lnTo>
                <a:lnTo>
                  <a:pt x="19456" y="40474"/>
                </a:lnTo>
                <a:lnTo>
                  <a:pt x="30772" y="37998"/>
                </a:lnTo>
                <a:lnTo>
                  <a:pt x="36842" y="38989"/>
                </a:lnTo>
                <a:lnTo>
                  <a:pt x="45631" y="44894"/>
                </a:lnTo>
                <a:lnTo>
                  <a:pt x="48768" y="51320"/>
                </a:lnTo>
                <a:lnTo>
                  <a:pt x="50228" y="62191"/>
                </a:lnTo>
                <a:lnTo>
                  <a:pt x="50228" y="63169"/>
                </a:lnTo>
                <a:lnTo>
                  <a:pt x="48768" y="74523"/>
                </a:lnTo>
                <a:lnTo>
                  <a:pt x="44996" y="82410"/>
                </a:lnTo>
                <a:lnTo>
                  <a:pt x="39763" y="86855"/>
                </a:lnTo>
                <a:lnTo>
                  <a:pt x="29298" y="89306"/>
                </a:lnTo>
                <a:lnTo>
                  <a:pt x="16535" y="87337"/>
                </a:lnTo>
                <a:lnTo>
                  <a:pt x="10464" y="80937"/>
                </a:lnTo>
                <a:lnTo>
                  <a:pt x="14224" y="71056"/>
                </a:lnTo>
                <a:lnTo>
                  <a:pt x="12763" y="67602"/>
                </a:lnTo>
                <a:lnTo>
                  <a:pt x="7531" y="65151"/>
                </a:lnTo>
                <a:lnTo>
                  <a:pt x="2298" y="67602"/>
                </a:lnTo>
                <a:lnTo>
                  <a:pt x="0" y="73533"/>
                </a:lnTo>
                <a:lnTo>
                  <a:pt x="1663" y="78943"/>
                </a:lnTo>
                <a:lnTo>
                  <a:pt x="8991" y="86855"/>
                </a:lnTo>
                <a:lnTo>
                  <a:pt x="17995" y="90805"/>
                </a:lnTo>
                <a:lnTo>
                  <a:pt x="29298" y="92773"/>
                </a:lnTo>
                <a:lnTo>
                  <a:pt x="34531" y="92290"/>
                </a:lnTo>
                <a:lnTo>
                  <a:pt x="61328" y="61201"/>
                </a:lnTo>
                <a:lnTo>
                  <a:pt x="61328" y="5824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61" name="object 261"/>
          <p:cNvPicPr/>
          <p:nvPr/>
        </p:nvPicPr>
        <p:blipFill>
          <a:blip r:embed="rId88" cstate="print"/>
          <a:stretch>
            <a:fillRect/>
          </a:stretch>
        </p:blipFill>
        <p:spPr>
          <a:xfrm>
            <a:off x="6053438" y="4966345"/>
            <a:ext cx="150931" cy="91299"/>
          </a:xfrm>
          <a:prstGeom prst="rect">
            <a:avLst/>
          </a:prstGeom>
        </p:spPr>
      </p:pic>
      <p:pic>
        <p:nvPicPr>
          <p:cNvPr id="264" name="object 264"/>
          <p:cNvPicPr/>
          <p:nvPr/>
        </p:nvPicPr>
        <p:blipFill>
          <a:blip r:embed="rId89" cstate="print"/>
          <a:stretch>
            <a:fillRect/>
          </a:stretch>
        </p:blipFill>
        <p:spPr>
          <a:xfrm>
            <a:off x="5433176" y="4192630"/>
            <a:ext cx="153443" cy="108061"/>
          </a:xfrm>
          <a:prstGeom prst="rect">
            <a:avLst/>
          </a:prstGeom>
        </p:spPr>
      </p:pic>
      <p:sp>
        <p:nvSpPr>
          <p:cNvPr id="265" name="object 265"/>
          <p:cNvSpPr/>
          <p:nvPr/>
        </p:nvSpPr>
        <p:spPr>
          <a:xfrm>
            <a:off x="5608180" y="4191165"/>
            <a:ext cx="133985" cy="93980"/>
          </a:xfrm>
          <a:custGeom>
            <a:avLst/>
            <a:gdLst/>
            <a:ahLst/>
            <a:cxnLst/>
            <a:rect l="l" t="t" r="r" b="b"/>
            <a:pathLst>
              <a:path w="133985" h="93979">
                <a:moveTo>
                  <a:pt x="46469" y="89306"/>
                </a:moveTo>
                <a:lnTo>
                  <a:pt x="40398" y="89306"/>
                </a:lnTo>
                <a:lnTo>
                  <a:pt x="31394" y="87337"/>
                </a:lnTo>
                <a:lnTo>
                  <a:pt x="28460" y="80924"/>
                </a:lnTo>
                <a:lnTo>
                  <a:pt x="28460" y="0"/>
                </a:lnTo>
                <a:lnTo>
                  <a:pt x="25539" y="0"/>
                </a:lnTo>
                <a:lnTo>
                  <a:pt x="18834" y="6400"/>
                </a:lnTo>
                <a:lnTo>
                  <a:pt x="6070" y="8877"/>
                </a:lnTo>
                <a:lnTo>
                  <a:pt x="0" y="8877"/>
                </a:lnTo>
                <a:lnTo>
                  <a:pt x="0" y="11836"/>
                </a:lnTo>
                <a:lnTo>
                  <a:pt x="12141" y="11836"/>
                </a:lnTo>
                <a:lnTo>
                  <a:pt x="16535" y="12827"/>
                </a:lnTo>
                <a:lnTo>
                  <a:pt x="17995" y="16764"/>
                </a:lnTo>
                <a:lnTo>
                  <a:pt x="17995" y="80924"/>
                </a:lnTo>
                <a:lnTo>
                  <a:pt x="15697" y="87337"/>
                </a:lnTo>
                <a:lnTo>
                  <a:pt x="6070" y="89306"/>
                </a:lnTo>
                <a:lnTo>
                  <a:pt x="0" y="89306"/>
                </a:lnTo>
                <a:lnTo>
                  <a:pt x="0" y="92773"/>
                </a:lnTo>
                <a:lnTo>
                  <a:pt x="46469" y="92773"/>
                </a:lnTo>
                <a:lnTo>
                  <a:pt x="46469" y="89306"/>
                </a:lnTo>
                <a:close/>
              </a:path>
              <a:path w="133985" h="93979">
                <a:moveTo>
                  <a:pt x="133972" y="1473"/>
                </a:moveTo>
                <a:lnTo>
                  <a:pt x="77025" y="1473"/>
                </a:lnTo>
                <a:lnTo>
                  <a:pt x="72631" y="23190"/>
                </a:lnTo>
                <a:lnTo>
                  <a:pt x="76403" y="23685"/>
                </a:lnTo>
                <a:lnTo>
                  <a:pt x="77863" y="19723"/>
                </a:lnTo>
                <a:lnTo>
                  <a:pt x="83096" y="12344"/>
                </a:lnTo>
                <a:lnTo>
                  <a:pt x="83934" y="11836"/>
                </a:lnTo>
                <a:lnTo>
                  <a:pt x="93573" y="8877"/>
                </a:lnTo>
                <a:lnTo>
                  <a:pt x="124968" y="8877"/>
                </a:lnTo>
                <a:lnTo>
                  <a:pt x="123507" y="11353"/>
                </a:lnTo>
                <a:lnTo>
                  <a:pt x="116801" y="21691"/>
                </a:lnTo>
                <a:lnTo>
                  <a:pt x="110731" y="31572"/>
                </a:lnTo>
                <a:lnTo>
                  <a:pt x="106337" y="40449"/>
                </a:lnTo>
                <a:lnTo>
                  <a:pt x="101727" y="47853"/>
                </a:lnTo>
                <a:lnTo>
                  <a:pt x="98806" y="54279"/>
                </a:lnTo>
                <a:lnTo>
                  <a:pt x="96494" y="60185"/>
                </a:lnTo>
                <a:lnTo>
                  <a:pt x="92100" y="77457"/>
                </a:lnTo>
                <a:lnTo>
                  <a:pt x="91262" y="84861"/>
                </a:lnTo>
                <a:lnTo>
                  <a:pt x="92735" y="91287"/>
                </a:lnTo>
                <a:lnTo>
                  <a:pt x="97967" y="93751"/>
                </a:lnTo>
                <a:lnTo>
                  <a:pt x="104038" y="91770"/>
                </a:lnTo>
                <a:lnTo>
                  <a:pt x="104876" y="86347"/>
                </a:lnTo>
                <a:lnTo>
                  <a:pt x="104876" y="67094"/>
                </a:lnTo>
                <a:lnTo>
                  <a:pt x="106337" y="59207"/>
                </a:lnTo>
                <a:lnTo>
                  <a:pt x="108432" y="49822"/>
                </a:lnTo>
                <a:lnTo>
                  <a:pt x="113030" y="40449"/>
                </a:lnTo>
                <a:lnTo>
                  <a:pt x="113665" y="37490"/>
                </a:lnTo>
                <a:lnTo>
                  <a:pt x="118275" y="29603"/>
                </a:lnTo>
                <a:lnTo>
                  <a:pt x="122669" y="21691"/>
                </a:lnTo>
                <a:lnTo>
                  <a:pt x="127901" y="13322"/>
                </a:lnTo>
                <a:lnTo>
                  <a:pt x="133972" y="4927"/>
                </a:lnTo>
                <a:lnTo>
                  <a:pt x="133972" y="147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66" name="object 266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5475044" y="4351523"/>
            <a:ext cx="103202" cy="93250"/>
          </a:xfrm>
          <a:prstGeom prst="rect">
            <a:avLst/>
          </a:prstGeom>
        </p:spPr>
      </p:pic>
      <p:sp>
        <p:nvSpPr>
          <p:cNvPr id="267" name="object 267"/>
          <p:cNvSpPr/>
          <p:nvPr/>
        </p:nvSpPr>
        <p:spPr>
          <a:xfrm>
            <a:off x="5638952" y="4352518"/>
            <a:ext cx="60960" cy="92710"/>
          </a:xfrm>
          <a:custGeom>
            <a:avLst/>
            <a:gdLst/>
            <a:ahLst/>
            <a:cxnLst/>
            <a:rect l="l" t="t" r="r" b="b"/>
            <a:pathLst>
              <a:path w="60960" h="92710">
                <a:moveTo>
                  <a:pt x="60490" y="58229"/>
                </a:moveTo>
                <a:lnTo>
                  <a:pt x="58394" y="48348"/>
                </a:lnTo>
                <a:lnTo>
                  <a:pt x="53162" y="39966"/>
                </a:lnTo>
                <a:lnTo>
                  <a:pt x="44792" y="34531"/>
                </a:lnTo>
                <a:lnTo>
                  <a:pt x="33693" y="32550"/>
                </a:lnTo>
                <a:lnTo>
                  <a:pt x="20929" y="34048"/>
                </a:lnTo>
                <a:lnTo>
                  <a:pt x="17995" y="35534"/>
                </a:lnTo>
                <a:lnTo>
                  <a:pt x="8991" y="43421"/>
                </a:lnTo>
                <a:lnTo>
                  <a:pt x="11087" y="7404"/>
                </a:lnTo>
                <a:lnTo>
                  <a:pt x="56730" y="7404"/>
                </a:lnTo>
                <a:lnTo>
                  <a:pt x="59029" y="0"/>
                </a:lnTo>
                <a:lnTo>
                  <a:pt x="7531" y="0"/>
                </a:lnTo>
                <a:lnTo>
                  <a:pt x="3759" y="48856"/>
                </a:lnTo>
                <a:lnTo>
                  <a:pt x="9626" y="49339"/>
                </a:lnTo>
                <a:lnTo>
                  <a:pt x="11087" y="46888"/>
                </a:lnTo>
                <a:lnTo>
                  <a:pt x="19469" y="39966"/>
                </a:lnTo>
                <a:lnTo>
                  <a:pt x="30556" y="37985"/>
                </a:lnTo>
                <a:lnTo>
                  <a:pt x="36626" y="38976"/>
                </a:lnTo>
                <a:lnTo>
                  <a:pt x="44792" y="44894"/>
                </a:lnTo>
                <a:lnTo>
                  <a:pt x="47929" y="51308"/>
                </a:lnTo>
                <a:lnTo>
                  <a:pt x="49403" y="62179"/>
                </a:lnTo>
                <a:lnTo>
                  <a:pt x="49403" y="63169"/>
                </a:lnTo>
                <a:lnTo>
                  <a:pt x="47929" y="74015"/>
                </a:lnTo>
                <a:lnTo>
                  <a:pt x="44170" y="82397"/>
                </a:lnTo>
                <a:lnTo>
                  <a:pt x="39560" y="86347"/>
                </a:lnTo>
                <a:lnTo>
                  <a:pt x="28460" y="89306"/>
                </a:lnTo>
                <a:lnTo>
                  <a:pt x="15697" y="86842"/>
                </a:lnTo>
                <a:lnTo>
                  <a:pt x="9626" y="80429"/>
                </a:lnTo>
                <a:lnTo>
                  <a:pt x="11925" y="76479"/>
                </a:lnTo>
                <a:lnTo>
                  <a:pt x="13398" y="71056"/>
                </a:lnTo>
                <a:lnTo>
                  <a:pt x="11925" y="67106"/>
                </a:lnTo>
                <a:lnTo>
                  <a:pt x="7531" y="65138"/>
                </a:lnTo>
                <a:lnTo>
                  <a:pt x="1460" y="67106"/>
                </a:lnTo>
                <a:lnTo>
                  <a:pt x="0" y="73025"/>
                </a:lnTo>
                <a:lnTo>
                  <a:pt x="622" y="78943"/>
                </a:lnTo>
                <a:lnTo>
                  <a:pt x="8153" y="86347"/>
                </a:lnTo>
                <a:lnTo>
                  <a:pt x="17157" y="90792"/>
                </a:lnTo>
                <a:lnTo>
                  <a:pt x="28460" y="92265"/>
                </a:lnTo>
                <a:lnTo>
                  <a:pt x="33693" y="92265"/>
                </a:lnTo>
                <a:lnTo>
                  <a:pt x="60490" y="60693"/>
                </a:lnTo>
                <a:lnTo>
                  <a:pt x="60490" y="5822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68" name="object 268"/>
          <p:cNvPicPr/>
          <p:nvPr/>
        </p:nvPicPr>
        <p:blipFill>
          <a:blip r:embed="rId91" cstate="print"/>
          <a:stretch>
            <a:fillRect/>
          </a:stretch>
        </p:blipFill>
        <p:spPr>
          <a:xfrm>
            <a:off x="5550614" y="4512870"/>
            <a:ext cx="73267" cy="91299"/>
          </a:xfrm>
          <a:prstGeom prst="rect">
            <a:avLst/>
          </a:prstGeom>
        </p:spPr>
      </p:pic>
      <p:pic>
        <p:nvPicPr>
          <p:cNvPr id="269" name="object 269"/>
          <p:cNvPicPr/>
          <p:nvPr/>
        </p:nvPicPr>
        <p:blipFill>
          <a:blip r:embed="rId92" cstate="print"/>
          <a:stretch>
            <a:fillRect/>
          </a:stretch>
        </p:blipFill>
        <p:spPr>
          <a:xfrm>
            <a:off x="6480483" y="4192147"/>
            <a:ext cx="390411" cy="93753"/>
          </a:xfrm>
          <a:prstGeom prst="rect">
            <a:avLst/>
          </a:prstGeom>
        </p:spPr>
      </p:pic>
      <p:pic>
        <p:nvPicPr>
          <p:cNvPr id="270" name="object 270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6563590" y="4352509"/>
            <a:ext cx="102365" cy="93271"/>
          </a:xfrm>
          <a:prstGeom prst="rect">
            <a:avLst/>
          </a:prstGeom>
        </p:spPr>
      </p:pic>
      <p:sp>
        <p:nvSpPr>
          <p:cNvPr id="271" name="object 271"/>
          <p:cNvSpPr/>
          <p:nvPr/>
        </p:nvSpPr>
        <p:spPr>
          <a:xfrm>
            <a:off x="6726656" y="4353496"/>
            <a:ext cx="61594" cy="92710"/>
          </a:xfrm>
          <a:custGeom>
            <a:avLst/>
            <a:gdLst/>
            <a:ahLst/>
            <a:cxnLst/>
            <a:rect l="l" t="t" r="r" b="b"/>
            <a:pathLst>
              <a:path w="61595" h="92710">
                <a:moveTo>
                  <a:pt x="61341" y="58242"/>
                </a:moveTo>
                <a:lnTo>
                  <a:pt x="59029" y="48361"/>
                </a:lnTo>
                <a:lnTo>
                  <a:pt x="53797" y="39966"/>
                </a:lnTo>
                <a:lnTo>
                  <a:pt x="45631" y="34556"/>
                </a:lnTo>
                <a:lnTo>
                  <a:pt x="34328" y="32562"/>
                </a:lnTo>
                <a:lnTo>
                  <a:pt x="21564" y="34048"/>
                </a:lnTo>
                <a:lnTo>
                  <a:pt x="18630" y="35547"/>
                </a:lnTo>
                <a:lnTo>
                  <a:pt x="9626" y="43434"/>
                </a:lnTo>
                <a:lnTo>
                  <a:pt x="11099" y="7416"/>
                </a:lnTo>
                <a:lnTo>
                  <a:pt x="57569" y="7416"/>
                </a:lnTo>
                <a:lnTo>
                  <a:pt x="59664" y="0"/>
                </a:lnTo>
                <a:lnTo>
                  <a:pt x="7327" y="0"/>
                </a:lnTo>
                <a:lnTo>
                  <a:pt x="4394" y="48869"/>
                </a:lnTo>
                <a:lnTo>
                  <a:pt x="10464" y="49352"/>
                </a:lnTo>
                <a:lnTo>
                  <a:pt x="11925" y="46888"/>
                </a:lnTo>
                <a:lnTo>
                  <a:pt x="19253" y="39966"/>
                </a:lnTo>
                <a:lnTo>
                  <a:pt x="31394" y="37998"/>
                </a:lnTo>
                <a:lnTo>
                  <a:pt x="37261" y="38989"/>
                </a:lnTo>
                <a:lnTo>
                  <a:pt x="45631" y="44894"/>
                </a:lnTo>
                <a:lnTo>
                  <a:pt x="48564" y="51320"/>
                </a:lnTo>
                <a:lnTo>
                  <a:pt x="50025" y="62191"/>
                </a:lnTo>
                <a:lnTo>
                  <a:pt x="50025" y="63169"/>
                </a:lnTo>
                <a:lnTo>
                  <a:pt x="48564" y="74015"/>
                </a:lnTo>
                <a:lnTo>
                  <a:pt x="44792" y="82410"/>
                </a:lnTo>
                <a:lnTo>
                  <a:pt x="40398" y="86347"/>
                </a:lnTo>
                <a:lnTo>
                  <a:pt x="29095" y="89306"/>
                </a:lnTo>
                <a:lnTo>
                  <a:pt x="16332" y="86855"/>
                </a:lnTo>
                <a:lnTo>
                  <a:pt x="10464" y="80441"/>
                </a:lnTo>
                <a:lnTo>
                  <a:pt x="14020" y="71056"/>
                </a:lnTo>
                <a:lnTo>
                  <a:pt x="12560" y="67119"/>
                </a:lnTo>
                <a:lnTo>
                  <a:pt x="7327" y="65138"/>
                </a:lnTo>
                <a:lnTo>
                  <a:pt x="2095" y="67119"/>
                </a:lnTo>
                <a:lnTo>
                  <a:pt x="0" y="73037"/>
                </a:lnTo>
                <a:lnTo>
                  <a:pt x="1460" y="78943"/>
                </a:lnTo>
                <a:lnTo>
                  <a:pt x="8788" y="86347"/>
                </a:lnTo>
                <a:lnTo>
                  <a:pt x="17792" y="90805"/>
                </a:lnTo>
                <a:lnTo>
                  <a:pt x="29095" y="92290"/>
                </a:lnTo>
                <a:lnTo>
                  <a:pt x="34328" y="92290"/>
                </a:lnTo>
                <a:lnTo>
                  <a:pt x="61341" y="60693"/>
                </a:lnTo>
                <a:lnTo>
                  <a:pt x="61341" y="5824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72" name="object 272"/>
          <p:cNvPicPr/>
          <p:nvPr/>
        </p:nvPicPr>
        <p:blipFill>
          <a:blip r:embed="rId94" cstate="print"/>
          <a:stretch>
            <a:fillRect/>
          </a:stretch>
        </p:blipFill>
        <p:spPr>
          <a:xfrm>
            <a:off x="6598758" y="4512870"/>
            <a:ext cx="154071" cy="93271"/>
          </a:xfrm>
          <a:prstGeom prst="rect">
            <a:avLst/>
          </a:prstGeom>
        </p:spPr>
      </p:pic>
      <p:pic>
        <p:nvPicPr>
          <p:cNvPr id="273" name="object 273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7026640" y="4192147"/>
            <a:ext cx="391876" cy="93753"/>
          </a:xfrm>
          <a:prstGeom prst="rect">
            <a:avLst/>
          </a:prstGeom>
        </p:spPr>
      </p:pic>
      <p:pic>
        <p:nvPicPr>
          <p:cNvPr id="274" name="object 274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7110374" y="4352509"/>
            <a:ext cx="103202" cy="93271"/>
          </a:xfrm>
          <a:prstGeom prst="rect">
            <a:avLst/>
          </a:prstGeom>
        </p:spPr>
      </p:pic>
      <p:sp>
        <p:nvSpPr>
          <p:cNvPr id="275" name="object 275"/>
          <p:cNvSpPr/>
          <p:nvPr/>
        </p:nvSpPr>
        <p:spPr>
          <a:xfrm>
            <a:off x="7273442" y="4353496"/>
            <a:ext cx="61594" cy="92710"/>
          </a:xfrm>
          <a:custGeom>
            <a:avLst/>
            <a:gdLst/>
            <a:ahLst/>
            <a:cxnLst/>
            <a:rect l="l" t="t" r="r" b="b"/>
            <a:pathLst>
              <a:path w="61595" h="92710">
                <a:moveTo>
                  <a:pt x="61328" y="58242"/>
                </a:moveTo>
                <a:lnTo>
                  <a:pt x="59029" y="48361"/>
                </a:lnTo>
                <a:lnTo>
                  <a:pt x="53797" y="39966"/>
                </a:lnTo>
                <a:lnTo>
                  <a:pt x="45631" y="34556"/>
                </a:lnTo>
                <a:lnTo>
                  <a:pt x="34328" y="32562"/>
                </a:lnTo>
                <a:lnTo>
                  <a:pt x="21564" y="34048"/>
                </a:lnTo>
                <a:lnTo>
                  <a:pt x="18630" y="35547"/>
                </a:lnTo>
                <a:lnTo>
                  <a:pt x="9626" y="43434"/>
                </a:lnTo>
                <a:lnTo>
                  <a:pt x="11925" y="7416"/>
                </a:lnTo>
                <a:lnTo>
                  <a:pt x="57569" y="7416"/>
                </a:lnTo>
                <a:lnTo>
                  <a:pt x="59867" y="0"/>
                </a:lnTo>
                <a:lnTo>
                  <a:pt x="8166" y="0"/>
                </a:lnTo>
                <a:lnTo>
                  <a:pt x="4394" y="48869"/>
                </a:lnTo>
                <a:lnTo>
                  <a:pt x="10464" y="49352"/>
                </a:lnTo>
                <a:lnTo>
                  <a:pt x="11925" y="46888"/>
                </a:lnTo>
                <a:lnTo>
                  <a:pt x="20091" y="39966"/>
                </a:lnTo>
                <a:lnTo>
                  <a:pt x="31394" y="37998"/>
                </a:lnTo>
                <a:lnTo>
                  <a:pt x="37261" y="38989"/>
                </a:lnTo>
                <a:lnTo>
                  <a:pt x="45631" y="44894"/>
                </a:lnTo>
                <a:lnTo>
                  <a:pt x="48564" y="51320"/>
                </a:lnTo>
                <a:lnTo>
                  <a:pt x="50025" y="62191"/>
                </a:lnTo>
                <a:lnTo>
                  <a:pt x="50025" y="63169"/>
                </a:lnTo>
                <a:lnTo>
                  <a:pt x="48564" y="74015"/>
                </a:lnTo>
                <a:lnTo>
                  <a:pt x="44792" y="82410"/>
                </a:lnTo>
                <a:lnTo>
                  <a:pt x="40398" y="86347"/>
                </a:lnTo>
                <a:lnTo>
                  <a:pt x="29095" y="89306"/>
                </a:lnTo>
                <a:lnTo>
                  <a:pt x="16332" y="86855"/>
                </a:lnTo>
                <a:lnTo>
                  <a:pt x="10464" y="80441"/>
                </a:lnTo>
                <a:lnTo>
                  <a:pt x="11925" y="76492"/>
                </a:lnTo>
                <a:lnTo>
                  <a:pt x="14236" y="71056"/>
                </a:lnTo>
                <a:lnTo>
                  <a:pt x="12560" y="67119"/>
                </a:lnTo>
                <a:lnTo>
                  <a:pt x="8166" y="65138"/>
                </a:lnTo>
                <a:lnTo>
                  <a:pt x="2095" y="67119"/>
                </a:lnTo>
                <a:lnTo>
                  <a:pt x="0" y="73037"/>
                </a:lnTo>
                <a:lnTo>
                  <a:pt x="1460" y="78943"/>
                </a:lnTo>
                <a:lnTo>
                  <a:pt x="9004" y="86347"/>
                </a:lnTo>
                <a:lnTo>
                  <a:pt x="17995" y="90805"/>
                </a:lnTo>
                <a:lnTo>
                  <a:pt x="29095" y="92290"/>
                </a:lnTo>
                <a:lnTo>
                  <a:pt x="34328" y="92290"/>
                </a:lnTo>
                <a:lnTo>
                  <a:pt x="61328" y="60693"/>
                </a:lnTo>
                <a:lnTo>
                  <a:pt x="61328" y="5824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76" name="object 276"/>
          <p:cNvPicPr/>
          <p:nvPr/>
        </p:nvPicPr>
        <p:blipFill>
          <a:blip r:embed="rId97" cstate="print"/>
          <a:stretch>
            <a:fillRect/>
          </a:stretch>
        </p:blipFill>
        <p:spPr>
          <a:xfrm>
            <a:off x="7147008" y="4512870"/>
            <a:ext cx="151140" cy="93271"/>
          </a:xfrm>
          <a:prstGeom prst="rect">
            <a:avLst/>
          </a:prstGeom>
        </p:spPr>
      </p:pic>
      <p:pic>
        <p:nvPicPr>
          <p:cNvPr id="277" name="object 277"/>
          <p:cNvPicPr/>
          <p:nvPr/>
        </p:nvPicPr>
        <p:blipFill rotWithShape="1">
          <a:blip r:embed="rId9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252"/>
          <a:stretch/>
        </p:blipFill>
        <p:spPr>
          <a:xfrm>
            <a:off x="4293929" y="4153940"/>
            <a:ext cx="1022123" cy="1038252"/>
          </a:xfrm>
          <a:prstGeom prst="rect">
            <a:avLst/>
          </a:prstGeom>
        </p:spPr>
      </p:pic>
      <p:pic>
        <p:nvPicPr>
          <p:cNvPr id="278" name="object 278"/>
          <p:cNvPicPr/>
          <p:nvPr/>
        </p:nvPicPr>
        <p:blipFill>
          <a:blip r:embed="rId99" cstate="print"/>
          <a:stretch>
            <a:fillRect/>
          </a:stretch>
        </p:blipFill>
        <p:spPr>
          <a:xfrm>
            <a:off x="3828660" y="4343635"/>
            <a:ext cx="103223" cy="93250"/>
          </a:xfrm>
          <a:prstGeom prst="rect">
            <a:avLst/>
          </a:prstGeom>
        </p:spPr>
      </p:pic>
      <p:sp>
        <p:nvSpPr>
          <p:cNvPr id="279" name="object 279"/>
          <p:cNvSpPr/>
          <p:nvPr/>
        </p:nvSpPr>
        <p:spPr>
          <a:xfrm>
            <a:off x="3991724" y="4344631"/>
            <a:ext cx="61594" cy="92710"/>
          </a:xfrm>
          <a:custGeom>
            <a:avLst/>
            <a:gdLst/>
            <a:ahLst/>
            <a:cxnLst/>
            <a:rect l="l" t="t" r="r" b="b"/>
            <a:pathLst>
              <a:path w="61595" h="92710">
                <a:moveTo>
                  <a:pt x="61341" y="58216"/>
                </a:moveTo>
                <a:lnTo>
                  <a:pt x="59093" y="48348"/>
                </a:lnTo>
                <a:lnTo>
                  <a:pt x="53860" y="39954"/>
                </a:lnTo>
                <a:lnTo>
                  <a:pt x="45631" y="34531"/>
                </a:lnTo>
                <a:lnTo>
                  <a:pt x="34417" y="32550"/>
                </a:lnTo>
                <a:lnTo>
                  <a:pt x="21691" y="34531"/>
                </a:lnTo>
                <a:lnTo>
                  <a:pt x="18694" y="35509"/>
                </a:lnTo>
                <a:lnTo>
                  <a:pt x="9715" y="43421"/>
                </a:lnTo>
                <a:lnTo>
                  <a:pt x="11976" y="7378"/>
                </a:lnTo>
                <a:lnTo>
                  <a:pt x="57594" y="7378"/>
                </a:lnTo>
                <a:lnTo>
                  <a:pt x="59855" y="0"/>
                </a:lnTo>
                <a:lnTo>
                  <a:pt x="8229" y="0"/>
                </a:lnTo>
                <a:lnTo>
                  <a:pt x="4483" y="48831"/>
                </a:lnTo>
                <a:lnTo>
                  <a:pt x="10464" y="49339"/>
                </a:lnTo>
                <a:lnTo>
                  <a:pt x="11976" y="46863"/>
                </a:lnTo>
                <a:lnTo>
                  <a:pt x="20205" y="39954"/>
                </a:lnTo>
                <a:lnTo>
                  <a:pt x="31419" y="37985"/>
                </a:lnTo>
                <a:lnTo>
                  <a:pt x="37414" y="38976"/>
                </a:lnTo>
                <a:lnTo>
                  <a:pt x="45631" y="44894"/>
                </a:lnTo>
                <a:lnTo>
                  <a:pt x="48628" y="51308"/>
                </a:lnTo>
                <a:lnTo>
                  <a:pt x="50114" y="62153"/>
                </a:lnTo>
                <a:lnTo>
                  <a:pt x="50114" y="63144"/>
                </a:lnTo>
                <a:lnTo>
                  <a:pt x="48628" y="74002"/>
                </a:lnTo>
                <a:lnTo>
                  <a:pt x="44881" y="82397"/>
                </a:lnTo>
                <a:lnTo>
                  <a:pt x="40398" y="86829"/>
                </a:lnTo>
                <a:lnTo>
                  <a:pt x="29184" y="89306"/>
                </a:lnTo>
                <a:lnTo>
                  <a:pt x="16459" y="87325"/>
                </a:lnTo>
                <a:lnTo>
                  <a:pt x="10464" y="80911"/>
                </a:lnTo>
                <a:lnTo>
                  <a:pt x="11976" y="76466"/>
                </a:lnTo>
                <a:lnTo>
                  <a:pt x="14211" y="71056"/>
                </a:lnTo>
                <a:lnTo>
                  <a:pt x="12712" y="67589"/>
                </a:lnTo>
                <a:lnTo>
                  <a:pt x="8229" y="65112"/>
                </a:lnTo>
                <a:lnTo>
                  <a:pt x="2247" y="67589"/>
                </a:lnTo>
                <a:lnTo>
                  <a:pt x="0" y="73025"/>
                </a:lnTo>
                <a:lnTo>
                  <a:pt x="1485" y="78943"/>
                </a:lnTo>
                <a:lnTo>
                  <a:pt x="8978" y="86829"/>
                </a:lnTo>
                <a:lnTo>
                  <a:pt x="17957" y="90792"/>
                </a:lnTo>
                <a:lnTo>
                  <a:pt x="29184" y="92265"/>
                </a:lnTo>
                <a:lnTo>
                  <a:pt x="34417" y="92265"/>
                </a:lnTo>
                <a:lnTo>
                  <a:pt x="61341" y="61163"/>
                </a:lnTo>
                <a:lnTo>
                  <a:pt x="61341" y="5821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80" name="object 280"/>
          <p:cNvPicPr/>
          <p:nvPr/>
        </p:nvPicPr>
        <p:blipFill>
          <a:blip r:embed="rId100" cstate="print"/>
          <a:stretch>
            <a:fillRect/>
          </a:stretch>
        </p:blipFill>
        <p:spPr>
          <a:xfrm>
            <a:off x="3824913" y="4504982"/>
            <a:ext cx="231902" cy="111019"/>
          </a:xfrm>
          <a:prstGeom prst="rect">
            <a:avLst/>
          </a:prstGeom>
        </p:spPr>
      </p:pic>
      <p:pic>
        <p:nvPicPr>
          <p:cNvPr id="281" name="object 281"/>
          <p:cNvPicPr/>
          <p:nvPr/>
        </p:nvPicPr>
        <p:blipFill rotWithShape="1">
          <a:blip r:embed="rId101" cstate="print"/>
          <a:srcRect t="37436"/>
          <a:stretch/>
        </p:blipFill>
        <p:spPr>
          <a:xfrm>
            <a:off x="3744884" y="4144574"/>
            <a:ext cx="391960" cy="132431"/>
          </a:xfrm>
          <a:prstGeom prst="rect">
            <a:avLst/>
          </a:prstGeom>
        </p:spPr>
      </p:pic>
      <p:pic>
        <p:nvPicPr>
          <p:cNvPr id="282" name="object 282"/>
          <p:cNvPicPr/>
          <p:nvPr/>
        </p:nvPicPr>
        <p:blipFill>
          <a:blip r:embed="rId102" cstate="print"/>
          <a:stretch>
            <a:fillRect/>
          </a:stretch>
        </p:blipFill>
        <p:spPr>
          <a:xfrm>
            <a:off x="6027899" y="4343635"/>
            <a:ext cx="92107" cy="93250"/>
          </a:xfrm>
          <a:prstGeom prst="rect">
            <a:avLst/>
          </a:prstGeom>
        </p:spPr>
      </p:pic>
      <p:sp>
        <p:nvSpPr>
          <p:cNvPr id="283" name="object 283"/>
          <p:cNvSpPr/>
          <p:nvPr/>
        </p:nvSpPr>
        <p:spPr>
          <a:xfrm>
            <a:off x="6174422" y="4344631"/>
            <a:ext cx="55880" cy="92710"/>
          </a:xfrm>
          <a:custGeom>
            <a:avLst/>
            <a:gdLst/>
            <a:ahLst/>
            <a:cxnLst/>
            <a:rect l="l" t="t" r="r" b="b"/>
            <a:pathLst>
              <a:path w="55879" h="92710">
                <a:moveTo>
                  <a:pt x="55473" y="61163"/>
                </a:moveTo>
                <a:lnTo>
                  <a:pt x="54648" y="58216"/>
                </a:lnTo>
                <a:lnTo>
                  <a:pt x="53174" y="48348"/>
                </a:lnTo>
                <a:lnTo>
                  <a:pt x="47942" y="39954"/>
                </a:lnTo>
                <a:lnTo>
                  <a:pt x="41249" y="34531"/>
                </a:lnTo>
                <a:lnTo>
                  <a:pt x="30772" y="32550"/>
                </a:lnTo>
                <a:lnTo>
                  <a:pt x="19469" y="34531"/>
                </a:lnTo>
                <a:lnTo>
                  <a:pt x="16548" y="35509"/>
                </a:lnTo>
                <a:lnTo>
                  <a:pt x="8382" y="43421"/>
                </a:lnTo>
                <a:lnTo>
                  <a:pt x="10477" y="7378"/>
                </a:lnTo>
                <a:lnTo>
                  <a:pt x="51714" y="7378"/>
                </a:lnTo>
                <a:lnTo>
                  <a:pt x="53174" y="0"/>
                </a:lnTo>
                <a:lnTo>
                  <a:pt x="6908" y="0"/>
                </a:lnTo>
                <a:lnTo>
                  <a:pt x="3771" y="48831"/>
                </a:lnTo>
                <a:lnTo>
                  <a:pt x="9004" y="49339"/>
                </a:lnTo>
                <a:lnTo>
                  <a:pt x="10477" y="46863"/>
                </a:lnTo>
                <a:lnTo>
                  <a:pt x="18008" y="39954"/>
                </a:lnTo>
                <a:lnTo>
                  <a:pt x="27851" y="37985"/>
                </a:lnTo>
                <a:lnTo>
                  <a:pt x="33083" y="38976"/>
                </a:lnTo>
                <a:lnTo>
                  <a:pt x="41249" y="44894"/>
                </a:lnTo>
                <a:lnTo>
                  <a:pt x="43548" y="51308"/>
                </a:lnTo>
                <a:lnTo>
                  <a:pt x="45008" y="62153"/>
                </a:lnTo>
                <a:lnTo>
                  <a:pt x="45008" y="63144"/>
                </a:lnTo>
                <a:lnTo>
                  <a:pt x="43548" y="74002"/>
                </a:lnTo>
                <a:lnTo>
                  <a:pt x="40411" y="82397"/>
                </a:lnTo>
                <a:lnTo>
                  <a:pt x="36017" y="86829"/>
                </a:lnTo>
                <a:lnTo>
                  <a:pt x="26174" y="89306"/>
                </a:lnTo>
                <a:lnTo>
                  <a:pt x="15074" y="87325"/>
                </a:lnTo>
                <a:lnTo>
                  <a:pt x="9004" y="80911"/>
                </a:lnTo>
                <a:lnTo>
                  <a:pt x="10477" y="76466"/>
                </a:lnTo>
                <a:lnTo>
                  <a:pt x="12776" y="71056"/>
                </a:lnTo>
                <a:lnTo>
                  <a:pt x="11315" y="67589"/>
                </a:lnTo>
                <a:lnTo>
                  <a:pt x="6908" y="65112"/>
                </a:lnTo>
                <a:lnTo>
                  <a:pt x="1676" y="67589"/>
                </a:lnTo>
                <a:lnTo>
                  <a:pt x="0" y="73025"/>
                </a:lnTo>
                <a:lnTo>
                  <a:pt x="1676" y="78943"/>
                </a:lnTo>
                <a:lnTo>
                  <a:pt x="8382" y="86829"/>
                </a:lnTo>
                <a:lnTo>
                  <a:pt x="15709" y="90792"/>
                </a:lnTo>
                <a:lnTo>
                  <a:pt x="26174" y="92265"/>
                </a:lnTo>
                <a:lnTo>
                  <a:pt x="30772" y="92265"/>
                </a:lnTo>
                <a:lnTo>
                  <a:pt x="40411" y="89801"/>
                </a:lnTo>
                <a:lnTo>
                  <a:pt x="47942" y="83870"/>
                </a:lnTo>
                <a:lnTo>
                  <a:pt x="50241" y="80911"/>
                </a:lnTo>
                <a:lnTo>
                  <a:pt x="54013" y="72034"/>
                </a:lnTo>
                <a:lnTo>
                  <a:pt x="55473" y="6116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84" name="object 284"/>
          <p:cNvPicPr/>
          <p:nvPr/>
        </p:nvPicPr>
        <p:blipFill rotWithShape="1">
          <a:blip r:embed="rId103" cstate="print"/>
          <a:srcRect t="40045"/>
          <a:stretch/>
        </p:blipFill>
        <p:spPr>
          <a:xfrm>
            <a:off x="5953166" y="4143579"/>
            <a:ext cx="371780" cy="133426"/>
          </a:xfrm>
          <a:prstGeom prst="rect">
            <a:avLst/>
          </a:prstGeom>
        </p:spPr>
      </p:pic>
      <p:pic>
        <p:nvPicPr>
          <p:cNvPr id="285" name="object 285"/>
          <p:cNvPicPr/>
          <p:nvPr/>
        </p:nvPicPr>
        <p:blipFill>
          <a:blip r:embed="rId104" cstate="print"/>
          <a:stretch>
            <a:fillRect/>
          </a:stretch>
        </p:blipFill>
        <p:spPr>
          <a:xfrm>
            <a:off x="6060765" y="4504982"/>
            <a:ext cx="136277" cy="111019"/>
          </a:xfrm>
          <a:prstGeom prst="rect">
            <a:avLst/>
          </a:prstGeom>
        </p:spPr>
      </p:pic>
      <p:sp>
        <p:nvSpPr>
          <p:cNvPr id="295" name="object 105"/>
          <p:cNvSpPr txBox="1"/>
          <p:nvPr/>
        </p:nvSpPr>
        <p:spPr>
          <a:xfrm>
            <a:off x="1578566" y="2727993"/>
            <a:ext cx="372715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зеркалом заднего вида</a:t>
            </a:r>
          </a:p>
        </p:txBody>
      </p:sp>
      <p:sp>
        <p:nvSpPr>
          <p:cNvPr id="296" name="object 135"/>
          <p:cNvSpPr txBox="1"/>
          <p:nvPr/>
        </p:nvSpPr>
        <p:spPr>
          <a:xfrm>
            <a:off x="6613841" y="1976396"/>
            <a:ext cx="2237994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Стеклоподъемник</a:t>
            </a:r>
          </a:p>
        </p:txBody>
      </p:sp>
      <p:sp>
        <p:nvSpPr>
          <p:cNvPr id="297" name="object 166"/>
          <p:cNvSpPr txBox="1"/>
          <p:nvPr/>
        </p:nvSpPr>
        <p:spPr>
          <a:xfrm>
            <a:off x="8821525" y="2155236"/>
            <a:ext cx="297558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Центральный замок</a:t>
            </a:r>
          </a:p>
        </p:txBody>
      </p:sp>
      <p:sp>
        <p:nvSpPr>
          <p:cNvPr id="299" name="object 288"/>
          <p:cNvSpPr txBox="1"/>
          <p:nvPr/>
        </p:nvSpPr>
        <p:spPr>
          <a:xfrm>
            <a:off x="2247296" y="5776888"/>
            <a:ext cx="677551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Разъем соединительного кабеля жгута проводов левой передней двери</a:t>
            </a:r>
          </a:p>
        </p:txBody>
      </p:sp>
      <p:sp>
        <p:nvSpPr>
          <p:cNvPr id="300" name="object 185"/>
          <p:cNvSpPr txBox="1"/>
          <p:nvPr/>
        </p:nvSpPr>
        <p:spPr>
          <a:xfrm>
            <a:off x="578644" y="4874488"/>
            <a:ext cx="143116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Динамик</a:t>
            </a:r>
          </a:p>
        </p:txBody>
      </p:sp>
      <p:sp>
        <p:nvSpPr>
          <p:cNvPr id="289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sp>
        <p:nvSpPr>
          <p:cNvPr id="105" name="Прямоугольник 104"/>
          <p:cNvSpPr/>
          <p:nvPr/>
        </p:nvSpPr>
        <p:spPr>
          <a:xfrm>
            <a:off x="11570474" y="3409653"/>
            <a:ext cx="2423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35" name="Прямоугольник 134"/>
          <p:cNvSpPr/>
          <p:nvPr/>
        </p:nvSpPr>
        <p:spPr>
          <a:xfrm>
            <a:off x="11591055" y="3946690"/>
            <a:ext cx="242374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sp>
        <p:nvSpPr>
          <p:cNvPr id="288" name="object 162"/>
          <p:cNvSpPr txBox="1"/>
          <p:nvPr/>
        </p:nvSpPr>
        <p:spPr>
          <a:xfrm>
            <a:off x="11102812" y="914834"/>
            <a:ext cx="329565" cy="74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Выключ. двер.</a:t>
            </a:r>
          </a:p>
        </p:txBody>
      </p:sp>
      <p:sp>
        <p:nvSpPr>
          <p:cNvPr id="290" name="object 163"/>
          <p:cNvSpPr txBox="1"/>
          <p:nvPr/>
        </p:nvSpPr>
        <p:spPr>
          <a:xfrm>
            <a:off x="9987333" y="923368"/>
            <a:ext cx="388396" cy="74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Выход B-</a:t>
            </a:r>
          </a:p>
        </p:txBody>
      </p:sp>
      <p:sp>
        <p:nvSpPr>
          <p:cNvPr id="292" name="object 163"/>
          <p:cNvSpPr txBox="1"/>
          <p:nvPr/>
        </p:nvSpPr>
        <p:spPr>
          <a:xfrm>
            <a:off x="10351826" y="923367"/>
            <a:ext cx="462820" cy="74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Выход C-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10465259" y="4424342"/>
            <a:ext cx="59663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Антенна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ручки двери+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11051504" y="4426627"/>
            <a:ext cx="580607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Антенна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ручки двери-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10384047" y="2958766"/>
            <a:ext cx="700977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98145" algn="l"/>
              </a:tabLst>
            </a:pPr>
            <a:r>
              <a:rPr lang="ru-RU" sz="600" dirty="0">
                <a:latin typeface="Arial Narrow" panose="020B0606020202030204" pitchFamily="34" charset="0"/>
              </a:rPr>
              <a:t>Выключатель отпирания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10974567" y="3025031"/>
            <a:ext cx="721671" cy="184666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757555" algn="l"/>
              </a:tabLst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Электропитание+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9738331" y="2957491"/>
            <a:ext cx="72853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Выключатель запирания</a:t>
            </a:r>
          </a:p>
        </p:txBody>
      </p:sp>
      <p:sp>
        <p:nvSpPr>
          <p:cNvPr id="362" name="Прямоугольник 361"/>
          <p:cNvSpPr/>
          <p:nvPr/>
        </p:nvSpPr>
        <p:spPr>
          <a:xfrm>
            <a:off x="1057755" y="3832594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75" name="Прямоугольник 374"/>
          <p:cNvSpPr/>
          <p:nvPr/>
        </p:nvSpPr>
        <p:spPr>
          <a:xfrm>
            <a:off x="2592516" y="4234820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76" name="Прямоугольник 375"/>
          <p:cNvSpPr/>
          <p:nvPr/>
        </p:nvSpPr>
        <p:spPr>
          <a:xfrm>
            <a:off x="3137877" y="4234820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77" name="Прямоугольник 376"/>
          <p:cNvSpPr/>
          <p:nvPr/>
        </p:nvSpPr>
        <p:spPr>
          <a:xfrm>
            <a:off x="2591658" y="4677142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78" name="Прямоугольник 377"/>
          <p:cNvSpPr/>
          <p:nvPr/>
        </p:nvSpPr>
        <p:spPr>
          <a:xfrm>
            <a:off x="3137019" y="4677142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79" name="Прямоугольник 378"/>
          <p:cNvSpPr/>
          <p:nvPr/>
        </p:nvSpPr>
        <p:spPr>
          <a:xfrm>
            <a:off x="3699251" y="4677142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0" name="Прямоугольник 379"/>
          <p:cNvSpPr/>
          <p:nvPr/>
        </p:nvSpPr>
        <p:spPr>
          <a:xfrm>
            <a:off x="4244612" y="4677142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1" name="Прямоугольник 380"/>
          <p:cNvSpPr/>
          <p:nvPr/>
        </p:nvSpPr>
        <p:spPr>
          <a:xfrm>
            <a:off x="6417059" y="4677142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2" name="Прямоугольник 381"/>
          <p:cNvSpPr/>
          <p:nvPr/>
        </p:nvSpPr>
        <p:spPr>
          <a:xfrm>
            <a:off x="6962420" y="4677142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3" name="Прямоугольник 382"/>
          <p:cNvSpPr/>
          <p:nvPr/>
        </p:nvSpPr>
        <p:spPr>
          <a:xfrm>
            <a:off x="7524652" y="4677142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4" name="Прямоугольник 383"/>
          <p:cNvSpPr/>
          <p:nvPr/>
        </p:nvSpPr>
        <p:spPr>
          <a:xfrm>
            <a:off x="8070013" y="4677142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5" name="Прямоугольник 384"/>
          <p:cNvSpPr/>
          <p:nvPr/>
        </p:nvSpPr>
        <p:spPr>
          <a:xfrm>
            <a:off x="7523843" y="4232863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86" name="Прямоугольник 385"/>
          <p:cNvSpPr/>
          <p:nvPr/>
        </p:nvSpPr>
        <p:spPr>
          <a:xfrm>
            <a:off x="8069204" y="4232863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2176852" y="820923"/>
            <a:ext cx="583814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900" dirty="0">
                <a:solidFill>
                  <a:srgbClr val="FF0000"/>
                </a:solidFill>
                <a:latin typeface="Arial Narrow" panose="020B0606020202030204" pitchFamily="34" charset="0"/>
                <a:ea typeface="SimSun" panose="02010600030101010101" pitchFamily="2" charset="-122"/>
              </a:rPr>
              <a:t>Экранир.</a:t>
            </a:r>
            <a:endParaRPr lang="ru-RU" sz="900" dirty="0">
              <a:solidFill>
                <a:srgbClr val="FF0000"/>
              </a:solidFill>
              <a:latin typeface="Arial Narrow" panose="020B0606020202030204" pitchFamily="34" charset="0"/>
            </a:endParaRPr>
          </a:p>
        </p:txBody>
      </p:sp>
      <p:sp>
        <p:nvSpPr>
          <p:cNvPr id="388" name="object 9"/>
          <p:cNvSpPr txBox="1"/>
          <p:nvPr/>
        </p:nvSpPr>
        <p:spPr>
          <a:xfrm>
            <a:off x="1715523" y="1698951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Входн. сигн. рулев. колонки</a:t>
            </a:r>
          </a:p>
        </p:txBody>
      </p:sp>
      <p:sp>
        <p:nvSpPr>
          <p:cNvPr id="389" name="object 9"/>
          <p:cNvSpPr txBox="1"/>
          <p:nvPr/>
        </p:nvSpPr>
        <p:spPr>
          <a:xfrm>
            <a:off x="2215698" y="1698951"/>
            <a:ext cx="505364" cy="94257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Обогрев+</a:t>
            </a:r>
          </a:p>
        </p:txBody>
      </p:sp>
      <p:sp>
        <p:nvSpPr>
          <p:cNvPr id="390" name="object 9"/>
          <p:cNvSpPr txBox="1"/>
          <p:nvPr/>
        </p:nvSpPr>
        <p:spPr>
          <a:xfrm>
            <a:off x="2741041" y="1698951"/>
            <a:ext cx="505364" cy="94257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Раскладывание-</a:t>
            </a:r>
          </a:p>
        </p:txBody>
      </p:sp>
      <p:sp>
        <p:nvSpPr>
          <p:cNvPr id="391" name="object 9"/>
          <p:cNvSpPr txBox="1"/>
          <p:nvPr/>
        </p:nvSpPr>
        <p:spPr>
          <a:xfrm>
            <a:off x="3203947" y="1698951"/>
            <a:ext cx="505364" cy="94257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Складывание+</a:t>
            </a:r>
          </a:p>
        </p:txBody>
      </p:sp>
      <p:sp>
        <p:nvSpPr>
          <p:cNvPr id="392" name="object 9"/>
          <p:cNvSpPr txBox="1"/>
          <p:nvPr/>
        </p:nvSpPr>
        <p:spPr>
          <a:xfrm>
            <a:off x="3743537" y="1698951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Указатель поворота/обогрев-</a:t>
            </a:r>
          </a:p>
        </p:txBody>
      </p:sp>
      <p:sp>
        <p:nvSpPr>
          <p:cNvPr id="393" name="object 9"/>
          <p:cNvSpPr txBox="1"/>
          <p:nvPr/>
        </p:nvSpPr>
        <p:spPr>
          <a:xfrm>
            <a:off x="4242716" y="1698951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Указатель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поворота+</a:t>
            </a:r>
          </a:p>
        </p:txBody>
      </p:sp>
      <p:sp>
        <p:nvSpPr>
          <p:cNvPr id="394" name="object 9"/>
          <p:cNvSpPr txBox="1"/>
          <p:nvPr/>
        </p:nvSpPr>
        <p:spPr>
          <a:xfrm>
            <a:off x="4742911" y="1698951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Регулир. зерк. прав./лев.</a:t>
            </a:r>
          </a:p>
        </p:txBody>
      </p:sp>
      <p:sp>
        <p:nvSpPr>
          <p:cNvPr id="395" name="object 9"/>
          <p:cNvSpPr txBox="1"/>
          <p:nvPr/>
        </p:nvSpPr>
        <p:spPr>
          <a:xfrm>
            <a:off x="5242841" y="1698951"/>
            <a:ext cx="505364" cy="94257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Общий конт. массы</a:t>
            </a:r>
          </a:p>
        </p:txBody>
      </p:sp>
      <p:sp>
        <p:nvSpPr>
          <p:cNvPr id="396" name="object 9"/>
          <p:cNvSpPr txBox="1"/>
          <p:nvPr/>
        </p:nvSpPr>
        <p:spPr>
          <a:xfrm>
            <a:off x="5743036" y="1698951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Регулир. зерк. верх/низ</a:t>
            </a:r>
          </a:p>
        </p:txBody>
      </p:sp>
      <p:sp>
        <p:nvSpPr>
          <p:cNvPr id="397" name="object 9"/>
          <p:cNvSpPr txBox="1"/>
          <p:nvPr/>
        </p:nvSpPr>
        <p:spPr>
          <a:xfrm>
            <a:off x="1651652" y="271314"/>
            <a:ext cx="595479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Левая камера,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en-US" sz="500" kern="0" dirty="0">
                <a:latin typeface="Arial Narrow" panose="020B0606020202030204" pitchFamily="34" charset="0"/>
                <a:cs typeface="Arial"/>
              </a:rPr>
              <a:t>CVDS+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98" name="object 9"/>
          <p:cNvSpPr txBox="1"/>
          <p:nvPr/>
        </p:nvSpPr>
        <p:spPr>
          <a:xfrm>
            <a:off x="2232315" y="271314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Левая камера,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 CVDS-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99" name="object 9"/>
          <p:cNvSpPr txBox="1"/>
          <p:nvPr/>
        </p:nvSpPr>
        <p:spPr>
          <a:xfrm>
            <a:off x="2732491" y="262925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Электропитание левой камеры+</a:t>
            </a:r>
          </a:p>
        </p:txBody>
      </p:sp>
      <p:sp>
        <p:nvSpPr>
          <p:cNvPr id="400" name="object 9"/>
          <p:cNvSpPr txBox="1"/>
          <p:nvPr/>
        </p:nvSpPr>
        <p:spPr>
          <a:xfrm>
            <a:off x="3212175" y="262925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Электропитание левой камеры-</a:t>
            </a:r>
          </a:p>
        </p:txBody>
      </p:sp>
      <p:sp>
        <p:nvSpPr>
          <p:cNvPr id="401" name="object 9"/>
          <p:cNvSpPr txBox="1"/>
          <p:nvPr/>
        </p:nvSpPr>
        <p:spPr>
          <a:xfrm>
            <a:off x="3734988" y="262925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Предупр. контр. слепых зон+</a:t>
            </a:r>
          </a:p>
        </p:txBody>
      </p:sp>
      <p:sp>
        <p:nvSpPr>
          <p:cNvPr id="402" name="object 9"/>
          <p:cNvSpPr txBox="1"/>
          <p:nvPr/>
        </p:nvSpPr>
        <p:spPr>
          <a:xfrm>
            <a:off x="4234166" y="271314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Предупр. контр. слепых зон-</a:t>
            </a:r>
          </a:p>
        </p:txBody>
      </p:sp>
      <p:sp>
        <p:nvSpPr>
          <p:cNvPr id="403" name="object 9"/>
          <p:cNvSpPr txBox="1"/>
          <p:nvPr/>
        </p:nvSpPr>
        <p:spPr>
          <a:xfrm>
            <a:off x="4734361" y="271314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Проекция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логотипа+</a:t>
            </a:r>
          </a:p>
        </p:txBody>
      </p:sp>
      <p:sp>
        <p:nvSpPr>
          <p:cNvPr id="404" name="object 9"/>
          <p:cNvSpPr txBox="1"/>
          <p:nvPr/>
        </p:nvSpPr>
        <p:spPr>
          <a:xfrm>
            <a:off x="5205412" y="271314"/>
            <a:ext cx="544141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Проекция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логотипа-</a:t>
            </a:r>
          </a:p>
        </p:txBody>
      </p:sp>
      <p:sp>
        <p:nvSpPr>
          <p:cNvPr id="405" name="object 9"/>
          <p:cNvSpPr txBox="1"/>
          <p:nvPr/>
        </p:nvSpPr>
        <p:spPr>
          <a:xfrm>
            <a:off x="5734486" y="271314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Выходн. сигн. лев./прав.</a:t>
            </a:r>
          </a:p>
        </p:txBody>
      </p:sp>
      <p:sp>
        <p:nvSpPr>
          <p:cNvPr id="406" name="object 9"/>
          <p:cNvSpPr txBox="1"/>
          <p:nvPr/>
        </p:nvSpPr>
        <p:spPr>
          <a:xfrm>
            <a:off x="1192179" y="1698951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Выходн. сигн. вверх/вниз</a:t>
            </a:r>
          </a:p>
        </p:txBody>
      </p:sp>
      <p:sp>
        <p:nvSpPr>
          <p:cNvPr id="407" name="object 9"/>
          <p:cNvSpPr txBox="1"/>
          <p:nvPr/>
        </p:nvSpPr>
        <p:spPr>
          <a:xfrm>
            <a:off x="705089" y="1698951"/>
            <a:ext cx="505364" cy="171201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Масса цепи сигн. рулев. колонки</a:t>
            </a:r>
          </a:p>
        </p:txBody>
      </p:sp>
      <p:sp>
        <p:nvSpPr>
          <p:cNvPr id="408" name="Прямоугольник 407"/>
          <p:cNvSpPr/>
          <p:nvPr/>
        </p:nvSpPr>
        <p:spPr>
          <a:xfrm>
            <a:off x="1200340" y="627933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09" name="Прямоугольник 408"/>
          <p:cNvSpPr/>
          <p:nvPr/>
        </p:nvSpPr>
        <p:spPr>
          <a:xfrm>
            <a:off x="689470" y="627933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24" name="object 9"/>
          <p:cNvSpPr txBox="1"/>
          <p:nvPr/>
        </p:nvSpPr>
        <p:spPr>
          <a:xfrm>
            <a:off x="4751909" y="5074920"/>
            <a:ext cx="549774" cy="78868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Шина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 LIN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425" name="object 9"/>
          <p:cNvSpPr txBox="1"/>
          <p:nvPr/>
        </p:nvSpPr>
        <p:spPr>
          <a:xfrm>
            <a:off x="5294955" y="5074920"/>
            <a:ext cx="549774" cy="140423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Выходной сигнал складывания</a:t>
            </a:r>
          </a:p>
        </p:txBody>
      </p:sp>
      <p:sp>
        <p:nvSpPr>
          <p:cNvPr id="426" name="object 9"/>
          <p:cNvSpPr txBox="1"/>
          <p:nvPr/>
        </p:nvSpPr>
        <p:spPr>
          <a:xfrm>
            <a:off x="5839106" y="5074920"/>
            <a:ext cx="549774" cy="78868"/>
          </a:xfrm>
          <a:prstGeom prst="rect">
            <a:avLst/>
          </a:prstGeom>
        </p:spPr>
        <p:txBody>
          <a:bodyPr vert="horz" wrap="square" lIns="0" tIns="17145" rIns="0" bIns="0" rtlCol="0" anchor="t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Переключатель В+</a:t>
            </a:r>
          </a:p>
        </p:txBody>
      </p:sp>
      <p:sp>
        <p:nvSpPr>
          <p:cNvPr id="427" name="object 9"/>
          <p:cNvSpPr txBox="1"/>
          <p:nvPr/>
        </p:nvSpPr>
        <p:spPr>
          <a:xfrm>
            <a:off x="3659634" y="4077593"/>
            <a:ext cx="549774" cy="78868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Линия</a:t>
            </a:r>
            <a:r>
              <a:rPr lang="en-US" sz="500" kern="0" dirty="0">
                <a:latin typeface="Arial Narrow" panose="020B0606020202030204" pitchFamily="34" charset="0"/>
                <a:cs typeface="Arial"/>
              </a:rPr>
              <a:t> LIN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428" name="object 9"/>
          <p:cNvSpPr txBox="1"/>
          <p:nvPr/>
        </p:nvSpPr>
        <p:spPr>
          <a:xfrm>
            <a:off x="4181472" y="4077593"/>
            <a:ext cx="549774" cy="78868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429" name="object 9"/>
          <p:cNvSpPr txBox="1"/>
          <p:nvPr/>
        </p:nvSpPr>
        <p:spPr>
          <a:xfrm>
            <a:off x="4742608" y="4016038"/>
            <a:ext cx="549774" cy="140423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Сигнал управ.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лев. перед. дв.</a:t>
            </a:r>
          </a:p>
        </p:txBody>
      </p:sp>
      <p:sp>
        <p:nvSpPr>
          <p:cNvPr id="430" name="object 9"/>
          <p:cNvSpPr txBox="1"/>
          <p:nvPr/>
        </p:nvSpPr>
        <p:spPr>
          <a:xfrm>
            <a:off x="5285653" y="4070742"/>
            <a:ext cx="549774" cy="78868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Плафон двери+</a:t>
            </a:r>
          </a:p>
        </p:txBody>
      </p:sp>
      <p:sp>
        <p:nvSpPr>
          <p:cNvPr id="431" name="object 9"/>
          <p:cNvSpPr txBox="1"/>
          <p:nvPr/>
        </p:nvSpPr>
        <p:spPr>
          <a:xfrm>
            <a:off x="5829804" y="4070742"/>
            <a:ext cx="549774" cy="78868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432" name="object 9"/>
          <p:cNvSpPr txBox="1"/>
          <p:nvPr/>
        </p:nvSpPr>
        <p:spPr>
          <a:xfrm>
            <a:off x="6342250" y="4024427"/>
            <a:ext cx="591959" cy="140423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Выключ. разблок.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задн. дв.</a:t>
            </a:r>
          </a:p>
        </p:txBody>
      </p:sp>
      <p:sp>
        <p:nvSpPr>
          <p:cNvPr id="433" name="object 9"/>
          <p:cNvSpPr txBox="1"/>
          <p:nvPr/>
        </p:nvSpPr>
        <p:spPr>
          <a:xfrm>
            <a:off x="6917818" y="4024427"/>
            <a:ext cx="549774" cy="140423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Выключ. блок. </a:t>
            </a:r>
            <a:br>
              <a:rPr lang="en-US" sz="500" kern="0" dirty="0">
                <a:latin typeface="Arial Narrow" panose="020B0606020202030204" pitchFamily="34" charset="0"/>
                <a:cs typeface="Arial"/>
              </a:rPr>
            </a:br>
            <a:r>
              <a:rPr lang="ru-RU" sz="500" kern="0" dirty="0">
                <a:latin typeface="Arial Narrow" panose="020B0606020202030204" pitchFamily="34" charset="0"/>
                <a:cs typeface="Arial"/>
              </a:rPr>
              <a:t>задн. дв.</a:t>
            </a:r>
          </a:p>
        </p:txBody>
      </p:sp>
      <p:sp>
        <p:nvSpPr>
          <p:cNvPr id="310" name="object 163"/>
          <p:cNvSpPr txBox="1"/>
          <p:nvPr/>
        </p:nvSpPr>
        <p:spPr>
          <a:xfrm>
            <a:off x="9234356" y="841603"/>
            <a:ext cx="384226" cy="1359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Отпирание центр. замка</a:t>
            </a:r>
          </a:p>
        </p:txBody>
      </p:sp>
      <p:sp>
        <p:nvSpPr>
          <p:cNvPr id="311" name="object 163"/>
          <p:cNvSpPr txBox="1"/>
          <p:nvPr/>
        </p:nvSpPr>
        <p:spPr>
          <a:xfrm>
            <a:off x="9560436" y="916945"/>
            <a:ext cx="452900" cy="743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Масса выключателя</a:t>
            </a:r>
          </a:p>
        </p:txBody>
      </p:sp>
    </p:spTree>
    <p:extLst>
      <p:ext uri="{BB962C8B-B14F-4D97-AF65-F5344CB8AC3E}">
        <p14:creationId xmlns:p14="http://schemas.microsoft.com/office/powerpoint/2010/main" val="212190994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79908" y="152400"/>
            <a:ext cx="5791200" cy="349899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6195" rIns="0" bIns="36000" rtlCol="0">
            <a:spAutoFit/>
          </a:bodyPr>
          <a:lstStyle/>
          <a:p>
            <a:pPr marL="91440">
              <a:spcBef>
                <a:spcPts val="285"/>
              </a:spcBef>
            </a:pPr>
            <a:r>
              <a:rPr lang="ru-RU" altLang="zh-CN" dirty="0">
                <a:solidFill>
                  <a:srgbClr val="FFFFFF"/>
                </a:solidFill>
              </a:rPr>
              <a:t>6) Жгут проводов правой передней двери</a:t>
            </a:r>
            <a:endParaRPr lang="ru-RU" dirty="0"/>
          </a:p>
        </p:txBody>
      </p:sp>
      <p:sp>
        <p:nvSpPr>
          <p:cNvPr id="3" name="object 3"/>
          <p:cNvSpPr txBox="1"/>
          <p:nvPr/>
        </p:nvSpPr>
        <p:spPr>
          <a:xfrm>
            <a:off x="279908" y="1074496"/>
            <a:ext cx="11531092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>
              <a:spcBef>
                <a:spcPts val="95"/>
              </a:spcBef>
            </a:pPr>
            <a:r>
              <a:rPr lang="ru-RU" altLang="zh-CN" sz="16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Жгут проводов правой передней двери, вид спереди</a:t>
            </a:r>
            <a:endParaRPr lang="ru-RU" sz="1600" kern="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033141" y="1800860"/>
            <a:ext cx="6542405" cy="4511675"/>
            <a:chOff x="3033141" y="1800860"/>
            <a:chExt cx="6542405" cy="4511675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175508" y="1800860"/>
              <a:ext cx="6331712" cy="4384040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3033141" y="1827656"/>
              <a:ext cx="6542405" cy="4485005"/>
            </a:xfrm>
            <a:custGeom>
              <a:avLst/>
              <a:gdLst/>
              <a:ahLst/>
              <a:cxnLst/>
              <a:rect l="l" t="t" r="r" b="b"/>
              <a:pathLst>
                <a:path w="6542405" h="4485005">
                  <a:moveTo>
                    <a:pt x="1175512" y="898017"/>
                  </a:moveTo>
                  <a:lnTo>
                    <a:pt x="1159103" y="892556"/>
                  </a:lnTo>
                  <a:lnTo>
                    <a:pt x="1071372" y="863346"/>
                  </a:lnTo>
                  <a:lnTo>
                    <a:pt x="1066038" y="866013"/>
                  </a:lnTo>
                  <a:lnTo>
                    <a:pt x="1064387" y="870966"/>
                  </a:lnTo>
                  <a:lnTo>
                    <a:pt x="1062609" y="876046"/>
                  </a:lnTo>
                  <a:lnTo>
                    <a:pt x="1065403" y="881380"/>
                  </a:lnTo>
                  <a:lnTo>
                    <a:pt x="1120546" y="899795"/>
                  </a:lnTo>
                  <a:lnTo>
                    <a:pt x="0" y="1134745"/>
                  </a:lnTo>
                  <a:lnTo>
                    <a:pt x="3810" y="1153414"/>
                  </a:lnTo>
                  <a:lnTo>
                    <a:pt x="1124445" y="918476"/>
                  </a:lnTo>
                  <a:lnTo>
                    <a:pt x="1081278" y="957453"/>
                  </a:lnTo>
                  <a:lnTo>
                    <a:pt x="1081024" y="963549"/>
                  </a:lnTo>
                  <a:lnTo>
                    <a:pt x="1084580" y="967359"/>
                  </a:lnTo>
                  <a:lnTo>
                    <a:pt x="1088009" y="971296"/>
                  </a:lnTo>
                  <a:lnTo>
                    <a:pt x="1094105" y="971677"/>
                  </a:lnTo>
                  <a:lnTo>
                    <a:pt x="1175512" y="898017"/>
                  </a:lnTo>
                  <a:close/>
                </a:path>
                <a:path w="6542405" h="4485005">
                  <a:moveTo>
                    <a:pt x="1277620" y="1204341"/>
                  </a:moveTo>
                  <a:lnTo>
                    <a:pt x="1260983" y="1198499"/>
                  </a:lnTo>
                  <a:lnTo>
                    <a:pt x="1178941" y="1169670"/>
                  </a:lnTo>
                  <a:lnTo>
                    <a:pt x="1173988" y="1168019"/>
                  </a:lnTo>
                  <a:lnTo>
                    <a:pt x="1168527" y="1170559"/>
                  </a:lnTo>
                  <a:lnTo>
                    <a:pt x="1166876" y="1175512"/>
                  </a:lnTo>
                  <a:lnTo>
                    <a:pt x="1165098" y="1180465"/>
                  </a:lnTo>
                  <a:lnTo>
                    <a:pt x="1167638" y="1185926"/>
                  </a:lnTo>
                  <a:lnTo>
                    <a:pt x="1222540" y="1205204"/>
                  </a:lnTo>
                  <a:lnTo>
                    <a:pt x="127" y="1441069"/>
                  </a:lnTo>
                  <a:lnTo>
                    <a:pt x="3683" y="1459738"/>
                  </a:lnTo>
                  <a:lnTo>
                    <a:pt x="1226235" y="1223975"/>
                  </a:lnTo>
                  <a:lnTo>
                    <a:pt x="1186434" y="1258824"/>
                  </a:lnTo>
                  <a:lnTo>
                    <a:pt x="1182370" y="1262253"/>
                  </a:lnTo>
                  <a:lnTo>
                    <a:pt x="1181989" y="1268349"/>
                  </a:lnTo>
                  <a:lnTo>
                    <a:pt x="1185545" y="1272286"/>
                  </a:lnTo>
                  <a:lnTo>
                    <a:pt x="1188974" y="1276223"/>
                  </a:lnTo>
                  <a:lnTo>
                    <a:pt x="1194943" y="1276604"/>
                  </a:lnTo>
                  <a:lnTo>
                    <a:pt x="1277620" y="1204341"/>
                  </a:lnTo>
                  <a:close/>
                </a:path>
                <a:path w="6542405" h="4485005">
                  <a:moveTo>
                    <a:pt x="4129151" y="12954"/>
                  </a:moveTo>
                  <a:lnTo>
                    <a:pt x="4115054" y="0"/>
                  </a:lnTo>
                  <a:lnTo>
                    <a:pt x="2492857" y="1762988"/>
                  </a:lnTo>
                  <a:lnTo>
                    <a:pt x="2504186" y="1711464"/>
                  </a:lnTo>
                  <a:lnTo>
                    <a:pt x="2505202" y="1706245"/>
                  </a:lnTo>
                  <a:lnTo>
                    <a:pt x="2502027" y="1701165"/>
                  </a:lnTo>
                  <a:lnTo>
                    <a:pt x="2491740" y="1698879"/>
                  </a:lnTo>
                  <a:lnTo>
                    <a:pt x="2486660" y="1702181"/>
                  </a:lnTo>
                  <a:lnTo>
                    <a:pt x="2463165" y="1809496"/>
                  </a:lnTo>
                  <a:lnTo>
                    <a:pt x="2487396" y="1802003"/>
                  </a:lnTo>
                  <a:lnTo>
                    <a:pt x="2568067" y="1777111"/>
                  </a:lnTo>
                  <a:lnTo>
                    <a:pt x="2570861" y="1771789"/>
                  </a:lnTo>
                  <a:lnTo>
                    <a:pt x="2569337" y="1766824"/>
                  </a:lnTo>
                  <a:lnTo>
                    <a:pt x="2567813" y="1761744"/>
                  </a:lnTo>
                  <a:lnTo>
                    <a:pt x="2562479" y="1758962"/>
                  </a:lnTo>
                  <a:lnTo>
                    <a:pt x="2506916" y="1775993"/>
                  </a:lnTo>
                  <a:lnTo>
                    <a:pt x="4129151" y="12954"/>
                  </a:lnTo>
                  <a:close/>
                </a:path>
                <a:path w="6542405" h="4485005">
                  <a:moveTo>
                    <a:pt x="4765929" y="4471962"/>
                  </a:moveTo>
                  <a:lnTo>
                    <a:pt x="4158411" y="3597910"/>
                  </a:lnTo>
                  <a:lnTo>
                    <a:pt x="4206494" y="3620262"/>
                  </a:lnTo>
                  <a:lnTo>
                    <a:pt x="4211320" y="3622421"/>
                  </a:lnTo>
                  <a:lnTo>
                    <a:pt x="4216908" y="3620389"/>
                  </a:lnTo>
                  <a:lnTo>
                    <a:pt x="4219194" y="3615563"/>
                  </a:lnTo>
                  <a:lnTo>
                    <a:pt x="4221353" y="3610864"/>
                  </a:lnTo>
                  <a:lnTo>
                    <a:pt x="4219321" y="3605149"/>
                  </a:lnTo>
                  <a:lnTo>
                    <a:pt x="4214495" y="3602990"/>
                  </a:lnTo>
                  <a:lnTo>
                    <a:pt x="4141317" y="3568954"/>
                  </a:lnTo>
                  <a:lnTo>
                    <a:pt x="4119753" y="3558921"/>
                  </a:lnTo>
                  <a:lnTo>
                    <a:pt x="4128008" y="3663061"/>
                  </a:lnTo>
                  <a:lnTo>
                    <a:pt x="4128389" y="3668395"/>
                  </a:lnTo>
                  <a:lnTo>
                    <a:pt x="4132961" y="3672205"/>
                  </a:lnTo>
                  <a:lnTo>
                    <a:pt x="4143502" y="3671443"/>
                  </a:lnTo>
                  <a:lnTo>
                    <a:pt x="4147439" y="3666871"/>
                  </a:lnTo>
                  <a:lnTo>
                    <a:pt x="4147058" y="3661537"/>
                  </a:lnTo>
                  <a:lnTo>
                    <a:pt x="4142867" y="3608946"/>
                  </a:lnTo>
                  <a:lnTo>
                    <a:pt x="4750308" y="4482833"/>
                  </a:lnTo>
                  <a:lnTo>
                    <a:pt x="4765929" y="4471962"/>
                  </a:lnTo>
                  <a:close/>
                </a:path>
                <a:path w="6542405" h="4485005">
                  <a:moveTo>
                    <a:pt x="5115687" y="12954"/>
                  </a:moveTo>
                  <a:lnTo>
                    <a:pt x="5101717" y="0"/>
                  </a:lnTo>
                  <a:lnTo>
                    <a:pt x="3121914" y="2171446"/>
                  </a:lnTo>
                  <a:lnTo>
                    <a:pt x="3133090" y="2119503"/>
                  </a:lnTo>
                  <a:lnTo>
                    <a:pt x="3134233" y="2114296"/>
                  </a:lnTo>
                  <a:lnTo>
                    <a:pt x="3130931" y="2109216"/>
                  </a:lnTo>
                  <a:lnTo>
                    <a:pt x="3125724" y="2108073"/>
                  </a:lnTo>
                  <a:lnTo>
                    <a:pt x="3120644" y="2107057"/>
                  </a:lnTo>
                  <a:lnTo>
                    <a:pt x="3115564" y="2110359"/>
                  </a:lnTo>
                  <a:lnTo>
                    <a:pt x="3114421" y="2115439"/>
                  </a:lnTo>
                  <a:lnTo>
                    <a:pt x="3092577" y="2217674"/>
                  </a:lnTo>
                  <a:lnTo>
                    <a:pt x="3116478" y="2210181"/>
                  </a:lnTo>
                  <a:lnTo>
                    <a:pt x="3192272" y="2186432"/>
                  </a:lnTo>
                  <a:lnTo>
                    <a:pt x="3197352" y="2184908"/>
                  </a:lnTo>
                  <a:lnTo>
                    <a:pt x="3200146" y="2179574"/>
                  </a:lnTo>
                  <a:lnTo>
                    <a:pt x="3198622" y="2174494"/>
                  </a:lnTo>
                  <a:lnTo>
                    <a:pt x="3196971" y="2169414"/>
                  </a:lnTo>
                  <a:lnTo>
                    <a:pt x="3191637" y="2166620"/>
                  </a:lnTo>
                  <a:lnTo>
                    <a:pt x="3186684" y="2168271"/>
                  </a:lnTo>
                  <a:lnTo>
                    <a:pt x="3136061" y="2184082"/>
                  </a:lnTo>
                  <a:lnTo>
                    <a:pt x="5115687" y="12954"/>
                  </a:lnTo>
                  <a:close/>
                </a:path>
                <a:path w="6542405" h="4485005">
                  <a:moveTo>
                    <a:pt x="5529199" y="4470349"/>
                  </a:moveTo>
                  <a:lnTo>
                    <a:pt x="4753432" y="3791572"/>
                  </a:lnTo>
                  <a:lnTo>
                    <a:pt x="4810633" y="3802634"/>
                  </a:lnTo>
                  <a:lnTo>
                    <a:pt x="4815713" y="3799255"/>
                  </a:lnTo>
                  <a:lnTo>
                    <a:pt x="4816602" y="3794087"/>
                  </a:lnTo>
                  <a:lnTo>
                    <a:pt x="4817618" y="3788918"/>
                  </a:lnTo>
                  <a:lnTo>
                    <a:pt x="4814316" y="3783927"/>
                  </a:lnTo>
                  <a:lnTo>
                    <a:pt x="4733785" y="3768382"/>
                  </a:lnTo>
                  <a:lnTo>
                    <a:pt x="4706493" y="3763111"/>
                  </a:lnTo>
                  <a:lnTo>
                    <a:pt x="4739767" y="3862222"/>
                  </a:lnTo>
                  <a:lnTo>
                    <a:pt x="4741418" y="3867200"/>
                  </a:lnTo>
                  <a:lnTo>
                    <a:pt x="4746752" y="3869893"/>
                  </a:lnTo>
                  <a:lnTo>
                    <a:pt x="4756785" y="3866540"/>
                  </a:lnTo>
                  <a:lnTo>
                    <a:pt x="4759452" y="3861143"/>
                  </a:lnTo>
                  <a:lnTo>
                    <a:pt x="4757801" y="3856151"/>
                  </a:lnTo>
                  <a:lnTo>
                    <a:pt x="4740961" y="3805999"/>
                  </a:lnTo>
                  <a:lnTo>
                    <a:pt x="5516626" y="4484675"/>
                  </a:lnTo>
                  <a:lnTo>
                    <a:pt x="5529199" y="4470349"/>
                  </a:lnTo>
                  <a:close/>
                </a:path>
                <a:path w="6542405" h="4485005">
                  <a:moveTo>
                    <a:pt x="6542405" y="230505"/>
                  </a:moveTo>
                  <a:lnTo>
                    <a:pt x="6525641" y="221361"/>
                  </a:lnTo>
                  <a:lnTo>
                    <a:pt x="5581866" y="1968665"/>
                  </a:lnTo>
                  <a:lnTo>
                    <a:pt x="5580126" y="1915922"/>
                  </a:lnTo>
                  <a:lnTo>
                    <a:pt x="5579872" y="1910588"/>
                  </a:lnTo>
                  <a:lnTo>
                    <a:pt x="5575554" y="1906524"/>
                  </a:lnTo>
                  <a:lnTo>
                    <a:pt x="5565013" y="1906778"/>
                  </a:lnTo>
                  <a:lnTo>
                    <a:pt x="5560822" y="1911223"/>
                  </a:lnTo>
                  <a:lnTo>
                    <a:pt x="5561076" y="1916430"/>
                  </a:lnTo>
                  <a:lnTo>
                    <a:pt x="5564505" y="2020951"/>
                  </a:lnTo>
                  <a:lnTo>
                    <a:pt x="5584317" y="2008886"/>
                  </a:lnTo>
                  <a:lnTo>
                    <a:pt x="5653786" y="1966595"/>
                  </a:lnTo>
                  <a:lnTo>
                    <a:pt x="5658231" y="1963801"/>
                  </a:lnTo>
                  <a:lnTo>
                    <a:pt x="5659628" y="1957959"/>
                  </a:lnTo>
                  <a:lnTo>
                    <a:pt x="5656961" y="1953514"/>
                  </a:lnTo>
                  <a:lnTo>
                    <a:pt x="5654167" y="1948942"/>
                  </a:lnTo>
                  <a:lnTo>
                    <a:pt x="5648325" y="1947545"/>
                  </a:lnTo>
                  <a:lnTo>
                    <a:pt x="5643880" y="1950339"/>
                  </a:lnTo>
                  <a:lnTo>
                    <a:pt x="5598465" y="1977986"/>
                  </a:lnTo>
                  <a:lnTo>
                    <a:pt x="6542405" y="230505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4" name="object 14"/>
          <p:cNvSpPr/>
          <p:nvPr/>
        </p:nvSpPr>
        <p:spPr>
          <a:xfrm>
            <a:off x="3034030" y="1877186"/>
            <a:ext cx="6533515" cy="4048125"/>
          </a:xfrm>
          <a:custGeom>
            <a:avLst/>
            <a:gdLst/>
            <a:ahLst/>
            <a:cxnLst/>
            <a:rect l="l" t="t" r="r" b="b"/>
            <a:pathLst>
              <a:path w="6533515" h="4048125">
                <a:moveTo>
                  <a:pt x="409321" y="1921383"/>
                </a:moveTo>
                <a:lnTo>
                  <a:pt x="392785" y="1913890"/>
                </a:lnTo>
                <a:lnTo>
                  <a:pt x="309245" y="1876044"/>
                </a:lnTo>
                <a:lnTo>
                  <a:pt x="303657" y="1878203"/>
                </a:lnTo>
                <a:lnTo>
                  <a:pt x="301498" y="1882902"/>
                </a:lnTo>
                <a:lnTo>
                  <a:pt x="299339" y="1887728"/>
                </a:lnTo>
                <a:lnTo>
                  <a:pt x="301371" y="1893443"/>
                </a:lnTo>
                <a:lnTo>
                  <a:pt x="354596" y="1917484"/>
                </a:lnTo>
                <a:lnTo>
                  <a:pt x="0" y="1953895"/>
                </a:lnTo>
                <a:lnTo>
                  <a:pt x="2032" y="1972818"/>
                </a:lnTo>
                <a:lnTo>
                  <a:pt x="356349" y="1936419"/>
                </a:lnTo>
                <a:lnTo>
                  <a:pt x="313563" y="1967611"/>
                </a:lnTo>
                <a:lnTo>
                  <a:pt x="309372" y="1970786"/>
                </a:lnTo>
                <a:lnTo>
                  <a:pt x="308356" y="1976628"/>
                </a:lnTo>
                <a:lnTo>
                  <a:pt x="311531" y="1980946"/>
                </a:lnTo>
                <a:lnTo>
                  <a:pt x="314579" y="1985137"/>
                </a:lnTo>
                <a:lnTo>
                  <a:pt x="320548" y="1986153"/>
                </a:lnTo>
                <a:lnTo>
                  <a:pt x="409321" y="1921383"/>
                </a:lnTo>
                <a:close/>
              </a:path>
              <a:path w="6533515" h="4048125">
                <a:moveTo>
                  <a:pt x="1458087" y="3588639"/>
                </a:moveTo>
                <a:lnTo>
                  <a:pt x="1443393" y="3585464"/>
                </a:lnTo>
                <a:lnTo>
                  <a:pt x="1355852" y="3566541"/>
                </a:lnTo>
                <a:lnTo>
                  <a:pt x="1350645" y="3565525"/>
                </a:lnTo>
                <a:lnTo>
                  <a:pt x="1345565" y="3568700"/>
                </a:lnTo>
                <a:lnTo>
                  <a:pt x="1344549" y="3573907"/>
                </a:lnTo>
                <a:lnTo>
                  <a:pt x="1343406" y="3578987"/>
                </a:lnTo>
                <a:lnTo>
                  <a:pt x="1346708" y="3584067"/>
                </a:lnTo>
                <a:lnTo>
                  <a:pt x="1403718" y="3596386"/>
                </a:lnTo>
                <a:lnTo>
                  <a:pt x="77343" y="4029760"/>
                </a:lnTo>
                <a:lnTo>
                  <a:pt x="83185" y="4047858"/>
                </a:lnTo>
                <a:lnTo>
                  <a:pt x="1409522" y="3614432"/>
                </a:lnTo>
                <a:lnTo>
                  <a:pt x="1374267" y="3654044"/>
                </a:lnTo>
                <a:lnTo>
                  <a:pt x="1370838" y="3657981"/>
                </a:lnTo>
                <a:lnTo>
                  <a:pt x="1371219" y="3664077"/>
                </a:lnTo>
                <a:lnTo>
                  <a:pt x="1375156" y="3667506"/>
                </a:lnTo>
                <a:lnTo>
                  <a:pt x="1379093" y="3671062"/>
                </a:lnTo>
                <a:lnTo>
                  <a:pt x="1385062" y="3670681"/>
                </a:lnTo>
                <a:lnTo>
                  <a:pt x="1388491" y="3666744"/>
                </a:lnTo>
                <a:lnTo>
                  <a:pt x="1458087" y="3588639"/>
                </a:lnTo>
                <a:close/>
              </a:path>
              <a:path w="6533515" h="4048125">
                <a:moveTo>
                  <a:pt x="2514473" y="14478"/>
                </a:moveTo>
                <a:lnTo>
                  <a:pt x="2502154" y="0"/>
                </a:lnTo>
                <a:lnTo>
                  <a:pt x="1676006" y="696518"/>
                </a:lnTo>
                <a:lnTo>
                  <a:pt x="1695577" y="641604"/>
                </a:lnTo>
                <a:lnTo>
                  <a:pt x="1693037" y="636143"/>
                </a:lnTo>
                <a:lnTo>
                  <a:pt x="1683131" y="632587"/>
                </a:lnTo>
                <a:lnTo>
                  <a:pt x="1677670" y="635254"/>
                </a:lnTo>
                <a:lnTo>
                  <a:pt x="1640840" y="738632"/>
                </a:lnTo>
                <a:lnTo>
                  <a:pt x="1668589" y="733806"/>
                </a:lnTo>
                <a:lnTo>
                  <a:pt x="1749044" y="719836"/>
                </a:lnTo>
                <a:lnTo>
                  <a:pt x="1752473" y="714883"/>
                </a:lnTo>
                <a:lnTo>
                  <a:pt x="1750695" y="704469"/>
                </a:lnTo>
                <a:lnTo>
                  <a:pt x="1745742" y="701040"/>
                </a:lnTo>
                <a:lnTo>
                  <a:pt x="1688465" y="710996"/>
                </a:lnTo>
                <a:lnTo>
                  <a:pt x="2514473" y="14478"/>
                </a:lnTo>
                <a:close/>
              </a:path>
              <a:path w="6533515" h="4048125">
                <a:moveTo>
                  <a:pt x="6533388" y="2176145"/>
                </a:moveTo>
                <a:lnTo>
                  <a:pt x="6530086" y="2157349"/>
                </a:lnTo>
                <a:lnTo>
                  <a:pt x="4440275" y="2514523"/>
                </a:lnTo>
                <a:lnTo>
                  <a:pt x="4480941" y="2480437"/>
                </a:lnTo>
                <a:lnTo>
                  <a:pt x="4485005" y="2477135"/>
                </a:lnTo>
                <a:lnTo>
                  <a:pt x="4485513" y="2471039"/>
                </a:lnTo>
                <a:lnTo>
                  <a:pt x="4482084" y="2467102"/>
                </a:lnTo>
                <a:lnTo>
                  <a:pt x="4478782" y="2463038"/>
                </a:lnTo>
                <a:lnTo>
                  <a:pt x="4472686" y="2462530"/>
                </a:lnTo>
                <a:lnTo>
                  <a:pt x="4388612" y="2533015"/>
                </a:lnTo>
                <a:lnTo>
                  <a:pt x="4491355" y="2571623"/>
                </a:lnTo>
                <a:lnTo>
                  <a:pt x="4496816" y="2569083"/>
                </a:lnTo>
                <a:lnTo>
                  <a:pt x="4500626" y="2559177"/>
                </a:lnTo>
                <a:lnTo>
                  <a:pt x="4498086" y="2553716"/>
                </a:lnTo>
                <a:lnTo>
                  <a:pt x="4493133" y="2551938"/>
                </a:lnTo>
                <a:lnTo>
                  <a:pt x="4459300" y="2539238"/>
                </a:lnTo>
                <a:lnTo>
                  <a:pt x="4443501" y="2533319"/>
                </a:lnTo>
                <a:lnTo>
                  <a:pt x="4408805" y="2539238"/>
                </a:lnTo>
                <a:lnTo>
                  <a:pt x="4421429" y="2537079"/>
                </a:lnTo>
                <a:lnTo>
                  <a:pt x="4443501" y="2533319"/>
                </a:lnTo>
                <a:lnTo>
                  <a:pt x="6533388" y="2176145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02919" y="5055108"/>
            <a:ext cx="256540" cy="198120"/>
          </a:xfrm>
          <a:custGeom>
            <a:avLst/>
            <a:gdLst/>
            <a:ahLst/>
            <a:cxnLst/>
            <a:rect l="l" t="t" r="r" b="b"/>
            <a:pathLst>
              <a:path w="256540" h="198120">
                <a:moveTo>
                  <a:pt x="0" y="99060"/>
                </a:moveTo>
                <a:lnTo>
                  <a:pt x="10060" y="60489"/>
                </a:lnTo>
                <a:lnTo>
                  <a:pt x="37495" y="29003"/>
                </a:lnTo>
                <a:lnTo>
                  <a:pt x="78186" y="7780"/>
                </a:lnTo>
                <a:lnTo>
                  <a:pt x="128015" y="0"/>
                </a:lnTo>
                <a:lnTo>
                  <a:pt x="177845" y="7780"/>
                </a:lnTo>
                <a:lnTo>
                  <a:pt x="218536" y="29003"/>
                </a:lnTo>
                <a:lnTo>
                  <a:pt x="245971" y="60489"/>
                </a:lnTo>
                <a:lnTo>
                  <a:pt x="256031" y="99060"/>
                </a:lnTo>
                <a:lnTo>
                  <a:pt x="245971" y="137630"/>
                </a:lnTo>
                <a:lnTo>
                  <a:pt x="218536" y="169116"/>
                </a:lnTo>
                <a:lnTo>
                  <a:pt x="177845" y="190339"/>
                </a:lnTo>
                <a:lnTo>
                  <a:pt x="128015" y="198120"/>
                </a:lnTo>
                <a:lnTo>
                  <a:pt x="78186" y="190339"/>
                </a:lnTo>
                <a:lnTo>
                  <a:pt x="37495" y="169116"/>
                </a:lnTo>
                <a:lnTo>
                  <a:pt x="10060" y="137630"/>
                </a:lnTo>
                <a:lnTo>
                  <a:pt x="0" y="99060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03643" y="5409310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5021" y="0"/>
                </a:moveTo>
                <a:lnTo>
                  <a:pt x="90462" y="2539"/>
                </a:lnTo>
                <a:lnTo>
                  <a:pt x="0" y="54990"/>
                </a:lnTo>
                <a:lnTo>
                  <a:pt x="94665" y="110616"/>
                </a:lnTo>
                <a:lnTo>
                  <a:pt x="100507" y="109092"/>
                </a:lnTo>
                <a:lnTo>
                  <a:pt x="103162" y="104520"/>
                </a:lnTo>
                <a:lnTo>
                  <a:pt x="105829" y="100075"/>
                </a:lnTo>
                <a:lnTo>
                  <a:pt x="104317" y="94233"/>
                </a:lnTo>
                <a:lnTo>
                  <a:pt x="53959" y="64634"/>
                </a:lnTo>
                <a:lnTo>
                  <a:pt x="18872" y="64515"/>
                </a:lnTo>
                <a:lnTo>
                  <a:pt x="18923" y="45465"/>
                </a:lnTo>
                <a:lnTo>
                  <a:pt x="54384" y="45465"/>
                </a:lnTo>
                <a:lnTo>
                  <a:pt x="100012" y="19050"/>
                </a:lnTo>
                <a:lnTo>
                  <a:pt x="104559" y="16509"/>
                </a:lnTo>
                <a:lnTo>
                  <a:pt x="106121" y="10667"/>
                </a:lnTo>
                <a:lnTo>
                  <a:pt x="100850" y="1523"/>
                </a:lnTo>
                <a:lnTo>
                  <a:pt x="95021" y="0"/>
                </a:lnTo>
                <a:close/>
              </a:path>
              <a:path w="357505" h="111125">
                <a:moveTo>
                  <a:pt x="54178" y="45585"/>
                </a:moveTo>
                <a:lnTo>
                  <a:pt x="37740" y="55101"/>
                </a:lnTo>
                <a:lnTo>
                  <a:pt x="53959" y="64634"/>
                </a:lnTo>
                <a:lnTo>
                  <a:pt x="357200" y="65658"/>
                </a:lnTo>
                <a:lnTo>
                  <a:pt x="357263" y="46608"/>
                </a:lnTo>
                <a:lnTo>
                  <a:pt x="54178" y="45585"/>
                </a:lnTo>
                <a:close/>
              </a:path>
              <a:path w="357505" h="111125">
                <a:moveTo>
                  <a:pt x="18923" y="45465"/>
                </a:moveTo>
                <a:lnTo>
                  <a:pt x="18872" y="64515"/>
                </a:lnTo>
                <a:lnTo>
                  <a:pt x="53959" y="64634"/>
                </a:lnTo>
                <a:lnTo>
                  <a:pt x="51596" y="63245"/>
                </a:lnTo>
                <a:lnTo>
                  <a:pt x="23672" y="63245"/>
                </a:lnTo>
                <a:lnTo>
                  <a:pt x="23723" y="46862"/>
                </a:lnTo>
                <a:lnTo>
                  <a:pt x="51971" y="46862"/>
                </a:lnTo>
                <a:lnTo>
                  <a:pt x="54178" y="45585"/>
                </a:lnTo>
                <a:lnTo>
                  <a:pt x="18923" y="45465"/>
                </a:lnTo>
                <a:close/>
              </a:path>
              <a:path w="357505" h="111125">
                <a:moveTo>
                  <a:pt x="23723" y="46862"/>
                </a:moveTo>
                <a:lnTo>
                  <a:pt x="23672" y="63245"/>
                </a:lnTo>
                <a:lnTo>
                  <a:pt x="37740" y="55101"/>
                </a:lnTo>
                <a:lnTo>
                  <a:pt x="23723" y="46862"/>
                </a:lnTo>
                <a:close/>
              </a:path>
              <a:path w="357505" h="111125">
                <a:moveTo>
                  <a:pt x="37740" y="55101"/>
                </a:moveTo>
                <a:lnTo>
                  <a:pt x="23672" y="63245"/>
                </a:lnTo>
                <a:lnTo>
                  <a:pt x="51596" y="63245"/>
                </a:lnTo>
                <a:lnTo>
                  <a:pt x="37740" y="55101"/>
                </a:lnTo>
                <a:close/>
              </a:path>
              <a:path w="357505" h="111125">
                <a:moveTo>
                  <a:pt x="51971" y="46862"/>
                </a:moveTo>
                <a:lnTo>
                  <a:pt x="23723" y="46862"/>
                </a:lnTo>
                <a:lnTo>
                  <a:pt x="37740" y="55101"/>
                </a:lnTo>
                <a:lnTo>
                  <a:pt x="51971" y="46862"/>
                </a:lnTo>
                <a:close/>
              </a:path>
              <a:path w="357505" h="111125">
                <a:moveTo>
                  <a:pt x="54384" y="45465"/>
                </a:moveTo>
                <a:lnTo>
                  <a:pt x="18923" y="45465"/>
                </a:lnTo>
                <a:lnTo>
                  <a:pt x="54178" y="45585"/>
                </a:lnTo>
                <a:lnTo>
                  <a:pt x="54384" y="45465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13"/>
          <p:cNvSpPr txBox="1"/>
          <p:nvPr/>
        </p:nvSpPr>
        <p:spPr>
          <a:xfrm>
            <a:off x="5247928" y="1453297"/>
            <a:ext cx="1219709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Эстетическая подсветка</a:t>
            </a:r>
          </a:p>
        </p:txBody>
      </p:sp>
      <p:sp>
        <p:nvSpPr>
          <p:cNvPr id="21" name="object 11"/>
          <p:cNvSpPr txBox="1"/>
          <p:nvPr/>
        </p:nvSpPr>
        <p:spPr>
          <a:xfrm>
            <a:off x="6613240" y="1604482"/>
            <a:ext cx="1298877" cy="16671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Стеклоподъемник</a:t>
            </a:r>
          </a:p>
        </p:txBody>
      </p:sp>
      <p:sp>
        <p:nvSpPr>
          <p:cNvPr id="22" name="object 9"/>
          <p:cNvSpPr txBox="1"/>
          <p:nvPr/>
        </p:nvSpPr>
        <p:spPr>
          <a:xfrm>
            <a:off x="8004476" y="1439153"/>
            <a:ext cx="1825323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Переключатель стеклоподъемника</a:t>
            </a:r>
          </a:p>
        </p:txBody>
      </p:sp>
      <p:sp>
        <p:nvSpPr>
          <p:cNvPr id="23" name="object 7"/>
          <p:cNvSpPr txBox="1"/>
          <p:nvPr/>
        </p:nvSpPr>
        <p:spPr>
          <a:xfrm>
            <a:off x="9626635" y="1956143"/>
            <a:ext cx="1327278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Замки дверей</a:t>
            </a:r>
          </a:p>
        </p:txBody>
      </p:sp>
      <p:sp>
        <p:nvSpPr>
          <p:cNvPr id="24" name="object 16"/>
          <p:cNvSpPr txBox="1"/>
          <p:nvPr/>
        </p:nvSpPr>
        <p:spPr>
          <a:xfrm>
            <a:off x="9665149" y="3909100"/>
            <a:ext cx="99186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Ручка двери, антенна PE</a:t>
            </a:r>
          </a:p>
        </p:txBody>
      </p:sp>
      <p:sp>
        <p:nvSpPr>
          <p:cNvPr id="25" name="object 8"/>
          <p:cNvSpPr txBox="1"/>
          <p:nvPr/>
        </p:nvSpPr>
        <p:spPr>
          <a:xfrm>
            <a:off x="8443468" y="6326142"/>
            <a:ext cx="1045591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Плафон двери</a:t>
            </a:r>
          </a:p>
        </p:txBody>
      </p:sp>
      <p:sp>
        <p:nvSpPr>
          <p:cNvPr id="26" name="object 10"/>
          <p:cNvSpPr txBox="1"/>
          <p:nvPr/>
        </p:nvSpPr>
        <p:spPr>
          <a:xfrm>
            <a:off x="7334158" y="6312661"/>
            <a:ext cx="982217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Эстетическая подсветка</a:t>
            </a:r>
          </a:p>
        </p:txBody>
      </p:sp>
      <p:sp>
        <p:nvSpPr>
          <p:cNvPr id="27" name="object 15"/>
          <p:cNvSpPr txBox="1"/>
          <p:nvPr/>
        </p:nvSpPr>
        <p:spPr>
          <a:xfrm>
            <a:off x="908710" y="5037201"/>
            <a:ext cx="2266798" cy="86049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</a:t>
            </a:r>
          </a:p>
          <a:p>
            <a:pPr marL="12700" lvl="0" algn="l"/>
            <a:r>
              <a:rPr lang="ru-RU" sz="1100" b="1" i="0" u="none" kern="0" dirty="0">
                <a:solidFill>
                  <a:srgbClr val="0DB9F1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</a:p>
          <a:p>
            <a:pPr marL="0" lvl="0" algn="r"/>
            <a:endParaRPr lang="ru-RU" sz="1100" b="1" i="0" u="none" kern="0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28" name="object 12"/>
          <p:cNvSpPr txBox="1"/>
          <p:nvPr/>
        </p:nvSpPr>
        <p:spPr>
          <a:xfrm>
            <a:off x="1219201" y="3748800"/>
            <a:ext cx="177502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29" name="object 12"/>
          <p:cNvSpPr txBox="1"/>
          <p:nvPr/>
        </p:nvSpPr>
        <p:spPr>
          <a:xfrm>
            <a:off x="908710" y="3173860"/>
            <a:ext cx="207334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видеокамерой</a:t>
            </a:r>
          </a:p>
        </p:txBody>
      </p:sp>
      <p:sp>
        <p:nvSpPr>
          <p:cNvPr id="30" name="object 12"/>
          <p:cNvSpPr txBox="1"/>
          <p:nvPr/>
        </p:nvSpPr>
        <p:spPr>
          <a:xfrm>
            <a:off x="990600" y="2757898"/>
            <a:ext cx="2003307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зеркалом заднего вида</a:t>
            </a:r>
          </a:p>
        </p:txBody>
      </p:sp>
      <p:sp>
        <p:nvSpPr>
          <p:cNvPr id="15" name="Прямоугольник 14"/>
          <p:cNvSpPr/>
          <p:nvPr/>
        </p:nvSpPr>
        <p:spPr>
          <a:xfrm>
            <a:off x="1309877" y="5872764"/>
            <a:ext cx="1823502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Динамик</a:t>
            </a:r>
          </a:p>
        </p:txBody>
      </p:sp>
      <p:sp>
        <p:nvSpPr>
          <p:cNvPr id="3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61</a:t>
            </a:r>
          </a:p>
        </p:txBody>
      </p:sp>
    </p:spTree>
    <p:extLst>
      <p:ext uri="{BB962C8B-B14F-4D97-AF65-F5344CB8AC3E}">
        <p14:creationId xmlns:p14="http://schemas.microsoft.com/office/powerpoint/2010/main" val="44660770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42555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BM227 0,5 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GP</a:t>
            </a:r>
          </a:p>
        </p:txBody>
      </p:sp>
      <p:sp>
        <p:nvSpPr>
          <p:cNvPr id="3" name="object 3"/>
          <p:cNvSpPr/>
          <p:nvPr/>
        </p:nvSpPr>
        <p:spPr>
          <a:xfrm>
            <a:off x="2050218" y="1202075"/>
            <a:ext cx="9211310" cy="3907790"/>
          </a:xfrm>
          <a:custGeom>
            <a:avLst/>
            <a:gdLst/>
            <a:ahLst/>
            <a:cxnLst/>
            <a:rect l="l" t="t" r="r" b="b"/>
            <a:pathLst>
              <a:path w="9211310" h="3907790">
                <a:moveTo>
                  <a:pt x="0" y="3907565"/>
                </a:moveTo>
                <a:lnTo>
                  <a:pt x="9211220" y="3907565"/>
                </a:lnTo>
                <a:lnTo>
                  <a:pt x="9211220" y="0"/>
                </a:lnTo>
                <a:lnTo>
                  <a:pt x="0" y="0"/>
                </a:lnTo>
                <a:lnTo>
                  <a:pt x="0" y="3907565"/>
                </a:lnTo>
                <a:close/>
              </a:path>
              <a:path w="9211310" h="3907790">
                <a:moveTo>
                  <a:pt x="8912364" y="1284863"/>
                </a:moveTo>
                <a:lnTo>
                  <a:pt x="8912364" y="1232214"/>
                </a:lnTo>
                <a:lnTo>
                  <a:pt x="8912364" y="1161702"/>
                </a:lnTo>
                <a:lnTo>
                  <a:pt x="8894776" y="1091189"/>
                </a:lnTo>
                <a:lnTo>
                  <a:pt x="8859600" y="1038540"/>
                </a:lnTo>
                <a:lnTo>
                  <a:pt x="8842012" y="985656"/>
                </a:lnTo>
                <a:lnTo>
                  <a:pt x="8806836" y="915378"/>
                </a:lnTo>
                <a:lnTo>
                  <a:pt x="8771659" y="880122"/>
                </a:lnTo>
                <a:lnTo>
                  <a:pt x="8718895" y="827238"/>
                </a:lnTo>
                <a:lnTo>
                  <a:pt x="8683719" y="774588"/>
                </a:lnTo>
                <a:lnTo>
                  <a:pt x="8631189" y="739332"/>
                </a:lnTo>
                <a:lnTo>
                  <a:pt x="8560837" y="704076"/>
                </a:lnTo>
                <a:lnTo>
                  <a:pt x="8508073" y="686448"/>
                </a:lnTo>
                <a:lnTo>
                  <a:pt x="8455309" y="651191"/>
                </a:lnTo>
                <a:lnTo>
                  <a:pt x="8384957" y="651191"/>
                </a:lnTo>
                <a:lnTo>
                  <a:pt x="8314604" y="633563"/>
                </a:lnTo>
                <a:lnTo>
                  <a:pt x="8261840" y="633563"/>
                </a:lnTo>
                <a:lnTo>
                  <a:pt x="8191722" y="633563"/>
                </a:lnTo>
                <a:lnTo>
                  <a:pt x="8121370" y="651191"/>
                </a:lnTo>
                <a:lnTo>
                  <a:pt x="8068606" y="651191"/>
                </a:lnTo>
                <a:lnTo>
                  <a:pt x="7998254" y="686448"/>
                </a:lnTo>
                <a:lnTo>
                  <a:pt x="7945489" y="704076"/>
                </a:lnTo>
                <a:lnTo>
                  <a:pt x="7892725" y="739332"/>
                </a:lnTo>
                <a:lnTo>
                  <a:pt x="7839961" y="774588"/>
                </a:lnTo>
                <a:lnTo>
                  <a:pt x="7787197" y="827238"/>
                </a:lnTo>
                <a:lnTo>
                  <a:pt x="7752255" y="880122"/>
                </a:lnTo>
                <a:lnTo>
                  <a:pt x="7717079" y="915378"/>
                </a:lnTo>
                <a:lnTo>
                  <a:pt x="7681903" y="985656"/>
                </a:lnTo>
                <a:lnTo>
                  <a:pt x="7646727" y="1038540"/>
                </a:lnTo>
                <a:lnTo>
                  <a:pt x="7629139" y="1091189"/>
                </a:lnTo>
                <a:lnTo>
                  <a:pt x="7611551" y="1161702"/>
                </a:lnTo>
                <a:lnTo>
                  <a:pt x="7593963" y="1232214"/>
                </a:lnTo>
                <a:lnTo>
                  <a:pt x="7593963" y="1284863"/>
                </a:lnTo>
                <a:lnTo>
                  <a:pt x="7593963" y="1355376"/>
                </a:lnTo>
                <a:lnTo>
                  <a:pt x="7611551" y="1425653"/>
                </a:lnTo>
                <a:lnTo>
                  <a:pt x="7629139" y="1478538"/>
                </a:lnTo>
                <a:lnTo>
                  <a:pt x="7646727" y="1549050"/>
                </a:lnTo>
                <a:lnTo>
                  <a:pt x="7681903" y="1601746"/>
                </a:lnTo>
                <a:lnTo>
                  <a:pt x="7717079" y="1654560"/>
                </a:lnTo>
                <a:lnTo>
                  <a:pt x="7752255" y="1707351"/>
                </a:lnTo>
                <a:lnTo>
                  <a:pt x="7787197" y="1760164"/>
                </a:lnTo>
                <a:lnTo>
                  <a:pt x="7839961" y="1795374"/>
                </a:lnTo>
                <a:lnTo>
                  <a:pt x="7892725" y="1830583"/>
                </a:lnTo>
                <a:lnTo>
                  <a:pt x="7945489" y="1865769"/>
                </a:lnTo>
                <a:lnTo>
                  <a:pt x="7998254" y="1900978"/>
                </a:lnTo>
                <a:lnTo>
                  <a:pt x="8068606" y="1918582"/>
                </a:lnTo>
                <a:lnTo>
                  <a:pt x="8121370" y="1936187"/>
                </a:lnTo>
                <a:lnTo>
                  <a:pt x="8191722" y="1953792"/>
                </a:lnTo>
                <a:lnTo>
                  <a:pt x="8261840" y="1953792"/>
                </a:lnTo>
                <a:lnTo>
                  <a:pt x="8314604" y="1953792"/>
                </a:lnTo>
                <a:lnTo>
                  <a:pt x="8384957" y="1936187"/>
                </a:lnTo>
                <a:lnTo>
                  <a:pt x="8455309" y="1918582"/>
                </a:lnTo>
                <a:lnTo>
                  <a:pt x="8508073" y="1900978"/>
                </a:lnTo>
                <a:lnTo>
                  <a:pt x="8560837" y="1865769"/>
                </a:lnTo>
                <a:lnTo>
                  <a:pt x="8631189" y="1830583"/>
                </a:lnTo>
                <a:lnTo>
                  <a:pt x="8683719" y="1795374"/>
                </a:lnTo>
                <a:lnTo>
                  <a:pt x="8718895" y="1760164"/>
                </a:lnTo>
                <a:lnTo>
                  <a:pt x="8771659" y="1707351"/>
                </a:lnTo>
                <a:lnTo>
                  <a:pt x="8806836" y="1654560"/>
                </a:lnTo>
                <a:lnTo>
                  <a:pt x="8842012" y="1601746"/>
                </a:lnTo>
                <a:lnTo>
                  <a:pt x="8859600" y="1549050"/>
                </a:lnTo>
                <a:lnTo>
                  <a:pt x="8894776" y="1478538"/>
                </a:lnTo>
                <a:lnTo>
                  <a:pt x="8912364" y="1425653"/>
                </a:lnTo>
                <a:lnTo>
                  <a:pt x="8912364" y="1355376"/>
                </a:lnTo>
                <a:lnTo>
                  <a:pt x="8912364" y="1284863"/>
                </a:lnTo>
                <a:close/>
              </a:path>
            </a:pathLst>
          </a:custGeom>
          <a:ln w="176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916302" y="823591"/>
            <a:ext cx="10363200" cy="4066540"/>
            <a:chOff x="916302" y="823591"/>
            <a:chExt cx="10363200" cy="4066540"/>
          </a:xfrm>
        </p:grpSpPr>
        <p:sp>
          <p:nvSpPr>
            <p:cNvPr id="7" name="object 7"/>
            <p:cNvSpPr/>
            <p:nvPr/>
          </p:nvSpPr>
          <p:spPr>
            <a:xfrm>
              <a:off x="1575598" y="1580501"/>
              <a:ext cx="158750" cy="17780"/>
            </a:xfrm>
            <a:custGeom>
              <a:avLst/>
              <a:gdLst/>
              <a:ahLst/>
              <a:cxnLst/>
              <a:rect l="l" t="t" r="r" b="b"/>
              <a:pathLst>
                <a:path w="158750" h="17780">
                  <a:moveTo>
                    <a:pt x="0" y="17628"/>
                  </a:moveTo>
                  <a:lnTo>
                    <a:pt x="158198" y="17628"/>
                  </a:lnTo>
                  <a:lnTo>
                    <a:pt x="158198" y="0"/>
                  </a:lnTo>
                  <a:lnTo>
                    <a:pt x="0" y="0"/>
                  </a:lnTo>
                  <a:lnTo>
                    <a:pt x="0" y="176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294353" y="1589315"/>
              <a:ext cx="281305" cy="53340"/>
            </a:xfrm>
            <a:custGeom>
              <a:avLst/>
              <a:gdLst/>
              <a:ahLst/>
              <a:cxnLst/>
              <a:rect l="l" t="t" r="r" b="b"/>
              <a:pathLst>
                <a:path w="281305" h="53339">
                  <a:moveTo>
                    <a:pt x="281244" y="0"/>
                  </a:moveTo>
                  <a:lnTo>
                    <a:pt x="210939" y="0"/>
                  </a:lnTo>
                  <a:lnTo>
                    <a:pt x="140610" y="17628"/>
                  </a:lnTo>
                  <a:lnTo>
                    <a:pt x="70305" y="35256"/>
                  </a:lnTo>
                  <a:lnTo>
                    <a:pt x="0" y="52884"/>
                  </a:lnTo>
                </a:path>
              </a:pathLst>
            </a:custGeom>
            <a:ln w="176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16388" y="1422083"/>
              <a:ext cx="386772" cy="246550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925192" y="1430897"/>
              <a:ext cx="808990" cy="3449954"/>
            </a:xfrm>
            <a:custGeom>
              <a:avLst/>
              <a:gdLst/>
              <a:ahLst/>
              <a:cxnLst/>
              <a:rect l="l" t="t" r="r" b="b"/>
              <a:pathLst>
                <a:path w="808989" h="3449954">
                  <a:moveTo>
                    <a:pt x="0" y="3379521"/>
                  </a:moveTo>
                  <a:lnTo>
                    <a:pt x="0" y="52884"/>
                  </a:lnTo>
                </a:path>
                <a:path w="808989" h="3449954">
                  <a:moveTo>
                    <a:pt x="52736" y="0"/>
                  </a:moveTo>
                  <a:lnTo>
                    <a:pt x="35157" y="0"/>
                  </a:lnTo>
                  <a:lnTo>
                    <a:pt x="17578" y="17628"/>
                  </a:lnTo>
                  <a:lnTo>
                    <a:pt x="0" y="35256"/>
                  </a:lnTo>
                  <a:lnTo>
                    <a:pt x="0" y="52884"/>
                  </a:lnTo>
                </a:path>
                <a:path w="808989" h="3449954">
                  <a:moveTo>
                    <a:pt x="281268" y="0"/>
                  </a:moveTo>
                  <a:lnTo>
                    <a:pt x="52736" y="0"/>
                  </a:lnTo>
                </a:path>
                <a:path w="808989" h="3449954">
                  <a:moveTo>
                    <a:pt x="281268" y="3291498"/>
                  </a:moveTo>
                  <a:lnTo>
                    <a:pt x="281268" y="3449916"/>
                  </a:lnTo>
                </a:path>
                <a:path w="808989" h="3449954">
                  <a:moveTo>
                    <a:pt x="369161" y="3221103"/>
                  </a:moveTo>
                  <a:lnTo>
                    <a:pt x="351573" y="3221103"/>
                  </a:lnTo>
                  <a:lnTo>
                    <a:pt x="333985" y="3221103"/>
                  </a:lnTo>
                  <a:lnTo>
                    <a:pt x="298832" y="3238707"/>
                  </a:lnTo>
                  <a:lnTo>
                    <a:pt x="298832" y="3256312"/>
                  </a:lnTo>
                  <a:lnTo>
                    <a:pt x="281268" y="3291498"/>
                  </a:lnTo>
                </a:path>
                <a:path w="808989" h="3449954">
                  <a:moveTo>
                    <a:pt x="369161" y="3221103"/>
                  </a:moveTo>
                  <a:lnTo>
                    <a:pt x="439467" y="3256312"/>
                  </a:lnTo>
                  <a:lnTo>
                    <a:pt x="509772" y="3273917"/>
                  </a:lnTo>
                  <a:lnTo>
                    <a:pt x="580101" y="3291498"/>
                  </a:lnTo>
                  <a:lnTo>
                    <a:pt x="650406" y="3291498"/>
                  </a:lnTo>
                </a:path>
                <a:path w="808989" h="3449954">
                  <a:moveTo>
                    <a:pt x="808605" y="3291498"/>
                  </a:moveTo>
                  <a:lnTo>
                    <a:pt x="650406" y="3291498"/>
                  </a:lnTo>
                </a:path>
                <a:path w="808989" h="3449954">
                  <a:moveTo>
                    <a:pt x="281268" y="3449916"/>
                  </a:moveTo>
                  <a:lnTo>
                    <a:pt x="281268" y="3291498"/>
                  </a:lnTo>
                </a:path>
                <a:path w="808989" h="3449954">
                  <a:moveTo>
                    <a:pt x="369161" y="3221103"/>
                  </a:moveTo>
                  <a:lnTo>
                    <a:pt x="351573" y="3221103"/>
                  </a:lnTo>
                  <a:lnTo>
                    <a:pt x="333985" y="3221103"/>
                  </a:lnTo>
                  <a:lnTo>
                    <a:pt x="298832" y="3238707"/>
                  </a:lnTo>
                  <a:lnTo>
                    <a:pt x="298832" y="3256312"/>
                  </a:lnTo>
                  <a:lnTo>
                    <a:pt x="281268" y="3291498"/>
                  </a:lnTo>
                </a:path>
                <a:path w="808989" h="3449954">
                  <a:moveTo>
                    <a:pt x="369161" y="3221103"/>
                  </a:moveTo>
                  <a:lnTo>
                    <a:pt x="439467" y="3256312"/>
                  </a:lnTo>
                  <a:lnTo>
                    <a:pt x="509772" y="3273917"/>
                  </a:lnTo>
                  <a:lnTo>
                    <a:pt x="580101" y="3291498"/>
                  </a:lnTo>
                  <a:lnTo>
                    <a:pt x="650406" y="3291498"/>
                  </a:lnTo>
                </a:path>
              </a:pathLst>
            </a:custGeom>
            <a:ln w="17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575598" y="1580501"/>
              <a:ext cx="158750" cy="17780"/>
            </a:xfrm>
            <a:custGeom>
              <a:avLst/>
              <a:gdLst/>
              <a:ahLst/>
              <a:cxnLst/>
              <a:rect l="l" t="t" r="r" b="b"/>
              <a:pathLst>
                <a:path w="158750" h="17780">
                  <a:moveTo>
                    <a:pt x="0" y="17628"/>
                  </a:moveTo>
                  <a:lnTo>
                    <a:pt x="158198" y="17628"/>
                  </a:lnTo>
                  <a:lnTo>
                    <a:pt x="158198" y="0"/>
                  </a:lnTo>
                  <a:lnTo>
                    <a:pt x="0" y="0"/>
                  </a:lnTo>
                  <a:lnTo>
                    <a:pt x="0" y="176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206460" y="1589315"/>
              <a:ext cx="369570" cy="71120"/>
            </a:xfrm>
            <a:custGeom>
              <a:avLst/>
              <a:gdLst/>
              <a:ahLst/>
              <a:cxnLst/>
              <a:rect l="l" t="t" r="r" b="b"/>
              <a:pathLst>
                <a:path w="369569" h="71119">
                  <a:moveTo>
                    <a:pt x="369138" y="0"/>
                  </a:moveTo>
                  <a:lnTo>
                    <a:pt x="298832" y="0"/>
                  </a:lnTo>
                  <a:lnTo>
                    <a:pt x="228504" y="17628"/>
                  </a:lnTo>
                  <a:lnTo>
                    <a:pt x="158198" y="35256"/>
                  </a:lnTo>
                  <a:lnTo>
                    <a:pt x="87893" y="52884"/>
                  </a:lnTo>
                </a:path>
                <a:path w="369569" h="71119">
                  <a:moveTo>
                    <a:pt x="0" y="0"/>
                  </a:moveTo>
                  <a:lnTo>
                    <a:pt x="17564" y="17628"/>
                  </a:lnTo>
                  <a:lnTo>
                    <a:pt x="17564" y="52884"/>
                  </a:lnTo>
                  <a:lnTo>
                    <a:pt x="52717" y="52884"/>
                  </a:lnTo>
                  <a:lnTo>
                    <a:pt x="70305" y="70512"/>
                  </a:lnTo>
                  <a:lnTo>
                    <a:pt x="87893" y="52884"/>
                  </a:lnTo>
                </a:path>
                <a:path w="369569" h="71119">
                  <a:moveTo>
                    <a:pt x="369138" y="0"/>
                  </a:moveTo>
                  <a:lnTo>
                    <a:pt x="298832" y="0"/>
                  </a:lnTo>
                  <a:lnTo>
                    <a:pt x="228504" y="17628"/>
                  </a:lnTo>
                  <a:lnTo>
                    <a:pt x="158198" y="35256"/>
                  </a:lnTo>
                  <a:lnTo>
                    <a:pt x="87893" y="52884"/>
                  </a:lnTo>
                </a:path>
              </a:pathLst>
            </a:custGeom>
            <a:ln w="17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575598" y="1580501"/>
              <a:ext cx="158750" cy="17780"/>
            </a:xfrm>
            <a:custGeom>
              <a:avLst/>
              <a:gdLst/>
              <a:ahLst/>
              <a:cxnLst/>
              <a:rect l="l" t="t" r="r" b="b"/>
              <a:pathLst>
                <a:path w="158750" h="17780">
                  <a:moveTo>
                    <a:pt x="0" y="17628"/>
                  </a:moveTo>
                  <a:lnTo>
                    <a:pt x="158198" y="17628"/>
                  </a:lnTo>
                  <a:lnTo>
                    <a:pt x="158198" y="0"/>
                  </a:lnTo>
                  <a:lnTo>
                    <a:pt x="0" y="0"/>
                  </a:lnTo>
                  <a:lnTo>
                    <a:pt x="0" y="176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206460" y="832481"/>
              <a:ext cx="10055225" cy="3890010"/>
            </a:xfrm>
            <a:custGeom>
              <a:avLst/>
              <a:gdLst/>
              <a:ahLst/>
              <a:cxnLst/>
              <a:rect l="l" t="t" r="r" b="b"/>
              <a:pathLst>
                <a:path w="10055225" h="3890010">
                  <a:moveTo>
                    <a:pt x="0" y="756833"/>
                  </a:moveTo>
                  <a:lnTo>
                    <a:pt x="0" y="598415"/>
                  </a:lnTo>
                </a:path>
                <a:path w="10055225" h="3890010">
                  <a:moveTo>
                    <a:pt x="843758" y="756833"/>
                  </a:moveTo>
                  <a:lnTo>
                    <a:pt x="351550" y="756833"/>
                  </a:lnTo>
                </a:path>
                <a:path w="10055225" h="3890010">
                  <a:moveTo>
                    <a:pt x="843758" y="985764"/>
                  </a:moveTo>
                  <a:lnTo>
                    <a:pt x="70305" y="985764"/>
                  </a:lnTo>
                </a:path>
                <a:path w="10055225" h="3890010">
                  <a:moveTo>
                    <a:pt x="843758" y="3889913"/>
                  </a:moveTo>
                  <a:lnTo>
                    <a:pt x="386726" y="3889913"/>
                  </a:lnTo>
                </a:path>
                <a:path w="10055225" h="3890010">
                  <a:moveTo>
                    <a:pt x="843758" y="3643496"/>
                  </a:moveTo>
                  <a:lnTo>
                    <a:pt x="70305" y="3643496"/>
                  </a:lnTo>
                </a:path>
                <a:path w="10055225" h="3890010">
                  <a:moveTo>
                    <a:pt x="70305" y="985764"/>
                  </a:moveTo>
                  <a:lnTo>
                    <a:pt x="70305" y="3643496"/>
                  </a:lnTo>
                </a:path>
                <a:path w="10055225" h="3890010">
                  <a:moveTo>
                    <a:pt x="10054885" y="369485"/>
                  </a:moveTo>
                  <a:lnTo>
                    <a:pt x="10054885" y="0"/>
                  </a:lnTo>
                </a:path>
              </a:pathLst>
            </a:custGeom>
            <a:ln w="17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16388" y="4722395"/>
              <a:ext cx="298866" cy="167232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10487939" y="973271"/>
              <a:ext cx="756285" cy="0"/>
            </a:xfrm>
            <a:custGeom>
              <a:avLst/>
              <a:gdLst/>
              <a:ahLst/>
              <a:cxnLst/>
              <a:rect l="l" t="t" r="r" b="b"/>
              <a:pathLst>
                <a:path w="756284">
                  <a:moveTo>
                    <a:pt x="755817" y="0"/>
                  </a:moveTo>
                  <a:lnTo>
                    <a:pt x="0" y="0"/>
                  </a:lnTo>
                </a:path>
              </a:pathLst>
            </a:custGeom>
            <a:ln w="176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1050523" y="955643"/>
              <a:ext cx="193675" cy="53340"/>
            </a:xfrm>
            <a:custGeom>
              <a:avLst/>
              <a:gdLst/>
              <a:ahLst/>
              <a:cxnLst/>
              <a:rect l="l" t="t" r="r" b="b"/>
              <a:pathLst>
                <a:path w="193675" h="53340">
                  <a:moveTo>
                    <a:pt x="193234" y="17628"/>
                  </a:moveTo>
                  <a:lnTo>
                    <a:pt x="0" y="52884"/>
                  </a:lnTo>
                  <a:lnTo>
                    <a:pt x="0" y="0"/>
                  </a:lnTo>
                  <a:lnTo>
                    <a:pt x="193234" y="17628"/>
                  </a:lnTo>
                  <a:close/>
                </a:path>
              </a:pathLst>
            </a:custGeom>
            <a:ln w="176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1015346" y="920338"/>
              <a:ext cx="264160" cy="123825"/>
            </a:xfrm>
            <a:custGeom>
              <a:avLst/>
              <a:gdLst/>
              <a:ahLst/>
              <a:cxnLst/>
              <a:rect l="l" t="t" r="r" b="b"/>
              <a:pathLst>
                <a:path w="264159" h="123825">
                  <a:moveTo>
                    <a:pt x="263680" y="0"/>
                  </a:moveTo>
                  <a:lnTo>
                    <a:pt x="0" y="0"/>
                  </a:lnTo>
                  <a:lnTo>
                    <a:pt x="0" y="123211"/>
                  </a:lnTo>
                  <a:lnTo>
                    <a:pt x="263680" y="123211"/>
                  </a:lnTo>
                  <a:lnTo>
                    <a:pt x="26368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8062192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6005328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BM404 0,35 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YP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5495509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BM405 0,35 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YV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7552373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DJ17 0,5 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8571778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401791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2" name="object 32"/>
          <p:cNvSpPr txBox="1"/>
          <p:nvPr/>
        </p:nvSpPr>
        <p:spPr>
          <a:xfrm>
            <a:off x="2929151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3" name="object 33"/>
          <p:cNvSpPr txBox="1"/>
          <p:nvPr/>
        </p:nvSpPr>
        <p:spPr>
          <a:xfrm>
            <a:off x="2401791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4" name="object 34"/>
          <p:cNvSpPr txBox="1"/>
          <p:nvPr/>
        </p:nvSpPr>
        <p:spPr>
          <a:xfrm>
            <a:off x="2929151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graphicFrame>
        <p:nvGraphicFramePr>
          <p:cNvPr id="35" name="object 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6597729"/>
              </p:ext>
            </p:extLst>
          </p:nvPr>
        </p:nvGraphicFramePr>
        <p:xfrm>
          <a:off x="2357845" y="4027119"/>
          <a:ext cx="6783065" cy="756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5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80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8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80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673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75688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PL201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VR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BM313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O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BM311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YW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MB03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MB04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WG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CF206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VP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CF207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VBr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BM247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6" name="object 3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7582057"/>
              </p:ext>
            </p:extLst>
          </p:nvPr>
        </p:nvGraphicFramePr>
        <p:xfrm>
          <a:off x="2357845" y="1509989"/>
          <a:ext cx="6783065" cy="75706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85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80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680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6802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66738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75706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BM318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1968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BM320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1968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KT11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YB</a:t>
                      </a:r>
                    </a:p>
                  </a:txBody>
                  <a:tcPr marL="0" marR="0" marT="1968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BM235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OY</a:t>
                      </a:r>
                    </a:p>
                  </a:txBody>
                  <a:tcPr marL="0" marR="0" marT="1968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BM508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RL</a:t>
                      </a:r>
                    </a:p>
                  </a:txBody>
                  <a:tcPr marL="0" marR="0" marT="1968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BM236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RG</a:t>
                      </a:r>
                    </a:p>
                  </a:txBody>
                  <a:tcPr marL="0" marR="0" marT="1968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BM506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LgB</a:t>
                      </a:r>
                    </a:p>
                  </a:txBody>
                  <a:tcPr marL="0" marR="0" marT="190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DT14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1968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8" name="object 38"/>
          <p:cNvSpPr txBox="1"/>
          <p:nvPr/>
        </p:nvSpPr>
        <p:spPr>
          <a:xfrm>
            <a:off x="4985924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RV209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BrW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6005328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RV203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5495509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RV210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LW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4458517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RV202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GrW</a:t>
            </a:r>
          </a:p>
        </p:txBody>
      </p:sp>
      <p:sp>
        <p:nvSpPr>
          <p:cNvPr id="42" name="object 42"/>
          <p:cNvSpPr txBox="1"/>
          <p:nvPr/>
        </p:nvSpPr>
        <p:spPr>
          <a:xfrm>
            <a:off x="7552374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RV215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BY</a:t>
            </a:r>
          </a:p>
        </p:txBody>
      </p:sp>
      <p:sp>
        <p:nvSpPr>
          <p:cNvPr id="43" name="object 43"/>
          <p:cNvSpPr txBox="1"/>
          <p:nvPr/>
        </p:nvSpPr>
        <p:spPr>
          <a:xfrm>
            <a:off x="7042555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RV211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V</a:t>
            </a:r>
          </a:p>
        </p:txBody>
      </p:sp>
      <p:sp>
        <p:nvSpPr>
          <p:cNvPr id="44" name="object 44"/>
          <p:cNvSpPr txBox="1"/>
          <p:nvPr/>
        </p:nvSpPr>
        <p:spPr>
          <a:xfrm>
            <a:off x="6515148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RV213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LY</a:t>
            </a:r>
          </a:p>
        </p:txBody>
      </p:sp>
      <p:sp>
        <p:nvSpPr>
          <p:cNvPr id="45" name="object 45"/>
          <p:cNvSpPr txBox="1"/>
          <p:nvPr/>
        </p:nvSpPr>
        <p:spPr>
          <a:xfrm>
            <a:off x="8062192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6" name="object 46"/>
          <p:cNvSpPr txBox="1"/>
          <p:nvPr/>
        </p:nvSpPr>
        <p:spPr>
          <a:xfrm>
            <a:off x="8571778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48" name="object 48"/>
          <p:cNvSpPr/>
          <p:nvPr/>
        </p:nvSpPr>
        <p:spPr>
          <a:xfrm>
            <a:off x="9995708" y="832481"/>
            <a:ext cx="1266190" cy="1971675"/>
          </a:xfrm>
          <a:custGeom>
            <a:avLst/>
            <a:gdLst/>
            <a:ahLst/>
            <a:cxnLst/>
            <a:rect l="l" t="t" r="r" b="b"/>
            <a:pathLst>
              <a:path w="1266190" h="1971675">
                <a:moveTo>
                  <a:pt x="1265637" y="369485"/>
                </a:moveTo>
                <a:lnTo>
                  <a:pt x="1265637" y="0"/>
                </a:lnTo>
              </a:path>
              <a:path w="1266190" h="1971675">
                <a:moveTo>
                  <a:pt x="615347" y="1654457"/>
                </a:moveTo>
                <a:lnTo>
                  <a:pt x="615347" y="1619201"/>
                </a:lnTo>
                <a:lnTo>
                  <a:pt x="615347" y="1566551"/>
                </a:lnTo>
                <a:lnTo>
                  <a:pt x="597759" y="1531295"/>
                </a:lnTo>
                <a:lnTo>
                  <a:pt x="562583" y="1496039"/>
                </a:lnTo>
                <a:lnTo>
                  <a:pt x="544995" y="1460783"/>
                </a:lnTo>
                <a:lnTo>
                  <a:pt x="509819" y="1425761"/>
                </a:lnTo>
                <a:lnTo>
                  <a:pt x="474643" y="1408133"/>
                </a:lnTo>
                <a:lnTo>
                  <a:pt x="439467" y="1372877"/>
                </a:lnTo>
                <a:lnTo>
                  <a:pt x="404290" y="1372877"/>
                </a:lnTo>
                <a:lnTo>
                  <a:pt x="351526" y="1355249"/>
                </a:lnTo>
                <a:lnTo>
                  <a:pt x="316350" y="1355249"/>
                </a:lnTo>
                <a:lnTo>
                  <a:pt x="263820" y="1355249"/>
                </a:lnTo>
                <a:lnTo>
                  <a:pt x="228644" y="1372877"/>
                </a:lnTo>
                <a:lnTo>
                  <a:pt x="193468" y="1372877"/>
                </a:lnTo>
                <a:lnTo>
                  <a:pt x="140704" y="1408133"/>
                </a:lnTo>
                <a:lnTo>
                  <a:pt x="105528" y="1425761"/>
                </a:lnTo>
                <a:lnTo>
                  <a:pt x="87940" y="1460783"/>
                </a:lnTo>
                <a:lnTo>
                  <a:pt x="52764" y="1496039"/>
                </a:lnTo>
                <a:lnTo>
                  <a:pt x="35176" y="1531295"/>
                </a:lnTo>
                <a:lnTo>
                  <a:pt x="17588" y="1566551"/>
                </a:lnTo>
                <a:lnTo>
                  <a:pt x="0" y="1619201"/>
                </a:lnTo>
                <a:lnTo>
                  <a:pt x="0" y="1654457"/>
                </a:lnTo>
                <a:lnTo>
                  <a:pt x="0" y="1707341"/>
                </a:lnTo>
                <a:lnTo>
                  <a:pt x="17588" y="1742597"/>
                </a:lnTo>
                <a:lnTo>
                  <a:pt x="35176" y="1795247"/>
                </a:lnTo>
                <a:lnTo>
                  <a:pt x="52764" y="1830503"/>
                </a:lnTo>
                <a:lnTo>
                  <a:pt x="87940" y="1865759"/>
                </a:lnTo>
                <a:lnTo>
                  <a:pt x="105528" y="1901015"/>
                </a:lnTo>
                <a:lnTo>
                  <a:pt x="140704" y="1918644"/>
                </a:lnTo>
                <a:lnTo>
                  <a:pt x="193468" y="1936037"/>
                </a:lnTo>
                <a:lnTo>
                  <a:pt x="228644" y="1953665"/>
                </a:lnTo>
                <a:lnTo>
                  <a:pt x="263820" y="1971340"/>
                </a:lnTo>
                <a:lnTo>
                  <a:pt x="316350" y="1971340"/>
                </a:lnTo>
                <a:lnTo>
                  <a:pt x="351526" y="1971340"/>
                </a:lnTo>
                <a:lnTo>
                  <a:pt x="404290" y="1953665"/>
                </a:lnTo>
                <a:lnTo>
                  <a:pt x="439467" y="1936037"/>
                </a:lnTo>
                <a:lnTo>
                  <a:pt x="474643" y="1918644"/>
                </a:lnTo>
                <a:lnTo>
                  <a:pt x="509819" y="1901015"/>
                </a:lnTo>
                <a:lnTo>
                  <a:pt x="544995" y="1865759"/>
                </a:lnTo>
                <a:lnTo>
                  <a:pt x="562583" y="1830503"/>
                </a:lnTo>
                <a:lnTo>
                  <a:pt x="597759" y="1795247"/>
                </a:lnTo>
                <a:lnTo>
                  <a:pt x="615347" y="1742597"/>
                </a:lnTo>
                <a:lnTo>
                  <a:pt x="615347" y="1707341"/>
                </a:lnTo>
                <a:lnTo>
                  <a:pt x="615347" y="1654457"/>
                </a:lnTo>
                <a:close/>
              </a:path>
              <a:path w="1266190" h="1971675">
                <a:moveTo>
                  <a:pt x="597759" y="1654457"/>
                </a:moveTo>
                <a:lnTo>
                  <a:pt x="580171" y="1619201"/>
                </a:lnTo>
                <a:lnTo>
                  <a:pt x="580171" y="1566551"/>
                </a:lnTo>
                <a:lnTo>
                  <a:pt x="562583" y="1531295"/>
                </a:lnTo>
                <a:lnTo>
                  <a:pt x="544995" y="1496039"/>
                </a:lnTo>
                <a:lnTo>
                  <a:pt x="509819" y="1460783"/>
                </a:lnTo>
                <a:lnTo>
                  <a:pt x="474643" y="1443390"/>
                </a:lnTo>
                <a:lnTo>
                  <a:pt x="439467" y="1408133"/>
                </a:lnTo>
                <a:lnTo>
                  <a:pt x="404290" y="1390505"/>
                </a:lnTo>
                <a:lnTo>
                  <a:pt x="351526" y="1390505"/>
                </a:lnTo>
                <a:lnTo>
                  <a:pt x="316350" y="1372877"/>
                </a:lnTo>
                <a:lnTo>
                  <a:pt x="263820" y="1390505"/>
                </a:lnTo>
                <a:lnTo>
                  <a:pt x="228644" y="1390505"/>
                </a:lnTo>
                <a:lnTo>
                  <a:pt x="193468" y="1408133"/>
                </a:lnTo>
                <a:lnTo>
                  <a:pt x="140704" y="1443390"/>
                </a:lnTo>
                <a:lnTo>
                  <a:pt x="123116" y="1460783"/>
                </a:lnTo>
                <a:lnTo>
                  <a:pt x="87940" y="1496039"/>
                </a:lnTo>
                <a:lnTo>
                  <a:pt x="70352" y="1531295"/>
                </a:lnTo>
                <a:lnTo>
                  <a:pt x="52764" y="1566551"/>
                </a:lnTo>
                <a:lnTo>
                  <a:pt x="35176" y="1619201"/>
                </a:lnTo>
                <a:lnTo>
                  <a:pt x="35176" y="1654457"/>
                </a:lnTo>
                <a:lnTo>
                  <a:pt x="35176" y="1707341"/>
                </a:lnTo>
                <a:lnTo>
                  <a:pt x="52764" y="1742597"/>
                </a:lnTo>
                <a:lnTo>
                  <a:pt x="70352" y="1777619"/>
                </a:lnTo>
                <a:lnTo>
                  <a:pt x="87940" y="1830503"/>
                </a:lnTo>
                <a:lnTo>
                  <a:pt x="123116" y="1848131"/>
                </a:lnTo>
                <a:lnTo>
                  <a:pt x="140704" y="1883387"/>
                </a:lnTo>
                <a:lnTo>
                  <a:pt x="193468" y="1901015"/>
                </a:lnTo>
                <a:lnTo>
                  <a:pt x="228644" y="1918644"/>
                </a:lnTo>
                <a:lnTo>
                  <a:pt x="263820" y="1936037"/>
                </a:lnTo>
                <a:lnTo>
                  <a:pt x="316350" y="1936037"/>
                </a:lnTo>
                <a:lnTo>
                  <a:pt x="351526" y="1936037"/>
                </a:lnTo>
                <a:lnTo>
                  <a:pt x="404290" y="1918644"/>
                </a:lnTo>
                <a:lnTo>
                  <a:pt x="439467" y="1901015"/>
                </a:lnTo>
                <a:lnTo>
                  <a:pt x="474643" y="1883387"/>
                </a:lnTo>
                <a:lnTo>
                  <a:pt x="509819" y="1848131"/>
                </a:lnTo>
                <a:lnTo>
                  <a:pt x="544995" y="1830503"/>
                </a:lnTo>
                <a:lnTo>
                  <a:pt x="562583" y="1777619"/>
                </a:lnTo>
                <a:lnTo>
                  <a:pt x="580171" y="1742597"/>
                </a:lnTo>
                <a:lnTo>
                  <a:pt x="580171" y="1707341"/>
                </a:lnTo>
                <a:lnTo>
                  <a:pt x="597759" y="1654457"/>
                </a:lnTo>
                <a:close/>
              </a:path>
              <a:path w="1266190" h="1971675">
                <a:moveTo>
                  <a:pt x="580171" y="1654457"/>
                </a:moveTo>
                <a:lnTo>
                  <a:pt x="580171" y="1619201"/>
                </a:lnTo>
                <a:lnTo>
                  <a:pt x="562583" y="1584179"/>
                </a:lnTo>
                <a:lnTo>
                  <a:pt x="544995" y="1531295"/>
                </a:lnTo>
                <a:lnTo>
                  <a:pt x="527407" y="1496039"/>
                </a:lnTo>
                <a:lnTo>
                  <a:pt x="492231" y="1478411"/>
                </a:lnTo>
                <a:lnTo>
                  <a:pt x="474643" y="1443390"/>
                </a:lnTo>
                <a:lnTo>
                  <a:pt x="439467" y="1425761"/>
                </a:lnTo>
                <a:lnTo>
                  <a:pt x="386702" y="1408133"/>
                </a:lnTo>
                <a:lnTo>
                  <a:pt x="351526" y="1390505"/>
                </a:lnTo>
                <a:lnTo>
                  <a:pt x="316350" y="1390505"/>
                </a:lnTo>
                <a:lnTo>
                  <a:pt x="263820" y="1390505"/>
                </a:lnTo>
                <a:lnTo>
                  <a:pt x="228644" y="1408133"/>
                </a:lnTo>
                <a:lnTo>
                  <a:pt x="193468" y="1425761"/>
                </a:lnTo>
                <a:lnTo>
                  <a:pt x="158292" y="1443390"/>
                </a:lnTo>
                <a:lnTo>
                  <a:pt x="123116" y="1478411"/>
                </a:lnTo>
                <a:lnTo>
                  <a:pt x="105528" y="1496039"/>
                </a:lnTo>
                <a:lnTo>
                  <a:pt x="70352" y="1531295"/>
                </a:lnTo>
                <a:lnTo>
                  <a:pt x="52764" y="1584179"/>
                </a:lnTo>
                <a:lnTo>
                  <a:pt x="52764" y="1619201"/>
                </a:lnTo>
                <a:lnTo>
                  <a:pt x="52764" y="1654457"/>
                </a:lnTo>
                <a:lnTo>
                  <a:pt x="52764" y="1707341"/>
                </a:lnTo>
                <a:lnTo>
                  <a:pt x="52764" y="1742597"/>
                </a:lnTo>
                <a:lnTo>
                  <a:pt x="70352" y="1777619"/>
                </a:lnTo>
                <a:lnTo>
                  <a:pt x="105528" y="1812875"/>
                </a:lnTo>
                <a:lnTo>
                  <a:pt x="123116" y="1848131"/>
                </a:lnTo>
                <a:lnTo>
                  <a:pt x="158292" y="1883387"/>
                </a:lnTo>
                <a:lnTo>
                  <a:pt x="193468" y="1901015"/>
                </a:lnTo>
                <a:lnTo>
                  <a:pt x="228644" y="1918644"/>
                </a:lnTo>
                <a:lnTo>
                  <a:pt x="263820" y="1918644"/>
                </a:lnTo>
                <a:lnTo>
                  <a:pt x="316350" y="1918644"/>
                </a:lnTo>
                <a:lnTo>
                  <a:pt x="351526" y="1918644"/>
                </a:lnTo>
                <a:lnTo>
                  <a:pt x="386702" y="1918644"/>
                </a:lnTo>
                <a:lnTo>
                  <a:pt x="439467" y="1901015"/>
                </a:lnTo>
                <a:lnTo>
                  <a:pt x="474643" y="1883387"/>
                </a:lnTo>
                <a:lnTo>
                  <a:pt x="492231" y="1848131"/>
                </a:lnTo>
                <a:lnTo>
                  <a:pt x="527407" y="1812875"/>
                </a:lnTo>
                <a:lnTo>
                  <a:pt x="544995" y="1777619"/>
                </a:lnTo>
                <a:lnTo>
                  <a:pt x="562583" y="1742597"/>
                </a:lnTo>
                <a:lnTo>
                  <a:pt x="580171" y="1707341"/>
                </a:lnTo>
                <a:lnTo>
                  <a:pt x="580171" y="1654457"/>
                </a:lnTo>
                <a:close/>
              </a:path>
              <a:path w="1266190" h="1971675">
                <a:moveTo>
                  <a:pt x="632935" y="1654457"/>
                </a:moveTo>
                <a:lnTo>
                  <a:pt x="632935" y="1619201"/>
                </a:lnTo>
                <a:lnTo>
                  <a:pt x="615347" y="1566551"/>
                </a:lnTo>
                <a:lnTo>
                  <a:pt x="597759" y="1531295"/>
                </a:lnTo>
                <a:lnTo>
                  <a:pt x="580171" y="1496039"/>
                </a:lnTo>
                <a:lnTo>
                  <a:pt x="544995" y="1460783"/>
                </a:lnTo>
                <a:lnTo>
                  <a:pt x="527407" y="1425761"/>
                </a:lnTo>
                <a:lnTo>
                  <a:pt x="474643" y="1390505"/>
                </a:lnTo>
                <a:lnTo>
                  <a:pt x="439467" y="1372877"/>
                </a:lnTo>
                <a:lnTo>
                  <a:pt x="404290" y="1355249"/>
                </a:lnTo>
                <a:lnTo>
                  <a:pt x="351526" y="1355249"/>
                </a:lnTo>
                <a:lnTo>
                  <a:pt x="316350" y="1337621"/>
                </a:lnTo>
                <a:lnTo>
                  <a:pt x="263820" y="1355249"/>
                </a:lnTo>
                <a:lnTo>
                  <a:pt x="228644" y="1355249"/>
                </a:lnTo>
                <a:lnTo>
                  <a:pt x="175880" y="1372877"/>
                </a:lnTo>
                <a:lnTo>
                  <a:pt x="140704" y="1390505"/>
                </a:lnTo>
                <a:lnTo>
                  <a:pt x="105528" y="1425761"/>
                </a:lnTo>
                <a:lnTo>
                  <a:pt x="70352" y="1460783"/>
                </a:lnTo>
                <a:lnTo>
                  <a:pt x="52764" y="1496039"/>
                </a:lnTo>
                <a:lnTo>
                  <a:pt x="17588" y="1531295"/>
                </a:lnTo>
                <a:lnTo>
                  <a:pt x="17588" y="1566551"/>
                </a:lnTo>
                <a:lnTo>
                  <a:pt x="0" y="1619201"/>
                </a:lnTo>
                <a:lnTo>
                  <a:pt x="0" y="1654457"/>
                </a:lnTo>
                <a:lnTo>
                  <a:pt x="0" y="1707341"/>
                </a:lnTo>
                <a:lnTo>
                  <a:pt x="17588" y="1742597"/>
                </a:lnTo>
                <a:lnTo>
                  <a:pt x="17588" y="1795247"/>
                </a:lnTo>
                <a:lnTo>
                  <a:pt x="52764" y="1830503"/>
                </a:lnTo>
                <a:lnTo>
                  <a:pt x="70352" y="1865759"/>
                </a:lnTo>
                <a:lnTo>
                  <a:pt x="105528" y="1901015"/>
                </a:lnTo>
                <a:lnTo>
                  <a:pt x="140704" y="1918644"/>
                </a:lnTo>
                <a:lnTo>
                  <a:pt x="175880" y="1953665"/>
                </a:lnTo>
                <a:lnTo>
                  <a:pt x="228644" y="1971340"/>
                </a:lnTo>
                <a:lnTo>
                  <a:pt x="263820" y="1971340"/>
                </a:lnTo>
                <a:lnTo>
                  <a:pt x="316350" y="1971340"/>
                </a:lnTo>
                <a:lnTo>
                  <a:pt x="351526" y="1971340"/>
                </a:lnTo>
                <a:lnTo>
                  <a:pt x="404290" y="1971340"/>
                </a:lnTo>
                <a:lnTo>
                  <a:pt x="439467" y="1953665"/>
                </a:lnTo>
                <a:lnTo>
                  <a:pt x="474643" y="1918644"/>
                </a:lnTo>
                <a:lnTo>
                  <a:pt x="527407" y="1901015"/>
                </a:lnTo>
                <a:lnTo>
                  <a:pt x="544995" y="1865759"/>
                </a:lnTo>
                <a:lnTo>
                  <a:pt x="580171" y="1830503"/>
                </a:lnTo>
                <a:lnTo>
                  <a:pt x="597759" y="1795247"/>
                </a:lnTo>
                <a:lnTo>
                  <a:pt x="615347" y="1742597"/>
                </a:lnTo>
                <a:lnTo>
                  <a:pt x="632935" y="1707341"/>
                </a:lnTo>
                <a:lnTo>
                  <a:pt x="632935" y="1654457"/>
                </a:lnTo>
                <a:close/>
              </a:path>
            </a:pathLst>
          </a:custGeom>
          <a:ln w="176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4458517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BM519 0,35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BrP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4985924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BM520 0,35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BrL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9450713" y="3525492"/>
            <a:ext cx="756285" cy="820055"/>
          </a:xfrm>
          <a:prstGeom prst="rect">
            <a:avLst/>
          </a:prstGeom>
          <a:ln w="17770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CF110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BrR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10206683" y="3525492"/>
            <a:ext cx="738505" cy="820055"/>
          </a:xfrm>
          <a:prstGeom prst="rect">
            <a:avLst/>
          </a:prstGeom>
          <a:ln w="1760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CF109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BrB</a:t>
            </a:r>
          </a:p>
        </p:txBody>
      </p:sp>
      <p:sp>
        <p:nvSpPr>
          <p:cNvPr id="54" name="object 54"/>
          <p:cNvSpPr txBox="1"/>
          <p:nvPr/>
        </p:nvSpPr>
        <p:spPr>
          <a:xfrm>
            <a:off x="6515147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55" name="object 55"/>
          <p:cNvSpPr txBox="1"/>
          <p:nvPr/>
        </p:nvSpPr>
        <p:spPr>
          <a:xfrm>
            <a:off x="3948696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AM28 0,5</a:t>
            </a:r>
            <a:endParaRPr lang="ru-RU" sz="12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LGr</a:t>
            </a:r>
            <a:endParaRPr lang="ru-RU" sz="12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3438877" y="3155867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AM26 0,5 </a:t>
            </a:r>
          </a:p>
          <a:p>
            <a:pPr algn="ctr"/>
            <a:r>
              <a:rPr lang="ru-RU" sz="12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LY</a:t>
            </a:r>
            <a:endParaRPr lang="ru-RU" sz="12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948696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AM03</a:t>
            </a:r>
            <a:endParaRPr lang="ru-RU" sz="12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2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5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R</a:t>
            </a:r>
            <a:endParaRPr lang="ru-RU" sz="125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63" name="object 53"/>
          <p:cNvSpPr txBox="1"/>
          <p:nvPr/>
        </p:nvSpPr>
        <p:spPr>
          <a:xfrm>
            <a:off x="9467465" y="4366021"/>
            <a:ext cx="768300" cy="340478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7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Стеклоподъемник прав. перед. двери, опускание</a:t>
            </a:r>
          </a:p>
        </p:txBody>
      </p:sp>
      <p:sp>
        <p:nvSpPr>
          <p:cNvPr id="65" name="object 37"/>
          <p:cNvSpPr txBox="1"/>
          <p:nvPr/>
        </p:nvSpPr>
        <p:spPr>
          <a:xfrm>
            <a:off x="3041770" y="4771649"/>
            <a:ext cx="692699" cy="12503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7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Ручка двери B+</a:t>
            </a:r>
          </a:p>
        </p:txBody>
      </p:sp>
      <p:sp>
        <p:nvSpPr>
          <p:cNvPr id="67" name="object 61"/>
          <p:cNvSpPr txBox="1"/>
          <p:nvPr/>
        </p:nvSpPr>
        <p:spPr>
          <a:xfrm>
            <a:off x="0" y="5632649"/>
            <a:ext cx="1219200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68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62</a:t>
            </a:r>
          </a:p>
        </p:txBody>
      </p:sp>
      <p:sp>
        <p:nvSpPr>
          <p:cNvPr id="69" name="object 53"/>
          <p:cNvSpPr txBox="1"/>
          <p:nvPr/>
        </p:nvSpPr>
        <p:spPr>
          <a:xfrm>
            <a:off x="10205469" y="4358787"/>
            <a:ext cx="768300" cy="340478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7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Стеклоподъемник прав. перед. двери, подъем</a:t>
            </a:r>
          </a:p>
        </p:txBody>
      </p:sp>
      <p:sp>
        <p:nvSpPr>
          <p:cNvPr id="88" name="object 37"/>
          <p:cNvSpPr txBox="1"/>
          <p:nvPr/>
        </p:nvSpPr>
        <p:spPr>
          <a:xfrm>
            <a:off x="3728877" y="4771649"/>
            <a:ext cx="692699" cy="3173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65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Электропривод складывания </a:t>
            </a:r>
            <a:br>
              <a:rPr lang="ru-RU" sz="65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65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зеркала</a:t>
            </a:r>
            <a:endParaRPr lang="ru-RU" sz="65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89" name="object 37"/>
          <p:cNvSpPr txBox="1"/>
          <p:nvPr/>
        </p:nvSpPr>
        <p:spPr>
          <a:xfrm>
            <a:off x="4377429" y="4771649"/>
            <a:ext cx="692699" cy="3173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65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Электропривод раскладывания зеркала</a:t>
            </a:r>
            <a:endParaRPr lang="ru-RU" sz="65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90" name="object 37"/>
          <p:cNvSpPr txBox="1"/>
          <p:nvPr/>
        </p:nvSpPr>
        <p:spPr>
          <a:xfrm>
            <a:off x="5093454" y="4771649"/>
            <a:ext cx="692699" cy="217367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65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Правый передний динамик-</a:t>
            </a:r>
            <a:endParaRPr lang="ru-RU" sz="65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91" name="object 37"/>
          <p:cNvSpPr txBox="1"/>
          <p:nvPr/>
        </p:nvSpPr>
        <p:spPr>
          <a:xfrm>
            <a:off x="5736179" y="4771649"/>
            <a:ext cx="692699" cy="217367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65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Правый передний динамик+</a:t>
            </a:r>
            <a:endParaRPr lang="ru-RU" sz="65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92" name="object 37"/>
          <p:cNvSpPr txBox="1"/>
          <p:nvPr/>
        </p:nvSpPr>
        <p:spPr>
          <a:xfrm>
            <a:off x="6428878" y="4771649"/>
            <a:ext cx="692699" cy="232756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Сигнал опускания стекла</a:t>
            </a:r>
            <a:endParaRPr lang="ru-RU" sz="700" b="0" i="0" u="none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93" name="object 37"/>
          <p:cNvSpPr txBox="1"/>
          <p:nvPr/>
        </p:nvSpPr>
        <p:spPr>
          <a:xfrm>
            <a:off x="7100795" y="4771649"/>
            <a:ext cx="692699" cy="232756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Сигнал подъема стекла</a:t>
            </a:r>
          </a:p>
        </p:txBody>
      </p:sp>
      <p:sp>
        <p:nvSpPr>
          <p:cNvPr id="57" name="object 47"/>
          <p:cNvSpPr txBox="1"/>
          <p:nvPr/>
        </p:nvSpPr>
        <p:spPr>
          <a:xfrm>
            <a:off x="10591789" y="731523"/>
            <a:ext cx="588645" cy="353301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1100" dirty="0">
                <a:latin typeface="Arial Narrow" panose="020B0606020202030204" pitchFamily="34" charset="0"/>
                <a:cs typeface="Arial"/>
              </a:rPr>
              <a:t>Выход положения</a:t>
            </a:r>
          </a:p>
        </p:txBody>
      </p:sp>
      <p:sp>
        <p:nvSpPr>
          <p:cNvPr id="59" name="object 59"/>
          <p:cNvSpPr txBox="1"/>
          <p:nvPr/>
        </p:nvSpPr>
        <p:spPr>
          <a:xfrm>
            <a:off x="3438878" y="2469311"/>
            <a:ext cx="529200" cy="684000"/>
          </a:xfrm>
          <a:prstGeom prst="rect">
            <a:avLst/>
          </a:prstGeom>
          <a:ln w="17588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AM23</a:t>
            </a:r>
          </a:p>
          <a:p>
            <a:pPr algn="ctr"/>
            <a:r>
              <a:rPr lang="ru-RU" sz="125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60" name="object 4"/>
          <p:cNvSpPr txBox="1"/>
          <p:nvPr/>
        </p:nvSpPr>
        <p:spPr>
          <a:xfrm>
            <a:off x="4458518" y="1239722"/>
            <a:ext cx="591156" cy="232756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Выход отпирания</a:t>
            </a:r>
          </a:p>
        </p:txBody>
      </p:sp>
      <p:sp>
        <p:nvSpPr>
          <p:cNvPr id="61" name="object 5"/>
          <p:cNvSpPr txBox="1"/>
          <p:nvPr/>
        </p:nvSpPr>
        <p:spPr>
          <a:xfrm>
            <a:off x="3762177" y="1239722"/>
            <a:ext cx="600860" cy="232756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Выход запирания</a:t>
            </a:r>
          </a:p>
        </p:txBody>
      </p:sp>
      <p:sp>
        <p:nvSpPr>
          <p:cNvPr id="64" name="object 21"/>
          <p:cNvSpPr txBox="1"/>
          <p:nvPr/>
        </p:nvSpPr>
        <p:spPr>
          <a:xfrm>
            <a:off x="8499846" y="1347444"/>
            <a:ext cx="581837" cy="125034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66" name="object 30"/>
          <p:cNvSpPr txBox="1"/>
          <p:nvPr/>
        </p:nvSpPr>
        <p:spPr>
          <a:xfrm>
            <a:off x="5105559" y="1240363"/>
            <a:ext cx="691173" cy="232115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Обогрев зеркала заднего вида+ </a:t>
            </a:r>
          </a:p>
        </p:txBody>
      </p:sp>
      <p:sp>
        <p:nvSpPr>
          <p:cNvPr id="70" name="object 30"/>
          <p:cNvSpPr txBox="1"/>
          <p:nvPr/>
        </p:nvSpPr>
        <p:spPr>
          <a:xfrm>
            <a:off x="5786153" y="1240363"/>
            <a:ext cx="689841" cy="232115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Левый указатель поворота+</a:t>
            </a:r>
          </a:p>
        </p:txBody>
      </p:sp>
      <p:sp>
        <p:nvSpPr>
          <p:cNvPr id="71" name="object 23"/>
          <p:cNvSpPr txBox="1"/>
          <p:nvPr/>
        </p:nvSpPr>
        <p:spPr>
          <a:xfrm>
            <a:off x="7041838" y="2279904"/>
            <a:ext cx="534055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Рулевая колонка, масса цепи сигнала-</a:t>
            </a:r>
          </a:p>
        </p:txBody>
      </p:sp>
      <p:sp>
        <p:nvSpPr>
          <p:cNvPr id="72" name="object 28"/>
          <p:cNvSpPr txBox="1"/>
          <p:nvPr/>
        </p:nvSpPr>
        <p:spPr>
          <a:xfrm>
            <a:off x="7573452" y="2279904"/>
            <a:ext cx="469519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Рулевая колонка, общ. масса</a:t>
            </a:r>
          </a:p>
        </p:txBody>
      </p:sp>
      <p:sp>
        <p:nvSpPr>
          <p:cNvPr id="73" name="object 23"/>
          <p:cNvSpPr txBox="1"/>
          <p:nvPr/>
        </p:nvSpPr>
        <p:spPr>
          <a:xfrm>
            <a:off x="6020587" y="2279904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Рулевая колонка, цепь сигнала+</a:t>
            </a:r>
          </a:p>
        </p:txBody>
      </p:sp>
      <p:sp>
        <p:nvSpPr>
          <p:cNvPr id="74" name="object 23"/>
          <p:cNvSpPr txBox="1"/>
          <p:nvPr/>
        </p:nvSpPr>
        <p:spPr>
          <a:xfrm>
            <a:off x="5463460" y="2279904"/>
            <a:ext cx="572251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Регулировка рулевой колонки влево/вправо</a:t>
            </a:r>
          </a:p>
        </p:txBody>
      </p:sp>
      <p:sp>
        <p:nvSpPr>
          <p:cNvPr id="75" name="object 23"/>
          <p:cNvSpPr txBox="1"/>
          <p:nvPr/>
        </p:nvSpPr>
        <p:spPr>
          <a:xfrm>
            <a:off x="4999121" y="2279904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Рулевая колонка, общ. масса</a:t>
            </a:r>
          </a:p>
        </p:txBody>
      </p:sp>
      <p:sp>
        <p:nvSpPr>
          <p:cNvPr id="76" name="object 23"/>
          <p:cNvSpPr txBox="1"/>
          <p:nvPr/>
        </p:nvSpPr>
        <p:spPr>
          <a:xfrm>
            <a:off x="4473300" y="2279904"/>
            <a:ext cx="542727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Регулировка рулевой колонки по высоте</a:t>
            </a:r>
          </a:p>
        </p:txBody>
      </p:sp>
      <p:sp>
        <p:nvSpPr>
          <p:cNvPr id="77" name="object 23"/>
          <p:cNvSpPr txBox="1"/>
          <p:nvPr/>
        </p:nvSpPr>
        <p:spPr>
          <a:xfrm>
            <a:off x="3957409" y="2279904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Правая камера, CVDS+</a:t>
            </a:r>
          </a:p>
        </p:txBody>
      </p:sp>
      <p:sp>
        <p:nvSpPr>
          <p:cNvPr id="78" name="object 23"/>
          <p:cNvSpPr txBox="1"/>
          <p:nvPr/>
        </p:nvSpPr>
        <p:spPr>
          <a:xfrm>
            <a:off x="3439131" y="2279904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Правая камера, масса</a:t>
            </a:r>
          </a:p>
        </p:txBody>
      </p:sp>
      <p:sp>
        <p:nvSpPr>
          <p:cNvPr id="79" name="object 23"/>
          <p:cNvSpPr txBox="1"/>
          <p:nvPr/>
        </p:nvSpPr>
        <p:spPr>
          <a:xfrm>
            <a:off x="6529103" y="2279904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сигнала влево/вправо</a:t>
            </a:r>
          </a:p>
        </p:txBody>
      </p:sp>
      <p:sp>
        <p:nvSpPr>
          <p:cNvPr id="80" name="object 23"/>
          <p:cNvSpPr txBox="1"/>
          <p:nvPr/>
        </p:nvSpPr>
        <p:spPr>
          <a:xfrm>
            <a:off x="7086226" y="3843031"/>
            <a:ext cx="44767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центрального замка</a:t>
            </a:r>
          </a:p>
        </p:txBody>
      </p:sp>
      <p:sp>
        <p:nvSpPr>
          <p:cNvPr id="81" name="object 28"/>
          <p:cNvSpPr txBox="1"/>
          <p:nvPr/>
        </p:nvSpPr>
        <p:spPr>
          <a:xfrm>
            <a:off x="7592672" y="3826253"/>
            <a:ext cx="469519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Фонарь откр. двери, +</a:t>
            </a:r>
          </a:p>
        </p:txBody>
      </p:sp>
      <p:sp>
        <p:nvSpPr>
          <p:cNvPr id="82" name="object 23"/>
          <p:cNvSpPr txBox="1"/>
          <p:nvPr/>
        </p:nvSpPr>
        <p:spPr>
          <a:xfrm>
            <a:off x="6006251" y="3843031"/>
            <a:ext cx="504000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Отпирание в правой передней ручке</a:t>
            </a:r>
          </a:p>
        </p:txBody>
      </p:sp>
      <p:sp>
        <p:nvSpPr>
          <p:cNvPr id="83" name="object 23"/>
          <p:cNvSpPr txBox="1"/>
          <p:nvPr/>
        </p:nvSpPr>
        <p:spPr>
          <a:xfrm>
            <a:off x="5534153" y="3843031"/>
            <a:ext cx="504000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Выключ. отпирания в правой передней ручке</a:t>
            </a:r>
          </a:p>
        </p:txBody>
      </p:sp>
      <p:sp>
        <p:nvSpPr>
          <p:cNvPr id="84" name="object 23"/>
          <p:cNvSpPr txBox="1"/>
          <p:nvPr/>
        </p:nvSpPr>
        <p:spPr>
          <a:xfrm>
            <a:off x="4964619" y="3843031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PE прав. перед. двери-</a:t>
            </a:r>
          </a:p>
        </p:txBody>
      </p:sp>
      <p:sp>
        <p:nvSpPr>
          <p:cNvPr id="85" name="object 23"/>
          <p:cNvSpPr txBox="1"/>
          <p:nvPr/>
        </p:nvSpPr>
        <p:spPr>
          <a:xfrm>
            <a:off x="4492521" y="3843031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Антенна PE прав. перед. двери+</a:t>
            </a:r>
          </a:p>
        </p:txBody>
      </p:sp>
      <p:sp>
        <p:nvSpPr>
          <p:cNvPr id="86" name="object 23"/>
          <p:cNvSpPr txBox="1"/>
          <p:nvPr/>
        </p:nvSpPr>
        <p:spPr>
          <a:xfrm>
            <a:off x="3930449" y="3843031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Правая камера, цепь питания+</a:t>
            </a:r>
          </a:p>
        </p:txBody>
      </p:sp>
      <p:sp>
        <p:nvSpPr>
          <p:cNvPr id="87" name="object 23"/>
          <p:cNvSpPr txBox="1"/>
          <p:nvPr/>
        </p:nvSpPr>
        <p:spPr>
          <a:xfrm>
            <a:off x="3458351" y="3843031"/>
            <a:ext cx="504000" cy="16735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Правая камера, цепь питания-</a:t>
            </a:r>
          </a:p>
        </p:txBody>
      </p:sp>
      <p:sp>
        <p:nvSpPr>
          <p:cNvPr id="94" name="object 37"/>
          <p:cNvSpPr txBox="1"/>
          <p:nvPr/>
        </p:nvSpPr>
        <p:spPr>
          <a:xfrm>
            <a:off x="7772712" y="4771649"/>
            <a:ext cx="692699" cy="12503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700" dirty="0">
                <a:solidFill>
                  <a:srgbClr val="000000"/>
                </a:solidFill>
                <a:latin typeface="Arial Narrow" panose="020B0606020202030204" pitchFamily="34" charset="0"/>
              </a:rPr>
              <a:t>Подсветка+</a:t>
            </a:r>
          </a:p>
        </p:txBody>
      </p:sp>
      <p:sp>
        <p:nvSpPr>
          <p:cNvPr id="95" name="object 4"/>
          <p:cNvSpPr txBox="1"/>
          <p:nvPr/>
        </p:nvSpPr>
        <p:spPr>
          <a:xfrm>
            <a:off x="6469234" y="1178099"/>
            <a:ext cx="591156" cy="294311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Светодиодн. индик. в зерк. заднего вида</a:t>
            </a:r>
          </a:p>
        </p:txBody>
      </p:sp>
      <p:sp>
        <p:nvSpPr>
          <p:cNvPr id="96" name="object 30"/>
          <p:cNvSpPr txBox="1"/>
          <p:nvPr/>
        </p:nvSpPr>
        <p:spPr>
          <a:xfrm>
            <a:off x="7116275" y="1271073"/>
            <a:ext cx="691173" cy="201337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Проектор логотипа в зеркале заднего вида</a:t>
            </a:r>
          </a:p>
        </p:txBody>
      </p:sp>
      <p:sp>
        <p:nvSpPr>
          <p:cNvPr id="97" name="object 30"/>
          <p:cNvSpPr txBox="1"/>
          <p:nvPr/>
        </p:nvSpPr>
        <p:spPr>
          <a:xfrm>
            <a:off x="7796869" y="1178740"/>
            <a:ext cx="689841" cy="293670"/>
          </a:xfrm>
          <a:prstGeom prst="rect">
            <a:avLst/>
          </a:prstGeom>
        </p:spPr>
        <p:txBody>
          <a:bodyPr vert="horz" wrap="square" lIns="0" tIns="1651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Линия LIN эстетической подсветки</a:t>
            </a:r>
          </a:p>
        </p:txBody>
      </p:sp>
    </p:spTree>
    <p:extLst>
      <p:ext uri="{BB962C8B-B14F-4D97-AF65-F5344CB8AC3E}">
        <p14:creationId xmlns:p14="http://schemas.microsoft.com/office/powerpoint/2010/main" val="98032362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990015" y="3839536"/>
            <a:ext cx="48895" cy="37465"/>
          </a:xfrm>
          <a:custGeom>
            <a:avLst/>
            <a:gdLst/>
            <a:ahLst/>
            <a:cxnLst/>
            <a:rect l="l" t="t" r="r" b="b"/>
            <a:pathLst>
              <a:path w="48895" h="37464">
                <a:moveTo>
                  <a:pt x="48472" y="0"/>
                </a:moveTo>
                <a:lnTo>
                  <a:pt x="12148" y="12915"/>
                </a:lnTo>
                <a:lnTo>
                  <a:pt x="8503" y="17423"/>
                </a:lnTo>
                <a:lnTo>
                  <a:pt x="4737" y="21809"/>
                </a:lnTo>
                <a:lnTo>
                  <a:pt x="2065" y="26683"/>
                </a:lnTo>
                <a:lnTo>
                  <a:pt x="485" y="31922"/>
                </a:lnTo>
                <a:lnTo>
                  <a:pt x="0" y="37161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7877768"/>
              </p:ext>
            </p:extLst>
          </p:nvPr>
        </p:nvGraphicFramePr>
        <p:xfrm>
          <a:off x="4029828" y="4834870"/>
          <a:ext cx="4617719" cy="8071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1973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986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01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97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97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197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0357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359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4" name="object 4"/>
          <p:cNvSpPr/>
          <p:nvPr/>
        </p:nvSpPr>
        <p:spPr>
          <a:xfrm>
            <a:off x="3952175" y="5008298"/>
            <a:ext cx="28575" cy="66040"/>
          </a:xfrm>
          <a:custGeom>
            <a:avLst/>
            <a:gdLst/>
            <a:ahLst/>
            <a:cxnLst/>
            <a:rect l="l" t="t" r="r" b="b"/>
            <a:pathLst>
              <a:path w="28575" h="66039">
                <a:moveTo>
                  <a:pt x="17384" y="0"/>
                </a:moveTo>
                <a:lnTo>
                  <a:pt x="15805" y="0"/>
                </a:lnTo>
                <a:lnTo>
                  <a:pt x="11589" y="4447"/>
                </a:lnTo>
                <a:lnTo>
                  <a:pt x="3681" y="6055"/>
                </a:lnTo>
                <a:lnTo>
                  <a:pt x="0" y="6055"/>
                </a:lnTo>
                <a:lnTo>
                  <a:pt x="0" y="8078"/>
                </a:lnTo>
                <a:lnTo>
                  <a:pt x="7374" y="8078"/>
                </a:lnTo>
                <a:lnTo>
                  <a:pt x="10010" y="8882"/>
                </a:lnTo>
                <a:lnTo>
                  <a:pt x="11067" y="11708"/>
                </a:lnTo>
                <a:lnTo>
                  <a:pt x="11067" y="57362"/>
                </a:lnTo>
                <a:lnTo>
                  <a:pt x="9488" y="61810"/>
                </a:lnTo>
                <a:lnTo>
                  <a:pt x="3681" y="63430"/>
                </a:lnTo>
                <a:lnTo>
                  <a:pt x="0" y="63430"/>
                </a:lnTo>
                <a:lnTo>
                  <a:pt x="0" y="65855"/>
                </a:lnTo>
                <a:lnTo>
                  <a:pt x="28464" y="65855"/>
                </a:lnTo>
                <a:lnTo>
                  <a:pt x="28464" y="63430"/>
                </a:lnTo>
                <a:lnTo>
                  <a:pt x="24770" y="63430"/>
                </a:lnTo>
                <a:lnTo>
                  <a:pt x="18976" y="61810"/>
                </a:lnTo>
                <a:lnTo>
                  <a:pt x="17384" y="57362"/>
                </a:lnTo>
                <a:lnTo>
                  <a:pt x="17384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925812" y="5411885"/>
            <a:ext cx="81699" cy="65855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8680742" y="5008308"/>
            <a:ext cx="78105" cy="66040"/>
          </a:xfrm>
          <a:custGeom>
            <a:avLst/>
            <a:gdLst/>
            <a:ahLst/>
            <a:cxnLst/>
            <a:rect l="l" t="t" r="r" b="b"/>
            <a:pathLst>
              <a:path w="78104" h="66039">
                <a:moveTo>
                  <a:pt x="28435" y="63423"/>
                </a:moveTo>
                <a:lnTo>
                  <a:pt x="24790" y="63423"/>
                </a:lnTo>
                <a:lnTo>
                  <a:pt x="18948" y="61810"/>
                </a:lnTo>
                <a:lnTo>
                  <a:pt x="17373" y="57353"/>
                </a:lnTo>
                <a:lnTo>
                  <a:pt x="17373" y="0"/>
                </a:lnTo>
                <a:lnTo>
                  <a:pt x="15798" y="0"/>
                </a:lnTo>
                <a:lnTo>
                  <a:pt x="11658" y="4445"/>
                </a:lnTo>
                <a:lnTo>
                  <a:pt x="3644" y="6057"/>
                </a:lnTo>
                <a:lnTo>
                  <a:pt x="0" y="6057"/>
                </a:lnTo>
                <a:lnTo>
                  <a:pt x="0" y="8077"/>
                </a:lnTo>
                <a:lnTo>
                  <a:pt x="7416" y="8077"/>
                </a:lnTo>
                <a:lnTo>
                  <a:pt x="10566" y="8877"/>
                </a:lnTo>
                <a:lnTo>
                  <a:pt x="11061" y="11709"/>
                </a:lnTo>
                <a:lnTo>
                  <a:pt x="11061" y="57353"/>
                </a:lnTo>
                <a:lnTo>
                  <a:pt x="9474" y="61810"/>
                </a:lnTo>
                <a:lnTo>
                  <a:pt x="3644" y="63423"/>
                </a:lnTo>
                <a:lnTo>
                  <a:pt x="0" y="63423"/>
                </a:lnTo>
                <a:lnTo>
                  <a:pt x="0" y="65849"/>
                </a:lnTo>
                <a:lnTo>
                  <a:pt x="28435" y="65849"/>
                </a:lnTo>
                <a:lnTo>
                  <a:pt x="28435" y="63423"/>
                </a:lnTo>
                <a:close/>
              </a:path>
              <a:path w="78104" h="66039">
                <a:moveTo>
                  <a:pt x="77990" y="63423"/>
                </a:moveTo>
                <a:lnTo>
                  <a:pt x="74345" y="63423"/>
                </a:lnTo>
                <a:lnTo>
                  <a:pt x="68516" y="61810"/>
                </a:lnTo>
                <a:lnTo>
                  <a:pt x="66941" y="57353"/>
                </a:lnTo>
                <a:lnTo>
                  <a:pt x="66941" y="0"/>
                </a:lnTo>
                <a:lnTo>
                  <a:pt x="65366" y="0"/>
                </a:lnTo>
                <a:lnTo>
                  <a:pt x="61112" y="4445"/>
                </a:lnTo>
                <a:lnTo>
                  <a:pt x="53213" y="6057"/>
                </a:lnTo>
                <a:lnTo>
                  <a:pt x="49568" y="6057"/>
                </a:lnTo>
                <a:lnTo>
                  <a:pt x="49568" y="8077"/>
                </a:lnTo>
                <a:lnTo>
                  <a:pt x="56984" y="8077"/>
                </a:lnTo>
                <a:lnTo>
                  <a:pt x="60134" y="8877"/>
                </a:lnTo>
                <a:lnTo>
                  <a:pt x="60617" y="11709"/>
                </a:lnTo>
                <a:lnTo>
                  <a:pt x="60617" y="57353"/>
                </a:lnTo>
                <a:lnTo>
                  <a:pt x="59042" y="61810"/>
                </a:lnTo>
                <a:lnTo>
                  <a:pt x="53213" y="63423"/>
                </a:lnTo>
                <a:lnTo>
                  <a:pt x="49568" y="63423"/>
                </a:lnTo>
                <a:lnTo>
                  <a:pt x="49568" y="65849"/>
                </a:lnTo>
                <a:lnTo>
                  <a:pt x="77990" y="65849"/>
                </a:lnTo>
                <a:lnTo>
                  <a:pt x="77990" y="6342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8676012" y="5411885"/>
            <a:ext cx="88077" cy="65855"/>
          </a:xfrm>
          <a:prstGeom prst="rect">
            <a:avLst/>
          </a:prstGeom>
        </p:spPr>
      </p:pic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228683" y="4855936"/>
            <a:ext cx="169715" cy="97826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6418923" y="4857165"/>
            <a:ext cx="47625" cy="82550"/>
          </a:xfrm>
          <a:custGeom>
            <a:avLst/>
            <a:gdLst/>
            <a:ahLst/>
            <a:cxnLst/>
            <a:rect l="l" t="t" r="r" b="b"/>
            <a:pathLst>
              <a:path w="47625" h="82550">
                <a:moveTo>
                  <a:pt x="47015" y="0"/>
                </a:moveTo>
                <a:lnTo>
                  <a:pt x="3162" y="0"/>
                </a:lnTo>
                <a:lnTo>
                  <a:pt x="0" y="19494"/>
                </a:lnTo>
                <a:lnTo>
                  <a:pt x="2667" y="19850"/>
                </a:lnTo>
                <a:lnTo>
                  <a:pt x="3771" y="16560"/>
                </a:lnTo>
                <a:lnTo>
                  <a:pt x="8013" y="10109"/>
                </a:lnTo>
                <a:lnTo>
                  <a:pt x="15913" y="6451"/>
                </a:lnTo>
                <a:lnTo>
                  <a:pt x="40093" y="6451"/>
                </a:lnTo>
                <a:lnTo>
                  <a:pt x="40093" y="6934"/>
                </a:lnTo>
                <a:lnTo>
                  <a:pt x="34264" y="17056"/>
                </a:lnTo>
                <a:lnTo>
                  <a:pt x="29527" y="25946"/>
                </a:lnTo>
                <a:lnTo>
                  <a:pt x="20040" y="47269"/>
                </a:lnTo>
                <a:lnTo>
                  <a:pt x="16395" y="59093"/>
                </a:lnTo>
                <a:lnTo>
                  <a:pt x="14820" y="67500"/>
                </a:lnTo>
                <a:lnTo>
                  <a:pt x="13728" y="74803"/>
                </a:lnTo>
                <a:lnTo>
                  <a:pt x="15303" y="80429"/>
                </a:lnTo>
                <a:lnTo>
                  <a:pt x="19558" y="82461"/>
                </a:lnTo>
                <a:lnTo>
                  <a:pt x="23812" y="80835"/>
                </a:lnTo>
                <a:lnTo>
                  <a:pt x="24777" y="75590"/>
                </a:lnTo>
                <a:lnTo>
                  <a:pt x="24777" y="67132"/>
                </a:lnTo>
                <a:lnTo>
                  <a:pt x="24295" y="61887"/>
                </a:lnTo>
                <a:lnTo>
                  <a:pt x="24295" y="59448"/>
                </a:lnTo>
                <a:lnTo>
                  <a:pt x="25387" y="52146"/>
                </a:lnTo>
                <a:lnTo>
                  <a:pt x="27457" y="43738"/>
                </a:lnTo>
                <a:lnTo>
                  <a:pt x="30619" y="34836"/>
                </a:lnTo>
                <a:lnTo>
                  <a:pt x="31102" y="33134"/>
                </a:lnTo>
                <a:lnTo>
                  <a:pt x="34264" y="25946"/>
                </a:lnTo>
                <a:lnTo>
                  <a:pt x="38023" y="18630"/>
                </a:lnTo>
                <a:lnTo>
                  <a:pt x="42278" y="10960"/>
                </a:lnTo>
                <a:lnTo>
                  <a:pt x="47015" y="3289"/>
                </a:lnTo>
                <a:lnTo>
                  <a:pt x="4701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260877" y="4999001"/>
            <a:ext cx="79087" cy="83229"/>
          </a:xfrm>
          <a:prstGeom prst="rect">
            <a:avLst/>
          </a:prstGeom>
        </p:spPr>
      </p:pic>
      <p:sp>
        <p:nvSpPr>
          <p:cNvPr id="11" name="object 11"/>
          <p:cNvSpPr/>
          <p:nvPr/>
        </p:nvSpPr>
        <p:spPr>
          <a:xfrm>
            <a:off x="6386246" y="4999824"/>
            <a:ext cx="47625" cy="82550"/>
          </a:xfrm>
          <a:custGeom>
            <a:avLst/>
            <a:gdLst/>
            <a:ahLst/>
            <a:cxnLst/>
            <a:rect l="l" t="t" r="r" b="b"/>
            <a:pathLst>
              <a:path w="47625" h="82550">
                <a:moveTo>
                  <a:pt x="47015" y="51714"/>
                </a:moveTo>
                <a:lnTo>
                  <a:pt x="44831" y="42811"/>
                </a:lnTo>
                <a:lnTo>
                  <a:pt x="41186" y="35953"/>
                </a:lnTo>
                <a:lnTo>
                  <a:pt x="34861" y="30708"/>
                </a:lnTo>
                <a:lnTo>
                  <a:pt x="25869" y="29083"/>
                </a:lnTo>
                <a:lnTo>
                  <a:pt x="16395" y="30708"/>
                </a:lnTo>
                <a:lnTo>
                  <a:pt x="13728" y="31915"/>
                </a:lnTo>
                <a:lnTo>
                  <a:pt x="7404" y="38785"/>
                </a:lnTo>
                <a:lnTo>
                  <a:pt x="8496" y="6858"/>
                </a:lnTo>
                <a:lnTo>
                  <a:pt x="43853" y="6858"/>
                </a:lnTo>
                <a:lnTo>
                  <a:pt x="45427" y="0"/>
                </a:lnTo>
                <a:lnTo>
                  <a:pt x="5829" y="0"/>
                </a:lnTo>
                <a:lnTo>
                  <a:pt x="3162" y="43218"/>
                </a:lnTo>
                <a:lnTo>
                  <a:pt x="8013" y="44030"/>
                </a:lnTo>
                <a:lnTo>
                  <a:pt x="8991" y="41605"/>
                </a:lnTo>
                <a:lnTo>
                  <a:pt x="14820" y="35953"/>
                </a:lnTo>
                <a:lnTo>
                  <a:pt x="23812" y="33934"/>
                </a:lnTo>
                <a:lnTo>
                  <a:pt x="28549" y="34734"/>
                </a:lnTo>
                <a:lnTo>
                  <a:pt x="34861" y="39992"/>
                </a:lnTo>
                <a:lnTo>
                  <a:pt x="36931" y="46050"/>
                </a:lnTo>
                <a:lnTo>
                  <a:pt x="38023" y="55333"/>
                </a:lnTo>
                <a:lnTo>
                  <a:pt x="38023" y="56553"/>
                </a:lnTo>
                <a:lnTo>
                  <a:pt x="36931" y="66243"/>
                </a:lnTo>
                <a:lnTo>
                  <a:pt x="34251" y="73520"/>
                </a:lnTo>
                <a:lnTo>
                  <a:pt x="30607" y="77165"/>
                </a:lnTo>
                <a:lnTo>
                  <a:pt x="22225" y="79590"/>
                </a:lnTo>
                <a:lnTo>
                  <a:pt x="12750" y="77558"/>
                </a:lnTo>
                <a:lnTo>
                  <a:pt x="8013" y="71907"/>
                </a:lnTo>
                <a:lnTo>
                  <a:pt x="8991" y="68262"/>
                </a:lnTo>
                <a:lnTo>
                  <a:pt x="10566" y="63423"/>
                </a:lnTo>
                <a:lnTo>
                  <a:pt x="9601" y="60185"/>
                </a:lnTo>
                <a:lnTo>
                  <a:pt x="5829" y="58166"/>
                </a:lnTo>
                <a:lnTo>
                  <a:pt x="1574" y="60185"/>
                </a:lnTo>
                <a:lnTo>
                  <a:pt x="0" y="65443"/>
                </a:lnTo>
                <a:lnTo>
                  <a:pt x="1092" y="70688"/>
                </a:lnTo>
                <a:lnTo>
                  <a:pt x="6921" y="77165"/>
                </a:lnTo>
                <a:lnTo>
                  <a:pt x="13728" y="80797"/>
                </a:lnTo>
                <a:lnTo>
                  <a:pt x="22225" y="82410"/>
                </a:lnTo>
                <a:lnTo>
                  <a:pt x="26365" y="82016"/>
                </a:lnTo>
                <a:lnTo>
                  <a:pt x="47015" y="54533"/>
                </a:lnTo>
                <a:lnTo>
                  <a:pt x="47015" y="5171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318821" y="5142826"/>
            <a:ext cx="55880" cy="81280"/>
          </a:xfrm>
          <a:custGeom>
            <a:avLst/>
            <a:gdLst/>
            <a:ahLst/>
            <a:cxnLst/>
            <a:rect l="l" t="t" r="r" b="b"/>
            <a:pathLst>
              <a:path w="55879" h="81279">
                <a:moveTo>
                  <a:pt x="55880" y="0"/>
                </a:moveTo>
                <a:lnTo>
                  <a:pt x="36931" y="0"/>
                </a:lnTo>
                <a:lnTo>
                  <a:pt x="36931" y="2832"/>
                </a:lnTo>
                <a:lnTo>
                  <a:pt x="37414" y="2832"/>
                </a:lnTo>
                <a:lnTo>
                  <a:pt x="42760" y="4051"/>
                </a:lnTo>
                <a:lnTo>
                  <a:pt x="42760" y="8496"/>
                </a:lnTo>
                <a:lnTo>
                  <a:pt x="30010" y="43637"/>
                </a:lnTo>
                <a:lnTo>
                  <a:pt x="29032" y="43637"/>
                </a:lnTo>
                <a:lnTo>
                  <a:pt x="15786" y="8496"/>
                </a:lnTo>
                <a:lnTo>
                  <a:pt x="15303" y="4051"/>
                </a:lnTo>
                <a:lnTo>
                  <a:pt x="18948" y="2832"/>
                </a:lnTo>
                <a:lnTo>
                  <a:pt x="21628" y="2832"/>
                </a:lnTo>
                <a:lnTo>
                  <a:pt x="21628" y="0"/>
                </a:lnTo>
                <a:lnTo>
                  <a:pt x="0" y="0"/>
                </a:lnTo>
                <a:lnTo>
                  <a:pt x="0" y="2832"/>
                </a:lnTo>
                <a:lnTo>
                  <a:pt x="1092" y="2832"/>
                </a:lnTo>
                <a:lnTo>
                  <a:pt x="4737" y="4051"/>
                </a:lnTo>
                <a:lnTo>
                  <a:pt x="7404" y="8077"/>
                </a:lnTo>
                <a:lnTo>
                  <a:pt x="24295" y="49707"/>
                </a:lnTo>
                <a:lnTo>
                  <a:pt x="24295" y="74739"/>
                </a:lnTo>
                <a:lnTo>
                  <a:pt x="23202" y="77584"/>
                </a:lnTo>
                <a:lnTo>
                  <a:pt x="19558" y="78384"/>
                </a:lnTo>
                <a:lnTo>
                  <a:pt x="15303" y="78384"/>
                </a:lnTo>
                <a:lnTo>
                  <a:pt x="15303" y="81203"/>
                </a:lnTo>
                <a:lnTo>
                  <a:pt x="40576" y="81203"/>
                </a:lnTo>
                <a:lnTo>
                  <a:pt x="40576" y="78384"/>
                </a:lnTo>
                <a:lnTo>
                  <a:pt x="36322" y="78384"/>
                </a:lnTo>
                <a:lnTo>
                  <a:pt x="33159" y="77584"/>
                </a:lnTo>
                <a:lnTo>
                  <a:pt x="31584" y="74739"/>
                </a:lnTo>
                <a:lnTo>
                  <a:pt x="31584" y="46875"/>
                </a:lnTo>
                <a:lnTo>
                  <a:pt x="46888" y="9296"/>
                </a:lnTo>
                <a:lnTo>
                  <a:pt x="50050" y="4051"/>
                </a:lnTo>
                <a:lnTo>
                  <a:pt x="54787" y="2832"/>
                </a:lnTo>
                <a:lnTo>
                  <a:pt x="55880" y="2832"/>
                </a:lnTo>
                <a:lnTo>
                  <a:pt x="5588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" name="object 13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047861" y="4857154"/>
            <a:ext cx="268240" cy="83266"/>
          </a:xfrm>
          <a:prstGeom prst="rect">
            <a:avLst/>
          </a:prstGeom>
        </p:spPr>
      </p:pic>
      <p:pic>
        <p:nvPicPr>
          <p:cNvPr id="14" name="object 1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7104716" y="4999818"/>
            <a:ext cx="70704" cy="83217"/>
          </a:xfrm>
          <a:prstGeom prst="rect">
            <a:avLst/>
          </a:prstGeom>
        </p:spPr>
      </p:pic>
      <p:sp>
        <p:nvSpPr>
          <p:cNvPr id="15" name="object 15"/>
          <p:cNvSpPr/>
          <p:nvPr/>
        </p:nvSpPr>
        <p:spPr>
          <a:xfrm>
            <a:off x="7216965" y="5000625"/>
            <a:ext cx="42545" cy="82550"/>
          </a:xfrm>
          <a:custGeom>
            <a:avLst/>
            <a:gdLst/>
            <a:ahLst/>
            <a:cxnLst/>
            <a:rect l="l" t="t" r="r" b="b"/>
            <a:pathLst>
              <a:path w="42545" h="82550">
                <a:moveTo>
                  <a:pt x="42151" y="51714"/>
                </a:moveTo>
                <a:lnTo>
                  <a:pt x="40576" y="42837"/>
                </a:lnTo>
                <a:lnTo>
                  <a:pt x="36931" y="35953"/>
                </a:lnTo>
                <a:lnTo>
                  <a:pt x="31102" y="31115"/>
                </a:lnTo>
                <a:lnTo>
                  <a:pt x="23812" y="29083"/>
                </a:lnTo>
                <a:lnTo>
                  <a:pt x="14820" y="30708"/>
                </a:lnTo>
                <a:lnTo>
                  <a:pt x="12636" y="31915"/>
                </a:lnTo>
                <a:lnTo>
                  <a:pt x="6921" y="38785"/>
                </a:lnTo>
                <a:lnTo>
                  <a:pt x="7899" y="6870"/>
                </a:lnTo>
                <a:lnTo>
                  <a:pt x="39598" y="6870"/>
                </a:lnTo>
                <a:lnTo>
                  <a:pt x="41186" y="0"/>
                </a:lnTo>
                <a:lnTo>
                  <a:pt x="5346" y="0"/>
                </a:lnTo>
                <a:lnTo>
                  <a:pt x="3162" y="43637"/>
                </a:lnTo>
                <a:lnTo>
                  <a:pt x="7404" y="44030"/>
                </a:lnTo>
                <a:lnTo>
                  <a:pt x="8496" y="41617"/>
                </a:lnTo>
                <a:lnTo>
                  <a:pt x="13728" y="35953"/>
                </a:lnTo>
                <a:lnTo>
                  <a:pt x="21628" y="33934"/>
                </a:lnTo>
                <a:lnTo>
                  <a:pt x="25869" y="34734"/>
                </a:lnTo>
                <a:lnTo>
                  <a:pt x="31699" y="39992"/>
                </a:lnTo>
                <a:lnTo>
                  <a:pt x="33769" y="46062"/>
                </a:lnTo>
                <a:lnTo>
                  <a:pt x="34251" y="55346"/>
                </a:lnTo>
                <a:lnTo>
                  <a:pt x="34251" y="56959"/>
                </a:lnTo>
                <a:lnTo>
                  <a:pt x="33769" y="66255"/>
                </a:lnTo>
                <a:lnTo>
                  <a:pt x="31102" y="73533"/>
                </a:lnTo>
                <a:lnTo>
                  <a:pt x="27457" y="77165"/>
                </a:lnTo>
                <a:lnTo>
                  <a:pt x="20040" y="79590"/>
                </a:lnTo>
                <a:lnTo>
                  <a:pt x="11658" y="77571"/>
                </a:lnTo>
                <a:lnTo>
                  <a:pt x="7404" y="71920"/>
                </a:lnTo>
                <a:lnTo>
                  <a:pt x="8496" y="68287"/>
                </a:lnTo>
                <a:lnTo>
                  <a:pt x="9474" y="63436"/>
                </a:lnTo>
                <a:lnTo>
                  <a:pt x="8991" y="60198"/>
                </a:lnTo>
                <a:lnTo>
                  <a:pt x="5346" y="58178"/>
                </a:lnTo>
                <a:lnTo>
                  <a:pt x="1574" y="60198"/>
                </a:lnTo>
                <a:lnTo>
                  <a:pt x="0" y="65443"/>
                </a:lnTo>
                <a:lnTo>
                  <a:pt x="1092" y="70700"/>
                </a:lnTo>
                <a:lnTo>
                  <a:pt x="6311" y="77165"/>
                </a:lnTo>
                <a:lnTo>
                  <a:pt x="12141" y="81216"/>
                </a:lnTo>
                <a:lnTo>
                  <a:pt x="20040" y="82423"/>
                </a:lnTo>
                <a:lnTo>
                  <a:pt x="23812" y="82423"/>
                </a:lnTo>
                <a:lnTo>
                  <a:pt x="42151" y="54533"/>
                </a:lnTo>
                <a:lnTo>
                  <a:pt x="42151" y="5171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" name="object 16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7129499" y="5143639"/>
            <a:ext cx="104963" cy="81194"/>
          </a:xfrm>
          <a:prstGeom prst="rect">
            <a:avLst/>
          </a:prstGeom>
        </p:spPr>
      </p:pic>
      <p:pic>
        <p:nvPicPr>
          <p:cNvPr id="17" name="object 17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7008256" y="4733607"/>
            <a:ext cx="347935" cy="72251"/>
          </a:xfrm>
          <a:prstGeom prst="rect">
            <a:avLst/>
          </a:prstGeom>
        </p:spPr>
      </p:pic>
      <p:pic>
        <p:nvPicPr>
          <p:cNvPr id="18" name="object 18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7467958" y="4857154"/>
            <a:ext cx="267754" cy="83266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7524328" y="4999818"/>
            <a:ext cx="70583" cy="83217"/>
          </a:xfrm>
          <a:prstGeom prst="rect">
            <a:avLst/>
          </a:prstGeom>
        </p:spPr>
      </p:pic>
      <p:sp>
        <p:nvSpPr>
          <p:cNvPr id="20" name="object 20"/>
          <p:cNvSpPr/>
          <p:nvPr/>
        </p:nvSpPr>
        <p:spPr>
          <a:xfrm>
            <a:off x="7637056" y="5000625"/>
            <a:ext cx="41910" cy="82550"/>
          </a:xfrm>
          <a:custGeom>
            <a:avLst/>
            <a:gdLst/>
            <a:ahLst/>
            <a:cxnLst/>
            <a:rect l="l" t="t" r="r" b="b"/>
            <a:pathLst>
              <a:path w="41909" h="82550">
                <a:moveTo>
                  <a:pt x="41668" y="51714"/>
                </a:moveTo>
                <a:lnTo>
                  <a:pt x="40093" y="42837"/>
                </a:lnTo>
                <a:lnTo>
                  <a:pt x="36931" y="35953"/>
                </a:lnTo>
                <a:lnTo>
                  <a:pt x="31102" y="31115"/>
                </a:lnTo>
                <a:lnTo>
                  <a:pt x="23202" y="29083"/>
                </a:lnTo>
                <a:lnTo>
                  <a:pt x="14820" y="30708"/>
                </a:lnTo>
                <a:lnTo>
                  <a:pt x="12153" y="31915"/>
                </a:lnTo>
                <a:lnTo>
                  <a:pt x="6324" y="38785"/>
                </a:lnTo>
                <a:lnTo>
                  <a:pt x="7416" y="6870"/>
                </a:lnTo>
                <a:lnTo>
                  <a:pt x="39611" y="6870"/>
                </a:lnTo>
                <a:lnTo>
                  <a:pt x="40576" y="0"/>
                </a:lnTo>
                <a:lnTo>
                  <a:pt x="4737" y="0"/>
                </a:lnTo>
                <a:lnTo>
                  <a:pt x="2679" y="43637"/>
                </a:lnTo>
                <a:lnTo>
                  <a:pt x="6934" y="44030"/>
                </a:lnTo>
                <a:lnTo>
                  <a:pt x="7899" y="41617"/>
                </a:lnTo>
                <a:lnTo>
                  <a:pt x="13246" y="35953"/>
                </a:lnTo>
                <a:lnTo>
                  <a:pt x="21145" y="33934"/>
                </a:lnTo>
                <a:lnTo>
                  <a:pt x="25400" y="34734"/>
                </a:lnTo>
                <a:lnTo>
                  <a:pt x="31102" y="39992"/>
                </a:lnTo>
                <a:lnTo>
                  <a:pt x="33286" y="46062"/>
                </a:lnTo>
                <a:lnTo>
                  <a:pt x="34264" y="55346"/>
                </a:lnTo>
                <a:lnTo>
                  <a:pt x="34264" y="56959"/>
                </a:lnTo>
                <a:lnTo>
                  <a:pt x="33286" y="66255"/>
                </a:lnTo>
                <a:lnTo>
                  <a:pt x="30619" y="73533"/>
                </a:lnTo>
                <a:lnTo>
                  <a:pt x="26974" y="77165"/>
                </a:lnTo>
                <a:lnTo>
                  <a:pt x="19558" y="79590"/>
                </a:lnTo>
                <a:lnTo>
                  <a:pt x="11061" y="77571"/>
                </a:lnTo>
                <a:lnTo>
                  <a:pt x="6934" y="71920"/>
                </a:lnTo>
                <a:lnTo>
                  <a:pt x="7899" y="68287"/>
                </a:lnTo>
                <a:lnTo>
                  <a:pt x="9474" y="63436"/>
                </a:lnTo>
                <a:lnTo>
                  <a:pt x="8509" y="60198"/>
                </a:lnTo>
                <a:lnTo>
                  <a:pt x="4737" y="58178"/>
                </a:lnTo>
                <a:lnTo>
                  <a:pt x="1092" y="60198"/>
                </a:lnTo>
                <a:lnTo>
                  <a:pt x="0" y="65443"/>
                </a:lnTo>
                <a:lnTo>
                  <a:pt x="609" y="70700"/>
                </a:lnTo>
                <a:lnTo>
                  <a:pt x="5842" y="77165"/>
                </a:lnTo>
                <a:lnTo>
                  <a:pt x="12153" y="81216"/>
                </a:lnTo>
                <a:lnTo>
                  <a:pt x="19558" y="82423"/>
                </a:lnTo>
                <a:lnTo>
                  <a:pt x="23202" y="82423"/>
                </a:lnTo>
                <a:lnTo>
                  <a:pt x="41668" y="54533"/>
                </a:lnTo>
                <a:lnTo>
                  <a:pt x="41668" y="5171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1" name="object 21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7521655" y="5143639"/>
            <a:ext cx="160239" cy="81194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7427868" y="4733607"/>
            <a:ext cx="347813" cy="72251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9513" y="4744279"/>
            <a:ext cx="1267873" cy="902140"/>
          </a:xfrm>
          <a:prstGeom prst="rect">
            <a:avLst/>
          </a:prstGeom>
        </p:spPr>
      </p:pic>
      <p:pic>
        <p:nvPicPr>
          <p:cNvPr id="24" name="object 24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6285660" y="4741648"/>
            <a:ext cx="122214" cy="70667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6710495" y="5135549"/>
            <a:ext cx="103870" cy="98983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7763" y="4741739"/>
            <a:ext cx="349210" cy="897107"/>
          </a:xfrm>
          <a:prstGeom prst="rect">
            <a:avLst/>
          </a:prstGeom>
        </p:spPr>
      </p:pic>
      <p:sp>
        <p:nvSpPr>
          <p:cNvPr id="38" name="object 38"/>
          <p:cNvSpPr/>
          <p:nvPr/>
        </p:nvSpPr>
        <p:spPr>
          <a:xfrm>
            <a:off x="8820945" y="5653069"/>
            <a:ext cx="67310" cy="70485"/>
          </a:xfrm>
          <a:custGeom>
            <a:avLst/>
            <a:gdLst/>
            <a:ahLst/>
            <a:cxnLst/>
            <a:rect l="l" t="t" r="r" b="b"/>
            <a:pathLst>
              <a:path w="67309" h="70485">
                <a:moveTo>
                  <a:pt x="66938" y="0"/>
                </a:moveTo>
                <a:lnTo>
                  <a:pt x="66938" y="36759"/>
                </a:lnTo>
                <a:lnTo>
                  <a:pt x="66938" y="69888"/>
                </a:lnTo>
              </a:path>
              <a:path w="67309" h="70485">
                <a:moveTo>
                  <a:pt x="66938" y="36759"/>
                </a:moveTo>
                <a:lnTo>
                  <a:pt x="0" y="50905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8488924" y="3941761"/>
            <a:ext cx="217804" cy="167005"/>
          </a:xfrm>
          <a:custGeom>
            <a:avLst/>
            <a:gdLst/>
            <a:ahLst/>
            <a:cxnLst/>
            <a:rect l="l" t="t" r="r" b="b"/>
            <a:pathLst>
              <a:path w="217804" h="167004">
                <a:moveTo>
                  <a:pt x="0" y="0"/>
                </a:moveTo>
                <a:lnTo>
                  <a:pt x="217702" y="166800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8780368" y="5729025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5">
                <a:moveTo>
                  <a:pt x="2065" y="0"/>
                </a:moveTo>
                <a:lnTo>
                  <a:pt x="0" y="6457"/>
                </a:lnTo>
              </a:path>
            </a:pathLst>
          </a:custGeom>
          <a:ln w="911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7855862" y="6054236"/>
            <a:ext cx="98425" cy="13335"/>
          </a:xfrm>
          <a:custGeom>
            <a:avLst/>
            <a:gdLst/>
            <a:ahLst/>
            <a:cxnLst/>
            <a:rect l="l" t="t" r="r" b="b"/>
            <a:pathLst>
              <a:path w="98425" h="13335">
                <a:moveTo>
                  <a:pt x="98038" y="0"/>
                </a:moveTo>
                <a:lnTo>
                  <a:pt x="0" y="13331"/>
                </a:lnTo>
              </a:path>
            </a:pathLst>
          </a:custGeom>
          <a:ln w="913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4718045" y="6054236"/>
            <a:ext cx="98425" cy="13335"/>
          </a:xfrm>
          <a:custGeom>
            <a:avLst/>
            <a:gdLst/>
            <a:ahLst/>
            <a:cxnLst/>
            <a:rect l="l" t="t" r="r" b="b"/>
            <a:pathLst>
              <a:path w="98425" h="13335">
                <a:moveTo>
                  <a:pt x="98038" y="13331"/>
                </a:moveTo>
                <a:lnTo>
                  <a:pt x="0" y="0"/>
                </a:lnTo>
              </a:path>
            </a:pathLst>
          </a:custGeom>
          <a:ln w="913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3888917" y="5727806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4">
                <a:moveTo>
                  <a:pt x="2636" y="7675"/>
                </a:moveTo>
                <a:lnTo>
                  <a:pt x="0" y="0"/>
                </a:lnTo>
              </a:path>
            </a:pathLst>
          </a:custGeom>
          <a:ln w="911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7449493" y="3936887"/>
            <a:ext cx="44450" cy="43815"/>
          </a:xfrm>
          <a:custGeom>
            <a:avLst/>
            <a:gdLst/>
            <a:ahLst/>
            <a:cxnLst/>
            <a:rect l="l" t="t" r="r" b="b"/>
            <a:pathLst>
              <a:path w="44450" h="43814">
                <a:moveTo>
                  <a:pt x="44220" y="43253"/>
                </a:moveTo>
                <a:lnTo>
                  <a:pt x="36324" y="18641"/>
                </a:lnTo>
                <a:lnTo>
                  <a:pt x="23689" y="8041"/>
                </a:lnTo>
                <a:lnTo>
                  <a:pt x="0" y="0"/>
                </a:lnTo>
              </a:path>
            </a:pathLst>
          </a:custGeom>
          <a:ln w="91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986581" y="5945561"/>
            <a:ext cx="646430" cy="179070"/>
          </a:xfrm>
          <a:custGeom>
            <a:avLst/>
            <a:gdLst/>
            <a:ahLst/>
            <a:cxnLst/>
            <a:rect l="l" t="t" r="r" b="b"/>
            <a:pathLst>
              <a:path w="646429" h="179070">
                <a:moveTo>
                  <a:pt x="646182" y="0"/>
                </a:moveTo>
                <a:lnTo>
                  <a:pt x="0" y="178565"/>
                </a:lnTo>
              </a:path>
            </a:pathLst>
          </a:custGeom>
          <a:ln w="913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816084" y="6141499"/>
            <a:ext cx="3040380" cy="0"/>
          </a:xfrm>
          <a:custGeom>
            <a:avLst/>
            <a:gdLst/>
            <a:ahLst/>
            <a:cxnLst/>
            <a:rect l="l" t="t" r="r" b="b"/>
            <a:pathLst>
              <a:path w="3040379">
                <a:moveTo>
                  <a:pt x="3039778" y="0"/>
                </a:moveTo>
                <a:lnTo>
                  <a:pt x="0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784026" y="4586910"/>
            <a:ext cx="0" cy="1136650"/>
          </a:xfrm>
          <a:custGeom>
            <a:avLst/>
            <a:gdLst/>
            <a:ahLst/>
            <a:cxnLst/>
            <a:rect l="l" t="t" r="r" b="b"/>
            <a:pathLst>
              <a:path h="1136650">
                <a:moveTo>
                  <a:pt x="0" y="1136047"/>
                </a:moveTo>
                <a:lnTo>
                  <a:pt x="0" y="1102918"/>
                </a:lnTo>
                <a:lnTo>
                  <a:pt x="0" y="0"/>
                </a:lnTo>
              </a:path>
            </a:pathLst>
          </a:custGeom>
          <a:ln w="91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897348" y="3889248"/>
            <a:ext cx="217804" cy="167005"/>
          </a:xfrm>
          <a:custGeom>
            <a:avLst/>
            <a:gdLst/>
            <a:ahLst/>
            <a:cxnLst/>
            <a:rect l="l" t="t" r="r" b="b"/>
            <a:pathLst>
              <a:path w="217804" h="167004">
                <a:moveTo>
                  <a:pt x="0" y="166800"/>
                </a:moveTo>
                <a:lnTo>
                  <a:pt x="217690" y="0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8556835" y="3889248"/>
            <a:ext cx="217804" cy="167005"/>
          </a:xfrm>
          <a:custGeom>
            <a:avLst/>
            <a:gdLst/>
            <a:ahLst/>
            <a:cxnLst/>
            <a:rect l="l" t="t" r="r" b="b"/>
            <a:pathLst>
              <a:path w="217804" h="167004">
                <a:moveTo>
                  <a:pt x="0" y="0"/>
                </a:moveTo>
                <a:lnTo>
                  <a:pt x="217702" y="166800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039146" y="5945561"/>
            <a:ext cx="646430" cy="179070"/>
          </a:xfrm>
          <a:custGeom>
            <a:avLst/>
            <a:gdLst/>
            <a:ahLst/>
            <a:cxnLst/>
            <a:rect l="l" t="t" r="r" b="b"/>
            <a:pathLst>
              <a:path w="646429" h="179070">
                <a:moveTo>
                  <a:pt x="646218" y="178565"/>
                </a:moveTo>
                <a:lnTo>
                  <a:pt x="0" y="0"/>
                </a:lnTo>
              </a:path>
            </a:pathLst>
          </a:custGeom>
          <a:ln w="913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3784026" y="5653069"/>
            <a:ext cx="96520" cy="74295"/>
          </a:xfrm>
          <a:custGeom>
            <a:avLst/>
            <a:gdLst/>
            <a:ahLst/>
            <a:cxnLst/>
            <a:rect l="l" t="t" r="r" b="b"/>
            <a:pathLst>
              <a:path w="96520" h="74295">
                <a:moveTo>
                  <a:pt x="96458" y="73933"/>
                </a:moveTo>
                <a:lnTo>
                  <a:pt x="0" y="0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4382999" y="3797806"/>
            <a:ext cx="660400" cy="83185"/>
            <a:chOff x="4382999" y="3797806"/>
            <a:chExt cx="660400" cy="83185"/>
          </a:xfrm>
        </p:grpSpPr>
        <p:sp>
          <p:nvSpPr>
            <p:cNvPr id="53" name="object 53"/>
            <p:cNvSpPr/>
            <p:nvPr/>
          </p:nvSpPr>
          <p:spPr>
            <a:xfrm>
              <a:off x="4387555" y="3802375"/>
              <a:ext cx="651510" cy="74295"/>
            </a:xfrm>
            <a:custGeom>
              <a:avLst/>
              <a:gdLst/>
              <a:ahLst/>
              <a:cxnLst/>
              <a:rect l="l" t="t" r="r" b="b"/>
              <a:pathLst>
                <a:path w="651510" h="74295">
                  <a:moveTo>
                    <a:pt x="650932" y="0"/>
                  </a:moveTo>
                  <a:lnTo>
                    <a:pt x="642549" y="365"/>
                  </a:lnTo>
                  <a:lnTo>
                    <a:pt x="634653" y="1218"/>
                  </a:lnTo>
                  <a:lnTo>
                    <a:pt x="626756" y="2802"/>
                  </a:lnTo>
                </a:path>
                <a:path w="651510" h="74295">
                  <a:moveTo>
                    <a:pt x="650932" y="0"/>
                  </a:moveTo>
                  <a:lnTo>
                    <a:pt x="0" y="0"/>
                  </a:lnTo>
                </a:path>
                <a:path w="651510" h="74295">
                  <a:moveTo>
                    <a:pt x="0" y="73957"/>
                  </a:moveTo>
                  <a:lnTo>
                    <a:pt x="0" y="0"/>
                  </a:lnTo>
                </a:path>
                <a:path w="651510" h="74295">
                  <a:moveTo>
                    <a:pt x="0" y="73957"/>
                  </a:moveTo>
                  <a:lnTo>
                    <a:pt x="554509" y="73957"/>
                  </a:lnTo>
                </a:path>
              </a:pathLst>
            </a:custGeom>
            <a:ln w="912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4" name="object 5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937500" y="3797811"/>
              <a:ext cx="105551" cy="83085"/>
            </a:xfrm>
            <a:prstGeom prst="rect">
              <a:avLst/>
            </a:prstGeom>
          </p:spPr>
        </p:pic>
      </p:grpSp>
      <p:sp>
        <p:nvSpPr>
          <p:cNvPr id="55" name="object 55"/>
          <p:cNvSpPr/>
          <p:nvPr/>
        </p:nvSpPr>
        <p:spPr>
          <a:xfrm>
            <a:off x="7633422" y="3802375"/>
            <a:ext cx="650875" cy="74295"/>
          </a:xfrm>
          <a:custGeom>
            <a:avLst/>
            <a:gdLst/>
            <a:ahLst/>
            <a:cxnLst/>
            <a:rect l="l" t="t" r="r" b="b"/>
            <a:pathLst>
              <a:path w="650875" h="74295">
                <a:moveTo>
                  <a:pt x="96459" y="73957"/>
                </a:moveTo>
                <a:lnTo>
                  <a:pt x="82245" y="35090"/>
                </a:lnTo>
                <a:lnTo>
                  <a:pt x="51145" y="11331"/>
                </a:lnTo>
                <a:lnTo>
                  <a:pt x="34744" y="5239"/>
                </a:lnTo>
                <a:lnTo>
                  <a:pt x="26362" y="2802"/>
                </a:lnTo>
                <a:lnTo>
                  <a:pt x="17858" y="1218"/>
                </a:lnTo>
                <a:lnTo>
                  <a:pt x="8989" y="365"/>
                </a:lnTo>
                <a:lnTo>
                  <a:pt x="0" y="0"/>
                </a:lnTo>
              </a:path>
              <a:path w="650875" h="74295">
                <a:moveTo>
                  <a:pt x="22717" y="2436"/>
                </a:moveTo>
                <a:lnTo>
                  <a:pt x="15307" y="1218"/>
                </a:lnTo>
                <a:lnTo>
                  <a:pt x="7896" y="365"/>
                </a:lnTo>
                <a:lnTo>
                  <a:pt x="0" y="0"/>
                </a:lnTo>
              </a:path>
              <a:path w="650875" h="74295">
                <a:moveTo>
                  <a:pt x="96459" y="73957"/>
                </a:moveTo>
                <a:lnTo>
                  <a:pt x="650434" y="73957"/>
                </a:lnTo>
              </a:path>
              <a:path w="650875" h="74295">
                <a:moveTo>
                  <a:pt x="650434" y="0"/>
                </a:moveTo>
                <a:lnTo>
                  <a:pt x="650434" y="73957"/>
                </a:lnTo>
              </a:path>
              <a:path w="650875" h="74295">
                <a:moveTo>
                  <a:pt x="650434" y="0"/>
                </a:moveTo>
                <a:lnTo>
                  <a:pt x="0" y="0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6" name="object 56"/>
          <p:cNvGrpSpPr/>
          <p:nvPr/>
        </p:nvGrpSpPr>
        <p:grpSpPr>
          <a:xfrm>
            <a:off x="4110471" y="3797807"/>
            <a:ext cx="281940" cy="148590"/>
            <a:chOff x="4110471" y="3797807"/>
            <a:chExt cx="281940" cy="148590"/>
          </a:xfrm>
        </p:grpSpPr>
        <p:sp>
          <p:nvSpPr>
            <p:cNvPr id="57" name="object 57"/>
            <p:cNvSpPr/>
            <p:nvPr/>
          </p:nvSpPr>
          <p:spPr>
            <a:xfrm>
              <a:off x="4115039" y="3802375"/>
              <a:ext cx="273050" cy="86995"/>
            </a:xfrm>
            <a:custGeom>
              <a:avLst/>
              <a:gdLst/>
              <a:ahLst/>
              <a:cxnLst/>
              <a:rect l="l" t="t" r="r" b="b"/>
              <a:pathLst>
                <a:path w="273050" h="86995">
                  <a:moveTo>
                    <a:pt x="272516" y="0"/>
                  </a:moveTo>
                  <a:lnTo>
                    <a:pt x="216110" y="3289"/>
                  </a:lnTo>
                  <a:lnTo>
                    <a:pt x="160774" y="12915"/>
                  </a:lnTo>
                  <a:lnTo>
                    <a:pt x="107526" y="28632"/>
                  </a:lnTo>
                  <a:lnTo>
                    <a:pt x="58507" y="50076"/>
                  </a:lnTo>
                  <a:lnTo>
                    <a:pt x="13703" y="76759"/>
                  </a:lnTo>
                  <a:lnTo>
                    <a:pt x="0" y="86872"/>
                  </a:lnTo>
                </a:path>
              </a:pathLst>
            </a:custGeom>
            <a:ln w="913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8" name="object 5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110474" y="3871765"/>
              <a:ext cx="281648" cy="74560"/>
            </a:xfrm>
            <a:prstGeom prst="rect">
              <a:avLst/>
            </a:prstGeom>
          </p:spPr>
        </p:pic>
      </p:grpSp>
      <p:sp>
        <p:nvSpPr>
          <p:cNvPr id="59" name="object 59"/>
          <p:cNvSpPr/>
          <p:nvPr/>
        </p:nvSpPr>
        <p:spPr>
          <a:xfrm>
            <a:off x="4942065" y="3876333"/>
            <a:ext cx="0" cy="770255"/>
          </a:xfrm>
          <a:custGeom>
            <a:avLst/>
            <a:gdLst/>
            <a:ahLst/>
            <a:cxnLst/>
            <a:rect l="l" t="t" r="r" b="b"/>
            <a:pathLst>
              <a:path h="770254">
                <a:moveTo>
                  <a:pt x="0" y="770036"/>
                </a:moveTo>
                <a:lnTo>
                  <a:pt x="0" y="0"/>
                </a:lnTo>
              </a:path>
            </a:pathLst>
          </a:custGeom>
          <a:ln w="91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7729881" y="3876333"/>
            <a:ext cx="0" cy="770255"/>
          </a:xfrm>
          <a:custGeom>
            <a:avLst/>
            <a:gdLst/>
            <a:ahLst/>
            <a:cxnLst/>
            <a:rect l="l" t="t" r="r" b="b"/>
            <a:pathLst>
              <a:path h="770254">
                <a:moveTo>
                  <a:pt x="0" y="0"/>
                </a:moveTo>
                <a:lnTo>
                  <a:pt x="0" y="770036"/>
                </a:lnTo>
              </a:path>
            </a:pathLst>
          </a:custGeom>
          <a:ln w="91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8279289" y="3797809"/>
            <a:ext cx="282575" cy="148590"/>
            <a:chOff x="8279289" y="3797809"/>
            <a:chExt cx="282575" cy="148590"/>
          </a:xfrm>
        </p:grpSpPr>
        <p:sp>
          <p:nvSpPr>
            <p:cNvPr id="62" name="object 62"/>
            <p:cNvSpPr/>
            <p:nvPr/>
          </p:nvSpPr>
          <p:spPr>
            <a:xfrm>
              <a:off x="8283857" y="3802375"/>
              <a:ext cx="273050" cy="139700"/>
            </a:xfrm>
            <a:custGeom>
              <a:avLst/>
              <a:gdLst/>
              <a:ahLst/>
              <a:cxnLst/>
              <a:rect l="l" t="t" r="r" b="b"/>
              <a:pathLst>
                <a:path w="273050" h="139700">
                  <a:moveTo>
                    <a:pt x="205067" y="139386"/>
                  </a:moveTo>
                  <a:lnTo>
                    <a:pt x="272978" y="86872"/>
                  </a:lnTo>
                  <a:lnTo>
                    <a:pt x="260343" y="77612"/>
                  </a:lnTo>
                  <a:lnTo>
                    <a:pt x="246737" y="68231"/>
                  </a:lnTo>
                  <a:lnTo>
                    <a:pt x="233009" y="59824"/>
                  </a:lnTo>
                  <a:lnTo>
                    <a:pt x="218188" y="52148"/>
                  </a:lnTo>
                  <a:lnTo>
                    <a:pt x="203488" y="44472"/>
                  </a:lnTo>
                  <a:lnTo>
                    <a:pt x="155987" y="25464"/>
                  </a:lnTo>
                  <a:lnTo>
                    <a:pt x="105935" y="11331"/>
                  </a:lnTo>
                  <a:lnTo>
                    <a:pt x="53818" y="2802"/>
                  </a:lnTo>
                  <a:lnTo>
                    <a:pt x="17979" y="365"/>
                  </a:lnTo>
                  <a:lnTo>
                    <a:pt x="0" y="0"/>
                  </a:lnTo>
                </a:path>
              </a:pathLst>
            </a:custGeom>
            <a:ln w="913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3" name="object 6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279289" y="3871765"/>
              <a:ext cx="214203" cy="74198"/>
            </a:xfrm>
            <a:prstGeom prst="rect">
              <a:avLst/>
            </a:prstGeom>
          </p:spPr>
        </p:pic>
      </p:grpSp>
      <p:sp>
        <p:nvSpPr>
          <p:cNvPr id="64" name="object 64"/>
          <p:cNvSpPr/>
          <p:nvPr/>
        </p:nvSpPr>
        <p:spPr>
          <a:xfrm>
            <a:off x="4990015" y="3839536"/>
            <a:ext cx="2692400" cy="880744"/>
          </a:xfrm>
          <a:custGeom>
            <a:avLst/>
            <a:gdLst/>
            <a:ahLst/>
            <a:cxnLst/>
            <a:rect l="l" t="t" r="r" b="b"/>
            <a:pathLst>
              <a:path w="2692400" h="880745">
                <a:moveTo>
                  <a:pt x="2691879" y="806832"/>
                </a:moveTo>
                <a:lnTo>
                  <a:pt x="2691879" y="36796"/>
                </a:lnTo>
                <a:lnTo>
                  <a:pt x="2688721" y="20956"/>
                </a:lnTo>
                <a:lnTo>
                  <a:pt x="2679731" y="9259"/>
                </a:lnTo>
                <a:lnTo>
                  <a:pt x="2664545" y="2436"/>
                </a:lnTo>
                <a:lnTo>
                  <a:pt x="2643407" y="0"/>
                </a:lnTo>
                <a:lnTo>
                  <a:pt x="48472" y="0"/>
                </a:lnTo>
                <a:lnTo>
                  <a:pt x="27455" y="2436"/>
                </a:lnTo>
                <a:lnTo>
                  <a:pt x="12148" y="9259"/>
                </a:lnTo>
                <a:lnTo>
                  <a:pt x="3158" y="20956"/>
                </a:lnTo>
                <a:lnTo>
                  <a:pt x="0" y="36796"/>
                </a:lnTo>
                <a:lnTo>
                  <a:pt x="0" y="806832"/>
                </a:lnTo>
              </a:path>
              <a:path w="2692400" h="880745">
                <a:moveTo>
                  <a:pt x="188181" y="806832"/>
                </a:moveTo>
                <a:lnTo>
                  <a:pt x="188181" y="140604"/>
                </a:lnTo>
                <a:lnTo>
                  <a:pt x="191825" y="121231"/>
                </a:lnTo>
                <a:lnTo>
                  <a:pt x="203002" y="107463"/>
                </a:lnTo>
                <a:lnTo>
                  <a:pt x="220860" y="98935"/>
                </a:lnTo>
                <a:lnTo>
                  <a:pt x="246130" y="96132"/>
                </a:lnTo>
                <a:lnTo>
                  <a:pt x="2445749" y="96132"/>
                </a:lnTo>
                <a:lnTo>
                  <a:pt x="2471018" y="98935"/>
                </a:lnTo>
                <a:lnTo>
                  <a:pt x="2488998" y="107463"/>
                </a:lnTo>
                <a:lnTo>
                  <a:pt x="2500053" y="121231"/>
                </a:lnTo>
                <a:lnTo>
                  <a:pt x="2503698" y="140604"/>
                </a:lnTo>
                <a:lnTo>
                  <a:pt x="2503698" y="806832"/>
                </a:lnTo>
              </a:path>
              <a:path w="2692400" h="880745">
                <a:moveTo>
                  <a:pt x="2286603" y="482369"/>
                </a:moveTo>
                <a:lnTo>
                  <a:pt x="2286603" y="340546"/>
                </a:lnTo>
              </a:path>
              <a:path w="2692400" h="880745">
                <a:moveTo>
                  <a:pt x="2286603" y="530009"/>
                </a:moveTo>
                <a:lnTo>
                  <a:pt x="2286603" y="482369"/>
                </a:lnTo>
              </a:path>
              <a:path w="2692400" h="880745">
                <a:moveTo>
                  <a:pt x="2286603" y="806832"/>
                </a:moveTo>
                <a:lnTo>
                  <a:pt x="2286603" y="530009"/>
                </a:lnTo>
              </a:path>
              <a:path w="2692400" h="880745">
                <a:moveTo>
                  <a:pt x="2228533" y="296074"/>
                </a:moveTo>
                <a:lnTo>
                  <a:pt x="2286603" y="340546"/>
                </a:lnTo>
              </a:path>
              <a:path w="2692400" h="880745">
                <a:moveTo>
                  <a:pt x="2228533" y="438750"/>
                </a:moveTo>
                <a:lnTo>
                  <a:pt x="2228533" y="296074"/>
                </a:lnTo>
              </a:path>
              <a:path w="2692400" h="880745">
                <a:moveTo>
                  <a:pt x="2286603" y="482369"/>
                </a:moveTo>
                <a:lnTo>
                  <a:pt x="2228533" y="438750"/>
                </a:lnTo>
              </a:path>
              <a:path w="2692400" h="880745">
                <a:moveTo>
                  <a:pt x="2228533" y="485658"/>
                </a:moveTo>
                <a:lnTo>
                  <a:pt x="2228533" y="438750"/>
                </a:lnTo>
              </a:path>
              <a:path w="2692400" h="880745">
                <a:moveTo>
                  <a:pt x="2228533" y="485658"/>
                </a:moveTo>
                <a:lnTo>
                  <a:pt x="2255989" y="507468"/>
                </a:lnTo>
              </a:path>
              <a:path w="2692400" h="880745">
                <a:moveTo>
                  <a:pt x="2286603" y="530009"/>
                </a:moveTo>
                <a:lnTo>
                  <a:pt x="2255989" y="507468"/>
                </a:lnTo>
                <a:lnTo>
                  <a:pt x="2190143" y="559494"/>
                </a:lnTo>
                <a:lnTo>
                  <a:pt x="2190143" y="880667"/>
                </a:lnTo>
                <a:lnTo>
                  <a:pt x="2286603" y="806832"/>
                </a:lnTo>
              </a:path>
              <a:path w="2692400" h="880745">
                <a:moveTo>
                  <a:pt x="2349290" y="458488"/>
                </a:moveTo>
                <a:lnTo>
                  <a:pt x="2286603" y="458488"/>
                </a:lnTo>
              </a:path>
              <a:path w="2692400" h="880745">
                <a:moveTo>
                  <a:pt x="405397" y="458488"/>
                </a:moveTo>
                <a:lnTo>
                  <a:pt x="342589" y="458488"/>
                </a:lnTo>
                <a:lnTo>
                  <a:pt x="302620" y="456538"/>
                </a:lnTo>
                <a:lnTo>
                  <a:pt x="291444" y="454467"/>
                </a:lnTo>
                <a:lnTo>
                  <a:pt x="286706" y="452883"/>
                </a:lnTo>
                <a:lnTo>
                  <a:pt x="285734" y="451665"/>
                </a:lnTo>
                <a:lnTo>
                  <a:pt x="284640" y="450081"/>
                </a:lnTo>
              </a:path>
              <a:path w="2692400" h="880745">
                <a:moveTo>
                  <a:pt x="2407238" y="450081"/>
                </a:moveTo>
                <a:lnTo>
                  <a:pt x="2406267" y="451665"/>
                </a:lnTo>
                <a:lnTo>
                  <a:pt x="2405173" y="452883"/>
                </a:lnTo>
                <a:lnTo>
                  <a:pt x="2400435" y="454467"/>
                </a:lnTo>
                <a:lnTo>
                  <a:pt x="2389380" y="456538"/>
                </a:lnTo>
                <a:lnTo>
                  <a:pt x="2349290" y="458488"/>
                </a:lnTo>
              </a:path>
              <a:path w="2692400" h="880745">
                <a:moveTo>
                  <a:pt x="342589" y="222238"/>
                </a:moveTo>
                <a:lnTo>
                  <a:pt x="2349290" y="222238"/>
                </a:lnTo>
              </a:path>
              <a:path w="2692400" h="880745">
                <a:moveTo>
                  <a:pt x="342589" y="458488"/>
                </a:moveTo>
                <a:lnTo>
                  <a:pt x="342589" y="222238"/>
                </a:lnTo>
              </a:path>
              <a:path w="2692400" h="880745">
                <a:moveTo>
                  <a:pt x="1046842" y="362843"/>
                </a:moveTo>
                <a:lnTo>
                  <a:pt x="1046842" y="244413"/>
                </a:lnTo>
              </a:path>
              <a:path w="2692400" h="880745">
                <a:moveTo>
                  <a:pt x="1645037" y="244413"/>
                </a:moveTo>
                <a:lnTo>
                  <a:pt x="1046842" y="244413"/>
                </a:lnTo>
              </a:path>
              <a:path w="2692400" h="880745">
                <a:moveTo>
                  <a:pt x="1645037" y="244413"/>
                </a:moveTo>
                <a:lnTo>
                  <a:pt x="1645037" y="362843"/>
                </a:lnTo>
              </a:path>
              <a:path w="2692400" h="880745">
                <a:moveTo>
                  <a:pt x="2349290" y="222238"/>
                </a:moveTo>
                <a:lnTo>
                  <a:pt x="2349290" y="458488"/>
                </a:lnTo>
              </a:path>
              <a:path w="2692400" h="880745">
                <a:moveTo>
                  <a:pt x="405397" y="530009"/>
                </a:moveTo>
                <a:lnTo>
                  <a:pt x="405397" y="806832"/>
                </a:lnTo>
              </a:path>
              <a:path w="2692400" h="880745">
                <a:moveTo>
                  <a:pt x="405397" y="530009"/>
                </a:moveTo>
                <a:lnTo>
                  <a:pt x="405397" y="482369"/>
                </a:lnTo>
              </a:path>
              <a:path w="2692400" h="880745">
                <a:moveTo>
                  <a:pt x="405397" y="340546"/>
                </a:moveTo>
                <a:lnTo>
                  <a:pt x="405397" y="482369"/>
                </a:lnTo>
              </a:path>
              <a:path w="2692400" h="880745">
                <a:moveTo>
                  <a:pt x="1934416" y="296074"/>
                </a:moveTo>
                <a:lnTo>
                  <a:pt x="2228533" y="296074"/>
                </a:lnTo>
              </a:path>
              <a:path w="2692400" h="880745">
                <a:moveTo>
                  <a:pt x="1934416" y="296074"/>
                </a:moveTo>
                <a:lnTo>
                  <a:pt x="1934416" y="438750"/>
                </a:lnTo>
                <a:lnTo>
                  <a:pt x="2228533" y="438750"/>
                </a:lnTo>
              </a:path>
              <a:path w="2692400" h="880745">
                <a:moveTo>
                  <a:pt x="1934416" y="438750"/>
                </a:moveTo>
                <a:lnTo>
                  <a:pt x="1635561" y="438750"/>
                </a:lnTo>
              </a:path>
              <a:path w="2692400" h="880745">
                <a:moveTo>
                  <a:pt x="1056318" y="438750"/>
                </a:moveTo>
                <a:lnTo>
                  <a:pt x="1635561" y="438750"/>
                </a:lnTo>
              </a:path>
              <a:path w="2692400" h="880745">
                <a:moveTo>
                  <a:pt x="1056318" y="438750"/>
                </a:moveTo>
                <a:lnTo>
                  <a:pt x="757463" y="438750"/>
                </a:lnTo>
                <a:lnTo>
                  <a:pt x="463346" y="438750"/>
                </a:lnTo>
                <a:lnTo>
                  <a:pt x="463346" y="485658"/>
                </a:lnTo>
                <a:lnTo>
                  <a:pt x="2228533" y="485658"/>
                </a:lnTo>
              </a:path>
              <a:path w="2692400" h="880745">
                <a:moveTo>
                  <a:pt x="284640" y="450081"/>
                </a:moveTo>
                <a:lnTo>
                  <a:pt x="284640" y="222238"/>
                </a:lnTo>
              </a:path>
              <a:path w="2692400" h="880745">
                <a:moveTo>
                  <a:pt x="342589" y="177766"/>
                </a:moveTo>
                <a:lnTo>
                  <a:pt x="342589" y="222238"/>
                </a:lnTo>
              </a:path>
              <a:path w="2692400" h="880745">
                <a:moveTo>
                  <a:pt x="2349290" y="222238"/>
                </a:moveTo>
                <a:lnTo>
                  <a:pt x="2349290" y="177766"/>
                </a:lnTo>
              </a:path>
              <a:path w="2692400" h="880745">
                <a:moveTo>
                  <a:pt x="342589" y="177766"/>
                </a:moveTo>
                <a:lnTo>
                  <a:pt x="2349290" y="177766"/>
                </a:lnTo>
              </a:path>
              <a:path w="2692400" h="880745">
                <a:moveTo>
                  <a:pt x="342589" y="222238"/>
                </a:moveTo>
                <a:lnTo>
                  <a:pt x="284640" y="222238"/>
                </a:lnTo>
              </a:path>
              <a:path w="2692400" h="880745">
                <a:moveTo>
                  <a:pt x="284640" y="450081"/>
                </a:moveTo>
                <a:lnTo>
                  <a:pt x="284640" y="450446"/>
                </a:lnTo>
                <a:lnTo>
                  <a:pt x="285734" y="450812"/>
                </a:lnTo>
                <a:lnTo>
                  <a:pt x="287313" y="451665"/>
                </a:lnTo>
                <a:lnTo>
                  <a:pt x="292537" y="452883"/>
                </a:lnTo>
                <a:lnTo>
                  <a:pt x="342589" y="458488"/>
                </a:lnTo>
              </a:path>
              <a:path w="2692400" h="880745">
                <a:moveTo>
                  <a:pt x="757463" y="296074"/>
                </a:moveTo>
                <a:lnTo>
                  <a:pt x="463346" y="296074"/>
                </a:lnTo>
              </a:path>
              <a:path w="2692400" h="880745">
                <a:moveTo>
                  <a:pt x="757463" y="296074"/>
                </a:moveTo>
                <a:lnTo>
                  <a:pt x="844447" y="362843"/>
                </a:lnTo>
              </a:path>
              <a:path w="2692400" h="880745">
                <a:moveTo>
                  <a:pt x="1934416" y="296074"/>
                </a:moveTo>
                <a:lnTo>
                  <a:pt x="1847432" y="362843"/>
                </a:lnTo>
              </a:path>
              <a:path w="2692400" h="880745">
                <a:moveTo>
                  <a:pt x="2407238" y="450081"/>
                </a:moveTo>
                <a:lnTo>
                  <a:pt x="2407238" y="222238"/>
                </a:lnTo>
                <a:lnTo>
                  <a:pt x="2349290" y="222238"/>
                </a:lnTo>
              </a:path>
              <a:path w="2692400" h="880745">
                <a:moveTo>
                  <a:pt x="2349290" y="458488"/>
                </a:moveTo>
                <a:lnTo>
                  <a:pt x="2401407" y="452518"/>
                </a:lnTo>
                <a:lnTo>
                  <a:pt x="2406267" y="451299"/>
                </a:lnTo>
                <a:lnTo>
                  <a:pt x="2406752" y="450446"/>
                </a:lnTo>
                <a:lnTo>
                  <a:pt x="2407238" y="450081"/>
                </a:lnTo>
              </a:path>
              <a:path w="2692400" h="880745">
                <a:moveTo>
                  <a:pt x="405397" y="806832"/>
                </a:moveTo>
                <a:lnTo>
                  <a:pt x="501857" y="880667"/>
                </a:lnTo>
                <a:lnTo>
                  <a:pt x="501857" y="559494"/>
                </a:lnTo>
                <a:lnTo>
                  <a:pt x="435890" y="507468"/>
                </a:lnTo>
                <a:lnTo>
                  <a:pt x="405397" y="530009"/>
                </a:lnTo>
              </a:path>
              <a:path w="2692400" h="880745">
                <a:moveTo>
                  <a:pt x="463346" y="296074"/>
                </a:moveTo>
                <a:lnTo>
                  <a:pt x="405397" y="340546"/>
                </a:lnTo>
              </a:path>
              <a:path w="2692400" h="880745">
                <a:moveTo>
                  <a:pt x="405397" y="482369"/>
                </a:moveTo>
                <a:lnTo>
                  <a:pt x="463346" y="438750"/>
                </a:lnTo>
              </a:path>
              <a:path w="2692400" h="880745">
                <a:moveTo>
                  <a:pt x="463346" y="296074"/>
                </a:moveTo>
                <a:lnTo>
                  <a:pt x="463346" y="438750"/>
                </a:lnTo>
              </a:path>
              <a:path w="2692400" h="880745">
                <a:moveTo>
                  <a:pt x="1635561" y="438750"/>
                </a:moveTo>
                <a:lnTo>
                  <a:pt x="1635561" y="302166"/>
                </a:lnTo>
                <a:lnTo>
                  <a:pt x="1056318" y="302166"/>
                </a:lnTo>
                <a:lnTo>
                  <a:pt x="1056318" y="438750"/>
                </a:lnTo>
              </a:path>
              <a:path w="2692400" h="880745">
                <a:moveTo>
                  <a:pt x="1794222" y="96132"/>
                </a:moveTo>
                <a:lnTo>
                  <a:pt x="2200591" y="96132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8704440" y="4335186"/>
            <a:ext cx="183515" cy="1391920"/>
          </a:xfrm>
          <a:custGeom>
            <a:avLst/>
            <a:gdLst/>
            <a:ahLst/>
            <a:cxnLst/>
            <a:rect l="l" t="t" r="r" b="b"/>
            <a:pathLst>
              <a:path w="183515" h="1391920">
                <a:moveTo>
                  <a:pt x="183443" y="252942"/>
                </a:moveTo>
                <a:lnTo>
                  <a:pt x="86983" y="222238"/>
                </a:lnTo>
              </a:path>
              <a:path w="183515" h="1391920">
                <a:moveTo>
                  <a:pt x="183443" y="252942"/>
                </a:moveTo>
                <a:lnTo>
                  <a:pt x="183443" y="74444"/>
                </a:lnTo>
                <a:lnTo>
                  <a:pt x="86983" y="0"/>
                </a:lnTo>
              </a:path>
              <a:path w="183515" h="1391920">
                <a:moveTo>
                  <a:pt x="86983" y="222238"/>
                </a:moveTo>
                <a:lnTo>
                  <a:pt x="86983" y="0"/>
                </a:lnTo>
              </a:path>
              <a:path w="183515" h="1391920">
                <a:moveTo>
                  <a:pt x="183443" y="1317882"/>
                </a:moveTo>
                <a:lnTo>
                  <a:pt x="183443" y="252942"/>
                </a:lnTo>
              </a:path>
              <a:path w="183515" h="1391920">
                <a:moveTo>
                  <a:pt x="86983" y="222238"/>
                </a:moveTo>
                <a:lnTo>
                  <a:pt x="86983" y="1347380"/>
                </a:lnTo>
              </a:path>
              <a:path w="183515" h="1391920">
                <a:moveTo>
                  <a:pt x="183443" y="1317882"/>
                </a:moveTo>
                <a:lnTo>
                  <a:pt x="86983" y="1347380"/>
                </a:lnTo>
              </a:path>
              <a:path w="183515" h="1391920">
                <a:moveTo>
                  <a:pt x="0" y="222238"/>
                </a:moveTo>
                <a:lnTo>
                  <a:pt x="86983" y="222238"/>
                </a:lnTo>
              </a:path>
              <a:path w="183515" h="1391920">
                <a:moveTo>
                  <a:pt x="0" y="0"/>
                </a:moveTo>
                <a:lnTo>
                  <a:pt x="86983" y="0"/>
                </a:lnTo>
              </a:path>
              <a:path w="183515" h="1391920">
                <a:moveTo>
                  <a:pt x="0" y="0"/>
                </a:moveTo>
                <a:lnTo>
                  <a:pt x="0" y="222238"/>
                </a:lnTo>
              </a:path>
              <a:path w="183515" h="1391920">
                <a:moveTo>
                  <a:pt x="86983" y="1347380"/>
                </a:moveTo>
                <a:lnTo>
                  <a:pt x="86983" y="1391816"/>
                </a:lnTo>
                <a:lnTo>
                  <a:pt x="183443" y="1317882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3784026" y="4335186"/>
            <a:ext cx="96520" cy="74930"/>
          </a:xfrm>
          <a:custGeom>
            <a:avLst/>
            <a:gdLst/>
            <a:ahLst/>
            <a:cxnLst/>
            <a:rect l="l" t="t" r="r" b="b"/>
            <a:pathLst>
              <a:path w="96520" h="74929">
                <a:moveTo>
                  <a:pt x="0" y="74444"/>
                </a:moveTo>
                <a:lnTo>
                  <a:pt x="96458" y="0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3784026" y="4557425"/>
            <a:ext cx="96520" cy="1125220"/>
          </a:xfrm>
          <a:custGeom>
            <a:avLst/>
            <a:gdLst/>
            <a:ahLst/>
            <a:cxnLst/>
            <a:rect l="l" t="t" r="r" b="b"/>
            <a:pathLst>
              <a:path w="96520" h="1125220">
                <a:moveTo>
                  <a:pt x="96458" y="1125142"/>
                </a:moveTo>
                <a:lnTo>
                  <a:pt x="96458" y="0"/>
                </a:lnTo>
                <a:lnTo>
                  <a:pt x="0" y="30703"/>
                </a:lnTo>
                <a:lnTo>
                  <a:pt x="0" y="1095644"/>
                </a:lnTo>
                <a:lnTo>
                  <a:pt x="96458" y="1125142"/>
                </a:lnTo>
              </a:path>
            </a:pathLst>
          </a:custGeom>
          <a:ln w="91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880485" y="4335186"/>
            <a:ext cx="86995" cy="222250"/>
          </a:xfrm>
          <a:custGeom>
            <a:avLst/>
            <a:gdLst/>
            <a:ahLst/>
            <a:cxnLst/>
            <a:rect l="l" t="t" r="r" b="b"/>
            <a:pathLst>
              <a:path w="86995" h="222250">
                <a:moveTo>
                  <a:pt x="86972" y="0"/>
                </a:moveTo>
                <a:lnTo>
                  <a:pt x="0" y="0"/>
                </a:lnTo>
              </a:path>
              <a:path w="86995" h="222250">
                <a:moveTo>
                  <a:pt x="0" y="222238"/>
                </a:moveTo>
                <a:lnTo>
                  <a:pt x="86972" y="222238"/>
                </a:lnTo>
                <a:lnTo>
                  <a:pt x="86972" y="0"/>
                </a:lnTo>
              </a:path>
              <a:path w="86995" h="222250">
                <a:moveTo>
                  <a:pt x="0" y="0"/>
                </a:moveTo>
                <a:lnTo>
                  <a:pt x="0" y="222238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9" name="object 69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7851293" y="6049667"/>
            <a:ext cx="139852" cy="96396"/>
          </a:xfrm>
          <a:prstGeom prst="rect">
            <a:avLst/>
          </a:prstGeom>
        </p:spPr>
      </p:pic>
      <p:sp>
        <p:nvSpPr>
          <p:cNvPr id="70" name="object 70"/>
          <p:cNvSpPr/>
          <p:nvPr/>
        </p:nvSpPr>
        <p:spPr>
          <a:xfrm>
            <a:off x="3880485" y="5682567"/>
            <a:ext cx="0" cy="44450"/>
          </a:xfrm>
          <a:custGeom>
            <a:avLst/>
            <a:gdLst/>
            <a:ahLst/>
            <a:cxnLst/>
            <a:rect l="l" t="t" r="r" b="b"/>
            <a:pathLst>
              <a:path h="44450">
                <a:moveTo>
                  <a:pt x="0" y="0"/>
                </a:moveTo>
                <a:lnTo>
                  <a:pt x="0" y="44435"/>
                </a:lnTo>
              </a:path>
            </a:pathLst>
          </a:custGeom>
          <a:ln w="91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5178196" y="3935669"/>
            <a:ext cx="58419" cy="45085"/>
          </a:xfrm>
          <a:custGeom>
            <a:avLst/>
            <a:gdLst/>
            <a:ahLst/>
            <a:cxnLst/>
            <a:rect l="l" t="t" r="r" b="b"/>
            <a:pathLst>
              <a:path w="58420" h="45085">
                <a:moveTo>
                  <a:pt x="57948" y="0"/>
                </a:moveTo>
                <a:lnTo>
                  <a:pt x="19559" y="11331"/>
                </a:lnTo>
                <a:lnTo>
                  <a:pt x="485" y="39232"/>
                </a:lnTo>
                <a:lnTo>
                  <a:pt x="0" y="44472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8607980" y="4557425"/>
            <a:ext cx="96520" cy="163195"/>
          </a:xfrm>
          <a:custGeom>
            <a:avLst/>
            <a:gdLst/>
            <a:ahLst/>
            <a:cxnLst/>
            <a:rect l="l" t="t" r="r" b="b"/>
            <a:pathLst>
              <a:path w="96520" h="163195">
                <a:moveTo>
                  <a:pt x="96459" y="162779"/>
                </a:moveTo>
                <a:lnTo>
                  <a:pt x="0" y="88944"/>
                </a:lnTo>
              </a:path>
              <a:path w="96520" h="163195">
                <a:moveTo>
                  <a:pt x="96459" y="162779"/>
                </a:moveTo>
                <a:lnTo>
                  <a:pt x="96459" y="0"/>
                </a:lnTo>
              </a:path>
              <a:path w="96520" h="163195">
                <a:moveTo>
                  <a:pt x="0" y="30703"/>
                </a:moveTo>
                <a:lnTo>
                  <a:pt x="96459" y="0"/>
                </a:lnTo>
              </a:path>
              <a:path w="96520" h="163195">
                <a:moveTo>
                  <a:pt x="0" y="30703"/>
                </a:moveTo>
                <a:lnTo>
                  <a:pt x="0" y="88944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3967458" y="4557425"/>
            <a:ext cx="96520" cy="163195"/>
          </a:xfrm>
          <a:custGeom>
            <a:avLst/>
            <a:gdLst/>
            <a:ahLst/>
            <a:cxnLst/>
            <a:rect l="l" t="t" r="r" b="b"/>
            <a:pathLst>
              <a:path w="96520" h="163195">
                <a:moveTo>
                  <a:pt x="96459" y="30703"/>
                </a:moveTo>
                <a:lnTo>
                  <a:pt x="0" y="0"/>
                </a:lnTo>
                <a:lnTo>
                  <a:pt x="0" y="162779"/>
                </a:lnTo>
                <a:lnTo>
                  <a:pt x="96459" y="88944"/>
                </a:lnTo>
                <a:lnTo>
                  <a:pt x="96459" y="30703"/>
                </a:lnTo>
              </a:path>
            </a:pathLst>
          </a:custGeom>
          <a:ln w="911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6046333" y="4091260"/>
            <a:ext cx="579755" cy="20955"/>
          </a:xfrm>
          <a:custGeom>
            <a:avLst/>
            <a:gdLst/>
            <a:ahLst/>
            <a:cxnLst/>
            <a:rect l="l" t="t" r="r" b="b"/>
            <a:pathLst>
              <a:path w="579754" h="20954">
                <a:moveTo>
                  <a:pt x="579243" y="0"/>
                </a:moveTo>
                <a:lnTo>
                  <a:pt x="0" y="0"/>
                </a:lnTo>
              </a:path>
              <a:path w="579754" h="20954">
                <a:moveTo>
                  <a:pt x="579243" y="20591"/>
                </a:moveTo>
                <a:lnTo>
                  <a:pt x="579243" y="0"/>
                </a:lnTo>
              </a:path>
              <a:path w="579754" h="20954">
                <a:moveTo>
                  <a:pt x="0" y="0"/>
                </a:moveTo>
                <a:lnTo>
                  <a:pt x="0" y="20591"/>
                </a:lnTo>
                <a:lnTo>
                  <a:pt x="579243" y="20591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274656" y="4017303"/>
            <a:ext cx="58419" cy="45085"/>
          </a:xfrm>
          <a:custGeom>
            <a:avLst/>
            <a:gdLst/>
            <a:ahLst/>
            <a:cxnLst/>
            <a:rect l="l" t="t" r="r" b="b"/>
            <a:pathLst>
              <a:path w="58420" h="45085">
                <a:moveTo>
                  <a:pt x="16886" y="42400"/>
                </a:moveTo>
                <a:lnTo>
                  <a:pt x="8382" y="43253"/>
                </a:lnTo>
                <a:lnTo>
                  <a:pt x="0" y="44472"/>
                </a:lnTo>
              </a:path>
              <a:path w="58420" h="45085">
                <a:moveTo>
                  <a:pt x="57948" y="44472"/>
                </a:moveTo>
                <a:lnTo>
                  <a:pt x="57948" y="0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339305" y="4059704"/>
            <a:ext cx="41275" cy="2540"/>
          </a:xfrm>
          <a:custGeom>
            <a:avLst/>
            <a:gdLst/>
            <a:ahLst/>
            <a:cxnLst/>
            <a:rect l="l" t="t" r="r" b="b"/>
            <a:pathLst>
              <a:path w="41275" h="2539">
                <a:moveTo>
                  <a:pt x="0" y="2071"/>
                </a:moveTo>
                <a:lnTo>
                  <a:pt x="20531" y="1218"/>
                </a:lnTo>
                <a:lnTo>
                  <a:pt x="41062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5274656" y="4017303"/>
            <a:ext cx="58419" cy="45085"/>
          </a:xfrm>
          <a:custGeom>
            <a:avLst/>
            <a:gdLst/>
            <a:ahLst/>
            <a:cxnLst/>
            <a:rect l="l" t="t" r="r" b="b"/>
            <a:pathLst>
              <a:path w="58420" h="45085">
                <a:moveTo>
                  <a:pt x="57948" y="44472"/>
                </a:moveTo>
                <a:lnTo>
                  <a:pt x="55883" y="10478"/>
                </a:lnTo>
                <a:lnTo>
                  <a:pt x="57948" y="0"/>
                </a:lnTo>
                <a:lnTo>
                  <a:pt x="51145" y="0"/>
                </a:lnTo>
                <a:lnTo>
                  <a:pt x="14699" y="14986"/>
                </a:lnTo>
                <a:lnTo>
                  <a:pt x="0" y="44472"/>
                </a:lnTo>
                <a:lnTo>
                  <a:pt x="31586" y="43253"/>
                </a:lnTo>
                <a:lnTo>
                  <a:pt x="57948" y="44472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8607980" y="4409631"/>
            <a:ext cx="0" cy="179070"/>
          </a:xfrm>
          <a:custGeom>
            <a:avLst/>
            <a:gdLst/>
            <a:ahLst/>
            <a:cxnLst/>
            <a:rect l="l" t="t" r="r" b="b"/>
            <a:pathLst>
              <a:path h="179070">
                <a:moveTo>
                  <a:pt x="0" y="0"/>
                </a:moveTo>
                <a:lnTo>
                  <a:pt x="0" y="178497"/>
                </a:lnTo>
              </a:path>
            </a:pathLst>
          </a:custGeom>
          <a:ln w="91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4063917" y="4409631"/>
            <a:ext cx="0" cy="179070"/>
          </a:xfrm>
          <a:custGeom>
            <a:avLst/>
            <a:gdLst/>
            <a:ahLst/>
            <a:cxnLst/>
            <a:rect l="l" t="t" r="r" b="b"/>
            <a:pathLst>
              <a:path h="179070">
                <a:moveTo>
                  <a:pt x="0" y="178497"/>
                </a:moveTo>
                <a:lnTo>
                  <a:pt x="0" y="0"/>
                </a:lnTo>
              </a:path>
            </a:pathLst>
          </a:custGeom>
          <a:ln w="91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0" name="object 8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8702062" y="4051484"/>
            <a:ext cx="190379" cy="218811"/>
          </a:xfrm>
          <a:prstGeom prst="rect">
            <a:avLst/>
          </a:prstGeom>
        </p:spPr>
      </p:pic>
      <p:pic>
        <p:nvPicPr>
          <p:cNvPr id="81" name="object 81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3779465" y="4051487"/>
            <a:ext cx="190440" cy="218811"/>
          </a:xfrm>
          <a:prstGeom prst="rect">
            <a:avLst/>
          </a:prstGeom>
        </p:spPr>
      </p:pic>
      <p:sp>
        <p:nvSpPr>
          <p:cNvPr id="82" name="object 82"/>
          <p:cNvSpPr/>
          <p:nvPr/>
        </p:nvSpPr>
        <p:spPr>
          <a:xfrm>
            <a:off x="3880485" y="5727002"/>
            <a:ext cx="4911090" cy="44450"/>
          </a:xfrm>
          <a:custGeom>
            <a:avLst/>
            <a:gdLst/>
            <a:ahLst/>
            <a:cxnLst/>
            <a:rect l="l" t="t" r="r" b="b"/>
            <a:pathLst>
              <a:path w="4911090" h="44450">
                <a:moveTo>
                  <a:pt x="28987" y="22223"/>
                </a:moveTo>
                <a:lnTo>
                  <a:pt x="15818" y="6457"/>
                </a:lnTo>
                <a:lnTo>
                  <a:pt x="8432" y="1620"/>
                </a:lnTo>
                <a:lnTo>
                  <a:pt x="0" y="0"/>
                </a:lnTo>
              </a:path>
              <a:path w="4911090" h="44450">
                <a:moveTo>
                  <a:pt x="34260" y="44435"/>
                </a:moveTo>
                <a:lnTo>
                  <a:pt x="28987" y="22223"/>
                </a:lnTo>
              </a:path>
              <a:path w="4911090" h="44450">
                <a:moveTo>
                  <a:pt x="4876679" y="44435"/>
                </a:moveTo>
                <a:lnTo>
                  <a:pt x="34260" y="44435"/>
                </a:lnTo>
              </a:path>
              <a:path w="4911090" h="44450">
                <a:moveTo>
                  <a:pt x="4882025" y="22223"/>
                </a:moveTo>
                <a:lnTo>
                  <a:pt x="4876679" y="44435"/>
                </a:lnTo>
              </a:path>
              <a:path w="4911090" h="44450">
                <a:moveTo>
                  <a:pt x="4910938" y="0"/>
                </a:moveTo>
                <a:lnTo>
                  <a:pt x="4905714" y="402"/>
                </a:lnTo>
                <a:lnTo>
                  <a:pt x="4896238" y="5251"/>
                </a:lnTo>
                <a:lnTo>
                  <a:pt x="4882025" y="22223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3" name="object 83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4680796" y="6049667"/>
            <a:ext cx="139856" cy="96400"/>
          </a:xfrm>
          <a:prstGeom prst="rect">
            <a:avLst/>
          </a:prstGeom>
        </p:spPr>
      </p:pic>
      <p:grpSp>
        <p:nvGrpSpPr>
          <p:cNvPr id="84" name="object 84"/>
          <p:cNvGrpSpPr/>
          <p:nvPr/>
        </p:nvGrpSpPr>
        <p:grpSpPr>
          <a:xfrm>
            <a:off x="3910180" y="5766873"/>
            <a:ext cx="4852035" cy="305435"/>
            <a:chOff x="3910180" y="5766873"/>
            <a:chExt cx="4852035" cy="305435"/>
          </a:xfrm>
        </p:grpSpPr>
        <p:pic>
          <p:nvPicPr>
            <p:cNvPr id="85" name="object 85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910180" y="5766873"/>
              <a:ext cx="166210" cy="113365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4071826" y="5875673"/>
              <a:ext cx="4528820" cy="192405"/>
            </a:xfrm>
            <a:custGeom>
              <a:avLst/>
              <a:gdLst/>
              <a:ahLst/>
              <a:cxnLst/>
              <a:rect l="l" t="t" r="r" b="b"/>
              <a:pathLst>
                <a:path w="4528820" h="192404">
                  <a:moveTo>
                    <a:pt x="646218" y="178563"/>
                  </a:moveTo>
                  <a:lnTo>
                    <a:pt x="0" y="0"/>
                  </a:lnTo>
                </a:path>
                <a:path w="4528820" h="192404">
                  <a:moveTo>
                    <a:pt x="744257" y="191894"/>
                  </a:moveTo>
                  <a:lnTo>
                    <a:pt x="646218" y="178563"/>
                  </a:lnTo>
                </a:path>
                <a:path w="4528820" h="192404">
                  <a:moveTo>
                    <a:pt x="3784036" y="191894"/>
                  </a:moveTo>
                  <a:lnTo>
                    <a:pt x="744257" y="191894"/>
                  </a:lnTo>
                </a:path>
                <a:path w="4528820" h="192404">
                  <a:moveTo>
                    <a:pt x="3882075" y="178563"/>
                  </a:moveTo>
                  <a:lnTo>
                    <a:pt x="3784036" y="191894"/>
                  </a:lnTo>
                </a:path>
                <a:path w="4528820" h="192404">
                  <a:moveTo>
                    <a:pt x="4528257" y="0"/>
                  </a:moveTo>
                  <a:lnTo>
                    <a:pt x="3882075" y="178563"/>
                  </a:lnTo>
                </a:path>
              </a:pathLst>
            </a:custGeom>
            <a:ln w="912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7" name="object 8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595032" y="5766873"/>
              <a:ext cx="166696" cy="113365"/>
            </a:xfrm>
            <a:prstGeom prst="rect">
              <a:avLst/>
            </a:prstGeom>
          </p:spPr>
        </p:pic>
      </p:grpSp>
      <p:sp>
        <p:nvSpPr>
          <p:cNvPr id="88" name="object 88"/>
          <p:cNvSpPr/>
          <p:nvPr/>
        </p:nvSpPr>
        <p:spPr>
          <a:xfrm>
            <a:off x="3967458" y="4335186"/>
            <a:ext cx="96520" cy="74930"/>
          </a:xfrm>
          <a:custGeom>
            <a:avLst/>
            <a:gdLst/>
            <a:ahLst/>
            <a:cxnLst/>
            <a:rect l="l" t="t" r="r" b="b"/>
            <a:pathLst>
              <a:path w="96520" h="74929">
                <a:moveTo>
                  <a:pt x="0" y="0"/>
                </a:moveTo>
                <a:lnTo>
                  <a:pt x="96459" y="74444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9" name="object 8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3779466" y="4261177"/>
            <a:ext cx="105578" cy="326951"/>
          </a:xfrm>
          <a:prstGeom prst="rect">
            <a:avLst/>
          </a:prstGeom>
        </p:spPr>
      </p:pic>
      <p:sp>
        <p:nvSpPr>
          <p:cNvPr id="90" name="object 90"/>
          <p:cNvSpPr/>
          <p:nvPr/>
        </p:nvSpPr>
        <p:spPr>
          <a:xfrm>
            <a:off x="8607980" y="4335186"/>
            <a:ext cx="96520" cy="74930"/>
          </a:xfrm>
          <a:custGeom>
            <a:avLst/>
            <a:gdLst/>
            <a:ahLst/>
            <a:cxnLst/>
            <a:rect l="l" t="t" r="r" b="b"/>
            <a:pathLst>
              <a:path w="96520" h="74929">
                <a:moveTo>
                  <a:pt x="96459" y="0"/>
                </a:moveTo>
                <a:lnTo>
                  <a:pt x="0" y="74444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8791423" y="4265737"/>
            <a:ext cx="96520" cy="144145"/>
          </a:xfrm>
          <a:custGeom>
            <a:avLst/>
            <a:gdLst/>
            <a:ahLst/>
            <a:cxnLst/>
            <a:rect l="l" t="t" r="r" b="b"/>
            <a:pathLst>
              <a:path w="96520" h="144145">
                <a:moveTo>
                  <a:pt x="0" y="69449"/>
                </a:moveTo>
                <a:lnTo>
                  <a:pt x="69611" y="117942"/>
                </a:lnTo>
                <a:lnTo>
                  <a:pt x="95973" y="143041"/>
                </a:lnTo>
                <a:lnTo>
                  <a:pt x="96459" y="143894"/>
                </a:lnTo>
              </a:path>
              <a:path w="96520" h="144145">
                <a:moveTo>
                  <a:pt x="96459" y="0"/>
                </a:moveTo>
                <a:lnTo>
                  <a:pt x="96459" y="143894"/>
                </a:lnTo>
              </a:path>
              <a:path w="96520" h="144145">
                <a:moveTo>
                  <a:pt x="0" y="0"/>
                </a:moveTo>
                <a:lnTo>
                  <a:pt x="0" y="69449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339305" y="4017303"/>
            <a:ext cx="58419" cy="45085"/>
          </a:xfrm>
          <a:custGeom>
            <a:avLst/>
            <a:gdLst/>
            <a:ahLst/>
            <a:cxnLst/>
            <a:rect l="l" t="t" r="r" b="b"/>
            <a:pathLst>
              <a:path w="58420" h="45085">
                <a:moveTo>
                  <a:pt x="57948" y="44472"/>
                </a:moveTo>
                <a:lnTo>
                  <a:pt x="38510" y="10965"/>
                </a:lnTo>
                <a:lnTo>
                  <a:pt x="6803" y="0"/>
                </a:lnTo>
                <a:lnTo>
                  <a:pt x="0" y="0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6046333" y="4111852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-4555" y="14925"/>
                </a:moveTo>
                <a:lnTo>
                  <a:pt x="4555" y="14925"/>
                </a:lnTo>
              </a:path>
            </a:pathLst>
          </a:custGeom>
          <a:ln w="298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6625576" y="4111852"/>
            <a:ext cx="0" cy="29845"/>
          </a:xfrm>
          <a:custGeom>
            <a:avLst/>
            <a:gdLst/>
            <a:ahLst/>
            <a:cxnLst/>
            <a:rect l="l" t="t" r="r" b="b"/>
            <a:pathLst>
              <a:path h="29845">
                <a:moveTo>
                  <a:pt x="0" y="29851"/>
                </a:moveTo>
                <a:lnTo>
                  <a:pt x="0" y="0"/>
                </a:lnTo>
              </a:path>
            </a:pathLst>
          </a:custGeom>
          <a:ln w="91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3967458" y="4720204"/>
            <a:ext cx="1524635" cy="0"/>
          </a:xfrm>
          <a:custGeom>
            <a:avLst/>
            <a:gdLst/>
            <a:ahLst/>
            <a:cxnLst/>
            <a:rect l="l" t="t" r="r" b="b"/>
            <a:pathLst>
              <a:path w="1524635">
                <a:moveTo>
                  <a:pt x="0" y="0"/>
                </a:moveTo>
                <a:lnTo>
                  <a:pt x="1524414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4063917" y="4646369"/>
            <a:ext cx="1331595" cy="0"/>
          </a:xfrm>
          <a:custGeom>
            <a:avLst/>
            <a:gdLst/>
            <a:ahLst/>
            <a:cxnLst/>
            <a:rect l="l" t="t" r="r" b="b"/>
            <a:pathLst>
              <a:path w="1331595">
                <a:moveTo>
                  <a:pt x="1331495" y="0"/>
                </a:moveTo>
                <a:lnTo>
                  <a:pt x="0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6837447" y="4202379"/>
            <a:ext cx="0" cy="1905"/>
          </a:xfrm>
          <a:custGeom>
            <a:avLst/>
            <a:gdLst/>
            <a:ahLst/>
            <a:cxnLst/>
            <a:rect l="l" t="t" r="r" b="b"/>
            <a:pathLst>
              <a:path h="1904">
                <a:moveTo>
                  <a:pt x="-4555" y="791"/>
                </a:moveTo>
                <a:lnTo>
                  <a:pt x="4555" y="791"/>
                </a:lnTo>
              </a:path>
            </a:pathLst>
          </a:custGeom>
          <a:ln w="317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8" name="object 98"/>
          <p:cNvGrpSpPr/>
          <p:nvPr/>
        </p:nvGrpSpPr>
        <p:grpSpPr>
          <a:xfrm>
            <a:off x="5742914" y="4135611"/>
            <a:ext cx="96520" cy="147320"/>
            <a:chOff x="5742914" y="4135611"/>
            <a:chExt cx="96520" cy="147320"/>
          </a:xfrm>
        </p:grpSpPr>
        <p:sp>
          <p:nvSpPr>
            <p:cNvPr id="99" name="object 99"/>
            <p:cNvSpPr/>
            <p:nvPr/>
          </p:nvSpPr>
          <p:spPr>
            <a:xfrm>
              <a:off x="5834462" y="42023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4555" y="791"/>
                  </a:moveTo>
                  <a:lnTo>
                    <a:pt x="4555" y="791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0" name="object 100"/>
            <p:cNvSpPr/>
            <p:nvPr/>
          </p:nvSpPr>
          <p:spPr>
            <a:xfrm>
              <a:off x="5747478" y="4135611"/>
              <a:ext cx="86995" cy="142875"/>
            </a:xfrm>
            <a:custGeom>
              <a:avLst/>
              <a:gdLst/>
              <a:ahLst/>
              <a:cxnLst/>
              <a:rect l="l" t="t" r="r" b="b"/>
              <a:pathLst>
                <a:path w="86995" h="142875">
                  <a:moveTo>
                    <a:pt x="0" y="142676"/>
                  </a:moveTo>
                  <a:lnTo>
                    <a:pt x="86983" y="68352"/>
                  </a:lnTo>
                </a:path>
                <a:path w="86995" h="142875">
                  <a:moveTo>
                    <a:pt x="0" y="142676"/>
                  </a:moveTo>
                  <a:lnTo>
                    <a:pt x="0" y="0"/>
                  </a:lnTo>
                </a:path>
              </a:pathLst>
            </a:custGeom>
            <a:ln w="912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1" name="object 101"/>
          <p:cNvSpPr/>
          <p:nvPr/>
        </p:nvSpPr>
        <p:spPr>
          <a:xfrm>
            <a:off x="7339305" y="4017303"/>
            <a:ext cx="58419" cy="45085"/>
          </a:xfrm>
          <a:custGeom>
            <a:avLst/>
            <a:gdLst/>
            <a:ahLst/>
            <a:cxnLst/>
            <a:rect l="l" t="t" r="r" b="b"/>
            <a:pathLst>
              <a:path w="58420" h="45085">
                <a:moveTo>
                  <a:pt x="0" y="44472"/>
                </a:moveTo>
                <a:lnTo>
                  <a:pt x="57948" y="44472"/>
                </a:lnTo>
                <a:lnTo>
                  <a:pt x="57462" y="38745"/>
                </a:lnTo>
                <a:lnTo>
                  <a:pt x="32679" y="7675"/>
                </a:lnTo>
                <a:lnTo>
                  <a:pt x="6803" y="0"/>
                </a:lnTo>
                <a:lnTo>
                  <a:pt x="0" y="0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5834462" y="4202379"/>
            <a:ext cx="212090" cy="0"/>
          </a:xfrm>
          <a:custGeom>
            <a:avLst/>
            <a:gdLst/>
            <a:ahLst/>
            <a:cxnLst/>
            <a:rect l="l" t="t" r="r" b="b"/>
            <a:pathLst>
              <a:path w="212089">
                <a:moveTo>
                  <a:pt x="0" y="0"/>
                </a:moveTo>
                <a:lnTo>
                  <a:pt x="211871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625576" y="4202379"/>
            <a:ext cx="299085" cy="76200"/>
          </a:xfrm>
          <a:custGeom>
            <a:avLst/>
            <a:gdLst/>
            <a:ahLst/>
            <a:cxnLst/>
            <a:rect l="l" t="t" r="r" b="b"/>
            <a:pathLst>
              <a:path w="299084" h="76200">
                <a:moveTo>
                  <a:pt x="211871" y="0"/>
                </a:moveTo>
                <a:lnTo>
                  <a:pt x="0" y="0"/>
                </a:lnTo>
              </a:path>
              <a:path w="299084" h="76200">
                <a:moveTo>
                  <a:pt x="211871" y="1583"/>
                </a:moveTo>
                <a:lnTo>
                  <a:pt x="298854" y="75907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5425906" y="4325195"/>
            <a:ext cx="27940" cy="22225"/>
          </a:xfrm>
          <a:custGeom>
            <a:avLst/>
            <a:gdLst/>
            <a:ahLst/>
            <a:cxnLst/>
            <a:rect l="l" t="t" r="r" b="b"/>
            <a:pathLst>
              <a:path w="27939" h="22225">
                <a:moveTo>
                  <a:pt x="0" y="21809"/>
                </a:moveTo>
                <a:lnTo>
                  <a:pt x="27455" y="0"/>
                </a:lnTo>
              </a:path>
            </a:pathLst>
          </a:custGeom>
          <a:ln w="912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7276618" y="4646369"/>
            <a:ext cx="1331595" cy="0"/>
          </a:xfrm>
          <a:custGeom>
            <a:avLst/>
            <a:gdLst/>
            <a:ahLst/>
            <a:cxnLst/>
            <a:rect l="l" t="t" r="r" b="b"/>
            <a:pathLst>
              <a:path w="1331595">
                <a:moveTo>
                  <a:pt x="1331361" y="0"/>
                </a:moveTo>
                <a:lnTo>
                  <a:pt x="0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7180159" y="4720204"/>
            <a:ext cx="1524635" cy="0"/>
          </a:xfrm>
          <a:custGeom>
            <a:avLst/>
            <a:gdLst/>
            <a:ahLst/>
            <a:cxnLst/>
            <a:rect l="l" t="t" r="r" b="b"/>
            <a:pathLst>
              <a:path w="1524634">
                <a:moveTo>
                  <a:pt x="0" y="0"/>
                </a:moveTo>
                <a:lnTo>
                  <a:pt x="1524280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5491872" y="4399031"/>
            <a:ext cx="1688464" cy="0"/>
          </a:xfrm>
          <a:custGeom>
            <a:avLst/>
            <a:gdLst/>
            <a:ahLst/>
            <a:cxnLst/>
            <a:rect l="l" t="t" r="r" b="b"/>
            <a:pathLst>
              <a:path w="1688465">
                <a:moveTo>
                  <a:pt x="0" y="0"/>
                </a:moveTo>
                <a:lnTo>
                  <a:pt x="1688286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435765" y="3935669"/>
            <a:ext cx="58419" cy="45085"/>
          </a:xfrm>
          <a:custGeom>
            <a:avLst/>
            <a:gdLst/>
            <a:ahLst/>
            <a:cxnLst/>
            <a:rect l="l" t="t" r="r" b="b"/>
            <a:pathLst>
              <a:path w="58420" h="45085">
                <a:moveTo>
                  <a:pt x="57948" y="44472"/>
                </a:moveTo>
                <a:lnTo>
                  <a:pt x="38510" y="11331"/>
                </a:lnTo>
                <a:lnTo>
                  <a:pt x="6803" y="487"/>
                </a:lnTo>
                <a:lnTo>
                  <a:pt x="0" y="0"/>
                </a:lnTo>
              </a:path>
            </a:pathLst>
          </a:custGeom>
          <a:ln w="912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681895" y="3876333"/>
            <a:ext cx="48260" cy="0"/>
          </a:xfrm>
          <a:custGeom>
            <a:avLst/>
            <a:gdLst/>
            <a:ahLst/>
            <a:cxnLst/>
            <a:rect l="l" t="t" r="r" b="b"/>
            <a:pathLst>
              <a:path w="48259">
                <a:moveTo>
                  <a:pt x="47986" y="0"/>
                </a:moveTo>
                <a:lnTo>
                  <a:pt x="0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4942065" y="3876333"/>
            <a:ext cx="48260" cy="0"/>
          </a:xfrm>
          <a:custGeom>
            <a:avLst/>
            <a:gdLst/>
            <a:ahLst/>
            <a:cxnLst/>
            <a:rect l="l" t="t" r="r" b="b"/>
            <a:pathLst>
              <a:path w="48260">
                <a:moveTo>
                  <a:pt x="47950" y="0"/>
                </a:moveTo>
                <a:lnTo>
                  <a:pt x="0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8283856" y="3876698"/>
            <a:ext cx="507365" cy="389255"/>
          </a:xfrm>
          <a:custGeom>
            <a:avLst/>
            <a:gdLst/>
            <a:ahLst/>
            <a:cxnLst/>
            <a:rect l="l" t="t" r="r" b="b"/>
            <a:pathLst>
              <a:path w="507365" h="389254">
                <a:moveTo>
                  <a:pt x="507081" y="389038"/>
                </a:moveTo>
                <a:lnTo>
                  <a:pt x="507081" y="377342"/>
                </a:lnTo>
                <a:lnTo>
                  <a:pt x="505987" y="365645"/>
                </a:lnTo>
                <a:lnTo>
                  <a:pt x="493839" y="319954"/>
                </a:lnTo>
                <a:lnTo>
                  <a:pt x="469056" y="277554"/>
                </a:lnTo>
                <a:lnTo>
                  <a:pt x="443301" y="248921"/>
                </a:lnTo>
                <a:lnTo>
                  <a:pt x="433217" y="240392"/>
                </a:lnTo>
                <a:lnTo>
                  <a:pt x="422770" y="231863"/>
                </a:lnTo>
              </a:path>
              <a:path w="507365" h="389254">
                <a:moveTo>
                  <a:pt x="205067" y="65063"/>
                </a:moveTo>
                <a:lnTo>
                  <a:pt x="422770" y="231863"/>
                </a:lnTo>
              </a:path>
              <a:path w="507365" h="389254">
                <a:moveTo>
                  <a:pt x="205067" y="65063"/>
                </a:moveTo>
                <a:lnTo>
                  <a:pt x="170808" y="42035"/>
                </a:lnTo>
                <a:lnTo>
                  <a:pt x="131811" y="23393"/>
                </a:lnTo>
                <a:lnTo>
                  <a:pt x="90142" y="10112"/>
                </a:lnTo>
                <a:lnTo>
                  <a:pt x="45800" y="2436"/>
                </a:lnTo>
                <a:lnTo>
                  <a:pt x="15307" y="0"/>
                </a:lnTo>
                <a:lnTo>
                  <a:pt x="0" y="0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3881012" y="3876698"/>
            <a:ext cx="506730" cy="389255"/>
          </a:xfrm>
          <a:custGeom>
            <a:avLst/>
            <a:gdLst/>
            <a:ahLst/>
            <a:cxnLst/>
            <a:rect l="l" t="t" r="r" b="b"/>
            <a:pathLst>
              <a:path w="506729" h="389254">
                <a:moveTo>
                  <a:pt x="506543" y="0"/>
                </a:moveTo>
                <a:lnTo>
                  <a:pt x="491782" y="0"/>
                </a:lnTo>
                <a:lnTo>
                  <a:pt x="476499" y="852"/>
                </a:lnTo>
                <a:lnTo>
                  <a:pt x="431695" y="6823"/>
                </a:lnTo>
                <a:lnTo>
                  <a:pt x="388993" y="18641"/>
                </a:lnTo>
                <a:lnTo>
                  <a:pt x="348939" y="35212"/>
                </a:lnTo>
                <a:lnTo>
                  <a:pt x="313101" y="57021"/>
                </a:lnTo>
                <a:lnTo>
                  <a:pt x="302021" y="65063"/>
                </a:lnTo>
              </a:path>
              <a:path w="506729" h="389254">
                <a:moveTo>
                  <a:pt x="84331" y="231863"/>
                </a:moveTo>
                <a:lnTo>
                  <a:pt x="302021" y="65063"/>
                </a:lnTo>
              </a:path>
              <a:path w="506729" h="389254">
                <a:moveTo>
                  <a:pt x="84331" y="231863"/>
                </a:moveTo>
                <a:lnTo>
                  <a:pt x="54288" y="258181"/>
                </a:lnTo>
                <a:lnTo>
                  <a:pt x="30574" y="288032"/>
                </a:lnTo>
                <a:lnTo>
                  <a:pt x="8961" y="331286"/>
                </a:lnTo>
                <a:lnTo>
                  <a:pt x="0" y="377342"/>
                </a:lnTo>
                <a:lnTo>
                  <a:pt x="0" y="389038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5038488" y="3802375"/>
            <a:ext cx="2595245" cy="37465"/>
          </a:xfrm>
          <a:custGeom>
            <a:avLst/>
            <a:gdLst/>
            <a:ahLst/>
            <a:cxnLst/>
            <a:rect l="l" t="t" r="r" b="b"/>
            <a:pathLst>
              <a:path w="2595245" h="37464">
                <a:moveTo>
                  <a:pt x="2594934" y="37161"/>
                </a:moveTo>
                <a:lnTo>
                  <a:pt x="2594934" y="0"/>
                </a:lnTo>
              </a:path>
              <a:path w="2595245" h="37464">
                <a:moveTo>
                  <a:pt x="0" y="0"/>
                </a:moveTo>
                <a:lnTo>
                  <a:pt x="2594934" y="0"/>
                </a:lnTo>
              </a:path>
              <a:path w="2595245" h="37464">
                <a:moveTo>
                  <a:pt x="0" y="0"/>
                </a:moveTo>
                <a:lnTo>
                  <a:pt x="0" y="37161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5481303" y="3935669"/>
            <a:ext cx="406400" cy="0"/>
          </a:xfrm>
          <a:custGeom>
            <a:avLst/>
            <a:gdLst/>
            <a:ahLst/>
            <a:cxnLst/>
            <a:rect l="l" t="t" r="r" b="b"/>
            <a:pathLst>
              <a:path w="406400">
                <a:moveTo>
                  <a:pt x="0" y="0"/>
                </a:moveTo>
                <a:lnTo>
                  <a:pt x="406369" y="0"/>
                </a:lnTo>
              </a:path>
            </a:pathLst>
          </a:custGeom>
          <a:ln w="913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4039146" y="5875673"/>
            <a:ext cx="33020" cy="70485"/>
          </a:xfrm>
          <a:custGeom>
            <a:avLst/>
            <a:gdLst/>
            <a:ahLst/>
            <a:cxnLst/>
            <a:rect l="l" t="t" r="r" b="b"/>
            <a:pathLst>
              <a:path w="33020" h="70485">
                <a:moveTo>
                  <a:pt x="32679" y="0"/>
                </a:moveTo>
                <a:lnTo>
                  <a:pt x="0" y="69888"/>
                </a:lnTo>
              </a:path>
            </a:pathLst>
          </a:custGeom>
          <a:ln w="91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5222417" y="393566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-4568" y="609"/>
                </a:moveTo>
                <a:lnTo>
                  <a:pt x="18296" y="609"/>
                </a:lnTo>
              </a:path>
            </a:pathLst>
          </a:custGeom>
          <a:ln w="103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3784026" y="5689829"/>
            <a:ext cx="288290" cy="255904"/>
          </a:xfrm>
          <a:custGeom>
            <a:avLst/>
            <a:gdLst/>
            <a:ahLst/>
            <a:cxnLst/>
            <a:rect l="l" t="t" r="r" b="b"/>
            <a:pathLst>
              <a:path w="288289" h="255904">
                <a:moveTo>
                  <a:pt x="6851" y="32726"/>
                </a:moveTo>
                <a:lnTo>
                  <a:pt x="11068" y="46055"/>
                </a:lnTo>
                <a:lnTo>
                  <a:pt x="15285" y="59799"/>
                </a:lnTo>
                <a:lnTo>
                  <a:pt x="21083" y="73129"/>
                </a:lnTo>
                <a:lnTo>
                  <a:pt x="42167" y="111509"/>
                </a:lnTo>
                <a:lnTo>
                  <a:pt x="70104" y="147464"/>
                </a:lnTo>
                <a:lnTo>
                  <a:pt x="104890" y="179776"/>
                </a:lnTo>
                <a:lnTo>
                  <a:pt x="144956" y="208055"/>
                </a:lnTo>
                <a:lnTo>
                  <a:pt x="189760" y="231900"/>
                </a:lnTo>
                <a:lnTo>
                  <a:pt x="238245" y="250481"/>
                </a:lnTo>
                <a:lnTo>
                  <a:pt x="255119" y="255732"/>
                </a:lnTo>
              </a:path>
              <a:path w="288289" h="255904">
                <a:moveTo>
                  <a:pt x="130718" y="81609"/>
                </a:moveTo>
                <a:lnTo>
                  <a:pt x="157080" y="113117"/>
                </a:lnTo>
                <a:lnTo>
                  <a:pt x="190283" y="140994"/>
                </a:lnTo>
                <a:lnTo>
                  <a:pt x="229292" y="164022"/>
                </a:lnTo>
                <a:lnTo>
                  <a:pt x="273039" y="181397"/>
                </a:lnTo>
                <a:lnTo>
                  <a:pt x="287799" y="185844"/>
                </a:lnTo>
              </a:path>
              <a:path w="288289" h="255904">
                <a:moveTo>
                  <a:pt x="125446" y="59397"/>
                </a:moveTo>
                <a:lnTo>
                  <a:pt x="127559" y="70302"/>
                </a:lnTo>
                <a:lnTo>
                  <a:pt x="130718" y="81609"/>
                </a:lnTo>
              </a:path>
              <a:path w="288289" h="255904">
                <a:moveTo>
                  <a:pt x="125446" y="59397"/>
                </a:moveTo>
                <a:lnTo>
                  <a:pt x="91714" y="33530"/>
                </a:lnTo>
              </a:path>
              <a:path w="288289" h="255904">
                <a:moveTo>
                  <a:pt x="66941" y="14145"/>
                </a:moveTo>
                <a:lnTo>
                  <a:pt x="0" y="0"/>
                </a:lnTo>
              </a:path>
              <a:path w="288289" h="255904">
                <a:moveTo>
                  <a:pt x="91714" y="33128"/>
                </a:moveTo>
                <a:lnTo>
                  <a:pt x="0" y="33128"/>
                </a:lnTo>
              </a:path>
              <a:path w="288289" h="255904">
                <a:moveTo>
                  <a:pt x="125446" y="59397"/>
                </a:moveTo>
                <a:lnTo>
                  <a:pt x="96458" y="37173"/>
                </a:lnTo>
              </a:path>
            </a:pathLst>
          </a:custGeom>
          <a:ln w="912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8600084" y="5875673"/>
            <a:ext cx="33020" cy="70485"/>
          </a:xfrm>
          <a:custGeom>
            <a:avLst/>
            <a:gdLst/>
            <a:ahLst/>
            <a:cxnLst/>
            <a:rect l="l" t="t" r="r" b="b"/>
            <a:pathLst>
              <a:path w="33020" h="70485">
                <a:moveTo>
                  <a:pt x="0" y="0"/>
                </a:moveTo>
                <a:lnTo>
                  <a:pt x="32679" y="69888"/>
                </a:lnTo>
              </a:path>
            </a:pathLst>
          </a:custGeom>
          <a:ln w="91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3893133" y="5730633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0"/>
                </a:moveTo>
                <a:lnTo>
                  <a:pt x="3170" y="8492"/>
                </a:lnTo>
              </a:path>
            </a:pathLst>
          </a:custGeom>
          <a:ln w="911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8775631" y="5730633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0" y="8492"/>
                </a:moveTo>
                <a:lnTo>
                  <a:pt x="3158" y="0"/>
                </a:lnTo>
              </a:path>
            </a:pathLst>
          </a:custGeom>
          <a:ln w="911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7435765" y="3935669"/>
            <a:ext cx="13970" cy="1270"/>
          </a:xfrm>
          <a:custGeom>
            <a:avLst/>
            <a:gdLst/>
            <a:ahLst/>
            <a:cxnLst/>
            <a:rect l="l" t="t" r="r" b="b"/>
            <a:pathLst>
              <a:path w="13970" h="1270">
                <a:moveTo>
                  <a:pt x="-4568" y="609"/>
                </a:moveTo>
                <a:lnTo>
                  <a:pt x="18296" y="609"/>
                </a:lnTo>
              </a:path>
            </a:pathLst>
          </a:custGeom>
          <a:ln w="103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5178196" y="3936887"/>
            <a:ext cx="44450" cy="43815"/>
          </a:xfrm>
          <a:custGeom>
            <a:avLst/>
            <a:gdLst/>
            <a:ahLst/>
            <a:cxnLst/>
            <a:rect l="l" t="t" r="r" b="b"/>
            <a:pathLst>
              <a:path w="44450" h="43814">
                <a:moveTo>
                  <a:pt x="44220" y="0"/>
                </a:moveTo>
                <a:lnTo>
                  <a:pt x="26362" y="5239"/>
                </a:lnTo>
                <a:lnTo>
                  <a:pt x="12148" y="14133"/>
                </a:lnTo>
                <a:lnTo>
                  <a:pt x="485" y="36430"/>
                </a:lnTo>
                <a:lnTo>
                  <a:pt x="0" y="43253"/>
                </a:lnTo>
              </a:path>
            </a:pathLst>
          </a:custGeom>
          <a:ln w="912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3" name="object 123"/>
          <p:cNvGrpSpPr/>
          <p:nvPr/>
        </p:nvGrpSpPr>
        <p:grpSpPr>
          <a:xfrm>
            <a:off x="8595518" y="5717992"/>
            <a:ext cx="292735" cy="232410"/>
            <a:chOff x="8595518" y="5717992"/>
            <a:chExt cx="292735" cy="232410"/>
          </a:xfrm>
        </p:grpSpPr>
        <p:sp>
          <p:nvSpPr>
            <p:cNvPr id="124" name="object 124"/>
            <p:cNvSpPr/>
            <p:nvPr/>
          </p:nvSpPr>
          <p:spPr>
            <a:xfrm>
              <a:off x="8632763" y="5722555"/>
              <a:ext cx="248920" cy="223520"/>
            </a:xfrm>
            <a:custGeom>
              <a:avLst/>
              <a:gdLst/>
              <a:ahLst/>
              <a:cxnLst/>
              <a:rect l="l" t="t" r="r" b="b"/>
              <a:pathLst>
                <a:path w="248920" h="223520">
                  <a:moveTo>
                    <a:pt x="0" y="223005"/>
                  </a:moveTo>
                  <a:lnTo>
                    <a:pt x="49566" y="206033"/>
                  </a:lnTo>
                  <a:lnTo>
                    <a:pt x="95973" y="183821"/>
                  </a:lnTo>
                  <a:lnTo>
                    <a:pt x="137643" y="157150"/>
                  </a:lnTo>
                  <a:lnTo>
                    <a:pt x="173967" y="126044"/>
                  </a:lnTo>
                  <a:lnTo>
                    <a:pt x="203974" y="91307"/>
                  </a:lnTo>
                  <a:lnTo>
                    <a:pt x="227785" y="53329"/>
                  </a:lnTo>
                  <a:lnTo>
                    <a:pt x="244064" y="13743"/>
                  </a:lnTo>
                  <a:lnTo>
                    <a:pt x="248316" y="0"/>
                  </a:lnTo>
                </a:path>
              </a:pathLst>
            </a:custGeom>
            <a:ln w="912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5" name="object 125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8595518" y="5718388"/>
              <a:ext cx="292364" cy="161849"/>
            </a:xfrm>
            <a:prstGeom prst="rect">
              <a:avLst/>
            </a:prstGeom>
          </p:spPr>
        </p:pic>
      </p:grpSp>
      <p:pic>
        <p:nvPicPr>
          <p:cNvPr id="126" name="object 126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7628858" y="3797811"/>
            <a:ext cx="105587" cy="83451"/>
          </a:xfrm>
          <a:prstGeom prst="rect">
            <a:avLst/>
          </a:prstGeom>
        </p:spPr>
      </p:pic>
      <p:pic>
        <p:nvPicPr>
          <p:cNvPr id="127" name="object 127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4937500" y="3797811"/>
            <a:ext cx="105551" cy="83085"/>
          </a:xfrm>
          <a:prstGeom prst="rect">
            <a:avLst/>
          </a:prstGeom>
        </p:spPr>
      </p:pic>
      <p:grpSp>
        <p:nvGrpSpPr>
          <p:cNvPr id="128" name="object 128"/>
          <p:cNvGrpSpPr/>
          <p:nvPr/>
        </p:nvGrpSpPr>
        <p:grpSpPr>
          <a:xfrm>
            <a:off x="3266071" y="2767541"/>
            <a:ext cx="322580" cy="692150"/>
            <a:chOff x="3266071" y="2767541"/>
            <a:chExt cx="322580" cy="692150"/>
          </a:xfrm>
        </p:grpSpPr>
        <p:sp>
          <p:nvSpPr>
            <p:cNvPr id="129" name="object 129"/>
            <p:cNvSpPr/>
            <p:nvPr/>
          </p:nvSpPr>
          <p:spPr>
            <a:xfrm>
              <a:off x="3421437" y="2773303"/>
              <a:ext cx="161290" cy="254000"/>
            </a:xfrm>
            <a:custGeom>
              <a:avLst/>
              <a:gdLst/>
              <a:ahLst/>
              <a:cxnLst/>
              <a:rect l="l" t="t" r="r" b="b"/>
              <a:pathLst>
                <a:path w="161289" h="254000">
                  <a:moveTo>
                    <a:pt x="138237" y="23074"/>
                  </a:moveTo>
                  <a:lnTo>
                    <a:pt x="161123" y="0"/>
                  </a:lnTo>
                </a:path>
                <a:path w="161289" h="254000">
                  <a:moveTo>
                    <a:pt x="0" y="253784"/>
                  </a:moveTo>
                  <a:lnTo>
                    <a:pt x="138237" y="23074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3415683" y="2773303"/>
              <a:ext cx="12065" cy="392430"/>
            </a:xfrm>
            <a:custGeom>
              <a:avLst/>
              <a:gdLst/>
              <a:ahLst/>
              <a:cxnLst/>
              <a:rect l="l" t="t" r="r" b="b"/>
              <a:pathLst>
                <a:path w="12064" h="392430">
                  <a:moveTo>
                    <a:pt x="0" y="392198"/>
                  </a:moveTo>
                  <a:lnTo>
                    <a:pt x="11508" y="392198"/>
                  </a:lnTo>
                  <a:lnTo>
                    <a:pt x="11508" y="0"/>
                  </a:lnTo>
                  <a:lnTo>
                    <a:pt x="0" y="0"/>
                  </a:lnTo>
                  <a:lnTo>
                    <a:pt x="0" y="3921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3421437" y="3165501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253773"/>
                  </a:moveTo>
                  <a:lnTo>
                    <a:pt x="0" y="0"/>
                  </a:lnTo>
                </a:path>
              </a:pathLst>
            </a:custGeom>
            <a:ln w="115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3421437" y="341927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-5753" y="5766"/>
                  </a:moveTo>
                  <a:lnTo>
                    <a:pt x="5753" y="5766"/>
                  </a:lnTo>
                </a:path>
              </a:pathLst>
            </a:custGeom>
            <a:ln w="115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3553921" y="2773303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4" h="23494">
                  <a:moveTo>
                    <a:pt x="0" y="23074"/>
                  </a:moveTo>
                  <a:lnTo>
                    <a:pt x="11508" y="23074"/>
                  </a:lnTo>
                  <a:lnTo>
                    <a:pt x="11508" y="0"/>
                  </a:lnTo>
                  <a:lnTo>
                    <a:pt x="0" y="0"/>
                  </a:lnTo>
                  <a:lnTo>
                    <a:pt x="0" y="23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3409917" y="3419275"/>
              <a:ext cx="12065" cy="34925"/>
            </a:xfrm>
            <a:custGeom>
              <a:avLst/>
              <a:gdLst/>
              <a:ahLst/>
              <a:cxnLst/>
              <a:rect l="l" t="t" r="r" b="b"/>
              <a:pathLst>
                <a:path w="12064" h="34925">
                  <a:moveTo>
                    <a:pt x="0" y="34605"/>
                  </a:moveTo>
                  <a:lnTo>
                    <a:pt x="11519" y="34605"/>
                  </a:lnTo>
                  <a:lnTo>
                    <a:pt x="11519" y="23069"/>
                  </a:lnTo>
                  <a:lnTo>
                    <a:pt x="11519" y="11533"/>
                  </a:lnTo>
                </a:path>
                <a:path w="12064" h="34925">
                  <a:moveTo>
                    <a:pt x="0" y="34605"/>
                  </a:moveTo>
                  <a:lnTo>
                    <a:pt x="0" y="11533"/>
                  </a:lnTo>
                  <a:lnTo>
                    <a:pt x="0" y="0"/>
                  </a:lnTo>
                  <a:lnTo>
                    <a:pt x="11519" y="0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3404158" y="2773311"/>
              <a:ext cx="17780" cy="657860"/>
            </a:xfrm>
            <a:custGeom>
              <a:avLst/>
              <a:gdLst/>
              <a:ahLst/>
              <a:cxnLst/>
              <a:rect l="l" t="t" r="r" b="b"/>
              <a:pathLst>
                <a:path w="17779" h="657860">
                  <a:moveTo>
                    <a:pt x="17272" y="386422"/>
                  </a:moveTo>
                  <a:lnTo>
                    <a:pt x="11506" y="386422"/>
                  </a:lnTo>
                  <a:lnTo>
                    <a:pt x="11506" y="0"/>
                  </a:lnTo>
                  <a:lnTo>
                    <a:pt x="0" y="0"/>
                  </a:lnTo>
                  <a:lnTo>
                    <a:pt x="0" y="392201"/>
                  </a:lnTo>
                  <a:lnTo>
                    <a:pt x="0" y="657504"/>
                  </a:lnTo>
                  <a:lnTo>
                    <a:pt x="11506" y="657504"/>
                  </a:lnTo>
                  <a:lnTo>
                    <a:pt x="11506" y="397967"/>
                  </a:lnTo>
                  <a:lnTo>
                    <a:pt x="17272" y="397967"/>
                  </a:lnTo>
                  <a:lnTo>
                    <a:pt x="17272" y="3864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6" name="object 13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266071" y="3159731"/>
              <a:ext cx="149615" cy="299918"/>
            </a:xfrm>
            <a:prstGeom prst="rect">
              <a:avLst/>
            </a:prstGeom>
          </p:spPr>
        </p:pic>
        <p:sp>
          <p:nvSpPr>
            <p:cNvPr id="137" name="object 137"/>
            <p:cNvSpPr/>
            <p:nvPr/>
          </p:nvSpPr>
          <p:spPr>
            <a:xfrm>
              <a:off x="3283199" y="3165501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h="265429">
                  <a:moveTo>
                    <a:pt x="0" y="265307"/>
                  </a:moveTo>
                  <a:lnTo>
                    <a:pt x="0" y="0"/>
                  </a:lnTo>
                </a:path>
              </a:pathLst>
            </a:custGeom>
            <a:ln w="115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3266071" y="2773311"/>
              <a:ext cx="23495" cy="392430"/>
            </a:xfrm>
            <a:custGeom>
              <a:avLst/>
              <a:gdLst/>
              <a:ahLst/>
              <a:cxnLst/>
              <a:rect l="l" t="t" r="r" b="b"/>
              <a:pathLst>
                <a:path w="23495" h="392430">
                  <a:moveTo>
                    <a:pt x="22872" y="0"/>
                  </a:moveTo>
                  <a:lnTo>
                    <a:pt x="11506" y="0"/>
                  </a:lnTo>
                  <a:lnTo>
                    <a:pt x="11366" y="0"/>
                  </a:lnTo>
                  <a:lnTo>
                    <a:pt x="0" y="0"/>
                  </a:lnTo>
                  <a:lnTo>
                    <a:pt x="0" y="392201"/>
                  </a:lnTo>
                  <a:lnTo>
                    <a:pt x="11366" y="392201"/>
                  </a:lnTo>
                  <a:lnTo>
                    <a:pt x="11506" y="392201"/>
                  </a:lnTo>
                  <a:lnTo>
                    <a:pt x="22872" y="392201"/>
                  </a:lnTo>
                  <a:lnTo>
                    <a:pt x="228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9" name="object 139"/>
          <p:cNvGrpSpPr/>
          <p:nvPr/>
        </p:nvGrpSpPr>
        <p:grpSpPr>
          <a:xfrm>
            <a:off x="3127837" y="2739747"/>
            <a:ext cx="149860" cy="259715"/>
            <a:chOff x="3127837" y="2773303"/>
            <a:chExt cx="149860" cy="259715"/>
          </a:xfrm>
        </p:grpSpPr>
        <p:sp>
          <p:nvSpPr>
            <p:cNvPr id="140" name="object 140"/>
            <p:cNvSpPr/>
            <p:nvPr/>
          </p:nvSpPr>
          <p:spPr>
            <a:xfrm>
              <a:off x="3127841" y="2773303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4" h="23494">
                  <a:moveTo>
                    <a:pt x="0" y="23074"/>
                  </a:moveTo>
                  <a:lnTo>
                    <a:pt x="11508" y="23074"/>
                  </a:lnTo>
                  <a:lnTo>
                    <a:pt x="11508" y="0"/>
                  </a:lnTo>
                  <a:lnTo>
                    <a:pt x="0" y="0"/>
                  </a:lnTo>
                  <a:lnTo>
                    <a:pt x="0" y="23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sz="2000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1" name="object 141"/>
            <p:cNvSpPr/>
            <p:nvPr/>
          </p:nvSpPr>
          <p:spPr>
            <a:xfrm>
              <a:off x="3133595" y="2796377"/>
              <a:ext cx="138430" cy="231140"/>
            </a:xfrm>
            <a:custGeom>
              <a:avLst/>
              <a:gdLst/>
              <a:ahLst/>
              <a:cxnLst/>
              <a:rect l="l" t="t" r="r" b="b"/>
              <a:pathLst>
                <a:path w="138429" h="231139">
                  <a:moveTo>
                    <a:pt x="0" y="0"/>
                  </a:moveTo>
                  <a:lnTo>
                    <a:pt x="138237" y="230710"/>
                  </a:lnTo>
                </a:path>
              </a:pathLst>
            </a:custGeom>
            <a:ln w="115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sz="2000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2" name="object 142"/>
          <p:cNvSpPr/>
          <p:nvPr/>
        </p:nvSpPr>
        <p:spPr>
          <a:xfrm>
            <a:off x="3283199" y="3108871"/>
            <a:ext cx="127000" cy="23495"/>
          </a:xfrm>
          <a:custGeom>
            <a:avLst/>
            <a:gdLst/>
            <a:ahLst/>
            <a:cxnLst/>
            <a:rect l="l" t="t" r="r" b="b"/>
            <a:pathLst>
              <a:path w="127000" h="23494">
                <a:moveTo>
                  <a:pt x="126717" y="23074"/>
                </a:moveTo>
                <a:lnTo>
                  <a:pt x="103678" y="11537"/>
                </a:lnTo>
                <a:lnTo>
                  <a:pt x="80638" y="0"/>
                </a:lnTo>
                <a:lnTo>
                  <a:pt x="57599" y="0"/>
                </a:lnTo>
                <a:lnTo>
                  <a:pt x="23039" y="11537"/>
                </a:lnTo>
                <a:lnTo>
                  <a:pt x="0" y="23074"/>
                </a:lnTo>
              </a:path>
            </a:pathLst>
          </a:custGeom>
          <a:ln w="115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sz="2000" kern="0" dirty="0">
              <a:latin typeface="Arial Narrow" panose="020B0606020202030204" pitchFamily="34" charset="0"/>
            </a:endParaRPr>
          </a:p>
        </p:txBody>
      </p:sp>
      <p:grpSp>
        <p:nvGrpSpPr>
          <p:cNvPr id="143" name="object 143"/>
          <p:cNvGrpSpPr/>
          <p:nvPr/>
        </p:nvGrpSpPr>
        <p:grpSpPr>
          <a:xfrm>
            <a:off x="2655826" y="2536843"/>
            <a:ext cx="1381760" cy="923290"/>
            <a:chOff x="2655826" y="2536843"/>
            <a:chExt cx="1381760" cy="923290"/>
          </a:xfrm>
        </p:grpSpPr>
        <p:sp>
          <p:nvSpPr>
            <p:cNvPr id="144" name="object 144"/>
            <p:cNvSpPr/>
            <p:nvPr/>
          </p:nvSpPr>
          <p:spPr>
            <a:xfrm>
              <a:off x="2661590" y="2542608"/>
              <a:ext cx="1370330" cy="254000"/>
            </a:xfrm>
            <a:custGeom>
              <a:avLst/>
              <a:gdLst/>
              <a:ahLst/>
              <a:cxnLst/>
              <a:rect l="l" t="t" r="r" b="b"/>
              <a:pathLst>
                <a:path w="1370329" h="254000">
                  <a:moveTo>
                    <a:pt x="310881" y="0"/>
                  </a:moveTo>
                  <a:lnTo>
                    <a:pt x="207202" y="69206"/>
                  </a:lnTo>
                  <a:lnTo>
                    <a:pt x="103524" y="149951"/>
                  </a:lnTo>
                  <a:lnTo>
                    <a:pt x="0" y="230695"/>
                  </a:lnTo>
                </a:path>
                <a:path w="1370329" h="254000">
                  <a:moveTo>
                    <a:pt x="1370089" y="230695"/>
                  </a:moveTo>
                  <a:lnTo>
                    <a:pt x="0" y="230695"/>
                  </a:lnTo>
                </a:path>
                <a:path w="1370329" h="254000">
                  <a:moveTo>
                    <a:pt x="1370089" y="230695"/>
                  </a:moveTo>
                  <a:lnTo>
                    <a:pt x="1277930" y="149951"/>
                  </a:lnTo>
                  <a:lnTo>
                    <a:pt x="1162886" y="69206"/>
                  </a:lnTo>
                  <a:lnTo>
                    <a:pt x="1059207" y="0"/>
                  </a:lnTo>
                </a:path>
                <a:path w="1370329" h="254000">
                  <a:moveTo>
                    <a:pt x="460485" y="230695"/>
                  </a:moveTo>
                  <a:lnTo>
                    <a:pt x="472004" y="253769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5" name="object 145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897596" y="2773303"/>
              <a:ext cx="103516" cy="219173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2903353" y="2992476"/>
              <a:ext cx="380365" cy="461645"/>
            </a:xfrm>
            <a:custGeom>
              <a:avLst/>
              <a:gdLst/>
              <a:ahLst/>
              <a:cxnLst/>
              <a:rect l="l" t="t" r="r" b="b"/>
              <a:pathLst>
                <a:path w="380364" h="461645">
                  <a:moveTo>
                    <a:pt x="161123" y="334517"/>
                  </a:moveTo>
                  <a:lnTo>
                    <a:pt x="149603" y="265306"/>
                  </a:lnTo>
                  <a:lnTo>
                    <a:pt x="115044" y="196099"/>
                  </a:lnTo>
                  <a:lnTo>
                    <a:pt x="80638" y="126892"/>
                  </a:lnTo>
                  <a:lnTo>
                    <a:pt x="46079" y="57669"/>
                  </a:lnTo>
                  <a:lnTo>
                    <a:pt x="0" y="0"/>
                  </a:lnTo>
                </a:path>
                <a:path w="380364" h="461645">
                  <a:moveTo>
                    <a:pt x="161123" y="334517"/>
                  </a:moveTo>
                  <a:lnTo>
                    <a:pt x="172643" y="357587"/>
                  </a:lnTo>
                  <a:lnTo>
                    <a:pt x="195683" y="380658"/>
                  </a:lnTo>
                  <a:lnTo>
                    <a:pt x="207202" y="403727"/>
                  </a:lnTo>
                  <a:lnTo>
                    <a:pt x="230242" y="426798"/>
                  </a:lnTo>
                  <a:lnTo>
                    <a:pt x="253282" y="438332"/>
                  </a:lnTo>
                  <a:lnTo>
                    <a:pt x="276321" y="449868"/>
                  </a:lnTo>
                  <a:lnTo>
                    <a:pt x="310881" y="461404"/>
                  </a:lnTo>
                  <a:lnTo>
                    <a:pt x="333920" y="461404"/>
                  </a:lnTo>
                </a:path>
                <a:path w="380364" h="461645">
                  <a:moveTo>
                    <a:pt x="379846" y="461404"/>
                  </a:moveTo>
                  <a:lnTo>
                    <a:pt x="333920" y="461404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7" name="object 147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703525" y="2773303"/>
              <a:ext cx="103674" cy="207636"/>
            </a:xfrm>
            <a:prstGeom prst="rect">
              <a:avLst/>
            </a:prstGeom>
          </p:spPr>
        </p:pic>
        <p:sp>
          <p:nvSpPr>
            <p:cNvPr id="148" name="object 148"/>
            <p:cNvSpPr/>
            <p:nvPr/>
          </p:nvSpPr>
          <p:spPr>
            <a:xfrm>
              <a:off x="3409917" y="3448110"/>
              <a:ext cx="46355" cy="12065"/>
            </a:xfrm>
            <a:custGeom>
              <a:avLst/>
              <a:gdLst/>
              <a:ahLst/>
              <a:cxnLst/>
              <a:rect l="l" t="t" r="r" b="b"/>
              <a:pathLst>
                <a:path w="46354" h="12064">
                  <a:moveTo>
                    <a:pt x="0" y="11540"/>
                  </a:moveTo>
                  <a:lnTo>
                    <a:pt x="46079" y="11540"/>
                  </a:lnTo>
                  <a:lnTo>
                    <a:pt x="46079" y="0"/>
                  </a:lnTo>
                  <a:lnTo>
                    <a:pt x="0" y="0"/>
                  </a:lnTo>
                  <a:lnTo>
                    <a:pt x="0" y="115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3455996" y="2980939"/>
              <a:ext cx="345440" cy="473075"/>
            </a:xfrm>
            <a:custGeom>
              <a:avLst/>
              <a:gdLst/>
              <a:ahLst/>
              <a:cxnLst/>
              <a:rect l="l" t="t" r="r" b="b"/>
              <a:pathLst>
                <a:path w="345439" h="473075">
                  <a:moveTo>
                    <a:pt x="0" y="472941"/>
                  </a:moveTo>
                  <a:lnTo>
                    <a:pt x="34559" y="472941"/>
                  </a:lnTo>
                  <a:lnTo>
                    <a:pt x="57599" y="461405"/>
                  </a:lnTo>
                  <a:lnTo>
                    <a:pt x="80638" y="449870"/>
                  </a:lnTo>
                  <a:lnTo>
                    <a:pt x="103678" y="438336"/>
                  </a:lnTo>
                  <a:lnTo>
                    <a:pt x="126564" y="415264"/>
                  </a:lnTo>
                  <a:lnTo>
                    <a:pt x="149603" y="392195"/>
                  </a:lnTo>
                  <a:lnTo>
                    <a:pt x="161123" y="369124"/>
                  </a:lnTo>
                  <a:lnTo>
                    <a:pt x="172643" y="346054"/>
                  </a:lnTo>
                </a:path>
                <a:path w="345439" h="473075">
                  <a:moveTo>
                    <a:pt x="333920" y="11537"/>
                  </a:moveTo>
                  <a:lnTo>
                    <a:pt x="287841" y="69206"/>
                  </a:lnTo>
                  <a:lnTo>
                    <a:pt x="253282" y="138429"/>
                  </a:lnTo>
                  <a:lnTo>
                    <a:pt x="218722" y="207636"/>
                  </a:lnTo>
                  <a:lnTo>
                    <a:pt x="195683" y="276843"/>
                  </a:lnTo>
                  <a:lnTo>
                    <a:pt x="172643" y="346054"/>
                  </a:lnTo>
                </a:path>
                <a:path w="345439" h="473075">
                  <a:moveTo>
                    <a:pt x="333920" y="11537"/>
                  </a:moveTo>
                  <a:lnTo>
                    <a:pt x="345440" y="0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0" name="object 150"/>
          <p:cNvSpPr/>
          <p:nvPr/>
        </p:nvSpPr>
        <p:spPr>
          <a:xfrm>
            <a:off x="520012" y="466352"/>
            <a:ext cx="5653405" cy="1718945"/>
          </a:xfrm>
          <a:custGeom>
            <a:avLst/>
            <a:gdLst/>
            <a:ahLst/>
            <a:cxnLst/>
            <a:rect l="l" t="t" r="r" b="b"/>
            <a:pathLst>
              <a:path w="5653405" h="1718945">
                <a:moveTo>
                  <a:pt x="5653122" y="1718668"/>
                </a:moveTo>
                <a:lnTo>
                  <a:pt x="5653122" y="0"/>
                </a:lnTo>
                <a:lnTo>
                  <a:pt x="0" y="0"/>
                </a:lnTo>
              </a:path>
              <a:path w="5653405" h="1718945">
                <a:moveTo>
                  <a:pt x="5653122" y="1718668"/>
                </a:moveTo>
                <a:lnTo>
                  <a:pt x="0" y="1718668"/>
                </a:lnTo>
              </a:path>
              <a:path w="5653405" h="1718945">
                <a:moveTo>
                  <a:pt x="5146558" y="0"/>
                </a:moveTo>
                <a:lnTo>
                  <a:pt x="5146558" y="1718668"/>
                </a:lnTo>
              </a:path>
              <a:path w="5653405" h="1718945">
                <a:moveTo>
                  <a:pt x="5653122" y="865048"/>
                </a:moveTo>
                <a:lnTo>
                  <a:pt x="0" y="865048"/>
                </a:lnTo>
              </a:path>
              <a:path w="5653405" h="1718945">
                <a:moveTo>
                  <a:pt x="4628474" y="0"/>
                </a:moveTo>
                <a:lnTo>
                  <a:pt x="4628474" y="1718668"/>
                </a:lnTo>
              </a:path>
              <a:path w="5653405" h="1718945">
                <a:moveTo>
                  <a:pt x="4110389" y="0"/>
                </a:moveTo>
                <a:lnTo>
                  <a:pt x="4110389" y="1718668"/>
                </a:lnTo>
              </a:path>
              <a:path w="5653405" h="1718945">
                <a:moveTo>
                  <a:pt x="3603825" y="0"/>
                </a:moveTo>
                <a:lnTo>
                  <a:pt x="3603825" y="1718668"/>
                </a:lnTo>
              </a:path>
              <a:path w="5653405" h="1718945">
                <a:moveTo>
                  <a:pt x="3085587" y="0"/>
                </a:moveTo>
                <a:lnTo>
                  <a:pt x="3085587" y="1718668"/>
                </a:lnTo>
              </a:path>
              <a:path w="5653405" h="1718945">
                <a:moveTo>
                  <a:pt x="2579023" y="0"/>
                </a:moveTo>
                <a:lnTo>
                  <a:pt x="2579023" y="1718668"/>
                </a:lnTo>
              </a:path>
              <a:path w="5653405" h="1718945">
                <a:moveTo>
                  <a:pt x="2060939" y="0"/>
                </a:moveTo>
                <a:lnTo>
                  <a:pt x="2060939" y="1718668"/>
                </a:lnTo>
              </a:path>
              <a:path w="5653405" h="1718945">
                <a:moveTo>
                  <a:pt x="1542855" y="0"/>
                </a:moveTo>
                <a:lnTo>
                  <a:pt x="1542855" y="1718668"/>
                </a:lnTo>
              </a:path>
              <a:path w="5653405" h="1718945">
                <a:moveTo>
                  <a:pt x="1036229" y="0"/>
                </a:moveTo>
                <a:lnTo>
                  <a:pt x="1036229" y="1718668"/>
                </a:lnTo>
              </a:path>
              <a:path w="5653405" h="1718945">
                <a:moveTo>
                  <a:pt x="518114" y="0"/>
                </a:moveTo>
                <a:lnTo>
                  <a:pt x="518114" y="1718668"/>
                </a:lnTo>
              </a:path>
              <a:path w="5653405" h="1718945">
                <a:moveTo>
                  <a:pt x="0" y="0"/>
                </a:moveTo>
                <a:lnTo>
                  <a:pt x="0" y="1718668"/>
                </a:lnTo>
              </a:path>
            </a:pathLst>
          </a:custGeom>
          <a:ln w="1153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151" name="object 1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51434973"/>
              </p:ext>
            </p:extLst>
          </p:nvPr>
        </p:nvGraphicFramePr>
        <p:xfrm>
          <a:off x="283965" y="241373"/>
          <a:ext cx="6179816" cy="226084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97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38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020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86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169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7243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5823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133971">
                <a:tc gridSpan="7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45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3746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2687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6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52" name="object 152"/>
          <p:cNvGrpSpPr/>
          <p:nvPr/>
        </p:nvGrpSpPr>
        <p:grpSpPr>
          <a:xfrm>
            <a:off x="2655826" y="2536843"/>
            <a:ext cx="1381760" cy="923290"/>
            <a:chOff x="2655826" y="2536843"/>
            <a:chExt cx="1381760" cy="923290"/>
          </a:xfrm>
        </p:grpSpPr>
        <p:sp>
          <p:nvSpPr>
            <p:cNvPr id="153" name="object 153"/>
            <p:cNvSpPr/>
            <p:nvPr/>
          </p:nvSpPr>
          <p:spPr>
            <a:xfrm>
              <a:off x="3421437" y="2773303"/>
              <a:ext cx="161290" cy="254000"/>
            </a:xfrm>
            <a:custGeom>
              <a:avLst/>
              <a:gdLst/>
              <a:ahLst/>
              <a:cxnLst/>
              <a:rect l="l" t="t" r="r" b="b"/>
              <a:pathLst>
                <a:path w="161289" h="254000">
                  <a:moveTo>
                    <a:pt x="138237" y="23074"/>
                  </a:moveTo>
                  <a:lnTo>
                    <a:pt x="161123" y="0"/>
                  </a:lnTo>
                </a:path>
                <a:path w="161289" h="254000">
                  <a:moveTo>
                    <a:pt x="0" y="253784"/>
                  </a:moveTo>
                  <a:lnTo>
                    <a:pt x="138237" y="23074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3415683" y="2773303"/>
              <a:ext cx="12065" cy="392430"/>
            </a:xfrm>
            <a:custGeom>
              <a:avLst/>
              <a:gdLst/>
              <a:ahLst/>
              <a:cxnLst/>
              <a:rect l="l" t="t" r="r" b="b"/>
              <a:pathLst>
                <a:path w="12064" h="392430">
                  <a:moveTo>
                    <a:pt x="0" y="392198"/>
                  </a:moveTo>
                  <a:lnTo>
                    <a:pt x="11508" y="392198"/>
                  </a:lnTo>
                  <a:lnTo>
                    <a:pt x="11508" y="0"/>
                  </a:lnTo>
                  <a:lnTo>
                    <a:pt x="0" y="0"/>
                  </a:lnTo>
                  <a:lnTo>
                    <a:pt x="0" y="3921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5" name="object 155"/>
            <p:cNvSpPr/>
            <p:nvPr/>
          </p:nvSpPr>
          <p:spPr>
            <a:xfrm>
              <a:off x="3421437" y="3165501"/>
              <a:ext cx="0" cy="254000"/>
            </a:xfrm>
            <a:custGeom>
              <a:avLst/>
              <a:gdLst/>
              <a:ahLst/>
              <a:cxnLst/>
              <a:rect l="l" t="t" r="r" b="b"/>
              <a:pathLst>
                <a:path h="254000">
                  <a:moveTo>
                    <a:pt x="0" y="253773"/>
                  </a:moveTo>
                  <a:lnTo>
                    <a:pt x="0" y="0"/>
                  </a:lnTo>
                </a:path>
              </a:pathLst>
            </a:custGeom>
            <a:ln w="115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6" name="object 156"/>
            <p:cNvSpPr/>
            <p:nvPr/>
          </p:nvSpPr>
          <p:spPr>
            <a:xfrm>
              <a:off x="3421437" y="3419275"/>
              <a:ext cx="0" cy="12065"/>
            </a:xfrm>
            <a:custGeom>
              <a:avLst/>
              <a:gdLst/>
              <a:ahLst/>
              <a:cxnLst/>
              <a:rect l="l" t="t" r="r" b="b"/>
              <a:pathLst>
                <a:path h="12064">
                  <a:moveTo>
                    <a:pt x="-5753" y="5766"/>
                  </a:moveTo>
                  <a:lnTo>
                    <a:pt x="5753" y="5766"/>
                  </a:lnTo>
                </a:path>
              </a:pathLst>
            </a:custGeom>
            <a:ln w="115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3553920" y="2773303"/>
              <a:ext cx="12065" cy="23495"/>
            </a:xfrm>
            <a:custGeom>
              <a:avLst/>
              <a:gdLst/>
              <a:ahLst/>
              <a:cxnLst/>
              <a:rect l="l" t="t" r="r" b="b"/>
              <a:pathLst>
                <a:path w="12064" h="23494">
                  <a:moveTo>
                    <a:pt x="0" y="23074"/>
                  </a:moveTo>
                  <a:lnTo>
                    <a:pt x="11508" y="23074"/>
                  </a:lnTo>
                  <a:lnTo>
                    <a:pt x="11508" y="0"/>
                  </a:lnTo>
                  <a:lnTo>
                    <a:pt x="0" y="0"/>
                  </a:lnTo>
                  <a:lnTo>
                    <a:pt x="0" y="230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8" name="object 158"/>
            <p:cNvSpPr/>
            <p:nvPr/>
          </p:nvSpPr>
          <p:spPr>
            <a:xfrm>
              <a:off x="3409917" y="3419275"/>
              <a:ext cx="12065" cy="34925"/>
            </a:xfrm>
            <a:custGeom>
              <a:avLst/>
              <a:gdLst/>
              <a:ahLst/>
              <a:cxnLst/>
              <a:rect l="l" t="t" r="r" b="b"/>
              <a:pathLst>
                <a:path w="12064" h="34925">
                  <a:moveTo>
                    <a:pt x="0" y="34605"/>
                  </a:moveTo>
                  <a:lnTo>
                    <a:pt x="11519" y="34605"/>
                  </a:lnTo>
                  <a:lnTo>
                    <a:pt x="11519" y="23069"/>
                  </a:lnTo>
                  <a:lnTo>
                    <a:pt x="11519" y="11533"/>
                  </a:lnTo>
                </a:path>
                <a:path w="12064" h="34925">
                  <a:moveTo>
                    <a:pt x="0" y="34605"/>
                  </a:moveTo>
                  <a:lnTo>
                    <a:pt x="0" y="11533"/>
                  </a:lnTo>
                  <a:lnTo>
                    <a:pt x="0" y="0"/>
                  </a:lnTo>
                  <a:lnTo>
                    <a:pt x="11519" y="0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3404158" y="2773311"/>
              <a:ext cx="17780" cy="657860"/>
            </a:xfrm>
            <a:custGeom>
              <a:avLst/>
              <a:gdLst/>
              <a:ahLst/>
              <a:cxnLst/>
              <a:rect l="l" t="t" r="r" b="b"/>
              <a:pathLst>
                <a:path w="17779" h="657860">
                  <a:moveTo>
                    <a:pt x="17272" y="386422"/>
                  </a:moveTo>
                  <a:lnTo>
                    <a:pt x="11506" y="386422"/>
                  </a:lnTo>
                  <a:lnTo>
                    <a:pt x="11506" y="0"/>
                  </a:lnTo>
                  <a:lnTo>
                    <a:pt x="0" y="0"/>
                  </a:lnTo>
                  <a:lnTo>
                    <a:pt x="0" y="392201"/>
                  </a:lnTo>
                  <a:lnTo>
                    <a:pt x="0" y="657504"/>
                  </a:lnTo>
                  <a:lnTo>
                    <a:pt x="11506" y="657504"/>
                  </a:lnTo>
                  <a:lnTo>
                    <a:pt x="11506" y="397967"/>
                  </a:lnTo>
                  <a:lnTo>
                    <a:pt x="17272" y="397967"/>
                  </a:lnTo>
                  <a:lnTo>
                    <a:pt x="17272" y="3864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0" name="object 160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3266071" y="3159731"/>
              <a:ext cx="149615" cy="299918"/>
            </a:xfrm>
            <a:prstGeom prst="rect">
              <a:avLst/>
            </a:prstGeom>
          </p:spPr>
        </p:pic>
        <p:sp>
          <p:nvSpPr>
            <p:cNvPr id="161" name="object 161"/>
            <p:cNvSpPr/>
            <p:nvPr/>
          </p:nvSpPr>
          <p:spPr>
            <a:xfrm>
              <a:off x="3283199" y="3165501"/>
              <a:ext cx="0" cy="265430"/>
            </a:xfrm>
            <a:custGeom>
              <a:avLst/>
              <a:gdLst/>
              <a:ahLst/>
              <a:cxnLst/>
              <a:rect l="l" t="t" r="r" b="b"/>
              <a:pathLst>
                <a:path h="265429">
                  <a:moveTo>
                    <a:pt x="0" y="265307"/>
                  </a:moveTo>
                  <a:lnTo>
                    <a:pt x="0" y="0"/>
                  </a:lnTo>
                </a:path>
              </a:pathLst>
            </a:custGeom>
            <a:ln w="115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2" name="object 162"/>
            <p:cNvSpPr/>
            <p:nvPr/>
          </p:nvSpPr>
          <p:spPr>
            <a:xfrm>
              <a:off x="3127832" y="2773311"/>
              <a:ext cx="161290" cy="392430"/>
            </a:xfrm>
            <a:custGeom>
              <a:avLst/>
              <a:gdLst/>
              <a:ahLst/>
              <a:cxnLst/>
              <a:rect l="l" t="t" r="r" b="b"/>
              <a:pathLst>
                <a:path w="161289" h="392430">
                  <a:moveTo>
                    <a:pt x="11506" y="0"/>
                  </a:moveTo>
                  <a:lnTo>
                    <a:pt x="0" y="0"/>
                  </a:lnTo>
                  <a:lnTo>
                    <a:pt x="0" y="23075"/>
                  </a:lnTo>
                  <a:lnTo>
                    <a:pt x="11506" y="23075"/>
                  </a:lnTo>
                  <a:lnTo>
                    <a:pt x="11506" y="0"/>
                  </a:lnTo>
                  <a:close/>
                </a:path>
                <a:path w="161289" h="392430">
                  <a:moveTo>
                    <a:pt x="161112" y="0"/>
                  </a:moveTo>
                  <a:lnTo>
                    <a:pt x="149745" y="0"/>
                  </a:lnTo>
                  <a:lnTo>
                    <a:pt x="149606" y="0"/>
                  </a:lnTo>
                  <a:lnTo>
                    <a:pt x="138239" y="0"/>
                  </a:lnTo>
                  <a:lnTo>
                    <a:pt x="138239" y="392201"/>
                  </a:lnTo>
                  <a:lnTo>
                    <a:pt x="149606" y="392201"/>
                  </a:lnTo>
                  <a:lnTo>
                    <a:pt x="149745" y="392201"/>
                  </a:lnTo>
                  <a:lnTo>
                    <a:pt x="161112" y="392201"/>
                  </a:lnTo>
                  <a:lnTo>
                    <a:pt x="16111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3" name="object 163"/>
            <p:cNvSpPr/>
            <p:nvPr/>
          </p:nvSpPr>
          <p:spPr>
            <a:xfrm>
              <a:off x="2661590" y="2542608"/>
              <a:ext cx="1370330" cy="622935"/>
            </a:xfrm>
            <a:custGeom>
              <a:avLst/>
              <a:gdLst/>
              <a:ahLst/>
              <a:cxnLst/>
              <a:rect l="l" t="t" r="r" b="b"/>
              <a:pathLst>
                <a:path w="1370329" h="622935">
                  <a:moveTo>
                    <a:pt x="472004" y="253769"/>
                  </a:moveTo>
                  <a:lnTo>
                    <a:pt x="610242" y="484479"/>
                  </a:lnTo>
                </a:path>
                <a:path w="1370329" h="622935">
                  <a:moveTo>
                    <a:pt x="748326" y="622893"/>
                  </a:moveTo>
                  <a:lnTo>
                    <a:pt x="725287" y="611356"/>
                  </a:lnTo>
                  <a:lnTo>
                    <a:pt x="702247" y="599819"/>
                  </a:lnTo>
                  <a:lnTo>
                    <a:pt x="679207" y="599819"/>
                  </a:lnTo>
                  <a:lnTo>
                    <a:pt x="644648" y="611356"/>
                  </a:lnTo>
                  <a:lnTo>
                    <a:pt x="621608" y="622893"/>
                  </a:lnTo>
                </a:path>
                <a:path w="1370329" h="622935">
                  <a:moveTo>
                    <a:pt x="310881" y="0"/>
                  </a:moveTo>
                  <a:lnTo>
                    <a:pt x="207202" y="69206"/>
                  </a:lnTo>
                  <a:lnTo>
                    <a:pt x="103524" y="149951"/>
                  </a:lnTo>
                  <a:lnTo>
                    <a:pt x="0" y="230695"/>
                  </a:lnTo>
                </a:path>
                <a:path w="1370329" h="622935">
                  <a:moveTo>
                    <a:pt x="1370089" y="230695"/>
                  </a:moveTo>
                  <a:lnTo>
                    <a:pt x="0" y="230695"/>
                  </a:lnTo>
                </a:path>
                <a:path w="1370329" h="622935">
                  <a:moveTo>
                    <a:pt x="1370089" y="230695"/>
                  </a:moveTo>
                  <a:lnTo>
                    <a:pt x="1277930" y="149951"/>
                  </a:lnTo>
                  <a:lnTo>
                    <a:pt x="1162886" y="69206"/>
                  </a:lnTo>
                  <a:lnTo>
                    <a:pt x="1059207" y="0"/>
                  </a:lnTo>
                </a:path>
                <a:path w="1370329" h="622935">
                  <a:moveTo>
                    <a:pt x="460485" y="230695"/>
                  </a:moveTo>
                  <a:lnTo>
                    <a:pt x="472004" y="253769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4" name="object 16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897596" y="2773303"/>
              <a:ext cx="103516" cy="219173"/>
            </a:xfrm>
            <a:prstGeom prst="rect">
              <a:avLst/>
            </a:prstGeom>
          </p:spPr>
        </p:pic>
        <p:sp>
          <p:nvSpPr>
            <p:cNvPr id="165" name="object 165"/>
            <p:cNvSpPr/>
            <p:nvPr/>
          </p:nvSpPr>
          <p:spPr>
            <a:xfrm>
              <a:off x="2903353" y="2992476"/>
              <a:ext cx="380365" cy="461645"/>
            </a:xfrm>
            <a:custGeom>
              <a:avLst/>
              <a:gdLst/>
              <a:ahLst/>
              <a:cxnLst/>
              <a:rect l="l" t="t" r="r" b="b"/>
              <a:pathLst>
                <a:path w="380364" h="461645">
                  <a:moveTo>
                    <a:pt x="161123" y="334517"/>
                  </a:moveTo>
                  <a:lnTo>
                    <a:pt x="149603" y="265306"/>
                  </a:lnTo>
                  <a:lnTo>
                    <a:pt x="115044" y="196099"/>
                  </a:lnTo>
                  <a:lnTo>
                    <a:pt x="80638" y="126892"/>
                  </a:lnTo>
                  <a:lnTo>
                    <a:pt x="46079" y="57669"/>
                  </a:lnTo>
                  <a:lnTo>
                    <a:pt x="0" y="0"/>
                  </a:lnTo>
                </a:path>
                <a:path w="380364" h="461645">
                  <a:moveTo>
                    <a:pt x="161123" y="334517"/>
                  </a:moveTo>
                  <a:lnTo>
                    <a:pt x="172643" y="357587"/>
                  </a:lnTo>
                  <a:lnTo>
                    <a:pt x="195683" y="380658"/>
                  </a:lnTo>
                  <a:lnTo>
                    <a:pt x="207202" y="403727"/>
                  </a:lnTo>
                  <a:lnTo>
                    <a:pt x="230242" y="426798"/>
                  </a:lnTo>
                  <a:lnTo>
                    <a:pt x="253282" y="438332"/>
                  </a:lnTo>
                  <a:lnTo>
                    <a:pt x="276321" y="449868"/>
                  </a:lnTo>
                  <a:lnTo>
                    <a:pt x="310881" y="461404"/>
                  </a:lnTo>
                  <a:lnTo>
                    <a:pt x="333920" y="461404"/>
                  </a:lnTo>
                </a:path>
                <a:path w="380364" h="461645">
                  <a:moveTo>
                    <a:pt x="379846" y="461404"/>
                  </a:moveTo>
                  <a:lnTo>
                    <a:pt x="333920" y="461404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6" name="object 166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703525" y="2773303"/>
              <a:ext cx="103674" cy="207636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3409917" y="3448110"/>
              <a:ext cx="46355" cy="12065"/>
            </a:xfrm>
            <a:custGeom>
              <a:avLst/>
              <a:gdLst/>
              <a:ahLst/>
              <a:cxnLst/>
              <a:rect l="l" t="t" r="r" b="b"/>
              <a:pathLst>
                <a:path w="46354" h="12064">
                  <a:moveTo>
                    <a:pt x="0" y="11540"/>
                  </a:moveTo>
                  <a:lnTo>
                    <a:pt x="46079" y="11540"/>
                  </a:lnTo>
                  <a:lnTo>
                    <a:pt x="46079" y="0"/>
                  </a:lnTo>
                  <a:lnTo>
                    <a:pt x="0" y="0"/>
                  </a:lnTo>
                  <a:lnTo>
                    <a:pt x="0" y="115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8" name="object 168"/>
            <p:cNvSpPr/>
            <p:nvPr/>
          </p:nvSpPr>
          <p:spPr>
            <a:xfrm>
              <a:off x="3455996" y="2980939"/>
              <a:ext cx="345440" cy="473075"/>
            </a:xfrm>
            <a:custGeom>
              <a:avLst/>
              <a:gdLst/>
              <a:ahLst/>
              <a:cxnLst/>
              <a:rect l="l" t="t" r="r" b="b"/>
              <a:pathLst>
                <a:path w="345439" h="473075">
                  <a:moveTo>
                    <a:pt x="0" y="472941"/>
                  </a:moveTo>
                  <a:lnTo>
                    <a:pt x="34559" y="472941"/>
                  </a:lnTo>
                  <a:lnTo>
                    <a:pt x="57599" y="461405"/>
                  </a:lnTo>
                  <a:lnTo>
                    <a:pt x="80638" y="449870"/>
                  </a:lnTo>
                  <a:lnTo>
                    <a:pt x="103678" y="438336"/>
                  </a:lnTo>
                  <a:lnTo>
                    <a:pt x="126564" y="415264"/>
                  </a:lnTo>
                  <a:lnTo>
                    <a:pt x="149603" y="392195"/>
                  </a:lnTo>
                  <a:lnTo>
                    <a:pt x="161123" y="369124"/>
                  </a:lnTo>
                  <a:lnTo>
                    <a:pt x="172643" y="346054"/>
                  </a:lnTo>
                </a:path>
                <a:path w="345439" h="473075">
                  <a:moveTo>
                    <a:pt x="333920" y="11537"/>
                  </a:moveTo>
                  <a:lnTo>
                    <a:pt x="287841" y="69206"/>
                  </a:lnTo>
                  <a:lnTo>
                    <a:pt x="253282" y="138429"/>
                  </a:lnTo>
                  <a:lnTo>
                    <a:pt x="218722" y="207636"/>
                  </a:lnTo>
                  <a:lnTo>
                    <a:pt x="195683" y="276843"/>
                  </a:lnTo>
                  <a:lnTo>
                    <a:pt x="172643" y="346054"/>
                  </a:lnTo>
                </a:path>
                <a:path w="345439" h="473075">
                  <a:moveTo>
                    <a:pt x="333920" y="11537"/>
                  </a:moveTo>
                  <a:lnTo>
                    <a:pt x="345440" y="0"/>
                  </a:lnTo>
                </a:path>
              </a:pathLst>
            </a:custGeom>
            <a:ln w="11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69" name="object 169"/>
          <p:cNvGrpSpPr/>
          <p:nvPr/>
        </p:nvGrpSpPr>
        <p:grpSpPr>
          <a:xfrm>
            <a:off x="6809956" y="590564"/>
            <a:ext cx="1713864" cy="1311910"/>
            <a:chOff x="6809956" y="590564"/>
            <a:chExt cx="1713864" cy="1311910"/>
          </a:xfrm>
        </p:grpSpPr>
        <p:pic>
          <p:nvPicPr>
            <p:cNvPr id="170" name="object 17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7320813" y="1219823"/>
              <a:ext cx="255413" cy="95964"/>
            </a:xfrm>
            <a:prstGeom prst="rect">
              <a:avLst/>
            </a:prstGeom>
          </p:spPr>
        </p:pic>
        <p:pic>
          <p:nvPicPr>
            <p:cNvPr id="171" name="object 171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7374027" y="1369131"/>
              <a:ext cx="159633" cy="106630"/>
            </a:xfrm>
            <a:prstGeom prst="rect">
              <a:avLst/>
            </a:prstGeom>
          </p:spPr>
        </p:pic>
        <p:pic>
          <p:nvPicPr>
            <p:cNvPr id="172" name="object 172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7374026" y="1529102"/>
              <a:ext cx="159635" cy="95968"/>
            </a:xfrm>
            <a:prstGeom prst="rect">
              <a:avLst/>
            </a:prstGeom>
          </p:spPr>
        </p:pic>
        <p:sp>
          <p:nvSpPr>
            <p:cNvPr id="173" name="object 173"/>
            <p:cNvSpPr/>
            <p:nvPr/>
          </p:nvSpPr>
          <p:spPr>
            <a:xfrm>
              <a:off x="7762472" y="1225146"/>
              <a:ext cx="255904" cy="85725"/>
            </a:xfrm>
            <a:custGeom>
              <a:avLst/>
              <a:gdLst/>
              <a:ahLst/>
              <a:cxnLst/>
              <a:rect l="l" t="t" r="r" b="b"/>
              <a:pathLst>
                <a:path w="255904" h="85725">
                  <a:moveTo>
                    <a:pt x="10648" y="74653"/>
                  </a:moveTo>
                  <a:lnTo>
                    <a:pt x="10648" y="85320"/>
                  </a:lnTo>
                  <a:lnTo>
                    <a:pt x="21282" y="85320"/>
                  </a:lnTo>
                  <a:lnTo>
                    <a:pt x="10648" y="74653"/>
                  </a:lnTo>
                  <a:close/>
                </a:path>
                <a:path w="255904" h="85725">
                  <a:moveTo>
                    <a:pt x="42564" y="74653"/>
                  </a:moveTo>
                  <a:lnTo>
                    <a:pt x="31930" y="85320"/>
                  </a:lnTo>
                  <a:lnTo>
                    <a:pt x="42564" y="85320"/>
                  </a:lnTo>
                  <a:lnTo>
                    <a:pt x="42564" y="74653"/>
                  </a:lnTo>
                  <a:close/>
                </a:path>
                <a:path w="255904" h="85725">
                  <a:moveTo>
                    <a:pt x="10648" y="10652"/>
                  </a:moveTo>
                  <a:lnTo>
                    <a:pt x="0" y="21319"/>
                  </a:lnTo>
                  <a:lnTo>
                    <a:pt x="0" y="74653"/>
                  </a:lnTo>
                  <a:lnTo>
                    <a:pt x="10648" y="74653"/>
                  </a:lnTo>
                  <a:lnTo>
                    <a:pt x="10648" y="10652"/>
                  </a:lnTo>
                  <a:close/>
                </a:path>
                <a:path w="255904" h="85725">
                  <a:moveTo>
                    <a:pt x="21282" y="0"/>
                  </a:moveTo>
                  <a:lnTo>
                    <a:pt x="10648" y="0"/>
                  </a:lnTo>
                  <a:lnTo>
                    <a:pt x="10648" y="10652"/>
                  </a:lnTo>
                  <a:lnTo>
                    <a:pt x="21282" y="0"/>
                  </a:lnTo>
                  <a:close/>
                </a:path>
                <a:path w="255904" h="85725">
                  <a:moveTo>
                    <a:pt x="42564" y="0"/>
                  </a:moveTo>
                  <a:lnTo>
                    <a:pt x="31930" y="0"/>
                  </a:lnTo>
                  <a:lnTo>
                    <a:pt x="31930" y="10652"/>
                  </a:lnTo>
                  <a:lnTo>
                    <a:pt x="42564" y="10652"/>
                  </a:lnTo>
                  <a:lnTo>
                    <a:pt x="42564" y="0"/>
                  </a:lnTo>
                  <a:close/>
                </a:path>
                <a:path w="255904" h="85725">
                  <a:moveTo>
                    <a:pt x="95777" y="0"/>
                  </a:moveTo>
                  <a:lnTo>
                    <a:pt x="85143" y="0"/>
                  </a:lnTo>
                  <a:lnTo>
                    <a:pt x="85143" y="10652"/>
                  </a:lnTo>
                  <a:lnTo>
                    <a:pt x="95777" y="10652"/>
                  </a:lnTo>
                  <a:lnTo>
                    <a:pt x="95777" y="0"/>
                  </a:lnTo>
                  <a:close/>
                </a:path>
                <a:path w="255904" h="85725">
                  <a:moveTo>
                    <a:pt x="127708" y="0"/>
                  </a:moveTo>
                  <a:lnTo>
                    <a:pt x="117074" y="10652"/>
                  </a:lnTo>
                  <a:lnTo>
                    <a:pt x="127708" y="10652"/>
                  </a:lnTo>
                  <a:lnTo>
                    <a:pt x="127708" y="0"/>
                  </a:lnTo>
                  <a:close/>
                </a:path>
                <a:path w="255904" h="85725">
                  <a:moveTo>
                    <a:pt x="180921" y="74653"/>
                  </a:moveTo>
                  <a:lnTo>
                    <a:pt x="170287" y="85320"/>
                  </a:lnTo>
                  <a:lnTo>
                    <a:pt x="180921" y="85320"/>
                  </a:lnTo>
                  <a:lnTo>
                    <a:pt x="180921" y="74653"/>
                  </a:lnTo>
                  <a:close/>
                </a:path>
                <a:path w="255904" h="85725">
                  <a:moveTo>
                    <a:pt x="180921" y="0"/>
                  </a:moveTo>
                  <a:lnTo>
                    <a:pt x="170287" y="0"/>
                  </a:lnTo>
                  <a:lnTo>
                    <a:pt x="170287" y="10652"/>
                  </a:lnTo>
                  <a:lnTo>
                    <a:pt x="180921" y="10652"/>
                  </a:lnTo>
                  <a:lnTo>
                    <a:pt x="180921" y="0"/>
                  </a:lnTo>
                  <a:close/>
                </a:path>
                <a:path w="255904" h="85725">
                  <a:moveTo>
                    <a:pt x="212851" y="53319"/>
                  </a:moveTo>
                  <a:lnTo>
                    <a:pt x="212851" y="74653"/>
                  </a:lnTo>
                  <a:lnTo>
                    <a:pt x="223499" y="85320"/>
                  </a:lnTo>
                  <a:lnTo>
                    <a:pt x="223499" y="63986"/>
                  </a:lnTo>
                  <a:lnTo>
                    <a:pt x="212851" y="53319"/>
                  </a:lnTo>
                  <a:close/>
                </a:path>
                <a:path w="255904" h="85725">
                  <a:moveTo>
                    <a:pt x="244782" y="74653"/>
                  </a:moveTo>
                  <a:lnTo>
                    <a:pt x="234133" y="74653"/>
                  </a:lnTo>
                  <a:lnTo>
                    <a:pt x="234133" y="85320"/>
                  </a:lnTo>
                  <a:lnTo>
                    <a:pt x="244782" y="85320"/>
                  </a:lnTo>
                  <a:lnTo>
                    <a:pt x="244782" y="74653"/>
                  </a:lnTo>
                  <a:close/>
                </a:path>
                <a:path w="255904" h="85725">
                  <a:moveTo>
                    <a:pt x="244782" y="10652"/>
                  </a:moveTo>
                  <a:lnTo>
                    <a:pt x="244782" y="74653"/>
                  </a:lnTo>
                  <a:lnTo>
                    <a:pt x="255416" y="53319"/>
                  </a:lnTo>
                  <a:lnTo>
                    <a:pt x="255416" y="31986"/>
                  </a:lnTo>
                  <a:lnTo>
                    <a:pt x="244782" y="10652"/>
                  </a:lnTo>
                  <a:close/>
                </a:path>
                <a:path w="255904" h="85725">
                  <a:moveTo>
                    <a:pt x="223499" y="0"/>
                  </a:moveTo>
                  <a:lnTo>
                    <a:pt x="212851" y="10652"/>
                  </a:lnTo>
                  <a:lnTo>
                    <a:pt x="212851" y="31986"/>
                  </a:lnTo>
                  <a:lnTo>
                    <a:pt x="223499" y="21319"/>
                  </a:lnTo>
                  <a:lnTo>
                    <a:pt x="223499" y="0"/>
                  </a:lnTo>
                  <a:close/>
                </a:path>
                <a:path w="255904" h="85725">
                  <a:moveTo>
                    <a:pt x="244782" y="0"/>
                  </a:moveTo>
                  <a:lnTo>
                    <a:pt x="234133" y="0"/>
                  </a:lnTo>
                  <a:lnTo>
                    <a:pt x="234133" y="10652"/>
                  </a:lnTo>
                  <a:lnTo>
                    <a:pt x="244782" y="10652"/>
                  </a:lnTo>
                  <a:lnTo>
                    <a:pt x="2447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4" name="object 174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7757151" y="1219824"/>
              <a:ext cx="266060" cy="95963"/>
            </a:xfrm>
            <a:prstGeom prst="rect">
              <a:avLst/>
            </a:prstGeom>
          </p:spPr>
        </p:pic>
        <p:pic>
          <p:nvPicPr>
            <p:cNvPr id="175" name="object 175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7810364" y="1369131"/>
              <a:ext cx="159633" cy="106630"/>
            </a:xfrm>
            <a:prstGeom prst="rect">
              <a:avLst/>
            </a:prstGeom>
          </p:spPr>
        </p:pic>
        <p:pic>
          <p:nvPicPr>
            <p:cNvPr id="176" name="object 176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7810363" y="1529103"/>
              <a:ext cx="159634" cy="95967"/>
            </a:xfrm>
            <a:prstGeom prst="rect">
              <a:avLst/>
            </a:prstGeom>
          </p:spPr>
        </p:pic>
        <p:sp>
          <p:nvSpPr>
            <p:cNvPr id="177" name="object 177"/>
            <p:cNvSpPr/>
            <p:nvPr/>
          </p:nvSpPr>
          <p:spPr>
            <a:xfrm>
              <a:off x="7358051" y="595905"/>
              <a:ext cx="926465" cy="1301750"/>
            </a:xfrm>
            <a:custGeom>
              <a:avLst/>
              <a:gdLst/>
              <a:ahLst/>
              <a:cxnLst/>
              <a:rect l="l" t="t" r="r" b="b"/>
              <a:pathLst>
                <a:path w="926465" h="1301750">
                  <a:moveTo>
                    <a:pt x="606624" y="1301129"/>
                  </a:moveTo>
                  <a:lnTo>
                    <a:pt x="638554" y="1301129"/>
                  </a:lnTo>
                  <a:lnTo>
                    <a:pt x="681119" y="1290464"/>
                  </a:lnTo>
                  <a:lnTo>
                    <a:pt x="723698" y="1279799"/>
                  </a:lnTo>
                  <a:lnTo>
                    <a:pt x="766263" y="1258468"/>
                  </a:lnTo>
                  <a:lnTo>
                    <a:pt x="798193" y="1247804"/>
                  </a:lnTo>
                  <a:lnTo>
                    <a:pt x="830124" y="1226473"/>
                  </a:lnTo>
                  <a:lnTo>
                    <a:pt x="862097" y="1194479"/>
                  </a:lnTo>
                  <a:lnTo>
                    <a:pt x="894042" y="1162480"/>
                  </a:lnTo>
                  <a:lnTo>
                    <a:pt x="915196" y="1130494"/>
                  </a:lnTo>
                </a:path>
                <a:path w="926465" h="1301750">
                  <a:moveTo>
                    <a:pt x="10648" y="1301129"/>
                  </a:moveTo>
                  <a:lnTo>
                    <a:pt x="606624" y="1301129"/>
                  </a:lnTo>
                </a:path>
                <a:path w="926465" h="1301750">
                  <a:moveTo>
                    <a:pt x="617272" y="522587"/>
                  </a:moveTo>
                  <a:lnTo>
                    <a:pt x="0" y="522587"/>
                  </a:lnTo>
                </a:path>
                <a:path w="926465" h="1301750">
                  <a:moveTo>
                    <a:pt x="617272" y="522587"/>
                  </a:moveTo>
                  <a:lnTo>
                    <a:pt x="617272" y="469267"/>
                  </a:lnTo>
                  <a:lnTo>
                    <a:pt x="500198" y="469267"/>
                  </a:lnTo>
                </a:path>
                <a:path w="926465" h="1301750">
                  <a:moveTo>
                    <a:pt x="638554" y="469267"/>
                  </a:moveTo>
                  <a:lnTo>
                    <a:pt x="627920" y="469267"/>
                  </a:lnTo>
                  <a:lnTo>
                    <a:pt x="617272" y="469267"/>
                  </a:lnTo>
                </a:path>
                <a:path w="926465" h="1301750">
                  <a:moveTo>
                    <a:pt x="638554" y="415933"/>
                  </a:moveTo>
                  <a:lnTo>
                    <a:pt x="638554" y="469267"/>
                  </a:lnTo>
                </a:path>
                <a:path w="926465" h="1301750">
                  <a:moveTo>
                    <a:pt x="638554" y="415933"/>
                  </a:moveTo>
                  <a:lnTo>
                    <a:pt x="500198" y="415933"/>
                  </a:lnTo>
                </a:path>
                <a:path w="926465" h="1301750">
                  <a:moveTo>
                    <a:pt x="638554" y="341280"/>
                  </a:moveTo>
                  <a:lnTo>
                    <a:pt x="638554" y="415933"/>
                  </a:lnTo>
                </a:path>
                <a:path w="926465" h="1301750">
                  <a:moveTo>
                    <a:pt x="638554" y="341280"/>
                  </a:moveTo>
                  <a:lnTo>
                    <a:pt x="500198" y="341280"/>
                  </a:lnTo>
                </a:path>
                <a:path w="926465" h="1301750">
                  <a:moveTo>
                    <a:pt x="500198" y="287960"/>
                  </a:moveTo>
                  <a:lnTo>
                    <a:pt x="638554" y="309279"/>
                  </a:lnTo>
                  <a:lnTo>
                    <a:pt x="638554" y="341280"/>
                  </a:lnTo>
                </a:path>
                <a:path w="926465" h="1301750">
                  <a:moveTo>
                    <a:pt x="638554" y="522587"/>
                  </a:moveTo>
                  <a:lnTo>
                    <a:pt x="638554" y="469267"/>
                  </a:lnTo>
                </a:path>
                <a:path w="926465" h="1301750">
                  <a:moveTo>
                    <a:pt x="500198" y="202640"/>
                  </a:moveTo>
                  <a:lnTo>
                    <a:pt x="617272" y="202640"/>
                  </a:lnTo>
                </a:path>
                <a:path w="926465" h="1301750">
                  <a:moveTo>
                    <a:pt x="500198" y="202640"/>
                  </a:moveTo>
                  <a:lnTo>
                    <a:pt x="393772" y="202640"/>
                  </a:lnTo>
                </a:path>
                <a:path w="926465" h="1301750">
                  <a:moveTo>
                    <a:pt x="638554" y="309279"/>
                  </a:moveTo>
                  <a:lnTo>
                    <a:pt x="638554" y="223959"/>
                  </a:lnTo>
                </a:path>
                <a:path w="926465" h="1301750">
                  <a:moveTo>
                    <a:pt x="617272" y="1130494"/>
                  </a:moveTo>
                  <a:lnTo>
                    <a:pt x="659837" y="1130494"/>
                  </a:lnTo>
                  <a:lnTo>
                    <a:pt x="691767" y="1119827"/>
                  </a:lnTo>
                  <a:lnTo>
                    <a:pt x="723698" y="1109160"/>
                  </a:lnTo>
                  <a:lnTo>
                    <a:pt x="755629" y="1098493"/>
                  </a:lnTo>
                  <a:lnTo>
                    <a:pt x="787545" y="1077160"/>
                  </a:lnTo>
                  <a:lnTo>
                    <a:pt x="819476" y="1055840"/>
                  </a:lnTo>
                  <a:lnTo>
                    <a:pt x="840758" y="1034507"/>
                  </a:lnTo>
                  <a:lnTo>
                    <a:pt x="862097" y="1002506"/>
                  </a:lnTo>
                  <a:lnTo>
                    <a:pt x="883394" y="970520"/>
                  </a:lnTo>
                  <a:lnTo>
                    <a:pt x="894042" y="949187"/>
                  </a:lnTo>
                  <a:lnTo>
                    <a:pt x="915196" y="906520"/>
                  </a:lnTo>
                  <a:lnTo>
                    <a:pt x="915196" y="874534"/>
                  </a:lnTo>
                  <a:lnTo>
                    <a:pt x="925845" y="842533"/>
                  </a:lnTo>
                  <a:lnTo>
                    <a:pt x="925845" y="810533"/>
                  </a:lnTo>
                  <a:lnTo>
                    <a:pt x="915196" y="767880"/>
                  </a:lnTo>
                  <a:lnTo>
                    <a:pt x="915196" y="735880"/>
                  </a:lnTo>
                  <a:lnTo>
                    <a:pt x="894042" y="703893"/>
                  </a:lnTo>
                  <a:lnTo>
                    <a:pt x="883394" y="671893"/>
                  </a:lnTo>
                  <a:lnTo>
                    <a:pt x="862097" y="639893"/>
                  </a:lnTo>
                  <a:lnTo>
                    <a:pt x="840758" y="618573"/>
                  </a:lnTo>
                  <a:lnTo>
                    <a:pt x="819476" y="586573"/>
                  </a:lnTo>
                  <a:lnTo>
                    <a:pt x="787545" y="565239"/>
                  </a:lnTo>
                  <a:lnTo>
                    <a:pt x="755629" y="554587"/>
                  </a:lnTo>
                  <a:lnTo>
                    <a:pt x="723698" y="543920"/>
                  </a:lnTo>
                  <a:lnTo>
                    <a:pt x="691767" y="533253"/>
                  </a:lnTo>
                  <a:lnTo>
                    <a:pt x="659837" y="522587"/>
                  </a:lnTo>
                  <a:lnTo>
                    <a:pt x="617272" y="522587"/>
                  </a:lnTo>
                </a:path>
                <a:path w="926465" h="1301750">
                  <a:moveTo>
                    <a:pt x="808841" y="0"/>
                  </a:moveTo>
                  <a:lnTo>
                    <a:pt x="734332" y="0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8" name="object 178"/>
            <p:cNvSpPr/>
            <p:nvPr/>
          </p:nvSpPr>
          <p:spPr>
            <a:xfrm>
              <a:off x="8177528" y="617238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-5324" y="10666"/>
                  </a:moveTo>
                  <a:lnTo>
                    <a:pt x="5324" y="10666"/>
                  </a:lnTo>
                </a:path>
              </a:pathLst>
            </a:custGeom>
            <a:ln w="21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9" name="object 179"/>
            <p:cNvSpPr/>
            <p:nvPr/>
          </p:nvSpPr>
          <p:spPr>
            <a:xfrm>
              <a:off x="8071102" y="638572"/>
              <a:ext cx="106680" cy="490855"/>
            </a:xfrm>
            <a:custGeom>
              <a:avLst/>
              <a:gdLst/>
              <a:ahLst/>
              <a:cxnLst/>
              <a:rect l="l" t="t" r="r" b="b"/>
              <a:pathLst>
                <a:path w="106679" h="490855">
                  <a:moveTo>
                    <a:pt x="106425" y="405266"/>
                  </a:moveTo>
                  <a:lnTo>
                    <a:pt x="106425" y="0"/>
                  </a:lnTo>
                </a:path>
                <a:path w="106679" h="490855">
                  <a:moveTo>
                    <a:pt x="0" y="490586"/>
                  </a:moveTo>
                  <a:lnTo>
                    <a:pt x="0" y="383933"/>
                  </a:lnTo>
                </a:path>
                <a:path w="106679" h="490855">
                  <a:moveTo>
                    <a:pt x="0" y="0"/>
                  </a:moveTo>
                  <a:lnTo>
                    <a:pt x="0" y="383933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0" name="object 180"/>
            <p:cNvSpPr/>
            <p:nvPr/>
          </p:nvSpPr>
          <p:spPr>
            <a:xfrm>
              <a:off x="8071102" y="617238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-5324" y="10666"/>
                  </a:moveTo>
                  <a:lnTo>
                    <a:pt x="5324" y="10666"/>
                  </a:lnTo>
                </a:path>
              </a:pathLst>
            </a:custGeom>
            <a:ln w="21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1" name="object 181"/>
            <p:cNvSpPr/>
            <p:nvPr/>
          </p:nvSpPr>
          <p:spPr>
            <a:xfrm>
              <a:off x="7049422" y="595905"/>
              <a:ext cx="1128395" cy="1301750"/>
            </a:xfrm>
            <a:custGeom>
              <a:avLst/>
              <a:gdLst/>
              <a:ahLst/>
              <a:cxnLst/>
              <a:rect l="l" t="t" r="r" b="b"/>
              <a:pathLst>
                <a:path w="1128395" h="1301750">
                  <a:moveTo>
                    <a:pt x="1128105" y="21333"/>
                  </a:moveTo>
                  <a:lnTo>
                    <a:pt x="1128105" y="10666"/>
                  </a:lnTo>
                  <a:lnTo>
                    <a:pt x="1128105" y="0"/>
                  </a:lnTo>
                  <a:lnTo>
                    <a:pt x="1117471" y="0"/>
                  </a:lnTo>
                </a:path>
                <a:path w="1128395" h="1301750">
                  <a:moveTo>
                    <a:pt x="1042961" y="0"/>
                  </a:moveTo>
                  <a:lnTo>
                    <a:pt x="1032327" y="0"/>
                  </a:lnTo>
                  <a:lnTo>
                    <a:pt x="1021679" y="10666"/>
                  </a:lnTo>
                  <a:lnTo>
                    <a:pt x="1021679" y="21333"/>
                  </a:lnTo>
                </a:path>
                <a:path w="1128395" h="1301750">
                  <a:moveTo>
                    <a:pt x="1117471" y="0"/>
                  </a:moveTo>
                  <a:lnTo>
                    <a:pt x="1117471" y="42667"/>
                  </a:lnTo>
                </a:path>
                <a:path w="1128395" h="1301750">
                  <a:moveTo>
                    <a:pt x="1042961" y="42667"/>
                  </a:moveTo>
                  <a:lnTo>
                    <a:pt x="1042961" y="0"/>
                  </a:lnTo>
                </a:path>
                <a:path w="1128395" h="1301750">
                  <a:moveTo>
                    <a:pt x="1042961" y="42667"/>
                  </a:moveTo>
                  <a:lnTo>
                    <a:pt x="1117471" y="42667"/>
                  </a:lnTo>
                </a:path>
                <a:path w="1128395" h="1301750">
                  <a:moveTo>
                    <a:pt x="1128105" y="42667"/>
                  </a:moveTo>
                  <a:lnTo>
                    <a:pt x="1117471" y="42667"/>
                  </a:lnTo>
                </a:path>
                <a:path w="1128395" h="1301750">
                  <a:moveTo>
                    <a:pt x="1117471" y="437267"/>
                  </a:moveTo>
                  <a:lnTo>
                    <a:pt x="1117471" y="42667"/>
                  </a:lnTo>
                </a:path>
                <a:path w="1128395" h="1301750">
                  <a:moveTo>
                    <a:pt x="915253" y="1269133"/>
                  </a:moveTo>
                  <a:lnTo>
                    <a:pt x="947184" y="1269133"/>
                  </a:lnTo>
                  <a:lnTo>
                    <a:pt x="989748" y="1258468"/>
                  </a:lnTo>
                  <a:lnTo>
                    <a:pt x="1032327" y="1247804"/>
                  </a:lnTo>
                  <a:lnTo>
                    <a:pt x="1064258" y="1237139"/>
                  </a:lnTo>
                  <a:lnTo>
                    <a:pt x="1106822" y="1215808"/>
                  </a:lnTo>
                </a:path>
                <a:path w="1128395" h="1301750">
                  <a:moveTo>
                    <a:pt x="915253" y="1269133"/>
                  </a:moveTo>
                  <a:lnTo>
                    <a:pt x="915253" y="1301129"/>
                  </a:lnTo>
                </a:path>
                <a:path w="1128395" h="1301750">
                  <a:moveTo>
                    <a:pt x="319277" y="1301129"/>
                  </a:moveTo>
                  <a:lnTo>
                    <a:pt x="319277" y="1269133"/>
                  </a:lnTo>
                </a:path>
                <a:path w="1128395" h="1301750">
                  <a:moveTo>
                    <a:pt x="10648" y="1130494"/>
                  </a:moveTo>
                  <a:lnTo>
                    <a:pt x="31930" y="1162480"/>
                  </a:lnTo>
                  <a:lnTo>
                    <a:pt x="63861" y="1194479"/>
                  </a:lnTo>
                  <a:lnTo>
                    <a:pt x="95777" y="1226473"/>
                  </a:lnTo>
                  <a:lnTo>
                    <a:pt x="127708" y="1247804"/>
                  </a:lnTo>
                  <a:lnTo>
                    <a:pt x="159638" y="1258468"/>
                  </a:lnTo>
                  <a:lnTo>
                    <a:pt x="202203" y="1279799"/>
                  </a:lnTo>
                  <a:lnTo>
                    <a:pt x="244782" y="1290464"/>
                  </a:lnTo>
                  <a:lnTo>
                    <a:pt x="287346" y="1301129"/>
                  </a:lnTo>
                  <a:lnTo>
                    <a:pt x="319277" y="1301129"/>
                  </a:lnTo>
                </a:path>
                <a:path w="1128395" h="1301750">
                  <a:moveTo>
                    <a:pt x="425703" y="341280"/>
                  </a:moveTo>
                  <a:lnTo>
                    <a:pt x="425703" y="287960"/>
                  </a:lnTo>
                </a:path>
                <a:path w="1128395" h="1301750">
                  <a:moveTo>
                    <a:pt x="425703" y="415933"/>
                  </a:moveTo>
                  <a:lnTo>
                    <a:pt x="425703" y="341280"/>
                  </a:lnTo>
                </a:path>
                <a:path w="1128395" h="1301750">
                  <a:moveTo>
                    <a:pt x="425703" y="469267"/>
                  </a:moveTo>
                  <a:lnTo>
                    <a:pt x="425703" y="415933"/>
                  </a:lnTo>
                </a:path>
                <a:path w="1128395" h="1301750">
                  <a:moveTo>
                    <a:pt x="425703" y="522587"/>
                  </a:moveTo>
                  <a:lnTo>
                    <a:pt x="425703" y="469267"/>
                  </a:lnTo>
                </a:path>
                <a:path w="1128395" h="1301750">
                  <a:moveTo>
                    <a:pt x="308629" y="469267"/>
                  </a:moveTo>
                  <a:lnTo>
                    <a:pt x="425703" y="469267"/>
                  </a:lnTo>
                </a:path>
                <a:path w="1128395" h="1301750">
                  <a:moveTo>
                    <a:pt x="308629" y="522587"/>
                  </a:moveTo>
                  <a:lnTo>
                    <a:pt x="308629" y="469267"/>
                  </a:lnTo>
                </a:path>
                <a:path w="1128395" h="1301750">
                  <a:moveTo>
                    <a:pt x="308629" y="522587"/>
                  </a:moveTo>
                  <a:lnTo>
                    <a:pt x="266064" y="522587"/>
                  </a:lnTo>
                  <a:lnTo>
                    <a:pt x="234133" y="533253"/>
                  </a:lnTo>
                  <a:lnTo>
                    <a:pt x="202203" y="543920"/>
                  </a:lnTo>
                  <a:lnTo>
                    <a:pt x="170287" y="554587"/>
                  </a:lnTo>
                  <a:lnTo>
                    <a:pt x="138356" y="565239"/>
                  </a:lnTo>
                  <a:lnTo>
                    <a:pt x="106425" y="586573"/>
                  </a:lnTo>
                  <a:lnTo>
                    <a:pt x="85143" y="618573"/>
                  </a:lnTo>
                  <a:lnTo>
                    <a:pt x="63861" y="639893"/>
                  </a:lnTo>
                  <a:lnTo>
                    <a:pt x="42564" y="671893"/>
                  </a:lnTo>
                  <a:lnTo>
                    <a:pt x="21282" y="703893"/>
                  </a:lnTo>
                  <a:lnTo>
                    <a:pt x="10648" y="735880"/>
                  </a:lnTo>
                  <a:lnTo>
                    <a:pt x="10648" y="767880"/>
                  </a:lnTo>
                  <a:lnTo>
                    <a:pt x="0" y="810533"/>
                  </a:lnTo>
                  <a:lnTo>
                    <a:pt x="0" y="842533"/>
                  </a:lnTo>
                  <a:lnTo>
                    <a:pt x="10648" y="874534"/>
                  </a:lnTo>
                  <a:lnTo>
                    <a:pt x="10648" y="906520"/>
                  </a:lnTo>
                  <a:lnTo>
                    <a:pt x="21282" y="949187"/>
                  </a:lnTo>
                  <a:lnTo>
                    <a:pt x="42564" y="970520"/>
                  </a:lnTo>
                  <a:lnTo>
                    <a:pt x="63861" y="1002506"/>
                  </a:lnTo>
                  <a:lnTo>
                    <a:pt x="85143" y="1034507"/>
                  </a:lnTo>
                  <a:lnTo>
                    <a:pt x="106425" y="1055840"/>
                  </a:lnTo>
                  <a:lnTo>
                    <a:pt x="138356" y="1077160"/>
                  </a:lnTo>
                  <a:lnTo>
                    <a:pt x="170287" y="1098493"/>
                  </a:lnTo>
                  <a:lnTo>
                    <a:pt x="202203" y="1109160"/>
                  </a:lnTo>
                  <a:lnTo>
                    <a:pt x="234133" y="1119827"/>
                  </a:lnTo>
                  <a:lnTo>
                    <a:pt x="266064" y="1130494"/>
                  </a:lnTo>
                  <a:lnTo>
                    <a:pt x="308629" y="1130494"/>
                  </a:lnTo>
                </a:path>
                <a:path w="1128395" h="1301750">
                  <a:moveTo>
                    <a:pt x="808827" y="522587"/>
                  </a:moveTo>
                  <a:lnTo>
                    <a:pt x="808827" y="394599"/>
                  </a:lnTo>
                  <a:lnTo>
                    <a:pt x="713050" y="394599"/>
                  </a:lnTo>
                  <a:lnTo>
                    <a:pt x="713050" y="522587"/>
                  </a:lnTo>
                </a:path>
                <a:path w="1128395" h="1301750">
                  <a:moveTo>
                    <a:pt x="713050" y="373280"/>
                  </a:moveTo>
                  <a:lnTo>
                    <a:pt x="713050" y="394599"/>
                  </a:lnTo>
                </a:path>
                <a:path w="1128395" h="1301750">
                  <a:moveTo>
                    <a:pt x="808827" y="234626"/>
                  </a:moveTo>
                  <a:lnTo>
                    <a:pt x="808827" y="202640"/>
                  </a:lnTo>
                </a:path>
                <a:path w="1128395" h="1301750">
                  <a:moveTo>
                    <a:pt x="808827" y="234626"/>
                  </a:moveTo>
                  <a:lnTo>
                    <a:pt x="808827" y="394599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2" name="object 182"/>
            <p:cNvSpPr/>
            <p:nvPr/>
          </p:nvSpPr>
          <p:spPr>
            <a:xfrm>
              <a:off x="7858250" y="63857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324" y="5326"/>
                  </a:moveTo>
                  <a:lnTo>
                    <a:pt x="5324" y="5326"/>
                  </a:lnTo>
                </a:path>
              </a:pathLst>
            </a:custGeom>
            <a:ln w="106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3" name="object 183"/>
            <p:cNvSpPr/>
            <p:nvPr/>
          </p:nvSpPr>
          <p:spPr>
            <a:xfrm>
              <a:off x="7475126" y="649225"/>
              <a:ext cx="383540" cy="469265"/>
            </a:xfrm>
            <a:custGeom>
              <a:avLst/>
              <a:gdLst/>
              <a:ahLst/>
              <a:cxnLst/>
              <a:rect l="l" t="t" r="r" b="b"/>
              <a:pathLst>
                <a:path w="383540" h="469265">
                  <a:moveTo>
                    <a:pt x="383124" y="149320"/>
                  </a:moveTo>
                  <a:lnTo>
                    <a:pt x="383124" y="0"/>
                  </a:lnTo>
                </a:path>
                <a:path w="383540" h="469265">
                  <a:moveTo>
                    <a:pt x="95777" y="341280"/>
                  </a:moveTo>
                  <a:lnTo>
                    <a:pt x="95777" y="319960"/>
                  </a:lnTo>
                </a:path>
                <a:path w="383540" h="469265">
                  <a:moveTo>
                    <a:pt x="95777" y="469267"/>
                  </a:moveTo>
                  <a:lnTo>
                    <a:pt x="95777" y="341280"/>
                  </a:lnTo>
                </a:path>
                <a:path w="383540" h="469265">
                  <a:moveTo>
                    <a:pt x="0" y="341280"/>
                  </a:moveTo>
                  <a:lnTo>
                    <a:pt x="0" y="469267"/>
                  </a:lnTo>
                </a:path>
                <a:path w="383540" h="469265">
                  <a:moveTo>
                    <a:pt x="106425" y="149320"/>
                  </a:moveTo>
                  <a:lnTo>
                    <a:pt x="0" y="149320"/>
                  </a:lnTo>
                </a:path>
                <a:path w="383540" h="469265">
                  <a:moveTo>
                    <a:pt x="95777" y="341280"/>
                  </a:moveTo>
                  <a:lnTo>
                    <a:pt x="0" y="341280"/>
                  </a:lnTo>
                  <a:lnTo>
                    <a:pt x="0" y="181306"/>
                  </a:lnTo>
                </a:path>
                <a:path w="383540" h="469265">
                  <a:moveTo>
                    <a:pt x="0" y="149320"/>
                  </a:moveTo>
                  <a:lnTo>
                    <a:pt x="0" y="181306"/>
                  </a:lnTo>
                </a:path>
                <a:path w="383540" h="469265">
                  <a:moveTo>
                    <a:pt x="0" y="0"/>
                  </a:moveTo>
                  <a:lnTo>
                    <a:pt x="0" y="149320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4" name="object 184"/>
            <p:cNvSpPr/>
            <p:nvPr/>
          </p:nvSpPr>
          <p:spPr>
            <a:xfrm>
              <a:off x="7475126" y="638572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5324" y="5326"/>
                  </a:moveTo>
                  <a:lnTo>
                    <a:pt x="5324" y="5326"/>
                  </a:lnTo>
                </a:path>
              </a:pathLst>
            </a:custGeom>
            <a:ln w="106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5" name="object 185"/>
            <p:cNvSpPr/>
            <p:nvPr/>
          </p:nvSpPr>
          <p:spPr>
            <a:xfrm>
              <a:off x="7145200" y="617238"/>
              <a:ext cx="1351915" cy="1248410"/>
            </a:xfrm>
            <a:custGeom>
              <a:avLst/>
              <a:gdLst/>
              <a:ahLst/>
              <a:cxnLst/>
              <a:rect l="l" t="t" r="r" b="b"/>
              <a:pathLst>
                <a:path w="1351915" h="1248410">
                  <a:moveTo>
                    <a:pt x="851406" y="202626"/>
                  </a:moveTo>
                  <a:lnTo>
                    <a:pt x="851406" y="191973"/>
                  </a:lnTo>
                  <a:lnTo>
                    <a:pt x="840772" y="181306"/>
                  </a:lnTo>
                  <a:lnTo>
                    <a:pt x="830124" y="181306"/>
                  </a:lnTo>
                  <a:lnTo>
                    <a:pt x="713050" y="181306"/>
                  </a:lnTo>
                </a:path>
                <a:path w="1351915" h="1248410">
                  <a:moveTo>
                    <a:pt x="851406" y="202626"/>
                  </a:moveTo>
                  <a:lnTo>
                    <a:pt x="713050" y="202626"/>
                  </a:lnTo>
                </a:path>
                <a:path w="1351915" h="1248410">
                  <a:moveTo>
                    <a:pt x="713050" y="213292"/>
                  </a:moveTo>
                  <a:lnTo>
                    <a:pt x="329925" y="213292"/>
                  </a:lnTo>
                </a:path>
                <a:path w="1351915" h="1248410">
                  <a:moveTo>
                    <a:pt x="436351" y="202626"/>
                  </a:moveTo>
                  <a:lnTo>
                    <a:pt x="606624" y="202626"/>
                  </a:lnTo>
                </a:path>
                <a:path w="1351915" h="1248410">
                  <a:moveTo>
                    <a:pt x="702416" y="181306"/>
                  </a:moveTo>
                  <a:lnTo>
                    <a:pt x="713050" y="181306"/>
                  </a:lnTo>
                </a:path>
                <a:path w="1351915" h="1248410">
                  <a:moveTo>
                    <a:pt x="425703" y="63986"/>
                  </a:moveTo>
                  <a:lnTo>
                    <a:pt x="425703" y="181306"/>
                  </a:lnTo>
                </a:path>
                <a:path w="1351915" h="1248410">
                  <a:moveTo>
                    <a:pt x="617272" y="63986"/>
                  </a:moveTo>
                  <a:lnTo>
                    <a:pt x="425703" y="63986"/>
                  </a:lnTo>
                </a:path>
                <a:path w="1351915" h="1248410">
                  <a:moveTo>
                    <a:pt x="617272" y="181306"/>
                  </a:moveTo>
                  <a:lnTo>
                    <a:pt x="617272" y="63986"/>
                  </a:lnTo>
                </a:path>
                <a:path w="1351915" h="1248410">
                  <a:moveTo>
                    <a:pt x="691767" y="181306"/>
                  </a:moveTo>
                  <a:lnTo>
                    <a:pt x="691767" y="31986"/>
                  </a:lnTo>
                </a:path>
                <a:path w="1351915" h="1248410">
                  <a:moveTo>
                    <a:pt x="351208" y="31986"/>
                  </a:moveTo>
                  <a:lnTo>
                    <a:pt x="691767" y="31986"/>
                  </a:lnTo>
                </a:path>
                <a:path w="1351915" h="1248410">
                  <a:moveTo>
                    <a:pt x="351208" y="31986"/>
                  </a:moveTo>
                  <a:lnTo>
                    <a:pt x="351208" y="181306"/>
                  </a:lnTo>
                </a:path>
                <a:path w="1351915" h="1248410">
                  <a:moveTo>
                    <a:pt x="329925" y="181306"/>
                  </a:moveTo>
                  <a:lnTo>
                    <a:pt x="340574" y="181306"/>
                  </a:lnTo>
                  <a:lnTo>
                    <a:pt x="351208" y="181306"/>
                  </a:lnTo>
                </a:path>
                <a:path w="1351915" h="1248410">
                  <a:moveTo>
                    <a:pt x="659837" y="1109160"/>
                  </a:moveTo>
                  <a:lnTo>
                    <a:pt x="691767" y="1119827"/>
                  </a:lnTo>
                  <a:lnTo>
                    <a:pt x="723698" y="1141146"/>
                  </a:lnTo>
                  <a:lnTo>
                    <a:pt x="755629" y="1151816"/>
                  </a:lnTo>
                  <a:lnTo>
                    <a:pt x="787559" y="1151816"/>
                  </a:lnTo>
                  <a:lnTo>
                    <a:pt x="819476" y="1151816"/>
                  </a:lnTo>
                  <a:lnTo>
                    <a:pt x="851406" y="1151816"/>
                  </a:lnTo>
                  <a:lnTo>
                    <a:pt x="893971" y="1141146"/>
                  </a:lnTo>
                  <a:lnTo>
                    <a:pt x="915267" y="1130479"/>
                  </a:lnTo>
                  <a:lnTo>
                    <a:pt x="947184" y="1119827"/>
                  </a:lnTo>
                  <a:lnTo>
                    <a:pt x="979114" y="1098493"/>
                  </a:lnTo>
                  <a:lnTo>
                    <a:pt x="1000397" y="1077160"/>
                  </a:lnTo>
                  <a:lnTo>
                    <a:pt x="1021693" y="1045159"/>
                  </a:lnTo>
                  <a:lnTo>
                    <a:pt x="1042975" y="1023840"/>
                  </a:lnTo>
                </a:path>
                <a:path w="1351915" h="1248410">
                  <a:moveTo>
                    <a:pt x="723698" y="1215805"/>
                  </a:moveTo>
                  <a:lnTo>
                    <a:pt x="723698" y="1141146"/>
                  </a:lnTo>
                </a:path>
                <a:path w="1351915" h="1248410">
                  <a:moveTo>
                    <a:pt x="840772" y="1215805"/>
                  </a:moveTo>
                  <a:lnTo>
                    <a:pt x="723698" y="1215805"/>
                  </a:lnTo>
                </a:path>
                <a:path w="1351915" h="1248410">
                  <a:moveTo>
                    <a:pt x="840772" y="1215805"/>
                  </a:moveTo>
                  <a:lnTo>
                    <a:pt x="883337" y="1205140"/>
                  </a:lnTo>
                  <a:lnTo>
                    <a:pt x="915267" y="1205140"/>
                  </a:lnTo>
                  <a:lnTo>
                    <a:pt x="957832" y="1194474"/>
                  </a:lnTo>
                  <a:lnTo>
                    <a:pt x="1000397" y="1173145"/>
                  </a:lnTo>
                  <a:lnTo>
                    <a:pt x="1032327" y="1162480"/>
                  </a:lnTo>
                  <a:lnTo>
                    <a:pt x="1074949" y="1141146"/>
                  </a:lnTo>
                  <a:lnTo>
                    <a:pt x="1106893" y="1109160"/>
                  </a:lnTo>
                  <a:lnTo>
                    <a:pt x="1128048" y="1087827"/>
                  </a:lnTo>
                  <a:lnTo>
                    <a:pt x="1159993" y="1055826"/>
                  </a:lnTo>
                  <a:lnTo>
                    <a:pt x="1181289" y="1023840"/>
                  </a:lnTo>
                  <a:lnTo>
                    <a:pt x="1202586" y="981173"/>
                  </a:lnTo>
                  <a:lnTo>
                    <a:pt x="1223882" y="949187"/>
                  </a:lnTo>
                  <a:lnTo>
                    <a:pt x="1234531" y="906520"/>
                  </a:lnTo>
                  <a:lnTo>
                    <a:pt x="1245179" y="863867"/>
                  </a:lnTo>
                  <a:lnTo>
                    <a:pt x="1245179" y="821200"/>
                  </a:lnTo>
                  <a:lnTo>
                    <a:pt x="1245179" y="778547"/>
                  </a:lnTo>
                </a:path>
                <a:path w="1351915" h="1248410">
                  <a:moveTo>
                    <a:pt x="1351662" y="778547"/>
                  </a:moveTo>
                  <a:lnTo>
                    <a:pt x="1245179" y="778547"/>
                  </a:lnTo>
                </a:path>
                <a:path w="1351915" h="1248410">
                  <a:moveTo>
                    <a:pt x="1351662" y="693227"/>
                  </a:moveTo>
                  <a:lnTo>
                    <a:pt x="1351662" y="778547"/>
                  </a:lnTo>
                </a:path>
                <a:path w="1351915" h="1248410">
                  <a:moveTo>
                    <a:pt x="1223882" y="693227"/>
                  </a:moveTo>
                  <a:lnTo>
                    <a:pt x="1351662" y="693227"/>
                  </a:lnTo>
                </a:path>
                <a:path w="1351915" h="1248410">
                  <a:moveTo>
                    <a:pt x="1223882" y="693227"/>
                  </a:moveTo>
                  <a:lnTo>
                    <a:pt x="1213234" y="650560"/>
                  </a:lnTo>
                  <a:lnTo>
                    <a:pt x="1202586" y="607907"/>
                  </a:lnTo>
                  <a:lnTo>
                    <a:pt x="1181289" y="575906"/>
                  </a:lnTo>
                  <a:lnTo>
                    <a:pt x="1149345" y="543906"/>
                  </a:lnTo>
                  <a:lnTo>
                    <a:pt x="1117400" y="511920"/>
                  </a:lnTo>
                  <a:lnTo>
                    <a:pt x="1096245" y="479919"/>
                  </a:lnTo>
                  <a:lnTo>
                    <a:pt x="1053610" y="458586"/>
                  </a:lnTo>
                  <a:lnTo>
                    <a:pt x="1021693" y="437267"/>
                  </a:lnTo>
                  <a:lnTo>
                    <a:pt x="979114" y="415933"/>
                  </a:lnTo>
                  <a:lnTo>
                    <a:pt x="947184" y="405266"/>
                  </a:lnTo>
                </a:path>
                <a:path w="1351915" h="1248410">
                  <a:moveTo>
                    <a:pt x="947184" y="522587"/>
                  </a:moveTo>
                  <a:lnTo>
                    <a:pt x="947184" y="405266"/>
                  </a:lnTo>
                </a:path>
                <a:path w="1351915" h="1248410">
                  <a:moveTo>
                    <a:pt x="925901" y="405266"/>
                  </a:moveTo>
                  <a:lnTo>
                    <a:pt x="947184" y="405266"/>
                  </a:lnTo>
                </a:path>
                <a:path w="1351915" h="1248410">
                  <a:moveTo>
                    <a:pt x="947184" y="394599"/>
                  </a:moveTo>
                  <a:lnTo>
                    <a:pt x="936550" y="394599"/>
                  </a:lnTo>
                  <a:lnTo>
                    <a:pt x="925901" y="394599"/>
                  </a:lnTo>
                  <a:lnTo>
                    <a:pt x="925901" y="405266"/>
                  </a:lnTo>
                </a:path>
                <a:path w="1351915" h="1248410">
                  <a:moveTo>
                    <a:pt x="947184" y="21333"/>
                  </a:moveTo>
                  <a:lnTo>
                    <a:pt x="947184" y="394599"/>
                  </a:lnTo>
                </a:path>
                <a:path w="1351915" h="1248410">
                  <a:moveTo>
                    <a:pt x="925901" y="21333"/>
                  </a:moveTo>
                  <a:lnTo>
                    <a:pt x="936550" y="21333"/>
                  </a:lnTo>
                  <a:lnTo>
                    <a:pt x="947184" y="21333"/>
                  </a:lnTo>
                </a:path>
                <a:path w="1351915" h="1248410">
                  <a:moveTo>
                    <a:pt x="1245179" y="671893"/>
                  </a:moveTo>
                  <a:lnTo>
                    <a:pt x="1223882" y="629226"/>
                  </a:lnTo>
                  <a:lnTo>
                    <a:pt x="1213234" y="597240"/>
                  </a:lnTo>
                  <a:lnTo>
                    <a:pt x="1181289" y="554573"/>
                  </a:lnTo>
                  <a:lnTo>
                    <a:pt x="1159993" y="522587"/>
                  </a:lnTo>
                  <a:lnTo>
                    <a:pt x="1128048" y="490586"/>
                  </a:lnTo>
                  <a:lnTo>
                    <a:pt x="1096245" y="469253"/>
                  </a:lnTo>
                  <a:lnTo>
                    <a:pt x="1064258" y="437267"/>
                  </a:lnTo>
                  <a:lnTo>
                    <a:pt x="1021693" y="415933"/>
                  </a:lnTo>
                  <a:lnTo>
                    <a:pt x="989763" y="405266"/>
                  </a:lnTo>
                  <a:lnTo>
                    <a:pt x="947184" y="394599"/>
                  </a:lnTo>
                </a:path>
                <a:path w="1351915" h="1248410">
                  <a:moveTo>
                    <a:pt x="819476" y="1247800"/>
                  </a:moveTo>
                  <a:lnTo>
                    <a:pt x="819476" y="1226471"/>
                  </a:lnTo>
                </a:path>
                <a:path w="1351915" h="1248410">
                  <a:moveTo>
                    <a:pt x="819476" y="1247800"/>
                  </a:moveTo>
                  <a:lnTo>
                    <a:pt x="223499" y="1247800"/>
                  </a:lnTo>
                </a:path>
                <a:path w="1351915" h="1248410">
                  <a:moveTo>
                    <a:pt x="0" y="21333"/>
                  </a:moveTo>
                  <a:lnTo>
                    <a:pt x="0" y="426600"/>
                  </a:lnTo>
                </a:path>
                <a:path w="1351915" h="1248410">
                  <a:moveTo>
                    <a:pt x="0" y="21333"/>
                  </a:moveTo>
                  <a:lnTo>
                    <a:pt x="0" y="0"/>
                  </a:lnTo>
                </a:path>
                <a:path w="1351915" h="1248410">
                  <a:moveTo>
                    <a:pt x="329925" y="266626"/>
                  </a:moveTo>
                  <a:lnTo>
                    <a:pt x="191569" y="287946"/>
                  </a:lnTo>
                  <a:lnTo>
                    <a:pt x="191569" y="319946"/>
                  </a:lnTo>
                  <a:lnTo>
                    <a:pt x="329925" y="319946"/>
                  </a:lnTo>
                </a:path>
                <a:path w="1351915" h="1248410">
                  <a:moveTo>
                    <a:pt x="191569" y="319946"/>
                  </a:moveTo>
                  <a:lnTo>
                    <a:pt x="191569" y="394599"/>
                  </a:lnTo>
                  <a:lnTo>
                    <a:pt x="329925" y="394599"/>
                  </a:lnTo>
                </a:path>
                <a:path w="1351915" h="1248410">
                  <a:moveTo>
                    <a:pt x="212851" y="447933"/>
                  </a:moveTo>
                  <a:lnTo>
                    <a:pt x="202217" y="447933"/>
                  </a:lnTo>
                  <a:lnTo>
                    <a:pt x="191569" y="447933"/>
                  </a:lnTo>
                </a:path>
                <a:path w="1351915" h="1248410">
                  <a:moveTo>
                    <a:pt x="191569" y="394599"/>
                  </a:moveTo>
                  <a:lnTo>
                    <a:pt x="191569" y="447933"/>
                  </a:lnTo>
                </a:path>
                <a:path w="1351915" h="1248410">
                  <a:moveTo>
                    <a:pt x="329925" y="181306"/>
                  </a:moveTo>
                  <a:lnTo>
                    <a:pt x="212851" y="181306"/>
                  </a:lnTo>
                </a:path>
                <a:path w="1351915" h="1248410">
                  <a:moveTo>
                    <a:pt x="191569" y="447933"/>
                  </a:moveTo>
                  <a:lnTo>
                    <a:pt x="191569" y="501253"/>
                  </a:lnTo>
                </a:path>
                <a:path w="1351915" h="1248410">
                  <a:moveTo>
                    <a:pt x="617272" y="351946"/>
                  </a:moveTo>
                  <a:lnTo>
                    <a:pt x="425703" y="351946"/>
                  </a:lnTo>
                </a:path>
                <a:path w="1351915" h="1248410">
                  <a:moveTo>
                    <a:pt x="713050" y="21333"/>
                  </a:moveTo>
                  <a:lnTo>
                    <a:pt x="713050" y="10666"/>
                  </a:lnTo>
                  <a:lnTo>
                    <a:pt x="702416" y="10666"/>
                  </a:lnTo>
                  <a:lnTo>
                    <a:pt x="691767" y="10666"/>
                  </a:lnTo>
                  <a:lnTo>
                    <a:pt x="691767" y="31986"/>
                  </a:lnTo>
                </a:path>
                <a:path w="1351915" h="1248410">
                  <a:moveTo>
                    <a:pt x="713050" y="31986"/>
                  </a:moveTo>
                  <a:lnTo>
                    <a:pt x="702416" y="31986"/>
                  </a:lnTo>
                  <a:lnTo>
                    <a:pt x="691767" y="31986"/>
                  </a:lnTo>
                </a:path>
                <a:path w="1351915" h="1248410">
                  <a:moveTo>
                    <a:pt x="351208" y="31986"/>
                  </a:moveTo>
                  <a:lnTo>
                    <a:pt x="340574" y="31986"/>
                  </a:lnTo>
                  <a:lnTo>
                    <a:pt x="329925" y="31986"/>
                  </a:lnTo>
                </a:path>
                <a:path w="1351915" h="1248410">
                  <a:moveTo>
                    <a:pt x="351208" y="10666"/>
                  </a:moveTo>
                  <a:lnTo>
                    <a:pt x="351208" y="31986"/>
                  </a:lnTo>
                </a:path>
                <a:path w="1351915" h="1248410">
                  <a:moveTo>
                    <a:pt x="351208" y="10666"/>
                  </a:moveTo>
                  <a:lnTo>
                    <a:pt x="340574" y="10666"/>
                  </a:lnTo>
                  <a:lnTo>
                    <a:pt x="329925" y="10666"/>
                  </a:lnTo>
                  <a:lnTo>
                    <a:pt x="329925" y="21333"/>
                  </a:lnTo>
                </a:path>
                <a:path w="1351915" h="1248410">
                  <a:moveTo>
                    <a:pt x="212851" y="181306"/>
                  </a:moveTo>
                  <a:lnTo>
                    <a:pt x="329925" y="181306"/>
                  </a:lnTo>
                </a:path>
                <a:path w="1351915" h="1248410">
                  <a:moveTo>
                    <a:pt x="212851" y="181306"/>
                  </a:moveTo>
                  <a:lnTo>
                    <a:pt x="202217" y="181306"/>
                  </a:lnTo>
                  <a:lnTo>
                    <a:pt x="191569" y="191973"/>
                  </a:lnTo>
                  <a:lnTo>
                    <a:pt x="191569" y="202626"/>
                  </a:lnTo>
                </a:path>
                <a:path w="1351915" h="1248410">
                  <a:moveTo>
                    <a:pt x="329925" y="202626"/>
                  </a:moveTo>
                  <a:lnTo>
                    <a:pt x="191569" y="202626"/>
                  </a:lnTo>
                  <a:lnTo>
                    <a:pt x="191569" y="287946"/>
                  </a:lnTo>
                </a:path>
                <a:path w="1351915" h="1248410">
                  <a:moveTo>
                    <a:pt x="606624" y="202626"/>
                  </a:moveTo>
                  <a:lnTo>
                    <a:pt x="606624" y="95986"/>
                  </a:lnTo>
                  <a:lnTo>
                    <a:pt x="436351" y="95986"/>
                  </a:lnTo>
                  <a:lnTo>
                    <a:pt x="436351" y="202626"/>
                  </a:lnTo>
                </a:path>
                <a:path w="1351915" h="1248410">
                  <a:moveTo>
                    <a:pt x="351208" y="10666"/>
                  </a:moveTo>
                  <a:lnTo>
                    <a:pt x="691767" y="10666"/>
                  </a:lnTo>
                </a:path>
                <a:path w="1351915" h="1248410">
                  <a:moveTo>
                    <a:pt x="212851" y="1109160"/>
                  </a:moveTo>
                  <a:lnTo>
                    <a:pt x="830124" y="1109160"/>
                  </a:lnTo>
                </a:path>
                <a:path w="1351915" h="1248410">
                  <a:moveTo>
                    <a:pt x="702416" y="1130479"/>
                  </a:moveTo>
                  <a:lnTo>
                    <a:pt x="340574" y="1130479"/>
                  </a:lnTo>
                </a:path>
                <a:path w="1351915" h="1248410">
                  <a:moveTo>
                    <a:pt x="702416" y="1215805"/>
                  </a:moveTo>
                  <a:lnTo>
                    <a:pt x="340574" y="1215805"/>
                  </a:lnTo>
                </a:path>
                <a:path w="1351915" h="1248410">
                  <a:moveTo>
                    <a:pt x="702416" y="1130479"/>
                  </a:moveTo>
                  <a:lnTo>
                    <a:pt x="702416" y="1215805"/>
                  </a:lnTo>
                </a:path>
                <a:path w="1351915" h="1248410">
                  <a:moveTo>
                    <a:pt x="713050" y="1215805"/>
                  </a:moveTo>
                  <a:lnTo>
                    <a:pt x="702416" y="1215805"/>
                  </a:lnTo>
                </a:path>
                <a:path w="1351915" h="1248410">
                  <a:moveTo>
                    <a:pt x="723698" y="1215805"/>
                  </a:moveTo>
                  <a:lnTo>
                    <a:pt x="713050" y="1215805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6" name="object 186"/>
            <p:cNvSpPr/>
            <p:nvPr/>
          </p:nvSpPr>
          <p:spPr>
            <a:xfrm>
              <a:off x="7863574" y="1838377"/>
              <a:ext cx="128270" cy="0"/>
            </a:xfrm>
            <a:custGeom>
              <a:avLst/>
              <a:gdLst/>
              <a:ahLst/>
              <a:cxnLst/>
              <a:rect l="l" t="t" r="r" b="b"/>
              <a:pathLst>
                <a:path w="128270">
                  <a:moveTo>
                    <a:pt x="117074" y="0"/>
                  </a:moveTo>
                  <a:lnTo>
                    <a:pt x="127722" y="0"/>
                  </a:lnTo>
                </a:path>
                <a:path w="128270">
                  <a:moveTo>
                    <a:pt x="0" y="0"/>
                  </a:moveTo>
                  <a:lnTo>
                    <a:pt x="10648" y="0"/>
                  </a:lnTo>
                </a:path>
              </a:pathLst>
            </a:custGeom>
            <a:ln w="106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7" name="object 187"/>
            <p:cNvSpPr/>
            <p:nvPr/>
          </p:nvSpPr>
          <p:spPr>
            <a:xfrm>
              <a:off x="7868898" y="1417105"/>
              <a:ext cx="542925" cy="426720"/>
            </a:xfrm>
            <a:custGeom>
              <a:avLst/>
              <a:gdLst/>
              <a:ahLst/>
              <a:cxnLst/>
              <a:rect l="l" t="t" r="r" b="b"/>
              <a:pathLst>
                <a:path w="542925" h="426719">
                  <a:moveTo>
                    <a:pt x="117074" y="426604"/>
                  </a:moveTo>
                  <a:lnTo>
                    <a:pt x="0" y="426604"/>
                  </a:lnTo>
                </a:path>
                <a:path w="542925" h="426719">
                  <a:moveTo>
                    <a:pt x="117074" y="426604"/>
                  </a:moveTo>
                  <a:lnTo>
                    <a:pt x="159638" y="426604"/>
                  </a:lnTo>
                  <a:lnTo>
                    <a:pt x="202203" y="426604"/>
                  </a:lnTo>
                  <a:lnTo>
                    <a:pt x="234133" y="415939"/>
                  </a:lnTo>
                  <a:lnTo>
                    <a:pt x="276698" y="394608"/>
                  </a:lnTo>
                  <a:lnTo>
                    <a:pt x="319277" y="383944"/>
                  </a:lnTo>
                  <a:lnTo>
                    <a:pt x="351250" y="362613"/>
                  </a:lnTo>
                  <a:lnTo>
                    <a:pt x="383195" y="330613"/>
                  </a:lnTo>
                  <a:lnTo>
                    <a:pt x="414998" y="309294"/>
                  </a:lnTo>
                  <a:lnTo>
                    <a:pt x="446943" y="277293"/>
                  </a:lnTo>
                  <a:lnTo>
                    <a:pt x="468239" y="245293"/>
                  </a:lnTo>
                  <a:lnTo>
                    <a:pt x="489536" y="202640"/>
                  </a:lnTo>
                  <a:lnTo>
                    <a:pt x="510832" y="170640"/>
                  </a:lnTo>
                  <a:lnTo>
                    <a:pt x="521480" y="127987"/>
                  </a:lnTo>
                  <a:lnTo>
                    <a:pt x="532129" y="85320"/>
                  </a:lnTo>
                  <a:lnTo>
                    <a:pt x="542777" y="42667"/>
                  </a:lnTo>
                  <a:lnTo>
                    <a:pt x="542777" y="0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8" name="object 188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8363750" y="1283791"/>
              <a:ext cx="159732" cy="138653"/>
            </a:xfrm>
            <a:prstGeom prst="rect">
              <a:avLst/>
            </a:prstGeom>
          </p:spPr>
        </p:pic>
        <p:sp>
          <p:nvSpPr>
            <p:cNvPr id="189" name="object 189"/>
            <p:cNvSpPr/>
            <p:nvPr/>
          </p:nvSpPr>
          <p:spPr>
            <a:xfrm>
              <a:off x="8092384" y="101183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-5324" y="5333"/>
                  </a:moveTo>
                  <a:lnTo>
                    <a:pt x="5324" y="5333"/>
                  </a:lnTo>
                </a:path>
              </a:pathLst>
            </a:custGeom>
            <a:ln w="106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0" name="object 190"/>
            <p:cNvSpPr/>
            <p:nvPr/>
          </p:nvSpPr>
          <p:spPr>
            <a:xfrm>
              <a:off x="7145200" y="595905"/>
              <a:ext cx="723900" cy="1269365"/>
            </a:xfrm>
            <a:custGeom>
              <a:avLst/>
              <a:gdLst/>
              <a:ahLst/>
              <a:cxnLst/>
              <a:rect l="l" t="t" r="r" b="b"/>
              <a:pathLst>
                <a:path w="723900" h="1269364">
                  <a:moveTo>
                    <a:pt x="223499" y="1247804"/>
                  </a:moveTo>
                  <a:lnTo>
                    <a:pt x="223499" y="1269133"/>
                  </a:lnTo>
                </a:path>
                <a:path w="723900" h="1269364">
                  <a:moveTo>
                    <a:pt x="319277" y="1247804"/>
                  </a:moveTo>
                  <a:lnTo>
                    <a:pt x="723698" y="1247804"/>
                  </a:lnTo>
                </a:path>
                <a:path w="723900" h="1269364">
                  <a:moveTo>
                    <a:pt x="202217" y="1247804"/>
                  </a:moveTo>
                  <a:lnTo>
                    <a:pt x="319277" y="1247804"/>
                  </a:lnTo>
                </a:path>
                <a:path w="723900" h="1269364">
                  <a:moveTo>
                    <a:pt x="31930" y="1215808"/>
                  </a:moveTo>
                  <a:lnTo>
                    <a:pt x="63861" y="1237139"/>
                  </a:lnTo>
                  <a:lnTo>
                    <a:pt x="106425" y="1247804"/>
                  </a:lnTo>
                  <a:lnTo>
                    <a:pt x="149004" y="1258468"/>
                  </a:lnTo>
                  <a:lnTo>
                    <a:pt x="191569" y="1269133"/>
                  </a:lnTo>
                  <a:lnTo>
                    <a:pt x="223499" y="1269133"/>
                  </a:lnTo>
                </a:path>
                <a:path w="723900" h="1269364">
                  <a:moveTo>
                    <a:pt x="21296" y="42667"/>
                  </a:moveTo>
                  <a:lnTo>
                    <a:pt x="21296" y="437267"/>
                  </a:lnTo>
                </a:path>
                <a:path w="723900" h="1269364">
                  <a:moveTo>
                    <a:pt x="0" y="42667"/>
                  </a:moveTo>
                  <a:lnTo>
                    <a:pt x="10648" y="42667"/>
                  </a:lnTo>
                  <a:lnTo>
                    <a:pt x="21296" y="42667"/>
                  </a:lnTo>
                  <a:lnTo>
                    <a:pt x="21296" y="21333"/>
                  </a:lnTo>
                  <a:lnTo>
                    <a:pt x="21296" y="10666"/>
                  </a:lnTo>
                  <a:lnTo>
                    <a:pt x="21296" y="0"/>
                  </a:lnTo>
                  <a:lnTo>
                    <a:pt x="10648" y="0"/>
                  </a:lnTo>
                  <a:lnTo>
                    <a:pt x="10648" y="10666"/>
                  </a:lnTo>
                  <a:lnTo>
                    <a:pt x="0" y="21333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1" name="object 191"/>
            <p:cNvSpPr/>
            <p:nvPr/>
          </p:nvSpPr>
          <p:spPr>
            <a:xfrm>
              <a:off x="7262274" y="617238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90">
                  <a:moveTo>
                    <a:pt x="-5324" y="10666"/>
                  </a:moveTo>
                  <a:lnTo>
                    <a:pt x="5324" y="10666"/>
                  </a:lnTo>
                </a:path>
              </a:pathLst>
            </a:custGeom>
            <a:ln w="21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2" name="object 192"/>
            <p:cNvSpPr/>
            <p:nvPr/>
          </p:nvSpPr>
          <p:spPr>
            <a:xfrm>
              <a:off x="6836573" y="638572"/>
              <a:ext cx="1682114" cy="1205230"/>
            </a:xfrm>
            <a:custGeom>
              <a:avLst/>
              <a:gdLst/>
              <a:ahLst/>
              <a:cxnLst/>
              <a:rect l="l" t="t" r="r" b="b"/>
              <a:pathLst>
                <a:path w="1682115" h="1205230">
                  <a:moveTo>
                    <a:pt x="425700" y="383933"/>
                  </a:moveTo>
                  <a:lnTo>
                    <a:pt x="425700" y="0"/>
                  </a:lnTo>
                </a:path>
                <a:path w="1682115" h="1205230">
                  <a:moveTo>
                    <a:pt x="425700" y="490586"/>
                  </a:moveTo>
                  <a:lnTo>
                    <a:pt x="425700" y="383933"/>
                  </a:lnTo>
                </a:path>
                <a:path w="1682115" h="1205230">
                  <a:moveTo>
                    <a:pt x="415052" y="383933"/>
                  </a:moveTo>
                  <a:lnTo>
                    <a:pt x="425700" y="383933"/>
                  </a:lnTo>
                </a:path>
                <a:path w="1682115" h="1205230">
                  <a:moveTo>
                    <a:pt x="404418" y="383933"/>
                  </a:moveTo>
                  <a:lnTo>
                    <a:pt x="415052" y="383933"/>
                  </a:lnTo>
                </a:path>
                <a:path w="1682115" h="1205230">
                  <a:moveTo>
                    <a:pt x="404418" y="383933"/>
                  </a:moveTo>
                  <a:lnTo>
                    <a:pt x="404418" y="501253"/>
                  </a:lnTo>
                </a:path>
                <a:path w="1682115" h="1205230">
                  <a:moveTo>
                    <a:pt x="404418" y="383933"/>
                  </a:moveTo>
                  <a:lnTo>
                    <a:pt x="372487" y="394599"/>
                  </a:lnTo>
                  <a:lnTo>
                    <a:pt x="329922" y="415933"/>
                  </a:lnTo>
                  <a:lnTo>
                    <a:pt x="297992" y="437252"/>
                  </a:lnTo>
                  <a:lnTo>
                    <a:pt x="255413" y="458586"/>
                  </a:lnTo>
                  <a:lnTo>
                    <a:pt x="223497" y="490586"/>
                  </a:lnTo>
                  <a:lnTo>
                    <a:pt x="202214" y="522572"/>
                  </a:lnTo>
                  <a:lnTo>
                    <a:pt x="170284" y="554573"/>
                  </a:lnTo>
                  <a:lnTo>
                    <a:pt x="149001" y="586573"/>
                  </a:lnTo>
                  <a:lnTo>
                    <a:pt x="138353" y="629226"/>
                  </a:lnTo>
                  <a:lnTo>
                    <a:pt x="117071" y="671893"/>
                  </a:lnTo>
                </a:path>
                <a:path w="1682115" h="1205230">
                  <a:moveTo>
                    <a:pt x="0" y="671893"/>
                  </a:moveTo>
                  <a:lnTo>
                    <a:pt x="117071" y="671893"/>
                  </a:lnTo>
                </a:path>
                <a:path w="1682115" h="1205230">
                  <a:moveTo>
                    <a:pt x="0" y="757213"/>
                  </a:moveTo>
                  <a:lnTo>
                    <a:pt x="0" y="671893"/>
                  </a:lnTo>
                </a:path>
                <a:path w="1682115" h="1205230">
                  <a:moveTo>
                    <a:pt x="106422" y="757213"/>
                  </a:moveTo>
                  <a:lnTo>
                    <a:pt x="0" y="757213"/>
                  </a:lnTo>
                </a:path>
                <a:path w="1682115" h="1205230">
                  <a:moveTo>
                    <a:pt x="106422" y="757213"/>
                  </a:moveTo>
                  <a:lnTo>
                    <a:pt x="106422" y="799866"/>
                  </a:lnTo>
                  <a:lnTo>
                    <a:pt x="106422" y="842533"/>
                  </a:lnTo>
                  <a:lnTo>
                    <a:pt x="117071" y="885186"/>
                  </a:lnTo>
                  <a:lnTo>
                    <a:pt x="127705" y="927853"/>
                  </a:lnTo>
                  <a:lnTo>
                    <a:pt x="149001" y="959839"/>
                  </a:lnTo>
                  <a:lnTo>
                    <a:pt x="170284" y="1002506"/>
                  </a:lnTo>
                  <a:lnTo>
                    <a:pt x="191566" y="1034493"/>
                  </a:lnTo>
                  <a:lnTo>
                    <a:pt x="212848" y="1066493"/>
                  </a:lnTo>
                  <a:lnTo>
                    <a:pt x="244779" y="1087827"/>
                  </a:lnTo>
                  <a:lnTo>
                    <a:pt x="276710" y="1119813"/>
                  </a:lnTo>
                  <a:lnTo>
                    <a:pt x="319274" y="1141146"/>
                  </a:lnTo>
                  <a:lnTo>
                    <a:pt x="351205" y="1151812"/>
                  </a:lnTo>
                  <a:lnTo>
                    <a:pt x="393769" y="1173141"/>
                  </a:lnTo>
                  <a:lnTo>
                    <a:pt x="425700" y="1183806"/>
                  </a:lnTo>
                  <a:lnTo>
                    <a:pt x="468265" y="1183806"/>
                  </a:lnTo>
                  <a:lnTo>
                    <a:pt x="510843" y="1194472"/>
                  </a:lnTo>
                  <a:lnTo>
                    <a:pt x="627903" y="1194472"/>
                  </a:lnTo>
                </a:path>
                <a:path w="1682115" h="1205230">
                  <a:moveTo>
                    <a:pt x="627903" y="1119813"/>
                  </a:moveTo>
                  <a:lnTo>
                    <a:pt x="627903" y="1194472"/>
                  </a:lnTo>
                </a:path>
                <a:path w="1682115" h="1205230">
                  <a:moveTo>
                    <a:pt x="308626" y="1002506"/>
                  </a:moveTo>
                  <a:lnTo>
                    <a:pt x="329922" y="1023826"/>
                  </a:lnTo>
                  <a:lnTo>
                    <a:pt x="351205" y="1055826"/>
                  </a:lnTo>
                  <a:lnTo>
                    <a:pt x="372487" y="1077160"/>
                  </a:lnTo>
                  <a:lnTo>
                    <a:pt x="404418" y="1098493"/>
                  </a:lnTo>
                  <a:lnTo>
                    <a:pt x="425700" y="1109146"/>
                  </a:lnTo>
                  <a:lnTo>
                    <a:pt x="457631" y="1119813"/>
                  </a:lnTo>
                  <a:lnTo>
                    <a:pt x="500195" y="1130482"/>
                  </a:lnTo>
                  <a:lnTo>
                    <a:pt x="532126" y="1130482"/>
                  </a:lnTo>
                  <a:lnTo>
                    <a:pt x="564056" y="1130482"/>
                  </a:lnTo>
                  <a:lnTo>
                    <a:pt x="595987" y="1130482"/>
                  </a:lnTo>
                  <a:lnTo>
                    <a:pt x="627903" y="1119813"/>
                  </a:lnTo>
                  <a:lnTo>
                    <a:pt x="659834" y="1098493"/>
                  </a:lnTo>
                  <a:lnTo>
                    <a:pt x="691765" y="1087827"/>
                  </a:lnTo>
                </a:path>
                <a:path w="1682115" h="1205230">
                  <a:moveTo>
                    <a:pt x="744977" y="74653"/>
                  </a:moveTo>
                  <a:lnTo>
                    <a:pt x="915250" y="74653"/>
                  </a:lnTo>
                </a:path>
                <a:path w="1682115" h="1205230">
                  <a:moveTo>
                    <a:pt x="649200" y="1109146"/>
                  </a:moveTo>
                  <a:lnTo>
                    <a:pt x="649200" y="1194472"/>
                  </a:lnTo>
                </a:path>
                <a:path w="1682115" h="1205230">
                  <a:moveTo>
                    <a:pt x="627903" y="1205137"/>
                  </a:moveTo>
                  <a:lnTo>
                    <a:pt x="638552" y="1205137"/>
                  </a:lnTo>
                  <a:lnTo>
                    <a:pt x="649200" y="1194472"/>
                  </a:lnTo>
                </a:path>
                <a:path w="1682115" h="1205230">
                  <a:moveTo>
                    <a:pt x="1011042" y="1194472"/>
                  </a:moveTo>
                  <a:lnTo>
                    <a:pt x="1021676" y="1205137"/>
                  </a:lnTo>
                  <a:lnTo>
                    <a:pt x="1032324" y="1205137"/>
                  </a:lnTo>
                </a:path>
                <a:path w="1682115" h="1205230">
                  <a:moveTo>
                    <a:pt x="1660288" y="778532"/>
                  </a:moveTo>
                  <a:lnTo>
                    <a:pt x="1670936" y="778532"/>
                  </a:lnTo>
                  <a:lnTo>
                    <a:pt x="1670936" y="767866"/>
                  </a:lnTo>
                  <a:lnTo>
                    <a:pt x="1681584" y="757213"/>
                  </a:lnTo>
                </a:path>
                <a:path w="1682115" h="1205230">
                  <a:moveTo>
                    <a:pt x="1681584" y="671893"/>
                  </a:moveTo>
                  <a:lnTo>
                    <a:pt x="1670936" y="661226"/>
                  </a:lnTo>
                  <a:lnTo>
                    <a:pt x="1670936" y="650560"/>
                  </a:lnTo>
                  <a:lnTo>
                    <a:pt x="1660288" y="650560"/>
                  </a:lnTo>
                </a:path>
                <a:path w="1682115" h="1205230">
                  <a:moveTo>
                    <a:pt x="85140" y="778532"/>
                  </a:moveTo>
                  <a:lnTo>
                    <a:pt x="85140" y="821200"/>
                  </a:lnTo>
                  <a:lnTo>
                    <a:pt x="95783" y="863853"/>
                  </a:lnTo>
                  <a:lnTo>
                    <a:pt x="106422" y="906520"/>
                  </a:lnTo>
                  <a:lnTo>
                    <a:pt x="117071" y="949173"/>
                  </a:lnTo>
                  <a:lnTo>
                    <a:pt x="138353" y="981173"/>
                  </a:lnTo>
                  <a:lnTo>
                    <a:pt x="159635" y="1023826"/>
                  </a:lnTo>
                  <a:lnTo>
                    <a:pt x="180918" y="1055826"/>
                  </a:lnTo>
                  <a:lnTo>
                    <a:pt x="212848" y="1087827"/>
                  </a:lnTo>
                  <a:lnTo>
                    <a:pt x="244779" y="1109146"/>
                  </a:lnTo>
                  <a:lnTo>
                    <a:pt x="276710" y="1141146"/>
                  </a:lnTo>
                  <a:lnTo>
                    <a:pt x="308626" y="1162477"/>
                  </a:lnTo>
                  <a:lnTo>
                    <a:pt x="351205" y="1173141"/>
                  </a:lnTo>
                  <a:lnTo>
                    <a:pt x="393769" y="1194472"/>
                  </a:lnTo>
                  <a:lnTo>
                    <a:pt x="425700" y="1205137"/>
                  </a:lnTo>
                  <a:lnTo>
                    <a:pt x="468265" y="1205137"/>
                  </a:lnTo>
                  <a:lnTo>
                    <a:pt x="510843" y="1205137"/>
                  </a:lnTo>
                  <a:lnTo>
                    <a:pt x="510843" y="1194472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3" name="object 193"/>
            <p:cNvSpPr/>
            <p:nvPr/>
          </p:nvSpPr>
          <p:spPr>
            <a:xfrm>
              <a:off x="7464477" y="1833044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-5324" y="5332"/>
                  </a:moveTo>
                  <a:lnTo>
                    <a:pt x="5324" y="5332"/>
                  </a:lnTo>
                </a:path>
              </a:pathLst>
            </a:custGeom>
            <a:ln w="106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4" name="object 194"/>
            <p:cNvSpPr/>
            <p:nvPr/>
          </p:nvSpPr>
          <p:spPr>
            <a:xfrm>
              <a:off x="6942996" y="595905"/>
              <a:ext cx="319405" cy="693420"/>
            </a:xfrm>
            <a:custGeom>
              <a:avLst/>
              <a:gdLst/>
              <a:ahLst/>
              <a:cxnLst/>
              <a:rect l="l" t="t" r="r" b="b"/>
              <a:pathLst>
                <a:path w="319404" h="693419">
                  <a:moveTo>
                    <a:pt x="297995" y="415933"/>
                  </a:moveTo>
                  <a:lnTo>
                    <a:pt x="255416" y="426600"/>
                  </a:lnTo>
                  <a:lnTo>
                    <a:pt x="212851" y="437267"/>
                  </a:lnTo>
                  <a:lnTo>
                    <a:pt x="180921" y="458600"/>
                  </a:lnTo>
                  <a:lnTo>
                    <a:pt x="148990" y="490586"/>
                  </a:lnTo>
                  <a:lnTo>
                    <a:pt x="117074" y="511920"/>
                  </a:lnTo>
                  <a:lnTo>
                    <a:pt x="85143" y="543920"/>
                  </a:lnTo>
                  <a:lnTo>
                    <a:pt x="53212" y="575906"/>
                  </a:lnTo>
                  <a:lnTo>
                    <a:pt x="31930" y="618573"/>
                  </a:lnTo>
                  <a:lnTo>
                    <a:pt x="21282" y="650560"/>
                  </a:lnTo>
                  <a:lnTo>
                    <a:pt x="0" y="693227"/>
                  </a:lnTo>
                </a:path>
                <a:path w="319404" h="693419">
                  <a:moveTo>
                    <a:pt x="297995" y="415933"/>
                  </a:moveTo>
                  <a:lnTo>
                    <a:pt x="297995" y="42667"/>
                  </a:lnTo>
                </a:path>
                <a:path w="319404" h="693419">
                  <a:moveTo>
                    <a:pt x="223499" y="42667"/>
                  </a:moveTo>
                  <a:lnTo>
                    <a:pt x="297995" y="42667"/>
                  </a:lnTo>
                </a:path>
                <a:path w="319404" h="693419">
                  <a:moveTo>
                    <a:pt x="297995" y="0"/>
                  </a:moveTo>
                  <a:lnTo>
                    <a:pt x="297995" y="42667"/>
                  </a:lnTo>
                </a:path>
                <a:path w="319404" h="693419">
                  <a:moveTo>
                    <a:pt x="297995" y="0"/>
                  </a:moveTo>
                  <a:lnTo>
                    <a:pt x="223499" y="0"/>
                  </a:lnTo>
                </a:path>
                <a:path w="319404" h="693419">
                  <a:moveTo>
                    <a:pt x="319277" y="21333"/>
                  </a:moveTo>
                  <a:lnTo>
                    <a:pt x="319277" y="10666"/>
                  </a:lnTo>
                  <a:lnTo>
                    <a:pt x="308629" y="0"/>
                  </a:lnTo>
                  <a:lnTo>
                    <a:pt x="297995" y="0"/>
                  </a:lnTo>
                </a:path>
                <a:path w="319404" h="693419">
                  <a:moveTo>
                    <a:pt x="319277" y="42667"/>
                  </a:moveTo>
                  <a:lnTo>
                    <a:pt x="308629" y="42667"/>
                  </a:lnTo>
                  <a:lnTo>
                    <a:pt x="297995" y="42667"/>
                  </a:lnTo>
                </a:path>
                <a:path w="319404" h="693419">
                  <a:moveTo>
                    <a:pt x="319277" y="426600"/>
                  </a:moveTo>
                  <a:lnTo>
                    <a:pt x="319277" y="415933"/>
                  </a:lnTo>
                  <a:lnTo>
                    <a:pt x="308629" y="415933"/>
                  </a:lnTo>
                  <a:lnTo>
                    <a:pt x="297995" y="415933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5" name="object 195"/>
            <p:cNvSpPr/>
            <p:nvPr/>
          </p:nvSpPr>
          <p:spPr>
            <a:xfrm>
              <a:off x="7240992" y="101183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-5324" y="5333"/>
                  </a:moveTo>
                  <a:lnTo>
                    <a:pt x="5324" y="5333"/>
                  </a:lnTo>
                </a:path>
              </a:pathLst>
            </a:custGeom>
            <a:ln w="106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6" name="object 196"/>
            <p:cNvSpPr/>
            <p:nvPr/>
          </p:nvSpPr>
          <p:spPr>
            <a:xfrm>
              <a:off x="6815288" y="1182478"/>
              <a:ext cx="1287780" cy="650875"/>
            </a:xfrm>
            <a:custGeom>
              <a:avLst/>
              <a:gdLst/>
              <a:ahLst/>
              <a:cxnLst/>
              <a:rect l="l" t="t" r="r" b="b"/>
              <a:pathLst>
                <a:path w="1287779" h="650875">
                  <a:moveTo>
                    <a:pt x="138356" y="127987"/>
                  </a:moveTo>
                  <a:lnTo>
                    <a:pt x="127708" y="106653"/>
                  </a:lnTo>
                </a:path>
                <a:path w="1287779" h="650875">
                  <a:moveTo>
                    <a:pt x="21285" y="106653"/>
                  </a:moveTo>
                  <a:lnTo>
                    <a:pt x="127708" y="106653"/>
                  </a:lnTo>
                </a:path>
                <a:path w="1287779" h="650875">
                  <a:moveTo>
                    <a:pt x="21285" y="127987"/>
                  </a:moveTo>
                  <a:lnTo>
                    <a:pt x="21285" y="106653"/>
                  </a:lnTo>
                </a:path>
                <a:path w="1287779" h="650875">
                  <a:moveTo>
                    <a:pt x="0" y="127987"/>
                  </a:moveTo>
                  <a:lnTo>
                    <a:pt x="21285" y="127987"/>
                  </a:lnTo>
                </a:path>
                <a:path w="1287779" h="650875">
                  <a:moveTo>
                    <a:pt x="0" y="127987"/>
                  </a:moveTo>
                  <a:lnTo>
                    <a:pt x="0" y="213307"/>
                  </a:lnTo>
                </a:path>
                <a:path w="1287779" h="650875">
                  <a:moveTo>
                    <a:pt x="21285" y="213307"/>
                  </a:moveTo>
                  <a:lnTo>
                    <a:pt x="0" y="213307"/>
                  </a:lnTo>
                </a:path>
                <a:path w="1287779" h="650875">
                  <a:moveTo>
                    <a:pt x="106425" y="234626"/>
                  </a:moveTo>
                  <a:lnTo>
                    <a:pt x="21285" y="234626"/>
                  </a:lnTo>
                </a:path>
                <a:path w="1287779" h="650875">
                  <a:moveTo>
                    <a:pt x="106425" y="234626"/>
                  </a:moveTo>
                  <a:lnTo>
                    <a:pt x="127708" y="213307"/>
                  </a:lnTo>
                </a:path>
                <a:path w="1287779" h="650875">
                  <a:moveTo>
                    <a:pt x="21285" y="234626"/>
                  </a:moveTo>
                  <a:lnTo>
                    <a:pt x="21285" y="213307"/>
                  </a:lnTo>
                </a:path>
                <a:path w="1287779" h="650875">
                  <a:moveTo>
                    <a:pt x="659837" y="650565"/>
                  </a:moveTo>
                  <a:lnTo>
                    <a:pt x="649189" y="650565"/>
                  </a:lnTo>
                </a:path>
                <a:path w="1287779" h="650875">
                  <a:moveTo>
                    <a:pt x="670485" y="650565"/>
                  </a:moveTo>
                  <a:lnTo>
                    <a:pt x="659837" y="650565"/>
                  </a:lnTo>
                </a:path>
                <a:path w="1287779" h="650875">
                  <a:moveTo>
                    <a:pt x="21285" y="106653"/>
                  </a:moveTo>
                  <a:lnTo>
                    <a:pt x="10642" y="106653"/>
                  </a:lnTo>
                  <a:lnTo>
                    <a:pt x="10642" y="117320"/>
                  </a:lnTo>
                  <a:lnTo>
                    <a:pt x="0" y="127987"/>
                  </a:lnTo>
                </a:path>
                <a:path w="1287779" h="650875">
                  <a:moveTo>
                    <a:pt x="0" y="213307"/>
                  </a:moveTo>
                  <a:lnTo>
                    <a:pt x="10642" y="223959"/>
                  </a:lnTo>
                  <a:lnTo>
                    <a:pt x="10642" y="234626"/>
                  </a:lnTo>
                  <a:lnTo>
                    <a:pt x="21285" y="234626"/>
                  </a:lnTo>
                </a:path>
                <a:path w="1287779" h="650875">
                  <a:moveTo>
                    <a:pt x="415055" y="479919"/>
                  </a:moveTo>
                  <a:lnTo>
                    <a:pt x="1287744" y="479919"/>
                  </a:lnTo>
                  <a:lnTo>
                    <a:pt x="1287744" y="0"/>
                  </a:lnTo>
                  <a:lnTo>
                    <a:pt x="415055" y="0"/>
                  </a:lnTo>
                  <a:lnTo>
                    <a:pt x="415055" y="479919"/>
                  </a:lnTo>
                  <a:close/>
                </a:path>
                <a:path w="1287779" h="650875">
                  <a:moveTo>
                    <a:pt x="851406" y="0"/>
                  </a:moveTo>
                  <a:lnTo>
                    <a:pt x="851406" y="479919"/>
                  </a:lnTo>
                </a:path>
              </a:pathLst>
            </a:custGeom>
            <a:ln w="106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7" name="object 197"/>
            <p:cNvSpPr/>
            <p:nvPr/>
          </p:nvSpPr>
          <p:spPr>
            <a:xfrm>
              <a:off x="7443195" y="1673065"/>
              <a:ext cx="21590" cy="32384"/>
            </a:xfrm>
            <a:custGeom>
              <a:avLst/>
              <a:gdLst/>
              <a:ahLst/>
              <a:cxnLst/>
              <a:rect l="l" t="t" r="r" b="b"/>
              <a:pathLst>
                <a:path w="21590" h="32385">
                  <a:moveTo>
                    <a:pt x="10648" y="21333"/>
                  </a:moveTo>
                  <a:lnTo>
                    <a:pt x="10648" y="0"/>
                  </a:lnTo>
                  <a:lnTo>
                    <a:pt x="10648" y="21333"/>
                  </a:lnTo>
                  <a:lnTo>
                    <a:pt x="21282" y="21333"/>
                  </a:lnTo>
                  <a:lnTo>
                    <a:pt x="10648" y="21333"/>
                  </a:lnTo>
                  <a:lnTo>
                    <a:pt x="10648" y="32000"/>
                  </a:lnTo>
                  <a:lnTo>
                    <a:pt x="10648" y="21333"/>
                  </a:lnTo>
                  <a:lnTo>
                    <a:pt x="0" y="21333"/>
                  </a:lnTo>
                  <a:lnTo>
                    <a:pt x="10648" y="21333"/>
                  </a:lnTo>
                  <a:close/>
                </a:path>
              </a:pathLst>
            </a:custGeom>
            <a:ln w="106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8" name="object 198"/>
            <p:cNvSpPr/>
            <p:nvPr/>
          </p:nvSpPr>
          <p:spPr>
            <a:xfrm>
              <a:off x="7177130" y="1417105"/>
              <a:ext cx="21590" cy="43180"/>
            </a:xfrm>
            <a:custGeom>
              <a:avLst/>
              <a:gdLst/>
              <a:ahLst/>
              <a:cxnLst/>
              <a:rect l="l" t="t" r="r" b="b"/>
              <a:pathLst>
                <a:path w="21590" h="43180">
                  <a:moveTo>
                    <a:pt x="21282" y="32000"/>
                  </a:moveTo>
                  <a:lnTo>
                    <a:pt x="0" y="32000"/>
                  </a:lnTo>
                  <a:lnTo>
                    <a:pt x="0" y="42667"/>
                  </a:lnTo>
                  <a:lnTo>
                    <a:pt x="21282" y="42667"/>
                  </a:lnTo>
                  <a:lnTo>
                    <a:pt x="21282" y="32000"/>
                  </a:lnTo>
                  <a:close/>
                </a:path>
                <a:path w="21590" h="43180">
                  <a:moveTo>
                    <a:pt x="10648" y="10666"/>
                  </a:moveTo>
                  <a:lnTo>
                    <a:pt x="0" y="21333"/>
                  </a:lnTo>
                  <a:lnTo>
                    <a:pt x="10648" y="21333"/>
                  </a:lnTo>
                  <a:lnTo>
                    <a:pt x="10648" y="10666"/>
                  </a:lnTo>
                  <a:close/>
                </a:path>
                <a:path w="21590" h="43180">
                  <a:moveTo>
                    <a:pt x="21282" y="0"/>
                  </a:moveTo>
                  <a:lnTo>
                    <a:pt x="10648" y="0"/>
                  </a:lnTo>
                  <a:lnTo>
                    <a:pt x="10648" y="10666"/>
                  </a:lnTo>
                  <a:lnTo>
                    <a:pt x="21282" y="10666"/>
                  </a:lnTo>
                  <a:lnTo>
                    <a:pt x="212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9" name="object 199"/>
            <p:cNvSpPr/>
            <p:nvPr/>
          </p:nvSpPr>
          <p:spPr>
            <a:xfrm>
              <a:off x="7177130" y="1395786"/>
              <a:ext cx="21590" cy="64135"/>
            </a:xfrm>
            <a:custGeom>
              <a:avLst/>
              <a:gdLst/>
              <a:ahLst/>
              <a:cxnLst/>
              <a:rect l="l" t="t" r="r" b="b"/>
              <a:pathLst>
                <a:path w="21590" h="64134">
                  <a:moveTo>
                    <a:pt x="21282" y="10652"/>
                  </a:moveTo>
                  <a:lnTo>
                    <a:pt x="21282" y="0"/>
                  </a:lnTo>
                  <a:lnTo>
                    <a:pt x="10648" y="0"/>
                  </a:lnTo>
                  <a:lnTo>
                    <a:pt x="0" y="0"/>
                  </a:lnTo>
                  <a:lnTo>
                    <a:pt x="0" y="10652"/>
                  </a:lnTo>
                  <a:lnTo>
                    <a:pt x="0" y="21319"/>
                  </a:lnTo>
                  <a:lnTo>
                    <a:pt x="0" y="10652"/>
                  </a:lnTo>
                  <a:lnTo>
                    <a:pt x="0" y="0"/>
                  </a:lnTo>
                  <a:lnTo>
                    <a:pt x="10648" y="0"/>
                  </a:lnTo>
                  <a:lnTo>
                    <a:pt x="21282" y="0"/>
                  </a:lnTo>
                  <a:lnTo>
                    <a:pt x="21282" y="10652"/>
                  </a:lnTo>
                  <a:lnTo>
                    <a:pt x="21282" y="21319"/>
                  </a:lnTo>
                  <a:lnTo>
                    <a:pt x="21282" y="31986"/>
                  </a:lnTo>
                  <a:lnTo>
                    <a:pt x="10648" y="31986"/>
                  </a:lnTo>
                  <a:lnTo>
                    <a:pt x="10648" y="42652"/>
                  </a:lnTo>
                  <a:lnTo>
                    <a:pt x="0" y="42652"/>
                  </a:lnTo>
                  <a:lnTo>
                    <a:pt x="0" y="53319"/>
                  </a:lnTo>
                  <a:lnTo>
                    <a:pt x="21282" y="53319"/>
                  </a:lnTo>
                  <a:lnTo>
                    <a:pt x="21282" y="42652"/>
                  </a:lnTo>
                  <a:lnTo>
                    <a:pt x="21282" y="63986"/>
                  </a:lnTo>
                  <a:lnTo>
                    <a:pt x="0" y="63986"/>
                  </a:lnTo>
                  <a:lnTo>
                    <a:pt x="0" y="53319"/>
                  </a:lnTo>
                  <a:lnTo>
                    <a:pt x="0" y="42652"/>
                  </a:lnTo>
                  <a:lnTo>
                    <a:pt x="10648" y="31986"/>
                  </a:lnTo>
                  <a:lnTo>
                    <a:pt x="10648" y="21319"/>
                  </a:lnTo>
                  <a:lnTo>
                    <a:pt x="21282" y="21319"/>
                  </a:lnTo>
                  <a:lnTo>
                    <a:pt x="21282" y="10652"/>
                  </a:lnTo>
                  <a:close/>
                </a:path>
              </a:pathLst>
            </a:custGeom>
            <a:ln w="106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0" name="object 200"/>
            <p:cNvSpPr/>
            <p:nvPr/>
          </p:nvSpPr>
          <p:spPr>
            <a:xfrm>
              <a:off x="8134963" y="1449105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90" h="10794">
                  <a:moveTo>
                    <a:pt x="21282" y="0"/>
                  </a:moveTo>
                  <a:lnTo>
                    <a:pt x="0" y="0"/>
                  </a:lnTo>
                  <a:lnTo>
                    <a:pt x="0" y="10666"/>
                  </a:lnTo>
                  <a:lnTo>
                    <a:pt x="21282" y="10666"/>
                  </a:lnTo>
                  <a:lnTo>
                    <a:pt x="2128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1" name="object 201"/>
            <p:cNvSpPr/>
            <p:nvPr/>
          </p:nvSpPr>
          <p:spPr>
            <a:xfrm>
              <a:off x="7879547" y="1395786"/>
              <a:ext cx="276860" cy="299085"/>
            </a:xfrm>
            <a:custGeom>
              <a:avLst/>
              <a:gdLst/>
              <a:ahLst/>
              <a:cxnLst/>
              <a:rect l="l" t="t" r="r" b="b"/>
              <a:pathLst>
                <a:path w="276859" h="299085">
                  <a:moveTo>
                    <a:pt x="266050" y="0"/>
                  </a:moveTo>
                  <a:lnTo>
                    <a:pt x="266050" y="53319"/>
                  </a:lnTo>
                  <a:lnTo>
                    <a:pt x="276698" y="53319"/>
                  </a:lnTo>
                  <a:lnTo>
                    <a:pt x="276698" y="63986"/>
                  </a:lnTo>
                  <a:lnTo>
                    <a:pt x="255416" y="63986"/>
                  </a:lnTo>
                  <a:lnTo>
                    <a:pt x="255416" y="53319"/>
                  </a:lnTo>
                  <a:lnTo>
                    <a:pt x="266050" y="53319"/>
                  </a:lnTo>
                  <a:lnTo>
                    <a:pt x="266050" y="10652"/>
                  </a:lnTo>
                  <a:lnTo>
                    <a:pt x="266050" y="0"/>
                  </a:lnTo>
                  <a:lnTo>
                    <a:pt x="255416" y="0"/>
                  </a:lnTo>
                  <a:lnTo>
                    <a:pt x="266050" y="0"/>
                  </a:lnTo>
                  <a:close/>
                </a:path>
                <a:path w="276859" h="299085">
                  <a:moveTo>
                    <a:pt x="0" y="298613"/>
                  </a:moveTo>
                  <a:lnTo>
                    <a:pt x="21282" y="298613"/>
                  </a:lnTo>
                  <a:lnTo>
                    <a:pt x="0" y="298613"/>
                  </a:lnTo>
                  <a:close/>
                </a:path>
              </a:pathLst>
            </a:custGeom>
            <a:ln w="106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2" name="object 202"/>
          <p:cNvGrpSpPr/>
          <p:nvPr/>
        </p:nvGrpSpPr>
        <p:grpSpPr>
          <a:xfrm>
            <a:off x="8750157" y="237158"/>
            <a:ext cx="3196590" cy="2016125"/>
            <a:chOff x="8750157" y="237158"/>
            <a:chExt cx="3196590" cy="2016125"/>
          </a:xfrm>
        </p:grpSpPr>
        <p:sp>
          <p:nvSpPr>
            <p:cNvPr id="203" name="object 203"/>
            <p:cNvSpPr/>
            <p:nvPr/>
          </p:nvSpPr>
          <p:spPr>
            <a:xfrm>
              <a:off x="8841618" y="834839"/>
              <a:ext cx="278765" cy="270510"/>
            </a:xfrm>
            <a:custGeom>
              <a:avLst/>
              <a:gdLst/>
              <a:ahLst/>
              <a:cxnLst/>
              <a:rect l="l" t="t" r="r" b="b"/>
              <a:pathLst>
                <a:path w="278765" h="270509">
                  <a:moveTo>
                    <a:pt x="278711" y="0"/>
                  </a:moveTo>
                  <a:lnTo>
                    <a:pt x="243877" y="0"/>
                  </a:lnTo>
                  <a:lnTo>
                    <a:pt x="217745" y="8738"/>
                  </a:lnTo>
                  <a:lnTo>
                    <a:pt x="182899" y="8738"/>
                  </a:lnTo>
                  <a:lnTo>
                    <a:pt x="156779" y="26216"/>
                  </a:lnTo>
                  <a:lnTo>
                    <a:pt x="130647" y="43577"/>
                  </a:lnTo>
                  <a:lnTo>
                    <a:pt x="104515" y="61055"/>
                  </a:lnTo>
                  <a:lnTo>
                    <a:pt x="78383" y="78533"/>
                  </a:lnTo>
                  <a:lnTo>
                    <a:pt x="60966" y="104749"/>
                  </a:lnTo>
                  <a:lnTo>
                    <a:pt x="43549" y="122111"/>
                  </a:lnTo>
                  <a:lnTo>
                    <a:pt x="26131" y="157066"/>
                  </a:lnTo>
                  <a:lnTo>
                    <a:pt x="17417" y="183283"/>
                  </a:lnTo>
                  <a:lnTo>
                    <a:pt x="8709" y="209383"/>
                  </a:lnTo>
                  <a:lnTo>
                    <a:pt x="0" y="244338"/>
                  </a:lnTo>
                  <a:lnTo>
                    <a:pt x="0" y="270508"/>
                  </a:lnTo>
                </a:path>
                <a:path w="278765" h="270509">
                  <a:moveTo>
                    <a:pt x="278711" y="17477"/>
                  </a:moveTo>
                  <a:lnTo>
                    <a:pt x="243877" y="17477"/>
                  </a:lnTo>
                  <a:lnTo>
                    <a:pt x="217745" y="26216"/>
                  </a:lnTo>
                  <a:lnTo>
                    <a:pt x="182899" y="34955"/>
                  </a:lnTo>
                  <a:lnTo>
                    <a:pt x="156779" y="43577"/>
                  </a:lnTo>
                  <a:lnTo>
                    <a:pt x="130647" y="61055"/>
                  </a:lnTo>
                  <a:lnTo>
                    <a:pt x="104515" y="78533"/>
                  </a:lnTo>
                  <a:lnTo>
                    <a:pt x="87098" y="104749"/>
                  </a:lnTo>
                  <a:lnTo>
                    <a:pt x="69680" y="130850"/>
                  </a:lnTo>
                  <a:lnTo>
                    <a:pt x="52263" y="157066"/>
                  </a:lnTo>
                  <a:lnTo>
                    <a:pt x="34834" y="183283"/>
                  </a:lnTo>
                  <a:lnTo>
                    <a:pt x="26131" y="209383"/>
                  </a:lnTo>
                  <a:lnTo>
                    <a:pt x="26131" y="244338"/>
                  </a:lnTo>
                  <a:lnTo>
                    <a:pt x="17417" y="270508"/>
                  </a:lnTo>
                </a:path>
              </a:pathLst>
            </a:custGeom>
            <a:ln w="8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4" name="object 204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8959188" y="952587"/>
              <a:ext cx="165506" cy="157125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8754520" y="695250"/>
              <a:ext cx="409575" cy="410209"/>
            </a:xfrm>
            <a:custGeom>
              <a:avLst/>
              <a:gdLst/>
              <a:ahLst/>
              <a:cxnLst/>
              <a:rect l="l" t="t" r="r" b="b"/>
              <a:pathLst>
                <a:path w="409575" h="410209">
                  <a:moveTo>
                    <a:pt x="365810" y="43577"/>
                  </a:moveTo>
                  <a:lnTo>
                    <a:pt x="322260" y="43577"/>
                  </a:lnTo>
                  <a:lnTo>
                    <a:pt x="287426" y="52316"/>
                  </a:lnTo>
                  <a:lnTo>
                    <a:pt x="252580" y="61055"/>
                  </a:lnTo>
                  <a:lnTo>
                    <a:pt x="226448" y="69794"/>
                  </a:lnTo>
                  <a:lnTo>
                    <a:pt x="191613" y="87272"/>
                  </a:lnTo>
                  <a:lnTo>
                    <a:pt x="156779" y="104633"/>
                  </a:lnTo>
                  <a:lnTo>
                    <a:pt x="130647" y="130850"/>
                  </a:lnTo>
                  <a:lnTo>
                    <a:pt x="104515" y="157066"/>
                  </a:lnTo>
                  <a:lnTo>
                    <a:pt x="78388" y="183166"/>
                  </a:lnTo>
                  <a:lnTo>
                    <a:pt x="60968" y="209383"/>
                  </a:lnTo>
                  <a:lnTo>
                    <a:pt x="43549" y="235600"/>
                  </a:lnTo>
                  <a:lnTo>
                    <a:pt x="26129" y="270439"/>
                  </a:lnTo>
                  <a:lnTo>
                    <a:pt x="8709" y="305394"/>
                  </a:lnTo>
                  <a:lnTo>
                    <a:pt x="0" y="340233"/>
                  </a:lnTo>
                  <a:lnTo>
                    <a:pt x="0" y="375189"/>
                  </a:lnTo>
                  <a:lnTo>
                    <a:pt x="0" y="410097"/>
                  </a:lnTo>
                </a:path>
                <a:path w="409575" h="410209">
                  <a:moveTo>
                    <a:pt x="409359" y="0"/>
                  </a:moveTo>
                  <a:lnTo>
                    <a:pt x="365810" y="0"/>
                  </a:lnTo>
                  <a:lnTo>
                    <a:pt x="330975" y="8738"/>
                  </a:lnTo>
                  <a:lnTo>
                    <a:pt x="296129" y="17477"/>
                  </a:lnTo>
                  <a:lnTo>
                    <a:pt x="261294" y="26216"/>
                  </a:lnTo>
                  <a:lnTo>
                    <a:pt x="226448" y="43577"/>
                  </a:lnTo>
                  <a:lnTo>
                    <a:pt x="191613" y="61055"/>
                  </a:lnTo>
                  <a:lnTo>
                    <a:pt x="156779" y="78533"/>
                  </a:lnTo>
                  <a:lnTo>
                    <a:pt x="104515" y="130850"/>
                  </a:lnTo>
                  <a:lnTo>
                    <a:pt x="78388" y="165805"/>
                  </a:lnTo>
                  <a:lnTo>
                    <a:pt x="43549" y="226861"/>
                  </a:lnTo>
                  <a:lnTo>
                    <a:pt x="26129" y="261700"/>
                  </a:lnTo>
                  <a:lnTo>
                    <a:pt x="8709" y="296655"/>
                  </a:lnTo>
                  <a:lnTo>
                    <a:pt x="0" y="331611"/>
                  </a:lnTo>
                  <a:lnTo>
                    <a:pt x="0" y="375189"/>
                  </a:lnTo>
                  <a:lnTo>
                    <a:pt x="0" y="410097"/>
                  </a:lnTo>
                </a:path>
              </a:pathLst>
            </a:custGeom>
            <a:ln w="8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6" name="object 20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8994034" y="1833943"/>
              <a:ext cx="174208" cy="174508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8754520" y="241528"/>
              <a:ext cx="3188335" cy="2007235"/>
            </a:xfrm>
            <a:custGeom>
              <a:avLst/>
              <a:gdLst/>
              <a:ahLst/>
              <a:cxnLst/>
              <a:rect l="l" t="t" r="r" b="b"/>
              <a:pathLst>
                <a:path w="3188334" h="2007235">
                  <a:moveTo>
                    <a:pt x="0" y="1596778"/>
                  </a:moveTo>
                  <a:lnTo>
                    <a:pt x="0" y="1631676"/>
                  </a:lnTo>
                  <a:lnTo>
                    <a:pt x="0" y="1675312"/>
                  </a:lnTo>
                  <a:lnTo>
                    <a:pt x="8709" y="1710209"/>
                  </a:lnTo>
                  <a:lnTo>
                    <a:pt x="26129" y="1745118"/>
                  </a:lnTo>
                  <a:lnTo>
                    <a:pt x="43549" y="1780015"/>
                  </a:lnTo>
                  <a:lnTo>
                    <a:pt x="60968" y="1814924"/>
                  </a:lnTo>
                  <a:lnTo>
                    <a:pt x="78388" y="1849821"/>
                  </a:lnTo>
                  <a:lnTo>
                    <a:pt x="104515" y="1876003"/>
                  </a:lnTo>
                  <a:lnTo>
                    <a:pt x="130647" y="1902179"/>
                  </a:lnTo>
                  <a:lnTo>
                    <a:pt x="156779" y="1928356"/>
                  </a:lnTo>
                  <a:lnTo>
                    <a:pt x="191613" y="1945807"/>
                  </a:lnTo>
                  <a:lnTo>
                    <a:pt x="226448" y="1963259"/>
                  </a:lnTo>
                  <a:lnTo>
                    <a:pt x="261294" y="1980710"/>
                  </a:lnTo>
                  <a:lnTo>
                    <a:pt x="296129" y="1989436"/>
                  </a:lnTo>
                  <a:lnTo>
                    <a:pt x="330975" y="1998162"/>
                  </a:lnTo>
                  <a:lnTo>
                    <a:pt x="365810" y="2006888"/>
                  </a:lnTo>
                  <a:lnTo>
                    <a:pt x="409359" y="2006888"/>
                  </a:lnTo>
                </a:path>
                <a:path w="3188334" h="2007235">
                  <a:moveTo>
                    <a:pt x="0" y="1596778"/>
                  </a:moveTo>
                  <a:lnTo>
                    <a:pt x="0" y="1230293"/>
                  </a:lnTo>
                </a:path>
                <a:path w="3188334" h="2007235">
                  <a:moveTo>
                    <a:pt x="243877" y="1230293"/>
                  </a:moveTo>
                  <a:lnTo>
                    <a:pt x="243877" y="1352451"/>
                  </a:lnTo>
                </a:path>
                <a:path w="3188334" h="2007235">
                  <a:moveTo>
                    <a:pt x="243877" y="1439712"/>
                  </a:moveTo>
                  <a:lnTo>
                    <a:pt x="243877" y="1596778"/>
                  </a:lnTo>
                </a:path>
                <a:path w="3188334" h="2007235">
                  <a:moveTo>
                    <a:pt x="243877" y="1352451"/>
                  </a:moveTo>
                  <a:lnTo>
                    <a:pt x="243877" y="1439712"/>
                  </a:lnTo>
                </a:path>
                <a:path w="3188334" h="2007235">
                  <a:moveTo>
                    <a:pt x="0" y="1230293"/>
                  </a:moveTo>
                  <a:lnTo>
                    <a:pt x="87098" y="1230293"/>
                  </a:lnTo>
                </a:path>
                <a:path w="3188334" h="2007235">
                  <a:moveTo>
                    <a:pt x="0" y="1090681"/>
                  </a:moveTo>
                  <a:lnTo>
                    <a:pt x="87098" y="1090681"/>
                  </a:lnTo>
                </a:path>
                <a:path w="3188334" h="2007235">
                  <a:moveTo>
                    <a:pt x="0" y="1230293"/>
                  </a:moveTo>
                  <a:lnTo>
                    <a:pt x="0" y="1090681"/>
                  </a:lnTo>
                </a:path>
                <a:path w="3188334" h="2007235">
                  <a:moveTo>
                    <a:pt x="0" y="863820"/>
                  </a:moveTo>
                  <a:lnTo>
                    <a:pt x="0" y="1090681"/>
                  </a:lnTo>
                </a:path>
                <a:path w="3188334" h="2007235">
                  <a:moveTo>
                    <a:pt x="87098" y="1230293"/>
                  </a:moveTo>
                  <a:lnTo>
                    <a:pt x="87098" y="1090681"/>
                  </a:lnTo>
                </a:path>
                <a:path w="3188334" h="2007235">
                  <a:moveTo>
                    <a:pt x="104515" y="1230293"/>
                  </a:moveTo>
                  <a:lnTo>
                    <a:pt x="104515" y="863820"/>
                  </a:lnTo>
                </a:path>
                <a:path w="3188334" h="2007235">
                  <a:moveTo>
                    <a:pt x="209031" y="863820"/>
                  </a:moveTo>
                  <a:lnTo>
                    <a:pt x="209031" y="1230293"/>
                  </a:lnTo>
                </a:path>
                <a:path w="3188334" h="2007235">
                  <a:moveTo>
                    <a:pt x="235162" y="863820"/>
                  </a:moveTo>
                  <a:lnTo>
                    <a:pt x="235162" y="1230293"/>
                  </a:lnTo>
                </a:path>
                <a:path w="3188334" h="2007235">
                  <a:moveTo>
                    <a:pt x="104515" y="1230293"/>
                  </a:moveTo>
                  <a:lnTo>
                    <a:pt x="87098" y="1230293"/>
                  </a:lnTo>
                </a:path>
                <a:path w="3188334" h="2007235">
                  <a:moveTo>
                    <a:pt x="209031" y="1230293"/>
                  </a:moveTo>
                  <a:lnTo>
                    <a:pt x="104515" y="1230293"/>
                  </a:lnTo>
                </a:path>
                <a:path w="3188334" h="2007235">
                  <a:moveTo>
                    <a:pt x="209031" y="1230293"/>
                  </a:moveTo>
                  <a:lnTo>
                    <a:pt x="235162" y="1230293"/>
                  </a:lnTo>
                  <a:lnTo>
                    <a:pt x="243877" y="1230293"/>
                  </a:lnTo>
                </a:path>
                <a:path w="3188334" h="2007235">
                  <a:moveTo>
                    <a:pt x="104515" y="863820"/>
                  </a:moveTo>
                  <a:lnTo>
                    <a:pt x="87098" y="863820"/>
                  </a:lnTo>
                </a:path>
                <a:path w="3188334" h="2007235">
                  <a:moveTo>
                    <a:pt x="209031" y="863820"/>
                  </a:moveTo>
                  <a:lnTo>
                    <a:pt x="104515" y="863820"/>
                  </a:lnTo>
                </a:path>
                <a:path w="3188334" h="2007235">
                  <a:moveTo>
                    <a:pt x="209031" y="863820"/>
                  </a:moveTo>
                  <a:lnTo>
                    <a:pt x="235162" y="863820"/>
                  </a:lnTo>
                </a:path>
                <a:path w="3188334" h="2007235">
                  <a:moveTo>
                    <a:pt x="87098" y="863820"/>
                  </a:moveTo>
                  <a:lnTo>
                    <a:pt x="87098" y="1090681"/>
                  </a:lnTo>
                </a:path>
                <a:path w="3188334" h="2007235">
                  <a:moveTo>
                    <a:pt x="383227" y="1535700"/>
                  </a:moveTo>
                  <a:lnTo>
                    <a:pt x="383227" y="933626"/>
                  </a:lnTo>
                </a:path>
                <a:path w="3188334" h="2007235">
                  <a:moveTo>
                    <a:pt x="330975" y="933626"/>
                  </a:moveTo>
                  <a:lnTo>
                    <a:pt x="330975" y="1535700"/>
                  </a:lnTo>
                </a:path>
                <a:path w="3188334" h="2007235">
                  <a:moveTo>
                    <a:pt x="2769689" y="2006887"/>
                  </a:moveTo>
                  <a:lnTo>
                    <a:pt x="409359" y="2006887"/>
                  </a:lnTo>
                </a:path>
                <a:path w="3188334" h="2007235">
                  <a:moveTo>
                    <a:pt x="2752261" y="1579324"/>
                  </a:moveTo>
                  <a:lnTo>
                    <a:pt x="426776" y="1579324"/>
                  </a:lnTo>
                </a:path>
                <a:path w="3188334" h="2007235">
                  <a:moveTo>
                    <a:pt x="426776" y="1622960"/>
                  </a:moveTo>
                  <a:lnTo>
                    <a:pt x="2752261" y="1622960"/>
                  </a:lnTo>
                </a:path>
                <a:path w="3188334" h="2007235">
                  <a:moveTo>
                    <a:pt x="409359" y="1762561"/>
                  </a:moveTo>
                  <a:lnTo>
                    <a:pt x="2769689" y="1762561"/>
                  </a:lnTo>
                </a:path>
                <a:path w="3188334" h="2007235">
                  <a:moveTo>
                    <a:pt x="609687" y="1736391"/>
                  </a:moveTo>
                  <a:lnTo>
                    <a:pt x="426776" y="1736391"/>
                  </a:lnTo>
                  <a:lnTo>
                    <a:pt x="426776" y="1622960"/>
                  </a:lnTo>
                </a:path>
                <a:path w="3188334" h="2007235">
                  <a:moveTo>
                    <a:pt x="383227" y="1535700"/>
                  </a:moveTo>
                  <a:lnTo>
                    <a:pt x="383227" y="1544427"/>
                  </a:lnTo>
                  <a:lnTo>
                    <a:pt x="391941" y="1561870"/>
                  </a:lnTo>
                  <a:lnTo>
                    <a:pt x="400644" y="1570597"/>
                  </a:lnTo>
                  <a:lnTo>
                    <a:pt x="409359" y="1579324"/>
                  </a:lnTo>
                  <a:lnTo>
                    <a:pt x="426776" y="1579324"/>
                  </a:lnTo>
                </a:path>
                <a:path w="3188334" h="2007235">
                  <a:moveTo>
                    <a:pt x="330975" y="1535700"/>
                  </a:moveTo>
                  <a:lnTo>
                    <a:pt x="339678" y="1553154"/>
                  </a:lnTo>
                  <a:lnTo>
                    <a:pt x="339678" y="1570597"/>
                  </a:lnTo>
                  <a:lnTo>
                    <a:pt x="348392" y="1588051"/>
                  </a:lnTo>
                  <a:lnTo>
                    <a:pt x="357095" y="1596778"/>
                  </a:lnTo>
                  <a:lnTo>
                    <a:pt x="374524" y="1605506"/>
                  </a:lnTo>
                  <a:lnTo>
                    <a:pt x="391941" y="1614233"/>
                  </a:lnTo>
                  <a:lnTo>
                    <a:pt x="409359" y="1622960"/>
                  </a:lnTo>
                  <a:lnTo>
                    <a:pt x="426776" y="1622960"/>
                  </a:lnTo>
                </a:path>
                <a:path w="3188334" h="2007235">
                  <a:moveTo>
                    <a:pt x="1680962" y="1736391"/>
                  </a:moveTo>
                  <a:lnTo>
                    <a:pt x="1680962" y="1622960"/>
                  </a:lnTo>
                </a:path>
                <a:path w="3188334" h="2007235">
                  <a:moveTo>
                    <a:pt x="1297758" y="1718936"/>
                  </a:moveTo>
                  <a:lnTo>
                    <a:pt x="1428359" y="1718936"/>
                  </a:lnTo>
                </a:path>
                <a:path w="3188334" h="2007235">
                  <a:moveTo>
                    <a:pt x="1297758" y="1622960"/>
                  </a:moveTo>
                  <a:lnTo>
                    <a:pt x="1297758" y="1718936"/>
                  </a:lnTo>
                </a:path>
                <a:path w="3188334" h="2007235">
                  <a:moveTo>
                    <a:pt x="1428359" y="1622960"/>
                  </a:moveTo>
                  <a:lnTo>
                    <a:pt x="1428359" y="1718936"/>
                  </a:lnTo>
                </a:path>
                <a:path w="3188334" h="2007235">
                  <a:moveTo>
                    <a:pt x="1498074" y="1736391"/>
                  </a:moveTo>
                  <a:lnTo>
                    <a:pt x="1498074" y="1622960"/>
                  </a:lnTo>
                </a:path>
                <a:path w="3188334" h="2007235">
                  <a:moveTo>
                    <a:pt x="609687" y="1736391"/>
                  </a:moveTo>
                  <a:lnTo>
                    <a:pt x="609687" y="1622960"/>
                  </a:lnTo>
                </a:path>
                <a:path w="3188334" h="2007235">
                  <a:moveTo>
                    <a:pt x="1680962" y="1736391"/>
                  </a:moveTo>
                  <a:lnTo>
                    <a:pt x="1498074" y="1736391"/>
                  </a:lnTo>
                </a:path>
                <a:path w="3188334" h="2007235">
                  <a:moveTo>
                    <a:pt x="3187751" y="1230293"/>
                  </a:moveTo>
                  <a:lnTo>
                    <a:pt x="3187751" y="1596778"/>
                  </a:lnTo>
                </a:path>
                <a:path w="3188334" h="2007235">
                  <a:moveTo>
                    <a:pt x="2769689" y="2006888"/>
                  </a:moveTo>
                  <a:lnTo>
                    <a:pt x="2813262" y="2006888"/>
                  </a:lnTo>
                  <a:lnTo>
                    <a:pt x="2848120" y="1998162"/>
                  </a:lnTo>
                  <a:lnTo>
                    <a:pt x="2882978" y="1989436"/>
                  </a:lnTo>
                  <a:lnTo>
                    <a:pt x="2917719" y="1980710"/>
                  </a:lnTo>
                  <a:lnTo>
                    <a:pt x="2952577" y="1963259"/>
                  </a:lnTo>
                  <a:lnTo>
                    <a:pt x="2987435" y="1945807"/>
                  </a:lnTo>
                  <a:lnTo>
                    <a:pt x="3022293" y="1928356"/>
                  </a:lnTo>
                  <a:lnTo>
                    <a:pt x="3048436" y="1902179"/>
                  </a:lnTo>
                  <a:lnTo>
                    <a:pt x="3074580" y="1876003"/>
                  </a:lnTo>
                  <a:lnTo>
                    <a:pt x="3100723" y="1849821"/>
                  </a:lnTo>
                  <a:lnTo>
                    <a:pt x="3126750" y="1814924"/>
                  </a:lnTo>
                  <a:lnTo>
                    <a:pt x="3144179" y="1780015"/>
                  </a:lnTo>
                  <a:lnTo>
                    <a:pt x="3152894" y="1745118"/>
                  </a:lnTo>
                  <a:lnTo>
                    <a:pt x="3170323" y="1710209"/>
                  </a:lnTo>
                  <a:lnTo>
                    <a:pt x="3179037" y="1675312"/>
                  </a:lnTo>
                  <a:lnTo>
                    <a:pt x="3179037" y="1631676"/>
                  </a:lnTo>
                  <a:lnTo>
                    <a:pt x="3187751" y="1596778"/>
                  </a:lnTo>
                </a:path>
                <a:path w="3188334" h="2007235">
                  <a:moveTo>
                    <a:pt x="2569373" y="1736391"/>
                  </a:moveTo>
                  <a:lnTo>
                    <a:pt x="2569373" y="1622960"/>
                  </a:lnTo>
                </a:path>
                <a:path w="3188334" h="2007235">
                  <a:moveTo>
                    <a:pt x="2752261" y="1736391"/>
                  </a:moveTo>
                  <a:lnTo>
                    <a:pt x="2752261" y="1622960"/>
                  </a:lnTo>
                </a:path>
                <a:path w="3188334" h="2007235">
                  <a:moveTo>
                    <a:pt x="2769689" y="1762561"/>
                  </a:moveTo>
                  <a:lnTo>
                    <a:pt x="2795833" y="1762561"/>
                  </a:lnTo>
                  <a:lnTo>
                    <a:pt x="2821976" y="1753845"/>
                  </a:lnTo>
                  <a:lnTo>
                    <a:pt x="2839405" y="1745118"/>
                  </a:lnTo>
                  <a:lnTo>
                    <a:pt x="2865549" y="1736391"/>
                  </a:lnTo>
                  <a:lnTo>
                    <a:pt x="2882978" y="1718936"/>
                  </a:lnTo>
                  <a:lnTo>
                    <a:pt x="2900406" y="1701482"/>
                  </a:lnTo>
                  <a:lnTo>
                    <a:pt x="2909005" y="1684039"/>
                  </a:lnTo>
                  <a:lnTo>
                    <a:pt x="2926434" y="1666585"/>
                  </a:lnTo>
                  <a:lnTo>
                    <a:pt x="2935148" y="1640403"/>
                  </a:lnTo>
                  <a:lnTo>
                    <a:pt x="2935148" y="1622960"/>
                  </a:lnTo>
                  <a:lnTo>
                    <a:pt x="2935148" y="1596778"/>
                  </a:lnTo>
                </a:path>
                <a:path w="3188334" h="2007235">
                  <a:moveTo>
                    <a:pt x="2386485" y="1622960"/>
                  </a:moveTo>
                  <a:lnTo>
                    <a:pt x="2386485" y="1718936"/>
                  </a:lnTo>
                </a:path>
                <a:path w="3188334" h="2007235">
                  <a:moveTo>
                    <a:pt x="2255884" y="1622960"/>
                  </a:moveTo>
                  <a:lnTo>
                    <a:pt x="2255884" y="1718936"/>
                  </a:lnTo>
                </a:path>
                <a:path w="3188334" h="2007235">
                  <a:moveTo>
                    <a:pt x="2752261" y="1736391"/>
                  </a:moveTo>
                  <a:lnTo>
                    <a:pt x="2569373" y="1736391"/>
                  </a:lnTo>
                </a:path>
                <a:path w="3188334" h="2007235">
                  <a:moveTo>
                    <a:pt x="2255884" y="1718936"/>
                  </a:moveTo>
                  <a:lnTo>
                    <a:pt x="2386485" y="1718936"/>
                  </a:lnTo>
                </a:path>
                <a:path w="3188334" h="2007235">
                  <a:moveTo>
                    <a:pt x="2935148" y="1352451"/>
                  </a:moveTo>
                  <a:lnTo>
                    <a:pt x="2935148" y="1230293"/>
                  </a:lnTo>
                </a:path>
                <a:path w="3188334" h="2007235">
                  <a:moveTo>
                    <a:pt x="2935148" y="1439712"/>
                  </a:moveTo>
                  <a:lnTo>
                    <a:pt x="2935148" y="1352451"/>
                  </a:lnTo>
                </a:path>
                <a:path w="3188334" h="2007235">
                  <a:moveTo>
                    <a:pt x="2935148" y="1596778"/>
                  </a:moveTo>
                  <a:lnTo>
                    <a:pt x="2935148" y="1439712"/>
                  </a:lnTo>
                </a:path>
                <a:path w="3188334" h="2007235">
                  <a:moveTo>
                    <a:pt x="2804547" y="933626"/>
                  </a:moveTo>
                  <a:lnTo>
                    <a:pt x="2804547" y="1535700"/>
                  </a:lnTo>
                </a:path>
                <a:path w="3188334" h="2007235">
                  <a:moveTo>
                    <a:pt x="2848120" y="1535700"/>
                  </a:moveTo>
                  <a:lnTo>
                    <a:pt x="2848120" y="933626"/>
                  </a:lnTo>
                </a:path>
                <a:path w="3188334" h="2007235">
                  <a:moveTo>
                    <a:pt x="2752261" y="1579324"/>
                  </a:moveTo>
                  <a:lnTo>
                    <a:pt x="2769689" y="1579324"/>
                  </a:lnTo>
                  <a:lnTo>
                    <a:pt x="2778404" y="1570597"/>
                  </a:lnTo>
                  <a:lnTo>
                    <a:pt x="2795833" y="1561870"/>
                  </a:lnTo>
                  <a:lnTo>
                    <a:pt x="2795833" y="1544427"/>
                  </a:lnTo>
                  <a:lnTo>
                    <a:pt x="2804547" y="1535700"/>
                  </a:lnTo>
                </a:path>
                <a:path w="3188334" h="2007235">
                  <a:moveTo>
                    <a:pt x="2752261" y="1622960"/>
                  </a:moveTo>
                  <a:lnTo>
                    <a:pt x="2769689" y="1622960"/>
                  </a:lnTo>
                  <a:lnTo>
                    <a:pt x="2787118" y="1614233"/>
                  </a:lnTo>
                  <a:lnTo>
                    <a:pt x="2804547" y="1605506"/>
                  </a:lnTo>
                  <a:lnTo>
                    <a:pt x="2821976" y="1596778"/>
                  </a:lnTo>
                  <a:lnTo>
                    <a:pt x="2830691" y="1588051"/>
                  </a:lnTo>
                  <a:lnTo>
                    <a:pt x="2839405" y="1570597"/>
                  </a:lnTo>
                  <a:lnTo>
                    <a:pt x="2848120" y="1553154"/>
                  </a:lnTo>
                  <a:lnTo>
                    <a:pt x="2848120" y="1535700"/>
                  </a:lnTo>
                </a:path>
                <a:path w="3188334" h="2007235">
                  <a:moveTo>
                    <a:pt x="470325" y="837650"/>
                  </a:moveTo>
                  <a:lnTo>
                    <a:pt x="2708688" y="837650"/>
                  </a:lnTo>
                </a:path>
                <a:path w="3188334" h="2007235">
                  <a:moveTo>
                    <a:pt x="2020710" y="741639"/>
                  </a:moveTo>
                  <a:lnTo>
                    <a:pt x="2821976" y="741639"/>
                  </a:lnTo>
                </a:path>
                <a:path w="3188334" h="2007235">
                  <a:moveTo>
                    <a:pt x="2029425" y="715422"/>
                  </a:moveTo>
                  <a:lnTo>
                    <a:pt x="2020710" y="724161"/>
                  </a:lnTo>
                  <a:lnTo>
                    <a:pt x="2020710" y="741639"/>
                  </a:lnTo>
                </a:path>
                <a:path w="3188334" h="2007235">
                  <a:moveTo>
                    <a:pt x="2029425" y="575833"/>
                  </a:moveTo>
                  <a:lnTo>
                    <a:pt x="2020710" y="584572"/>
                  </a:lnTo>
                  <a:lnTo>
                    <a:pt x="2011996" y="584572"/>
                  </a:lnTo>
                </a:path>
                <a:path w="3188334" h="2007235">
                  <a:moveTo>
                    <a:pt x="1158443" y="750378"/>
                  </a:moveTo>
                  <a:lnTo>
                    <a:pt x="2020710" y="750378"/>
                  </a:lnTo>
                </a:path>
                <a:path w="3188334" h="2007235">
                  <a:moveTo>
                    <a:pt x="1175872" y="584572"/>
                  </a:moveTo>
                  <a:lnTo>
                    <a:pt x="1167157" y="584572"/>
                  </a:lnTo>
                </a:path>
                <a:path w="3188334" h="2007235">
                  <a:moveTo>
                    <a:pt x="1132264" y="95894"/>
                  </a:moveTo>
                  <a:lnTo>
                    <a:pt x="2046737" y="95894"/>
                  </a:lnTo>
                </a:path>
                <a:path w="3188334" h="2007235">
                  <a:moveTo>
                    <a:pt x="1132264" y="593311"/>
                  </a:moveTo>
                  <a:lnTo>
                    <a:pt x="1132264" y="95894"/>
                  </a:lnTo>
                </a:path>
                <a:path w="3188334" h="2007235">
                  <a:moveTo>
                    <a:pt x="1088715" y="0"/>
                  </a:moveTo>
                  <a:lnTo>
                    <a:pt x="2090310" y="0"/>
                  </a:lnTo>
                </a:path>
                <a:path w="3188334" h="2007235">
                  <a:moveTo>
                    <a:pt x="1045166" y="453722"/>
                  </a:moveTo>
                  <a:lnTo>
                    <a:pt x="1045166" y="43577"/>
                  </a:lnTo>
                </a:path>
                <a:path w="3188334" h="2007235">
                  <a:moveTo>
                    <a:pt x="1132264" y="593311"/>
                  </a:moveTo>
                  <a:lnTo>
                    <a:pt x="365810" y="593311"/>
                  </a:lnTo>
                </a:path>
                <a:path w="3188334" h="2007235">
                  <a:moveTo>
                    <a:pt x="992914" y="497300"/>
                  </a:moveTo>
                  <a:lnTo>
                    <a:pt x="365810" y="497300"/>
                  </a:lnTo>
                </a:path>
                <a:path w="3188334" h="2007235">
                  <a:moveTo>
                    <a:pt x="409359" y="453722"/>
                  </a:moveTo>
                  <a:lnTo>
                    <a:pt x="1045166" y="453722"/>
                  </a:lnTo>
                </a:path>
                <a:path w="3188334" h="2007235">
                  <a:moveTo>
                    <a:pt x="1132264" y="610789"/>
                  </a:moveTo>
                  <a:lnTo>
                    <a:pt x="365810" y="610789"/>
                  </a:lnTo>
                </a:path>
                <a:path w="3188334" h="2007235">
                  <a:moveTo>
                    <a:pt x="365810" y="715422"/>
                  </a:moveTo>
                  <a:lnTo>
                    <a:pt x="1149728" y="715422"/>
                  </a:lnTo>
                </a:path>
                <a:path w="3188334" h="2007235">
                  <a:moveTo>
                    <a:pt x="365810" y="741639"/>
                  </a:moveTo>
                  <a:lnTo>
                    <a:pt x="1158443" y="741639"/>
                  </a:lnTo>
                </a:path>
              </a:pathLst>
            </a:custGeom>
            <a:ln w="8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8" name="object 208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9081132" y="1074809"/>
              <a:ext cx="148070" cy="104708"/>
            </a:xfrm>
            <a:prstGeom prst="rect">
              <a:avLst/>
            </a:prstGeom>
          </p:spPr>
        </p:pic>
        <p:sp>
          <p:nvSpPr>
            <p:cNvPr id="209" name="object 209"/>
            <p:cNvSpPr/>
            <p:nvPr/>
          </p:nvSpPr>
          <p:spPr>
            <a:xfrm>
              <a:off x="9120330" y="834839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90">
                  <a:moveTo>
                    <a:pt x="0" y="122111"/>
                  </a:moveTo>
                  <a:lnTo>
                    <a:pt x="0" y="17477"/>
                  </a:lnTo>
                  <a:lnTo>
                    <a:pt x="0" y="0"/>
                  </a:lnTo>
                </a:path>
                <a:path h="148590">
                  <a:moveTo>
                    <a:pt x="0" y="148327"/>
                  </a:moveTo>
                  <a:lnTo>
                    <a:pt x="0" y="122111"/>
                  </a:lnTo>
                </a:path>
              </a:pathLst>
            </a:custGeom>
            <a:ln w="8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0" name="object 210"/>
            <p:cNvSpPr/>
            <p:nvPr/>
          </p:nvSpPr>
          <p:spPr>
            <a:xfrm>
              <a:off x="9886785" y="834839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-4357" y="4369"/>
                  </a:moveTo>
                  <a:lnTo>
                    <a:pt x="4357" y="4369"/>
                  </a:lnTo>
                </a:path>
              </a:pathLst>
            </a:custGeom>
            <a:ln w="87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1" name="object 211"/>
            <p:cNvSpPr/>
            <p:nvPr/>
          </p:nvSpPr>
          <p:spPr>
            <a:xfrm>
              <a:off x="9886785" y="817361"/>
              <a:ext cx="34925" cy="166370"/>
            </a:xfrm>
            <a:custGeom>
              <a:avLst/>
              <a:gdLst/>
              <a:ahLst/>
              <a:cxnLst/>
              <a:rect l="l" t="t" r="r" b="b"/>
              <a:pathLst>
                <a:path w="34925" h="166369">
                  <a:moveTo>
                    <a:pt x="17463" y="0"/>
                  </a:moveTo>
                  <a:lnTo>
                    <a:pt x="26178" y="8738"/>
                  </a:lnTo>
                  <a:lnTo>
                    <a:pt x="34892" y="8738"/>
                  </a:lnTo>
                </a:path>
                <a:path w="34925" h="166369">
                  <a:moveTo>
                    <a:pt x="26178" y="165805"/>
                  </a:moveTo>
                  <a:lnTo>
                    <a:pt x="26178" y="148327"/>
                  </a:lnTo>
                  <a:lnTo>
                    <a:pt x="17463" y="139588"/>
                  </a:lnTo>
                </a:path>
                <a:path w="34925" h="166369">
                  <a:moveTo>
                    <a:pt x="0" y="34955"/>
                  </a:moveTo>
                  <a:lnTo>
                    <a:pt x="8714" y="87272"/>
                  </a:lnTo>
                  <a:lnTo>
                    <a:pt x="17463" y="139588"/>
                  </a:lnTo>
                </a:path>
              </a:pathLst>
            </a:custGeom>
            <a:ln w="8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2" name="object 212"/>
            <p:cNvSpPr/>
            <p:nvPr/>
          </p:nvSpPr>
          <p:spPr>
            <a:xfrm>
              <a:off x="9882428" y="847947"/>
              <a:ext cx="34925" cy="139700"/>
            </a:xfrm>
            <a:custGeom>
              <a:avLst/>
              <a:gdLst/>
              <a:ahLst/>
              <a:cxnLst/>
              <a:rect l="l" t="t" r="r" b="b"/>
              <a:pathLst>
                <a:path w="34925" h="139700">
                  <a:moveTo>
                    <a:pt x="0" y="0"/>
                  </a:moveTo>
                  <a:lnTo>
                    <a:pt x="8714" y="0"/>
                  </a:lnTo>
                </a:path>
                <a:path w="34925" h="139700">
                  <a:moveTo>
                    <a:pt x="26178" y="139588"/>
                  </a:moveTo>
                  <a:lnTo>
                    <a:pt x="34892" y="139588"/>
                  </a:lnTo>
                </a:path>
              </a:pathLst>
            </a:custGeom>
            <a:ln w="87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3" name="object 213"/>
            <p:cNvSpPr/>
            <p:nvPr/>
          </p:nvSpPr>
          <p:spPr>
            <a:xfrm>
              <a:off x="9747435" y="241528"/>
              <a:ext cx="1019175" cy="750570"/>
            </a:xfrm>
            <a:custGeom>
              <a:avLst/>
              <a:gdLst/>
              <a:ahLst/>
              <a:cxnLst/>
              <a:rect l="l" t="t" r="r" b="b"/>
              <a:pathLst>
                <a:path w="1019175" h="750569">
                  <a:moveTo>
                    <a:pt x="0" y="497300"/>
                  </a:moveTo>
                  <a:lnTo>
                    <a:pt x="17417" y="497300"/>
                  </a:lnTo>
                  <a:lnTo>
                    <a:pt x="34834" y="488561"/>
                  </a:lnTo>
                  <a:lnTo>
                    <a:pt x="43549" y="479939"/>
                  </a:lnTo>
                  <a:lnTo>
                    <a:pt x="43549" y="471200"/>
                  </a:lnTo>
                  <a:lnTo>
                    <a:pt x="52251" y="453722"/>
                  </a:lnTo>
                </a:path>
                <a:path w="1019175" h="750569">
                  <a:moveTo>
                    <a:pt x="139350" y="506039"/>
                  </a:moveTo>
                  <a:lnTo>
                    <a:pt x="139350" y="514778"/>
                  </a:lnTo>
                  <a:lnTo>
                    <a:pt x="148064" y="540994"/>
                  </a:lnTo>
                  <a:lnTo>
                    <a:pt x="156813" y="575833"/>
                  </a:lnTo>
                </a:path>
                <a:path w="1019175" h="750569">
                  <a:moveTo>
                    <a:pt x="95801" y="0"/>
                  </a:moveTo>
                  <a:lnTo>
                    <a:pt x="78383" y="0"/>
                  </a:lnTo>
                  <a:lnTo>
                    <a:pt x="69680" y="8738"/>
                  </a:lnTo>
                  <a:lnTo>
                    <a:pt x="60966" y="17361"/>
                  </a:lnTo>
                  <a:lnTo>
                    <a:pt x="52251" y="34838"/>
                  </a:lnTo>
                  <a:lnTo>
                    <a:pt x="52251" y="43577"/>
                  </a:lnTo>
                </a:path>
                <a:path w="1019175" h="750569">
                  <a:moveTo>
                    <a:pt x="461587" y="584572"/>
                  </a:moveTo>
                  <a:lnTo>
                    <a:pt x="182957" y="584572"/>
                  </a:lnTo>
                </a:path>
                <a:path w="1019175" h="750569">
                  <a:moveTo>
                    <a:pt x="461587" y="401405"/>
                  </a:moveTo>
                  <a:lnTo>
                    <a:pt x="182957" y="401405"/>
                  </a:lnTo>
                </a:path>
                <a:path w="1019175" h="750569">
                  <a:moveTo>
                    <a:pt x="182957" y="218122"/>
                  </a:moveTo>
                  <a:lnTo>
                    <a:pt x="1010366" y="218122"/>
                  </a:lnTo>
                </a:path>
                <a:path w="1019175" h="750569">
                  <a:moveTo>
                    <a:pt x="322272" y="750378"/>
                  </a:moveTo>
                  <a:lnTo>
                    <a:pt x="322272" y="584572"/>
                  </a:lnTo>
                </a:path>
                <a:path w="1019175" h="750569">
                  <a:moveTo>
                    <a:pt x="182957" y="218122"/>
                  </a:moveTo>
                  <a:lnTo>
                    <a:pt x="182957" y="401405"/>
                  </a:lnTo>
                  <a:lnTo>
                    <a:pt x="182957" y="584572"/>
                  </a:lnTo>
                </a:path>
                <a:path w="1019175" h="750569">
                  <a:moveTo>
                    <a:pt x="1010366" y="584572"/>
                  </a:moveTo>
                  <a:lnTo>
                    <a:pt x="731620" y="584572"/>
                  </a:lnTo>
                </a:path>
                <a:path w="1019175" h="750569">
                  <a:moveTo>
                    <a:pt x="1010366" y="401405"/>
                  </a:moveTo>
                  <a:lnTo>
                    <a:pt x="731620" y="401405"/>
                  </a:lnTo>
                  <a:lnTo>
                    <a:pt x="731620" y="314133"/>
                  </a:lnTo>
                </a:path>
                <a:path w="1019175" h="750569">
                  <a:moveTo>
                    <a:pt x="731620" y="401405"/>
                  </a:moveTo>
                  <a:lnTo>
                    <a:pt x="731620" y="584572"/>
                  </a:lnTo>
                </a:path>
                <a:path w="1019175" h="750569">
                  <a:moveTo>
                    <a:pt x="461587" y="314133"/>
                  </a:moveTo>
                  <a:lnTo>
                    <a:pt x="461587" y="401405"/>
                  </a:lnTo>
                  <a:lnTo>
                    <a:pt x="461587" y="584572"/>
                  </a:lnTo>
                  <a:lnTo>
                    <a:pt x="731620" y="584572"/>
                  </a:lnTo>
                  <a:lnTo>
                    <a:pt x="461587" y="584572"/>
                  </a:lnTo>
                </a:path>
                <a:path w="1019175" h="750569">
                  <a:moveTo>
                    <a:pt x="731620" y="314133"/>
                  </a:moveTo>
                  <a:lnTo>
                    <a:pt x="461587" y="314133"/>
                  </a:lnTo>
                </a:path>
                <a:path w="1019175" h="750569">
                  <a:moveTo>
                    <a:pt x="461587" y="444983"/>
                  </a:moveTo>
                  <a:lnTo>
                    <a:pt x="731620" y="444983"/>
                  </a:lnTo>
                </a:path>
                <a:path w="1019175" h="750569">
                  <a:moveTo>
                    <a:pt x="870935" y="750378"/>
                  </a:moveTo>
                  <a:lnTo>
                    <a:pt x="870935" y="584572"/>
                  </a:lnTo>
                </a:path>
                <a:path w="1019175" h="750569">
                  <a:moveTo>
                    <a:pt x="1019081" y="584572"/>
                  </a:moveTo>
                  <a:lnTo>
                    <a:pt x="1010366" y="584572"/>
                  </a:lnTo>
                </a:path>
              </a:pathLst>
            </a:custGeom>
            <a:ln w="8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4" name="object 214"/>
            <p:cNvSpPr/>
            <p:nvPr/>
          </p:nvSpPr>
          <p:spPr>
            <a:xfrm>
              <a:off x="10775231" y="98316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-4357" y="4369"/>
                  </a:moveTo>
                  <a:lnTo>
                    <a:pt x="4357" y="4369"/>
                  </a:lnTo>
                </a:path>
              </a:pathLst>
            </a:custGeom>
            <a:ln w="87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5" name="object 215"/>
            <p:cNvSpPr/>
            <p:nvPr/>
          </p:nvSpPr>
          <p:spPr>
            <a:xfrm>
              <a:off x="10757802" y="459650"/>
              <a:ext cx="1089025" cy="645795"/>
            </a:xfrm>
            <a:custGeom>
              <a:avLst/>
              <a:gdLst/>
              <a:ahLst/>
              <a:cxnLst/>
              <a:rect l="l" t="t" r="r" b="b"/>
              <a:pathLst>
                <a:path w="1089025" h="645794">
                  <a:moveTo>
                    <a:pt x="0" y="183283"/>
                  </a:moveTo>
                  <a:lnTo>
                    <a:pt x="0" y="0"/>
                  </a:lnTo>
                </a:path>
                <a:path w="1089025" h="645794">
                  <a:moveTo>
                    <a:pt x="0" y="183283"/>
                  </a:moveTo>
                  <a:lnTo>
                    <a:pt x="0" y="366450"/>
                  </a:lnTo>
                </a:path>
                <a:path w="1089025" h="645794">
                  <a:moveTo>
                    <a:pt x="1088727" y="645698"/>
                  </a:moveTo>
                  <a:lnTo>
                    <a:pt x="1088727" y="619528"/>
                  </a:lnTo>
                  <a:lnTo>
                    <a:pt x="1080012" y="584572"/>
                  </a:lnTo>
                  <a:lnTo>
                    <a:pt x="1071298" y="558472"/>
                  </a:lnTo>
                  <a:lnTo>
                    <a:pt x="1062583" y="532255"/>
                  </a:lnTo>
                  <a:lnTo>
                    <a:pt x="1045155" y="497300"/>
                  </a:lnTo>
                  <a:lnTo>
                    <a:pt x="1027726" y="479939"/>
                  </a:lnTo>
                  <a:lnTo>
                    <a:pt x="1010297" y="453722"/>
                  </a:lnTo>
                  <a:lnTo>
                    <a:pt x="984153" y="436244"/>
                  </a:lnTo>
                  <a:lnTo>
                    <a:pt x="958010" y="418766"/>
                  </a:lnTo>
                  <a:lnTo>
                    <a:pt x="931866" y="401405"/>
                  </a:lnTo>
                  <a:lnTo>
                    <a:pt x="905723" y="383927"/>
                  </a:lnTo>
                  <a:lnTo>
                    <a:pt x="879696" y="383927"/>
                  </a:lnTo>
                  <a:lnTo>
                    <a:pt x="844838" y="375189"/>
                  </a:lnTo>
                  <a:lnTo>
                    <a:pt x="818695" y="375189"/>
                  </a:lnTo>
                </a:path>
                <a:path w="1089025" h="645794">
                  <a:moveTo>
                    <a:pt x="1071298" y="645698"/>
                  </a:moveTo>
                  <a:lnTo>
                    <a:pt x="1071298" y="619528"/>
                  </a:lnTo>
                  <a:lnTo>
                    <a:pt x="1062583" y="584572"/>
                  </a:lnTo>
                  <a:lnTo>
                    <a:pt x="1053869" y="558472"/>
                  </a:lnTo>
                  <a:lnTo>
                    <a:pt x="1036440" y="532255"/>
                  </a:lnTo>
                  <a:lnTo>
                    <a:pt x="1027726" y="506039"/>
                  </a:lnTo>
                  <a:lnTo>
                    <a:pt x="1001582" y="479939"/>
                  </a:lnTo>
                  <a:lnTo>
                    <a:pt x="984153" y="453722"/>
                  </a:lnTo>
                  <a:lnTo>
                    <a:pt x="958010" y="436244"/>
                  </a:lnTo>
                  <a:lnTo>
                    <a:pt x="931866" y="418766"/>
                  </a:lnTo>
                  <a:lnTo>
                    <a:pt x="905723" y="410144"/>
                  </a:lnTo>
                  <a:lnTo>
                    <a:pt x="879696" y="401405"/>
                  </a:lnTo>
                  <a:lnTo>
                    <a:pt x="844838" y="392666"/>
                  </a:lnTo>
                  <a:lnTo>
                    <a:pt x="818695" y="392666"/>
                  </a:lnTo>
                </a:path>
              </a:pathLst>
            </a:custGeom>
            <a:ln w="8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6" name="object 216"/>
            <p:cNvPicPr/>
            <p:nvPr/>
          </p:nvPicPr>
          <p:blipFill>
            <a:blip r:embed="rId45" cstate="print"/>
            <a:stretch>
              <a:fillRect/>
            </a:stretch>
          </p:blipFill>
          <p:spPr>
            <a:xfrm>
              <a:off x="11572134" y="952587"/>
              <a:ext cx="156756" cy="157124"/>
            </a:xfrm>
            <a:prstGeom prst="rect">
              <a:avLst/>
            </a:prstGeom>
          </p:spPr>
        </p:pic>
        <p:sp>
          <p:nvSpPr>
            <p:cNvPr id="217" name="object 217"/>
            <p:cNvSpPr/>
            <p:nvPr/>
          </p:nvSpPr>
          <p:spPr>
            <a:xfrm>
              <a:off x="10783945" y="285106"/>
              <a:ext cx="1158875" cy="820419"/>
            </a:xfrm>
            <a:custGeom>
              <a:avLst/>
              <a:gdLst/>
              <a:ahLst/>
              <a:cxnLst/>
              <a:rect l="l" t="t" r="r" b="b"/>
              <a:pathLst>
                <a:path w="1158875" h="820419">
                  <a:moveTo>
                    <a:pt x="1158326" y="820242"/>
                  </a:moveTo>
                  <a:lnTo>
                    <a:pt x="1149612" y="785333"/>
                  </a:lnTo>
                  <a:lnTo>
                    <a:pt x="1149612" y="750378"/>
                  </a:lnTo>
                  <a:lnTo>
                    <a:pt x="1140897" y="715539"/>
                  </a:lnTo>
                  <a:lnTo>
                    <a:pt x="1123469" y="680583"/>
                  </a:lnTo>
                  <a:lnTo>
                    <a:pt x="1114754" y="645744"/>
                  </a:lnTo>
                  <a:lnTo>
                    <a:pt x="1097325" y="619528"/>
                  </a:lnTo>
                  <a:lnTo>
                    <a:pt x="1071298" y="593311"/>
                  </a:lnTo>
                  <a:lnTo>
                    <a:pt x="1045155" y="567211"/>
                  </a:lnTo>
                  <a:lnTo>
                    <a:pt x="1019011" y="540994"/>
                  </a:lnTo>
                  <a:lnTo>
                    <a:pt x="992868" y="514778"/>
                  </a:lnTo>
                  <a:lnTo>
                    <a:pt x="958010" y="497416"/>
                  </a:lnTo>
                  <a:lnTo>
                    <a:pt x="931866" y="479939"/>
                  </a:lnTo>
                  <a:lnTo>
                    <a:pt x="897009" y="471200"/>
                  </a:lnTo>
                  <a:lnTo>
                    <a:pt x="862267" y="462461"/>
                  </a:lnTo>
                  <a:lnTo>
                    <a:pt x="827409" y="453722"/>
                  </a:lnTo>
                  <a:lnTo>
                    <a:pt x="792551" y="453722"/>
                  </a:lnTo>
                </a:path>
                <a:path w="1158875" h="820419">
                  <a:moveTo>
                    <a:pt x="1158326" y="820242"/>
                  </a:moveTo>
                  <a:lnTo>
                    <a:pt x="1149612" y="785333"/>
                  </a:lnTo>
                  <a:lnTo>
                    <a:pt x="1149612" y="750378"/>
                  </a:lnTo>
                  <a:lnTo>
                    <a:pt x="1140897" y="706800"/>
                  </a:lnTo>
                  <a:lnTo>
                    <a:pt x="1123469" y="671844"/>
                  </a:lnTo>
                  <a:lnTo>
                    <a:pt x="1114754" y="637005"/>
                  </a:lnTo>
                  <a:lnTo>
                    <a:pt x="1097325" y="602050"/>
                  </a:lnTo>
                  <a:lnTo>
                    <a:pt x="1071298" y="575950"/>
                  </a:lnTo>
                  <a:lnTo>
                    <a:pt x="1045155" y="540994"/>
                  </a:lnTo>
                  <a:lnTo>
                    <a:pt x="1019011" y="514778"/>
                  </a:lnTo>
                  <a:lnTo>
                    <a:pt x="992868" y="497416"/>
                  </a:lnTo>
                  <a:lnTo>
                    <a:pt x="958010" y="471200"/>
                  </a:lnTo>
                  <a:lnTo>
                    <a:pt x="923152" y="453722"/>
                  </a:lnTo>
                  <a:lnTo>
                    <a:pt x="888294" y="436361"/>
                  </a:lnTo>
                  <a:lnTo>
                    <a:pt x="853552" y="427622"/>
                  </a:lnTo>
                  <a:lnTo>
                    <a:pt x="818695" y="418883"/>
                  </a:lnTo>
                  <a:lnTo>
                    <a:pt x="783837" y="410144"/>
                  </a:lnTo>
                  <a:lnTo>
                    <a:pt x="740264" y="410144"/>
                  </a:lnTo>
                </a:path>
                <a:path w="1158875" h="820419">
                  <a:moveTo>
                    <a:pt x="17312" y="549733"/>
                  </a:moveTo>
                  <a:lnTo>
                    <a:pt x="17312" y="52316"/>
                  </a:lnTo>
                </a:path>
                <a:path w="1158875" h="820419">
                  <a:moveTo>
                    <a:pt x="113171" y="410144"/>
                  </a:moveTo>
                  <a:lnTo>
                    <a:pt x="113171" y="0"/>
                  </a:lnTo>
                </a:path>
                <a:path w="1158875" h="820419">
                  <a:moveTo>
                    <a:pt x="792551" y="453722"/>
                  </a:moveTo>
                  <a:lnTo>
                    <a:pt x="156744" y="453722"/>
                  </a:lnTo>
                </a:path>
                <a:path w="1158875" h="820419">
                  <a:moveTo>
                    <a:pt x="113171" y="410144"/>
                  </a:moveTo>
                  <a:lnTo>
                    <a:pt x="740264" y="410144"/>
                  </a:lnTo>
                </a:path>
                <a:path w="1158875" h="820419">
                  <a:moveTo>
                    <a:pt x="792551" y="549733"/>
                  </a:moveTo>
                  <a:lnTo>
                    <a:pt x="17312" y="549733"/>
                  </a:lnTo>
                </a:path>
                <a:path w="1158875" h="820419">
                  <a:moveTo>
                    <a:pt x="792551" y="567211"/>
                  </a:moveTo>
                  <a:lnTo>
                    <a:pt x="17312" y="567211"/>
                  </a:lnTo>
                </a:path>
                <a:path w="1158875" h="820419">
                  <a:moveTo>
                    <a:pt x="0" y="671844"/>
                  </a:moveTo>
                  <a:lnTo>
                    <a:pt x="792551" y="671844"/>
                  </a:lnTo>
                </a:path>
                <a:path w="1158875" h="820419">
                  <a:moveTo>
                    <a:pt x="113171" y="410144"/>
                  </a:moveTo>
                  <a:lnTo>
                    <a:pt x="113171" y="427622"/>
                  </a:lnTo>
                  <a:lnTo>
                    <a:pt x="121886" y="436361"/>
                  </a:lnTo>
                  <a:lnTo>
                    <a:pt x="130600" y="444983"/>
                  </a:lnTo>
                  <a:lnTo>
                    <a:pt x="139315" y="453722"/>
                  </a:lnTo>
                  <a:lnTo>
                    <a:pt x="156744" y="453722"/>
                  </a:lnTo>
                </a:path>
              </a:pathLst>
            </a:custGeom>
            <a:ln w="8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8" name="object 218"/>
            <p:cNvSpPr/>
            <p:nvPr/>
          </p:nvSpPr>
          <p:spPr>
            <a:xfrm>
              <a:off x="10801258" y="8348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80">
                  <a:moveTo>
                    <a:pt x="-4357" y="8738"/>
                  </a:moveTo>
                  <a:lnTo>
                    <a:pt x="4357" y="8738"/>
                  </a:lnTo>
                </a:path>
              </a:pathLst>
            </a:custGeom>
            <a:ln w="17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9" name="object 219"/>
            <p:cNvSpPr/>
            <p:nvPr/>
          </p:nvSpPr>
          <p:spPr>
            <a:xfrm>
              <a:off x="10783945" y="852317"/>
              <a:ext cx="17780" cy="104775"/>
            </a:xfrm>
            <a:custGeom>
              <a:avLst/>
              <a:gdLst/>
              <a:ahLst/>
              <a:cxnLst/>
              <a:rect l="l" t="t" r="r" b="b"/>
              <a:pathLst>
                <a:path w="17779" h="104775">
                  <a:moveTo>
                    <a:pt x="0" y="104633"/>
                  </a:moveTo>
                  <a:lnTo>
                    <a:pt x="8714" y="52316"/>
                  </a:lnTo>
                  <a:lnTo>
                    <a:pt x="17312" y="0"/>
                  </a:lnTo>
                </a:path>
              </a:pathLst>
            </a:custGeom>
            <a:ln w="8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0" name="object 220"/>
            <p:cNvSpPr/>
            <p:nvPr/>
          </p:nvSpPr>
          <p:spPr>
            <a:xfrm>
              <a:off x="10801258" y="747567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90">
                  <a:moveTo>
                    <a:pt x="-4357" y="4369"/>
                  </a:moveTo>
                  <a:lnTo>
                    <a:pt x="4357" y="4369"/>
                  </a:lnTo>
                </a:path>
              </a:pathLst>
            </a:custGeom>
            <a:ln w="87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1" name="object 221"/>
            <p:cNvSpPr/>
            <p:nvPr/>
          </p:nvSpPr>
          <p:spPr>
            <a:xfrm>
              <a:off x="10783945" y="756306"/>
              <a:ext cx="17780" cy="61594"/>
            </a:xfrm>
            <a:custGeom>
              <a:avLst/>
              <a:gdLst/>
              <a:ahLst/>
              <a:cxnLst/>
              <a:rect l="l" t="t" r="r" b="b"/>
              <a:pathLst>
                <a:path w="17779" h="61594">
                  <a:moveTo>
                    <a:pt x="0" y="61055"/>
                  </a:moveTo>
                  <a:lnTo>
                    <a:pt x="8714" y="26216"/>
                  </a:lnTo>
                  <a:lnTo>
                    <a:pt x="17312" y="0"/>
                  </a:lnTo>
                </a:path>
              </a:pathLst>
            </a:custGeom>
            <a:ln w="87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2" name="object 22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11458852" y="1074809"/>
              <a:ext cx="148152" cy="104708"/>
            </a:xfrm>
            <a:prstGeom prst="rect">
              <a:avLst/>
            </a:prstGeom>
          </p:spPr>
        </p:pic>
        <p:sp>
          <p:nvSpPr>
            <p:cNvPr id="223" name="object 223"/>
            <p:cNvSpPr/>
            <p:nvPr/>
          </p:nvSpPr>
          <p:spPr>
            <a:xfrm>
              <a:off x="10844830" y="241528"/>
              <a:ext cx="1097915" cy="1230630"/>
            </a:xfrm>
            <a:custGeom>
              <a:avLst/>
              <a:gdLst/>
              <a:ahLst/>
              <a:cxnLst/>
              <a:rect l="l" t="t" r="r" b="b"/>
              <a:pathLst>
                <a:path w="1097915" h="1230630">
                  <a:moveTo>
                    <a:pt x="731666" y="610789"/>
                  </a:moveTo>
                  <a:lnTo>
                    <a:pt x="731666" y="593311"/>
                  </a:lnTo>
                </a:path>
                <a:path w="1097915" h="1230630">
                  <a:moveTo>
                    <a:pt x="731666" y="715422"/>
                  </a:moveTo>
                  <a:lnTo>
                    <a:pt x="731666" y="610789"/>
                  </a:lnTo>
                </a:path>
                <a:path w="1097915" h="1230630">
                  <a:moveTo>
                    <a:pt x="731666" y="741639"/>
                  </a:moveTo>
                  <a:lnTo>
                    <a:pt x="731666" y="715422"/>
                  </a:lnTo>
                </a:path>
                <a:path w="1097915" h="1230630">
                  <a:moveTo>
                    <a:pt x="52286" y="43577"/>
                  </a:moveTo>
                  <a:lnTo>
                    <a:pt x="43572" y="34838"/>
                  </a:lnTo>
                  <a:lnTo>
                    <a:pt x="43572" y="17361"/>
                  </a:lnTo>
                  <a:lnTo>
                    <a:pt x="26143" y="8738"/>
                  </a:lnTo>
                  <a:lnTo>
                    <a:pt x="17428" y="0"/>
                  </a:lnTo>
                  <a:lnTo>
                    <a:pt x="0" y="0"/>
                  </a:lnTo>
                </a:path>
                <a:path w="1097915" h="1230630">
                  <a:moveTo>
                    <a:pt x="879696" y="863820"/>
                  </a:moveTo>
                  <a:lnTo>
                    <a:pt x="984269" y="863820"/>
                  </a:lnTo>
                </a:path>
                <a:path w="1097915" h="1230630">
                  <a:moveTo>
                    <a:pt x="879696" y="1230293"/>
                  </a:moveTo>
                  <a:lnTo>
                    <a:pt x="984269" y="1230293"/>
                  </a:lnTo>
                </a:path>
                <a:path w="1097915" h="1230630">
                  <a:moveTo>
                    <a:pt x="853552" y="863820"/>
                  </a:moveTo>
                  <a:lnTo>
                    <a:pt x="879696" y="863820"/>
                  </a:lnTo>
                </a:path>
                <a:path w="1097915" h="1230630">
                  <a:moveTo>
                    <a:pt x="879696" y="1230293"/>
                  </a:moveTo>
                  <a:lnTo>
                    <a:pt x="853552" y="1230293"/>
                  </a:lnTo>
                  <a:lnTo>
                    <a:pt x="844838" y="1230293"/>
                  </a:lnTo>
                </a:path>
                <a:path w="1097915" h="1230630">
                  <a:moveTo>
                    <a:pt x="879696" y="1230293"/>
                  </a:moveTo>
                  <a:lnTo>
                    <a:pt x="879696" y="863820"/>
                  </a:lnTo>
                </a:path>
                <a:path w="1097915" h="1230630">
                  <a:moveTo>
                    <a:pt x="853552" y="1230293"/>
                  </a:moveTo>
                  <a:lnTo>
                    <a:pt x="853552" y="863820"/>
                  </a:lnTo>
                </a:path>
                <a:path w="1097915" h="1230630">
                  <a:moveTo>
                    <a:pt x="984269" y="863820"/>
                  </a:moveTo>
                  <a:lnTo>
                    <a:pt x="1001698" y="863820"/>
                  </a:lnTo>
                </a:path>
                <a:path w="1097915" h="1230630">
                  <a:moveTo>
                    <a:pt x="984269" y="1230293"/>
                  </a:moveTo>
                  <a:lnTo>
                    <a:pt x="1001698" y="1230293"/>
                  </a:lnTo>
                  <a:lnTo>
                    <a:pt x="1097441" y="1230293"/>
                  </a:lnTo>
                </a:path>
                <a:path w="1097915" h="1230630">
                  <a:moveTo>
                    <a:pt x="1001698" y="1090681"/>
                  </a:moveTo>
                  <a:lnTo>
                    <a:pt x="1097441" y="1090681"/>
                  </a:lnTo>
                </a:path>
                <a:path w="1097915" h="1230630">
                  <a:moveTo>
                    <a:pt x="1001698" y="1230293"/>
                  </a:moveTo>
                  <a:lnTo>
                    <a:pt x="1001698" y="1090681"/>
                  </a:lnTo>
                </a:path>
                <a:path w="1097915" h="1230630">
                  <a:moveTo>
                    <a:pt x="1097441" y="1230293"/>
                  </a:moveTo>
                  <a:lnTo>
                    <a:pt x="1097441" y="1090681"/>
                  </a:lnTo>
                </a:path>
                <a:path w="1097915" h="1230630">
                  <a:moveTo>
                    <a:pt x="1001698" y="1090681"/>
                  </a:moveTo>
                  <a:lnTo>
                    <a:pt x="1001698" y="863820"/>
                  </a:lnTo>
                </a:path>
                <a:path w="1097915" h="1230630">
                  <a:moveTo>
                    <a:pt x="1097441" y="1090681"/>
                  </a:moveTo>
                  <a:lnTo>
                    <a:pt x="1097441" y="863820"/>
                  </a:lnTo>
                </a:path>
                <a:path w="1097915" h="1230630">
                  <a:moveTo>
                    <a:pt x="984269" y="863820"/>
                  </a:moveTo>
                  <a:lnTo>
                    <a:pt x="984269" y="1230293"/>
                  </a:lnTo>
                </a:path>
              </a:pathLst>
            </a:custGeom>
            <a:ln w="87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24" name="object 224"/>
          <p:cNvSpPr txBox="1"/>
          <p:nvPr/>
        </p:nvSpPr>
        <p:spPr>
          <a:xfrm>
            <a:off x="9006071" y="1359021"/>
            <a:ext cx="78105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225" name="object 225"/>
          <p:cNvSpPr txBox="1"/>
          <p:nvPr/>
        </p:nvSpPr>
        <p:spPr>
          <a:xfrm>
            <a:off x="11611216" y="1359021"/>
            <a:ext cx="78105" cy="139782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graphicFrame>
        <p:nvGraphicFramePr>
          <p:cNvPr id="228" name="object 2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4638574"/>
              </p:ext>
            </p:extLst>
          </p:nvPr>
        </p:nvGraphicFramePr>
        <p:xfrm>
          <a:off x="9194357" y="1179500"/>
          <a:ext cx="2393314" cy="57590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3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306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03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03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835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7590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BM227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GP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kern="0" spc="0" dirty="0">
                          <a:latin typeface="Arial Narrow" panose="020B0606020202030204" pitchFamily="34" charset="0"/>
                          <a:cs typeface="Arial"/>
                        </a:rPr>
                        <a:t>BDT14E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BM318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 BM320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985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3810" marB="0" anchor="ctr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229" name="object 2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33050078"/>
              </p:ext>
            </p:extLst>
          </p:nvPr>
        </p:nvGraphicFramePr>
        <p:xfrm>
          <a:off x="9360424" y="4134719"/>
          <a:ext cx="2411093" cy="172533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457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3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05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87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7373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00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74831"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831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600" dirty="0">
                          <a:latin typeface="Arial Narrow" panose="020B0606020202030204" pitchFamily="34" charset="0"/>
                          <a:cs typeface="Arial"/>
                        </a:rPr>
                        <a:t>Масса</a:t>
                      </a:r>
                    </a:p>
                  </a:txBody>
                  <a:tcPr marL="0" marR="0" marT="52069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550" kern="12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Выключатель запирания</a:t>
                      </a:r>
                    </a:p>
                  </a:txBody>
                  <a:tcPr marL="0" marR="0" marT="18000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latinLnBrk="0" hangingPunct="1">
                        <a:lnSpc>
                          <a:spcPct val="8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681990" algn="l"/>
                        </a:tabLst>
                      </a:pPr>
                      <a:r>
                        <a:rPr lang="ru-RU" sz="550" kern="120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
	</a:t>
                      </a:r>
                    </a:p>
                  </a:txBody>
                  <a:tcPr marL="0" marR="0" marT="18000" marB="0"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570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4</a:t>
                      </a:r>
                    </a:p>
                  </a:txBody>
                  <a:tcPr marL="0" marR="0" marT="6350" marB="0">
                    <a:lnL w="1905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7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1</a:t>
                      </a:r>
                    </a:p>
                  </a:txBody>
                  <a:tcPr marL="0" marR="0" marT="6350" marB="0"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623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8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850" kern="0" spc="0" dirty="0">
                          <a:latin typeface="Arial Narrow" panose="020B0606020202030204" pitchFamily="34" charset="0"/>
                          <a:cs typeface="Arial"/>
                        </a:rPr>
                        <a:t>5</a:t>
                      </a:r>
                    </a:p>
                  </a:txBody>
                  <a:tcPr marL="0" marR="0" marT="0" marB="0"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025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3810" marB="0"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230" name="object 230"/>
          <p:cNvSpPr/>
          <p:nvPr/>
        </p:nvSpPr>
        <p:spPr>
          <a:xfrm>
            <a:off x="10069093" y="4142363"/>
            <a:ext cx="915592" cy="274955"/>
          </a:xfrm>
          <a:custGeom>
            <a:avLst/>
            <a:gdLst/>
            <a:ahLst/>
            <a:cxnLst/>
            <a:rect l="l" t="t" r="r" b="b"/>
            <a:pathLst>
              <a:path w="838834" h="274954">
                <a:moveTo>
                  <a:pt x="0" y="0"/>
                </a:moveTo>
                <a:lnTo>
                  <a:pt x="838799" y="274837"/>
                </a:lnTo>
              </a:path>
              <a:path w="838834" h="274954">
                <a:moveTo>
                  <a:pt x="838799" y="0"/>
                </a:moveTo>
                <a:lnTo>
                  <a:pt x="0" y="274837"/>
                </a:lnTo>
              </a:path>
            </a:pathLst>
          </a:custGeom>
          <a:ln w="152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231" name="object 2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534876"/>
              </p:ext>
            </p:extLst>
          </p:nvPr>
        </p:nvGraphicFramePr>
        <p:xfrm>
          <a:off x="9528181" y="4577500"/>
          <a:ext cx="2059939" cy="111460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187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19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2038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87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49675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DT14F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BM404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YP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BM405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YV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PL201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VR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492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317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317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BM519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BrP</a:t>
                      </a:r>
                    </a:p>
                  </a:txBody>
                  <a:tcPr marL="0" marR="0" marT="762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BM520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0,35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BrL</a:t>
                      </a:r>
                    </a:p>
                  </a:txBody>
                  <a:tcPr marL="0" marR="0" marT="762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32" name="object 232"/>
          <p:cNvGrpSpPr/>
          <p:nvPr/>
        </p:nvGrpSpPr>
        <p:grpSpPr>
          <a:xfrm>
            <a:off x="1178784" y="4159770"/>
            <a:ext cx="1704339" cy="1699895"/>
            <a:chOff x="1178784" y="4159770"/>
            <a:chExt cx="1704339" cy="1699895"/>
          </a:xfrm>
        </p:grpSpPr>
        <p:sp>
          <p:nvSpPr>
            <p:cNvPr id="233" name="object 233"/>
            <p:cNvSpPr/>
            <p:nvPr/>
          </p:nvSpPr>
          <p:spPr>
            <a:xfrm>
              <a:off x="1178784" y="4159770"/>
              <a:ext cx="1704339" cy="1699895"/>
            </a:xfrm>
            <a:custGeom>
              <a:avLst/>
              <a:gdLst/>
              <a:ahLst/>
              <a:cxnLst/>
              <a:rect l="l" t="t" r="r" b="b"/>
              <a:pathLst>
                <a:path w="1704339" h="1699895">
                  <a:moveTo>
                    <a:pt x="0" y="1489648"/>
                  </a:moveTo>
                  <a:lnTo>
                    <a:pt x="0" y="245847"/>
                  </a:lnTo>
                </a:path>
                <a:path w="1704339" h="1699895">
                  <a:moveTo>
                    <a:pt x="36101" y="592989"/>
                  </a:moveTo>
                  <a:lnTo>
                    <a:pt x="36101" y="701429"/>
                  </a:lnTo>
                </a:path>
                <a:path w="1704339" h="1699895">
                  <a:moveTo>
                    <a:pt x="72202" y="1337794"/>
                  </a:moveTo>
                  <a:lnTo>
                    <a:pt x="72202" y="1251013"/>
                  </a:lnTo>
                </a:path>
                <a:path w="1704339" h="1699895">
                  <a:moveTo>
                    <a:pt x="86641" y="549536"/>
                  </a:moveTo>
                  <a:lnTo>
                    <a:pt x="86641" y="245847"/>
                  </a:lnTo>
                </a:path>
                <a:path w="1704339" h="1699895">
                  <a:moveTo>
                    <a:pt x="129966" y="592989"/>
                  </a:moveTo>
                  <a:lnTo>
                    <a:pt x="129966" y="209733"/>
                  </a:lnTo>
                </a:path>
                <a:path w="1704339" h="1699895">
                  <a:moveTo>
                    <a:pt x="209383" y="1352249"/>
                  </a:moveTo>
                  <a:lnTo>
                    <a:pt x="144404" y="1287166"/>
                  </a:lnTo>
                </a:path>
                <a:path w="1704339" h="1699895">
                  <a:moveTo>
                    <a:pt x="144404" y="1489648"/>
                  </a:moveTo>
                  <a:lnTo>
                    <a:pt x="144404" y="737639"/>
                  </a:lnTo>
                </a:path>
                <a:path w="1704339" h="1699895">
                  <a:moveTo>
                    <a:pt x="411552" y="1699355"/>
                  </a:moveTo>
                  <a:lnTo>
                    <a:pt x="368226" y="1699355"/>
                  </a:lnTo>
                </a:path>
                <a:path w="1704339" h="1699895">
                  <a:moveTo>
                    <a:pt x="1494618" y="1684892"/>
                  </a:moveTo>
                  <a:lnTo>
                    <a:pt x="209383" y="1684892"/>
                  </a:lnTo>
                </a:path>
                <a:path w="1704339" h="1699895">
                  <a:moveTo>
                    <a:pt x="1530642" y="1648735"/>
                  </a:moveTo>
                  <a:lnTo>
                    <a:pt x="166067" y="1648735"/>
                  </a:lnTo>
                </a:path>
                <a:path w="1704339" h="1699895">
                  <a:moveTo>
                    <a:pt x="274371" y="1598116"/>
                  </a:moveTo>
                  <a:lnTo>
                    <a:pt x="1429601" y="1598116"/>
                  </a:lnTo>
                </a:path>
                <a:path w="1704339" h="1699895">
                  <a:moveTo>
                    <a:pt x="166067" y="1648735"/>
                  </a:moveTo>
                  <a:lnTo>
                    <a:pt x="166067" y="1525801"/>
                  </a:lnTo>
                </a:path>
                <a:path w="1704339" h="1699895">
                  <a:moveTo>
                    <a:pt x="202168" y="231363"/>
                  </a:moveTo>
                  <a:lnTo>
                    <a:pt x="202168" y="209733"/>
                  </a:lnTo>
                </a:path>
                <a:path w="1704339" h="1699895">
                  <a:moveTo>
                    <a:pt x="209383" y="701429"/>
                  </a:moveTo>
                  <a:lnTo>
                    <a:pt x="209383" y="1287166"/>
                  </a:lnTo>
                </a:path>
                <a:path w="1704339" h="1699895">
                  <a:moveTo>
                    <a:pt x="209383" y="1684892"/>
                  </a:moveTo>
                  <a:lnTo>
                    <a:pt x="209383" y="1525801"/>
                  </a:lnTo>
                </a:path>
                <a:path w="1704339" h="1699895">
                  <a:moveTo>
                    <a:pt x="7220" y="730397"/>
                  </a:moveTo>
                  <a:lnTo>
                    <a:pt x="36101" y="701429"/>
                  </a:lnTo>
                </a:path>
                <a:path w="1704339" h="1699895">
                  <a:moveTo>
                    <a:pt x="1667900" y="1525801"/>
                  </a:moveTo>
                  <a:lnTo>
                    <a:pt x="36101" y="1525801"/>
                  </a:lnTo>
                </a:path>
                <a:path w="1704339" h="1699895">
                  <a:moveTo>
                    <a:pt x="1703924" y="1489648"/>
                  </a:moveTo>
                  <a:lnTo>
                    <a:pt x="0" y="1489648"/>
                  </a:lnTo>
                </a:path>
                <a:path w="1704339" h="1699895">
                  <a:moveTo>
                    <a:pt x="274371" y="1525801"/>
                  </a:moveTo>
                  <a:lnTo>
                    <a:pt x="274371" y="1598116"/>
                  </a:lnTo>
                </a:path>
                <a:path w="1704339" h="1699895">
                  <a:moveTo>
                    <a:pt x="166067" y="737639"/>
                  </a:moveTo>
                  <a:lnTo>
                    <a:pt x="209383" y="701429"/>
                  </a:lnTo>
                </a:path>
                <a:path w="1704339" h="1699895">
                  <a:moveTo>
                    <a:pt x="310472" y="231363"/>
                  </a:moveTo>
                  <a:lnTo>
                    <a:pt x="310472" y="122923"/>
                  </a:lnTo>
                </a:path>
                <a:path w="1704339" h="1699895">
                  <a:moveTo>
                    <a:pt x="368226" y="1684892"/>
                  </a:moveTo>
                  <a:lnTo>
                    <a:pt x="368226" y="1699355"/>
                  </a:lnTo>
                </a:path>
                <a:path w="1704339" h="1699895">
                  <a:moveTo>
                    <a:pt x="209383" y="1352249"/>
                  </a:moveTo>
                  <a:lnTo>
                    <a:pt x="1494618" y="1352249"/>
                  </a:lnTo>
                </a:path>
                <a:path w="1704339" h="1699895">
                  <a:moveTo>
                    <a:pt x="0" y="1337794"/>
                  </a:moveTo>
                  <a:lnTo>
                    <a:pt x="144404" y="1337794"/>
                  </a:lnTo>
                </a:path>
                <a:path w="1704339" h="1699895">
                  <a:moveTo>
                    <a:pt x="1552314" y="1337794"/>
                  </a:moveTo>
                  <a:lnTo>
                    <a:pt x="1703924" y="1337794"/>
                  </a:lnTo>
                </a:path>
                <a:path w="1704339" h="1699895">
                  <a:moveTo>
                    <a:pt x="389889" y="1684892"/>
                  </a:moveTo>
                  <a:lnTo>
                    <a:pt x="389889" y="1699355"/>
                  </a:lnTo>
                </a:path>
                <a:path w="1704339" h="1699895">
                  <a:moveTo>
                    <a:pt x="411552" y="1684892"/>
                  </a:moveTo>
                  <a:lnTo>
                    <a:pt x="411552" y="1699355"/>
                  </a:lnTo>
                </a:path>
                <a:path w="1704339" h="1699895">
                  <a:moveTo>
                    <a:pt x="433214" y="209733"/>
                  </a:moveTo>
                  <a:lnTo>
                    <a:pt x="433214" y="0"/>
                  </a:lnTo>
                </a:path>
                <a:path w="1704339" h="1699895">
                  <a:moveTo>
                    <a:pt x="209383" y="1287166"/>
                  </a:moveTo>
                  <a:lnTo>
                    <a:pt x="577619" y="1287166"/>
                  </a:lnTo>
                </a:path>
                <a:path w="1704339" h="1699895">
                  <a:moveTo>
                    <a:pt x="700362" y="1287166"/>
                  </a:moveTo>
                  <a:lnTo>
                    <a:pt x="1003572" y="1287166"/>
                  </a:lnTo>
                </a:path>
                <a:path w="1704339" h="1699895">
                  <a:moveTo>
                    <a:pt x="1126381" y="1287166"/>
                  </a:moveTo>
                  <a:lnTo>
                    <a:pt x="1494618" y="1287166"/>
                  </a:lnTo>
                </a:path>
                <a:path w="1704339" h="1699895">
                  <a:moveTo>
                    <a:pt x="577619" y="1251013"/>
                  </a:moveTo>
                  <a:lnTo>
                    <a:pt x="700362" y="1251013"/>
                  </a:lnTo>
                </a:path>
                <a:path w="1704339" h="1699895">
                  <a:moveTo>
                    <a:pt x="1003572" y="1251013"/>
                  </a:moveTo>
                  <a:lnTo>
                    <a:pt x="1126381" y="1251013"/>
                  </a:lnTo>
                </a:path>
                <a:path w="1704339" h="1699895">
                  <a:moveTo>
                    <a:pt x="36101" y="592989"/>
                  </a:moveTo>
                  <a:lnTo>
                    <a:pt x="7220" y="556778"/>
                  </a:lnTo>
                </a:path>
                <a:path w="1704339" h="1699895">
                  <a:moveTo>
                    <a:pt x="570395" y="441096"/>
                  </a:moveTo>
                  <a:lnTo>
                    <a:pt x="570395" y="209733"/>
                  </a:lnTo>
                </a:path>
                <a:path w="1704339" h="1699895">
                  <a:moveTo>
                    <a:pt x="577619" y="1352249"/>
                  </a:moveTo>
                  <a:lnTo>
                    <a:pt x="577619" y="1251013"/>
                  </a:lnTo>
                </a:path>
                <a:path w="1704339" h="1699895">
                  <a:moveTo>
                    <a:pt x="144404" y="1178698"/>
                  </a:moveTo>
                  <a:lnTo>
                    <a:pt x="72202" y="1251013"/>
                  </a:lnTo>
                </a:path>
                <a:path w="1704339" h="1699895">
                  <a:moveTo>
                    <a:pt x="0" y="1106392"/>
                  </a:moveTo>
                  <a:lnTo>
                    <a:pt x="144404" y="1106392"/>
                  </a:lnTo>
                </a:path>
                <a:path w="1704339" h="1699895">
                  <a:moveTo>
                    <a:pt x="1552314" y="1106392"/>
                  </a:moveTo>
                  <a:lnTo>
                    <a:pt x="1703924" y="1106392"/>
                  </a:lnTo>
                </a:path>
                <a:path w="1704339" h="1699895">
                  <a:moveTo>
                    <a:pt x="700362" y="1352249"/>
                  </a:moveTo>
                  <a:lnTo>
                    <a:pt x="700362" y="1251013"/>
                  </a:lnTo>
                </a:path>
                <a:path w="1704339" h="1699895">
                  <a:moveTo>
                    <a:pt x="750901" y="564020"/>
                  </a:moveTo>
                  <a:lnTo>
                    <a:pt x="750901" y="224217"/>
                  </a:lnTo>
                </a:path>
                <a:path w="1704339" h="1699895">
                  <a:moveTo>
                    <a:pt x="209383" y="1287166"/>
                  </a:moveTo>
                  <a:lnTo>
                    <a:pt x="173282" y="1323329"/>
                  </a:lnTo>
                </a:path>
                <a:path w="1704339" h="1699895">
                  <a:moveTo>
                    <a:pt x="945846" y="564020"/>
                  </a:moveTo>
                  <a:lnTo>
                    <a:pt x="945846" y="224217"/>
                  </a:lnTo>
                </a:path>
                <a:path w="1704339" h="1699895">
                  <a:moveTo>
                    <a:pt x="1003572" y="1352249"/>
                  </a:moveTo>
                  <a:lnTo>
                    <a:pt x="1003572" y="1251013"/>
                  </a:lnTo>
                </a:path>
                <a:path w="1704339" h="1699895">
                  <a:moveTo>
                    <a:pt x="21660" y="737639"/>
                  </a:moveTo>
                  <a:lnTo>
                    <a:pt x="166067" y="737639"/>
                  </a:lnTo>
                </a:path>
                <a:path w="1704339" h="1699895">
                  <a:moveTo>
                    <a:pt x="1530642" y="737639"/>
                  </a:moveTo>
                  <a:lnTo>
                    <a:pt x="1675124" y="737639"/>
                  </a:lnTo>
                </a:path>
                <a:path w="1704339" h="1699895">
                  <a:moveTo>
                    <a:pt x="1667900" y="701429"/>
                  </a:moveTo>
                  <a:lnTo>
                    <a:pt x="1494618" y="701429"/>
                  </a:lnTo>
                </a:path>
                <a:path w="1704339" h="1699895">
                  <a:moveTo>
                    <a:pt x="209383" y="701429"/>
                  </a:moveTo>
                  <a:lnTo>
                    <a:pt x="36101" y="701429"/>
                  </a:lnTo>
                </a:path>
                <a:path w="1704339" h="1699895">
                  <a:moveTo>
                    <a:pt x="1494618" y="1287166"/>
                  </a:moveTo>
                  <a:lnTo>
                    <a:pt x="1523418" y="1323329"/>
                  </a:lnTo>
                </a:path>
                <a:path w="1704339" h="1699895">
                  <a:moveTo>
                    <a:pt x="1126381" y="1352249"/>
                  </a:moveTo>
                  <a:lnTo>
                    <a:pt x="1126381" y="1251013"/>
                  </a:lnTo>
                </a:path>
                <a:path w="1704339" h="1699895">
                  <a:moveTo>
                    <a:pt x="1133605" y="209733"/>
                  </a:moveTo>
                  <a:lnTo>
                    <a:pt x="1133605" y="441096"/>
                  </a:lnTo>
                </a:path>
                <a:path w="1704339" h="1699895">
                  <a:moveTo>
                    <a:pt x="1667900" y="592989"/>
                  </a:moveTo>
                  <a:lnTo>
                    <a:pt x="1573986" y="592989"/>
                  </a:lnTo>
                </a:path>
                <a:path w="1704339" h="1699895">
                  <a:moveTo>
                    <a:pt x="129966" y="592989"/>
                  </a:moveTo>
                  <a:lnTo>
                    <a:pt x="36101" y="592989"/>
                  </a:lnTo>
                </a:path>
                <a:path w="1704339" h="1699895">
                  <a:moveTo>
                    <a:pt x="750901" y="564020"/>
                  </a:moveTo>
                  <a:lnTo>
                    <a:pt x="945846" y="564020"/>
                  </a:lnTo>
                </a:path>
                <a:path w="1704339" h="1699895">
                  <a:moveTo>
                    <a:pt x="1675124" y="549536"/>
                  </a:moveTo>
                  <a:lnTo>
                    <a:pt x="1610107" y="549536"/>
                  </a:lnTo>
                </a:path>
                <a:path w="1704339" h="1699895">
                  <a:moveTo>
                    <a:pt x="86641" y="549536"/>
                  </a:moveTo>
                  <a:lnTo>
                    <a:pt x="21660" y="549536"/>
                  </a:lnTo>
                </a:path>
                <a:path w="1704339" h="1699895">
                  <a:moveTo>
                    <a:pt x="1631779" y="1251013"/>
                  </a:moveTo>
                  <a:lnTo>
                    <a:pt x="1552314" y="1178698"/>
                  </a:lnTo>
                </a:path>
                <a:path w="1704339" h="1699895">
                  <a:moveTo>
                    <a:pt x="1696700" y="556778"/>
                  </a:moveTo>
                  <a:lnTo>
                    <a:pt x="1667900" y="592989"/>
                  </a:lnTo>
                </a:path>
                <a:path w="1704339" h="1699895">
                  <a:moveTo>
                    <a:pt x="1133605" y="441096"/>
                  </a:moveTo>
                  <a:lnTo>
                    <a:pt x="945846" y="441096"/>
                  </a:lnTo>
                </a:path>
                <a:path w="1704339" h="1699895">
                  <a:moveTo>
                    <a:pt x="750901" y="441096"/>
                  </a:moveTo>
                  <a:lnTo>
                    <a:pt x="570395" y="441096"/>
                  </a:lnTo>
                </a:path>
                <a:path w="1704339" h="1699895">
                  <a:moveTo>
                    <a:pt x="1263543" y="0"/>
                  </a:moveTo>
                  <a:lnTo>
                    <a:pt x="1263543" y="209733"/>
                  </a:lnTo>
                </a:path>
                <a:path w="1704339" h="1699895">
                  <a:moveTo>
                    <a:pt x="750901" y="419370"/>
                  </a:moveTo>
                  <a:lnTo>
                    <a:pt x="945846" y="419370"/>
                  </a:lnTo>
                </a:path>
                <a:path w="1704339" h="1699895">
                  <a:moveTo>
                    <a:pt x="86641" y="412224"/>
                  </a:moveTo>
                  <a:lnTo>
                    <a:pt x="570395" y="412224"/>
                  </a:lnTo>
                </a:path>
                <a:path w="1704339" h="1699895">
                  <a:moveTo>
                    <a:pt x="1133605" y="412224"/>
                  </a:moveTo>
                  <a:lnTo>
                    <a:pt x="1610107" y="412224"/>
                  </a:lnTo>
                </a:path>
                <a:path w="1704339" h="1699895">
                  <a:moveTo>
                    <a:pt x="1133605" y="383256"/>
                  </a:moveTo>
                  <a:lnTo>
                    <a:pt x="945846" y="383256"/>
                  </a:lnTo>
                </a:path>
                <a:path w="1704339" h="1699895">
                  <a:moveTo>
                    <a:pt x="750901" y="383256"/>
                  </a:moveTo>
                  <a:lnTo>
                    <a:pt x="570395" y="383256"/>
                  </a:lnTo>
                </a:path>
                <a:path w="1704339" h="1699895">
                  <a:moveTo>
                    <a:pt x="570395" y="361529"/>
                  </a:moveTo>
                  <a:lnTo>
                    <a:pt x="750901" y="361529"/>
                  </a:lnTo>
                </a:path>
                <a:path w="1704339" h="1699895">
                  <a:moveTo>
                    <a:pt x="945846" y="361529"/>
                  </a:moveTo>
                  <a:lnTo>
                    <a:pt x="1133605" y="361529"/>
                  </a:lnTo>
                </a:path>
                <a:path w="1704339" h="1699895">
                  <a:moveTo>
                    <a:pt x="1386256" y="122923"/>
                  </a:moveTo>
                  <a:lnTo>
                    <a:pt x="1386256" y="231363"/>
                  </a:lnTo>
                </a:path>
                <a:path w="1704339" h="1699895">
                  <a:moveTo>
                    <a:pt x="1530642" y="737639"/>
                  </a:moveTo>
                  <a:lnTo>
                    <a:pt x="1494618" y="701429"/>
                  </a:lnTo>
                </a:path>
                <a:path w="1704339" h="1699895">
                  <a:moveTo>
                    <a:pt x="1429601" y="1525801"/>
                  </a:moveTo>
                  <a:lnTo>
                    <a:pt x="1429601" y="1598116"/>
                  </a:lnTo>
                </a:path>
                <a:path w="1704339" h="1699895">
                  <a:moveTo>
                    <a:pt x="1494618" y="1525801"/>
                  </a:moveTo>
                  <a:lnTo>
                    <a:pt x="1494618" y="1684892"/>
                  </a:lnTo>
                </a:path>
                <a:path w="1704339" h="1699895">
                  <a:moveTo>
                    <a:pt x="1494618" y="1287166"/>
                  </a:moveTo>
                  <a:lnTo>
                    <a:pt x="1494618" y="701429"/>
                  </a:lnTo>
                </a:path>
                <a:path w="1704339" h="1699895">
                  <a:moveTo>
                    <a:pt x="1501842" y="209733"/>
                  </a:moveTo>
                  <a:lnTo>
                    <a:pt x="1501842" y="231363"/>
                  </a:lnTo>
                </a:path>
                <a:path w="1704339" h="1699895">
                  <a:moveTo>
                    <a:pt x="0" y="245847"/>
                  </a:moveTo>
                  <a:lnTo>
                    <a:pt x="86641" y="245847"/>
                  </a:lnTo>
                </a:path>
                <a:path w="1704339" h="1699895">
                  <a:moveTo>
                    <a:pt x="1610107" y="245847"/>
                  </a:moveTo>
                  <a:lnTo>
                    <a:pt x="1703924" y="245847"/>
                  </a:lnTo>
                </a:path>
                <a:path w="1704339" h="1699895">
                  <a:moveTo>
                    <a:pt x="1573986" y="231363"/>
                  </a:moveTo>
                  <a:lnTo>
                    <a:pt x="1133605" y="231363"/>
                  </a:lnTo>
                </a:path>
                <a:path w="1704339" h="1699895">
                  <a:moveTo>
                    <a:pt x="570395" y="231363"/>
                  </a:moveTo>
                  <a:lnTo>
                    <a:pt x="129966" y="231363"/>
                  </a:lnTo>
                </a:path>
                <a:path w="1704339" h="1699895">
                  <a:moveTo>
                    <a:pt x="1501842" y="231363"/>
                  </a:moveTo>
                  <a:lnTo>
                    <a:pt x="1386256" y="231363"/>
                  </a:lnTo>
                </a:path>
                <a:path w="1704339" h="1699895">
                  <a:moveTo>
                    <a:pt x="310472" y="231363"/>
                  </a:moveTo>
                  <a:lnTo>
                    <a:pt x="202168" y="231363"/>
                  </a:lnTo>
                </a:path>
                <a:path w="1704339" h="1699895">
                  <a:moveTo>
                    <a:pt x="570395" y="224217"/>
                  </a:moveTo>
                  <a:lnTo>
                    <a:pt x="750901" y="224217"/>
                  </a:lnTo>
                </a:path>
                <a:path w="1704339" h="1699895">
                  <a:moveTo>
                    <a:pt x="945846" y="224217"/>
                  </a:moveTo>
                  <a:lnTo>
                    <a:pt x="1133605" y="224217"/>
                  </a:lnTo>
                </a:path>
                <a:path w="1704339" h="1699895">
                  <a:moveTo>
                    <a:pt x="36101" y="209733"/>
                  </a:moveTo>
                  <a:lnTo>
                    <a:pt x="202168" y="209733"/>
                  </a:lnTo>
                </a:path>
                <a:path w="1704339" h="1699895">
                  <a:moveTo>
                    <a:pt x="433214" y="209733"/>
                  </a:moveTo>
                  <a:lnTo>
                    <a:pt x="570395" y="209733"/>
                  </a:lnTo>
                </a:path>
                <a:path w="1704339" h="1699895">
                  <a:moveTo>
                    <a:pt x="1133605" y="209733"/>
                  </a:moveTo>
                  <a:lnTo>
                    <a:pt x="1263543" y="209733"/>
                  </a:lnTo>
                </a:path>
                <a:path w="1704339" h="1699895">
                  <a:moveTo>
                    <a:pt x="1494618" y="209733"/>
                  </a:moveTo>
                  <a:lnTo>
                    <a:pt x="1667900" y="209733"/>
                  </a:lnTo>
                </a:path>
                <a:path w="1704339" h="1699895">
                  <a:moveTo>
                    <a:pt x="1530642" y="1525801"/>
                  </a:moveTo>
                  <a:lnTo>
                    <a:pt x="1530642" y="1648735"/>
                  </a:lnTo>
                </a:path>
                <a:path w="1704339" h="1699895">
                  <a:moveTo>
                    <a:pt x="1552314" y="1489648"/>
                  </a:moveTo>
                  <a:lnTo>
                    <a:pt x="1552314" y="737639"/>
                  </a:lnTo>
                </a:path>
                <a:path w="1704339" h="1699895">
                  <a:moveTo>
                    <a:pt x="1573986" y="592989"/>
                  </a:moveTo>
                  <a:lnTo>
                    <a:pt x="1573986" y="209733"/>
                  </a:lnTo>
                </a:path>
                <a:path w="1704339" h="1699895">
                  <a:moveTo>
                    <a:pt x="310472" y="151892"/>
                  </a:moveTo>
                  <a:lnTo>
                    <a:pt x="1386256" y="151892"/>
                  </a:lnTo>
                </a:path>
                <a:path w="1704339" h="1699895">
                  <a:moveTo>
                    <a:pt x="1696700" y="730397"/>
                  </a:moveTo>
                  <a:lnTo>
                    <a:pt x="1667900" y="701429"/>
                  </a:lnTo>
                </a:path>
                <a:path w="1704339" h="1699895">
                  <a:moveTo>
                    <a:pt x="1610107" y="549536"/>
                  </a:moveTo>
                  <a:lnTo>
                    <a:pt x="1610107" y="245847"/>
                  </a:lnTo>
                </a:path>
                <a:path w="1704339" h="1699895">
                  <a:moveTo>
                    <a:pt x="1631779" y="1251013"/>
                  </a:moveTo>
                  <a:lnTo>
                    <a:pt x="1631779" y="1337794"/>
                  </a:lnTo>
                </a:path>
                <a:path w="1704339" h="1699895">
                  <a:moveTo>
                    <a:pt x="1552314" y="1287166"/>
                  </a:moveTo>
                  <a:lnTo>
                    <a:pt x="1494618" y="1352249"/>
                  </a:lnTo>
                </a:path>
                <a:path w="1704339" h="1699895">
                  <a:moveTo>
                    <a:pt x="1667900" y="701429"/>
                  </a:moveTo>
                  <a:lnTo>
                    <a:pt x="1667900" y="592989"/>
                  </a:lnTo>
                </a:path>
                <a:path w="1704339" h="1699895">
                  <a:moveTo>
                    <a:pt x="1703924" y="1489648"/>
                  </a:moveTo>
                  <a:lnTo>
                    <a:pt x="1703924" y="245847"/>
                  </a:lnTo>
                </a:path>
                <a:path w="1704339" h="1699895">
                  <a:moveTo>
                    <a:pt x="433214" y="28968"/>
                  </a:moveTo>
                  <a:lnTo>
                    <a:pt x="1263543" y="28968"/>
                  </a:lnTo>
                </a:path>
                <a:path w="1704339" h="1699895">
                  <a:moveTo>
                    <a:pt x="433214" y="0"/>
                  </a:moveTo>
                  <a:lnTo>
                    <a:pt x="1263543" y="0"/>
                  </a:lnTo>
                </a:path>
                <a:path w="1704339" h="1699895">
                  <a:moveTo>
                    <a:pt x="433214" y="0"/>
                  </a:moveTo>
                  <a:lnTo>
                    <a:pt x="1263543" y="0"/>
                  </a:lnTo>
                </a:path>
                <a:path w="1704339" h="1699895">
                  <a:moveTo>
                    <a:pt x="1386256" y="122923"/>
                  </a:moveTo>
                  <a:lnTo>
                    <a:pt x="1386256" y="101197"/>
                  </a:lnTo>
                  <a:lnTo>
                    <a:pt x="1386256" y="86809"/>
                  </a:lnTo>
                  <a:lnTo>
                    <a:pt x="1379032" y="65083"/>
                  </a:lnTo>
                  <a:lnTo>
                    <a:pt x="1364584" y="50598"/>
                  </a:lnTo>
                  <a:lnTo>
                    <a:pt x="1350136" y="36114"/>
                  </a:lnTo>
                  <a:lnTo>
                    <a:pt x="1335784" y="21726"/>
                  </a:lnTo>
                  <a:lnTo>
                    <a:pt x="1321336" y="14484"/>
                  </a:lnTo>
                  <a:lnTo>
                    <a:pt x="1306887" y="7242"/>
                  </a:lnTo>
                  <a:lnTo>
                    <a:pt x="1285215" y="0"/>
                  </a:lnTo>
                  <a:lnTo>
                    <a:pt x="1263543" y="0"/>
                  </a:lnTo>
                </a:path>
                <a:path w="1704339" h="1699895">
                  <a:moveTo>
                    <a:pt x="433214" y="0"/>
                  </a:moveTo>
                  <a:lnTo>
                    <a:pt x="411552" y="0"/>
                  </a:lnTo>
                  <a:lnTo>
                    <a:pt x="397113" y="7242"/>
                  </a:lnTo>
                  <a:lnTo>
                    <a:pt x="375450" y="14484"/>
                  </a:lnTo>
                  <a:lnTo>
                    <a:pt x="332125" y="50598"/>
                  </a:lnTo>
                  <a:lnTo>
                    <a:pt x="317687" y="86809"/>
                  </a:lnTo>
                  <a:lnTo>
                    <a:pt x="310472" y="101197"/>
                  </a:lnTo>
                  <a:lnTo>
                    <a:pt x="310472" y="122923"/>
                  </a:lnTo>
                </a:path>
              </a:pathLst>
            </a:custGeom>
            <a:ln w="72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4" name="object 234"/>
            <p:cNvSpPr/>
            <p:nvPr/>
          </p:nvSpPr>
          <p:spPr>
            <a:xfrm>
              <a:off x="1485644" y="4297178"/>
              <a:ext cx="1083310" cy="0"/>
            </a:xfrm>
            <a:custGeom>
              <a:avLst/>
              <a:gdLst/>
              <a:ahLst/>
              <a:cxnLst/>
              <a:rect l="l" t="t" r="r" b="b"/>
              <a:pathLst>
                <a:path w="1083310">
                  <a:moveTo>
                    <a:pt x="1075784" y="0"/>
                  </a:moveTo>
                  <a:lnTo>
                    <a:pt x="1083008" y="0"/>
                  </a:lnTo>
                </a:path>
                <a:path w="1083310">
                  <a:moveTo>
                    <a:pt x="0" y="0"/>
                  </a:moveTo>
                  <a:lnTo>
                    <a:pt x="7224" y="0"/>
                  </a:lnTo>
                </a:path>
              </a:pathLst>
            </a:custGeom>
            <a:ln w="289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5" name="object 235"/>
            <p:cNvSpPr/>
            <p:nvPr/>
          </p:nvSpPr>
          <p:spPr>
            <a:xfrm>
              <a:off x="1485644" y="4268257"/>
              <a:ext cx="1083310" cy="0"/>
            </a:xfrm>
            <a:custGeom>
              <a:avLst/>
              <a:gdLst/>
              <a:ahLst/>
              <a:cxnLst/>
              <a:rect l="l" t="t" r="r" b="b"/>
              <a:pathLst>
                <a:path w="1083310">
                  <a:moveTo>
                    <a:pt x="0" y="0"/>
                  </a:moveTo>
                  <a:lnTo>
                    <a:pt x="7224" y="0"/>
                  </a:lnTo>
                </a:path>
                <a:path w="1083310">
                  <a:moveTo>
                    <a:pt x="1075784" y="0"/>
                  </a:moveTo>
                  <a:lnTo>
                    <a:pt x="1083008" y="0"/>
                  </a:lnTo>
                </a:path>
              </a:pathLst>
            </a:custGeom>
            <a:ln w="28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6" name="object 236"/>
            <p:cNvSpPr/>
            <p:nvPr/>
          </p:nvSpPr>
          <p:spPr>
            <a:xfrm>
              <a:off x="1178784" y="4159770"/>
              <a:ext cx="1704339" cy="1685289"/>
            </a:xfrm>
            <a:custGeom>
              <a:avLst/>
              <a:gdLst/>
              <a:ahLst/>
              <a:cxnLst/>
              <a:rect l="l" t="t" r="r" b="b"/>
              <a:pathLst>
                <a:path w="1704339" h="1685289">
                  <a:moveTo>
                    <a:pt x="1494618" y="1684892"/>
                  </a:moveTo>
                  <a:lnTo>
                    <a:pt x="1501842" y="1677661"/>
                  </a:lnTo>
                  <a:lnTo>
                    <a:pt x="1516290" y="1677661"/>
                  </a:lnTo>
                  <a:lnTo>
                    <a:pt x="1523418" y="1670430"/>
                  </a:lnTo>
                  <a:lnTo>
                    <a:pt x="1530642" y="1655967"/>
                  </a:lnTo>
                  <a:lnTo>
                    <a:pt x="1530642" y="1648735"/>
                  </a:lnTo>
                </a:path>
                <a:path w="1704339" h="1685289">
                  <a:moveTo>
                    <a:pt x="166067" y="1648735"/>
                  </a:moveTo>
                  <a:lnTo>
                    <a:pt x="173282" y="1655967"/>
                  </a:lnTo>
                  <a:lnTo>
                    <a:pt x="173282" y="1670430"/>
                  </a:lnTo>
                  <a:lnTo>
                    <a:pt x="187720" y="1677661"/>
                  </a:lnTo>
                  <a:lnTo>
                    <a:pt x="194944" y="1677661"/>
                  </a:lnTo>
                  <a:lnTo>
                    <a:pt x="209383" y="1684892"/>
                  </a:lnTo>
                </a:path>
                <a:path w="1704339" h="1685289">
                  <a:moveTo>
                    <a:pt x="1667900" y="1525801"/>
                  </a:moveTo>
                  <a:lnTo>
                    <a:pt x="1675124" y="1518568"/>
                  </a:lnTo>
                  <a:lnTo>
                    <a:pt x="1689572" y="1518568"/>
                  </a:lnTo>
                  <a:lnTo>
                    <a:pt x="1696700" y="1504113"/>
                  </a:lnTo>
                  <a:lnTo>
                    <a:pt x="1696700" y="1496880"/>
                  </a:lnTo>
                  <a:lnTo>
                    <a:pt x="1703924" y="1489648"/>
                  </a:lnTo>
                </a:path>
                <a:path w="1704339" h="1685289">
                  <a:moveTo>
                    <a:pt x="0" y="1489648"/>
                  </a:moveTo>
                  <a:lnTo>
                    <a:pt x="0" y="1496880"/>
                  </a:lnTo>
                  <a:lnTo>
                    <a:pt x="7220" y="1504113"/>
                  </a:lnTo>
                  <a:lnTo>
                    <a:pt x="14440" y="1518568"/>
                  </a:lnTo>
                  <a:lnTo>
                    <a:pt x="21660" y="1518568"/>
                  </a:lnTo>
                  <a:lnTo>
                    <a:pt x="36101" y="1525801"/>
                  </a:lnTo>
                </a:path>
                <a:path w="1704339" h="1685289">
                  <a:moveTo>
                    <a:pt x="1703924" y="245847"/>
                  </a:moveTo>
                  <a:lnTo>
                    <a:pt x="1696700" y="231363"/>
                  </a:lnTo>
                  <a:lnTo>
                    <a:pt x="1696700" y="224217"/>
                  </a:lnTo>
                  <a:lnTo>
                    <a:pt x="1689572" y="216975"/>
                  </a:lnTo>
                  <a:lnTo>
                    <a:pt x="1675124" y="209733"/>
                  </a:lnTo>
                  <a:lnTo>
                    <a:pt x="1667900" y="209733"/>
                  </a:lnTo>
                </a:path>
                <a:path w="1704339" h="1685289">
                  <a:moveTo>
                    <a:pt x="36101" y="209733"/>
                  </a:moveTo>
                  <a:lnTo>
                    <a:pt x="21660" y="209733"/>
                  </a:lnTo>
                  <a:lnTo>
                    <a:pt x="14440" y="216975"/>
                  </a:lnTo>
                  <a:lnTo>
                    <a:pt x="7220" y="224217"/>
                  </a:lnTo>
                  <a:lnTo>
                    <a:pt x="0" y="231363"/>
                  </a:lnTo>
                  <a:lnTo>
                    <a:pt x="0" y="245847"/>
                  </a:lnTo>
                </a:path>
                <a:path w="1704339" h="1685289">
                  <a:moveTo>
                    <a:pt x="129966" y="231363"/>
                  </a:moveTo>
                  <a:lnTo>
                    <a:pt x="115527" y="231363"/>
                  </a:lnTo>
                  <a:lnTo>
                    <a:pt x="108303" y="238605"/>
                  </a:lnTo>
                  <a:lnTo>
                    <a:pt x="93865" y="245847"/>
                  </a:lnTo>
                  <a:lnTo>
                    <a:pt x="93865" y="260332"/>
                  </a:lnTo>
                  <a:lnTo>
                    <a:pt x="86641" y="267574"/>
                  </a:lnTo>
                </a:path>
                <a:path w="1704339" h="1685289">
                  <a:moveTo>
                    <a:pt x="1610107" y="267574"/>
                  </a:moveTo>
                  <a:lnTo>
                    <a:pt x="1610107" y="260332"/>
                  </a:lnTo>
                  <a:lnTo>
                    <a:pt x="1602883" y="245847"/>
                  </a:lnTo>
                  <a:lnTo>
                    <a:pt x="1595659" y="238605"/>
                  </a:lnTo>
                  <a:lnTo>
                    <a:pt x="1581211" y="231363"/>
                  </a:lnTo>
                  <a:lnTo>
                    <a:pt x="1573986" y="231363"/>
                  </a:lnTo>
                </a:path>
                <a:path w="1704339" h="1685289">
                  <a:moveTo>
                    <a:pt x="21660" y="549536"/>
                  </a:moveTo>
                  <a:lnTo>
                    <a:pt x="14440" y="556778"/>
                  </a:lnTo>
                  <a:lnTo>
                    <a:pt x="7220" y="556778"/>
                  </a:lnTo>
                  <a:lnTo>
                    <a:pt x="0" y="571262"/>
                  </a:lnTo>
                  <a:lnTo>
                    <a:pt x="0" y="578505"/>
                  </a:lnTo>
                </a:path>
                <a:path w="1704339" h="1685289">
                  <a:moveTo>
                    <a:pt x="0" y="715913"/>
                  </a:moveTo>
                  <a:lnTo>
                    <a:pt x="0" y="723155"/>
                  </a:lnTo>
                  <a:lnTo>
                    <a:pt x="7220" y="730397"/>
                  </a:lnTo>
                  <a:lnTo>
                    <a:pt x="14440" y="737639"/>
                  </a:lnTo>
                  <a:lnTo>
                    <a:pt x="21660" y="737639"/>
                  </a:lnTo>
                </a:path>
                <a:path w="1704339" h="1685289">
                  <a:moveTo>
                    <a:pt x="1675124" y="737639"/>
                  </a:moveTo>
                  <a:lnTo>
                    <a:pt x="1689572" y="737639"/>
                  </a:lnTo>
                  <a:lnTo>
                    <a:pt x="1696700" y="730397"/>
                  </a:lnTo>
                  <a:lnTo>
                    <a:pt x="1696700" y="723155"/>
                  </a:lnTo>
                  <a:lnTo>
                    <a:pt x="1703924" y="715913"/>
                  </a:lnTo>
                </a:path>
                <a:path w="1704339" h="1685289">
                  <a:moveTo>
                    <a:pt x="1703924" y="578505"/>
                  </a:moveTo>
                  <a:lnTo>
                    <a:pt x="1696700" y="571262"/>
                  </a:lnTo>
                  <a:lnTo>
                    <a:pt x="1696700" y="556778"/>
                  </a:lnTo>
                  <a:lnTo>
                    <a:pt x="1689572" y="556778"/>
                  </a:lnTo>
                  <a:lnTo>
                    <a:pt x="1675124" y="549536"/>
                  </a:lnTo>
                </a:path>
                <a:path w="1704339" h="1685289">
                  <a:moveTo>
                    <a:pt x="1494618" y="209733"/>
                  </a:moveTo>
                  <a:lnTo>
                    <a:pt x="1487394" y="209733"/>
                  </a:lnTo>
                  <a:lnTo>
                    <a:pt x="1480169" y="216975"/>
                  </a:lnTo>
                  <a:lnTo>
                    <a:pt x="1472945" y="216975"/>
                  </a:lnTo>
                  <a:lnTo>
                    <a:pt x="1465721" y="224217"/>
                  </a:lnTo>
                  <a:lnTo>
                    <a:pt x="1465721" y="231363"/>
                  </a:lnTo>
                </a:path>
                <a:path w="1704339" h="1685289">
                  <a:moveTo>
                    <a:pt x="231045" y="231363"/>
                  </a:moveTo>
                  <a:lnTo>
                    <a:pt x="231045" y="224217"/>
                  </a:lnTo>
                  <a:lnTo>
                    <a:pt x="223821" y="216975"/>
                  </a:lnTo>
                  <a:lnTo>
                    <a:pt x="216607" y="216975"/>
                  </a:lnTo>
                  <a:lnTo>
                    <a:pt x="209383" y="209733"/>
                  </a:lnTo>
                  <a:lnTo>
                    <a:pt x="202168" y="209733"/>
                  </a:lnTo>
                </a:path>
                <a:path w="1704339" h="1685289">
                  <a:moveTo>
                    <a:pt x="310472" y="122923"/>
                  </a:moveTo>
                  <a:lnTo>
                    <a:pt x="324911" y="94051"/>
                  </a:lnTo>
                  <a:lnTo>
                    <a:pt x="339349" y="72325"/>
                  </a:lnTo>
                  <a:lnTo>
                    <a:pt x="353788" y="50598"/>
                  </a:lnTo>
                  <a:lnTo>
                    <a:pt x="382675" y="36114"/>
                  </a:lnTo>
                  <a:lnTo>
                    <a:pt x="404328" y="28968"/>
                  </a:lnTo>
                  <a:lnTo>
                    <a:pt x="433214" y="28968"/>
                  </a:lnTo>
                </a:path>
                <a:path w="1704339" h="1685289">
                  <a:moveTo>
                    <a:pt x="1537866" y="1525801"/>
                  </a:moveTo>
                  <a:lnTo>
                    <a:pt x="1545090" y="1518568"/>
                  </a:lnTo>
                  <a:lnTo>
                    <a:pt x="1552314" y="1511345"/>
                  </a:lnTo>
                  <a:lnTo>
                    <a:pt x="1552314" y="1496880"/>
                  </a:lnTo>
                  <a:lnTo>
                    <a:pt x="1552314" y="1489648"/>
                  </a:lnTo>
                </a:path>
                <a:path w="1704339" h="1685289">
                  <a:moveTo>
                    <a:pt x="144404" y="1489648"/>
                  </a:moveTo>
                  <a:lnTo>
                    <a:pt x="144404" y="1496880"/>
                  </a:lnTo>
                  <a:lnTo>
                    <a:pt x="151629" y="1511345"/>
                  </a:lnTo>
                  <a:lnTo>
                    <a:pt x="151629" y="1518568"/>
                  </a:lnTo>
                  <a:lnTo>
                    <a:pt x="158843" y="1518568"/>
                  </a:lnTo>
                  <a:lnTo>
                    <a:pt x="166067" y="1525801"/>
                  </a:lnTo>
                </a:path>
                <a:path w="1704339" h="1685289">
                  <a:moveTo>
                    <a:pt x="129966" y="209733"/>
                  </a:moveTo>
                  <a:lnTo>
                    <a:pt x="115527" y="209733"/>
                  </a:lnTo>
                  <a:lnTo>
                    <a:pt x="108303" y="216975"/>
                  </a:lnTo>
                  <a:lnTo>
                    <a:pt x="101079" y="216975"/>
                  </a:lnTo>
                  <a:lnTo>
                    <a:pt x="93865" y="224217"/>
                  </a:lnTo>
                  <a:lnTo>
                    <a:pt x="93865" y="238605"/>
                  </a:lnTo>
                  <a:lnTo>
                    <a:pt x="86641" y="245847"/>
                  </a:lnTo>
                </a:path>
                <a:path w="1704339" h="1685289">
                  <a:moveTo>
                    <a:pt x="1610107" y="245847"/>
                  </a:moveTo>
                  <a:lnTo>
                    <a:pt x="1610107" y="238605"/>
                  </a:lnTo>
                  <a:lnTo>
                    <a:pt x="1602883" y="224217"/>
                  </a:lnTo>
                  <a:lnTo>
                    <a:pt x="1602883" y="216975"/>
                  </a:lnTo>
                  <a:lnTo>
                    <a:pt x="1595659" y="216975"/>
                  </a:lnTo>
                  <a:lnTo>
                    <a:pt x="1581211" y="209733"/>
                  </a:lnTo>
                  <a:lnTo>
                    <a:pt x="1573986" y="209733"/>
                  </a:lnTo>
                </a:path>
                <a:path w="1704339" h="1685289">
                  <a:moveTo>
                    <a:pt x="1386256" y="122923"/>
                  </a:moveTo>
                  <a:lnTo>
                    <a:pt x="1364584" y="72325"/>
                  </a:lnTo>
                  <a:lnTo>
                    <a:pt x="1321336" y="36114"/>
                  </a:lnTo>
                  <a:lnTo>
                    <a:pt x="1292439" y="28968"/>
                  </a:lnTo>
                  <a:lnTo>
                    <a:pt x="1263543" y="28968"/>
                  </a:lnTo>
                </a:path>
                <a:path w="1704339" h="1685289">
                  <a:moveTo>
                    <a:pt x="1386256" y="94051"/>
                  </a:moveTo>
                  <a:lnTo>
                    <a:pt x="1379032" y="72325"/>
                  </a:lnTo>
                  <a:lnTo>
                    <a:pt x="1364584" y="43356"/>
                  </a:lnTo>
                  <a:lnTo>
                    <a:pt x="1342912" y="28968"/>
                  </a:lnTo>
                  <a:lnTo>
                    <a:pt x="1321336" y="14484"/>
                  </a:lnTo>
                  <a:lnTo>
                    <a:pt x="1292439" y="0"/>
                  </a:lnTo>
                  <a:lnTo>
                    <a:pt x="1263543" y="0"/>
                  </a:lnTo>
                </a:path>
                <a:path w="1704339" h="1685289">
                  <a:moveTo>
                    <a:pt x="310472" y="94051"/>
                  </a:moveTo>
                  <a:lnTo>
                    <a:pt x="324911" y="72325"/>
                  </a:lnTo>
                  <a:lnTo>
                    <a:pt x="339349" y="43356"/>
                  </a:lnTo>
                  <a:lnTo>
                    <a:pt x="353788" y="28968"/>
                  </a:lnTo>
                  <a:lnTo>
                    <a:pt x="382675" y="14484"/>
                  </a:lnTo>
                  <a:lnTo>
                    <a:pt x="404328" y="0"/>
                  </a:lnTo>
                  <a:lnTo>
                    <a:pt x="433214" y="0"/>
                  </a:lnTo>
                </a:path>
                <a:path w="1704339" h="1685289">
                  <a:moveTo>
                    <a:pt x="310472" y="209733"/>
                  </a:moveTo>
                  <a:lnTo>
                    <a:pt x="310472" y="209733"/>
                  </a:lnTo>
                  <a:lnTo>
                    <a:pt x="411552" y="209733"/>
                  </a:lnTo>
                  <a:lnTo>
                    <a:pt x="433214" y="209733"/>
                  </a:lnTo>
                </a:path>
                <a:path w="1704339" h="1685289">
                  <a:moveTo>
                    <a:pt x="86641" y="549536"/>
                  </a:moveTo>
                  <a:lnTo>
                    <a:pt x="93865" y="564020"/>
                  </a:lnTo>
                  <a:lnTo>
                    <a:pt x="93865" y="571262"/>
                  </a:lnTo>
                  <a:lnTo>
                    <a:pt x="108303" y="585747"/>
                  </a:lnTo>
                  <a:lnTo>
                    <a:pt x="115527" y="585747"/>
                  </a:lnTo>
                  <a:lnTo>
                    <a:pt x="129966" y="592989"/>
                  </a:lnTo>
                </a:path>
                <a:path w="1704339" h="1685289">
                  <a:moveTo>
                    <a:pt x="1573986" y="592989"/>
                  </a:moveTo>
                  <a:lnTo>
                    <a:pt x="1581211" y="585747"/>
                  </a:lnTo>
                  <a:lnTo>
                    <a:pt x="1595659" y="585747"/>
                  </a:lnTo>
                  <a:lnTo>
                    <a:pt x="1602883" y="571262"/>
                  </a:lnTo>
                  <a:lnTo>
                    <a:pt x="1610107" y="564020"/>
                  </a:lnTo>
                  <a:lnTo>
                    <a:pt x="1610107" y="549536"/>
                  </a:lnTo>
                </a:path>
                <a:path w="1704339" h="1685289">
                  <a:moveTo>
                    <a:pt x="1263543" y="209733"/>
                  </a:moveTo>
                  <a:lnTo>
                    <a:pt x="1263543" y="209733"/>
                  </a:lnTo>
                  <a:lnTo>
                    <a:pt x="1379032" y="209733"/>
                  </a:lnTo>
                  <a:lnTo>
                    <a:pt x="1386256" y="209733"/>
                  </a:lnTo>
                </a:path>
                <a:path w="1704339" h="1685289">
                  <a:moveTo>
                    <a:pt x="281585" y="1135312"/>
                  </a:moveTo>
                  <a:lnTo>
                    <a:pt x="1415153" y="1135312"/>
                  </a:lnTo>
                </a:path>
                <a:path w="1704339" h="1685289">
                  <a:moveTo>
                    <a:pt x="281585" y="672556"/>
                  </a:moveTo>
                  <a:lnTo>
                    <a:pt x="1415153" y="672556"/>
                  </a:lnTo>
                </a:path>
                <a:path w="1704339" h="1685289">
                  <a:moveTo>
                    <a:pt x="281585" y="1135312"/>
                  </a:moveTo>
                  <a:lnTo>
                    <a:pt x="281585" y="672556"/>
                  </a:lnTo>
                </a:path>
                <a:path w="1704339" h="1685289">
                  <a:moveTo>
                    <a:pt x="657036" y="1135312"/>
                  </a:moveTo>
                  <a:lnTo>
                    <a:pt x="657036" y="672556"/>
                  </a:lnTo>
                </a:path>
                <a:path w="1704339" h="1685289">
                  <a:moveTo>
                    <a:pt x="1039692" y="1135312"/>
                  </a:moveTo>
                  <a:lnTo>
                    <a:pt x="1039692" y="672556"/>
                  </a:lnTo>
                </a:path>
                <a:path w="1704339" h="1685289">
                  <a:moveTo>
                    <a:pt x="1415153" y="1135312"/>
                  </a:moveTo>
                  <a:lnTo>
                    <a:pt x="1415153" y="672556"/>
                  </a:lnTo>
                </a:path>
              </a:pathLst>
            </a:custGeom>
            <a:ln w="72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7" name="object 237"/>
            <p:cNvSpPr/>
            <p:nvPr/>
          </p:nvSpPr>
          <p:spPr>
            <a:xfrm>
              <a:off x="1633661" y="4760001"/>
              <a:ext cx="787400" cy="43815"/>
            </a:xfrm>
            <a:custGeom>
              <a:avLst/>
              <a:gdLst/>
              <a:ahLst/>
              <a:cxnLst/>
              <a:rect l="l" t="t" r="r" b="b"/>
              <a:pathLst>
                <a:path w="787400" h="43814">
                  <a:moveTo>
                    <a:pt x="772545" y="21629"/>
                  </a:moveTo>
                  <a:lnTo>
                    <a:pt x="772545" y="0"/>
                  </a:lnTo>
                  <a:lnTo>
                    <a:pt x="772545" y="21629"/>
                  </a:lnTo>
                  <a:lnTo>
                    <a:pt x="786993" y="21629"/>
                  </a:lnTo>
                  <a:lnTo>
                    <a:pt x="772545" y="21629"/>
                  </a:lnTo>
                  <a:lnTo>
                    <a:pt x="772545" y="43356"/>
                  </a:lnTo>
                  <a:lnTo>
                    <a:pt x="772545" y="21629"/>
                  </a:lnTo>
                  <a:lnTo>
                    <a:pt x="758097" y="21629"/>
                  </a:lnTo>
                  <a:lnTo>
                    <a:pt x="772545" y="21629"/>
                  </a:lnTo>
                  <a:close/>
                </a:path>
                <a:path w="787400" h="43814">
                  <a:moveTo>
                    <a:pt x="0" y="21629"/>
                  </a:moveTo>
                  <a:lnTo>
                    <a:pt x="36091" y="21629"/>
                  </a:lnTo>
                  <a:lnTo>
                    <a:pt x="0" y="21629"/>
                  </a:lnTo>
                  <a:close/>
                </a:path>
              </a:pathLst>
            </a:custGeom>
            <a:ln w="72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8" name="object 238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2301555" y="4857588"/>
              <a:ext cx="209398" cy="101233"/>
            </a:xfrm>
            <a:prstGeom prst="rect">
              <a:avLst/>
            </a:prstGeom>
          </p:spPr>
        </p:pic>
        <p:pic>
          <p:nvPicPr>
            <p:cNvPr id="239" name="object 239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2330452" y="5016685"/>
              <a:ext cx="151605" cy="101223"/>
            </a:xfrm>
            <a:prstGeom prst="rect">
              <a:avLst/>
            </a:prstGeom>
          </p:spPr>
        </p:pic>
        <p:pic>
          <p:nvPicPr>
            <p:cNvPr id="240" name="object 240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352027" y="5175771"/>
              <a:ext cx="108358" cy="94001"/>
            </a:xfrm>
            <a:prstGeom prst="rect">
              <a:avLst/>
            </a:prstGeom>
          </p:spPr>
        </p:pic>
        <p:pic>
          <p:nvPicPr>
            <p:cNvPr id="241" name="object 241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1543400" y="4857588"/>
              <a:ext cx="209388" cy="101233"/>
            </a:xfrm>
            <a:prstGeom prst="rect">
              <a:avLst/>
            </a:prstGeom>
          </p:spPr>
        </p:pic>
        <p:pic>
          <p:nvPicPr>
            <p:cNvPr id="242" name="object 242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1572287" y="5016685"/>
              <a:ext cx="151624" cy="101223"/>
            </a:xfrm>
            <a:prstGeom prst="rect">
              <a:avLst/>
            </a:prstGeom>
          </p:spPr>
        </p:pic>
        <p:pic>
          <p:nvPicPr>
            <p:cNvPr id="243" name="object 243"/>
            <p:cNvPicPr/>
            <p:nvPr/>
          </p:nvPicPr>
          <p:blipFill>
            <a:blip r:embed="rId52" cstate="print"/>
            <a:stretch>
              <a:fillRect/>
            </a:stretch>
          </p:blipFill>
          <p:spPr>
            <a:xfrm>
              <a:off x="1593949" y="5175771"/>
              <a:ext cx="108300" cy="94001"/>
            </a:xfrm>
            <a:prstGeom prst="rect">
              <a:avLst/>
            </a:prstGeom>
          </p:spPr>
        </p:pic>
      </p:grpSp>
      <p:sp>
        <p:nvSpPr>
          <p:cNvPr id="258" name="object 250"/>
          <p:cNvSpPr txBox="1"/>
          <p:nvPr/>
        </p:nvSpPr>
        <p:spPr>
          <a:xfrm>
            <a:off x="3779465" y="6314338"/>
            <a:ext cx="510879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Разъем соединительного кабеля жгута проводов правой передней двери</a:t>
            </a:r>
          </a:p>
        </p:txBody>
      </p:sp>
      <p:sp>
        <p:nvSpPr>
          <p:cNvPr id="259" name="object 249"/>
          <p:cNvSpPr txBox="1"/>
          <p:nvPr/>
        </p:nvSpPr>
        <p:spPr>
          <a:xfrm>
            <a:off x="822445" y="6035096"/>
            <a:ext cx="2446494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Динамик</a:t>
            </a:r>
          </a:p>
        </p:txBody>
      </p:sp>
      <p:sp>
        <p:nvSpPr>
          <p:cNvPr id="260" name="object 248"/>
          <p:cNvSpPr txBox="1"/>
          <p:nvPr/>
        </p:nvSpPr>
        <p:spPr>
          <a:xfrm>
            <a:off x="9329466" y="6172363"/>
            <a:ext cx="244205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Ручка двери, антенна PE</a:t>
            </a:r>
          </a:p>
        </p:txBody>
      </p:sp>
      <p:sp>
        <p:nvSpPr>
          <p:cNvPr id="261" name="object 247"/>
          <p:cNvSpPr txBox="1"/>
          <p:nvPr/>
        </p:nvSpPr>
        <p:spPr>
          <a:xfrm>
            <a:off x="8772925" y="2432512"/>
            <a:ext cx="3151524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Центральный замок</a:t>
            </a:r>
          </a:p>
        </p:txBody>
      </p:sp>
      <p:sp>
        <p:nvSpPr>
          <p:cNvPr id="262" name="object 246"/>
          <p:cNvSpPr txBox="1"/>
          <p:nvPr/>
        </p:nvSpPr>
        <p:spPr>
          <a:xfrm>
            <a:off x="6817499" y="2087326"/>
            <a:ext cx="172026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Стеклоподъемник</a:t>
            </a:r>
          </a:p>
        </p:txBody>
      </p:sp>
      <p:sp>
        <p:nvSpPr>
          <p:cNvPr id="263" name="object 245"/>
          <p:cNvSpPr txBox="1"/>
          <p:nvPr/>
        </p:nvSpPr>
        <p:spPr>
          <a:xfrm>
            <a:off x="224150" y="3559949"/>
            <a:ext cx="6336389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зеркалом заднего вида</a:t>
            </a:r>
          </a:p>
        </p:txBody>
      </p:sp>
      <p:sp>
        <p:nvSpPr>
          <p:cNvPr id="25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63</a:t>
            </a:r>
          </a:p>
        </p:txBody>
      </p:sp>
      <p:sp>
        <p:nvSpPr>
          <p:cNvPr id="248" name="Прямоугольник 247"/>
          <p:cNvSpPr/>
          <p:nvPr/>
        </p:nvSpPr>
        <p:spPr>
          <a:xfrm>
            <a:off x="495504" y="512866"/>
            <a:ext cx="6096000" cy="761747"/>
          </a:xfrm>
          <a:prstGeom prst="rect">
            <a:avLst/>
          </a:prstGeom>
        </p:spPr>
        <p:txBody>
          <a:bodyPr>
            <a:spAutoFit/>
          </a:bodyPr>
          <a:lstStyle/>
          <a:p>
            <a:pPr lvl="1">
              <a:tabLst>
                <a:tab pos="1035050" algn="l"/>
                <a:tab pos="2479675" algn="l"/>
                <a:tab pos="2997200" algn="l"/>
              </a:tabLst>
            </a:pPr>
            <a:r>
              <a:rPr lang="ru-RU" sz="145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	AM03 AM23 AM26	 AM28 </a:t>
            </a:r>
            <a:r>
              <a:rPr lang="ru-RU" sz="1450" kern="0" dirty="0">
                <a:latin typeface="Arial Narrow" panose="020B0606020202030204" pitchFamily="34" charset="0"/>
              </a:rPr>
              <a:t>BM508</a:t>
            </a:r>
            <a:r>
              <a:rPr lang="ru-RU" sz="1100" kern="0" dirty="0">
                <a:latin typeface="Arial Narrow" panose="020B0606020202030204" pitchFamily="34" charset="0"/>
              </a:rPr>
              <a:t> </a:t>
            </a:r>
            <a:r>
              <a:rPr lang="ru-RU" sz="1450" kern="0" dirty="0">
                <a:latin typeface="Arial Narrow" panose="020B0606020202030204" pitchFamily="34" charset="0"/>
              </a:rPr>
              <a:t>DT14G</a:t>
            </a:r>
            <a:r>
              <a:rPr lang="ru-RU" sz="1200" kern="0" dirty="0">
                <a:latin typeface="Arial Narrow" panose="020B0606020202030204" pitchFamily="34" charset="0"/>
              </a:rPr>
              <a:t> </a:t>
            </a:r>
            <a:r>
              <a:rPr lang="ru-RU" sz="1450" kern="0" dirty="0">
                <a:latin typeface="Arial Narrow" panose="020B0606020202030204" pitchFamily="34" charset="0"/>
              </a:rPr>
              <a:t>BM236</a:t>
            </a:r>
            <a:r>
              <a:rPr lang="ru-RU" sz="1200" kern="0" dirty="0">
                <a:latin typeface="Arial Narrow" panose="020B0606020202030204" pitchFamily="34" charset="0"/>
              </a:rPr>
              <a:t> </a:t>
            </a:r>
            <a:r>
              <a:rPr lang="ru-RU" sz="1450" kern="0" dirty="0">
                <a:latin typeface="Arial Narrow" panose="020B0606020202030204" pitchFamily="34" charset="0"/>
              </a:rPr>
              <a:t>DT14H RV213</a:t>
            </a:r>
          </a:p>
          <a:p>
            <a:pPr>
              <a:tabLst>
                <a:tab pos="470534" algn="l"/>
                <a:tab pos="989330" algn="l"/>
                <a:tab pos="1480820" algn="l"/>
                <a:tab pos="1995170" algn="l"/>
                <a:tab pos="2507615" algn="l"/>
                <a:tab pos="3026410" algn="l"/>
                <a:tab pos="3522345" algn="l"/>
                <a:tab pos="4053204" algn="l"/>
                <a:tab pos="4572000" algn="l"/>
                <a:tab pos="5080000" algn="l"/>
                <a:tab pos="5547995" algn="l"/>
              </a:tabLst>
            </a:pPr>
            <a:r>
              <a:rPr lang="ru-RU" sz="145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		 0,5	 0,5	 0,5	 0,5	 </a:t>
            </a:r>
            <a:r>
              <a:rPr lang="ru-RU" sz="1450" kern="0" dirty="0">
                <a:latin typeface="Arial Narrow" panose="020B0606020202030204" pitchFamily="34" charset="0"/>
              </a:rPr>
              <a:t>0,5	 0,5	 0,5	 0,5	 0,35 </a:t>
            </a:r>
          </a:p>
          <a:p>
            <a:pPr>
              <a:tabLst>
                <a:tab pos="470534" algn="l"/>
                <a:tab pos="989330" algn="l"/>
                <a:tab pos="1480820" algn="l"/>
                <a:tab pos="1995170" algn="l"/>
                <a:tab pos="2507615" algn="l"/>
                <a:tab pos="3026410" algn="l"/>
                <a:tab pos="3522345" algn="l"/>
                <a:tab pos="4053204" algn="l"/>
                <a:tab pos="4572000" algn="l"/>
                <a:tab pos="5080000" algn="l"/>
                <a:tab pos="5547995" algn="l"/>
              </a:tabLst>
            </a:pPr>
            <a:r>
              <a:rPr lang="ru-RU" sz="145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		 R	     LY	 LGr	 </a:t>
            </a:r>
            <a:r>
              <a:rPr lang="ru-RU" sz="1450" kern="0" dirty="0">
                <a:latin typeface="Arial Narrow" panose="020B0606020202030204" pitchFamily="34" charset="0"/>
              </a:rPr>
              <a:t>RL	  B	 RG	  B	 LY</a:t>
            </a:r>
          </a:p>
        </p:txBody>
      </p:sp>
      <p:sp>
        <p:nvSpPr>
          <p:cNvPr id="249" name="Прямоугольник 248"/>
          <p:cNvSpPr/>
          <p:nvPr/>
        </p:nvSpPr>
        <p:spPr>
          <a:xfrm>
            <a:off x="256055" y="833622"/>
            <a:ext cx="296876" cy="2410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470534" algn="l"/>
                <a:tab pos="989330" algn="l"/>
                <a:tab pos="1480820" algn="l"/>
                <a:tab pos="1995170" algn="l"/>
                <a:tab pos="2507615" algn="l"/>
                <a:tab pos="3026410" algn="l"/>
                <a:tab pos="3522345" algn="l"/>
                <a:tab pos="4053204" algn="l"/>
                <a:tab pos="4572000" algn="l"/>
                <a:tab pos="5080000" algn="l"/>
                <a:tab pos="5547995" algn="l"/>
              </a:tabLst>
            </a:pPr>
            <a:r>
              <a:rPr lang="ru-RU" sz="1450" kern="0" baseline="11111" dirty="0">
                <a:latin typeface="Arial Narrow" panose="020B0606020202030204" pitchFamily="34" charset="0"/>
              </a:rPr>
              <a:t>22</a:t>
            </a:r>
          </a:p>
        </p:txBody>
      </p:sp>
      <p:sp>
        <p:nvSpPr>
          <p:cNvPr id="250" name="Прямоугольник 249"/>
          <p:cNvSpPr/>
          <p:nvPr/>
        </p:nvSpPr>
        <p:spPr>
          <a:xfrm>
            <a:off x="266834" y="1624178"/>
            <a:ext cx="296876" cy="2410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470534" algn="l"/>
                <a:tab pos="989330" algn="l"/>
                <a:tab pos="1480820" algn="l"/>
                <a:tab pos="1995170" algn="l"/>
                <a:tab pos="2507615" algn="l"/>
                <a:tab pos="3026410" algn="l"/>
                <a:tab pos="3522345" algn="l"/>
                <a:tab pos="4053204" algn="l"/>
                <a:tab pos="4572000" algn="l"/>
                <a:tab pos="5080000" algn="l"/>
                <a:tab pos="5547995" algn="l"/>
              </a:tabLst>
            </a:pPr>
            <a:r>
              <a:rPr lang="ru-RU" sz="1450" kern="0" baseline="11111" dirty="0">
                <a:latin typeface="Arial Narrow" panose="020B0606020202030204" pitchFamily="34" charset="0"/>
              </a:rPr>
              <a:t>11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148702" y="805519"/>
            <a:ext cx="296876" cy="2410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470534" algn="l"/>
                <a:tab pos="989330" algn="l"/>
                <a:tab pos="1480820" algn="l"/>
                <a:tab pos="1995170" algn="l"/>
                <a:tab pos="2507615" algn="l"/>
                <a:tab pos="3026410" algn="l"/>
                <a:tab pos="3522345" algn="l"/>
                <a:tab pos="4053204" algn="l"/>
                <a:tab pos="4572000" algn="l"/>
                <a:tab pos="5080000" algn="l"/>
                <a:tab pos="5547995" algn="l"/>
              </a:tabLst>
            </a:pPr>
            <a:r>
              <a:rPr lang="ru-RU" sz="1450" kern="0" baseline="11111" dirty="0">
                <a:latin typeface="Arial Narrow" panose="020B0606020202030204" pitchFamily="34" charset="0"/>
              </a:rPr>
              <a:t>12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6198213" y="1616838"/>
            <a:ext cx="240771" cy="24109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470534" algn="l"/>
                <a:tab pos="989330" algn="l"/>
                <a:tab pos="1480820" algn="l"/>
                <a:tab pos="1995170" algn="l"/>
                <a:tab pos="2507615" algn="l"/>
                <a:tab pos="3026410" algn="l"/>
                <a:tab pos="3522345" algn="l"/>
                <a:tab pos="4053204" algn="l"/>
                <a:tab pos="4572000" algn="l"/>
                <a:tab pos="5080000" algn="l"/>
                <a:tab pos="5547995" algn="l"/>
              </a:tabLst>
            </a:pPr>
            <a:r>
              <a:rPr lang="ru-RU" sz="1450" kern="0" baseline="11111" dirty="0">
                <a:latin typeface="Arial Narrow" panose="020B0606020202030204" pitchFamily="34" charset="0"/>
              </a:rPr>
              <a:t>1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78717" y="718116"/>
            <a:ext cx="6038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</a:rPr>
              <a:t>Не использ.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995909" y="709489"/>
            <a:ext cx="603889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</a:rPr>
              <a:t>Не использ.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486106" y="1390323"/>
            <a:ext cx="6096000" cy="761747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ru-RU" sz="1450" kern="0" dirty="0">
                <a:latin typeface="Arial Narrow" panose="020B0606020202030204" pitchFamily="34" charset="0"/>
              </a:rPr>
              <a:t>RV211 RV215 RV203 KT11 BM311</a:t>
            </a:r>
            <a:r>
              <a:rPr lang="ru-RU" sz="1200" kern="0" dirty="0">
                <a:latin typeface="Arial Narrow" panose="020B0606020202030204" pitchFamily="34" charset="0"/>
              </a:rPr>
              <a:t> </a:t>
            </a:r>
            <a:r>
              <a:rPr lang="ru-RU" sz="1450" kern="0" dirty="0">
                <a:latin typeface="Arial Narrow" panose="020B0606020202030204" pitchFamily="34" charset="0"/>
              </a:rPr>
              <a:t>BM313</a:t>
            </a:r>
            <a:r>
              <a:rPr lang="ru-RU" sz="1200" kern="0" dirty="0">
                <a:latin typeface="Arial Narrow" panose="020B0606020202030204" pitchFamily="34" charset="0"/>
              </a:rPr>
              <a:t> </a:t>
            </a:r>
            <a:r>
              <a:rPr lang="ru-RU" sz="1450" kern="0" dirty="0">
                <a:latin typeface="Arial Narrow" panose="020B0606020202030204" pitchFamily="34" charset="0"/>
              </a:rPr>
              <a:t>DT14K BM235 RV210 RV209</a:t>
            </a:r>
            <a:r>
              <a:rPr lang="ru-RU" sz="1050" kern="0" dirty="0">
                <a:latin typeface="Arial Narrow" panose="020B0606020202030204" pitchFamily="34" charset="0"/>
              </a:rPr>
              <a:t> </a:t>
            </a:r>
            <a:r>
              <a:rPr lang="ru-RU" sz="1450" kern="0" dirty="0">
                <a:latin typeface="Arial Narrow" panose="020B0606020202030204" pitchFamily="34" charset="0"/>
              </a:rPr>
              <a:t>RV202</a:t>
            </a:r>
          </a:p>
          <a:p>
            <a:pPr>
              <a:tabLst>
                <a:tab pos="403225" algn="l"/>
                <a:tab pos="922655" algn="l"/>
                <a:tab pos="1976755" algn="l"/>
                <a:tab pos="2496185" algn="l"/>
                <a:tab pos="3014980" algn="l"/>
                <a:tab pos="3533775" algn="l"/>
                <a:tab pos="4041775" algn="l"/>
                <a:tab pos="4521835" algn="l"/>
                <a:tab pos="5039995" algn="l"/>
              </a:tabLst>
            </a:pPr>
            <a:r>
              <a:rPr lang="ru-RU" sz="1450" kern="0" dirty="0">
                <a:latin typeface="Arial Narrow" panose="020B0606020202030204" pitchFamily="34" charset="0"/>
              </a:rPr>
              <a:t> 0,35	 0,35  0,35  0,5  0,5  0,5	  0,5	 0,5	 0,35	 0,35  0,35</a:t>
            </a:r>
          </a:p>
          <a:p>
            <a:pPr>
              <a:tabLst>
                <a:tab pos="740410" algn="l"/>
                <a:tab pos="1248410" algn="l"/>
                <a:tab pos="1767205" algn="l"/>
                <a:tab pos="2275205" algn="l"/>
                <a:tab pos="2833370" algn="l"/>
                <a:tab pos="3352165" algn="l"/>
                <a:tab pos="3820795" algn="l"/>
                <a:tab pos="4339590" algn="l"/>
                <a:tab pos="4819650" algn="l"/>
                <a:tab pos="5338445" algn="l"/>
              </a:tabLst>
            </a:pPr>
            <a:r>
              <a:rPr lang="ru-RU" sz="1450" kern="0" dirty="0">
                <a:latin typeface="Arial Narrow" panose="020B0606020202030204" pitchFamily="34" charset="0"/>
              </a:rPr>
              <a:t> V   BY  RW  YB  YW  O   B  OY  LW  BrW  GrW</a:t>
            </a:r>
          </a:p>
        </p:txBody>
      </p:sp>
      <p:sp>
        <p:nvSpPr>
          <p:cNvPr id="266" name="object 227"/>
          <p:cNvSpPr txBox="1"/>
          <p:nvPr/>
        </p:nvSpPr>
        <p:spPr>
          <a:xfrm>
            <a:off x="5651664" y="277370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сигнала влево/вправо</a:t>
            </a:r>
          </a:p>
        </p:txBody>
      </p:sp>
      <p:sp>
        <p:nvSpPr>
          <p:cNvPr id="267" name="object 227"/>
          <p:cNvSpPr txBox="1"/>
          <p:nvPr/>
        </p:nvSpPr>
        <p:spPr>
          <a:xfrm>
            <a:off x="5136091" y="277370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Проектор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логотипа D-</a:t>
            </a:r>
          </a:p>
        </p:txBody>
      </p:sp>
      <p:sp>
        <p:nvSpPr>
          <p:cNvPr id="268" name="object 227"/>
          <p:cNvSpPr txBox="1"/>
          <p:nvPr/>
        </p:nvSpPr>
        <p:spPr>
          <a:xfrm>
            <a:off x="4625696" y="277370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Проектор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логотипа D+</a:t>
            </a:r>
          </a:p>
        </p:txBody>
      </p:sp>
      <p:sp>
        <p:nvSpPr>
          <p:cNvPr id="269" name="object 227"/>
          <p:cNvSpPr txBox="1"/>
          <p:nvPr/>
        </p:nvSpPr>
        <p:spPr>
          <a:xfrm>
            <a:off x="4110123" y="277370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Предупр. контр. слеп. зон-</a:t>
            </a:r>
          </a:p>
        </p:txBody>
      </p:sp>
      <p:sp>
        <p:nvSpPr>
          <p:cNvPr id="270" name="object 227"/>
          <p:cNvSpPr txBox="1"/>
          <p:nvPr/>
        </p:nvSpPr>
        <p:spPr>
          <a:xfrm>
            <a:off x="3599728" y="277370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Предупр. контр. слеп. зон+</a:t>
            </a:r>
          </a:p>
        </p:txBody>
      </p:sp>
      <p:sp>
        <p:nvSpPr>
          <p:cNvPr id="271" name="object 227"/>
          <p:cNvSpPr txBox="1"/>
          <p:nvPr/>
        </p:nvSpPr>
        <p:spPr>
          <a:xfrm>
            <a:off x="3084155" y="277370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Камера, цепь питания+</a:t>
            </a:r>
          </a:p>
        </p:txBody>
      </p:sp>
      <p:sp>
        <p:nvSpPr>
          <p:cNvPr id="272" name="object 227"/>
          <p:cNvSpPr txBox="1"/>
          <p:nvPr/>
        </p:nvSpPr>
        <p:spPr>
          <a:xfrm>
            <a:off x="2584101" y="277370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Правая камера,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цепь питания-</a:t>
            </a:r>
          </a:p>
        </p:txBody>
      </p:sp>
      <p:sp>
        <p:nvSpPr>
          <p:cNvPr id="273" name="object 227"/>
          <p:cNvSpPr txBox="1"/>
          <p:nvPr/>
        </p:nvSpPr>
        <p:spPr>
          <a:xfrm>
            <a:off x="2068528" y="277370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Правая камера, CVDS-</a:t>
            </a:r>
          </a:p>
        </p:txBody>
      </p:sp>
      <p:sp>
        <p:nvSpPr>
          <p:cNvPr id="274" name="object 227"/>
          <p:cNvSpPr txBox="1"/>
          <p:nvPr/>
        </p:nvSpPr>
        <p:spPr>
          <a:xfrm>
            <a:off x="1494881" y="277370"/>
            <a:ext cx="591330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Правая камера,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CVDS+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1927746" y="999325"/>
            <a:ext cx="761505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050" dirty="0">
                <a:solidFill>
                  <a:srgbClr val="FF0000"/>
                </a:solidFill>
                <a:latin typeface="Arial Narrow" panose="020B0606020202030204" pitchFamily="34" charset="0"/>
              </a:rPr>
              <a:t>Экранир.</a:t>
            </a:r>
          </a:p>
        </p:txBody>
      </p:sp>
      <p:sp>
        <p:nvSpPr>
          <p:cNvPr id="277" name="object 227"/>
          <p:cNvSpPr txBox="1"/>
          <p:nvPr/>
        </p:nvSpPr>
        <p:spPr>
          <a:xfrm>
            <a:off x="5663735" y="2188206"/>
            <a:ext cx="518841" cy="200055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Рег. общ.	</a:t>
            </a:r>
          </a:p>
        </p:txBody>
      </p:sp>
      <p:sp>
        <p:nvSpPr>
          <p:cNvPr id="278" name="object 227"/>
          <p:cNvSpPr txBox="1"/>
          <p:nvPr/>
        </p:nvSpPr>
        <p:spPr>
          <a:xfrm>
            <a:off x="5148162" y="2188206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Рег. рулев. колонки влево/вправо</a:t>
            </a:r>
          </a:p>
        </p:txBody>
      </p:sp>
      <p:sp>
        <p:nvSpPr>
          <p:cNvPr id="279" name="object 227"/>
          <p:cNvSpPr txBox="1"/>
          <p:nvPr/>
        </p:nvSpPr>
        <p:spPr>
          <a:xfrm>
            <a:off x="4637767" y="2188206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Указатель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поворота+</a:t>
            </a:r>
          </a:p>
        </p:txBody>
      </p:sp>
      <p:sp>
        <p:nvSpPr>
          <p:cNvPr id="280" name="object 227"/>
          <p:cNvSpPr txBox="1"/>
          <p:nvPr/>
        </p:nvSpPr>
        <p:spPr>
          <a:xfrm>
            <a:off x="4122194" y="2188206"/>
            <a:ext cx="518841" cy="107722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81" name="object 227"/>
          <p:cNvSpPr txBox="1"/>
          <p:nvPr/>
        </p:nvSpPr>
        <p:spPr>
          <a:xfrm>
            <a:off x="3611799" y="2188206"/>
            <a:ext cx="518841" cy="107722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Складывание</a:t>
            </a:r>
          </a:p>
        </p:txBody>
      </p:sp>
      <p:sp>
        <p:nvSpPr>
          <p:cNvPr id="282" name="object 227"/>
          <p:cNvSpPr txBox="1"/>
          <p:nvPr/>
        </p:nvSpPr>
        <p:spPr>
          <a:xfrm>
            <a:off x="3096226" y="2188206"/>
            <a:ext cx="518841" cy="107722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Раскладывание</a:t>
            </a:r>
          </a:p>
        </p:txBody>
      </p:sp>
      <p:sp>
        <p:nvSpPr>
          <p:cNvPr id="283" name="object 226"/>
          <p:cNvSpPr txBox="1"/>
          <p:nvPr/>
        </p:nvSpPr>
        <p:spPr>
          <a:xfrm>
            <a:off x="9973174" y="1076405"/>
            <a:ext cx="413149" cy="9233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C-</a:t>
            </a:r>
          </a:p>
        </p:txBody>
      </p:sp>
      <p:sp>
        <p:nvSpPr>
          <p:cNvPr id="284" name="object 227"/>
          <p:cNvSpPr txBox="1"/>
          <p:nvPr/>
        </p:nvSpPr>
        <p:spPr>
          <a:xfrm>
            <a:off x="9181268" y="1076405"/>
            <a:ext cx="409119" cy="9233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Выключ. двер.</a:t>
            </a:r>
          </a:p>
        </p:txBody>
      </p:sp>
      <p:sp>
        <p:nvSpPr>
          <p:cNvPr id="285" name="object 227"/>
          <p:cNvSpPr txBox="1"/>
          <p:nvPr/>
        </p:nvSpPr>
        <p:spPr>
          <a:xfrm>
            <a:off x="9577244" y="1076030"/>
            <a:ext cx="395930" cy="9233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86" name="object 226"/>
          <p:cNvSpPr txBox="1"/>
          <p:nvPr/>
        </p:nvSpPr>
        <p:spPr>
          <a:xfrm>
            <a:off x="10382497" y="1079191"/>
            <a:ext cx="418761" cy="92333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B-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0515689" y="4379945"/>
            <a:ext cx="586472" cy="2277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Выключатель отпирания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0984354" y="4443930"/>
            <a:ext cx="704635" cy="1600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  <a:tabLst>
                <a:tab pos="681990" algn="l"/>
              </a:tabLst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Электропитание+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10542392" y="5663982"/>
            <a:ext cx="559769" cy="2277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Антенна </a:t>
            </a:r>
            <a:br>
              <a:rPr lang="ru-RU" sz="550" dirty="0">
                <a:latin typeface="Arial Narrow" panose="020B0606020202030204" pitchFamily="34" charset="0"/>
                <a:cs typeface="Arial"/>
              </a:rPr>
            </a:br>
            <a:r>
              <a:rPr lang="ru-RU" sz="550" dirty="0">
                <a:latin typeface="Arial Narrow" panose="020B0606020202030204" pitchFamily="34" charset="0"/>
                <a:cs typeface="Arial"/>
              </a:rPr>
              <a:t>ручки двери+</a:t>
            </a:r>
          </a:p>
        </p:txBody>
      </p:sp>
      <p:sp>
        <p:nvSpPr>
          <p:cNvPr id="291" name="Прямоугольник 290"/>
          <p:cNvSpPr/>
          <p:nvPr/>
        </p:nvSpPr>
        <p:spPr>
          <a:xfrm>
            <a:off x="11054478" y="5661076"/>
            <a:ext cx="545341" cy="2277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Антенна </a:t>
            </a:r>
            <a:br>
              <a:rPr lang="ru-RU" sz="550" dirty="0">
                <a:latin typeface="Arial Narrow" panose="020B0606020202030204" pitchFamily="34" charset="0"/>
                <a:cs typeface="Arial"/>
              </a:rPr>
            </a:br>
            <a:r>
              <a:rPr lang="ru-RU" sz="550" dirty="0">
                <a:latin typeface="Arial Narrow" panose="020B0606020202030204" pitchFamily="34" charset="0"/>
                <a:cs typeface="Arial"/>
              </a:rPr>
              <a:t>ручки двери-</a:t>
            </a:r>
          </a:p>
        </p:txBody>
      </p:sp>
      <p:sp>
        <p:nvSpPr>
          <p:cNvPr id="292" name="object 227"/>
          <p:cNvSpPr txBox="1"/>
          <p:nvPr/>
        </p:nvSpPr>
        <p:spPr>
          <a:xfrm>
            <a:off x="2565701" y="2188453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>
              <a:tabLst>
                <a:tab pos="2513965" algn="l"/>
                <a:tab pos="3032760" algn="l"/>
                <a:tab pos="3578225" algn="l"/>
                <a:tab pos="4013200" algn="l"/>
              </a:tabLst>
            </a:pPr>
            <a:r>
              <a:rPr lang="ru-RU" sz="500" dirty="0">
                <a:latin typeface="Arial Narrow" panose="020B0606020202030204" pitchFamily="34" charset="0"/>
              </a:rPr>
              <a:t>Масса рег. </a:t>
            </a:r>
            <a:br>
              <a:rPr lang="ru-RU" sz="500" dirty="0">
                <a:latin typeface="Arial Narrow" panose="020B0606020202030204" pitchFamily="34" charset="0"/>
              </a:rPr>
            </a:br>
            <a:r>
              <a:rPr lang="ru-RU" sz="500" dirty="0">
                <a:latin typeface="Arial Narrow" panose="020B0606020202030204" pitchFamily="34" charset="0"/>
              </a:rPr>
              <a:t>по высоте</a:t>
            </a:r>
          </a:p>
        </p:txBody>
      </p:sp>
      <p:sp>
        <p:nvSpPr>
          <p:cNvPr id="293" name="object 227"/>
          <p:cNvSpPr txBox="1"/>
          <p:nvPr/>
        </p:nvSpPr>
        <p:spPr>
          <a:xfrm>
            <a:off x="2055306" y="2188453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Указатель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поворота+</a:t>
            </a:r>
          </a:p>
        </p:txBody>
      </p:sp>
      <p:sp>
        <p:nvSpPr>
          <p:cNvPr id="287" name="object 227"/>
          <p:cNvSpPr txBox="1"/>
          <p:nvPr/>
        </p:nvSpPr>
        <p:spPr>
          <a:xfrm>
            <a:off x="7379630" y="4697922"/>
            <a:ext cx="424288" cy="138499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подъема стекла</a:t>
            </a:r>
          </a:p>
        </p:txBody>
      </p:sp>
      <p:sp>
        <p:nvSpPr>
          <p:cNvPr id="294" name="object 227"/>
          <p:cNvSpPr txBox="1"/>
          <p:nvPr/>
        </p:nvSpPr>
        <p:spPr>
          <a:xfrm>
            <a:off x="6958015" y="4697922"/>
            <a:ext cx="424288" cy="138499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опускания стекла</a:t>
            </a:r>
          </a:p>
        </p:txBody>
      </p:sp>
      <p:sp>
        <p:nvSpPr>
          <p:cNvPr id="295" name="object 227"/>
          <p:cNvSpPr txBox="1"/>
          <p:nvPr/>
        </p:nvSpPr>
        <p:spPr>
          <a:xfrm>
            <a:off x="6540634" y="4735699"/>
            <a:ext cx="424288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297" name="object 227"/>
          <p:cNvSpPr txBox="1"/>
          <p:nvPr/>
        </p:nvSpPr>
        <p:spPr>
          <a:xfrm>
            <a:off x="6119018" y="4735699"/>
            <a:ext cx="424288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Плафон двери+</a:t>
            </a:r>
          </a:p>
        </p:txBody>
      </p:sp>
      <p:sp>
        <p:nvSpPr>
          <p:cNvPr id="298" name="object 227"/>
          <p:cNvSpPr txBox="1"/>
          <p:nvPr/>
        </p:nvSpPr>
        <p:spPr>
          <a:xfrm>
            <a:off x="5701637" y="4614644"/>
            <a:ext cx="424288" cy="213388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управ. прав. перед. дв.</a:t>
            </a:r>
          </a:p>
        </p:txBody>
      </p:sp>
      <p:sp>
        <p:nvSpPr>
          <p:cNvPr id="299" name="object 227"/>
          <p:cNvSpPr txBox="1"/>
          <p:nvPr/>
        </p:nvSpPr>
        <p:spPr>
          <a:xfrm>
            <a:off x="5280022" y="4711638"/>
            <a:ext cx="424288" cy="116394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300" name="object 227"/>
          <p:cNvSpPr txBox="1"/>
          <p:nvPr/>
        </p:nvSpPr>
        <p:spPr>
          <a:xfrm>
            <a:off x="4871097" y="4711638"/>
            <a:ext cx="424288" cy="116394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Линия</a:t>
            </a:r>
            <a:r>
              <a:rPr lang="en-US" sz="500" dirty="0">
                <a:latin typeface="Arial Narrow" panose="020B0606020202030204" pitchFamily="34" charset="0"/>
                <a:cs typeface="Arial"/>
              </a:rPr>
              <a:t> LIN</a:t>
            </a:r>
            <a:endParaRPr lang="ru-RU" sz="5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01" name="Прямоугольник 300"/>
          <p:cNvSpPr/>
          <p:nvPr/>
        </p:nvSpPr>
        <p:spPr>
          <a:xfrm>
            <a:off x="1795464" y="4923177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3993285" y="4880533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4423028" y="4880533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99804" y="5283121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4429547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768001" y="4871980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7" name="Прямоугольник 306"/>
          <p:cNvSpPr/>
          <p:nvPr/>
        </p:nvSpPr>
        <p:spPr>
          <a:xfrm>
            <a:off x="8197744" y="4871980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7774520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8204263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6944666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7374409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6105624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3" name="Прямоугольник 312"/>
          <p:cNvSpPr/>
          <p:nvPr/>
        </p:nvSpPr>
        <p:spPr>
          <a:xfrm>
            <a:off x="6535367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4" name="Прямоугольник 313"/>
          <p:cNvSpPr/>
          <p:nvPr/>
        </p:nvSpPr>
        <p:spPr>
          <a:xfrm>
            <a:off x="5265469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695212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6" name="Прямоугольник 315"/>
          <p:cNvSpPr/>
          <p:nvPr/>
        </p:nvSpPr>
        <p:spPr>
          <a:xfrm>
            <a:off x="4829398" y="5274568"/>
            <a:ext cx="48572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7" name="object 227"/>
          <p:cNvSpPr txBox="1"/>
          <p:nvPr/>
        </p:nvSpPr>
        <p:spPr>
          <a:xfrm>
            <a:off x="1572034" y="2183296"/>
            <a:ext cx="518841" cy="107722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Подогрев+</a:t>
            </a:r>
            <a:endParaRPr lang="ru-RU" sz="6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18" name="object 227"/>
          <p:cNvSpPr txBox="1"/>
          <p:nvPr/>
        </p:nvSpPr>
        <p:spPr>
          <a:xfrm>
            <a:off x="1041509" y="2183543"/>
            <a:ext cx="518841" cy="169277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>
              <a:tabLst>
                <a:tab pos="2513965" algn="l"/>
                <a:tab pos="3032760" algn="l"/>
                <a:tab pos="3578225" algn="l"/>
                <a:tab pos="4013200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Вход сигнала рулевой колонки</a:t>
            </a:r>
          </a:p>
        </p:txBody>
      </p:sp>
      <p:sp>
        <p:nvSpPr>
          <p:cNvPr id="319" name="object 227"/>
          <p:cNvSpPr txBox="1"/>
          <p:nvPr/>
        </p:nvSpPr>
        <p:spPr>
          <a:xfrm>
            <a:off x="531114" y="2174017"/>
            <a:ext cx="518841" cy="200055"/>
          </a:xfrm>
          <a:prstGeom prst="rect">
            <a:avLst/>
          </a:prstGeom>
        </p:spPr>
        <p:txBody>
          <a:bodyPr vert="horz" wrap="square" lIns="0" tIns="15240" rIns="0" bIns="0" rtlCol="0" anchor="t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Выход сигнала регулирования рулевой колонки вверх/вниз</a:t>
            </a:r>
          </a:p>
        </p:txBody>
      </p:sp>
    </p:spTree>
    <p:extLst>
      <p:ext uri="{BB962C8B-B14F-4D97-AF65-F5344CB8AC3E}">
        <p14:creationId xmlns:p14="http://schemas.microsoft.com/office/powerpoint/2010/main" val="2378726753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94184" y="228600"/>
            <a:ext cx="5715000" cy="349258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5560" rIns="0" bIns="36000" rtlCol="0">
            <a:spAutoFit/>
          </a:bodyPr>
          <a:lstStyle/>
          <a:p>
            <a:pPr marL="91440">
              <a:spcBef>
                <a:spcPts val="280"/>
              </a:spcBef>
            </a:pPr>
            <a:r>
              <a:rPr lang="ru-RU" altLang="zh-CN" dirty="0">
                <a:solidFill>
                  <a:srgbClr val="FFFFFF"/>
                </a:solidFill>
              </a:rPr>
              <a:t>7) Жгут проводов левой задней двери</a:t>
            </a:r>
            <a:endParaRPr lang="ru-RU" dirty="0"/>
          </a:p>
        </p:txBody>
      </p:sp>
      <p:grpSp>
        <p:nvGrpSpPr>
          <p:cNvPr id="4" name="object 4"/>
          <p:cNvGrpSpPr/>
          <p:nvPr/>
        </p:nvGrpSpPr>
        <p:grpSpPr>
          <a:xfrm>
            <a:off x="3021583" y="1695704"/>
            <a:ext cx="6553834" cy="4565650"/>
            <a:chOff x="3021583" y="1695704"/>
            <a:chExt cx="6553834" cy="456565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21583" y="2055368"/>
              <a:ext cx="6356096" cy="3850640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8097774" y="1695703"/>
              <a:ext cx="1477645" cy="4565650"/>
            </a:xfrm>
            <a:custGeom>
              <a:avLst/>
              <a:gdLst/>
              <a:ahLst/>
              <a:cxnLst/>
              <a:rect l="l" t="t" r="r" b="b"/>
              <a:pathLst>
                <a:path w="1477645" h="4565650">
                  <a:moveTo>
                    <a:pt x="850011" y="11684"/>
                  </a:moveTo>
                  <a:lnTo>
                    <a:pt x="835025" y="0"/>
                  </a:lnTo>
                  <a:lnTo>
                    <a:pt x="25552" y="1045883"/>
                  </a:lnTo>
                  <a:lnTo>
                    <a:pt x="32512" y="993267"/>
                  </a:lnTo>
                  <a:lnTo>
                    <a:pt x="33147" y="988060"/>
                  </a:lnTo>
                  <a:lnTo>
                    <a:pt x="29464" y="983234"/>
                  </a:lnTo>
                  <a:lnTo>
                    <a:pt x="19050" y="981964"/>
                  </a:lnTo>
                  <a:lnTo>
                    <a:pt x="14224" y="985520"/>
                  </a:lnTo>
                  <a:lnTo>
                    <a:pt x="13589" y="990854"/>
                  </a:lnTo>
                  <a:lnTo>
                    <a:pt x="0" y="1094486"/>
                  </a:lnTo>
                  <a:lnTo>
                    <a:pt x="22567" y="1085342"/>
                  </a:lnTo>
                  <a:lnTo>
                    <a:pt x="96901" y="1055243"/>
                  </a:lnTo>
                  <a:lnTo>
                    <a:pt x="101727" y="1053338"/>
                  </a:lnTo>
                  <a:lnTo>
                    <a:pt x="104140" y="1047750"/>
                  </a:lnTo>
                  <a:lnTo>
                    <a:pt x="102108" y="1042924"/>
                  </a:lnTo>
                  <a:lnTo>
                    <a:pt x="100203" y="1037971"/>
                  </a:lnTo>
                  <a:lnTo>
                    <a:pt x="94615" y="1035685"/>
                  </a:lnTo>
                  <a:lnTo>
                    <a:pt x="40652" y="1057427"/>
                  </a:lnTo>
                  <a:lnTo>
                    <a:pt x="850011" y="11684"/>
                  </a:lnTo>
                  <a:close/>
                </a:path>
                <a:path w="1477645" h="4565650">
                  <a:moveTo>
                    <a:pt x="997585" y="4550054"/>
                  </a:moveTo>
                  <a:lnTo>
                    <a:pt x="96151" y="3868331"/>
                  </a:lnTo>
                  <a:lnTo>
                    <a:pt x="153924" y="3875278"/>
                  </a:lnTo>
                  <a:lnTo>
                    <a:pt x="158750" y="3871468"/>
                  </a:lnTo>
                  <a:lnTo>
                    <a:pt x="160020" y="3861054"/>
                  </a:lnTo>
                  <a:lnTo>
                    <a:pt x="156210" y="3856355"/>
                  </a:lnTo>
                  <a:lnTo>
                    <a:pt x="79006" y="3847084"/>
                  </a:lnTo>
                  <a:lnTo>
                    <a:pt x="47244" y="3843274"/>
                  </a:lnTo>
                  <a:lnTo>
                    <a:pt x="89535" y="3944594"/>
                  </a:lnTo>
                  <a:lnTo>
                    <a:pt x="94996" y="3946880"/>
                  </a:lnTo>
                  <a:lnTo>
                    <a:pt x="99949" y="3944861"/>
                  </a:lnTo>
                  <a:lnTo>
                    <a:pt x="104775" y="3942829"/>
                  </a:lnTo>
                  <a:lnTo>
                    <a:pt x="107061" y="3937254"/>
                  </a:lnTo>
                  <a:lnTo>
                    <a:pt x="84645" y="3883482"/>
                  </a:lnTo>
                  <a:lnTo>
                    <a:pt x="986028" y="4565243"/>
                  </a:lnTo>
                  <a:lnTo>
                    <a:pt x="997585" y="4550054"/>
                  </a:lnTo>
                  <a:close/>
                </a:path>
                <a:path w="1477645" h="4565650">
                  <a:moveTo>
                    <a:pt x="1477518" y="616331"/>
                  </a:moveTo>
                  <a:lnTo>
                    <a:pt x="1460119" y="608457"/>
                  </a:lnTo>
                  <a:lnTo>
                    <a:pt x="971969" y="1699831"/>
                  </a:lnTo>
                  <a:lnTo>
                    <a:pt x="966343" y="1647190"/>
                  </a:lnTo>
                  <a:lnTo>
                    <a:pt x="965708" y="1641983"/>
                  </a:lnTo>
                  <a:lnTo>
                    <a:pt x="961009" y="1638173"/>
                  </a:lnTo>
                  <a:lnTo>
                    <a:pt x="955802" y="1638681"/>
                  </a:lnTo>
                  <a:lnTo>
                    <a:pt x="950595" y="1639316"/>
                  </a:lnTo>
                  <a:lnTo>
                    <a:pt x="946785" y="1644015"/>
                  </a:lnTo>
                  <a:lnTo>
                    <a:pt x="947420" y="1649222"/>
                  </a:lnTo>
                  <a:lnTo>
                    <a:pt x="958596" y="1753108"/>
                  </a:lnTo>
                  <a:lnTo>
                    <a:pt x="977214" y="1739773"/>
                  </a:lnTo>
                  <a:lnTo>
                    <a:pt x="1043559" y="1692275"/>
                  </a:lnTo>
                  <a:lnTo>
                    <a:pt x="1047750" y="1689227"/>
                  </a:lnTo>
                  <a:lnTo>
                    <a:pt x="1048766" y="1683258"/>
                  </a:lnTo>
                  <a:lnTo>
                    <a:pt x="1042670" y="1674622"/>
                  </a:lnTo>
                  <a:lnTo>
                    <a:pt x="1036701" y="1673733"/>
                  </a:lnTo>
                  <a:lnTo>
                    <a:pt x="1032383" y="1676781"/>
                  </a:lnTo>
                  <a:lnTo>
                    <a:pt x="989317" y="1707705"/>
                  </a:lnTo>
                  <a:lnTo>
                    <a:pt x="1477518" y="616331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1" name="object 11"/>
          <p:cNvSpPr/>
          <p:nvPr/>
        </p:nvSpPr>
        <p:spPr>
          <a:xfrm>
            <a:off x="2881757" y="1789556"/>
            <a:ext cx="5393055" cy="1464945"/>
          </a:xfrm>
          <a:custGeom>
            <a:avLst/>
            <a:gdLst/>
            <a:ahLst/>
            <a:cxnLst/>
            <a:rect l="l" t="t" r="r" b="b"/>
            <a:pathLst>
              <a:path w="5393055" h="1464945">
                <a:moveTo>
                  <a:pt x="664337" y="1394841"/>
                </a:moveTo>
                <a:lnTo>
                  <a:pt x="647776" y="1387094"/>
                </a:lnTo>
                <a:lnTo>
                  <a:pt x="564769" y="1348232"/>
                </a:lnTo>
                <a:lnTo>
                  <a:pt x="559181" y="1350391"/>
                </a:lnTo>
                <a:lnTo>
                  <a:pt x="556895" y="1355090"/>
                </a:lnTo>
                <a:lnTo>
                  <a:pt x="554736" y="1359916"/>
                </a:lnTo>
                <a:lnTo>
                  <a:pt x="556768" y="1365504"/>
                </a:lnTo>
                <a:lnTo>
                  <a:pt x="561467" y="1367790"/>
                </a:lnTo>
                <a:lnTo>
                  <a:pt x="609625" y="1390269"/>
                </a:lnTo>
                <a:lnTo>
                  <a:pt x="0" y="1445514"/>
                </a:lnTo>
                <a:lnTo>
                  <a:pt x="1778" y="1464437"/>
                </a:lnTo>
                <a:lnTo>
                  <a:pt x="611225" y="1409204"/>
                </a:lnTo>
                <a:lnTo>
                  <a:pt x="563753" y="1442974"/>
                </a:lnTo>
                <a:lnTo>
                  <a:pt x="562737" y="1448943"/>
                </a:lnTo>
                <a:lnTo>
                  <a:pt x="565785" y="1453261"/>
                </a:lnTo>
                <a:lnTo>
                  <a:pt x="568833" y="1457452"/>
                </a:lnTo>
                <a:lnTo>
                  <a:pt x="574802" y="1458468"/>
                </a:lnTo>
                <a:lnTo>
                  <a:pt x="664337" y="1394841"/>
                </a:lnTo>
                <a:close/>
              </a:path>
              <a:path w="5393055" h="1464945">
                <a:moveTo>
                  <a:pt x="5392547" y="6858"/>
                </a:moveTo>
                <a:lnTo>
                  <a:pt x="5374767" y="0"/>
                </a:lnTo>
                <a:lnTo>
                  <a:pt x="4959680" y="1089190"/>
                </a:lnTo>
                <a:lnTo>
                  <a:pt x="4950968" y="1036828"/>
                </a:lnTo>
                <a:lnTo>
                  <a:pt x="4950206" y="1031621"/>
                </a:lnTo>
                <a:lnTo>
                  <a:pt x="4945253" y="1028065"/>
                </a:lnTo>
                <a:lnTo>
                  <a:pt x="4934839" y="1029843"/>
                </a:lnTo>
                <a:lnTo>
                  <a:pt x="4931410" y="1034796"/>
                </a:lnTo>
                <a:lnTo>
                  <a:pt x="4932299" y="1039876"/>
                </a:lnTo>
                <a:lnTo>
                  <a:pt x="4949317" y="1143127"/>
                </a:lnTo>
                <a:lnTo>
                  <a:pt x="4967109" y="1128776"/>
                </a:lnTo>
                <a:lnTo>
                  <a:pt x="5034788" y="1074166"/>
                </a:lnTo>
                <a:lnTo>
                  <a:pt x="5035423" y="1068197"/>
                </a:lnTo>
                <a:lnTo>
                  <a:pt x="5032121" y="1064006"/>
                </a:lnTo>
                <a:lnTo>
                  <a:pt x="5028819" y="1059942"/>
                </a:lnTo>
                <a:lnTo>
                  <a:pt x="5022850" y="1059307"/>
                </a:lnTo>
                <a:lnTo>
                  <a:pt x="4977460" y="1095921"/>
                </a:lnTo>
                <a:lnTo>
                  <a:pt x="5392547" y="6858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3827526" y="1804923"/>
            <a:ext cx="3802379" cy="2342515"/>
          </a:xfrm>
          <a:custGeom>
            <a:avLst/>
            <a:gdLst/>
            <a:ahLst/>
            <a:cxnLst/>
            <a:rect l="l" t="t" r="r" b="b"/>
            <a:pathLst>
              <a:path w="3802379" h="2342515">
                <a:moveTo>
                  <a:pt x="975741" y="36449"/>
                </a:moveTo>
                <a:lnTo>
                  <a:pt x="963295" y="21971"/>
                </a:lnTo>
                <a:lnTo>
                  <a:pt x="34696" y="820305"/>
                </a:lnTo>
                <a:lnTo>
                  <a:pt x="52070" y="770128"/>
                </a:lnTo>
                <a:lnTo>
                  <a:pt x="53848" y="765048"/>
                </a:lnTo>
                <a:lnTo>
                  <a:pt x="51181" y="759714"/>
                </a:lnTo>
                <a:lnTo>
                  <a:pt x="46228" y="757936"/>
                </a:lnTo>
                <a:lnTo>
                  <a:pt x="41275" y="756285"/>
                </a:lnTo>
                <a:lnTo>
                  <a:pt x="35814" y="758952"/>
                </a:lnTo>
                <a:lnTo>
                  <a:pt x="34163" y="763905"/>
                </a:lnTo>
                <a:lnTo>
                  <a:pt x="0" y="862711"/>
                </a:lnTo>
                <a:lnTo>
                  <a:pt x="27571" y="857631"/>
                </a:lnTo>
                <a:lnTo>
                  <a:pt x="102743" y="843788"/>
                </a:lnTo>
                <a:lnTo>
                  <a:pt x="107950" y="842772"/>
                </a:lnTo>
                <a:lnTo>
                  <a:pt x="111379" y="837819"/>
                </a:lnTo>
                <a:lnTo>
                  <a:pt x="110490" y="832612"/>
                </a:lnTo>
                <a:lnTo>
                  <a:pt x="109474" y="827532"/>
                </a:lnTo>
                <a:lnTo>
                  <a:pt x="104521" y="824103"/>
                </a:lnTo>
                <a:lnTo>
                  <a:pt x="99314" y="824992"/>
                </a:lnTo>
                <a:lnTo>
                  <a:pt x="47231" y="834605"/>
                </a:lnTo>
                <a:lnTo>
                  <a:pt x="975741" y="36449"/>
                </a:lnTo>
                <a:close/>
              </a:path>
              <a:path w="3802379" h="2342515">
                <a:moveTo>
                  <a:pt x="2929509" y="30099"/>
                </a:moveTo>
                <a:lnTo>
                  <a:pt x="2910586" y="28321"/>
                </a:lnTo>
                <a:lnTo>
                  <a:pt x="2685719" y="2287625"/>
                </a:lnTo>
                <a:lnTo>
                  <a:pt x="2663698" y="2239518"/>
                </a:lnTo>
                <a:lnTo>
                  <a:pt x="2661539" y="2234692"/>
                </a:lnTo>
                <a:lnTo>
                  <a:pt x="2655824" y="2232533"/>
                </a:lnTo>
                <a:lnTo>
                  <a:pt x="2651125" y="2234819"/>
                </a:lnTo>
                <a:lnTo>
                  <a:pt x="2646299" y="2236978"/>
                </a:lnTo>
                <a:lnTo>
                  <a:pt x="2644140" y="2242566"/>
                </a:lnTo>
                <a:lnTo>
                  <a:pt x="2646540" y="2247646"/>
                </a:lnTo>
                <a:lnTo>
                  <a:pt x="2689847" y="2342515"/>
                </a:lnTo>
                <a:lnTo>
                  <a:pt x="2702826" y="2324608"/>
                </a:lnTo>
                <a:lnTo>
                  <a:pt x="2754249" y="2253615"/>
                </a:lnTo>
                <a:lnTo>
                  <a:pt x="2753347" y="2247646"/>
                </a:lnTo>
                <a:lnTo>
                  <a:pt x="2744851" y="2241423"/>
                </a:lnTo>
                <a:lnTo>
                  <a:pt x="2738869" y="2242439"/>
                </a:lnTo>
                <a:lnTo>
                  <a:pt x="2704642" y="2289594"/>
                </a:lnTo>
                <a:lnTo>
                  <a:pt x="2929509" y="30099"/>
                </a:lnTo>
                <a:close/>
              </a:path>
              <a:path w="3802379" h="2342515">
                <a:moveTo>
                  <a:pt x="3802380" y="839470"/>
                </a:moveTo>
                <a:lnTo>
                  <a:pt x="3800729" y="833755"/>
                </a:lnTo>
                <a:lnTo>
                  <a:pt x="3796030" y="831215"/>
                </a:lnTo>
                <a:lnTo>
                  <a:pt x="3791458" y="828675"/>
                </a:lnTo>
                <a:lnTo>
                  <a:pt x="3785616" y="830326"/>
                </a:lnTo>
                <a:lnTo>
                  <a:pt x="3783203" y="834898"/>
                </a:lnTo>
                <a:lnTo>
                  <a:pt x="3757625" y="881608"/>
                </a:lnTo>
                <a:lnTo>
                  <a:pt x="3734181" y="0"/>
                </a:lnTo>
                <a:lnTo>
                  <a:pt x="3715131" y="508"/>
                </a:lnTo>
                <a:lnTo>
                  <a:pt x="3738575" y="881900"/>
                </a:lnTo>
                <a:lnTo>
                  <a:pt x="3710686" y="836930"/>
                </a:lnTo>
                <a:lnTo>
                  <a:pt x="3708019" y="832358"/>
                </a:lnTo>
                <a:lnTo>
                  <a:pt x="3702050" y="831088"/>
                </a:lnTo>
                <a:lnTo>
                  <a:pt x="3697605" y="833755"/>
                </a:lnTo>
                <a:lnTo>
                  <a:pt x="3693160" y="836549"/>
                </a:lnTo>
                <a:lnTo>
                  <a:pt x="3691763" y="842391"/>
                </a:lnTo>
                <a:lnTo>
                  <a:pt x="3694557" y="846963"/>
                </a:lnTo>
                <a:lnTo>
                  <a:pt x="3749548" y="935736"/>
                </a:lnTo>
                <a:lnTo>
                  <a:pt x="3759720" y="917194"/>
                </a:lnTo>
                <a:lnTo>
                  <a:pt x="3799840" y="844169"/>
                </a:lnTo>
                <a:lnTo>
                  <a:pt x="3802380" y="83947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471921" y="5052821"/>
            <a:ext cx="799465" cy="1179195"/>
          </a:xfrm>
          <a:custGeom>
            <a:avLst/>
            <a:gdLst/>
            <a:ahLst/>
            <a:cxnLst/>
            <a:rect l="l" t="t" r="r" b="b"/>
            <a:pathLst>
              <a:path w="799464" h="1179195">
                <a:moveTo>
                  <a:pt x="21129" y="31363"/>
                </a:moveTo>
                <a:lnTo>
                  <a:pt x="22348" y="50139"/>
                </a:lnTo>
                <a:lnTo>
                  <a:pt x="783589" y="1178940"/>
                </a:lnTo>
                <a:lnTo>
                  <a:pt x="799338" y="1168285"/>
                </a:lnTo>
                <a:lnTo>
                  <a:pt x="38146" y="39545"/>
                </a:lnTo>
                <a:lnTo>
                  <a:pt x="21129" y="31363"/>
                </a:lnTo>
                <a:close/>
              </a:path>
              <a:path w="799464" h="1179195">
                <a:moveTo>
                  <a:pt x="0" y="0"/>
                </a:moveTo>
                <a:lnTo>
                  <a:pt x="6730" y="104266"/>
                </a:lnTo>
                <a:lnTo>
                  <a:pt x="7112" y="109473"/>
                </a:lnTo>
                <a:lnTo>
                  <a:pt x="11683" y="113537"/>
                </a:lnTo>
                <a:lnTo>
                  <a:pt x="22225" y="112775"/>
                </a:lnTo>
                <a:lnTo>
                  <a:pt x="26162" y="108330"/>
                </a:lnTo>
                <a:lnTo>
                  <a:pt x="25780" y="102996"/>
                </a:lnTo>
                <a:lnTo>
                  <a:pt x="22348" y="50139"/>
                </a:lnTo>
                <a:lnTo>
                  <a:pt x="2666" y="20954"/>
                </a:lnTo>
                <a:lnTo>
                  <a:pt x="18414" y="10286"/>
                </a:lnTo>
                <a:lnTo>
                  <a:pt x="21352" y="10286"/>
                </a:lnTo>
                <a:lnTo>
                  <a:pt x="0" y="0"/>
                </a:lnTo>
                <a:close/>
              </a:path>
              <a:path w="799464" h="1179195">
                <a:moveTo>
                  <a:pt x="21352" y="10286"/>
                </a:moveTo>
                <a:lnTo>
                  <a:pt x="18414" y="10286"/>
                </a:lnTo>
                <a:lnTo>
                  <a:pt x="38146" y="39545"/>
                </a:lnTo>
                <a:lnTo>
                  <a:pt x="90550" y="64769"/>
                </a:lnTo>
                <a:lnTo>
                  <a:pt x="96265" y="62864"/>
                </a:lnTo>
                <a:lnTo>
                  <a:pt x="98551" y="58038"/>
                </a:lnTo>
                <a:lnTo>
                  <a:pt x="100837" y="53339"/>
                </a:lnTo>
                <a:lnTo>
                  <a:pt x="98932" y="47625"/>
                </a:lnTo>
                <a:lnTo>
                  <a:pt x="21352" y="10286"/>
                </a:lnTo>
                <a:close/>
              </a:path>
              <a:path w="799464" h="1179195">
                <a:moveTo>
                  <a:pt x="18414" y="10286"/>
                </a:moveTo>
                <a:lnTo>
                  <a:pt x="2666" y="20954"/>
                </a:lnTo>
                <a:lnTo>
                  <a:pt x="22348" y="50139"/>
                </a:lnTo>
                <a:lnTo>
                  <a:pt x="21129" y="31363"/>
                </a:lnTo>
                <a:lnTo>
                  <a:pt x="6350" y="24256"/>
                </a:lnTo>
                <a:lnTo>
                  <a:pt x="20065" y="14985"/>
                </a:lnTo>
                <a:lnTo>
                  <a:pt x="21583" y="14985"/>
                </a:lnTo>
                <a:lnTo>
                  <a:pt x="18414" y="10286"/>
                </a:lnTo>
                <a:close/>
              </a:path>
              <a:path w="799464" h="1179195">
                <a:moveTo>
                  <a:pt x="21583" y="14985"/>
                </a:moveTo>
                <a:lnTo>
                  <a:pt x="20065" y="14985"/>
                </a:lnTo>
                <a:lnTo>
                  <a:pt x="21129" y="31363"/>
                </a:lnTo>
                <a:lnTo>
                  <a:pt x="38146" y="39545"/>
                </a:lnTo>
                <a:lnTo>
                  <a:pt x="21583" y="14985"/>
                </a:lnTo>
                <a:close/>
              </a:path>
              <a:path w="799464" h="1179195">
                <a:moveTo>
                  <a:pt x="20065" y="14985"/>
                </a:moveTo>
                <a:lnTo>
                  <a:pt x="6350" y="24256"/>
                </a:lnTo>
                <a:lnTo>
                  <a:pt x="21129" y="31363"/>
                </a:lnTo>
                <a:lnTo>
                  <a:pt x="20065" y="14985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117091" y="5070099"/>
            <a:ext cx="256540" cy="196850"/>
          </a:xfrm>
          <a:custGeom>
            <a:avLst/>
            <a:gdLst/>
            <a:ahLst/>
            <a:cxnLst/>
            <a:rect l="l" t="t" r="r" b="b"/>
            <a:pathLst>
              <a:path w="256539" h="196850">
                <a:moveTo>
                  <a:pt x="0" y="98298"/>
                </a:moveTo>
                <a:lnTo>
                  <a:pt x="10054" y="60061"/>
                </a:lnTo>
                <a:lnTo>
                  <a:pt x="37480" y="28813"/>
                </a:lnTo>
                <a:lnTo>
                  <a:pt x="78170" y="7733"/>
                </a:lnTo>
                <a:lnTo>
                  <a:pt x="128016" y="0"/>
                </a:lnTo>
                <a:lnTo>
                  <a:pt x="177861" y="7733"/>
                </a:lnTo>
                <a:lnTo>
                  <a:pt x="218551" y="28813"/>
                </a:lnTo>
                <a:lnTo>
                  <a:pt x="245977" y="60061"/>
                </a:lnTo>
                <a:lnTo>
                  <a:pt x="256031" y="98298"/>
                </a:lnTo>
                <a:lnTo>
                  <a:pt x="245977" y="136534"/>
                </a:lnTo>
                <a:lnTo>
                  <a:pt x="218551" y="167782"/>
                </a:lnTo>
                <a:lnTo>
                  <a:pt x="177861" y="188862"/>
                </a:lnTo>
                <a:lnTo>
                  <a:pt x="128016" y="196596"/>
                </a:lnTo>
                <a:lnTo>
                  <a:pt x="78170" y="188862"/>
                </a:lnTo>
                <a:lnTo>
                  <a:pt x="37480" y="167782"/>
                </a:lnTo>
                <a:lnTo>
                  <a:pt x="10054" y="136534"/>
                </a:lnTo>
                <a:lnTo>
                  <a:pt x="0" y="98298"/>
                </a:lnTo>
                <a:close/>
              </a:path>
            </a:pathLst>
          </a:custGeom>
          <a:ln w="9524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117853" y="5424301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4996" y="0"/>
                </a:moveTo>
                <a:lnTo>
                  <a:pt x="90424" y="2540"/>
                </a:lnTo>
                <a:lnTo>
                  <a:pt x="0" y="54991"/>
                </a:lnTo>
                <a:lnTo>
                  <a:pt x="94615" y="110617"/>
                </a:lnTo>
                <a:lnTo>
                  <a:pt x="100456" y="109105"/>
                </a:lnTo>
                <a:lnTo>
                  <a:pt x="105791" y="100037"/>
                </a:lnTo>
                <a:lnTo>
                  <a:pt x="104267" y="94195"/>
                </a:lnTo>
                <a:lnTo>
                  <a:pt x="54011" y="64690"/>
                </a:lnTo>
                <a:lnTo>
                  <a:pt x="18796" y="64579"/>
                </a:lnTo>
                <a:lnTo>
                  <a:pt x="18923" y="45529"/>
                </a:lnTo>
                <a:lnTo>
                  <a:pt x="54297" y="45529"/>
                </a:lnTo>
                <a:lnTo>
                  <a:pt x="99949" y="19088"/>
                </a:lnTo>
                <a:lnTo>
                  <a:pt x="104521" y="16510"/>
                </a:lnTo>
                <a:lnTo>
                  <a:pt x="106044" y="10668"/>
                </a:lnTo>
                <a:lnTo>
                  <a:pt x="103505" y="6096"/>
                </a:lnTo>
                <a:lnTo>
                  <a:pt x="100837" y="1524"/>
                </a:lnTo>
                <a:lnTo>
                  <a:pt x="94996" y="0"/>
                </a:lnTo>
                <a:close/>
              </a:path>
              <a:path w="357505" h="111125">
                <a:moveTo>
                  <a:pt x="54105" y="45640"/>
                </a:moveTo>
                <a:lnTo>
                  <a:pt x="37729" y="55125"/>
                </a:lnTo>
                <a:lnTo>
                  <a:pt x="54011" y="64690"/>
                </a:lnTo>
                <a:lnTo>
                  <a:pt x="357124" y="65646"/>
                </a:lnTo>
                <a:lnTo>
                  <a:pt x="357250" y="46596"/>
                </a:lnTo>
                <a:lnTo>
                  <a:pt x="54105" y="45640"/>
                </a:lnTo>
                <a:close/>
              </a:path>
              <a:path w="357505" h="111125">
                <a:moveTo>
                  <a:pt x="18923" y="45529"/>
                </a:moveTo>
                <a:lnTo>
                  <a:pt x="18796" y="64579"/>
                </a:lnTo>
                <a:lnTo>
                  <a:pt x="54011" y="64690"/>
                </a:lnTo>
                <a:lnTo>
                  <a:pt x="51638" y="63296"/>
                </a:lnTo>
                <a:lnTo>
                  <a:pt x="23622" y="63296"/>
                </a:lnTo>
                <a:lnTo>
                  <a:pt x="23622" y="46837"/>
                </a:lnTo>
                <a:lnTo>
                  <a:pt x="52039" y="46837"/>
                </a:lnTo>
                <a:lnTo>
                  <a:pt x="54105" y="45640"/>
                </a:lnTo>
                <a:lnTo>
                  <a:pt x="18923" y="45529"/>
                </a:lnTo>
                <a:close/>
              </a:path>
              <a:path w="357505" h="111125">
                <a:moveTo>
                  <a:pt x="23622" y="46837"/>
                </a:moveTo>
                <a:lnTo>
                  <a:pt x="23622" y="63296"/>
                </a:lnTo>
                <a:lnTo>
                  <a:pt x="37729" y="55125"/>
                </a:lnTo>
                <a:lnTo>
                  <a:pt x="23622" y="46837"/>
                </a:lnTo>
                <a:close/>
              </a:path>
              <a:path w="357505" h="111125">
                <a:moveTo>
                  <a:pt x="37729" y="55125"/>
                </a:moveTo>
                <a:lnTo>
                  <a:pt x="23622" y="63296"/>
                </a:lnTo>
                <a:lnTo>
                  <a:pt x="51638" y="63296"/>
                </a:lnTo>
                <a:lnTo>
                  <a:pt x="37729" y="55125"/>
                </a:lnTo>
                <a:close/>
              </a:path>
              <a:path w="357505" h="111125">
                <a:moveTo>
                  <a:pt x="52039" y="46837"/>
                </a:moveTo>
                <a:lnTo>
                  <a:pt x="23622" y="46837"/>
                </a:lnTo>
                <a:lnTo>
                  <a:pt x="37729" y="55125"/>
                </a:lnTo>
                <a:lnTo>
                  <a:pt x="52039" y="46837"/>
                </a:lnTo>
                <a:close/>
              </a:path>
              <a:path w="357505" h="111125">
                <a:moveTo>
                  <a:pt x="54297" y="45529"/>
                </a:moveTo>
                <a:lnTo>
                  <a:pt x="18923" y="45529"/>
                </a:lnTo>
                <a:lnTo>
                  <a:pt x="54105" y="45640"/>
                </a:lnTo>
                <a:lnTo>
                  <a:pt x="54297" y="45529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66800" y="4967991"/>
            <a:ext cx="3276600" cy="743793"/>
          </a:xfrm>
          <a:prstGeom prst="rect">
            <a:avLst/>
          </a:prstGeom>
          <a:ln w="9525">
            <a:solidFill>
              <a:srgbClr val="6F2F9F"/>
            </a:solidFill>
          </a:ln>
        </p:spPr>
        <p:txBody>
          <a:bodyPr vert="horz" wrap="square" lIns="0" tIns="5080" rIns="0" bIns="0" rtlCol="0">
            <a:spAutoFit/>
          </a:bodyPr>
          <a:lstStyle/>
          <a:p>
            <a:pPr marL="469265" lvl="0"/>
            <a:r>
              <a:rPr lang="ru-RU" altLang="zh-CN" sz="1200" b="1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
Указывает место расположения разъема жгута проводов</a:t>
            </a:r>
          </a:p>
        </p:txBody>
      </p:sp>
      <p:sp>
        <p:nvSpPr>
          <p:cNvPr id="22" name="object 3"/>
          <p:cNvSpPr txBox="1"/>
          <p:nvPr/>
        </p:nvSpPr>
        <p:spPr>
          <a:xfrm>
            <a:off x="194184" y="859104"/>
            <a:ext cx="11845415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>
              <a:spcBef>
                <a:spcPts val="95"/>
              </a:spcBef>
            </a:pPr>
            <a:r>
              <a:rPr lang="ru-RU" sz="1600" b="1" kern="0" dirty="0">
                <a:latin typeface="Arial"/>
                <a:cs typeface="Arial"/>
              </a:rPr>
              <a:t>Жгут проводов левой задней двери, вид спереди</a:t>
            </a:r>
          </a:p>
        </p:txBody>
      </p:sp>
      <p:sp>
        <p:nvSpPr>
          <p:cNvPr id="23" name="object 13"/>
          <p:cNvSpPr txBox="1"/>
          <p:nvPr/>
        </p:nvSpPr>
        <p:spPr>
          <a:xfrm>
            <a:off x="4664373" y="1468955"/>
            <a:ext cx="1213994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Эстетическая подсветка</a:t>
            </a:r>
          </a:p>
        </p:txBody>
      </p:sp>
      <p:sp>
        <p:nvSpPr>
          <p:cNvPr id="24" name="object 16"/>
          <p:cNvSpPr txBox="1"/>
          <p:nvPr/>
        </p:nvSpPr>
        <p:spPr>
          <a:xfrm>
            <a:off x="5796211" y="1472639"/>
            <a:ext cx="1343345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Переключатель стеклоподъемника</a:t>
            </a:r>
          </a:p>
        </p:txBody>
      </p:sp>
      <p:sp>
        <p:nvSpPr>
          <p:cNvPr id="25" name="object 15"/>
          <p:cNvSpPr txBox="1"/>
          <p:nvPr/>
        </p:nvSpPr>
        <p:spPr>
          <a:xfrm>
            <a:off x="7209705" y="1304569"/>
            <a:ext cx="748097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Высоко-частотный динамик</a:t>
            </a:r>
          </a:p>
        </p:txBody>
      </p:sp>
      <p:sp>
        <p:nvSpPr>
          <p:cNvPr id="26" name="object 10"/>
          <p:cNvSpPr txBox="1"/>
          <p:nvPr/>
        </p:nvSpPr>
        <p:spPr>
          <a:xfrm>
            <a:off x="8027624" y="1434050"/>
            <a:ext cx="787881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Стекло-подъемник</a:t>
            </a:r>
          </a:p>
        </p:txBody>
      </p:sp>
      <p:sp>
        <p:nvSpPr>
          <p:cNvPr id="27" name="object 9"/>
          <p:cNvSpPr txBox="1"/>
          <p:nvPr/>
        </p:nvSpPr>
        <p:spPr>
          <a:xfrm>
            <a:off x="8929686" y="1391977"/>
            <a:ext cx="1008380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Эстетическая подсветка</a:t>
            </a:r>
          </a:p>
        </p:txBody>
      </p:sp>
      <p:sp>
        <p:nvSpPr>
          <p:cNvPr id="28" name="object 7"/>
          <p:cNvSpPr txBox="1"/>
          <p:nvPr/>
        </p:nvSpPr>
        <p:spPr>
          <a:xfrm>
            <a:off x="9433876" y="1970172"/>
            <a:ext cx="1770191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29" name="object 12"/>
          <p:cNvSpPr txBox="1"/>
          <p:nvPr/>
        </p:nvSpPr>
        <p:spPr>
          <a:xfrm>
            <a:off x="1498062" y="3143437"/>
            <a:ext cx="1326133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Замок двери</a:t>
            </a:r>
          </a:p>
        </p:txBody>
      </p:sp>
      <p:sp>
        <p:nvSpPr>
          <p:cNvPr id="30" name="object 17"/>
          <p:cNvSpPr txBox="1"/>
          <p:nvPr/>
        </p:nvSpPr>
        <p:spPr>
          <a:xfrm>
            <a:off x="6018338" y="6229414"/>
            <a:ext cx="259226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Подсветка вещевого отделения</a:t>
            </a:r>
          </a:p>
        </p:txBody>
      </p:sp>
      <p:sp>
        <p:nvSpPr>
          <p:cNvPr id="31" name="object 8"/>
          <p:cNvSpPr txBox="1"/>
          <p:nvPr/>
        </p:nvSpPr>
        <p:spPr>
          <a:xfrm>
            <a:off x="8987090" y="6269183"/>
            <a:ext cx="1621663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Динамик</a:t>
            </a:r>
          </a:p>
        </p:txBody>
      </p:sp>
      <p:sp>
        <p:nvSpPr>
          <p:cNvPr id="3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64</a:t>
            </a:r>
          </a:p>
        </p:txBody>
      </p:sp>
    </p:spTree>
    <p:extLst>
      <p:ext uri="{BB962C8B-B14F-4D97-AF65-F5344CB8AC3E}">
        <p14:creationId xmlns:p14="http://schemas.microsoft.com/office/powerpoint/2010/main" val="107584130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15196" y="1395693"/>
            <a:ext cx="6998334" cy="3397250"/>
          </a:xfrm>
          <a:custGeom>
            <a:avLst/>
            <a:gdLst/>
            <a:ahLst/>
            <a:cxnLst/>
            <a:rect l="l" t="t" r="r" b="b"/>
            <a:pathLst>
              <a:path w="6998334" h="3397250">
                <a:moveTo>
                  <a:pt x="0" y="3396868"/>
                </a:moveTo>
                <a:lnTo>
                  <a:pt x="6997969" y="3396868"/>
                </a:lnTo>
                <a:lnTo>
                  <a:pt x="6997969" y="0"/>
                </a:lnTo>
                <a:lnTo>
                  <a:pt x="0" y="0"/>
                </a:lnTo>
                <a:lnTo>
                  <a:pt x="0" y="3396868"/>
                </a:lnTo>
                <a:close/>
              </a:path>
            </a:pathLst>
          </a:custGeom>
          <a:ln w="2125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922923" y="1034918"/>
            <a:ext cx="8111490" cy="3705225"/>
            <a:chOff x="1922923" y="1034918"/>
            <a:chExt cx="8111490" cy="3705225"/>
          </a:xfrm>
        </p:grpSpPr>
        <p:sp>
          <p:nvSpPr>
            <p:cNvPr id="7" name="object 7"/>
            <p:cNvSpPr/>
            <p:nvPr/>
          </p:nvSpPr>
          <p:spPr>
            <a:xfrm>
              <a:off x="2569892" y="1597327"/>
              <a:ext cx="127635" cy="21590"/>
            </a:xfrm>
            <a:custGeom>
              <a:avLst/>
              <a:gdLst/>
              <a:ahLst/>
              <a:cxnLst/>
              <a:rect l="l" t="t" r="r" b="b"/>
              <a:pathLst>
                <a:path w="127635" h="21590">
                  <a:moveTo>
                    <a:pt x="0" y="21262"/>
                  </a:moveTo>
                  <a:lnTo>
                    <a:pt x="127217" y="21262"/>
                  </a:lnTo>
                  <a:lnTo>
                    <a:pt x="127217" y="0"/>
                  </a:lnTo>
                  <a:lnTo>
                    <a:pt x="0" y="0"/>
                  </a:lnTo>
                  <a:lnTo>
                    <a:pt x="0" y="212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2294211" y="1607958"/>
              <a:ext cx="276225" cy="64135"/>
            </a:xfrm>
            <a:custGeom>
              <a:avLst/>
              <a:gdLst/>
              <a:ahLst/>
              <a:cxnLst/>
              <a:rect l="l" t="t" r="r" b="b"/>
              <a:pathLst>
                <a:path w="276225" h="64135">
                  <a:moveTo>
                    <a:pt x="275681" y="0"/>
                  </a:moveTo>
                  <a:lnTo>
                    <a:pt x="169652" y="0"/>
                  </a:lnTo>
                  <a:lnTo>
                    <a:pt x="84840" y="21262"/>
                  </a:lnTo>
                  <a:lnTo>
                    <a:pt x="0" y="63786"/>
                  </a:lnTo>
                </a:path>
              </a:pathLst>
            </a:custGeom>
            <a:ln w="21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923098" y="1448774"/>
              <a:ext cx="381735" cy="233593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933718" y="1459405"/>
              <a:ext cx="276225" cy="3206115"/>
            </a:xfrm>
            <a:custGeom>
              <a:avLst/>
              <a:gdLst/>
              <a:ahLst/>
              <a:cxnLst/>
              <a:rect l="l" t="t" r="r" b="b"/>
              <a:pathLst>
                <a:path w="276225" h="3206115">
                  <a:moveTo>
                    <a:pt x="0" y="3205773"/>
                  </a:moveTo>
                  <a:lnTo>
                    <a:pt x="0" y="63786"/>
                  </a:lnTo>
                </a:path>
                <a:path w="276225" h="3206115">
                  <a:moveTo>
                    <a:pt x="63617" y="0"/>
                  </a:moveTo>
                  <a:lnTo>
                    <a:pt x="42411" y="0"/>
                  </a:lnTo>
                  <a:lnTo>
                    <a:pt x="21205" y="21262"/>
                  </a:lnTo>
                  <a:lnTo>
                    <a:pt x="0" y="42524"/>
                  </a:lnTo>
                  <a:lnTo>
                    <a:pt x="0" y="63786"/>
                  </a:lnTo>
                </a:path>
                <a:path w="276225" h="3206115">
                  <a:moveTo>
                    <a:pt x="275681" y="0"/>
                  </a:moveTo>
                  <a:lnTo>
                    <a:pt x="63617" y="0"/>
                  </a:lnTo>
                </a:path>
              </a:pathLst>
            </a:custGeom>
            <a:ln w="2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923098" y="4505935"/>
              <a:ext cx="381735" cy="233565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2294211" y="4516558"/>
              <a:ext cx="276225" cy="64135"/>
            </a:xfrm>
            <a:custGeom>
              <a:avLst/>
              <a:gdLst/>
              <a:ahLst/>
              <a:cxnLst/>
              <a:rect l="l" t="t" r="r" b="b"/>
              <a:pathLst>
                <a:path w="276225" h="64135">
                  <a:moveTo>
                    <a:pt x="0" y="0"/>
                  </a:moveTo>
                  <a:lnTo>
                    <a:pt x="84840" y="42467"/>
                  </a:lnTo>
                  <a:lnTo>
                    <a:pt x="169652" y="42467"/>
                  </a:lnTo>
                  <a:lnTo>
                    <a:pt x="275681" y="63699"/>
                  </a:lnTo>
                </a:path>
              </a:pathLst>
            </a:custGeom>
            <a:ln w="212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2569883" y="4569637"/>
              <a:ext cx="127635" cy="21590"/>
            </a:xfrm>
            <a:custGeom>
              <a:avLst/>
              <a:gdLst/>
              <a:ahLst/>
              <a:cxnLst/>
              <a:rect l="l" t="t" r="r" b="b"/>
              <a:pathLst>
                <a:path w="127635" h="21589">
                  <a:moveTo>
                    <a:pt x="127215" y="0"/>
                  </a:moveTo>
                  <a:lnTo>
                    <a:pt x="0" y="0"/>
                  </a:lnTo>
                  <a:lnTo>
                    <a:pt x="0" y="21259"/>
                  </a:lnTo>
                  <a:lnTo>
                    <a:pt x="127215" y="21259"/>
                  </a:lnTo>
                  <a:lnTo>
                    <a:pt x="12721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2209399" y="4516558"/>
              <a:ext cx="360680" cy="212725"/>
            </a:xfrm>
            <a:custGeom>
              <a:avLst/>
              <a:gdLst/>
              <a:ahLst/>
              <a:cxnLst/>
              <a:rect l="l" t="t" r="r" b="b"/>
              <a:pathLst>
                <a:path w="360680" h="212725">
                  <a:moveTo>
                    <a:pt x="0" y="212311"/>
                  </a:moveTo>
                  <a:lnTo>
                    <a:pt x="0" y="63699"/>
                  </a:lnTo>
                </a:path>
                <a:path w="360680" h="212725">
                  <a:moveTo>
                    <a:pt x="84811" y="0"/>
                  </a:moveTo>
                  <a:lnTo>
                    <a:pt x="63623" y="0"/>
                  </a:lnTo>
                  <a:lnTo>
                    <a:pt x="42405" y="0"/>
                  </a:lnTo>
                  <a:lnTo>
                    <a:pt x="21188" y="21239"/>
                  </a:lnTo>
                  <a:lnTo>
                    <a:pt x="0" y="21239"/>
                  </a:lnTo>
                  <a:lnTo>
                    <a:pt x="0" y="63699"/>
                  </a:lnTo>
                </a:path>
                <a:path w="360680" h="212725">
                  <a:moveTo>
                    <a:pt x="84811" y="0"/>
                  </a:moveTo>
                  <a:lnTo>
                    <a:pt x="169652" y="42467"/>
                  </a:lnTo>
                  <a:lnTo>
                    <a:pt x="254463" y="42467"/>
                  </a:lnTo>
                  <a:lnTo>
                    <a:pt x="360492" y="63699"/>
                  </a:lnTo>
                </a:path>
              </a:pathLst>
            </a:custGeom>
            <a:ln w="2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2569892" y="1597327"/>
              <a:ext cx="127635" cy="21590"/>
            </a:xfrm>
            <a:custGeom>
              <a:avLst/>
              <a:gdLst/>
              <a:ahLst/>
              <a:cxnLst/>
              <a:rect l="l" t="t" r="r" b="b"/>
              <a:pathLst>
                <a:path w="127635" h="21590">
                  <a:moveTo>
                    <a:pt x="0" y="21262"/>
                  </a:moveTo>
                  <a:lnTo>
                    <a:pt x="127217" y="21262"/>
                  </a:lnTo>
                  <a:lnTo>
                    <a:pt x="127217" y="0"/>
                  </a:lnTo>
                  <a:lnTo>
                    <a:pt x="0" y="0"/>
                  </a:lnTo>
                  <a:lnTo>
                    <a:pt x="0" y="212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2209399" y="1607958"/>
              <a:ext cx="360680" cy="64135"/>
            </a:xfrm>
            <a:custGeom>
              <a:avLst/>
              <a:gdLst/>
              <a:ahLst/>
              <a:cxnLst/>
              <a:rect l="l" t="t" r="r" b="b"/>
              <a:pathLst>
                <a:path w="360680" h="64135">
                  <a:moveTo>
                    <a:pt x="360492" y="0"/>
                  </a:moveTo>
                  <a:lnTo>
                    <a:pt x="254463" y="0"/>
                  </a:lnTo>
                  <a:lnTo>
                    <a:pt x="169652" y="21262"/>
                  </a:lnTo>
                  <a:lnTo>
                    <a:pt x="84811" y="63786"/>
                  </a:lnTo>
                </a:path>
                <a:path w="360680" h="64135">
                  <a:moveTo>
                    <a:pt x="0" y="0"/>
                  </a:moveTo>
                  <a:lnTo>
                    <a:pt x="0" y="21262"/>
                  </a:lnTo>
                  <a:lnTo>
                    <a:pt x="21188" y="42524"/>
                  </a:lnTo>
                  <a:lnTo>
                    <a:pt x="42405" y="63786"/>
                  </a:lnTo>
                  <a:lnTo>
                    <a:pt x="63623" y="63786"/>
                  </a:lnTo>
                  <a:lnTo>
                    <a:pt x="84811" y="63786"/>
                  </a:lnTo>
                </a:path>
                <a:path w="360680" h="64135">
                  <a:moveTo>
                    <a:pt x="360492" y="0"/>
                  </a:moveTo>
                  <a:lnTo>
                    <a:pt x="254463" y="0"/>
                  </a:lnTo>
                  <a:lnTo>
                    <a:pt x="169652" y="21262"/>
                  </a:lnTo>
                  <a:lnTo>
                    <a:pt x="84811" y="63786"/>
                  </a:lnTo>
                </a:path>
              </a:pathLst>
            </a:custGeom>
            <a:ln w="2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2569892" y="1597327"/>
              <a:ext cx="127635" cy="21590"/>
            </a:xfrm>
            <a:custGeom>
              <a:avLst/>
              <a:gdLst/>
              <a:ahLst/>
              <a:cxnLst/>
              <a:rect l="l" t="t" r="r" b="b"/>
              <a:pathLst>
                <a:path w="127635" h="21590">
                  <a:moveTo>
                    <a:pt x="0" y="21262"/>
                  </a:moveTo>
                  <a:lnTo>
                    <a:pt x="127217" y="21262"/>
                  </a:lnTo>
                  <a:lnTo>
                    <a:pt x="127217" y="0"/>
                  </a:lnTo>
                  <a:lnTo>
                    <a:pt x="0" y="0"/>
                  </a:lnTo>
                  <a:lnTo>
                    <a:pt x="0" y="212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2209399" y="1098513"/>
              <a:ext cx="7783195" cy="3482340"/>
            </a:xfrm>
            <a:custGeom>
              <a:avLst/>
              <a:gdLst/>
              <a:ahLst/>
              <a:cxnLst/>
              <a:rect l="l" t="t" r="r" b="b"/>
              <a:pathLst>
                <a:path w="7783195" h="3482340">
                  <a:moveTo>
                    <a:pt x="0" y="509445"/>
                  </a:moveTo>
                  <a:lnTo>
                    <a:pt x="0" y="360892"/>
                  </a:lnTo>
                </a:path>
                <a:path w="7783195" h="3482340">
                  <a:moveTo>
                    <a:pt x="805797" y="509445"/>
                  </a:moveTo>
                  <a:lnTo>
                    <a:pt x="339275" y="509445"/>
                  </a:lnTo>
                </a:path>
                <a:path w="7783195" h="3482340">
                  <a:moveTo>
                    <a:pt x="805797" y="743047"/>
                  </a:moveTo>
                  <a:lnTo>
                    <a:pt x="63623" y="743047"/>
                  </a:lnTo>
                </a:path>
                <a:path w="7783195" h="3482340">
                  <a:moveTo>
                    <a:pt x="805797" y="3481744"/>
                  </a:moveTo>
                  <a:lnTo>
                    <a:pt x="360492" y="3481744"/>
                  </a:lnTo>
                </a:path>
                <a:path w="7783195" h="3482340">
                  <a:moveTo>
                    <a:pt x="805797" y="3248202"/>
                  </a:moveTo>
                  <a:lnTo>
                    <a:pt x="63623" y="3248202"/>
                  </a:lnTo>
                </a:path>
                <a:path w="7783195" h="3482340">
                  <a:moveTo>
                    <a:pt x="63623" y="743047"/>
                  </a:moveTo>
                  <a:lnTo>
                    <a:pt x="63623" y="3248202"/>
                  </a:lnTo>
                </a:path>
                <a:path w="7783195" h="3482340">
                  <a:moveTo>
                    <a:pt x="7782578" y="0"/>
                  </a:moveTo>
                  <a:lnTo>
                    <a:pt x="6976610" y="0"/>
                  </a:lnTo>
                </a:path>
              </a:pathLst>
            </a:custGeom>
            <a:ln w="2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9779806" y="1077250"/>
              <a:ext cx="212725" cy="42545"/>
            </a:xfrm>
            <a:custGeom>
              <a:avLst/>
              <a:gdLst/>
              <a:ahLst/>
              <a:cxnLst/>
              <a:rect l="l" t="t" r="r" b="b"/>
              <a:pathLst>
                <a:path w="212725" h="42544">
                  <a:moveTo>
                    <a:pt x="212171" y="21262"/>
                  </a:moveTo>
                  <a:lnTo>
                    <a:pt x="0" y="42524"/>
                  </a:lnTo>
                  <a:lnTo>
                    <a:pt x="0" y="0"/>
                  </a:lnTo>
                  <a:lnTo>
                    <a:pt x="212171" y="21262"/>
                  </a:lnTo>
                  <a:close/>
                </a:path>
              </a:pathLst>
            </a:custGeom>
            <a:ln w="212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9737371" y="1034918"/>
              <a:ext cx="297180" cy="127635"/>
            </a:xfrm>
            <a:custGeom>
              <a:avLst/>
              <a:gdLst/>
              <a:ahLst/>
              <a:cxnLst/>
              <a:rect l="l" t="t" r="r" b="b"/>
              <a:pathLst>
                <a:path w="297179" h="127634">
                  <a:moveTo>
                    <a:pt x="296869" y="0"/>
                  </a:moveTo>
                  <a:lnTo>
                    <a:pt x="0" y="0"/>
                  </a:lnTo>
                  <a:lnTo>
                    <a:pt x="0" y="127381"/>
                  </a:lnTo>
                  <a:lnTo>
                    <a:pt x="296869" y="127381"/>
                  </a:lnTo>
                  <a:lnTo>
                    <a:pt x="29686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2" name="object 22"/>
          <p:cNvSpPr/>
          <p:nvPr/>
        </p:nvSpPr>
        <p:spPr>
          <a:xfrm>
            <a:off x="10013194" y="1013463"/>
            <a:ext cx="0" cy="382270"/>
          </a:xfrm>
          <a:custGeom>
            <a:avLst/>
            <a:gdLst/>
            <a:ahLst/>
            <a:cxnLst/>
            <a:rect l="l" t="t" r="r" b="b"/>
            <a:pathLst>
              <a:path h="382269">
                <a:moveTo>
                  <a:pt x="0" y="382154"/>
                </a:moveTo>
                <a:lnTo>
                  <a:pt x="0" y="0"/>
                </a:lnTo>
              </a:path>
            </a:pathLst>
          </a:custGeom>
          <a:ln w="212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8867965" y="3348888"/>
            <a:ext cx="784860" cy="750847"/>
          </a:xfrm>
          <a:prstGeom prst="rect">
            <a:avLst/>
          </a:prstGeom>
          <a:ln w="21237">
            <a:solidFill>
              <a:srgbClr val="000000"/>
            </a:solidFill>
          </a:ln>
        </p:spPr>
        <p:txBody>
          <a:bodyPr vert="horz" wrap="square" lIns="0" tIns="57785" rIns="0" bIns="0" rtlCol="0">
            <a:sp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CF111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YB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8083285" y="3348888"/>
            <a:ext cx="784860" cy="750847"/>
          </a:xfrm>
          <a:prstGeom prst="rect">
            <a:avLst/>
          </a:prstGeom>
          <a:ln w="21378">
            <a:solidFill>
              <a:srgbClr val="000000"/>
            </a:solidFill>
          </a:ln>
        </p:spPr>
        <p:txBody>
          <a:bodyPr vert="horz" wrap="square" lIns="0" tIns="57785" rIns="0" bIns="0" rtlCol="0">
            <a:sp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CF112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YR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8867965" y="2053843"/>
            <a:ext cx="784860" cy="846375"/>
          </a:xfrm>
          <a:prstGeom prst="rect">
            <a:avLst/>
          </a:prstGeom>
          <a:ln w="21236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ru-RU" sz="1350" kern="0" dirty="0">
                <a:latin typeface="Arial Narrow" panose="020B0606020202030204" pitchFamily="34" charset="0"/>
                <a:cs typeface="Arial"/>
              </a:rPr>
            </a:br>
            <a:r>
              <a:rPr lang="ru-RU" sz="13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8083285" y="2053843"/>
            <a:ext cx="784860" cy="846375"/>
          </a:xfrm>
          <a:prstGeom prst="rect">
            <a:avLst/>
          </a:prstGeom>
          <a:ln w="21378">
            <a:solidFill>
              <a:srgbClr val="000000"/>
            </a:solidFill>
          </a:ln>
        </p:spPr>
        <p:txBody>
          <a:bodyPr vert="horz" wrap="square" lIns="0" tIns="635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ru-RU" sz="1350" kern="0" dirty="0">
                <a:latin typeface="Arial Narrow" panose="020B0606020202030204" pitchFamily="34" charset="0"/>
                <a:cs typeface="Arial"/>
              </a:rPr>
            </a:br>
            <a:r>
              <a:rPr lang="ru-RU" sz="13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graphicFrame>
        <p:nvGraphicFramePr>
          <p:cNvPr id="30" name="object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0585584"/>
              </p:ext>
            </p:extLst>
          </p:nvPr>
        </p:nvGraphicFramePr>
        <p:xfrm>
          <a:off x="3322675" y="2722585"/>
          <a:ext cx="4281805" cy="8067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0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0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991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07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07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97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80674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1" name="object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2002048"/>
              </p:ext>
            </p:extLst>
          </p:nvPr>
        </p:nvGraphicFramePr>
        <p:xfrm>
          <a:off x="3407515" y="1724617"/>
          <a:ext cx="4151627" cy="76442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9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88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77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92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972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88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6442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635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MB06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YG</a:t>
                      </a:r>
                    </a:p>
                  </a:txBody>
                  <a:tcPr marL="0" marR="0" marT="635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BM247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635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BM318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635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BM320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635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DT13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635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32" name="object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66194357"/>
              </p:ext>
            </p:extLst>
          </p:nvPr>
        </p:nvGraphicFramePr>
        <p:xfrm>
          <a:off x="3407515" y="3762880"/>
          <a:ext cx="4170042" cy="7642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9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88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77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0929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9722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9722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76428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254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MB05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YB</a:t>
                      </a:r>
                    </a:p>
                  </a:txBody>
                  <a:tcPr marL="0" marR="0" marT="1714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BM506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LgB</a:t>
                      </a: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BM201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GY</a:t>
                      </a:r>
                    </a:p>
                  </a:txBody>
                  <a:tcPr marL="0" marR="0" marT="1714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CF209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VB</a:t>
                      </a:r>
                    </a:p>
                  </a:txBody>
                  <a:tcPr marL="0" marR="0" marT="1714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CF208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500" kern="0" spc="0" dirty="0">
                          <a:latin typeface="Arial Narrow" panose="020B0606020202030204" pitchFamily="34" charset="0"/>
                          <a:cs typeface="Arial"/>
                        </a:rPr>
                        <a:t>VG</a:t>
                      </a:r>
                    </a:p>
                  </a:txBody>
                  <a:tcPr marL="0" marR="0" marT="17145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4" name="object 33"/>
          <p:cNvSpPr txBox="1"/>
          <p:nvPr/>
        </p:nvSpPr>
        <p:spPr>
          <a:xfrm>
            <a:off x="1933718" y="5454106"/>
            <a:ext cx="8277082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36" name="object 4"/>
          <p:cNvSpPr txBox="1"/>
          <p:nvPr/>
        </p:nvSpPr>
        <p:spPr>
          <a:xfrm>
            <a:off x="5538488" y="1411819"/>
            <a:ext cx="576000" cy="263534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Выхода блокировки</a:t>
            </a:r>
          </a:p>
        </p:txBody>
      </p:sp>
      <p:sp>
        <p:nvSpPr>
          <p:cNvPr id="37" name="object 3"/>
          <p:cNvSpPr txBox="1"/>
          <p:nvPr/>
        </p:nvSpPr>
        <p:spPr>
          <a:xfrm>
            <a:off x="6234349" y="1411819"/>
            <a:ext cx="576000" cy="263534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 отпирания</a:t>
            </a:r>
          </a:p>
        </p:txBody>
      </p:sp>
      <p:sp>
        <p:nvSpPr>
          <p:cNvPr id="39" name="object 3"/>
          <p:cNvSpPr txBox="1"/>
          <p:nvPr/>
        </p:nvSpPr>
        <p:spPr>
          <a:xfrm>
            <a:off x="6883175" y="1533546"/>
            <a:ext cx="576000" cy="140423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Масса</a:t>
            </a:r>
          </a:p>
        </p:txBody>
      </p:sp>
      <p:sp>
        <p:nvSpPr>
          <p:cNvPr id="40" name="object 21"/>
          <p:cNvSpPr txBox="1"/>
          <p:nvPr/>
        </p:nvSpPr>
        <p:spPr>
          <a:xfrm>
            <a:off x="9067801" y="705952"/>
            <a:ext cx="712006" cy="323807"/>
          </a:xfrm>
          <a:prstGeom prst="rect">
            <a:avLst/>
          </a:prstGeom>
        </p:spPr>
        <p:txBody>
          <a:bodyPr vert="horz" wrap="square" lIns="0" tIns="15875" rIns="0" bIns="0" rtlCol="0" anchor="b">
            <a:spAutoFit/>
          </a:bodyPr>
          <a:lstStyle/>
          <a:p>
            <a:pPr lvl="0" algn="ctr"/>
            <a:r>
              <a:rPr lang="ru-RU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Направление выхода</a:t>
            </a:r>
          </a:p>
        </p:txBody>
      </p:sp>
      <p:sp>
        <p:nvSpPr>
          <p:cNvPr id="4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65</a:t>
            </a:r>
          </a:p>
        </p:txBody>
      </p:sp>
      <p:sp>
        <p:nvSpPr>
          <p:cNvPr id="43" name="object 4"/>
          <p:cNvSpPr txBox="1"/>
          <p:nvPr/>
        </p:nvSpPr>
        <p:spPr>
          <a:xfrm>
            <a:off x="3997048" y="1412854"/>
            <a:ext cx="940171" cy="263534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 лев. задн. двери выс./низк. част.+</a:t>
            </a:r>
          </a:p>
        </p:txBody>
      </p:sp>
      <p:sp>
        <p:nvSpPr>
          <p:cNvPr id="44" name="object 3"/>
          <p:cNvSpPr txBox="1"/>
          <p:nvPr/>
        </p:nvSpPr>
        <p:spPr>
          <a:xfrm>
            <a:off x="4870032" y="1534896"/>
            <a:ext cx="576000" cy="140423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algn="ctr"/>
            <a:r>
              <a:rPr lang="ru-RU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Подсветка+</a:t>
            </a:r>
          </a:p>
        </p:txBody>
      </p:sp>
      <p:sp>
        <p:nvSpPr>
          <p:cNvPr id="33" name="Прямоугольник 32"/>
          <p:cNvSpPr/>
          <p:nvPr/>
        </p:nvSpPr>
        <p:spPr>
          <a:xfrm>
            <a:off x="6819585" y="4499064"/>
            <a:ext cx="88585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Стеклоподъемник лев. задн. двери, подъем</a:t>
            </a:r>
          </a:p>
        </p:txBody>
      </p:sp>
      <p:sp>
        <p:nvSpPr>
          <p:cNvPr id="45" name="Прямоугольник 44"/>
          <p:cNvSpPr/>
          <p:nvPr/>
        </p:nvSpPr>
        <p:spPr>
          <a:xfrm>
            <a:off x="6089449" y="4500599"/>
            <a:ext cx="88585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 Стеклоподъемник лев. задн. двери, опускание</a:t>
            </a:r>
          </a:p>
        </p:txBody>
      </p:sp>
      <p:sp>
        <p:nvSpPr>
          <p:cNvPr id="42" name="object 25"/>
          <p:cNvSpPr txBox="1"/>
          <p:nvPr/>
        </p:nvSpPr>
        <p:spPr>
          <a:xfrm>
            <a:off x="8083285" y="4132705"/>
            <a:ext cx="784680" cy="33470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tabLst>
                <a:tab pos="785495" algn="l"/>
              </a:tabLst>
            </a:pPr>
            <a:r>
              <a:rPr lang="ru-RU" sz="700" dirty="0">
                <a:latin typeface="Arial Narrow" panose="020B0606020202030204" pitchFamily="34" charset="0"/>
                <a:cs typeface="Arial"/>
              </a:rPr>
              <a:t>Стеклоподъемник правой задней </a:t>
            </a:r>
            <a:br>
              <a:rPr lang="ru-RU" sz="700" dirty="0">
                <a:latin typeface="Arial Narrow" panose="020B0606020202030204" pitchFamily="34" charset="0"/>
                <a:cs typeface="Arial"/>
              </a:rPr>
            </a:br>
            <a:r>
              <a:rPr lang="ru-RU" sz="700" dirty="0">
                <a:latin typeface="Arial Narrow" panose="020B0606020202030204" pitchFamily="34" charset="0"/>
                <a:cs typeface="Arial"/>
              </a:rPr>
              <a:t>двери вниз</a:t>
            </a:r>
          </a:p>
        </p:txBody>
      </p:sp>
      <p:sp>
        <p:nvSpPr>
          <p:cNvPr id="46" name="object 25"/>
          <p:cNvSpPr txBox="1"/>
          <p:nvPr/>
        </p:nvSpPr>
        <p:spPr>
          <a:xfrm>
            <a:off x="8858729" y="4126149"/>
            <a:ext cx="784860" cy="33470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>
              <a:tabLst>
                <a:tab pos="785495" algn="l"/>
              </a:tabLst>
            </a:pPr>
            <a:r>
              <a:rPr lang="ru-RU" sz="700" dirty="0">
                <a:latin typeface="Arial Narrow" panose="020B0606020202030204" pitchFamily="34" charset="0"/>
                <a:cs typeface="Arial"/>
              </a:rPr>
              <a:t>Стеклоподъемник правой задней </a:t>
            </a:r>
            <a:br>
              <a:rPr lang="ru-RU" sz="700" dirty="0">
                <a:latin typeface="Arial Narrow" panose="020B0606020202030204" pitchFamily="34" charset="0"/>
                <a:cs typeface="Arial"/>
              </a:rPr>
            </a:br>
            <a:r>
              <a:rPr lang="ru-RU" sz="700" dirty="0">
                <a:latin typeface="Arial Narrow" panose="020B0606020202030204" pitchFamily="34" charset="0"/>
                <a:cs typeface="Arial"/>
              </a:rPr>
              <a:t>двери вверх</a:t>
            </a:r>
          </a:p>
        </p:txBody>
      </p:sp>
      <p:sp>
        <p:nvSpPr>
          <p:cNvPr id="47" name="Прямоугольник 46"/>
          <p:cNvSpPr/>
          <p:nvPr/>
        </p:nvSpPr>
        <p:spPr>
          <a:xfrm>
            <a:off x="5394450" y="4499115"/>
            <a:ext cx="88585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Переключатель </a:t>
            </a:r>
            <a:b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левой задней двери</a:t>
            </a:r>
          </a:p>
        </p:txBody>
      </p:sp>
      <p:sp>
        <p:nvSpPr>
          <p:cNvPr id="48" name="Прямоугольник 47"/>
          <p:cNvSpPr/>
          <p:nvPr/>
        </p:nvSpPr>
        <p:spPr>
          <a:xfrm>
            <a:off x="4681092" y="4500650"/>
            <a:ext cx="88585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Провод LIN эст. подсветки</a:t>
            </a:r>
          </a:p>
        </p:txBody>
      </p:sp>
      <p:sp>
        <p:nvSpPr>
          <p:cNvPr id="49" name="Прямоугольник 48"/>
          <p:cNvSpPr/>
          <p:nvPr/>
        </p:nvSpPr>
        <p:spPr>
          <a:xfrm>
            <a:off x="4002871" y="4501629"/>
            <a:ext cx="885851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 лев. задн. двери выс./низк. част.-</a:t>
            </a:r>
          </a:p>
        </p:txBody>
      </p:sp>
    </p:spTree>
    <p:extLst>
      <p:ext uri="{BB962C8B-B14F-4D97-AF65-F5344CB8AC3E}">
        <p14:creationId xmlns:p14="http://schemas.microsoft.com/office/powerpoint/2010/main" val="69451539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" name="Рисунок 16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248" y="306138"/>
            <a:ext cx="3876735" cy="2230951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2729412" y="3195754"/>
            <a:ext cx="6916569" cy="2600795"/>
            <a:chOff x="2729412" y="3195754"/>
            <a:chExt cx="6916569" cy="2600795"/>
          </a:xfrm>
        </p:grpSpPr>
        <p:sp>
          <p:nvSpPr>
            <p:cNvPr id="5" name="object 5"/>
            <p:cNvSpPr/>
            <p:nvPr/>
          </p:nvSpPr>
          <p:spPr>
            <a:xfrm>
              <a:off x="9097843" y="3299679"/>
              <a:ext cx="540385" cy="2040889"/>
            </a:xfrm>
            <a:custGeom>
              <a:avLst/>
              <a:gdLst/>
              <a:ahLst/>
              <a:cxnLst/>
              <a:rect l="l" t="t" r="r" b="b"/>
              <a:pathLst>
                <a:path w="540384" h="2040889">
                  <a:moveTo>
                    <a:pt x="540024" y="1948965"/>
                  </a:moveTo>
                  <a:lnTo>
                    <a:pt x="540024" y="1990036"/>
                  </a:lnTo>
                  <a:lnTo>
                    <a:pt x="540024" y="2026708"/>
                  </a:lnTo>
                </a:path>
                <a:path w="540384" h="2040889">
                  <a:moveTo>
                    <a:pt x="540024" y="1990036"/>
                  </a:moveTo>
                  <a:lnTo>
                    <a:pt x="449444" y="2005186"/>
                  </a:lnTo>
                </a:path>
                <a:path w="540384" h="2040889">
                  <a:moveTo>
                    <a:pt x="397127" y="2033058"/>
                  </a:moveTo>
                  <a:lnTo>
                    <a:pt x="394101" y="2040405"/>
                  </a:lnTo>
                </a:path>
                <a:path w="540384" h="2040889">
                  <a:moveTo>
                    <a:pt x="0" y="57868"/>
                  </a:moveTo>
                  <a:lnTo>
                    <a:pt x="294873" y="242526"/>
                  </a:lnTo>
                </a:path>
                <a:path w="540384" h="2040889">
                  <a:moveTo>
                    <a:pt x="92742" y="0"/>
                  </a:moveTo>
                  <a:lnTo>
                    <a:pt x="386967" y="184441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933786" y="3195754"/>
              <a:ext cx="146607" cy="97958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2890502" y="3203882"/>
              <a:ext cx="6300470" cy="932815"/>
            </a:xfrm>
            <a:custGeom>
              <a:avLst/>
              <a:gdLst/>
              <a:ahLst/>
              <a:cxnLst/>
              <a:rect l="l" t="t" r="r" b="b"/>
              <a:pathLst>
                <a:path w="6300470" h="932814">
                  <a:moveTo>
                    <a:pt x="5181769" y="81708"/>
                  </a:moveTo>
                  <a:lnTo>
                    <a:pt x="5930843" y="81708"/>
                  </a:lnTo>
                </a:path>
                <a:path w="6300470" h="932814">
                  <a:moveTo>
                    <a:pt x="5930843" y="0"/>
                  </a:moveTo>
                  <a:lnTo>
                    <a:pt x="5930843" y="81708"/>
                  </a:lnTo>
                </a:path>
                <a:path w="6300470" h="932814">
                  <a:moveTo>
                    <a:pt x="5930843" y="0"/>
                  </a:moveTo>
                  <a:lnTo>
                    <a:pt x="5051411" y="0"/>
                  </a:lnTo>
                </a:path>
                <a:path w="6300470" h="932814">
                  <a:moveTo>
                    <a:pt x="5181769" y="81708"/>
                  </a:moveTo>
                  <a:lnTo>
                    <a:pt x="5181769" y="932457"/>
                  </a:lnTo>
                </a:path>
                <a:path w="6300470" h="932814">
                  <a:moveTo>
                    <a:pt x="6207341" y="153664"/>
                  </a:moveTo>
                  <a:lnTo>
                    <a:pt x="6300083" y="95796"/>
                  </a:lnTo>
                  <a:lnTo>
                    <a:pt x="6286896" y="87994"/>
                  </a:lnTo>
                  <a:lnTo>
                    <a:pt x="6273492" y="80842"/>
                  </a:lnTo>
                  <a:lnTo>
                    <a:pt x="6260305" y="73473"/>
                  </a:lnTo>
                  <a:lnTo>
                    <a:pt x="6246253" y="66537"/>
                  </a:lnTo>
                  <a:lnTo>
                    <a:pt x="6231337" y="59818"/>
                  </a:lnTo>
                  <a:lnTo>
                    <a:pt x="6217285" y="53316"/>
                  </a:lnTo>
                  <a:lnTo>
                    <a:pt x="6201720" y="47464"/>
                  </a:lnTo>
                  <a:lnTo>
                    <a:pt x="6187019" y="42046"/>
                  </a:lnTo>
                  <a:lnTo>
                    <a:pt x="6171238" y="36628"/>
                  </a:lnTo>
                  <a:lnTo>
                    <a:pt x="6155024" y="31860"/>
                  </a:lnTo>
                  <a:lnTo>
                    <a:pt x="6138594" y="26875"/>
                  </a:lnTo>
                  <a:lnTo>
                    <a:pt x="6122164" y="22540"/>
                  </a:lnTo>
                  <a:lnTo>
                    <a:pt x="6105735" y="18639"/>
                  </a:lnTo>
                  <a:lnTo>
                    <a:pt x="6088656" y="15171"/>
                  </a:lnTo>
                  <a:lnTo>
                    <a:pt x="6071361" y="12353"/>
                  </a:lnTo>
                  <a:lnTo>
                    <a:pt x="6054283" y="9319"/>
                  </a:lnTo>
                  <a:lnTo>
                    <a:pt x="6036988" y="6935"/>
                  </a:lnTo>
                  <a:lnTo>
                    <a:pt x="6019910" y="4551"/>
                  </a:lnTo>
                  <a:lnTo>
                    <a:pt x="6001967" y="3034"/>
                  </a:lnTo>
                  <a:lnTo>
                    <a:pt x="5984024" y="1517"/>
                  </a:lnTo>
                  <a:lnTo>
                    <a:pt x="5966945" y="650"/>
                  </a:lnTo>
                  <a:lnTo>
                    <a:pt x="5949002" y="0"/>
                  </a:lnTo>
                  <a:lnTo>
                    <a:pt x="5930843" y="0"/>
                  </a:lnTo>
                </a:path>
                <a:path w="6300470" h="932814">
                  <a:moveTo>
                    <a:pt x="6207341" y="153664"/>
                  </a:moveTo>
                  <a:lnTo>
                    <a:pt x="6196315" y="146729"/>
                  </a:lnTo>
                  <a:lnTo>
                    <a:pt x="6185290" y="140444"/>
                  </a:lnTo>
                  <a:lnTo>
                    <a:pt x="6172967" y="134592"/>
                  </a:lnTo>
                  <a:lnTo>
                    <a:pt x="6161294" y="128740"/>
                  </a:lnTo>
                  <a:lnTo>
                    <a:pt x="6122164" y="112918"/>
                  </a:lnTo>
                  <a:lnTo>
                    <a:pt x="6080874" y="100348"/>
                  </a:lnTo>
                  <a:lnTo>
                    <a:pt x="6036988" y="91028"/>
                  </a:lnTo>
                  <a:lnTo>
                    <a:pt x="5991806" y="84743"/>
                  </a:lnTo>
                  <a:lnTo>
                    <a:pt x="5961324" y="82792"/>
                  </a:lnTo>
                  <a:lnTo>
                    <a:pt x="5946624" y="81708"/>
                  </a:lnTo>
                  <a:lnTo>
                    <a:pt x="5930843" y="81708"/>
                  </a:lnTo>
                </a:path>
                <a:path w="6300470" h="932814">
                  <a:moveTo>
                    <a:pt x="4862467" y="196144"/>
                  </a:moveTo>
                  <a:lnTo>
                    <a:pt x="4851442" y="169269"/>
                  </a:lnTo>
                  <a:lnTo>
                    <a:pt x="4835228" y="157566"/>
                  </a:lnTo>
                  <a:lnTo>
                    <a:pt x="4802368" y="148680"/>
                  </a:lnTo>
                </a:path>
                <a:path w="6300470" h="932814">
                  <a:moveTo>
                    <a:pt x="0" y="280238"/>
                  </a:moveTo>
                  <a:lnTo>
                    <a:pt x="294242" y="95796"/>
                  </a:lnTo>
                </a:path>
                <a:path w="6300470" h="932814">
                  <a:moveTo>
                    <a:pt x="1543022" y="0"/>
                  </a:moveTo>
                  <a:lnTo>
                    <a:pt x="1534440" y="0"/>
                  </a:lnTo>
                  <a:lnTo>
                    <a:pt x="1526635" y="650"/>
                  </a:lnTo>
                  <a:lnTo>
                    <a:pt x="1518053" y="1517"/>
                  </a:lnTo>
                  <a:lnTo>
                    <a:pt x="1510249" y="3034"/>
                  </a:lnTo>
                </a:path>
                <a:path w="6300470" h="932814">
                  <a:moveTo>
                    <a:pt x="1543022" y="0"/>
                  </a:moveTo>
                  <a:lnTo>
                    <a:pt x="663417" y="0"/>
                  </a:lnTo>
                </a:path>
                <a:path w="6300470" h="932814">
                  <a:moveTo>
                    <a:pt x="663417" y="81708"/>
                  </a:moveTo>
                  <a:lnTo>
                    <a:pt x="663417" y="0"/>
                  </a:lnTo>
                </a:path>
                <a:path w="6300470" h="932814">
                  <a:moveTo>
                    <a:pt x="663417" y="81708"/>
                  </a:moveTo>
                  <a:lnTo>
                    <a:pt x="1412685" y="81708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295066" y="3195760"/>
              <a:ext cx="146580" cy="9795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3184744" y="3203882"/>
              <a:ext cx="4822825" cy="1014730"/>
            </a:xfrm>
            <a:custGeom>
              <a:avLst/>
              <a:gdLst/>
              <a:ahLst/>
              <a:cxnLst/>
              <a:rect l="l" t="t" r="r" b="b"/>
              <a:pathLst>
                <a:path w="4822825" h="1014729">
                  <a:moveTo>
                    <a:pt x="369175" y="0"/>
                  </a:moveTo>
                  <a:lnTo>
                    <a:pt x="350454" y="0"/>
                  </a:lnTo>
                  <a:lnTo>
                    <a:pt x="331711" y="650"/>
                  </a:lnTo>
                  <a:lnTo>
                    <a:pt x="276303" y="4984"/>
                  </a:lnTo>
                  <a:lnTo>
                    <a:pt x="222452" y="13220"/>
                  </a:lnTo>
                  <a:lnTo>
                    <a:pt x="204487" y="16688"/>
                  </a:lnTo>
                  <a:lnTo>
                    <a:pt x="152192" y="29475"/>
                  </a:lnTo>
                  <a:lnTo>
                    <a:pt x="119419" y="40095"/>
                  </a:lnTo>
                  <a:lnTo>
                    <a:pt x="103032" y="45514"/>
                  </a:lnTo>
                  <a:lnTo>
                    <a:pt x="87424" y="51799"/>
                  </a:lnTo>
                  <a:lnTo>
                    <a:pt x="71815" y="58301"/>
                  </a:lnTo>
                  <a:lnTo>
                    <a:pt x="56207" y="65020"/>
                  </a:lnTo>
                  <a:lnTo>
                    <a:pt x="42155" y="72389"/>
                  </a:lnTo>
                  <a:lnTo>
                    <a:pt x="27325" y="79758"/>
                  </a:lnTo>
                  <a:lnTo>
                    <a:pt x="13273" y="87560"/>
                  </a:lnTo>
                  <a:lnTo>
                    <a:pt x="0" y="95796"/>
                  </a:lnTo>
                </a:path>
                <a:path w="4822825" h="1014729">
                  <a:moveTo>
                    <a:pt x="92093" y="153664"/>
                  </a:moveTo>
                  <a:lnTo>
                    <a:pt x="0" y="95796"/>
                  </a:lnTo>
                </a:path>
                <a:path w="4822825" h="1014729">
                  <a:moveTo>
                    <a:pt x="369175" y="81708"/>
                  </a:moveTo>
                  <a:lnTo>
                    <a:pt x="352788" y="81708"/>
                  </a:lnTo>
                  <a:lnTo>
                    <a:pt x="337180" y="82792"/>
                  </a:lnTo>
                  <a:lnTo>
                    <a:pt x="320793" y="83659"/>
                  </a:lnTo>
                  <a:lnTo>
                    <a:pt x="304385" y="85176"/>
                  </a:lnTo>
                  <a:lnTo>
                    <a:pt x="288777" y="87127"/>
                  </a:lnTo>
                  <a:lnTo>
                    <a:pt x="273168" y="89077"/>
                  </a:lnTo>
                  <a:lnTo>
                    <a:pt x="227121" y="98397"/>
                  </a:lnTo>
                  <a:lnTo>
                    <a:pt x="197461" y="106633"/>
                  </a:lnTo>
                  <a:lnTo>
                    <a:pt x="182631" y="110968"/>
                  </a:lnTo>
                  <a:lnTo>
                    <a:pt x="168579" y="116386"/>
                  </a:lnTo>
                  <a:lnTo>
                    <a:pt x="155327" y="121804"/>
                  </a:lnTo>
                  <a:lnTo>
                    <a:pt x="142053" y="127223"/>
                  </a:lnTo>
                  <a:lnTo>
                    <a:pt x="128780" y="133508"/>
                  </a:lnTo>
                  <a:lnTo>
                    <a:pt x="116306" y="139793"/>
                  </a:lnTo>
                  <a:lnTo>
                    <a:pt x="103811" y="146729"/>
                  </a:lnTo>
                  <a:lnTo>
                    <a:pt x="92093" y="153664"/>
                  </a:lnTo>
                </a:path>
                <a:path w="4822825" h="1014729">
                  <a:moveTo>
                    <a:pt x="1118443" y="932457"/>
                  </a:moveTo>
                  <a:lnTo>
                    <a:pt x="1118443" y="81708"/>
                  </a:lnTo>
                </a:path>
                <a:path w="4822825" h="1014729">
                  <a:moveTo>
                    <a:pt x="4822672" y="932457"/>
                  </a:moveTo>
                  <a:lnTo>
                    <a:pt x="4822672" y="81708"/>
                  </a:lnTo>
                  <a:lnTo>
                    <a:pt x="4817916" y="64153"/>
                  </a:lnTo>
                  <a:lnTo>
                    <a:pt x="4806242" y="50932"/>
                  </a:lnTo>
                  <a:lnTo>
                    <a:pt x="4785921" y="43563"/>
                  </a:lnTo>
                  <a:lnTo>
                    <a:pt x="4757168" y="40746"/>
                  </a:lnTo>
                  <a:lnTo>
                    <a:pt x="1248780" y="40746"/>
                  </a:lnTo>
                  <a:lnTo>
                    <a:pt x="1219919" y="43563"/>
                  </a:lnTo>
                  <a:lnTo>
                    <a:pt x="1199620" y="50932"/>
                  </a:lnTo>
                  <a:lnTo>
                    <a:pt x="1187903" y="64153"/>
                  </a:lnTo>
                  <a:lnTo>
                    <a:pt x="1183233" y="81708"/>
                  </a:lnTo>
                  <a:lnTo>
                    <a:pt x="1183233" y="932457"/>
                  </a:lnTo>
                </a:path>
                <a:path w="4822825" h="1014729">
                  <a:moveTo>
                    <a:pt x="1437659" y="932457"/>
                  </a:moveTo>
                  <a:lnTo>
                    <a:pt x="1437659" y="196144"/>
                  </a:lnTo>
                  <a:lnTo>
                    <a:pt x="1442350" y="174688"/>
                  </a:lnTo>
                  <a:lnTo>
                    <a:pt x="1457180" y="159516"/>
                  </a:lnTo>
                  <a:lnTo>
                    <a:pt x="1482149" y="150197"/>
                  </a:lnTo>
                  <a:lnTo>
                    <a:pt x="1515722" y="147162"/>
                  </a:lnTo>
                  <a:lnTo>
                    <a:pt x="4490183" y="147162"/>
                  </a:lnTo>
                  <a:lnTo>
                    <a:pt x="4523691" y="150197"/>
                  </a:lnTo>
                  <a:lnTo>
                    <a:pt x="4548768" y="159516"/>
                  </a:lnTo>
                  <a:lnTo>
                    <a:pt x="4563469" y="174688"/>
                  </a:lnTo>
                  <a:lnTo>
                    <a:pt x="4568225" y="196144"/>
                  </a:lnTo>
                  <a:lnTo>
                    <a:pt x="4568225" y="932457"/>
                  </a:lnTo>
                </a:path>
                <a:path w="4822825" h="1014729">
                  <a:moveTo>
                    <a:pt x="4274648" y="574065"/>
                  </a:moveTo>
                  <a:lnTo>
                    <a:pt x="4274648" y="417214"/>
                  </a:lnTo>
                </a:path>
                <a:path w="4822825" h="1014729">
                  <a:moveTo>
                    <a:pt x="4274648" y="626385"/>
                  </a:moveTo>
                  <a:lnTo>
                    <a:pt x="4274648" y="574065"/>
                  </a:lnTo>
                </a:path>
                <a:path w="4822825" h="1014729">
                  <a:moveTo>
                    <a:pt x="4274648" y="932457"/>
                  </a:moveTo>
                  <a:lnTo>
                    <a:pt x="4274648" y="626385"/>
                  </a:lnTo>
                </a:path>
                <a:path w="4822825" h="1014729">
                  <a:moveTo>
                    <a:pt x="4196606" y="368232"/>
                  </a:moveTo>
                  <a:lnTo>
                    <a:pt x="4274648" y="417214"/>
                  </a:lnTo>
                </a:path>
                <a:path w="4822825" h="1014729">
                  <a:moveTo>
                    <a:pt x="4196606" y="525668"/>
                  </a:moveTo>
                  <a:lnTo>
                    <a:pt x="4196606" y="368232"/>
                  </a:lnTo>
                </a:path>
                <a:path w="4822825" h="1014729">
                  <a:moveTo>
                    <a:pt x="4274648" y="574065"/>
                  </a:moveTo>
                  <a:lnTo>
                    <a:pt x="4196606" y="525668"/>
                  </a:lnTo>
                </a:path>
                <a:path w="4822825" h="1014729">
                  <a:moveTo>
                    <a:pt x="4196606" y="577489"/>
                  </a:moveTo>
                  <a:lnTo>
                    <a:pt x="4196606" y="525668"/>
                  </a:lnTo>
                </a:path>
                <a:path w="4822825" h="1014729">
                  <a:moveTo>
                    <a:pt x="4196606" y="577489"/>
                  </a:moveTo>
                  <a:lnTo>
                    <a:pt x="4232709" y="601438"/>
                  </a:lnTo>
                </a:path>
                <a:path w="4822825" h="1014729">
                  <a:moveTo>
                    <a:pt x="4274648" y="626385"/>
                  </a:moveTo>
                  <a:lnTo>
                    <a:pt x="4232709" y="601438"/>
                  </a:lnTo>
                  <a:lnTo>
                    <a:pt x="4144506" y="659133"/>
                  </a:lnTo>
                  <a:lnTo>
                    <a:pt x="4144506" y="1014101"/>
                  </a:lnTo>
                  <a:lnTo>
                    <a:pt x="4274648" y="932457"/>
                  </a:lnTo>
                </a:path>
                <a:path w="4822825" h="1014729">
                  <a:moveTo>
                    <a:pt x="4358960" y="547168"/>
                  </a:moveTo>
                  <a:lnTo>
                    <a:pt x="4274648" y="547168"/>
                  </a:lnTo>
                </a:path>
                <a:path w="4822825" h="1014729">
                  <a:moveTo>
                    <a:pt x="1731041" y="547168"/>
                  </a:moveTo>
                  <a:lnTo>
                    <a:pt x="1646059" y="547168"/>
                  </a:lnTo>
                  <a:lnTo>
                    <a:pt x="1592986" y="545716"/>
                  </a:lnTo>
                  <a:lnTo>
                    <a:pt x="1577378" y="543267"/>
                  </a:lnTo>
                  <a:lnTo>
                    <a:pt x="1571130" y="541316"/>
                  </a:lnTo>
                  <a:lnTo>
                    <a:pt x="1569574" y="540319"/>
                  </a:lnTo>
                  <a:lnTo>
                    <a:pt x="1568017" y="538369"/>
                  </a:lnTo>
                </a:path>
                <a:path w="4822825" h="1014729">
                  <a:moveTo>
                    <a:pt x="4437866" y="538369"/>
                  </a:moveTo>
                  <a:lnTo>
                    <a:pt x="4436353" y="540319"/>
                  </a:lnTo>
                  <a:lnTo>
                    <a:pt x="4434840" y="541316"/>
                  </a:lnTo>
                  <a:lnTo>
                    <a:pt x="4428571" y="543267"/>
                  </a:lnTo>
                  <a:lnTo>
                    <a:pt x="4413005" y="545716"/>
                  </a:lnTo>
                  <a:lnTo>
                    <a:pt x="4358960" y="547168"/>
                  </a:lnTo>
                </a:path>
                <a:path w="4822825" h="1014729">
                  <a:moveTo>
                    <a:pt x="1646059" y="286089"/>
                  </a:moveTo>
                  <a:lnTo>
                    <a:pt x="4358960" y="286089"/>
                  </a:lnTo>
                </a:path>
                <a:path w="4822825" h="1014729">
                  <a:moveTo>
                    <a:pt x="1646059" y="547168"/>
                  </a:moveTo>
                  <a:lnTo>
                    <a:pt x="1646059" y="286089"/>
                  </a:lnTo>
                </a:path>
                <a:path w="4822825" h="1014729">
                  <a:moveTo>
                    <a:pt x="2598150" y="441575"/>
                  </a:moveTo>
                  <a:lnTo>
                    <a:pt x="2598150" y="310580"/>
                  </a:lnTo>
                </a:path>
                <a:path w="4822825" h="1014729">
                  <a:moveTo>
                    <a:pt x="3406890" y="310580"/>
                  </a:moveTo>
                  <a:lnTo>
                    <a:pt x="2598150" y="310580"/>
                  </a:lnTo>
                </a:path>
                <a:path w="4822825" h="1014729">
                  <a:moveTo>
                    <a:pt x="3406890" y="310580"/>
                  </a:moveTo>
                  <a:lnTo>
                    <a:pt x="3406890" y="441575"/>
                  </a:lnTo>
                </a:path>
                <a:path w="4822825" h="1014729">
                  <a:moveTo>
                    <a:pt x="4358960" y="286089"/>
                  </a:moveTo>
                  <a:lnTo>
                    <a:pt x="4358960" y="547168"/>
                  </a:lnTo>
                </a:path>
                <a:path w="4822825" h="1014729">
                  <a:moveTo>
                    <a:pt x="1731041" y="626385"/>
                  </a:moveTo>
                  <a:lnTo>
                    <a:pt x="1731041" y="932457"/>
                  </a:lnTo>
                </a:path>
                <a:path w="4822825" h="1014729">
                  <a:moveTo>
                    <a:pt x="1731041" y="626385"/>
                  </a:moveTo>
                  <a:lnTo>
                    <a:pt x="1731041" y="574065"/>
                  </a:lnTo>
                </a:path>
                <a:path w="4822825" h="1014729">
                  <a:moveTo>
                    <a:pt x="1731041" y="417214"/>
                  </a:moveTo>
                  <a:lnTo>
                    <a:pt x="1731041" y="574065"/>
                  </a:lnTo>
                </a:path>
                <a:path w="4822825" h="1014729">
                  <a:moveTo>
                    <a:pt x="3798614" y="368232"/>
                  </a:moveTo>
                  <a:lnTo>
                    <a:pt x="4196606" y="368232"/>
                  </a:lnTo>
                </a:path>
                <a:path w="4822825" h="1014729">
                  <a:moveTo>
                    <a:pt x="3798614" y="368232"/>
                  </a:moveTo>
                  <a:lnTo>
                    <a:pt x="3798614" y="525668"/>
                  </a:lnTo>
                  <a:lnTo>
                    <a:pt x="4196606" y="525668"/>
                  </a:lnTo>
                </a:path>
                <a:path w="4822825" h="1014729">
                  <a:moveTo>
                    <a:pt x="3798614" y="525668"/>
                  </a:moveTo>
                  <a:lnTo>
                    <a:pt x="3394352" y="525668"/>
                  </a:lnTo>
                </a:path>
                <a:path w="4822825" h="1014729">
                  <a:moveTo>
                    <a:pt x="2611553" y="525668"/>
                  </a:moveTo>
                  <a:lnTo>
                    <a:pt x="3394352" y="525668"/>
                  </a:lnTo>
                </a:path>
                <a:path w="4822825" h="1014729">
                  <a:moveTo>
                    <a:pt x="2611553" y="525668"/>
                  </a:moveTo>
                  <a:lnTo>
                    <a:pt x="2207291" y="525668"/>
                  </a:lnTo>
                  <a:lnTo>
                    <a:pt x="1809083" y="525668"/>
                  </a:lnTo>
                  <a:lnTo>
                    <a:pt x="1809083" y="577489"/>
                  </a:lnTo>
                  <a:lnTo>
                    <a:pt x="4196606" y="577489"/>
                  </a:lnTo>
                </a:path>
                <a:path w="4822825" h="1014729">
                  <a:moveTo>
                    <a:pt x="1568017" y="538369"/>
                  </a:moveTo>
                  <a:lnTo>
                    <a:pt x="1568017" y="286089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4822697" y="3440990"/>
              <a:ext cx="16510" cy="49530"/>
            </a:xfrm>
            <a:custGeom>
              <a:avLst/>
              <a:gdLst/>
              <a:ahLst/>
              <a:cxnLst/>
              <a:rect l="l" t="t" r="r" b="b"/>
              <a:pathLst>
                <a:path w="16510" h="49529">
                  <a:moveTo>
                    <a:pt x="0" y="48982"/>
                  </a:moveTo>
                  <a:lnTo>
                    <a:pt x="16213" y="48982"/>
                  </a:lnTo>
                  <a:lnTo>
                    <a:pt x="16213" y="0"/>
                  </a:lnTo>
                  <a:lnTo>
                    <a:pt x="0" y="0"/>
                  </a:lnTo>
                  <a:lnTo>
                    <a:pt x="0" y="4898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2737527" y="3351045"/>
              <a:ext cx="6900545" cy="1989455"/>
            </a:xfrm>
            <a:custGeom>
              <a:avLst/>
              <a:gdLst/>
              <a:ahLst/>
              <a:cxnLst/>
              <a:rect l="l" t="t" r="r" b="b"/>
              <a:pathLst>
                <a:path w="6900545" h="1989454">
                  <a:moveTo>
                    <a:pt x="4806177" y="138926"/>
                  </a:moveTo>
                  <a:lnTo>
                    <a:pt x="4806177" y="89944"/>
                  </a:lnTo>
                </a:path>
                <a:path w="6900545" h="1989454">
                  <a:moveTo>
                    <a:pt x="2093277" y="89944"/>
                  </a:moveTo>
                  <a:lnTo>
                    <a:pt x="4806177" y="89944"/>
                  </a:lnTo>
                </a:path>
                <a:path w="6900545" h="1989454">
                  <a:moveTo>
                    <a:pt x="2093277" y="138926"/>
                  </a:moveTo>
                  <a:lnTo>
                    <a:pt x="2015235" y="138926"/>
                  </a:lnTo>
                </a:path>
                <a:path w="6900545" h="1989454">
                  <a:moveTo>
                    <a:pt x="2015235" y="391206"/>
                  </a:moveTo>
                  <a:lnTo>
                    <a:pt x="2016791" y="392181"/>
                  </a:lnTo>
                  <a:lnTo>
                    <a:pt x="2018348" y="392680"/>
                  </a:lnTo>
                  <a:lnTo>
                    <a:pt x="2025374" y="394153"/>
                  </a:lnTo>
                  <a:lnTo>
                    <a:pt x="2093277" y="400005"/>
                  </a:lnTo>
                </a:path>
                <a:path w="6900545" h="1989454">
                  <a:moveTo>
                    <a:pt x="2654509" y="221069"/>
                  </a:moveTo>
                  <a:lnTo>
                    <a:pt x="2256300" y="221069"/>
                  </a:lnTo>
                </a:path>
                <a:path w="6900545" h="1989454">
                  <a:moveTo>
                    <a:pt x="2654509" y="221069"/>
                  </a:moveTo>
                  <a:lnTo>
                    <a:pt x="2771464" y="294412"/>
                  </a:lnTo>
                </a:path>
                <a:path w="6900545" h="1989454">
                  <a:moveTo>
                    <a:pt x="4245831" y="221069"/>
                  </a:moveTo>
                  <a:lnTo>
                    <a:pt x="4128011" y="294412"/>
                  </a:lnTo>
                </a:path>
                <a:path w="6900545" h="1989454">
                  <a:moveTo>
                    <a:pt x="4885084" y="391206"/>
                  </a:moveTo>
                  <a:lnTo>
                    <a:pt x="4885084" y="138926"/>
                  </a:lnTo>
                  <a:lnTo>
                    <a:pt x="4806177" y="138926"/>
                  </a:lnTo>
                </a:path>
                <a:path w="6900545" h="1989454">
                  <a:moveTo>
                    <a:pt x="4806177" y="400005"/>
                  </a:moveTo>
                  <a:lnTo>
                    <a:pt x="4877301" y="393655"/>
                  </a:lnTo>
                  <a:lnTo>
                    <a:pt x="4883571" y="392181"/>
                  </a:lnTo>
                  <a:lnTo>
                    <a:pt x="4884219" y="391704"/>
                  </a:lnTo>
                  <a:lnTo>
                    <a:pt x="4885084" y="391206"/>
                  </a:lnTo>
                </a:path>
                <a:path w="6900545" h="1989454">
                  <a:moveTo>
                    <a:pt x="2178258" y="785294"/>
                  </a:moveTo>
                  <a:lnTo>
                    <a:pt x="2308616" y="866938"/>
                  </a:lnTo>
                  <a:lnTo>
                    <a:pt x="2308616" y="511970"/>
                  </a:lnTo>
                  <a:lnTo>
                    <a:pt x="2220414" y="454276"/>
                  </a:lnTo>
                  <a:lnTo>
                    <a:pt x="2178258" y="479222"/>
                  </a:lnTo>
                </a:path>
                <a:path w="6900545" h="1989454">
                  <a:moveTo>
                    <a:pt x="2256300" y="221069"/>
                  </a:moveTo>
                  <a:lnTo>
                    <a:pt x="2178258" y="270051"/>
                  </a:lnTo>
                </a:path>
                <a:path w="6900545" h="1989454">
                  <a:moveTo>
                    <a:pt x="2178258" y="426902"/>
                  </a:moveTo>
                  <a:lnTo>
                    <a:pt x="2256300" y="378505"/>
                  </a:lnTo>
                </a:path>
                <a:path w="6900545" h="1989454">
                  <a:moveTo>
                    <a:pt x="2256300" y="221069"/>
                  </a:moveTo>
                  <a:lnTo>
                    <a:pt x="2256300" y="378505"/>
                  </a:lnTo>
                </a:path>
                <a:path w="6900545" h="1989454">
                  <a:moveTo>
                    <a:pt x="3841569" y="378505"/>
                  </a:moveTo>
                  <a:lnTo>
                    <a:pt x="3841569" y="227354"/>
                  </a:lnTo>
                  <a:lnTo>
                    <a:pt x="3058771" y="227354"/>
                  </a:lnTo>
                  <a:lnTo>
                    <a:pt x="3058771" y="378505"/>
                  </a:lnTo>
                </a:path>
                <a:path w="6900545" h="1989454">
                  <a:moveTo>
                    <a:pt x="4056239" y="0"/>
                  </a:moveTo>
                  <a:lnTo>
                    <a:pt x="4605776" y="0"/>
                  </a:lnTo>
                </a:path>
                <a:path w="6900545" h="1989454">
                  <a:moveTo>
                    <a:pt x="6900341" y="720751"/>
                  </a:moveTo>
                  <a:lnTo>
                    <a:pt x="6769118" y="687005"/>
                  </a:lnTo>
                </a:path>
                <a:path w="6900545" h="1989454">
                  <a:moveTo>
                    <a:pt x="6900341" y="720751"/>
                  </a:moveTo>
                  <a:lnTo>
                    <a:pt x="6900341" y="523717"/>
                  </a:lnTo>
                  <a:lnTo>
                    <a:pt x="6769118" y="441575"/>
                  </a:lnTo>
                </a:path>
                <a:path w="6900545" h="1989454">
                  <a:moveTo>
                    <a:pt x="6769118" y="687005"/>
                  </a:moveTo>
                  <a:lnTo>
                    <a:pt x="6769118" y="441575"/>
                  </a:lnTo>
                </a:path>
                <a:path w="6900545" h="1989454">
                  <a:moveTo>
                    <a:pt x="6900341" y="1897599"/>
                  </a:moveTo>
                  <a:lnTo>
                    <a:pt x="6900341" y="720751"/>
                  </a:lnTo>
                </a:path>
                <a:path w="6900545" h="1989454">
                  <a:moveTo>
                    <a:pt x="6769118" y="687005"/>
                  </a:moveTo>
                  <a:lnTo>
                    <a:pt x="6769118" y="1930347"/>
                  </a:lnTo>
                </a:path>
                <a:path w="6900545" h="1989454">
                  <a:moveTo>
                    <a:pt x="6900341" y="1897599"/>
                  </a:moveTo>
                  <a:lnTo>
                    <a:pt x="6769118" y="1930347"/>
                  </a:lnTo>
                </a:path>
                <a:path w="6900545" h="1989454">
                  <a:moveTo>
                    <a:pt x="6652163" y="687005"/>
                  </a:moveTo>
                  <a:lnTo>
                    <a:pt x="6769118" y="687005"/>
                  </a:lnTo>
                </a:path>
                <a:path w="6900545" h="1989454">
                  <a:moveTo>
                    <a:pt x="6652163" y="441575"/>
                  </a:moveTo>
                  <a:lnTo>
                    <a:pt x="6769118" y="441575"/>
                  </a:lnTo>
                </a:path>
                <a:path w="6900545" h="1989454">
                  <a:moveTo>
                    <a:pt x="6652163" y="441575"/>
                  </a:moveTo>
                  <a:lnTo>
                    <a:pt x="6652163" y="687005"/>
                  </a:lnTo>
                </a:path>
                <a:path w="6900545" h="1989454">
                  <a:moveTo>
                    <a:pt x="6769118" y="1930347"/>
                  </a:moveTo>
                  <a:lnTo>
                    <a:pt x="6769118" y="1979243"/>
                  </a:lnTo>
                  <a:lnTo>
                    <a:pt x="6900341" y="1897599"/>
                  </a:lnTo>
                </a:path>
                <a:path w="6900545" h="1989454">
                  <a:moveTo>
                    <a:pt x="0" y="523717"/>
                  </a:moveTo>
                  <a:lnTo>
                    <a:pt x="130340" y="441575"/>
                  </a:lnTo>
                </a:path>
                <a:path w="6900545" h="1989454">
                  <a:moveTo>
                    <a:pt x="145951" y="1989039"/>
                  </a:moveTo>
                  <a:lnTo>
                    <a:pt x="142049" y="1980218"/>
                  </a:lnTo>
                </a:path>
                <a:path w="6900545" h="1989454">
                  <a:moveTo>
                    <a:pt x="0" y="1975342"/>
                  </a:moveTo>
                  <a:lnTo>
                    <a:pt x="0" y="1938670"/>
                  </a:lnTo>
                  <a:lnTo>
                    <a:pt x="0" y="719776"/>
                  </a:lnTo>
                </a:path>
                <a:path w="6900545" h="1989454">
                  <a:moveTo>
                    <a:pt x="130340" y="1979243"/>
                  </a:moveTo>
                  <a:lnTo>
                    <a:pt x="0" y="1897599"/>
                  </a:lnTo>
                </a:path>
                <a:path w="6900545" h="1989454">
                  <a:moveTo>
                    <a:pt x="130340" y="1930347"/>
                  </a:moveTo>
                  <a:lnTo>
                    <a:pt x="130340" y="687005"/>
                  </a:lnTo>
                  <a:lnTo>
                    <a:pt x="0" y="720751"/>
                  </a:lnTo>
                  <a:lnTo>
                    <a:pt x="0" y="1897599"/>
                  </a:lnTo>
                  <a:lnTo>
                    <a:pt x="130340" y="1930347"/>
                  </a:lnTo>
                </a:path>
                <a:path w="6900545" h="1989454">
                  <a:moveTo>
                    <a:pt x="248199" y="441575"/>
                  </a:moveTo>
                  <a:lnTo>
                    <a:pt x="130340" y="441575"/>
                  </a:lnTo>
                </a:path>
                <a:path w="6900545" h="1989454">
                  <a:moveTo>
                    <a:pt x="130340" y="687005"/>
                  </a:moveTo>
                  <a:lnTo>
                    <a:pt x="248199" y="687005"/>
                  </a:lnTo>
                  <a:lnTo>
                    <a:pt x="248199" y="441575"/>
                  </a:lnTo>
                </a:path>
                <a:path w="6900545" h="1989454">
                  <a:moveTo>
                    <a:pt x="130340" y="441575"/>
                  </a:moveTo>
                  <a:lnTo>
                    <a:pt x="130340" y="687005"/>
                  </a:lnTo>
                </a:path>
                <a:path w="6900545" h="1989454">
                  <a:moveTo>
                    <a:pt x="130340" y="1930347"/>
                  </a:moveTo>
                  <a:lnTo>
                    <a:pt x="130340" y="1979243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" name="object 1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614282" y="3342923"/>
              <a:ext cx="94307" cy="65225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985727" y="3522699"/>
              <a:ext cx="6403975" cy="695325"/>
            </a:xfrm>
            <a:custGeom>
              <a:avLst/>
              <a:gdLst/>
              <a:ahLst/>
              <a:cxnLst/>
              <a:rect l="l" t="t" r="r" b="b"/>
              <a:pathLst>
                <a:path w="6403975" h="695325">
                  <a:moveTo>
                    <a:pt x="6403963" y="695285"/>
                  </a:moveTo>
                  <a:lnTo>
                    <a:pt x="6273605" y="613641"/>
                  </a:lnTo>
                </a:path>
                <a:path w="6403975" h="695325">
                  <a:moveTo>
                    <a:pt x="6403963" y="695285"/>
                  </a:moveTo>
                  <a:lnTo>
                    <a:pt x="6403963" y="515351"/>
                  </a:lnTo>
                </a:path>
                <a:path w="6403975" h="695325">
                  <a:moveTo>
                    <a:pt x="6273605" y="549097"/>
                  </a:moveTo>
                  <a:lnTo>
                    <a:pt x="6403963" y="515351"/>
                  </a:lnTo>
                </a:path>
                <a:path w="6403975" h="695325">
                  <a:moveTo>
                    <a:pt x="6273605" y="549097"/>
                  </a:moveTo>
                  <a:lnTo>
                    <a:pt x="6273605" y="613641"/>
                  </a:lnTo>
                </a:path>
                <a:path w="6403975" h="695325">
                  <a:moveTo>
                    <a:pt x="130336" y="549097"/>
                  </a:moveTo>
                  <a:lnTo>
                    <a:pt x="0" y="515351"/>
                  </a:lnTo>
                  <a:lnTo>
                    <a:pt x="0" y="695285"/>
                  </a:lnTo>
                  <a:lnTo>
                    <a:pt x="130336" y="613641"/>
                  </a:lnTo>
                  <a:lnTo>
                    <a:pt x="130336" y="549097"/>
                  </a:lnTo>
                </a:path>
                <a:path w="6403975" h="695325">
                  <a:moveTo>
                    <a:pt x="3593370" y="0"/>
                  </a:moveTo>
                  <a:lnTo>
                    <a:pt x="2810571" y="0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6579097" y="3522699"/>
              <a:ext cx="0" cy="23495"/>
            </a:xfrm>
            <a:custGeom>
              <a:avLst/>
              <a:gdLst/>
              <a:ahLst/>
              <a:cxnLst/>
              <a:rect l="l" t="t" r="r" b="b"/>
              <a:pathLst>
                <a:path h="23495">
                  <a:moveTo>
                    <a:pt x="-8106" y="11486"/>
                  </a:moveTo>
                  <a:lnTo>
                    <a:pt x="8106" y="11486"/>
                  </a:lnTo>
                </a:path>
              </a:pathLst>
            </a:custGeom>
            <a:ln w="2297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4752762" y="3488021"/>
              <a:ext cx="1826895" cy="57785"/>
            </a:xfrm>
            <a:custGeom>
              <a:avLst/>
              <a:gdLst/>
              <a:ahLst/>
              <a:cxnLst/>
              <a:rect l="l" t="t" r="r" b="b"/>
              <a:pathLst>
                <a:path w="1826895" h="57785">
                  <a:moveTo>
                    <a:pt x="1043536" y="34677"/>
                  </a:moveTo>
                  <a:lnTo>
                    <a:pt x="1043536" y="57651"/>
                  </a:lnTo>
                  <a:lnTo>
                    <a:pt x="1826334" y="57651"/>
                  </a:lnTo>
                </a:path>
                <a:path w="1826895" h="57785">
                  <a:moveTo>
                    <a:pt x="23412" y="0"/>
                  </a:moveTo>
                  <a:lnTo>
                    <a:pt x="15608" y="433"/>
                  </a:lnTo>
                  <a:lnTo>
                    <a:pt x="7804" y="866"/>
                  </a:lnTo>
                  <a:lnTo>
                    <a:pt x="0" y="1950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4822697" y="3440990"/>
              <a:ext cx="16510" cy="49530"/>
            </a:xfrm>
            <a:custGeom>
              <a:avLst/>
              <a:gdLst/>
              <a:ahLst/>
              <a:cxnLst/>
              <a:rect l="l" t="t" r="r" b="b"/>
              <a:pathLst>
                <a:path w="16510" h="49529">
                  <a:moveTo>
                    <a:pt x="0" y="48982"/>
                  </a:moveTo>
                  <a:lnTo>
                    <a:pt x="16213" y="48982"/>
                  </a:lnTo>
                  <a:lnTo>
                    <a:pt x="16213" y="0"/>
                  </a:lnTo>
                  <a:lnTo>
                    <a:pt x="0" y="0"/>
                  </a:lnTo>
                  <a:lnTo>
                    <a:pt x="0" y="48982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3116063" y="3440990"/>
              <a:ext cx="6143625" cy="631190"/>
            </a:xfrm>
            <a:custGeom>
              <a:avLst/>
              <a:gdLst/>
              <a:ahLst/>
              <a:cxnLst/>
              <a:rect l="l" t="t" r="r" b="b"/>
              <a:pathLst>
                <a:path w="6143625" h="631189">
                  <a:moveTo>
                    <a:pt x="4427641" y="48982"/>
                  </a:moveTo>
                  <a:lnTo>
                    <a:pt x="4446449" y="48548"/>
                  </a:lnTo>
                  <a:lnTo>
                    <a:pt x="4465257" y="47898"/>
                  </a:lnTo>
                  <a:lnTo>
                    <a:pt x="4483200" y="47031"/>
                  </a:lnTo>
                </a:path>
                <a:path w="6143625" h="631189">
                  <a:moveTo>
                    <a:pt x="1714740" y="48982"/>
                  </a:moveTo>
                  <a:lnTo>
                    <a:pt x="1711627" y="11920"/>
                  </a:lnTo>
                  <a:lnTo>
                    <a:pt x="1714740" y="0"/>
                  </a:lnTo>
                  <a:lnTo>
                    <a:pt x="1707714" y="0"/>
                  </a:lnTo>
                  <a:lnTo>
                    <a:pt x="1700689" y="1083"/>
                  </a:lnTo>
                  <a:lnTo>
                    <a:pt x="1693663" y="1950"/>
                  </a:lnTo>
                  <a:lnTo>
                    <a:pt x="1686637" y="3467"/>
                  </a:lnTo>
                  <a:lnTo>
                    <a:pt x="1648394" y="22973"/>
                  </a:lnTo>
                  <a:lnTo>
                    <a:pt x="1637477" y="44647"/>
                  </a:lnTo>
                  <a:lnTo>
                    <a:pt x="1636698" y="48982"/>
                  </a:lnTo>
                  <a:lnTo>
                    <a:pt x="1679611" y="47898"/>
                  </a:lnTo>
                  <a:lnTo>
                    <a:pt x="1714740" y="48982"/>
                  </a:lnTo>
                </a:path>
                <a:path w="6143625" h="631189">
                  <a:moveTo>
                    <a:pt x="6143268" y="433772"/>
                  </a:moveTo>
                  <a:lnTo>
                    <a:pt x="6143268" y="630806"/>
                  </a:lnTo>
                </a:path>
                <a:path w="6143625" h="631189">
                  <a:moveTo>
                    <a:pt x="0" y="630806"/>
                  </a:moveTo>
                  <a:lnTo>
                    <a:pt x="0" y="433772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9384595" y="3475998"/>
              <a:ext cx="261386" cy="247469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737527" y="3484120"/>
              <a:ext cx="245110" cy="231775"/>
            </a:xfrm>
            <a:custGeom>
              <a:avLst/>
              <a:gdLst/>
              <a:ahLst/>
              <a:cxnLst/>
              <a:rect l="l" t="t" r="r" b="b"/>
              <a:pathLst>
                <a:path w="245110" h="231775">
                  <a:moveTo>
                    <a:pt x="245064" y="58084"/>
                  </a:moveTo>
                  <a:lnTo>
                    <a:pt x="152975" y="0"/>
                  </a:lnTo>
                  <a:lnTo>
                    <a:pt x="140488" y="8235"/>
                  </a:lnTo>
                  <a:lnTo>
                    <a:pt x="128780" y="16688"/>
                  </a:lnTo>
                  <a:lnTo>
                    <a:pt x="117073" y="24924"/>
                  </a:lnTo>
                  <a:lnTo>
                    <a:pt x="106145" y="33810"/>
                  </a:lnTo>
                  <a:lnTo>
                    <a:pt x="96000" y="42913"/>
                  </a:lnTo>
                  <a:lnTo>
                    <a:pt x="85854" y="51799"/>
                  </a:lnTo>
                  <a:lnTo>
                    <a:pt x="76487" y="61552"/>
                  </a:lnTo>
                  <a:lnTo>
                    <a:pt x="67122" y="70872"/>
                  </a:lnTo>
                  <a:lnTo>
                    <a:pt x="58535" y="81058"/>
                  </a:lnTo>
                  <a:lnTo>
                    <a:pt x="30438" y="121804"/>
                  </a:lnTo>
                  <a:lnTo>
                    <a:pt x="10925" y="164740"/>
                  </a:lnTo>
                  <a:lnTo>
                    <a:pt x="1560" y="209235"/>
                  </a:lnTo>
                  <a:lnTo>
                    <a:pt x="780" y="220484"/>
                  </a:lnTo>
                  <a:lnTo>
                    <a:pt x="0" y="231234"/>
                  </a:lnTo>
                  <a:lnTo>
                    <a:pt x="130340" y="231234"/>
                  </a:lnTo>
                </a:path>
              </a:pathLst>
            </a:custGeom>
            <a:ln w="1623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" name="object 2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859755" y="3534092"/>
              <a:ext cx="130950" cy="189375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2867868" y="5330288"/>
              <a:ext cx="6638925" cy="49530"/>
            </a:xfrm>
            <a:custGeom>
              <a:avLst/>
              <a:gdLst/>
              <a:ahLst/>
              <a:cxnLst/>
              <a:rect l="l" t="t" r="r" b="b"/>
              <a:pathLst>
                <a:path w="6638925" h="49529">
                  <a:moveTo>
                    <a:pt x="39805" y="24946"/>
                  </a:moveTo>
                  <a:lnTo>
                    <a:pt x="21853" y="7347"/>
                  </a:lnTo>
                  <a:lnTo>
                    <a:pt x="11708" y="1972"/>
                  </a:lnTo>
                  <a:lnTo>
                    <a:pt x="0" y="0"/>
                  </a:lnTo>
                </a:path>
                <a:path w="6638925" h="49529">
                  <a:moveTo>
                    <a:pt x="46049" y="49393"/>
                  </a:moveTo>
                  <a:lnTo>
                    <a:pt x="39805" y="24946"/>
                  </a:lnTo>
                </a:path>
                <a:path w="6638925" h="49529">
                  <a:moveTo>
                    <a:pt x="6593594" y="49393"/>
                  </a:moveTo>
                  <a:lnTo>
                    <a:pt x="46049" y="49393"/>
                  </a:lnTo>
                </a:path>
                <a:path w="6638925" h="49529">
                  <a:moveTo>
                    <a:pt x="6599864" y="24946"/>
                  </a:moveTo>
                  <a:lnTo>
                    <a:pt x="6593594" y="49393"/>
                  </a:lnTo>
                </a:path>
                <a:path w="6638925" h="49529">
                  <a:moveTo>
                    <a:pt x="6638777" y="0"/>
                  </a:moveTo>
                  <a:lnTo>
                    <a:pt x="6632507" y="975"/>
                  </a:lnTo>
                  <a:lnTo>
                    <a:pt x="6619320" y="6372"/>
                  </a:lnTo>
                  <a:lnTo>
                    <a:pt x="6599864" y="24946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" name="object 2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906575" y="5371559"/>
              <a:ext cx="228550" cy="131635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8242408" y="5692103"/>
              <a:ext cx="132715" cy="15240"/>
            </a:xfrm>
            <a:custGeom>
              <a:avLst/>
              <a:gdLst/>
              <a:ahLst/>
              <a:cxnLst/>
              <a:rect l="l" t="t" r="r" b="b"/>
              <a:pathLst>
                <a:path w="132715" h="15239">
                  <a:moveTo>
                    <a:pt x="-8127" y="7333"/>
                  </a:moveTo>
                  <a:lnTo>
                    <a:pt x="140647" y="7333"/>
                  </a:lnTo>
                </a:path>
              </a:pathLst>
            </a:custGeom>
            <a:ln w="3092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4133052" y="5571817"/>
              <a:ext cx="5160010" cy="217170"/>
            </a:xfrm>
            <a:custGeom>
              <a:avLst/>
              <a:gdLst/>
              <a:ahLst/>
              <a:cxnLst/>
              <a:rect l="l" t="t" r="r" b="b"/>
              <a:pathLst>
                <a:path w="5160009" h="217170">
                  <a:moveTo>
                    <a:pt x="5159787" y="0"/>
                  </a:moveTo>
                  <a:lnTo>
                    <a:pt x="4285760" y="197536"/>
                  </a:lnTo>
                </a:path>
                <a:path w="5160009" h="217170">
                  <a:moveTo>
                    <a:pt x="4109355" y="216604"/>
                  </a:moveTo>
                  <a:lnTo>
                    <a:pt x="0" y="216604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5" name="object 2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234280" y="5683976"/>
              <a:ext cx="192655" cy="112568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4000359" y="5692103"/>
              <a:ext cx="132715" cy="15240"/>
            </a:xfrm>
            <a:custGeom>
              <a:avLst/>
              <a:gdLst/>
              <a:ahLst/>
              <a:cxnLst/>
              <a:rect l="l" t="t" r="r" b="b"/>
              <a:pathLst>
                <a:path w="132714" h="15239">
                  <a:moveTo>
                    <a:pt x="-8127" y="7333"/>
                  </a:moveTo>
                  <a:lnTo>
                    <a:pt x="140820" y="7333"/>
                  </a:lnTo>
                </a:path>
              </a:pathLst>
            </a:custGeom>
            <a:ln w="3092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3082512" y="5571817"/>
              <a:ext cx="874394" cy="198120"/>
            </a:xfrm>
            <a:custGeom>
              <a:avLst/>
              <a:gdLst/>
              <a:ahLst/>
              <a:cxnLst/>
              <a:rect l="l" t="t" r="r" b="b"/>
              <a:pathLst>
                <a:path w="874395" h="198120">
                  <a:moveTo>
                    <a:pt x="874135" y="197536"/>
                  </a:moveTo>
                  <a:lnTo>
                    <a:pt x="0" y="0"/>
                  </a:lnTo>
                </a:path>
              </a:pathLst>
            </a:custGeom>
            <a:ln w="1625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8" name="object 2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948520" y="5683976"/>
              <a:ext cx="192659" cy="112573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3127002" y="5495071"/>
              <a:ext cx="873760" cy="197485"/>
            </a:xfrm>
            <a:custGeom>
              <a:avLst/>
              <a:gdLst/>
              <a:ahLst/>
              <a:cxnLst/>
              <a:rect l="l" t="t" r="r" b="b"/>
              <a:pathLst>
                <a:path w="873760" h="197485">
                  <a:moveTo>
                    <a:pt x="873357" y="197031"/>
                  </a:moveTo>
                  <a:lnTo>
                    <a:pt x="0" y="0"/>
                  </a:lnTo>
                </a:path>
              </a:pathLst>
            </a:custGeom>
            <a:ln w="1625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4000359" y="5692103"/>
              <a:ext cx="132715" cy="15240"/>
            </a:xfrm>
            <a:custGeom>
              <a:avLst/>
              <a:gdLst/>
              <a:ahLst/>
              <a:cxnLst/>
              <a:rect l="l" t="t" r="r" b="b"/>
              <a:pathLst>
                <a:path w="132714" h="15239">
                  <a:moveTo>
                    <a:pt x="-8127" y="7333"/>
                  </a:moveTo>
                  <a:lnTo>
                    <a:pt x="140820" y="7333"/>
                  </a:lnTo>
                </a:path>
              </a:pathLst>
            </a:custGeom>
            <a:ln w="3092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4133052" y="5706769"/>
              <a:ext cx="4109720" cy="0"/>
            </a:xfrm>
            <a:custGeom>
              <a:avLst/>
              <a:gdLst/>
              <a:ahLst/>
              <a:cxnLst/>
              <a:rect l="l" t="t" r="r" b="b"/>
              <a:pathLst>
                <a:path w="4109720">
                  <a:moveTo>
                    <a:pt x="4109355" y="0"/>
                  </a:moveTo>
                  <a:lnTo>
                    <a:pt x="0" y="0"/>
                  </a:lnTo>
                </a:path>
              </a:pathLst>
            </a:custGeom>
            <a:ln w="162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8242408" y="5692103"/>
              <a:ext cx="132715" cy="15240"/>
            </a:xfrm>
            <a:custGeom>
              <a:avLst/>
              <a:gdLst/>
              <a:ahLst/>
              <a:cxnLst/>
              <a:rect l="l" t="t" r="r" b="b"/>
              <a:pathLst>
                <a:path w="132715" h="15239">
                  <a:moveTo>
                    <a:pt x="-8127" y="7333"/>
                  </a:moveTo>
                  <a:lnTo>
                    <a:pt x="140647" y="7333"/>
                  </a:lnTo>
                </a:path>
              </a:pathLst>
            </a:custGeom>
            <a:ln w="3092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8374928" y="5495071"/>
              <a:ext cx="873760" cy="197485"/>
            </a:xfrm>
            <a:custGeom>
              <a:avLst/>
              <a:gdLst/>
              <a:ahLst/>
              <a:cxnLst/>
              <a:rect l="l" t="t" r="r" b="b"/>
              <a:pathLst>
                <a:path w="873759" h="197485">
                  <a:moveTo>
                    <a:pt x="873378" y="0"/>
                  </a:moveTo>
                  <a:lnTo>
                    <a:pt x="0" y="197031"/>
                  </a:lnTo>
                </a:path>
              </a:pathLst>
            </a:custGeom>
            <a:ln w="1625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4" name="object 3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9240184" y="5371559"/>
              <a:ext cx="228537" cy="131635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2985727" y="3792620"/>
              <a:ext cx="130810" cy="82550"/>
            </a:xfrm>
            <a:custGeom>
              <a:avLst/>
              <a:gdLst/>
              <a:ahLst/>
              <a:cxnLst/>
              <a:rect l="l" t="t" r="r" b="b"/>
              <a:pathLst>
                <a:path w="130810" h="82550">
                  <a:moveTo>
                    <a:pt x="0" y="0"/>
                  </a:moveTo>
                  <a:lnTo>
                    <a:pt x="130336" y="82142"/>
                  </a:lnTo>
                </a:path>
              </a:pathLst>
            </a:custGeom>
            <a:ln w="162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6" name="object 3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729412" y="3707239"/>
              <a:ext cx="146571" cy="364557"/>
            </a:xfrm>
            <a:prstGeom prst="rect">
              <a:avLst/>
            </a:prstGeom>
          </p:spPr>
        </p:pic>
        <p:sp>
          <p:nvSpPr>
            <p:cNvPr id="37" name="object 37"/>
            <p:cNvSpPr/>
            <p:nvPr/>
          </p:nvSpPr>
          <p:spPr>
            <a:xfrm>
              <a:off x="9259332" y="3715354"/>
              <a:ext cx="379095" cy="160020"/>
            </a:xfrm>
            <a:custGeom>
              <a:avLst/>
              <a:gdLst/>
              <a:ahLst/>
              <a:cxnLst/>
              <a:rect l="l" t="t" r="r" b="b"/>
              <a:pathLst>
                <a:path w="379095" h="160020">
                  <a:moveTo>
                    <a:pt x="130358" y="77265"/>
                  </a:moveTo>
                  <a:lnTo>
                    <a:pt x="0" y="159408"/>
                  </a:lnTo>
                </a:path>
                <a:path w="379095" h="160020">
                  <a:moveTo>
                    <a:pt x="247313" y="77265"/>
                  </a:moveTo>
                  <a:lnTo>
                    <a:pt x="341785" y="130561"/>
                  </a:lnTo>
                  <a:lnTo>
                    <a:pt x="377671" y="158433"/>
                  </a:lnTo>
                  <a:lnTo>
                    <a:pt x="378536" y="159408"/>
                  </a:lnTo>
                </a:path>
                <a:path w="379095" h="160020">
                  <a:moveTo>
                    <a:pt x="378536" y="0"/>
                  </a:moveTo>
                  <a:lnTo>
                    <a:pt x="378536" y="159408"/>
                  </a:lnTo>
                </a:path>
                <a:path w="379095" h="160020">
                  <a:moveTo>
                    <a:pt x="247313" y="0"/>
                  </a:moveTo>
                  <a:lnTo>
                    <a:pt x="247313" y="77265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535583" y="3432868"/>
              <a:ext cx="95150" cy="65225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5796298" y="3545672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8106" y="16363"/>
                  </a:moveTo>
                  <a:lnTo>
                    <a:pt x="8106" y="16363"/>
                  </a:lnTo>
                </a:path>
              </a:pathLst>
            </a:custGeom>
            <a:ln w="3272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2985727" y="3545672"/>
              <a:ext cx="3593465" cy="672465"/>
            </a:xfrm>
            <a:custGeom>
              <a:avLst/>
              <a:gdLst/>
              <a:ahLst/>
              <a:cxnLst/>
              <a:rect l="l" t="t" r="r" b="b"/>
              <a:pathLst>
                <a:path w="3593465" h="672464">
                  <a:moveTo>
                    <a:pt x="3593370" y="32726"/>
                  </a:moveTo>
                  <a:lnTo>
                    <a:pt x="3593370" y="0"/>
                  </a:lnTo>
                </a:path>
                <a:path w="3593465" h="672464">
                  <a:moveTo>
                    <a:pt x="0" y="672311"/>
                  </a:moveTo>
                  <a:lnTo>
                    <a:pt x="2060417" y="672311"/>
                  </a:lnTo>
                </a:path>
                <a:path w="3593465" h="672464">
                  <a:moveTo>
                    <a:pt x="1930059" y="590667"/>
                  </a:moveTo>
                  <a:lnTo>
                    <a:pt x="130336" y="590667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5500884" y="3646432"/>
              <a:ext cx="1372870" cy="0"/>
            </a:xfrm>
            <a:custGeom>
              <a:avLst/>
              <a:gdLst/>
              <a:ahLst/>
              <a:cxnLst/>
              <a:rect l="l" t="t" r="r" b="b"/>
              <a:pathLst>
                <a:path w="1372870">
                  <a:moveTo>
                    <a:pt x="1356547" y="0"/>
                  </a:moveTo>
                  <a:lnTo>
                    <a:pt x="1372761" y="0"/>
                  </a:lnTo>
                </a:path>
                <a:path w="1372870">
                  <a:moveTo>
                    <a:pt x="0" y="0"/>
                  </a:moveTo>
                  <a:lnTo>
                    <a:pt x="16213" y="0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5392036" y="3572114"/>
              <a:ext cx="117475" cy="157480"/>
            </a:xfrm>
            <a:custGeom>
              <a:avLst/>
              <a:gdLst/>
              <a:ahLst/>
              <a:cxnLst/>
              <a:rect l="l" t="t" r="r" b="b"/>
              <a:pathLst>
                <a:path w="117475" h="157479">
                  <a:moveTo>
                    <a:pt x="0" y="157436"/>
                  </a:moveTo>
                  <a:lnTo>
                    <a:pt x="116954" y="75293"/>
                  </a:lnTo>
                </a:path>
                <a:path w="117475" h="157479">
                  <a:moveTo>
                    <a:pt x="0" y="157436"/>
                  </a:moveTo>
                  <a:lnTo>
                    <a:pt x="0" y="0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3" name="object 43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7535583" y="3432868"/>
              <a:ext cx="95150" cy="65225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4957941" y="3645457"/>
              <a:ext cx="4432300" cy="572770"/>
            </a:xfrm>
            <a:custGeom>
              <a:avLst/>
              <a:gdLst/>
              <a:ahLst/>
              <a:cxnLst/>
              <a:rect l="l" t="t" r="r" b="b"/>
              <a:pathLst>
                <a:path w="4432300" h="572770">
                  <a:moveTo>
                    <a:pt x="551050" y="0"/>
                  </a:moveTo>
                  <a:lnTo>
                    <a:pt x="838357" y="0"/>
                  </a:lnTo>
                </a:path>
                <a:path w="4432300" h="572770">
                  <a:moveTo>
                    <a:pt x="1907597" y="0"/>
                  </a:moveTo>
                  <a:lnTo>
                    <a:pt x="1621155" y="0"/>
                  </a:lnTo>
                </a:path>
                <a:path w="4432300" h="572770">
                  <a:moveTo>
                    <a:pt x="1907597" y="1950"/>
                  </a:moveTo>
                  <a:lnTo>
                    <a:pt x="2025417" y="84093"/>
                  </a:lnTo>
                </a:path>
                <a:path w="4432300" h="572770">
                  <a:moveTo>
                    <a:pt x="0" y="159863"/>
                  </a:moveTo>
                  <a:lnTo>
                    <a:pt x="35886" y="135914"/>
                  </a:lnTo>
                </a:path>
                <a:path w="4432300" h="572770">
                  <a:moveTo>
                    <a:pt x="4301390" y="490882"/>
                  </a:moveTo>
                  <a:lnTo>
                    <a:pt x="2501452" y="490882"/>
                  </a:lnTo>
                </a:path>
                <a:path w="4432300" h="572770">
                  <a:moveTo>
                    <a:pt x="2371309" y="572526"/>
                  </a:moveTo>
                  <a:lnTo>
                    <a:pt x="4431748" y="572526"/>
                  </a:lnTo>
                </a:path>
                <a:path w="4432300" h="572770">
                  <a:moveTo>
                    <a:pt x="88202" y="217558"/>
                  </a:moveTo>
                  <a:lnTo>
                    <a:pt x="2371309" y="217558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666806" y="3342923"/>
              <a:ext cx="94285" cy="65225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303188" y="3285591"/>
              <a:ext cx="3769360" cy="0"/>
            </a:xfrm>
            <a:custGeom>
              <a:avLst/>
              <a:gdLst/>
              <a:ahLst/>
              <a:cxnLst/>
              <a:rect l="l" t="t" r="r" b="b"/>
              <a:pathLst>
                <a:path w="3769359">
                  <a:moveTo>
                    <a:pt x="3769083" y="0"/>
                  </a:moveTo>
                  <a:lnTo>
                    <a:pt x="3704228" y="0"/>
                  </a:lnTo>
                </a:path>
                <a:path w="3769359">
                  <a:moveTo>
                    <a:pt x="64790" y="0"/>
                  </a:moveTo>
                  <a:lnTo>
                    <a:pt x="0" y="0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7" name="object 47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9383955" y="3534092"/>
              <a:ext cx="130803" cy="189375"/>
            </a:xfrm>
            <a:prstGeom prst="rect">
              <a:avLst/>
            </a:prstGeom>
          </p:spPr>
        </p:pic>
        <p:sp>
          <p:nvSpPr>
            <p:cNvPr id="48" name="object 48"/>
            <p:cNvSpPr/>
            <p:nvPr/>
          </p:nvSpPr>
          <p:spPr>
            <a:xfrm>
              <a:off x="2982592" y="3285591"/>
              <a:ext cx="6410325" cy="257175"/>
            </a:xfrm>
            <a:custGeom>
              <a:avLst/>
              <a:gdLst/>
              <a:ahLst/>
              <a:cxnLst/>
              <a:rect l="l" t="t" r="r" b="b"/>
              <a:pathLst>
                <a:path w="6410325" h="257175">
                  <a:moveTo>
                    <a:pt x="6115251" y="71955"/>
                  </a:moveTo>
                  <a:lnTo>
                    <a:pt x="6410124" y="256613"/>
                  </a:lnTo>
                </a:path>
                <a:path w="6410325" h="257175">
                  <a:moveTo>
                    <a:pt x="6115251" y="71955"/>
                  </a:moveTo>
                  <a:lnTo>
                    <a:pt x="6081526" y="52233"/>
                  </a:lnTo>
                  <a:lnTo>
                    <a:pt x="6043262" y="35761"/>
                  </a:lnTo>
                  <a:lnTo>
                    <a:pt x="6002836" y="22106"/>
                  </a:lnTo>
                  <a:lnTo>
                    <a:pt x="5974732" y="14737"/>
                  </a:lnTo>
                  <a:lnTo>
                    <a:pt x="5959815" y="11270"/>
                  </a:lnTo>
                  <a:lnTo>
                    <a:pt x="5944899" y="8886"/>
                  </a:lnTo>
                  <a:lnTo>
                    <a:pt x="5930198" y="6285"/>
                  </a:lnTo>
                  <a:lnTo>
                    <a:pt x="5915282" y="4334"/>
                  </a:lnTo>
                  <a:lnTo>
                    <a:pt x="5900581" y="3034"/>
                  </a:lnTo>
                  <a:lnTo>
                    <a:pt x="5885016" y="1517"/>
                  </a:lnTo>
                  <a:lnTo>
                    <a:pt x="5869235" y="433"/>
                  </a:lnTo>
                  <a:lnTo>
                    <a:pt x="5854534" y="0"/>
                  </a:lnTo>
                  <a:lnTo>
                    <a:pt x="5838753" y="0"/>
                  </a:lnTo>
                </a:path>
                <a:path w="6410325" h="257175">
                  <a:moveTo>
                    <a:pt x="571328" y="0"/>
                  </a:moveTo>
                  <a:lnTo>
                    <a:pt x="555719" y="0"/>
                  </a:lnTo>
                  <a:lnTo>
                    <a:pt x="540889" y="433"/>
                  </a:lnTo>
                  <a:lnTo>
                    <a:pt x="525281" y="1517"/>
                  </a:lnTo>
                  <a:lnTo>
                    <a:pt x="509672" y="3034"/>
                  </a:lnTo>
                  <a:lnTo>
                    <a:pt x="494842" y="4334"/>
                  </a:lnTo>
                  <a:lnTo>
                    <a:pt x="480012" y="6285"/>
                  </a:lnTo>
                  <a:lnTo>
                    <a:pt x="465182" y="8886"/>
                  </a:lnTo>
                  <a:lnTo>
                    <a:pt x="450352" y="11270"/>
                  </a:lnTo>
                  <a:lnTo>
                    <a:pt x="435522" y="14737"/>
                  </a:lnTo>
                  <a:lnTo>
                    <a:pt x="421470" y="17988"/>
                  </a:lnTo>
                  <a:lnTo>
                    <a:pt x="407418" y="22106"/>
                  </a:lnTo>
                  <a:lnTo>
                    <a:pt x="366840" y="35761"/>
                  </a:lnTo>
                  <a:lnTo>
                    <a:pt x="328597" y="52233"/>
                  </a:lnTo>
                  <a:lnTo>
                    <a:pt x="305963" y="65020"/>
                  </a:lnTo>
                  <a:lnTo>
                    <a:pt x="295024" y="71955"/>
                  </a:lnTo>
                </a:path>
                <a:path w="6410325" h="257175">
                  <a:moveTo>
                    <a:pt x="0" y="256613"/>
                  </a:moveTo>
                  <a:lnTo>
                    <a:pt x="294246" y="71955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9" name="object 4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860535" y="3534092"/>
              <a:ext cx="130169" cy="189375"/>
            </a:xfrm>
            <a:prstGeom prst="rect">
              <a:avLst/>
            </a:prstGeom>
          </p:spPr>
        </p:pic>
        <p:sp>
          <p:nvSpPr>
            <p:cNvPr id="50" name="object 50"/>
            <p:cNvSpPr/>
            <p:nvPr/>
          </p:nvSpPr>
          <p:spPr>
            <a:xfrm>
              <a:off x="2737527" y="3203882"/>
              <a:ext cx="6891655" cy="2368550"/>
            </a:xfrm>
            <a:custGeom>
              <a:avLst/>
              <a:gdLst/>
              <a:ahLst/>
              <a:cxnLst/>
              <a:rect l="l" t="t" r="r" b="b"/>
              <a:pathLst>
                <a:path w="6891655" h="2368550">
                  <a:moveTo>
                    <a:pt x="5204386" y="40746"/>
                  </a:moveTo>
                  <a:lnTo>
                    <a:pt x="5204386" y="0"/>
                  </a:lnTo>
                </a:path>
                <a:path w="6891655" h="2368550">
                  <a:moveTo>
                    <a:pt x="1695997" y="0"/>
                  </a:moveTo>
                  <a:lnTo>
                    <a:pt x="5204386" y="0"/>
                  </a:lnTo>
                </a:path>
                <a:path w="6891655" h="2368550">
                  <a:moveTo>
                    <a:pt x="1695997" y="0"/>
                  </a:moveTo>
                  <a:lnTo>
                    <a:pt x="1695997" y="40746"/>
                  </a:lnTo>
                </a:path>
                <a:path w="6891655" h="2368550">
                  <a:moveTo>
                    <a:pt x="2294565" y="147162"/>
                  </a:moveTo>
                  <a:lnTo>
                    <a:pt x="2844101" y="147162"/>
                  </a:lnTo>
                </a:path>
                <a:path w="6891655" h="2368550">
                  <a:moveTo>
                    <a:pt x="389475" y="2291189"/>
                  </a:moveTo>
                  <a:lnTo>
                    <a:pt x="344984" y="2367935"/>
                  </a:lnTo>
                </a:path>
                <a:path w="6891655" h="2368550">
                  <a:moveTo>
                    <a:pt x="1944975" y="148680"/>
                  </a:moveTo>
                  <a:lnTo>
                    <a:pt x="1962940" y="147162"/>
                  </a:lnTo>
                </a:path>
                <a:path w="6891655" h="2368550">
                  <a:moveTo>
                    <a:pt x="9365" y="2121529"/>
                  </a:moveTo>
                  <a:lnTo>
                    <a:pt x="28097" y="2165028"/>
                  </a:lnTo>
                  <a:lnTo>
                    <a:pt x="55414" y="2207096"/>
                  </a:lnTo>
                  <a:lnTo>
                    <a:pt x="64000" y="2216871"/>
                  </a:lnTo>
                  <a:lnTo>
                    <a:pt x="72585" y="2226646"/>
                  </a:lnTo>
                  <a:lnTo>
                    <a:pt x="82731" y="2236420"/>
                  </a:lnTo>
                  <a:lnTo>
                    <a:pt x="92098" y="2245718"/>
                  </a:lnTo>
                  <a:lnTo>
                    <a:pt x="103024" y="2254994"/>
                  </a:lnTo>
                  <a:lnTo>
                    <a:pt x="113952" y="2263794"/>
                  </a:lnTo>
                  <a:lnTo>
                    <a:pt x="125658" y="2272593"/>
                  </a:lnTo>
                  <a:lnTo>
                    <a:pt x="137366" y="2281393"/>
                  </a:lnTo>
                  <a:lnTo>
                    <a:pt x="149853" y="2289217"/>
                  </a:lnTo>
                  <a:lnTo>
                    <a:pt x="162342" y="2297539"/>
                  </a:lnTo>
                  <a:lnTo>
                    <a:pt x="175609" y="2304865"/>
                  </a:lnTo>
                  <a:lnTo>
                    <a:pt x="189657" y="2312212"/>
                  </a:lnTo>
                  <a:lnTo>
                    <a:pt x="203709" y="2319538"/>
                  </a:lnTo>
                  <a:lnTo>
                    <a:pt x="217761" y="2325888"/>
                  </a:lnTo>
                  <a:lnTo>
                    <a:pt x="232591" y="2332737"/>
                  </a:lnTo>
                  <a:lnTo>
                    <a:pt x="248199" y="2338611"/>
                  </a:lnTo>
                  <a:lnTo>
                    <a:pt x="263807" y="2344484"/>
                  </a:lnTo>
                  <a:lnTo>
                    <a:pt x="279416" y="2349859"/>
                  </a:lnTo>
                  <a:lnTo>
                    <a:pt x="295803" y="2354736"/>
                  </a:lnTo>
                  <a:lnTo>
                    <a:pt x="311411" y="2359634"/>
                  </a:lnTo>
                  <a:lnTo>
                    <a:pt x="328576" y="2364034"/>
                  </a:lnTo>
                  <a:lnTo>
                    <a:pt x="344984" y="2367935"/>
                  </a:lnTo>
                </a:path>
                <a:path w="6891655" h="2368550">
                  <a:moveTo>
                    <a:pt x="176390" y="2175800"/>
                  </a:moveTo>
                  <a:lnTo>
                    <a:pt x="211513" y="2209524"/>
                  </a:lnTo>
                  <a:lnTo>
                    <a:pt x="242730" y="2232021"/>
                  </a:lnTo>
                  <a:lnTo>
                    <a:pt x="254447" y="2238869"/>
                  </a:lnTo>
                  <a:lnTo>
                    <a:pt x="266142" y="2245718"/>
                  </a:lnTo>
                  <a:lnTo>
                    <a:pt x="278638" y="2252069"/>
                  </a:lnTo>
                  <a:lnTo>
                    <a:pt x="291133" y="2258419"/>
                  </a:lnTo>
                  <a:lnTo>
                    <a:pt x="304385" y="2263794"/>
                  </a:lnTo>
                  <a:lnTo>
                    <a:pt x="317659" y="2269667"/>
                  </a:lnTo>
                  <a:lnTo>
                    <a:pt x="331711" y="2274566"/>
                  </a:lnTo>
                  <a:lnTo>
                    <a:pt x="345762" y="2278965"/>
                  </a:lnTo>
                  <a:lnTo>
                    <a:pt x="359814" y="2283365"/>
                  </a:lnTo>
                  <a:lnTo>
                    <a:pt x="374644" y="2287266"/>
                  </a:lnTo>
                  <a:lnTo>
                    <a:pt x="389475" y="2291189"/>
                  </a:lnTo>
                </a:path>
                <a:path w="6891655" h="2368550">
                  <a:moveTo>
                    <a:pt x="170146" y="2150853"/>
                  </a:moveTo>
                  <a:lnTo>
                    <a:pt x="171707" y="2159176"/>
                  </a:lnTo>
                  <a:lnTo>
                    <a:pt x="174048" y="2167477"/>
                  </a:lnTo>
                  <a:lnTo>
                    <a:pt x="176390" y="2175800"/>
                  </a:lnTo>
                </a:path>
                <a:path w="6891655" h="2368550">
                  <a:moveTo>
                    <a:pt x="170146" y="2151352"/>
                  </a:moveTo>
                  <a:lnTo>
                    <a:pt x="124097" y="2122505"/>
                  </a:lnTo>
                </a:path>
                <a:path w="6891655" h="2368550">
                  <a:moveTo>
                    <a:pt x="90537" y="2100983"/>
                  </a:moveTo>
                  <a:lnTo>
                    <a:pt x="0" y="2085833"/>
                  </a:lnTo>
                </a:path>
                <a:path w="6891655" h="2368550">
                  <a:moveTo>
                    <a:pt x="124097" y="2122505"/>
                  </a:moveTo>
                  <a:lnTo>
                    <a:pt x="0" y="2122505"/>
                  </a:lnTo>
                </a:path>
                <a:path w="6891655" h="2368550">
                  <a:moveTo>
                    <a:pt x="170146" y="2151352"/>
                  </a:moveTo>
                  <a:lnTo>
                    <a:pt x="130340" y="2126406"/>
                  </a:lnTo>
                </a:path>
                <a:path w="6891655" h="2368550">
                  <a:moveTo>
                    <a:pt x="6510779" y="2291189"/>
                  </a:moveTo>
                  <a:lnTo>
                    <a:pt x="6555313" y="2367935"/>
                  </a:lnTo>
                </a:path>
                <a:path w="6891655" h="2368550">
                  <a:moveTo>
                    <a:pt x="147512" y="2130805"/>
                  </a:moveTo>
                  <a:lnTo>
                    <a:pt x="152194" y="2140103"/>
                  </a:lnTo>
                </a:path>
                <a:path w="6891655" h="2368550">
                  <a:moveTo>
                    <a:pt x="6748148" y="2140103"/>
                  </a:moveTo>
                  <a:lnTo>
                    <a:pt x="6752904" y="2130805"/>
                  </a:lnTo>
                </a:path>
                <a:path w="6891655" h="2368550">
                  <a:moveTo>
                    <a:pt x="4937400" y="147162"/>
                  </a:moveTo>
                  <a:lnTo>
                    <a:pt x="4955343" y="148680"/>
                  </a:lnTo>
                </a:path>
                <a:path w="6891655" h="2368550">
                  <a:moveTo>
                    <a:pt x="1944975" y="148680"/>
                  </a:moveTo>
                  <a:lnTo>
                    <a:pt x="1920784" y="154098"/>
                  </a:lnTo>
                  <a:lnTo>
                    <a:pt x="1901285" y="164284"/>
                  </a:lnTo>
                  <a:lnTo>
                    <a:pt x="1885655" y="188342"/>
                  </a:lnTo>
                  <a:lnTo>
                    <a:pt x="1884876" y="196144"/>
                  </a:lnTo>
                </a:path>
                <a:path w="6891655" h="2368550">
                  <a:moveTo>
                    <a:pt x="6555313" y="2367935"/>
                  </a:moveTo>
                  <a:lnTo>
                    <a:pt x="6604602" y="2354736"/>
                  </a:lnTo>
                  <a:lnTo>
                    <a:pt x="6652163" y="2338611"/>
                  </a:lnTo>
                  <a:lnTo>
                    <a:pt x="6667728" y="2332737"/>
                  </a:lnTo>
                  <a:lnTo>
                    <a:pt x="6682644" y="2325888"/>
                  </a:lnTo>
                  <a:lnTo>
                    <a:pt x="6696696" y="2319538"/>
                  </a:lnTo>
                  <a:lnTo>
                    <a:pt x="6710748" y="2312212"/>
                  </a:lnTo>
                  <a:lnTo>
                    <a:pt x="6724800" y="2304865"/>
                  </a:lnTo>
                  <a:lnTo>
                    <a:pt x="6737987" y="2297539"/>
                  </a:lnTo>
                  <a:lnTo>
                    <a:pt x="6750526" y="2289217"/>
                  </a:lnTo>
                  <a:lnTo>
                    <a:pt x="6762848" y="2281393"/>
                  </a:lnTo>
                  <a:lnTo>
                    <a:pt x="6797221" y="2254994"/>
                  </a:lnTo>
                  <a:lnTo>
                    <a:pt x="6827055" y="2226646"/>
                  </a:lnTo>
                  <a:lnTo>
                    <a:pt x="6852780" y="2196823"/>
                  </a:lnTo>
                  <a:lnTo>
                    <a:pt x="6865968" y="2175800"/>
                  </a:lnTo>
                  <a:lnTo>
                    <a:pt x="6872237" y="2165526"/>
                  </a:lnTo>
                  <a:lnTo>
                    <a:pt x="6877641" y="2154776"/>
                  </a:lnTo>
                  <a:lnTo>
                    <a:pt x="6882397" y="2143528"/>
                  </a:lnTo>
                  <a:lnTo>
                    <a:pt x="6887153" y="2132778"/>
                  </a:lnTo>
                  <a:lnTo>
                    <a:pt x="6891045" y="2121529"/>
                  </a:lnTo>
                </a:path>
              </a:pathLst>
            </a:custGeom>
            <a:ln w="1623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1" name="object 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9240184" y="5318259"/>
              <a:ext cx="397684" cy="184935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7933792" y="3195760"/>
              <a:ext cx="146601" cy="97952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295066" y="3195760"/>
              <a:ext cx="146580" cy="97952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2928734" y="4536287"/>
              <a:ext cx="6534784" cy="518795"/>
            </a:xfrm>
            <a:custGeom>
              <a:avLst/>
              <a:gdLst/>
              <a:ahLst/>
              <a:cxnLst/>
              <a:rect l="l" t="t" r="r" b="b"/>
              <a:pathLst>
                <a:path w="6534784" h="518795">
                  <a:moveTo>
                    <a:pt x="38239" y="515810"/>
                  </a:moveTo>
                  <a:lnTo>
                    <a:pt x="33578" y="515810"/>
                  </a:lnTo>
                  <a:lnTo>
                    <a:pt x="25768" y="514350"/>
                  </a:lnTo>
                  <a:lnTo>
                    <a:pt x="23418" y="509460"/>
                  </a:lnTo>
                  <a:lnTo>
                    <a:pt x="23418" y="445884"/>
                  </a:lnTo>
                  <a:lnTo>
                    <a:pt x="21082" y="445884"/>
                  </a:lnTo>
                  <a:lnTo>
                    <a:pt x="15608" y="450786"/>
                  </a:lnTo>
                  <a:lnTo>
                    <a:pt x="4686" y="452259"/>
                  </a:lnTo>
                  <a:lnTo>
                    <a:pt x="0" y="452259"/>
                  </a:lnTo>
                  <a:lnTo>
                    <a:pt x="0" y="455180"/>
                  </a:lnTo>
                  <a:lnTo>
                    <a:pt x="9385" y="455180"/>
                  </a:lnTo>
                  <a:lnTo>
                    <a:pt x="14046" y="455688"/>
                  </a:lnTo>
                  <a:lnTo>
                    <a:pt x="14833" y="458609"/>
                  </a:lnTo>
                  <a:lnTo>
                    <a:pt x="14833" y="509460"/>
                  </a:lnTo>
                  <a:lnTo>
                    <a:pt x="12496" y="514350"/>
                  </a:lnTo>
                  <a:lnTo>
                    <a:pt x="4686" y="515810"/>
                  </a:lnTo>
                  <a:lnTo>
                    <a:pt x="0" y="515810"/>
                  </a:lnTo>
                  <a:lnTo>
                    <a:pt x="0" y="518756"/>
                  </a:lnTo>
                  <a:lnTo>
                    <a:pt x="38239" y="518756"/>
                  </a:lnTo>
                  <a:lnTo>
                    <a:pt x="38239" y="515810"/>
                  </a:lnTo>
                  <a:close/>
                </a:path>
                <a:path w="6534784" h="518795">
                  <a:moveTo>
                    <a:pt x="74930" y="69913"/>
                  </a:moveTo>
                  <a:lnTo>
                    <a:pt x="69456" y="69913"/>
                  </a:lnTo>
                  <a:lnTo>
                    <a:pt x="62458" y="68440"/>
                  </a:lnTo>
                  <a:lnTo>
                    <a:pt x="59321" y="63550"/>
                  </a:lnTo>
                  <a:lnTo>
                    <a:pt x="59321" y="0"/>
                  </a:lnTo>
                  <a:lnTo>
                    <a:pt x="56984" y="0"/>
                  </a:lnTo>
                  <a:lnTo>
                    <a:pt x="51511" y="4876"/>
                  </a:lnTo>
                  <a:lnTo>
                    <a:pt x="41376" y="6350"/>
                  </a:lnTo>
                  <a:lnTo>
                    <a:pt x="36690" y="6350"/>
                  </a:lnTo>
                  <a:lnTo>
                    <a:pt x="36690" y="9271"/>
                  </a:lnTo>
                  <a:lnTo>
                    <a:pt x="46050" y="9271"/>
                  </a:lnTo>
                  <a:lnTo>
                    <a:pt x="49961" y="9779"/>
                  </a:lnTo>
                  <a:lnTo>
                    <a:pt x="50736" y="12700"/>
                  </a:lnTo>
                  <a:lnTo>
                    <a:pt x="50736" y="63550"/>
                  </a:lnTo>
                  <a:lnTo>
                    <a:pt x="49187" y="68440"/>
                  </a:lnTo>
                  <a:lnTo>
                    <a:pt x="41376" y="69913"/>
                  </a:lnTo>
                  <a:lnTo>
                    <a:pt x="36690" y="69913"/>
                  </a:lnTo>
                  <a:lnTo>
                    <a:pt x="36690" y="72351"/>
                  </a:lnTo>
                  <a:lnTo>
                    <a:pt x="74930" y="72351"/>
                  </a:lnTo>
                  <a:lnTo>
                    <a:pt x="74930" y="69913"/>
                  </a:lnTo>
                  <a:close/>
                </a:path>
                <a:path w="6534784" h="518795">
                  <a:moveTo>
                    <a:pt x="110832" y="500659"/>
                  </a:moveTo>
                  <a:lnTo>
                    <a:pt x="107721" y="500659"/>
                  </a:lnTo>
                  <a:lnTo>
                    <a:pt x="103035" y="509460"/>
                  </a:lnTo>
                  <a:lnTo>
                    <a:pt x="95224" y="512381"/>
                  </a:lnTo>
                  <a:lnTo>
                    <a:pt x="64795" y="512381"/>
                  </a:lnTo>
                  <a:lnTo>
                    <a:pt x="66344" y="509955"/>
                  </a:lnTo>
                  <a:lnTo>
                    <a:pt x="74930" y="502132"/>
                  </a:lnTo>
                  <a:lnTo>
                    <a:pt x="74930" y="501637"/>
                  </a:lnTo>
                  <a:lnTo>
                    <a:pt x="81178" y="496760"/>
                  </a:lnTo>
                  <a:lnTo>
                    <a:pt x="88201" y="490385"/>
                  </a:lnTo>
                  <a:lnTo>
                    <a:pt x="97561" y="483057"/>
                  </a:lnTo>
                  <a:lnTo>
                    <a:pt x="101473" y="480136"/>
                  </a:lnTo>
                  <a:lnTo>
                    <a:pt x="106921" y="473760"/>
                  </a:lnTo>
                  <a:lnTo>
                    <a:pt x="107721" y="471805"/>
                  </a:lnTo>
                  <a:lnTo>
                    <a:pt x="110058" y="463511"/>
                  </a:lnTo>
                  <a:lnTo>
                    <a:pt x="108508" y="458114"/>
                  </a:lnTo>
                  <a:lnTo>
                    <a:pt x="103809" y="450786"/>
                  </a:lnTo>
                  <a:lnTo>
                    <a:pt x="96012" y="446887"/>
                  </a:lnTo>
                  <a:lnTo>
                    <a:pt x="85090" y="445884"/>
                  </a:lnTo>
                  <a:lnTo>
                    <a:pt x="78066" y="446392"/>
                  </a:lnTo>
                  <a:lnTo>
                    <a:pt x="68681" y="450291"/>
                  </a:lnTo>
                  <a:lnTo>
                    <a:pt x="62458" y="455688"/>
                  </a:lnTo>
                  <a:lnTo>
                    <a:pt x="60096" y="463981"/>
                  </a:lnTo>
                  <a:lnTo>
                    <a:pt x="62458" y="468388"/>
                  </a:lnTo>
                  <a:lnTo>
                    <a:pt x="67119" y="470331"/>
                  </a:lnTo>
                  <a:lnTo>
                    <a:pt x="71043" y="468884"/>
                  </a:lnTo>
                  <a:lnTo>
                    <a:pt x="71818" y="465937"/>
                  </a:lnTo>
                  <a:lnTo>
                    <a:pt x="70256" y="462508"/>
                  </a:lnTo>
                  <a:lnTo>
                    <a:pt x="68681" y="458114"/>
                  </a:lnTo>
                  <a:lnTo>
                    <a:pt x="73367" y="451281"/>
                  </a:lnTo>
                  <a:lnTo>
                    <a:pt x="83515" y="448335"/>
                  </a:lnTo>
                  <a:lnTo>
                    <a:pt x="87426" y="448335"/>
                  </a:lnTo>
                  <a:lnTo>
                    <a:pt x="96012" y="452259"/>
                  </a:lnTo>
                  <a:lnTo>
                    <a:pt x="98336" y="455180"/>
                  </a:lnTo>
                  <a:lnTo>
                    <a:pt x="99923" y="463981"/>
                  </a:lnTo>
                  <a:lnTo>
                    <a:pt x="99923" y="467906"/>
                  </a:lnTo>
                  <a:lnTo>
                    <a:pt x="96012" y="476211"/>
                  </a:lnTo>
                  <a:lnTo>
                    <a:pt x="91313" y="482561"/>
                  </a:lnTo>
                  <a:lnTo>
                    <a:pt x="83515" y="489407"/>
                  </a:lnTo>
                  <a:lnTo>
                    <a:pt x="81953" y="490880"/>
                  </a:lnTo>
                  <a:lnTo>
                    <a:pt x="74155" y="497725"/>
                  </a:lnTo>
                  <a:lnTo>
                    <a:pt x="64795" y="506526"/>
                  </a:lnTo>
                  <a:lnTo>
                    <a:pt x="58547" y="512876"/>
                  </a:lnTo>
                  <a:lnTo>
                    <a:pt x="58547" y="518756"/>
                  </a:lnTo>
                  <a:lnTo>
                    <a:pt x="107721" y="518756"/>
                  </a:lnTo>
                  <a:lnTo>
                    <a:pt x="110832" y="500659"/>
                  </a:lnTo>
                  <a:close/>
                </a:path>
                <a:path w="6534784" h="518795">
                  <a:moveTo>
                    <a:pt x="6467221" y="69913"/>
                  </a:moveTo>
                  <a:lnTo>
                    <a:pt x="6462458" y="69913"/>
                  </a:lnTo>
                  <a:lnTo>
                    <a:pt x="6454686" y="68440"/>
                  </a:lnTo>
                  <a:lnTo>
                    <a:pt x="6452298" y="63550"/>
                  </a:lnTo>
                  <a:lnTo>
                    <a:pt x="6452298" y="0"/>
                  </a:lnTo>
                  <a:lnTo>
                    <a:pt x="6449923" y="0"/>
                  </a:lnTo>
                  <a:lnTo>
                    <a:pt x="6444526" y="4876"/>
                  </a:lnTo>
                  <a:lnTo>
                    <a:pt x="6434353" y="6350"/>
                  </a:lnTo>
                  <a:lnTo>
                    <a:pt x="6428956" y="6350"/>
                  </a:lnTo>
                  <a:lnTo>
                    <a:pt x="6428956" y="9271"/>
                  </a:lnTo>
                  <a:lnTo>
                    <a:pt x="6439116" y="9271"/>
                  </a:lnTo>
                  <a:lnTo>
                    <a:pt x="6443002" y="9779"/>
                  </a:lnTo>
                  <a:lnTo>
                    <a:pt x="6443650" y="12700"/>
                  </a:lnTo>
                  <a:lnTo>
                    <a:pt x="6443650" y="63550"/>
                  </a:lnTo>
                  <a:lnTo>
                    <a:pt x="6442138" y="68440"/>
                  </a:lnTo>
                  <a:lnTo>
                    <a:pt x="6434353" y="69913"/>
                  </a:lnTo>
                  <a:lnTo>
                    <a:pt x="6428956" y="69913"/>
                  </a:lnTo>
                  <a:lnTo>
                    <a:pt x="6428956" y="72351"/>
                  </a:lnTo>
                  <a:lnTo>
                    <a:pt x="6467221" y="72351"/>
                  </a:lnTo>
                  <a:lnTo>
                    <a:pt x="6467221" y="69913"/>
                  </a:lnTo>
                  <a:close/>
                </a:path>
                <a:path w="6534784" h="518795">
                  <a:moveTo>
                    <a:pt x="6534239" y="69913"/>
                  </a:moveTo>
                  <a:lnTo>
                    <a:pt x="6529692" y="69913"/>
                  </a:lnTo>
                  <a:lnTo>
                    <a:pt x="6521691" y="68440"/>
                  </a:lnTo>
                  <a:lnTo>
                    <a:pt x="6519532" y="63550"/>
                  </a:lnTo>
                  <a:lnTo>
                    <a:pt x="6519532" y="0"/>
                  </a:lnTo>
                  <a:lnTo>
                    <a:pt x="6517157" y="0"/>
                  </a:lnTo>
                  <a:lnTo>
                    <a:pt x="6511531" y="4876"/>
                  </a:lnTo>
                  <a:lnTo>
                    <a:pt x="6500723" y="6350"/>
                  </a:lnTo>
                  <a:lnTo>
                    <a:pt x="6495974" y="6350"/>
                  </a:lnTo>
                  <a:lnTo>
                    <a:pt x="6495974" y="9271"/>
                  </a:lnTo>
                  <a:lnTo>
                    <a:pt x="6505486" y="9271"/>
                  </a:lnTo>
                  <a:lnTo>
                    <a:pt x="6510020" y="9779"/>
                  </a:lnTo>
                  <a:lnTo>
                    <a:pt x="6510883" y="12700"/>
                  </a:lnTo>
                  <a:lnTo>
                    <a:pt x="6510883" y="63550"/>
                  </a:lnTo>
                  <a:lnTo>
                    <a:pt x="6508509" y="68440"/>
                  </a:lnTo>
                  <a:lnTo>
                    <a:pt x="6500723" y="69913"/>
                  </a:lnTo>
                  <a:lnTo>
                    <a:pt x="6495974" y="69913"/>
                  </a:lnTo>
                  <a:lnTo>
                    <a:pt x="6495974" y="72351"/>
                  </a:lnTo>
                  <a:lnTo>
                    <a:pt x="6534239" y="72351"/>
                  </a:lnTo>
                  <a:lnTo>
                    <a:pt x="6534239" y="6991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5" name="object 5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9351426" y="4982169"/>
              <a:ext cx="118684" cy="72866"/>
            </a:xfrm>
            <a:prstGeom prst="rect">
              <a:avLst/>
            </a:prstGeom>
          </p:spPr>
        </p:pic>
        <p:sp>
          <p:nvSpPr>
            <p:cNvPr id="56" name="object 56"/>
            <p:cNvSpPr/>
            <p:nvPr/>
          </p:nvSpPr>
          <p:spPr>
            <a:xfrm>
              <a:off x="2928734" y="4982171"/>
              <a:ext cx="111125" cy="73025"/>
            </a:xfrm>
            <a:custGeom>
              <a:avLst/>
              <a:gdLst/>
              <a:ahLst/>
              <a:cxnLst/>
              <a:rect l="l" t="t" r="r" b="b"/>
              <a:pathLst>
                <a:path w="111125" h="73025">
                  <a:moveTo>
                    <a:pt x="38239" y="69926"/>
                  </a:moveTo>
                  <a:lnTo>
                    <a:pt x="33578" y="69926"/>
                  </a:lnTo>
                  <a:lnTo>
                    <a:pt x="25768" y="68465"/>
                  </a:lnTo>
                  <a:lnTo>
                    <a:pt x="23418" y="63576"/>
                  </a:lnTo>
                  <a:lnTo>
                    <a:pt x="23418" y="0"/>
                  </a:lnTo>
                  <a:lnTo>
                    <a:pt x="21082" y="0"/>
                  </a:lnTo>
                  <a:lnTo>
                    <a:pt x="15608" y="4902"/>
                  </a:lnTo>
                  <a:lnTo>
                    <a:pt x="4686" y="6375"/>
                  </a:lnTo>
                  <a:lnTo>
                    <a:pt x="0" y="6375"/>
                  </a:lnTo>
                  <a:lnTo>
                    <a:pt x="0" y="9296"/>
                  </a:lnTo>
                  <a:lnTo>
                    <a:pt x="9385" y="9296"/>
                  </a:lnTo>
                  <a:lnTo>
                    <a:pt x="14046" y="9804"/>
                  </a:lnTo>
                  <a:lnTo>
                    <a:pt x="14833" y="12725"/>
                  </a:lnTo>
                  <a:lnTo>
                    <a:pt x="14833" y="63576"/>
                  </a:lnTo>
                  <a:lnTo>
                    <a:pt x="12496" y="68465"/>
                  </a:lnTo>
                  <a:lnTo>
                    <a:pt x="4686" y="69926"/>
                  </a:lnTo>
                  <a:lnTo>
                    <a:pt x="0" y="69926"/>
                  </a:lnTo>
                  <a:lnTo>
                    <a:pt x="0" y="72872"/>
                  </a:lnTo>
                  <a:lnTo>
                    <a:pt x="38239" y="72872"/>
                  </a:lnTo>
                  <a:lnTo>
                    <a:pt x="38239" y="69926"/>
                  </a:lnTo>
                  <a:close/>
                </a:path>
                <a:path w="111125" h="73025">
                  <a:moveTo>
                    <a:pt x="110832" y="54775"/>
                  </a:moveTo>
                  <a:lnTo>
                    <a:pt x="107721" y="54775"/>
                  </a:lnTo>
                  <a:lnTo>
                    <a:pt x="103035" y="63576"/>
                  </a:lnTo>
                  <a:lnTo>
                    <a:pt x="95224" y="66497"/>
                  </a:lnTo>
                  <a:lnTo>
                    <a:pt x="64795" y="66497"/>
                  </a:lnTo>
                  <a:lnTo>
                    <a:pt x="66344" y="64071"/>
                  </a:lnTo>
                  <a:lnTo>
                    <a:pt x="74930" y="56248"/>
                  </a:lnTo>
                  <a:lnTo>
                    <a:pt x="74930" y="55753"/>
                  </a:lnTo>
                  <a:lnTo>
                    <a:pt x="81178" y="50876"/>
                  </a:lnTo>
                  <a:lnTo>
                    <a:pt x="88201" y="44500"/>
                  </a:lnTo>
                  <a:lnTo>
                    <a:pt x="97561" y="37172"/>
                  </a:lnTo>
                  <a:lnTo>
                    <a:pt x="101473" y="34251"/>
                  </a:lnTo>
                  <a:lnTo>
                    <a:pt x="106921" y="27876"/>
                  </a:lnTo>
                  <a:lnTo>
                    <a:pt x="107721" y="25920"/>
                  </a:lnTo>
                  <a:lnTo>
                    <a:pt x="110058" y="17627"/>
                  </a:lnTo>
                  <a:lnTo>
                    <a:pt x="108508" y="12230"/>
                  </a:lnTo>
                  <a:lnTo>
                    <a:pt x="103809" y="4902"/>
                  </a:lnTo>
                  <a:lnTo>
                    <a:pt x="96012" y="1003"/>
                  </a:lnTo>
                  <a:lnTo>
                    <a:pt x="85090" y="0"/>
                  </a:lnTo>
                  <a:lnTo>
                    <a:pt x="78066" y="508"/>
                  </a:lnTo>
                  <a:lnTo>
                    <a:pt x="68681" y="4406"/>
                  </a:lnTo>
                  <a:lnTo>
                    <a:pt x="62458" y="9804"/>
                  </a:lnTo>
                  <a:lnTo>
                    <a:pt x="60096" y="18097"/>
                  </a:lnTo>
                  <a:lnTo>
                    <a:pt x="62458" y="22504"/>
                  </a:lnTo>
                  <a:lnTo>
                    <a:pt x="67119" y="24447"/>
                  </a:lnTo>
                  <a:lnTo>
                    <a:pt x="71043" y="22999"/>
                  </a:lnTo>
                  <a:lnTo>
                    <a:pt x="71818" y="20053"/>
                  </a:lnTo>
                  <a:lnTo>
                    <a:pt x="70256" y="16624"/>
                  </a:lnTo>
                  <a:lnTo>
                    <a:pt x="68681" y="12230"/>
                  </a:lnTo>
                  <a:lnTo>
                    <a:pt x="73367" y="5397"/>
                  </a:lnTo>
                  <a:lnTo>
                    <a:pt x="83515" y="2451"/>
                  </a:lnTo>
                  <a:lnTo>
                    <a:pt x="87426" y="2451"/>
                  </a:lnTo>
                  <a:lnTo>
                    <a:pt x="96012" y="6375"/>
                  </a:lnTo>
                  <a:lnTo>
                    <a:pt x="98336" y="9296"/>
                  </a:lnTo>
                  <a:lnTo>
                    <a:pt x="99923" y="18097"/>
                  </a:lnTo>
                  <a:lnTo>
                    <a:pt x="99923" y="22021"/>
                  </a:lnTo>
                  <a:lnTo>
                    <a:pt x="96012" y="30327"/>
                  </a:lnTo>
                  <a:lnTo>
                    <a:pt x="91313" y="36677"/>
                  </a:lnTo>
                  <a:lnTo>
                    <a:pt x="83515" y="43522"/>
                  </a:lnTo>
                  <a:lnTo>
                    <a:pt x="81953" y="44996"/>
                  </a:lnTo>
                  <a:lnTo>
                    <a:pt x="74155" y="51841"/>
                  </a:lnTo>
                  <a:lnTo>
                    <a:pt x="64795" y="60642"/>
                  </a:lnTo>
                  <a:lnTo>
                    <a:pt x="58547" y="66992"/>
                  </a:lnTo>
                  <a:lnTo>
                    <a:pt x="58547" y="72872"/>
                  </a:lnTo>
                  <a:lnTo>
                    <a:pt x="107721" y="72872"/>
                  </a:lnTo>
                  <a:lnTo>
                    <a:pt x="110832" y="5477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62" name="object 6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6877311"/>
              </p:ext>
            </p:extLst>
          </p:nvPr>
        </p:nvGraphicFramePr>
        <p:xfrm>
          <a:off x="3068137" y="4341371"/>
          <a:ext cx="6243947" cy="89229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676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76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76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76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76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76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768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670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6768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6768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6768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44640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4588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pic>
        <p:nvPicPr>
          <p:cNvPr id="63" name="object 63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6017886" y="4376894"/>
            <a:ext cx="369240" cy="92394"/>
          </a:xfrm>
          <a:prstGeom prst="rect">
            <a:avLst/>
          </a:prstGeom>
        </p:spPr>
      </p:pic>
      <p:pic>
        <p:nvPicPr>
          <p:cNvPr id="64" name="object 6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6098306" y="4534806"/>
            <a:ext cx="95336" cy="91917"/>
          </a:xfrm>
          <a:prstGeom prst="rect">
            <a:avLst/>
          </a:prstGeom>
        </p:spPr>
      </p:pic>
      <p:sp>
        <p:nvSpPr>
          <p:cNvPr id="65" name="object 65"/>
          <p:cNvSpPr/>
          <p:nvPr/>
        </p:nvSpPr>
        <p:spPr>
          <a:xfrm>
            <a:off x="6250495" y="4535792"/>
            <a:ext cx="57150" cy="91440"/>
          </a:xfrm>
          <a:custGeom>
            <a:avLst/>
            <a:gdLst/>
            <a:ahLst/>
            <a:cxnLst/>
            <a:rect l="l" t="t" r="r" b="b"/>
            <a:pathLst>
              <a:path w="57150" h="91439">
                <a:moveTo>
                  <a:pt x="57073" y="60134"/>
                </a:moveTo>
                <a:lnTo>
                  <a:pt x="56210" y="57696"/>
                </a:lnTo>
                <a:lnTo>
                  <a:pt x="54686" y="47917"/>
                </a:lnTo>
                <a:lnTo>
                  <a:pt x="49936" y="39598"/>
                </a:lnTo>
                <a:lnTo>
                  <a:pt x="42151" y="34213"/>
                </a:lnTo>
                <a:lnTo>
                  <a:pt x="31127" y="32270"/>
                </a:lnTo>
                <a:lnTo>
                  <a:pt x="19456" y="33743"/>
                </a:lnTo>
                <a:lnTo>
                  <a:pt x="17297" y="35191"/>
                </a:lnTo>
                <a:lnTo>
                  <a:pt x="8648" y="42545"/>
                </a:lnTo>
                <a:lnTo>
                  <a:pt x="10160" y="7340"/>
                </a:lnTo>
                <a:lnTo>
                  <a:pt x="53174" y="7340"/>
                </a:lnTo>
                <a:lnTo>
                  <a:pt x="54686" y="0"/>
                </a:lnTo>
                <a:lnTo>
                  <a:pt x="7137" y="0"/>
                </a:lnTo>
                <a:lnTo>
                  <a:pt x="3886" y="47917"/>
                </a:lnTo>
                <a:lnTo>
                  <a:pt x="9296" y="48412"/>
                </a:lnTo>
                <a:lnTo>
                  <a:pt x="10160" y="46443"/>
                </a:lnTo>
                <a:lnTo>
                  <a:pt x="17945" y="39598"/>
                </a:lnTo>
                <a:lnTo>
                  <a:pt x="28105" y="37642"/>
                </a:lnTo>
                <a:lnTo>
                  <a:pt x="33502" y="38138"/>
                </a:lnTo>
                <a:lnTo>
                  <a:pt x="42151" y="44488"/>
                </a:lnTo>
                <a:lnTo>
                  <a:pt x="44526" y="50368"/>
                </a:lnTo>
                <a:lnTo>
                  <a:pt x="46050" y="61112"/>
                </a:lnTo>
                <a:lnTo>
                  <a:pt x="46050" y="62090"/>
                </a:lnTo>
                <a:lnTo>
                  <a:pt x="44526" y="72847"/>
                </a:lnTo>
                <a:lnTo>
                  <a:pt x="41287" y="81165"/>
                </a:lnTo>
                <a:lnTo>
                  <a:pt x="36753" y="85064"/>
                </a:lnTo>
                <a:lnTo>
                  <a:pt x="26593" y="88011"/>
                </a:lnTo>
                <a:lnTo>
                  <a:pt x="14909" y="86067"/>
                </a:lnTo>
                <a:lnTo>
                  <a:pt x="9296" y="79692"/>
                </a:lnTo>
                <a:lnTo>
                  <a:pt x="11023" y="75285"/>
                </a:lnTo>
                <a:lnTo>
                  <a:pt x="12534" y="69913"/>
                </a:lnTo>
                <a:lnTo>
                  <a:pt x="11671" y="66484"/>
                </a:lnTo>
                <a:lnTo>
                  <a:pt x="7137" y="64046"/>
                </a:lnTo>
                <a:lnTo>
                  <a:pt x="1511" y="66484"/>
                </a:lnTo>
                <a:lnTo>
                  <a:pt x="0" y="72364"/>
                </a:lnTo>
                <a:lnTo>
                  <a:pt x="863" y="77736"/>
                </a:lnTo>
                <a:lnTo>
                  <a:pt x="7785" y="85064"/>
                </a:lnTo>
                <a:lnTo>
                  <a:pt x="15557" y="89458"/>
                </a:lnTo>
                <a:lnTo>
                  <a:pt x="26593" y="90932"/>
                </a:lnTo>
                <a:lnTo>
                  <a:pt x="31127" y="90932"/>
                </a:lnTo>
                <a:lnTo>
                  <a:pt x="41287" y="88493"/>
                </a:lnTo>
                <a:lnTo>
                  <a:pt x="49936" y="82638"/>
                </a:lnTo>
                <a:lnTo>
                  <a:pt x="51447" y="79692"/>
                </a:lnTo>
                <a:lnTo>
                  <a:pt x="55333" y="70891"/>
                </a:lnTo>
                <a:lnTo>
                  <a:pt x="57073" y="6013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6" name="object 66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130301" y="4692741"/>
            <a:ext cx="144410" cy="91917"/>
          </a:xfrm>
          <a:prstGeom prst="rect">
            <a:avLst/>
          </a:prstGeom>
        </p:spPr>
      </p:pic>
      <p:pic>
        <p:nvPicPr>
          <p:cNvPr id="67" name="object 67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7129282" y="4377869"/>
            <a:ext cx="404261" cy="92394"/>
          </a:xfrm>
          <a:prstGeom prst="rect">
            <a:avLst/>
          </a:prstGeom>
        </p:spPr>
      </p:pic>
      <p:pic>
        <p:nvPicPr>
          <p:cNvPr id="68" name="object 68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7215106" y="4535782"/>
            <a:ext cx="67232" cy="91917"/>
          </a:xfrm>
          <a:prstGeom prst="rect">
            <a:avLst/>
          </a:prstGeom>
        </p:spPr>
      </p:pic>
      <p:sp>
        <p:nvSpPr>
          <p:cNvPr id="69" name="object 69"/>
          <p:cNvSpPr/>
          <p:nvPr/>
        </p:nvSpPr>
        <p:spPr>
          <a:xfrm>
            <a:off x="7301796" y="4612051"/>
            <a:ext cx="19685" cy="15875"/>
          </a:xfrm>
          <a:custGeom>
            <a:avLst/>
            <a:gdLst/>
            <a:ahLst/>
            <a:cxnLst/>
            <a:rect l="l" t="t" r="r" b="b"/>
            <a:pathLst>
              <a:path w="19684" h="15875">
                <a:moveTo>
                  <a:pt x="10160" y="0"/>
                </a:moveTo>
                <a:lnTo>
                  <a:pt x="3242" y="1972"/>
                </a:lnTo>
                <a:lnTo>
                  <a:pt x="0" y="7824"/>
                </a:lnTo>
                <a:lnTo>
                  <a:pt x="3242" y="13697"/>
                </a:lnTo>
                <a:lnTo>
                  <a:pt x="10160" y="15648"/>
                </a:lnTo>
                <a:lnTo>
                  <a:pt x="17294" y="13697"/>
                </a:lnTo>
                <a:lnTo>
                  <a:pt x="19456" y="7824"/>
                </a:lnTo>
                <a:lnTo>
                  <a:pt x="17294" y="1972"/>
                </a:lnTo>
                <a:lnTo>
                  <a:pt x="1016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384593" y="4536769"/>
            <a:ext cx="63500" cy="91440"/>
          </a:xfrm>
          <a:custGeom>
            <a:avLst/>
            <a:gdLst/>
            <a:ahLst/>
            <a:cxnLst/>
            <a:rect l="l" t="t" r="r" b="b"/>
            <a:pathLst>
              <a:path w="63500" h="91439">
                <a:moveTo>
                  <a:pt x="63119" y="57683"/>
                </a:moveTo>
                <a:lnTo>
                  <a:pt x="60744" y="47917"/>
                </a:lnTo>
                <a:lnTo>
                  <a:pt x="55333" y="39611"/>
                </a:lnTo>
                <a:lnTo>
                  <a:pt x="46901" y="34213"/>
                </a:lnTo>
                <a:lnTo>
                  <a:pt x="35013" y="32270"/>
                </a:lnTo>
                <a:lnTo>
                  <a:pt x="21831" y="33743"/>
                </a:lnTo>
                <a:lnTo>
                  <a:pt x="18808" y="35217"/>
                </a:lnTo>
                <a:lnTo>
                  <a:pt x="9296" y="42545"/>
                </a:lnTo>
                <a:lnTo>
                  <a:pt x="11671" y="7340"/>
                </a:lnTo>
                <a:lnTo>
                  <a:pt x="59232" y="7340"/>
                </a:lnTo>
                <a:lnTo>
                  <a:pt x="61607" y="0"/>
                </a:lnTo>
                <a:lnTo>
                  <a:pt x="7772" y="0"/>
                </a:lnTo>
                <a:lnTo>
                  <a:pt x="4749" y="47917"/>
                </a:lnTo>
                <a:lnTo>
                  <a:pt x="10160" y="48412"/>
                </a:lnTo>
                <a:lnTo>
                  <a:pt x="11671" y="46443"/>
                </a:lnTo>
                <a:lnTo>
                  <a:pt x="20320" y="39611"/>
                </a:lnTo>
                <a:lnTo>
                  <a:pt x="31991" y="37642"/>
                </a:lnTo>
                <a:lnTo>
                  <a:pt x="38265" y="38138"/>
                </a:lnTo>
                <a:lnTo>
                  <a:pt x="46901" y="44488"/>
                </a:lnTo>
                <a:lnTo>
                  <a:pt x="49936" y="50368"/>
                </a:lnTo>
                <a:lnTo>
                  <a:pt x="51447" y="61112"/>
                </a:lnTo>
                <a:lnTo>
                  <a:pt x="51447" y="62090"/>
                </a:lnTo>
                <a:lnTo>
                  <a:pt x="49936" y="72859"/>
                </a:lnTo>
                <a:lnTo>
                  <a:pt x="46037" y="81165"/>
                </a:lnTo>
                <a:lnTo>
                  <a:pt x="41287" y="85090"/>
                </a:lnTo>
                <a:lnTo>
                  <a:pt x="29616" y="88011"/>
                </a:lnTo>
                <a:lnTo>
                  <a:pt x="17068" y="86055"/>
                </a:lnTo>
                <a:lnTo>
                  <a:pt x="10160" y="79692"/>
                </a:lnTo>
                <a:lnTo>
                  <a:pt x="12534" y="75285"/>
                </a:lnTo>
                <a:lnTo>
                  <a:pt x="14046" y="69913"/>
                </a:lnTo>
                <a:lnTo>
                  <a:pt x="13182" y="66484"/>
                </a:lnTo>
                <a:lnTo>
                  <a:pt x="7772" y="64058"/>
                </a:lnTo>
                <a:lnTo>
                  <a:pt x="1511" y="66484"/>
                </a:lnTo>
                <a:lnTo>
                  <a:pt x="0" y="72364"/>
                </a:lnTo>
                <a:lnTo>
                  <a:pt x="1511" y="77736"/>
                </a:lnTo>
                <a:lnTo>
                  <a:pt x="9296" y="85090"/>
                </a:lnTo>
                <a:lnTo>
                  <a:pt x="17932" y="89484"/>
                </a:lnTo>
                <a:lnTo>
                  <a:pt x="29616" y="90932"/>
                </a:lnTo>
                <a:lnTo>
                  <a:pt x="35013" y="90932"/>
                </a:lnTo>
                <a:lnTo>
                  <a:pt x="63119" y="60134"/>
                </a:lnTo>
                <a:lnTo>
                  <a:pt x="63119" y="5768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71" name="object 7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7251858" y="4694692"/>
            <a:ext cx="159326" cy="89966"/>
          </a:xfrm>
          <a:prstGeom prst="rect">
            <a:avLst/>
          </a:prstGeom>
        </p:spPr>
      </p:pic>
      <p:pic>
        <p:nvPicPr>
          <p:cNvPr id="72" name="object 72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7696762" y="4377869"/>
            <a:ext cx="404261" cy="92394"/>
          </a:xfrm>
          <a:prstGeom prst="rect">
            <a:avLst/>
          </a:prstGeom>
        </p:spPr>
      </p:pic>
      <p:pic>
        <p:nvPicPr>
          <p:cNvPr id="73" name="object 73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7782586" y="4535782"/>
            <a:ext cx="67232" cy="91917"/>
          </a:xfrm>
          <a:prstGeom prst="rect">
            <a:avLst/>
          </a:prstGeom>
        </p:spPr>
      </p:pic>
      <p:sp>
        <p:nvSpPr>
          <p:cNvPr id="74" name="object 74"/>
          <p:cNvSpPr/>
          <p:nvPr/>
        </p:nvSpPr>
        <p:spPr>
          <a:xfrm>
            <a:off x="7869276" y="4612051"/>
            <a:ext cx="19685" cy="15875"/>
          </a:xfrm>
          <a:custGeom>
            <a:avLst/>
            <a:gdLst/>
            <a:ahLst/>
            <a:cxnLst/>
            <a:rect l="l" t="t" r="r" b="b"/>
            <a:pathLst>
              <a:path w="19684" h="15875">
                <a:moveTo>
                  <a:pt x="10160" y="0"/>
                </a:moveTo>
                <a:lnTo>
                  <a:pt x="3026" y="1972"/>
                </a:lnTo>
                <a:lnTo>
                  <a:pt x="0" y="7824"/>
                </a:lnTo>
                <a:lnTo>
                  <a:pt x="3026" y="13697"/>
                </a:lnTo>
                <a:lnTo>
                  <a:pt x="10160" y="15648"/>
                </a:lnTo>
                <a:lnTo>
                  <a:pt x="17078" y="13697"/>
                </a:lnTo>
                <a:lnTo>
                  <a:pt x="19456" y="7824"/>
                </a:lnTo>
                <a:lnTo>
                  <a:pt x="17078" y="1972"/>
                </a:lnTo>
                <a:lnTo>
                  <a:pt x="1016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952067" y="4536769"/>
            <a:ext cx="63500" cy="91440"/>
          </a:xfrm>
          <a:custGeom>
            <a:avLst/>
            <a:gdLst/>
            <a:ahLst/>
            <a:cxnLst/>
            <a:rect l="l" t="t" r="r" b="b"/>
            <a:pathLst>
              <a:path w="63500" h="91439">
                <a:moveTo>
                  <a:pt x="63131" y="57683"/>
                </a:moveTo>
                <a:lnTo>
                  <a:pt x="60744" y="47917"/>
                </a:lnTo>
                <a:lnTo>
                  <a:pt x="55346" y="39611"/>
                </a:lnTo>
                <a:lnTo>
                  <a:pt x="46697" y="34213"/>
                </a:lnTo>
                <a:lnTo>
                  <a:pt x="35026" y="32270"/>
                </a:lnTo>
                <a:lnTo>
                  <a:pt x="21831" y="33743"/>
                </a:lnTo>
                <a:lnTo>
                  <a:pt x="18592" y="35217"/>
                </a:lnTo>
                <a:lnTo>
                  <a:pt x="9296" y="42545"/>
                </a:lnTo>
                <a:lnTo>
                  <a:pt x="11671" y="7340"/>
                </a:lnTo>
                <a:lnTo>
                  <a:pt x="59232" y="7340"/>
                </a:lnTo>
                <a:lnTo>
                  <a:pt x="61607" y="0"/>
                </a:lnTo>
                <a:lnTo>
                  <a:pt x="7785" y="0"/>
                </a:lnTo>
                <a:lnTo>
                  <a:pt x="4546" y="47917"/>
                </a:lnTo>
                <a:lnTo>
                  <a:pt x="10160" y="48412"/>
                </a:lnTo>
                <a:lnTo>
                  <a:pt x="11671" y="46443"/>
                </a:lnTo>
                <a:lnTo>
                  <a:pt x="20104" y="39611"/>
                </a:lnTo>
                <a:lnTo>
                  <a:pt x="31991" y="37642"/>
                </a:lnTo>
                <a:lnTo>
                  <a:pt x="38049" y="38138"/>
                </a:lnTo>
                <a:lnTo>
                  <a:pt x="46697" y="44488"/>
                </a:lnTo>
                <a:lnTo>
                  <a:pt x="49936" y="50368"/>
                </a:lnTo>
                <a:lnTo>
                  <a:pt x="51447" y="61112"/>
                </a:lnTo>
                <a:lnTo>
                  <a:pt x="51447" y="62090"/>
                </a:lnTo>
                <a:lnTo>
                  <a:pt x="49936" y="72859"/>
                </a:lnTo>
                <a:lnTo>
                  <a:pt x="46050" y="81165"/>
                </a:lnTo>
                <a:lnTo>
                  <a:pt x="41287" y="85090"/>
                </a:lnTo>
                <a:lnTo>
                  <a:pt x="29616" y="88011"/>
                </a:lnTo>
                <a:lnTo>
                  <a:pt x="17081" y="86055"/>
                </a:lnTo>
                <a:lnTo>
                  <a:pt x="10160" y="79692"/>
                </a:lnTo>
                <a:lnTo>
                  <a:pt x="12319" y="75285"/>
                </a:lnTo>
                <a:lnTo>
                  <a:pt x="14058" y="69913"/>
                </a:lnTo>
                <a:lnTo>
                  <a:pt x="13182" y="66484"/>
                </a:lnTo>
                <a:lnTo>
                  <a:pt x="7785" y="64058"/>
                </a:lnTo>
                <a:lnTo>
                  <a:pt x="1511" y="66484"/>
                </a:lnTo>
                <a:lnTo>
                  <a:pt x="0" y="72364"/>
                </a:lnTo>
                <a:lnTo>
                  <a:pt x="1511" y="77736"/>
                </a:lnTo>
                <a:lnTo>
                  <a:pt x="9296" y="85090"/>
                </a:lnTo>
                <a:lnTo>
                  <a:pt x="17945" y="89484"/>
                </a:lnTo>
                <a:lnTo>
                  <a:pt x="29616" y="90932"/>
                </a:lnTo>
                <a:lnTo>
                  <a:pt x="34163" y="90932"/>
                </a:lnTo>
                <a:lnTo>
                  <a:pt x="63131" y="60134"/>
                </a:lnTo>
                <a:lnTo>
                  <a:pt x="63131" y="5768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76" name="object 76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7817825" y="4693716"/>
            <a:ext cx="161488" cy="91917"/>
          </a:xfrm>
          <a:prstGeom prst="rect">
            <a:avLst/>
          </a:prstGeom>
        </p:spPr>
      </p:pic>
      <p:pic>
        <p:nvPicPr>
          <p:cNvPr id="77" name="object 77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4861243" y="4378844"/>
            <a:ext cx="156797" cy="89966"/>
          </a:xfrm>
          <a:prstGeom prst="rect">
            <a:avLst/>
          </a:prstGeom>
        </p:spPr>
      </p:pic>
      <p:grpSp>
        <p:nvGrpSpPr>
          <p:cNvPr id="78" name="object 78"/>
          <p:cNvGrpSpPr/>
          <p:nvPr/>
        </p:nvGrpSpPr>
        <p:grpSpPr>
          <a:xfrm>
            <a:off x="5043117" y="4377869"/>
            <a:ext cx="229235" cy="92710"/>
            <a:chOff x="5043117" y="4377869"/>
            <a:chExt cx="229235" cy="92710"/>
          </a:xfrm>
        </p:grpSpPr>
        <p:sp>
          <p:nvSpPr>
            <p:cNvPr id="79" name="object 79"/>
            <p:cNvSpPr/>
            <p:nvPr/>
          </p:nvSpPr>
          <p:spPr>
            <a:xfrm>
              <a:off x="5043117" y="4377869"/>
              <a:ext cx="47625" cy="91440"/>
            </a:xfrm>
            <a:custGeom>
              <a:avLst/>
              <a:gdLst/>
              <a:ahLst/>
              <a:cxnLst/>
              <a:rect l="l" t="t" r="r" b="b"/>
              <a:pathLst>
                <a:path w="47625" h="91439">
                  <a:moveTo>
                    <a:pt x="28752" y="0"/>
                  </a:moveTo>
                  <a:lnTo>
                    <a:pt x="25725" y="0"/>
                  </a:lnTo>
                  <a:lnTo>
                    <a:pt x="18807" y="6350"/>
                  </a:lnTo>
                  <a:lnTo>
                    <a:pt x="5404" y="8799"/>
                  </a:lnTo>
                  <a:lnTo>
                    <a:pt x="0" y="8799"/>
                  </a:lnTo>
                  <a:lnTo>
                    <a:pt x="0" y="11725"/>
                  </a:lnTo>
                  <a:lnTo>
                    <a:pt x="11673" y="11725"/>
                  </a:lnTo>
                  <a:lnTo>
                    <a:pt x="17078" y="12700"/>
                  </a:lnTo>
                  <a:lnTo>
                    <a:pt x="17943" y="16623"/>
                  </a:lnTo>
                  <a:lnTo>
                    <a:pt x="17943" y="79693"/>
                  </a:lnTo>
                  <a:lnTo>
                    <a:pt x="15565" y="86043"/>
                  </a:lnTo>
                  <a:lnTo>
                    <a:pt x="5404" y="87994"/>
                  </a:lnTo>
                  <a:lnTo>
                    <a:pt x="0" y="87994"/>
                  </a:lnTo>
                  <a:lnTo>
                    <a:pt x="0" y="90941"/>
                  </a:lnTo>
                  <a:lnTo>
                    <a:pt x="47560" y="90941"/>
                  </a:lnTo>
                  <a:lnTo>
                    <a:pt x="47560" y="87994"/>
                  </a:lnTo>
                  <a:lnTo>
                    <a:pt x="41290" y="87994"/>
                  </a:lnTo>
                  <a:lnTo>
                    <a:pt x="31995" y="86043"/>
                  </a:lnTo>
                  <a:lnTo>
                    <a:pt x="28752" y="79693"/>
                  </a:lnTo>
                  <a:lnTo>
                    <a:pt x="28752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0" name="object 80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5117268" y="4377869"/>
              <a:ext cx="154570" cy="92394"/>
            </a:xfrm>
            <a:prstGeom prst="rect">
              <a:avLst/>
            </a:prstGeom>
          </p:spPr>
        </p:pic>
      </p:grpSp>
      <p:pic>
        <p:nvPicPr>
          <p:cNvPr id="81" name="object 81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4949510" y="4535782"/>
            <a:ext cx="67881" cy="91917"/>
          </a:xfrm>
          <a:prstGeom prst="rect">
            <a:avLst/>
          </a:prstGeom>
        </p:spPr>
      </p:pic>
      <p:sp>
        <p:nvSpPr>
          <p:cNvPr id="82" name="object 82"/>
          <p:cNvSpPr/>
          <p:nvPr/>
        </p:nvSpPr>
        <p:spPr>
          <a:xfrm>
            <a:off x="5036848" y="4612051"/>
            <a:ext cx="19685" cy="15875"/>
          </a:xfrm>
          <a:custGeom>
            <a:avLst/>
            <a:gdLst/>
            <a:ahLst/>
            <a:cxnLst/>
            <a:rect l="l" t="t" r="r" b="b"/>
            <a:pathLst>
              <a:path w="19685" h="15875">
                <a:moveTo>
                  <a:pt x="9295" y="0"/>
                </a:moveTo>
                <a:lnTo>
                  <a:pt x="3026" y="1972"/>
                </a:lnTo>
                <a:lnTo>
                  <a:pt x="0" y="7824"/>
                </a:lnTo>
                <a:lnTo>
                  <a:pt x="3026" y="13697"/>
                </a:lnTo>
                <a:lnTo>
                  <a:pt x="9295" y="15648"/>
                </a:lnTo>
                <a:lnTo>
                  <a:pt x="17078" y="13697"/>
                </a:lnTo>
                <a:lnTo>
                  <a:pt x="19456" y="7824"/>
                </a:lnTo>
                <a:lnTo>
                  <a:pt x="17078" y="1972"/>
                </a:lnTo>
                <a:lnTo>
                  <a:pt x="929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5119637" y="4536769"/>
            <a:ext cx="63500" cy="91440"/>
          </a:xfrm>
          <a:custGeom>
            <a:avLst/>
            <a:gdLst/>
            <a:ahLst/>
            <a:cxnLst/>
            <a:rect l="l" t="t" r="r" b="b"/>
            <a:pathLst>
              <a:path w="63500" h="91439">
                <a:moveTo>
                  <a:pt x="63131" y="57683"/>
                </a:moveTo>
                <a:lnTo>
                  <a:pt x="60756" y="47917"/>
                </a:lnTo>
                <a:lnTo>
                  <a:pt x="55346" y="39611"/>
                </a:lnTo>
                <a:lnTo>
                  <a:pt x="46697" y="34213"/>
                </a:lnTo>
                <a:lnTo>
                  <a:pt x="35026" y="32270"/>
                </a:lnTo>
                <a:lnTo>
                  <a:pt x="21844" y="33743"/>
                </a:lnTo>
                <a:lnTo>
                  <a:pt x="18592" y="35217"/>
                </a:lnTo>
                <a:lnTo>
                  <a:pt x="9296" y="42545"/>
                </a:lnTo>
                <a:lnTo>
                  <a:pt x="11671" y="7340"/>
                </a:lnTo>
                <a:lnTo>
                  <a:pt x="59232" y="7340"/>
                </a:lnTo>
                <a:lnTo>
                  <a:pt x="60756" y="0"/>
                </a:lnTo>
                <a:lnTo>
                  <a:pt x="7785" y="0"/>
                </a:lnTo>
                <a:lnTo>
                  <a:pt x="3898" y="47917"/>
                </a:lnTo>
                <a:lnTo>
                  <a:pt x="10160" y="48412"/>
                </a:lnTo>
                <a:lnTo>
                  <a:pt x="11671" y="46443"/>
                </a:lnTo>
                <a:lnTo>
                  <a:pt x="19456" y="39611"/>
                </a:lnTo>
                <a:lnTo>
                  <a:pt x="32004" y="37642"/>
                </a:lnTo>
                <a:lnTo>
                  <a:pt x="37401" y="38138"/>
                </a:lnTo>
                <a:lnTo>
                  <a:pt x="46697" y="44488"/>
                </a:lnTo>
                <a:lnTo>
                  <a:pt x="49936" y="50368"/>
                </a:lnTo>
                <a:lnTo>
                  <a:pt x="51460" y="61112"/>
                </a:lnTo>
                <a:lnTo>
                  <a:pt x="51460" y="62090"/>
                </a:lnTo>
                <a:lnTo>
                  <a:pt x="49936" y="72859"/>
                </a:lnTo>
                <a:lnTo>
                  <a:pt x="46050" y="81165"/>
                </a:lnTo>
                <a:lnTo>
                  <a:pt x="41300" y="85090"/>
                </a:lnTo>
                <a:lnTo>
                  <a:pt x="29616" y="88011"/>
                </a:lnTo>
                <a:lnTo>
                  <a:pt x="16433" y="86055"/>
                </a:lnTo>
                <a:lnTo>
                  <a:pt x="10160" y="79692"/>
                </a:lnTo>
                <a:lnTo>
                  <a:pt x="11671" y="75285"/>
                </a:lnTo>
                <a:lnTo>
                  <a:pt x="14058" y="69913"/>
                </a:lnTo>
                <a:lnTo>
                  <a:pt x="12331" y="66484"/>
                </a:lnTo>
                <a:lnTo>
                  <a:pt x="7785" y="64058"/>
                </a:lnTo>
                <a:lnTo>
                  <a:pt x="1511" y="66484"/>
                </a:lnTo>
                <a:lnTo>
                  <a:pt x="0" y="72364"/>
                </a:lnTo>
                <a:lnTo>
                  <a:pt x="647" y="77736"/>
                </a:lnTo>
                <a:lnTo>
                  <a:pt x="8432" y="85090"/>
                </a:lnTo>
                <a:lnTo>
                  <a:pt x="17081" y="89484"/>
                </a:lnTo>
                <a:lnTo>
                  <a:pt x="29616" y="90932"/>
                </a:lnTo>
                <a:lnTo>
                  <a:pt x="34378" y="90932"/>
                </a:lnTo>
                <a:lnTo>
                  <a:pt x="63131" y="60134"/>
                </a:lnTo>
                <a:lnTo>
                  <a:pt x="63131" y="5768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4" name="object 84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5028201" y="4694692"/>
            <a:ext cx="75880" cy="89966"/>
          </a:xfrm>
          <a:prstGeom prst="rect">
            <a:avLst/>
          </a:prstGeom>
        </p:spPr>
      </p:pic>
      <p:pic>
        <p:nvPicPr>
          <p:cNvPr id="85" name="object 85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4378117" y="4526982"/>
            <a:ext cx="67124" cy="92415"/>
          </a:xfrm>
          <a:prstGeom prst="rect">
            <a:avLst/>
          </a:prstGeom>
        </p:spPr>
      </p:pic>
      <p:sp>
        <p:nvSpPr>
          <p:cNvPr id="86" name="object 86"/>
          <p:cNvSpPr/>
          <p:nvPr/>
        </p:nvSpPr>
        <p:spPr>
          <a:xfrm>
            <a:off x="4465542" y="4603251"/>
            <a:ext cx="19685" cy="16510"/>
          </a:xfrm>
          <a:custGeom>
            <a:avLst/>
            <a:gdLst/>
            <a:ahLst/>
            <a:cxnLst/>
            <a:rect l="l" t="t" r="r" b="b"/>
            <a:pathLst>
              <a:path w="19685" h="16510">
                <a:moveTo>
                  <a:pt x="9360" y="0"/>
                </a:moveTo>
                <a:lnTo>
                  <a:pt x="3113" y="2449"/>
                </a:lnTo>
                <a:lnTo>
                  <a:pt x="0" y="7824"/>
                </a:lnTo>
                <a:lnTo>
                  <a:pt x="3113" y="13697"/>
                </a:lnTo>
                <a:lnTo>
                  <a:pt x="9360" y="16146"/>
                </a:lnTo>
                <a:lnTo>
                  <a:pt x="16386" y="13697"/>
                </a:lnTo>
                <a:lnTo>
                  <a:pt x="19499" y="7824"/>
                </a:lnTo>
                <a:lnTo>
                  <a:pt x="16386" y="2449"/>
                </a:lnTo>
                <a:lnTo>
                  <a:pt x="936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7" name="object 87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4547475" y="4527958"/>
            <a:ext cx="64011" cy="91440"/>
          </a:xfrm>
          <a:prstGeom prst="rect">
            <a:avLst/>
          </a:prstGeom>
        </p:spPr>
      </p:pic>
      <p:pic>
        <p:nvPicPr>
          <p:cNvPr id="88" name="object 88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4375004" y="4685892"/>
            <a:ext cx="239595" cy="109516"/>
          </a:xfrm>
          <a:prstGeom prst="rect">
            <a:avLst/>
          </a:prstGeom>
        </p:spPr>
      </p:pic>
      <p:pic>
        <p:nvPicPr>
          <p:cNvPr id="89" name="object 89"/>
          <p:cNvPicPr/>
          <p:nvPr/>
        </p:nvPicPr>
        <p:blipFill rotWithShape="1">
          <a:blip r:embed="rId39" cstate="print"/>
          <a:srcRect t="43316"/>
          <a:stretch/>
        </p:blipFill>
        <p:spPr>
          <a:xfrm>
            <a:off x="4290714" y="4343399"/>
            <a:ext cx="407396" cy="118063"/>
          </a:xfrm>
          <a:prstGeom prst="rect">
            <a:avLst/>
          </a:prstGeom>
        </p:spPr>
      </p:pic>
      <p:pic>
        <p:nvPicPr>
          <p:cNvPr id="90" name="object 90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5445001" y="4377869"/>
            <a:ext cx="368375" cy="92394"/>
          </a:xfrm>
          <a:prstGeom prst="rect">
            <a:avLst/>
          </a:prstGeom>
        </p:spPr>
      </p:pic>
      <p:pic>
        <p:nvPicPr>
          <p:cNvPr id="91" name="object 91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5524556" y="4535782"/>
            <a:ext cx="96201" cy="91917"/>
          </a:xfrm>
          <a:prstGeom prst="rect">
            <a:avLst/>
          </a:prstGeom>
        </p:spPr>
      </p:pic>
      <p:sp>
        <p:nvSpPr>
          <p:cNvPr id="92" name="object 92"/>
          <p:cNvSpPr/>
          <p:nvPr/>
        </p:nvSpPr>
        <p:spPr>
          <a:xfrm>
            <a:off x="5676747" y="4536769"/>
            <a:ext cx="57150" cy="91440"/>
          </a:xfrm>
          <a:custGeom>
            <a:avLst/>
            <a:gdLst/>
            <a:ahLst/>
            <a:cxnLst/>
            <a:rect l="l" t="t" r="r" b="b"/>
            <a:pathLst>
              <a:path w="57150" h="91439">
                <a:moveTo>
                  <a:pt x="57073" y="57683"/>
                </a:moveTo>
                <a:lnTo>
                  <a:pt x="54686" y="47917"/>
                </a:lnTo>
                <a:lnTo>
                  <a:pt x="50152" y="39611"/>
                </a:lnTo>
                <a:lnTo>
                  <a:pt x="42151" y="34213"/>
                </a:lnTo>
                <a:lnTo>
                  <a:pt x="32207" y="32270"/>
                </a:lnTo>
                <a:lnTo>
                  <a:pt x="20320" y="33743"/>
                </a:lnTo>
                <a:lnTo>
                  <a:pt x="17284" y="35217"/>
                </a:lnTo>
                <a:lnTo>
                  <a:pt x="8648" y="42545"/>
                </a:lnTo>
                <a:lnTo>
                  <a:pt x="11023" y="7340"/>
                </a:lnTo>
                <a:lnTo>
                  <a:pt x="54038" y="7340"/>
                </a:lnTo>
                <a:lnTo>
                  <a:pt x="55549" y="0"/>
                </a:lnTo>
                <a:lnTo>
                  <a:pt x="7124" y="0"/>
                </a:lnTo>
                <a:lnTo>
                  <a:pt x="4102" y="47917"/>
                </a:lnTo>
                <a:lnTo>
                  <a:pt x="9512" y="48412"/>
                </a:lnTo>
                <a:lnTo>
                  <a:pt x="11023" y="46443"/>
                </a:lnTo>
                <a:lnTo>
                  <a:pt x="18161" y="39611"/>
                </a:lnTo>
                <a:lnTo>
                  <a:pt x="28968" y="37642"/>
                </a:lnTo>
                <a:lnTo>
                  <a:pt x="34366" y="38138"/>
                </a:lnTo>
                <a:lnTo>
                  <a:pt x="42151" y="44488"/>
                </a:lnTo>
                <a:lnTo>
                  <a:pt x="45389" y="50368"/>
                </a:lnTo>
                <a:lnTo>
                  <a:pt x="46913" y="61112"/>
                </a:lnTo>
                <a:lnTo>
                  <a:pt x="46913" y="62090"/>
                </a:lnTo>
                <a:lnTo>
                  <a:pt x="45389" y="72859"/>
                </a:lnTo>
                <a:lnTo>
                  <a:pt x="42151" y="81165"/>
                </a:lnTo>
                <a:lnTo>
                  <a:pt x="37617" y="85090"/>
                </a:lnTo>
                <a:lnTo>
                  <a:pt x="27457" y="88011"/>
                </a:lnTo>
                <a:lnTo>
                  <a:pt x="15773" y="86055"/>
                </a:lnTo>
                <a:lnTo>
                  <a:pt x="9512" y="79692"/>
                </a:lnTo>
                <a:lnTo>
                  <a:pt x="11023" y="75285"/>
                </a:lnTo>
                <a:lnTo>
                  <a:pt x="13398" y="69913"/>
                </a:lnTo>
                <a:lnTo>
                  <a:pt x="11887" y="66484"/>
                </a:lnTo>
                <a:lnTo>
                  <a:pt x="7124" y="64058"/>
                </a:lnTo>
                <a:lnTo>
                  <a:pt x="1727" y="66484"/>
                </a:lnTo>
                <a:lnTo>
                  <a:pt x="0" y="72364"/>
                </a:lnTo>
                <a:lnTo>
                  <a:pt x="1727" y="77736"/>
                </a:lnTo>
                <a:lnTo>
                  <a:pt x="8648" y="85090"/>
                </a:lnTo>
                <a:lnTo>
                  <a:pt x="16421" y="89484"/>
                </a:lnTo>
                <a:lnTo>
                  <a:pt x="27457" y="90932"/>
                </a:lnTo>
                <a:lnTo>
                  <a:pt x="31343" y="90932"/>
                </a:lnTo>
                <a:lnTo>
                  <a:pt x="57073" y="60134"/>
                </a:lnTo>
                <a:lnTo>
                  <a:pt x="57073" y="5768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3" name="object 93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5558281" y="4694692"/>
            <a:ext cx="142032" cy="89966"/>
          </a:xfrm>
          <a:prstGeom prst="rect">
            <a:avLst/>
          </a:prstGeom>
        </p:spPr>
      </p:pic>
      <p:pic>
        <p:nvPicPr>
          <p:cNvPr id="96" name="object 96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6659516" y="4526982"/>
            <a:ext cx="95985" cy="92415"/>
          </a:xfrm>
          <a:prstGeom prst="rect">
            <a:avLst/>
          </a:prstGeom>
        </p:spPr>
      </p:pic>
      <p:sp>
        <p:nvSpPr>
          <p:cNvPr id="97" name="object 97"/>
          <p:cNvSpPr/>
          <p:nvPr/>
        </p:nvSpPr>
        <p:spPr>
          <a:xfrm>
            <a:off x="6811709" y="4527968"/>
            <a:ext cx="57150" cy="91440"/>
          </a:xfrm>
          <a:custGeom>
            <a:avLst/>
            <a:gdLst/>
            <a:ahLst/>
            <a:cxnLst/>
            <a:rect l="l" t="t" r="r" b="b"/>
            <a:pathLst>
              <a:path w="57150" h="91439">
                <a:moveTo>
                  <a:pt x="56845" y="58191"/>
                </a:moveTo>
                <a:lnTo>
                  <a:pt x="54686" y="47917"/>
                </a:lnTo>
                <a:lnTo>
                  <a:pt x="49936" y="39611"/>
                </a:lnTo>
                <a:lnTo>
                  <a:pt x="42151" y="34213"/>
                </a:lnTo>
                <a:lnTo>
                  <a:pt x="31991" y="32270"/>
                </a:lnTo>
                <a:lnTo>
                  <a:pt x="20320" y="33743"/>
                </a:lnTo>
                <a:lnTo>
                  <a:pt x="17068" y="35217"/>
                </a:lnTo>
                <a:lnTo>
                  <a:pt x="8648" y="43014"/>
                </a:lnTo>
                <a:lnTo>
                  <a:pt x="10807" y="7340"/>
                </a:lnTo>
                <a:lnTo>
                  <a:pt x="52959" y="7340"/>
                </a:lnTo>
                <a:lnTo>
                  <a:pt x="55333" y="0"/>
                </a:lnTo>
                <a:lnTo>
                  <a:pt x="6908" y="0"/>
                </a:lnTo>
                <a:lnTo>
                  <a:pt x="3886" y="47917"/>
                </a:lnTo>
                <a:lnTo>
                  <a:pt x="9296" y="48412"/>
                </a:lnTo>
                <a:lnTo>
                  <a:pt x="10807" y="46443"/>
                </a:lnTo>
                <a:lnTo>
                  <a:pt x="17932" y="39611"/>
                </a:lnTo>
                <a:lnTo>
                  <a:pt x="28752" y="37642"/>
                </a:lnTo>
                <a:lnTo>
                  <a:pt x="34366" y="38138"/>
                </a:lnTo>
                <a:lnTo>
                  <a:pt x="42151" y="44488"/>
                </a:lnTo>
                <a:lnTo>
                  <a:pt x="45173" y="50368"/>
                </a:lnTo>
                <a:lnTo>
                  <a:pt x="46037" y="61112"/>
                </a:lnTo>
                <a:lnTo>
                  <a:pt x="46037" y="62090"/>
                </a:lnTo>
                <a:lnTo>
                  <a:pt x="45173" y="72859"/>
                </a:lnTo>
                <a:lnTo>
                  <a:pt x="41287" y="81165"/>
                </a:lnTo>
                <a:lnTo>
                  <a:pt x="37388" y="85090"/>
                </a:lnTo>
                <a:lnTo>
                  <a:pt x="27228" y="88011"/>
                </a:lnTo>
                <a:lnTo>
                  <a:pt x="15557" y="86055"/>
                </a:lnTo>
                <a:lnTo>
                  <a:pt x="9296" y="79692"/>
                </a:lnTo>
                <a:lnTo>
                  <a:pt x="10807" y="75285"/>
                </a:lnTo>
                <a:lnTo>
                  <a:pt x="13182" y="69913"/>
                </a:lnTo>
                <a:lnTo>
                  <a:pt x="11671" y="66484"/>
                </a:lnTo>
                <a:lnTo>
                  <a:pt x="6908" y="64541"/>
                </a:lnTo>
                <a:lnTo>
                  <a:pt x="1511" y="66484"/>
                </a:lnTo>
                <a:lnTo>
                  <a:pt x="0" y="72364"/>
                </a:lnTo>
                <a:lnTo>
                  <a:pt x="1511" y="77736"/>
                </a:lnTo>
                <a:lnTo>
                  <a:pt x="8648" y="85559"/>
                </a:lnTo>
                <a:lnTo>
                  <a:pt x="16421" y="89484"/>
                </a:lnTo>
                <a:lnTo>
                  <a:pt x="27228" y="91440"/>
                </a:lnTo>
                <a:lnTo>
                  <a:pt x="31127" y="90932"/>
                </a:lnTo>
                <a:lnTo>
                  <a:pt x="56845" y="60134"/>
                </a:lnTo>
                <a:lnTo>
                  <a:pt x="56845" y="5819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8" name="object 98"/>
          <p:cNvPicPr/>
          <p:nvPr/>
        </p:nvPicPr>
        <p:blipFill rotWithShape="1">
          <a:blip r:embed="rId44" cstate="print"/>
          <a:srcRect t="46220"/>
          <a:stretch/>
        </p:blipFill>
        <p:spPr>
          <a:xfrm>
            <a:off x="6582123" y="4343399"/>
            <a:ext cx="384805" cy="118063"/>
          </a:xfrm>
          <a:prstGeom prst="rect">
            <a:avLst/>
          </a:prstGeom>
        </p:spPr>
      </p:pic>
      <p:pic>
        <p:nvPicPr>
          <p:cNvPr id="99" name="object 99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6693889" y="4685892"/>
            <a:ext cx="140518" cy="109516"/>
          </a:xfrm>
          <a:prstGeom prst="rect">
            <a:avLst/>
          </a:prstGeom>
        </p:spPr>
      </p:pic>
      <p:graphicFrame>
        <p:nvGraphicFramePr>
          <p:cNvPr id="119" name="object 1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101687"/>
              </p:ext>
            </p:extLst>
          </p:nvPr>
        </p:nvGraphicFramePr>
        <p:xfrm>
          <a:off x="1564793" y="1336876"/>
          <a:ext cx="2803522" cy="640958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735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67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73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73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673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73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4095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125" name="object 125"/>
          <p:cNvGrpSpPr/>
          <p:nvPr/>
        </p:nvGrpSpPr>
        <p:grpSpPr>
          <a:xfrm>
            <a:off x="5653196" y="764278"/>
            <a:ext cx="1964055" cy="1437005"/>
            <a:chOff x="5653196" y="764278"/>
            <a:chExt cx="1964055" cy="1437005"/>
          </a:xfrm>
        </p:grpSpPr>
        <p:sp>
          <p:nvSpPr>
            <p:cNvPr id="126" name="object 126"/>
            <p:cNvSpPr/>
            <p:nvPr/>
          </p:nvSpPr>
          <p:spPr>
            <a:xfrm>
              <a:off x="6199756" y="769607"/>
              <a:ext cx="1294765" cy="1287780"/>
            </a:xfrm>
            <a:custGeom>
              <a:avLst/>
              <a:gdLst/>
              <a:ahLst/>
              <a:cxnLst/>
              <a:rect l="l" t="t" r="r" b="b"/>
              <a:pathLst>
                <a:path w="1294765" h="1287780">
                  <a:moveTo>
                    <a:pt x="1093148" y="127666"/>
                  </a:moveTo>
                  <a:lnTo>
                    <a:pt x="986964" y="127666"/>
                  </a:lnTo>
                </a:path>
                <a:path w="1294765" h="1287780">
                  <a:moveTo>
                    <a:pt x="1125004" y="148940"/>
                  </a:moveTo>
                  <a:lnTo>
                    <a:pt x="1125004" y="148940"/>
                  </a:lnTo>
                  <a:lnTo>
                    <a:pt x="1125004" y="287293"/>
                  </a:lnTo>
                  <a:lnTo>
                    <a:pt x="1125004" y="297936"/>
                  </a:lnTo>
                </a:path>
                <a:path w="1294765" h="1287780">
                  <a:moveTo>
                    <a:pt x="1125004" y="372428"/>
                  </a:moveTo>
                  <a:lnTo>
                    <a:pt x="1125004" y="351140"/>
                  </a:lnTo>
                  <a:lnTo>
                    <a:pt x="1125004" y="329853"/>
                  </a:lnTo>
                  <a:lnTo>
                    <a:pt x="1125004" y="297936"/>
                  </a:lnTo>
                  <a:lnTo>
                    <a:pt x="1125004" y="266005"/>
                  </a:lnTo>
                  <a:lnTo>
                    <a:pt x="1125004" y="234075"/>
                  </a:lnTo>
                </a:path>
                <a:path w="1294765" h="1287780">
                  <a:moveTo>
                    <a:pt x="870302" y="436275"/>
                  </a:moveTo>
                  <a:lnTo>
                    <a:pt x="0" y="436275"/>
                  </a:lnTo>
                </a:path>
                <a:path w="1294765" h="1287780">
                  <a:moveTo>
                    <a:pt x="817182" y="287293"/>
                  </a:moveTo>
                  <a:lnTo>
                    <a:pt x="817182" y="372428"/>
                  </a:lnTo>
                </a:path>
                <a:path w="1294765" h="1287780">
                  <a:moveTo>
                    <a:pt x="817182" y="180870"/>
                  </a:moveTo>
                  <a:lnTo>
                    <a:pt x="817182" y="287293"/>
                  </a:lnTo>
                </a:path>
                <a:path w="1294765" h="1287780">
                  <a:moveTo>
                    <a:pt x="817182" y="138296"/>
                  </a:moveTo>
                  <a:lnTo>
                    <a:pt x="817182" y="180870"/>
                  </a:lnTo>
                </a:path>
                <a:path w="1294765" h="1287780">
                  <a:moveTo>
                    <a:pt x="817182" y="436275"/>
                  </a:moveTo>
                  <a:lnTo>
                    <a:pt x="817182" y="372428"/>
                  </a:lnTo>
                </a:path>
                <a:path w="1294765" h="1287780">
                  <a:moveTo>
                    <a:pt x="700450" y="0"/>
                  </a:moveTo>
                  <a:lnTo>
                    <a:pt x="795959" y="0"/>
                  </a:lnTo>
                </a:path>
                <a:path w="1294765" h="1287780">
                  <a:moveTo>
                    <a:pt x="817182" y="138296"/>
                  </a:moveTo>
                  <a:lnTo>
                    <a:pt x="817182" y="21244"/>
                  </a:lnTo>
                </a:path>
                <a:path w="1294765" h="1287780">
                  <a:moveTo>
                    <a:pt x="870302" y="1287625"/>
                  </a:moveTo>
                  <a:lnTo>
                    <a:pt x="912635" y="1276982"/>
                  </a:lnTo>
                  <a:lnTo>
                    <a:pt x="955108" y="1276982"/>
                  </a:lnTo>
                  <a:lnTo>
                    <a:pt x="997582" y="1266338"/>
                  </a:lnTo>
                  <a:lnTo>
                    <a:pt x="1071912" y="1234407"/>
                  </a:lnTo>
                  <a:lnTo>
                    <a:pt x="1103767" y="1213134"/>
                  </a:lnTo>
                  <a:lnTo>
                    <a:pt x="1135622" y="1191847"/>
                  </a:lnTo>
                  <a:lnTo>
                    <a:pt x="1167336" y="1159916"/>
                  </a:lnTo>
                  <a:lnTo>
                    <a:pt x="1199191" y="1127999"/>
                  </a:lnTo>
                  <a:lnTo>
                    <a:pt x="1220428" y="1096068"/>
                  </a:lnTo>
                  <a:lnTo>
                    <a:pt x="1241665" y="1064137"/>
                  </a:lnTo>
                  <a:lnTo>
                    <a:pt x="1262902" y="1021577"/>
                  </a:lnTo>
                  <a:lnTo>
                    <a:pt x="1273521" y="979002"/>
                  </a:lnTo>
                  <a:lnTo>
                    <a:pt x="1284139" y="947085"/>
                  </a:lnTo>
                  <a:lnTo>
                    <a:pt x="1284139" y="904511"/>
                  </a:lnTo>
                  <a:lnTo>
                    <a:pt x="1294758" y="861950"/>
                  </a:lnTo>
                  <a:lnTo>
                    <a:pt x="1284139" y="819376"/>
                  </a:lnTo>
                  <a:lnTo>
                    <a:pt x="1284139" y="776815"/>
                  </a:lnTo>
                  <a:lnTo>
                    <a:pt x="1273521" y="734241"/>
                  </a:lnTo>
                  <a:lnTo>
                    <a:pt x="1262902" y="702324"/>
                  </a:lnTo>
                  <a:lnTo>
                    <a:pt x="1241665" y="659749"/>
                  </a:lnTo>
                  <a:lnTo>
                    <a:pt x="1220428" y="627833"/>
                  </a:lnTo>
                  <a:lnTo>
                    <a:pt x="1199191" y="595902"/>
                  </a:lnTo>
                  <a:lnTo>
                    <a:pt x="1167336" y="563971"/>
                  </a:lnTo>
                  <a:lnTo>
                    <a:pt x="1135622" y="532054"/>
                  </a:lnTo>
                  <a:lnTo>
                    <a:pt x="1103767" y="510767"/>
                  </a:lnTo>
                  <a:lnTo>
                    <a:pt x="1071912" y="489479"/>
                  </a:lnTo>
                  <a:lnTo>
                    <a:pt x="1029438" y="468206"/>
                  </a:lnTo>
                  <a:lnTo>
                    <a:pt x="955108" y="446919"/>
                  </a:lnTo>
                  <a:lnTo>
                    <a:pt x="912635" y="436275"/>
                  </a:lnTo>
                  <a:lnTo>
                    <a:pt x="870302" y="436275"/>
                  </a:lnTo>
                </a:path>
                <a:path w="1294765" h="1287780">
                  <a:moveTo>
                    <a:pt x="965727" y="446919"/>
                  </a:moveTo>
                  <a:lnTo>
                    <a:pt x="965727" y="308566"/>
                  </a:lnTo>
                </a:path>
                <a:path w="1294765" h="1287780">
                  <a:moveTo>
                    <a:pt x="965727" y="191514"/>
                  </a:moveTo>
                  <a:lnTo>
                    <a:pt x="965727" y="308566"/>
                  </a:lnTo>
                </a:path>
              </a:pathLst>
            </a:custGeom>
            <a:ln w="106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7165484" y="918547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-5309" y="21287"/>
                  </a:moveTo>
                  <a:lnTo>
                    <a:pt x="5309" y="21287"/>
                  </a:lnTo>
                </a:path>
              </a:pathLst>
            </a:custGeom>
            <a:ln w="425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5775252" y="769607"/>
              <a:ext cx="1836420" cy="1426210"/>
            </a:xfrm>
            <a:custGeom>
              <a:avLst/>
              <a:gdLst/>
              <a:ahLst/>
              <a:cxnLst/>
              <a:rect l="l" t="t" r="r" b="b"/>
              <a:pathLst>
                <a:path w="1836420" h="1426210">
                  <a:moveTo>
                    <a:pt x="1549508" y="148940"/>
                  </a:moveTo>
                  <a:lnTo>
                    <a:pt x="1549508" y="138296"/>
                  </a:lnTo>
                  <a:lnTo>
                    <a:pt x="1538890" y="127666"/>
                  </a:lnTo>
                  <a:lnTo>
                    <a:pt x="1528272" y="127666"/>
                  </a:lnTo>
                  <a:lnTo>
                    <a:pt x="1517653" y="127666"/>
                  </a:lnTo>
                </a:path>
                <a:path w="1836420" h="1426210">
                  <a:moveTo>
                    <a:pt x="1411469" y="127666"/>
                  </a:moveTo>
                  <a:lnTo>
                    <a:pt x="1400850" y="127666"/>
                  </a:lnTo>
                  <a:lnTo>
                    <a:pt x="1390232" y="138296"/>
                  </a:lnTo>
                  <a:lnTo>
                    <a:pt x="1390232" y="148940"/>
                  </a:lnTo>
                </a:path>
                <a:path w="1836420" h="1426210">
                  <a:moveTo>
                    <a:pt x="594315" y="180870"/>
                  </a:moveTo>
                  <a:lnTo>
                    <a:pt x="594315" y="117023"/>
                  </a:lnTo>
                </a:path>
                <a:path w="1836420" h="1426210">
                  <a:moveTo>
                    <a:pt x="594315" y="287293"/>
                  </a:moveTo>
                  <a:lnTo>
                    <a:pt x="594315" y="180870"/>
                  </a:lnTo>
                </a:path>
                <a:path w="1836420" h="1426210">
                  <a:moveTo>
                    <a:pt x="594315" y="372428"/>
                  </a:moveTo>
                  <a:lnTo>
                    <a:pt x="594315" y="287293"/>
                  </a:lnTo>
                </a:path>
                <a:path w="1836420" h="1426210">
                  <a:moveTo>
                    <a:pt x="594315" y="436275"/>
                  </a:moveTo>
                  <a:lnTo>
                    <a:pt x="594315" y="372428"/>
                  </a:lnTo>
                </a:path>
                <a:path w="1836420" h="1426210">
                  <a:moveTo>
                    <a:pt x="424504" y="436275"/>
                  </a:moveTo>
                  <a:lnTo>
                    <a:pt x="382059" y="436275"/>
                  </a:lnTo>
                  <a:lnTo>
                    <a:pt x="339613" y="446919"/>
                  </a:lnTo>
                  <a:lnTo>
                    <a:pt x="307772" y="457563"/>
                  </a:lnTo>
                  <a:lnTo>
                    <a:pt x="265312" y="468206"/>
                  </a:lnTo>
                  <a:lnTo>
                    <a:pt x="222867" y="489479"/>
                  </a:lnTo>
                  <a:lnTo>
                    <a:pt x="191026" y="510767"/>
                  </a:lnTo>
                  <a:lnTo>
                    <a:pt x="159184" y="532054"/>
                  </a:lnTo>
                  <a:lnTo>
                    <a:pt x="127357" y="563971"/>
                  </a:lnTo>
                  <a:lnTo>
                    <a:pt x="95516" y="595902"/>
                  </a:lnTo>
                  <a:lnTo>
                    <a:pt x="74293" y="627833"/>
                  </a:lnTo>
                  <a:lnTo>
                    <a:pt x="53071" y="659749"/>
                  </a:lnTo>
                  <a:lnTo>
                    <a:pt x="31834" y="702324"/>
                  </a:lnTo>
                  <a:lnTo>
                    <a:pt x="21229" y="734241"/>
                  </a:lnTo>
                  <a:lnTo>
                    <a:pt x="10611" y="776815"/>
                  </a:lnTo>
                  <a:lnTo>
                    <a:pt x="10611" y="819376"/>
                  </a:lnTo>
                  <a:lnTo>
                    <a:pt x="0" y="861950"/>
                  </a:lnTo>
                  <a:lnTo>
                    <a:pt x="10611" y="904511"/>
                  </a:lnTo>
                  <a:lnTo>
                    <a:pt x="10611" y="947085"/>
                  </a:lnTo>
                  <a:lnTo>
                    <a:pt x="21229" y="979002"/>
                  </a:lnTo>
                  <a:lnTo>
                    <a:pt x="31834" y="1021577"/>
                  </a:lnTo>
                  <a:lnTo>
                    <a:pt x="53071" y="1064137"/>
                  </a:lnTo>
                  <a:lnTo>
                    <a:pt x="74293" y="1096068"/>
                  </a:lnTo>
                  <a:lnTo>
                    <a:pt x="95516" y="1127999"/>
                  </a:lnTo>
                  <a:lnTo>
                    <a:pt x="127357" y="1159916"/>
                  </a:lnTo>
                  <a:lnTo>
                    <a:pt x="159184" y="1191847"/>
                  </a:lnTo>
                  <a:lnTo>
                    <a:pt x="191026" y="1213134"/>
                  </a:lnTo>
                  <a:lnTo>
                    <a:pt x="222867" y="1234407"/>
                  </a:lnTo>
                  <a:lnTo>
                    <a:pt x="265312" y="1255694"/>
                  </a:lnTo>
                  <a:lnTo>
                    <a:pt x="307772" y="1266338"/>
                  </a:lnTo>
                  <a:lnTo>
                    <a:pt x="339613" y="1276982"/>
                  </a:lnTo>
                  <a:lnTo>
                    <a:pt x="382059" y="1276982"/>
                  </a:lnTo>
                  <a:lnTo>
                    <a:pt x="424504" y="1287625"/>
                  </a:lnTo>
                </a:path>
                <a:path w="1836420" h="1426210">
                  <a:moveTo>
                    <a:pt x="1124954" y="436275"/>
                  </a:moveTo>
                  <a:lnTo>
                    <a:pt x="1124954" y="266005"/>
                  </a:lnTo>
                  <a:lnTo>
                    <a:pt x="986985" y="266005"/>
                  </a:lnTo>
                  <a:lnTo>
                    <a:pt x="986985" y="436275"/>
                  </a:lnTo>
                </a:path>
                <a:path w="1836420" h="1426210">
                  <a:moveTo>
                    <a:pt x="986985" y="244718"/>
                  </a:moveTo>
                  <a:lnTo>
                    <a:pt x="986985" y="266005"/>
                  </a:lnTo>
                </a:path>
                <a:path w="1836420" h="1426210">
                  <a:moveTo>
                    <a:pt x="1124954" y="31888"/>
                  </a:moveTo>
                  <a:lnTo>
                    <a:pt x="1124954" y="0"/>
                  </a:lnTo>
                </a:path>
                <a:path w="1836420" h="1426210">
                  <a:moveTo>
                    <a:pt x="1124954" y="31888"/>
                  </a:moveTo>
                  <a:lnTo>
                    <a:pt x="1124954" y="266005"/>
                  </a:lnTo>
                </a:path>
                <a:path w="1836420" h="1426210">
                  <a:moveTo>
                    <a:pt x="732284" y="266005"/>
                  </a:moveTo>
                  <a:lnTo>
                    <a:pt x="732284" y="244718"/>
                  </a:lnTo>
                </a:path>
                <a:path w="1836420" h="1426210">
                  <a:moveTo>
                    <a:pt x="732284" y="436275"/>
                  </a:moveTo>
                  <a:lnTo>
                    <a:pt x="732284" y="266005"/>
                  </a:lnTo>
                </a:path>
                <a:path w="1836420" h="1426210">
                  <a:moveTo>
                    <a:pt x="594315" y="266005"/>
                  </a:moveTo>
                  <a:lnTo>
                    <a:pt x="594315" y="436275"/>
                  </a:lnTo>
                </a:path>
                <a:path w="1836420" h="1426210">
                  <a:moveTo>
                    <a:pt x="732284" y="266005"/>
                  </a:moveTo>
                  <a:lnTo>
                    <a:pt x="594315" y="266005"/>
                  </a:lnTo>
                  <a:lnTo>
                    <a:pt x="594315" y="31888"/>
                  </a:lnTo>
                </a:path>
                <a:path w="1836420" h="1426210">
                  <a:moveTo>
                    <a:pt x="594315" y="0"/>
                  </a:moveTo>
                  <a:lnTo>
                    <a:pt x="594315" y="31888"/>
                  </a:lnTo>
                </a:path>
                <a:path w="1836420" h="1426210">
                  <a:moveTo>
                    <a:pt x="1241686" y="21244"/>
                  </a:moveTo>
                  <a:lnTo>
                    <a:pt x="1241686" y="10657"/>
                  </a:lnTo>
                  <a:lnTo>
                    <a:pt x="1241686" y="0"/>
                  </a:lnTo>
                  <a:lnTo>
                    <a:pt x="1231082" y="0"/>
                  </a:lnTo>
                  <a:lnTo>
                    <a:pt x="1220464" y="0"/>
                  </a:lnTo>
                </a:path>
                <a:path w="1836420" h="1426210">
                  <a:moveTo>
                    <a:pt x="1124954" y="31888"/>
                  </a:moveTo>
                  <a:lnTo>
                    <a:pt x="594315" y="31888"/>
                  </a:lnTo>
                </a:path>
                <a:path w="1836420" h="1426210">
                  <a:moveTo>
                    <a:pt x="1422087" y="319209"/>
                  </a:moveTo>
                  <a:lnTo>
                    <a:pt x="1411469" y="319209"/>
                  </a:lnTo>
                  <a:lnTo>
                    <a:pt x="1400850" y="319209"/>
                  </a:lnTo>
                  <a:lnTo>
                    <a:pt x="1390232" y="329853"/>
                  </a:lnTo>
                  <a:lnTo>
                    <a:pt x="1390232" y="340497"/>
                  </a:lnTo>
                </a:path>
                <a:path w="1836420" h="1426210">
                  <a:moveTo>
                    <a:pt x="1814828" y="691680"/>
                  </a:moveTo>
                  <a:lnTo>
                    <a:pt x="1793591" y="638476"/>
                  </a:lnTo>
                  <a:lnTo>
                    <a:pt x="1772355" y="595902"/>
                  </a:lnTo>
                  <a:lnTo>
                    <a:pt x="1740499" y="553341"/>
                  </a:lnTo>
                  <a:lnTo>
                    <a:pt x="1708644" y="510767"/>
                  </a:lnTo>
                  <a:lnTo>
                    <a:pt x="1676788" y="468206"/>
                  </a:lnTo>
                  <a:lnTo>
                    <a:pt x="1644933" y="436275"/>
                  </a:lnTo>
                  <a:lnTo>
                    <a:pt x="1602459" y="404344"/>
                  </a:lnTo>
                  <a:lnTo>
                    <a:pt x="1560127" y="372428"/>
                  </a:lnTo>
                  <a:lnTo>
                    <a:pt x="1517653" y="351140"/>
                  </a:lnTo>
                  <a:lnTo>
                    <a:pt x="1464561" y="329853"/>
                  </a:lnTo>
                  <a:lnTo>
                    <a:pt x="1422087" y="319209"/>
                  </a:lnTo>
                </a:path>
                <a:path w="1836420" h="1426210">
                  <a:moveTo>
                    <a:pt x="169803" y="372428"/>
                  </a:moveTo>
                  <a:lnTo>
                    <a:pt x="169803" y="148940"/>
                  </a:lnTo>
                </a:path>
                <a:path w="1836420" h="1426210">
                  <a:moveTo>
                    <a:pt x="1124954" y="0"/>
                  </a:moveTo>
                  <a:lnTo>
                    <a:pt x="498805" y="0"/>
                  </a:lnTo>
                </a:path>
                <a:path w="1836420" h="1426210">
                  <a:moveTo>
                    <a:pt x="986985" y="244718"/>
                  </a:moveTo>
                  <a:lnTo>
                    <a:pt x="732284" y="244718"/>
                  </a:lnTo>
                </a:path>
                <a:path w="1836420" h="1426210">
                  <a:moveTo>
                    <a:pt x="424504" y="1287625"/>
                  </a:moveTo>
                  <a:lnTo>
                    <a:pt x="1294807" y="1287625"/>
                  </a:lnTo>
                </a:path>
                <a:path w="1836420" h="1426210">
                  <a:moveTo>
                    <a:pt x="1273528" y="1425966"/>
                  </a:moveTo>
                  <a:lnTo>
                    <a:pt x="1124954" y="1425966"/>
                  </a:lnTo>
                </a:path>
                <a:path w="1836420" h="1426210">
                  <a:moveTo>
                    <a:pt x="1273528" y="1425966"/>
                  </a:moveTo>
                  <a:lnTo>
                    <a:pt x="1326521" y="1425966"/>
                  </a:lnTo>
                  <a:lnTo>
                    <a:pt x="1368995" y="1415323"/>
                  </a:lnTo>
                  <a:lnTo>
                    <a:pt x="1422087" y="1404683"/>
                  </a:lnTo>
                  <a:lnTo>
                    <a:pt x="1464561" y="1394040"/>
                  </a:lnTo>
                  <a:lnTo>
                    <a:pt x="1507035" y="1372756"/>
                  </a:lnTo>
                  <a:lnTo>
                    <a:pt x="1549508" y="1351473"/>
                  </a:lnTo>
                  <a:lnTo>
                    <a:pt x="1591841" y="1330190"/>
                  </a:lnTo>
                  <a:lnTo>
                    <a:pt x="1634315" y="1298263"/>
                  </a:lnTo>
                  <a:lnTo>
                    <a:pt x="1666170" y="1266338"/>
                  </a:lnTo>
                  <a:lnTo>
                    <a:pt x="1698025" y="1223778"/>
                  </a:lnTo>
                  <a:lnTo>
                    <a:pt x="1729881" y="1191847"/>
                  </a:lnTo>
                  <a:lnTo>
                    <a:pt x="1761736" y="1149272"/>
                  </a:lnTo>
                  <a:lnTo>
                    <a:pt x="1782973" y="1106712"/>
                  </a:lnTo>
                  <a:lnTo>
                    <a:pt x="1804210" y="1064137"/>
                  </a:lnTo>
                  <a:lnTo>
                    <a:pt x="1814828" y="1021577"/>
                  </a:lnTo>
                  <a:lnTo>
                    <a:pt x="1825447" y="968373"/>
                  </a:lnTo>
                  <a:lnTo>
                    <a:pt x="1836065" y="925798"/>
                  </a:lnTo>
                  <a:lnTo>
                    <a:pt x="1836065" y="872594"/>
                  </a:lnTo>
                  <a:lnTo>
                    <a:pt x="1836065" y="830019"/>
                  </a:lnTo>
                  <a:lnTo>
                    <a:pt x="1836065" y="776815"/>
                  </a:lnTo>
                  <a:lnTo>
                    <a:pt x="1825447" y="734241"/>
                  </a:lnTo>
                  <a:lnTo>
                    <a:pt x="1814828" y="691680"/>
                  </a:lnTo>
                </a:path>
                <a:path w="1836420" h="1426210">
                  <a:moveTo>
                    <a:pt x="594315" y="1425966"/>
                  </a:moveTo>
                  <a:lnTo>
                    <a:pt x="1124954" y="1425966"/>
                  </a:lnTo>
                </a:path>
                <a:path w="1836420" h="1426210">
                  <a:moveTo>
                    <a:pt x="445741" y="1425966"/>
                  </a:moveTo>
                  <a:lnTo>
                    <a:pt x="594315" y="1425966"/>
                  </a:lnTo>
                </a:path>
                <a:path w="1836420" h="1426210">
                  <a:moveTo>
                    <a:pt x="201644" y="127666"/>
                  </a:moveTo>
                  <a:lnTo>
                    <a:pt x="191026" y="127666"/>
                  </a:lnTo>
                  <a:lnTo>
                    <a:pt x="180421" y="127666"/>
                  </a:lnTo>
                  <a:lnTo>
                    <a:pt x="180421" y="138296"/>
                  </a:lnTo>
                  <a:lnTo>
                    <a:pt x="169803" y="148940"/>
                  </a:lnTo>
                </a:path>
              </a:pathLst>
            </a:custGeom>
            <a:ln w="106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6104247" y="918547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80">
                  <a:moveTo>
                    <a:pt x="-5309" y="21287"/>
                  </a:moveTo>
                  <a:lnTo>
                    <a:pt x="5309" y="21287"/>
                  </a:lnTo>
                </a:path>
              </a:pathLst>
            </a:custGeom>
            <a:ln w="425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5658512" y="897274"/>
              <a:ext cx="1591945" cy="1298575"/>
            </a:xfrm>
            <a:custGeom>
              <a:avLst/>
              <a:gdLst/>
              <a:ahLst/>
              <a:cxnLst/>
              <a:rect l="l" t="t" r="r" b="b"/>
              <a:pathLst>
                <a:path w="1591945" h="1298575">
                  <a:moveTo>
                    <a:pt x="445734" y="180899"/>
                  </a:moveTo>
                  <a:lnTo>
                    <a:pt x="445734" y="63847"/>
                  </a:lnTo>
                </a:path>
                <a:path w="1591945" h="1298575">
                  <a:moveTo>
                    <a:pt x="445734" y="319252"/>
                  </a:moveTo>
                  <a:lnTo>
                    <a:pt x="445734" y="180899"/>
                  </a:lnTo>
                </a:path>
                <a:path w="1591945" h="1298575">
                  <a:moveTo>
                    <a:pt x="31838" y="564013"/>
                  </a:moveTo>
                  <a:lnTo>
                    <a:pt x="10612" y="606574"/>
                  </a:lnTo>
                  <a:lnTo>
                    <a:pt x="10612" y="649148"/>
                  </a:lnTo>
                  <a:lnTo>
                    <a:pt x="0" y="702352"/>
                  </a:lnTo>
                  <a:lnTo>
                    <a:pt x="0" y="744927"/>
                  </a:lnTo>
                  <a:lnTo>
                    <a:pt x="0" y="798131"/>
                  </a:lnTo>
                  <a:lnTo>
                    <a:pt x="10612" y="840706"/>
                  </a:lnTo>
                  <a:lnTo>
                    <a:pt x="21225" y="893910"/>
                  </a:lnTo>
                  <a:lnTo>
                    <a:pt x="42451" y="936470"/>
                  </a:lnTo>
                  <a:lnTo>
                    <a:pt x="53063" y="979045"/>
                  </a:lnTo>
                  <a:lnTo>
                    <a:pt x="84902" y="1021605"/>
                  </a:lnTo>
                  <a:lnTo>
                    <a:pt x="106127" y="1064180"/>
                  </a:lnTo>
                  <a:lnTo>
                    <a:pt x="137969" y="1096111"/>
                  </a:lnTo>
                  <a:lnTo>
                    <a:pt x="169810" y="1138671"/>
                  </a:lnTo>
                  <a:lnTo>
                    <a:pt x="201637" y="1170596"/>
                  </a:lnTo>
                  <a:lnTo>
                    <a:pt x="244097" y="1202523"/>
                  </a:lnTo>
                  <a:lnTo>
                    <a:pt x="286542" y="1223806"/>
                  </a:lnTo>
                  <a:lnTo>
                    <a:pt x="328988" y="1245089"/>
                  </a:lnTo>
                  <a:lnTo>
                    <a:pt x="371447" y="1266373"/>
                  </a:lnTo>
                  <a:lnTo>
                    <a:pt x="413893" y="1277016"/>
                  </a:lnTo>
                  <a:lnTo>
                    <a:pt x="466957" y="1287656"/>
                  </a:lnTo>
                  <a:lnTo>
                    <a:pt x="509416" y="1298299"/>
                  </a:lnTo>
                  <a:lnTo>
                    <a:pt x="562480" y="1298299"/>
                  </a:lnTo>
                </a:path>
                <a:path w="1591945" h="1298575">
                  <a:moveTo>
                    <a:pt x="413893" y="191543"/>
                  </a:moveTo>
                  <a:lnTo>
                    <a:pt x="371447" y="202186"/>
                  </a:lnTo>
                  <a:lnTo>
                    <a:pt x="318383" y="223473"/>
                  </a:lnTo>
                  <a:lnTo>
                    <a:pt x="275924" y="244761"/>
                  </a:lnTo>
                  <a:lnTo>
                    <a:pt x="233478" y="276678"/>
                  </a:lnTo>
                  <a:lnTo>
                    <a:pt x="191033" y="308608"/>
                  </a:lnTo>
                  <a:lnTo>
                    <a:pt x="159191" y="340539"/>
                  </a:lnTo>
                  <a:lnTo>
                    <a:pt x="127350" y="383100"/>
                  </a:lnTo>
                  <a:lnTo>
                    <a:pt x="95515" y="425674"/>
                  </a:lnTo>
                  <a:lnTo>
                    <a:pt x="63676" y="468235"/>
                  </a:lnTo>
                  <a:lnTo>
                    <a:pt x="42451" y="510809"/>
                  </a:lnTo>
                  <a:lnTo>
                    <a:pt x="31838" y="564013"/>
                  </a:lnTo>
                </a:path>
                <a:path w="1591945" h="1298575">
                  <a:moveTo>
                    <a:pt x="424511" y="0"/>
                  </a:moveTo>
                  <a:lnTo>
                    <a:pt x="318383" y="0"/>
                  </a:lnTo>
                </a:path>
                <a:path w="1591945" h="1298575">
                  <a:moveTo>
                    <a:pt x="445734" y="21273"/>
                  </a:moveTo>
                  <a:lnTo>
                    <a:pt x="445734" y="10629"/>
                  </a:lnTo>
                  <a:lnTo>
                    <a:pt x="445734" y="0"/>
                  </a:lnTo>
                  <a:lnTo>
                    <a:pt x="435116" y="0"/>
                  </a:lnTo>
                  <a:lnTo>
                    <a:pt x="424511" y="0"/>
                  </a:lnTo>
                </a:path>
                <a:path w="1591945" h="1298575">
                  <a:moveTo>
                    <a:pt x="445734" y="212830"/>
                  </a:moveTo>
                  <a:lnTo>
                    <a:pt x="445734" y="202186"/>
                  </a:lnTo>
                  <a:lnTo>
                    <a:pt x="435116" y="191543"/>
                  </a:lnTo>
                  <a:lnTo>
                    <a:pt x="424511" y="191543"/>
                  </a:lnTo>
                  <a:lnTo>
                    <a:pt x="413893" y="191543"/>
                  </a:lnTo>
                </a:path>
                <a:path w="1591945" h="1298575">
                  <a:moveTo>
                    <a:pt x="371447" y="1064180"/>
                  </a:moveTo>
                  <a:lnTo>
                    <a:pt x="1591904" y="1064180"/>
                  </a:lnTo>
                  <a:lnTo>
                    <a:pt x="1591904" y="404387"/>
                  </a:lnTo>
                  <a:lnTo>
                    <a:pt x="371447" y="404387"/>
                  </a:lnTo>
                  <a:lnTo>
                    <a:pt x="371447" y="1064180"/>
                  </a:lnTo>
                  <a:close/>
                </a:path>
                <a:path w="1591945" h="1298575">
                  <a:moveTo>
                    <a:pt x="986978" y="404387"/>
                  </a:moveTo>
                  <a:lnTo>
                    <a:pt x="986978" y="1064180"/>
                  </a:lnTo>
                </a:path>
              </a:pathLst>
            </a:custGeom>
            <a:ln w="106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6167929" y="1354865"/>
              <a:ext cx="339725" cy="128270"/>
            </a:xfrm>
            <a:custGeom>
              <a:avLst/>
              <a:gdLst/>
              <a:ahLst/>
              <a:cxnLst/>
              <a:rect l="l" t="t" r="r" b="b"/>
              <a:pathLst>
                <a:path w="339725" h="128269">
                  <a:moveTo>
                    <a:pt x="10604" y="21287"/>
                  </a:moveTo>
                  <a:lnTo>
                    <a:pt x="0" y="31930"/>
                  </a:lnTo>
                  <a:lnTo>
                    <a:pt x="0" y="106422"/>
                  </a:lnTo>
                  <a:lnTo>
                    <a:pt x="21222" y="127709"/>
                  </a:lnTo>
                  <a:lnTo>
                    <a:pt x="42445" y="127709"/>
                  </a:lnTo>
                  <a:lnTo>
                    <a:pt x="53063" y="117065"/>
                  </a:lnTo>
                  <a:lnTo>
                    <a:pt x="21222" y="117065"/>
                  </a:lnTo>
                  <a:lnTo>
                    <a:pt x="10604" y="106422"/>
                  </a:lnTo>
                  <a:lnTo>
                    <a:pt x="10604" y="21287"/>
                  </a:lnTo>
                  <a:close/>
                </a:path>
                <a:path w="339725" h="128269">
                  <a:moveTo>
                    <a:pt x="63668" y="95778"/>
                  </a:moveTo>
                  <a:lnTo>
                    <a:pt x="53063" y="95778"/>
                  </a:lnTo>
                  <a:lnTo>
                    <a:pt x="53063" y="117065"/>
                  </a:lnTo>
                  <a:lnTo>
                    <a:pt x="63668" y="95778"/>
                  </a:lnTo>
                  <a:close/>
                </a:path>
                <a:path w="339725" h="128269">
                  <a:moveTo>
                    <a:pt x="56598" y="10643"/>
                  </a:moveTo>
                  <a:lnTo>
                    <a:pt x="53063" y="10643"/>
                  </a:lnTo>
                  <a:lnTo>
                    <a:pt x="53063" y="31930"/>
                  </a:lnTo>
                  <a:lnTo>
                    <a:pt x="63668" y="31930"/>
                  </a:lnTo>
                  <a:lnTo>
                    <a:pt x="56598" y="10643"/>
                  </a:lnTo>
                  <a:close/>
                </a:path>
                <a:path w="339725" h="128269">
                  <a:moveTo>
                    <a:pt x="53063" y="0"/>
                  </a:moveTo>
                  <a:lnTo>
                    <a:pt x="31827" y="0"/>
                  </a:lnTo>
                  <a:lnTo>
                    <a:pt x="10604" y="10643"/>
                  </a:lnTo>
                  <a:lnTo>
                    <a:pt x="10604" y="21287"/>
                  </a:lnTo>
                  <a:lnTo>
                    <a:pt x="21222" y="10643"/>
                  </a:lnTo>
                  <a:lnTo>
                    <a:pt x="56598" y="10643"/>
                  </a:lnTo>
                  <a:lnTo>
                    <a:pt x="53063" y="0"/>
                  </a:lnTo>
                  <a:close/>
                </a:path>
                <a:path w="339725" h="128269">
                  <a:moveTo>
                    <a:pt x="127350" y="0"/>
                  </a:moveTo>
                  <a:lnTo>
                    <a:pt x="74286" y="0"/>
                  </a:lnTo>
                  <a:lnTo>
                    <a:pt x="74286" y="127709"/>
                  </a:lnTo>
                  <a:lnTo>
                    <a:pt x="95509" y="127709"/>
                  </a:lnTo>
                  <a:lnTo>
                    <a:pt x="95509" y="117065"/>
                  </a:lnTo>
                  <a:lnTo>
                    <a:pt x="84891" y="117065"/>
                  </a:lnTo>
                  <a:lnTo>
                    <a:pt x="84891" y="10643"/>
                  </a:lnTo>
                  <a:lnTo>
                    <a:pt x="130885" y="10643"/>
                  </a:lnTo>
                  <a:lnTo>
                    <a:pt x="127350" y="0"/>
                  </a:lnTo>
                  <a:close/>
                </a:path>
                <a:path w="339725" h="128269">
                  <a:moveTo>
                    <a:pt x="116732" y="53218"/>
                  </a:moveTo>
                  <a:lnTo>
                    <a:pt x="106127" y="63847"/>
                  </a:lnTo>
                  <a:lnTo>
                    <a:pt x="116732" y="63847"/>
                  </a:lnTo>
                  <a:lnTo>
                    <a:pt x="116732" y="53218"/>
                  </a:lnTo>
                  <a:close/>
                </a:path>
                <a:path w="339725" h="128269">
                  <a:moveTo>
                    <a:pt x="130885" y="10643"/>
                  </a:moveTo>
                  <a:lnTo>
                    <a:pt x="127350" y="10643"/>
                  </a:lnTo>
                  <a:lnTo>
                    <a:pt x="127350" y="31930"/>
                  </a:lnTo>
                  <a:lnTo>
                    <a:pt x="137954" y="31930"/>
                  </a:lnTo>
                  <a:lnTo>
                    <a:pt x="130885" y="10643"/>
                  </a:lnTo>
                  <a:close/>
                </a:path>
                <a:path w="339725" h="128269">
                  <a:moveTo>
                    <a:pt x="191018" y="117065"/>
                  </a:moveTo>
                  <a:lnTo>
                    <a:pt x="159191" y="117065"/>
                  </a:lnTo>
                  <a:lnTo>
                    <a:pt x="159191" y="127709"/>
                  </a:lnTo>
                  <a:lnTo>
                    <a:pt x="191018" y="127709"/>
                  </a:lnTo>
                  <a:lnTo>
                    <a:pt x="191018" y="117065"/>
                  </a:lnTo>
                  <a:close/>
                </a:path>
                <a:path w="339725" h="128269">
                  <a:moveTo>
                    <a:pt x="180414" y="0"/>
                  </a:moveTo>
                  <a:lnTo>
                    <a:pt x="169796" y="10643"/>
                  </a:lnTo>
                  <a:lnTo>
                    <a:pt x="159191" y="10643"/>
                  </a:lnTo>
                  <a:lnTo>
                    <a:pt x="159191" y="21287"/>
                  </a:lnTo>
                  <a:lnTo>
                    <a:pt x="169796" y="21287"/>
                  </a:lnTo>
                  <a:lnTo>
                    <a:pt x="169796" y="117065"/>
                  </a:lnTo>
                  <a:lnTo>
                    <a:pt x="180414" y="117065"/>
                  </a:lnTo>
                  <a:lnTo>
                    <a:pt x="180414" y="0"/>
                  </a:lnTo>
                  <a:close/>
                </a:path>
                <a:path w="339725" h="128269">
                  <a:moveTo>
                    <a:pt x="265305" y="117065"/>
                  </a:moveTo>
                  <a:lnTo>
                    <a:pt x="222860" y="117065"/>
                  </a:lnTo>
                  <a:lnTo>
                    <a:pt x="222860" y="127709"/>
                  </a:lnTo>
                  <a:lnTo>
                    <a:pt x="265305" y="127709"/>
                  </a:lnTo>
                  <a:lnTo>
                    <a:pt x="265305" y="117065"/>
                  </a:lnTo>
                  <a:close/>
                </a:path>
                <a:path w="339725" h="128269">
                  <a:moveTo>
                    <a:pt x="254701" y="0"/>
                  </a:moveTo>
                  <a:lnTo>
                    <a:pt x="244082" y="0"/>
                  </a:lnTo>
                  <a:lnTo>
                    <a:pt x="244082" y="10643"/>
                  </a:lnTo>
                  <a:lnTo>
                    <a:pt x="222860" y="10643"/>
                  </a:lnTo>
                  <a:lnTo>
                    <a:pt x="222860" y="21287"/>
                  </a:lnTo>
                  <a:lnTo>
                    <a:pt x="244082" y="21287"/>
                  </a:lnTo>
                  <a:lnTo>
                    <a:pt x="244082" y="117065"/>
                  </a:lnTo>
                  <a:lnTo>
                    <a:pt x="254701" y="117065"/>
                  </a:lnTo>
                  <a:lnTo>
                    <a:pt x="254701" y="0"/>
                  </a:lnTo>
                  <a:close/>
                </a:path>
                <a:path w="339725" h="128269">
                  <a:moveTo>
                    <a:pt x="339606" y="117065"/>
                  </a:moveTo>
                  <a:lnTo>
                    <a:pt x="297146" y="117065"/>
                  </a:lnTo>
                  <a:lnTo>
                    <a:pt x="297146" y="127709"/>
                  </a:lnTo>
                  <a:lnTo>
                    <a:pt x="339606" y="127709"/>
                  </a:lnTo>
                  <a:lnTo>
                    <a:pt x="339606" y="117065"/>
                  </a:lnTo>
                  <a:close/>
                </a:path>
                <a:path w="339725" h="128269">
                  <a:moveTo>
                    <a:pt x="318369" y="10643"/>
                  </a:moveTo>
                  <a:lnTo>
                    <a:pt x="297146" y="10643"/>
                  </a:lnTo>
                  <a:lnTo>
                    <a:pt x="297146" y="21287"/>
                  </a:lnTo>
                  <a:lnTo>
                    <a:pt x="318369" y="21287"/>
                  </a:lnTo>
                  <a:lnTo>
                    <a:pt x="318369" y="106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2" name="object 132"/>
            <p:cNvPicPr/>
            <p:nvPr/>
          </p:nvPicPr>
          <p:blipFill>
            <a:blip r:embed="rId46" cstate="print"/>
            <a:stretch>
              <a:fillRect/>
            </a:stretch>
          </p:blipFill>
          <p:spPr>
            <a:xfrm>
              <a:off x="6162622" y="1349557"/>
              <a:ext cx="201631" cy="138325"/>
            </a:xfrm>
            <a:prstGeom prst="rect">
              <a:avLst/>
            </a:prstGeom>
          </p:spPr>
        </p:pic>
        <p:sp>
          <p:nvSpPr>
            <p:cNvPr id="133" name="object 133"/>
            <p:cNvSpPr/>
            <p:nvPr/>
          </p:nvSpPr>
          <p:spPr>
            <a:xfrm>
              <a:off x="6390790" y="1354865"/>
              <a:ext cx="116839" cy="128270"/>
            </a:xfrm>
            <a:custGeom>
              <a:avLst/>
              <a:gdLst/>
              <a:ahLst/>
              <a:cxnLst/>
              <a:rect l="l" t="t" r="r" b="b"/>
              <a:pathLst>
                <a:path w="116840" h="128269">
                  <a:moveTo>
                    <a:pt x="31841" y="0"/>
                  </a:moveTo>
                  <a:lnTo>
                    <a:pt x="31841" y="106422"/>
                  </a:lnTo>
                  <a:lnTo>
                    <a:pt x="31841" y="117065"/>
                  </a:lnTo>
                  <a:lnTo>
                    <a:pt x="42445" y="117065"/>
                  </a:lnTo>
                  <a:lnTo>
                    <a:pt x="42445" y="127709"/>
                  </a:lnTo>
                  <a:lnTo>
                    <a:pt x="0" y="127709"/>
                  </a:lnTo>
                  <a:lnTo>
                    <a:pt x="0" y="117065"/>
                  </a:lnTo>
                  <a:lnTo>
                    <a:pt x="10618" y="117065"/>
                  </a:lnTo>
                  <a:lnTo>
                    <a:pt x="21222" y="117065"/>
                  </a:lnTo>
                  <a:lnTo>
                    <a:pt x="21222" y="106422"/>
                  </a:lnTo>
                  <a:lnTo>
                    <a:pt x="21222" y="21287"/>
                  </a:lnTo>
                  <a:lnTo>
                    <a:pt x="10618" y="21287"/>
                  </a:lnTo>
                  <a:lnTo>
                    <a:pt x="0" y="21287"/>
                  </a:lnTo>
                  <a:lnTo>
                    <a:pt x="0" y="10643"/>
                  </a:lnTo>
                  <a:lnTo>
                    <a:pt x="10618" y="10643"/>
                  </a:lnTo>
                  <a:lnTo>
                    <a:pt x="21222" y="10643"/>
                  </a:lnTo>
                  <a:lnTo>
                    <a:pt x="21222" y="0"/>
                  </a:lnTo>
                  <a:lnTo>
                    <a:pt x="31841" y="0"/>
                  </a:lnTo>
                  <a:close/>
                </a:path>
                <a:path w="116840" h="128269">
                  <a:moveTo>
                    <a:pt x="95509" y="0"/>
                  </a:moveTo>
                  <a:lnTo>
                    <a:pt x="95509" y="106422"/>
                  </a:lnTo>
                  <a:lnTo>
                    <a:pt x="95509" y="117065"/>
                  </a:lnTo>
                  <a:lnTo>
                    <a:pt x="106127" y="117065"/>
                  </a:lnTo>
                  <a:lnTo>
                    <a:pt x="116746" y="117065"/>
                  </a:lnTo>
                  <a:lnTo>
                    <a:pt x="116746" y="127709"/>
                  </a:lnTo>
                  <a:lnTo>
                    <a:pt x="74286" y="127709"/>
                  </a:lnTo>
                  <a:lnTo>
                    <a:pt x="74286" y="117065"/>
                  </a:lnTo>
                  <a:lnTo>
                    <a:pt x="84905" y="117065"/>
                  </a:lnTo>
                  <a:lnTo>
                    <a:pt x="95509" y="117065"/>
                  </a:lnTo>
                  <a:lnTo>
                    <a:pt x="95509" y="106422"/>
                  </a:lnTo>
                  <a:lnTo>
                    <a:pt x="95509" y="21287"/>
                  </a:lnTo>
                  <a:lnTo>
                    <a:pt x="84905" y="21287"/>
                  </a:lnTo>
                  <a:lnTo>
                    <a:pt x="74286" y="21287"/>
                  </a:lnTo>
                  <a:lnTo>
                    <a:pt x="74286" y="10643"/>
                  </a:lnTo>
                  <a:lnTo>
                    <a:pt x="84905" y="10643"/>
                  </a:lnTo>
                  <a:lnTo>
                    <a:pt x="95509" y="10643"/>
                  </a:lnTo>
                  <a:lnTo>
                    <a:pt x="95509" y="0"/>
                  </a:lnTo>
                  <a:close/>
                </a:path>
              </a:pathLst>
            </a:custGeom>
            <a:ln w="106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4" name="object 134"/>
            <p:cNvPicPr/>
            <p:nvPr/>
          </p:nvPicPr>
          <p:blipFill>
            <a:blip r:embed="rId47" cstate="print"/>
            <a:stretch>
              <a:fillRect/>
            </a:stretch>
          </p:blipFill>
          <p:spPr>
            <a:xfrm>
              <a:off x="6226290" y="1562402"/>
              <a:ext cx="212251" cy="138316"/>
            </a:xfrm>
            <a:prstGeom prst="rect">
              <a:avLst/>
            </a:prstGeom>
          </p:spPr>
        </p:pic>
        <p:pic>
          <p:nvPicPr>
            <p:cNvPr id="135" name="object 135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6258129" y="1785874"/>
              <a:ext cx="148586" cy="127684"/>
            </a:xfrm>
            <a:prstGeom prst="rect">
              <a:avLst/>
            </a:prstGeom>
          </p:spPr>
        </p:pic>
        <p:sp>
          <p:nvSpPr>
            <p:cNvPr id="136" name="object 136"/>
            <p:cNvSpPr/>
            <p:nvPr/>
          </p:nvSpPr>
          <p:spPr>
            <a:xfrm>
              <a:off x="6772856" y="1354865"/>
              <a:ext cx="339725" cy="128270"/>
            </a:xfrm>
            <a:custGeom>
              <a:avLst/>
              <a:gdLst/>
              <a:ahLst/>
              <a:cxnLst/>
              <a:rect l="l" t="t" r="r" b="b"/>
              <a:pathLst>
                <a:path w="339725" h="128269">
                  <a:moveTo>
                    <a:pt x="53063" y="0"/>
                  </a:moveTo>
                  <a:lnTo>
                    <a:pt x="31827" y="0"/>
                  </a:lnTo>
                  <a:lnTo>
                    <a:pt x="10604" y="10643"/>
                  </a:lnTo>
                  <a:lnTo>
                    <a:pt x="10604" y="21287"/>
                  </a:lnTo>
                  <a:lnTo>
                    <a:pt x="0" y="31930"/>
                  </a:lnTo>
                  <a:lnTo>
                    <a:pt x="0" y="106422"/>
                  </a:lnTo>
                  <a:lnTo>
                    <a:pt x="21222" y="127709"/>
                  </a:lnTo>
                  <a:lnTo>
                    <a:pt x="42445" y="127709"/>
                  </a:lnTo>
                  <a:lnTo>
                    <a:pt x="53063" y="117065"/>
                  </a:lnTo>
                  <a:lnTo>
                    <a:pt x="21222" y="117065"/>
                  </a:lnTo>
                  <a:lnTo>
                    <a:pt x="10604" y="106422"/>
                  </a:lnTo>
                  <a:lnTo>
                    <a:pt x="10604" y="31930"/>
                  </a:lnTo>
                  <a:lnTo>
                    <a:pt x="21222" y="21287"/>
                  </a:lnTo>
                  <a:lnTo>
                    <a:pt x="21222" y="10643"/>
                  </a:lnTo>
                  <a:lnTo>
                    <a:pt x="56598" y="10643"/>
                  </a:lnTo>
                  <a:lnTo>
                    <a:pt x="53063" y="0"/>
                  </a:lnTo>
                  <a:close/>
                </a:path>
                <a:path w="339725" h="128269">
                  <a:moveTo>
                    <a:pt x="63668" y="95778"/>
                  </a:moveTo>
                  <a:lnTo>
                    <a:pt x="53063" y="95778"/>
                  </a:lnTo>
                  <a:lnTo>
                    <a:pt x="53063" y="117065"/>
                  </a:lnTo>
                  <a:lnTo>
                    <a:pt x="63668" y="95778"/>
                  </a:lnTo>
                  <a:close/>
                </a:path>
                <a:path w="339725" h="128269">
                  <a:moveTo>
                    <a:pt x="56598" y="10643"/>
                  </a:moveTo>
                  <a:lnTo>
                    <a:pt x="53063" y="10643"/>
                  </a:lnTo>
                  <a:lnTo>
                    <a:pt x="53063" y="31930"/>
                  </a:lnTo>
                  <a:lnTo>
                    <a:pt x="63668" y="31930"/>
                  </a:lnTo>
                  <a:lnTo>
                    <a:pt x="56598" y="10643"/>
                  </a:lnTo>
                  <a:close/>
                </a:path>
                <a:path w="339725" h="128269">
                  <a:moveTo>
                    <a:pt x="127350" y="0"/>
                  </a:moveTo>
                  <a:lnTo>
                    <a:pt x="74286" y="0"/>
                  </a:lnTo>
                  <a:lnTo>
                    <a:pt x="74286" y="127709"/>
                  </a:lnTo>
                  <a:lnTo>
                    <a:pt x="95509" y="127709"/>
                  </a:lnTo>
                  <a:lnTo>
                    <a:pt x="95509" y="117065"/>
                  </a:lnTo>
                  <a:lnTo>
                    <a:pt x="84891" y="117065"/>
                  </a:lnTo>
                  <a:lnTo>
                    <a:pt x="84891" y="10643"/>
                  </a:lnTo>
                  <a:lnTo>
                    <a:pt x="130885" y="10643"/>
                  </a:lnTo>
                  <a:lnTo>
                    <a:pt x="127350" y="0"/>
                  </a:lnTo>
                  <a:close/>
                </a:path>
                <a:path w="339725" h="128269">
                  <a:moveTo>
                    <a:pt x="116732" y="53218"/>
                  </a:moveTo>
                  <a:lnTo>
                    <a:pt x="106113" y="63847"/>
                  </a:lnTo>
                  <a:lnTo>
                    <a:pt x="116732" y="63847"/>
                  </a:lnTo>
                  <a:lnTo>
                    <a:pt x="116732" y="53218"/>
                  </a:lnTo>
                  <a:close/>
                </a:path>
                <a:path w="339725" h="128269">
                  <a:moveTo>
                    <a:pt x="130885" y="10643"/>
                  </a:moveTo>
                  <a:lnTo>
                    <a:pt x="127350" y="10643"/>
                  </a:lnTo>
                  <a:lnTo>
                    <a:pt x="127350" y="21287"/>
                  </a:lnTo>
                  <a:lnTo>
                    <a:pt x="137954" y="31930"/>
                  </a:lnTo>
                  <a:lnTo>
                    <a:pt x="130885" y="10643"/>
                  </a:lnTo>
                  <a:close/>
                </a:path>
                <a:path w="339725" h="128269">
                  <a:moveTo>
                    <a:pt x="191018" y="117065"/>
                  </a:moveTo>
                  <a:lnTo>
                    <a:pt x="159177" y="117065"/>
                  </a:lnTo>
                  <a:lnTo>
                    <a:pt x="159177" y="127709"/>
                  </a:lnTo>
                  <a:lnTo>
                    <a:pt x="191018" y="127709"/>
                  </a:lnTo>
                  <a:lnTo>
                    <a:pt x="191018" y="117065"/>
                  </a:lnTo>
                  <a:close/>
                </a:path>
                <a:path w="339725" h="128269">
                  <a:moveTo>
                    <a:pt x="180414" y="0"/>
                  </a:moveTo>
                  <a:lnTo>
                    <a:pt x="169796" y="10643"/>
                  </a:lnTo>
                  <a:lnTo>
                    <a:pt x="159177" y="10643"/>
                  </a:lnTo>
                  <a:lnTo>
                    <a:pt x="159177" y="21287"/>
                  </a:lnTo>
                  <a:lnTo>
                    <a:pt x="169796" y="21287"/>
                  </a:lnTo>
                  <a:lnTo>
                    <a:pt x="169796" y="117065"/>
                  </a:lnTo>
                  <a:lnTo>
                    <a:pt x="180414" y="117065"/>
                  </a:lnTo>
                  <a:lnTo>
                    <a:pt x="180414" y="0"/>
                  </a:lnTo>
                  <a:close/>
                </a:path>
                <a:path w="339725" h="128269">
                  <a:moveTo>
                    <a:pt x="265305" y="117065"/>
                  </a:moveTo>
                  <a:lnTo>
                    <a:pt x="222860" y="117065"/>
                  </a:lnTo>
                  <a:lnTo>
                    <a:pt x="222860" y="127709"/>
                  </a:lnTo>
                  <a:lnTo>
                    <a:pt x="265305" y="127709"/>
                  </a:lnTo>
                  <a:lnTo>
                    <a:pt x="265305" y="117065"/>
                  </a:lnTo>
                  <a:close/>
                </a:path>
                <a:path w="339725" h="128269">
                  <a:moveTo>
                    <a:pt x="254701" y="0"/>
                  </a:moveTo>
                  <a:lnTo>
                    <a:pt x="244082" y="0"/>
                  </a:lnTo>
                  <a:lnTo>
                    <a:pt x="244082" y="10643"/>
                  </a:lnTo>
                  <a:lnTo>
                    <a:pt x="222860" y="10643"/>
                  </a:lnTo>
                  <a:lnTo>
                    <a:pt x="222860" y="21287"/>
                  </a:lnTo>
                  <a:lnTo>
                    <a:pt x="244082" y="21287"/>
                  </a:lnTo>
                  <a:lnTo>
                    <a:pt x="244082" y="117065"/>
                  </a:lnTo>
                  <a:lnTo>
                    <a:pt x="254701" y="117065"/>
                  </a:lnTo>
                  <a:lnTo>
                    <a:pt x="254701" y="0"/>
                  </a:lnTo>
                  <a:close/>
                </a:path>
                <a:path w="339725" h="128269">
                  <a:moveTo>
                    <a:pt x="297203" y="106422"/>
                  </a:moveTo>
                  <a:lnTo>
                    <a:pt x="286585" y="117065"/>
                  </a:lnTo>
                  <a:lnTo>
                    <a:pt x="286585" y="127709"/>
                  </a:lnTo>
                  <a:lnTo>
                    <a:pt x="339535" y="127709"/>
                  </a:lnTo>
                  <a:lnTo>
                    <a:pt x="339535" y="117065"/>
                  </a:lnTo>
                  <a:lnTo>
                    <a:pt x="297203" y="117065"/>
                  </a:lnTo>
                  <a:lnTo>
                    <a:pt x="297203" y="106422"/>
                  </a:lnTo>
                  <a:close/>
                </a:path>
                <a:path w="339725" h="128269">
                  <a:moveTo>
                    <a:pt x="318440" y="74491"/>
                  </a:moveTo>
                  <a:lnTo>
                    <a:pt x="297203" y="95778"/>
                  </a:lnTo>
                  <a:lnTo>
                    <a:pt x="297203" y="106422"/>
                  </a:lnTo>
                  <a:lnTo>
                    <a:pt x="307821" y="95778"/>
                  </a:lnTo>
                  <a:lnTo>
                    <a:pt x="318440" y="74491"/>
                  </a:lnTo>
                  <a:close/>
                </a:path>
                <a:path w="339725" h="128269">
                  <a:moveTo>
                    <a:pt x="339535" y="10643"/>
                  </a:moveTo>
                  <a:lnTo>
                    <a:pt x="328917" y="10643"/>
                  </a:lnTo>
                  <a:lnTo>
                    <a:pt x="328917" y="53218"/>
                  </a:lnTo>
                  <a:lnTo>
                    <a:pt x="318440" y="74491"/>
                  </a:lnTo>
                  <a:lnTo>
                    <a:pt x="328917" y="63847"/>
                  </a:lnTo>
                  <a:lnTo>
                    <a:pt x="339535" y="53218"/>
                  </a:lnTo>
                  <a:lnTo>
                    <a:pt x="339535" y="10643"/>
                  </a:lnTo>
                  <a:close/>
                </a:path>
                <a:path w="339725" h="128269">
                  <a:moveTo>
                    <a:pt x="297203" y="10643"/>
                  </a:moveTo>
                  <a:lnTo>
                    <a:pt x="286585" y="21287"/>
                  </a:lnTo>
                  <a:lnTo>
                    <a:pt x="286585" y="42574"/>
                  </a:lnTo>
                  <a:lnTo>
                    <a:pt x="307821" y="42574"/>
                  </a:lnTo>
                  <a:lnTo>
                    <a:pt x="307821" y="31930"/>
                  </a:lnTo>
                  <a:lnTo>
                    <a:pt x="297203" y="31930"/>
                  </a:lnTo>
                  <a:lnTo>
                    <a:pt x="297203" y="10643"/>
                  </a:lnTo>
                  <a:close/>
                </a:path>
                <a:path w="339725" h="128269">
                  <a:moveTo>
                    <a:pt x="328917" y="0"/>
                  </a:moveTo>
                  <a:lnTo>
                    <a:pt x="307821" y="0"/>
                  </a:lnTo>
                  <a:lnTo>
                    <a:pt x="307821" y="10643"/>
                  </a:lnTo>
                  <a:lnTo>
                    <a:pt x="328917" y="10643"/>
                  </a:lnTo>
                  <a:lnTo>
                    <a:pt x="3289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7" name="object 13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6767548" y="1349557"/>
              <a:ext cx="201631" cy="138325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6995716" y="1354865"/>
              <a:ext cx="116839" cy="128270"/>
            </a:xfrm>
            <a:custGeom>
              <a:avLst/>
              <a:gdLst/>
              <a:ahLst/>
              <a:cxnLst/>
              <a:rect l="l" t="t" r="r" b="b"/>
              <a:pathLst>
                <a:path w="116840" h="128269">
                  <a:moveTo>
                    <a:pt x="31841" y="0"/>
                  </a:moveTo>
                  <a:lnTo>
                    <a:pt x="31841" y="106422"/>
                  </a:lnTo>
                  <a:lnTo>
                    <a:pt x="31841" y="117065"/>
                  </a:lnTo>
                  <a:lnTo>
                    <a:pt x="42445" y="117065"/>
                  </a:lnTo>
                  <a:lnTo>
                    <a:pt x="42445" y="127709"/>
                  </a:lnTo>
                  <a:lnTo>
                    <a:pt x="0" y="127709"/>
                  </a:lnTo>
                  <a:lnTo>
                    <a:pt x="0" y="117065"/>
                  </a:lnTo>
                  <a:lnTo>
                    <a:pt x="10618" y="117065"/>
                  </a:lnTo>
                  <a:lnTo>
                    <a:pt x="21222" y="117065"/>
                  </a:lnTo>
                  <a:lnTo>
                    <a:pt x="21222" y="106422"/>
                  </a:lnTo>
                  <a:lnTo>
                    <a:pt x="21222" y="21287"/>
                  </a:lnTo>
                  <a:lnTo>
                    <a:pt x="10618" y="21287"/>
                  </a:lnTo>
                  <a:lnTo>
                    <a:pt x="0" y="21287"/>
                  </a:lnTo>
                  <a:lnTo>
                    <a:pt x="0" y="10643"/>
                  </a:lnTo>
                  <a:lnTo>
                    <a:pt x="10618" y="10643"/>
                  </a:lnTo>
                  <a:lnTo>
                    <a:pt x="21222" y="10643"/>
                  </a:lnTo>
                  <a:lnTo>
                    <a:pt x="21222" y="0"/>
                  </a:lnTo>
                  <a:lnTo>
                    <a:pt x="31841" y="0"/>
                  </a:lnTo>
                  <a:close/>
                </a:path>
                <a:path w="116840" h="128269">
                  <a:moveTo>
                    <a:pt x="106057" y="31930"/>
                  </a:moveTo>
                  <a:lnTo>
                    <a:pt x="106057" y="21287"/>
                  </a:lnTo>
                  <a:lnTo>
                    <a:pt x="106057" y="10643"/>
                  </a:lnTo>
                  <a:lnTo>
                    <a:pt x="95580" y="10643"/>
                  </a:lnTo>
                  <a:lnTo>
                    <a:pt x="84961" y="10643"/>
                  </a:lnTo>
                  <a:lnTo>
                    <a:pt x="74343" y="10643"/>
                  </a:lnTo>
                  <a:lnTo>
                    <a:pt x="74343" y="21287"/>
                  </a:lnTo>
                  <a:lnTo>
                    <a:pt x="74343" y="31930"/>
                  </a:lnTo>
                  <a:lnTo>
                    <a:pt x="84961" y="31930"/>
                  </a:lnTo>
                  <a:lnTo>
                    <a:pt x="84961" y="42574"/>
                  </a:lnTo>
                  <a:lnTo>
                    <a:pt x="74343" y="42574"/>
                  </a:lnTo>
                  <a:lnTo>
                    <a:pt x="63724" y="42574"/>
                  </a:lnTo>
                  <a:lnTo>
                    <a:pt x="63724" y="31930"/>
                  </a:lnTo>
                  <a:lnTo>
                    <a:pt x="63724" y="21287"/>
                  </a:lnTo>
                  <a:lnTo>
                    <a:pt x="74343" y="10643"/>
                  </a:lnTo>
                  <a:lnTo>
                    <a:pt x="84961" y="10643"/>
                  </a:lnTo>
                  <a:lnTo>
                    <a:pt x="84961" y="0"/>
                  </a:lnTo>
                  <a:lnTo>
                    <a:pt x="95580" y="0"/>
                  </a:lnTo>
                  <a:lnTo>
                    <a:pt x="106057" y="0"/>
                  </a:lnTo>
                  <a:lnTo>
                    <a:pt x="106057" y="10643"/>
                  </a:lnTo>
                  <a:lnTo>
                    <a:pt x="116675" y="10643"/>
                  </a:lnTo>
                  <a:lnTo>
                    <a:pt x="116675" y="21287"/>
                  </a:lnTo>
                  <a:lnTo>
                    <a:pt x="116675" y="31930"/>
                  </a:lnTo>
                  <a:lnTo>
                    <a:pt x="116675" y="42574"/>
                  </a:lnTo>
                  <a:lnTo>
                    <a:pt x="116675" y="53218"/>
                  </a:lnTo>
                  <a:lnTo>
                    <a:pt x="106057" y="63847"/>
                  </a:lnTo>
                  <a:lnTo>
                    <a:pt x="95580" y="74491"/>
                  </a:lnTo>
                  <a:lnTo>
                    <a:pt x="84961" y="95778"/>
                  </a:lnTo>
                  <a:lnTo>
                    <a:pt x="74343" y="106422"/>
                  </a:lnTo>
                  <a:lnTo>
                    <a:pt x="74343" y="117065"/>
                  </a:lnTo>
                  <a:lnTo>
                    <a:pt x="106057" y="117065"/>
                  </a:lnTo>
                  <a:lnTo>
                    <a:pt x="116675" y="117065"/>
                  </a:lnTo>
                  <a:lnTo>
                    <a:pt x="116675" y="106422"/>
                  </a:lnTo>
                  <a:lnTo>
                    <a:pt x="116675" y="95778"/>
                  </a:lnTo>
                  <a:lnTo>
                    <a:pt x="116675" y="127709"/>
                  </a:lnTo>
                  <a:lnTo>
                    <a:pt x="63724" y="127709"/>
                  </a:lnTo>
                  <a:lnTo>
                    <a:pt x="63724" y="117065"/>
                  </a:lnTo>
                  <a:lnTo>
                    <a:pt x="74343" y="106422"/>
                  </a:lnTo>
                  <a:lnTo>
                    <a:pt x="74343" y="95778"/>
                  </a:lnTo>
                  <a:lnTo>
                    <a:pt x="84961" y="85134"/>
                  </a:lnTo>
                  <a:lnTo>
                    <a:pt x="95580" y="74491"/>
                  </a:lnTo>
                  <a:lnTo>
                    <a:pt x="106057" y="53218"/>
                  </a:lnTo>
                  <a:lnTo>
                    <a:pt x="106057" y="42574"/>
                  </a:lnTo>
                  <a:lnTo>
                    <a:pt x="106057" y="31930"/>
                  </a:lnTo>
                  <a:close/>
                </a:path>
              </a:pathLst>
            </a:custGeom>
            <a:ln w="106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9" name="object 139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6841836" y="1562402"/>
              <a:ext cx="212251" cy="138310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51" cstate="print"/>
            <a:stretch>
              <a:fillRect/>
            </a:stretch>
          </p:blipFill>
          <p:spPr>
            <a:xfrm>
              <a:off x="6873661" y="1785875"/>
              <a:ext cx="148585" cy="127683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6316503" y="2004014"/>
              <a:ext cx="32384" cy="10795"/>
            </a:xfrm>
            <a:custGeom>
              <a:avLst/>
              <a:gdLst/>
              <a:ahLst/>
              <a:cxnLst/>
              <a:rect l="l" t="t" r="r" b="b"/>
              <a:pathLst>
                <a:path w="32385" h="10794">
                  <a:moveTo>
                    <a:pt x="31841" y="0"/>
                  </a:moveTo>
                  <a:lnTo>
                    <a:pt x="0" y="0"/>
                  </a:lnTo>
                  <a:lnTo>
                    <a:pt x="0" y="10643"/>
                  </a:lnTo>
                  <a:lnTo>
                    <a:pt x="31841" y="10643"/>
                  </a:lnTo>
                  <a:lnTo>
                    <a:pt x="318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2" name="object 142"/>
            <p:cNvSpPr/>
            <p:nvPr/>
          </p:nvSpPr>
          <p:spPr>
            <a:xfrm>
              <a:off x="6316503" y="1982741"/>
              <a:ext cx="32384" cy="43180"/>
            </a:xfrm>
            <a:custGeom>
              <a:avLst/>
              <a:gdLst/>
              <a:ahLst/>
              <a:cxnLst/>
              <a:rect l="l" t="t" r="r" b="b"/>
              <a:pathLst>
                <a:path w="32385" h="43180">
                  <a:moveTo>
                    <a:pt x="21222" y="21273"/>
                  </a:moveTo>
                  <a:lnTo>
                    <a:pt x="21222" y="0"/>
                  </a:lnTo>
                  <a:lnTo>
                    <a:pt x="21222" y="21273"/>
                  </a:lnTo>
                  <a:lnTo>
                    <a:pt x="31841" y="21273"/>
                  </a:lnTo>
                  <a:lnTo>
                    <a:pt x="31841" y="31916"/>
                  </a:lnTo>
                  <a:lnTo>
                    <a:pt x="21222" y="31916"/>
                  </a:lnTo>
                  <a:lnTo>
                    <a:pt x="21222" y="42560"/>
                  </a:lnTo>
                  <a:lnTo>
                    <a:pt x="21222" y="31916"/>
                  </a:lnTo>
                  <a:lnTo>
                    <a:pt x="0" y="31916"/>
                  </a:lnTo>
                  <a:lnTo>
                    <a:pt x="0" y="21273"/>
                  </a:lnTo>
                  <a:lnTo>
                    <a:pt x="21222" y="21273"/>
                  </a:lnTo>
                  <a:close/>
                </a:path>
              </a:pathLst>
            </a:custGeom>
            <a:ln w="106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3" name="object 143"/>
            <p:cNvSpPr/>
            <p:nvPr/>
          </p:nvSpPr>
          <p:spPr>
            <a:xfrm>
              <a:off x="5966278" y="1588983"/>
              <a:ext cx="10795" cy="85725"/>
            </a:xfrm>
            <a:custGeom>
              <a:avLst/>
              <a:gdLst/>
              <a:ahLst/>
              <a:cxnLst/>
              <a:rect l="l" t="t" r="r" b="b"/>
              <a:pathLst>
                <a:path w="10795" h="85725">
                  <a:moveTo>
                    <a:pt x="10618" y="0"/>
                  </a:moveTo>
                  <a:lnTo>
                    <a:pt x="0" y="0"/>
                  </a:lnTo>
                  <a:lnTo>
                    <a:pt x="0" y="85134"/>
                  </a:lnTo>
                  <a:lnTo>
                    <a:pt x="10618" y="85134"/>
                  </a:lnTo>
                  <a:lnTo>
                    <a:pt x="106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5955674" y="1588983"/>
              <a:ext cx="32384" cy="85725"/>
            </a:xfrm>
            <a:custGeom>
              <a:avLst/>
              <a:gdLst/>
              <a:ahLst/>
              <a:cxnLst/>
              <a:rect l="l" t="t" r="r" b="b"/>
              <a:pathLst>
                <a:path w="32385" h="85725">
                  <a:moveTo>
                    <a:pt x="21222" y="0"/>
                  </a:moveTo>
                  <a:lnTo>
                    <a:pt x="21222" y="74491"/>
                  </a:lnTo>
                  <a:lnTo>
                    <a:pt x="21222" y="85134"/>
                  </a:lnTo>
                  <a:lnTo>
                    <a:pt x="31827" y="85134"/>
                  </a:lnTo>
                  <a:lnTo>
                    <a:pt x="0" y="85134"/>
                  </a:lnTo>
                  <a:lnTo>
                    <a:pt x="10604" y="85134"/>
                  </a:lnTo>
                  <a:lnTo>
                    <a:pt x="10604" y="74491"/>
                  </a:lnTo>
                  <a:lnTo>
                    <a:pt x="10604" y="21287"/>
                  </a:lnTo>
                  <a:lnTo>
                    <a:pt x="10604" y="10643"/>
                  </a:lnTo>
                  <a:lnTo>
                    <a:pt x="0" y="10643"/>
                  </a:lnTo>
                  <a:lnTo>
                    <a:pt x="10604" y="10643"/>
                  </a:lnTo>
                  <a:lnTo>
                    <a:pt x="10604" y="0"/>
                  </a:lnTo>
                  <a:lnTo>
                    <a:pt x="21222" y="0"/>
                  </a:lnTo>
                  <a:close/>
                </a:path>
              </a:pathLst>
            </a:custGeom>
            <a:ln w="106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7282287" y="1588983"/>
              <a:ext cx="42545" cy="85725"/>
            </a:xfrm>
            <a:custGeom>
              <a:avLst/>
              <a:gdLst/>
              <a:ahLst/>
              <a:cxnLst/>
              <a:rect l="l" t="t" r="r" b="b"/>
              <a:pathLst>
                <a:path w="42545" h="85725">
                  <a:moveTo>
                    <a:pt x="10618" y="74491"/>
                  </a:moveTo>
                  <a:lnTo>
                    <a:pt x="0" y="85134"/>
                  </a:lnTo>
                  <a:lnTo>
                    <a:pt x="10618" y="85134"/>
                  </a:lnTo>
                  <a:lnTo>
                    <a:pt x="10618" y="74491"/>
                  </a:lnTo>
                  <a:close/>
                </a:path>
                <a:path w="42545" h="85725">
                  <a:moveTo>
                    <a:pt x="42473" y="74491"/>
                  </a:moveTo>
                  <a:lnTo>
                    <a:pt x="31855" y="74491"/>
                  </a:lnTo>
                  <a:lnTo>
                    <a:pt x="31855" y="85134"/>
                  </a:lnTo>
                  <a:lnTo>
                    <a:pt x="42473" y="85134"/>
                  </a:lnTo>
                  <a:lnTo>
                    <a:pt x="42473" y="74491"/>
                  </a:lnTo>
                  <a:close/>
                </a:path>
                <a:path w="42545" h="85725">
                  <a:moveTo>
                    <a:pt x="21236" y="63861"/>
                  </a:moveTo>
                  <a:lnTo>
                    <a:pt x="10618" y="63861"/>
                  </a:lnTo>
                  <a:lnTo>
                    <a:pt x="10618" y="74491"/>
                  </a:lnTo>
                  <a:lnTo>
                    <a:pt x="21236" y="63861"/>
                  </a:lnTo>
                  <a:close/>
                </a:path>
                <a:path w="42545" h="85725">
                  <a:moveTo>
                    <a:pt x="42473" y="10643"/>
                  </a:moveTo>
                  <a:lnTo>
                    <a:pt x="31855" y="10643"/>
                  </a:lnTo>
                  <a:lnTo>
                    <a:pt x="31855" y="42574"/>
                  </a:lnTo>
                  <a:lnTo>
                    <a:pt x="42473" y="31930"/>
                  </a:lnTo>
                  <a:lnTo>
                    <a:pt x="42473" y="10643"/>
                  </a:lnTo>
                  <a:close/>
                </a:path>
                <a:path w="42545" h="85725">
                  <a:moveTo>
                    <a:pt x="10618" y="10643"/>
                  </a:moveTo>
                  <a:lnTo>
                    <a:pt x="0" y="21287"/>
                  </a:lnTo>
                  <a:lnTo>
                    <a:pt x="0" y="31930"/>
                  </a:lnTo>
                  <a:lnTo>
                    <a:pt x="10618" y="31930"/>
                  </a:lnTo>
                  <a:lnTo>
                    <a:pt x="10618" y="10643"/>
                  </a:lnTo>
                  <a:close/>
                </a:path>
                <a:path w="42545" h="85725">
                  <a:moveTo>
                    <a:pt x="21236" y="0"/>
                  </a:moveTo>
                  <a:lnTo>
                    <a:pt x="10618" y="0"/>
                  </a:lnTo>
                  <a:lnTo>
                    <a:pt x="10618" y="10643"/>
                  </a:lnTo>
                  <a:lnTo>
                    <a:pt x="21236" y="0"/>
                  </a:lnTo>
                  <a:close/>
                </a:path>
                <a:path w="42545" h="85725">
                  <a:moveTo>
                    <a:pt x="31855" y="0"/>
                  </a:moveTo>
                  <a:lnTo>
                    <a:pt x="21236" y="0"/>
                  </a:lnTo>
                  <a:lnTo>
                    <a:pt x="31855" y="10643"/>
                  </a:lnTo>
                  <a:lnTo>
                    <a:pt x="318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7282287" y="1588983"/>
              <a:ext cx="42545" cy="85725"/>
            </a:xfrm>
            <a:custGeom>
              <a:avLst/>
              <a:gdLst/>
              <a:ahLst/>
              <a:cxnLst/>
              <a:rect l="l" t="t" r="r" b="b"/>
              <a:pathLst>
                <a:path w="42545" h="85725">
                  <a:moveTo>
                    <a:pt x="31855" y="21287"/>
                  </a:moveTo>
                  <a:lnTo>
                    <a:pt x="31855" y="10643"/>
                  </a:lnTo>
                  <a:lnTo>
                    <a:pt x="21236" y="0"/>
                  </a:lnTo>
                  <a:lnTo>
                    <a:pt x="10618" y="10643"/>
                  </a:lnTo>
                  <a:lnTo>
                    <a:pt x="10618" y="21287"/>
                  </a:lnTo>
                  <a:lnTo>
                    <a:pt x="10618" y="31930"/>
                  </a:lnTo>
                  <a:lnTo>
                    <a:pt x="0" y="31930"/>
                  </a:lnTo>
                  <a:lnTo>
                    <a:pt x="0" y="21287"/>
                  </a:lnTo>
                  <a:lnTo>
                    <a:pt x="10618" y="10643"/>
                  </a:lnTo>
                  <a:lnTo>
                    <a:pt x="10618" y="0"/>
                  </a:lnTo>
                  <a:lnTo>
                    <a:pt x="21236" y="0"/>
                  </a:lnTo>
                  <a:lnTo>
                    <a:pt x="31855" y="0"/>
                  </a:lnTo>
                  <a:lnTo>
                    <a:pt x="31855" y="10643"/>
                  </a:lnTo>
                  <a:lnTo>
                    <a:pt x="42473" y="10643"/>
                  </a:lnTo>
                  <a:lnTo>
                    <a:pt x="42473" y="21287"/>
                  </a:lnTo>
                  <a:lnTo>
                    <a:pt x="42473" y="31930"/>
                  </a:lnTo>
                  <a:lnTo>
                    <a:pt x="31855" y="42574"/>
                  </a:lnTo>
                  <a:lnTo>
                    <a:pt x="21236" y="53218"/>
                  </a:lnTo>
                  <a:lnTo>
                    <a:pt x="21236" y="63861"/>
                  </a:lnTo>
                  <a:lnTo>
                    <a:pt x="10618" y="74491"/>
                  </a:lnTo>
                  <a:lnTo>
                    <a:pt x="10618" y="85134"/>
                  </a:lnTo>
                  <a:lnTo>
                    <a:pt x="31855" y="85134"/>
                  </a:lnTo>
                  <a:lnTo>
                    <a:pt x="31855" y="74491"/>
                  </a:lnTo>
                  <a:lnTo>
                    <a:pt x="42473" y="74491"/>
                  </a:lnTo>
                  <a:lnTo>
                    <a:pt x="42473" y="63861"/>
                  </a:lnTo>
                  <a:lnTo>
                    <a:pt x="42473" y="85134"/>
                  </a:lnTo>
                  <a:lnTo>
                    <a:pt x="0" y="85134"/>
                  </a:lnTo>
                  <a:lnTo>
                    <a:pt x="10618" y="74491"/>
                  </a:lnTo>
                  <a:lnTo>
                    <a:pt x="10618" y="63861"/>
                  </a:lnTo>
                  <a:lnTo>
                    <a:pt x="21236" y="63861"/>
                  </a:lnTo>
                  <a:lnTo>
                    <a:pt x="21236" y="53218"/>
                  </a:lnTo>
                  <a:lnTo>
                    <a:pt x="31855" y="42574"/>
                  </a:lnTo>
                  <a:lnTo>
                    <a:pt x="31855" y="31930"/>
                  </a:lnTo>
                  <a:lnTo>
                    <a:pt x="31855" y="21287"/>
                  </a:lnTo>
                  <a:close/>
                </a:path>
              </a:pathLst>
            </a:custGeom>
            <a:ln w="106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6932034" y="2004016"/>
              <a:ext cx="32384" cy="10795"/>
            </a:xfrm>
            <a:custGeom>
              <a:avLst/>
              <a:gdLst/>
              <a:ahLst/>
              <a:cxnLst/>
              <a:rect l="l" t="t" r="r" b="b"/>
              <a:pathLst>
                <a:path w="32384" h="10794">
                  <a:moveTo>
                    <a:pt x="31838" y="0"/>
                  </a:moveTo>
                  <a:lnTo>
                    <a:pt x="0" y="0"/>
                  </a:lnTo>
                  <a:lnTo>
                    <a:pt x="0" y="10641"/>
                  </a:lnTo>
                  <a:lnTo>
                    <a:pt x="31838" y="10641"/>
                  </a:lnTo>
                  <a:lnTo>
                    <a:pt x="318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6932034" y="2004016"/>
              <a:ext cx="32384" cy="10795"/>
            </a:xfrm>
            <a:custGeom>
              <a:avLst/>
              <a:gdLst/>
              <a:ahLst/>
              <a:cxnLst/>
              <a:rect l="l" t="t" r="r" b="b"/>
              <a:pathLst>
                <a:path w="32384" h="10794">
                  <a:moveTo>
                    <a:pt x="0" y="10641"/>
                  </a:moveTo>
                  <a:lnTo>
                    <a:pt x="31838" y="10641"/>
                  </a:lnTo>
                  <a:lnTo>
                    <a:pt x="31838" y="0"/>
                  </a:lnTo>
                  <a:lnTo>
                    <a:pt x="0" y="0"/>
                  </a:lnTo>
                  <a:lnTo>
                    <a:pt x="0" y="10641"/>
                  </a:lnTo>
                  <a:close/>
                </a:path>
              </a:pathLst>
            </a:custGeom>
            <a:ln w="106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6252820" y="769607"/>
              <a:ext cx="21590" cy="436880"/>
            </a:xfrm>
            <a:custGeom>
              <a:avLst/>
              <a:gdLst/>
              <a:ahLst/>
              <a:cxnLst/>
              <a:rect l="l" t="t" r="r" b="b"/>
              <a:pathLst>
                <a:path w="21589" h="436880">
                  <a:moveTo>
                    <a:pt x="0" y="287293"/>
                  </a:moveTo>
                  <a:lnTo>
                    <a:pt x="0" y="372428"/>
                  </a:lnTo>
                </a:path>
                <a:path w="21589" h="436880">
                  <a:moveTo>
                    <a:pt x="0" y="180870"/>
                  </a:moveTo>
                  <a:lnTo>
                    <a:pt x="0" y="287293"/>
                  </a:lnTo>
                </a:path>
                <a:path w="21589" h="436880">
                  <a:moveTo>
                    <a:pt x="0" y="138296"/>
                  </a:moveTo>
                  <a:lnTo>
                    <a:pt x="0" y="180870"/>
                  </a:lnTo>
                </a:path>
                <a:path w="21589" h="436880">
                  <a:moveTo>
                    <a:pt x="0" y="436275"/>
                  </a:moveTo>
                  <a:lnTo>
                    <a:pt x="0" y="372428"/>
                  </a:lnTo>
                </a:path>
                <a:path w="21589" h="436880">
                  <a:moveTo>
                    <a:pt x="0" y="138296"/>
                  </a:moveTo>
                  <a:lnTo>
                    <a:pt x="0" y="21244"/>
                  </a:lnTo>
                </a:path>
                <a:path w="21589" h="436880">
                  <a:moveTo>
                    <a:pt x="21236" y="0"/>
                  </a:moveTo>
                  <a:lnTo>
                    <a:pt x="10618" y="0"/>
                  </a:lnTo>
                  <a:lnTo>
                    <a:pt x="0" y="0"/>
                  </a:lnTo>
                  <a:lnTo>
                    <a:pt x="0" y="10657"/>
                  </a:lnTo>
                  <a:lnTo>
                    <a:pt x="0" y="21244"/>
                  </a:lnTo>
                </a:path>
              </a:pathLst>
            </a:custGeom>
            <a:ln w="106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0" name="object 150"/>
          <p:cNvGrpSpPr/>
          <p:nvPr/>
        </p:nvGrpSpPr>
        <p:grpSpPr>
          <a:xfrm>
            <a:off x="8229159" y="488766"/>
            <a:ext cx="2242185" cy="2244090"/>
            <a:chOff x="8229159" y="488766"/>
            <a:chExt cx="2242185" cy="2244090"/>
          </a:xfrm>
        </p:grpSpPr>
        <p:sp>
          <p:nvSpPr>
            <p:cNvPr id="151" name="object 151"/>
            <p:cNvSpPr/>
            <p:nvPr/>
          </p:nvSpPr>
          <p:spPr>
            <a:xfrm>
              <a:off x="8234610" y="494221"/>
              <a:ext cx="2231390" cy="2233295"/>
            </a:xfrm>
            <a:custGeom>
              <a:avLst/>
              <a:gdLst/>
              <a:ahLst/>
              <a:cxnLst/>
              <a:rect l="l" t="t" r="r" b="b"/>
              <a:pathLst>
                <a:path w="2231390" h="2233295">
                  <a:moveTo>
                    <a:pt x="0" y="1949946"/>
                  </a:moveTo>
                  <a:lnTo>
                    <a:pt x="0" y="326862"/>
                  </a:lnTo>
                </a:path>
                <a:path w="2231390" h="2233295">
                  <a:moveTo>
                    <a:pt x="43526" y="773444"/>
                  </a:moveTo>
                  <a:lnTo>
                    <a:pt x="43526" y="925951"/>
                  </a:lnTo>
                </a:path>
                <a:path w="2231390" h="2233295">
                  <a:moveTo>
                    <a:pt x="87053" y="1764753"/>
                  </a:moveTo>
                  <a:lnTo>
                    <a:pt x="87053" y="1644932"/>
                  </a:lnTo>
                </a:path>
                <a:path w="2231390" h="2233295">
                  <a:moveTo>
                    <a:pt x="119697" y="729804"/>
                  </a:moveTo>
                  <a:lnTo>
                    <a:pt x="119697" y="326862"/>
                  </a:lnTo>
                </a:path>
                <a:path w="2231390" h="2233295">
                  <a:moveTo>
                    <a:pt x="163225" y="773444"/>
                  </a:moveTo>
                  <a:lnTo>
                    <a:pt x="163225" y="272312"/>
                  </a:lnTo>
                </a:path>
                <a:path w="2231390" h="2233295">
                  <a:moveTo>
                    <a:pt x="272042" y="1775648"/>
                  </a:moveTo>
                  <a:lnTo>
                    <a:pt x="184986" y="1699395"/>
                  </a:lnTo>
                </a:path>
                <a:path w="2231390" h="2233295">
                  <a:moveTo>
                    <a:pt x="184986" y="1949946"/>
                  </a:moveTo>
                  <a:lnTo>
                    <a:pt x="184986" y="969532"/>
                  </a:lnTo>
                </a:path>
                <a:path w="2231390" h="2233295">
                  <a:moveTo>
                    <a:pt x="261155" y="305042"/>
                  </a:moveTo>
                  <a:lnTo>
                    <a:pt x="261155" y="272312"/>
                  </a:lnTo>
                </a:path>
                <a:path w="2231390" h="2233295">
                  <a:moveTo>
                    <a:pt x="272042" y="925951"/>
                  </a:moveTo>
                  <a:lnTo>
                    <a:pt x="272042" y="1699395"/>
                  </a:lnTo>
                </a:path>
                <a:path w="2231390" h="2233295">
                  <a:moveTo>
                    <a:pt x="0" y="958637"/>
                  </a:moveTo>
                  <a:lnTo>
                    <a:pt x="43526" y="925951"/>
                  </a:lnTo>
                </a:path>
                <a:path w="2231390" h="2233295">
                  <a:moveTo>
                    <a:pt x="544085" y="2233184"/>
                  </a:moveTo>
                  <a:lnTo>
                    <a:pt x="478789" y="2233184"/>
                  </a:lnTo>
                </a:path>
                <a:path w="2231390" h="2233295">
                  <a:moveTo>
                    <a:pt x="1958737" y="2211397"/>
                  </a:moveTo>
                  <a:lnTo>
                    <a:pt x="272042" y="2211397"/>
                  </a:lnTo>
                </a:path>
                <a:path w="2231390" h="2233295">
                  <a:moveTo>
                    <a:pt x="2013174" y="2167823"/>
                  </a:moveTo>
                  <a:lnTo>
                    <a:pt x="217634" y="2167823"/>
                  </a:lnTo>
                </a:path>
                <a:path w="2231390" h="2233295">
                  <a:moveTo>
                    <a:pt x="217634" y="2167823"/>
                  </a:moveTo>
                  <a:lnTo>
                    <a:pt x="217634" y="2004423"/>
                  </a:lnTo>
                </a:path>
                <a:path w="2231390" h="2233295">
                  <a:moveTo>
                    <a:pt x="272042" y="2211397"/>
                  </a:moveTo>
                  <a:lnTo>
                    <a:pt x="272042" y="2004423"/>
                  </a:lnTo>
                </a:path>
                <a:path w="2231390" h="2233295">
                  <a:moveTo>
                    <a:pt x="2187229" y="2004423"/>
                  </a:moveTo>
                  <a:lnTo>
                    <a:pt x="43526" y="2004423"/>
                  </a:lnTo>
                </a:path>
                <a:path w="2231390" h="2233295">
                  <a:moveTo>
                    <a:pt x="2230779" y="1949946"/>
                  </a:moveTo>
                  <a:lnTo>
                    <a:pt x="0" y="1949946"/>
                  </a:lnTo>
                </a:path>
                <a:path w="2231390" h="2233295">
                  <a:moveTo>
                    <a:pt x="359099" y="2102462"/>
                  </a:moveTo>
                  <a:lnTo>
                    <a:pt x="1871636" y="2102462"/>
                  </a:lnTo>
                </a:path>
                <a:path w="2231390" h="2233295">
                  <a:moveTo>
                    <a:pt x="359099" y="2004423"/>
                  </a:moveTo>
                  <a:lnTo>
                    <a:pt x="359099" y="2102462"/>
                  </a:lnTo>
                </a:path>
                <a:path w="2231390" h="2233295">
                  <a:moveTo>
                    <a:pt x="217634" y="969532"/>
                  </a:moveTo>
                  <a:lnTo>
                    <a:pt x="272042" y="925951"/>
                  </a:lnTo>
                </a:path>
                <a:path w="2231390" h="2233295">
                  <a:moveTo>
                    <a:pt x="402620" y="305042"/>
                  </a:moveTo>
                  <a:lnTo>
                    <a:pt x="402620" y="163358"/>
                  </a:lnTo>
                </a:path>
                <a:path w="2231390" h="2233295">
                  <a:moveTo>
                    <a:pt x="478789" y="2211397"/>
                  </a:moveTo>
                  <a:lnTo>
                    <a:pt x="478789" y="2233184"/>
                  </a:lnTo>
                </a:path>
                <a:path w="2231390" h="2233295">
                  <a:moveTo>
                    <a:pt x="272042" y="1775648"/>
                  </a:moveTo>
                  <a:lnTo>
                    <a:pt x="1958737" y="1775648"/>
                  </a:lnTo>
                </a:path>
                <a:path w="2231390" h="2233295">
                  <a:moveTo>
                    <a:pt x="0" y="1764753"/>
                  </a:moveTo>
                  <a:lnTo>
                    <a:pt x="184986" y="1764753"/>
                  </a:lnTo>
                </a:path>
                <a:path w="2231390" h="2233295">
                  <a:moveTo>
                    <a:pt x="2034804" y="1764753"/>
                  </a:moveTo>
                  <a:lnTo>
                    <a:pt x="2230779" y="1764753"/>
                  </a:lnTo>
                </a:path>
                <a:path w="2231390" h="2233295">
                  <a:moveTo>
                    <a:pt x="511437" y="2211397"/>
                  </a:moveTo>
                  <a:lnTo>
                    <a:pt x="511437" y="2233184"/>
                  </a:lnTo>
                </a:path>
                <a:path w="2231390" h="2233295">
                  <a:moveTo>
                    <a:pt x="544085" y="2211397"/>
                  </a:moveTo>
                  <a:lnTo>
                    <a:pt x="544085" y="2233184"/>
                  </a:lnTo>
                </a:path>
                <a:path w="2231390" h="2233295">
                  <a:moveTo>
                    <a:pt x="565846" y="272312"/>
                  </a:moveTo>
                  <a:lnTo>
                    <a:pt x="565846" y="0"/>
                  </a:lnTo>
                </a:path>
                <a:path w="2231390" h="2233295">
                  <a:moveTo>
                    <a:pt x="272042" y="1699395"/>
                  </a:moveTo>
                  <a:lnTo>
                    <a:pt x="750832" y="1699395"/>
                  </a:lnTo>
                </a:path>
                <a:path w="2231390" h="2233295">
                  <a:moveTo>
                    <a:pt x="914057" y="1699395"/>
                  </a:moveTo>
                  <a:lnTo>
                    <a:pt x="1316678" y="1699395"/>
                  </a:lnTo>
                </a:path>
                <a:path w="2231390" h="2233295">
                  <a:moveTo>
                    <a:pt x="1479831" y="1699395"/>
                  </a:moveTo>
                  <a:lnTo>
                    <a:pt x="1958737" y="1699395"/>
                  </a:lnTo>
                </a:path>
                <a:path w="2231390" h="2233295">
                  <a:moveTo>
                    <a:pt x="750832" y="1644932"/>
                  </a:moveTo>
                  <a:lnTo>
                    <a:pt x="914057" y="1644932"/>
                  </a:lnTo>
                </a:path>
                <a:path w="2231390" h="2233295">
                  <a:moveTo>
                    <a:pt x="1316678" y="1644932"/>
                  </a:moveTo>
                  <a:lnTo>
                    <a:pt x="1479831" y="1644932"/>
                  </a:lnTo>
                </a:path>
                <a:path w="2231390" h="2233295">
                  <a:moveTo>
                    <a:pt x="43526" y="773444"/>
                  </a:moveTo>
                  <a:lnTo>
                    <a:pt x="0" y="740714"/>
                  </a:lnTo>
                </a:path>
                <a:path w="2231390" h="2233295">
                  <a:moveTo>
                    <a:pt x="739944" y="577355"/>
                  </a:moveTo>
                  <a:lnTo>
                    <a:pt x="739944" y="272312"/>
                  </a:lnTo>
                </a:path>
                <a:path w="2231390" h="2233295">
                  <a:moveTo>
                    <a:pt x="750832" y="1775648"/>
                  </a:moveTo>
                  <a:lnTo>
                    <a:pt x="750832" y="1644932"/>
                  </a:lnTo>
                </a:path>
                <a:path w="2231390" h="2233295">
                  <a:moveTo>
                    <a:pt x="184986" y="1546888"/>
                  </a:moveTo>
                  <a:lnTo>
                    <a:pt x="87053" y="1644932"/>
                  </a:lnTo>
                </a:path>
                <a:path w="2231390" h="2233295">
                  <a:moveTo>
                    <a:pt x="0" y="1448844"/>
                  </a:moveTo>
                  <a:lnTo>
                    <a:pt x="184986" y="1448844"/>
                  </a:lnTo>
                </a:path>
                <a:path w="2231390" h="2233295">
                  <a:moveTo>
                    <a:pt x="2034804" y="1448844"/>
                  </a:moveTo>
                  <a:lnTo>
                    <a:pt x="2230779" y="1448844"/>
                  </a:lnTo>
                </a:path>
                <a:path w="2231390" h="2233295">
                  <a:moveTo>
                    <a:pt x="914057" y="1775648"/>
                  </a:moveTo>
                  <a:lnTo>
                    <a:pt x="914057" y="1644932"/>
                  </a:lnTo>
                </a:path>
                <a:path w="2231390" h="2233295">
                  <a:moveTo>
                    <a:pt x="990227" y="740714"/>
                  </a:moveTo>
                  <a:lnTo>
                    <a:pt x="990227" y="305042"/>
                  </a:lnTo>
                </a:path>
                <a:path w="2231390" h="2233295">
                  <a:moveTo>
                    <a:pt x="272042" y="1699395"/>
                  </a:moveTo>
                  <a:lnTo>
                    <a:pt x="228521" y="1732081"/>
                  </a:lnTo>
                </a:path>
                <a:path w="2231390" h="2233295">
                  <a:moveTo>
                    <a:pt x="1240509" y="740714"/>
                  </a:moveTo>
                  <a:lnTo>
                    <a:pt x="1240509" y="305042"/>
                  </a:lnTo>
                </a:path>
                <a:path w="2231390" h="2233295">
                  <a:moveTo>
                    <a:pt x="1316678" y="1775648"/>
                  </a:moveTo>
                  <a:lnTo>
                    <a:pt x="1316678" y="1644932"/>
                  </a:lnTo>
                </a:path>
                <a:path w="2231390" h="2233295">
                  <a:moveTo>
                    <a:pt x="32645" y="969532"/>
                  </a:moveTo>
                  <a:lnTo>
                    <a:pt x="217634" y="969532"/>
                  </a:lnTo>
                </a:path>
                <a:path w="2231390" h="2233295">
                  <a:moveTo>
                    <a:pt x="2013174" y="969532"/>
                  </a:moveTo>
                  <a:lnTo>
                    <a:pt x="2198117" y="969532"/>
                  </a:lnTo>
                </a:path>
                <a:path w="2231390" h="2233295">
                  <a:moveTo>
                    <a:pt x="2187229" y="925951"/>
                  </a:moveTo>
                  <a:lnTo>
                    <a:pt x="1958737" y="925951"/>
                  </a:lnTo>
                </a:path>
                <a:path w="2231390" h="2233295">
                  <a:moveTo>
                    <a:pt x="272042" y="925951"/>
                  </a:moveTo>
                  <a:lnTo>
                    <a:pt x="43526" y="925951"/>
                  </a:lnTo>
                </a:path>
                <a:path w="2231390" h="2233295">
                  <a:moveTo>
                    <a:pt x="1958737" y="1699395"/>
                  </a:moveTo>
                  <a:lnTo>
                    <a:pt x="2002287" y="1732081"/>
                  </a:lnTo>
                </a:path>
                <a:path w="2231390" h="2233295">
                  <a:moveTo>
                    <a:pt x="1479831" y="1775648"/>
                  </a:moveTo>
                  <a:lnTo>
                    <a:pt x="1479831" y="1644932"/>
                  </a:lnTo>
                </a:path>
                <a:path w="2231390" h="2233295">
                  <a:moveTo>
                    <a:pt x="1479831" y="272312"/>
                  </a:moveTo>
                  <a:lnTo>
                    <a:pt x="1479831" y="577355"/>
                  </a:lnTo>
                </a:path>
                <a:path w="2231390" h="2233295">
                  <a:moveTo>
                    <a:pt x="2187229" y="773444"/>
                  </a:moveTo>
                  <a:lnTo>
                    <a:pt x="2067467" y="773444"/>
                  </a:lnTo>
                </a:path>
                <a:path w="2231390" h="2233295">
                  <a:moveTo>
                    <a:pt x="163225" y="773444"/>
                  </a:moveTo>
                  <a:lnTo>
                    <a:pt x="43526" y="773444"/>
                  </a:lnTo>
                </a:path>
                <a:path w="2231390" h="2233295">
                  <a:moveTo>
                    <a:pt x="990227" y="740714"/>
                  </a:moveTo>
                  <a:lnTo>
                    <a:pt x="1240509" y="740714"/>
                  </a:lnTo>
                </a:path>
                <a:path w="2231390" h="2233295">
                  <a:moveTo>
                    <a:pt x="2198117" y="729804"/>
                  </a:moveTo>
                  <a:lnTo>
                    <a:pt x="2111017" y="729804"/>
                  </a:lnTo>
                </a:path>
                <a:path w="2231390" h="2233295">
                  <a:moveTo>
                    <a:pt x="119698" y="729804"/>
                  </a:moveTo>
                  <a:lnTo>
                    <a:pt x="32645" y="729804"/>
                  </a:lnTo>
                </a:path>
                <a:path w="2231390" h="2233295">
                  <a:moveTo>
                    <a:pt x="2132792" y="1644932"/>
                  </a:moveTo>
                  <a:lnTo>
                    <a:pt x="2034804" y="1546888"/>
                  </a:lnTo>
                </a:path>
                <a:path w="2231390" h="2233295">
                  <a:moveTo>
                    <a:pt x="2219892" y="740714"/>
                  </a:moveTo>
                  <a:lnTo>
                    <a:pt x="2187229" y="773444"/>
                  </a:lnTo>
                </a:path>
                <a:path w="2231390" h="2233295">
                  <a:moveTo>
                    <a:pt x="1479831" y="577355"/>
                  </a:moveTo>
                  <a:lnTo>
                    <a:pt x="1240509" y="577355"/>
                  </a:lnTo>
                </a:path>
                <a:path w="2231390" h="2233295">
                  <a:moveTo>
                    <a:pt x="990227" y="577355"/>
                  </a:moveTo>
                  <a:lnTo>
                    <a:pt x="739944" y="577355"/>
                  </a:lnTo>
                </a:path>
                <a:path w="2231390" h="2233295">
                  <a:moveTo>
                    <a:pt x="1664919" y="0"/>
                  </a:moveTo>
                  <a:lnTo>
                    <a:pt x="1664919" y="272312"/>
                  </a:lnTo>
                </a:path>
                <a:path w="2231390" h="2233295">
                  <a:moveTo>
                    <a:pt x="990227" y="555535"/>
                  </a:moveTo>
                  <a:lnTo>
                    <a:pt x="1240509" y="555535"/>
                  </a:lnTo>
                </a:path>
                <a:path w="2231390" h="2233295">
                  <a:moveTo>
                    <a:pt x="119697" y="544625"/>
                  </a:moveTo>
                  <a:lnTo>
                    <a:pt x="739944" y="544625"/>
                  </a:lnTo>
                </a:path>
                <a:path w="2231390" h="2233295">
                  <a:moveTo>
                    <a:pt x="1479831" y="544625"/>
                  </a:moveTo>
                  <a:lnTo>
                    <a:pt x="2111017" y="544625"/>
                  </a:lnTo>
                </a:path>
                <a:path w="2231390" h="2233295">
                  <a:moveTo>
                    <a:pt x="1479831" y="501131"/>
                  </a:moveTo>
                  <a:lnTo>
                    <a:pt x="1240509" y="501131"/>
                  </a:lnTo>
                </a:path>
                <a:path w="2231390" h="2233295">
                  <a:moveTo>
                    <a:pt x="990227" y="501131"/>
                  </a:moveTo>
                  <a:lnTo>
                    <a:pt x="739944" y="501131"/>
                  </a:lnTo>
                </a:path>
                <a:path w="2231390" h="2233295">
                  <a:moveTo>
                    <a:pt x="739944" y="479311"/>
                  </a:moveTo>
                  <a:lnTo>
                    <a:pt x="990227" y="479311"/>
                  </a:lnTo>
                </a:path>
                <a:path w="2231390" h="2233295">
                  <a:moveTo>
                    <a:pt x="1240509" y="479311"/>
                  </a:moveTo>
                  <a:lnTo>
                    <a:pt x="1479831" y="479311"/>
                  </a:lnTo>
                </a:path>
                <a:path w="2231390" h="2233295">
                  <a:moveTo>
                    <a:pt x="1817199" y="163358"/>
                  </a:moveTo>
                  <a:lnTo>
                    <a:pt x="1817199" y="305042"/>
                  </a:lnTo>
                </a:path>
                <a:path w="2231390" h="2233295">
                  <a:moveTo>
                    <a:pt x="2013174" y="969532"/>
                  </a:moveTo>
                  <a:lnTo>
                    <a:pt x="1958737" y="925951"/>
                  </a:lnTo>
                </a:path>
                <a:path w="2231390" h="2233295">
                  <a:moveTo>
                    <a:pt x="1871636" y="2004423"/>
                  </a:moveTo>
                  <a:lnTo>
                    <a:pt x="1871636" y="2102462"/>
                  </a:lnTo>
                </a:path>
                <a:path w="2231390" h="2233295">
                  <a:moveTo>
                    <a:pt x="1958737" y="2004423"/>
                  </a:moveTo>
                  <a:lnTo>
                    <a:pt x="1958737" y="2211397"/>
                  </a:lnTo>
                </a:path>
                <a:path w="2231390" h="2233295">
                  <a:moveTo>
                    <a:pt x="1958737" y="1699395"/>
                  </a:moveTo>
                  <a:lnTo>
                    <a:pt x="1958737" y="925951"/>
                  </a:lnTo>
                </a:path>
                <a:path w="2231390" h="2233295">
                  <a:moveTo>
                    <a:pt x="1969624" y="272312"/>
                  </a:moveTo>
                  <a:lnTo>
                    <a:pt x="1969624" y="305042"/>
                  </a:lnTo>
                </a:path>
                <a:path w="2231390" h="2233295">
                  <a:moveTo>
                    <a:pt x="0" y="326862"/>
                  </a:moveTo>
                  <a:lnTo>
                    <a:pt x="119698" y="326862"/>
                  </a:lnTo>
                </a:path>
                <a:path w="2231390" h="2233295">
                  <a:moveTo>
                    <a:pt x="2111017" y="326862"/>
                  </a:moveTo>
                  <a:lnTo>
                    <a:pt x="2230779" y="326862"/>
                  </a:lnTo>
                </a:path>
                <a:path w="2231390" h="2233295">
                  <a:moveTo>
                    <a:pt x="2067467" y="305042"/>
                  </a:moveTo>
                  <a:lnTo>
                    <a:pt x="1479831" y="305042"/>
                  </a:lnTo>
                </a:path>
                <a:path w="2231390" h="2233295">
                  <a:moveTo>
                    <a:pt x="739944" y="305042"/>
                  </a:moveTo>
                  <a:lnTo>
                    <a:pt x="163225" y="305042"/>
                  </a:lnTo>
                </a:path>
                <a:path w="2231390" h="2233295">
                  <a:moveTo>
                    <a:pt x="1969624" y="305042"/>
                  </a:moveTo>
                  <a:lnTo>
                    <a:pt x="1817199" y="305042"/>
                  </a:lnTo>
                </a:path>
                <a:path w="2231390" h="2233295">
                  <a:moveTo>
                    <a:pt x="402620" y="305042"/>
                  </a:moveTo>
                  <a:lnTo>
                    <a:pt x="261155" y="305042"/>
                  </a:lnTo>
                </a:path>
                <a:path w="2231390" h="2233295">
                  <a:moveTo>
                    <a:pt x="739944" y="305042"/>
                  </a:moveTo>
                  <a:lnTo>
                    <a:pt x="990227" y="305042"/>
                  </a:lnTo>
                </a:path>
                <a:path w="2231390" h="2233295">
                  <a:moveTo>
                    <a:pt x="1240509" y="305042"/>
                  </a:moveTo>
                  <a:lnTo>
                    <a:pt x="1479831" y="305042"/>
                  </a:lnTo>
                </a:path>
                <a:path w="2231390" h="2233295">
                  <a:moveTo>
                    <a:pt x="43526" y="272312"/>
                  </a:moveTo>
                  <a:lnTo>
                    <a:pt x="261155" y="272312"/>
                  </a:lnTo>
                </a:path>
                <a:path w="2231390" h="2233295">
                  <a:moveTo>
                    <a:pt x="565846" y="272312"/>
                  </a:moveTo>
                  <a:lnTo>
                    <a:pt x="739944" y="272312"/>
                  </a:lnTo>
                </a:path>
                <a:path w="2231390" h="2233295">
                  <a:moveTo>
                    <a:pt x="1479831" y="272312"/>
                  </a:moveTo>
                  <a:lnTo>
                    <a:pt x="1664919" y="272312"/>
                  </a:lnTo>
                </a:path>
                <a:path w="2231390" h="2233295">
                  <a:moveTo>
                    <a:pt x="1958737" y="272312"/>
                  </a:moveTo>
                  <a:lnTo>
                    <a:pt x="2187229" y="272312"/>
                  </a:lnTo>
                </a:path>
                <a:path w="2231390" h="2233295">
                  <a:moveTo>
                    <a:pt x="2013174" y="2004423"/>
                  </a:moveTo>
                  <a:lnTo>
                    <a:pt x="2013174" y="2167823"/>
                  </a:lnTo>
                </a:path>
                <a:path w="2231390" h="2233295">
                  <a:moveTo>
                    <a:pt x="2034804" y="1949946"/>
                  </a:moveTo>
                  <a:lnTo>
                    <a:pt x="2034804" y="969532"/>
                  </a:lnTo>
                </a:path>
                <a:path w="2231390" h="2233295">
                  <a:moveTo>
                    <a:pt x="2067467" y="773444"/>
                  </a:moveTo>
                  <a:lnTo>
                    <a:pt x="2067467" y="272312"/>
                  </a:lnTo>
                </a:path>
                <a:path w="2231390" h="2233295">
                  <a:moveTo>
                    <a:pt x="402620" y="196088"/>
                  </a:moveTo>
                  <a:lnTo>
                    <a:pt x="1817199" y="196088"/>
                  </a:lnTo>
                </a:path>
                <a:path w="2231390" h="2233295">
                  <a:moveTo>
                    <a:pt x="2219892" y="958637"/>
                  </a:moveTo>
                  <a:lnTo>
                    <a:pt x="2187229" y="925951"/>
                  </a:lnTo>
                </a:path>
                <a:path w="2231390" h="2233295">
                  <a:moveTo>
                    <a:pt x="2111017" y="729804"/>
                  </a:moveTo>
                  <a:lnTo>
                    <a:pt x="2111017" y="326862"/>
                  </a:lnTo>
                </a:path>
                <a:path w="2231390" h="2233295">
                  <a:moveTo>
                    <a:pt x="2132792" y="1644932"/>
                  </a:moveTo>
                  <a:lnTo>
                    <a:pt x="2132792" y="1764753"/>
                  </a:lnTo>
                </a:path>
                <a:path w="2231390" h="2233295">
                  <a:moveTo>
                    <a:pt x="2034804" y="1699395"/>
                  </a:moveTo>
                  <a:lnTo>
                    <a:pt x="1958737" y="1775648"/>
                  </a:lnTo>
                </a:path>
                <a:path w="2231390" h="2233295">
                  <a:moveTo>
                    <a:pt x="2187229" y="925951"/>
                  </a:moveTo>
                  <a:lnTo>
                    <a:pt x="2187229" y="773444"/>
                  </a:lnTo>
                </a:path>
                <a:path w="2231390" h="2233295">
                  <a:moveTo>
                    <a:pt x="2230779" y="1949946"/>
                  </a:moveTo>
                  <a:lnTo>
                    <a:pt x="2230779" y="326862"/>
                  </a:lnTo>
                </a:path>
                <a:path w="2231390" h="2233295">
                  <a:moveTo>
                    <a:pt x="565846" y="32729"/>
                  </a:moveTo>
                  <a:lnTo>
                    <a:pt x="1664919" y="32729"/>
                  </a:lnTo>
                </a:path>
                <a:path w="2231390" h="2233295">
                  <a:moveTo>
                    <a:pt x="565846" y="0"/>
                  </a:moveTo>
                  <a:lnTo>
                    <a:pt x="1664919" y="0"/>
                  </a:lnTo>
                </a:path>
                <a:path w="2231390" h="2233295">
                  <a:moveTo>
                    <a:pt x="565846" y="0"/>
                  </a:moveTo>
                  <a:lnTo>
                    <a:pt x="1664919" y="0"/>
                  </a:lnTo>
                </a:path>
                <a:path w="2231390" h="2233295">
                  <a:moveTo>
                    <a:pt x="1817199" y="163358"/>
                  </a:moveTo>
                  <a:lnTo>
                    <a:pt x="1817199" y="130774"/>
                  </a:lnTo>
                  <a:lnTo>
                    <a:pt x="1817199" y="108954"/>
                  </a:lnTo>
                  <a:lnTo>
                    <a:pt x="1806311" y="87134"/>
                  </a:lnTo>
                  <a:lnTo>
                    <a:pt x="1784536" y="54404"/>
                  </a:lnTo>
                  <a:lnTo>
                    <a:pt x="1762761" y="43639"/>
                  </a:lnTo>
                  <a:lnTo>
                    <a:pt x="1741131" y="21819"/>
                  </a:lnTo>
                  <a:lnTo>
                    <a:pt x="1719356" y="10909"/>
                  </a:lnTo>
                  <a:lnTo>
                    <a:pt x="1686694" y="0"/>
                  </a:lnTo>
                  <a:lnTo>
                    <a:pt x="1664919" y="0"/>
                  </a:lnTo>
                </a:path>
                <a:path w="2231390" h="2233295">
                  <a:moveTo>
                    <a:pt x="565846" y="0"/>
                  </a:moveTo>
                  <a:lnTo>
                    <a:pt x="544085" y="0"/>
                  </a:lnTo>
                  <a:lnTo>
                    <a:pt x="511437" y="10909"/>
                  </a:lnTo>
                  <a:lnTo>
                    <a:pt x="489677" y="21819"/>
                  </a:lnTo>
                  <a:lnTo>
                    <a:pt x="467916" y="43639"/>
                  </a:lnTo>
                  <a:lnTo>
                    <a:pt x="446141" y="54404"/>
                  </a:lnTo>
                  <a:lnTo>
                    <a:pt x="424380" y="87134"/>
                  </a:lnTo>
                  <a:lnTo>
                    <a:pt x="413507" y="108954"/>
                  </a:lnTo>
                  <a:lnTo>
                    <a:pt x="413507" y="130774"/>
                  </a:lnTo>
                  <a:lnTo>
                    <a:pt x="402620" y="163358"/>
                  </a:lnTo>
                </a:path>
              </a:pathLst>
            </a:custGeom>
            <a:ln w="108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10051809" y="657580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5443" y="16364"/>
                  </a:moveTo>
                  <a:lnTo>
                    <a:pt x="5443" y="16364"/>
                  </a:lnTo>
                </a:path>
              </a:pathLst>
            </a:custGeom>
            <a:ln w="327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3" name="object 153"/>
            <p:cNvSpPr/>
            <p:nvPr/>
          </p:nvSpPr>
          <p:spPr>
            <a:xfrm>
              <a:off x="8637231" y="624996"/>
              <a:ext cx="11430" cy="65405"/>
            </a:xfrm>
            <a:custGeom>
              <a:avLst/>
              <a:gdLst/>
              <a:ahLst/>
              <a:cxnLst/>
              <a:rect l="l" t="t" r="r" b="b"/>
              <a:pathLst>
                <a:path w="11429" h="65404">
                  <a:moveTo>
                    <a:pt x="10887" y="32584"/>
                  </a:moveTo>
                  <a:lnTo>
                    <a:pt x="0" y="54404"/>
                  </a:lnTo>
                  <a:lnTo>
                    <a:pt x="0" y="65314"/>
                  </a:lnTo>
                </a:path>
                <a:path w="11429" h="65404">
                  <a:moveTo>
                    <a:pt x="10887" y="0"/>
                  </a:moveTo>
                  <a:lnTo>
                    <a:pt x="0" y="10909"/>
                  </a:lnTo>
                  <a:lnTo>
                    <a:pt x="0" y="32584"/>
                  </a:lnTo>
                </a:path>
              </a:pathLst>
            </a:custGeom>
            <a:ln w="108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10051809" y="624996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5443" y="16292"/>
                  </a:moveTo>
                  <a:lnTo>
                    <a:pt x="5443" y="16292"/>
                  </a:lnTo>
                </a:path>
              </a:pathLst>
            </a:custGeom>
            <a:ln w="325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5" name="object 155"/>
            <p:cNvSpPr/>
            <p:nvPr/>
          </p:nvSpPr>
          <p:spPr>
            <a:xfrm>
              <a:off x="8234610" y="494221"/>
              <a:ext cx="2231390" cy="2211705"/>
            </a:xfrm>
            <a:custGeom>
              <a:avLst/>
              <a:gdLst/>
              <a:ahLst/>
              <a:cxnLst/>
              <a:rect l="l" t="t" r="r" b="b"/>
              <a:pathLst>
                <a:path w="2231390" h="2211705">
                  <a:moveTo>
                    <a:pt x="1958737" y="2211397"/>
                  </a:moveTo>
                  <a:lnTo>
                    <a:pt x="1969624" y="2211397"/>
                  </a:lnTo>
                  <a:lnTo>
                    <a:pt x="1991399" y="2200503"/>
                  </a:lnTo>
                  <a:lnTo>
                    <a:pt x="2002287" y="2189609"/>
                  </a:lnTo>
                  <a:lnTo>
                    <a:pt x="2002287" y="2178717"/>
                  </a:lnTo>
                  <a:lnTo>
                    <a:pt x="2013174" y="2167823"/>
                  </a:lnTo>
                </a:path>
                <a:path w="2231390" h="2211705">
                  <a:moveTo>
                    <a:pt x="217634" y="2167823"/>
                  </a:moveTo>
                  <a:lnTo>
                    <a:pt x="228521" y="2178717"/>
                  </a:lnTo>
                  <a:lnTo>
                    <a:pt x="228521" y="2189609"/>
                  </a:lnTo>
                  <a:lnTo>
                    <a:pt x="239394" y="2200503"/>
                  </a:lnTo>
                  <a:lnTo>
                    <a:pt x="250282" y="2211397"/>
                  </a:lnTo>
                  <a:lnTo>
                    <a:pt x="272042" y="2211397"/>
                  </a:lnTo>
                </a:path>
                <a:path w="2231390" h="2211705">
                  <a:moveTo>
                    <a:pt x="2187229" y="2004423"/>
                  </a:moveTo>
                  <a:lnTo>
                    <a:pt x="2198117" y="1993528"/>
                  </a:lnTo>
                  <a:lnTo>
                    <a:pt x="2209004" y="1993528"/>
                  </a:lnTo>
                  <a:lnTo>
                    <a:pt x="2219892" y="1982632"/>
                  </a:lnTo>
                  <a:lnTo>
                    <a:pt x="2230779" y="1971737"/>
                  </a:lnTo>
                  <a:lnTo>
                    <a:pt x="2230779" y="1949946"/>
                  </a:lnTo>
                </a:path>
                <a:path w="2231390" h="2211705">
                  <a:moveTo>
                    <a:pt x="0" y="1949946"/>
                  </a:moveTo>
                  <a:lnTo>
                    <a:pt x="0" y="1971737"/>
                  </a:lnTo>
                  <a:lnTo>
                    <a:pt x="0" y="1982632"/>
                  </a:lnTo>
                  <a:lnTo>
                    <a:pt x="10881" y="1993528"/>
                  </a:lnTo>
                  <a:lnTo>
                    <a:pt x="32645" y="1993528"/>
                  </a:lnTo>
                  <a:lnTo>
                    <a:pt x="43526" y="2004423"/>
                  </a:lnTo>
                </a:path>
                <a:path w="2231390" h="2211705">
                  <a:moveTo>
                    <a:pt x="2230779" y="326862"/>
                  </a:moveTo>
                  <a:lnTo>
                    <a:pt x="2230779" y="305042"/>
                  </a:lnTo>
                  <a:lnTo>
                    <a:pt x="2219892" y="294132"/>
                  </a:lnTo>
                  <a:lnTo>
                    <a:pt x="2209004" y="283222"/>
                  </a:lnTo>
                  <a:lnTo>
                    <a:pt x="2198117" y="283222"/>
                  </a:lnTo>
                  <a:lnTo>
                    <a:pt x="2187229" y="272312"/>
                  </a:lnTo>
                </a:path>
                <a:path w="2231390" h="2211705">
                  <a:moveTo>
                    <a:pt x="43526" y="272312"/>
                  </a:moveTo>
                  <a:lnTo>
                    <a:pt x="32645" y="283222"/>
                  </a:lnTo>
                  <a:lnTo>
                    <a:pt x="10881" y="283222"/>
                  </a:lnTo>
                  <a:lnTo>
                    <a:pt x="0" y="294132"/>
                  </a:lnTo>
                  <a:lnTo>
                    <a:pt x="0" y="305042"/>
                  </a:lnTo>
                  <a:lnTo>
                    <a:pt x="0" y="326862"/>
                  </a:lnTo>
                </a:path>
                <a:path w="2231390" h="2211705">
                  <a:moveTo>
                    <a:pt x="163225" y="305042"/>
                  </a:moveTo>
                  <a:lnTo>
                    <a:pt x="152338" y="305042"/>
                  </a:lnTo>
                  <a:lnTo>
                    <a:pt x="130577" y="315952"/>
                  </a:lnTo>
                  <a:lnTo>
                    <a:pt x="130577" y="326862"/>
                  </a:lnTo>
                  <a:lnTo>
                    <a:pt x="119698" y="337772"/>
                  </a:lnTo>
                  <a:lnTo>
                    <a:pt x="119698" y="359447"/>
                  </a:lnTo>
                </a:path>
                <a:path w="2231390" h="2211705">
                  <a:moveTo>
                    <a:pt x="2111017" y="359447"/>
                  </a:moveTo>
                  <a:lnTo>
                    <a:pt x="2111017" y="337772"/>
                  </a:lnTo>
                  <a:lnTo>
                    <a:pt x="2100129" y="326862"/>
                  </a:lnTo>
                  <a:lnTo>
                    <a:pt x="2089242" y="315952"/>
                  </a:lnTo>
                  <a:lnTo>
                    <a:pt x="2078354" y="305042"/>
                  </a:lnTo>
                  <a:lnTo>
                    <a:pt x="2067467" y="305042"/>
                  </a:lnTo>
                </a:path>
                <a:path w="2231390" h="2211705">
                  <a:moveTo>
                    <a:pt x="32645" y="729804"/>
                  </a:moveTo>
                  <a:lnTo>
                    <a:pt x="10881" y="729804"/>
                  </a:lnTo>
                  <a:lnTo>
                    <a:pt x="0" y="740714"/>
                  </a:lnTo>
                  <a:lnTo>
                    <a:pt x="0" y="751624"/>
                  </a:lnTo>
                  <a:lnTo>
                    <a:pt x="0" y="762534"/>
                  </a:lnTo>
                </a:path>
                <a:path w="2231390" h="2211705">
                  <a:moveTo>
                    <a:pt x="0" y="936846"/>
                  </a:moveTo>
                  <a:lnTo>
                    <a:pt x="0" y="947741"/>
                  </a:lnTo>
                  <a:lnTo>
                    <a:pt x="0" y="958637"/>
                  </a:lnTo>
                  <a:lnTo>
                    <a:pt x="10881" y="969532"/>
                  </a:lnTo>
                  <a:lnTo>
                    <a:pt x="32645" y="969532"/>
                  </a:lnTo>
                </a:path>
                <a:path w="2231390" h="2211705">
                  <a:moveTo>
                    <a:pt x="2198117" y="969532"/>
                  </a:moveTo>
                  <a:lnTo>
                    <a:pt x="2209004" y="969532"/>
                  </a:lnTo>
                  <a:lnTo>
                    <a:pt x="2219892" y="958637"/>
                  </a:lnTo>
                  <a:lnTo>
                    <a:pt x="2230779" y="947741"/>
                  </a:lnTo>
                  <a:lnTo>
                    <a:pt x="2230779" y="936846"/>
                  </a:lnTo>
                </a:path>
                <a:path w="2231390" h="2211705">
                  <a:moveTo>
                    <a:pt x="2230779" y="762534"/>
                  </a:moveTo>
                  <a:lnTo>
                    <a:pt x="2230779" y="751624"/>
                  </a:lnTo>
                  <a:lnTo>
                    <a:pt x="2219892" y="740714"/>
                  </a:lnTo>
                  <a:lnTo>
                    <a:pt x="2209004" y="729804"/>
                  </a:lnTo>
                  <a:lnTo>
                    <a:pt x="2198117" y="729804"/>
                  </a:lnTo>
                </a:path>
                <a:path w="2231390" h="2211705">
                  <a:moveTo>
                    <a:pt x="1958737" y="272312"/>
                  </a:moveTo>
                  <a:lnTo>
                    <a:pt x="1947849" y="283222"/>
                  </a:lnTo>
                  <a:lnTo>
                    <a:pt x="1936962" y="294132"/>
                  </a:lnTo>
                  <a:lnTo>
                    <a:pt x="1926074" y="294132"/>
                  </a:lnTo>
                  <a:lnTo>
                    <a:pt x="1926074" y="305042"/>
                  </a:lnTo>
                </a:path>
                <a:path w="2231390" h="2211705">
                  <a:moveTo>
                    <a:pt x="304690" y="305042"/>
                  </a:moveTo>
                  <a:lnTo>
                    <a:pt x="304690" y="294132"/>
                  </a:lnTo>
                  <a:lnTo>
                    <a:pt x="293803" y="294132"/>
                  </a:lnTo>
                  <a:lnTo>
                    <a:pt x="282915" y="283222"/>
                  </a:lnTo>
                  <a:lnTo>
                    <a:pt x="272042" y="283222"/>
                  </a:lnTo>
                  <a:lnTo>
                    <a:pt x="272042" y="272312"/>
                  </a:lnTo>
                  <a:lnTo>
                    <a:pt x="261155" y="272312"/>
                  </a:lnTo>
                </a:path>
                <a:path w="2231390" h="2211705">
                  <a:moveTo>
                    <a:pt x="413507" y="163358"/>
                  </a:moveTo>
                  <a:lnTo>
                    <a:pt x="446141" y="98044"/>
                  </a:lnTo>
                  <a:lnTo>
                    <a:pt x="500550" y="54404"/>
                  </a:lnTo>
                  <a:lnTo>
                    <a:pt x="533198" y="43639"/>
                  </a:lnTo>
                  <a:lnTo>
                    <a:pt x="565846" y="32729"/>
                  </a:lnTo>
                </a:path>
                <a:path w="2231390" h="2211705">
                  <a:moveTo>
                    <a:pt x="2013174" y="2004423"/>
                  </a:moveTo>
                  <a:lnTo>
                    <a:pt x="2023916" y="2004423"/>
                  </a:lnTo>
                  <a:lnTo>
                    <a:pt x="2023916" y="1993528"/>
                  </a:lnTo>
                  <a:lnTo>
                    <a:pt x="2034804" y="1982632"/>
                  </a:lnTo>
                  <a:lnTo>
                    <a:pt x="2034804" y="1971737"/>
                  </a:lnTo>
                  <a:lnTo>
                    <a:pt x="2034804" y="1949946"/>
                  </a:lnTo>
                </a:path>
                <a:path w="2231390" h="2211705">
                  <a:moveTo>
                    <a:pt x="184986" y="1949946"/>
                  </a:moveTo>
                  <a:lnTo>
                    <a:pt x="184986" y="1971737"/>
                  </a:lnTo>
                  <a:lnTo>
                    <a:pt x="195873" y="1982632"/>
                  </a:lnTo>
                  <a:lnTo>
                    <a:pt x="195873" y="1993528"/>
                  </a:lnTo>
                  <a:lnTo>
                    <a:pt x="206746" y="2004423"/>
                  </a:lnTo>
                  <a:lnTo>
                    <a:pt x="217634" y="2004423"/>
                  </a:lnTo>
                </a:path>
                <a:path w="2231390" h="2211705">
                  <a:moveTo>
                    <a:pt x="163225" y="272312"/>
                  </a:moveTo>
                  <a:lnTo>
                    <a:pt x="152338" y="283222"/>
                  </a:lnTo>
                  <a:lnTo>
                    <a:pt x="141465" y="283222"/>
                  </a:lnTo>
                  <a:lnTo>
                    <a:pt x="130577" y="294132"/>
                  </a:lnTo>
                  <a:lnTo>
                    <a:pt x="119698" y="305042"/>
                  </a:lnTo>
                  <a:lnTo>
                    <a:pt x="119698" y="315952"/>
                  </a:lnTo>
                  <a:lnTo>
                    <a:pt x="119698" y="326862"/>
                  </a:lnTo>
                </a:path>
                <a:path w="2231390" h="2211705">
                  <a:moveTo>
                    <a:pt x="2111017" y="326862"/>
                  </a:moveTo>
                  <a:lnTo>
                    <a:pt x="2111017" y="315952"/>
                  </a:lnTo>
                  <a:lnTo>
                    <a:pt x="2111017" y="305042"/>
                  </a:lnTo>
                  <a:lnTo>
                    <a:pt x="2100129" y="294132"/>
                  </a:lnTo>
                  <a:lnTo>
                    <a:pt x="2089242" y="283222"/>
                  </a:lnTo>
                  <a:lnTo>
                    <a:pt x="2078354" y="283222"/>
                  </a:lnTo>
                  <a:lnTo>
                    <a:pt x="2067467" y="272312"/>
                  </a:lnTo>
                </a:path>
                <a:path w="2231390" h="2211705">
                  <a:moveTo>
                    <a:pt x="1817199" y="163358"/>
                  </a:moveTo>
                  <a:lnTo>
                    <a:pt x="1784536" y="98044"/>
                  </a:lnTo>
                  <a:lnTo>
                    <a:pt x="1730244" y="54404"/>
                  </a:lnTo>
                  <a:lnTo>
                    <a:pt x="1697581" y="43639"/>
                  </a:lnTo>
                  <a:lnTo>
                    <a:pt x="1664919" y="32729"/>
                  </a:lnTo>
                </a:path>
                <a:path w="2231390" h="2211705">
                  <a:moveTo>
                    <a:pt x="1817199" y="130774"/>
                  </a:moveTo>
                  <a:lnTo>
                    <a:pt x="1784536" y="65314"/>
                  </a:lnTo>
                  <a:lnTo>
                    <a:pt x="1762761" y="32729"/>
                  </a:lnTo>
                  <a:lnTo>
                    <a:pt x="1697581" y="10909"/>
                  </a:lnTo>
                  <a:lnTo>
                    <a:pt x="1664919" y="0"/>
                  </a:lnTo>
                </a:path>
                <a:path w="2231390" h="2211705">
                  <a:moveTo>
                    <a:pt x="413507" y="130774"/>
                  </a:moveTo>
                  <a:lnTo>
                    <a:pt x="446141" y="65314"/>
                  </a:lnTo>
                  <a:lnTo>
                    <a:pt x="467916" y="32729"/>
                  </a:lnTo>
                  <a:lnTo>
                    <a:pt x="533198" y="10909"/>
                  </a:lnTo>
                  <a:lnTo>
                    <a:pt x="565846" y="0"/>
                  </a:lnTo>
                </a:path>
                <a:path w="2231390" h="2211705">
                  <a:moveTo>
                    <a:pt x="402620" y="272312"/>
                  </a:moveTo>
                  <a:lnTo>
                    <a:pt x="402620" y="272312"/>
                  </a:lnTo>
                  <a:lnTo>
                    <a:pt x="544085" y="272312"/>
                  </a:lnTo>
                  <a:lnTo>
                    <a:pt x="565846" y="272312"/>
                  </a:lnTo>
                </a:path>
                <a:path w="2231390" h="2211705">
                  <a:moveTo>
                    <a:pt x="119698" y="729804"/>
                  </a:moveTo>
                  <a:lnTo>
                    <a:pt x="119698" y="740714"/>
                  </a:lnTo>
                  <a:lnTo>
                    <a:pt x="130577" y="751624"/>
                  </a:lnTo>
                  <a:lnTo>
                    <a:pt x="130577" y="762534"/>
                  </a:lnTo>
                  <a:lnTo>
                    <a:pt x="152338" y="773444"/>
                  </a:lnTo>
                  <a:lnTo>
                    <a:pt x="163225" y="773444"/>
                  </a:lnTo>
                </a:path>
                <a:path w="2231390" h="2211705">
                  <a:moveTo>
                    <a:pt x="2067467" y="773444"/>
                  </a:moveTo>
                  <a:lnTo>
                    <a:pt x="2078354" y="773444"/>
                  </a:lnTo>
                  <a:lnTo>
                    <a:pt x="2089242" y="762534"/>
                  </a:lnTo>
                  <a:lnTo>
                    <a:pt x="2100129" y="751624"/>
                  </a:lnTo>
                  <a:lnTo>
                    <a:pt x="2111017" y="740714"/>
                  </a:lnTo>
                  <a:lnTo>
                    <a:pt x="2111017" y="729804"/>
                  </a:lnTo>
                </a:path>
                <a:path w="2231390" h="2211705">
                  <a:moveTo>
                    <a:pt x="1664919" y="272312"/>
                  </a:moveTo>
                  <a:lnTo>
                    <a:pt x="1664919" y="272312"/>
                  </a:lnTo>
                  <a:lnTo>
                    <a:pt x="1806311" y="272312"/>
                  </a:lnTo>
                  <a:lnTo>
                    <a:pt x="1817199" y="272312"/>
                  </a:lnTo>
                </a:path>
                <a:path w="2231390" h="2211705">
                  <a:moveTo>
                    <a:pt x="369972" y="1492425"/>
                  </a:moveTo>
                  <a:lnTo>
                    <a:pt x="1860749" y="1492425"/>
                  </a:lnTo>
                </a:path>
                <a:path w="2231390" h="2211705">
                  <a:moveTo>
                    <a:pt x="369972" y="882383"/>
                  </a:moveTo>
                  <a:lnTo>
                    <a:pt x="1860749" y="882383"/>
                  </a:lnTo>
                </a:path>
                <a:path w="2231390" h="2211705">
                  <a:moveTo>
                    <a:pt x="369972" y="1492425"/>
                  </a:moveTo>
                  <a:lnTo>
                    <a:pt x="369972" y="882383"/>
                  </a:lnTo>
                </a:path>
                <a:path w="2231390" h="2211705">
                  <a:moveTo>
                    <a:pt x="859649" y="1492425"/>
                  </a:moveTo>
                  <a:lnTo>
                    <a:pt x="859649" y="882383"/>
                  </a:lnTo>
                </a:path>
                <a:path w="2231390" h="2211705">
                  <a:moveTo>
                    <a:pt x="1360199" y="1492425"/>
                  </a:moveTo>
                  <a:lnTo>
                    <a:pt x="1360199" y="882383"/>
                  </a:lnTo>
                </a:path>
                <a:path w="2231390" h="2211705">
                  <a:moveTo>
                    <a:pt x="1860749" y="1492425"/>
                  </a:moveTo>
                  <a:lnTo>
                    <a:pt x="1860749" y="882383"/>
                  </a:lnTo>
                </a:path>
              </a:pathLst>
            </a:custGeom>
            <a:ln w="108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6" name="object 156"/>
          <p:cNvSpPr txBox="1"/>
          <p:nvPr/>
        </p:nvSpPr>
        <p:spPr>
          <a:xfrm>
            <a:off x="8860643" y="1236491"/>
            <a:ext cx="55244" cy="145553"/>
          </a:xfrm>
          <a:prstGeom prst="rect">
            <a:avLst/>
          </a:prstGeom>
        </p:spPr>
        <p:txBody>
          <a:bodyPr vert="horz" wrap="square" lIns="0" tIns="1460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157" name="object 157"/>
          <p:cNvSpPr txBox="1"/>
          <p:nvPr/>
        </p:nvSpPr>
        <p:spPr>
          <a:xfrm>
            <a:off x="9571873" y="1220980"/>
            <a:ext cx="574322" cy="345607"/>
          </a:xfrm>
          <a:prstGeom prst="rect">
            <a:avLst/>
          </a:prstGeom>
        </p:spPr>
        <p:txBody>
          <a:bodyPr vert="horz" wrap="square" lIns="0" tIns="2984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+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MB06A</a:t>
            </a:r>
          </a:p>
        </p:txBody>
      </p:sp>
      <p:sp>
        <p:nvSpPr>
          <p:cNvPr id="158" name="object 158"/>
          <p:cNvSpPr txBox="1"/>
          <p:nvPr/>
        </p:nvSpPr>
        <p:spPr>
          <a:xfrm>
            <a:off x="9736910" y="1526265"/>
            <a:ext cx="255270" cy="407163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YG</a:t>
            </a:r>
          </a:p>
        </p:txBody>
      </p:sp>
      <p:sp>
        <p:nvSpPr>
          <p:cNvPr id="159" name="object 159"/>
          <p:cNvSpPr txBox="1"/>
          <p:nvPr/>
        </p:nvSpPr>
        <p:spPr>
          <a:xfrm>
            <a:off x="8595826" y="1389958"/>
            <a:ext cx="531952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MB05A</a:t>
            </a:r>
          </a:p>
        </p:txBody>
      </p:sp>
      <p:sp>
        <p:nvSpPr>
          <p:cNvPr id="160" name="object 160"/>
          <p:cNvSpPr txBox="1"/>
          <p:nvPr/>
        </p:nvSpPr>
        <p:spPr>
          <a:xfrm>
            <a:off x="8741719" y="1526265"/>
            <a:ext cx="255270" cy="407163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YB</a:t>
            </a:r>
          </a:p>
        </p:txBody>
      </p:sp>
      <p:sp>
        <p:nvSpPr>
          <p:cNvPr id="161" name="object 161"/>
          <p:cNvSpPr txBox="1"/>
          <p:nvPr/>
        </p:nvSpPr>
        <p:spPr>
          <a:xfrm>
            <a:off x="9114621" y="155351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65" name="object 2"/>
          <p:cNvSpPr txBox="1"/>
          <p:nvPr/>
        </p:nvSpPr>
        <p:spPr>
          <a:xfrm>
            <a:off x="1024703" y="2630321"/>
            <a:ext cx="3924807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Замок двери</a:t>
            </a:r>
          </a:p>
        </p:txBody>
      </p:sp>
      <p:sp>
        <p:nvSpPr>
          <p:cNvPr id="166" name="object 163"/>
          <p:cNvSpPr txBox="1"/>
          <p:nvPr/>
        </p:nvSpPr>
        <p:spPr>
          <a:xfrm>
            <a:off x="5738210" y="2345422"/>
            <a:ext cx="1856794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Стеклоподъемник</a:t>
            </a:r>
          </a:p>
        </p:txBody>
      </p:sp>
      <p:sp>
        <p:nvSpPr>
          <p:cNvPr id="167" name="object 164"/>
          <p:cNvSpPr txBox="1"/>
          <p:nvPr/>
        </p:nvSpPr>
        <p:spPr>
          <a:xfrm>
            <a:off x="8305932" y="2866875"/>
            <a:ext cx="220967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Динамик</a:t>
            </a:r>
          </a:p>
        </p:txBody>
      </p:sp>
      <p:sp>
        <p:nvSpPr>
          <p:cNvPr id="168" name="object 3"/>
          <p:cNvSpPr txBox="1"/>
          <p:nvPr/>
        </p:nvSpPr>
        <p:spPr>
          <a:xfrm>
            <a:off x="9755675" y="4423091"/>
            <a:ext cx="1357593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Переключатель стеклоподъемника</a:t>
            </a:r>
          </a:p>
        </p:txBody>
      </p:sp>
      <p:sp>
        <p:nvSpPr>
          <p:cNvPr id="169" name="object 162"/>
          <p:cNvSpPr txBox="1"/>
          <p:nvPr/>
        </p:nvSpPr>
        <p:spPr>
          <a:xfrm>
            <a:off x="2694833" y="5908088"/>
            <a:ext cx="7062914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Разъем соединительного кабеля жгута проводов левой задней двери</a:t>
            </a:r>
          </a:p>
        </p:txBody>
      </p:sp>
      <p:sp>
        <p:nvSpPr>
          <p:cNvPr id="17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66</a:t>
            </a:r>
          </a:p>
        </p:txBody>
      </p:sp>
      <p:sp>
        <p:nvSpPr>
          <p:cNvPr id="171" name="object 161"/>
          <p:cNvSpPr txBox="1"/>
          <p:nvPr/>
        </p:nvSpPr>
        <p:spPr>
          <a:xfrm>
            <a:off x="3439969" y="1523027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2" name="object 161"/>
          <p:cNvSpPr txBox="1"/>
          <p:nvPr/>
        </p:nvSpPr>
        <p:spPr>
          <a:xfrm>
            <a:off x="3898829" y="1525231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3" name="object 161"/>
          <p:cNvSpPr txBox="1"/>
          <p:nvPr/>
        </p:nvSpPr>
        <p:spPr>
          <a:xfrm>
            <a:off x="3112357" y="4412319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4" name="object 161"/>
          <p:cNvSpPr txBox="1"/>
          <p:nvPr/>
        </p:nvSpPr>
        <p:spPr>
          <a:xfrm>
            <a:off x="3690448" y="4412319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5" name="object 161"/>
          <p:cNvSpPr txBox="1"/>
          <p:nvPr/>
        </p:nvSpPr>
        <p:spPr>
          <a:xfrm>
            <a:off x="8212742" y="4412319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6" name="object 161"/>
          <p:cNvSpPr txBox="1"/>
          <p:nvPr/>
        </p:nvSpPr>
        <p:spPr>
          <a:xfrm>
            <a:off x="8790833" y="4412319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7" name="object 161"/>
          <p:cNvSpPr txBox="1"/>
          <p:nvPr/>
        </p:nvSpPr>
        <p:spPr>
          <a:xfrm>
            <a:off x="3109366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8" name="object 161"/>
          <p:cNvSpPr txBox="1"/>
          <p:nvPr/>
        </p:nvSpPr>
        <p:spPr>
          <a:xfrm>
            <a:off x="3687457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79" name="object 161"/>
          <p:cNvSpPr txBox="1"/>
          <p:nvPr/>
        </p:nvSpPr>
        <p:spPr>
          <a:xfrm>
            <a:off x="8209751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0" name="object 161"/>
          <p:cNvSpPr txBox="1"/>
          <p:nvPr/>
        </p:nvSpPr>
        <p:spPr>
          <a:xfrm>
            <a:off x="8787842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1" name="object 161"/>
          <p:cNvSpPr txBox="1"/>
          <p:nvPr/>
        </p:nvSpPr>
        <p:spPr>
          <a:xfrm>
            <a:off x="4234560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2" name="object 161"/>
          <p:cNvSpPr txBox="1"/>
          <p:nvPr/>
        </p:nvSpPr>
        <p:spPr>
          <a:xfrm>
            <a:off x="4812651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3" name="object 161"/>
          <p:cNvSpPr txBox="1"/>
          <p:nvPr/>
        </p:nvSpPr>
        <p:spPr>
          <a:xfrm>
            <a:off x="5374828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4" name="object 161"/>
          <p:cNvSpPr txBox="1"/>
          <p:nvPr/>
        </p:nvSpPr>
        <p:spPr>
          <a:xfrm>
            <a:off x="5952919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5" name="object 161"/>
          <p:cNvSpPr txBox="1"/>
          <p:nvPr/>
        </p:nvSpPr>
        <p:spPr>
          <a:xfrm>
            <a:off x="6515556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6" name="object 161"/>
          <p:cNvSpPr txBox="1"/>
          <p:nvPr/>
        </p:nvSpPr>
        <p:spPr>
          <a:xfrm>
            <a:off x="7093647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7" name="object 161"/>
          <p:cNvSpPr txBox="1"/>
          <p:nvPr/>
        </p:nvSpPr>
        <p:spPr>
          <a:xfrm>
            <a:off x="7655503" y="4856070"/>
            <a:ext cx="474029" cy="290464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88" name="object 227"/>
          <p:cNvSpPr txBox="1"/>
          <p:nvPr/>
        </p:nvSpPr>
        <p:spPr>
          <a:xfrm>
            <a:off x="2975017" y="1240282"/>
            <a:ext cx="458585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С- </a:t>
            </a:r>
          </a:p>
        </p:txBody>
      </p:sp>
      <p:sp>
        <p:nvSpPr>
          <p:cNvPr id="189" name="object 227"/>
          <p:cNvSpPr txBox="1"/>
          <p:nvPr/>
        </p:nvSpPr>
        <p:spPr>
          <a:xfrm>
            <a:off x="2533037" y="1240282"/>
            <a:ext cx="458585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В- </a:t>
            </a:r>
          </a:p>
        </p:txBody>
      </p:sp>
      <p:sp>
        <p:nvSpPr>
          <p:cNvPr id="190" name="object 227"/>
          <p:cNvSpPr txBox="1"/>
          <p:nvPr/>
        </p:nvSpPr>
        <p:spPr>
          <a:xfrm>
            <a:off x="2077340" y="1240282"/>
            <a:ext cx="458585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91" name="object 227"/>
          <p:cNvSpPr txBox="1"/>
          <p:nvPr/>
        </p:nvSpPr>
        <p:spPr>
          <a:xfrm>
            <a:off x="1620648" y="1202504"/>
            <a:ext cx="358784" cy="138499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замка двери</a:t>
            </a:r>
          </a:p>
        </p:txBody>
      </p:sp>
      <p:sp>
        <p:nvSpPr>
          <p:cNvPr id="199" name="object 227"/>
          <p:cNvSpPr txBox="1"/>
          <p:nvPr/>
        </p:nvSpPr>
        <p:spPr>
          <a:xfrm>
            <a:off x="5905851" y="4160305"/>
            <a:ext cx="557870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лев. задн.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НЧ динамика+</a:t>
            </a:r>
          </a:p>
        </p:txBody>
      </p:sp>
      <p:sp>
        <p:nvSpPr>
          <p:cNvPr id="200" name="object 227"/>
          <p:cNvSpPr txBox="1"/>
          <p:nvPr/>
        </p:nvSpPr>
        <p:spPr>
          <a:xfrm>
            <a:off x="5351404" y="4160305"/>
            <a:ext cx="557870" cy="169277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лев. задн. </a:t>
            </a:r>
            <a:br>
              <a:rPr lang="en-US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НЧ динамика-</a:t>
            </a:r>
          </a:p>
        </p:txBody>
      </p:sp>
      <p:sp>
        <p:nvSpPr>
          <p:cNvPr id="201" name="object 227"/>
          <p:cNvSpPr txBox="1"/>
          <p:nvPr/>
        </p:nvSpPr>
        <p:spPr>
          <a:xfrm>
            <a:off x="4780269" y="4237249"/>
            <a:ext cx="557870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02" name="object 227"/>
          <p:cNvSpPr txBox="1"/>
          <p:nvPr/>
        </p:nvSpPr>
        <p:spPr>
          <a:xfrm>
            <a:off x="4171860" y="4237249"/>
            <a:ext cx="635812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Линия</a:t>
            </a:r>
            <a:r>
              <a:rPr lang="en-US" sz="500" dirty="0">
                <a:latin typeface="Arial Narrow" panose="020B0606020202030204" pitchFamily="34" charset="0"/>
                <a:cs typeface="Arial"/>
              </a:rPr>
              <a:t> LIN</a:t>
            </a:r>
            <a:endParaRPr lang="ru-RU" sz="5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03" name="object 227"/>
          <p:cNvSpPr txBox="1"/>
          <p:nvPr/>
        </p:nvSpPr>
        <p:spPr>
          <a:xfrm>
            <a:off x="7599456" y="4244249"/>
            <a:ext cx="557870" cy="76944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подъема стекла</a:t>
            </a:r>
          </a:p>
        </p:txBody>
      </p:sp>
      <p:sp>
        <p:nvSpPr>
          <p:cNvPr id="204" name="object 227"/>
          <p:cNvSpPr txBox="1"/>
          <p:nvPr/>
        </p:nvSpPr>
        <p:spPr>
          <a:xfrm>
            <a:off x="7036620" y="4244249"/>
            <a:ext cx="557870" cy="76944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опускания стекла</a:t>
            </a:r>
          </a:p>
        </p:txBody>
      </p:sp>
      <p:sp>
        <p:nvSpPr>
          <p:cNvPr id="205" name="object 227"/>
          <p:cNvSpPr txBox="1"/>
          <p:nvPr/>
        </p:nvSpPr>
        <p:spPr>
          <a:xfrm>
            <a:off x="6482263" y="4237249"/>
            <a:ext cx="557870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</p:spTree>
    <p:extLst>
      <p:ext uri="{BB962C8B-B14F-4D97-AF65-F5344CB8AC3E}">
        <p14:creationId xmlns:p14="http://schemas.microsoft.com/office/powerpoint/2010/main" val="3761168924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52400" y="154785"/>
            <a:ext cx="6173851" cy="348617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4925" rIns="0" bIns="36000" rtlCol="0">
            <a:spAutoFit/>
          </a:bodyPr>
          <a:lstStyle/>
          <a:p>
            <a:pPr marL="90805">
              <a:spcBef>
                <a:spcPts val="275"/>
              </a:spcBef>
            </a:pPr>
            <a:r>
              <a:rPr lang="ru-RU" altLang="zh-CN" dirty="0">
                <a:solidFill>
                  <a:srgbClr val="FFFFFF"/>
                </a:solidFill>
              </a:rPr>
              <a:t>8) Жгут проводов правой задней двери</a:t>
            </a:r>
            <a:endParaRPr lang="ru-RU" dirty="0"/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195064" y="1834388"/>
            <a:ext cx="6148832" cy="4156964"/>
          </a:xfrm>
          <a:prstGeom prst="rect">
            <a:avLst/>
          </a:prstGeom>
        </p:spPr>
      </p:pic>
      <p:sp>
        <p:nvSpPr>
          <p:cNvPr id="6" name="object 6"/>
          <p:cNvSpPr/>
          <p:nvPr/>
        </p:nvSpPr>
        <p:spPr>
          <a:xfrm>
            <a:off x="8137398" y="3056381"/>
            <a:ext cx="1949450" cy="3135630"/>
          </a:xfrm>
          <a:custGeom>
            <a:avLst/>
            <a:gdLst/>
            <a:ahLst/>
            <a:cxnLst/>
            <a:rect l="l" t="t" r="r" b="b"/>
            <a:pathLst>
              <a:path w="1949450" h="3135629">
                <a:moveTo>
                  <a:pt x="1409700" y="3120733"/>
                </a:moveTo>
                <a:lnTo>
                  <a:pt x="48234" y="2031923"/>
                </a:lnTo>
                <a:lnTo>
                  <a:pt x="105791" y="2040382"/>
                </a:lnTo>
                <a:lnTo>
                  <a:pt x="110617" y="2036826"/>
                </a:lnTo>
                <a:lnTo>
                  <a:pt x="112141" y="2026412"/>
                </a:lnTo>
                <a:lnTo>
                  <a:pt x="108585" y="2021586"/>
                </a:lnTo>
                <a:lnTo>
                  <a:pt x="29286" y="2009902"/>
                </a:lnTo>
                <a:lnTo>
                  <a:pt x="0" y="2005584"/>
                </a:lnTo>
                <a:lnTo>
                  <a:pt x="37592" y="2103120"/>
                </a:lnTo>
                <a:lnTo>
                  <a:pt x="39497" y="2107946"/>
                </a:lnTo>
                <a:lnTo>
                  <a:pt x="44958" y="2110486"/>
                </a:lnTo>
                <a:lnTo>
                  <a:pt x="54864" y="2106676"/>
                </a:lnTo>
                <a:lnTo>
                  <a:pt x="57277" y="2101088"/>
                </a:lnTo>
                <a:lnTo>
                  <a:pt x="55372" y="2096262"/>
                </a:lnTo>
                <a:lnTo>
                  <a:pt x="36271" y="2046770"/>
                </a:lnTo>
                <a:lnTo>
                  <a:pt x="1397889" y="3135617"/>
                </a:lnTo>
                <a:lnTo>
                  <a:pt x="1409700" y="3120733"/>
                </a:lnTo>
                <a:close/>
              </a:path>
              <a:path w="1949450" h="3135629">
                <a:moveTo>
                  <a:pt x="1949196" y="753872"/>
                </a:moveTo>
                <a:lnTo>
                  <a:pt x="1759115" y="49784"/>
                </a:lnTo>
                <a:lnTo>
                  <a:pt x="1796796" y="86995"/>
                </a:lnTo>
                <a:lnTo>
                  <a:pt x="1800606" y="90678"/>
                </a:lnTo>
                <a:lnTo>
                  <a:pt x="1806575" y="90678"/>
                </a:lnTo>
                <a:lnTo>
                  <a:pt x="1810258" y="86868"/>
                </a:lnTo>
                <a:lnTo>
                  <a:pt x="1813941" y="83185"/>
                </a:lnTo>
                <a:lnTo>
                  <a:pt x="1813941" y="77089"/>
                </a:lnTo>
                <a:lnTo>
                  <a:pt x="1810258" y="73406"/>
                </a:lnTo>
                <a:lnTo>
                  <a:pt x="1751799" y="15748"/>
                </a:lnTo>
                <a:lnTo>
                  <a:pt x="1735836" y="0"/>
                </a:lnTo>
                <a:lnTo>
                  <a:pt x="1708531" y="100838"/>
                </a:lnTo>
                <a:lnTo>
                  <a:pt x="1707134" y="105918"/>
                </a:lnTo>
                <a:lnTo>
                  <a:pt x="1710182" y="111125"/>
                </a:lnTo>
                <a:lnTo>
                  <a:pt x="1720215" y="113919"/>
                </a:lnTo>
                <a:lnTo>
                  <a:pt x="1725549" y="110871"/>
                </a:lnTo>
                <a:lnTo>
                  <a:pt x="1726819" y="105791"/>
                </a:lnTo>
                <a:lnTo>
                  <a:pt x="1740687" y="54711"/>
                </a:lnTo>
                <a:lnTo>
                  <a:pt x="1930781" y="758825"/>
                </a:lnTo>
                <a:lnTo>
                  <a:pt x="1949196" y="753872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949573" y="1544319"/>
            <a:ext cx="6050915" cy="1882775"/>
          </a:xfrm>
          <a:custGeom>
            <a:avLst/>
            <a:gdLst/>
            <a:ahLst/>
            <a:cxnLst/>
            <a:rect l="l" t="t" r="r" b="b"/>
            <a:pathLst>
              <a:path w="6050915" h="1882775">
                <a:moveTo>
                  <a:pt x="463677" y="1878584"/>
                </a:moveTo>
                <a:lnTo>
                  <a:pt x="463283" y="1877949"/>
                </a:lnTo>
                <a:lnTo>
                  <a:pt x="409067" y="1789430"/>
                </a:lnTo>
                <a:lnTo>
                  <a:pt x="406273" y="1784985"/>
                </a:lnTo>
                <a:lnTo>
                  <a:pt x="400431" y="1783588"/>
                </a:lnTo>
                <a:lnTo>
                  <a:pt x="395859" y="1786382"/>
                </a:lnTo>
                <a:lnTo>
                  <a:pt x="391414" y="1789049"/>
                </a:lnTo>
                <a:lnTo>
                  <a:pt x="390017" y="1794891"/>
                </a:lnTo>
                <a:lnTo>
                  <a:pt x="420408" y="1844484"/>
                </a:lnTo>
                <a:lnTo>
                  <a:pt x="8890" y="1624076"/>
                </a:lnTo>
                <a:lnTo>
                  <a:pt x="0" y="1640840"/>
                </a:lnTo>
                <a:lnTo>
                  <a:pt x="411607" y="1861362"/>
                </a:lnTo>
                <a:lnTo>
                  <a:pt x="358521" y="1863344"/>
                </a:lnTo>
                <a:lnTo>
                  <a:pt x="353314" y="1863471"/>
                </a:lnTo>
                <a:lnTo>
                  <a:pt x="349250" y="1867916"/>
                </a:lnTo>
                <a:lnTo>
                  <a:pt x="349377" y="1873123"/>
                </a:lnTo>
                <a:lnTo>
                  <a:pt x="349631" y="1878457"/>
                </a:lnTo>
                <a:lnTo>
                  <a:pt x="353949" y="1882521"/>
                </a:lnTo>
                <a:lnTo>
                  <a:pt x="359283" y="1882267"/>
                </a:lnTo>
                <a:lnTo>
                  <a:pt x="463677" y="1878584"/>
                </a:lnTo>
                <a:close/>
              </a:path>
              <a:path w="6050915" h="1882775">
                <a:moveTo>
                  <a:pt x="3628390" y="15748"/>
                </a:moveTo>
                <a:lnTo>
                  <a:pt x="3617722" y="0"/>
                </a:lnTo>
                <a:lnTo>
                  <a:pt x="1726590" y="1267714"/>
                </a:lnTo>
                <a:lnTo>
                  <a:pt x="1751965" y="1215390"/>
                </a:lnTo>
                <a:lnTo>
                  <a:pt x="1750060" y="1209675"/>
                </a:lnTo>
                <a:lnTo>
                  <a:pt x="1745361" y="1207389"/>
                </a:lnTo>
                <a:lnTo>
                  <a:pt x="1740535" y="1205103"/>
                </a:lnTo>
                <a:lnTo>
                  <a:pt x="1734820" y="1207008"/>
                </a:lnTo>
                <a:lnTo>
                  <a:pt x="1732534" y="1211834"/>
                </a:lnTo>
                <a:lnTo>
                  <a:pt x="1686941" y="1305814"/>
                </a:lnTo>
                <a:lnTo>
                  <a:pt x="1727822" y="1303274"/>
                </a:lnTo>
                <a:lnTo>
                  <a:pt x="1796542" y="1298956"/>
                </a:lnTo>
                <a:lnTo>
                  <a:pt x="1800479" y="1294511"/>
                </a:lnTo>
                <a:lnTo>
                  <a:pt x="1800098" y="1289177"/>
                </a:lnTo>
                <a:lnTo>
                  <a:pt x="1799844" y="1283970"/>
                </a:lnTo>
                <a:lnTo>
                  <a:pt x="1795272" y="1279906"/>
                </a:lnTo>
                <a:lnTo>
                  <a:pt x="1790065" y="1280287"/>
                </a:lnTo>
                <a:lnTo>
                  <a:pt x="1737296" y="1283563"/>
                </a:lnTo>
                <a:lnTo>
                  <a:pt x="3628390" y="15748"/>
                </a:lnTo>
                <a:close/>
              </a:path>
              <a:path w="6050915" h="1882775">
                <a:moveTo>
                  <a:pt x="6050915" y="200914"/>
                </a:moveTo>
                <a:lnTo>
                  <a:pt x="6035421" y="189738"/>
                </a:lnTo>
                <a:lnTo>
                  <a:pt x="5581535" y="826147"/>
                </a:lnTo>
                <a:lnTo>
                  <a:pt x="5586349" y="773303"/>
                </a:lnTo>
                <a:lnTo>
                  <a:pt x="5586857" y="768096"/>
                </a:lnTo>
                <a:lnTo>
                  <a:pt x="5583047" y="763524"/>
                </a:lnTo>
                <a:lnTo>
                  <a:pt x="5572506" y="762508"/>
                </a:lnTo>
                <a:lnTo>
                  <a:pt x="5567934" y="766318"/>
                </a:lnTo>
                <a:lnTo>
                  <a:pt x="5567426" y="771652"/>
                </a:lnTo>
                <a:lnTo>
                  <a:pt x="5557901" y="875665"/>
                </a:lnTo>
                <a:lnTo>
                  <a:pt x="5579592" y="865886"/>
                </a:lnTo>
                <a:lnTo>
                  <a:pt x="5657977" y="830580"/>
                </a:lnTo>
                <a:lnTo>
                  <a:pt x="5660136" y="824992"/>
                </a:lnTo>
                <a:lnTo>
                  <a:pt x="5655818" y="815340"/>
                </a:lnTo>
                <a:lnTo>
                  <a:pt x="5650230" y="813308"/>
                </a:lnTo>
                <a:lnTo>
                  <a:pt x="5597004" y="837234"/>
                </a:lnTo>
                <a:lnTo>
                  <a:pt x="6050915" y="200914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203697" y="1759330"/>
            <a:ext cx="670560" cy="788670"/>
          </a:xfrm>
          <a:custGeom>
            <a:avLst/>
            <a:gdLst/>
            <a:ahLst/>
            <a:cxnLst/>
            <a:rect l="l" t="t" r="r" b="b"/>
            <a:pathLst>
              <a:path w="670560" h="788669">
                <a:moveTo>
                  <a:pt x="24002" y="677037"/>
                </a:moveTo>
                <a:lnTo>
                  <a:pt x="19050" y="680593"/>
                </a:lnTo>
                <a:lnTo>
                  <a:pt x="0" y="788670"/>
                </a:lnTo>
                <a:lnTo>
                  <a:pt x="23379" y="780415"/>
                </a:lnTo>
                <a:lnTo>
                  <a:pt x="19430" y="780415"/>
                </a:lnTo>
                <a:lnTo>
                  <a:pt x="4952" y="768096"/>
                </a:lnTo>
                <a:lnTo>
                  <a:pt x="27737" y="741218"/>
                </a:lnTo>
                <a:lnTo>
                  <a:pt x="36956" y="689102"/>
                </a:lnTo>
                <a:lnTo>
                  <a:pt x="37846" y="683895"/>
                </a:lnTo>
                <a:lnTo>
                  <a:pt x="34416" y="678942"/>
                </a:lnTo>
                <a:lnTo>
                  <a:pt x="29210" y="678053"/>
                </a:lnTo>
                <a:lnTo>
                  <a:pt x="24002" y="677037"/>
                </a:lnTo>
                <a:close/>
              </a:path>
              <a:path w="670560" h="788669">
                <a:moveTo>
                  <a:pt x="27737" y="741218"/>
                </a:moveTo>
                <a:lnTo>
                  <a:pt x="4952" y="768096"/>
                </a:lnTo>
                <a:lnTo>
                  <a:pt x="19430" y="780415"/>
                </a:lnTo>
                <a:lnTo>
                  <a:pt x="23199" y="775970"/>
                </a:lnTo>
                <a:lnTo>
                  <a:pt x="21589" y="775970"/>
                </a:lnTo>
                <a:lnTo>
                  <a:pt x="9016" y="765302"/>
                </a:lnTo>
                <a:lnTo>
                  <a:pt x="24443" y="759837"/>
                </a:lnTo>
                <a:lnTo>
                  <a:pt x="27737" y="741218"/>
                </a:lnTo>
                <a:close/>
              </a:path>
              <a:path w="670560" h="788669">
                <a:moveTo>
                  <a:pt x="97154" y="734187"/>
                </a:moveTo>
                <a:lnTo>
                  <a:pt x="92201" y="735838"/>
                </a:lnTo>
                <a:lnTo>
                  <a:pt x="42208" y="753545"/>
                </a:lnTo>
                <a:lnTo>
                  <a:pt x="19430" y="780415"/>
                </a:lnTo>
                <a:lnTo>
                  <a:pt x="23379" y="780415"/>
                </a:lnTo>
                <a:lnTo>
                  <a:pt x="103504" y="752094"/>
                </a:lnTo>
                <a:lnTo>
                  <a:pt x="106172" y="746633"/>
                </a:lnTo>
                <a:lnTo>
                  <a:pt x="102615" y="736727"/>
                </a:lnTo>
                <a:lnTo>
                  <a:pt x="97154" y="734187"/>
                </a:lnTo>
                <a:close/>
              </a:path>
              <a:path w="670560" h="788669">
                <a:moveTo>
                  <a:pt x="24443" y="759837"/>
                </a:moveTo>
                <a:lnTo>
                  <a:pt x="9016" y="765302"/>
                </a:lnTo>
                <a:lnTo>
                  <a:pt x="21589" y="775970"/>
                </a:lnTo>
                <a:lnTo>
                  <a:pt x="24443" y="759837"/>
                </a:lnTo>
                <a:close/>
              </a:path>
              <a:path w="670560" h="788669">
                <a:moveTo>
                  <a:pt x="42208" y="753545"/>
                </a:moveTo>
                <a:lnTo>
                  <a:pt x="24443" y="759837"/>
                </a:lnTo>
                <a:lnTo>
                  <a:pt x="21589" y="775970"/>
                </a:lnTo>
                <a:lnTo>
                  <a:pt x="23199" y="775970"/>
                </a:lnTo>
                <a:lnTo>
                  <a:pt x="42208" y="753545"/>
                </a:lnTo>
                <a:close/>
              </a:path>
              <a:path w="670560" h="788669">
                <a:moveTo>
                  <a:pt x="656081" y="0"/>
                </a:moveTo>
                <a:lnTo>
                  <a:pt x="27737" y="741218"/>
                </a:lnTo>
                <a:lnTo>
                  <a:pt x="24443" y="759837"/>
                </a:lnTo>
                <a:lnTo>
                  <a:pt x="42208" y="753545"/>
                </a:lnTo>
                <a:lnTo>
                  <a:pt x="670560" y="12319"/>
                </a:lnTo>
                <a:lnTo>
                  <a:pt x="656081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5788914" y="1731391"/>
            <a:ext cx="797560" cy="789305"/>
          </a:xfrm>
          <a:custGeom>
            <a:avLst/>
            <a:gdLst/>
            <a:ahLst/>
            <a:cxnLst/>
            <a:rect l="l" t="t" r="r" b="b"/>
            <a:pathLst>
              <a:path w="797559" h="789305">
                <a:moveTo>
                  <a:pt x="33655" y="680085"/>
                </a:moveTo>
                <a:lnTo>
                  <a:pt x="28448" y="683133"/>
                </a:lnTo>
                <a:lnTo>
                  <a:pt x="27050" y="688213"/>
                </a:lnTo>
                <a:lnTo>
                  <a:pt x="0" y="789178"/>
                </a:lnTo>
                <a:lnTo>
                  <a:pt x="25059" y="782701"/>
                </a:lnTo>
                <a:lnTo>
                  <a:pt x="20065" y="782701"/>
                </a:lnTo>
                <a:lnTo>
                  <a:pt x="6731" y="769112"/>
                </a:lnTo>
                <a:lnTo>
                  <a:pt x="31733" y="744359"/>
                </a:lnTo>
                <a:lnTo>
                  <a:pt x="45465" y="693166"/>
                </a:lnTo>
                <a:lnTo>
                  <a:pt x="46862" y="688086"/>
                </a:lnTo>
                <a:lnTo>
                  <a:pt x="43814" y="682879"/>
                </a:lnTo>
                <a:lnTo>
                  <a:pt x="33655" y="680085"/>
                </a:lnTo>
                <a:close/>
              </a:path>
              <a:path w="797559" h="789305">
                <a:moveTo>
                  <a:pt x="31733" y="744359"/>
                </a:moveTo>
                <a:lnTo>
                  <a:pt x="6731" y="769112"/>
                </a:lnTo>
                <a:lnTo>
                  <a:pt x="20065" y="782701"/>
                </a:lnTo>
                <a:lnTo>
                  <a:pt x="24427" y="778383"/>
                </a:lnTo>
                <a:lnTo>
                  <a:pt x="22606" y="778383"/>
                </a:lnTo>
                <a:lnTo>
                  <a:pt x="11049" y="766699"/>
                </a:lnTo>
                <a:lnTo>
                  <a:pt x="26836" y="762611"/>
                </a:lnTo>
                <a:lnTo>
                  <a:pt x="31733" y="744359"/>
                </a:lnTo>
                <a:close/>
              </a:path>
              <a:path w="797559" h="789305">
                <a:moveTo>
                  <a:pt x="101600" y="743331"/>
                </a:moveTo>
                <a:lnTo>
                  <a:pt x="96393" y="744601"/>
                </a:lnTo>
                <a:lnTo>
                  <a:pt x="45147" y="757870"/>
                </a:lnTo>
                <a:lnTo>
                  <a:pt x="20065" y="782701"/>
                </a:lnTo>
                <a:lnTo>
                  <a:pt x="25059" y="782701"/>
                </a:lnTo>
                <a:lnTo>
                  <a:pt x="106299" y="761746"/>
                </a:lnTo>
                <a:lnTo>
                  <a:pt x="109347" y="756538"/>
                </a:lnTo>
                <a:lnTo>
                  <a:pt x="108076" y="751459"/>
                </a:lnTo>
                <a:lnTo>
                  <a:pt x="106680" y="746379"/>
                </a:lnTo>
                <a:lnTo>
                  <a:pt x="101600" y="743331"/>
                </a:lnTo>
                <a:close/>
              </a:path>
              <a:path w="797559" h="789305">
                <a:moveTo>
                  <a:pt x="26836" y="762611"/>
                </a:moveTo>
                <a:lnTo>
                  <a:pt x="11049" y="766699"/>
                </a:lnTo>
                <a:lnTo>
                  <a:pt x="22606" y="778383"/>
                </a:lnTo>
                <a:lnTo>
                  <a:pt x="26836" y="762611"/>
                </a:lnTo>
                <a:close/>
              </a:path>
              <a:path w="797559" h="789305">
                <a:moveTo>
                  <a:pt x="45147" y="757870"/>
                </a:moveTo>
                <a:lnTo>
                  <a:pt x="26836" y="762611"/>
                </a:lnTo>
                <a:lnTo>
                  <a:pt x="22606" y="778383"/>
                </a:lnTo>
                <a:lnTo>
                  <a:pt x="24427" y="778383"/>
                </a:lnTo>
                <a:lnTo>
                  <a:pt x="45147" y="757870"/>
                </a:lnTo>
                <a:close/>
              </a:path>
              <a:path w="797559" h="789305">
                <a:moveTo>
                  <a:pt x="783589" y="0"/>
                </a:moveTo>
                <a:lnTo>
                  <a:pt x="31733" y="744359"/>
                </a:lnTo>
                <a:lnTo>
                  <a:pt x="26836" y="762611"/>
                </a:lnTo>
                <a:lnTo>
                  <a:pt x="45147" y="757870"/>
                </a:lnTo>
                <a:lnTo>
                  <a:pt x="797052" y="13462"/>
                </a:lnTo>
                <a:lnTo>
                  <a:pt x="783589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456682" y="1760473"/>
            <a:ext cx="2887980" cy="4430395"/>
          </a:xfrm>
          <a:custGeom>
            <a:avLst/>
            <a:gdLst/>
            <a:ahLst/>
            <a:cxnLst/>
            <a:rect l="l" t="t" r="r" b="b"/>
            <a:pathLst>
              <a:path w="2887979" h="4430395">
                <a:moveTo>
                  <a:pt x="365252" y="4420032"/>
                </a:moveTo>
                <a:lnTo>
                  <a:pt x="37071" y="3904373"/>
                </a:lnTo>
                <a:lnTo>
                  <a:pt x="88900" y="3931056"/>
                </a:lnTo>
                <a:lnTo>
                  <a:pt x="94615" y="3929215"/>
                </a:lnTo>
                <a:lnTo>
                  <a:pt x="99441" y="3919867"/>
                </a:lnTo>
                <a:lnTo>
                  <a:pt x="97536" y="3914127"/>
                </a:lnTo>
                <a:lnTo>
                  <a:pt x="92964" y="3911714"/>
                </a:lnTo>
                <a:lnTo>
                  <a:pt x="21018" y="3874643"/>
                </a:lnTo>
                <a:lnTo>
                  <a:pt x="0" y="3863810"/>
                </a:lnTo>
                <a:lnTo>
                  <a:pt x="4064" y="3968280"/>
                </a:lnTo>
                <a:lnTo>
                  <a:pt x="4191" y="3973538"/>
                </a:lnTo>
                <a:lnTo>
                  <a:pt x="8636" y="3977627"/>
                </a:lnTo>
                <a:lnTo>
                  <a:pt x="19177" y="3977221"/>
                </a:lnTo>
                <a:lnTo>
                  <a:pt x="23241" y="3972801"/>
                </a:lnTo>
                <a:lnTo>
                  <a:pt x="23114" y="3967543"/>
                </a:lnTo>
                <a:lnTo>
                  <a:pt x="21056" y="3914775"/>
                </a:lnTo>
                <a:lnTo>
                  <a:pt x="349123" y="4430255"/>
                </a:lnTo>
                <a:lnTo>
                  <a:pt x="365252" y="4420032"/>
                </a:lnTo>
                <a:close/>
              </a:path>
              <a:path w="2887979" h="4430395">
                <a:moveTo>
                  <a:pt x="2887853" y="10160"/>
                </a:moveTo>
                <a:lnTo>
                  <a:pt x="2871724" y="0"/>
                </a:lnTo>
                <a:lnTo>
                  <a:pt x="1547723" y="2114169"/>
                </a:lnTo>
                <a:lnTo>
                  <a:pt x="1549400" y="2061337"/>
                </a:lnTo>
                <a:lnTo>
                  <a:pt x="1549527" y="2056130"/>
                </a:lnTo>
                <a:lnTo>
                  <a:pt x="1545336" y="2051685"/>
                </a:lnTo>
                <a:lnTo>
                  <a:pt x="1534922" y="2051431"/>
                </a:lnTo>
                <a:lnTo>
                  <a:pt x="1530477" y="2055495"/>
                </a:lnTo>
                <a:lnTo>
                  <a:pt x="1530324" y="2061337"/>
                </a:lnTo>
                <a:lnTo>
                  <a:pt x="1527048" y="2165223"/>
                </a:lnTo>
                <a:lnTo>
                  <a:pt x="1547888" y="2154301"/>
                </a:lnTo>
                <a:lnTo>
                  <a:pt x="1619631" y="2116709"/>
                </a:lnTo>
                <a:lnTo>
                  <a:pt x="1624203" y="2114169"/>
                </a:lnTo>
                <a:lnTo>
                  <a:pt x="1626108" y="2108454"/>
                </a:lnTo>
                <a:lnTo>
                  <a:pt x="1623568" y="2103755"/>
                </a:lnTo>
                <a:lnTo>
                  <a:pt x="1621155" y="2099183"/>
                </a:lnTo>
                <a:lnTo>
                  <a:pt x="1615440" y="2097405"/>
                </a:lnTo>
                <a:lnTo>
                  <a:pt x="1610741" y="2099818"/>
                </a:lnTo>
                <a:lnTo>
                  <a:pt x="1563738" y="2124506"/>
                </a:lnTo>
                <a:lnTo>
                  <a:pt x="2887853" y="1016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040891" y="5317235"/>
            <a:ext cx="256540" cy="196850"/>
          </a:xfrm>
          <a:custGeom>
            <a:avLst/>
            <a:gdLst/>
            <a:ahLst/>
            <a:cxnLst/>
            <a:rect l="l" t="t" r="r" b="b"/>
            <a:pathLst>
              <a:path w="256539" h="196850">
                <a:moveTo>
                  <a:pt x="0" y="98297"/>
                </a:moveTo>
                <a:lnTo>
                  <a:pt x="10054" y="60061"/>
                </a:lnTo>
                <a:lnTo>
                  <a:pt x="37480" y="28813"/>
                </a:lnTo>
                <a:lnTo>
                  <a:pt x="78170" y="7733"/>
                </a:lnTo>
                <a:lnTo>
                  <a:pt x="128015" y="0"/>
                </a:lnTo>
                <a:lnTo>
                  <a:pt x="177861" y="7733"/>
                </a:lnTo>
                <a:lnTo>
                  <a:pt x="218551" y="28813"/>
                </a:lnTo>
                <a:lnTo>
                  <a:pt x="245977" y="60061"/>
                </a:lnTo>
                <a:lnTo>
                  <a:pt x="256032" y="98297"/>
                </a:lnTo>
                <a:lnTo>
                  <a:pt x="245977" y="136534"/>
                </a:lnTo>
                <a:lnTo>
                  <a:pt x="218551" y="167782"/>
                </a:lnTo>
                <a:lnTo>
                  <a:pt x="177861" y="188862"/>
                </a:lnTo>
                <a:lnTo>
                  <a:pt x="128015" y="196595"/>
                </a:lnTo>
                <a:lnTo>
                  <a:pt x="78170" y="188862"/>
                </a:lnTo>
                <a:lnTo>
                  <a:pt x="37480" y="167782"/>
                </a:lnTo>
                <a:lnTo>
                  <a:pt x="10054" y="136534"/>
                </a:lnTo>
                <a:lnTo>
                  <a:pt x="0" y="98297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041653" y="5671400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4996" y="0"/>
                </a:moveTo>
                <a:lnTo>
                  <a:pt x="0" y="55029"/>
                </a:lnTo>
                <a:lnTo>
                  <a:pt x="94615" y="110655"/>
                </a:lnTo>
                <a:lnTo>
                  <a:pt x="100457" y="109143"/>
                </a:lnTo>
                <a:lnTo>
                  <a:pt x="105790" y="100075"/>
                </a:lnTo>
                <a:lnTo>
                  <a:pt x="104266" y="94233"/>
                </a:lnTo>
                <a:lnTo>
                  <a:pt x="54011" y="64728"/>
                </a:lnTo>
                <a:lnTo>
                  <a:pt x="18796" y="64617"/>
                </a:lnTo>
                <a:lnTo>
                  <a:pt x="18923" y="45567"/>
                </a:lnTo>
                <a:lnTo>
                  <a:pt x="54301" y="45567"/>
                </a:lnTo>
                <a:lnTo>
                  <a:pt x="104521" y="16484"/>
                </a:lnTo>
                <a:lnTo>
                  <a:pt x="106045" y="10655"/>
                </a:lnTo>
                <a:lnTo>
                  <a:pt x="103504" y="6108"/>
                </a:lnTo>
                <a:lnTo>
                  <a:pt x="100838" y="1549"/>
                </a:lnTo>
                <a:lnTo>
                  <a:pt x="94996" y="0"/>
                </a:lnTo>
                <a:close/>
              </a:path>
              <a:path w="357505" h="111125">
                <a:moveTo>
                  <a:pt x="54110" y="45678"/>
                </a:moveTo>
                <a:lnTo>
                  <a:pt x="37730" y="55164"/>
                </a:lnTo>
                <a:lnTo>
                  <a:pt x="54011" y="64728"/>
                </a:lnTo>
                <a:lnTo>
                  <a:pt x="357123" y="65684"/>
                </a:lnTo>
                <a:lnTo>
                  <a:pt x="357251" y="46634"/>
                </a:lnTo>
                <a:lnTo>
                  <a:pt x="54110" y="45678"/>
                </a:lnTo>
                <a:close/>
              </a:path>
              <a:path w="357505" h="111125">
                <a:moveTo>
                  <a:pt x="18923" y="45567"/>
                </a:moveTo>
                <a:lnTo>
                  <a:pt x="18796" y="64617"/>
                </a:lnTo>
                <a:lnTo>
                  <a:pt x="54011" y="64728"/>
                </a:lnTo>
                <a:lnTo>
                  <a:pt x="51638" y="63334"/>
                </a:lnTo>
                <a:lnTo>
                  <a:pt x="23621" y="63334"/>
                </a:lnTo>
                <a:lnTo>
                  <a:pt x="23621" y="46875"/>
                </a:lnTo>
                <a:lnTo>
                  <a:pt x="52043" y="46875"/>
                </a:lnTo>
                <a:lnTo>
                  <a:pt x="54110" y="45678"/>
                </a:lnTo>
                <a:lnTo>
                  <a:pt x="18923" y="45567"/>
                </a:lnTo>
                <a:close/>
              </a:path>
              <a:path w="357505" h="111125">
                <a:moveTo>
                  <a:pt x="23621" y="46875"/>
                </a:moveTo>
                <a:lnTo>
                  <a:pt x="23621" y="63334"/>
                </a:lnTo>
                <a:lnTo>
                  <a:pt x="37730" y="55164"/>
                </a:lnTo>
                <a:lnTo>
                  <a:pt x="23621" y="46875"/>
                </a:lnTo>
                <a:close/>
              </a:path>
              <a:path w="357505" h="111125">
                <a:moveTo>
                  <a:pt x="37730" y="55164"/>
                </a:moveTo>
                <a:lnTo>
                  <a:pt x="23621" y="63334"/>
                </a:lnTo>
                <a:lnTo>
                  <a:pt x="51638" y="63334"/>
                </a:lnTo>
                <a:lnTo>
                  <a:pt x="37730" y="55164"/>
                </a:lnTo>
                <a:close/>
              </a:path>
              <a:path w="357505" h="111125">
                <a:moveTo>
                  <a:pt x="52043" y="46875"/>
                </a:moveTo>
                <a:lnTo>
                  <a:pt x="23621" y="46875"/>
                </a:lnTo>
                <a:lnTo>
                  <a:pt x="37730" y="55164"/>
                </a:lnTo>
                <a:lnTo>
                  <a:pt x="52043" y="46875"/>
                </a:lnTo>
                <a:close/>
              </a:path>
              <a:path w="357505" h="111125">
                <a:moveTo>
                  <a:pt x="54301" y="45567"/>
                </a:moveTo>
                <a:lnTo>
                  <a:pt x="18923" y="45567"/>
                </a:lnTo>
                <a:lnTo>
                  <a:pt x="54110" y="45678"/>
                </a:lnTo>
                <a:lnTo>
                  <a:pt x="54301" y="4556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90600" y="5215128"/>
            <a:ext cx="2958973" cy="743793"/>
          </a:xfrm>
          <a:prstGeom prst="rect">
            <a:avLst/>
          </a:prstGeom>
          <a:ln w="9525">
            <a:solidFill>
              <a:srgbClr val="6F2F9F"/>
            </a:solidFill>
          </a:ln>
        </p:spPr>
        <p:txBody>
          <a:bodyPr vert="horz" wrap="square" lIns="0" tIns="5080" rIns="0" bIns="0" rtlCol="0">
            <a:spAutoFit/>
          </a:bodyPr>
          <a:lstStyle/>
          <a:p>
            <a:pPr marL="468630" lvl="0"/>
            <a:r>
              <a:rPr lang="ru-RU" altLang="zh-CN" sz="1200" b="1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
Указывает место расположения разъема жгута проводов</a:t>
            </a:r>
          </a:p>
        </p:txBody>
      </p:sp>
      <p:sp>
        <p:nvSpPr>
          <p:cNvPr id="21" name="object 3"/>
          <p:cNvSpPr txBox="1"/>
          <p:nvPr/>
        </p:nvSpPr>
        <p:spPr>
          <a:xfrm>
            <a:off x="2590799" y="814493"/>
            <a:ext cx="8048117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>
              <a:spcBef>
                <a:spcPts val="95"/>
              </a:spcBef>
            </a:pPr>
            <a:r>
              <a:rPr lang="ru-RU" sz="1600" b="1" kern="0" dirty="0">
                <a:latin typeface="Arial"/>
                <a:cs typeface="Arial"/>
              </a:rPr>
              <a:t>Жгут проводов правой задней двери, вид спереди</a:t>
            </a:r>
          </a:p>
        </p:txBody>
      </p:sp>
      <p:sp>
        <p:nvSpPr>
          <p:cNvPr id="22" name="object 11"/>
          <p:cNvSpPr txBox="1"/>
          <p:nvPr/>
        </p:nvSpPr>
        <p:spPr>
          <a:xfrm>
            <a:off x="5261750" y="1423311"/>
            <a:ext cx="956297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algn="ctr"/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Эстетическая подсветка</a:t>
            </a:r>
          </a:p>
        </p:txBody>
      </p:sp>
      <p:sp>
        <p:nvSpPr>
          <p:cNvPr id="23" name="object 13"/>
          <p:cNvSpPr txBox="1"/>
          <p:nvPr/>
        </p:nvSpPr>
        <p:spPr>
          <a:xfrm>
            <a:off x="6187879" y="1213047"/>
            <a:ext cx="990952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algn="ctr"/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Высоко-частотный динамик</a:t>
            </a:r>
          </a:p>
        </p:txBody>
      </p:sp>
      <p:sp>
        <p:nvSpPr>
          <p:cNvPr id="24" name="object 15"/>
          <p:cNvSpPr txBox="1"/>
          <p:nvPr/>
        </p:nvSpPr>
        <p:spPr>
          <a:xfrm>
            <a:off x="7871961" y="1409037"/>
            <a:ext cx="1675734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Переключатель стеклоподъемника</a:t>
            </a:r>
          </a:p>
        </p:txBody>
      </p:sp>
      <p:sp>
        <p:nvSpPr>
          <p:cNvPr id="25" name="object 8"/>
          <p:cNvSpPr txBox="1"/>
          <p:nvPr/>
        </p:nvSpPr>
        <p:spPr>
          <a:xfrm>
            <a:off x="9891103" y="1398445"/>
            <a:ext cx="982895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Эстетическая подсветка</a:t>
            </a:r>
          </a:p>
        </p:txBody>
      </p:sp>
      <p:sp>
        <p:nvSpPr>
          <p:cNvPr id="26" name="object 10"/>
          <p:cNvSpPr txBox="1"/>
          <p:nvPr/>
        </p:nvSpPr>
        <p:spPr>
          <a:xfrm>
            <a:off x="2452878" y="2952605"/>
            <a:ext cx="146242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/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27" name="object 5"/>
          <p:cNvSpPr txBox="1"/>
          <p:nvPr/>
        </p:nvSpPr>
        <p:spPr>
          <a:xfrm>
            <a:off x="9729279" y="3808958"/>
            <a:ext cx="1364361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замка двери</a:t>
            </a:r>
          </a:p>
        </p:txBody>
      </p:sp>
      <p:sp>
        <p:nvSpPr>
          <p:cNvPr id="28" name="object 7"/>
          <p:cNvSpPr txBox="1"/>
          <p:nvPr/>
        </p:nvSpPr>
        <p:spPr>
          <a:xfrm>
            <a:off x="9356725" y="6205481"/>
            <a:ext cx="1517273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Подсветка вещевого отделения</a:t>
            </a:r>
          </a:p>
        </p:txBody>
      </p:sp>
      <p:sp>
        <p:nvSpPr>
          <p:cNvPr id="29" name="object 17"/>
          <p:cNvSpPr txBox="1"/>
          <p:nvPr/>
        </p:nvSpPr>
        <p:spPr>
          <a:xfrm>
            <a:off x="5634943" y="6229135"/>
            <a:ext cx="152908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Динамик</a:t>
            </a:r>
          </a:p>
        </p:txBody>
      </p:sp>
      <p:sp>
        <p:nvSpPr>
          <p:cNvPr id="30" name="object 13"/>
          <p:cNvSpPr txBox="1"/>
          <p:nvPr/>
        </p:nvSpPr>
        <p:spPr>
          <a:xfrm>
            <a:off x="6978510" y="1181089"/>
            <a:ext cx="1195833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algn="ctr"/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Стекло-подъемник</a:t>
            </a:r>
          </a:p>
        </p:txBody>
      </p:sp>
      <p:sp>
        <p:nvSpPr>
          <p:cNvPr id="3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67</a:t>
            </a:r>
          </a:p>
        </p:txBody>
      </p:sp>
    </p:spTree>
    <p:extLst>
      <p:ext uri="{BB962C8B-B14F-4D97-AF65-F5344CB8AC3E}">
        <p14:creationId xmlns:p14="http://schemas.microsoft.com/office/powerpoint/2010/main" val="1074309577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913838" y="1056480"/>
            <a:ext cx="7218680" cy="3495675"/>
          </a:xfrm>
          <a:custGeom>
            <a:avLst/>
            <a:gdLst/>
            <a:ahLst/>
            <a:cxnLst/>
            <a:rect l="l" t="t" r="r" b="b"/>
            <a:pathLst>
              <a:path w="7218680" h="3495675">
                <a:moveTo>
                  <a:pt x="0" y="3495270"/>
                </a:moveTo>
                <a:lnTo>
                  <a:pt x="7218562" y="3495270"/>
                </a:lnTo>
                <a:lnTo>
                  <a:pt x="7218562" y="0"/>
                </a:lnTo>
                <a:lnTo>
                  <a:pt x="0" y="0"/>
                </a:lnTo>
                <a:lnTo>
                  <a:pt x="0" y="3495270"/>
                </a:lnTo>
                <a:close/>
              </a:path>
            </a:pathLst>
          </a:custGeom>
          <a:ln w="1698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1803843" y="683161"/>
            <a:ext cx="8345805" cy="3809365"/>
            <a:chOff x="1803843" y="683161"/>
            <a:chExt cx="8345805" cy="3809365"/>
          </a:xfrm>
        </p:grpSpPr>
        <p:sp>
          <p:nvSpPr>
            <p:cNvPr id="6" name="object 6"/>
            <p:cNvSpPr/>
            <p:nvPr/>
          </p:nvSpPr>
          <p:spPr>
            <a:xfrm>
              <a:off x="2456329" y="1268548"/>
              <a:ext cx="153035" cy="17145"/>
            </a:xfrm>
            <a:custGeom>
              <a:avLst/>
              <a:gdLst/>
              <a:ahLst/>
              <a:cxnLst/>
              <a:rect l="l" t="t" r="r" b="b"/>
              <a:pathLst>
                <a:path w="153035" h="17144">
                  <a:moveTo>
                    <a:pt x="0" y="16992"/>
                  </a:moveTo>
                  <a:lnTo>
                    <a:pt x="152495" y="16992"/>
                  </a:lnTo>
                  <a:lnTo>
                    <a:pt x="152495" y="0"/>
                  </a:lnTo>
                  <a:lnTo>
                    <a:pt x="0" y="0"/>
                  </a:lnTo>
                  <a:lnTo>
                    <a:pt x="0" y="16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2185200" y="1277044"/>
              <a:ext cx="271145" cy="51435"/>
            </a:xfrm>
            <a:custGeom>
              <a:avLst/>
              <a:gdLst/>
              <a:ahLst/>
              <a:cxnLst/>
              <a:rect l="l" t="t" r="r" b="b"/>
              <a:pathLst>
                <a:path w="271144" h="51434">
                  <a:moveTo>
                    <a:pt x="271128" y="0"/>
                  </a:moveTo>
                  <a:lnTo>
                    <a:pt x="203335" y="0"/>
                  </a:lnTo>
                  <a:lnTo>
                    <a:pt x="135564" y="16992"/>
                  </a:lnTo>
                  <a:lnTo>
                    <a:pt x="67770" y="33985"/>
                  </a:lnTo>
                  <a:lnTo>
                    <a:pt x="0" y="50977"/>
                  </a:lnTo>
                </a:path>
              </a:pathLst>
            </a:custGeom>
            <a:ln w="169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803929" y="1115841"/>
              <a:ext cx="389760" cy="23766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1812416" y="1124337"/>
              <a:ext cx="288290" cy="3291840"/>
            </a:xfrm>
            <a:custGeom>
              <a:avLst/>
              <a:gdLst/>
              <a:ahLst/>
              <a:cxnLst/>
              <a:rect l="l" t="t" r="r" b="b"/>
              <a:pathLst>
                <a:path w="288289" h="3291840">
                  <a:moveTo>
                    <a:pt x="0" y="3291698"/>
                  </a:moveTo>
                  <a:lnTo>
                    <a:pt x="0" y="50977"/>
                  </a:lnTo>
                </a:path>
                <a:path w="288289" h="3291840">
                  <a:moveTo>
                    <a:pt x="50834" y="0"/>
                  </a:moveTo>
                  <a:lnTo>
                    <a:pt x="33889" y="0"/>
                  </a:lnTo>
                  <a:lnTo>
                    <a:pt x="16944" y="16992"/>
                  </a:lnTo>
                  <a:lnTo>
                    <a:pt x="0" y="33985"/>
                  </a:lnTo>
                  <a:lnTo>
                    <a:pt x="0" y="50977"/>
                  </a:lnTo>
                </a:path>
                <a:path w="288289" h="3291840">
                  <a:moveTo>
                    <a:pt x="288059" y="0"/>
                  </a:moveTo>
                  <a:lnTo>
                    <a:pt x="50834" y="0"/>
                  </a:lnTo>
                </a:path>
              </a:pathLst>
            </a:custGeom>
            <a:ln w="16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803929" y="4254837"/>
              <a:ext cx="389762" cy="237551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185200" y="4263328"/>
              <a:ext cx="271145" cy="67945"/>
            </a:xfrm>
            <a:custGeom>
              <a:avLst/>
              <a:gdLst/>
              <a:ahLst/>
              <a:cxnLst/>
              <a:rect l="l" t="t" r="r" b="b"/>
              <a:pathLst>
                <a:path w="271144" h="67945">
                  <a:moveTo>
                    <a:pt x="0" y="0"/>
                  </a:moveTo>
                  <a:lnTo>
                    <a:pt x="67770" y="33917"/>
                  </a:lnTo>
                  <a:lnTo>
                    <a:pt x="135564" y="50887"/>
                  </a:lnTo>
                  <a:lnTo>
                    <a:pt x="203335" y="50887"/>
                  </a:lnTo>
                  <a:lnTo>
                    <a:pt x="271128" y="67857"/>
                  </a:lnTo>
                </a:path>
              </a:pathLst>
            </a:custGeom>
            <a:ln w="169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2456319" y="4322698"/>
              <a:ext cx="153035" cy="17145"/>
            </a:xfrm>
            <a:custGeom>
              <a:avLst/>
              <a:gdLst/>
              <a:ahLst/>
              <a:cxnLst/>
              <a:rect l="l" t="t" r="r" b="b"/>
              <a:pathLst>
                <a:path w="153035" h="17145">
                  <a:moveTo>
                    <a:pt x="152501" y="0"/>
                  </a:moveTo>
                  <a:lnTo>
                    <a:pt x="0" y="0"/>
                  </a:lnTo>
                  <a:lnTo>
                    <a:pt x="0" y="16992"/>
                  </a:lnTo>
                  <a:lnTo>
                    <a:pt x="152501" y="16992"/>
                  </a:lnTo>
                  <a:lnTo>
                    <a:pt x="1525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2100475" y="4263328"/>
              <a:ext cx="356235" cy="220979"/>
            </a:xfrm>
            <a:custGeom>
              <a:avLst/>
              <a:gdLst/>
              <a:ahLst/>
              <a:cxnLst/>
              <a:rect l="l" t="t" r="r" b="b"/>
              <a:pathLst>
                <a:path w="356235" h="220979">
                  <a:moveTo>
                    <a:pt x="0" y="220564"/>
                  </a:moveTo>
                  <a:lnTo>
                    <a:pt x="0" y="50887"/>
                  </a:lnTo>
                </a:path>
                <a:path w="356235" h="220979">
                  <a:moveTo>
                    <a:pt x="84724" y="0"/>
                  </a:moveTo>
                  <a:lnTo>
                    <a:pt x="50839" y="0"/>
                  </a:lnTo>
                  <a:lnTo>
                    <a:pt x="33885" y="0"/>
                  </a:lnTo>
                  <a:lnTo>
                    <a:pt x="16954" y="16969"/>
                  </a:lnTo>
                  <a:lnTo>
                    <a:pt x="0" y="33917"/>
                  </a:lnTo>
                  <a:lnTo>
                    <a:pt x="0" y="50887"/>
                  </a:lnTo>
                </a:path>
                <a:path w="356235" h="220979">
                  <a:moveTo>
                    <a:pt x="84724" y="0"/>
                  </a:moveTo>
                  <a:lnTo>
                    <a:pt x="152495" y="33917"/>
                  </a:lnTo>
                  <a:lnTo>
                    <a:pt x="220289" y="50887"/>
                  </a:lnTo>
                  <a:lnTo>
                    <a:pt x="288059" y="50887"/>
                  </a:lnTo>
                  <a:lnTo>
                    <a:pt x="355853" y="67857"/>
                  </a:lnTo>
                </a:path>
              </a:pathLst>
            </a:custGeom>
            <a:ln w="16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2456329" y="1268548"/>
              <a:ext cx="153035" cy="17145"/>
            </a:xfrm>
            <a:custGeom>
              <a:avLst/>
              <a:gdLst/>
              <a:ahLst/>
              <a:cxnLst/>
              <a:rect l="l" t="t" r="r" b="b"/>
              <a:pathLst>
                <a:path w="153035" h="17144">
                  <a:moveTo>
                    <a:pt x="0" y="16992"/>
                  </a:moveTo>
                  <a:lnTo>
                    <a:pt x="152495" y="16992"/>
                  </a:lnTo>
                  <a:lnTo>
                    <a:pt x="152495" y="0"/>
                  </a:lnTo>
                  <a:lnTo>
                    <a:pt x="0" y="0"/>
                  </a:lnTo>
                  <a:lnTo>
                    <a:pt x="0" y="16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2100475" y="1277044"/>
              <a:ext cx="356235" cy="68580"/>
            </a:xfrm>
            <a:custGeom>
              <a:avLst/>
              <a:gdLst/>
              <a:ahLst/>
              <a:cxnLst/>
              <a:rect l="l" t="t" r="r" b="b"/>
              <a:pathLst>
                <a:path w="356235" h="68580">
                  <a:moveTo>
                    <a:pt x="355853" y="0"/>
                  </a:moveTo>
                  <a:lnTo>
                    <a:pt x="288059" y="0"/>
                  </a:lnTo>
                  <a:lnTo>
                    <a:pt x="220289" y="16992"/>
                  </a:lnTo>
                  <a:lnTo>
                    <a:pt x="152495" y="33985"/>
                  </a:lnTo>
                  <a:lnTo>
                    <a:pt x="84724" y="50977"/>
                  </a:lnTo>
                </a:path>
                <a:path w="356235" h="68580">
                  <a:moveTo>
                    <a:pt x="0" y="0"/>
                  </a:moveTo>
                  <a:lnTo>
                    <a:pt x="0" y="16992"/>
                  </a:lnTo>
                  <a:lnTo>
                    <a:pt x="16954" y="50977"/>
                  </a:lnTo>
                  <a:lnTo>
                    <a:pt x="33885" y="50977"/>
                  </a:lnTo>
                  <a:lnTo>
                    <a:pt x="50839" y="67970"/>
                  </a:lnTo>
                  <a:lnTo>
                    <a:pt x="84724" y="50977"/>
                  </a:lnTo>
                </a:path>
                <a:path w="356235" h="68580">
                  <a:moveTo>
                    <a:pt x="355853" y="0"/>
                  </a:moveTo>
                  <a:lnTo>
                    <a:pt x="288059" y="0"/>
                  </a:lnTo>
                  <a:lnTo>
                    <a:pt x="220289" y="16992"/>
                  </a:lnTo>
                  <a:lnTo>
                    <a:pt x="152495" y="33985"/>
                  </a:lnTo>
                  <a:lnTo>
                    <a:pt x="84724" y="50977"/>
                  </a:lnTo>
                </a:path>
              </a:pathLst>
            </a:custGeom>
            <a:ln w="16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2456329" y="1268548"/>
              <a:ext cx="153035" cy="17145"/>
            </a:xfrm>
            <a:custGeom>
              <a:avLst/>
              <a:gdLst/>
              <a:ahLst/>
              <a:cxnLst/>
              <a:rect l="l" t="t" r="r" b="b"/>
              <a:pathLst>
                <a:path w="153035" h="17144">
                  <a:moveTo>
                    <a:pt x="0" y="16992"/>
                  </a:moveTo>
                  <a:lnTo>
                    <a:pt x="152495" y="16992"/>
                  </a:lnTo>
                  <a:lnTo>
                    <a:pt x="152495" y="0"/>
                  </a:lnTo>
                  <a:lnTo>
                    <a:pt x="0" y="0"/>
                  </a:lnTo>
                  <a:lnTo>
                    <a:pt x="0" y="169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2100475" y="751179"/>
              <a:ext cx="8014970" cy="3580129"/>
            </a:xfrm>
            <a:custGeom>
              <a:avLst/>
              <a:gdLst/>
              <a:ahLst/>
              <a:cxnLst/>
              <a:rect l="l" t="t" r="r" b="b"/>
              <a:pathLst>
                <a:path w="8014970" h="3580129">
                  <a:moveTo>
                    <a:pt x="0" y="525865"/>
                  </a:moveTo>
                  <a:lnTo>
                    <a:pt x="0" y="373158"/>
                  </a:lnTo>
                </a:path>
                <a:path w="8014970" h="3580129">
                  <a:moveTo>
                    <a:pt x="813362" y="525865"/>
                  </a:moveTo>
                  <a:lnTo>
                    <a:pt x="338899" y="525865"/>
                  </a:lnTo>
                </a:path>
                <a:path w="8014970" h="3580129">
                  <a:moveTo>
                    <a:pt x="813362" y="746542"/>
                  </a:moveTo>
                  <a:lnTo>
                    <a:pt x="50839" y="746542"/>
                  </a:lnTo>
                </a:path>
                <a:path w="8014970" h="3580129">
                  <a:moveTo>
                    <a:pt x="813362" y="3580006"/>
                  </a:moveTo>
                  <a:lnTo>
                    <a:pt x="372784" y="3580006"/>
                  </a:lnTo>
                </a:path>
                <a:path w="8014970" h="3580129">
                  <a:moveTo>
                    <a:pt x="813362" y="3342472"/>
                  </a:moveTo>
                  <a:lnTo>
                    <a:pt x="50839" y="3342472"/>
                  </a:lnTo>
                </a:path>
                <a:path w="8014970" h="3580129">
                  <a:moveTo>
                    <a:pt x="50839" y="746542"/>
                  </a:moveTo>
                  <a:lnTo>
                    <a:pt x="50839" y="3342472"/>
                  </a:lnTo>
                </a:path>
                <a:path w="8014970" h="3580129">
                  <a:moveTo>
                    <a:pt x="8014880" y="0"/>
                  </a:moveTo>
                  <a:lnTo>
                    <a:pt x="7184586" y="0"/>
                  </a:lnTo>
                </a:path>
              </a:pathLst>
            </a:custGeom>
            <a:ln w="16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9878225" y="717194"/>
              <a:ext cx="237490" cy="51435"/>
            </a:xfrm>
            <a:custGeom>
              <a:avLst/>
              <a:gdLst/>
              <a:ahLst/>
              <a:cxnLst/>
              <a:rect l="l" t="t" r="r" b="b"/>
              <a:pathLst>
                <a:path w="237490" h="51434">
                  <a:moveTo>
                    <a:pt x="237129" y="33985"/>
                  </a:moveTo>
                  <a:lnTo>
                    <a:pt x="0" y="50977"/>
                  </a:lnTo>
                  <a:lnTo>
                    <a:pt x="0" y="0"/>
                  </a:lnTo>
                  <a:lnTo>
                    <a:pt x="237129" y="33985"/>
                  </a:lnTo>
                  <a:close/>
                </a:path>
              </a:pathLst>
            </a:custGeom>
            <a:ln w="16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9844317" y="683161"/>
              <a:ext cx="305435" cy="119380"/>
            </a:xfrm>
            <a:custGeom>
              <a:avLst/>
              <a:gdLst/>
              <a:ahLst/>
              <a:cxnLst/>
              <a:rect l="l" t="t" r="r" b="b"/>
              <a:pathLst>
                <a:path w="305434" h="119379">
                  <a:moveTo>
                    <a:pt x="305013" y="0"/>
                  </a:moveTo>
                  <a:lnTo>
                    <a:pt x="0" y="0"/>
                  </a:lnTo>
                  <a:lnTo>
                    <a:pt x="0" y="118769"/>
                  </a:lnTo>
                  <a:lnTo>
                    <a:pt x="305013" y="118769"/>
                  </a:lnTo>
                  <a:lnTo>
                    <a:pt x="3050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1" name="object 21"/>
          <p:cNvSpPr/>
          <p:nvPr/>
        </p:nvSpPr>
        <p:spPr>
          <a:xfrm>
            <a:off x="10132310" y="649223"/>
            <a:ext cx="0" cy="407670"/>
          </a:xfrm>
          <a:custGeom>
            <a:avLst/>
            <a:gdLst/>
            <a:ahLst/>
            <a:cxnLst/>
            <a:rect l="l" t="t" r="r" b="b"/>
            <a:pathLst>
              <a:path h="407669">
                <a:moveTo>
                  <a:pt x="0" y="407369"/>
                </a:moveTo>
                <a:lnTo>
                  <a:pt x="0" y="0"/>
                </a:lnTo>
              </a:path>
            </a:pathLst>
          </a:custGeom>
          <a:ln w="169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946219" y="1735165"/>
            <a:ext cx="813435" cy="906631"/>
          </a:xfrm>
          <a:prstGeom prst="rect">
            <a:avLst/>
          </a:prstGeom>
          <a:ln w="16971">
            <a:solidFill>
              <a:srgbClr val="000000"/>
            </a:solidFill>
          </a:ln>
        </p:spPr>
        <p:txBody>
          <a:bodyPr vert="horz" wrap="square" lIns="0" tIns="635" rIns="0" bIns="0" rtlCol="0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6" name="object 26"/>
          <p:cNvSpPr txBox="1"/>
          <p:nvPr/>
        </p:nvSpPr>
        <p:spPr>
          <a:xfrm>
            <a:off x="8132867" y="1735165"/>
            <a:ext cx="813435" cy="906631"/>
          </a:xfrm>
          <a:prstGeom prst="rect">
            <a:avLst/>
          </a:prstGeom>
          <a:ln w="16994">
            <a:solidFill>
              <a:srgbClr val="000000"/>
            </a:solidFill>
          </a:ln>
        </p:spPr>
        <p:txBody>
          <a:bodyPr vert="horz" wrap="square" lIns="0" tIns="635" rIns="0" bIns="0" rtlCol="0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7" name="object 27"/>
          <p:cNvSpPr txBox="1"/>
          <p:nvPr/>
        </p:nvSpPr>
        <p:spPr>
          <a:xfrm>
            <a:off x="8946219" y="3058665"/>
            <a:ext cx="813435" cy="495007"/>
          </a:xfrm>
          <a:prstGeom prst="rect">
            <a:avLst/>
          </a:prstGeom>
          <a:ln w="16971">
            <a:solidFill>
              <a:srgbClr val="000000"/>
            </a:solidFill>
          </a:ln>
        </p:spPr>
        <p:txBody>
          <a:bodyPr vert="horz" wrap="square" lIns="0" tIns="2540" rIns="0" bIns="0" rtlCol="0">
            <a:sp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CF106 2,0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LB</a:t>
            </a:r>
          </a:p>
        </p:txBody>
      </p:sp>
      <p:sp>
        <p:nvSpPr>
          <p:cNvPr id="28" name="object 28"/>
          <p:cNvSpPr txBox="1"/>
          <p:nvPr/>
        </p:nvSpPr>
        <p:spPr>
          <a:xfrm>
            <a:off x="8132867" y="3058665"/>
            <a:ext cx="813435" cy="495007"/>
          </a:xfrm>
          <a:prstGeom prst="rect">
            <a:avLst/>
          </a:prstGeom>
          <a:ln w="16994">
            <a:solidFill>
              <a:srgbClr val="000000"/>
            </a:solidFill>
          </a:ln>
        </p:spPr>
        <p:txBody>
          <a:bodyPr vert="horz" wrap="square" lIns="0" tIns="2540" rIns="0" bIns="0" rtlCol="0">
            <a:sp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CF105 2,0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graphicFrame>
        <p:nvGraphicFramePr>
          <p:cNvPr id="29" name="object 2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3369585"/>
              </p:ext>
            </p:extLst>
          </p:nvPr>
        </p:nvGraphicFramePr>
        <p:xfrm>
          <a:off x="3244241" y="1395719"/>
          <a:ext cx="4469761" cy="315643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38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1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83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32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0040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08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64388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8508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79313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Не </a:t>
                      </a:r>
                      <a:b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</a:b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использ.</a:t>
                      </a:r>
                    </a:p>
                  </a:txBody>
                  <a:tcPr marL="0" marR="0" marT="127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FF00FF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MA01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RBr</a:t>
                      </a:r>
                    </a:p>
                  </a:txBody>
                  <a:tcPr marL="0" marR="0" marT="3810" marB="0" anchor="ctr">
                    <a:lnL w="19050">
                      <a:solidFill>
                        <a:srgbClr val="FF00FF"/>
                      </a:solidFill>
                      <a:prstDash val="solid"/>
                    </a:lnL>
                    <a:lnR w="19050">
                      <a:solidFill>
                        <a:srgbClr val="FF00FF"/>
                      </a:solidFill>
                      <a:prstDash val="solid"/>
                    </a:lnR>
                    <a:lnT w="38100">
                      <a:solidFill>
                        <a:srgbClr val="FF00FF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BM247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FF00FF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BM318 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LY</a:t>
                      </a:r>
                    </a:p>
                  </a:txBody>
                  <a:tcPr marL="0" marR="0" marT="381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BM320 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381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DT14 0,75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381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1510">
                <a:tc gridSpan="3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9050">
                      <a:solidFill>
                        <a:srgbClr val="FF00FF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FF00FF"/>
                      </a:solidFill>
                      <a:prstDash val="solid"/>
                    </a:lnL>
                    <a:lnR w="19050">
                      <a:solidFill>
                        <a:srgbClr val="FF00FF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6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FF00FF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44732"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FF00FF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FF00FF"/>
                      </a:solidFill>
                      <a:prstDash val="solid"/>
                    </a:lnL>
                    <a:lnR w="19050">
                      <a:solidFill>
                        <a:srgbClr val="FF00FF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FF00FF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3944">
                <a:tc gridSpan="3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9050">
                      <a:solidFill>
                        <a:srgbClr val="FF00FF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800" kern="0" dirty="0">
                          <a:solidFill>
                            <a:srgbClr val="000000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Низкочастотн. выход задн. </a:t>
                      </a:r>
                      <a:br>
                        <a:rPr lang="ru-RU" altLang="zh-CN" sz="800" kern="0" dirty="0">
                          <a:solidFill>
                            <a:srgbClr val="000000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</a:br>
                      <a:r>
                        <a:rPr lang="ru-RU" altLang="zh-CN" sz="800" kern="0" dirty="0">
                          <a:solidFill>
                            <a:srgbClr val="000000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прав. двери</a:t>
                      </a:r>
                      <a:endParaRPr lang="ru-RU" sz="800" kern="0" dirty="0">
                        <a:solidFill>
                          <a:srgbClr val="000000"/>
                        </a:solidFill>
                        <a:latin typeface="Arial Narrow" panose="020B0606020202030204" pitchFamily="34" charset="0"/>
                        <a:ea typeface="+mn-ea"/>
                        <a:cs typeface="+mn-cs"/>
                      </a:endParaRPr>
                    </a:p>
                  </a:txBody>
                  <a:tcPr marL="0" marR="0" marT="41910" marB="0" anchor="b">
                    <a:lnL w="19050">
                      <a:solidFill>
                        <a:srgbClr val="FF00FF"/>
                      </a:solidFill>
                      <a:prstDash val="solid"/>
                    </a:lnL>
                    <a:lnR w="19050">
                      <a:solidFill>
                        <a:srgbClr val="FF00FF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6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840740" algn="l"/>
                        </a:tabLst>
                      </a:pPr>
                      <a:r>
                        <a:rPr lang="ru-RU" sz="950" kern="0" spc="0" dirty="0">
                          <a:latin typeface="Arial Narrow" panose="020B0606020202030204" pitchFamily="34" charset="0"/>
                          <a:cs typeface="Arial"/>
                        </a:rPr>
                        <a:t>
	</a:t>
                      </a:r>
                    </a:p>
                  </a:txBody>
                  <a:tcPr marL="0" marR="0" marT="41910" marB="0" anchor="b">
                    <a:lnL w="19050">
                      <a:solidFill>
                        <a:srgbClr val="FF00FF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9311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127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FF00FF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MA05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RY</a:t>
                      </a:r>
                    </a:p>
                  </a:txBody>
                  <a:tcPr marL="0" marR="0" marT="31115" marB="0">
                    <a:lnL w="19050">
                      <a:solidFill>
                        <a:srgbClr val="FF00FF"/>
                      </a:solidFill>
                      <a:prstDash val="solid"/>
                    </a:lnL>
                    <a:lnR w="19050">
                      <a:solidFill>
                        <a:srgbClr val="FF00FF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38100">
                      <a:solidFill>
                        <a:srgbClr val="FF00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5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1270" marB="0" anchor="ctr">
                    <a:lnL w="19050">
                      <a:solidFill>
                        <a:srgbClr val="FF00FF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BM202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GL</a:t>
                      </a:r>
                    </a:p>
                  </a:txBody>
                  <a:tcPr marL="0" marR="0" marT="3111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CF211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VO</a:t>
                      </a:r>
                    </a:p>
                  </a:txBody>
                  <a:tcPr marL="0" marR="0" marT="1333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CF210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450" kern="0" spc="0" dirty="0">
                          <a:latin typeface="Arial Narrow" panose="020B0606020202030204" pitchFamily="34" charset="0"/>
                          <a:cs typeface="Arial"/>
                        </a:rPr>
                        <a:t>VW</a:t>
                      </a:r>
                    </a:p>
                  </a:txBody>
                  <a:tcPr marL="0" marR="0" marT="13335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31" name="object 31"/>
          <p:cNvGrpSpPr/>
          <p:nvPr/>
        </p:nvGrpSpPr>
        <p:grpSpPr>
          <a:xfrm>
            <a:off x="4083121" y="4248729"/>
            <a:ext cx="273329" cy="862960"/>
            <a:chOff x="4083121" y="4248729"/>
            <a:chExt cx="273329" cy="862960"/>
          </a:xfrm>
        </p:grpSpPr>
        <p:sp>
          <p:nvSpPr>
            <p:cNvPr id="32" name="object 32"/>
            <p:cNvSpPr/>
            <p:nvPr/>
          </p:nvSpPr>
          <p:spPr>
            <a:xfrm>
              <a:off x="4083121" y="4263329"/>
              <a:ext cx="271145" cy="848360"/>
            </a:xfrm>
            <a:custGeom>
              <a:avLst/>
              <a:gdLst/>
              <a:ahLst/>
              <a:cxnLst/>
              <a:rect l="l" t="t" r="r" b="b"/>
              <a:pathLst>
                <a:path w="271145" h="848360">
                  <a:moveTo>
                    <a:pt x="271037" y="0"/>
                  </a:moveTo>
                  <a:lnTo>
                    <a:pt x="0" y="848346"/>
                  </a:lnTo>
                </a:path>
              </a:pathLst>
            </a:custGeom>
            <a:ln w="16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4271360" y="4248729"/>
              <a:ext cx="85090" cy="203835"/>
            </a:xfrm>
            <a:custGeom>
              <a:avLst/>
              <a:gdLst/>
              <a:ahLst/>
              <a:cxnLst/>
              <a:rect l="l" t="t" r="r" b="b"/>
              <a:pathLst>
                <a:path w="85089" h="203835">
                  <a:moveTo>
                    <a:pt x="84770" y="0"/>
                  </a:moveTo>
                  <a:lnTo>
                    <a:pt x="50862" y="203594"/>
                  </a:lnTo>
                  <a:lnTo>
                    <a:pt x="0" y="186624"/>
                  </a:lnTo>
                  <a:lnTo>
                    <a:pt x="84770" y="0"/>
                  </a:lnTo>
                  <a:close/>
                </a:path>
              </a:pathLst>
            </a:custGeom>
            <a:ln w="169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6" name="object 35"/>
          <p:cNvSpPr txBox="1"/>
          <p:nvPr/>
        </p:nvSpPr>
        <p:spPr>
          <a:xfrm>
            <a:off x="152400" y="5867400"/>
            <a:ext cx="1173480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37" name="object 30"/>
          <p:cNvSpPr txBox="1"/>
          <p:nvPr/>
        </p:nvSpPr>
        <p:spPr>
          <a:xfrm>
            <a:off x="2582205" y="4903924"/>
            <a:ext cx="1487170" cy="203902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r"/>
            <a:r>
              <a:rPr lang="ru-RU" sz="1250" b="0" i="0" u="sng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Использ. только в SE03</a:t>
            </a:r>
          </a:p>
        </p:txBody>
      </p:sp>
      <p:sp>
        <p:nvSpPr>
          <p:cNvPr id="38" name="object 22"/>
          <p:cNvSpPr txBox="1"/>
          <p:nvPr/>
        </p:nvSpPr>
        <p:spPr>
          <a:xfrm>
            <a:off x="8086350" y="3833879"/>
            <a:ext cx="901814" cy="380873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Стеклоподъемник прав. задн. двери, опускание</a:t>
            </a:r>
          </a:p>
        </p:txBody>
      </p:sp>
      <p:sp>
        <p:nvSpPr>
          <p:cNvPr id="39" name="object 24"/>
          <p:cNvSpPr txBox="1"/>
          <p:nvPr/>
        </p:nvSpPr>
        <p:spPr>
          <a:xfrm>
            <a:off x="4844259" y="1237616"/>
            <a:ext cx="641002" cy="134652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Подсветка+</a:t>
            </a:r>
          </a:p>
        </p:txBody>
      </p:sp>
      <p:sp>
        <p:nvSpPr>
          <p:cNvPr id="40" name="object 3"/>
          <p:cNvSpPr txBox="1"/>
          <p:nvPr/>
        </p:nvSpPr>
        <p:spPr>
          <a:xfrm>
            <a:off x="6232796" y="1114505"/>
            <a:ext cx="679134" cy="257763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 отпирания</a:t>
            </a:r>
          </a:p>
        </p:txBody>
      </p:sp>
      <p:sp>
        <p:nvSpPr>
          <p:cNvPr id="41" name="object 4"/>
          <p:cNvSpPr txBox="1"/>
          <p:nvPr/>
        </p:nvSpPr>
        <p:spPr>
          <a:xfrm>
            <a:off x="6942191" y="1237616"/>
            <a:ext cx="721012" cy="134652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Масса</a:t>
            </a:r>
          </a:p>
        </p:txBody>
      </p:sp>
      <p:sp>
        <p:nvSpPr>
          <p:cNvPr id="43" name="object 20"/>
          <p:cNvSpPr txBox="1"/>
          <p:nvPr/>
        </p:nvSpPr>
        <p:spPr>
          <a:xfrm>
            <a:off x="9240050" y="375538"/>
            <a:ext cx="638175" cy="321242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lvl="0" algn="ctr"/>
            <a:r>
              <a:rPr lang="ru-RU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Направление выхода</a:t>
            </a:r>
          </a:p>
        </p:txBody>
      </p:sp>
      <p:sp>
        <p:nvSpPr>
          <p:cNvPr id="44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68</a:t>
            </a:r>
          </a:p>
        </p:txBody>
      </p:sp>
      <p:sp>
        <p:nvSpPr>
          <p:cNvPr id="45" name="object 3"/>
          <p:cNvSpPr txBox="1"/>
          <p:nvPr/>
        </p:nvSpPr>
        <p:spPr>
          <a:xfrm>
            <a:off x="5517250" y="1114505"/>
            <a:ext cx="747037" cy="257763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Выхода блокировки</a:t>
            </a:r>
          </a:p>
        </p:txBody>
      </p:sp>
      <p:sp>
        <p:nvSpPr>
          <p:cNvPr id="46" name="object 24"/>
          <p:cNvSpPr txBox="1"/>
          <p:nvPr/>
        </p:nvSpPr>
        <p:spPr>
          <a:xfrm>
            <a:off x="4044208" y="1136894"/>
            <a:ext cx="774614" cy="226985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Низкочастотн. выход задн. прав. двери+</a:t>
            </a:r>
          </a:p>
        </p:txBody>
      </p:sp>
      <p:sp>
        <p:nvSpPr>
          <p:cNvPr id="47" name="object 22"/>
          <p:cNvSpPr txBox="1"/>
          <p:nvPr/>
        </p:nvSpPr>
        <p:spPr>
          <a:xfrm>
            <a:off x="8972182" y="3833879"/>
            <a:ext cx="847320" cy="380873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Стеклоподъемник прав. задн. двери, подъем</a:t>
            </a:r>
          </a:p>
        </p:txBody>
      </p:sp>
      <p:sp>
        <p:nvSpPr>
          <p:cNvPr id="48" name="object 3"/>
          <p:cNvSpPr txBox="1"/>
          <p:nvPr/>
        </p:nvSpPr>
        <p:spPr>
          <a:xfrm>
            <a:off x="6220789" y="3474671"/>
            <a:ext cx="679134" cy="257763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altLang="zh-CN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Прав. </a:t>
            </a:r>
            <a:br>
              <a:rPr lang="ru-RU" altLang="zh-CN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altLang="zh-CN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задн. опуск.</a:t>
            </a:r>
            <a:endParaRPr lang="ru-RU" sz="8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  <p:sp>
        <p:nvSpPr>
          <p:cNvPr id="49" name="object 4"/>
          <p:cNvSpPr txBox="1"/>
          <p:nvPr/>
        </p:nvSpPr>
        <p:spPr>
          <a:xfrm>
            <a:off x="6930184" y="3474671"/>
            <a:ext cx="721012" cy="257763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lvl="0" algn="ctr"/>
            <a:r>
              <a:rPr lang="ru-RU" altLang="zh-CN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Прав. </a:t>
            </a:r>
            <a:br>
              <a:rPr lang="ru-RU" altLang="zh-CN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altLang="zh-CN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задн. подъем</a:t>
            </a:r>
            <a:endParaRPr lang="ru-RU" altLang="zh-CN" sz="800" kern="0" dirty="0">
              <a:latin typeface="Arial Narrow" panose="020B0606020202030204" pitchFamily="34" charset="0"/>
            </a:endParaRPr>
          </a:p>
        </p:txBody>
      </p:sp>
      <p:sp>
        <p:nvSpPr>
          <p:cNvPr id="50" name="object 3"/>
          <p:cNvSpPr txBox="1"/>
          <p:nvPr/>
        </p:nvSpPr>
        <p:spPr>
          <a:xfrm>
            <a:off x="5505243" y="3474671"/>
            <a:ext cx="747037" cy="257763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altLang="zh-CN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Переключатель прав. задн. двери</a:t>
            </a:r>
            <a:endParaRPr lang="ru-RU" sz="800" kern="0" dirty="0">
              <a:solidFill>
                <a:srgbClr val="000000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3110746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510943" y="1688658"/>
            <a:ext cx="393515" cy="135551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594449" y="1921350"/>
            <a:ext cx="65490" cy="135551"/>
          </a:xfrm>
          <a:prstGeom prst="rect">
            <a:avLst/>
          </a:prstGeom>
        </p:spPr>
      </p:pic>
      <p:sp>
        <p:nvSpPr>
          <p:cNvPr id="4" name="object 4"/>
          <p:cNvSpPr/>
          <p:nvPr/>
        </p:nvSpPr>
        <p:spPr>
          <a:xfrm>
            <a:off x="4679049" y="2033535"/>
            <a:ext cx="19685" cy="23495"/>
          </a:xfrm>
          <a:custGeom>
            <a:avLst/>
            <a:gdLst/>
            <a:ahLst/>
            <a:cxnLst/>
            <a:rect l="l" t="t" r="r" b="b"/>
            <a:pathLst>
              <a:path w="19685" h="23494">
                <a:moveTo>
                  <a:pt x="9828" y="0"/>
                </a:moveTo>
                <a:lnTo>
                  <a:pt x="3284" y="3123"/>
                </a:lnTo>
                <a:lnTo>
                  <a:pt x="0" y="11945"/>
                </a:lnTo>
                <a:lnTo>
                  <a:pt x="3284" y="20267"/>
                </a:lnTo>
                <a:lnTo>
                  <a:pt x="9828" y="23366"/>
                </a:lnTo>
                <a:lnTo>
                  <a:pt x="16372" y="20267"/>
                </a:lnTo>
                <a:lnTo>
                  <a:pt x="19109" y="11945"/>
                </a:lnTo>
                <a:lnTo>
                  <a:pt x="16372" y="3123"/>
                </a:lnTo>
                <a:lnTo>
                  <a:pt x="982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4759261" y="1922906"/>
            <a:ext cx="62230" cy="134620"/>
          </a:xfrm>
          <a:custGeom>
            <a:avLst/>
            <a:gdLst/>
            <a:ahLst/>
            <a:cxnLst/>
            <a:rect l="l" t="t" r="r" b="b"/>
            <a:pathLst>
              <a:path w="62229" h="134619">
                <a:moveTo>
                  <a:pt x="61683" y="88290"/>
                </a:moveTo>
                <a:lnTo>
                  <a:pt x="44767" y="49860"/>
                </a:lnTo>
                <a:lnTo>
                  <a:pt x="34391" y="47282"/>
                </a:lnTo>
                <a:lnTo>
                  <a:pt x="21297" y="49352"/>
                </a:lnTo>
                <a:lnTo>
                  <a:pt x="18021" y="51955"/>
                </a:lnTo>
                <a:lnTo>
                  <a:pt x="9283" y="62852"/>
                </a:lnTo>
                <a:lnTo>
                  <a:pt x="11468" y="10922"/>
                </a:lnTo>
                <a:lnTo>
                  <a:pt x="57848" y="10922"/>
                </a:lnTo>
                <a:lnTo>
                  <a:pt x="59499" y="0"/>
                </a:lnTo>
                <a:lnTo>
                  <a:pt x="7670" y="0"/>
                </a:lnTo>
                <a:lnTo>
                  <a:pt x="4381" y="70650"/>
                </a:lnTo>
                <a:lnTo>
                  <a:pt x="9829" y="71170"/>
                </a:lnTo>
                <a:lnTo>
                  <a:pt x="12014" y="67005"/>
                </a:lnTo>
                <a:lnTo>
                  <a:pt x="19659" y="58178"/>
                </a:lnTo>
                <a:lnTo>
                  <a:pt x="31089" y="55067"/>
                </a:lnTo>
                <a:lnTo>
                  <a:pt x="37668" y="56629"/>
                </a:lnTo>
                <a:lnTo>
                  <a:pt x="45859" y="64922"/>
                </a:lnTo>
                <a:lnTo>
                  <a:pt x="48602" y="74803"/>
                </a:lnTo>
                <a:lnTo>
                  <a:pt x="50215" y="89865"/>
                </a:lnTo>
                <a:lnTo>
                  <a:pt x="50215" y="93497"/>
                </a:lnTo>
                <a:lnTo>
                  <a:pt x="48602" y="108559"/>
                </a:lnTo>
                <a:lnTo>
                  <a:pt x="44767" y="119456"/>
                </a:lnTo>
                <a:lnTo>
                  <a:pt x="39319" y="125704"/>
                </a:lnTo>
                <a:lnTo>
                  <a:pt x="28943" y="129324"/>
                </a:lnTo>
                <a:lnTo>
                  <a:pt x="27292" y="129324"/>
                </a:lnTo>
                <a:lnTo>
                  <a:pt x="16370" y="126225"/>
                </a:lnTo>
                <a:lnTo>
                  <a:pt x="9829" y="116878"/>
                </a:lnTo>
                <a:lnTo>
                  <a:pt x="12014" y="110629"/>
                </a:lnTo>
                <a:lnTo>
                  <a:pt x="13665" y="102831"/>
                </a:lnTo>
                <a:lnTo>
                  <a:pt x="12573" y="97663"/>
                </a:lnTo>
                <a:lnTo>
                  <a:pt x="7670" y="94538"/>
                </a:lnTo>
                <a:lnTo>
                  <a:pt x="1638" y="97663"/>
                </a:lnTo>
                <a:lnTo>
                  <a:pt x="0" y="105956"/>
                </a:lnTo>
                <a:lnTo>
                  <a:pt x="1638" y="115303"/>
                </a:lnTo>
                <a:lnTo>
                  <a:pt x="8737" y="125704"/>
                </a:lnTo>
                <a:lnTo>
                  <a:pt x="18021" y="131927"/>
                </a:lnTo>
                <a:lnTo>
                  <a:pt x="28943" y="133997"/>
                </a:lnTo>
                <a:lnTo>
                  <a:pt x="35483" y="133502"/>
                </a:lnTo>
                <a:lnTo>
                  <a:pt x="45859" y="129324"/>
                </a:lnTo>
                <a:lnTo>
                  <a:pt x="54051" y="121551"/>
                </a:lnTo>
                <a:lnTo>
                  <a:pt x="56781" y="115303"/>
                </a:lnTo>
                <a:lnTo>
                  <a:pt x="60591" y="103365"/>
                </a:lnTo>
                <a:lnTo>
                  <a:pt x="61683" y="8829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631025" y="2154042"/>
            <a:ext cx="153350" cy="135551"/>
          </a:xfrm>
          <a:prstGeom prst="rect">
            <a:avLst/>
          </a:prstGeom>
        </p:spPr>
      </p:pic>
      <p:grpSp>
        <p:nvGrpSpPr>
          <p:cNvPr id="7" name="object 7"/>
          <p:cNvGrpSpPr/>
          <p:nvPr/>
        </p:nvGrpSpPr>
        <p:grpSpPr>
          <a:xfrm>
            <a:off x="3932775" y="1092286"/>
            <a:ext cx="512445" cy="488950"/>
            <a:chOff x="3932775" y="1092286"/>
            <a:chExt cx="512445" cy="488950"/>
          </a:xfrm>
        </p:grpSpPr>
        <p:sp>
          <p:nvSpPr>
            <p:cNvPr id="8" name="object 8"/>
            <p:cNvSpPr/>
            <p:nvPr/>
          </p:nvSpPr>
          <p:spPr>
            <a:xfrm>
              <a:off x="4051954" y="1258588"/>
              <a:ext cx="330200" cy="314325"/>
            </a:xfrm>
            <a:custGeom>
              <a:avLst/>
              <a:gdLst/>
              <a:ahLst/>
              <a:cxnLst/>
              <a:rect l="l" t="t" r="r" b="b"/>
              <a:pathLst>
                <a:path w="330200" h="314325">
                  <a:moveTo>
                    <a:pt x="329649" y="0"/>
                  </a:moveTo>
                  <a:lnTo>
                    <a:pt x="275082" y="4148"/>
                  </a:lnTo>
                  <a:lnTo>
                    <a:pt x="222132" y="16619"/>
                  </a:lnTo>
                  <a:lnTo>
                    <a:pt x="172467" y="37410"/>
                  </a:lnTo>
                  <a:lnTo>
                    <a:pt x="127157" y="65975"/>
                  </a:lnTo>
                  <a:lnTo>
                    <a:pt x="86777" y="101288"/>
                  </a:lnTo>
                  <a:lnTo>
                    <a:pt x="53487" y="142323"/>
                  </a:lnTo>
                  <a:lnTo>
                    <a:pt x="27288" y="187507"/>
                  </a:lnTo>
                  <a:lnTo>
                    <a:pt x="9823" y="236840"/>
                  </a:lnTo>
                  <a:lnTo>
                    <a:pt x="1092" y="287746"/>
                  </a:lnTo>
                  <a:lnTo>
                    <a:pt x="0" y="313712"/>
                  </a:lnTo>
                </a:path>
                <a:path w="330200" h="314325">
                  <a:moveTo>
                    <a:pt x="329649" y="22341"/>
                  </a:moveTo>
                  <a:lnTo>
                    <a:pt x="276153" y="27015"/>
                  </a:lnTo>
                  <a:lnTo>
                    <a:pt x="224869" y="40009"/>
                  </a:lnTo>
                  <a:lnTo>
                    <a:pt x="176275" y="61302"/>
                  </a:lnTo>
                  <a:lnTo>
                    <a:pt x="132630" y="90391"/>
                  </a:lnTo>
                  <a:lnTo>
                    <a:pt x="94959" y="126729"/>
                  </a:lnTo>
                  <a:lnTo>
                    <a:pt x="64400" y="168289"/>
                  </a:lnTo>
                  <a:lnTo>
                    <a:pt x="42023" y="213998"/>
                  </a:lnTo>
                  <a:lnTo>
                    <a:pt x="28380" y="263330"/>
                  </a:lnTo>
                  <a:lnTo>
                    <a:pt x="24558" y="288271"/>
                  </a:lnTo>
                  <a:lnTo>
                    <a:pt x="23469" y="313712"/>
                  </a:lnTo>
                </a:path>
              </a:pathLst>
            </a:custGeom>
            <a:ln w="178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188193" y="1387830"/>
              <a:ext cx="202344" cy="19340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941708" y="1101219"/>
              <a:ext cx="494665" cy="471170"/>
            </a:xfrm>
            <a:custGeom>
              <a:avLst/>
              <a:gdLst/>
              <a:ahLst/>
              <a:cxnLst/>
              <a:rect l="l" t="t" r="r" b="b"/>
              <a:pathLst>
                <a:path w="494664" h="471169">
                  <a:moveTo>
                    <a:pt x="439896" y="52456"/>
                  </a:moveTo>
                  <a:lnTo>
                    <a:pt x="374405" y="57129"/>
                  </a:lnTo>
                  <a:lnTo>
                    <a:pt x="310009" y="71149"/>
                  </a:lnTo>
                  <a:lnTo>
                    <a:pt x="248873" y="94016"/>
                  </a:lnTo>
                  <a:lnTo>
                    <a:pt x="192112" y="125179"/>
                  </a:lnTo>
                  <a:lnTo>
                    <a:pt x="140809" y="164116"/>
                  </a:lnTo>
                  <a:lnTo>
                    <a:pt x="96056" y="210349"/>
                  </a:lnTo>
                  <a:lnTo>
                    <a:pt x="58943" y="261780"/>
                  </a:lnTo>
                  <a:lnTo>
                    <a:pt x="30563" y="318386"/>
                  </a:lnTo>
                  <a:lnTo>
                    <a:pt x="10915" y="378114"/>
                  </a:lnTo>
                  <a:lnTo>
                    <a:pt x="1092" y="439917"/>
                  </a:lnTo>
                  <a:lnTo>
                    <a:pt x="0" y="471081"/>
                  </a:lnTo>
                </a:path>
                <a:path w="494664" h="471169">
                  <a:moveTo>
                    <a:pt x="494463" y="0"/>
                  </a:moveTo>
                  <a:lnTo>
                    <a:pt x="427331" y="4673"/>
                  </a:lnTo>
                  <a:lnTo>
                    <a:pt x="361840" y="17644"/>
                  </a:lnTo>
                  <a:lnTo>
                    <a:pt x="298539" y="38960"/>
                  </a:lnTo>
                  <a:lnTo>
                    <a:pt x="238498" y="68026"/>
                  </a:lnTo>
                  <a:lnTo>
                    <a:pt x="183380" y="104912"/>
                  </a:lnTo>
                  <a:lnTo>
                    <a:pt x="134260" y="148546"/>
                  </a:lnTo>
                  <a:lnTo>
                    <a:pt x="91689" y="197879"/>
                  </a:lnTo>
                  <a:lnTo>
                    <a:pt x="56761" y="252434"/>
                  </a:lnTo>
                  <a:lnTo>
                    <a:pt x="29470" y="311113"/>
                  </a:lnTo>
                  <a:lnTo>
                    <a:pt x="10915" y="372916"/>
                  </a:lnTo>
                  <a:lnTo>
                    <a:pt x="1637" y="436293"/>
                  </a:lnTo>
                  <a:lnTo>
                    <a:pt x="0" y="468482"/>
                  </a:lnTo>
                </a:path>
              </a:pathLst>
            </a:custGeom>
            <a:ln w="178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1" name="object 11"/>
          <p:cNvGrpSpPr/>
          <p:nvPr/>
        </p:nvGrpSpPr>
        <p:grpSpPr>
          <a:xfrm>
            <a:off x="3932775" y="1982533"/>
            <a:ext cx="512445" cy="908050"/>
            <a:chOff x="3932775" y="1982533"/>
            <a:chExt cx="512445" cy="908050"/>
          </a:xfrm>
        </p:grpSpPr>
        <p:pic>
          <p:nvPicPr>
            <p:cNvPr id="12" name="object 1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229672" y="2401167"/>
              <a:ext cx="215432" cy="206399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941708" y="1991475"/>
              <a:ext cx="494665" cy="890269"/>
            </a:xfrm>
            <a:custGeom>
              <a:avLst/>
              <a:gdLst/>
              <a:ahLst/>
              <a:cxnLst/>
              <a:rect l="l" t="t" r="r" b="b"/>
              <a:pathLst>
                <a:path w="494664" h="890269">
                  <a:moveTo>
                    <a:pt x="0" y="418625"/>
                  </a:moveTo>
                  <a:lnTo>
                    <a:pt x="4911" y="482502"/>
                  </a:lnTo>
                  <a:lnTo>
                    <a:pt x="18557" y="545879"/>
                  </a:lnTo>
                  <a:lnTo>
                    <a:pt x="40934" y="606132"/>
                  </a:lnTo>
                  <a:lnTo>
                    <a:pt x="72042" y="663262"/>
                  </a:lnTo>
                  <a:lnTo>
                    <a:pt x="110791" y="715723"/>
                  </a:lnTo>
                  <a:lnTo>
                    <a:pt x="157182" y="762989"/>
                  </a:lnTo>
                  <a:lnTo>
                    <a:pt x="209584" y="803502"/>
                  </a:lnTo>
                  <a:lnTo>
                    <a:pt x="266888" y="836745"/>
                  </a:lnTo>
                  <a:lnTo>
                    <a:pt x="329095" y="862713"/>
                  </a:lnTo>
                  <a:lnTo>
                    <a:pt x="394038" y="879854"/>
                  </a:lnTo>
                  <a:lnTo>
                    <a:pt x="460623" y="888684"/>
                  </a:lnTo>
                  <a:lnTo>
                    <a:pt x="494463" y="889723"/>
                  </a:lnTo>
                </a:path>
                <a:path w="494664" h="890269">
                  <a:moveTo>
                    <a:pt x="0" y="418625"/>
                  </a:moveTo>
                  <a:lnTo>
                    <a:pt x="0" y="0"/>
                  </a:lnTo>
                </a:path>
                <a:path w="494664" h="890269">
                  <a:moveTo>
                    <a:pt x="296897" y="0"/>
                  </a:moveTo>
                  <a:lnTo>
                    <a:pt x="296897" y="136076"/>
                  </a:lnTo>
                </a:path>
                <a:path w="494664" h="890269">
                  <a:moveTo>
                    <a:pt x="296897" y="240464"/>
                  </a:moveTo>
                  <a:lnTo>
                    <a:pt x="296897" y="418625"/>
                  </a:lnTo>
                </a:path>
                <a:path w="494664" h="890269">
                  <a:moveTo>
                    <a:pt x="296897" y="136076"/>
                  </a:moveTo>
                  <a:lnTo>
                    <a:pt x="296897" y="240464"/>
                  </a:lnTo>
                </a:path>
                <a:path w="494664" h="890269">
                  <a:moveTo>
                    <a:pt x="0" y="0"/>
                  </a:moveTo>
                  <a:lnTo>
                    <a:pt x="110246" y="0"/>
                  </a:lnTo>
                </a:path>
              </a:pathLst>
            </a:custGeom>
            <a:ln w="178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" name="object 14"/>
          <p:cNvSpPr/>
          <p:nvPr/>
        </p:nvSpPr>
        <p:spPr>
          <a:xfrm>
            <a:off x="3941708" y="1572301"/>
            <a:ext cx="133985" cy="419734"/>
          </a:xfrm>
          <a:custGeom>
            <a:avLst/>
            <a:gdLst/>
            <a:ahLst/>
            <a:cxnLst/>
            <a:rect l="l" t="t" r="r" b="b"/>
            <a:pathLst>
              <a:path w="133985" h="419735">
                <a:moveTo>
                  <a:pt x="0" y="261780"/>
                </a:moveTo>
                <a:lnTo>
                  <a:pt x="110246" y="261780"/>
                </a:lnTo>
              </a:path>
              <a:path w="133985" h="419735">
                <a:moveTo>
                  <a:pt x="0" y="419173"/>
                </a:moveTo>
                <a:lnTo>
                  <a:pt x="0" y="261780"/>
                </a:lnTo>
              </a:path>
              <a:path w="133985" h="419735">
                <a:moveTo>
                  <a:pt x="0" y="0"/>
                </a:moveTo>
                <a:lnTo>
                  <a:pt x="0" y="261780"/>
                </a:lnTo>
              </a:path>
              <a:path w="133985" h="419735">
                <a:moveTo>
                  <a:pt x="110246" y="419173"/>
                </a:moveTo>
                <a:lnTo>
                  <a:pt x="110246" y="261780"/>
                </a:lnTo>
              </a:path>
              <a:path w="133985" h="419735">
                <a:moveTo>
                  <a:pt x="133715" y="419173"/>
                </a:moveTo>
                <a:lnTo>
                  <a:pt x="133715" y="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197126" y="1572301"/>
            <a:ext cx="31115" cy="419734"/>
          </a:xfrm>
          <a:custGeom>
            <a:avLst/>
            <a:gdLst/>
            <a:ahLst/>
            <a:cxnLst/>
            <a:rect l="l" t="t" r="r" b="b"/>
            <a:pathLst>
              <a:path w="31114" h="419735">
                <a:moveTo>
                  <a:pt x="0" y="0"/>
                </a:moveTo>
                <a:lnTo>
                  <a:pt x="0" y="419173"/>
                </a:lnTo>
              </a:path>
              <a:path w="31114" h="419735">
                <a:moveTo>
                  <a:pt x="31103" y="0"/>
                </a:moveTo>
                <a:lnTo>
                  <a:pt x="31103" y="419173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051954" y="1991475"/>
            <a:ext cx="186690" cy="0"/>
          </a:xfrm>
          <a:custGeom>
            <a:avLst/>
            <a:gdLst/>
            <a:ahLst/>
            <a:cxnLst/>
            <a:rect l="l" t="t" r="r" b="b"/>
            <a:pathLst>
              <a:path w="186689">
                <a:moveTo>
                  <a:pt x="23469" y="0"/>
                </a:moveTo>
                <a:lnTo>
                  <a:pt x="0" y="0"/>
                </a:lnTo>
              </a:path>
              <a:path w="186689">
                <a:moveTo>
                  <a:pt x="145171" y="0"/>
                </a:moveTo>
                <a:lnTo>
                  <a:pt x="23469" y="0"/>
                </a:lnTo>
              </a:path>
              <a:path w="186689">
                <a:moveTo>
                  <a:pt x="145171" y="0"/>
                </a:moveTo>
                <a:lnTo>
                  <a:pt x="176275" y="0"/>
                </a:lnTo>
                <a:lnTo>
                  <a:pt x="186650" y="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051954" y="1572301"/>
            <a:ext cx="176530" cy="262255"/>
          </a:xfrm>
          <a:custGeom>
            <a:avLst/>
            <a:gdLst/>
            <a:ahLst/>
            <a:cxnLst/>
            <a:rect l="l" t="t" r="r" b="b"/>
            <a:pathLst>
              <a:path w="176529" h="262255">
                <a:moveTo>
                  <a:pt x="23469" y="0"/>
                </a:moveTo>
                <a:lnTo>
                  <a:pt x="0" y="0"/>
                </a:lnTo>
              </a:path>
              <a:path w="176529" h="262255">
                <a:moveTo>
                  <a:pt x="145171" y="0"/>
                </a:moveTo>
                <a:lnTo>
                  <a:pt x="23469" y="0"/>
                </a:lnTo>
              </a:path>
              <a:path w="176529" h="262255">
                <a:moveTo>
                  <a:pt x="145171" y="0"/>
                </a:moveTo>
                <a:lnTo>
                  <a:pt x="176275" y="0"/>
                </a:lnTo>
              </a:path>
              <a:path w="176529" h="262255">
                <a:moveTo>
                  <a:pt x="0" y="0"/>
                </a:moveTo>
                <a:lnTo>
                  <a:pt x="0" y="26178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18" name="object 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1142051"/>
              </p:ext>
            </p:extLst>
          </p:nvPr>
        </p:nvGraphicFramePr>
        <p:xfrm>
          <a:off x="4467108" y="1648029"/>
          <a:ext cx="2777488" cy="66328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629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629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629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629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629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629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66328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333333"/>
                      </a:solidFill>
                      <a:prstDash val="solid"/>
                    </a:lnL>
                    <a:lnR w="1905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9" name="object 19"/>
          <p:cNvSpPr/>
          <p:nvPr/>
        </p:nvSpPr>
        <p:spPr>
          <a:xfrm>
            <a:off x="4348311" y="1645549"/>
            <a:ext cx="55244" cy="691515"/>
          </a:xfrm>
          <a:custGeom>
            <a:avLst/>
            <a:gdLst/>
            <a:ahLst/>
            <a:cxnLst/>
            <a:rect l="l" t="t" r="r" b="b"/>
            <a:pathLst>
              <a:path w="55245" h="691514">
                <a:moveTo>
                  <a:pt x="55114" y="691326"/>
                </a:moveTo>
                <a:lnTo>
                  <a:pt x="55114" y="0"/>
                </a:lnTo>
              </a:path>
              <a:path w="55245" h="691514">
                <a:moveTo>
                  <a:pt x="0" y="0"/>
                </a:moveTo>
                <a:lnTo>
                  <a:pt x="0" y="691326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7480630" y="1991475"/>
            <a:ext cx="0" cy="136525"/>
          </a:xfrm>
          <a:custGeom>
            <a:avLst/>
            <a:gdLst/>
            <a:ahLst/>
            <a:cxnLst/>
            <a:rect l="l" t="t" r="r" b="b"/>
            <a:pathLst>
              <a:path h="136525">
                <a:moveTo>
                  <a:pt x="0" y="136076"/>
                </a:moveTo>
                <a:lnTo>
                  <a:pt x="0" y="0"/>
                </a:lnTo>
              </a:path>
            </a:pathLst>
          </a:custGeom>
          <a:ln w="1784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7315713" y="1645549"/>
            <a:ext cx="55244" cy="691515"/>
          </a:xfrm>
          <a:custGeom>
            <a:avLst/>
            <a:gdLst/>
            <a:ahLst/>
            <a:cxnLst/>
            <a:rect l="l" t="t" r="r" b="b"/>
            <a:pathLst>
              <a:path w="55245" h="691514">
                <a:moveTo>
                  <a:pt x="0" y="0"/>
                </a:moveTo>
                <a:lnTo>
                  <a:pt x="0" y="691326"/>
                </a:lnTo>
              </a:path>
              <a:path w="55245" h="691514">
                <a:moveTo>
                  <a:pt x="55210" y="691326"/>
                </a:moveTo>
                <a:lnTo>
                  <a:pt x="55210" y="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7777384" y="1991475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418625"/>
                </a:lnTo>
              </a:path>
            </a:pathLst>
          </a:custGeom>
          <a:ln w="1784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4436172" y="2881198"/>
            <a:ext cx="2846705" cy="0"/>
          </a:xfrm>
          <a:custGeom>
            <a:avLst/>
            <a:gdLst/>
            <a:ahLst/>
            <a:cxnLst/>
            <a:rect l="l" t="t" r="r" b="b"/>
            <a:pathLst>
              <a:path w="2846704">
                <a:moveTo>
                  <a:pt x="2846701" y="0"/>
                </a:moveTo>
                <a:lnTo>
                  <a:pt x="0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458565" y="2389332"/>
            <a:ext cx="2802255" cy="52069"/>
          </a:xfrm>
          <a:custGeom>
            <a:avLst/>
            <a:gdLst/>
            <a:ahLst/>
            <a:cxnLst/>
            <a:rect l="l" t="t" r="r" b="b"/>
            <a:pathLst>
              <a:path w="2802254" h="52069">
                <a:moveTo>
                  <a:pt x="2801938" y="0"/>
                </a:moveTo>
                <a:lnTo>
                  <a:pt x="0" y="0"/>
                </a:lnTo>
              </a:path>
              <a:path w="2802254" h="52069">
                <a:moveTo>
                  <a:pt x="0" y="51931"/>
                </a:moveTo>
                <a:lnTo>
                  <a:pt x="2801938" y="51931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348311" y="2336876"/>
            <a:ext cx="3429635" cy="544830"/>
          </a:xfrm>
          <a:custGeom>
            <a:avLst/>
            <a:gdLst/>
            <a:ahLst/>
            <a:cxnLst/>
            <a:rect l="l" t="t" r="r" b="b"/>
            <a:pathLst>
              <a:path w="3429634" h="544830">
                <a:moveTo>
                  <a:pt x="87860" y="261757"/>
                </a:moveTo>
                <a:lnTo>
                  <a:pt x="2934561" y="261757"/>
                </a:lnTo>
              </a:path>
              <a:path w="3429634" h="544830">
                <a:moveTo>
                  <a:pt x="329642" y="230092"/>
                </a:moveTo>
                <a:lnTo>
                  <a:pt x="110253" y="230092"/>
                </a:lnTo>
                <a:lnTo>
                  <a:pt x="110253" y="104388"/>
                </a:lnTo>
              </a:path>
              <a:path w="3429634" h="544830">
                <a:moveTo>
                  <a:pt x="55114" y="0"/>
                </a:moveTo>
                <a:lnTo>
                  <a:pt x="70940" y="36862"/>
                </a:lnTo>
                <a:lnTo>
                  <a:pt x="99330" y="51407"/>
                </a:lnTo>
                <a:lnTo>
                  <a:pt x="110253" y="51931"/>
                </a:lnTo>
              </a:path>
              <a:path w="3429634" h="544830">
                <a:moveTo>
                  <a:pt x="0" y="0"/>
                </a:moveTo>
                <a:lnTo>
                  <a:pt x="9828" y="43109"/>
                </a:lnTo>
                <a:lnTo>
                  <a:pt x="38194" y="78946"/>
                </a:lnTo>
                <a:lnTo>
                  <a:pt x="79126" y="100239"/>
                </a:lnTo>
                <a:lnTo>
                  <a:pt x="94428" y="103362"/>
                </a:lnTo>
                <a:lnTo>
                  <a:pt x="110253" y="104388"/>
                </a:lnTo>
              </a:path>
              <a:path w="3429634" h="544830">
                <a:moveTo>
                  <a:pt x="1620965" y="230092"/>
                </a:moveTo>
                <a:lnTo>
                  <a:pt x="1620965" y="104388"/>
                </a:lnTo>
              </a:path>
              <a:path w="3429634" h="544830">
                <a:moveTo>
                  <a:pt x="1154320" y="209300"/>
                </a:moveTo>
                <a:lnTo>
                  <a:pt x="1319141" y="209300"/>
                </a:lnTo>
              </a:path>
              <a:path w="3429634" h="544830">
                <a:moveTo>
                  <a:pt x="1154320" y="104388"/>
                </a:moveTo>
                <a:lnTo>
                  <a:pt x="1154320" y="209300"/>
                </a:lnTo>
              </a:path>
              <a:path w="3429634" h="544830">
                <a:moveTo>
                  <a:pt x="1319141" y="104388"/>
                </a:moveTo>
                <a:lnTo>
                  <a:pt x="1319141" y="209300"/>
                </a:lnTo>
              </a:path>
              <a:path w="3429634" h="544830">
                <a:moveTo>
                  <a:pt x="1401552" y="230092"/>
                </a:moveTo>
                <a:lnTo>
                  <a:pt x="1401552" y="104388"/>
                </a:lnTo>
              </a:path>
              <a:path w="3429634" h="544830">
                <a:moveTo>
                  <a:pt x="329642" y="230092"/>
                </a:moveTo>
                <a:lnTo>
                  <a:pt x="329642" y="104388"/>
                </a:lnTo>
              </a:path>
              <a:path w="3429634" h="544830">
                <a:moveTo>
                  <a:pt x="1620965" y="230092"/>
                </a:moveTo>
                <a:lnTo>
                  <a:pt x="1401552" y="230092"/>
                </a:lnTo>
              </a:path>
              <a:path w="3429634" h="544830">
                <a:moveTo>
                  <a:pt x="2934561" y="544322"/>
                </a:moveTo>
                <a:lnTo>
                  <a:pt x="3001670" y="539646"/>
                </a:lnTo>
                <a:lnTo>
                  <a:pt x="3067827" y="526661"/>
                </a:lnTo>
                <a:lnTo>
                  <a:pt x="3131604" y="505366"/>
                </a:lnTo>
                <a:lnTo>
                  <a:pt x="3191812" y="475762"/>
                </a:lnTo>
                <a:lnTo>
                  <a:pt x="3246784" y="438365"/>
                </a:lnTo>
                <a:lnTo>
                  <a:pt x="3296045" y="394736"/>
                </a:lnTo>
                <a:lnTo>
                  <a:pt x="3338405" y="344871"/>
                </a:lnTo>
                <a:lnTo>
                  <a:pt x="3373387" y="289821"/>
                </a:lnTo>
                <a:lnTo>
                  <a:pt x="3400754" y="231117"/>
                </a:lnTo>
                <a:lnTo>
                  <a:pt x="3418840" y="168790"/>
                </a:lnTo>
                <a:lnTo>
                  <a:pt x="3428121" y="105437"/>
                </a:lnTo>
                <a:lnTo>
                  <a:pt x="3429073" y="73224"/>
                </a:lnTo>
              </a:path>
              <a:path w="3429634" h="544830">
                <a:moveTo>
                  <a:pt x="2692779" y="230092"/>
                </a:moveTo>
                <a:lnTo>
                  <a:pt x="2692779" y="104388"/>
                </a:lnTo>
              </a:path>
              <a:path w="3429634" h="544830">
                <a:moveTo>
                  <a:pt x="2912192" y="230092"/>
                </a:moveTo>
                <a:lnTo>
                  <a:pt x="2912192" y="104388"/>
                </a:lnTo>
              </a:path>
              <a:path w="3429634" h="544830">
                <a:moveTo>
                  <a:pt x="2934561" y="261757"/>
                </a:moveTo>
                <a:lnTo>
                  <a:pt x="2978349" y="257083"/>
                </a:lnTo>
                <a:lnTo>
                  <a:pt x="3020232" y="243063"/>
                </a:lnTo>
                <a:lnTo>
                  <a:pt x="3058070" y="220221"/>
                </a:lnTo>
                <a:lnTo>
                  <a:pt x="3089007" y="190607"/>
                </a:lnTo>
                <a:lnTo>
                  <a:pt x="3112567" y="154770"/>
                </a:lnTo>
                <a:lnTo>
                  <a:pt x="3127321" y="115308"/>
                </a:lnTo>
                <a:lnTo>
                  <a:pt x="3131129" y="93992"/>
                </a:lnTo>
                <a:lnTo>
                  <a:pt x="3132318" y="73224"/>
                </a:lnTo>
              </a:path>
              <a:path w="3429634" h="544830">
                <a:moveTo>
                  <a:pt x="2472890" y="104388"/>
                </a:moveTo>
                <a:lnTo>
                  <a:pt x="2472890" y="209300"/>
                </a:lnTo>
              </a:path>
              <a:path w="3429634" h="544830">
                <a:moveTo>
                  <a:pt x="2307974" y="104388"/>
                </a:moveTo>
                <a:lnTo>
                  <a:pt x="2307974" y="209300"/>
                </a:lnTo>
              </a:path>
              <a:path w="3429634" h="544830">
                <a:moveTo>
                  <a:pt x="2912192" y="230092"/>
                </a:moveTo>
                <a:lnTo>
                  <a:pt x="2692779" y="230092"/>
                </a:lnTo>
              </a:path>
              <a:path w="3429634" h="544830">
                <a:moveTo>
                  <a:pt x="2307974" y="209300"/>
                </a:moveTo>
                <a:lnTo>
                  <a:pt x="2472890" y="20930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7480630" y="2127551"/>
            <a:ext cx="0" cy="282575"/>
          </a:xfrm>
          <a:custGeom>
            <a:avLst/>
            <a:gdLst/>
            <a:ahLst/>
            <a:cxnLst/>
            <a:rect l="l" t="t" r="r" b="b"/>
            <a:pathLst>
              <a:path h="282575">
                <a:moveTo>
                  <a:pt x="0" y="104388"/>
                </a:moveTo>
                <a:lnTo>
                  <a:pt x="0" y="0"/>
                </a:lnTo>
              </a:path>
              <a:path h="282575">
                <a:moveTo>
                  <a:pt x="0" y="282548"/>
                </a:moveTo>
                <a:lnTo>
                  <a:pt x="0" y="104388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7260504" y="2336876"/>
            <a:ext cx="110489" cy="104775"/>
          </a:xfrm>
          <a:custGeom>
            <a:avLst/>
            <a:gdLst/>
            <a:ahLst/>
            <a:cxnLst/>
            <a:rect l="l" t="t" r="r" b="b"/>
            <a:pathLst>
              <a:path w="110490" h="104775">
                <a:moveTo>
                  <a:pt x="0" y="51931"/>
                </a:moveTo>
                <a:lnTo>
                  <a:pt x="39265" y="36862"/>
                </a:lnTo>
                <a:lnTo>
                  <a:pt x="54020" y="9871"/>
                </a:lnTo>
                <a:lnTo>
                  <a:pt x="55210" y="0"/>
                </a:lnTo>
              </a:path>
              <a:path w="110490" h="104775">
                <a:moveTo>
                  <a:pt x="0" y="104388"/>
                </a:moveTo>
                <a:lnTo>
                  <a:pt x="45929" y="95041"/>
                </a:lnTo>
                <a:lnTo>
                  <a:pt x="83529" y="68550"/>
                </a:lnTo>
                <a:lnTo>
                  <a:pt x="105898" y="29065"/>
                </a:lnTo>
                <a:lnTo>
                  <a:pt x="109230" y="14544"/>
                </a:lnTo>
                <a:lnTo>
                  <a:pt x="110420" y="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513133" y="1541137"/>
            <a:ext cx="2693035" cy="0"/>
          </a:xfrm>
          <a:custGeom>
            <a:avLst/>
            <a:gdLst/>
            <a:ahLst/>
            <a:cxnLst/>
            <a:rect l="l" t="t" r="r" b="b"/>
            <a:pathLst>
              <a:path w="2693034">
                <a:moveTo>
                  <a:pt x="0" y="0"/>
                </a:moveTo>
                <a:lnTo>
                  <a:pt x="2692874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379759" y="1426353"/>
            <a:ext cx="958215" cy="0"/>
          </a:xfrm>
          <a:custGeom>
            <a:avLst/>
            <a:gdLst/>
            <a:ahLst/>
            <a:cxnLst/>
            <a:rect l="l" t="t" r="r" b="b"/>
            <a:pathLst>
              <a:path w="958215">
                <a:moveTo>
                  <a:pt x="0" y="0"/>
                </a:moveTo>
                <a:lnTo>
                  <a:pt x="957848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5309967" y="687768"/>
            <a:ext cx="1099820" cy="0"/>
          </a:xfrm>
          <a:custGeom>
            <a:avLst/>
            <a:gdLst/>
            <a:ahLst/>
            <a:cxnLst/>
            <a:rect l="l" t="t" r="r" b="b"/>
            <a:pathLst>
              <a:path w="1099820">
                <a:moveTo>
                  <a:pt x="0" y="0"/>
                </a:moveTo>
                <a:lnTo>
                  <a:pt x="1099300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5255400" y="582855"/>
            <a:ext cx="1208405" cy="0"/>
          </a:xfrm>
          <a:custGeom>
            <a:avLst/>
            <a:gdLst/>
            <a:ahLst/>
            <a:cxnLst/>
            <a:rect l="l" t="t" r="r" b="b"/>
            <a:pathLst>
              <a:path w="1208404">
                <a:moveTo>
                  <a:pt x="0" y="0"/>
                </a:moveTo>
                <a:lnTo>
                  <a:pt x="1208364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6379759" y="1396763"/>
            <a:ext cx="5715" cy="29845"/>
          </a:xfrm>
          <a:custGeom>
            <a:avLst/>
            <a:gdLst/>
            <a:ahLst/>
            <a:cxnLst/>
            <a:rect l="l" t="t" r="r" b="b"/>
            <a:pathLst>
              <a:path w="5714" h="29844">
                <a:moveTo>
                  <a:pt x="5473" y="0"/>
                </a:moveTo>
                <a:lnTo>
                  <a:pt x="951" y="14544"/>
                </a:lnTo>
                <a:lnTo>
                  <a:pt x="0" y="29590"/>
                </a:lnTo>
              </a:path>
            </a:pathLst>
          </a:custGeom>
          <a:ln w="1784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6365005" y="1238845"/>
            <a:ext cx="22860" cy="14604"/>
          </a:xfrm>
          <a:custGeom>
            <a:avLst/>
            <a:gdLst/>
            <a:ahLst/>
            <a:cxnLst/>
            <a:rect l="l" t="t" r="r" b="b"/>
            <a:pathLst>
              <a:path w="22860" h="14605">
                <a:moveTo>
                  <a:pt x="22845" y="0"/>
                </a:moveTo>
                <a:lnTo>
                  <a:pt x="16420" y="8321"/>
                </a:lnTo>
                <a:lnTo>
                  <a:pt x="8091" y="12994"/>
                </a:lnTo>
                <a:lnTo>
                  <a:pt x="0" y="14043"/>
                </a:lnTo>
              </a:path>
            </a:pathLst>
          </a:custGeom>
          <a:ln w="1787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339429" y="1436224"/>
            <a:ext cx="1040765" cy="3175"/>
          </a:xfrm>
          <a:custGeom>
            <a:avLst/>
            <a:gdLst/>
            <a:ahLst/>
            <a:cxnLst/>
            <a:rect l="l" t="t" r="r" b="b"/>
            <a:pathLst>
              <a:path w="1040764" h="3175">
                <a:moveTo>
                  <a:pt x="0" y="2598"/>
                </a:moveTo>
                <a:lnTo>
                  <a:pt x="1040330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309967" y="687768"/>
            <a:ext cx="55244" cy="570865"/>
          </a:xfrm>
          <a:custGeom>
            <a:avLst/>
            <a:gdLst/>
            <a:ahLst/>
            <a:cxnLst/>
            <a:rect l="l" t="t" r="r" b="b"/>
            <a:pathLst>
              <a:path w="55245" h="570865">
                <a:moveTo>
                  <a:pt x="55114" y="565121"/>
                </a:moveTo>
                <a:lnTo>
                  <a:pt x="44215" y="565121"/>
                </a:lnTo>
              </a:path>
              <a:path w="55245" h="570865">
                <a:moveTo>
                  <a:pt x="0" y="570820"/>
                </a:moveTo>
                <a:lnTo>
                  <a:pt x="0" y="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200261" y="635311"/>
            <a:ext cx="0" cy="466090"/>
          </a:xfrm>
          <a:custGeom>
            <a:avLst/>
            <a:gdLst/>
            <a:ahLst/>
            <a:cxnLst/>
            <a:rect l="l" t="t" r="r" b="b"/>
            <a:pathLst>
              <a:path h="466090">
                <a:moveTo>
                  <a:pt x="0" y="465907"/>
                </a:moveTo>
                <a:lnTo>
                  <a:pt x="0" y="0"/>
                </a:lnTo>
              </a:path>
            </a:pathLst>
          </a:custGeom>
          <a:ln w="1784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4381604" y="1249647"/>
            <a:ext cx="928369" cy="18415"/>
          </a:xfrm>
          <a:custGeom>
            <a:avLst/>
            <a:gdLst/>
            <a:ahLst/>
            <a:cxnLst/>
            <a:rect l="l" t="t" r="r" b="b"/>
            <a:pathLst>
              <a:path w="928370" h="18415">
                <a:moveTo>
                  <a:pt x="0" y="17882"/>
                </a:moveTo>
                <a:lnTo>
                  <a:pt x="928363" y="17882"/>
                </a:lnTo>
                <a:lnTo>
                  <a:pt x="928363" y="0"/>
                </a:lnTo>
                <a:lnTo>
                  <a:pt x="0" y="0"/>
                </a:lnTo>
                <a:lnTo>
                  <a:pt x="0" y="1788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4381604" y="1101219"/>
            <a:ext cx="819150" cy="52705"/>
          </a:xfrm>
          <a:custGeom>
            <a:avLst/>
            <a:gdLst/>
            <a:ahLst/>
            <a:cxnLst/>
            <a:rect l="l" t="t" r="r" b="b"/>
            <a:pathLst>
              <a:path w="819150" h="52705">
                <a:moveTo>
                  <a:pt x="763542" y="52456"/>
                </a:moveTo>
                <a:lnTo>
                  <a:pt x="0" y="52456"/>
                </a:lnTo>
              </a:path>
              <a:path w="819150" h="52705">
                <a:moveTo>
                  <a:pt x="54567" y="0"/>
                </a:moveTo>
                <a:lnTo>
                  <a:pt x="818656" y="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381604" y="1271988"/>
            <a:ext cx="929005" cy="18415"/>
          </a:xfrm>
          <a:custGeom>
            <a:avLst/>
            <a:gdLst/>
            <a:ahLst/>
            <a:cxnLst/>
            <a:rect l="l" t="t" r="r" b="b"/>
            <a:pathLst>
              <a:path w="929004" h="18415">
                <a:moveTo>
                  <a:pt x="0" y="17882"/>
                </a:moveTo>
                <a:lnTo>
                  <a:pt x="928910" y="17882"/>
                </a:lnTo>
                <a:lnTo>
                  <a:pt x="928910" y="0"/>
                </a:lnTo>
                <a:lnTo>
                  <a:pt x="0" y="0"/>
                </a:lnTo>
                <a:lnTo>
                  <a:pt x="0" y="1788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381604" y="1396763"/>
            <a:ext cx="958215" cy="29845"/>
          </a:xfrm>
          <a:custGeom>
            <a:avLst/>
            <a:gdLst/>
            <a:ahLst/>
            <a:cxnLst/>
            <a:rect l="l" t="t" r="r" b="b"/>
            <a:pathLst>
              <a:path w="958214" h="29844">
                <a:moveTo>
                  <a:pt x="0" y="0"/>
                </a:moveTo>
                <a:lnTo>
                  <a:pt x="952374" y="0"/>
                </a:lnTo>
              </a:path>
              <a:path w="958214" h="29844">
                <a:moveTo>
                  <a:pt x="0" y="29590"/>
                </a:moveTo>
                <a:lnTo>
                  <a:pt x="957824" y="2959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1" name="object 41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4339378" y="1532196"/>
            <a:ext cx="182678" cy="122286"/>
          </a:xfrm>
          <a:prstGeom prst="rect">
            <a:avLst/>
          </a:prstGeom>
        </p:spPr>
      </p:pic>
      <p:grpSp>
        <p:nvGrpSpPr>
          <p:cNvPr id="42" name="object 42"/>
          <p:cNvGrpSpPr/>
          <p:nvPr/>
        </p:nvGrpSpPr>
        <p:grpSpPr>
          <a:xfrm>
            <a:off x="4372680" y="1258588"/>
            <a:ext cx="18415" cy="168275"/>
            <a:chOff x="4372680" y="1258588"/>
            <a:chExt cx="18415" cy="168275"/>
          </a:xfrm>
        </p:grpSpPr>
        <p:sp>
          <p:nvSpPr>
            <p:cNvPr id="43" name="object 43"/>
            <p:cNvSpPr/>
            <p:nvPr/>
          </p:nvSpPr>
          <p:spPr>
            <a:xfrm>
              <a:off x="4381604" y="1258588"/>
              <a:ext cx="0" cy="138430"/>
            </a:xfrm>
            <a:custGeom>
              <a:avLst/>
              <a:gdLst/>
              <a:ahLst/>
              <a:cxnLst/>
              <a:rect l="l" t="t" r="r" b="b"/>
              <a:pathLst>
                <a:path h="138430">
                  <a:moveTo>
                    <a:pt x="0" y="138174"/>
                  </a:moveTo>
                  <a:lnTo>
                    <a:pt x="0" y="22341"/>
                  </a:lnTo>
                  <a:lnTo>
                    <a:pt x="0" y="0"/>
                  </a:lnTo>
                </a:path>
              </a:pathLst>
            </a:custGeom>
            <a:ln w="1784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4381604" y="139676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-8924" y="14795"/>
                  </a:moveTo>
                  <a:lnTo>
                    <a:pt x="8924" y="14795"/>
                  </a:lnTo>
                </a:path>
              </a:pathLst>
            </a:custGeom>
            <a:ln w="2959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45" name="object 45"/>
          <p:cNvGrpSpPr/>
          <p:nvPr/>
        </p:nvGrpSpPr>
        <p:grpSpPr>
          <a:xfrm>
            <a:off x="5301043" y="1229909"/>
            <a:ext cx="62230" cy="36830"/>
            <a:chOff x="5301043" y="1229909"/>
            <a:chExt cx="62230" cy="36830"/>
          </a:xfrm>
        </p:grpSpPr>
        <p:sp>
          <p:nvSpPr>
            <p:cNvPr id="46" name="object 46"/>
            <p:cNvSpPr/>
            <p:nvPr/>
          </p:nvSpPr>
          <p:spPr>
            <a:xfrm>
              <a:off x="5309967" y="1258588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8924" y="3898"/>
                  </a:moveTo>
                  <a:lnTo>
                    <a:pt x="8924" y="3898"/>
                  </a:lnTo>
                </a:path>
              </a:pathLst>
            </a:custGeom>
            <a:ln w="779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5331242" y="1238845"/>
              <a:ext cx="23495" cy="14604"/>
            </a:xfrm>
            <a:custGeom>
              <a:avLst/>
              <a:gdLst/>
              <a:ahLst/>
              <a:cxnLst/>
              <a:rect l="l" t="t" r="r" b="b"/>
              <a:pathLst>
                <a:path w="23495" h="14605">
                  <a:moveTo>
                    <a:pt x="0" y="0"/>
                  </a:moveTo>
                  <a:lnTo>
                    <a:pt x="6568" y="8321"/>
                  </a:lnTo>
                  <a:lnTo>
                    <a:pt x="14754" y="12994"/>
                  </a:lnTo>
                  <a:lnTo>
                    <a:pt x="22940" y="14043"/>
                  </a:lnTo>
                </a:path>
              </a:pathLst>
            </a:custGeom>
            <a:ln w="1787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48" name="object 48"/>
          <p:cNvGrpSpPr/>
          <p:nvPr/>
        </p:nvGrpSpPr>
        <p:grpSpPr>
          <a:xfrm>
            <a:off x="5301043" y="1257461"/>
            <a:ext cx="47625" cy="181610"/>
            <a:chOff x="5301043" y="1257461"/>
            <a:chExt cx="47625" cy="181610"/>
          </a:xfrm>
        </p:grpSpPr>
        <p:sp>
          <p:nvSpPr>
            <p:cNvPr id="49" name="object 49"/>
            <p:cNvSpPr/>
            <p:nvPr/>
          </p:nvSpPr>
          <p:spPr>
            <a:xfrm>
              <a:off x="5310515" y="1280930"/>
              <a:ext cx="29209" cy="146050"/>
            </a:xfrm>
            <a:custGeom>
              <a:avLst/>
              <a:gdLst/>
              <a:ahLst/>
              <a:cxnLst/>
              <a:rect l="l" t="t" r="r" b="b"/>
              <a:pathLst>
                <a:path w="29210" h="146050">
                  <a:moveTo>
                    <a:pt x="28913" y="145423"/>
                  </a:moveTo>
                  <a:lnTo>
                    <a:pt x="27843" y="130377"/>
                  </a:lnTo>
                  <a:lnTo>
                    <a:pt x="23464" y="115833"/>
                  </a:lnTo>
                </a:path>
                <a:path w="29210" h="146050">
                  <a:moveTo>
                    <a:pt x="0" y="0"/>
                  </a:moveTo>
                  <a:lnTo>
                    <a:pt x="2736" y="29613"/>
                  </a:lnTo>
                  <a:lnTo>
                    <a:pt x="7638" y="58679"/>
                  </a:lnTo>
                  <a:lnTo>
                    <a:pt x="14730" y="87768"/>
                  </a:lnTo>
                  <a:lnTo>
                    <a:pt x="23464" y="115833"/>
                  </a:lnTo>
                </a:path>
              </a:pathLst>
            </a:custGeom>
            <a:ln w="178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5309967" y="1266385"/>
              <a:ext cx="635" cy="14604"/>
            </a:xfrm>
            <a:custGeom>
              <a:avLst/>
              <a:gdLst/>
              <a:ahLst/>
              <a:cxnLst/>
              <a:rect l="l" t="t" r="r" b="b"/>
              <a:pathLst>
                <a:path w="635" h="14605">
                  <a:moveTo>
                    <a:pt x="-8924" y="7272"/>
                  </a:moveTo>
                  <a:lnTo>
                    <a:pt x="9471" y="7272"/>
                  </a:lnTo>
                </a:path>
              </a:pathLst>
            </a:custGeom>
            <a:ln w="3239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5339429" y="1426353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8924" y="6235"/>
                  </a:moveTo>
                  <a:lnTo>
                    <a:pt x="8924" y="6235"/>
                  </a:lnTo>
                </a:path>
              </a:pathLst>
            </a:custGeom>
            <a:ln w="1247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52" name="object 52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5136213" y="1092286"/>
            <a:ext cx="72981" cy="70322"/>
          </a:xfrm>
          <a:prstGeom prst="rect">
            <a:avLst/>
          </a:prstGeom>
        </p:spPr>
      </p:pic>
      <p:sp>
        <p:nvSpPr>
          <p:cNvPr id="53" name="object 53"/>
          <p:cNvSpPr/>
          <p:nvPr/>
        </p:nvSpPr>
        <p:spPr>
          <a:xfrm>
            <a:off x="5309967" y="1157824"/>
            <a:ext cx="21590" cy="81280"/>
          </a:xfrm>
          <a:custGeom>
            <a:avLst/>
            <a:gdLst/>
            <a:ahLst/>
            <a:cxnLst/>
            <a:rect l="l" t="t" r="r" b="b"/>
            <a:pathLst>
              <a:path w="21589" h="81280">
                <a:moveTo>
                  <a:pt x="0" y="0"/>
                </a:moveTo>
                <a:lnTo>
                  <a:pt x="547" y="10395"/>
                </a:lnTo>
                <a:lnTo>
                  <a:pt x="3284" y="28564"/>
                </a:lnTo>
                <a:lnTo>
                  <a:pt x="7091" y="46757"/>
                </a:lnTo>
                <a:lnTo>
                  <a:pt x="13635" y="63901"/>
                </a:lnTo>
                <a:lnTo>
                  <a:pt x="21274" y="81021"/>
                </a:lnTo>
              </a:path>
            </a:pathLst>
          </a:custGeom>
          <a:ln w="1785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4" name="object 5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191328" y="573922"/>
            <a:ext cx="73005" cy="70322"/>
          </a:xfrm>
          <a:prstGeom prst="rect">
            <a:avLst/>
          </a:prstGeom>
        </p:spPr>
      </p:pic>
      <p:sp>
        <p:nvSpPr>
          <p:cNvPr id="55" name="object 55"/>
          <p:cNvSpPr/>
          <p:nvPr/>
        </p:nvSpPr>
        <p:spPr>
          <a:xfrm>
            <a:off x="5365082" y="1252889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329666" y="0"/>
                </a:moveTo>
                <a:lnTo>
                  <a:pt x="0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5365082" y="1043565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329666" y="0"/>
                </a:moveTo>
                <a:lnTo>
                  <a:pt x="0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5365082" y="834240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8975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5529927" y="1252889"/>
            <a:ext cx="0" cy="185420"/>
          </a:xfrm>
          <a:custGeom>
            <a:avLst/>
            <a:gdLst/>
            <a:ahLst/>
            <a:cxnLst/>
            <a:rect l="l" t="t" r="r" b="b"/>
            <a:pathLst>
              <a:path h="185419">
                <a:moveTo>
                  <a:pt x="0" y="185409"/>
                </a:moveTo>
                <a:lnTo>
                  <a:pt x="0" y="0"/>
                </a:lnTo>
              </a:path>
            </a:pathLst>
          </a:custGeom>
          <a:ln w="1784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5365082" y="834240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0"/>
                </a:moveTo>
                <a:lnTo>
                  <a:pt x="0" y="209324"/>
                </a:lnTo>
                <a:lnTo>
                  <a:pt x="0" y="418649"/>
                </a:lnTo>
              </a:path>
            </a:pathLst>
          </a:custGeom>
          <a:ln w="1784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6024391" y="1252889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329666" y="0"/>
                </a:moveTo>
                <a:lnTo>
                  <a:pt x="0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1" name="object 61"/>
          <p:cNvGrpSpPr/>
          <p:nvPr/>
        </p:nvGrpSpPr>
        <p:grpSpPr>
          <a:xfrm>
            <a:off x="5685816" y="834240"/>
            <a:ext cx="702945" cy="602615"/>
            <a:chOff x="5685816" y="834240"/>
            <a:chExt cx="702945" cy="602615"/>
          </a:xfrm>
        </p:grpSpPr>
        <p:sp>
          <p:nvSpPr>
            <p:cNvPr id="62" name="object 62"/>
            <p:cNvSpPr/>
            <p:nvPr/>
          </p:nvSpPr>
          <p:spPr>
            <a:xfrm>
              <a:off x="5694749" y="939153"/>
              <a:ext cx="670560" cy="497840"/>
            </a:xfrm>
            <a:custGeom>
              <a:avLst/>
              <a:gdLst/>
              <a:ahLst/>
              <a:cxnLst/>
              <a:rect l="l" t="t" r="r" b="b"/>
              <a:pathLst>
                <a:path w="670560" h="497840">
                  <a:moveTo>
                    <a:pt x="659309" y="104411"/>
                  </a:moveTo>
                  <a:lnTo>
                    <a:pt x="329642" y="104411"/>
                  </a:lnTo>
                  <a:lnTo>
                    <a:pt x="329642" y="0"/>
                  </a:lnTo>
                </a:path>
                <a:path w="670560" h="497840">
                  <a:moveTo>
                    <a:pt x="329642" y="104411"/>
                  </a:moveTo>
                  <a:lnTo>
                    <a:pt x="329642" y="313736"/>
                  </a:lnTo>
                </a:path>
                <a:path w="670560" h="497840">
                  <a:moveTo>
                    <a:pt x="0" y="0"/>
                  </a:moveTo>
                  <a:lnTo>
                    <a:pt x="0" y="104411"/>
                  </a:lnTo>
                  <a:lnTo>
                    <a:pt x="0" y="313736"/>
                  </a:lnTo>
                  <a:lnTo>
                    <a:pt x="329642" y="313736"/>
                  </a:lnTo>
                  <a:lnTo>
                    <a:pt x="0" y="313736"/>
                  </a:lnTo>
                </a:path>
                <a:path w="670560" h="497840">
                  <a:moveTo>
                    <a:pt x="329642" y="0"/>
                  </a:moveTo>
                  <a:lnTo>
                    <a:pt x="0" y="0"/>
                  </a:lnTo>
                </a:path>
                <a:path w="670560" h="497840">
                  <a:moveTo>
                    <a:pt x="0" y="156868"/>
                  </a:moveTo>
                  <a:lnTo>
                    <a:pt x="329642" y="156868"/>
                  </a:lnTo>
                </a:path>
                <a:path w="670560" h="497840">
                  <a:moveTo>
                    <a:pt x="494463" y="497596"/>
                  </a:moveTo>
                  <a:lnTo>
                    <a:pt x="494463" y="313736"/>
                  </a:lnTo>
                </a:path>
                <a:path w="670560" h="497840">
                  <a:moveTo>
                    <a:pt x="670255" y="313736"/>
                  </a:moveTo>
                  <a:lnTo>
                    <a:pt x="659309" y="313736"/>
                  </a:lnTo>
                </a:path>
              </a:pathLst>
            </a:custGeom>
            <a:ln w="178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6379759" y="1426353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59">
                  <a:moveTo>
                    <a:pt x="-8924" y="4935"/>
                  </a:moveTo>
                  <a:lnTo>
                    <a:pt x="8924" y="4935"/>
                  </a:lnTo>
                </a:path>
              </a:pathLst>
            </a:custGeom>
            <a:ln w="987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6354058" y="834240"/>
              <a:ext cx="0" cy="419100"/>
            </a:xfrm>
            <a:custGeom>
              <a:avLst/>
              <a:gdLst/>
              <a:ahLst/>
              <a:cxnLst/>
              <a:rect l="l" t="t" r="r" b="b"/>
              <a:pathLst>
                <a:path h="419100">
                  <a:moveTo>
                    <a:pt x="0" y="209324"/>
                  </a:moveTo>
                  <a:lnTo>
                    <a:pt x="0" y="0"/>
                  </a:lnTo>
                </a:path>
                <a:path h="419100">
                  <a:moveTo>
                    <a:pt x="0" y="209324"/>
                  </a:moveTo>
                  <a:lnTo>
                    <a:pt x="0" y="418649"/>
                  </a:lnTo>
                </a:path>
              </a:pathLst>
            </a:custGeom>
            <a:ln w="178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65" name="object 65"/>
          <p:cNvGrpSpPr/>
          <p:nvPr/>
        </p:nvGrpSpPr>
        <p:grpSpPr>
          <a:xfrm>
            <a:off x="7273940" y="1092286"/>
            <a:ext cx="512445" cy="488950"/>
            <a:chOff x="7273940" y="1092286"/>
            <a:chExt cx="512445" cy="488950"/>
          </a:xfrm>
        </p:grpSpPr>
        <p:sp>
          <p:nvSpPr>
            <p:cNvPr id="66" name="object 66"/>
            <p:cNvSpPr/>
            <p:nvPr/>
          </p:nvSpPr>
          <p:spPr>
            <a:xfrm>
              <a:off x="7337607" y="1258588"/>
              <a:ext cx="330200" cy="314325"/>
            </a:xfrm>
            <a:custGeom>
              <a:avLst/>
              <a:gdLst/>
              <a:ahLst/>
              <a:cxnLst/>
              <a:rect l="l" t="t" r="r" b="b"/>
              <a:pathLst>
                <a:path w="330200" h="314325">
                  <a:moveTo>
                    <a:pt x="329595" y="313712"/>
                  </a:moveTo>
                  <a:lnTo>
                    <a:pt x="325311" y="262305"/>
                  </a:lnTo>
                  <a:lnTo>
                    <a:pt x="311984" y="211923"/>
                  </a:lnTo>
                  <a:lnTo>
                    <a:pt x="290329" y="164140"/>
                  </a:lnTo>
                  <a:lnTo>
                    <a:pt x="260344" y="121031"/>
                  </a:lnTo>
                  <a:lnTo>
                    <a:pt x="223696" y="82594"/>
                  </a:lnTo>
                  <a:lnTo>
                    <a:pt x="180622" y="50906"/>
                  </a:lnTo>
                  <a:lnTo>
                    <a:pt x="132551" y="25965"/>
                  </a:lnTo>
                  <a:lnTo>
                    <a:pt x="81149" y="9346"/>
                  </a:lnTo>
                  <a:lnTo>
                    <a:pt x="27129" y="1049"/>
                  </a:lnTo>
                  <a:lnTo>
                    <a:pt x="0" y="0"/>
                  </a:lnTo>
                </a:path>
                <a:path w="330200" h="314325">
                  <a:moveTo>
                    <a:pt x="306035" y="313712"/>
                  </a:moveTo>
                  <a:lnTo>
                    <a:pt x="301276" y="263330"/>
                  </a:lnTo>
                  <a:lnTo>
                    <a:pt x="287473" y="213998"/>
                  </a:lnTo>
                  <a:lnTo>
                    <a:pt x="265103" y="168289"/>
                  </a:lnTo>
                  <a:lnTo>
                    <a:pt x="234643" y="126729"/>
                  </a:lnTo>
                  <a:lnTo>
                    <a:pt x="197043" y="90391"/>
                  </a:lnTo>
                  <a:lnTo>
                    <a:pt x="153255" y="61302"/>
                  </a:lnTo>
                  <a:lnTo>
                    <a:pt x="104708" y="40009"/>
                  </a:lnTo>
                  <a:lnTo>
                    <a:pt x="53306" y="27015"/>
                  </a:lnTo>
                  <a:lnTo>
                    <a:pt x="26653" y="23366"/>
                  </a:lnTo>
                  <a:lnTo>
                    <a:pt x="0" y="22341"/>
                  </a:lnTo>
                </a:path>
              </a:pathLst>
            </a:custGeom>
            <a:ln w="178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7" name="object 6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328674" y="1387830"/>
              <a:ext cx="202296" cy="193404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7282873" y="1101219"/>
              <a:ext cx="494665" cy="471170"/>
            </a:xfrm>
            <a:custGeom>
              <a:avLst/>
              <a:gdLst/>
              <a:ahLst/>
              <a:cxnLst/>
              <a:rect l="l" t="t" r="r" b="b"/>
              <a:pathLst>
                <a:path w="494665" h="471169">
                  <a:moveTo>
                    <a:pt x="494511" y="471081"/>
                  </a:moveTo>
                  <a:lnTo>
                    <a:pt x="489752" y="408754"/>
                  </a:lnTo>
                  <a:lnTo>
                    <a:pt x="474997" y="348000"/>
                  </a:lnTo>
                  <a:lnTo>
                    <a:pt x="450962" y="289296"/>
                  </a:lnTo>
                  <a:lnTo>
                    <a:pt x="418121" y="235290"/>
                  </a:lnTo>
                  <a:lnTo>
                    <a:pt x="377189" y="186458"/>
                  </a:lnTo>
                  <a:lnTo>
                    <a:pt x="329119" y="143873"/>
                  </a:lnTo>
                  <a:lnTo>
                    <a:pt x="274622" y="108560"/>
                  </a:lnTo>
                  <a:lnTo>
                    <a:pt x="215605" y="81545"/>
                  </a:lnTo>
                  <a:lnTo>
                    <a:pt x="152779" y="62852"/>
                  </a:lnTo>
                  <a:lnTo>
                    <a:pt x="88050" y="53505"/>
                  </a:lnTo>
                  <a:lnTo>
                    <a:pt x="54734" y="52456"/>
                  </a:lnTo>
                </a:path>
                <a:path w="494665" h="471169">
                  <a:moveTo>
                    <a:pt x="494511" y="471081"/>
                  </a:moveTo>
                  <a:lnTo>
                    <a:pt x="489752" y="407204"/>
                  </a:lnTo>
                  <a:lnTo>
                    <a:pt x="475949" y="344352"/>
                  </a:lnTo>
                  <a:lnTo>
                    <a:pt x="453579" y="283598"/>
                  </a:lnTo>
                  <a:lnTo>
                    <a:pt x="422405" y="226444"/>
                  </a:lnTo>
                  <a:lnTo>
                    <a:pt x="383853" y="173988"/>
                  </a:lnTo>
                  <a:lnTo>
                    <a:pt x="337448" y="126729"/>
                  </a:lnTo>
                  <a:lnTo>
                    <a:pt x="284855" y="86219"/>
                  </a:lnTo>
                  <a:lnTo>
                    <a:pt x="227741" y="52980"/>
                  </a:lnTo>
                  <a:lnTo>
                    <a:pt x="165392" y="27515"/>
                  </a:lnTo>
                  <a:lnTo>
                    <a:pt x="100425" y="9871"/>
                  </a:lnTo>
                  <a:lnTo>
                    <a:pt x="34030" y="1025"/>
                  </a:lnTo>
                  <a:lnTo>
                    <a:pt x="0" y="0"/>
                  </a:lnTo>
                </a:path>
              </a:pathLst>
            </a:custGeom>
            <a:ln w="178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9" name="object 69"/>
          <p:cNvSpPr/>
          <p:nvPr/>
        </p:nvSpPr>
        <p:spPr>
          <a:xfrm>
            <a:off x="6409268" y="687768"/>
            <a:ext cx="0" cy="570865"/>
          </a:xfrm>
          <a:custGeom>
            <a:avLst/>
            <a:gdLst/>
            <a:ahLst/>
            <a:cxnLst/>
            <a:rect l="l" t="t" r="r" b="b"/>
            <a:pathLst>
              <a:path h="570865">
                <a:moveTo>
                  <a:pt x="0" y="570820"/>
                </a:moveTo>
                <a:lnTo>
                  <a:pt x="0" y="0"/>
                </a:lnTo>
              </a:path>
            </a:pathLst>
          </a:custGeom>
          <a:ln w="1784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6518974" y="635311"/>
            <a:ext cx="0" cy="466090"/>
          </a:xfrm>
          <a:custGeom>
            <a:avLst/>
            <a:gdLst/>
            <a:ahLst/>
            <a:cxnLst/>
            <a:rect l="l" t="t" r="r" b="b"/>
            <a:pathLst>
              <a:path h="466090">
                <a:moveTo>
                  <a:pt x="0" y="465907"/>
                </a:moveTo>
                <a:lnTo>
                  <a:pt x="0" y="0"/>
                </a:lnTo>
              </a:path>
            </a:pathLst>
          </a:custGeom>
          <a:ln w="1784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6518974" y="1101219"/>
            <a:ext cx="819150" cy="52705"/>
          </a:xfrm>
          <a:custGeom>
            <a:avLst/>
            <a:gdLst/>
            <a:ahLst/>
            <a:cxnLst/>
            <a:rect l="l" t="t" r="r" b="b"/>
            <a:pathLst>
              <a:path w="819150" h="52705">
                <a:moveTo>
                  <a:pt x="818633" y="52456"/>
                </a:moveTo>
                <a:lnTo>
                  <a:pt x="54972" y="52456"/>
                </a:lnTo>
              </a:path>
              <a:path w="819150" h="52705">
                <a:moveTo>
                  <a:pt x="0" y="0"/>
                </a:moveTo>
                <a:lnTo>
                  <a:pt x="763898" y="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6408547" y="1249654"/>
            <a:ext cx="929640" cy="40640"/>
          </a:xfrm>
          <a:custGeom>
            <a:avLst/>
            <a:gdLst/>
            <a:ahLst/>
            <a:cxnLst/>
            <a:rect l="l" t="t" r="r" b="b"/>
            <a:pathLst>
              <a:path w="929640" h="40640">
                <a:moveTo>
                  <a:pt x="929055" y="22339"/>
                </a:moveTo>
                <a:lnTo>
                  <a:pt x="0" y="22339"/>
                </a:lnTo>
                <a:lnTo>
                  <a:pt x="0" y="40220"/>
                </a:lnTo>
                <a:lnTo>
                  <a:pt x="929055" y="40220"/>
                </a:lnTo>
                <a:lnTo>
                  <a:pt x="929055" y="22339"/>
                </a:lnTo>
                <a:close/>
              </a:path>
              <a:path w="929640" h="40640">
                <a:moveTo>
                  <a:pt x="929055" y="0"/>
                </a:moveTo>
                <a:lnTo>
                  <a:pt x="711" y="0"/>
                </a:lnTo>
                <a:lnTo>
                  <a:pt x="711" y="17881"/>
                </a:lnTo>
                <a:lnTo>
                  <a:pt x="929055" y="17881"/>
                </a:lnTo>
                <a:lnTo>
                  <a:pt x="92905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6385233" y="1396763"/>
            <a:ext cx="952500" cy="0"/>
          </a:xfrm>
          <a:custGeom>
            <a:avLst/>
            <a:gdLst/>
            <a:ahLst/>
            <a:cxnLst/>
            <a:rect l="l" t="t" r="r" b="b"/>
            <a:pathLst>
              <a:path w="952500">
                <a:moveTo>
                  <a:pt x="0" y="0"/>
                </a:moveTo>
                <a:lnTo>
                  <a:pt x="952374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74" name="object 74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510041" y="1092286"/>
            <a:ext cx="72838" cy="70322"/>
          </a:xfrm>
          <a:prstGeom prst="rect">
            <a:avLst/>
          </a:prstGeom>
        </p:spPr>
      </p:pic>
      <p:grpSp>
        <p:nvGrpSpPr>
          <p:cNvPr id="75" name="object 75"/>
          <p:cNvGrpSpPr/>
          <p:nvPr/>
        </p:nvGrpSpPr>
        <p:grpSpPr>
          <a:xfrm>
            <a:off x="6376308" y="1249664"/>
            <a:ext cx="41910" cy="156210"/>
            <a:chOff x="6376308" y="1249664"/>
            <a:chExt cx="41910" cy="156210"/>
          </a:xfrm>
        </p:grpSpPr>
        <p:sp>
          <p:nvSpPr>
            <p:cNvPr id="76" name="object 76"/>
            <p:cNvSpPr/>
            <p:nvPr/>
          </p:nvSpPr>
          <p:spPr>
            <a:xfrm>
              <a:off x="6408554" y="1258588"/>
              <a:ext cx="1270" cy="22860"/>
            </a:xfrm>
            <a:custGeom>
              <a:avLst/>
              <a:gdLst/>
              <a:ahLst/>
              <a:cxnLst/>
              <a:rect l="l" t="t" r="r" b="b"/>
              <a:pathLst>
                <a:path w="1270" h="22859">
                  <a:moveTo>
                    <a:pt x="-8924" y="11170"/>
                  </a:moveTo>
                  <a:lnTo>
                    <a:pt x="9637" y="11170"/>
                  </a:lnTo>
                </a:path>
              </a:pathLst>
            </a:custGeom>
            <a:ln w="4018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7" name="object 77"/>
            <p:cNvSpPr/>
            <p:nvPr/>
          </p:nvSpPr>
          <p:spPr>
            <a:xfrm>
              <a:off x="6385232" y="1280930"/>
              <a:ext cx="23495" cy="116205"/>
            </a:xfrm>
            <a:custGeom>
              <a:avLst/>
              <a:gdLst/>
              <a:ahLst/>
              <a:cxnLst/>
              <a:rect l="l" t="t" r="r" b="b"/>
              <a:pathLst>
                <a:path w="23495" h="116205">
                  <a:moveTo>
                    <a:pt x="0" y="115833"/>
                  </a:moveTo>
                  <a:lnTo>
                    <a:pt x="8567" y="87768"/>
                  </a:lnTo>
                  <a:lnTo>
                    <a:pt x="15706" y="58679"/>
                  </a:lnTo>
                  <a:lnTo>
                    <a:pt x="20703" y="29613"/>
                  </a:lnTo>
                  <a:lnTo>
                    <a:pt x="23321" y="0"/>
                  </a:lnTo>
                </a:path>
              </a:pathLst>
            </a:custGeom>
            <a:ln w="1784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8" name="object 78"/>
          <p:cNvSpPr/>
          <p:nvPr/>
        </p:nvSpPr>
        <p:spPr>
          <a:xfrm>
            <a:off x="6387850" y="1157824"/>
            <a:ext cx="21590" cy="81280"/>
          </a:xfrm>
          <a:custGeom>
            <a:avLst/>
            <a:gdLst/>
            <a:ahLst/>
            <a:cxnLst/>
            <a:rect l="l" t="t" r="r" b="b"/>
            <a:pathLst>
              <a:path w="21589" h="81280">
                <a:moveTo>
                  <a:pt x="21417" y="0"/>
                </a:moveTo>
                <a:lnTo>
                  <a:pt x="20703" y="10395"/>
                </a:lnTo>
              </a:path>
              <a:path w="21589" h="81280">
                <a:moveTo>
                  <a:pt x="0" y="81021"/>
                </a:moveTo>
                <a:lnTo>
                  <a:pt x="7615" y="63901"/>
                </a:lnTo>
                <a:lnTo>
                  <a:pt x="14278" y="46757"/>
                </a:lnTo>
                <a:lnTo>
                  <a:pt x="18086" y="28564"/>
                </a:lnTo>
                <a:lnTo>
                  <a:pt x="20703" y="10395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79" name="object 79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7197083" y="1532196"/>
            <a:ext cx="182773" cy="122286"/>
          </a:xfrm>
          <a:prstGeom prst="rect">
            <a:avLst/>
          </a:prstGeom>
        </p:spPr>
      </p:pic>
      <p:grpSp>
        <p:nvGrpSpPr>
          <p:cNvPr id="80" name="object 80"/>
          <p:cNvGrpSpPr/>
          <p:nvPr/>
        </p:nvGrpSpPr>
        <p:grpSpPr>
          <a:xfrm>
            <a:off x="7328683" y="1258588"/>
            <a:ext cx="18415" cy="168275"/>
            <a:chOff x="7328683" y="1258588"/>
            <a:chExt cx="18415" cy="168275"/>
          </a:xfrm>
        </p:grpSpPr>
        <p:sp>
          <p:nvSpPr>
            <p:cNvPr id="81" name="object 81"/>
            <p:cNvSpPr/>
            <p:nvPr/>
          </p:nvSpPr>
          <p:spPr>
            <a:xfrm>
              <a:off x="7337607" y="1258588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59">
                  <a:moveTo>
                    <a:pt x="-8924" y="11170"/>
                  </a:moveTo>
                  <a:lnTo>
                    <a:pt x="8924" y="11170"/>
                  </a:lnTo>
                </a:path>
              </a:pathLst>
            </a:custGeom>
            <a:ln w="2234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7337607" y="1280930"/>
              <a:ext cx="0" cy="116205"/>
            </a:xfrm>
            <a:custGeom>
              <a:avLst/>
              <a:gdLst/>
              <a:ahLst/>
              <a:cxnLst/>
              <a:rect l="l" t="t" r="r" b="b"/>
              <a:pathLst>
                <a:path h="116205">
                  <a:moveTo>
                    <a:pt x="0" y="115833"/>
                  </a:moveTo>
                  <a:lnTo>
                    <a:pt x="0" y="0"/>
                  </a:lnTo>
                </a:path>
              </a:pathLst>
            </a:custGeom>
            <a:ln w="1784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7337607" y="1396763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4">
                  <a:moveTo>
                    <a:pt x="-8924" y="14795"/>
                  </a:moveTo>
                  <a:lnTo>
                    <a:pt x="8924" y="14795"/>
                  </a:lnTo>
                </a:path>
              </a:pathLst>
            </a:custGeom>
            <a:ln w="2959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84" name="object 84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454831" y="573922"/>
            <a:ext cx="73076" cy="70322"/>
          </a:xfrm>
          <a:prstGeom prst="rect">
            <a:avLst/>
          </a:prstGeom>
        </p:spPr>
      </p:pic>
      <p:sp>
        <p:nvSpPr>
          <p:cNvPr id="85" name="object 85"/>
          <p:cNvSpPr/>
          <p:nvPr/>
        </p:nvSpPr>
        <p:spPr>
          <a:xfrm>
            <a:off x="7522038" y="1572301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605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7522038" y="1991475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605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7490863" y="1572301"/>
            <a:ext cx="31750" cy="0"/>
          </a:xfrm>
          <a:custGeom>
            <a:avLst/>
            <a:gdLst/>
            <a:ahLst/>
            <a:cxnLst/>
            <a:rect l="l" t="t" r="r" b="b"/>
            <a:pathLst>
              <a:path w="31750">
                <a:moveTo>
                  <a:pt x="0" y="0"/>
                </a:moveTo>
                <a:lnTo>
                  <a:pt x="31174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480630" y="1572301"/>
            <a:ext cx="41910" cy="419734"/>
          </a:xfrm>
          <a:custGeom>
            <a:avLst/>
            <a:gdLst/>
            <a:ahLst/>
            <a:cxnLst/>
            <a:rect l="l" t="t" r="r" b="b"/>
            <a:pathLst>
              <a:path w="41909" h="419735">
                <a:moveTo>
                  <a:pt x="41407" y="419173"/>
                </a:moveTo>
                <a:lnTo>
                  <a:pt x="10232" y="419173"/>
                </a:lnTo>
                <a:lnTo>
                  <a:pt x="0" y="419173"/>
                </a:lnTo>
              </a:path>
              <a:path w="41909" h="419735">
                <a:moveTo>
                  <a:pt x="41407" y="419173"/>
                </a:moveTo>
                <a:lnTo>
                  <a:pt x="41407" y="0"/>
                </a:lnTo>
              </a:path>
              <a:path w="41909" h="419735">
                <a:moveTo>
                  <a:pt x="10232" y="419173"/>
                </a:moveTo>
                <a:lnTo>
                  <a:pt x="10232" y="0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7643643" y="1572301"/>
            <a:ext cx="24130" cy="0"/>
          </a:xfrm>
          <a:custGeom>
            <a:avLst/>
            <a:gdLst/>
            <a:ahLst/>
            <a:cxnLst/>
            <a:rect l="l" t="t" r="r" b="b"/>
            <a:pathLst>
              <a:path w="24129">
                <a:moveTo>
                  <a:pt x="0" y="0"/>
                </a:moveTo>
                <a:lnTo>
                  <a:pt x="23559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7643643" y="1991475"/>
            <a:ext cx="133985" cy="0"/>
          </a:xfrm>
          <a:custGeom>
            <a:avLst/>
            <a:gdLst/>
            <a:ahLst/>
            <a:cxnLst/>
            <a:rect l="l" t="t" r="r" b="b"/>
            <a:pathLst>
              <a:path w="133984">
                <a:moveTo>
                  <a:pt x="0" y="0"/>
                </a:moveTo>
                <a:lnTo>
                  <a:pt x="23559" y="0"/>
                </a:lnTo>
                <a:lnTo>
                  <a:pt x="133741" y="0"/>
                </a:lnTo>
              </a:path>
            </a:pathLst>
          </a:custGeom>
          <a:ln w="1788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643643" y="1572301"/>
            <a:ext cx="133985" cy="419734"/>
          </a:xfrm>
          <a:custGeom>
            <a:avLst/>
            <a:gdLst/>
            <a:ahLst/>
            <a:cxnLst/>
            <a:rect l="l" t="t" r="r" b="b"/>
            <a:pathLst>
              <a:path w="133984" h="419735">
                <a:moveTo>
                  <a:pt x="23559" y="261780"/>
                </a:moveTo>
                <a:lnTo>
                  <a:pt x="133741" y="261780"/>
                </a:lnTo>
              </a:path>
              <a:path w="133984" h="419735">
                <a:moveTo>
                  <a:pt x="23559" y="419173"/>
                </a:moveTo>
                <a:lnTo>
                  <a:pt x="23559" y="261780"/>
                </a:lnTo>
              </a:path>
              <a:path w="133984" h="419735">
                <a:moveTo>
                  <a:pt x="133741" y="419173"/>
                </a:moveTo>
                <a:lnTo>
                  <a:pt x="133741" y="261780"/>
                </a:lnTo>
              </a:path>
              <a:path w="133984" h="419735">
                <a:moveTo>
                  <a:pt x="23559" y="261780"/>
                </a:moveTo>
                <a:lnTo>
                  <a:pt x="23559" y="0"/>
                </a:lnTo>
              </a:path>
              <a:path w="133984" h="419735">
                <a:moveTo>
                  <a:pt x="133741" y="261780"/>
                </a:moveTo>
                <a:lnTo>
                  <a:pt x="133741" y="0"/>
                </a:lnTo>
              </a:path>
              <a:path w="133984" h="419735">
                <a:moveTo>
                  <a:pt x="0" y="0"/>
                </a:moveTo>
                <a:lnTo>
                  <a:pt x="0" y="419173"/>
                </a:lnTo>
              </a:path>
            </a:pathLst>
          </a:custGeom>
          <a:ln w="178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4269181" y="1887588"/>
            <a:ext cx="48895" cy="102235"/>
          </a:xfrm>
          <a:custGeom>
            <a:avLst/>
            <a:gdLst/>
            <a:ahLst/>
            <a:cxnLst/>
            <a:rect l="l" t="t" r="r" b="b"/>
            <a:pathLst>
              <a:path w="48895" h="102235">
                <a:moveTo>
                  <a:pt x="48564" y="67525"/>
                </a:moveTo>
                <a:lnTo>
                  <a:pt x="47472" y="57137"/>
                </a:lnTo>
                <a:lnTo>
                  <a:pt x="43637" y="46240"/>
                </a:lnTo>
                <a:lnTo>
                  <a:pt x="37096" y="39471"/>
                </a:lnTo>
                <a:lnTo>
                  <a:pt x="26720" y="36893"/>
                </a:lnTo>
                <a:lnTo>
                  <a:pt x="16370" y="40513"/>
                </a:lnTo>
                <a:lnTo>
                  <a:pt x="14185" y="42595"/>
                </a:lnTo>
                <a:lnTo>
                  <a:pt x="28359" y="43116"/>
                </a:lnTo>
                <a:lnTo>
                  <a:pt x="36550" y="49339"/>
                </a:lnTo>
                <a:lnTo>
                  <a:pt x="39281" y="54533"/>
                </a:lnTo>
                <a:lnTo>
                  <a:pt x="40932" y="67525"/>
                </a:lnTo>
                <a:lnTo>
                  <a:pt x="40932" y="68554"/>
                </a:lnTo>
                <a:lnTo>
                  <a:pt x="39839" y="83096"/>
                </a:lnTo>
                <a:lnTo>
                  <a:pt x="37096" y="91948"/>
                </a:lnTo>
                <a:lnTo>
                  <a:pt x="34912" y="94551"/>
                </a:lnTo>
                <a:lnTo>
                  <a:pt x="26174" y="98171"/>
                </a:lnTo>
                <a:lnTo>
                  <a:pt x="20726" y="96621"/>
                </a:lnTo>
                <a:lnTo>
                  <a:pt x="13639" y="88303"/>
                </a:lnTo>
                <a:lnTo>
                  <a:pt x="11988" y="85178"/>
                </a:lnTo>
                <a:lnTo>
                  <a:pt x="9258" y="74282"/>
                </a:lnTo>
                <a:lnTo>
                  <a:pt x="8178" y="60782"/>
                </a:lnTo>
                <a:lnTo>
                  <a:pt x="10896" y="54533"/>
                </a:lnTo>
                <a:lnTo>
                  <a:pt x="16891" y="46240"/>
                </a:lnTo>
                <a:lnTo>
                  <a:pt x="26720" y="43116"/>
                </a:lnTo>
                <a:lnTo>
                  <a:pt x="14185" y="42595"/>
                </a:lnTo>
                <a:lnTo>
                  <a:pt x="8178" y="51943"/>
                </a:lnTo>
                <a:lnTo>
                  <a:pt x="8178" y="45720"/>
                </a:lnTo>
                <a:lnTo>
                  <a:pt x="19634" y="6223"/>
                </a:lnTo>
                <a:lnTo>
                  <a:pt x="28359" y="3124"/>
                </a:lnTo>
                <a:lnTo>
                  <a:pt x="33820" y="5207"/>
                </a:lnTo>
                <a:lnTo>
                  <a:pt x="34912" y="8305"/>
                </a:lnTo>
                <a:lnTo>
                  <a:pt x="34912" y="10896"/>
                </a:lnTo>
                <a:lnTo>
                  <a:pt x="34366" y="14020"/>
                </a:lnTo>
                <a:lnTo>
                  <a:pt x="35458" y="17678"/>
                </a:lnTo>
                <a:lnTo>
                  <a:pt x="29464" y="0"/>
                </a:lnTo>
                <a:lnTo>
                  <a:pt x="23456" y="533"/>
                </a:lnTo>
                <a:lnTo>
                  <a:pt x="520" y="41046"/>
                </a:lnTo>
                <a:lnTo>
                  <a:pt x="0" y="55067"/>
                </a:lnTo>
                <a:lnTo>
                  <a:pt x="520" y="68554"/>
                </a:lnTo>
                <a:lnTo>
                  <a:pt x="25628" y="101815"/>
                </a:lnTo>
                <a:lnTo>
                  <a:pt x="33286" y="99720"/>
                </a:lnTo>
                <a:lnTo>
                  <a:pt x="41478" y="92976"/>
                </a:lnTo>
                <a:lnTo>
                  <a:pt x="43091" y="90893"/>
                </a:lnTo>
                <a:lnTo>
                  <a:pt x="46926" y="81026"/>
                </a:lnTo>
                <a:lnTo>
                  <a:pt x="48564" y="6752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408524" y="1887587"/>
            <a:ext cx="34290" cy="100330"/>
          </a:xfrm>
          <a:custGeom>
            <a:avLst/>
            <a:gdLst/>
            <a:ahLst/>
            <a:cxnLst/>
            <a:rect l="l" t="t" r="r" b="b"/>
            <a:pathLst>
              <a:path w="34290" h="100330">
                <a:moveTo>
                  <a:pt x="20703" y="0"/>
                </a:moveTo>
                <a:lnTo>
                  <a:pt x="19037" y="0"/>
                </a:lnTo>
                <a:lnTo>
                  <a:pt x="13564" y="6747"/>
                </a:lnTo>
                <a:lnTo>
                  <a:pt x="4283" y="9346"/>
                </a:lnTo>
                <a:lnTo>
                  <a:pt x="0" y="9346"/>
                </a:lnTo>
                <a:lnTo>
                  <a:pt x="0" y="12470"/>
                </a:lnTo>
                <a:lnTo>
                  <a:pt x="8091" y="12470"/>
                </a:lnTo>
                <a:lnTo>
                  <a:pt x="11898" y="14020"/>
                </a:lnTo>
                <a:lnTo>
                  <a:pt x="13088" y="17668"/>
                </a:lnTo>
                <a:lnTo>
                  <a:pt x="13088" y="87768"/>
                </a:lnTo>
                <a:lnTo>
                  <a:pt x="11422" y="94540"/>
                </a:lnTo>
                <a:lnTo>
                  <a:pt x="4283" y="97115"/>
                </a:lnTo>
                <a:lnTo>
                  <a:pt x="0" y="97115"/>
                </a:lnTo>
                <a:lnTo>
                  <a:pt x="0" y="100239"/>
                </a:lnTo>
                <a:lnTo>
                  <a:pt x="34268" y="100239"/>
                </a:lnTo>
                <a:lnTo>
                  <a:pt x="34268" y="97115"/>
                </a:lnTo>
                <a:lnTo>
                  <a:pt x="29984" y="97115"/>
                </a:lnTo>
                <a:lnTo>
                  <a:pt x="22845" y="94540"/>
                </a:lnTo>
                <a:lnTo>
                  <a:pt x="20703" y="87768"/>
                </a:lnTo>
                <a:lnTo>
                  <a:pt x="20703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972686" y="1690208"/>
            <a:ext cx="152256" cy="132452"/>
          </a:xfrm>
          <a:prstGeom prst="rect">
            <a:avLst/>
          </a:prstGeom>
        </p:spPr>
      </p:pic>
      <p:grpSp>
        <p:nvGrpSpPr>
          <p:cNvPr id="102" name="object 102"/>
          <p:cNvGrpSpPr/>
          <p:nvPr/>
        </p:nvGrpSpPr>
        <p:grpSpPr>
          <a:xfrm>
            <a:off x="5149501" y="1688658"/>
            <a:ext cx="219710" cy="134620"/>
            <a:chOff x="5149501" y="1688658"/>
            <a:chExt cx="219710" cy="134620"/>
          </a:xfrm>
        </p:grpSpPr>
        <p:sp>
          <p:nvSpPr>
            <p:cNvPr id="103" name="object 103"/>
            <p:cNvSpPr/>
            <p:nvPr/>
          </p:nvSpPr>
          <p:spPr>
            <a:xfrm>
              <a:off x="5149501" y="1688658"/>
              <a:ext cx="46355" cy="134620"/>
            </a:xfrm>
            <a:custGeom>
              <a:avLst/>
              <a:gdLst/>
              <a:ahLst/>
              <a:cxnLst/>
              <a:rect l="l" t="t" r="r" b="b"/>
              <a:pathLst>
                <a:path w="46354" h="134619">
                  <a:moveTo>
                    <a:pt x="27843" y="0"/>
                  </a:moveTo>
                  <a:lnTo>
                    <a:pt x="25106" y="0"/>
                  </a:lnTo>
                  <a:lnTo>
                    <a:pt x="18014" y="9346"/>
                  </a:lnTo>
                  <a:lnTo>
                    <a:pt x="5473" y="12470"/>
                  </a:lnTo>
                  <a:lnTo>
                    <a:pt x="0" y="12470"/>
                  </a:lnTo>
                  <a:lnTo>
                    <a:pt x="0" y="17143"/>
                  </a:lnTo>
                  <a:lnTo>
                    <a:pt x="10923" y="17143"/>
                  </a:lnTo>
                  <a:lnTo>
                    <a:pt x="16372" y="18693"/>
                  </a:lnTo>
                  <a:lnTo>
                    <a:pt x="17467" y="23891"/>
                  </a:lnTo>
                  <a:lnTo>
                    <a:pt x="17467" y="116858"/>
                  </a:lnTo>
                  <a:lnTo>
                    <a:pt x="14754" y="126205"/>
                  </a:lnTo>
                  <a:lnTo>
                    <a:pt x="5473" y="129328"/>
                  </a:lnTo>
                  <a:lnTo>
                    <a:pt x="0" y="129328"/>
                  </a:lnTo>
                  <a:lnTo>
                    <a:pt x="0" y="134002"/>
                  </a:lnTo>
                  <a:lnTo>
                    <a:pt x="45857" y="134002"/>
                  </a:lnTo>
                  <a:lnTo>
                    <a:pt x="45857" y="129328"/>
                  </a:lnTo>
                  <a:lnTo>
                    <a:pt x="39860" y="129328"/>
                  </a:lnTo>
                  <a:lnTo>
                    <a:pt x="31127" y="126205"/>
                  </a:lnTo>
                  <a:lnTo>
                    <a:pt x="27843" y="116858"/>
                  </a:lnTo>
                  <a:lnTo>
                    <a:pt x="27843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4" name="object 104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217728" y="1688658"/>
              <a:ext cx="151185" cy="134002"/>
            </a:xfrm>
            <a:prstGeom prst="rect">
              <a:avLst/>
            </a:prstGeom>
          </p:spPr>
        </p:pic>
      </p:grpSp>
      <p:pic>
        <p:nvPicPr>
          <p:cNvPr id="105" name="object 105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057286" y="1921350"/>
            <a:ext cx="65490" cy="135551"/>
          </a:xfrm>
          <a:prstGeom prst="rect">
            <a:avLst/>
          </a:prstGeom>
        </p:spPr>
      </p:pic>
      <p:sp>
        <p:nvSpPr>
          <p:cNvPr id="106" name="object 106"/>
          <p:cNvSpPr/>
          <p:nvPr/>
        </p:nvSpPr>
        <p:spPr>
          <a:xfrm>
            <a:off x="5141862" y="2033535"/>
            <a:ext cx="19685" cy="23495"/>
          </a:xfrm>
          <a:custGeom>
            <a:avLst/>
            <a:gdLst/>
            <a:ahLst/>
            <a:cxnLst/>
            <a:rect l="l" t="t" r="r" b="b"/>
            <a:pathLst>
              <a:path w="19685" h="23494">
                <a:moveTo>
                  <a:pt x="9828" y="0"/>
                </a:moveTo>
                <a:lnTo>
                  <a:pt x="3284" y="3123"/>
                </a:lnTo>
                <a:lnTo>
                  <a:pt x="0" y="11945"/>
                </a:lnTo>
                <a:lnTo>
                  <a:pt x="3284" y="20267"/>
                </a:lnTo>
                <a:lnTo>
                  <a:pt x="9828" y="23366"/>
                </a:lnTo>
                <a:lnTo>
                  <a:pt x="16372" y="20267"/>
                </a:lnTo>
                <a:lnTo>
                  <a:pt x="19109" y="11945"/>
                </a:lnTo>
                <a:lnTo>
                  <a:pt x="16372" y="3123"/>
                </a:lnTo>
                <a:lnTo>
                  <a:pt x="982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5222100" y="1922906"/>
            <a:ext cx="62230" cy="134620"/>
          </a:xfrm>
          <a:custGeom>
            <a:avLst/>
            <a:gdLst/>
            <a:ahLst/>
            <a:cxnLst/>
            <a:rect l="l" t="t" r="r" b="b"/>
            <a:pathLst>
              <a:path w="62229" h="134619">
                <a:moveTo>
                  <a:pt x="61658" y="88290"/>
                </a:moveTo>
                <a:lnTo>
                  <a:pt x="44742" y="49860"/>
                </a:lnTo>
                <a:lnTo>
                  <a:pt x="34366" y="47282"/>
                </a:lnTo>
                <a:lnTo>
                  <a:pt x="21272" y="49352"/>
                </a:lnTo>
                <a:lnTo>
                  <a:pt x="17462" y="51955"/>
                </a:lnTo>
                <a:lnTo>
                  <a:pt x="9283" y="62852"/>
                </a:lnTo>
                <a:lnTo>
                  <a:pt x="11442" y="10922"/>
                </a:lnTo>
                <a:lnTo>
                  <a:pt x="57848" y="10922"/>
                </a:lnTo>
                <a:lnTo>
                  <a:pt x="59474" y="0"/>
                </a:lnTo>
                <a:lnTo>
                  <a:pt x="7645" y="0"/>
                </a:lnTo>
                <a:lnTo>
                  <a:pt x="4356" y="70650"/>
                </a:lnTo>
                <a:lnTo>
                  <a:pt x="9804" y="71170"/>
                </a:lnTo>
                <a:lnTo>
                  <a:pt x="11988" y="67005"/>
                </a:lnTo>
                <a:lnTo>
                  <a:pt x="19634" y="58178"/>
                </a:lnTo>
                <a:lnTo>
                  <a:pt x="30975" y="55092"/>
                </a:lnTo>
                <a:lnTo>
                  <a:pt x="37642" y="56629"/>
                </a:lnTo>
                <a:lnTo>
                  <a:pt x="45834" y="64922"/>
                </a:lnTo>
                <a:lnTo>
                  <a:pt x="48577" y="74803"/>
                </a:lnTo>
                <a:lnTo>
                  <a:pt x="50215" y="89865"/>
                </a:lnTo>
                <a:lnTo>
                  <a:pt x="50215" y="93497"/>
                </a:lnTo>
                <a:lnTo>
                  <a:pt x="48577" y="108559"/>
                </a:lnTo>
                <a:lnTo>
                  <a:pt x="44742" y="119456"/>
                </a:lnTo>
                <a:lnTo>
                  <a:pt x="39293" y="125704"/>
                </a:lnTo>
                <a:lnTo>
                  <a:pt x="28917" y="129324"/>
                </a:lnTo>
                <a:lnTo>
                  <a:pt x="27266" y="129324"/>
                </a:lnTo>
                <a:lnTo>
                  <a:pt x="16370" y="126225"/>
                </a:lnTo>
                <a:lnTo>
                  <a:pt x="9804" y="116878"/>
                </a:lnTo>
                <a:lnTo>
                  <a:pt x="11988" y="110629"/>
                </a:lnTo>
                <a:lnTo>
                  <a:pt x="13639" y="102831"/>
                </a:lnTo>
                <a:lnTo>
                  <a:pt x="12547" y="97663"/>
                </a:lnTo>
                <a:lnTo>
                  <a:pt x="7645" y="94538"/>
                </a:lnTo>
                <a:lnTo>
                  <a:pt x="1612" y="97663"/>
                </a:lnTo>
                <a:lnTo>
                  <a:pt x="0" y="105956"/>
                </a:lnTo>
                <a:lnTo>
                  <a:pt x="1612" y="115303"/>
                </a:lnTo>
                <a:lnTo>
                  <a:pt x="8737" y="125704"/>
                </a:lnTo>
                <a:lnTo>
                  <a:pt x="17995" y="131927"/>
                </a:lnTo>
                <a:lnTo>
                  <a:pt x="28917" y="133997"/>
                </a:lnTo>
                <a:lnTo>
                  <a:pt x="35458" y="133502"/>
                </a:lnTo>
                <a:lnTo>
                  <a:pt x="45834" y="129324"/>
                </a:lnTo>
                <a:lnTo>
                  <a:pt x="54025" y="121551"/>
                </a:lnTo>
                <a:lnTo>
                  <a:pt x="56756" y="115303"/>
                </a:lnTo>
                <a:lnTo>
                  <a:pt x="60020" y="103365"/>
                </a:lnTo>
                <a:lnTo>
                  <a:pt x="61658" y="8829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134223" y="2155591"/>
            <a:ext cx="72582" cy="132452"/>
          </a:xfrm>
          <a:prstGeom prst="rect">
            <a:avLst/>
          </a:prstGeom>
        </p:spPr>
      </p:pic>
      <p:pic>
        <p:nvPicPr>
          <p:cNvPr id="110" name="object 110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5436046" y="1688658"/>
            <a:ext cx="231406" cy="135551"/>
          </a:xfrm>
          <a:prstGeom prst="rect">
            <a:avLst/>
          </a:prstGeom>
        </p:spPr>
      </p:pic>
      <p:grpSp>
        <p:nvGrpSpPr>
          <p:cNvPr id="111" name="object 111"/>
          <p:cNvGrpSpPr/>
          <p:nvPr/>
        </p:nvGrpSpPr>
        <p:grpSpPr>
          <a:xfrm>
            <a:off x="5695843" y="1688658"/>
            <a:ext cx="135255" cy="135890"/>
            <a:chOff x="5695843" y="1688658"/>
            <a:chExt cx="135255" cy="135890"/>
          </a:xfrm>
        </p:grpSpPr>
        <p:sp>
          <p:nvSpPr>
            <p:cNvPr id="112" name="object 112"/>
            <p:cNvSpPr/>
            <p:nvPr/>
          </p:nvSpPr>
          <p:spPr>
            <a:xfrm>
              <a:off x="5695843" y="1688658"/>
              <a:ext cx="46990" cy="134620"/>
            </a:xfrm>
            <a:custGeom>
              <a:avLst/>
              <a:gdLst/>
              <a:ahLst/>
              <a:cxnLst/>
              <a:rect l="l" t="t" r="r" b="b"/>
              <a:pathLst>
                <a:path w="46989" h="134619">
                  <a:moveTo>
                    <a:pt x="27819" y="0"/>
                  </a:moveTo>
                  <a:lnTo>
                    <a:pt x="25629" y="0"/>
                  </a:lnTo>
                  <a:lnTo>
                    <a:pt x="18538" y="9346"/>
                  </a:lnTo>
                  <a:lnTo>
                    <a:pt x="5996" y="12470"/>
                  </a:lnTo>
                  <a:lnTo>
                    <a:pt x="0" y="12470"/>
                  </a:lnTo>
                  <a:lnTo>
                    <a:pt x="0" y="17143"/>
                  </a:lnTo>
                  <a:lnTo>
                    <a:pt x="11446" y="17143"/>
                  </a:lnTo>
                  <a:lnTo>
                    <a:pt x="16372" y="18693"/>
                  </a:lnTo>
                  <a:lnTo>
                    <a:pt x="17990" y="23891"/>
                  </a:lnTo>
                  <a:lnTo>
                    <a:pt x="17990" y="116858"/>
                  </a:lnTo>
                  <a:lnTo>
                    <a:pt x="15277" y="126205"/>
                  </a:lnTo>
                  <a:lnTo>
                    <a:pt x="5996" y="129328"/>
                  </a:lnTo>
                  <a:lnTo>
                    <a:pt x="0" y="129328"/>
                  </a:lnTo>
                  <a:lnTo>
                    <a:pt x="0" y="134002"/>
                  </a:lnTo>
                  <a:lnTo>
                    <a:pt x="46381" y="134002"/>
                  </a:lnTo>
                  <a:lnTo>
                    <a:pt x="46381" y="129328"/>
                  </a:lnTo>
                  <a:lnTo>
                    <a:pt x="39836" y="129328"/>
                  </a:lnTo>
                  <a:lnTo>
                    <a:pt x="31103" y="126205"/>
                  </a:lnTo>
                  <a:lnTo>
                    <a:pt x="27819" y="116858"/>
                  </a:lnTo>
                  <a:lnTo>
                    <a:pt x="27819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3" name="object 11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5765689" y="1688658"/>
              <a:ext cx="64943" cy="135551"/>
            </a:xfrm>
            <a:prstGeom prst="rect">
              <a:avLst/>
            </a:prstGeom>
          </p:spPr>
        </p:pic>
      </p:grpSp>
      <p:pic>
        <p:nvPicPr>
          <p:cNvPr id="114" name="object 11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5479715" y="1921350"/>
            <a:ext cx="65490" cy="135551"/>
          </a:xfrm>
          <a:prstGeom prst="rect">
            <a:avLst/>
          </a:prstGeom>
        </p:spPr>
      </p:pic>
      <p:sp>
        <p:nvSpPr>
          <p:cNvPr id="115" name="object 115"/>
          <p:cNvSpPr/>
          <p:nvPr/>
        </p:nvSpPr>
        <p:spPr>
          <a:xfrm>
            <a:off x="5564291" y="2033535"/>
            <a:ext cx="19685" cy="23495"/>
          </a:xfrm>
          <a:custGeom>
            <a:avLst/>
            <a:gdLst/>
            <a:ahLst/>
            <a:cxnLst/>
            <a:rect l="l" t="t" r="r" b="b"/>
            <a:pathLst>
              <a:path w="19685" h="23494">
                <a:moveTo>
                  <a:pt x="9281" y="0"/>
                </a:moveTo>
                <a:lnTo>
                  <a:pt x="2736" y="3123"/>
                </a:lnTo>
                <a:lnTo>
                  <a:pt x="0" y="11945"/>
                </a:lnTo>
                <a:lnTo>
                  <a:pt x="2736" y="20267"/>
                </a:lnTo>
                <a:lnTo>
                  <a:pt x="9281" y="23366"/>
                </a:lnTo>
                <a:lnTo>
                  <a:pt x="16372" y="20267"/>
                </a:lnTo>
                <a:lnTo>
                  <a:pt x="19109" y="11945"/>
                </a:lnTo>
                <a:lnTo>
                  <a:pt x="16372" y="3123"/>
                </a:lnTo>
                <a:lnTo>
                  <a:pt x="928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5644527" y="1922906"/>
            <a:ext cx="142875" cy="134620"/>
          </a:xfrm>
          <a:custGeom>
            <a:avLst/>
            <a:gdLst/>
            <a:ahLst/>
            <a:cxnLst/>
            <a:rect l="l" t="t" r="r" b="b"/>
            <a:pathLst>
              <a:path w="142875" h="134619">
                <a:moveTo>
                  <a:pt x="61658" y="0"/>
                </a:moveTo>
                <a:lnTo>
                  <a:pt x="4902" y="0"/>
                </a:lnTo>
                <a:lnTo>
                  <a:pt x="0" y="31686"/>
                </a:lnTo>
                <a:lnTo>
                  <a:pt x="3810" y="32207"/>
                </a:lnTo>
                <a:lnTo>
                  <a:pt x="5448" y="26492"/>
                </a:lnTo>
                <a:lnTo>
                  <a:pt x="10350" y="16116"/>
                </a:lnTo>
                <a:lnTo>
                  <a:pt x="11442" y="14541"/>
                </a:lnTo>
                <a:lnTo>
                  <a:pt x="21272" y="10922"/>
                </a:lnTo>
                <a:lnTo>
                  <a:pt x="52933" y="10922"/>
                </a:lnTo>
                <a:lnTo>
                  <a:pt x="50215" y="16624"/>
                </a:lnTo>
                <a:lnTo>
                  <a:pt x="43649" y="31686"/>
                </a:lnTo>
                <a:lnTo>
                  <a:pt x="33299" y="57124"/>
                </a:lnTo>
                <a:lnTo>
                  <a:pt x="26200" y="77393"/>
                </a:lnTo>
                <a:lnTo>
                  <a:pt x="24561" y="85191"/>
                </a:lnTo>
                <a:lnTo>
                  <a:pt x="21272" y="97663"/>
                </a:lnTo>
                <a:lnTo>
                  <a:pt x="19088" y="110629"/>
                </a:lnTo>
                <a:lnTo>
                  <a:pt x="18542" y="121551"/>
                </a:lnTo>
                <a:lnTo>
                  <a:pt x="20726" y="130898"/>
                </a:lnTo>
                <a:lnTo>
                  <a:pt x="25654" y="133997"/>
                </a:lnTo>
                <a:lnTo>
                  <a:pt x="31102" y="131406"/>
                </a:lnTo>
                <a:lnTo>
                  <a:pt x="32753" y="123101"/>
                </a:lnTo>
                <a:lnTo>
                  <a:pt x="32753" y="109080"/>
                </a:lnTo>
                <a:lnTo>
                  <a:pt x="32194" y="100761"/>
                </a:lnTo>
                <a:lnTo>
                  <a:pt x="32194" y="95059"/>
                </a:lnTo>
                <a:lnTo>
                  <a:pt x="42024" y="51435"/>
                </a:lnTo>
                <a:lnTo>
                  <a:pt x="61658" y="5194"/>
                </a:lnTo>
                <a:lnTo>
                  <a:pt x="61658" y="0"/>
                </a:lnTo>
                <a:close/>
              </a:path>
              <a:path w="142875" h="134619">
                <a:moveTo>
                  <a:pt x="142455" y="82600"/>
                </a:moveTo>
                <a:lnTo>
                  <a:pt x="139712" y="69075"/>
                </a:lnTo>
                <a:lnTo>
                  <a:pt x="134785" y="58178"/>
                </a:lnTo>
                <a:lnTo>
                  <a:pt x="134785" y="57658"/>
                </a:lnTo>
                <a:lnTo>
                  <a:pt x="126085" y="49860"/>
                </a:lnTo>
                <a:lnTo>
                  <a:pt x="115163" y="47282"/>
                </a:lnTo>
                <a:lnTo>
                  <a:pt x="102590" y="49352"/>
                </a:lnTo>
                <a:lnTo>
                  <a:pt x="98780" y="51955"/>
                </a:lnTo>
                <a:lnTo>
                  <a:pt x="90601" y="62852"/>
                </a:lnTo>
                <a:lnTo>
                  <a:pt x="92240" y="10922"/>
                </a:lnTo>
                <a:lnTo>
                  <a:pt x="138620" y="10922"/>
                </a:lnTo>
                <a:lnTo>
                  <a:pt x="140817" y="0"/>
                </a:lnTo>
                <a:lnTo>
                  <a:pt x="88404" y="0"/>
                </a:lnTo>
                <a:lnTo>
                  <a:pt x="85128" y="70650"/>
                </a:lnTo>
                <a:lnTo>
                  <a:pt x="91147" y="71170"/>
                </a:lnTo>
                <a:lnTo>
                  <a:pt x="93306" y="67005"/>
                </a:lnTo>
                <a:lnTo>
                  <a:pt x="100431" y="58178"/>
                </a:lnTo>
                <a:lnTo>
                  <a:pt x="111836" y="55067"/>
                </a:lnTo>
                <a:lnTo>
                  <a:pt x="118414" y="56629"/>
                </a:lnTo>
                <a:lnTo>
                  <a:pt x="126606" y="64922"/>
                </a:lnTo>
                <a:lnTo>
                  <a:pt x="129882" y="74803"/>
                </a:lnTo>
                <a:lnTo>
                  <a:pt x="130987" y="89865"/>
                </a:lnTo>
                <a:lnTo>
                  <a:pt x="130987" y="93497"/>
                </a:lnTo>
                <a:lnTo>
                  <a:pt x="129336" y="108559"/>
                </a:lnTo>
                <a:lnTo>
                  <a:pt x="126085" y="119456"/>
                </a:lnTo>
                <a:lnTo>
                  <a:pt x="120611" y="125704"/>
                </a:lnTo>
                <a:lnTo>
                  <a:pt x="110236" y="129324"/>
                </a:lnTo>
                <a:lnTo>
                  <a:pt x="108064" y="129324"/>
                </a:lnTo>
                <a:lnTo>
                  <a:pt x="97142" y="126225"/>
                </a:lnTo>
                <a:lnTo>
                  <a:pt x="91147" y="116878"/>
                </a:lnTo>
                <a:lnTo>
                  <a:pt x="92786" y="110629"/>
                </a:lnTo>
                <a:lnTo>
                  <a:pt x="94957" y="102831"/>
                </a:lnTo>
                <a:lnTo>
                  <a:pt x="93306" y="97663"/>
                </a:lnTo>
                <a:lnTo>
                  <a:pt x="88404" y="94538"/>
                </a:lnTo>
                <a:lnTo>
                  <a:pt x="82956" y="97663"/>
                </a:lnTo>
                <a:lnTo>
                  <a:pt x="80772" y="105956"/>
                </a:lnTo>
                <a:lnTo>
                  <a:pt x="82410" y="115303"/>
                </a:lnTo>
                <a:lnTo>
                  <a:pt x="89509" y="125704"/>
                </a:lnTo>
                <a:lnTo>
                  <a:pt x="99339" y="131927"/>
                </a:lnTo>
                <a:lnTo>
                  <a:pt x="110236" y="133997"/>
                </a:lnTo>
                <a:lnTo>
                  <a:pt x="116801" y="133502"/>
                </a:lnTo>
                <a:lnTo>
                  <a:pt x="141363" y="103365"/>
                </a:lnTo>
                <a:lnTo>
                  <a:pt x="142455" y="88290"/>
                </a:lnTo>
                <a:lnTo>
                  <a:pt x="142455" y="8260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17" name="object 117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5556652" y="2155591"/>
            <a:ext cx="153374" cy="132452"/>
          </a:xfrm>
          <a:prstGeom prst="rect">
            <a:avLst/>
          </a:prstGeom>
        </p:spPr>
      </p:pic>
      <p:pic>
        <p:nvPicPr>
          <p:cNvPr id="118" name="object 118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5898312" y="1688658"/>
            <a:ext cx="395775" cy="135551"/>
          </a:xfrm>
          <a:prstGeom prst="rect">
            <a:avLst/>
          </a:prstGeom>
        </p:spPr>
      </p:pic>
      <p:pic>
        <p:nvPicPr>
          <p:cNvPr id="119" name="object 119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5942528" y="1921350"/>
            <a:ext cx="65490" cy="135551"/>
          </a:xfrm>
          <a:prstGeom prst="rect">
            <a:avLst/>
          </a:prstGeom>
        </p:spPr>
      </p:pic>
      <p:sp>
        <p:nvSpPr>
          <p:cNvPr id="120" name="object 120"/>
          <p:cNvSpPr/>
          <p:nvPr/>
        </p:nvSpPr>
        <p:spPr>
          <a:xfrm>
            <a:off x="6027128" y="2033535"/>
            <a:ext cx="19050" cy="23495"/>
          </a:xfrm>
          <a:custGeom>
            <a:avLst/>
            <a:gdLst/>
            <a:ahLst/>
            <a:cxnLst/>
            <a:rect l="l" t="t" r="r" b="b"/>
            <a:pathLst>
              <a:path w="19050" h="23494">
                <a:moveTo>
                  <a:pt x="9257" y="0"/>
                </a:moveTo>
                <a:lnTo>
                  <a:pt x="2712" y="3123"/>
                </a:lnTo>
                <a:lnTo>
                  <a:pt x="0" y="11945"/>
                </a:lnTo>
                <a:lnTo>
                  <a:pt x="2712" y="20267"/>
                </a:lnTo>
                <a:lnTo>
                  <a:pt x="9257" y="23366"/>
                </a:lnTo>
                <a:lnTo>
                  <a:pt x="16372" y="20267"/>
                </a:lnTo>
                <a:lnTo>
                  <a:pt x="18538" y="11945"/>
                </a:lnTo>
                <a:lnTo>
                  <a:pt x="16372" y="3123"/>
                </a:lnTo>
                <a:lnTo>
                  <a:pt x="925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6107341" y="1922906"/>
            <a:ext cx="142875" cy="134620"/>
          </a:xfrm>
          <a:custGeom>
            <a:avLst/>
            <a:gdLst/>
            <a:ahLst/>
            <a:cxnLst/>
            <a:rect l="l" t="t" r="r" b="b"/>
            <a:pathLst>
              <a:path w="142875" h="134619">
                <a:moveTo>
                  <a:pt x="61658" y="0"/>
                </a:moveTo>
                <a:lnTo>
                  <a:pt x="4356" y="0"/>
                </a:lnTo>
                <a:lnTo>
                  <a:pt x="0" y="31686"/>
                </a:lnTo>
                <a:lnTo>
                  <a:pt x="3810" y="32207"/>
                </a:lnTo>
                <a:lnTo>
                  <a:pt x="5448" y="26492"/>
                </a:lnTo>
                <a:lnTo>
                  <a:pt x="10375" y="16116"/>
                </a:lnTo>
                <a:lnTo>
                  <a:pt x="11468" y="14541"/>
                </a:lnTo>
                <a:lnTo>
                  <a:pt x="21272" y="10922"/>
                </a:lnTo>
                <a:lnTo>
                  <a:pt x="52946" y="10922"/>
                </a:lnTo>
                <a:lnTo>
                  <a:pt x="50215" y="16624"/>
                </a:lnTo>
                <a:lnTo>
                  <a:pt x="43675" y="31686"/>
                </a:lnTo>
                <a:lnTo>
                  <a:pt x="33299" y="57124"/>
                </a:lnTo>
                <a:lnTo>
                  <a:pt x="26200" y="77393"/>
                </a:lnTo>
                <a:lnTo>
                  <a:pt x="24561" y="85191"/>
                </a:lnTo>
                <a:lnTo>
                  <a:pt x="21272" y="97663"/>
                </a:lnTo>
                <a:lnTo>
                  <a:pt x="19113" y="110629"/>
                </a:lnTo>
                <a:lnTo>
                  <a:pt x="18567" y="121551"/>
                </a:lnTo>
                <a:lnTo>
                  <a:pt x="20726" y="130898"/>
                </a:lnTo>
                <a:lnTo>
                  <a:pt x="25654" y="133997"/>
                </a:lnTo>
                <a:lnTo>
                  <a:pt x="31102" y="131406"/>
                </a:lnTo>
                <a:lnTo>
                  <a:pt x="32753" y="123101"/>
                </a:lnTo>
                <a:lnTo>
                  <a:pt x="32753" y="109080"/>
                </a:lnTo>
                <a:lnTo>
                  <a:pt x="32194" y="100761"/>
                </a:lnTo>
                <a:lnTo>
                  <a:pt x="32194" y="95059"/>
                </a:lnTo>
                <a:lnTo>
                  <a:pt x="45834" y="40005"/>
                </a:lnTo>
                <a:lnTo>
                  <a:pt x="61658" y="5194"/>
                </a:lnTo>
                <a:lnTo>
                  <a:pt x="61658" y="0"/>
                </a:lnTo>
                <a:close/>
              </a:path>
              <a:path w="142875" h="134619">
                <a:moveTo>
                  <a:pt x="142455" y="82600"/>
                </a:moveTo>
                <a:lnTo>
                  <a:pt x="139712" y="69075"/>
                </a:lnTo>
                <a:lnTo>
                  <a:pt x="134810" y="58178"/>
                </a:lnTo>
                <a:lnTo>
                  <a:pt x="134810" y="57658"/>
                </a:lnTo>
                <a:lnTo>
                  <a:pt x="126085" y="49860"/>
                </a:lnTo>
                <a:lnTo>
                  <a:pt x="115163" y="47282"/>
                </a:lnTo>
                <a:lnTo>
                  <a:pt x="102616" y="49352"/>
                </a:lnTo>
                <a:lnTo>
                  <a:pt x="98780" y="51955"/>
                </a:lnTo>
                <a:lnTo>
                  <a:pt x="90601" y="62852"/>
                </a:lnTo>
                <a:lnTo>
                  <a:pt x="92240" y="10922"/>
                </a:lnTo>
                <a:lnTo>
                  <a:pt x="138620" y="10922"/>
                </a:lnTo>
                <a:lnTo>
                  <a:pt x="140258" y="0"/>
                </a:lnTo>
                <a:lnTo>
                  <a:pt x="88404" y="0"/>
                </a:lnTo>
                <a:lnTo>
                  <a:pt x="85153" y="70650"/>
                </a:lnTo>
                <a:lnTo>
                  <a:pt x="91147" y="71170"/>
                </a:lnTo>
                <a:lnTo>
                  <a:pt x="93332" y="67005"/>
                </a:lnTo>
                <a:lnTo>
                  <a:pt x="100431" y="58178"/>
                </a:lnTo>
                <a:lnTo>
                  <a:pt x="111836" y="55067"/>
                </a:lnTo>
                <a:lnTo>
                  <a:pt x="118440" y="56629"/>
                </a:lnTo>
                <a:lnTo>
                  <a:pt x="126631" y="64922"/>
                </a:lnTo>
                <a:lnTo>
                  <a:pt x="129882" y="74803"/>
                </a:lnTo>
                <a:lnTo>
                  <a:pt x="130987" y="89865"/>
                </a:lnTo>
                <a:lnTo>
                  <a:pt x="130987" y="93497"/>
                </a:lnTo>
                <a:lnTo>
                  <a:pt x="129336" y="108559"/>
                </a:lnTo>
                <a:lnTo>
                  <a:pt x="126085" y="119456"/>
                </a:lnTo>
                <a:lnTo>
                  <a:pt x="120611" y="125704"/>
                </a:lnTo>
                <a:lnTo>
                  <a:pt x="110261" y="129324"/>
                </a:lnTo>
                <a:lnTo>
                  <a:pt x="108064" y="129324"/>
                </a:lnTo>
                <a:lnTo>
                  <a:pt x="97142" y="126225"/>
                </a:lnTo>
                <a:lnTo>
                  <a:pt x="91147" y="116878"/>
                </a:lnTo>
                <a:lnTo>
                  <a:pt x="92786" y="110629"/>
                </a:lnTo>
                <a:lnTo>
                  <a:pt x="94957" y="102831"/>
                </a:lnTo>
                <a:lnTo>
                  <a:pt x="93332" y="97663"/>
                </a:lnTo>
                <a:lnTo>
                  <a:pt x="88404" y="94538"/>
                </a:lnTo>
                <a:lnTo>
                  <a:pt x="82956" y="97663"/>
                </a:lnTo>
                <a:lnTo>
                  <a:pt x="80772" y="105956"/>
                </a:lnTo>
                <a:lnTo>
                  <a:pt x="82410" y="115303"/>
                </a:lnTo>
                <a:lnTo>
                  <a:pt x="89509" y="125704"/>
                </a:lnTo>
                <a:lnTo>
                  <a:pt x="99326" y="131927"/>
                </a:lnTo>
                <a:lnTo>
                  <a:pt x="110261" y="133997"/>
                </a:lnTo>
                <a:lnTo>
                  <a:pt x="116801" y="133502"/>
                </a:lnTo>
                <a:lnTo>
                  <a:pt x="141363" y="103365"/>
                </a:lnTo>
                <a:lnTo>
                  <a:pt x="142455" y="88290"/>
                </a:lnTo>
                <a:lnTo>
                  <a:pt x="142455" y="8260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2" name="object 122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6017847" y="2154042"/>
            <a:ext cx="156634" cy="135551"/>
          </a:xfrm>
          <a:prstGeom prst="rect">
            <a:avLst/>
          </a:prstGeom>
        </p:spPr>
      </p:pic>
      <p:sp>
        <p:nvSpPr>
          <p:cNvPr id="123" name="object 123"/>
          <p:cNvSpPr/>
          <p:nvPr/>
        </p:nvSpPr>
        <p:spPr>
          <a:xfrm>
            <a:off x="6392209" y="4077646"/>
            <a:ext cx="128905" cy="241300"/>
          </a:xfrm>
          <a:custGeom>
            <a:avLst/>
            <a:gdLst/>
            <a:ahLst/>
            <a:cxnLst/>
            <a:rect l="l" t="t" r="r" b="b"/>
            <a:pathLst>
              <a:path w="128904" h="241300">
                <a:moveTo>
                  <a:pt x="104321" y="0"/>
                </a:moveTo>
                <a:lnTo>
                  <a:pt x="0" y="0"/>
                </a:lnTo>
              </a:path>
              <a:path w="128904" h="241300">
                <a:moveTo>
                  <a:pt x="128395" y="24140"/>
                </a:moveTo>
                <a:lnTo>
                  <a:pt x="128395" y="24140"/>
                </a:lnTo>
                <a:lnTo>
                  <a:pt x="128395" y="160719"/>
                </a:lnTo>
                <a:lnTo>
                  <a:pt x="128395" y="168766"/>
                </a:lnTo>
              </a:path>
              <a:path w="128904" h="241300">
                <a:moveTo>
                  <a:pt x="128395" y="241068"/>
                </a:moveTo>
                <a:lnTo>
                  <a:pt x="128395" y="241068"/>
                </a:lnTo>
                <a:lnTo>
                  <a:pt x="128395" y="136579"/>
                </a:lnTo>
                <a:lnTo>
                  <a:pt x="128395" y="112546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4" name="object 124"/>
          <p:cNvSpPr/>
          <p:nvPr/>
        </p:nvSpPr>
        <p:spPr>
          <a:xfrm>
            <a:off x="5429811" y="4382992"/>
            <a:ext cx="850265" cy="0"/>
          </a:xfrm>
          <a:custGeom>
            <a:avLst/>
            <a:gdLst/>
            <a:ahLst/>
            <a:cxnLst/>
            <a:rect l="l" t="t" r="r" b="b"/>
            <a:pathLst>
              <a:path w="850264">
                <a:moveTo>
                  <a:pt x="850158" y="0"/>
                </a:moveTo>
                <a:lnTo>
                  <a:pt x="0" y="0"/>
                </a:lnTo>
              </a:path>
            </a:pathLst>
          </a:custGeom>
          <a:ln w="8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6111558" y="3957161"/>
            <a:ext cx="96520" cy="0"/>
          </a:xfrm>
          <a:custGeom>
            <a:avLst/>
            <a:gdLst/>
            <a:ahLst/>
            <a:cxnLst/>
            <a:rect l="l" t="t" r="r" b="b"/>
            <a:pathLst>
              <a:path w="96520">
                <a:moveTo>
                  <a:pt x="0" y="0"/>
                </a:moveTo>
                <a:lnTo>
                  <a:pt x="96189" y="0"/>
                </a:lnTo>
              </a:path>
            </a:pathLst>
          </a:custGeom>
          <a:ln w="8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6" name="object 126"/>
          <p:cNvSpPr/>
          <p:nvPr/>
        </p:nvSpPr>
        <p:spPr>
          <a:xfrm>
            <a:off x="6231821" y="3981301"/>
            <a:ext cx="457200" cy="1229360"/>
          </a:xfrm>
          <a:custGeom>
            <a:avLst/>
            <a:gdLst/>
            <a:ahLst/>
            <a:cxnLst/>
            <a:rect l="l" t="t" r="r" b="b"/>
            <a:pathLst>
              <a:path w="457200" h="1229360">
                <a:moveTo>
                  <a:pt x="0" y="257065"/>
                </a:moveTo>
                <a:lnTo>
                  <a:pt x="0" y="337414"/>
                </a:lnTo>
              </a:path>
              <a:path w="457200" h="1229360">
                <a:moveTo>
                  <a:pt x="0" y="152672"/>
                </a:moveTo>
                <a:lnTo>
                  <a:pt x="0" y="257065"/>
                </a:lnTo>
              </a:path>
              <a:path w="457200" h="1229360">
                <a:moveTo>
                  <a:pt x="0" y="112439"/>
                </a:moveTo>
                <a:lnTo>
                  <a:pt x="0" y="152672"/>
                </a:lnTo>
              </a:path>
              <a:path w="457200" h="1229360">
                <a:moveTo>
                  <a:pt x="0" y="401691"/>
                </a:moveTo>
                <a:lnTo>
                  <a:pt x="0" y="337414"/>
                </a:lnTo>
              </a:path>
              <a:path w="457200" h="1229360">
                <a:moveTo>
                  <a:pt x="0" y="112439"/>
                </a:moveTo>
                <a:lnTo>
                  <a:pt x="0" y="0"/>
                </a:lnTo>
              </a:path>
              <a:path w="457200" h="1229360">
                <a:moveTo>
                  <a:pt x="48148" y="1229256"/>
                </a:moveTo>
                <a:lnTo>
                  <a:pt x="80247" y="1221220"/>
                </a:lnTo>
                <a:lnTo>
                  <a:pt x="120370" y="1221220"/>
                </a:lnTo>
                <a:lnTo>
                  <a:pt x="152469" y="1213195"/>
                </a:lnTo>
                <a:lnTo>
                  <a:pt x="184461" y="1197123"/>
                </a:lnTo>
                <a:lnTo>
                  <a:pt x="216560" y="1189087"/>
                </a:lnTo>
                <a:lnTo>
                  <a:pt x="248658" y="1173015"/>
                </a:lnTo>
                <a:lnTo>
                  <a:pt x="280757" y="1148918"/>
                </a:lnTo>
                <a:lnTo>
                  <a:pt x="312856" y="1132846"/>
                </a:lnTo>
                <a:lnTo>
                  <a:pt x="336930" y="1108738"/>
                </a:lnTo>
                <a:lnTo>
                  <a:pt x="360897" y="1076605"/>
                </a:lnTo>
                <a:lnTo>
                  <a:pt x="384972" y="1052497"/>
                </a:lnTo>
                <a:lnTo>
                  <a:pt x="401021" y="1020364"/>
                </a:lnTo>
                <a:lnTo>
                  <a:pt x="417070" y="988220"/>
                </a:lnTo>
                <a:lnTo>
                  <a:pt x="433120" y="956087"/>
                </a:lnTo>
                <a:lnTo>
                  <a:pt x="441144" y="923943"/>
                </a:lnTo>
                <a:lnTo>
                  <a:pt x="449169" y="883774"/>
                </a:lnTo>
                <a:lnTo>
                  <a:pt x="457194" y="851630"/>
                </a:lnTo>
                <a:lnTo>
                  <a:pt x="457194" y="811461"/>
                </a:lnTo>
                <a:lnTo>
                  <a:pt x="457194" y="779317"/>
                </a:lnTo>
                <a:lnTo>
                  <a:pt x="449169" y="747184"/>
                </a:lnTo>
                <a:lnTo>
                  <a:pt x="441144" y="707004"/>
                </a:lnTo>
                <a:lnTo>
                  <a:pt x="433120" y="674871"/>
                </a:lnTo>
                <a:lnTo>
                  <a:pt x="417070" y="642738"/>
                </a:lnTo>
                <a:lnTo>
                  <a:pt x="401021" y="610594"/>
                </a:lnTo>
                <a:lnTo>
                  <a:pt x="384972" y="578461"/>
                </a:lnTo>
                <a:lnTo>
                  <a:pt x="360897" y="554353"/>
                </a:lnTo>
                <a:lnTo>
                  <a:pt x="336930" y="522209"/>
                </a:lnTo>
                <a:lnTo>
                  <a:pt x="312856" y="498112"/>
                </a:lnTo>
                <a:lnTo>
                  <a:pt x="280757" y="482040"/>
                </a:lnTo>
                <a:lnTo>
                  <a:pt x="248658" y="457932"/>
                </a:lnTo>
                <a:lnTo>
                  <a:pt x="216560" y="441871"/>
                </a:lnTo>
                <a:lnTo>
                  <a:pt x="184461" y="425799"/>
                </a:lnTo>
                <a:lnTo>
                  <a:pt x="152469" y="417763"/>
                </a:lnTo>
                <a:lnTo>
                  <a:pt x="120370" y="409727"/>
                </a:lnTo>
                <a:lnTo>
                  <a:pt x="80247" y="401691"/>
                </a:lnTo>
                <a:lnTo>
                  <a:pt x="48148" y="401691"/>
                </a:lnTo>
              </a:path>
              <a:path w="457200" h="1229360">
                <a:moveTo>
                  <a:pt x="136420" y="417763"/>
                </a:moveTo>
                <a:lnTo>
                  <a:pt x="136420" y="273158"/>
                </a:lnTo>
              </a:path>
              <a:path w="457200" h="1229360">
                <a:moveTo>
                  <a:pt x="136420" y="160612"/>
                </a:moveTo>
                <a:lnTo>
                  <a:pt x="136420" y="273158"/>
                </a:lnTo>
              </a:path>
              <a:path w="457200" h="1229360">
                <a:moveTo>
                  <a:pt x="136420" y="160612"/>
                </a:moveTo>
                <a:lnTo>
                  <a:pt x="136420" y="152672"/>
                </a:lnTo>
                <a:lnTo>
                  <a:pt x="136420" y="136579"/>
                </a:lnTo>
                <a:lnTo>
                  <a:pt x="136420" y="128532"/>
                </a:lnTo>
                <a:lnTo>
                  <a:pt x="136420" y="120485"/>
                </a:lnTo>
              </a:path>
              <a:path w="457200" h="1229360">
                <a:moveTo>
                  <a:pt x="288782" y="120485"/>
                </a:moveTo>
                <a:lnTo>
                  <a:pt x="288782" y="112439"/>
                </a:lnTo>
                <a:lnTo>
                  <a:pt x="288782" y="104392"/>
                </a:lnTo>
                <a:lnTo>
                  <a:pt x="272733" y="96345"/>
                </a:lnTo>
                <a:lnTo>
                  <a:pt x="264708" y="96345"/>
                </a:lnTo>
              </a:path>
              <a:path w="457200" h="1229360">
                <a:moveTo>
                  <a:pt x="160387" y="96345"/>
                </a:moveTo>
                <a:lnTo>
                  <a:pt x="152469" y="96345"/>
                </a:lnTo>
                <a:lnTo>
                  <a:pt x="144444" y="104392"/>
                </a:lnTo>
                <a:lnTo>
                  <a:pt x="144444" y="112439"/>
                </a:lnTo>
                <a:lnTo>
                  <a:pt x="136420" y="120485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5598244" y="4077646"/>
            <a:ext cx="0" cy="305435"/>
          </a:xfrm>
          <a:custGeom>
            <a:avLst/>
            <a:gdLst/>
            <a:ahLst/>
            <a:cxnLst/>
            <a:rect l="l" t="t" r="r" b="b"/>
            <a:pathLst>
              <a:path h="305435">
                <a:moveTo>
                  <a:pt x="0" y="56326"/>
                </a:moveTo>
                <a:lnTo>
                  <a:pt x="0" y="0"/>
                </a:lnTo>
              </a:path>
              <a:path h="305435">
                <a:moveTo>
                  <a:pt x="0" y="160719"/>
                </a:moveTo>
                <a:lnTo>
                  <a:pt x="0" y="56326"/>
                </a:lnTo>
              </a:path>
              <a:path h="305435">
                <a:moveTo>
                  <a:pt x="0" y="241068"/>
                </a:moveTo>
                <a:lnTo>
                  <a:pt x="0" y="160719"/>
                </a:lnTo>
              </a:path>
              <a:path h="305435">
                <a:moveTo>
                  <a:pt x="0" y="305345"/>
                </a:moveTo>
                <a:lnTo>
                  <a:pt x="0" y="241068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020775" y="4382992"/>
            <a:ext cx="409575" cy="828040"/>
          </a:xfrm>
          <a:custGeom>
            <a:avLst/>
            <a:gdLst/>
            <a:ahLst/>
            <a:cxnLst/>
            <a:rect l="l" t="t" r="r" b="b"/>
            <a:pathLst>
              <a:path w="409575" h="828039">
                <a:moveTo>
                  <a:pt x="409035" y="0"/>
                </a:moveTo>
                <a:lnTo>
                  <a:pt x="376957" y="0"/>
                </a:lnTo>
                <a:lnTo>
                  <a:pt x="336855" y="8035"/>
                </a:lnTo>
                <a:lnTo>
                  <a:pt x="304778" y="16071"/>
                </a:lnTo>
                <a:lnTo>
                  <a:pt x="272690" y="24107"/>
                </a:lnTo>
                <a:lnTo>
                  <a:pt x="240612" y="40179"/>
                </a:lnTo>
                <a:lnTo>
                  <a:pt x="208524" y="56241"/>
                </a:lnTo>
                <a:lnTo>
                  <a:pt x="176447" y="80348"/>
                </a:lnTo>
                <a:lnTo>
                  <a:pt x="144369" y="96420"/>
                </a:lnTo>
                <a:lnTo>
                  <a:pt x="120306" y="120518"/>
                </a:lnTo>
                <a:lnTo>
                  <a:pt x="96243" y="152661"/>
                </a:lnTo>
                <a:lnTo>
                  <a:pt x="72179" y="176769"/>
                </a:lnTo>
                <a:lnTo>
                  <a:pt x="56140" y="208903"/>
                </a:lnTo>
                <a:lnTo>
                  <a:pt x="40102" y="241046"/>
                </a:lnTo>
                <a:lnTo>
                  <a:pt x="24063" y="273180"/>
                </a:lnTo>
                <a:lnTo>
                  <a:pt x="16038" y="305313"/>
                </a:lnTo>
                <a:lnTo>
                  <a:pt x="8024" y="345493"/>
                </a:lnTo>
                <a:lnTo>
                  <a:pt x="0" y="377626"/>
                </a:lnTo>
                <a:lnTo>
                  <a:pt x="0" y="409770"/>
                </a:lnTo>
                <a:lnTo>
                  <a:pt x="0" y="449939"/>
                </a:lnTo>
                <a:lnTo>
                  <a:pt x="8024" y="482083"/>
                </a:lnTo>
                <a:lnTo>
                  <a:pt x="16038" y="522252"/>
                </a:lnTo>
                <a:lnTo>
                  <a:pt x="24063" y="554396"/>
                </a:lnTo>
                <a:lnTo>
                  <a:pt x="40102" y="586529"/>
                </a:lnTo>
                <a:lnTo>
                  <a:pt x="56140" y="618673"/>
                </a:lnTo>
                <a:lnTo>
                  <a:pt x="72179" y="650806"/>
                </a:lnTo>
                <a:lnTo>
                  <a:pt x="96243" y="674914"/>
                </a:lnTo>
                <a:lnTo>
                  <a:pt x="120306" y="707047"/>
                </a:lnTo>
                <a:lnTo>
                  <a:pt x="144369" y="731155"/>
                </a:lnTo>
                <a:lnTo>
                  <a:pt x="176447" y="747227"/>
                </a:lnTo>
                <a:lnTo>
                  <a:pt x="208524" y="771324"/>
                </a:lnTo>
                <a:lnTo>
                  <a:pt x="240612" y="787396"/>
                </a:lnTo>
                <a:lnTo>
                  <a:pt x="272690" y="795432"/>
                </a:lnTo>
                <a:lnTo>
                  <a:pt x="304778" y="811504"/>
                </a:lnTo>
                <a:lnTo>
                  <a:pt x="336855" y="819529"/>
                </a:lnTo>
                <a:lnTo>
                  <a:pt x="376957" y="819529"/>
                </a:lnTo>
                <a:lnTo>
                  <a:pt x="409035" y="827565"/>
                </a:lnTo>
              </a:path>
            </a:pathLst>
          </a:custGeom>
          <a:ln w="802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5983270" y="4190193"/>
            <a:ext cx="128905" cy="193040"/>
          </a:xfrm>
          <a:custGeom>
            <a:avLst/>
            <a:gdLst/>
            <a:ahLst/>
            <a:cxnLst/>
            <a:rect l="l" t="t" r="r" b="b"/>
            <a:pathLst>
              <a:path w="128904" h="193039">
                <a:moveTo>
                  <a:pt x="128288" y="192798"/>
                </a:moveTo>
                <a:lnTo>
                  <a:pt x="128288" y="24032"/>
                </a:lnTo>
                <a:lnTo>
                  <a:pt x="0" y="24032"/>
                </a:lnTo>
                <a:lnTo>
                  <a:pt x="0" y="192798"/>
                </a:lnTo>
              </a:path>
              <a:path w="128904" h="193039">
                <a:moveTo>
                  <a:pt x="0" y="0"/>
                </a:moveTo>
                <a:lnTo>
                  <a:pt x="0" y="24032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6111558" y="3965207"/>
            <a:ext cx="0" cy="249554"/>
          </a:xfrm>
          <a:custGeom>
            <a:avLst/>
            <a:gdLst/>
            <a:ahLst/>
            <a:cxnLst/>
            <a:rect l="l" t="t" r="r" b="b"/>
            <a:pathLst>
              <a:path h="249554">
                <a:moveTo>
                  <a:pt x="0" y="24140"/>
                </a:moveTo>
                <a:lnTo>
                  <a:pt x="0" y="0"/>
                </a:lnTo>
              </a:path>
              <a:path h="249554">
                <a:moveTo>
                  <a:pt x="0" y="24140"/>
                </a:moveTo>
                <a:lnTo>
                  <a:pt x="0" y="249018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5726564" y="4190193"/>
            <a:ext cx="0" cy="193040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24032"/>
                </a:moveTo>
                <a:lnTo>
                  <a:pt x="0" y="0"/>
                </a:lnTo>
              </a:path>
              <a:path h="193039">
                <a:moveTo>
                  <a:pt x="0" y="192798"/>
                </a:moveTo>
                <a:lnTo>
                  <a:pt x="0" y="24032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5598244" y="3957161"/>
            <a:ext cx="128905" cy="426084"/>
          </a:xfrm>
          <a:custGeom>
            <a:avLst/>
            <a:gdLst/>
            <a:ahLst/>
            <a:cxnLst/>
            <a:rect l="l" t="t" r="r" b="b"/>
            <a:pathLst>
              <a:path w="128904" h="426085">
                <a:moveTo>
                  <a:pt x="0" y="257065"/>
                </a:moveTo>
                <a:lnTo>
                  <a:pt x="0" y="425831"/>
                </a:lnTo>
              </a:path>
              <a:path w="128904" h="426085">
                <a:moveTo>
                  <a:pt x="128320" y="257065"/>
                </a:moveTo>
                <a:lnTo>
                  <a:pt x="0" y="257065"/>
                </a:lnTo>
                <a:lnTo>
                  <a:pt x="0" y="32186"/>
                </a:lnTo>
              </a:path>
              <a:path w="128904" h="426085">
                <a:moveTo>
                  <a:pt x="0" y="0"/>
                </a:moveTo>
                <a:lnTo>
                  <a:pt x="0" y="32186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6207747" y="3957161"/>
            <a:ext cx="24130" cy="24765"/>
          </a:xfrm>
          <a:custGeom>
            <a:avLst/>
            <a:gdLst/>
            <a:ahLst/>
            <a:cxnLst/>
            <a:rect l="l" t="t" r="r" b="b"/>
            <a:pathLst>
              <a:path w="24129" h="24764">
                <a:moveTo>
                  <a:pt x="24074" y="24140"/>
                </a:moveTo>
                <a:lnTo>
                  <a:pt x="24074" y="16093"/>
                </a:lnTo>
                <a:lnTo>
                  <a:pt x="16049" y="8046"/>
                </a:lnTo>
                <a:lnTo>
                  <a:pt x="8024" y="0"/>
                </a:lnTo>
                <a:lnTo>
                  <a:pt x="0" y="0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5598244" y="3989347"/>
            <a:ext cx="513715" cy="0"/>
          </a:xfrm>
          <a:custGeom>
            <a:avLst/>
            <a:gdLst/>
            <a:ahLst/>
            <a:cxnLst/>
            <a:rect l="l" t="t" r="r" b="b"/>
            <a:pathLst>
              <a:path w="513714">
                <a:moveTo>
                  <a:pt x="513313" y="0"/>
                </a:moveTo>
                <a:lnTo>
                  <a:pt x="0" y="0"/>
                </a:lnTo>
              </a:path>
            </a:pathLst>
          </a:custGeom>
          <a:ln w="8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6368241" y="4270553"/>
            <a:ext cx="409575" cy="353695"/>
          </a:xfrm>
          <a:custGeom>
            <a:avLst/>
            <a:gdLst/>
            <a:ahLst/>
            <a:cxnLst/>
            <a:rect l="l" t="t" r="r" b="b"/>
            <a:pathLst>
              <a:path w="409575" h="353695">
                <a:moveTo>
                  <a:pt x="31991" y="0"/>
                </a:moveTo>
                <a:lnTo>
                  <a:pt x="23967" y="0"/>
                </a:lnTo>
                <a:lnTo>
                  <a:pt x="16049" y="0"/>
                </a:lnTo>
                <a:lnTo>
                  <a:pt x="8024" y="7993"/>
                </a:lnTo>
                <a:lnTo>
                  <a:pt x="0" y="16029"/>
                </a:lnTo>
                <a:lnTo>
                  <a:pt x="0" y="24064"/>
                </a:lnTo>
              </a:path>
              <a:path w="409575" h="353695">
                <a:moveTo>
                  <a:pt x="409046" y="353486"/>
                </a:moveTo>
                <a:lnTo>
                  <a:pt x="392996" y="313306"/>
                </a:lnTo>
                <a:lnTo>
                  <a:pt x="376947" y="281173"/>
                </a:lnTo>
                <a:lnTo>
                  <a:pt x="360897" y="240993"/>
                </a:lnTo>
                <a:lnTo>
                  <a:pt x="336823" y="208860"/>
                </a:lnTo>
                <a:lnTo>
                  <a:pt x="312749" y="176716"/>
                </a:lnTo>
                <a:lnTo>
                  <a:pt x="280650" y="144583"/>
                </a:lnTo>
                <a:lnTo>
                  <a:pt x="248551" y="112439"/>
                </a:lnTo>
                <a:lnTo>
                  <a:pt x="216560" y="88342"/>
                </a:lnTo>
                <a:lnTo>
                  <a:pt x="184461" y="64234"/>
                </a:lnTo>
                <a:lnTo>
                  <a:pt x="152362" y="40126"/>
                </a:lnTo>
                <a:lnTo>
                  <a:pt x="112238" y="24064"/>
                </a:lnTo>
                <a:lnTo>
                  <a:pt x="72115" y="7993"/>
                </a:lnTo>
                <a:lnTo>
                  <a:pt x="31991" y="0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5189198" y="4101787"/>
            <a:ext cx="0" cy="217170"/>
          </a:xfrm>
          <a:custGeom>
            <a:avLst/>
            <a:gdLst/>
            <a:ahLst/>
            <a:cxnLst/>
            <a:rect l="l" t="t" r="r" b="b"/>
            <a:pathLst>
              <a:path h="217170">
                <a:moveTo>
                  <a:pt x="0" y="216928"/>
                </a:moveTo>
                <a:lnTo>
                  <a:pt x="0" y="0"/>
                </a:lnTo>
              </a:path>
            </a:pathLst>
          </a:custGeom>
          <a:ln w="802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5502001" y="3957161"/>
            <a:ext cx="609600" cy="0"/>
          </a:xfrm>
          <a:custGeom>
            <a:avLst/>
            <a:gdLst/>
            <a:ahLst/>
            <a:cxnLst/>
            <a:rect l="l" t="t" r="r" b="b"/>
            <a:pathLst>
              <a:path w="609600">
                <a:moveTo>
                  <a:pt x="609556" y="0"/>
                </a:moveTo>
                <a:lnTo>
                  <a:pt x="0" y="0"/>
                </a:lnTo>
              </a:path>
            </a:pathLst>
          </a:custGeom>
          <a:ln w="8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5726564" y="4190193"/>
            <a:ext cx="257175" cy="0"/>
          </a:xfrm>
          <a:custGeom>
            <a:avLst/>
            <a:gdLst/>
            <a:ahLst/>
            <a:cxnLst/>
            <a:rect l="l" t="t" r="r" b="b"/>
            <a:pathLst>
              <a:path w="257175">
                <a:moveTo>
                  <a:pt x="256705" y="0"/>
                </a:moveTo>
                <a:lnTo>
                  <a:pt x="0" y="0"/>
                </a:lnTo>
              </a:path>
            </a:pathLst>
          </a:custGeom>
          <a:ln w="8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9" name="object 139"/>
          <p:cNvSpPr/>
          <p:nvPr/>
        </p:nvSpPr>
        <p:spPr>
          <a:xfrm>
            <a:off x="5429811" y="5210557"/>
            <a:ext cx="850265" cy="0"/>
          </a:xfrm>
          <a:custGeom>
            <a:avLst/>
            <a:gdLst/>
            <a:ahLst/>
            <a:cxnLst/>
            <a:rect l="l" t="t" r="r" b="b"/>
            <a:pathLst>
              <a:path w="850264">
                <a:moveTo>
                  <a:pt x="0" y="0"/>
                </a:moveTo>
                <a:lnTo>
                  <a:pt x="850158" y="0"/>
                </a:lnTo>
              </a:path>
            </a:pathLst>
          </a:custGeom>
          <a:ln w="80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5445850" y="4624039"/>
            <a:ext cx="1363980" cy="715645"/>
          </a:xfrm>
          <a:custGeom>
            <a:avLst/>
            <a:gdLst/>
            <a:ahLst/>
            <a:cxnLst/>
            <a:rect l="l" t="t" r="r" b="b"/>
            <a:pathLst>
              <a:path w="1363979" h="715645">
                <a:moveTo>
                  <a:pt x="818070" y="715074"/>
                </a:moveTo>
                <a:lnTo>
                  <a:pt x="665708" y="715074"/>
                </a:lnTo>
              </a:path>
              <a:path w="1363979" h="715645">
                <a:moveTo>
                  <a:pt x="818070" y="715075"/>
                </a:moveTo>
                <a:lnTo>
                  <a:pt x="858194" y="715075"/>
                </a:lnTo>
                <a:lnTo>
                  <a:pt x="898317" y="715075"/>
                </a:lnTo>
                <a:lnTo>
                  <a:pt x="938441" y="707040"/>
                </a:lnTo>
                <a:lnTo>
                  <a:pt x="978458" y="690971"/>
                </a:lnTo>
                <a:lnTo>
                  <a:pt x="1018581" y="682936"/>
                </a:lnTo>
                <a:lnTo>
                  <a:pt x="1050680" y="666867"/>
                </a:lnTo>
                <a:lnTo>
                  <a:pt x="1090803" y="642763"/>
                </a:lnTo>
                <a:lnTo>
                  <a:pt x="1122902" y="618659"/>
                </a:lnTo>
                <a:lnTo>
                  <a:pt x="1154894" y="594554"/>
                </a:lnTo>
                <a:lnTo>
                  <a:pt x="1186993" y="570457"/>
                </a:lnTo>
                <a:lnTo>
                  <a:pt x="1219092" y="538313"/>
                </a:lnTo>
                <a:lnTo>
                  <a:pt x="1243166" y="506180"/>
                </a:lnTo>
                <a:lnTo>
                  <a:pt x="1267240" y="474036"/>
                </a:lnTo>
                <a:lnTo>
                  <a:pt x="1291314" y="441903"/>
                </a:lnTo>
                <a:lnTo>
                  <a:pt x="1307364" y="401723"/>
                </a:lnTo>
                <a:lnTo>
                  <a:pt x="1323413" y="369590"/>
                </a:lnTo>
                <a:lnTo>
                  <a:pt x="1339355" y="329410"/>
                </a:lnTo>
                <a:lnTo>
                  <a:pt x="1347380" y="289241"/>
                </a:lnTo>
                <a:lnTo>
                  <a:pt x="1355405" y="249072"/>
                </a:lnTo>
                <a:lnTo>
                  <a:pt x="1363430" y="208892"/>
                </a:lnTo>
                <a:lnTo>
                  <a:pt x="1363430" y="160687"/>
                </a:lnTo>
                <a:lnTo>
                  <a:pt x="1355405" y="120518"/>
                </a:lnTo>
                <a:lnTo>
                  <a:pt x="1355405" y="80338"/>
                </a:lnTo>
                <a:lnTo>
                  <a:pt x="1347380" y="40169"/>
                </a:lnTo>
                <a:lnTo>
                  <a:pt x="1331438" y="0"/>
                </a:lnTo>
              </a:path>
              <a:path w="1363979" h="715645">
                <a:moveTo>
                  <a:pt x="152394" y="715074"/>
                </a:moveTo>
                <a:lnTo>
                  <a:pt x="665708" y="715074"/>
                </a:lnTo>
              </a:path>
              <a:path w="1363979" h="715645">
                <a:moveTo>
                  <a:pt x="0" y="715074"/>
                </a:moveTo>
                <a:lnTo>
                  <a:pt x="152394" y="715074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5189198" y="4077646"/>
            <a:ext cx="24130" cy="24765"/>
          </a:xfrm>
          <a:custGeom>
            <a:avLst/>
            <a:gdLst/>
            <a:ahLst/>
            <a:cxnLst/>
            <a:rect l="l" t="t" r="r" b="b"/>
            <a:pathLst>
              <a:path w="24129" h="24764">
                <a:moveTo>
                  <a:pt x="24063" y="0"/>
                </a:moveTo>
                <a:lnTo>
                  <a:pt x="16049" y="0"/>
                </a:lnTo>
                <a:lnTo>
                  <a:pt x="8024" y="8046"/>
                </a:lnTo>
                <a:lnTo>
                  <a:pt x="0" y="16093"/>
                </a:lnTo>
                <a:lnTo>
                  <a:pt x="0" y="24140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5341592" y="4101787"/>
            <a:ext cx="0" cy="297815"/>
          </a:xfrm>
          <a:custGeom>
            <a:avLst/>
            <a:gdLst/>
            <a:ahLst/>
            <a:cxnLst/>
            <a:rect l="l" t="t" r="r" b="b"/>
            <a:pathLst>
              <a:path h="297814">
                <a:moveTo>
                  <a:pt x="0" y="0"/>
                </a:moveTo>
                <a:lnTo>
                  <a:pt x="0" y="8046"/>
                </a:lnTo>
                <a:lnTo>
                  <a:pt x="0" y="16093"/>
                </a:lnTo>
                <a:lnTo>
                  <a:pt x="0" y="32186"/>
                </a:lnTo>
                <a:lnTo>
                  <a:pt x="0" y="40126"/>
                </a:lnTo>
              </a:path>
              <a:path h="297814">
                <a:moveTo>
                  <a:pt x="0" y="152672"/>
                </a:moveTo>
                <a:lnTo>
                  <a:pt x="0" y="40126"/>
                </a:lnTo>
              </a:path>
              <a:path h="297814">
                <a:moveTo>
                  <a:pt x="0" y="297277"/>
                </a:moveTo>
                <a:lnTo>
                  <a:pt x="0" y="152672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4900469" y="4270553"/>
            <a:ext cx="545465" cy="1068705"/>
          </a:xfrm>
          <a:custGeom>
            <a:avLst/>
            <a:gdLst/>
            <a:ahLst/>
            <a:cxnLst/>
            <a:rect l="l" t="t" r="r" b="b"/>
            <a:pathLst>
              <a:path w="545464" h="1068704">
                <a:moveTo>
                  <a:pt x="32081" y="353486"/>
                </a:moveTo>
                <a:lnTo>
                  <a:pt x="16040" y="393655"/>
                </a:lnTo>
                <a:lnTo>
                  <a:pt x="8020" y="433824"/>
                </a:lnTo>
                <a:lnTo>
                  <a:pt x="8020" y="474004"/>
                </a:lnTo>
                <a:lnTo>
                  <a:pt x="0" y="514173"/>
                </a:lnTo>
                <a:lnTo>
                  <a:pt x="8020" y="562378"/>
                </a:lnTo>
                <a:lnTo>
                  <a:pt x="8020" y="602558"/>
                </a:lnTo>
                <a:lnTo>
                  <a:pt x="16040" y="642727"/>
                </a:lnTo>
                <a:lnTo>
                  <a:pt x="24061" y="682896"/>
                </a:lnTo>
                <a:lnTo>
                  <a:pt x="40102" y="723076"/>
                </a:lnTo>
                <a:lnTo>
                  <a:pt x="56142" y="755209"/>
                </a:lnTo>
                <a:lnTo>
                  <a:pt x="72183" y="795389"/>
                </a:lnTo>
                <a:lnTo>
                  <a:pt x="96243" y="827522"/>
                </a:lnTo>
                <a:lnTo>
                  <a:pt x="120306" y="859666"/>
                </a:lnTo>
                <a:lnTo>
                  <a:pt x="144369" y="891799"/>
                </a:lnTo>
                <a:lnTo>
                  <a:pt x="176447" y="923943"/>
                </a:lnTo>
                <a:lnTo>
                  <a:pt x="208524" y="948040"/>
                </a:lnTo>
                <a:lnTo>
                  <a:pt x="240612" y="972145"/>
                </a:lnTo>
                <a:lnTo>
                  <a:pt x="272690" y="996249"/>
                </a:lnTo>
                <a:lnTo>
                  <a:pt x="312792" y="1020353"/>
                </a:lnTo>
                <a:lnTo>
                  <a:pt x="344880" y="1036422"/>
                </a:lnTo>
                <a:lnTo>
                  <a:pt x="384982" y="1044457"/>
                </a:lnTo>
                <a:lnTo>
                  <a:pt x="425084" y="1060527"/>
                </a:lnTo>
                <a:lnTo>
                  <a:pt x="465186" y="1068561"/>
                </a:lnTo>
                <a:lnTo>
                  <a:pt x="505289" y="1068561"/>
                </a:lnTo>
                <a:lnTo>
                  <a:pt x="545380" y="1068561"/>
                </a:lnTo>
              </a:path>
              <a:path w="545464" h="1068704">
                <a:moveTo>
                  <a:pt x="409035" y="0"/>
                </a:moveTo>
                <a:lnTo>
                  <a:pt x="368933" y="7993"/>
                </a:lnTo>
                <a:lnTo>
                  <a:pt x="328831" y="24064"/>
                </a:lnTo>
                <a:lnTo>
                  <a:pt x="256651" y="64234"/>
                </a:lnTo>
                <a:lnTo>
                  <a:pt x="224574" y="88342"/>
                </a:lnTo>
                <a:lnTo>
                  <a:pt x="192486" y="112439"/>
                </a:lnTo>
                <a:lnTo>
                  <a:pt x="160408" y="144583"/>
                </a:lnTo>
                <a:lnTo>
                  <a:pt x="128331" y="176716"/>
                </a:lnTo>
                <a:lnTo>
                  <a:pt x="104267" y="208860"/>
                </a:lnTo>
                <a:lnTo>
                  <a:pt x="80204" y="240993"/>
                </a:lnTo>
                <a:lnTo>
                  <a:pt x="64163" y="281173"/>
                </a:lnTo>
                <a:lnTo>
                  <a:pt x="48122" y="313306"/>
                </a:lnTo>
                <a:lnTo>
                  <a:pt x="32081" y="353486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5213262" y="4077646"/>
            <a:ext cx="128905" cy="24765"/>
          </a:xfrm>
          <a:custGeom>
            <a:avLst/>
            <a:gdLst/>
            <a:ahLst/>
            <a:cxnLst/>
            <a:rect l="l" t="t" r="r" b="b"/>
            <a:pathLst>
              <a:path w="128904" h="24764">
                <a:moveTo>
                  <a:pt x="104267" y="0"/>
                </a:moveTo>
                <a:lnTo>
                  <a:pt x="0" y="0"/>
                </a:lnTo>
              </a:path>
              <a:path w="128904" h="24764">
                <a:moveTo>
                  <a:pt x="128331" y="24140"/>
                </a:moveTo>
                <a:lnTo>
                  <a:pt x="128331" y="16093"/>
                </a:lnTo>
                <a:lnTo>
                  <a:pt x="120306" y="8046"/>
                </a:lnTo>
                <a:lnTo>
                  <a:pt x="112292" y="0"/>
                </a:lnTo>
                <a:lnTo>
                  <a:pt x="104267" y="0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5309504" y="4270553"/>
            <a:ext cx="32384" cy="24130"/>
          </a:xfrm>
          <a:custGeom>
            <a:avLst/>
            <a:gdLst/>
            <a:ahLst/>
            <a:cxnLst/>
            <a:rect l="l" t="t" r="r" b="b"/>
            <a:pathLst>
              <a:path w="32385" h="24129">
                <a:moveTo>
                  <a:pt x="32088" y="24064"/>
                </a:moveTo>
                <a:lnTo>
                  <a:pt x="32088" y="16029"/>
                </a:lnTo>
                <a:lnTo>
                  <a:pt x="24063" y="7993"/>
                </a:lnTo>
                <a:lnTo>
                  <a:pt x="16049" y="0"/>
                </a:lnTo>
                <a:lnTo>
                  <a:pt x="8024" y="0"/>
                </a:lnTo>
                <a:lnTo>
                  <a:pt x="0" y="0"/>
                </a:lnTo>
              </a:path>
            </a:pathLst>
          </a:custGeom>
          <a:ln w="803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6" name="object 146"/>
          <p:cNvGrpSpPr/>
          <p:nvPr/>
        </p:nvGrpSpPr>
        <p:grpSpPr>
          <a:xfrm>
            <a:off x="5265381" y="4475392"/>
            <a:ext cx="1187450" cy="715645"/>
            <a:chOff x="5265381" y="4475392"/>
            <a:chExt cx="1187450" cy="715645"/>
          </a:xfrm>
        </p:grpSpPr>
        <p:sp>
          <p:nvSpPr>
            <p:cNvPr id="147" name="object 147"/>
            <p:cNvSpPr/>
            <p:nvPr/>
          </p:nvSpPr>
          <p:spPr>
            <a:xfrm>
              <a:off x="5269402" y="4479413"/>
              <a:ext cx="1179195" cy="643255"/>
            </a:xfrm>
            <a:custGeom>
              <a:avLst/>
              <a:gdLst/>
              <a:ahLst/>
              <a:cxnLst/>
              <a:rect l="l" t="t" r="r" b="b"/>
              <a:pathLst>
                <a:path w="1179195" h="643254">
                  <a:moveTo>
                    <a:pt x="0" y="642770"/>
                  </a:moveTo>
                  <a:lnTo>
                    <a:pt x="1178990" y="642770"/>
                  </a:lnTo>
                  <a:lnTo>
                    <a:pt x="1178990" y="0"/>
                  </a:lnTo>
                  <a:lnTo>
                    <a:pt x="0" y="0"/>
                  </a:lnTo>
                  <a:lnTo>
                    <a:pt x="0" y="642770"/>
                  </a:lnTo>
                  <a:close/>
                </a:path>
                <a:path w="1179195" h="643254">
                  <a:moveTo>
                    <a:pt x="593507" y="0"/>
                  </a:moveTo>
                  <a:lnTo>
                    <a:pt x="593507" y="642770"/>
                  </a:lnTo>
                </a:path>
              </a:pathLst>
            </a:custGeom>
            <a:ln w="80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5550117" y="5138244"/>
              <a:ext cx="32384" cy="48260"/>
            </a:xfrm>
            <a:custGeom>
              <a:avLst/>
              <a:gdLst/>
              <a:ahLst/>
              <a:cxnLst/>
              <a:rect l="l" t="t" r="r" b="b"/>
              <a:pathLst>
                <a:path w="32385" h="48260">
                  <a:moveTo>
                    <a:pt x="16038" y="24107"/>
                  </a:moveTo>
                  <a:lnTo>
                    <a:pt x="16038" y="0"/>
                  </a:lnTo>
                  <a:lnTo>
                    <a:pt x="16038" y="24107"/>
                  </a:lnTo>
                  <a:lnTo>
                    <a:pt x="32088" y="24107"/>
                  </a:lnTo>
                  <a:lnTo>
                    <a:pt x="16038" y="24107"/>
                  </a:lnTo>
                  <a:lnTo>
                    <a:pt x="16038" y="48215"/>
                  </a:lnTo>
                  <a:lnTo>
                    <a:pt x="16038" y="24107"/>
                  </a:lnTo>
                  <a:lnTo>
                    <a:pt x="0" y="24107"/>
                  </a:lnTo>
                  <a:lnTo>
                    <a:pt x="16038" y="24107"/>
                  </a:lnTo>
                  <a:close/>
                </a:path>
              </a:pathLst>
            </a:custGeom>
            <a:ln w="80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9" name="object 149"/>
          <p:cNvGrpSpPr/>
          <p:nvPr/>
        </p:nvGrpSpPr>
        <p:grpSpPr>
          <a:xfrm>
            <a:off x="5193214" y="4748573"/>
            <a:ext cx="32384" cy="96520"/>
            <a:chOff x="5193214" y="4748573"/>
            <a:chExt cx="32384" cy="96520"/>
          </a:xfrm>
        </p:grpSpPr>
        <p:sp>
          <p:nvSpPr>
            <p:cNvPr id="150" name="object 150"/>
            <p:cNvSpPr/>
            <p:nvPr/>
          </p:nvSpPr>
          <p:spPr>
            <a:xfrm>
              <a:off x="5197223" y="4752582"/>
              <a:ext cx="16510" cy="88900"/>
            </a:xfrm>
            <a:custGeom>
              <a:avLst/>
              <a:gdLst/>
              <a:ahLst/>
              <a:cxnLst/>
              <a:rect l="l" t="t" r="r" b="b"/>
              <a:pathLst>
                <a:path w="16510" h="88900">
                  <a:moveTo>
                    <a:pt x="16038" y="0"/>
                  </a:moveTo>
                  <a:lnTo>
                    <a:pt x="8024" y="0"/>
                  </a:lnTo>
                  <a:lnTo>
                    <a:pt x="8024" y="8035"/>
                  </a:lnTo>
                  <a:lnTo>
                    <a:pt x="0" y="8035"/>
                  </a:lnTo>
                  <a:lnTo>
                    <a:pt x="0" y="16071"/>
                  </a:lnTo>
                  <a:lnTo>
                    <a:pt x="8024" y="16071"/>
                  </a:lnTo>
                  <a:lnTo>
                    <a:pt x="8024" y="88384"/>
                  </a:lnTo>
                  <a:lnTo>
                    <a:pt x="16038" y="88384"/>
                  </a:lnTo>
                  <a:lnTo>
                    <a:pt x="1603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5197223" y="4752582"/>
              <a:ext cx="24130" cy="88900"/>
            </a:xfrm>
            <a:custGeom>
              <a:avLst/>
              <a:gdLst/>
              <a:ahLst/>
              <a:cxnLst/>
              <a:rect l="l" t="t" r="r" b="b"/>
              <a:pathLst>
                <a:path w="24129" h="88900">
                  <a:moveTo>
                    <a:pt x="16038" y="0"/>
                  </a:moveTo>
                  <a:lnTo>
                    <a:pt x="16038" y="80348"/>
                  </a:lnTo>
                  <a:lnTo>
                    <a:pt x="16038" y="88384"/>
                  </a:lnTo>
                  <a:lnTo>
                    <a:pt x="24063" y="88384"/>
                  </a:lnTo>
                  <a:lnTo>
                    <a:pt x="0" y="88384"/>
                  </a:lnTo>
                  <a:lnTo>
                    <a:pt x="8024" y="88384"/>
                  </a:lnTo>
                  <a:lnTo>
                    <a:pt x="8024" y="80348"/>
                  </a:lnTo>
                  <a:lnTo>
                    <a:pt x="8024" y="16071"/>
                  </a:lnTo>
                  <a:lnTo>
                    <a:pt x="0" y="16071"/>
                  </a:lnTo>
                  <a:lnTo>
                    <a:pt x="0" y="8035"/>
                  </a:lnTo>
                  <a:lnTo>
                    <a:pt x="8024" y="8035"/>
                  </a:lnTo>
                  <a:lnTo>
                    <a:pt x="8024" y="0"/>
                  </a:lnTo>
                  <a:lnTo>
                    <a:pt x="16038" y="0"/>
                  </a:lnTo>
                  <a:close/>
                </a:path>
              </a:pathLst>
            </a:custGeom>
            <a:ln w="80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2" name="object 152"/>
          <p:cNvGrpSpPr/>
          <p:nvPr/>
        </p:nvGrpSpPr>
        <p:grpSpPr>
          <a:xfrm>
            <a:off x="6484496" y="4748572"/>
            <a:ext cx="40640" cy="96520"/>
            <a:chOff x="6484496" y="4748572"/>
            <a:chExt cx="40640" cy="96520"/>
          </a:xfrm>
        </p:grpSpPr>
        <p:sp>
          <p:nvSpPr>
            <p:cNvPr id="153" name="object 153"/>
            <p:cNvSpPr/>
            <p:nvPr/>
          </p:nvSpPr>
          <p:spPr>
            <a:xfrm>
              <a:off x="6488505" y="4752582"/>
              <a:ext cx="32384" cy="88900"/>
            </a:xfrm>
            <a:custGeom>
              <a:avLst/>
              <a:gdLst/>
              <a:ahLst/>
              <a:cxnLst/>
              <a:rect l="l" t="t" r="r" b="b"/>
              <a:pathLst>
                <a:path w="32384" h="88900">
                  <a:moveTo>
                    <a:pt x="32098" y="80348"/>
                  </a:moveTo>
                  <a:lnTo>
                    <a:pt x="0" y="80348"/>
                  </a:lnTo>
                  <a:lnTo>
                    <a:pt x="0" y="88384"/>
                  </a:lnTo>
                  <a:lnTo>
                    <a:pt x="32098" y="88384"/>
                  </a:lnTo>
                  <a:lnTo>
                    <a:pt x="32098" y="80348"/>
                  </a:lnTo>
                  <a:close/>
                </a:path>
                <a:path w="32384" h="88900">
                  <a:moveTo>
                    <a:pt x="8024" y="72313"/>
                  </a:moveTo>
                  <a:lnTo>
                    <a:pt x="0" y="72313"/>
                  </a:lnTo>
                  <a:lnTo>
                    <a:pt x="0" y="80348"/>
                  </a:lnTo>
                  <a:lnTo>
                    <a:pt x="8024" y="72313"/>
                  </a:lnTo>
                  <a:close/>
                </a:path>
                <a:path w="32384" h="88900">
                  <a:moveTo>
                    <a:pt x="24074" y="0"/>
                  </a:moveTo>
                  <a:lnTo>
                    <a:pt x="16049" y="0"/>
                  </a:lnTo>
                  <a:lnTo>
                    <a:pt x="8024" y="8035"/>
                  </a:lnTo>
                  <a:lnTo>
                    <a:pt x="24074" y="8035"/>
                  </a:lnTo>
                  <a:lnTo>
                    <a:pt x="24074" y="40179"/>
                  </a:lnTo>
                  <a:lnTo>
                    <a:pt x="16049" y="48215"/>
                  </a:lnTo>
                  <a:lnTo>
                    <a:pt x="16049" y="56251"/>
                  </a:lnTo>
                  <a:lnTo>
                    <a:pt x="8024" y="64277"/>
                  </a:lnTo>
                  <a:lnTo>
                    <a:pt x="24074" y="56251"/>
                  </a:lnTo>
                  <a:lnTo>
                    <a:pt x="24074" y="48215"/>
                  </a:lnTo>
                  <a:lnTo>
                    <a:pt x="32098" y="48215"/>
                  </a:lnTo>
                  <a:lnTo>
                    <a:pt x="32098" y="8035"/>
                  </a:lnTo>
                  <a:lnTo>
                    <a:pt x="24074" y="0"/>
                  </a:lnTo>
                  <a:close/>
                </a:path>
                <a:path w="32384" h="88900">
                  <a:moveTo>
                    <a:pt x="8024" y="8035"/>
                  </a:moveTo>
                  <a:lnTo>
                    <a:pt x="0" y="16071"/>
                  </a:lnTo>
                  <a:lnTo>
                    <a:pt x="0" y="32143"/>
                  </a:lnTo>
                  <a:lnTo>
                    <a:pt x="8024" y="32143"/>
                  </a:lnTo>
                  <a:lnTo>
                    <a:pt x="8024" y="80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6488505" y="4752582"/>
              <a:ext cx="32384" cy="88900"/>
            </a:xfrm>
            <a:custGeom>
              <a:avLst/>
              <a:gdLst/>
              <a:ahLst/>
              <a:cxnLst/>
              <a:rect l="l" t="t" r="r" b="b"/>
              <a:pathLst>
                <a:path w="32384" h="88900">
                  <a:moveTo>
                    <a:pt x="24074" y="24107"/>
                  </a:moveTo>
                  <a:lnTo>
                    <a:pt x="24074" y="16071"/>
                  </a:lnTo>
                  <a:lnTo>
                    <a:pt x="24074" y="8035"/>
                  </a:lnTo>
                  <a:lnTo>
                    <a:pt x="16049" y="8035"/>
                  </a:lnTo>
                  <a:lnTo>
                    <a:pt x="8024" y="8035"/>
                  </a:lnTo>
                  <a:lnTo>
                    <a:pt x="8024" y="16071"/>
                  </a:lnTo>
                  <a:lnTo>
                    <a:pt x="8024" y="24107"/>
                  </a:lnTo>
                  <a:lnTo>
                    <a:pt x="8024" y="32143"/>
                  </a:lnTo>
                  <a:lnTo>
                    <a:pt x="0" y="32143"/>
                  </a:lnTo>
                  <a:lnTo>
                    <a:pt x="0" y="24107"/>
                  </a:lnTo>
                  <a:lnTo>
                    <a:pt x="0" y="16071"/>
                  </a:lnTo>
                  <a:lnTo>
                    <a:pt x="8024" y="8035"/>
                  </a:lnTo>
                  <a:lnTo>
                    <a:pt x="16049" y="0"/>
                  </a:lnTo>
                  <a:lnTo>
                    <a:pt x="24074" y="0"/>
                  </a:lnTo>
                  <a:lnTo>
                    <a:pt x="32098" y="8035"/>
                  </a:lnTo>
                  <a:lnTo>
                    <a:pt x="32098" y="16071"/>
                  </a:lnTo>
                  <a:lnTo>
                    <a:pt x="32098" y="24107"/>
                  </a:lnTo>
                  <a:lnTo>
                    <a:pt x="32098" y="32143"/>
                  </a:lnTo>
                  <a:lnTo>
                    <a:pt x="32098" y="40179"/>
                  </a:lnTo>
                  <a:lnTo>
                    <a:pt x="32098" y="48215"/>
                  </a:lnTo>
                  <a:lnTo>
                    <a:pt x="24074" y="48215"/>
                  </a:lnTo>
                  <a:lnTo>
                    <a:pt x="24074" y="56251"/>
                  </a:lnTo>
                  <a:lnTo>
                    <a:pt x="8024" y="64277"/>
                  </a:lnTo>
                  <a:lnTo>
                    <a:pt x="8024" y="72313"/>
                  </a:lnTo>
                  <a:lnTo>
                    <a:pt x="0" y="80348"/>
                  </a:lnTo>
                  <a:lnTo>
                    <a:pt x="24074" y="80348"/>
                  </a:lnTo>
                  <a:lnTo>
                    <a:pt x="32098" y="80348"/>
                  </a:lnTo>
                  <a:lnTo>
                    <a:pt x="32098" y="72313"/>
                  </a:lnTo>
                  <a:lnTo>
                    <a:pt x="32098" y="88384"/>
                  </a:lnTo>
                  <a:lnTo>
                    <a:pt x="0" y="88384"/>
                  </a:lnTo>
                  <a:lnTo>
                    <a:pt x="0" y="80348"/>
                  </a:lnTo>
                  <a:lnTo>
                    <a:pt x="0" y="72313"/>
                  </a:lnTo>
                  <a:lnTo>
                    <a:pt x="8024" y="72313"/>
                  </a:lnTo>
                  <a:lnTo>
                    <a:pt x="8024" y="64277"/>
                  </a:lnTo>
                  <a:lnTo>
                    <a:pt x="16049" y="56251"/>
                  </a:lnTo>
                  <a:lnTo>
                    <a:pt x="16049" y="48215"/>
                  </a:lnTo>
                  <a:lnTo>
                    <a:pt x="24074" y="40179"/>
                  </a:lnTo>
                  <a:lnTo>
                    <a:pt x="24074" y="32143"/>
                  </a:lnTo>
                  <a:lnTo>
                    <a:pt x="24074" y="24107"/>
                  </a:lnTo>
                  <a:close/>
                </a:path>
              </a:pathLst>
            </a:custGeom>
            <a:ln w="80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5" name="object 155"/>
          <p:cNvSpPr/>
          <p:nvPr/>
        </p:nvSpPr>
        <p:spPr>
          <a:xfrm>
            <a:off x="6143657" y="5162352"/>
            <a:ext cx="24130" cy="0"/>
          </a:xfrm>
          <a:custGeom>
            <a:avLst/>
            <a:gdLst/>
            <a:ahLst/>
            <a:cxnLst/>
            <a:rect l="l" t="t" r="r" b="b"/>
            <a:pathLst>
              <a:path w="24129">
                <a:moveTo>
                  <a:pt x="0" y="0"/>
                </a:moveTo>
                <a:lnTo>
                  <a:pt x="24074" y="0"/>
                </a:lnTo>
                <a:lnTo>
                  <a:pt x="0" y="0"/>
                </a:lnTo>
                <a:close/>
              </a:path>
            </a:pathLst>
          </a:custGeom>
          <a:ln w="803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5477938" y="3957161"/>
            <a:ext cx="24130" cy="426084"/>
          </a:xfrm>
          <a:custGeom>
            <a:avLst/>
            <a:gdLst/>
            <a:ahLst/>
            <a:cxnLst/>
            <a:rect l="l" t="t" r="r" b="b"/>
            <a:pathLst>
              <a:path w="24129" h="426085">
                <a:moveTo>
                  <a:pt x="0" y="281205"/>
                </a:moveTo>
                <a:lnTo>
                  <a:pt x="0" y="361554"/>
                </a:lnTo>
              </a:path>
              <a:path w="24129" h="426085">
                <a:moveTo>
                  <a:pt x="0" y="176812"/>
                </a:moveTo>
                <a:lnTo>
                  <a:pt x="0" y="281205"/>
                </a:lnTo>
              </a:path>
              <a:path w="24129" h="426085">
                <a:moveTo>
                  <a:pt x="0" y="136579"/>
                </a:moveTo>
                <a:lnTo>
                  <a:pt x="0" y="176812"/>
                </a:lnTo>
              </a:path>
              <a:path w="24129" h="426085">
                <a:moveTo>
                  <a:pt x="0" y="425831"/>
                </a:moveTo>
                <a:lnTo>
                  <a:pt x="0" y="361554"/>
                </a:lnTo>
              </a:path>
              <a:path w="24129" h="426085">
                <a:moveTo>
                  <a:pt x="0" y="136579"/>
                </a:moveTo>
                <a:lnTo>
                  <a:pt x="0" y="24140"/>
                </a:lnTo>
              </a:path>
              <a:path w="24129" h="426085">
                <a:moveTo>
                  <a:pt x="24063" y="0"/>
                </a:moveTo>
                <a:lnTo>
                  <a:pt x="16038" y="0"/>
                </a:lnTo>
                <a:lnTo>
                  <a:pt x="8014" y="8046"/>
                </a:lnTo>
                <a:lnTo>
                  <a:pt x="0" y="16093"/>
                </a:lnTo>
                <a:lnTo>
                  <a:pt x="0" y="24140"/>
                </a:lnTo>
              </a:path>
            </a:pathLst>
          </a:custGeom>
          <a:ln w="8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57" name="object 157"/>
          <p:cNvGrpSpPr/>
          <p:nvPr/>
        </p:nvGrpSpPr>
        <p:grpSpPr>
          <a:xfrm>
            <a:off x="5393723" y="4523607"/>
            <a:ext cx="345440" cy="128905"/>
            <a:chOff x="5393723" y="4523607"/>
            <a:chExt cx="345440" cy="128905"/>
          </a:xfrm>
        </p:grpSpPr>
        <p:sp>
          <p:nvSpPr>
            <p:cNvPr id="158" name="object 158"/>
            <p:cNvSpPr/>
            <p:nvPr/>
          </p:nvSpPr>
          <p:spPr>
            <a:xfrm>
              <a:off x="5397733" y="4527618"/>
              <a:ext cx="337185" cy="120650"/>
            </a:xfrm>
            <a:custGeom>
              <a:avLst/>
              <a:gdLst/>
              <a:ahLst/>
              <a:cxnLst/>
              <a:rect l="l" t="t" r="r" b="b"/>
              <a:pathLst>
                <a:path w="337185" h="120650">
                  <a:moveTo>
                    <a:pt x="40102" y="0"/>
                  </a:moveTo>
                  <a:lnTo>
                    <a:pt x="24063" y="0"/>
                  </a:lnTo>
                  <a:lnTo>
                    <a:pt x="8024" y="8035"/>
                  </a:lnTo>
                  <a:lnTo>
                    <a:pt x="8024" y="16071"/>
                  </a:lnTo>
                  <a:lnTo>
                    <a:pt x="0" y="24107"/>
                  </a:lnTo>
                  <a:lnTo>
                    <a:pt x="0" y="104446"/>
                  </a:lnTo>
                  <a:lnTo>
                    <a:pt x="8024" y="112482"/>
                  </a:lnTo>
                  <a:lnTo>
                    <a:pt x="8024" y="120518"/>
                  </a:lnTo>
                  <a:lnTo>
                    <a:pt x="24063" y="120518"/>
                  </a:lnTo>
                  <a:lnTo>
                    <a:pt x="16038" y="112482"/>
                  </a:lnTo>
                  <a:lnTo>
                    <a:pt x="16038" y="104446"/>
                  </a:lnTo>
                  <a:lnTo>
                    <a:pt x="8024" y="96420"/>
                  </a:lnTo>
                  <a:lnTo>
                    <a:pt x="8024" y="32143"/>
                  </a:lnTo>
                  <a:lnTo>
                    <a:pt x="16038" y="24107"/>
                  </a:lnTo>
                  <a:lnTo>
                    <a:pt x="16038" y="16071"/>
                  </a:lnTo>
                  <a:lnTo>
                    <a:pt x="24063" y="8035"/>
                  </a:lnTo>
                  <a:lnTo>
                    <a:pt x="48116" y="8035"/>
                  </a:lnTo>
                  <a:lnTo>
                    <a:pt x="40102" y="0"/>
                  </a:lnTo>
                  <a:close/>
                </a:path>
                <a:path w="337185" h="120650">
                  <a:moveTo>
                    <a:pt x="48116" y="112482"/>
                  </a:moveTo>
                  <a:lnTo>
                    <a:pt x="40102" y="112482"/>
                  </a:lnTo>
                  <a:lnTo>
                    <a:pt x="32077" y="120518"/>
                  </a:lnTo>
                  <a:lnTo>
                    <a:pt x="48116" y="120518"/>
                  </a:lnTo>
                  <a:lnTo>
                    <a:pt x="48116" y="112482"/>
                  </a:lnTo>
                  <a:close/>
                </a:path>
                <a:path w="337185" h="120650">
                  <a:moveTo>
                    <a:pt x="56140" y="96420"/>
                  </a:moveTo>
                  <a:lnTo>
                    <a:pt x="48116" y="104446"/>
                  </a:lnTo>
                  <a:lnTo>
                    <a:pt x="48116" y="112482"/>
                  </a:lnTo>
                  <a:lnTo>
                    <a:pt x="56140" y="96420"/>
                  </a:lnTo>
                  <a:close/>
                </a:path>
                <a:path w="337185" h="120650">
                  <a:moveTo>
                    <a:pt x="56140" y="0"/>
                  </a:moveTo>
                  <a:lnTo>
                    <a:pt x="48116" y="0"/>
                  </a:lnTo>
                  <a:lnTo>
                    <a:pt x="48116" y="8035"/>
                  </a:lnTo>
                  <a:lnTo>
                    <a:pt x="40102" y="8035"/>
                  </a:lnTo>
                  <a:lnTo>
                    <a:pt x="56140" y="24107"/>
                  </a:lnTo>
                  <a:lnTo>
                    <a:pt x="56140" y="0"/>
                  </a:lnTo>
                  <a:close/>
                </a:path>
                <a:path w="337185" h="120650">
                  <a:moveTo>
                    <a:pt x="80204" y="8035"/>
                  </a:moveTo>
                  <a:lnTo>
                    <a:pt x="72179" y="8035"/>
                  </a:lnTo>
                  <a:lnTo>
                    <a:pt x="72179" y="120518"/>
                  </a:lnTo>
                  <a:lnTo>
                    <a:pt x="88218" y="120518"/>
                  </a:lnTo>
                  <a:lnTo>
                    <a:pt x="88218" y="112482"/>
                  </a:lnTo>
                  <a:lnTo>
                    <a:pt x="80204" y="112482"/>
                  </a:lnTo>
                  <a:lnTo>
                    <a:pt x="80204" y="64277"/>
                  </a:lnTo>
                  <a:lnTo>
                    <a:pt x="112281" y="64277"/>
                  </a:lnTo>
                  <a:lnTo>
                    <a:pt x="112281" y="56241"/>
                  </a:lnTo>
                  <a:lnTo>
                    <a:pt x="80204" y="56241"/>
                  </a:lnTo>
                  <a:lnTo>
                    <a:pt x="80204" y="8035"/>
                  </a:lnTo>
                  <a:close/>
                </a:path>
                <a:path w="337185" h="120650">
                  <a:moveTo>
                    <a:pt x="120306" y="0"/>
                  </a:moveTo>
                  <a:lnTo>
                    <a:pt x="64165" y="0"/>
                  </a:lnTo>
                  <a:lnTo>
                    <a:pt x="64165" y="8035"/>
                  </a:lnTo>
                  <a:lnTo>
                    <a:pt x="112281" y="8035"/>
                  </a:lnTo>
                  <a:lnTo>
                    <a:pt x="128320" y="24107"/>
                  </a:lnTo>
                  <a:lnTo>
                    <a:pt x="120306" y="0"/>
                  </a:lnTo>
                  <a:close/>
                </a:path>
                <a:path w="337185" h="120650">
                  <a:moveTo>
                    <a:pt x="176447" y="0"/>
                  </a:moveTo>
                  <a:lnTo>
                    <a:pt x="168422" y="0"/>
                  </a:lnTo>
                  <a:lnTo>
                    <a:pt x="168422" y="8035"/>
                  </a:lnTo>
                  <a:lnTo>
                    <a:pt x="160408" y="8035"/>
                  </a:lnTo>
                  <a:lnTo>
                    <a:pt x="160408" y="120518"/>
                  </a:lnTo>
                  <a:lnTo>
                    <a:pt x="176447" y="120518"/>
                  </a:lnTo>
                  <a:lnTo>
                    <a:pt x="176447" y="0"/>
                  </a:lnTo>
                  <a:close/>
                </a:path>
                <a:path w="337185" h="120650">
                  <a:moveTo>
                    <a:pt x="240612" y="0"/>
                  </a:moveTo>
                  <a:lnTo>
                    <a:pt x="232588" y="0"/>
                  </a:lnTo>
                  <a:lnTo>
                    <a:pt x="216549" y="16071"/>
                  </a:lnTo>
                  <a:lnTo>
                    <a:pt x="216549" y="24107"/>
                  </a:lnTo>
                  <a:lnTo>
                    <a:pt x="208524" y="48205"/>
                  </a:lnTo>
                  <a:lnTo>
                    <a:pt x="208524" y="80348"/>
                  </a:lnTo>
                  <a:lnTo>
                    <a:pt x="216549" y="96420"/>
                  </a:lnTo>
                  <a:lnTo>
                    <a:pt x="216549" y="104446"/>
                  </a:lnTo>
                  <a:lnTo>
                    <a:pt x="232588" y="120518"/>
                  </a:lnTo>
                  <a:lnTo>
                    <a:pt x="224574" y="112482"/>
                  </a:lnTo>
                  <a:lnTo>
                    <a:pt x="224574" y="96420"/>
                  </a:lnTo>
                  <a:lnTo>
                    <a:pt x="216549" y="72313"/>
                  </a:lnTo>
                  <a:lnTo>
                    <a:pt x="216549" y="48205"/>
                  </a:lnTo>
                  <a:lnTo>
                    <a:pt x="224574" y="32143"/>
                  </a:lnTo>
                  <a:lnTo>
                    <a:pt x="224574" y="16071"/>
                  </a:lnTo>
                  <a:lnTo>
                    <a:pt x="232588" y="8035"/>
                  </a:lnTo>
                  <a:lnTo>
                    <a:pt x="256651" y="8035"/>
                  </a:lnTo>
                  <a:lnTo>
                    <a:pt x="240612" y="0"/>
                  </a:lnTo>
                  <a:close/>
                </a:path>
                <a:path w="337185" h="120650">
                  <a:moveTo>
                    <a:pt x="256651" y="8035"/>
                  </a:moveTo>
                  <a:lnTo>
                    <a:pt x="240612" y="8035"/>
                  </a:lnTo>
                  <a:lnTo>
                    <a:pt x="248626" y="16071"/>
                  </a:lnTo>
                  <a:lnTo>
                    <a:pt x="248626" y="24107"/>
                  </a:lnTo>
                  <a:lnTo>
                    <a:pt x="256651" y="32143"/>
                  </a:lnTo>
                  <a:lnTo>
                    <a:pt x="256651" y="96420"/>
                  </a:lnTo>
                  <a:lnTo>
                    <a:pt x="248626" y="104446"/>
                  </a:lnTo>
                  <a:lnTo>
                    <a:pt x="248626" y="112482"/>
                  </a:lnTo>
                  <a:lnTo>
                    <a:pt x="240612" y="120518"/>
                  </a:lnTo>
                  <a:lnTo>
                    <a:pt x="256651" y="112482"/>
                  </a:lnTo>
                  <a:lnTo>
                    <a:pt x="256651" y="104446"/>
                  </a:lnTo>
                  <a:lnTo>
                    <a:pt x="264676" y="96420"/>
                  </a:lnTo>
                  <a:lnTo>
                    <a:pt x="264676" y="24107"/>
                  </a:lnTo>
                  <a:lnTo>
                    <a:pt x="256651" y="16071"/>
                  </a:lnTo>
                  <a:lnTo>
                    <a:pt x="256651" y="8035"/>
                  </a:lnTo>
                  <a:close/>
                </a:path>
                <a:path w="337185" h="120650">
                  <a:moveTo>
                    <a:pt x="296753" y="8039"/>
                  </a:moveTo>
                  <a:lnTo>
                    <a:pt x="280714" y="24107"/>
                  </a:lnTo>
                  <a:lnTo>
                    <a:pt x="280714" y="104446"/>
                  </a:lnTo>
                  <a:lnTo>
                    <a:pt x="288729" y="112482"/>
                  </a:lnTo>
                  <a:lnTo>
                    <a:pt x="288729" y="120518"/>
                  </a:lnTo>
                  <a:lnTo>
                    <a:pt x="304778" y="120518"/>
                  </a:lnTo>
                  <a:lnTo>
                    <a:pt x="296753" y="112482"/>
                  </a:lnTo>
                  <a:lnTo>
                    <a:pt x="296753" y="104446"/>
                  </a:lnTo>
                  <a:lnTo>
                    <a:pt x="288729" y="104446"/>
                  </a:lnTo>
                  <a:lnTo>
                    <a:pt x="288729" y="72313"/>
                  </a:lnTo>
                  <a:lnTo>
                    <a:pt x="292741" y="64277"/>
                  </a:lnTo>
                  <a:lnTo>
                    <a:pt x="288729" y="64277"/>
                  </a:lnTo>
                  <a:lnTo>
                    <a:pt x="288729" y="24107"/>
                  </a:lnTo>
                  <a:lnTo>
                    <a:pt x="296753" y="16071"/>
                  </a:lnTo>
                  <a:lnTo>
                    <a:pt x="296753" y="8039"/>
                  </a:lnTo>
                  <a:close/>
                </a:path>
                <a:path w="337185" h="120650">
                  <a:moveTo>
                    <a:pt x="328831" y="48205"/>
                  </a:moveTo>
                  <a:lnTo>
                    <a:pt x="296753" y="48205"/>
                  </a:lnTo>
                  <a:lnTo>
                    <a:pt x="296753" y="56241"/>
                  </a:lnTo>
                  <a:lnTo>
                    <a:pt x="320817" y="56241"/>
                  </a:lnTo>
                  <a:lnTo>
                    <a:pt x="320817" y="64277"/>
                  </a:lnTo>
                  <a:lnTo>
                    <a:pt x="328831" y="72313"/>
                  </a:lnTo>
                  <a:lnTo>
                    <a:pt x="328831" y="96420"/>
                  </a:lnTo>
                  <a:lnTo>
                    <a:pt x="320817" y="104446"/>
                  </a:lnTo>
                  <a:lnTo>
                    <a:pt x="320817" y="112482"/>
                  </a:lnTo>
                  <a:lnTo>
                    <a:pt x="312792" y="120518"/>
                  </a:lnTo>
                  <a:lnTo>
                    <a:pt x="320817" y="120518"/>
                  </a:lnTo>
                  <a:lnTo>
                    <a:pt x="328831" y="112482"/>
                  </a:lnTo>
                  <a:lnTo>
                    <a:pt x="336855" y="96420"/>
                  </a:lnTo>
                  <a:lnTo>
                    <a:pt x="336855" y="72313"/>
                  </a:lnTo>
                  <a:lnTo>
                    <a:pt x="328831" y="64277"/>
                  </a:lnTo>
                  <a:lnTo>
                    <a:pt x="328831" y="48205"/>
                  </a:lnTo>
                  <a:close/>
                </a:path>
                <a:path w="337185" h="120650">
                  <a:moveTo>
                    <a:pt x="296753" y="56241"/>
                  </a:moveTo>
                  <a:lnTo>
                    <a:pt x="288729" y="56241"/>
                  </a:lnTo>
                  <a:lnTo>
                    <a:pt x="288729" y="64277"/>
                  </a:lnTo>
                  <a:lnTo>
                    <a:pt x="292741" y="64277"/>
                  </a:lnTo>
                  <a:lnTo>
                    <a:pt x="296753" y="56241"/>
                  </a:lnTo>
                  <a:close/>
                </a:path>
                <a:path w="337185" h="120650">
                  <a:moveTo>
                    <a:pt x="328831" y="8035"/>
                  </a:moveTo>
                  <a:lnTo>
                    <a:pt x="320817" y="8035"/>
                  </a:lnTo>
                  <a:lnTo>
                    <a:pt x="320817" y="24107"/>
                  </a:lnTo>
                  <a:lnTo>
                    <a:pt x="328831" y="24107"/>
                  </a:lnTo>
                  <a:lnTo>
                    <a:pt x="328831" y="8035"/>
                  </a:lnTo>
                  <a:close/>
                </a:path>
                <a:path w="337185" h="120650">
                  <a:moveTo>
                    <a:pt x="320817" y="0"/>
                  </a:moveTo>
                  <a:lnTo>
                    <a:pt x="304778" y="0"/>
                  </a:lnTo>
                  <a:lnTo>
                    <a:pt x="296757" y="8035"/>
                  </a:lnTo>
                  <a:lnTo>
                    <a:pt x="320817" y="8035"/>
                  </a:lnTo>
                  <a:lnTo>
                    <a:pt x="32081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9" name="object 15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393723" y="4523607"/>
              <a:ext cx="344876" cy="128540"/>
            </a:xfrm>
            <a:prstGeom prst="rect">
              <a:avLst/>
            </a:prstGeom>
          </p:spPr>
        </p:pic>
      </p:grpSp>
      <p:pic>
        <p:nvPicPr>
          <p:cNvPr id="160" name="object 160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5465903" y="4732511"/>
            <a:ext cx="200516" cy="136575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5497991" y="4949438"/>
            <a:ext cx="136341" cy="128540"/>
          </a:xfrm>
          <a:prstGeom prst="rect">
            <a:avLst/>
          </a:prstGeom>
        </p:spPr>
      </p:pic>
      <p:grpSp>
        <p:nvGrpSpPr>
          <p:cNvPr id="162" name="object 162"/>
          <p:cNvGrpSpPr/>
          <p:nvPr/>
        </p:nvGrpSpPr>
        <p:grpSpPr>
          <a:xfrm>
            <a:off x="5987177" y="4523607"/>
            <a:ext cx="345440" cy="128905"/>
            <a:chOff x="5987177" y="4523607"/>
            <a:chExt cx="345440" cy="128905"/>
          </a:xfrm>
        </p:grpSpPr>
        <p:sp>
          <p:nvSpPr>
            <p:cNvPr id="163" name="object 163"/>
            <p:cNvSpPr/>
            <p:nvPr/>
          </p:nvSpPr>
          <p:spPr>
            <a:xfrm>
              <a:off x="5991187" y="4527618"/>
              <a:ext cx="337185" cy="120650"/>
            </a:xfrm>
            <a:custGeom>
              <a:avLst/>
              <a:gdLst/>
              <a:ahLst/>
              <a:cxnLst/>
              <a:rect l="l" t="t" r="r" b="b"/>
              <a:pathLst>
                <a:path w="337185" h="120650">
                  <a:moveTo>
                    <a:pt x="40123" y="0"/>
                  </a:moveTo>
                  <a:lnTo>
                    <a:pt x="24074" y="0"/>
                  </a:lnTo>
                  <a:lnTo>
                    <a:pt x="8024" y="8035"/>
                  </a:lnTo>
                  <a:lnTo>
                    <a:pt x="8024" y="16071"/>
                  </a:lnTo>
                  <a:lnTo>
                    <a:pt x="0" y="24107"/>
                  </a:lnTo>
                  <a:lnTo>
                    <a:pt x="0" y="104446"/>
                  </a:lnTo>
                  <a:lnTo>
                    <a:pt x="8024" y="112482"/>
                  </a:lnTo>
                  <a:lnTo>
                    <a:pt x="8024" y="120518"/>
                  </a:lnTo>
                  <a:lnTo>
                    <a:pt x="24074" y="120518"/>
                  </a:lnTo>
                  <a:lnTo>
                    <a:pt x="16049" y="112482"/>
                  </a:lnTo>
                  <a:lnTo>
                    <a:pt x="16049" y="104446"/>
                  </a:lnTo>
                  <a:lnTo>
                    <a:pt x="8024" y="96420"/>
                  </a:lnTo>
                  <a:lnTo>
                    <a:pt x="8024" y="32143"/>
                  </a:lnTo>
                  <a:lnTo>
                    <a:pt x="16049" y="24107"/>
                  </a:lnTo>
                  <a:lnTo>
                    <a:pt x="16049" y="16071"/>
                  </a:lnTo>
                  <a:lnTo>
                    <a:pt x="24074" y="8035"/>
                  </a:lnTo>
                  <a:lnTo>
                    <a:pt x="48148" y="8035"/>
                  </a:lnTo>
                  <a:lnTo>
                    <a:pt x="40123" y="0"/>
                  </a:lnTo>
                  <a:close/>
                </a:path>
                <a:path w="337185" h="120650">
                  <a:moveTo>
                    <a:pt x="48148" y="112482"/>
                  </a:moveTo>
                  <a:lnTo>
                    <a:pt x="40123" y="112482"/>
                  </a:lnTo>
                  <a:lnTo>
                    <a:pt x="32098" y="120518"/>
                  </a:lnTo>
                  <a:lnTo>
                    <a:pt x="40123" y="120518"/>
                  </a:lnTo>
                  <a:lnTo>
                    <a:pt x="48148" y="112482"/>
                  </a:lnTo>
                  <a:close/>
                </a:path>
                <a:path w="337185" h="120650">
                  <a:moveTo>
                    <a:pt x="56172" y="96420"/>
                  </a:moveTo>
                  <a:lnTo>
                    <a:pt x="48148" y="104446"/>
                  </a:lnTo>
                  <a:lnTo>
                    <a:pt x="48148" y="112482"/>
                  </a:lnTo>
                  <a:lnTo>
                    <a:pt x="56172" y="96420"/>
                  </a:lnTo>
                  <a:close/>
                </a:path>
                <a:path w="337185" h="120650">
                  <a:moveTo>
                    <a:pt x="56172" y="0"/>
                  </a:moveTo>
                  <a:lnTo>
                    <a:pt x="48148" y="0"/>
                  </a:lnTo>
                  <a:lnTo>
                    <a:pt x="48148" y="8035"/>
                  </a:lnTo>
                  <a:lnTo>
                    <a:pt x="40123" y="8035"/>
                  </a:lnTo>
                  <a:lnTo>
                    <a:pt x="56172" y="24107"/>
                  </a:lnTo>
                  <a:lnTo>
                    <a:pt x="56172" y="0"/>
                  </a:lnTo>
                  <a:close/>
                </a:path>
                <a:path w="337185" h="120650">
                  <a:moveTo>
                    <a:pt x="80247" y="8035"/>
                  </a:moveTo>
                  <a:lnTo>
                    <a:pt x="72222" y="8035"/>
                  </a:lnTo>
                  <a:lnTo>
                    <a:pt x="72222" y="120518"/>
                  </a:lnTo>
                  <a:lnTo>
                    <a:pt x="88271" y="120518"/>
                  </a:lnTo>
                  <a:lnTo>
                    <a:pt x="80247" y="112482"/>
                  </a:lnTo>
                  <a:lnTo>
                    <a:pt x="80247" y="64277"/>
                  </a:lnTo>
                  <a:lnTo>
                    <a:pt x="112345" y="64277"/>
                  </a:lnTo>
                  <a:lnTo>
                    <a:pt x="112345" y="56241"/>
                  </a:lnTo>
                  <a:lnTo>
                    <a:pt x="80247" y="56241"/>
                  </a:lnTo>
                  <a:lnTo>
                    <a:pt x="80247" y="8035"/>
                  </a:lnTo>
                  <a:close/>
                </a:path>
                <a:path w="337185" h="120650">
                  <a:moveTo>
                    <a:pt x="120370" y="0"/>
                  </a:moveTo>
                  <a:lnTo>
                    <a:pt x="64197" y="0"/>
                  </a:lnTo>
                  <a:lnTo>
                    <a:pt x="64197" y="8035"/>
                  </a:lnTo>
                  <a:lnTo>
                    <a:pt x="112345" y="8035"/>
                  </a:lnTo>
                  <a:lnTo>
                    <a:pt x="128395" y="24107"/>
                  </a:lnTo>
                  <a:lnTo>
                    <a:pt x="120370" y="0"/>
                  </a:lnTo>
                  <a:close/>
                </a:path>
                <a:path w="337185" h="120650">
                  <a:moveTo>
                    <a:pt x="168518" y="8035"/>
                  </a:moveTo>
                  <a:lnTo>
                    <a:pt x="160494" y="8035"/>
                  </a:lnTo>
                  <a:lnTo>
                    <a:pt x="152469" y="16071"/>
                  </a:lnTo>
                  <a:lnTo>
                    <a:pt x="160494" y="16071"/>
                  </a:lnTo>
                  <a:lnTo>
                    <a:pt x="160494" y="120518"/>
                  </a:lnTo>
                  <a:lnTo>
                    <a:pt x="176543" y="120518"/>
                  </a:lnTo>
                  <a:lnTo>
                    <a:pt x="176543" y="112482"/>
                  </a:lnTo>
                  <a:lnTo>
                    <a:pt x="168518" y="112482"/>
                  </a:lnTo>
                  <a:lnTo>
                    <a:pt x="168518" y="8035"/>
                  </a:lnTo>
                  <a:close/>
                </a:path>
                <a:path w="337185" h="120650">
                  <a:moveTo>
                    <a:pt x="256683" y="8035"/>
                  </a:moveTo>
                  <a:lnTo>
                    <a:pt x="240634" y="8035"/>
                  </a:lnTo>
                  <a:lnTo>
                    <a:pt x="248658" y="16071"/>
                  </a:lnTo>
                  <a:lnTo>
                    <a:pt x="248658" y="32143"/>
                  </a:lnTo>
                  <a:lnTo>
                    <a:pt x="256683" y="48205"/>
                  </a:lnTo>
                  <a:lnTo>
                    <a:pt x="256683" y="72313"/>
                  </a:lnTo>
                  <a:lnTo>
                    <a:pt x="248658" y="96420"/>
                  </a:lnTo>
                  <a:lnTo>
                    <a:pt x="248658" y="112482"/>
                  </a:lnTo>
                  <a:lnTo>
                    <a:pt x="240634" y="120518"/>
                  </a:lnTo>
                  <a:lnTo>
                    <a:pt x="256683" y="112482"/>
                  </a:lnTo>
                  <a:lnTo>
                    <a:pt x="256683" y="104446"/>
                  </a:lnTo>
                  <a:lnTo>
                    <a:pt x="264708" y="96420"/>
                  </a:lnTo>
                  <a:lnTo>
                    <a:pt x="264708" y="24107"/>
                  </a:lnTo>
                  <a:lnTo>
                    <a:pt x="256683" y="16071"/>
                  </a:lnTo>
                  <a:lnTo>
                    <a:pt x="256683" y="8035"/>
                  </a:lnTo>
                  <a:close/>
                </a:path>
                <a:path w="337185" h="120650">
                  <a:moveTo>
                    <a:pt x="240634" y="0"/>
                  </a:moveTo>
                  <a:lnTo>
                    <a:pt x="232609" y="0"/>
                  </a:lnTo>
                  <a:lnTo>
                    <a:pt x="216560" y="8035"/>
                  </a:lnTo>
                  <a:lnTo>
                    <a:pt x="216560" y="16071"/>
                  </a:lnTo>
                  <a:lnTo>
                    <a:pt x="208535" y="24107"/>
                  </a:lnTo>
                  <a:lnTo>
                    <a:pt x="208535" y="80348"/>
                  </a:lnTo>
                  <a:lnTo>
                    <a:pt x="216560" y="96420"/>
                  </a:lnTo>
                  <a:lnTo>
                    <a:pt x="216560" y="104446"/>
                  </a:lnTo>
                  <a:lnTo>
                    <a:pt x="224584" y="112482"/>
                  </a:lnTo>
                  <a:lnTo>
                    <a:pt x="224584" y="96420"/>
                  </a:lnTo>
                  <a:lnTo>
                    <a:pt x="216560" y="72313"/>
                  </a:lnTo>
                  <a:lnTo>
                    <a:pt x="216560" y="48205"/>
                  </a:lnTo>
                  <a:lnTo>
                    <a:pt x="224584" y="32143"/>
                  </a:lnTo>
                  <a:lnTo>
                    <a:pt x="224584" y="16071"/>
                  </a:lnTo>
                  <a:lnTo>
                    <a:pt x="232609" y="8035"/>
                  </a:lnTo>
                  <a:lnTo>
                    <a:pt x="256683" y="8035"/>
                  </a:lnTo>
                  <a:lnTo>
                    <a:pt x="240634" y="0"/>
                  </a:lnTo>
                  <a:close/>
                </a:path>
                <a:path w="337185" h="120650">
                  <a:moveTo>
                    <a:pt x="288782" y="88384"/>
                  </a:moveTo>
                  <a:lnTo>
                    <a:pt x="280757" y="88384"/>
                  </a:lnTo>
                  <a:lnTo>
                    <a:pt x="280757" y="112482"/>
                  </a:lnTo>
                  <a:lnTo>
                    <a:pt x="288782" y="120518"/>
                  </a:lnTo>
                  <a:lnTo>
                    <a:pt x="296807" y="120518"/>
                  </a:lnTo>
                  <a:lnTo>
                    <a:pt x="288782" y="112482"/>
                  </a:lnTo>
                  <a:lnTo>
                    <a:pt x="288782" y="88384"/>
                  </a:lnTo>
                  <a:close/>
                </a:path>
                <a:path w="337185" h="120650">
                  <a:moveTo>
                    <a:pt x="320881" y="48205"/>
                  </a:moveTo>
                  <a:lnTo>
                    <a:pt x="296807" y="48205"/>
                  </a:lnTo>
                  <a:lnTo>
                    <a:pt x="288782" y="56241"/>
                  </a:lnTo>
                  <a:lnTo>
                    <a:pt x="320881" y="56241"/>
                  </a:lnTo>
                  <a:lnTo>
                    <a:pt x="320881" y="112482"/>
                  </a:lnTo>
                  <a:lnTo>
                    <a:pt x="312856" y="112482"/>
                  </a:lnTo>
                  <a:lnTo>
                    <a:pt x="312856" y="120518"/>
                  </a:lnTo>
                  <a:lnTo>
                    <a:pt x="320881" y="120518"/>
                  </a:lnTo>
                  <a:lnTo>
                    <a:pt x="328906" y="112482"/>
                  </a:lnTo>
                  <a:lnTo>
                    <a:pt x="328906" y="104446"/>
                  </a:lnTo>
                  <a:lnTo>
                    <a:pt x="336930" y="88384"/>
                  </a:lnTo>
                  <a:lnTo>
                    <a:pt x="336930" y="72313"/>
                  </a:lnTo>
                  <a:lnTo>
                    <a:pt x="328906" y="64277"/>
                  </a:lnTo>
                  <a:lnTo>
                    <a:pt x="328906" y="56241"/>
                  </a:lnTo>
                  <a:lnTo>
                    <a:pt x="320881" y="48205"/>
                  </a:lnTo>
                  <a:close/>
                </a:path>
                <a:path w="337185" h="120650">
                  <a:moveTo>
                    <a:pt x="328906" y="0"/>
                  </a:moveTo>
                  <a:lnTo>
                    <a:pt x="288782" y="0"/>
                  </a:lnTo>
                  <a:lnTo>
                    <a:pt x="280757" y="64277"/>
                  </a:lnTo>
                  <a:lnTo>
                    <a:pt x="288782" y="64277"/>
                  </a:lnTo>
                  <a:lnTo>
                    <a:pt x="296807" y="56241"/>
                  </a:lnTo>
                  <a:lnTo>
                    <a:pt x="288782" y="56241"/>
                  </a:lnTo>
                  <a:lnTo>
                    <a:pt x="288782" y="16071"/>
                  </a:lnTo>
                  <a:lnTo>
                    <a:pt x="328906" y="16071"/>
                  </a:lnTo>
                  <a:lnTo>
                    <a:pt x="32890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4" name="object 164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5987177" y="4523607"/>
              <a:ext cx="344951" cy="128539"/>
            </a:xfrm>
            <a:prstGeom prst="rect">
              <a:avLst/>
            </a:prstGeom>
          </p:spPr>
        </p:pic>
      </p:grpSp>
      <p:pic>
        <p:nvPicPr>
          <p:cNvPr id="165" name="object 165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6051375" y="4732511"/>
            <a:ext cx="208530" cy="136575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6083473" y="4949438"/>
            <a:ext cx="144334" cy="128539"/>
          </a:xfrm>
          <a:prstGeom prst="rect">
            <a:avLst/>
          </a:prstGeom>
        </p:spPr>
      </p:pic>
      <p:sp>
        <p:nvSpPr>
          <p:cNvPr id="167" name="object 167"/>
          <p:cNvSpPr/>
          <p:nvPr/>
        </p:nvSpPr>
        <p:spPr>
          <a:xfrm>
            <a:off x="8638787" y="3534660"/>
            <a:ext cx="50800" cy="1524000"/>
          </a:xfrm>
          <a:custGeom>
            <a:avLst/>
            <a:gdLst/>
            <a:ahLst/>
            <a:cxnLst/>
            <a:rect l="l" t="t" r="r" b="b"/>
            <a:pathLst>
              <a:path w="50800" h="1524000">
                <a:moveTo>
                  <a:pt x="0" y="1523571"/>
                </a:moveTo>
                <a:lnTo>
                  <a:pt x="0" y="0"/>
                </a:lnTo>
              </a:path>
              <a:path w="50800" h="1524000">
                <a:moveTo>
                  <a:pt x="50764" y="418947"/>
                </a:moveTo>
                <a:lnTo>
                  <a:pt x="50764" y="558602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8854505" y="5261376"/>
            <a:ext cx="1675130" cy="63500"/>
          </a:xfrm>
          <a:custGeom>
            <a:avLst/>
            <a:gdLst/>
            <a:ahLst/>
            <a:cxnLst/>
            <a:rect l="l" t="t" r="r" b="b"/>
            <a:pathLst>
              <a:path w="1675129" h="63500">
                <a:moveTo>
                  <a:pt x="304517" y="63482"/>
                </a:moveTo>
                <a:lnTo>
                  <a:pt x="241074" y="63482"/>
                </a:lnTo>
              </a:path>
              <a:path w="1675129" h="63500">
                <a:moveTo>
                  <a:pt x="1636760" y="38090"/>
                </a:moveTo>
                <a:lnTo>
                  <a:pt x="50747" y="38090"/>
                </a:lnTo>
              </a:path>
              <a:path w="1675129" h="63500">
                <a:moveTo>
                  <a:pt x="1674846" y="0"/>
                </a:move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8829114" y="4816985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137" y="76176"/>
                </a:move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8727619" y="4766206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256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8752993" y="3483797"/>
            <a:ext cx="50800" cy="469900"/>
          </a:xfrm>
          <a:custGeom>
            <a:avLst/>
            <a:gdLst/>
            <a:ahLst/>
            <a:cxnLst/>
            <a:rect l="l" t="t" r="r" b="b"/>
            <a:pathLst>
              <a:path w="50800" h="469900">
                <a:moveTo>
                  <a:pt x="0" y="431714"/>
                </a:moveTo>
                <a:lnTo>
                  <a:pt x="0" y="50863"/>
                </a:lnTo>
              </a:path>
              <a:path w="50800" h="469900">
                <a:moveTo>
                  <a:pt x="50747" y="469811"/>
                </a:moveTo>
                <a:lnTo>
                  <a:pt x="50747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8981390" y="5197886"/>
            <a:ext cx="1421765" cy="0"/>
          </a:xfrm>
          <a:custGeom>
            <a:avLst/>
            <a:gdLst/>
            <a:ahLst/>
            <a:cxnLst/>
            <a:rect l="l" t="t" r="r" b="b"/>
            <a:pathLst>
              <a:path w="1421765">
                <a:moveTo>
                  <a:pt x="0" y="0"/>
                </a:moveTo>
                <a:lnTo>
                  <a:pt x="1421177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8829114" y="4131360"/>
            <a:ext cx="0" cy="927100"/>
          </a:xfrm>
          <a:custGeom>
            <a:avLst/>
            <a:gdLst/>
            <a:ahLst/>
            <a:cxnLst/>
            <a:rect l="l" t="t" r="r" b="b"/>
            <a:pathLst>
              <a:path h="927100">
                <a:moveTo>
                  <a:pt x="0" y="926872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8854505" y="5109011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152365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8892557" y="3483797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25431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8905252" y="4093263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0"/>
                </a:moveTo>
                <a:lnTo>
                  <a:pt x="0" y="723722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8905252" y="5109011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190455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8651482" y="4093263"/>
            <a:ext cx="38100" cy="38100"/>
          </a:xfrm>
          <a:custGeom>
            <a:avLst/>
            <a:gdLst/>
            <a:ahLst/>
            <a:cxnLst/>
            <a:rect l="l" t="t" r="r" b="b"/>
            <a:pathLst>
              <a:path w="38100" h="38100">
                <a:moveTo>
                  <a:pt x="0" y="38096"/>
                </a:moveTo>
                <a:lnTo>
                  <a:pt x="38068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8638803" y="5058232"/>
            <a:ext cx="2106295" cy="139700"/>
          </a:xfrm>
          <a:custGeom>
            <a:avLst/>
            <a:gdLst/>
            <a:ahLst/>
            <a:cxnLst/>
            <a:rect l="l" t="t" r="r" b="b"/>
            <a:pathLst>
              <a:path w="2106295" h="139700">
                <a:moveTo>
                  <a:pt x="2055585" y="50778"/>
                </a:moveTo>
                <a:lnTo>
                  <a:pt x="50747" y="50778"/>
                </a:lnTo>
              </a:path>
              <a:path w="2106295" h="139700">
                <a:moveTo>
                  <a:pt x="2106197" y="0"/>
                </a:moveTo>
                <a:lnTo>
                  <a:pt x="0" y="0"/>
                </a:lnTo>
              </a:path>
              <a:path w="2106295" h="139700">
                <a:moveTo>
                  <a:pt x="342586" y="50778"/>
                </a:moveTo>
                <a:lnTo>
                  <a:pt x="342586" y="139654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8854505" y="4093263"/>
            <a:ext cx="50800" cy="38100"/>
          </a:xfrm>
          <a:custGeom>
            <a:avLst/>
            <a:gdLst/>
            <a:ahLst/>
            <a:cxnLst/>
            <a:rect l="l" t="t" r="r" b="b"/>
            <a:pathLst>
              <a:path w="50800" h="38100">
                <a:moveTo>
                  <a:pt x="0" y="38096"/>
                </a:moveTo>
                <a:lnTo>
                  <a:pt x="50747" y="0"/>
                </a:lnTo>
              </a:path>
            </a:pathLst>
          </a:custGeom>
          <a:ln w="12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9032137" y="3382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989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9095580" y="5299466"/>
            <a:ext cx="0" cy="25400"/>
          </a:xfrm>
          <a:custGeom>
            <a:avLst/>
            <a:gdLst/>
            <a:ahLst/>
            <a:cxnLst/>
            <a:rect l="l" t="t" r="r" b="b"/>
            <a:pathLst>
              <a:path h="25400">
                <a:moveTo>
                  <a:pt x="0" y="0"/>
                </a:moveTo>
                <a:lnTo>
                  <a:pt x="0" y="25392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8905252" y="4893162"/>
            <a:ext cx="1586230" cy="0"/>
          </a:xfrm>
          <a:custGeom>
            <a:avLst/>
            <a:gdLst/>
            <a:ahLst/>
            <a:cxnLst/>
            <a:rect l="l" t="t" r="r" b="b"/>
            <a:pathLst>
              <a:path w="1586229">
                <a:moveTo>
                  <a:pt x="0" y="0"/>
                </a:moveTo>
                <a:lnTo>
                  <a:pt x="1586012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8638787" y="4880463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327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10567437" y="4880463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564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9133649" y="5299466"/>
            <a:ext cx="25400" cy="25400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0" y="0"/>
                </a:moveTo>
                <a:lnTo>
                  <a:pt x="0" y="25392"/>
                </a:lnTo>
              </a:path>
              <a:path w="25400" h="25400">
                <a:moveTo>
                  <a:pt x="25373" y="0"/>
                </a:moveTo>
                <a:lnTo>
                  <a:pt x="25373" y="25392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9184396" y="3229817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253979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8905252" y="4816985"/>
            <a:ext cx="444500" cy="0"/>
          </a:xfrm>
          <a:custGeom>
            <a:avLst/>
            <a:gdLst/>
            <a:ahLst/>
            <a:cxnLst/>
            <a:rect l="l" t="t" r="r" b="b"/>
            <a:pathLst>
              <a:path w="444500">
                <a:moveTo>
                  <a:pt x="0" y="0"/>
                </a:moveTo>
                <a:lnTo>
                  <a:pt x="444097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9501609" y="4816985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0" y="0"/>
                </a:moveTo>
                <a:lnTo>
                  <a:pt x="380655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10034523" y="4816985"/>
            <a:ext cx="457200" cy="0"/>
          </a:xfrm>
          <a:custGeom>
            <a:avLst/>
            <a:gdLst/>
            <a:ahLst/>
            <a:cxnLst/>
            <a:rect l="l" t="t" r="r" b="b"/>
            <a:pathLst>
              <a:path w="457200">
                <a:moveTo>
                  <a:pt x="0" y="0"/>
                </a:moveTo>
                <a:lnTo>
                  <a:pt x="456742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9349350" y="4766206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258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9882264" y="4766206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152258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8651482" y="3915511"/>
            <a:ext cx="38100" cy="38100"/>
          </a:xfrm>
          <a:custGeom>
            <a:avLst/>
            <a:gdLst/>
            <a:ahLst/>
            <a:cxnLst/>
            <a:rect l="l" t="t" r="r" b="b"/>
            <a:pathLst>
              <a:path w="38100" h="38100">
                <a:moveTo>
                  <a:pt x="38068" y="38096"/>
                </a:move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9349350" y="3483797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292042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9349350" y="4766206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955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8727619" y="4677314"/>
            <a:ext cx="101600" cy="88900"/>
          </a:xfrm>
          <a:custGeom>
            <a:avLst/>
            <a:gdLst/>
            <a:ahLst/>
            <a:cxnLst/>
            <a:rect l="l" t="t" r="r" b="b"/>
            <a:pathLst>
              <a:path w="101600" h="88900">
                <a:moveTo>
                  <a:pt x="101494" y="0"/>
                </a:moveTo>
                <a:lnTo>
                  <a:pt x="0" y="88892"/>
                </a:lnTo>
              </a:path>
            </a:pathLst>
          </a:custGeom>
          <a:ln w="1270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8638787" y="4588438"/>
            <a:ext cx="190500" cy="0"/>
          </a:xfrm>
          <a:custGeom>
            <a:avLst/>
            <a:gdLst/>
            <a:ahLst/>
            <a:cxnLst/>
            <a:rect l="l" t="t" r="r" b="b"/>
            <a:pathLst>
              <a:path w="190500">
                <a:moveTo>
                  <a:pt x="0" y="0"/>
                </a:moveTo>
                <a:lnTo>
                  <a:pt x="190327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10567437" y="4588438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564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9501609" y="4766206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955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9577747" y="350922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418981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8867183" y="4816985"/>
            <a:ext cx="38100" cy="38100"/>
          </a:xfrm>
          <a:custGeom>
            <a:avLst/>
            <a:gdLst/>
            <a:ahLst/>
            <a:cxnLst/>
            <a:rect l="l" t="t" r="r" b="b"/>
            <a:pathLst>
              <a:path w="38100" h="38100">
                <a:moveTo>
                  <a:pt x="38068" y="0"/>
                </a:moveTo>
                <a:lnTo>
                  <a:pt x="0" y="38096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9818821" y="3509229"/>
            <a:ext cx="0" cy="419100"/>
          </a:xfrm>
          <a:custGeom>
            <a:avLst/>
            <a:gdLst/>
            <a:ahLst/>
            <a:cxnLst/>
            <a:rect l="l" t="t" r="r" b="b"/>
            <a:pathLst>
              <a:path h="419100">
                <a:moveTo>
                  <a:pt x="0" y="418981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9882264" y="4766206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955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676855" y="4131360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649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10491265" y="4093263"/>
            <a:ext cx="215900" cy="38100"/>
          </a:xfrm>
          <a:custGeom>
            <a:avLst/>
            <a:gdLst/>
            <a:ahLst/>
            <a:cxnLst/>
            <a:rect l="l" t="t" r="r" b="b"/>
            <a:pathLst>
              <a:path w="215900" h="38100">
                <a:moveTo>
                  <a:pt x="38085" y="38096"/>
                </a:moveTo>
                <a:lnTo>
                  <a:pt x="215819" y="38096"/>
                </a:lnTo>
              </a:path>
              <a:path w="215900" h="38100">
                <a:moveTo>
                  <a:pt x="203124" y="0"/>
                </a:move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689550" y="4093263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215701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10491265" y="4816985"/>
            <a:ext cx="38100" cy="38100"/>
          </a:xfrm>
          <a:custGeom>
            <a:avLst/>
            <a:gdLst/>
            <a:ahLst/>
            <a:cxnLst/>
            <a:rect l="l" t="t" r="r" b="b"/>
            <a:pathLst>
              <a:path w="38100" h="38100">
                <a:moveTo>
                  <a:pt x="0" y="0"/>
                </a:moveTo>
                <a:lnTo>
                  <a:pt x="38085" y="38096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10034523" y="4766206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126955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10034523" y="3483797"/>
            <a:ext cx="0" cy="292100"/>
          </a:xfrm>
          <a:custGeom>
            <a:avLst/>
            <a:gdLst/>
            <a:ahLst/>
            <a:cxnLst/>
            <a:rect l="l" t="t" r="r" b="b"/>
            <a:pathLst>
              <a:path h="292100">
                <a:moveTo>
                  <a:pt x="0" y="0"/>
                </a:moveTo>
                <a:lnTo>
                  <a:pt x="0" y="292042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10580132" y="3953608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257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8689550" y="3953608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114189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9577747" y="3928210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074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10630913" y="391551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171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8676855" y="3915511"/>
            <a:ext cx="76200" cy="0"/>
          </a:xfrm>
          <a:custGeom>
            <a:avLst/>
            <a:gdLst/>
            <a:ahLst/>
            <a:cxnLst/>
            <a:rect l="l" t="t" r="r" b="b"/>
            <a:pathLst>
              <a:path w="76200">
                <a:moveTo>
                  <a:pt x="76137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10567437" y="4677314"/>
            <a:ext cx="88900" cy="88900"/>
          </a:xfrm>
          <a:custGeom>
            <a:avLst/>
            <a:gdLst/>
            <a:ahLst/>
            <a:cxnLst/>
            <a:rect l="l" t="t" r="r" b="b"/>
            <a:pathLst>
              <a:path w="88900" h="88900">
                <a:moveTo>
                  <a:pt x="88866" y="88892"/>
                </a:move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10694389" y="3915511"/>
            <a:ext cx="38100" cy="38100"/>
          </a:xfrm>
          <a:custGeom>
            <a:avLst/>
            <a:gdLst/>
            <a:ahLst/>
            <a:cxnLst/>
            <a:rect l="l" t="t" r="r" b="b"/>
            <a:pathLst>
              <a:path w="38100" h="38100">
                <a:moveTo>
                  <a:pt x="37916" y="0"/>
                </a:moveTo>
                <a:lnTo>
                  <a:pt x="0" y="38096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9818821" y="3775839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215701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9349350" y="3775839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228396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10212138" y="3229817"/>
            <a:ext cx="0" cy="254000"/>
          </a:xfrm>
          <a:custGeom>
            <a:avLst/>
            <a:gdLst/>
            <a:ahLst/>
            <a:cxnLst/>
            <a:rect l="l" t="t" r="r" b="b"/>
            <a:pathLst>
              <a:path h="254000">
                <a:moveTo>
                  <a:pt x="0" y="0"/>
                </a:moveTo>
                <a:lnTo>
                  <a:pt x="0" y="253979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9577747" y="3750458"/>
            <a:ext cx="241300" cy="0"/>
          </a:xfrm>
          <a:custGeom>
            <a:avLst/>
            <a:gdLst/>
            <a:ahLst/>
            <a:cxnLst/>
            <a:rect l="l" t="t" r="r" b="b"/>
            <a:pathLst>
              <a:path w="241300">
                <a:moveTo>
                  <a:pt x="0" y="0"/>
                </a:moveTo>
                <a:lnTo>
                  <a:pt x="241074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8752993" y="3737759"/>
            <a:ext cx="596900" cy="0"/>
          </a:xfrm>
          <a:custGeom>
            <a:avLst/>
            <a:gdLst/>
            <a:ahLst/>
            <a:cxnLst/>
            <a:rect l="l" t="t" r="r" b="b"/>
            <a:pathLst>
              <a:path w="596900">
                <a:moveTo>
                  <a:pt x="0" y="0"/>
                </a:moveTo>
                <a:lnTo>
                  <a:pt x="596356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9818821" y="3699629"/>
            <a:ext cx="812165" cy="38735"/>
          </a:xfrm>
          <a:custGeom>
            <a:avLst/>
            <a:gdLst/>
            <a:ahLst/>
            <a:cxnLst/>
            <a:rect l="l" t="t" r="r" b="b"/>
            <a:pathLst>
              <a:path w="812165" h="38735">
                <a:moveTo>
                  <a:pt x="215701" y="38130"/>
                </a:moveTo>
                <a:lnTo>
                  <a:pt x="812091" y="38130"/>
                </a:lnTo>
              </a:path>
              <a:path w="812165" h="38735">
                <a:moveTo>
                  <a:pt x="215701" y="0"/>
                </a:move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9349350" y="3674197"/>
            <a:ext cx="228600" cy="26034"/>
          </a:xfrm>
          <a:custGeom>
            <a:avLst/>
            <a:gdLst/>
            <a:ahLst/>
            <a:cxnLst/>
            <a:rect l="l" t="t" r="r" b="b"/>
            <a:pathLst>
              <a:path w="228600" h="26035">
                <a:moveTo>
                  <a:pt x="228396" y="25431"/>
                </a:moveTo>
                <a:lnTo>
                  <a:pt x="0" y="25431"/>
                </a:lnTo>
              </a:path>
              <a:path w="228600" h="26035">
                <a:moveTo>
                  <a:pt x="0" y="0"/>
                </a:moveTo>
                <a:lnTo>
                  <a:pt x="228396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9818821" y="3674197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701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10351786" y="3382239"/>
            <a:ext cx="0" cy="127000"/>
          </a:xfrm>
          <a:custGeom>
            <a:avLst/>
            <a:gdLst/>
            <a:ahLst/>
            <a:cxnLst/>
            <a:rect l="l" t="t" r="r" b="b"/>
            <a:pathLst>
              <a:path h="127000">
                <a:moveTo>
                  <a:pt x="0" y="0"/>
                </a:moveTo>
                <a:lnTo>
                  <a:pt x="0" y="126989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10491265" y="4093263"/>
            <a:ext cx="38100" cy="38100"/>
          </a:xfrm>
          <a:custGeom>
            <a:avLst/>
            <a:gdLst/>
            <a:ahLst/>
            <a:cxnLst/>
            <a:rect l="l" t="t" r="r" b="b"/>
            <a:pathLst>
              <a:path w="38100" h="38100">
                <a:moveTo>
                  <a:pt x="38085" y="38096"/>
                </a:move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10402568" y="5109011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875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10491265" y="5109011"/>
            <a:ext cx="0" cy="190500"/>
          </a:xfrm>
          <a:custGeom>
            <a:avLst/>
            <a:gdLst/>
            <a:ahLst/>
            <a:cxnLst/>
            <a:rect l="l" t="t" r="r" b="b"/>
            <a:pathLst>
              <a:path h="190500">
                <a:moveTo>
                  <a:pt x="0" y="0"/>
                </a:moveTo>
                <a:lnTo>
                  <a:pt x="0" y="190455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10491265" y="4093263"/>
            <a:ext cx="0" cy="723900"/>
          </a:xfrm>
          <a:custGeom>
            <a:avLst/>
            <a:gdLst/>
            <a:ahLst/>
            <a:cxnLst/>
            <a:rect l="l" t="t" r="r" b="b"/>
            <a:pathLst>
              <a:path h="723900">
                <a:moveTo>
                  <a:pt x="0" y="723722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10491265" y="3483797"/>
            <a:ext cx="0" cy="26034"/>
          </a:xfrm>
          <a:custGeom>
            <a:avLst/>
            <a:gdLst/>
            <a:ahLst/>
            <a:cxnLst/>
            <a:rect l="l" t="t" r="r" b="b"/>
            <a:pathLst>
              <a:path h="26035">
                <a:moveTo>
                  <a:pt x="0" y="0"/>
                </a:moveTo>
                <a:lnTo>
                  <a:pt x="0" y="25431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8638787" y="353466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206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10630913" y="3534660"/>
            <a:ext cx="114300" cy="0"/>
          </a:xfrm>
          <a:custGeom>
            <a:avLst/>
            <a:gdLst/>
            <a:ahLst/>
            <a:cxnLst/>
            <a:rect l="l" t="t" r="r" b="b"/>
            <a:pathLst>
              <a:path w="114300">
                <a:moveTo>
                  <a:pt x="0" y="0"/>
                </a:moveTo>
                <a:lnTo>
                  <a:pt x="114088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10034523" y="3509229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545609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8803740" y="3509229"/>
            <a:ext cx="546100" cy="0"/>
          </a:xfrm>
          <a:custGeom>
            <a:avLst/>
            <a:gdLst/>
            <a:ahLst/>
            <a:cxnLst/>
            <a:rect l="l" t="t" r="r" b="b"/>
            <a:pathLst>
              <a:path w="546100">
                <a:moveTo>
                  <a:pt x="545609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10351786" y="3509229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139478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8892557" y="3509229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139580" y="0"/>
                </a:moveTo>
                <a:lnTo>
                  <a:pt x="0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9349350" y="3509229"/>
            <a:ext cx="228600" cy="0"/>
          </a:xfrm>
          <a:custGeom>
            <a:avLst/>
            <a:gdLst/>
            <a:ahLst/>
            <a:cxnLst/>
            <a:rect l="l" t="t" r="r" b="b"/>
            <a:pathLst>
              <a:path w="228600">
                <a:moveTo>
                  <a:pt x="0" y="0"/>
                </a:moveTo>
                <a:lnTo>
                  <a:pt x="228396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9818821" y="3509229"/>
            <a:ext cx="215900" cy="0"/>
          </a:xfrm>
          <a:custGeom>
            <a:avLst/>
            <a:gdLst/>
            <a:ahLst/>
            <a:cxnLst/>
            <a:rect l="l" t="t" r="r" b="b"/>
            <a:pathLst>
              <a:path w="215900">
                <a:moveTo>
                  <a:pt x="0" y="0"/>
                </a:moveTo>
                <a:lnTo>
                  <a:pt x="215701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8689550" y="3483797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005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9184396" y="3483797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954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10034523" y="3483797"/>
            <a:ext cx="177800" cy="0"/>
          </a:xfrm>
          <a:custGeom>
            <a:avLst/>
            <a:gdLst/>
            <a:ahLst/>
            <a:cxnLst/>
            <a:rect l="l" t="t" r="r" b="b"/>
            <a:pathLst>
              <a:path w="177800">
                <a:moveTo>
                  <a:pt x="0" y="0"/>
                </a:moveTo>
                <a:lnTo>
                  <a:pt x="177615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10491265" y="3483797"/>
            <a:ext cx="203200" cy="0"/>
          </a:xfrm>
          <a:custGeom>
            <a:avLst/>
            <a:gdLst/>
            <a:ahLst/>
            <a:cxnLst/>
            <a:rect l="l" t="t" r="r" b="b"/>
            <a:pathLst>
              <a:path w="203200">
                <a:moveTo>
                  <a:pt x="0" y="0"/>
                </a:moveTo>
                <a:lnTo>
                  <a:pt x="203124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3" name="object 243"/>
          <p:cNvSpPr/>
          <p:nvPr/>
        </p:nvSpPr>
        <p:spPr>
          <a:xfrm>
            <a:off x="10529351" y="5109011"/>
            <a:ext cx="0" cy="152400"/>
          </a:xfrm>
          <a:custGeom>
            <a:avLst/>
            <a:gdLst/>
            <a:ahLst/>
            <a:cxnLst/>
            <a:rect l="l" t="t" r="r" b="b"/>
            <a:pathLst>
              <a:path h="152400">
                <a:moveTo>
                  <a:pt x="0" y="0"/>
                </a:moveTo>
                <a:lnTo>
                  <a:pt x="0" y="152365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10567437" y="4131360"/>
            <a:ext cx="0" cy="927100"/>
          </a:xfrm>
          <a:custGeom>
            <a:avLst/>
            <a:gdLst/>
            <a:ahLst/>
            <a:cxnLst/>
            <a:rect l="l" t="t" r="r" b="b"/>
            <a:pathLst>
              <a:path h="927100">
                <a:moveTo>
                  <a:pt x="0" y="926872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10580132" y="3483797"/>
            <a:ext cx="0" cy="469900"/>
          </a:xfrm>
          <a:custGeom>
            <a:avLst/>
            <a:gdLst/>
            <a:ahLst/>
            <a:cxnLst/>
            <a:rect l="l" t="t" r="r" b="b"/>
            <a:pathLst>
              <a:path h="469900">
                <a:moveTo>
                  <a:pt x="0" y="469811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9032137" y="3407671"/>
            <a:ext cx="1320165" cy="0"/>
          </a:xfrm>
          <a:custGeom>
            <a:avLst/>
            <a:gdLst/>
            <a:ahLst/>
            <a:cxnLst/>
            <a:rect l="l" t="t" r="r" b="b"/>
            <a:pathLst>
              <a:path w="1320165">
                <a:moveTo>
                  <a:pt x="0" y="0"/>
                </a:moveTo>
                <a:lnTo>
                  <a:pt x="1319648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10694389" y="4093263"/>
            <a:ext cx="38100" cy="38100"/>
          </a:xfrm>
          <a:custGeom>
            <a:avLst/>
            <a:gdLst/>
            <a:ahLst/>
            <a:cxnLst/>
            <a:rect l="l" t="t" r="r" b="b"/>
            <a:pathLst>
              <a:path w="38100" h="38100">
                <a:moveTo>
                  <a:pt x="37916" y="38096"/>
                </a:move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10630913" y="3534660"/>
            <a:ext cx="0" cy="381000"/>
          </a:xfrm>
          <a:custGeom>
            <a:avLst/>
            <a:gdLst/>
            <a:ahLst/>
            <a:cxnLst/>
            <a:rect l="l" t="t" r="r" b="b"/>
            <a:pathLst>
              <a:path h="381000">
                <a:moveTo>
                  <a:pt x="0" y="380850"/>
                </a:moveTo>
                <a:lnTo>
                  <a:pt x="0" y="0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10656303" y="4766206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56"/>
                </a:lnTo>
              </a:path>
            </a:pathLst>
          </a:custGeom>
          <a:ln w="1269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10491265" y="4816985"/>
            <a:ext cx="76200" cy="76200"/>
          </a:xfrm>
          <a:custGeom>
            <a:avLst/>
            <a:gdLst/>
            <a:ahLst/>
            <a:cxnLst/>
            <a:rect l="l" t="t" r="r" b="b"/>
            <a:pathLst>
              <a:path w="76200" h="76200">
                <a:moveTo>
                  <a:pt x="76171" y="0"/>
                </a:moveTo>
                <a:lnTo>
                  <a:pt x="0" y="76176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10694389" y="3534660"/>
            <a:ext cx="50800" cy="1524000"/>
          </a:xfrm>
          <a:custGeom>
            <a:avLst/>
            <a:gdLst/>
            <a:ahLst/>
            <a:cxnLst/>
            <a:rect l="l" t="t" r="r" b="b"/>
            <a:pathLst>
              <a:path w="50800" h="1524000">
                <a:moveTo>
                  <a:pt x="0" y="558602"/>
                </a:moveTo>
                <a:lnTo>
                  <a:pt x="0" y="418947"/>
                </a:lnTo>
              </a:path>
              <a:path w="50800" h="1524000">
                <a:moveTo>
                  <a:pt x="50611" y="1523571"/>
                </a:moveTo>
                <a:lnTo>
                  <a:pt x="50611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52" name="object 252"/>
          <p:cNvGrpSpPr/>
          <p:nvPr/>
        </p:nvGrpSpPr>
        <p:grpSpPr>
          <a:xfrm>
            <a:off x="9025784" y="3223460"/>
            <a:ext cx="1332865" cy="184785"/>
            <a:chOff x="9025784" y="3223460"/>
            <a:chExt cx="1332865" cy="184785"/>
          </a:xfrm>
        </p:grpSpPr>
        <p:sp>
          <p:nvSpPr>
            <p:cNvPr id="253" name="object 253"/>
            <p:cNvSpPr/>
            <p:nvPr/>
          </p:nvSpPr>
          <p:spPr>
            <a:xfrm>
              <a:off x="9184396" y="3267965"/>
              <a:ext cx="1028065" cy="0"/>
            </a:xfrm>
            <a:custGeom>
              <a:avLst/>
              <a:gdLst/>
              <a:ahLst/>
              <a:cxnLst/>
              <a:rect l="l" t="t" r="r" b="b"/>
              <a:pathLst>
                <a:path w="1028065">
                  <a:moveTo>
                    <a:pt x="0" y="0"/>
                  </a:moveTo>
                  <a:lnTo>
                    <a:pt x="1027742" y="0"/>
                  </a:lnTo>
                </a:path>
              </a:pathLst>
            </a:custGeom>
            <a:ln w="12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4" name="object 254"/>
            <p:cNvSpPr/>
            <p:nvPr/>
          </p:nvSpPr>
          <p:spPr>
            <a:xfrm>
              <a:off x="9184386" y="3223462"/>
              <a:ext cx="1028065" cy="13335"/>
            </a:xfrm>
            <a:custGeom>
              <a:avLst/>
              <a:gdLst/>
              <a:ahLst/>
              <a:cxnLst/>
              <a:rect l="l" t="t" r="r" b="b"/>
              <a:pathLst>
                <a:path w="1028065" h="13335">
                  <a:moveTo>
                    <a:pt x="1027747" y="0"/>
                  </a:moveTo>
                  <a:lnTo>
                    <a:pt x="0" y="0"/>
                  </a:lnTo>
                  <a:lnTo>
                    <a:pt x="0" y="12725"/>
                  </a:lnTo>
                  <a:lnTo>
                    <a:pt x="1027747" y="12725"/>
                  </a:lnTo>
                  <a:lnTo>
                    <a:pt x="10277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5" name="object 255"/>
            <p:cNvSpPr/>
            <p:nvPr/>
          </p:nvSpPr>
          <p:spPr>
            <a:xfrm>
              <a:off x="9032137" y="3229817"/>
              <a:ext cx="1320165" cy="153035"/>
            </a:xfrm>
            <a:custGeom>
              <a:avLst/>
              <a:gdLst/>
              <a:ahLst/>
              <a:cxnLst/>
              <a:rect l="l" t="t" r="r" b="b"/>
              <a:pathLst>
                <a:path w="1320165" h="153035">
                  <a:moveTo>
                    <a:pt x="1319648" y="152421"/>
                  </a:moveTo>
                  <a:lnTo>
                    <a:pt x="1319648" y="126989"/>
                  </a:lnTo>
                  <a:lnTo>
                    <a:pt x="1319648" y="89011"/>
                  </a:lnTo>
                  <a:lnTo>
                    <a:pt x="1294258" y="63579"/>
                  </a:lnTo>
                  <a:lnTo>
                    <a:pt x="1281563" y="38147"/>
                  </a:lnTo>
                  <a:lnTo>
                    <a:pt x="1256172" y="25431"/>
                  </a:lnTo>
                  <a:lnTo>
                    <a:pt x="1230782" y="12715"/>
                  </a:lnTo>
                  <a:lnTo>
                    <a:pt x="1205391" y="0"/>
                  </a:lnTo>
                  <a:lnTo>
                    <a:pt x="1180000" y="0"/>
                  </a:lnTo>
                </a:path>
                <a:path w="1320165" h="153035">
                  <a:moveTo>
                    <a:pt x="152258" y="0"/>
                  </a:moveTo>
                  <a:lnTo>
                    <a:pt x="114189" y="0"/>
                  </a:lnTo>
                  <a:lnTo>
                    <a:pt x="88816" y="12715"/>
                  </a:lnTo>
                  <a:lnTo>
                    <a:pt x="38068" y="38147"/>
                  </a:lnTo>
                  <a:lnTo>
                    <a:pt x="12695" y="89011"/>
                  </a:lnTo>
                  <a:lnTo>
                    <a:pt x="0" y="126989"/>
                  </a:lnTo>
                  <a:lnTo>
                    <a:pt x="0" y="152421"/>
                  </a:lnTo>
                </a:path>
              </a:pathLst>
            </a:custGeom>
            <a:ln w="127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6" name="object 256"/>
            <p:cNvSpPr/>
            <p:nvPr/>
          </p:nvSpPr>
          <p:spPr>
            <a:xfrm>
              <a:off x="9025789" y="3394955"/>
              <a:ext cx="1332865" cy="0"/>
            </a:xfrm>
            <a:custGeom>
              <a:avLst/>
              <a:gdLst/>
              <a:ahLst/>
              <a:cxnLst/>
              <a:rect l="l" t="t" r="r" b="b"/>
              <a:pathLst>
                <a:path w="1332865">
                  <a:moveTo>
                    <a:pt x="1319648" y="0"/>
                  </a:moveTo>
                  <a:lnTo>
                    <a:pt x="1332344" y="0"/>
                  </a:lnTo>
                </a:path>
                <a:path w="1332865">
                  <a:moveTo>
                    <a:pt x="0" y="0"/>
                  </a:moveTo>
                  <a:lnTo>
                    <a:pt x="12695" y="0"/>
                  </a:lnTo>
                </a:path>
              </a:pathLst>
            </a:custGeom>
            <a:ln w="25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7" name="object 257"/>
            <p:cNvSpPr/>
            <p:nvPr/>
          </p:nvSpPr>
          <p:spPr>
            <a:xfrm>
              <a:off x="9025789" y="3363165"/>
              <a:ext cx="1332865" cy="0"/>
            </a:xfrm>
            <a:custGeom>
              <a:avLst/>
              <a:gdLst/>
              <a:ahLst/>
              <a:cxnLst/>
              <a:rect l="l" t="t" r="r" b="b"/>
              <a:pathLst>
                <a:path w="1332865">
                  <a:moveTo>
                    <a:pt x="0" y="0"/>
                  </a:moveTo>
                  <a:lnTo>
                    <a:pt x="12695" y="0"/>
                  </a:lnTo>
                </a:path>
                <a:path w="1332865">
                  <a:moveTo>
                    <a:pt x="1319648" y="0"/>
                  </a:moveTo>
                  <a:lnTo>
                    <a:pt x="1332344" y="0"/>
                  </a:lnTo>
                </a:path>
              </a:pathLst>
            </a:custGeom>
            <a:ln w="381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58" name="object 258"/>
          <p:cNvSpPr/>
          <p:nvPr/>
        </p:nvSpPr>
        <p:spPr>
          <a:xfrm>
            <a:off x="10491265" y="5261376"/>
            <a:ext cx="38100" cy="38100"/>
          </a:xfrm>
          <a:custGeom>
            <a:avLst/>
            <a:gdLst/>
            <a:ahLst/>
            <a:cxnLst/>
            <a:rect l="l" t="t" r="r" b="b"/>
            <a:pathLst>
              <a:path w="38100" h="38100">
                <a:moveTo>
                  <a:pt x="0" y="38090"/>
                </a:moveTo>
                <a:lnTo>
                  <a:pt x="12695" y="38090"/>
                </a:lnTo>
                <a:lnTo>
                  <a:pt x="25390" y="25392"/>
                </a:lnTo>
                <a:lnTo>
                  <a:pt x="38085" y="12695"/>
                </a:lnTo>
                <a:lnTo>
                  <a:pt x="38085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8854505" y="5261376"/>
            <a:ext cx="50800" cy="38100"/>
          </a:xfrm>
          <a:custGeom>
            <a:avLst/>
            <a:gdLst/>
            <a:ahLst/>
            <a:cxnLst/>
            <a:rect l="l" t="t" r="r" b="b"/>
            <a:pathLst>
              <a:path w="50800" h="38100">
                <a:moveTo>
                  <a:pt x="0" y="0"/>
                </a:moveTo>
                <a:lnTo>
                  <a:pt x="0" y="12695"/>
                </a:lnTo>
                <a:lnTo>
                  <a:pt x="12678" y="25392"/>
                </a:lnTo>
                <a:lnTo>
                  <a:pt x="25373" y="38090"/>
                </a:lnTo>
                <a:lnTo>
                  <a:pt x="50747" y="38090"/>
                </a:lnTo>
              </a:path>
            </a:pathLst>
          </a:custGeom>
          <a:ln w="12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10694389" y="5058232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50778"/>
                </a:moveTo>
                <a:lnTo>
                  <a:pt x="25390" y="38079"/>
                </a:lnTo>
                <a:lnTo>
                  <a:pt x="37916" y="38079"/>
                </a:lnTo>
                <a:lnTo>
                  <a:pt x="50611" y="12698"/>
                </a:lnTo>
                <a:lnTo>
                  <a:pt x="50611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1" name="object 261"/>
          <p:cNvSpPr/>
          <p:nvPr/>
        </p:nvSpPr>
        <p:spPr>
          <a:xfrm>
            <a:off x="8638803" y="5058232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0" y="0"/>
                </a:moveTo>
                <a:lnTo>
                  <a:pt x="12678" y="12698"/>
                </a:lnTo>
                <a:lnTo>
                  <a:pt x="12678" y="38079"/>
                </a:lnTo>
                <a:lnTo>
                  <a:pt x="25373" y="38079"/>
                </a:lnTo>
                <a:lnTo>
                  <a:pt x="50747" y="50778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2" name="object 262"/>
          <p:cNvSpPr/>
          <p:nvPr/>
        </p:nvSpPr>
        <p:spPr>
          <a:xfrm>
            <a:off x="10694389" y="3483797"/>
            <a:ext cx="50800" cy="51435"/>
          </a:xfrm>
          <a:custGeom>
            <a:avLst/>
            <a:gdLst/>
            <a:ahLst/>
            <a:cxnLst/>
            <a:rect l="l" t="t" r="r" b="b"/>
            <a:pathLst>
              <a:path w="50800" h="51435">
                <a:moveTo>
                  <a:pt x="50611" y="50863"/>
                </a:moveTo>
                <a:lnTo>
                  <a:pt x="50611" y="25431"/>
                </a:lnTo>
                <a:lnTo>
                  <a:pt x="37916" y="12715"/>
                </a:lnTo>
                <a:lnTo>
                  <a:pt x="25390" y="12715"/>
                </a:ln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3" name="object 263"/>
          <p:cNvSpPr/>
          <p:nvPr/>
        </p:nvSpPr>
        <p:spPr>
          <a:xfrm>
            <a:off x="8638803" y="3483797"/>
            <a:ext cx="50800" cy="51435"/>
          </a:xfrm>
          <a:custGeom>
            <a:avLst/>
            <a:gdLst/>
            <a:ahLst/>
            <a:cxnLst/>
            <a:rect l="l" t="t" r="r" b="b"/>
            <a:pathLst>
              <a:path w="50800" h="51435">
                <a:moveTo>
                  <a:pt x="50747" y="0"/>
                </a:moveTo>
                <a:lnTo>
                  <a:pt x="25373" y="12715"/>
                </a:lnTo>
                <a:lnTo>
                  <a:pt x="12678" y="12715"/>
                </a:lnTo>
                <a:lnTo>
                  <a:pt x="12678" y="25431"/>
                </a:lnTo>
                <a:lnTo>
                  <a:pt x="0" y="50863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752993" y="3509229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50747" y="0"/>
                </a:moveTo>
                <a:lnTo>
                  <a:pt x="25373" y="12715"/>
                </a:lnTo>
                <a:lnTo>
                  <a:pt x="12678" y="12715"/>
                </a:lnTo>
                <a:lnTo>
                  <a:pt x="0" y="38147"/>
                </a:lnTo>
                <a:lnTo>
                  <a:pt x="0" y="50694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10580132" y="3509229"/>
            <a:ext cx="50800" cy="50800"/>
          </a:xfrm>
          <a:custGeom>
            <a:avLst/>
            <a:gdLst/>
            <a:ahLst/>
            <a:cxnLst/>
            <a:rect l="l" t="t" r="r" b="b"/>
            <a:pathLst>
              <a:path w="50800" h="50800">
                <a:moveTo>
                  <a:pt x="50781" y="50694"/>
                </a:moveTo>
                <a:lnTo>
                  <a:pt x="50781" y="38147"/>
                </a:lnTo>
                <a:lnTo>
                  <a:pt x="38085" y="12715"/>
                </a:lnTo>
                <a:lnTo>
                  <a:pt x="25390" y="12715"/>
                </a:ln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8638803" y="3915511"/>
            <a:ext cx="38100" cy="25400"/>
          </a:xfrm>
          <a:custGeom>
            <a:avLst/>
            <a:gdLst/>
            <a:ahLst/>
            <a:cxnLst/>
            <a:rect l="l" t="t" r="r" b="b"/>
            <a:pathLst>
              <a:path w="38100" h="25400">
                <a:moveTo>
                  <a:pt x="38051" y="0"/>
                </a:moveTo>
                <a:lnTo>
                  <a:pt x="12678" y="0"/>
                </a:lnTo>
                <a:lnTo>
                  <a:pt x="12678" y="12698"/>
                </a:lnTo>
                <a:lnTo>
                  <a:pt x="0" y="25397"/>
                </a:lnTo>
              </a:path>
            </a:pathLst>
          </a:custGeom>
          <a:ln w="127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8638803" y="4105962"/>
            <a:ext cx="38100" cy="25400"/>
          </a:xfrm>
          <a:custGeom>
            <a:avLst/>
            <a:gdLst/>
            <a:ahLst/>
            <a:cxnLst/>
            <a:rect l="l" t="t" r="r" b="b"/>
            <a:pathLst>
              <a:path w="38100" h="25400">
                <a:moveTo>
                  <a:pt x="0" y="0"/>
                </a:moveTo>
                <a:lnTo>
                  <a:pt x="12678" y="12698"/>
                </a:lnTo>
                <a:lnTo>
                  <a:pt x="12678" y="25397"/>
                </a:lnTo>
                <a:lnTo>
                  <a:pt x="38051" y="25397"/>
                </a:lnTo>
              </a:path>
            </a:pathLst>
          </a:custGeom>
          <a:ln w="127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10707085" y="4105962"/>
            <a:ext cx="38100" cy="25400"/>
          </a:xfrm>
          <a:custGeom>
            <a:avLst/>
            <a:gdLst/>
            <a:ahLst/>
            <a:cxnLst/>
            <a:rect l="l" t="t" r="r" b="b"/>
            <a:pathLst>
              <a:path w="38100" h="25400">
                <a:moveTo>
                  <a:pt x="0" y="25397"/>
                </a:moveTo>
                <a:lnTo>
                  <a:pt x="25221" y="25397"/>
                </a:lnTo>
                <a:lnTo>
                  <a:pt x="25221" y="12698"/>
                </a:lnTo>
                <a:lnTo>
                  <a:pt x="37916" y="0"/>
                </a:lnTo>
              </a:path>
            </a:pathLst>
          </a:custGeom>
          <a:ln w="127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10707085" y="3915511"/>
            <a:ext cx="38100" cy="25400"/>
          </a:xfrm>
          <a:custGeom>
            <a:avLst/>
            <a:gdLst/>
            <a:ahLst/>
            <a:cxnLst/>
            <a:rect l="l" t="t" r="r" b="b"/>
            <a:pathLst>
              <a:path w="38100" h="25400">
                <a:moveTo>
                  <a:pt x="37916" y="25397"/>
                </a:moveTo>
                <a:lnTo>
                  <a:pt x="25221" y="12698"/>
                </a:lnTo>
                <a:lnTo>
                  <a:pt x="25221" y="0"/>
                </a:lnTo>
                <a:lnTo>
                  <a:pt x="0" y="0"/>
                </a:lnTo>
              </a:path>
            </a:pathLst>
          </a:custGeom>
          <a:ln w="127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0" name="object 270"/>
          <p:cNvSpPr/>
          <p:nvPr/>
        </p:nvSpPr>
        <p:spPr>
          <a:xfrm>
            <a:off x="10453179" y="3483797"/>
            <a:ext cx="38100" cy="26034"/>
          </a:xfrm>
          <a:custGeom>
            <a:avLst/>
            <a:gdLst/>
            <a:ahLst/>
            <a:cxnLst/>
            <a:rect l="l" t="t" r="r" b="b"/>
            <a:pathLst>
              <a:path w="38100" h="26035">
                <a:moveTo>
                  <a:pt x="38085" y="0"/>
                </a:moveTo>
                <a:lnTo>
                  <a:pt x="25390" y="0"/>
                </a:lnTo>
                <a:lnTo>
                  <a:pt x="12695" y="12715"/>
                </a:lnTo>
                <a:lnTo>
                  <a:pt x="0" y="25431"/>
                </a:lnTo>
              </a:path>
            </a:pathLst>
          </a:custGeom>
          <a:ln w="127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892557" y="3483797"/>
            <a:ext cx="38100" cy="26034"/>
          </a:xfrm>
          <a:custGeom>
            <a:avLst/>
            <a:gdLst/>
            <a:ahLst/>
            <a:cxnLst/>
            <a:rect l="l" t="t" r="r" b="b"/>
            <a:pathLst>
              <a:path w="38100" h="26035">
                <a:moveTo>
                  <a:pt x="38068" y="25431"/>
                </a:moveTo>
                <a:lnTo>
                  <a:pt x="25390" y="12715"/>
                </a:lnTo>
                <a:lnTo>
                  <a:pt x="12695" y="0"/>
                </a:lnTo>
                <a:lnTo>
                  <a:pt x="0" y="0"/>
                </a:lnTo>
              </a:path>
            </a:pathLst>
          </a:custGeom>
          <a:ln w="127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9032137" y="3267965"/>
            <a:ext cx="152400" cy="114300"/>
          </a:xfrm>
          <a:custGeom>
            <a:avLst/>
            <a:gdLst/>
            <a:ahLst/>
            <a:cxnLst/>
            <a:rect l="l" t="t" r="r" b="b"/>
            <a:pathLst>
              <a:path w="152400" h="114300">
                <a:moveTo>
                  <a:pt x="0" y="114273"/>
                </a:moveTo>
                <a:lnTo>
                  <a:pt x="12695" y="76125"/>
                </a:lnTo>
                <a:lnTo>
                  <a:pt x="50747" y="25431"/>
                </a:lnTo>
                <a:lnTo>
                  <a:pt x="114189" y="0"/>
                </a:lnTo>
                <a:lnTo>
                  <a:pt x="152258" y="0"/>
                </a:lnTo>
              </a:path>
            </a:pathLst>
          </a:custGeom>
          <a:ln w="12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10542046" y="5058232"/>
            <a:ext cx="25400" cy="50800"/>
          </a:xfrm>
          <a:custGeom>
            <a:avLst/>
            <a:gdLst/>
            <a:ahLst/>
            <a:cxnLst/>
            <a:rect l="l" t="t" r="r" b="b"/>
            <a:pathLst>
              <a:path w="25400" h="50800">
                <a:moveTo>
                  <a:pt x="0" y="50778"/>
                </a:moveTo>
                <a:lnTo>
                  <a:pt x="12695" y="38079"/>
                </a:lnTo>
                <a:lnTo>
                  <a:pt x="12695" y="25380"/>
                </a:lnTo>
                <a:lnTo>
                  <a:pt x="12695" y="12698"/>
                </a:lnTo>
                <a:lnTo>
                  <a:pt x="25390" y="0"/>
                </a:lnTo>
              </a:path>
            </a:pathLst>
          </a:custGeom>
          <a:ln w="126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8829114" y="5058232"/>
            <a:ext cx="12700" cy="50800"/>
          </a:xfrm>
          <a:custGeom>
            <a:avLst/>
            <a:gdLst/>
            <a:ahLst/>
            <a:cxnLst/>
            <a:rect l="l" t="t" r="r" b="b"/>
            <a:pathLst>
              <a:path w="12700" h="50800">
                <a:moveTo>
                  <a:pt x="0" y="0"/>
                </a:moveTo>
                <a:lnTo>
                  <a:pt x="0" y="12698"/>
                </a:lnTo>
                <a:lnTo>
                  <a:pt x="0" y="25380"/>
                </a:lnTo>
                <a:lnTo>
                  <a:pt x="0" y="38079"/>
                </a:lnTo>
                <a:lnTo>
                  <a:pt x="12695" y="50778"/>
                </a:lnTo>
              </a:path>
            </a:pathLst>
          </a:custGeom>
          <a:ln w="1269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8752993" y="3483797"/>
            <a:ext cx="50800" cy="51435"/>
          </a:xfrm>
          <a:custGeom>
            <a:avLst/>
            <a:gdLst/>
            <a:ahLst/>
            <a:cxnLst/>
            <a:rect l="l" t="t" r="r" b="b"/>
            <a:pathLst>
              <a:path w="50800" h="51435">
                <a:moveTo>
                  <a:pt x="50747" y="0"/>
                </a:moveTo>
                <a:lnTo>
                  <a:pt x="38068" y="0"/>
                </a:lnTo>
                <a:lnTo>
                  <a:pt x="25373" y="12715"/>
                </a:lnTo>
                <a:lnTo>
                  <a:pt x="12678" y="12715"/>
                </a:lnTo>
                <a:lnTo>
                  <a:pt x="12678" y="25431"/>
                </a:lnTo>
                <a:lnTo>
                  <a:pt x="0" y="38147"/>
                </a:lnTo>
                <a:lnTo>
                  <a:pt x="0" y="50863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10592827" y="3483797"/>
            <a:ext cx="38100" cy="51435"/>
          </a:xfrm>
          <a:custGeom>
            <a:avLst/>
            <a:gdLst/>
            <a:ahLst/>
            <a:cxnLst/>
            <a:rect l="l" t="t" r="r" b="b"/>
            <a:pathLst>
              <a:path w="38100" h="51435">
                <a:moveTo>
                  <a:pt x="38085" y="50863"/>
                </a:moveTo>
                <a:lnTo>
                  <a:pt x="38085" y="38147"/>
                </a:lnTo>
                <a:lnTo>
                  <a:pt x="25390" y="25431"/>
                </a:lnTo>
                <a:lnTo>
                  <a:pt x="25390" y="12715"/>
                </a:lnTo>
                <a:lnTo>
                  <a:pt x="12695" y="12715"/>
                </a:lnTo>
                <a:lnTo>
                  <a:pt x="0" y="0"/>
                </a:lnTo>
              </a:path>
            </a:pathLst>
          </a:custGeom>
          <a:ln w="12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10212138" y="3229817"/>
            <a:ext cx="139700" cy="153035"/>
          </a:xfrm>
          <a:custGeom>
            <a:avLst/>
            <a:gdLst/>
            <a:ahLst/>
            <a:cxnLst/>
            <a:rect l="l" t="t" r="r" b="b"/>
            <a:pathLst>
              <a:path w="139700" h="153035">
                <a:moveTo>
                  <a:pt x="139648" y="152421"/>
                </a:moveTo>
                <a:lnTo>
                  <a:pt x="126952" y="114273"/>
                </a:lnTo>
                <a:lnTo>
                  <a:pt x="88866" y="63579"/>
                </a:lnTo>
                <a:lnTo>
                  <a:pt x="25390" y="38147"/>
                </a:lnTo>
                <a:lnTo>
                  <a:pt x="0" y="38147"/>
                </a:lnTo>
              </a:path>
              <a:path w="139700" h="153035">
                <a:moveTo>
                  <a:pt x="139648" y="114273"/>
                </a:moveTo>
                <a:lnTo>
                  <a:pt x="126952" y="89011"/>
                </a:lnTo>
                <a:lnTo>
                  <a:pt x="114257" y="50863"/>
                </a:lnTo>
                <a:lnTo>
                  <a:pt x="88866" y="38147"/>
                </a:lnTo>
                <a:lnTo>
                  <a:pt x="63476" y="12715"/>
                </a:lnTo>
                <a:lnTo>
                  <a:pt x="25390" y="0"/>
                </a:lnTo>
                <a:lnTo>
                  <a:pt x="0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9032137" y="3229817"/>
            <a:ext cx="152400" cy="114300"/>
          </a:xfrm>
          <a:custGeom>
            <a:avLst/>
            <a:gdLst/>
            <a:ahLst/>
            <a:cxnLst/>
            <a:rect l="l" t="t" r="r" b="b"/>
            <a:pathLst>
              <a:path w="152400" h="114300">
                <a:moveTo>
                  <a:pt x="0" y="114273"/>
                </a:moveTo>
                <a:lnTo>
                  <a:pt x="12695" y="89011"/>
                </a:lnTo>
                <a:lnTo>
                  <a:pt x="25373" y="50863"/>
                </a:lnTo>
                <a:lnTo>
                  <a:pt x="50747" y="38147"/>
                </a:lnTo>
                <a:lnTo>
                  <a:pt x="76137" y="12715"/>
                </a:lnTo>
                <a:lnTo>
                  <a:pt x="114189" y="0"/>
                </a:lnTo>
                <a:lnTo>
                  <a:pt x="152258" y="0"/>
                </a:lnTo>
              </a:path>
            </a:pathLst>
          </a:custGeom>
          <a:ln w="12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9" name="object 279"/>
          <p:cNvSpPr/>
          <p:nvPr/>
        </p:nvSpPr>
        <p:spPr>
          <a:xfrm>
            <a:off x="9032137" y="3483797"/>
            <a:ext cx="152400" cy="0"/>
          </a:xfrm>
          <a:custGeom>
            <a:avLst/>
            <a:gdLst/>
            <a:ahLst/>
            <a:cxnLst/>
            <a:rect l="l" t="t" r="r" b="b"/>
            <a:pathLst>
              <a:path w="152400">
                <a:moveTo>
                  <a:pt x="0" y="0"/>
                </a:moveTo>
                <a:lnTo>
                  <a:pt x="0" y="0"/>
                </a:lnTo>
                <a:lnTo>
                  <a:pt x="114189" y="0"/>
                </a:lnTo>
                <a:lnTo>
                  <a:pt x="152258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752993" y="3915511"/>
            <a:ext cx="50800" cy="38100"/>
          </a:xfrm>
          <a:custGeom>
            <a:avLst/>
            <a:gdLst/>
            <a:ahLst/>
            <a:cxnLst/>
            <a:rect l="l" t="t" r="r" b="b"/>
            <a:pathLst>
              <a:path w="50800" h="38100">
                <a:moveTo>
                  <a:pt x="0" y="0"/>
                </a:moveTo>
                <a:lnTo>
                  <a:pt x="0" y="12698"/>
                </a:lnTo>
                <a:lnTo>
                  <a:pt x="12678" y="25397"/>
                </a:lnTo>
                <a:lnTo>
                  <a:pt x="25373" y="38096"/>
                </a:lnTo>
                <a:lnTo>
                  <a:pt x="38068" y="38096"/>
                </a:lnTo>
                <a:lnTo>
                  <a:pt x="50747" y="38096"/>
                </a:lnTo>
              </a:path>
            </a:pathLst>
          </a:custGeom>
          <a:ln w="12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10580132" y="3915511"/>
            <a:ext cx="50800" cy="38100"/>
          </a:xfrm>
          <a:custGeom>
            <a:avLst/>
            <a:gdLst/>
            <a:ahLst/>
            <a:cxnLst/>
            <a:rect l="l" t="t" r="r" b="b"/>
            <a:pathLst>
              <a:path w="50800" h="38100">
                <a:moveTo>
                  <a:pt x="0" y="38096"/>
                </a:moveTo>
                <a:lnTo>
                  <a:pt x="12695" y="38096"/>
                </a:lnTo>
                <a:lnTo>
                  <a:pt x="25390" y="38096"/>
                </a:lnTo>
                <a:lnTo>
                  <a:pt x="38085" y="25397"/>
                </a:lnTo>
                <a:lnTo>
                  <a:pt x="50781" y="12698"/>
                </a:lnTo>
                <a:lnTo>
                  <a:pt x="50781" y="0"/>
                </a:lnTo>
              </a:path>
            </a:pathLst>
          </a:custGeom>
          <a:ln w="12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10212138" y="3483797"/>
            <a:ext cx="139700" cy="0"/>
          </a:xfrm>
          <a:custGeom>
            <a:avLst/>
            <a:gdLst/>
            <a:ahLst/>
            <a:cxnLst/>
            <a:rect l="l" t="t" r="r" b="b"/>
            <a:pathLst>
              <a:path w="139700">
                <a:moveTo>
                  <a:pt x="0" y="0"/>
                </a:moveTo>
                <a:lnTo>
                  <a:pt x="0" y="0"/>
                </a:lnTo>
                <a:lnTo>
                  <a:pt x="114257" y="0"/>
                </a:lnTo>
                <a:lnTo>
                  <a:pt x="139648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3" name="object 283"/>
          <p:cNvSpPr/>
          <p:nvPr/>
        </p:nvSpPr>
        <p:spPr>
          <a:xfrm>
            <a:off x="8994068" y="4626535"/>
            <a:ext cx="1396365" cy="0"/>
          </a:xfrm>
          <a:custGeom>
            <a:avLst/>
            <a:gdLst/>
            <a:ahLst/>
            <a:cxnLst/>
            <a:rect l="l" t="t" r="r" b="b"/>
            <a:pathLst>
              <a:path w="1396365">
                <a:moveTo>
                  <a:pt x="0" y="0"/>
                </a:moveTo>
                <a:lnTo>
                  <a:pt x="1395803" y="0"/>
                </a:lnTo>
              </a:path>
            </a:pathLst>
          </a:custGeom>
          <a:ln w="127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994068" y="4055183"/>
            <a:ext cx="1396365" cy="571500"/>
          </a:xfrm>
          <a:custGeom>
            <a:avLst/>
            <a:gdLst/>
            <a:ahLst/>
            <a:cxnLst/>
            <a:rect l="l" t="t" r="r" b="b"/>
            <a:pathLst>
              <a:path w="1396365" h="571500">
                <a:moveTo>
                  <a:pt x="0" y="0"/>
                </a:moveTo>
                <a:lnTo>
                  <a:pt x="1395803" y="0"/>
                </a:lnTo>
              </a:path>
              <a:path w="1396365" h="571500">
                <a:moveTo>
                  <a:pt x="0" y="571351"/>
                </a:moveTo>
                <a:lnTo>
                  <a:pt x="0" y="0"/>
                </a:lnTo>
              </a:path>
              <a:path w="1396365" h="571500">
                <a:moveTo>
                  <a:pt x="469471" y="571351"/>
                </a:moveTo>
                <a:lnTo>
                  <a:pt x="469471" y="0"/>
                </a:lnTo>
              </a:path>
              <a:path w="1396365" h="571500">
                <a:moveTo>
                  <a:pt x="926264" y="571351"/>
                </a:moveTo>
                <a:lnTo>
                  <a:pt x="926264" y="0"/>
                </a:lnTo>
              </a:path>
              <a:path w="1396365" h="571500">
                <a:moveTo>
                  <a:pt x="1395803" y="571351"/>
                </a:moveTo>
                <a:lnTo>
                  <a:pt x="1395803" y="0"/>
                </a:lnTo>
              </a:path>
            </a:pathLst>
          </a:custGeom>
          <a:ln w="1270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5" name="object 285"/>
          <p:cNvSpPr txBox="1"/>
          <p:nvPr/>
        </p:nvSpPr>
        <p:spPr>
          <a:xfrm>
            <a:off x="9234347" y="3920105"/>
            <a:ext cx="51435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286" name="object 286"/>
          <p:cNvSpPr txBox="1"/>
          <p:nvPr/>
        </p:nvSpPr>
        <p:spPr>
          <a:xfrm>
            <a:off x="9957979" y="3896157"/>
            <a:ext cx="409016" cy="698909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+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MA01 0,5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RBr</a:t>
            </a:r>
          </a:p>
        </p:txBody>
      </p:sp>
      <p:sp>
        <p:nvSpPr>
          <p:cNvPr id="287" name="object 287"/>
          <p:cNvSpPr txBox="1"/>
          <p:nvPr/>
        </p:nvSpPr>
        <p:spPr>
          <a:xfrm>
            <a:off x="9023594" y="4118487"/>
            <a:ext cx="406396" cy="473848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MA05 0,5 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RY</a:t>
            </a:r>
          </a:p>
        </p:txBody>
      </p:sp>
      <p:sp>
        <p:nvSpPr>
          <p:cNvPr id="288" name="object 288"/>
          <p:cNvSpPr txBox="1"/>
          <p:nvPr/>
        </p:nvSpPr>
        <p:spPr>
          <a:xfrm>
            <a:off x="9476431" y="4230725"/>
            <a:ext cx="41422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89" name="object 289"/>
          <p:cNvSpPr/>
          <p:nvPr/>
        </p:nvSpPr>
        <p:spPr>
          <a:xfrm>
            <a:off x="8372338" y="3128262"/>
            <a:ext cx="2614295" cy="2286000"/>
          </a:xfrm>
          <a:custGeom>
            <a:avLst/>
            <a:gdLst/>
            <a:ahLst/>
            <a:cxnLst/>
            <a:rect l="l" t="t" r="r" b="b"/>
            <a:pathLst>
              <a:path w="2614295" h="2286000">
                <a:moveTo>
                  <a:pt x="0" y="2285475"/>
                </a:moveTo>
                <a:lnTo>
                  <a:pt x="2613873" y="2285475"/>
                </a:lnTo>
                <a:lnTo>
                  <a:pt x="2613873" y="0"/>
                </a:lnTo>
                <a:lnTo>
                  <a:pt x="0" y="0"/>
                </a:lnTo>
                <a:lnTo>
                  <a:pt x="0" y="2285475"/>
                </a:lnTo>
                <a:close/>
              </a:path>
            </a:pathLst>
          </a:custGeom>
          <a:ln w="12706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90" name="object 290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1651995" y="4665555"/>
            <a:ext cx="369299" cy="134589"/>
          </a:xfrm>
          <a:prstGeom prst="rect">
            <a:avLst/>
          </a:prstGeom>
        </p:spPr>
      </p:pic>
      <p:grpSp>
        <p:nvGrpSpPr>
          <p:cNvPr id="291" name="object 291"/>
          <p:cNvGrpSpPr/>
          <p:nvPr/>
        </p:nvGrpSpPr>
        <p:grpSpPr>
          <a:xfrm>
            <a:off x="2067357" y="4665555"/>
            <a:ext cx="219710" cy="134620"/>
            <a:chOff x="2067357" y="4665555"/>
            <a:chExt cx="219710" cy="134620"/>
          </a:xfrm>
        </p:grpSpPr>
        <p:pic>
          <p:nvPicPr>
            <p:cNvPr id="292" name="object 292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2067357" y="4665555"/>
              <a:ext cx="74848" cy="133148"/>
            </a:xfrm>
            <a:prstGeom prst="rect">
              <a:avLst/>
            </a:prstGeom>
          </p:spPr>
        </p:pic>
        <p:pic>
          <p:nvPicPr>
            <p:cNvPr id="293" name="object 293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2180856" y="4665555"/>
              <a:ext cx="106103" cy="134589"/>
            </a:xfrm>
            <a:prstGeom prst="rect">
              <a:avLst/>
            </a:prstGeom>
          </p:spPr>
        </p:pic>
      </p:grpSp>
      <p:pic>
        <p:nvPicPr>
          <p:cNvPr id="294" name="object 294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1786884" y="4896283"/>
            <a:ext cx="105274" cy="134589"/>
          </a:xfrm>
          <a:prstGeom prst="rect">
            <a:avLst/>
          </a:prstGeom>
        </p:spPr>
      </p:pic>
      <p:sp>
        <p:nvSpPr>
          <p:cNvPr id="295" name="object 295"/>
          <p:cNvSpPr/>
          <p:nvPr/>
        </p:nvSpPr>
        <p:spPr>
          <a:xfrm>
            <a:off x="1923414" y="5007805"/>
            <a:ext cx="30480" cy="23495"/>
          </a:xfrm>
          <a:custGeom>
            <a:avLst/>
            <a:gdLst/>
            <a:ahLst/>
            <a:cxnLst/>
            <a:rect l="l" t="t" r="r" b="b"/>
            <a:pathLst>
              <a:path w="30480" h="23495">
                <a:moveTo>
                  <a:pt x="15636" y="0"/>
                </a:moveTo>
                <a:lnTo>
                  <a:pt x="4941" y="3358"/>
                </a:lnTo>
                <a:lnTo>
                  <a:pt x="0" y="11533"/>
                </a:lnTo>
                <a:lnTo>
                  <a:pt x="4941" y="20184"/>
                </a:lnTo>
                <a:lnTo>
                  <a:pt x="15636" y="23067"/>
                </a:lnTo>
                <a:lnTo>
                  <a:pt x="26331" y="20184"/>
                </a:lnTo>
                <a:lnTo>
                  <a:pt x="30443" y="11533"/>
                </a:lnTo>
                <a:lnTo>
                  <a:pt x="26331" y="3358"/>
                </a:lnTo>
                <a:lnTo>
                  <a:pt x="15636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96" name="object 296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2052550" y="4897725"/>
            <a:ext cx="99521" cy="133148"/>
          </a:xfrm>
          <a:prstGeom prst="rect">
            <a:avLst/>
          </a:prstGeom>
        </p:spPr>
      </p:pic>
      <p:pic>
        <p:nvPicPr>
          <p:cNvPr id="297" name="object 297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1841171" y="5128452"/>
            <a:ext cx="256612" cy="131706"/>
          </a:xfrm>
          <a:prstGeom prst="rect">
            <a:avLst/>
          </a:prstGeom>
        </p:spPr>
      </p:pic>
      <p:pic>
        <p:nvPicPr>
          <p:cNvPr id="298" name="object 298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2605272" y="3336958"/>
            <a:ext cx="369316" cy="134504"/>
          </a:xfrm>
          <a:prstGeom prst="rect">
            <a:avLst/>
          </a:prstGeom>
        </p:spPr>
      </p:pic>
      <p:pic>
        <p:nvPicPr>
          <p:cNvPr id="299" name="object 299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3020617" y="3336958"/>
            <a:ext cx="74797" cy="133148"/>
          </a:xfrm>
          <a:prstGeom prst="rect">
            <a:avLst/>
          </a:prstGeom>
        </p:spPr>
      </p:pic>
      <p:pic>
        <p:nvPicPr>
          <p:cNvPr id="300" name="object 300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3151428" y="3336958"/>
            <a:ext cx="74797" cy="133148"/>
          </a:xfrm>
          <a:prstGeom prst="rect">
            <a:avLst/>
          </a:prstGeom>
        </p:spPr>
      </p:pic>
      <p:pic>
        <p:nvPicPr>
          <p:cNvPr id="301" name="object 301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2733578" y="3567635"/>
            <a:ext cx="105274" cy="134674"/>
          </a:xfrm>
          <a:prstGeom prst="rect">
            <a:avLst/>
          </a:prstGeom>
        </p:spPr>
      </p:pic>
      <p:sp>
        <p:nvSpPr>
          <p:cNvPr id="302" name="object 302"/>
          <p:cNvSpPr/>
          <p:nvPr/>
        </p:nvSpPr>
        <p:spPr>
          <a:xfrm>
            <a:off x="2870109" y="3679242"/>
            <a:ext cx="30480" cy="23495"/>
          </a:xfrm>
          <a:custGeom>
            <a:avLst/>
            <a:gdLst/>
            <a:ahLst/>
            <a:cxnLst/>
            <a:rect l="l" t="t" r="r" b="b"/>
            <a:pathLst>
              <a:path w="30480" h="23495">
                <a:moveTo>
                  <a:pt x="14807" y="0"/>
                </a:moveTo>
                <a:lnTo>
                  <a:pt x="4924" y="2883"/>
                </a:lnTo>
                <a:lnTo>
                  <a:pt x="0" y="11533"/>
                </a:lnTo>
                <a:lnTo>
                  <a:pt x="4924" y="19675"/>
                </a:lnTo>
                <a:lnTo>
                  <a:pt x="14807" y="23067"/>
                </a:lnTo>
                <a:lnTo>
                  <a:pt x="26314" y="19675"/>
                </a:lnTo>
                <a:lnTo>
                  <a:pt x="30426" y="11533"/>
                </a:lnTo>
                <a:lnTo>
                  <a:pt x="26314" y="2883"/>
                </a:lnTo>
                <a:lnTo>
                  <a:pt x="1480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03" name="object 303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2999295" y="3569162"/>
            <a:ext cx="99504" cy="133148"/>
          </a:xfrm>
          <a:prstGeom prst="rect">
            <a:avLst/>
          </a:prstGeom>
        </p:spPr>
      </p:pic>
      <p:pic>
        <p:nvPicPr>
          <p:cNvPr id="304" name="object 304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2790319" y="3798397"/>
            <a:ext cx="250943" cy="134589"/>
          </a:xfrm>
          <a:prstGeom prst="rect">
            <a:avLst/>
          </a:prstGeom>
        </p:spPr>
      </p:pic>
      <p:graphicFrame>
        <p:nvGraphicFramePr>
          <p:cNvPr id="305" name="object 3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5895169"/>
              </p:ext>
            </p:extLst>
          </p:nvPr>
        </p:nvGraphicFramePr>
        <p:xfrm>
          <a:off x="1490199" y="3295996"/>
          <a:ext cx="1892935" cy="199337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6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67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64281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6429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6479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2700">
                      <a:solidFill>
                        <a:srgbClr val="333333"/>
                      </a:solidFill>
                      <a:prstDash val="solid"/>
                    </a:lnL>
                    <a:lnR w="12700">
                      <a:solidFill>
                        <a:srgbClr val="333333"/>
                      </a:solidFill>
                      <a:prstDash val="solid"/>
                    </a:lnR>
                    <a:lnT w="19050">
                      <a:solidFill>
                        <a:srgbClr val="333333"/>
                      </a:solidFill>
                      <a:prstDash val="solid"/>
                    </a:lnT>
                    <a:lnB w="19050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07" name="object 307"/>
          <p:cNvSpPr/>
          <p:nvPr/>
        </p:nvSpPr>
        <p:spPr>
          <a:xfrm>
            <a:off x="1438974" y="3038435"/>
            <a:ext cx="2018664" cy="2298065"/>
          </a:xfrm>
          <a:custGeom>
            <a:avLst/>
            <a:gdLst/>
            <a:ahLst/>
            <a:cxnLst/>
            <a:rect l="l" t="t" r="r" b="b"/>
            <a:pathLst>
              <a:path w="2018664" h="2298065">
                <a:moveTo>
                  <a:pt x="0" y="211001"/>
                </a:moveTo>
                <a:lnTo>
                  <a:pt x="0" y="2297671"/>
                </a:lnTo>
              </a:path>
              <a:path w="2018664" h="2298065">
                <a:moveTo>
                  <a:pt x="0" y="2297671"/>
                </a:moveTo>
                <a:lnTo>
                  <a:pt x="2018412" y="2297671"/>
                </a:lnTo>
              </a:path>
              <a:path w="2018664" h="2298065">
                <a:moveTo>
                  <a:pt x="2018412" y="2297671"/>
                </a:moveTo>
                <a:lnTo>
                  <a:pt x="2018412" y="211001"/>
                </a:lnTo>
              </a:path>
              <a:path w="2018664" h="2298065">
                <a:moveTo>
                  <a:pt x="2018412" y="211001"/>
                </a:moveTo>
                <a:lnTo>
                  <a:pt x="0" y="211001"/>
                </a:lnTo>
              </a:path>
              <a:path w="2018664" h="2298065">
                <a:moveTo>
                  <a:pt x="674445" y="0"/>
                </a:moveTo>
                <a:lnTo>
                  <a:pt x="674445" y="211001"/>
                </a:lnTo>
              </a:path>
              <a:path w="2018664" h="2298065">
                <a:moveTo>
                  <a:pt x="1332425" y="0"/>
                </a:moveTo>
                <a:lnTo>
                  <a:pt x="674445" y="211001"/>
                </a:lnTo>
              </a:path>
              <a:path w="2018664" h="2298065">
                <a:moveTo>
                  <a:pt x="674445" y="0"/>
                </a:moveTo>
                <a:lnTo>
                  <a:pt x="1332425" y="211001"/>
                </a:lnTo>
              </a:path>
              <a:path w="2018664" h="2298065">
                <a:moveTo>
                  <a:pt x="1332425" y="0"/>
                </a:moveTo>
                <a:lnTo>
                  <a:pt x="674445" y="0"/>
                </a:lnTo>
              </a:path>
              <a:path w="2018664" h="2298065">
                <a:moveTo>
                  <a:pt x="1332425" y="211001"/>
                </a:moveTo>
                <a:lnTo>
                  <a:pt x="1332425" y="0"/>
                </a:lnTo>
              </a:path>
            </a:pathLst>
          </a:custGeom>
          <a:ln w="1270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11" name="object 311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1270362" y="3549825"/>
            <a:ext cx="66622" cy="132808"/>
          </a:xfrm>
          <a:prstGeom prst="rect">
            <a:avLst/>
          </a:prstGeom>
        </p:spPr>
      </p:pic>
      <p:pic>
        <p:nvPicPr>
          <p:cNvPr id="312" name="object 312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1268717" y="4878490"/>
            <a:ext cx="89651" cy="134589"/>
          </a:xfrm>
          <a:prstGeom prst="rect">
            <a:avLst/>
          </a:prstGeom>
        </p:spPr>
      </p:pic>
      <p:pic>
        <p:nvPicPr>
          <p:cNvPr id="313" name="object 313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3537092" y="3549825"/>
            <a:ext cx="101196" cy="132808"/>
          </a:xfrm>
          <a:prstGeom prst="rect">
            <a:avLst/>
          </a:prstGeom>
        </p:spPr>
      </p:pic>
      <p:pic>
        <p:nvPicPr>
          <p:cNvPr id="314" name="object 314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3540476" y="4878490"/>
            <a:ext cx="93750" cy="134589"/>
          </a:xfrm>
          <a:prstGeom prst="rect">
            <a:avLst/>
          </a:prstGeom>
        </p:spPr>
      </p:pic>
      <p:grpSp>
        <p:nvGrpSpPr>
          <p:cNvPr id="315" name="object 315"/>
          <p:cNvGrpSpPr/>
          <p:nvPr/>
        </p:nvGrpSpPr>
        <p:grpSpPr>
          <a:xfrm>
            <a:off x="1684080" y="3324407"/>
            <a:ext cx="570865" cy="135255"/>
            <a:chOff x="1684080" y="3324407"/>
            <a:chExt cx="570865" cy="135255"/>
          </a:xfrm>
        </p:grpSpPr>
        <p:pic>
          <p:nvPicPr>
            <p:cNvPr id="316" name="object 316"/>
            <p:cNvPicPr/>
            <p:nvPr/>
          </p:nvPicPr>
          <p:blipFill>
            <a:blip r:embed="rId48" cstate="print"/>
            <a:stretch>
              <a:fillRect/>
            </a:stretch>
          </p:blipFill>
          <p:spPr>
            <a:xfrm>
              <a:off x="1684080" y="3324407"/>
              <a:ext cx="334743" cy="132639"/>
            </a:xfrm>
            <a:prstGeom prst="rect">
              <a:avLst/>
            </a:prstGeom>
          </p:spPr>
        </p:pic>
        <p:pic>
          <p:nvPicPr>
            <p:cNvPr id="317" name="object 317"/>
            <p:cNvPicPr/>
            <p:nvPr/>
          </p:nvPicPr>
          <p:blipFill>
            <a:blip r:embed="rId49" cstate="print"/>
            <a:stretch>
              <a:fillRect/>
            </a:stretch>
          </p:blipFill>
          <p:spPr>
            <a:xfrm>
              <a:off x="2041855" y="3324407"/>
              <a:ext cx="101162" cy="132639"/>
            </a:xfrm>
            <a:prstGeom prst="rect">
              <a:avLst/>
            </a:prstGeom>
          </p:spPr>
        </p:pic>
        <p:pic>
          <p:nvPicPr>
            <p:cNvPr id="318" name="object 318"/>
            <p:cNvPicPr/>
            <p:nvPr/>
          </p:nvPicPr>
          <p:blipFill>
            <a:blip r:embed="rId50" cstate="print"/>
            <a:stretch>
              <a:fillRect/>
            </a:stretch>
          </p:blipFill>
          <p:spPr>
            <a:xfrm>
              <a:off x="2166049" y="3325933"/>
              <a:ext cx="88843" cy="133148"/>
            </a:xfrm>
            <a:prstGeom prst="rect">
              <a:avLst/>
            </a:prstGeom>
          </p:spPr>
        </p:pic>
      </p:grpSp>
      <p:pic>
        <p:nvPicPr>
          <p:cNvPr id="319" name="object 319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1805803" y="3554745"/>
            <a:ext cx="94579" cy="134504"/>
          </a:xfrm>
          <a:prstGeom prst="rect">
            <a:avLst/>
          </a:prstGeom>
        </p:spPr>
      </p:pic>
      <p:sp>
        <p:nvSpPr>
          <p:cNvPr id="320" name="object 320"/>
          <p:cNvSpPr/>
          <p:nvPr/>
        </p:nvSpPr>
        <p:spPr>
          <a:xfrm>
            <a:off x="1928356" y="3666182"/>
            <a:ext cx="27305" cy="23495"/>
          </a:xfrm>
          <a:custGeom>
            <a:avLst/>
            <a:gdLst/>
            <a:ahLst/>
            <a:cxnLst/>
            <a:rect l="l" t="t" r="r" b="b"/>
            <a:pathLst>
              <a:path w="27305" h="23495">
                <a:moveTo>
                  <a:pt x="13165" y="0"/>
                </a:moveTo>
                <a:lnTo>
                  <a:pt x="4112" y="3392"/>
                </a:lnTo>
                <a:lnTo>
                  <a:pt x="0" y="11533"/>
                </a:lnTo>
                <a:lnTo>
                  <a:pt x="4112" y="20184"/>
                </a:lnTo>
                <a:lnTo>
                  <a:pt x="13165" y="23067"/>
                </a:lnTo>
                <a:lnTo>
                  <a:pt x="23843" y="20184"/>
                </a:lnTo>
                <a:lnTo>
                  <a:pt x="27143" y="11533"/>
                </a:lnTo>
                <a:lnTo>
                  <a:pt x="23843" y="3392"/>
                </a:lnTo>
                <a:lnTo>
                  <a:pt x="1316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21" name="object 321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2044325" y="3556610"/>
            <a:ext cx="88826" cy="132639"/>
          </a:xfrm>
          <a:prstGeom prst="rect">
            <a:avLst/>
          </a:prstGeom>
        </p:spPr>
      </p:pic>
      <p:grpSp>
        <p:nvGrpSpPr>
          <p:cNvPr id="322" name="object 322"/>
          <p:cNvGrpSpPr/>
          <p:nvPr/>
        </p:nvGrpSpPr>
        <p:grpSpPr>
          <a:xfrm>
            <a:off x="1859261" y="3787338"/>
            <a:ext cx="220979" cy="160020"/>
            <a:chOff x="1859261" y="3787338"/>
            <a:chExt cx="220979" cy="160020"/>
          </a:xfrm>
        </p:grpSpPr>
        <p:pic>
          <p:nvPicPr>
            <p:cNvPr id="323" name="object 323"/>
            <p:cNvPicPr/>
            <p:nvPr/>
          </p:nvPicPr>
          <p:blipFill>
            <a:blip r:embed="rId53" cstate="print"/>
            <a:stretch>
              <a:fillRect/>
            </a:stretch>
          </p:blipFill>
          <p:spPr>
            <a:xfrm>
              <a:off x="1859261" y="3787338"/>
              <a:ext cx="102821" cy="131231"/>
            </a:xfrm>
            <a:prstGeom prst="rect">
              <a:avLst/>
            </a:prstGeom>
          </p:spPr>
        </p:pic>
        <p:pic>
          <p:nvPicPr>
            <p:cNvPr id="324" name="object 324"/>
            <p:cNvPicPr/>
            <p:nvPr/>
          </p:nvPicPr>
          <p:blipFill>
            <a:blip r:embed="rId54" cstate="print"/>
            <a:stretch>
              <a:fillRect/>
            </a:stretch>
          </p:blipFill>
          <p:spPr>
            <a:xfrm>
              <a:off x="1982643" y="3830132"/>
              <a:ext cx="97050" cy="116797"/>
            </a:xfrm>
            <a:prstGeom prst="rect">
              <a:avLst/>
            </a:prstGeom>
          </p:spPr>
        </p:pic>
      </p:grpSp>
      <p:grpSp>
        <p:nvGrpSpPr>
          <p:cNvPr id="325" name="object 325"/>
          <p:cNvGrpSpPr/>
          <p:nvPr/>
        </p:nvGrpSpPr>
        <p:grpSpPr>
          <a:xfrm>
            <a:off x="1682438" y="4001240"/>
            <a:ext cx="575310" cy="133350"/>
            <a:chOff x="1682438" y="4001240"/>
            <a:chExt cx="575310" cy="133350"/>
          </a:xfrm>
        </p:grpSpPr>
        <p:pic>
          <p:nvPicPr>
            <p:cNvPr id="326" name="object 326"/>
            <p:cNvPicPr/>
            <p:nvPr/>
          </p:nvPicPr>
          <p:blipFill>
            <a:blip r:embed="rId55" cstate="print"/>
            <a:stretch>
              <a:fillRect/>
            </a:stretch>
          </p:blipFill>
          <p:spPr>
            <a:xfrm>
              <a:off x="1682438" y="4002681"/>
              <a:ext cx="220415" cy="131723"/>
            </a:xfrm>
            <a:prstGeom prst="rect">
              <a:avLst/>
            </a:prstGeom>
          </p:spPr>
        </p:pic>
        <p:pic>
          <p:nvPicPr>
            <p:cNvPr id="327" name="object 327"/>
            <p:cNvPicPr/>
            <p:nvPr/>
          </p:nvPicPr>
          <p:blipFill>
            <a:blip r:embed="rId56" cstate="print"/>
            <a:stretch>
              <a:fillRect/>
            </a:stretch>
          </p:blipFill>
          <p:spPr>
            <a:xfrm>
              <a:off x="1938221" y="4001240"/>
              <a:ext cx="67453" cy="133164"/>
            </a:xfrm>
            <a:prstGeom prst="rect">
              <a:avLst/>
            </a:prstGeom>
          </p:spPr>
        </p:pic>
        <p:pic>
          <p:nvPicPr>
            <p:cNvPr id="328" name="object 328"/>
            <p:cNvPicPr/>
            <p:nvPr/>
          </p:nvPicPr>
          <p:blipFill>
            <a:blip r:embed="rId57" cstate="print"/>
            <a:stretch>
              <a:fillRect/>
            </a:stretch>
          </p:blipFill>
          <p:spPr>
            <a:xfrm>
              <a:off x="2037743" y="4001240"/>
              <a:ext cx="219603" cy="133164"/>
            </a:xfrm>
            <a:prstGeom prst="rect">
              <a:avLst/>
            </a:prstGeom>
          </p:spPr>
        </p:pic>
      </p:grpSp>
      <p:pic>
        <p:nvPicPr>
          <p:cNvPr id="329" name="object 329"/>
          <p:cNvPicPr/>
          <p:nvPr/>
        </p:nvPicPr>
        <p:blipFill>
          <a:blip r:embed="rId58" cstate="print"/>
          <a:stretch>
            <a:fillRect/>
          </a:stretch>
        </p:blipFill>
        <p:spPr>
          <a:xfrm>
            <a:off x="1805803" y="4231968"/>
            <a:ext cx="94579" cy="134606"/>
          </a:xfrm>
          <a:prstGeom prst="rect">
            <a:avLst/>
          </a:prstGeom>
        </p:spPr>
      </p:pic>
      <p:sp>
        <p:nvSpPr>
          <p:cNvPr id="330" name="object 330"/>
          <p:cNvSpPr/>
          <p:nvPr/>
        </p:nvSpPr>
        <p:spPr>
          <a:xfrm>
            <a:off x="1928356" y="4343490"/>
            <a:ext cx="27305" cy="23495"/>
          </a:xfrm>
          <a:custGeom>
            <a:avLst/>
            <a:gdLst/>
            <a:ahLst/>
            <a:cxnLst/>
            <a:rect l="l" t="t" r="r" b="b"/>
            <a:pathLst>
              <a:path w="27305" h="23495">
                <a:moveTo>
                  <a:pt x="13165" y="0"/>
                </a:moveTo>
                <a:lnTo>
                  <a:pt x="4112" y="2883"/>
                </a:lnTo>
                <a:lnTo>
                  <a:pt x="0" y="11533"/>
                </a:lnTo>
                <a:lnTo>
                  <a:pt x="4112" y="20201"/>
                </a:lnTo>
                <a:lnTo>
                  <a:pt x="13165" y="23084"/>
                </a:lnTo>
                <a:lnTo>
                  <a:pt x="23843" y="20201"/>
                </a:lnTo>
                <a:lnTo>
                  <a:pt x="27143" y="11533"/>
                </a:lnTo>
                <a:lnTo>
                  <a:pt x="23843" y="2883"/>
                </a:lnTo>
                <a:lnTo>
                  <a:pt x="1316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31" name="object 331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2044325" y="4233409"/>
            <a:ext cx="88826" cy="133164"/>
          </a:xfrm>
          <a:prstGeom prst="rect">
            <a:avLst/>
          </a:prstGeom>
        </p:spPr>
      </p:pic>
      <p:pic>
        <p:nvPicPr>
          <p:cNvPr id="332" name="object 332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1916848" y="4464154"/>
            <a:ext cx="105274" cy="131706"/>
          </a:xfrm>
          <a:prstGeom prst="rect">
            <a:avLst/>
          </a:prstGeom>
        </p:spPr>
      </p:pic>
      <p:grpSp>
        <p:nvGrpSpPr>
          <p:cNvPr id="333" name="object 333"/>
          <p:cNvGrpSpPr/>
          <p:nvPr/>
        </p:nvGrpSpPr>
        <p:grpSpPr>
          <a:xfrm>
            <a:off x="2627474" y="4001240"/>
            <a:ext cx="577850" cy="133350"/>
            <a:chOff x="2627474" y="4001240"/>
            <a:chExt cx="577850" cy="133350"/>
          </a:xfrm>
        </p:grpSpPr>
        <p:pic>
          <p:nvPicPr>
            <p:cNvPr id="334" name="object 334"/>
            <p:cNvPicPr/>
            <p:nvPr/>
          </p:nvPicPr>
          <p:blipFill>
            <a:blip r:embed="rId61" cstate="print"/>
            <a:stretch>
              <a:fillRect/>
            </a:stretch>
          </p:blipFill>
          <p:spPr>
            <a:xfrm>
              <a:off x="2627474" y="4002681"/>
              <a:ext cx="220432" cy="131723"/>
            </a:xfrm>
            <a:prstGeom prst="rect">
              <a:avLst/>
            </a:prstGeom>
          </p:spPr>
        </p:pic>
        <p:pic>
          <p:nvPicPr>
            <p:cNvPr id="335" name="object 335"/>
            <p:cNvPicPr/>
            <p:nvPr/>
          </p:nvPicPr>
          <p:blipFill>
            <a:blip r:embed="rId62" cstate="print"/>
            <a:stretch>
              <a:fillRect/>
            </a:stretch>
          </p:blipFill>
          <p:spPr>
            <a:xfrm>
              <a:off x="2883274" y="4001240"/>
              <a:ext cx="67453" cy="133164"/>
            </a:xfrm>
            <a:prstGeom prst="rect">
              <a:avLst/>
            </a:prstGeom>
          </p:spPr>
        </p:pic>
        <p:pic>
          <p:nvPicPr>
            <p:cNvPr id="336" name="object 336"/>
            <p:cNvPicPr/>
            <p:nvPr/>
          </p:nvPicPr>
          <p:blipFill>
            <a:blip r:embed="rId63" cstate="print"/>
            <a:stretch>
              <a:fillRect/>
            </a:stretch>
          </p:blipFill>
          <p:spPr>
            <a:xfrm>
              <a:off x="2982711" y="4001240"/>
              <a:ext cx="222192" cy="133164"/>
            </a:xfrm>
            <a:prstGeom prst="rect">
              <a:avLst/>
            </a:prstGeom>
          </p:spPr>
        </p:pic>
      </p:grpSp>
      <p:pic>
        <p:nvPicPr>
          <p:cNvPr id="337" name="object 337"/>
          <p:cNvPicPr/>
          <p:nvPr/>
        </p:nvPicPr>
        <p:blipFill>
          <a:blip r:embed="rId64" cstate="print"/>
          <a:stretch>
            <a:fillRect/>
          </a:stretch>
        </p:blipFill>
        <p:spPr>
          <a:xfrm>
            <a:off x="2752498" y="4231968"/>
            <a:ext cx="94579" cy="134606"/>
          </a:xfrm>
          <a:prstGeom prst="rect">
            <a:avLst/>
          </a:prstGeom>
        </p:spPr>
      </p:pic>
      <p:sp>
        <p:nvSpPr>
          <p:cNvPr id="338" name="object 338"/>
          <p:cNvSpPr/>
          <p:nvPr/>
        </p:nvSpPr>
        <p:spPr>
          <a:xfrm>
            <a:off x="2874221" y="4343490"/>
            <a:ext cx="28575" cy="23495"/>
          </a:xfrm>
          <a:custGeom>
            <a:avLst/>
            <a:gdLst/>
            <a:ahLst/>
            <a:cxnLst/>
            <a:rect l="l" t="t" r="r" b="b"/>
            <a:pathLst>
              <a:path w="28575" h="23495">
                <a:moveTo>
                  <a:pt x="13977" y="0"/>
                </a:moveTo>
                <a:lnTo>
                  <a:pt x="4941" y="2883"/>
                </a:lnTo>
                <a:lnTo>
                  <a:pt x="0" y="11533"/>
                </a:lnTo>
                <a:lnTo>
                  <a:pt x="4941" y="20201"/>
                </a:lnTo>
                <a:lnTo>
                  <a:pt x="13977" y="23084"/>
                </a:lnTo>
                <a:lnTo>
                  <a:pt x="23843" y="20201"/>
                </a:lnTo>
                <a:lnTo>
                  <a:pt x="27955" y="11533"/>
                </a:lnTo>
                <a:lnTo>
                  <a:pt x="23843" y="2883"/>
                </a:lnTo>
                <a:lnTo>
                  <a:pt x="1397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39" name="object 339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2990157" y="4233409"/>
            <a:ext cx="89689" cy="133164"/>
          </a:xfrm>
          <a:prstGeom prst="rect">
            <a:avLst/>
          </a:prstGeom>
        </p:spPr>
      </p:pic>
      <p:pic>
        <p:nvPicPr>
          <p:cNvPr id="340" name="object 340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2862697" y="4464154"/>
            <a:ext cx="106137" cy="131706"/>
          </a:xfrm>
          <a:prstGeom prst="rect">
            <a:avLst/>
          </a:prstGeom>
        </p:spPr>
      </p:pic>
      <p:sp>
        <p:nvSpPr>
          <p:cNvPr id="346" name="object 343"/>
          <p:cNvSpPr txBox="1"/>
          <p:nvPr/>
        </p:nvSpPr>
        <p:spPr>
          <a:xfrm>
            <a:off x="3938209" y="3129534"/>
            <a:ext cx="394272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Разъем замка двери</a:t>
            </a:r>
          </a:p>
        </p:txBody>
      </p:sp>
      <p:sp>
        <p:nvSpPr>
          <p:cNvPr id="347" name="object 345"/>
          <p:cNvSpPr txBox="1"/>
          <p:nvPr/>
        </p:nvSpPr>
        <p:spPr>
          <a:xfrm>
            <a:off x="4390536" y="5673344"/>
            <a:ext cx="2925177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электродвигателем стеклоподъемника правой задней двери</a:t>
            </a:r>
          </a:p>
        </p:txBody>
      </p:sp>
      <p:sp>
        <p:nvSpPr>
          <p:cNvPr id="348" name="object 344"/>
          <p:cNvSpPr txBox="1"/>
          <p:nvPr/>
        </p:nvSpPr>
        <p:spPr>
          <a:xfrm>
            <a:off x="8372337" y="5673344"/>
            <a:ext cx="261429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низкочастотным динамиком правой задней двери</a:t>
            </a:r>
          </a:p>
        </p:txBody>
      </p:sp>
      <p:sp>
        <p:nvSpPr>
          <p:cNvPr id="349" name="object 342"/>
          <p:cNvSpPr txBox="1"/>
          <p:nvPr/>
        </p:nvSpPr>
        <p:spPr>
          <a:xfrm>
            <a:off x="1066800" y="5673344"/>
            <a:ext cx="27432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переключателем стеклоподъемника</a:t>
            </a:r>
          </a:p>
        </p:txBody>
      </p:sp>
      <p:sp>
        <p:nvSpPr>
          <p:cNvPr id="35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69</a:t>
            </a:r>
          </a:p>
        </p:txBody>
      </p:sp>
      <p:sp>
        <p:nvSpPr>
          <p:cNvPr id="351" name="object 288"/>
          <p:cNvSpPr txBox="1"/>
          <p:nvPr/>
        </p:nvSpPr>
        <p:spPr>
          <a:xfrm>
            <a:off x="6813427" y="1834653"/>
            <a:ext cx="41422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52" name="object 288"/>
          <p:cNvSpPr txBox="1"/>
          <p:nvPr/>
        </p:nvSpPr>
        <p:spPr>
          <a:xfrm>
            <a:off x="6343303" y="1834571"/>
            <a:ext cx="41422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53" name="object 227"/>
          <p:cNvSpPr txBox="1"/>
          <p:nvPr/>
        </p:nvSpPr>
        <p:spPr>
          <a:xfrm>
            <a:off x="2742837" y="2929084"/>
            <a:ext cx="458585" cy="292388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опускания стекла</a:t>
            </a:r>
          </a:p>
        </p:txBody>
      </p:sp>
      <p:sp>
        <p:nvSpPr>
          <p:cNvPr id="354" name="object 227"/>
          <p:cNvSpPr txBox="1"/>
          <p:nvPr/>
        </p:nvSpPr>
        <p:spPr>
          <a:xfrm>
            <a:off x="1682438" y="3112451"/>
            <a:ext cx="458585" cy="107722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Подсветка</a:t>
            </a:r>
          </a:p>
        </p:txBody>
      </p:sp>
      <p:sp>
        <p:nvSpPr>
          <p:cNvPr id="355" name="object 227"/>
          <p:cNvSpPr txBox="1"/>
          <p:nvPr/>
        </p:nvSpPr>
        <p:spPr>
          <a:xfrm>
            <a:off x="1705105" y="5352138"/>
            <a:ext cx="562358" cy="200055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подъема стекла</a:t>
            </a:r>
          </a:p>
        </p:txBody>
      </p:sp>
      <p:sp>
        <p:nvSpPr>
          <p:cNvPr id="356" name="object 288"/>
          <p:cNvSpPr txBox="1"/>
          <p:nvPr/>
        </p:nvSpPr>
        <p:spPr>
          <a:xfrm>
            <a:off x="2697102" y="4855316"/>
            <a:ext cx="414222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57" name="object 227"/>
          <p:cNvSpPr txBox="1"/>
          <p:nvPr/>
        </p:nvSpPr>
        <p:spPr>
          <a:xfrm>
            <a:off x="4499607" y="1534606"/>
            <a:ext cx="458585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Выключ. управ.</a:t>
            </a:r>
          </a:p>
        </p:txBody>
      </p:sp>
      <p:sp>
        <p:nvSpPr>
          <p:cNvPr id="358" name="object 227"/>
          <p:cNvSpPr txBox="1"/>
          <p:nvPr/>
        </p:nvSpPr>
        <p:spPr>
          <a:xfrm>
            <a:off x="4933348" y="1545179"/>
            <a:ext cx="458585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 </a:t>
            </a:r>
          </a:p>
        </p:txBody>
      </p:sp>
      <p:sp>
        <p:nvSpPr>
          <p:cNvPr id="359" name="object 227"/>
          <p:cNvSpPr txBox="1"/>
          <p:nvPr/>
        </p:nvSpPr>
        <p:spPr>
          <a:xfrm>
            <a:off x="5423171" y="1546170"/>
            <a:ext cx="458585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С- </a:t>
            </a:r>
          </a:p>
        </p:txBody>
      </p:sp>
      <p:sp>
        <p:nvSpPr>
          <p:cNvPr id="360" name="object 227"/>
          <p:cNvSpPr txBox="1"/>
          <p:nvPr/>
        </p:nvSpPr>
        <p:spPr>
          <a:xfrm>
            <a:off x="5878803" y="1545596"/>
            <a:ext cx="458585" cy="92333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Выход В-</a:t>
            </a:r>
          </a:p>
        </p:txBody>
      </p:sp>
    </p:spTree>
    <p:extLst>
      <p:ext uri="{BB962C8B-B14F-4D97-AF65-F5344CB8AC3E}">
        <p14:creationId xmlns:p14="http://schemas.microsoft.com/office/powerpoint/2010/main" val="253217162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5345841"/>
              </p:ext>
            </p:extLst>
          </p:nvPr>
        </p:nvGraphicFramePr>
        <p:xfrm>
          <a:off x="1102360" y="989901"/>
          <a:ext cx="3545840" cy="33875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456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02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10489">
                <a:tc>
                  <a:txBody>
                    <a:bodyPr/>
                    <a:lstStyle/>
                    <a:p>
                      <a:pPr marL="0" indent="0" algn="ctr">
                        <a:lnSpc>
                          <a:spcPct val="100000"/>
                        </a:lnSpc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Площадь поперечного сечения проводника,</a:t>
                      </a:r>
                      <a:r>
                        <a:rPr lang="ru-RU" altLang="zh-CN" sz="1400" kern="0" spc="0" dirty="0">
                          <a:latin typeface="Arial" panose="020B0604020202020204" pitchFamily="34" charset="0"/>
                          <a:cs typeface="Arial"/>
                        </a:rPr>
                        <a:t> мм²</a:t>
                      </a:r>
                      <a:endParaRPr lang="ru-RU" altLang="zh-CN" sz="1400" b="0" i="0" u="none" kern="0" spc="0" dirty="0">
                        <a:solidFill>
                          <a:srgbClr val="000000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Соответствующая сила тока, A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530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0,3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8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53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0,5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530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0,85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14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53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1,25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19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518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2,0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28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530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3,0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38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530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5,0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51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530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9,0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73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5181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10,0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kern="0" spc="0" dirty="0">
                          <a:latin typeface="Arial"/>
                          <a:cs typeface="Arial"/>
                        </a:rPr>
                        <a:t>100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FFFF0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3783153"/>
              </p:ext>
            </p:extLst>
          </p:nvPr>
        </p:nvGraphicFramePr>
        <p:xfrm>
          <a:off x="7451597" y="952707"/>
          <a:ext cx="4372611" cy="56269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8630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004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262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7086">
                <a:tc gridSpan="2">
                  <a:txBody>
                    <a:bodyPr/>
                    <a:lstStyle/>
                    <a:p>
                      <a:pPr marL="317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Номинальный ток, </a:t>
                      </a:r>
                      <a:r>
                        <a:rPr lang="ru-RU" sz="1600" kern="0" spc="0" dirty="0"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A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endParaRPr sz="1600">
                        <a:latin typeface="Arial"/>
                        <a:cs typeface="Arial"/>
                      </a:endParaRP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444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7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Цвет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085">
                <a:tc gridSpan="3"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7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Предохранители «мини»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6959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2</a:t>
                      </a:r>
                    </a:p>
                  </a:txBody>
                  <a:tcPr marL="0" marR="0" marT="387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7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Серый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7086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3</a:t>
                      </a:r>
                    </a:p>
                  </a:txBody>
                  <a:tcPr marL="0" marR="0" marT="387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7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Фиолетовый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086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5</a:t>
                      </a:r>
                    </a:p>
                  </a:txBody>
                  <a:tcPr marL="0" marR="0" marT="39369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75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Коричнево-желтый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086"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7,5</a:t>
                      </a:r>
                    </a:p>
                  </a:txBody>
                  <a:tcPr marL="0" marR="0" marT="393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8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Коричневый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6959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0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10</a:t>
                      </a:r>
                    </a:p>
                  </a:txBody>
                  <a:tcPr marL="0" marR="0" marT="3873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Красный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085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15</a:t>
                      </a:r>
                    </a:p>
                  </a:txBody>
                  <a:tcPr marL="0" marR="0" marT="393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Синий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086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0" marR="0" marT="393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17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Желтый</a:t>
                      </a:r>
                    </a:p>
                  </a:txBody>
                  <a:tcPr marL="0" marR="0" marT="2222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085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25</a:t>
                      </a:r>
                    </a:p>
                  </a:txBody>
                  <a:tcPr marL="0" marR="0" marT="393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54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8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Белый или естественный цвет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07086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0" marR="0" marT="393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8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Зеленый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06959">
                <a:tc gridSpan="3">
                  <a:txBody>
                    <a:bodyPr/>
                    <a:lstStyle/>
                    <a:p>
                      <a:pPr marL="254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8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/>
                        </a:rPr>
                        <a:t>Предохранители «макси»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07085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20</a:t>
                      </a:r>
                    </a:p>
                  </a:txBody>
                  <a:tcPr marL="0" marR="0" marT="400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8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Желтый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07086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30</a:t>
                      </a:r>
                    </a:p>
                  </a:txBody>
                  <a:tcPr marL="0" marR="0" marT="400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8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+mn-cs"/>
                        </a:rPr>
                        <a:t>Светло-зеленый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07060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1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40</a:t>
                      </a:r>
                    </a:p>
                  </a:txBody>
                  <a:tcPr marL="0" marR="0" marT="393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254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8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+mn-cs"/>
                        </a:rPr>
                        <a:t>Оранжевый или светло-желтый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07060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50</a:t>
                      </a:r>
                    </a:p>
                  </a:txBody>
                  <a:tcPr marL="0" marR="0" marT="400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18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Синий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07060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315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60</a:t>
                      </a:r>
                    </a:p>
                  </a:txBody>
                  <a:tcPr marL="0" marR="0" marT="4000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  <a:spcBef>
                          <a:spcPts val="180"/>
                        </a:spcBef>
                      </a:pPr>
                      <a:r>
                        <a:rPr lang="ru-RU" sz="1600" kern="0" spc="0" dirty="0">
                          <a:latin typeface="Arial"/>
                          <a:cs typeface="Arial"/>
                        </a:rPr>
                        <a:t>Красный</a:t>
                      </a:r>
                    </a:p>
                  </a:txBody>
                  <a:tcPr marL="0" marR="0" marT="2286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zh-CN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1011094" y="4709286"/>
            <a:ext cx="5389706" cy="57964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>
              <a:spcBef>
                <a:spcPts val="100"/>
              </a:spcBef>
            </a:pPr>
            <a:r>
              <a:rPr lang="ru-RU" altLang="zh-CN" kern="0" dirty="0">
                <a:solidFill>
                  <a:srgbClr val="FF0000"/>
                </a:solidFill>
                <a:latin typeface="Arial" panose="020B0604020202020204" pitchFamily="34" charset="0"/>
              </a:rPr>
              <a:t>(3) Цветовая идентификация проводов</a:t>
            </a:r>
          </a:p>
          <a:p>
            <a:pPr marL="12700">
              <a:spcBef>
                <a:spcPts val="100"/>
              </a:spcBef>
            </a:pPr>
            <a:endParaRPr lang="ru-RU" sz="18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063922" y="285382"/>
            <a:ext cx="6098877" cy="62901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altLang="zh-CN" sz="2000" b="0" dirty="0">
                <a:solidFill>
                  <a:srgbClr val="FF0000"/>
                </a:solidFill>
                <a:latin typeface="Arial" panose="020B0604020202020204" pitchFamily="34" charset="0"/>
              </a:rPr>
              <a:t>(1) Ток, соответствующий площади поперечного сечения проводника</a:t>
            </a:r>
            <a:endParaRPr lang="ru-RU" sz="2000" dirty="0"/>
          </a:p>
        </p:txBody>
      </p:sp>
      <p:sp>
        <p:nvSpPr>
          <p:cNvPr id="6" name="object 6"/>
          <p:cNvSpPr txBox="1"/>
          <p:nvPr/>
        </p:nvSpPr>
        <p:spPr>
          <a:xfrm>
            <a:off x="7322438" y="285382"/>
            <a:ext cx="4501770" cy="62901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>
              <a:spcBef>
                <a:spcPts val="105"/>
              </a:spcBef>
            </a:pPr>
            <a:r>
              <a:rPr lang="ru-RU" altLang="zh-CN" sz="2000" kern="0" dirty="0">
                <a:solidFill>
                  <a:srgbClr val="FF0000"/>
                </a:solidFill>
                <a:latin typeface="Arial" panose="020B0604020202020204" pitchFamily="34" charset="0"/>
              </a:rPr>
              <a:t> (2) Ток, соответствующий цвету предохранителя</a:t>
            </a:r>
          </a:p>
        </p:txBody>
      </p:sp>
      <p:pic>
        <p:nvPicPr>
          <p:cNvPr id="7" name="object 7"/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922" y="5161788"/>
            <a:ext cx="6234343" cy="1193292"/>
          </a:xfrm>
          <a:prstGeom prst="rect">
            <a:avLst/>
          </a:prstGeom>
        </p:spPr>
      </p:pic>
      <p:sp>
        <p:nvSpPr>
          <p:cNvPr id="8" name="object 8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fld id="{81D60167-4931-47E6-BA6A-407CBD079E47}" type="slidenum">
              <a:rPr lang="ru-RU" kern="0" smtClean="0"/>
              <a:pPr marL="38100"/>
              <a:t>7</a:t>
            </a:fld>
            <a:endParaRPr lang="ru-RU" kern="0" dirty="0"/>
          </a:p>
        </p:txBody>
      </p:sp>
      <p:graphicFrame>
        <p:nvGraphicFramePr>
          <p:cNvPr id="10" name="Таблица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944014"/>
              </p:ext>
            </p:extLst>
          </p:nvPr>
        </p:nvGraphicFramePr>
        <p:xfrm>
          <a:off x="1102360" y="5167506"/>
          <a:ext cx="6200648" cy="118757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016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016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501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5016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85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Y</a:t>
                      </a:r>
                      <a:r>
                        <a:rPr lang="ru-RU" sz="1400" b="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</a:t>
                      </a:r>
                      <a:r>
                        <a:rPr lang="ru-RU" altLang="zh-CN" sz="1400" b="0" i="0" u="none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желтый</a:t>
                      </a:r>
                      <a:endParaRPr lang="ru-RU" sz="1400" b="0" kern="0" spc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G</a:t>
                      </a:r>
                      <a:r>
                        <a:rPr lang="ru-RU" sz="1400" b="0" kern="0" spc="0" baseline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</a:t>
                      </a:r>
                      <a:r>
                        <a:rPr lang="ru-RU" altLang="zh-CN" sz="1400" b="0" i="0" u="none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зеленый</a:t>
                      </a:r>
                      <a:endParaRPr lang="ru-RU" sz="1400" b="0" kern="0" spc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B</a:t>
                      </a:r>
                      <a:r>
                        <a:rPr lang="ru-RU" sz="1400" b="0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черный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V</a:t>
                      </a:r>
                      <a:r>
                        <a:rPr lang="ru-RU" sz="1400" b="0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</a:t>
                      </a:r>
                      <a:r>
                        <a:rPr lang="ru-RU" altLang="zh-CN" sz="1400" b="0" i="0" u="none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фиолетовый</a:t>
                      </a:r>
                      <a:endParaRPr lang="ru-RU" sz="1400" b="0" kern="0" spc="0" dirty="0">
                        <a:solidFill>
                          <a:schemeClr val="bg1"/>
                        </a:solidFill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85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Gr</a:t>
                      </a:r>
                      <a:r>
                        <a:rPr lang="ru-RU" sz="1400" b="0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серый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R</a:t>
                      </a:r>
                      <a:r>
                        <a:rPr lang="ru-RU" sz="1400" b="0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красный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W</a:t>
                      </a:r>
                      <a:r>
                        <a:rPr lang="ru-RU" sz="1400" b="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белый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O</a:t>
                      </a:r>
                      <a:r>
                        <a:rPr lang="ru-RU" sz="1400" b="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оранжевый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85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Bl</a:t>
                      </a:r>
                      <a:r>
                        <a:rPr lang="ru-RU" sz="1400" b="0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</a:t>
                      </a:r>
                      <a:r>
                        <a:rPr lang="ru-RU" altLang="zh-CN" sz="1400" b="0" i="0" u="none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синий</a:t>
                      </a:r>
                      <a:endParaRPr lang="ru-RU" sz="1400" b="0" kern="0" spc="0" dirty="0">
                        <a:solidFill>
                          <a:schemeClr val="bg1"/>
                        </a:solidFill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Br</a:t>
                      </a:r>
                      <a:r>
                        <a:rPr lang="ru-RU" sz="1400" b="0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</a:t>
                      </a:r>
                      <a:r>
                        <a:rPr lang="ru-RU" altLang="zh-CN" sz="1400" b="0" i="0" u="none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коричневый</a:t>
                      </a:r>
                      <a:endParaRPr lang="ru-RU" sz="1400" b="0" kern="0" spc="0" dirty="0">
                        <a:solidFill>
                          <a:schemeClr val="bg1"/>
                        </a:solidFill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lang="ru-RU" sz="1400" b="1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P</a:t>
                      </a:r>
                      <a:r>
                        <a:rPr lang="ru-RU" sz="1400" b="0" kern="0" spc="0" dirty="0">
                          <a:solidFill>
                            <a:schemeClr val="bg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розовый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Lg</a:t>
                      </a:r>
                      <a:r>
                        <a:rPr lang="ru-RU" sz="1400" b="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 — </a:t>
                      </a:r>
                      <a:r>
                        <a:rPr lang="ru-RU" sz="1400" b="0" i="0" u="none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cs typeface="Arial" panose="020B0604020202020204" pitchFamily="34" charset="0"/>
                        </a:rPr>
                        <a:t>светло-зеленый</a:t>
                      </a:r>
                    </a:p>
                  </a:txBody>
                  <a:tcPr marL="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3007260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748282" y="352043"/>
            <a:ext cx="7247384" cy="348617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4925" rIns="0" bIns="36000" rtlCol="0">
            <a:spAutoFit/>
          </a:bodyPr>
          <a:lstStyle/>
          <a:p>
            <a:pPr marL="91440">
              <a:spcBef>
                <a:spcPts val="275"/>
              </a:spcBef>
            </a:pPr>
            <a:r>
              <a:rPr lang="ru-RU" altLang="zh-CN" dirty="0">
                <a:solidFill>
                  <a:srgbClr val="FFFFFF"/>
                </a:solidFill>
              </a:rPr>
              <a:t>9) Жгут проводов переднего бампера</a:t>
            </a:r>
            <a:endParaRPr lang="ru-RU" dirty="0"/>
          </a:p>
        </p:txBody>
      </p:sp>
      <p:grpSp>
        <p:nvGrpSpPr>
          <p:cNvPr id="4" name="object 4"/>
          <p:cNvGrpSpPr/>
          <p:nvPr/>
        </p:nvGrpSpPr>
        <p:grpSpPr>
          <a:xfrm>
            <a:off x="2408935" y="2096135"/>
            <a:ext cx="7424420" cy="3760470"/>
            <a:chOff x="2408935" y="2096135"/>
            <a:chExt cx="7424420" cy="376047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408935" y="2319020"/>
              <a:ext cx="7424419" cy="3228847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2492121" y="2096134"/>
              <a:ext cx="7198995" cy="3760470"/>
            </a:xfrm>
            <a:custGeom>
              <a:avLst/>
              <a:gdLst/>
              <a:ahLst/>
              <a:cxnLst/>
              <a:rect l="l" t="t" r="r" b="b"/>
              <a:pathLst>
                <a:path w="7198995" h="3760470">
                  <a:moveTo>
                    <a:pt x="182626" y="2540"/>
                  </a:moveTo>
                  <a:lnTo>
                    <a:pt x="163576" y="762"/>
                  </a:lnTo>
                  <a:lnTo>
                    <a:pt x="41668" y="1290548"/>
                  </a:lnTo>
                  <a:lnTo>
                    <a:pt x="19431" y="1242568"/>
                  </a:lnTo>
                  <a:lnTo>
                    <a:pt x="17272" y="1237742"/>
                  </a:lnTo>
                  <a:lnTo>
                    <a:pt x="11557" y="1235710"/>
                  </a:lnTo>
                  <a:lnTo>
                    <a:pt x="6731" y="1237869"/>
                  </a:lnTo>
                  <a:lnTo>
                    <a:pt x="2032" y="1240155"/>
                  </a:lnTo>
                  <a:lnTo>
                    <a:pt x="0" y="1245743"/>
                  </a:lnTo>
                  <a:lnTo>
                    <a:pt x="2159" y="1250569"/>
                  </a:lnTo>
                  <a:lnTo>
                    <a:pt x="46101" y="1345438"/>
                  </a:lnTo>
                  <a:lnTo>
                    <a:pt x="58940" y="1327531"/>
                  </a:lnTo>
                  <a:lnTo>
                    <a:pt x="107061" y="1260475"/>
                  </a:lnTo>
                  <a:lnTo>
                    <a:pt x="110109" y="1256157"/>
                  </a:lnTo>
                  <a:lnTo>
                    <a:pt x="109093" y="1250188"/>
                  </a:lnTo>
                  <a:lnTo>
                    <a:pt x="104902" y="1247140"/>
                  </a:lnTo>
                  <a:lnTo>
                    <a:pt x="100584" y="1244092"/>
                  </a:lnTo>
                  <a:lnTo>
                    <a:pt x="94615" y="1245108"/>
                  </a:lnTo>
                  <a:lnTo>
                    <a:pt x="91567" y="1249299"/>
                  </a:lnTo>
                  <a:lnTo>
                    <a:pt x="60731" y="1292326"/>
                  </a:lnTo>
                  <a:lnTo>
                    <a:pt x="182626" y="2540"/>
                  </a:lnTo>
                  <a:close/>
                </a:path>
                <a:path w="7198995" h="3760470">
                  <a:moveTo>
                    <a:pt x="878332" y="2230374"/>
                  </a:moveTo>
                  <a:lnTo>
                    <a:pt x="853567" y="2140331"/>
                  </a:lnTo>
                  <a:lnTo>
                    <a:pt x="849249" y="2124583"/>
                  </a:lnTo>
                  <a:lnTo>
                    <a:pt x="771398" y="2201926"/>
                  </a:lnTo>
                  <a:lnTo>
                    <a:pt x="771398" y="2208022"/>
                  </a:lnTo>
                  <a:lnTo>
                    <a:pt x="775081" y="2211705"/>
                  </a:lnTo>
                  <a:lnTo>
                    <a:pt x="778764" y="2215515"/>
                  </a:lnTo>
                  <a:lnTo>
                    <a:pt x="784847" y="2215515"/>
                  </a:lnTo>
                  <a:lnTo>
                    <a:pt x="826071" y="2174468"/>
                  </a:lnTo>
                  <a:lnTo>
                    <a:pt x="405765" y="3754996"/>
                  </a:lnTo>
                  <a:lnTo>
                    <a:pt x="424053" y="3759885"/>
                  </a:lnTo>
                  <a:lnTo>
                    <a:pt x="844499" y="2179345"/>
                  </a:lnTo>
                  <a:lnTo>
                    <a:pt x="859917" y="2235454"/>
                  </a:lnTo>
                  <a:lnTo>
                    <a:pt x="865124" y="2238502"/>
                  </a:lnTo>
                  <a:lnTo>
                    <a:pt x="875284" y="2235708"/>
                  </a:lnTo>
                  <a:lnTo>
                    <a:pt x="878332" y="2230374"/>
                  </a:lnTo>
                  <a:close/>
                </a:path>
                <a:path w="7198995" h="3760470">
                  <a:moveTo>
                    <a:pt x="1426464" y="3302"/>
                  </a:moveTo>
                  <a:lnTo>
                    <a:pt x="1407668" y="0"/>
                  </a:lnTo>
                  <a:lnTo>
                    <a:pt x="1188758" y="1290434"/>
                  </a:lnTo>
                  <a:lnTo>
                    <a:pt x="1170051" y="1240790"/>
                  </a:lnTo>
                  <a:lnTo>
                    <a:pt x="1168273" y="1235837"/>
                  </a:lnTo>
                  <a:lnTo>
                    <a:pt x="1162685" y="1233424"/>
                  </a:lnTo>
                  <a:lnTo>
                    <a:pt x="1157859" y="1235202"/>
                  </a:lnTo>
                  <a:lnTo>
                    <a:pt x="1152906" y="1237107"/>
                  </a:lnTo>
                  <a:lnTo>
                    <a:pt x="1150366" y="1242568"/>
                  </a:lnTo>
                  <a:lnTo>
                    <a:pt x="1152271" y="1247521"/>
                  </a:lnTo>
                  <a:lnTo>
                    <a:pt x="1189101" y="1345311"/>
                  </a:lnTo>
                  <a:lnTo>
                    <a:pt x="1203337" y="1328293"/>
                  </a:lnTo>
                  <a:lnTo>
                    <a:pt x="1256157" y="1265174"/>
                  </a:lnTo>
                  <a:lnTo>
                    <a:pt x="1259459" y="1261110"/>
                  </a:lnTo>
                  <a:lnTo>
                    <a:pt x="1258951" y="1255141"/>
                  </a:lnTo>
                  <a:lnTo>
                    <a:pt x="1254887" y="1251712"/>
                  </a:lnTo>
                  <a:lnTo>
                    <a:pt x="1250950" y="1248283"/>
                  </a:lnTo>
                  <a:lnTo>
                    <a:pt x="1244854" y="1248918"/>
                  </a:lnTo>
                  <a:lnTo>
                    <a:pt x="1207579" y="1293456"/>
                  </a:lnTo>
                  <a:lnTo>
                    <a:pt x="1426464" y="3302"/>
                  </a:lnTo>
                  <a:close/>
                </a:path>
                <a:path w="7198995" h="3760470">
                  <a:moveTo>
                    <a:pt x="1446022" y="3755948"/>
                  </a:moveTo>
                  <a:lnTo>
                    <a:pt x="1323555" y="2330056"/>
                  </a:lnTo>
                  <a:lnTo>
                    <a:pt x="1357122" y="2377694"/>
                  </a:lnTo>
                  <a:lnTo>
                    <a:pt x="1363091" y="2378710"/>
                  </a:lnTo>
                  <a:lnTo>
                    <a:pt x="1371727" y="2372614"/>
                  </a:lnTo>
                  <a:lnTo>
                    <a:pt x="1372743" y="2366645"/>
                  </a:lnTo>
                  <a:lnTo>
                    <a:pt x="1369695" y="2362454"/>
                  </a:lnTo>
                  <a:lnTo>
                    <a:pt x="1322108" y="2294890"/>
                  </a:lnTo>
                  <a:lnTo>
                    <a:pt x="1309497" y="2276983"/>
                  </a:lnTo>
                  <a:lnTo>
                    <a:pt x="1264793" y="2371471"/>
                  </a:lnTo>
                  <a:lnTo>
                    <a:pt x="1262507" y="2376170"/>
                  </a:lnTo>
                  <a:lnTo>
                    <a:pt x="1264539" y="2381885"/>
                  </a:lnTo>
                  <a:lnTo>
                    <a:pt x="1269238" y="2384044"/>
                  </a:lnTo>
                  <a:lnTo>
                    <a:pt x="1274064" y="2386330"/>
                  </a:lnTo>
                  <a:lnTo>
                    <a:pt x="1279652" y="2384298"/>
                  </a:lnTo>
                  <a:lnTo>
                    <a:pt x="1281938" y="2379599"/>
                  </a:lnTo>
                  <a:lnTo>
                    <a:pt x="1304620" y="2331618"/>
                  </a:lnTo>
                  <a:lnTo>
                    <a:pt x="1426972" y="3757574"/>
                  </a:lnTo>
                  <a:lnTo>
                    <a:pt x="1446022" y="3755948"/>
                  </a:lnTo>
                  <a:close/>
                </a:path>
                <a:path w="7198995" h="3760470">
                  <a:moveTo>
                    <a:pt x="2312289" y="3754805"/>
                  </a:moveTo>
                  <a:lnTo>
                    <a:pt x="2141448" y="2481643"/>
                  </a:lnTo>
                  <a:lnTo>
                    <a:pt x="2173986" y="2523490"/>
                  </a:lnTo>
                  <a:lnTo>
                    <a:pt x="2177288" y="2527681"/>
                  </a:lnTo>
                  <a:lnTo>
                    <a:pt x="2183257" y="2528443"/>
                  </a:lnTo>
                  <a:lnTo>
                    <a:pt x="2191512" y="2521966"/>
                  </a:lnTo>
                  <a:lnTo>
                    <a:pt x="2192274" y="2515997"/>
                  </a:lnTo>
                  <a:lnTo>
                    <a:pt x="2189099" y="2511806"/>
                  </a:lnTo>
                  <a:lnTo>
                    <a:pt x="2138400" y="2446782"/>
                  </a:lnTo>
                  <a:lnTo>
                    <a:pt x="2124837" y="2429383"/>
                  </a:lnTo>
                  <a:lnTo>
                    <a:pt x="2084578" y="2525903"/>
                  </a:lnTo>
                  <a:lnTo>
                    <a:pt x="2082546" y="2530729"/>
                  </a:lnTo>
                  <a:lnTo>
                    <a:pt x="2084959" y="2536317"/>
                  </a:lnTo>
                  <a:lnTo>
                    <a:pt x="2094611" y="2540381"/>
                  </a:lnTo>
                  <a:lnTo>
                    <a:pt x="2100199" y="2537968"/>
                  </a:lnTo>
                  <a:lnTo>
                    <a:pt x="2102231" y="2533142"/>
                  </a:lnTo>
                  <a:lnTo>
                    <a:pt x="2122551" y="2484361"/>
                  </a:lnTo>
                  <a:lnTo>
                    <a:pt x="2293366" y="3757345"/>
                  </a:lnTo>
                  <a:lnTo>
                    <a:pt x="2312289" y="3754805"/>
                  </a:lnTo>
                  <a:close/>
                </a:path>
                <a:path w="7198995" h="3760470">
                  <a:moveTo>
                    <a:pt x="5591048" y="2528189"/>
                  </a:moveTo>
                  <a:lnTo>
                    <a:pt x="5588762" y="2523363"/>
                  </a:lnTo>
                  <a:lnTo>
                    <a:pt x="5551906" y="2447417"/>
                  </a:lnTo>
                  <a:lnTo>
                    <a:pt x="5543169" y="2429383"/>
                  </a:lnTo>
                  <a:lnTo>
                    <a:pt x="5483606" y="2515362"/>
                  </a:lnTo>
                  <a:lnTo>
                    <a:pt x="5480685" y="2519680"/>
                  </a:lnTo>
                  <a:lnTo>
                    <a:pt x="5481701" y="2525649"/>
                  </a:lnTo>
                  <a:lnTo>
                    <a:pt x="5486146" y="2528570"/>
                  </a:lnTo>
                  <a:lnTo>
                    <a:pt x="5490464" y="2531618"/>
                  </a:lnTo>
                  <a:lnTo>
                    <a:pt x="5496306" y="2530475"/>
                  </a:lnTo>
                  <a:lnTo>
                    <a:pt x="5499354" y="2526157"/>
                  </a:lnTo>
                  <a:lnTo>
                    <a:pt x="5529402" y="2482723"/>
                  </a:lnTo>
                  <a:lnTo>
                    <a:pt x="5431536" y="3755352"/>
                  </a:lnTo>
                  <a:lnTo>
                    <a:pt x="5450586" y="3756812"/>
                  </a:lnTo>
                  <a:lnTo>
                    <a:pt x="5548465" y="2484005"/>
                  </a:lnTo>
                  <a:lnTo>
                    <a:pt x="5573903" y="2536444"/>
                  </a:lnTo>
                  <a:lnTo>
                    <a:pt x="5579618" y="2538476"/>
                  </a:lnTo>
                  <a:lnTo>
                    <a:pt x="5589016" y="2533904"/>
                  </a:lnTo>
                  <a:lnTo>
                    <a:pt x="5591048" y="2528189"/>
                  </a:lnTo>
                  <a:close/>
                </a:path>
                <a:path w="7198995" h="3760470">
                  <a:moveTo>
                    <a:pt x="6257290" y="2376043"/>
                  </a:moveTo>
                  <a:lnTo>
                    <a:pt x="6216421" y="2296795"/>
                  </a:lnTo>
                  <a:lnTo>
                    <a:pt x="6206998" y="2278507"/>
                  </a:lnTo>
                  <a:lnTo>
                    <a:pt x="6146800" y="2370328"/>
                  </a:lnTo>
                  <a:lnTo>
                    <a:pt x="6148070" y="2376170"/>
                  </a:lnTo>
                  <a:lnTo>
                    <a:pt x="6152388" y="2379091"/>
                  </a:lnTo>
                  <a:lnTo>
                    <a:pt x="6156833" y="2382012"/>
                  </a:lnTo>
                  <a:lnTo>
                    <a:pt x="6162802" y="2380742"/>
                  </a:lnTo>
                  <a:lnTo>
                    <a:pt x="6165761" y="2376043"/>
                  </a:lnTo>
                  <a:lnTo>
                    <a:pt x="6194615" y="2332037"/>
                  </a:lnTo>
                  <a:lnTo>
                    <a:pt x="6120384" y="3756660"/>
                  </a:lnTo>
                  <a:lnTo>
                    <a:pt x="6139434" y="3757650"/>
                  </a:lnTo>
                  <a:lnTo>
                    <a:pt x="6213665" y="2332952"/>
                  </a:lnTo>
                  <a:lnTo>
                    <a:pt x="6240399" y="2384806"/>
                  </a:lnTo>
                  <a:lnTo>
                    <a:pt x="6246114" y="2386584"/>
                  </a:lnTo>
                  <a:lnTo>
                    <a:pt x="6255512" y="2381758"/>
                  </a:lnTo>
                  <a:lnTo>
                    <a:pt x="6257290" y="2376043"/>
                  </a:lnTo>
                  <a:close/>
                </a:path>
                <a:path w="7198995" h="3760470">
                  <a:moveTo>
                    <a:pt x="6854190" y="3755364"/>
                  </a:moveTo>
                  <a:lnTo>
                    <a:pt x="6631229" y="2124951"/>
                  </a:lnTo>
                  <a:lnTo>
                    <a:pt x="6667246" y="2170938"/>
                  </a:lnTo>
                  <a:lnTo>
                    <a:pt x="6673215" y="2171700"/>
                  </a:lnTo>
                  <a:lnTo>
                    <a:pt x="6677279" y="2168398"/>
                  </a:lnTo>
                  <a:lnTo>
                    <a:pt x="6681470" y="2165223"/>
                  </a:lnTo>
                  <a:lnTo>
                    <a:pt x="6682232" y="2159254"/>
                  </a:lnTo>
                  <a:lnTo>
                    <a:pt x="6628143" y="2090166"/>
                  </a:lnTo>
                  <a:lnTo>
                    <a:pt x="6614541" y="2072767"/>
                  </a:lnTo>
                  <a:lnTo>
                    <a:pt x="6574536" y="2169287"/>
                  </a:lnTo>
                  <a:lnTo>
                    <a:pt x="6572504" y="2174240"/>
                  </a:lnTo>
                  <a:lnTo>
                    <a:pt x="6574917" y="2179701"/>
                  </a:lnTo>
                  <a:lnTo>
                    <a:pt x="6584569" y="2183765"/>
                  </a:lnTo>
                  <a:lnTo>
                    <a:pt x="6590157" y="2181479"/>
                  </a:lnTo>
                  <a:lnTo>
                    <a:pt x="6592189" y="2176653"/>
                  </a:lnTo>
                  <a:lnTo>
                    <a:pt x="6612445" y="2127580"/>
                  </a:lnTo>
                  <a:lnTo>
                    <a:pt x="6835267" y="3757942"/>
                  </a:lnTo>
                  <a:lnTo>
                    <a:pt x="6854190" y="3755364"/>
                  </a:lnTo>
                  <a:close/>
                </a:path>
                <a:path w="7198995" h="3760470">
                  <a:moveTo>
                    <a:pt x="7198614" y="1238885"/>
                  </a:moveTo>
                  <a:lnTo>
                    <a:pt x="7195312" y="1233805"/>
                  </a:lnTo>
                  <a:lnTo>
                    <a:pt x="7190105" y="1232789"/>
                  </a:lnTo>
                  <a:lnTo>
                    <a:pt x="7184898" y="1231646"/>
                  </a:lnTo>
                  <a:lnTo>
                    <a:pt x="7179945" y="1234948"/>
                  </a:lnTo>
                  <a:lnTo>
                    <a:pt x="7178802" y="1240155"/>
                  </a:lnTo>
                  <a:lnTo>
                    <a:pt x="7168070" y="1291894"/>
                  </a:lnTo>
                  <a:lnTo>
                    <a:pt x="6751574" y="50419"/>
                  </a:lnTo>
                  <a:lnTo>
                    <a:pt x="6733540" y="56515"/>
                  </a:lnTo>
                  <a:lnTo>
                    <a:pt x="7150100" y="1298194"/>
                  </a:lnTo>
                  <a:lnTo>
                    <a:pt x="7106158" y="1259713"/>
                  </a:lnTo>
                  <a:lnTo>
                    <a:pt x="7100189" y="1260094"/>
                  </a:lnTo>
                  <a:lnTo>
                    <a:pt x="7096760" y="1264031"/>
                  </a:lnTo>
                  <a:lnTo>
                    <a:pt x="7093204" y="1267968"/>
                  </a:lnTo>
                  <a:lnTo>
                    <a:pt x="7093712" y="1274064"/>
                  </a:lnTo>
                  <a:lnTo>
                    <a:pt x="7176262" y="1346327"/>
                  </a:lnTo>
                  <a:lnTo>
                    <a:pt x="7179335" y="1331468"/>
                  </a:lnTo>
                  <a:lnTo>
                    <a:pt x="7197471" y="1243965"/>
                  </a:lnTo>
                  <a:lnTo>
                    <a:pt x="7198614" y="1238885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6" name="object 16"/>
          <p:cNvSpPr/>
          <p:nvPr/>
        </p:nvSpPr>
        <p:spPr>
          <a:xfrm>
            <a:off x="7994904" y="1148172"/>
            <a:ext cx="254635" cy="198120"/>
          </a:xfrm>
          <a:custGeom>
            <a:avLst/>
            <a:gdLst/>
            <a:ahLst/>
            <a:cxnLst/>
            <a:rect l="l" t="t" r="r" b="b"/>
            <a:pathLst>
              <a:path w="254634" h="198119">
                <a:moveTo>
                  <a:pt x="0" y="99060"/>
                </a:moveTo>
                <a:lnTo>
                  <a:pt x="10007" y="60489"/>
                </a:lnTo>
                <a:lnTo>
                  <a:pt x="37290" y="29003"/>
                </a:lnTo>
                <a:lnTo>
                  <a:pt x="77741" y="7780"/>
                </a:lnTo>
                <a:lnTo>
                  <a:pt x="127253" y="0"/>
                </a:lnTo>
                <a:lnTo>
                  <a:pt x="176766" y="7780"/>
                </a:lnTo>
                <a:lnTo>
                  <a:pt x="217217" y="29003"/>
                </a:lnTo>
                <a:lnTo>
                  <a:pt x="244500" y="60489"/>
                </a:lnTo>
                <a:lnTo>
                  <a:pt x="254507" y="99060"/>
                </a:lnTo>
                <a:lnTo>
                  <a:pt x="244500" y="137630"/>
                </a:lnTo>
                <a:lnTo>
                  <a:pt x="217217" y="169116"/>
                </a:lnTo>
                <a:lnTo>
                  <a:pt x="176766" y="190339"/>
                </a:lnTo>
                <a:lnTo>
                  <a:pt x="127253" y="198120"/>
                </a:lnTo>
                <a:lnTo>
                  <a:pt x="77741" y="190339"/>
                </a:lnTo>
                <a:lnTo>
                  <a:pt x="37290" y="169116"/>
                </a:lnTo>
                <a:lnTo>
                  <a:pt x="10007" y="137630"/>
                </a:lnTo>
                <a:lnTo>
                  <a:pt x="0" y="99060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995666" y="1502374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4" h="111125">
                <a:moveTo>
                  <a:pt x="94995" y="0"/>
                </a:moveTo>
                <a:lnTo>
                  <a:pt x="90424" y="2539"/>
                </a:lnTo>
                <a:lnTo>
                  <a:pt x="0" y="54990"/>
                </a:lnTo>
                <a:lnTo>
                  <a:pt x="94614" y="110616"/>
                </a:lnTo>
                <a:lnTo>
                  <a:pt x="100456" y="109092"/>
                </a:lnTo>
                <a:lnTo>
                  <a:pt x="103124" y="104520"/>
                </a:lnTo>
                <a:lnTo>
                  <a:pt x="105790" y="100075"/>
                </a:lnTo>
                <a:lnTo>
                  <a:pt x="104266" y="94233"/>
                </a:lnTo>
                <a:lnTo>
                  <a:pt x="53863" y="64634"/>
                </a:lnTo>
                <a:lnTo>
                  <a:pt x="18795" y="64515"/>
                </a:lnTo>
                <a:lnTo>
                  <a:pt x="18923" y="45465"/>
                </a:lnTo>
                <a:lnTo>
                  <a:pt x="54328" y="45465"/>
                </a:lnTo>
                <a:lnTo>
                  <a:pt x="99949" y="19050"/>
                </a:lnTo>
                <a:lnTo>
                  <a:pt x="104520" y="16509"/>
                </a:lnTo>
                <a:lnTo>
                  <a:pt x="106044" y="10667"/>
                </a:lnTo>
                <a:lnTo>
                  <a:pt x="103377" y="6095"/>
                </a:lnTo>
                <a:lnTo>
                  <a:pt x="100837" y="1524"/>
                </a:lnTo>
                <a:lnTo>
                  <a:pt x="94995" y="0"/>
                </a:lnTo>
                <a:close/>
              </a:path>
              <a:path w="357504" h="111125">
                <a:moveTo>
                  <a:pt x="54122" y="45584"/>
                </a:moveTo>
                <a:lnTo>
                  <a:pt x="37664" y="55114"/>
                </a:lnTo>
                <a:lnTo>
                  <a:pt x="53863" y="64634"/>
                </a:lnTo>
                <a:lnTo>
                  <a:pt x="357124" y="65658"/>
                </a:lnTo>
                <a:lnTo>
                  <a:pt x="357250" y="46608"/>
                </a:lnTo>
                <a:lnTo>
                  <a:pt x="54122" y="45584"/>
                </a:lnTo>
                <a:close/>
              </a:path>
              <a:path w="357504" h="111125">
                <a:moveTo>
                  <a:pt x="18923" y="45465"/>
                </a:moveTo>
                <a:lnTo>
                  <a:pt x="18795" y="64515"/>
                </a:lnTo>
                <a:lnTo>
                  <a:pt x="53863" y="64634"/>
                </a:lnTo>
                <a:lnTo>
                  <a:pt x="51501" y="63245"/>
                </a:lnTo>
                <a:lnTo>
                  <a:pt x="23622" y="63245"/>
                </a:lnTo>
                <a:lnTo>
                  <a:pt x="23622" y="46862"/>
                </a:lnTo>
                <a:lnTo>
                  <a:pt x="51915" y="46862"/>
                </a:lnTo>
                <a:lnTo>
                  <a:pt x="54122" y="45584"/>
                </a:lnTo>
                <a:lnTo>
                  <a:pt x="18923" y="45465"/>
                </a:lnTo>
                <a:close/>
              </a:path>
              <a:path w="357504" h="111125">
                <a:moveTo>
                  <a:pt x="23622" y="46862"/>
                </a:moveTo>
                <a:lnTo>
                  <a:pt x="23622" y="63245"/>
                </a:lnTo>
                <a:lnTo>
                  <a:pt x="37664" y="55114"/>
                </a:lnTo>
                <a:lnTo>
                  <a:pt x="23622" y="46862"/>
                </a:lnTo>
                <a:close/>
              </a:path>
              <a:path w="357504" h="111125">
                <a:moveTo>
                  <a:pt x="37664" y="55114"/>
                </a:moveTo>
                <a:lnTo>
                  <a:pt x="23622" y="63245"/>
                </a:lnTo>
                <a:lnTo>
                  <a:pt x="51501" y="63245"/>
                </a:lnTo>
                <a:lnTo>
                  <a:pt x="37664" y="55114"/>
                </a:lnTo>
                <a:close/>
              </a:path>
              <a:path w="357504" h="111125">
                <a:moveTo>
                  <a:pt x="51915" y="46862"/>
                </a:moveTo>
                <a:lnTo>
                  <a:pt x="23622" y="46862"/>
                </a:lnTo>
                <a:lnTo>
                  <a:pt x="37664" y="55114"/>
                </a:lnTo>
                <a:lnTo>
                  <a:pt x="51915" y="46862"/>
                </a:lnTo>
                <a:close/>
              </a:path>
              <a:path w="357504" h="111125">
                <a:moveTo>
                  <a:pt x="54328" y="45465"/>
                </a:moveTo>
                <a:lnTo>
                  <a:pt x="18923" y="45465"/>
                </a:lnTo>
                <a:lnTo>
                  <a:pt x="54122" y="45584"/>
                </a:lnTo>
                <a:lnTo>
                  <a:pt x="54328" y="45465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3"/>
          <p:cNvSpPr txBox="1"/>
          <p:nvPr/>
        </p:nvSpPr>
        <p:spPr>
          <a:xfrm>
            <a:off x="4865970" y="1276847"/>
            <a:ext cx="3031046" cy="4430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/>
            <a:r>
              <a:rPr lang="ru-RU" sz="14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Жгут проводов переднего бампера, вид спереди</a:t>
            </a:r>
          </a:p>
        </p:txBody>
      </p:sp>
      <p:sp>
        <p:nvSpPr>
          <p:cNvPr id="20" name="object 15"/>
          <p:cNvSpPr txBox="1"/>
          <p:nvPr/>
        </p:nvSpPr>
        <p:spPr>
          <a:xfrm>
            <a:off x="8445316" y="1066800"/>
            <a:ext cx="2046605" cy="32188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</a:t>
            </a:r>
          </a:p>
        </p:txBody>
      </p:sp>
      <p:sp>
        <p:nvSpPr>
          <p:cNvPr id="21" name="object 18"/>
          <p:cNvSpPr txBox="1"/>
          <p:nvPr/>
        </p:nvSpPr>
        <p:spPr>
          <a:xfrm>
            <a:off x="8443150" y="1411209"/>
            <a:ext cx="2495932" cy="32188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DB9F1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</a:p>
        </p:txBody>
      </p:sp>
      <p:sp>
        <p:nvSpPr>
          <p:cNvPr id="22" name="object 14"/>
          <p:cNvSpPr txBox="1"/>
          <p:nvPr/>
        </p:nvSpPr>
        <p:spPr>
          <a:xfrm>
            <a:off x="8534400" y="1837091"/>
            <a:ext cx="1519697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прав. передн. SVA</a:t>
            </a:r>
          </a:p>
        </p:txBody>
      </p:sp>
      <p:sp>
        <p:nvSpPr>
          <p:cNvPr id="23" name="object 10"/>
          <p:cNvSpPr txBox="1"/>
          <p:nvPr/>
        </p:nvSpPr>
        <p:spPr>
          <a:xfrm>
            <a:off x="3649978" y="1572788"/>
            <a:ext cx="1443991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 жгутом проводов моторного отсека</a:t>
            </a:r>
          </a:p>
        </p:txBody>
      </p:sp>
      <p:sp>
        <p:nvSpPr>
          <p:cNvPr id="24" name="object 8"/>
          <p:cNvSpPr txBox="1"/>
          <p:nvPr/>
        </p:nvSpPr>
        <p:spPr>
          <a:xfrm>
            <a:off x="2209800" y="1727375"/>
            <a:ext cx="1203699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лев. передн. SVA</a:t>
            </a:r>
          </a:p>
        </p:txBody>
      </p:sp>
      <p:sp>
        <p:nvSpPr>
          <p:cNvPr id="25" name="object 9"/>
          <p:cNvSpPr txBox="1"/>
          <p:nvPr/>
        </p:nvSpPr>
        <p:spPr>
          <a:xfrm>
            <a:off x="2385504" y="5913580"/>
            <a:ext cx="1085814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левой противотуманной фарой</a:t>
            </a:r>
          </a:p>
        </p:txBody>
      </p:sp>
      <p:sp>
        <p:nvSpPr>
          <p:cNvPr id="26" name="object 11"/>
          <p:cNvSpPr txBox="1"/>
          <p:nvPr/>
        </p:nvSpPr>
        <p:spPr>
          <a:xfrm>
            <a:off x="3571713" y="5913580"/>
            <a:ext cx="776700" cy="7053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левым передним радарным датчиком</a:t>
            </a:r>
          </a:p>
        </p:txBody>
      </p:sp>
      <p:sp>
        <p:nvSpPr>
          <p:cNvPr id="27" name="object 12"/>
          <p:cNvSpPr txBox="1"/>
          <p:nvPr/>
        </p:nvSpPr>
        <p:spPr>
          <a:xfrm>
            <a:off x="4448808" y="5913580"/>
            <a:ext cx="1342391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левым центральным передним радарным датчиком</a:t>
            </a:r>
          </a:p>
        </p:txBody>
      </p:sp>
      <p:sp>
        <p:nvSpPr>
          <p:cNvPr id="28" name="object 7"/>
          <p:cNvSpPr txBox="1"/>
          <p:nvPr/>
        </p:nvSpPr>
        <p:spPr>
          <a:xfrm>
            <a:off x="7518623" y="5904291"/>
            <a:ext cx="914147" cy="7053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Правый передний центральный </a:t>
            </a:r>
            <a:r>
              <a:rPr lang="ru-RU" altLang="zh-CN" sz="9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радарный датчик</a:t>
            </a:r>
          </a:p>
        </p:txBody>
      </p:sp>
      <p:sp>
        <p:nvSpPr>
          <p:cNvPr id="29" name="object 13"/>
          <p:cNvSpPr txBox="1"/>
          <p:nvPr/>
        </p:nvSpPr>
        <p:spPr>
          <a:xfrm>
            <a:off x="9160735" y="5904292"/>
            <a:ext cx="1345237" cy="428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правой противотуманной фарой</a:t>
            </a:r>
          </a:p>
        </p:txBody>
      </p:sp>
      <p:sp>
        <p:nvSpPr>
          <p:cNvPr id="30" name="object 7"/>
          <p:cNvSpPr txBox="1"/>
          <p:nvPr/>
        </p:nvSpPr>
        <p:spPr>
          <a:xfrm>
            <a:off x="8423534" y="5902170"/>
            <a:ext cx="810402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Правый передний радарный датчик </a:t>
            </a:r>
          </a:p>
        </p:txBody>
      </p:sp>
      <p:sp>
        <p:nvSpPr>
          <p:cNvPr id="3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70</a:t>
            </a:r>
          </a:p>
        </p:txBody>
      </p:sp>
    </p:spTree>
    <p:extLst>
      <p:ext uri="{BB962C8B-B14F-4D97-AF65-F5344CB8AC3E}">
        <p14:creationId xmlns:p14="http://schemas.microsoft.com/office/powerpoint/2010/main" val="1940523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236336" y="1531208"/>
            <a:ext cx="501650" cy="1233170"/>
          </a:xfrm>
          <a:custGeom>
            <a:avLst/>
            <a:gdLst/>
            <a:ahLst/>
            <a:cxnLst/>
            <a:rect l="l" t="t" r="r" b="b"/>
            <a:pathLst>
              <a:path w="501650" h="1233170">
                <a:moveTo>
                  <a:pt x="114542" y="401391"/>
                </a:moveTo>
                <a:lnTo>
                  <a:pt x="85905" y="601992"/>
                </a:lnTo>
                <a:lnTo>
                  <a:pt x="42959" y="817139"/>
                </a:lnTo>
                <a:lnTo>
                  <a:pt x="28631" y="1017739"/>
                </a:lnTo>
                <a:lnTo>
                  <a:pt x="0" y="1232887"/>
                </a:lnTo>
              </a:path>
              <a:path w="501650" h="1233170">
                <a:moveTo>
                  <a:pt x="501095" y="0"/>
                </a:moveTo>
                <a:lnTo>
                  <a:pt x="443840" y="14355"/>
                </a:lnTo>
                <a:lnTo>
                  <a:pt x="400875" y="28711"/>
                </a:lnTo>
                <a:lnTo>
                  <a:pt x="357929" y="57423"/>
                </a:lnTo>
                <a:lnTo>
                  <a:pt x="314983" y="86135"/>
                </a:lnTo>
                <a:lnTo>
                  <a:pt x="272036" y="114656"/>
                </a:lnTo>
                <a:lnTo>
                  <a:pt x="229071" y="157723"/>
                </a:lnTo>
                <a:lnTo>
                  <a:pt x="200434" y="200791"/>
                </a:lnTo>
                <a:lnTo>
                  <a:pt x="171816" y="243668"/>
                </a:lnTo>
                <a:lnTo>
                  <a:pt x="143179" y="301091"/>
                </a:lnTo>
                <a:lnTo>
                  <a:pt x="128851" y="344159"/>
                </a:lnTo>
                <a:lnTo>
                  <a:pt x="114542" y="401391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971008" y="1531208"/>
            <a:ext cx="501650" cy="1233170"/>
          </a:xfrm>
          <a:custGeom>
            <a:avLst/>
            <a:gdLst/>
            <a:ahLst/>
            <a:cxnLst/>
            <a:rect l="l" t="t" r="r" b="b"/>
            <a:pathLst>
              <a:path w="501650" h="1233170">
                <a:moveTo>
                  <a:pt x="386476" y="401391"/>
                </a:moveTo>
                <a:lnTo>
                  <a:pt x="372148" y="344159"/>
                </a:lnTo>
                <a:lnTo>
                  <a:pt x="357820" y="301091"/>
                </a:lnTo>
                <a:lnTo>
                  <a:pt x="329164" y="243668"/>
                </a:lnTo>
                <a:lnTo>
                  <a:pt x="300507" y="200791"/>
                </a:lnTo>
                <a:lnTo>
                  <a:pt x="272042" y="157723"/>
                </a:lnTo>
                <a:lnTo>
                  <a:pt x="229058" y="114656"/>
                </a:lnTo>
                <a:lnTo>
                  <a:pt x="186074" y="86135"/>
                </a:lnTo>
                <a:lnTo>
                  <a:pt x="143089" y="57423"/>
                </a:lnTo>
                <a:lnTo>
                  <a:pt x="100105" y="28711"/>
                </a:lnTo>
                <a:lnTo>
                  <a:pt x="57121" y="14355"/>
                </a:lnTo>
                <a:lnTo>
                  <a:pt x="0" y="0"/>
                </a:lnTo>
              </a:path>
              <a:path w="501650" h="1233170">
                <a:moveTo>
                  <a:pt x="501101" y="1232887"/>
                </a:moveTo>
                <a:lnTo>
                  <a:pt x="472444" y="1017739"/>
                </a:lnTo>
                <a:lnTo>
                  <a:pt x="458116" y="817139"/>
                </a:lnTo>
                <a:lnTo>
                  <a:pt x="415132" y="601992"/>
                </a:lnTo>
                <a:lnTo>
                  <a:pt x="386476" y="401391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486438" y="2993407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128761" y="0"/>
                </a:moveTo>
                <a:lnTo>
                  <a:pt x="0" y="0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7472109" y="2764096"/>
            <a:ext cx="128905" cy="0"/>
          </a:xfrm>
          <a:custGeom>
            <a:avLst/>
            <a:gdLst/>
            <a:ahLst/>
            <a:cxnLst/>
            <a:rect l="l" t="t" r="r" b="b"/>
            <a:pathLst>
              <a:path w="128904">
                <a:moveTo>
                  <a:pt x="0" y="0"/>
                </a:moveTo>
                <a:lnTo>
                  <a:pt x="128761" y="0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222019" y="2935984"/>
            <a:ext cx="71755" cy="57785"/>
          </a:xfrm>
          <a:custGeom>
            <a:avLst/>
            <a:gdLst/>
            <a:ahLst/>
            <a:cxnLst/>
            <a:rect l="l" t="t" r="r" b="b"/>
            <a:pathLst>
              <a:path w="71754" h="57785">
                <a:moveTo>
                  <a:pt x="0" y="57423"/>
                </a:moveTo>
                <a:lnTo>
                  <a:pt x="71585" y="0"/>
                </a:lnTo>
              </a:path>
            </a:pathLst>
          </a:custGeom>
          <a:ln w="143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4236336" y="1932600"/>
            <a:ext cx="172085" cy="889000"/>
          </a:xfrm>
          <a:custGeom>
            <a:avLst/>
            <a:gdLst/>
            <a:ahLst/>
            <a:cxnLst/>
            <a:rect l="l" t="t" r="r" b="b"/>
            <a:pathLst>
              <a:path w="172085" h="889000">
                <a:moveTo>
                  <a:pt x="0" y="831495"/>
                </a:moveTo>
                <a:lnTo>
                  <a:pt x="57268" y="888727"/>
                </a:lnTo>
              </a:path>
              <a:path w="172085" h="889000">
                <a:moveTo>
                  <a:pt x="171816" y="14355"/>
                </a:moveTo>
                <a:lnTo>
                  <a:pt x="143179" y="229312"/>
                </a:lnTo>
                <a:lnTo>
                  <a:pt x="100214" y="444459"/>
                </a:lnTo>
                <a:lnTo>
                  <a:pt x="85905" y="673771"/>
                </a:lnTo>
                <a:lnTo>
                  <a:pt x="57268" y="888727"/>
                </a:lnTo>
              </a:path>
              <a:path w="172085" h="889000">
                <a:moveTo>
                  <a:pt x="171816" y="14355"/>
                </a:moveTo>
                <a:lnTo>
                  <a:pt x="114542" y="0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408153" y="1459620"/>
            <a:ext cx="615950" cy="487680"/>
          </a:xfrm>
          <a:custGeom>
            <a:avLst/>
            <a:gdLst/>
            <a:ahLst/>
            <a:cxnLst/>
            <a:rect l="l" t="t" r="r" b="b"/>
            <a:pathLst>
              <a:path w="615950" h="487680">
                <a:moveTo>
                  <a:pt x="615630" y="0"/>
                </a:moveTo>
                <a:lnTo>
                  <a:pt x="472464" y="28711"/>
                </a:lnTo>
                <a:lnTo>
                  <a:pt x="329278" y="71588"/>
                </a:lnTo>
              </a:path>
              <a:path w="615950" h="487680">
                <a:moveTo>
                  <a:pt x="343606" y="129011"/>
                </a:moveTo>
                <a:lnTo>
                  <a:pt x="300660" y="143367"/>
                </a:lnTo>
                <a:lnTo>
                  <a:pt x="243386" y="157723"/>
                </a:lnTo>
                <a:lnTo>
                  <a:pt x="200440" y="186244"/>
                </a:lnTo>
                <a:lnTo>
                  <a:pt x="157475" y="214956"/>
                </a:lnTo>
                <a:lnTo>
                  <a:pt x="128838" y="258023"/>
                </a:lnTo>
                <a:lnTo>
                  <a:pt x="85892" y="286735"/>
                </a:lnTo>
                <a:lnTo>
                  <a:pt x="57255" y="329612"/>
                </a:lnTo>
                <a:lnTo>
                  <a:pt x="42946" y="387035"/>
                </a:lnTo>
                <a:lnTo>
                  <a:pt x="14308" y="429912"/>
                </a:lnTo>
                <a:lnTo>
                  <a:pt x="0" y="487336"/>
                </a:lnTo>
              </a:path>
              <a:path w="615950" h="487680">
                <a:moveTo>
                  <a:pt x="343606" y="129011"/>
                </a:moveTo>
                <a:lnTo>
                  <a:pt x="329278" y="71588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6698966" y="1459620"/>
            <a:ext cx="272415" cy="71755"/>
          </a:xfrm>
          <a:custGeom>
            <a:avLst/>
            <a:gdLst/>
            <a:ahLst/>
            <a:cxnLst/>
            <a:rect l="l" t="t" r="r" b="b"/>
            <a:pathLst>
              <a:path w="272415" h="71755">
                <a:moveTo>
                  <a:pt x="272042" y="71588"/>
                </a:moveTo>
                <a:lnTo>
                  <a:pt x="128761" y="28711"/>
                </a:lnTo>
                <a:lnTo>
                  <a:pt x="0" y="0"/>
                </a:lnTo>
              </a:path>
            </a:pathLst>
          </a:custGeom>
          <a:ln w="143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023783" y="757136"/>
            <a:ext cx="0" cy="702945"/>
          </a:xfrm>
          <a:custGeom>
            <a:avLst/>
            <a:gdLst/>
            <a:ahLst/>
            <a:cxnLst/>
            <a:rect l="l" t="t" r="r" b="b"/>
            <a:pathLst>
              <a:path h="702944">
                <a:moveTo>
                  <a:pt x="0" y="702483"/>
                </a:moveTo>
                <a:lnTo>
                  <a:pt x="0" y="329803"/>
                </a:lnTo>
                <a:lnTo>
                  <a:pt x="0" y="0"/>
                </a:lnTo>
              </a:path>
            </a:pathLst>
          </a:custGeom>
          <a:ln w="143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698966" y="757136"/>
            <a:ext cx="0" cy="702945"/>
          </a:xfrm>
          <a:custGeom>
            <a:avLst/>
            <a:gdLst/>
            <a:ahLst/>
            <a:cxnLst/>
            <a:rect l="l" t="t" r="r" b="b"/>
            <a:pathLst>
              <a:path h="702944">
                <a:moveTo>
                  <a:pt x="0" y="0"/>
                </a:moveTo>
                <a:lnTo>
                  <a:pt x="0" y="329803"/>
                </a:lnTo>
                <a:lnTo>
                  <a:pt x="0" y="702483"/>
                </a:lnTo>
              </a:path>
            </a:pathLst>
          </a:custGeom>
          <a:ln w="143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195586" y="886148"/>
            <a:ext cx="1317625" cy="544830"/>
          </a:xfrm>
          <a:custGeom>
            <a:avLst/>
            <a:gdLst/>
            <a:ahLst/>
            <a:cxnLst/>
            <a:rect l="l" t="t" r="r" b="b"/>
            <a:pathLst>
              <a:path w="1317625" h="544830">
                <a:moveTo>
                  <a:pt x="0" y="0"/>
                </a:moveTo>
                <a:lnTo>
                  <a:pt x="0" y="200791"/>
                </a:lnTo>
                <a:lnTo>
                  <a:pt x="0" y="544759"/>
                </a:lnTo>
              </a:path>
              <a:path w="1317625" h="544830">
                <a:moveTo>
                  <a:pt x="1317114" y="544759"/>
                </a:moveTo>
                <a:lnTo>
                  <a:pt x="1145368" y="530403"/>
                </a:lnTo>
                <a:lnTo>
                  <a:pt x="987950" y="516047"/>
                </a:lnTo>
                <a:lnTo>
                  <a:pt x="816013" y="501691"/>
                </a:lnTo>
                <a:lnTo>
                  <a:pt x="658595" y="501691"/>
                </a:lnTo>
                <a:lnTo>
                  <a:pt x="501101" y="501691"/>
                </a:lnTo>
                <a:lnTo>
                  <a:pt x="329297" y="516047"/>
                </a:lnTo>
                <a:lnTo>
                  <a:pt x="171822" y="530403"/>
                </a:lnTo>
                <a:lnTo>
                  <a:pt x="0" y="544759"/>
                </a:lnTo>
              </a:path>
              <a:path w="1317625" h="544830">
                <a:moveTo>
                  <a:pt x="1317114" y="544759"/>
                </a:moveTo>
                <a:lnTo>
                  <a:pt x="1317114" y="200791"/>
                </a:lnTo>
                <a:lnTo>
                  <a:pt x="1317114" y="0"/>
                </a:lnTo>
                <a:lnTo>
                  <a:pt x="901981" y="0"/>
                </a:lnTo>
              </a:path>
              <a:path w="1317625" h="544830">
                <a:moveTo>
                  <a:pt x="415208" y="0"/>
                </a:moveTo>
                <a:lnTo>
                  <a:pt x="0" y="0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956680" y="1531208"/>
            <a:ext cx="530225" cy="1462405"/>
          </a:xfrm>
          <a:custGeom>
            <a:avLst/>
            <a:gdLst/>
            <a:ahLst/>
            <a:cxnLst/>
            <a:rect l="l" t="t" r="r" b="b"/>
            <a:pathLst>
              <a:path w="530225" h="1462405">
                <a:moveTo>
                  <a:pt x="0" y="57423"/>
                </a:moveTo>
                <a:lnTo>
                  <a:pt x="14328" y="0"/>
                </a:lnTo>
              </a:path>
              <a:path w="530225" h="1462405">
                <a:moveTo>
                  <a:pt x="343492" y="415747"/>
                </a:moveTo>
                <a:lnTo>
                  <a:pt x="329164" y="358324"/>
                </a:lnTo>
                <a:lnTo>
                  <a:pt x="300507" y="315447"/>
                </a:lnTo>
                <a:lnTo>
                  <a:pt x="286370" y="258023"/>
                </a:lnTo>
                <a:lnTo>
                  <a:pt x="257714" y="215147"/>
                </a:lnTo>
                <a:lnTo>
                  <a:pt x="214730" y="186435"/>
                </a:lnTo>
                <a:lnTo>
                  <a:pt x="186074" y="143367"/>
                </a:lnTo>
                <a:lnTo>
                  <a:pt x="143089" y="114656"/>
                </a:lnTo>
                <a:lnTo>
                  <a:pt x="100105" y="86135"/>
                </a:lnTo>
                <a:lnTo>
                  <a:pt x="42793" y="71779"/>
                </a:lnTo>
                <a:lnTo>
                  <a:pt x="0" y="57423"/>
                </a:lnTo>
              </a:path>
              <a:path w="530225" h="1462405">
                <a:moveTo>
                  <a:pt x="343492" y="415747"/>
                </a:moveTo>
                <a:lnTo>
                  <a:pt x="400804" y="401391"/>
                </a:lnTo>
              </a:path>
              <a:path w="530225" h="1462405">
                <a:moveTo>
                  <a:pt x="458116" y="1404775"/>
                </a:moveTo>
                <a:lnTo>
                  <a:pt x="443788" y="1204175"/>
                </a:lnTo>
                <a:lnTo>
                  <a:pt x="429460" y="1003383"/>
                </a:lnTo>
                <a:lnTo>
                  <a:pt x="400804" y="802783"/>
                </a:lnTo>
                <a:lnTo>
                  <a:pt x="372148" y="601992"/>
                </a:lnTo>
                <a:lnTo>
                  <a:pt x="343492" y="415747"/>
                </a:lnTo>
              </a:path>
              <a:path w="530225" h="1462405">
                <a:moveTo>
                  <a:pt x="515429" y="1232887"/>
                </a:moveTo>
                <a:lnTo>
                  <a:pt x="458116" y="1290119"/>
                </a:lnTo>
              </a:path>
              <a:path w="530225" h="1462405">
                <a:moveTo>
                  <a:pt x="458116" y="1404775"/>
                </a:moveTo>
                <a:lnTo>
                  <a:pt x="529757" y="1462199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414797" y="2935984"/>
            <a:ext cx="200660" cy="57785"/>
          </a:xfrm>
          <a:custGeom>
            <a:avLst/>
            <a:gdLst/>
            <a:ahLst/>
            <a:cxnLst/>
            <a:rect l="l" t="t" r="r" b="b"/>
            <a:pathLst>
              <a:path w="200659" h="57785">
                <a:moveTo>
                  <a:pt x="200402" y="57423"/>
                </a:moveTo>
                <a:lnTo>
                  <a:pt x="200402" y="0"/>
                </a:lnTo>
              </a:path>
              <a:path w="200659" h="57785">
                <a:moveTo>
                  <a:pt x="0" y="0"/>
                </a:moveTo>
                <a:lnTo>
                  <a:pt x="200402" y="0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414797" y="2764096"/>
            <a:ext cx="186690" cy="57785"/>
          </a:xfrm>
          <a:custGeom>
            <a:avLst/>
            <a:gdLst/>
            <a:ahLst/>
            <a:cxnLst/>
            <a:rect l="l" t="t" r="r" b="b"/>
            <a:pathLst>
              <a:path w="186690" h="57785">
                <a:moveTo>
                  <a:pt x="186074" y="57232"/>
                </a:moveTo>
                <a:lnTo>
                  <a:pt x="0" y="57232"/>
                </a:lnTo>
              </a:path>
              <a:path w="186690" h="57785">
                <a:moveTo>
                  <a:pt x="186074" y="57232"/>
                </a:moveTo>
                <a:lnTo>
                  <a:pt x="186074" y="0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408153" y="1946956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71583" y="0"/>
                </a:moveTo>
                <a:lnTo>
                  <a:pt x="0" y="0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4479736" y="1459620"/>
            <a:ext cx="659130" cy="487680"/>
          </a:xfrm>
          <a:custGeom>
            <a:avLst/>
            <a:gdLst/>
            <a:ahLst/>
            <a:cxnLst/>
            <a:rect l="l" t="t" r="r" b="b"/>
            <a:pathLst>
              <a:path w="659129" h="487680">
                <a:moveTo>
                  <a:pt x="658595" y="42876"/>
                </a:moveTo>
                <a:lnTo>
                  <a:pt x="472464" y="85944"/>
                </a:lnTo>
                <a:lnTo>
                  <a:pt x="272023" y="129011"/>
                </a:lnTo>
              </a:path>
              <a:path w="659129" h="487680">
                <a:moveTo>
                  <a:pt x="544047" y="0"/>
                </a:moveTo>
                <a:lnTo>
                  <a:pt x="601321" y="57232"/>
                </a:lnTo>
              </a:path>
              <a:path w="659129" h="487680">
                <a:moveTo>
                  <a:pt x="286332" y="186244"/>
                </a:moveTo>
                <a:lnTo>
                  <a:pt x="243386" y="200600"/>
                </a:lnTo>
                <a:lnTo>
                  <a:pt x="200440" y="214956"/>
                </a:lnTo>
                <a:lnTo>
                  <a:pt x="157475" y="243668"/>
                </a:lnTo>
                <a:lnTo>
                  <a:pt x="114529" y="272379"/>
                </a:lnTo>
                <a:lnTo>
                  <a:pt x="85892" y="315256"/>
                </a:lnTo>
                <a:lnTo>
                  <a:pt x="57255" y="358324"/>
                </a:lnTo>
                <a:lnTo>
                  <a:pt x="28637" y="401391"/>
                </a:lnTo>
                <a:lnTo>
                  <a:pt x="0" y="444268"/>
                </a:lnTo>
                <a:lnTo>
                  <a:pt x="0" y="487336"/>
                </a:lnTo>
              </a:path>
              <a:path w="659129" h="487680">
                <a:moveTo>
                  <a:pt x="272023" y="129011"/>
                </a:moveTo>
                <a:lnTo>
                  <a:pt x="286332" y="186244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6627325" y="1459620"/>
            <a:ext cx="329565" cy="129539"/>
          </a:xfrm>
          <a:custGeom>
            <a:avLst/>
            <a:gdLst/>
            <a:ahLst/>
            <a:cxnLst/>
            <a:rect l="l" t="t" r="r" b="b"/>
            <a:pathLst>
              <a:path w="329565" h="129540">
                <a:moveTo>
                  <a:pt x="0" y="57232"/>
                </a:moveTo>
                <a:lnTo>
                  <a:pt x="71640" y="0"/>
                </a:lnTo>
              </a:path>
              <a:path w="329565" h="129540">
                <a:moveTo>
                  <a:pt x="329355" y="129011"/>
                </a:moveTo>
                <a:lnTo>
                  <a:pt x="171746" y="85944"/>
                </a:lnTo>
                <a:lnTo>
                  <a:pt x="0" y="57232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5016608" y="749958"/>
            <a:ext cx="1689735" cy="774700"/>
            <a:chOff x="5016608" y="749958"/>
            <a:chExt cx="1689735" cy="774700"/>
          </a:xfrm>
        </p:grpSpPr>
        <p:sp>
          <p:nvSpPr>
            <p:cNvPr id="20" name="object 20"/>
            <p:cNvSpPr/>
            <p:nvPr/>
          </p:nvSpPr>
          <p:spPr>
            <a:xfrm>
              <a:off x="5081057" y="1086940"/>
              <a:ext cx="0" cy="430530"/>
            </a:xfrm>
            <a:custGeom>
              <a:avLst/>
              <a:gdLst/>
              <a:ahLst/>
              <a:cxnLst/>
              <a:rect l="l" t="t" r="r" b="b"/>
              <a:pathLst>
                <a:path h="430530">
                  <a:moveTo>
                    <a:pt x="0" y="0"/>
                  </a:moveTo>
                  <a:lnTo>
                    <a:pt x="0" y="429912"/>
                  </a:lnTo>
                </a:path>
              </a:pathLst>
            </a:custGeom>
            <a:ln w="143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016608" y="749958"/>
              <a:ext cx="186153" cy="344159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5081057" y="757136"/>
              <a:ext cx="1546860" cy="0"/>
            </a:xfrm>
            <a:custGeom>
              <a:avLst/>
              <a:gdLst/>
              <a:ahLst/>
              <a:cxnLst/>
              <a:rect l="l" t="t" r="r" b="b"/>
              <a:pathLst>
                <a:path w="1546859">
                  <a:moveTo>
                    <a:pt x="1546268" y="0"/>
                  </a:moveTo>
                  <a:lnTo>
                    <a:pt x="0" y="0"/>
                  </a:lnTo>
                </a:path>
              </a:pathLst>
            </a:custGeom>
            <a:ln w="143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3" name="object 2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505525" y="749958"/>
              <a:ext cx="200616" cy="344159"/>
            </a:xfrm>
            <a:prstGeom prst="rect">
              <a:avLst/>
            </a:prstGeom>
          </p:spPr>
        </p:pic>
        <p:sp>
          <p:nvSpPr>
            <p:cNvPr id="24" name="object 24"/>
            <p:cNvSpPr/>
            <p:nvPr/>
          </p:nvSpPr>
          <p:spPr>
            <a:xfrm>
              <a:off x="5138331" y="857628"/>
              <a:ext cx="1489075" cy="659765"/>
            </a:xfrm>
            <a:custGeom>
              <a:avLst/>
              <a:gdLst/>
              <a:ahLst/>
              <a:cxnLst/>
              <a:rect l="l" t="t" r="r" b="b"/>
              <a:pathLst>
                <a:path w="1489075" h="659765">
                  <a:moveTo>
                    <a:pt x="1488994" y="659224"/>
                  </a:moveTo>
                  <a:lnTo>
                    <a:pt x="1488994" y="229312"/>
                  </a:lnTo>
                </a:path>
                <a:path w="1489075" h="659765">
                  <a:moveTo>
                    <a:pt x="42946" y="0"/>
                  </a:moveTo>
                  <a:lnTo>
                    <a:pt x="57255" y="28520"/>
                  </a:lnTo>
                </a:path>
                <a:path w="1489075" h="659765">
                  <a:moveTo>
                    <a:pt x="42946" y="171888"/>
                  </a:moveTo>
                  <a:lnTo>
                    <a:pt x="42946" y="0"/>
                  </a:lnTo>
                </a:path>
                <a:path w="1489075" h="659765">
                  <a:moveTo>
                    <a:pt x="0" y="229312"/>
                  </a:moveTo>
                  <a:lnTo>
                    <a:pt x="57255" y="229312"/>
                  </a:lnTo>
                </a:path>
                <a:path w="1489075" h="659765">
                  <a:moveTo>
                    <a:pt x="0" y="644868"/>
                  </a:moveTo>
                  <a:lnTo>
                    <a:pt x="0" y="229312"/>
                  </a:lnTo>
                </a:path>
                <a:path w="1489075" h="659765">
                  <a:moveTo>
                    <a:pt x="57255" y="573280"/>
                  </a:moveTo>
                  <a:lnTo>
                    <a:pt x="0" y="644868"/>
                  </a:lnTo>
                </a:path>
                <a:path w="1489075" h="659765">
                  <a:moveTo>
                    <a:pt x="1488994" y="659224"/>
                  </a:moveTo>
                  <a:lnTo>
                    <a:pt x="1331576" y="630703"/>
                  </a:lnTo>
                  <a:lnTo>
                    <a:pt x="1159639" y="616348"/>
                  </a:lnTo>
                  <a:lnTo>
                    <a:pt x="1002221" y="601992"/>
                  </a:lnTo>
                  <a:lnTo>
                    <a:pt x="830398" y="587636"/>
                  </a:lnTo>
                  <a:lnTo>
                    <a:pt x="658576" y="587636"/>
                  </a:lnTo>
                  <a:lnTo>
                    <a:pt x="501101" y="601992"/>
                  </a:lnTo>
                  <a:lnTo>
                    <a:pt x="329297" y="601992"/>
                  </a:lnTo>
                  <a:lnTo>
                    <a:pt x="171803" y="630703"/>
                  </a:lnTo>
                  <a:lnTo>
                    <a:pt x="0" y="644868"/>
                  </a:lnTo>
                </a:path>
                <a:path w="1489075" h="659765">
                  <a:moveTo>
                    <a:pt x="1374369" y="573280"/>
                  </a:moveTo>
                  <a:lnTo>
                    <a:pt x="1431681" y="644868"/>
                  </a:lnTo>
                </a:path>
                <a:path w="1489075" h="659765">
                  <a:moveTo>
                    <a:pt x="1431681" y="229312"/>
                  </a:moveTo>
                  <a:lnTo>
                    <a:pt x="1431681" y="644868"/>
                  </a:lnTo>
                </a:path>
                <a:path w="1489075" h="659765">
                  <a:moveTo>
                    <a:pt x="1374369" y="229312"/>
                  </a:moveTo>
                  <a:lnTo>
                    <a:pt x="1431681" y="229312"/>
                  </a:lnTo>
                </a:path>
                <a:path w="1489075" h="659765">
                  <a:moveTo>
                    <a:pt x="1374369" y="28520"/>
                  </a:moveTo>
                  <a:lnTo>
                    <a:pt x="1388697" y="0"/>
                  </a:lnTo>
                  <a:lnTo>
                    <a:pt x="1388697" y="171888"/>
                  </a:lnTo>
                </a:path>
                <a:path w="1489075" h="659765">
                  <a:moveTo>
                    <a:pt x="959237" y="0"/>
                  </a:moveTo>
                  <a:lnTo>
                    <a:pt x="1388697" y="0"/>
                  </a:lnTo>
                </a:path>
              </a:pathLst>
            </a:custGeom>
            <a:ln w="143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6097568" y="85762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-7164" y="14260"/>
                  </a:moveTo>
                  <a:lnTo>
                    <a:pt x="7164" y="14260"/>
                  </a:lnTo>
                </a:path>
              </a:pathLst>
            </a:custGeom>
            <a:ln w="285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5610795" y="886148"/>
              <a:ext cx="487045" cy="114935"/>
            </a:xfrm>
            <a:custGeom>
              <a:avLst/>
              <a:gdLst/>
              <a:ahLst/>
              <a:cxnLst/>
              <a:rect l="l" t="t" r="r" b="b"/>
              <a:pathLst>
                <a:path w="487045" h="114934">
                  <a:moveTo>
                    <a:pt x="486773" y="0"/>
                  </a:moveTo>
                  <a:lnTo>
                    <a:pt x="486773" y="114656"/>
                  </a:lnTo>
                </a:path>
                <a:path w="487045" h="114934">
                  <a:moveTo>
                    <a:pt x="0" y="114656"/>
                  </a:moveTo>
                  <a:lnTo>
                    <a:pt x="0" y="0"/>
                  </a:lnTo>
                </a:path>
              </a:pathLst>
            </a:custGeom>
            <a:ln w="143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5610795" y="85762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-7164" y="14260"/>
                  </a:moveTo>
                  <a:lnTo>
                    <a:pt x="7164" y="14260"/>
                  </a:lnTo>
                </a:path>
              </a:pathLst>
            </a:custGeom>
            <a:ln w="285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5181277" y="857628"/>
              <a:ext cx="429895" cy="0"/>
            </a:xfrm>
            <a:custGeom>
              <a:avLst/>
              <a:gdLst/>
              <a:ahLst/>
              <a:cxnLst/>
              <a:rect l="l" t="t" r="r" b="b"/>
              <a:pathLst>
                <a:path w="429895">
                  <a:moveTo>
                    <a:pt x="0" y="0"/>
                  </a:moveTo>
                  <a:lnTo>
                    <a:pt x="429517" y="0"/>
                  </a:lnTo>
                </a:path>
              </a:pathLst>
            </a:custGeom>
            <a:ln w="143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9" name="object 29"/>
          <p:cNvSpPr/>
          <p:nvPr/>
        </p:nvSpPr>
        <p:spPr>
          <a:xfrm>
            <a:off x="6942352" y="1588632"/>
            <a:ext cx="358140" cy="358775"/>
          </a:xfrm>
          <a:custGeom>
            <a:avLst/>
            <a:gdLst/>
            <a:ahLst/>
            <a:cxnLst/>
            <a:rect l="l" t="t" r="r" b="b"/>
            <a:pathLst>
              <a:path w="358140" h="358775">
                <a:moveTo>
                  <a:pt x="14328" y="0"/>
                </a:moveTo>
                <a:lnTo>
                  <a:pt x="0" y="57232"/>
                </a:lnTo>
              </a:path>
              <a:path w="358140" h="358775">
                <a:moveTo>
                  <a:pt x="286370" y="358324"/>
                </a:moveTo>
                <a:lnTo>
                  <a:pt x="286370" y="315256"/>
                </a:lnTo>
                <a:lnTo>
                  <a:pt x="257714" y="272379"/>
                </a:lnTo>
                <a:lnTo>
                  <a:pt x="243386" y="229312"/>
                </a:lnTo>
                <a:lnTo>
                  <a:pt x="200402" y="186244"/>
                </a:lnTo>
                <a:lnTo>
                  <a:pt x="171746" y="143367"/>
                </a:lnTo>
                <a:lnTo>
                  <a:pt x="128761" y="114656"/>
                </a:lnTo>
                <a:lnTo>
                  <a:pt x="85777" y="85944"/>
                </a:lnTo>
                <a:lnTo>
                  <a:pt x="42984" y="71588"/>
                </a:lnTo>
                <a:lnTo>
                  <a:pt x="0" y="57232"/>
                </a:lnTo>
              </a:path>
              <a:path w="358140" h="358775">
                <a:moveTo>
                  <a:pt x="357820" y="358324"/>
                </a:moveTo>
                <a:lnTo>
                  <a:pt x="286370" y="358324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7600871" y="2821328"/>
            <a:ext cx="14604" cy="114935"/>
          </a:xfrm>
          <a:custGeom>
            <a:avLst/>
            <a:gdLst/>
            <a:ahLst/>
            <a:cxnLst/>
            <a:rect l="l" t="t" r="r" b="b"/>
            <a:pathLst>
              <a:path w="14604" h="114935">
                <a:moveTo>
                  <a:pt x="14328" y="114656"/>
                </a:moveTo>
                <a:lnTo>
                  <a:pt x="14328" y="57423"/>
                </a:lnTo>
                <a:lnTo>
                  <a:pt x="0" y="0"/>
                </a:lnTo>
              </a:path>
            </a:pathLst>
          </a:custGeom>
          <a:ln w="143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4766068" y="1502496"/>
            <a:ext cx="2176780" cy="143510"/>
          </a:xfrm>
          <a:custGeom>
            <a:avLst/>
            <a:gdLst/>
            <a:ahLst/>
            <a:cxnLst/>
            <a:rect l="l" t="t" r="r" b="b"/>
            <a:pathLst>
              <a:path w="2176779" h="143510">
                <a:moveTo>
                  <a:pt x="2176284" y="143367"/>
                </a:moveTo>
                <a:lnTo>
                  <a:pt x="2018675" y="100491"/>
                </a:lnTo>
                <a:lnTo>
                  <a:pt x="1875585" y="71779"/>
                </a:lnTo>
                <a:lnTo>
                  <a:pt x="1718167" y="57423"/>
                </a:lnTo>
                <a:lnTo>
                  <a:pt x="1560558" y="28711"/>
                </a:lnTo>
                <a:lnTo>
                  <a:pt x="1403140" y="14355"/>
                </a:lnTo>
                <a:lnTo>
                  <a:pt x="1245531" y="14355"/>
                </a:lnTo>
                <a:lnTo>
                  <a:pt x="1088113" y="0"/>
                </a:lnTo>
                <a:lnTo>
                  <a:pt x="930619" y="14355"/>
                </a:lnTo>
                <a:lnTo>
                  <a:pt x="773143" y="14355"/>
                </a:lnTo>
                <a:lnTo>
                  <a:pt x="615649" y="28711"/>
                </a:lnTo>
                <a:lnTo>
                  <a:pt x="458155" y="57423"/>
                </a:lnTo>
                <a:lnTo>
                  <a:pt x="314988" y="71779"/>
                </a:lnTo>
                <a:lnTo>
                  <a:pt x="157494" y="100491"/>
                </a:lnTo>
                <a:lnTo>
                  <a:pt x="0" y="143367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081057" y="1058228"/>
            <a:ext cx="57785" cy="29209"/>
          </a:xfrm>
          <a:custGeom>
            <a:avLst/>
            <a:gdLst/>
            <a:ahLst/>
            <a:cxnLst/>
            <a:rect l="l" t="t" r="r" b="b"/>
            <a:pathLst>
              <a:path w="57785" h="29209">
                <a:moveTo>
                  <a:pt x="57274" y="28711"/>
                </a:moveTo>
                <a:lnTo>
                  <a:pt x="42946" y="14355"/>
                </a:lnTo>
                <a:lnTo>
                  <a:pt x="28637" y="0"/>
                </a:lnTo>
                <a:lnTo>
                  <a:pt x="14308" y="0"/>
                </a:lnTo>
                <a:lnTo>
                  <a:pt x="14308" y="14355"/>
                </a:lnTo>
                <a:lnTo>
                  <a:pt x="0" y="28711"/>
                </a:lnTo>
              </a:path>
            </a:pathLst>
          </a:custGeom>
          <a:ln w="14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610795" y="857628"/>
            <a:ext cx="487045" cy="0"/>
          </a:xfrm>
          <a:custGeom>
            <a:avLst/>
            <a:gdLst/>
            <a:ahLst/>
            <a:cxnLst/>
            <a:rect l="l" t="t" r="r" b="b"/>
            <a:pathLst>
              <a:path w="487045">
                <a:moveTo>
                  <a:pt x="0" y="0"/>
                </a:moveTo>
                <a:lnTo>
                  <a:pt x="486773" y="0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6570013" y="1058228"/>
            <a:ext cx="57785" cy="29209"/>
          </a:xfrm>
          <a:custGeom>
            <a:avLst/>
            <a:gdLst/>
            <a:ahLst/>
            <a:cxnLst/>
            <a:rect l="l" t="t" r="r" b="b"/>
            <a:pathLst>
              <a:path w="57784" h="29209">
                <a:moveTo>
                  <a:pt x="57312" y="28711"/>
                </a:moveTo>
                <a:lnTo>
                  <a:pt x="42984" y="14355"/>
                </a:lnTo>
                <a:lnTo>
                  <a:pt x="42984" y="0"/>
                </a:lnTo>
                <a:lnTo>
                  <a:pt x="28656" y="0"/>
                </a:lnTo>
                <a:lnTo>
                  <a:pt x="14328" y="14355"/>
                </a:lnTo>
                <a:lnTo>
                  <a:pt x="0" y="28711"/>
                </a:lnTo>
              </a:path>
            </a:pathLst>
          </a:custGeom>
          <a:ln w="143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610795" y="886148"/>
            <a:ext cx="487045" cy="0"/>
          </a:xfrm>
          <a:custGeom>
            <a:avLst/>
            <a:gdLst/>
            <a:ahLst/>
            <a:cxnLst/>
            <a:rect l="l" t="t" r="r" b="b"/>
            <a:pathLst>
              <a:path w="487045">
                <a:moveTo>
                  <a:pt x="486773" y="0"/>
                </a:moveTo>
                <a:lnTo>
                  <a:pt x="0" y="0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610795" y="1000804"/>
            <a:ext cx="487045" cy="0"/>
          </a:xfrm>
          <a:custGeom>
            <a:avLst/>
            <a:gdLst/>
            <a:ahLst/>
            <a:cxnLst/>
            <a:rect l="l" t="t" r="r" b="b"/>
            <a:pathLst>
              <a:path w="487045">
                <a:moveTo>
                  <a:pt x="486773" y="0"/>
                </a:moveTo>
                <a:lnTo>
                  <a:pt x="0" y="0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7" name="object 3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085999" y="2756917"/>
            <a:ext cx="207604" cy="243668"/>
          </a:xfrm>
          <a:prstGeom prst="rect">
            <a:avLst/>
          </a:prstGeom>
        </p:spPr>
      </p:pic>
      <p:sp>
        <p:nvSpPr>
          <p:cNvPr id="38" name="object 38"/>
          <p:cNvSpPr/>
          <p:nvPr/>
        </p:nvSpPr>
        <p:spPr>
          <a:xfrm>
            <a:off x="4894926" y="5086177"/>
            <a:ext cx="1460500" cy="745490"/>
          </a:xfrm>
          <a:custGeom>
            <a:avLst/>
            <a:gdLst/>
            <a:ahLst/>
            <a:cxnLst/>
            <a:rect l="l" t="t" r="r" b="b"/>
            <a:pathLst>
              <a:path w="1460500" h="745489">
                <a:moveTo>
                  <a:pt x="458155" y="501691"/>
                </a:moveTo>
                <a:lnTo>
                  <a:pt x="458155" y="215013"/>
                </a:lnTo>
              </a:path>
              <a:path w="1460500" h="745489">
                <a:moveTo>
                  <a:pt x="458155" y="745381"/>
                </a:moveTo>
                <a:lnTo>
                  <a:pt x="458155" y="501691"/>
                </a:lnTo>
              </a:path>
              <a:path w="1460500" h="745489">
                <a:moveTo>
                  <a:pt x="458155" y="745381"/>
                </a:moveTo>
                <a:lnTo>
                  <a:pt x="128857" y="745381"/>
                </a:lnTo>
              </a:path>
              <a:path w="1460500" h="745489">
                <a:moveTo>
                  <a:pt x="0" y="630705"/>
                </a:moveTo>
                <a:lnTo>
                  <a:pt x="0" y="659375"/>
                </a:lnTo>
                <a:lnTo>
                  <a:pt x="14328" y="688043"/>
                </a:lnTo>
                <a:lnTo>
                  <a:pt x="28637" y="702378"/>
                </a:lnTo>
                <a:lnTo>
                  <a:pt x="42965" y="731046"/>
                </a:lnTo>
                <a:lnTo>
                  <a:pt x="71583" y="745381"/>
                </a:lnTo>
                <a:lnTo>
                  <a:pt x="100220" y="745381"/>
                </a:lnTo>
                <a:lnTo>
                  <a:pt x="128857" y="745381"/>
                </a:lnTo>
              </a:path>
              <a:path w="1460500" h="745489">
                <a:moveTo>
                  <a:pt x="0" y="501691"/>
                </a:moveTo>
                <a:lnTo>
                  <a:pt x="0" y="630705"/>
                </a:lnTo>
              </a:path>
              <a:path w="1460500" h="745489">
                <a:moveTo>
                  <a:pt x="128857" y="0"/>
                </a:moveTo>
                <a:lnTo>
                  <a:pt x="128857" y="501691"/>
                </a:lnTo>
                <a:lnTo>
                  <a:pt x="458155" y="501691"/>
                </a:lnTo>
              </a:path>
              <a:path w="1460500" h="745489">
                <a:moveTo>
                  <a:pt x="128857" y="745381"/>
                </a:moveTo>
                <a:lnTo>
                  <a:pt x="128857" y="501691"/>
                </a:lnTo>
              </a:path>
              <a:path w="1460500" h="745489">
                <a:moveTo>
                  <a:pt x="0" y="501691"/>
                </a:moveTo>
                <a:lnTo>
                  <a:pt x="128857" y="501691"/>
                </a:lnTo>
              </a:path>
              <a:path w="1460500" h="745489">
                <a:moveTo>
                  <a:pt x="1460357" y="458700"/>
                </a:moveTo>
                <a:lnTo>
                  <a:pt x="458155" y="458700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5968730" y="5294013"/>
            <a:ext cx="852169" cy="544830"/>
            <a:chOff x="5968730" y="5294013"/>
            <a:chExt cx="852169" cy="544830"/>
          </a:xfrm>
        </p:grpSpPr>
        <p:pic>
          <p:nvPicPr>
            <p:cNvPr id="40" name="object 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691795" y="5709712"/>
              <a:ext cx="128775" cy="129017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5968730" y="5301191"/>
              <a:ext cx="730250" cy="530860"/>
            </a:xfrm>
            <a:custGeom>
              <a:avLst/>
              <a:gdLst/>
              <a:ahLst/>
              <a:cxnLst/>
              <a:rect l="l" t="t" r="r" b="b"/>
              <a:pathLst>
                <a:path w="730250" h="530860">
                  <a:moveTo>
                    <a:pt x="730235" y="530367"/>
                  </a:moveTo>
                  <a:lnTo>
                    <a:pt x="386552" y="530367"/>
                  </a:lnTo>
                </a:path>
                <a:path w="730250" h="530860">
                  <a:moveTo>
                    <a:pt x="386552" y="286678"/>
                  </a:moveTo>
                  <a:lnTo>
                    <a:pt x="386552" y="530367"/>
                  </a:lnTo>
                </a:path>
                <a:path w="730250" h="530860">
                  <a:moveTo>
                    <a:pt x="386552" y="0"/>
                  </a:moveTo>
                  <a:lnTo>
                    <a:pt x="386552" y="286678"/>
                  </a:lnTo>
                </a:path>
                <a:path w="730250" h="530860">
                  <a:moveTo>
                    <a:pt x="0" y="0"/>
                  </a:moveTo>
                  <a:lnTo>
                    <a:pt x="386552" y="0"/>
                  </a:lnTo>
                </a:path>
              </a:pathLst>
            </a:custGeom>
            <a:ln w="143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2" name="object 42"/>
          <p:cNvSpPr/>
          <p:nvPr/>
        </p:nvSpPr>
        <p:spPr>
          <a:xfrm>
            <a:off x="5353081" y="5301191"/>
            <a:ext cx="386715" cy="0"/>
          </a:xfrm>
          <a:custGeom>
            <a:avLst/>
            <a:gdLst/>
            <a:ahLst/>
            <a:cxnLst/>
            <a:rect l="l" t="t" r="r" b="b"/>
            <a:pathLst>
              <a:path w="386714">
                <a:moveTo>
                  <a:pt x="0" y="0"/>
                </a:moveTo>
                <a:lnTo>
                  <a:pt x="386571" y="0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553521" y="5544878"/>
            <a:ext cx="601980" cy="57785"/>
          </a:xfrm>
          <a:custGeom>
            <a:avLst/>
            <a:gdLst/>
            <a:ahLst/>
            <a:cxnLst/>
            <a:rect l="l" t="t" r="r" b="b"/>
            <a:pathLst>
              <a:path w="601979" h="57785">
                <a:moveTo>
                  <a:pt x="601359" y="57328"/>
                </a:moveTo>
                <a:lnTo>
                  <a:pt x="601359" y="0"/>
                </a:lnTo>
              </a:path>
              <a:path w="601979" h="57785">
                <a:moveTo>
                  <a:pt x="0" y="0"/>
                </a:moveTo>
                <a:lnTo>
                  <a:pt x="0" y="57328"/>
                </a:lnTo>
                <a:lnTo>
                  <a:pt x="601359" y="57328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4894926" y="50575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60">
                <a:moveTo>
                  <a:pt x="0" y="530365"/>
                </a:moveTo>
                <a:lnTo>
                  <a:pt x="0" y="0"/>
                </a:lnTo>
              </a:path>
            </a:pathLst>
          </a:custGeom>
          <a:ln w="143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6355283" y="5057504"/>
            <a:ext cx="458470" cy="774065"/>
          </a:xfrm>
          <a:custGeom>
            <a:avLst/>
            <a:gdLst/>
            <a:ahLst/>
            <a:cxnLst/>
            <a:rect l="l" t="t" r="r" b="b"/>
            <a:pathLst>
              <a:path w="458470" h="774064">
                <a:moveTo>
                  <a:pt x="458116" y="0"/>
                </a:moveTo>
                <a:lnTo>
                  <a:pt x="458116" y="530365"/>
                </a:lnTo>
                <a:lnTo>
                  <a:pt x="458116" y="659379"/>
                </a:lnTo>
              </a:path>
              <a:path w="458470" h="774064">
                <a:moveTo>
                  <a:pt x="343683" y="530365"/>
                </a:moveTo>
                <a:lnTo>
                  <a:pt x="458116" y="530365"/>
                </a:lnTo>
              </a:path>
              <a:path w="458470" h="774064">
                <a:moveTo>
                  <a:pt x="343683" y="530365"/>
                </a:moveTo>
                <a:lnTo>
                  <a:pt x="343683" y="774054"/>
                </a:lnTo>
              </a:path>
              <a:path w="458470" h="774064">
                <a:moveTo>
                  <a:pt x="0" y="530365"/>
                </a:moveTo>
                <a:lnTo>
                  <a:pt x="343683" y="530365"/>
                </a:lnTo>
                <a:lnTo>
                  <a:pt x="343683" y="28673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6" name="object 4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5732483" y="5279684"/>
            <a:ext cx="243416" cy="86012"/>
          </a:xfrm>
          <a:prstGeom prst="rect">
            <a:avLst/>
          </a:prstGeom>
        </p:spPr>
      </p:pic>
      <p:sp>
        <p:nvSpPr>
          <p:cNvPr id="47" name="object 47"/>
          <p:cNvSpPr/>
          <p:nvPr/>
        </p:nvSpPr>
        <p:spPr>
          <a:xfrm>
            <a:off x="4737431" y="5014493"/>
            <a:ext cx="1002665" cy="143510"/>
          </a:xfrm>
          <a:custGeom>
            <a:avLst/>
            <a:gdLst/>
            <a:ahLst/>
            <a:cxnLst/>
            <a:rect l="l" t="t" r="r" b="b"/>
            <a:pathLst>
              <a:path w="1002664" h="143510">
                <a:moveTo>
                  <a:pt x="0" y="0"/>
                </a:moveTo>
                <a:lnTo>
                  <a:pt x="171822" y="43010"/>
                </a:lnTo>
                <a:lnTo>
                  <a:pt x="329297" y="71683"/>
                </a:lnTo>
                <a:lnTo>
                  <a:pt x="501120" y="100338"/>
                </a:lnTo>
                <a:lnTo>
                  <a:pt x="658595" y="114675"/>
                </a:lnTo>
                <a:lnTo>
                  <a:pt x="830417" y="129011"/>
                </a:lnTo>
                <a:lnTo>
                  <a:pt x="1002221" y="143348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739652" y="5014493"/>
            <a:ext cx="1231900" cy="344170"/>
          </a:xfrm>
          <a:custGeom>
            <a:avLst/>
            <a:gdLst/>
            <a:ahLst/>
            <a:cxnLst/>
            <a:rect l="l" t="t" r="r" b="b"/>
            <a:pathLst>
              <a:path w="1231900" h="344170">
                <a:moveTo>
                  <a:pt x="229077" y="143348"/>
                </a:moveTo>
                <a:lnTo>
                  <a:pt x="400899" y="129011"/>
                </a:lnTo>
                <a:lnTo>
                  <a:pt x="572646" y="114675"/>
                </a:lnTo>
                <a:lnTo>
                  <a:pt x="730255" y="100338"/>
                </a:lnTo>
                <a:lnTo>
                  <a:pt x="902001" y="71683"/>
                </a:lnTo>
                <a:lnTo>
                  <a:pt x="1073747" y="43010"/>
                </a:lnTo>
                <a:lnTo>
                  <a:pt x="1231356" y="0"/>
                </a:lnTo>
              </a:path>
              <a:path w="1231900" h="344170">
                <a:moveTo>
                  <a:pt x="229077" y="143348"/>
                </a:moveTo>
                <a:lnTo>
                  <a:pt x="229077" y="272360"/>
                </a:lnTo>
              </a:path>
              <a:path w="1231900" h="344170">
                <a:moveTo>
                  <a:pt x="171803" y="344025"/>
                </a:moveTo>
                <a:lnTo>
                  <a:pt x="171803" y="272360"/>
                </a:lnTo>
              </a:path>
              <a:path w="1231900" h="344170">
                <a:moveTo>
                  <a:pt x="229077" y="272360"/>
                </a:moveTo>
                <a:lnTo>
                  <a:pt x="171803" y="272360"/>
                </a:lnTo>
              </a:path>
              <a:path w="1231900" h="344170">
                <a:moveTo>
                  <a:pt x="57255" y="344025"/>
                </a:moveTo>
                <a:lnTo>
                  <a:pt x="57255" y="272360"/>
                </a:lnTo>
                <a:lnTo>
                  <a:pt x="171803" y="272360"/>
                </a:lnTo>
              </a:path>
              <a:path w="1231900" h="344170">
                <a:moveTo>
                  <a:pt x="0" y="272360"/>
                </a:moveTo>
                <a:lnTo>
                  <a:pt x="57255" y="272360"/>
                </a:lnTo>
              </a:path>
              <a:path w="1231900" h="344170">
                <a:moveTo>
                  <a:pt x="0" y="272360"/>
                </a:moveTo>
                <a:lnTo>
                  <a:pt x="0" y="143348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350878" y="4613140"/>
            <a:ext cx="401320" cy="401955"/>
          </a:xfrm>
          <a:custGeom>
            <a:avLst/>
            <a:gdLst/>
            <a:ahLst/>
            <a:cxnLst/>
            <a:rect l="l" t="t" r="r" b="b"/>
            <a:pathLst>
              <a:path w="401320" h="401954">
                <a:moveTo>
                  <a:pt x="0" y="0"/>
                </a:moveTo>
                <a:lnTo>
                  <a:pt x="14308" y="57328"/>
                </a:lnTo>
                <a:lnTo>
                  <a:pt x="28637" y="100338"/>
                </a:lnTo>
                <a:lnTo>
                  <a:pt x="57274" y="157666"/>
                </a:lnTo>
                <a:lnTo>
                  <a:pt x="85892" y="200676"/>
                </a:lnTo>
                <a:lnTo>
                  <a:pt x="114529" y="243687"/>
                </a:lnTo>
                <a:lnTo>
                  <a:pt x="157494" y="286678"/>
                </a:lnTo>
                <a:lnTo>
                  <a:pt x="200440" y="315351"/>
                </a:lnTo>
                <a:lnTo>
                  <a:pt x="243386" y="344025"/>
                </a:lnTo>
                <a:lnTo>
                  <a:pt x="286332" y="372699"/>
                </a:lnTo>
                <a:lnTo>
                  <a:pt x="329297" y="387016"/>
                </a:lnTo>
                <a:lnTo>
                  <a:pt x="386552" y="401353"/>
                </a:lnTo>
                <a:lnTo>
                  <a:pt x="400880" y="344025"/>
                </a:lnTo>
              </a:path>
            </a:pathLst>
          </a:custGeom>
          <a:ln w="143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751759" y="4957165"/>
            <a:ext cx="1045210" cy="201295"/>
          </a:xfrm>
          <a:custGeom>
            <a:avLst/>
            <a:gdLst/>
            <a:ahLst/>
            <a:cxnLst/>
            <a:rect l="l" t="t" r="r" b="b"/>
            <a:pathLst>
              <a:path w="1045210" h="201295">
                <a:moveTo>
                  <a:pt x="987893" y="200676"/>
                </a:moveTo>
                <a:lnTo>
                  <a:pt x="1045148" y="143348"/>
                </a:lnTo>
              </a:path>
              <a:path w="1045210" h="201295">
                <a:moveTo>
                  <a:pt x="0" y="0"/>
                </a:moveTo>
                <a:lnTo>
                  <a:pt x="171803" y="42991"/>
                </a:lnTo>
                <a:lnTo>
                  <a:pt x="343606" y="71664"/>
                </a:lnTo>
                <a:lnTo>
                  <a:pt x="515410" y="100338"/>
                </a:lnTo>
                <a:lnTo>
                  <a:pt x="701541" y="114675"/>
                </a:lnTo>
                <a:lnTo>
                  <a:pt x="873344" y="129011"/>
                </a:lnTo>
                <a:lnTo>
                  <a:pt x="1045148" y="143348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4307913" y="4369452"/>
            <a:ext cx="43180" cy="243840"/>
          </a:xfrm>
          <a:custGeom>
            <a:avLst/>
            <a:gdLst/>
            <a:ahLst/>
            <a:cxnLst/>
            <a:rect l="l" t="t" r="r" b="b"/>
            <a:pathLst>
              <a:path w="43179" h="243839">
                <a:moveTo>
                  <a:pt x="0" y="0"/>
                </a:moveTo>
                <a:lnTo>
                  <a:pt x="28637" y="129011"/>
                </a:lnTo>
                <a:lnTo>
                  <a:pt x="42965" y="243687"/>
                </a:lnTo>
              </a:path>
            </a:pathLst>
          </a:custGeom>
          <a:ln w="143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4222019" y="2993407"/>
            <a:ext cx="57785" cy="1146810"/>
          </a:xfrm>
          <a:custGeom>
            <a:avLst/>
            <a:gdLst/>
            <a:ahLst/>
            <a:cxnLst/>
            <a:rect l="l" t="t" r="r" b="b"/>
            <a:pathLst>
              <a:path w="57785" h="1146810">
                <a:moveTo>
                  <a:pt x="0" y="0"/>
                </a:moveTo>
                <a:lnTo>
                  <a:pt x="0" y="229312"/>
                </a:lnTo>
                <a:lnTo>
                  <a:pt x="0" y="458624"/>
                </a:lnTo>
                <a:lnTo>
                  <a:pt x="14316" y="687936"/>
                </a:lnTo>
                <a:lnTo>
                  <a:pt x="28635" y="917439"/>
                </a:lnTo>
                <a:lnTo>
                  <a:pt x="57276" y="1146694"/>
                </a:lnTo>
              </a:path>
            </a:pathLst>
          </a:custGeom>
          <a:ln w="143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7429125" y="2993407"/>
            <a:ext cx="128905" cy="1146810"/>
          </a:xfrm>
          <a:custGeom>
            <a:avLst/>
            <a:gdLst/>
            <a:ahLst/>
            <a:cxnLst/>
            <a:rect l="l" t="t" r="r" b="b"/>
            <a:pathLst>
              <a:path w="128904" h="1146810">
                <a:moveTo>
                  <a:pt x="0" y="1146694"/>
                </a:moveTo>
                <a:lnTo>
                  <a:pt x="128761" y="1146694"/>
                </a:lnTo>
              </a:path>
              <a:path w="128904" h="1146810">
                <a:moveTo>
                  <a:pt x="0" y="1146694"/>
                </a:moveTo>
                <a:lnTo>
                  <a:pt x="28656" y="917439"/>
                </a:lnTo>
                <a:lnTo>
                  <a:pt x="42984" y="687936"/>
                </a:lnTo>
                <a:lnTo>
                  <a:pt x="57312" y="458624"/>
                </a:lnTo>
                <a:lnTo>
                  <a:pt x="57312" y="229312"/>
                </a:lnTo>
                <a:lnTo>
                  <a:pt x="57312" y="0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971008" y="4369452"/>
            <a:ext cx="572770" cy="645160"/>
          </a:xfrm>
          <a:custGeom>
            <a:avLst/>
            <a:gdLst/>
            <a:ahLst/>
            <a:cxnLst/>
            <a:rect l="l" t="t" r="r" b="b"/>
            <a:pathLst>
              <a:path w="572770" h="645160">
                <a:moveTo>
                  <a:pt x="572550" y="0"/>
                </a:moveTo>
                <a:lnTo>
                  <a:pt x="429460" y="0"/>
                </a:lnTo>
              </a:path>
              <a:path w="572770" h="645160">
                <a:moveTo>
                  <a:pt x="386476" y="243687"/>
                </a:moveTo>
                <a:lnTo>
                  <a:pt x="400804" y="129011"/>
                </a:lnTo>
                <a:lnTo>
                  <a:pt x="429460" y="0"/>
                </a:lnTo>
              </a:path>
              <a:path w="572770" h="645160">
                <a:moveTo>
                  <a:pt x="0" y="645040"/>
                </a:moveTo>
                <a:lnTo>
                  <a:pt x="57121" y="630703"/>
                </a:lnTo>
                <a:lnTo>
                  <a:pt x="100105" y="616386"/>
                </a:lnTo>
                <a:lnTo>
                  <a:pt x="143089" y="587712"/>
                </a:lnTo>
                <a:lnTo>
                  <a:pt x="186074" y="559039"/>
                </a:lnTo>
                <a:lnTo>
                  <a:pt x="229058" y="530365"/>
                </a:lnTo>
                <a:lnTo>
                  <a:pt x="272042" y="487374"/>
                </a:lnTo>
                <a:lnTo>
                  <a:pt x="300507" y="444363"/>
                </a:lnTo>
                <a:lnTo>
                  <a:pt x="329164" y="401353"/>
                </a:lnTo>
                <a:lnTo>
                  <a:pt x="357820" y="344025"/>
                </a:lnTo>
                <a:lnTo>
                  <a:pt x="372148" y="301015"/>
                </a:lnTo>
                <a:lnTo>
                  <a:pt x="386476" y="243687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5911456" y="5100514"/>
            <a:ext cx="57785" cy="57785"/>
          </a:xfrm>
          <a:custGeom>
            <a:avLst/>
            <a:gdLst/>
            <a:ahLst/>
            <a:cxnLst/>
            <a:rect l="l" t="t" r="r" b="b"/>
            <a:pathLst>
              <a:path w="57785" h="57785">
                <a:moveTo>
                  <a:pt x="0" y="0"/>
                </a:moveTo>
                <a:lnTo>
                  <a:pt x="57274" y="57328"/>
                </a:lnTo>
              </a:path>
            </a:pathLst>
          </a:custGeom>
          <a:ln w="143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5796907" y="4957165"/>
            <a:ext cx="1174115" cy="330200"/>
          </a:xfrm>
          <a:custGeom>
            <a:avLst/>
            <a:gdLst/>
            <a:ahLst/>
            <a:cxnLst/>
            <a:rect l="l" t="t" r="r" b="b"/>
            <a:pathLst>
              <a:path w="1174115" h="330200">
                <a:moveTo>
                  <a:pt x="1174101" y="57328"/>
                </a:moveTo>
                <a:lnTo>
                  <a:pt x="1159772" y="0"/>
                </a:lnTo>
              </a:path>
              <a:path w="1174115" h="330200">
                <a:moveTo>
                  <a:pt x="0" y="143348"/>
                </a:moveTo>
                <a:lnTo>
                  <a:pt x="171822" y="143348"/>
                </a:lnTo>
                <a:lnTo>
                  <a:pt x="329316" y="129011"/>
                </a:lnTo>
                <a:lnTo>
                  <a:pt x="501062" y="114675"/>
                </a:lnTo>
                <a:lnTo>
                  <a:pt x="672999" y="100338"/>
                </a:lnTo>
                <a:lnTo>
                  <a:pt x="830417" y="71664"/>
                </a:lnTo>
                <a:lnTo>
                  <a:pt x="1002163" y="42991"/>
                </a:lnTo>
                <a:lnTo>
                  <a:pt x="1159772" y="0"/>
                </a:lnTo>
              </a:path>
              <a:path w="1174115" h="330200">
                <a:moveTo>
                  <a:pt x="114548" y="329688"/>
                </a:moveTo>
                <a:lnTo>
                  <a:pt x="114548" y="143348"/>
                </a:lnTo>
              </a:path>
              <a:path w="1174115" h="330200">
                <a:moveTo>
                  <a:pt x="0" y="143348"/>
                </a:moveTo>
                <a:lnTo>
                  <a:pt x="0" y="329688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4350878" y="4598803"/>
            <a:ext cx="2592070" cy="430530"/>
          </a:xfrm>
          <a:custGeom>
            <a:avLst/>
            <a:gdLst/>
            <a:ahLst/>
            <a:cxnLst/>
            <a:rect l="l" t="t" r="r" b="b"/>
            <a:pathLst>
              <a:path w="2592070" h="430529">
                <a:moveTo>
                  <a:pt x="0" y="14336"/>
                </a:moveTo>
                <a:lnTo>
                  <a:pt x="57274" y="0"/>
                </a:lnTo>
                <a:lnTo>
                  <a:pt x="71583" y="57347"/>
                </a:lnTo>
                <a:lnTo>
                  <a:pt x="100220" y="100338"/>
                </a:lnTo>
                <a:lnTo>
                  <a:pt x="114529" y="157685"/>
                </a:lnTo>
                <a:lnTo>
                  <a:pt x="143166" y="200676"/>
                </a:lnTo>
                <a:lnTo>
                  <a:pt x="186112" y="229350"/>
                </a:lnTo>
                <a:lnTo>
                  <a:pt x="214749" y="272360"/>
                </a:lnTo>
                <a:lnTo>
                  <a:pt x="257714" y="301015"/>
                </a:lnTo>
                <a:lnTo>
                  <a:pt x="300660" y="329688"/>
                </a:lnTo>
                <a:lnTo>
                  <a:pt x="357934" y="344025"/>
                </a:lnTo>
                <a:lnTo>
                  <a:pt x="400880" y="358362"/>
                </a:lnTo>
              </a:path>
              <a:path w="2592070" h="430529">
                <a:moveTo>
                  <a:pt x="415189" y="301015"/>
                </a:moveTo>
                <a:lnTo>
                  <a:pt x="572684" y="344025"/>
                </a:lnTo>
                <a:lnTo>
                  <a:pt x="730178" y="372699"/>
                </a:lnTo>
                <a:lnTo>
                  <a:pt x="873344" y="387035"/>
                </a:lnTo>
                <a:lnTo>
                  <a:pt x="1030839" y="415690"/>
                </a:lnTo>
                <a:lnTo>
                  <a:pt x="1188333" y="430027"/>
                </a:lnTo>
                <a:lnTo>
                  <a:pt x="1345808" y="430027"/>
                </a:lnTo>
                <a:lnTo>
                  <a:pt x="1503303" y="430027"/>
                </a:lnTo>
                <a:lnTo>
                  <a:pt x="1660721" y="430027"/>
                </a:lnTo>
                <a:lnTo>
                  <a:pt x="1818330" y="430027"/>
                </a:lnTo>
                <a:lnTo>
                  <a:pt x="1975748" y="415690"/>
                </a:lnTo>
                <a:lnTo>
                  <a:pt x="2133357" y="387035"/>
                </a:lnTo>
                <a:lnTo>
                  <a:pt x="2290775" y="372699"/>
                </a:lnTo>
                <a:lnTo>
                  <a:pt x="2433865" y="344025"/>
                </a:lnTo>
                <a:lnTo>
                  <a:pt x="2591474" y="301015"/>
                </a:lnTo>
              </a:path>
              <a:path w="2592070" h="430529">
                <a:moveTo>
                  <a:pt x="415189" y="301015"/>
                </a:moveTo>
                <a:lnTo>
                  <a:pt x="400880" y="358362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4279295" y="2821328"/>
            <a:ext cx="128905" cy="1778000"/>
          </a:xfrm>
          <a:custGeom>
            <a:avLst/>
            <a:gdLst/>
            <a:ahLst/>
            <a:cxnLst/>
            <a:rect l="l" t="t" r="r" b="b"/>
            <a:pathLst>
              <a:path w="128904" h="1778000">
                <a:moveTo>
                  <a:pt x="85892" y="1490796"/>
                </a:moveTo>
                <a:lnTo>
                  <a:pt x="28617" y="1548124"/>
                </a:lnTo>
              </a:path>
              <a:path w="128904" h="1778000">
                <a:moveTo>
                  <a:pt x="71583" y="1376121"/>
                </a:moveTo>
                <a:lnTo>
                  <a:pt x="100220" y="1576798"/>
                </a:lnTo>
                <a:lnTo>
                  <a:pt x="128857" y="1777474"/>
                </a:lnTo>
              </a:path>
              <a:path w="128904" h="1778000">
                <a:moveTo>
                  <a:pt x="0" y="1318774"/>
                </a:moveTo>
                <a:lnTo>
                  <a:pt x="71583" y="1376121"/>
                </a:lnTo>
              </a:path>
              <a:path w="128904" h="1778000">
                <a:moveTo>
                  <a:pt x="14308" y="0"/>
                </a:moveTo>
                <a:lnTo>
                  <a:pt x="14308" y="200600"/>
                </a:lnTo>
                <a:lnTo>
                  <a:pt x="0" y="401391"/>
                </a:lnTo>
                <a:lnTo>
                  <a:pt x="0" y="587636"/>
                </a:lnTo>
                <a:lnTo>
                  <a:pt x="14308" y="788427"/>
                </a:lnTo>
                <a:lnTo>
                  <a:pt x="28617" y="989028"/>
                </a:lnTo>
                <a:lnTo>
                  <a:pt x="42946" y="1175425"/>
                </a:lnTo>
                <a:lnTo>
                  <a:pt x="71583" y="1376121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9" name="object 59"/>
          <p:cNvGrpSpPr/>
          <p:nvPr/>
        </p:nvGrpSpPr>
        <p:grpSpPr>
          <a:xfrm>
            <a:off x="6935187" y="2928820"/>
            <a:ext cx="687705" cy="2035810"/>
            <a:chOff x="6935187" y="2928820"/>
            <a:chExt cx="687705" cy="2035810"/>
          </a:xfrm>
        </p:grpSpPr>
        <p:pic>
          <p:nvPicPr>
            <p:cNvPr id="60" name="object 6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7350312" y="4132929"/>
              <a:ext cx="272056" cy="86006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7343156" y="2935984"/>
              <a:ext cx="86360" cy="1376680"/>
            </a:xfrm>
            <a:custGeom>
              <a:avLst/>
              <a:gdLst/>
              <a:ahLst/>
              <a:cxnLst/>
              <a:rect l="l" t="t" r="r" b="b"/>
              <a:pathLst>
                <a:path w="86359" h="1376679">
                  <a:moveTo>
                    <a:pt x="0" y="1376140"/>
                  </a:moveTo>
                  <a:lnTo>
                    <a:pt x="28656" y="1175444"/>
                  </a:lnTo>
                  <a:lnTo>
                    <a:pt x="57312" y="974863"/>
                  </a:lnTo>
                  <a:lnTo>
                    <a:pt x="71640" y="788427"/>
                  </a:lnTo>
                  <a:lnTo>
                    <a:pt x="71640" y="587827"/>
                  </a:lnTo>
                  <a:lnTo>
                    <a:pt x="85968" y="387035"/>
                  </a:lnTo>
                  <a:lnTo>
                    <a:pt x="85968" y="200791"/>
                  </a:lnTo>
                  <a:lnTo>
                    <a:pt x="71640" y="0"/>
                  </a:lnTo>
                </a:path>
              </a:pathLst>
            </a:custGeom>
            <a:ln w="143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2" name="object 6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335985" y="4204603"/>
              <a:ext cx="286378" cy="172020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6942352" y="4312124"/>
              <a:ext cx="415290" cy="645160"/>
            </a:xfrm>
            <a:custGeom>
              <a:avLst/>
              <a:gdLst/>
              <a:ahLst/>
              <a:cxnLst/>
              <a:rect l="l" t="t" r="r" b="b"/>
              <a:pathLst>
                <a:path w="415290" h="645160">
                  <a:moveTo>
                    <a:pt x="415132" y="301015"/>
                  </a:moveTo>
                  <a:lnTo>
                    <a:pt x="357820" y="286678"/>
                  </a:lnTo>
                  <a:lnTo>
                    <a:pt x="386476" y="143329"/>
                  </a:lnTo>
                  <a:lnTo>
                    <a:pt x="400804" y="0"/>
                  </a:lnTo>
                </a:path>
                <a:path w="415290" h="645160">
                  <a:moveTo>
                    <a:pt x="14328" y="645040"/>
                  </a:moveTo>
                  <a:lnTo>
                    <a:pt x="57121" y="630703"/>
                  </a:lnTo>
                  <a:lnTo>
                    <a:pt x="114433" y="616367"/>
                  </a:lnTo>
                  <a:lnTo>
                    <a:pt x="157417" y="587693"/>
                  </a:lnTo>
                  <a:lnTo>
                    <a:pt x="200402" y="559039"/>
                  </a:lnTo>
                  <a:lnTo>
                    <a:pt x="229058" y="516028"/>
                  </a:lnTo>
                  <a:lnTo>
                    <a:pt x="272042" y="487355"/>
                  </a:lnTo>
                  <a:lnTo>
                    <a:pt x="300698" y="444363"/>
                  </a:lnTo>
                  <a:lnTo>
                    <a:pt x="314835" y="387016"/>
                  </a:lnTo>
                  <a:lnTo>
                    <a:pt x="343492" y="344025"/>
                  </a:lnTo>
                  <a:lnTo>
                    <a:pt x="357820" y="286678"/>
                  </a:lnTo>
                </a:path>
                <a:path w="415290" h="645160">
                  <a:moveTo>
                    <a:pt x="0" y="587693"/>
                  </a:moveTo>
                  <a:lnTo>
                    <a:pt x="14328" y="645040"/>
                  </a:lnTo>
                </a:path>
              </a:pathLst>
            </a:custGeom>
            <a:ln w="143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4" name="object 64"/>
          <p:cNvSpPr/>
          <p:nvPr/>
        </p:nvSpPr>
        <p:spPr>
          <a:xfrm>
            <a:off x="4350878" y="1946956"/>
            <a:ext cx="415290" cy="2953385"/>
          </a:xfrm>
          <a:custGeom>
            <a:avLst/>
            <a:gdLst/>
            <a:ahLst/>
            <a:cxnLst/>
            <a:rect l="l" t="t" r="r" b="b"/>
            <a:pathLst>
              <a:path w="415289" h="2953385">
                <a:moveTo>
                  <a:pt x="128857" y="2651846"/>
                </a:moveTo>
                <a:lnTo>
                  <a:pt x="57274" y="2651846"/>
                </a:lnTo>
              </a:path>
              <a:path w="415289" h="2953385">
                <a:moveTo>
                  <a:pt x="128857" y="2651846"/>
                </a:moveTo>
                <a:lnTo>
                  <a:pt x="128857" y="2694857"/>
                </a:lnTo>
                <a:lnTo>
                  <a:pt x="157494" y="2737848"/>
                </a:lnTo>
                <a:lnTo>
                  <a:pt x="186112" y="2780858"/>
                </a:lnTo>
                <a:lnTo>
                  <a:pt x="214749" y="2823850"/>
                </a:lnTo>
                <a:lnTo>
                  <a:pt x="243386" y="2866860"/>
                </a:lnTo>
                <a:lnTo>
                  <a:pt x="286332" y="2895534"/>
                </a:lnTo>
                <a:lnTo>
                  <a:pt x="329297" y="2924207"/>
                </a:lnTo>
                <a:lnTo>
                  <a:pt x="372243" y="2938525"/>
                </a:lnTo>
                <a:lnTo>
                  <a:pt x="415189" y="2952862"/>
                </a:lnTo>
              </a:path>
              <a:path w="415289" h="2953385">
                <a:moveTo>
                  <a:pt x="128857" y="0"/>
                </a:moveTo>
                <a:lnTo>
                  <a:pt x="85892" y="200600"/>
                </a:lnTo>
                <a:lnTo>
                  <a:pt x="57274" y="401391"/>
                </a:lnTo>
                <a:lnTo>
                  <a:pt x="28637" y="616348"/>
                </a:lnTo>
                <a:lnTo>
                  <a:pt x="14308" y="817139"/>
                </a:lnTo>
                <a:lnTo>
                  <a:pt x="0" y="1017739"/>
                </a:lnTo>
                <a:lnTo>
                  <a:pt x="0" y="1218340"/>
                </a:lnTo>
                <a:lnTo>
                  <a:pt x="0" y="1433487"/>
                </a:lnTo>
                <a:lnTo>
                  <a:pt x="0" y="1634087"/>
                </a:lnTo>
                <a:lnTo>
                  <a:pt x="14308" y="1834879"/>
                </a:lnTo>
                <a:lnTo>
                  <a:pt x="28637" y="2035460"/>
                </a:lnTo>
                <a:lnTo>
                  <a:pt x="57274" y="2236156"/>
                </a:lnTo>
                <a:lnTo>
                  <a:pt x="85892" y="2451170"/>
                </a:lnTo>
                <a:lnTo>
                  <a:pt x="128857" y="2651846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7228723" y="4598803"/>
            <a:ext cx="71755" cy="0"/>
          </a:xfrm>
          <a:custGeom>
            <a:avLst/>
            <a:gdLst/>
            <a:ahLst/>
            <a:cxnLst/>
            <a:rect l="l" t="t" r="r" b="b"/>
            <a:pathLst>
              <a:path w="71754">
                <a:moveTo>
                  <a:pt x="71449" y="0"/>
                </a:moveTo>
                <a:lnTo>
                  <a:pt x="0" y="0"/>
                </a:lnTo>
              </a:path>
            </a:pathLst>
          </a:custGeom>
          <a:ln w="1435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7543559" y="4197449"/>
            <a:ext cx="71755" cy="114935"/>
          </a:xfrm>
          <a:custGeom>
            <a:avLst/>
            <a:gdLst/>
            <a:ahLst/>
            <a:cxnLst/>
            <a:rect l="l" t="t" r="r" b="b"/>
            <a:pathLst>
              <a:path w="71754" h="114935">
                <a:moveTo>
                  <a:pt x="71640" y="14317"/>
                </a:moveTo>
                <a:lnTo>
                  <a:pt x="14328" y="0"/>
                </a:lnTo>
              </a:path>
              <a:path w="71754" h="114935">
                <a:moveTo>
                  <a:pt x="0" y="114675"/>
                </a:moveTo>
                <a:lnTo>
                  <a:pt x="14328" y="57328"/>
                </a:lnTo>
                <a:lnTo>
                  <a:pt x="14328" y="0"/>
                </a:lnTo>
              </a:path>
              <a:path w="71754" h="114935">
                <a:moveTo>
                  <a:pt x="57312" y="114675"/>
                </a:moveTo>
                <a:lnTo>
                  <a:pt x="0" y="114675"/>
                </a:lnTo>
              </a:path>
            </a:pathLst>
          </a:custGeom>
          <a:ln w="143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6942352" y="4598803"/>
            <a:ext cx="286385" cy="301625"/>
          </a:xfrm>
          <a:custGeom>
            <a:avLst/>
            <a:gdLst/>
            <a:ahLst/>
            <a:cxnLst/>
            <a:rect l="l" t="t" r="r" b="b"/>
            <a:pathLst>
              <a:path w="286384" h="301625">
                <a:moveTo>
                  <a:pt x="0" y="301015"/>
                </a:moveTo>
                <a:lnTo>
                  <a:pt x="42984" y="286678"/>
                </a:lnTo>
                <a:lnTo>
                  <a:pt x="85777" y="272360"/>
                </a:lnTo>
                <a:lnTo>
                  <a:pt x="128761" y="243687"/>
                </a:lnTo>
                <a:lnTo>
                  <a:pt x="171746" y="215013"/>
                </a:lnTo>
                <a:lnTo>
                  <a:pt x="200402" y="172003"/>
                </a:lnTo>
                <a:lnTo>
                  <a:pt x="243386" y="129011"/>
                </a:lnTo>
                <a:lnTo>
                  <a:pt x="257714" y="86001"/>
                </a:lnTo>
                <a:lnTo>
                  <a:pt x="286370" y="43010"/>
                </a:lnTo>
                <a:lnTo>
                  <a:pt x="286370" y="0"/>
                </a:lnTo>
              </a:path>
            </a:pathLst>
          </a:custGeom>
          <a:ln w="1434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8" name="object 68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5131163" y="4863986"/>
            <a:ext cx="214777" cy="136170"/>
          </a:xfrm>
          <a:prstGeom prst="rect">
            <a:avLst/>
          </a:prstGeom>
        </p:spPr>
      </p:pic>
      <p:pic>
        <p:nvPicPr>
          <p:cNvPr id="69" name="object 6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362441" y="4863986"/>
            <a:ext cx="214744" cy="136170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4085987" y="4132924"/>
            <a:ext cx="286377" cy="243706"/>
          </a:xfrm>
          <a:prstGeom prst="rect">
            <a:avLst/>
          </a:prstGeom>
        </p:spPr>
      </p:pic>
      <p:sp>
        <p:nvSpPr>
          <p:cNvPr id="71" name="object 71"/>
          <p:cNvSpPr/>
          <p:nvPr/>
        </p:nvSpPr>
        <p:spPr>
          <a:xfrm>
            <a:off x="6570013" y="2534630"/>
            <a:ext cx="544195" cy="659765"/>
          </a:xfrm>
          <a:custGeom>
            <a:avLst/>
            <a:gdLst/>
            <a:ahLst/>
            <a:cxnLst/>
            <a:rect l="l" t="t" r="r" b="b"/>
            <a:pathLst>
              <a:path w="544195" h="659764">
                <a:moveTo>
                  <a:pt x="0" y="659377"/>
                </a:moveTo>
                <a:lnTo>
                  <a:pt x="544047" y="659377"/>
                </a:lnTo>
                <a:lnTo>
                  <a:pt x="544047" y="0"/>
                </a:lnTo>
                <a:lnTo>
                  <a:pt x="0" y="0"/>
                </a:lnTo>
                <a:lnTo>
                  <a:pt x="0" y="659377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5911456" y="2534630"/>
            <a:ext cx="544195" cy="659765"/>
          </a:xfrm>
          <a:custGeom>
            <a:avLst/>
            <a:gdLst/>
            <a:ahLst/>
            <a:cxnLst/>
            <a:rect l="l" t="t" r="r" b="b"/>
            <a:pathLst>
              <a:path w="544195" h="659764">
                <a:moveTo>
                  <a:pt x="0" y="659377"/>
                </a:moveTo>
                <a:lnTo>
                  <a:pt x="544047" y="659377"/>
                </a:lnTo>
                <a:lnTo>
                  <a:pt x="544047" y="0"/>
                </a:lnTo>
                <a:lnTo>
                  <a:pt x="0" y="0"/>
                </a:lnTo>
                <a:lnTo>
                  <a:pt x="0" y="659377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3" name="object 73"/>
          <p:cNvSpPr/>
          <p:nvPr/>
        </p:nvSpPr>
        <p:spPr>
          <a:xfrm>
            <a:off x="5252860" y="2534630"/>
            <a:ext cx="544195" cy="659765"/>
          </a:xfrm>
          <a:custGeom>
            <a:avLst/>
            <a:gdLst/>
            <a:ahLst/>
            <a:cxnLst/>
            <a:rect l="l" t="t" r="r" b="b"/>
            <a:pathLst>
              <a:path w="544195" h="659764">
                <a:moveTo>
                  <a:pt x="0" y="659377"/>
                </a:moveTo>
                <a:lnTo>
                  <a:pt x="544047" y="659377"/>
                </a:lnTo>
                <a:lnTo>
                  <a:pt x="544047" y="0"/>
                </a:lnTo>
                <a:lnTo>
                  <a:pt x="0" y="0"/>
                </a:lnTo>
                <a:lnTo>
                  <a:pt x="0" y="659377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594265" y="2534630"/>
            <a:ext cx="544195" cy="659765"/>
          </a:xfrm>
          <a:custGeom>
            <a:avLst/>
            <a:gdLst/>
            <a:ahLst/>
            <a:cxnLst/>
            <a:rect l="l" t="t" r="r" b="b"/>
            <a:pathLst>
              <a:path w="544195" h="659764">
                <a:moveTo>
                  <a:pt x="0" y="659377"/>
                </a:moveTo>
                <a:lnTo>
                  <a:pt x="544047" y="659377"/>
                </a:lnTo>
                <a:lnTo>
                  <a:pt x="544047" y="0"/>
                </a:lnTo>
                <a:lnTo>
                  <a:pt x="0" y="0"/>
                </a:lnTo>
                <a:lnTo>
                  <a:pt x="0" y="659377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6570013" y="4054100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5911456" y="4054100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6570013" y="3294384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5911456" y="3294384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4594265" y="4054100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594265" y="3294384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5252860" y="4054100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5252860" y="3294384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6570013" y="1760578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5911456" y="1760578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594265" y="1760578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5252860" y="1760578"/>
            <a:ext cx="544195" cy="673735"/>
          </a:xfrm>
          <a:custGeom>
            <a:avLst/>
            <a:gdLst/>
            <a:ahLst/>
            <a:cxnLst/>
            <a:rect l="l" t="t" r="r" b="b"/>
            <a:pathLst>
              <a:path w="544195" h="673735">
                <a:moveTo>
                  <a:pt x="0" y="673714"/>
                </a:moveTo>
                <a:lnTo>
                  <a:pt x="544047" y="673714"/>
                </a:lnTo>
                <a:lnTo>
                  <a:pt x="544047" y="0"/>
                </a:lnTo>
                <a:lnTo>
                  <a:pt x="0" y="0"/>
                </a:lnTo>
                <a:lnTo>
                  <a:pt x="0" y="673714"/>
                </a:lnTo>
                <a:close/>
              </a:path>
            </a:pathLst>
          </a:custGeom>
          <a:ln w="143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4671399" y="1801704"/>
            <a:ext cx="419734" cy="20454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AP314</a:t>
            </a:r>
          </a:p>
        </p:txBody>
      </p:sp>
      <p:sp>
        <p:nvSpPr>
          <p:cNvPr id="88" name="object 88"/>
          <p:cNvSpPr txBox="1"/>
          <p:nvPr/>
        </p:nvSpPr>
        <p:spPr>
          <a:xfrm>
            <a:off x="4749572" y="1969572"/>
            <a:ext cx="262890" cy="422552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BrW</a:t>
            </a:r>
          </a:p>
        </p:txBody>
      </p:sp>
      <p:sp>
        <p:nvSpPr>
          <p:cNvPr id="93" name="object 93"/>
          <p:cNvSpPr txBox="1"/>
          <p:nvPr/>
        </p:nvSpPr>
        <p:spPr>
          <a:xfrm>
            <a:off x="5332402" y="1801704"/>
            <a:ext cx="421640" cy="20454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AP308</a:t>
            </a:r>
          </a:p>
        </p:txBody>
      </p:sp>
      <p:sp>
        <p:nvSpPr>
          <p:cNvPr id="94" name="object 94"/>
          <p:cNvSpPr txBox="1"/>
          <p:nvPr/>
        </p:nvSpPr>
        <p:spPr>
          <a:xfrm>
            <a:off x="5411052" y="1969572"/>
            <a:ext cx="262255" cy="422552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LB</a:t>
            </a:r>
          </a:p>
        </p:txBody>
      </p:sp>
      <p:sp>
        <p:nvSpPr>
          <p:cNvPr id="95" name="object 95"/>
          <p:cNvSpPr txBox="1"/>
          <p:nvPr/>
        </p:nvSpPr>
        <p:spPr>
          <a:xfrm>
            <a:off x="6025565" y="1789407"/>
            <a:ext cx="335280" cy="596958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DJ08 0,75 P</a:t>
            </a:r>
          </a:p>
        </p:txBody>
      </p:sp>
      <p:sp>
        <p:nvSpPr>
          <p:cNvPr id="96" name="object 96"/>
          <p:cNvSpPr txBox="1"/>
          <p:nvPr/>
        </p:nvSpPr>
        <p:spPr>
          <a:xfrm>
            <a:off x="6687141" y="1789407"/>
            <a:ext cx="334010" cy="596958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DJ07 0,75 O</a:t>
            </a:r>
          </a:p>
        </p:txBody>
      </p:sp>
      <p:sp>
        <p:nvSpPr>
          <p:cNvPr id="97" name="object 97"/>
          <p:cNvSpPr txBox="1"/>
          <p:nvPr/>
        </p:nvSpPr>
        <p:spPr>
          <a:xfrm>
            <a:off x="4662163" y="2554289"/>
            <a:ext cx="419734" cy="20454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AP311</a:t>
            </a:r>
          </a:p>
        </p:txBody>
      </p:sp>
      <p:sp>
        <p:nvSpPr>
          <p:cNvPr id="98" name="object 98"/>
          <p:cNvSpPr txBox="1"/>
          <p:nvPr/>
        </p:nvSpPr>
        <p:spPr>
          <a:xfrm>
            <a:off x="4749572" y="2678917"/>
            <a:ext cx="262890" cy="437940"/>
          </a:xfrm>
          <a:prstGeom prst="rect">
            <a:avLst/>
          </a:prstGeom>
        </p:spPr>
        <p:txBody>
          <a:bodyPr vert="horz" wrap="square" lIns="0" tIns="5270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LO</a:t>
            </a:r>
          </a:p>
        </p:txBody>
      </p:sp>
      <p:sp>
        <p:nvSpPr>
          <p:cNvPr id="99" name="object 99"/>
          <p:cNvSpPr txBox="1"/>
          <p:nvPr/>
        </p:nvSpPr>
        <p:spPr>
          <a:xfrm>
            <a:off x="5323166" y="2554289"/>
            <a:ext cx="421640" cy="20454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AP302</a:t>
            </a:r>
          </a:p>
        </p:txBody>
      </p:sp>
      <p:sp>
        <p:nvSpPr>
          <p:cNvPr id="100" name="object 100"/>
          <p:cNvSpPr txBox="1"/>
          <p:nvPr/>
        </p:nvSpPr>
        <p:spPr>
          <a:xfrm>
            <a:off x="5411052" y="2678917"/>
            <a:ext cx="262255" cy="437940"/>
          </a:xfrm>
          <a:prstGeom prst="rect">
            <a:avLst/>
          </a:prstGeom>
        </p:spPr>
        <p:txBody>
          <a:bodyPr vert="horz" wrap="square" lIns="0" tIns="5270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01" name="object 101"/>
          <p:cNvSpPr txBox="1"/>
          <p:nvPr/>
        </p:nvSpPr>
        <p:spPr>
          <a:xfrm>
            <a:off x="5984550" y="2554289"/>
            <a:ext cx="419734" cy="20454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AP301</a:t>
            </a:r>
          </a:p>
        </p:txBody>
      </p:sp>
      <p:sp>
        <p:nvSpPr>
          <p:cNvPr id="102" name="object 102"/>
          <p:cNvSpPr txBox="1"/>
          <p:nvPr/>
        </p:nvSpPr>
        <p:spPr>
          <a:xfrm>
            <a:off x="6072054" y="2678917"/>
            <a:ext cx="262890" cy="437940"/>
          </a:xfrm>
          <a:prstGeom prst="rect">
            <a:avLst/>
          </a:prstGeom>
        </p:spPr>
        <p:txBody>
          <a:bodyPr vert="horz" wrap="square" lIns="0" tIns="5270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LY</a:t>
            </a:r>
          </a:p>
        </p:txBody>
      </p:sp>
      <p:sp>
        <p:nvSpPr>
          <p:cNvPr id="103" name="object 103"/>
          <p:cNvSpPr txBox="1"/>
          <p:nvPr/>
        </p:nvSpPr>
        <p:spPr>
          <a:xfrm>
            <a:off x="6631416" y="2554289"/>
            <a:ext cx="421640" cy="20454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AP312</a:t>
            </a:r>
          </a:p>
        </p:txBody>
      </p:sp>
      <p:sp>
        <p:nvSpPr>
          <p:cNvPr id="104" name="object 104"/>
          <p:cNvSpPr txBox="1"/>
          <p:nvPr/>
        </p:nvSpPr>
        <p:spPr>
          <a:xfrm>
            <a:off x="6719111" y="2678917"/>
            <a:ext cx="262255" cy="437940"/>
          </a:xfrm>
          <a:prstGeom prst="rect">
            <a:avLst/>
          </a:prstGeom>
        </p:spPr>
        <p:txBody>
          <a:bodyPr vert="horz" wrap="square" lIns="0" tIns="5270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105" name="object 105"/>
          <p:cNvSpPr txBox="1"/>
          <p:nvPr/>
        </p:nvSpPr>
        <p:spPr>
          <a:xfrm>
            <a:off x="4592944" y="3465725"/>
            <a:ext cx="529209" cy="3199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06" name="object 106"/>
          <p:cNvSpPr txBox="1"/>
          <p:nvPr/>
        </p:nvSpPr>
        <p:spPr>
          <a:xfrm>
            <a:off x="4595600" y="4227604"/>
            <a:ext cx="526553" cy="3199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07" name="object 107"/>
          <p:cNvSpPr txBox="1"/>
          <p:nvPr/>
        </p:nvSpPr>
        <p:spPr>
          <a:xfrm>
            <a:off x="5277230" y="4227604"/>
            <a:ext cx="494384" cy="3199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08" name="object 108"/>
          <p:cNvSpPr txBox="1"/>
          <p:nvPr/>
        </p:nvSpPr>
        <p:spPr>
          <a:xfrm>
            <a:off x="5935825" y="4227604"/>
            <a:ext cx="528048" cy="3199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09" name="object 109"/>
          <p:cNvSpPr txBox="1"/>
          <p:nvPr/>
        </p:nvSpPr>
        <p:spPr>
          <a:xfrm>
            <a:off x="6592773" y="4227604"/>
            <a:ext cx="501419" cy="31995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14" name="object 114"/>
          <p:cNvSpPr txBox="1"/>
          <p:nvPr/>
        </p:nvSpPr>
        <p:spPr>
          <a:xfrm>
            <a:off x="5363076" y="3336209"/>
            <a:ext cx="334010" cy="596958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DT07 0,75 B</a:t>
            </a:r>
          </a:p>
        </p:txBody>
      </p:sp>
      <p:sp>
        <p:nvSpPr>
          <p:cNvPr id="116" name="object 116"/>
          <p:cNvSpPr txBox="1"/>
          <p:nvPr/>
        </p:nvSpPr>
        <p:spPr>
          <a:xfrm>
            <a:off x="5982856" y="3339703"/>
            <a:ext cx="419734" cy="20454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AP306</a:t>
            </a:r>
          </a:p>
        </p:txBody>
      </p:sp>
      <p:sp>
        <p:nvSpPr>
          <p:cNvPr id="117" name="object 117"/>
          <p:cNvSpPr txBox="1"/>
          <p:nvPr/>
        </p:nvSpPr>
        <p:spPr>
          <a:xfrm>
            <a:off x="6042652" y="3506438"/>
            <a:ext cx="262890" cy="423834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LGr</a:t>
            </a:r>
          </a:p>
        </p:txBody>
      </p:sp>
      <p:sp>
        <p:nvSpPr>
          <p:cNvPr id="119" name="object 119"/>
          <p:cNvSpPr txBox="1"/>
          <p:nvPr/>
        </p:nvSpPr>
        <p:spPr>
          <a:xfrm>
            <a:off x="6629722" y="3339703"/>
            <a:ext cx="421640" cy="204543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AP307</a:t>
            </a:r>
          </a:p>
        </p:txBody>
      </p:sp>
      <p:sp>
        <p:nvSpPr>
          <p:cNvPr id="120" name="object 120"/>
          <p:cNvSpPr txBox="1"/>
          <p:nvPr/>
        </p:nvSpPr>
        <p:spPr>
          <a:xfrm>
            <a:off x="6689709" y="3506438"/>
            <a:ext cx="262255" cy="423834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LV</a:t>
            </a:r>
          </a:p>
        </p:txBody>
      </p:sp>
      <p:grpSp>
        <p:nvGrpSpPr>
          <p:cNvPr id="123" name="object 123"/>
          <p:cNvGrpSpPr/>
          <p:nvPr/>
        </p:nvGrpSpPr>
        <p:grpSpPr>
          <a:xfrm>
            <a:off x="8831881" y="2055613"/>
            <a:ext cx="1807210" cy="1638300"/>
            <a:chOff x="8831881" y="2055613"/>
            <a:chExt cx="1807210" cy="1638300"/>
          </a:xfrm>
        </p:grpSpPr>
        <p:pic>
          <p:nvPicPr>
            <p:cNvPr id="124" name="object 12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305238" y="2211034"/>
              <a:ext cx="266644" cy="310312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9270830" y="2305839"/>
              <a:ext cx="1359535" cy="362585"/>
            </a:xfrm>
            <a:custGeom>
              <a:avLst/>
              <a:gdLst/>
              <a:ahLst/>
              <a:cxnLst/>
              <a:rect l="l" t="t" r="r" b="b"/>
              <a:pathLst>
                <a:path w="1359534" h="362585">
                  <a:moveTo>
                    <a:pt x="223639" y="68966"/>
                  </a:moveTo>
                  <a:lnTo>
                    <a:pt x="670895" y="68966"/>
                  </a:lnTo>
                </a:path>
                <a:path w="1359534" h="362585">
                  <a:moveTo>
                    <a:pt x="34407" y="206875"/>
                  </a:moveTo>
                  <a:lnTo>
                    <a:pt x="0" y="258577"/>
                  </a:lnTo>
                  <a:lnTo>
                    <a:pt x="0" y="362026"/>
                  </a:lnTo>
                  <a:lnTo>
                    <a:pt x="1358983" y="362026"/>
                  </a:lnTo>
                </a:path>
                <a:path w="1359534" h="362585">
                  <a:moveTo>
                    <a:pt x="292432" y="0"/>
                  </a:moveTo>
                  <a:lnTo>
                    <a:pt x="275239" y="0"/>
                  </a:lnTo>
                  <a:lnTo>
                    <a:pt x="240832" y="0"/>
                  </a:lnTo>
                  <a:lnTo>
                    <a:pt x="223639" y="17241"/>
                  </a:lnTo>
                  <a:lnTo>
                    <a:pt x="223639" y="51724"/>
                  </a:lnTo>
                  <a:lnTo>
                    <a:pt x="223639" y="68966"/>
                  </a:lnTo>
                </a:path>
              </a:pathLst>
            </a:custGeom>
            <a:ln w="1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9563263" y="2279965"/>
              <a:ext cx="378460" cy="17780"/>
            </a:xfrm>
            <a:custGeom>
              <a:avLst/>
              <a:gdLst/>
              <a:ahLst/>
              <a:cxnLst/>
              <a:rect l="l" t="t" r="r" b="b"/>
              <a:pathLst>
                <a:path w="378459" h="17780">
                  <a:moveTo>
                    <a:pt x="0" y="17264"/>
                  </a:moveTo>
                  <a:lnTo>
                    <a:pt x="378463" y="17264"/>
                  </a:lnTo>
                  <a:lnTo>
                    <a:pt x="378463" y="0"/>
                  </a:lnTo>
                  <a:lnTo>
                    <a:pt x="0" y="0"/>
                  </a:lnTo>
                  <a:lnTo>
                    <a:pt x="0" y="172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9442847" y="2219654"/>
              <a:ext cx="499109" cy="293370"/>
            </a:xfrm>
            <a:custGeom>
              <a:avLst/>
              <a:gdLst/>
              <a:ahLst/>
              <a:cxnLst/>
              <a:rect l="l" t="t" r="r" b="b"/>
              <a:pathLst>
                <a:path w="499109" h="293369">
                  <a:moveTo>
                    <a:pt x="120416" y="68943"/>
                  </a:moveTo>
                  <a:lnTo>
                    <a:pt x="120416" y="0"/>
                  </a:lnTo>
                  <a:lnTo>
                    <a:pt x="498879" y="0"/>
                  </a:lnTo>
                </a:path>
                <a:path w="499109" h="293369">
                  <a:moveTo>
                    <a:pt x="0" y="137909"/>
                  </a:moveTo>
                  <a:lnTo>
                    <a:pt x="0" y="224094"/>
                  </a:lnTo>
                  <a:lnTo>
                    <a:pt x="0" y="293060"/>
                  </a:lnTo>
                </a:path>
              </a:pathLst>
            </a:custGeom>
            <a:ln w="1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9563263" y="2297207"/>
              <a:ext cx="378460" cy="17780"/>
            </a:xfrm>
            <a:custGeom>
              <a:avLst/>
              <a:gdLst/>
              <a:ahLst/>
              <a:cxnLst/>
              <a:rect l="l" t="t" r="r" b="b"/>
              <a:pathLst>
                <a:path w="378459" h="17780">
                  <a:moveTo>
                    <a:pt x="0" y="17264"/>
                  </a:moveTo>
                  <a:lnTo>
                    <a:pt x="378463" y="17264"/>
                  </a:lnTo>
                  <a:lnTo>
                    <a:pt x="378463" y="0"/>
                  </a:lnTo>
                  <a:lnTo>
                    <a:pt x="0" y="0"/>
                  </a:lnTo>
                  <a:lnTo>
                    <a:pt x="0" y="172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9116007" y="2357564"/>
              <a:ext cx="327025" cy="259079"/>
            </a:xfrm>
            <a:custGeom>
              <a:avLst/>
              <a:gdLst/>
              <a:ahLst/>
              <a:cxnLst/>
              <a:rect l="l" t="t" r="r" b="b"/>
              <a:pathLst>
                <a:path w="327025" h="259080">
                  <a:moveTo>
                    <a:pt x="326840" y="0"/>
                  </a:moveTo>
                  <a:lnTo>
                    <a:pt x="103223" y="0"/>
                  </a:lnTo>
                  <a:lnTo>
                    <a:pt x="0" y="206852"/>
                  </a:lnTo>
                </a:path>
                <a:path w="327025" h="259080">
                  <a:moveTo>
                    <a:pt x="51600" y="258577"/>
                  </a:moveTo>
                  <a:lnTo>
                    <a:pt x="137631" y="86184"/>
                  </a:lnTo>
                  <a:lnTo>
                    <a:pt x="326840" y="86184"/>
                  </a:lnTo>
                </a:path>
              </a:pathLst>
            </a:custGeom>
            <a:ln w="1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0" name="object 13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107384" y="2348942"/>
              <a:ext cx="120468" cy="293068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8840771" y="2064503"/>
              <a:ext cx="1668780" cy="1620520"/>
            </a:xfrm>
            <a:custGeom>
              <a:avLst/>
              <a:gdLst/>
              <a:ahLst/>
              <a:cxnLst/>
              <a:rect l="l" t="t" r="r" b="b"/>
              <a:pathLst>
                <a:path w="1668779" h="1620520">
                  <a:moveTo>
                    <a:pt x="1668627" y="0"/>
                  </a:moveTo>
                  <a:lnTo>
                    <a:pt x="550475" y="0"/>
                  </a:lnTo>
                  <a:lnTo>
                    <a:pt x="498874" y="0"/>
                  </a:lnTo>
                  <a:lnTo>
                    <a:pt x="430059" y="0"/>
                  </a:lnTo>
                  <a:lnTo>
                    <a:pt x="395651" y="17241"/>
                  </a:lnTo>
                  <a:lnTo>
                    <a:pt x="344050" y="51724"/>
                  </a:lnTo>
                  <a:lnTo>
                    <a:pt x="292450" y="86184"/>
                  </a:lnTo>
                  <a:lnTo>
                    <a:pt x="258042" y="120667"/>
                  </a:lnTo>
                  <a:lnTo>
                    <a:pt x="223634" y="155150"/>
                  </a:lnTo>
                  <a:lnTo>
                    <a:pt x="206419" y="206875"/>
                  </a:lnTo>
                  <a:lnTo>
                    <a:pt x="189227" y="258577"/>
                  </a:lnTo>
                  <a:lnTo>
                    <a:pt x="172011" y="310301"/>
                  </a:lnTo>
                  <a:lnTo>
                    <a:pt x="172011" y="362003"/>
                  </a:lnTo>
                  <a:lnTo>
                    <a:pt x="172011" y="482694"/>
                  </a:lnTo>
                </a:path>
                <a:path w="1668779" h="1620520">
                  <a:moveTo>
                    <a:pt x="120411" y="655063"/>
                  </a:moveTo>
                  <a:lnTo>
                    <a:pt x="137626" y="620603"/>
                  </a:lnTo>
                  <a:lnTo>
                    <a:pt x="154819" y="568879"/>
                  </a:lnTo>
                  <a:lnTo>
                    <a:pt x="172011" y="534396"/>
                  </a:lnTo>
                  <a:lnTo>
                    <a:pt x="172011" y="482694"/>
                  </a:lnTo>
                </a:path>
                <a:path w="1668779" h="1620520">
                  <a:moveTo>
                    <a:pt x="120411" y="655063"/>
                  </a:moveTo>
                  <a:lnTo>
                    <a:pt x="68808" y="706788"/>
                  </a:lnTo>
                  <a:lnTo>
                    <a:pt x="34403" y="775731"/>
                  </a:lnTo>
                  <a:lnTo>
                    <a:pt x="17201" y="844697"/>
                  </a:lnTo>
                  <a:lnTo>
                    <a:pt x="0" y="913641"/>
                  </a:lnTo>
                  <a:lnTo>
                    <a:pt x="0" y="982607"/>
                  </a:lnTo>
                </a:path>
                <a:path w="1668779" h="1620520">
                  <a:moveTo>
                    <a:pt x="1100954" y="103426"/>
                  </a:moveTo>
                  <a:lnTo>
                    <a:pt x="516067" y="103426"/>
                  </a:lnTo>
                </a:path>
                <a:path w="1668779" h="1620520">
                  <a:moveTo>
                    <a:pt x="0" y="1068792"/>
                  </a:moveTo>
                  <a:lnTo>
                    <a:pt x="86010" y="1068792"/>
                  </a:lnTo>
                </a:path>
                <a:path w="1668779" h="1620520">
                  <a:moveTo>
                    <a:pt x="86010" y="1017090"/>
                  </a:moveTo>
                  <a:lnTo>
                    <a:pt x="86010" y="1068792"/>
                  </a:lnTo>
                </a:path>
                <a:path w="1668779" h="1620520">
                  <a:moveTo>
                    <a:pt x="361243" y="568879"/>
                  </a:moveTo>
                  <a:lnTo>
                    <a:pt x="309643" y="603362"/>
                  </a:lnTo>
                  <a:lnTo>
                    <a:pt x="258042" y="637822"/>
                  </a:lnTo>
                  <a:lnTo>
                    <a:pt x="206419" y="689547"/>
                  </a:lnTo>
                  <a:lnTo>
                    <a:pt x="172011" y="724030"/>
                  </a:lnTo>
                  <a:lnTo>
                    <a:pt x="137626" y="775731"/>
                  </a:lnTo>
                  <a:lnTo>
                    <a:pt x="120411" y="827456"/>
                  </a:lnTo>
                  <a:lnTo>
                    <a:pt x="103214" y="896422"/>
                  </a:lnTo>
                  <a:lnTo>
                    <a:pt x="86010" y="948124"/>
                  </a:lnTo>
                  <a:lnTo>
                    <a:pt x="86010" y="1017090"/>
                  </a:lnTo>
                </a:path>
                <a:path w="1668779" h="1620520">
                  <a:moveTo>
                    <a:pt x="516067" y="103426"/>
                  </a:moveTo>
                  <a:lnTo>
                    <a:pt x="481659" y="103426"/>
                  </a:lnTo>
                  <a:lnTo>
                    <a:pt x="430059" y="120667"/>
                  </a:lnTo>
                  <a:lnTo>
                    <a:pt x="395651" y="137909"/>
                  </a:lnTo>
                  <a:lnTo>
                    <a:pt x="361243" y="155150"/>
                  </a:lnTo>
                  <a:lnTo>
                    <a:pt x="344050" y="189634"/>
                  </a:lnTo>
                  <a:lnTo>
                    <a:pt x="309643" y="224094"/>
                  </a:lnTo>
                  <a:lnTo>
                    <a:pt x="292450" y="258577"/>
                  </a:lnTo>
                  <a:lnTo>
                    <a:pt x="292450" y="293060"/>
                  </a:lnTo>
                  <a:lnTo>
                    <a:pt x="275235" y="344785"/>
                  </a:lnTo>
                </a:path>
                <a:path w="1668779" h="1620520">
                  <a:moveTo>
                    <a:pt x="86010" y="1620429"/>
                  </a:moveTo>
                  <a:lnTo>
                    <a:pt x="86010" y="1172218"/>
                  </a:lnTo>
                  <a:lnTo>
                    <a:pt x="0" y="1172218"/>
                  </a:lnTo>
                </a:path>
              </a:pathLst>
            </a:custGeom>
            <a:ln w="1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2" name="object 132"/>
          <p:cNvSpPr txBox="1"/>
          <p:nvPr/>
        </p:nvSpPr>
        <p:spPr>
          <a:xfrm>
            <a:off x="10251374" y="2926420"/>
            <a:ext cx="678815" cy="741070"/>
          </a:xfrm>
          <a:prstGeom prst="rect">
            <a:avLst/>
          </a:prstGeom>
          <a:ln w="1723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AP308F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LB</a:t>
            </a:r>
          </a:p>
        </p:txBody>
      </p:sp>
      <p:sp>
        <p:nvSpPr>
          <p:cNvPr id="133" name="object 133"/>
          <p:cNvSpPr/>
          <p:nvPr/>
        </p:nvSpPr>
        <p:spPr>
          <a:xfrm>
            <a:off x="9047191" y="2926420"/>
            <a:ext cx="602615" cy="741680"/>
          </a:xfrm>
          <a:custGeom>
            <a:avLst/>
            <a:gdLst/>
            <a:ahLst/>
            <a:cxnLst/>
            <a:rect l="l" t="t" r="r" b="b"/>
            <a:pathLst>
              <a:path w="602615" h="741679">
                <a:moveTo>
                  <a:pt x="0" y="741271"/>
                </a:moveTo>
                <a:lnTo>
                  <a:pt x="602080" y="741271"/>
                </a:lnTo>
                <a:lnTo>
                  <a:pt x="602080" y="0"/>
                </a:lnTo>
                <a:lnTo>
                  <a:pt x="0" y="0"/>
                </a:lnTo>
                <a:lnTo>
                  <a:pt x="0" y="741271"/>
                </a:lnTo>
                <a:close/>
              </a:path>
            </a:pathLst>
          </a:custGeom>
          <a:ln w="172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9649282" y="2926420"/>
            <a:ext cx="615315" cy="741070"/>
          </a:xfrm>
          <a:prstGeom prst="rect">
            <a:avLst/>
          </a:prstGeom>
          <a:ln w="1723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AP307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LV</a:t>
            </a:r>
          </a:p>
        </p:txBody>
      </p:sp>
      <p:sp>
        <p:nvSpPr>
          <p:cNvPr id="135" name="object 135"/>
          <p:cNvSpPr txBox="1"/>
          <p:nvPr/>
        </p:nvSpPr>
        <p:spPr>
          <a:xfrm>
            <a:off x="9071746" y="2952461"/>
            <a:ext cx="546495" cy="689932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AP314F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BrW</a:t>
            </a:r>
          </a:p>
        </p:txBody>
      </p:sp>
      <p:grpSp>
        <p:nvGrpSpPr>
          <p:cNvPr id="136" name="object 136"/>
          <p:cNvGrpSpPr/>
          <p:nvPr/>
        </p:nvGrpSpPr>
        <p:grpSpPr>
          <a:xfrm>
            <a:off x="8831881" y="2055613"/>
            <a:ext cx="2322830" cy="1965960"/>
            <a:chOff x="8831881" y="2055613"/>
            <a:chExt cx="2322830" cy="1965960"/>
          </a:xfrm>
        </p:grpSpPr>
        <p:pic>
          <p:nvPicPr>
            <p:cNvPr id="137" name="object 13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0328762" y="2211034"/>
              <a:ext cx="266644" cy="310312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9941726" y="2305839"/>
              <a:ext cx="688340" cy="362585"/>
            </a:xfrm>
            <a:custGeom>
              <a:avLst/>
              <a:gdLst/>
              <a:ahLst/>
              <a:cxnLst/>
              <a:rect l="l" t="t" r="r" b="b"/>
              <a:pathLst>
                <a:path w="688340" h="362585">
                  <a:moveTo>
                    <a:pt x="464471" y="68966"/>
                  </a:moveTo>
                  <a:lnTo>
                    <a:pt x="0" y="68966"/>
                  </a:lnTo>
                </a:path>
                <a:path w="688340" h="362585">
                  <a:moveTo>
                    <a:pt x="653680" y="206875"/>
                  </a:moveTo>
                  <a:lnTo>
                    <a:pt x="688088" y="258577"/>
                  </a:lnTo>
                  <a:lnTo>
                    <a:pt x="688088" y="362026"/>
                  </a:lnTo>
                  <a:lnTo>
                    <a:pt x="378440" y="362026"/>
                  </a:lnTo>
                </a:path>
                <a:path w="688340" h="362585">
                  <a:moveTo>
                    <a:pt x="464471" y="68966"/>
                  </a:moveTo>
                  <a:lnTo>
                    <a:pt x="464471" y="51724"/>
                  </a:lnTo>
                  <a:lnTo>
                    <a:pt x="464471" y="17241"/>
                  </a:lnTo>
                  <a:lnTo>
                    <a:pt x="447256" y="0"/>
                  </a:lnTo>
                  <a:lnTo>
                    <a:pt x="412848" y="0"/>
                  </a:lnTo>
                  <a:lnTo>
                    <a:pt x="395655" y="0"/>
                  </a:lnTo>
                </a:path>
              </a:pathLst>
            </a:custGeom>
            <a:ln w="1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9" name="object 139"/>
            <p:cNvSpPr/>
            <p:nvPr/>
          </p:nvSpPr>
          <p:spPr>
            <a:xfrm>
              <a:off x="9941726" y="2279965"/>
              <a:ext cx="396240" cy="17780"/>
            </a:xfrm>
            <a:custGeom>
              <a:avLst/>
              <a:gdLst/>
              <a:ahLst/>
              <a:cxnLst/>
              <a:rect l="l" t="t" r="r" b="b"/>
              <a:pathLst>
                <a:path w="396240" h="17780">
                  <a:moveTo>
                    <a:pt x="0" y="17264"/>
                  </a:moveTo>
                  <a:lnTo>
                    <a:pt x="395655" y="17264"/>
                  </a:lnTo>
                  <a:lnTo>
                    <a:pt x="395655" y="0"/>
                  </a:lnTo>
                  <a:lnTo>
                    <a:pt x="0" y="0"/>
                  </a:lnTo>
                  <a:lnTo>
                    <a:pt x="0" y="172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0" name="object 140"/>
            <p:cNvSpPr/>
            <p:nvPr/>
          </p:nvSpPr>
          <p:spPr>
            <a:xfrm>
              <a:off x="9941726" y="2219654"/>
              <a:ext cx="516255" cy="293370"/>
            </a:xfrm>
            <a:custGeom>
              <a:avLst/>
              <a:gdLst/>
              <a:ahLst/>
              <a:cxnLst/>
              <a:rect l="l" t="t" r="r" b="b"/>
              <a:pathLst>
                <a:path w="516254" h="293369">
                  <a:moveTo>
                    <a:pt x="395655" y="68943"/>
                  </a:moveTo>
                  <a:lnTo>
                    <a:pt x="395655" y="0"/>
                  </a:lnTo>
                  <a:lnTo>
                    <a:pt x="0" y="0"/>
                  </a:lnTo>
                </a:path>
                <a:path w="516254" h="293369">
                  <a:moveTo>
                    <a:pt x="516071" y="137909"/>
                  </a:moveTo>
                  <a:lnTo>
                    <a:pt x="516071" y="224094"/>
                  </a:lnTo>
                  <a:lnTo>
                    <a:pt x="516071" y="293060"/>
                  </a:lnTo>
                </a:path>
              </a:pathLst>
            </a:custGeom>
            <a:ln w="1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1" name="object 141"/>
            <p:cNvSpPr/>
            <p:nvPr/>
          </p:nvSpPr>
          <p:spPr>
            <a:xfrm>
              <a:off x="9941726" y="2297207"/>
              <a:ext cx="396240" cy="17780"/>
            </a:xfrm>
            <a:custGeom>
              <a:avLst/>
              <a:gdLst/>
              <a:ahLst/>
              <a:cxnLst/>
              <a:rect l="l" t="t" r="r" b="b"/>
              <a:pathLst>
                <a:path w="396240" h="17780">
                  <a:moveTo>
                    <a:pt x="0" y="17264"/>
                  </a:moveTo>
                  <a:lnTo>
                    <a:pt x="395655" y="17264"/>
                  </a:lnTo>
                  <a:lnTo>
                    <a:pt x="395655" y="0"/>
                  </a:lnTo>
                  <a:lnTo>
                    <a:pt x="0" y="0"/>
                  </a:lnTo>
                  <a:lnTo>
                    <a:pt x="0" y="172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2" name="object 142"/>
            <p:cNvSpPr/>
            <p:nvPr/>
          </p:nvSpPr>
          <p:spPr>
            <a:xfrm>
              <a:off x="9941726" y="2064503"/>
              <a:ext cx="1152525" cy="1948180"/>
            </a:xfrm>
            <a:custGeom>
              <a:avLst/>
              <a:gdLst/>
              <a:ahLst/>
              <a:cxnLst/>
              <a:rect l="l" t="t" r="r" b="b"/>
              <a:pathLst>
                <a:path w="1152525" h="1948179">
                  <a:moveTo>
                    <a:pt x="516071" y="293060"/>
                  </a:moveTo>
                  <a:lnTo>
                    <a:pt x="739688" y="293060"/>
                  </a:lnTo>
                  <a:lnTo>
                    <a:pt x="842912" y="499912"/>
                  </a:lnTo>
                </a:path>
                <a:path w="1152525" h="1948179">
                  <a:moveTo>
                    <a:pt x="791311" y="551637"/>
                  </a:moveTo>
                  <a:lnTo>
                    <a:pt x="705303" y="379245"/>
                  </a:lnTo>
                  <a:lnTo>
                    <a:pt x="516071" y="379245"/>
                  </a:lnTo>
                </a:path>
                <a:path w="1152525" h="1948179">
                  <a:moveTo>
                    <a:pt x="825719" y="534396"/>
                  </a:moveTo>
                  <a:lnTo>
                    <a:pt x="808504" y="551637"/>
                  </a:lnTo>
                  <a:lnTo>
                    <a:pt x="774096" y="551637"/>
                  </a:lnTo>
                  <a:lnTo>
                    <a:pt x="756903" y="568879"/>
                  </a:lnTo>
                </a:path>
                <a:path w="1152525" h="1948179">
                  <a:moveTo>
                    <a:pt x="842912" y="379245"/>
                  </a:moveTo>
                  <a:lnTo>
                    <a:pt x="825719" y="362003"/>
                  </a:lnTo>
                  <a:lnTo>
                    <a:pt x="808504" y="327543"/>
                  </a:lnTo>
                  <a:lnTo>
                    <a:pt x="791311" y="310301"/>
                  </a:lnTo>
                  <a:lnTo>
                    <a:pt x="774096" y="293060"/>
                  </a:lnTo>
                  <a:lnTo>
                    <a:pt x="739688" y="293060"/>
                  </a:lnTo>
                </a:path>
                <a:path w="1152525" h="1948179">
                  <a:moveTo>
                    <a:pt x="842912" y="344785"/>
                  </a:moveTo>
                  <a:lnTo>
                    <a:pt x="842912" y="534396"/>
                  </a:lnTo>
                  <a:lnTo>
                    <a:pt x="825719" y="534396"/>
                  </a:lnTo>
                </a:path>
                <a:path w="1152525" h="1948179">
                  <a:moveTo>
                    <a:pt x="1118060" y="1292909"/>
                  </a:moveTo>
                  <a:lnTo>
                    <a:pt x="1118060" y="1258426"/>
                  </a:lnTo>
                </a:path>
                <a:path w="1152525" h="1948179">
                  <a:moveTo>
                    <a:pt x="1152490" y="1241184"/>
                  </a:moveTo>
                  <a:lnTo>
                    <a:pt x="1118060" y="1258426"/>
                  </a:lnTo>
                  <a:lnTo>
                    <a:pt x="1118060" y="1517003"/>
                  </a:lnTo>
                </a:path>
                <a:path w="1152525" h="1948179">
                  <a:moveTo>
                    <a:pt x="653680" y="1947968"/>
                  </a:moveTo>
                  <a:lnTo>
                    <a:pt x="705303" y="1947968"/>
                  </a:lnTo>
                  <a:lnTo>
                    <a:pt x="756903" y="1930729"/>
                  </a:lnTo>
                  <a:lnTo>
                    <a:pt x="825719" y="1913490"/>
                  </a:lnTo>
                  <a:lnTo>
                    <a:pt x="877319" y="1879013"/>
                  </a:lnTo>
                  <a:lnTo>
                    <a:pt x="928920" y="1844535"/>
                  </a:lnTo>
                  <a:lnTo>
                    <a:pt x="980543" y="1810059"/>
                  </a:lnTo>
                  <a:lnTo>
                    <a:pt x="1014928" y="1775582"/>
                  </a:lnTo>
                  <a:lnTo>
                    <a:pt x="1049336" y="1723856"/>
                  </a:lnTo>
                  <a:lnTo>
                    <a:pt x="1083858" y="1672154"/>
                  </a:lnTo>
                  <a:lnTo>
                    <a:pt x="1100844" y="1620429"/>
                  </a:lnTo>
                  <a:lnTo>
                    <a:pt x="1118060" y="1551486"/>
                  </a:lnTo>
                  <a:lnTo>
                    <a:pt x="1118060" y="1499761"/>
                  </a:lnTo>
                </a:path>
                <a:path w="1152525" h="1948179">
                  <a:moveTo>
                    <a:pt x="946135" y="362003"/>
                  </a:moveTo>
                  <a:lnTo>
                    <a:pt x="946135" y="310301"/>
                  </a:lnTo>
                  <a:lnTo>
                    <a:pt x="928920" y="258577"/>
                  </a:lnTo>
                  <a:lnTo>
                    <a:pt x="911727" y="206875"/>
                  </a:lnTo>
                  <a:lnTo>
                    <a:pt x="894512" y="155150"/>
                  </a:lnTo>
                  <a:lnTo>
                    <a:pt x="860104" y="120667"/>
                  </a:lnTo>
                  <a:lnTo>
                    <a:pt x="825719" y="86184"/>
                  </a:lnTo>
                  <a:lnTo>
                    <a:pt x="774096" y="51724"/>
                  </a:lnTo>
                  <a:lnTo>
                    <a:pt x="722496" y="17241"/>
                  </a:lnTo>
                  <a:lnTo>
                    <a:pt x="670895" y="0"/>
                  </a:lnTo>
                  <a:lnTo>
                    <a:pt x="619272" y="0"/>
                  </a:lnTo>
                  <a:lnTo>
                    <a:pt x="567672" y="0"/>
                  </a:lnTo>
                </a:path>
                <a:path w="1152525" h="1948179">
                  <a:moveTo>
                    <a:pt x="946135" y="362003"/>
                  </a:moveTo>
                  <a:lnTo>
                    <a:pt x="946135" y="482694"/>
                  </a:lnTo>
                  <a:lnTo>
                    <a:pt x="946135" y="534396"/>
                  </a:lnTo>
                  <a:lnTo>
                    <a:pt x="963328" y="568879"/>
                  </a:lnTo>
                  <a:lnTo>
                    <a:pt x="980543" y="620603"/>
                  </a:lnTo>
                  <a:lnTo>
                    <a:pt x="997735" y="655063"/>
                  </a:lnTo>
                </a:path>
                <a:path w="1152525" h="1948179">
                  <a:moveTo>
                    <a:pt x="1118060" y="982607"/>
                  </a:moveTo>
                  <a:lnTo>
                    <a:pt x="1118060" y="913641"/>
                  </a:lnTo>
                  <a:lnTo>
                    <a:pt x="1100844" y="844697"/>
                  </a:lnTo>
                  <a:lnTo>
                    <a:pt x="1066551" y="775731"/>
                  </a:lnTo>
                  <a:lnTo>
                    <a:pt x="1049336" y="706788"/>
                  </a:lnTo>
                  <a:lnTo>
                    <a:pt x="997735" y="655063"/>
                  </a:lnTo>
                </a:path>
                <a:path w="1152525" h="1948179">
                  <a:moveTo>
                    <a:pt x="1118060" y="982607"/>
                  </a:moveTo>
                  <a:lnTo>
                    <a:pt x="1152490" y="999848"/>
                  </a:lnTo>
                </a:path>
                <a:path w="1152525" h="1948179">
                  <a:moveTo>
                    <a:pt x="0" y="103426"/>
                  </a:moveTo>
                  <a:lnTo>
                    <a:pt x="602080" y="103426"/>
                  </a:lnTo>
                </a:path>
                <a:path w="1152525" h="1948179">
                  <a:moveTo>
                    <a:pt x="1032143" y="1620429"/>
                  </a:moveTo>
                  <a:lnTo>
                    <a:pt x="1032143" y="1172218"/>
                  </a:lnTo>
                  <a:lnTo>
                    <a:pt x="1118060" y="1172218"/>
                  </a:lnTo>
                </a:path>
                <a:path w="1152525" h="1948179">
                  <a:moveTo>
                    <a:pt x="1118060" y="1068792"/>
                  </a:moveTo>
                  <a:lnTo>
                    <a:pt x="1032143" y="1068792"/>
                  </a:lnTo>
                </a:path>
                <a:path w="1152525" h="1948179">
                  <a:moveTo>
                    <a:pt x="1032143" y="1017090"/>
                  </a:moveTo>
                  <a:lnTo>
                    <a:pt x="1032143" y="1068792"/>
                  </a:lnTo>
                </a:path>
                <a:path w="1152525" h="1948179">
                  <a:moveTo>
                    <a:pt x="1032143" y="1017090"/>
                  </a:moveTo>
                  <a:lnTo>
                    <a:pt x="1032143" y="948124"/>
                  </a:lnTo>
                  <a:lnTo>
                    <a:pt x="1014928" y="896422"/>
                  </a:lnTo>
                  <a:lnTo>
                    <a:pt x="997735" y="827456"/>
                  </a:lnTo>
                  <a:lnTo>
                    <a:pt x="980543" y="775731"/>
                  </a:lnTo>
                  <a:lnTo>
                    <a:pt x="946135" y="724030"/>
                  </a:lnTo>
                  <a:lnTo>
                    <a:pt x="911727" y="689547"/>
                  </a:lnTo>
                  <a:lnTo>
                    <a:pt x="860104" y="637822"/>
                  </a:lnTo>
                  <a:lnTo>
                    <a:pt x="808504" y="603362"/>
                  </a:lnTo>
                  <a:lnTo>
                    <a:pt x="756903" y="568879"/>
                  </a:lnTo>
                </a:path>
                <a:path w="1152525" h="1948179">
                  <a:moveTo>
                    <a:pt x="842912" y="344785"/>
                  </a:moveTo>
                  <a:lnTo>
                    <a:pt x="825719" y="293060"/>
                  </a:lnTo>
                  <a:lnTo>
                    <a:pt x="825719" y="258577"/>
                  </a:lnTo>
                  <a:lnTo>
                    <a:pt x="808504" y="224094"/>
                  </a:lnTo>
                  <a:lnTo>
                    <a:pt x="774096" y="189634"/>
                  </a:lnTo>
                  <a:lnTo>
                    <a:pt x="756903" y="155150"/>
                  </a:lnTo>
                  <a:lnTo>
                    <a:pt x="722496" y="137909"/>
                  </a:lnTo>
                  <a:lnTo>
                    <a:pt x="688088" y="120667"/>
                  </a:lnTo>
                  <a:lnTo>
                    <a:pt x="636487" y="103426"/>
                  </a:lnTo>
                  <a:lnTo>
                    <a:pt x="602080" y="103426"/>
                  </a:lnTo>
                </a:path>
              </a:pathLst>
            </a:custGeom>
            <a:ln w="1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3" name="object 14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1051179" y="3055736"/>
              <a:ext cx="103301" cy="258568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9081599" y="3840086"/>
              <a:ext cx="1737995" cy="0"/>
            </a:xfrm>
            <a:custGeom>
              <a:avLst/>
              <a:gdLst/>
              <a:ahLst/>
              <a:cxnLst/>
              <a:rect l="l" t="t" r="r" b="b"/>
              <a:pathLst>
                <a:path w="1737995">
                  <a:moveTo>
                    <a:pt x="0" y="0"/>
                  </a:moveTo>
                  <a:lnTo>
                    <a:pt x="1737447" y="0"/>
                  </a:lnTo>
                </a:path>
              </a:pathLst>
            </a:custGeom>
            <a:ln w="17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5" name="object 14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8918162" y="3676313"/>
              <a:ext cx="172056" cy="172393"/>
            </a:xfrm>
            <a:prstGeom prst="rect">
              <a:avLst/>
            </a:prstGeom>
          </p:spPr>
        </p:pic>
        <p:pic>
          <p:nvPicPr>
            <p:cNvPr id="146" name="object 146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0810426" y="3676313"/>
              <a:ext cx="172063" cy="172393"/>
            </a:xfrm>
            <a:prstGeom prst="rect">
              <a:avLst/>
            </a:prstGeom>
          </p:spPr>
        </p:pic>
        <p:sp>
          <p:nvSpPr>
            <p:cNvPr id="147" name="object 147"/>
            <p:cNvSpPr/>
            <p:nvPr/>
          </p:nvSpPr>
          <p:spPr>
            <a:xfrm>
              <a:off x="8840771" y="3564265"/>
              <a:ext cx="1755139" cy="448309"/>
            </a:xfrm>
            <a:custGeom>
              <a:avLst/>
              <a:gdLst/>
              <a:ahLst/>
              <a:cxnLst/>
              <a:rect l="l" t="t" r="r" b="b"/>
              <a:pathLst>
                <a:path w="1755140" h="448310">
                  <a:moveTo>
                    <a:pt x="1754635" y="448206"/>
                  </a:moveTo>
                  <a:lnTo>
                    <a:pt x="464466" y="448206"/>
                  </a:lnTo>
                </a:path>
                <a:path w="1755140" h="448310">
                  <a:moveTo>
                    <a:pt x="0" y="0"/>
                  </a:moveTo>
                  <a:lnTo>
                    <a:pt x="0" y="51724"/>
                  </a:lnTo>
                  <a:lnTo>
                    <a:pt x="17201" y="120667"/>
                  </a:lnTo>
                  <a:lnTo>
                    <a:pt x="34403" y="172392"/>
                  </a:lnTo>
                  <a:lnTo>
                    <a:pt x="68808" y="224094"/>
                  </a:lnTo>
                  <a:lnTo>
                    <a:pt x="103214" y="275821"/>
                  </a:lnTo>
                  <a:lnTo>
                    <a:pt x="137626" y="310297"/>
                  </a:lnTo>
                  <a:lnTo>
                    <a:pt x="189227" y="344773"/>
                  </a:lnTo>
                  <a:lnTo>
                    <a:pt x="240827" y="379252"/>
                  </a:lnTo>
                  <a:lnTo>
                    <a:pt x="292450" y="413728"/>
                  </a:lnTo>
                  <a:lnTo>
                    <a:pt x="344050" y="430967"/>
                  </a:lnTo>
                  <a:lnTo>
                    <a:pt x="412866" y="448206"/>
                  </a:lnTo>
                  <a:lnTo>
                    <a:pt x="464466" y="448206"/>
                  </a:lnTo>
                </a:path>
              </a:pathLst>
            </a:custGeom>
            <a:ln w="1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8" name="object 148"/>
          <p:cNvSpPr txBox="1"/>
          <p:nvPr/>
        </p:nvSpPr>
        <p:spPr>
          <a:xfrm>
            <a:off x="10923823" y="3199897"/>
            <a:ext cx="103505" cy="20133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49" name="object 149"/>
          <p:cNvSpPr txBox="1"/>
          <p:nvPr/>
        </p:nvSpPr>
        <p:spPr>
          <a:xfrm>
            <a:off x="8946704" y="3199897"/>
            <a:ext cx="103505" cy="201337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152" name="object 152"/>
          <p:cNvSpPr/>
          <p:nvPr/>
        </p:nvSpPr>
        <p:spPr>
          <a:xfrm>
            <a:off x="8754758" y="3047111"/>
            <a:ext cx="172085" cy="534670"/>
          </a:xfrm>
          <a:custGeom>
            <a:avLst/>
            <a:gdLst/>
            <a:ahLst/>
            <a:cxnLst/>
            <a:rect l="l" t="t" r="r" b="b"/>
            <a:pathLst>
              <a:path w="172084" h="534670">
                <a:moveTo>
                  <a:pt x="86012" y="189611"/>
                </a:moveTo>
                <a:lnTo>
                  <a:pt x="86012" y="86184"/>
                </a:lnTo>
              </a:path>
              <a:path w="172084" h="534670">
                <a:moveTo>
                  <a:pt x="51607" y="258577"/>
                </a:moveTo>
                <a:lnTo>
                  <a:pt x="86012" y="275818"/>
                </a:lnTo>
                <a:lnTo>
                  <a:pt x="86012" y="534396"/>
                </a:lnTo>
              </a:path>
              <a:path w="172084" h="534670">
                <a:moveTo>
                  <a:pt x="86012" y="0"/>
                </a:moveTo>
                <a:lnTo>
                  <a:pt x="51607" y="17241"/>
                </a:lnTo>
              </a:path>
              <a:path w="172084" h="534670">
                <a:moveTo>
                  <a:pt x="172023" y="189611"/>
                </a:moveTo>
                <a:lnTo>
                  <a:pt x="86012" y="189611"/>
                </a:lnTo>
              </a:path>
              <a:path w="172084" h="534670">
                <a:moveTo>
                  <a:pt x="51607" y="258577"/>
                </a:moveTo>
                <a:lnTo>
                  <a:pt x="34405" y="258577"/>
                </a:lnTo>
              </a:path>
              <a:path w="172084" h="534670">
                <a:moveTo>
                  <a:pt x="51607" y="17241"/>
                </a:moveTo>
                <a:lnTo>
                  <a:pt x="17201" y="34483"/>
                </a:lnTo>
                <a:lnTo>
                  <a:pt x="17201" y="51724"/>
                </a:lnTo>
                <a:lnTo>
                  <a:pt x="0" y="86184"/>
                </a:lnTo>
                <a:lnTo>
                  <a:pt x="0" y="206852"/>
                </a:lnTo>
              </a:path>
              <a:path w="172084" h="534670">
                <a:moveTo>
                  <a:pt x="0" y="189611"/>
                </a:moveTo>
                <a:lnTo>
                  <a:pt x="17201" y="224094"/>
                </a:lnTo>
                <a:lnTo>
                  <a:pt x="17201" y="241335"/>
                </a:lnTo>
                <a:lnTo>
                  <a:pt x="34405" y="258577"/>
                </a:lnTo>
              </a:path>
            </a:pathLst>
          </a:custGeom>
          <a:ln w="1723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4" name="object 154"/>
          <p:cNvPicPr/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572" y="2058023"/>
            <a:ext cx="2514486" cy="1972623"/>
          </a:xfrm>
          <a:prstGeom prst="rect">
            <a:avLst/>
          </a:prstGeom>
        </p:spPr>
      </p:pic>
      <p:sp>
        <p:nvSpPr>
          <p:cNvPr id="160" name="object 151"/>
          <p:cNvSpPr txBox="1"/>
          <p:nvPr/>
        </p:nvSpPr>
        <p:spPr>
          <a:xfrm>
            <a:off x="9074031" y="2662609"/>
            <a:ext cx="549461" cy="260328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рад., масса</a:t>
            </a:r>
          </a:p>
        </p:txBody>
      </p:sp>
      <p:sp>
        <p:nvSpPr>
          <p:cNvPr id="161" name="object 150"/>
          <p:cNvSpPr txBox="1"/>
          <p:nvPr/>
        </p:nvSpPr>
        <p:spPr>
          <a:xfrm>
            <a:off x="10262636" y="2664544"/>
            <a:ext cx="631190" cy="260328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lvl="0" algn="ctr"/>
            <a:r>
              <a:rPr lang="ru-RU" sz="8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рад., электропитание</a:t>
            </a:r>
          </a:p>
        </p:txBody>
      </p:sp>
      <p:sp>
        <p:nvSpPr>
          <p:cNvPr id="162" name="object 155"/>
          <p:cNvSpPr txBox="1"/>
          <p:nvPr/>
        </p:nvSpPr>
        <p:spPr>
          <a:xfrm>
            <a:off x="873573" y="4267200"/>
            <a:ext cx="2514486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лев. передн. SVA</a:t>
            </a:r>
          </a:p>
        </p:txBody>
      </p:sp>
      <p:sp>
        <p:nvSpPr>
          <p:cNvPr id="163" name="object 122"/>
          <p:cNvSpPr txBox="1"/>
          <p:nvPr/>
        </p:nvSpPr>
        <p:spPr>
          <a:xfrm>
            <a:off x="2882339" y="6087558"/>
            <a:ext cx="6001058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моторного отсека</a:t>
            </a:r>
          </a:p>
        </p:txBody>
      </p:sp>
      <p:sp>
        <p:nvSpPr>
          <p:cNvPr id="164" name="object 153"/>
          <p:cNvSpPr txBox="1"/>
          <p:nvPr/>
        </p:nvSpPr>
        <p:spPr>
          <a:xfrm>
            <a:off x="8631834" y="4267200"/>
            <a:ext cx="264576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прав. передн. SVA</a:t>
            </a:r>
          </a:p>
        </p:txBody>
      </p:sp>
      <p:sp>
        <p:nvSpPr>
          <p:cNvPr id="158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71</a:t>
            </a:r>
          </a:p>
        </p:txBody>
      </p:sp>
      <p:sp>
        <p:nvSpPr>
          <p:cNvPr id="159" name="object 151"/>
          <p:cNvSpPr txBox="1"/>
          <p:nvPr/>
        </p:nvSpPr>
        <p:spPr>
          <a:xfrm>
            <a:off x="9630660" y="2654337"/>
            <a:ext cx="631677" cy="260328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8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Прав. передн. SVA</a:t>
            </a:r>
          </a:p>
        </p:txBody>
      </p:sp>
      <p:sp>
        <p:nvSpPr>
          <p:cNvPr id="150" name="object 89"/>
          <p:cNvSpPr txBox="1"/>
          <p:nvPr/>
        </p:nvSpPr>
        <p:spPr>
          <a:xfrm>
            <a:off x="4697556" y="1588307"/>
            <a:ext cx="481640" cy="169918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Передний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радар, масса</a:t>
            </a:r>
          </a:p>
        </p:txBody>
      </p:sp>
      <p:sp>
        <p:nvSpPr>
          <p:cNvPr id="151" name="object 90"/>
          <p:cNvSpPr txBox="1"/>
          <p:nvPr/>
        </p:nvSpPr>
        <p:spPr>
          <a:xfrm>
            <a:off x="5248002" y="1578866"/>
            <a:ext cx="583935" cy="169918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Передний радар, электропитание</a:t>
            </a:r>
          </a:p>
        </p:txBody>
      </p:sp>
      <p:sp>
        <p:nvSpPr>
          <p:cNvPr id="153" name="object 91"/>
          <p:cNvSpPr txBox="1"/>
          <p:nvPr/>
        </p:nvSpPr>
        <p:spPr>
          <a:xfrm>
            <a:off x="5917063" y="1511446"/>
            <a:ext cx="509422" cy="24686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Левая противотуманная фара</a:t>
            </a:r>
          </a:p>
        </p:txBody>
      </p:sp>
      <p:sp>
        <p:nvSpPr>
          <p:cNvPr id="155" name="object 92"/>
          <p:cNvSpPr txBox="1"/>
          <p:nvPr/>
        </p:nvSpPr>
        <p:spPr>
          <a:xfrm>
            <a:off x="6461802" y="1581188"/>
            <a:ext cx="606922" cy="169918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Правая противотуманная фара</a:t>
            </a:r>
          </a:p>
        </p:txBody>
      </p:sp>
      <p:sp>
        <p:nvSpPr>
          <p:cNvPr id="156" name="object 110"/>
          <p:cNvSpPr txBox="1"/>
          <p:nvPr/>
        </p:nvSpPr>
        <p:spPr>
          <a:xfrm>
            <a:off x="4576262" y="2419356"/>
            <a:ext cx="580096" cy="11451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Левый центральный передний радар</a:t>
            </a:r>
          </a:p>
        </p:txBody>
      </p:sp>
      <p:sp>
        <p:nvSpPr>
          <p:cNvPr id="157" name="object 111"/>
          <p:cNvSpPr txBox="1"/>
          <p:nvPr/>
        </p:nvSpPr>
        <p:spPr>
          <a:xfrm>
            <a:off x="5228410" y="2430672"/>
            <a:ext cx="608462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Левый передний радар</a:t>
            </a:r>
          </a:p>
        </p:txBody>
      </p:sp>
      <p:sp>
        <p:nvSpPr>
          <p:cNvPr id="165" name="object 112"/>
          <p:cNvSpPr txBox="1"/>
          <p:nvPr/>
        </p:nvSpPr>
        <p:spPr>
          <a:xfrm>
            <a:off x="5877715" y="2429557"/>
            <a:ext cx="605581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Правый передний радар</a:t>
            </a:r>
          </a:p>
        </p:txBody>
      </p:sp>
      <p:sp>
        <p:nvSpPr>
          <p:cNvPr id="166" name="object 113"/>
          <p:cNvSpPr txBox="1"/>
          <p:nvPr/>
        </p:nvSpPr>
        <p:spPr>
          <a:xfrm>
            <a:off x="6570042" y="2419356"/>
            <a:ext cx="562712" cy="114519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Правый центральный передний радар</a:t>
            </a:r>
          </a:p>
        </p:txBody>
      </p:sp>
      <p:sp>
        <p:nvSpPr>
          <p:cNvPr id="167" name="object 115"/>
          <p:cNvSpPr txBox="1"/>
          <p:nvPr/>
        </p:nvSpPr>
        <p:spPr>
          <a:xfrm>
            <a:off x="5209986" y="3188570"/>
            <a:ext cx="648000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Масса противотум. фар</a:t>
            </a:r>
          </a:p>
        </p:txBody>
      </p:sp>
      <p:sp>
        <p:nvSpPr>
          <p:cNvPr id="168" name="object 118"/>
          <p:cNvSpPr txBox="1"/>
          <p:nvPr/>
        </p:nvSpPr>
        <p:spPr>
          <a:xfrm>
            <a:off x="5911417" y="3188391"/>
            <a:ext cx="551405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Лев. передн. SVA</a:t>
            </a:r>
          </a:p>
        </p:txBody>
      </p:sp>
      <p:sp>
        <p:nvSpPr>
          <p:cNvPr id="169" name="object 121"/>
          <p:cNvSpPr txBox="1"/>
          <p:nvPr/>
        </p:nvSpPr>
        <p:spPr>
          <a:xfrm>
            <a:off x="6540245" y="3178579"/>
            <a:ext cx="612000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Прав. передн. SVA</a:t>
            </a:r>
          </a:p>
        </p:txBody>
      </p:sp>
      <p:sp>
        <p:nvSpPr>
          <p:cNvPr id="171" name="object 227"/>
          <p:cNvSpPr txBox="1"/>
          <p:nvPr/>
        </p:nvSpPr>
        <p:spPr>
          <a:xfrm>
            <a:off x="1184696" y="2689134"/>
            <a:ext cx="651881" cy="230832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 </a:t>
            </a:r>
            <a:br>
              <a:rPr lang="en-US" sz="700" dirty="0">
                <a:latin typeface="Arial Narrow" panose="020B0606020202030204" pitchFamily="34" charset="0"/>
                <a:cs typeface="Arial"/>
              </a:rPr>
            </a:br>
            <a:r>
              <a:rPr lang="ru-RU" sz="700" dirty="0">
                <a:latin typeface="Arial Narrow" panose="020B0606020202030204" pitchFamily="34" charset="0"/>
                <a:cs typeface="Arial"/>
              </a:rPr>
              <a:t>передн. рад.</a:t>
            </a:r>
          </a:p>
        </p:txBody>
      </p:sp>
      <p:sp>
        <p:nvSpPr>
          <p:cNvPr id="172" name="object 227"/>
          <p:cNvSpPr txBox="1"/>
          <p:nvPr/>
        </p:nvSpPr>
        <p:spPr>
          <a:xfrm>
            <a:off x="1811225" y="2688073"/>
            <a:ext cx="651881" cy="230832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Лев. передн. </a:t>
            </a:r>
            <a:br>
              <a:rPr lang="en-US" sz="700" dirty="0">
                <a:latin typeface="Arial Narrow" panose="020B0606020202030204" pitchFamily="34" charset="0"/>
                <a:cs typeface="Arial"/>
              </a:rPr>
            </a:br>
            <a:r>
              <a:rPr lang="en-US" sz="700" dirty="0">
                <a:latin typeface="Arial Narrow" panose="020B0606020202030204" pitchFamily="34" charset="0"/>
                <a:cs typeface="Arial"/>
              </a:rPr>
              <a:t>SVA</a:t>
            </a:r>
            <a:endParaRPr lang="ru-RU" sz="7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173" name="object 227"/>
          <p:cNvSpPr txBox="1"/>
          <p:nvPr/>
        </p:nvSpPr>
        <p:spPr>
          <a:xfrm>
            <a:off x="2444907" y="2687306"/>
            <a:ext cx="651881" cy="230832"/>
          </a:xfrm>
          <a:prstGeom prst="rect">
            <a:avLst/>
          </a:prstGeom>
        </p:spPr>
        <p:txBody>
          <a:bodyPr vert="horz" wrap="square" lIns="0" tIns="15240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Электропит. передн. рад.</a:t>
            </a:r>
          </a:p>
        </p:txBody>
      </p:sp>
    </p:spTree>
    <p:extLst>
      <p:ext uri="{BB962C8B-B14F-4D97-AF65-F5344CB8AC3E}">
        <p14:creationId xmlns:p14="http://schemas.microsoft.com/office/powerpoint/2010/main" val="2576248818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" name="Рисунок 4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7470" y="3807434"/>
            <a:ext cx="1804267" cy="1493396"/>
          </a:xfrm>
          <a:prstGeom prst="rect">
            <a:avLst/>
          </a:prstGeom>
        </p:spPr>
      </p:pic>
      <p:pic>
        <p:nvPicPr>
          <p:cNvPr id="46" name="Рисунок 4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3251" y="823296"/>
            <a:ext cx="2298002" cy="1889604"/>
          </a:xfrm>
          <a:prstGeom prst="rect">
            <a:avLst/>
          </a:prstGeom>
        </p:spPr>
      </p:pic>
      <p:pic>
        <p:nvPicPr>
          <p:cNvPr id="45" name="Рисунок 44"/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8229" y="1057528"/>
            <a:ext cx="1883508" cy="1548256"/>
          </a:xfrm>
          <a:prstGeom prst="rect">
            <a:avLst/>
          </a:prstGeom>
        </p:spPr>
      </p:pic>
      <p:pic>
        <p:nvPicPr>
          <p:cNvPr id="44" name="Рисунок 4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779" y="763096"/>
            <a:ext cx="2432103" cy="1993227"/>
          </a:xfrm>
          <a:prstGeom prst="rect">
            <a:avLst/>
          </a:prstGeom>
        </p:spPr>
      </p:pic>
      <p:grpSp>
        <p:nvGrpSpPr>
          <p:cNvPr id="4" name="object 4"/>
          <p:cNvGrpSpPr/>
          <p:nvPr/>
        </p:nvGrpSpPr>
        <p:grpSpPr>
          <a:xfrm>
            <a:off x="1215520" y="3939964"/>
            <a:ext cx="2145030" cy="1424305"/>
            <a:chOff x="1215520" y="3939964"/>
            <a:chExt cx="2145030" cy="1424305"/>
          </a:xfrm>
        </p:grpSpPr>
        <p:sp>
          <p:nvSpPr>
            <p:cNvPr id="5" name="object 5"/>
            <p:cNvSpPr/>
            <p:nvPr/>
          </p:nvSpPr>
          <p:spPr>
            <a:xfrm>
              <a:off x="1812809" y="3944339"/>
              <a:ext cx="1412875" cy="1266825"/>
            </a:xfrm>
            <a:custGeom>
              <a:avLst/>
              <a:gdLst/>
              <a:ahLst/>
              <a:cxnLst/>
              <a:rect l="l" t="t" r="r" b="b"/>
              <a:pathLst>
                <a:path w="1412875" h="1266825">
                  <a:moveTo>
                    <a:pt x="1203259" y="0"/>
                  </a:moveTo>
                  <a:lnTo>
                    <a:pt x="1081210" y="0"/>
                  </a:lnTo>
                </a:path>
                <a:path w="1412875" h="1266825">
                  <a:moveTo>
                    <a:pt x="1229437" y="26245"/>
                  </a:moveTo>
                  <a:lnTo>
                    <a:pt x="1229437" y="26245"/>
                  </a:lnTo>
                  <a:lnTo>
                    <a:pt x="1229437" y="174736"/>
                  </a:lnTo>
                  <a:lnTo>
                    <a:pt x="1229437" y="192233"/>
                  </a:lnTo>
                </a:path>
                <a:path w="1412875" h="1266825">
                  <a:moveTo>
                    <a:pt x="1229437" y="270818"/>
                  </a:moveTo>
                  <a:lnTo>
                    <a:pt x="1229437" y="270818"/>
                  </a:lnTo>
                  <a:lnTo>
                    <a:pt x="1229437" y="157239"/>
                  </a:lnTo>
                  <a:lnTo>
                    <a:pt x="1229437" y="122362"/>
                  </a:lnTo>
                </a:path>
                <a:path w="1412875" h="1266825">
                  <a:moveTo>
                    <a:pt x="950435" y="349437"/>
                  </a:moveTo>
                  <a:lnTo>
                    <a:pt x="0" y="349437"/>
                  </a:lnTo>
                </a:path>
                <a:path w="1412875" h="1266825">
                  <a:moveTo>
                    <a:pt x="950435" y="1266652"/>
                  </a:moveTo>
                  <a:lnTo>
                    <a:pt x="994065" y="1266652"/>
                  </a:lnTo>
                  <a:lnTo>
                    <a:pt x="1028853" y="1257915"/>
                  </a:lnTo>
                  <a:lnTo>
                    <a:pt x="1072484" y="1249179"/>
                  </a:lnTo>
                  <a:lnTo>
                    <a:pt x="1107388" y="1240442"/>
                  </a:lnTo>
                  <a:lnTo>
                    <a:pt x="1142292" y="1222968"/>
                  </a:lnTo>
                  <a:lnTo>
                    <a:pt x="1185807" y="1205506"/>
                  </a:lnTo>
                  <a:lnTo>
                    <a:pt x="1211985" y="1179296"/>
                  </a:lnTo>
                  <a:lnTo>
                    <a:pt x="1246889" y="1161822"/>
                  </a:lnTo>
                  <a:lnTo>
                    <a:pt x="1273068" y="1135623"/>
                  </a:lnTo>
                  <a:lnTo>
                    <a:pt x="1307972" y="1100676"/>
                  </a:lnTo>
                  <a:lnTo>
                    <a:pt x="1325424" y="1074465"/>
                  </a:lnTo>
                  <a:lnTo>
                    <a:pt x="1351486" y="1039530"/>
                  </a:lnTo>
                  <a:lnTo>
                    <a:pt x="1368938" y="1004583"/>
                  </a:lnTo>
                  <a:lnTo>
                    <a:pt x="1386390" y="960910"/>
                  </a:lnTo>
                  <a:lnTo>
                    <a:pt x="1395117" y="925974"/>
                  </a:lnTo>
                  <a:lnTo>
                    <a:pt x="1403843" y="882290"/>
                  </a:lnTo>
                  <a:lnTo>
                    <a:pt x="1412569" y="847355"/>
                  </a:lnTo>
                  <a:lnTo>
                    <a:pt x="1412569" y="803671"/>
                  </a:lnTo>
                  <a:lnTo>
                    <a:pt x="1412569" y="768735"/>
                  </a:lnTo>
                  <a:lnTo>
                    <a:pt x="1403843" y="725051"/>
                  </a:lnTo>
                  <a:lnTo>
                    <a:pt x="1395117" y="690115"/>
                  </a:lnTo>
                  <a:lnTo>
                    <a:pt x="1386390" y="646443"/>
                  </a:lnTo>
                  <a:lnTo>
                    <a:pt x="1368938" y="611495"/>
                  </a:lnTo>
                  <a:lnTo>
                    <a:pt x="1351486" y="576560"/>
                  </a:lnTo>
                  <a:lnTo>
                    <a:pt x="1325424" y="541613"/>
                  </a:lnTo>
                  <a:lnTo>
                    <a:pt x="1307972" y="506677"/>
                  </a:lnTo>
                  <a:lnTo>
                    <a:pt x="1273068" y="480466"/>
                  </a:lnTo>
                  <a:lnTo>
                    <a:pt x="1246889" y="454256"/>
                  </a:lnTo>
                  <a:lnTo>
                    <a:pt x="1211985" y="428057"/>
                  </a:lnTo>
                  <a:lnTo>
                    <a:pt x="1185807" y="410584"/>
                  </a:lnTo>
                  <a:lnTo>
                    <a:pt x="1142292" y="393110"/>
                  </a:lnTo>
                  <a:lnTo>
                    <a:pt x="1107388" y="375648"/>
                  </a:lnTo>
                  <a:lnTo>
                    <a:pt x="1072484" y="358174"/>
                  </a:lnTo>
                  <a:lnTo>
                    <a:pt x="1028853" y="349437"/>
                  </a:lnTo>
                  <a:lnTo>
                    <a:pt x="994065" y="349437"/>
                  </a:lnTo>
                  <a:lnTo>
                    <a:pt x="950435" y="349437"/>
                  </a:lnTo>
                </a:path>
                <a:path w="1412875" h="1266825">
                  <a:moveTo>
                    <a:pt x="1055031" y="358174"/>
                  </a:moveTo>
                  <a:lnTo>
                    <a:pt x="1055031" y="200981"/>
                  </a:lnTo>
                </a:path>
                <a:path w="1412875" h="1266825">
                  <a:moveTo>
                    <a:pt x="1055031" y="78619"/>
                  </a:moveTo>
                  <a:lnTo>
                    <a:pt x="1055031" y="200981"/>
                  </a:lnTo>
                </a:path>
              </a:pathLst>
            </a:custGeom>
            <a:ln w="87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2867841" y="3979333"/>
              <a:ext cx="0" cy="43815"/>
            </a:xfrm>
            <a:custGeom>
              <a:avLst/>
              <a:gdLst/>
              <a:ahLst/>
              <a:cxnLst/>
              <a:rect l="l" t="t" r="r" b="b"/>
              <a:pathLst>
                <a:path h="43814">
                  <a:moveTo>
                    <a:pt x="-4363" y="21812"/>
                  </a:moveTo>
                  <a:lnTo>
                    <a:pt x="4363" y="21812"/>
                  </a:lnTo>
                </a:path>
              </a:pathLst>
            </a:custGeom>
            <a:ln w="436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219888" y="3944339"/>
              <a:ext cx="2136775" cy="1415415"/>
            </a:xfrm>
            <a:custGeom>
              <a:avLst/>
              <a:gdLst/>
              <a:ahLst/>
              <a:cxnLst/>
              <a:rect l="l" t="t" r="r" b="b"/>
              <a:pathLst>
                <a:path w="2136775" h="1415414">
                  <a:moveTo>
                    <a:pt x="1822358" y="34993"/>
                  </a:moveTo>
                  <a:lnTo>
                    <a:pt x="1822358" y="17496"/>
                  </a:lnTo>
                  <a:lnTo>
                    <a:pt x="1813632" y="8748"/>
                  </a:lnTo>
                  <a:lnTo>
                    <a:pt x="1804906" y="0"/>
                  </a:lnTo>
                  <a:lnTo>
                    <a:pt x="1796180" y="0"/>
                  </a:lnTo>
                </a:path>
                <a:path w="2136775" h="1415414">
                  <a:moveTo>
                    <a:pt x="1674131" y="0"/>
                  </a:moveTo>
                  <a:lnTo>
                    <a:pt x="1665405" y="0"/>
                  </a:lnTo>
                  <a:lnTo>
                    <a:pt x="1656679" y="8748"/>
                  </a:lnTo>
                  <a:lnTo>
                    <a:pt x="1647952" y="17496"/>
                  </a:lnTo>
                  <a:lnTo>
                    <a:pt x="1647952" y="34993"/>
                  </a:lnTo>
                </a:path>
                <a:path w="2136775" h="1415414">
                  <a:moveTo>
                    <a:pt x="592920" y="349437"/>
                  </a:moveTo>
                  <a:lnTo>
                    <a:pt x="558051" y="349437"/>
                  </a:lnTo>
                  <a:lnTo>
                    <a:pt x="514455" y="349437"/>
                  </a:lnTo>
                  <a:lnTo>
                    <a:pt x="479574" y="358174"/>
                  </a:lnTo>
                  <a:lnTo>
                    <a:pt x="435979" y="375648"/>
                  </a:lnTo>
                  <a:lnTo>
                    <a:pt x="401098" y="393110"/>
                  </a:lnTo>
                  <a:lnTo>
                    <a:pt x="366216" y="410584"/>
                  </a:lnTo>
                  <a:lnTo>
                    <a:pt x="331335" y="428057"/>
                  </a:lnTo>
                  <a:lnTo>
                    <a:pt x="305180" y="454256"/>
                  </a:lnTo>
                  <a:lnTo>
                    <a:pt x="270299" y="480466"/>
                  </a:lnTo>
                  <a:lnTo>
                    <a:pt x="244144" y="506677"/>
                  </a:lnTo>
                  <a:lnTo>
                    <a:pt x="217989" y="541613"/>
                  </a:lnTo>
                  <a:lnTo>
                    <a:pt x="200549" y="576560"/>
                  </a:lnTo>
                  <a:lnTo>
                    <a:pt x="183108" y="611495"/>
                  </a:lnTo>
                  <a:lnTo>
                    <a:pt x="165667" y="646443"/>
                  </a:lnTo>
                  <a:lnTo>
                    <a:pt x="156953" y="690115"/>
                  </a:lnTo>
                  <a:lnTo>
                    <a:pt x="148227" y="725051"/>
                  </a:lnTo>
                  <a:lnTo>
                    <a:pt x="139512" y="768735"/>
                  </a:lnTo>
                  <a:lnTo>
                    <a:pt x="139512" y="803671"/>
                  </a:lnTo>
                  <a:lnTo>
                    <a:pt x="139512" y="847355"/>
                  </a:lnTo>
                  <a:lnTo>
                    <a:pt x="148227" y="882290"/>
                  </a:lnTo>
                  <a:lnTo>
                    <a:pt x="156953" y="925974"/>
                  </a:lnTo>
                  <a:lnTo>
                    <a:pt x="165667" y="960910"/>
                  </a:lnTo>
                  <a:lnTo>
                    <a:pt x="183108" y="1004583"/>
                  </a:lnTo>
                  <a:lnTo>
                    <a:pt x="200549" y="1039530"/>
                  </a:lnTo>
                  <a:lnTo>
                    <a:pt x="217989" y="1074465"/>
                  </a:lnTo>
                  <a:lnTo>
                    <a:pt x="244144" y="1100676"/>
                  </a:lnTo>
                  <a:lnTo>
                    <a:pt x="270299" y="1135623"/>
                  </a:lnTo>
                  <a:lnTo>
                    <a:pt x="305180" y="1161822"/>
                  </a:lnTo>
                  <a:lnTo>
                    <a:pt x="331335" y="1179296"/>
                  </a:lnTo>
                  <a:lnTo>
                    <a:pt x="366216" y="1205506"/>
                  </a:lnTo>
                  <a:lnTo>
                    <a:pt x="401098" y="1222968"/>
                  </a:lnTo>
                  <a:lnTo>
                    <a:pt x="435979" y="1240442"/>
                  </a:lnTo>
                  <a:lnTo>
                    <a:pt x="479574" y="1249179"/>
                  </a:lnTo>
                  <a:lnTo>
                    <a:pt x="514455" y="1257915"/>
                  </a:lnTo>
                  <a:lnTo>
                    <a:pt x="558051" y="1266652"/>
                  </a:lnTo>
                  <a:lnTo>
                    <a:pt x="592920" y="1266652"/>
                  </a:lnTo>
                </a:path>
                <a:path w="2136775" h="1415414">
                  <a:moveTo>
                    <a:pt x="1682857" y="218362"/>
                  </a:moveTo>
                  <a:lnTo>
                    <a:pt x="1674131" y="209613"/>
                  </a:lnTo>
                  <a:lnTo>
                    <a:pt x="1665405" y="218362"/>
                  </a:lnTo>
                  <a:lnTo>
                    <a:pt x="1656679" y="218362"/>
                  </a:lnTo>
                  <a:lnTo>
                    <a:pt x="1647952" y="227110"/>
                  </a:lnTo>
                  <a:lnTo>
                    <a:pt x="1647952" y="244607"/>
                  </a:lnTo>
                </a:path>
                <a:path w="2136775" h="1415414">
                  <a:moveTo>
                    <a:pt x="2110087" y="620232"/>
                  </a:moveTo>
                  <a:lnTo>
                    <a:pt x="2092634" y="567823"/>
                  </a:lnTo>
                  <a:lnTo>
                    <a:pt x="2075182" y="532876"/>
                  </a:lnTo>
                  <a:lnTo>
                    <a:pt x="2049120" y="489203"/>
                  </a:lnTo>
                  <a:lnTo>
                    <a:pt x="2022942" y="445531"/>
                  </a:lnTo>
                  <a:lnTo>
                    <a:pt x="1996764" y="410584"/>
                  </a:lnTo>
                  <a:lnTo>
                    <a:pt x="1961859" y="375648"/>
                  </a:lnTo>
                  <a:lnTo>
                    <a:pt x="1926955" y="349437"/>
                  </a:lnTo>
                  <a:lnTo>
                    <a:pt x="1892167" y="314490"/>
                  </a:lnTo>
                  <a:lnTo>
                    <a:pt x="1857262" y="288291"/>
                  </a:lnTo>
                  <a:lnTo>
                    <a:pt x="1813632" y="262081"/>
                  </a:lnTo>
                  <a:lnTo>
                    <a:pt x="1770001" y="244607"/>
                  </a:lnTo>
                  <a:lnTo>
                    <a:pt x="1726487" y="227110"/>
                  </a:lnTo>
                  <a:lnTo>
                    <a:pt x="1682857" y="218362"/>
                  </a:lnTo>
                </a:path>
                <a:path w="2136775" h="1415414">
                  <a:moveTo>
                    <a:pt x="322621" y="270818"/>
                  </a:moveTo>
                  <a:lnTo>
                    <a:pt x="322621" y="26245"/>
                  </a:lnTo>
                </a:path>
                <a:path w="2136775" h="1415414">
                  <a:moveTo>
                    <a:pt x="592920" y="1266652"/>
                  </a:moveTo>
                  <a:lnTo>
                    <a:pt x="1543356" y="1266652"/>
                  </a:lnTo>
                </a:path>
                <a:path w="2136775" h="1415414">
                  <a:moveTo>
                    <a:pt x="1525903" y="1415149"/>
                  </a:moveTo>
                  <a:lnTo>
                    <a:pt x="1360224" y="1415149"/>
                  </a:lnTo>
                </a:path>
                <a:path w="2136775" h="1415414">
                  <a:moveTo>
                    <a:pt x="1525903" y="1415149"/>
                  </a:moveTo>
                  <a:lnTo>
                    <a:pt x="1569534" y="1415149"/>
                  </a:lnTo>
                  <a:lnTo>
                    <a:pt x="1621774" y="1415149"/>
                  </a:lnTo>
                  <a:lnTo>
                    <a:pt x="1665405" y="1406413"/>
                  </a:lnTo>
                  <a:lnTo>
                    <a:pt x="1709035" y="1388943"/>
                  </a:lnTo>
                  <a:lnTo>
                    <a:pt x="1752666" y="1380208"/>
                  </a:lnTo>
                  <a:lnTo>
                    <a:pt x="1796180" y="1354002"/>
                  </a:lnTo>
                  <a:lnTo>
                    <a:pt x="1831084" y="1336530"/>
                  </a:lnTo>
                  <a:lnTo>
                    <a:pt x="1874715" y="1310325"/>
                  </a:lnTo>
                  <a:lnTo>
                    <a:pt x="1909619" y="1284114"/>
                  </a:lnTo>
                  <a:lnTo>
                    <a:pt x="1944407" y="1249179"/>
                  </a:lnTo>
                  <a:lnTo>
                    <a:pt x="1979311" y="1222968"/>
                  </a:lnTo>
                  <a:lnTo>
                    <a:pt x="2005490" y="1188032"/>
                  </a:lnTo>
                  <a:lnTo>
                    <a:pt x="2031668" y="1144348"/>
                  </a:lnTo>
                  <a:lnTo>
                    <a:pt x="2057846" y="1109413"/>
                  </a:lnTo>
                  <a:lnTo>
                    <a:pt x="2083908" y="1065740"/>
                  </a:lnTo>
                  <a:lnTo>
                    <a:pt x="2101361" y="1022056"/>
                  </a:lnTo>
                  <a:lnTo>
                    <a:pt x="2110087" y="978384"/>
                  </a:lnTo>
                  <a:lnTo>
                    <a:pt x="2127539" y="934700"/>
                  </a:lnTo>
                  <a:lnTo>
                    <a:pt x="2136265" y="891027"/>
                  </a:lnTo>
                  <a:lnTo>
                    <a:pt x="2136265" y="847355"/>
                  </a:lnTo>
                  <a:lnTo>
                    <a:pt x="2136265" y="794934"/>
                  </a:lnTo>
                  <a:lnTo>
                    <a:pt x="2136265" y="751261"/>
                  </a:lnTo>
                  <a:lnTo>
                    <a:pt x="2127539" y="707589"/>
                  </a:lnTo>
                  <a:lnTo>
                    <a:pt x="2118813" y="663905"/>
                  </a:lnTo>
                  <a:lnTo>
                    <a:pt x="2110087" y="620232"/>
                  </a:lnTo>
                </a:path>
                <a:path w="2136775" h="1415414">
                  <a:moveTo>
                    <a:pt x="784755" y="1415149"/>
                  </a:moveTo>
                  <a:lnTo>
                    <a:pt x="1360224" y="1415149"/>
                  </a:lnTo>
                </a:path>
                <a:path w="2136775" h="1415414">
                  <a:moveTo>
                    <a:pt x="619087" y="1415149"/>
                  </a:moveTo>
                  <a:lnTo>
                    <a:pt x="784755" y="1415149"/>
                  </a:lnTo>
                </a:path>
                <a:path w="2136775" h="1415414">
                  <a:moveTo>
                    <a:pt x="348776" y="0"/>
                  </a:moveTo>
                  <a:lnTo>
                    <a:pt x="340061" y="0"/>
                  </a:lnTo>
                  <a:lnTo>
                    <a:pt x="331335" y="8748"/>
                  </a:lnTo>
                  <a:lnTo>
                    <a:pt x="322621" y="17496"/>
                  </a:lnTo>
                  <a:lnTo>
                    <a:pt x="322621" y="26245"/>
                  </a:lnTo>
                </a:path>
                <a:path w="2136775" h="1415414">
                  <a:moveTo>
                    <a:pt x="497015" y="26245"/>
                  </a:moveTo>
                  <a:lnTo>
                    <a:pt x="497015" y="34993"/>
                  </a:lnTo>
                  <a:lnTo>
                    <a:pt x="497015" y="43742"/>
                  </a:lnTo>
                  <a:lnTo>
                    <a:pt x="497015" y="61122"/>
                  </a:lnTo>
                  <a:lnTo>
                    <a:pt x="497015" y="78619"/>
                  </a:lnTo>
                </a:path>
                <a:path w="2136775" h="1415414">
                  <a:moveTo>
                    <a:pt x="497015" y="200981"/>
                  </a:moveTo>
                  <a:lnTo>
                    <a:pt x="497015" y="78619"/>
                  </a:lnTo>
                </a:path>
                <a:path w="2136775" h="1415414">
                  <a:moveTo>
                    <a:pt x="497015" y="358174"/>
                  </a:moveTo>
                  <a:lnTo>
                    <a:pt x="497015" y="200981"/>
                  </a:lnTo>
                </a:path>
                <a:path w="2136775" h="1415414">
                  <a:moveTo>
                    <a:pt x="34877" y="620232"/>
                  </a:moveTo>
                  <a:lnTo>
                    <a:pt x="26158" y="663905"/>
                  </a:lnTo>
                  <a:lnTo>
                    <a:pt x="8719" y="707589"/>
                  </a:lnTo>
                  <a:lnTo>
                    <a:pt x="8719" y="751261"/>
                  </a:lnTo>
                  <a:lnTo>
                    <a:pt x="0" y="794934"/>
                  </a:lnTo>
                  <a:lnTo>
                    <a:pt x="8719" y="847355"/>
                  </a:lnTo>
                  <a:lnTo>
                    <a:pt x="8719" y="891027"/>
                  </a:lnTo>
                  <a:lnTo>
                    <a:pt x="17439" y="934700"/>
                  </a:lnTo>
                  <a:lnTo>
                    <a:pt x="26158" y="978384"/>
                  </a:lnTo>
                  <a:lnTo>
                    <a:pt x="43597" y="1022056"/>
                  </a:lnTo>
                  <a:lnTo>
                    <a:pt x="61036" y="1065740"/>
                  </a:lnTo>
                  <a:lnTo>
                    <a:pt x="87194" y="1109413"/>
                  </a:lnTo>
                  <a:lnTo>
                    <a:pt x="104631" y="1144348"/>
                  </a:lnTo>
                  <a:lnTo>
                    <a:pt x="130786" y="1188032"/>
                  </a:lnTo>
                  <a:lnTo>
                    <a:pt x="165667" y="1222968"/>
                  </a:lnTo>
                  <a:lnTo>
                    <a:pt x="200549" y="1249179"/>
                  </a:lnTo>
                  <a:lnTo>
                    <a:pt x="235430" y="1284114"/>
                  </a:lnTo>
                  <a:lnTo>
                    <a:pt x="270299" y="1310325"/>
                  </a:lnTo>
                  <a:lnTo>
                    <a:pt x="305180" y="1336530"/>
                  </a:lnTo>
                  <a:lnTo>
                    <a:pt x="348776" y="1354002"/>
                  </a:lnTo>
                  <a:lnTo>
                    <a:pt x="392371" y="1380208"/>
                  </a:lnTo>
                  <a:lnTo>
                    <a:pt x="435979" y="1388943"/>
                  </a:lnTo>
                  <a:lnTo>
                    <a:pt x="479574" y="1406413"/>
                  </a:lnTo>
                  <a:lnTo>
                    <a:pt x="523170" y="1415149"/>
                  </a:lnTo>
                  <a:lnTo>
                    <a:pt x="566765" y="1415149"/>
                  </a:lnTo>
                  <a:lnTo>
                    <a:pt x="619087" y="1415149"/>
                  </a:lnTo>
                </a:path>
                <a:path w="2136775" h="1415414">
                  <a:moveTo>
                    <a:pt x="462134" y="218362"/>
                  </a:moveTo>
                  <a:lnTo>
                    <a:pt x="418538" y="227110"/>
                  </a:lnTo>
                  <a:lnTo>
                    <a:pt x="374943" y="244607"/>
                  </a:lnTo>
                  <a:lnTo>
                    <a:pt x="331335" y="262081"/>
                  </a:lnTo>
                  <a:lnTo>
                    <a:pt x="287740" y="288291"/>
                  </a:lnTo>
                  <a:lnTo>
                    <a:pt x="252870" y="314490"/>
                  </a:lnTo>
                  <a:lnTo>
                    <a:pt x="209263" y="349437"/>
                  </a:lnTo>
                  <a:lnTo>
                    <a:pt x="183108" y="375648"/>
                  </a:lnTo>
                  <a:lnTo>
                    <a:pt x="148227" y="410584"/>
                  </a:lnTo>
                  <a:lnTo>
                    <a:pt x="122072" y="445531"/>
                  </a:lnTo>
                  <a:lnTo>
                    <a:pt x="95914" y="489203"/>
                  </a:lnTo>
                  <a:lnTo>
                    <a:pt x="69756" y="532876"/>
                  </a:lnTo>
                  <a:lnTo>
                    <a:pt x="52317" y="567823"/>
                  </a:lnTo>
                  <a:lnTo>
                    <a:pt x="34877" y="620232"/>
                  </a:lnTo>
                </a:path>
                <a:path w="2136775" h="1415414">
                  <a:moveTo>
                    <a:pt x="462134" y="0"/>
                  </a:moveTo>
                  <a:lnTo>
                    <a:pt x="348776" y="0"/>
                  </a:lnTo>
                </a:path>
                <a:path w="2136775" h="1415414">
                  <a:moveTo>
                    <a:pt x="497015" y="26245"/>
                  </a:moveTo>
                  <a:lnTo>
                    <a:pt x="488289" y="17496"/>
                  </a:lnTo>
                  <a:lnTo>
                    <a:pt x="488289" y="8748"/>
                  </a:lnTo>
                  <a:lnTo>
                    <a:pt x="479574" y="0"/>
                  </a:lnTo>
                  <a:lnTo>
                    <a:pt x="462134" y="0"/>
                  </a:lnTo>
                </a:path>
                <a:path w="2136775" h="1415414">
                  <a:moveTo>
                    <a:pt x="497015" y="244607"/>
                  </a:moveTo>
                  <a:lnTo>
                    <a:pt x="488289" y="227110"/>
                  </a:lnTo>
                  <a:lnTo>
                    <a:pt x="488289" y="218362"/>
                  </a:lnTo>
                  <a:lnTo>
                    <a:pt x="479574" y="218362"/>
                  </a:lnTo>
                  <a:lnTo>
                    <a:pt x="470848" y="209613"/>
                  </a:lnTo>
                  <a:lnTo>
                    <a:pt x="462134" y="218362"/>
                  </a:lnTo>
                </a:path>
                <a:path w="2136775" h="1415414">
                  <a:moveTo>
                    <a:pt x="409812" y="1170559"/>
                  </a:moveTo>
                  <a:lnTo>
                    <a:pt x="1743858" y="1170559"/>
                  </a:lnTo>
                  <a:lnTo>
                    <a:pt x="1743858" y="454256"/>
                  </a:lnTo>
                  <a:lnTo>
                    <a:pt x="409812" y="454256"/>
                  </a:lnTo>
                  <a:lnTo>
                    <a:pt x="409812" y="1170559"/>
                  </a:lnTo>
                  <a:close/>
                </a:path>
                <a:path w="2136775" h="1415414">
                  <a:moveTo>
                    <a:pt x="1072495" y="454256"/>
                  </a:moveTo>
                  <a:lnTo>
                    <a:pt x="1072495" y="1170559"/>
                  </a:lnTo>
                </a:path>
              </a:pathLst>
            </a:custGeom>
            <a:ln w="87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769213" y="4451016"/>
              <a:ext cx="384175" cy="140335"/>
            </a:xfrm>
            <a:custGeom>
              <a:avLst/>
              <a:gdLst/>
              <a:ahLst/>
              <a:cxnLst/>
              <a:rect l="l" t="t" r="r" b="b"/>
              <a:pathLst>
                <a:path w="384175" h="140335">
                  <a:moveTo>
                    <a:pt x="43595" y="0"/>
                  </a:moveTo>
                  <a:lnTo>
                    <a:pt x="0" y="0"/>
                  </a:lnTo>
                  <a:lnTo>
                    <a:pt x="0" y="8736"/>
                  </a:lnTo>
                  <a:lnTo>
                    <a:pt x="34881" y="8736"/>
                  </a:lnTo>
                  <a:lnTo>
                    <a:pt x="52321" y="17461"/>
                  </a:lnTo>
                  <a:lnTo>
                    <a:pt x="52321" y="26198"/>
                  </a:lnTo>
                  <a:lnTo>
                    <a:pt x="61036" y="52409"/>
                  </a:lnTo>
                  <a:lnTo>
                    <a:pt x="61036" y="87344"/>
                  </a:lnTo>
                  <a:lnTo>
                    <a:pt x="52321" y="113555"/>
                  </a:lnTo>
                  <a:lnTo>
                    <a:pt x="52321" y="122292"/>
                  </a:lnTo>
                  <a:lnTo>
                    <a:pt x="43595" y="122292"/>
                  </a:lnTo>
                  <a:lnTo>
                    <a:pt x="34881" y="131029"/>
                  </a:lnTo>
                  <a:lnTo>
                    <a:pt x="0" y="131029"/>
                  </a:lnTo>
                  <a:lnTo>
                    <a:pt x="0" y="139765"/>
                  </a:lnTo>
                  <a:lnTo>
                    <a:pt x="43595" y="139765"/>
                  </a:lnTo>
                  <a:lnTo>
                    <a:pt x="69762" y="113555"/>
                  </a:lnTo>
                  <a:lnTo>
                    <a:pt x="69762" y="26198"/>
                  </a:lnTo>
                  <a:lnTo>
                    <a:pt x="43595" y="0"/>
                  </a:lnTo>
                  <a:close/>
                </a:path>
                <a:path w="384175" h="140335">
                  <a:moveTo>
                    <a:pt x="17440" y="8736"/>
                  </a:moveTo>
                  <a:lnTo>
                    <a:pt x="8726" y="8736"/>
                  </a:lnTo>
                  <a:lnTo>
                    <a:pt x="8726" y="131029"/>
                  </a:lnTo>
                  <a:lnTo>
                    <a:pt x="26166" y="131029"/>
                  </a:lnTo>
                  <a:lnTo>
                    <a:pt x="17440" y="122292"/>
                  </a:lnTo>
                  <a:lnTo>
                    <a:pt x="17440" y="8736"/>
                  </a:lnTo>
                  <a:close/>
                </a:path>
                <a:path w="384175" h="140335">
                  <a:moveTo>
                    <a:pt x="130798" y="131029"/>
                  </a:moveTo>
                  <a:lnTo>
                    <a:pt x="95917" y="131029"/>
                  </a:lnTo>
                  <a:lnTo>
                    <a:pt x="95917" y="139765"/>
                  </a:lnTo>
                  <a:lnTo>
                    <a:pt x="130798" y="139765"/>
                  </a:lnTo>
                  <a:lnTo>
                    <a:pt x="130798" y="131029"/>
                  </a:lnTo>
                  <a:close/>
                </a:path>
                <a:path w="384175" h="140335">
                  <a:moveTo>
                    <a:pt x="122072" y="8736"/>
                  </a:moveTo>
                  <a:lnTo>
                    <a:pt x="113357" y="8736"/>
                  </a:lnTo>
                  <a:lnTo>
                    <a:pt x="113357" y="131029"/>
                  </a:lnTo>
                  <a:lnTo>
                    <a:pt x="122072" y="131029"/>
                  </a:lnTo>
                  <a:lnTo>
                    <a:pt x="122072" y="8736"/>
                  </a:lnTo>
                  <a:close/>
                </a:path>
                <a:path w="384175" h="140335">
                  <a:moveTo>
                    <a:pt x="148238" y="0"/>
                  </a:moveTo>
                  <a:lnTo>
                    <a:pt x="87202" y="0"/>
                  </a:lnTo>
                  <a:lnTo>
                    <a:pt x="78476" y="34935"/>
                  </a:lnTo>
                  <a:lnTo>
                    <a:pt x="87202" y="34935"/>
                  </a:lnTo>
                  <a:lnTo>
                    <a:pt x="87202" y="8736"/>
                  </a:lnTo>
                  <a:lnTo>
                    <a:pt x="148238" y="8736"/>
                  </a:lnTo>
                  <a:lnTo>
                    <a:pt x="148238" y="0"/>
                  </a:lnTo>
                  <a:close/>
                </a:path>
                <a:path w="384175" h="140335">
                  <a:moveTo>
                    <a:pt x="148238" y="8736"/>
                  </a:moveTo>
                  <a:lnTo>
                    <a:pt x="139512" y="8736"/>
                  </a:lnTo>
                  <a:lnTo>
                    <a:pt x="139512" y="17461"/>
                  </a:lnTo>
                  <a:lnTo>
                    <a:pt x="148238" y="26198"/>
                  </a:lnTo>
                  <a:lnTo>
                    <a:pt x="148238" y="8736"/>
                  </a:lnTo>
                  <a:close/>
                </a:path>
                <a:path w="384175" h="140335">
                  <a:moveTo>
                    <a:pt x="200549" y="0"/>
                  </a:moveTo>
                  <a:lnTo>
                    <a:pt x="183108" y="0"/>
                  </a:lnTo>
                  <a:lnTo>
                    <a:pt x="174394" y="8736"/>
                  </a:lnTo>
                  <a:lnTo>
                    <a:pt x="174394" y="17461"/>
                  </a:lnTo>
                  <a:lnTo>
                    <a:pt x="165667" y="26198"/>
                  </a:lnTo>
                  <a:lnTo>
                    <a:pt x="165667" y="113555"/>
                  </a:lnTo>
                  <a:lnTo>
                    <a:pt x="174394" y="122292"/>
                  </a:lnTo>
                  <a:lnTo>
                    <a:pt x="174394" y="131029"/>
                  </a:lnTo>
                  <a:lnTo>
                    <a:pt x="191834" y="139765"/>
                  </a:lnTo>
                  <a:lnTo>
                    <a:pt x="200549" y="139765"/>
                  </a:lnTo>
                  <a:lnTo>
                    <a:pt x="209269" y="131029"/>
                  </a:lnTo>
                  <a:lnTo>
                    <a:pt x="191834" y="131029"/>
                  </a:lnTo>
                  <a:lnTo>
                    <a:pt x="183108" y="122292"/>
                  </a:lnTo>
                  <a:lnTo>
                    <a:pt x="183108" y="113555"/>
                  </a:lnTo>
                  <a:lnTo>
                    <a:pt x="174394" y="104818"/>
                  </a:lnTo>
                  <a:lnTo>
                    <a:pt x="174394" y="34935"/>
                  </a:lnTo>
                  <a:lnTo>
                    <a:pt x="183108" y="26198"/>
                  </a:lnTo>
                  <a:lnTo>
                    <a:pt x="183108" y="17461"/>
                  </a:lnTo>
                  <a:lnTo>
                    <a:pt x="191834" y="8736"/>
                  </a:lnTo>
                  <a:lnTo>
                    <a:pt x="209275" y="8736"/>
                  </a:lnTo>
                  <a:lnTo>
                    <a:pt x="200549" y="0"/>
                  </a:lnTo>
                  <a:close/>
                </a:path>
                <a:path w="384175" h="140335">
                  <a:moveTo>
                    <a:pt x="209275" y="8736"/>
                  </a:moveTo>
                  <a:lnTo>
                    <a:pt x="200549" y="8736"/>
                  </a:lnTo>
                  <a:lnTo>
                    <a:pt x="209275" y="17461"/>
                  </a:lnTo>
                  <a:lnTo>
                    <a:pt x="209275" y="34935"/>
                  </a:lnTo>
                  <a:lnTo>
                    <a:pt x="217989" y="52409"/>
                  </a:lnTo>
                  <a:lnTo>
                    <a:pt x="217989" y="87344"/>
                  </a:lnTo>
                  <a:lnTo>
                    <a:pt x="209275" y="104818"/>
                  </a:lnTo>
                  <a:lnTo>
                    <a:pt x="209275" y="122292"/>
                  </a:lnTo>
                  <a:lnTo>
                    <a:pt x="200549" y="131029"/>
                  </a:lnTo>
                  <a:lnTo>
                    <a:pt x="209269" y="131029"/>
                  </a:lnTo>
                  <a:lnTo>
                    <a:pt x="217989" y="122292"/>
                  </a:lnTo>
                  <a:lnTo>
                    <a:pt x="217989" y="113555"/>
                  </a:lnTo>
                  <a:lnTo>
                    <a:pt x="226715" y="87344"/>
                  </a:lnTo>
                  <a:lnTo>
                    <a:pt x="226715" y="52409"/>
                  </a:lnTo>
                  <a:lnTo>
                    <a:pt x="217989" y="26198"/>
                  </a:lnTo>
                  <a:lnTo>
                    <a:pt x="217989" y="17461"/>
                  </a:lnTo>
                  <a:lnTo>
                    <a:pt x="209275" y="8736"/>
                  </a:lnTo>
                  <a:close/>
                </a:path>
                <a:path w="384175" h="140335">
                  <a:moveTo>
                    <a:pt x="305180" y="8736"/>
                  </a:moveTo>
                  <a:lnTo>
                    <a:pt x="296466" y="8736"/>
                  </a:lnTo>
                  <a:lnTo>
                    <a:pt x="279025" y="34935"/>
                  </a:lnTo>
                  <a:lnTo>
                    <a:pt x="270311" y="78619"/>
                  </a:lnTo>
                  <a:lnTo>
                    <a:pt x="270311" y="87344"/>
                  </a:lnTo>
                  <a:lnTo>
                    <a:pt x="261585" y="96081"/>
                  </a:lnTo>
                  <a:lnTo>
                    <a:pt x="261585" y="139765"/>
                  </a:lnTo>
                  <a:lnTo>
                    <a:pt x="270311" y="139765"/>
                  </a:lnTo>
                  <a:lnTo>
                    <a:pt x="270311" y="96081"/>
                  </a:lnTo>
                  <a:lnTo>
                    <a:pt x="279025" y="69882"/>
                  </a:lnTo>
                  <a:lnTo>
                    <a:pt x="279025" y="61146"/>
                  </a:lnTo>
                  <a:lnTo>
                    <a:pt x="287751" y="43672"/>
                  </a:lnTo>
                  <a:lnTo>
                    <a:pt x="296466" y="17461"/>
                  </a:lnTo>
                  <a:lnTo>
                    <a:pt x="305180" y="8736"/>
                  </a:lnTo>
                  <a:close/>
                </a:path>
                <a:path w="384175" h="140335">
                  <a:moveTo>
                    <a:pt x="305180" y="0"/>
                  </a:moveTo>
                  <a:lnTo>
                    <a:pt x="244144" y="0"/>
                  </a:lnTo>
                  <a:lnTo>
                    <a:pt x="244144" y="26198"/>
                  </a:lnTo>
                  <a:lnTo>
                    <a:pt x="261585" y="8736"/>
                  </a:lnTo>
                  <a:lnTo>
                    <a:pt x="305180" y="8736"/>
                  </a:lnTo>
                  <a:lnTo>
                    <a:pt x="305180" y="0"/>
                  </a:lnTo>
                  <a:close/>
                </a:path>
                <a:path w="384175" h="140335">
                  <a:moveTo>
                    <a:pt x="359992" y="17461"/>
                  </a:moveTo>
                  <a:lnTo>
                    <a:pt x="348788" y="17461"/>
                  </a:lnTo>
                  <a:lnTo>
                    <a:pt x="357502" y="78619"/>
                  </a:lnTo>
                  <a:lnTo>
                    <a:pt x="331965" y="78619"/>
                  </a:lnTo>
                  <a:lnTo>
                    <a:pt x="322621" y="122292"/>
                  </a:lnTo>
                  <a:lnTo>
                    <a:pt x="322621" y="131029"/>
                  </a:lnTo>
                  <a:lnTo>
                    <a:pt x="313906" y="131029"/>
                  </a:lnTo>
                  <a:lnTo>
                    <a:pt x="313906" y="139765"/>
                  </a:lnTo>
                  <a:lnTo>
                    <a:pt x="331347" y="139765"/>
                  </a:lnTo>
                  <a:lnTo>
                    <a:pt x="331347" y="87344"/>
                  </a:lnTo>
                  <a:lnTo>
                    <a:pt x="369959" y="87344"/>
                  </a:lnTo>
                  <a:lnTo>
                    <a:pt x="359992" y="17461"/>
                  </a:lnTo>
                  <a:close/>
                </a:path>
                <a:path w="384175" h="140335">
                  <a:moveTo>
                    <a:pt x="369959" y="87344"/>
                  </a:moveTo>
                  <a:lnTo>
                    <a:pt x="357502" y="87344"/>
                  </a:lnTo>
                  <a:lnTo>
                    <a:pt x="366216" y="122292"/>
                  </a:lnTo>
                  <a:lnTo>
                    <a:pt x="366216" y="131029"/>
                  </a:lnTo>
                  <a:lnTo>
                    <a:pt x="357502" y="131029"/>
                  </a:lnTo>
                  <a:lnTo>
                    <a:pt x="357502" y="139765"/>
                  </a:lnTo>
                  <a:lnTo>
                    <a:pt x="383657" y="139765"/>
                  </a:lnTo>
                  <a:lnTo>
                    <a:pt x="383657" y="131029"/>
                  </a:lnTo>
                  <a:lnTo>
                    <a:pt x="374943" y="122292"/>
                  </a:lnTo>
                  <a:lnTo>
                    <a:pt x="369959" y="87344"/>
                  </a:lnTo>
                  <a:close/>
                </a:path>
                <a:path w="384175" h="140335">
                  <a:moveTo>
                    <a:pt x="333824" y="69934"/>
                  </a:moveTo>
                  <a:lnTo>
                    <a:pt x="331347" y="78619"/>
                  </a:lnTo>
                  <a:lnTo>
                    <a:pt x="331965" y="78619"/>
                  </a:lnTo>
                  <a:lnTo>
                    <a:pt x="333824" y="69934"/>
                  </a:lnTo>
                  <a:close/>
                </a:path>
                <a:path w="384175" h="140335">
                  <a:moveTo>
                    <a:pt x="357502" y="0"/>
                  </a:moveTo>
                  <a:lnTo>
                    <a:pt x="348788" y="0"/>
                  </a:lnTo>
                  <a:lnTo>
                    <a:pt x="333824" y="69934"/>
                  </a:lnTo>
                  <a:lnTo>
                    <a:pt x="348788" y="17461"/>
                  </a:lnTo>
                  <a:lnTo>
                    <a:pt x="359992" y="17461"/>
                  </a:lnTo>
                  <a:lnTo>
                    <a:pt x="3575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" name="object 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764853" y="4446656"/>
              <a:ext cx="392378" cy="148486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812809" y="4686864"/>
              <a:ext cx="296545" cy="140335"/>
            </a:xfrm>
            <a:custGeom>
              <a:avLst/>
              <a:gdLst/>
              <a:ahLst/>
              <a:cxnLst/>
              <a:rect l="l" t="t" r="r" b="b"/>
              <a:pathLst>
                <a:path w="296544" h="140335">
                  <a:moveTo>
                    <a:pt x="43607" y="0"/>
                  </a:moveTo>
                  <a:lnTo>
                    <a:pt x="26166" y="0"/>
                  </a:lnTo>
                  <a:lnTo>
                    <a:pt x="8726" y="17473"/>
                  </a:lnTo>
                  <a:lnTo>
                    <a:pt x="8726" y="26210"/>
                  </a:lnTo>
                  <a:lnTo>
                    <a:pt x="0" y="52409"/>
                  </a:lnTo>
                  <a:lnTo>
                    <a:pt x="0" y="87356"/>
                  </a:lnTo>
                  <a:lnTo>
                    <a:pt x="8726" y="113567"/>
                  </a:lnTo>
                  <a:lnTo>
                    <a:pt x="8726" y="122292"/>
                  </a:lnTo>
                  <a:lnTo>
                    <a:pt x="26166" y="139765"/>
                  </a:lnTo>
                  <a:lnTo>
                    <a:pt x="43607" y="139765"/>
                  </a:lnTo>
                  <a:lnTo>
                    <a:pt x="52321" y="131029"/>
                  </a:lnTo>
                  <a:lnTo>
                    <a:pt x="34881" y="131029"/>
                  </a:lnTo>
                  <a:lnTo>
                    <a:pt x="17440" y="113567"/>
                  </a:lnTo>
                  <a:lnTo>
                    <a:pt x="17440" y="26210"/>
                  </a:lnTo>
                  <a:lnTo>
                    <a:pt x="34881" y="8736"/>
                  </a:lnTo>
                  <a:lnTo>
                    <a:pt x="52321" y="8736"/>
                  </a:lnTo>
                  <a:lnTo>
                    <a:pt x="43607" y="0"/>
                  </a:lnTo>
                  <a:close/>
                </a:path>
                <a:path w="296544" h="140335">
                  <a:moveTo>
                    <a:pt x="52321" y="8736"/>
                  </a:moveTo>
                  <a:lnTo>
                    <a:pt x="43607" y="8736"/>
                  </a:lnTo>
                  <a:lnTo>
                    <a:pt x="43607" y="17473"/>
                  </a:lnTo>
                  <a:lnTo>
                    <a:pt x="52321" y="26210"/>
                  </a:lnTo>
                  <a:lnTo>
                    <a:pt x="52321" y="113567"/>
                  </a:lnTo>
                  <a:lnTo>
                    <a:pt x="43607" y="122292"/>
                  </a:lnTo>
                  <a:lnTo>
                    <a:pt x="43607" y="131029"/>
                  </a:lnTo>
                  <a:lnTo>
                    <a:pt x="52321" y="131029"/>
                  </a:lnTo>
                  <a:lnTo>
                    <a:pt x="61036" y="122292"/>
                  </a:lnTo>
                  <a:lnTo>
                    <a:pt x="61036" y="113567"/>
                  </a:lnTo>
                  <a:lnTo>
                    <a:pt x="69762" y="87356"/>
                  </a:lnTo>
                  <a:lnTo>
                    <a:pt x="69762" y="52409"/>
                  </a:lnTo>
                  <a:lnTo>
                    <a:pt x="61036" y="26210"/>
                  </a:lnTo>
                  <a:lnTo>
                    <a:pt x="61036" y="17473"/>
                  </a:lnTo>
                  <a:lnTo>
                    <a:pt x="52321" y="8736"/>
                  </a:lnTo>
                  <a:close/>
                </a:path>
                <a:path w="296544" h="140335">
                  <a:moveTo>
                    <a:pt x="104643" y="113567"/>
                  </a:moveTo>
                  <a:lnTo>
                    <a:pt x="87202" y="113567"/>
                  </a:lnTo>
                  <a:lnTo>
                    <a:pt x="87202" y="139765"/>
                  </a:lnTo>
                  <a:lnTo>
                    <a:pt x="95917" y="139765"/>
                  </a:lnTo>
                  <a:lnTo>
                    <a:pt x="104643" y="131029"/>
                  </a:lnTo>
                  <a:lnTo>
                    <a:pt x="104643" y="113567"/>
                  </a:lnTo>
                  <a:close/>
                </a:path>
                <a:path w="296544" h="140335">
                  <a:moveTo>
                    <a:pt x="217989" y="8736"/>
                  </a:moveTo>
                  <a:lnTo>
                    <a:pt x="209275" y="8736"/>
                  </a:lnTo>
                  <a:lnTo>
                    <a:pt x="200549" y="34947"/>
                  </a:lnTo>
                  <a:lnTo>
                    <a:pt x="191834" y="78619"/>
                  </a:lnTo>
                  <a:lnTo>
                    <a:pt x="183120" y="87356"/>
                  </a:lnTo>
                  <a:lnTo>
                    <a:pt x="183120" y="139765"/>
                  </a:lnTo>
                  <a:lnTo>
                    <a:pt x="191834" y="139765"/>
                  </a:lnTo>
                  <a:lnTo>
                    <a:pt x="191834" y="96093"/>
                  </a:lnTo>
                  <a:lnTo>
                    <a:pt x="200549" y="69882"/>
                  </a:lnTo>
                  <a:lnTo>
                    <a:pt x="200549" y="43684"/>
                  </a:lnTo>
                  <a:lnTo>
                    <a:pt x="217989" y="17473"/>
                  </a:lnTo>
                  <a:lnTo>
                    <a:pt x="217989" y="8736"/>
                  </a:lnTo>
                  <a:close/>
                </a:path>
                <a:path w="296544" h="140335">
                  <a:moveTo>
                    <a:pt x="217989" y="0"/>
                  </a:moveTo>
                  <a:lnTo>
                    <a:pt x="165679" y="0"/>
                  </a:lnTo>
                  <a:lnTo>
                    <a:pt x="165679" y="17473"/>
                  </a:lnTo>
                  <a:lnTo>
                    <a:pt x="174394" y="17473"/>
                  </a:lnTo>
                  <a:lnTo>
                    <a:pt x="183120" y="8736"/>
                  </a:lnTo>
                  <a:lnTo>
                    <a:pt x="217989" y="8736"/>
                  </a:lnTo>
                  <a:lnTo>
                    <a:pt x="217989" y="0"/>
                  </a:lnTo>
                  <a:close/>
                </a:path>
                <a:path w="296544" h="140335">
                  <a:moveTo>
                    <a:pt x="287751" y="52409"/>
                  </a:moveTo>
                  <a:lnTo>
                    <a:pt x="261585" y="52409"/>
                  </a:lnTo>
                  <a:lnTo>
                    <a:pt x="252870" y="61146"/>
                  </a:lnTo>
                  <a:lnTo>
                    <a:pt x="279025" y="61146"/>
                  </a:lnTo>
                  <a:lnTo>
                    <a:pt x="287751" y="69882"/>
                  </a:lnTo>
                  <a:lnTo>
                    <a:pt x="287751" y="113567"/>
                  </a:lnTo>
                  <a:lnTo>
                    <a:pt x="279025" y="122292"/>
                  </a:lnTo>
                  <a:lnTo>
                    <a:pt x="279025" y="131029"/>
                  </a:lnTo>
                  <a:lnTo>
                    <a:pt x="252870" y="131029"/>
                  </a:lnTo>
                  <a:lnTo>
                    <a:pt x="261585" y="139765"/>
                  </a:lnTo>
                  <a:lnTo>
                    <a:pt x="279025" y="139765"/>
                  </a:lnTo>
                  <a:lnTo>
                    <a:pt x="287751" y="131029"/>
                  </a:lnTo>
                  <a:lnTo>
                    <a:pt x="287751" y="122292"/>
                  </a:lnTo>
                  <a:lnTo>
                    <a:pt x="296466" y="122292"/>
                  </a:lnTo>
                  <a:lnTo>
                    <a:pt x="296466" y="69882"/>
                  </a:lnTo>
                  <a:lnTo>
                    <a:pt x="287751" y="61146"/>
                  </a:lnTo>
                  <a:lnTo>
                    <a:pt x="287751" y="52409"/>
                  </a:lnTo>
                  <a:close/>
                </a:path>
                <a:path w="296544" h="140335">
                  <a:moveTo>
                    <a:pt x="252870" y="96093"/>
                  </a:moveTo>
                  <a:lnTo>
                    <a:pt x="244156" y="96093"/>
                  </a:lnTo>
                  <a:lnTo>
                    <a:pt x="244156" y="122292"/>
                  </a:lnTo>
                  <a:lnTo>
                    <a:pt x="252870" y="131029"/>
                  </a:lnTo>
                  <a:lnTo>
                    <a:pt x="252870" y="96093"/>
                  </a:lnTo>
                  <a:close/>
                </a:path>
                <a:path w="296544" h="140335">
                  <a:moveTo>
                    <a:pt x="296466" y="0"/>
                  </a:moveTo>
                  <a:lnTo>
                    <a:pt x="244156" y="0"/>
                  </a:lnTo>
                  <a:lnTo>
                    <a:pt x="244156" y="69882"/>
                  </a:lnTo>
                  <a:lnTo>
                    <a:pt x="252870" y="69882"/>
                  </a:lnTo>
                  <a:lnTo>
                    <a:pt x="252870" y="8736"/>
                  </a:lnTo>
                  <a:lnTo>
                    <a:pt x="296466" y="8736"/>
                  </a:lnTo>
                  <a:lnTo>
                    <a:pt x="2964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" name="object 1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808448" y="4682503"/>
              <a:ext cx="113365" cy="148487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974129" y="4682504"/>
              <a:ext cx="139505" cy="148484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921806" y="4918363"/>
              <a:ext cx="78482" cy="148486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2475515" y="4451016"/>
              <a:ext cx="305435" cy="157480"/>
            </a:xfrm>
            <a:custGeom>
              <a:avLst/>
              <a:gdLst/>
              <a:ahLst/>
              <a:cxnLst/>
              <a:rect l="l" t="t" r="r" b="b"/>
              <a:pathLst>
                <a:path w="305435" h="157479">
                  <a:moveTo>
                    <a:pt x="43630" y="0"/>
                  </a:moveTo>
                  <a:lnTo>
                    <a:pt x="0" y="0"/>
                  </a:lnTo>
                  <a:lnTo>
                    <a:pt x="0" y="8736"/>
                  </a:lnTo>
                  <a:lnTo>
                    <a:pt x="34904" y="8736"/>
                  </a:lnTo>
                  <a:lnTo>
                    <a:pt x="52240" y="17461"/>
                  </a:lnTo>
                  <a:lnTo>
                    <a:pt x="52240" y="26198"/>
                  </a:lnTo>
                  <a:lnTo>
                    <a:pt x="60966" y="52409"/>
                  </a:lnTo>
                  <a:lnTo>
                    <a:pt x="60966" y="87344"/>
                  </a:lnTo>
                  <a:lnTo>
                    <a:pt x="52240" y="113555"/>
                  </a:lnTo>
                  <a:lnTo>
                    <a:pt x="52240" y="122292"/>
                  </a:lnTo>
                  <a:lnTo>
                    <a:pt x="43630" y="122292"/>
                  </a:lnTo>
                  <a:lnTo>
                    <a:pt x="34904" y="131029"/>
                  </a:lnTo>
                  <a:lnTo>
                    <a:pt x="0" y="131029"/>
                  </a:lnTo>
                  <a:lnTo>
                    <a:pt x="0" y="139765"/>
                  </a:lnTo>
                  <a:lnTo>
                    <a:pt x="43630" y="139765"/>
                  </a:lnTo>
                  <a:lnTo>
                    <a:pt x="52240" y="131029"/>
                  </a:lnTo>
                  <a:lnTo>
                    <a:pt x="69692" y="113555"/>
                  </a:lnTo>
                  <a:lnTo>
                    <a:pt x="69692" y="26198"/>
                  </a:lnTo>
                  <a:lnTo>
                    <a:pt x="52240" y="8736"/>
                  </a:lnTo>
                  <a:lnTo>
                    <a:pt x="43630" y="0"/>
                  </a:lnTo>
                  <a:close/>
                </a:path>
                <a:path w="305435" h="157479">
                  <a:moveTo>
                    <a:pt x="17452" y="8736"/>
                  </a:moveTo>
                  <a:lnTo>
                    <a:pt x="8726" y="8736"/>
                  </a:lnTo>
                  <a:lnTo>
                    <a:pt x="8726" y="131029"/>
                  </a:lnTo>
                  <a:lnTo>
                    <a:pt x="26178" y="131029"/>
                  </a:lnTo>
                  <a:lnTo>
                    <a:pt x="17452" y="122292"/>
                  </a:lnTo>
                  <a:lnTo>
                    <a:pt x="17452" y="8736"/>
                  </a:lnTo>
                  <a:close/>
                </a:path>
                <a:path w="305435" h="157479">
                  <a:moveTo>
                    <a:pt x="95870" y="139765"/>
                  </a:moveTo>
                  <a:lnTo>
                    <a:pt x="78418" y="139765"/>
                  </a:lnTo>
                  <a:lnTo>
                    <a:pt x="78418" y="148490"/>
                  </a:lnTo>
                  <a:lnTo>
                    <a:pt x="87144" y="157227"/>
                  </a:lnTo>
                  <a:lnTo>
                    <a:pt x="95870" y="157227"/>
                  </a:lnTo>
                  <a:lnTo>
                    <a:pt x="95870" y="139765"/>
                  </a:lnTo>
                  <a:close/>
                </a:path>
                <a:path w="305435" h="157479">
                  <a:moveTo>
                    <a:pt x="122049" y="148490"/>
                  </a:moveTo>
                  <a:lnTo>
                    <a:pt x="113322" y="148490"/>
                  </a:lnTo>
                  <a:lnTo>
                    <a:pt x="113322" y="157227"/>
                  </a:lnTo>
                  <a:lnTo>
                    <a:pt x="122049" y="157227"/>
                  </a:lnTo>
                  <a:lnTo>
                    <a:pt x="122049" y="148490"/>
                  </a:lnTo>
                  <a:close/>
                </a:path>
                <a:path w="305435" h="157479">
                  <a:moveTo>
                    <a:pt x="130775" y="8736"/>
                  </a:moveTo>
                  <a:lnTo>
                    <a:pt x="122049" y="8736"/>
                  </a:lnTo>
                  <a:lnTo>
                    <a:pt x="122049" y="148490"/>
                  </a:lnTo>
                  <a:lnTo>
                    <a:pt x="130775" y="148490"/>
                  </a:lnTo>
                  <a:lnTo>
                    <a:pt x="130775" y="8736"/>
                  </a:lnTo>
                  <a:close/>
                </a:path>
                <a:path w="305435" h="157479">
                  <a:moveTo>
                    <a:pt x="148227" y="0"/>
                  </a:moveTo>
                  <a:lnTo>
                    <a:pt x="104596" y="0"/>
                  </a:lnTo>
                  <a:lnTo>
                    <a:pt x="104596" y="8736"/>
                  </a:lnTo>
                  <a:lnTo>
                    <a:pt x="148227" y="8736"/>
                  </a:lnTo>
                  <a:lnTo>
                    <a:pt x="148227" y="0"/>
                  </a:lnTo>
                  <a:close/>
                </a:path>
                <a:path w="305435" h="157479">
                  <a:moveTo>
                    <a:pt x="200583" y="0"/>
                  </a:moveTo>
                  <a:lnTo>
                    <a:pt x="183131" y="0"/>
                  </a:lnTo>
                  <a:lnTo>
                    <a:pt x="174405" y="8736"/>
                  </a:lnTo>
                  <a:lnTo>
                    <a:pt x="174405" y="17461"/>
                  </a:lnTo>
                  <a:lnTo>
                    <a:pt x="165679" y="26198"/>
                  </a:lnTo>
                  <a:lnTo>
                    <a:pt x="165679" y="113555"/>
                  </a:lnTo>
                  <a:lnTo>
                    <a:pt x="174405" y="122292"/>
                  </a:lnTo>
                  <a:lnTo>
                    <a:pt x="174405" y="131029"/>
                  </a:lnTo>
                  <a:lnTo>
                    <a:pt x="191857" y="139765"/>
                  </a:lnTo>
                  <a:lnTo>
                    <a:pt x="200583" y="139765"/>
                  </a:lnTo>
                  <a:lnTo>
                    <a:pt x="209193" y="131029"/>
                  </a:lnTo>
                  <a:lnTo>
                    <a:pt x="191857" y="131029"/>
                  </a:lnTo>
                  <a:lnTo>
                    <a:pt x="183131" y="122292"/>
                  </a:lnTo>
                  <a:lnTo>
                    <a:pt x="183131" y="113555"/>
                  </a:lnTo>
                  <a:lnTo>
                    <a:pt x="174405" y="104818"/>
                  </a:lnTo>
                  <a:lnTo>
                    <a:pt x="174405" y="34935"/>
                  </a:lnTo>
                  <a:lnTo>
                    <a:pt x="183131" y="26198"/>
                  </a:lnTo>
                  <a:lnTo>
                    <a:pt x="183131" y="17461"/>
                  </a:lnTo>
                  <a:lnTo>
                    <a:pt x="191857" y="8736"/>
                  </a:lnTo>
                  <a:lnTo>
                    <a:pt x="209193" y="8736"/>
                  </a:lnTo>
                  <a:lnTo>
                    <a:pt x="200583" y="0"/>
                  </a:lnTo>
                  <a:close/>
                </a:path>
                <a:path w="305435" h="157479">
                  <a:moveTo>
                    <a:pt x="209193" y="8736"/>
                  </a:moveTo>
                  <a:lnTo>
                    <a:pt x="200583" y="8736"/>
                  </a:lnTo>
                  <a:lnTo>
                    <a:pt x="209193" y="17461"/>
                  </a:lnTo>
                  <a:lnTo>
                    <a:pt x="209193" y="34935"/>
                  </a:lnTo>
                  <a:lnTo>
                    <a:pt x="217919" y="52409"/>
                  </a:lnTo>
                  <a:lnTo>
                    <a:pt x="217919" y="87344"/>
                  </a:lnTo>
                  <a:lnTo>
                    <a:pt x="209193" y="104818"/>
                  </a:lnTo>
                  <a:lnTo>
                    <a:pt x="209193" y="122292"/>
                  </a:lnTo>
                  <a:lnTo>
                    <a:pt x="200583" y="131029"/>
                  </a:lnTo>
                  <a:lnTo>
                    <a:pt x="209193" y="131029"/>
                  </a:lnTo>
                  <a:lnTo>
                    <a:pt x="217919" y="122292"/>
                  </a:lnTo>
                  <a:lnTo>
                    <a:pt x="217919" y="113555"/>
                  </a:lnTo>
                  <a:lnTo>
                    <a:pt x="226645" y="87344"/>
                  </a:lnTo>
                  <a:lnTo>
                    <a:pt x="226645" y="52409"/>
                  </a:lnTo>
                  <a:lnTo>
                    <a:pt x="217919" y="26198"/>
                  </a:lnTo>
                  <a:lnTo>
                    <a:pt x="217919" y="17461"/>
                  </a:lnTo>
                  <a:lnTo>
                    <a:pt x="209193" y="8736"/>
                  </a:lnTo>
                  <a:close/>
                </a:path>
                <a:path w="305435" h="157479">
                  <a:moveTo>
                    <a:pt x="279002" y="61146"/>
                  </a:moveTo>
                  <a:lnTo>
                    <a:pt x="261550" y="61146"/>
                  </a:lnTo>
                  <a:lnTo>
                    <a:pt x="244098" y="78619"/>
                  </a:lnTo>
                  <a:lnTo>
                    <a:pt x="244098" y="122292"/>
                  </a:lnTo>
                  <a:lnTo>
                    <a:pt x="261550" y="139765"/>
                  </a:lnTo>
                  <a:lnTo>
                    <a:pt x="279002" y="139765"/>
                  </a:lnTo>
                  <a:lnTo>
                    <a:pt x="287728" y="131029"/>
                  </a:lnTo>
                  <a:lnTo>
                    <a:pt x="261550" y="131029"/>
                  </a:lnTo>
                  <a:lnTo>
                    <a:pt x="252824" y="122292"/>
                  </a:lnTo>
                  <a:lnTo>
                    <a:pt x="252824" y="78619"/>
                  </a:lnTo>
                  <a:lnTo>
                    <a:pt x="261550" y="69882"/>
                  </a:lnTo>
                  <a:lnTo>
                    <a:pt x="287728" y="69882"/>
                  </a:lnTo>
                  <a:lnTo>
                    <a:pt x="279002" y="61146"/>
                  </a:lnTo>
                  <a:close/>
                </a:path>
                <a:path w="305435" h="157479">
                  <a:moveTo>
                    <a:pt x="287728" y="69882"/>
                  </a:moveTo>
                  <a:lnTo>
                    <a:pt x="270276" y="69882"/>
                  </a:lnTo>
                  <a:lnTo>
                    <a:pt x="296454" y="96081"/>
                  </a:lnTo>
                  <a:lnTo>
                    <a:pt x="296454" y="113555"/>
                  </a:lnTo>
                  <a:lnTo>
                    <a:pt x="287728" y="122292"/>
                  </a:lnTo>
                  <a:lnTo>
                    <a:pt x="287728" y="131029"/>
                  </a:lnTo>
                  <a:lnTo>
                    <a:pt x="296454" y="131029"/>
                  </a:lnTo>
                  <a:lnTo>
                    <a:pt x="296454" y="122292"/>
                  </a:lnTo>
                  <a:lnTo>
                    <a:pt x="305180" y="113555"/>
                  </a:lnTo>
                  <a:lnTo>
                    <a:pt x="305180" y="96081"/>
                  </a:lnTo>
                  <a:lnTo>
                    <a:pt x="296454" y="87344"/>
                  </a:lnTo>
                  <a:lnTo>
                    <a:pt x="296454" y="78619"/>
                  </a:lnTo>
                  <a:lnTo>
                    <a:pt x="287728" y="69882"/>
                  </a:lnTo>
                  <a:close/>
                </a:path>
                <a:path w="305435" h="157479">
                  <a:moveTo>
                    <a:pt x="279002" y="0"/>
                  </a:moveTo>
                  <a:lnTo>
                    <a:pt x="261550" y="0"/>
                  </a:lnTo>
                  <a:lnTo>
                    <a:pt x="244098" y="17461"/>
                  </a:lnTo>
                  <a:lnTo>
                    <a:pt x="244098" y="52409"/>
                  </a:lnTo>
                  <a:lnTo>
                    <a:pt x="252824" y="52409"/>
                  </a:lnTo>
                  <a:lnTo>
                    <a:pt x="252824" y="61146"/>
                  </a:lnTo>
                  <a:lnTo>
                    <a:pt x="270276" y="61146"/>
                  </a:lnTo>
                  <a:lnTo>
                    <a:pt x="261550" y="52409"/>
                  </a:lnTo>
                  <a:lnTo>
                    <a:pt x="261550" y="43672"/>
                  </a:lnTo>
                  <a:lnTo>
                    <a:pt x="252824" y="43672"/>
                  </a:lnTo>
                  <a:lnTo>
                    <a:pt x="252824" y="8736"/>
                  </a:lnTo>
                  <a:lnTo>
                    <a:pt x="287728" y="8736"/>
                  </a:lnTo>
                  <a:lnTo>
                    <a:pt x="279002" y="0"/>
                  </a:lnTo>
                  <a:close/>
                </a:path>
                <a:path w="305435" h="157479">
                  <a:moveTo>
                    <a:pt x="296454" y="8736"/>
                  </a:moveTo>
                  <a:lnTo>
                    <a:pt x="287728" y="8736"/>
                  </a:lnTo>
                  <a:lnTo>
                    <a:pt x="287728" y="17461"/>
                  </a:lnTo>
                  <a:lnTo>
                    <a:pt x="296454" y="26198"/>
                  </a:lnTo>
                  <a:lnTo>
                    <a:pt x="296454" y="34935"/>
                  </a:lnTo>
                  <a:lnTo>
                    <a:pt x="287728" y="43672"/>
                  </a:lnTo>
                  <a:lnTo>
                    <a:pt x="287728" y="52409"/>
                  </a:lnTo>
                  <a:lnTo>
                    <a:pt x="279002" y="61146"/>
                  </a:lnTo>
                  <a:lnTo>
                    <a:pt x="287728" y="61146"/>
                  </a:lnTo>
                  <a:lnTo>
                    <a:pt x="296454" y="52409"/>
                  </a:lnTo>
                  <a:lnTo>
                    <a:pt x="296454" y="43672"/>
                  </a:lnTo>
                  <a:lnTo>
                    <a:pt x="305180" y="34935"/>
                  </a:lnTo>
                  <a:lnTo>
                    <a:pt x="305180" y="26198"/>
                  </a:lnTo>
                  <a:lnTo>
                    <a:pt x="296454" y="17461"/>
                  </a:lnTo>
                  <a:lnTo>
                    <a:pt x="296454" y="87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" name="object 1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2471155" y="4446656"/>
              <a:ext cx="313901" cy="165948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2484241" y="4686864"/>
              <a:ext cx="296545" cy="140335"/>
            </a:xfrm>
            <a:custGeom>
              <a:avLst/>
              <a:gdLst/>
              <a:ahLst/>
              <a:cxnLst/>
              <a:rect l="l" t="t" r="r" b="b"/>
              <a:pathLst>
                <a:path w="296544" h="140335">
                  <a:moveTo>
                    <a:pt x="34904" y="0"/>
                  </a:moveTo>
                  <a:lnTo>
                    <a:pt x="17452" y="0"/>
                  </a:lnTo>
                  <a:lnTo>
                    <a:pt x="8726" y="8736"/>
                  </a:lnTo>
                  <a:lnTo>
                    <a:pt x="8726" y="17473"/>
                  </a:lnTo>
                  <a:lnTo>
                    <a:pt x="0" y="26210"/>
                  </a:lnTo>
                  <a:lnTo>
                    <a:pt x="0" y="113567"/>
                  </a:lnTo>
                  <a:lnTo>
                    <a:pt x="8726" y="122292"/>
                  </a:lnTo>
                  <a:lnTo>
                    <a:pt x="8726" y="131029"/>
                  </a:lnTo>
                  <a:lnTo>
                    <a:pt x="17452" y="139765"/>
                  </a:lnTo>
                  <a:lnTo>
                    <a:pt x="34904" y="139765"/>
                  </a:lnTo>
                  <a:lnTo>
                    <a:pt x="43514" y="131029"/>
                  </a:lnTo>
                  <a:lnTo>
                    <a:pt x="26178" y="131029"/>
                  </a:lnTo>
                  <a:lnTo>
                    <a:pt x="17452" y="122292"/>
                  </a:lnTo>
                  <a:lnTo>
                    <a:pt x="17452" y="113567"/>
                  </a:lnTo>
                  <a:lnTo>
                    <a:pt x="8726" y="104830"/>
                  </a:lnTo>
                  <a:lnTo>
                    <a:pt x="8726" y="34947"/>
                  </a:lnTo>
                  <a:lnTo>
                    <a:pt x="17452" y="26210"/>
                  </a:lnTo>
                  <a:lnTo>
                    <a:pt x="17452" y="17473"/>
                  </a:lnTo>
                  <a:lnTo>
                    <a:pt x="26178" y="8736"/>
                  </a:lnTo>
                  <a:lnTo>
                    <a:pt x="43514" y="8736"/>
                  </a:lnTo>
                  <a:lnTo>
                    <a:pt x="34904" y="0"/>
                  </a:lnTo>
                  <a:close/>
                </a:path>
                <a:path w="296544" h="140335">
                  <a:moveTo>
                    <a:pt x="43514" y="8736"/>
                  </a:moveTo>
                  <a:lnTo>
                    <a:pt x="34904" y="8736"/>
                  </a:lnTo>
                  <a:lnTo>
                    <a:pt x="43514" y="17473"/>
                  </a:lnTo>
                  <a:lnTo>
                    <a:pt x="43514" y="34947"/>
                  </a:lnTo>
                  <a:lnTo>
                    <a:pt x="52240" y="52409"/>
                  </a:lnTo>
                  <a:lnTo>
                    <a:pt x="52240" y="87356"/>
                  </a:lnTo>
                  <a:lnTo>
                    <a:pt x="43514" y="104830"/>
                  </a:lnTo>
                  <a:lnTo>
                    <a:pt x="43514" y="122292"/>
                  </a:lnTo>
                  <a:lnTo>
                    <a:pt x="34904" y="131029"/>
                  </a:lnTo>
                  <a:lnTo>
                    <a:pt x="43514" y="131029"/>
                  </a:lnTo>
                  <a:lnTo>
                    <a:pt x="52240" y="122292"/>
                  </a:lnTo>
                  <a:lnTo>
                    <a:pt x="52240" y="113567"/>
                  </a:lnTo>
                  <a:lnTo>
                    <a:pt x="60966" y="87356"/>
                  </a:lnTo>
                  <a:lnTo>
                    <a:pt x="60966" y="52409"/>
                  </a:lnTo>
                  <a:lnTo>
                    <a:pt x="52240" y="26210"/>
                  </a:lnTo>
                  <a:lnTo>
                    <a:pt x="52240" y="17473"/>
                  </a:lnTo>
                  <a:lnTo>
                    <a:pt x="43514" y="8736"/>
                  </a:lnTo>
                  <a:close/>
                </a:path>
                <a:path w="296544" h="140335">
                  <a:moveTo>
                    <a:pt x="95870" y="113567"/>
                  </a:moveTo>
                  <a:lnTo>
                    <a:pt x="78418" y="113567"/>
                  </a:lnTo>
                  <a:lnTo>
                    <a:pt x="78418" y="139765"/>
                  </a:lnTo>
                  <a:lnTo>
                    <a:pt x="95870" y="139765"/>
                  </a:lnTo>
                  <a:lnTo>
                    <a:pt x="95870" y="113567"/>
                  </a:lnTo>
                  <a:close/>
                </a:path>
                <a:path w="296544" h="140335">
                  <a:moveTo>
                    <a:pt x="217919" y="8736"/>
                  </a:moveTo>
                  <a:lnTo>
                    <a:pt x="209193" y="8736"/>
                  </a:lnTo>
                  <a:lnTo>
                    <a:pt x="191857" y="34947"/>
                  </a:lnTo>
                  <a:lnTo>
                    <a:pt x="183131" y="78619"/>
                  </a:lnTo>
                  <a:lnTo>
                    <a:pt x="174405" y="87356"/>
                  </a:lnTo>
                  <a:lnTo>
                    <a:pt x="174405" y="139765"/>
                  </a:lnTo>
                  <a:lnTo>
                    <a:pt x="183131" y="139765"/>
                  </a:lnTo>
                  <a:lnTo>
                    <a:pt x="183131" y="96093"/>
                  </a:lnTo>
                  <a:lnTo>
                    <a:pt x="191857" y="69882"/>
                  </a:lnTo>
                  <a:lnTo>
                    <a:pt x="191857" y="61146"/>
                  </a:lnTo>
                  <a:lnTo>
                    <a:pt x="200467" y="43684"/>
                  </a:lnTo>
                  <a:lnTo>
                    <a:pt x="209193" y="17473"/>
                  </a:lnTo>
                  <a:lnTo>
                    <a:pt x="217919" y="8736"/>
                  </a:lnTo>
                  <a:close/>
                </a:path>
                <a:path w="296544" h="140335">
                  <a:moveTo>
                    <a:pt x="217919" y="0"/>
                  </a:moveTo>
                  <a:lnTo>
                    <a:pt x="156953" y="0"/>
                  </a:lnTo>
                  <a:lnTo>
                    <a:pt x="156953" y="26210"/>
                  </a:lnTo>
                  <a:lnTo>
                    <a:pt x="174405" y="8736"/>
                  </a:lnTo>
                  <a:lnTo>
                    <a:pt x="217919" y="8736"/>
                  </a:lnTo>
                  <a:lnTo>
                    <a:pt x="217919" y="0"/>
                  </a:lnTo>
                  <a:close/>
                </a:path>
                <a:path w="296544" h="140335">
                  <a:moveTo>
                    <a:pt x="279002" y="52409"/>
                  </a:moveTo>
                  <a:lnTo>
                    <a:pt x="252824" y="52409"/>
                  </a:lnTo>
                  <a:lnTo>
                    <a:pt x="244098" y="61146"/>
                  </a:lnTo>
                  <a:lnTo>
                    <a:pt x="270276" y="61146"/>
                  </a:lnTo>
                  <a:lnTo>
                    <a:pt x="279002" y="69882"/>
                  </a:lnTo>
                  <a:lnTo>
                    <a:pt x="279002" y="122292"/>
                  </a:lnTo>
                  <a:lnTo>
                    <a:pt x="270276" y="131029"/>
                  </a:lnTo>
                  <a:lnTo>
                    <a:pt x="244098" y="131029"/>
                  </a:lnTo>
                  <a:lnTo>
                    <a:pt x="252824" y="139765"/>
                  </a:lnTo>
                  <a:lnTo>
                    <a:pt x="270276" y="139765"/>
                  </a:lnTo>
                  <a:lnTo>
                    <a:pt x="287728" y="122292"/>
                  </a:lnTo>
                  <a:lnTo>
                    <a:pt x="296454" y="104830"/>
                  </a:lnTo>
                  <a:lnTo>
                    <a:pt x="296454" y="78619"/>
                  </a:lnTo>
                  <a:lnTo>
                    <a:pt x="287728" y="69882"/>
                  </a:lnTo>
                  <a:lnTo>
                    <a:pt x="287728" y="61146"/>
                  </a:lnTo>
                  <a:lnTo>
                    <a:pt x="279002" y="52409"/>
                  </a:lnTo>
                  <a:close/>
                </a:path>
                <a:path w="296544" h="140335">
                  <a:moveTo>
                    <a:pt x="244098" y="96093"/>
                  </a:moveTo>
                  <a:lnTo>
                    <a:pt x="235371" y="96093"/>
                  </a:lnTo>
                  <a:lnTo>
                    <a:pt x="235371" y="122292"/>
                  </a:lnTo>
                  <a:lnTo>
                    <a:pt x="244098" y="131029"/>
                  </a:lnTo>
                  <a:lnTo>
                    <a:pt x="244098" y="96093"/>
                  </a:lnTo>
                  <a:close/>
                </a:path>
                <a:path w="296544" h="140335">
                  <a:moveTo>
                    <a:pt x="287728" y="0"/>
                  </a:moveTo>
                  <a:lnTo>
                    <a:pt x="244098" y="0"/>
                  </a:lnTo>
                  <a:lnTo>
                    <a:pt x="235371" y="69882"/>
                  </a:lnTo>
                  <a:lnTo>
                    <a:pt x="244098" y="69882"/>
                  </a:lnTo>
                  <a:lnTo>
                    <a:pt x="252824" y="61146"/>
                  </a:lnTo>
                  <a:lnTo>
                    <a:pt x="244098" y="61146"/>
                  </a:lnTo>
                  <a:lnTo>
                    <a:pt x="244098" y="8736"/>
                  </a:lnTo>
                  <a:lnTo>
                    <a:pt x="287728" y="8736"/>
                  </a:lnTo>
                  <a:lnTo>
                    <a:pt x="28772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" name="object 1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2479881" y="4682504"/>
              <a:ext cx="104592" cy="148487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636835" y="4682504"/>
              <a:ext cx="148221" cy="148485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2593204" y="4918363"/>
              <a:ext cx="69802" cy="148485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2615016" y="5141108"/>
              <a:ext cx="26670" cy="43815"/>
            </a:xfrm>
            <a:custGeom>
              <a:avLst/>
              <a:gdLst/>
              <a:ahLst/>
              <a:cxnLst/>
              <a:rect l="l" t="t" r="r" b="b"/>
              <a:pathLst>
                <a:path w="26669" h="43814">
                  <a:moveTo>
                    <a:pt x="17452" y="0"/>
                  </a:moveTo>
                  <a:lnTo>
                    <a:pt x="8726" y="0"/>
                  </a:lnTo>
                  <a:lnTo>
                    <a:pt x="8726" y="17461"/>
                  </a:lnTo>
                  <a:lnTo>
                    <a:pt x="0" y="17461"/>
                  </a:lnTo>
                  <a:lnTo>
                    <a:pt x="0" y="26198"/>
                  </a:lnTo>
                  <a:lnTo>
                    <a:pt x="8726" y="26198"/>
                  </a:lnTo>
                  <a:lnTo>
                    <a:pt x="8726" y="43672"/>
                  </a:lnTo>
                  <a:lnTo>
                    <a:pt x="17452" y="43672"/>
                  </a:lnTo>
                  <a:lnTo>
                    <a:pt x="17452" y="26198"/>
                  </a:lnTo>
                  <a:lnTo>
                    <a:pt x="26178" y="26198"/>
                  </a:lnTo>
                  <a:lnTo>
                    <a:pt x="26178" y="17461"/>
                  </a:lnTo>
                  <a:lnTo>
                    <a:pt x="17452" y="17461"/>
                  </a:lnTo>
                  <a:lnTo>
                    <a:pt x="1745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2615016" y="5141108"/>
              <a:ext cx="26670" cy="43815"/>
            </a:xfrm>
            <a:custGeom>
              <a:avLst/>
              <a:gdLst/>
              <a:ahLst/>
              <a:cxnLst/>
              <a:rect l="l" t="t" r="r" b="b"/>
              <a:pathLst>
                <a:path w="26669" h="43814">
                  <a:moveTo>
                    <a:pt x="8726" y="17461"/>
                  </a:moveTo>
                  <a:lnTo>
                    <a:pt x="8726" y="0"/>
                  </a:lnTo>
                  <a:lnTo>
                    <a:pt x="17452" y="0"/>
                  </a:lnTo>
                  <a:lnTo>
                    <a:pt x="17452" y="17461"/>
                  </a:lnTo>
                  <a:lnTo>
                    <a:pt x="26178" y="17461"/>
                  </a:lnTo>
                  <a:lnTo>
                    <a:pt x="26178" y="26198"/>
                  </a:lnTo>
                  <a:lnTo>
                    <a:pt x="17452" y="26198"/>
                  </a:lnTo>
                  <a:lnTo>
                    <a:pt x="17452" y="43672"/>
                  </a:lnTo>
                  <a:lnTo>
                    <a:pt x="8726" y="43672"/>
                  </a:lnTo>
                  <a:lnTo>
                    <a:pt x="8726" y="26198"/>
                  </a:lnTo>
                  <a:lnTo>
                    <a:pt x="0" y="26198"/>
                  </a:lnTo>
                  <a:lnTo>
                    <a:pt x="0" y="17461"/>
                  </a:lnTo>
                  <a:lnTo>
                    <a:pt x="8726" y="17461"/>
                  </a:lnTo>
                  <a:close/>
                </a:path>
              </a:pathLst>
            </a:custGeom>
            <a:ln w="8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1551223" y="4704337"/>
              <a:ext cx="17780" cy="96520"/>
            </a:xfrm>
            <a:custGeom>
              <a:avLst/>
              <a:gdLst/>
              <a:ahLst/>
              <a:cxnLst/>
              <a:rect l="l" t="t" r="r" b="b"/>
              <a:pathLst>
                <a:path w="17780" h="96520">
                  <a:moveTo>
                    <a:pt x="17440" y="0"/>
                  </a:moveTo>
                  <a:lnTo>
                    <a:pt x="8726" y="8736"/>
                  </a:lnTo>
                  <a:lnTo>
                    <a:pt x="0" y="8736"/>
                  </a:lnTo>
                  <a:lnTo>
                    <a:pt x="0" y="17473"/>
                  </a:lnTo>
                  <a:lnTo>
                    <a:pt x="8726" y="17473"/>
                  </a:lnTo>
                  <a:lnTo>
                    <a:pt x="8726" y="96093"/>
                  </a:lnTo>
                  <a:lnTo>
                    <a:pt x="17440" y="96093"/>
                  </a:lnTo>
                  <a:lnTo>
                    <a:pt x="174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1551223" y="4704337"/>
              <a:ext cx="26670" cy="96520"/>
            </a:xfrm>
            <a:custGeom>
              <a:avLst/>
              <a:gdLst/>
              <a:ahLst/>
              <a:cxnLst/>
              <a:rect l="l" t="t" r="r" b="b"/>
              <a:pathLst>
                <a:path w="26669" h="96520">
                  <a:moveTo>
                    <a:pt x="17440" y="0"/>
                  </a:moveTo>
                  <a:lnTo>
                    <a:pt x="17440" y="87356"/>
                  </a:lnTo>
                  <a:lnTo>
                    <a:pt x="17440" y="96093"/>
                  </a:lnTo>
                  <a:lnTo>
                    <a:pt x="26166" y="96093"/>
                  </a:lnTo>
                  <a:lnTo>
                    <a:pt x="0" y="96093"/>
                  </a:lnTo>
                  <a:lnTo>
                    <a:pt x="8726" y="96093"/>
                  </a:lnTo>
                  <a:lnTo>
                    <a:pt x="8726" y="87356"/>
                  </a:lnTo>
                  <a:lnTo>
                    <a:pt x="8726" y="17473"/>
                  </a:lnTo>
                  <a:lnTo>
                    <a:pt x="0" y="17473"/>
                  </a:lnTo>
                  <a:lnTo>
                    <a:pt x="0" y="8736"/>
                  </a:lnTo>
                  <a:lnTo>
                    <a:pt x="8726" y="8736"/>
                  </a:lnTo>
                  <a:lnTo>
                    <a:pt x="17440" y="0"/>
                  </a:lnTo>
                  <a:close/>
                </a:path>
              </a:pathLst>
            </a:custGeom>
            <a:ln w="87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2998616" y="4704337"/>
              <a:ext cx="43815" cy="96520"/>
            </a:xfrm>
            <a:custGeom>
              <a:avLst/>
              <a:gdLst/>
              <a:ahLst/>
              <a:cxnLst/>
              <a:rect l="l" t="t" r="r" b="b"/>
              <a:pathLst>
                <a:path w="43814" h="96520">
                  <a:moveTo>
                    <a:pt x="8726" y="78619"/>
                  </a:moveTo>
                  <a:lnTo>
                    <a:pt x="0" y="78619"/>
                  </a:lnTo>
                  <a:lnTo>
                    <a:pt x="0" y="96093"/>
                  </a:lnTo>
                  <a:lnTo>
                    <a:pt x="43630" y="96093"/>
                  </a:lnTo>
                  <a:lnTo>
                    <a:pt x="43630" y="87356"/>
                  </a:lnTo>
                  <a:lnTo>
                    <a:pt x="8726" y="87356"/>
                  </a:lnTo>
                  <a:lnTo>
                    <a:pt x="8726" y="78619"/>
                  </a:lnTo>
                  <a:close/>
                </a:path>
                <a:path w="43814" h="96520">
                  <a:moveTo>
                    <a:pt x="43630" y="78619"/>
                  </a:moveTo>
                  <a:lnTo>
                    <a:pt x="34904" y="87356"/>
                  </a:lnTo>
                  <a:lnTo>
                    <a:pt x="43630" y="87356"/>
                  </a:lnTo>
                  <a:lnTo>
                    <a:pt x="43630" y="78619"/>
                  </a:lnTo>
                  <a:close/>
                </a:path>
                <a:path w="43814" h="96520">
                  <a:moveTo>
                    <a:pt x="34904" y="34935"/>
                  </a:moveTo>
                  <a:lnTo>
                    <a:pt x="26178" y="43672"/>
                  </a:lnTo>
                  <a:lnTo>
                    <a:pt x="26178" y="52409"/>
                  </a:lnTo>
                  <a:lnTo>
                    <a:pt x="17452" y="61146"/>
                  </a:lnTo>
                  <a:lnTo>
                    <a:pt x="17452" y="69882"/>
                  </a:lnTo>
                  <a:lnTo>
                    <a:pt x="34904" y="52409"/>
                  </a:lnTo>
                  <a:lnTo>
                    <a:pt x="34904" y="34935"/>
                  </a:lnTo>
                  <a:close/>
                </a:path>
                <a:path w="43814" h="96520">
                  <a:moveTo>
                    <a:pt x="8726" y="8736"/>
                  </a:moveTo>
                  <a:lnTo>
                    <a:pt x="0" y="8736"/>
                  </a:lnTo>
                  <a:lnTo>
                    <a:pt x="0" y="34935"/>
                  </a:lnTo>
                  <a:lnTo>
                    <a:pt x="8726" y="34935"/>
                  </a:lnTo>
                  <a:lnTo>
                    <a:pt x="8726" y="8736"/>
                  </a:lnTo>
                  <a:close/>
                </a:path>
                <a:path w="43814" h="96520">
                  <a:moveTo>
                    <a:pt x="26178" y="0"/>
                  </a:moveTo>
                  <a:lnTo>
                    <a:pt x="17452" y="0"/>
                  </a:lnTo>
                  <a:lnTo>
                    <a:pt x="8726" y="8736"/>
                  </a:lnTo>
                  <a:lnTo>
                    <a:pt x="26178" y="8736"/>
                  </a:lnTo>
                  <a:lnTo>
                    <a:pt x="34904" y="17473"/>
                  </a:lnTo>
                  <a:lnTo>
                    <a:pt x="34904" y="34935"/>
                  </a:lnTo>
                  <a:lnTo>
                    <a:pt x="43630" y="34935"/>
                  </a:lnTo>
                  <a:lnTo>
                    <a:pt x="43630" y="17473"/>
                  </a:lnTo>
                  <a:lnTo>
                    <a:pt x="261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2998616" y="4704337"/>
              <a:ext cx="43815" cy="96520"/>
            </a:xfrm>
            <a:custGeom>
              <a:avLst/>
              <a:gdLst/>
              <a:ahLst/>
              <a:cxnLst/>
              <a:rect l="l" t="t" r="r" b="b"/>
              <a:pathLst>
                <a:path w="43814" h="96520">
                  <a:moveTo>
                    <a:pt x="34904" y="26210"/>
                  </a:moveTo>
                  <a:lnTo>
                    <a:pt x="34904" y="17473"/>
                  </a:lnTo>
                  <a:lnTo>
                    <a:pt x="26178" y="8736"/>
                  </a:lnTo>
                  <a:lnTo>
                    <a:pt x="17452" y="8736"/>
                  </a:lnTo>
                  <a:lnTo>
                    <a:pt x="8726" y="8736"/>
                  </a:lnTo>
                  <a:lnTo>
                    <a:pt x="8726" y="17473"/>
                  </a:lnTo>
                  <a:lnTo>
                    <a:pt x="8726" y="26210"/>
                  </a:lnTo>
                  <a:lnTo>
                    <a:pt x="8726" y="34935"/>
                  </a:lnTo>
                  <a:lnTo>
                    <a:pt x="0" y="34935"/>
                  </a:lnTo>
                  <a:lnTo>
                    <a:pt x="0" y="26210"/>
                  </a:lnTo>
                  <a:lnTo>
                    <a:pt x="0" y="17473"/>
                  </a:lnTo>
                  <a:lnTo>
                    <a:pt x="0" y="8736"/>
                  </a:lnTo>
                  <a:lnTo>
                    <a:pt x="8726" y="8736"/>
                  </a:lnTo>
                  <a:lnTo>
                    <a:pt x="17452" y="0"/>
                  </a:lnTo>
                  <a:lnTo>
                    <a:pt x="26178" y="0"/>
                  </a:lnTo>
                  <a:lnTo>
                    <a:pt x="34904" y="8736"/>
                  </a:lnTo>
                  <a:lnTo>
                    <a:pt x="43630" y="17473"/>
                  </a:lnTo>
                  <a:lnTo>
                    <a:pt x="43630" y="26210"/>
                  </a:lnTo>
                  <a:lnTo>
                    <a:pt x="43630" y="34935"/>
                  </a:lnTo>
                  <a:lnTo>
                    <a:pt x="34904" y="34935"/>
                  </a:lnTo>
                  <a:lnTo>
                    <a:pt x="34904" y="43672"/>
                  </a:lnTo>
                  <a:lnTo>
                    <a:pt x="34904" y="52409"/>
                  </a:lnTo>
                  <a:lnTo>
                    <a:pt x="26178" y="61146"/>
                  </a:lnTo>
                  <a:lnTo>
                    <a:pt x="17452" y="69882"/>
                  </a:lnTo>
                  <a:lnTo>
                    <a:pt x="8726" y="78619"/>
                  </a:lnTo>
                  <a:lnTo>
                    <a:pt x="8726" y="87356"/>
                  </a:lnTo>
                  <a:lnTo>
                    <a:pt x="0" y="87356"/>
                  </a:lnTo>
                  <a:lnTo>
                    <a:pt x="26178" y="87356"/>
                  </a:lnTo>
                  <a:lnTo>
                    <a:pt x="34904" y="87356"/>
                  </a:lnTo>
                  <a:lnTo>
                    <a:pt x="43630" y="78619"/>
                  </a:lnTo>
                  <a:lnTo>
                    <a:pt x="43630" y="96093"/>
                  </a:lnTo>
                  <a:lnTo>
                    <a:pt x="0" y="96093"/>
                  </a:lnTo>
                  <a:lnTo>
                    <a:pt x="0" y="87356"/>
                  </a:lnTo>
                  <a:lnTo>
                    <a:pt x="0" y="78619"/>
                  </a:lnTo>
                  <a:lnTo>
                    <a:pt x="8726" y="78619"/>
                  </a:lnTo>
                  <a:lnTo>
                    <a:pt x="17452" y="69882"/>
                  </a:lnTo>
                  <a:lnTo>
                    <a:pt x="17452" y="61146"/>
                  </a:lnTo>
                  <a:lnTo>
                    <a:pt x="26178" y="52409"/>
                  </a:lnTo>
                  <a:lnTo>
                    <a:pt x="26178" y="43672"/>
                  </a:lnTo>
                  <a:lnTo>
                    <a:pt x="34904" y="34935"/>
                  </a:lnTo>
                  <a:lnTo>
                    <a:pt x="34904" y="26210"/>
                  </a:lnTo>
                  <a:close/>
                </a:path>
              </a:pathLst>
            </a:custGeom>
            <a:ln w="872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1943607" y="5158572"/>
              <a:ext cx="34925" cy="8890"/>
            </a:xfrm>
            <a:custGeom>
              <a:avLst/>
              <a:gdLst/>
              <a:ahLst/>
              <a:cxnLst/>
              <a:rect l="l" t="t" r="r" b="b"/>
              <a:pathLst>
                <a:path w="34925" h="8889">
                  <a:moveTo>
                    <a:pt x="34877" y="0"/>
                  </a:moveTo>
                  <a:lnTo>
                    <a:pt x="0" y="0"/>
                  </a:lnTo>
                  <a:lnTo>
                    <a:pt x="0" y="8735"/>
                  </a:lnTo>
                  <a:lnTo>
                    <a:pt x="34877" y="8735"/>
                  </a:lnTo>
                  <a:lnTo>
                    <a:pt x="3487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943607" y="5158572"/>
              <a:ext cx="34925" cy="8890"/>
            </a:xfrm>
            <a:custGeom>
              <a:avLst/>
              <a:gdLst/>
              <a:ahLst/>
              <a:cxnLst/>
              <a:rect l="l" t="t" r="r" b="b"/>
              <a:pathLst>
                <a:path w="34925" h="8889">
                  <a:moveTo>
                    <a:pt x="0" y="8735"/>
                  </a:moveTo>
                  <a:lnTo>
                    <a:pt x="34877" y="8735"/>
                  </a:lnTo>
                  <a:lnTo>
                    <a:pt x="34877" y="0"/>
                  </a:lnTo>
                  <a:lnTo>
                    <a:pt x="0" y="0"/>
                  </a:lnTo>
                  <a:lnTo>
                    <a:pt x="0" y="8735"/>
                  </a:lnTo>
                  <a:close/>
                </a:path>
              </a:pathLst>
            </a:custGeom>
            <a:ln w="873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28" name="object 2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75934320"/>
              </p:ext>
            </p:extLst>
          </p:nvPr>
        </p:nvGraphicFramePr>
        <p:xfrm>
          <a:off x="1869482" y="3822035"/>
          <a:ext cx="836928" cy="46736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08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76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79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080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49040"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8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16256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2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row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2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832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16256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2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2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2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29" name="object 29"/>
          <p:cNvGrpSpPr/>
          <p:nvPr/>
        </p:nvGrpSpPr>
        <p:grpSpPr>
          <a:xfrm>
            <a:off x="9307232" y="3708440"/>
            <a:ext cx="2075180" cy="1652905"/>
            <a:chOff x="9307232" y="3708440"/>
            <a:chExt cx="2075180" cy="1652905"/>
          </a:xfrm>
        </p:grpSpPr>
        <p:sp>
          <p:nvSpPr>
            <p:cNvPr id="30" name="object 30"/>
            <p:cNvSpPr/>
            <p:nvPr/>
          </p:nvSpPr>
          <p:spPr>
            <a:xfrm>
              <a:off x="9879988" y="3716060"/>
              <a:ext cx="1360805" cy="1475105"/>
            </a:xfrm>
            <a:custGeom>
              <a:avLst/>
              <a:gdLst/>
              <a:ahLst/>
              <a:cxnLst/>
              <a:rect l="l" t="t" r="r" b="b"/>
              <a:pathLst>
                <a:path w="1360804" h="1475104">
                  <a:moveTo>
                    <a:pt x="1158485" y="147495"/>
                  </a:moveTo>
                  <a:lnTo>
                    <a:pt x="1050727" y="147495"/>
                  </a:lnTo>
                </a:path>
                <a:path w="1360804" h="1475104">
                  <a:moveTo>
                    <a:pt x="1185429" y="176979"/>
                  </a:moveTo>
                  <a:lnTo>
                    <a:pt x="1185429" y="176979"/>
                  </a:lnTo>
                  <a:lnTo>
                    <a:pt x="1185429" y="324474"/>
                  </a:lnTo>
                  <a:lnTo>
                    <a:pt x="1185429" y="339226"/>
                  </a:lnTo>
                </a:path>
                <a:path w="1360804" h="1475104">
                  <a:moveTo>
                    <a:pt x="1185429" y="427715"/>
                  </a:moveTo>
                  <a:lnTo>
                    <a:pt x="1185429" y="398232"/>
                  </a:lnTo>
                  <a:lnTo>
                    <a:pt x="1185429" y="383480"/>
                  </a:lnTo>
                  <a:lnTo>
                    <a:pt x="1185429" y="339226"/>
                  </a:lnTo>
                  <a:lnTo>
                    <a:pt x="1185429" y="309723"/>
                  </a:lnTo>
                  <a:lnTo>
                    <a:pt x="1185429" y="280239"/>
                  </a:lnTo>
                </a:path>
                <a:path w="1360804" h="1475104">
                  <a:moveTo>
                    <a:pt x="916024" y="501473"/>
                  </a:moveTo>
                  <a:lnTo>
                    <a:pt x="0" y="501473"/>
                  </a:lnTo>
                </a:path>
                <a:path w="1360804" h="1475104">
                  <a:moveTo>
                    <a:pt x="875599" y="339226"/>
                  </a:moveTo>
                  <a:lnTo>
                    <a:pt x="875599" y="427715"/>
                  </a:lnTo>
                </a:path>
                <a:path w="1360804" h="1475104">
                  <a:moveTo>
                    <a:pt x="875599" y="206482"/>
                  </a:moveTo>
                  <a:lnTo>
                    <a:pt x="875599" y="339226"/>
                  </a:lnTo>
                </a:path>
                <a:path w="1360804" h="1475104">
                  <a:moveTo>
                    <a:pt x="875599" y="162247"/>
                  </a:moveTo>
                  <a:lnTo>
                    <a:pt x="875599" y="206482"/>
                  </a:lnTo>
                </a:path>
                <a:path w="1360804" h="1475104">
                  <a:moveTo>
                    <a:pt x="875599" y="501473"/>
                  </a:moveTo>
                  <a:lnTo>
                    <a:pt x="875599" y="427715"/>
                  </a:lnTo>
                </a:path>
                <a:path w="1360804" h="1475104">
                  <a:moveTo>
                    <a:pt x="740897" y="0"/>
                  </a:moveTo>
                  <a:lnTo>
                    <a:pt x="848655" y="0"/>
                  </a:lnTo>
                </a:path>
                <a:path w="1360804" h="1475104">
                  <a:moveTo>
                    <a:pt x="875599" y="162247"/>
                  </a:moveTo>
                  <a:lnTo>
                    <a:pt x="875599" y="29503"/>
                  </a:lnTo>
                </a:path>
                <a:path w="1360804" h="1475104">
                  <a:moveTo>
                    <a:pt x="916024" y="1474903"/>
                  </a:moveTo>
                  <a:lnTo>
                    <a:pt x="969894" y="1474903"/>
                  </a:lnTo>
                  <a:lnTo>
                    <a:pt x="1010320" y="1474903"/>
                  </a:lnTo>
                  <a:lnTo>
                    <a:pt x="1064190" y="1460153"/>
                  </a:lnTo>
                  <a:lnTo>
                    <a:pt x="1104615" y="1430662"/>
                  </a:lnTo>
                  <a:lnTo>
                    <a:pt x="1145022" y="1415910"/>
                  </a:lnTo>
                  <a:lnTo>
                    <a:pt x="1185429" y="1386407"/>
                  </a:lnTo>
                  <a:lnTo>
                    <a:pt x="1225764" y="1342153"/>
                  </a:lnTo>
                  <a:lnTo>
                    <a:pt x="1252726" y="1312669"/>
                  </a:lnTo>
                  <a:lnTo>
                    <a:pt x="1293169" y="1268415"/>
                  </a:lnTo>
                  <a:lnTo>
                    <a:pt x="1306650" y="1224160"/>
                  </a:lnTo>
                  <a:lnTo>
                    <a:pt x="1333612" y="1179925"/>
                  </a:lnTo>
                  <a:lnTo>
                    <a:pt x="1347093" y="1120919"/>
                  </a:lnTo>
                  <a:lnTo>
                    <a:pt x="1360574" y="1076684"/>
                  </a:lnTo>
                  <a:lnTo>
                    <a:pt x="1360574" y="1017678"/>
                  </a:lnTo>
                  <a:lnTo>
                    <a:pt x="1360574" y="973443"/>
                  </a:lnTo>
                  <a:lnTo>
                    <a:pt x="1360574" y="914437"/>
                  </a:lnTo>
                  <a:lnTo>
                    <a:pt x="1347093" y="870182"/>
                  </a:lnTo>
                  <a:lnTo>
                    <a:pt x="1333612" y="811196"/>
                  </a:lnTo>
                  <a:lnTo>
                    <a:pt x="1306650" y="766941"/>
                  </a:lnTo>
                  <a:lnTo>
                    <a:pt x="1293169" y="722706"/>
                  </a:lnTo>
                  <a:lnTo>
                    <a:pt x="1252726" y="678452"/>
                  </a:lnTo>
                  <a:lnTo>
                    <a:pt x="1225764" y="634197"/>
                  </a:lnTo>
                  <a:lnTo>
                    <a:pt x="1185429" y="604714"/>
                  </a:lnTo>
                  <a:lnTo>
                    <a:pt x="1145022" y="575211"/>
                  </a:lnTo>
                  <a:lnTo>
                    <a:pt x="1104615" y="545708"/>
                  </a:lnTo>
                  <a:lnTo>
                    <a:pt x="1064190" y="530956"/>
                  </a:lnTo>
                  <a:lnTo>
                    <a:pt x="1010320" y="516224"/>
                  </a:lnTo>
                  <a:lnTo>
                    <a:pt x="969894" y="516224"/>
                  </a:lnTo>
                  <a:lnTo>
                    <a:pt x="916024" y="501473"/>
                  </a:lnTo>
                </a:path>
                <a:path w="1360804" h="1475104">
                  <a:moveTo>
                    <a:pt x="1023783" y="516224"/>
                  </a:moveTo>
                  <a:lnTo>
                    <a:pt x="1023783" y="353977"/>
                  </a:lnTo>
                </a:path>
                <a:path w="1360804" h="1475104">
                  <a:moveTo>
                    <a:pt x="1023783" y="221233"/>
                  </a:moveTo>
                  <a:lnTo>
                    <a:pt x="1023783" y="353977"/>
                  </a:lnTo>
                </a:path>
              </a:pathLst>
            </a:custGeom>
            <a:ln w="141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10903771" y="3893039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-6740" y="22127"/>
                  </a:moveTo>
                  <a:lnTo>
                    <a:pt x="6740" y="22127"/>
                  </a:lnTo>
                </a:path>
              </a:pathLst>
            </a:custGeom>
            <a:ln w="442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9435454" y="3716060"/>
              <a:ext cx="1939925" cy="1637664"/>
            </a:xfrm>
            <a:custGeom>
              <a:avLst/>
              <a:gdLst/>
              <a:ahLst/>
              <a:cxnLst/>
              <a:rect l="l" t="t" r="r" b="b"/>
              <a:pathLst>
                <a:path w="1939925" h="1637664">
                  <a:moveTo>
                    <a:pt x="1629962" y="176979"/>
                  </a:moveTo>
                  <a:lnTo>
                    <a:pt x="1629962" y="162247"/>
                  </a:lnTo>
                  <a:lnTo>
                    <a:pt x="1616499" y="147495"/>
                  </a:lnTo>
                  <a:lnTo>
                    <a:pt x="1603018" y="147495"/>
                  </a:lnTo>
                </a:path>
                <a:path w="1939925" h="1637664">
                  <a:moveTo>
                    <a:pt x="1495260" y="147495"/>
                  </a:moveTo>
                  <a:lnTo>
                    <a:pt x="1481779" y="147495"/>
                  </a:lnTo>
                  <a:lnTo>
                    <a:pt x="1468316" y="162247"/>
                  </a:lnTo>
                  <a:lnTo>
                    <a:pt x="1468316" y="176979"/>
                  </a:lnTo>
                </a:path>
                <a:path w="1939925" h="1637664">
                  <a:moveTo>
                    <a:pt x="633123" y="206482"/>
                  </a:moveTo>
                  <a:lnTo>
                    <a:pt x="633123" y="147495"/>
                  </a:lnTo>
                </a:path>
                <a:path w="1939925" h="1637664">
                  <a:moveTo>
                    <a:pt x="633123" y="339226"/>
                  </a:moveTo>
                  <a:lnTo>
                    <a:pt x="633123" y="206482"/>
                  </a:lnTo>
                </a:path>
                <a:path w="1939925" h="1637664">
                  <a:moveTo>
                    <a:pt x="633123" y="427715"/>
                  </a:moveTo>
                  <a:lnTo>
                    <a:pt x="633123" y="339226"/>
                  </a:lnTo>
                </a:path>
                <a:path w="1939925" h="1637664">
                  <a:moveTo>
                    <a:pt x="633123" y="501473"/>
                  </a:moveTo>
                  <a:lnTo>
                    <a:pt x="633123" y="427715"/>
                  </a:lnTo>
                </a:path>
                <a:path w="1939925" h="1637664">
                  <a:moveTo>
                    <a:pt x="444533" y="501473"/>
                  </a:moveTo>
                  <a:lnTo>
                    <a:pt x="404126" y="516224"/>
                  </a:lnTo>
                  <a:lnTo>
                    <a:pt x="350238" y="516224"/>
                  </a:lnTo>
                  <a:lnTo>
                    <a:pt x="309831" y="530956"/>
                  </a:lnTo>
                  <a:lnTo>
                    <a:pt x="269424" y="545708"/>
                  </a:lnTo>
                  <a:lnTo>
                    <a:pt x="215536" y="575211"/>
                  </a:lnTo>
                  <a:lnTo>
                    <a:pt x="175128" y="604714"/>
                  </a:lnTo>
                  <a:lnTo>
                    <a:pt x="148184" y="634197"/>
                  </a:lnTo>
                  <a:lnTo>
                    <a:pt x="107759" y="678452"/>
                  </a:lnTo>
                  <a:lnTo>
                    <a:pt x="80815" y="722706"/>
                  </a:lnTo>
                  <a:lnTo>
                    <a:pt x="53889" y="766941"/>
                  </a:lnTo>
                  <a:lnTo>
                    <a:pt x="40408" y="811196"/>
                  </a:lnTo>
                  <a:lnTo>
                    <a:pt x="26942" y="870182"/>
                  </a:lnTo>
                  <a:lnTo>
                    <a:pt x="13470" y="914437"/>
                  </a:lnTo>
                  <a:lnTo>
                    <a:pt x="0" y="973443"/>
                  </a:lnTo>
                  <a:lnTo>
                    <a:pt x="0" y="1017678"/>
                  </a:lnTo>
                  <a:lnTo>
                    <a:pt x="13470" y="1076684"/>
                  </a:lnTo>
                  <a:lnTo>
                    <a:pt x="26942" y="1120919"/>
                  </a:lnTo>
                  <a:lnTo>
                    <a:pt x="40408" y="1179925"/>
                  </a:lnTo>
                  <a:lnTo>
                    <a:pt x="53889" y="1224160"/>
                  </a:lnTo>
                  <a:lnTo>
                    <a:pt x="80815" y="1268415"/>
                  </a:lnTo>
                  <a:lnTo>
                    <a:pt x="107759" y="1312669"/>
                  </a:lnTo>
                  <a:lnTo>
                    <a:pt x="148184" y="1342153"/>
                  </a:lnTo>
                  <a:lnTo>
                    <a:pt x="175128" y="1386407"/>
                  </a:lnTo>
                  <a:lnTo>
                    <a:pt x="215536" y="1415910"/>
                  </a:lnTo>
                  <a:lnTo>
                    <a:pt x="269424" y="1430662"/>
                  </a:lnTo>
                  <a:lnTo>
                    <a:pt x="309831" y="1460153"/>
                  </a:lnTo>
                  <a:lnTo>
                    <a:pt x="350238" y="1474903"/>
                  </a:lnTo>
                  <a:lnTo>
                    <a:pt x="404126" y="1474903"/>
                  </a:lnTo>
                  <a:lnTo>
                    <a:pt x="444533" y="1474903"/>
                  </a:lnTo>
                </a:path>
                <a:path w="1939925" h="1637664">
                  <a:moveTo>
                    <a:pt x="1185431" y="501473"/>
                  </a:moveTo>
                  <a:lnTo>
                    <a:pt x="1185431" y="309723"/>
                  </a:lnTo>
                  <a:lnTo>
                    <a:pt x="1050728" y="309723"/>
                  </a:lnTo>
                  <a:lnTo>
                    <a:pt x="1050728" y="501473"/>
                  </a:lnTo>
                </a:path>
                <a:path w="1939925" h="1637664">
                  <a:moveTo>
                    <a:pt x="1050728" y="280239"/>
                  </a:moveTo>
                  <a:lnTo>
                    <a:pt x="1050728" y="309723"/>
                  </a:lnTo>
                </a:path>
                <a:path w="1939925" h="1637664">
                  <a:moveTo>
                    <a:pt x="1185431" y="44254"/>
                  </a:moveTo>
                  <a:lnTo>
                    <a:pt x="1185431" y="0"/>
                  </a:lnTo>
                </a:path>
                <a:path w="1939925" h="1637664">
                  <a:moveTo>
                    <a:pt x="1185431" y="44254"/>
                  </a:moveTo>
                  <a:lnTo>
                    <a:pt x="1185431" y="309723"/>
                  </a:lnTo>
                </a:path>
                <a:path w="1939925" h="1637664">
                  <a:moveTo>
                    <a:pt x="767843" y="309723"/>
                  </a:moveTo>
                  <a:lnTo>
                    <a:pt x="767843" y="280239"/>
                  </a:lnTo>
                </a:path>
                <a:path w="1939925" h="1637664">
                  <a:moveTo>
                    <a:pt x="767843" y="501473"/>
                  </a:moveTo>
                  <a:lnTo>
                    <a:pt x="767843" y="309723"/>
                  </a:lnTo>
                </a:path>
                <a:path w="1939925" h="1637664">
                  <a:moveTo>
                    <a:pt x="633123" y="309723"/>
                  </a:moveTo>
                  <a:lnTo>
                    <a:pt x="633123" y="501473"/>
                  </a:lnTo>
                </a:path>
                <a:path w="1939925" h="1637664">
                  <a:moveTo>
                    <a:pt x="767843" y="309723"/>
                  </a:moveTo>
                  <a:lnTo>
                    <a:pt x="633123" y="309723"/>
                  </a:lnTo>
                  <a:lnTo>
                    <a:pt x="633123" y="44254"/>
                  </a:lnTo>
                </a:path>
                <a:path w="1939925" h="1637664">
                  <a:moveTo>
                    <a:pt x="633123" y="0"/>
                  </a:moveTo>
                  <a:lnTo>
                    <a:pt x="633123" y="44254"/>
                  </a:lnTo>
                </a:path>
                <a:path w="1939925" h="1637664">
                  <a:moveTo>
                    <a:pt x="1320133" y="29503"/>
                  </a:moveTo>
                  <a:lnTo>
                    <a:pt x="1306670" y="14751"/>
                  </a:lnTo>
                  <a:lnTo>
                    <a:pt x="1306670" y="0"/>
                  </a:lnTo>
                  <a:lnTo>
                    <a:pt x="1293189" y="0"/>
                  </a:lnTo>
                </a:path>
                <a:path w="1939925" h="1637664">
                  <a:moveTo>
                    <a:pt x="1185431" y="44254"/>
                  </a:moveTo>
                  <a:lnTo>
                    <a:pt x="633123" y="44254"/>
                  </a:lnTo>
                </a:path>
                <a:path w="1939925" h="1637664">
                  <a:moveTo>
                    <a:pt x="1495260" y="368729"/>
                  </a:moveTo>
                  <a:lnTo>
                    <a:pt x="1481779" y="368729"/>
                  </a:lnTo>
                  <a:lnTo>
                    <a:pt x="1468316" y="383480"/>
                  </a:lnTo>
                  <a:lnTo>
                    <a:pt x="1468316" y="398232"/>
                  </a:lnTo>
                </a:path>
                <a:path w="1939925" h="1637664">
                  <a:moveTo>
                    <a:pt x="1912775" y="796444"/>
                  </a:moveTo>
                  <a:lnTo>
                    <a:pt x="1885993" y="737458"/>
                  </a:lnTo>
                  <a:lnTo>
                    <a:pt x="1859031" y="678452"/>
                  </a:lnTo>
                  <a:lnTo>
                    <a:pt x="1832069" y="619465"/>
                  </a:lnTo>
                  <a:lnTo>
                    <a:pt x="1791626" y="575211"/>
                  </a:lnTo>
                  <a:lnTo>
                    <a:pt x="1751183" y="530956"/>
                  </a:lnTo>
                  <a:lnTo>
                    <a:pt x="1710740" y="486721"/>
                  </a:lnTo>
                  <a:lnTo>
                    <a:pt x="1656996" y="442467"/>
                  </a:lnTo>
                  <a:lnTo>
                    <a:pt x="1603018" y="412964"/>
                  </a:lnTo>
                  <a:lnTo>
                    <a:pt x="1549148" y="383480"/>
                  </a:lnTo>
                  <a:lnTo>
                    <a:pt x="1495260" y="368729"/>
                  </a:lnTo>
                </a:path>
                <a:path w="1939925" h="1637664">
                  <a:moveTo>
                    <a:pt x="188591" y="427715"/>
                  </a:moveTo>
                  <a:lnTo>
                    <a:pt x="188591" y="176979"/>
                  </a:lnTo>
                </a:path>
                <a:path w="1939925" h="1637664">
                  <a:moveTo>
                    <a:pt x="1185431" y="0"/>
                  </a:moveTo>
                  <a:lnTo>
                    <a:pt x="525365" y="0"/>
                  </a:lnTo>
                </a:path>
                <a:path w="1939925" h="1637664">
                  <a:moveTo>
                    <a:pt x="1050728" y="280239"/>
                  </a:moveTo>
                  <a:lnTo>
                    <a:pt x="767843" y="280239"/>
                  </a:lnTo>
                </a:path>
                <a:path w="1939925" h="1637664">
                  <a:moveTo>
                    <a:pt x="1347077" y="1637141"/>
                  </a:moveTo>
                  <a:lnTo>
                    <a:pt x="1185431" y="1637141"/>
                  </a:lnTo>
                </a:path>
                <a:path w="1939925" h="1637664">
                  <a:moveTo>
                    <a:pt x="1347077" y="1637142"/>
                  </a:moveTo>
                  <a:lnTo>
                    <a:pt x="1400965" y="1637142"/>
                  </a:lnTo>
                  <a:lnTo>
                    <a:pt x="1454853" y="1622392"/>
                  </a:lnTo>
                  <a:lnTo>
                    <a:pt x="1508723" y="1607643"/>
                  </a:lnTo>
                  <a:lnTo>
                    <a:pt x="1562611" y="1592895"/>
                  </a:lnTo>
                  <a:lnTo>
                    <a:pt x="1616499" y="1563396"/>
                  </a:lnTo>
                  <a:lnTo>
                    <a:pt x="1670297" y="1533899"/>
                  </a:lnTo>
                  <a:lnTo>
                    <a:pt x="1710740" y="1504400"/>
                  </a:lnTo>
                  <a:lnTo>
                    <a:pt x="1751183" y="1460153"/>
                  </a:lnTo>
                  <a:lnTo>
                    <a:pt x="1791626" y="1415910"/>
                  </a:lnTo>
                  <a:lnTo>
                    <a:pt x="1832069" y="1371656"/>
                  </a:lnTo>
                  <a:lnTo>
                    <a:pt x="1859031" y="1327421"/>
                  </a:lnTo>
                  <a:lnTo>
                    <a:pt x="1885993" y="1268415"/>
                  </a:lnTo>
                  <a:lnTo>
                    <a:pt x="1899294" y="1209428"/>
                  </a:lnTo>
                  <a:lnTo>
                    <a:pt x="1926256" y="1150422"/>
                  </a:lnTo>
                  <a:lnTo>
                    <a:pt x="1926256" y="1091436"/>
                  </a:lnTo>
                  <a:lnTo>
                    <a:pt x="1939737" y="1032430"/>
                  </a:lnTo>
                  <a:lnTo>
                    <a:pt x="1939737" y="973443"/>
                  </a:lnTo>
                  <a:lnTo>
                    <a:pt x="1939737" y="914437"/>
                  </a:lnTo>
                  <a:lnTo>
                    <a:pt x="1926256" y="855451"/>
                  </a:lnTo>
                  <a:lnTo>
                    <a:pt x="1912775" y="796444"/>
                  </a:lnTo>
                </a:path>
                <a:path w="1939925" h="1637664">
                  <a:moveTo>
                    <a:pt x="633123" y="1637141"/>
                  </a:moveTo>
                  <a:lnTo>
                    <a:pt x="1185431" y="1637141"/>
                  </a:lnTo>
                </a:path>
                <a:path w="1939925" h="1637664">
                  <a:moveTo>
                    <a:pt x="471477" y="1637141"/>
                  </a:moveTo>
                  <a:lnTo>
                    <a:pt x="633123" y="1637141"/>
                  </a:lnTo>
                </a:path>
                <a:path w="1939925" h="1637664">
                  <a:moveTo>
                    <a:pt x="215536" y="147495"/>
                  </a:moveTo>
                  <a:lnTo>
                    <a:pt x="202055" y="147495"/>
                  </a:lnTo>
                  <a:lnTo>
                    <a:pt x="188591" y="162247"/>
                  </a:lnTo>
                  <a:lnTo>
                    <a:pt x="188591" y="176979"/>
                  </a:lnTo>
                </a:path>
              </a:pathLst>
            </a:custGeom>
            <a:ln w="141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9785693" y="3893039"/>
              <a:ext cx="0" cy="44450"/>
            </a:xfrm>
            <a:custGeom>
              <a:avLst/>
              <a:gdLst/>
              <a:ahLst/>
              <a:cxnLst/>
              <a:rect l="l" t="t" r="r" b="b"/>
              <a:pathLst>
                <a:path h="44450">
                  <a:moveTo>
                    <a:pt x="-6740" y="22127"/>
                  </a:moveTo>
                  <a:lnTo>
                    <a:pt x="6740" y="22127"/>
                  </a:lnTo>
                </a:path>
              </a:pathLst>
            </a:custGeom>
            <a:ln w="442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9314217" y="3863556"/>
              <a:ext cx="593090" cy="1489710"/>
            </a:xfrm>
            <a:custGeom>
              <a:avLst/>
              <a:gdLst/>
              <a:ahLst/>
              <a:cxnLst/>
              <a:rect l="l" t="t" r="r" b="b"/>
              <a:pathLst>
                <a:path w="593090" h="1489710">
                  <a:moveTo>
                    <a:pt x="471475" y="206482"/>
                  </a:moveTo>
                  <a:lnTo>
                    <a:pt x="471475" y="73737"/>
                  </a:lnTo>
                </a:path>
                <a:path w="593090" h="1489710">
                  <a:moveTo>
                    <a:pt x="471475" y="368729"/>
                  </a:moveTo>
                  <a:lnTo>
                    <a:pt x="471475" y="206482"/>
                  </a:lnTo>
                </a:path>
                <a:path w="593090" h="1489710">
                  <a:moveTo>
                    <a:pt x="26942" y="648949"/>
                  </a:moveTo>
                  <a:lnTo>
                    <a:pt x="13470" y="707955"/>
                  </a:lnTo>
                  <a:lnTo>
                    <a:pt x="0" y="766941"/>
                  </a:lnTo>
                  <a:lnTo>
                    <a:pt x="0" y="825947"/>
                  </a:lnTo>
                  <a:lnTo>
                    <a:pt x="0" y="884934"/>
                  </a:lnTo>
                  <a:lnTo>
                    <a:pt x="0" y="943940"/>
                  </a:lnTo>
                  <a:lnTo>
                    <a:pt x="13470" y="1002926"/>
                  </a:lnTo>
                  <a:lnTo>
                    <a:pt x="40412" y="1061933"/>
                  </a:lnTo>
                  <a:lnTo>
                    <a:pt x="53882" y="1120919"/>
                  </a:lnTo>
                  <a:lnTo>
                    <a:pt x="80824" y="1179925"/>
                  </a:lnTo>
                  <a:lnTo>
                    <a:pt x="107767" y="1224160"/>
                  </a:lnTo>
                  <a:lnTo>
                    <a:pt x="148179" y="1268415"/>
                  </a:lnTo>
                  <a:lnTo>
                    <a:pt x="188590" y="1312657"/>
                  </a:lnTo>
                  <a:lnTo>
                    <a:pt x="228997" y="1356904"/>
                  </a:lnTo>
                  <a:lnTo>
                    <a:pt x="269422" y="1386403"/>
                  </a:lnTo>
                  <a:lnTo>
                    <a:pt x="323292" y="1415900"/>
                  </a:lnTo>
                  <a:lnTo>
                    <a:pt x="377180" y="1445400"/>
                  </a:lnTo>
                  <a:lnTo>
                    <a:pt x="431068" y="1460147"/>
                  </a:lnTo>
                  <a:lnTo>
                    <a:pt x="484956" y="1474897"/>
                  </a:lnTo>
                  <a:lnTo>
                    <a:pt x="538826" y="1489646"/>
                  </a:lnTo>
                  <a:lnTo>
                    <a:pt x="592714" y="1489646"/>
                  </a:lnTo>
                </a:path>
                <a:path w="593090" h="1489710">
                  <a:moveTo>
                    <a:pt x="444531" y="221233"/>
                  </a:moveTo>
                  <a:lnTo>
                    <a:pt x="377180" y="235985"/>
                  </a:lnTo>
                  <a:lnTo>
                    <a:pt x="323292" y="265468"/>
                  </a:lnTo>
                  <a:lnTo>
                    <a:pt x="282885" y="294971"/>
                  </a:lnTo>
                  <a:lnTo>
                    <a:pt x="228997" y="339226"/>
                  </a:lnTo>
                  <a:lnTo>
                    <a:pt x="188590" y="383461"/>
                  </a:lnTo>
                  <a:lnTo>
                    <a:pt x="148179" y="427715"/>
                  </a:lnTo>
                  <a:lnTo>
                    <a:pt x="107767" y="471970"/>
                  </a:lnTo>
                  <a:lnTo>
                    <a:pt x="80824" y="530956"/>
                  </a:lnTo>
                  <a:lnTo>
                    <a:pt x="53882" y="589962"/>
                  </a:lnTo>
                  <a:lnTo>
                    <a:pt x="26942" y="648949"/>
                  </a:lnTo>
                </a:path>
                <a:path w="593090" h="1489710">
                  <a:moveTo>
                    <a:pt x="444531" y="0"/>
                  </a:moveTo>
                  <a:lnTo>
                    <a:pt x="336773" y="0"/>
                  </a:lnTo>
                </a:path>
                <a:path w="593090" h="1489710">
                  <a:moveTo>
                    <a:pt x="471475" y="29483"/>
                  </a:moveTo>
                  <a:lnTo>
                    <a:pt x="471475" y="14751"/>
                  </a:lnTo>
                  <a:lnTo>
                    <a:pt x="458012" y="0"/>
                  </a:lnTo>
                  <a:lnTo>
                    <a:pt x="444531" y="0"/>
                  </a:lnTo>
                </a:path>
                <a:path w="593090" h="1489710">
                  <a:moveTo>
                    <a:pt x="471475" y="250736"/>
                  </a:moveTo>
                  <a:lnTo>
                    <a:pt x="471475" y="235985"/>
                  </a:lnTo>
                  <a:lnTo>
                    <a:pt x="458012" y="221233"/>
                  </a:lnTo>
                  <a:lnTo>
                    <a:pt x="444531" y="221233"/>
                  </a:lnTo>
                </a:path>
              </a:pathLst>
            </a:custGeom>
            <a:ln w="141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5" name="object 35"/>
          <p:cNvSpPr txBox="1"/>
          <p:nvPr/>
        </p:nvSpPr>
        <p:spPr>
          <a:xfrm>
            <a:off x="9704879" y="4335526"/>
            <a:ext cx="647065" cy="667490"/>
          </a:xfrm>
          <a:prstGeom prst="rect">
            <a:avLst/>
          </a:prstGeom>
          <a:ln w="13480">
            <a:solidFill>
              <a:srgbClr val="000000"/>
            </a:solidFill>
          </a:ln>
        </p:spPr>
        <p:txBody>
          <a:bodyPr vert="horz" wrap="square" lIns="0" tIns="20955" rIns="0" bIns="0" rtlCol="0">
            <a:sp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DT07B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10351464" y="4335526"/>
            <a:ext cx="633730" cy="667490"/>
          </a:xfrm>
          <a:prstGeom prst="rect">
            <a:avLst/>
          </a:prstGeom>
          <a:ln w="14474">
            <a:solidFill>
              <a:srgbClr val="000000"/>
            </a:solidFill>
          </a:ln>
        </p:spPr>
        <p:txBody>
          <a:bodyPr vert="horz" wrap="square" lIns="0" tIns="20955" rIns="0" bIns="0" rtlCol="0">
            <a:sp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DJ07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9574789" y="4626069"/>
            <a:ext cx="86995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1049554" y="4626069"/>
            <a:ext cx="86995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9867288" y="5086930"/>
            <a:ext cx="941705" cy="12118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tabLst>
                <a:tab pos="815340" algn="l"/>
              </a:tabLst>
            </a:pPr>
            <a:r>
              <a:rPr lang="ru-RU" sz="700" u="heavy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 -	+ </a:t>
            </a:r>
            <a:endParaRPr lang="ru-RU" sz="7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9933876" y="3716060"/>
            <a:ext cx="27305" cy="501650"/>
          </a:xfrm>
          <a:custGeom>
            <a:avLst/>
            <a:gdLst/>
            <a:ahLst/>
            <a:cxnLst/>
            <a:rect l="l" t="t" r="r" b="b"/>
            <a:pathLst>
              <a:path w="27304" h="501650">
                <a:moveTo>
                  <a:pt x="0" y="339226"/>
                </a:moveTo>
                <a:lnTo>
                  <a:pt x="0" y="427715"/>
                </a:lnTo>
              </a:path>
              <a:path w="27304" h="501650">
                <a:moveTo>
                  <a:pt x="0" y="206482"/>
                </a:moveTo>
                <a:lnTo>
                  <a:pt x="0" y="339226"/>
                </a:lnTo>
              </a:path>
              <a:path w="27304" h="501650">
                <a:moveTo>
                  <a:pt x="0" y="162247"/>
                </a:moveTo>
                <a:lnTo>
                  <a:pt x="0" y="206482"/>
                </a:lnTo>
              </a:path>
              <a:path w="27304" h="501650">
                <a:moveTo>
                  <a:pt x="0" y="501473"/>
                </a:moveTo>
                <a:lnTo>
                  <a:pt x="0" y="427715"/>
                </a:lnTo>
              </a:path>
              <a:path w="27304" h="501650">
                <a:moveTo>
                  <a:pt x="0" y="162247"/>
                </a:moveTo>
                <a:lnTo>
                  <a:pt x="0" y="29503"/>
                </a:lnTo>
              </a:path>
              <a:path w="27304" h="501650">
                <a:moveTo>
                  <a:pt x="26944" y="0"/>
                </a:moveTo>
                <a:lnTo>
                  <a:pt x="13463" y="0"/>
                </a:lnTo>
                <a:lnTo>
                  <a:pt x="0" y="14751"/>
                </a:lnTo>
                <a:lnTo>
                  <a:pt x="0" y="29503"/>
                </a:lnTo>
              </a:path>
            </a:pathLst>
          </a:custGeom>
          <a:ln w="141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" name="object 43"/>
          <p:cNvSpPr txBox="1"/>
          <p:nvPr/>
        </p:nvSpPr>
        <p:spPr>
          <a:xfrm>
            <a:off x="903095" y="2941546"/>
            <a:ext cx="268909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левым передним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радарным датчиком</a:t>
            </a:r>
          </a:p>
        </p:txBody>
      </p:sp>
      <p:sp>
        <p:nvSpPr>
          <p:cNvPr id="56" name="object 46"/>
          <p:cNvSpPr txBox="1"/>
          <p:nvPr/>
        </p:nvSpPr>
        <p:spPr>
          <a:xfrm>
            <a:off x="5052558" y="2941546"/>
            <a:ext cx="2474849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Правый передний центральный радарный датчик</a:t>
            </a:r>
          </a:p>
        </p:txBody>
      </p:sp>
      <p:sp>
        <p:nvSpPr>
          <p:cNvPr id="57" name="object 44"/>
          <p:cNvSpPr txBox="1"/>
          <p:nvPr/>
        </p:nvSpPr>
        <p:spPr>
          <a:xfrm>
            <a:off x="9196876" y="2941546"/>
            <a:ext cx="207441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правым передним радарным датчиком</a:t>
            </a:r>
          </a:p>
        </p:txBody>
      </p:sp>
      <p:sp>
        <p:nvSpPr>
          <p:cNvPr id="58" name="object 48"/>
          <p:cNvSpPr txBox="1"/>
          <p:nvPr/>
        </p:nvSpPr>
        <p:spPr>
          <a:xfrm>
            <a:off x="9314217" y="5700688"/>
            <a:ext cx="206909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правой противотуманной фарой</a:t>
            </a:r>
          </a:p>
        </p:txBody>
      </p:sp>
      <p:sp>
        <p:nvSpPr>
          <p:cNvPr id="59" name="object 45"/>
          <p:cNvSpPr txBox="1"/>
          <p:nvPr/>
        </p:nvSpPr>
        <p:spPr>
          <a:xfrm>
            <a:off x="4876800" y="5700688"/>
            <a:ext cx="28956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левым центральным передним радарным датчиком</a:t>
            </a:r>
          </a:p>
        </p:txBody>
      </p:sp>
      <p:sp>
        <p:nvSpPr>
          <p:cNvPr id="60" name="object 47"/>
          <p:cNvSpPr txBox="1"/>
          <p:nvPr/>
        </p:nvSpPr>
        <p:spPr>
          <a:xfrm>
            <a:off x="1071002" y="5700688"/>
            <a:ext cx="2357997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левой противотуманной фарой</a:t>
            </a:r>
          </a:p>
        </p:txBody>
      </p:sp>
      <p:sp>
        <p:nvSpPr>
          <p:cNvPr id="49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72</a:t>
            </a:r>
          </a:p>
        </p:txBody>
      </p:sp>
      <p:grpSp>
        <p:nvGrpSpPr>
          <p:cNvPr id="43" name="Группа 42"/>
          <p:cNvGrpSpPr/>
          <p:nvPr/>
        </p:nvGrpSpPr>
        <p:grpSpPr>
          <a:xfrm>
            <a:off x="1372069" y="1402312"/>
            <a:ext cx="1845712" cy="232660"/>
            <a:chOff x="1379972" y="1407996"/>
            <a:chExt cx="1912092" cy="232660"/>
          </a:xfrm>
        </p:grpSpPr>
        <p:sp>
          <p:nvSpPr>
            <p:cNvPr id="50" name="object 227"/>
            <p:cNvSpPr txBox="1"/>
            <p:nvPr/>
          </p:nvSpPr>
          <p:spPr>
            <a:xfrm>
              <a:off x="1379972" y="1409824"/>
              <a:ext cx="651881" cy="230832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700" dirty="0">
                  <a:latin typeface="Arial Narrow" panose="020B0606020202030204" pitchFamily="34" charset="0"/>
                  <a:cs typeface="Arial"/>
                </a:rPr>
                <a:t>Масса </a:t>
              </a:r>
              <a:br>
                <a:rPr lang="en-US" sz="700" dirty="0">
                  <a:latin typeface="Arial Narrow" panose="020B0606020202030204" pitchFamily="34" charset="0"/>
                  <a:cs typeface="Arial"/>
                </a:rPr>
              </a:br>
              <a:r>
                <a:rPr lang="ru-RU" sz="700" dirty="0">
                  <a:latin typeface="Arial Narrow" panose="020B0606020202030204" pitchFamily="34" charset="0"/>
                  <a:cs typeface="Arial"/>
                </a:rPr>
                <a:t>передн. рад.</a:t>
              </a:r>
            </a:p>
          </p:txBody>
        </p:sp>
        <p:sp>
          <p:nvSpPr>
            <p:cNvPr id="51" name="object 227"/>
            <p:cNvSpPr txBox="1"/>
            <p:nvPr/>
          </p:nvSpPr>
          <p:spPr>
            <a:xfrm>
              <a:off x="2006501" y="1408763"/>
              <a:ext cx="651881" cy="230832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700" dirty="0">
                  <a:latin typeface="Arial Narrow" panose="020B0606020202030204" pitchFamily="34" charset="0"/>
                  <a:cs typeface="Arial"/>
                </a:rPr>
                <a:t>Лев. передн. </a:t>
              </a:r>
              <a:br>
                <a:rPr lang="en-US" sz="700" dirty="0">
                  <a:latin typeface="Arial Narrow" panose="020B0606020202030204" pitchFamily="34" charset="0"/>
                  <a:cs typeface="Arial"/>
                </a:rPr>
              </a:br>
              <a:r>
                <a:rPr lang="ru-RU" sz="700" dirty="0">
                  <a:latin typeface="Arial Narrow" panose="020B0606020202030204" pitchFamily="34" charset="0"/>
                  <a:cs typeface="Arial"/>
                </a:rPr>
                <a:t>рад.</a:t>
              </a:r>
            </a:p>
          </p:txBody>
        </p:sp>
        <p:sp>
          <p:nvSpPr>
            <p:cNvPr id="52" name="object 227"/>
            <p:cNvSpPr txBox="1"/>
            <p:nvPr/>
          </p:nvSpPr>
          <p:spPr>
            <a:xfrm>
              <a:off x="2640183" y="1407996"/>
              <a:ext cx="651881" cy="230832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700" dirty="0">
                  <a:latin typeface="Arial Narrow" panose="020B0606020202030204" pitchFamily="34" charset="0"/>
                  <a:cs typeface="Arial"/>
                </a:rPr>
                <a:t>Электропит. передн. рад.</a:t>
              </a:r>
            </a:p>
          </p:txBody>
        </p:sp>
      </p:grpSp>
      <p:grpSp>
        <p:nvGrpSpPr>
          <p:cNvPr id="54" name="Группа 53"/>
          <p:cNvGrpSpPr/>
          <p:nvPr/>
        </p:nvGrpSpPr>
        <p:grpSpPr>
          <a:xfrm>
            <a:off x="9322606" y="1408250"/>
            <a:ext cx="1845712" cy="232660"/>
            <a:chOff x="1379972" y="1407996"/>
            <a:chExt cx="1912092" cy="232660"/>
          </a:xfrm>
        </p:grpSpPr>
        <p:sp>
          <p:nvSpPr>
            <p:cNvPr id="61" name="object 227"/>
            <p:cNvSpPr txBox="1"/>
            <p:nvPr/>
          </p:nvSpPr>
          <p:spPr>
            <a:xfrm>
              <a:off x="1379972" y="1409824"/>
              <a:ext cx="651881" cy="230832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700" dirty="0">
                  <a:latin typeface="Arial Narrow" panose="020B0606020202030204" pitchFamily="34" charset="0"/>
                  <a:cs typeface="Arial"/>
                </a:rPr>
                <a:t>Масса </a:t>
              </a:r>
              <a:br>
                <a:rPr lang="en-US" sz="700" dirty="0">
                  <a:latin typeface="Arial Narrow" panose="020B0606020202030204" pitchFamily="34" charset="0"/>
                  <a:cs typeface="Arial"/>
                </a:rPr>
              </a:br>
              <a:r>
                <a:rPr lang="ru-RU" sz="700" dirty="0">
                  <a:latin typeface="Arial Narrow" panose="020B0606020202030204" pitchFamily="34" charset="0"/>
                  <a:cs typeface="Arial"/>
                </a:rPr>
                <a:t>передн. рад.</a:t>
              </a:r>
            </a:p>
          </p:txBody>
        </p:sp>
        <p:sp>
          <p:nvSpPr>
            <p:cNvPr id="62" name="object 227"/>
            <p:cNvSpPr txBox="1"/>
            <p:nvPr/>
          </p:nvSpPr>
          <p:spPr>
            <a:xfrm>
              <a:off x="2006501" y="1408763"/>
              <a:ext cx="651881" cy="230832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700" dirty="0">
                  <a:latin typeface="Arial Narrow" panose="020B0606020202030204" pitchFamily="34" charset="0"/>
                  <a:cs typeface="Arial"/>
                </a:rPr>
                <a:t>Прав. передн. рад.</a:t>
              </a:r>
            </a:p>
          </p:txBody>
        </p:sp>
        <p:sp>
          <p:nvSpPr>
            <p:cNvPr id="63" name="object 227"/>
            <p:cNvSpPr txBox="1"/>
            <p:nvPr/>
          </p:nvSpPr>
          <p:spPr>
            <a:xfrm>
              <a:off x="2640183" y="1407996"/>
              <a:ext cx="651881" cy="230832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700" dirty="0">
                  <a:latin typeface="Arial Narrow" panose="020B0606020202030204" pitchFamily="34" charset="0"/>
                  <a:cs typeface="Arial"/>
                </a:rPr>
                <a:t>Электропит. передн. рад.</a:t>
              </a:r>
            </a:p>
          </p:txBody>
        </p:sp>
      </p:grpSp>
      <p:grpSp>
        <p:nvGrpSpPr>
          <p:cNvPr id="64" name="Группа 63"/>
          <p:cNvGrpSpPr/>
          <p:nvPr/>
        </p:nvGrpSpPr>
        <p:grpSpPr>
          <a:xfrm>
            <a:off x="5578338" y="1523813"/>
            <a:ext cx="1447800" cy="201883"/>
            <a:chOff x="1379972" y="1438773"/>
            <a:chExt cx="1912092" cy="201883"/>
          </a:xfrm>
        </p:grpSpPr>
        <p:sp>
          <p:nvSpPr>
            <p:cNvPr id="65" name="object 227"/>
            <p:cNvSpPr txBox="1"/>
            <p:nvPr/>
          </p:nvSpPr>
          <p:spPr>
            <a:xfrm>
              <a:off x="1379972" y="1440601"/>
              <a:ext cx="651881" cy="200055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Масса </a:t>
              </a:r>
              <a:br>
                <a:rPr lang="en-US" sz="600" dirty="0">
                  <a:latin typeface="Arial Narrow" panose="020B0606020202030204" pitchFamily="34" charset="0"/>
                  <a:cs typeface="Arial"/>
                </a:rPr>
              </a:br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передн. рад.</a:t>
              </a:r>
            </a:p>
          </p:txBody>
        </p:sp>
        <p:sp>
          <p:nvSpPr>
            <p:cNvPr id="66" name="object 227"/>
            <p:cNvSpPr txBox="1"/>
            <p:nvPr/>
          </p:nvSpPr>
          <p:spPr>
            <a:xfrm>
              <a:off x="2006501" y="1439540"/>
              <a:ext cx="651881" cy="200055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Прав. центр. передн. рад.</a:t>
              </a:r>
            </a:p>
          </p:txBody>
        </p:sp>
        <p:sp>
          <p:nvSpPr>
            <p:cNvPr id="67" name="object 227"/>
            <p:cNvSpPr txBox="1"/>
            <p:nvPr/>
          </p:nvSpPr>
          <p:spPr>
            <a:xfrm>
              <a:off x="2640183" y="1438773"/>
              <a:ext cx="651881" cy="200055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600" dirty="0">
                  <a:latin typeface="Arial Narrow" panose="020B0606020202030204" pitchFamily="34" charset="0"/>
                  <a:cs typeface="Arial"/>
                </a:rPr>
                <a:t>Электропит. передн. рад.</a:t>
              </a:r>
            </a:p>
          </p:txBody>
        </p:sp>
      </p:grpSp>
      <p:grpSp>
        <p:nvGrpSpPr>
          <p:cNvPr id="68" name="Группа 67"/>
          <p:cNvGrpSpPr/>
          <p:nvPr/>
        </p:nvGrpSpPr>
        <p:grpSpPr>
          <a:xfrm>
            <a:off x="5613637" y="4241237"/>
            <a:ext cx="1447800" cy="201883"/>
            <a:chOff x="1379972" y="1438773"/>
            <a:chExt cx="1912092" cy="201883"/>
          </a:xfrm>
        </p:grpSpPr>
        <p:sp>
          <p:nvSpPr>
            <p:cNvPr id="69" name="object 227"/>
            <p:cNvSpPr txBox="1"/>
            <p:nvPr/>
          </p:nvSpPr>
          <p:spPr>
            <a:xfrm>
              <a:off x="1379972" y="1440601"/>
              <a:ext cx="651881" cy="200055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Масса </a:t>
              </a:r>
              <a:br>
                <a:rPr lang="en-US" sz="600" dirty="0">
                  <a:latin typeface="Arial Narrow" panose="020B0606020202030204" pitchFamily="34" charset="0"/>
                  <a:cs typeface="Arial"/>
                </a:rPr>
              </a:br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передн. рад.</a:t>
              </a:r>
            </a:p>
          </p:txBody>
        </p:sp>
        <p:sp>
          <p:nvSpPr>
            <p:cNvPr id="70" name="object 227"/>
            <p:cNvSpPr txBox="1"/>
            <p:nvPr/>
          </p:nvSpPr>
          <p:spPr>
            <a:xfrm>
              <a:off x="2006501" y="1439540"/>
              <a:ext cx="651881" cy="200055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Лев. центр. передн. рад.</a:t>
              </a:r>
            </a:p>
          </p:txBody>
        </p:sp>
        <p:sp>
          <p:nvSpPr>
            <p:cNvPr id="71" name="object 227"/>
            <p:cNvSpPr txBox="1"/>
            <p:nvPr/>
          </p:nvSpPr>
          <p:spPr>
            <a:xfrm>
              <a:off x="2640183" y="1438773"/>
              <a:ext cx="651881" cy="200055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600" dirty="0">
                  <a:latin typeface="Arial Narrow" panose="020B0606020202030204" pitchFamily="34" charset="0"/>
                  <a:cs typeface="Arial"/>
                </a:rPr>
                <a:t>Электропит. передн. рад.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3207513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65530" y="304800"/>
            <a:ext cx="8430768" cy="349258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5560" rIns="0" bIns="36000" rtlCol="0">
            <a:spAutoFit/>
          </a:bodyPr>
          <a:lstStyle/>
          <a:p>
            <a:pPr marL="90805">
              <a:spcBef>
                <a:spcPts val="280"/>
              </a:spcBef>
            </a:pPr>
            <a:r>
              <a:rPr lang="ru-RU" altLang="zh-CN" dirty="0">
                <a:solidFill>
                  <a:srgbClr val="FFFFFF"/>
                </a:solidFill>
              </a:rPr>
              <a:t>10) Жгут проводов заднего бампера</a:t>
            </a:r>
            <a:endParaRPr lang="ru-RU" dirty="0"/>
          </a:p>
        </p:txBody>
      </p:sp>
      <p:grpSp>
        <p:nvGrpSpPr>
          <p:cNvPr id="4" name="object 4"/>
          <p:cNvGrpSpPr/>
          <p:nvPr/>
        </p:nvGrpSpPr>
        <p:grpSpPr>
          <a:xfrm>
            <a:off x="1797811" y="1953260"/>
            <a:ext cx="6368415" cy="4304030"/>
            <a:chOff x="1797811" y="1953260"/>
            <a:chExt cx="6368415" cy="430403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797811" y="1953260"/>
              <a:ext cx="6368288" cy="4190491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5503036" y="4722114"/>
              <a:ext cx="804545" cy="1535430"/>
            </a:xfrm>
            <a:custGeom>
              <a:avLst/>
              <a:gdLst/>
              <a:ahLst/>
              <a:cxnLst/>
              <a:rect l="l" t="t" r="r" b="b"/>
              <a:pathLst>
                <a:path w="804545" h="1535429">
                  <a:moveTo>
                    <a:pt x="781512" y="33524"/>
                  </a:moveTo>
                  <a:lnTo>
                    <a:pt x="765463" y="43739"/>
                  </a:lnTo>
                  <a:lnTo>
                    <a:pt x="0" y="1526438"/>
                  </a:lnTo>
                  <a:lnTo>
                    <a:pt x="17017" y="1535176"/>
                  </a:lnTo>
                  <a:lnTo>
                    <a:pt x="782495" y="52475"/>
                  </a:lnTo>
                  <a:lnTo>
                    <a:pt x="781512" y="33524"/>
                  </a:lnTo>
                  <a:close/>
                </a:path>
                <a:path w="804545" h="1535429">
                  <a:moveTo>
                    <a:pt x="799474" y="12318"/>
                  </a:moveTo>
                  <a:lnTo>
                    <a:pt x="781685" y="12318"/>
                  </a:lnTo>
                  <a:lnTo>
                    <a:pt x="798702" y="21081"/>
                  </a:lnTo>
                  <a:lnTo>
                    <a:pt x="782495" y="52475"/>
                  </a:lnTo>
                  <a:lnTo>
                    <a:pt x="785495" y="110617"/>
                  </a:lnTo>
                  <a:lnTo>
                    <a:pt x="789939" y="114681"/>
                  </a:lnTo>
                  <a:lnTo>
                    <a:pt x="795274" y="114427"/>
                  </a:lnTo>
                  <a:lnTo>
                    <a:pt x="800480" y="114046"/>
                  </a:lnTo>
                  <a:lnTo>
                    <a:pt x="804545" y="109600"/>
                  </a:lnTo>
                  <a:lnTo>
                    <a:pt x="804290" y="104393"/>
                  </a:lnTo>
                  <a:lnTo>
                    <a:pt x="799474" y="12318"/>
                  </a:lnTo>
                  <a:close/>
                </a:path>
                <a:path w="804545" h="1535429">
                  <a:moveTo>
                    <a:pt x="798829" y="0"/>
                  </a:moveTo>
                  <a:lnTo>
                    <a:pt x="706247" y="58800"/>
                  </a:lnTo>
                  <a:lnTo>
                    <a:pt x="704850" y="64769"/>
                  </a:lnTo>
                  <a:lnTo>
                    <a:pt x="707771" y="69215"/>
                  </a:lnTo>
                  <a:lnTo>
                    <a:pt x="710564" y="73660"/>
                  </a:lnTo>
                  <a:lnTo>
                    <a:pt x="716407" y="74930"/>
                  </a:lnTo>
                  <a:lnTo>
                    <a:pt x="765463" y="43739"/>
                  </a:lnTo>
                  <a:lnTo>
                    <a:pt x="781685" y="12318"/>
                  </a:lnTo>
                  <a:lnTo>
                    <a:pt x="799474" y="12318"/>
                  </a:lnTo>
                  <a:lnTo>
                    <a:pt x="798829" y="0"/>
                  </a:lnTo>
                  <a:close/>
                </a:path>
                <a:path w="804545" h="1535429">
                  <a:moveTo>
                    <a:pt x="791303" y="17272"/>
                  </a:moveTo>
                  <a:lnTo>
                    <a:pt x="780668" y="17272"/>
                  </a:lnTo>
                  <a:lnTo>
                    <a:pt x="795274" y="24765"/>
                  </a:lnTo>
                  <a:lnTo>
                    <a:pt x="781512" y="33524"/>
                  </a:lnTo>
                  <a:lnTo>
                    <a:pt x="782495" y="52475"/>
                  </a:lnTo>
                  <a:lnTo>
                    <a:pt x="798702" y="21081"/>
                  </a:lnTo>
                  <a:lnTo>
                    <a:pt x="791303" y="17272"/>
                  </a:lnTo>
                  <a:close/>
                </a:path>
                <a:path w="804545" h="1535429">
                  <a:moveTo>
                    <a:pt x="781685" y="12318"/>
                  </a:moveTo>
                  <a:lnTo>
                    <a:pt x="765463" y="43739"/>
                  </a:lnTo>
                  <a:lnTo>
                    <a:pt x="781512" y="33524"/>
                  </a:lnTo>
                  <a:lnTo>
                    <a:pt x="780668" y="17272"/>
                  </a:lnTo>
                  <a:lnTo>
                    <a:pt x="791303" y="17272"/>
                  </a:lnTo>
                  <a:lnTo>
                    <a:pt x="781685" y="12318"/>
                  </a:lnTo>
                  <a:close/>
                </a:path>
                <a:path w="804545" h="1535429">
                  <a:moveTo>
                    <a:pt x="780668" y="17272"/>
                  </a:moveTo>
                  <a:lnTo>
                    <a:pt x="781512" y="33524"/>
                  </a:lnTo>
                  <a:lnTo>
                    <a:pt x="795274" y="24765"/>
                  </a:lnTo>
                  <a:lnTo>
                    <a:pt x="780668" y="17272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9" name="object 9"/>
          <p:cNvSpPr/>
          <p:nvPr/>
        </p:nvSpPr>
        <p:spPr>
          <a:xfrm>
            <a:off x="5909055" y="2017267"/>
            <a:ext cx="280670" cy="1702435"/>
          </a:xfrm>
          <a:custGeom>
            <a:avLst/>
            <a:gdLst/>
            <a:ahLst/>
            <a:cxnLst/>
            <a:rect l="l" t="t" r="r" b="b"/>
            <a:pathLst>
              <a:path w="280670" h="1702435">
                <a:moveTo>
                  <a:pt x="179959" y="1603121"/>
                </a:moveTo>
                <a:lnTo>
                  <a:pt x="175895" y="1606423"/>
                </a:lnTo>
                <a:lnTo>
                  <a:pt x="171704" y="1609598"/>
                </a:lnTo>
                <a:lnTo>
                  <a:pt x="170942" y="1615567"/>
                </a:lnTo>
                <a:lnTo>
                  <a:pt x="174244" y="1619758"/>
                </a:lnTo>
                <a:lnTo>
                  <a:pt x="238506" y="1702181"/>
                </a:lnTo>
                <a:lnTo>
                  <a:pt x="245740" y="1684782"/>
                </a:lnTo>
                <a:lnTo>
                  <a:pt x="226441" y="1684782"/>
                </a:lnTo>
                <a:lnTo>
                  <a:pt x="221729" y="1649783"/>
                </a:lnTo>
                <a:lnTo>
                  <a:pt x="189230" y="1608074"/>
                </a:lnTo>
                <a:lnTo>
                  <a:pt x="186055" y="1603883"/>
                </a:lnTo>
                <a:lnTo>
                  <a:pt x="179959" y="1603121"/>
                </a:lnTo>
                <a:close/>
              </a:path>
              <a:path w="280670" h="1702435">
                <a:moveTo>
                  <a:pt x="221729" y="1649783"/>
                </a:moveTo>
                <a:lnTo>
                  <a:pt x="226441" y="1684782"/>
                </a:lnTo>
                <a:lnTo>
                  <a:pt x="245364" y="1682242"/>
                </a:lnTo>
                <a:lnTo>
                  <a:pt x="245039" y="1679829"/>
                </a:lnTo>
                <a:lnTo>
                  <a:pt x="227203" y="1679829"/>
                </a:lnTo>
                <a:lnTo>
                  <a:pt x="233436" y="1664807"/>
                </a:lnTo>
                <a:lnTo>
                  <a:pt x="221729" y="1649783"/>
                </a:lnTo>
                <a:close/>
              </a:path>
              <a:path w="280670" h="1702435">
                <a:moveTo>
                  <a:pt x="268605" y="1591183"/>
                </a:moveTo>
                <a:lnTo>
                  <a:pt x="263017" y="1593469"/>
                </a:lnTo>
                <a:lnTo>
                  <a:pt x="260985" y="1598422"/>
                </a:lnTo>
                <a:lnTo>
                  <a:pt x="240668" y="1647379"/>
                </a:lnTo>
                <a:lnTo>
                  <a:pt x="245364" y="1682242"/>
                </a:lnTo>
                <a:lnTo>
                  <a:pt x="226441" y="1684782"/>
                </a:lnTo>
                <a:lnTo>
                  <a:pt x="245740" y="1684782"/>
                </a:lnTo>
                <a:lnTo>
                  <a:pt x="278638" y="1605661"/>
                </a:lnTo>
                <a:lnTo>
                  <a:pt x="280670" y="1600835"/>
                </a:lnTo>
                <a:lnTo>
                  <a:pt x="278384" y="1595247"/>
                </a:lnTo>
                <a:lnTo>
                  <a:pt x="273431" y="1593215"/>
                </a:lnTo>
                <a:lnTo>
                  <a:pt x="268605" y="1591183"/>
                </a:lnTo>
                <a:close/>
              </a:path>
              <a:path w="280670" h="1702435">
                <a:moveTo>
                  <a:pt x="233436" y="1664807"/>
                </a:moveTo>
                <a:lnTo>
                  <a:pt x="227203" y="1679829"/>
                </a:lnTo>
                <a:lnTo>
                  <a:pt x="243459" y="1677670"/>
                </a:lnTo>
                <a:lnTo>
                  <a:pt x="233436" y="1664807"/>
                </a:lnTo>
                <a:close/>
              </a:path>
              <a:path w="280670" h="1702435">
                <a:moveTo>
                  <a:pt x="240668" y="1647379"/>
                </a:moveTo>
                <a:lnTo>
                  <a:pt x="233436" y="1664807"/>
                </a:lnTo>
                <a:lnTo>
                  <a:pt x="243459" y="1677670"/>
                </a:lnTo>
                <a:lnTo>
                  <a:pt x="227203" y="1679829"/>
                </a:lnTo>
                <a:lnTo>
                  <a:pt x="245039" y="1679829"/>
                </a:lnTo>
                <a:lnTo>
                  <a:pt x="240668" y="1647379"/>
                </a:lnTo>
                <a:close/>
              </a:path>
              <a:path w="280670" h="1702435">
                <a:moveTo>
                  <a:pt x="18796" y="0"/>
                </a:moveTo>
                <a:lnTo>
                  <a:pt x="0" y="2540"/>
                </a:lnTo>
                <a:lnTo>
                  <a:pt x="221729" y="1649783"/>
                </a:lnTo>
                <a:lnTo>
                  <a:pt x="233436" y="1664807"/>
                </a:lnTo>
                <a:lnTo>
                  <a:pt x="240668" y="1647379"/>
                </a:lnTo>
                <a:lnTo>
                  <a:pt x="18796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4583048" y="2017902"/>
            <a:ext cx="187325" cy="2110105"/>
          </a:xfrm>
          <a:custGeom>
            <a:avLst/>
            <a:gdLst/>
            <a:ahLst/>
            <a:cxnLst/>
            <a:rect l="l" t="t" r="r" b="b"/>
            <a:pathLst>
              <a:path w="187325" h="2110104">
                <a:moveTo>
                  <a:pt x="86613" y="2006727"/>
                </a:moveTo>
                <a:lnTo>
                  <a:pt x="82296" y="2009648"/>
                </a:lnTo>
                <a:lnTo>
                  <a:pt x="77850" y="2012569"/>
                </a:lnTo>
                <a:lnTo>
                  <a:pt x="76708" y="2018411"/>
                </a:lnTo>
                <a:lnTo>
                  <a:pt x="79628" y="2022856"/>
                </a:lnTo>
                <a:lnTo>
                  <a:pt x="137667" y="2109724"/>
                </a:lnTo>
                <a:lnTo>
                  <a:pt x="146847" y="2091563"/>
                </a:lnTo>
                <a:lnTo>
                  <a:pt x="127000" y="2091563"/>
                </a:lnTo>
                <a:lnTo>
                  <a:pt x="124858" y="2056307"/>
                </a:lnTo>
                <a:lnTo>
                  <a:pt x="95503" y="2012315"/>
                </a:lnTo>
                <a:lnTo>
                  <a:pt x="92583" y="2007870"/>
                </a:lnTo>
                <a:lnTo>
                  <a:pt x="86613" y="2006727"/>
                </a:lnTo>
                <a:close/>
              </a:path>
              <a:path w="187325" h="2110104">
                <a:moveTo>
                  <a:pt x="124858" y="2056307"/>
                </a:moveTo>
                <a:lnTo>
                  <a:pt x="127000" y="2091563"/>
                </a:lnTo>
                <a:lnTo>
                  <a:pt x="146050" y="2090293"/>
                </a:lnTo>
                <a:lnTo>
                  <a:pt x="145826" y="2086610"/>
                </a:lnTo>
                <a:lnTo>
                  <a:pt x="128015" y="2086610"/>
                </a:lnTo>
                <a:lnTo>
                  <a:pt x="135364" y="2072053"/>
                </a:lnTo>
                <a:lnTo>
                  <a:pt x="124858" y="2056307"/>
                </a:lnTo>
                <a:close/>
              </a:path>
              <a:path w="187325" h="2110104">
                <a:moveTo>
                  <a:pt x="175895" y="2001266"/>
                </a:moveTo>
                <a:lnTo>
                  <a:pt x="170179" y="2003171"/>
                </a:lnTo>
                <a:lnTo>
                  <a:pt x="167766" y="2007870"/>
                </a:lnTo>
                <a:lnTo>
                  <a:pt x="143913" y="2055120"/>
                </a:lnTo>
                <a:lnTo>
                  <a:pt x="146050" y="2090293"/>
                </a:lnTo>
                <a:lnTo>
                  <a:pt x="127000" y="2091563"/>
                </a:lnTo>
                <a:lnTo>
                  <a:pt x="146847" y="2091563"/>
                </a:lnTo>
                <a:lnTo>
                  <a:pt x="184785" y="2016506"/>
                </a:lnTo>
                <a:lnTo>
                  <a:pt x="187198" y="2011807"/>
                </a:lnTo>
                <a:lnTo>
                  <a:pt x="185292" y="2005965"/>
                </a:lnTo>
                <a:lnTo>
                  <a:pt x="180593" y="2003679"/>
                </a:lnTo>
                <a:lnTo>
                  <a:pt x="175895" y="2001266"/>
                </a:lnTo>
                <a:close/>
              </a:path>
              <a:path w="187325" h="2110104">
                <a:moveTo>
                  <a:pt x="135364" y="2072053"/>
                </a:moveTo>
                <a:lnTo>
                  <a:pt x="128015" y="2086610"/>
                </a:lnTo>
                <a:lnTo>
                  <a:pt x="144399" y="2085594"/>
                </a:lnTo>
                <a:lnTo>
                  <a:pt x="135364" y="2072053"/>
                </a:lnTo>
                <a:close/>
              </a:path>
              <a:path w="187325" h="2110104">
                <a:moveTo>
                  <a:pt x="143913" y="2055120"/>
                </a:moveTo>
                <a:lnTo>
                  <a:pt x="135364" y="2072053"/>
                </a:lnTo>
                <a:lnTo>
                  <a:pt x="144399" y="2085594"/>
                </a:lnTo>
                <a:lnTo>
                  <a:pt x="128015" y="2086610"/>
                </a:lnTo>
                <a:lnTo>
                  <a:pt x="145826" y="2086610"/>
                </a:lnTo>
                <a:lnTo>
                  <a:pt x="143913" y="2055120"/>
                </a:lnTo>
                <a:close/>
              </a:path>
              <a:path w="187325" h="2110104">
                <a:moveTo>
                  <a:pt x="19050" y="0"/>
                </a:moveTo>
                <a:lnTo>
                  <a:pt x="0" y="1270"/>
                </a:lnTo>
                <a:lnTo>
                  <a:pt x="124858" y="2056307"/>
                </a:lnTo>
                <a:lnTo>
                  <a:pt x="135364" y="2072053"/>
                </a:lnTo>
                <a:lnTo>
                  <a:pt x="143913" y="2055120"/>
                </a:lnTo>
                <a:lnTo>
                  <a:pt x="19050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2643632" y="2013457"/>
            <a:ext cx="4911090" cy="4243070"/>
          </a:xfrm>
          <a:custGeom>
            <a:avLst/>
            <a:gdLst/>
            <a:ahLst/>
            <a:cxnLst/>
            <a:rect l="l" t="t" r="r" b="b"/>
            <a:pathLst>
              <a:path w="4911090" h="4243070">
                <a:moveTo>
                  <a:pt x="666496" y="2612517"/>
                </a:moveTo>
                <a:lnTo>
                  <a:pt x="665607" y="2607310"/>
                </a:lnTo>
                <a:lnTo>
                  <a:pt x="649859" y="2518791"/>
                </a:lnTo>
                <a:lnTo>
                  <a:pt x="647319" y="2504440"/>
                </a:lnTo>
                <a:lnTo>
                  <a:pt x="566674" y="2570988"/>
                </a:lnTo>
                <a:lnTo>
                  <a:pt x="562610" y="2574290"/>
                </a:lnTo>
                <a:lnTo>
                  <a:pt x="562102" y="2580259"/>
                </a:lnTo>
                <a:lnTo>
                  <a:pt x="568706" y="2588387"/>
                </a:lnTo>
                <a:lnTo>
                  <a:pt x="574802" y="2589022"/>
                </a:lnTo>
                <a:lnTo>
                  <a:pt x="578866" y="2585593"/>
                </a:lnTo>
                <a:lnTo>
                  <a:pt x="619633" y="2551912"/>
                </a:lnTo>
                <a:lnTo>
                  <a:pt x="0" y="4236059"/>
                </a:lnTo>
                <a:lnTo>
                  <a:pt x="17780" y="4242638"/>
                </a:lnTo>
                <a:lnTo>
                  <a:pt x="637578" y="2558427"/>
                </a:lnTo>
                <a:lnTo>
                  <a:pt x="646798" y="2610612"/>
                </a:lnTo>
                <a:lnTo>
                  <a:pt x="647700" y="2615819"/>
                </a:lnTo>
                <a:lnTo>
                  <a:pt x="652653" y="2619248"/>
                </a:lnTo>
                <a:lnTo>
                  <a:pt x="663067" y="2617470"/>
                </a:lnTo>
                <a:lnTo>
                  <a:pt x="666496" y="2612517"/>
                </a:lnTo>
                <a:close/>
              </a:path>
              <a:path w="4911090" h="4243070">
                <a:moveTo>
                  <a:pt x="1719199" y="1248283"/>
                </a:moveTo>
                <a:lnTo>
                  <a:pt x="1717484" y="1241298"/>
                </a:lnTo>
                <a:lnTo>
                  <a:pt x="1694180" y="1146175"/>
                </a:lnTo>
                <a:lnTo>
                  <a:pt x="1693037" y="1141603"/>
                </a:lnTo>
                <a:lnTo>
                  <a:pt x="1687830" y="1138555"/>
                </a:lnTo>
                <a:lnTo>
                  <a:pt x="1682750" y="1139698"/>
                </a:lnTo>
                <a:lnTo>
                  <a:pt x="1677670" y="1140968"/>
                </a:lnTo>
                <a:lnTo>
                  <a:pt x="1674495" y="1146175"/>
                </a:lnTo>
                <a:lnTo>
                  <a:pt x="1675765" y="1151255"/>
                </a:lnTo>
                <a:lnTo>
                  <a:pt x="1688338" y="1202740"/>
                </a:lnTo>
                <a:lnTo>
                  <a:pt x="526288" y="0"/>
                </a:lnTo>
                <a:lnTo>
                  <a:pt x="512572" y="13208"/>
                </a:lnTo>
                <a:lnTo>
                  <a:pt x="1674685" y="1216012"/>
                </a:lnTo>
                <a:lnTo>
                  <a:pt x="1623695" y="1201674"/>
                </a:lnTo>
                <a:lnTo>
                  <a:pt x="1618615" y="1200150"/>
                </a:lnTo>
                <a:lnTo>
                  <a:pt x="1613408" y="1203071"/>
                </a:lnTo>
                <a:lnTo>
                  <a:pt x="1611884" y="1208151"/>
                </a:lnTo>
                <a:lnTo>
                  <a:pt x="1610487" y="1213231"/>
                </a:lnTo>
                <a:lnTo>
                  <a:pt x="1613408" y="1218565"/>
                </a:lnTo>
                <a:lnTo>
                  <a:pt x="1719199" y="1248283"/>
                </a:lnTo>
                <a:close/>
              </a:path>
              <a:path w="4911090" h="4243070">
                <a:moveTo>
                  <a:pt x="4911090" y="1957451"/>
                </a:moveTo>
                <a:lnTo>
                  <a:pt x="4908169" y="1952244"/>
                </a:lnTo>
                <a:lnTo>
                  <a:pt x="4903089" y="1950847"/>
                </a:lnTo>
                <a:lnTo>
                  <a:pt x="4898009" y="1949323"/>
                </a:lnTo>
                <a:lnTo>
                  <a:pt x="4892802" y="1952371"/>
                </a:lnTo>
                <a:lnTo>
                  <a:pt x="4891278" y="1957451"/>
                </a:lnTo>
                <a:lnTo>
                  <a:pt x="4877041" y="2008314"/>
                </a:lnTo>
                <a:lnTo>
                  <a:pt x="4355465" y="2667"/>
                </a:lnTo>
                <a:lnTo>
                  <a:pt x="4336923" y="7493"/>
                </a:lnTo>
                <a:lnTo>
                  <a:pt x="4858499" y="2013178"/>
                </a:lnTo>
                <a:lnTo>
                  <a:pt x="4817491" y="1971929"/>
                </a:lnTo>
                <a:lnTo>
                  <a:pt x="4811522" y="1971929"/>
                </a:lnTo>
                <a:lnTo>
                  <a:pt x="4807712" y="1975612"/>
                </a:lnTo>
                <a:lnTo>
                  <a:pt x="4804029" y="1979295"/>
                </a:lnTo>
                <a:lnTo>
                  <a:pt x="4804029" y="1985391"/>
                </a:lnTo>
                <a:lnTo>
                  <a:pt x="4881372" y="2063242"/>
                </a:lnTo>
                <a:lnTo>
                  <a:pt x="4885829" y="2047367"/>
                </a:lnTo>
                <a:lnTo>
                  <a:pt x="4909693" y="1962531"/>
                </a:lnTo>
                <a:lnTo>
                  <a:pt x="4911090" y="1957451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3"/>
          <p:cNvSpPr txBox="1"/>
          <p:nvPr/>
        </p:nvSpPr>
        <p:spPr>
          <a:xfrm>
            <a:off x="685800" y="879687"/>
            <a:ext cx="10820400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>
              <a:spcBef>
                <a:spcPts val="95"/>
              </a:spcBef>
            </a:pPr>
            <a:r>
              <a:rPr lang="ru-RU" sz="1600" b="1" kern="0" dirty="0">
                <a:latin typeface="Arial"/>
                <a:cs typeface="Arial"/>
              </a:rPr>
              <a:t>Жгут проводов заднего бампера, вид справа спереди</a:t>
            </a:r>
          </a:p>
        </p:txBody>
      </p:sp>
      <p:sp>
        <p:nvSpPr>
          <p:cNvPr id="20" name="object 12"/>
          <p:cNvSpPr txBox="1"/>
          <p:nvPr/>
        </p:nvSpPr>
        <p:spPr>
          <a:xfrm>
            <a:off x="2714560" y="1466381"/>
            <a:ext cx="1205358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 жгутом проводов шасси</a:t>
            </a:r>
          </a:p>
        </p:txBody>
      </p:sp>
      <p:sp>
        <p:nvSpPr>
          <p:cNvPr id="21" name="object 10"/>
          <p:cNvSpPr txBox="1"/>
          <p:nvPr/>
        </p:nvSpPr>
        <p:spPr>
          <a:xfrm>
            <a:off x="3919919" y="1448672"/>
            <a:ext cx="1384268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правым задним радарным датчиком</a:t>
            </a:r>
          </a:p>
        </p:txBody>
      </p:sp>
      <p:sp>
        <p:nvSpPr>
          <p:cNvPr id="22" name="object 8"/>
          <p:cNvSpPr txBox="1"/>
          <p:nvPr/>
        </p:nvSpPr>
        <p:spPr>
          <a:xfrm>
            <a:off x="5245131" y="1312493"/>
            <a:ext cx="1292320" cy="628377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задним комбинированным фонарем</a:t>
            </a:r>
          </a:p>
        </p:txBody>
      </p:sp>
      <p:sp>
        <p:nvSpPr>
          <p:cNvPr id="23" name="object 15"/>
          <p:cNvSpPr txBox="1"/>
          <p:nvPr/>
        </p:nvSpPr>
        <p:spPr>
          <a:xfrm>
            <a:off x="6712524" y="1466451"/>
            <a:ext cx="1960864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правым центральным задним радарным датчиком</a:t>
            </a:r>
          </a:p>
        </p:txBody>
      </p:sp>
      <p:sp>
        <p:nvSpPr>
          <p:cNvPr id="24" name="object 18"/>
          <p:cNvSpPr txBox="1"/>
          <p:nvPr/>
        </p:nvSpPr>
        <p:spPr>
          <a:xfrm>
            <a:off x="8590264" y="4495800"/>
            <a:ext cx="2763535" cy="682238"/>
          </a:xfrm>
          <a:prstGeom prst="rect">
            <a:avLst/>
          </a:prstGeom>
          <a:ln w="9525">
            <a:solidFill>
              <a:srgbClr val="6F2F9F"/>
            </a:solidFill>
          </a:ln>
        </p:spPr>
        <p:txBody>
          <a:bodyPr vert="horz" wrap="square" lIns="0" tIns="5080" rIns="0" bIns="0" rtlCol="0">
            <a:spAutoFit/>
          </a:bodyPr>
          <a:lstStyle/>
          <a:p>
            <a:pPr marL="469900" lvl="0" algn="l"/>
            <a:r>
              <a:rPr lang="ru-RU" sz="1100" b="1" i="0" u="none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
Указывает место расположения разъема жгута проводов</a:t>
            </a:r>
          </a:p>
        </p:txBody>
      </p:sp>
      <p:sp>
        <p:nvSpPr>
          <p:cNvPr id="25" name="object 16"/>
          <p:cNvSpPr/>
          <p:nvPr/>
        </p:nvSpPr>
        <p:spPr>
          <a:xfrm>
            <a:off x="8690284" y="4641850"/>
            <a:ext cx="254635" cy="196850"/>
          </a:xfrm>
          <a:custGeom>
            <a:avLst/>
            <a:gdLst/>
            <a:ahLst/>
            <a:cxnLst/>
            <a:rect l="l" t="t" r="r" b="b"/>
            <a:pathLst>
              <a:path w="254634" h="196850">
                <a:moveTo>
                  <a:pt x="0" y="98297"/>
                </a:moveTo>
                <a:lnTo>
                  <a:pt x="10007" y="60061"/>
                </a:lnTo>
                <a:lnTo>
                  <a:pt x="37290" y="28813"/>
                </a:lnTo>
                <a:lnTo>
                  <a:pt x="77741" y="7733"/>
                </a:lnTo>
                <a:lnTo>
                  <a:pt x="127253" y="0"/>
                </a:lnTo>
                <a:lnTo>
                  <a:pt x="176766" y="7733"/>
                </a:lnTo>
                <a:lnTo>
                  <a:pt x="217217" y="28813"/>
                </a:lnTo>
                <a:lnTo>
                  <a:pt x="244500" y="60061"/>
                </a:lnTo>
                <a:lnTo>
                  <a:pt x="254508" y="98297"/>
                </a:lnTo>
                <a:lnTo>
                  <a:pt x="244500" y="136534"/>
                </a:lnTo>
                <a:lnTo>
                  <a:pt x="217217" y="167782"/>
                </a:lnTo>
                <a:lnTo>
                  <a:pt x="176766" y="188862"/>
                </a:lnTo>
                <a:lnTo>
                  <a:pt x="127253" y="196595"/>
                </a:lnTo>
                <a:lnTo>
                  <a:pt x="77741" y="188862"/>
                </a:lnTo>
                <a:lnTo>
                  <a:pt x="37290" y="167782"/>
                </a:lnTo>
                <a:lnTo>
                  <a:pt x="10007" y="136534"/>
                </a:lnTo>
                <a:lnTo>
                  <a:pt x="0" y="98297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" name="object 17"/>
          <p:cNvSpPr/>
          <p:nvPr/>
        </p:nvSpPr>
        <p:spPr>
          <a:xfrm>
            <a:off x="8691046" y="4996014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4" h="111125">
                <a:moveTo>
                  <a:pt x="94996" y="0"/>
                </a:moveTo>
                <a:lnTo>
                  <a:pt x="0" y="55029"/>
                </a:lnTo>
                <a:lnTo>
                  <a:pt x="94614" y="110655"/>
                </a:lnTo>
                <a:lnTo>
                  <a:pt x="100456" y="109143"/>
                </a:lnTo>
                <a:lnTo>
                  <a:pt x="105790" y="100076"/>
                </a:lnTo>
                <a:lnTo>
                  <a:pt x="104266" y="94234"/>
                </a:lnTo>
                <a:lnTo>
                  <a:pt x="54011" y="64728"/>
                </a:lnTo>
                <a:lnTo>
                  <a:pt x="18796" y="64617"/>
                </a:lnTo>
                <a:lnTo>
                  <a:pt x="18923" y="45567"/>
                </a:lnTo>
                <a:lnTo>
                  <a:pt x="54301" y="45567"/>
                </a:lnTo>
                <a:lnTo>
                  <a:pt x="104521" y="16484"/>
                </a:lnTo>
                <a:lnTo>
                  <a:pt x="106045" y="10655"/>
                </a:lnTo>
                <a:lnTo>
                  <a:pt x="103504" y="6108"/>
                </a:lnTo>
                <a:lnTo>
                  <a:pt x="100837" y="1549"/>
                </a:lnTo>
                <a:lnTo>
                  <a:pt x="94996" y="0"/>
                </a:lnTo>
                <a:close/>
              </a:path>
              <a:path w="357504" h="111125">
                <a:moveTo>
                  <a:pt x="54110" y="45678"/>
                </a:moveTo>
                <a:lnTo>
                  <a:pt x="37730" y="55164"/>
                </a:lnTo>
                <a:lnTo>
                  <a:pt x="54011" y="64728"/>
                </a:lnTo>
                <a:lnTo>
                  <a:pt x="357124" y="65684"/>
                </a:lnTo>
                <a:lnTo>
                  <a:pt x="357250" y="46634"/>
                </a:lnTo>
                <a:lnTo>
                  <a:pt x="54110" y="45678"/>
                </a:lnTo>
                <a:close/>
              </a:path>
              <a:path w="357504" h="111125">
                <a:moveTo>
                  <a:pt x="18923" y="45567"/>
                </a:moveTo>
                <a:lnTo>
                  <a:pt x="18796" y="64617"/>
                </a:lnTo>
                <a:lnTo>
                  <a:pt x="54011" y="64728"/>
                </a:lnTo>
                <a:lnTo>
                  <a:pt x="51638" y="63334"/>
                </a:lnTo>
                <a:lnTo>
                  <a:pt x="23622" y="63334"/>
                </a:lnTo>
                <a:lnTo>
                  <a:pt x="23622" y="46875"/>
                </a:lnTo>
                <a:lnTo>
                  <a:pt x="52043" y="46875"/>
                </a:lnTo>
                <a:lnTo>
                  <a:pt x="54110" y="45678"/>
                </a:lnTo>
                <a:lnTo>
                  <a:pt x="18923" y="45567"/>
                </a:lnTo>
                <a:close/>
              </a:path>
              <a:path w="357504" h="111125">
                <a:moveTo>
                  <a:pt x="23622" y="46875"/>
                </a:moveTo>
                <a:lnTo>
                  <a:pt x="23622" y="63334"/>
                </a:lnTo>
                <a:lnTo>
                  <a:pt x="37730" y="55164"/>
                </a:lnTo>
                <a:lnTo>
                  <a:pt x="23622" y="46875"/>
                </a:lnTo>
                <a:close/>
              </a:path>
              <a:path w="357504" h="111125">
                <a:moveTo>
                  <a:pt x="37730" y="55164"/>
                </a:moveTo>
                <a:lnTo>
                  <a:pt x="23622" y="63334"/>
                </a:lnTo>
                <a:lnTo>
                  <a:pt x="51638" y="63334"/>
                </a:lnTo>
                <a:lnTo>
                  <a:pt x="37730" y="55164"/>
                </a:lnTo>
                <a:close/>
              </a:path>
              <a:path w="357504" h="111125">
                <a:moveTo>
                  <a:pt x="52043" y="46875"/>
                </a:moveTo>
                <a:lnTo>
                  <a:pt x="23622" y="46875"/>
                </a:lnTo>
                <a:lnTo>
                  <a:pt x="37730" y="55164"/>
                </a:lnTo>
                <a:lnTo>
                  <a:pt x="52043" y="46875"/>
                </a:lnTo>
                <a:close/>
              </a:path>
              <a:path w="357504" h="111125">
                <a:moveTo>
                  <a:pt x="54301" y="45567"/>
                </a:moveTo>
                <a:lnTo>
                  <a:pt x="18923" y="45567"/>
                </a:lnTo>
                <a:lnTo>
                  <a:pt x="54110" y="45678"/>
                </a:lnTo>
                <a:lnTo>
                  <a:pt x="54301" y="4556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" name="object 7"/>
          <p:cNvSpPr txBox="1"/>
          <p:nvPr/>
        </p:nvSpPr>
        <p:spPr>
          <a:xfrm>
            <a:off x="5128842" y="6261867"/>
            <a:ext cx="1072494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Масса датчика движения ноги</a:t>
            </a:r>
          </a:p>
        </p:txBody>
      </p:sp>
      <p:sp>
        <p:nvSpPr>
          <p:cNvPr id="28" name="object 14"/>
          <p:cNvSpPr txBox="1"/>
          <p:nvPr/>
        </p:nvSpPr>
        <p:spPr>
          <a:xfrm>
            <a:off x="2133600" y="6293484"/>
            <a:ext cx="142887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/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прав. задн. SVA</a:t>
            </a:r>
          </a:p>
        </p:txBody>
      </p:sp>
      <p:sp>
        <p:nvSpPr>
          <p:cNvPr id="29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73</a:t>
            </a:r>
          </a:p>
        </p:txBody>
      </p:sp>
    </p:spTree>
    <p:extLst>
      <p:ext uri="{BB962C8B-B14F-4D97-AF65-F5344CB8AC3E}">
        <p14:creationId xmlns:p14="http://schemas.microsoft.com/office/powerpoint/2010/main" val="1390544510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762553" y="3410618"/>
            <a:ext cx="0" cy="433705"/>
          </a:xfrm>
          <a:custGeom>
            <a:avLst/>
            <a:gdLst/>
            <a:ahLst/>
            <a:cxnLst/>
            <a:rect l="l" t="t" r="r" b="b"/>
            <a:pathLst>
              <a:path h="433704">
                <a:moveTo>
                  <a:pt x="0" y="433192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263555" y="3310740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>
                <a:moveTo>
                  <a:pt x="415831" y="0"/>
                </a:moveTo>
                <a:lnTo>
                  <a:pt x="0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8320124" y="3310740"/>
            <a:ext cx="415925" cy="0"/>
          </a:xfrm>
          <a:custGeom>
            <a:avLst/>
            <a:gdLst/>
            <a:ahLst/>
            <a:cxnLst/>
            <a:rect l="l" t="t" r="r" b="b"/>
            <a:pathLst>
              <a:path w="415925">
                <a:moveTo>
                  <a:pt x="415831" y="0"/>
                </a:moveTo>
                <a:lnTo>
                  <a:pt x="0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8236914" y="3410618"/>
            <a:ext cx="0" cy="450215"/>
          </a:xfrm>
          <a:custGeom>
            <a:avLst/>
            <a:gdLst/>
            <a:ahLst/>
            <a:cxnLst/>
            <a:rect l="l" t="t" r="r" b="b"/>
            <a:pathLst>
              <a:path h="450214">
                <a:moveTo>
                  <a:pt x="0" y="0"/>
                </a:moveTo>
                <a:lnTo>
                  <a:pt x="0" y="449853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754222" y="3835479"/>
            <a:ext cx="182973" cy="183253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654413" y="3302408"/>
            <a:ext cx="133091" cy="116551"/>
          </a:xfrm>
          <a:prstGeom prst="rect">
            <a:avLst/>
          </a:prstGeom>
        </p:spPr>
      </p:pic>
      <p:sp>
        <p:nvSpPr>
          <p:cNvPr id="8" name="object 8"/>
          <p:cNvSpPr/>
          <p:nvPr/>
        </p:nvSpPr>
        <p:spPr>
          <a:xfrm>
            <a:off x="2797820" y="2827586"/>
            <a:ext cx="466090" cy="483234"/>
          </a:xfrm>
          <a:custGeom>
            <a:avLst/>
            <a:gdLst/>
            <a:ahLst/>
            <a:cxnLst/>
            <a:rect l="l" t="t" r="r" b="b"/>
            <a:pathLst>
              <a:path w="466089" h="483235">
                <a:moveTo>
                  <a:pt x="0" y="0"/>
                </a:moveTo>
                <a:lnTo>
                  <a:pt x="0" y="66733"/>
                </a:lnTo>
                <a:lnTo>
                  <a:pt x="16633" y="116562"/>
                </a:lnTo>
                <a:lnTo>
                  <a:pt x="33266" y="166612"/>
                </a:lnTo>
                <a:lnTo>
                  <a:pt x="49899" y="233346"/>
                </a:lnTo>
                <a:lnTo>
                  <a:pt x="83166" y="283174"/>
                </a:lnTo>
                <a:lnTo>
                  <a:pt x="116432" y="316541"/>
                </a:lnTo>
                <a:lnTo>
                  <a:pt x="149699" y="366592"/>
                </a:lnTo>
                <a:lnTo>
                  <a:pt x="199594" y="399959"/>
                </a:lnTo>
                <a:lnTo>
                  <a:pt x="249498" y="433103"/>
                </a:lnTo>
                <a:lnTo>
                  <a:pt x="299403" y="449787"/>
                </a:lnTo>
                <a:lnTo>
                  <a:pt x="365927" y="466470"/>
                </a:lnTo>
                <a:lnTo>
                  <a:pt x="415831" y="483154"/>
                </a:lnTo>
                <a:lnTo>
                  <a:pt x="465735" y="483154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" name="object 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8228582" y="3302408"/>
            <a:ext cx="116515" cy="116541"/>
          </a:xfrm>
          <a:prstGeom prst="rect">
            <a:avLst/>
          </a:prstGeom>
        </p:spPr>
      </p:pic>
      <p:sp>
        <p:nvSpPr>
          <p:cNvPr id="10" name="object 10"/>
          <p:cNvSpPr/>
          <p:nvPr/>
        </p:nvSpPr>
        <p:spPr>
          <a:xfrm>
            <a:off x="8735955" y="2827586"/>
            <a:ext cx="466090" cy="483234"/>
          </a:xfrm>
          <a:custGeom>
            <a:avLst/>
            <a:gdLst/>
            <a:ahLst/>
            <a:cxnLst/>
            <a:rect l="l" t="t" r="r" b="b"/>
            <a:pathLst>
              <a:path w="466090" h="483235">
                <a:moveTo>
                  <a:pt x="0" y="483154"/>
                </a:moveTo>
                <a:lnTo>
                  <a:pt x="49704" y="483154"/>
                </a:lnTo>
                <a:lnTo>
                  <a:pt x="116273" y="466470"/>
                </a:lnTo>
                <a:lnTo>
                  <a:pt x="166199" y="449787"/>
                </a:lnTo>
                <a:lnTo>
                  <a:pt x="216125" y="433103"/>
                </a:lnTo>
                <a:lnTo>
                  <a:pt x="266052" y="399959"/>
                </a:lnTo>
                <a:lnTo>
                  <a:pt x="315978" y="366592"/>
                </a:lnTo>
                <a:lnTo>
                  <a:pt x="349262" y="316541"/>
                </a:lnTo>
                <a:lnTo>
                  <a:pt x="382547" y="283174"/>
                </a:lnTo>
                <a:lnTo>
                  <a:pt x="415831" y="233346"/>
                </a:lnTo>
                <a:lnTo>
                  <a:pt x="448893" y="166612"/>
                </a:lnTo>
                <a:lnTo>
                  <a:pt x="465536" y="116562"/>
                </a:lnTo>
                <a:lnTo>
                  <a:pt x="465536" y="66733"/>
                </a:lnTo>
                <a:lnTo>
                  <a:pt x="465536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20271" y="3310740"/>
            <a:ext cx="100330" cy="100330"/>
          </a:xfrm>
          <a:custGeom>
            <a:avLst/>
            <a:gdLst/>
            <a:ahLst/>
            <a:cxnLst/>
            <a:rect l="l" t="t" r="r" b="b"/>
            <a:pathLst>
              <a:path w="100329" h="100329">
                <a:moveTo>
                  <a:pt x="99852" y="0"/>
                </a:moveTo>
                <a:lnTo>
                  <a:pt x="66568" y="0"/>
                </a:lnTo>
                <a:lnTo>
                  <a:pt x="33284" y="33366"/>
                </a:lnTo>
                <a:lnTo>
                  <a:pt x="0" y="66733"/>
                </a:lnTo>
                <a:lnTo>
                  <a:pt x="0" y="99878"/>
                </a:lnTo>
                <a:lnTo>
                  <a:pt x="16642" y="99878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7205545" y="3852141"/>
            <a:ext cx="1040130" cy="167005"/>
            <a:chOff x="7205545" y="3852141"/>
            <a:chExt cx="1040130" cy="167005"/>
          </a:xfrm>
        </p:grpSpPr>
        <p:pic>
          <p:nvPicPr>
            <p:cNvPr id="13" name="object 13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078803" y="3852141"/>
              <a:ext cx="166442" cy="166591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7205545" y="4010401"/>
              <a:ext cx="882015" cy="0"/>
            </a:xfrm>
            <a:custGeom>
              <a:avLst/>
              <a:gdLst/>
              <a:ahLst/>
              <a:cxnLst/>
              <a:rect l="l" t="t" r="r" b="b"/>
              <a:pathLst>
                <a:path w="882015">
                  <a:moveTo>
                    <a:pt x="881589" y="0"/>
                  </a:moveTo>
                  <a:lnTo>
                    <a:pt x="299558" y="0"/>
                  </a:lnTo>
                </a:path>
                <a:path w="882015">
                  <a:moveTo>
                    <a:pt x="0" y="0"/>
                  </a:moveTo>
                  <a:lnTo>
                    <a:pt x="299558" y="0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" name="object 15"/>
          <p:cNvSpPr/>
          <p:nvPr/>
        </p:nvSpPr>
        <p:spPr>
          <a:xfrm>
            <a:off x="4793789" y="4010401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0" y="0"/>
                </a:moveTo>
                <a:lnTo>
                  <a:pt x="66546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259525" y="4010401"/>
            <a:ext cx="1513840" cy="0"/>
          </a:xfrm>
          <a:custGeom>
            <a:avLst/>
            <a:gdLst/>
            <a:ahLst/>
            <a:cxnLst/>
            <a:rect l="l" t="t" r="r" b="b"/>
            <a:pathLst>
              <a:path w="1513840">
                <a:moveTo>
                  <a:pt x="0" y="0"/>
                </a:moveTo>
                <a:lnTo>
                  <a:pt x="1513546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155619" y="4010401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0" y="0"/>
                </a:moveTo>
                <a:lnTo>
                  <a:pt x="49926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928864" y="4010401"/>
            <a:ext cx="865505" cy="0"/>
          </a:xfrm>
          <a:custGeom>
            <a:avLst/>
            <a:gdLst/>
            <a:ahLst/>
            <a:cxnLst/>
            <a:rect l="l" t="t" r="r" b="b"/>
            <a:pathLst>
              <a:path w="865504">
                <a:moveTo>
                  <a:pt x="582164" y="0"/>
                </a:moveTo>
                <a:lnTo>
                  <a:pt x="864925" y="0"/>
                </a:lnTo>
              </a:path>
              <a:path w="865504">
                <a:moveTo>
                  <a:pt x="582164" y="0"/>
                </a:moveTo>
                <a:lnTo>
                  <a:pt x="0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9" name="object 19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671052" y="3185843"/>
            <a:ext cx="232883" cy="233103"/>
          </a:xfrm>
          <a:prstGeom prst="rect">
            <a:avLst/>
          </a:prstGeom>
        </p:spPr>
      </p:pic>
      <p:sp>
        <p:nvSpPr>
          <p:cNvPr id="20" name="object 20"/>
          <p:cNvSpPr/>
          <p:nvPr/>
        </p:nvSpPr>
        <p:spPr>
          <a:xfrm>
            <a:off x="2797820" y="1028437"/>
            <a:ext cx="0" cy="1799589"/>
          </a:xfrm>
          <a:custGeom>
            <a:avLst/>
            <a:gdLst/>
            <a:ahLst/>
            <a:cxnLst/>
            <a:rect l="l" t="t" r="r" b="b"/>
            <a:pathLst>
              <a:path h="1799589">
                <a:moveTo>
                  <a:pt x="0" y="1799148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9201491" y="1028437"/>
            <a:ext cx="0" cy="1799589"/>
          </a:xfrm>
          <a:custGeom>
            <a:avLst/>
            <a:gdLst/>
            <a:ahLst/>
            <a:cxnLst/>
            <a:rect l="l" t="t" r="r" b="b"/>
            <a:pathLst>
              <a:path h="1799589">
                <a:moveTo>
                  <a:pt x="0" y="0"/>
                </a:moveTo>
                <a:lnTo>
                  <a:pt x="0" y="1799148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2" name="object 22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8028867" y="3852131"/>
            <a:ext cx="216387" cy="166600"/>
          </a:xfrm>
          <a:prstGeom prst="rect">
            <a:avLst/>
          </a:prstGeom>
        </p:spPr>
      </p:pic>
      <p:sp>
        <p:nvSpPr>
          <p:cNvPr id="23" name="object 23"/>
          <p:cNvSpPr/>
          <p:nvPr/>
        </p:nvSpPr>
        <p:spPr>
          <a:xfrm>
            <a:off x="4511028" y="3927095"/>
            <a:ext cx="2994660" cy="83820"/>
          </a:xfrm>
          <a:custGeom>
            <a:avLst/>
            <a:gdLst/>
            <a:ahLst/>
            <a:cxnLst/>
            <a:rect l="l" t="t" r="r" b="b"/>
            <a:pathLst>
              <a:path w="2994659" h="83820">
                <a:moveTo>
                  <a:pt x="2910864" y="0"/>
                </a:moveTo>
                <a:lnTo>
                  <a:pt x="2910864" y="16661"/>
                </a:lnTo>
                <a:lnTo>
                  <a:pt x="2927507" y="49983"/>
                </a:lnTo>
                <a:lnTo>
                  <a:pt x="2944149" y="66645"/>
                </a:lnTo>
                <a:lnTo>
                  <a:pt x="2960791" y="66645"/>
                </a:lnTo>
                <a:lnTo>
                  <a:pt x="2994075" y="83306"/>
                </a:lnTo>
              </a:path>
              <a:path w="2994659" h="83820">
                <a:moveTo>
                  <a:pt x="2694517" y="83306"/>
                </a:moveTo>
                <a:lnTo>
                  <a:pt x="2694517" y="0"/>
                </a:lnTo>
                <a:lnTo>
                  <a:pt x="2910864" y="0"/>
                </a:lnTo>
              </a:path>
              <a:path w="2994659" h="83820">
                <a:moveTo>
                  <a:pt x="282760" y="83306"/>
                </a:moveTo>
                <a:lnTo>
                  <a:pt x="282760" y="0"/>
                </a:lnTo>
                <a:lnTo>
                  <a:pt x="2694517" y="0"/>
                </a:lnTo>
              </a:path>
              <a:path w="2994659" h="83820">
                <a:moveTo>
                  <a:pt x="66546" y="0"/>
                </a:moveTo>
                <a:lnTo>
                  <a:pt x="282760" y="0"/>
                </a:lnTo>
              </a:path>
              <a:path w="2994659" h="83820">
                <a:moveTo>
                  <a:pt x="0" y="83306"/>
                </a:moveTo>
                <a:lnTo>
                  <a:pt x="16642" y="66645"/>
                </a:lnTo>
                <a:lnTo>
                  <a:pt x="33284" y="66645"/>
                </a:lnTo>
                <a:lnTo>
                  <a:pt x="49904" y="49983"/>
                </a:lnTo>
                <a:lnTo>
                  <a:pt x="66546" y="16661"/>
                </a:lnTo>
                <a:lnTo>
                  <a:pt x="66546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2797820" y="545505"/>
            <a:ext cx="466090" cy="483234"/>
          </a:xfrm>
          <a:custGeom>
            <a:avLst/>
            <a:gdLst/>
            <a:ahLst/>
            <a:cxnLst/>
            <a:rect l="l" t="t" r="r" b="b"/>
            <a:pathLst>
              <a:path w="466089" h="483234">
                <a:moveTo>
                  <a:pt x="465735" y="0"/>
                </a:moveTo>
                <a:lnTo>
                  <a:pt x="415831" y="16683"/>
                </a:lnTo>
                <a:lnTo>
                  <a:pt x="365927" y="16683"/>
                </a:lnTo>
                <a:lnTo>
                  <a:pt x="299403" y="33144"/>
                </a:lnTo>
                <a:lnTo>
                  <a:pt x="249498" y="66511"/>
                </a:lnTo>
                <a:lnTo>
                  <a:pt x="199594" y="99878"/>
                </a:lnTo>
                <a:lnTo>
                  <a:pt x="149699" y="133245"/>
                </a:lnTo>
                <a:lnTo>
                  <a:pt x="116432" y="166612"/>
                </a:lnTo>
                <a:lnTo>
                  <a:pt x="83166" y="216440"/>
                </a:lnTo>
                <a:lnTo>
                  <a:pt x="49899" y="266491"/>
                </a:lnTo>
                <a:lnTo>
                  <a:pt x="33266" y="316541"/>
                </a:lnTo>
                <a:lnTo>
                  <a:pt x="16633" y="366369"/>
                </a:lnTo>
                <a:lnTo>
                  <a:pt x="0" y="433103"/>
                </a:lnTo>
                <a:lnTo>
                  <a:pt x="0" y="482931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577574" y="3610598"/>
            <a:ext cx="2927985" cy="400050"/>
          </a:xfrm>
          <a:custGeom>
            <a:avLst/>
            <a:gdLst/>
            <a:ahLst/>
            <a:cxnLst/>
            <a:rect l="l" t="t" r="r" b="b"/>
            <a:pathLst>
              <a:path w="2927984" h="400050">
                <a:moveTo>
                  <a:pt x="2927529" y="283196"/>
                </a:moveTo>
                <a:lnTo>
                  <a:pt x="2927529" y="399803"/>
                </a:lnTo>
              </a:path>
              <a:path w="2927984" h="400050">
                <a:moveTo>
                  <a:pt x="2844318" y="266535"/>
                </a:moveTo>
                <a:lnTo>
                  <a:pt x="2860960" y="266535"/>
                </a:lnTo>
                <a:lnTo>
                  <a:pt x="2877602" y="283196"/>
                </a:lnTo>
                <a:lnTo>
                  <a:pt x="2894244" y="283196"/>
                </a:lnTo>
                <a:lnTo>
                  <a:pt x="2927529" y="283196"/>
                </a:lnTo>
              </a:path>
              <a:path w="2927984" h="400050">
                <a:moveTo>
                  <a:pt x="2844318" y="316497"/>
                </a:moveTo>
                <a:lnTo>
                  <a:pt x="2844318" y="266535"/>
                </a:lnTo>
                <a:lnTo>
                  <a:pt x="2844318" y="0"/>
                </a:lnTo>
              </a:path>
              <a:path w="2927984" h="400050">
                <a:moveTo>
                  <a:pt x="2627970" y="49961"/>
                </a:moveTo>
                <a:lnTo>
                  <a:pt x="2844318" y="49961"/>
                </a:lnTo>
              </a:path>
              <a:path w="2927984" h="400050">
                <a:moveTo>
                  <a:pt x="2627970" y="316497"/>
                </a:moveTo>
                <a:lnTo>
                  <a:pt x="2627970" y="49961"/>
                </a:lnTo>
              </a:path>
              <a:path w="2927984" h="400050">
                <a:moveTo>
                  <a:pt x="1646750" y="49961"/>
                </a:moveTo>
                <a:lnTo>
                  <a:pt x="2627970" y="49961"/>
                </a:lnTo>
              </a:path>
              <a:path w="2927984" h="400050">
                <a:moveTo>
                  <a:pt x="1646750" y="49961"/>
                </a:moveTo>
                <a:lnTo>
                  <a:pt x="1646750" y="249874"/>
                </a:lnTo>
              </a:path>
              <a:path w="2927984" h="400050">
                <a:moveTo>
                  <a:pt x="1214276" y="249874"/>
                </a:moveTo>
                <a:lnTo>
                  <a:pt x="1646750" y="249874"/>
                </a:lnTo>
              </a:path>
              <a:path w="2927984" h="400050">
                <a:moveTo>
                  <a:pt x="1214276" y="49961"/>
                </a:moveTo>
                <a:lnTo>
                  <a:pt x="1214276" y="249874"/>
                </a:lnTo>
              </a:path>
              <a:path w="2927984" h="400050">
                <a:moveTo>
                  <a:pt x="216214" y="49961"/>
                </a:moveTo>
                <a:lnTo>
                  <a:pt x="1214276" y="49961"/>
                </a:lnTo>
              </a:path>
              <a:path w="2927984" h="400050">
                <a:moveTo>
                  <a:pt x="216214" y="316497"/>
                </a:moveTo>
                <a:lnTo>
                  <a:pt x="216214" y="49961"/>
                </a:lnTo>
              </a:path>
              <a:path w="2927984" h="400050">
                <a:moveTo>
                  <a:pt x="0" y="49961"/>
                </a:moveTo>
                <a:lnTo>
                  <a:pt x="216214" y="49961"/>
                </a:lnTo>
              </a:path>
              <a:path w="2927984" h="400050">
                <a:moveTo>
                  <a:pt x="0" y="0"/>
                </a:moveTo>
                <a:lnTo>
                  <a:pt x="0" y="266535"/>
                </a:lnTo>
                <a:lnTo>
                  <a:pt x="0" y="316497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5500594" y="3269031"/>
            <a:ext cx="1015365" cy="116839"/>
            <a:chOff x="5500594" y="3269031"/>
            <a:chExt cx="1015365" cy="116839"/>
          </a:xfrm>
        </p:grpSpPr>
        <p:pic>
          <p:nvPicPr>
            <p:cNvPr id="27" name="object 2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500594" y="3269033"/>
              <a:ext cx="133175" cy="116774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5625430" y="3277373"/>
              <a:ext cx="748665" cy="33655"/>
            </a:xfrm>
            <a:custGeom>
              <a:avLst/>
              <a:gdLst/>
              <a:ahLst/>
              <a:cxnLst/>
              <a:rect l="l" t="t" r="r" b="b"/>
              <a:pathLst>
                <a:path w="748664" h="33654">
                  <a:moveTo>
                    <a:pt x="748452" y="33366"/>
                  </a:moveTo>
                  <a:lnTo>
                    <a:pt x="0" y="33366"/>
                  </a:lnTo>
                </a:path>
                <a:path w="748664" h="33654">
                  <a:moveTo>
                    <a:pt x="748452" y="0"/>
                  </a:moveTo>
                  <a:lnTo>
                    <a:pt x="748452" y="33366"/>
                  </a:lnTo>
                </a:path>
                <a:path w="748664" h="33654">
                  <a:moveTo>
                    <a:pt x="748452" y="0"/>
                  </a:moveTo>
                  <a:lnTo>
                    <a:pt x="0" y="0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9" name="object 29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365544" y="3269035"/>
              <a:ext cx="149812" cy="116772"/>
            </a:xfrm>
            <a:prstGeom prst="rect">
              <a:avLst/>
            </a:prstGeom>
          </p:spPr>
        </p:pic>
      </p:grpSp>
      <p:sp>
        <p:nvSpPr>
          <p:cNvPr id="30" name="object 30"/>
          <p:cNvSpPr/>
          <p:nvPr/>
        </p:nvSpPr>
        <p:spPr>
          <a:xfrm>
            <a:off x="8735955" y="545505"/>
            <a:ext cx="466090" cy="483234"/>
          </a:xfrm>
          <a:custGeom>
            <a:avLst/>
            <a:gdLst/>
            <a:ahLst/>
            <a:cxnLst/>
            <a:rect l="l" t="t" r="r" b="b"/>
            <a:pathLst>
              <a:path w="466090" h="483234">
                <a:moveTo>
                  <a:pt x="0" y="116562"/>
                </a:moveTo>
                <a:lnTo>
                  <a:pt x="0" y="0"/>
                </a:lnTo>
              </a:path>
              <a:path w="466090" h="483234">
                <a:moveTo>
                  <a:pt x="365905" y="482931"/>
                </a:moveTo>
                <a:lnTo>
                  <a:pt x="365905" y="433103"/>
                </a:lnTo>
                <a:lnTo>
                  <a:pt x="349262" y="383053"/>
                </a:lnTo>
                <a:lnTo>
                  <a:pt x="332620" y="333002"/>
                </a:lnTo>
                <a:lnTo>
                  <a:pt x="299336" y="283174"/>
                </a:lnTo>
                <a:lnTo>
                  <a:pt x="282694" y="249807"/>
                </a:lnTo>
                <a:lnTo>
                  <a:pt x="232768" y="199757"/>
                </a:lnTo>
                <a:lnTo>
                  <a:pt x="199483" y="183073"/>
                </a:lnTo>
                <a:lnTo>
                  <a:pt x="149557" y="149929"/>
                </a:lnTo>
                <a:lnTo>
                  <a:pt x="99630" y="133245"/>
                </a:lnTo>
                <a:lnTo>
                  <a:pt x="49704" y="116562"/>
                </a:lnTo>
                <a:lnTo>
                  <a:pt x="0" y="116562"/>
                </a:lnTo>
              </a:path>
              <a:path w="466090" h="483234">
                <a:moveTo>
                  <a:pt x="365905" y="482931"/>
                </a:moveTo>
                <a:lnTo>
                  <a:pt x="465536" y="482931"/>
                </a:lnTo>
                <a:lnTo>
                  <a:pt x="465536" y="433103"/>
                </a:lnTo>
                <a:lnTo>
                  <a:pt x="465536" y="366369"/>
                </a:lnTo>
                <a:lnTo>
                  <a:pt x="448893" y="316541"/>
                </a:lnTo>
                <a:lnTo>
                  <a:pt x="415831" y="266491"/>
                </a:lnTo>
                <a:lnTo>
                  <a:pt x="382547" y="216440"/>
                </a:lnTo>
                <a:lnTo>
                  <a:pt x="349262" y="166612"/>
                </a:lnTo>
                <a:lnTo>
                  <a:pt x="315978" y="133245"/>
                </a:lnTo>
                <a:lnTo>
                  <a:pt x="266052" y="99878"/>
                </a:lnTo>
                <a:lnTo>
                  <a:pt x="216125" y="66511"/>
                </a:lnTo>
                <a:lnTo>
                  <a:pt x="166199" y="33144"/>
                </a:lnTo>
                <a:lnTo>
                  <a:pt x="116273" y="16683"/>
                </a:lnTo>
                <a:lnTo>
                  <a:pt x="49704" y="16683"/>
                </a:lnTo>
                <a:lnTo>
                  <a:pt x="0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263555" y="545505"/>
            <a:ext cx="5472430" cy="116839"/>
          </a:xfrm>
          <a:custGeom>
            <a:avLst/>
            <a:gdLst/>
            <a:ahLst/>
            <a:cxnLst/>
            <a:rect l="l" t="t" r="r" b="b"/>
            <a:pathLst>
              <a:path w="5472430" h="116840">
                <a:moveTo>
                  <a:pt x="0" y="116562"/>
                </a:moveTo>
                <a:lnTo>
                  <a:pt x="0" y="0"/>
                </a:lnTo>
              </a:path>
              <a:path w="5472430" h="116840">
                <a:moveTo>
                  <a:pt x="0" y="116562"/>
                </a:moveTo>
                <a:lnTo>
                  <a:pt x="5472400" y="116562"/>
                </a:lnTo>
              </a:path>
              <a:path w="5472430" h="116840">
                <a:moveTo>
                  <a:pt x="0" y="0"/>
                </a:moveTo>
                <a:lnTo>
                  <a:pt x="5472400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797820" y="662067"/>
            <a:ext cx="466090" cy="366395"/>
          </a:xfrm>
          <a:custGeom>
            <a:avLst/>
            <a:gdLst/>
            <a:ahLst/>
            <a:cxnLst/>
            <a:rect l="l" t="t" r="r" b="b"/>
            <a:pathLst>
              <a:path w="466089" h="366394">
                <a:moveTo>
                  <a:pt x="99799" y="366369"/>
                </a:moveTo>
                <a:lnTo>
                  <a:pt x="0" y="366369"/>
                </a:lnTo>
              </a:path>
              <a:path w="466089" h="366394">
                <a:moveTo>
                  <a:pt x="465735" y="0"/>
                </a:moveTo>
                <a:lnTo>
                  <a:pt x="415831" y="0"/>
                </a:lnTo>
                <a:lnTo>
                  <a:pt x="365927" y="16683"/>
                </a:lnTo>
                <a:lnTo>
                  <a:pt x="316023" y="33366"/>
                </a:lnTo>
                <a:lnTo>
                  <a:pt x="282760" y="50050"/>
                </a:lnTo>
                <a:lnTo>
                  <a:pt x="232856" y="83195"/>
                </a:lnTo>
                <a:lnTo>
                  <a:pt x="199594" y="133245"/>
                </a:lnTo>
                <a:lnTo>
                  <a:pt x="166332" y="166612"/>
                </a:lnTo>
                <a:lnTo>
                  <a:pt x="133066" y="216440"/>
                </a:lnTo>
                <a:lnTo>
                  <a:pt x="116432" y="266491"/>
                </a:lnTo>
                <a:lnTo>
                  <a:pt x="116432" y="316541"/>
                </a:lnTo>
                <a:lnTo>
                  <a:pt x="99799" y="366369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138976" y="3060932"/>
            <a:ext cx="915035" cy="0"/>
          </a:xfrm>
          <a:custGeom>
            <a:avLst/>
            <a:gdLst/>
            <a:ahLst/>
            <a:cxnLst/>
            <a:rect l="l" t="t" r="r" b="b"/>
            <a:pathLst>
              <a:path w="915034">
                <a:moveTo>
                  <a:pt x="0" y="0"/>
                </a:moveTo>
                <a:lnTo>
                  <a:pt x="914873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945506" y="3060932"/>
            <a:ext cx="931544" cy="0"/>
          </a:xfrm>
          <a:custGeom>
            <a:avLst/>
            <a:gdLst/>
            <a:ahLst/>
            <a:cxnLst/>
            <a:rect l="l" t="t" r="r" b="b"/>
            <a:pathLst>
              <a:path w="931545">
                <a:moveTo>
                  <a:pt x="0" y="0"/>
                </a:moveTo>
                <a:lnTo>
                  <a:pt x="931449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496412" y="811996"/>
            <a:ext cx="83185" cy="433705"/>
          </a:xfrm>
          <a:custGeom>
            <a:avLst/>
            <a:gdLst/>
            <a:ahLst/>
            <a:cxnLst/>
            <a:rect l="l" t="t" r="r" b="b"/>
            <a:pathLst>
              <a:path w="83185" h="433705">
                <a:moveTo>
                  <a:pt x="83166" y="0"/>
                </a:moveTo>
                <a:lnTo>
                  <a:pt x="49904" y="0"/>
                </a:lnTo>
                <a:lnTo>
                  <a:pt x="33262" y="16683"/>
                </a:lnTo>
                <a:lnTo>
                  <a:pt x="16642" y="33366"/>
                </a:lnTo>
                <a:lnTo>
                  <a:pt x="0" y="50050"/>
                </a:lnTo>
                <a:lnTo>
                  <a:pt x="0" y="83195"/>
                </a:lnTo>
              </a:path>
              <a:path w="83185" h="433705">
                <a:moveTo>
                  <a:pt x="0" y="433103"/>
                </a:moveTo>
                <a:lnTo>
                  <a:pt x="0" y="83195"/>
                </a:lnTo>
              </a:path>
              <a:path w="83185" h="433705">
                <a:moveTo>
                  <a:pt x="83166" y="433103"/>
                </a:moveTo>
                <a:lnTo>
                  <a:pt x="0" y="433103"/>
                </a:lnTo>
              </a:path>
              <a:path w="83185" h="433705">
                <a:moveTo>
                  <a:pt x="83166" y="433103"/>
                </a:moveTo>
                <a:lnTo>
                  <a:pt x="83166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579579" y="728579"/>
            <a:ext cx="1330960" cy="600075"/>
          </a:xfrm>
          <a:custGeom>
            <a:avLst/>
            <a:gdLst/>
            <a:ahLst/>
            <a:cxnLst/>
            <a:rect l="l" t="t" r="r" b="b"/>
            <a:pathLst>
              <a:path w="1330960" h="600075">
                <a:moveTo>
                  <a:pt x="1247494" y="516521"/>
                </a:moveTo>
                <a:lnTo>
                  <a:pt x="1247494" y="599716"/>
                </a:lnTo>
              </a:path>
              <a:path w="1330960" h="600075">
                <a:moveTo>
                  <a:pt x="1247494" y="516521"/>
                </a:moveTo>
                <a:lnTo>
                  <a:pt x="0" y="516521"/>
                </a:lnTo>
                <a:lnTo>
                  <a:pt x="0" y="599716"/>
                </a:lnTo>
              </a:path>
              <a:path w="1330960" h="600075">
                <a:moveTo>
                  <a:pt x="1247494" y="599716"/>
                </a:moveTo>
                <a:lnTo>
                  <a:pt x="0" y="599716"/>
                </a:lnTo>
              </a:path>
              <a:path w="1330960" h="600075">
                <a:moveTo>
                  <a:pt x="1330660" y="66733"/>
                </a:moveTo>
                <a:lnTo>
                  <a:pt x="1330660" y="50050"/>
                </a:lnTo>
                <a:lnTo>
                  <a:pt x="1314018" y="33366"/>
                </a:lnTo>
                <a:lnTo>
                  <a:pt x="1297376" y="16683"/>
                </a:lnTo>
                <a:lnTo>
                  <a:pt x="1280756" y="0"/>
                </a:lnTo>
                <a:lnTo>
                  <a:pt x="1247494" y="0"/>
                </a:lnTo>
                <a:lnTo>
                  <a:pt x="1247494" y="516521"/>
                </a:lnTo>
                <a:lnTo>
                  <a:pt x="1330660" y="516521"/>
                </a:lnTo>
              </a:path>
              <a:path w="1330960" h="600075">
                <a:moveTo>
                  <a:pt x="1330660" y="66733"/>
                </a:moveTo>
                <a:lnTo>
                  <a:pt x="1330660" y="516521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7089272" y="728579"/>
            <a:ext cx="83185" cy="516890"/>
          </a:xfrm>
          <a:custGeom>
            <a:avLst/>
            <a:gdLst/>
            <a:ahLst/>
            <a:cxnLst/>
            <a:rect l="l" t="t" r="r" b="b"/>
            <a:pathLst>
              <a:path w="83184" h="516890">
                <a:moveTo>
                  <a:pt x="82988" y="0"/>
                </a:moveTo>
                <a:lnTo>
                  <a:pt x="66346" y="0"/>
                </a:lnTo>
                <a:lnTo>
                  <a:pt x="33062" y="16683"/>
                </a:lnTo>
                <a:lnTo>
                  <a:pt x="16642" y="33366"/>
                </a:lnTo>
                <a:lnTo>
                  <a:pt x="16642" y="50050"/>
                </a:lnTo>
                <a:lnTo>
                  <a:pt x="0" y="66733"/>
                </a:lnTo>
              </a:path>
              <a:path w="83184" h="516890">
                <a:moveTo>
                  <a:pt x="0" y="516521"/>
                </a:moveTo>
                <a:lnTo>
                  <a:pt x="0" y="66733"/>
                </a:lnTo>
              </a:path>
              <a:path w="83184" h="516890">
                <a:moveTo>
                  <a:pt x="82988" y="516521"/>
                </a:moveTo>
                <a:lnTo>
                  <a:pt x="0" y="516521"/>
                </a:lnTo>
              </a:path>
              <a:path w="83184" h="516890">
                <a:moveTo>
                  <a:pt x="82988" y="516521"/>
                </a:moveTo>
                <a:lnTo>
                  <a:pt x="82988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7172261" y="811996"/>
            <a:ext cx="1330960" cy="516890"/>
          </a:xfrm>
          <a:custGeom>
            <a:avLst/>
            <a:gdLst/>
            <a:ahLst/>
            <a:cxnLst/>
            <a:rect l="l" t="t" r="r" b="b"/>
            <a:pathLst>
              <a:path w="1330959" h="516890">
                <a:moveTo>
                  <a:pt x="1264136" y="433103"/>
                </a:moveTo>
                <a:lnTo>
                  <a:pt x="1264136" y="516298"/>
                </a:lnTo>
              </a:path>
              <a:path w="1330959" h="516890">
                <a:moveTo>
                  <a:pt x="1264136" y="433103"/>
                </a:moveTo>
                <a:lnTo>
                  <a:pt x="0" y="433103"/>
                </a:lnTo>
                <a:lnTo>
                  <a:pt x="0" y="516298"/>
                </a:lnTo>
              </a:path>
              <a:path w="1330959" h="516890">
                <a:moveTo>
                  <a:pt x="1264136" y="516298"/>
                </a:moveTo>
                <a:lnTo>
                  <a:pt x="0" y="516298"/>
                </a:lnTo>
              </a:path>
              <a:path w="1330959" h="516890">
                <a:moveTo>
                  <a:pt x="1330705" y="83195"/>
                </a:moveTo>
                <a:lnTo>
                  <a:pt x="1330705" y="50050"/>
                </a:lnTo>
                <a:lnTo>
                  <a:pt x="1314063" y="33366"/>
                </a:lnTo>
                <a:lnTo>
                  <a:pt x="1297420" y="16683"/>
                </a:lnTo>
                <a:lnTo>
                  <a:pt x="1280778" y="0"/>
                </a:lnTo>
                <a:lnTo>
                  <a:pt x="1264136" y="0"/>
                </a:lnTo>
                <a:lnTo>
                  <a:pt x="1264136" y="433103"/>
                </a:lnTo>
                <a:lnTo>
                  <a:pt x="1330705" y="433103"/>
                </a:lnTo>
              </a:path>
              <a:path w="1330959" h="516890">
                <a:moveTo>
                  <a:pt x="1330705" y="83195"/>
                </a:moveTo>
                <a:lnTo>
                  <a:pt x="1330705" y="433103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7421893" y="3610598"/>
            <a:ext cx="83820" cy="283210"/>
          </a:xfrm>
          <a:custGeom>
            <a:avLst/>
            <a:gdLst/>
            <a:ahLst/>
            <a:cxnLst/>
            <a:rect l="l" t="t" r="r" b="b"/>
            <a:pathLst>
              <a:path w="83820" h="283210">
                <a:moveTo>
                  <a:pt x="83210" y="283196"/>
                </a:moveTo>
                <a:lnTo>
                  <a:pt x="83210" y="16661"/>
                </a:lnTo>
              </a:path>
              <a:path w="83820" h="283210">
                <a:moveTo>
                  <a:pt x="0" y="0"/>
                </a:moveTo>
                <a:lnTo>
                  <a:pt x="16642" y="0"/>
                </a:lnTo>
                <a:lnTo>
                  <a:pt x="83210" y="16661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0" name="object 40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5467323" y="3302412"/>
            <a:ext cx="83223" cy="116533"/>
          </a:xfrm>
          <a:prstGeom prst="rect">
            <a:avLst/>
          </a:prstGeom>
        </p:spPr>
      </p:pic>
      <p:sp>
        <p:nvSpPr>
          <p:cNvPr id="41" name="object 41"/>
          <p:cNvSpPr/>
          <p:nvPr/>
        </p:nvSpPr>
        <p:spPr>
          <a:xfrm>
            <a:off x="5575503" y="862047"/>
            <a:ext cx="848360" cy="183515"/>
          </a:xfrm>
          <a:custGeom>
            <a:avLst/>
            <a:gdLst/>
            <a:ahLst/>
            <a:cxnLst/>
            <a:rect l="l" t="t" r="r" b="b"/>
            <a:pathLst>
              <a:path w="848360" h="183515">
                <a:moveTo>
                  <a:pt x="848305" y="0"/>
                </a:moveTo>
                <a:lnTo>
                  <a:pt x="848305" y="183073"/>
                </a:lnTo>
                <a:lnTo>
                  <a:pt x="0" y="183073"/>
                </a:lnTo>
              </a:path>
              <a:path w="848360" h="183515">
                <a:moveTo>
                  <a:pt x="0" y="0"/>
                </a:moveTo>
                <a:lnTo>
                  <a:pt x="0" y="183073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080581" y="1578325"/>
            <a:ext cx="216535" cy="699770"/>
          </a:xfrm>
          <a:custGeom>
            <a:avLst/>
            <a:gdLst/>
            <a:ahLst/>
            <a:cxnLst/>
            <a:rect l="l" t="t" r="r" b="b"/>
            <a:pathLst>
              <a:path w="216535" h="699769">
                <a:moveTo>
                  <a:pt x="216236" y="0"/>
                </a:moveTo>
                <a:lnTo>
                  <a:pt x="0" y="0"/>
                </a:lnTo>
              </a:path>
              <a:path w="216535" h="699769">
                <a:moveTo>
                  <a:pt x="216236" y="0"/>
                </a:moveTo>
                <a:lnTo>
                  <a:pt x="216236" y="699594"/>
                </a:lnTo>
              </a:path>
              <a:path w="216535" h="699769">
                <a:moveTo>
                  <a:pt x="0" y="699594"/>
                </a:moveTo>
                <a:lnTo>
                  <a:pt x="216236" y="699594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3088885" y="2452878"/>
            <a:ext cx="183515" cy="450215"/>
            <a:chOff x="3088885" y="2452878"/>
            <a:chExt cx="183515" cy="450215"/>
          </a:xfrm>
        </p:grpSpPr>
        <p:pic>
          <p:nvPicPr>
            <p:cNvPr id="44" name="object 4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088885" y="2452878"/>
              <a:ext cx="183007" cy="99870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3263555" y="2544411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h="266700">
                  <a:moveTo>
                    <a:pt x="0" y="266491"/>
                  </a:moveTo>
                  <a:lnTo>
                    <a:pt x="0" y="0"/>
                  </a:lnTo>
                </a:path>
              </a:pathLst>
            </a:custGeom>
            <a:ln w="166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6" name="object 4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088885" y="2802564"/>
              <a:ext cx="183007" cy="100092"/>
            </a:xfrm>
            <a:prstGeom prst="rect">
              <a:avLst/>
            </a:prstGeom>
          </p:spPr>
        </p:pic>
      </p:grpSp>
      <p:grpSp>
        <p:nvGrpSpPr>
          <p:cNvPr id="47" name="object 47"/>
          <p:cNvGrpSpPr/>
          <p:nvPr/>
        </p:nvGrpSpPr>
        <p:grpSpPr>
          <a:xfrm>
            <a:off x="8727618" y="2452878"/>
            <a:ext cx="182880" cy="450215"/>
            <a:chOff x="8727618" y="2452878"/>
            <a:chExt cx="182880" cy="450215"/>
          </a:xfrm>
        </p:grpSpPr>
        <p:pic>
          <p:nvPicPr>
            <p:cNvPr id="48" name="object 48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727618" y="2802564"/>
              <a:ext cx="182874" cy="100092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8735956" y="2544411"/>
              <a:ext cx="0" cy="266700"/>
            </a:xfrm>
            <a:custGeom>
              <a:avLst/>
              <a:gdLst/>
              <a:ahLst/>
              <a:cxnLst/>
              <a:rect l="l" t="t" r="r" b="b"/>
              <a:pathLst>
                <a:path h="266700">
                  <a:moveTo>
                    <a:pt x="0" y="0"/>
                  </a:moveTo>
                  <a:lnTo>
                    <a:pt x="0" y="266491"/>
                  </a:lnTo>
                </a:path>
              </a:pathLst>
            </a:custGeom>
            <a:ln w="166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0" name="object 5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8727618" y="2452878"/>
              <a:ext cx="182874" cy="99870"/>
            </a:xfrm>
            <a:prstGeom prst="rect">
              <a:avLst/>
            </a:prstGeom>
          </p:spPr>
        </p:pic>
      </p:grpSp>
      <p:sp>
        <p:nvSpPr>
          <p:cNvPr id="51" name="object 51"/>
          <p:cNvSpPr/>
          <p:nvPr/>
        </p:nvSpPr>
        <p:spPr>
          <a:xfrm>
            <a:off x="8702671" y="1578325"/>
            <a:ext cx="233045" cy="699770"/>
          </a:xfrm>
          <a:custGeom>
            <a:avLst/>
            <a:gdLst/>
            <a:ahLst/>
            <a:cxnLst/>
            <a:rect l="l" t="t" r="r" b="b"/>
            <a:pathLst>
              <a:path w="233045" h="699769">
                <a:moveTo>
                  <a:pt x="0" y="699594"/>
                </a:moveTo>
                <a:lnTo>
                  <a:pt x="232768" y="699594"/>
                </a:lnTo>
              </a:path>
              <a:path w="233045" h="699769">
                <a:moveTo>
                  <a:pt x="0" y="699594"/>
                </a:moveTo>
                <a:lnTo>
                  <a:pt x="0" y="0"/>
                </a:lnTo>
              </a:path>
              <a:path w="233045" h="699769">
                <a:moveTo>
                  <a:pt x="232768" y="0"/>
                </a:moveTo>
                <a:lnTo>
                  <a:pt x="0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2" name="object 52"/>
          <p:cNvGrpSpPr/>
          <p:nvPr/>
        </p:nvGrpSpPr>
        <p:grpSpPr>
          <a:xfrm>
            <a:off x="6531962" y="3469020"/>
            <a:ext cx="981710" cy="167005"/>
            <a:chOff x="6531962" y="3469020"/>
            <a:chExt cx="981710" cy="167005"/>
          </a:xfrm>
        </p:grpSpPr>
        <p:pic>
          <p:nvPicPr>
            <p:cNvPr id="53" name="object 5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7330350" y="3469020"/>
              <a:ext cx="183086" cy="166571"/>
            </a:xfrm>
            <a:prstGeom prst="rect">
              <a:avLst/>
            </a:prstGeom>
          </p:spPr>
        </p:pic>
        <p:sp>
          <p:nvSpPr>
            <p:cNvPr id="54" name="object 54"/>
            <p:cNvSpPr/>
            <p:nvPr/>
          </p:nvSpPr>
          <p:spPr>
            <a:xfrm>
              <a:off x="6540304" y="3527403"/>
              <a:ext cx="882015" cy="83820"/>
            </a:xfrm>
            <a:custGeom>
              <a:avLst/>
              <a:gdLst/>
              <a:ahLst/>
              <a:cxnLst/>
              <a:rect l="l" t="t" r="r" b="b"/>
              <a:pathLst>
                <a:path w="882015" h="83820">
                  <a:moveTo>
                    <a:pt x="881589" y="83195"/>
                  </a:moveTo>
                  <a:lnTo>
                    <a:pt x="881589" y="49828"/>
                  </a:lnTo>
                  <a:lnTo>
                    <a:pt x="864947" y="33144"/>
                  </a:lnTo>
                  <a:lnTo>
                    <a:pt x="848305" y="16461"/>
                  </a:lnTo>
                  <a:lnTo>
                    <a:pt x="831662" y="0"/>
                  </a:lnTo>
                  <a:lnTo>
                    <a:pt x="798378" y="0"/>
                  </a:lnTo>
                  <a:lnTo>
                    <a:pt x="0" y="0"/>
                  </a:lnTo>
                </a:path>
              </a:pathLst>
            </a:custGeom>
            <a:ln w="16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5" name="object 55"/>
          <p:cNvSpPr/>
          <p:nvPr/>
        </p:nvSpPr>
        <p:spPr>
          <a:xfrm>
            <a:off x="6457093" y="337747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511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5475651" y="3377474"/>
            <a:ext cx="66675" cy="100330"/>
          </a:xfrm>
          <a:custGeom>
            <a:avLst/>
            <a:gdLst/>
            <a:ahLst/>
            <a:cxnLst/>
            <a:rect l="l" t="t" r="r" b="b"/>
            <a:pathLst>
              <a:path w="66675" h="100329">
                <a:moveTo>
                  <a:pt x="0" y="33144"/>
                </a:moveTo>
                <a:lnTo>
                  <a:pt x="0" y="99878"/>
                </a:lnTo>
                <a:lnTo>
                  <a:pt x="16642" y="99878"/>
                </a:lnTo>
                <a:lnTo>
                  <a:pt x="33284" y="83195"/>
                </a:lnTo>
                <a:lnTo>
                  <a:pt x="49926" y="83195"/>
                </a:lnTo>
                <a:lnTo>
                  <a:pt x="66568" y="83195"/>
                </a:lnTo>
                <a:lnTo>
                  <a:pt x="66568" y="66511"/>
                </a:lnTo>
              </a:path>
              <a:path w="66675" h="100329">
                <a:moveTo>
                  <a:pt x="66568" y="0"/>
                </a:moveTo>
                <a:lnTo>
                  <a:pt x="66568" y="66511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3080581" y="1445080"/>
            <a:ext cx="0" cy="982980"/>
          </a:xfrm>
          <a:custGeom>
            <a:avLst/>
            <a:gdLst/>
            <a:ahLst/>
            <a:cxnLst/>
            <a:rect l="l" t="t" r="r" b="b"/>
            <a:pathLst>
              <a:path h="982980">
                <a:moveTo>
                  <a:pt x="0" y="982769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8935439" y="1445080"/>
            <a:ext cx="0" cy="982980"/>
          </a:xfrm>
          <a:custGeom>
            <a:avLst/>
            <a:gdLst/>
            <a:ahLst/>
            <a:cxnLst/>
            <a:rect l="l" t="t" r="r" b="b"/>
            <a:pathLst>
              <a:path h="982980">
                <a:moveTo>
                  <a:pt x="0" y="0"/>
                </a:moveTo>
                <a:lnTo>
                  <a:pt x="0" y="982769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6540303" y="3477352"/>
            <a:ext cx="798830" cy="50165"/>
          </a:xfrm>
          <a:custGeom>
            <a:avLst/>
            <a:gdLst/>
            <a:ahLst/>
            <a:cxnLst/>
            <a:rect l="l" t="t" r="r" b="b"/>
            <a:pathLst>
              <a:path w="798829" h="50164">
                <a:moveTo>
                  <a:pt x="798378" y="0"/>
                </a:moveTo>
                <a:lnTo>
                  <a:pt x="0" y="0"/>
                </a:lnTo>
                <a:lnTo>
                  <a:pt x="0" y="5005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0" name="object 60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5467321" y="3435656"/>
            <a:ext cx="83226" cy="100075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6448754" y="3435646"/>
            <a:ext cx="99888" cy="100087"/>
          </a:xfrm>
          <a:prstGeom prst="rect">
            <a:avLst/>
          </a:prstGeom>
        </p:spPr>
      </p:pic>
      <p:grpSp>
        <p:nvGrpSpPr>
          <p:cNvPr id="62" name="object 62"/>
          <p:cNvGrpSpPr/>
          <p:nvPr/>
        </p:nvGrpSpPr>
        <p:grpSpPr>
          <a:xfrm>
            <a:off x="4502696" y="3469011"/>
            <a:ext cx="973455" cy="167005"/>
            <a:chOff x="4502696" y="3469011"/>
            <a:chExt cx="973455" cy="167005"/>
          </a:xfrm>
        </p:grpSpPr>
        <p:sp>
          <p:nvSpPr>
            <p:cNvPr id="63" name="object 63"/>
            <p:cNvSpPr/>
            <p:nvPr/>
          </p:nvSpPr>
          <p:spPr>
            <a:xfrm>
              <a:off x="4660740" y="3477352"/>
              <a:ext cx="815340" cy="50165"/>
            </a:xfrm>
            <a:custGeom>
              <a:avLst/>
              <a:gdLst/>
              <a:ahLst/>
              <a:cxnLst/>
              <a:rect l="l" t="t" r="r" b="b"/>
              <a:pathLst>
                <a:path w="815339" h="50164">
                  <a:moveTo>
                    <a:pt x="814909" y="0"/>
                  </a:moveTo>
                  <a:lnTo>
                    <a:pt x="0" y="0"/>
                  </a:lnTo>
                </a:path>
                <a:path w="815339" h="50164">
                  <a:moveTo>
                    <a:pt x="0" y="50050"/>
                  </a:moveTo>
                  <a:lnTo>
                    <a:pt x="0" y="0"/>
                  </a:lnTo>
                </a:path>
                <a:path w="815339" h="50164">
                  <a:moveTo>
                    <a:pt x="814909" y="50050"/>
                  </a:moveTo>
                  <a:lnTo>
                    <a:pt x="0" y="50050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4" name="object 6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502696" y="3469021"/>
              <a:ext cx="166375" cy="166569"/>
            </a:xfrm>
            <a:prstGeom prst="rect">
              <a:avLst/>
            </a:prstGeom>
          </p:spPr>
        </p:pic>
      </p:grpSp>
      <p:sp>
        <p:nvSpPr>
          <p:cNvPr id="65" name="object 65"/>
          <p:cNvSpPr/>
          <p:nvPr/>
        </p:nvSpPr>
        <p:spPr>
          <a:xfrm>
            <a:off x="6457093" y="3377474"/>
            <a:ext cx="83820" cy="100330"/>
          </a:xfrm>
          <a:custGeom>
            <a:avLst/>
            <a:gdLst/>
            <a:ahLst/>
            <a:cxnLst/>
            <a:rect l="l" t="t" r="r" b="b"/>
            <a:pathLst>
              <a:path w="83820" h="100329">
                <a:moveTo>
                  <a:pt x="83210" y="99878"/>
                </a:moveTo>
                <a:lnTo>
                  <a:pt x="83210" y="33144"/>
                </a:lnTo>
              </a:path>
              <a:path w="83820" h="100329">
                <a:moveTo>
                  <a:pt x="0" y="0"/>
                </a:moveTo>
                <a:lnTo>
                  <a:pt x="0" y="16461"/>
                </a:lnTo>
                <a:lnTo>
                  <a:pt x="16642" y="16461"/>
                </a:lnTo>
                <a:lnTo>
                  <a:pt x="83210" y="33144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8103776" y="2427849"/>
            <a:ext cx="831850" cy="583565"/>
          </a:xfrm>
          <a:custGeom>
            <a:avLst/>
            <a:gdLst/>
            <a:ahLst/>
            <a:cxnLst/>
            <a:rect l="l" t="t" r="r" b="b"/>
            <a:pathLst>
              <a:path w="831850" h="583564">
                <a:moveTo>
                  <a:pt x="798378" y="16683"/>
                </a:moveTo>
                <a:lnTo>
                  <a:pt x="831662" y="0"/>
                </a:lnTo>
              </a:path>
              <a:path w="831850" h="583564">
                <a:moveTo>
                  <a:pt x="798378" y="16683"/>
                </a:moveTo>
                <a:lnTo>
                  <a:pt x="798378" y="499837"/>
                </a:lnTo>
              </a:path>
              <a:path w="831850" h="583564">
                <a:moveTo>
                  <a:pt x="731810" y="583032"/>
                </a:moveTo>
                <a:lnTo>
                  <a:pt x="748452" y="566349"/>
                </a:lnTo>
                <a:lnTo>
                  <a:pt x="765094" y="566349"/>
                </a:lnTo>
                <a:lnTo>
                  <a:pt x="781736" y="549665"/>
                </a:lnTo>
                <a:lnTo>
                  <a:pt x="798378" y="532982"/>
                </a:lnTo>
                <a:lnTo>
                  <a:pt x="798378" y="499837"/>
                </a:lnTo>
              </a:path>
              <a:path w="831850" h="583564">
                <a:moveTo>
                  <a:pt x="731810" y="583032"/>
                </a:moveTo>
                <a:lnTo>
                  <a:pt x="0" y="583032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4926859" y="3010882"/>
            <a:ext cx="2162810" cy="0"/>
          </a:xfrm>
          <a:custGeom>
            <a:avLst/>
            <a:gdLst/>
            <a:ahLst/>
            <a:cxnLst/>
            <a:rect l="l" t="t" r="r" b="b"/>
            <a:pathLst>
              <a:path w="2162809">
                <a:moveTo>
                  <a:pt x="2162412" y="0"/>
                </a:moveTo>
                <a:lnTo>
                  <a:pt x="0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3080581" y="2427849"/>
            <a:ext cx="815340" cy="583565"/>
          </a:xfrm>
          <a:custGeom>
            <a:avLst/>
            <a:gdLst/>
            <a:ahLst/>
            <a:cxnLst/>
            <a:rect l="l" t="t" r="r" b="b"/>
            <a:pathLst>
              <a:path w="815339" h="583564">
                <a:moveTo>
                  <a:pt x="815020" y="583032"/>
                </a:moveTo>
                <a:lnTo>
                  <a:pt x="99808" y="583032"/>
                </a:lnTo>
              </a:path>
              <a:path w="815339" h="583564">
                <a:moveTo>
                  <a:pt x="16642" y="499837"/>
                </a:moveTo>
                <a:lnTo>
                  <a:pt x="16642" y="532982"/>
                </a:lnTo>
                <a:lnTo>
                  <a:pt x="33262" y="549665"/>
                </a:lnTo>
                <a:lnTo>
                  <a:pt x="49904" y="566349"/>
                </a:lnTo>
                <a:lnTo>
                  <a:pt x="66546" y="566349"/>
                </a:lnTo>
                <a:lnTo>
                  <a:pt x="99808" y="583032"/>
                </a:lnTo>
              </a:path>
              <a:path w="815339" h="583564">
                <a:moveTo>
                  <a:pt x="16642" y="499837"/>
                </a:moveTo>
                <a:lnTo>
                  <a:pt x="16642" y="16683"/>
                </a:lnTo>
              </a:path>
              <a:path w="815339" h="583564">
                <a:moveTo>
                  <a:pt x="0" y="0"/>
                </a:moveTo>
                <a:lnTo>
                  <a:pt x="16642" y="16683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9" name="object 69"/>
          <p:cNvGrpSpPr/>
          <p:nvPr/>
        </p:nvGrpSpPr>
        <p:grpSpPr>
          <a:xfrm>
            <a:off x="3072256" y="853705"/>
            <a:ext cx="516255" cy="600075"/>
            <a:chOff x="3072256" y="853705"/>
            <a:chExt cx="516255" cy="600075"/>
          </a:xfrm>
        </p:grpSpPr>
        <p:sp>
          <p:nvSpPr>
            <p:cNvPr id="70" name="object 70"/>
            <p:cNvSpPr/>
            <p:nvPr/>
          </p:nvSpPr>
          <p:spPr>
            <a:xfrm>
              <a:off x="3080581" y="928559"/>
              <a:ext cx="17145" cy="516890"/>
            </a:xfrm>
            <a:custGeom>
              <a:avLst/>
              <a:gdLst/>
              <a:ahLst/>
              <a:cxnLst/>
              <a:rect l="l" t="t" r="r" b="b"/>
              <a:pathLst>
                <a:path w="17144" h="516890">
                  <a:moveTo>
                    <a:pt x="16642" y="483154"/>
                  </a:moveTo>
                  <a:lnTo>
                    <a:pt x="0" y="516521"/>
                  </a:lnTo>
                </a:path>
                <a:path w="17144" h="516890">
                  <a:moveTo>
                    <a:pt x="16642" y="483154"/>
                  </a:moveTo>
                  <a:lnTo>
                    <a:pt x="16642" y="0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1" name="object 7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088889" y="853705"/>
              <a:ext cx="415854" cy="83187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3496412" y="1245100"/>
              <a:ext cx="83185" cy="83820"/>
            </a:xfrm>
            <a:custGeom>
              <a:avLst/>
              <a:gdLst/>
              <a:ahLst/>
              <a:cxnLst/>
              <a:rect l="l" t="t" r="r" b="b"/>
              <a:pathLst>
                <a:path w="83185" h="83819">
                  <a:moveTo>
                    <a:pt x="0" y="0"/>
                  </a:moveTo>
                  <a:lnTo>
                    <a:pt x="0" y="33366"/>
                  </a:lnTo>
                  <a:lnTo>
                    <a:pt x="16642" y="50050"/>
                  </a:lnTo>
                  <a:lnTo>
                    <a:pt x="33262" y="66733"/>
                  </a:lnTo>
                  <a:lnTo>
                    <a:pt x="49904" y="66733"/>
                  </a:lnTo>
                  <a:lnTo>
                    <a:pt x="83166" y="83195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3" name="object 73"/>
          <p:cNvSpPr/>
          <p:nvPr/>
        </p:nvSpPr>
        <p:spPr>
          <a:xfrm>
            <a:off x="4827073" y="1252756"/>
            <a:ext cx="83185" cy="83820"/>
          </a:xfrm>
          <a:custGeom>
            <a:avLst/>
            <a:gdLst/>
            <a:ahLst/>
            <a:cxnLst/>
            <a:rect l="l" t="t" r="r" b="b"/>
            <a:pathLst>
              <a:path w="83185" h="83819">
                <a:moveTo>
                  <a:pt x="0" y="83195"/>
                </a:moveTo>
                <a:lnTo>
                  <a:pt x="33262" y="66733"/>
                </a:lnTo>
                <a:lnTo>
                  <a:pt x="49882" y="66733"/>
                </a:lnTo>
                <a:lnTo>
                  <a:pt x="66524" y="50050"/>
                </a:lnTo>
                <a:lnTo>
                  <a:pt x="83166" y="33366"/>
                </a:lnTo>
                <a:lnTo>
                  <a:pt x="83166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4910239" y="761946"/>
            <a:ext cx="2179320" cy="100330"/>
          </a:xfrm>
          <a:custGeom>
            <a:avLst/>
            <a:gdLst/>
            <a:ahLst/>
            <a:cxnLst/>
            <a:rect l="l" t="t" r="r" b="b"/>
            <a:pathLst>
              <a:path w="2179320" h="100330">
                <a:moveTo>
                  <a:pt x="66524" y="0"/>
                </a:moveTo>
                <a:lnTo>
                  <a:pt x="49882" y="16683"/>
                </a:lnTo>
                <a:lnTo>
                  <a:pt x="33262" y="16683"/>
                </a:lnTo>
                <a:lnTo>
                  <a:pt x="16619" y="33366"/>
                </a:lnTo>
                <a:lnTo>
                  <a:pt x="0" y="66733"/>
                </a:lnTo>
                <a:lnTo>
                  <a:pt x="0" y="83417"/>
                </a:lnTo>
              </a:path>
              <a:path w="2179320" h="100330">
                <a:moveTo>
                  <a:pt x="66524" y="0"/>
                </a:moveTo>
                <a:lnTo>
                  <a:pt x="482422" y="0"/>
                </a:lnTo>
              </a:path>
              <a:path w="2179320" h="100330">
                <a:moveTo>
                  <a:pt x="565411" y="100100"/>
                </a:moveTo>
                <a:lnTo>
                  <a:pt x="482422" y="0"/>
                </a:lnTo>
              </a:path>
              <a:path w="2179320" h="100330">
                <a:moveTo>
                  <a:pt x="565411" y="100100"/>
                </a:moveTo>
                <a:lnTo>
                  <a:pt x="1613421" y="100100"/>
                </a:lnTo>
              </a:path>
              <a:path w="2179320" h="100330">
                <a:moveTo>
                  <a:pt x="1696632" y="0"/>
                </a:moveTo>
                <a:lnTo>
                  <a:pt x="1613421" y="100100"/>
                </a:lnTo>
              </a:path>
              <a:path w="2179320" h="100330">
                <a:moveTo>
                  <a:pt x="1696632" y="0"/>
                </a:moveTo>
                <a:lnTo>
                  <a:pt x="2112463" y="16683"/>
                </a:lnTo>
              </a:path>
              <a:path w="2179320" h="100330">
                <a:moveTo>
                  <a:pt x="2179032" y="83417"/>
                </a:moveTo>
                <a:lnTo>
                  <a:pt x="2179032" y="66733"/>
                </a:lnTo>
                <a:lnTo>
                  <a:pt x="2179032" y="33366"/>
                </a:lnTo>
                <a:lnTo>
                  <a:pt x="2162390" y="16683"/>
                </a:lnTo>
                <a:lnTo>
                  <a:pt x="2129106" y="16683"/>
                </a:lnTo>
                <a:lnTo>
                  <a:pt x="2112463" y="16683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7089272" y="1245066"/>
            <a:ext cx="83185" cy="83820"/>
          </a:xfrm>
          <a:custGeom>
            <a:avLst/>
            <a:gdLst/>
            <a:ahLst/>
            <a:cxnLst/>
            <a:rect l="l" t="t" r="r" b="b"/>
            <a:pathLst>
              <a:path w="83184" h="83819">
                <a:moveTo>
                  <a:pt x="0" y="0"/>
                </a:moveTo>
                <a:lnTo>
                  <a:pt x="16642" y="33366"/>
                </a:lnTo>
                <a:lnTo>
                  <a:pt x="16642" y="50050"/>
                </a:lnTo>
                <a:lnTo>
                  <a:pt x="33062" y="66733"/>
                </a:lnTo>
                <a:lnTo>
                  <a:pt x="66346" y="83195"/>
                </a:lnTo>
                <a:lnTo>
                  <a:pt x="82988" y="83195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8436397" y="1245100"/>
            <a:ext cx="66675" cy="83820"/>
          </a:xfrm>
          <a:custGeom>
            <a:avLst/>
            <a:gdLst/>
            <a:ahLst/>
            <a:cxnLst/>
            <a:rect l="l" t="t" r="r" b="b"/>
            <a:pathLst>
              <a:path w="66675" h="83819">
                <a:moveTo>
                  <a:pt x="0" y="83195"/>
                </a:moveTo>
                <a:lnTo>
                  <a:pt x="16642" y="83195"/>
                </a:lnTo>
                <a:lnTo>
                  <a:pt x="33284" y="66733"/>
                </a:lnTo>
                <a:lnTo>
                  <a:pt x="49926" y="50050"/>
                </a:lnTo>
                <a:lnTo>
                  <a:pt x="66568" y="33366"/>
                </a:lnTo>
                <a:lnTo>
                  <a:pt x="66568" y="0"/>
                </a:lnTo>
              </a:path>
            </a:pathLst>
          </a:custGeom>
          <a:ln w="16658">
            <a:solidFill>
              <a:srgbClr val="000000"/>
            </a:solidFill>
          </a:ln>
        </p:spPr>
        <p:txBody>
          <a:bodyPr wrap="square" lIns="0" tIns="0" rIns="0" bIns="0" rtlCol="0" anchor="b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7" name="object 77"/>
          <p:cNvGrpSpPr/>
          <p:nvPr/>
        </p:nvGrpSpPr>
        <p:grpSpPr>
          <a:xfrm>
            <a:off x="8494632" y="853705"/>
            <a:ext cx="449580" cy="600075"/>
            <a:chOff x="8494632" y="853705"/>
            <a:chExt cx="449580" cy="600075"/>
          </a:xfrm>
        </p:grpSpPr>
        <p:pic>
          <p:nvPicPr>
            <p:cNvPr id="78" name="object 7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8494632" y="853705"/>
              <a:ext cx="415854" cy="83187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8902155" y="928559"/>
              <a:ext cx="33655" cy="516890"/>
            </a:xfrm>
            <a:custGeom>
              <a:avLst/>
              <a:gdLst/>
              <a:ahLst/>
              <a:cxnLst/>
              <a:rect l="l" t="t" r="r" b="b"/>
              <a:pathLst>
                <a:path w="33654" h="516890">
                  <a:moveTo>
                    <a:pt x="0" y="0"/>
                  </a:moveTo>
                  <a:lnTo>
                    <a:pt x="0" y="483154"/>
                  </a:lnTo>
                </a:path>
                <a:path w="33654" h="516890">
                  <a:moveTo>
                    <a:pt x="33284" y="516521"/>
                  </a:moveTo>
                  <a:lnTo>
                    <a:pt x="0" y="483154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0" name="object 80"/>
          <p:cNvSpPr/>
          <p:nvPr/>
        </p:nvSpPr>
        <p:spPr>
          <a:xfrm>
            <a:off x="6507019" y="3310740"/>
            <a:ext cx="33655" cy="100330"/>
          </a:xfrm>
          <a:custGeom>
            <a:avLst/>
            <a:gdLst/>
            <a:ahLst/>
            <a:cxnLst/>
            <a:rect l="l" t="t" r="r" b="b"/>
            <a:pathLst>
              <a:path w="33654" h="100329">
                <a:moveTo>
                  <a:pt x="33284" y="99878"/>
                </a:moveTo>
                <a:lnTo>
                  <a:pt x="16642" y="66733"/>
                </a:lnTo>
                <a:lnTo>
                  <a:pt x="16642" y="33366"/>
                </a:lnTo>
                <a:lnTo>
                  <a:pt x="0" y="0"/>
                </a:lnTo>
              </a:path>
            </a:pathLst>
          </a:custGeom>
          <a:ln w="166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511028" y="3627259"/>
            <a:ext cx="66675" cy="266700"/>
          </a:xfrm>
          <a:custGeom>
            <a:avLst/>
            <a:gdLst/>
            <a:ahLst/>
            <a:cxnLst/>
            <a:rect l="l" t="t" r="r" b="b"/>
            <a:pathLst>
              <a:path w="66675" h="266700">
                <a:moveTo>
                  <a:pt x="0" y="0"/>
                </a:moveTo>
                <a:lnTo>
                  <a:pt x="0" y="266535"/>
                </a:lnTo>
                <a:lnTo>
                  <a:pt x="16642" y="266535"/>
                </a:lnTo>
                <a:lnTo>
                  <a:pt x="33284" y="266535"/>
                </a:lnTo>
                <a:lnTo>
                  <a:pt x="49904" y="249874"/>
                </a:lnTo>
                <a:lnTo>
                  <a:pt x="66546" y="249874"/>
                </a:lnTo>
              </a:path>
            </a:pathLst>
          </a:custGeom>
          <a:ln w="1664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2" name="object 82"/>
          <p:cNvGrpSpPr/>
          <p:nvPr/>
        </p:nvGrpSpPr>
        <p:grpSpPr>
          <a:xfrm>
            <a:off x="8436397" y="803655"/>
            <a:ext cx="524510" cy="2132965"/>
            <a:chOff x="8436397" y="803655"/>
            <a:chExt cx="524510" cy="2132965"/>
          </a:xfrm>
        </p:grpSpPr>
        <p:sp>
          <p:nvSpPr>
            <p:cNvPr id="83" name="object 83"/>
            <p:cNvSpPr/>
            <p:nvPr/>
          </p:nvSpPr>
          <p:spPr>
            <a:xfrm>
              <a:off x="8902155" y="928559"/>
              <a:ext cx="50165" cy="1999614"/>
            </a:xfrm>
            <a:custGeom>
              <a:avLst/>
              <a:gdLst/>
              <a:ahLst/>
              <a:cxnLst/>
              <a:rect l="l" t="t" r="r" b="b"/>
              <a:pathLst>
                <a:path w="50165" h="1999614">
                  <a:moveTo>
                    <a:pt x="49926" y="1999128"/>
                  </a:moveTo>
                  <a:lnTo>
                    <a:pt x="0" y="1999128"/>
                  </a:lnTo>
                </a:path>
                <a:path w="50165" h="1999614">
                  <a:moveTo>
                    <a:pt x="49926" y="0"/>
                  </a:moveTo>
                  <a:lnTo>
                    <a:pt x="49926" y="1999128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8827255" y="803665"/>
              <a:ext cx="133157" cy="133235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8436397" y="811996"/>
              <a:ext cx="399415" cy="0"/>
            </a:xfrm>
            <a:custGeom>
              <a:avLst/>
              <a:gdLst/>
              <a:ahLst/>
              <a:cxnLst/>
              <a:rect l="l" t="t" r="r" b="b"/>
              <a:pathLst>
                <a:path w="399415">
                  <a:moveTo>
                    <a:pt x="0" y="0"/>
                  </a:moveTo>
                  <a:lnTo>
                    <a:pt x="399189" y="0"/>
                  </a:lnTo>
                </a:path>
              </a:pathLst>
            </a:custGeom>
            <a:ln w="16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6" name="object 86"/>
          <p:cNvSpPr/>
          <p:nvPr/>
        </p:nvSpPr>
        <p:spPr>
          <a:xfrm>
            <a:off x="4827073" y="728579"/>
            <a:ext cx="2345690" cy="0"/>
          </a:xfrm>
          <a:custGeom>
            <a:avLst/>
            <a:gdLst/>
            <a:ahLst/>
            <a:cxnLst/>
            <a:rect l="l" t="t" r="r" b="b"/>
            <a:pathLst>
              <a:path w="2345690">
                <a:moveTo>
                  <a:pt x="0" y="0"/>
                </a:moveTo>
                <a:lnTo>
                  <a:pt x="2345187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3180389" y="811996"/>
            <a:ext cx="399415" cy="50165"/>
          </a:xfrm>
          <a:custGeom>
            <a:avLst/>
            <a:gdLst/>
            <a:ahLst/>
            <a:cxnLst/>
            <a:rect l="l" t="t" r="r" b="b"/>
            <a:pathLst>
              <a:path w="399414" h="50165">
                <a:moveTo>
                  <a:pt x="0" y="0"/>
                </a:moveTo>
                <a:lnTo>
                  <a:pt x="0" y="50050"/>
                </a:lnTo>
              </a:path>
              <a:path w="399414" h="50165">
                <a:moveTo>
                  <a:pt x="0" y="0"/>
                </a:moveTo>
                <a:lnTo>
                  <a:pt x="399189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8" name="object 88"/>
          <p:cNvGrpSpPr/>
          <p:nvPr/>
        </p:nvGrpSpPr>
        <p:grpSpPr>
          <a:xfrm>
            <a:off x="3038986" y="803664"/>
            <a:ext cx="915035" cy="2257425"/>
            <a:chOff x="3038986" y="803664"/>
            <a:chExt cx="915035" cy="2257425"/>
          </a:xfrm>
        </p:grpSpPr>
        <p:sp>
          <p:nvSpPr>
            <p:cNvPr id="89" name="object 89"/>
            <p:cNvSpPr/>
            <p:nvPr/>
          </p:nvSpPr>
          <p:spPr>
            <a:xfrm>
              <a:off x="3047319" y="811996"/>
              <a:ext cx="133350" cy="2115820"/>
            </a:xfrm>
            <a:custGeom>
              <a:avLst/>
              <a:gdLst/>
              <a:ahLst/>
              <a:cxnLst/>
              <a:rect l="l" t="t" r="r" b="b"/>
              <a:pathLst>
                <a:path w="133350" h="2115820">
                  <a:moveTo>
                    <a:pt x="0" y="116562"/>
                  </a:moveTo>
                  <a:lnTo>
                    <a:pt x="49904" y="116562"/>
                  </a:lnTo>
                </a:path>
                <a:path w="133350" h="2115820">
                  <a:moveTo>
                    <a:pt x="133070" y="0"/>
                  </a:moveTo>
                  <a:lnTo>
                    <a:pt x="99808" y="0"/>
                  </a:lnTo>
                  <a:lnTo>
                    <a:pt x="66524" y="16683"/>
                  </a:lnTo>
                  <a:lnTo>
                    <a:pt x="49904" y="33366"/>
                  </a:lnTo>
                  <a:lnTo>
                    <a:pt x="16642" y="66511"/>
                  </a:lnTo>
                  <a:lnTo>
                    <a:pt x="16642" y="83195"/>
                  </a:lnTo>
                  <a:lnTo>
                    <a:pt x="0" y="116562"/>
                  </a:lnTo>
                </a:path>
                <a:path w="133350" h="2115820">
                  <a:moveTo>
                    <a:pt x="0" y="2115690"/>
                  </a:moveTo>
                  <a:lnTo>
                    <a:pt x="0" y="116562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0" name="object 9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038986" y="2919345"/>
              <a:ext cx="149736" cy="133236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3180389" y="3010882"/>
              <a:ext cx="765175" cy="33655"/>
            </a:xfrm>
            <a:custGeom>
              <a:avLst/>
              <a:gdLst/>
              <a:ahLst/>
              <a:cxnLst/>
              <a:rect l="l" t="t" r="r" b="b"/>
              <a:pathLst>
                <a:path w="765175" h="33655">
                  <a:moveTo>
                    <a:pt x="765116" y="33366"/>
                  </a:moveTo>
                  <a:lnTo>
                    <a:pt x="0" y="33366"/>
                  </a:lnTo>
                </a:path>
                <a:path w="765175" h="33655">
                  <a:moveTo>
                    <a:pt x="715212" y="0"/>
                  </a:moveTo>
                  <a:lnTo>
                    <a:pt x="765116" y="33366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3945506" y="304424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321" y="8341"/>
                  </a:moveTo>
                  <a:lnTo>
                    <a:pt x="8321" y="8341"/>
                  </a:lnTo>
                </a:path>
              </a:pathLst>
            </a:custGeom>
            <a:ln w="16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93" name="object 93"/>
          <p:cNvGrpSpPr/>
          <p:nvPr/>
        </p:nvGrpSpPr>
        <p:grpSpPr>
          <a:xfrm>
            <a:off x="4868620" y="3002546"/>
            <a:ext cx="2279015" cy="67310"/>
            <a:chOff x="4868620" y="3002546"/>
            <a:chExt cx="2279015" cy="67310"/>
          </a:xfrm>
        </p:grpSpPr>
        <p:sp>
          <p:nvSpPr>
            <p:cNvPr id="94" name="object 94"/>
            <p:cNvSpPr/>
            <p:nvPr/>
          </p:nvSpPr>
          <p:spPr>
            <a:xfrm>
              <a:off x="4876955" y="304424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321" y="8341"/>
                  </a:moveTo>
                  <a:lnTo>
                    <a:pt x="8321" y="8341"/>
                  </a:lnTo>
                </a:path>
              </a:pathLst>
            </a:custGeom>
            <a:ln w="16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4876955" y="3010882"/>
              <a:ext cx="2262505" cy="50165"/>
            </a:xfrm>
            <a:custGeom>
              <a:avLst/>
              <a:gdLst/>
              <a:ahLst/>
              <a:cxnLst/>
              <a:rect l="l" t="t" r="r" b="b"/>
              <a:pathLst>
                <a:path w="2262504" h="50164">
                  <a:moveTo>
                    <a:pt x="0" y="33366"/>
                  </a:moveTo>
                  <a:lnTo>
                    <a:pt x="49904" y="0"/>
                  </a:lnTo>
                </a:path>
                <a:path w="2262504" h="50164">
                  <a:moveTo>
                    <a:pt x="2245379" y="33366"/>
                  </a:moveTo>
                  <a:lnTo>
                    <a:pt x="0" y="33366"/>
                  </a:lnTo>
                </a:path>
                <a:path w="2262504" h="50164">
                  <a:moveTo>
                    <a:pt x="2212316" y="0"/>
                  </a:moveTo>
                  <a:lnTo>
                    <a:pt x="2245379" y="33366"/>
                  </a:lnTo>
                </a:path>
                <a:path w="2262504" h="50164">
                  <a:moveTo>
                    <a:pt x="2262021" y="50050"/>
                  </a:moveTo>
                  <a:lnTo>
                    <a:pt x="2245379" y="33366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6" name="object 96"/>
          <p:cNvSpPr/>
          <p:nvPr/>
        </p:nvSpPr>
        <p:spPr>
          <a:xfrm>
            <a:off x="8053850" y="2927686"/>
            <a:ext cx="898525" cy="133350"/>
          </a:xfrm>
          <a:custGeom>
            <a:avLst/>
            <a:gdLst/>
            <a:ahLst/>
            <a:cxnLst/>
            <a:rect l="l" t="t" r="r" b="b"/>
            <a:pathLst>
              <a:path w="898525" h="133350">
                <a:moveTo>
                  <a:pt x="16642" y="116562"/>
                </a:moveTo>
                <a:lnTo>
                  <a:pt x="0" y="133245"/>
                </a:lnTo>
              </a:path>
              <a:path w="898525" h="133350">
                <a:moveTo>
                  <a:pt x="16642" y="116562"/>
                </a:moveTo>
                <a:lnTo>
                  <a:pt x="49926" y="83195"/>
                </a:lnTo>
              </a:path>
              <a:path w="898525" h="133350">
                <a:moveTo>
                  <a:pt x="781736" y="116562"/>
                </a:moveTo>
                <a:lnTo>
                  <a:pt x="16642" y="116562"/>
                </a:lnTo>
              </a:path>
              <a:path w="898525" h="133350">
                <a:moveTo>
                  <a:pt x="781736" y="116562"/>
                </a:moveTo>
                <a:lnTo>
                  <a:pt x="781736" y="83195"/>
                </a:lnTo>
              </a:path>
              <a:path w="898525" h="133350">
                <a:moveTo>
                  <a:pt x="781736" y="116562"/>
                </a:moveTo>
                <a:lnTo>
                  <a:pt x="815020" y="116562"/>
                </a:lnTo>
                <a:lnTo>
                  <a:pt x="831662" y="99878"/>
                </a:lnTo>
                <a:lnTo>
                  <a:pt x="864947" y="83195"/>
                </a:lnTo>
                <a:lnTo>
                  <a:pt x="881589" y="66511"/>
                </a:lnTo>
                <a:lnTo>
                  <a:pt x="898231" y="33144"/>
                </a:lnTo>
                <a:lnTo>
                  <a:pt x="898231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6507019" y="3310740"/>
            <a:ext cx="1530350" cy="0"/>
          </a:xfrm>
          <a:custGeom>
            <a:avLst/>
            <a:gdLst/>
            <a:ahLst/>
            <a:cxnLst/>
            <a:rect l="l" t="t" r="r" b="b"/>
            <a:pathLst>
              <a:path w="1530350">
                <a:moveTo>
                  <a:pt x="0" y="0"/>
                </a:moveTo>
                <a:lnTo>
                  <a:pt x="1530188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505103" y="3310740"/>
            <a:ext cx="532130" cy="583565"/>
          </a:xfrm>
          <a:custGeom>
            <a:avLst/>
            <a:gdLst/>
            <a:ahLst/>
            <a:cxnLst/>
            <a:rect l="l" t="t" r="r" b="b"/>
            <a:pathLst>
              <a:path w="532129" h="583564">
                <a:moveTo>
                  <a:pt x="532104" y="583054"/>
                </a:moveTo>
                <a:lnTo>
                  <a:pt x="0" y="583054"/>
                </a:lnTo>
              </a:path>
              <a:path w="532129" h="583564">
                <a:moveTo>
                  <a:pt x="532104" y="0"/>
                </a:moveTo>
                <a:lnTo>
                  <a:pt x="532104" y="583054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3962148" y="3893795"/>
            <a:ext cx="549275" cy="0"/>
          </a:xfrm>
          <a:custGeom>
            <a:avLst/>
            <a:gdLst/>
            <a:ahLst/>
            <a:cxnLst/>
            <a:rect l="l" t="t" r="r" b="b"/>
            <a:pathLst>
              <a:path w="549275">
                <a:moveTo>
                  <a:pt x="548879" y="0"/>
                </a:moveTo>
                <a:lnTo>
                  <a:pt x="0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3962148" y="3310740"/>
            <a:ext cx="1546860" cy="699770"/>
          </a:xfrm>
          <a:custGeom>
            <a:avLst/>
            <a:gdLst/>
            <a:ahLst/>
            <a:cxnLst/>
            <a:rect l="l" t="t" r="r" b="b"/>
            <a:pathLst>
              <a:path w="1546860" h="699770">
                <a:moveTo>
                  <a:pt x="0" y="0"/>
                </a:moveTo>
                <a:lnTo>
                  <a:pt x="1546786" y="0"/>
                </a:lnTo>
              </a:path>
              <a:path w="1546860" h="699770">
                <a:moveTo>
                  <a:pt x="0" y="583054"/>
                </a:moveTo>
                <a:lnTo>
                  <a:pt x="0" y="0"/>
                </a:lnTo>
              </a:path>
              <a:path w="1546860" h="699770">
                <a:moveTo>
                  <a:pt x="548879" y="699661"/>
                </a:moveTo>
                <a:lnTo>
                  <a:pt x="548879" y="583054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9101861" y="1028437"/>
            <a:ext cx="99695" cy="1799589"/>
          </a:xfrm>
          <a:custGeom>
            <a:avLst/>
            <a:gdLst/>
            <a:ahLst/>
            <a:cxnLst/>
            <a:rect l="l" t="t" r="r" b="b"/>
            <a:pathLst>
              <a:path w="99695" h="1799589">
                <a:moveTo>
                  <a:pt x="0" y="0"/>
                </a:moveTo>
                <a:lnTo>
                  <a:pt x="0" y="1799148"/>
                </a:lnTo>
                <a:lnTo>
                  <a:pt x="99630" y="1799148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2797820" y="1028437"/>
            <a:ext cx="100330" cy="1799589"/>
          </a:xfrm>
          <a:custGeom>
            <a:avLst/>
            <a:gdLst/>
            <a:ahLst/>
            <a:cxnLst/>
            <a:rect l="l" t="t" r="r" b="b"/>
            <a:pathLst>
              <a:path w="100330" h="1799589">
                <a:moveTo>
                  <a:pt x="99799" y="1799148"/>
                </a:moveTo>
                <a:lnTo>
                  <a:pt x="0" y="1799148"/>
                </a:lnTo>
              </a:path>
              <a:path w="100330" h="1799589">
                <a:moveTo>
                  <a:pt x="99799" y="1799148"/>
                </a:moveTo>
                <a:lnTo>
                  <a:pt x="99799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3928864" y="3893795"/>
            <a:ext cx="33655" cy="116839"/>
          </a:xfrm>
          <a:custGeom>
            <a:avLst/>
            <a:gdLst/>
            <a:ahLst/>
            <a:cxnLst/>
            <a:rect l="l" t="t" r="r" b="b"/>
            <a:pathLst>
              <a:path w="33654" h="116839">
                <a:moveTo>
                  <a:pt x="33284" y="0"/>
                </a:moveTo>
                <a:lnTo>
                  <a:pt x="16642" y="83284"/>
                </a:lnTo>
                <a:lnTo>
                  <a:pt x="0" y="99945"/>
                </a:lnTo>
                <a:lnTo>
                  <a:pt x="0" y="116606"/>
                </a:lnTo>
              </a:path>
            </a:pathLst>
          </a:custGeom>
          <a:ln w="166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4" name="object 104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8112087" y="3185843"/>
            <a:ext cx="216372" cy="233102"/>
          </a:xfrm>
          <a:prstGeom prst="rect">
            <a:avLst/>
          </a:prstGeom>
        </p:spPr>
      </p:pic>
      <p:sp>
        <p:nvSpPr>
          <p:cNvPr id="105" name="object 105"/>
          <p:cNvSpPr/>
          <p:nvPr/>
        </p:nvSpPr>
        <p:spPr>
          <a:xfrm>
            <a:off x="8735955" y="2827586"/>
            <a:ext cx="366395" cy="483234"/>
          </a:xfrm>
          <a:custGeom>
            <a:avLst/>
            <a:gdLst/>
            <a:ahLst/>
            <a:cxnLst/>
            <a:rect l="l" t="t" r="r" b="b"/>
            <a:pathLst>
              <a:path w="366395" h="483235">
                <a:moveTo>
                  <a:pt x="0" y="366592"/>
                </a:moveTo>
                <a:lnTo>
                  <a:pt x="49704" y="366592"/>
                </a:lnTo>
                <a:lnTo>
                  <a:pt x="99630" y="366592"/>
                </a:lnTo>
                <a:lnTo>
                  <a:pt x="149557" y="333225"/>
                </a:lnTo>
                <a:lnTo>
                  <a:pt x="199483" y="316541"/>
                </a:lnTo>
                <a:lnTo>
                  <a:pt x="232768" y="283174"/>
                </a:lnTo>
                <a:lnTo>
                  <a:pt x="282694" y="250030"/>
                </a:lnTo>
                <a:lnTo>
                  <a:pt x="299336" y="199979"/>
                </a:lnTo>
                <a:lnTo>
                  <a:pt x="332620" y="149929"/>
                </a:lnTo>
                <a:lnTo>
                  <a:pt x="349262" y="116562"/>
                </a:lnTo>
                <a:lnTo>
                  <a:pt x="365905" y="50050"/>
                </a:lnTo>
                <a:lnTo>
                  <a:pt x="365905" y="0"/>
                </a:lnTo>
              </a:path>
              <a:path w="366395" h="483235">
                <a:moveTo>
                  <a:pt x="0" y="366592"/>
                </a:moveTo>
                <a:lnTo>
                  <a:pt x="0" y="483154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2897619" y="2827586"/>
            <a:ext cx="366395" cy="483234"/>
          </a:xfrm>
          <a:custGeom>
            <a:avLst/>
            <a:gdLst/>
            <a:ahLst/>
            <a:cxnLst/>
            <a:rect l="l" t="t" r="r" b="b"/>
            <a:pathLst>
              <a:path w="366395" h="483235">
                <a:moveTo>
                  <a:pt x="365936" y="366592"/>
                </a:moveTo>
                <a:lnTo>
                  <a:pt x="365936" y="483154"/>
                </a:lnTo>
              </a:path>
              <a:path w="366395" h="483235">
                <a:moveTo>
                  <a:pt x="0" y="0"/>
                </a:moveTo>
                <a:lnTo>
                  <a:pt x="16633" y="50050"/>
                </a:lnTo>
                <a:lnTo>
                  <a:pt x="16633" y="100100"/>
                </a:lnTo>
                <a:lnTo>
                  <a:pt x="33266" y="149929"/>
                </a:lnTo>
                <a:lnTo>
                  <a:pt x="66533" y="199979"/>
                </a:lnTo>
                <a:lnTo>
                  <a:pt x="99795" y="250030"/>
                </a:lnTo>
                <a:lnTo>
                  <a:pt x="133057" y="283174"/>
                </a:lnTo>
                <a:lnTo>
                  <a:pt x="182961" y="316541"/>
                </a:lnTo>
                <a:lnTo>
                  <a:pt x="216223" y="333225"/>
                </a:lnTo>
                <a:lnTo>
                  <a:pt x="266127" y="366592"/>
                </a:lnTo>
                <a:lnTo>
                  <a:pt x="316031" y="366592"/>
                </a:lnTo>
                <a:lnTo>
                  <a:pt x="365936" y="366592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3762553" y="3860472"/>
            <a:ext cx="200025" cy="33655"/>
          </a:xfrm>
          <a:custGeom>
            <a:avLst/>
            <a:gdLst/>
            <a:ahLst/>
            <a:cxnLst/>
            <a:rect l="l" t="t" r="r" b="b"/>
            <a:pathLst>
              <a:path w="200025" h="33654">
                <a:moveTo>
                  <a:pt x="199594" y="33322"/>
                </a:moveTo>
                <a:lnTo>
                  <a:pt x="133048" y="33322"/>
                </a:lnTo>
                <a:lnTo>
                  <a:pt x="66524" y="16661"/>
                </a:lnTo>
                <a:lnTo>
                  <a:pt x="33262" y="16661"/>
                </a:lnTo>
                <a:lnTo>
                  <a:pt x="16619" y="0"/>
                </a:lnTo>
                <a:lnTo>
                  <a:pt x="0" y="0"/>
                </a:lnTo>
              </a:path>
            </a:pathLst>
          </a:custGeom>
          <a:ln w="166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8037208" y="3244006"/>
            <a:ext cx="83820" cy="67310"/>
          </a:xfrm>
          <a:custGeom>
            <a:avLst/>
            <a:gdLst/>
            <a:ahLst/>
            <a:cxnLst/>
            <a:rect l="l" t="t" r="r" b="b"/>
            <a:pathLst>
              <a:path w="83820" h="67310">
                <a:moveTo>
                  <a:pt x="0" y="66733"/>
                </a:moveTo>
                <a:lnTo>
                  <a:pt x="16642" y="66733"/>
                </a:lnTo>
                <a:lnTo>
                  <a:pt x="33284" y="50050"/>
                </a:lnTo>
                <a:lnTo>
                  <a:pt x="66568" y="33366"/>
                </a:lnTo>
                <a:lnTo>
                  <a:pt x="83210" y="0"/>
                </a:lnTo>
              </a:path>
            </a:pathLst>
          </a:custGeom>
          <a:ln w="166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3263555" y="3194178"/>
            <a:ext cx="565785" cy="0"/>
          </a:xfrm>
          <a:custGeom>
            <a:avLst/>
            <a:gdLst/>
            <a:ahLst/>
            <a:cxnLst/>
            <a:rect l="l" t="t" r="r" b="b"/>
            <a:pathLst>
              <a:path w="565785">
                <a:moveTo>
                  <a:pt x="565521" y="0"/>
                </a:moveTo>
                <a:lnTo>
                  <a:pt x="0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3895602" y="3244006"/>
            <a:ext cx="66675" cy="67310"/>
          </a:xfrm>
          <a:custGeom>
            <a:avLst/>
            <a:gdLst/>
            <a:ahLst/>
            <a:cxnLst/>
            <a:rect l="l" t="t" r="r" b="b"/>
            <a:pathLst>
              <a:path w="66675" h="67310">
                <a:moveTo>
                  <a:pt x="0" y="0"/>
                </a:moveTo>
                <a:lnTo>
                  <a:pt x="16642" y="33366"/>
                </a:lnTo>
                <a:lnTo>
                  <a:pt x="33262" y="50050"/>
                </a:lnTo>
                <a:lnTo>
                  <a:pt x="49904" y="66733"/>
                </a:lnTo>
                <a:lnTo>
                  <a:pt x="66546" y="66733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7305398" y="862047"/>
            <a:ext cx="998219" cy="250190"/>
          </a:xfrm>
          <a:custGeom>
            <a:avLst/>
            <a:gdLst/>
            <a:ahLst/>
            <a:cxnLst/>
            <a:rect l="l" t="t" r="r" b="b"/>
            <a:pathLst>
              <a:path w="998220" h="250190">
                <a:moveTo>
                  <a:pt x="864947" y="0"/>
                </a:moveTo>
                <a:lnTo>
                  <a:pt x="133137" y="0"/>
                </a:lnTo>
              </a:path>
              <a:path w="998220" h="250190">
                <a:moveTo>
                  <a:pt x="864947" y="249807"/>
                </a:moveTo>
                <a:lnTo>
                  <a:pt x="898231" y="249807"/>
                </a:lnTo>
                <a:lnTo>
                  <a:pt x="914873" y="249807"/>
                </a:lnTo>
                <a:lnTo>
                  <a:pt x="948157" y="233124"/>
                </a:lnTo>
                <a:lnTo>
                  <a:pt x="964800" y="199757"/>
                </a:lnTo>
                <a:lnTo>
                  <a:pt x="981442" y="183073"/>
                </a:lnTo>
                <a:lnTo>
                  <a:pt x="998084" y="149929"/>
                </a:lnTo>
                <a:lnTo>
                  <a:pt x="998084" y="133245"/>
                </a:lnTo>
                <a:lnTo>
                  <a:pt x="998084" y="99878"/>
                </a:lnTo>
                <a:lnTo>
                  <a:pt x="981442" y="66511"/>
                </a:lnTo>
                <a:lnTo>
                  <a:pt x="964800" y="49828"/>
                </a:lnTo>
                <a:lnTo>
                  <a:pt x="948157" y="16461"/>
                </a:lnTo>
                <a:lnTo>
                  <a:pt x="914873" y="0"/>
                </a:lnTo>
                <a:lnTo>
                  <a:pt x="898231" y="0"/>
                </a:lnTo>
                <a:lnTo>
                  <a:pt x="864947" y="0"/>
                </a:lnTo>
              </a:path>
              <a:path w="998220" h="250190">
                <a:moveTo>
                  <a:pt x="133137" y="249807"/>
                </a:moveTo>
                <a:lnTo>
                  <a:pt x="864947" y="249807"/>
                </a:lnTo>
              </a:path>
              <a:path w="998220" h="250190">
                <a:moveTo>
                  <a:pt x="133137" y="0"/>
                </a:moveTo>
                <a:lnTo>
                  <a:pt x="99852" y="0"/>
                </a:lnTo>
                <a:lnTo>
                  <a:pt x="66568" y="0"/>
                </a:lnTo>
                <a:lnTo>
                  <a:pt x="49926" y="16461"/>
                </a:lnTo>
                <a:lnTo>
                  <a:pt x="33284" y="49828"/>
                </a:lnTo>
                <a:lnTo>
                  <a:pt x="16642" y="66511"/>
                </a:lnTo>
                <a:lnTo>
                  <a:pt x="0" y="99878"/>
                </a:lnTo>
                <a:lnTo>
                  <a:pt x="0" y="133245"/>
                </a:lnTo>
                <a:lnTo>
                  <a:pt x="0" y="149929"/>
                </a:lnTo>
                <a:lnTo>
                  <a:pt x="16642" y="183073"/>
                </a:lnTo>
                <a:lnTo>
                  <a:pt x="33284" y="199757"/>
                </a:lnTo>
                <a:lnTo>
                  <a:pt x="49926" y="233124"/>
                </a:lnTo>
                <a:lnTo>
                  <a:pt x="66568" y="249807"/>
                </a:lnTo>
                <a:lnTo>
                  <a:pt x="99852" y="249807"/>
                </a:lnTo>
                <a:lnTo>
                  <a:pt x="133137" y="249807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3712649" y="862047"/>
            <a:ext cx="981710" cy="250190"/>
          </a:xfrm>
          <a:custGeom>
            <a:avLst/>
            <a:gdLst/>
            <a:ahLst/>
            <a:cxnLst/>
            <a:rect l="l" t="t" r="r" b="b"/>
            <a:pathLst>
              <a:path w="981710" h="250190">
                <a:moveTo>
                  <a:pt x="864925" y="249807"/>
                </a:moveTo>
                <a:lnTo>
                  <a:pt x="881545" y="249807"/>
                </a:lnTo>
                <a:lnTo>
                  <a:pt x="914829" y="249807"/>
                </a:lnTo>
                <a:lnTo>
                  <a:pt x="948091" y="233124"/>
                </a:lnTo>
                <a:lnTo>
                  <a:pt x="964711" y="199757"/>
                </a:lnTo>
                <a:lnTo>
                  <a:pt x="981353" y="183073"/>
                </a:lnTo>
                <a:lnTo>
                  <a:pt x="981353" y="149929"/>
                </a:lnTo>
                <a:lnTo>
                  <a:pt x="981353" y="133245"/>
                </a:lnTo>
                <a:lnTo>
                  <a:pt x="981353" y="99878"/>
                </a:lnTo>
                <a:lnTo>
                  <a:pt x="981353" y="66511"/>
                </a:lnTo>
                <a:lnTo>
                  <a:pt x="964711" y="49828"/>
                </a:lnTo>
                <a:lnTo>
                  <a:pt x="948091" y="16461"/>
                </a:lnTo>
                <a:lnTo>
                  <a:pt x="914829" y="0"/>
                </a:lnTo>
                <a:lnTo>
                  <a:pt x="881545" y="0"/>
                </a:lnTo>
                <a:lnTo>
                  <a:pt x="864925" y="0"/>
                </a:lnTo>
              </a:path>
              <a:path w="981710" h="250190">
                <a:moveTo>
                  <a:pt x="116428" y="249807"/>
                </a:moveTo>
                <a:lnTo>
                  <a:pt x="864925" y="249807"/>
                </a:lnTo>
              </a:path>
              <a:path w="981710" h="250190">
                <a:moveTo>
                  <a:pt x="116428" y="0"/>
                </a:moveTo>
                <a:lnTo>
                  <a:pt x="99786" y="0"/>
                </a:lnTo>
                <a:lnTo>
                  <a:pt x="66524" y="0"/>
                </a:lnTo>
                <a:lnTo>
                  <a:pt x="33262" y="16461"/>
                </a:lnTo>
                <a:lnTo>
                  <a:pt x="16619" y="49828"/>
                </a:lnTo>
                <a:lnTo>
                  <a:pt x="0" y="66511"/>
                </a:lnTo>
                <a:lnTo>
                  <a:pt x="0" y="99878"/>
                </a:lnTo>
                <a:lnTo>
                  <a:pt x="0" y="133245"/>
                </a:lnTo>
                <a:lnTo>
                  <a:pt x="0" y="149929"/>
                </a:lnTo>
                <a:lnTo>
                  <a:pt x="0" y="183073"/>
                </a:lnTo>
                <a:lnTo>
                  <a:pt x="16619" y="199757"/>
                </a:lnTo>
                <a:lnTo>
                  <a:pt x="33262" y="233124"/>
                </a:lnTo>
                <a:lnTo>
                  <a:pt x="66524" y="249807"/>
                </a:lnTo>
                <a:lnTo>
                  <a:pt x="99786" y="249807"/>
                </a:lnTo>
                <a:lnTo>
                  <a:pt x="116428" y="249807"/>
                </a:lnTo>
              </a:path>
              <a:path w="981710" h="250190">
                <a:moveTo>
                  <a:pt x="864925" y="0"/>
                </a:moveTo>
                <a:lnTo>
                  <a:pt x="116428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4926859" y="4610095"/>
            <a:ext cx="782320" cy="0"/>
          </a:xfrm>
          <a:custGeom>
            <a:avLst/>
            <a:gdLst/>
            <a:ahLst/>
            <a:cxnLst/>
            <a:rect l="l" t="t" r="r" b="b"/>
            <a:pathLst>
              <a:path w="782320">
                <a:moveTo>
                  <a:pt x="781780" y="0"/>
                </a:moveTo>
                <a:lnTo>
                  <a:pt x="0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4" name="object 114"/>
          <p:cNvGrpSpPr/>
          <p:nvPr/>
        </p:nvGrpSpPr>
        <p:grpSpPr>
          <a:xfrm>
            <a:off x="6016277" y="4568431"/>
            <a:ext cx="1073150" cy="116839"/>
            <a:chOff x="6016277" y="4568431"/>
            <a:chExt cx="1073150" cy="116839"/>
          </a:xfrm>
        </p:grpSpPr>
        <p:sp>
          <p:nvSpPr>
            <p:cNvPr id="115" name="object 115"/>
            <p:cNvSpPr/>
            <p:nvPr/>
          </p:nvSpPr>
          <p:spPr>
            <a:xfrm>
              <a:off x="6307313" y="4610095"/>
              <a:ext cx="782320" cy="0"/>
            </a:xfrm>
            <a:custGeom>
              <a:avLst/>
              <a:gdLst/>
              <a:ahLst/>
              <a:cxnLst/>
              <a:rect l="l" t="t" r="r" b="b"/>
              <a:pathLst>
                <a:path w="782320">
                  <a:moveTo>
                    <a:pt x="781958" y="0"/>
                  </a:moveTo>
                  <a:lnTo>
                    <a:pt x="0" y="0"/>
                  </a:lnTo>
                </a:path>
              </a:pathLst>
            </a:custGeom>
            <a:ln w="16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6024619" y="4660079"/>
              <a:ext cx="266700" cy="17145"/>
            </a:xfrm>
            <a:custGeom>
              <a:avLst/>
              <a:gdLst/>
              <a:ahLst/>
              <a:cxnLst/>
              <a:rect l="l" t="t" r="r" b="b"/>
              <a:pathLst>
                <a:path w="266700" h="17145">
                  <a:moveTo>
                    <a:pt x="-8341" y="8330"/>
                  </a:moveTo>
                  <a:lnTo>
                    <a:pt x="274615" y="8330"/>
                  </a:lnTo>
                </a:path>
              </a:pathLst>
            </a:custGeom>
            <a:ln w="333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6041261" y="4576773"/>
              <a:ext cx="449580" cy="100330"/>
            </a:xfrm>
            <a:custGeom>
              <a:avLst/>
              <a:gdLst/>
              <a:ahLst/>
              <a:cxnLst/>
              <a:rect l="l" t="t" r="r" b="b"/>
              <a:pathLst>
                <a:path w="449579" h="100329">
                  <a:moveTo>
                    <a:pt x="449115" y="99967"/>
                  </a:moveTo>
                  <a:lnTo>
                    <a:pt x="249632" y="99967"/>
                  </a:lnTo>
                </a:path>
                <a:path w="449579" h="100329">
                  <a:moveTo>
                    <a:pt x="449115" y="99967"/>
                  </a:moveTo>
                  <a:lnTo>
                    <a:pt x="449115" y="33322"/>
                  </a:lnTo>
                </a:path>
                <a:path w="449579" h="100329">
                  <a:moveTo>
                    <a:pt x="266052" y="33322"/>
                  </a:moveTo>
                  <a:lnTo>
                    <a:pt x="216347" y="33322"/>
                  </a:lnTo>
                  <a:lnTo>
                    <a:pt x="99852" y="16661"/>
                  </a:lnTo>
                  <a:lnTo>
                    <a:pt x="0" y="0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18" name="object 118"/>
          <p:cNvGrpSpPr/>
          <p:nvPr/>
        </p:nvGrpSpPr>
        <p:grpSpPr>
          <a:xfrm>
            <a:off x="4818736" y="4093685"/>
            <a:ext cx="116839" cy="525145"/>
            <a:chOff x="4818736" y="4093685"/>
            <a:chExt cx="116839" cy="525145"/>
          </a:xfrm>
        </p:grpSpPr>
        <p:pic>
          <p:nvPicPr>
            <p:cNvPr id="119" name="object 119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818736" y="4501812"/>
              <a:ext cx="116461" cy="116619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4827073" y="4093685"/>
              <a:ext cx="0" cy="416559"/>
            </a:xfrm>
            <a:custGeom>
              <a:avLst/>
              <a:gdLst/>
              <a:ahLst/>
              <a:cxnLst/>
              <a:rect l="l" t="t" r="r" b="b"/>
              <a:pathLst>
                <a:path h="416560">
                  <a:moveTo>
                    <a:pt x="0" y="416464"/>
                  </a:moveTo>
                  <a:lnTo>
                    <a:pt x="0" y="99945"/>
                  </a:lnTo>
                </a:path>
                <a:path h="416560">
                  <a:moveTo>
                    <a:pt x="0" y="0"/>
                  </a:moveTo>
                  <a:lnTo>
                    <a:pt x="0" y="99945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1" name="object 121"/>
          <p:cNvSpPr/>
          <p:nvPr/>
        </p:nvSpPr>
        <p:spPr>
          <a:xfrm>
            <a:off x="7205545" y="4093685"/>
            <a:ext cx="0" cy="416559"/>
          </a:xfrm>
          <a:custGeom>
            <a:avLst/>
            <a:gdLst/>
            <a:ahLst/>
            <a:cxnLst/>
            <a:rect l="l" t="t" r="r" b="b"/>
            <a:pathLst>
              <a:path h="416560">
                <a:moveTo>
                  <a:pt x="0" y="99945"/>
                </a:moveTo>
                <a:lnTo>
                  <a:pt x="0" y="0"/>
                </a:lnTo>
              </a:path>
              <a:path h="416560">
                <a:moveTo>
                  <a:pt x="0" y="99945"/>
                </a:moveTo>
                <a:lnTo>
                  <a:pt x="0" y="416464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2" name="object 122"/>
          <p:cNvGrpSpPr/>
          <p:nvPr/>
        </p:nvGrpSpPr>
        <p:grpSpPr>
          <a:xfrm>
            <a:off x="6082856" y="4951612"/>
            <a:ext cx="233045" cy="883285"/>
            <a:chOff x="6082856" y="4951612"/>
            <a:chExt cx="233045" cy="883285"/>
          </a:xfrm>
        </p:grpSpPr>
        <p:sp>
          <p:nvSpPr>
            <p:cNvPr id="123" name="object 123"/>
            <p:cNvSpPr/>
            <p:nvPr/>
          </p:nvSpPr>
          <p:spPr>
            <a:xfrm>
              <a:off x="6107830" y="4959937"/>
              <a:ext cx="200025" cy="833119"/>
            </a:xfrm>
            <a:custGeom>
              <a:avLst/>
              <a:gdLst/>
              <a:ahLst/>
              <a:cxnLst/>
              <a:rect l="l" t="t" r="r" b="b"/>
              <a:pathLst>
                <a:path w="200025" h="833120">
                  <a:moveTo>
                    <a:pt x="183063" y="33300"/>
                  </a:moveTo>
                  <a:lnTo>
                    <a:pt x="199483" y="0"/>
                  </a:lnTo>
                </a:path>
                <a:path w="200025" h="833120">
                  <a:moveTo>
                    <a:pt x="0" y="333158"/>
                  </a:moveTo>
                  <a:lnTo>
                    <a:pt x="183063" y="33300"/>
                  </a:lnTo>
                </a:path>
                <a:path w="200025" h="833120">
                  <a:moveTo>
                    <a:pt x="0" y="499748"/>
                  </a:moveTo>
                  <a:lnTo>
                    <a:pt x="0" y="0"/>
                  </a:lnTo>
                </a:path>
                <a:path w="200025" h="833120">
                  <a:moveTo>
                    <a:pt x="0" y="832911"/>
                  </a:moveTo>
                  <a:lnTo>
                    <a:pt x="0" y="499748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6107830" y="5792848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321" y="8329"/>
                  </a:moveTo>
                  <a:lnTo>
                    <a:pt x="8321" y="8329"/>
                  </a:lnTo>
                </a:path>
              </a:pathLst>
            </a:custGeom>
            <a:ln w="166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6091188" y="4959937"/>
              <a:ext cx="200025" cy="866775"/>
            </a:xfrm>
            <a:custGeom>
              <a:avLst/>
              <a:gdLst/>
              <a:ahLst/>
              <a:cxnLst/>
              <a:rect l="l" t="t" r="r" b="b"/>
              <a:pathLst>
                <a:path w="200025" h="866775">
                  <a:moveTo>
                    <a:pt x="199705" y="33300"/>
                  </a:moveTo>
                  <a:lnTo>
                    <a:pt x="199705" y="0"/>
                  </a:lnTo>
                </a:path>
                <a:path w="200025" h="866775">
                  <a:moveTo>
                    <a:pt x="0" y="866227"/>
                  </a:moveTo>
                  <a:lnTo>
                    <a:pt x="16642" y="849570"/>
                  </a:lnTo>
                </a:path>
                <a:path w="200025" h="866775">
                  <a:moveTo>
                    <a:pt x="0" y="866227"/>
                  </a:moveTo>
                  <a:lnTo>
                    <a:pt x="0" y="832911"/>
                  </a:lnTo>
                  <a:lnTo>
                    <a:pt x="16642" y="832911"/>
                  </a:lnTo>
                </a:path>
                <a:path w="200025" h="866775">
                  <a:moveTo>
                    <a:pt x="0" y="516409"/>
                  </a:moveTo>
                  <a:lnTo>
                    <a:pt x="0" y="499748"/>
                  </a:lnTo>
                  <a:lnTo>
                    <a:pt x="0" y="832911"/>
                  </a:lnTo>
                </a:path>
                <a:path w="200025" h="866775">
                  <a:moveTo>
                    <a:pt x="0" y="516409"/>
                  </a:moveTo>
                  <a:lnTo>
                    <a:pt x="16642" y="499748"/>
                  </a:lnTo>
                </a:path>
                <a:path w="200025" h="866775">
                  <a:moveTo>
                    <a:pt x="0" y="0"/>
                  </a:moveTo>
                  <a:lnTo>
                    <a:pt x="0" y="516409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6" name="object 126"/>
          <p:cNvSpPr/>
          <p:nvPr/>
        </p:nvSpPr>
        <p:spPr>
          <a:xfrm>
            <a:off x="5908124" y="5792848"/>
            <a:ext cx="183515" cy="33655"/>
          </a:xfrm>
          <a:custGeom>
            <a:avLst/>
            <a:gdLst/>
            <a:ahLst/>
            <a:cxnLst/>
            <a:rect l="l" t="t" r="r" b="b"/>
            <a:pathLst>
              <a:path w="183514" h="33654">
                <a:moveTo>
                  <a:pt x="0" y="33315"/>
                </a:moveTo>
                <a:lnTo>
                  <a:pt x="33284" y="16659"/>
                </a:lnTo>
              </a:path>
              <a:path w="183514" h="33654">
                <a:moveTo>
                  <a:pt x="33284" y="0"/>
                </a:moveTo>
                <a:lnTo>
                  <a:pt x="33284" y="33315"/>
                </a:lnTo>
                <a:lnTo>
                  <a:pt x="183063" y="33315"/>
                </a:lnTo>
              </a:path>
              <a:path w="183514" h="33654">
                <a:moveTo>
                  <a:pt x="183063" y="0"/>
                </a:moveTo>
                <a:lnTo>
                  <a:pt x="33284" y="0"/>
                </a:lnTo>
              </a:path>
              <a:path w="183514" h="33654">
                <a:moveTo>
                  <a:pt x="0" y="16659"/>
                </a:moveTo>
                <a:lnTo>
                  <a:pt x="0" y="0"/>
                </a:lnTo>
                <a:lnTo>
                  <a:pt x="33284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5908124" y="4959937"/>
            <a:ext cx="33655" cy="833119"/>
          </a:xfrm>
          <a:custGeom>
            <a:avLst/>
            <a:gdLst/>
            <a:ahLst/>
            <a:cxnLst/>
            <a:rect l="l" t="t" r="r" b="b"/>
            <a:pathLst>
              <a:path w="33654" h="833120">
                <a:moveTo>
                  <a:pt x="0" y="516409"/>
                </a:moveTo>
                <a:lnTo>
                  <a:pt x="16642" y="499748"/>
                </a:lnTo>
              </a:path>
              <a:path w="33654" h="833120">
                <a:moveTo>
                  <a:pt x="0" y="499748"/>
                </a:moveTo>
                <a:lnTo>
                  <a:pt x="0" y="832911"/>
                </a:lnTo>
              </a:path>
              <a:path w="33654" h="833120">
                <a:moveTo>
                  <a:pt x="33284" y="832911"/>
                </a:moveTo>
                <a:lnTo>
                  <a:pt x="33284" y="499748"/>
                </a:lnTo>
              </a:path>
              <a:path w="33654" h="833120">
                <a:moveTo>
                  <a:pt x="16642" y="516409"/>
                </a:moveTo>
                <a:lnTo>
                  <a:pt x="33284" y="499748"/>
                </a:lnTo>
              </a:path>
              <a:path w="33654" h="833120">
                <a:moveTo>
                  <a:pt x="0" y="0"/>
                </a:moveTo>
                <a:lnTo>
                  <a:pt x="0" y="499748"/>
                </a:lnTo>
              </a:path>
              <a:path w="33654" h="833120">
                <a:moveTo>
                  <a:pt x="16642" y="516409"/>
                </a:moveTo>
                <a:lnTo>
                  <a:pt x="16642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6773071" y="3977078"/>
            <a:ext cx="316230" cy="0"/>
          </a:xfrm>
          <a:custGeom>
            <a:avLst/>
            <a:gdLst/>
            <a:ahLst/>
            <a:cxnLst/>
            <a:rect l="l" t="t" r="r" b="b"/>
            <a:pathLst>
              <a:path w="316229">
                <a:moveTo>
                  <a:pt x="0" y="0"/>
                </a:moveTo>
                <a:lnTo>
                  <a:pt x="316200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039346" y="359391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5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4577574" y="3593914"/>
            <a:ext cx="948055" cy="66675"/>
          </a:xfrm>
          <a:custGeom>
            <a:avLst/>
            <a:gdLst/>
            <a:ahLst/>
            <a:cxnLst/>
            <a:rect l="l" t="t" r="r" b="b"/>
            <a:pathLst>
              <a:path w="948054" h="66675">
                <a:moveTo>
                  <a:pt x="415898" y="66645"/>
                </a:moveTo>
                <a:lnTo>
                  <a:pt x="415898" y="0"/>
                </a:lnTo>
              </a:path>
              <a:path w="948054" h="66675">
                <a:moveTo>
                  <a:pt x="948002" y="0"/>
                </a:moveTo>
                <a:lnTo>
                  <a:pt x="648666" y="0"/>
                </a:lnTo>
                <a:lnTo>
                  <a:pt x="149690" y="0"/>
                </a:lnTo>
                <a:lnTo>
                  <a:pt x="0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4677361" y="4010401"/>
            <a:ext cx="0" cy="283210"/>
          </a:xfrm>
          <a:custGeom>
            <a:avLst/>
            <a:gdLst/>
            <a:ahLst/>
            <a:cxnLst/>
            <a:rect l="l" t="t" r="r" b="b"/>
            <a:pathLst>
              <a:path h="283210">
                <a:moveTo>
                  <a:pt x="0" y="283196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4677361" y="359391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66645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33" name="object 133"/>
          <p:cNvGrpSpPr/>
          <p:nvPr/>
        </p:nvGrpSpPr>
        <p:grpSpPr>
          <a:xfrm>
            <a:off x="7297077" y="3527403"/>
            <a:ext cx="108585" cy="25400"/>
            <a:chOff x="7297077" y="3527403"/>
            <a:chExt cx="108585" cy="25400"/>
          </a:xfrm>
        </p:grpSpPr>
        <p:sp>
          <p:nvSpPr>
            <p:cNvPr id="134" name="object 134"/>
            <p:cNvSpPr/>
            <p:nvPr/>
          </p:nvSpPr>
          <p:spPr>
            <a:xfrm>
              <a:off x="7305398" y="352740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8321" y="8230"/>
                  </a:moveTo>
                  <a:lnTo>
                    <a:pt x="8321" y="8230"/>
                  </a:lnTo>
                </a:path>
              </a:pathLst>
            </a:custGeom>
            <a:ln w="16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7305398" y="3543864"/>
              <a:ext cx="100330" cy="0"/>
            </a:xfrm>
            <a:custGeom>
              <a:avLst/>
              <a:gdLst/>
              <a:ahLst/>
              <a:cxnLst/>
              <a:rect l="l" t="t" r="r" b="b"/>
              <a:pathLst>
                <a:path w="100329">
                  <a:moveTo>
                    <a:pt x="0" y="0"/>
                  </a:moveTo>
                  <a:lnTo>
                    <a:pt x="99852" y="0"/>
                  </a:lnTo>
                </a:path>
              </a:pathLst>
            </a:custGeom>
            <a:ln w="16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6" name="object 136"/>
          <p:cNvGrpSpPr/>
          <p:nvPr/>
        </p:nvGrpSpPr>
        <p:grpSpPr>
          <a:xfrm>
            <a:off x="6764750" y="3527403"/>
            <a:ext cx="541020" cy="25400"/>
            <a:chOff x="6764750" y="3527403"/>
            <a:chExt cx="541020" cy="25400"/>
          </a:xfrm>
        </p:grpSpPr>
        <p:sp>
          <p:nvSpPr>
            <p:cNvPr id="137" name="object 137"/>
            <p:cNvSpPr/>
            <p:nvPr/>
          </p:nvSpPr>
          <p:spPr>
            <a:xfrm>
              <a:off x="6773071" y="352740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8321" y="8230"/>
                  </a:moveTo>
                  <a:lnTo>
                    <a:pt x="8321" y="8230"/>
                  </a:lnTo>
                </a:path>
              </a:pathLst>
            </a:custGeom>
            <a:ln w="16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6773071" y="3543864"/>
              <a:ext cx="532765" cy="0"/>
            </a:xfrm>
            <a:custGeom>
              <a:avLst/>
              <a:gdLst/>
              <a:ahLst/>
              <a:cxnLst/>
              <a:rect l="l" t="t" r="r" b="b"/>
              <a:pathLst>
                <a:path w="532765">
                  <a:moveTo>
                    <a:pt x="0" y="0"/>
                  </a:moveTo>
                  <a:lnTo>
                    <a:pt x="532326" y="0"/>
                  </a:lnTo>
                </a:path>
              </a:pathLst>
            </a:custGeom>
            <a:ln w="16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9" name="object 139"/>
          <p:cNvSpPr/>
          <p:nvPr/>
        </p:nvSpPr>
        <p:spPr>
          <a:xfrm>
            <a:off x="6440451" y="3344107"/>
            <a:ext cx="332740" cy="200025"/>
          </a:xfrm>
          <a:custGeom>
            <a:avLst/>
            <a:gdLst/>
            <a:ahLst/>
            <a:cxnLst/>
            <a:rect l="l" t="t" r="r" b="b"/>
            <a:pathLst>
              <a:path w="332740" h="200025">
                <a:moveTo>
                  <a:pt x="0" y="199757"/>
                </a:moveTo>
                <a:lnTo>
                  <a:pt x="0" y="0"/>
                </a:lnTo>
              </a:path>
              <a:path w="332740" h="200025">
                <a:moveTo>
                  <a:pt x="0" y="199757"/>
                </a:moveTo>
                <a:lnTo>
                  <a:pt x="332620" y="199757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0" name="object 140"/>
          <p:cNvGrpSpPr/>
          <p:nvPr/>
        </p:nvGrpSpPr>
        <p:grpSpPr>
          <a:xfrm>
            <a:off x="5251189" y="3319088"/>
            <a:ext cx="332740" cy="233679"/>
            <a:chOff x="5251189" y="3319088"/>
            <a:chExt cx="332740" cy="233679"/>
          </a:xfrm>
        </p:grpSpPr>
        <p:sp>
          <p:nvSpPr>
            <p:cNvPr id="141" name="object 141"/>
            <p:cNvSpPr/>
            <p:nvPr/>
          </p:nvSpPr>
          <p:spPr>
            <a:xfrm>
              <a:off x="5259525" y="352740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8321" y="8230"/>
                  </a:moveTo>
                  <a:lnTo>
                    <a:pt x="8321" y="8230"/>
                  </a:lnTo>
                </a:path>
              </a:pathLst>
            </a:custGeom>
            <a:ln w="16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2" name="object 142"/>
            <p:cNvSpPr/>
            <p:nvPr/>
          </p:nvSpPr>
          <p:spPr>
            <a:xfrm>
              <a:off x="5259525" y="3327423"/>
              <a:ext cx="316230" cy="216535"/>
            </a:xfrm>
            <a:custGeom>
              <a:avLst/>
              <a:gdLst/>
              <a:ahLst/>
              <a:cxnLst/>
              <a:rect l="l" t="t" r="r" b="b"/>
              <a:pathLst>
                <a:path w="316229" h="216535">
                  <a:moveTo>
                    <a:pt x="0" y="216440"/>
                  </a:moveTo>
                  <a:lnTo>
                    <a:pt x="315978" y="216440"/>
                  </a:lnTo>
                  <a:lnTo>
                    <a:pt x="315978" y="0"/>
                  </a:lnTo>
                </a:path>
              </a:pathLst>
            </a:custGeom>
            <a:ln w="16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43" name="object 143"/>
          <p:cNvGrpSpPr/>
          <p:nvPr/>
        </p:nvGrpSpPr>
        <p:grpSpPr>
          <a:xfrm>
            <a:off x="4610836" y="3527403"/>
            <a:ext cx="648970" cy="25400"/>
            <a:chOff x="4610836" y="3527403"/>
            <a:chExt cx="648970" cy="25400"/>
          </a:xfrm>
        </p:grpSpPr>
        <p:sp>
          <p:nvSpPr>
            <p:cNvPr id="144" name="object 144"/>
            <p:cNvSpPr/>
            <p:nvPr/>
          </p:nvSpPr>
          <p:spPr>
            <a:xfrm>
              <a:off x="4710623" y="3527403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8321" y="8230"/>
                  </a:moveTo>
                  <a:lnTo>
                    <a:pt x="8321" y="8230"/>
                  </a:lnTo>
                </a:path>
              </a:pathLst>
            </a:custGeom>
            <a:ln w="16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4610836" y="3543864"/>
              <a:ext cx="648970" cy="0"/>
            </a:xfrm>
            <a:custGeom>
              <a:avLst/>
              <a:gdLst/>
              <a:ahLst/>
              <a:cxnLst/>
              <a:rect l="l" t="t" r="r" b="b"/>
              <a:pathLst>
                <a:path w="648970">
                  <a:moveTo>
                    <a:pt x="99786" y="0"/>
                  </a:moveTo>
                  <a:lnTo>
                    <a:pt x="648688" y="0"/>
                  </a:lnTo>
                </a:path>
                <a:path w="648970">
                  <a:moveTo>
                    <a:pt x="0" y="0"/>
                  </a:moveTo>
                  <a:lnTo>
                    <a:pt x="99786" y="0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6" name="object 146"/>
          <p:cNvSpPr/>
          <p:nvPr/>
        </p:nvSpPr>
        <p:spPr>
          <a:xfrm>
            <a:off x="5741925" y="4959937"/>
            <a:ext cx="166370" cy="333375"/>
          </a:xfrm>
          <a:custGeom>
            <a:avLst/>
            <a:gdLst/>
            <a:ahLst/>
            <a:cxnLst/>
            <a:rect l="l" t="t" r="r" b="b"/>
            <a:pathLst>
              <a:path w="166370" h="333375">
                <a:moveTo>
                  <a:pt x="0" y="33300"/>
                </a:moveTo>
                <a:lnTo>
                  <a:pt x="0" y="0"/>
                </a:lnTo>
              </a:path>
              <a:path w="166370" h="333375">
                <a:moveTo>
                  <a:pt x="0" y="33300"/>
                </a:moveTo>
                <a:lnTo>
                  <a:pt x="166199" y="333158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6440451" y="3543864"/>
            <a:ext cx="366395" cy="50165"/>
          </a:xfrm>
          <a:custGeom>
            <a:avLst/>
            <a:gdLst/>
            <a:ahLst/>
            <a:cxnLst/>
            <a:rect l="l" t="t" r="r" b="b"/>
            <a:pathLst>
              <a:path w="366395" h="50164">
                <a:moveTo>
                  <a:pt x="0" y="0"/>
                </a:moveTo>
                <a:lnTo>
                  <a:pt x="0" y="16683"/>
                </a:lnTo>
                <a:lnTo>
                  <a:pt x="16642" y="33366"/>
                </a:lnTo>
                <a:lnTo>
                  <a:pt x="33284" y="50050"/>
                </a:lnTo>
                <a:lnTo>
                  <a:pt x="49926" y="50050"/>
                </a:lnTo>
              </a:path>
              <a:path w="366395" h="50164">
                <a:moveTo>
                  <a:pt x="365905" y="50050"/>
                </a:moveTo>
                <a:lnTo>
                  <a:pt x="49926" y="50050"/>
                </a:lnTo>
              </a:path>
              <a:path w="366395" h="50164">
                <a:moveTo>
                  <a:pt x="365905" y="50050"/>
                </a:moveTo>
                <a:lnTo>
                  <a:pt x="349262" y="50050"/>
                </a:lnTo>
                <a:lnTo>
                  <a:pt x="332620" y="33366"/>
                </a:lnTo>
                <a:lnTo>
                  <a:pt x="332620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8" name="object 148"/>
          <p:cNvGrpSpPr/>
          <p:nvPr/>
        </p:nvGrpSpPr>
        <p:grpSpPr>
          <a:xfrm>
            <a:off x="6806355" y="3543864"/>
            <a:ext cx="615950" cy="116839"/>
            <a:chOff x="6806355" y="3543864"/>
            <a:chExt cx="615950" cy="116839"/>
          </a:xfrm>
        </p:grpSpPr>
        <p:sp>
          <p:nvSpPr>
            <p:cNvPr id="149" name="object 149"/>
            <p:cNvSpPr/>
            <p:nvPr/>
          </p:nvSpPr>
          <p:spPr>
            <a:xfrm>
              <a:off x="7305398" y="3543864"/>
              <a:ext cx="0" cy="50165"/>
            </a:xfrm>
            <a:custGeom>
              <a:avLst/>
              <a:gdLst/>
              <a:ahLst/>
              <a:cxnLst/>
              <a:rect l="l" t="t" r="r" b="b"/>
              <a:pathLst>
                <a:path h="50164">
                  <a:moveTo>
                    <a:pt x="-8321" y="25025"/>
                  </a:moveTo>
                  <a:lnTo>
                    <a:pt x="8321" y="25025"/>
                  </a:lnTo>
                </a:path>
              </a:pathLst>
            </a:custGeom>
            <a:ln w="500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6806355" y="3593914"/>
              <a:ext cx="615950" cy="66675"/>
            </a:xfrm>
            <a:custGeom>
              <a:avLst/>
              <a:gdLst/>
              <a:ahLst/>
              <a:cxnLst/>
              <a:rect l="l" t="t" r="r" b="b"/>
              <a:pathLst>
                <a:path w="615950" h="66675">
                  <a:moveTo>
                    <a:pt x="499042" y="0"/>
                  </a:moveTo>
                  <a:lnTo>
                    <a:pt x="0" y="0"/>
                  </a:lnTo>
                </a:path>
                <a:path w="615950" h="66675">
                  <a:moveTo>
                    <a:pt x="615537" y="0"/>
                  </a:moveTo>
                  <a:lnTo>
                    <a:pt x="499042" y="0"/>
                  </a:lnTo>
                </a:path>
                <a:path w="615950" h="66675">
                  <a:moveTo>
                    <a:pt x="548968" y="0"/>
                  </a:moveTo>
                  <a:lnTo>
                    <a:pt x="548968" y="66645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1" name="object 151"/>
          <p:cNvSpPr/>
          <p:nvPr/>
        </p:nvSpPr>
        <p:spPr>
          <a:xfrm>
            <a:off x="7355324" y="4010401"/>
            <a:ext cx="0" cy="283210"/>
          </a:xfrm>
          <a:custGeom>
            <a:avLst/>
            <a:gdLst/>
            <a:ahLst/>
            <a:cxnLst/>
            <a:rect l="l" t="t" r="r" b="b"/>
            <a:pathLst>
              <a:path h="283210">
                <a:moveTo>
                  <a:pt x="0" y="0"/>
                </a:moveTo>
                <a:lnTo>
                  <a:pt x="0" y="283196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4710622" y="3543864"/>
            <a:ext cx="17145" cy="50165"/>
          </a:xfrm>
          <a:custGeom>
            <a:avLst/>
            <a:gdLst/>
            <a:ahLst/>
            <a:cxnLst/>
            <a:rect l="l" t="t" r="r" b="b"/>
            <a:pathLst>
              <a:path w="17145" h="50164">
                <a:moveTo>
                  <a:pt x="16642" y="50050"/>
                </a:moveTo>
                <a:lnTo>
                  <a:pt x="16642" y="33366"/>
                </a:lnTo>
                <a:lnTo>
                  <a:pt x="0" y="33366"/>
                </a:lnTo>
                <a:lnTo>
                  <a:pt x="0" y="0"/>
                </a:lnTo>
              </a:path>
            </a:pathLst>
          </a:custGeom>
          <a:ln w="166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5226240" y="3543864"/>
            <a:ext cx="33655" cy="50165"/>
          </a:xfrm>
          <a:custGeom>
            <a:avLst/>
            <a:gdLst/>
            <a:ahLst/>
            <a:cxnLst/>
            <a:rect l="l" t="t" r="r" b="b"/>
            <a:pathLst>
              <a:path w="33654" h="50164">
                <a:moveTo>
                  <a:pt x="0" y="50050"/>
                </a:moveTo>
                <a:lnTo>
                  <a:pt x="16642" y="33366"/>
                </a:lnTo>
                <a:lnTo>
                  <a:pt x="33284" y="0"/>
                </a:lnTo>
              </a:path>
            </a:pathLst>
          </a:custGeom>
          <a:ln w="166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5525577" y="3543864"/>
            <a:ext cx="50165" cy="50165"/>
          </a:xfrm>
          <a:custGeom>
            <a:avLst/>
            <a:gdLst/>
            <a:ahLst/>
            <a:cxnLst/>
            <a:rect l="l" t="t" r="r" b="b"/>
            <a:pathLst>
              <a:path w="50164" h="50164">
                <a:moveTo>
                  <a:pt x="0" y="50050"/>
                </a:moveTo>
                <a:lnTo>
                  <a:pt x="16642" y="50050"/>
                </a:lnTo>
                <a:lnTo>
                  <a:pt x="33284" y="33366"/>
                </a:lnTo>
                <a:lnTo>
                  <a:pt x="49926" y="33366"/>
                </a:lnTo>
                <a:lnTo>
                  <a:pt x="49926" y="16683"/>
                </a:lnTo>
                <a:lnTo>
                  <a:pt x="49926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5" name="object 155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4669029" y="4285267"/>
            <a:ext cx="116471" cy="116608"/>
          </a:xfrm>
          <a:prstGeom prst="rect">
            <a:avLst/>
          </a:prstGeom>
        </p:spPr>
      </p:pic>
      <p:sp>
        <p:nvSpPr>
          <p:cNvPr id="156" name="object 156"/>
          <p:cNvSpPr/>
          <p:nvPr/>
        </p:nvSpPr>
        <p:spPr>
          <a:xfrm>
            <a:off x="4777169" y="3593914"/>
            <a:ext cx="0" cy="66675"/>
          </a:xfrm>
          <a:custGeom>
            <a:avLst/>
            <a:gdLst/>
            <a:ahLst/>
            <a:cxnLst/>
            <a:rect l="l" t="t" r="r" b="b"/>
            <a:pathLst>
              <a:path h="66675">
                <a:moveTo>
                  <a:pt x="0" y="0"/>
                </a:moveTo>
                <a:lnTo>
                  <a:pt x="0" y="66645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4777169" y="4010401"/>
            <a:ext cx="0" cy="383540"/>
          </a:xfrm>
          <a:custGeom>
            <a:avLst/>
            <a:gdLst/>
            <a:ahLst/>
            <a:cxnLst/>
            <a:rect l="l" t="t" r="r" b="b"/>
            <a:pathLst>
              <a:path h="383539">
                <a:moveTo>
                  <a:pt x="0" y="0"/>
                </a:moveTo>
                <a:lnTo>
                  <a:pt x="0" y="383142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8" name="object 158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7247140" y="4285267"/>
            <a:ext cx="116515" cy="116608"/>
          </a:xfrm>
          <a:prstGeom prst="rect">
            <a:avLst/>
          </a:prstGeom>
        </p:spPr>
      </p:pic>
      <p:sp>
        <p:nvSpPr>
          <p:cNvPr id="159" name="object 159"/>
          <p:cNvSpPr/>
          <p:nvPr/>
        </p:nvSpPr>
        <p:spPr>
          <a:xfrm>
            <a:off x="4926859" y="3977078"/>
            <a:ext cx="332740" cy="0"/>
          </a:xfrm>
          <a:custGeom>
            <a:avLst/>
            <a:gdLst/>
            <a:ahLst/>
            <a:cxnLst/>
            <a:rect l="l" t="t" r="r" b="b"/>
            <a:pathLst>
              <a:path w="332739">
                <a:moveTo>
                  <a:pt x="0" y="0"/>
                </a:moveTo>
                <a:lnTo>
                  <a:pt x="332665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5941408" y="5443024"/>
            <a:ext cx="149860" cy="17145"/>
          </a:xfrm>
          <a:custGeom>
            <a:avLst/>
            <a:gdLst/>
            <a:ahLst/>
            <a:cxnLst/>
            <a:rect l="l" t="t" r="r" b="b"/>
            <a:pathLst>
              <a:path w="149860" h="17145">
                <a:moveTo>
                  <a:pt x="149779" y="16661"/>
                </a:moveTo>
                <a:lnTo>
                  <a:pt x="116494" y="16661"/>
                </a:lnTo>
                <a:lnTo>
                  <a:pt x="83210" y="0"/>
                </a:lnTo>
                <a:lnTo>
                  <a:pt x="49926" y="0"/>
                </a:lnTo>
                <a:lnTo>
                  <a:pt x="16642" y="16661"/>
                </a:lnTo>
                <a:lnTo>
                  <a:pt x="0" y="16661"/>
                </a:lnTo>
              </a:path>
            </a:pathLst>
          </a:custGeom>
          <a:ln w="166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7089272" y="3977078"/>
            <a:ext cx="116839" cy="217170"/>
          </a:xfrm>
          <a:custGeom>
            <a:avLst/>
            <a:gdLst/>
            <a:ahLst/>
            <a:cxnLst/>
            <a:rect l="l" t="t" r="r" b="b"/>
            <a:pathLst>
              <a:path w="116840" h="217170">
                <a:moveTo>
                  <a:pt x="116273" y="216551"/>
                </a:moveTo>
                <a:lnTo>
                  <a:pt x="0" y="216551"/>
                </a:lnTo>
              </a:path>
              <a:path w="116840" h="217170">
                <a:moveTo>
                  <a:pt x="116273" y="116606"/>
                </a:moveTo>
                <a:lnTo>
                  <a:pt x="116273" y="83284"/>
                </a:lnTo>
                <a:lnTo>
                  <a:pt x="99630" y="66645"/>
                </a:lnTo>
                <a:lnTo>
                  <a:pt x="82988" y="33322"/>
                </a:lnTo>
                <a:lnTo>
                  <a:pt x="66346" y="16661"/>
                </a:lnTo>
                <a:lnTo>
                  <a:pt x="33062" y="16661"/>
                </a:lnTo>
                <a:lnTo>
                  <a:pt x="0" y="0"/>
                </a:lnTo>
                <a:lnTo>
                  <a:pt x="0" y="216551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7205545" y="4393543"/>
            <a:ext cx="50165" cy="0"/>
          </a:xfrm>
          <a:custGeom>
            <a:avLst/>
            <a:gdLst/>
            <a:ahLst/>
            <a:cxnLst/>
            <a:rect l="l" t="t" r="r" b="b"/>
            <a:pathLst>
              <a:path w="50165">
                <a:moveTo>
                  <a:pt x="49926" y="0"/>
                </a:moveTo>
                <a:lnTo>
                  <a:pt x="0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3" name="object 163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7080934" y="4501813"/>
            <a:ext cx="132947" cy="116619"/>
          </a:xfrm>
          <a:prstGeom prst="rect">
            <a:avLst/>
          </a:prstGeom>
        </p:spPr>
      </p:pic>
      <p:sp>
        <p:nvSpPr>
          <p:cNvPr id="164" name="object 164"/>
          <p:cNvSpPr/>
          <p:nvPr/>
        </p:nvSpPr>
        <p:spPr>
          <a:xfrm>
            <a:off x="4777169" y="4393543"/>
            <a:ext cx="50165" cy="0"/>
          </a:xfrm>
          <a:custGeom>
            <a:avLst/>
            <a:gdLst/>
            <a:ahLst/>
            <a:cxnLst/>
            <a:rect l="l" t="t" r="r" b="b"/>
            <a:pathLst>
              <a:path w="50164">
                <a:moveTo>
                  <a:pt x="49904" y="0"/>
                </a:moveTo>
                <a:lnTo>
                  <a:pt x="0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65" name="object 165"/>
          <p:cNvGrpSpPr/>
          <p:nvPr/>
        </p:nvGrpSpPr>
        <p:grpSpPr>
          <a:xfrm>
            <a:off x="4818743" y="3968749"/>
            <a:ext cx="2279015" cy="1866264"/>
            <a:chOff x="4818743" y="3968749"/>
            <a:chExt cx="2279015" cy="1866264"/>
          </a:xfrm>
        </p:grpSpPr>
        <p:pic>
          <p:nvPicPr>
            <p:cNvPr id="166" name="object 166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818743" y="3968749"/>
              <a:ext cx="116445" cy="233223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4926859" y="3977079"/>
              <a:ext cx="2162810" cy="982980"/>
            </a:xfrm>
            <a:custGeom>
              <a:avLst/>
              <a:gdLst/>
              <a:ahLst/>
              <a:cxnLst/>
              <a:rect l="l" t="t" r="r" b="b"/>
              <a:pathLst>
                <a:path w="2162809" h="982979">
                  <a:moveTo>
                    <a:pt x="332665" y="216551"/>
                  </a:moveTo>
                  <a:lnTo>
                    <a:pt x="0" y="216551"/>
                  </a:lnTo>
                </a:path>
                <a:path w="2162809" h="982979">
                  <a:moveTo>
                    <a:pt x="332665" y="216551"/>
                  </a:moveTo>
                  <a:lnTo>
                    <a:pt x="332665" y="0"/>
                  </a:lnTo>
                </a:path>
                <a:path w="2162809" h="982979">
                  <a:moveTo>
                    <a:pt x="332665" y="416464"/>
                  </a:moveTo>
                  <a:lnTo>
                    <a:pt x="332665" y="216551"/>
                  </a:lnTo>
                </a:path>
                <a:path w="2162809" h="982979">
                  <a:moveTo>
                    <a:pt x="1846211" y="416464"/>
                  </a:moveTo>
                  <a:lnTo>
                    <a:pt x="332665" y="416464"/>
                  </a:lnTo>
                </a:path>
                <a:path w="2162809" h="982979">
                  <a:moveTo>
                    <a:pt x="1846211" y="216551"/>
                  </a:moveTo>
                  <a:lnTo>
                    <a:pt x="1846211" y="416464"/>
                  </a:lnTo>
                </a:path>
                <a:path w="2162809" h="982979">
                  <a:moveTo>
                    <a:pt x="1846211" y="0"/>
                  </a:moveTo>
                  <a:lnTo>
                    <a:pt x="1846211" y="216551"/>
                  </a:lnTo>
                </a:path>
                <a:path w="2162809" h="982979">
                  <a:moveTo>
                    <a:pt x="2162412" y="216551"/>
                  </a:moveTo>
                  <a:lnTo>
                    <a:pt x="1846211" y="216551"/>
                  </a:lnTo>
                </a:path>
                <a:path w="2162809" h="982979">
                  <a:moveTo>
                    <a:pt x="2162412" y="599693"/>
                  </a:moveTo>
                  <a:lnTo>
                    <a:pt x="2162412" y="216551"/>
                  </a:lnTo>
                </a:path>
                <a:path w="2162809" h="982979">
                  <a:moveTo>
                    <a:pt x="0" y="216551"/>
                  </a:moveTo>
                  <a:lnTo>
                    <a:pt x="0" y="583054"/>
                  </a:lnTo>
                </a:path>
                <a:path w="2162809" h="982979">
                  <a:moveTo>
                    <a:pt x="1114401" y="599693"/>
                  </a:moveTo>
                  <a:lnTo>
                    <a:pt x="2162412" y="599693"/>
                  </a:lnTo>
                </a:path>
                <a:path w="2162809" h="982979">
                  <a:moveTo>
                    <a:pt x="1064475" y="599693"/>
                  </a:moveTo>
                  <a:lnTo>
                    <a:pt x="898275" y="616355"/>
                  </a:lnTo>
                  <a:lnTo>
                    <a:pt x="781780" y="633016"/>
                  </a:lnTo>
                </a:path>
                <a:path w="2162809" h="982979">
                  <a:moveTo>
                    <a:pt x="0" y="583054"/>
                  </a:moveTo>
                  <a:lnTo>
                    <a:pt x="1064475" y="599693"/>
                  </a:lnTo>
                </a:path>
                <a:path w="2162809" h="982979">
                  <a:moveTo>
                    <a:pt x="1064475" y="683000"/>
                  </a:moveTo>
                  <a:lnTo>
                    <a:pt x="1064475" y="599693"/>
                  </a:lnTo>
                </a:path>
                <a:path w="2162809" h="982979">
                  <a:moveTo>
                    <a:pt x="1081117" y="683000"/>
                  </a:moveTo>
                  <a:lnTo>
                    <a:pt x="1097759" y="683000"/>
                  </a:lnTo>
                </a:path>
                <a:path w="2162809" h="982979">
                  <a:moveTo>
                    <a:pt x="615359" y="699661"/>
                  </a:moveTo>
                  <a:lnTo>
                    <a:pt x="615359" y="633016"/>
                  </a:lnTo>
                </a:path>
                <a:path w="2162809" h="982979">
                  <a:moveTo>
                    <a:pt x="615359" y="699661"/>
                  </a:moveTo>
                  <a:lnTo>
                    <a:pt x="815065" y="699661"/>
                  </a:lnTo>
                  <a:lnTo>
                    <a:pt x="1081117" y="683000"/>
                  </a:lnTo>
                </a:path>
                <a:path w="2162809" h="982979">
                  <a:moveTo>
                    <a:pt x="615359" y="699661"/>
                  </a:moveTo>
                  <a:lnTo>
                    <a:pt x="465802" y="782945"/>
                  </a:lnTo>
                  <a:lnTo>
                    <a:pt x="332665" y="882890"/>
                  </a:lnTo>
                  <a:lnTo>
                    <a:pt x="199528" y="982858"/>
                  </a:lnTo>
                </a:path>
                <a:path w="2162809" h="982979">
                  <a:moveTo>
                    <a:pt x="1962706" y="982858"/>
                  </a:moveTo>
                  <a:lnTo>
                    <a:pt x="199528" y="982858"/>
                  </a:lnTo>
                </a:path>
                <a:path w="2162809" h="982979">
                  <a:moveTo>
                    <a:pt x="1962706" y="982858"/>
                  </a:moveTo>
                  <a:lnTo>
                    <a:pt x="1829569" y="882890"/>
                  </a:lnTo>
                  <a:lnTo>
                    <a:pt x="1696654" y="782945"/>
                  </a:lnTo>
                  <a:lnTo>
                    <a:pt x="1563517" y="699661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8" name="object 168"/>
            <p:cNvSpPr/>
            <p:nvPr/>
          </p:nvSpPr>
          <p:spPr>
            <a:xfrm>
              <a:off x="5542219" y="4668398"/>
              <a:ext cx="948690" cy="17145"/>
            </a:xfrm>
            <a:custGeom>
              <a:avLst/>
              <a:gdLst/>
              <a:ahLst/>
              <a:cxnLst/>
              <a:rect l="l" t="t" r="r" b="b"/>
              <a:pathLst>
                <a:path w="948689" h="17145">
                  <a:moveTo>
                    <a:pt x="0" y="16683"/>
                  </a:moveTo>
                  <a:lnTo>
                    <a:pt x="948158" y="16683"/>
                  </a:lnTo>
                  <a:lnTo>
                    <a:pt x="948158" y="0"/>
                  </a:lnTo>
                  <a:lnTo>
                    <a:pt x="0" y="0"/>
                  </a:lnTo>
                  <a:lnTo>
                    <a:pt x="0" y="166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9" name="object 169"/>
            <p:cNvSpPr/>
            <p:nvPr/>
          </p:nvSpPr>
          <p:spPr>
            <a:xfrm>
              <a:off x="5725282" y="4959937"/>
              <a:ext cx="17145" cy="33655"/>
            </a:xfrm>
            <a:custGeom>
              <a:avLst/>
              <a:gdLst/>
              <a:ahLst/>
              <a:cxnLst/>
              <a:rect l="l" t="t" r="r" b="b"/>
              <a:pathLst>
                <a:path w="17145" h="33654">
                  <a:moveTo>
                    <a:pt x="0" y="0"/>
                  </a:moveTo>
                  <a:lnTo>
                    <a:pt x="16642" y="33300"/>
                  </a:lnTo>
                </a:path>
              </a:pathLst>
            </a:custGeom>
            <a:ln w="166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0" name="object 170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5434263" y="4959937"/>
              <a:ext cx="132919" cy="299835"/>
            </a:xfrm>
            <a:prstGeom prst="rect">
              <a:avLst/>
            </a:prstGeom>
          </p:spPr>
        </p:pic>
        <p:sp>
          <p:nvSpPr>
            <p:cNvPr id="171" name="object 171"/>
            <p:cNvSpPr/>
            <p:nvPr/>
          </p:nvSpPr>
          <p:spPr>
            <a:xfrm>
              <a:off x="5442588" y="5259773"/>
              <a:ext cx="499109" cy="566420"/>
            </a:xfrm>
            <a:custGeom>
              <a:avLst/>
              <a:gdLst/>
              <a:ahLst/>
              <a:cxnLst/>
              <a:rect l="l" t="t" r="r" b="b"/>
              <a:pathLst>
                <a:path w="499110" h="566420">
                  <a:moveTo>
                    <a:pt x="216125" y="416466"/>
                  </a:moveTo>
                  <a:lnTo>
                    <a:pt x="182841" y="316519"/>
                  </a:lnTo>
                  <a:lnTo>
                    <a:pt x="149557" y="233213"/>
                  </a:lnTo>
                  <a:lnTo>
                    <a:pt x="116273" y="149929"/>
                  </a:lnTo>
                  <a:lnTo>
                    <a:pt x="66346" y="66645"/>
                  </a:lnTo>
                  <a:lnTo>
                    <a:pt x="0" y="0"/>
                  </a:lnTo>
                </a:path>
                <a:path w="499110" h="566420">
                  <a:moveTo>
                    <a:pt x="216125" y="416466"/>
                  </a:moveTo>
                  <a:lnTo>
                    <a:pt x="232768" y="449782"/>
                  </a:lnTo>
                  <a:lnTo>
                    <a:pt x="249410" y="483100"/>
                  </a:lnTo>
                  <a:lnTo>
                    <a:pt x="282694" y="516416"/>
                  </a:lnTo>
                  <a:lnTo>
                    <a:pt x="315978" y="533075"/>
                  </a:lnTo>
                  <a:lnTo>
                    <a:pt x="349262" y="566391"/>
                  </a:lnTo>
                  <a:lnTo>
                    <a:pt x="382547" y="566391"/>
                  </a:lnTo>
                  <a:lnTo>
                    <a:pt x="432473" y="566391"/>
                  </a:lnTo>
                </a:path>
                <a:path w="499110" h="566420">
                  <a:moveTo>
                    <a:pt x="498820" y="566391"/>
                  </a:moveTo>
                  <a:lnTo>
                    <a:pt x="432473" y="566391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2" name="object 172"/>
            <p:cNvSpPr/>
            <p:nvPr/>
          </p:nvSpPr>
          <p:spPr>
            <a:xfrm>
              <a:off x="5542219" y="4668398"/>
              <a:ext cx="948690" cy="17145"/>
            </a:xfrm>
            <a:custGeom>
              <a:avLst/>
              <a:gdLst/>
              <a:ahLst/>
              <a:cxnLst/>
              <a:rect l="l" t="t" r="r" b="b"/>
              <a:pathLst>
                <a:path w="948689" h="17145">
                  <a:moveTo>
                    <a:pt x="0" y="16683"/>
                  </a:moveTo>
                  <a:lnTo>
                    <a:pt x="948158" y="16683"/>
                  </a:lnTo>
                  <a:lnTo>
                    <a:pt x="948158" y="0"/>
                  </a:lnTo>
                  <a:lnTo>
                    <a:pt x="0" y="0"/>
                  </a:lnTo>
                  <a:lnTo>
                    <a:pt x="0" y="166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3" name="object 17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6465414" y="4959937"/>
              <a:ext cx="133147" cy="266535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6091188" y="5226472"/>
              <a:ext cx="499109" cy="600075"/>
            </a:xfrm>
            <a:custGeom>
              <a:avLst/>
              <a:gdLst/>
              <a:ahLst/>
              <a:cxnLst/>
              <a:rect l="l" t="t" r="r" b="b"/>
              <a:pathLst>
                <a:path w="499109" h="600075">
                  <a:moveTo>
                    <a:pt x="66568" y="599691"/>
                  </a:moveTo>
                  <a:lnTo>
                    <a:pt x="0" y="599691"/>
                  </a:lnTo>
                </a:path>
                <a:path w="499109" h="600075">
                  <a:moveTo>
                    <a:pt x="66568" y="599691"/>
                  </a:moveTo>
                  <a:lnTo>
                    <a:pt x="99852" y="599691"/>
                  </a:lnTo>
                  <a:lnTo>
                    <a:pt x="149779" y="599691"/>
                  </a:lnTo>
                  <a:lnTo>
                    <a:pt x="183063" y="566375"/>
                  </a:lnTo>
                  <a:lnTo>
                    <a:pt x="216125" y="549716"/>
                  </a:lnTo>
                  <a:lnTo>
                    <a:pt x="232768" y="516400"/>
                  </a:lnTo>
                  <a:lnTo>
                    <a:pt x="266052" y="483082"/>
                  </a:lnTo>
                  <a:lnTo>
                    <a:pt x="282694" y="449767"/>
                  </a:lnTo>
                </a:path>
                <a:path w="499109" h="600075">
                  <a:moveTo>
                    <a:pt x="482400" y="33300"/>
                  </a:moveTo>
                  <a:lnTo>
                    <a:pt x="432473" y="99945"/>
                  </a:lnTo>
                  <a:lnTo>
                    <a:pt x="382547" y="183229"/>
                  </a:lnTo>
                  <a:lnTo>
                    <a:pt x="332620" y="266513"/>
                  </a:lnTo>
                  <a:lnTo>
                    <a:pt x="299336" y="349819"/>
                  </a:lnTo>
                  <a:lnTo>
                    <a:pt x="282694" y="449767"/>
                  </a:lnTo>
                </a:path>
                <a:path w="499109" h="600075">
                  <a:moveTo>
                    <a:pt x="482400" y="33300"/>
                  </a:moveTo>
                  <a:lnTo>
                    <a:pt x="499042" y="0"/>
                  </a:lnTo>
                </a:path>
              </a:pathLst>
            </a:custGeom>
            <a:ln w="166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75" name="object 175"/>
          <p:cNvSpPr/>
          <p:nvPr/>
        </p:nvSpPr>
        <p:spPr>
          <a:xfrm>
            <a:off x="3662745" y="3310740"/>
            <a:ext cx="33655" cy="0"/>
          </a:xfrm>
          <a:custGeom>
            <a:avLst/>
            <a:gdLst/>
            <a:ahLst/>
            <a:cxnLst/>
            <a:rect l="l" t="t" r="r" b="b"/>
            <a:pathLst>
              <a:path w="33654">
                <a:moveTo>
                  <a:pt x="0" y="0"/>
                </a:moveTo>
                <a:lnTo>
                  <a:pt x="33262" y="0"/>
                </a:lnTo>
              </a:path>
            </a:pathLst>
          </a:custGeom>
          <a:ln w="166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5558861" y="3310740"/>
            <a:ext cx="66675" cy="33655"/>
          </a:xfrm>
          <a:custGeom>
            <a:avLst/>
            <a:gdLst/>
            <a:ahLst/>
            <a:cxnLst/>
            <a:rect l="l" t="t" r="r" b="b"/>
            <a:pathLst>
              <a:path w="66675" h="33654">
                <a:moveTo>
                  <a:pt x="66568" y="0"/>
                </a:moveTo>
                <a:lnTo>
                  <a:pt x="49926" y="0"/>
                </a:lnTo>
                <a:lnTo>
                  <a:pt x="16642" y="16683"/>
                </a:lnTo>
                <a:lnTo>
                  <a:pt x="0" y="33366"/>
                </a:lnTo>
              </a:path>
            </a:pathLst>
          </a:custGeom>
          <a:ln w="166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6373882" y="3310740"/>
            <a:ext cx="66675" cy="33655"/>
          </a:xfrm>
          <a:custGeom>
            <a:avLst/>
            <a:gdLst/>
            <a:ahLst/>
            <a:cxnLst/>
            <a:rect l="l" t="t" r="r" b="b"/>
            <a:pathLst>
              <a:path w="66675" h="33654">
                <a:moveTo>
                  <a:pt x="66568" y="33366"/>
                </a:moveTo>
                <a:lnTo>
                  <a:pt x="49926" y="16683"/>
                </a:lnTo>
                <a:lnTo>
                  <a:pt x="33284" y="0"/>
                </a:lnTo>
                <a:lnTo>
                  <a:pt x="0" y="0"/>
                </a:lnTo>
              </a:path>
            </a:pathLst>
          </a:custGeom>
          <a:ln w="166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4827073" y="4526811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5" h="33654">
                <a:moveTo>
                  <a:pt x="0" y="0"/>
                </a:moveTo>
                <a:lnTo>
                  <a:pt x="0" y="16661"/>
                </a:lnTo>
                <a:lnTo>
                  <a:pt x="16619" y="33322"/>
                </a:lnTo>
              </a:path>
            </a:pathLst>
          </a:custGeom>
          <a:ln w="166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7188903" y="4526811"/>
            <a:ext cx="17145" cy="33655"/>
          </a:xfrm>
          <a:custGeom>
            <a:avLst/>
            <a:gdLst/>
            <a:ahLst/>
            <a:cxnLst/>
            <a:rect l="l" t="t" r="r" b="b"/>
            <a:pathLst>
              <a:path w="17145" h="33654">
                <a:moveTo>
                  <a:pt x="0" y="33322"/>
                </a:moveTo>
                <a:lnTo>
                  <a:pt x="0" y="16661"/>
                </a:lnTo>
                <a:lnTo>
                  <a:pt x="16642" y="0"/>
                </a:lnTo>
              </a:path>
            </a:pathLst>
          </a:custGeom>
          <a:ln w="1665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5991335" y="4576772"/>
            <a:ext cx="50165" cy="83820"/>
          </a:xfrm>
          <a:custGeom>
            <a:avLst/>
            <a:gdLst/>
            <a:ahLst/>
            <a:cxnLst/>
            <a:rect l="l" t="t" r="r" b="b"/>
            <a:pathLst>
              <a:path w="50164" h="83820">
                <a:moveTo>
                  <a:pt x="0" y="83306"/>
                </a:moveTo>
                <a:lnTo>
                  <a:pt x="0" y="0"/>
                </a:lnTo>
              </a:path>
              <a:path w="50164" h="83820">
                <a:moveTo>
                  <a:pt x="49926" y="83306"/>
                </a:moveTo>
                <a:lnTo>
                  <a:pt x="49926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3346722" y="1578370"/>
            <a:ext cx="5289550" cy="1216660"/>
          </a:xfrm>
          <a:custGeom>
            <a:avLst/>
            <a:gdLst/>
            <a:ahLst/>
            <a:cxnLst/>
            <a:rect l="l" t="t" r="r" b="b"/>
            <a:pathLst>
              <a:path w="5289550" h="1216660">
                <a:moveTo>
                  <a:pt x="0" y="1216071"/>
                </a:moveTo>
                <a:lnTo>
                  <a:pt x="5289314" y="1216071"/>
                </a:lnTo>
                <a:lnTo>
                  <a:pt x="5289314" y="0"/>
                </a:lnTo>
                <a:lnTo>
                  <a:pt x="0" y="0"/>
                </a:lnTo>
                <a:lnTo>
                  <a:pt x="0" y="1216071"/>
                </a:lnTo>
                <a:close/>
              </a:path>
            </a:pathLst>
          </a:custGeom>
          <a:ln w="1668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2" name="object 182"/>
          <p:cNvSpPr txBox="1"/>
          <p:nvPr/>
        </p:nvSpPr>
        <p:spPr>
          <a:xfrm>
            <a:off x="3269347" y="1802420"/>
            <a:ext cx="71755" cy="15388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83" name="object 183"/>
          <p:cNvSpPr txBox="1"/>
          <p:nvPr/>
        </p:nvSpPr>
        <p:spPr>
          <a:xfrm>
            <a:off x="3227801" y="2404138"/>
            <a:ext cx="125730" cy="15388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184" name="object 184"/>
          <p:cNvSpPr txBox="1"/>
          <p:nvPr/>
        </p:nvSpPr>
        <p:spPr>
          <a:xfrm>
            <a:off x="8710216" y="1802420"/>
            <a:ext cx="225425" cy="15388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11</a:t>
            </a:r>
          </a:p>
        </p:txBody>
      </p:sp>
      <p:sp>
        <p:nvSpPr>
          <p:cNvPr id="185" name="object 185"/>
          <p:cNvSpPr txBox="1"/>
          <p:nvPr/>
        </p:nvSpPr>
        <p:spPr>
          <a:xfrm>
            <a:off x="8614674" y="2435414"/>
            <a:ext cx="125730" cy="15388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22</a:t>
            </a:r>
          </a:p>
        </p:txBody>
      </p:sp>
      <p:sp>
        <p:nvSpPr>
          <p:cNvPr id="186" name="object 186"/>
          <p:cNvSpPr/>
          <p:nvPr/>
        </p:nvSpPr>
        <p:spPr>
          <a:xfrm>
            <a:off x="3346722" y="1578325"/>
            <a:ext cx="5289550" cy="1216660"/>
          </a:xfrm>
          <a:custGeom>
            <a:avLst/>
            <a:gdLst/>
            <a:ahLst/>
            <a:cxnLst/>
            <a:rect l="l" t="t" r="r" b="b"/>
            <a:pathLst>
              <a:path w="5289550" h="1216660">
                <a:moveTo>
                  <a:pt x="0" y="1216115"/>
                </a:moveTo>
                <a:lnTo>
                  <a:pt x="5289314" y="1216115"/>
                </a:lnTo>
                <a:lnTo>
                  <a:pt x="5289314" y="44"/>
                </a:lnTo>
                <a:lnTo>
                  <a:pt x="0" y="44"/>
                </a:lnTo>
                <a:lnTo>
                  <a:pt x="0" y="1216115"/>
                </a:lnTo>
                <a:close/>
              </a:path>
              <a:path w="5289550" h="1216660">
                <a:moveTo>
                  <a:pt x="482355" y="1216115"/>
                </a:moveTo>
                <a:lnTo>
                  <a:pt x="482355" y="0"/>
                </a:lnTo>
              </a:path>
              <a:path w="5289550" h="1216660">
                <a:moveTo>
                  <a:pt x="0" y="616399"/>
                </a:moveTo>
                <a:lnTo>
                  <a:pt x="5289381" y="616399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7" name="object 187"/>
          <p:cNvSpPr txBox="1"/>
          <p:nvPr/>
        </p:nvSpPr>
        <p:spPr>
          <a:xfrm>
            <a:off x="3346722" y="1578370"/>
            <a:ext cx="473883" cy="630860"/>
          </a:xfrm>
          <a:prstGeom prst="rect">
            <a:avLst/>
          </a:prstGeom>
          <a:ln w="16642">
            <a:solidFill>
              <a:srgbClr val="000000"/>
            </a:solidFill>
          </a:ln>
        </p:spPr>
        <p:txBody>
          <a:bodyPr vert="horz" wrap="square" lIns="0" tIns="762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BM305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PW</a:t>
            </a:r>
          </a:p>
        </p:txBody>
      </p:sp>
      <p:sp>
        <p:nvSpPr>
          <p:cNvPr id="188" name="object 188"/>
          <p:cNvSpPr/>
          <p:nvPr/>
        </p:nvSpPr>
        <p:spPr>
          <a:xfrm>
            <a:off x="4311433" y="1578325"/>
            <a:ext cx="0" cy="1216660"/>
          </a:xfrm>
          <a:custGeom>
            <a:avLst/>
            <a:gdLst/>
            <a:ahLst/>
            <a:cxnLst/>
            <a:rect l="l" t="t" r="r" b="b"/>
            <a:pathLst>
              <a:path h="1216660">
                <a:moveTo>
                  <a:pt x="0" y="1216115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9" name="object 189"/>
          <p:cNvSpPr txBox="1"/>
          <p:nvPr/>
        </p:nvSpPr>
        <p:spPr>
          <a:xfrm>
            <a:off x="3829077" y="1578370"/>
            <a:ext cx="488097" cy="630860"/>
          </a:xfrm>
          <a:prstGeom prst="rect">
            <a:avLst/>
          </a:prstGeom>
          <a:ln w="16642">
            <a:solidFill>
              <a:srgbClr val="000000"/>
            </a:solidFill>
          </a:ln>
        </p:spPr>
        <p:txBody>
          <a:bodyPr vert="horz" wrap="square" lIns="0" tIns="762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BM225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GrB</a:t>
            </a:r>
          </a:p>
        </p:txBody>
      </p:sp>
      <p:sp>
        <p:nvSpPr>
          <p:cNvPr id="190" name="object 190"/>
          <p:cNvSpPr/>
          <p:nvPr/>
        </p:nvSpPr>
        <p:spPr>
          <a:xfrm>
            <a:off x="4777169" y="1578325"/>
            <a:ext cx="0" cy="1216660"/>
          </a:xfrm>
          <a:custGeom>
            <a:avLst/>
            <a:gdLst/>
            <a:ahLst/>
            <a:cxnLst/>
            <a:rect l="l" t="t" r="r" b="b"/>
            <a:pathLst>
              <a:path h="1216660">
                <a:moveTo>
                  <a:pt x="0" y="1216115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1" name="object 191"/>
          <p:cNvSpPr txBox="1"/>
          <p:nvPr/>
        </p:nvSpPr>
        <p:spPr>
          <a:xfrm>
            <a:off x="4311433" y="1578370"/>
            <a:ext cx="454611" cy="630860"/>
          </a:xfrm>
          <a:prstGeom prst="rect">
            <a:avLst/>
          </a:prstGeom>
          <a:ln w="16642">
            <a:solidFill>
              <a:srgbClr val="000000"/>
            </a:solidFill>
          </a:ln>
        </p:spPr>
        <p:txBody>
          <a:bodyPr vert="horz" wrap="square" lIns="0" tIns="762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BM517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192" name="object 192"/>
          <p:cNvSpPr/>
          <p:nvPr/>
        </p:nvSpPr>
        <p:spPr>
          <a:xfrm>
            <a:off x="5259525" y="1578325"/>
            <a:ext cx="0" cy="1216660"/>
          </a:xfrm>
          <a:custGeom>
            <a:avLst/>
            <a:gdLst/>
            <a:ahLst/>
            <a:cxnLst/>
            <a:rect l="l" t="t" r="r" b="b"/>
            <a:pathLst>
              <a:path h="1216660">
                <a:moveTo>
                  <a:pt x="0" y="1216115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3" name="object 193"/>
          <p:cNvSpPr txBox="1"/>
          <p:nvPr/>
        </p:nvSpPr>
        <p:spPr>
          <a:xfrm>
            <a:off x="4767018" y="1625175"/>
            <a:ext cx="510540" cy="54245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BM518 0,5 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L</a:t>
            </a:r>
          </a:p>
        </p:txBody>
      </p:sp>
      <p:sp>
        <p:nvSpPr>
          <p:cNvPr id="194" name="object 194"/>
          <p:cNvSpPr/>
          <p:nvPr/>
        </p:nvSpPr>
        <p:spPr>
          <a:xfrm>
            <a:off x="5741925" y="1578325"/>
            <a:ext cx="0" cy="1216660"/>
          </a:xfrm>
          <a:custGeom>
            <a:avLst/>
            <a:gdLst/>
            <a:ahLst/>
            <a:cxnLst/>
            <a:rect l="l" t="t" r="r" b="b"/>
            <a:pathLst>
              <a:path h="1216660">
                <a:moveTo>
                  <a:pt x="0" y="1216115"/>
                </a:moveTo>
                <a:lnTo>
                  <a:pt x="0" y="0"/>
                </a:lnTo>
              </a:path>
            </a:pathLst>
          </a:custGeom>
          <a:ln w="1664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5" name="object 195"/>
          <p:cNvSpPr txBox="1"/>
          <p:nvPr/>
        </p:nvSpPr>
        <p:spPr>
          <a:xfrm>
            <a:off x="5257497" y="1581362"/>
            <a:ext cx="502557" cy="584134"/>
          </a:xfrm>
          <a:prstGeom prst="rect">
            <a:avLst/>
          </a:prstGeom>
        </p:spPr>
        <p:txBody>
          <a:bodyPr vert="horz" wrap="square" lIns="0" tIns="52705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BM246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LgY</a:t>
            </a:r>
          </a:p>
        </p:txBody>
      </p:sp>
      <p:sp>
        <p:nvSpPr>
          <p:cNvPr id="196" name="object 196"/>
          <p:cNvSpPr/>
          <p:nvPr/>
        </p:nvSpPr>
        <p:spPr>
          <a:xfrm>
            <a:off x="6224325" y="1578325"/>
            <a:ext cx="1929764" cy="1216660"/>
          </a:xfrm>
          <a:custGeom>
            <a:avLst/>
            <a:gdLst/>
            <a:ahLst/>
            <a:cxnLst/>
            <a:rect l="l" t="t" r="r" b="b"/>
            <a:pathLst>
              <a:path w="1929765" h="1216660">
                <a:moveTo>
                  <a:pt x="0" y="1216115"/>
                </a:moveTo>
                <a:lnTo>
                  <a:pt x="0" y="0"/>
                </a:lnTo>
              </a:path>
              <a:path w="1929765" h="1216660">
                <a:moveTo>
                  <a:pt x="482178" y="1216115"/>
                </a:moveTo>
                <a:lnTo>
                  <a:pt x="482178" y="0"/>
                </a:lnTo>
              </a:path>
              <a:path w="1929765" h="1216660">
                <a:moveTo>
                  <a:pt x="964578" y="1216115"/>
                </a:moveTo>
                <a:lnTo>
                  <a:pt x="964578" y="0"/>
                </a:lnTo>
              </a:path>
              <a:path w="1929765" h="1216660">
                <a:moveTo>
                  <a:pt x="1446978" y="1216115"/>
                </a:moveTo>
                <a:lnTo>
                  <a:pt x="1446978" y="0"/>
                </a:lnTo>
              </a:path>
              <a:path w="1929765" h="1216660">
                <a:moveTo>
                  <a:pt x="1929378" y="1216115"/>
                </a:moveTo>
                <a:lnTo>
                  <a:pt x="1929378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5326626" y="2208069"/>
            <a:ext cx="400050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AP208</a:t>
            </a:r>
          </a:p>
        </p:txBody>
      </p:sp>
      <p:sp>
        <p:nvSpPr>
          <p:cNvPr id="205" name="object 205"/>
          <p:cNvSpPr txBox="1"/>
          <p:nvPr/>
        </p:nvSpPr>
        <p:spPr>
          <a:xfrm>
            <a:off x="7197229" y="1578370"/>
            <a:ext cx="474345" cy="630860"/>
          </a:xfrm>
          <a:prstGeom prst="rect">
            <a:avLst/>
          </a:prstGeom>
          <a:ln w="16642">
            <a:solidFill>
              <a:srgbClr val="000000"/>
            </a:solidFill>
          </a:ln>
        </p:spPr>
        <p:txBody>
          <a:bodyPr vert="horz" wrap="square" lIns="0" tIns="762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DT12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06" name="object 206"/>
          <p:cNvSpPr txBox="1"/>
          <p:nvPr/>
        </p:nvSpPr>
        <p:spPr>
          <a:xfrm>
            <a:off x="5741908" y="1578370"/>
            <a:ext cx="482600" cy="630860"/>
          </a:xfrm>
          <a:prstGeom prst="rect">
            <a:avLst/>
          </a:prstGeom>
          <a:ln w="16642">
            <a:solidFill>
              <a:srgbClr val="000000"/>
            </a:solidFill>
          </a:ln>
        </p:spPr>
        <p:txBody>
          <a:bodyPr vert="horz" wrap="square" lIns="0" tIns="7620" rIns="0" bIns="0" rtlCol="0" anchor="ctr">
            <a:no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BM421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207" name="object 207"/>
          <p:cNvSpPr txBox="1"/>
          <p:nvPr/>
        </p:nvSpPr>
        <p:spPr>
          <a:xfrm>
            <a:off x="6706503" y="1578370"/>
            <a:ext cx="490855" cy="630860"/>
          </a:xfrm>
          <a:prstGeom prst="rect">
            <a:avLst/>
          </a:prstGeom>
          <a:ln w="16642">
            <a:solidFill>
              <a:srgbClr val="000000"/>
            </a:solidFill>
          </a:ln>
        </p:spPr>
        <p:txBody>
          <a:bodyPr vert="horz" wrap="square" lIns="0" tIns="7620" rIns="0" bIns="0" rtlCol="0" anchor="ctr">
            <a:noAutofit/>
          </a:bodyPr>
          <a:lstStyle/>
          <a:p>
            <a:pPr algn="ctr">
              <a:tabLst>
                <a:tab pos="17589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DJ18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BrG</a:t>
            </a:r>
          </a:p>
        </p:txBody>
      </p:sp>
      <p:sp>
        <p:nvSpPr>
          <p:cNvPr id="208" name="object 208"/>
          <p:cNvSpPr txBox="1"/>
          <p:nvPr/>
        </p:nvSpPr>
        <p:spPr>
          <a:xfrm>
            <a:off x="6202183" y="1578995"/>
            <a:ext cx="529590" cy="584775"/>
          </a:xfrm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BM420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WL</a:t>
            </a:r>
          </a:p>
        </p:txBody>
      </p:sp>
      <p:sp>
        <p:nvSpPr>
          <p:cNvPr id="209" name="object 209"/>
          <p:cNvSpPr txBox="1"/>
          <p:nvPr/>
        </p:nvSpPr>
        <p:spPr>
          <a:xfrm>
            <a:off x="5810358" y="2208069"/>
            <a:ext cx="400050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AP205</a:t>
            </a:r>
          </a:p>
        </p:txBody>
      </p:sp>
      <p:sp>
        <p:nvSpPr>
          <p:cNvPr id="210" name="object 210"/>
          <p:cNvSpPr txBox="1"/>
          <p:nvPr/>
        </p:nvSpPr>
        <p:spPr>
          <a:xfrm>
            <a:off x="7261108" y="2208069"/>
            <a:ext cx="400050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PL201</a:t>
            </a:r>
          </a:p>
        </p:txBody>
      </p:sp>
      <p:sp>
        <p:nvSpPr>
          <p:cNvPr id="211" name="object 211"/>
          <p:cNvSpPr txBox="1"/>
          <p:nvPr/>
        </p:nvSpPr>
        <p:spPr>
          <a:xfrm>
            <a:off x="6777376" y="2208069"/>
            <a:ext cx="400685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AP204</a:t>
            </a:r>
          </a:p>
        </p:txBody>
      </p:sp>
      <p:sp>
        <p:nvSpPr>
          <p:cNvPr id="212" name="object 212"/>
          <p:cNvSpPr txBox="1"/>
          <p:nvPr/>
        </p:nvSpPr>
        <p:spPr>
          <a:xfrm>
            <a:off x="6293423" y="2208069"/>
            <a:ext cx="401955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AP203</a:t>
            </a:r>
          </a:p>
        </p:txBody>
      </p:sp>
      <p:sp>
        <p:nvSpPr>
          <p:cNvPr id="213" name="object 213"/>
          <p:cNvSpPr txBox="1"/>
          <p:nvPr/>
        </p:nvSpPr>
        <p:spPr>
          <a:xfrm>
            <a:off x="4359164" y="2208069"/>
            <a:ext cx="401955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AP206</a:t>
            </a:r>
          </a:p>
        </p:txBody>
      </p:sp>
      <p:sp>
        <p:nvSpPr>
          <p:cNvPr id="214" name="object 214"/>
          <p:cNvSpPr txBox="1"/>
          <p:nvPr/>
        </p:nvSpPr>
        <p:spPr>
          <a:xfrm>
            <a:off x="4842895" y="2208069"/>
            <a:ext cx="400685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AP207</a:t>
            </a:r>
          </a:p>
        </p:txBody>
      </p:sp>
      <p:sp>
        <p:nvSpPr>
          <p:cNvPr id="215" name="object 215"/>
          <p:cNvSpPr txBox="1"/>
          <p:nvPr/>
        </p:nvSpPr>
        <p:spPr>
          <a:xfrm>
            <a:off x="3875987" y="2208069"/>
            <a:ext cx="400050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AP202</a:t>
            </a:r>
          </a:p>
        </p:txBody>
      </p:sp>
      <p:sp>
        <p:nvSpPr>
          <p:cNvPr id="216" name="object 216"/>
          <p:cNvSpPr txBox="1"/>
          <p:nvPr/>
        </p:nvSpPr>
        <p:spPr>
          <a:xfrm>
            <a:off x="3392255" y="2208069"/>
            <a:ext cx="400050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AP201</a:t>
            </a:r>
          </a:p>
        </p:txBody>
      </p:sp>
      <p:sp>
        <p:nvSpPr>
          <p:cNvPr id="217" name="object 217"/>
          <p:cNvSpPr txBox="1"/>
          <p:nvPr/>
        </p:nvSpPr>
        <p:spPr>
          <a:xfrm>
            <a:off x="3447729" y="2341737"/>
            <a:ext cx="4119245" cy="407804"/>
          </a:xfrm>
          <a:prstGeom prst="rect">
            <a:avLst/>
          </a:prstGeom>
        </p:spPr>
        <p:txBody>
          <a:bodyPr vert="horz" wrap="square" lIns="0" tIns="53340" rIns="0" bIns="0" rtlCol="0">
            <a:spAutoFit/>
          </a:bodyPr>
          <a:lstStyle/>
          <a:p>
            <a:pPr algn="ctr">
              <a:tabLst>
                <a:tab pos="495934" algn="l"/>
                <a:tab pos="979169" algn="l"/>
                <a:tab pos="1463040" algn="l"/>
                <a:tab pos="1946910" algn="l"/>
                <a:tab pos="2430145" algn="l"/>
                <a:tab pos="2913380" algn="l"/>
                <a:tab pos="3397250" algn="l"/>
                <a:tab pos="388112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	0,5	0,5	0,5	0,5	0,5	0,5	0,5	0,5</a:t>
            </a:r>
          </a:p>
          <a:p>
            <a:pPr algn="ctr">
              <a:tabLst>
                <a:tab pos="523875" algn="l"/>
                <a:tab pos="1007110" algn="l"/>
                <a:tab pos="1490980" algn="l"/>
                <a:tab pos="1974214" algn="l"/>
                <a:tab pos="2458085" algn="l"/>
                <a:tab pos="2913380" algn="l"/>
                <a:tab pos="3397250" algn="l"/>
                <a:tab pos="390906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YR	YL	YG	YW	GB	RW	YBr	YGr	VR</a:t>
            </a:r>
          </a:p>
        </p:txBody>
      </p:sp>
      <p:sp>
        <p:nvSpPr>
          <p:cNvPr id="218" name="object 218"/>
          <p:cNvSpPr txBox="1"/>
          <p:nvPr/>
        </p:nvSpPr>
        <p:spPr>
          <a:xfrm>
            <a:off x="8153703" y="2353898"/>
            <a:ext cx="464904" cy="294311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19" name="object 219"/>
          <p:cNvSpPr txBox="1"/>
          <p:nvPr/>
        </p:nvSpPr>
        <p:spPr>
          <a:xfrm>
            <a:off x="8153703" y="1578369"/>
            <a:ext cx="482600" cy="614907"/>
          </a:xfrm>
          <a:prstGeom prst="rect">
            <a:avLst/>
          </a:prstGeom>
          <a:ln w="16681">
            <a:solidFill>
              <a:srgbClr val="000000"/>
            </a:solidFill>
          </a:ln>
        </p:spPr>
        <p:txBody>
          <a:bodyPr vert="horz" wrap="square" lIns="0" tIns="508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20" name="object 220"/>
          <p:cNvSpPr/>
          <p:nvPr/>
        </p:nvSpPr>
        <p:spPr>
          <a:xfrm>
            <a:off x="5276167" y="1245100"/>
            <a:ext cx="2395220" cy="1732914"/>
          </a:xfrm>
          <a:custGeom>
            <a:avLst/>
            <a:gdLst/>
            <a:ahLst/>
            <a:cxnLst/>
            <a:rect l="l" t="t" r="r" b="b"/>
            <a:pathLst>
              <a:path w="2395220" h="1732914">
                <a:moveTo>
                  <a:pt x="1929378" y="1732414"/>
                </a:moveTo>
                <a:lnTo>
                  <a:pt x="2395113" y="1732414"/>
                </a:lnTo>
                <a:lnTo>
                  <a:pt x="2395113" y="949469"/>
                </a:lnTo>
                <a:lnTo>
                  <a:pt x="1929378" y="949469"/>
                </a:lnTo>
                <a:lnTo>
                  <a:pt x="1929378" y="1732414"/>
                </a:lnTo>
                <a:close/>
              </a:path>
              <a:path w="2395220" h="1732914">
                <a:moveTo>
                  <a:pt x="0" y="932941"/>
                </a:moveTo>
                <a:lnTo>
                  <a:pt x="465735" y="932941"/>
                </a:lnTo>
                <a:lnTo>
                  <a:pt x="465735" y="149995"/>
                </a:lnTo>
                <a:lnTo>
                  <a:pt x="0" y="149995"/>
                </a:lnTo>
                <a:lnTo>
                  <a:pt x="0" y="932941"/>
                </a:lnTo>
                <a:close/>
              </a:path>
              <a:path w="2395220" h="1732914">
                <a:moveTo>
                  <a:pt x="532326" y="0"/>
                </a:moveTo>
                <a:lnTo>
                  <a:pt x="1546831" y="0"/>
                </a:lnTo>
              </a:path>
            </a:pathLst>
          </a:custGeom>
          <a:ln w="1666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22" name="object 222"/>
          <p:cNvGrpSpPr/>
          <p:nvPr/>
        </p:nvGrpSpPr>
        <p:grpSpPr>
          <a:xfrm>
            <a:off x="5558861" y="1236767"/>
            <a:ext cx="3368675" cy="2049780"/>
            <a:chOff x="5558861" y="1236767"/>
            <a:chExt cx="3368675" cy="2049780"/>
          </a:xfrm>
        </p:grpSpPr>
        <p:pic>
          <p:nvPicPr>
            <p:cNvPr id="223" name="object 22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5558861" y="1236767"/>
              <a:ext cx="257965" cy="224996"/>
            </a:xfrm>
            <a:prstGeom prst="rect">
              <a:avLst/>
            </a:prstGeom>
          </p:spPr>
        </p:pic>
        <p:sp>
          <p:nvSpPr>
            <p:cNvPr id="224" name="object 224"/>
            <p:cNvSpPr/>
            <p:nvPr/>
          </p:nvSpPr>
          <p:spPr>
            <a:xfrm>
              <a:off x="7920935" y="3277373"/>
              <a:ext cx="998219" cy="0"/>
            </a:xfrm>
            <a:custGeom>
              <a:avLst/>
              <a:gdLst/>
              <a:ahLst/>
              <a:cxnLst/>
              <a:rect l="l" t="t" r="r" b="b"/>
              <a:pathLst>
                <a:path w="998220">
                  <a:moveTo>
                    <a:pt x="0" y="0"/>
                  </a:moveTo>
                  <a:lnTo>
                    <a:pt x="997862" y="0"/>
                  </a:lnTo>
                </a:path>
              </a:pathLst>
            </a:custGeom>
            <a:ln w="1668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25" name="object 225"/>
          <p:cNvSpPr txBox="1"/>
          <p:nvPr/>
        </p:nvSpPr>
        <p:spPr>
          <a:xfrm>
            <a:off x="7677007" y="2353898"/>
            <a:ext cx="476696" cy="294311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pic>
        <p:nvPicPr>
          <p:cNvPr id="227" name="object 227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7654661" y="2960909"/>
            <a:ext cx="274603" cy="324792"/>
          </a:xfrm>
          <a:prstGeom prst="rect">
            <a:avLst/>
          </a:prstGeom>
        </p:spPr>
      </p:pic>
      <p:sp>
        <p:nvSpPr>
          <p:cNvPr id="228" name="object 228"/>
          <p:cNvSpPr txBox="1"/>
          <p:nvPr/>
        </p:nvSpPr>
        <p:spPr>
          <a:xfrm>
            <a:off x="7671286" y="1578369"/>
            <a:ext cx="482600" cy="614907"/>
          </a:xfrm>
          <a:prstGeom prst="rect">
            <a:avLst/>
          </a:prstGeom>
          <a:ln w="16642">
            <a:solidFill>
              <a:srgbClr val="000000"/>
            </a:solidFill>
          </a:ln>
        </p:spPr>
        <p:txBody>
          <a:bodyPr vert="horz" wrap="square" lIns="0" tIns="508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30" name="object 221"/>
          <p:cNvSpPr txBox="1"/>
          <p:nvPr/>
        </p:nvSpPr>
        <p:spPr>
          <a:xfrm>
            <a:off x="5838245" y="1068124"/>
            <a:ext cx="1075055" cy="15581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9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Использ. только в SE03</a:t>
            </a:r>
          </a:p>
        </p:txBody>
      </p:sp>
      <p:sp>
        <p:nvSpPr>
          <p:cNvPr id="233" name="object 226"/>
          <p:cNvSpPr txBox="1"/>
          <p:nvPr/>
        </p:nvSpPr>
        <p:spPr>
          <a:xfrm>
            <a:off x="7875995" y="3052263"/>
            <a:ext cx="1076325" cy="125034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lvl="0" algn="ctr"/>
            <a:r>
              <a:rPr lang="ru-RU" sz="7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Использ. только в SE03</a:t>
            </a:r>
          </a:p>
        </p:txBody>
      </p:sp>
      <p:sp>
        <p:nvSpPr>
          <p:cNvPr id="234" name="object 229"/>
          <p:cNvSpPr txBox="1"/>
          <p:nvPr/>
        </p:nvSpPr>
        <p:spPr>
          <a:xfrm>
            <a:off x="304800" y="6019800"/>
            <a:ext cx="11582400" cy="2590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6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шасси</a:t>
            </a:r>
          </a:p>
        </p:txBody>
      </p:sp>
      <p:sp>
        <p:nvSpPr>
          <p:cNvPr id="235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74</a:t>
            </a:r>
          </a:p>
        </p:txBody>
      </p:sp>
      <p:sp>
        <p:nvSpPr>
          <p:cNvPr id="248" name="object 201"/>
          <p:cNvSpPr txBox="1"/>
          <p:nvPr/>
        </p:nvSpPr>
        <p:spPr>
          <a:xfrm>
            <a:off x="3324452" y="2806623"/>
            <a:ext cx="50250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Прав. задн. SVA </a:t>
            </a:r>
          </a:p>
        </p:txBody>
      </p:sp>
      <p:sp>
        <p:nvSpPr>
          <p:cNvPr id="249" name="object 201"/>
          <p:cNvSpPr txBox="1"/>
          <p:nvPr/>
        </p:nvSpPr>
        <p:spPr>
          <a:xfrm>
            <a:off x="3808163" y="2806623"/>
            <a:ext cx="513212" cy="21929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45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Правый центральный задний радарный датчик </a:t>
            </a:r>
          </a:p>
        </p:txBody>
      </p:sp>
      <p:sp>
        <p:nvSpPr>
          <p:cNvPr id="250" name="object 201"/>
          <p:cNvSpPr txBox="1"/>
          <p:nvPr/>
        </p:nvSpPr>
        <p:spPr>
          <a:xfrm>
            <a:off x="4328948" y="2806623"/>
            <a:ext cx="450249" cy="219291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45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Левый центральный задний радарный датчик </a:t>
            </a:r>
          </a:p>
        </p:txBody>
      </p:sp>
      <p:sp>
        <p:nvSpPr>
          <p:cNvPr id="251" name="object 201"/>
          <p:cNvSpPr txBox="1"/>
          <p:nvPr/>
        </p:nvSpPr>
        <p:spPr>
          <a:xfrm>
            <a:off x="4765488" y="2806623"/>
            <a:ext cx="50250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Лев. задн. SVA </a:t>
            </a:r>
          </a:p>
        </p:txBody>
      </p:sp>
      <p:sp>
        <p:nvSpPr>
          <p:cNvPr id="252" name="object 201"/>
          <p:cNvSpPr txBox="1"/>
          <p:nvPr/>
        </p:nvSpPr>
        <p:spPr>
          <a:xfrm>
            <a:off x="5238699" y="2806623"/>
            <a:ext cx="50250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Задн. рад., масса </a:t>
            </a:r>
          </a:p>
        </p:txBody>
      </p:sp>
      <p:sp>
        <p:nvSpPr>
          <p:cNvPr id="253" name="object 201"/>
          <p:cNvSpPr txBox="1"/>
          <p:nvPr/>
        </p:nvSpPr>
        <p:spPr>
          <a:xfrm>
            <a:off x="5746541" y="2806623"/>
            <a:ext cx="502500" cy="16543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Задн. рад., электропитание </a:t>
            </a:r>
          </a:p>
        </p:txBody>
      </p:sp>
      <p:sp>
        <p:nvSpPr>
          <p:cNvPr id="254" name="object 201"/>
          <p:cNvSpPr txBox="1"/>
          <p:nvPr/>
        </p:nvSpPr>
        <p:spPr>
          <a:xfrm>
            <a:off x="6171893" y="2806623"/>
            <a:ext cx="50250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Прав. задн. рад. </a:t>
            </a:r>
          </a:p>
        </p:txBody>
      </p:sp>
      <p:sp>
        <p:nvSpPr>
          <p:cNvPr id="255" name="object 201"/>
          <p:cNvSpPr txBox="1"/>
          <p:nvPr/>
        </p:nvSpPr>
        <p:spPr>
          <a:xfrm>
            <a:off x="6679735" y="2806623"/>
            <a:ext cx="502500" cy="8848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lvl="0" algn="ctr"/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Лев. задн. рад.</a:t>
            </a:r>
          </a:p>
        </p:txBody>
      </p:sp>
      <p:sp>
        <p:nvSpPr>
          <p:cNvPr id="236" name="object 199"/>
          <p:cNvSpPr txBox="1"/>
          <p:nvPr/>
        </p:nvSpPr>
        <p:spPr>
          <a:xfrm>
            <a:off x="5267851" y="1383992"/>
            <a:ext cx="474345" cy="191560"/>
          </a:xfrm>
          <a:prstGeom prst="rect">
            <a:avLst/>
          </a:prstGeom>
          <a:ln w="16652">
            <a:solidFill>
              <a:srgbClr val="000000"/>
            </a:solidFill>
          </a:ln>
        </p:spPr>
        <p:txBody>
          <a:bodyPr vert="horz" wrap="square" lIns="0" tIns="17780" rIns="0" bIns="0" rtlCol="0" anchor="b">
            <a:no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Линия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LIN фонаря</a:t>
            </a:r>
          </a:p>
        </p:txBody>
      </p:sp>
      <p:sp>
        <p:nvSpPr>
          <p:cNvPr id="237" name="object 200"/>
          <p:cNvSpPr txBox="1"/>
          <p:nvPr/>
        </p:nvSpPr>
        <p:spPr>
          <a:xfrm>
            <a:off x="5758837" y="1446510"/>
            <a:ext cx="475450" cy="103875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Антенна PS-</a:t>
            </a:r>
          </a:p>
        </p:txBody>
      </p:sp>
      <p:sp>
        <p:nvSpPr>
          <p:cNvPr id="238" name="object 202"/>
          <p:cNvSpPr txBox="1"/>
          <p:nvPr/>
        </p:nvSpPr>
        <p:spPr>
          <a:xfrm>
            <a:off x="7197230" y="2794440"/>
            <a:ext cx="465310" cy="183565"/>
          </a:xfrm>
          <a:prstGeom prst="rect">
            <a:avLst/>
          </a:prstGeom>
          <a:ln w="16652">
            <a:solidFill>
              <a:srgbClr val="000000"/>
            </a:solidFill>
          </a:ln>
        </p:spPr>
        <p:txBody>
          <a:bodyPr vert="horz" wrap="square" lIns="0" tIns="38735" rIns="0" bIns="0" rtlCol="0">
            <a:no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Датчик удара+</a:t>
            </a:r>
          </a:p>
        </p:txBody>
      </p:sp>
      <p:sp>
        <p:nvSpPr>
          <p:cNvPr id="239" name="object 204"/>
          <p:cNvSpPr txBox="1"/>
          <p:nvPr/>
        </p:nvSpPr>
        <p:spPr>
          <a:xfrm>
            <a:off x="7165899" y="1354177"/>
            <a:ext cx="546245" cy="196208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Задн. противотум. фонар.+</a:t>
            </a:r>
          </a:p>
        </p:txBody>
      </p:sp>
      <p:sp>
        <p:nvSpPr>
          <p:cNvPr id="240" name="object 200"/>
          <p:cNvSpPr txBox="1"/>
          <p:nvPr/>
        </p:nvSpPr>
        <p:spPr>
          <a:xfrm>
            <a:off x="6230731" y="1446510"/>
            <a:ext cx="475450" cy="103875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Антенна PS+</a:t>
            </a:r>
          </a:p>
        </p:txBody>
      </p:sp>
      <p:sp>
        <p:nvSpPr>
          <p:cNvPr id="241" name="object 200"/>
          <p:cNvSpPr txBox="1"/>
          <p:nvPr/>
        </p:nvSpPr>
        <p:spPr>
          <a:xfrm>
            <a:off x="6701581" y="1354177"/>
            <a:ext cx="475450" cy="196208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Задн.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габарит. ог.</a:t>
            </a:r>
          </a:p>
        </p:txBody>
      </p:sp>
      <p:sp>
        <p:nvSpPr>
          <p:cNvPr id="242" name="object 198"/>
          <p:cNvSpPr txBox="1"/>
          <p:nvPr/>
        </p:nvSpPr>
        <p:spPr>
          <a:xfrm>
            <a:off x="3305208" y="1354177"/>
            <a:ext cx="558816" cy="196208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Стоп-сигн. в заднем бампере</a:t>
            </a:r>
          </a:p>
        </p:txBody>
      </p:sp>
      <p:sp>
        <p:nvSpPr>
          <p:cNvPr id="243" name="object 198"/>
          <p:cNvSpPr txBox="1"/>
          <p:nvPr/>
        </p:nvSpPr>
        <p:spPr>
          <a:xfrm>
            <a:off x="3818205" y="1308011"/>
            <a:ext cx="525861" cy="242374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Задн. </a:t>
            </a:r>
            <a:br>
              <a:rPr lang="ru-RU" sz="500" dirty="0">
                <a:latin typeface="Arial Narrow" panose="020B0606020202030204" pitchFamily="34" charset="0"/>
                <a:cs typeface="Arial"/>
              </a:rPr>
            </a:br>
            <a:r>
              <a:rPr lang="ru-RU" sz="500" dirty="0">
                <a:latin typeface="Arial Narrow" panose="020B0606020202030204" pitchFamily="34" charset="0"/>
                <a:cs typeface="Arial"/>
              </a:rPr>
              <a:t>противотуман. фонар.</a:t>
            </a:r>
          </a:p>
        </p:txBody>
      </p:sp>
      <p:sp>
        <p:nvSpPr>
          <p:cNvPr id="245" name="object 198"/>
          <p:cNvSpPr txBox="1"/>
          <p:nvPr/>
        </p:nvSpPr>
        <p:spPr>
          <a:xfrm>
            <a:off x="4252339" y="1314185"/>
            <a:ext cx="558816" cy="242374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Прав. указ.</a:t>
            </a:r>
            <a:br>
              <a:rPr lang="ru-RU" sz="500" dirty="0">
                <a:latin typeface="Arial Narrow" panose="020B0606020202030204" pitchFamily="34" charset="0"/>
              </a:rPr>
            </a:br>
            <a:r>
              <a:rPr lang="ru-RU" sz="500" dirty="0">
                <a:latin typeface="Arial Narrow" panose="020B0606020202030204" pitchFamily="34" charset="0"/>
              </a:rPr>
              <a:t>поворота в задн. бампере</a:t>
            </a:r>
          </a:p>
        </p:txBody>
      </p:sp>
      <p:sp>
        <p:nvSpPr>
          <p:cNvPr id="246" name="object 198"/>
          <p:cNvSpPr txBox="1"/>
          <p:nvPr/>
        </p:nvSpPr>
        <p:spPr>
          <a:xfrm>
            <a:off x="4765336" y="1314185"/>
            <a:ext cx="525861" cy="242374"/>
          </a:xfrm>
          <a:prstGeom prst="rect">
            <a:avLst/>
          </a:prstGeom>
        </p:spPr>
        <p:txBody>
          <a:bodyPr vert="horz" wrap="square" lIns="0" tIns="11430" rIns="0" bIns="0" rtlCol="0" anchor="b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Лев. указ. </a:t>
            </a:r>
            <a:br>
              <a:rPr lang="ru-RU" sz="500" dirty="0">
                <a:latin typeface="Arial Narrow" panose="020B0606020202030204" pitchFamily="34" charset="0"/>
              </a:rPr>
            </a:br>
            <a:r>
              <a:rPr lang="ru-RU" sz="500" dirty="0">
                <a:latin typeface="Arial Narrow" panose="020B0606020202030204" pitchFamily="34" charset="0"/>
              </a:rPr>
              <a:t>поворота в заднем бампере</a:t>
            </a:r>
          </a:p>
        </p:txBody>
      </p:sp>
    </p:spTree>
    <p:extLst>
      <p:ext uri="{BB962C8B-B14F-4D97-AF65-F5344CB8AC3E}">
        <p14:creationId xmlns:p14="http://schemas.microsoft.com/office/powerpoint/2010/main" val="3574337159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166524" y="1070524"/>
            <a:ext cx="739775" cy="134620"/>
          </a:xfrm>
          <a:custGeom>
            <a:avLst/>
            <a:gdLst/>
            <a:ahLst/>
            <a:cxnLst/>
            <a:rect l="l" t="t" r="r" b="b"/>
            <a:pathLst>
              <a:path w="739775" h="134619">
                <a:moveTo>
                  <a:pt x="436781" y="84117"/>
                </a:moveTo>
                <a:lnTo>
                  <a:pt x="739166" y="84117"/>
                </a:lnTo>
              </a:path>
              <a:path w="739775" h="134619">
                <a:moveTo>
                  <a:pt x="436781" y="134566"/>
                </a:moveTo>
                <a:lnTo>
                  <a:pt x="436781" y="84117"/>
                </a:lnTo>
              </a:path>
              <a:path w="739775" h="134619">
                <a:moveTo>
                  <a:pt x="67209" y="134566"/>
                </a:moveTo>
                <a:lnTo>
                  <a:pt x="436781" y="134566"/>
                </a:lnTo>
              </a:path>
              <a:path w="739775" h="134619">
                <a:moveTo>
                  <a:pt x="67209" y="84117"/>
                </a:moveTo>
                <a:lnTo>
                  <a:pt x="67209" y="134566"/>
                </a:lnTo>
              </a:path>
              <a:path w="739775" h="134619">
                <a:moveTo>
                  <a:pt x="0" y="84117"/>
                </a:moveTo>
                <a:lnTo>
                  <a:pt x="67209" y="84117"/>
                </a:lnTo>
              </a:path>
              <a:path w="739775" h="134619">
                <a:moveTo>
                  <a:pt x="0" y="0"/>
                </a:moveTo>
                <a:lnTo>
                  <a:pt x="0" y="84117"/>
                </a:lnTo>
              </a:path>
            </a:pathLst>
          </a:custGeom>
          <a:ln w="168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905691" y="1070524"/>
            <a:ext cx="436880" cy="134620"/>
          </a:xfrm>
          <a:custGeom>
            <a:avLst/>
            <a:gdLst/>
            <a:ahLst/>
            <a:cxnLst/>
            <a:rect l="l" t="t" r="r" b="b"/>
            <a:pathLst>
              <a:path w="436879" h="134619">
                <a:moveTo>
                  <a:pt x="436669" y="0"/>
                </a:moveTo>
                <a:lnTo>
                  <a:pt x="436669" y="84117"/>
                </a:lnTo>
              </a:path>
              <a:path w="436879" h="134619">
                <a:moveTo>
                  <a:pt x="369661" y="84117"/>
                </a:moveTo>
                <a:lnTo>
                  <a:pt x="436669" y="84117"/>
                </a:lnTo>
              </a:path>
              <a:path w="436879" h="134619">
                <a:moveTo>
                  <a:pt x="369661" y="134566"/>
                </a:moveTo>
                <a:lnTo>
                  <a:pt x="369661" y="84117"/>
                </a:lnTo>
              </a:path>
              <a:path w="436879" h="134619">
                <a:moveTo>
                  <a:pt x="0" y="134566"/>
                </a:moveTo>
                <a:lnTo>
                  <a:pt x="369661" y="134566"/>
                </a:lnTo>
              </a:path>
              <a:path w="436879" h="134619">
                <a:moveTo>
                  <a:pt x="0" y="84117"/>
                </a:moveTo>
                <a:lnTo>
                  <a:pt x="0" y="134566"/>
                </a:lnTo>
              </a:path>
            </a:pathLst>
          </a:custGeom>
          <a:ln w="168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511375" y="1356480"/>
            <a:ext cx="285750" cy="370205"/>
          </a:xfrm>
          <a:custGeom>
            <a:avLst/>
            <a:gdLst/>
            <a:ahLst/>
            <a:cxnLst/>
            <a:rect l="l" t="t" r="r" b="b"/>
            <a:pathLst>
              <a:path w="285750" h="370205">
                <a:moveTo>
                  <a:pt x="285577" y="0"/>
                </a:moveTo>
                <a:lnTo>
                  <a:pt x="235198" y="16823"/>
                </a:lnTo>
                <a:lnTo>
                  <a:pt x="201582" y="33647"/>
                </a:lnTo>
                <a:lnTo>
                  <a:pt x="151203" y="67294"/>
                </a:lnTo>
                <a:lnTo>
                  <a:pt x="117588" y="100941"/>
                </a:lnTo>
                <a:lnTo>
                  <a:pt x="83994" y="134566"/>
                </a:lnTo>
                <a:lnTo>
                  <a:pt x="50401" y="185036"/>
                </a:lnTo>
                <a:lnTo>
                  <a:pt x="33593" y="218683"/>
                </a:lnTo>
                <a:lnTo>
                  <a:pt x="16807" y="269132"/>
                </a:lnTo>
                <a:lnTo>
                  <a:pt x="0" y="319602"/>
                </a:lnTo>
                <a:lnTo>
                  <a:pt x="0" y="370073"/>
                </a:lnTo>
              </a:path>
            </a:pathLst>
          </a:custGeom>
          <a:ln w="1682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233734" y="1154642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401" y="0"/>
                </a:lnTo>
              </a:path>
            </a:pathLst>
          </a:custGeom>
          <a:ln w="168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224861" y="1154642"/>
            <a:ext cx="50800" cy="0"/>
          </a:xfrm>
          <a:custGeom>
            <a:avLst/>
            <a:gdLst/>
            <a:ahLst/>
            <a:cxnLst/>
            <a:rect l="l" t="t" r="r" b="b"/>
            <a:pathLst>
              <a:path w="50800">
                <a:moveTo>
                  <a:pt x="0" y="0"/>
                </a:moveTo>
                <a:lnTo>
                  <a:pt x="50490" y="0"/>
                </a:lnTo>
              </a:path>
            </a:pathLst>
          </a:custGeom>
          <a:ln w="168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1200429" y="557335"/>
            <a:ext cx="3125470" cy="1985645"/>
            <a:chOff x="1200429" y="557335"/>
            <a:chExt cx="3125470" cy="1985645"/>
          </a:xfrm>
        </p:grpSpPr>
        <p:sp>
          <p:nvSpPr>
            <p:cNvPr id="8" name="object 8"/>
            <p:cNvSpPr/>
            <p:nvPr/>
          </p:nvSpPr>
          <p:spPr>
            <a:xfrm>
              <a:off x="1242606" y="599554"/>
              <a:ext cx="3023870" cy="1884045"/>
            </a:xfrm>
            <a:custGeom>
              <a:avLst/>
              <a:gdLst/>
              <a:ahLst/>
              <a:cxnLst/>
              <a:rect l="l" t="t" r="r" b="b"/>
              <a:pathLst>
                <a:path w="3023870" h="1884045">
                  <a:moveTo>
                    <a:pt x="923918" y="0"/>
                  </a:moveTo>
                  <a:lnTo>
                    <a:pt x="923918" y="437345"/>
                  </a:lnTo>
                </a:path>
                <a:path w="3023870" h="1884045">
                  <a:moveTo>
                    <a:pt x="923918" y="470969"/>
                  </a:moveTo>
                  <a:lnTo>
                    <a:pt x="923918" y="437345"/>
                  </a:lnTo>
                </a:path>
                <a:path w="3023870" h="1884045">
                  <a:moveTo>
                    <a:pt x="923918" y="470969"/>
                  </a:moveTo>
                  <a:lnTo>
                    <a:pt x="655149" y="470969"/>
                  </a:lnTo>
                  <a:lnTo>
                    <a:pt x="587962" y="487793"/>
                  </a:lnTo>
                  <a:lnTo>
                    <a:pt x="520753" y="487793"/>
                  </a:lnTo>
                  <a:lnTo>
                    <a:pt x="453566" y="504617"/>
                  </a:lnTo>
                  <a:lnTo>
                    <a:pt x="386357" y="538264"/>
                  </a:lnTo>
                  <a:lnTo>
                    <a:pt x="319170" y="571911"/>
                  </a:lnTo>
                  <a:lnTo>
                    <a:pt x="268769" y="605536"/>
                  </a:lnTo>
                  <a:lnTo>
                    <a:pt x="218368" y="639183"/>
                  </a:lnTo>
                  <a:lnTo>
                    <a:pt x="167989" y="689653"/>
                  </a:lnTo>
                  <a:lnTo>
                    <a:pt x="134395" y="740102"/>
                  </a:lnTo>
                  <a:lnTo>
                    <a:pt x="83994" y="807396"/>
                  </a:lnTo>
                  <a:lnTo>
                    <a:pt x="67186" y="857867"/>
                  </a:lnTo>
                  <a:lnTo>
                    <a:pt x="33593" y="925138"/>
                  </a:lnTo>
                  <a:lnTo>
                    <a:pt x="16785" y="992433"/>
                  </a:lnTo>
                  <a:lnTo>
                    <a:pt x="16785" y="1059704"/>
                  </a:lnTo>
                  <a:lnTo>
                    <a:pt x="0" y="1126999"/>
                  </a:lnTo>
                </a:path>
                <a:path w="3023870" h="1884045">
                  <a:moveTo>
                    <a:pt x="487159" y="1126999"/>
                  </a:moveTo>
                  <a:lnTo>
                    <a:pt x="487159" y="1244741"/>
                  </a:lnTo>
                </a:path>
                <a:path w="3023870" h="1884045">
                  <a:moveTo>
                    <a:pt x="0" y="1244741"/>
                  </a:moveTo>
                  <a:lnTo>
                    <a:pt x="16785" y="1312013"/>
                  </a:lnTo>
                  <a:lnTo>
                    <a:pt x="16785" y="1379307"/>
                  </a:lnTo>
                  <a:lnTo>
                    <a:pt x="33593" y="1446579"/>
                  </a:lnTo>
                  <a:lnTo>
                    <a:pt x="67186" y="1513873"/>
                  </a:lnTo>
                  <a:lnTo>
                    <a:pt x="83994" y="1564321"/>
                  </a:lnTo>
                  <a:lnTo>
                    <a:pt x="134395" y="1631616"/>
                  </a:lnTo>
                  <a:lnTo>
                    <a:pt x="167989" y="1682064"/>
                  </a:lnTo>
                  <a:lnTo>
                    <a:pt x="218368" y="1732535"/>
                  </a:lnTo>
                  <a:lnTo>
                    <a:pt x="268769" y="1766182"/>
                  </a:lnTo>
                  <a:lnTo>
                    <a:pt x="319170" y="1799815"/>
                  </a:lnTo>
                  <a:lnTo>
                    <a:pt x="386357" y="1833458"/>
                  </a:lnTo>
                  <a:lnTo>
                    <a:pt x="453566" y="1867098"/>
                  </a:lnTo>
                  <a:lnTo>
                    <a:pt x="520753" y="1883920"/>
                  </a:lnTo>
                  <a:lnTo>
                    <a:pt x="587962" y="1883920"/>
                  </a:lnTo>
                  <a:lnTo>
                    <a:pt x="655149" y="1883920"/>
                  </a:lnTo>
                  <a:lnTo>
                    <a:pt x="1125523" y="1883920"/>
                  </a:lnTo>
                  <a:lnTo>
                    <a:pt x="1142309" y="1883920"/>
                  </a:lnTo>
                </a:path>
                <a:path w="3023870" h="1884045">
                  <a:moveTo>
                    <a:pt x="1159117" y="1883920"/>
                  </a:moveTo>
                  <a:lnTo>
                    <a:pt x="1142309" y="1883920"/>
                  </a:lnTo>
                </a:path>
                <a:path w="3023870" h="1884045">
                  <a:moveTo>
                    <a:pt x="1159117" y="1883920"/>
                  </a:moveTo>
                  <a:lnTo>
                    <a:pt x="1159117" y="1883920"/>
                  </a:lnTo>
                  <a:lnTo>
                    <a:pt x="2519727" y="1883920"/>
                  </a:lnTo>
                  <a:lnTo>
                    <a:pt x="2586958" y="1867098"/>
                  </a:lnTo>
                  <a:lnTo>
                    <a:pt x="2637382" y="1833458"/>
                  </a:lnTo>
                  <a:lnTo>
                    <a:pt x="2704613" y="1799815"/>
                  </a:lnTo>
                  <a:lnTo>
                    <a:pt x="2755037" y="1766182"/>
                  </a:lnTo>
                  <a:lnTo>
                    <a:pt x="2805461" y="1732535"/>
                  </a:lnTo>
                  <a:lnTo>
                    <a:pt x="2855884" y="1682064"/>
                  </a:lnTo>
                  <a:lnTo>
                    <a:pt x="2906084" y="1631616"/>
                  </a:lnTo>
                  <a:lnTo>
                    <a:pt x="2939700" y="1564321"/>
                  </a:lnTo>
                  <a:lnTo>
                    <a:pt x="2973315" y="1513873"/>
                  </a:lnTo>
                  <a:lnTo>
                    <a:pt x="2990123" y="1446579"/>
                  </a:lnTo>
                  <a:lnTo>
                    <a:pt x="3006931" y="1379307"/>
                  </a:lnTo>
                  <a:lnTo>
                    <a:pt x="3023739" y="1312013"/>
                  </a:lnTo>
                  <a:lnTo>
                    <a:pt x="3023739" y="1244741"/>
                  </a:lnTo>
                  <a:lnTo>
                    <a:pt x="3023739" y="1126999"/>
                  </a:lnTo>
                  <a:lnTo>
                    <a:pt x="3023739" y="1059704"/>
                  </a:lnTo>
                  <a:lnTo>
                    <a:pt x="3006931" y="992433"/>
                  </a:lnTo>
                  <a:lnTo>
                    <a:pt x="2990123" y="925138"/>
                  </a:lnTo>
                  <a:lnTo>
                    <a:pt x="2973315" y="857867"/>
                  </a:lnTo>
                  <a:lnTo>
                    <a:pt x="2939700" y="807396"/>
                  </a:lnTo>
                  <a:lnTo>
                    <a:pt x="2906084" y="740102"/>
                  </a:lnTo>
                  <a:lnTo>
                    <a:pt x="2855884" y="689653"/>
                  </a:lnTo>
                  <a:lnTo>
                    <a:pt x="2805461" y="639183"/>
                  </a:lnTo>
                  <a:lnTo>
                    <a:pt x="2755037" y="605536"/>
                  </a:lnTo>
                  <a:lnTo>
                    <a:pt x="2704613" y="571911"/>
                  </a:lnTo>
                  <a:lnTo>
                    <a:pt x="2637382" y="538264"/>
                  </a:lnTo>
                  <a:lnTo>
                    <a:pt x="2586958" y="504617"/>
                  </a:lnTo>
                  <a:lnTo>
                    <a:pt x="2519727" y="487793"/>
                  </a:lnTo>
                  <a:lnTo>
                    <a:pt x="2452719" y="487793"/>
                  </a:lnTo>
                  <a:lnTo>
                    <a:pt x="2385488" y="470969"/>
                  </a:lnTo>
                  <a:lnTo>
                    <a:pt x="2099753" y="470969"/>
                  </a:lnTo>
                </a:path>
                <a:path w="3023870" h="1884045">
                  <a:moveTo>
                    <a:pt x="2099753" y="437345"/>
                  </a:moveTo>
                  <a:lnTo>
                    <a:pt x="2099753" y="0"/>
                  </a:lnTo>
                </a:path>
                <a:path w="3023870" h="1884045">
                  <a:moveTo>
                    <a:pt x="2099753" y="437345"/>
                  </a:moveTo>
                  <a:lnTo>
                    <a:pt x="2099753" y="470969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511375" y="170973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403" y="8411"/>
                  </a:moveTo>
                  <a:lnTo>
                    <a:pt x="8403" y="8411"/>
                  </a:lnTo>
                </a:path>
              </a:pathLst>
            </a:custGeom>
            <a:ln w="16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209001" y="565907"/>
              <a:ext cx="3108325" cy="1968500"/>
            </a:xfrm>
            <a:custGeom>
              <a:avLst/>
              <a:gdLst/>
              <a:ahLst/>
              <a:cxnLst/>
              <a:rect l="l" t="t" r="r" b="b"/>
              <a:pathLst>
                <a:path w="3108325" h="1968500">
                  <a:moveTo>
                    <a:pt x="302373" y="1278388"/>
                  </a:moveTo>
                  <a:lnTo>
                    <a:pt x="302373" y="1160646"/>
                  </a:lnTo>
                </a:path>
                <a:path w="3108325" h="1968500">
                  <a:moveTo>
                    <a:pt x="2015860" y="487815"/>
                  </a:moveTo>
                  <a:lnTo>
                    <a:pt x="2015860" y="588734"/>
                  </a:lnTo>
                </a:path>
                <a:path w="3108325" h="1968500">
                  <a:moveTo>
                    <a:pt x="1075133" y="487815"/>
                  </a:moveTo>
                  <a:lnTo>
                    <a:pt x="1075133" y="588734"/>
                  </a:lnTo>
                </a:path>
                <a:path w="3108325" h="1968500">
                  <a:moveTo>
                    <a:pt x="1394304" y="605558"/>
                  </a:moveTo>
                  <a:lnTo>
                    <a:pt x="1024732" y="605558"/>
                  </a:lnTo>
                </a:path>
                <a:path w="3108325" h="1968500">
                  <a:moveTo>
                    <a:pt x="1075133" y="437345"/>
                  </a:moveTo>
                  <a:lnTo>
                    <a:pt x="1075133" y="487815"/>
                  </a:lnTo>
                </a:path>
                <a:path w="3108325" h="1968500">
                  <a:moveTo>
                    <a:pt x="1075133" y="319602"/>
                  </a:moveTo>
                  <a:lnTo>
                    <a:pt x="1075133" y="437345"/>
                  </a:lnTo>
                </a:path>
                <a:path w="3108325" h="1968500">
                  <a:moveTo>
                    <a:pt x="1075133" y="235484"/>
                  </a:moveTo>
                  <a:lnTo>
                    <a:pt x="1075133" y="319602"/>
                  </a:lnTo>
                </a:path>
                <a:path w="3108325" h="1968500">
                  <a:moveTo>
                    <a:pt x="1075133" y="117742"/>
                  </a:moveTo>
                  <a:lnTo>
                    <a:pt x="1075133" y="235484"/>
                  </a:lnTo>
                </a:path>
                <a:path w="3108325" h="1968500">
                  <a:moveTo>
                    <a:pt x="2015860" y="117742"/>
                  </a:moveTo>
                  <a:lnTo>
                    <a:pt x="2015860" y="235484"/>
                  </a:lnTo>
                  <a:lnTo>
                    <a:pt x="2015860" y="319602"/>
                  </a:lnTo>
                  <a:lnTo>
                    <a:pt x="2015860" y="437345"/>
                  </a:lnTo>
                  <a:lnTo>
                    <a:pt x="2015860" y="487815"/>
                  </a:lnTo>
                </a:path>
                <a:path w="3108325" h="1968500">
                  <a:moveTo>
                    <a:pt x="991138" y="0"/>
                  </a:moveTo>
                  <a:lnTo>
                    <a:pt x="974331" y="0"/>
                  </a:lnTo>
                  <a:lnTo>
                    <a:pt x="957523" y="16823"/>
                  </a:lnTo>
                  <a:lnTo>
                    <a:pt x="957523" y="33647"/>
                  </a:lnTo>
                </a:path>
                <a:path w="3108325" h="1968500">
                  <a:moveTo>
                    <a:pt x="688753" y="1968029"/>
                  </a:moveTo>
                  <a:lnTo>
                    <a:pt x="1142320" y="1968029"/>
                  </a:lnTo>
                </a:path>
                <a:path w="3108325" h="1968500">
                  <a:moveTo>
                    <a:pt x="0" y="1278388"/>
                  </a:moveTo>
                  <a:lnTo>
                    <a:pt x="0" y="1345660"/>
                  </a:lnTo>
                  <a:lnTo>
                    <a:pt x="16796" y="1412954"/>
                  </a:lnTo>
                  <a:lnTo>
                    <a:pt x="33604" y="1480226"/>
                  </a:lnTo>
                  <a:lnTo>
                    <a:pt x="50390" y="1547520"/>
                  </a:lnTo>
                  <a:lnTo>
                    <a:pt x="84005" y="1597969"/>
                  </a:lnTo>
                  <a:lnTo>
                    <a:pt x="117599" y="1665263"/>
                  </a:lnTo>
                  <a:lnTo>
                    <a:pt x="151192" y="1715711"/>
                  </a:lnTo>
                  <a:lnTo>
                    <a:pt x="201593" y="1766182"/>
                  </a:lnTo>
                  <a:lnTo>
                    <a:pt x="251972" y="1816652"/>
                  </a:lnTo>
                  <a:lnTo>
                    <a:pt x="302373" y="1850284"/>
                  </a:lnTo>
                  <a:lnTo>
                    <a:pt x="352775" y="1883927"/>
                  </a:lnTo>
                  <a:lnTo>
                    <a:pt x="419961" y="1917567"/>
                  </a:lnTo>
                  <a:lnTo>
                    <a:pt x="487171" y="1934388"/>
                  </a:lnTo>
                  <a:lnTo>
                    <a:pt x="554357" y="1951210"/>
                  </a:lnTo>
                  <a:lnTo>
                    <a:pt x="621567" y="1968029"/>
                  </a:lnTo>
                  <a:lnTo>
                    <a:pt x="688753" y="1968029"/>
                  </a:lnTo>
                </a:path>
                <a:path w="3108325" h="1968500">
                  <a:moveTo>
                    <a:pt x="487171" y="1160646"/>
                  </a:moveTo>
                  <a:lnTo>
                    <a:pt x="487171" y="1278388"/>
                  </a:lnTo>
                </a:path>
                <a:path w="3108325" h="1968500">
                  <a:moveTo>
                    <a:pt x="688753" y="470992"/>
                  </a:moveTo>
                  <a:lnTo>
                    <a:pt x="621567" y="470992"/>
                  </a:lnTo>
                  <a:lnTo>
                    <a:pt x="554357" y="487815"/>
                  </a:lnTo>
                  <a:lnTo>
                    <a:pt x="487171" y="504617"/>
                  </a:lnTo>
                  <a:lnTo>
                    <a:pt x="419961" y="521440"/>
                  </a:lnTo>
                  <a:lnTo>
                    <a:pt x="352775" y="555087"/>
                  </a:lnTo>
                  <a:lnTo>
                    <a:pt x="302373" y="588734"/>
                  </a:lnTo>
                  <a:lnTo>
                    <a:pt x="251972" y="622382"/>
                  </a:lnTo>
                  <a:lnTo>
                    <a:pt x="201593" y="672830"/>
                  </a:lnTo>
                  <a:lnTo>
                    <a:pt x="151192" y="723300"/>
                  </a:lnTo>
                  <a:lnTo>
                    <a:pt x="117599" y="773749"/>
                  </a:lnTo>
                  <a:lnTo>
                    <a:pt x="84005" y="841043"/>
                  </a:lnTo>
                  <a:lnTo>
                    <a:pt x="50390" y="891514"/>
                  </a:lnTo>
                  <a:lnTo>
                    <a:pt x="33604" y="958785"/>
                  </a:lnTo>
                  <a:lnTo>
                    <a:pt x="16796" y="1026080"/>
                  </a:lnTo>
                  <a:lnTo>
                    <a:pt x="0" y="1093352"/>
                  </a:lnTo>
                  <a:lnTo>
                    <a:pt x="0" y="1160646"/>
                  </a:lnTo>
                </a:path>
                <a:path w="3108325" h="1968500">
                  <a:moveTo>
                    <a:pt x="957523" y="470992"/>
                  </a:moveTo>
                  <a:lnTo>
                    <a:pt x="688753" y="470992"/>
                  </a:lnTo>
                </a:path>
                <a:path w="3108325" h="1968500">
                  <a:moveTo>
                    <a:pt x="2099742" y="0"/>
                  </a:moveTo>
                  <a:lnTo>
                    <a:pt x="991138" y="0"/>
                  </a:lnTo>
                </a:path>
                <a:path w="3108325" h="1968500">
                  <a:moveTo>
                    <a:pt x="2133358" y="33647"/>
                  </a:moveTo>
                  <a:lnTo>
                    <a:pt x="2133358" y="16823"/>
                  </a:lnTo>
                  <a:lnTo>
                    <a:pt x="2116550" y="0"/>
                  </a:lnTo>
                  <a:lnTo>
                    <a:pt x="2099742" y="0"/>
                  </a:lnTo>
                </a:path>
                <a:path w="3108325" h="1968500">
                  <a:moveTo>
                    <a:pt x="2419092" y="470992"/>
                  </a:moveTo>
                  <a:lnTo>
                    <a:pt x="2133358" y="470992"/>
                  </a:lnTo>
                </a:path>
                <a:path w="3108325" h="1968500">
                  <a:moveTo>
                    <a:pt x="3107767" y="1160646"/>
                  </a:moveTo>
                  <a:lnTo>
                    <a:pt x="3090960" y="1093352"/>
                  </a:lnTo>
                  <a:lnTo>
                    <a:pt x="3090960" y="1026080"/>
                  </a:lnTo>
                  <a:lnTo>
                    <a:pt x="3074152" y="958785"/>
                  </a:lnTo>
                  <a:lnTo>
                    <a:pt x="3040536" y="891514"/>
                  </a:lnTo>
                  <a:lnTo>
                    <a:pt x="3023728" y="841043"/>
                  </a:lnTo>
                  <a:lnTo>
                    <a:pt x="2990112" y="773749"/>
                  </a:lnTo>
                  <a:lnTo>
                    <a:pt x="2939689" y="723300"/>
                  </a:lnTo>
                  <a:lnTo>
                    <a:pt x="2906297" y="672830"/>
                  </a:lnTo>
                  <a:lnTo>
                    <a:pt x="2855873" y="622382"/>
                  </a:lnTo>
                  <a:lnTo>
                    <a:pt x="2788642" y="588734"/>
                  </a:lnTo>
                  <a:lnTo>
                    <a:pt x="2738218" y="555087"/>
                  </a:lnTo>
                  <a:lnTo>
                    <a:pt x="2670986" y="521440"/>
                  </a:lnTo>
                  <a:lnTo>
                    <a:pt x="2620563" y="504617"/>
                  </a:lnTo>
                  <a:lnTo>
                    <a:pt x="2553331" y="487815"/>
                  </a:lnTo>
                  <a:lnTo>
                    <a:pt x="2486324" y="470992"/>
                  </a:lnTo>
                  <a:lnTo>
                    <a:pt x="2419092" y="470992"/>
                  </a:lnTo>
                </a:path>
                <a:path w="3108325" h="1968500">
                  <a:moveTo>
                    <a:pt x="3107767" y="1278388"/>
                  </a:moveTo>
                  <a:lnTo>
                    <a:pt x="3107767" y="1160646"/>
                  </a:lnTo>
                </a:path>
                <a:path w="3108325" h="1968500">
                  <a:moveTo>
                    <a:pt x="2419092" y="1968029"/>
                  </a:moveTo>
                  <a:lnTo>
                    <a:pt x="2486324" y="1968029"/>
                  </a:lnTo>
                  <a:lnTo>
                    <a:pt x="2553331" y="1951210"/>
                  </a:lnTo>
                  <a:lnTo>
                    <a:pt x="2620563" y="1934388"/>
                  </a:lnTo>
                  <a:lnTo>
                    <a:pt x="2670986" y="1917567"/>
                  </a:lnTo>
                  <a:lnTo>
                    <a:pt x="2738218" y="1883927"/>
                  </a:lnTo>
                  <a:lnTo>
                    <a:pt x="2788642" y="1850284"/>
                  </a:lnTo>
                  <a:lnTo>
                    <a:pt x="2855873" y="1816652"/>
                  </a:lnTo>
                  <a:lnTo>
                    <a:pt x="2906297" y="1766182"/>
                  </a:lnTo>
                  <a:lnTo>
                    <a:pt x="2939689" y="1715711"/>
                  </a:lnTo>
                  <a:lnTo>
                    <a:pt x="2990112" y="1665263"/>
                  </a:lnTo>
                  <a:lnTo>
                    <a:pt x="3023728" y="1597969"/>
                  </a:lnTo>
                  <a:lnTo>
                    <a:pt x="3040536" y="1547520"/>
                  </a:lnTo>
                  <a:lnTo>
                    <a:pt x="3074152" y="1480226"/>
                  </a:lnTo>
                  <a:lnTo>
                    <a:pt x="3090960" y="1412954"/>
                  </a:lnTo>
                  <a:lnTo>
                    <a:pt x="3090960" y="1345660"/>
                  </a:lnTo>
                  <a:lnTo>
                    <a:pt x="3107767" y="1278388"/>
                  </a:lnTo>
                </a:path>
                <a:path w="3108325" h="1968500">
                  <a:moveTo>
                    <a:pt x="1948673" y="1968029"/>
                  </a:moveTo>
                  <a:lnTo>
                    <a:pt x="2419092" y="1968029"/>
                  </a:lnTo>
                </a:path>
                <a:path w="3108325" h="1968500">
                  <a:moveTo>
                    <a:pt x="688753" y="470992"/>
                  </a:moveTo>
                  <a:lnTo>
                    <a:pt x="688753" y="504617"/>
                  </a:lnTo>
                </a:path>
                <a:path w="3108325" h="1968500">
                  <a:moveTo>
                    <a:pt x="487171" y="1160646"/>
                  </a:moveTo>
                  <a:lnTo>
                    <a:pt x="520764" y="1160646"/>
                  </a:lnTo>
                </a:path>
                <a:path w="3108325" h="1968500">
                  <a:moveTo>
                    <a:pt x="487171" y="1278388"/>
                  </a:moveTo>
                  <a:lnTo>
                    <a:pt x="520764" y="1278388"/>
                  </a:lnTo>
                </a:path>
                <a:path w="3108325" h="1968500">
                  <a:moveTo>
                    <a:pt x="688753" y="1968029"/>
                  </a:moveTo>
                  <a:lnTo>
                    <a:pt x="688753" y="1917567"/>
                  </a:lnTo>
                </a:path>
                <a:path w="3108325" h="1968500">
                  <a:moveTo>
                    <a:pt x="1159128" y="1917567"/>
                  </a:moveTo>
                  <a:lnTo>
                    <a:pt x="1142320" y="1968029"/>
                  </a:lnTo>
                </a:path>
                <a:path w="3108325" h="1968500">
                  <a:moveTo>
                    <a:pt x="1528700" y="1917567"/>
                  </a:moveTo>
                  <a:lnTo>
                    <a:pt x="1528700" y="1968029"/>
                  </a:lnTo>
                </a:path>
                <a:path w="3108325" h="1968500">
                  <a:moveTo>
                    <a:pt x="1562293" y="1917567"/>
                  </a:moveTo>
                  <a:lnTo>
                    <a:pt x="1562293" y="1968029"/>
                  </a:lnTo>
                </a:path>
                <a:path w="3108325" h="1968500">
                  <a:moveTo>
                    <a:pt x="2419092" y="1968029"/>
                  </a:moveTo>
                  <a:lnTo>
                    <a:pt x="2419092" y="1917567"/>
                  </a:lnTo>
                </a:path>
                <a:path w="3108325" h="1968500">
                  <a:moveTo>
                    <a:pt x="1948673" y="1917567"/>
                  </a:moveTo>
                  <a:lnTo>
                    <a:pt x="1948673" y="1968029"/>
                  </a:lnTo>
                </a:path>
                <a:path w="3108325" h="1968500">
                  <a:moveTo>
                    <a:pt x="3107767" y="1278388"/>
                  </a:moveTo>
                  <a:lnTo>
                    <a:pt x="3057344" y="1278388"/>
                  </a:lnTo>
                </a:path>
                <a:path w="3108325" h="1968500">
                  <a:moveTo>
                    <a:pt x="3107767" y="1160646"/>
                  </a:moveTo>
                  <a:lnTo>
                    <a:pt x="3057344" y="1160646"/>
                  </a:lnTo>
                </a:path>
                <a:path w="3108325" h="1968500">
                  <a:moveTo>
                    <a:pt x="2419092" y="470992"/>
                  </a:moveTo>
                  <a:lnTo>
                    <a:pt x="2419092" y="504617"/>
                  </a:lnTo>
                </a:path>
                <a:path w="3108325" h="1968500">
                  <a:moveTo>
                    <a:pt x="487171" y="1597969"/>
                  </a:moveTo>
                  <a:lnTo>
                    <a:pt x="537572" y="1631616"/>
                  </a:lnTo>
                  <a:lnTo>
                    <a:pt x="587951" y="1648439"/>
                  </a:lnTo>
                </a:path>
                <a:path w="3108325" h="1968500">
                  <a:moveTo>
                    <a:pt x="302373" y="1278388"/>
                  </a:moveTo>
                  <a:lnTo>
                    <a:pt x="319181" y="1328837"/>
                  </a:lnTo>
                  <a:lnTo>
                    <a:pt x="319181" y="1379307"/>
                  </a:lnTo>
                  <a:lnTo>
                    <a:pt x="335967" y="1446579"/>
                  </a:lnTo>
                  <a:lnTo>
                    <a:pt x="369583" y="1480226"/>
                  </a:lnTo>
                  <a:lnTo>
                    <a:pt x="403176" y="1530697"/>
                  </a:lnTo>
                  <a:lnTo>
                    <a:pt x="436769" y="1564321"/>
                  </a:lnTo>
                  <a:lnTo>
                    <a:pt x="487171" y="1597969"/>
                  </a:lnTo>
                </a:path>
                <a:path w="3108325" h="1968500">
                  <a:moveTo>
                    <a:pt x="671945" y="689653"/>
                  </a:moveTo>
                  <a:lnTo>
                    <a:pt x="621567" y="689653"/>
                  </a:lnTo>
                  <a:lnTo>
                    <a:pt x="554357" y="706477"/>
                  </a:lnTo>
                  <a:lnTo>
                    <a:pt x="503956" y="723300"/>
                  </a:lnTo>
                  <a:lnTo>
                    <a:pt x="453577" y="740124"/>
                  </a:lnTo>
                  <a:lnTo>
                    <a:pt x="419961" y="773749"/>
                  </a:lnTo>
                  <a:lnTo>
                    <a:pt x="369583" y="807396"/>
                  </a:lnTo>
                  <a:lnTo>
                    <a:pt x="335967" y="841043"/>
                  </a:lnTo>
                  <a:lnTo>
                    <a:pt x="302373" y="891514"/>
                  </a:lnTo>
                  <a:lnTo>
                    <a:pt x="268780" y="941962"/>
                  </a:lnTo>
                  <a:lnTo>
                    <a:pt x="251972" y="992433"/>
                  </a:lnTo>
                  <a:lnTo>
                    <a:pt x="235187" y="1042881"/>
                  </a:lnTo>
                  <a:lnTo>
                    <a:pt x="218379" y="1093352"/>
                  </a:lnTo>
                  <a:lnTo>
                    <a:pt x="218379" y="1143822"/>
                  </a:lnTo>
                </a:path>
                <a:path w="3108325" h="1968500">
                  <a:moveTo>
                    <a:pt x="218379" y="1295212"/>
                  </a:moveTo>
                  <a:lnTo>
                    <a:pt x="218379" y="1143822"/>
                  </a:lnTo>
                </a:path>
                <a:path w="3108325" h="1968500">
                  <a:moveTo>
                    <a:pt x="218379" y="1295189"/>
                  </a:moveTo>
                  <a:lnTo>
                    <a:pt x="218379" y="1345660"/>
                  </a:lnTo>
                  <a:lnTo>
                    <a:pt x="235187" y="1396131"/>
                  </a:lnTo>
                  <a:lnTo>
                    <a:pt x="251972" y="1446579"/>
                  </a:lnTo>
                  <a:lnTo>
                    <a:pt x="268780" y="1497050"/>
                  </a:lnTo>
                  <a:lnTo>
                    <a:pt x="302373" y="1547520"/>
                  </a:lnTo>
                  <a:lnTo>
                    <a:pt x="335967" y="1597969"/>
                  </a:lnTo>
                  <a:lnTo>
                    <a:pt x="369583" y="1631616"/>
                  </a:lnTo>
                  <a:lnTo>
                    <a:pt x="419961" y="1665263"/>
                  </a:lnTo>
                  <a:lnTo>
                    <a:pt x="453577" y="1698888"/>
                  </a:lnTo>
                  <a:lnTo>
                    <a:pt x="503956" y="1715711"/>
                  </a:lnTo>
                  <a:lnTo>
                    <a:pt x="554357" y="1732535"/>
                  </a:lnTo>
                  <a:lnTo>
                    <a:pt x="621567" y="1732535"/>
                  </a:lnTo>
                  <a:lnTo>
                    <a:pt x="671945" y="1749358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880947" y="2306843"/>
              <a:ext cx="1764030" cy="17145"/>
            </a:xfrm>
            <a:custGeom>
              <a:avLst/>
              <a:gdLst/>
              <a:ahLst/>
              <a:cxnLst/>
              <a:rect l="l" t="t" r="r" b="b"/>
              <a:pathLst>
                <a:path w="1764029" h="17144">
                  <a:moveTo>
                    <a:pt x="0" y="16846"/>
                  </a:moveTo>
                  <a:lnTo>
                    <a:pt x="1763954" y="16846"/>
                  </a:lnTo>
                  <a:lnTo>
                    <a:pt x="1763954" y="0"/>
                  </a:lnTo>
                  <a:lnTo>
                    <a:pt x="0" y="0"/>
                  </a:lnTo>
                  <a:lnTo>
                    <a:pt x="0" y="16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3644902" y="1255561"/>
              <a:ext cx="436880" cy="1059815"/>
            </a:xfrm>
            <a:custGeom>
              <a:avLst/>
              <a:gdLst/>
              <a:ahLst/>
              <a:cxnLst/>
              <a:rect l="l" t="t" r="r" b="b"/>
              <a:pathLst>
                <a:path w="436879" h="1059814">
                  <a:moveTo>
                    <a:pt x="0" y="1059704"/>
                  </a:moveTo>
                  <a:lnTo>
                    <a:pt x="50423" y="1042881"/>
                  </a:lnTo>
                  <a:lnTo>
                    <a:pt x="100623" y="1042881"/>
                  </a:lnTo>
                  <a:lnTo>
                    <a:pt x="151046" y="1026057"/>
                  </a:lnTo>
                  <a:lnTo>
                    <a:pt x="201470" y="1009234"/>
                  </a:lnTo>
                  <a:lnTo>
                    <a:pt x="251894" y="975609"/>
                  </a:lnTo>
                  <a:lnTo>
                    <a:pt x="285510" y="941962"/>
                  </a:lnTo>
                  <a:lnTo>
                    <a:pt x="335933" y="908315"/>
                  </a:lnTo>
                  <a:lnTo>
                    <a:pt x="369549" y="857867"/>
                  </a:lnTo>
                  <a:lnTo>
                    <a:pt x="386357" y="807396"/>
                  </a:lnTo>
                  <a:lnTo>
                    <a:pt x="419973" y="756925"/>
                  </a:lnTo>
                  <a:lnTo>
                    <a:pt x="436781" y="706477"/>
                  </a:lnTo>
                  <a:lnTo>
                    <a:pt x="436781" y="656006"/>
                  </a:lnTo>
                  <a:lnTo>
                    <a:pt x="436781" y="605536"/>
                  </a:lnTo>
                </a:path>
                <a:path w="436879" h="1059814">
                  <a:moveTo>
                    <a:pt x="436781" y="454168"/>
                  </a:moveTo>
                  <a:lnTo>
                    <a:pt x="436781" y="605558"/>
                  </a:lnTo>
                </a:path>
                <a:path w="436879" h="1059814">
                  <a:moveTo>
                    <a:pt x="436781" y="454168"/>
                  </a:moveTo>
                  <a:lnTo>
                    <a:pt x="436781" y="403698"/>
                  </a:lnTo>
                  <a:lnTo>
                    <a:pt x="436781" y="353227"/>
                  </a:lnTo>
                  <a:lnTo>
                    <a:pt x="419973" y="302779"/>
                  </a:lnTo>
                  <a:lnTo>
                    <a:pt x="386357" y="252308"/>
                  </a:lnTo>
                  <a:lnTo>
                    <a:pt x="369549" y="201860"/>
                  </a:lnTo>
                  <a:lnTo>
                    <a:pt x="335933" y="151389"/>
                  </a:lnTo>
                  <a:lnTo>
                    <a:pt x="285510" y="117742"/>
                  </a:lnTo>
                  <a:lnTo>
                    <a:pt x="251894" y="84095"/>
                  </a:lnTo>
                  <a:lnTo>
                    <a:pt x="201470" y="50470"/>
                  </a:lnTo>
                  <a:lnTo>
                    <a:pt x="151046" y="33647"/>
                  </a:lnTo>
                  <a:lnTo>
                    <a:pt x="100623" y="16823"/>
                  </a:lnTo>
                  <a:lnTo>
                    <a:pt x="50423" y="0"/>
                  </a:lnTo>
                  <a:lnTo>
                    <a:pt x="0" y="0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880947" y="1247138"/>
              <a:ext cx="1764030" cy="17145"/>
            </a:xfrm>
            <a:custGeom>
              <a:avLst/>
              <a:gdLst/>
              <a:ahLst/>
              <a:cxnLst/>
              <a:rect l="l" t="t" r="r" b="b"/>
              <a:pathLst>
                <a:path w="1764029" h="17144">
                  <a:moveTo>
                    <a:pt x="0" y="16846"/>
                  </a:moveTo>
                  <a:lnTo>
                    <a:pt x="1763954" y="16846"/>
                  </a:lnTo>
                  <a:lnTo>
                    <a:pt x="1763954" y="0"/>
                  </a:lnTo>
                  <a:lnTo>
                    <a:pt x="0" y="0"/>
                  </a:lnTo>
                  <a:lnTo>
                    <a:pt x="0" y="16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3628094" y="1339656"/>
              <a:ext cx="17145" cy="0"/>
            </a:xfrm>
            <a:custGeom>
              <a:avLst/>
              <a:gdLst/>
              <a:ahLst/>
              <a:cxnLst/>
              <a:rect l="l" t="t" r="r" b="b"/>
              <a:pathLst>
                <a:path w="17145">
                  <a:moveTo>
                    <a:pt x="0" y="0"/>
                  </a:moveTo>
                  <a:lnTo>
                    <a:pt x="16807" y="0"/>
                  </a:lnTo>
                </a:path>
              </a:pathLst>
            </a:custGeom>
            <a:ln w="16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1511375" y="184429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403" y="8411"/>
                  </a:moveTo>
                  <a:lnTo>
                    <a:pt x="8403" y="8411"/>
                  </a:lnTo>
                </a:path>
              </a:pathLst>
            </a:custGeom>
            <a:ln w="16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2284135" y="801392"/>
              <a:ext cx="941069" cy="286385"/>
            </a:xfrm>
            <a:custGeom>
              <a:avLst/>
              <a:gdLst/>
              <a:ahLst/>
              <a:cxnLst/>
              <a:rect l="l" t="t" r="r" b="b"/>
              <a:pathLst>
                <a:path w="941069" h="286384">
                  <a:moveTo>
                    <a:pt x="856731" y="252331"/>
                  </a:moveTo>
                  <a:lnTo>
                    <a:pt x="940726" y="252331"/>
                  </a:lnTo>
                </a:path>
                <a:path w="941069" h="286384">
                  <a:moveTo>
                    <a:pt x="856731" y="285955"/>
                  </a:moveTo>
                  <a:lnTo>
                    <a:pt x="856731" y="252331"/>
                  </a:lnTo>
                </a:path>
                <a:path w="941069" h="286384">
                  <a:moveTo>
                    <a:pt x="772737" y="285955"/>
                  </a:moveTo>
                  <a:lnTo>
                    <a:pt x="856731" y="285955"/>
                  </a:lnTo>
                </a:path>
                <a:path w="941069" h="286384">
                  <a:moveTo>
                    <a:pt x="772737" y="285955"/>
                  </a:moveTo>
                  <a:lnTo>
                    <a:pt x="772737" y="252331"/>
                  </a:lnTo>
                </a:path>
                <a:path w="941069" h="286384">
                  <a:moveTo>
                    <a:pt x="184774" y="252331"/>
                  </a:moveTo>
                  <a:lnTo>
                    <a:pt x="772737" y="252331"/>
                  </a:lnTo>
                </a:path>
                <a:path w="941069" h="286384">
                  <a:moveTo>
                    <a:pt x="184774" y="285955"/>
                  </a:moveTo>
                  <a:lnTo>
                    <a:pt x="184774" y="252331"/>
                  </a:lnTo>
                </a:path>
                <a:path w="941069" h="286384">
                  <a:moveTo>
                    <a:pt x="100780" y="285955"/>
                  </a:moveTo>
                  <a:lnTo>
                    <a:pt x="184774" y="285955"/>
                  </a:lnTo>
                </a:path>
                <a:path w="941069" h="286384">
                  <a:moveTo>
                    <a:pt x="100780" y="285955"/>
                  </a:moveTo>
                  <a:lnTo>
                    <a:pt x="100780" y="252331"/>
                  </a:lnTo>
                </a:path>
                <a:path w="941069" h="286384">
                  <a:moveTo>
                    <a:pt x="0" y="252331"/>
                  </a:moveTo>
                  <a:lnTo>
                    <a:pt x="100780" y="252331"/>
                  </a:lnTo>
                </a:path>
                <a:path w="941069" h="286384">
                  <a:moveTo>
                    <a:pt x="0" y="201860"/>
                  </a:moveTo>
                  <a:lnTo>
                    <a:pt x="940726" y="201860"/>
                  </a:lnTo>
                </a:path>
                <a:path w="941069" h="286384">
                  <a:moveTo>
                    <a:pt x="0" y="84117"/>
                  </a:moveTo>
                  <a:lnTo>
                    <a:pt x="940726" y="84117"/>
                  </a:lnTo>
                </a:path>
                <a:path w="941069" h="286384">
                  <a:moveTo>
                    <a:pt x="0" y="0"/>
                  </a:moveTo>
                  <a:lnTo>
                    <a:pt x="285577" y="0"/>
                  </a:lnTo>
                </a:path>
                <a:path w="941069" h="286384">
                  <a:moveTo>
                    <a:pt x="655149" y="0"/>
                  </a:moveTo>
                  <a:lnTo>
                    <a:pt x="940726" y="0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2569712" y="843440"/>
              <a:ext cx="369570" cy="17145"/>
            </a:xfrm>
            <a:custGeom>
              <a:avLst/>
              <a:gdLst/>
              <a:ahLst/>
              <a:cxnLst/>
              <a:rect l="l" t="t" r="r" b="b"/>
              <a:pathLst>
                <a:path w="369569" h="17144">
                  <a:moveTo>
                    <a:pt x="0" y="16846"/>
                  </a:moveTo>
                  <a:lnTo>
                    <a:pt x="369571" y="16846"/>
                  </a:lnTo>
                  <a:lnTo>
                    <a:pt x="369571" y="0"/>
                  </a:lnTo>
                  <a:lnTo>
                    <a:pt x="0" y="0"/>
                  </a:lnTo>
                  <a:lnTo>
                    <a:pt x="0" y="16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2200140" y="650025"/>
              <a:ext cx="1108710" cy="185420"/>
            </a:xfrm>
            <a:custGeom>
              <a:avLst/>
              <a:gdLst/>
              <a:ahLst/>
              <a:cxnLst/>
              <a:rect l="l" t="t" r="r" b="b"/>
              <a:pathLst>
                <a:path w="1108710" h="185419">
                  <a:moveTo>
                    <a:pt x="1024721" y="33624"/>
                  </a:moveTo>
                  <a:lnTo>
                    <a:pt x="1024721" y="16801"/>
                  </a:lnTo>
                  <a:lnTo>
                    <a:pt x="1007913" y="0"/>
                  </a:lnTo>
                  <a:lnTo>
                    <a:pt x="991127" y="0"/>
                  </a:lnTo>
                </a:path>
                <a:path w="1108710" h="185419">
                  <a:moveTo>
                    <a:pt x="134373" y="0"/>
                  </a:moveTo>
                  <a:lnTo>
                    <a:pt x="991127" y="0"/>
                  </a:lnTo>
                </a:path>
                <a:path w="1108710" h="185419">
                  <a:moveTo>
                    <a:pt x="134373" y="0"/>
                  </a:moveTo>
                  <a:lnTo>
                    <a:pt x="100780" y="0"/>
                  </a:lnTo>
                  <a:lnTo>
                    <a:pt x="100780" y="16801"/>
                  </a:lnTo>
                  <a:lnTo>
                    <a:pt x="83994" y="33624"/>
                  </a:lnTo>
                </a:path>
                <a:path w="1108710" h="185419">
                  <a:moveTo>
                    <a:pt x="302362" y="100918"/>
                  </a:moveTo>
                  <a:lnTo>
                    <a:pt x="419973" y="100918"/>
                  </a:lnTo>
                </a:path>
                <a:path w="1108710" h="185419">
                  <a:moveTo>
                    <a:pt x="688742" y="100918"/>
                  </a:moveTo>
                  <a:lnTo>
                    <a:pt x="806330" y="100918"/>
                  </a:lnTo>
                </a:path>
                <a:path w="1108710" h="185419">
                  <a:moveTo>
                    <a:pt x="83994" y="185014"/>
                  </a:moveTo>
                  <a:lnTo>
                    <a:pt x="0" y="185014"/>
                  </a:lnTo>
                </a:path>
                <a:path w="1108710" h="185419">
                  <a:moveTo>
                    <a:pt x="1108603" y="185014"/>
                  </a:moveTo>
                  <a:lnTo>
                    <a:pt x="1024721" y="185014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2611709" y="641613"/>
              <a:ext cx="285750" cy="0"/>
            </a:xfrm>
            <a:custGeom>
              <a:avLst/>
              <a:gdLst/>
              <a:ahLst/>
              <a:cxnLst/>
              <a:rect l="l" t="t" r="r" b="b"/>
              <a:pathLst>
                <a:path w="285750">
                  <a:moveTo>
                    <a:pt x="268769" y="0"/>
                  </a:moveTo>
                  <a:lnTo>
                    <a:pt x="285577" y="0"/>
                  </a:lnTo>
                </a:path>
                <a:path w="285750">
                  <a:moveTo>
                    <a:pt x="0" y="0"/>
                  </a:moveTo>
                  <a:lnTo>
                    <a:pt x="16807" y="0"/>
                  </a:lnTo>
                </a:path>
              </a:pathLst>
            </a:custGeom>
            <a:ln w="16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1796953" y="1339656"/>
              <a:ext cx="369570" cy="134620"/>
            </a:xfrm>
            <a:custGeom>
              <a:avLst/>
              <a:gdLst/>
              <a:ahLst/>
              <a:cxnLst/>
              <a:rect l="l" t="t" r="r" b="b"/>
              <a:pathLst>
                <a:path w="369569" h="134619">
                  <a:moveTo>
                    <a:pt x="83994" y="0"/>
                  </a:moveTo>
                  <a:lnTo>
                    <a:pt x="50401" y="16823"/>
                  </a:lnTo>
                  <a:lnTo>
                    <a:pt x="0" y="16823"/>
                  </a:lnTo>
                </a:path>
                <a:path w="369569" h="134619">
                  <a:moveTo>
                    <a:pt x="369571" y="134566"/>
                  </a:moveTo>
                  <a:lnTo>
                    <a:pt x="184797" y="134566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2939284" y="78459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403" y="8400"/>
                  </a:moveTo>
                  <a:lnTo>
                    <a:pt x="8403" y="8400"/>
                  </a:lnTo>
                </a:path>
              </a:pathLst>
            </a:custGeom>
            <a:ln w="168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2939284" y="80139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33647"/>
                  </a:moveTo>
                  <a:lnTo>
                    <a:pt x="0" y="0"/>
                  </a:lnTo>
                </a:path>
              </a:pathLst>
            </a:custGeom>
            <a:ln w="168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2939284" y="83503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403" y="8411"/>
                  </a:moveTo>
                  <a:lnTo>
                    <a:pt x="8403" y="8411"/>
                  </a:lnTo>
                </a:path>
              </a:pathLst>
            </a:custGeom>
            <a:ln w="16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2569712" y="826616"/>
              <a:ext cx="369570" cy="17145"/>
            </a:xfrm>
            <a:custGeom>
              <a:avLst/>
              <a:gdLst/>
              <a:ahLst/>
              <a:cxnLst/>
              <a:rect l="l" t="t" r="r" b="b"/>
              <a:pathLst>
                <a:path w="369569" h="17144">
                  <a:moveTo>
                    <a:pt x="0" y="16846"/>
                  </a:moveTo>
                  <a:lnTo>
                    <a:pt x="369571" y="16846"/>
                  </a:lnTo>
                  <a:lnTo>
                    <a:pt x="369571" y="0"/>
                  </a:lnTo>
                  <a:lnTo>
                    <a:pt x="0" y="0"/>
                  </a:lnTo>
                  <a:lnTo>
                    <a:pt x="0" y="16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2569712" y="835039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403" y="8411"/>
                  </a:moveTo>
                  <a:lnTo>
                    <a:pt x="8403" y="8411"/>
                  </a:lnTo>
                </a:path>
              </a:pathLst>
            </a:custGeom>
            <a:ln w="16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2569712" y="801392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5">
                  <a:moveTo>
                    <a:pt x="0" y="33647"/>
                  </a:moveTo>
                  <a:lnTo>
                    <a:pt x="0" y="0"/>
                  </a:lnTo>
                </a:path>
              </a:pathLst>
            </a:custGeom>
            <a:ln w="168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2494099" y="792992"/>
              <a:ext cx="84455" cy="0"/>
            </a:xfrm>
            <a:custGeom>
              <a:avLst/>
              <a:gdLst/>
              <a:ahLst/>
              <a:cxnLst/>
              <a:rect l="l" t="t" r="r" b="b"/>
              <a:pathLst>
                <a:path w="84455">
                  <a:moveTo>
                    <a:pt x="67209" y="0"/>
                  </a:moveTo>
                  <a:lnTo>
                    <a:pt x="84017" y="0"/>
                  </a:lnTo>
                </a:path>
                <a:path w="84455">
                  <a:moveTo>
                    <a:pt x="0" y="0"/>
                  </a:moveTo>
                  <a:lnTo>
                    <a:pt x="16807" y="0"/>
                  </a:lnTo>
                </a:path>
              </a:pathLst>
            </a:custGeom>
            <a:ln w="168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2502503" y="750944"/>
              <a:ext cx="504190" cy="50800"/>
            </a:xfrm>
            <a:custGeom>
              <a:avLst/>
              <a:gdLst/>
              <a:ahLst/>
              <a:cxnLst/>
              <a:rect l="l" t="t" r="r" b="b"/>
              <a:pathLst>
                <a:path w="504189" h="50800">
                  <a:moveTo>
                    <a:pt x="0" y="0"/>
                  </a:moveTo>
                  <a:lnTo>
                    <a:pt x="0" y="33647"/>
                  </a:lnTo>
                  <a:lnTo>
                    <a:pt x="67209" y="33647"/>
                  </a:lnTo>
                </a:path>
                <a:path w="504189" h="50800">
                  <a:moveTo>
                    <a:pt x="67209" y="50448"/>
                  </a:moveTo>
                  <a:lnTo>
                    <a:pt x="436781" y="50448"/>
                  </a:lnTo>
                </a:path>
                <a:path w="504189" h="50800">
                  <a:moveTo>
                    <a:pt x="436781" y="33647"/>
                  </a:moveTo>
                  <a:lnTo>
                    <a:pt x="503967" y="33647"/>
                  </a:lnTo>
                </a:path>
                <a:path w="504189" h="50800">
                  <a:moveTo>
                    <a:pt x="503967" y="0"/>
                  </a:moveTo>
                  <a:lnTo>
                    <a:pt x="503967" y="33647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2620113" y="759344"/>
              <a:ext cx="269240" cy="17145"/>
            </a:xfrm>
            <a:custGeom>
              <a:avLst/>
              <a:gdLst/>
              <a:ahLst/>
              <a:cxnLst/>
              <a:rect l="l" t="t" r="r" b="b"/>
              <a:pathLst>
                <a:path w="269239" h="17145">
                  <a:moveTo>
                    <a:pt x="0" y="16846"/>
                  </a:moveTo>
                  <a:lnTo>
                    <a:pt x="268769" y="16846"/>
                  </a:lnTo>
                  <a:lnTo>
                    <a:pt x="268769" y="0"/>
                  </a:lnTo>
                  <a:lnTo>
                    <a:pt x="0" y="0"/>
                  </a:lnTo>
                  <a:lnTo>
                    <a:pt x="0" y="16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3006471" y="78459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403" y="8400"/>
                  </a:moveTo>
                  <a:lnTo>
                    <a:pt x="8403" y="8400"/>
                  </a:lnTo>
                </a:path>
              </a:pathLst>
            </a:custGeom>
            <a:ln w="168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2183332" y="565907"/>
              <a:ext cx="1159510" cy="269240"/>
            </a:xfrm>
            <a:custGeom>
              <a:avLst/>
              <a:gdLst/>
              <a:ahLst/>
              <a:cxnLst/>
              <a:rect l="l" t="t" r="r" b="b"/>
              <a:pathLst>
                <a:path w="1159510" h="269240">
                  <a:moveTo>
                    <a:pt x="16807" y="269132"/>
                  </a:moveTo>
                  <a:lnTo>
                    <a:pt x="16807" y="0"/>
                  </a:lnTo>
                </a:path>
                <a:path w="1159510" h="269240">
                  <a:moveTo>
                    <a:pt x="16807" y="269132"/>
                  </a:moveTo>
                  <a:lnTo>
                    <a:pt x="16807" y="252308"/>
                  </a:lnTo>
                  <a:lnTo>
                    <a:pt x="0" y="252308"/>
                  </a:lnTo>
                  <a:lnTo>
                    <a:pt x="0" y="218683"/>
                  </a:lnTo>
                </a:path>
                <a:path w="1159510" h="269240">
                  <a:moveTo>
                    <a:pt x="1159027" y="218683"/>
                  </a:moveTo>
                  <a:lnTo>
                    <a:pt x="1142219" y="252308"/>
                  </a:lnTo>
                  <a:lnTo>
                    <a:pt x="1125411" y="269132"/>
                  </a:lnTo>
                  <a:lnTo>
                    <a:pt x="1125411" y="0"/>
                  </a:lnTo>
                </a:path>
                <a:path w="1159510" h="269240">
                  <a:moveTo>
                    <a:pt x="386379" y="67294"/>
                  </a:moveTo>
                  <a:lnTo>
                    <a:pt x="503967" y="67294"/>
                  </a:lnTo>
                </a:path>
                <a:path w="1159510" h="269240">
                  <a:moveTo>
                    <a:pt x="386379" y="67294"/>
                  </a:moveTo>
                  <a:lnTo>
                    <a:pt x="369571" y="67294"/>
                  </a:lnTo>
                </a:path>
                <a:path w="1159510" h="269240">
                  <a:moveTo>
                    <a:pt x="302385" y="67294"/>
                  </a:moveTo>
                  <a:lnTo>
                    <a:pt x="369571" y="67294"/>
                  </a:lnTo>
                </a:path>
                <a:path w="1159510" h="269240">
                  <a:moveTo>
                    <a:pt x="268791" y="67294"/>
                  </a:moveTo>
                  <a:lnTo>
                    <a:pt x="302385" y="67294"/>
                  </a:lnTo>
                </a:path>
                <a:path w="1159510" h="269240">
                  <a:moveTo>
                    <a:pt x="268791" y="67294"/>
                  </a:moveTo>
                  <a:lnTo>
                    <a:pt x="201582" y="67294"/>
                  </a:lnTo>
                </a:path>
                <a:path w="1159510" h="269240">
                  <a:moveTo>
                    <a:pt x="940726" y="67294"/>
                  </a:moveTo>
                  <a:lnTo>
                    <a:pt x="873539" y="67294"/>
                  </a:lnTo>
                </a:path>
                <a:path w="1159510" h="269240">
                  <a:moveTo>
                    <a:pt x="839946" y="67294"/>
                  </a:moveTo>
                  <a:lnTo>
                    <a:pt x="873539" y="67294"/>
                  </a:lnTo>
                </a:path>
                <a:path w="1159510" h="269240">
                  <a:moveTo>
                    <a:pt x="772737" y="67294"/>
                  </a:moveTo>
                  <a:lnTo>
                    <a:pt x="839946" y="67294"/>
                  </a:lnTo>
                </a:path>
                <a:path w="1159510" h="269240">
                  <a:moveTo>
                    <a:pt x="638363" y="67294"/>
                  </a:moveTo>
                  <a:lnTo>
                    <a:pt x="772737" y="67294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1880947" y="1230314"/>
              <a:ext cx="1764030" cy="17145"/>
            </a:xfrm>
            <a:custGeom>
              <a:avLst/>
              <a:gdLst/>
              <a:ahLst/>
              <a:cxnLst/>
              <a:rect l="l" t="t" r="r" b="b"/>
              <a:pathLst>
                <a:path w="1764029" h="17144">
                  <a:moveTo>
                    <a:pt x="0" y="16846"/>
                  </a:moveTo>
                  <a:lnTo>
                    <a:pt x="1763954" y="16846"/>
                  </a:lnTo>
                  <a:lnTo>
                    <a:pt x="1763954" y="0"/>
                  </a:lnTo>
                  <a:lnTo>
                    <a:pt x="0" y="0"/>
                  </a:lnTo>
                  <a:lnTo>
                    <a:pt x="0" y="16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3644902" y="1238737"/>
              <a:ext cx="454025" cy="1076960"/>
            </a:xfrm>
            <a:custGeom>
              <a:avLst/>
              <a:gdLst/>
              <a:ahLst/>
              <a:cxnLst/>
              <a:rect l="l" t="t" r="r" b="b"/>
              <a:pathLst>
                <a:path w="454025" h="1076960">
                  <a:moveTo>
                    <a:pt x="453588" y="470992"/>
                  </a:moveTo>
                  <a:lnTo>
                    <a:pt x="453588" y="420521"/>
                  </a:lnTo>
                  <a:lnTo>
                    <a:pt x="436781" y="353249"/>
                  </a:lnTo>
                  <a:lnTo>
                    <a:pt x="419973" y="302779"/>
                  </a:lnTo>
                  <a:lnTo>
                    <a:pt x="403165" y="252308"/>
                  </a:lnTo>
                  <a:lnTo>
                    <a:pt x="369549" y="201860"/>
                  </a:lnTo>
                  <a:lnTo>
                    <a:pt x="335933" y="168213"/>
                  </a:lnTo>
                  <a:lnTo>
                    <a:pt x="302317" y="117742"/>
                  </a:lnTo>
                  <a:lnTo>
                    <a:pt x="251894" y="84117"/>
                  </a:lnTo>
                  <a:lnTo>
                    <a:pt x="201470" y="67294"/>
                  </a:lnTo>
                  <a:lnTo>
                    <a:pt x="151046" y="33647"/>
                  </a:lnTo>
                  <a:lnTo>
                    <a:pt x="100623" y="16823"/>
                  </a:lnTo>
                  <a:lnTo>
                    <a:pt x="50423" y="16823"/>
                  </a:lnTo>
                  <a:lnTo>
                    <a:pt x="0" y="0"/>
                  </a:lnTo>
                </a:path>
                <a:path w="454025" h="1076960">
                  <a:moveTo>
                    <a:pt x="453588" y="622382"/>
                  </a:moveTo>
                  <a:lnTo>
                    <a:pt x="453588" y="470992"/>
                  </a:lnTo>
                </a:path>
                <a:path w="454025" h="1076960">
                  <a:moveTo>
                    <a:pt x="0" y="1076528"/>
                  </a:moveTo>
                  <a:lnTo>
                    <a:pt x="50423" y="1076528"/>
                  </a:lnTo>
                  <a:lnTo>
                    <a:pt x="100623" y="1076528"/>
                  </a:lnTo>
                  <a:lnTo>
                    <a:pt x="151046" y="1059704"/>
                  </a:lnTo>
                  <a:lnTo>
                    <a:pt x="201470" y="1026057"/>
                  </a:lnTo>
                  <a:lnTo>
                    <a:pt x="251894" y="1009256"/>
                  </a:lnTo>
                  <a:lnTo>
                    <a:pt x="302317" y="958785"/>
                  </a:lnTo>
                  <a:lnTo>
                    <a:pt x="335933" y="925138"/>
                  </a:lnTo>
                  <a:lnTo>
                    <a:pt x="369549" y="874690"/>
                  </a:lnTo>
                  <a:lnTo>
                    <a:pt x="403165" y="841043"/>
                  </a:lnTo>
                  <a:lnTo>
                    <a:pt x="419973" y="790572"/>
                  </a:lnTo>
                  <a:lnTo>
                    <a:pt x="436781" y="723300"/>
                  </a:lnTo>
                  <a:lnTo>
                    <a:pt x="453588" y="672830"/>
                  </a:lnTo>
                  <a:lnTo>
                    <a:pt x="453588" y="622359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1880947" y="2306843"/>
              <a:ext cx="1764030" cy="17145"/>
            </a:xfrm>
            <a:custGeom>
              <a:avLst/>
              <a:gdLst/>
              <a:ahLst/>
              <a:cxnLst/>
              <a:rect l="l" t="t" r="r" b="b"/>
              <a:pathLst>
                <a:path w="1764029" h="17144">
                  <a:moveTo>
                    <a:pt x="0" y="16846"/>
                  </a:moveTo>
                  <a:lnTo>
                    <a:pt x="1763954" y="16846"/>
                  </a:lnTo>
                  <a:lnTo>
                    <a:pt x="1763954" y="0"/>
                  </a:lnTo>
                  <a:lnTo>
                    <a:pt x="0" y="0"/>
                  </a:lnTo>
                  <a:lnTo>
                    <a:pt x="0" y="16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410595" y="1238737"/>
              <a:ext cx="470534" cy="1076960"/>
            </a:xfrm>
            <a:custGeom>
              <a:avLst/>
              <a:gdLst/>
              <a:ahLst/>
              <a:cxnLst/>
              <a:rect l="l" t="t" r="r" b="b"/>
              <a:pathLst>
                <a:path w="470535" h="1076960">
                  <a:moveTo>
                    <a:pt x="0" y="622359"/>
                  </a:moveTo>
                  <a:lnTo>
                    <a:pt x="0" y="672830"/>
                  </a:lnTo>
                  <a:lnTo>
                    <a:pt x="16785" y="723300"/>
                  </a:lnTo>
                  <a:lnTo>
                    <a:pt x="33593" y="790572"/>
                  </a:lnTo>
                  <a:lnTo>
                    <a:pt x="50378" y="841043"/>
                  </a:lnTo>
                  <a:lnTo>
                    <a:pt x="83994" y="874690"/>
                  </a:lnTo>
                  <a:lnTo>
                    <a:pt x="117588" y="925138"/>
                  </a:lnTo>
                  <a:lnTo>
                    <a:pt x="167989" y="958785"/>
                  </a:lnTo>
                  <a:lnTo>
                    <a:pt x="201582" y="1009256"/>
                  </a:lnTo>
                  <a:lnTo>
                    <a:pt x="251983" y="1026057"/>
                  </a:lnTo>
                  <a:lnTo>
                    <a:pt x="302362" y="1059704"/>
                  </a:lnTo>
                  <a:lnTo>
                    <a:pt x="352764" y="1076528"/>
                  </a:lnTo>
                  <a:lnTo>
                    <a:pt x="419973" y="1076528"/>
                  </a:lnTo>
                  <a:lnTo>
                    <a:pt x="470352" y="1076528"/>
                  </a:lnTo>
                </a:path>
                <a:path w="470535" h="1076960">
                  <a:moveTo>
                    <a:pt x="470352" y="0"/>
                  </a:moveTo>
                  <a:lnTo>
                    <a:pt x="419973" y="16823"/>
                  </a:lnTo>
                  <a:lnTo>
                    <a:pt x="352764" y="16823"/>
                  </a:lnTo>
                  <a:lnTo>
                    <a:pt x="302362" y="33647"/>
                  </a:lnTo>
                  <a:lnTo>
                    <a:pt x="251983" y="67294"/>
                  </a:lnTo>
                  <a:lnTo>
                    <a:pt x="201582" y="84117"/>
                  </a:lnTo>
                  <a:lnTo>
                    <a:pt x="167989" y="117742"/>
                  </a:lnTo>
                  <a:lnTo>
                    <a:pt x="117588" y="168213"/>
                  </a:lnTo>
                  <a:lnTo>
                    <a:pt x="83994" y="201860"/>
                  </a:lnTo>
                  <a:lnTo>
                    <a:pt x="50378" y="252308"/>
                  </a:lnTo>
                  <a:lnTo>
                    <a:pt x="33593" y="302779"/>
                  </a:lnTo>
                  <a:lnTo>
                    <a:pt x="16785" y="353249"/>
                  </a:lnTo>
                  <a:lnTo>
                    <a:pt x="0" y="420521"/>
                  </a:lnTo>
                  <a:lnTo>
                    <a:pt x="0" y="470992"/>
                  </a:lnTo>
                </a:path>
                <a:path w="470535" h="1076960">
                  <a:moveTo>
                    <a:pt x="16785" y="470992"/>
                  </a:moveTo>
                  <a:lnTo>
                    <a:pt x="0" y="470992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1880947" y="123873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403" y="8411"/>
                  </a:moveTo>
                  <a:lnTo>
                    <a:pt x="8403" y="8411"/>
                  </a:lnTo>
                </a:path>
              </a:pathLst>
            </a:custGeom>
            <a:ln w="16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1410595" y="1709730"/>
              <a:ext cx="2687955" cy="151765"/>
            </a:xfrm>
            <a:custGeom>
              <a:avLst/>
              <a:gdLst/>
              <a:ahLst/>
              <a:cxnLst/>
              <a:rect l="l" t="t" r="r" b="b"/>
              <a:pathLst>
                <a:path w="2687954" h="151764">
                  <a:moveTo>
                    <a:pt x="16785" y="151389"/>
                  </a:moveTo>
                  <a:lnTo>
                    <a:pt x="0" y="151389"/>
                  </a:lnTo>
                </a:path>
                <a:path w="2687954" h="151764">
                  <a:moveTo>
                    <a:pt x="2671087" y="151389"/>
                  </a:moveTo>
                  <a:lnTo>
                    <a:pt x="2687895" y="151389"/>
                  </a:lnTo>
                </a:path>
                <a:path w="2687954" h="151764">
                  <a:moveTo>
                    <a:pt x="2671087" y="0"/>
                  </a:moveTo>
                  <a:lnTo>
                    <a:pt x="2687895" y="0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3644902" y="1238737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4">
                  <a:moveTo>
                    <a:pt x="-8403" y="8411"/>
                  </a:moveTo>
                  <a:lnTo>
                    <a:pt x="8403" y="8411"/>
                  </a:lnTo>
                </a:path>
              </a:pathLst>
            </a:custGeom>
            <a:ln w="16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1729766" y="1339656"/>
              <a:ext cx="252095" cy="807720"/>
            </a:xfrm>
            <a:custGeom>
              <a:avLst/>
              <a:gdLst/>
              <a:ahLst/>
              <a:cxnLst/>
              <a:rect l="l" t="t" r="r" b="b"/>
              <a:pathLst>
                <a:path w="252094" h="807719">
                  <a:moveTo>
                    <a:pt x="235176" y="16823"/>
                  </a:moveTo>
                  <a:lnTo>
                    <a:pt x="251983" y="0"/>
                  </a:lnTo>
                </a:path>
                <a:path w="252094" h="807719">
                  <a:moveTo>
                    <a:pt x="0" y="807396"/>
                  </a:moveTo>
                  <a:lnTo>
                    <a:pt x="0" y="151389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3989235" y="1676094"/>
              <a:ext cx="17145" cy="50800"/>
            </a:xfrm>
            <a:custGeom>
              <a:avLst/>
              <a:gdLst/>
              <a:ahLst/>
              <a:cxnLst/>
              <a:rect l="l" t="t" r="r" b="b"/>
              <a:pathLst>
                <a:path w="17145" h="50800">
                  <a:moveTo>
                    <a:pt x="16802" y="0"/>
                  </a:moveTo>
                  <a:lnTo>
                    <a:pt x="0" y="0"/>
                  </a:lnTo>
                  <a:lnTo>
                    <a:pt x="0" y="33642"/>
                  </a:lnTo>
                  <a:lnTo>
                    <a:pt x="0" y="50469"/>
                  </a:lnTo>
                  <a:lnTo>
                    <a:pt x="16802" y="50469"/>
                  </a:lnTo>
                  <a:lnTo>
                    <a:pt x="16802" y="33642"/>
                  </a:lnTo>
                  <a:lnTo>
                    <a:pt x="168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1981750" y="1356480"/>
              <a:ext cx="184785" cy="118110"/>
            </a:xfrm>
            <a:custGeom>
              <a:avLst/>
              <a:gdLst/>
              <a:ahLst/>
              <a:cxnLst/>
              <a:rect l="l" t="t" r="r" b="b"/>
              <a:pathLst>
                <a:path w="184785" h="118109">
                  <a:moveTo>
                    <a:pt x="0" y="117742"/>
                  </a:moveTo>
                  <a:lnTo>
                    <a:pt x="0" y="0"/>
                  </a:lnTo>
                </a:path>
                <a:path w="184785" h="118109">
                  <a:moveTo>
                    <a:pt x="184774" y="0"/>
                  </a:moveTo>
                  <a:lnTo>
                    <a:pt x="184774" y="117742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2888883" y="717297"/>
              <a:ext cx="0" cy="50800"/>
            </a:xfrm>
            <a:custGeom>
              <a:avLst/>
              <a:gdLst/>
              <a:ahLst/>
              <a:cxnLst/>
              <a:rect l="l" t="t" r="r" b="b"/>
              <a:pathLst>
                <a:path h="50800">
                  <a:moveTo>
                    <a:pt x="-8403" y="25235"/>
                  </a:moveTo>
                  <a:lnTo>
                    <a:pt x="8403" y="25235"/>
                  </a:lnTo>
                </a:path>
              </a:pathLst>
            </a:custGeom>
            <a:ln w="504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2620113" y="742521"/>
              <a:ext cx="269240" cy="17145"/>
            </a:xfrm>
            <a:custGeom>
              <a:avLst/>
              <a:gdLst/>
              <a:ahLst/>
              <a:cxnLst/>
              <a:rect l="l" t="t" r="r" b="b"/>
              <a:pathLst>
                <a:path w="269239" h="17145">
                  <a:moveTo>
                    <a:pt x="0" y="16846"/>
                  </a:moveTo>
                  <a:lnTo>
                    <a:pt x="268769" y="16846"/>
                  </a:lnTo>
                  <a:lnTo>
                    <a:pt x="268769" y="0"/>
                  </a:lnTo>
                  <a:lnTo>
                    <a:pt x="0" y="0"/>
                  </a:lnTo>
                  <a:lnTo>
                    <a:pt x="0" y="16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2620113" y="750944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403" y="8411"/>
                  </a:moveTo>
                  <a:lnTo>
                    <a:pt x="8403" y="8411"/>
                  </a:lnTo>
                </a:path>
              </a:pathLst>
            </a:custGeom>
            <a:ln w="16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2183332" y="565907"/>
              <a:ext cx="1159510" cy="219075"/>
            </a:xfrm>
            <a:custGeom>
              <a:avLst/>
              <a:gdLst/>
              <a:ahLst/>
              <a:cxnLst/>
              <a:rect l="l" t="t" r="r" b="b"/>
              <a:pathLst>
                <a:path w="1159510" h="219075">
                  <a:moveTo>
                    <a:pt x="436781" y="151389"/>
                  </a:moveTo>
                  <a:lnTo>
                    <a:pt x="436781" y="185036"/>
                  </a:lnTo>
                </a:path>
                <a:path w="1159510" h="219075">
                  <a:moveTo>
                    <a:pt x="0" y="218683"/>
                  </a:moveTo>
                  <a:lnTo>
                    <a:pt x="0" y="16823"/>
                  </a:lnTo>
                </a:path>
                <a:path w="1159510" h="219075">
                  <a:moveTo>
                    <a:pt x="201582" y="67294"/>
                  </a:moveTo>
                  <a:lnTo>
                    <a:pt x="201582" y="0"/>
                  </a:lnTo>
                </a:path>
                <a:path w="1159510" h="219075">
                  <a:moveTo>
                    <a:pt x="1159027" y="218683"/>
                  </a:moveTo>
                  <a:lnTo>
                    <a:pt x="1159027" y="16823"/>
                  </a:lnTo>
                </a:path>
                <a:path w="1159510" h="219075">
                  <a:moveTo>
                    <a:pt x="940726" y="67294"/>
                  </a:moveTo>
                  <a:lnTo>
                    <a:pt x="940726" y="0"/>
                  </a:lnTo>
                </a:path>
                <a:path w="1159510" h="219075">
                  <a:moveTo>
                    <a:pt x="772737" y="67294"/>
                  </a:moveTo>
                  <a:lnTo>
                    <a:pt x="755951" y="50470"/>
                  </a:lnTo>
                  <a:lnTo>
                    <a:pt x="722358" y="33647"/>
                  </a:lnTo>
                  <a:lnTo>
                    <a:pt x="705550" y="33647"/>
                  </a:lnTo>
                  <a:lnTo>
                    <a:pt x="671957" y="16823"/>
                  </a:lnTo>
                  <a:lnTo>
                    <a:pt x="487159" y="16823"/>
                  </a:lnTo>
                  <a:lnTo>
                    <a:pt x="453566" y="33647"/>
                  </a:lnTo>
                  <a:lnTo>
                    <a:pt x="419973" y="33647"/>
                  </a:lnTo>
                  <a:lnTo>
                    <a:pt x="403165" y="50470"/>
                  </a:lnTo>
                  <a:lnTo>
                    <a:pt x="386379" y="67294"/>
                  </a:lnTo>
                </a:path>
                <a:path w="1159510" h="219075">
                  <a:moveTo>
                    <a:pt x="503967" y="67294"/>
                  </a:moveTo>
                  <a:lnTo>
                    <a:pt x="503967" y="84117"/>
                  </a:lnTo>
                  <a:lnTo>
                    <a:pt x="638363" y="84117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2821696" y="633201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8403" y="8411"/>
                  </a:moveTo>
                  <a:lnTo>
                    <a:pt x="8403" y="8411"/>
                  </a:lnTo>
                </a:path>
              </a:pathLst>
            </a:custGeom>
            <a:ln w="168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1729766" y="565907"/>
              <a:ext cx="2301875" cy="1968500"/>
            </a:xfrm>
            <a:custGeom>
              <a:avLst/>
              <a:gdLst/>
              <a:ahLst/>
              <a:cxnLst/>
              <a:rect l="l" t="t" r="r" b="b"/>
              <a:pathLst>
                <a:path w="2301875" h="1968500">
                  <a:moveTo>
                    <a:pt x="823138" y="67294"/>
                  </a:moveTo>
                  <a:lnTo>
                    <a:pt x="823138" y="0"/>
                  </a:lnTo>
                </a:path>
                <a:path w="2301875" h="1968500">
                  <a:moveTo>
                    <a:pt x="755951" y="67294"/>
                  </a:moveTo>
                  <a:lnTo>
                    <a:pt x="755951" y="0"/>
                  </a:lnTo>
                </a:path>
                <a:path w="2301875" h="1968500">
                  <a:moveTo>
                    <a:pt x="722358" y="67294"/>
                  </a:moveTo>
                  <a:lnTo>
                    <a:pt x="722358" y="0"/>
                  </a:lnTo>
                </a:path>
                <a:path w="2301875" h="1968500">
                  <a:moveTo>
                    <a:pt x="1327106" y="67294"/>
                  </a:moveTo>
                  <a:lnTo>
                    <a:pt x="1327106" y="0"/>
                  </a:lnTo>
                </a:path>
                <a:path w="2301875" h="1968500">
                  <a:moveTo>
                    <a:pt x="1293512" y="67294"/>
                  </a:moveTo>
                  <a:lnTo>
                    <a:pt x="1293512" y="0"/>
                  </a:lnTo>
                </a:path>
                <a:path w="2301875" h="1968500">
                  <a:moveTo>
                    <a:pt x="1226303" y="67294"/>
                  </a:moveTo>
                  <a:lnTo>
                    <a:pt x="1226303" y="0"/>
                  </a:lnTo>
                </a:path>
                <a:path w="2301875" h="1968500">
                  <a:moveTo>
                    <a:pt x="67186" y="1648439"/>
                  </a:moveTo>
                  <a:lnTo>
                    <a:pt x="67186" y="1648439"/>
                  </a:lnTo>
                  <a:lnTo>
                    <a:pt x="1998951" y="1648439"/>
                  </a:lnTo>
                  <a:lnTo>
                    <a:pt x="2032567" y="1631616"/>
                  </a:lnTo>
                  <a:lnTo>
                    <a:pt x="2082990" y="1597969"/>
                  </a:lnTo>
                  <a:lnTo>
                    <a:pt x="2116606" y="1581145"/>
                  </a:lnTo>
                  <a:lnTo>
                    <a:pt x="2167030" y="1547520"/>
                  </a:lnTo>
                  <a:lnTo>
                    <a:pt x="2200646" y="1513873"/>
                  </a:lnTo>
                  <a:lnTo>
                    <a:pt x="2217453" y="1463403"/>
                  </a:lnTo>
                  <a:lnTo>
                    <a:pt x="2234261" y="1429755"/>
                  </a:lnTo>
                  <a:lnTo>
                    <a:pt x="2251069" y="1379307"/>
                  </a:lnTo>
                  <a:lnTo>
                    <a:pt x="2267877" y="1328837"/>
                  </a:lnTo>
                  <a:lnTo>
                    <a:pt x="2267877" y="1278388"/>
                  </a:lnTo>
                  <a:lnTo>
                    <a:pt x="2267877" y="1160646"/>
                  </a:lnTo>
                  <a:lnTo>
                    <a:pt x="2267877" y="1110175"/>
                  </a:lnTo>
                  <a:lnTo>
                    <a:pt x="2251069" y="1059704"/>
                  </a:lnTo>
                  <a:lnTo>
                    <a:pt x="2234261" y="1009256"/>
                  </a:lnTo>
                  <a:lnTo>
                    <a:pt x="2217453" y="975609"/>
                  </a:lnTo>
                  <a:lnTo>
                    <a:pt x="2200646" y="925138"/>
                  </a:lnTo>
                  <a:lnTo>
                    <a:pt x="2167030" y="891514"/>
                  </a:lnTo>
                  <a:lnTo>
                    <a:pt x="2116606" y="857867"/>
                  </a:lnTo>
                  <a:lnTo>
                    <a:pt x="2082990" y="824219"/>
                  </a:lnTo>
                  <a:lnTo>
                    <a:pt x="2032567" y="807396"/>
                  </a:lnTo>
                  <a:lnTo>
                    <a:pt x="1998951" y="790572"/>
                  </a:lnTo>
                  <a:lnTo>
                    <a:pt x="1948751" y="790572"/>
                  </a:lnTo>
                  <a:lnTo>
                    <a:pt x="1898328" y="773749"/>
                  </a:lnTo>
                  <a:lnTo>
                    <a:pt x="453566" y="773749"/>
                  </a:lnTo>
                </a:path>
                <a:path w="2301875" h="1968500">
                  <a:moveTo>
                    <a:pt x="436758" y="790572"/>
                  </a:moveTo>
                  <a:lnTo>
                    <a:pt x="453566" y="773749"/>
                  </a:lnTo>
                </a:path>
                <a:path w="2301875" h="1968500">
                  <a:moveTo>
                    <a:pt x="890347" y="151389"/>
                  </a:moveTo>
                  <a:lnTo>
                    <a:pt x="1159117" y="151389"/>
                  </a:lnTo>
                </a:path>
                <a:path w="2301875" h="1968500">
                  <a:moveTo>
                    <a:pt x="1679825" y="1648439"/>
                  </a:moveTo>
                  <a:lnTo>
                    <a:pt x="1679825" y="1665263"/>
                  </a:lnTo>
                  <a:lnTo>
                    <a:pt x="1679825" y="1682086"/>
                  </a:lnTo>
                  <a:lnTo>
                    <a:pt x="1696633" y="1682086"/>
                  </a:lnTo>
                  <a:lnTo>
                    <a:pt x="1713441" y="1682086"/>
                  </a:lnTo>
                  <a:lnTo>
                    <a:pt x="1730249" y="1665263"/>
                  </a:lnTo>
                  <a:lnTo>
                    <a:pt x="1730249" y="1648439"/>
                  </a:lnTo>
                </a:path>
                <a:path w="2301875" h="1968500">
                  <a:moveTo>
                    <a:pt x="335978" y="1648439"/>
                  </a:moveTo>
                  <a:lnTo>
                    <a:pt x="335978" y="1665263"/>
                  </a:lnTo>
                  <a:lnTo>
                    <a:pt x="335978" y="1682086"/>
                  </a:lnTo>
                  <a:lnTo>
                    <a:pt x="352786" y="1682086"/>
                  </a:lnTo>
                  <a:lnTo>
                    <a:pt x="369571" y="1682086"/>
                  </a:lnTo>
                  <a:lnTo>
                    <a:pt x="386379" y="1665263"/>
                  </a:lnTo>
                  <a:lnTo>
                    <a:pt x="386379" y="1648439"/>
                  </a:lnTo>
                </a:path>
                <a:path w="2301875" h="1968500">
                  <a:moveTo>
                    <a:pt x="2267877" y="1244741"/>
                  </a:moveTo>
                  <a:lnTo>
                    <a:pt x="2284685" y="1244741"/>
                  </a:lnTo>
                  <a:lnTo>
                    <a:pt x="2301493" y="1227918"/>
                  </a:lnTo>
                  <a:lnTo>
                    <a:pt x="2301493" y="1211094"/>
                  </a:lnTo>
                  <a:lnTo>
                    <a:pt x="2284685" y="1194270"/>
                  </a:lnTo>
                  <a:lnTo>
                    <a:pt x="2267877" y="1194270"/>
                  </a:lnTo>
                </a:path>
                <a:path w="2301875" h="1968500">
                  <a:moveTo>
                    <a:pt x="1730249" y="773749"/>
                  </a:moveTo>
                  <a:lnTo>
                    <a:pt x="1713441" y="756948"/>
                  </a:lnTo>
                  <a:lnTo>
                    <a:pt x="1696633" y="756948"/>
                  </a:lnTo>
                  <a:lnTo>
                    <a:pt x="1679825" y="756948"/>
                  </a:lnTo>
                  <a:lnTo>
                    <a:pt x="1679825" y="773749"/>
                  </a:lnTo>
                </a:path>
                <a:path w="2301875" h="1968500">
                  <a:moveTo>
                    <a:pt x="806352" y="773749"/>
                  </a:moveTo>
                  <a:lnTo>
                    <a:pt x="806352" y="756948"/>
                  </a:lnTo>
                  <a:lnTo>
                    <a:pt x="789545" y="756948"/>
                  </a:lnTo>
                  <a:lnTo>
                    <a:pt x="772737" y="756948"/>
                  </a:lnTo>
                  <a:lnTo>
                    <a:pt x="755951" y="773749"/>
                  </a:lnTo>
                </a:path>
                <a:path w="2301875" h="1968500">
                  <a:moveTo>
                    <a:pt x="0" y="925138"/>
                  </a:moveTo>
                  <a:lnTo>
                    <a:pt x="2049374" y="925138"/>
                  </a:lnTo>
                  <a:lnTo>
                    <a:pt x="2049374" y="1581145"/>
                  </a:lnTo>
                  <a:lnTo>
                    <a:pt x="0" y="1581145"/>
                  </a:lnTo>
                </a:path>
                <a:path w="2301875" h="1968500">
                  <a:moveTo>
                    <a:pt x="235176" y="773749"/>
                  </a:moveTo>
                  <a:lnTo>
                    <a:pt x="167989" y="773749"/>
                  </a:lnTo>
                </a:path>
                <a:path w="2301875" h="1968500">
                  <a:moveTo>
                    <a:pt x="503967" y="925138"/>
                  </a:moveTo>
                  <a:lnTo>
                    <a:pt x="503967" y="1581145"/>
                  </a:lnTo>
                </a:path>
                <a:path w="2301875" h="1968500">
                  <a:moveTo>
                    <a:pt x="1024721" y="925138"/>
                  </a:moveTo>
                  <a:lnTo>
                    <a:pt x="1024721" y="1581145"/>
                  </a:lnTo>
                </a:path>
                <a:path w="2301875" h="1968500">
                  <a:moveTo>
                    <a:pt x="1528778" y="925138"/>
                  </a:moveTo>
                  <a:lnTo>
                    <a:pt x="1528778" y="1581145"/>
                  </a:lnTo>
                </a:path>
                <a:path w="2301875" h="1968500">
                  <a:moveTo>
                    <a:pt x="1427908" y="1968029"/>
                  </a:moveTo>
                  <a:lnTo>
                    <a:pt x="621555" y="1968029"/>
                  </a:lnTo>
                </a:path>
              </a:pathLst>
            </a:custGeom>
            <a:ln w="16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8" name="object 48"/>
          <p:cNvSpPr txBox="1"/>
          <p:nvPr/>
        </p:nvSpPr>
        <p:spPr>
          <a:xfrm>
            <a:off x="3219164" y="1516852"/>
            <a:ext cx="578485" cy="575799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DT12C</a:t>
            </a:r>
          </a:p>
          <a:p>
            <a:pPr algn="ctr">
              <a:tabLst>
                <a:tab pos="48069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  <a:endParaRPr lang="ru-RU" sz="1350" kern="0" baseline="9259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50" name="object 50"/>
          <p:cNvSpPr txBox="1"/>
          <p:nvPr/>
        </p:nvSpPr>
        <p:spPr>
          <a:xfrm>
            <a:off x="2755379" y="1690045"/>
            <a:ext cx="479146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51" name="object 51"/>
          <p:cNvSpPr txBox="1"/>
          <p:nvPr/>
        </p:nvSpPr>
        <p:spPr>
          <a:xfrm>
            <a:off x="2233411" y="1543257"/>
            <a:ext cx="527653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BM246 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LgY</a:t>
            </a:r>
          </a:p>
        </p:txBody>
      </p:sp>
      <p:sp>
        <p:nvSpPr>
          <p:cNvPr id="52" name="object 52"/>
          <p:cNvSpPr txBox="1"/>
          <p:nvPr/>
        </p:nvSpPr>
        <p:spPr>
          <a:xfrm>
            <a:off x="1688671" y="1503587"/>
            <a:ext cx="596265" cy="604012"/>
          </a:xfrm>
          <a:prstGeom prst="rect">
            <a:avLst/>
          </a:prstGeom>
        </p:spPr>
        <p:txBody>
          <a:bodyPr vert="horz" wrap="square" lIns="0" tIns="4953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PL201</a:t>
            </a:r>
          </a:p>
          <a:p>
            <a:pPr algn="ctr">
              <a:tabLst>
                <a:tab pos="258445" algn="l"/>
              </a:tabLst>
            </a:pPr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VR</a:t>
            </a:r>
          </a:p>
        </p:txBody>
      </p:sp>
      <p:sp>
        <p:nvSpPr>
          <p:cNvPr id="53" name="object 53"/>
          <p:cNvSpPr/>
          <p:nvPr/>
        </p:nvSpPr>
        <p:spPr>
          <a:xfrm>
            <a:off x="1024215" y="464987"/>
            <a:ext cx="3460750" cy="2136775"/>
          </a:xfrm>
          <a:custGeom>
            <a:avLst/>
            <a:gdLst/>
            <a:ahLst/>
            <a:cxnLst/>
            <a:rect l="l" t="t" r="r" b="b"/>
            <a:pathLst>
              <a:path w="3460750" h="2136775">
                <a:moveTo>
                  <a:pt x="184788" y="1379309"/>
                </a:moveTo>
                <a:lnTo>
                  <a:pt x="184788" y="1261566"/>
                </a:lnTo>
              </a:path>
              <a:path w="3460750" h="2136775">
                <a:moveTo>
                  <a:pt x="218390" y="1379309"/>
                </a:moveTo>
                <a:lnTo>
                  <a:pt x="218390" y="1261566"/>
                </a:lnTo>
              </a:path>
              <a:path w="3460750" h="2136775">
                <a:moveTo>
                  <a:pt x="218390" y="1379309"/>
                </a:moveTo>
                <a:lnTo>
                  <a:pt x="184785" y="1379309"/>
                </a:lnTo>
              </a:path>
              <a:path w="3460750" h="2136775">
                <a:moveTo>
                  <a:pt x="218390" y="1261566"/>
                </a:moveTo>
                <a:lnTo>
                  <a:pt x="184785" y="1261566"/>
                </a:lnTo>
              </a:path>
              <a:path w="3460750" h="2136775">
                <a:moveTo>
                  <a:pt x="0" y="2136233"/>
                </a:moveTo>
                <a:lnTo>
                  <a:pt x="3460632" y="2136233"/>
                </a:lnTo>
                <a:lnTo>
                  <a:pt x="3460632" y="0"/>
                </a:lnTo>
                <a:lnTo>
                  <a:pt x="0" y="0"/>
                </a:lnTo>
                <a:lnTo>
                  <a:pt x="0" y="2136233"/>
                </a:lnTo>
                <a:close/>
              </a:path>
            </a:pathLst>
          </a:custGeom>
          <a:ln w="1682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309381" y="1011014"/>
            <a:ext cx="477719" cy="614630"/>
          </a:xfrm>
          <a:prstGeom prst="rect">
            <a:avLst/>
          </a:prstGeom>
          <a:ln w="15107">
            <a:solidFill>
              <a:srgbClr val="000000"/>
            </a:solidFill>
          </a:ln>
        </p:spPr>
        <p:txBody>
          <a:bodyPr vert="horz" wrap="square" lIns="0" tIns="2286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BM305B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PW</a:t>
            </a:r>
          </a:p>
        </p:txBody>
      </p:sp>
      <p:sp>
        <p:nvSpPr>
          <p:cNvPr id="55" name="object 55"/>
          <p:cNvSpPr txBox="1"/>
          <p:nvPr/>
        </p:nvSpPr>
        <p:spPr>
          <a:xfrm>
            <a:off x="6792555" y="1011013"/>
            <a:ext cx="483234" cy="613089"/>
          </a:xfrm>
          <a:prstGeom prst="rect">
            <a:avLst/>
          </a:prstGeom>
          <a:ln w="15139">
            <a:solidFill>
              <a:srgbClr val="000000"/>
            </a:solidFill>
          </a:ln>
        </p:spPr>
        <p:txBody>
          <a:bodyPr vert="horz" wrap="square" lIns="0" tIns="1905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56" name="object 56"/>
          <p:cNvSpPr txBox="1"/>
          <p:nvPr/>
        </p:nvSpPr>
        <p:spPr>
          <a:xfrm>
            <a:off x="5826186" y="1011014"/>
            <a:ext cx="477740" cy="614630"/>
          </a:xfrm>
          <a:prstGeom prst="rect">
            <a:avLst/>
          </a:prstGeom>
          <a:ln w="15107">
            <a:solidFill>
              <a:srgbClr val="000000"/>
            </a:solidFill>
          </a:ln>
        </p:spPr>
        <p:txBody>
          <a:bodyPr vert="horz" wrap="square" lIns="0" tIns="2286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BM225B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GrB</a:t>
            </a:r>
          </a:p>
        </p:txBody>
      </p:sp>
      <p:sp>
        <p:nvSpPr>
          <p:cNvPr id="61" name="object 61"/>
          <p:cNvSpPr txBox="1"/>
          <p:nvPr/>
        </p:nvSpPr>
        <p:spPr>
          <a:xfrm>
            <a:off x="6309381" y="1616031"/>
            <a:ext cx="483234" cy="511679"/>
          </a:xfrm>
          <a:prstGeom prst="rect">
            <a:avLst/>
          </a:prstGeom>
          <a:ln w="15107">
            <a:solidFill>
              <a:srgbClr val="000000"/>
            </a:solidFill>
          </a:ln>
        </p:spPr>
        <p:txBody>
          <a:bodyPr vert="horz" wrap="square" lIns="0" tIns="2667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DT12B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62" name="object 62"/>
          <p:cNvSpPr txBox="1"/>
          <p:nvPr/>
        </p:nvSpPr>
        <p:spPr>
          <a:xfrm>
            <a:off x="6792555" y="1616031"/>
            <a:ext cx="495934" cy="511679"/>
          </a:xfrm>
          <a:prstGeom prst="rect">
            <a:avLst/>
          </a:prstGeom>
          <a:ln w="15139">
            <a:solidFill>
              <a:srgbClr val="000000"/>
            </a:solidFill>
          </a:ln>
        </p:spPr>
        <p:txBody>
          <a:bodyPr vert="horz" wrap="square" lIns="0" tIns="2667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DJ18B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BrG</a:t>
            </a:r>
          </a:p>
        </p:txBody>
      </p:sp>
      <p:sp>
        <p:nvSpPr>
          <p:cNvPr id="63" name="object 63"/>
          <p:cNvSpPr txBox="1"/>
          <p:nvPr/>
        </p:nvSpPr>
        <p:spPr>
          <a:xfrm>
            <a:off x="5826186" y="1616031"/>
            <a:ext cx="483234" cy="511679"/>
          </a:xfrm>
          <a:prstGeom prst="rect">
            <a:avLst/>
          </a:prstGeom>
          <a:ln w="15107">
            <a:solidFill>
              <a:srgbClr val="000000"/>
            </a:solidFill>
          </a:ln>
        </p:spPr>
        <p:txBody>
          <a:bodyPr vert="horz" wrap="square" lIns="0" tIns="2667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BM517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64" name="object 64"/>
          <p:cNvSpPr txBox="1"/>
          <p:nvPr/>
        </p:nvSpPr>
        <p:spPr>
          <a:xfrm>
            <a:off x="5709003" y="1215478"/>
            <a:ext cx="93980" cy="17825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65" name="object 65"/>
          <p:cNvSpPr txBox="1"/>
          <p:nvPr/>
        </p:nvSpPr>
        <p:spPr>
          <a:xfrm>
            <a:off x="5709003" y="1840086"/>
            <a:ext cx="93980" cy="17761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66" name="object 66"/>
          <p:cNvSpPr txBox="1"/>
          <p:nvPr/>
        </p:nvSpPr>
        <p:spPr>
          <a:xfrm>
            <a:off x="7395392" y="1215478"/>
            <a:ext cx="93980" cy="178254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67" name="object 67"/>
          <p:cNvSpPr txBox="1"/>
          <p:nvPr/>
        </p:nvSpPr>
        <p:spPr>
          <a:xfrm>
            <a:off x="7395392" y="1840086"/>
            <a:ext cx="93980" cy="17761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grpSp>
        <p:nvGrpSpPr>
          <p:cNvPr id="68" name="object 68"/>
          <p:cNvGrpSpPr/>
          <p:nvPr/>
        </p:nvGrpSpPr>
        <p:grpSpPr>
          <a:xfrm>
            <a:off x="5350554" y="307736"/>
            <a:ext cx="2400935" cy="2450465"/>
            <a:chOff x="5350554" y="307736"/>
            <a:chExt cx="2400935" cy="2450465"/>
          </a:xfrm>
        </p:grpSpPr>
        <p:pic>
          <p:nvPicPr>
            <p:cNvPr id="69" name="object 6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909224" y="307745"/>
              <a:ext cx="211426" cy="181356"/>
            </a:xfrm>
            <a:prstGeom prst="rect">
              <a:avLst/>
            </a:prstGeom>
          </p:spPr>
        </p:pic>
        <p:sp>
          <p:nvSpPr>
            <p:cNvPr id="70" name="object 70"/>
            <p:cNvSpPr/>
            <p:nvPr/>
          </p:nvSpPr>
          <p:spPr>
            <a:xfrm>
              <a:off x="6113085" y="315310"/>
              <a:ext cx="876300" cy="0"/>
            </a:xfrm>
            <a:custGeom>
              <a:avLst/>
              <a:gdLst/>
              <a:ahLst/>
              <a:cxnLst/>
              <a:rect l="l" t="t" r="r" b="b"/>
              <a:pathLst>
                <a:path w="876300">
                  <a:moveTo>
                    <a:pt x="0" y="0"/>
                  </a:moveTo>
                  <a:lnTo>
                    <a:pt x="875745" y="0"/>
                  </a:lnTo>
                </a:path>
              </a:pathLst>
            </a:custGeom>
            <a:ln w="151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1" name="object 7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981267" y="307747"/>
              <a:ext cx="211423" cy="491516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5358118" y="466590"/>
              <a:ext cx="2386330" cy="2284095"/>
            </a:xfrm>
            <a:custGeom>
              <a:avLst/>
              <a:gdLst/>
              <a:ahLst/>
              <a:cxnLst/>
              <a:rect l="l" t="t" r="r" b="b"/>
              <a:pathLst>
                <a:path w="2386329" h="2284095">
                  <a:moveTo>
                    <a:pt x="1676014" y="166225"/>
                  </a:moveTo>
                  <a:lnTo>
                    <a:pt x="1676014" y="0"/>
                  </a:lnTo>
                  <a:lnTo>
                    <a:pt x="709664" y="0"/>
                  </a:lnTo>
                </a:path>
                <a:path w="2386329" h="2284095">
                  <a:moveTo>
                    <a:pt x="226490" y="302417"/>
                  </a:moveTo>
                  <a:lnTo>
                    <a:pt x="226490" y="211670"/>
                  </a:lnTo>
                </a:path>
                <a:path w="2386329" h="2284095">
                  <a:moveTo>
                    <a:pt x="226490" y="302417"/>
                  </a:moveTo>
                  <a:lnTo>
                    <a:pt x="196295" y="332673"/>
                  </a:lnTo>
                  <a:lnTo>
                    <a:pt x="150993" y="378057"/>
                  </a:lnTo>
                  <a:lnTo>
                    <a:pt x="120794" y="423420"/>
                  </a:lnTo>
                  <a:lnTo>
                    <a:pt x="90596" y="468804"/>
                  </a:lnTo>
                  <a:lnTo>
                    <a:pt x="60397" y="514188"/>
                  </a:lnTo>
                  <a:lnTo>
                    <a:pt x="45298" y="559552"/>
                  </a:lnTo>
                  <a:lnTo>
                    <a:pt x="30198" y="620063"/>
                  </a:lnTo>
                  <a:lnTo>
                    <a:pt x="15099" y="665427"/>
                  </a:lnTo>
                  <a:lnTo>
                    <a:pt x="15099" y="725939"/>
                  </a:lnTo>
                  <a:lnTo>
                    <a:pt x="15099" y="1572962"/>
                  </a:lnTo>
                  <a:lnTo>
                    <a:pt x="15099" y="1633454"/>
                  </a:lnTo>
                  <a:lnTo>
                    <a:pt x="30198" y="1693966"/>
                  </a:lnTo>
                  <a:lnTo>
                    <a:pt x="45298" y="1739329"/>
                  </a:lnTo>
                  <a:lnTo>
                    <a:pt x="60397" y="1799841"/>
                  </a:lnTo>
                  <a:lnTo>
                    <a:pt x="90596" y="1845205"/>
                  </a:lnTo>
                  <a:lnTo>
                    <a:pt x="135894" y="1890589"/>
                  </a:lnTo>
                  <a:lnTo>
                    <a:pt x="166090" y="1935972"/>
                  </a:lnTo>
                  <a:lnTo>
                    <a:pt x="211382" y="1981336"/>
                  </a:lnTo>
                  <a:lnTo>
                    <a:pt x="256684" y="2011592"/>
                  </a:lnTo>
                  <a:lnTo>
                    <a:pt x="301986" y="2041848"/>
                  </a:lnTo>
                  <a:lnTo>
                    <a:pt x="362376" y="2056976"/>
                  </a:lnTo>
                  <a:lnTo>
                    <a:pt x="422785" y="2072084"/>
                  </a:lnTo>
                  <a:lnTo>
                    <a:pt x="468067" y="2087211"/>
                  </a:lnTo>
                  <a:lnTo>
                    <a:pt x="528476" y="2087211"/>
                  </a:lnTo>
                  <a:lnTo>
                    <a:pt x="1857202" y="2087211"/>
                  </a:lnTo>
                  <a:lnTo>
                    <a:pt x="1902504" y="2087211"/>
                  </a:lnTo>
                  <a:lnTo>
                    <a:pt x="1962893" y="2072084"/>
                  </a:lnTo>
                  <a:lnTo>
                    <a:pt x="2023383" y="2056976"/>
                  </a:lnTo>
                  <a:lnTo>
                    <a:pt x="2083612" y="2041848"/>
                  </a:lnTo>
                  <a:lnTo>
                    <a:pt x="2128934" y="2011592"/>
                  </a:lnTo>
                  <a:lnTo>
                    <a:pt x="2174256" y="1981336"/>
                  </a:lnTo>
                  <a:lnTo>
                    <a:pt x="2219578" y="1935972"/>
                  </a:lnTo>
                  <a:lnTo>
                    <a:pt x="2249793" y="1890589"/>
                  </a:lnTo>
                  <a:lnTo>
                    <a:pt x="2295115" y="1845205"/>
                  </a:lnTo>
                  <a:lnTo>
                    <a:pt x="2325330" y="1799841"/>
                  </a:lnTo>
                  <a:lnTo>
                    <a:pt x="2340437" y="1739329"/>
                  </a:lnTo>
                  <a:lnTo>
                    <a:pt x="2355545" y="1693966"/>
                  </a:lnTo>
                  <a:lnTo>
                    <a:pt x="2370652" y="1633454"/>
                  </a:lnTo>
                  <a:lnTo>
                    <a:pt x="2370652" y="1572962"/>
                  </a:lnTo>
                  <a:lnTo>
                    <a:pt x="2370652" y="725939"/>
                  </a:lnTo>
                  <a:lnTo>
                    <a:pt x="2370652" y="665427"/>
                  </a:lnTo>
                  <a:lnTo>
                    <a:pt x="2355545" y="604935"/>
                  </a:lnTo>
                  <a:lnTo>
                    <a:pt x="2340437" y="544424"/>
                  </a:lnTo>
                  <a:lnTo>
                    <a:pt x="2325330" y="499060"/>
                  </a:lnTo>
                  <a:lnTo>
                    <a:pt x="2295115" y="453676"/>
                  </a:lnTo>
                  <a:lnTo>
                    <a:pt x="2249793" y="393185"/>
                  </a:lnTo>
                  <a:lnTo>
                    <a:pt x="2219578" y="347801"/>
                  </a:lnTo>
                  <a:lnTo>
                    <a:pt x="2174256" y="317545"/>
                  </a:lnTo>
                  <a:lnTo>
                    <a:pt x="2128934" y="287289"/>
                  </a:lnTo>
                  <a:lnTo>
                    <a:pt x="2068504" y="257114"/>
                  </a:lnTo>
                  <a:lnTo>
                    <a:pt x="2023383" y="226818"/>
                  </a:lnTo>
                  <a:lnTo>
                    <a:pt x="1962893" y="211670"/>
                  </a:lnTo>
                  <a:lnTo>
                    <a:pt x="1902504" y="211670"/>
                  </a:lnTo>
                  <a:lnTo>
                    <a:pt x="1676014" y="211670"/>
                  </a:lnTo>
                </a:path>
                <a:path w="2386329" h="2284095">
                  <a:moveTo>
                    <a:pt x="1676014" y="332673"/>
                  </a:moveTo>
                  <a:lnTo>
                    <a:pt x="1857202" y="332673"/>
                  </a:lnTo>
                </a:path>
                <a:path w="2386329" h="2284095">
                  <a:moveTo>
                    <a:pt x="2249793" y="725939"/>
                  </a:moveTo>
                  <a:lnTo>
                    <a:pt x="2249793" y="680555"/>
                  </a:lnTo>
                  <a:lnTo>
                    <a:pt x="2234685" y="635191"/>
                  </a:lnTo>
                  <a:lnTo>
                    <a:pt x="2219578" y="589808"/>
                  </a:lnTo>
                  <a:lnTo>
                    <a:pt x="2204471" y="544424"/>
                  </a:lnTo>
                  <a:lnTo>
                    <a:pt x="2174256" y="499060"/>
                  </a:lnTo>
                  <a:lnTo>
                    <a:pt x="2144041" y="453676"/>
                  </a:lnTo>
                  <a:lnTo>
                    <a:pt x="2113826" y="423420"/>
                  </a:lnTo>
                  <a:lnTo>
                    <a:pt x="2083612" y="393185"/>
                  </a:lnTo>
                  <a:lnTo>
                    <a:pt x="2038491" y="378057"/>
                  </a:lnTo>
                  <a:lnTo>
                    <a:pt x="1993169" y="347801"/>
                  </a:lnTo>
                  <a:lnTo>
                    <a:pt x="1947806" y="332673"/>
                  </a:lnTo>
                  <a:lnTo>
                    <a:pt x="1902504" y="332673"/>
                  </a:lnTo>
                  <a:lnTo>
                    <a:pt x="1857202" y="332673"/>
                  </a:lnTo>
                </a:path>
                <a:path w="2386329" h="2284095">
                  <a:moveTo>
                    <a:pt x="2249793" y="725939"/>
                  </a:moveTo>
                  <a:lnTo>
                    <a:pt x="2249793" y="1572962"/>
                  </a:lnTo>
                </a:path>
                <a:path w="2386329" h="2284095">
                  <a:moveTo>
                    <a:pt x="1857202" y="1966208"/>
                  </a:moveTo>
                  <a:lnTo>
                    <a:pt x="1902504" y="1966208"/>
                  </a:lnTo>
                  <a:lnTo>
                    <a:pt x="1947806" y="1951100"/>
                  </a:lnTo>
                  <a:lnTo>
                    <a:pt x="1993169" y="1935972"/>
                  </a:lnTo>
                  <a:lnTo>
                    <a:pt x="2038491" y="1920844"/>
                  </a:lnTo>
                  <a:lnTo>
                    <a:pt x="2083612" y="1890589"/>
                  </a:lnTo>
                  <a:lnTo>
                    <a:pt x="2113826" y="1875461"/>
                  </a:lnTo>
                  <a:lnTo>
                    <a:pt x="2144041" y="1830097"/>
                  </a:lnTo>
                  <a:lnTo>
                    <a:pt x="2174256" y="1799841"/>
                  </a:lnTo>
                  <a:lnTo>
                    <a:pt x="2204471" y="1754457"/>
                  </a:lnTo>
                  <a:lnTo>
                    <a:pt x="2219578" y="1709094"/>
                  </a:lnTo>
                  <a:lnTo>
                    <a:pt x="2234685" y="1663710"/>
                  </a:lnTo>
                  <a:lnTo>
                    <a:pt x="2249793" y="1618326"/>
                  </a:lnTo>
                  <a:lnTo>
                    <a:pt x="2249793" y="1572962"/>
                  </a:lnTo>
                </a:path>
                <a:path w="2386329" h="2284095">
                  <a:moveTo>
                    <a:pt x="1857202" y="1966208"/>
                  </a:moveTo>
                  <a:lnTo>
                    <a:pt x="528476" y="1966208"/>
                  </a:lnTo>
                </a:path>
                <a:path w="2386329" h="2284095">
                  <a:moveTo>
                    <a:pt x="135894" y="1572962"/>
                  </a:moveTo>
                  <a:lnTo>
                    <a:pt x="135894" y="1618326"/>
                  </a:lnTo>
                  <a:lnTo>
                    <a:pt x="150993" y="1663710"/>
                  </a:lnTo>
                  <a:lnTo>
                    <a:pt x="166090" y="1709094"/>
                  </a:lnTo>
                  <a:lnTo>
                    <a:pt x="181188" y="1754457"/>
                  </a:lnTo>
                  <a:lnTo>
                    <a:pt x="211382" y="1799841"/>
                  </a:lnTo>
                  <a:lnTo>
                    <a:pt x="241597" y="1830097"/>
                  </a:lnTo>
                  <a:lnTo>
                    <a:pt x="271792" y="1875461"/>
                  </a:lnTo>
                  <a:lnTo>
                    <a:pt x="301986" y="1890589"/>
                  </a:lnTo>
                  <a:lnTo>
                    <a:pt x="347288" y="1920844"/>
                  </a:lnTo>
                  <a:lnTo>
                    <a:pt x="392570" y="1935972"/>
                  </a:lnTo>
                  <a:lnTo>
                    <a:pt x="437872" y="1951100"/>
                  </a:lnTo>
                  <a:lnTo>
                    <a:pt x="483174" y="1966208"/>
                  </a:lnTo>
                  <a:lnTo>
                    <a:pt x="528476" y="1966208"/>
                  </a:lnTo>
                </a:path>
                <a:path w="2386329" h="2284095">
                  <a:moveTo>
                    <a:pt x="135894" y="1572962"/>
                  </a:moveTo>
                  <a:lnTo>
                    <a:pt x="135894" y="725939"/>
                  </a:lnTo>
                </a:path>
                <a:path w="2386329" h="2284095">
                  <a:moveTo>
                    <a:pt x="377483" y="362929"/>
                  </a:moveTo>
                  <a:lnTo>
                    <a:pt x="332181" y="378057"/>
                  </a:lnTo>
                  <a:lnTo>
                    <a:pt x="286879" y="408292"/>
                  </a:lnTo>
                  <a:lnTo>
                    <a:pt x="256684" y="453676"/>
                  </a:lnTo>
                  <a:lnTo>
                    <a:pt x="211382" y="483932"/>
                  </a:lnTo>
                  <a:lnTo>
                    <a:pt x="196295" y="529296"/>
                  </a:lnTo>
                  <a:lnTo>
                    <a:pt x="166090" y="574680"/>
                  </a:lnTo>
                  <a:lnTo>
                    <a:pt x="150993" y="620063"/>
                  </a:lnTo>
                  <a:lnTo>
                    <a:pt x="135894" y="665427"/>
                  </a:lnTo>
                  <a:lnTo>
                    <a:pt x="135894" y="725939"/>
                  </a:lnTo>
                </a:path>
                <a:path w="2386329" h="2284095">
                  <a:moveTo>
                    <a:pt x="377483" y="362929"/>
                  </a:moveTo>
                  <a:lnTo>
                    <a:pt x="377483" y="211670"/>
                  </a:lnTo>
                  <a:lnTo>
                    <a:pt x="226490" y="211670"/>
                  </a:lnTo>
                </a:path>
                <a:path w="2386329" h="2284095">
                  <a:moveTo>
                    <a:pt x="981456" y="1890589"/>
                  </a:moveTo>
                  <a:lnTo>
                    <a:pt x="981456" y="1966208"/>
                  </a:lnTo>
                </a:path>
                <a:path w="2386329" h="2284095">
                  <a:moveTo>
                    <a:pt x="1404222" y="1890589"/>
                  </a:moveTo>
                  <a:lnTo>
                    <a:pt x="981456" y="1890589"/>
                  </a:lnTo>
                </a:path>
                <a:path w="2386329" h="2284095">
                  <a:moveTo>
                    <a:pt x="1404222" y="1966208"/>
                  </a:moveTo>
                  <a:lnTo>
                    <a:pt x="1404222" y="1890589"/>
                  </a:lnTo>
                </a:path>
                <a:path w="2386329" h="2284095">
                  <a:moveTo>
                    <a:pt x="1676014" y="332673"/>
                  </a:moveTo>
                  <a:lnTo>
                    <a:pt x="1525021" y="332673"/>
                  </a:lnTo>
                </a:path>
                <a:path w="2386329" h="2284095">
                  <a:moveTo>
                    <a:pt x="860658" y="332673"/>
                  </a:moveTo>
                  <a:lnTo>
                    <a:pt x="709664" y="332673"/>
                  </a:lnTo>
                </a:path>
                <a:path w="2386329" h="2284095">
                  <a:moveTo>
                    <a:pt x="1525021" y="181373"/>
                  </a:moveTo>
                  <a:lnTo>
                    <a:pt x="860658" y="181373"/>
                  </a:lnTo>
                </a:path>
                <a:path w="2386329" h="2284095">
                  <a:moveTo>
                    <a:pt x="1525021" y="181373"/>
                  </a:moveTo>
                  <a:lnTo>
                    <a:pt x="1525021" y="45242"/>
                  </a:lnTo>
                  <a:lnTo>
                    <a:pt x="860658" y="45242"/>
                  </a:lnTo>
                </a:path>
                <a:path w="2386329" h="2284095">
                  <a:moveTo>
                    <a:pt x="860658" y="181373"/>
                  </a:moveTo>
                  <a:lnTo>
                    <a:pt x="860658" y="45242"/>
                  </a:lnTo>
                </a:path>
                <a:path w="2386329" h="2284095">
                  <a:moveTo>
                    <a:pt x="1147537" y="181373"/>
                  </a:moveTo>
                  <a:lnTo>
                    <a:pt x="1147537" y="105835"/>
                  </a:lnTo>
                </a:path>
                <a:path w="2386329" h="2284095">
                  <a:moveTo>
                    <a:pt x="1238141" y="105835"/>
                  </a:moveTo>
                  <a:lnTo>
                    <a:pt x="1147537" y="105835"/>
                  </a:lnTo>
                </a:path>
                <a:path w="2386329" h="2284095">
                  <a:moveTo>
                    <a:pt x="1238141" y="181373"/>
                  </a:moveTo>
                  <a:lnTo>
                    <a:pt x="1238141" y="105835"/>
                  </a:lnTo>
                </a:path>
                <a:path w="2386329" h="2284095">
                  <a:moveTo>
                    <a:pt x="1525021" y="332673"/>
                  </a:moveTo>
                  <a:lnTo>
                    <a:pt x="860658" y="332673"/>
                  </a:lnTo>
                </a:path>
                <a:path w="2386329" h="2284095">
                  <a:moveTo>
                    <a:pt x="1857202" y="2102343"/>
                  </a:moveTo>
                  <a:lnTo>
                    <a:pt x="1902504" y="2102343"/>
                  </a:lnTo>
                  <a:lnTo>
                    <a:pt x="1962893" y="2102343"/>
                  </a:lnTo>
                  <a:lnTo>
                    <a:pt x="2023383" y="2087211"/>
                  </a:lnTo>
                  <a:lnTo>
                    <a:pt x="2068504" y="2056976"/>
                  </a:lnTo>
                  <a:lnTo>
                    <a:pt x="2113826" y="2041848"/>
                  </a:lnTo>
                  <a:lnTo>
                    <a:pt x="2174256" y="2011592"/>
                  </a:lnTo>
                  <a:lnTo>
                    <a:pt x="2204471" y="1966208"/>
                  </a:lnTo>
                  <a:lnTo>
                    <a:pt x="2249793" y="1935972"/>
                  </a:lnTo>
                  <a:lnTo>
                    <a:pt x="2280008" y="1890589"/>
                  </a:lnTo>
                  <a:lnTo>
                    <a:pt x="2310222" y="1845205"/>
                  </a:lnTo>
                  <a:lnTo>
                    <a:pt x="2340437" y="1784713"/>
                  </a:lnTo>
                  <a:lnTo>
                    <a:pt x="2355545" y="1739329"/>
                  </a:lnTo>
                  <a:lnTo>
                    <a:pt x="2370652" y="1678838"/>
                  </a:lnTo>
                  <a:lnTo>
                    <a:pt x="2385759" y="1633454"/>
                  </a:lnTo>
                  <a:lnTo>
                    <a:pt x="2385759" y="1572962"/>
                  </a:lnTo>
                </a:path>
                <a:path w="2386329" h="2284095">
                  <a:moveTo>
                    <a:pt x="1857202" y="2102343"/>
                  </a:moveTo>
                  <a:lnTo>
                    <a:pt x="528476" y="2102343"/>
                  </a:lnTo>
                </a:path>
                <a:path w="2386329" h="2284095">
                  <a:moveTo>
                    <a:pt x="226490" y="272262"/>
                  </a:moveTo>
                  <a:lnTo>
                    <a:pt x="181188" y="317545"/>
                  </a:lnTo>
                  <a:lnTo>
                    <a:pt x="150993" y="347801"/>
                  </a:lnTo>
                  <a:lnTo>
                    <a:pt x="105695" y="393185"/>
                  </a:lnTo>
                  <a:lnTo>
                    <a:pt x="75496" y="438548"/>
                  </a:lnTo>
                  <a:lnTo>
                    <a:pt x="45298" y="499060"/>
                  </a:lnTo>
                  <a:lnTo>
                    <a:pt x="30198" y="544424"/>
                  </a:lnTo>
                  <a:lnTo>
                    <a:pt x="15099" y="604935"/>
                  </a:lnTo>
                  <a:lnTo>
                    <a:pt x="0" y="665427"/>
                  </a:lnTo>
                  <a:lnTo>
                    <a:pt x="0" y="725939"/>
                  </a:lnTo>
                </a:path>
                <a:path w="2386329" h="2284095">
                  <a:moveTo>
                    <a:pt x="0" y="1572962"/>
                  </a:moveTo>
                  <a:lnTo>
                    <a:pt x="0" y="1633454"/>
                  </a:lnTo>
                  <a:lnTo>
                    <a:pt x="15099" y="1678838"/>
                  </a:lnTo>
                  <a:lnTo>
                    <a:pt x="30198" y="1739329"/>
                  </a:lnTo>
                  <a:lnTo>
                    <a:pt x="45298" y="1784713"/>
                  </a:lnTo>
                  <a:lnTo>
                    <a:pt x="75496" y="1845205"/>
                  </a:lnTo>
                  <a:lnTo>
                    <a:pt x="105695" y="1890589"/>
                  </a:lnTo>
                  <a:lnTo>
                    <a:pt x="135894" y="1935972"/>
                  </a:lnTo>
                  <a:lnTo>
                    <a:pt x="181188" y="1966208"/>
                  </a:lnTo>
                  <a:lnTo>
                    <a:pt x="211382" y="2011592"/>
                  </a:lnTo>
                  <a:lnTo>
                    <a:pt x="271792" y="2041848"/>
                  </a:lnTo>
                  <a:lnTo>
                    <a:pt x="317094" y="2056976"/>
                  </a:lnTo>
                  <a:lnTo>
                    <a:pt x="362376" y="2087211"/>
                  </a:lnTo>
                  <a:lnTo>
                    <a:pt x="422785" y="2102343"/>
                  </a:lnTo>
                  <a:lnTo>
                    <a:pt x="483174" y="2102343"/>
                  </a:lnTo>
                  <a:lnTo>
                    <a:pt x="528476" y="2102343"/>
                  </a:lnTo>
                </a:path>
                <a:path w="2386329" h="2284095">
                  <a:moveTo>
                    <a:pt x="0" y="1572962"/>
                  </a:moveTo>
                  <a:lnTo>
                    <a:pt x="0" y="725939"/>
                  </a:lnTo>
                </a:path>
                <a:path w="2386329" h="2284095">
                  <a:moveTo>
                    <a:pt x="2385759" y="725939"/>
                  </a:moveTo>
                  <a:lnTo>
                    <a:pt x="2385759" y="665427"/>
                  </a:lnTo>
                  <a:lnTo>
                    <a:pt x="2370652" y="604935"/>
                  </a:lnTo>
                  <a:lnTo>
                    <a:pt x="2355545" y="559552"/>
                  </a:lnTo>
                  <a:lnTo>
                    <a:pt x="2340437" y="499060"/>
                  </a:lnTo>
                  <a:lnTo>
                    <a:pt x="2310222" y="453676"/>
                  </a:lnTo>
                  <a:lnTo>
                    <a:pt x="2280008" y="408292"/>
                  </a:lnTo>
                  <a:lnTo>
                    <a:pt x="2249793" y="362929"/>
                  </a:lnTo>
                  <a:lnTo>
                    <a:pt x="2204471" y="317545"/>
                  </a:lnTo>
                  <a:lnTo>
                    <a:pt x="2174256" y="287289"/>
                  </a:lnTo>
                  <a:lnTo>
                    <a:pt x="2113826" y="257114"/>
                  </a:lnTo>
                  <a:lnTo>
                    <a:pt x="2068504" y="226818"/>
                  </a:lnTo>
                  <a:lnTo>
                    <a:pt x="2023383" y="211670"/>
                  </a:lnTo>
                  <a:lnTo>
                    <a:pt x="1962893" y="196521"/>
                  </a:lnTo>
                  <a:lnTo>
                    <a:pt x="1902504" y="181373"/>
                  </a:lnTo>
                </a:path>
                <a:path w="2386329" h="2284095">
                  <a:moveTo>
                    <a:pt x="2385759" y="725939"/>
                  </a:moveTo>
                  <a:lnTo>
                    <a:pt x="2385759" y="1572962"/>
                  </a:lnTo>
                </a:path>
                <a:path w="2386329" h="2284095">
                  <a:moveTo>
                    <a:pt x="709664" y="332673"/>
                  </a:moveTo>
                  <a:lnTo>
                    <a:pt x="709664" y="211670"/>
                  </a:lnTo>
                  <a:lnTo>
                    <a:pt x="558671" y="211670"/>
                  </a:lnTo>
                  <a:lnTo>
                    <a:pt x="558671" y="332673"/>
                  </a:lnTo>
                  <a:lnTo>
                    <a:pt x="709664" y="332673"/>
                  </a:lnTo>
                </a:path>
                <a:path w="2386329" h="2284095">
                  <a:moveTo>
                    <a:pt x="422785" y="14946"/>
                  </a:moveTo>
                  <a:lnTo>
                    <a:pt x="558671" y="14946"/>
                  </a:lnTo>
                </a:path>
                <a:path w="2386329" h="2284095">
                  <a:moveTo>
                    <a:pt x="422785" y="14946"/>
                  </a:moveTo>
                  <a:lnTo>
                    <a:pt x="377483" y="14946"/>
                  </a:lnTo>
                  <a:lnTo>
                    <a:pt x="347288" y="30094"/>
                  </a:lnTo>
                  <a:lnTo>
                    <a:pt x="317094" y="45242"/>
                  </a:lnTo>
                  <a:lnTo>
                    <a:pt x="286879" y="75538"/>
                  </a:lnTo>
                  <a:lnTo>
                    <a:pt x="256684" y="105835"/>
                  </a:lnTo>
                  <a:lnTo>
                    <a:pt x="241597" y="136131"/>
                  </a:lnTo>
                  <a:lnTo>
                    <a:pt x="241597" y="166225"/>
                  </a:lnTo>
                  <a:lnTo>
                    <a:pt x="226490" y="211670"/>
                  </a:lnTo>
                </a:path>
                <a:path w="2386329" h="2284095">
                  <a:moveTo>
                    <a:pt x="1857202" y="2253599"/>
                  </a:moveTo>
                  <a:lnTo>
                    <a:pt x="1872309" y="2253599"/>
                  </a:lnTo>
                  <a:lnTo>
                    <a:pt x="1887397" y="2253599"/>
                  </a:lnTo>
                  <a:lnTo>
                    <a:pt x="1887397" y="2238473"/>
                  </a:lnTo>
                  <a:lnTo>
                    <a:pt x="1887397" y="2102343"/>
                  </a:lnTo>
                </a:path>
                <a:path w="2386329" h="2284095">
                  <a:moveTo>
                    <a:pt x="1751511" y="2102343"/>
                  </a:moveTo>
                  <a:lnTo>
                    <a:pt x="1751511" y="2177971"/>
                  </a:lnTo>
                  <a:lnTo>
                    <a:pt x="1766618" y="2208221"/>
                  </a:lnTo>
                  <a:lnTo>
                    <a:pt x="1766618" y="2223347"/>
                  </a:lnTo>
                  <a:lnTo>
                    <a:pt x="1781705" y="2238473"/>
                  </a:lnTo>
                  <a:lnTo>
                    <a:pt x="1811900" y="2253599"/>
                  </a:lnTo>
                  <a:lnTo>
                    <a:pt x="1827007" y="2253599"/>
                  </a:lnTo>
                  <a:lnTo>
                    <a:pt x="1857202" y="2253599"/>
                  </a:lnTo>
                </a:path>
                <a:path w="2386329" h="2284095">
                  <a:moveTo>
                    <a:pt x="1736403" y="2177971"/>
                  </a:moveTo>
                  <a:lnTo>
                    <a:pt x="1736403" y="2102343"/>
                  </a:lnTo>
                </a:path>
                <a:path w="2386329" h="2284095">
                  <a:moveTo>
                    <a:pt x="1857202" y="2283849"/>
                  </a:moveTo>
                  <a:lnTo>
                    <a:pt x="1827007" y="2283849"/>
                  </a:lnTo>
                </a:path>
                <a:path w="2386329" h="2284095">
                  <a:moveTo>
                    <a:pt x="1902504" y="2102343"/>
                  </a:moveTo>
                  <a:lnTo>
                    <a:pt x="1902504" y="2238473"/>
                  </a:lnTo>
                </a:path>
                <a:path w="2386329" h="2284095">
                  <a:moveTo>
                    <a:pt x="483174" y="2238473"/>
                  </a:moveTo>
                  <a:lnTo>
                    <a:pt x="483174" y="2102343"/>
                  </a:lnTo>
                </a:path>
                <a:path w="2386329" h="2284095">
                  <a:moveTo>
                    <a:pt x="558671" y="2283849"/>
                  </a:moveTo>
                  <a:lnTo>
                    <a:pt x="528476" y="2283849"/>
                  </a:lnTo>
                </a:path>
                <a:path w="2386329" h="2284095">
                  <a:moveTo>
                    <a:pt x="649275" y="2102343"/>
                  </a:moveTo>
                  <a:lnTo>
                    <a:pt x="649275" y="2177971"/>
                  </a:lnTo>
                </a:path>
                <a:path w="2386329" h="2284095">
                  <a:moveTo>
                    <a:pt x="498282" y="2102343"/>
                  </a:moveTo>
                  <a:lnTo>
                    <a:pt x="498282" y="2238473"/>
                  </a:lnTo>
                  <a:lnTo>
                    <a:pt x="498282" y="2253599"/>
                  </a:lnTo>
                  <a:lnTo>
                    <a:pt x="513369" y="2253599"/>
                  </a:lnTo>
                  <a:lnTo>
                    <a:pt x="528476" y="2253599"/>
                  </a:lnTo>
                  <a:lnTo>
                    <a:pt x="558671" y="2253599"/>
                  </a:lnTo>
                  <a:lnTo>
                    <a:pt x="573778" y="2253599"/>
                  </a:lnTo>
                  <a:lnTo>
                    <a:pt x="603973" y="2238473"/>
                  </a:lnTo>
                  <a:lnTo>
                    <a:pt x="619060" y="2223347"/>
                  </a:lnTo>
                  <a:lnTo>
                    <a:pt x="619060" y="2208221"/>
                  </a:lnTo>
                  <a:lnTo>
                    <a:pt x="634168" y="2177971"/>
                  </a:lnTo>
                  <a:lnTo>
                    <a:pt x="634168" y="2102343"/>
                  </a:lnTo>
                </a:path>
                <a:path w="2386329" h="2284095">
                  <a:moveTo>
                    <a:pt x="1857202" y="2283849"/>
                  </a:moveTo>
                  <a:lnTo>
                    <a:pt x="1872309" y="2268723"/>
                  </a:lnTo>
                  <a:lnTo>
                    <a:pt x="1887397" y="2268723"/>
                  </a:lnTo>
                  <a:lnTo>
                    <a:pt x="1902504" y="2253599"/>
                  </a:lnTo>
                  <a:lnTo>
                    <a:pt x="1902504" y="2238473"/>
                  </a:lnTo>
                </a:path>
                <a:path w="2386329" h="2284095">
                  <a:moveTo>
                    <a:pt x="483174" y="2238473"/>
                  </a:moveTo>
                  <a:lnTo>
                    <a:pt x="483174" y="2253599"/>
                  </a:lnTo>
                  <a:lnTo>
                    <a:pt x="498282" y="2268723"/>
                  </a:lnTo>
                  <a:lnTo>
                    <a:pt x="513369" y="2268723"/>
                  </a:lnTo>
                  <a:lnTo>
                    <a:pt x="528476" y="2283849"/>
                  </a:lnTo>
                </a:path>
                <a:path w="2386329" h="2284095">
                  <a:moveTo>
                    <a:pt x="1736403" y="2177971"/>
                  </a:moveTo>
                  <a:lnTo>
                    <a:pt x="1736403" y="2208221"/>
                  </a:lnTo>
                  <a:lnTo>
                    <a:pt x="1751511" y="2238473"/>
                  </a:lnTo>
                  <a:lnTo>
                    <a:pt x="1766618" y="2253599"/>
                  </a:lnTo>
                  <a:lnTo>
                    <a:pt x="1781705" y="2268723"/>
                  </a:lnTo>
                  <a:lnTo>
                    <a:pt x="1811900" y="2268723"/>
                  </a:lnTo>
                  <a:lnTo>
                    <a:pt x="1827007" y="2283849"/>
                  </a:lnTo>
                </a:path>
                <a:path w="2386329" h="2284095">
                  <a:moveTo>
                    <a:pt x="558671" y="2283849"/>
                  </a:moveTo>
                  <a:lnTo>
                    <a:pt x="573778" y="2268723"/>
                  </a:lnTo>
                  <a:lnTo>
                    <a:pt x="603973" y="2268723"/>
                  </a:lnTo>
                  <a:lnTo>
                    <a:pt x="619060" y="2253599"/>
                  </a:lnTo>
                  <a:lnTo>
                    <a:pt x="634168" y="2238473"/>
                  </a:lnTo>
                  <a:lnTo>
                    <a:pt x="649275" y="2208221"/>
                  </a:lnTo>
                  <a:lnTo>
                    <a:pt x="649275" y="2177971"/>
                  </a:lnTo>
                </a:path>
                <a:path w="2386329" h="2284095">
                  <a:moveTo>
                    <a:pt x="709664" y="0"/>
                  </a:moveTo>
                  <a:lnTo>
                    <a:pt x="709664" y="166225"/>
                  </a:lnTo>
                </a:path>
                <a:path w="2386329" h="2284095">
                  <a:moveTo>
                    <a:pt x="709664" y="211670"/>
                  </a:moveTo>
                  <a:lnTo>
                    <a:pt x="709664" y="166225"/>
                  </a:lnTo>
                </a:path>
                <a:path w="2386329" h="2284095">
                  <a:moveTo>
                    <a:pt x="558671" y="166225"/>
                  </a:moveTo>
                  <a:lnTo>
                    <a:pt x="558671" y="211670"/>
                  </a:lnTo>
                </a:path>
                <a:path w="2386329" h="2284095">
                  <a:moveTo>
                    <a:pt x="558671" y="166225"/>
                  </a:moveTo>
                  <a:lnTo>
                    <a:pt x="558671" y="151077"/>
                  </a:lnTo>
                  <a:lnTo>
                    <a:pt x="377483" y="151077"/>
                  </a:lnTo>
                  <a:lnTo>
                    <a:pt x="377483" y="166225"/>
                  </a:lnTo>
                </a:path>
                <a:path w="2386329" h="2284095">
                  <a:moveTo>
                    <a:pt x="377483" y="211670"/>
                  </a:moveTo>
                  <a:lnTo>
                    <a:pt x="377483" y="166225"/>
                  </a:lnTo>
                </a:path>
                <a:path w="2386329" h="2284095">
                  <a:moveTo>
                    <a:pt x="1827007" y="136131"/>
                  </a:moveTo>
                  <a:lnTo>
                    <a:pt x="1842115" y="151077"/>
                  </a:lnTo>
                  <a:lnTo>
                    <a:pt x="1857202" y="166225"/>
                  </a:lnTo>
                  <a:lnTo>
                    <a:pt x="1872309" y="181373"/>
                  </a:lnTo>
                  <a:lnTo>
                    <a:pt x="1902504" y="181373"/>
                  </a:lnTo>
                </a:path>
                <a:path w="2386329" h="2284095">
                  <a:moveTo>
                    <a:pt x="860658" y="226818"/>
                  </a:moveTo>
                  <a:lnTo>
                    <a:pt x="860658" y="181373"/>
                  </a:lnTo>
                </a:path>
                <a:path w="2386329" h="2284095">
                  <a:moveTo>
                    <a:pt x="1525021" y="226818"/>
                  </a:moveTo>
                  <a:lnTo>
                    <a:pt x="860658" y="226818"/>
                  </a:lnTo>
                </a:path>
                <a:path w="2386329" h="2284095">
                  <a:moveTo>
                    <a:pt x="1525021" y="226818"/>
                  </a:moveTo>
                  <a:lnTo>
                    <a:pt x="1525021" y="181373"/>
                  </a:lnTo>
                </a:path>
                <a:path w="2386329" h="2284095">
                  <a:moveTo>
                    <a:pt x="860658" y="332673"/>
                  </a:moveTo>
                  <a:lnTo>
                    <a:pt x="860658" y="226818"/>
                  </a:lnTo>
                </a:path>
                <a:path w="2386329" h="2284095">
                  <a:moveTo>
                    <a:pt x="1525021" y="332673"/>
                  </a:moveTo>
                  <a:lnTo>
                    <a:pt x="1525021" y="226818"/>
                  </a:lnTo>
                </a:path>
                <a:path w="2386329" h="2284095">
                  <a:moveTo>
                    <a:pt x="981456" y="1951080"/>
                  </a:moveTo>
                  <a:lnTo>
                    <a:pt x="1404222" y="1951080"/>
                  </a:lnTo>
                </a:path>
                <a:path w="2386329" h="2284095">
                  <a:moveTo>
                    <a:pt x="1676014" y="166225"/>
                  </a:moveTo>
                  <a:lnTo>
                    <a:pt x="1827007" y="166225"/>
                  </a:lnTo>
                </a:path>
                <a:path w="2386329" h="2284095">
                  <a:moveTo>
                    <a:pt x="241597" y="166225"/>
                  </a:moveTo>
                  <a:lnTo>
                    <a:pt x="377483" y="166225"/>
                  </a:lnTo>
                </a:path>
                <a:path w="2386329" h="2284095">
                  <a:moveTo>
                    <a:pt x="558671" y="166225"/>
                  </a:moveTo>
                  <a:lnTo>
                    <a:pt x="709664" y="166225"/>
                  </a:lnTo>
                </a:path>
                <a:path w="2386329" h="2284095">
                  <a:moveTo>
                    <a:pt x="1902504" y="211670"/>
                  </a:moveTo>
                  <a:lnTo>
                    <a:pt x="1887397" y="196521"/>
                  </a:lnTo>
                  <a:lnTo>
                    <a:pt x="1857202" y="196521"/>
                  </a:lnTo>
                  <a:lnTo>
                    <a:pt x="1842115" y="166225"/>
                  </a:lnTo>
                  <a:lnTo>
                    <a:pt x="1827007" y="166225"/>
                  </a:lnTo>
                </a:path>
                <a:path w="2386329" h="2284095">
                  <a:moveTo>
                    <a:pt x="634168" y="2177971"/>
                  </a:moveTo>
                  <a:lnTo>
                    <a:pt x="649275" y="2177971"/>
                  </a:lnTo>
                </a:path>
                <a:path w="2386329" h="2284095">
                  <a:moveTo>
                    <a:pt x="558671" y="2253599"/>
                  </a:moveTo>
                  <a:lnTo>
                    <a:pt x="558671" y="2283849"/>
                  </a:lnTo>
                </a:path>
                <a:path w="2386329" h="2284095">
                  <a:moveTo>
                    <a:pt x="528476" y="2253599"/>
                  </a:moveTo>
                  <a:lnTo>
                    <a:pt x="528476" y="2283849"/>
                  </a:lnTo>
                </a:path>
                <a:path w="2386329" h="2284095">
                  <a:moveTo>
                    <a:pt x="498282" y="2238473"/>
                  </a:moveTo>
                  <a:lnTo>
                    <a:pt x="483174" y="2238473"/>
                  </a:lnTo>
                </a:path>
                <a:path w="2386329" h="2284095">
                  <a:moveTo>
                    <a:pt x="1736403" y="2177971"/>
                  </a:moveTo>
                  <a:lnTo>
                    <a:pt x="1751511" y="2177971"/>
                  </a:lnTo>
                </a:path>
                <a:path w="2386329" h="2284095">
                  <a:moveTo>
                    <a:pt x="1827007" y="2283849"/>
                  </a:moveTo>
                  <a:lnTo>
                    <a:pt x="1827007" y="2253599"/>
                  </a:lnTo>
                </a:path>
                <a:path w="2386329" h="2284095">
                  <a:moveTo>
                    <a:pt x="1857202" y="2283849"/>
                  </a:moveTo>
                  <a:lnTo>
                    <a:pt x="1857202" y="2253599"/>
                  </a:lnTo>
                </a:path>
                <a:path w="2386329" h="2284095">
                  <a:moveTo>
                    <a:pt x="1902504" y="2238473"/>
                  </a:moveTo>
                  <a:lnTo>
                    <a:pt x="1887397" y="2238473"/>
                  </a:lnTo>
                </a:path>
                <a:path w="2386329" h="2284095">
                  <a:moveTo>
                    <a:pt x="1827007" y="166225"/>
                  </a:moveTo>
                  <a:lnTo>
                    <a:pt x="1842115" y="151077"/>
                  </a:lnTo>
                </a:path>
              </a:pathLst>
            </a:custGeom>
            <a:ln w="151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7260623" y="647964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-7553" y="15148"/>
                  </a:moveTo>
                  <a:lnTo>
                    <a:pt x="7553" y="15148"/>
                  </a:lnTo>
                </a:path>
              </a:pathLst>
            </a:custGeom>
            <a:ln w="3029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" name="object 74"/>
            <p:cNvSpPr/>
            <p:nvPr/>
          </p:nvSpPr>
          <p:spPr>
            <a:xfrm>
              <a:off x="7728771" y="1192529"/>
              <a:ext cx="15240" cy="847090"/>
            </a:xfrm>
            <a:custGeom>
              <a:avLst/>
              <a:gdLst/>
              <a:ahLst/>
              <a:cxnLst/>
              <a:rect l="l" t="t" r="r" b="b"/>
              <a:pathLst>
                <a:path w="15240" h="847089">
                  <a:moveTo>
                    <a:pt x="0" y="0"/>
                  </a:moveTo>
                  <a:lnTo>
                    <a:pt x="15107" y="0"/>
                  </a:lnTo>
                </a:path>
                <a:path w="15240" h="847089">
                  <a:moveTo>
                    <a:pt x="0" y="847023"/>
                  </a:moveTo>
                  <a:lnTo>
                    <a:pt x="15107" y="847023"/>
                  </a:lnTo>
                </a:path>
              </a:pathLst>
            </a:custGeom>
            <a:ln w="151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5879041" y="2561368"/>
              <a:ext cx="1344295" cy="0"/>
            </a:xfrm>
            <a:custGeom>
              <a:avLst/>
              <a:gdLst/>
              <a:ahLst/>
              <a:cxnLst/>
              <a:rect l="l" t="t" r="r" b="b"/>
              <a:pathLst>
                <a:path w="1344295">
                  <a:moveTo>
                    <a:pt x="1328725" y="0"/>
                  </a:moveTo>
                  <a:lnTo>
                    <a:pt x="1343833" y="0"/>
                  </a:lnTo>
                </a:path>
                <a:path w="1344295">
                  <a:moveTo>
                    <a:pt x="0" y="0"/>
                  </a:moveTo>
                  <a:lnTo>
                    <a:pt x="15107" y="0"/>
                  </a:lnTo>
                </a:path>
              </a:pathLst>
            </a:custGeom>
            <a:ln w="151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5358118" y="511832"/>
              <a:ext cx="1525270" cy="1527810"/>
            </a:xfrm>
            <a:custGeom>
              <a:avLst/>
              <a:gdLst/>
              <a:ahLst/>
              <a:cxnLst/>
              <a:rect l="l" t="t" r="r" b="b"/>
              <a:pathLst>
                <a:path w="1525270" h="1527810">
                  <a:moveTo>
                    <a:pt x="15099" y="1527720"/>
                  </a:moveTo>
                  <a:lnTo>
                    <a:pt x="0" y="1527720"/>
                  </a:lnTo>
                </a:path>
                <a:path w="1525270" h="1527810">
                  <a:moveTo>
                    <a:pt x="15099" y="680696"/>
                  </a:moveTo>
                  <a:lnTo>
                    <a:pt x="0" y="680696"/>
                  </a:lnTo>
                </a:path>
                <a:path w="1525270" h="1527810">
                  <a:moveTo>
                    <a:pt x="1525021" y="0"/>
                  </a:moveTo>
                  <a:lnTo>
                    <a:pt x="860658" y="0"/>
                  </a:lnTo>
                </a:path>
              </a:pathLst>
            </a:custGeom>
            <a:ln w="1512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8603708" y="450154"/>
            <a:ext cx="2117090" cy="1652270"/>
            <a:chOff x="8603708" y="450154"/>
            <a:chExt cx="2117090" cy="1652270"/>
          </a:xfrm>
        </p:grpSpPr>
        <p:pic>
          <p:nvPicPr>
            <p:cNvPr id="78" name="object 7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9167826" y="615530"/>
              <a:ext cx="259885" cy="304953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9117126" y="774372"/>
              <a:ext cx="1381760" cy="292735"/>
            </a:xfrm>
            <a:custGeom>
              <a:avLst/>
              <a:gdLst/>
              <a:ahLst/>
              <a:cxnLst/>
              <a:rect l="l" t="t" r="r" b="b"/>
              <a:pathLst>
                <a:path w="1381759" h="292734">
                  <a:moveTo>
                    <a:pt x="228183" y="0"/>
                  </a:moveTo>
                  <a:lnTo>
                    <a:pt x="697218" y="0"/>
                  </a:lnTo>
                </a:path>
                <a:path w="1381759" h="292734">
                  <a:moveTo>
                    <a:pt x="50700" y="139749"/>
                  </a:moveTo>
                  <a:lnTo>
                    <a:pt x="0" y="190557"/>
                  </a:lnTo>
                  <a:lnTo>
                    <a:pt x="0" y="292189"/>
                  </a:lnTo>
                  <a:lnTo>
                    <a:pt x="1381752" y="292189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0" name="object 8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38958" y="691869"/>
              <a:ext cx="88753" cy="88854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9421360" y="691859"/>
              <a:ext cx="393065" cy="13335"/>
            </a:xfrm>
            <a:custGeom>
              <a:avLst/>
              <a:gdLst/>
              <a:ahLst/>
              <a:cxnLst/>
              <a:rect l="l" t="t" r="r" b="b"/>
              <a:pathLst>
                <a:path w="393065" h="13334">
                  <a:moveTo>
                    <a:pt x="0" y="12723"/>
                  </a:moveTo>
                  <a:lnTo>
                    <a:pt x="392984" y="12723"/>
                  </a:lnTo>
                  <a:lnTo>
                    <a:pt x="392984" y="0"/>
                  </a:lnTo>
                  <a:lnTo>
                    <a:pt x="0" y="0"/>
                  </a:lnTo>
                  <a:lnTo>
                    <a:pt x="0" y="127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9307277" y="621882"/>
              <a:ext cx="507365" cy="292735"/>
            </a:xfrm>
            <a:custGeom>
              <a:avLst/>
              <a:gdLst/>
              <a:ahLst/>
              <a:cxnLst/>
              <a:rect l="l" t="t" r="r" b="b"/>
              <a:pathLst>
                <a:path w="507365" h="292734">
                  <a:moveTo>
                    <a:pt x="114083" y="76338"/>
                  </a:moveTo>
                  <a:lnTo>
                    <a:pt x="114083" y="0"/>
                  </a:lnTo>
                  <a:lnTo>
                    <a:pt x="507067" y="0"/>
                  </a:lnTo>
                </a:path>
                <a:path w="507365" h="292734">
                  <a:moveTo>
                    <a:pt x="0" y="139783"/>
                  </a:moveTo>
                  <a:lnTo>
                    <a:pt x="0" y="216003"/>
                  </a:lnTo>
                  <a:lnTo>
                    <a:pt x="0" y="292239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9421360" y="691859"/>
              <a:ext cx="393065" cy="13335"/>
            </a:xfrm>
            <a:custGeom>
              <a:avLst/>
              <a:gdLst/>
              <a:ahLst/>
              <a:cxnLst/>
              <a:rect l="l" t="t" r="r" b="b"/>
              <a:pathLst>
                <a:path w="393065" h="13334">
                  <a:moveTo>
                    <a:pt x="0" y="12723"/>
                  </a:moveTo>
                  <a:lnTo>
                    <a:pt x="392984" y="12723"/>
                  </a:lnTo>
                  <a:lnTo>
                    <a:pt x="392984" y="0"/>
                  </a:lnTo>
                  <a:lnTo>
                    <a:pt x="0" y="0"/>
                  </a:lnTo>
                  <a:lnTo>
                    <a:pt x="0" y="127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8660765" y="456822"/>
              <a:ext cx="1711325" cy="1638935"/>
            </a:xfrm>
            <a:custGeom>
              <a:avLst/>
              <a:gdLst/>
              <a:ahLst/>
              <a:cxnLst/>
              <a:rect l="l" t="t" r="r" b="b"/>
              <a:pathLst>
                <a:path w="1711325" h="1638935">
                  <a:moveTo>
                    <a:pt x="405644" y="304844"/>
                  </a:moveTo>
                  <a:lnTo>
                    <a:pt x="418327" y="304844"/>
                  </a:lnTo>
                </a:path>
                <a:path w="1711325" h="1638935">
                  <a:moveTo>
                    <a:pt x="646511" y="304844"/>
                  </a:moveTo>
                  <a:lnTo>
                    <a:pt x="418327" y="304844"/>
                  </a:lnTo>
                  <a:lnTo>
                    <a:pt x="316910" y="520813"/>
                  </a:lnTo>
                </a:path>
                <a:path w="1711325" h="1638935">
                  <a:moveTo>
                    <a:pt x="367627" y="571621"/>
                  </a:moveTo>
                  <a:lnTo>
                    <a:pt x="456360" y="381063"/>
                  </a:lnTo>
                  <a:lnTo>
                    <a:pt x="646511" y="381063"/>
                  </a:lnTo>
                </a:path>
                <a:path w="1711325" h="1638935">
                  <a:moveTo>
                    <a:pt x="392977" y="584327"/>
                  </a:moveTo>
                  <a:lnTo>
                    <a:pt x="367627" y="571621"/>
                  </a:lnTo>
                  <a:lnTo>
                    <a:pt x="354944" y="558931"/>
                  </a:lnTo>
                  <a:lnTo>
                    <a:pt x="329594" y="558931"/>
                  </a:lnTo>
                </a:path>
                <a:path w="1711325" h="1638935">
                  <a:moveTo>
                    <a:pt x="405644" y="304844"/>
                  </a:moveTo>
                  <a:lnTo>
                    <a:pt x="380294" y="304844"/>
                  </a:lnTo>
                  <a:lnTo>
                    <a:pt x="367627" y="317550"/>
                  </a:lnTo>
                  <a:lnTo>
                    <a:pt x="342260" y="330256"/>
                  </a:lnTo>
                  <a:lnTo>
                    <a:pt x="329594" y="342962"/>
                  </a:lnTo>
                  <a:lnTo>
                    <a:pt x="316910" y="368357"/>
                  </a:lnTo>
                  <a:lnTo>
                    <a:pt x="316910" y="393769"/>
                  </a:lnTo>
                </a:path>
                <a:path w="1711325" h="1638935">
                  <a:moveTo>
                    <a:pt x="316910" y="342962"/>
                  </a:moveTo>
                  <a:lnTo>
                    <a:pt x="316910" y="558931"/>
                  </a:lnTo>
                  <a:lnTo>
                    <a:pt x="329594" y="558931"/>
                  </a:lnTo>
                </a:path>
                <a:path w="1711325" h="1638935">
                  <a:moveTo>
                    <a:pt x="1711279" y="0"/>
                  </a:moveTo>
                  <a:lnTo>
                    <a:pt x="583127" y="0"/>
                  </a:lnTo>
                  <a:lnTo>
                    <a:pt x="532411" y="0"/>
                  </a:lnTo>
                  <a:lnTo>
                    <a:pt x="494394" y="12723"/>
                  </a:lnTo>
                  <a:lnTo>
                    <a:pt x="443677" y="25276"/>
                  </a:lnTo>
                  <a:lnTo>
                    <a:pt x="405644" y="50722"/>
                  </a:lnTo>
                  <a:lnTo>
                    <a:pt x="367627" y="63445"/>
                  </a:lnTo>
                  <a:lnTo>
                    <a:pt x="329594" y="101614"/>
                  </a:lnTo>
                  <a:lnTo>
                    <a:pt x="304244" y="127060"/>
                  </a:lnTo>
                  <a:lnTo>
                    <a:pt x="266210" y="165060"/>
                  </a:lnTo>
                  <a:lnTo>
                    <a:pt x="240860" y="203229"/>
                  </a:lnTo>
                  <a:lnTo>
                    <a:pt x="228177" y="241398"/>
                  </a:lnTo>
                  <a:lnTo>
                    <a:pt x="215510" y="292138"/>
                  </a:lnTo>
                  <a:lnTo>
                    <a:pt x="202827" y="330256"/>
                  </a:lnTo>
                  <a:lnTo>
                    <a:pt x="202827" y="381063"/>
                  </a:lnTo>
                  <a:lnTo>
                    <a:pt x="202827" y="495401"/>
                  </a:lnTo>
                </a:path>
                <a:path w="1711325" h="1638935">
                  <a:moveTo>
                    <a:pt x="152127" y="673252"/>
                  </a:moveTo>
                  <a:lnTo>
                    <a:pt x="164793" y="635151"/>
                  </a:lnTo>
                  <a:lnTo>
                    <a:pt x="177477" y="609739"/>
                  </a:lnTo>
                  <a:lnTo>
                    <a:pt x="190143" y="571621"/>
                  </a:lnTo>
                  <a:lnTo>
                    <a:pt x="202827" y="533519"/>
                  </a:lnTo>
                  <a:lnTo>
                    <a:pt x="202827" y="495401"/>
                  </a:lnTo>
                </a:path>
                <a:path w="1711325" h="1638935">
                  <a:moveTo>
                    <a:pt x="152127" y="673252"/>
                  </a:moveTo>
                  <a:lnTo>
                    <a:pt x="114093" y="724077"/>
                  </a:lnTo>
                  <a:lnTo>
                    <a:pt x="88735" y="774884"/>
                  </a:lnTo>
                  <a:lnTo>
                    <a:pt x="63383" y="825708"/>
                  </a:lnTo>
                  <a:lnTo>
                    <a:pt x="50706" y="876516"/>
                  </a:lnTo>
                  <a:lnTo>
                    <a:pt x="38030" y="940046"/>
                  </a:lnTo>
                  <a:lnTo>
                    <a:pt x="25353" y="990854"/>
                  </a:lnTo>
                  <a:lnTo>
                    <a:pt x="0" y="1016266"/>
                  </a:lnTo>
                </a:path>
                <a:path w="1711325" h="1638935">
                  <a:moveTo>
                    <a:pt x="1153579" y="114337"/>
                  </a:moveTo>
                  <a:lnTo>
                    <a:pt x="545094" y="114337"/>
                  </a:lnTo>
                </a:path>
                <a:path w="1711325" h="1638935">
                  <a:moveTo>
                    <a:pt x="25353" y="1194117"/>
                  </a:moveTo>
                  <a:lnTo>
                    <a:pt x="25353" y="1079779"/>
                  </a:lnTo>
                </a:path>
                <a:path w="1711325" h="1638935">
                  <a:moveTo>
                    <a:pt x="0" y="1257647"/>
                  </a:moveTo>
                  <a:lnTo>
                    <a:pt x="25353" y="1283043"/>
                  </a:lnTo>
                  <a:lnTo>
                    <a:pt x="25353" y="1537130"/>
                  </a:lnTo>
                </a:path>
                <a:path w="1711325" h="1638935">
                  <a:moveTo>
                    <a:pt x="114093" y="1638762"/>
                  </a:moveTo>
                  <a:lnTo>
                    <a:pt x="114093" y="1194117"/>
                  </a:lnTo>
                  <a:lnTo>
                    <a:pt x="25353" y="1194117"/>
                  </a:lnTo>
                </a:path>
                <a:path w="1711325" h="1638935">
                  <a:moveTo>
                    <a:pt x="25353" y="1079779"/>
                  </a:moveTo>
                  <a:lnTo>
                    <a:pt x="114093" y="1079779"/>
                  </a:lnTo>
                </a:path>
                <a:path w="1711325" h="1638935">
                  <a:moveTo>
                    <a:pt x="114093" y="1028972"/>
                  </a:moveTo>
                  <a:lnTo>
                    <a:pt x="114093" y="1079779"/>
                  </a:lnTo>
                </a:path>
                <a:path w="1711325" h="1638935">
                  <a:moveTo>
                    <a:pt x="392977" y="584327"/>
                  </a:moveTo>
                  <a:lnTo>
                    <a:pt x="342260" y="609739"/>
                  </a:lnTo>
                  <a:lnTo>
                    <a:pt x="304244" y="647857"/>
                  </a:lnTo>
                  <a:lnTo>
                    <a:pt x="266210" y="673252"/>
                  </a:lnTo>
                  <a:lnTo>
                    <a:pt x="240860" y="711371"/>
                  </a:lnTo>
                  <a:lnTo>
                    <a:pt x="202827" y="749489"/>
                  </a:lnTo>
                  <a:lnTo>
                    <a:pt x="177477" y="787590"/>
                  </a:lnTo>
                  <a:lnTo>
                    <a:pt x="164793" y="838414"/>
                  </a:lnTo>
                  <a:lnTo>
                    <a:pt x="139443" y="876516"/>
                  </a:lnTo>
                  <a:lnTo>
                    <a:pt x="126760" y="927340"/>
                  </a:lnTo>
                  <a:lnTo>
                    <a:pt x="126760" y="978147"/>
                  </a:lnTo>
                  <a:lnTo>
                    <a:pt x="114093" y="1028972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5" name="object 85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971324" y="564808"/>
              <a:ext cx="240887" cy="241327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8610058" y="1333338"/>
              <a:ext cx="2104390" cy="749935"/>
            </a:xfrm>
            <a:custGeom>
              <a:avLst/>
              <a:gdLst/>
              <a:ahLst/>
              <a:cxnLst/>
              <a:rect l="l" t="t" r="r" b="b"/>
              <a:pathLst>
                <a:path w="2104390" h="749935">
                  <a:moveTo>
                    <a:pt x="50706" y="381131"/>
                  </a:moveTo>
                  <a:lnTo>
                    <a:pt x="38030" y="381131"/>
                  </a:lnTo>
                </a:path>
                <a:path w="2104390" h="749935">
                  <a:moveTo>
                    <a:pt x="38030" y="139749"/>
                  </a:moveTo>
                  <a:lnTo>
                    <a:pt x="50706" y="139749"/>
                  </a:lnTo>
                </a:path>
                <a:path w="2104390" h="749935">
                  <a:moveTo>
                    <a:pt x="38030" y="139749"/>
                  </a:moveTo>
                  <a:lnTo>
                    <a:pt x="25353" y="152456"/>
                  </a:lnTo>
                  <a:lnTo>
                    <a:pt x="12676" y="165162"/>
                  </a:lnTo>
                  <a:lnTo>
                    <a:pt x="0" y="177868"/>
                  </a:lnTo>
                  <a:lnTo>
                    <a:pt x="0" y="203263"/>
                  </a:lnTo>
                  <a:lnTo>
                    <a:pt x="0" y="330307"/>
                  </a:lnTo>
                </a:path>
                <a:path w="2104390" h="749935">
                  <a:moveTo>
                    <a:pt x="0" y="317601"/>
                  </a:moveTo>
                  <a:lnTo>
                    <a:pt x="0" y="330307"/>
                  </a:lnTo>
                  <a:lnTo>
                    <a:pt x="12676" y="355719"/>
                  </a:lnTo>
                  <a:lnTo>
                    <a:pt x="25353" y="368425"/>
                  </a:lnTo>
                  <a:lnTo>
                    <a:pt x="38030" y="381131"/>
                  </a:lnTo>
                </a:path>
                <a:path w="2104390" h="749935">
                  <a:moveTo>
                    <a:pt x="1495836" y="749540"/>
                  </a:moveTo>
                  <a:lnTo>
                    <a:pt x="2104321" y="749540"/>
                  </a:lnTo>
                  <a:lnTo>
                    <a:pt x="2104321" y="0"/>
                  </a:lnTo>
                  <a:lnTo>
                    <a:pt x="1495836" y="0"/>
                  </a:lnTo>
                  <a:lnTo>
                    <a:pt x="1495836" y="749540"/>
                  </a:lnTo>
                  <a:close/>
                </a:path>
                <a:path w="2104390" h="749935">
                  <a:moveTo>
                    <a:pt x="900035" y="749540"/>
                  </a:moveTo>
                  <a:lnTo>
                    <a:pt x="1495836" y="749540"/>
                  </a:lnTo>
                  <a:lnTo>
                    <a:pt x="1495836" y="0"/>
                  </a:lnTo>
                  <a:lnTo>
                    <a:pt x="900035" y="0"/>
                  </a:lnTo>
                  <a:lnTo>
                    <a:pt x="900035" y="749540"/>
                  </a:lnTo>
                  <a:close/>
                </a:path>
                <a:path w="2104390" h="749935">
                  <a:moveTo>
                    <a:pt x="291567" y="749540"/>
                  </a:moveTo>
                  <a:lnTo>
                    <a:pt x="900052" y="749540"/>
                  </a:lnTo>
                  <a:lnTo>
                    <a:pt x="900052" y="0"/>
                  </a:lnTo>
                  <a:lnTo>
                    <a:pt x="291567" y="0"/>
                  </a:lnTo>
                  <a:lnTo>
                    <a:pt x="291567" y="749540"/>
                  </a:lnTo>
                  <a:close/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7" name="object 87"/>
          <p:cNvSpPr txBox="1"/>
          <p:nvPr/>
        </p:nvSpPr>
        <p:spPr>
          <a:xfrm>
            <a:off x="8921903" y="1349213"/>
            <a:ext cx="1802764" cy="2449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r>
              <a:rPr lang="ru-RU" sz="1500" kern="0" dirty="0">
                <a:latin typeface="Arial Narrow" panose="020B0606020202030204" pitchFamily="34" charset="0"/>
                <a:cs typeface="Arial"/>
              </a:rPr>
              <a:t>AP208B AP201 AP205B</a:t>
            </a:r>
          </a:p>
        </p:txBody>
      </p:sp>
      <p:sp>
        <p:nvSpPr>
          <p:cNvPr id="88" name="object 88"/>
          <p:cNvSpPr txBox="1"/>
          <p:nvPr/>
        </p:nvSpPr>
        <p:spPr>
          <a:xfrm>
            <a:off x="9071396" y="1556744"/>
            <a:ext cx="1523365" cy="514242"/>
          </a:xfrm>
          <a:prstGeom prst="rect">
            <a:avLst/>
          </a:prstGeom>
        </p:spPr>
        <p:txBody>
          <a:bodyPr vert="horz" wrap="square" lIns="0" tIns="52069" rIns="0" bIns="0" rtlCol="0">
            <a:spAutoFit/>
          </a:bodyPr>
          <a:lstStyle/>
          <a:p>
            <a:pPr algn="ctr">
              <a:tabLst>
                <a:tab pos="611505" algn="l"/>
                <a:tab pos="1223010" algn="l"/>
              </a:tabLst>
            </a:pPr>
            <a:r>
              <a:rPr lang="ru-RU" sz="1500" kern="0" dirty="0">
                <a:latin typeface="Arial Narrow" panose="020B0606020202030204" pitchFamily="34" charset="0"/>
                <a:cs typeface="Arial"/>
              </a:rPr>
              <a:t>0,5	0,5	0,5</a:t>
            </a:r>
          </a:p>
          <a:p>
            <a:pPr algn="ctr">
              <a:tabLst>
                <a:tab pos="641985" algn="l"/>
                <a:tab pos="1254125" algn="l"/>
              </a:tabLst>
            </a:pPr>
            <a:r>
              <a:rPr lang="ru-RU" sz="1500" kern="0" dirty="0">
                <a:latin typeface="Arial Narrow" panose="020B0606020202030204" pitchFamily="34" charset="0"/>
                <a:cs typeface="Arial"/>
              </a:rPr>
              <a:t> GB	YR	RW</a:t>
            </a:r>
          </a:p>
        </p:txBody>
      </p:sp>
      <p:grpSp>
        <p:nvGrpSpPr>
          <p:cNvPr id="89" name="object 89"/>
          <p:cNvGrpSpPr/>
          <p:nvPr/>
        </p:nvGrpSpPr>
        <p:grpSpPr>
          <a:xfrm>
            <a:off x="8679767" y="450470"/>
            <a:ext cx="2332990" cy="1981835"/>
            <a:chOff x="8679767" y="450470"/>
            <a:chExt cx="2332990" cy="1981835"/>
          </a:xfrm>
        </p:grpSpPr>
        <p:pic>
          <p:nvPicPr>
            <p:cNvPr id="90" name="object 9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188277" y="615530"/>
              <a:ext cx="259868" cy="304953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9814345" y="456822"/>
              <a:ext cx="1141095" cy="1969135"/>
            </a:xfrm>
            <a:custGeom>
              <a:avLst/>
              <a:gdLst/>
              <a:ahLst/>
              <a:cxnLst/>
              <a:rect l="l" t="t" r="r" b="b"/>
              <a:pathLst>
                <a:path w="1141095" h="1969135">
                  <a:moveTo>
                    <a:pt x="456350" y="317550"/>
                  </a:moveTo>
                  <a:lnTo>
                    <a:pt x="0" y="317550"/>
                  </a:lnTo>
                </a:path>
                <a:path w="1141095" h="1969135">
                  <a:moveTo>
                    <a:pt x="633800" y="457300"/>
                  </a:moveTo>
                  <a:lnTo>
                    <a:pt x="684534" y="508107"/>
                  </a:lnTo>
                  <a:lnTo>
                    <a:pt x="684534" y="609739"/>
                  </a:lnTo>
                  <a:lnTo>
                    <a:pt x="367617" y="609739"/>
                  </a:lnTo>
                </a:path>
                <a:path w="1141095" h="1969135">
                  <a:moveTo>
                    <a:pt x="456350" y="317550"/>
                  </a:moveTo>
                  <a:lnTo>
                    <a:pt x="456350" y="304844"/>
                  </a:lnTo>
                  <a:lnTo>
                    <a:pt x="456350" y="279398"/>
                  </a:lnTo>
                  <a:lnTo>
                    <a:pt x="443667" y="266675"/>
                  </a:lnTo>
                  <a:lnTo>
                    <a:pt x="418317" y="253952"/>
                  </a:lnTo>
                  <a:lnTo>
                    <a:pt x="405650" y="241398"/>
                  </a:lnTo>
                  <a:lnTo>
                    <a:pt x="380283" y="241398"/>
                  </a:lnTo>
                  <a:lnTo>
                    <a:pt x="0" y="241398"/>
                  </a:lnTo>
                </a:path>
                <a:path w="1141095" h="1969135">
                  <a:moveTo>
                    <a:pt x="380283" y="241398"/>
                  </a:moveTo>
                  <a:lnTo>
                    <a:pt x="380283" y="165060"/>
                  </a:lnTo>
                  <a:lnTo>
                    <a:pt x="0" y="165060"/>
                  </a:lnTo>
                </a:path>
                <a:path w="1141095" h="1969135">
                  <a:moveTo>
                    <a:pt x="494451" y="304844"/>
                  </a:moveTo>
                  <a:lnTo>
                    <a:pt x="494451" y="381063"/>
                  </a:lnTo>
                  <a:lnTo>
                    <a:pt x="494451" y="457300"/>
                  </a:lnTo>
                </a:path>
                <a:path w="1141095" h="1969135">
                  <a:moveTo>
                    <a:pt x="380283" y="241398"/>
                  </a:moveTo>
                  <a:lnTo>
                    <a:pt x="0" y="241398"/>
                  </a:lnTo>
                </a:path>
                <a:path w="1141095" h="1969135">
                  <a:moveTo>
                    <a:pt x="735268" y="304844"/>
                  </a:moveTo>
                  <a:lnTo>
                    <a:pt x="722585" y="304844"/>
                  </a:lnTo>
                </a:path>
                <a:path w="1141095" h="1969135">
                  <a:moveTo>
                    <a:pt x="494451" y="304844"/>
                  </a:moveTo>
                  <a:lnTo>
                    <a:pt x="722585" y="304844"/>
                  </a:lnTo>
                  <a:lnTo>
                    <a:pt x="824052" y="520813"/>
                  </a:lnTo>
                </a:path>
                <a:path w="1141095" h="1969135">
                  <a:moveTo>
                    <a:pt x="773318" y="571621"/>
                  </a:moveTo>
                  <a:lnTo>
                    <a:pt x="697218" y="381063"/>
                  </a:lnTo>
                  <a:lnTo>
                    <a:pt x="494451" y="381063"/>
                  </a:lnTo>
                </a:path>
                <a:path w="1141095" h="1969135">
                  <a:moveTo>
                    <a:pt x="811369" y="558931"/>
                  </a:moveTo>
                  <a:lnTo>
                    <a:pt x="798685" y="558931"/>
                  </a:lnTo>
                  <a:lnTo>
                    <a:pt x="773318" y="571621"/>
                  </a:lnTo>
                  <a:lnTo>
                    <a:pt x="760635" y="584327"/>
                  </a:lnTo>
                </a:path>
                <a:path w="1141095" h="1969135">
                  <a:moveTo>
                    <a:pt x="824052" y="393769"/>
                  </a:moveTo>
                  <a:lnTo>
                    <a:pt x="824052" y="368357"/>
                  </a:lnTo>
                  <a:lnTo>
                    <a:pt x="811369" y="342962"/>
                  </a:lnTo>
                  <a:lnTo>
                    <a:pt x="798685" y="330256"/>
                  </a:lnTo>
                  <a:lnTo>
                    <a:pt x="786002" y="317550"/>
                  </a:lnTo>
                  <a:lnTo>
                    <a:pt x="760635" y="304844"/>
                  </a:lnTo>
                  <a:lnTo>
                    <a:pt x="735268" y="304844"/>
                  </a:lnTo>
                </a:path>
                <a:path w="1141095" h="1969135">
                  <a:moveTo>
                    <a:pt x="824052" y="342962"/>
                  </a:moveTo>
                  <a:lnTo>
                    <a:pt x="824052" y="558931"/>
                  </a:lnTo>
                  <a:lnTo>
                    <a:pt x="811369" y="558931"/>
                  </a:lnTo>
                </a:path>
                <a:path w="1141095" h="1969135">
                  <a:moveTo>
                    <a:pt x="1115603" y="1321161"/>
                  </a:moveTo>
                  <a:lnTo>
                    <a:pt x="1115603" y="1283043"/>
                  </a:lnTo>
                </a:path>
                <a:path w="1141095" h="1969135">
                  <a:moveTo>
                    <a:pt x="1140970" y="1257647"/>
                  </a:moveTo>
                  <a:lnTo>
                    <a:pt x="1115603" y="1283043"/>
                  </a:lnTo>
                  <a:lnTo>
                    <a:pt x="1115603" y="1537130"/>
                  </a:lnTo>
                </a:path>
                <a:path w="1141095" h="1969135">
                  <a:moveTo>
                    <a:pt x="633800" y="1969060"/>
                  </a:moveTo>
                  <a:lnTo>
                    <a:pt x="684534" y="1969060"/>
                  </a:lnTo>
                  <a:lnTo>
                    <a:pt x="735268" y="1956356"/>
                  </a:lnTo>
                  <a:lnTo>
                    <a:pt x="786002" y="1943652"/>
                  </a:lnTo>
                  <a:lnTo>
                    <a:pt x="836567" y="1918245"/>
                  </a:lnTo>
                  <a:lnTo>
                    <a:pt x="887300" y="1892836"/>
                  </a:lnTo>
                  <a:lnTo>
                    <a:pt x="925351" y="1867429"/>
                  </a:lnTo>
                  <a:lnTo>
                    <a:pt x="963401" y="1842020"/>
                  </a:lnTo>
                  <a:lnTo>
                    <a:pt x="1001452" y="1803907"/>
                  </a:lnTo>
                  <a:lnTo>
                    <a:pt x="1026819" y="1753100"/>
                  </a:lnTo>
                  <a:lnTo>
                    <a:pt x="1064869" y="1714982"/>
                  </a:lnTo>
                  <a:lnTo>
                    <a:pt x="1077552" y="1664157"/>
                  </a:lnTo>
                  <a:lnTo>
                    <a:pt x="1102919" y="1613350"/>
                  </a:lnTo>
                  <a:lnTo>
                    <a:pt x="1115603" y="1562542"/>
                  </a:lnTo>
                  <a:lnTo>
                    <a:pt x="1115603" y="1511718"/>
                  </a:lnTo>
                </a:path>
                <a:path w="1141095" h="1969135">
                  <a:moveTo>
                    <a:pt x="938034" y="381063"/>
                  </a:moveTo>
                  <a:lnTo>
                    <a:pt x="938034" y="330256"/>
                  </a:lnTo>
                  <a:lnTo>
                    <a:pt x="925351" y="292138"/>
                  </a:lnTo>
                  <a:lnTo>
                    <a:pt x="912667" y="241398"/>
                  </a:lnTo>
                  <a:lnTo>
                    <a:pt x="899984" y="203229"/>
                  </a:lnTo>
                  <a:lnTo>
                    <a:pt x="874617" y="165060"/>
                  </a:lnTo>
                  <a:lnTo>
                    <a:pt x="849250" y="127060"/>
                  </a:lnTo>
                  <a:lnTo>
                    <a:pt x="811369" y="101614"/>
                  </a:lnTo>
                  <a:lnTo>
                    <a:pt x="773318" y="63445"/>
                  </a:lnTo>
                  <a:lnTo>
                    <a:pt x="735268" y="50722"/>
                  </a:lnTo>
                  <a:lnTo>
                    <a:pt x="697218" y="25276"/>
                  </a:lnTo>
                  <a:lnTo>
                    <a:pt x="659167" y="12723"/>
                  </a:lnTo>
                  <a:lnTo>
                    <a:pt x="608433" y="0"/>
                  </a:lnTo>
                  <a:lnTo>
                    <a:pt x="557700" y="0"/>
                  </a:lnTo>
                </a:path>
                <a:path w="1141095" h="1969135">
                  <a:moveTo>
                    <a:pt x="938034" y="381063"/>
                  </a:moveTo>
                  <a:lnTo>
                    <a:pt x="938034" y="495401"/>
                  </a:lnTo>
                  <a:lnTo>
                    <a:pt x="938034" y="533519"/>
                  </a:lnTo>
                  <a:lnTo>
                    <a:pt x="950718" y="571621"/>
                  </a:lnTo>
                  <a:lnTo>
                    <a:pt x="963401" y="609739"/>
                  </a:lnTo>
                  <a:lnTo>
                    <a:pt x="976085" y="635151"/>
                  </a:lnTo>
                  <a:lnTo>
                    <a:pt x="1001452" y="673252"/>
                  </a:lnTo>
                </a:path>
                <a:path w="1141095" h="1969135">
                  <a:moveTo>
                    <a:pt x="1115603" y="990854"/>
                  </a:moveTo>
                  <a:lnTo>
                    <a:pt x="1115603" y="940046"/>
                  </a:lnTo>
                  <a:lnTo>
                    <a:pt x="1102919" y="876516"/>
                  </a:lnTo>
                  <a:lnTo>
                    <a:pt x="1077552" y="825708"/>
                  </a:lnTo>
                  <a:lnTo>
                    <a:pt x="1064869" y="774884"/>
                  </a:lnTo>
                  <a:lnTo>
                    <a:pt x="1026819" y="724077"/>
                  </a:lnTo>
                  <a:lnTo>
                    <a:pt x="1001452" y="673252"/>
                  </a:lnTo>
                </a:path>
                <a:path w="1141095" h="1969135">
                  <a:moveTo>
                    <a:pt x="1115603" y="990854"/>
                  </a:moveTo>
                  <a:lnTo>
                    <a:pt x="1140970" y="1016266"/>
                  </a:lnTo>
                </a:path>
                <a:path w="1141095" h="1969135">
                  <a:moveTo>
                    <a:pt x="0" y="114337"/>
                  </a:moveTo>
                  <a:lnTo>
                    <a:pt x="595750" y="114337"/>
                  </a:lnTo>
                </a:path>
                <a:path w="1141095" h="1969135">
                  <a:moveTo>
                    <a:pt x="1026819" y="1638762"/>
                  </a:moveTo>
                  <a:lnTo>
                    <a:pt x="1026819" y="1194117"/>
                  </a:lnTo>
                  <a:lnTo>
                    <a:pt x="1115603" y="1194117"/>
                  </a:lnTo>
                </a:path>
                <a:path w="1141095" h="1969135">
                  <a:moveTo>
                    <a:pt x="1115603" y="1079779"/>
                  </a:moveTo>
                  <a:lnTo>
                    <a:pt x="1026819" y="1079779"/>
                  </a:lnTo>
                </a:path>
                <a:path w="1141095" h="1969135">
                  <a:moveTo>
                    <a:pt x="1026819" y="1028972"/>
                  </a:moveTo>
                  <a:lnTo>
                    <a:pt x="1026819" y="1079779"/>
                  </a:lnTo>
                </a:path>
                <a:path w="1141095" h="1969135">
                  <a:moveTo>
                    <a:pt x="1026819" y="1028972"/>
                  </a:moveTo>
                  <a:lnTo>
                    <a:pt x="1026819" y="978147"/>
                  </a:lnTo>
                  <a:lnTo>
                    <a:pt x="1014135" y="927340"/>
                  </a:lnTo>
                  <a:lnTo>
                    <a:pt x="1001452" y="876516"/>
                  </a:lnTo>
                  <a:lnTo>
                    <a:pt x="988768" y="838414"/>
                  </a:lnTo>
                  <a:lnTo>
                    <a:pt x="963401" y="787590"/>
                  </a:lnTo>
                  <a:lnTo>
                    <a:pt x="938034" y="749489"/>
                  </a:lnTo>
                  <a:lnTo>
                    <a:pt x="912667" y="711371"/>
                  </a:lnTo>
                  <a:lnTo>
                    <a:pt x="874617" y="673252"/>
                  </a:lnTo>
                  <a:lnTo>
                    <a:pt x="836567" y="647857"/>
                  </a:lnTo>
                  <a:lnTo>
                    <a:pt x="798685" y="609739"/>
                  </a:lnTo>
                  <a:lnTo>
                    <a:pt x="760635" y="584327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2" name="object 9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0403744" y="564808"/>
              <a:ext cx="241005" cy="241327"/>
            </a:xfrm>
            <a:prstGeom prst="rect">
              <a:avLst/>
            </a:prstGeom>
          </p:spPr>
        </p:pic>
        <p:pic>
          <p:nvPicPr>
            <p:cNvPr id="93" name="object 9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923606" y="1466726"/>
              <a:ext cx="88620" cy="254104"/>
            </a:xfrm>
            <a:prstGeom prst="rect">
              <a:avLst/>
            </a:prstGeom>
          </p:spPr>
        </p:pic>
        <p:sp>
          <p:nvSpPr>
            <p:cNvPr id="94" name="object 94"/>
            <p:cNvSpPr/>
            <p:nvPr/>
          </p:nvSpPr>
          <p:spPr>
            <a:xfrm>
              <a:off x="8939642" y="2248023"/>
              <a:ext cx="1736725" cy="0"/>
            </a:xfrm>
            <a:custGeom>
              <a:avLst/>
              <a:gdLst/>
              <a:ahLst/>
              <a:cxnLst/>
              <a:rect l="l" t="t" r="r" b="b"/>
              <a:pathLst>
                <a:path w="1736725">
                  <a:moveTo>
                    <a:pt x="0" y="0"/>
                  </a:moveTo>
                  <a:lnTo>
                    <a:pt x="1736636" y="0"/>
                  </a:lnTo>
                </a:path>
              </a:pathLst>
            </a:custGeom>
            <a:ln w="127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5" name="object 9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669926" y="2089232"/>
              <a:ext cx="177589" cy="165143"/>
            </a:xfrm>
            <a:prstGeom prst="rect">
              <a:avLst/>
            </a:prstGeom>
          </p:spPr>
        </p:pic>
        <p:pic>
          <p:nvPicPr>
            <p:cNvPr id="96" name="object 9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768507" y="2089232"/>
              <a:ext cx="177488" cy="165143"/>
            </a:xfrm>
            <a:prstGeom prst="rect">
              <a:avLst/>
            </a:prstGeom>
          </p:spPr>
        </p:pic>
        <p:sp>
          <p:nvSpPr>
            <p:cNvPr id="97" name="object 97"/>
            <p:cNvSpPr/>
            <p:nvPr/>
          </p:nvSpPr>
          <p:spPr>
            <a:xfrm>
              <a:off x="8686119" y="1968540"/>
              <a:ext cx="1762125" cy="457834"/>
            </a:xfrm>
            <a:custGeom>
              <a:avLst/>
              <a:gdLst/>
              <a:ahLst/>
              <a:cxnLst/>
              <a:rect l="l" t="t" r="r" b="b"/>
              <a:pathLst>
                <a:path w="1762125" h="457835">
                  <a:moveTo>
                    <a:pt x="1762026" y="457342"/>
                  </a:moveTo>
                  <a:lnTo>
                    <a:pt x="481707" y="457342"/>
                  </a:lnTo>
                </a:path>
                <a:path w="1762125" h="457835">
                  <a:moveTo>
                    <a:pt x="0" y="0"/>
                  </a:moveTo>
                  <a:lnTo>
                    <a:pt x="12676" y="50824"/>
                  </a:lnTo>
                  <a:lnTo>
                    <a:pt x="12676" y="101631"/>
                  </a:lnTo>
                  <a:lnTo>
                    <a:pt x="38030" y="152439"/>
                  </a:lnTo>
                  <a:lnTo>
                    <a:pt x="63381" y="203263"/>
                  </a:lnTo>
                  <a:lnTo>
                    <a:pt x="88740" y="241381"/>
                  </a:lnTo>
                  <a:lnTo>
                    <a:pt x="114090" y="292189"/>
                  </a:lnTo>
                  <a:lnTo>
                    <a:pt x="152123" y="330302"/>
                  </a:lnTo>
                  <a:lnTo>
                    <a:pt x="190157" y="355710"/>
                  </a:lnTo>
                  <a:lnTo>
                    <a:pt x="240857" y="381118"/>
                  </a:lnTo>
                  <a:lnTo>
                    <a:pt x="278890" y="406526"/>
                  </a:lnTo>
                  <a:lnTo>
                    <a:pt x="329590" y="431933"/>
                  </a:lnTo>
                  <a:lnTo>
                    <a:pt x="380290" y="444638"/>
                  </a:lnTo>
                  <a:lnTo>
                    <a:pt x="431007" y="457342"/>
                  </a:lnTo>
                  <a:lnTo>
                    <a:pt x="481707" y="457342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8" name="object 98"/>
          <p:cNvSpPr txBox="1"/>
          <p:nvPr/>
        </p:nvSpPr>
        <p:spPr>
          <a:xfrm>
            <a:off x="10728984" y="1607806"/>
            <a:ext cx="102235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99" name="object 99"/>
          <p:cNvSpPr txBox="1"/>
          <p:nvPr/>
        </p:nvSpPr>
        <p:spPr>
          <a:xfrm>
            <a:off x="8788011" y="1624584"/>
            <a:ext cx="102235" cy="19813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grpSp>
        <p:nvGrpSpPr>
          <p:cNvPr id="104" name="object 104"/>
          <p:cNvGrpSpPr/>
          <p:nvPr/>
        </p:nvGrpSpPr>
        <p:grpSpPr>
          <a:xfrm>
            <a:off x="2940795" y="3777523"/>
            <a:ext cx="2105660" cy="1709393"/>
            <a:chOff x="2940795" y="3777523"/>
            <a:chExt cx="2105660" cy="1709393"/>
          </a:xfrm>
        </p:grpSpPr>
        <p:pic>
          <p:nvPicPr>
            <p:cNvPr id="105" name="object 10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3498918" y="3923711"/>
              <a:ext cx="260050" cy="317615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3448186" y="4095198"/>
              <a:ext cx="1383030" cy="292735"/>
            </a:xfrm>
            <a:custGeom>
              <a:avLst/>
              <a:gdLst/>
              <a:ahLst/>
              <a:cxnLst/>
              <a:rect l="l" t="t" r="r" b="b"/>
              <a:pathLst>
                <a:path w="1383029" h="292735">
                  <a:moveTo>
                    <a:pt x="228329" y="0"/>
                  </a:moveTo>
                  <a:lnTo>
                    <a:pt x="684971" y="0"/>
                  </a:lnTo>
                </a:path>
                <a:path w="1383029" h="292735">
                  <a:moveTo>
                    <a:pt x="50732" y="139765"/>
                  </a:moveTo>
                  <a:lnTo>
                    <a:pt x="0" y="190601"/>
                  </a:lnTo>
                  <a:lnTo>
                    <a:pt x="0" y="292256"/>
                  </a:lnTo>
                  <a:lnTo>
                    <a:pt x="1382634" y="292256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7" name="object 10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670161" y="4012623"/>
              <a:ext cx="88807" cy="88928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3752614" y="3999888"/>
              <a:ext cx="381000" cy="13335"/>
            </a:xfrm>
            <a:custGeom>
              <a:avLst/>
              <a:gdLst/>
              <a:ahLst/>
              <a:cxnLst/>
              <a:rect l="l" t="t" r="r" b="b"/>
              <a:pathLst>
                <a:path w="381000" h="13335">
                  <a:moveTo>
                    <a:pt x="0" y="12725"/>
                  </a:moveTo>
                  <a:lnTo>
                    <a:pt x="380543" y="12725"/>
                  </a:lnTo>
                  <a:lnTo>
                    <a:pt x="380543" y="0"/>
                  </a:lnTo>
                  <a:lnTo>
                    <a:pt x="0" y="0"/>
                  </a:lnTo>
                  <a:lnTo>
                    <a:pt x="0" y="127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3638458" y="3930065"/>
              <a:ext cx="495300" cy="305435"/>
            </a:xfrm>
            <a:custGeom>
              <a:avLst/>
              <a:gdLst/>
              <a:ahLst/>
              <a:cxnLst/>
              <a:rect l="l" t="t" r="r" b="b"/>
              <a:pathLst>
                <a:path w="495300" h="305435">
                  <a:moveTo>
                    <a:pt x="114156" y="76186"/>
                  </a:moveTo>
                  <a:lnTo>
                    <a:pt x="114156" y="0"/>
                  </a:lnTo>
                  <a:lnTo>
                    <a:pt x="494699" y="0"/>
                  </a:lnTo>
                </a:path>
                <a:path w="495300" h="305435">
                  <a:moveTo>
                    <a:pt x="0" y="152423"/>
                  </a:moveTo>
                  <a:lnTo>
                    <a:pt x="0" y="228660"/>
                  </a:lnTo>
                  <a:lnTo>
                    <a:pt x="0" y="304897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3752614" y="4012614"/>
              <a:ext cx="381000" cy="13335"/>
            </a:xfrm>
            <a:custGeom>
              <a:avLst/>
              <a:gdLst/>
              <a:ahLst/>
              <a:cxnLst/>
              <a:rect l="l" t="t" r="r" b="b"/>
              <a:pathLst>
                <a:path w="381000" h="13335">
                  <a:moveTo>
                    <a:pt x="0" y="12725"/>
                  </a:moveTo>
                  <a:lnTo>
                    <a:pt x="380543" y="12725"/>
                  </a:lnTo>
                  <a:lnTo>
                    <a:pt x="380543" y="0"/>
                  </a:lnTo>
                  <a:lnTo>
                    <a:pt x="0" y="0"/>
                  </a:lnTo>
                  <a:lnTo>
                    <a:pt x="0" y="127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2991534" y="3777523"/>
              <a:ext cx="1712595" cy="1639570"/>
            </a:xfrm>
            <a:custGeom>
              <a:avLst/>
              <a:gdLst/>
              <a:ahLst/>
              <a:cxnLst/>
              <a:rect l="l" t="t" r="r" b="b"/>
              <a:pathLst>
                <a:path w="1712595" h="1639570">
                  <a:moveTo>
                    <a:pt x="405902" y="304965"/>
                  </a:moveTo>
                  <a:lnTo>
                    <a:pt x="418594" y="304965"/>
                  </a:lnTo>
                </a:path>
                <a:path w="1712595" h="1639570">
                  <a:moveTo>
                    <a:pt x="646924" y="304965"/>
                  </a:moveTo>
                  <a:lnTo>
                    <a:pt x="418594" y="304965"/>
                  </a:lnTo>
                  <a:lnTo>
                    <a:pt x="317112" y="520985"/>
                  </a:lnTo>
                </a:path>
                <a:path w="1712595" h="1639570">
                  <a:moveTo>
                    <a:pt x="367862" y="559095"/>
                  </a:moveTo>
                  <a:lnTo>
                    <a:pt x="443960" y="381202"/>
                  </a:lnTo>
                  <a:lnTo>
                    <a:pt x="646924" y="381202"/>
                  </a:lnTo>
                </a:path>
                <a:path w="1712595" h="1639570">
                  <a:moveTo>
                    <a:pt x="380536" y="584513"/>
                  </a:moveTo>
                  <a:lnTo>
                    <a:pt x="367862" y="571804"/>
                  </a:lnTo>
                  <a:lnTo>
                    <a:pt x="342479" y="559095"/>
                  </a:lnTo>
                  <a:lnTo>
                    <a:pt x="329804" y="546403"/>
                  </a:lnTo>
                </a:path>
                <a:path w="1712595" h="1639570">
                  <a:moveTo>
                    <a:pt x="405902" y="304965"/>
                  </a:moveTo>
                  <a:lnTo>
                    <a:pt x="380536" y="304965"/>
                  </a:lnTo>
                  <a:lnTo>
                    <a:pt x="355170" y="304965"/>
                  </a:lnTo>
                  <a:lnTo>
                    <a:pt x="342479" y="330383"/>
                  </a:lnTo>
                  <a:lnTo>
                    <a:pt x="329804" y="343092"/>
                  </a:lnTo>
                  <a:lnTo>
                    <a:pt x="317112" y="368493"/>
                  </a:lnTo>
                  <a:lnTo>
                    <a:pt x="317112" y="393911"/>
                  </a:lnTo>
                </a:path>
                <a:path w="1712595" h="1639570">
                  <a:moveTo>
                    <a:pt x="317112" y="343092"/>
                  </a:moveTo>
                  <a:lnTo>
                    <a:pt x="317112" y="546403"/>
                  </a:lnTo>
                  <a:lnTo>
                    <a:pt x="329804" y="546403"/>
                  </a:lnTo>
                </a:path>
                <a:path w="1712595" h="1639570">
                  <a:moveTo>
                    <a:pt x="1712371" y="0"/>
                  </a:moveTo>
                  <a:lnTo>
                    <a:pt x="570808" y="0"/>
                  </a:lnTo>
                  <a:lnTo>
                    <a:pt x="532750" y="0"/>
                  </a:lnTo>
                  <a:lnTo>
                    <a:pt x="482018" y="12725"/>
                  </a:lnTo>
                  <a:lnTo>
                    <a:pt x="443960" y="25451"/>
                  </a:lnTo>
                  <a:lnTo>
                    <a:pt x="405902" y="38177"/>
                  </a:lnTo>
                  <a:lnTo>
                    <a:pt x="367862" y="63460"/>
                  </a:lnTo>
                  <a:lnTo>
                    <a:pt x="329804" y="88912"/>
                  </a:lnTo>
                  <a:lnTo>
                    <a:pt x="291746" y="127090"/>
                  </a:lnTo>
                  <a:lnTo>
                    <a:pt x="266380" y="165268"/>
                  </a:lnTo>
                  <a:lnTo>
                    <a:pt x="241014" y="203276"/>
                  </a:lnTo>
                  <a:lnTo>
                    <a:pt x="228322" y="241454"/>
                  </a:lnTo>
                  <a:lnTo>
                    <a:pt x="215648" y="279547"/>
                  </a:lnTo>
                  <a:lnTo>
                    <a:pt x="202956" y="330383"/>
                  </a:lnTo>
                  <a:lnTo>
                    <a:pt x="202956" y="368493"/>
                  </a:lnTo>
                  <a:lnTo>
                    <a:pt x="202956" y="495567"/>
                  </a:lnTo>
                </a:path>
                <a:path w="1712595" h="1639570">
                  <a:moveTo>
                    <a:pt x="139532" y="673459"/>
                  </a:moveTo>
                  <a:lnTo>
                    <a:pt x="164898" y="635349"/>
                  </a:lnTo>
                  <a:lnTo>
                    <a:pt x="177590" y="609931"/>
                  </a:lnTo>
                  <a:lnTo>
                    <a:pt x="190265" y="571804"/>
                  </a:lnTo>
                  <a:lnTo>
                    <a:pt x="202956" y="533694"/>
                  </a:lnTo>
                  <a:lnTo>
                    <a:pt x="202956" y="495567"/>
                  </a:lnTo>
                </a:path>
                <a:path w="1712595" h="1639570">
                  <a:moveTo>
                    <a:pt x="139532" y="673459"/>
                  </a:moveTo>
                  <a:lnTo>
                    <a:pt x="114166" y="711586"/>
                  </a:lnTo>
                  <a:lnTo>
                    <a:pt x="76108" y="762405"/>
                  </a:lnTo>
                  <a:lnTo>
                    <a:pt x="63423" y="825950"/>
                  </a:lnTo>
                  <a:lnTo>
                    <a:pt x="38054" y="876769"/>
                  </a:lnTo>
                  <a:lnTo>
                    <a:pt x="25369" y="927605"/>
                  </a:lnTo>
                  <a:lnTo>
                    <a:pt x="25369" y="991134"/>
                  </a:lnTo>
                  <a:lnTo>
                    <a:pt x="0" y="1003843"/>
                  </a:lnTo>
                </a:path>
                <a:path w="1712595" h="1639570">
                  <a:moveTo>
                    <a:pt x="1141623" y="114364"/>
                  </a:moveTo>
                  <a:lnTo>
                    <a:pt x="545442" y="114364"/>
                  </a:lnTo>
                </a:path>
                <a:path w="1712595" h="1639570">
                  <a:moveTo>
                    <a:pt x="25369" y="1181735"/>
                  </a:moveTo>
                  <a:lnTo>
                    <a:pt x="25369" y="1080080"/>
                  </a:lnTo>
                </a:path>
                <a:path w="1712595" h="1639570">
                  <a:moveTo>
                    <a:pt x="0" y="1257972"/>
                  </a:moveTo>
                  <a:lnTo>
                    <a:pt x="25369" y="1270681"/>
                  </a:lnTo>
                  <a:lnTo>
                    <a:pt x="25369" y="1537537"/>
                  </a:lnTo>
                </a:path>
                <a:path w="1712595" h="1639570">
                  <a:moveTo>
                    <a:pt x="114166" y="1639192"/>
                  </a:moveTo>
                  <a:lnTo>
                    <a:pt x="114166" y="1181735"/>
                  </a:lnTo>
                  <a:lnTo>
                    <a:pt x="25369" y="1181735"/>
                  </a:lnTo>
                </a:path>
                <a:path w="1712595" h="1639570">
                  <a:moveTo>
                    <a:pt x="25369" y="1080080"/>
                  </a:moveTo>
                  <a:lnTo>
                    <a:pt x="114166" y="1080080"/>
                  </a:lnTo>
                </a:path>
                <a:path w="1712595" h="1639570">
                  <a:moveTo>
                    <a:pt x="114166" y="1029261"/>
                  </a:moveTo>
                  <a:lnTo>
                    <a:pt x="114166" y="1080080"/>
                  </a:lnTo>
                </a:path>
                <a:path w="1712595" h="1639570">
                  <a:moveTo>
                    <a:pt x="380536" y="584513"/>
                  </a:moveTo>
                  <a:lnTo>
                    <a:pt x="342479" y="609931"/>
                  </a:lnTo>
                  <a:lnTo>
                    <a:pt x="304438" y="635349"/>
                  </a:lnTo>
                  <a:lnTo>
                    <a:pt x="266380" y="673459"/>
                  </a:lnTo>
                  <a:lnTo>
                    <a:pt x="228322" y="711586"/>
                  </a:lnTo>
                  <a:lnTo>
                    <a:pt x="202956" y="749713"/>
                  </a:lnTo>
                  <a:lnTo>
                    <a:pt x="177590" y="787823"/>
                  </a:lnTo>
                  <a:lnTo>
                    <a:pt x="152224" y="825950"/>
                  </a:lnTo>
                  <a:lnTo>
                    <a:pt x="139532" y="876769"/>
                  </a:lnTo>
                  <a:lnTo>
                    <a:pt x="126841" y="927605"/>
                  </a:lnTo>
                  <a:lnTo>
                    <a:pt x="114166" y="978425"/>
                  </a:lnTo>
                  <a:lnTo>
                    <a:pt x="114166" y="1029261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2" name="object 112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302292" y="3885533"/>
              <a:ext cx="241038" cy="241437"/>
            </a:xfrm>
            <a:prstGeom prst="rect">
              <a:avLst/>
            </a:prstGeom>
          </p:spPr>
        </p:pic>
        <p:sp>
          <p:nvSpPr>
            <p:cNvPr id="113" name="object 113"/>
            <p:cNvSpPr/>
            <p:nvPr/>
          </p:nvSpPr>
          <p:spPr>
            <a:xfrm>
              <a:off x="2940795" y="4654293"/>
              <a:ext cx="2105660" cy="832623"/>
            </a:xfrm>
            <a:custGeom>
              <a:avLst/>
              <a:gdLst/>
              <a:ahLst/>
              <a:cxnLst/>
              <a:rect l="l" t="t" r="r" b="b"/>
              <a:pathLst>
                <a:path w="2105660" h="749935">
                  <a:moveTo>
                    <a:pt x="50739" y="381202"/>
                  </a:moveTo>
                  <a:lnTo>
                    <a:pt x="38054" y="381202"/>
                  </a:lnTo>
                </a:path>
                <a:path w="2105660" h="749935">
                  <a:moveTo>
                    <a:pt x="38054" y="139782"/>
                  </a:moveTo>
                  <a:lnTo>
                    <a:pt x="50739" y="127073"/>
                  </a:lnTo>
                </a:path>
                <a:path w="2105660" h="749935">
                  <a:moveTo>
                    <a:pt x="38054" y="139782"/>
                  </a:moveTo>
                  <a:lnTo>
                    <a:pt x="25369" y="139782"/>
                  </a:lnTo>
                  <a:lnTo>
                    <a:pt x="12684" y="165200"/>
                  </a:lnTo>
                  <a:lnTo>
                    <a:pt x="0" y="177909"/>
                  </a:lnTo>
                  <a:lnTo>
                    <a:pt x="0" y="203310"/>
                  </a:lnTo>
                  <a:lnTo>
                    <a:pt x="0" y="317674"/>
                  </a:lnTo>
                  <a:lnTo>
                    <a:pt x="0" y="330383"/>
                  </a:lnTo>
                  <a:lnTo>
                    <a:pt x="12684" y="355801"/>
                  </a:lnTo>
                  <a:lnTo>
                    <a:pt x="25369" y="368510"/>
                  </a:lnTo>
                  <a:lnTo>
                    <a:pt x="38054" y="381202"/>
                  </a:lnTo>
                </a:path>
                <a:path w="2105660" h="749935">
                  <a:moveTo>
                    <a:pt x="1496791" y="749713"/>
                  </a:moveTo>
                  <a:lnTo>
                    <a:pt x="2105664" y="749713"/>
                  </a:lnTo>
                  <a:lnTo>
                    <a:pt x="2105664" y="0"/>
                  </a:lnTo>
                  <a:lnTo>
                    <a:pt x="1496791" y="0"/>
                  </a:lnTo>
                  <a:lnTo>
                    <a:pt x="1496791" y="749713"/>
                  </a:lnTo>
                  <a:close/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4" name="object 114"/>
          <p:cNvSpPr txBox="1"/>
          <p:nvPr/>
        </p:nvSpPr>
        <p:spPr>
          <a:xfrm>
            <a:off x="4604866" y="4859280"/>
            <a:ext cx="312420" cy="614805"/>
          </a:xfrm>
          <a:prstGeom prst="rect">
            <a:avLst/>
          </a:prstGeom>
        </p:spPr>
        <p:txBody>
          <a:bodyPr vert="horz" wrap="square" lIns="0" tIns="52069" rIns="0" bIns="0" rtlCol="0" anchor="ctr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115" name="object 115"/>
          <p:cNvSpPr txBox="1"/>
          <p:nvPr/>
        </p:nvSpPr>
        <p:spPr>
          <a:xfrm>
            <a:off x="3244254" y="4654292"/>
            <a:ext cx="635635" cy="836351"/>
          </a:xfrm>
          <a:prstGeom prst="rect">
            <a:avLst/>
          </a:prstGeom>
          <a:ln w="12722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AP208A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grpSp>
        <p:nvGrpSpPr>
          <p:cNvPr id="116" name="object 116"/>
          <p:cNvGrpSpPr/>
          <p:nvPr/>
        </p:nvGrpSpPr>
        <p:grpSpPr>
          <a:xfrm>
            <a:off x="3010548" y="3771169"/>
            <a:ext cx="2334260" cy="1969770"/>
            <a:chOff x="3010548" y="3771169"/>
            <a:chExt cx="2334260" cy="1969770"/>
          </a:xfrm>
        </p:grpSpPr>
        <p:pic>
          <p:nvPicPr>
            <p:cNvPr id="117" name="object 1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520022" y="3923711"/>
              <a:ext cx="260033" cy="317615"/>
            </a:xfrm>
            <a:prstGeom prst="rect">
              <a:avLst/>
            </a:prstGeom>
          </p:spPr>
        </p:pic>
        <p:sp>
          <p:nvSpPr>
            <p:cNvPr id="118" name="object 118"/>
            <p:cNvSpPr/>
            <p:nvPr/>
          </p:nvSpPr>
          <p:spPr>
            <a:xfrm>
              <a:off x="4133158" y="4095198"/>
              <a:ext cx="697865" cy="292735"/>
            </a:xfrm>
            <a:custGeom>
              <a:avLst/>
              <a:gdLst/>
              <a:ahLst/>
              <a:cxnLst/>
              <a:rect l="l" t="t" r="r" b="b"/>
              <a:pathLst>
                <a:path w="697864" h="292735">
                  <a:moveTo>
                    <a:pt x="469333" y="0"/>
                  </a:moveTo>
                  <a:lnTo>
                    <a:pt x="0" y="0"/>
                  </a:lnTo>
                </a:path>
                <a:path w="697864" h="292735">
                  <a:moveTo>
                    <a:pt x="646897" y="139765"/>
                  </a:moveTo>
                  <a:lnTo>
                    <a:pt x="697663" y="190601"/>
                  </a:lnTo>
                  <a:lnTo>
                    <a:pt x="697663" y="292256"/>
                  </a:lnTo>
                  <a:lnTo>
                    <a:pt x="380543" y="292256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9" name="object 11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520022" y="4012623"/>
              <a:ext cx="88824" cy="88928"/>
            </a:xfrm>
            <a:prstGeom prst="rect">
              <a:avLst/>
            </a:prstGeom>
          </p:spPr>
        </p:pic>
        <p:sp>
          <p:nvSpPr>
            <p:cNvPr id="120" name="object 120"/>
            <p:cNvSpPr/>
            <p:nvPr/>
          </p:nvSpPr>
          <p:spPr>
            <a:xfrm>
              <a:off x="4133158" y="3999889"/>
              <a:ext cx="393700" cy="13335"/>
            </a:xfrm>
            <a:custGeom>
              <a:avLst/>
              <a:gdLst/>
              <a:ahLst/>
              <a:cxnLst/>
              <a:rect l="l" t="t" r="r" b="b"/>
              <a:pathLst>
                <a:path w="393700" h="13335">
                  <a:moveTo>
                    <a:pt x="0" y="12725"/>
                  </a:moveTo>
                  <a:lnTo>
                    <a:pt x="393218" y="12725"/>
                  </a:lnTo>
                  <a:lnTo>
                    <a:pt x="393218" y="0"/>
                  </a:lnTo>
                  <a:lnTo>
                    <a:pt x="0" y="0"/>
                  </a:lnTo>
                  <a:lnTo>
                    <a:pt x="0" y="127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4133158" y="3930065"/>
              <a:ext cx="508000" cy="305435"/>
            </a:xfrm>
            <a:custGeom>
              <a:avLst/>
              <a:gdLst/>
              <a:ahLst/>
              <a:cxnLst/>
              <a:rect l="l" t="t" r="r" b="b"/>
              <a:pathLst>
                <a:path w="508000" h="305435">
                  <a:moveTo>
                    <a:pt x="393218" y="76186"/>
                  </a:moveTo>
                  <a:lnTo>
                    <a:pt x="393218" y="0"/>
                  </a:lnTo>
                  <a:lnTo>
                    <a:pt x="0" y="0"/>
                  </a:lnTo>
                </a:path>
                <a:path w="508000" h="305435">
                  <a:moveTo>
                    <a:pt x="507459" y="152423"/>
                  </a:moveTo>
                  <a:lnTo>
                    <a:pt x="507459" y="228660"/>
                  </a:lnTo>
                  <a:lnTo>
                    <a:pt x="507459" y="304897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4133158" y="4012615"/>
              <a:ext cx="393700" cy="13335"/>
            </a:xfrm>
            <a:custGeom>
              <a:avLst/>
              <a:gdLst/>
              <a:ahLst/>
              <a:cxnLst/>
              <a:rect l="l" t="t" r="r" b="b"/>
              <a:pathLst>
                <a:path w="393700" h="13335">
                  <a:moveTo>
                    <a:pt x="0" y="12725"/>
                  </a:moveTo>
                  <a:lnTo>
                    <a:pt x="393218" y="12725"/>
                  </a:lnTo>
                  <a:lnTo>
                    <a:pt x="393218" y="0"/>
                  </a:lnTo>
                  <a:lnTo>
                    <a:pt x="0" y="0"/>
                  </a:lnTo>
                  <a:lnTo>
                    <a:pt x="0" y="127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4133158" y="3777523"/>
              <a:ext cx="1154430" cy="1957070"/>
            </a:xfrm>
            <a:custGeom>
              <a:avLst/>
              <a:gdLst/>
              <a:ahLst/>
              <a:cxnLst/>
              <a:rect l="l" t="t" r="r" b="b"/>
              <a:pathLst>
                <a:path w="1154429" h="1957070">
                  <a:moveTo>
                    <a:pt x="748429" y="304965"/>
                  </a:moveTo>
                  <a:lnTo>
                    <a:pt x="735737" y="304965"/>
                  </a:lnTo>
                </a:path>
                <a:path w="1154429" h="1957070">
                  <a:moveTo>
                    <a:pt x="507459" y="304965"/>
                  </a:moveTo>
                  <a:lnTo>
                    <a:pt x="735737" y="304965"/>
                  </a:lnTo>
                  <a:lnTo>
                    <a:pt x="837270" y="520985"/>
                  </a:lnTo>
                </a:path>
                <a:path w="1154429" h="1957070">
                  <a:moveTo>
                    <a:pt x="786504" y="559095"/>
                  </a:moveTo>
                  <a:lnTo>
                    <a:pt x="697663" y="381202"/>
                  </a:lnTo>
                  <a:lnTo>
                    <a:pt x="507459" y="381202"/>
                  </a:lnTo>
                </a:path>
                <a:path w="1154429" h="1957070">
                  <a:moveTo>
                    <a:pt x="824578" y="546403"/>
                  </a:moveTo>
                  <a:lnTo>
                    <a:pt x="799195" y="559095"/>
                  </a:lnTo>
                  <a:lnTo>
                    <a:pt x="786504" y="571804"/>
                  </a:lnTo>
                  <a:lnTo>
                    <a:pt x="761121" y="584513"/>
                  </a:lnTo>
                </a:path>
                <a:path w="1154429" h="1957070">
                  <a:moveTo>
                    <a:pt x="837270" y="393911"/>
                  </a:moveTo>
                  <a:lnTo>
                    <a:pt x="837270" y="368493"/>
                  </a:lnTo>
                  <a:lnTo>
                    <a:pt x="824578" y="343092"/>
                  </a:lnTo>
                  <a:lnTo>
                    <a:pt x="811887" y="330383"/>
                  </a:lnTo>
                  <a:lnTo>
                    <a:pt x="786504" y="304965"/>
                  </a:lnTo>
                  <a:lnTo>
                    <a:pt x="773812" y="304965"/>
                  </a:lnTo>
                  <a:lnTo>
                    <a:pt x="748429" y="304965"/>
                  </a:lnTo>
                </a:path>
                <a:path w="1154429" h="1957070">
                  <a:moveTo>
                    <a:pt x="837270" y="343092"/>
                  </a:moveTo>
                  <a:lnTo>
                    <a:pt x="837270" y="546403"/>
                  </a:lnTo>
                  <a:lnTo>
                    <a:pt x="824578" y="546403"/>
                  </a:lnTo>
                </a:path>
                <a:path w="1154429" h="1957070">
                  <a:moveTo>
                    <a:pt x="1129006" y="1308808"/>
                  </a:moveTo>
                  <a:lnTo>
                    <a:pt x="1129006" y="1270681"/>
                  </a:lnTo>
                </a:path>
                <a:path w="1154429" h="1957070">
                  <a:moveTo>
                    <a:pt x="1154389" y="1257972"/>
                  </a:moveTo>
                  <a:lnTo>
                    <a:pt x="1129006" y="1270681"/>
                  </a:lnTo>
                  <a:lnTo>
                    <a:pt x="1129006" y="1537537"/>
                  </a:lnTo>
                </a:path>
                <a:path w="1154429" h="1957070">
                  <a:moveTo>
                    <a:pt x="646897" y="1956858"/>
                  </a:moveTo>
                  <a:lnTo>
                    <a:pt x="697663" y="1956858"/>
                  </a:lnTo>
                  <a:lnTo>
                    <a:pt x="748429" y="1956858"/>
                  </a:lnTo>
                  <a:lnTo>
                    <a:pt x="799195" y="1944151"/>
                  </a:lnTo>
                  <a:lnTo>
                    <a:pt x="849792" y="1918738"/>
                  </a:lnTo>
                  <a:lnTo>
                    <a:pt x="887867" y="1893323"/>
                  </a:lnTo>
                  <a:lnTo>
                    <a:pt x="938633" y="1867910"/>
                  </a:lnTo>
                  <a:lnTo>
                    <a:pt x="976708" y="1829790"/>
                  </a:lnTo>
                  <a:lnTo>
                    <a:pt x="1014782" y="1791666"/>
                  </a:lnTo>
                  <a:lnTo>
                    <a:pt x="1040165" y="1753556"/>
                  </a:lnTo>
                  <a:lnTo>
                    <a:pt x="1065549" y="1715429"/>
                  </a:lnTo>
                  <a:lnTo>
                    <a:pt x="1090932" y="1664593"/>
                  </a:lnTo>
                  <a:lnTo>
                    <a:pt x="1116315" y="1613774"/>
                  </a:lnTo>
                  <a:lnTo>
                    <a:pt x="1116315" y="1562938"/>
                  </a:lnTo>
                  <a:lnTo>
                    <a:pt x="1129006" y="1512119"/>
                  </a:lnTo>
                </a:path>
                <a:path w="1154429" h="1957070">
                  <a:moveTo>
                    <a:pt x="951325" y="368493"/>
                  </a:moveTo>
                  <a:lnTo>
                    <a:pt x="951325" y="330383"/>
                  </a:lnTo>
                  <a:lnTo>
                    <a:pt x="938633" y="279547"/>
                  </a:lnTo>
                  <a:lnTo>
                    <a:pt x="925941" y="241454"/>
                  </a:lnTo>
                  <a:lnTo>
                    <a:pt x="913250" y="203276"/>
                  </a:lnTo>
                  <a:lnTo>
                    <a:pt x="887867" y="165268"/>
                  </a:lnTo>
                  <a:lnTo>
                    <a:pt x="849792" y="127090"/>
                  </a:lnTo>
                  <a:lnTo>
                    <a:pt x="824578" y="88912"/>
                  </a:lnTo>
                  <a:lnTo>
                    <a:pt x="786504" y="63460"/>
                  </a:lnTo>
                  <a:lnTo>
                    <a:pt x="748429" y="38177"/>
                  </a:lnTo>
                  <a:lnTo>
                    <a:pt x="710354" y="25451"/>
                  </a:lnTo>
                  <a:lnTo>
                    <a:pt x="659588" y="12725"/>
                  </a:lnTo>
                  <a:lnTo>
                    <a:pt x="621513" y="0"/>
                  </a:lnTo>
                  <a:lnTo>
                    <a:pt x="570747" y="0"/>
                  </a:lnTo>
                </a:path>
                <a:path w="1154429" h="1957070">
                  <a:moveTo>
                    <a:pt x="951325" y="368493"/>
                  </a:moveTo>
                  <a:lnTo>
                    <a:pt x="951325" y="495567"/>
                  </a:lnTo>
                  <a:lnTo>
                    <a:pt x="951325" y="533694"/>
                  </a:lnTo>
                  <a:lnTo>
                    <a:pt x="964016" y="571804"/>
                  </a:lnTo>
                  <a:lnTo>
                    <a:pt x="976708" y="609931"/>
                  </a:lnTo>
                  <a:lnTo>
                    <a:pt x="989399" y="635349"/>
                  </a:lnTo>
                  <a:lnTo>
                    <a:pt x="1002091" y="673459"/>
                  </a:lnTo>
                </a:path>
                <a:path w="1154429" h="1957070">
                  <a:moveTo>
                    <a:pt x="1129006" y="991134"/>
                  </a:moveTo>
                  <a:lnTo>
                    <a:pt x="1116315" y="927605"/>
                  </a:lnTo>
                  <a:lnTo>
                    <a:pt x="1103623" y="876769"/>
                  </a:lnTo>
                  <a:lnTo>
                    <a:pt x="1090932" y="825950"/>
                  </a:lnTo>
                  <a:lnTo>
                    <a:pt x="1065549" y="762405"/>
                  </a:lnTo>
                  <a:lnTo>
                    <a:pt x="1040165" y="711586"/>
                  </a:lnTo>
                  <a:lnTo>
                    <a:pt x="1002091" y="673459"/>
                  </a:lnTo>
                </a:path>
                <a:path w="1154429" h="1957070">
                  <a:moveTo>
                    <a:pt x="1129006" y="991134"/>
                  </a:moveTo>
                  <a:lnTo>
                    <a:pt x="1154389" y="1003843"/>
                  </a:lnTo>
                </a:path>
                <a:path w="1154429" h="1957070">
                  <a:moveTo>
                    <a:pt x="0" y="114364"/>
                  </a:moveTo>
                  <a:lnTo>
                    <a:pt x="608822" y="114364"/>
                  </a:lnTo>
                </a:path>
                <a:path w="1154429" h="1957070">
                  <a:moveTo>
                    <a:pt x="1040165" y="1639192"/>
                  </a:moveTo>
                  <a:lnTo>
                    <a:pt x="1040165" y="1181735"/>
                  </a:lnTo>
                  <a:lnTo>
                    <a:pt x="1129006" y="1181735"/>
                  </a:lnTo>
                </a:path>
                <a:path w="1154429" h="1957070">
                  <a:moveTo>
                    <a:pt x="1129006" y="1080080"/>
                  </a:moveTo>
                  <a:lnTo>
                    <a:pt x="1040165" y="1080080"/>
                  </a:lnTo>
                </a:path>
                <a:path w="1154429" h="1957070">
                  <a:moveTo>
                    <a:pt x="1040165" y="1029261"/>
                  </a:moveTo>
                  <a:lnTo>
                    <a:pt x="1040165" y="1080080"/>
                  </a:lnTo>
                </a:path>
                <a:path w="1154429" h="1957070">
                  <a:moveTo>
                    <a:pt x="1040165" y="1029261"/>
                  </a:moveTo>
                  <a:lnTo>
                    <a:pt x="1027474" y="978425"/>
                  </a:lnTo>
                  <a:lnTo>
                    <a:pt x="1027474" y="927605"/>
                  </a:lnTo>
                  <a:lnTo>
                    <a:pt x="1014782" y="876769"/>
                  </a:lnTo>
                  <a:lnTo>
                    <a:pt x="989399" y="825950"/>
                  </a:lnTo>
                  <a:lnTo>
                    <a:pt x="976708" y="787823"/>
                  </a:lnTo>
                  <a:lnTo>
                    <a:pt x="951325" y="749713"/>
                  </a:lnTo>
                  <a:lnTo>
                    <a:pt x="913250" y="711586"/>
                  </a:lnTo>
                  <a:lnTo>
                    <a:pt x="887867" y="673459"/>
                  </a:lnTo>
                  <a:lnTo>
                    <a:pt x="849792" y="635349"/>
                  </a:lnTo>
                  <a:lnTo>
                    <a:pt x="811887" y="609931"/>
                  </a:lnTo>
                  <a:lnTo>
                    <a:pt x="761121" y="584513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4" name="object 12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735626" y="3885533"/>
              <a:ext cx="241156" cy="241437"/>
            </a:xfrm>
            <a:prstGeom prst="rect">
              <a:avLst/>
            </a:prstGeom>
          </p:spPr>
        </p:pic>
        <p:pic>
          <p:nvPicPr>
            <p:cNvPr id="125" name="object 12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5255819" y="4775012"/>
              <a:ext cx="88676" cy="266846"/>
            </a:xfrm>
            <a:prstGeom prst="rect">
              <a:avLst/>
            </a:prstGeom>
          </p:spPr>
        </p:pic>
        <p:sp>
          <p:nvSpPr>
            <p:cNvPr id="126" name="object 126"/>
            <p:cNvSpPr/>
            <p:nvPr/>
          </p:nvSpPr>
          <p:spPr>
            <a:xfrm>
              <a:off x="3270589" y="5569190"/>
              <a:ext cx="1737995" cy="0"/>
            </a:xfrm>
            <a:custGeom>
              <a:avLst/>
              <a:gdLst/>
              <a:ahLst/>
              <a:cxnLst/>
              <a:rect l="l" t="t" r="r" b="b"/>
              <a:pathLst>
                <a:path w="1737995">
                  <a:moveTo>
                    <a:pt x="0" y="0"/>
                  </a:moveTo>
                  <a:lnTo>
                    <a:pt x="1737744" y="0"/>
                  </a:lnTo>
                </a:path>
              </a:pathLst>
            </a:custGeom>
            <a:ln w="127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7" name="object 12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099345" y="5410361"/>
              <a:ext cx="177598" cy="165184"/>
            </a:xfrm>
            <a:prstGeom prst="rect">
              <a:avLst/>
            </a:prstGeom>
          </p:spPr>
        </p:pic>
        <p:pic>
          <p:nvPicPr>
            <p:cNvPr id="128" name="object 12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001978" y="5410361"/>
              <a:ext cx="177700" cy="165184"/>
            </a:xfrm>
            <a:prstGeom prst="rect">
              <a:avLst/>
            </a:prstGeom>
          </p:spPr>
        </p:pic>
        <p:sp>
          <p:nvSpPr>
            <p:cNvPr id="129" name="object 129"/>
            <p:cNvSpPr/>
            <p:nvPr/>
          </p:nvSpPr>
          <p:spPr>
            <a:xfrm>
              <a:off x="3016903" y="5289642"/>
              <a:ext cx="1763395" cy="445134"/>
            </a:xfrm>
            <a:custGeom>
              <a:avLst/>
              <a:gdLst/>
              <a:ahLst/>
              <a:cxnLst/>
              <a:rect l="l" t="t" r="r" b="b"/>
              <a:pathLst>
                <a:path w="1763395" h="445135">
                  <a:moveTo>
                    <a:pt x="1763151" y="444739"/>
                  </a:moveTo>
                  <a:lnTo>
                    <a:pt x="482015" y="444739"/>
                  </a:lnTo>
                </a:path>
                <a:path w="1763395" h="445135">
                  <a:moveTo>
                    <a:pt x="0" y="0"/>
                  </a:moveTo>
                  <a:lnTo>
                    <a:pt x="0" y="50819"/>
                  </a:lnTo>
                  <a:lnTo>
                    <a:pt x="12684" y="101655"/>
                  </a:lnTo>
                  <a:lnTo>
                    <a:pt x="38054" y="152474"/>
                  </a:lnTo>
                  <a:lnTo>
                    <a:pt x="50739" y="203310"/>
                  </a:lnTo>
                  <a:lnTo>
                    <a:pt x="88796" y="241437"/>
                  </a:lnTo>
                  <a:lnTo>
                    <a:pt x="114163" y="279547"/>
                  </a:lnTo>
                  <a:lnTo>
                    <a:pt x="152220" y="317671"/>
                  </a:lnTo>
                  <a:lnTo>
                    <a:pt x="190278" y="355791"/>
                  </a:lnTo>
                  <a:lnTo>
                    <a:pt x="228319" y="381204"/>
                  </a:lnTo>
                  <a:lnTo>
                    <a:pt x="279068" y="406619"/>
                  </a:lnTo>
                  <a:lnTo>
                    <a:pt x="329801" y="432032"/>
                  </a:lnTo>
                  <a:lnTo>
                    <a:pt x="380533" y="444739"/>
                  </a:lnTo>
                  <a:lnTo>
                    <a:pt x="431282" y="444739"/>
                  </a:lnTo>
                  <a:lnTo>
                    <a:pt x="482015" y="444739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0" name="object 130"/>
          <p:cNvSpPr txBox="1"/>
          <p:nvPr/>
        </p:nvSpPr>
        <p:spPr>
          <a:xfrm>
            <a:off x="5064426" y="4928827"/>
            <a:ext cx="102235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31" name="object 131"/>
          <p:cNvSpPr txBox="1"/>
          <p:nvPr/>
        </p:nvSpPr>
        <p:spPr>
          <a:xfrm>
            <a:off x="3132290" y="4928827"/>
            <a:ext cx="102235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134" name="object 134"/>
          <p:cNvSpPr txBox="1"/>
          <p:nvPr/>
        </p:nvSpPr>
        <p:spPr>
          <a:xfrm>
            <a:off x="4346881" y="4722336"/>
            <a:ext cx="804545" cy="24493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AP205A</a:t>
            </a:r>
          </a:p>
        </p:txBody>
      </p:sp>
      <p:sp>
        <p:nvSpPr>
          <p:cNvPr id="135" name="object 135"/>
          <p:cNvSpPr txBox="1"/>
          <p:nvPr/>
        </p:nvSpPr>
        <p:spPr>
          <a:xfrm>
            <a:off x="3841413" y="4654292"/>
            <a:ext cx="596265" cy="836351"/>
          </a:xfrm>
          <a:prstGeom prst="rect">
            <a:avLst/>
          </a:prstGeom>
          <a:ln w="12705">
            <a:solidFill>
              <a:srgbClr val="000000"/>
            </a:solidFill>
          </a:ln>
        </p:spPr>
        <p:txBody>
          <a:bodyPr vert="horz" wrap="square" lIns="0" tIns="6985" rIns="0" bIns="0" rtlCol="0" anchor="ctr">
            <a:noAutofit/>
          </a:bodyPr>
          <a:lstStyle/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AP203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500" kern="0" dirty="0">
                <a:latin typeface="Arial Narrow" panose="020B0606020202030204" pitchFamily="34" charset="0"/>
                <a:cs typeface="Arial"/>
              </a:rPr>
              <a:t>YBr</a:t>
            </a:r>
          </a:p>
        </p:txBody>
      </p:sp>
      <p:grpSp>
        <p:nvGrpSpPr>
          <p:cNvPr id="138" name="object 138"/>
          <p:cNvGrpSpPr/>
          <p:nvPr/>
        </p:nvGrpSpPr>
        <p:grpSpPr>
          <a:xfrm>
            <a:off x="6552249" y="3781429"/>
            <a:ext cx="1850389" cy="1616710"/>
            <a:chOff x="6552249" y="3781429"/>
            <a:chExt cx="1850389" cy="1616710"/>
          </a:xfrm>
        </p:grpSpPr>
        <p:pic>
          <p:nvPicPr>
            <p:cNvPr id="139" name="object 13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7093327" y="3939384"/>
              <a:ext cx="245953" cy="315304"/>
            </a:xfrm>
            <a:prstGeom prst="rect">
              <a:avLst/>
            </a:prstGeom>
          </p:spPr>
        </p:pic>
        <p:sp>
          <p:nvSpPr>
            <p:cNvPr id="140" name="object 140"/>
            <p:cNvSpPr/>
            <p:nvPr/>
          </p:nvSpPr>
          <p:spPr>
            <a:xfrm>
              <a:off x="7053981" y="4028073"/>
              <a:ext cx="1337945" cy="354965"/>
            </a:xfrm>
            <a:custGeom>
              <a:avLst/>
              <a:gdLst/>
              <a:ahLst/>
              <a:cxnLst/>
              <a:rect l="l" t="t" r="r" b="b"/>
              <a:pathLst>
                <a:path w="1337945" h="354964">
                  <a:moveTo>
                    <a:pt x="216415" y="78810"/>
                  </a:moveTo>
                  <a:lnTo>
                    <a:pt x="668959" y="78810"/>
                  </a:lnTo>
                </a:path>
                <a:path w="1337945" h="354964">
                  <a:moveTo>
                    <a:pt x="39345" y="216748"/>
                  </a:moveTo>
                  <a:lnTo>
                    <a:pt x="0" y="256166"/>
                  </a:lnTo>
                  <a:lnTo>
                    <a:pt x="0" y="354686"/>
                  </a:lnTo>
                  <a:lnTo>
                    <a:pt x="1337918" y="354686"/>
                  </a:lnTo>
                </a:path>
                <a:path w="1337945" h="354964">
                  <a:moveTo>
                    <a:pt x="275447" y="0"/>
                  </a:moveTo>
                  <a:lnTo>
                    <a:pt x="255787" y="0"/>
                  </a:lnTo>
                  <a:lnTo>
                    <a:pt x="236101" y="19682"/>
                  </a:lnTo>
                  <a:lnTo>
                    <a:pt x="216415" y="39392"/>
                  </a:lnTo>
                  <a:lnTo>
                    <a:pt x="216415" y="78810"/>
                  </a:lnTo>
                </a:path>
              </a:pathLst>
            </a:custGeom>
            <a:ln w="197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1" name="object 141"/>
            <p:cNvSpPr/>
            <p:nvPr/>
          </p:nvSpPr>
          <p:spPr>
            <a:xfrm>
              <a:off x="7329429" y="4018205"/>
              <a:ext cx="393700" cy="20320"/>
            </a:xfrm>
            <a:custGeom>
              <a:avLst/>
              <a:gdLst/>
              <a:ahLst/>
              <a:cxnLst/>
              <a:rect l="l" t="t" r="r" b="b"/>
              <a:pathLst>
                <a:path w="393700" h="20320">
                  <a:moveTo>
                    <a:pt x="0" y="19735"/>
                  </a:moveTo>
                  <a:lnTo>
                    <a:pt x="393511" y="19735"/>
                  </a:lnTo>
                  <a:lnTo>
                    <a:pt x="393511" y="0"/>
                  </a:lnTo>
                  <a:lnTo>
                    <a:pt x="0" y="0"/>
                  </a:lnTo>
                  <a:lnTo>
                    <a:pt x="0" y="197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2" name="object 142"/>
            <p:cNvSpPr/>
            <p:nvPr/>
          </p:nvSpPr>
          <p:spPr>
            <a:xfrm>
              <a:off x="7231051" y="3949236"/>
              <a:ext cx="492125" cy="295910"/>
            </a:xfrm>
            <a:custGeom>
              <a:avLst/>
              <a:gdLst/>
              <a:ahLst/>
              <a:cxnLst/>
              <a:rect l="l" t="t" r="r" b="b"/>
              <a:pathLst>
                <a:path w="492125" h="295910">
                  <a:moveTo>
                    <a:pt x="98377" y="78836"/>
                  </a:moveTo>
                  <a:lnTo>
                    <a:pt x="98377" y="0"/>
                  </a:lnTo>
                  <a:lnTo>
                    <a:pt x="491889" y="0"/>
                  </a:lnTo>
                </a:path>
                <a:path w="492125" h="295910">
                  <a:moveTo>
                    <a:pt x="0" y="137937"/>
                  </a:moveTo>
                  <a:lnTo>
                    <a:pt x="0" y="216774"/>
                  </a:lnTo>
                  <a:lnTo>
                    <a:pt x="0" y="295585"/>
                  </a:lnTo>
                </a:path>
              </a:pathLst>
            </a:custGeom>
            <a:ln w="197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3" name="object 143"/>
            <p:cNvSpPr/>
            <p:nvPr/>
          </p:nvSpPr>
          <p:spPr>
            <a:xfrm>
              <a:off x="7329429" y="4018205"/>
              <a:ext cx="393700" cy="20320"/>
            </a:xfrm>
            <a:custGeom>
              <a:avLst/>
              <a:gdLst/>
              <a:ahLst/>
              <a:cxnLst/>
              <a:rect l="l" t="t" r="r" b="b"/>
              <a:pathLst>
                <a:path w="393700" h="20320">
                  <a:moveTo>
                    <a:pt x="0" y="19735"/>
                  </a:moveTo>
                  <a:lnTo>
                    <a:pt x="393511" y="19735"/>
                  </a:lnTo>
                  <a:lnTo>
                    <a:pt x="393511" y="0"/>
                  </a:lnTo>
                  <a:lnTo>
                    <a:pt x="0" y="0"/>
                  </a:lnTo>
                  <a:lnTo>
                    <a:pt x="0" y="197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6601443" y="3791589"/>
              <a:ext cx="1672589" cy="1596390"/>
            </a:xfrm>
            <a:custGeom>
              <a:avLst/>
              <a:gdLst/>
              <a:ahLst/>
              <a:cxnLst/>
              <a:rect l="l" t="t" r="r" b="b"/>
              <a:pathLst>
                <a:path w="1672590" h="1596389">
                  <a:moveTo>
                    <a:pt x="393506" y="295585"/>
                  </a:moveTo>
                  <a:lnTo>
                    <a:pt x="413192" y="295585"/>
                  </a:lnTo>
                </a:path>
                <a:path w="1672590" h="1596389">
                  <a:moveTo>
                    <a:pt x="629608" y="295585"/>
                  </a:moveTo>
                  <a:lnTo>
                    <a:pt x="413192" y="295585"/>
                  </a:lnTo>
                  <a:lnTo>
                    <a:pt x="314814" y="512359"/>
                  </a:lnTo>
                </a:path>
                <a:path w="1672590" h="1596389">
                  <a:moveTo>
                    <a:pt x="354160" y="551751"/>
                  </a:moveTo>
                  <a:lnTo>
                    <a:pt x="432852" y="374421"/>
                  </a:lnTo>
                  <a:lnTo>
                    <a:pt x="629608" y="374421"/>
                  </a:lnTo>
                </a:path>
                <a:path w="1672590" h="1596389">
                  <a:moveTo>
                    <a:pt x="373846" y="571460"/>
                  </a:moveTo>
                  <a:lnTo>
                    <a:pt x="354160" y="551751"/>
                  </a:lnTo>
                  <a:lnTo>
                    <a:pt x="334474" y="551751"/>
                  </a:lnTo>
                  <a:lnTo>
                    <a:pt x="314814" y="532068"/>
                  </a:lnTo>
                </a:path>
                <a:path w="1672590" h="1596389">
                  <a:moveTo>
                    <a:pt x="393506" y="295585"/>
                  </a:moveTo>
                  <a:lnTo>
                    <a:pt x="373846" y="295585"/>
                  </a:lnTo>
                  <a:lnTo>
                    <a:pt x="354160" y="315294"/>
                  </a:lnTo>
                  <a:lnTo>
                    <a:pt x="334474" y="335003"/>
                  </a:lnTo>
                  <a:lnTo>
                    <a:pt x="314814" y="354712"/>
                  </a:lnTo>
                  <a:lnTo>
                    <a:pt x="314814" y="394104"/>
                  </a:lnTo>
                </a:path>
                <a:path w="1672590" h="1596389">
                  <a:moveTo>
                    <a:pt x="314814" y="335003"/>
                  </a:moveTo>
                  <a:lnTo>
                    <a:pt x="314814" y="532068"/>
                  </a:lnTo>
                </a:path>
                <a:path w="1672590" h="1596389">
                  <a:moveTo>
                    <a:pt x="1672419" y="0"/>
                  </a:moveTo>
                  <a:lnTo>
                    <a:pt x="570576" y="0"/>
                  </a:lnTo>
                  <a:lnTo>
                    <a:pt x="511570" y="0"/>
                  </a:lnTo>
                  <a:lnTo>
                    <a:pt x="452538" y="19709"/>
                  </a:lnTo>
                  <a:lnTo>
                    <a:pt x="393506" y="39418"/>
                  </a:lnTo>
                  <a:lnTo>
                    <a:pt x="354160" y="78836"/>
                  </a:lnTo>
                  <a:lnTo>
                    <a:pt x="314814" y="118228"/>
                  </a:lnTo>
                  <a:lnTo>
                    <a:pt x="275468" y="157647"/>
                  </a:lnTo>
                  <a:lnTo>
                    <a:pt x="236096" y="197065"/>
                  </a:lnTo>
                  <a:lnTo>
                    <a:pt x="216436" y="256166"/>
                  </a:lnTo>
                  <a:lnTo>
                    <a:pt x="196750" y="315294"/>
                  </a:lnTo>
                  <a:lnTo>
                    <a:pt x="196750" y="374421"/>
                  </a:lnTo>
                  <a:lnTo>
                    <a:pt x="196750" y="492650"/>
                  </a:lnTo>
                </a:path>
                <a:path w="1672590" h="1596389">
                  <a:moveTo>
                    <a:pt x="137729" y="650297"/>
                  </a:moveTo>
                  <a:lnTo>
                    <a:pt x="177077" y="610879"/>
                  </a:lnTo>
                  <a:lnTo>
                    <a:pt x="196750" y="551751"/>
                  </a:lnTo>
                  <a:lnTo>
                    <a:pt x="196750" y="492650"/>
                  </a:lnTo>
                </a:path>
                <a:path w="1672590" h="1596389">
                  <a:moveTo>
                    <a:pt x="137729" y="650297"/>
                  </a:moveTo>
                  <a:lnTo>
                    <a:pt x="98377" y="709398"/>
                  </a:lnTo>
                  <a:lnTo>
                    <a:pt x="78702" y="768526"/>
                  </a:lnTo>
                  <a:lnTo>
                    <a:pt x="59026" y="827653"/>
                  </a:lnTo>
                  <a:lnTo>
                    <a:pt x="39351" y="906464"/>
                  </a:lnTo>
                  <a:lnTo>
                    <a:pt x="19675" y="965591"/>
                  </a:lnTo>
                  <a:lnTo>
                    <a:pt x="0" y="985301"/>
                  </a:lnTo>
                </a:path>
                <a:path w="1672590" h="1596389">
                  <a:moveTo>
                    <a:pt x="1121498" y="118228"/>
                  </a:moveTo>
                  <a:lnTo>
                    <a:pt x="531230" y="118228"/>
                  </a:lnTo>
                </a:path>
                <a:path w="1672590" h="1596389">
                  <a:moveTo>
                    <a:pt x="19675" y="1162657"/>
                  </a:moveTo>
                  <a:lnTo>
                    <a:pt x="19675" y="1044402"/>
                  </a:lnTo>
                </a:path>
                <a:path w="1672590" h="1596389">
                  <a:moveTo>
                    <a:pt x="0" y="1221758"/>
                  </a:moveTo>
                  <a:lnTo>
                    <a:pt x="19675" y="1241467"/>
                  </a:lnTo>
                  <a:lnTo>
                    <a:pt x="19675" y="1497634"/>
                  </a:lnTo>
                </a:path>
                <a:path w="1672590" h="1596389">
                  <a:moveTo>
                    <a:pt x="118053" y="1596180"/>
                  </a:moveTo>
                  <a:lnTo>
                    <a:pt x="118053" y="1162657"/>
                  </a:lnTo>
                  <a:lnTo>
                    <a:pt x="19675" y="1162657"/>
                  </a:lnTo>
                </a:path>
                <a:path w="1672590" h="1596389">
                  <a:moveTo>
                    <a:pt x="19675" y="1044402"/>
                  </a:moveTo>
                  <a:lnTo>
                    <a:pt x="118053" y="1044402"/>
                  </a:lnTo>
                </a:path>
                <a:path w="1672590" h="1596389">
                  <a:moveTo>
                    <a:pt x="118053" y="1005010"/>
                  </a:moveTo>
                  <a:lnTo>
                    <a:pt x="118053" y="1044402"/>
                  </a:lnTo>
                </a:path>
                <a:path w="1672590" h="1596389">
                  <a:moveTo>
                    <a:pt x="373846" y="571460"/>
                  </a:moveTo>
                  <a:lnTo>
                    <a:pt x="314814" y="610879"/>
                  </a:lnTo>
                  <a:lnTo>
                    <a:pt x="275468" y="650297"/>
                  </a:lnTo>
                  <a:lnTo>
                    <a:pt x="236096" y="689716"/>
                  </a:lnTo>
                  <a:lnTo>
                    <a:pt x="196750" y="748817"/>
                  </a:lnTo>
                  <a:lnTo>
                    <a:pt x="157404" y="807944"/>
                  </a:lnTo>
                  <a:lnTo>
                    <a:pt x="137729" y="867046"/>
                  </a:lnTo>
                  <a:lnTo>
                    <a:pt x="118053" y="926173"/>
                  </a:lnTo>
                  <a:lnTo>
                    <a:pt x="118053" y="1005010"/>
                  </a:lnTo>
                </a:path>
              </a:pathLst>
            </a:custGeom>
            <a:ln w="197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5" name="object 145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6906402" y="3899963"/>
              <a:ext cx="236126" cy="236485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6562092" y="4776890"/>
              <a:ext cx="39370" cy="236854"/>
            </a:xfrm>
            <a:custGeom>
              <a:avLst/>
              <a:gdLst/>
              <a:ahLst/>
              <a:cxnLst/>
              <a:rect l="l" t="t" r="r" b="b"/>
              <a:pathLst>
                <a:path w="39370" h="236854">
                  <a:moveTo>
                    <a:pt x="39351" y="0"/>
                  </a:moveTo>
                  <a:lnTo>
                    <a:pt x="19675" y="19709"/>
                  </a:lnTo>
                  <a:lnTo>
                    <a:pt x="0" y="39392"/>
                  </a:lnTo>
                  <a:lnTo>
                    <a:pt x="0" y="59101"/>
                  </a:lnTo>
                  <a:lnTo>
                    <a:pt x="0" y="177356"/>
                  </a:lnTo>
                  <a:lnTo>
                    <a:pt x="0" y="197039"/>
                  </a:lnTo>
                  <a:lnTo>
                    <a:pt x="19675" y="216748"/>
                  </a:lnTo>
                  <a:lnTo>
                    <a:pt x="39351" y="236457"/>
                  </a:lnTo>
                </a:path>
              </a:pathLst>
            </a:custGeom>
            <a:ln w="196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8" name="object 148"/>
          <p:cNvSpPr txBox="1"/>
          <p:nvPr/>
        </p:nvSpPr>
        <p:spPr>
          <a:xfrm>
            <a:off x="8018074" y="4638952"/>
            <a:ext cx="590550" cy="784990"/>
          </a:xfrm>
          <a:prstGeom prst="rect">
            <a:avLst/>
          </a:prstGeom>
          <a:ln w="19705">
            <a:solidFill>
              <a:srgbClr val="000000"/>
            </a:solidFill>
          </a:ln>
        </p:spPr>
        <p:txBody>
          <a:bodyPr vert="horz" wrap="square" lIns="0" tIns="10160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AP205C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149" name="object 149"/>
          <p:cNvSpPr txBox="1"/>
          <p:nvPr/>
        </p:nvSpPr>
        <p:spPr>
          <a:xfrm>
            <a:off x="7427807" y="4638952"/>
            <a:ext cx="588369" cy="784990"/>
          </a:xfrm>
          <a:prstGeom prst="rect">
            <a:avLst/>
          </a:prstGeom>
          <a:ln w="19705">
            <a:solidFill>
              <a:srgbClr val="000000"/>
            </a:solidFill>
          </a:ln>
        </p:spPr>
        <p:txBody>
          <a:bodyPr vert="horz" wrap="square" lIns="0" tIns="10160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AP202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YL</a:t>
            </a:r>
          </a:p>
        </p:txBody>
      </p:sp>
      <p:sp>
        <p:nvSpPr>
          <p:cNvPr id="150" name="object 150"/>
          <p:cNvSpPr txBox="1"/>
          <p:nvPr/>
        </p:nvSpPr>
        <p:spPr>
          <a:xfrm>
            <a:off x="6837540" y="4638952"/>
            <a:ext cx="598223" cy="784990"/>
          </a:xfrm>
          <a:prstGeom prst="rect">
            <a:avLst/>
          </a:prstGeom>
          <a:ln w="19705">
            <a:solidFill>
              <a:srgbClr val="000000"/>
            </a:solidFill>
          </a:ln>
        </p:spPr>
        <p:txBody>
          <a:bodyPr vert="horz" wrap="square" lIns="0" tIns="10160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AP208C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grpSp>
        <p:nvGrpSpPr>
          <p:cNvPr id="151" name="object 151"/>
          <p:cNvGrpSpPr/>
          <p:nvPr/>
        </p:nvGrpSpPr>
        <p:grpSpPr>
          <a:xfrm>
            <a:off x="6611262" y="3781735"/>
            <a:ext cx="2282825" cy="1931670"/>
            <a:chOff x="6611262" y="3781735"/>
            <a:chExt cx="2282825" cy="1931670"/>
          </a:xfrm>
        </p:grpSpPr>
        <p:pic>
          <p:nvPicPr>
            <p:cNvPr id="152" name="object 152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8086911" y="3939381"/>
              <a:ext cx="245983" cy="315308"/>
            </a:xfrm>
            <a:prstGeom prst="rect">
              <a:avLst/>
            </a:prstGeom>
          </p:spPr>
        </p:pic>
        <p:sp>
          <p:nvSpPr>
            <p:cNvPr id="153" name="object 153"/>
            <p:cNvSpPr/>
            <p:nvPr/>
          </p:nvSpPr>
          <p:spPr>
            <a:xfrm>
              <a:off x="7722941" y="3791589"/>
              <a:ext cx="1102360" cy="1911985"/>
            </a:xfrm>
            <a:custGeom>
              <a:avLst/>
              <a:gdLst/>
              <a:ahLst/>
              <a:cxnLst/>
              <a:rect l="l" t="t" r="r" b="b"/>
              <a:pathLst>
                <a:path w="1102359" h="1911985">
                  <a:moveTo>
                    <a:pt x="452543" y="315294"/>
                  </a:moveTo>
                  <a:lnTo>
                    <a:pt x="0" y="315294"/>
                  </a:lnTo>
                </a:path>
                <a:path w="1102359" h="1911985">
                  <a:moveTo>
                    <a:pt x="609953" y="453232"/>
                  </a:moveTo>
                  <a:lnTo>
                    <a:pt x="668959" y="492650"/>
                  </a:lnTo>
                  <a:lnTo>
                    <a:pt x="668959" y="591170"/>
                  </a:lnTo>
                  <a:lnTo>
                    <a:pt x="354165" y="591170"/>
                  </a:lnTo>
                </a:path>
                <a:path w="1102359" h="1911985">
                  <a:moveTo>
                    <a:pt x="452543" y="315294"/>
                  </a:moveTo>
                  <a:lnTo>
                    <a:pt x="432857" y="275875"/>
                  </a:lnTo>
                  <a:lnTo>
                    <a:pt x="432857" y="256166"/>
                  </a:lnTo>
                  <a:lnTo>
                    <a:pt x="393511" y="236483"/>
                  </a:lnTo>
                  <a:lnTo>
                    <a:pt x="373825" y="236483"/>
                  </a:lnTo>
                  <a:lnTo>
                    <a:pt x="0" y="236483"/>
                  </a:lnTo>
                </a:path>
                <a:path w="1102359" h="1911985">
                  <a:moveTo>
                    <a:pt x="373825" y="236483"/>
                  </a:moveTo>
                  <a:lnTo>
                    <a:pt x="373825" y="157647"/>
                  </a:lnTo>
                  <a:lnTo>
                    <a:pt x="0" y="157647"/>
                  </a:lnTo>
                </a:path>
                <a:path w="1102359" h="1911985">
                  <a:moveTo>
                    <a:pt x="491889" y="295585"/>
                  </a:moveTo>
                  <a:lnTo>
                    <a:pt x="491889" y="374421"/>
                  </a:lnTo>
                  <a:lnTo>
                    <a:pt x="491889" y="453232"/>
                  </a:lnTo>
                </a:path>
                <a:path w="1102359" h="1911985">
                  <a:moveTo>
                    <a:pt x="373825" y="236483"/>
                  </a:moveTo>
                  <a:lnTo>
                    <a:pt x="0" y="236483"/>
                  </a:lnTo>
                </a:path>
                <a:path w="1102359" h="1911985">
                  <a:moveTo>
                    <a:pt x="491889" y="295585"/>
                  </a:moveTo>
                  <a:lnTo>
                    <a:pt x="708331" y="295585"/>
                  </a:lnTo>
                  <a:lnTo>
                    <a:pt x="806709" y="512359"/>
                  </a:lnTo>
                </a:path>
                <a:path w="1102359" h="1911985">
                  <a:moveTo>
                    <a:pt x="747677" y="551751"/>
                  </a:moveTo>
                  <a:lnTo>
                    <a:pt x="668959" y="374421"/>
                  </a:lnTo>
                  <a:lnTo>
                    <a:pt x="491889" y="374421"/>
                  </a:lnTo>
                </a:path>
                <a:path w="1102359" h="1911985">
                  <a:moveTo>
                    <a:pt x="787023" y="532068"/>
                  </a:moveTo>
                  <a:lnTo>
                    <a:pt x="767337" y="551751"/>
                  </a:lnTo>
                  <a:lnTo>
                    <a:pt x="747677" y="551751"/>
                  </a:lnTo>
                  <a:lnTo>
                    <a:pt x="727991" y="571460"/>
                  </a:lnTo>
                </a:path>
                <a:path w="1102359" h="1911985">
                  <a:moveTo>
                    <a:pt x="806709" y="394104"/>
                  </a:moveTo>
                  <a:lnTo>
                    <a:pt x="806709" y="354712"/>
                  </a:lnTo>
                  <a:lnTo>
                    <a:pt x="787023" y="335003"/>
                  </a:lnTo>
                  <a:lnTo>
                    <a:pt x="767337" y="315294"/>
                  </a:lnTo>
                  <a:lnTo>
                    <a:pt x="747677" y="295585"/>
                  </a:lnTo>
                  <a:lnTo>
                    <a:pt x="708331" y="295585"/>
                  </a:lnTo>
                </a:path>
                <a:path w="1102359" h="1911985">
                  <a:moveTo>
                    <a:pt x="806709" y="335003"/>
                  </a:moveTo>
                  <a:lnTo>
                    <a:pt x="806709" y="532068"/>
                  </a:lnTo>
                  <a:lnTo>
                    <a:pt x="787023" y="532068"/>
                  </a:lnTo>
                </a:path>
                <a:path w="1102359" h="1911985">
                  <a:moveTo>
                    <a:pt x="1082157" y="1280886"/>
                  </a:moveTo>
                  <a:lnTo>
                    <a:pt x="1082157" y="1241467"/>
                  </a:lnTo>
                </a:path>
                <a:path w="1102359" h="1911985">
                  <a:moveTo>
                    <a:pt x="1101817" y="1221758"/>
                  </a:moveTo>
                  <a:lnTo>
                    <a:pt x="1082157" y="1241467"/>
                  </a:lnTo>
                  <a:lnTo>
                    <a:pt x="1082157" y="1497634"/>
                  </a:lnTo>
                </a:path>
                <a:path w="1102359" h="1911985">
                  <a:moveTo>
                    <a:pt x="609953" y="1911467"/>
                  </a:moveTo>
                  <a:lnTo>
                    <a:pt x="688645" y="1911467"/>
                  </a:lnTo>
                  <a:lnTo>
                    <a:pt x="747677" y="1891762"/>
                  </a:lnTo>
                  <a:lnTo>
                    <a:pt x="806709" y="1872056"/>
                  </a:lnTo>
                  <a:lnTo>
                    <a:pt x="865715" y="1832643"/>
                  </a:lnTo>
                  <a:lnTo>
                    <a:pt x="905087" y="1812939"/>
                  </a:lnTo>
                  <a:lnTo>
                    <a:pt x="964093" y="1753819"/>
                  </a:lnTo>
                  <a:lnTo>
                    <a:pt x="1003465" y="1714409"/>
                  </a:lnTo>
                  <a:lnTo>
                    <a:pt x="1023125" y="1655281"/>
                  </a:lnTo>
                  <a:lnTo>
                    <a:pt x="1062471" y="1596180"/>
                  </a:lnTo>
                  <a:lnTo>
                    <a:pt x="1082157" y="1537052"/>
                  </a:lnTo>
                  <a:lnTo>
                    <a:pt x="1082157" y="1477951"/>
                  </a:lnTo>
                </a:path>
                <a:path w="1102359" h="1911985">
                  <a:moveTo>
                    <a:pt x="905087" y="374421"/>
                  </a:moveTo>
                  <a:lnTo>
                    <a:pt x="905087" y="315294"/>
                  </a:lnTo>
                  <a:lnTo>
                    <a:pt x="885401" y="256166"/>
                  </a:lnTo>
                  <a:lnTo>
                    <a:pt x="865715" y="197065"/>
                  </a:lnTo>
                  <a:lnTo>
                    <a:pt x="846055" y="157647"/>
                  </a:lnTo>
                  <a:lnTo>
                    <a:pt x="806709" y="118228"/>
                  </a:lnTo>
                  <a:lnTo>
                    <a:pt x="767337" y="78836"/>
                  </a:lnTo>
                  <a:lnTo>
                    <a:pt x="708331" y="39418"/>
                  </a:lnTo>
                  <a:lnTo>
                    <a:pt x="668959" y="19709"/>
                  </a:lnTo>
                  <a:lnTo>
                    <a:pt x="609953" y="0"/>
                  </a:lnTo>
                  <a:lnTo>
                    <a:pt x="550921" y="0"/>
                  </a:lnTo>
                </a:path>
                <a:path w="1102359" h="1911985">
                  <a:moveTo>
                    <a:pt x="905087" y="374421"/>
                  </a:moveTo>
                  <a:lnTo>
                    <a:pt x="905087" y="492650"/>
                  </a:lnTo>
                  <a:lnTo>
                    <a:pt x="924747" y="551751"/>
                  </a:lnTo>
                  <a:lnTo>
                    <a:pt x="944433" y="610879"/>
                  </a:lnTo>
                  <a:lnTo>
                    <a:pt x="964093" y="650297"/>
                  </a:lnTo>
                </a:path>
                <a:path w="1102359" h="1911985">
                  <a:moveTo>
                    <a:pt x="1082157" y="965591"/>
                  </a:moveTo>
                  <a:lnTo>
                    <a:pt x="1082157" y="906464"/>
                  </a:lnTo>
                  <a:lnTo>
                    <a:pt x="1062471" y="827653"/>
                  </a:lnTo>
                  <a:lnTo>
                    <a:pt x="1042811" y="768526"/>
                  </a:lnTo>
                  <a:lnTo>
                    <a:pt x="1003465" y="709398"/>
                  </a:lnTo>
                  <a:lnTo>
                    <a:pt x="964093" y="650297"/>
                  </a:lnTo>
                </a:path>
                <a:path w="1102359" h="1911985">
                  <a:moveTo>
                    <a:pt x="1082157" y="965591"/>
                  </a:moveTo>
                  <a:lnTo>
                    <a:pt x="1101817" y="985301"/>
                  </a:lnTo>
                </a:path>
                <a:path w="1102359" h="1911985">
                  <a:moveTo>
                    <a:pt x="0" y="118228"/>
                  </a:moveTo>
                  <a:lnTo>
                    <a:pt x="570581" y="118228"/>
                  </a:lnTo>
                </a:path>
                <a:path w="1102359" h="1911985">
                  <a:moveTo>
                    <a:pt x="983779" y="1596180"/>
                  </a:moveTo>
                  <a:lnTo>
                    <a:pt x="983779" y="1162657"/>
                  </a:lnTo>
                  <a:lnTo>
                    <a:pt x="1082157" y="1162657"/>
                  </a:lnTo>
                </a:path>
                <a:path w="1102359" h="1911985">
                  <a:moveTo>
                    <a:pt x="1082157" y="1044402"/>
                  </a:moveTo>
                  <a:lnTo>
                    <a:pt x="983779" y="1044402"/>
                  </a:lnTo>
                </a:path>
                <a:path w="1102359" h="1911985">
                  <a:moveTo>
                    <a:pt x="983779" y="1005010"/>
                  </a:moveTo>
                  <a:lnTo>
                    <a:pt x="983779" y="1044402"/>
                  </a:lnTo>
                </a:path>
                <a:path w="1102359" h="1911985">
                  <a:moveTo>
                    <a:pt x="983779" y="1005010"/>
                  </a:moveTo>
                  <a:lnTo>
                    <a:pt x="983779" y="926173"/>
                  </a:lnTo>
                  <a:lnTo>
                    <a:pt x="983779" y="867046"/>
                  </a:lnTo>
                  <a:lnTo>
                    <a:pt x="944433" y="807944"/>
                  </a:lnTo>
                  <a:lnTo>
                    <a:pt x="924747" y="748817"/>
                  </a:lnTo>
                  <a:lnTo>
                    <a:pt x="885401" y="689716"/>
                  </a:lnTo>
                  <a:lnTo>
                    <a:pt x="846055" y="650297"/>
                  </a:lnTo>
                  <a:lnTo>
                    <a:pt x="787023" y="610879"/>
                  </a:lnTo>
                  <a:lnTo>
                    <a:pt x="727991" y="571460"/>
                  </a:lnTo>
                </a:path>
                <a:path w="1102359" h="1911985">
                  <a:moveTo>
                    <a:pt x="806709" y="335003"/>
                  </a:moveTo>
                  <a:lnTo>
                    <a:pt x="806709" y="295585"/>
                  </a:lnTo>
                  <a:lnTo>
                    <a:pt x="787023" y="256166"/>
                  </a:lnTo>
                  <a:lnTo>
                    <a:pt x="767337" y="216774"/>
                  </a:lnTo>
                  <a:lnTo>
                    <a:pt x="727991" y="177356"/>
                  </a:lnTo>
                  <a:lnTo>
                    <a:pt x="708331" y="157647"/>
                  </a:lnTo>
                  <a:lnTo>
                    <a:pt x="668959" y="137937"/>
                  </a:lnTo>
                  <a:lnTo>
                    <a:pt x="609953" y="118228"/>
                  </a:lnTo>
                  <a:lnTo>
                    <a:pt x="570581" y="118228"/>
                  </a:lnTo>
                </a:path>
              </a:pathLst>
            </a:custGeom>
            <a:ln w="197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4" name="object 154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8795255" y="4767023"/>
              <a:ext cx="98385" cy="256193"/>
            </a:xfrm>
            <a:prstGeom prst="rect">
              <a:avLst/>
            </a:prstGeom>
          </p:spPr>
        </p:pic>
        <p:sp>
          <p:nvSpPr>
            <p:cNvPr id="155" name="object 155"/>
            <p:cNvSpPr/>
            <p:nvPr/>
          </p:nvSpPr>
          <p:spPr>
            <a:xfrm>
              <a:off x="6876911" y="5545409"/>
              <a:ext cx="1692275" cy="0"/>
            </a:xfrm>
            <a:custGeom>
              <a:avLst/>
              <a:gdLst/>
              <a:ahLst/>
              <a:cxnLst/>
              <a:rect l="l" t="t" r="r" b="b"/>
              <a:pathLst>
                <a:path w="1692275">
                  <a:moveTo>
                    <a:pt x="0" y="0"/>
                  </a:moveTo>
                  <a:lnTo>
                    <a:pt x="1692084" y="0"/>
                  </a:lnTo>
                </a:path>
              </a:pathLst>
            </a:custGeom>
            <a:ln w="19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6" name="object 156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6709641" y="5377914"/>
              <a:ext cx="177126" cy="177350"/>
            </a:xfrm>
            <a:prstGeom prst="rect">
              <a:avLst/>
            </a:prstGeom>
          </p:spPr>
        </p:pic>
        <p:pic>
          <p:nvPicPr>
            <p:cNvPr id="157" name="object 15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8559143" y="5377916"/>
              <a:ext cx="157431" cy="177346"/>
            </a:xfrm>
            <a:prstGeom prst="rect">
              <a:avLst/>
            </a:prstGeom>
          </p:spPr>
        </p:pic>
        <p:sp>
          <p:nvSpPr>
            <p:cNvPr id="158" name="object 158"/>
            <p:cNvSpPr/>
            <p:nvPr/>
          </p:nvSpPr>
          <p:spPr>
            <a:xfrm>
              <a:off x="6621118" y="5269541"/>
              <a:ext cx="1711960" cy="433705"/>
            </a:xfrm>
            <a:custGeom>
              <a:avLst/>
              <a:gdLst/>
              <a:ahLst/>
              <a:cxnLst/>
              <a:rect l="l" t="t" r="r" b="b"/>
              <a:pathLst>
                <a:path w="1711959" h="433704">
                  <a:moveTo>
                    <a:pt x="1711776" y="433515"/>
                  </a:moveTo>
                  <a:lnTo>
                    <a:pt x="472208" y="433515"/>
                  </a:lnTo>
                </a:path>
                <a:path w="1711959" h="433704">
                  <a:moveTo>
                    <a:pt x="0" y="0"/>
                  </a:moveTo>
                  <a:lnTo>
                    <a:pt x="19675" y="59101"/>
                  </a:lnTo>
                  <a:lnTo>
                    <a:pt x="39351" y="118228"/>
                  </a:lnTo>
                  <a:lnTo>
                    <a:pt x="59026" y="177329"/>
                  </a:lnTo>
                  <a:lnTo>
                    <a:pt x="98377" y="236457"/>
                  </a:lnTo>
                  <a:lnTo>
                    <a:pt x="137729" y="275867"/>
                  </a:lnTo>
                  <a:lnTo>
                    <a:pt x="177075" y="334987"/>
                  </a:lnTo>
                  <a:lnTo>
                    <a:pt x="236107" y="354691"/>
                  </a:lnTo>
                  <a:lnTo>
                    <a:pt x="295139" y="394104"/>
                  </a:lnTo>
                  <a:lnTo>
                    <a:pt x="354171" y="413811"/>
                  </a:lnTo>
                  <a:lnTo>
                    <a:pt x="413176" y="433515"/>
                  </a:lnTo>
                  <a:lnTo>
                    <a:pt x="472208" y="433515"/>
                  </a:lnTo>
                </a:path>
              </a:pathLst>
            </a:custGeom>
            <a:ln w="197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9" name="object 159"/>
          <p:cNvSpPr txBox="1"/>
          <p:nvPr/>
        </p:nvSpPr>
        <p:spPr>
          <a:xfrm>
            <a:off x="8603012" y="4913680"/>
            <a:ext cx="95250" cy="1814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60" name="object 160"/>
          <p:cNvSpPr txBox="1"/>
          <p:nvPr/>
        </p:nvSpPr>
        <p:spPr>
          <a:xfrm>
            <a:off x="6736213" y="4913680"/>
            <a:ext cx="95250" cy="1814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165" name="object 57"/>
          <p:cNvSpPr txBox="1"/>
          <p:nvPr/>
        </p:nvSpPr>
        <p:spPr>
          <a:xfrm>
            <a:off x="5767706" y="809686"/>
            <a:ext cx="584507" cy="198772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Задний противотуманный фонарь</a:t>
            </a:r>
          </a:p>
        </p:txBody>
      </p:sp>
      <p:sp>
        <p:nvSpPr>
          <p:cNvPr id="167" name="object 100"/>
          <p:cNvSpPr txBox="1"/>
          <p:nvPr/>
        </p:nvSpPr>
        <p:spPr>
          <a:xfrm>
            <a:off x="8785751" y="1097391"/>
            <a:ext cx="852669" cy="22890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</a:t>
            </a:r>
            <a:b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рад., масса</a:t>
            </a:r>
          </a:p>
        </p:txBody>
      </p:sp>
      <p:sp>
        <p:nvSpPr>
          <p:cNvPr id="172" name="object 101"/>
          <p:cNvSpPr txBox="1"/>
          <p:nvPr/>
        </p:nvSpPr>
        <p:spPr>
          <a:xfrm>
            <a:off x="1024215" y="2948685"/>
            <a:ext cx="3450668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Масса датчика движения ноги</a:t>
            </a:r>
          </a:p>
        </p:txBody>
      </p:sp>
      <p:sp>
        <p:nvSpPr>
          <p:cNvPr id="173" name="object 102"/>
          <p:cNvSpPr txBox="1"/>
          <p:nvPr/>
        </p:nvSpPr>
        <p:spPr>
          <a:xfrm>
            <a:off x="5344495" y="2948685"/>
            <a:ext cx="2378446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задним комбинированным фонарем</a:t>
            </a:r>
          </a:p>
        </p:txBody>
      </p:sp>
      <p:sp>
        <p:nvSpPr>
          <p:cNvPr id="174" name="object 103"/>
          <p:cNvSpPr txBox="1"/>
          <p:nvPr/>
        </p:nvSpPr>
        <p:spPr>
          <a:xfrm>
            <a:off x="8658428" y="2948684"/>
            <a:ext cx="229701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прав. задн. SVA</a:t>
            </a:r>
          </a:p>
        </p:txBody>
      </p:sp>
      <p:sp>
        <p:nvSpPr>
          <p:cNvPr id="175" name="object 137"/>
          <p:cNvSpPr txBox="1"/>
          <p:nvPr/>
        </p:nvSpPr>
        <p:spPr>
          <a:xfrm>
            <a:off x="2986817" y="5976924"/>
            <a:ext cx="226900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правым задним радарным датчиком</a:t>
            </a:r>
          </a:p>
        </p:txBody>
      </p:sp>
      <p:sp>
        <p:nvSpPr>
          <p:cNvPr id="176" name="object 162"/>
          <p:cNvSpPr txBox="1"/>
          <p:nvPr/>
        </p:nvSpPr>
        <p:spPr>
          <a:xfrm>
            <a:off x="6562092" y="5976924"/>
            <a:ext cx="237755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правым центральным задним радарным датчиком</a:t>
            </a:r>
          </a:p>
        </p:txBody>
      </p:sp>
      <p:sp>
        <p:nvSpPr>
          <p:cNvPr id="169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75</a:t>
            </a:r>
          </a:p>
        </p:txBody>
      </p:sp>
      <p:sp>
        <p:nvSpPr>
          <p:cNvPr id="170" name="object 100"/>
          <p:cNvSpPr txBox="1"/>
          <p:nvPr/>
        </p:nvSpPr>
        <p:spPr>
          <a:xfrm>
            <a:off x="9406411" y="1100293"/>
            <a:ext cx="800338" cy="22890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Прав. </a:t>
            </a:r>
            <a:b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задн. SVA </a:t>
            </a:r>
          </a:p>
        </p:txBody>
      </p:sp>
      <p:sp>
        <p:nvSpPr>
          <p:cNvPr id="177" name="object 100"/>
          <p:cNvSpPr txBox="1"/>
          <p:nvPr/>
        </p:nvSpPr>
        <p:spPr>
          <a:xfrm>
            <a:off x="10025323" y="1098470"/>
            <a:ext cx="699699" cy="228909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рад., электропитание</a:t>
            </a:r>
          </a:p>
        </p:txBody>
      </p:sp>
      <p:sp>
        <p:nvSpPr>
          <p:cNvPr id="178" name="object 57"/>
          <p:cNvSpPr txBox="1"/>
          <p:nvPr/>
        </p:nvSpPr>
        <p:spPr>
          <a:xfrm>
            <a:off x="6251291" y="852109"/>
            <a:ext cx="584507" cy="121828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lvl="0"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Стоп-сигнал</a:t>
            </a:r>
          </a:p>
        </p:txBody>
      </p:sp>
      <p:sp>
        <p:nvSpPr>
          <p:cNvPr id="179" name="object 57"/>
          <p:cNvSpPr txBox="1"/>
          <p:nvPr/>
        </p:nvSpPr>
        <p:spPr>
          <a:xfrm>
            <a:off x="6739032" y="791670"/>
            <a:ext cx="584507" cy="198772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Фонарь </a:t>
            </a:r>
          </a:p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заднего хода</a:t>
            </a:r>
          </a:p>
        </p:txBody>
      </p:sp>
      <p:sp>
        <p:nvSpPr>
          <p:cNvPr id="183" name="object 57"/>
          <p:cNvSpPr txBox="1"/>
          <p:nvPr/>
        </p:nvSpPr>
        <p:spPr>
          <a:xfrm>
            <a:off x="3254451" y="4407325"/>
            <a:ext cx="609256" cy="229550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</a:t>
            </a:r>
            <a:b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рад., масса</a:t>
            </a:r>
          </a:p>
        </p:txBody>
      </p:sp>
      <p:sp>
        <p:nvSpPr>
          <p:cNvPr id="184" name="object 57"/>
          <p:cNvSpPr txBox="1"/>
          <p:nvPr/>
        </p:nvSpPr>
        <p:spPr>
          <a:xfrm>
            <a:off x="3863707" y="4513809"/>
            <a:ext cx="559142" cy="121828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Прав. задн. рад.</a:t>
            </a:r>
          </a:p>
        </p:txBody>
      </p:sp>
      <p:sp>
        <p:nvSpPr>
          <p:cNvPr id="185" name="object 57"/>
          <p:cNvSpPr txBox="1"/>
          <p:nvPr/>
        </p:nvSpPr>
        <p:spPr>
          <a:xfrm>
            <a:off x="4422849" y="4406087"/>
            <a:ext cx="623606" cy="229550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 Передн. рад., электропитание</a:t>
            </a:r>
          </a:p>
        </p:txBody>
      </p:sp>
      <p:sp>
        <p:nvSpPr>
          <p:cNvPr id="186" name="object 57"/>
          <p:cNvSpPr txBox="1"/>
          <p:nvPr/>
        </p:nvSpPr>
        <p:spPr>
          <a:xfrm>
            <a:off x="6817093" y="4388278"/>
            <a:ext cx="609256" cy="229550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</a:t>
            </a:r>
            <a:b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рад., масса</a:t>
            </a:r>
          </a:p>
        </p:txBody>
      </p:sp>
      <p:sp>
        <p:nvSpPr>
          <p:cNvPr id="187" name="object 57"/>
          <p:cNvSpPr txBox="1"/>
          <p:nvPr/>
        </p:nvSpPr>
        <p:spPr>
          <a:xfrm>
            <a:off x="7426349" y="4494762"/>
            <a:ext cx="559142" cy="121828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Прав. задн. рад.</a:t>
            </a:r>
          </a:p>
        </p:txBody>
      </p:sp>
      <p:sp>
        <p:nvSpPr>
          <p:cNvPr id="188" name="object 57"/>
          <p:cNvSpPr txBox="1"/>
          <p:nvPr/>
        </p:nvSpPr>
        <p:spPr>
          <a:xfrm>
            <a:off x="7985491" y="4387040"/>
            <a:ext cx="623606" cy="229550"/>
          </a:xfrm>
          <a:prstGeom prst="rect">
            <a:avLst/>
          </a:prstGeom>
        </p:spPr>
        <p:txBody>
          <a:bodyPr vert="horz" wrap="square" lIns="0" tIns="13970" rIns="0" bIns="0" rtlCol="0" anchor="b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 Передн. рад., электропитание</a:t>
            </a:r>
          </a:p>
        </p:txBody>
      </p:sp>
      <p:sp>
        <p:nvSpPr>
          <p:cNvPr id="101" name="Прямоугольник 100"/>
          <p:cNvSpPr/>
          <p:nvPr/>
        </p:nvSpPr>
        <p:spPr>
          <a:xfrm>
            <a:off x="3781104" y="1712079"/>
            <a:ext cx="237566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350" kern="0" baseline="9259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02" name="Прямоугольник 101"/>
          <p:cNvSpPr/>
          <p:nvPr/>
        </p:nvSpPr>
        <p:spPr>
          <a:xfrm>
            <a:off x="1489716" y="1701494"/>
            <a:ext cx="237566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1350" kern="0" baseline="9259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168" name="object 49"/>
          <p:cNvSpPr txBox="1"/>
          <p:nvPr/>
        </p:nvSpPr>
        <p:spPr>
          <a:xfrm>
            <a:off x="1708427" y="1340470"/>
            <a:ext cx="542059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579120" algn="l"/>
              </a:tabLst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Датчик, B+</a:t>
            </a:r>
          </a:p>
        </p:txBody>
      </p:sp>
      <p:sp>
        <p:nvSpPr>
          <p:cNvPr id="171" name="object 58"/>
          <p:cNvSpPr txBox="1"/>
          <p:nvPr/>
        </p:nvSpPr>
        <p:spPr>
          <a:xfrm>
            <a:off x="6783206" y="2155146"/>
            <a:ext cx="535117" cy="12182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00" dirty="0">
                <a:solidFill>
                  <a:srgbClr val="000000"/>
                </a:solidFill>
                <a:latin typeface="Arial Narrow" panose="020B0606020202030204" pitchFamily="34" charset="0"/>
              </a:rPr>
              <a:t>Габарит. ог.</a:t>
            </a:r>
          </a:p>
        </p:txBody>
      </p:sp>
      <p:sp>
        <p:nvSpPr>
          <p:cNvPr id="180" name="object 59"/>
          <p:cNvSpPr txBox="1"/>
          <p:nvPr/>
        </p:nvSpPr>
        <p:spPr>
          <a:xfrm>
            <a:off x="5795414" y="2155146"/>
            <a:ext cx="550496" cy="12182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00" dirty="0">
                <a:solidFill>
                  <a:srgbClr val="000000"/>
                </a:solidFill>
                <a:latin typeface="Arial Narrow" panose="020B0606020202030204" pitchFamily="34" charset="0"/>
              </a:rPr>
              <a:t>Указ. повор.</a:t>
            </a:r>
          </a:p>
        </p:txBody>
      </p:sp>
      <p:sp>
        <p:nvSpPr>
          <p:cNvPr id="181" name="object 60"/>
          <p:cNvSpPr txBox="1"/>
          <p:nvPr/>
        </p:nvSpPr>
        <p:spPr>
          <a:xfrm>
            <a:off x="6309381" y="2155146"/>
            <a:ext cx="441161" cy="12182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00" dirty="0">
                <a:solidFill>
                  <a:srgbClr val="000000"/>
                </a:solidFill>
                <a:latin typeface="Arial Narrow" panose="020B0606020202030204" pitchFamily="34" charset="0"/>
              </a:rPr>
              <a:t>Масса</a:t>
            </a:r>
          </a:p>
        </p:txBody>
      </p:sp>
      <p:sp>
        <p:nvSpPr>
          <p:cNvPr id="182" name="object 49"/>
          <p:cNvSpPr txBox="1"/>
          <p:nvPr/>
        </p:nvSpPr>
        <p:spPr>
          <a:xfrm>
            <a:off x="2241783" y="1352026"/>
            <a:ext cx="565104" cy="10515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tabLst>
                <a:tab pos="579120" algn="l"/>
              </a:tabLst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Линия LIN</a:t>
            </a:r>
          </a:p>
        </p:txBody>
      </p:sp>
      <p:sp>
        <p:nvSpPr>
          <p:cNvPr id="189" name="Прямоугольник 188"/>
          <p:cNvSpPr/>
          <p:nvPr/>
        </p:nvSpPr>
        <p:spPr>
          <a:xfrm>
            <a:off x="3158154" y="1323829"/>
            <a:ext cx="731488" cy="184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579120" algn="l"/>
              </a:tabLst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</p:spTree>
    <p:extLst>
      <p:ext uri="{BB962C8B-B14F-4D97-AF65-F5344CB8AC3E}">
        <p14:creationId xmlns:p14="http://schemas.microsoft.com/office/powerpoint/2010/main" val="3771598877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object 3"/>
          <p:cNvGrpSpPr/>
          <p:nvPr/>
        </p:nvGrpSpPr>
        <p:grpSpPr>
          <a:xfrm>
            <a:off x="2817367" y="1630172"/>
            <a:ext cx="6891020" cy="4304665"/>
            <a:chOff x="2817367" y="1630172"/>
            <a:chExt cx="6891020" cy="4304665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817367" y="1630172"/>
              <a:ext cx="6891020" cy="3931412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7871459" y="4144517"/>
              <a:ext cx="825500" cy="1790064"/>
            </a:xfrm>
            <a:custGeom>
              <a:avLst/>
              <a:gdLst/>
              <a:ahLst/>
              <a:cxnLst/>
              <a:rect l="l" t="t" r="r" b="b"/>
              <a:pathLst>
                <a:path w="825500" h="1790064">
                  <a:moveTo>
                    <a:pt x="26988" y="34382"/>
                  </a:moveTo>
                  <a:lnTo>
                    <a:pt x="25004" y="53157"/>
                  </a:lnTo>
                  <a:lnTo>
                    <a:pt x="808101" y="1789760"/>
                  </a:lnTo>
                  <a:lnTo>
                    <a:pt x="825500" y="1781924"/>
                  </a:lnTo>
                  <a:lnTo>
                    <a:pt x="42300" y="45331"/>
                  </a:lnTo>
                  <a:lnTo>
                    <a:pt x="26988" y="34382"/>
                  </a:lnTo>
                  <a:close/>
                </a:path>
                <a:path w="825500" h="1790064">
                  <a:moveTo>
                    <a:pt x="11430" y="0"/>
                  </a:moveTo>
                  <a:lnTo>
                    <a:pt x="508" y="103885"/>
                  </a:lnTo>
                  <a:lnTo>
                    <a:pt x="0" y="109219"/>
                  </a:lnTo>
                  <a:lnTo>
                    <a:pt x="3810" y="113791"/>
                  </a:lnTo>
                  <a:lnTo>
                    <a:pt x="9017" y="114426"/>
                  </a:lnTo>
                  <a:lnTo>
                    <a:pt x="14224" y="114934"/>
                  </a:lnTo>
                  <a:lnTo>
                    <a:pt x="18923" y="111124"/>
                  </a:lnTo>
                  <a:lnTo>
                    <a:pt x="19431" y="105917"/>
                  </a:lnTo>
                  <a:lnTo>
                    <a:pt x="25004" y="53157"/>
                  </a:lnTo>
                  <a:lnTo>
                    <a:pt x="10541" y="21081"/>
                  </a:lnTo>
                  <a:lnTo>
                    <a:pt x="27813" y="13207"/>
                  </a:lnTo>
                  <a:lnTo>
                    <a:pt x="29982" y="13207"/>
                  </a:lnTo>
                  <a:lnTo>
                    <a:pt x="11430" y="0"/>
                  </a:lnTo>
                  <a:close/>
                </a:path>
                <a:path w="825500" h="1790064">
                  <a:moveTo>
                    <a:pt x="29982" y="13207"/>
                  </a:moveTo>
                  <a:lnTo>
                    <a:pt x="27813" y="13207"/>
                  </a:lnTo>
                  <a:lnTo>
                    <a:pt x="42300" y="45331"/>
                  </a:lnTo>
                  <a:lnTo>
                    <a:pt x="89789" y="79247"/>
                  </a:lnTo>
                  <a:lnTo>
                    <a:pt x="95758" y="78231"/>
                  </a:lnTo>
                  <a:lnTo>
                    <a:pt x="101854" y="69595"/>
                  </a:lnTo>
                  <a:lnTo>
                    <a:pt x="100838" y="63626"/>
                  </a:lnTo>
                  <a:lnTo>
                    <a:pt x="29982" y="13207"/>
                  </a:lnTo>
                  <a:close/>
                </a:path>
                <a:path w="825500" h="1790064">
                  <a:moveTo>
                    <a:pt x="27813" y="13207"/>
                  </a:moveTo>
                  <a:lnTo>
                    <a:pt x="10541" y="21081"/>
                  </a:lnTo>
                  <a:lnTo>
                    <a:pt x="25004" y="53157"/>
                  </a:lnTo>
                  <a:lnTo>
                    <a:pt x="26988" y="34382"/>
                  </a:lnTo>
                  <a:lnTo>
                    <a:pt x="13716" y="24891"/>
                  </a:lnTo>
                  <a:lnTo>
                    <a:pt x="28701" y="18160"/>
                  </a:lnTo>
                  <a:lnTo>
                    <a:pt x="30046" y="18160"/>
                  </a:lnTo>
                  <a:lnTo>
                    <a:pt x="27813" y="13207"/>
                  </a:lnTo>
                  <a:close/>
                </a:path>
                <a:path w="825500" h="1790064">
                  <a:moveTo>
                    <a:pt x="30046" y="18160"/>
                  </a:moveTo>
                  <a:lnTo>
                    <a:pt x="28701" y="18160"/>
                  </a:lnTo>
                  <a:lnTo>
                    <a:pt x="26988" y="34382"/>
                  </a:lnTo>
                  <a:lnTo>
                    <a:pt x="42300" y="45331"/>
                  </a:lnTo>
                  <a:lnTo>
                    <a:pt x="30046" y="18160"/>
                  </a:lnTo>
                  <a:close/>
                </a:path>
                <a:path w="825500" h="1790064">
                  <a:moveTo>
                    <a:pt x="28701" y="18160"/>
                  </a:moveTo>
                  <a:lnTo>
                    <a:pt x="13716" y="24891"/>
                  </a:lnTo>
                  <a:lnTo>
                    <a:pt x="26988" y="34382"/>
                  </a:lnTo>
                  <a:lnTo>
                    <a:pt x="28701" y="18160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8" name="object 8"/>
          <p:cNvSpPr/>
          <p:nvPr/>
        </p:nvSpPr>
        <p:spPr>
          <a:xfrm>
            <a:off x="3494278" y="1695576"/>
            <a:ext cx="3199130" cy="4235450"/>
          </a:xfrm>
          <a:custGeom>
            <a:avLst/>
            <a:gdLst/>
            <a:ahLst/>
            <a:cxnLst/>
            <a:rect l="l" t="t" r="r" b="b"/>
            <a:pathLst>
              <a:path w="3199129" h="4235450">
                <a:moveTo>
                  <a:pt x="136779" y="4234472"/>
                </a:moveTo>
                <a:lnTo>
                  <a:pt x="63080" y="2502573"/>
                </a:lnTo>
                <a:lnTo>
                  <a:pt x="91770" y="2547239"/>
                </a:lnTo>
                <a:lnTo>
                  <a:pt x="94615" y="2551557"/>
                </a:lnTo>
                <a:lnTo>
                  <a:pt x="100457" y="2552827"/>
                </a:lnTo>
                <a:lnTo>
                  <a:pt x="109347" y="2547239"/>
                </a:lnTo>
                <a:lnTo>
                  <a:pt x="110617" y="2541270"/>
                </a:lnTo>
                <a:lnTo>
                  <a:pt x="107823" y="2536825"/>
                </a:lnTo>
                <a:lnTo>
                  <a:pt x="63144" y="2467356"/>
                </a:lnTo>
                <a:lnTo>
                  <a:pt x="51308" y="2448941"/>
                </a:lnTo>
                <a:lnTo>
                  <a:pt x="2540" y="2541397"/>
                </a:lnTo>
                <a:lnTo>
                  <a:pt x="0" y="2545969"/>
                </a:lnTo>
                <a:lnTo>
                  <a:pt x="1778" y="2551811"/>
                </a:lnTo>
                <a:lnTo>
                  <a:pt x="11176" y="2556637"/>
                </a:lnTo>
                <a:lnTo>
                  <a:pt x="16891" y="2554859"/>
                </a:lnTo>
                <a:lnTo>
                  <a:pt x="44043" y="2503474"/>
                </a:lnTo>
                <a:lnTo>
                  <a:pt x="117729" y="4235285"/>
                </a:lnTo>
                <a:lnTo>
                  <a:pt x="136779" y="4234472"/>
                </a:lnTo>
                <a:close/>
              </a:path>
              <a:path w="3199129" h="4235450">
                <a:moveTo>
                  <a:pt x="2127758" y="2667"/>
                </a:moveTo>
                <a:lnTo>
                  <a:pt x="2108835" y="127"/>
                </a:lnTo>
                <a:lnTo>
                  <a:pt x="1784769" y="2463787"/>
                </a:lnTo>
                <a:lnTo>
                  <a:pt x="1764284" y="2415032"/>
                </a:lnTo>
                <a:lnTo>
                  <a:pt x="1762252" y="2410079"/>
                </a:lnTo>
                <a:lnTo>
                  <a:pt x="1756664" y="2407793"/>
                </a:lnTo>
                <a:lnTo>
                  <a:pt x="1751838" y="2409952"/>
                </a:lnTo>
                <a:lnTo>
                  <a:pt x="1746885" y="2411984"/>
                </a:lnTo>
                <a:lnTo>
                  <a:pt x="1744599" y="2417445"/>
                </a:lnTo>
                <a:lnTo>
                  <a:pt x="1746631" y="2422398"/>
                </a:lnTo>
                <a:lnTo>
                  <a:pt x="1787144" y="2518791"/>
                </a:lnTo>
                <a:lnTo>
                  <a:pt x="1800707" y="2501265"/>
                </a:lnTo>
                <a:lnTo>
                  <a:pt x="1851152" y="2436114"/>
                </a:lnTo>
                <a:lnTo>
                  <a:pt x="1854327" y="2431923"/>
                </a:lnTo>
                <a:lnTo>
                  <a:pt x="1853565" y="2425954"/>
                </a:lnTo>
                <a:lnTo>
                  <a:pt x="1845310" y="2419477"/>
                </a:lnTo>
                <a:lnTo>
                  <a:pt x="1839341" y="2420239"/>
                </a:lnTo>
                <a:lnTo>
                  <a:pt x="1836039" y="2424430"/>
                </a:lnTo>
                <a:lnTo>
                  <a:pt x="1803692" y="2466225"/>
                </a:lnTo>
                <a:lnTo>
                  <a:pt x="2127758" y="2667"/>
                </a:lnTo>
                <a:close/>
              </a:path>
              <a:path w="3199129" h="4235450">
                <a:moveTo>
                  <a:pt x="3198622" y="2794"/>
                </a:moveTo>
                <a:lnTo>
                  <a:pt x="3179826" y="0"/>
                </a:lnTo>
                <a:lnTo>
                  <a:pt x="2855620" y="2157641"/>
                </a:lnTo>
                <a:lnTo>
                  <a:pt x="2836037" y="2108454"/>
                </a:lnTo>
                <a:lnTo>
                  <a:pt x="2834005" y="2103501"/>
                </a:lnTo>
                <a:lnTo>
                  <a:pt x="2828544" y="2101215"/>
                </a:lnTo>
                <a:lnTo>
                  <a:pt x="2823591" y="2103120"/>
                </a:lnTo>
                <a:lnTo>
                  <a:pt x="2818765" y="2105025"/>
                </a:lnTo>
                <a:lnTo>
                  <a:pt x="2816352" y="2110613"/>
                </a:lnTo>
                <a:lnTo>
                  <a:pt x="2818257" y="2115439"/>
                </a:lnTo>
                <a:lnTo>
                  <a:pt x="2856992" y="2212594"/>
                </a:lnTo>
                <a:lnTo>
                  <a:pt x="2870885" y="2195322"/>
                </a:lnTo>
                <a:lnTo>
                  <a:pt x="2922524" y="2131187"/>
                </a:lnTo>
                <a:lnTo>
                  <a:pt x="2925826" y="2126996"/>
                </a:lnTo>
                <a:lnTo>
                  <a:pt x="2925191" y="2121027"/>
                </a:lnTo>
                <a:lnTo>
                  <a:pt x="2921000" y="2117725"/>
                </a:lnTo>
                <a:lnTo>
                  <a:pt x="2916936" y="2114423"/>
                </a:lnTo>
                <a:lnTo>
                  <a:pt x="2910967" y="2115058"/>
                </a:lnTo>
                <a:lnTo>
                  <a:pt x="2907665" y="2119249"/>
                </a:lnTo>
                <a:lnTo>
                  <a:pt x="2874391" y="2160625"/>
                </a:lnTo>
                <a:lnTo>
                  <a:pt x="3198622" y="2794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8002016" y="1692148"/>
            <a:ext cx="970915" cy="2520950"/>
          </a:xfrm>
          <a:custGeom>
            <a:avLst/>
            <a:gdLst/>
            <a:ahLst/>
            <a:cxnLst/>
            <a:rect l="l" t="t" r="r" b="b"/>
            <a:pathLst>
              <a:path w="970915" h="2520950">
                <a:moveTo>
                  <a:pt x="879220" y="2436495"/>
                </a:moveTo>
                <a:lnTo>
                  <a:pt x="873251" y="2437129"/>
                </a:lnTo>
                <a:lnTo>
                  <a:pt x="866648" y="2445258"/>
                </a:lnTo>
                <a:lnTo>
                  <a:pt x="867282" y="2451227"/>
                </a:lnTo>
                <a:lnTo>
                  <a:pt x="952373" y="2520696"/>
                </a:lnTo>
                <a:lnTo>
                  <a:pt x="954829" y="2506345"/>
                </a:lnTo>
                <a:lnTo>
                  <a:pt x="936751" y="2506345"/>
                </a:lnTo>
                <a:lnTo>
                  <a:pt x="924323" y="2473180"/>
                </a:lnTo>
                <a:lnTo>
                  <a:pt x="883411" y="2439797"/>
                </a:lnTo>
                <a:lnTo>
                  <a:pt x="879220" y="2436495"/>
                </a:lnTo>
                <a:close/>
              </a:path>
              <a:path w="970915" h="2520950">
                <a:moveTo>
                  <a:pt x="924323" y="2473180"/>
                </a:moveTo>
                <a:lnTo>
                  <a:pt x="936751" y="2506345"/>
                </a:lnTo>
                <a:lnTo>
                  <a:pt x="949928" y="2501391"/>
                </a:lnTo>
                <a:lnTo>
                  <a:pt x="936370" y="2501391"/>
                </a:lnTo>
                <a:lnTo>
                  <a:pt x="939126" y="2485259"/>
                </a:lnTo>
                <a:lnTo>
                  <a:pt x="924323" y="2473180"/>
                </a:lnTo>
                <a:close/>
              </a:path>
              <a:path w="970915" h="2520950">
                <a:moveTo>
                  <a:pt x="956944" y="2405760"/>
                </a:moveTo>
                <a:lnTo>
                  <a:pt x="952118" y="2409190"/>
                </a:lnTo>
                <a:lnTo>
                  <a:pt x="942304" y="2466652"/>
                </a:lnTo>
                <a:lnTo>
                  <a:pt x="954658" y="2499614"/>
                </a:lnTo>
                <a:lnTo>
                  <a:pt x="936751" y="2506345"/>
                </a:lnTo>
                <a:lnTo>
                  <a:pt x="954829" y="2506345"/>
                </a:lnTo>
                <a:lnTo>
                  <a:pt x="970026" y="2417572"/>
                </a:lnTo>
                <a:lnTo>
                  <a:pt x="970914" y="2412491"/>
                </a:lnTo>
                <a:lnTo>
                  <a:pt x="967358" y="2407539"/>
                </a:lnTo>
                <a:lnTo>
                  <a:pt x="956944" y="2405760"/>
                </a:lnTo>
                <a:close/>
              </a:path>
              <a:path w="970915" h="2520950">
                <a:moveTo>
                  <a:pt x="939126" y="2485259"/>
                </a:moveTo>
                <a:lnTo>
                  <a:pt x="936370" y="2501391"/>
                </a:lnTo>
                <a:lnTo>
                  <a:pt x="951737" y="2495550"/>
                </a:lnTo>
                <a:lnTo>
                  <a:pt x="939126" y="2485259"/>
                </a:lnTo>
                <a:close/>
              </a:path>
              <a:path w="970915" h="2520950">
                <a:moveTo>
                  <a:pt x="942304" y="2466652"/>
                </a:moveTo>
                <a:lnTo>
                  <a:pt x="939126" y="2485259"/>
                </a:lnTo>
                <a:lnTo>
                  <a:pt x="951737" y="2495550"/>
                </a:lnTo>
                <a:lnTo>
                  <a:pt x="936370" y="2501391"/>
                </a:lnTo>
                <a:lnTo>
                  <a:pt x="949928" y="2501391"/>
                </a:lnTo>
                <a:lnTo>
                  <a:pt x="954658" y="2499614"/>
                </a:lnTo>
                <a:lnTo>
                  <a:pt x="942304" y="2466652"/>
                </a:lnTo>
                <a:close/>
              </a:path>
              <a:path w="970915" h="2520950">
                <a:moveTo>
                  <a:pt x="17779" y="0"/>
                </a:moveTo>
                <a:lnTo>
                  <a:pt x="0" y="6603"/>
                </a:lnTo>
                <a:lnTo>
                  <a:pt x="924323" y="2473180"/>
                </a:lnTo>
                <a:lnTo>
                  <a:pt x="939126" y="2485259"/>
                </a:lnTo>
                <a:lnTo>
                  <a:pt x="942304" y="2466652"/>
                </a:lnTo>
                <a:lnTo>
                  <a:pt x="17779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" name="object 2"/>
          <p:cNvSpPr txBox="1"/>
          <p:nvPr/>
        </p:nvSpPr>
        <p:spPr>
          <a:xfrm>
            <a:off x="457200" y="441823"/>
            <a:ext cx="11429999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>
              <a:spcBef>
                <a:spcPts val="95"/>
              </a:spcBef>
            </a:pPr>
            <a:r>
              <a:rPr lang="ru-RU" sz="1600" b="1" kern="0" dirty="0">
                <a:latin typeface="Arial"/>
                <a:cs typeface="Arial"/>
              </a:rPr>
              <a:t>Жгут проводов заднего бампера, вид слева спереди</a:t>
            </a:r>
          </a:p>
        </p:txBody>
      </p:sp>
      <p:sp>
        <p:nvSpPr>
          <p:cNvPr id="17" name="object 9"/>
          <p:cNvSpPr txBox="1"/>
          <p:nvPr/>
        </p:nvSpPr>
        <p:spPr>
          <a:xfrm>
            <a:off x="4343400" y="1107905"/>
            <a:ext cx="1971169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левым центральным</a:t>
            </a:r>
          </a:p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задним радарным датчиком</a:t>
            </a:r>
          </a:p>
        </p:txBody>
      </p:sp>
      <p:sp>
        <p:nvSpPr>
          <p:cNvPr id="18" name="object 7"/>
          <p:cNvSpPr txBox="1"/>
          <p:nvPr/>
        </p:nvSpPr>
        <p:spPr>
          <a:xfrm>
            <a:off x="6400800" y="1109503"/>
            <a:ext cx="1321309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Комбинированный фонарь</a:t>
            </a:r>
          </a:p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в заднем бампере</a:t>
            </a:r>
          </a:p>
        </p:txBody>
      </p:sp>
      <p:sp>
        <p:nvSpPr>
          <p:cNvPr id="19" name="object 11"/>
          <p:cNvSpPr txBox="1"/>
          <p:nvPr/>
        </p:nvSpPr>
        <p:spPr>
          <a:xfrm>
            <a:off x="7808340" y="1261793"/>
            <a:ext cx="1164591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лев. задн. </a:t>
            </a:r>
            <a:r>
              <a:rPr lang="ru-RU" sz="1000" b="1" i="0" u="none" kern="0" dirty="0">
                <a:solidFill>
                  <a:srgbClr val="000000"/>
                </a:solidFill>
                <a:latin typeface="Arial"/>
              </a:rPr>
              <a:t>SVA</a:t>
            </a:r>
          </a:p>
        </p:txBody>
      </p:sp>
      <p:sp>
        <p:nvSpPr>
          <p:cNvPr id="20" name="object 15"/>
          <p:cNvSpPr txBox="1"/>
          <p:nvPr/>
        </p:nvSpPr>
        <p:spPr>
          <a:xfrm>
            <a:off x="892683" y="2133600"/>
            <a:ext cx="2841117" cy="681597"/>
          </a:xfrm>
          <a:prstGeom prst="rect">
            <a:avLst/>
          </a:prstGeom>
          <a:solidFill>
            <a:schemeClr val="bg1"/>
          </a:solidFill>
          <a:ln w="9525">
            <a:solidFill>
              <a:srgbClr val="6F2F9F"/>
            </a:solidFill>
          </a:ln>
        </p:spPr>
        <p:txBody>
          <a:bodyPr vert="horz" wrap="square" lIns="0" tIns="4445" rIns="0" bIns="0" rtlCol="0">
            <a:spAutoFit/>
          </a:bodyPr>
          <a:lstStyle/>
          <a:p>
            <a:pPr marL="467995" lvl="0" algn="l"/>
            <a:r>
              <a:rPr lang="ru-RU" sz="1100" b="1" i="0" u="none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
Указывает место расположения разъема жгута проводов</a:t>
            </a:r>
          </a:p>
        </p:txBody>
      </p:sp>
      <p:sp>
        <p:nvSpPr>
          <p:cNvPr id="23" name="object 13"/>
          <p:cNvSpPr/>
          <p:nvPr/>
        </p:nvSpPr>
        <p:spPr>
          <a:xfrm>
            <a:off x="967803" y="2137647"/>
            <a:ext cx="254635" cy="196850"/>
          </a:xfrm>
          <a:custGeom>
            <a:avLst/>
            <a:gdLst/>
            <a:ahLst/>
            <a:cxnLst/>
            <a:rect l="l" t="t" r="r" b="b"/>
            <a:pathLst>
              <a:path w="254635" h="196850">
                <a:moveTo>
                  <a:pt x="0" y="98297"/>
                </a:moveTo>
                <a:lnTo>
                  <a:pt x="10007" y="60061"/>
                </a:lnTo>
                <a:lnTo>
                  <a:pt x="37290" y="28813"/>
                </a:lnTo>
                <a:lnTo>
                  <a:pt x="77741" y="7733"/>
                </a:lnTo>
                <a:lnTo>
                  <a:pt x="127254" y="0"/>
                </a:lnTo>
                <a:lnTo>
                  <a:pt x="176766" y="7733"/>
                </a:lnTo>
                <a:lnTo>
                  <a:pt x="217217" y="28813"/>
                </a:lnTo>
                <a:lnTo>
                  <a:pt x="244500" y="60061"/>
                </a:lnTo>
                <a:lnTo>
                  <a:pt x="254508" y="98297"/>
                </a:lnTo>
                <a:lnTo>
                  <a:pt x="244500" y="136534"/>
                </a:lnTo>
                <a:lnTo>
                  <a:pt x="217217" y="167782"/>
                </a:lnTo>
                <a:lnTo>
                  <a:pt x="176766" y="188862"/>
                </a:lnTo>
                <a:lnTo>
                  <a:pt x="127254" y="196595"/>
                </a:lnTo>
                <a:lnTo>
                  <a:pt x="77741" y="188862"/>
                </a:lnTo>
                <a:lnTo>
                  <a:pt x="37290" y="167782"/>
                </a:lnTo>
                <a:lnTo>
                  <a:pt x="10007" y="136534"/>
                </a:lnTo>
                <a:lnTo>
                  <a:pt x="0" y="98297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" name="object 14"/>
          <p:cNvSpPr/>
          <p:nvPr/>
        </p:nvSpPr>
        <p:spPr>
          <a:xfrm>
            <a:off x="968565" y="2491850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4996" y="0"/>
                </a:moveTo>
                <a:lnTo>
                  <a:pt x="90424" y="2539"/>
                </a:lnTo>
                <a:lnTo>
                  <a:pt x="0" y="54990"/>
                </a:lnTo>
                <a:lnTo>
                  <a:pt x="94615" y="110616"/>
                </a:lnTo>
                <a:lnTo>
                  <a:pt x="100456" y="109092"/>
                </a:lnTo>
                <a:lnTo>
                  <a:pt x="103124" y="104520"/>
                </a:lnTo>
                <a:lnTo>
                  <a:pt x="105791" y="100075"/>
                </a:lnTo>
                <a:lnTo>
                  <a:pt x="104267" y="94234"/>
                </a:lnTo>
                <a:lnTo>
                  <a:pt x="53863" y="64634"/>
                </a:lnTo>
                <a:lnTo>
                  <a:pt x="18796" y="64515"/>
                </a:lnTo>
                <a:lnTo>
                  <a:pt x="18923" y="45465"/>
                </a:lnTo>
                <a:lnTo>
                  <a:pt x="54328" y="45465"/>
                </a:lnTo>
                <a:lnTo>
                  <a:pt x="99949" y="19050"/>
                </a:lnTo>
                <a:lnTo>
                  <a:pt x="104521" y="16510"/>
                </a:lnTo>
                <a:lnTo>
                  <a:pt x="106044" y="10667"/>
                </a:lnTo>
                <a:lnTo>
                  <a:pt x="103505" y="6095"/>
                </a:lnTo>
                <a:lnTo>
                  <a:pt x="100837" y="1524"/>
                </a:lnTo>
                <a:lnTo>
                  <a:pt x="94996" y="0"/>
                </a:lnTo>
                <a:close/>
              </a:path>
              <a:path w="357505" h="111125">
                <a:moveTo>
                  <a:pt x="54122" y="45584"/>
                </a:moveTo>
                <a:lnTo>
                  <a:pt x="37664" y="55114"/>
                </a:lnTo>
                <a:lnTo>
                  <a:pt x="53863" y="64634"/>
                </a:lnTo>
                <a:lnTo>
                  <a:pt x="357124" y="65659"/>
                </a:lnTo>
                <a:lnTo>
                  <a:pt x="357250" y="46609"/>
                </a:lnTo>
                <a:lnTo>
                  <a:pt x="54122" y="45584"/>
                </a:lnTo>
                <a:close/>
              </a:path>
              <a:path w="357505" h="111125">
                <a:moveTo>
                  <a:pt x="18923" y="45465"/>
                </a:moveTo>
                <a:lnTo>
                  <a:pt x="18796" y="64515"/>
                </a:lnTo>
                <a:lnTo>
                  <a:pt x="53863" y="64634"/>
                </a:lnTo>
                <a:lnTo>
                  <a:pt x="51501" y="63245"/>
                </a:lnTo>
                <a:lnTo>
                  <a:pt x="23622" y="63245"/>
                </a:lnTo>
                <a:lnTo>
                  <a:pt x="23622" y="46862"/>
                </a:lnTo>
                <a:lnTo>
                  <a:pt x="51915" y="46862"/>
                </a:lnTo>
                <a:lnTo>
                  <a:pt x="54122" y="45584"/>
                </a:lnTo>
                <a:lnTo>
                  <a:pt x="18923" y="45465"/>
                </a:lnTo>
                <a:close/>
              </a:path>
              <a:path w="357505" h="111125">
                <a:moveTo>
                  <a:pt x="23622" y="46862"/>
                </a:moveTo>
                <a:lnTo>
                  <a:pt x="23622" y="63245"/>
                </a:lnTo>
                <a:lnTo>
                  <a:pt x="37664" y="55114"/>
                </a:lnTo>
                <a:lnTo>
                  <a:pt x="23622" y="46862"/>
                </a:lnTo>
                <a:close/>
              </a:path>
              <a:path w="357505" h="111125">
                <a:moveTo>
                  <a:pt x="37664" y="55114"/>
                </a:moveTo>
                <a:lnTo>
                  <a:pt x="23622" y="63245"/>
                </a:lnTo>
                <a:lnTo>
                  <a:pt x="51501" y="63245"/>
                </a:lnTo>
                <a:lnTo>
                  <a:pt x="37664" y="55114"/>
                </a:lnTo>
                <a:close/>
              </a:path>
              <a:path w="357505" h="111125">
                <a:moveTo>
                  <a:pt x="51915" y="46862"/>
                </a:moveTo>
                <a:lnTo>
                  <a:pt x="23622" y="46862"/>
                </a:lnTo>
                <a:lnTo>
                  <a:pt x="37664" y="55114"/>
                </a:lnTo>
                <a:lnTo>
                  <a:pt x="51915" y="46862"/>
                </a:lnTo>
                <a:close/>
              </a:path>
              <a:path w="357505" h="111125">
                <a:moveTo>
                  <a:pt x="54328" y="45465"/>
                </a:moveTo>
                <a:lnTo>
                  <a:pt x="18923" y="45465"/>
                </a:lnTo>
                <a:lnTo>
                  <a:pt x="54122" y="45584"/>
                </a:lnTo>
                <a:lnTo>
                  <a:pt x="54328" y="45465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" name="object 10"/>
          <p:cNvSpPr txBox="1"/>
          <p:nvPr/>
        </p:nvSpPr>
        <p:spPr>
          <a:xfrm>
            <a:off x="3429000" y="5947190"/>
            <a:ext cx="135432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антенной PS</a:t>
            </a:r>
          </a:p>
        </p:txBody>
      </p:sp>
      <p:sp>
        <p:nvSpPr>
          <p:cNvPr id="26" name="object 6"/>
          <p:cNvSpPr txBox="1"/>
          <p:nvPr/>
        </p:nvSpPr>
        <p:spPr>
          <a:xfrm>
            <a:off x="8309296" y="5952090"/>
            <a:ext cx="1327269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левым задним радарным датчиком</a:t>
            </a:r>
          </a:p>
        </p:txBody>
      </p:sp>
      <p:sp>
        <p:nvSpPr>
          <p:cNvPr id="21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76</a:t>
            </a:r>
          </a:p>
        </p:txBody>
      </p:sp>
    </p:spTree>
    <p:extLst>
      <p:ext uri="{BB962C8B-B14F-4D97-AF65-F5344CB8AC3E}">
        <p14:creationId xmlns:p14="http://schemas.microsoft.com/office/powerpoint/2010/main" val="2271804599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595041" y="2642935"/>
            <a:ext cx="470534" cy="454659"/>
          </a:xfrm>
          <a:custGeom>
            <a:avLst/>
            <a:gdLst/>
            <a:ahLst/>
            <a:cxnLst/>
            <a:rect l="l" t="t" r="r" b="b"/>
            <a:pathLst>
              <a:path w="470535" h="454660">
                <a:moveTo>
                  <a:pt x="470376" y="0"/>
                </a:moveTo>
                <a:lnTo>
                  <a:pt x="403166" y="0"/>
                </a:lnTo>
                <a:lnTo>
                  <a:pt x="352765" y="0"/>
                </a:lnTo>
                <a:lnTo>
                  <a:pt x="302386" y="16838"/>
                </a:lnTo>
                <a:lnTo>
                  <a:pt x="251984" y="50516"/>
                </a:lnTo>
                <a:lnTo>
                  <a:pt x="201583" y="84171"/>
                </a:lnTo>
                <a:lnTo>
                  <a:pt x="151181" y="117849"/>
                </a:lnTo>
                <a:lnTo>
                  <a:pt x="117588" y="151527"/>
                </a:lnTo>
                <a:lnTo>
                  <a:pt x="83994" y="202043"/>
                </a:lnTo>
                <a:lnTo>
                  <a:pt x="50401" y="235699"/>
                </a:lnTo>
                <a:lnTo>
                  <a:pt x="33593" y="303054"/>
                </a:lnTo>
                <a:lnTo>
                  <a:pt x="16798" y="353548"/>
                </a:lnTo>
                <a:lnTo>
                  <a:pt x="0" y="404065"/>
                </a:lnTo>
                <a:lnTo>
                  <a:pt x="0" y="454581"/>
                </a:lnTo>
              </a:path>
            </a:pathLst>
          </a:custGeom>
          <a:ln w="16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518985" y="2642935"/>
            <a:ext cx="470534" cy="454659"/>
          </a:xfrm>
          <a:custGeom>
            <a:avLst/>
            <a:gdLst/>
            <a:ahLst/>
            <a:cxnLst/>
            <a:rect l="l" t="t" r="r" b="b"/>
            <a:pathLst>
              <a:path w="470534" h="454660">
                <a:moveTo>
                  <a:pt x="470353" y="454581"/>
                </a:moveTo>
                <a:lnTo>
                  <a:pt x="453568" y="404065"/>
                </a:lnTo>
                <a:lnTo>
                  <a:pt x="453568" y="353548"/>
                </a:lnTo>
                <a:lnTo>
                  <a:pt x="436760" y="303054"/>
                </a:lnTo>
                <a:lnTo>
                  <a:pt x="403166" y="235699"/>
                </a:lnTo>
                <a:lnTo>
                  <a:pt x="386358" y="202043"/>
                </a:lnTo>
                <a:lnTo>
                  <a:pt x="352765" y="151527"/>
                </a:lnTo>
                <a:lnTo>
                  <a:pt x="302363" y="117849"/>
                </a:lnTo>
                <a:lnTo>
                  <a:pt x="268770" y="84171"/>
                </a:lnTo>
                <a:lnTo>
                  <a:pt x="218368" y="50516"/>
                </a:lnTo>
                <a:lnTo>
                  <a:pt x="167989" y="16838"/>
                </a:lnTo>
                <a:lnTo>
                  <a:pt x="117588" y="0"/>
                </a:lnTo>
                <a:lnTo>
                  <a:pt x="50379" y="0"/>
                </a:lnTo>
                <a:lnTo>
                  <a:pt x="0" y="0"/>
                </a:lnTo>
              </a:path>
            </a:pathLst>
          </a:custGeom>
          <a:ln w="168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157329" y="2811301"/>
            <a:ext cx="0" cy="202565"/>
          </a:xfrm>
          <a:custGeom>
            <a:avLst/>
            <a:gdLst/>
            <a:ahLst/>
            <a:cxnLst/>
            <a:rect l="l" t="t" r="r" b="b"/>
            <a:pathLst>
              <a:path h="202564">
                <a:moveTo>
                  <a:pt x="0" y="0"/>
                </a:moveTo>
                <a:lnTo>
                  <a:pt x="0" y="202021"/>
                </a:lnTo>
              </a:path>
            </a:pathLst>
          </a:custGeom>
          <a:ln w="1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595041" y="2828140"/>
            <a:ext cx="84455" cy="185420"/>
          </a:xfrm>
          <a:custGeom>
            <a:avLst/>
            <a:gdLst/>
            <a:ahLst/>
            <a:cxnLst/>
            <a:rect l="l" t="t" r="r" b="b"/>
            <a:pathLst>
              <a:path w="84454" h="185419">
                <a:moveTo>
                  <a:pt x="83994" y="0"/>
                </a:moveTo>
                <a:lnTo>
                  <a:pt x="50401" y="67332"/>
                </a:lnTo>
                <a:lnTo>
                  <a:pt x="16798" y="117849"/>
                </a:lnTo>
                <a:lnTo>
                  <a:pt x="0" y="185182"/>
                </a:lnTo>
              </a:path>
            </a:pathLst>
          </a:custGeom>
          <a:ln w="1681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427052" y="2811301"/>
            <a:ext cx="0" cy="219075"/>
          </a:xfrm>
          <a:custGeom>
            <a:avLst/>
            <a:gdLst/>
            <a:ahLst/>
            <a:cxnLst/>
            <a:rect l="l" t="t" r="r" b="b"/>
            <a:pathLst>
              <a:path h="219075">
                <a:moveTo>
                  <a:pt x="0" y="0"/>
                </a:moveTo>
                <a:lnTo>
                  <a:pt x="0" y="218860"/>
                </a:lnTo>
              </a:path>
            </a:pathLst>
          </a:custGeom>
          <a:ln w="1680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972554" y="3013322"/>
            <a:ext cx="184785" cy="0"/>
          </a:xfrm>
          <a:custGeom>
            <a:avLst/>
            <a:gdLst/>
            <a:ahLst/>
            <a:cxnLst/>
            <a:rect l="l" t="t" r="r" b="b"/>
            <a:pathLst>
              <a:path w="184784">
                <a:moveTo>
                  <a:pt x="0" y="0"/>
                </a:moveTo>
                <a:lnTo>
                  <a:pt x="184775" y="0"/>
                </a:lnTo>
              </a:path>
            </a:pathLst>
          </a:custGeom>
          <a:ln w="16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95041" y="3097516"/>
            <a:ext cx="470534" cy="690880"/>
          </a:xfrm>
          <a:custGeom>
            <a:avLst/>
            <a:gdLst/>
            <a:ahLst/>
            <a:cxnLst/>
            <a:rect l="l" t="t" r="r" b="b"/>
            <a:pathLst>
              <a:path w="470535" h="690879">
                <a:moveTo>
                  <a:pt x="0" y="235699"/>
                </a:moveTo>
                <a:lnTo>
                  <a:pt x="0" y="286215"/>
                </a:lnTo>
                <a:lnTo>
                  <a:pt x="16798" y="336709"/>
                </a:lnTo>
                <a:lnTo>
                  <a:pt x="33593" y="387226"/>
                </a:lnTo>
                <a:lnTo>
                  <a:pt x="50401" y="454559"/>
                </a:lnTo>
                <a:lnTo>
                  <a:pt x="83994" y="488236"/>
                </a:lnTo>
                <a:lnTo>
                  <a:pt x="117588" y="538744"/>
                </a:lnTo>
                <a:lnTo>
                  <a:pt x="151181" y="572417"/>
                </a:lnTo>
                <a:lnTo>
                  <a:pt x="201583" y="606088"/>
                </a:lnTo>
                <a:lnTo>
                  <a:pt x="251984" y="639761"/>
                </a:lnTo>
                <a:lnTo>
                  <a:pt x="302386" y="673432"/>
                </a:lnTo>
                <a:lnTo>
                  <a:pt x="352765" y="690269"/>
                </a:lnTo>
                <a:lnTo>
                  <a:pt x="403166" y="690269"/>
                </a:lnTo>
                <a:lnTo>
                  <a:pt x="470376" y="690269"/>
                </a:lnTo>
              </a:path>
              <a:path w="470535" h="690879">
                <a:moveTo>
                  <a:pt x="0" y="0"/>
                </a:moveTo>
                <a:lnTo>
                  <a:pt x="0" y="235699"/>
                </a:lnTo>
              </a:path>
            </a:pathLst>
          </a:custGeom>
          <a:ln w="16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27052" y="3030161"/>
            <a:ext cx="168275" cy="0"/>
          </a:xfrm>
          <a:custGeom>
            <a:avLst/>
            <a:gdLst/>
            <a:ahLst/>
            <a:cxnLst/>
            <a:rect l="l" t="t" r="r" b="b"/>
            <a:pathLst>
              <a:path w="168275">
                <a:moveTo>
                  <a:pt x="167989" y="0"/>
                </a:moveTo>
                <a:lnTo>
                  <a:pt x="0" y="0"/>
                </a:lnTo>
              </a:path>
            </a:pathLst>
          </a:custGeom>
          <a:ln w="16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065417" y="3097516"/>
            <a:ext cx="923925" cy="690880"/>
          </a:xfrm>
          <a:custGeom>
            <a:avLst/>
            <a:gdLst/>
            <a:ahLst/>
            <a:cxnLst/>
            <a:rect l="l" t="t" r="r" b="b"/>
            <a:pathLst>
              <a:path w="923925" h="690879">
                <a:moveTo>
                  <a:pt x="453568" y="690269"/>
                </a:moveTo>
                <a:lnTo>
                  <a:pt x="503947" y="690269"/>
                </a:lnTo>
                <a:lnTo>
                  <a:pt x="571156" y="690269"/>
                </a:lnTo>
                <a:lnTo>
                  <a:pt x="621558" y="673432"/>
                </a:lnTo>
                <a:lnTo>
                  <a:pt x="671937" y="639761"/>
                </a:lnTo>
                <a:lnTo>
                  <a:pt x="722338" y="606088"/>
                </a:lnTo>
                <a:lnTo>
                  <a:pt x="755931" y="572417"/>
                </a:lnTo>
                <a:lnTo>
                  <a:pt x="806333" y="538744"/>
                </a:lnTo>
                <a:lnTo>
                  <a:pt x="839926" y="488236"/>
                </a:lnTo>
                <a:lnTo>
                  <a:pt x="890328" y="387226"/>
                </a:lnTo>
                <a:lnTo>
                  <a:pt x="907136" y="336709"/>
                </a:lnTo>
                <a:lnTo>
                  <a:pt x="907136" y="286215"/>
                </a:lnTo>
                <a:lnTo>
                  <a:pt x="923921" y="235699"/>
                </a:lnTo>
              </a:path>
              <a:path w="923925" h="690879">
                <a:moveTo>
                  <a:pt x="453568" y="690269"/>
                </a:moveTo>
                <a:lnTo>
                  <a:pt x="0" y="690269"/>
                </a:lnTo>
              </a:path>
              <a:path w="923925" h="690879">
                <a:moveTo>
                  <a:pt x="923921" y="0"/>
                </a:moveTo>
                <a:lnTo>
                  <a:pt x="923921" y="235699"/>
                </a:lnTo>
              </a:path>
            </a:pathLst>
          </a:custGeom>
          <a:ln w="16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905344" y="2811301"/>
            <a:ext cx="252095" cy="0"/>
          </a:xfrm>
          <a:custGeom>
            <a:avLst/>
            <a:gdLst/>
            <a:ahLst/>
            <a:cxnLst/>
            <a:rect l="l" t="t" r="r" b="b"/>
            <a:pathLst>
              <a:path w="252095">
                <a:moveTo>
                  <a:pt x="0" y="0"/>
                </a:moveTo>
                <a:lnTo>
                  <a:pt x="251984" y="0"/>
                </a:lnTo>
              </a:path>
            </a:pathLst>
          </a:custGeom>
          <a:ln w="16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5427052" y="2255708"/>
            <a:ext cx="436880" cy="572770"/>
          </a:xfrm>
          <a:custGeom>
            <a:avLst/>
            <a:gdLst/>
            <a:ahLst/>
            <a:cxnLst/>
            <a:rect l="l" t="t" r="r" b="b"/>
            <a:pathLst>
              <a:path w="436879" h="572769">
                <a:moveTo>
                  <a:pt x="251984" y="0"/>
                </a:moveTo>
                <a:lnTo>
                  <a:pt x="436760" y="0"/>
                </a:lnTo>
              </a:path>
              <a:path w="436879" h="572769">
                <a:moveTo>
                  <a:pt x="251984" y="572431"/>
                </a:moveTo>
                <a:lnTo>
                  <a:pt x="251984" y="0"/>
                </a:lnTo>
              </a:path>
              <a:path w="436879" h="572769">
                <a:moveTo>
                  <a:pt x="0" y="555592"/>
                </a:moveTo>
                <a:lnTo>
                  <a:pt x="251984" y="555592"/>
                </a:lnTo>
              </a:path>
            </a:pathLst>
          </a:custGeom>
          <a:ln w="16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065417" y="2642935"/>
            <a:ext cx="454025" cy="0"/>
          </a:xfrm>
          <a:custGeom>
            <a:avLst/>
            <a:gdLst/>
            <a:ahLst/>
            <a:cxnLst/>
            <a:rect l="l" t="t" r="r" b="b"/>
            <a:pathLst>
              <a:path w="454025">
                <a:moveTo>
                  <a:pt x="0" y="0"/>
                </a:moveTo>
                <a:lnTo>
                  <a:pt x="453568" y="0"/>
                </a:lnTo>
              </a:path>
            </a:pathLst>
          </a:custGeom>
          <a:ln w="16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6031801" y="2390397"/>
            <a:ext cx="504190" cy="252729"/>
          </a:xfrm>
          <a:custGeom>
            <a:avLst/>
            <a:gdLst/>
            <a:ahLst/>
            <a:cxnLst/>
            <a:rect l="l" t="t" r="r" b="b"/>
            <a:pathLst>
              <a:path w="504190" h="252730">
                <a:moveTo>
                  <a:pt x="0" y="0"/>
                </a:moveTo>
                <a:lnTo>
                  <a:pt x="503969" y="0"/>
                </a:lnTo>
              </a:path>
              <a:path w="504190" h="252730">
                <a:moveTo>
                  <a:pt x="0" y="252537"/>
                </a:moveTo>
                <a:lnTo>
                  <a:pt x="0" y="0"/>
                </a:lnTo>
              </a:path>
              <a:path w="504190" h="252730">
                <a:moveTo>
                  <a:pt x="487184" y="252537"/>
                </a:moveTo>
                <a:lnTo>
                  <a:pt x="503969" y="252537"/>
                </a:lnTo>
              </a:path>
              <a:path w="504190" h="252730">
                <a:moveTo>
                  <a:pt x="487184" y="252537"/>
                </a:moveTo>
                <a:lnTo>
                  <a:pt x="33615" y="252537"/>
                </a:lnTo>
                <a:lnTo>
                  <a:pt x="0" y="252537"/>
                </a:lnTo>
              </a:path>
              <a:path w="504190" h="252730">
                <a:moveTo>
                  <a:pt x="503969" y="252537"/>
                </a:moveTo>
                <a:lnTo>
                  <a:pt x="503969" y="0"/>
                </a:lnTo>
              </a:path>
            </a:pathLst>
          </a:custGeom>
          <a:ln w="16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863812" y="2255708"/>
            <a:ext cx="168275" cy="387350"/>
          </a:xfrm>
          <a:custGeom>
            <a:avLst/>
            <a:gdLst/>
            <a:ahLst/>
            <a:cxnLst/>
            <a:rect l="l" t="t" r="r" b="b"/>
            <a:pathLst>
              <a:path w="168275" h="387350">
                <a:moveTo>
                  <a:pt x="0" y="0"/>
                </a:moveTo>
                <a:lnTo>
                  <a:pt x="0" y="387226"/>
                </a:lnTo>
              </a:path>
              <a:path w="168275" h="387350">
                <a:moveTo>
                  <a:pt x="167989" y="387226"/>
                </a:moveTo>
                <a:lnTo>
                  <a:pt x="0" y="387226"/>
                </a:lnTo>
              </a:path>
            </a:pathLst>
          </a:custGeom>
          <a:ln w="16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6535771" y="2642935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0" y="0"/>
                </a:moveTo>
                <a:lnTo>
                  <a:pt x="184797" y="0"/>
                </a:lnTo>
              </a:path>
            </a:pathLst>
          </a:custGeom>
          <a:ln w="16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720569" y="2255708"/>
            <a:ext cx="184785" cy="572770"/>
          </a:xfrm>
          <a:custGeom>
            <a:avLst/>
            <a:gdLst/>
            <a:ahLst/>
            <a:cxnLst/>
            <a:rect l="l" t="t" r="r" b="b"/>
            <a:pathLst>
              <a:path w="184784" h="572769">
                <a:moveTo>
                  <a:pt x="184775" y="0"/>
                </a:moveTo>
                <a:lnTo>
                  <a:pt x="184775" y="572431"/>
                </a:lnTo>
              </a:path>
              <a:path w="184784" h="572769">
                <a:moveTo>
                  <a:pt x="0" y="0"/>
                </a:moveTo>
                <a:lnTo>
                  <a:pt x="184775" y="0"/>
                </a:lnTo>
              </a:path>
              <a:path w="184784" h="572769">
                <a:moveTo>
                  <a:pt x="0" y="0"/>
                </a:moveTo>
                <a:lnTo>
                  <a:pt x="0" y="387226"/>
                </a:lnTo>
              </a:path>
            </a:pathLst>
          </a:custGeom>
          <a:ln w="16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695844" y="3585753"/>
            <a:ext cx="1176020" cy="0"/>
          </a:xfrm>
          <a:custGeom>
            <a:avLst/>
            <a:gdLst/>
            <a:ahLst/>
            <a:cxnLst/>
            <a:rect l="l" t="t" r="r" b="b"/>
            <a:pathLst>
              <a:path w="1176020">
                <a:moveTo>
                  <a:pt x="0" y="0"/>
                </a:moveTo>
                <a:lnTo>
                  <a:pt x="1175906" y="0"/>
                </a:lnTo>
              </a:path>
            </a:pathLst>
          </a:custGeom>
          <a:ln w="1686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695844" y="2844978"/>
            <a:ext cx="1176020" cy="741045"/>
          </a:xfrm>
          <a:custGeom>
            <a:avLst/>
            <a:gdLst/>
            <a:ahLst/>
            <a:cxnLst/>
            <a:rect l="l" t="t" r="r" b="b"/>
            <a:pathLst>
              <a:path w="1176020" h="741045">
                <a:moveTo>
                  <a:pt x="0" y="0"/>
                </a:moveTo>
                <a:lnTo>
                  <a:pt x="1175906" y="0"/>
                </a:lnTo>
              </a:path>
              <a:path w="1176020" h="741045">
                <a:moveTo>
                  <a:pt x="587942" y="0"/>
                </a:moveTo>
                <a:lnTo>
                  <a:pt x="587942" y="740774"/>
                </a:lnTo>
              </a:path>
              <a:path w="1176020" h="741045">
                <a:moveTo>
                  <a:pt x="0" y="0"/>
                </a:moveTo>
                <a:lnTo>
                  <a:pt x="0" y="740774"/>
                </a:lnTo>
              </a:path>
              <a:path w="1176020" h="741045">
                <a:moveTo>
                  <a:pt x="1175906" y="0"/>
                </a:moveTo>
                <a:lnTo>
                  <a:pt x="1175906" y="740774"/>
                </a:lnTo>
              </a:path>
            </a:pathLst>
          </a:custGeom>
          <a:ln w="16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83787" y="2844977"/>
            <a:ext cx="588078" cy="738817"/>
          </a:xfrm>
          <a:prstGeom prst="rect">
            <a:avLst/>
          </a:prstGeom>
          <a:ln w="16807">
            <a:solidFill>
              <a:srgbClr val="000000"/>
            </a:solidFill>
          </a:ln>
        </p:spPr>
        <p:txBody>
          <a:bodyPr vert="horz" wrap="square" lIns="0" tIns="22225" rIns="0" bIns="0" rtlCol="0">
            <a:noAutofit/>
          </a:bodyPr>
          <a:lstStyle/>
          <a:p>
            <a:pPr algn="ctr">
              <a:tabLst>
                <a:tab pos="190500" algn="l"/>
              </a:tabLst>
            </a:pPr>
            <a:r>
              <a:rPr lang="ru-RU" sz="1350" kern="0" dirty="0">
                <a:latin typeface="Arial Narrow" panose="020B0606020202030204" pitchFamily="34" charset="0"/>
                <a:cs typeface="Arial"/>
              </a:rPr>
              <a:t>BM421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0,35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RL</a:t>
            </a:r>
          </a:p>
        </p:txBody>
      </p:sp>
      <p:sp>
        <p:nvSpPr>
          <p:cNvPr id="21" name="object 21"/>
          <p:cNvSpPr txBox="1"/>
          <p:nvPr/>
        </p:nvSpPr>
        <p:spPr>
          <a:xfrm>
            <a:off x="5737210" y="2870264"/>
            <a:ext cx="458120" cy="64569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BM420 0,35 WL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5979659" y="3587981"/>
            <a:ext cx="59690" cy="94257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23" name="object 23"/>
          <p:cNvSpPr txBox="1"/>
          <p:nvPr/>
        </p:nvSpPr>
        <p:spPr>
          <a:xfrm>
            <a:off x="6572980" y="3587981"/>
            <a:ext cx="59690" cy="94257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5608237" y="3127666"/>
            <a:ext cx="93980" cy="17761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6899070" y="3127666"/>
            <a:ext cx="93980" cy="17761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2</a:t>
            </a:r>
          </a:p>
        </p:txBody>
      </p:sp>
      <p:sp>
        <p:nvSpPr>
          <p:cNvPr id="26" name="object 26"/>
          <p:cNvSpPr/>
          <p:nvPr/>
        </p:nvSpPr>
        <p:spPr>
          <a:xfrm>
            <a:off x="6031801" y="2390397"/>
            <a:ext cx="504190" cy="252729"/>
          </a:xfrm>
          <a:custGeom>
            <a:avLst/>
            <a:gdLst/>
            <a:ahLst/>
            <a:cxnLst/>
            <a:rect l="l" t="t" r="r" b="b"/>
            <a:pathLst>
              <a:path w="504190" h="252730">
                <a:moveTo>
                  <a:pt x="0" y="0"/>
                </a:moveTo>
                <a:lnTo>
                  <a:pt x="487184" y="252537"/>
                </a:lnTo>
              </a:path>
              <a:path w="504190" h="252730">
                <a:moveTo>
                  <a:pt x="503969" y="0"/>
                </a:moveTo>
                <a:lnTo>
                  <a:pt x="0" y="252537"/>
                </a:lnTo>
              </a:path>
            </a:pathLst>
          </a:custGeom>
          <a:ln w="1683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597383" y="3880212"/>
            <a:ext cx="474980" cy="608988"/>
          </a:xfrm>
          <a:prstGeom prst="rect">
            <a:avLst/>
          </a:prstGeom>
          <a:ln w="14833">
            <a:solidFill>
              <a:srgbClr val="000000"/>
            </a:solidFill>
          </a:ln>
        </p:spPr>
        <p:txBody>
          <a:bodyPr vert="horz" wrap="square" lIns="0" tIns="635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BM305A 0,5 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PW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3071784" y="3880212"/>
            <a:ext cx="474980" cy="608767"/>
          </a:xfrm>
          <a:prstGeom prst="rect">
            <a:avLst/>
          </a:prstGeom>
          <a:ln w="14865">
            <a:solidFill>
              <a:srgbClr val="000000"/>
            </a:solidFill>
          </a:ln>
        </p:spPr>
        <p:txBody>
          <a:bodyPr vert="horz" wrap="square" lIns="0" tIns="0" rIns="0" bIns="0" rtlCol="0">
            <a:noAutofit/>
          </a:bodyPr>
          <a:lstStyle/>
          <a:p>
            <a:pPr algn="ctr"/>
            <a:endParaRPr lang="ru-RU" sz="1000" kern="0" dirty="0">
              <a:latin typeface="Arial Narrow" panose="020B0606020202030204" pitchFamily="34" charset="0"/>
              <a:cs typeface="Arial" panose="020B0604020202020204" pitchFamily="34" charset="0"/>
            </a:endParaRP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122962" y="3880211"/>
            <a:ext cx="474980" cy="608767"/>
          </a:xfrm>
          <a:prstGeom prst="rect">
            <a:avLst/>
          </a:prstGeom>
          <a:ln w="14833">
            <a:solidFill>
              <a:srgbClr val="000000"/>
            </a:solidFill>
          </a:ln>
        </p:spPr>
        <p:txBody>
          <a:bodyPr vert="horz" wrap="square" lIns="0" tIns="635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BM225A 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GrB</a:t>
            </a:r>
          </a:p>
        </p:txBody>
      </p:sp>
      <p:sp>
        <p:nvSpPr>
          <p:cNvPr id="35" name="object 35"/>
          <p:cNvSpPr txBox="1"/>
          <p:nvPr/>
        </p:nvSpPr>
        <p:spPr>
          <a:xfrm>
            <a:off x="2597383" y="4489199"/>
            <a:ext cx="474980" cy="547491"/>
          </a:xfrm>
          <a:prstGeom prst="rect">
            <a:avLst/>
          </a:prstGeom>
          <a:ln w="14833">
            <a:solidFill>
              <a:srgbClr val="000000"/>
            </a:solidFill>
          </a:ln>
        </p:spPr>
        <p:txBody>
          <a:bodyPr vert="horz" wrap="square" lIns="0" tIns="1905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DT12A 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36" name="object 36"/>
          <p:cNvSpPr txBox="1"/>
          <p:nvPr/>
        </p:nvSpPr>
        <p:spPr>
          <a:xfrm>
            <a:off x="3071784" y="4489199"/>
            <a:ext cx="474980" cy="547491"/>
          </a:xfrm>
          <a:prstGeom prst="rect">
            <a:avLst/>
          </a:prstGeom>
          <a:ln w="14865">
            <a:solidFill>
              <a:srgbClr val="000000"/>
            </a:solidFill>
          </a:ln>
        </p:spPr>
        <p:txBody>
          <a:bodyPr vert="horz" wrap="square" lIns="0" tIns="1905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DJ18A 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BrG</a:t>
            </a:r>
          </a:p>
        </p:txBody>
      </p:sp>
      <p:sp>
        <p:nvSpPr>
          <p:cNvPr id="37" name="object 37"/>
          <p:cNvSpPr txBox="1"/>
          <p:nvPr/>
        </p:nvSpPr>
        <p:spPr>
          <a:xfrm>
            <a:off x="2122962" y="4489199"/>
            <a:ext cx="474980" cy="547491"/>
          </a:xfrm>
          <a:prstGeom prst="rect">
            <a:avLst/>
          </a:prstGeom>
          <a:ln w="14833">
            <a:solidFill>
              <a:srgbClr val="000000"/>
            </a:solidFill>
          </a:ln>
        </p:spPr>
        <p:txBody>
          <a:bodyPr vert="horz" wrap="square" lIns="0" tIns="1905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BM518 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L</a:t>
            </a:r>
          </a:p>
        </p:txBody>
      </p:sp>
      <p:sp>
        <p:nvSpPr>
          <p:cNvPr id="38" name="object 38"/>
          <p:cNvSpPr txBox="1"/>
          <p:nvPr/>
        </p:nvSpPr>
        <p:spPr>
          <a:xfrm>
            <a:off x="1964166" y="4095624"/>
            <a:ext cx="92710" cy="17568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39" name="object 39"/>
          <p:cNvSpPr txBox="1"/>
          <p:nvPr/>
        </p:nvSpPr>
        <p:spPr>
          <a:xfrm>
            <a:off x="1964166" y="4694120"/>
            <a:ext cx="92710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40" name="object 40"/>
          <p:cNvSpPr txBox="1"/>
          <p:nvPr/>
        </p:nvSpPr>
        <p:spPr>
          <a:xfrm>
            <a:off x="3619933" y="4095624"/>
            <a:ext cx="92710" cy="175689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41" name="object 41"/>
          <p:cNvSpPr txBox="1"/>
          <p:nvPr/>
        </p:nvSpPr>
        <p:spPr>
          <a:xfrm>
            <a:off x="3619933" y="4694120"/>
            <a:ext cx="92710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grpSp>
        <p:nvGrpSpPr>
          <p:cNvPr id="42" name="object 42"/>
          <p:cNvGrpSpPr/>
          <p:nvPr/>
        </p:nvGrpSpPr>
        <p:grpSpPr>
          <a:xfrm>
            <a:off x="1655966" y="3204382"/>
            <a:ext cx="2357755" cy="2391410"/>
            <a:chOff x="1655966" y="3204382"/>
            <a:chExt cx="2357755" cy="2391410"/>
          </a:xfrm>
        </p:grpSpPr>
        <p:pic>
          <p:nvPicPr>
            <p:cNvPr id="43" name="object 4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219326" y="3204392"/>
              <a:ext cx="192754" cy="178289"/>
            </a:xfrm>
            <a:prstGeom prst="rect">
              <a:avLst/>
            </a:prstGeom>
          </p:spPr>
        </p:pic>
        <p:sp>
          <p:nvSpPr>
            <p:cNvPr id="44" name="object 44"/>
            <p:cNvSpPr/>
            <p:nvPr/>
          </p:nvSpPr>
          <p:spPr>
            <a:xfrm>
              <a:off x="2404652" y="3211820"/>
              <a:ext cx="860425" cy="0"/>
            </a:xfrm>
            <a:custGeom>
              <a:avLst/>
              <a:gdLst/>
              <a:ahLst/>
              <a:cxnLst/>
              <a:rect l="l" t="t" r="r" b="b"/>
              <a:pathLst>
                <a:path w="860425">
                  <a:moveTo>
                    <a:pt x="0" y="0"/>
                  </a:moveTo>
                  <a:lnTo>
                    <a:pt x="859843" y="0"/>
                  </a:lnTo>
                </a:path>
              </a:pathLst>
            </a:custGeom>
            <a:ln w="14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257069" y="3204393"/>
              <a:ext cx="207585" cy="467877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1663394" y="3345502"/>
              <a:ext cx="2342515" cy="2079625"/>
            </a:xfrm>
            <a:custGeom>
              <a:avLst/>
              <a:gdLst/>
              <a:ahLst/>
              <a:cxnLst/>
              <a:rect l="l" t="t" r="r" b="b"/>
              <a:pathLst>
                <a:path w="2342515" h="2079625">
                  <a:moveTo>
                    <a:pt x="1660414" y="163433"/>
                  </a:moveTo>
                  <a:lnTo>
                    <a:pt x="1660414" y="0"/>
                  </a:lnTo>
                  <a:lnTo>
                    <a:pt x="696778" y="0"/>
                  </a:lnTo>
                </a:path>
                <a:path w="2342515" h="2079625">
                  <a:moveTo>
                    <a:pt x="237210" y="311912"/>
                  </a:moveTo>
                  <a:lnTo>
                    <a:pt x="237210" y="207862"/>
                  </a:lnTo>
                </a:path>
                <a:path w="2342515" h="2079625">
                  <a:moveTo>
                    <a:pt x="237210" y="311912"/>
                  </a:moveTo>
                  <a:lnTo>
                    <a:pt x="192731" y="341623"/>
                  </a:lnTo>
                  <a:lnTo>
                    <a:pt x="148251" y="371335"/>
                  </a:lnTo>
                  <a:lnTo>
                    <a:pt x="118601" y="415882"/>
                  </a:lnTo>
                  <a:lnTo>
                    <a:pt x="88950" y="460450"/>
                  </a:lnTo>
                  <a:lnTo>
                    <a:pt x="59300" y="505017"/>
                  </a:lnTo>
                  <a:lnTo>
                    <a:pt x="44475" y="564420"/>
                  </a:lnTo>
                  <a:lnTo>
                    <a:pt x="29650" y="608988"/>
                  </a:lnTo>
                  <a:lnTo>
                    <a:pt x="14825" y="668391"/>
                  </a:lnTo>
                  <a:lnTo>
                    <a:pt x="14825" y="712958"/>
                  </a:lnTo>
                  <a:lnTo>
                    <a:pt x="14825" y="1559599"/>
                  </a:lnTo>
                  <a:lnTo>
                    <a:pt x="14825" y="1604147"/>
                  </a:lnTo>
                  <a:lnTo>
                    <a:pt x="29650" y="1663570"/>
                  </a:lnTo>
                  <a:lnTo>
                    <a:pt x="44475" y="1722973"/>
                  </a:lnTo>
                  <a:lnTo>
                    <a:pt x="74125" y="1767541"/>
                  </a:lnTo>
                  <a:lnTo>
                    <a:pt x="88950" y="1826944"/>
                  </a:lnTo>
                  <a:lnTo>
                    <a:pt x="133426" y="1871512"/>
                  </a:lnTo>
                  <a:lnTo>
                    <a:pt x="163076" y="1916079"/>
                  </a:lnTo>
                  <a:lnTo>
                    <a:pt x="207544" y="1945771"/>
                  </a:lnTo>
                  <a:lnTo>
                    <a:pt x="252023" y="1990338"/>
                  </a:lnTo>
                  <a:lnTo>
                    <a:pt x="311336" y="2020050"/>
                  </a:lnTo>
                  <a:lnTo>
                    <a:pt x="355796" y="2034905"/>
                  </a:lnTo>
                  <a:lnTo>
                    <a:pt x="415108" y="2049741"/>
                  </a:lnTo>
                  <a:lnTo>
                    <a:pt x="474401" y="2064603"/>
                  </a:lnTo>
                  <a:lnTo>
                    <a:pt x="533694" y="2064603"/>
                  </a:lnTo>
                  <a:lnTo>
                    <a:pt x="1823479" y="2064603"/>
                  </a:lnTo>
                  <a:lnTo>
                    <a:pt x="1882792" y="2064603"/>
                  </a:lnTo>
                  <a:lnTo>
                    <a:pt x="1927251" y="2049741"/>
                  </a:lnTo>
                  <a:lnTo>
                    <a:pt x="1986643" y="2034905"/>
                  </a:lnTo>
                  <a:lnTo>
                    <a:pt x="2045777" y="2020050"/>
                  </a:lnTo>
                  <a:lnTo>
                    <a:pt x="2090277" y="1990338"/>
                  </a:lnTo>
                  <a:lnTo>
                    <a:pt x="2134776" y="1945771"/>
                  </a:lnTo>
                  <a:lnTo>
                    <a:pt x="2179275" y="1916079"/>
                  </a:lnTo>
                  <a:lnTo>
                    <a:pt x="2223774" y="1871512"/>
                  </a:lnTo>
                  <a:lnTo>
                    <a:pt x="2253441" y="1826944"/>
                  </a:lnTo>
                  <a:lnTo>
                    <a:pt x="2283107" y="1767541"/>
                  </a:lnTo>
                  <a:lnTo>
                    <a:pt x="2297940" y="1722973"/>
                  </a:lnTo>
                  <a:lnTo>
                    <a:pt x="2312773" y="1663570"/>
                  </a:lnTo>
                  <a:lnTo>
                    <a:pt x="2327606" y="1604147"/>
                  </a:lnTo>
                  <a:lnTo>
                    <a:pt x="2327606" y="1559599"/>
                  </a:lnTo>
                  <a:lnTo>
                    <a:pt x="2327606" y="712958"/>
                  </a:lnTo>
                  <a:lnTo>
                    <a:pt x="2327606" y="668391"/>
                  </a:lnTo>
                  <a:lnTo>
                    <a:pt x="2312773" y="608988"/>
                  </a:lnTo>
                  <a:lnTo>
                    <a:pt x="2297940" y="549565"/>
                  </a:lnTo>
                  <a:lnTo>
                    <a:pt x="2283107" y="505017"/>
                  </a:lnTo>
                  <a:lnTo>
                    <a:pt x="2253441" y="445594"/>
                  </a:lnTo>
                  <a:lnTo>
                    <a:pt x="2223774" y="401026"/>
                  </a:lnTo>
                  <a:lnTo>
                    <a:pt x="2179275" y="356479"/>
                  </a:lnTo>
                  <a:lnTo>
                    <a:pt x="2134776" y="326767"/>
                  </a:lnTo>
                  <a:lnTo>
                    <a:pt x="2090277" y="282200"/>
                  </a:lnTo>
                  <a:lnTo>
                    <a:pt x="2045777" y="267364"/>
                  </a:lnTo>
                  <a:lnTo>
                    <a:pt x="1986643" y="237613"/>
                  </a:lnTo>
                  <a:lnTo>
                    <a:pt x="1927251" y="222737"/>
                  </a:lnTo>
                  <a:lnTo>
                    <a:pt x="1882792" y="207862"/>
                  </a:lnTo>
                  <a:lnTo>
                    <a:pt x="1660414" y="207862"/>
                  </a:lnTo>
                </a:path>
                <a:path w="2342515" h="2079625">
                  <a:moveTo>
                    <a:pt x="1660414" y="326767"/>
                  </a:moveTo>
                  <a:lnTo>
                    <a:pt x="1823479" y="326767"/>
                  </a:lnTo>
                </a:path>
                <a:path w="2342515" h="2079625">
                  <a:moveTo>
                    <a:pt x="2208941" y="712958"/>
                  </a:moveTo>
                  <a:lnTo>
                    <a:pt x="2208941" y="668391"/>
                  </a:lnTo>
                  <a:lnTo>
                    <a:pt x="2194108" y="623843"/>
                  </a:lnTo>
                  <a:lnTo>
                    <a:pt x="2179275" y="579276"/>
                  </a:lnTo>
                  <a:lnTo>
                    <a:pt x="2164442" y="534709"/>
                  </a:lnTo>
                  <a:lnTo>
                    <a:pt x="2134776" y="505017"/>
                  </a:lnTo>
                  <a:lnTo>
                    <a:pt x="2105110" y="460450"/>
                  </a:lnTo>
                  <a:lnTo>
                    <a:pt x="2075444" y="430738"/>
                  </a:lnTo>
                  <a:lnTo>
                    <a:pt x="2045777" y="401026"/>
                  </a:lnTo>
                  <a:lnTo>
                    <a:pt x="2001476" y="371335"/>
                  </a:lnTo>
                  <a:lnTo>
                    <a:pt x="1956977" y="356479"/>
                  </a:lnTo>
                  <a:lnTo>
                    <a:pt x="1912438" y="341623"/>
                  </a:lnTo>
                  <a:lnTo>
                    <a:pt x="1867959" y="326767"/>
                  </a:lnTo>
                  <a:lnTo>
                    <a:pt x="1823479" y="326767"/>
                  </a:lnTo>
                </a:path>
                <a:path w="2342515" h="2079625">
                  <a:moveTo>
                    <a:pt x="2208941" y="712958"/>
                  </a:moveTo>
                  <a:lnTo>
                    <a:pt x="2208941" y="1559599"/>
                  </a:lnTo>
                </a:path>
                <a:path w="2342515" h="2079625">
                  <a:moveTo>
                    <a:pt x="1823479" y="1945771"/>
                  </a:moveTo>
                  <a:lnTo>
                    <a:pt x="1867959" y="1945771"/>
                  </a:lnTo>
                  <a:lnTo>
                    <a:pt x="1912438" y="1930915"/>
                  </a:lnTo>
                  <a:lnTo>
                    <a:pt x="1956977" y="1916079"/>
                  </a:lnTo>
                  <a:lnTo>
                    <a:pt x="2001476" y="1901223"/>
                  </a:lnTo>
                  <a:lnTo>
                    <a:pt x="2045777" y="1871512"/>
                  </a:lnTo>
                  <a:lnTo>
                    <a:pt x="2075444" y="1841800"/>
                  </a:lnTo>
                  <a:lnTo>
                    <a:pt x="2105110" y="1812088"/>
                  </a:lnTo>
                  <a:lnTo>
                    <a:pt x="2134776" y="1767541"/>
                  </a:lnTo>
                  <a:lnTo>
                    <a:pt x="2164442" y="1737829"/>
                  </a:lnTo>
                  <a:lnTo>
                    <a:pt x="2179275" y="1693262"/>
                  </a:lnTo>
                  <a:lnTo>
                    <a:pt x="2194108" y="1648714"/>
                  </a:lnTo>
                  <a:lnTo>
                    <a:pt x="2208941" y="1604147"/>
                  </a:lnTo>
                  <a:lnTo>
                    <a:pt x="2208941" y="1559599"/>
                  </a:lnTo>
                </a:path>
                <a:path w="2342515" h="2079625">
                  <a:moveTo>
                    <a:pt x="1823479" y="1945771"/>
                  </a:moveTo>
                  <a:lnTo>
                    <a:pt x="533694" y="1945771"/>
                  </a:lnTo>
                </a:path>
                <a:path w="2342515" h="2079625">
                  <a:moveTo>
                    <a:pt x="133426" y="1559599"/>
                  </a:moveTo>
                  <a:lnTo>
                    <a:pt x="148251" y="1604147"/>
                  </a:lnTo>
                  <a:lnTo>
                    <a:pt x="148251" y="1648714"/>
                  </a:lnTo>
                  <a:lnTo>
                    <a:pt x="163076" y="1693262"/>
                  </a:lnTo>
                  <a:lnTo>
                    <a:pt x="177898" y="1737829"/>
                  </a:lnTo>
                  <a:lnTo>
                    <a:pt x="207544" y="1767541"/>
                  </a:lnTo>
                  <a:lnTo>
                    <a:pt x="237210" y="1812088"/>
                  </a:lnTo>
                  <a:lnTo>
                    <a:pt x="266856" y="1841800"/>
                  </a:lnTo>
                  <a:lnTo>
                    <a:pt x="311336" y="1871512"/>
                  </a:lnTo>
                  <a:lnTo>
                    <a:pt x="340982" y="1901223"/>
                  </a:lnTo>
                  <a:lnTo>
                    <a:pt x="385442" y="1916079"/>
                  </a:lnTo>
                  <a:lnTo>
                    <a:pt x="429921" y="1930915"/>
                  </a:lnTo>
                  <a:lnTo>
                    <a:pt x="474401" y="1945771"/>
                  </a:lnTo>
                  <a:lnTo>
                    <a:pt x="533694" y="1945771"/>
                  </a:lnTo>
                </a:path>
                <a:path w="2342515" h="2079625">
                  <a:moveTo>
                    <a:pt x="133426" y="1559599"/>
                  </a:moveTo>
                  <a:lnTo>
                    <a:pt x="133426" y="712958"/>
                  </a:lnTo>
                </a:path>
                <a:path w="2342515" h="2079625">
                  <a:moveTo>
                    <a:pt x="370629" y="371335"/>
                  </a:moveTo>
                  <a:lnTo>
                    <a:pt x="326149" y="386190"/>
                  </a:lnTo>
                  <a:lnTo>
                    <a:pt x="281670" y="415882"/>
                  </a:lnTo>
                  <a:lnTo>
                    <a:pt x="252023" y="445594"/>
                  </a:lnTo>
                  <a:lnTo>
                    <a:pt x="222377" y="490161"/>
                  </a:lnTo>
                  <a:lnTo>
                    <a:pt x="192731" y="534709"/>
                  </a:lnTo>
                  <a:lnTo>
                    <a:pt x="163076" y="579276"/>
                  </a:lnTo>
                  <a:lnTo>
                    <a:pt x="148251" y="623843"/>
                  </a:lnTo>
                  <a:lnTo>
                    <a:pt x="148251" y="668391"/>
                  </a:lnTo>
                  <a:lnTo>
                    <a:pt x="133426" y="712958"/>
                  </a:lnTo>
                </a:path>
                <a:path w="2342515" h="2079625">
                  <a:moveTo>
                    <a:pt x="370629" y="371335"/>
                  </a:moveTo>
                  <a:lnTo>
                    <a:pt x="370629" y="207862"/>
                  </a:lnTo>
                  <a:lnTo>
                    <a:pt x="237210" y="207862"/>
                  </a:lnTo>
                </a:path>
                <a:path w="2342515" h="2079625">
                  <a:moveTo>
                    <a:pt x="963635" y="1871512"/>
                  </a:moveTo>
                  <a:lnTo>
                    <a:pt x="963635" y="1945771"/>
                  </a:lnTo>
                </a:path>
                <a:path w="2342515" h="2079625">
                  <a:moveTo>
                    <a:pt x="1378724" y="1871512"/>
                  </a:moveTo>
                  <a:lnTo>
                    <a:pt x="963635" y="1871512"/>
                  </a:lnTo>
                </a:path>
                <a:path w="2342515" h="2079625">
                  <a:moveTo>
                    <a:pt x="1378724" y="1945771"/>
                  </a:moveTo>
                  <a:lnTo>
                    <a:pt x="1378724" y="1871512"/>
                  </a:lnTo>
                </a:path>
                <a:path w="2342515" h="2079625">
                  <a:moveTo>
                    <a:pt x="1660414" y="326767"/>
                  </a:moveTo>
                  <a:lnTo>
                    <a:pt x="1497329" y="326767"/>
                  </a:lnTo>
                </a:path>
                <a:path w="2342515" h="2079625">
                  <a:moveTo>
                    <a:pt x="845030" y="326767"/>
                  </a:moveTo>
                  <a:lnTo>
                    <a:pt x="696778" y="326767"/>
                  </a:lnTo>
                </a:path>
                <a:path w="2342515" h="2079625">
                  <a:moveTo>
                    <a:pt x="1497329" y="193184"/>
                  </a:moveTo>
                  <a:lnTo>
                    <a:pt x="845030" y="193184"/>
                  </a:lnTo>
                </a:path>
                <a:path w="2342515" h="2079625">
                  <a:moveTo>
                    <a:pt x="1497329" y="193184"/>
                  </a:moveTo>
                  <a:lnTo>
                    <a:pt x="1497329" y="59502"/>
                  </a:lnTo>
                  <a:lnTo>
                    <a:pt x="845030" y="59502"/>
                  </a:lnTo>
                </a:path>
                <a:path w="2342515" h="2079625">
                  <a:moveTo>
                    <a:pt x="845030" y="193184"/>
                  </a:moveTo>
                  <a:lnTo>
                    <a:pt x="845030" y="59502"/>
                  </a:lnTo>
                </a:path>
                <a:path w="2342515" h="2079625">
                  <a:moveTo>
                    <a:pt x="1126700" y="193184"/>
                  </a:moveTo>
                  <a:lnTo>
                    <a:pt x="1126700" y="103931"/>
                  </a:lnTo>
                </a:path>
                <a:path w="2342515" h="2079625">
                  <a:moveTo>
                    <a:pt x="1215659" y="103931"/>
                  </a:moveTo>
                  <a:lnTo>
                    <a:pt x="1126700" y="103931"/>
                  </a:lnTo>
                </a:path>
                <a:path w="2342515" h="2079625">
                  <a:moveTo>
                    <a:pt x="1215659" y="193184"/>
                  </a:moveTo>
                  <a:lnTo>
                    <a:pt x="1215659" y="103931"/>
                  </a:lnTo>
                </a:path>
                <a:path w="2342515" h="2079625">
                  <a:moveTo>
                    <a:pt x="1497329" y="326767"/>
                  </a:moveTo>
                  <a:lnTo>
                    <a:pt x="845030" y="326767"/>
                  </a:lnTo>
                </a:path>
                <a:path w="2342515" h="2079625">
                  <a:moveTo>
                    <a:pt x="1823479" y="2079455"/>
                  </a:moveTo>
                  <a:lnTo>
                    <a:pt x="1882792" y="2079455"/>
                  </a:lnTo>
                  <a:lnTo>
                    <a:pt x="1927251" y="2064603"/>
                  </a:lnTo>
                  <a:lnTo>
                    <a:pt x="1986643" y="2049741"/>
                  </a:lnTo>
                  <a:lnTo>
                    <a:pt x="2030944" y="2034905"/>
                  </a:lnTo>
                  <a:lnTo>
                    <a:pt x="2090277" y="2005194"/>
                  </a:lnTo>
                  <a:lnTo>
                    <a:pt x="2134776" y="1975482"/>
                  </a:lnTo>
                  <a:lnTo>
                    <a:pt x="2179275" y="1945771"/>
                  </a:lnTo>
                  <a:lnTo>
                    <a:pt x="2208941" y="1901223"/>
                  </a:lnTo>
                  <a:lnTo>
                    <a:pt x="2253441" y="1871512"/>
                  </a:lnTo>
                  <a:lnTo>
                    <a:pt x="2283107" y="1812088"/>
                  </a:lnTo>
                  <a:lnTo>
                    <a:pt x="2297940" y="1767541"/>
                  </a:lnTo>
                  <a:lnTo>
                    <a:pt x="2327606" y="1722973"/>
                  </a:lnTo>
                  <a:lnTo>
                    <a:pt x="2342439" y="1663570"/>
                  </a:lnTo>
                  <a:lnTo>
                    <a:pt x="2342439" y="1604147"/>
                  </a:lnTo>
                  <a:lnTo>
                    <a:pt x="2342439" y="1559599"/>
                  </a:lnTo>
                </a:path>
                <a:path w="2342515" h="2079625">
                  <a:moveTo>
                    <a:pt x="1823479" y="2079455"/>
                  </a:moveTo>
                  <a:lnTo>
                    <a:pt x="533694" y="2079455"/>
                  </a:lnTo>
                </a:path>
                <a:path w="2342515" h="2079625">
                  <a:moveTo>
                    <a:pt x="237210" y="282200"/>
                  </a:moveTo>
                  <a:lnTo>
                    <a:pt x="177898" y="311912"/>
                  </a:lnTo>
                  <a:lnTo>
                    <a:pt x="148251" y="356479"/>
                  </a:lnTo>
                  <a:lnTo>
                    <a:pt x="103776" y="401026"/>
                  </a:lnTo>
                  <a:lnTo>
                    <a:pt x="74125" y="445594"/>
                  </a:lnTo>
                  <a:lnTo>
                    <a:pt x="44475" y="505017"/>
                  </a:lnTo>
                  <a:lnTo>
                    <a:pt x="29650" y="549565"/>
                  </a:lnTo>
                  <a:lnTo>
                    <a:pt x="14825" y="608988"/>
                  </a:lnTo>
                  <a:lnTo>
                    <a:pt x="0" y="668391"/>
                  </a:lnTo>
                  <a:lnTo>
                    <a:pt x="0" y="712958"/>
                  </a:lnTo>
                </a:path>
                <a:path w="2342515" h="2079625">
                  <a:moveTo>
                    <a:pt x="0" y="1559599"/>
                  </a:moveTo>
                  <a:lnTo>
                    <a:pt x="0" y="1604147"/>
                  </a:lnTo>
                  <a:lnTo>
                    <a:pt x="14825" y="1663570"/>
                  </a:lnTo>
                  <a:lnTo>
                    <a:pt x="29650" y="1722973"/>
                  </a:lnTo>
                  <a:lnTo>
                    <a:pt x="44475" y="1767541"/>
                  </a:lnTo>
                  <a:lnTo>
                    <a:pt x="74125" y="1812088"/>
                  </a:lnTo>
                  <a:lnTo>
                    <a:pt x="103776" y="1871512"/>
                  </a:lnTo>
                  <a:lnTo>
                    <a:pt x="133426" y="1901223"/>
                  </a:lnTo>
                  <a:lnTo>
                    <a:pt x="177898" y="1945771"/>
                  </a:lnTo>
                  <a:lnTo>
                    <a:pt x="222377" y="1975482"/>
                  </a:lnTo>
                  <a:lnTo>
                    <a:pt x="266856" y="2005194"/>
                  </a:lnTo>
                  <a:lnTo>
                    <a:pt x="311336" y="2034905"/>
                  </a:lnTo>
                  <a:lnTo>
                    <a:pt x="370629" y="2049741"/>
                  </a:lnTo>
                  <a:lnTo>
                    <a:pt x="415108" y="2064603"/>
                  </a:lnTo>
                  <a:lnTo>
                    <a:pt x="474401" y="2079455"/>
                  </a:lnTo>
                  <a:lnTo>
                    <a:pt x="533694" y="2079455"/>
                  </a:lnTo>
                </a:path>
                <a:path w="2342515" h="2079625">
                  <a:moveTo>
                    <a:pt x="0" y="1559599"/>
                  </a:moveTo>
                  <a:lnTo>
                    <a:pt x="0" y="712958"/>
                  </a:lnTo>
                </a:path>
              </a:pathLst>
            </a:custGeom>
            <a:ln w="14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3531353" y="3531249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4875"/>
                  </a:moveTo>
                  <a:lnTo>
                    <a:pt x="14833" y="14875"/>
                  </a:lnTo>
                  <a:lnTo>
                    <a:pt x="14833" y="0"/>
                  </a:lnTo>
                  <a:lnTo>
                    <a:pt x="0" y="0"/>
                  </a:lnTo>
                  <a:lnTo>
                    <a:pt x="0" y="148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1900604" y="3375254"/>
              <a:ext cx="2105660" cy="2198370"/>
            </a:xfrm>
            <a:custGeom>
              <a:avLst/>
              <a:gdLst/>
              <a:ahLst/>
              <a:cxnLst/>
              <a:rect l="l" t="t" r="r" b="b"/>
              <a:pathLst>
                <a:path w="2105660" h="2198370">
                  <a:moveTo>
                    <a:pt x="2105228" y="683207"/>
                  </a:moveTo>
                  <a:lnTo>
                    <a:pt x="2105228" y="638640"/>
                  </a:lnTo>
                  <a:lnTo>
                    <a:pt x="2105228" y="579236"/>
                  </a:lnTo>
                  <a:lnTo>
                    <a:pt x="2090395" y="534669"/>
                  </a:lnTo>
                  <a:lnTo>
                    <a:pt x="2060729" y="475266"/>
                  </a:lnTo>
                  <a:lnTo>
                    <a:pt x="2045896" y="430698"/>
                  </a:lnTo>
                  <a:lnTo>
                    <a:pt x="2016230" y="386131"/>
                  </a:lnTo>
                  <a:lnTo>
                    <a:pt x="1971731" y="341583"/>
                  </a:lnTo>
                  <a:lnTo>
                    <a:pt x="1942065" y="297016"/>
                  </a:lnTo>
                  <a:lnTo>
                    <a:pt x="1897565" y="267305"/>
                  </a:lnTo>
                  <a:lnTo>
                    <a:pt x="1853066" y="237613"/>
                  </a:lnTo>
                  <a:lnTo>
                    <a:pt x="1793734" y="207862"/>
                  </a:lnTo>
                  <a:lnTo>
                    <a:pt x="1749432" y="192986"/>
                  </a:lnTo>
                  <a:lnTo>
                    <a:pt x="1690041" y="178110"/>
                  </a:lnTo>
                  <a:lnTo>
                    <a:pt x="1645581" y="163433"/>
                  </a:lnTo>
                </a:path>
                <a:path w="2105660" h="2198370">
                  <a:moveTo>
                    <a:pt x="2105228" y="683207"/>
                  </a:moveTo>
                  <a:lnTo>
                    <a:pt x="2105228" y="1529848"/>
                  </a:lnTo>
                </a:path>
                <a:path w="2105660" h="2198370">
                  <a:moveTo>
                    <a:pt x="459568" y="297016"/>
                  </a:moveTo>
                  <a:lnTo>
                    <a:pt x="459568" y="178110"/>
                  </a:lnTo>
                  <a:lnTo>
                    <a:pt x="311316" y="178110"/>
                  </a:lnTo>
                  <a:lnTo>
                    <a:pt x="311316" y="297016"/>
                  </a:lnTo>
                  <a:lnTo>
                    <a:pt x="459568" y="297016"/>
                  </a:lnTo>
                </a:path>
                <a:path w="2105660" h="2198370">
                  <a:moveTo>
                    <a:pt x="177898" y="0"/>
                  </a:moveTo>
                  <a:lnTo>
                    <a:pt x="326149" y="0"/>
                  </a:lnTo>
                </a:path>
                <a:path w="2105660" h="2198370">
                  <a:moveTo>
                    <a:pt x="177898" y="0"/>
                  </a:moveTo>
                  <a:lnTo>
                    <a:pt x="148231" y="0"/>
                  </a:lnTo>
                  <a:lnTo>
                    <a:pt x="103772" y="14875"/>
                  </a:lnTo>
                  <a:lnTo>
                    <a:pt x="74125" y="29751"/>
                  </a:lnTo>
                  <a:lnTo>
                    <a:pt x="44459" y="44428"/>
                  </a:lnTo>
                  <a:lnTo>
                    <a:pt x="29646" y="74179"/>
                  </a:lnTo>
                  <a:lnTo>
                    <a:pt x="0" y="103931"/>
                  </a:lnTo>
                  <a:lnTo>
                    <a:pt x="0" y="148557"/>
                  </a:lnTo>
                  <a:lnTo>
                    <a:pt x="0" y="178110"/>
                  </a:lnTo>
                </a:path>
                <a:path w="2105660" h="2198370">
                  <a:moveTo>
                    <a:pt x="1586269" y="2198238"/>
                  </a:moveTo>
                  <a:lnTo>
                    <a:pt x="1601102" y="2198238"/>
                  </a:lnTo>
                  <a:lnTo>
                    <a:pt x="1615915" y="2183384"/>
                  </a:lnTo>
                  <a:lnTo>
                    <a:pt x="1615915" y="2168530"/>
                  </a:lnTo>
                  <a:lnTo>
                    <a:pt x="1615915" y="2049704"/>
                  </a:lnTo>
                </a:path>
                <a:path w="2105660" h="2198370">
                  <a:moveTo>
                    <a:pt x="1497329" y="2049704"/>
                  </a:moveTo>
                  <a:lnTo>
                    <a:pt x="1497329" y="2123971"/>
                  </a:lnTo>
                  <a:lnTo>
                    <a:pt x="1497329" y="2153678"/>
                  </a:lnTo>
                  <a:lnTo>
                    <a:pt x="1512143" y="2168530"/>
                  </a:lnTo>
                  <a:lnTo>
                    <a:pt x="1526976" y="2183384"/>
                  </a:lnTo>
                  <a:lnTo>
                    <a:pt x="1541789" y="2198238"/>
                  </a:lnTo>
                  <a:lnTo>
                    <a:pt x="1571455" y="2198238"/>
                  </a:lnTo>
                  <a:lnTo>
                    <a:pt x="1586269" y="2198238"/>
                  </a:lnTo>
                </a:path>
                <a:path w="2105660" h="2198370">
                  <a:moveTo>
                    <a:pt x="1467683" y="2123971"/>
                  </a:moveTo>
                  <a:lnTo>
                    <a:pt x="1467683" y="2049704"/>
                  </a:lnTo>
                </a:path>
              </a:pathLst>
            </a:custGeom>
            <a:ln w="14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3472060" y="5580907"/>
              <a:ext cx="15240" cy="15240"/>
            </a:xfrm>
            <a:custGeom>
              <a:avLst/>
              <a:gdLst/>
              <a:ahLst/>
              <a:cxnLst/>
              <a:rect l="l" t="t" r="r" b="b"/>
              <a:pathLst>
                <a:path w="15239" h="15239">
                  <a:moveTo>
                    <a:pt x="0" y="14875"/>
                  </a:moveTo>
                  <a:lnTo>
                    <a:pt x="14813" y="14875"/>
                  </a:lnTo>
                  <a:lnTo>
                    <a:pt x="14813" y="0"/>
                  </a:lnTo>
                  <a:lnTo>
                    <a:pt x="0" y="0"/>
                  </a:lnTo>
                  <a:lnTo>
                    <a:pt x="0" y="148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2034023" y="3345502"/>
              <a:ext cx="1512570" cy="2243455"/>
            </a:xfrm>
            <a:custGeom>
              <a:avLst/>
              <a:gdLst/>
              <a:ahLst/>
              <a:cxnLst/>
              <a:rect l="l" t="t" r="r" b="b"/>
              <a:pathLst>
                <a:path w="1512570" h="2243454">
                  <a:moveTo>
                    <a:pt x="1512162" y="2079455"/>
                  </a:moveTo>
                  <a:lnTo>
                    <a:pt x="1512162" y="2198281"/>
                  </a:lnTo>
                </a:path>
                <a:path w="1512570" h="2243454">
                  <a:moveTo>
                    <a:pt x="103772" y="2198281"/>
                  </a:moveTo>
                  <a:lnTo>
                    <a:pt x="103772" y="2079455"/>
                  </a:lnTo>
                </a:path>
                <a:path w="1512570" h="2243454">
                  <a:moveTo>
                    <a:pt x="177898" y="2242842"/>
                  </a:moveTo>
                  <a:lnTo>
                    <a:pt x="148251" y="2242842"/>
                  </a:lnTo>
                </a:path>
                <a:path w="1512570" h="2243454">
                  <a:moveTo>
                    <a:pt x="266856" y="2079455"/>
                  </a:moveTo>
                  <a:lnTo>
                    <a:pt x="266856" y="2153722"/>
                  </a:lnTo>
                </a:path>
                <a:path w="1512570" h="2243454">
                  <a:moveTo>
                    <a:pt x="118605" y="2079455"/>
                  </a:moveTo>
                  <a:lnTo>
                    <a:pt x="118605" y="2198281"/>
                  </a:lnTo>
                  <a:lnTo>
                    <a:pt x="118605" y="2213135"/>
                  </a:lnTo>
                  <a:lnTo>
                    <a:pt x="133418" y="2227989"/>
                  </a:lnTo>
                  <a:lnTo>
                    <a:pt x="148251" y="2227989"/>
                  </a:lnTo>
                  <a:lnTo>
                    <a:pt x="177898" y="2227989"/>
                  </a:lnTo>
                  <a:lnTo>
                    <a:pt x="192731" y="2227989"/>
                  </a:lnTo>
                  <a:lnTo>
                    <a:pt x="222377" y="2213135"/>
                  </a:lnTo>
                  <a:lnTo>
                    <a:pt x="237190" y="2198281"/>
                  </a:lnTo>
                  <a:lnTo>
                    <a:pt x="237190" y="2183430"/>
                  </a:lnTo>
                  <a:lnTo>
                    <a:pt x="252023" y="2153722"/>
                  </a:lnTo>
                  <a:lnTo>
                    <a:pt x="252023" y="2079455"/>
                  </a:lnTo>
                </a:path>
                <a:path w="1512570" h="2243454">
                  <a:moveTo>
                    <a:pt x="1452850" y="2242842"/>
                  </a:moveTo>
                  <a:lnTo>
                    <a:pt x="1482496" y="2242842"/>
                  </a:lnTo>
                  <a:lnTo>
                    <a:pt x="1497329" y="2227989"/>
                  </a:lnTo>
                  <a:lnTo>
                    <a:pt x="1497329" y="2213135"/>
                  </a:lnTo>
                  <a:lnTo>
                    <a:pt x="1512162" y="2198281"/>
                  </a:lnTo>
                </a:path>
                <a:path w="1512570" h="2243454">
                  <a:moveTo>
                    <a:pt x="103772" y="2198281"/>
                  </a:moveTo>
                  <a:lnTo>
                    <a:pt x="103772" y="2213135"/>
                  </a:lnTo>
                  <a:lnTo>
                    <a:pt x="118605" y="2227989"/>
                  </a:lnTo>
                  <a:lnTo>
                    <a:pt x="133418" y="2242842"/>
                  </a:lnTo>
                  <a:lnTo>
                    <a:pt x="148251" y="2242842"/>
                  </a:lnTo>
                </a:path>
                <a:path w="1512570" h="2243454">
                  <a:moveTo>
                    <a:pt x="1334245" y="2153722"/>
                  </a:moveTo>
                  <a:lnTo>
                    <a:pt x="1349078" y="2183428"/>
                  </a:lnTo>
                  <a:lnTo>
                    <a:pt x="1349078" y="2198281"/>
                  </a:lnTo>
                  <a:lnTo>
                    <a:pt x="1363911" y="2227989"/>
                  </a:lnTo>
                  <a:lnTo>
                    <a:pt x="1378724" y="2242842"/>
                  </a:lnTo>
                  <a:lnTo>
                    <a:pt x="1408370" y="2242842"/>
                  </a:lnTo>
                  <a:lnTo>
                    <a:pt x="1438037" y="2242842"/>
                  </a:lnTo>
                </a:path>
                <a:path w="1512570" h="2243454">
                  <a:moveTo>
                    <a:pt x="177898" y="2242842"/>
                  </a:moveTo>
                  <a:lnTo>
                    <a:pt x="192731" y="2242842"/>
                  </a:lnTo>
                  <a:lnTo>
                    <a:pt x="222377" y="2242842"/>
                  </a:lnTo>
                  <a:lnTo>
                    <a:pt x="237190" y="2227989"/>
                  </a:lnTo>
                  <a:lnTo>
                    <a:pt x="252023" y="2198281"/>
                  </a:lnTo>
                  <a:lnTo>
                    <a:pt x="266856" y="2183428"/>
                  </a:lnTo>
                  <a:lnTo>
                    <a:pt x="266856" y="2153722"/>
                  </a:lnTo>
                </a:path>
                <a:path w="1512570" h="2243454">
                  <a:moveTo>
                    <a:pt x="326149" y="0"/>
                  </a:moveTo>
                  <a:lnTo>
                    <a:pt x="326149" y="163433"/>
                  </a:lnTo>
                </a:path>
                <a:path w="1512570" h="2243454">
                  <a:moveTo>
                    <a:pt x="326149" y="207862"/>
                  </a:moveTo>
                  <a:lnTo>
                    <a:pt x="326149" y="163433"/>
                  </a:lnTo>
                </a:path>
                <a:path w="1512570" h="2243454">
                  <a:moveTo>
                    <a:pt x="177898" y="163433"/>
                  </a:moveTo>
                  <a:lnTo>
                    <a:pt x="177898" y="207862"/>
                  </a:lnTo>
                </a:path>
                <a:path w="1512570" h="2243454">
                  <a:moveTo>
                    <a:pt x="177898" y="163433"/>
                  </a:moveTo>
                  <a:lnTo>
                    <a:pt x="0" y="163433"/>
                  </a:lnTo>
                </a:path>
                <a:path w="1512570" h="2243454">
                  <a:moveTo>
                    <a:pt x="0" y="207862"/>
                  </a:moveTo>
                  <a:lnTo>
                    <a:pt x="0" y="163433"/>
                  </a:lnTo>
                </a:path>
                <a:path w="1512570" h="2243454">
                  <a:moveTo>
                    <a:pt x="1423204" y="148557"/>
                  </a:moveTo>
                  <a:lnTo>
                    <a:pt x="1438037" y="163433"/>
                  </a:lnTo>
                  <a:lnTo>
                    <a:pt x="1452850" y="178309"/>
                  </a:lnTo>
                  <a:lnTo>
                    <a:pt x="1467683" y="193184"/>
                  </a:lnTo>
                  <a:lnTo>
                    <a:pt x="1497329" y="193184"/>
                  </a:lnTo>
                </a:path>
              </a:pathLst>
            </a:custGeom>
            <a:ln w="14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2508424" y="353868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-7416" y="14776"/>
                  </a:moveTo>
                  <a:lnTo>
                    <a:pt x="7416" y="14776"/>
                  </a:lnTo>
                </a:path>
              </a:pathLst>
            </a:custGeom>
            <a:ln w="295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2508424" y="3568240"/>
              <a:ext cx="652780" cy="0"/>
            </a:xfrm>
            <a:custGeom>
              <a:avLst/>
              <a:gdLst/>
              <a:ahLst/>
              <a:cxnLst/>
              <a:rect l="l" t="t" r="r" b="b"/>
              <a:pathLst>
                <a:path w="652780">
                  <a:moveTo>
                    <a:pt x="652299" y="0"/>
                  </a:moveTo>
                  <a:lnTo>
                    <a:pt x="0" y="0"/>
                  </a:lnTo>
                </a:path>
              </a:pathLst>
            </a:custGeom>
            <a:ln w="148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3160724" y="3538687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-7416" y="14776"/>
                  </a:moveTo>
                  <a:lnTo>
                    <a:pt x="7416" y="14776"/>
                  </a:lnTo>
                </a:path>
              </a:pathLst>
            </a:custGeom>
            <a:ln w="295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1900604" y="3508936"/>
              <a:ext cx="1645920" cy="1990725"/>
            </a:xfrm>
            <a:custGeom>
              <a:avLst/>
              <a:gdLst/>
              <a:ahLst/>
              <a:cxnLst/>
              <a:rect l="l" t="t" r="r" b="b"/>
              <a:pathLst>
                <a:path w="1645920" h="1990725">
                  <a:moveTo>
                    <a:pt x="607819" y="163334"/>
                  </a:moveTo>
                  <a:lnTo>
                    <a:pt x="607819" y="59304"/>
                  </a:lnTo>
                </a:path>
                <a:path w="1645920" h="1990725">
                  <a:moveTo>
                    <a:pt x="1260119" y="163334"/>
                  </a:moveTo>
                  <a:lnTo>
                    <a:pt x="1260119" y="59304"/>
                  </a:lnTo>
                </a:path>
                <a:path w="1645920" h="1990725">
                  <a:moveTo>
                    <a:pt x="726425" y="1767481"/>
                  </a:moveTo>
                  <a:lnTo>
                    <a:pt x="1141514" y="1767481"/>
                  </a:lnTo>
                </a:path>
                <a:path w="1645920" h="1990725">
                  <a:moveTo>
                    <a:pt x="1423204" y="0"/>
                  </a:moveTo>
                  <a:lnTo>
                    <a:pt x="1556622" y="0"/>
                  </a:lnTo>
                </a:path>
                <a:path w="1645920" h="1990725">
                  <a:moveTo>
                    <a:pt x="0" y="0"/>
                  </a:moveTo>
                  <a:lnTo>
                    <a:pt x="133418" y="0"/>
                  </a:lnTo>
                </a:path>
                <a:path w="1645920" h="1990725">
                  <a:moveTo>
                    <a:pt x="311316" y="0"/>
                  </a:moveTo>
                  <a:lnTo>
                    <a:pt x="459568" y="0"/>
                  </a:lnTo>
                </a:path>
                <a:path w="1645920" h="1990725">
                  <a:moveTo>
                    <a:pt x="1645581" y="44428"/>
                  </a:moveTo>
                  <a:lnTo>
                    <a:pt x="1630748" y="44428"/>
                  </a:lnTo>
                  <a:lnTo>
                    <a:pt x="1615915" y="44428"/>
                  </a:lnTo>
                  <a:lnTo>
                    <a:pt x="1601102" y="44428"/>
                  </a:lnTo>
                  <a:lnTo>
                    <a:pt x="1571455" y="14875"/>
                  </a:lnTo>
                  <a:lnTo>
                    <a:pt x="1556622" y="0"/>
                  </a:lnTo>
                </a:path>
                <a:path w="1645920" h="1990725">
                  <a:moveTo>
                    <a:pt x="385442" y="1990288"/>
                  </a:moveTo>
                  <a:lnTo>
                    <a:pt x="400275" y="1990288"/>
                  </a:lnTo>
                </a:path>
              </a:pathLst>
            </a:custGeom>
            <a:ln w="14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2174858" y="5580918"/>
              <a:ext cx="45085" cy="0"/>
            </a:xfrm>
            <a:custGeom>
              <a:avLst/>
              <a:gdLst/>
              <a:ahLst/>
              <a:cxnLst/>
              <a:rect l="l" t="t" r="r" b="b"/>
              <a:pathLst>
                <a:path w="45085">
                  <a:moveTo>
                    <a:pt x="29646" y="0"/>
                  </a:moveTo>
                  <a:lnTo>
                    <a:pt x="44479" y="0"/>
                  </a:lnTo>
                </a:path>
                <a:path w="45085">
                  <a:moveTo>
                    <a:pt x="0" y="0"/>
                  </a:moveTo>
                  <a:lnTo>
                    <a:pt x="14833" y="0"/>
                  </a:lnTo>
                </a:path>
              </a:pathLst>
            </a:custGeom>
            <a:ln w="148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2137795" y="5499225"/>
              <a:ext cx="1260475" cy="45085"/>
            </a:xfrm>
            <a:custGeom>
              <a:avLst/>
              <a:gdLst/>
              <a:ahLst/>
              <a:cxnLst/>
              <a:rect l="l" t="t" r="r" b="b"/>
              <a:pathLst>
                <a:path w="1260475" h="45085">
                  <a:moveTo>
                    <a:pt x="14833" y="44559"/>
                  </a:moveTo>
                  <a:lnTo>
                    <a:pt x="0" y="44559"/>
                  </a:lnTo>
                </a:path>
                <a:path w="1260475" h="45085">
                  <a:moveTo>
                    <a:pt x="1230492" y="0"/>
                  </a:moveTo>
                  <a:lnTo>
                    <a:pt x="1260139" y="0"/>
                  </a:lnTo>
                </a:path>
              </a:pathLst>
            </a:custGeom>
            <a:ln w="14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3464636" y="5573496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641" y="0"/>
                  </a:moveTo>
                  <a:lnTo>
                    <a:pt x="14833" y="0"/>
                  </a:lnTo>
                  <a:lnTo>
                    <a:pt x="0" y="0"/>
                  </a:lnTo>
                  <a:lnTo>
                    <a:pt x="0" y="14859"/>
                  </a:lnTo>
                  <a:lnTo>
                    <a:pt x="14820" y="14859"/>
                  </a:lnTo>
                  <a:lnTo>
                    <a:pt x="29641" y="14859"/>
                  </a:lnTo>
                  <a:lnTo>
                    <a:pt x="296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3457227" y="3508936"/>
              <a:ext cx="89535" cy="2035175"/>
            </a:xfrm>
            <a:custGeom>
              <a:avLst/>
              <a:gdLst/>
              <a:ahLst/>
              <a:cxnLst/>
              <a:rect l="l" t="t" r="r" b="b"/>
              <a:pathLst>
                <a:path w="89535" h="2035175">
                  <a:moveTo>
                    <a:pt x="88958" y="2034848"/>
                  </a:moveTo>
                  <a:lnTo>
                    <a:pt x="59292" y="2034848"/>
                  </a:lnTo>
                </a:path>
                <a:path w="89535" h="2035175">
                  <a:moveTo>
                    <a:pt x="0" y="0"/>
                  </a:moveTo>
                  <a:lnTo>
                    <a:pt x="14833" y="0"/>
                  </a:lnTo>
                </a:path>
              </a:pathLst>
            </a:custGeom>
            <a:ln w="14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3523932" y="3538689"/>
              <a:ext cx="29845" cy="15240"/>
            </a:xfrm>
            <a:custGeom>
              <a:avLst/>
              <a:gdLst/>
              <a:ahLst/>
              <a:cxnLst/>
              <a:rect l="l" t="t" r="r" b="b"/>
              <a:pathLst>
                <a:path w="29845" h="15239">
                  <a:moveTo>
                    <a:pt x="29667" y="0"/>
                  </a:moveTo>
                  <a:lnTo>
                    <a:pt x="14833" y="0"/>
                  </a:lnTo>
                  <a:lnTo>
                    <a:pt x="0" y="0"/>
                  </a:lnTo>
                  <a:lnTo>
                    <a:pt x="0" y="14681"/>
                  </a:lnTo>
                  <a:lnTo>
                    <a:pt x="14833" y="14681"/>
                  </a:lnTo>
                  <a:lnTo>
                    <a:pt x="29667" y="14681"/>
                  </a:lnTo>
                  <a:lnTo>
                    <a:pt x="2966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3991000" y="4058461"/>
              <a:ext cx="15240" cy="847090"/>
            </a:xfrm>
            <a:custGeom>
              <a:avLst/>
              <a:gdLst/>
              <a:ahLst/>
              <a:cxnLst/>
              <a:rect l="l" t="t" r="r" b="b"/>
              <a:pathLst>
                <a:path w="15239" h="847089">
                  <a:moveTo>
                    <a:pt x="0" y="0"/>
                  </a:moveTo>
                  <a:lnTo>
                    <a:pt x="14833" y="0"/>
                  </a:lnTo>
                </a:path>
                <a:path w="15239" h="847089">
                  <a:moveTo>
                    <a:pt x="0" y="846641"/>
                  </a:moveTo>
                  <a:lnTo>
                    <a:pt x="14833" y="846641"/>
                  </a:lnTo>
                </a:path>
              </a:pathLst>
            </a:custGeom>
            <a:ln w="14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2189671" y="5417532"/>
              <a:ext cx="1304925" cy="0"/>
            </a:xfrm>
            <a:custGeom>
              <a:avLst/>
              <a:gdLst/>
              <a:ahLst/>
              <a:cxnLst/>
              <a:rect l="l" t="t" r="r" b="b"/>
              <a:pathLst>
                <a:path w="1304925">
                  <a:moveTo>
                    <a:pt x="1289785" y="0"/>
                  </a:moveTo>
                  <a:lnTo>
                    <a:pt x="1304618" y="0"/>
                  </a:lnTo>
                </a:path>
                <a:path w="1304925">
                  <a:moveTo>
                    <a:pt x="0" y="0"/>
                  </a:moveTo>
                  <a:lnTo>
                    <a:pt x="14833" y="0"/>
                  </a:lnTo>
                </a:path>
              </a:pathLst>
            </a:custGeom>
            <a:ln w="14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1663394" y="3405005"/>
              <a:ext cx="1497330" cy="1500505"/>
            </a:xfrm>
            <a:custGeom>
              <a:avLst/>
              <a:gdLst/>
              <a:ahLst/>
              <a:cxnLst/>
              <a:rect l="l" t="t" r="r" b="b"/>
              <a:pathLst>
                <a:path w="1497330" h="1500504">
                  <a:moveTo>
                    <a:pt x="14825" y="1500097"/>
                  </a:moveTo>
                  <a:lnTo>
                    <a:pt x="0" y="1500097"/>
                  </a:lnTo>
                </a:path>
                <a:path w="1497330" h="1500504">
                  <a:moveTo>
                    <a:pt x="14825" y="653456"/>
                  </a:moveTo>
                  <a:lnTo>
                    <a:pt x="0" y="653456"/>
                  </a:lnTo>
                </a:path>
                <a:path w="1497330" h="1500504">
                  <a:moveTo>
                    <a:pt x="1497329" y="0"/>
                  </a:moveTo>
                  <a:lnTo>
                    <a:pt x="845030" y="0"/>
                  </a:lnTo>
                </a:path>
              </a:pathLst>
            </a:custGeom>
            <a:ln w="148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64" name="object 64"/>
          <p:cNvGrpSpPr/>
          <p:nvPr/>
        </p:nvGrpSpPr>
        <p:grpSpPr>
          <a:xfrm>
            <a:off x="8200680" y="495418"/>
            <a:ext cx="1720850" cy="1503680"/>
            <a:chOff x="8200680" y="495418"/>
            <a:chExt cx="1720850" cy="1503680"/>
          </a:xfrm>
        </p:grpSpPr>
        <p:pic>
          <p:nvPicPr>
            <p:cNvPr id="65" name="object 6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722332" y="642147"/>
              <a:ext cx="228802" cy="293393"/>
            </a:xfrm>
            <a:prstGeom prst="rect">
              <a:avLst/>
            </a:prstGeom>
          </p:spPr>
        </p:pic>
        <p:sp>
          <p:nvSpPr>
            <p:cNvPr id="66" name="object 66"/>
            <p:cNvSpPr/>
            <p:nvPr/>
          </p:nvSpPr>
          <p:spPr>
            <a:xfrm>
              <a:off x="8667418" y="724674"/>
              <a:ext cx="1244600" cy="330200"/>
            </a:xfrm>
            <a:custGeom>
              <a:avLst/>
              <a:gdLst/>
              <a:ahLst/>
              <a:cxnLst/>
              <a:rect l="l" t="t" r="r" b="b"/>
              <a:pathLst>
                <a:path w="1244600" h="330200">
                  <a:moveTo>
                    <a:pt x="201320" y="73333"/>
                  </a:moveTo>
                  <a:lnTo>
                    <a:pt x="622299" y="73333"/>
                  </a:lnTo>
                </a:path>
                <a:path w="1244600" h="330200">
                  <a:moveTo>
                    <a:pt x="54914" y="201684"/>
                  </a:moveTo>
                  <a:lnTo>
                    <a:pt x="0" y="238363"/>
                  </a:lnTo>
                  <a:lnTo>
                    <a:pt x="0" y="330035"/>
                  </a:lnTo>
                  <a:lnTo>
                    <a:pt x="1244598" y="330035"/>
                  </a:lnTo>
                </a:path>
                <a:path w="1244600" h="330200">
                  <a:moveTo>
                    <a:pt x="274548" y="0"/>
                  </a:moveTo>
                  <a:lnTo>
                    <a:pt x="256235" y="0"/>
                  </a:lnTo>
                  <a:lnTo>
                    <a:pt x="219633" y="18314"/>
                  </a:lnTo>
                  <a:lnTo>
                    <a:pt x="219633" y="36654"/>
                  </a:lnTo>
                  <a:lnTo>
                    <a:pt x="201320" y="73333"/>
                  </a:lnTo>
                </a:path>
              </a:pathLst>
            </a:custGeom>
            <a:ln w="18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8941966" y="715492"/>
              <a:ext cx="347980" cy="18415"/>
            </a:xfrm>
            <a:custGeom>
              <a:avLst/>
              <a:gdLst/>
              <a:ahLst/>
              <a:cxnLst/>
              <a:rect l="l" t="t" r="r" b="b"/>
              <a:pathLst>
                <a:path w="347979" h="18415">
                  <a:moveTo>
                    <a:pt x="0" y="18363"/>
                  </a:moveTo>
                  <a:lnTo>
                    <a:pt x="347751" y="18363"/>
                  </a:lnTo>
                  <a:lnTo>
                    <a:pt x="347751" y="0"/>
                  </a:lnTo>
                  <a:lnTo>
                    <a:pt x="0" y="0"/>
                  </a:lnTo>
                  <a:lnTo>
                    <a:pt x="0" y="183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8850450" y="651317"/>
              <a:ext cx="439420" cy="275590"/>
            </a:xfrm>
            <a:custGeom>
              <a:avLst/>
              <a:gdLst/>
              <a:ahLst/>
              <a:cxnLst/>
              <a:rect l="l" t="t" r="r" b="b"/>
              <a:pathLst>
                <a:path w="439420" h="275590">
                  <a:moveTo>
                    <a:pt x="91516" y="73357"/>
                  </a:moveTo>
                  <a:lnTo>
                    <a:pt x="91516" y="0"/>
                  </a:lnTo>
                  <a:lnTo>
                    <a:pt x="439267" y="0"/>
                  </a:lnTo>
                </a:path>
                <a:path w="439420" h="275590">
                  <a:moveTo>
                    <a:pt x="0" y="128351"/>
                  </a:moveTo>
                  <a:lnTo>
                    <a:pt x="0" y="201709"/>
                  </a:lnTo>
                  <a:lnTo>
                    <a:pt x="0" y="275042"/>
                  </a:lnTo>
                </a:path>
              </a:pathLst>
            </a:custGeom>
            <a:ln w="18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8941966" y="715492"/>
              <a:ext cx="347980" cy="18415"/>
            </a:xfrm>
            <a:custGeom>
              <a:avLst/>
              <a:gdLst/>
              <a:ahLst/>
              <a:cxnLst/>
              <a:rect l="l" t="t" r="r" b="b"/>
              <a:pathLst>
                <a:path w="347979" h="18415">
                  <a:moveTo>
                    <a:pt x="0" y="18363"/>
                  </a:moveTo>
                  <a:lnTo>
                    <a:pt x="347751" y="18363"/>
                  </a:lnTo>
                  <a:lnTo>
                    <a:pt x="347751" y="0"/>
                  </a:lnTo>
                  <a:lnTo>
                    <a:pt x="0" y="0"/>
                  </a:lnTo>
                  <a:lnTo>
                    <a:pt x="0" y="183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8264747" y="504626"/>
              <a:ext cx="1537970" cy="1485265"/>
            </a:xfrm>
            <a:custGeom>
              <a:avLst/>
              <a:gdLst/>
              <a:ahLst/>
              <a:cxnLst/>
              <a:rect l="l" t="t" r="r" b="b"/>
              <a:pathLst>
                <a:path w="1537970" h="1485264">
                  <a:moveTo>
                    <a:pt x="585702" y="275042"/>
                  </a:moveTo>
                  <a:lnTo>
                    <a:pt x="366069" y="275042"/>
                  </a:lnTo>
                  <a:lnTo>
                    <a:pt x="274552" y="476751"/>
                  </a:lnTo>
                </a:path>
                <a:path w="1537970" h="1485264">
                  <a:moveTo>
                    <a:pt x="329443" y="513405"/>
                  </a:moveTo>
                  <a:lnTo>
                    <a:pt x="402670" y="348399"/>
                  </a:lnTo>
                  <a:lnTo>
                    <a:pt x="585702" y="348399"/>
                  </a:lnTo>
                </a:path>
                <a:path w="1537970" h="1485264">
                  <a:moveTo>
                    <a:pt x="347756" y="531744"/>
                  </a:moveTo>
                  <a:lnTo>
                    <a:pt x="329467" y="513405"/>
                  </a:lnTo>
                  <a:lnTo>
                    <a:pt x="311154" y="513405"/>
                  </a:lnTo>
                  <a:lnTo>
                    <a:pt x="292841" y="495090"/>
                  </a:lnTo>
                </a:path>
                <a:path w="1537970" h="1485264">
                  <a:moveTo>
                    <a:pt x="366069" y="275042"/>
                  </a:moveTo>
                  <a:lnTo>
                    <a:pt x="347756" y="275042"/>
                  </a:lnTo>
                  <a:lnTo>
                    <a:pt x="311154" y="293381"/>
                  </a:lnTo>
                  <a:lnTo>
                    <a:pt x="292841" y="311720"/>
                  </a:lnTo>
                  <a:lnTo>
                    <a:pt x="292841" y="330060"/>
                  </a:lnTo>
                  <a:lnTo>
                    <a:pt x="274552" y="366714"/>
                  </a:lnTo>
                </a:path>
                <a:path w="1537970" h="1485264">
                  <a:moveTo>
                    <a:pt x="274552" y="311720"/>
                  </a:moveTo>
                  <a:lnTo>
                    <a:pt x="274552" y="495090"/>
                  </a:lnTo>
                  <a:lnTo>
                    <a:pt x="292841" y="495090"/>
                  </a:lnTo>
                </a:path>
                <a:path w="1537970" h="1485264">
                  <a:moveTo>
                    <a:pt x="1537464" y="0"/>
                  </a:moveTo>
                  <a:lnTo>
                    <a:pt x="512475" y="0"/>
                  </a:lnTo>
                  <a:lnTo>
                    <a:pt x="457585" y="0"/>
                  </a:lnTo>
                  <a:lnTo>
                    <a:pt x="420959" y="18339"/>
                  </a:lnTo>
                  <a:lnTo>
                    <a:pt x="366069" y="36678"/>
                  </a:lnTo>
                  <a:lnTo>
                    <a:pt x="311154" y="73357"/>
                  </a:lnTo>
                  <a:lnTo>
                    <a:pt x="274552" y="110011"/>
                  </a:lnTo>
                  <a:lnTo>
                    <a:pt x="237951" y="146690"/>
                  </a:lnTo>
                  <a:lnTo>
                    <a:pt x="219638" y="183369"/>
                  </a:lnTo>
                  <a:lnTo>
                    <a:pt x="201325" y="238363"/>
                  </a:lnTo>
                  <a:lnTo>
                    <a:pt x="183036" y="293381"/>
                  </a:lnTo>
                  <a:lnTo>
                    <a:pt x="183036" y="348399"/>
                  </a:lnTo>
                  <a:lnTo>
                    <a:pt x="183036" y="458411"/>
                  </a:lnTo>
                </a:path>
                <a:path w="1537970" h="1485264">
                  <a:moveTo>
                    <a:pt x="128122" y="605102"/>
                  </a:moveTo>
                  <a:lnTo>
                    <a:pt x="146423" y="568423"/>
                  </a:lnTo>
                  <a:lnTo>
                    <a:pt x="164723" y="513405"/>
                  </a:lnTo>
                  <a:lnTo>
                    <a:pt x="183036" y="458411"/>
                  </a:lnTo>
                </a:path>
                <a:path w="1537970" h="1485264">
                  <a:moveTo>
                    <a:pt x="128122" y="605102"/>
                  </a:moveTo>
                  <a:lnTo>
                    <a:pt x="91516" y="660096"/>
                  </a:lnTo>
                  <a:lnTo>
                    <a:pt x="54909" y="715114"/>
                  </a:lnTo>
                  <a:lnTo>
                    <a:pt x="36606" y="770132"/>
                  </a:lnTo>
                  <a:lnTo>
                    <a:pt x="18303" y="843465"/>
                  </a:lnTo>
                  <a:lnTo>
                    <a:pt x="18303" y="898484"/>
                  </a:lnTo>
                  <a:lnTo>
                    <a:pt x="0" y="916823"/>
                  </a:lnTo>
                </a:path>
                <a:path w="1537970" h="1485264">
                  <a:moveTo>
                    <a:pt x="1024969" y="110011"/>
                  </a:moveTo>
                  <a:lnTo>
                    <a:pt x="494186" y="110011"/>
                  </a:lnTo>
                </a:path>
                <a:path w="1537970" h="1485264">
                  <a:moveTo>
                    <a:pt x="18303" y="1081853"/>
                  </a:moveTo>
                  <a:lnTo>
                    <a:pt x="18303" y="971817"/>
                  </a:lnTo>
                </a:path>
                <a:path w="1537970" h="1485264">
                  <a:moveTo>
                    <a:pt x="0" y="1136847"/>
                  </a:moveTo>
                  <a:lnTo>
                    <a:pt x="18303" y="1155186"/>
                  </a:lnTo>
                  <a:lnTo>
                    <a:pt x="18303" y="1393550"/>
                  </a:lnTo>
                </a:path>
                <a:path w="1537970" h="1485264">
                  <a:moveTo>
                    <a:pt x="109819" y="1485247"/>
                  </a:moveTo>
                  <a:lnTo>
                    <a:pt x="109819" y="1081853"/>
                  </a:lnTo>
                  <a:lnTo>
                    <a:pt x="18303" y="1081853"/>
                  </a:lnTo>
                </a:path>
                <a:path w="1537970" h="1485264">
                  <a:moveTo>
                    <a:pt x="18303" y="971817"/>
                  </a:moveTo>
                  <a:lnTo>
                    <a:pt x="109819" y="971817"/>
                  </a:lnTo>
                </a:path>
                <a:path w="1537970" h="1485264">
                  <a:moveTo>
                    <a:pt x="109819" y="935162"/>
                  </a:moveTo>
                  <a:lnTo>
                    <a:pt x="109819" y="971817"/>
                  </a:lnTo>
                </a:path>
                <a:path w="1537970" h="1485264">
                  <a:moveTo>
                    <a:pt x="347756" y="531744"/>
                  </a:moveTo>
                  <a:lnTo>
                    <a:pt x="292841" y="568423"/>
                  </a:lnTo>
                  <a:lnTo>
                    <a:pt x="237951" y="605102"/>
                  </a:lnTo>
                  <a:lnTo>
                    <a:pt x="201325" y="641781"/>
                  </a:lnTo>
                  <a:lnTo>
                    <a:pt x="164723" y="696775"/>
                  </a:lnTo>
                  <a:lnTo>
                    <a:pt x="146423" y="751793"/>
                  </a:lnTo>
                  <a:lnTo>
                    <a:pt x="128122" y="806787"/>
                  </a:lnTo>
                  <a:lnTo>
                    <a:pt x="109819" y="861805"/>
                  </a:lnTo>
                  <a:lnTo>
                    <a:pt x="109819" y="935162"/>
                  </a:lnTo>
                </a:path>
              </a:pathLst>
            </a:custGeom>
            <a:ln w="18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1" name="object 7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530130" y="605467"/>
              <a:ext cx="237974" cy="220049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200680" y="1412267"/>
              <a:ext cx="64066" cy="238387"/>
            </a:xfrm>
            <a:prstGeom prst="rect">
              <a:avLst/>
            </a:prstGeom>
          </p:spPr>
        </p:pic>
      </p:grpSp>
      <p:sp>
        <p:nvSpPr>
          <p:cNvPr id="74" name="object 74"/>
          <p:cNvSpPr txBox="1"/>
          <p:nvPr/>
        </p:nvSpPr>
        <p:spPr>
          <a:xfrm>
            <a:off x="9564265" y="1293098"/>
            <a:ext cx="574675" cy="609782"/>
          </a:xfrm>
          <a:prstGeom prst="rect">
            <a:avLst/>
          </a:prstGeom>
          <a:ln w="18333">
            <a:solidFill>
              <a:srgbClr val="000000"/>
            </a:solidFill>
          </a:ln>
        </p:spPr>
        <p:txBody>
          <a:bodyPr vert="horz" wrap="square" lIns="0" tIns="952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AP205E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75" name="object 75"/>
          <p:cNvSpPr txBox="1"/>
          <p:nvPr/>
        </p:nvSpPr>
        <p:spPr>
          <a:xfrm>
            <a:off x="9015169" y="1293098"/>
            <a:ext cx="587375" cy="609782"/>
          </a:xfrm>
          <a:prstGeom prst="rect">
            <a:avLst/>
          </a:prstGeom>
          <a:ln w="18333">
            <a:solidFill>
              <a:srgbClr val="000000"/>
            </a:solidFill>
          </a:ln>
        </p:spPr>
        <p:txBody>
          <a:bodyPr vert="horz" wrap="square" lIns="0" tIns="952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AP207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YW</a:t>
            </a:r>
          </a:p>
        </p:txBody>
      </p:sp>
      <p:sp>
        <p:nvSpPr>
          <p:cNvPr id="76" name="object 76"/>
          <p:cNvSpPr txBox="1"/>
          <p:nvPr/>
        </p:nvSpPr>
        <p:spPr>
          <a:xfrm>
            <a:off x="8484385" y="1293098"/>
            <a:ext cx="543560" cy="609782"/>
          </a:xfrm>
          <a:prstGeom prst="rect">
            <a:avLst/>
          </a:prstGeom>
          <a:ln w="18333">
            <a:solidFill>
              <a:srgbClr val="000000"/>
            </a:solidFill>
          </a:ln>
        </p:spPr>
        <p:txBody>
          <a:bodyPr vert="horz" wrap="square" lIns="0" tIns="952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AP208E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grpSp>
        <p:nvGrpSpPr>
          <p:cNvPr id="77" name="object 77"/>
          <p:cNvGrpSpPr/>
          <p:nvPr/>
        </p:nvGrpSpPr>
        <p:grpSpPr>
          <a:xfrm>
            <a:off x="8273880" y="495457"/>
            <a:ext cx="2105025" cy="1797050"/>
            <a:chOff x="8273880" y="495457"/>
            <a:chExt cx="2105025" cy="1797050"/>
          </a:xfrm>
        </p:grpSpPr>
        <p:pic>
          <p:nvPicPr>
            <p:cNvPr id="78" name="object 78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9646615" y="642151"/>
              <a:ext cx="228799" cy="293389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9289717" y="504626"/>
              <a:ext cx="1043305" cy="1778635"/>
            </a:xfrm>
            <a:custGeom>
              <a:avLst/>
              <a:gdLst/>
              <a:ahLst/>
              <a:cxnLst/>
              <a:rect l="l" t="t" r="r" b="b"/>
              <a:pathLst>
                <a:path w="1043304" h="1778635">
                  <a:moveTo>
                    <a:pt x="420978" y="293381"/>
                  </a:moveTo>
                  <a:lnTo>
                    <a:pt x="0" y="293381"/>
                  </a:lnTo>
                </a:path>
                <a:path w="1043304" h="1778635">
                  <a:moveTo>
                    <a:pt x="585697" y="421732"/>
                  </a:moveTo>
                  <a:lnTo>
                    <a:pt x="622299" y="458411"/>
                  </a:lnTo>
                  <a:lnTo>
                    <a:pt x="622299" y="550084"/>
                  </a:lnTo>
                  <a:lnTo>
                    <a:pt x="347751" y="550084"/>
                  </a:lnTo>
                </a:path>
                <a:path w="1043304" h="1778635">
                  <a:moveTo>
                    <a:pt x="420978" y="293381"/>
                  </a:moveTo>
                  <a:lnTo>
                    <a:pt x="420978" y="256702"/>
                  </a:lnTo>
                  <a:lnTo>
                    <a:pt x="402665" y="238363"/>
                  </a:lnTo>
                  <a:lnTo>
                    <a:pt x="384377" y="220048"/>
                  </a:lnTo>
                  <a:lnTo>
                    <a:pt x="366064" y="220048"/>
                  </a:lnTo>
                  <a:lnTo>
                    <a:pt x="0" y="220048"/>
                  </a:lnTo>
                </a:path>
                <a:path w="1043304" h="1778635">
                  <a:moveTo>
                    <a:pt x="366064" y="220048"/>
                  </a:moveTo>
                  <a:lnTo>
                    <a:pt x="366064" y="146690"/>
                  </a:lnTo>
                  <a:lnTo>
                    <a:pt x="0" y="146690"/>
                  </a:lnTo>
                </a:path>
                <a:path w="1043304" h="1778635">
                  <a:moveTo>
                    <a:pt x="457580" y="275042"/>
                  </a:moveTo>
                  <a:lnTo>
                    <a:pt x="457580" y="348399"/>
                  </a:lnTo>
                  <a:lnTo>
                    <a:pt x="457580" y="421732"/>
                  </a:lnTo>
                </a:path>
                <a:path w="1043304" h="1778635">
                  <a:moveTo>
                    <a:pt x="366064" y="220048"/>
                  </a:moveTo>
                  <a:lnTo>
                    <a:pt x="0" y="220048"/>
                  </a:lnTo>
                </a:path>
                <a:path w="1043304" h="1778635">
                  <a:moveTo>
                    <a:pt x="677213" y="275042"/>
                  </a:moveTo>
                  <a:lnTo>
                    <a:pt x="658925" y="275042"/>
                  </a:lnTo>
                </a:path>
                <a:path w="1043304" h="1778635">
                  <a:moveTo>
                    <a:pt x="457580" y="275042"/>
                  </a:moveTo>
                  <a:lnTo>
                    <a:pt x="658925" y="275042"/>
                  </a:lnTo>
                  <a:lnTo>
                    <a:pt x="750441" y="476751"/>
                  </a:lnTo>
                </a:path>
                <a:path w="1043304" h="1778635">
                  <a:moveTo>
                    <a:pt x="713815" y="513405"/>
                  </a:moveTo>
                  <a:lnTo>
                    <a:pt x="640612" y="348399"/>
                  </a:lnTo>
                  <a:lnTo>
                    <a:pt x="457580" y="348399"/>
                  </a:lnTo>
                </a:path>
                <a:path w="1043304" h="1778635">
                  <a:moveTo>
                    <a:pt x="750441" y="495090"/>
                  </a:moveTo>
                  <a:lnTo>
                    <a:pt x="732128" y="513405"/>
                  </a:lnTo>
                  <a:lnTo>
                    <a:pt x="713815" y="513405"/>
                  </a:lnTo>
                  <a:lnTo>
                    <a:pt x="695526" y="531744"/>
                  </a:lnTo>
                </a:path>
                <a:path w="1043304" h="1778635">
                  <a:moveTo>
                    <a:pt x="750441" y="366714"/>
                  </a:moveTo>
                  <a:lnTo>
                    <a:pt x="750441" y="330060"/>
                  </a:lnTo>
                  <a:lnTo>
                    <a:pt x="732128" y="311720"/>
                  </a:lnTo>
                  <a:lnTo>
                    <a:pt x="713815" y="293381"/>
                  </a:lnTo>
                  <a:lnTo>
                    <a:pt x="695526" y="275042"/>
                  </a:lnTo>
                  <a:lnTo>
                    <a:pt x="677213" y="275042"/>
                  </a:lnTo>
                </a:path>
                <a:path w="1043304" h="1778635">
                  <a:moveTo>
                    <a:pt x="750441" y="311720"/>
                  </a:moveTo>
                  <a:lnTo>
                    <a:pt x="750441" y="495090"/>
                  </a:lnTo>
                </a:path>
                <a:path w="1043304" h="1778635">
                  <a:moveTo>
                    <a:pt x="1024964" y="1191865"/>
                  </a:moveTo>
                  <a:lnTo>
                    <a:pt x="1024964" y="1155186"/>
                  </a:lnTo>
                </a:path>
                <a:path w="1043304" h="1778635">
                  <a:moveTo>
                    <a:pt x="1043277" y="1136847"/>
                  </a:moveTo>
                  <a:lnTo>
                    <a:pt x="1024964" y="1155186"/>
                  </a:lnTo>
                  <a:lnTo>
                    <a:pt x="1024964" y="1393550"/>
                  </a:lnTo>
                </a:path>
                <a:path w="1043304" h="1778635">
                  <a:moveTo>
                    <a:pt x="585697" y="1778622"/>
                  </a:moveTo>
                  <a:lnTo>
                    <a:pt x="640612" y="1778622"/>
                  </a:lnTo>
                  <a:lnTo>
                    <a:pt x="695526" y="1760287"/>
                  </a:lnTo>
                  <a:lnTo>
                    <a:pt x="750441" y="1741950"/>
                  </a:lnTo>
                  <a:lnTo>
                    <a:pt x="805331" y="1705276"/>
                  </a:lnTo>
                  <a:lnTo>
                    <a:pt x="860245" y="1686941"/>
                  </a:lnTo>
                  <a:lnTo>
                    <a:pt x="896847" y="1631930"/>
                  </a:lnTo>
                  <a:lnTo>
                    <a:pt x="933473" y="1595259"/>
                  </a:lnTo>
                  <a:lnTo>
                    <a:pt x="970074" y="1540241"/>
                  </a:lnTo>
                  <a:lnTo>
                    <a:pt x="988363" y="1485247"/>
                  </a:lnTo>
                  <a:lnTo>
                    <a:pt x="1006676" y="1430229"/>
                  </a:lnTo>
                  <a:lnTo>
                    <a:pt x="1024964" y="1375235"/>
                  </a:lnTo>
                </a:path>
                <a:path w="1043304" h="1778635">
                  <a:moveTo>
                    <a:pt x="860245" y="348399"/>
                  </a:moveTo>
                  <a:lnTo>
                    <a:pt x="860245" y="293381"/>
                  </a:lnTo>
                  <a:lnTo>
                    <a:pt x="841957" y="238363"/>
                  </a:lnTo>
                  <a:lnTo>
                    <a:pt x="823644" y="183369"/>
                  </a:lnTo>
                  <a:lnTo>
                    <a:pt x="787042" y="146690"/>
                  </a:lnTo>
                  <a:lnTo>
                    <a:pt x="750441" y="110011"/>
                  </a:lnTo>
                  <a:lnTo>
                    <a:pt x="713815" y="73357"/>
                  </a:lnTo>
                  <a:lnTo>
                    <a:pt x="677213" y="36678"/>
                  </a:lnTo>
                  <a:lnTo>
                    <a:pt x="622299" y="18339"/>
                  </a:lnTo>
                  <a:lnTo>
                    <a:pt x="567409" y="0"/>
                  </a:lnTo>
                  <a:lnTo>
                    <a:pt x="512494" y="0"/>
                  </a:lnTo>
                </a:path>
                <a:path w="1043304" h="1778635">
                  <a:moveTo>
                    <a:pt x="860245" y="348399"/>
                  </a:moveTo>
                  <a:lnTo>
                    <a:pt x="860245" y="458411"/>
                  </a:lnTo>
                  <a:lnTo>
                    <a:pt x="860245" y="513405"/>
                  </a:lnTo>
                  <a:lnTo>
                    <a:pt x="878558" y="568423"/>
                  </a:lnTo>
                  <a:lnTo>
                    <a:pt x="915160" y="605102"/>
                  </a:lnTo>
                </a:path>
                <a:path w="1043304" h="1778635">
                  <a:moveTo>
                    <a:pt x="1024964" y="898484"/>
                  </a:moveTo>
                  <a:lnTo>
                    <a:pt x="1006676" y="843465"/>
                  </a:lnTo>
                  <a:lnTo>
                    <a:pt x="988363" y="770132"/>
                  </a:lnTo>
                  <a:lnTo>
                    <a:pt x="970074" y="715114"/>
                  </a:lnTo>
                  <a:lnTo>
                    <a:pt x="951761" y="660096"/>
                  </a:lnTo>
                  <a:lnTo>
                    <a:pt x="915160" y="605102"/>
                  </a:lnTo>
                </a:path>
                <a:path w="1043304" h="1778635">
                  <a:moveTo>
                    <a:pt x="1024964" y="898484"/>
                  </a:moveTo>
                  <a:lnTo>
                    <a:pt x="1043277" y="916823"/>
                  </a:lnTo>
                </a:path>
                <a:path w="1043304" h="1778635">
                  <a:moveTo>
                    <a:pt x="0" y="110011"/>
                  </a:moveTo>
                  <a:lnTo>
                    <a:pt x="549096" y="110011"/>
                  </a:lnTo>
                </a:path>
                <a:path w="1043304" h="1778635">
                  <a:moveTo>
                    <a:pt x="933448" y="1485247"/>
                  </a:moveTo>
                  <a:lnTo>
                    <a:pt x="933448" y="1081853"/>
                  </a:lnTo>
                  <a:lnTo>
                    <a:pt x="1024964" y="1081853"/>
                  </a:lnTo>
                </a:path>
                <a:path w="1043304" h="1778635">
                  <a:moveTo>
                    <a:pt x="1024964" y="971817"/>
                  </a:moveTo>
                  <a:lnTo>
                    <a:pt x="933473" y="971817"/>
                  </a:lnTo>
                </a:path>
                <a:path w="1043304" h="1778635">
                  <a:moveTo>
                    <a:pt x="933448" y="935162"/>
                  </a:moveTo>
                  <a:lnTo>
                    <a:pt x="933448" y="971817"/>
                  </a:lnTo>
                </a:path>
                <a:path w="1043304" h="1778635">
                  <a:moveTo>
                    <a:pt x="933473" y="935162"/>
                  </a:moveTo>
                  <a:lnTo>
                    <a:pt x="933473" y="861805"/>
                  </a:lnTo>
                  <a:lnTo>
                    <a:pt x="915160" y="806787"/>
                  </a:lnTo>
                  <a:lnTo>
                    <a:pt x="896847" y="751793"/>
                  </a:lnTo>
                  <a:lnTo>
                    <a:pt x="860245" y="696775"/>
                  </a:lnTo>
                  <a:lnTo>
                    <a:pt x="841957" y="641781"/>
                  </a:lnTo>
                  <a:lnTo>
                    <a:pt x="787042" y="605102"/>
                  </a:lnTo>
                  <a:lnTo>
                    <a:pt x="750441" y="568423"/>
                  </a:lnTo>
                  <a:lnTo>
                    <a:pt x="695526" y="531744"/>
                  </a:lnTo>
                </a:path>
              </a:pathLst>
            </a:custGeom>
            <a:ln w="18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0" name="object 8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829644" y="605469"/>
              <a:ext cx="219683" cy="220047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0305525" y="1412285"/>
              <a:ext cx="73235" cy="238370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8502698" y="2136557"/>
              <a:ext cx="1574165" cy="0"/>
            </a:xfrm>
            <a:custGeom>
              <a:avLst/>
              <a:gdLst/>
              <a:ahLst/>
              <a:cxnLst/>
              <a:rect l="l" t="t" r="r" b="b"/>
              <a:pathLst>
                <a:path w="1574165">
                  <a:moveTo>
                    <a:pt x="0" y="0"/>
                  </a:moveTo>
                  <a:lnTo>
                    <a:pt x="1574061" y="0"/>
                  </a:lnTo>
                </a:path>
              </a:pathLst>
            </a:custGeom>
            <a:ln w="183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3" name="object 8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365399" y="1980706"/>
              <a:ext cx="146467" cy="165018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067590" y="1980704"/>
              <a:ext cx="164769" cy="165021"/>
            </a:xfrm>
            <a:prstGeom prst="rect">
              <a:avLst/>
            </a:prstGeom>
          </p:spPr>
        </p:pic>
        <p:sp>
          <p:nvSpPr>
            <p:cNvPr id="85" name="object 85"/>
            <p:cNvSpPr/>
            <p:nvPr/>
          </p:nvSpPr>
          <p:spPr>
            <a:xfrm>
              <a:off x="8283050" y="1879861"/>
              <a:ext cx="1592580" cy="403860"/>
            </a:xfrm>
            <a:custGeom>
              <a:avLst/>
              <a:gdLst/>
              <a:ahLst/>
              <a:cxnLst/>
              <a:rect l="l" t="t" r="r" b="b"/>
              <a:pathLst>
                <a:path w="1592579" h="403860">
                  <a:moveTo>
                    <a:pt x="1592364" y="403386"/>
                  </a:moveTo>
                  <a:lnTo>
                    <a:pt x="439281" y="403386"/>
                  </a:lnTo>
                </a:path>
                <a:path w="1592579" h="403860">
                  <a:moveTo>
                    <a:pt x="0" y="0"/>
                  </a:moveTo>
                  <a:lnTo>
                    <a:pt x="0" y="54993"/>
                  </a:lnTo>
                  <a:lnTo>
                    <a:pt x="18303" y="110011"/>
                  </a:lnTo>
                  <a:lnTo>
                    <a:pt x="54909" y="165005"/>
                  </a:lnTo>
                  <a:lnTo>
                    <a:pt x="73212" y="220023"/>
                  </a:lnTo>
                  <a:lnTo>
                    <a:pt x="109819" y="256695"/>
                  </a:lnTo>
                  <a:lnTo>
                    <a:pt x="164733" y="311706"/>
                  </a:lnTo>
                  <a:lnTo>
                    <a:pt x="201335" y="330040"/>
                  </a:lnTo>
                  <a:lnTo>
                    <a:pt x="256249" y="366714"/>
                  </a:lnTo>
                  <a:lnTo>
                    <a:pt x="311164" y="385051"/>
                  </a:lnTo>
                  <a:lnTo>
                    <a:pt x="366054" y="403386"/>
                  </a:lnTo>
                  <a:lnTo>
                    <a:pt x="439281" y="403386"/>
                  </a:lnTo>
                </a:path>
              </a:pathLst>
            </a:custGeom>
            <a:ln w="183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10140437" y="1547850"/>
            <a:ext cx="90170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87" name="object 87"/>
          <p:cNvSpPr txBox="1"/>
          <p:nvPr/>
        </p:nvSpPr>
        <p:spPr>
          <a:xfrm>
            <a:off x="8405295" y="1547850"/>
            <a:ext cx="90170" cy="169277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grpSp>
        <p:nvGrpSpPr>
          <p:cNvPr id="90" name="object 90"/>
          <p:cNvGrpSpPr/>
          <p:nvPr/>
        </p:nvGrpSpPr>
        <p:grpSpPr>
          <a:xfrm>
            <a:off x="8354655" y="3243985"/>
            <a:ext cx="1725295" cy="1458595"/>
            <a:chOff x="8354655" y="3243985"/>
            <a:chExt cx="1725295" cy="1458595"/>
          </a:xfrm>
        </p:grpSpPr>
        <p:pic>
          <p:nvPicPr>
            <p:cNvPr id="91" name="object 9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859411" y="3388078"/>
              <a:ext cx="229422" cy="270072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8822708" y="3469154"/>
              <a:ext cx="1248410" cy="324485"/>
            </a:xfrm>
            <a:custGeom>
              <a:avLst/>
              <a:gdLst/>
              <a:ahLst/>
              <a:cxnLst/>
              <a:rect l="l" t="t" r="r" b="b"/>
              <a:pathLst>
                <a:path w="1248409" h="324485">
                  <a:moveTo>
                    <a:pt x="201877" y="54002"/>
                  </a:moveTo>
                  <a:lnTo>
                    <a:pt x="624019" y="54002"/>
                  </a:lnTo>
                </a:path>
                <a:path w="1248409" h="324485">
                  <a:moveTo>
                    <a:pt x="36702" y="179983"/>
                  </a:moveTo>
                  <a:lnTo>
                    <a:pt x="0" y="233986"/>
                  </a:lnTo>
                  <a:lnTo>
                    <a:pt x="0" y="323965"/>
                  </a:lnTo>
                  <a:lnTo>
                    <a:pt x="1248039" y="323965"/>
                  </a:lnTo>
                </a:path>
                <a:path w="1248409" h="324485">
                  <a:moveTo>
                    <a:pt x="256943" y="0"/>
                  </a:moveTo>
                  <a:lnTo>
                    <a:pt x="238604" y="0"/>
                  </a:lnTo>
                  <a:lnTo>
                    <a:pt x="220240" y="18000"/>
                  </a:lnTo>
                  <a:lnTo>
                    <a:pt x="201877" y="36001"/>
                  </a:lnTo>
                  <a:lnTo>
                    <a:pt x="201877" y="54002"/>
                  </a:lnTo>
                </a:path>
              </a:pathLst>
            </a:custGeom>
            <a:ln w="18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9079652" y="3442165"/>
              <a:ext cx="367665" cy="18415"/>
            </a:xfrm>
            <a:custGeom>
              <a:avLst/>
              <a:gdLst/>
              <a:ahLst/>
              <a:cxnLst/>
              <a:rect l="l" t="t" r="r" b="b"/>
              <a:pathLst>
                <a:path w="367665" h="18414">
                  <a:moveTo>
                    <a:pt x="0" y="18024"/>
                  </a:moveTo>
                  <a:lnTo>
                    <a:pt x="367076" y="18024"/>
                  </a:lnTo>
                  <a:lnTo>
                    <a:pt x="367076" y="0"/>
                  </a:lnTo>
                  <a:lnTo>
                    <a:pt x="0" y="0"/>
                  </a:lnTo>
                  <a:lnTo>
                    <a:pt x="0" y="18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8987883" y="3397175"/>
              <a:ext cx="459105" cy="252095"/>
            </a:xfrm>
            <a:custGeom>
              <a:avLst/>
              <a:gdLst/>
              <a:ahLst/>
              <a:cxnLst/>
              <a:rect l="l" t="t" r="r" b="b"/>
              <a:pathLst>
                <a:path w="459104" h="252095">
                  <a:moveTo>
                    <a:pt x="91769" y="54002"/>
                  </a:moveTo>
                  <a:lnTo>
                    <a:pt x="91769" y="0"/>
                  </a:lnTo>
                  <a:lnTo>
                    <a:pt x="458845" y="0"/>
                  </a:lnTo>
                </a:path>
                <a:path w="459104" h="252095">
                  <a:moveTo>
                    <a:pt x="0" y="125981"/>
                  </a:moveTo>
                  <a:lnTo>
                    <a:pt x="0" y="197984"/>
                  </a:lnTo>
                  <a:lnTo>
                    <a:pt x="0" y="251962"/>
                  </a:lnTo>
                </a:path>
              </a:pathLst>
            </a:custGeom>
            <a:ln w="18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9079652" y="3460142"/>
              <a:ext cx="367665" cy="18415"/>
            </a:xfrm>
            <a:custGeom>
              <a:avLst/>
              <a:gdLst/>
              <a:ahLst/>
              <a:cxnLst/>
              <a:rect l="l" t="t" r="r" b="b"/>
              <a:pathLst>
                <a:path w="367665" h="18414">
                  <a:moveTo>
                    <a:pt x="0" y="18024"/>
                  </a:moveTo>
                  <a:lnTo>
                    <a:pt x="367076" y="18024"/>
                  </a:lnTo>
                  <a:lnTo>
                    <a:pt x="367076" y="0"/>
                  </a:lnTo>
                  <a:lnTo>
                    <a:pt x="0" y="0"/>
                  </a:lnTo>
                  <a:lnTo>
                    <a:pt x="0" y="18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8400571" y="3253193"/>
              <a:ext cx="1560195" cy="1440180"/>
            </a:xfrm>
            <a:custGeom>
              <a:avLst/>
              <a:gdLst/>
              <a:ahLst/>
              <a:cxnLst/>
              <a:rect l="l" t="t" r="r" b="b"/>
              <a:pathLst>
                <a:path w="1560195" h="1440179">
                  <a:moveTo>
                    <a:pt x="367071" y="269963"/>
                  </a:moveTo>
                  <a:lnTo>
                    <a:pt x="385434" y="269963"/>
                  </a:lnTo>
                </a:path>
                <a:path w="1560195" h="1440179">
                  <a:moveTo>
                    <a:pt x="587312" y="269963"/>
                  </a:moveTo>
                  <a:lnTo>
                    <a:pt x="385434" y="269963"/>
                  </a:lnTo>
                  <a:lnTo>
                    <a:pt x="293665" y="449947"/>
                  </a:lnTo>
                </a:path>
                <a:path w="1560195" h="1440179">
                  <a:moveTo>
                    <a:pt x="330368" y="503925"/>
                  </a:moveTo>
                  <a:lnTo>
                    <a:pt x="403774" y="341966"/>
                  </a:lnTo>
                  <a:lnTo>
                    <a:pt x="587312" y="341966"/>
                  </a:lnTo>
                </a:path>
                <a:path w="1560195" h="1440179">
                  <a:moveTo>
                    <a:pt x="348732" y="521926"/>
                  </a:moveTo>
                  <a:lnTo>
                    <a:pt x="330368" y="503925"/>
                  </a:lnTo>
                  <a:lnTo>
                    <a:pt x="312005" y="485948"/>
                  </a:lnTo>
                  <a:lnTo>
                    <a:pt x="293665" y="485948"/>
                  </a:lnTo>
                </a:path>
                <a:path w="1560195" h="1440179">
                  <a:moveTo>
                    <a:pt x="367071" y="269963"/>
                  </a:moveTo>
                  <a:lnTo>
                    <a:pt x="348732" y="269963"/>
                  </a:lnTo>
                  <a:lnTo>
                    <a:pt x="312005" y="269963"/>
                  </a:lnTo>
                  <a:lnTo>
                    <a:pt x="293665" y="287964"/>
                  </a:lnTo>
                  <a:lnTo>
                    <a:pt x="293665" y="323965"/>
                  </a:lnTo>
                  <a:lnTo>
                    <a:pt x="293665" y="341966"/>
                  </a:lnTo>
                </a:path>
                <a:path w="1560195" h="1440179">
                  <a:moveTo>
                    <a:pt x="293665" y="305965"/>
                  </a:moveTo>
                  <a:lnTo>
                    <a:pt x="293665" y="485948"/>
                  </a:lnTo>
                </a:path>
                <a:path w="1560195" h="1440179">
                  <a:moveTo>
                    <a:pt x="1560069" y="0"/>
                  </a:moveTo>
                  <a:lnTo>
                    <a:pt x="532245" y="0"/>
                  </a:lnTo>
                  <a:lnTo>
                    <a:pt x="477204" y="0"/>
                  </a:lnTo>
                  <a:lnTo>
                    <a:pt x="422137" y="18000"/>
                  </a:lnTo>
                  <a:lnTo>
                    <a:pt x="367071" y="36001"/>
                  </a:lnTo>
                  <a:lnTo>
                    <a:pt x="330368" y="54002"/>
                  </a:lnTo>
                  <a:lnTo>
                    <a:pt x="275302" y="89979"/>
                  </a:lnTo>
                  <a:lnTo>
                    <a:pt x="256963" y="125981"/>
                  </a:lnTo>
                  <a:lnTo>
                    <a:pt x="220235" y="179983"/>
                  </a:lnTo>
                  <a:lnTo>
                    <a:pt x="201896" y="233962"/>
                  </a:lnTo>
                  <a:lnTo>
                    <a:pt x="183533" y="269963"/>
                  </a:lnTo>
                  <a:lnTo>
                    <a:pt x="183533" y="323965"/>
                  </a:lnTo>
                  <a:lnTo>
                    <a:pt x="183533" y="431946"/>
                  </a:lnTo>
                </a:path>
                <a:path w="1560195" h="1440179">
                  <a:moveTo>
                    <a:pt x="128476" y="593929"/>
                  </a:moveTo>
                  <a:lnTo>
                    <a:pt x="165181" y="539927"/>
                  </a:lnTo>
                  <a:lnTo>
                    <a:pt x="183533" y="485948"/>
                  </a:lnTo>
                  <a:lnTo>
                    <a:pt x="183533" y="431946"/>
                  </a:lnTo>
                </a:path>
                <a:path w="1560195" h="1440179">
                  <a:moveTo>
                    <a:pt x="128476" y="593929"/>
                  </a:moveTo>
                  <a:lnTo>
                    <a:pt x="91769" y="647907"/>
                  </a:lnTo>
                  <a:lnTo>
                    <a:pt x="73415" y="701910"/>
                  </a:lnTo>
                  <a:lnTo>
                    <a:pt x="36707" y="755912"/>
                  </a:lnTo>
                  <a:lnTo>
                    <a:pt x="36707" y="809890"/>
                  </a:lnTo>
                  <a:lnTo>
                    <a:pt x="18353" y="881893"/>
                  </a:lnTo>
                  <a:lnTo>
                    <a:pt x="0" y="881893"/>
                  </a:lnTo>
                </a:path>
                <a:path w="1560195" h="1440179">
                  <a:moveTo>
                    <a:pt x="1046157" y="89979"/>
                  </a:moveTo>
                  <a:lnTo>
                    <a:pt x="495543" y="89979"/>
                  </a:lnTo>
                </a:path>
                <a:path w="1560195" h="1440179">
                  <a:moveTo>
                    <a:pt x="18353" y="1043876"/>
                  </a:moveTo>
                  <a:lnTo>
                    <a:pt x="18353" y="953872"/>
                  </a:lnTo>
                </a:path>
                <a:path w="1560195" h="1440179">
                  <a:moveTo>
                    <a:pt x="0" y="1115855"/>
                  </a:moveTo>
                  <a:lnTo>
                    <a:pt x="18353" y="1133856"/>
                  </a:lnTo>
                  <a:lnTo>
                    <a:pt x="18353" y="1367818"/>
                  </a:lnTo>
                </a:path>
                <a:path w="1560195" h="1440179">
                  <a:moveTo>
                    <a:pt x="110122" y="1439821"/>
                  </a:moveTo>
                  <a:lnTo>
                    <a:pt x="110122" y="1043876"/>
                  </a:lnTo>
                  <a:lnTo>
                    <a:pt x="18353" y="1043876"/>
                  </a:lnTo>
                </a:path>
                <a:path w="1560195" h="1440179">
                  <a:moveTo>
                    <a:pt x="18353" y="953872"/>
                  </a:moveTo>
                  <a:lnTo>
                    <a:pt x="110122" y="953872"/>
                  </a:lnTo>
                </a:path>
                <a:path w="1560195" h="1440179">
                  <a:moveTo>
                    <a:pt x="110122" y="899894"/>
                  </a:moveTo>
                  <a:lnTo>
                    <a:pt x="110122" y="953872"/>
                  </a:lnTo>
                </a:path>
                <a:path w="1560195" h="1440179">
                  <a:moveTo>
                    <a:pt x="348732" y="521926"/>
                  </a:moveTo>
                  <a:lnTo>
                    <a:pt x="293665" y="539927"/>
                  </a:lnTo>
                  <a:lnTo>
                    <a:pt x="256963" y="575928"/>
                  </a:lnTo>
                  <a:lnTo>
                    <a:pt x="201896" y="629930"/>
                  </a:lnTo>
                  <a:lnTo>
                    <a:pt x="165181" y="683909"/>
                  </a:lnTo>
                  <a:lnTo>
                    <a:pt x="146830" y="719910"/>
                  </a:lnTo>
                  <a:lnTo>
                    <a:pt x="128476" y="791889"/>
                  </a:lnTo>
                  <a:lnTo>
                    <a:pt x="110122" y="845892"/>
                  </a:lnTo>
                  <a:lnTo>
                    <a:pt x="110122" y="899894"/>
                  </a:lnTo>
                </a:path>
              </a:pathLst>
            </a:custGeom>
            <a:ln w="18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7" name="object 9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685132" y="3334068"/>
              <a:ext cx="220086" cy="234194"/>
            </a:xfrm>
            <a:prstGeom prst="rect">
              <a:avLst/>
            </a:prstGeom>
          </p:spPr>
        </p:pic>
        <p:sp>
          <p:nvSpPr>
            <p:cNvPr id="98" name="object 98"/>
            <p:cNvSpPr/>
            <p:nvPr/>
          </p:nvSpPr>
          <p:spPr>
            <a:xfrm>
              <a:off x="8363863" y="4135087"/>
              <a:ext cx="36830" cy="234315"/>
            </a:xfrm>
            <a:custGeom>
              <a:avLst/>
              <a:gdLst/>
              <a:ahLst/>
              <a:cxnLst/>
              <a:rect l="l" t="t" r="r" b="b"/>
              <a:pathLst>
                <a:path w="36829" h="234314">
                  <a:moveTo>
                    <a:pt x="36707" y="233962"/>
                  </a:moveTo>
                  <a:lnTo>
                    <a:pt x="18353" y="233962"/>
                  </a:lnTo>
                </a:path>
                <a:path w="36829" h="234314">
                  <a:moveTo>
                    <a:pt x="18353" y="18000"/>
                  </a:moveTo>
                  <a:lnTo>
                    <a:pt x="36707" y="0"/>
                  </a:lnTo>
                </a:path>
                <a:path w="36829" h="234314">
                  <a:moveTo>
                    <a:pt x="18353" y="18000"/>
                  </a:moveTo>
                  <a:lnTo>
                    <a:pt x="0" y="18000"/>
                  </a:lnTo>
                  <a:lnTo>
                    <a:pt x="0" y="53978"/>
                  </a:lnTo>
                  <a:lnTo>
                    <a:pt x="0" y="71979"/>
                  </a:lnTo>
                  <a:lnTo>
                    <a:pt x="0" y="179959"/>
                  </a:lnTo>
                </a:path>
                <a:path w="36829" h="234314">
                  <a:moveTo>
                    <a:pt x="0" y="161982"/>
                  </a:moveTo>
                  <a:lnTo>
                    <a:pt x="0" y="197960"/>
                  </a:lnTo>
                  <a:lnTo>
                    <a:pt x="0" y="215961"/>
                  </a:lnTo>
                  <a:lnTo>
                    <a:pt x="18353" y="233962"/>
                  </a:lnTo>
                </a:path>
              </a:pathLst>
            </a:custGeom>
            <a:ln w="18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9" name="object 99"/>
          <p:cNvSpPr txBox="1"/>
          <p:nvPr/>
        </p:nvSpPr>
        <p:spPr>
          <a:xfrm>
            <a:off x="10250088" y="4022169"/>
            <a:ext cx="109220" cy="211596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F</a:t>
            </a:r>
          </a:p>
        </p:txBody>
      </p:sp>
      <p:sp>
        <p:nvSpPr>
          <p:cNvPr id="100" name="object 100"/>
          <p:cNvSpPr txBox="1"/>
          <p:nvPr/>
        </p:nvSpPr>
        <p:spPr>
          <a:xfrm>
            <a:off x="9722035" y="4027106"/>
            <a:ext cx="558165" cy="606576"/>
          </a:xfrm>
          <a:prstGeom prst="rect">
            <a:avLst/>
          </a:prstGeom>
          <a:ln w="18234">
            <a:solidFill>
              <a:srgbClr val="000000"/>
            </a:solidFill>
          </a:ln>
        </p:spPr>
        <p:txBody>
          <a:bodyPr vert="horz" wrap="square" lIns="0" tIns="635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AP205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101" name="object 101"/>
          <p:cNvSpPr txBox="1"/>
          <p:nvPr/>
        </p:nvSpPr>
        <p:spPr>
          <a:xfrm>
            <a:off x="9171420" y="4027106"/>
            <a:ext cx="589280" cy="606576"/>
          </a:xfrm>
          <a:prstGeom prst="rect">
            <a:avLst/>
          </a:prstGeom>
          <a:ln w="18234">
            <a:solidFill>
              <a:srgbClr val="000000"/>
            </a:solidFill>
          </a:ln>
        </p:spPr>
        <p:txBody>
          <a:bodyPr vert="horz" wrap="square" lIns="0" tIns="635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AP204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YGr</a:t>
            </a:r>
          </a:p>
        </p:txBody>
      </p:sp>
      <p:sp>
        <p:nvSpPr>
          <p:cNvPr id="102" name="object 102"/>
          <p:cNvSpPr txBox="1"/>
          <p:nvPr/>
        </p:nvSpPr>
        <p:spPr>
          <a:xfrm>
            <a:off x="8620807" y="4027106"/>
            <a:ext cx="551180" cy="606576"/>
          </a:xfrm>
          <a:prstGeom prst="rect">
            <a:avLst/>
          </a:prstGeom>
          <a:ln w="18229">
            <a:solidFill>
              <a:srgbClr val="000000"/>
            </a:solidFill>
          </a:ln>
        </p:spPr>
        <p:txBody>
          <a:bodyPr vert="horz" wrap="square" lIns="0" tIns="635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AP208F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grpSp>
        <p:nvGrpSpPr>
          <p:cNvPr id="103" name="object 103"/>
          <p:cNvGrpSpPr/>
          <p:nvPr/>
        </p:nvGrpSpPr>
        <p:grpSpPr>
          <a:xfrm>
            <a:off x="8409834" y="3244096"/>
            <a:ext cx="2129155" cy="1746250"/>
            <a:chOff x="8409834" y="3244096"/>
            <a:chExt cx="2129155" cy="1746250"/>
          </a:xfrm>
        </p:grpSpPr>
        <p:pic>
          <p:nvPicPr>
            <p:cNvPr id="104" name="object 10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9786258" y="3388102"/>
              <a:ext cx="229447" cy="270048"/>
            </a:xfrm>
            <a:prstGeom prst="rect">
              <a:avLst/>
            </a:prstGeom>
          </p:spPr>
        </p:pic>
        <p:sp>
          <p:nvSpPr>
            <p:cNvPr id="105" name="object 105"/>
            <p:cNvSpPr/>
            <p:nvPr/>
          </p:nvSpPr>
          <p:spPr>
            <a:xfrm>
              <a:off x="9446728" y="3469154"/>
              <a:ext cx="624205" cy="324485"/>
            </a:xfrm>
            <a:custGeom>
              <a:avLst/>
              <a:gdLst/>
              <a:ahLst/>
              <a:cxnLst/>
              <a:rect l="l" t="t" r="r" b="b"/>
              <a:pathLst>
                <a:path w="624204" h="324485">
                  <a:moveTo>
                    <a:pt x="422142" y="54002"/>
                  </a:moveTo>
                  <a:lnTo>
                    <a:pt x="0" y="54002"/>
                  </a:lnTo>
                </a:path>
                <a:path w="624204" h="324485">
                  <a:moveTo>
                    <a:pt x="568977" y="179983"/>
                  </a:moveTo>
                  <a:lnTo>
                    <a:pt x="624019" y="233986"/>
                  </a:lnTo>
                  <a:lnTo>
                    <a:pt x="624019" y="323965"/>
                  </a:lnTo>
                  <a:lnTo>
                    <a:pt x="330373" y="323965"/>
                  </a:lnTo>
                </a:path>
                <a:path w="624204" h="324485">
                  <a:moveTo>
                    <a:pt x="422142" y="54002"/>
                  </a:moveTo>
                  <a:lnTo>
                    <a:pt x="403778" y="36001"/>
                  </a:lnTo>
                  <a:lnTo>
                    <a:pt x="385439" y="18000"/>
                  </a:lnTo>
                  <a:lnTo>
                    <a:pt x="367076" y="0"/>
                  </a:lnTo>
                  <a:lnTo>
                    <a:pt x="348712" y="0"/>
                  </a:lnTo>
                </a:path>
              </a:pathLst>
            </a:custGeom>
            <a:ln w="18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9446728" y="3442165"/>
              <a:ext cx="349250" cy="18415"/>
            </a:xfrm>
            <a:custGeom>
              <a:avLst/>
              <a:gdLst/>
              <a:ahLst/>
              <a:cxnLst/>
              <a:rect l="l" t="t" r="r" b="b"/>
              <a:pathLst>
                <a:path w="349250" h="18414">
                  <a:moveTo>
                    <a:pt x="0" y="18024"/>
                  </a:moveTo>
                  <a:lnTo>
                    <a:pt x="348712" y="18024"/>
                  </a:lnTo>
                  <a:lnTo>
                    <a:pt x="348712" y="0"/>
                  </a:lnTo>
                  <a:lnTo>
                    <a:pt x="0" y="0"/>
                  </a:lnTo>
                  <a:lnTo>
                    <a:pt x="0" y="18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9446728" y="3397175"/>
              <a:ext cx="440690" cy="252095"/>
            </a:xfrm>
            <a:custGeom>
              <a:avLst/>
              <a:gdLst/>
              <a:ahLst/>
              <a:cxnLst/>
              <a:rect l="l" t="t" r="r" b="b"/>
              <a:pathLst>
                <a:path w="440690" h="252095">
                  <a:moveTo>
                    <a:pt x="348712" y="54002"/>
                  </a:moveTo>
                  <a:lnTo>
                    <a:pt x="348712" y="0"/>
                  </a:lnTo>
                  <a:lnTo>
                    <a:pt x="0" y="0"/>
                  </a:lnTo>
                </a:path>
                <a:path w="440690" h="252095">
                  <a:moveTo>
                    <a:pt x="440481" y="125981"/>
                  </a:moveTo>
                  <a:lnTo>
                    <a:pt x="440481" y="197984"/>
                  </a:lnTo>
                  <a:lnTo>
                    <a:pt x="440481" y="251962"/>
                  </a:lnTo>
                </a:path>
              </a:pathLst>
            </a:custGeom>
            <a:ln w="18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9446728" y="3460142"/>
              <a:ext cx="349250" cy="18415"/>
            </a:xfrm>
            <a:custGeom>
              <a:avLst/>
              <a:gdLst/>
              <a:ahLst/>
              <a:cxnLst/>
              <a:rect l="l" t="t" r="r" b="b"/>
              <a:pathLst>
                <a:path w="349250" h="18414">
                  <a:moveTo>
                    <a:pt x="0" y="18024"/>
                  </a:moveTo>
                  <a:lnTo>
                    <a:pt x="348712" y="18024"/>
                  </a:lnTo>
                  <a:lnTo>
                    <a:pt x="348712" y="0"/>
                  </a:lnTo>
                  <a:lnTo>
                    <a:pt x="0" y="0"/>
                  </a:lnTo>
                  <a:lnTo>
                    <a:pt x="0" y="180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9887209" y="3523156"/>
              <a:ext cx="312420" cy="252095"/>
            </a:xfrm>
            <a:custGeom>
              <a:avLst/>
              <a:gdLst/>
              <a:ahLst/>
              <a:cxnLst/>
              <a:rect l="l" t="t" r="r" b="b"/>
              <a:pathLst>
                <a:path w="312420" h="252095">
                  <a:moveTo>
                    <a:pt x="0" y="0"/>
                  </a:moveTo>
                  <a:lnTo>
                    <a:pt x="220265" y="0"/>
                  </a:lnTo>
                  <a:lnTo>
                    <a:pt x="312034" y="179983"/>
                  </a:lnTo>
                </a:path>
                <a:path w="312420" h="252095">
                  <a:moveTo>
                    <a:pt x="256968" y="233962"/>
                  </a:moveTo>
                  <a:lnTo>
                    <a:pt x="183538" y="72003"/>
                  </a:lnTo>
                  <a:lnTo>
                    <a:pt x="0" y="72003"/>
                  </a:lnTo>
                </a:path>
                <a:path w="312420" h="252095">
                  <a:moveTo>
                    <a:pt x="293670" y="215985"/>
                  </a:moveTo>
                  <a:lnTo>
                    <a:pt x="275307" y="215985"/>
                  </a:lnTo>
                  <a:lnTo>
                    <a:pt x="256968" y="233962"/>
                  </a:lnTo>
                  <a:lnTo>
                    <a:pt x="238604" y="251962"/>
                  </a:lnTo>
                </a:path>
                <a:path w="312420" h="252095">
                  <a:moveTo>
                    <a:pt x="312034" y="72003"/>
                  </a:moveTo>
                  <a:lnTo>
                    <a:pt x="293670" y="54002"/>
                  </a:lnTo>
                  <a:lnTo>
                    <a:pt x="293670" y="18000"/>
                  </a:lnTo>
                  <a:lnTo>
                    <a:pt x="275307" y="0"/>
                  </a:lnTo>
                  <a:lnTo>
                    <a:pt x="238604" y="0"/>
                  </a:lnTo>
                  <a:lnTo>
                    <a:pt x="220265" y="0"/>
                  </a:lnTo>
                </a:path>
                <a:path w="312420" h="252095">
                  <a:moveTo>
                    <a:pt x="312034" y="36001"/>
                  </a:moveTo>
                  <a:lnTo>
                    <a:pt x="312034" y="215985"/>
                  </a:lnTo>
                  <a:lnTo>
                    <a:pt x="293670" y="215985"/>
                  </a:lnTo>
                </a:path>
              </a:pathLst>
            </a:custGeom>
            <a:ln w="18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456187" y="4387049"/>
              <a:ext cx="0" cy="18415"/>
            </a:xfrm>
            <a:custGeom>
              <a:avLst/>
              <a:gdLst/>
              <a:ahLst/>
              <a:cxnLst/>
              <a:rect l="l" t="t" r="r" b="b"/>
              <a:pathLst>
                <a:path h="18414">
                  <a:moveTo>
                    <a:pt x="-9181" y="9000"/>
                  </a:moveTo>
                  <a:lnTo>
                    <a:pt x="9181" y="9000"/>
                  </a:lnTo>
                </a:path>
              </a:pathLst>
            </a:custGeom>
            <a:ln w="180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9446728" y="3253193"/>
              <a:ext cx="1028065" cy="1727835"/>
            </a:xfrm>
            <a:custGeom>
              <a:avLst/>
              <a:gdLst/>
              <a:ahLst/>
              <a:cxnLst/>
              <a:rect l="l" t="t" r="r" b="b"/>
              <a:pathLst>
                <a:path w="1028065" h="1727835">
                  <a:moveTo>
                    <a:pt x="1027798" y="1115855"/>
                  </a:moveTo>
                  <a:lnTo>
                    <a:pt x="1009459" y="1133856"/>
                  </a:lnTo>
                  <a:lnTo>
                    <a:pt x="1009459" y="1367818"/>
                  </a:lnTo>
                </a:path>
                <a:path w="1028065" h="1727835">
                  <a:moveTo>
                    <a:pt x="568977" y="1727780"/>
                  </a:moveTo>
                  <a:lnTo>
                    <a:pt x="624019" y="1727780"/>
                  </a:lnTo>
                  <a:lnTo>
                    <a:pt x="697449" y="1727780"/>
                  </a:lnTo>
                  <a:lnTo>
                    <a:pt x="752516" y="1691784"/>
                  </a:lnTo>
                  <a:lnTo>
                    <a:pt x="807557" y="1673788"/>
                  </a:lnTo>
                  <a:lnTo>
                    <a:pt x="844285" y="1637791"/>
                  </a:lnTo>
                  <a:lnTo>
                    <a:pt x="899326" y="1601797"/>
                  </a:lnTo>
                  <a:lnTo>
                    <a:pt x="936054" y="1547802"/>
                  </a:lnTo>
                  <a:lnTo>
                    <a:pt x="954393" y="1511807"/>
                  </a:lnTo>
                  <a:lnTo>
                    <a:pt x="991096" y="1457822"/>
                  </a:lnTo>
                  <a:lnTo>
                    <a:pt x="991096" y="1403820"/>
                  </a:lnTo>
                  <a:lnTo>
                    <a:pt x="1009459" y="1331841"/>
                  </a:lnTo>
                </a:path>
                <a:path w="1028065" h="1727835">
                  <a:moveTo>
                    <a:pt x="844285" y="323965"/>
                  </a:moveTo>
                  <a:lnTo>
                    <a:pt x="844285" y="269963"/>
                  </a:lnTo>
                  <a:lnTo>
                    <a:pt x="825921" y="233962"/>
                  </a:lnTo>
                  <a:lnTo>
                    <a:pt x="807557" y="179983"/>
                  </a:lnTo>
                  <a:lnTo>
                    <a:pt x="789218" y="125981"/>
                  </a:lnTo>
                  <a:lnTo>
                    <a:pt x="752516" y="89979"/>
                  </a:lnTo>
                  <a:lnTo>
                    <a:pt x="715788" y="54002"/>
                  </a:lnTo>
                  <a:lnTo>
                    <a:pt x="660747" y="36001"/>
                  </a:lnTo>
                  <a:lnTo>
                    <a:pt x="605680" y="18000"/>
                  </a:lnTo>
                  <a:lnTo>
                    <a:pt x="568977" y="0"/>
                  </a:lnTo>
                  <a:lnTo>
                    <a:pt x="513911" y="0"/>
                  </a:lnTo>
                </a:path>
                <a:path w="1028065" h="1727835">
                  <a:moveTo>
                    <a:pt x="844285" y="323965"/>
                  </a:moveTo>
                  <a:lnTo>
                    <a:pt x="844285" y="431946"/>
                  </a:lnTo>
                  <a:lnTo>
                    <a:pt x="844285" y="485948"/>
                  </a:lnTo>
                  <a:lnTo>
                    <a:pt x="862624" y="539927"/>
                  </a:lnTo>
                  <a:lnTo>
                    <a:pt x="899326" y="593929"/>
                  </a:lnTo>
                </a:path>
                <a:path w="1028065" h="1727835">
                  <a:moveTo>
                    <a:pt x="1009459" y="881893"/>
                  </a:moveTo>
                  <a:lnTo>
                    <a:pt x="1009459" y="809890"/>
                  </a:lnTo>
                  <a:lnTo>
                    <a:pt x="991096" y="755912"/>
                  </a:lnTo>
                  <a:lnTo>
                    <a:pt x="972756" y="701910"/>
                  </a:lnTo>
                  <a:lnTo>
                    <a:pt x="936054" y="647907"/>
                  </a:lnTo>
                  <a:lnTo>
                    <a:pt x="899326" y="593929"/>
                  </a:lnTo>
                </a:path>
                <a:path w="1028065" h="1727835">
                  <a:moveTo>
                    <a:pt x="1009459" y="881893"/>
                  </a:moveTo>
                  <a:lnTo>
                    <a:pt x="1027798" y="881893"/>
                  </a:lnTo>
                </a:path>
                <a:path w="1028065" h="1727835">
                  <a:moveTo>
                    <a:pt x="0" y="89979"/>
                  </a:moveTo>
                  <a:lnTo>
                    <a:pt x="532250" y="89979"/>
                  </a:lnTo>
                </a:path>
                <a:path w="1028065" h="1727835">
                  <a:moveTo>
                    <a:pt x="917690" y="1439821"/>
                  </a:moveTo>
                  <a:lnTo>
                    <a:pt x="917690" y="1043876"/>
                  </a:lnTo>
                  <a:lnTo>
                    <a:pt x="1009459" y="1043876"/>
                  </a:lnTo>
                </a:path>
                <a:path w="1028065" h="1727835">
                  <a:moveTo>
                    <a:pt x="1009459" y="953872"/>
                  </a:moveTo>
                  <a:lnTo>
                    <a:pt x="917690" y="953872"/>
                  </a:lnTo>
                </a:path>
                <a:path w="1028065" h="1727835">
                  <a:moveTo>
                    <a:pt x="917690" y="899894"/>
                  </a:moveTo>
                  <a:lnTo>
                    <a:pt x="917690" y="953872"/>
                  </a:lnTo>
                </a:path>
                <a:path w="1028065" h="1727835">
                  <a:moveTo>
                    <a:pt x="917690" y="899894"/>
                  </a:moveTo>
                  <a:lnTo>
                    <a:pt x="917690" y="845892"/>
                  </a:lnTo>
                  <a:lnTo>
                    <a:pt x="899326" y="791889"/>
                  </a:lnTo>
                  <a:lnTo>
                    <a:pt x="880987" y="719910"/>
                  </a:lnTo>
                  <a:lnTo>
                    <a:pt x="862624" y="683909"/>
                  </a:lnTo>
                  <a:lnTo>
                    <a:pt x="825921" y="629930"/>
                  </a:lnTo>
                  <a:lnTo>
                    <a:pt x="789218" y="575928"/>
                  </a:lnTo>
                  <a:lnTo>
                    <a:pt x="734152" y="539927"/>
                  </a:lnTo>
                  <a:lnTo>
                    <a:pt x="679086" y="521926"/>
                  </a:lnTo>
                </a:path>
              </a:pathLst>
            </a:custGeom>
            <a:ln w="18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2" name="object 11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969881" y="3334076"/>
              <a:ext cx="238459" cy="234179"/>
            </a:xfrm>
            <a:prstGeom prst="rect">
              <a:avLst/>
            </a:prstGeom>
          </p:spPr>
        </p:pic>
        <p:pic>
          <p:nvPicPr>
            <p:cNvPr id="113" name="object 113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447005" y="4125990"/>
              <a:ext cx="91769" cy="252206"/>
            </a:xfrm>
            <a:prstGeom prst="rect">
              <a:avLst/>
            </a:prstGeom>
          </p:spPr>
        </p:pic>
        <p:sp>
          <p:nvSpPr>
            <p:cNvPr id="114" name="object 114"/>
            <p:cNvSpPr/>
            <p:nvPr/>
          </p:nvSpPr>
          <p:spPr>
            <a:xfrm>
              <a:off x="8657533" y="4836992"/>
              <a:ext cx="1578610" cy="0"/>
            </a:xfrm>
            <a:custGeom>
              <a:avLst/>
              <a:gdLst/>
              <a:ahLst/>
              <a:cxnLst/>
              <a:rect l="l" t="t" r="r" b="b"/>
              <a:pathLst>
                <a:path w="1578609">
                  <a:moveTo>
                    <a:pt x="0" y="0"/>
                  </a:moveTo>
                  <a:lnTo>
                    <a:pt x="1578413" y="0"/>
                  </a:lnTo>
                </a:path>
              </a:pathLst>
            </a:custGeom>
            <a:ln w="180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5" name="object 11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8501596" y="4683918"/>
              <a:ext cx="165034" cy="162171"/>
            </a:xfrm>
            <a:prstGeom prst="rect">
              <a:avLst/>
            </a:prstGeom>
          </p:spPr>
        </p:pic>
        <p:pic>
          <p:nvPicPr>
            <p:cNvPr id="116" name="object 11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0226838" y="4683906"/>
              <a:ext cx="146688" cy="162193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8418924" y="4585034"/>
              <a:ext cx="1597025" cy="396240"/>
            </a:xfrm>
            <a:custGeom>
              <a:avLst/>
              <a:gdLst/>
              <a:ahLst/>
              <a:cxnLst/>
              <a:rect l="l" t="t" r="r" b="b"/>
              <a:pathLst>
                <a:path w="1597025" h="396239">
                  <a:moveTo>
                    <a:pt x="1596781" y="395939"/>
                  </a:moveTo>
                  <a:lnTo>
                    <a:pt x="440486" y="395939"/>
                  </a:lnTo>
                </a:path>
                <a:path w="1597025" h="396239">
                  <a:moveTo>
                    <a:pt x="0" y="0"/>
                  </a:moveTo>
                  <a:lnTo>
                    <a:pt x="18353" y="71979"/>
                  </a:lnTo>
                  <a:lnTo>
                    <a:pt x="36707" y="125981"/>
                  </a:lnTo>
                  <a:lnTo>
                    <a:pt x="55061" y="179966"/>
                  </a:lnTo>
                  <a:lnTo>
                    <a:pt x="91769" y="215961"/>
                  </a:lnTo>
                  <a:lnTo>
                    <a:pt x="128476" y="269956"/>
                  </a:lnTo>
                  <a:lnTo>
                    <a:pt x="165179" y="305950"/>
                  </a:lnTo>
                  <a:lnTo>
                    <a:pt x="220245" y="341947"/>
                  </a:lnTo>
                  <a:lnTo>
                    <a:pt x="256948" y="359943"/>
                  </a:lnTo>
                  <a:lnTo>
                    <a:pt x="330378" y="395939"/>
                  </a:lnTo>
                  <a:lnTo>
                    <a:pt x="385420" y="395939"/>
                  </a:lnTo>
                  <a:lnTo>
                    <a:pt x="440486" y="395939"/>
                  </a:lnTo>
                </a:path>
              </a:pathLst>
            </a:custGeom>
            <a:ln w="181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8" name="object 118"/>
          <p:cNvSpPr txBox="1"/>
          <p:nvPr/>
        </p:nvSpPr>
        <p:spPr>
          <a:xfrm>
            <a:off x="10272337" y="4276919"/>
            <a:ext cx="9080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19" name="object 119"/>
          <p:cNvSpPr txBox="1"/>
          <p:nvPr/>
        </p:nvSpPr>
        <p:spPr>
          <a:xfrm>
            <a:off x="8532188" y="4276919"/>
            <a:ext cx="9080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grpSp>
        <p:nvGrpSpPr>
          <p:cNvPr id="123" name="object 123"/>
          <p:cNvGrpSpPr/>
          <p:nvPr/>
        </p:nvGrpSpPr>
        <p:grpSpPr>
          <a:xfrm>
            <a:off x="1809179" y="579434"/>
            <a:ext cx="1644014" cy="1437005"/>
            <a:chOff x="1809179" y="579434"/>
            <a:chExt cx="1644014" cy="1437005"/>
          </a:xfrm>
        </p:grpSpPr>
        <p:pic>
          <p:nvPicPr>
            <p:cNvPr id="124" name="object 124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290165" y="719685"/>
              <a:ext cx="218573" cy="280242"/>
            </a:xfrm>
            <a:prstGeom prst="rect">
              <a:avLst/>
            </a:prstGeom>
          </p:spPr>
        </p:pic>
        <p:sp>
          <p:nvSpPr>
            <p:cNvPr id="125" name="object 125"/>
            <p:cNvSpPr/>
            <p:nvPr/>
          </p:nvSpPr>
          <p:spPr>
            <a:xfrm>
              <a:off x="2255199" y="798511"/>
              <a:ext cx="1189355" cy="315595"/>
            </a:xfrm>
            <a:custGeom>
              <a:avLst/>
              <a:gdLst/>
              <a:ahLst/>
              <a:cxnLst/>
              <a:rect l="l" t="t" r="r" b="b"/>
              <a:pathLst>
                <a:path w="1189354" h="315594">
                  <a:moveTo>
                    <a:pt x="192323" y="70046"/>
                  </a:moveTo>
                  <a:lnTo>
                    <a:pt x="594488" y="70046"/>
                  </a:lnTo>
                </a:path>
                <a:path w="1189354" h="315594">
                  <a:moveTo>
                    <a:pt x="34965" y="192646"/>
                  </a:moveTo>
                  <a:lnTo>
                    <a:pt x="0" y="227681"/>
                  </a:lnTo>
                  <a:lnTo>
                    <a:pt x="0" y="315245"/>
                  </a:lnTo>
                  <a:lnTo>
                    <a:pt x="1188976" y="315245"/>
                  </a:lnTo>
                </a:path>
                <a:path w="1189354" h="315594">
                  <a:moveTo>
                    <a:pt x="244783" y="0"/>
                  </a:moveTo>
                  <a:lnTo>
                    <a:pt x="227312" y="0"/>
                  </a:lnTo>
                  <a:lnTo>
                    <a:pt x="209817" y="17494"/>
                  </a:lnTo>
                  <a:lnTo>
                    <a:pt x="192323" y="35011"/>
                  </a:lnTo>
                  <a:lnTo>
                    <a:pt x="192323" y="70046"/>
                  </a:lnTo>
                </a:path>
              </a:pathLst>
            </a:custGeom>
            <a:ln w="175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2499983" y="789741"/>
              <a:ext cx="349885" cy="17780"/>
            </a:xfrm>
            <a:custGeom>
              <a:avLst/>
              <a:gdLst/>
              <a:ahLst/>
              <a:cxnLst/>
              <a:rect l="l" t="t" r="r" b="b"/>
              <a:pathLst>
                <a:path w="349885" h="17779">
                  <a:moveTo>
                    <a:pt x="0" y="17540"/>
                  </a:moveTo>
                  <a:lnTo>
                    <a:pt x="349704" y="17540"/>
                  </a:lnTo>
                  <a:lnTo>
                    <a:pt x="349704" y="0"/>
                  </a:lnTo>
                  <a:lnTo>
                    <a:pt x="0" y="0"/>
                  </a:lnTo>
                  <a:lnTo>
                    <a:pt x="0" y="175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2412557" y="728441"/>
              <a:ext cx="437515" cy="262890"/>
            </a:xfrm>
            <a:custGeom>
              <a:avLst/>
              <a:gdLst/>
              <a:ahLst/>
              <a:cxnLst/>
              <a:rect l="l" t="t" r="r" b="b"/>
              <a:pathLst>
                <a:path w="437514" h="262890">
                  <a:moveTo>
                    <a:pt x="87426" y="70070"/>
                  </a:moveTo>
                  <a:lnTo>
                    <a:pt x="87426" y="0"/>
                  </a:lnTo>
                  <a:lnTo>
                    <a:pt x="437130" y="0"/>
                  </a:lnTo>
                </a:path>
                <a:path w="437514" h="262890">
                  <a:moveTo>
                    <a:pt x="0" y="122599"/>
                  </a:moveTo>
                  <a:lnTo>
                    <a:pt x="0" y="192669"/>
                  </a:lnTo>
                  <a:lnTo>
                    <a:pt x="0" y="262716"/>
                  </a:lnTo>
                </a:path>
              </a:pathLst>
            </a:custGeom>
            <a:ln w="175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2499983" y="789741"/>
              <a:ext cx="349885" cy="17780"/>
            </a:xfrm>
            <a:custGeom>
              <a:avLst/>
              <a:gdLst/>
              <a:ahLst/>
              <a:cxnLst/>
              <a:rect l="l" t="t" r="r" b="b"/>
              <a:pathLst>
                <a:path w="349885" h="17779">
                  <a:moveTo>
                    <a:pt x="0" y="17540"/>
                  </a:moveTo>
                  <a:lnTo>
                    <a:pt x="349704" y="17540"/>
                  </a:lnTo>
                  <a:lnTo>
                    <a:pt x="349704" y="0"/>
                  </a:lnTo>
                  <a:lnTo>
                    <a:pt x="0" y="0"/>
                  </a:lnTo>
                  <a:lnTo>
                    <a:pt x="0" y="175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1853039" y="588324"/>
              <a:ext cx="1486535" cy="1419225"/>
            </a:xfrm>
            <a:custGeom>
              <a:avLst/>
              <a:gdLst/>
              <a:ahLst/>
              <a:cxnLst/>
              <a:rect l="l" t="t" r="r" b="b"/>
              <a:pathLst>
                <a:path w="1486535" h="1419225">
                  <a:moveTo>
                    <a:pt x="349699" y="262716"/>
                  </a:moveTo>
                  <a:lnTo>
                    <a:pt x="367194" y="262716"/>
                  </a:lnTo>
                </a:path>
                <a:path w="1486535" h="1419225">
                  <a:moveTo>
                    <a:pt x="559517" y="262716"/>
                  </a:moveTo>
                  <a:lnTo>
                    <a:pt x="367194" y="262716"/>
                  </a:lnTo>
                  <a:lnTo>
                    <a:pt x="279768" y="455386"/>
                  </a:lnTo>
                </a:path>
                <a:path w="1486535" h="1419225">
                  <a:moveTo>
                    <a:pt x="314733" y="490397"/>
                  </a:moveTo>
                  <a:lnTo>
                    <a:pt x="384665" y="332786"/>
                  </a:lnTo>
                  <a:lnTo>
                    <a:pt x="559517" y="332786"/>
                  </a:lnTo>
                </a:path>
                <a:path w="1486535" h="1419225">
                  <a:moveTo>
                    <a:pt x="332228" y="507915"/>
                  </a:moveTo>
                  <a:lnTo>
                    <a:pt x="314733" y="490397"/>
                  </a:lnTo>
                  <a:lnTo>
                    <a:pt x="297239" y="490397"/>
                  </a:lnTo>
                  <a:lnTo>
                    <a:pt x="279768" y="472903"/>
                  </a:lnTo>
                </a:path>
                <a:path w="1486535" h="1419225">
                  <a:moveTo>
                    <a:pt x="349699" y="262716"/>
                  </a:moveTo>
                  <a:lnTo>
                    <a:pt x="332228" y="262716"/>
                  </a:lnTo>
                  <a:lnTo>
                    <a:pt x="297239" y="280233"/>
                  </a:lnTo>
                  <a:lnTo>
                    <a:pt x="279768" y="297751"/>
                  </a:lnTo>
                  <a:lnTo>
                    <a:pt x="279768" y="315269"/>
                  </a:lnTo>
                  <a:lnTo>
                    <a:pt x="279768" y="350280"/>
                  </a:lnTo>
                </a:path>
                <a:path w="1486535" h="1419225">
                  <a:moveTo>
                    <a:pt x="279768" y="297751"/>
                  </a:moveTo>
                  <a:lnTo>
                    <a:pt x="279768" y="472903"/>
                  </a:lnTo>
                </a:path>
                <a:path w="1486535" h="1419225">
                  <a:moveTo>
                    <a:pt x="1486238" y="0"/>
                  </a:moveTo>
                  <a:lnTo>
                    <a:pt x="507057" y="0"/>
                  </a:lnTo>
                  <a:lnTo>
                    <a:pt x="454620" y="0"/>
                  </a:lnTo>
                  <a:lnTo>
                    <a:pt x="402159" y="17517"/>
                  </a:lnTo>
                  <a:lnTo>
                    <a:pt x="349699" y="35035"/>
                  </a:lnTo>
                  <a:lnTo>
                    <a:pt x="314733" y="70070"/>
                  </a:lnTo>
                  <a:lnTo>
                    <a:pt x="262273" y="105081"/>
                  </a:lnTo>
                  <a:lnTo>
                    <a:pt x="244802" y="140116"/>
                  </a:lnTo>
                  <a:lnTo>
                    <a:pt x="209813" y="175152"/>
                  </a:lnTo>
                  <a:lnTo>
                    <a:pt x="192342" y="227681"/>
                  </a:lnTo>
                  <a:lnTo>
                    <a:pt x="174847" y="280233"/>
                  </a:lnTo>
                  <a:lnTo>
                    <a:pt x="174847" y="332786"/>
                  </a:lnTo>
                  <a:lnTo>
                    <a:pt x="174847" y="437868"/>
                  </a:lnTo>
                </a:path>
                <a:path w="1486535" h="1419225">
                  <a:moveTo>
                    <a:pt x="122396" y="577985"/>
                  </a:moveTo>
                  <a:lnTo>
                    <a:pt x="157366" y="542950"/>
                  </a:lnTo>
                  <a:lnTo>
                    <a:pt x="174847" y="490397"/>
                  </a:lnTo>
                  <a:lnTo>
                    <a:pt x="174847" y="437868"/>
                  </a:lnTo>
                </a:path>
                <a:path w="1486535" h="1419225">
                  <a:moveTo>
                    <a:pt x="17485" y="1033371"/>
                  </a:moveTo>
                  <a:lnTo>
                    <a:pt x="17485" y="928266"/>
                  </a:lnTo>
                </a:path>
                <a:path w="1486535" h="1419225">
                  <a:moveTo>
                    <a:pt x="0" y="1085900"/>
                  </a:moveTo>
                  <a:lnTo>
                    <a:pt x="17485" y="1103418"/>
                  </a:lnTo>
                  <a:lnTo>
                    <a:pt x="17485" y="1331099"/>
                  </a:lnTo>
                </a:path>
                <a:path w="1486535" h="1419225">
                  <a:moveTo>
                    <a:pt x="122396" y="577985"/>
                  </a:moveTo>
                  <a:lnTo>
                    <a:pt x="87426" y="630514"/>
                  </a:lnTo>
                  <a:lnTo>
                    <a:pt x="69940" y="683067"/>
                  </a:lnTo>
                  <a:lnTo>
                    <a:pt x="34970" y="735620"/>
                  </a:lnTo>
                  <a:lnTo>
                    <a:pt x="34970" y="805666"/>
                  </a:lnTo>
                  <a:lnTo>
                    <a:pt x="17485" y="858219"/>
                  </a:lnTo>
                  <a:lnTo>
                    <a:pt x="0" y="875737"/>
                  </a:lnTo>
                </a:path>
                <a:path w="1486535" h="1419225">
                  <a:moveTo>
                    <a:pt x="996647" y="105081"/>
                  </a:moveTo>
                  <a:lnTo>
                    <a:pt x="472091" y="105081"/>
                  </a:lnTo>
                </a:path>
                <a:path w="1486535" h="1419225">
                  <a:moveTo>
                    <a:pt x="104911" y="1418687"/>
                  </a:moveTo>
                  <a:lnTo>
                    <a:pt x="104911" y="1033371"/>
                  </a:lnTo>
                  <a:lnTo>
                    <a:pt x="17485" y="1033371"/>
                  </a:lnTo>
                </a:path>
                <a:path w="1486535" h="1419225">
                  <a:moveTo>
                    <a:pt x="17485" y="928266"/>
                  </a:moveTo>
                  <a:lnTo>
                    <a:pt x="104911" y="928266"/>
                  </a:lnTo>
                </a:path>
                <a:path w="1486535" h="1419225">
                  <a:moveTo>
                    <a:pt x="104911" y="893254"/>
                  </a:moveTo>
                  <a:lnTo>
                    <a:pt x="104911" y="928266"/>
                  </a:lnTo>
                </a:path>
                <a:path w="1486535" h="1419225">
                  <a:moveTo>
                    <a:pt x="332228" y="507915"/>
                  </a:moveTo>
                  <a:lnTo>
                    <a:pt x="279768" y="542950"/>
                  </a:lnTo>
                  <a:lnTo>
                    <a:pt x="244802" y="577985"/>
                  </a:lnTo>
                  <a:lnTo>
                    <a:pt x="192342" y="613020"/>
                  </a:lnTo>
                  <a:lnTo>
                    <a:pt x="157366" y="665549"/>
                  </a:lnTo>
                  <a:lnTo>
                    <a:pt x="139881" y="718102"/>
                  </a:lnTo>
                  <a:lnTo>
                    <a:pt x="122396" y="770631"/>
                  </a:lnTo>
                  <a:lnTo>
                    <a:pt x="104911" y="823184"/>
                  </a:lnTo>
                  <a:lnTo>
                    <a:pt x="104911" y="893254"/>
                  </a:lnTo>
                </a:path>
              </a:pathLst>
            </a:custGeom>
            <a:ln w="175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0" name="object 13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2124048" y="684647"/>
              <a:ext cx="209841" cy="210187"/>
            </a:xfrm>
            <a:prstGeom prst="rect">
              <a:avLst/>
            </a:prstGeom>
          </p:spPr>
        </p:pic>
        <p:sp>
          <p:nvSpPr>
            <p:cNvPr id="131" name="object 131"/>
            <p:cNvSpPr/>
            <p:nvPr/>
          </p:nvSpPr>
          <p:spPr>
            <a:xfrm>
              <a:off x="1818069" y="1464061"/>
              <a:ext cx="35560" cy="210185"/>
            </a:xfrm>
            <a:custGeom>
              <a:avLst/>
              <a:gdLst/>
              <a:ahLst/>
              <a:cxnLst/>
              <a:rect l="l" t="t" r="r" b="b"/>
              <a:pathLst>
                <a:path w="35560" h="210185">
                  <a:moveTo>
                    <a:pt x="34970" y="210163"/>
                  </a:moveTo>
                  <a:lnTo>
                    <a:pt x="17485" y="210163"/>
                  </a:lnTo>
                </a:path>
                <a:path w="35560" h="210185">
                  <a:moveTo>
                    <a:pt x="17485" y="0"/>
                  </a:moveTo>
                  <a:lnTo>
                    <a:pt x="34970" y="0"/>
                  </a:lnTo>
                </a:path>
                <a:path w="35560" h="210185">
                  <a:moveTo>
                    <a:pt x="17485" y="0"/>
                  </a:moveTo>
                  <a:lnTo>
                    <a:pt x="0" y="17517"/>
                  </a:lnTo>
                  <a:lnTo>
                    <a:pt x="0" y="35011"/>
                  </a:lnTo>
                  <a:lnTo>
                    <a:pt x="0" y="52529"/>
                  </a:lnTo>
                  <a:lnTo>
                    <a:pt x="0" y="157634"/>
                  </a:lnTo>
                  <a:lnTo>
                    <a:pt x="0" y="175128"/>
                  </a:lnTo>
                  <a:lnTo>
                    <a:pt x="0" y="192646"/>
                  </a:lnTo>
                  <a:lnTo>
                    <a:pt x="17485" y="210163"/>
                  </a:lnTo>
                </a:path>
              </a:pathLst>
            </a:custGeom>
            <a:ln w="175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3" name="object 133"/>
          <p:cNvSpPr txBox="1"/>
          <p:nvPr/>
        </p:nvSpPr>
        <p:spPr>
          <a:xfrm>
            <a:off x="3131127" y="1341461"/>
            <a:ext cx="513603" cy="585417"/>
          </a:xfrm>
          <a:prstGeom prst="rect">
            <a:avLst/>
          </a:prstGeom>
          <a:ln w="17512">
            <a:solidFill>
              <a:srgbClr val="000000"/>
            </a:solidFill>
          </a:ln>
        </p:spPr>
        <p:txBody>
          <a:bodyPr vert="horz" wrap="square" lIns="0" tIns="825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AP205D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RW</a:t>
            </a:r>
          </a:p>
        </p:txBody>
      </p:sp>
      <p:sp>
        <p:nvSpPr>
          <p:cNvPr id="134" name="object 134"/>
          <p:cNvSpPr txBox="1"/>
          <p:nvPr/>
        </p:nvSpPr>
        <p:spPr>
          <a:xfrm>
            <a:off x="2587410" y="1341461"/>
            <a:ext cx="529414" cy="585417"/>
          </a:xfrm>
          <a:prstGeom prst="rect">
            <a:avLst/>
          </a:prstGeom>
          <a:ln w="17512">
            <a:solidFill>
              <a:srgbClr val="000000"/>
            </a:solidFill>
          </a:ln>
        </p:spPr>
        <p:txBody>
          <a:bodyPr vert="horz" wrap="square" lIns="0" tIns="825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AP206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YG</a:t>
            </a:r>
          </a:p>
        </p:txBody>
      </p:sp>
      <p:sp>
        <p:nvSpPr>
          <p:cNvPr id="135" name="object 135"/>
          <p:cNvSpPr txBox="1"/>
          <p:nvPr/>
        </p:nvSpPr>
        <p:spPr>
          <a:xfrm>
            <a:off x="2062852" y="1341461"/>
            <a:ext cx="525145" cy="585417"/>
          </a:xfrm>
          <a:prstGeom prst="rect">
            <a:avLst/>
          </a:prstGeom>
          <a:ln w="17512">
            <a:solidFill>
              <a:srgbClr val="000000"/>
            </a:solidFill>
          </a:ln>
        </p:spPr>
        <p:txBody>
          <a:bodyPr vert="horz" wrap="square" lIns="0" tIns="825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AP208D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grpSp>
        <p:nvGrpSpPr>
          <p:cNvPr id="136" name="object 136"/>
          <p:cNvGrpSpPr/>
          <p:nvPr/>
        </p:nvGrpSpPr>
        <p:grpSpPr>
          <a:xfrm>
            <a:off x="1861764" y="579566"/>
            <a:ext cx="2028825" cy="1717039"/>
            <a:chOff x="1861764" y="579566"/>
            <a:chExt cx="2028825" cy="1717039"/>
          </a:xfrm>
        </p:grpSpPr>
        <p:pic>
          <p:nvPicPr>
            <p:cNvPr id="137" name="object 137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73138" y="719682"/>
              <a:ext cx="218600" cy="280245"/>
            </a:xfrm>
            <a:prstGeom prst="rect">
              <a:avLst/>
            </a:prstGeom>
          </p:spPr>
        </p:pic>
        <p:sp>
          <p:nvSpPr>
            <p:cNvPr id="138" name="object 138"/>
            <p:cNvSpPr/>
            <p:nvPr/>
          </p:nvSpPr>
          <p:spPr>
            <a:xfrm>
              <a:off x="2849687" y="588324"/>
              <a:ext cx="979169" cy="1699260"/>
            </a:xfrm>
            <a:custGeom>
              <a:avLst/>
              <a:gdLst/>
              <a:ahLst/>
              <a:cxnLst/>
              <a:rect l="l" t="t" r="r" b="b"/>
              <a:pathLst>
                <a:path w="979170" h="1699260">
                  <a:moveTo>
                    <a:pt x="402164" y="280233"/>
                  </a:moveTo>
                  <a:lnTo>
                    <a:pt x="0" y="280233"/>
                  </a:lnTo>
                </a:path>
                <a:path w="979170" h="1699260">
                  <a:moveTo>
                    <a:pt x="542051" y="402833"/>
                  </a:moveTo>
                  <a:lnTo>
                    <a:pt x="594488" y="437868"/>
                  </a:lnTo>
                  <a:lnTo>
                    <a:pt x="594488" y="525432"/>
                  </a:lnTo>
                  <a:lnTo>
                    <a:pt x="314738" y="525432"/>
                  </a:lnTo>
                </a:path>
                <a:path w="979170" h="1699260">
                  <a:moveTo>
                    <a:pt x="402164" y="280233"/>
                  </a:moveTo>
                  <a:lnTo>
                    <a:pt x="384670" y="245198"/>
                  </a:lnTo>
                  <a:lnTo>
                    <a:pt x="367198" y="227681"/>
                  </a:lnTo>
                  <a:lnTo>
                    <a:pt x="349704" y="210187"/>
                  </a:lnTo>
                  <a:lnTo>
                    <a:pt x="332209" y="210187"/>
                  </a:lnTo>
                  <a:lnTo>
                    <a:pt x="0" y="210187"/>
                  </a:lnTo>
                </a:path>
                <a:path w="979170" h="1699260">
                  <a:moveTo>
                    <a:pt x="332209" y="210187"/>
                  </a:moveTo>
                  <a:lnTo>
                    <a:pt x="332209" y="140116"/>
                  </a:lnTo>
                  <a:lnTo>
                    <a:pt x="0" y="140116"/>
                  </a:lnTo>
                </a:path>
                <a:path w="979170" h="1699260">
                  <a:moveTo>
                    <a:pt x="419635" y="262716"/>
                  </a:moveTo>
                  <a:lnTo>
                    <a:pt x="419635" y="332786"/>
                  </a:lnTo>
                  <a:lnTo>
                    <a:pt x="419635" y="402833"/>
                  </a:lnTo>
                </a:path>
                <a:path w="979170" h="1699260">
                  <a:moveTo>
                    <a:pt x="332209" y="210187"/>
                  </a:moveTo>
                  <a:lnTo>
                    <a:pt x="0" y="210187"/>
                  </a:lnTo>
                </a:path>
                <a:path w="979170" h="1699260">
                  <a:moveTo>
                    <a:pt x="419635" y="262716"/>
                  </a:moveTo>
                  <a:lnTo>
                    <a:pt x="629477" y="262716"/>
                  </a:lnTo>
                  <a:lnTo>
                    <a:pt x="716903" y="455386"/>
                  </a:lnTo>
                </a:path>
                <a:path w="979170" h="1699260">
                  <a:moveTo>
                    <a:pt x="664442" y="490397"/>
                  </a:moveTo>
                  <a:lnTo>
                    <a:pt x="594488" y="332786"/>
                  </a:lnTo>
                  <a:lnTo>
                    <a:pt x="419635" y="332786"/>
                  </a:lnTo>
                </a:path>
                <a:path w="979170" h="1699260">
                  <a:moveTo>
                    <a:pt x="699408" y="472903"/>
                  </a:moveTo>
                  <a:lnTo>
                    <a:pt x="681914" y="490397"/>
                  </a:lnTo>
                  <a:lnTo>
                    <a:pt x="664442" y="490397"/>
                  </a:lnTo>
                  <a:lnTo>
                    <a:pt x="646948" y="507915"/>
                  </a:lnTo>
                </a:path>
                <a:path w="979170" h="1699260">
                  <a:moveTo>
                    <a:pt x="716903" y="350280"/>
                  </a:moveTo>
                  <a:lnTo>
                    <a:pt x="699408" y="315269"/>
                  </a:lnTo>
                  <a:lnTo>
                    <a:pt x="699408" y="297751"/>
                  </a:lnTo>
                  <a:lnTo>
                    <a:pt x="681914" y="280233"/>
                  </a:lnTo>
                  <a:lnTo>
                    <a:pt x="646948" y="262716"/>
                  </a:lnTo>
                  <a:lnTo>
                    <a:pt x="629477" y="262716"/>
                  </a:lnTo>
                </a:path>
                <a:path w="979170" h="1699260">
                  <a:moveTo>
                    <a:pt x="716903" y="297751"/>
                  </a:moveTo>
                  <a:lnTo>
                    <a:pt x="716903" y="472903"/>
                  </a:lnTo>
                  <a:lnTo>
                    <a:pt x="699408" y="472903"/>
                  </a:lnTo>
                </a:path>
                <a:path w="979170" h="1699260">
                  <a:moveTo>
                    <a:pt x="961686" y="1138453"/>
                  </a:moveTo>
                  <a:lnTo>
                    <a:pt x="961686" y="1103418"/>
                  </a:lnTo>
                </a:path>
                <a:path w="979170" h="1699260">
                  <a:moveTo>
                    <a:pt x="979158" y="1085900"/>
                  </a:moveTo>
                  <a:lnTo>
                    <a:pt x="961686" y="1103418"/>
                  </a:lnTo>
                  <a:lnTo>
                    <a:pt x="961686" y="1331099"/>
                  </a:lnTo>
                </a:path>
                <a:path w="979170" h="1699260">
                  <a:moveTo>
                    <a:pt x="542051" y="1698915"/>
                  </a:moveTo>
                  <a:lnTo>
                    <a:pt x="594488" y="1698915"/>
                  </a:lnTo>
                  <a:lnTo>
                    <a:pt x="664442" y="1681401"/>
                  </a:lnTo>
                  <a:lnTo>
                    <a:pt x="716903" y="1663886"/>
                  </a:lnTo>
                  <a:lnTo>
                    <a:pt x="769340" y="1628855"/>
                  </a:lnTo>
                  <a:lnTo>
                    <a:pt x="804329" y="1611343"/>
                  </a:lnTo>
                  <a:lnTo>
                    <a:pt x="856766" y="1558797"/>
                  </a:lnTo>
                  <a:lnTo>
                    <a:pt x="891755" y="1523769"/>
                  </a:lnTo>
                  <a:lnTo>
                    <a:pt x="909226" y="1471216"/>
                  </a:lnTo>
                  <a:lnTo>
                    <a:pt x="944192" y="1418687"/>
                  </a:lnTo>
                  <a:lnTo>
                    <a:pt x="944192" y="1366134"/>
                  </a:lnTo>
                  <a:lnTo>
                    <a:pt x="961686" y="1313605"/>
                  </a:lnTo>
                </a:path>
                <a:path w="979170" h="1699260">
                  <a:moveTo>
                    <a:pt x="804329" y="332786"/>
                  </a:moveTo>
                  <a:lnTo>
                    <a:pt x="804329" y="280233"/>
                  </a:lnTo>
                  <a:lnTo>
                    <a:pt x="786834" y="227681"/>
                  </a:lnTo>
                  <a:lnTo>
                    <a:pt x="769340" y="175152"/>
                  </a:lnTo>
                  <a:lnTo>
                    <a:pt x="751868" y="140116"/>
                  </a:lnTo>
                  <a:lnTo>
                    <a:pt x="716903" y="105081"/>
                  </a:lnTo>
                  <a:lnTo>
                    <a:pt x="681914" y="70070"/>
                  </a:lnTo>
                  <a:lnTo>
                    <a:pt x="629477" y="35035"/>
                  </a:lnTo>
                  <a:lnTo>
                    <a:pt x="577016" y="17517"/>
                  </a:lnTo>
                  <a:lnTo>
                    <a:pt x="542051" y="0"/>
                  </a:lnTo>
                  <a:lnTo>
                    <a:pt x="489590" y="0"/>
                  </a:lnTo>
                </a:path>
                <a:path w="979170" h="1699260">
                  <a:moveTo>
                    <a:pt x="804329" y="332786"/>
                  </a:moveTo>
                  <a:lnTo>
                    <a:pt x="804329" y="437868"/>
                  </a:lnTo>
                  <a:lnTo>
                    <a:pt x="804329" y="490397"/>
                  </a:lnTo>
                  <a:lnTo>
                    <a:pt x="821800" y="542950"/>
                  </a:lnTo>
                  <a:lnTo>
                    <a:pt x="856766" y="577985"/>
                  </a:lnTo>
                </a:path>
                <a:path w="979170" h="1699260">
                  <a:moveTo>
                    <a:pt x="961686" y="858219"/>
                  </a:moveTo>
                  <a:lnTo>
                    <a:pt x="944192" y="805666"/>
                  </a:lnTo>
                  <a:lnTo>
                    <a:pt x="944192" y="735620"/>
                  </a:lnTo>
                  <a:lnTo>
                    <a:pt x="926721" y="683067"/>
                  </a:lnTo>
                  <a:lnTo>
                    <a:pt x="891755" y="630514"/>
                  </a:lnTo>
                  <a:lnTo>
                    <a:pt x="856766" y="577985"/>
                  </a:lnTo>
                </a:path>
                <a:path w="979170" h="1699260">
                  <a:moveTo>
                    <a:pt x="961686" y="858219"/>
                  </a:moveTo>
                  <a:lnTo>
                    <a:pt x="979158" y="875737"/>
                  </a:lnTo>
                </a:path>
                <a:path w="979170" h="1699260">
                  <a:moveTo>
                    <a:pt x="0" y="105081"/>
                  </a:moveTo>
                  <a:lnTo>
                    <a:pt x="507061" y="105081"/>
                  </a:lnTo>
                </a:path>
                <a:path w="979170" h="1699260">
                  <a:moveTo>
                    <a:pt x="874260" y="1418687"/>
                  </a:moveTo>
                  <a:lnTo>
                    <a:pt x="874260" y="1033371"/>
                  </a:lnTo>
                  <a:lnTo>
                    <a:pt x="961686" y="1033371"/>
                  </a:lnTo>
                </a:path>
                <a:path w="979170" h="1699260">
                  <a:moveTo>
                    <a:pt x="961686" y="928266"/>
                  </a:moveTo>
                  <a:lnTo>
                    <a:pt x="874260" y="928266"/>
                  </a:lnTo>
                </a:path>
                <a:path w="979170" h="1699260">
                  <a:moveTo>
                    <a:pt x="874260" y="893254"/>
                  </a:moveTo>
                  <a:lnTo>
                    <a:pt x="874260" y="928266"/>
                  </a:lnTo>
                </a:path>
                <a:path w="979170" h="1699260">
                  <a:moveTo>
                    <a:pt x="874260" y="893254"/>
                  </a:moveTo>
                  <a:lnTo>
                    <a:pt x="874260" y="823184"/>
                  </a:lnTo>
                  <a:lnTo>
                    <a:pt x="856766" y="770631"/>
                  </a:lnTo>
                  <a:lnTo>
                    <a:pt x="839295" y="718102"/>
                  </a:lnTo>
                  <a:lnTo>
                    <a:pt x="821800" y="665549"/>
                  </a:lnTo>
                  <a:lnTo>
                    <a:pt x="786834" y="613020"/>
                  </a:lnTo>
                  <a:lnTo>
                    <a:pt x="734374" y="577985"/>
                  </a:lnTo>
                  <a:lnTo>
                    <a:pt x="699408" y="542950"/>
                  </a:lnTo>
                  <a:lnTo>
                    <a:pt x="646948" y="507915"/>
                  </a:lnTo>
                </a:path>
              </a:pathLst>
            </a:custGeom>
            <a:ln w="175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9" name="object 139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347989" y="684646"/>
              <a:ext cx="227361" cy="210189"/>
            </a:xfrm>
            <a:prstGeom prst="rect">
              <a:avLst/>
            </a:prstGeom>
          </p:spPr>
        </p:pic>
        <p:pic>
          <p:nvPicPr>
            <p:cNvPr id="140" name="object 140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802627" y="1455290"/>
              <a:ext cx="87433" cy="227704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2097841" y="2147121"/>
              <a:ext cx="1504315" cy="0"/>
            </a:xfrm>
            <a:custGeom>
              <a:avLst/>
              <a:gdLst/>
              <a:ahLst/>
              <a:cxnLst/>
              <a:rect l="l" t="t" r="r" b="b"/>
              <a:pathLst>
                <a:path w="1504314">
                  <a:moveTo>
                    <a:pt x="0" y="0"/>
                  </a:moveTo>
                  <a:lnTo>
                    <a:pt x="1503714" y="0"/>
                  </a:lnTo>
                </a:path>
              </a:pathLst>
            </a:custGeom>
            <a:ln w="17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2" name="object 142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949191" y="1998252"/>
              <a:ext cx="157408" cy="157627"/>
            </a:xfrm>
            <a:prstGeom prst="rect">
              <a:avLst/>
            </a:prstGeom>
          </p:spPr>
        </p:pic>
        <p:pic>
          <p:nvPicPr>
            <p:cNvPr id="143" name="object 14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3592799" y="1998254"/>
              <a:ext cx="139906" cy="157624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1870524" y="1901929"/>
              <a:ext cx="1521460" cy="385445"/>
            </a:xfrm>
            <a:custGeom>
              <a:avLst/>
              <a:gdLst/>
              <a:ahLst/>
              <a:cxnLst/>
              <a:rect l="l" t="t" r="r" b="b"/>
              <a:pathLst>
                <a:path w="1521460" h="385444">
                  <a:moveTo>
                    <a:pt x="1521213" y="385309"/>
                  </a:moveTo>
                  <a:lnTo>
                    <a:pt x="419640" y="385309"/>
                  </a:lnTo>
                </a:path>
                <a:path w="1521460" h="385444">
                  <a:moveTo>
                    <a:pt x="0" y="0"/>
                  </a:moveTo>
                  <a:lnTo>
                    <a:pt x="17485" y="52529"/>
                  </a:lnTo>
                  <a:lnTo>
                    <a:pt x="34970" y="105081"/>
                  </a:lnTo>
                  <a:lnTo>
                    <a:pt x="52455" y="157611"/>
                  </a:lnTo>
                  <a:lnTo>
                    <a:pt x="87426" y="210163"/>
                  </a:lnTo>
                  <a:lnTo>
                    <a:pt x="122396" y="245191"/>
                  </a:lnTo>
                  <a:lnTo>
                    <a:pt x="157362" y="297737"/>
                  </a:lnTo>
                  <a:lnTo>
                    <a:pt x="209822" y="315250"/>
                  </a:lnTo>
                  <a:lnTo>
                    <a:pt x="244788" y="350280"/>
                  </a:lnTo>
                  <a:lnTo>
                    <a:pt x="314743" y="367795"/>
                  </a:lnTo>
                  <a:lnTo>
                    <a:pt x="367180" y="385309"/>
                  </a:lnTo>
                  <a:lnTo>
                    <a:pt x="419640" y="385309"/>
                  </a:lnTo>
                </a:path>
              </a:pathLst>
            </a:custGeom>
            <a:ln w="175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5" name="object 145"/>
          <p:cNvSpPr txBox="1"/>
          <p:nvPr/>
        </p:nvSpPr>
        <p:spPr>
          <a:xfrm>
            <a:off x="3642674" y="1584228"/>
            <a:ext cx="87630" cy="1622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46" name="object 146"/>
          <p:cNvSpPr txBox="1"/>
          <p:nvPr/>
        </p:nvSpPr>
        <p:spPr>
          <a:xfrm>
            <a:off x="1976515" y="1584228"/>
            <a:ext cx="87630" cy="16222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3</a:t>
            </a:r>
          </a:p>
        </p:txBody>
      </p:sp>
      <p:sp>
        <p:nvSpPr>
          <p:cNvPr id="155" name="object 31"/>
          <p:cNvSpPr txBox="1"/>
          <p:nvPr/>
        </p:nvSpPr>
        <p:spPr>
          <a:xfrm>
            <a:off x="2116597" y="3675521"/>
            <a:ext cx="487709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5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Задний противотуманный фонарь</a:t>
            </a:r>
          </a:p>
        </p:txBody>
      </p:sp>
      <p:sp>
        <p:nvSpPr>
          <p:cNvPr id="157" name="object 121"/>
          <p:cNvSpPr txBox="1"/>
          <p:nvPr/>
        </p:nvSpPr>
        <p:spPr>
          <a:xfrm>
            <a:off x="8665080" y="3795157"/>
            <a:ext cx="471170" cy="2295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Задн. рад., масса</a:t>
            </a:r>
          </a:p>
        </p:txBody>
      </p:sp>
      <p:sp>
        <p:nvSpPr>
          <p:cNvPr id="159" name="object 88"/>
          <p:cNvSpPr txBox="1"/>
          <p:nvPr/>
        </p:nvSpPr>
        <p:spPr>
          <a:xfrm>
            <a:off x="8984516" y="1155732"/>
            <a:ext cx="618028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Лев. задн. SVA</a:t>
            </a:r>
          </a:p>
        </p:txBody>
      </p:sp>
      <p:sp>
        <p:nvSpPr>
          <p:cNvPr id="161" name="object 148"/>
          <p:cNvSpPr txBox="1"/>
          <p:nvPr/>
        </p:nvSpPr>
        <p:spPr>
          <a:xfrm>
            <a:off x="1697943" y="2465923"/>
            <a:ext cx="234440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лев. центр. задн. рад.</a:t>
            </a:r>
          </a:p>
        </p:txBody>
      </p:sp>
      <p:sp>
        <p:nvSpPr>
          <p:cNvPr id="162" name="object 27"/>
          <p:cNvSpPr txBox="1"/>
          <p:nvPr/>
        </p:nvSpPr>
        <p:spPr>
          <a:xfrm>
            <a:off x="5258666" y="4148069"/>
            <a:ext cx="216000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антенной PS</a:t>
            </a:r>
          </a:p>
        </p:txBody>
      </p:sp>
      <p:sp>
        <p:nvSpPr>
          <p:cNvPr id="163" name="object 89"/>
          <p:cNvSpPr txBox="1"/>
          <p:nvPr/>
        </p:nvSpPr>
        <p:spPr>
          <a:xfrm>
            <a:off x="8280078" y="2465923"/>
            <a:ext cx="216000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лев. задн. SVA</a:t>
            </a:r>
          </a:p>
        </p:txBody>
      </p:sp>
      <p:sp>
        <p:nvSpPr>
          <p:cNvPr id="164" name="object 122"/>
          <p:cNvSpPr txBox="1"/>
          <p:nvPr/>
        </p:nvSpPr>
        <p:spPr>
          <a:xfrm>
            <a:off x="8332889" y="5055256"/>
            <a:ext cx="216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левым задним радарным датчиком</a:t>
            </a:r>
          </a:p>
        </p:txBody>
      </p:sp>
      <p:sp>
        <p:nvSpPr>
          <p:cNvPr id="165" name="object 63"/>
          <p:cNvSpPr txBox="1"/>
          <p:nvPr/>
        </p:nvSpPr>
        <p:spPr>
          <a:xfrm>
            <a:off x="1849584" y="5819038"/>
            <a:ext cx="216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Задний комбинированный фонарь</a:t>
            </a:r>
          </a:p>
        </p:txBody>
      </p:sp>
      <p:sp>
        <p:nvSpPr>
          <p:cNvPr id="154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77</a:t>
            </a:r>
          </a:p>
        </p:txBody>
      </p:sp>
      <p:sp>
        <p:nvSpPr>
          <p:cNvPr id="148" name="object 88"/>
          <p:cNvSpPr txBox="1"/>
          <p:nvPr/>
        </p:nvSpPr>
        <p:spPr>
          <a:xfrm>
            <a:off x="9604835" y="1067725"/>
            <a:ext cx="517679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рад., электропитание</a:t>
            </a:r>
          </a:p>
        </p:txBody>
      </p:sp>
      <p:sp>
        <p:nvSpPr>
          <p:cNvPr id="150" name="object 121"/>
          <p:cNvSpPr txBox="1"/>
          <p:nvPr/>
        </p:nvSpPr>
        <p:spPr>
          <a:xfrm>
            <a:off x="8517222" y="1052691"/>
            <a:ext cx="471170" cy="22955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</a:t>
            </a:r>
            <a:b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рад., масса</a:t>
            </a:r>
          </a:p>
        </p:txBody>
      </p:sp>
      <p:sp>
        <p:nvSpPr>
          <p:cNvPr id="151" name="object 31"/>
          <p:cNvSpPr txBox="1"/>
          <p:nvPr/>
        </p:nvSpPr>
        <p:spPr>
          <a:xfrm>
            <a:off x="3000252" y="3658751"/>
            <a:ext cx="608358" cy="1968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Фонарь </a:t>
            </a:r>
            <a:b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</a:br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заднего хода</a:t>
            </a:r>
          </a:p>
        </p:txBody>
      </p:sp>
      <p:sp>
        <p:nvSpPr>
          <p:cNvPr id="152" name="object 31"/>
          <p:cNvSpPr txBox="1"/>
          <p:nvPr/>
        </p:nvSpPr>
        <p:spPr>
          <a:xfrm>
            <a:off x="2595744" y="3742641"/>
            <a:ext cx="445272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Стоп-сигнал</a:t>
            </a:r>
          </a:p>
        </p:txBody>
      </p:sp>
      <p:sp>
        <p:nvSpPr>
          <p:cNvPr id="153" name="object 88"/>
          <p:cNvSpPr txBox="1"/>
          <p:nvPr/>
        </p:nvSpPr>
        <p:spPr>
          <a:xfrm>
            <a:off x="2600822" y="1125537"/>
            <a:ext cx="528014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Лев. центр. задн. рад.</a:t>
            </a:r>
          </a:p>
        </p:txBody>
      </p:sp>
      <p:sp>
        <p:nvSpPr>
          <p:cNvPr id="156" name="object 88"/>
          <p:cNvSpPr txBox="1"/>
          <p:nvPr/>
        </p:nvSpPr>
        <p:spPr>
          <a:xfrm>
            <a:off x="3126126" y="1125702"/>
            <a:ext cx="538173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рад., электропитание</a:t>
            </a:r>
          </a:p>
        </p:txBody>
      </p:sp>
      <p:sp>
        <p:nvSpPr>
          <p:cNvPr id="166" name="object 121"/>
          <p:cNvSpPr txBox="1"/>
          <p:nvPr/>
        </p:nvSpPr>
        <p:spPr>
          <a:xfrm>
            <a:off x="2089694" y="1134988"/>
            <a:ext cx="471170" cy="198772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рад., масса</a:t>
            </a:r>
          </a:p>
        </p:txBody>
      </p:sp>
      <p:sp>
        <p:nvSpPr>
          <p:cNvPr id="160" name="object 32"/>
          <p:cNvSpPr txBox="1"/>
          <p:nvPr/>
        </p:nvSpPr>
        <p:spPr>
          <a:xfrm>
            <a:off x="3113261" y="5063406"/>
            <a:ext cx="412546" cy="1199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Габарит. ог.</a:t>
            </a:r>
          </a:p>
        </p:txBody>
      </p:sp>
      <p:sp>
        <p:nvSpPr>
          <p:cNvPr id="167" name="object 33"/>
          <p:cNvSpPr txBox="1"/>
          <p:nvPr/>
        </p:nvSpPr>
        <p:spPr>
          <a:xfrm>
            <a:off x="2106599" y="5055017"/>
            <a:ext cx="464451" cy="1199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Указ. повор.</a:t>
            </a:r>
          </a:p>
        </p:txBody>
      </p:sp>
      <p:sp>
        <p:nvSpPr>
          <p:cNvPr id="168" name="object 34"/>
          <p:cNvSpPr txBox="1"/>
          <p:nvPr/>
        </p:nvSpPr>
        <p:spPr>
          <a:xfrm>
            <a:off x="2571050" y="5063406"/>
            <a:ext cx="500734" cy="1199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69" name="object 88"/>
          <p:cNvSpPr txBox="1"/>
          <p:nvPr/>
        </p:nvSpPr>
        <p:spPr>
          <a:xfrm>
            <a:off x="9133853" y="3882055"/>
            <a:ext cx="618028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Лев. задн. радар</a:t>
            </a:r>
          </a:p>
        </p:txBody>
      </p:sp>
      <p:sp>
        <p:nvSpPr>
          <p:cNvPr id="170" name="object 88"/>
          <p:cNvSpPr txBox="1"/>
          <p:nvPr/>
        </p:nvSpPr>
        <p:spPr>
          <a:xfrm>
            <a:off x="9762561" y="3810826"/>
            <a:ext cx="517679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Передн. рад., электропитание</a:t>
            </a:r>
          </a:p>
        </p:txBody>
      </p:sp>
    </p:spTree>
    <p:extLst>
      <p:ext uri="{BB962C8B-B14F-4D97-AF65-F5344CB8AC3E}">
        <p14:creationId xmlns:p14="http://schemas.microsoft.com/office/powerpoint/2010/main" val="1277320838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16208" y="228600"/>
            <a:ext cx="7652280" cy="349258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5560" rIns="0" bIns="36000" rtlCol="0">
            <a:spAutoFit/>
          </a:bodyPr>
          <a:lstStyle/>
          <a:p>
            <a:pPr marL="91440">
              <a:spcBef>
                <a:spcPts val="280"/>
              </a:spcBef>
            </a:pPr>
            <a:r>
              <a:rPr lang="ru-RU" altLang="zh-CN" dirty="0">
                <a:solidFill>
                  <a:srgbClr val="FFFFFF"/>
                </a:solidFill>
              </a:rPr>
              <a:t>11) Жгут проводов крышки багажного отсека I</a:t>
            </a:r>
            <a:endParaRPr lang="ru-RU" dirty="0">
              <a:solidFill>
                <a:srgbClr val="FFFFFF"/>
              </a:solidFill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2102611" y="2005076"/>
            <a:ext cx="6659880" cy="4154170"/>
            <a:chOff x="2102611" y="2005076"/>
            <a:chExt cx="6659880" cy="415417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02611" y="2005076"/>
              <a:ext cx="6659372" cy="3827779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2984753" y="5845276"/>
              <a:ext cx="363855" cy="313690"/>
            </a:xfrm>
            <a:custGeom>
              <a:avLst/>
              <a:gdLst/>
              <a:ahLst/>
              <a:cxnLst/>
              <a:rect l="l" t="t" r="r" b="b"/>
              <a:pathLst>
                <a:path w="363854" h="313689">
                  <a:moveTo>
                    <a:pt x="28709" y="24612"/>
                  </a:moveTo>
                  <a:lnTo>
                    <a:pt x="34884" y="42464"/>
                  </a:lnTo>
                  <a:lnTo>
                    <a:pt x="351028" y="313423"/>
                  </a:lnTo>
                  <a:lnTo>
                    <a:pt x="363346" y="298958"/>
                  </a:lnTo>
                  <a:lnTo>
                    <a:pt x="47337" y="28014"/>
                  </a:lnTo>
                  <a:lnTo>
                    <a:pt x="28709" y="24612"/>
                  </a:lnTo>
                  <a:close/>
                </a:path>
                <a:path w="363854" h="313689">
                  <a:moveTo>
                    <a:pt x="0" y="0"/>
                  </a:moveTo>
                  <a:lnTo>
                    <a:pt x="34289" y="98755"/>
                  </a:lnTo>
                  <a:lnTo>
                    <a:pt x="35940" y="103733"/>
                  </a:lnTo>
                  <a:lnTo>
                    <a:pt x="41401" y="106362"/>
                  </a:lnTo>
                  <a:lnTo>
                    <a:pt x="51307" y="102908"/>
                  </a:lnTo>
                  <a:lnTo>
                    <a:pt x="53975" y="97485"/>
                  </a:lnTo>
                  <a:lnTo>
                    <a:pt x="52196" y="92519"/>
                  </a:lnTo>
                  <a:lnTo>
                    <a:pt x="34884" y="42464"/>
                  </a:lnTo>
                  <a:lnTo>
                    <a:pt x="8127" y="19532"/>
                  </a:lnTo>
                  <a:lnTo>
                    <a:pt x="20573" y="5067"/>
                  </a:lnTo>
                  <a:lnTo>
                    <a:pt x="27770" y="5067"/>
                  </a:lnTo>
                  <a:lnTo>
                    <a:pt x="0" y="0"/>
                  </a:lnTo>
                  <a:close/>
                </a:path>
                <a:path w="363854" h="313689">
                  <a:moveTo>
                    <a:pt x="20573" y="5067"/>
                  </a:moveTo>
                  <a:lnTo>
                    <a:pt x="8127" y="19532"/>
                  </a:lnTo>
                  <a:lnTo>
                    <a:pt x="34884" y="42464"/>
                  </a:lnTo>
                  <a:lnTo>
                    <a:pt x="28709" y="24612"/>
                  </a:lnTo>
                  <a:lnTo>
                    <a:pt x="12572" y="21666"/>
                  </a:lnTo>
                  <a:lnTo>
                    <a:pt x="23368" y="9169"/>
                  </a:lnTo>
                  <a:lnTo>
                    <a:pt x="25358" y="9169"/>
                  </a:lnTo>
                  <a:lnTo>
                    <a:pt x="20573" y="5067"/>
                  </a:lnTo>
                  <a:close/>
                </a:path>
                <a:path w="363854" h="313689">
                  <a:moveTo>
                    <a:pt x="27770" y="5067"/>
                  </a:moveTo>
                  <a:lnTo>
                    <a:pt x="20573" y="5067"/>
                  </a:lnTo>
                  <a:lnTo>
                    <a:pt x="47337" y="28014"/>
                  </a:lnTo>
                  <a:lnTo>
                    <a:pt x="104520" y="38455"/>
                  </a:lnTo>
                  <a:lnTo>
                    <a:pt x="109473" y="35026"/>
                  </a:lnTo>
                  <a:lnTo>
                    <a:pt x="110489" y="29845"/>
                  </a:lnTo>
                  <a:lnTo>
                    <a:pt x="111378" y="24676"/>
                  </a:lnTo>
                  <a:lnTo>
                    <a:pt x="107950" y="19710"/>
                  </a:lnTo>
                  <a:lnTo>
                    <a:pt x="27770" y="5067"/>
                  </a:lnTo>
                  <a:close/>
                </a:path>
                <a:path w="363854" h="313689">
                  <a:moveTo>
                    <a:pt x="25358" y="9169"/>
                  </a:moveTo>
                  <a:lnTo>
                    <a:pt x="23368" y="9169"/>
                  </a:lnTo>
                  <a:lnTo>
                    <a:pt x="28709" y="24612"/>
                  </a:lnTo>
                  <a:lnTo>
                    <a:pt x="47337" y="28014"/>
                  </a:lnTo>
                  <a:lnTo>
                    <a:pt x="25358" y="9169"/>
                  </a:lnTo>
                  <a:close/>
                </a:path>
                <a:path w="363854" h="313689">
                  <a:moveTo>
                    <a:pt x="23368" y="9169"/>
                  </a:moveTo>
                  <a:lnTo>
                    <a:pt x="12572" y="21666"/>
                  </a:lnTo>
                  <a:lnTo>
                    <a:pt x="28709" y="24612"/>
                  </a:lnTo>
                  <a:lnTo>
                    <a:pt x="23368" y="9169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9" name="object 9"/>
          <p:cNvSpPr/>
          <p:nvPr/>
        </p:nvSpPr>
        <p:spPr>
          <a:xfrm>
            <a:off x="5080635" y="1685543"/>
            <a:ext cx="1412875" cy="1398905"/>
          </a:xfrm>
          <a:custGeom>
            <a:avLst/>
            <a:gdLst/>
            <a:ahLst/>
            <a:cxnLst/>
            <a:rect l="l" t="t" r="r" b="b"/>
            <a:pathLst>
              <a:path w="1412875" h="1398905">
                <a:moveTo>
                  <a:pt x="633603" y="1289431"/>
                </a:moveTo>
                <a:lnTo>
                  <a:pt x="629920" y="1284732"/>
                </a:lnTo>
                <a:lnTo>
                  <a:pt x="624713" y="1284224"/>
                </a:lnTo>
                <a:lnTo>
                  <a:pt x="619379" y="1283589"/>
                </a:lnTo>
                <a:lnTo>
                  <a:pt x="614680" y="1287272"/>
                </a:lnTo>
                <a:lnTo>
                  <a:pt x="614045" y="1292606"/>
                </a:lnTo>
                <a:lnTo>
                  <a:pt x="608012" y="1345209"/>
                </a:lnTo>
                <a:lnTo>
                  <a:pt x="17526" y="0"/>
                </a:lnTo>
                <a:lnTo>
                  <a:pt x="0" y="7620"/>
                </a:lnTo>
                <a:lnTo>
                  <a:pt x="590651" y="1352918"/>
                </a:lnTo>
                <a:lnTo>
                  <a:pt x="547751" y="1321689"/>
                </a:lnTo>
                <a:lnTo>
                  <a:pt x="543560" y="1318514"/>
                </a:lnTo>
                <a:lnTo>
                  <a:pt x="537591" y="1319530"/>
                </a:lnTo>
                <a:lnTo>
                  <a:pt x="534416" y="1323721"/>
                </a:lnTo>
                <a:lnTo>
                  <a:pt x="531368" y="1328039"/>
                </a:lnTo>
                <a:lnTo>
                  <a:pt x="532257" y="1334008"/>
                </a:lnTo>
                <a:lnTo>
                  <a:pt x="536575" y="1337056"/>
                </a:lnTo>
                <a:lnTo>
                  <a:pt x="621157" y="1398524"/>
                </a:lnTo>
                <a:lnTo>
                  <a:pt x="622693" y="1385062"/>
                </a:lnTo>
                <a:lnTo>
                  <a:pt x="633095" y="1294765"/>
                </a:lnTo>
                <a:lnTo>
                  <a:pt x="633603" y="1289431"/>
                </a:lnTo>
                <a:close/>
              </a:path>
              <a:path w="1412875" h="1398905">
                <a:moveTo>
                  <a:pt x="1412875" y="478282"/>
                </a:moveTo>
                <a:lnTo>
                  <a:pt x="1411351" y="472440"/>
                </a:lnTo>
                <a:lnTo>
                  <a:pt x="1402207" y="467106"/>
                </a:lnTo>
                <a:lnTo>
                  <a:pt x="1396365" y="468630"/>
                </a:lnTo>
                <a:lnTo>
                  <a:pt x="1367028" y="518934"/>
                </a:lnTo>
                <a:lnTo>
                  <a:pt x="1367028" y="96774"/>
                </a:lnTo>
                <a:lnTo>
                  <a:pt x="1347978" y="96774"/>
                </a:lnTo>
                <a:lnTo>
                  <a:pt x="1347978" y="518934"/>
                </a:lnTo>
                <a:lnTo>
                  <a:pt x="1318641" y="468630"/>
                </a:lnTo>
                <a:lnTo>
                  <a:pt x="1312799" y="467106"/>
                </a:lnTo>
                <a:lnTo>
                  <a:pt x="1303655" y="472440"/>
                </a:lnTo>
                <a:lnTo>
                  <a:pt x="1302131" y="478282"/>
                </a:lnTo>
                <a:lnTo>
                  <a:pt x="1304798" y="482727"/>
                </a:lnTo>
                <a:lnTo>
                  <a:pt x="1357503" y="573024"/>
                </a:lnTo>
                <a:lnTo>
                  <a:pt x="1368463" y="554228"/>
                </a:lnTo>
                <a:lnTo>
                  <a:pt x="1410208" y="482727"/>
                </a:lnTo>
                <a:lnTo>
                  <a:pt x="1412875" y="478282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391537" y="1711070"/>
            <a:ext cx="6160135" cy="4448810"/>
          </a:xfrm>
          <a:custGeom>
            <a:avLst/>
            <a:gdLst/>
            <a:ahLst/>
            <a:cxnLst/>
            <a:rect l="l" t="t" r="r" b="b"/>
            <a:pathLst>
              <a:path w="6160134" h="4448810">
                <a:moveTo>
                  <a:pt x="389763" y="4082389"/>
                </a:moveTo>
                <a:lnTo>
                  <a:pt x="282702" y="4106570"/>
                </a:lnTo>
                <a:lnTo>
                  <a:pt x="279400" y="4111675"/>
                </a:lnTo>
                <a:lnTo>
                  <a:pt x="280670" y="4116806"/>
                </a:lnTo>
                <a:lnTo>
                  <a:pt x="281813" y="4121937"/>
                </a:lnTo>
                <a:lnTo>
                  <a:pt x="286893" y="4125150"/>
                </a:lnTo>
                <a:lnTo>
                  <a:pt x="343662" y="4112336"/>
                </a:lnTo>
                <a:lnTo>
                  <a:pt x="0" y="4432630"/>
                </a:lnTo>
                <a:lnTo>
                  <a:pt x="12954" y="4446575"/>
                </a:lnTo>
                <a:lnTo>
                  <a:pt x="356628" y="4126268"/>
                </a:lnTo>
                <a:lnTo>
                  <a:pt x="339852" y="4182033"/>
                </a:lnTo>
                <a:lnTo>
                  <a:pt x="342773" y="4187342"/>
                </a:lnTo>
                <a:lnTo>
                  <a:pt x="347726" y="4188866"/>
                </a:lnTo>
                <a:lnTo>
                  <a:pt x="352806" y="4190377"/>
                </a:lnTo>
                <a:lnTo>
                  <a:pt x="358140" y="4187520"/>
                </a:lnTo>
                <a:lnTo>
                  <a:pt x="387972" y="4088307"/>
                </a:lnTo>
                <a:lnTo>
                  <a:pt x="389763" y="4082389"/>
                </a:lnTo>
                <a:close/>
              </a:path>
              <a:path w="6160134" h="4448810">
                <a:moveTo>
                  <a:pt x="1378458" y="1211580"/>
                </a:moveTo>
                <a:lnTo>
                  <a:pt x="1376832" y="1204214"/>
                </a:lnTo>
                <a:lnTo>
                  <a:pt x="1355979" y="1109472"/>
                </a:lnTo>
                <a:lnTo>
                  <a:pt x="1354836" y="1104392"/>
                </a:lnTo>
                <a:lnTo>
                  <a:pt x="1349756" y="1101090"/>
                </a:lnTo>
                <a:lnTo>
                  <a:pt x="1339469" y="1103376"/>
                </a:lnTo>
                <a:lnTo>
                  <a:pt x="1336294" y="1108456"/>
                </a:lnTo>
                <a:lnTo>
                  <a:pt x="1348816" y="1165453"/>
                </a:lnTo>
                <a:lnTo>
                  <a:pt x="287782" y="14478"/>
                </a:lnTo>
                <a:lnTo>
                  <a:pt x="273812" y="27432"/>
                </a:lnTo>
                <a:lnTo>
                  <a:pt x="1334681" y="1178229"/>
                </a:lnTo>
                <a:lnTo>
                  <a:pt x="1279144" y="1161161"/>
                </a:lnTo>
                <a:lnTo>
                  <a:pt x="1273810" y="1163955"/>
                </a:lnTo>
                <a:lnTo>
                  <a:pt x="1272159" y="1169035"/>
                </a:lnTo>
                <a:lnTo>
                  <a:pt x="1270635" y="1173988"/>
                </a:lnTo>
                <a:lnTo>
                  <a:pt x="1273556" y="1179322"/>
                </a:lnTo>
                <a:lnTo>
                  <a:pt x="1278509" y="1180973"/>
                </a:lnTo>
                <a:lnTo>
                  <a:pt x="1378458" y="1211580"/>
                </a:lnTo>
                <a:close/>
              </a:path>
              <a:path w="6160134" h="4448810">
                <a:moveTo>
                  <a:pt x="1923796" y="4431868"/>
                </a:moveTo>
                <a:lnTo>
                  <a:pt x="695375" y="3743947"/>
                </a:lnTo>
                <a:lnTo>
                  <a:pt x="748284" y="3742944"/>
                </a:lnTo>
                <a:lnTo>
                  <a:pt x="753618" y="3742944"/>
                </a:lnTo>
                <a:lnTo>
                  <a:pt x="757809" y="3738499"/>
                </a:lnTo>
                <a:lnTo>
                  <a:pt x="757555" y="3728085"/>
                </a:lnTo>
                <a:lnTo>
                  <a:pt x="756107" y="3726688"/>
                </a:lnTo>
                <a:lnTo>
                  <a:pt x="753237" y="3723894"/>
                </a:lnTo>
                <a:lnTo>
                  <a:pt x="748030" y="3723894"/>
                </a:lnTo>
                <a:lnTo>
                  <a:pt x="643509" y="3725799"/>
                </a:lnTo>
                <a:lnTo>
                  <a:pt x="696468" y="3815842"/>
                </a:lnTo>
                <a:lnTo>
                  <a:pt x="699135" y="3820414"/>
                </a:lnTo>
                <a:lnTo>
                  <a:pt x="704977" y="3821938"/>
                </a:lnTo>
                <a:lnTo>
                  <a:pt x="714121" y="3816604"/>
                </a:lnTo>
                <a:lnTo>
                  <a:pt x="715645" y="3810762"/>
                </a:lnTo>
                <a:lnTo>
                  <a:pt x="712978" y="3806190"/>
                </a:lnTo>
                <a:lnTo>
                  <a:pt x="686079" y="3760559"/>
                </a:lnTo>
                <a:lnTo>
                  <a:pt x="1914525" y="4448480"/>
                </a:lnTo>
                <a:lnTo>
                  <a:pt x="1923796" y="4431868"/>
                </a:lnTo>
                <a:close/>
              </a:path>
              <a:path w="6160134" h="4448810">
                <a:moveTo>
                  <a:pt x="4971034" y="11430"/>
                </a:moveTo>
                <a:lnTo>
                  <a:pt x="4955921" y="0"/>
                </a:lnTo>
                <a:lnTo>
                  <a:pt x="3968038" y="1300683"/>
                </a:lnTo>
                <a:lnTo>
                  <a:pt x="3975100" y="1242822"/>
                </a:lnTo>
                <a:lnTo>
                  <a:pt x="3971417" y="1237996"/>
                </a:lnTo>
                <a:lnTo>
                  <a:pt x="3961003" y="1236726"/>
                </a:lnTo>
                <a:lnTo>
                  <a:pt x="3956304" y="1240409"/>
                </a:lnTo>
                <a:lnTo>
                  <a:pt x="3955669" y="1245743"/>
                </a:lnTo>
                <a:lnTo>
                  <a:pt x="3942969" y="1349502"/>
                </a:lnTo>
                <a:lnTo>
                  <a:pt x="3965257" y="1340231"/>
                </a:lnTo>
                <a:lnTo>
                  <a:pt x="4044315" y="1307338"/>
                </a:lnTo>
                <a:lnTo>
                  <a:pt x="4046728" y="1301750"/>
                </a:lnTo>
                <a:lnTo>
                  <a:pt x="4042664" y="1292098"/>
                </a:lnTo>
                <a:lnTo>
                  <a:pt x="4037076" y="1289812"/>
                </a:lnTo>
                <a:lnTo>
                  <a:pt x="3983202" y="1312164"/>
                </a:lnTo>
                <a:lnTo>
                  <a:pt x="4971034" y="11430"/>
                </a:lnTo>
                <a:close/>
              </a:path>
              <a:path w="6160134" h="4448810">
                <a:moveTo>
                  <a:pt x="6160135" y="1062482"/>
                </a:moveTo>
                <a:lnTo>
                  <a:pt x="6158357" y="1056767"/>
                </a:lnTo>
                <a:lnTo>
                  <a:pt x="6148959" y="1051941"/>
                </a:lnTo>
                <a:lnTo>
                  <a:pt x="6143244" y="1053719"/>
                </a:lnTo>
                <a:lnTo>
                  <a:pt x="6140831" y="1058418"/>
                </a:lnTo>
                <a:lnTo>
                  <a:pt x="6116307" y="1105255"/>
                </a:lnTo>
                <a:lnTo>
                  <a:pt x="6067806" y="70739"/>
                </a:lnTo>
                <a:lnTo>
                  <a:pt x="6048756" y="71755"/>
                </a:lnTo>
                <a:lnTo>
                  <a:pt x="6097257" y="1106182"/>
                </a:lnTo>
                <a:lnTo>
                  <a:pt x="6065647" y="1057402"/>
                </a:lnTo>
                <a:lnTo>
                  <a:pt x="6059678" y="1056132"/>
                </a:lnTo>
                <a:lnTo>
                  <a:pt x="6055233" y="1058926"/>
                </a:lnTo>
                <a:lnTo>
                  <a:pt x="6050915" y="1061847"/>
                </a:lnTo>
                <a:lnTo>
                  <a:pt x="6049645" y="1067689"/>
                </a:lnTo>
                <a:lnTo>
                  <a:pt x="6052439" y="1072134"/>
                </a:lnTo>
                <a:lnTo>
                  <a:pt x="6109335" y="1159891"/>
                </a:lnTo>
                <a:lnTo>
                  <a:pt x="6118936" y="1141476"/>
                </a:lnTo>
                <a:lnTo>
                  <a:pt x="6157722" y="1067181"/>
                </a:lnTo>
                <a:lnTo>
                  <a:pt x="6160135" y="1062482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3"/>
          <p:cNvSpPr txBox="1"/>
          <p:nvPr/>
        </p:nvSpPr>
        <p:spPr>
          <a:xfrm>
            <a:off x="316208" y="787984"/>
            <a:ext cx="11441959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>
              <a:spcBef>
                <a:spcPts val="95"/>
              </a:spcBef>
            </a:pPr>
            <a:r>
              <a:rPr lang="ru-RU" sz="1600" b="1" kern="0" dirty="0">
                <a:latin typeface="Arial"/>
                <a:cs typeface="Arial"/>
              </a:rPr>
              <a:t>Жгут проводов крышки багажного отсека I, вид спереди</a:t>
            </a:r>
          </a:p>
        </p:txBody>
      </p:sp>
      <p:sp>
        <p:nvSpPr>
          <p:cNvPr id="21" name="object 11"/>
          <p:cNvSpPr txBox="1"/>
          <p:nvPr/>
        </p:nvSpPr>
        <p:spPr>
          <a:xfrm>
            <a:off x="2418332" y="1382324"/>
            <a:ext cx="1467867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электроприводом</a:t>
            </a:r>
          </a:p>
        </p:txBody>
      </p:sp>
      <p:sp>
        <p:nvSpPr>
          <p:cNvPr id="23" name="object 10"/>
          <p:cNvSpPr txBox="1"/>
          <p:nvPr/>
        </p:nvSpPr>
        <p:spPr>
          <a:xfrm>
            <a:off x="4419600" y="1228436"/>
            <a:ext cx="1597278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крышки багажного отсека II</a:t>
            </a:r>
          </a:p>
        </p:txBody>
      </p:sp>
      <p:sp>
        <p:nvSpPr>
          <p:cNvPr id="24" name="object 8"/>
          <p:cNvSpPr txBox="1"/>
          <p:nvPr/>
        </p:nvSpPr>
        <p:spPr>
          <a:xfrm>
            <a:off x="6173470" y="1382324"/>
            <a:ext cx="694434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Масса антенны</a:t>
            </a:r>
          </a:p>
        </p:txBody>
      </p:sp>
      <p:sp>
        <p:nvSpPr>
          <p:cNvPr id="25" name="object 14"/>
          <p:cNvSpPr txBox="1"/>
          <p:nvPr/>
        </p:nvSpPr>
        <p:spPr>
          <a:xfrm>
            <a:off x="6867904" y="1382324"/>
            <a:ext cx="1096392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видеокамерой</a:t>
            </a:r>
          </a:p>
        </p:txBody>
      </p:sp>
      <p:sp>
        <p:nvSpPr>
          <p:cNvPr id="26" name="object 16"/>
          <p:cNvSpPr txBox="1"/>
          <p:nvPr/>
        </p:nvSpPr>
        <p:spPr>
          <a:xfrm>
            <a:off x="8120887" y="1382324"/>
            <a:ext cx="1415985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электроприводом</a:t>
            </a:r>
          </a:p>
        </p:txBody>
      </p:sp>
      <p:sp>
        <p:nvSpPr>
          <p:cNvPr id="27" name="object 13"/>
          <p:cNvSpPr txBox="1"/>
          <p:nvPr/>
        </p:nvSpPr>
        <p:spPr>
          <a:xfrm>
            <a:off x="1783341" y="6184987"/>
            <a:ext cx="118547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шасси,</a:t>
            </a:r>
          </a:p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/>
              </a:rPr>
              <a:t>14-контактный</a:t>
            </a:r>
          </a:p>
        </p:txBody>
      </p:sp>
      <p:sp>
        <p:nvSpPr>
          <p:cNvPr id="28" name="object 7"/>
          <p:cNvSpPr txBox="1"/>
          <p:nvPr/>
        </p:nvSpPr>
        <p:spPr>
          <a:xfrm>
            <a:off x="2968819" y="6193624"/>
            <a:ext cx="127529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Разъем шасси,</a:t>
            </a:r>
          </a:p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/>
              </a:rPr>
              <a:t>22-контактный</a:t>
            </a:r>
          </a:p>
        </p:txBody>
      </p:sp>
      <p:sp>
        <p:nvSpPr>
          <p:cNvPr id="29" name="object 15"/>
          <p:cNvSpPr txBox="1"/>
          <p:nvPr/>
        </p:nvSpPr>
        <p:spPr>
          <a:xfrm>
            <a:off x="4267200" y="6195313"/>
            <a:ext cx="1086104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видеокамерой</a:t>
            </a:r>
          </a:p>
        </p:txBody>
      </p:sp>
      <p:sp>
        <p:nvSpPr>
          <p:cNvPr id="30" name="object 19"/>
          <p:cNvSpPr txBox="1"/>
          <p:nvPr/>
        </p:nvSpPr>
        <p:spPr>
          <a:xfrm>
            <a:off x="9181258" y="5068983"/>
            <a:ext cx="2782142" cy="682238"/>
          </a:xfrm>
          <a:prstGeom prst="rect">
            <a:avLst/>
          </a:prstGeom>
          <a:ln w="9525">
            <a:solidFill>
              <a:srgbClr val="6F2F9F"/>
            </a:solidFill>
          </a:ln>
        </p:spPr>
        <p:txBody>
          <a:bodyPr vert="horz" wrap="square" lIns="0" tIns="5080" rIns="0" bIns="0" rtlCol="0">
            <a:spAutoFit/>
          </a:bodyPr>
          <a:lstStyle/>
          <a:p>
            <a:pPr marL="469900" lvl="0" algn="l"/>
            <a:r>
              <a:rPr lang="ru-RU" sz="1100" b="1" i="0" u="none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
Указывает место расположения разъема жгута проводов</a:t>
            </a:r>
          </a:p>
        </p:txBody>
      </p:sp>
      <p:sp>
        <p:nvSpPr>
          <p:cNvPr id="31" name="object 17"/>
          <p:cNvSpPr/>
          <p:nvPr/>
        </p:nvSpPr>
        <p:spPr>
          <a:xfrm>
            <a:off x="9280333" y="5215033"/>
            <a:ext cx="256540" cy="196850"/>
          </a:xfrm>
          <a:custGeom>
            <a:avLst/>
            <a:gdLst/>
            <a:ahLst/>
            <a:cxnLst/>
            <a:rect l="l" t="t" r="r" b="b"/>
            <a:pathLst>
              <a:path w="256540" h="196850">
                <a:moveTo>
                  <a:pt x="0" y="98297"/>
                </a:moveTo>
                <a:lnTo>
                  <a:pt x="10054" y="60034"/>
                </a:lnTo>
                <a:lnTo>
                  <a:pt x="37480" y="28789"/>
                </a:lnTo>
                <a:lnTo>
                  <a:pt x="78170" y="7724"/>
                </a:lnTo>
                <a:lnTo>
                  <a:pt x="128016" y="0"/>
                </a:lnTo>
                <a:lnTo>
                  <a:pt x="177861" y="7724"/>
                </a:lnTo>
                <a:lnTo>
                  <a:pt x="218551" y="28789"/>
                </a:lnTo>
                <a:lnTo>
                  <a:pt x="245977" y="60034"/>
                </a:lnTo>
                <a:lnTo>
                  <a:pt x="256032" y="98297"/>
                </a:lnTo>
                <a:lnTo>
                  <a:pt x="245977" y="136561"/>
                </a:lnTo>
                <a:lnTo>
                  <a:pt x="218551" y="167806"/>
                </a:lnTo>
                <a:lnTo>
                  <a:pt x="177861" y="188871"/>
                </a:lnTo>
                <a:lnTo>
                  <a:pt x="128016" y="196595"/>
                </a:lnTo>
                <a:lnTo>
                  <a:pt x="78170" y="188871"/>
                </a:lnTo>
                <a:lnTo>
                  <a:pt x="37480" y="167806"/>
                </a:lnTo>
                <a:lnTo>
                  <a:pt x="10054" y="136561"/>
                </a:lnTo>
                <a:lnTo>
                  <a:pt x="0" y="98297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" name="object 18"/>
          <p:cNvSpPr/>
          <p:nvPr/>
        </p:nvSpPr>
        <p:spPr>
          <a:xfrm>
            <a:off x="9281095" y="5569199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4" h="111125">
                <a:moveTo>
                  <a:pt x="94996" y="0"/>
                </a:moveTo>
                <a:lnTo>
                  <a:pt x="0" y="55029"/>
                </a:lnTo>
                <a:lnTo>
                  <a:pt x="94614" y="110655"/>
                </a:lnTo>
                <a:lnTo>
                  <a:pt x="100456" y="109143"/>
                </a:lnTo>
                <a:lnTo>
                  <a:pt x="105791" y="100075"/>
                </a:lnTo>
                <a:lnTo>
                  <a:pt x="104267" y="94233"/>
                </a:lnTo>
                <a:lnTo>
                  <a:pt x="54011" y="64728"/>
                </a:lnTo>
                <a:lnTo>
                  <a:pt x="18796" y="64617"/>
                </a:lnTo>
                <a:lnTo>
                  <a:pt x="18923" y="45567"/>
                </a:lnTo>
                <a:lnTo>
                  <a:pt x="54301" y="45567"/>
                </a:lnTo>
                <a:lnTo>
                  <a:pt x="104521" y="16484"/>
                </a:lnTo>
                <a:lnTo>
                  <a:pt x="106045" y="10655"/>
                </a:lnTo>
                <a:lnTo>
                  <a:pt x="103377" y="6108"/>
                </a:lnTo>
                <a:lnTo>
                  <a:pt x="100837" y="1549"/>
                </a:lnTo>
                <a:lnTo>
                  <a:pt x="94996" y="0"/>
                </a:lnTo>
                <a:close/>
              </a:path>
              <a:path w="357504" h="111125">
                <a:moveTo>
                  <a:pt x="54110" y="45678"/>
                </a:moveTo>
                <a:lnTo>
                  <a:pt x="37730" y="55164"/>
                </a:lnTo>
                <a:lnTo>
                  <a:pt x="54011" y="64728"/>
                </a:lnTo>
                <a:lnTo>
                  <a:pt x="357124" y="65684"/>
                </a:lnTo>
                <a:lnTo>
                  <a:pt x="357250" y="46634"/>
                </a:lnTo>
                <a:lnTo>
                  <a:pt x="54110" y="45678"/>
                </a:lnTo>
                <a:close/>
              </a:path>
              <a:path w="357504" h="111125">
                <a:moveTo>
                  <a:pt x="18923" y="45567"/>
                </a:moveTo>
                <a:lnTo>
                  <a:pt x="18796" y="64617"/>
                </a:lnTo>
                <a:lnTo>
                  <a:pt x="54011" y="64728"/>
                </a:lnTo>
                <a:lnTo>
                  <a:pt x="51638" y="63334"/>
                </a:lnTo>
                <a:lnTo>
                  <a:pt x="23622" y="63334"/>
                </a:lnTo>
                <a:lnTo>
                  <a:pt x="23622" y="46875"/>
                </a:lnTo>
                <a:lnTo>
                  <a:pt x="52043" y="46875"/>
                </a:lnTo>
                <a:lnTo>
                  <a:pt x="54110" y="45678"/>
                </a:lnTo>
                <a:lnTo>
                  <a:pt x="18923" y="45567"/>
                </a:lnTo>
                <a:close/>
              </a:path>
              <a:path w="357504" h="111125">
                <a:moveTo>
                  <a:pt x="23622" y="46875"/>
                </a:moveTo>
                <a:lnTo>
                  <a:pt x="23622" y="63334"/>
                </a:lnTo>
                <a:lnTo>
                  <a:pt x="37730" y="55164"/>
                </a:lnTo>
                <a:lnTo>
                  <a:pt x="23622" y="46875"/>
                </a:lnTo>
                <a:close/>
              </a:path>
              <a:path w="357504" h="111125">
                <a:moveTo>
                  <a:pt x="37730" y="55164"/>
                </a:moveTo>
                <a:lnTo>
                  <a:pt x="23622" y="63334"/>
                </a:lnTo>
                <a:lnTo>
                  <a:pt x="51638" y="63334"/>
                </a:lnTo>
                <a:lnTo>
                  <a:pt x="37730" y="55164"/>
                </a:lnTo>
                <a:close/>
              </a:path>
              <a:path w="357504" h="111125">
                <a:moveTo>
                  <a:pt x="52043" y="46875"/>
                </a:moveTo>
                <a:lnTo>
                  <a:pt x="23622" y="46875"/>
                </a:lnTo>
                <a:lnTo>
                  <a:pt x="37730" y="55164"/>
                </a:lnTo>
                <a:lnTo>
                  <a:pt x="52043" y="46875"/>
                </a:lnTo>
                <a:close/>
              </a:path>
              <a:path w="357504" h="111125">
                <a:moveTo>
                  <a:pt x="54301" y="45567"/>
                </a:moveTo>
                <a:lnTo>
                  <a:pt x="18923" y="45567"/>
                </a:lnTo>
                <a:lnTo>
                  <a:pt x="54110" y="45678"/>
                </a:lnTo>
                <a:lnTo>
                  <a:pt x="54301" y="4556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78</a:t>
            </a:r>
          </a:p>
        </p:txBody>
      </p:sp>
    </p:spTree>
    <p:extLst>
      <p:ext uri="{BB962C8B-B14F-4D97-AF65-F5344CB8AC3E}">
        <p14:creationId xmlns:p14="http://schemas.microsoft.com/office/powerpoint/2010/main" val="131871665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/>
          <p:nvPr/>
        </p:nvSpPr>
        <p:spPr>
          <a:xfrm>
            <a:off x="2717270" y="281209"/>
            <a:ext cx="6384925" cy="2256790"/>
          </a:xfrm>
          <a:custGeom>
            <a:avLst/>
            <a:gdLst/>
            <a:ahLst/>
            <a:cxnLst/>
            <a:rect l="l" t="t" r="r" b="b"/>
            <a:pathLst>
              <a:path w="6384925" h="2256790">
                <a:moveTo>
                  <a:pt x="4224872" y="687177"/>
                </a:moveTo>
                <a:lnTo>
                  <a:pt x="4224872" y="507568"/>
                </a:lnTo>
                <a:lnTo>
                  <a:pt x="2074581" y="507568"/>
                </a:lnTo>
                <a:lnTo>
                  <a:pt x="2074581" y="687177"/>
                </a:lnTo>
                <a:lnTo>
                  <a:pt x="1278589" y="687177"/>
                </a:lnTo>
                <a:lnTo>
                  <a:pt x="1278589" y="342179"/>
                </a:lnTo>
                <a:lnTo>
                  <a:pt x="1128732" y="342179"/>
                </a:lnTo>
                <a:lnTo>
                  <a:pt x="1128732" y="687177"/>
                </a:lnTo>
                <a:lnTo>
                  <a:pt x="149849" y="687177"/>
                </a:lnTo>
                <a:lnTo>
                  <a:pt x="149849" y="342179"/>
                </a:lnTo>
                <a:lnTo>
                  <a:pt x="0" y="342179"/>
                </a:lnTo>
                <a:lnTo>
                  <a:pt x="0" y="1361095"/>
                </a:lnTo>
                <a:lnTo>
                  <a:pt x="64617" y="1361095"/>
                </a:lnTo>
                <a:lnTo>
                  <a:pt x="64617" y="1636491"/>
                </a:lnTo>
                <a:lnTo>
                  <a:pt x="0" y="1636491"/>
                </a:lnTo>
                <a:lnTo>
                  <a:pt x="0" y="2091380"/>
                </a:lnTo>
              </a:path>
              <a:path w="6384925" h="2256790">
                <a:moveTo>
                  <a:pt x="6299385" y="2091380"/>
                </a:moveTo>
                <a:lnTo>
                  <a:pt x="6299385" y="1636491"/>
                </a:lnTo>
                <a:lnTo>
                  <a:pt x="6234852" y="1636491"/>
                </a:lnTo>
                <a:lnTo>
                  <a:pt x="6234852" y="1361095"/>
                </a:lnTo>
                <a:lnTo>
                  <a:pt x="6299385" y="1361095"/>
                </a:lnTo>
                <a:lnTo>
                  <a:pt x="6299385" y="342179"/>
                </a:lnTo>
                <a:lnTo>
                  <a:pt x="6148211" y="342179"/>
                </a:lnTo>
                <a:lnTo>
                  <a:pt x="6148211" y="687177"/>
                </a:lnTo>
                <a:lnTo>
                  <a:pt x="5170632" y="687177"/>
                </a:lnTo>
                <a:lnTo>
                  <a:pt x="5170632" y="342179"/>
                </a:lnTo>
                <a:lnTo>
                  <a:pt x="5019459" y="342179"/>
                </a:lnTo>
                <a:lnTo>
                  <a:pt x="5019459" y="687177"/>
                </a:lnTo>
                <a:lnTo>
                  <a:pt x="4224872" y="687177"/>
                </a:lnTo>
              </a:path>
              <a:path w="6384925" h="2256790">
                <a:moveTo>
                  <a:pt x="1365229" y="342179"/>
                </a:moveTo>
                <a:lnTo>
                  <a:pt x="1345933" y="307846"/>
                </a:lnTo>
                <a:lnTo>
                  <a:pt x="1297885" y="288501"/>
                </a:lnTo>
                <a:lnTo>
                  <a:pt x="1278589" y="287604"/>
                </a:lnTo>
              </a:path>
              <a:path w="6384925" h="2256790">
                <a:moveTo>
                  <a:pt x="1278589" y="342179"/>
                </a:moveTo>
                <a:lnTo>
                  <a:pt x="1278589" y="287604"/>
                </a:lnTo>
              </a:path>
              <a:path w="6384925" h="2256790">
                <a:moveTo>
                  <a:pt x="1365229" y="342179"/>
                </a:moveTo>
                <a:lnTo>
                  <a:pt x="1278589" y="342179"/>
                </a:lnTo>
              </a:path>
              <a:path w="6384925" h="2256790">
                <a:moveTo>
                  <a:pt x="1128732" y="287604"/>
                </a:moveTo>
                <a:lnTo>
                  <a:pt x="1075112" y="299134"/>
                </a:lnTo>
                <a:lnTo>
                  <a:pt x="1044864" y="329880"/>
                </a:lnTo>
                <a:lnTo>
                  <a:pt x="1042117" y="342179"/>
                </a:lnTo>
              </a:path>
              <a:path w="6384925" h="2256790">
                <a:moveTo>
                  <a:pt x="1128732" y="342179"/>
                </a:moveTo>
                <a:lnTo>
                  <a:pt x="1042117" y="342179"/>
                </a:lnTo>
              </a:path>
              <a:path w="6384925" h="2256790">
                <a:moveTo>
                  <a:pt x="1128732" y="287604"/>
                </a:moveTo>
                <a:lnTo>
                  <a:pt x="1128732" y="342179"/>
                </a:lnTo>
              </a:path>
              <a:path w="6384925" h="2256790">
                <a:moveTo>
                  <a:pt x="1278589" y="287604"/>
                </a:moveTo>
                <a:lnTo>
                  <a:pt x="1128732" y="287604"/>
                </a:lnTo>
              </a:path>
              <a:path w="6384925" h="2256790">
                <a:moveTo>
                  <a:pt x="1042117" y="342179"/>
                </a:moveTo>
                <a:lnTo>
                  <a:pt x="1042117" y="631705"/>
                </a:lnTo>
              </a:path>
              <a:path w="6384925" h="2256790">
                <a:moveTo>
                  <a:pt x="236464" y="631705"/>
                </a:moveTo>
                <a:lnTo>
                  <a:pt x="1042117" y="631705"/>
                </a:lnTo>
              </a:path>
              <a:path w="6384925" h="2256790">
                <a:moveTo>
                  <a:pt x="236464" y="342179"/>
                </a:moveTo>
                <a:lnTo>
                  <a:pt x="217219" y="307846"/>
                </a:lnTo>
                <a:lnTo>
                  <a:pt x="169107" y="288501"/>
                </a:lnTo>
                <a:lnTo>
                  <a:pt x="149849" y="287604"/>
                </a:lnTo>
              </a:path>
              <a:path w="6384925" h="2256790">
                <a:moveTo>
                  <a:pt x="149849" y="342179"/>
                </a:moveTo>
                <a:lnTo>
                  <a:pt x="149849" y="287604"/>
                </a:lnTo>
              </a:path>
              <a:path w="6384925" h="2256790">
                <a:moveTo>
                  <a:pt x="236464" y="342179"/>
                </a:moveTo>
                <a:lnTo>
                  <a:pt x="149849" y="342179"/>
                </a:lnTo>
              </a:path>
              <a:path w="6384925" h="2256790">
                <a:moveTo>
                  <a:pt x="0" y="287604"/>
                </a:moveTo>
                <a:lnTo>
                  <a:pt x="0" y="342179"/>
                </a:lnTo>
              </a:path>
              <a:path w="6384925" h="2256790">
                <a:moveTo>
                  <a:pt x="0" y="287604"/>
                </a:moveTo>
                <a:lnTo>
                  <a:pt x="149849" y="287604"/>
                </a:lnTo>
                <a:lnTo>
                  <a:pt x="646165" y="287604"/>
                </a:lnTo>
                <a:lnTo>
                  <a:pt x="675033" y="285939"/>
                </a:lnTo>
                <a:lnTo>
                  <a:pt x="702533" y="282352"/>
                </a:lnTo>
                <a:lnTo>
                  <a:pt x="728653" y="277099"/>
                </a:lnTo>
                <a:lnTo>
                  <a:pt x="754772" y="268260"/>
                </a:lnTo>
                <a:lnTo>
                  <a:pt x="778145" y="258652"/>
                </a:lnTo>
                <a:lnTo>
                  <a:pt x="1296479" y="0"/>
                </a:lnTo>
              </a:path>
              <a:path w="6384925" h="2256790">
                <a:moveTo>
                  <a:pt x="0" y="2091380"/>
                </a:moveTo>
                <a:lnTo>
                  <a:pt x="0" y="2145929"/>
                </a:lnTo>
                <a:lnTo>
                  <a:pt x="6299385" y="2145929"/>
                </a:lnTo>
                <a:lnTo>
                  <a:pt x="6353056" y="2134489"/>
                </a:lnTo>
                <a:lnTo>
                  <a:pt x="6383341" y="2103705"/>
                </a:lnTo>
                <a:lnTo>
                  <a:pt x="6384619" y="2091380"/>
                </a:lnTo>
              </a:path>
              <a:path w="6384925" h="2256790">
                <a:moveTo>
                  <a:pt x="6299385" y="2091380"/>
                </a:moveTo>
                <a:lnTo>
                  <a:pt x="6384619" y="2091380"/>
                </a:lnTo>
              </a:path>
              <a:path w="6384925" h="2256790">
                <a:moveTo>
                  <a:pt x="6299385" y="2145929"/>
                </a:moveTo>
                <a:lnTo>
                  <a:pt x="6299385" y="2091380"/>
                </a:lnTo>
              </a:path>
              <a:path w="6384925" h="2256790">
                <a:moveTo>
                  <a:pt x="6299385" y="2145929"/>
                </a:moveTo>
                <a:lnTo>
                  <a:pt x="6299385" y="2205769"/>
                </a:lnTo>
              </a:path>
              <a:path w="6384925" h="2256790">
                <a:moveTo>
                  <a:pt x="6384619" y="2205769"/>
                </a:moveTo>
                <a:lnTo>
                  <a:pt x="6299385" y="2205769"/>
                </a:lnTo>
              </a:path>
              <a:path w="6384925" h="2256790">
                <a:moveTo>
                  <a:pt x="6384619" y="2091380"/>
                </a:moveTo>
                <a:lnTo>
                  <a:pt x="6384619" y="2205769"/>
                </a:lnTo>
              </a:path>
              <a:path w="6384925" h="2256790">
                <a:moveTo>
                  <a:pt x="6384619" y="1361095"/>
                </a:moveTo>
                <a:lnTo>
                  <a:pt x="6384619" y="1636491"/>
                </a:lnTo>
                <a:lnTo>
                  <a:pt x="6384619" y="2091380"/>
                </a:lnTo>
              </a:path>
              <a:path w="6384925" h="2256790">
                <a:moveTo>
                  <a:pt x="6384619" y="342179"/>
                </a:moveTo>
                <a:lnTo>
                  <a:pt x="6384619" y="1361095"/>
                </a:lnTo>
              </a:path>
              <a:path w="6384925" h="2256790">
                <a:moveTo>
                  <a:pt x="6332354" y="2256795"/>
                </a:moveTo>
                <a:lnTo>
                  <a:pt x="6299385" y="2205769"/>
                </a:lnTo>
              </a:path>
              <a:path w="6384925" h="2256790">
                <a:moveTo>
                  <a:pt x="6332354" y="2256795"/>
                </a:moveTo>
                <a:lnTo>
                  <a:pt x="6350244" y="2250633"/>
                </a:lnTo>
                <a:lnTo>
                  <a:pt x="6365451" y="2241845"/>
                </a:lnTo>
                <a:lnTo>
                  <a:pt x="6376441" y="2231276"/>
                </a:lnTo>
                <a:lnTo>
                  <a:pt x="6383341" y="2218964"/>
                </a:lnTo>
                <a:lnTo>
                  <a:pt x="6384619" y="2205769"/>
                </a:lnTo>
              </a:path>
              <a:path w="6384925" h="2256790">
                <a:moveTo>
                  <a:pt x="6384619" y="342179"/>
                </a:moveTo>
                <a:lnTo>
                  <a:pt x="6299385" y="342179"/>
                </a:lnTo>
              </a:path>
              <a:path w="6384925" h="2256790">
                <a:moveTo>
                  <a:pt x="6384619" y="342179"/>
                </a:moveTo>
                <a:lnTo>
                  <a:pt x="6366729" y="307846"/>
                </a:lnTo>
                <a:lnTo>
                  <a:pt x="6318681" y="288501"/>
                </a:lnTo>
                <a:lnTo>
                  <a:pt x="6299385" y="287604"/>
                </a:lnTo>
              </a:path>
              <a:path w="6384925" h="2256790">
                <a:moveTo>
                  <a:pt x="6299385" y="342179"/>
                </a:moveTo>
                <a:lnTo>
                  <a:pt x="6299385" y="287604"/>
                </a:lnTo>
              </a:path>
              <a:path w="6384925" h="2256790">
                <a:moveTo>
                  <a:pt x="6148211" y="342179"/>
                </a:moveTo>
                <a:lnTo>
                  <a:pt x="6062977" y="342179"/>
                </a:lnTo>
              </a:path>
              <a:path w="6384925" h="2256790">
                <a:moveTo>
                  <a:pt x="6148211" y="287604"/>
                </a:moveTo>
                <a:lnTo>
                  <a:pt x="6148211" y="342179"/>
                </a:lnTo>
              </a:path>
              <a:path w="6384925" h="2256790">
                <a:moveTo>
                  <a:pt x="6148211" y="287604"/>
                </a:moveTo>
                <a:lnTo>
                  <a:pt x="6094540" y="299134"/>
                </a:lnTo>
                <a:lnTo>
                  <a:pt x="6064382" y="329880"/>
                </a:lnTo>
                <a:lnTo>
                  <a:pt x="6062977" y="342179"/>
                </a:lnTo>
              </a:path>
              <a:path w="6384925" h="2256790">
                <a:moveTo>
                  <a:pt x="5653288" y="287604"/>
                </a:moveTo>
                <a:lnTo>
                  <a:pt x="6148211" y="287604"/>
                </a:lnTo>
                <a:lnTo>
                  <a:pt x="6299385" y="287604"/>
                </a:lnTo>
              </a:path>
              <a:path w="6384925" h="2256790">
                <a:moveTo>
                  <a:pt x="6062977" y="342179"/>
                </a:moveTo>
                <a:lnTo>
                  <a:pt x="6062977" y="631705"/>
                </a:lnTo>
              </a:path>
              <a:path w="6384925" h="2256790">
                <a:moveTo>
                  <a:pt x="5255867" y="631705"/>
                </a:moveTo>
                <a:lnTo>
                  <a:pt x="6062977" y="631705"/>
                </a:lnTo>
              </a:path>
              <a:path w="6384925" h="2256790">
                <a:moveTo>
                  <a:pt x="5255867" y="342179"/>
                </a:moveTo>
                <a:lnTo>
                  <a:pt x="5238104" y="307846"/>
                </a:lnTo>
                <a:lnTo>
                  <a:pt x="5189928" y="288501"/>
                </a:lnTo>
                <a:lnTo>
                  <a:pt x="5170632" y="287604"/>
                </a:lnTo>
              </a:path>
              <a:path w="6384925" h="2256790">
                <a:moveTo>
                  <a:pt x="5170632" y="342179"/>
                </a:moveTo>
                <a:lnTo>
                  <a:pt x="5170632" y="287604"/>
                </a:lnTo>
              </a:path>
              <a:path w="6384925" h="2256790">
                <a:moveTo>
                  <a:pt x="5255867" y="342179"/>
                </a:moveTo>
                <a:lnTo>
                  <a:pt x="5170632" y="342179"/>
                </a:lnTo>
              </a:path>
              <a:path w="6384925" h="2256790">
                <a:moveTo>
                  <a:pt x="5019459" y="287604"/>
                </a:moveTo>
                <a:lnTo>
                  <a:pt x="4965788" y="299134"/>
                </a:lnTo>
                <a:lnTo>
                  <a:pt x="4935630" y="329880"/>
                </a:lnTo>
                <a:lnTo>
                  <a:pt x="4934224" y="342179"/>
                </a:lnTo>
              </a:path>
              <a:path w="6384925" h="2256790">
                <a:moveTo>
                  <a:pt x="5019459" y="342179"/>
                </a:moveTo>
                <a:lnTo>
                  <a:pt x="4934224" y="342179"/>
                </a:lnTo>
              </a:path>
              <a:path w="6384925" h="2256790">
                <a:moveTo>
                  <a:pt x="5019459" y="287604"/>
                </a:moveTo>
                <a:lnTo>
                  <a:pt x="5019459" y="342179"/>
                </a:lnTo>
              </a:path>
              <a:path w="6384925" h="2256790">
                <a:moveTo>
                  <a:pt x="4934224" y="342179"/>
                </a:moveTo>
                <a:lnTo>
                  <a:pt x="4934224" y="631705"/>
                </a:lnTo>
              </a:path>
            </a:pathLst>
          </a:custGeom>
          <a:ln w="76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572173" y="248289"/>
            <a:ext cx="72349" cy="251089"/>
          </a:xfrm>
          <a:prstGeom prst="rect">
            <a:avLst/>
          </a:prstGeom>
        </p:spPr>
      </p:pic>
      <p:sp>
        <p:nvSpPr>
          <p:cNvPr id="5" name="object 5"/>
          <p:cNvSpPr/>
          <p:nvPr/>
        </p:nvSpPr>
        <p:spPr>
          <a:xfrm>
            <a:off x="4490782" y="252128"/>
            <a:ext cx="2601595" cy="661035"/>
          </a:xfrm>
          <a:custGeom>
            <a:avLst/>
            <a:gdLst/>
            <a:ahLst/>
            <a:cxnLst/>
            <a:rect l="l" t="t" r="r" b="b"/>
            <a:pathLst>
              <a:path w="2601595" h="661035">
                <a:moveTo>
                  <a:pt x="85234" y="247250"/>
                </a:moveTo>
                <a:lnTo>
                  <a:pt x="408283" y="247250"/>
                </a:lnTo>
              </a:path>
              <a:path w="2601595" h="661035">
                <a:moveTo>
                  <a:pt x="149895" y="0"/>
                </a:moveTo>
                <a:lnTo>
                  <a:pt x="149895" y="41379"/>
                </a:lnTo>
              </a:path>
              <a:path w="2601595" h="661035">
                <a:moveTo>
                  <a:pt x="149895" y="0"/>
                </a:moveTo>
                <a:lnTo>
                  <a:pt x="2601127" y="0"/>
                </a:lnTo>
              </a:path>
              <a:path w="2601595" h="661035">
                <a:moveTo>
                  <a:pt x="2601127" y="124009"/>
                </a:moveTo>
                <a:lnTo>
                  <a:pt x="2601127" y="41379"/>
                </a:lnTo>
                <a:lnTo>
                  <a:pt x="149895" y="41379"/>
                </a:lnTo>
              </a:path>
              <a:path w="2601595" h="661035">
                <a:moveTo>
                  <a:pt x="149895" y="124009"/>
                </a:moveTo>
                <a:lnTo>
                  <a:pt x="149895" y="165388"/>
                </a:lnTo>
              </a:path>
              <a:path w="2601595" h="661035">
                <a:moveTo>
                  <a:pt x="999558" y="124009"/>
                </a:moveTo>
                <a:lnTo>
                  <a:pt x="149895" y="124009"/>
                </a:lnTo>
              </a:path>
              <a:path w="2601595" h="661035">
                <a:moveTo>
                  <a:pt x="2601127" y="247250"/>
                </a:moveTo>
                <a:lnTo>
                  <a:pt x="2601127" y="165388"/>
                </a:lnTo>
                <a:lnTo>
                  <a:pt x="1688336" y="165388"/>
                </a:lnTo>
                <a:lnTo>
                  <a:pt x="1688336" y="95825"/>
                </a:lnTo>
                <a:lnTo>
                  <a:pt x="1064091" y="95825"/>
                </a:lnTo>
                <a:lnTo>
                  <a:pt x="1064091" y="165388"/>
                </a:lnTo>
                <a:lnTo>
                  <a:pt x="149895" y="165388"/>
                </a:lnTo>
              </a:path>
              <a:path w="2601595" h="661035">
                <a:moveTo>
                  <a:pt x="999558" y="329880"/>
                </a:moveTo>
                <a:lnTo>
                  <a:pt x="999558" y="178584"/>
                </a:lnTo>
                <a:lnTo>
                  <a:pt x="1751464" y="178584"/>
                </a:lnTo>
                <a:lnTo>
                  <a:pt x="1751464" y="329880"/>
                </a:lnTo>
              </a:path>
              <a:path w="2601595" h="661035">
                <a:moveTo>
                  <a:pt x="408283" y="247250"/>
                </a:moveTo>
                <a:lnTo>
                  <a:pt x="515497" y="329880"/>
                </a:lnTo>
              </a:path>
              <a:path w="2601595" h="661035">
                <a:moveTo>
                  <a:pt x="0" y="54574"/>
                </a:moveTo>
                <a:lnTo>
                  <a:pt x="0" y="660786"/>
                </a:lnTo>
              </a:path>
              <a:path w="2601595" h="661035">
                <a:moveTo>
                  <a:pt x="408283" y="247250"/>
                </a:moveTo>
                <a:lnTo>
                  <a:pt x="408283" y="399444"/>
                </a:lnTo>
                <a:lnTo>
                  <a:pt x="499012" y="329880"/>
                </a:lnTo>
              </a:path>
            </a:pathLst>
          </a:custGeom>
          <a:ln w="76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09903" y="248281"/>
            <a:ext cx="394239" cy="79819"/>
          </a:xfrm>
          <a:prstGeom prst="rect">
            <a:avLst/>
          </a:prstGeom>
        </p:spPr>
      </p:pic>
      <p:sp>
        <p:nvSpPr>
          <p:cNvPr id="7" name="object 7"/>
          <p:cNvSpPr/>
          <p:nvPr/>
        </p:nvSpPr>
        <p:spPr>
          <a:xfrm>
            <a:off x="2682900" y="281209"/>
            <a:ext cx="6367145" cy="2421890"/>
          </a:xfrm>
          <a:custGeom>
            <a:avLst/>
            <a:gdLst/>
            <a:ahLst/>
            <a:cxnLst/>
            <a:rect l="l" t="t" r="r" b="b"/>
            <a:pathLst>
              <a:path w="6367145" h="2421890">
                <a:moveTo>
                  <a:pt x="34369" y="2205769"/>
                </a:moveTo>
                <a:lnTo>
                  <a:pt x="0" y="2256795"/>
                </a:lnTo>
              </a:path>
              <a:path w="6367145" h="2421890">
                <a:moveTo>
                  <a:pt x="587045" y="2416933"/>
                </a:moveTo>
                <a:lnTo>
                  <a:pt x="0" y="2256795"/>
                </a:lnTo>
              </a:path>
              <a:path w="6367145" h="2421890">
                <a:moveTo>
                  <a:pt x="98987" y="1389253"/>
                </a:moveTo>
                <a:lnTo>
                  <a:pt x="34369" y="1430607"/>
                </a:lnTo>
                <a:lnTo>
                  <a:pt x="34369" y="1457881"/>
                </a:lnTo>
                <a:lnTo>
                  <a:pt x="98987" y="1457881"/>
                </a:lnTo>
              </a:path>
              <a:path w="6367145" h="2421890">
                <a:moveTo>
                  <a:pt x="621420" y="2421332"/>
                </a:moveTo>
                <a:lnTo>
                  <a:pt x="621420" y="2366780"/>
                </a:lnTo>
              </a:path>
              <a:path w="6367145" h="2421890">
                <a:moveTo>
                  <a:pt x="5746696" y="2421332"/>
                </a:moveTo>
                <a:lnTo>
                  <a:pt x="621420" y="2421332"/>
                </a:lnTo>
              </a:path>
              <a:path w="6367145" h="2421890">
                <a:moveTo>
                  <a:pt x="5746696" y="2421332"/>
                </a:moveTo>
                <a:lnTo>
                  <a:pt x="5746696" y="2366780"/>
                </a:lnTo>
                <a:lnTo>
                  <a:pt x="621420" y="2366780"/>
                </a:lnTo>
              </a:path>
              <a:path w="6367145" h="2421890">
                <a:moveTo>
                  <a:pt x="587045" y="2416933"/>
                </a:moveTo>
                <a:lnTo>
                  <a:pt x="621420" y="2366780"/>
                </a:lnTo>
              </a:path>
              <a:path w="6367145" h="2421890">
                <a:moveTo>
                  <a:pt x="587045" y="2416933"/>
                </a:moveTo>
                <a:lnTo>
                  <a:pt x="603543" y="2420452"/>
                </a:lnTo>
                <a:lnTo>
                  <a:pt x="621420" y="2421332"/>
                </a:lnTo>
              </a:path>
              <a:path w="6367145" h="2421890">
                <a:moveTo>
                  <a:pt x="5746696" y="2421332"/>
                </a:moveTo>
                <a:lnTo>
                  <a:pt x="5763181" y="2420452"/>
                </a:lnTo>
                <a:lnTo>
                  <a:pt x="5779793" y="2416933"/>
                </a:lnTo>
              </a:path>
              <a:path w="6367145" h="2421890">
                <a:moveTo>
                  <a:pt x="5746696" y="2366780"/>
                </a:moveTo>
                <a:lnTo>
                  <a:pt x="5779793" y="2416933"/>
                </a:lnTo>
              </a:path>
              <a:path w="6367145" h="2421890">
                <a:moveTo>
                  <a:pt x="6366724" y="2256795"/>
                </a:moveTo>
                <a:lnTo>
                  <a:pt x="5779793" y="2416933"/>
                </a:lnTo>
              </a:path>
              <a:path w="6367145" h="2421890">
                <a:moveTo>
                  <a:pt x="5037344" y="0"/>
                </a:moveTo>
                <a:lnTo>
                  <a:pt x="5555653" y="258652"/>
                </a:lnTo>
              </a:path>
            </a:pathLst>
          </a:custGeom>
          <a:ln w="76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" name="object 8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239367" y="248281"/>
            <a:ext cx="484724" cy="79819"/>
          </a:xfrm>
          <a:prstGeom prst="rect">
            <a:avLst/>
          </a:prstGeom>
        </p:spPr>
      </p:pic>
      <p:sp>
        <p:nvSpPr>
          <p:cNvPr id="9" name="object 9"/>
          <p:cNvSpPr/>
          <p:nvPr/>
        </p:nvSpPr>
        <p:spPr>
          <a:xfrm>
            <a:off x="4167734" y="252128"/>
            <a:ext cx="3312160" cy="400050"/>
          </a:xfrm>
          <a:custGeom>
            <a:avLst/>
            <a:gdLst/>
            <a:ahLst/>
            <a:cxnLst/>
            <a:rect l="l" t="t" r="r" b="b"/>
            <a:pathLst>
              <a:path w="3312159" h="400050">
                <a:moveTo>
                  <a:pt x="2924175" y="41379"/>
                </a:moveTo>
                <a:lnTo>
                  <a:pt x="2924175" y="0"/>
                </a:lnTo>
              </a:path>
              <a:path w="3312159" h="400050">
                <a:moveTo>
                  <a:pt x="2988836" y="41379"/>
                </a:moveTo>
                <a:lnTo>
                  <a:pt x="2924175" y="41379"/>
                </a:lnTo>
              </a:path>
              <a:path w="3312159" h="400050">
                <a:moveTo>
                  <a:pt x="2988836" y="41379"/>
                </a:moveTo>
                <a:lnTo>
                  <a:pt x="2957145" y="5252"/>
                </a:lnTo>
                <a:lnTo>
                  <a:pt x="2940660" y="896"/>
                </a:lnTo>
                <a:lnTo>
                  <a:pt x="2924175" y="0"/>
                </a:lnTo>
              </a:path>
              <a:path w="3312159" h="400050">
                <a:moveTo>
                  <a:pt x="2988836" y="165388"/>
                </a:moveTo>
                <a:lnTo>
                  <a:pt x="2924175" y="165388"/>
                </a:lnTo>
              </a:path>
              <a:path w="3312159" h="400050">
                <a:moveTo>
                  <a:pt x="2988836" y="165388"/>
                </a:moveTo>
                <a:lnTo>
                  <a:pt x="2957145" y="129262"/>
                </a:lnTo>
                <a:lnTo>
                  <a:pt x="2940660" y="124906"/>
                </a:lnTo>
                <a:lnTo>
                  <a:pt x="2924175" y="124009"/>
                </a:lnTo>
              </a:path>
              <a:path w="3312159" h="400050">
                <a:moveTo>
                  <a:pt x="2924175" y="165388"/>
                </a:moveTo>
                <a:lnTo>
                  <a:pt x="2924175" y="124009"/>
                </a:lnTo>
              </a:path>
              <a:path w="3312159" h="400050">
                <a:moveTo>
                  <a:pt x="2020969" y="219963"/>
                </a:moveTo>
                <a:lnTo>
                  <a:pt x="2020969" y="399444"/>
                </a:lnTo>
              </a:path>
              <a:path w="3312159" h="400050">
                <a:moveTo>
                  <a:pt x="1376150" y="219963"/>
                </a:moveTo>
                <a:lnTo>
                  <a:pt x="1376150" y="399444"/>
                </a:lnTo>
              </a:path>
              <a:path w="3312159" h="400050">
                <a:moveTo>
                  <a:pt x="2074512" y="95825"/>
                </a:moveTo>
                <a:lnTo>
                  <a:pt x="2011385" y="95825"/>
                </a:lnTo>
              </a:path>
              <a:path w="3312159" h="400050">
                <a:moveTo>
                  <a:pt x="2074512" y="95825"/>
                </a:moveTo>
                <a:lnTo>
                  <a:pt x="2042948" y="60723"/>
                </a:lnTo>
                <a:lnTo>
                  <a:pt x="2027869" y="56239"/>
                </a:lnTo>
                <a:lnTo>
                  <a:pt x="2011385" y="54574"/>
                </a:lnTo>
              </a:path>
              <a:path w="3312159" h="400050">
                <a:moveTo>
                  <a:pt x="2011385" y="95825"/>
                </a:moveTo>
                <a:lnTo>
                  <a:pt x="2011385" y="54574"/>
                </a:lnTo>
              </a:path>
              <a:path w="3312159" h="400050">
                <a:moveTo>
                  <a:pt x="1387140" y="54574"/>
                </a:moveTo>
                <a:lnTo>
                  <a:pt x="1387140" y="95825"/>
                </a:lnTo>
              </a:path>
              <a:path w="3312159" h="400050">
                <a:moveTo>
                  <a:pt x="1387140" y="54574"/>
                </a:moveTo>
                <a:lnTo>
                  <a:pt x="1341775" y="66872"/>
                </a:lnTo>
                <a:lnTo>
                  <a:pt x="1325290" y="85320"/>
                </a:lnTo>
                <a:lnTo>
                  <a:pt x="1322607" y="95825"/>
                </a:lnTo>
              </a:path>
              <a:path w="3312159" h="400050">
                <a:moveTo>
                  <a:pt x="1387140" y="95825"/>
                </a:moveTo>
                <a:lnTo>
                  <a:pt x="1322607" y="95825"/>
                </a:lnTo>
              </a:path>
              <a:path w="3312159" h="400050">
                <a:moveTo>
                  <a:pt x="323048" y="54574"/>
                </a:moveTo>
                <a:lnTo>
                  <a:pt x="303752" y="20241"/>
                </a:lnTo>
                <a:lnTo>
                  <a:pt x="255704" y="896"/>
                </a:lnTo>
                <a:lnTo>
                  <a:pt x="236408" y="0"/>
                </a:lnTo>
              </a:path>
              <a:path w="3312159" h="400050">
                <a:moveTo>
                  <a:pt x="323048" y="54574"/>
                </a:moveTo>
                <a:lnTo>
                  <a:pt x="236408" y="54574"/>
                </a:lnTo>
              </a:path>
              <a:path w="3312159" h="400050">
                <a:moveTo>
                  <a:pt x="323048" y="54574"/>
                </a:moveTo>
                <a:lnTo>
                  <a:pt x="303752" y="20241"/>
                </a:lnTo>
                <a:lnTo>
                  <a:pt x="255704" y="896"/>
                </a:lnTo>
                <a:lnTo>
                  <a:pt x="236408" y="0"/>
                </a:lnTo>
              </a:path>
              <a:path w="3312159" h="400050">
                <a:moveTo>
                  <a:pt x="236408" y="54574"/>
                </a:moveTo>
                <a:lnTo>
                  <a:pt x="236408" y="0"/>
                </a:lnTo>
              </a:path>
              <a:path w="3312159" h="400050">
                <a:moveTo>
                  <a:pt x="86640" y="54574"/>
                </a:moveTo>
                <a:lnTo>
                  <a:pt x="0" y="54574"/>
                </a:lnTo>
              </a:path>
              <a:path w="3312159" h="400050">
                <a:moveTo>
                  <a:pt x="86640" y="0"/>
                </a:moveTo>
                <a:lnTo>
                  <a:pt x="86640" y="54574"/>
                </a:lnTo>
              </a:path>
              <a:path w="3312159" h="400050">
                <a:moveTo>
                  <a:pt x="86640" y="0"/>
                </a:moveTo>
                <a:lnTo>
                  <a:pt x="32969" y="11401"/>
                </a:lnTo>
                <a:lnTo>
                  <a:pt x="2683" y="42276"/>
                </a:lnTo>
                <a:lnTo>
                  <a:pt x="0" y="54574"/>
                </a:lnTo>
              </a:path>
              <a:path w="3312159" h="400050">
                <a:moveTo>
                  <a:pt x="1376150" y="219963"/>
                </a:moveTo>
                <a:lnTo>
                  <a:pt x="2020969" y="219963"/>
                </a:lnTo>
              </a:path>
              <a:path w="3312159" h="400050">
                <a:moveTo>
                  <a:pt x="2667066" y="399444"/>
                </a:moveTo>
                <a:lnTo>
                  <a:pt x="2667066" y="247250"/>
                </a:lnTo>
                <a:lnTo>
                  <a:pt x="2558446" y="329880"/>
                </a:lnTo>
              </a:path>
              <a:path w="3312159" h="400050">
                <a:moveTo>
                  <a:pt x="2576336" y="329880"/>
                </a:moveTo>
                <a:lnTo>
                  <a:pt x="2667066" y="399444"/>
                </a:lnTo>
              </a:path>
              <a:path w="3312159" h="400050">
                <a:moveTo>
                  <a:pt x="3160711" y="54574"/>
                </a:moveTo>
                <a:lnTo>
                  <a:pt x="3311885" y="54574"/>
                </a:lnTo>
              </a:path>
            </a:pathLst>
          </a:custGeom>
          <a:ln w="76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" name="object 1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181035" y="536014"/>
            <a:ext cx="193369" cy="91220"/>
          </a:xfrm>
          <a:prstGeom prst="rect">
            <a:avLst/>
          </a:prstGeom>
        </p:spPr>
      </p:pic>
      <p:sp>
        <p:nvSpPr>
          <p:cNvPr id="11" name="object 11"/>
          <p:cNvSpPr/>
          <p:nvPr/>
        </p:nvSpPr>
        <p:spPr>
          <a:xfrm>
            <a:off x="2717270" y="293507"/>
            <a:ext cx="6384925" cy="2354580"/>
          </a:xfrm>
          <a:custGeom>
            <a:avLst/>
            <a:gdLst/>
            <a:ahLst/>
            <a:cxnLst/>
            <a:rect l="l" t="t" r="r" b="b"/>
            <a:pathLst>
              <a:path w="6384925" h="2354580">
                <a:moveTo>
                  <a:pt x="5467612" y="289398"/>
                </a:moveTo>
                <a:lnTo>
                  <a:pt x="4949303" y="30746"/>
                </a:lnTo>
              </a:path>
              <a:path w="6384925" h="2354580">
                <a:moveTo>
                  <a:pt x="6299385" y="1418308"/>
                </a:moveTo>
                <a:lnTo>
                  <a:pt x="6299385" y="1445583"/>
                </a:lnTo>
              </a:path>
              <a:path w="6384925" h="2354580">
                <a:moveTo>
                  <a:pt x="6170191" y="2133631"/>
                </a:moveTo>
                <a:lnTo>
                  <a:pt x="129237" y="2133631"/>
                </a:lnTo>
              </a:path>
              <a:path w="6384925" h="2354580">
                <a:moveTo>
                  <a:pt x="587051" y="2354482"/>
                </a:moveTo>
                <a:lnTo>
                  <a:pt x="0" y="2193471"/>
                </a:lnTo>
              </a:path>
              <a:path w="6384925" h="2354580">
                <a:moveTo>
                  <a:pt x="1537104" y="13195"/>
                </a:moveTo>
                <a:lnTo>
                  <a:pt x="1686872" y="13195"/>
                </a:lnTo>
              </a:path>
              <a:path w="6384925" h="2354580">
                <a:moveTo>
                  <a:pt x="1450464" y="13195"/>
                </a:moveTo>
                <a:lnTo>
                  <a:pt x="1450464" y="619407"/>
                </a:lnTo>
              </a:path>
              <a:path w="6384925" h="2354580">
                <a:moveTo>
                  <a:pt x="1537104" y="619407"/>
                </a:moveTo>
                <a:lnTo>
                  <a:pt x="1537104" y="13195"/>
                </a:lnTo>
              </a:path>
              <a:path w="6384925" h="2354580">
                <a:moveTo>
                  <a:pt x="1686872" y="13195"/>
                </a:moveTo>
                <a:lnTo>
                  <a:pt x="1686872" y="619407"/>
                </a:lnTo>
              </a:path>
              <a:path w="6384925" h="2354580">
                <a:moveTo>
                  <a:pt x="2773071" y="54446"/>
                </a:moveTo>
                <a:lnTo>
                  <a:pt x="2773071" y="82630"/>
                </a:lnTo>
              </a:path>
              <a:path w="6384925" h="2354580">
                <a:moveTo>
                  <a:pt x="2837604" y="124009"/>
                </a:moveTo>
                <a:lnTo>
                  <a:pt x="2773071" y="82630"/>
                </a:lnTo>
              </a:path>
              <a:path w="6384925" h="2354580">
                <a:moveTo>
                  <a:pt x="3461849" y="13195"/>
                </a:moveTo>
                <a:lnTo>
                  <a:pt x="2837604" y="13195"/>
                </a:lnTo>
              </a:path>
              <a:path w="6384925" h="2354580">
                <a:moveTo>
                  <a:pt x="3524976" y="82630"/>
                </a:moveTo>
                <a:lnTo>
                  <a:pt x="3461849" y="124009"/>
                </a:lnTo>
              </a:path>
              <a:path w="6384925" h="2354580">
                <a:moveTo>
                  <a:pt x="3524976" y="82630"/>
                </a:moveTo>
                <a:lnTo>
                  <a:pt x="3524976" y="54446"/>
                </a:lnTo>
              </a:path>
              <a:path w="6384925" h="2354580">
                <a:moveTo>
                  <a:pt x="4374640" y="82630"/>
                </a:moveTo>
                <a:lnTo>
                  <a:pt x="3524976" y="82630"/>
                </a:lnTo>
              </a:path>
              <a:path w="6384925" h="2354580">
                <a:moveTo>
                  <a:pt x="1858747" y="205871"/>
                </a:moveTo>
                <a:lnTo>
                  <a:pt x="1858747" y="358064"/>
                </a:lnTo>
              </a:path>
              <a:path w="6384925" h="2354580">
                <a:moveTo>
                  <a:pt x="2272525" y="288501"/>
                </a:moveTo>
                <a:lnTo>
                  <a:pt x="2826614" y="288501"/>
                </a:lnTo>
              </a:path>
              <a:path w="6384925" h="2354580">
                <a:moveTo>
                  <a:pt x="3471433" y="288501"/>
                </a:moveTo>
                <a:lnTo>
                  <a:pt x="4026800" y="288501"/>
                </a:lnTo>
              </a:path>
              <a:path w="6384925" h="2354580">
                <a:moveTo>
                  <a:pt x="4439301" y="358064"/>
                </a:moveTo>
                <a:lnTo>
                  <a:pt x="4439301" y="205871"/>
                </a:lnTo>
                <a:lnTo>
                  <a:pt x="4117530" y="205871"/>
                </a:lnTo>
              </a:path>
              <a:path w="6384925" h="2354580">
                <a:moveTo>
                  <a:pt x="4439301" y="124009"/>
                </a:moveTo>
                <a:lnTo>
                  <a:pt x="4439301" y="205871"/>
                </a:lnTo>
              </a:path>
              <a:path w="6384925" h="2354580">
                <a:moveTo>
                  <a:pt x="4439301" y="124009"/>
                </a:moveTo>
                <a:lnTo>
                  <a:pt x="4439301" y="0"/>
                </a:lnTo>
              </a:path>
              <a:path w="6384925" h="2354580">
                <a:moveTo>
                  <a:pt x="4525941" y="619407"/>
                </a:moveTo>
                <a:lnTo>
                  <a:pt x="4525941" y="13195"/>
                </a:lnTo>
              </a:path>
              <a:path w="6384925" h="2354580">
                <a:moveTo>
                  <a:pt x="4611176" y="619407"/>
                </a:moveTo>
                <a:lnTo>
                  <a:pt x="4611176" y="13195"/>
                </a:lnTo>
              </a:path>
              <a:path w="6384925" h="2354580">
                <a:moveTo>
                  <a:pt x="4762349" y="13195"/>
                </a:moveTo>
                <a:lnTo>
                  <a:pt x="4762349" y="619407"/>
                </a:lnTo>
              </a:path>
              <a:path w="6384925" h="2354580">
                <a:moveTo>
                  <a:pt x="4847584" y="619407"/>
                </a:moveTo>
                <a:lnTo>
                  <a:pt x="4847584" y="13195"/>
                </a:lnTo>
              </a:path>
              <a:path w="6384925" h="2354580">
                <a:moveTo>
                  <a:pt x="5170632" y="275306"/>
                </a:moveTo>
                <a:lnTo>
                  <a:pt x="5019459" y="275306"/>
                </a:lnTo>
              </a:path>
              <a:path w="6384925" h="2354580">
                <a:moveTo>
                  <a:pt x="5255867" y="619407"/>
                </a:moveTo>
                <a:lnTo>
                  <a:pt x="5255867" y="329880"/>
                </a:lnTo>
              </a:path>
              <a:path w="6384925" h="2354580">
                <a:moveTo>
                  <a:pt x="5653288" y="329880"/>
                </a:moveTo>
                <a:lnTo>
                  <a:pt x="6062977" y="329880"/>
                </a:lnTo>
              </a:path>
              <a:path w="6384925" h="2354580">
                <a:moveTo>
                  <a:pt x="6299385" y="1445583"/>
                </a:moveTo>
                <a:lnTo>
                  <a:pt x="6234852" y="1445583"/>
                </a:lnTo>
              </a:path>
              <a:path w="6384925" h="2354580">
                <a:moveTo>
                  <a:pt x="6234852" y="1376954"/>
                </a:moveTo>
                <a:lnTo>
                  <a:pt x="6299385" y="1418308"/>
                </a:lnTo>
              </a:path>
              <a:path w="6384925" h="2354580">
                <a:moveTo>
                  <a:pt x="6299385" y="2193471"/>
                </a:moveTo>
                <a:lnTo>
                  <a:pt x="5712326" y="2354482"/>
                </a:lnTo>
              </a:path>
              <a:path w="6384925" h="2354580">
                <a:moveTo>
                  <a:pt x="0" y="2193471"/>
                </a:moveTo>
                <a:lnTo>
                  <a:pt x="0" y="2133631"/>
                </a:lnTo>
              </a:path>
              <a:path w="6384925" h="2354580">
                <a:moveTo>
                  <a:pt x="778145" y="246353"/>
                </a:moveTo>
                <a:lnTo>
                  <a:pt x="831765" y="289398"/>
                </a:lnTo>
                <a:lnTo>
                  <a:pt x="1348744" y="30746"/>
                </a:lnTo>
              </a:path>
              <a:path w="6384925" h="2354580">
                <a:moveTo>
                  <a:pt x="646165" y="329880"/>
                </a:moveTo>
                <a:lnTo>
                  <a:pt x="646165" y="275306"/>
                </a:lnTo>
              </a:path>
              <a:path w="6384925" h="2354580">
                <a:moveTo>
                  <a:pt x="646165" y="329880"/>
                </a:moveTo>
                <a:lnTo>
                  <a:pt x="686035" y="328087"/>
                </a:lnTo>
                <a:lnTo>
                  <a:pt x="724525" y="323731"/>
                </a:lnTo>
                <a:lnTo>
                  <a:pt x="763028" y="314892"/>
                </a:lnTo>
                <a:lnTo>
                  <a:pt x="798770" y="303490"/>
                </a:lnTo>
                <a:lnTo>
                  <a:pt x="831765" y="289398"/>
                </a:lnTo>
              </a:path>
              <a:path w="6384925" h="2354580">
                <a:moveTo>
                  <a:pt x="646165" y="329880"/>
                </a:moveTo>
                <a:lnTo>
                  <a:pt x="236464" y="329880"/>
                </a:lnTo>
              </a:path>
              <a:path w="6384925" h="2354580">
                <a:moveTo>
                  <a:pt x="236464" y="619407"/>
                </a:moveTo>
                <a:lnTo>
                  <a:pt x="236464" y="329880"/>
                </a:lnTo>
              </a:path>
              <a:path w="6384925" h="2354580">
                <a:moveTo>
                  <a:pt x="1365229" y="619407"/>
                </a:moveTo>
                <a:lnTo>
                  <a:pt x="1365229" y="329880"/>
                </a:lnTo>
              </a:path>
              <a:path w="6384925" h="2354580">
                <a:moveTo>
                  <a:pt x="1365229" y="619407"/>
                </a:moveTo>
                <a:lnTo>
                  <a:pt x="1987941" y="619407"/>
                </a:lnTo>
              </a:path>
              <a:path w="6384925" h="2354580">
                <a:moveTo>
                  <a:pt x="1858747" y="358064"/>
                </a:moveTo>
                <a:lnTo>
                  <a:pt x="1858747" y="619407"/>
                </a:lnTo>
              </a:path>
              <a:path w="6384925" h="2354580">
                <a:moveTo>
                  <a:pt x="1858747" y="358064"/>
                </a:moveTo>
                <a:lnTo>
                  <a:pt x="4439301" y="358064"/>
                </a:lnTo>
                <a:lnTo>
                  <a:pt x="4439301" y="619407"/>
                </a:lnTo>
              </a:path>
              <a:path w="6384925" h="2354580">
                <a:moveTo>
                  <a:pt x="4310107" y="619407"/>
                </a:moveTo>
                <a:lnTo>
                  <a:pt x="4934224" y="619407"/>
                </a:lnTo>
                <a:lnTo>
                  <a:pt x="5019459" y="674878"/>
                </a:lnTo>
              </a:path>
              <a:path w="6384925" h="2354580">
                <a:moveTo>
                  <a:pt x="4310107" y="619407"/>
                </a:moveTo>
                <a:lnTo>
                  <a:pt x="4256436" y="631705"/>
                </a:lnTo>
                <a:lnTo>
                  <a:pt x="4226150" y="662452"/>
                </a:lnTo>
                <a:lnTo>
                  <a:pt x="4224872" y="674878"/>
                </a:lnTo>
              </a:path>
              <a:path w="6384925" h="2354580">
                <a:moveTo>
                  <a:pt x="5255867" y="619407"/>
                </a:moveTo>
                <a:lnTo>
                  <a:pt x="5170632" y="674878"/>
                </a:lnTo>
              </a:path>
              <a:path w="6384925" h="2354580">
                <a:moveTo>
                  <a:pt x="6062977" y="619407"/>
                </a:moveTo>
                <a:lnTo>
                  <a:pt x="6148211" y="674878"/>
                </a:lnTo>
              </a:path>
              <a:path w="6384925" h="2354580">
                <a:moveTo>
                  <a:pt x="6299385" y="1348796"/>
                </a:moveTo>
                <a:lnTo>
                  <a:pt x="6384619" y="1348796"/>
                </a:lnTo>
              </a:path>
              <a:path w="6384925" h="2354580">
                <a:moveTo>
                  <a:pt x="6384619" y="1624192"/>
                </a:moveTo>
                <a:lnTo>
                  <a:pt x="6299385" y="1624192"/>
                </a:lnTo>
              </a:path>
              <a:path w="6384925" h="2354580">
                <a:moveTo>
                  <a:pt x="236464" y="619407"/>
                </a:moveTo>
                <a:lnTo>
                  <a:pt x="149849" y="674878"/>
                </a:lnTo>
              </a:path>
              <a:path w="6384925" h="2354580">
                <a:moveTo>
                  <a:pt x="1042117" y="619407"/>
                </a:moveTo>
                <a:lnTo>
                  <a:pt x="1128732" y="674878"/>
                </a:lnTo>
              </a:path>
              <a:path w="6384925" h="2354580">
                <a:moveTo>
                  <a:pt x="1365229" y="619407"/>
                </a:moveTo>
                <a:lnTo>
                  <a:pt x="1278589" y="674878"/>
                </a:lnTo>
              </a:path>
              <a:path w="6384925" h="2354580">
                <a:moveTo>
                  <a:pt x="2074581" y="674878"/>
                </a:moveTo>
                <a:lnTo>
                  <a:pt x="2055413" y="639648"/>
                </a:lnTo>
                <a:lnTo>
                  <a:pt x="2007237" y="620304"/>
                </a:lnTo>
                <a:lnTo>
                  <a:pt x="1987941" y="619407"/>
                </a:lnTo>
              </a:path>
              <a:path w="6384925" h="2354580">
                <a:moveTo>
                  <a:pt x="2074581" y="495269"/>
                </a:moveTo>
                <a:lnTo>
                  <a:pt x="1858747" y="358064"/>
                </a:lnTo>
              </a:path>
              <a:path w="6384925" h="2354580">
                <a:moveTo>
                  <a:pt x="4224872" y="495269"/>
                </a:moveTo>
                <a:lnTo>
                  <a:pt x="4439301" y="358064"/>
                </a:lnTo>
              </a:path>
              <a:path w="6384925" h="2354580">
                <a:moveTo>
                  <a:pt x="151229" y="1976134"/>
                </a:moveTo>
                <a:lnTo>
                  <a:pt x="6056063" y="1976134"/>
                </a:lnTo>
                <a:lnTo>
                  <a:pt x="6056063" y="801514"/>
                </a:lnTo>
                <a:lnTo>
                  <a:pt x="151229" y="801514"/>
                </a:lnTo>
                <a:lnTo>
                  <a:pt x="151229" y="1976134"/>
                </a:lnTo>
                <a:close/>
              </a:path>
              <a:path w="6384925" h="2354580">
                <a:moveTo>
                  <a:pt x="993992" y="801578"/>
                </a:moveTo>
                <a:lnTo>
                  <a:pt x="993992" y="1976134"/>
                </a:lnTo>
              </a:path>
              <a:path w="6384925" h="2354580">
                <a:moveTo>
                  <a:pt x="151229" y="1388382"/>
                </a:moveTo>
                <a:lnTo>
                  <a:pt x="6056076" y="1388382"/>
                </a:lnTo>
              </a:path>
            </a:pathLst>
          </a:custGeom>
          <a:ln w="76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" name="object 12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3139333" y="1327348"/>
            <a:ext cx="83867" cy="120499"/>
          </a:xfrm>
          <a:prstGeom prst="rect">
            <a:avLst/>
          </a:prstGeom>
        </p:spPr>
      </p:pic>
      <p:sp>
        <p:nvSpPr>
          <p:cNvPr id="13" name="object 13"/>
          <p:cNvSpPr/>
          <p:nvPr/>
        </p:nvSpPr>
        <p:spPr>
          <a:xfrm>
            <a:off x="3250701" y="1429323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90">
                <a:moveTo>
                  <a:pt x="13750" y="0"/>
                </a:moveTo>
                <a:lnTo>
                  <a:pt x="5494" y="2690"/>
                </a:lnTo>
                <a:lnTo>
                  <a:pt x="0" y="10607"/>
                </a:lnTo>
                <a:lnTo>
                  <a:pt x="5494" y="18524"/>
                </a:lnTo>
                <a:lnTo>
                  <a:pt x="13750" y="21163"/>
                </a:lnTo>
                <a:lnTo>
                  <a:pt x="21992" y="18524"/>
                </a:lnTo>
                <a:lnTo>
                  <a:pt x="26119" y="10607"/>
                </a:lnTo>
                <a:lnTo>
                  <a:pt x="21992" y="2690"/>
                </a:lnTo>
                <a:lnTo>
                  <a:pt x="1375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4" name="object 1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357941" y="1329013"/>
            <a:ext cx="82487" cy="120601"/>
          </a:xfrm>
          <a:prstGeom prst="rect">
            <a:avLst/>
          </a:prstGeom>
        </p:spPr>
      </p:pic>
      <p:pic>
        <p:nvPicPr>
          <p:cNvPr id="15" name="object 1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3241078" y="1536716"/>
            <a:ext cx="97604" cy="119666"/>
          </a:xfrm>
          <a:prstGeom prst="rect">
            <a:avLst/>
          </a:prstGeom>
        </p:spPr>
      </p:pic>
      <p:sp>
        <p:nvSpPr>
          <p:cNvPr id="16" name="object 16"/>
          <p:cNvSpPr/>
          <p:nvPr/>
        </p:nvSpPr>
        <p:spPr>
          <a:xfrm>
            <a:off x="6242247" y="1095086"/>
            <a:ext cx="1688464" cy="1174750"/>
          </a:xfrm>
          <a:custGeom>
            <a:avLst/>
            <a:gdLst/>
            <a:ahLst/>
            <a:cxnLst/>
            <a:rect l="l" t="t" r="r" b="b"/>
            <a:pathLst>
              <a:path w="1688465" h="1174750">
                <a:moveTo>
                  <a:pt x="0" y="0"/>
                </a:moveTo>
                <a:lnTo>
                  <a:pt x="0" y="1174555"/>
                </a:lnTo>
              </a:path>
              <a:path w="1688465" h="1174750">
                <a:moveTo>
                  <a:pt x="844168" y="0"/>
                </a:moveTo>
                <a:lnTo>
                  <a:pt x="844168" y="1174555"/>
                </a:lnTo>
              </a:path>
              <a:path w="1688465" h="1174750">
                <a:moveTo>
                  <a:pt x="1688336" y="0"/>
                </a:moveTo>
                <a:lnTo>
                  <a:pt x="1688336" y="1174555"/>
                </a:lnTo>
              </a:path>
            </a:pathLst>
          </a:custGeom>
          <a:ln w="76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775012" y="1339646"/>
            <a:ext cx="49530" cy="97155"/>
          </a:xfrm>
          <a:custGeom>
            <a:avLst/>
            <a:gdLst/>
            <a:ahLst/>
            <a:cxnLst/>
            <a:rect l="l" t="t" r="r" b="b"/>
            <a:pathLst>
              <a:path w="49530" h="97155">
                <a:moveTo>
                  <a:pt x="28877" y="0"/>
                </a:moveTo>
                <a:lnTo>
                  <a:pt x="26117" y="0"/>
                </a:lnTo>
                <a:lnTo>
                  <a:pt x="19247" y="6149"/>
                </a:lnTo>
                <a:lnTo>
                  <a:pt x="5500" y="8839"/>
                </a:lnTo>
                <a:lnTo>
                  <a:pt x="0" y="8839"/>
                </a:lnTo>
                <a:lnTo>
                  <a:pt x="0" y="11401"/>
                </a:lnTo>
                <a:lnTo>
                  <a:pt x="12373" y="11401"/>
                </a:lnTo>
                <a:lnTo>
                  <a:pt x="17873" y="13195"/>
                </a:lnTo>
                <a:lnTo>
                  <a:pt x="19247" y="16654"/>
                </a:lnTo>
                <a:lnTo>
                  <a:pt x="19247" y="84423"/>
                </a:lnTo>
                <a:lnTo>
                  <a:pt x="16498" y="90573"/>
                </a:lnTo>
                <a:lnTo>
                  <a:pt x="5500" y="93250"/>
                </a:lnTo>
                <a:lnTo>
                  <a:pt x="0" y="93250"/>
                </a:lnTo>
                <a:lnTo>
                  <a:pt x="0" y="96760"/>
                </a:lnTo>
                <a:lnTo>
                  <a:pt x="49489" y="96760"/>
                </a:lnTo>
                <a:lnTo>
                  <a:pt x="49489" y="93250"/>
                </a:lnTo>
                <a:lnTo>
                  <a:pt x="42614" y="93250"/>
                </a:lnTo>
                <a:lnTo>
                  <a:pt x="32992" y="90573"/>
                </a:lnTo>
                <a:lnTo>
                  <a:pt x="28877" y="84423"/>
                </a:lnTo>
                <a:lnTo>
                  <a:pt x="2887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8" name="object 18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765388" y="1927372"/>
            <a:ext cx="68735" cy="97670"/>
          </a:xfrm>
          <a:prstGeom prst="rect">
            <a:avLst/>
          </a:prstGeom>
        </p:spPr>
      </p:pic>
      <p:pic>
        <p:nvPicPr>
          <p:cNvPr id="19" name="object 1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8869571" y="1352841"/>
            <a:ext cx="65938" cy="96773"/>
          </a:xfrm>
          <a:prstGeom prst="rect">
            <a:avLst/>
          </a:prstGeom>
        </p:spPr>
      </p:pic>
      <p:sp>
        <p:nvSpPr>
          <p:cNvPr id="20" name="object 20"/>
          <p:cNvSpPr/>
          <p:nvPr/>
        </p:nvSpPr>
        <p:spPr>
          <a:xfrm>
            <a:off x="8828295" y="1926501"/>
            <a:ext cx="50165" cy="97790"/>
          </a:xfrm>
          <a:custGeom>
            <a:avLst/>
            <a:gdLst/>
            <a:ahLst/>
            <a:cxnLst/>
            <a:rect l="l" t="t" r="r" b="b"/>
            <a:pathLst>
              <a:path w="50165" h="97789">
                <a:moveTo>
                  <a:pt x="28880" y="0"/>
                </a:moveTo>
                <a:lnTo>
                  <a:pt x="27474" y="0"/>
                </a:lnTo>
                <a:lnTo>
                  <a:pt x="19296" y="7033"/>
                </a:lnTo>
                <a:lnTo>
                  <a:pt x="5494" y="8801"/>
                </a:lnTo>
                <a:lnTo>
                  <a:pt x="0" y="8801"/>
                </a:lnTo>
                <a:lnTo>
                  <a:pt x="0" y="12311"/>
                </a:lnTo>
                <a:lnTo>
                  <a:pt x="12395" y="12311"/>
                </a:lnTo>
                <a:lnTo>
                  <a:pt x="17890" y="13195"/>
                </a:lnTo>
                <a:lnTo>
                  <a:pt x="19296" y="17589"/>
                </a:lnTo>
                <a:lnTo>
                  <a:pt x="19296" y="85346"/>
                </a:lnTo>
                <a:lnTo>
                  <a:pt x="16484" y="91508"/>
                </a:lnTo>
                <a:lnTo>
                  <a:pt x="5494" y="94147"/>
                </a:lnTo>
                <a:lnTo>
                  <a:pt x="0" y="94147"/>
                </a:lnTo>
                <a:lnTo>
                  <a:pt x="0" y="97657"/>
                </a:lnTo>
                <a:lnTo>
                  <a:pt x="49581" y="97657"/>
                </a:lnTo>
                <a:lnTo>
                  <a:pt x="49581" y="94147"/>
                </a:lnTo>
                <a:lnTo>
                  <a:pt x="42681" y="94147"/>
                </a:lnTo>
                <a:lnTo>
                  <a:pt x="33097" y="91508"/>
                </a:lnTo>
                <a:lnTo>
                  <a:pt x="28880" y="85346"/>
                </a:lnTo>
                <a:lnTo>
                  <a:pt x="2888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1" name="object 21"/>
          <p:cNvPicPr/>
          <p:nvPr/>
        </p:nvPicPr>
        <p:blipFill rotWithShape="1">
          <a:blip r:embed="rId12" cstate="print"/>
          <a:srcRect t="47509"/>
          <a:stretch/>
        </p:blipFill>
        <p:spPr>
          <a:xfrm>
            <a:off x="3022484" y="1102431"/>
            <a:ext cx="534806" cy="139468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8901262" y="1927372"/>
            <a:ext cx="74117" cy="96786"/>
          </a:xfrm>
          <a:prstGeom prst="rect">
            <a:avLst/>
          </a:prstGeom>
        </p:spPr>
      </p:pic>
      <p:pic>
        <p:nvPicPr>
          <p:cNvPr id="23" name="object 2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4771277" y="1915061"/>
            <a:ext cx="87918" cy="122305"/>
          </a:xfrm>
          <a:prstGeom prst="rect">
            <a:avLst/>
          </a:prstGeom>
        </p:spPr>
      </p:pic>
      <p:sp>
        <p:nvSpPr>
          <p:cNvPr id="24" name="object 24"/>
          <p:cNvSpPr/>
          <p:nvPr/>
        </p:nvSpPr>
        <p:spPr>
          <a:xfrm>
            <a:off x="4885392" y="2017126"/>
            <a:ext cx="24765" cy="20320"/>
          </a:xfrm>
          <a:custGeom>
            <a:avLst/>
            <a:gdLst/>
            <a:ahLst/>
            <a:cxnLst/>
            <a:rect l="l" t="t" r="r" b="b"/>
            <a:pathLst>
              <a:path w="24764" h="20319">
                <a:moveTo>
                  <a:pt x="12395" y="0"/>
                </a:moveTo>
                <a:lnTo>
                  <a:pt x="4089" y="2639"/>
                </a:lnTo>
                <a:lnTo>
                  <a:pt x="0" y="10556"/>
                </a:lnTo>
                <a:lnTo>
                  <a:pt x="4089" y="17602"/>
                </a:lnTo>
                <a:lnTo>
                  <a:pt x="12395" y="20241"/>
                </a:lnTo>
                <a:lnTo>
                  <a:pt x="21979" y="17602"/>
                </a:lnTo>
                <a:lnTo>
                  <a:pt x="24663" y="10556"/>
                </a:lnTo>
                <a:lnTo>
                  <a:pt x="21979" y="2639"/>
                </a:lnTo>
                <a:lnTo>
                  <a:pt x="1239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5" name="object 25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4992606" y="1916816"/>
            <a:ext cx="82423" cy="120550"/>
          </a:xfrm>
          <a:prstGeom prst="rect">
            <a:avLst/>
          </a:prstGeom>
        </p:spPr>
      </p:pic>
      <p:pic>
        <p:nvPicPr>
          <p:cNvPr id="26" name="object 26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5099821" y="1916816"/>
            <a:ext cx="82551" cy="120550"/>
          </a:xfrm>
          <a:prstGeom prst="rect">
            <a:avLst/>
          </a:prstGeom>
        </p:spPr>
      </p:pic>
      <p:pic>
        <p:nvPicPr>
          <p:cNvPr id="27" name="object 27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8087252" y="1121476"/>
            <a:ext cx="210467" cy="118757"/>
          </a:xfrm>
          <a:prstGeom prst="rect">
            <a:avLst/>
          </a:prstGeom>
        </p:spPr>
      </p:pic>
      <p:sp>
        <p:nvSpPr>
          <p:cNvPr id="28" name="object 28"/>
          <p:cNvSpPr/>
          <p:nvPr/>
        </p:nvSpPr>
        <p:spPr>
          <a:xfrm>
            <a:off x="8325193" y="1118786"/>
            <a:ext cx="62230" cy="121920"/>
          </a:xfrm>
          <a:custGeom>
            <a:avLst/>
            <a:gdLst/>
            <a:ahLst/>
            <a:cxnLst/>
            <a:rect l="l" t="t" r="r" b="b"/>
            <a:pathLst>
              <a:path w="62229" h="121919">
                <a:moveTo>
                  <a:pt x="37058" y="0"/>
                </a:moveTo>
                <a:lnTo>
                  <a:pt x="34375" y="0"/>
                </a:lnTo>
                <a:lnTo>
                  <a:pt x="24663" y="8839"/>
                </a:lnTo>
                <a:lnTo>
                  <a:pt x="8178" y="11401"/>
                </a:lnTo>
                <a:lnTo>
                  <a:pt x="0" y="11401"/>
                </a:lnTo>
                <a:lnTo>
                  <a:pt x="0" y="15885"/>
                </a:lnTo>
                <a:lnTo>
                  <a:pt x="15079" y="15885"/>
                </a:lnTo>
                <a:lnTo>
                  <a:pt x="21979" y="16654"/>
                </a:lnTo>
                <a:lnTo>
                  <a:pt x="23385" y="22034"/>
                </a:lnTo>
                <a:lnTo>
                  <a:pt x="23385" y="106458"/>
                </a:lnTo>
                <a:lnTo>
                  <a:pt x="20573" y="114401"/>
                </a:lnTo>
                <a:lnTo>
                  <a:pt x="8178" y="116963"/>
                </a:lnTo>
                <a:lnTo>
                  <a:pt x="0" y="116963"/>
                </a:lnTo>
                <a:lnTo>
                  <a:pt x="0" y="121447"/>
                </a:lnTo>
                <a:lnTo>
                  <a:pt x="61849" y="121447"/>
                </a:lnTo>
                <a:lnTo>
                  <a:pt x="61849" y="116963"/>
                </a:lnTo>
                <a:lnTo>
                  <a:pt x="53543" y="116963"/>
                </a:lnTo>
                <a:lnTo>
                  <a:pt x="41147" y="114401"/>
                </a:lnTo>
                <a:lnTo>
                  <a:pt x="37058" y="106458"/>
                </a:lnTo>
                <a:lnTo>
                  <a:pt x="3705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9" name="object 2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8420012" y="1119683"/>
            <a:ext cx="86640" cy="122216"/>
          </a:xfrm>
          <a:prstGeom prst="rect">
            <a:avLst/>
          </a:prstGeom>
        </p:spPr>
      </p:pic>
      <p:sp>
        <p:nvSpPr>
          <p:cNvPr id="30" name="object 30"/>
          <p:cNvSpPr/>
          <p:nvPr/>
        </p:nvSpPr>
        <p:spPr>
          <a:xfrm>
            <a:off x="8542433" y="1118786"/>
            <a:ext cx="62230" cy="121920"/>
          </a:xfrm>
          <a:custGeom>
            <a:avLst/>
            <a:gdLst/>
            <a:ahLst/>
            <a:cxnLst/>
            <a:rect l="l" t="t" r="r" b="b"/>
            <a:pathLst>
              <a:path w="62229" h="121919">
                <a:moveTo>
                  <a:pt x="37058" y="0"/>
                </a:moveTo>
                <a:lnTo>
                  <a:pt x="34247" y="0"/>
                </a:lnTo>
                <a:lnTo>
                  <a:pt x="24663" y="8839"/>
                </a:lnTo>
                <a:lnTo>
                  <a:pt x="8178" y="11401"/>
                </a:lnTo>
                <a:lnTo>
                  <a:pt x="0" y="11401"/>
                </a:lnTo>
                <a:lnTo>
                  <a:pt x="0" y="15885"/>
                </a:lnTo>
                <a:lnTo>
                  <a:pt x="15079" y="15885"/>
                </a:lnTo>
                <a:lnTo>
                  <a:pt x="21979" y="16654"/>
                </a:lnTo>
                <a:lnTo>
                  <a:pt x="23257" y="22034"/>
                </a:lnTo>
                <a:lnTo>
                  <a:pt x="23257" y="106458"/>
                </a:lnTo>
                <a:lnTo>
                  <a:pt x="20573" y="114401"/>
                </a:lnTo>
                <a:lnTo>
                  <a:pt x="8178" y="116963"/>
                </a:lnTo>
                <a:lnTo>
                  <a:pt x="0" y="116963"/>
                </a:lnTo>
                <a:lnTo>
                  <a:pt x="0" y="121447"/>
                </a:lnTo>
                <a:lnTo>
                  <a:pt x="61849" y="121447"/>
                </a:lnTo>
                <a:lnTo>
                  <a:pt x="61849" y="116963"/>
                </a:lnTo>
                <a:lnTo>
                  <a:pt x="53543" y="116963"/>
                </a:lnTo>
                <a:lnTo>
                  <a:pt x="41147" y="114401"/>
                </a:lnTo>
                <a:lnTo>
                  <a:pt x="37058" y="106458"/>
                </a:lnTo>
                <a:lnTo>
                  <a:pt x="3705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1" name="object 31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8140923" y="1327348"/>
            <a:ext cx="88046" cy="122267"/>
          </a:xfrm>
          <a:prstGeom prst="rect">
            <a:avLst/>
          </a:prstGeom>
        </p:spPr>
      </p:pic>
      <p:sp>
        <p:nvSpPr>
          <p:cNvPr id="32" name="object 32"/>
          <p:cNvSpPr/>
          <p:nvPr/>
        </p:nvSpPr>
        <p:spPr>
          <a:xfrm>
            <a:off x="8253632" y="1429323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90">
                <a:moveTo>
                  <a:pt x="12395" y="0"/>
                </a:moveTo>
                <a:lnTo>
                  <a:pt x="4217" y="2690"/>
                </a:lnTo>
                <a:lnTo>
                  <a:pt x="0" y="10607"/>
                </a:lnTo>
                <a:lnTo>
                  <a:pt x="4217" y="18524"/>
                </a:lnTo>
                <a:lnTo>
                  <a:pt x="12395" y="21163"/>
                </a:lnTo>
                <a:lnTo>
                  <a:pt x="21979" y="18524"/>
                </a:lnTo>
                <a:lnTo>
                  <a:pt x="26196" y="10607"/>
                </a:lnTo>
                <a:lnTo>
                  <a:pt x="21979" y="2690"/>
                </a:lnTo>
                <a:lnTo>
                  <a:pt x="1239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3" name="object 33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8360846" y="1329013"/>
            <a:ext cx="82551" cy="120601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8469466" y="1329013"/>
            <a:ext cx="82551" cy="120601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8293502" y="1536716"/>
            <a:ext cx="105936" cy="119666"/>
          </a:xfrm>
          <a:prstGeom prst="rect">
            <a:avLst/>
          </a:prstGeom>
        </p:spPr>
      </p:pic>
      <p:pic>
        <p:nvPicPr>
          <p:cNvPr id="36" name="object 36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7251389" y="1121476"/>
            <a:ext cx="210339" cy="118757"/>
          </a:xfrm>
          <a:prstGeom prst="rect">
            <a:avLst/>
          </a:prstGeom>
        </p:spPr>
      </p:pic>
      <p:sp>
        <p:nvSpPr>
          <p:cNvPr id="37" name="object 37"/>
          <p:cNvSpPr/>
          <p:nvPr/>
        </p:nvSpPr>
        <p:spPr>
          <a:xfrm>
            <a:off x="7489203" y="1118786"/>
            <a:ext cx="62230" cy="121920"/>
          </a:xfrm>
          <a:custGeom>
            <a:avLst/>
            <a:gdLst/>
            <a:ahLst/>
            <a:cxnLst/>
            <a:rect l="l" t="t" r="r" b="b"/>
            <a:pathLst>
              <a:path w="62229" h="121919">
                <a:moveTo>
                  <a:pt x="37186" y="0"/>
                </a:moveTo>
                <a:lnTo>
                  <a:pt x="33097" y="0"/>
                </a:lnTo>
                <a:lnTo>
                  <a:pt x="23385" y="8839"/>
                </a:lnTo>
                <a:lnTo>
                  <a:pt x="6900" y="11401"/>
                </a:lnTo>
                <a:lnTo>
                  <a:pt x="0" y="11401"/>
                </a:lnTo>
                <a:lnTo>
                  <a:pt x="0" y="15885"/>
                </a:lnTo>
                <a:lnTo>
                  <a:pt x="15206" y="15885"/>
                </a:lnTo>
                <a:lnTo>
                  <a:pt x="22107" y="16654"/>
                </a:lnTo>
                <a:lnTo>
                  <a:pt x="23385" y="22034"/>
                </a:lnTo>
                <a:lnTo>
                  <a:pt x="23385" y="106458"/>
                </a:lnTo>
                <a:lnTo>
                  <a:pt x="19296" y="114401"/>
                </a:lnTo>
                <a:lnTo>
                  <a:pt x="6900" y="116963"/>
                </a:lnTo>
                <a:lnTo>
                  <a:pt x="0" y="116963"/>
                </a:lnTo>
                <a:lnTo>
                  <a:pt x="0" y="121447"/>
                </a:lnTo>
                <a:lnTo>
                  <a:pt x="61977" y="121447"/>
                </a:lnTo>
                <a:lnTo>
                  <a:pt x="61977" y="116963"/>
                </a:lnTo>
                <a:lnTo>
                  <a:pt x="52265" y="116963"/>
                </a:lnTo>
                <a:lnTo>
                  <a:pt x="41275" y="114401"/>
                </a:lnTo>
                <a:lnTo>
                  <a:pt x="37186" y="106458"/>
                </a:lnTo>
                <a:lnTo>
                  <a:pt x="37186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8" name="object 38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7582744" y="1119683"/>
            <a:ext cx="88046" cy="122216"/>
          </a:xfrm>
          <a:prstGeom prst="rect">
            <a:avLst/>
          </a:prstGeom>
        </p:spPr>
      </p:pic>
      <p:pic>
        <p:nvPicPr>
          <p:cNvPr id="39" name="object 39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7692770" y="1119683"/>
            <a:ext cx="83829" cy="120550"/>
          </a:xfrm>
          <a:prstGeom prst="rect">
            <a:avLst/>
          </a:prstGeom>
        </p:spPr>
      </p:pic>
      <p:pic>
        <p:nvPicPr>
          <p:cNvPr id="40" name="object 40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7307744" y="1327348"/>
            <a:ext cx="88046" cy="122267"/>
          </a:xfrm>
          <a:prstGeom prst="rect">
            <a:avLst/>
          </a:prstGeom>
        </p:spPr>
      </p:pic>
      <p:sp>
        <p:nvSpPr>
          <p:cNvPr id="41" name="object 41"/>
          <p:cNvSpPr/>
          <p:nvPr/>
        </p:nvSpPr>
        <p:spPr>
          <a:xfrm>
            <a:off x="7420581" y="1429323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90">
                <a:moveTo>
                  <a:pt x="13673" y="0"/>
                </a:moveTo>
                <a:lnTo>
                  <a:pt x="5494" y="2690"/>
                </a:lnTo>
                <a:lnTo>
                  <a:pt x="0" y="10607"/>
                </a:lnTo>
                <a:lnTo>
                  <a:pt x="5494" y="18524"/>
                </a:lnTo>
                <a:lnTo>
                  <a:pt x="13673" y="21163"/>
                </a:lnTo>
                <a:lnTo>
                  <a:pt x="21979" y="18524"/>
                </a:lnTo>
                <a:lnTo>
                  <a:pt x="26068" y="10607"/>
                </a:lnTo>
                <a:lnTo>
                  <a:pt x="21979" y="2690"/>
                </a:lnTo>
                <a:lnTo>
                  <a:pt x="13673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42" name="object 42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7529073" y="1329013"/>
            <a:ext cx="82551" cy="120601"/>
          </a:xfrm>
          <a:prstGeom prst="rect">
            <a:avLst/>
          </a:prstGeom>
        </p:spPr>
      </p:pic>
      <p:pic>
        <p:nvPicPr>
          <p:cNvPr id="43" name="object 43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7636415" y="1329013"/>
            <a:ext cx="82423" cy="120601"/>
          </a:xfrm>
          <a:prstGeom prst="rect">
            <a:avLst/>
          </a:prstGeom>
        </p:spPr>
      </p:pic>
      <p:pic>
        <p:nvPicPr>
          <p:cNvPr id="44" name="object 44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7409463" y="1536716"/>
            <a:ext cx="207655" cy="119666"/>
          </a:xfrm>
          <a:prstGeom prst="rect">
            <a:avLst/>
          </a:prstGeom>
        </p:spPr>
      </p:pic>
      <p:pic>
        <p:nvPicPr>
          <p:cNvPr id="46" name="object 46"/>
          <p:cNvPicPr/>
          <p:nvPr/>
        </p:nvPicPr>
        <p:blipFill rotWithShape="1">
          <a:blip r:embed="rId30" cstate="print"/>
          <a:srcRect t="9471" b="9676"/>
          <a:stretch/>
        </p:blipFill>
        <p:spPr>
          <a:xfrm>
            <a:off x="3763502" y="1102431"/>
            <a:ext cx="1639819" cy="1167405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6405943" y="1121476"/>
            <a:ext cx="210339" cy="118757"/>
          </a:xfrm>
          <a:prstGeom prst="rect">
            <a:avLst/>
          </a:prstGeom>
        </p:spPr>
      </p:pic>
      <p:sp>
        <p:nvSpPr>
          <p:cNvPr id="49" name="object 49"/>
          <p:cNvSpPr/>
          <p:nvPr/>
        </p:nvSpPr>
        <p:spPr>
          <a:xfrm>
            <a:off x="6643757" y="1118786"/>
            <a:ext cx="62230" cy="121920"/>
          </a:xfrm>
          <a:custGeom>
            <a:avLst/>
            <a:gdLst/>
            <a:ahLst/>
            <a:cxnLst/>
            <a:rect l="l" t="t" r="r" b="b"/>
            <a:pathLst>
              <a:path w="62229" h="121919">
                <a:moveTo>
                  <a:pt x="37058" y="0"/>
                </a:moveTo>
                <a:lnTo>
                  <a:pt x="32969" y="0"/>
                </a:lnTo>
                <a:lnTo>
                  <a:pt x="23385" y="8839"/>
                </a:lnTo>
                <a:lnTo>
                  <a:pt x="6900" y="11401"/>
                </a:lnTo>
                <a:lnTo>
                  <a:pt x="0" y="11401"/>
                </a:lnTo>
                <a:lnTo>
                  <a:pt x="0" y="15885"/>
                </a:lnTo>
                <a:lnTo>
                  <a:pt x="15079" y="15885"/>
                </a:lnTo>
                <a:lnTo>
                  <a:pt x="21979" y="16654"/>
                </a:lnTo>
                <a:lnTo>
                  <a:pt x="23385" y="22034"/>
                </a:lnTo>
                <a:lnTo>
                  <a:pt x="23385" y="106458"/>
                </a:lnTo>
                <a:lnTo>
                  <a:pt x="19296" y="114401"/>
                </a:lnTo>
                <a:lnTo>
                  <a:pt x="6900" y="116963"/>
                </a:lnTo>
                <a:lnTo>
                  <a:pt x="0" y="116963"/>
                </a:lnTo>
                <a:lnTo>
                  <a:pt x="0" y="121447"/>
                </a:lnTo>
                <a:lnTo>
                  <a:pt x="61849" y="121447"/>
                </a:lnTo>
                <a:lnTo>
                  <a:pt x="61849" y="116963"/>
                </a:lnTo>
                <a:lnTo>
                  <a:pt x="52265" y="116963"/>
                </a:lnTo>
                <a:lnTo>
                  <a:pt x="41275" y="114401"/>
                </a:lnTo>
                <a:lnTo>
                  <a:pt x="37058" y="106458"/>
                </a:lnTo>
                <a:lnTo>
                  <a:pt x="3705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0" name="object 50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6737298" y="1119683"/>
            <a:ext cx="87918" cy="122216"/>
          </a:xfrm>
          <a:prstGeom prst="rect">
            <a:avLst/>
          </a:prstGeom>
        </p:spPr>
      </p:pic>
      <p:pic>
        <p:nvPicPr>
          <p:cNvPr id="51" name="object 51"/>
          <p:cNvPicPr/>
          <p:nvPr/>
        </p:nvPicPr>
        <p:blipFill>
          <a:blip r:embed="rId33" cstate="print"/>
          <a:stretch>
            <a:fillRect/>
          </a:stretch>
        </p:blipFill>
        <p:spPr>
          <a:xfrm>
            <a:off x="6848601" y="1119683"/>
            <a:ext cx="82423" cy="122216"/>
          </a:xfrm>
          <a:prstGeom prst="rect">
            <a:avLst/>
          </a:prstGeom>
        </p:spPr>
      </p:pic>
      <p:pic>
        <p:nvPicPr>
          <p:cNvPr id="52" name="object 52"/>
          <p:cNvPicPr/>
          <p:nvPr/>
        </p:nvPicPr>
        <p:blipFill>
          <a:blip r:embed="rId34" cstate="print"/>
          <a:stretch>
            <a:fillRect/>
          </a:stretch>
        </p:blipFill>
        <p:spPr>
          <a:xfrm>
            <a:off x="6462298" y="1327348"/>
            <a:ext cx="87918" cy="122267"/>
          </a:xfrm>
          <a:prstGeom prst="rect">
            <a:avLst/>
          </a:prstGeom>
        </p:spPr>
      </p:pic>
      <p:sp>
        <p:nvSpPr>
          <p:cNvPr id="53" name="object 53"/>
          <p:cNvSpPr/>
          <p:nvPr/>
        </p:nvSpPr>
        <p:spPr>
          <a:xfrm>
            <a:off x="6575007" y="1429323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90">
                <a:moveTo>
                  <a:pt x="13801" y="0"/>
                </a:moveTo>
                <a:lnTo>
                  <a:pt x="5494" y="2690"/>
                </a:lnTo>
                <a:lnTo>
                  <a:pt x="0" y="10607"/>
                </a:lnTo>
                <a:lnTo>
                  <a:pt x="5494" y="18524"/>
                </a:lnTo>
                <a:lnTo>
                  <a:pt x="13801" y="21163"/>
                </a:lnTo>
                <a:lnTo>
                  <a:pt x="21979" y="18524"/>
                </a:lnTo>
                <a:lnTo>
                  <a:pt x="26068" y="10607"/>
                </a:lnTo>
                <a:lnTo>
                  <a:pt x="21979" y="2690"/>
                </a:lnTo>
                <a:lnTo>
                  <a:pt x="1380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4" name="object 54"/>
          <p:cNvPicPr/>
          <p:nvPr/>
        </p:nvPicPr>
        <p:blipFill>
          <a:blip r:embed="rId35" cstate="print"/>
          <a:stretch>
            <a:fillRect/>
          </a:stretch>
        </p:blipFill>
        <p:spPr>
          <a:xfrm>
            <a:off x="6683627" y="1329013"/>
            <a:ext cx="82423" cy="120601"/>
          </a:xfrm>
          <a:prstGeom prst="rect">
            <a:avLst/>
          </a:prstGeom>
        </p:spPr>
      </p:pic>
      <p:pic>
        <p:nvPicPr>
          <p:cNvPr id="55" name="object 55"/>
          <p:cNvPicPr/>
          <p:nvPr/>
        </p:nvPicPr>
        <p:blipFill>
          <a:blip r:embed="rId36" cstate="print"/>
          <a:stretch>
            <a:fillRect/>
          </a:stretch>
        </p:blipFill>
        <p:spPr>
          <a:xfrm>
            <a:off x="6790841" y="1329013"/>
            <a:ext cx="82551" cy="120601"/>
          </a:xfrm>
          <a:prstGeom prst="rect">
            <a:avLst/>
          </a:prstGeom>
        </p:spPr>
      </p:pic>
      <p:pic>
        <p:nvPicPr>
          <p:cNvPr id="56" name="object 56"/>
          <p:cNvPicPr/>
          <p:nvPr/>
        </p:nvPicPr>
        <p:blipFill>
          <a:blip r:embed="rId37" cstate="print"/>
          <a:stretch>
            <a:fillRect/>
          </a:stretch>
        </p:blipFill>
        <p:spPr>
          <a:xfrm>
            <a:off x="6564017" y="1536716"/>
            <a:ext cx="207527" cy="119666"/>
          </a:xfrm>
          <a:prstGeom prst="rect">
            <a:avLst/>
          </a:prstGeom>
        </p:spPr>
      </p:pic>
      <p:pic>
        <p:nvPicPr>
          <p:cNvPr id="57" name="object 57"/>
          <p:cNvPicPr/>
          <p:nvPr/>
        </p:nvPicPr>
        <p:blipFill>
          <a:blip r:embed="rId38" cstate="print"/>
          <a:stretch>
            <a:fillRect/>
          </a:stretch>
        </p:blipFill>
        <p:spPr>
          <a:xfrm>
            <a:off x="5557685" y="1121476"/>
            <a:ext cx="210339" cy="118757"/>
          </a:xfrm>
          <a:prstGeom prst="rect">
            <a:avLst/>
          </a:prstGeom>
        </p:spPr>
      </p:pic>
      <p:sp>
        <p:nvSpPr>
          <p:cNvPr id="58" name="object 58"/>
          <p:cNvSpPr/>
          <p:nvPr/>
        </p:nvSpPr>
        <p:spPr>
          <a:xfrm>
            <a:off x="5794094" y="1118786"/>
            <a:ext cx="62230" cy="121920"/>
          </a:xfrm>
          <a:custGeom>
            <a:avLst/>
            <a:gdLst/>
            <a:ahLst/>
            <a:cxnLst/>
            <a:rect l="l" t="t" r="r" b="b"/>
            <a:pathLst>
              <a:path w="62229" h="121919">
                <a:moveTo>
                  <a:pt x="38464" y="0"/>
                </a:moveTo>
                <a:lnTo>
                  <a:pt x="34375" y="0"/>
                </a:lnTo>
                <a:lnTo>
                  <a:pt x="24790" y="8839"/>
                </a:lnTo>
                <a:lnTo>
                  <a:pt x="8306" y="11401"/>
                </a:lnTo>
                <a:lnTo>
                  <a:pt x="0" y="11401"/>
                </a:lnTo>
                <a:lnTo>
                  <a:pt x="0" y="15885"/>
                </a:lnTo>
                <a:lnTo>
                  <a:pt x="15079" y="15885"/>
                </a:lnTo>
                <a:lnTo>
                  <a:pt x="21979" y="16654"/>
                </a:lnTo>
                <a:lnTo>
                  <a:pt x="24790" y="22034"/>
                </a:lnTo>
                <a:lnTo>
                  <a:pt x="24790" y="106458"/>
                </a:lnTo>
                <a:lnTo>
                  <a:pt x="20701" y="114401"/>
                </a:lnTo>
                <a:lnTo>
                  <a:pt x="8306" y="116963"/>
                </a:lnTo>
                <a:lnTo>
                  <a:pt x="0" y="116963"/>
                </a:lnTo>
                <a:lnTo>
                  <a:pt x="0" y="121447"/>
                </a:lnTo>
                <a:lnTo>
                  <a:pt x="61849" y="121447"/>
                </a:lnTo>
                <a:lnTo>
                  <a:pt x="61849" y="116963"/>
                </a:lnTo>
                <a:lnTo>
                  <a:pt x="53671" y="116963"/>
                </a:lnTo>
                <a:lnTo>
                  <a:pt x="42681" y="114401"/>
                </a:lnTo>
                <a:lnTo>
                  <a:pt x="38464" y="106458"/>
                </a:lnTo>
                <a:lnTo>
                  <a:pt x="38464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9" name="object 59"/>
          <p:cNvPicPr/>
          <p:nvPr/>
        </p:nvPicPr>
        <p:blipFill>
          <a:blip r:embed="rId39" cstate="print"/>
          <a:stretch>
            <a:fillRect/>
          </a:stretch>
        </p:blipFill>
        <p:spPr>
          <a:xfrm>
            <a:off x="5888912" y="1119683"/>
            <a:ext cx="86640" cy="122216"/>
          </a:xfrm>
          <a:prstGeom prst="rect">
            <a:avLst/>
          </a:prstGeom>
        </p:spPr>
      </p:pic>
      <p:pic>
        <p:nvPicPr>
          <p:cNvPr id="60" name="object 60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5994849" y="1119683"/>
            <a:ext cx="93413" cy="120550"/>
          </a:xfrm>
          <a:prstGeom prst="rect">
            <a:avLst/>
          </a:prstGeom>
        </p:spPr>
      </p:pic>
      <p:pic>
        <p:nvPicPr>
          <p:cNvPr id="61" name="object 61"/>
          <p:cNvPicPr/>
          <p:nvPr/>
        </p:nvPicPr>
        <p:blipFill>
          <a:blip r:embed="rId41" cstate="print"/>
          <a:stretch>
            <a:fillRect/>
          </a:stretch>
        </p:blipFill>
        <p:spPr>
          <a:xfrm>
            <a:off x="5616724" y="1327348"/>
            <a:ext cx="88046" cy="122267"/>
          </a:xfrm>
          <a:prstGeom prst="rect">
            <a:avLst/>
          </a:prstGeom>
        </p:spPr>
      </p:pic>
      <p:sp>
        <p:nvSpPr>
          <p:cNvPr id="62" name="object 62"/>
          <p:cNvSpPr/>
          <p:nvPr/>
        </p:nvSpPr>
        <p:spPr>
          <a:xfrm>
            <a:off x="5729433" y="1429323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90">
                <a:moveTo>
                  <a:pt x="13801" y="0"/>
                </a:moveTo>
                <a:lnTo>
                  <a:pt x="5622" y="2690"/>
                </a:lnTo>
                <a:lnTo>
                  <a:pt x="0" y="10607"/>
                </a:lnTo>
                <a:lnTo>
                  <a:pt x="5622" y="18524"/>
                </a:lnTo>
                <a:lnTo>
                  <a:pt x="13801" y="21163"/>
                </a:lnTo>
                <a:lnTo>
                  <a:pt x="22107" y="18524"/>
                </a:lnTo>
                <a:lnTo>
                  <a:pt x="26196" y="10607"/>
                </a:lnTo>
                <a:lnTo>
                  <a:pt x="22107" y="2690"/>
                </a:lnTo>
                <a:lnTo>
                  <a:pt x="13801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63" name="object 63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5838053" y="1329013"/>
            <a:ext cx="82551" cy="120601"/>
          </a:xfrm>
          <a:prstGeom prst="rect">
            <a:avLst/>
          </a:prstGeom>
        </p:spPr>
      </p:pic>
      <p:pic>
        <p:nvPicPr>
          <p:cNvPr id="64" name="object 64"/>
          <p:cNvPicPr/>
          <p:nvPr/>
        </p:nvPicPr>
        <p:blipFill>
          <a:blip r:embed="rId42" cstate="print"/>
          <a:stretch>
            <a:fillRect/>
          </a:stretch>
        </p:blipFill>
        <p:spPr>
          <a:xfrm>
            <a:off x="5945395" y="1329013"/>
            <a:ext cx="82423" cy="120601"/>
          </a:xfrm>
          <a:prstGeom prst="rect">
            <a:avLst/>
          </a:prstGeom>
        </p:spPr>
      </p:pic>
      <p:pic>
        <p:nvPicPr>
          <p:cNvPr id="65" name="object 65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5721254" y="1536716"/>
            <a:ext cx="203438" cy="119666"/>
          </a:xfrm>
          <a:prstGeom prst="rect">
            <a:avLst/>
          </a:prstGeom>
        </p:spPr>
      </p:pic>
      <p:pic>
        <p:nvPicPr>
          <p:cNvPr id="70" name="object 70"/>
          <p:cNvPicPr/>
          <p:nvPr/>
        </p:nvPicPr>
        <p:blipFill>
          <a:blip r:embed="rId44" cstate="print"/>
          <a:stretch>
            <a:fillRect/>
          </a:stretch>
        </p:blipFill>
        <p:spPr>
          <a:xfrm>
            <a:off x="8087252" y="1707409"/>
            <a:ext cx="307969" cy="120550"/>
          </a:xfrm>
          <a:prstGeom prst="rect">
            <a:avLst/>
          </a:prstGeom>
        </p:spPr>
      </p:pic>
      <p:sp>
        <p:nvSpPr>
          <p:cNvPr id="71" name="object 71"/>
          <p:cNvSpPr/>
          <p:nvPr/>
        </p:nvSpPr>
        <p:spPr>
          <a:xfrm>
            <a:off x="8433813" y="1706538"/>
            <a:ext cx="62230" cy="121920"/>
          </a:xfrm>
          <a:custGeom>
            <a:avLst/>
            <a:gdLst/>
            <a:ahLst/>
            <a:cxnLst/>
            <a:rect l="l" t="t" r="r" b="b"/>
            <a:pathLst>
              <a:path w="62229" h="121919">
                <a:moveTo>
                  <a:pt x="37058" y="0"/>
                </a:moveTo>
                <a:lnTo>
                  <a:pt x="34375" y="0"/>
                </a:lnTo>
                <a:lnTo>
                  <a:pt x="24663" y="8788"/>
                </a:lnTo>
                <a:lnTo>
                  <a:pt x="8178" y="11427"/>
                </a:lnTo>
                <a:lnTo>
                  <a:pt x="0" y="11427"/>
                </a:lnTo>
                <a:lnTo>
                  <a:pt x="0" y="14950"/>
                </a:lnTo>
                <a:lnTo>
                  <a:pt x="15079" y="14950"/>
                </a:lnTo>
                <a:lnTo>
                  <a:pt x="21979" y="16705"/>
                </a:lnTo>
                <a:lnTo>
                  <a:pt x="23257" y="21996"/>
                </a:lnTo>
                <a:lnTo>
                  <a:pt x="23257" y="105574"/>
                </a:lnTo>
                <a:lnTo>
                  <a:pt x="20573" y="114375"/>
                </a:lnTo>
                <a:lnTo>
                  <a:pt x="8178" y="117014"/>
                </a:lnTo>
                <a:lnTo>
                  <a:pt x="0" y="117014"/>
                </a:lnTo>
                <a:lnTo>
                  <a:pt x="0" y="121421"/>
                </a:lnTo>
                <a:lnTo>
                  <a:pt x="61849" y="121421"/>
                </a:lnTo>
                <a:lnTo>
                  <a:pt x="61849" y="117014"/>
                </a:lnTo>
                <a:lnTo>
                  <a:pt x="53543" y="117014"/>
                </a:lnTo>
                <a:lnTo>
                  <a:pt x="41147" y="114375"/>
                </a:lnTo>
                <a:lnTo>
                  <a:pt x="37058" y="105574"/>
                </a:lnTo>
                <a:lnTo>
                  <a:pt x="3705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72" name="object 72"/>
          <p:cNvPicPr/>
          <p:nvPr/>
        </p:nvPicPr>
        <p:blipFill>
          <a:blip r:embed="rId45" cstate="print"/>
          <a:stretch>
            <a:fillRect/>
          </a:stretch>
        </p:blipFill>
        <p:spPr>
          <a:xfrm>
            <a:off x="8531315" y="1708293"/>
            <a:ext cx="81145" cy="120537"/>
          </a:xfrm>
          <a:prstGeom prst="rect">
            <a:avLst/>
          </a:prstGeom>
        </p:spPr>
      </p:pic>
      <p:pic>
        <p:nvPicPr>
          <p:cNvPr id="73" name="object 73"/>
          <p:cNvPicPr/>
          <p:nvPr/>
        </p:nvPicPr>
        <p:blipFill>
          <a:blip r:embed="rId46" cstate="print"/>
          <a:stretch>
            <a:fillRect/>
          </a:stretch>
        </p:blipFill>
        <p:spPr>
          <a:xfrm>
            <a:off x="8198683" y="1915061"/>
            <a:ext cx="87918" cy="122305"/>
          </a:xfrm>
          <a:prstGeom prst="rect">
            <a:avLst/>
          </a:prstGeom>
        </p:spPr>
      </p:pic>
      <p:sp>
        <p:nvSpPr>
          <p:cNvPr id="74" name="object 74"/>
          <p:cNvSpPr/>
          <p:nvPr/>
        </p:nvSpPr>
        <p:spPr>
          <a:xfrm>
            <a:off x="8312798" y="2017126"/>
            <a:ext cx="25400" cy="20320"/>
          </a:xfrm>
          <a:custGeom>
            <a:avLst/>
            <a:gdLst/>
            <a:ahLst/>
            <a:cxnLst/>
            <a:rect l="l" t="t" r="r" b="b"/>
            <a:pathLst>
              <a:path w="25400" h="20319">
                <a:moveTo>
                  <a:pt x="12395" y="0"/>
                </a:moveTo>
                <a:lnTo>
                  <a:pt x="4089" y="2639"/>
                </a:lnTo>
                <a:lnTo>
                  <a:pt x="0" y="10556"/>
                </a:lnTo>
                <a:lnTo>
                  <a:pt x="4089" y="17602"/>
                </a:lnTo>
                <a:lnTo>
                  <a:pt x="12395" y="20241"/>
                </a:lnTo>
                <a:lnTo>
                  <a:pt x="21979" y="17602"/>
                </a:lnTo>
                <a:lnTo>
                  <a:pt x="24790" y="10556"/>
                </a:lnTo>
                <a:lnTo>
                  <a:pt x="21979" y="2639"/>
                </a:lnTo>
                <a:lnTo>
                  <a:pt x="12395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75" name="object 75"/>
          <p:cNvPicPr/>
          <p:nvPr/>
        </p:nvPicPr>
        <p:blipFill>
          <a:blip r:embed="rId47" cstate="print"/>
          <a:stretch>
            <a:fillRect/>
          </a:stretch>
        </p:blipFill>
        <p:spPr>
          <a:xfrm>
            <a:off x="8418606" y="1916816"/>
            <a:ext cx="82551" cy="120550"/>
          </a:xfrm>
          <a:prstGeom prst="rect">
            <a:avLst/>
          </a:prstGeom>
        </p:spPr>
      </p:pic>
      <p:pic>
        <p:nvPicPr>
          <p:cNvPr id="76" name="object 76"/>
          <p:cNvPicPr/>
          <p:nvPr/>
        </p:nvPicPr>
        <p:blipFill rotWithShape="1">
          <a:blip r:embed="rId48" cstate="print"/>
          <a:srcRect b="43858"/>
          <a:stretch/>
        </p:blipFill>
        <p:spPr>
          <a:xfrm>
            <a:off x="8007512" y="2124468"/>
            <a:ext cx="684688" cy="161532"/>
          </a:xfrm>
          <a:prstGeom prst="rect">
            <a:avLst/>
          </a:prstGeom>
        </p:spPr>
      </p:pic>
      <p:pic>
        <p:nvPicPr>
          <p:cNvPr id="77" name="object 77"/>
          <p:cNvPicPr/>
          <p:nvPr/>
        </p:nvPicPr>
        <p:blipFill>
          <a:blip r:embed="rId49" cstate="print"/>
          <a:stretch>
            <a:fillRect/>
          </a:stretch>
        </p:blipFill>
        <p:spPr>
          <a:xfrm>
            <a:off x="7245895" y="1707409"/>
            <a:ext cx="307969" cy="120550"/>
          </a:xfrm>
          <a:prstGeom prst="rect">
            <a:avLst/>
          </a:prstGeom>
        </p:spPr>
      </p:pic>
      <p:sp>
        <p:nvSpPr>
          <p:cNvPr id="78" name="object 78"/>
          <p:cNvSpPr/>
          <p:nvPr/>
        </p:nvSpPr>
        <p:spPr>
          <a:xfrm>
            <a:off x="7591050" y="1706538"/>
            <a:ext cx="62230" cy="121920"/>
          </a:xfrm>
          <a:custGeom>
            <a:avLst/>
            <a:gdLst/>
            <a:ahLst/>
            <a:cxnLst/>
            <a:rect l="l" t="t" r="r" b="b"/>
            <a:pathLst>
              <a:path w="62229" h="121919">
                <a:moveTo>
                  <a:pt x="38464" y="0"/>
                </a:moveTo>
                <a:lnTo>
                  <a:pt x="34375" y="0"/>
                </a:lnTo>
                <a:lnTo>
                  <a:pt x="24663" y="8788"/>
                </a:lnTo>
                <a:lnTo>
                  <a:pt x="8178" y="11427"/>
                </a:lnTo>
                <a:lnTo>
                  <a:pt x="0" y="11427"/>
                </a:lnTo>
                <a:lnTo>
                  <a:pt x="0" y="14950"/>
                </a:lnTo>
                <a:lnTo>
                  <a:pt x="16484" y="14950"/>
                </a:lnTo>
                <a:lnTo>
                  <a:pt x="21979" y="16705"/>
                </a:lnTo>
                <a:lnTo>
                  <a:pt x="24663" y="21996"/>
                </a:lnTo>
                <a:lnTo>
                  <a:pt x="24663" y="105574"/>
                </a:lnTo>
                <a:lnTo>
                  <a:pt x="20573" y="114375"/>
                </a:lnTo>
                <a:lnTo>
                  <a:pt x="8178" y="117014"/>
                </a:lnTo>
                <a:lnTo>
                  <a:pt x="0" y="117014"/>
                </a:lnTo>
                <a:lnTo>
                  <a:pt x="0" y="121421"/>
                </a:lnTo>
                <a:lnTo>
                  <a:pt x="61849" y="121421"/>
                </a:lnTo>
                <a:lnTo>
                  <a:pt x="61849" y="117014"/>
                </a:lnTo>
                <a:lnTo>
                  <a:pt x="53543" y="117014"/>
                </a:lnTo>
                <a:lnTo>
                  <a:pt x="42553" y="114375"/>
                </a:lnTo>
                <a:lnTo>
                  <a:pt x="38464" y="105574"/>
                </a:lnTo>
                <a:lnTo>
                  <a:pt x="38464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79" name="object 79"/>
          <p:cNvPicPr/>
          <p:nvPr/>
        </p:nvPicPr>
        <p:blipFill>
          <a:blip r:embed="rId50" cstate="print"/>
          <a:stretch>
            <a:fillRect/>
          </a:stretch>
        </p:blipFill>
        <p:spPr>
          <a:xfrm>
            <a:off x="7685869" y="1707409"/>
            <a:ext cx="87918" cy="121421"/>
          </a:xfrm>
          <a:prstGeom prst="rect">
            <a:avLst/>
          </a:prstGeom>
        </p:spPr>
      </p:pic>
      <p:pic>
        <p:nvPicPr>
          <p:cNvPr id="80" name="object 80"/>
          <p:cNvPicPr/>
          <p:nvPr/>
        </p:nvPicPr>
        <p:blipFill>
          <a:blip r:embed="rId51" cstate="print"/>
          <a:stretch>
            <a:fillRect/>
          </a:stretch>
        </p:blipFill>
        <p:spPr>
          <a:xfrm>
            <a:off x="7358604" y="1915061"/>
            <a:ext cx="86640" cy="122305"/>
          </a:xfrm>
          <a:prstGeom prst="rect">
            <a:avLst/>
          </a:prstGeom>
        </p:spPr>
      </p:pic>
      <p:sp>
        <p:nvSpPr>
          <p:cNvPr id="81" name="object 81"/>
          <p:cNvSpPr/>
          <p:nvPr/>
        </p:nvSpPr>
        <p:spPr>
          <a:xfrm>
            <a:off x="7471441" y="2017126"/>
            <a:ext cx="24765" cy="20320"/>
          </a:xfrm>
          <a:custGeom>
            <a:avLst/>
            <a:gdLst/>
            <a:ahLst/>
            <a:cxnLst/>
            <a:rect l="l" t="t" r="r" b="b"/>
            <a:pathLst>
              <a:path w="24765" h="20319">
                <a:moveTo>
                  <a:pt x="12267" y="0"/>
                </a:moveTo>
                <a:lnTo>
                  <a:pt x="4089" y="2639"/>
                </a:lnTo>
                <a:lnTo>
                  <a:pt x="0" y="10556"/>
                </a:lnTo>
                <a:lnTo>
                  <a:pt x="4089" y="17602"/>
                </a:lnTo>
                <a:lnTo>
                  <a:pt x="12267" y="20241"/>
                </a:lnTo>
                <a:lnTo>
                  <a:pt x="21979" y="17602"/>
                </a:lnTo>
                <a:lnTo>
                  <a:pt x="24663" y="10556"/>
                </a:lnTo>
                <a:lnTo>
                  <a:pt x="21979" y="2639"/>
                </a:lnTo>
                <a:lnTo>
                  <a:pt x="1226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82" name="object 82"/>
          <p:cNvPicPr/>
          <p:nvPr/>
        </p:nvPicPr>
        <p:blipFill>
          <a:blip r:embed="rId52" cstate="print"/>
          <a:stretch>
            <a:fillRect/>
          </a:stretch>
        </p:blipFill>
        <p:spPr>
          <a:xfrm>
            <a:off x="7578655" y="1916816"/>
            <a:ext cx="81145" cy="120550"/>
          </a:xfrm>
          <a:prstGeom prst="rect">
            <a:avLst/>
          </a:prstGeom>
        </p:spPr>
      </p:pic>
      <p:pic>
        <p:nvPicPr>
          <p:cNvPr id="83" name="object 83"/>
          <p:cNvPicPr/>
          <p:nvPr/>
        </p:nvPicPr>
        <p:blipFill>
          <a:blip r:embed="rId53" cstate="print"/>
          <a:stretch>
            <a:fillRect/>
          </a:stretch>
        </p:blipFill>
        <p:spPr>
          <a:xfrm>
            <a:off x="7406780" y="2124468"/>
            <a:ext cx="204844" cy="118782"/>
          </a:xfrm>
          <a:prstGeom prst="rect">
            <a:avLst/>
          </a:prstGeom>
        </p:spPr>
      </p:pic>
      <p:pic>
        <p:nvPicPr>
          <p:cNvPr id="88" name="object 88"/>
          <p:cNvPicPr/>
          <p:nvPr/>
        </p:nvPicPr>
        <p:blipFill>
          <a:blip r:embed="rId54" cstate="print"/>
          <a:stretch>
            <a:fillRect/>
          </a:stretch>
        </p:blipFill>
        <p:spPr>
          <a:xfrm>
            <a:off x="6403132" y="1707409"/>
            <a:ext cx="307969" cy="120550"/>
          </a:xfrm>
          <a:prstGeom prst="rect">
            <a:avLst/>
          </a:prstGeom>
        </p:spPr>
      </p:pic>
      <p:sp>
        <p:nvSpPr>
          <p:cNvPr id="89" name="object 89"/>
          <p:cNvSpPr/>
          <p:nvPr/>
        </p:nvSpPr>
        <p:spPr>
          <a:xfrm>
            <a:off x="6749566" y="1706538"/>
            <a:ext cx="62230" cy="121920"/>
          </a:xfrm>
          <a:custGeom>
            <a:avLst/>
            <a:gdLst/>
            <a:ahLst/>
            <a:cxnLst/>
            <a:rect l="l" t="t" r="r" b="b"/>
            <a:pathLst>
              <a:path w="62229" h="121919">
                <a:moveTo>
                  <a:pt x="37186" y="0"/>
                </a:moveTo>
                <a:lnTo>
                  <a:pt x="34375" y="0"/>
                </a:lnTo>
                <a:lnTo>
                  <a:pt x="24790" y="8788"/>
                </a:lnTo>
                <a:lnTo>
                  <a:pt x="8306" y="11427"/>
                </a:lnTo>
                <a:lnTo>
                  <a:pt x="0" y="11427"/>
                </a:lnTo>
                <a:lnTo>
                  <a:pt x="0" y="14950"/>
                </a:lnTo>
                <a:lnTo>
                  <a:pt x="15206" y="14950"/>
                </a:lnTo>
                <a:lnTo>
                  <a:pt x="21979" y="16705"/>
                </a:lnTo>
                <a:lnTo>
                  <a:pt x="23385" y="21996"/>
                </a:lnTo>
                <a:lnTo>
                  <a:pt x="23385" y="105574"/>
                </a:lnTo>
                <a:lnTo>
                  <a:pt x="20701" y="114375"/>
                </a:lnTo>
                <a:lnTo>
                  <a:pt x="8306" y="117014"/>
                </a:lnTo>
                <a:lnTo>
                  <a:pt x="0" y="117014"/>
                </a:lnTo>
                <a:lnTo>
                  <a:pt x="0" y="121421"/>
                </a:lnTo>
                <a:lnTo>
                  <a:pt x="61849" y="121421"/>
                </a:lnTo>
                <a:lnTo>
                  <a:pt x="61849" y="117014"/>
                </a:lnTo>
                <a:lnTo>
                  <a:pt x="53671" y="117014"/>
                </a:lnTo>
                <a:lnTo>
                  <a:pt x="41275" y="114375"/>
                </a:lnTo>
                <a:lnTo>
                  <a:pt x="37186" y="105574"/>
                </a:lnTo>
                <a:lnTo>
                  <a:pt x="37186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0" name="object 90"/>
          <p:cNvPicPr/>
          <p:nvPr/>
        </p:nvPicPr>
        <p:blipFill>
          <a:blip r:embed="rId55" cstate="print"/>
          <a:stretch>
            <a:fillRect/>
          </a:stretch>
        </p:blipFill>
        <p:spPr>
          <a:xfrm>
            <a:off x="6847196" y="1708293"/>
            <a:ext cx="82551" cy="120537"/>
          </a:xfrm>
          <a:prstGeom prst="rect">
            <a:avLst/>
          </a:prstGeom>
        </p:spPr>
      </p:pic>
      <p:pic>
        <p:nvPicPr>
          <p:cNvPr id="91" name="object 91"/>
          <p:cNvPicPr/>
          <p:nvPr/>
        </p:nvPicPr>
        <p:blipFill>
          <a:blip r:embed="rId56" cstate="print"/>
          <a:stretch>
            <a:fillRect/>
          </a:stretch>
        </p:blipFill>
        <p:spPr>
          <a:xfrm>
            <a:off x="6515841" y="1915061"/>
            <a:ext cx="86640" cy="122305"/>
          </a:xfrm>
          <a:prstGeom prst="rect">
            <a:avLst/>
          </a:prstGeom>
        </p:spPr>
      </p:pic>
      <p:sp>
        <p:nvSpPr>
          <p:cNvPr id="92" name="object 92"/>
          <p:cNvSpPr/>
          <p:nvPr/>
        </p:nvSpPr>
        <p:spPr>
          <a:xfrm>
            <a:off x="6628678" y="2017126"/>
            <a:ext cx="24765" cy="20320"/>
          </a:xfrm>
          <a:custGeom>
            <a:avLst/>
            <a:gdLst/>
            <a:ahLst/>
            <a:cxnLst/>
            <a:rect l="l" t="t" r="r" b="b"/>
            <a:pathLst>
              <a:path w="24765" h="20319">
                <a:moveTo>
                  <a:pt x="12267" y="0"/>
                </a:moveTo>
                <a:lnTo>
                  <a:pt x="4089" y="2639"/>
                </a:lnTo>
                <a:lnTo>
                  <a:pt x="0" y="10556"/>
                </a:lnTo>
                <a:lnTo>
                  <a:pt x="4089" y="17602"/>
                </a:lnTo>
                <a:lnTo>
                  <a:pt x="12267" y="20241"/>
                </a:lnTo>
                <a:lnTo>
                  <a:pt x="21979" y="17602"/>
                </a:lnTo>
                <a:lnTo>
                  <a:pt x="24663" y="10556"/>
                </a:lnTo>
                <a:lnTo>
                  <a:pt x="21979" y="2639"/>
                </a:lnTo>
                <a:lnTo>
                  <a:pt x="1226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3" name="object 93"/>
          <p:cNvPicPr/>
          <p:nvPr/>
        </p:nvPicPr>
        <p:blipFill>
          <a:blip r:embed="rId57" cstate="print"/>
          <a:stretch>
            <a:fillRect/>
          </a:stretch>
        </p:blipFill>
        <p:spPr>
          <a:xfrm>
            <a:off x="6735892" y="1916816"/>
            <a:ext cx="82423" cy="120550"/>
          </a:xfrm>
          <a:prstGeom prst="rect">
            <a:avLst/>
          </a:prstGeom>
        </p:spPr>
      </p:pic>
      <p:pic>
        <p:nvPicPr>
          <p:cNvPr id="94" name="object 94"/>
          <p:cNvPicPr/>
          <p:nvPr/>
        </p:nvPicPr>
        <p:blipFill rotWithShape="1">
          <a:blip r:embed="rId58" cstate="print"/>
          <a:srcRect b="47476"/>
          <a:stretch/>
        </p:blipFill>
        <p:spPr>
          <a:xfrm>
            <a:off x="6349588" y="2124468"/>
            <a:ext cx="635107" cy="151123"/>
          </a:xfrm>
          <a:prstGeom prst="rect">
            <a:avLst/>
          </a:prstGeom>
        </p:spPr>
      </p:pic>
      <p:pic>
        <p:nvPicPr>
          <p:cNvPr id="95" name="object 95"/>
          <p:cNvPicPr/>
          <p:nvPr/>
        </p:nvPicPr>
        <p:blipFill>
          <a:blip r:embed="rId59" cstate="print"/>
          <a:stretch>
            <a:fillRect/>
          </a:stretch>
        </p:blipFill>
        <p:spPr>
          <a:xfrm>
            <a:off x="5560369" y="1707409"/>
            <a:ext cx="307969" cy="120550"/>
          </a:xfrm>
          <a:prstGeom prst="rect">
            <a:avLst/>
          </a:prstGeom>
        </p:spPr>
      </p:pic>
      <p:pic>
        <p:nvPicPr>
          <p:cNvPr id="96" name="object 96"/>
          <p:cNvPicPr/>
          <p:nvPr/>
        </p:nvPicPr>
        <p:blipFill>
          <a:blip r:embed="rId60" cstate="print"/>
          <a:stretch>
            <a:fillRect/>
          </a:stretch>
        </p:blipFill>
        <p:spPr>
          <a:xfrm>
            <a:off x="5891724" y="1707409"/>
            <a:ext cx="88046" cy="122305"/>
          </a:xfrm>
          <a:prstGeom prst="rect">
            <a:avLst/>
          </a:prstGeom>
        </p:spPr>
      </p:pic>
      <p:pic>
        <p:nvPicPr>
          <p:cNvPr id="97" name="object 97"/>
          <p:cNvPicPr/>
          <p:nvPr/>
        </p:nvPicPr>
        <p:blipFill>
          <a:blip r:embed="rId61" cstate="print"/>
          <a:stretch>
            <a:fillRect/>
          </a:stretch>
        </p:blipFill>
        <p:spPr>
          <a:xfrm>
            <a:off x="6000344" y="1707409"/>
            <a:ext cx="86640" cy="122305"/>
          </a:xfrm>
          <a:prstGeom prst="rect">
            <a:avLst/>
          </a:prstGeom>
        </p:spPr>
      </p:pic>
      <p:pic>
        <p:nvPicPr>
          <p:cNvPr id="98" name="object 98"/>
          <p:cNvPicPr/>
          <p:nvPr/>
        </p:nvPicPr>
        <p:blipFill>
          <a:blip r:embed="rId62" cstate="print"/>
          <a:stretch>
            <a:fillRect/>
          </a:stretch>
        </p:blipFill>
        <p:spPr>
          <a:xfrm>
            <a:off x="5671800" y="1915945"/>
            <a:ext cx="87918" cy="121421"/>
          </a:xfrm>
          <a:prstGeom prst="rect">
            <a:avLst/>
          </a:prstGeom>
        </p:spPr>
      </p:pic>
      <p:sp>
        <p:nvSpPr>
          <p:cNvPr id="99" name="object 99"/>
          <p:cNvSpPr/>
          <p:nvPr/>
        </p:nvSpPr>
        <p:spPr>
          <a:xfrm>
            <a:off x="5784509" y="2017126"/>
            <a:ext cx="26670" cy="21590"/>
          </a:xfrm>
          <a:custGeom>
            <a:avLst/>
            <a:gdLst/>
            <a:ahLst/>
            <a:cxnLst/>
            <a:rect l="l" t="t" r="r" b="b"/>
            <a:pathLst>
              <a:path w="26670" h="21589">
                <a:moveTo>
                  <a:pt x="13673" y="0"/>
                </a:moveTo>
                <a:lnTo>
                  <a:pt x="4089" y="2639"/>
                </a:lnTo>
                <a:lnTo>
                  <a:pt x="0" y="10556"/>
                </a:lnTo>
                <a:lnTo>
                  <a:pt x="4089" y="18473"/>
                </a:lnTo>
                <a:lnTo>
                  <a:pt x="13673" y="21112"/>
                </a:lnTo>
                <a:lnTo>
                  <a:pt x="21979" y="18473"/>
                </a:lnTo>
                <a:lnTo>
                  <a:pt x="26068" y="10556"/>
                </a:lnTo>
                <a:lnTo>
                  <a:pt x="21979" y="2639"/>
                </a:lnTo>
                <a:lnTo>
                  <a:pt x="13673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0" name="object 100"/>
          <p:cNvPicPr/>
          <p:nvPr/>
        </p:nvPicPr>
        <p:blipFill>
          <a:blip r:embed="rId63" cstate="print"/>
          <a:stretch>
            <a:fillRect/>
          </a:stretch>
        </p:blipFill>
        <p:spPr>
          <a:xfrm>
            <a:off x="5891724" y="1916816"/>
            <a:ext cx="82551" cy="120550"/>
          </a:xfrm>
          <a:prstGeom prst="rect">
            <a:avLst/>
          </a:prstGeom>
        </p:spPr>
      </p:pic>
      <p:pic>
        <p:nvPicPr>
          <p:cNvPr id="101" name="object 101"/>
          <p:cNvPicPr/>
          <p:nvPr/>
        </p:nvPicPr>
        <p:blipFill rotWithShape="1">
          <a:blip r:embed="rId64" cstate="print"/>
          <a:srcRect b="48046"/>
          <a:stretch/>
        </p:blipFill>
        <p:spPr>
          <a:xfrm>
            <a:off x="5484718" y="2124469"/>
            <a:ext cx="671015" cy="145368"/>
          </a:xfrm>
          <a:prstGeom prst="rect">
            <a:avLst/>
          </a:prstGeom>
        </p:spPr>
      </p:pic>
      <p:pic>
        <p:nvPicPr>
          <p:cNvPr id="102" name="object 102"/>
          <p:cNvPicPr/>
          <p:nvPr/>
        </p:nvPicPr>
        <p:blipFill>
          <a:blip r:embed="rId65" cstate="print"/>
          <a:stretch>
            <a:fillRect/>
          </a:stretch>
        </p:blipFill>
        <p:spPr>
          <a:xfrm>
            <a:off x="3078851" y="1708293"/>
            <a:ext cx="206224" cy="119666"/>
          </a:xfrm>
          <a:prstGeom prst="rect">
            <a:avLst/>
          </a:prstGeom>
        </p:spPr>
      </p:pic>
      <p:pic>
        <p:nvPicPr>
          <p:cNvPr id="103" name="object 103"/>
          <p:cNvPicPr/>
          <p:nvPr/>
        </p:nvPicPr>
        <p:blipFill>
          <a:blip r:embed="rId66" cstate="print"/>
          <a:stretch>
            <a:fillRect/>
          </a:stretch>
        </p:blipFill>
        <p:spPr>
          <a:xfrm>
            <a:off x="3304321" y="1707409"/>
            <a:ext cx="82487" cy="121421"/>
          </a:xfrm>
          <a:prstGeom prst="rect">
            <a:avLst/>
          </a:prstGeom>
        </p:spPr>
      </p:pic>
      <p:pic>
        <p:nvPicPr>
          <p:cNvPr id="104" name="object 104"/>
          <p:cNvPicPr/>
          <p:nvPr/>
        </p:nvPicPr>
        <p:blipFill>
          <a:blip r:embed="rId67" cstate="print"/>
          <a:stretch>
            <a:fillRect/>
          </a:stretch>
        </p:blipFill>
        <p:spPr>
          <a:xfrm>
            <a:off x="3408800" y="1707409"/>
            <a:ext cx="93489" cy="120550"/>
          </a:xfrm>
          <a:prstGeom prst="rect">
            <a:avLst/>
          </a:prstGeom>
        </p:spPr>
      </p:pic>
      <p:pic>
        <p:nvPicPr>
          <p:cNvPr id="105" name="object 105"/>
          <p:cNvPicPr/>
          <p:nvPr/>
        </p:nvPicPr>
        <p:blipFill>
          <a:blip r:embed="rId68" cstate="print"/>
          <a:stretch>
            <a:fillRect/>
          </a:stretch>
        </p:blipFill>
        <p:spPr>
          <a:xfrm>
            <a:off x="3137966" y="1915061"/>
            <a:ext cx="85234" cy="120537"/>
          </a:xfrm>
          <a:prstGeom prst="rect">
            <a:avLst/>
          </a:prstGeom>
        </p:spPr>
      </p:pic>
      <p:sp>
        <p:nvSpPr>
          <p:cNvPr id="106" name="object 106"/>
          <p:cNvSpPr/>
          <p:nvPr/>
        </p:nvSpPr>
        <p:spPr>
          <a:xfrm>
            <a:off x="3250701" y="2017126"/>
            <a:ext cx="24765" cy="20320"/>
          </a:xfrm>
          <a:custGeom>
            <a:avLst/>
            <a:gdLst/>
            <a:ahLst/>
            <a:cxnLst/>
            <a:rect l="l" t="t" r="r" b="b"/>
            <a:pathLst>
              <a:path w="24764" h="20319">
                <a:moveTo>
                  <a:pt x="12369" y="0"/>
                </a:moveTo>
                <a:lnTo>
                  <a:pt x="4127" y="2639"/>
                </a:lnTo>
                <a:lnTo>
                  <a:pt x="0" y="10556"/>
                </a:lnTo>
                <a:lnTo>
                  <a:pt x="4127" y="17602"/>
                </a:lnTo>
                <a:lnTo>
                  <a:pt x="12369" y="20241"/>
                </a:lnTo>
                <a:lnTo>
                  <a:pt x="21992" y="17602"/>
                </a:lnTo>
                <a:lnTo>
                  <a:pt x="24739" y="10556"/>
                </a:lnTo>
                <a:lnTo>
                  <a:pt x="21992" y="2639"/>
                </a:lnTo>
                <a:lnTo>
                  <a:pt x="12369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07" name="object 107"/>
          <p:cNvPicPr/>
          <p:nvPr/>
        </p:nvPicPr>
        <p:blipFill>
          <a:blip r:embed="rId69" cstate="print"/>
          <a:stretch>
            <a:fillRect/>
          </a:stretch>
        </p:blipFill>
        <p:spPr>
          <a:xfrm>
            <a:off x="3355180" y="1915061"/>
            <a:ext cx="86614" cy="122305"/>
          </a:xfrm>
          <a:prstGeom prst="rect">
            <a:avLst/>
          </a:prstGeom>
        </p:spPr>
      </p:pic>
      <p:pic>
        <p:nvPicPr>
          <p:cNvPr id="108" name="object 108"/>
          <p:cNvPicPr/>
          <p:nvPr/>
        </p:nvPicPr>
        <p:blipFill>
          <a:blip r:embed="rId70" cstate="print"/>
          <a:stretch>
            <a:fillRect/>
          </a:stretch>
        </p:blipFill>
        <p:spPr>
          <a:xfrm>
            <a:off x="3241078" y="2124468"/>
            <a:ext cx="97604" cy="118782"/>
          </a:xfrm>
          <a:prstGeom prst="rect">
            <a:avLst/>
          </a:prstGeom>
        </p:spPr>
      </p:pic>
      <p:sp>
        <p:nvSpPr>
          <p:cNvPr id="110" name="object 110"/>
          <p:cNvSpPr/>
          <p:nvPr/>
        </p:nvSpPr>
        <p:spPr>
          <a:xfrm>
            <a:off x="9101889" y="1111740"/>
            <a:ext cx="0" cy="538480"/>
          </a:xfrm>
          <a:custGeom>
            <a:avLst/>
            <a:gdLst/>
            <a:ahLst/>
            <a:cxnLst/>
            <a:rect l="l" t="t" r="r" b="b"/>
            <a:pathLst>
              <a:path h="538480">
                <a:moveTo>
                  <a:pt x="0" y="538480"/>
                </a:moveTo>
                <a:lnTo>
                  <a:pt x="0" y="0"/>
                </a:lnTo>
              </a:path>
            </a:pathLst>
          </a:custGeom>
          <a:ln w="76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13" name="object 113"/>
          <p:cNvPicPr/>
          <p:nvPr/>
        </p:nvPicPr>
        <p:blipFill>
          <a:blip r:embed="rId71" cstate="print"/>
          <a:stretch>
            <a:fillRect/>
          </a:stretch>
        </p:blipFill>
        <p:spPr>
          <a:xfrm>
            <a:off x="5155306" y="4863556"/>
            <a:ext cx="155561" cy="113557"/>
          </a:xfrm>
          <a:prstGeom prst="rect">
            <a:avLst/>
          </a:prstGeom>
        </p:spPr>
      </p:pic>
      <p:sp>
        <p:nvSpPr>
          <p:cNvPr id="114" name="object 114"/>
          <p:cNvSpPr/>
          <p:nvPr/>
        </p:nvSpPr>
        <p:spPr>
          <a:xfrm>
            <a:off x="5333488" y="4862597"/>
            <a:ext cx="46990" cy="96520"/>
          </a:xfrm>
          <a:custGeom>
            <a:avLst/>
            <a:gdLst/>
            <a:ahLst/>
            <a:cxnLst/>
            <a:rect l="l" t="t" r="r" b="b"/>
            <a:pathLst>
              <a:path w="46989" h="96520">
                <a:moveTo>
                  <a:pt x="27667" y="0"/>
                </a:moveTo>
                <a:lnTo>
                  <a:pt x="25404" y="0"/>
                </a:lnTo>
                <a:lnTo>
                  <a:pt x="18444" y="6713"/>
                </a:lnTo>
                <a:lnTo>
                  <a:pt x="17052" y="7184"/>
                </a:lnTo>
                <a:lnTo>
                  <a:pt x="5742" y="9102"/>
                </a:lnTo>
                <a:lnTo>
                  <a:pt x="0" y="9102"/>
                </a:lnTo>
                <a:lnTo>
                  <a:pt x="0" y="12450"/>
                </a:lnTo>
                <a:lnTo>
                  <a:pt x="11310" y="12450"/>
                </a:lnTo>
                <a:lnTo>
                  <a:pt x="16356" y="13409"/>
                </a:lnTo>
                <a:lnTo>
                  <a:pt x="17748" y="17246"/>
                </a:lnTo>
                <a:lnTo>
                  <a:pt x="17748" y="84331"/>
                </a:lnTo>
                <a:lnTo>
                  <a:pt x="14964" y="91044"/>
                </a:lnTo>
                <a:lnTo>
                  <a:pt x="5742" y="92963"/>
                </a:lnTo>
                <a:lnTo>
                  <a:pt x="0" y="92963"/>
                </a:lnTo>
                <a:lnTo>
                  <a:pt x="0" y="96311"/>
                </a:lnTo>
                <a:lnTo>
                  <a:pt x="46633" y="96311"/>
                </a:lnTo>
                <a:lnTo>
                  <a:pt x="46633" y="92963"/>
                </a:lnTo>
                <a:lnTo>
                  <a:pt x="40369" y="92963"/>
                </a:lnTo>
                <a:lnTo>
                  <a:pt x="31147" y="91044"/>
                </a:lnTo>
                <a:lnTo>
                  <a:pt x="27667" y="84331"/>
                </a:lnTo>
                <a:lnTo>
                  <a:pt x="2766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15" name="object 115"/>
          <p:cNvPicPr/>
          <p:nvPr/>
        </p:nvPicPr>
        <p:blipFill>
          <a:blip r:embed="rId72" cstate="print"/>
          <a:stretch>
            <a:fillRect/>
          </a:stretch>
        </p:blipFill>
        <p:spPr>
          <a:xfrm>
            <a:off x="5404309" y="4862597"/>
            <a:ext cx="65600" cy="97741"/>
          </a:xfrm>
          <a:prstGeom prst="rect">
            <a:avLst/>
          </a:prstGeom>
        </p:spPr>
      </p:pic>
      <p:pic>
        <p:nvPicPr>
          <p:cNvPr id="116" name="object 116"/>
          <p:cNvPicPr/>
          <p:nvPr/>
        </p:nvPicPr>
        <p:blipFill>
          <a:blip r:embed="rId73" cstate="print"/>
          <a:stretch>
            <a:fillRect/>
          </a:stretch>
        </p:blipFill>
        <p:spPr>
          <a:xfrm>
            <a:off x="5198459" y="5029812"/>
            <a:ext cx="65774" cy="97758"/>
          </a:xfrm>
          <a:prstGeom prst="rect">
            <a:avLst/>
          </a:prstGeom>
        </p:spPr>
      </p:pic>
      <p:sp>
        <p:nvSpPr>
          <p:cNvPr id="117" name="object 117"/>
          <p:cNvSpPr/>
          <p:nvPr/>
        </p:nvSpPr>
        <p:spPr>
          <a:xfrm>
            <a:off x="5283365" y="5030774"/>
            <a:ext cx="142875" cy="97155"/>
          </a:xfrm>
          <a:custGeom>
            <a:avLst/>
            <a:gdLst/>
            <a:ahLst/>
            <a:cxnLst/>
            <a:rect l="l" t="t" r="r" b="b"/>
            <a:pathLst>
              <a:path w="142875" h="97154">
                <a:moveTo>
                  <a:pt x="18973" y="88176"/>
                </a:moveTo>
                <a:lnTo>
                  <a:pt x="16878" y="81940"/>
                </a:lnTo>
                <a:lnTo>
                  <a:pt x="9918" y="80022"/>
                </a:lnTo>
                <a:lnTo>
                  <a:pt x="3479" y="81940"/>
                </a:lnTo>
                <a:lnTo>
                  <a:pt x="0" y="88176"/>
                </a:lnTo>
                <a:lnTo>
                  <a:pt x="3479" y="94399"/>
                </a:lnTo>
                <a:lnTo>
                  <a:pt x="9918" y="96799"/>
                </a:lnTo>
                <a:lnTo>
                  <a:pt x="16878" y="94399"/>
                </a:lnTo>
                <a:lnTo>
                  <a:pt x="18973" y="88176"/>
                </a:lnTo>
                <a:close/>
              </a:path>
              <a:path w="142875" h="97154">
                <a:moveTo>
                  <a:pt x="142862" y="60858"/>
                </a:moveTo>
                <a:lnTo>
                  <a:pt x="140601" y="50317"/>
                </a:lnTo>
                <a:lnTo>
                  <a:pt x="135724" y="42164"/>
                </a:lnTo>
                <a:lnTo>
                  <a:pt x="127203" y="36436"/>
                </a:lnTo>
                <a:lnTo>
                  <a:pt x="115201" y="34023"/>
                </a:lnTo>
                <a:lnTo>
                  <a:pt x="102489" y="35941"/>
                </a:lnTo>
                <a:lnTo>
                  <a:pt x="99707" y="37388"/>
                </a:lnTo>
                <a:lnTo>
                  <a:pt x="90487" y="45529"/>
                </a:lnTo>
                <a:lnTo>
                  <a:pt x="92570" y="8140"/>
                </a:lnTo>
                <a:lnTo>
                  <a:pt x="139204" y="8140"/>
                </a:lnTo>
                <a:lnTo>
                  <a:pt x="141300" y="0"/>
                </a:lnTo>
                <a:lnTo>
                  <a:pt x="88404" y="0"/>
                </a:lnTo>
                <a:lnTo>
                  <a:pt x="85445" y="50800"/>
                </a:lnTo>
                <a:lnTo>
                  <a:pt x="91186" y="51269"/>
                </a:lnTo>
                <a:lnTo>
                  <a:pt x="93268" y="48882"/>
                </a:lnTo>
                <a:lnTo>
                  <a:pt x="101104" y="42164"/>
                </a:lnTo>
                <a:lnTo>
                  <a:pt x="112407" y="39776"/>
                </a:lnTo>
                <a:lnTo>
                  <a:pt x="118681" y="40741"/>
                </a:lnTo>
                <a:lnTo>
                  <a:pt x="127203" y="46964"/>
                </a:lnTo>
                <a:lnTo>
                  <a:pt x="129984" y="53682"/>
                </a:lnTo>
                <a:lnTo>
                  <a:pt x="131546" y="64693"/>
                </a:lnTo>
                <a:lnTo>
                  <a:pt x="131546" y="66611"/>
                </a:lnTo>
                <a:lnTo>
                  <a:pt x="129984" y="77635"/>
                </a:lnTo>
                <a:lnTo>
                  <a:pt x="126504" y="86258"/>
                </a:lnTo>
                <a:lnTo>
                  <a:pt x="121627" y="90563"/>
                </a:lnTo>
                <a:lnTo>
                  <a:pt x="110324" y="93433"/>
                </a:lnTo>
                <a:lnTo>
                  <a:pt x="97447" y="91046"/>
                </a:lnTo>
                <a:lnTo>
                  <a:pt x="91186" y="84328"/>
                </a:lnTo>
                <a:lnTo>
                  <a:pt x="93268" y="80022"/>
                </a:lnTo>
                <a:lnTo>
                  <a:pt x="94665" y="74269"/>
                </a:lnTo>
                <a:lnTo>
                  <a:pt x="93967" y="70434"/>
                </a:lnTo>
                <a:lnTo>
                  <a:pt x="88404" y="68046"/>
                </a:lnTo>
                <a:lnTo>
                  <a:pt x="82651" y="70434"/>
                </a:lnTo>
                <a:lnTo>
                  <a:pt x="81267" y="76682"/>
                </a:lnTo>
                <a:lnTo>
                  <a:pt x="82651" y="82905"/>
                </a:lnTo>
                <a:lnTo>
                  <a:pt x="89789" y="90563"/>
                </a:lnTo>
                <a:lnTo>
                  <a:pt x="99009" y="94881"/>
                </a:lnTo>
                <a:lnTo>
                  <a:pt x="110324" y="96799"/>
                </a:lnTo>
                <a:lnTo>
                  <a:pt x="115887" y="96316"/>
                </a:lnTo>
                <a:lnTo>
                  <a:pt x="142862" y="63741"/>
                </a:lnTo>
                <a:lnTo>
                  <a:pt x="142862" y="608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18" name="object 118"/>
          <p:cNvPicPr/>
          <p:nvPr/>
        </p:nvPicPr>
        <p:blipFill>
          <a:blip r:embed="rId74" cstate="print"/>
          <a:stretch>
            <a:fillRect/>
          </a:stretch>
        </p:blipFill>
        <p:spPr>
          <a:xfrm>
            <a:off x="5232391" y="5198003"/>
            <a:ext cx="159737" cy="95352"/>
          </a:xfrm>
          <a:prstGeom prst="rect">
            <a:avLst/>
          </a:prstGeom>
        </p:spPr>
      </p:pic>
      <p:pic>
        <p:nvPicPr>
          <p:cNvPr id="121" name="object 121"/>
          <p:cNvPicPr/>
          <p:nvPr/>
        </p:nvPicPr>
        <p:blipFill>
          <a:blip r:embed="rId75" cstate="print"/>
          <a:stretch>
            <a:fillRect/>
          </a:stretch>
        </p:blipFill>
        <p:spPr>
          <a:xfrm>
            <a:off x="4614320" y="4861167"/>
            <a:ext cx="284326" cy="99171"/>
          </a:xfrm>
          <a:prstGeom prst="rect">
            <a:avLst/>
          </a:prstGeom>
        </p:spPr>
      </p:pic>
      <p:pic>
        <p:nvPicPr>
          <p:cNvPr id="122" name="object 122"/>
          <p:cNvPicPr/>
          <p:nvPr/>
        </p:nvPicPr>
        <p:blipFill>
          <a:blip r:embed="rId76" cstate="print"/>
          <a:stretch>
            <a:fillRect/>
          </a:stretch>
        </p:blipFill>
        <p:spPr>
          <a:xfrm>
            <a:off x="4653993" y="5029812"/>
            <a:ext cx="93963" cy="97758"/>
          </a:xfrm>
          <a:prstGeom prst="rect">
            <a:avLst/>
          </a:prstGeom>
        </p:spPr>
      </p:pic>
      <p:sp>
        <p:nvSpPr>
          <p:cNvPr id="123" name="object 123"/>
          <p:cNvSpPr/>
          <p:nvPr/>
        </p:nvSpPr>
        <p:spPr>
          <a:xfrm>
            <a:off x="4803114" y="5030774"/>
            <a:ext cx="55880" cy="97155"/>
          </a:xfrm>
          <a:custGeom>
            <a:avLst/>
            <a:gdLst/>
            <a:ahLst/>
            <a:cxnLst/>
            <a:rect l="l" t="t" r="r" b="b"/>
            <a:pathLst>
              <a:path w="55879" h="97154">
                <a:moveTo>
                  <a:pt x="55854" y="63741"/>
                </a:moveTo>
                <a:lnTo>
                  <a:pt x="55156" y="60858"/>
                </a:lnTo>
                <a:lnTo>
                  <a:pt x="53759" y="50317"/>
                </a:lnTo>
                <a:lnTo>
                  <a:pt x="48895" y="42164"/>
                </a:lnTo>
                <a:lnTo>
                  <a:pt x="41059" y="36436"/>
                </a:lnTo>
                <a:lnTo>
                  <a:pt x="31140" y="34023"/>
                </a:lnTo>
                <a:lnTo>
                  <a:pt x="19138" y="35941"/>
                </a:lnTo>
                <a:lnTo>
                  <a:pt x="16357" y="37388"/>
                </a:lnTo>
                <a:lnTo>
                  <a:pt x="8521" y="45529"/>
                </a:lnTo>
                <a:lnTo>
                  <a:pt x="9918" y="8140"/>
                </a:lnTo>
                <a:lnTo>
                  <a:pt x="52374" y="8140"/>
                </a:lnTo>
                <a:lnTo>
                  <a:pt x="53759" y="0"/>
                </a:lnTo>
                <a:lnTo>
                  <a:pt x="6438" y="0"/>
                </a:lnTo>
                <a:lnTo>
                  <a:pt x="3644" y="50800"/>
                </a:lnTo>
                <a:lnTo>
                  <a:pt x="9220" y="51269"/>
                </a:lnTo>
                <a:lnTo>
                  <a:pt x="10604" y="48882"/>
                </a:lnTo>
                <a:lnTo>
                  <a:pt x="17741" y="42164"/>
                </a:lnTo>
                <a:lnTo>
                  <a:pt x="28359" y="39776"/>
                </a:lnTo>
                <a:lnTo>
                  <a:pt x="33235" y="40741"/>
                </a:lnTo>
                <a:lnTo>
                  <a:pt x="41059" y="46964"/>
                </a:lnTo>
                <a:lnTo>
                  <a:pt x="43840" y="53682"/>
                </a:lnTo>
                <a:lnTo>
                  <a:pt x="45415" y="64693"/>
                </a:lnTo>
                <a:lnTo>
                  <a:pt x="45415" y="66611"/>
                </a:lnTo>
                <a:lnTo>
                  <a:pt x="43840" y="77635"/>
                </a:lnTo>
                <a:lnTo>
                  <a:pt x="40360" y="86258"/>
                </a:lnTo>
                <a:lnTo>
                  <a:pt x="36195" y="90563"/>
                </a:lnTo>
                <a:lnTo>
                  <a:pt x="26276" y="93433"/>
                </a:lnTo>
                <a:lnTo>
                  <a:pt x="14960" y="91046"/>
                </a:lnTo>
                <a:lnTo>
                  <a:pt x="9220" y="84328"/>
                </a:lnTo>
                <a:lnTo>
                  <a:pt x="10604" y="80022"/>
                </a:lnTo>
                <a:lnTo>
                  <a:pt x="12877" y="74269"/>
                </a:lnTo>
                <a:lnTo>
                  <a:pt x="11303" y="70434"/>
                </a:lnTo>
                <a:lnTo>
                  <a:pt x="6438" y="68046"/>
                </a:lnTo>
                <a:lnTo>
                  <a:pt x="1562" y="70434"/>
                </a:lnTo>
                <a:lnTo>
                  <a:pt x="0" y="76682"/>
                </a:lnTo>
                <a:lnTo>
                  <a:pt x="698" y="82905"/>
                </a:lnTo>
                <a:lnTo>
                  <a:pt x="7823" y="90563"/>
                </a:lnTo>
                <a:lnTo>
                  <a:pt x="15659" y="94881"/>
                </a:lnTo>
                <a:lnTo>
                  <a:pt x="26276" y="96799"/>
                </a:lnTo>
                <a:lnTo>
                  <a:pt x="31140" y="96316"/>
                </a:lnTo>
                <a:lnTo>
                  <a:pt x="41059" y="93433"/>
                </a:lnTo>
                <a:lnTo>
                  <a:pt x="48895" y="87693"/>
                </a:lnTo>
                <a:lnTo>
                  <a:pt x="50977" y="84328"/>
                </a:lnTo>
                <a:lnTo>
                  <a:pt x="54457" y="74764"/>
                </a:lnTo>
                <a:lnTo>
                  <a:pt x="55854" y="63741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4" name="object 124"/>
          <p:cNvPicPr/>
          <p:nvPr/>
        </p:nvPicPr>
        <p:blipFill>
          <a:blip r:embed="rId77" cstate="print"/>
          <a:stretch>
            <a:fillRect/>
          </a:stretch>
        </p:blipFill>
        <p:spPr>
          <a:xfrm>
            <a:off x="4687228" y="5197044"/>
            <a:ext cx="138509" cy="97741"/>
          </a:xfrm>
          <a:prstGeom prst="rect">
            <a:avLst/>
          </a:prstGeom>
        </p:spPr>
      </p:pic>
      <p:pic>
        <p:nvPicPr>
          <p:cNvPr id="125" name="object 125"/>
          <p:cNvPicPr/>
          <p:nvPr/>
        </p:nvPicPr>
        <p:blipFill>
          <a:blip r:embed="rId78" cstate="print"/>
          <a:stretch>
            <a:fillRect/>
          </a:stretch>
        </p:blipFill>
        <p:spPr>
          <a:xfrm>
            <a:off x="4057899" y="4863556"/>
            <a:ext cx="215715" cy="90556"/>
          </a:xfrm>
          <a:prstGeom prst="rect">
            <a:avLst/>
          </a:prstGeom>
        </p:spPr>
      </p:pic>
      <p:sp>
        <p:nvSpPr>
          <p:cNvPr id="126" name="object 126"/>
          <p:cNvSpPr/>
          <p:nvPr/>
        </p:nvSpPr>
        <p:spPr>
          <a:xfrm>
            <a:off x="4299716" y="4865474"/>
            <a:ext cx="43180" cy="88900"/>
          </a:xfrm>
          <a:custGeom>
            <a:avLst/>
            <a:gdLst/>
            <a:ahLst/>
            <a:cxnLst/>
            <a:rect l="l" t="t" r="r" b="b"/>
            <a:pathLst>
              <a:path w="43179" h="88900">
                <a:moveTo>
                  <a:pt x="26100" y="0"/>
                </a:moveTo>
                <a:lnTo>
                  <a:pt x="24012" y="0"/>
                </a:lnTo>
                <a:lnTo>
                  <a:pt x="17748" y="5754"/>
                </a:lnTo>
                <a:lnTo>
                  <a:pt x="16356" y="6713"/>
                </a:lnTo>
                <a:lnTo>
                  <a:pt x="5742" y="8143"/>
                </a:lnTo>
                <a:lnTo>
                  <a:pt x="0" y="8143"/>
                </a:lnTo>
                <a:lnTo>
                  <a:pt x="0" y="11020"/>
                </a:lnTo>
                <a:lnTo>
                  <a:pt x="10614" y="11020"/>
                </a:lnTo>
                <a:lnTo>
                  <a:pt x="15486" y="11980"/>
                </a:lnTo>
                <a:lnTo>
                  <a:pt x="17052" y="15816"/>
                </a:lnTo>
                <a:lnTo>
                  <a:pt x="17052" y="77146"/>
                </a:lnTo>
                <a:lnTo>
                  <a:pt x="14094" y="83372"/>
                </a:lnTo>
                <a:lnTo>
                  <a:pt x="5742" y="85290"/>
                </a:lnTo>
                <a:lnTo>
                  <a:pt x="0" y="85290"/>
                </a:lnTo>
                <a:lnTo>
                  <a:pt x="0" y="88638"/>
                </a:lnTo>
                <a:lnTo>
                  <a:pt x="43153" y="88638"/>
                </a:lnTo>
                <a:lnTo>
                  <a:pt x="43153" y="85290"/>
                </a:lnTo>
                <a:lnTo>
                  <a:pt x="37411" y="85290"/>
                </a:lnTo>
                <a:lnTo>
                  <a:pt x="29059" y="83372"/>
                </a:lnTo>
                <a:lnTo>
                  <a:pt x="26100" y="77146"/>
                </a:lnTo>
                <a:lnTo>
                  <a:pt x="26100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7" name="object 127"/>
          <p:cNvPicPr/>
          <p:nvPr/>
        </p:nvPicPr>
        <p:blipFill>
          <a:blip r:embed="rId79" cstate="print"/>
          <a:stretch>
            <a:fillRect/>
          </a:stretch>
        </p:blipFill>
        <p:spPr>
          <a:xfrm>
            <a:off x="4089012" y="4723161"/>
            <a:ext cx="234021" cy="97758"/>
          </a:xfrm>
          <a:prstGeom prst="rect">
            <a:avLst/>
          </a:prstGeom>
        </p:spPr>
      </p:pic>
      <p:pic>
        <p:nvPicPr>
          <p:cNvPr id="128" name="object 128"/>
          <p:cNvPicPr/>
          <p:nvPr/>
        </p:nvPicPr>
        <p:blipFill>
          <a:blip r:embed="rId80" cstate="print"/>
          <a:stretch>
            <a:fillRect/>
          </a:stretch>
        </p:blipFill>
        <p:spPr>
          <a:xfrm>
            <a:off x="4095380" y="5019279"/>
            <a:ext cx="96155" cy="89597"/>
          </a:xfrm>
          <a:prstGeom prst="rect">
            <a:avLst/>
          </a:prstGeom>
        </p:spPr>
      </p:pic>
      <p:sp>
        <p:nvSpPr>
          <p:cNvPr id="129" name="object 129"/>
          <p:cNvSpPr/>
          <p:nvPr/>
        </p:nvSpPr>
        <p:spPr>
          <a:xfrm>
            <a:off x="4248036" y="5020246"/>
            <a:ext cx="57785" cy="88900"/>
          </a:xfrm>
          <a:custGeom>
            <a:avLst/>
            <a:gdLst/>
            <a:ahLst/>
            <a:cxnLst/>
            <a:rect l="l" t="t" r="r" b="b"/>
            <a:pathLst>
              <a:path w="57785" h="88900">
                <a:moveTo>
                  <a:pt x="57416" y="55575"/>
                </a:moveTo>
                <a:lnTo>
                  <a:pt x="55156" y="45999"/>
                </a:lnTo>
                <a:lnTo>
                  <a:pt x="50279" y="38328"/>
                </a:lnTo>
                <a:lnTo>
                  <a:pt x="42456" y="33058"/>
                </a:lnTo>
                <a:lnTo>
                  <a:pt x="31838" y="31140"/>
                </a:lnTo>
                <a:lnTo>
                  <a:pt x="19837" y="32575"/>
                </a:lnTo>
                <a:lnTo>
                  <a:pt x="17043" y="34023"/>
                </a:lnTo>
                <a:lnTo>
                  <a:pt x="8521" y="41198"/>
                </a:lnTo>
                <a:lnTo>
                  <a:pt x="10604" y="7188"/>
                </a:lnTo>
                <a:lnTo>
                  <a:pt x="53759" y="7188"/>
                </a:lnTo>
                <a:lnTo>
                  <a:pt x="55156" y="0"/>
                </a:lnTo>
                <a:lnTo>
                  <a:pt x="7124" y="0"/>
                </a:lnTo>
                <a:lnTo>
                  <a:pt x="4343" y="46469"/>
                </a:lnTo>
                <a:lnTo>
                  <a:pt x="9220" y="46964"/>
                </a:lnTo>
                <a:lnTo>
                  <a:pt x="11303" y="44551"/>
                </a:lnTo>
                <a:lnTo>
                  <a:pt x="18440" y="38328"/>
                </a:lnTo>
                <a:lnTo>
                  <a:pt x="29057" y="36410"/>
                </a:lnTo>
                <a:lnTo>
                  <a:pt x="34798" y="36893"/>
                </a:lnTo>
                <a:lnTo>
                  <a:pt x="42456" y="43129"/>
                </a:lnTo>
                <a:lnTo>
                  <a:pt x="45415" y="49352"/>
                </a:lnTo>
                <a:lnTo>
                  <a:pt x="46799" y="59410"/>
                </a:lnTo>
                <a:lnTo>
                  <a:pt x="46799" y="60845"/>
                </a:lnTo>
                <a:lnTo>
                  <a:pt x="45415" y="71386"/>
                </a:lnTo>
                <a:lnTo>
                  <a:pt x="41757" y="79057"/>
                </a:lnTo>
                <a:lnTo>
                  <a:pt x="37579" y="82880"/>
                </a:lnTo>
                <a:lnTo>
                  <a:pt x="26962" y="85763"/>
                </a:lnTo>
                <a:lnTo>
                  <a:pt x="15659" y="83375"/>
                </a:lnTo>
                <a:lnTo>
                  <a:pt x="9220" y="77139"/>
                </a:lnTo>
                <a:lnTo>
                  <a:pt x="11303" y="73304"/>
                </a:lnTo>
                <a:lnTo>
                  <a:pt x="12865" y="68046"/>
                </a:lnTo>
                <a:lnTo>
                  <a:pt x="12179" y="64681"/>
                </a:lnTo>
                <a:lnTo>
                  <a:pt x="7124" y="62293"/>
                </a:lnTo>
                <a:lnTo>
                  <a:pt x="1562" y="64681"/>
                </a:lnTo>
                <a:lnTo>
                  <a:pt x="0" y="69938"/>
                </a:lnTo>
                <a:lnTo>
                  <a:pt x="1562" y="75692"/>
                </a:lnTo>
                <a:lnTo>
                  <a:pt x="8521" y="82880"/>
                </a:lnTo>
                <a:lnTo>
                  <a:pt x="16344" y="87210"/>
                </a:lnTo>
                <a:lnTo>
                  <a:pt x="26962" y="88633"/>
                </a:lnTo>
                <a:lnTo>
                  <a:pt x="31838" y="88163"/>
                </a:lnTo>
                <a:lnTo>
                  <a:pt x="57416" y="58445"/>
                </a:lnTo>
                <a:lnTo>
                  <a:pt x="57416" y="55575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2" name="object 132"/>
          <p:cNvPicPr/>
          <p:nvPr/>
        </p:nvPicPr>
        <p:blipFill>
          <a:blip r:embed="rId81" cstate="print"/>
          <a:stretch>
            <a:fillRect/>
          </a:stretch>
        </p:blipFill>
        <p:spPr>
          <a:xfrm>
            <a:off x="3489385" y="4861167"/>
            <a:ext cx="236178" cy="99171"/>
          </a:xfrm>
          <a:prstGeom prst="rect">
            <a:avLst/>
          </a:prstGeom>
        </p:spPr>
      </p:pic>
      <p:sp>
        <p:nvSpPr>
          <p:cNvPr id="133" name="object 133"/>
          <p:cNvSpPr/>
          <p:nvPr/>
        </p:nvSpPr>
        <p:spPr>
          <a:xfrm>
            <a:off x="3752431" y="4862597"/>
            <a:ext cx="46990" cy="96520"/>
          </a:xfrm>
          <a:custGeom>
            <a:avLst/>
            <a:gdLst/>
            <a:ahLst/>
            <a:cxnLst/>
            <a:rect l="l" t="t" r="r" b="b"/>
            <a:pathLst>
              <a:path w="46989" h="96520">
                <a:moveTo>
                  <a:pt x="28276" y="0"/>
                </a:moveTo>
                <a:lnTo>
                  <a:pt x="26153" y="0"/>
                </a:lnTo>
                <a:lnTo>
                  <a:pt x="19088" y="6713"/>
                </a:lnTo>
                <a:lnTo>
                  <a:pt x="5655" y="9102"/>
                </a:lnTo>
                <a:lnTo>
                  <a:pt x="0" y="9102"/>
                </a:lnTo>
                <a:lnTo>
                  <a:pt x="0" y="12450"/>
                </a:lnTo>
                <a:lnTo>
                  <a:pt x="12023" y="12450"/>
                </a:lnTo>
                <a:lnTo>
                  <a:pt x="16965" y="13409"/>
                </a:lnTo>
                <a:lnTo>
                  <a:pt x="18375" y="17246"/>
                </a:lnTo>
                <a:lnTo>
                  <a:pt x="18375" y="84331"/>
                </a:lnTo>
                <a:lnTo>
                  <a:pt x="15556" y="91044"/>
                </a:lnTo>
                <a:lnTo>
                  <a:pt x="5655" y="92963"/>
                </a:lnTo>
                <a:lnTo>
                  <a:pt x="0" y="92963"/>
                </a:lnTo>
                <a:lnTo>
                  <a:pt x="0" y="96311"/>
                </a:lnTo>
                <a:lnTo>
                  <a:pt x="46668" y="96311"/>
                </a:lnTo>
                <a:lnTo>
                  <a:pt x="46668" y="92963"/>
                </a:lnTo>
                <a:lnTo>
                  <a:pt x="40299" y="92963"/>
                </a:lnTo>
                <a:lnTo>
                  <a:pt x="31808" y="91044"/>
                </a:lnTo>
                <a:lnTo>
                  <a:pt x="28276" y="84331"/>
                </a:lnTo>
                <a:lnTo>
                  <a:pt x="28276" y="0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4" name="object 134"/>
          <p:cNvPicPr/>
          <p:nvPr/>
        </p:nvPicPr>
        <p:blipFill>
          <a:blip r:embed="rId82" cstate="print"/>
          <a:stretch>
            <a:fillRect/>
          </a:stretch>
        </p:blipFill>
        <p:spPr>
          <a:xfrm>
            <a:off x="3530399" y="5029812"/>
            <a:ext cx="65757" cy="97758"/>
          </a:xfrm>
          <a:prstGeom prst="rect">
            <a:avLst/>
          </a:prstGeom>
        </p:spPr>
      </p:pic>
      <p:sp>
        <p:nvSpPr>
          <p:cNvPr id="135" name="object 135"/>
          <p:cNvSpPr/>
          <p:nvPr/>
        </p:nvSpPr>
        <p:spPr>
          <a:xfrm>
            <a:off x="3615233" y="5030774"/>
            <a:ext cx="142875" cy="97155"/>
          </a:xfrm>
          <a:custGeom>
            <a:avLst/>
            <a:gdLst/>
            <a:ahLst/>
            <a:cxnLst/>
            <a:rect l="l" t="t" r="r" b="b"/>
            <a:pathLst>
              <a:path w="142875" h="97154">
                <a:moveTo>
                  <a:pt x="19088" y="88176"/>
                </a:moveTo>
                <a:lnTo>
                  <a:pt x="16992" y="81940"/>
                </a:lnTo>
                <a:lnTo>
                  <a:pt x="9906" y="80022"/>
                </a:lnTo>
                <a:lnTo>
                  <a:pt x="3543" y="81940"/>
                </a:lnTo>
                <a:lnTo>
                  <a:pt x="0" y="88176"/>
                </a:lnTo>
                <a:lnTo>
                  <a:pt x="3543" y="94399"/>
                </a:lnTo>
                <a:lnTo>
                  <a:pt x="9906" y="96799"/>
                </a:lnTo>
                <a:lnTo>
                  <a:pt x="16992" y="94399"/>
                </a:lnTo>
                <a:lnTo>
                  <a:pt x="19088" y="88176"/>
                </a:lnTo>
                <a:close/>
              </a:path>
              <a:path w="142875" h="97154">
                <a:moveTo>
                  <a:pt x="142849" y="60858"/>
                </a:moveTo>
                <a:lnTo>
                  <a:pt x="140728" y="50317"/>
                </a:lnTo>
                <a:lnTo>
                  <a:pt x="135788" y="42164"/>
                </a:lnTo>
                <a:lnTo>
                  <a:pt x="127292" y="36436"/>
                </a:lnTo>
                <a:lnTo>
                  <a:pt x="115265" y="34023"/>
                </a:lnTo>
                <a:lnTo>
                  <a:pt x="102552" y="35941"/>
                </a:lnTo>
                <a:lnTo>
                  <a:pt x="99707" y="37388"/>
                </a:lnTo>
                <a:lnTo>
                  <a:pt x="90525" y="45529"/>
                </a:lnTo>
                <a:lnTo>
                  <a:pt x="92646" y="8140"/>
                </a:lnTo>
                <a:lnTo>
                  <a:pt x="139319" y="8140"/>
                </a:lnTo>
                <a:lnTo>
                  <a:pt x="141439" y="0"/>
                </a:lnTo>
                <a:lnTo>
                  <a:pt x="88404" y="0"/>
                </a:lnTo>
                <a:lnTo>
                  <a:pt x="85559" y="50800"/>
                </a:lnTo>
                <a:lnTo>
                  <a:pt x="91224" y="51269"/>
                </a:lnTo>
                <a:lnTo>
                  <a:pt x="93345" y="48882"/>
                </a:lnTo>
                <a:lnTo>
                  <a:pt x="101117" y="42164"/>
                </a:lnTo>
                <a:lnTo>
                  <a:pt x="112445" y="39776"/>
                </a:lnTo>
                <a:lnTo>
                  <a:pt x="118795" y="40741"/>
                </a:lnTo>
                <a:lnTo>
                  <a:pt x="127292" y="46964"/>
                </a:lnTo>
                <a:lnTo>
                  <a:pt x="130111" y="53682"/>
                </a:lnTo>
                <a:lnTo>
                  <a:pt x="131533" y="64693"/>
                </a:lnTo>
                <a:lnTo>
                  <a:pt x="131533" y="66611"/>
                </a:lnTo>
                <a:lnTo>
                  <a:pt x="130111" y="77635"/>
                </a:lnTo>
                <a:lnTo>
                  <a:pt x="126580" y="86258"/>
                </a:lnTo>
                <a:lnTo>
                  <a:pt x="121640" y="90563"/>
                </a:lnTo>
                <a:lnTo>
                  <a:pt x="110324" y="93433"/>
                </a:lnTo>
                <a:lnTo>
                  <a:pt x="97586" y="91046"/>
                </a:lnTo>
                <a:lnTo>
                  <a:pt x="91224" y="84328"/>
                </a:lnTo>
                <a:lnTo>
                  <a:pt x="93345" y="80022"/>
                </a:lnTo>
                <a:lnTo>
                  <a:pt x="94767" y="74269"/>
                </a:lnTo>
                <a:lnTo>
                  <a:pt x="94056" y="70434"/>
                </a:lnTo>
                <a:lnTo>
                  <a:pt x="88404" y="68046"/>
                </a:lnTo>
                <a:lnTo>
                  <a:pt x="82740" y="70434"/>
                </a:lnTo>
                <a:lnTo>
                  <a:pt x="81318" y="76682"/>
                </a:lnTo>
                <a:lnTo>
                  <a:pt x="82740" y="82905"/>
                </a:lnTo>
                <a:lnTo>
                  <a:pt x="89814" y="90563"/>
                </a:lnTo>
                <a:lnTo>
                  <a:pt x="98996" y="94881"/>
                </a:lnTo>
                <a:lnTo>
                  <a:pt x="110324" y="96799"/>
                </a:lnTo>
                <a:lnTo>
                  <a:pt x="115976" y="96316"/>
                </a:lnTo>
                <a:lnTo>
                  <a:pt x="142849" y="63741"/>
                </a:lnTo>
                <a:lnTo>
                  <a:pt x="142849" y="60858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6" name="object 136"/>
          <p:cNvPicPr/>
          <p:nvPr/>
        </p:nvPicPr>
        <p:blipFill>
          <a:blip r:embed="rId83" cstate="print"/>
          <a:stretch>
            <a:fillRect/>
          </a:stretch>
        </p:blipFill>
        <p:spPr>
          <a:xfrm>
            <a:off x="3566453" y="5198003"/>
            <a:ext cx="154865" cy="95352"/>
          </a:xfrm>
          <a:prstGeom prst="rect">
            <a:avLst/>
          </a:prstGeom>
        </p:spPr>
      </p:pic>
      <p:pic>
        <p:nvPicPr>
          <p:cNvPr id="139" name="object 139"/>
          <p:cNvPicPr/>
          <p:nvPr/>
        </p:nvPicPr>
        <p:blipFill>
          <a:blip r:embed="rId84" cstate="print"/>
          <a:stretch>
            <a:fillRect/>
          </a:stretch>
        </p:blipFill>
        <p:spPr>
          <a:xfrm>
            <a:off x="2945615" y="4861167"/>
            <a:ext cx="284970" cy="99171"/>
          </a:xfrm>
          <a:prstGeom prst="rect">
            <a:avLst/>
          </a:prstGeom>
        </p:spPr>
      </p:pic>
      <p:pic>
        <p:nvPicPr>
          <p:cNvPr id="140" name="object 140"/>
          <p:cNvPicPr/>
          <p:nvPr/>
        </p:nvPicPr>
        <p:blipFill>
          <a:blip r:embed="rId85" cstate="print"/>
          <a:stretch>
            <a:fillRect/>
          </a:stretch>
        </p:blipFill>
        <p:spPr>
          <a:xfrm>
            <a:off x="2985915" y="5029812"/>
            <a:ext cx="94050" cy="97758"/>
          </a:xfrm>
          <a:prstGeom prst="rect">
            <a:avLst/>
          </a:prstGeom>
        </p:spPr>
      </p:pic>
      <p:sp>
        <p:nvSpPr>
          <p:cNvPr id="141" name="object 141"/>
          <p:cNvSpPr/>
          <p:nvPr/>
        </p:nvSpPr>
        <p:spPr>
          <a:xfrm>
            <a:off x="3135122" y="5030774"/>
            <a:ext cx="55880" cy="97155"/>
          </a:xfrm>
          <a:custGeom>
            <a:avLst/>
            <a:gdLst/>
            <a:ahLst/>
            <a:cxnLst/>
            <a:rect l="l" t="t" r="r" b="b"/>
            <a:pathLst>
              <a:path w="55880" h="97154">
                <a:moveTo>
                  <a:pt x="53733" y="0"/>
                </a:moveTo>
                <a:lnTo>
                  <a:pt x="6350" y="0"/>
                </a:lnTo>
                <a:lnTo>
                  <a:pt x="3530" y="50800"/>
                </a:lnTo>
                <a:lnTo>
                  <a:pt x="9182" y="51269"/>
                </a:lnTo>
                <a:lnTo>
                  <a:pt x="10591" y="48882"/>
                </a:lnTo>
                <a:lnTo>
                  <a:pt x="17678" y="42164"/>
                </a:lnTo>
                <a:lnTo>
                  <a:pt x="28270" y="39776"/>
                </a:lnTo>
                <a:lnTo>
                  <a:pt x="16256" y="37388"/>
                </a:lnTo>
                <a:lnTo>
                  <a:pt x="8470" y="45529"/>
                </a:lnTo>
                <a:lnTo>
                  <a:pt x="9893" y="8140"/>
                </a:lnTo>
                <a:lnTo>
                  <a:pt x="52324" y="8140"/>
                </a:lnTo>
                <a:lnTo>
                  <a:pt x="53733" y="0"/>
                </a:lnTo>
                <a:close/>
              </a:path>
              <a:path w="55880" h="97154">
                <a:moveTo>
                  <a:pt x="55854" y="63741"/>
                </a:moveTo>
                <a:lnTo>
                  <a:pt x="55143" y="60858"/>
                </a:lnTo>
                <a:lnTo>
                  <a:pt x="53733" y="50317"/>
                </a:lnTo>
                <a:lnTo>
                  <a:pt x="48793" y="42164"/>
                </a:lnTo>
                <a:lnTo>
                  <a:pt x="41008" y="36436"/>
                </a:lnTo>
                <a:lnTo>
                  <a:pt x="31115" y="34023"/>
                </a:lnTo>
                <a:lnTo>
                  <a:pt x="19088" y="35941"/>
                </a:lnTo>
                <a:lnTo>
                  <a:pt x="16256" y="37388"/>
                </a:lnTo>
                <a:lnTo>
                  <a:pt x="33235" y="40741"/>
                </a:lnTo>
                <a:lnTo>
                  <a:pt x="41008" y="46964"/>
                </a:lnTo>
                <a:lnTo>
                  <a:pt x="43827" y="53682"/>
                </a:lnTo>
                <a:lnTo>
                  <a:pt x="45262" y="64693"/>
                </a:lnTo>
                <a:lnTo>
                  <a:pt x="45262" y="66611"/>
                </a:lnTo>
                <a:lnTo>
                  <a:pt x="43827" y="77635"/>
                </a:lnTo>
                <a:lnTo>
                  <a:pt x="40297" y="86258"/>
                </a:lnTo>
                <a:lnTo>
                  <a:pt x="36055" y="90563"/>
                </a:lnTo>
                <a:lnTo>
                  <a:pt x="26149" y="93433"/>
                </a:lnTo>
                <a:lnTo>
                  <a:pt x="14846" y="91046"/>
                </a:lnTo>
                <a:lnTo>
                  <a:pt x="9182" y="84328"/>
                </a:lnTo>
                <a:lnTo>
                  <a:pt x="10591" y="80022"/>
                </a:lnTo>
                <a:lnTo>
                  <a:pt x="12712" y="74269"/>
                </a:lnTo>
                <a:lnTo>
                  <a:pt x="11303" y="70434"/>
                </a:lnTo>
                <a:lnTo>
                  <a:pt x="6350" y="68046"/>
                </a:lnTo>
                <a:lnTo>
                  <a:pt x="1409" y="70434"/>
                </a:lnTo>
                <a:lnTo>
                  <a:pt x="0" y="76682"/>
                </a:lnTo>
                <a:lnTo>
                  <a:pt x="698" y="82905"/>
                </a:lnTo>
                <a:lnTo>
                  <a:pt x="7772" y="90563"/>
                </a:lnTo>
                <a:lnTo>
                  <a:pt x="15557" y="94881"/>
                </a:lnTo>
                <a:lnTo>
                  <a:pt x="26149" y="96799"/>
                </a:lnTo>
                <a:lnTo>
                  <a:pt x="31115" y="96316"/>
                </a:lnTo>
                <a:lnTo>
                  <a:pt x="41008" y="93433"/>
                </a:lnTo>
                <a:lnTo>
                  <a:pt x="48793" y="87693"/>
                </a:lnTo>
                <a:lnTo>
                  <a:pt x="50914" y="84328"/>
                </a:lnTo>
                <a:lnTo>
                  <a:pt x="54444" y="74764"/>
                </a:lnTo>
                <a:lnTo>
                  <a:pt x="55854" y="63741"/>
                </a:lnTo>
                <a:close/>
              </a:path>
            </a:pathLst>
          </a:custGeom>
          <a:solidFill>
            <a:srgbClr val="FF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42" name="object 142"/>
          <p:cNvPicPr/>
          <p:nvPr/>
        </p:nvPicPr>
        <p:blipFill>
          <a:blip r:embed="rId86" cstate="print"/>
          <a:stretch>
            <a:fillRect/>
          </a:stretch>
        </p:blipFill>
        <p:spPr>
          <a:xfrm>
            <a:off x="3018454" y="5198003"/>
            <a:ext cx="140005" cy="95352"/>
          </a:xfrm>
          <a:prstGeom prst="rect">
            <a:avLst/>
          </a:prstGeom>
        </p:spPr>
      </p:pic>
      <p:pic>
        <p:nvPicPr>
          <p:cNvPr id="144" name="object 144"/>
          <p:cNvPicPr/>
          <p:nvPr/>
        </p:nvPicPr>
        <p:blipFill>
          <a:blip r:embed="rId87" cstate="print"/>
          <a:stretch>
            <a:fillRect/>
          </a:stretch>
        </p:blipFill>
        <p:spPr>
          <a:xfrm>
            <a:off x="4006272" y="4388731"/>
            <a:ext cx="399588" cy="97741"/>
          </a:xfrm>
          <a:prstGeom prst="rect">
            <a:avLst/>
          </a:prstGeom>
        </p:spPr>
      </p:pic>
      <p:pic>
        <p:nvPicPr>
          <p:cNvPr id="145" name="object 145"/>
          <p:cNvPicPr/>
          <p:nvPr/>
        </p:nvPicPr>
        <p:blipFill>
          <a:blip r:embed="rId88" cstate="print"/>
          <a:stretch>
            <a:fillRect/>
          </a:stretch>
        </p:blipFill>
        <p:spPr>
          <a:xfrm>
            <a:off x="4091848" y="4555946"/>
            <a:ext cx="66453" cy="97741"/>
          </a:xfrm>
          <a:prstGeom prst="rect">
            <a:avLst/>
          </a:prstGeom>
        </p:spPr>
      </p:pic>
      <p:sp>
        <p:nvSpPr>
          <p:cNvPr id="146" name="object 146"/>
          <p:cNvSpPr/>
          <p:nvPr/>
        </p:nvSpPr>
        <p:spPr>
          <a:xfrm>
            <a:off x="4177398" y="4557382"/>
            <a:ext cx="142875" cy="96520"/>
          </a:xfrm>
          <a:custGeom>
            <a:avLst/>
            <a:gdLst/>
            <a:ahLst/>
            <a:cxnLst/>
            <a:rect l="l" t="t" r="r" b="b"/>
            <a:pathLst>
              <a:path w="142875" h="96520">
                <a:moveTo>
                  <a:pt x="19126" y="88163"/>
                </a:moveTo>
                <a:lnTo>
                  <a:pt x="16344" y="81940"/>
                </a:lnTo>
                <a:lnTo>
                  <a:pt x="9194" y="79540"/>
                </a:lnTo>
                <a:lnTo>
                  <a:pt x="2819" y="81940"/>
                </a:lnTo>
                <a:lnTo>
                  <a:pt x="0" y="88163"/>
                </a:lnTo>
                <a:lnTo>
                  <a:pt x="2819" y="93916"/>
                </a:lnTo>
                <a:lnTo>
                  <a:pt x="9194" y="96316"/>
                </a:lnTo>
                <a:lnTo>
                  <a:pt x="16344" y="93916"/>
                </a:lnTo>
                <a:lnTo>
                  <a:pt x="19126" y="88163"/>
                </a:lnTo>
                <a:close/>
              </a:path>
              <a:path w="142875" h="96520">
                <a:moveTo>
                  <a:pt x="142849" y="60375"/>
                </a:moveTo>
                <a:lnTo>
                  <a:pt x="140754" y="49834"/>
                </a:lnTo>
                <a:lnTo>
                  <a:pt x="135013" y="41694"/>
                </a:lnTo>
                <a:lnTo>
                  <a:pt x="126492" y="35941"/>
                </a:lnTo>
                <a:lnTo>
                  <a:pt x="115176" y="34023"/>
                </a:lnTo>
                <a:lnTo>
                  <a:pt x="102476" y="35471"/>
                </a:lnTo>
                <a:lnTo>
                  <a:pt x="98996" y="36893"/>
                </a:lnTo>
                <a:lnTo>
                  <a:pt x="90474" y="45046"/>
                </a:lnTo>
                <a:lnTo>
                  <a:pt x="91859" y="7670"/>
                </a:lnTo>
                <a:lnTo>
                  <a:pt x="139369" y="7670"/>
                </a:lnTo>
                <a:lnTo>
                  <a:pt x="140754" y="0"/>
                </a:lnTo>
                <a:lnTo>
                  <a:pt x="88379" y="0"/>
                </a:lnTo>
                <a:lnTo>
                  <a:pt x="84899" y="50800"/>
                </a:lnTo>
                <a:lnTo>
                  <a:pt x="91160" y="51269"/>
                </a:lnTo>
                <a:lnTo>
                  <a:pt x="92544" y="48412"/>
                </a:lnTo>
                <a:lnTo>
                  <a:pt x="100380" y="41694"/>
                </a:lnTo>
                <a:lnTo>
                  <a:pt x="111696" y="39293"/>
                </a:lnTo>
                <a:lnTo>
                  <a:pt x="118135" y="40246"/>
                </a:lnTo>
                <a:lnTo>
                  <a:pt x="126492" y="46494"/>
                </a:lnTo>
                <a:lnTo>
                  <a:pt x="130136" y="53670"/>
                </a:lnTo>
                <a:lnTo>
                  <a:pt x="131533" y="64693"/>
                </a:lnTo>
                <a:lnTo>
                  <a:pt x="131533" y="66128"/>
                </a:lnTo>
                <a:lnTo>
                  <a:pt x="130136" y="77635"/>
                </a:lnTo>
                <a:lnTo>
                  <a:pt x="125793" y="85775"/>
                </a:lnTo>
                <a:lnTo>
                  <a:pt x="120916" y="90081"/>
                </a:lnTo>
                <a:lnTo>
                  <a:pt x="110299" y="92964"/>
                </a:lnTo>
                <a:lnTo>
                  <a:pt x="97599" y="90551"/>
                </a:lnTo>
                <a:lnTo>
                  <a:pt x="91160" y="83858"/>
                </a:lnTo>
                <a:lnTo>
                  <a:pt x="92557" y="79540"/>
                </a:lnTo>
                <a:lnTo>
                  <a:pt x="94818" y="73799"/>
                </a:lnTo>
                <a:lnTo>
                  <a:pt x="93256" y="69964"/>
                </a:lnTo>
                <a:lnTo>
                  <a:pt x="88379" y="68046"/>
                </a:lnTo>
                <a:lnTo>
                  <a:pt x="82816" y="69964"/>
                </a:lnTo>
                <a:lnTo>
                  <a:pt x="80556" y="76187"/>
                </a:lnTo>
                <a:lnTo>
                  <a:pt x="81940" y="82410"/>
                </a:lnTo>
                <a:lnTo>
                  <a:pt x="89776" y="90081"/>
                </a:lnTo>
                <a:lnTo>
                  <a:pt x="98298" y="94399"/>
                </a:lnTo>
                <a:lnTo>
                  <a:pt x="110299" y="96316"/>
                </a:lnTo>
                <a:lnTo>
                  <a:pt x="115176" y="95846"/>
                </a:lnTo>
                <a:lnTo>
                  <a:pt x="142849" y="63246"/>
                </a:lnTo>
                <a:lnTo>
                  <a:pt x="142849" y="6037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2810551" y="4369078"/>
            <a:ext cx="6116320" cy="946150"/>
          </a:xfrm>
          <a:custGeom>
            <a:avLst/>
            <a:gdLst/>
            <a:ahLst/>
            <a:cxnLst/>
            <a:rect l="l" t="t" r="r" b="b"/>
            <a:pathLst>
              <a:path w="6116320" h="946150">
                <a:moveTo>
                  <a:pt x="0" y="945830"/>
                </a:moveTo>
                <a:lnTo>
                  <a:pt x="6115804" y="945830"/>
                </a:lnTo>
                <a:lnTo>
                  <a:pt x="6115804" y="0"/>
                </a:lnTo>
                <a:lnTo>
                  <a:pt x="0" y="0"/>
                </a:lnTo>
                <a:lnTo>
                  <a:pt x="0" y="945830"/>
                </a:lnTo>
                <a:close/>
              </a:path>
              <a:path w="6116320" h="946150">
                <a:moveTo>
                  <a:pt x="555793" y="945830"/>
                </a:moveTo>
                <a:lnTo>
                  <a:pt x="555793" y="0"/>
                </a:lnTo>
              </a:path>
              <a:path w="6116320" h="946150">
                <a:moveTo>
                  <a:pt x="0" y="472924"/>
                </a:moveTo>
                <a:lnTo>
                  <a:pt x="6115821" y="472924"/>
                </a:lnTo>
              </a:path>
              <a:path w="6116320" h="946150">
                <a:moveTo>
                  <a:pt x="1111587" y="945830"/>
                </a:moveTo>
                <a:lnTo>
                  <a:pt x="1111587" y="0"/>
                </a:lnTo>
              </a:path>
              <a:path w="6116320" h="946150">
                <a:moveTo>
                  <a:pt x="1668043" y="945830"/>
                </a:moveTo>
                <a:lnTo>
                  <a:pt x="1668043" y="0"/>
                </a:lnTo>
              </a:path>
              <a:path w="6116320" h="946150">
                <a:moveTo>
                  <a:pt x="2223819" y="945830"/>
                </a:moveTo>
                <a:lnTo>
                  <a:pt x="2223819" y="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5583618" y="4369079"/>
            <a:ext cx="13335" cy="946150"/>
          </a:xfrm>
          <a:custGeom>
            <a:avLst/>
            <a:gdLst/>
            <a:ahLst/>
            <a:cxnLst/>
            <a:rect l="l" t="t" r="r" b="b"/>
            <a:pathLst>
              <a:path w="13335" h="946150">
                <a:moveTo>
                  <a:pt x="13042" y="0"/>
                </a:moveTo>
                <a:lnTo>
                  <a:pt x="0" y="0"/>
                </a:lnTo>
                <a:lnTo>
                  <a:pt x="0" y="945832"/>
                </a:lnTo>
                <a:lnTo>
                  <a:pt x="13042" y="945832"/>
                </a:lnTo>
                <a:lnTo>
                  <a:pt x="13042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49" name="object 149"/>
          <p:cNvPicPr/>
          <p:nvPr/>
        </p:nvPicPr>
        <p:blipFill>
          <a:blip r:embed="rId89" cstate="print"/>
          <a:stretch>
            <a:fillRect/>
          </a:stretch>
        </p:blipFill>
        <p:spPr>
          <a:xfrm>
            <a:off x="7422262" y="4556905"/>
            <a:ext cx="65774" cy="97741"/>
          </a:xfrm>
          <a:prstGeom prst="rect">
            <a:avLst/>
          </a:prstGeom>
        </p:spPr>
      </p:pic>
      <p:sp>
        <p:nvSpPr>
          <p:cNvPr id="150" name="object 150"/>
          <p:cNvSpPr/>
          <p:nvPr/>
        </p:nvSpPr>
        <p:spPr>
          <a:xfrm>
            <a:off x="7507871" y="4558347"/>
            <a:ext cx="142875" cy="96520"/>
          </a:xfrm>
          <a:custGeom>
            <a:avLst/>
            <a:gdLst/>
            <a:ahLst/>
            <a:cxnLst/>
            <a:rect l="l" t="t" r="r" b="b"/>
            <a:pathLst>
              <a:path w="142875" h="96520">
                <a:moveTo>
                  <a:pt x="19138" y="88163"/>
                </a:moveTo>
                <a:lnTo>
                  <a:pt x="16357" y="81940"/>
                </a:lnTo>
                <a:lnTo>
                  <a:pt x="9220" y="79527"/>
                </a:lnTo>
                <a:lnTo>
                  <a:pt x="2781" y="81940"/>
                </a:lnTo>
                <a:lnTo>
                  <a:pt x="0" y="88163"/>
                </a:lnTo>
                <a:lnTo>
                  <a:pt x="2781" y="93916"/>
                </a:lnTo>
                <a:lnTo>
                  <a:pt x="9220" y="96304"/>
                </a:lnTo>
                <a:lnTo>
                  <a:pt x="16357" y="93916"/>
                </a:lnTo>
                <a:lnTo>
                  <a:pt x="19138" y="88163"/>
                </a:lnTo>
                <a:close/>
              </a:path>
              <a:path w="142875" h="96520">
                <a:moveTo>
                  <a:pt x="142849" y="60363"/>
                </a:moveTo>
                <a:lnTo>
                  <a:pt x="140068" y="50304"/>
                </a:lnTo>
                <a:lnTo>
                  <a:pt x="135026" y="41694"/>
                </a:lnTo>
                <a:lnTo>
                  <a:pt x="126492" y="35928"/>
                </a:lnTo>
                <a:lnTo>
                  <a:pt x="115189" y="34010"/>
                </a:lnTo>
                <a:lnTo>
                  <a:pt x="102489" y="35458"/>
                </a:lnTo>
                <a:lnTo>
                  <a:pt x="99009" y="36893"/>
                </a:lnTo>
                <a:lnTo>
                  <a:pt x="89776" y="45034"/>
                </a:lnTo>
                <a:lnTo>
                  <a:pt x="91871" y="7670"/>
                </a:lnTo>
                <a:lnTo>
                  <a:pt x="138684" y="7670"/>
                </a:lnTo>
                <a:lnTo>
                  <a:pt x="140766" y="0"/>
                </a:lnTo>
                <a:lnTo>
                  <a:pt x="88392" y="0"/>
                </a:lnTo>
                <a:lnTo>
                  <a:pt x="84912" y="50787"/>
                </a:lnTo>
                <a:lnTo>
                  <a:pt x="90474" y="51257"/>
                </a:lnTo>
                <a:lnTo>
                  <a:pt x="92570" y="48387"/>
                </a:lnTo>
                <a:lnTo>
                  <a:pt x="100393" y="41694"/>
                </a:lnTo>
                <a:lnTo>
                  <a:pt x="111709" y="39281"/>
                </a:lnTo>
                <a:lnTo>
                  <a:pt x="118148" y="40246"/>
                </a:lnTo>
                <a:lnTo>
                  <a:pt x="126492" y="46951"/>
                </a:lnTo>
                <a:lnTo>
                  <a:pt x="130149" y="53670"/>
                </a:lnTo>
                <a:lnTo>
                  <a:pt x="131546" y="64693"/>
                </a:lnTo>
                <a:lnTo>
                  <a:pt x="130848" y="66116"/>
                </a:lnTo>
                <a:lnTo>
                  <a:pt x="129451" y="77635"/>
                </a:lnTo>
                <a:lnTo>
                  <a:pt x="125806" y="85775"/>
                </a:lnTo>
                <a:lnTo>
                  <a:pt x="120929" y="90081"/>
                </a:lnTo>
                <a:lnTo>
                  <a:pt x="110312" y="92951"/>
                </a:lnTo>
                <a:lnTo>
                  <a:pt x="96913" y="90551"/>
                </a:lnTo>
                <a:lnTo>
                  <a:pt x="90474" y="84328"/>
                </a:lnTo>
                <a:lnTo>
                  <a:pt x="94830" y="74269"/>
                </a:lnTo>
                <a:lnTo>
                  <a:pt x="93268" y="69951"/>
                </a:lnTo>
                <a:lnTo>
                  <a:pt x="88392" y="68033"/>
                </a:lnTo>
                <a:lnTo>
                  <a:pt x="82816" y="69951"/>
                </a:lnTo>
                <a:lnTo>
                  <a:pt x="80556" y="76187"/>
                </a:lnTo>
                <a:lnTo>
                  <a:pt x="81953" y="82410"/>
                </a:lnTo>
                <a:lnTo>
                  <a:pt x="89776" y="90081"/>
                </a:lnTo>
                <a:lnTo>
                  <a:pt x="98310" y="94386"/>
                </a:lnTo>
                <a:lnTo>
                  <a:pt x="110312" y="96304"/>
                </a:lnTo>
                <a:lnTo>
                  <a:pt x="115189" y="96304"/>
                </a:lnTo>
                <a:lnTo>
                  <a:pt x="142849" y="63246"/>
                </a:lnTo>
                <a:lnTo>
                  <a:pt x="142849" y="6036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370597" y="4369078"/>
            <a:ext cx="0" cy="946150"/>
          </a:xfrm>
          <a:custGeom>
            <a:avLst/>
            <a:gdLst/>
            <a:ahLst/>
            <a:cxnLst/>
            <a:rect l="l" t="t" r="r" b="b"/>
            <a:pathLst>
              <a:path h="946150">
                <a:moveTo>
                  <a:pt x="0" y="945830"/>
                </a:moveTo>
                <a:lnTo>
                  <a:pt x="0" y="0"/>
                </a:lnTo>
              </a:path>
            </a:pathLst>
          </a:custGeom>
          <a:ln w="1305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2" name="object 152"/>
          <p:cNvPicPr/>
          <p:nvPr/>
        </p:nvPicPr>
        <p:blipFill>
          <a:blip r:embed="rId90" cstate="print"/>
          <a:stretch>
            <a:fillRect/>
          </a:stretch>
        </p:blipFill>
        <p:spPr>
          <a:xfrm>
            <a:off x="7936451" y="4389673"/>
            <a:ext cx="313211" cy="97758"/>
          </a:xfrm>
          <a:prstGeom prst="rect">
            <a:avLst/>
          </a:prstGeom>
        </p:spPr>
      </p:pic>
      <p:pic>
        <p:nvPicPr>
          <p:cNvPr id="153" name="object 153"/>
          <p:cNvPicPr/>
          <p:nvPr/>
        </p:nvPicPr>
        <p:blipFill>
          <a:blip r:embed="rId91" cstate="print"/>
          <a:stretch>
            <a:fillRect/>
          </a:stretch>
        </p:blipFill>
        <p:spPr>
          <a:xfrm>
            <a:off x="7978038" y="4556905"/>
            <a:ext cx="66470" cy="97741"/>
          </a:xfrm>
          <a:prstGeom prst="rect">
            <a:avLst/>
          </a:prstGeom>
        </p:spPr>
      </p:pic>
      <p:sp>
        <p:nvSpPr>
          <p:cNvPr id="154" name="object 154"/>
          <p:cNvSpPr/>
          <p:nvPr/>
        </p:nvSpPr>
        <p:spPr>
          <a:xfrm>
            <a:off x="8063649" y="4558347"/>
            <a:ext cx="142875" cy="96520"/>
          </a:xfrm>
          <a:custGeom>
            <a:avLst/>
            <a:gdLst/>
            <a:ahLst/>
            <a:cxnLst/>
            <a:rect l="l" t="t" r="r" b="b"/>
            <a:pathLst>
              <a:path w="142875" h="96520">
                <a:moveTo>
                  <a:pt x="19138" y="88163"/>
                </a:moveTo>
                <a:lnTo>
                  <a:pt x="17043" y="81940"/>
                </a:lnTo>
                <a:lnTo>
                  <a:pt x="9918" y="79527"/>
                </a:lnTo>
                <a:lnTo>
                  <a:pt x="3479" y="81940"/>
                </a:lnTo>
                <a:lnTo>
                  <a:pt x="0" y="88163"/>
                </a:lnTo>
                <a:lnTo>
                  <a:pt x="3479" y="93916"/>
                </a:lnTo>
                <a:lnTo>
                  <a:pt x="9918" y="96304"/>
                </a:lnTo>
                <a:lnTo>
                  <a:pt x="17043" y="93916"/>
                </a:lnTo>
                <a:lnTo>
                  <a:pt x="19138" y="88163"/>
                </a:lnTo>
                <a:close/>
              </a:path>
              <a:path w="142875" h="96520">
                <a:moveTo>
                  <a:pt x="140766" y="0"/>
                </a:moveTo>
                <a:lnTo>
                  <a:pt x="88392" y="0"/>
                </a:lnTo>
                <a:lnTo>
                  <a:pt x="85610" y="50787"/>
                </a:lnTo>
                <a:lnTo>
                  <a:pt x="91173" y="51257"/>
                </a:lnTo>
                <a:lnTo>
                  <a:pt x="92570" y="48387"/>
                </a:lnTo>
                <a:lnTo>
                  <a:pt x="100393" y="41694"/>
                </a:lnTo>
                <a:lnTo>
                  <a:pt x="112407" y="39281"/>
                </a:lnTo>
                <a:lnTo>
                  <a:pt x="99009" y="36893"/>
                </a:lnTo>
                <a:lnTo>
                  <a:pt x="90474" y="45034"/>
                </a:lnTo>
                <a:lnTo>
                  <a:pt x="92570" y="7670"/>
                </a:lnTo>
                <a:lnTo>
                  <a:pt x="139369" y="7670"/>
                </a:lnTo>
                <a:lnTo>
                  <a:pt x="140766" y="0"/>
                </a:lnTo>
                <a:close/>
              </a:path>
              <a:path w="142875" h="96520">
                <a:moveTo>
                  <a:pt x="142849" y="60363"/>
                </a:moveTo>
                <a:lnTo>
                  <a:pt x="140766" y="50304"/>
                </a:lnTo>
                <a:lnTo>
                  <a:pt x="135026" y="41694"/>
                </a:lnTo>
                <a:lnTo>
                  <a:pt x="126669" y="35928"/>
                </a:lnTo>
                <a:lnTo>
                  <a:pt x="115366" y="34010"/>
                </a:lnTo>
                <a:lnTo>
                  <a:pt x="102489" y="35458"/>
                </a:lnTo>
                <a:lnTo>
                  <a:pt x="99009" y="36893"/>
                </a:lnTo>
                <a:lnTo>
                  <a:pt x="118148" y="40246"/>
                </a:lnTo>
                <a:lnTo>
                  <a:pt x="126669" y="46951"/>
                </a:lnTo>
                <a:lnTo>
                  <a:pt x="130149" y="53670"/>
                </a:lnTo>
                <a:lnTo>
                  <a:pt x="131546" y="64693"/>
                </a:lnTo>
                <a:lnTo>
                  <a:pt x="131546" y="66116"/>
                </a:lnTo>
                <a:lnTo>
                  <a:pt x="130149" y="77635"/>
                </a:lnTo>
                <a:lnTo>
                  <a:pt x="126669" y="85775"/>
                </a:lnTo>
                <a:lnTo>
                  <a:pt x="120929" y="90081"/>
                </a:lnTo>
                <a:lnTo>
                  <a:pt x="110312" y="92951"/>
                </a:lnTo>
                <a:lnTo>
                  <a:pt x="97612" y="90551"/>
                </a:lnTo>
                <a:lnTo>
                  <a:pt x="91173" y="84328"/>
                </a:lnTo>
                <a:lnTo>
                  <a:pt x="92570" y="79527"/>
                </a:lnTo>
                <a:lnTo>
                  <a:pt x="94830" y="74269"/>
                </a:lnTo>
                <a:lnTo>
                  <a:pt x="93433" y="69951"/>
                </a:lnTo>
                <a:lnTo>
                  <a:pt x="88392" y="68033"/>
                </a:lnTo>
                <a:lnTo>
                  <a:pt x="82816" y="69951"/>
                </a:lnTo>
                <a:lnTo>
                  <a:pt x="80556" y="76187"/>
                </a:lnTo>
                <a:lnTo>
                  <a:pt x="82130" y="82410"/>
                </a:lnTo>
                <a:lnTo>
                  <a:pt x="89776" y="90081"/>
                </a:lnTo>
                <a:lnTo>
                  <a:pt x="99009" y="94386"/>
                </a:lnTo>
                <a:lnTo>
                  <a:pt x="110312" y="96304"/>
                </a:lnTo>
                <a:lnTo>
                  <a:pt x="116052" y="96304"/>
                </a:lnTo>
                <a:lnTo>
                  <a:pt x="142849" y="63246"/>
                </a:lnTo>
                <a:lnTo>
                  <a:pt x="142849" y="6036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5" name="object 155"/>
          <p:cNvPicPr/>
          <p:nvPr/>
        </p:nvPicPr>
        <p:blipFill>
          <a:blip r:embed="rId92" cstate="print"/>
          <a:stretch>
            <a:fillRect/>
          </a:stretch>
        </p:blipFill>
        <p:spPr>
          <a:xfrm>
            <a:off x="8055123" y="4725567"/>
            <a:ext cx="74300" cy="95352"/>
          </a:xfrm>
          <a:prstGeom prst="rect">
            <a:avLst/>
          </a:prstGeom>
        </p:spPr>
      </p:pic>
      <p:pic>
        <p:nvPicPr>
          <p:cNvPr id="156" name="object 156"/>
          <p:cNvPicPr/>
          <p:nvPr/>
        </p:nvPicPr>
        <p:blipFill>
          <a:blip r:embed="rId93" cstate="print"/>
          <a:stretch>
            <a:fillRect/>
          </a:stretch>
        </p:blipFill>
        <p:spPr>
          <a:xfrm>
            <a:off x="5754236" y="4547802"/>
            <a:ext cx="65774" cy="97741"/>
          </a:xfrm>
          <a:prstGeom prst="rect">
            <a:avLst/>
          </a:prstGeom>
        </p:spPr>
      </p:pic>
      <p:sp>
        <p:nvSpPr>
          <p:cNvPr id="157" name="object 157"/>
          <p:cNvSpPr/>
          <p:nvPr/>
        </p:nvSpPr>
        <p:spPr>
          <a:xfrm>
            <a:off x="5839841" y="4583264"/>
            <a:ext cx="142875" cy="62865"/>
          </a:xfrm>
          <a:custGeom>
            <a:avLst/>
            <a:gdLst/>
            <a:ahLst/>
            <a:cxnLst/>
            <a:rect l="l" t="t" r="r" b="b"/>
            <a:pathLst>
              <a:path w="142875" h="62864">
                <a:moveTo>
                  <a:pt x="19138" y="53657"/>
                </a:moveTo>
                <a:lnTo>
                  <a:pt x="16179" y="47917"/>
                </a:lnTo>
                <a:lnTo>
                  <a:pt x="9220" y="45504"/>
                </a:lnTo>
                <a:lnTo>
                  <a:pt x="2781" y="47917"/>
                </a:lnTo>
                <a:lnTo>
                  <a:pt x="0" y="53657"/>
                </a:lnTo>
                <a:lnTo>
                  <a:pt x="2781" y="59893"/>
                </a:lnTo>
                <a:lnTo>
                  <a:pt x="9220" y="62280"/>
                </a:lnTo>
                <a:lnTo>
                  <a:pt x="16179" y="59893"/>
                </a:lnTo>
                <a:lnTo>
                  <a:pt x="19138" y="53657"/>
                </a:lnTo>
                <a:close/>
              </a:path>
              <a:path w="142875" h="62864">
                <a:moveTo>
                  <a:pt x="142862" y="26339"/>
                </a:moveTo>
                <a:lnTo>
                  <a:pt x="139903" y="15811"/>
                </a:lnTo>
                <a:lnTo>
                  <a:pt x="135026" y="7670"/>
                </a:lnTo>
                <a:lnTo>
                  <a:pt x="126504" y="1917"/>
                </a:lnTo>
                <a:lnTo>
                  <a:pt x="115189" y="0"/>
                </a:lnTo>
                <a:lnTo>
                  <a:pt x="102489" y="1447"/>
                </a:lnTo>
                <a:lnTo>
                  <a:pt x="99009" y="2870"/>
                </a:lnTo>
                <a:lnTo>
                  <a:pt x="89789" y="11010"/>
                </a:lnTo>
                <a:lnTo>
                  <a:pt x="92570" y="14363"/>
                </a:lnTo>
                <a:lnTo>
                  <a:pt x="100406" y="7670"/>
                </a:lnTo>
                <a:lnTo>
                  <a:pt x="111709" y="5257"/>
                </a:lnTo>
                <a:lnTo>
                  <a:pt x="117970" y="6223"/>
                </a:lnTo>
                <a:lnTo>
                  <a:pt x="126504" y="12446"/>
                </a:lnTo>
                <a:lnTo>
                  <a:pt x="130162" y="19164"/>
                </a:lnTo>
                <a:lnTo>
                  <a:pt x="130848" y="30670"/>
                </a:lnTo>
                <a:lnTo>
                  <a:pt x="130848" y="32105"/>
                </a:lnTo>
                <a:lnTo>
                  <a:pt x="129286" y="43116"/>
                </a:lnTo>
                <a:lnTo>
                  <a:pt x="125806" y="51752"/>
                </a:lnTo>
                <a:lnTo>
                  <a:pt x="120929" y="56057"/>
                </a:lnTo>
                <a:lnTo>
                  <a:pt x="110324" y="58940"/>
                </a:lnTo>
                <a:lnTo>
                  <a:pt x="96926" y="56527"/>
                </a:lnTo>
                <a:lnTo>
                  <a:pt x="90487" y="49834"/>
                </a:lnTo>
                <a:lnTo>
                  <a:pt x="92570" y="45504"/>
                </a:lnTo>
                <a:lnTo>
                  <a:pt x="94665" y="39776"/>
                </a:lnTo>
                <a:lnTo>
                  <a:pt x="93268" y="35941"/>
                </a:lnTo>
                <a:lnTo>
                  <a:pt x="88392" y="34023"/>
                </a:lnTo>
                <a:lnTo>
                  <a:pt x="82651" y="35941"/>
                </a:lnTo>
                <a:lnTo>
                  <a:pt x="80568" y="42164"/>
                </a:lnTo>
                <a:lnTo>
                  <a:pt x="81953" y="48387"/>
                </a:lnTo>
                <a:lnTo>
                  <a:pt x="89789" y="56057"/>
                </a:lnTo>
                <a:lnTo>
                  <a:pt x="98310" y="60363"/>
                </a:lnTo>
                <a:lnTo>
                  <a:pt x="110324" y="62280"/>
                </a:lnTo>
                <a:lnTo>
                  <a:pt x="115189" y="61810"/>
                </a:lnTo>
                <a:lnTo>
                  <a:pt x="142862" y="29222"/>
                </a:lnTo>
                <a:lnTo>
                  <a:pt x="142862" y="2633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8" name="object 158"/>
          <p:cNvPicPr/>
          <p:nvPr/>
        </p:nvPicPr>
        <p:blipFill rotWithShape="1">
          <a:blip r:embed="rId94" cstate="print"/>
          <a:srcRect t="41941"/>
          <a:stretch/>
        </p:blipFill>
        <p:spPr>
          <a:xfrm>
            <a:off x="5669321" y="4343400"/>
            <a:ext cx="398126" cy="134928"/>
          </a:xfrm>
          <a:prstGeom prst="rect">
            <a:avLst/>
          </a:prstGeom>
        </p:spPr>
      </p:pic>
      <p:sp>
        <p:nvSpPr>
          <p:cNvPr id="159" name="object 159"/>
          <p:cNvSpPr/>
          <p:nvPr/>
        </p:nvSpPr>
        <p:spPr>
          <a:xfrm>
            <a:off x="5924588" y="4549232"/>
            <a:ext cx="55880" cy="51435"/>
          </a:xfrm>
          <a:custGeom>
            <a:avLst/>
            <a:gdLst/>
            <a:ahLst/>
            <a:cxnLst/>
            <a:rect l="l" t="t" r="r" b="b"/>
            <a:pathLst>
              <a:path w="55879" h="51435">
                <a:moveTo>
                  <a:pt x="55856" y="0"/>
                </a:moveTo>
                <a:lnTo>
                  <a:pt x="3654" y="0"/>
                </a:lnTo>
                <a:lnTo>
                  <a:pt x="0" y="50797"/>
                </a:lnTo>
                <a:lnTo>
                  <a:pt x="5742" y="51268"/>
                </a:lnTo>
                <a:lnTo>
                  <a:pt x="7830" y="48391"/>
                </a:lnTo>
                <a:lnTo>
                  <a:pt x="5046" y="45042"/>
                </a:lnTo>
                <a:lnTo>
                  <a:pt x="7134" y="7672"/>
                </a:lnTo>
                <a:lnTo>
                  <a:pt x="53767" y="7672"/>
                </a:lnTo>
                <a:lnTo>
                  <a:pt x="55856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0" name="object 160"/>
          <p:cNvPicPr/>
          <p:nvPr/>
        </p:nvPicPr>
        <p:blipFill>
          <a:blip r:embed="rId95" cstate="print"/>
          <a:stretch>
            <a:fillRect/>
          </a:stretch>
        </p:blipFill>
        <p:spPr>
          <a:xfrm>
            <a:off x="5791647" y="4716465"/>
            <a:ext cx="153473" cy="115946"/>
          </a:xfrm>
          <a:prstGeom prst="rect">
            <a:avLst/>
          </a:prstGeom>
        </p:spPr>
      </p:pic>
      <p:pic>
        <p:nvPicPr>
          <p:cNvPr id="161" name="object 161"/>
          <p:cNvPicPr/>
          <p:nvPr/>
        </p:nvPicPr>
        <p:blipFill>
          <a:blip r:embed="rId96" cstate="print"/>
          <a:stretch>
            <a:fillRect/>
          </a:stretch>
        </p:blipFill>
        <p:spPr>
          <a:xfrm>
            <a:off x="6220225" y="4245930"/>
            <a:ext cx="408045" cy="408716"/>
          </a:xfrm>
          <a:prstGeom prst="rect">
            <a:avLst/>
          </a:prstGeom>
        </p:spPr>
      </p:pic>
      <p:pic>
        <p:nvPicPr>
          <p:cNvPr id="162" name="object 162"/>
          <p:cNvPicPr/>
          <p:nvPr/>
        </p:nvPicPr>
        <p:blipFill>
          <a:blip r:embed="rId97" cstate="print"/>
          <a:stretch>
            <a:fillRect/>
          </a:stretch>
        </p:blipFill>
        <p:spPr>
          <a:xfrm>
            <a:off x="6305140" y="4725567"/>
            <a:ext cx="238910" cy="95352"/>
          </a:xfrm>
          <a:prstGeom prst="rect">
            <a:avLst/>
          </a:prstGeom>
        </p:spPr>
      </p:pic>
      <p:pic>
        <p:nvPicPr>
          <p:cNvPr id="165" name="object 165"/>
          <p:cNvPicPr/>
          <p:nvPr/>
        </p:nvPicPr>
        <p:blipFill>
          <a:blip r:embed="rId98" cstate="print"/>
          <a:stretch>
            <a:fillRect/>
          </a:stretch>
        </p:blipFill>
        <p:spPr>
          <a:xfrm>
            <a:off x="4559160" y="4389673"/>
            <a:ext cx="402476" cy="96799"/>
          </a:xfrm>
          <a:prstGeom prst="rect">
            <a:avLst/>
          </a:prstGeom>
        </p:spPr>
      </p:pic>
      <p:pic>
        <p:nvPicPr>
          <p:cNvPr id="166" name="object 166"/>
          <p:cNvPicPr/>
          <p:nvPr/>
        </p:nvPicPr>
        <p:blipFill>
          <a:blip r:embed="rId99" cstate="print"/>
          <a:stretch>
            <a:fillRect/>
          </a:stretch>
        </p:blipFill>
        <p:spPr>
          <a:xfrm>
            <a:off x="4646163" y="4556905"/>
            <a:ext cx="66470" cy="97741"/>
          </a:xfrm>
          <a:prstGeom prst="rect">
            <a:avLst/>
          </a:prstGeom>
        </p:spPr>
      </p:pic>
      <p:sp>
        <p:nvSpPr>
          <p:cNvPr id="167" name="object 167"/>
          <p:cNvSpPr/>
          <p:nvPr/>
        </p:nvSpPr>
        <p:spPr>
          <a:xfrm>
            <a:off x="4731766" y="4558347"/>
            <a:ext cx="142875" cy="96520"/>
          </a:xfrm>
          <a:custGeom>
            <a:avLst/>
            <a:gdLst/>
            <a:ahLst/>
            <a:cxnLst/>
            <a:rect l="l" t="t" r="r" b="b"/>
            <a:pathLst>
              <a:path w="142875" h="96520">
                <a:moveTo>
                  <a:pt x="19138" y="88163"/>
                </a:moveTo>
                <a:lnTo>
                  <a:pt x="16179" y="81940"/>
                </a:lnTo>
                <a:lnTo>
                  <a:pt x="9220" y="79527"/>
                </a:lnTo>
                <a:lnTo>
                  <a:pt x="2781" y="81940"/>
                </a:lnTo>
                <a:lnTo>
                  <a:pt x="0" y="88163"/>
                </a:lnTo>
                <a:lnTo>
                  <a:pt x="2781" y="93916"/>
                </a:lnTo>
                <a:lnTo>
                  <a:pt x="9220" y="96304"/>
                </a:lnTo>
                <a:lnTo>
                  <a:pt x="16179" y="93916"/>
                </a:lnTo>
                <a:lnTo>
                  <a:pt x="19138" y="88163"/>
                </a:lnTo>
                <a:close/>
              </a:path>
              <a:path w="142875" h="96520">
                <a:moveTo>
                  <a:pt x="142862" y="60363"/>
                </a:moveTo>
                <a:lnTo>
                  <a:pt x="140779" y="50304"/>
                </a:lnTo>
                <a:lnTo>
                  <a:pt x="135026" y="41694"/>
                </a:lnTo>
                <a:lnTo>
                  <a:pt x="126504" y="35928"/>
                </a:lnTo>
                <a:lnTo>
                  <a:pt x="115189" y="34010"/>
                </a:lnTo>
                <a:lnTo>
                  <a:pt x="102489" y="35458"/>
                </a:lnTo>
                <a:lnTo>
                  <a:pt x="99009" y="36893"/>
                </a:lnTo>
                <a:lnTo>
                  <a:pt x="90487" y="45034"/>
                </a:lnTo>
                <a:lnTo>
                  <a:pt x="91871" y="7670"/>
                </a:lnTo>
                <a:lnTo>
                  <a:pt x="139382" y="7670"/>
                </a:lnTo>
                <a:lnTo>
                  <a:pt x="140779" y="0"/>
                </a:lnTo>
                <a:lnTo>
                  <a:pt x="88392" y="0"/>
                </a:lnTo>
                <a:lnTo>
                  <a:pt x="84912" y="50787"/>
                </a:lnTo>
                <a:lnTo>
                  <a:pt x="91186" y="51257"/>
                </a:lnTo>
                <a:lnTo>
                  <a:pt x="92570" y="48387"/>
                </a:lnTo>
                <a:lnTo>
                  <a:pt x="100406" y="41694"/>
                </a:lnTo>
                <a:lnTo>
                  <a:pt x="111709" y="39281"/>
                </a:lnTo>
                <a:lnTo>
                  <a:pt x="118148" y="40246"/>
                </a:lnTo>
                <a:lnTo>
                  <a:pt x="126504" y="46951"/>
                </a:lnTo>
                <a:lnTo>
                  <a:pt x="130162" y="53670"/>
                </a:lnTo>
                <a:lnTo>
                  <a:pt x="131546" y="64693"/>
                </a:lnTo>
                <a:lnTo>
                  <a:pt x="131546" y="66116"/>
                </a:lnTo>
                <a:lnTo>
                  <a:pt x="130162" y="77635"/>
                </a:lnTo>
                <a:lnTo>
                  <a:pt x="125806" y="85775"/>
                </a:lnTo>
                <a:lnTo>
                  <a:pt x="120942" y="90081"/>
                </a:lnTo>
                <a:lnTo>
                  <a:pt x="110324" y="92951"/>
                </a:lnTo>
                <a:lnTo>
                  <a:pt x="97624" y="90551"/>
                </a:lnTo>
                <a:lnTo>
                  <a:pt x="91186" y="84328"/>
                </a:lnTo>
                <a:lnTo>
                  <a:pt x="92570" y="79527"/>
                </a:lnTo>
                <a:lnTo>
                  <a:pt x="94830" y="74269"/>
                </a:lnTo>
                <a:lnTo>
                  <a:pt x="93268" y="69951"/>
                </a:lnTo>
                <a:lnTo>
                  <a:pt x="88392" y="68033"/>
                </a:lnTo>
                <a:lnTo>
                  <a:pt x="82651" y="69951"/>
                </a:lnTo>
                <a:lnTo>
                  <a:pt x="80568" y="76187"/>
                </a:lnTo>
                <a:lnTo>
                  <a:pt x="81953" y="82410"/>
                </a:lnTo>
                <a:lnTo>
                  <a:pt x="89789" y="90081"/>
                </a:lnTo>
                <a:lnTo>
                  <a:pt x="98310" y="94386"/>
                </a:lnTo>
                <a:lnTo>
                  <a:pt x="110324" y="96304"/>
                </a:lnTo>
                <a:lnTo>
                  <a:pt x="115189" y="96304"/>
                </a:lnTo>
                <a:lnTo>
                  <a:pt x="142862" y="63246"/>
                </a:lnTo>
                <a:lnTo>
                  <a:pt x="142862" y="6036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68" name="object 168"/>
          <p:cNvPicPr/>
          <p:nvPr/>
        </p:nvPicPr>
        <p:blipFill>
          <a:blip r:embed="rId100" cstate="print"/>
          <a:stretch>
            <a:fillRect/>
          </a:stretch>
        </p:blipFill>
        <p:spPr>
          <a:xfrm>
            <a:off x="4683052" y="4725567"/>
            <a:ext cx="154865" cy="95352"/>
          </a:xfrm>
          <a:prstGeom prst="rect">
            <a:avLst/>
          </a:prstGeom>
        </p:spPr>
      </p:pic>
      <p:pic>
        <p:nvPicPr>
          <p:cNvPr id="170" name="object 170"/>
          <p:cNvPicPr/>
          <p:nvPr/>
        </p:nvPicPr>
        <p:blipFill>
          <a:blip r:embed="rId101" cstate="print"/>
          <a:stretch>
            <a:fillRect/>
          </a:stretch>
        </p:blipFill>
        <p:spPr>
          <a:xfrm>
            <a:off x="2889759" y="4389673"/>
            <a:ext cx="315369" cy="96799"/>
          </a:xfrm>
          <a:prstGeom prst="rect">
            <a:avLst/>
          </a:prstGeom>
        </p:spPr>
      </p:pic>
      <p:sp>
        <p:nvSpPr>
          <p:cNvPr id="171" name="object 171"/>
          <p:cNvSpPr/>
          <p:nvPr/>
        </p:nvSpPr>
        <p:spPr>
          <a:xfrm>
            <a:off x="3224923" y="4389678"/>
            <a:ext cx="62230" cy="97790"/>
          </a:xfrm>
          <a:custGeom>
            <a:avLst/>
            <a:gdLst/>
            <a:ahLst/>
            <a:cxnLst/>
            <a:rect l="l" t="t" r="r" b="b"/>
            <a:pathLst>
              <a:path w="62229" h="97789">
                <a:moveTo>
                  <a:pt x="62230" y="70916"/>
                </a:moveTo>
                <a:lnTo>
                  <a:pt x="37465" y="45529"/>
                </a:lnTo>
                <a:lnTo>
                  <a:pt x="45961" y="42164"/>
                </a:lnTo>
                <a:lnTo>
                  <a:pt x="53022" y="36423"/>
                </a:lnTo>
                <a:lnTo>
                  <a:pt x="55854" y="31140"/>
                </a:lnTo>
                <a:lnTo>
                  <a:pt x="57264" y="22047"/>
                </a:lnTo>
                <a:lnTo>
                  <a:pt x="55854" y="15341"/>
                </a:lnTo>
                <a:lnTo>
                  <a:pt x="50203" y="7670"/>
                </a:lnTo>
                <a:lnTo>
                  <a:pt x="48793" y="6248"/>
                </a:lnTo>
                <a:lnTo>
                  <a:pt x="40297" y="1917"/>
                </a:lnTo>
                <a:lnTo>
                  <a:pt x="29692" y="0"/>
                </a:lnTo>
                <a:lnTo>
                  <a:pt x="19786" y="1447"/>
                </a:lnTo>
                <a:lnTo>
                  <a:pt x="9906" y="5283"/>
                </a:lnTo>
                <a:lnTo>
                  <a:pt x="4229" y="10553"/>
                </a:lnTo>
                <a:lnTo>
                  <a:pt x="2120" y="19177"/>
                </a:lnTo>
                <a:lnTo>
                  <a:pt x="4229" y="25412"/>
                </a:lnTo>
                <a:lnTo>
                  <a:pt x="9182" y="26835"/>
                </a:lnTo>
                <a:lnTo>
                  <a:pt x="13436" y="25412"/>
                </a:lnTo>
                <a:lnTo>
                  <a:pt x="14846" y="21082"/>
                </a:lnTo>
                <a:lnTo>
                  <a:pt x="13436" y="18224"/>
                </a:lnTo>
                <a:lnTo>
                  <a:pt x="12001" y="11976"/>
                </a:lnTo>
                <a:lnTo>
                  <a:pt x="16967" y="5753"/>
                </a:lnTo>
                <a:lnTo>
                  <a:pt x="26873" y="3365"/>
                </a:lnTo>
                <a:lnTo>
                  <a:pt x="33934" y="4330"/>
                </a:lnTo>
                <a:lnTo>
                  <a:pt x="41706" y="9588"/>
                </a:lnTo>
                <a:lnTo>
                  <a:pt x="44551" y="14389"/>
                </a:lnTo>
                <a:lnTo>
                  <a:pt x="45961" y="23495"/>
                </a:lnTo>
                <a:lnTo>
                  <a:pt x="45237" y="31140"/>
                </a:lnTo>
                <a:lnTo>
                  <a:pt x="40297" y="38823"/>
                </a:lnTo>
                <a:lnTo>
                  <a:pt x="32524" y="42659"/>
                </a:lnTo>
                <a:lnTo>
                  <a:pt x="21907" y="44081"/>
                </a:lnTo>
                <a:lnTo>
                  <a:pt x="21907" y="47447"/>
                </a:lnTo>
                <a:lnTo>
                  <a:pt x="50203" y="69964"/>
                </a:lnTo>
                <a:lnTo>
                  <a:pt x="50203" y="71412"/>
                </a:lnTo>
                <a:lnTo>
                  <a:pt x="48793" y="81470"/>
                </a:lnTo>
                <a:lnTo>
                  <a:pt x="44551" y="88163"/>
                </a:lnTo>
                <a:lnTo>
                  <a:pt x="37465" y="92964"/>
                </a:lnTo>
                <a:lnTo>
                  <a:pt x="26873" y="94399"/>
                </a:lnTo>
                <a:lnTo>
                  <a:pt x="16256" y="91998"/>
                </a:lnTo>
                <a:lnTo>
                  <a:pt x="11315" y="86741"/>
                </a:lnTo>
                <a:lnTo>
                  <a:pt x="12725" y="82905"/>
                </a:lnTo>
                <a:lnTo>
                  <a:pt x="14135" y="77635"/>
                </a:lnTo>
                <a:lnTo>
                  <a:pt x="12725" y="73799"/>
                </a:lnTo>
                <a:lnTo>
                  <a:pt x="7061" y="70916"/>
                </a:lnTo>
                <a:lnTo>
                  <a:pt x="2120" y="73317"/>
                </a:lnTo>
                <a:lnTo>
                  <a:pt x="0" y="79552"/>
                </a:lnTo>
                <a:lnTo>
                  <a:pt x="1409" y="84823"/>
                </a:lnTo>
                <a:lnTo>
                  <a:pt x="8470" y="91998"/>
                </a:lnTo>
                <a:lnTo>
                  <a:pt x="8470" y="92494"/>
                </a:lnTo>
                <a:lnTo>
                  <a:pt x="17678" y="96316"/>
                </a:lnTo>
                <a:lnTo>
                  <a:pt x="28282" y="97764"/>
                </a:lnTo>
                <a:lnTo>
                  <a:pt x="35344" y="97269"/>
                </a:lnTo>
                <a:lnTo>
                  <a:pt x="45237" y="94881"/>
                </a:lnTo>
                <a:lnTo>
                  <a:pt x="53022" y="90081"/>
                </a:lnTo>
                <a:lnTo>
                  <a:pt x="55143" y="87693"/>
                </a:lnTo>
                <a:lnTo>
                  <a:pt x="60096" y="80022"/>
                </a:lnTo>
                <a:lnTo>
                  <a:pt x="62230" y="7091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2" name="object 172"/>
          <p:cNvPicPr/>
          <p:nvPr/>
        </p:nvPicPr>
        <p:blipFill>
          <a:blip r:embed="rId102" cstate="print"/>
          <a:stretch>
            <a:fillRect/>
          </a:stretch>
        </p:blipFill>
        <p:spPr>
          <a:xfrm>
            <a:off x="2973909" y="4556905"/>
            <a:ext cx="66453" cy="97741"/>
          </a:xfrm>
          <a:prstGeom prst="rect">
            <a:avLst/>
          </a:prstGeom>
        </p:spPr>
      </p:pic>
      <p:sp>
        <p:nvSpPr>
          <p:cNvPr id="173" name="object 173"/>
          <p:cNvSpPr/>
          <p:nvPr/>
        </p:nvSpPr>
        <p:spPr>
          <a:xfrm>
            <a:off x="3059468" y="4558347"/>
            <a:ext cx="142875" cy="96520"/>
          </a:xfrm>
          <a:custGeom>
            <a:avLst/>
            <a:gdLst/>
            <a:ahLst/>
            <a:cxnLst/>
            <a:rect l="l" t="t" r="r" b="b"/>
            <a:pathLst>
              <a:path w="142875" h="96520">
                <a:moveTo>
                  <a:pt x="19088" y="88163"/>
                </a:moveTo>
                <a:lnTo>
                  <a:pt x="16954" y="81940"/>
                </a:lnTo>
                <a:lnTo>
                  <a:pt x="9880" y="79527"/>
                </a:lnTo>
                <a:lnTo>
                  <a:pt x="2806" y="81940"/>
                </a:lnTo>
                <a:lnTo>
                  <a:pt x="0" y="88163"/>
                </a:lnTo>
                <a:lnTo>
                  <a:pt x="2806" y="93916"/>
                </a:lnTo>
                <a:lnTo>
                  <a:pt x="9880" y="96304"/>
                </a:lnTo>
                <a:lnTo>
                  <a:pt x="16954" y="93916"/>
                </a:lnTo>
                <a:lnTo>
                  <a:pt x="19088" y="88163"/>
                </a:lnTo>
                <a:close/>
              </a:path>
              <a:path w="142875" h="96520">
                <a:moveTo>
                  <a:pt x="140690" y="0"/>
                </a:moveTo>
                <a:lnTo>
                  <a:pt x="88366" y="0"/>
                </a:lnTo>
                <a:lnTo>
                  <a:pt x="85547" y="50787"/>
                </a:lnTo>
                <a:lnTo>
                  <a:pt x="91211" y="51257"/>
                </a:lnTo>
                <a:lnTo>
                  <a:pt x="92621" y="48387"/>
                </a:lnTo>
                <a:lnTo>
                  <a:pt x="100393" y="41694"/>
                </a:lnTo>
                <a:lnTo>
                  <a:pt x="112420" y="39281"/>
                </a:lnTo>
                <a:lnTo>
                  <a:pt x="98983" y="36893"/>
                </a:lnTo>
                <a:lnTo>
                  <a:pt x="90500" y="45034"/>
                </a:lnTo>
                <a:lnTo>
                  <a:pt x="92621" y="7670"/>
                </a:lnTo>
                <a:lnTo>
                  <a:pt x="139280" y="7670"/>
                </a:lnTo>
                <a:lnTo>
                  <a:pt x="140690" y="0"/>
                </a:lnTo>
                <a:close/>
              </a:path>
              <a:path w="142875" h="96520">
                <a:moveTo>
                  <a:pt x="142824" y="60363"/>
                </a:moveTo>
                <a:lnTo>
                  <a:pt x="140690" y="50304"/>
                </a:lnTo>
                <a:lnTo>
                  <a:pt x="135039" y="41694"/>
                </a:lnTo>
                <a:lnTo>
                  <a:pt x="126568" y="35928"/>
                </a:lnTo>
                <a:lnTo>
                  <a:pt x="115239" y="34010"/>
                </a:lnTo>
                <a:lnTo>
                  <a:pt x="102514" y="35458"/>
                </a:lnTo>
                <a:lnTo>
                  <a:pt x="98983" y="36893"/>
                </a:lnTo>
                <a:lnTo>
                  <a:pt x="118071" y="40246"/>
                </a:lnTo>
                <a:lnTo>
                  <a:pt x="126568" y="46951"/>
                </a:lnTo>
                <a:lnTo>
                  <a:pt x="130098" y="53670"/>
                </a:lnTo>
                <a:lnTo>
                  <a:pt x="131508" y="64693"/>
                </a:lnTo>
                <a:lnTo>
                  <a:pt x="131508" y="66116"/>
                </a:lnTo>
                <a:lnTo>
                  <a:pt x="130098" y="77635"/>
                </a:lnTo>
                <a:lnTo>
                  <a:pt x="126568" y="85775"/>
                </a:lnTo>
                <a:lnTo>
                  <a:pt x="120916" y="90081"/>
                </a:lnTo>
                <a:lnTo>
                  <a:pt x="110299" y="92951"/>
                </a:lnTo>
                <a:lnTo>
                  <a:pt x="97561" y="90551"/>
                </a:lnTo>
                <a:lnTo>
                  <a:pt x="91211" y="84328"/>
                </a:lnTo>
                <a:lnTo>
                  <a:pt x="92621" y="79527"/>
                </a:lnTo>
                <a:lnTo>
                  <a:pt x="94742" y="74269"/>
                </a:lnTo>
                <a:lnTo>
                  <a:pt x="93332" y="69951"/>
                </a:lnTo>
                <a:lnTo>
                  <a:pt x="88366" y="68033"/>
                </a:lnTo>
                <a:lnTo>
                  <a:pt x="82715" y="69951"/>
                </a:lnTo>
                <a:lnTo>
                  <a:pt x="80594" y="76187"/>
                </a:lnTo>
                <a:lnTo>
                  <a:pt x="82003" y="82410"/>
                </a:lnTo>
                <a:lnTo>
                  <a:pt x="89776" y="90081"/>
                </a:lnTo>
                <a:lnTo>
                  <a:pt x="98983" y="94386"/>
                </a:lnTo>
                <a:lnTo>
                  <a:pt x="110299" y="96304"/>
                </a:lnTo>
                <a:lnTo>
                  <a:pt x="115951" y="96304"/>
                </a:lnTo>
                <a:lnTo>
                  <a:pt x="142824" y="63246"/>
                </a:lnTo>
                <a:lnTo>
                  <a:pt x="142824" y="6036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4" name="object 174"/>
          <p:cNvPicPr/>
          <p:nvPr/>
        </p:nvPicPr>
        <p:blipFill>
          <a:blip r:embed="rId103" cstate="print"/>
          <a:stretch>
            <a:fillRect/>
          </a:stretch>
        </p:blipFill>
        <p:spPr>
          <a:xfrm>
            <a:off x="2971786" y="4724608"/>
            <a:ext cx="233342" cy="97270"/>
          </a:xfrm>
          <a:prstGeom prst="rect">
            <a:avLst/>
          </a:prstGeom>
        </p:spPr>
      </p:pic>
      <p:pic>
        <p:nvPicPr>
          <p:cNvPr id="175" name="object 175"/>
          <p:cNvPicPr/>
          <p:nvPr/>
        </p:nvPicPr>
        <p:blipFill>
          <a:blip r:embed="rId104" cstate="print"/>
          <a:stretch>
            <a:fillRect/>
          </a:stretch>
        </p:blipFill>
        <p:spPr>
          <a:xfrm>
            <a:off x="3449085" y="4389673"/>
            <a:ext cx="233342" cy="96799"/>
          </a:xfrm>
          <a:prstGeom prst="rect">
            <a:avLst/>
          </a:prstGeom>
        </p:spPr>
      </p:pic>
      <p:sp>
        <p:nvSpPr>
          <p:cNvPr id="176" name="object 176"/>
          <p:cNvSpPr/>
          <p:nvPr/>
        </p:nvSpPr>
        <p:spPr>
          <a:xfrm>
            <a:off x="3710698" y="4389678"/>
            <a:ext cx="129539" cy="97155"/>
          </a:xfrm>
          <a:custGeom>
            <a:avLst/>
            <a:gdLst/>
            <a:ahLst/>
            <a:cxnLst/>
            <a:rect l="l" t="t" r="r" b="b"/>
            <a:pathLst>
              <a:path w="129539" h="97154">
                <a:moveTo>
                  <a:pt x="47383" y="93433"/>
                </a:moveTo>
                <a:lnTo>
                  <a:pt x="40322" y="93433"/>
                </a:lnTo>
                <a:lnTo>
                  <a:pt x="31826" y="91046"/>
                </a:lnTo>
                <a:lnTo>
                  <a:pt x="28295" y="84328"/>
                </a:lnTo>
                <a:lnTo>
                  <a:pt x="28295" y="0"/>
                </a:lnTo>
                <a:lnTo>
                  <a:pt x="26174" y="0"/>
                </a:lnTo>
                <a:lnTo>
                  <a:pt x="19088" y="6718"/>
                </a:lnTo>
                <a:lnTo>
                  <a:pt x="16979" y="7670"/>
                </a:lnTo>
                <a:lnTo>
                  <a:pt x="6362" y="9118"/>
                </a:lnTo>
                <a:lnTo>
                  <a:pt x="0" y="9118"/>
                </a:lnTo>
                <a:lnTo>
                  <a:pt x="0" y="12471"/>
                </a:lnTo>
                <a:lnTo>
                  <a:pt x="12026" y="12471"/>
                </a:lnTo>
                <a:lnTo>
                  <a:pt x="16979" y="13423"/>
                </a:lnTo>
                <a:lnTo>
                  <a:pt x="18389" y="17729"/>
                </a:lnTo>
                <a:lnTo>
                  <a:pt x="18389" y="84328"/>
                </a:lnTo>
                <a:lnTo>
                  <a:pt x="15557" y="91046"/>
                </a:lnTo>
                <a:lnTo>
                  <a:pt x="6362" y="93433"/>
                </a:lnTo>
                <a:lnTo>
                  <a:pt x="0" y="93433"/>
                </a:lnTo>
                <a:lnTo>
                  <a:pt x="0" y="96799"/>
                </a:lnTo>
                <a:lnTo>
                  <a:pt x="47383" y="96799"/>
                </a:lnTo>
                <a:lnTo>
                  <a:pt x="47383" y="93433"/>
                </a:lnTo>
                <a:close/>
              </a:path>
              <a:path w="129539" h="97154">
                <a:moveTo>
                  <a:pt x="129413" y="93433"/>
                </a:moveTo>
                <a:lnTo>
                  <a:pt x="123037" y="93433"/>
                </a:lnTo>
                <a:lnTo>
                  <a:pt x="113855" y="91046"/>
                </a:lnTo>
                <a:lnTo>
                  <a:pt x="110324" y="84328"/>
                </a:lnTo>
                <a:lnTo>
                  <a:pt x="110324" y="0"/>
                </a:lnTo>
                <a:lnTo>
                  <a:pt x="108191" y="0"/>
                </a:lnTo>
                <a:lnTo>
                  <a:pt x="101117" y="6718"/>
                </a:lnTo>
                <a:lnTo>
                  <a:pt x="99707" y="7670"/>
                </a:lnTo>
                <a:lnTo>
                  <a:pt x="88392" y="9118"/>
                </a:lnTo>
                <a:lnTo>
                  <a:pt x="82029" y="9118"/>
                </a:lnTo>
                <a:lnTo>
                  <a:pt x="82029" y="12471"/>
                </a:lnTo>
                <a:lnTo>
                  <a:pt x="94056" y="12471"/>
                </a:lnTo>
                <a:lnTo>
                  <a:pt x="98996" y="13423"/>
                </a:lnTo>
                <a:lnTo>
                  <a:pt x="100418" y="17729"/>
                </a:lnTo>
                <a:lnTo>
                  <a:pt x="100418" y="84328"/>
                </a:lnTo>
                <a:lnTo>
                  <a:pt x="97586" y="91046"/>
                </a:lnTo>
                <a:lnTo>
                  <a:pt x="88392" y="93433"/>
                </a:lnTo>
                <a:lnTo>
                  <a:pt x="82029" y="93433"/>
                </a:lnTo>
                <a:lnTo>
                  <a:pt x="82029" y="96799"/>
                </a:lnTo>
                <a:lnTo>
                  <a:pt x="129413" y="96799"/>
                </a:lnTo>
                <a:lnTo>
                  <a:pt x="129413" y="9343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7" name="object 177"/>
          <p:cNvPicPr/>
          <p:nvPr/>
        </p:nvPicPr>
        <p:blipFill>
          <a:blip r:embed="rId105" cstate="print"/>
          <a:stretch>
            <a:fillRect/>
          </a:stretch>
        </p:blipFill>
        <p:spPr>
          <a:xfrm>
            <a:off x="3530399" y="4556905"/>
            <a:ext cx="65757" cy="97741"/>
          </a:xfrm>
          <a:prstGeom prst="rect">
            <a:avLst/>
          </a:prstGeom>
        </p:spPr>
      </p:pic>
      <p:sp>
        <p:nvSpPr>
          <p:cNvPr id="178" name="object 178"/>
          <p:cNvSpPr/>
          <p:nvPr/>
        </p:nvSpPr>
        <p:spPr>
          <a:xfrm>
            <a:off x="3615233" y="4558347"/>
            <a:ext cx="142875" cy="96520"/>
          </a:xfrm>
          <a:custGeom>
            <a:avLst/>
            <a:gdLst/>
            <a:ahLst/>
            <a:cxnLst/>
            <a:rect l="l" t="t" r="r" b="b"/>
            <a:pathLst>
              <a:path w="142875" h="96520">
                <a:moveTo>
                  <a:pt x="19088" y="88163"/>
                </a:moveTo>
                <a:lnTo>
                  <a:pt x="16992" y="81940"/>
                </a:lnTo>
                <a:lnTo>
                  <a:pt x="9906" y="79527"/>
                </a:lnTo>
                <a:lnTo>
                  <a:pt x="3543" y="81940"/>
                </a:lnTo>
                <a:lnTo>
                  <a:pt x="0" y="88163"/>
                </a:lnTo>
                <a:lnTo>
                  <a:pt x="3543" y="93916"/>
                </a:lnTo>
                <a:lnTo>
                  <a:pt x="9906" y="96304"/>
                </a:lnTo>
                <a:lnTo>
                  <a:pt x="16992" y="93916"/>
                </a:lnTo>
                <a:lnTo>
                  <a:pt x="19088" y="88163"/>
                </a:lnTo>
                <a:close/>
              </a:path>
              <a:path w="142875" h="96520">
                <a:moveTo>
                  <a:pt x="142849" y="60363"/>
                </a:moveTo>
                <a:lnTo>
                  <a:pt x="140728" y="50304"/>
                </a:lnTo>
                <a:lnTo>
                  <a:pt x="135788" y="41694"/>
                </a:lnTo>
                <a:lnTo>
                  <a:pt x="127292" y="35928"/>
                </a:lnTo>
                <a:lnTo>
                  <a:pt x="115265" y="34010"/>
                </a:lnTo>
                <a:lnTo>
                  <a:pt x="102552" y="35458"/>
                </a:lnTo>
                <a:lnTo>
                  <a:pt x="99707" y="36893"/>
                </a:lnTo>
                <a:lnTo>
                  <a:pt x="90525" y="45034"/>
                </a:lnTo>
                <a:lnTo>
                  <a:pt x="92646" y="7670"/>
                </a:lnTo>
                <a:lnTo>
                  <a:pt x="139319" y="7670"/>
                </a:lnTo>
                <a:lnTo>
                  <a:pt x="141439" y="0"/>
                </a:lnTo>
                <a:lnTo>
                  <a:pt x="88404" y="0"/>
                </a:lnTo>
                <a:lnTo>
                  <a:pt x="85559" y="50787"/>
                </a:lnTo>
                <a:lnTo>
                  <a:pt x="91224" y="51257"/>
                </a:lnTo>
                <a:lnTo>
                  <a:pt x="93345" y="48387"/>
                </a:lnTo>
                <a:lnTo>
                  <a:pt x="101117" y="41694"/>
                </a:lnTo>
                <a:lnTo>
                  <a:pt x="112445" y="39281"/>
                </a:lnTo>
                <a:lnTo>
                  <a:pt x="118795" y="40246"/>
                </a:lnTo>
                <a:lnTo>
                  <a:pt x="127292" y="46951"/>
                </a:lnTo>
                <a:lnTo>
                  <a:pt x="130111" y="53670"/>
                </a:lnTo>
                <a:lnTo>
                  <a:pt x="131533" y="64693"/>
                </a:lnTo>
                <a:lnTo>
                  <a:pt x="131533" y="66116"/>
                </a:lnTo>
                <a:lnTo>
                  <a:pt x="130111" y="77635"/>
                </a:lnTo>
                <a:lnTo>
                  <a:pt x="126580" y="85775"/>
                </a:lnTo>
                <a:lnTo>
                  <a:pt x="121640" y="90081"/>
                </a:lnTo>
                <a:lnTo>
                  <a:pt x="110324" y="92951"/>
                </a:lnTo>
                <a:lnTo>
                  <a:pt x="97586" y="90551"/>
                </a:lnTo>
                <a:lnTo>
                  <a:pt x="91224" y="84328"/>
                </a:lnTo>
                <a:lnTo>
                  <a:pt x="93345" y="79527"/>
                </a:lnTo>
                <a:lnTo>
                  <a:pt x="94767" y="74269"/>
                </a:lnTo>
                <a:lnTo>
                  <a:pt x="94056" y="69951"/>
                </a:lnTo>
                <a:lnTo>
                  <a:pt x="88404" y="68033"/>
                </a:lnTo>
                <a:lnTo>
                  <a:pt x="82740" y="69951"/>
                </a:lnTo>
                <a:lnTo>
                  <a:pt x="81318" y="76187"/>
                </a:lnTo>
                <a:lnTo>
                  <a:pt x="82740" y="82410"/>
                </a:lnTo>
                <a:lnTo>
                  <a:pt x="89814" y="90081"/>
                </a:lnTo>
                <a:lnTo>
                  <a:pt x="98996" y="94386"/>
                </a:lnTo>
                <a:lnTo>
                  <a:pt x="110324" y="96304"/>
                </a:lnTo>
                <a:lnTo>
                  <a:pt x="115976" y="96304"/>
                </a:lnTo>
                <a:lnTo>
                  <a:pt x="142849" y="63246"/>
                </a:lnTo>
                <a:lnTo>
                  <a:pt x="142849" y="6036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79" name="object 179"/>
          <p:cNvPicPr/>
          <p:nvPr/>
        </p:nvPicPr>
        <p:blipFill>
          <a:blip r:embed="rId106" cstate="print"/>
          <a:stretch>
            <a:fillRect/>
          </a:stretch>
        </p:blipFill>
        <p:spPr>
          <a:xfrm>
            <a:off x="3567880" y="4724608"/>
            <a:ext cx="152725" cy="97270"/>
          </a:xfrm>
          <a:prstGeom prst="rect">
            <a:avLst/>
          </a:prstGeom>
        </p:spPr>
      </p:pic>
      <p:pic>
        <p:nvPicPr>
          <p:cNvPr id="182" name="object 182"/>
          <p:cNvPicPr/>
          <p:nvPr/>
        </p:nvPicPr>
        <p:blipFill rotWithShape="1">
          <a:blip r:embed="rId107" cstate="print"/>
          <a:srcRect t="8242"/>
          <a:stretch/>
        </p:blipFill>
        <p:spPr>
          <a:xfrm>
            <a:off x="7251822" y="4343400"/>
            <a:ext cx="569523" cy="1095616"/>
          </a:xfrm>
          <a:prstGeom prst="rect">
            <a:avLst/>
          </a:prstGeom>
        </p:spPr>
      </p:pic>
      <p:pic>
        <p:nvPicPr>
          <p:cNvPr id="185" name="object 185"/>
          <p:cNvPicPr/>
          <p:nvPr/>
        </p:nvPicPr>
        <p:blipFill>
          <a:blip r:embed="rId108" cstate="print"/>
          <a:stretch>
            <a:fillRect/>
          </a:stretch>
        </p:blipFill>
        <p:spPr>
          <a:xfrm>
            <a:off x="6860221" y="4557376"/>
            <a:ext cx="104577" cy="97758"/>
          </a:xfrm>
          <a:prstGeom prst="rect">
            <a:avLst/>
          </a:prstGeom>
        </p:spPr>
      </p:pic>
      <p:sp>
        <p:nvSpPr>
          <p:cNvPr id="186" name="object 186"/>
          <p:cNvSpPr/>
          <p:nvPr/>
        </p:nvSpPr>
        <p:spPr>
          <a:xfrm>
            <a:off x="7026389" y="4558829"/>
            <a:ext cx="62230" cy="96520"/>
          </a:xfrm>
          <a:custGeom>
            <a:avLst/>
            <a:gdLst/>
            <a:ahLst/>
            <a:cxnLst/>
            <a:rect l="l" t="t" r="r" b="b"/>
            <a:pathLst>
              <a:path w="62229" h="96520">
                <a:moveTo>
                  <a:pt x="62128" y="60375"/>
                </a:moveTo>
                <a:lnTo>
                  <a:pt x="60032" y="49822"/>
                </a:lnTo>
                <a:lnTo>
                  <a:pt x="54470" y="41681"/>
                </a:lnTo>
                <a:lnTo>
                  <a:pt x="45935" y="35941"/>
                </a:lnTo>
                <a:lnTo>
                  <a:pt x="34632" y="34023"/>
                </a:lnTo>
                <a:lnTo>
                  <a:pt x="21932" y="35445"/>
                </a:lnTo>
                <a:lnTo>
                  <a:pt x="18275" y="36880"/>
                </a:lnTo>
                <a:lnTo>
                  <a:pt x="9918" y="45046"/>
                </a:lnTo>
                <a:lnTo>
                  <a:pt x="11315" y="7658"/>
                </a:lnTo>
                <a:lnTo>
                  <a:pt x="58635" y="7658"/>
                </a:lnTo>
                <a:lnTo>
                  <a:pt x="60032" y="0"/>
                </a:lnTo>
                <a:lnTo>
                  <a:pt x="7658" y="0"/>
                </a:lnTo>
                <a:lnTo>
                  <a:pt x="4178" y="50304"/>
                </a:lnTo>
                <a:lnTo>
                  <a:pt x="10617" y="51269"/>
                </a:lnTo>
                <a:lnTo>
                  <a:pt x="12014" y="48387"/>
                </a:lnTo>
                <a:lnTo>
                  <a:pt x="19659" y="41681"/>
                </a:lnTo>
                <a:lnTo>
                  <a:pt x="30975" y="39293"/>
                </a:lnTo>
                <a:lnTo>
                  <a:pt x="37414" y="40246"/>
                </a:lnTo>
                <a:lnTo>
                  <a:pt x="45935" y="46469"/>
                </a:lnTo>
                <a:lnTo>
                  <a:pt x="49415" y="53187"/>
                </a:lnTo>
                <a:lnTo>
                  <a:pt x="50812" y="64681"/>
                </a:lnTo>
                <a:lnTo>
                  <a:pt x="50812" y="66128"/>
                </a:lnTo>
                <a:lnTo>
                  <a:pt x="49415" y="77152"/>
                </a:lnTo>
                <a:lnTo>
                  <a:pt x="45237" y="85763"/>
                </a:lnTo>
                <a:lnTo>
                  <a:pt x="40195" y="90068"/>
                </a:lnTo>
                <a:lnTo>
                  <a:pt x="29578" y="92951"/>
                </a:lnTo>
                <a:lnTo>
                  <a:pt x="16878" y="90551"/>
                </a:lnTo>
                <a:lnTo>
                  <a:pt x="10617" y="83845"/>
                </a:lnTo>
                <a:lnTo>
                  <a:pt x="12014" y="79540"/>
                </a:lnTo>
                <a:lnTo>
                  <a:pt x="14097" y="73787"/>
                </a:lnTo>
                <a:lnTo>
                  <a:pt x="12700" y="69938"/>
                </a:lnTo>
                <a:lnTo>
                  <a:pt x="7658" y="67551"/>
                </a:lnTo>
                <a:lnTo>
                  <a:pt x="2095" y="69938"/>
                </a:lnTo>
                <a:lnTo>
                  <a:pt x="0" y="76187"/>
                </a:lnTo>
                <a:lnTo>
                  <a:pt x="1397" y="82410"/>
                </a:lnTo>
                <a:lnTo>
                  <a:pt x="9220" y="90068"/>
                </a:lnTo>
                <a:lnTo>
                  <a:pt x="17576" y="94399"/>
                </a:lnTo>
                <a:lnTo>
                  <a:pt x="29578" y="96316"/>
                </a:lnTo>
                <a:lnTo>
                  <a:pt x="34632" y="95821"/>
                </a:lnTo>
                <a:lnTo>
                  <a:pt x="62128" y="63246"/>
                </a:lnTo>
                <a:lnTo>
                  <a:pt x="62128" y="6037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88" name="object 188"/>
          <p:cNvPicPr/>
          <p:nvPr/>
        </p:nvPicPr>
        <p:blipFill>
          <a:blip r:embed="rId109" cstate="print"/>
          <a:stretch>
            <a:fillRect/>
          </a:stretch>
        </p:blipFill>
        <p:spPr>
          <a:xfrm>
            <a:off x="8451162" y="4862597"/>
            <a:ext cx="395342" cy="97741"/>
          </a:xfrm>
          <a:prstGeom prst="rect">
            <a:avLst/>
          </a:prstGeom>
        </p:spPr>
      </p:pic>
      <p:pic>
        <p:nvPicPr>
          <p:cNvPr id="189" name="object 189"/>
          <p:cNvPicPr/>
          <p:nvPr/>
        </p:nvPicPr>
        <p:blipFill>
          <a:blip r:embed="rId110" cstate="print"/>
          <a:stretch>
            <a:fillRect/>
          </a:stretch>
        </p:blipFill>
        <p:spPr>
          <a:xfrm>
            <a:off x="8534685" y="5029812"/>
            <a:ext cx="65600" cy="97758"/>
          </a:xfrm>
          <a:prstGeom prst="rect">
            <a:avLst/>
          </a:prstGeom>
        </p:spPr>
      </p:pic>
      <p:sp>
        <p:nvSpPr>
          <p:cNvPr id="190" name="object 190"/>
          <p:cNvSpPr/>
          <p:nvPr/>
        </p:nvSpPr>
        <p:spPr>
          <a:xfrm>
            <a:off x="8619426" y="5030774"/>
            <a:ext cx="142875" cy="97155"/>
          </a:xfrm>
          <a:custGeom>
            <a:avLst/>
            <a:gdLst/>
            <a:ahLst/>
            <a:cxnLst/>
            <a:rect l="l" t="t" r="r" b="b"/>
            <a:pathLst>
              <a:path w="142875" h="97154">
                <a:moveTo>
                  <a:pt x="19824" y="88176"/>
                </a:moveTo>
                <a:lnTo>
                  <a:pt x="17043" y="81940"/>
                </a:lnTo>
                <a:lnTo>
                  <a:pt x="9906" y="80022"/>
                </a:lnTo>
                <a:lnTo>
                  <a:pt x="3644" y="81940"/>
                </a:lnTo>
                <a:lnTo>
                  <a:pt x="0" y="88176"/>
                </a:lnTo>
                <a:lnTo>
                  <a:pt x="3644" y="94399"/>
                </a:lnTo>
                <a:lnTo>
                  <a:pt x="9906" y="96799"/>
                </a:lnTo>
                <a:lnTo>
                  <a:pt x="17043" y="94399"/>
                </a:lnTo>
                <a:lnTo>
                  <a:pt x="19824" y="88176"/>
                </a:lnTo>
                <a:close/>
              </a:path>
              <a:path w="142875" h="97154">
                <a:moveTo>
                  <a:pt x="142849" y="60858"/>
                </a:moveTo>
                <a:lnTo>
                  <a:pt x="140766" y="50317"/>
                </a:lnTo>
                <a:lnTo>
                  <a:pt x="135724" y="42164"/>
                </a:lnTo>
                <a:lnTo>
                  <a:pt x="127368" y="36436"/>
                </a:lnTo>
                <a:lnTo>
                  <a:pt x="116052" y="34023"/>
                </a:lnTo>
                <a:lnTo>
                  <a:pt x="102489" y="35941"/>
                </a:lnTo>
                <a:lnTo>
                  <a:pt x="99695" y="37388"/>
                </a:lnTo>
                <a:lnTo>
                  <a:pt x="90474" y="45529"/>
                </a:lnTo>
                <a:lnTo>
                  <a:pt x="92735" y="8140"/>
                </a:lnTo>
                <a:lnTo>
                  <a:pt x="139369" y="8140"/>
                </a:lnTo>
                <a:lnTo>
                  <a:pt x="141465" y="0"/>
                </a:lnTo>
                <a:lnTo>
                  <a:pt x="88392" y="0"/>
                </a:lnTo>
                <a:lnTo>
                  <a:pt x="85610" y="50800"/>
                </a:lnTo>
                <a:lnTo>
                  <a:pt x="91173" y="51269"/>
                </a:lnTo>
                <a:lnTo>
                  <a:pt x="93433" y="48882"/>
                </a:lnTo>
                <a:lnTo>
                  <a:pt x="101092" y="42164"/>
                </a:lnTo>
                <a:lnTo>
                  <a:pt x="112407" y="39776"/>
                </a:lnTo>
                <a:lnTo>
                  <a:pt x="118833" y="40741"/>
                </a:lnTo>
                <a:lnTo>
                  <a:pt x="127368" y="46964"/>
                </a:lnTo>
                <a:lnTo>
                  <a:pt x="130149" y="53682"/>
                </a:lnTo>
                <a:lnTo>
                  <a:pt x="131546" y="64693"/>
                </a:lnTo>
                <a:lnTo>
                  <a:pt x="131546" y="66611"/>
                </a:lnTo>
                <a:lnTo>
                  <a:pt x="130149" y="77635"/>
                </a:lnTo>
                <a:lnTo>
                  <a:pt x="126669" y="86258"/>
                </a:lnTo>
                <a:lnTo>
                  <a:pt x="121627" y="90563"/>
                </a:lnTo>
                <a:lnTo>
                  <a:pt x="110312" y="93433"/>
                </a:lnTo>
                <a:lnTo>
                  <a:pt x="97612" y="91046"/>
                </a:lnTo>
                <a:lnTo>
                  <a:pt x="91173" y="84328"/>
                </a:lnTo>
                <a:lnTo>
                  <a:pt x="93433" y="80022"/>
                </a:lnTo>
                <a:lnTo>
                  <a:pt x="95529" y="74269"/>
                </a:lnTo>
                <a:lnTo>
                  <a:pt x="94132" y="70434"/>
                </a:lnTo>
                <a:lnTo>
                  <a:pt x="88392" y="68046"/>
                </a:lnTo>
                <a:lnTo>
                  <a:pt x="82816" y="70434"/>
                </a:lnTo>
                <a:lnTo>
                  <a:pt x="81432" y="76682"/>
                </a:lnTo>
                <a:lnTo>
                  <a:pt x="82816" y="82905"/>
                </a:lnTo>
                <a:lnTo>
                  <a:pt x="89776" y="90563"/>
                </a:lnTo>
                <a:lnTo>
                  <a:pt x="99009" y="94881"/>
                </a:lnTo>
                <a:lnTo>
                  <a:pt x="110312" y="96799"/>
                </a:lnTo>
                <a:lnTo>
                  <a:pt x="116052" y="96316"/>
                </a:lnTo>
                <a:lnTo>
                  <a:pt x="142849" y="63741"/>
                </a:lnTo>
                <a:lnTo>
                  <a:pt x="142849" y="608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91" name="object 191"/>
          <p:cNvPicPr/>
          <p:nvPr/>
        </p:nvPicPr>
        <p:blipFill>
          <a:blip r:embed="rId111" cstate="print"/>
          <a:stretch>
            <a:fillRect/>
          </a:stretch>
        </p:blipFill>
        <p:spPr>
          <a:xfrm>
            <a:off x="8568616" y="5198003"/>
            <a:ext cx="159737" cy="95352"/>
          </a:xfrm>
          <a:prstGeom prst="rect">
            <a:avLst/>
          </a:prstGeom>
        </p:spPr>
      </p:pic>
      <p:pic>
        <p:nvPicPr>
          <p:cNvPr id="192" name="object 192"/>
          <p:cNvPicPr/>
          <p:nvPr/>
        </p:nvPicPr>
        <p:blipFill>
          <a:blip r:embed="rId112" cstate="print"/>
          <a:stretch>
            <a:fillRect/>
          </a:stretch>
        </p:blipFill>
        <p:spPr>
          <a:xfrm>
            <a:off x="7892601" y="4862597"/>
            <a:ext cx="400214" cy="97741"/>
          </a:xfrm>
          <a:prstGeom prst="rect">
            <a:avLst/>
          </a:prstGeom>
        </p:spPr>
      </p:pic>
      <p:pic>
        <p:nvPicPr>
          <p:cNvPr id="193" name="object 193"/>
          <p:cNvPicPr/>
          <p:nvPr/>
        </p:nvPicPr>
        <p:blipFill>
          <a:blip r:embed="rId113" cstate="print"/>
          <a:stretch>
            <a:fillRect/>
          </a:stretch>
        </p:blipFill>
        <p:spPr>
          <a:xfrm>
            <a:off x="7978038" y="5029812"/>
            <a:ext cx="66470" cy="97758"/>
          </a:xfrm>
          <a:prstGeom prst="rect">
            <a:avLst/>
          </a:prstGeom>
        </p:spPr>
      </p:pic>
      <p:sp>
        <p:nvSpPr>
          <p:cNvPr id="194" name="object 194"/>
          <p:cNvSpPr/>
          <p:nvPr/>
        </p:nvSpPr>
        <p:spPr>
          <a:xfrm>
            <a:off x="8063649" y="5030774"/>
            <a:ext cx="142875" cy="97155"/>
          </a:xfrm>
          <a:custGeom>
            <a:avLst/>
            <a:gdLst/>
            <a:ahLst/>
            <a:cxnLst/>
            <a:rect l="l" t="t" r="r" b="b"/>
            <a:pathLst>
              <a:path w="142875" h="97154">
                <a:moveTo>
                  <a:pt x="19138" y="88176"/>
                </a:moveTo>
                <a:lnTo>
                  <a:pt x="17043" y="81940"/>
                </a:lnTo>
                <a:lnTo>
                  <a:pt x="9918" y="80022"/>
                </a:lnTo>
                <a:lnTo>
                  <a:pt x="3479" y="81940"/>
                </a:lnTo>
                <a:lnTo>
                  <a:pt x="0" y="88176"/>
                </a:lnTo>
                <a:lnTo>
                  <a:pt x="3479" y="94399"/>
                </a:lnTo>
                <a:lnTo>
                  <a:pt x="9918" y="96799"/>
                </a:lnTo>
                <a:lnTo>
                  <a:pt x="17043" y="94399"/>
                </a:lnTo>
                <a:lnTo>
                  <a:pt x="19138" y="88176"/>
                </a:lnTo>
                <a:close/>
              </a:path>
              <a:path w="142875" h="97154">
                <a:moveTo>
                  <a:pt x="140766" y="0"/>
                </a:moveTo>
                <a:lnTo>
                  <a:pt x="88392" y="0"/>
                </a:lnTo>
                <a:lnTo>
                  <a:pt x="85610" y="50800"/>
                </a:lnTo>
                <a:lnTo>
                  <a:pt x="91173" y="51269"/>
                </a:lnTo>
                <a:lnTo>
                  <a:pt x="92570" y="48882"/>
                </a:lnTo>
                <a:lnTo>
                  <a:pt x="100393" y="42164"/>
                </a:lnTo>
                <a:lnTo>
                  <a:pt x="112407" y="39776"/>
                </a:lnTo>
                <a:lnTo>
                  <a:pt x="99009" y="37388"/>
                </a:lnTo>
                <a:lnTo>
                  <a:pt x="90474" y="45529"/>
                </a:lnTo>
                <a:lnTo>
                  <a:pt x="92570" y="8140"/>
                </a:lnTo>
                <a:lnTo>
                  <a:pt x="139369" y="8140"/>
                </a:lnTo>
                <a:lnTo>
                  <a:pt x="140766" y="0"/>
                </a:lnTo>
                <a:close/>
              </a:path>
              <a:path w="142875" h="97154">
                <a:moveTo>
                  <a:pt x="142849" y="60858"/>
                </a:moveTo>
                <a:lnTo>
                  <a:pt x="140766" y="50317"/>
                </a:lnTo>
                <a:lnTo>
                  <a:pt x="135026" y="42164"/>
                </a:lnTo>
                <a:lnTo>
                  <a:pt x="126669" y="36436"/>
                </a:lnTo>
                <a:lnTo>
                  <a:pt x="115366" y="34023"/>
                </a:lnTo>
                <a:lnTo>
                  <a:pt x="102489" y="35941"/>
                </a:lnTo>
                <a:lnTo>
                  <a:pt x="99009" y="37388"/>
                </a:lnTo>
                <a:lnTo>
                  <a:pt x="118148" y="40741"/>
                </a:lnTo>
                <a:lnTo>
                  <a:pt x="126669" y="46964"/>
                </a:lnTo>
                <a:lnTo>
                  <a:pt x="130149" y="53682"/>
                </a:lnTo>
                <a:lnTo>
                  <a:pt x="131546" y="64693"/>
                </a:lnTo>
                <a:lnTo>
                  <a:pt x="131546" y="66611"/>
                </a:lnTo>
                <a:lnTo>
                  <a:pt x="130149" y="77635"/>
                </a:lnTo>
                <a:lnTo>
                  <a:pt x="126669" y="86258"/>
                </a:lnTo>
                <a:lnTo>
                  <a:pt x="120929" y="90563"/>
                </a:lnTo>
                <a:lnTo>
                  <a:pt x="110312" y="93433"/>
                </a:lnTo>
                <a:lnTo>
                  <a:pt x="97612" y="91046"/>
                </a:lnTo>
                <a:lnTo>
                  <a:pt x="91173" y="84328"/>
                </a:lnTo>
                <a:lnTo>
                  <a:pt x="92570" y="80022"/>
                </a:lnTo>
                <a:lnTo>
                  <a:pt x="94830" y="74269"/>
                </a:lnTo>
                <a:lnTo>
                  <a:pt x="93433" y="70434"/>
                </a:lnTo>
                <a:lnTo>
                  <a:pt x="88392" y="68046"/>
                </a:lnTo>
                <a:lnTo>
                  <a:pt x="82816" y="70434"/>
                </a:lnTo>
                <a:lnTo>
                  <a:pt x="80556" y="76682"/>
                </a:lnTo>
                <a:lnTo>
                  <a:pt x="82130" y="82905"/>
                </a:lnTo>
                <a:lnTo>
                  <a:pt x="89776" y="90563"/>
                </a:lnTo>
                <a:lnTo>
                  <a:pt x="99009" y="94881"/>
                </a:lnTo>
                <a:lnTo>
                  <a:pt x="110312" y="96799"/>
                </a:lnTo>
                <a:lnTo>
                  <a:pt x="116052" y="96316"/>
                </a:lnTo>
                <a:lnTo>
                  <a:pt x="142849" y="63741"/>
                </a:lnTo>
                <a:lnTo>
                  <a:pt x="142849" y="608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95" name="object 195"/>
          <p:cNvPicPr/>
          <p:nvPr/>
        </p:nvPicPr>
        <p:blipFill>
          <a:blip r:embed="rId114" cstate="print"/>
          <a:stretch>
            <a:fillRect/>
          </a:stretch>
        </p:blipFill>
        <p:spPr>
          <a:xfrm>
            <a:off x="8013536" y="5197044"/>
            <a:ext cx="158345" cy="97741"/>
          </a:xfrm>
          <a:prstGeom prst="rect">
            <a:avLst/>
          </a:prstGeom>
        </p:spPr>
      </p:pic>
      <p:pic>
        <p:nvPicPr>
          <p:cNvPr id="196" name="object 196"/>
          <p:cNvPicPr/>
          <p:nvPr/>
        </p:nvPicPr>
        <p:blipFill rotWithShape="1">
          <a:blip r:embed="rId115" cstate="print"/>
          <a:srcRect t="8242"/>
          <a:stretch/>
        </p:blipFill>
        <p:spPr>
          <a:xfrm>
            <a:off x="6140095" y="4343400"/>
            <a:ext cx="1057350" cy="1095616"/>
          </a:xfrm>
          <a:prstGeom prst="rect">
            <a:avLst/>
          </a:prstGeom>
        </p:spPr>
      </p:pic>
      <p:pic>
        <p:nvPicPr>
          <p:cNvPr id="197" name="object 197"/>
          <p:cNvPicPr/>
          <p:nvPr/>
        </p:nvPicPr>
        <p:blipFill>
          <a:blip r:embed="rId116" cstate="print"/>
          <a:stretch>
            <a:fillRect/>
          </a:stretch>
        </p:blipFill>
        <p:spPr>
          <a:xfrm>
            <a:off x="7927228" y="5359463"/>
            <a:ext cx="330264" cy="78593"/>
          </a:xfrm>
          <a:prstGeom prst="rect">
            <a:avLst/>
          </a:prstGeom>
        </p:spPr>
      </p:pic>
      <p:pic>
        <p:nvPicPr>
          <p:cNvPr id="198" name="object 198"/>
          <p:cNvPicPr/>
          <p:nvPr/>
        </p:nvPicPr>
        <p:blipFill>
          <a:blip r:embed="rId117" cstate="print"/>
          <a:stretch>
            <a:fillRect/>
          </a:stretch>
        </p:blipFill>
        <p:spPr>
          <a:xfrm>
            <a:off x="8422102" y="5359463"/>
            <a:ext cx="452590" cy="79553"/>
          </a:xfrm>
          <a:prstGeom prst="rect">
            <a:avLst/>
          </a:prstGeom>
        </p:spPr>
      </p:pic>
      <p:pic>
        <p:nvPicPr>
          <p:cNvPr id="199" name="object 199"/>
          <p:cNvPicPr/>
          <p:nvPr/>
        </p:nvPicPr>
        <p:blipFill>
          <a:blip r:embed="rId118" cstate="print"/>
          <a:stretch>
            <a:fillRect/>
          </a:stretch>
        </p:blipFill>
        <p:spPr>
          <a:xfrm>
            <a:off x="6227359" y="4862597"/>
            <a:ext cx="395168" cy="97741"/>
          </a:xfrm>
          <a:prstGeom prst="rect">
            <a:avLst/>
          </a:prstGeom>
        </p:spPr>
      </p:pic>
      <p:pic>
        <p:nvPicPr>
          <p:cNvPr id="200" name="object 200"/>
          <p:cNvPicPr/>
          <p:nvPr/>
        </p:nvPicPr>
        <p:blipFill>
          <a:blip r:embed="rId119" cstate="print"/>
          <a:stretch>
            <a:fillRect/>
          </a:stretch>
        </p:blipFill>
        <p:spPr>
          <a:xfrm>
            <a:off x="6310012" y="5029812"/>
            <a:ext cx="66470" cy="97758"/>
          </a:xfrm>
          <a:prstGeom prst="rect">
            <a:avLst/>
          </a:prstGeom>
        </p:spPr>
      </p:pic>
      <p:sp>
        <p:nvSpPr>
          <p:cNvPr id="201" name="object 201"/>
          <p:cNvSpPr/>
          <p:nvPr/>
        </p:nvSpPr>
        <p:spPr>
          <a:xfrm>
            <a:off x="6395618" y="5030774"/>
            <a:ext cx="142875" cy="97155"/>
          </a:xfrm>
          <a:custGeom>
            <a:avLst/>
            <a:gdLst/>
            <a:ahLst/>
            <a:cxnLst/>
            <a:rect l="l" t="t" r="r" b="b"/>
            <a:pathLst>
              <a:path w="142875" h="97154">
                <a:moveTo>
                  <a:pt x="19138" y="88176"/>
                </a:moveTo>
                <a:lnTo>
                  <a:pt x="16878" y="81940"/>
                </a:lnTo>
                <a:lnTo>
                  <a:pt x="9918" y="80022"/>
                </a:lnTo>
                <a:lnTo>
                  <a:pt x="3479" y="81940"/>
                </a:lnTo>
                <a:lnTo>
                  <a:pt x="0" y="88176"/>
                </a:lnTo>
                <a:lnTo>
                  <a:pt x="3479" y="94399"/>
                </a:lnTo>
                <a:lnTo>
                  <a:pt x="9918" y="96799"/>
                </a:lnTo>
                <a:lnTo>
                  <a:pt x="16878" y="94399"/>
                </a:lnTo>
                <a:lnTo>
                  <a:pt x="19138" y="88176"/>
                </a:lnTo>
                <a:close/>
              </a:path>
              <a:path w="142875" h="97154">
                <a:moveTo>
                  <a:pt x="140766" y="0"/>
                </a:moveTo>
                <a:lnTo>
                  <a:pt x="88392" y="0"/>
                </a:lnTo>
                <a:lnTo>
                  <a:pt x="85610" y="50800"/>
                </a:lnTo>
                <a:lnTo>
                  <a:pt x="91173" y="51269"/>
                </a:lnTo>
                <a:lnTo>
                  <a:pt x="92570" y="48882"/>
                </a:lnTo>
                <a:lnTo>
                  <a:pt x="100406" y="42164"/>
                </a:lnTo>
                <a:lnTo>
                  <a:pt x="112407" y="39776"/>
                </a:lnTo>
                <a:lnTo>
                  <a:pt x="99009" y="37388"/>
                </a:lnTo>
                <a:lnTo>
                  <a:pt x="90487" y="45529"/>
                </a:lnTo>
                <a:lnTo>
                  <a:pt x="92570" y="8140"/>
                </a:lnTo>
                <a:lnTo>
                  <a:pt x="139204" y="8140"/>
                </a:lnTo>
                <a:lnTo>
                  <a:pt x="140766" y="0"/>
                </a:lnTo>
                <a:close/>
              </a:path>
              <a:path w="142875" h="97154">
                <a:moveTo>
                  <a:pt x="142862" y="60858"/>
                </a:moveTo>
                <a:lnTo>
                  <a:pt x="140766" y="50317"/>
                </a:lnTo>
                <a:lnTo>
                  <a:pt x="135026" y="42164"/>
                </a:lnTo>
                <a:lnTo>
                  <a:pt x="126504" y="36436"/>
                </a:lnTo>
                <a:lnTo>
                  <a:pt x="115189" y="34023"/>
                </a:lnTo>
                <a:lnTo>
                  <a:pt x="102489" y="35941"/>
                </a:lnTo>
                <a:lnTo>
                  <a:pt x="99009" y="37388"/>
                </a:lnTo>
                <a:lnTo>
                  <a:pt x="118148" y="40741"/>
                </a:lnTo>
                <a:lnTo>
                  <a:pt x="126504" y="46964"/>
                </a:lnTo>
                <a:lnTo>
                  <a:pt x="130162" y="53682"/>
                </a:lnTo>
                <a:lnTo>
                  <a:pt x="131546" y="64693"/>
                </a:lnTo>
                <a:lnTo>
                  <a:pt x="131546" y="66611"/>
                </a:lnTo>
                <a:lnTo>
                  <a:pt x="130162" y="77635"/>
                </a:lnTo>
                <a:lnTo>
                  <a:pt x="126504" y="86258"/>
                </a:lnTo>
                <a:lnTo>
                  <a:pt x="120929" y="90563"/>
                </a:lnTo>
                <a:lnTo>
                  <a:pt x="110324" y="93433"/>
                </a:lnTo>
                <a:lnTo>
                  <a:pt x="97612" y="91046"/>
                </a:lnTo>
                <a:lnTo>
                  <a:pt x="91173" y="84328"/>
                </a:lnTo>
                <a:lnTo>
                  <a:pt x="92570" y="80022"/>
                </a:lnTo>
                <a:lnTo>
                  <a:pt x="94653" y="74269"/>
                </a:lnTo>
                <a:lnTo>
                  <a:pt x="93268" y="70434"/>
                </a:lnTo>
                <a:lnTo>
                  <a:pt x="88392" y="68046"/>
                </a:lnTo>
                <a:lnTo>
                  <a:pt x="82651" y="70434"/>
                </a:lnTo>
                <a:lnTo>
                  <a:pt x="80568" y="76682"/>
                </a:lnTo>
                <a:lnTo>
                  <a:pt x="81953" y="82905"/>
                </a:lnTo>
                <a:lnTo>
                  <a:pt x="89789" y="90563"/>
                </a:lnTo>
                <a:lnTo>
                  <a:pt x="99009" y="94881"/>
                </a:lnTo>
                <a:lnTo>
                  <a:pt x="110324" y="96799"/>
                </a:lnTo>
                <a:lnTo>
                  <a:pt x="115887" y="96316"/>
                </a:lnTo>
                <a:lnTo>
                  <a:pt x="142862" y="63741"/>
                </a:lnTo>
                <a:lnTo>
                  <a:pt x="142862" y="608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02" name="object 202"/>
          <p:cNvPicPr/>
          <p:nvPr/>
        </p:nvPicPr>
        <p:blipFill>
          <a:blip r:embed="rId120" cstate="print"/>
          <a:stretch>
            <a:fillRect/>
          </a:stretch>
        </p:blipFill>
        <p:spPr>
          <a:xfrm>
            <a:off x="6345336" y="5198003"/>
            <a:ext cx="157823" cy="95352"/>
          </a:xfrm>
          <a:prstGeom prst="rect">
            <a:avLst/>
          </a:prstGeom>
        </p:spPr>
      </p:pic>
      <p:pic>
        <p:nvPicPr>
          <p:cNvPr id="203" name="object 203"/>
          <p:cNvPicPr/>
          <p:nvPr/>
        </p:nvPicPr>
        <p:blipFill>
          <a:blip r:embed="rId121" cstate="print"/>
          <a:stretch>
            <a:fillRect/>
          </a:stretch>
        </p:blipFill>
        <p:spPr>
          <a:xfrm>
            <a:off x="5670887" y="4862597"/>
            <a:ext cx="395864" cy="97741"/>
          </a:xfrm>
          <a:prstGeom prst="rect">
            <a:avLst/>
          </a:prstGeom>
        </p:spPr>
      </p:pic>
      <p:pic>
        <p:nvPicPr>
          <p:cNvPr id="204" name="object 204"/>
          <p:cNvPicPr/>
          <p:nvPr/>
        </p:nvPicPr>
        <p:blipFill>
          <a:blip r:embed="rId122" cstate="print"/>
          <a:stretch>
            <a:fillRect/>
          </a:stretch>
        </p:blipFill>
        <p:spPr>
          <a:xfrm>
            <a:off x="5754236" y="5029812"/>
            <a:ext cx="65774" cy="97758"/>
          </a:xfrm>
          <a:prstGeom prst="rect">
            <a:avLst/>
          </a:prstGeom>
        </p:spPr>
      </p:pic>
      <p:sp>
        <p:nvSpPr>
          <p:cNvPr id="205" name="object 205"/>
          <p:cNvSpPr/>
          <p:nvPr/>
        </p:nvSpPr>
        <p:spPr>
          <a:xfrm>
            <a:off x="5839841" y="5030774"/>
            <a:ext cx="142875" cy="97155"/>
          </a:xfrm>
          <a:custGeom>
            <a:avLst/>
            <a:gdLst/>
            <a:ahLst/>
            <a:cxnLst/>
            <a:rect l="l" t="t" r="r" b="b"/>
            <a:pathLst>
              <a:path w="142875" h="97154">
                <a:moveTo>
                  <a:pt x="19138" y="88176"/>
                </a:moveTo>
                <a:lnTo>
                  <a:pt x="16179" y="81940"/>
                </a:lnTo>
                <a:lnTo>
                  <a:pt x="9220" y="80022"/>
                </a:lnTo>
                <a:lnTo>
                  <a:pt x="2781" y="81940"/>
                </a:lnTo>
                <a:lnTo>
                  <a:pt x="0" y="88176"/>
                </a:lnTo>
                <a:lnTo>
                  <a:pt x="2781" y="94399"/>
                </a:lnTo>
                <a:lnTo>
                  <a:pt x="9220" y="96799"/>
                </a:lnTo>
                <a:lnTo>
                  <a:pt x="16179" y="94399"/>
                </a:lnTo>
                <a:lnTo>
                  <a:pt x="19138" y="88176"/>
                </a:lnTo>
                <a:close/>
              </a:path>
              <a:path w="142875" h="97154">
                <a:moveTo>
                  <a:pt x="142862" y="60858"/>
                </a:moveTo>
                <a:lnTo>
                  <a:pt x="139903" y="50317"/>
                </a:lnTo>
                <a:lnTo>
                  <a:pt x="135026" y="42164"/>
                </a:lnTo>
                <a:lnTo>
                  <a:pt x="126504" y="36436"/>
                </a:lnTo>
                <a:lnTo>
                  <a:pt x="115189" y="34023"/>
                </a:lnTo>
                <a:lnTo>
                  <a:pt x="102489" y="35941"/>
                </a:lnTo>
                <a:lnTo>
                  <a:pt x="99009" y="37388"/>
                </a:lnTo>
                <a:lnTo>
                  <a:pt x="89789" y="45529"/>
                </a:lnTo>
                <a:lnTo>
                  <a:pt x="91871" y="8140"/>
                </a:lnTo>
                <a:lnTo>
                  <a:pt x="138506" y="8140"/>
                </a:lnTo>
                <a:lnTo>
                  <a:pt x="140601" y="0"/>
                </a:lnTo>
                <a:lnTo>
                  <a:pt x="88392" y="0"/>
                </a:lnTo>
                <a:lnTo>
                  <a:pt x="84747" y="50800"/>
                </a:lnTo>
                <a:lnTo>
                  <a:pt x="90487" y="51269"/>
                </a:lnTo>
                <a:lnTo>
                  <a:pt x="92570" y="48882"/>
                </a:lnTo>
                <a:lnTo>
                  <a:pt x="100406" y="42164"/>
                </a:lnTo>
                <a:lnTo>
                  <a:pt x="111709" y="39776"/>
                </a:lnTo>
                <a:lnTo>
                  <a:pt x="117970" y="40741"/>
                </a:lnTo>
                <a:lnTo>
                  <a:pt x="126504" y="46964"/>
                </a:lnTo>
                <a:lnTo>
                  <a:pt x="130162" y="53682"/>
                </a:lnTo>
                <a:lnTo>
                  <a:pt x="130848" y="64693"/>
                </a:lnTo>
                <a:lnTo>
                  <a:pt x="130848" y="66611"/>
                </a:lnTo>
                <a:lnTo>
                  <a:pt x="129286" y="77635"/>
                </a:lnTo>
                <a:lnTo>
                  <a:pt x="125806" y="86258"/>
                </a:lnTo>
                <a:lnTo>
                  <a:pt x="120929" y="90563"/>
                </a:lnTo>
                <a:lnTo>
                  <a:pt x="110324" y="93433"/>
                </a:lnTo>
                <a:lnTo>
                  <a:pt x="96926" y="91046"/>
                </a:lnTo>
                <a:lnTo>
                  <a:pt x="90487" y="84328"/>
                </a:lnTo>
                <a:lnTo>
                  <a:pt x="92570" y="80022"/>
                </a:lnTo>
                <a:lnTo>
                  <a:pt x="94665" y="74269"/>
                </a:lnTo>
                <a:lnTo>
                  <a:pt x="93268" y="70434"/>
                </a:lnTo>
                <a:lnTo>
                  <a:pt x="88392" y="68046"/>
                </a:lnTo>
                <a:lnTo>
                  <a:pt x="82651" y="70434"/>
                </a:lnTo>
                <a:lnTo>
                  <a:pt x="80568" y="76682"/>
                </a:lnTo>
                <a:lnTo>
                  <a:pt x="81953" y="82905"/>
                </a:lnTo>
                <a:lnTo>
                  <a:pt x="89789" y="90563"/>
                </a:lnTo>
                <a:lnTo>
                  <a:pt x="98310" y="94881"/>
                </a:lnTo>
                <a:lnTo>
                  <a:pt x="110324" y="96799"/>
                </a:lnTo>
                <a:lnTo>
                  <a:pt x="115189" y="96316"/>
                </a:lnTo>
                <a:lnTo>
                  <a:pt x="142862" y="63741"/>
                </a:lnTo>
                <a:lnTo>
                  <a:pt x="142862" y="608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06" name="object 206"/>
          <p:cNvPicPr/>
          <p:nvPr/>
        </p:nvPicPr>
        <p:blipFill>
          <a:blip r:embed="rId123" cstate="print"/>
          <a:stretch>
            <a:fillRect/>
          </a:stretch>
        </p:blipFill>
        <p:spPr>
          <a:xfrm>
            <a:off x="5788863" y="5197044"/>
            <a:ext cx="159215" cy="97741"/>
          </a:xfrm>
          <a:prstGeom prst="rect">
            <a:avLst/>
          </a:prstGeom>
        </p:spPr>
      </p:pic>
      <p:pic>
        <p:nvPicPr>
          <p:cNvPr id="207" name="object 207"/>
          <p:cNvPicPr/>
          <p:nvPr/>
        </p:nvPicPr>
        <p:blipFill>
          <a:blip r:embed="rId124" cstate="print"/>
          <a:stretch>
            <a:fillRect/>
          </a:stretch>
        </p:blipFill>
        <p:spPr>
          <a:xfrm>
            <a:off x="5703426" y="5359463"/>
            <a:ext cx="329394" cy="78593"/>
          </a:xfrm>
          <a:prstGeom prst="rect">
            <a:avLst/>
          </a:prstGeom>
        </p:spPr>
      </p:pic>
      <p:pic>
        <p:nvPicPr>
          <p:cNvPr id="208" name="object 208"/>
          <p:cNvPicPr/>
          <p:nvPr/>
        </p:nvPicPr>
        <p:blipFill>
          <a:blip r:embed="rId125" cstate="print"/>
          <a:stretch>
            <a:fillRect/>
          </a:stretch>
        </p:blipFill>
        <p:spPr>
          <a:xfrm>
            <a:off x="5153914" y="4389673"/>
            <a:ext cx="316865" cy="97758"/>
          </a:xfrm>
          <a:prstGeom prst="rect">
            <a:avLst/>
          </a:prstGeom>
        </p:spPr>
      </p:pic>
      <p:pic>
        <p:nvPicPr>
          <p:cNvPr id="209" name="object 209"/>
          <p:cNvPicPr/>
          <p:nvPr/>
        </p:nvPicPr>
        <p:blipFill>
          <a:blip r:embed="rId126" cstate="print"/>
          <a:stretch>
            <a:fillRect/>
          </a:stretch>
        </p:blipFill>
        <p:spPr>
          <a:xfrm>
            <a:off x="5198459" y="4556905"/>
            <a:ext cx="65774" cy="97741"/>
          </a:xfrm>
          <a:prstGeom prst="rect">
            <a:avLst/>
          </a:prstGeom>
        </p:spPr>
      </p:pic>
      <p:sp>
        <p:nvSpPr>
          <p:cNvPr id="210" name="object 210"/>
          <p:cNvSpPr/>
          <p:nvPr/>
        </p:nvSpPr>
        <p:spPr>
          <a:xfrm>
            <a:off x="5283365" y="4558347"/>
            <a:ext cx="142875" cy="96520"/>
          </a:xfrm>
          <a:custGeom>
            <a:avLst/>
            <a:gdLst/>
            <a:ahLst/>
            <a:cxnLst/>
            <a:rect l="l" t="t" r="r" b="b"/>
            <a:pathLst>
              <a:path w="142875" h="96520">
                <a:moveTo>
                  <a:pt x="18973" y="88163"/>
                </a:moveTo>
                <a:lnTo>
                  <a:pt x="16878" y="81940"/>
                </a:lnTo>
                <a:lnTo>
                  <a:pt x="9918" y="79527"/>
                </a:lnTo>
                <a:lnTo>
                  <a:pt x="3479" y="81940"/>
                </a:lnTo>
                <a:lnTo>
                  <a:pt x="0" y="88163"/>
                </a:lnTo>
                <a:lnTo>
                  <a:pt x="3479" y="93916"/>
                </a:lnTo>
                <a:lnTo>
                  <a:pt x="9918" y="96304"/>
                </a:lnTo>
                <a:lnTo>
                  <a:pt x="16878" y="93916"/>
                </a:lnTo>
                <a:lnTo>
                  <a:pt x="18973" y="88163"/>
                </a:lnTo>
                <a:close/>
              </a:path>
              <a:path w="142875" h="96520">
                <a:moveTo>
                  <a:pt x="142862" y="60363"/>
                </a:moveTo>
                <a:lnTo>
                  <a:pt x="140601" y="50304"/>
                </a:lnTo>
                <a:lnTo>
                  <a:pt x="135724" y="41694"/>
                </a:lnTo>
                <a:lnTo>
                  <a:pt x="127203" y="35928"/>
                </a:lnTo>
                <a:lnTo>
                  <a:pt x="115201" y="34010"/>
                </a:lnTo>
                <a:lnTo>
                  <a:pt x="102489" y="35458"/>
                </a:lnTo>
                <a:lnTo>
                  <a:pt x="99707" y="36893"/>
                </a:lnTo>
                <a:lnTo>
                  <a:pt x="90487" y="45034"/>
                </a:lnTo>
                <a:lnTo>
                  <a:pt x="92570" y="7670"/>
                </a:lnTo>
                <a:lnTo>
                  <a:pt x="139204" y="7670"/>
                </a:lnTo>
                <a:lnTo>
                  <a:pt x="141300" y="0"/>
                </a:lnTo>
                <a:lnTo>
                  <a:pt x="88404" y="0"/>
                </a:lnTo>
                <a:lnTo>
                  <a:pt x="85445" y="50787"/>
                </a:lnTo>
                <a:lnTo>
                  <a:pt x="91186" y="51257"/>
                </a:lnTo>
                <a:lnTo>
                  <a:pt x="93268" y="48387"/>
                </a:lnTo>
                <a:lnTo>
                  <a:pt x="101104" y="41694"/>
                </a:lnTo>
                <a:lnTo>
                  <a:pt x="112407" y="39281"/>
                </a:lnTo>
                <a:lnTo>
                  <a:pt x="118681" y="40246"/>
                </a:lnTo>
                <a:lnTo>
                  <a:pt x="127203" y="46951"/>
                </a:lnTo>
                <a:lnTo>
                  <a:pt x="129984" y="53670"/>
                </a:lnTo>
                <a:lnTo>
                  <a:pt x="131546" y="64693"/>
                </a:lnTo>
                <a:lnTo>
                  <a:pt x="131546" y="66116"/>
                </a:lnTo>
                <a:lnTo>
                  <a:pt x="129984" y="77635"/>
                </a:lnTo>
                <a:lnTo>
                  <a:pt x="126504" y="85775"/>
                </a:lnTo>
                <a:lnTo>
                  <a:pt x="121627" y="90081"/>
                </a:lnTo>
                <a:lnTo>
                  <a:pt x="110324" y="92951"/>
                </a:lnTo>
                <a:lnTo>
                  <a:pt x="97447" y="90551"/>
                </a:lnTo>
                <a:lnTo>
                  <a:pt x="91186" y="84328"/>
                </a:lnTo>
                <a:lnTo>
                  <a:pt x="93268" y="79527"/>
                </a:lnTo>
                <a:lnTo>
                  <a:pt x="94665" y="74269"/>
                </a:lnTo>
                <a:lnTo>
                  <a:pt x="93967" y="69951"/>
                </a:lnTo>
                <a:lnTo>
                  <a:pt x="88404" y="68033"/>
                </a:lnTo>
                <a:lnTo>
                  <a:pt x="82651" y="69951"/>
                </a:lnTo>
                <a:lnTo>
                  <a:pt x="81267" y="76187"/>
                </a:lnTo>
                <a:lnTo>
                  <a:pt x="82651" y="82410"/>
                </a:lnTo>
                <a:lnTo>
                  <a:pt x="89789" y="90081"/>
                </a:lnTo>
                <a:lnTo>
                  <a:pt x="99009" y="94386"/>
                </a:lnTo>
                <a:lnTo>
                  <a:pt x="110324" y="96304"/>
                </a:lnTo>
                <a:lnTo>
                  <a:pt x="115887" y="96304"/>
                </a:lnTo>
                <a:lnTo>
                  <a:pt x="142862" y="63246"/>
                </a:lnTo>
                <a:lnTo>
                  <a:pt x="142862" y="6036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11" name="object 211"/>
          <p:cNvPicPr/>
          <p:nvPr/>
        </p:nvPicPr>
        <p:blipFill>
          <a:blip r:embed="rId127" cstate="print"/>
          <a:stretch>
            <a:fillRect/>
          </a:stretch>
        </p:blipFill>
        <p:spPr>
          <a:xfrm>
            <a:off x="5235871" y="4725567"/>
            <a:ext cx="153473" cy="95352"/>
          </a:xfrm>
          <a:prstGeom prst="rect">
            <a:avLst/>
          </a:prstGeom>
        </p:spPr>
      </p:pic>
      <p:sp>
        <p:nvSpPr>
          <p:cNvPr id="214" name="object 214"/>
          <p:cNvSpPr/>
          <p:nvPr/>
        </p:nvSpPr>
        <p:spPr>
          <a:xfrm>
            <a:off x="7578519" y="3154874"/>
            <a:ext cx="1512570" cy="358775"/>
          </a:xfrm>
          <a:custGeom>
            <a:avLst/>
            <a:gdLst/>
            <a:ahLst/>
            <a:cxnLst/>
            <a:rect l="l" t="t" r="r" b="b"/>
            <a:pathLst>
              <a:path w="1512570" h="358775">
                <a:moveTo>
                  <a:pt x="1132781" y="163047"/>
                </a:moveTo>
                <a:lnTo>
                  <a:pt x="1421284" y="358529"/>
                </a:lnTo>
              </a:path>
              <a:path w="1512570" h="358775">
                <a:moveTo>
                  <a:pt x="1223439" y="101664"/>
                </a:moveTo>
                <a:lnTo>
                  <a:pt x="1511941" y="297146"/>
                </a:lnTo>
              </a:path>
              <a:path w="1512570" h="358775">
                <a:moveTo>
                  <a:pt x="1132781" y="163047"/>
                </a:moveTo>
                <a:lnTo>
                  <a:pt x="1223439" y="101664"/>
                </a:lnTo>
              </a:path>
              <a:path w="1512570" h="358775">
                <a:moveTo>
                  <a:pt x="128068" y="86842"/>
                </a:moveTo>
                <a:lnTo>
                  <a:pt x="111016" y="43246"/>
                </a:lnTo>
                <a:lnTo>
                  <a:pt x="63686" y="11509"/>
                </a:lnTo>
                <a:lnTo>
                  <a:pt x="21924" y="1046"/>
                </a:lnTo>
                <a:lnTo>
                  <a:pt x="0" y="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7578519" y="3154874"/>
            <a:ext cx="29845" cy="2540"/>
          </a:xfrm>
          <a:custGeom>
            <a:avLst/>
            <a:gdLst/>
            <a:ahLst/>
            <a:cxnLst/>
            <a:rect l="l" t="t" r="r" b="b"/>
            <a:pathLst>
              <a:path w="29845" h="2539">
                <a:moveTo>
                  <a:pt x="-6539" y="1220"/>
                </a:moveTo>
                <a:lnTo>
                  <a:pt x="36294" y="1220"/>
                </a:lnTo>
              </a:path>
            </a:pathLst>
          </a:custGeom>
          <a:ln w="1551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2628123" y="3154874"/>
            <a:ext cx="6174105" cy="988060"/>
          </a:xfrm>
          <a:custGeom>
            <a:avLst/>
            <a:gdLst/>
            <a:ahLst/>
            <a:cxnLst/>
            <a:rect l="l" t="t" r="r" b="b"/>
            <a:pathLst>
              <a:path w="6174105" h="988060">
                <a:moveTo>
                  <a:pt x="5078465" y="86842"/>
                </a:moveTo>
                <a:lnTo>
                  <a:pt x="5812424" y="86842"/>
                </a:lnTo>
              </a:path>
              <a:path w="6174105" h="988060">
                <a:moveTo>
                  <a:pt x="5812424" y="0"/>
                </a:moveTo>
                <a:lnTo>
                  <a:pt x="5812424" y="86842"/>
                </a:lnTo>
              </a:path>
              <a:path w="6174105" h="988060">
                <a:moveTo>
                  <a:pt x="5812424" y="0"/>
                </a:moveTo>
                <a:lnTo>
                  <a:pt x="4950396" y="0"/>
                </a:lnTo>
              </a:path>
              <a:path w="6174105" h="988060">
                <a:moveTo>
                  <a:pt x="5078465" y="86842"/>
                </a:moveTo>
                <a:lnTo>
                  <a:pt x="5078465" y="988048"/>
                </a:lnTo>
              </a:path>
              <a:path w="6174105" h="988060">
                <a:moveTo>
                  <a:pt x="6173835" y="101664"/>
                </a:moveTo>
                <a:lnTo>
                  <a:pt x="6141296" y="81087"/>
                </a:lnTo>
                <a:lnTo>
                  <a:pt x="6105973" y="62777"/>
                </a:lnTo>
                <a:lnTo>
                  <a:pt x="6068387" y="46559"/>
                </a:lnTo>
                <a:lnTo>
                  <a:pt x="6028888" y="32609"/>
                </a:lnTo>
                <a:lnTo>
                  <a:pt x="5987126" y="20577"/>
                </a:lnTo>
                <a:lnTo>
                  <a:pt x="5944669" y="11509"/>
                </a:lnTo>
                <a:lnTo>
                  <a:pt x="5901515" y="5405"/>
                </a:lnTo>
                <a:lnTo>
                  <a:pt x="5856969" y="1046"/>
                </a:lnTo>
                <a:lnTo>
                  <a:pt x="5812424" y="0"/>
                </a:lnTo>
              </a:path>
              <a:path w="6174105" h="988060">
                <a:moveTo>
                  <a:pt x="6083178" y="163047"/>
                </a:moveTo>
                <a:lnTo>
                  <a:pt x="6025234" y="130437"/>
                </a:lnTo>
                <a:lnTo>
                  <a:pt x="5959459" y="106373"/>
                </a:lnTo>
                <a:lnTo>
                  <a:pt x="5887420" y="91550"/>
                </a:lnTo>
                <a:lnTo>
                  <a:pt x="5849835" y="87714"/>
                </a:lnTo>
                <a:lnTo>
                  <a:pt x="5812424" y="86842"/>
                </a:lnTo>
              </a:path>
              <a:path w="6174105" h="988060">
                <a:moveTo>
                  <a:pt x="5014082" y="988048"/>
                </a:moveTo>
                <a:lnTo>
                  <a:pt x="5014082" y="86842"/>
                </a:lnTo>
              </a:path>
              <a:path w="6174105" h="988060">
                <a:moveTo>
                  <a:pt x="5014082" y="86842"/>
                </a:moveTo>
                <a:lnTo>
                  <a:pt x="5010602" y="67660"/>
                </a:lnTo>
                <a:lnTo>
                  <a:pt x="4998596" y="54232"/>
                </a:lnTo>
                <a:lnTo>
                  <a:pt x="4978063" y="46036"/>
                </a:lnTo>
                <a:lnTo>
                  <a:pt x="4950396" y="43246"/>
                </a:lnTo>
              </a:path>
              <a:path w="6174105" h="988060">
                <a:moveTo>
                  <a:pt x="0" y="297146"/>
                </a:moveTo>
                <a:lnTo>
                  <a:pt x="288502" y="101664"/>
                </a:lnTo>
              </a:path>
              <a:path w="6174105" h="988060">
                <a:moveTo>
                  <a:pt x="1511802" y="0"/>
                </a:moveTo>
                <a:lnTo>
                  <a:pt x="1496246" y="523"/>
                </a:lnTo>
                <a:lnTo>
                  <a:pt x="1479976" y="2964"/>
                </a:lnTo>
              </a:path>
              <a:path w="6174105" h="988060">
                <a:moveTo>
                  <a:pt x="1511802" y="0"/>
                </a:moveTo>
                <a:lnTo>
                  <a:pt x="650540" y="0"/>
                </a:lnTo>
              </a:path>
              <a:path w="6174105" h="988060">
                <a:moveTo>
                  <a:pt x="650540" y="86842"/>
                </a:moveTo>
                <a:lnTo>
                  <a:pt x="650540" y="0"/>
                </a:lnTo>
              </a:path>
              <a:path w="6174105" h="988060">
                <a:moveTo>
                  <a:pt x="650540" y="86842"/>
                </a:moveTo>
                <a:lnTo>
                  <a:pt x="1384517" y="86842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17" name="object 217"/>
          <p:cNvPicPr/>
          <p:nvPr/>
        </p:nvPicPr>
        <p:blipFill>
          <a:blip r:embed="rId128" cstate="print"/>
          <a:stretch>
            <a:fillRect/>
          </a:stretch>
        </p:blipFill>
        <p:spPr>
          <a:xfrm>
            <a:off x="4006105" y="3148339"/>
            <a:ext cx="140355" cy="99911"/>
          </a:xfrm>
          <a:prstGeom prst="rect">
            <a:avLst/>
          </a:prstGeom>
        </p:spPr>
      </p:pic>
      <p:sp>
        <p:nvSpPr>
          <p:cNvPr id="218" name="object 218"/>
          <p:cNvSpPr/>
          <p:nvPr/>
        </p:nvSpPr>
        <p:spPr>
          <a:xfrm>
            <a:off x="2916626" y="3154874"/>
            <a:ext cx="4662170" cy="988060"/>
          </a:xfrm>
          <a:custGeom>
            <a:avLst/>
            <a:gdLst/>
            <a:ahLst/>
            <a:cxnLst/>
            <a:rect l="l" t="t" r="r" b="b"/>
            <a:pathLst>
              <a:path w="4662170" h="988060">
                <a:moveTo>
                  <a:pt x="362037" y="0"/>
                </a:moveTo>
                <a:lnTo>
                  <a:pt x="316778" y="1046"/>
                </a:lnTo>
                <a:lnTo>
                  <a:pt x="272946" y="5405"/>
                </a:lnTo>
                <a:lnTo>
                  <a:pt x="229096" y="11509"/>
                </a:lnTo>
                <a:lnTo>
                  <a:pt x="186674" y="20577"/>
                </a:lnTo>
                <a:lnTo>
                  <a:pt x="145660" y="32609"/>
                </a:lnTo>
                <a:lnTo>
                  <a:pt x="106056" y="46559"/>
                </a:lnTo>
                <a:lnTo>
                  <a:pt x="68593" y="62777"/>
                </a:lnTo>
                <a:lnTo>
                  <a:pt x="33235" y="81087"/>
                </a:lnTo>
                <a:lnTo>
                  <a:pt x="0" y="101664"/>
                </a:lnTo>
              </a:path>
              <a:path w="4662170" h="988060">
                <a:moveTo>
                  <a:pt x="90500" y="163047"/>
                </a:moveTo>
                <a:lnTo>
                  <a:pt x="0" y="101664"/>
                </a:lnTo>
              </a:path>
              <a:path w="4662170" h="988060">
                <a:moveTo>
                  <a:pt x="362037" y="86842"/>
                </a:moveTo>
                <a:lnTo>
                  <a:pt x="323860" y="87714"/>
                </a:lnTo>
                <a:lnTo>
                  <a:pt x="250308" y="97828"/>
                </a:lnTo>
                <a:lnTo>
                  <a:pt x="181018" y="117359"/>
                </a:lnTo>
                <a:lnTo>
                  <a:pt x="118080" y="145783"/>
                </a:lnTo>
                <a:lnTo>
                  <a:pt x="90500" y="163047"/>
                </a:lnTo>
              </a:path>
              <a:path w="4662170" h="988060">
                <a:moveTo>
                  <a:pt x="1096014" y="988048"/>
                </a:moveTo>
                <a:lnTo>
                  <a:pt x="1096014" y="86842"/>
                </a:lnTo>
              </a:path>
              <a:path w="4662170" h="988060">
                <a:moveTo>
                  <a:pt x="4661893" y="43246"/>
                </a:moveTo>
                <a:lnTo>
                  <a:pt x="1223300" y="43246"/>
                </a:lnTo>
              </a:path>
              <a:path w="4662170" h="988060">
                <a:moveTo>
                  <a:pt x="1223300" y="43246"/>
                </a:moveTo>
                <a:lnTo>
                  <a:pt x="1195720" y="46036"/>
                </a:lnTo>
                <a:lnTo>
                  <a:pt x="1175918" y="54232"/>
                </a:lnTo>
                <a:lnTo>
                  <a:pt x="1163894" y="67660"/>
                </a:lnTo>
                <a:lnTo>
                  <a:pt x="1159665" y="86842"/>
                </a:lnTo>
              </a:path>
              <a:path w="4662170" h="988060">
                <a:moveTo>
                  <a:pt x="1159665" y="86842"/>
                </a:moveTo>
                <a:lnTo>
                  <a:pt x="1159665" y="988048"/>
                </a:lnTo>
              </a:path>
              <a:path w="4662170" h="988060">
                <a:moveTo>
                  <a:pt x="1409191" y="988048"/>
                </a:moveTo>
                <a:lnTo>
                  <a:pt x="1409191" y="208037"/>
                </a:lnTo>
              </a:path>
              <a:path w="4662170" h="988060">
                <a:moveTo>
                  <a:pt x="1409191" y="208037"/>
                </a:moveTo>
                <a:lnTo>
                  <a:pt x="1413541" y="185019"/>
                </a:lnTo>
                <a:lnTo>
                  <a:pt x="1428331" y="169150"/>
                </a:lnTo>
                <a:lnTo>
                  <a:pt x="1452344" y="159210"/>
                </a:lnTo>
                <a:lnTo>
                  <a:pt x="1485580" y="155723"/>
                </a:lnTo>
              </a:path>
              <a:path w="4662170" h="988060">
                <a:moveTo>
                  <a:pt x="4476750" y="208037"/>
                </a:moveTo>
                <a:lnTo>
                  <a:pt x="4466136" y="179264"/>
                </a:lnTo>
                <a:lnTo>
                  <a:pt x="4449779" y="166709"/>
                </a:lnTo>
                <a:lnTo>
                  <a:pt x="4417936" y="157641"/>
                </a:lnTo>
              </a:path>
              <a:path w="4662170" h="988060">
                <a:moveTo>
                  <a:pt x="1485580" y="155723"/>
                </a:moveTo>
                <a:lnTo>
                  <a:pt x="4400361" y="155723"/>
                </a:lnTo>
              </a:path>
              <a:path w="4662170" h="988060">
                <a:moveTo>
                  <a:pt x="4400361" y="155723"/>
                </a:moveTo>
                <a:lnTo>
                  <a:pt x="4433597" y="159210"/>
                </a:lnTo>
                <a:lnTo>
                  <a:pt x="4457610" y="169150"/>
                </a:lnTo>
                <a:lnTo>
                  <a:pt x="4471704" y="185019"/>
                </a:lnTo>
                <a:lnTo>
                  <a:pt x="4476750" y="208037"/>
                </a:lnTo>
              </a:path>
              <a:path w="4662170" h="988060">
                <a:moveTo>
                  <a:pt x="4476750" y="208037"/>
                </a:moveTo>
                <a:lnTo>
                  <a:pt x="4476750" y="988048"/>
                </a:lnTo>
              </a:path>
              <a:path w="4662170" h="988060">
                <a:moveTo>
                  <a:pt x="4188944" y="608593"/>
                </a:moveTo>
                <a:lnTo>
                  <a:pt x="4188944" y="441884"/>
                </a:lnTo>
              </a:path>
              <a:path w="4662170" h="988060">
                <a:moveTo>
                  <a:pt x="4188944" y="664221"/>
                </a:moveTo>
                <a:lnTo>
                  <a:pt x="4188944" y="608593"/>
                </a:lnTo>
              </a:path>
              <a:path w="4662170" h="988060">
                <a:moveTo>
                  <a:pt x="4188944" y="988048"/>
                </a:moveTo>
                <a:lnTo>
                  <a:pt x="4188944" y="664221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19" name="object 219"/>
          <p:cNvPicPr/>
          <p:nvPr/>
        </p:nvPicPr>
        <p:blipFill>
          <a:blip r:embed="rId129" cstate="print"/>
          <a:stretch>
            <a:fillRect/>
          </a:stretch>
        </p:blipFill>
        <p:spPr>
          <a:xfrm>
            <a:off x="6970966" y="3538431"/>
            <a:ext cx="141138" cy="321551"/>
          </a:xfrm>
          <a:prstGeom prst="rect">
            <a:avLst/>
          </a:prstGeom>
        </p:spPr>
      </p:pic>
      <p:sp>
        <p:nvSpPr>
          <p:cNvPr id="220" name="object 220"/>
          <p:cNvSpPr/>
          <p:nvPr/>
        </p:nvSpPr>
        <p:spPr>
          <a:xfrm>
            <a:off x="4453190" y="3458298"/>
            <a:ext cx="2812415" cy="771525"/>
          </a:xfrm>
          <a:custGeom>
            <a:avLst/>
            <a:gdLst/>
            <a:ahLst/>
            <a:cxnLst/>
            <a:rect l="l" t="t" r="r" b="b"/>
            <a:pathLst>
              <a:path w="2812415" h="771525">
                <a:moveTo>
                  <a:pt x="2524311" y="395149"/>
                </a:moveTo>
                <a:lnTo>
                  <a:pt x="2524311" y="771343"/>
                </a:lnTo>
              </a:path>
              <a:path w="2812415" h="771525">
                <a:moveTo>
                  <a:pt x="2524311" y="771343"/>
                </a:moveTo>
                <a:lnTo>
                  <a:pt x="2652380" y="684623"/>
                </a:lnTo>
              </a:path>
              <a:path w="2812415" h="771525">
                <a:moveTo>
                  <a:pt x="2735729" y="276918"/>
                </a:moveTo>
                <a:lnTo>
                  <a:pt x="2652380" y="276918"/>
                </a:lnTo>
              </a:path>
              <a:path w="2812415" h="771525">
                <a:moveTo>
                  <a:pt x="159737" y="276918"/>
                </a:moveTo>
                <a:lnTo>
                  <a:pt x="77084" y="276918"/>
                </a:lnTo>
              </a:path>
              <a:path w="2812415" h="771525">
                <a:moveTo>
                  <a:pt x="77084" y="276918"/>
                </a:moveTo>
                <a:lnTo>
                  <a:pt x="24012" y="275000"/>
                </a:lnTo>
                <a:lnTo>
                  <a:pt x="9222" y="272559"/>
                </a:lnTo>
                <a:lnTo>
                  <a:pt x="2784" y="270117"/>
                </a:lnTo>
                <a:lnTo>
                  <a:pt x="1392" y="269245"/>
                </a:lnTo>
                <a:lnTo>
                  <a:pt x="0" y="266804"/>
                </a:lnTo>
              </a:path>
              <a:path w="2812415" h="771525">
                <a:moveTo>
                  <a:pt x="2812118" y="266804"/>
                </a:moveTo>
                <a:lnTo>
                  <a:pt x="2811422" y="269245"/>
                </a:lnTo>
                <a:lnTo>
                  <a:pt x="2809334" y="270117"/>
                </a:lnTo>
                <a:lnTo>
                  <a:pt x="2803591" y="272559"/>
                </a:lnTo>
                <a:lnTo>
                  <a:pt x="2788105" y="275000"/>
                </a:lnTo>
                <a:lnTo>
                  <a:pt x="2735729" y="276918"/>
                </a:lnTo>
              </a:path>
              <a:path w="2812415" h="771525">
                <a:moveTo>
                  <a:pt x="77084" y="0"/>
                </a:moveTo>
                <a:lnTo>
                  <a:pt x="2735729" y="0"/>
                </a:lnTo>
              </a:path>
              <a:path w="2812415" h="771525">
                <a:moveTo>
                  <a:pt x="77084" y="276918"/>
                </a:moveTo>
                <a:lnTo>
                  <a:pt x="77084" y="0"/>
                </a:lnTo>
              </a:path>
              <a:path w="2812415" h="771525">
                <a:moveTo>
                  <a:pt x="1009759" y="164790"/>
                </a:moveTo>
                <a:lnTo>
                  <a:pt x="1009759" y="25808"/>
                </a:lnTo>
              </a:path>
              <a:path w="2812415" h="771525">
                <a:moveTo>
                  <a:pt x="1802358" y="25808"/>
                </a:moveTo>
                <a:lnTo>
                  <a:pt x="1009759" y="25808"/>
                </a:lnTo>
              </a:path>
              <a:path w="2812415" h="771525">
                <a:moveTo>
                  <a:pt x="1802358" y="25808"/>
                </a:moveTo>
                <a:lnTo>
                  <a:pt x="1802358" y="164790"/>
                </a:lnTo>
              </a:path>
              <a:path w="2812415" h="771525">
                <a:moveTo>
                  <a:pt x="2735729" y="0"/>
                </a:moveTo>
                <a:lnTo>
                  <a:pt x="2735729" y="276918"/>
                </a:lnTo>
              </a:path>
              <a:path w="2812415" h="771525">
                <a:moveTo>
                  <a:pt x="159737" y="360796"/>
                </a:moveTo>
                <a:lnTo>
                  <a:pt x="159737" y="684623"/>
                </a:lnTo>
              </a:path>
              <a:path w="2812415" h="771525">
                <a:moveTo>
                  <a:pt x="159737" y="360796"/>
                </a:moveTo>
                <a:lnTo>
                  <a:pt x="159737" y="305168"/>
                </a:lnTo>
              </a:path>
              <a:path w="2812415" h="771525">
                <a:moveTo>
                  <a:pt x="159737" y="138459"/>
                </a:moveTo>
                <a:lnTo>
                  <a:pt x="159737" y="305168"/>
                </a:lnTo>
              </a:path>
              <a:path w="2812415" h="771525">
                <a:moveTo>
                  <a:pt x="2185694" y="86667"/>
                </a:moveTo>
                <a:lnTo>
                  <a:pt x="2575991" y="86667"/>
                </a:lnTo>
              </a:path>
              <a:path w="2812415" h="771525">
                <a:moveTo>
                  <a:pt x="2185694" y="86667"/>
                </a:moveTo>
                <a:lnTo>
                  <a:pt x="2185694" y="253377"/>
                </a:lnTo>
              </a:path>
              <a:path w="2812415" h="771525">
                <a:moveTo>
                  <a:pt x="2185694" y="253377"/>
                </a:moveTo>
                <a:lnTo>
                  <a:pt x="2575991" y="253377"/>
                </a:lnTo>
              </a:path>
              <a:path w="2812415" h="771525">
                <a:moveTo>
                  <a:pt x="2185694" y="253377"/>
                </a:moveTo>
                <a:lnTo>
                  <a:pt x="1789656" y="253377"/>
                </a:lnTo>
              </a:path>
              <a:path w="2812415" h="771525">
                <a:moveTo>
                  <a:pt x="1022461" y="253377"/>
                </a:moveTo>
                <a:lnTo>
                  <a:pt x="1789656" y="253377"/>
                </a:lnTo>
              </a:path>
              <a:path w="2812415" h="771525">
                <a:moveTo>
                  <a:pt x="1022461" y="253377"/>
                </a:moveTo>
                <a:lnTo>
                  <a:pt x="626423" y="253377"/>
                </a:lnTo>
              </a:path>
              <a:path w="2812415" h="771525">
                <a:moveTo>
                  <a:pt x="626423" y="253377"/>
                </a:moveTo>
                <a:lnTo>
                  <a:pt x="236822" y="253377"/>
                </a:lnTo>
              </a:path>
              <a:path w="2812415" h="771525">
                <a:moveTo>
                  <a:pt x="236822" y="253377"/>
                </a:moveTo>
                <a:lnTo>
                  <a:pt x="236822" y="309004"/>
                </a:lnTo>
              </a:path>
              <a:path w="2812415" h="771525">
                <a:moveTo>
                  <a:pt x="236822" y="309004"/>
                </a:moveTo>
                <a:lnTo>
                  <a:pt x="2575991" y="309004"/>
                </a:lnTo>
              </a:path>
              <a:path w="2812415" h="771525">
                <a:moveTo>
                  <a:pt x="0" y="266804"/>
                </a:moveTo>
                <a:lnTo>
                  <a:pt x="0" y="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4523749" y="3405984"/>
            <a:ext cx="13335" cy="52705"/>
          </a:xfrm>
          <a:custGeom>
            <a:avLst/>
            <a:gdLst/>
            <a:ahLst/>
            <a:cxnLst/>
            <a:rect l="l" t="t" r="r" b="b"/>
            <a:pathLst>
              <a:path w="13335" h="52704">
                <a:moveTo>
                  <a:pt x="0" y="52314"/>
                </a:moveTo>
                <a:lnTo>
                  <a:pt x="13050" y="52314"/>
                </a:lnTo>
                <a:lnTo>
                  <a:pt x="13050" y="0"/>
                </a:lnTo>
                <a:lnTo>
                  <a:pt x="0" y="0"/>
                </a:lnTo>
                <a:lnTo>
                  <a:pt x="0" y="5231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4530275" y="3405984"/>
            <a:ext cx="2658745" cy="52705"/>
          </a:xfrm>
          <a:custGeom>
            <a:avLst/>
            <a:gdLst/>
            <a:ahLst/>
            <a:cxnLst/>
            <a:rect l="l" t="t" r="r" b="b"/>
            <a:pathLst>
              <a:path w="2658745" h="52704">
                <a:moveTo>
                  <a:pt x="2658644" y="52314"/>
                </a:moveTo>
                <a:lnTo>
                  <a:pt x="2658644" y="0"/>
                </a:lnTo>
              </a:path>
              <a:path w="2658745" h="52704">
                <a:moveTo>
                  <a:pt x="0" y="0"/>
                </a:moveTo>
                <a:lnTo>
                  <a:pt x="2658644" y="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4453190" y="3451759"/>
            <a:ext cx="77470" cy="13335"/>
          </a:xfrm>
          <a:custGeom>
            <a:avLst/>
            <a:gdLst/>
            <a:ahLst/>
            <a:cxnLst/>
            <a:rect l="l" t="t" r="r" b="b"/>
            <a:pathLst>
              <a:path w="77470" h="13335">
                <a:moveTo>
                  <a:pt x="0" y="13078"/>
                </a:moveTo>
                <a:lnTo>
                  <a:pt x="77084" y="13078"/>
                </a:lnTo>
                <a:lnTo>
                  <a:pt x="77084" y="0"/>
                </a:lnTo>
                <a:lnTo>
                  <a:pt x="0" y="0"/>
                </a:lnTo>
                <a:lnTo>
                  <a:pt x="0" y="1307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2478217" y="3310597"/>
            <a:ext cx="6762115" cy="2108835"/>
          </a:xfrm>
          <a:custGeom>
            <a:avLst/>
            <a:gdLst/>
            <a:ahLst/>
            <a:cxnLst/>
            <a:rect l="l" t="t" r="r" b="b"/>
            <a:pathLst>
              <a:path w="6762115" h="2108835">
                <a:moveTo>
                  <a:pt x="1974973" y="414506"/>
                </a:moveTo>
                <a:lnTo>
                  <a:pt x="1975669" y="415029"/>
                </a:lnTo>
                <a:lnTo>
                  <a:pt x="1976365" y="415901"/>
                </a:lnTo>
                <a:lnTo>
                  <a:pt x="1978453" y="416424"/>
                </a:lnTo>
                <a:lnTo>
                  <a:pt x="1985587" y="417819"/>
                </a:lnTo>
                <a:lnTo>
                  <a:pt x="2052057" y="424620"/>
                </a:lnTo>
              </a:path>
              <a:path w="6762115" h="2108835">
                <a:moveTo>
                  <a:pt x="2601396" y="234369"/>
                </a:moveTo>
                <a:lnTo>
                  <a:pt x="2211795" y="234369"/>
                </a:lnTo>
              </a:path>
              <a:path w="6762115" h="2108835">
                <a:moveTo>
                  <a:pt x="2601396" y="234369"/>
                </a:moveTo>
                <a:lnTo>
                  <a:pt x="2716762" y="312492"/>
                </a:lnTo>
              </a:path>
              <a:path w="6762115" h="2108835">
                <a:moveTo>
                  <a:pt x="4160668" y="234369"/>
                </a:moveTo>
                <a:lnTo>
                  <a:pt x="4045997" y="312492"/>
                </a:lnTo>
              </a:path>
              <a:path w="6762115" h="2108835">
                <a:moveTo>
                  <a:pt x="4787091" y="414506"/>
                </a:moveTo>
                <a:lnTo>
                  <a:pt x="4787091" y="147701"/>
                </a:lnTo>
              </a:path>
              <a:path w="6762115" h="2108835">
                <a:moveTo>
                  <a:pt x="4787091" y="147701"/>
                </a:moveTo>
                <a:lnTo>
                  <a:pt x="4710702" y="147701"/>
                </a:lnTo>
              </a:path>
              <a:path w="6762115" h="2108835">
                <a:moveTo>
                  <a:pt x="4710702" y="424620"/>
                </a:moveTo>
                <a:lnTo>
                  <a:pt x="4780130" y="417470"/>
                </a:lnTo>
                <a:lnTo>
                  <a:pt x="4785699" y="415901"/>
                </a:lnTo>
                <a:lnTo>
                  <a:pt x="4787091" y="415552"/>
                </a:lnTo>
                <a:lnTo>
                  <a:pt x="4787091" y="414506"/>
                </a:lnTo>
              </a:path>
              <a:path w="6762115" h="2108835">
                <a:moveTo>
                  <a:pt x="2134711" y="832325"/>
                </a:moveTo>
                <a:lnTo>
                  <a:pt x="2262779" y="919045"/>
                </a:lnTo>
              </a:path>
              <a:path w="6762115" h="2108835">
                <a:moveTo>
                  <a:pt x="2262779" y="919045"/>
                </a:moveTo>
                <a:lnTo>
                  <a:pt x="2262779" y="542851"/>
                </a:lnTo>
              </a:path>
              <a:path w="6762115" h="2108835">
                <a:moveTo>
                  <a:pt x="2262779" y="542851"/>
                </a:moveTo>
                <a:lnTo>
                  <a:pt x="2175776" y="481643"/>
                </a:lnTo>
              </a:path>
              <a:path w="6762115" h="2108835">
                <a:moveTo>
                  <a:pt x="2175776" y="481643"/>
                </a:moveTo>
                <a:lnTo>
                  <a:pt x="2134711" y="508497"/>
                </a:lnTo>
              </a:path>
              <a:path w="6762115" h="2108835">
                <a:moveTo>
                  <a:pt x="2211795" y="234369"/>
                </a:moveTo>
                <a:lnTo>
                  <a:pt x="2134711" y="286160"/>
                </a:lnTo>
              </a:path>
              <a:path w="6762115" h="2108835">
                <a:moveTo>
                  <a:pt x="2134711" y="452870"/>
                </a:moveTo>
                <a:lnTo>
                  <a:pt x="2211795" y="401078"/>
                </a:lnTo>
              </a:path>
              <a:path w="6762115" h="2108835">
                <a:moveTo>
                  <a:pt x="2211795" y="234369"/>
                </a:moveTo>
                <a:lnTo>
                  <a:pt x="2211795" y="401078"/>
                </a:lnTo>
              </a:path>
              <a:path w="6762115" h="2108835">
                <a:moveTo>
                  <a:pt x="3764629" y="401078"/>
                </a:moveTo>
                <a:lnTo>
                  <a:pt x="3764629" y="241519"/>
                </a:lnTo>
              </a:path>
              <a:path w="6762115" h="2108835">
                <a:moveTo>
                  <a:pt x="3764629" y="241519"/>
                </a:moveTo>
                <a:lnTo>
                  <a:pt x="2997434" y="241519"/>
                </a:lnTo>
              </a:path>
              <a:path w="6762115" h="2108835">
                <a:moveTo>
                  <a:pt x="2997434" y="241519"/>
                </a:moveTo>
                <a:lnTo>
                  <a:pt x="2997434" y="401078"/>
                </a:lnTo>
              </a:path>
              <a:path w="6762115" h="2108835">
                <a:moveTo>
                  <a:pt x="3975351" y="0"/>
                </a:moveTo>
                <a:lnTo>
                  <a:pt x="4513553" y="0"/>
                </a:lnTo>
              </a:path>
              <a:path w="6762115" h="2108835">
                <a:moveTo>
                  <a:pt x="6762064" y="764316"/>
                </a:moveTo>
                <a:lnTo>
                  <a:pt x="6634169" y="728393"/>
                </a:lnTo>
              </a:path>
              <a:path w="6762115" h="2108835">
                <a:moveTo>
                  <a:pt x="6762064" y="764316"/>
                </a:moveTo>
                <a:lnTo>
                  <a:pt x="6762064" y="554883"/>
                </a:lnTo>
              </a:path>
              <a:path w="6762115" h="2108835">
                <a:moveTo>
                  <a:pt x="6762064" y="554883"/>
                </a:moveTo>
                <a:lnTo>
                  <a:pt x="6634169" y="468215"/>
                </a:lnTo>
              </a:path>
              <a:path w="6762115" h="2108835">
                <a:moveTo>
                  <a:pt x="6634169" y="728393"/>
                </a:moveTo>
                <a:lnTo>
                  <a:pt x="6634169" y="468215"/>
                </a:lnTo>
              </a:path>
              <a:path w="6762115" h="2108835">
                <a:moveTo>
                  <a:pt x="6762064" y="2011496"/>
                </a:moveTo>
                <a:lnTo>
                  <a:pt x="6762064" y="2054621"/>
                </a:lnTo>
              </a:path>
              <a:path w="6762115" h="2108835">
                <a:moveTo>
                  <a:pt x="6762064" y="2054621"/>
                </a:moveTo>
                <a:lnTo>
                  <a:pt x="6762064" y="2093909"/>
                </a:lnTo>
              </a:path>
              <a:path w="6762115" h="2108835">
                <a:moveTo>
                  <a:pt x="6762064" y="2054621"/>
                </a:moveTo>
                <a:lnTo>
                  <a:pt x="6673669" y="2071396"/>
                </a:lnTo>
              </a:path>
              <a:path w="6762115" h="2108835">
                <a:moveTo>
                  <a:pt x="6622163" y="2100623"/>
                </a:moveTo>
                <a:lnTo>
                  <a:pt x="6619205" y="2108295"/>
                </a:lnTo>
              </a:path>
              <a:path w="6762115" h="2108835">
                <a:moveTo>
                  <a:pt x="6762064" y="2011496"/>
                </a:moveTo>
                <a:lnTo>
                  <a:pt x="6762064" y="764316"/>
                </a:lnTo>
              </a:path>
              <a:path w="6762115" h="2108835">
                <a:moveTo>
                  <a:pt x="6634169" y="728393"/>
                </a:moveTo>
                <a:lnTo>
                  <a:pt x="6634169" y="2046006"/>
                </a:lnTo>
              </a:path>
              <a:path w="6762115" h="2108835">
                <a:moveTo>
                  <a:pt x="6762064" y="2011496"/>
                </a:moveTo>
                <a:lnTo>
                  <a:pt x="6634169" y="2046006"/>
                </a:lnTo>
              </a:path>
              <a:path w="6762115" h="2108835">
                <a:moveTo>
                  <a:pt x="6519499" y="728393"/>
                </a:moveTo>
                <a:lnTo>
                  <a:pt x="6634169" y="728393"/>
                </a:lnTo>
              </a:path>
              <a:path w="6762115" h="2108835">
                <a:moveTo>
                  <a:pt x="6519499" y="468215"/>
                </a:moveTo>
                <a:lnTo>
                  <a:pt x="6634169" y="468215"/>
                </a:lnTo>
              </a:path>
              <a:path w="6762115" h="2108835">
                <a:moveTo>
                  <a:pt x="6519499" y="468215"/>
                </a:moveTo>
                <a:lnTo>
                  <a:pt x="6519499" y="728393"/>
                </a:lnTo>
              </a:path>
              <a:path w="6762115" h="2108835">
                <a:moveTo>
                  <a:pt x="6634169" y="2046006"/>
                </a:moveTo>
                <a:lnTo>
                  <a:pt x="6634169" y="2098234"/>
                </a:lnTo>
              </a:path>
              <a:path w="6762115" h="2108835">
                <a:moveTo>
                  <a:pt x="6634169" y="2098234"/>
                </a:moveTo>
                <a:lnTo>
                  <a:pt x="6762064" y="2011496"/>
                </a:lnTo>
              </a:path>
              <a:path w="6762115" h="2108835">
                <a:moveTo>
                  <a:pt x="0" y="554883"/>
                </a:moveTo>
                <a:lnTo>
                  <a:pt x="127986" y="468215"/>
                </a:lnTo>
              </a:path>
              <a:path w="6762115" h="2108835">
                <a:moveTo>
                  <a:pt x="142836" y="2108295"/>
                </a:moveTo>
                <a:lnTo>
                  <a:pt x="139300" y="2099175"/>
                </a:lnTo>
              </a:path>
              <a:path w="6762115" h="2108835">
                <a:moveTo>
                  <a:pt x="0" y="2093909"/>
                </a:moveTo>
                <a:lnTo>
                  <a:pt x="0" y="2054621"/>
                </a:lnTo>
              </a:path>
              <a:path w="6762115" h="2108835">
                <a:moveTo>
                  <a:pt x="0" y="2054621"/>
                </a:moveTo>
                <a:lnTo>
                  <a:pt x="0" y="763270"/>
                </a:lnTo>
              </a:path>
              <a:path w="6762115" h="2108835">
                <a:moveTo>
                  <a:pt x="127986" y="2098234"/>
                </a:moveTo>
                <a:lnTo>
                  <a:pt x="0" y="2011496"/>
                </a:lnTo>
              </a:path>
              <a:path w="6762115" h="2108835">
                <a:moveTo>
                  <a:pt x="127986" y="2046006"/>
                </a:moveTo>
                <a:lnTo>
                  <a:pt x="127986" y="728393"/>
                </a:lnTo>
              </a:path>
              <a:path w="6762115" h="2108835">
                <a:moveTo>
                  <a:pt x="127986" y="728393"/>
                </a:moveTo>
                <a:lnTo>
                  <a:pt x="0" y="764316"/>
                </a:lnTo>
              </a:path>
              <a:path w="6762115" h="2108835">
                <a:moveTo>
                  <a:pt x="0" y="764316"/>
                </a:moveTo>
                <a:lnTo>
                  <a:pt x="0" y="2011496"/>
                </a:lnTo>
              </a:path>
              <a:path w="6762115" h="2108835">
                <a:moveTo>
                  <a:pt x="0" y="2011496"/>
                </a:moveTo>
                <a:lnTo>
                  <a:pt x="127986" y="2046006"/>
                </a:lnTo>
              </a:path>
              <a:path w="6762115" h="2108835">
                <a:moveTo>
                  <a:pt x="243243" y="468215"/>
                </a:moveTo>
                <a:lnTo>
                  <a:pt x="127986" y="468215"/>
                </a:lnTo>
              </a:path>
              <a:path w="6762115" h="2108835">
                <a:moveTo>
                  <a:pt x="127986" y="728393"/>
                </a:moveTo>
                <a:lnTo>
                  <a:pt x="243243" y="728393"/>
                </a:lnTo>
              </a:path>
              <a:path w="6762115" h="2108835">
                <a:moveTo>
                  <a:pt x="243243" y="728393"/>
                </a:moveTo>
                <a:lnTo>
                  <a:pt x="243243" y="468215"/>
                </a:lnTo>
              </a:path>
              <a:path w="6762115" h="2108835">
                <a:moveTo>
                  <a:pt x="127986" y="468215"/>
                </a:moveTo>
                <a:lnTo>
                  <a:pt x="127986" y="728393"/>
                </a:lnTo>
              </a:path>
              <a:path w="6762115" h="2108835">
                <a:moveTo>
                  <a:pt x="127986" y="2046006"/>
                </a:moveTo>
                <a:lnTo>
                  <a:pt x="127986" y="2098234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25" name="object 225"/>
          <p:cNvPicPr/>
          <p:nvPr/>
        </p:nvPicPr>
        <p:blipFill>
          <a:blip r:embed="rId130" cstate="print"/>
          <a:stretch>
            <a:fillRect/>
          </a:stretch>
        </p:blipFill>
        <p:spPr>
          <a:xfrm>
            <a:off x="4319282" y="3304062"/>
            <a:ext cx="89458" cy="65384"/>
          </a:xfrm>
          <a:prstGeom prst="rect">
            <a:avLst/>
          </a:prstGeom>
        </p:spPr>
      </p:pic>
      <p:sp>
        <p:nvSpPr>
          <p:cNvPr id="226" name="object 226"/>
          <p:cNvSpPr/>
          <p:nvPr/>
        </p:nvSpPr>
        <p:spPr>
          <a:xfrm>
            <a:off x="2721460" y="3492652"/>
            <a:ext cx="6276340" cy="737235"/>
          </a:xfrm>
          <a:custGeom>
            <a:avLst/>
            <a:gdLst/>
            <a:ahLst/>
            <a:cxnLst/>
            <a:rect l="l" t="t" r="r" b="b"/>
            <a:pathLst>
              <a:path w="6276340" h="737235">
                <a:moveTo>
                  <a:pt x="6276255" y="736990"/>
                </a:moveTo>
                <a:lnTo>
                  <a:pt x="6148361" y="650270"/>
                </a:lnTo>
              </a:path>
              <a:path w="6276340" h="737235">
                <a:moveTo>
                  <a:pt x="6276255" y="736990"/>
                </a:moveTo>
                <a:lnTo>
                  <a:pt x="6276255" y="546338"/>
                </a:lnTo>
              </a:path>
              <a:path w="6276340" h="737235">
                <a:moveTo>
                  <a:pt x="6148361" y="582261"/>
                </a:moveTo>
                <a:lnTo>
                  <a:pt x="6276255" y="546338"/>
                </a:lnTo>
              </a:path>
              <a:path w="6276340" h="737235">
                <a:moveTo>
                  <a:pt x="6148361" y="582261"/>
                </a:moveTo>
                <a:lnTo>
                  <a:pt x="6148361" y="650270"/>
                </a:lnTo>
              </a:path>
              <a:path w="6276340" h="737235">
                <a:moveTo>
                  <a:pt x="127981" y="582261"/>
                </a:moveTo>
                <a:lnTo>
                  <a:pt x="0" y="546338"/>
                </a:lnTo>
              </a:path>
              <a:path w="6276340" h="737235">
                <a:moveTo>
                  <a:pt x="0" y="546338"/>
                </a:moveTo>
                <a:lnTo>
                  <a:pt x="0" y="736990"/>
                </a:lnTo>
              </a:path>
              <a:path w="6276340" h="737235">
                <a:moveTo>
                  <a:pt x="0" y="736990"/>
                </a:moveTo>
                <a:lnTo>
                  <a:pt x="127981" y="650270"/>
                </a:lnTo>
              </a:path>
              <a:path w="6276340" h="737235">
                <a:moveTo>
                  <a:pt x="127981" y="650270"/>
                </a:moveTo>
                <a:lnTo>
                  <a:pt x="127981" y="582261"/>
                </a:lnTo>
              </a:path>
              <a:path w="6276340" h="737235">
                <a:moveTo>
                  <a:pt x="3521385" y="0"/>
                </a:moveTo>
                <a:lnTo>
                  <a:pt x="2754191" y="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5469126" y="3504684"/>
            <a:ext cx="780415" cy="0"/>
          </a:xfrm>
          <a:custGeom>
            <a:avLst/>
            <a:gdLst/>
            <a:ahLst/>
            <a:cxnLst/>
            <a:rect l="l" t="t" r="r" b="b"/>
            <a:pathLst>
              <a:path w="780414">
                <a:moveTo>
                  <a:pt x="767194" y="0"/>
                </a:moveTo>
                <a:lnTo>
                  <a:pt x="780244" y="0"/>
                </a:lnTo>
              </a:path>
              <a:path w="780414">
                <a:moveTo>
                  <a:pt x="0" y="0"/>
                </a:moveTo>
                <a:lnTo>
                  <a:pt x="13050" y="0"/>
                </a:lnTo>
              </a:path>
            </a:pathLst>
          </a:custGeom>
          <a:ln w="24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5475652" y="3516716"/>
            <a:ext cx="767715" cy="0"/>
          </a:xfrm>
          <a:custGeom>
            <a:avLst/>
            <a:gdLst/>
            <a:ahLst/>
            <a:cxnLst/>
            <a:rect l="l" t="t" r="r" b="b"/>
            <a:pathLst>
              <a:path w="767714">
                <a:moveTo>
                  <a:pt x="0" y="0"/>
                </a:moveTo>
                <a:lnTo>
                  <a:pt x="767194" y="0"/>
                </a:lnTo>
              </a:path>
            </a:pathLst>
          </a:custGeom>
          <a:ln w="130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4453190" y="3456380"/>
            <a:ext cx="22860" cy="2540"/>
          </a:xfrm>
          <a:custGeom>
            <a:avLst/>
            <a:gdLst/>
            <a:ahLst/>
            <a:cxnLst/>
            <a:rect l="l" t="t" r="r" b="b"/>
            <a:pathLst>
              <a:path w="22860" h="2539">
                <a:moveTo>
                  <a:pt x="-6539" y="959"/>
                </a:moveTo>
                <a:lnTo>
                  <a:pt x="29160" y="959"/>
                </a:lnTo>
              </a:path>
            </a:pathLst>
          </a:custGeom>
          <a:ln w="1499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4523749" y="3405984"/>
            <a:ext cx="13335" cy="52705"/>
          </a:xfrm>
          <a:custGeom>
            <a:avLst/>
            <a:gdLst/>
            <a:ahLst/>
            <a:cxnLst/>
            <a:rect l="l" t="t" r="r" b="b"/>
            <a:pathLst>
              <a:path w="13335" h="52704">
                <a:moveTo>
                  <a:pt x="0" y="52314"/>
                </a:moveTo>
                <a:lnTo>
                  <a:pt x="13050" y="52314"/>
                </a:lnTo>
                <a:lnTo>
                  <a:pt x="13050" y="0"/>
                </a:lnTo>
                <a:lnTo>
                  <a:pt x="0" y="0"/>
                </a:lnTo>
                <a:lnTo>
                  <a:pt x="0" y="5231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7188919" y="3455857"/>
            <a:ext cx="53975" cy="2540"/>
          </a:xfrm>
          <a:custGeom>
            <a:avLst/>
            <a:gdLst/>
            <a:ahLst/>
            <a:cxnLst/>
            <a:rect l="l" t="t" r="r" b="b"/>
            <a:pathLst>
              <a:path w="53975" h="2539">
                <a:moveTo>
                  <a:pt x="-6539" y="1220"/>
                </a:moveTo>
                <a:lnTo>
                  <a:pt x="60307" y="1220"/>
                </a:lnTo>
              </a:path>
            </a:pathLst>
          </a:custGeom>
          <a:ln w="1551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4453190" y="3405984"/>
            <a:ext cx="77470" cy="52705"/>
          </a:xfrm>
          <a:custGeom>
            <a:avLst/>
            <a:gdLst/>
            <a:ahLst/>
            <a:cxnLst/>
            <a:rect l="l" t="t" r="r" b="b"/>
            <a:pathLst>
              <a:path w="77470" h="52704">
                <a:moveTo>
                  <a:pt x="77084" y="52314"/>
                </a:moveTo>
                <a:lnTo>
                  <a:pt x="73604" y="12904"/>
                </a:lnTo>
                <a:lnTo>
                  <a:pt x="77084" y="0"/>
                </a:lnTo>
              </a:path>
              <a:path w="77470" h="52704">
                <a:moveTo>
                  <a:pt x="77084" y="0"/>
                </a:moveTo>
                <a:lnTo>
                  <a:pt x="29059" y="11509"/>
                </a:lnTo>
                <a:lnTo>
                  <a:pt x="2088" y="40805"/>
                </a:lnTo>
                <a:lnTo>
                  <a:pt x="0" y="52314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4446650" y="3450713"/>
            <a:ext cx="90170" cy="14604"/>
          </a:xfrm>
          <a:custGeom>
            <a:avLst/>
            <a:gdLst/>
            <a:ahLst/>
            <a:cxnLst/>
            <a:rect l="l" t="t" r="r" b="b"/>
            <a:pathLst>
              <a:path w="90170" h="14604">
                <a:moveTo>
                  <a:pt x="0" y="14124"/>
                </a:moveTo>
                <a:lnTo>
                  <a:pt x="90163" y="14124"/>
                </a:lnTo>
                <a:lnTo>
                  <a:pt x="90163" y="0"/>
                </a:lnTo>
                <a:lnTo>
                  <a:pt x="0" y="0"/>
                </a:lnTo>
                <a:lnTo>
                  <a:pt x="0" y="1412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2849442" y="3452021"/>
            <a:ext cx="6391275" cy="622935"/>
          </a:xfrm>
          <a:custGeom>
            <a:avLst/>
            <a:gdLst/>
            <a:ahLst/>
            <a:cxnLst/>
            <a:rect l="l" t="t" r="r" b="b"/>
            <a:pathLst>
              <a:path w="6391275" h="622935">
                <a:moveTo>
                  <a:pt x="6020379" y="413459"/>
                </a:moveTo>
                <a:lnTo>
                  <a:pt x="6020379" y="622892"/>
                </a:lnTo>
              </a:path>
              <a:path w="6391275" h="622935">
                <a:moveTo>
                  <a:pt x="0" y="622892"/>
                </a:moveTo>
                <a:lnTo>
                  <a:pt x="0" y="413459"/>
                </a:lnTo>
              </a:path>
              <a:path w="6391275" h="622935">
                <a:moveTo>
                  <a:pt x="6262944" y="245355"/>
                </a:moveTo>
                <a:lnTo>
                  <a:pt x="6390839" y="245355"/>
                </a:lnTo>
              </a:path>
              <a:path w="6391275" h="622935">
                <a:moveTo>
                  <a:pt x="6390839" y="245355"/>
                </a:moveTo>
                <a:lnTo>
                  <a:pt x="6383008" y="184844"/>
                </a:lnTo>
                <a:lnTo>
                  <a:pt x="6359691" y="126426"/>
                </a:lnTo>
                <a:lnTo>
                  <a:pt x="6322280" y="71845"/>
                </a:lnTo>
                <a:lnTo>
                  <a:pt x="6271296" y="22495"/>
                </a:lnTo>
                <a:lnTo>
                  <a:pt x="6241019" y="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35" name="object 235"/>
          <p:cNvPicPr/>
          <p:nvPr/>
        </p:nvPicPr>
        <p:blipFill>
          <a:blip r:embed="rId131" cstate="print"/>
          <a:stretch>
            <a:fillRect/>
          </a:stretch>
        </p:blipFill>
        <p:spPr>
          <a:xfrm>
            <a:off x="8993269" y="3445486"/>
            <a:ext cx="125646" cy="258419"/>
          </a:xfrm>
          <a:prstGeom prst="rect">
            <a:avLst/>
          </a:prstGeom>
        </p:spPr>
      </p:pic>
      <p:sp>
        <p:nvSpPr>
          <p:cNvPr id="236" name="object 236"/>
          <p:cNvSpPr/>
          <p:nvPr/>
        </p:nvSpPr>
        <p:spPr>
          <a:xfrm>
            <a:off x="2478217" y="3452021"/>
            <a:ext cx="6634480" cy="2009139"/>
          </a:xfrm>
          <a:custGeom>
            <a:avLst/>
            <a:gdLst/>
            <a:ahLst/>
            <a:cxnLst/>
            <a:rect l="l" t="t" r="r" b="b"/>
            <a:pathLst>
              <a:path w="6634480" h="2009139">
                <a:moveTo>
                  <a:pt x="240424" y="61382"/>
                </a:moveTo>
                <a:lnTo>
                  <a:pt x="149906" y="0"/>
                </a:lnTo>
              </a:path>
              <a:path w="6634480" h="2009139">
                <a:moveTo>
                  <a:pt x="149906" y="0"/>
                </a:moveTo>
                <a:lnTo>
                  <a:pt x="92630" y="46385"/>
                </a:lnTo>
                <a:lnTo>
                  <a:pt x="48083" y="98700"/>
                </a:lnTo>
                <a:lnTo>
                  <a:pt x="17677" y="155199"/>
                </a:lnTo>
                <a:lnTo>
                  <a:pt x="2121" y="215187"/>
                </a:lnTo>
                <a:lnTo>
                  <a:pt x="0" y="245355"/>
                </a:lnTo>
              </a:path>
              <a:path w="6634480" h="2009139">
                <a:moveTo>
                  <a:pt x="0" y="245355"/>
                </a:moveTo>
                <a:lnTo>
                  <a:pt x="127986" y="245355"/>
                </a:lnTo>
              </a:path>
              <a:path w="6634480" h="2009139">
                <a:moveTo>
                  <a:pt x="240424" y="61382"/>
                </a:moveTo>
                <a:lnTo>
                  <a:pt x="193042" y="100618"/>
                </a:lnTo>
                <a:lnTo>
                  <a:pt x="157684" y="145608"/>
                </a:lnTo>
                <a:lnTo>
                  <a:pt x="135765" y="194435"/>
                </a:lnTo>
                <a:lnTo>
                  <a:pt x="130108" y="219895"/>
                </a:lnTo>
                <a:lnTo>
                  <a:pt x="127986" y="245355"/>
                </a:lnTo>
              </a:path>
              <a:path w="6634480" h="2009139">
                <a:moveTo>
                  <a:pt x="166176" y="1982671"/>
                </a:moveTo>
                <a:lnTo>
                  <a:pt x="149193" y="1964465"/>
                </a:lnTo>
                <a:lnTo>
                  <a:pt x="139300" y="1958711"/>
                </a:lnTo>
                <a:lnTo>
                  <a:pt x="127986" y="1956792"/>
                </a:lnTo>
              </a:path>
              <a:path w="6634480" h="2009139">
                <a:moveTo>
                  <a:pt x="173240" y="2009020"/>
                </a:moveTo>
                <a:lnTo>
                  <a:pt x="166176" y="1982671"/>
                </a:lnTo>
              </a:path>
              <a:path w="6634480" h="2009139">
                <a:moveTo>
                  <a:pt x="6589623" y="2009020"/>
                </a:moveTo>
                <a:lnTo>
                  <a:pt x="173240" y="2009020"/>
                </a:lnTo>
              </a:path>
              <a:path w="6634480" h="2009139">
                <a:moveTo>
                  <a:pt x="6595888" y="1982671"/>
                </a:moveTo>
                <a:lnTo>
                  <a:pt x="6589623" y="2009020"/>
                </a:lnTo>
              </a:path>
              <a:path w="6634480" h="2009139">
                <a:moveTo>
                  <a:pt x="6634169" y="1956792"/>
                </a:moveTo>
                <a:lnTo>
                  <a:pt x="6627731" y="1957281"/>
                </a:lnTo>
                <a:lnTo>
                  <a:pt x="6615028" y="1963035"/>
                </a:lnTo>
                <a:lnTo>
                  <a:pt x="6595888" y="1982671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37" name="object 237"/>
          <p:cNvPicPr/>
          <p:nvPr/>
        </p:nvPicPr>
        <p:blipFill>
          <a:blip r:embed="rId132" cstate="print"/>
          <a:stretch>
            <a:fillRect/>
          </a:stretch>
        </p:blipFill>
        <p:spPr>
          <a:xfrm>
            <a:off x="2644922" y="5454034"/>
            <a:ext cx="221670" cy="135731"/>
          </a:xfrm>
          <a:prstGeom prst="rect">
            <a:avLst/>
          </a:prstGeom>
        </p:spPr>
      </p:pic>
      <p:sp>
        <p:nvSpPr>
          <p:cNvPr id="238" name="object 238"/>
          <p:cNvSpPr/>
          <p:nvPr/>
        </p:nvSpPr>
        <p:spPr>
          <a:xfrm>
            <a:off x="3845768" y="5664684"/>
            <a:ext cx="5057140" cy="229870"/>
          </a:xfrm>
          <a:custGeom>
            <a:avLst/>
            <a:gdLst/>
            <a:ahLst/>
            <a:cxnLst/>
            <a:rect l="l" t="t" r="r" b="b"/>
            <a:pathLst>
              <a:path w="5057140" h="229870">
                <a:moveTo>
                  <a:pt x="4157153" y="127454"/>
                </a:moveTo>
                <a:lnTo>
                  <a:pt x="4026996" y="142785"/>
                </a:lnTo>
              </a:path>
              <a:path w="5057140" h="229870">
                <a:moveTo>
                  <a:pt x="5056592" y="0"/>
                </a:moveTo>
                <a:lnTo>
                  <a:pt x="4200306" y="208907"/>
                </a:lnTo>
              </a:path>
              <a:path w="5057140" h="229870">
                <a:moveTo>
                  <a:pt x="4026996" y="229511"/>
                </a:moveTo>
                <a:lnTo>
                  <a:pt x="0" y="229511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39" name="object 239"/>
          <p:cNvPicPr/>
          <p:nvPr/>
        </p:nvPicPr>
        <p:blipFill>
          <a:blip r:embed="rId133" cstate="print"/>
          <a:stretch>
            <a:fillRect/>
          </a:stretch>
        </p:blipFill>
        <p:spPr>
          <a:xfrm>
            <a:off x="7866225" y="5785599"/>
            <a:ext cx="186388" cy="115135"/>
          </a:xfrm>
          <a:prstGeom prst="rect">
            <a:avLst/>
          </a:prstGeom>
        </p:spPr>
      </p:pic>
      <p:sp>
        <p:nvSpPr>
          <p:cNvPr id="240" name="object 240"/>
          <p:cNvSpPr/>
          <p:nvPr/>
        </p:nvSpPr>
        <p:spPr>
          <a:xfrm>
            <a:off x="2816920" y="5664684"/>
            <a:ext cx="1029335" cy="208915"/>
          </a:xfrm>
          <a:custGeom>
            <a:avLst/>
            <a:gdLst/>
            <a:ahLst/>
            <a:cxnLst/>
            <a:rect l="l" t="t" r="r" b="b"/>
            <a:pathLst>
              <a:path w="1029335" h="208914">
                <a:moveTo>
                  <a:pt x="1028847" y="142785"/>
                </a:moveTo>
                <a:lnTo>
                  <a:pt x="899439" y="127454"/>
                </a:lnTo>
              </a:path>
              <a:path w="1029335" h="208914">
                <a:moveTo>
                  <a:pt x="855607" y="208907"/>
                </a:moveTo>
                <a:lnTo>
                  <a:pt x="0" y="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41" name="object 241"/>
          <p:cNvPicPr/>
          <p:nvPr/>
        </p:nvPicPr>
        <p:blipFill>
          <a:blip r:embed="rId134" cstate="print"/>
          <a:stretch>
            <a:fillRect/>
          </a:stretch>
        </p:blipFill>
        <p:spPr>
          <a:xfrm>
            <a:off x="3665988" y="5785599"/>
            <a:ext cx="186319" cy="115135"/>
          </a:xfrm>
          <a:prstGeom prst="rect">
            <a:avLst/>
          </a:prstGeom>
        </p:spPr>
      </p:pic>
      <p:sp>
        <p:nvSpPr>
          <p:cNvPr id="242" name="object 242"/>
          <p:cNvSpPr/>
          <p:nvPr/>
        </p:nvSpPr>
        <p:spPr>
          <a:xfrm>
            <a:off x="2860056" y="5583230"/>
            <a:ext cx="5999480" cy="224790"/>
          </a:xfrm>
          <a:custGeom>
            <a:avLst/>
            <a:gdLst/>
            <a:ahLst/>
            <a:cxnLst/>
            <a:rect l="l" t="t" r="r" b="b"/>
            <a:pathLst>
              <a:path w="5999480" h="224789">
                <a:moveTo>
                  <a:pt x="856303" y="208907"/>
                </a:moveTo>
                <a:lnTo>
                  <a:pt x="0" y="0"/>
                </a:lnTo>
              </a:path>
              <a:path w="5999480" h="224789">
                <a:moveTo>
                  <a:pt x="985711" y="224239"/>
                </a:moveTo>
                <a:lnTo>
                  <a:pt x="856303" y="208907"/>
                </a:lnTo>
              </a:path>
              <a:path w="5999480" h="224789">
                <a:moveTo>
                  <a:pt x="5012707" y="224239"/>
                </a:moveTo>
                <a:lnTo>
                  <a:pt x="985711" y="224239"/>
                </a:lnTo>
              </a:path>
              <a:path w="5999480" h="224789">
                <a:moveTo>
                  <a:pt x="5142864" y="208907"/>
                </a:moveTo>
                <a:lnTo>
                  <a:pt x="5012707" y="224239"/>
                </a:lnTo>
              </a:path>
              <a:path w="5999480" h="224789">
                <a:moveTo>
                  <a:pt x="5999150" y="0"/>
                </a:moveTo>
                <a:lnTo>
                  <a:pt x="5142864" y="208907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43" name="object 243"/>
          <p:cNvPicPr/>
          <p:nvPr/>
        </p:nvPicPr>
        <p:blipFill>
          <a:blip r:embed="rId135" cstate="print"/>
          <a:stretch>
            <a:fillRect/>
          </a:stretch>
        </p:blipFill>
        <p:spPr>
          <a:xfrm>
            <a:off x="8852671" y="5454034"/>
            <a:ext cx="221009" cy="135731"/>
          </a:xfrm>
          <a:prstGeom prst="rect">
            <a:avLst/>
          </a:prstGeom>
        </p:spPr>
      </p:pic>
      <p:sp>
        <p:nvSpPr>
          <p:cNvPr id="244" name="object 244"/>
          <p:cNvSpPr/>
          <p:nvPr/>
        </p:nvSpPr>
        <p:spPr>
          <a:xfrm>
            <a:off x="2721460" y="3778813"/>
            <a:ext cx="128270" cy="86995"/>
          </a:xfrm>
          <a:custGeom>
            <a:avLst/>
            <a:gdLst/>
            <a:ahLst/>
            <a:cxnLst/>
            <a:rect l="l" t="t" r="r" b="b"/>
            <a:pathLst>
              <a:path w="128269" h="86995">
                <a:moveTo>
                  <a:pt x="0" y="0"/>
                </a:moveTo>
                <a:lnTo>
                  <a:pt x="127981" y="86667"/>
                </a:lnTo>
              </a:path>
            </a:pathLst>
          </a:custGeom>
          <a:ln w="130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45" name="object 245"/>
          <p:cNvPicPr/>
          <p:nvPr/>
        </p:nvPicPr>
        <p:blipFill>
          <a:blip r:embed="rId136" cstate="print"/>
          <a:stretch>
            <a:fillRect/>
          </a:stretch>
        </p:blipFill>
        <p:spPr>
          <a:xfrm>
            <a:off x="2471682" y="3697376"/>
            <a:ext cx="141056" cy="377537"/>
          </a:xfrm>
          <a:prstGeom prst="rect">
            <a:avLst/>
          </a:prstGeom>
        </p:spPr>
      </p:pic>
      <p:sp>
        <p:nvSpPr>
          <p:cNvPr id="246" name="object 246"/>
          <p:cNvSpPr/>
          <p:nvPr/>
        </p:nvSpPr>
        <p:spPr>
          <a:xfrm>
            <a:off x="8869821" y="3697376"/>
            <a:ext cx="370840" cy="168275"/>
          </a:xfrm>
          <a:custGeom>
            <a:avLst/>
            <a:gdLst/>
            <a:ahLst/>
            <a:cxnLst/>
            <a:rect l="l" t="t" r="r" b="b"/>
            <a:pathLst>
              <a:path w="370840" h="168275">
                <a:moveTo>
                  <a:pt x="127894" y="81436"/>
                </a:moveTo>
                <a:lnTo>
                  <a:pt x="0" y="168104"/>
                </a:lnTo>
              </a:path>
              <a:path w="370840" h="168275">
                <a:moveTo>
                  <a:pt x="242564" y="81436"/>
                </a:moveTo>
                <a:lnTo>
                  <a:pt x="334440" y="138459"/>
                </a:lnTo>
                <a:lnTo>
                  <a:pt x="369763" y="167581"/>
                </a:lnTo>
                <a:lnTo>
                  <a:pt x="370459" y="168104"/>
                </a:lnTo>
              </a:path>
              <a:path w="370840" h="168275">
                <a:moveTo>
                  <a:pt x="370459" y="0"/>
                </a:moveTo>
                <a:lnTo>
                  <a:pt x="370459" y="168104"/>
                </a:lnTo>
              </a:path>
              <a:path w="370840" h="168275">
                <a:moveTo>
                  <a:pt x="242564" y="0"/>
                </a:moveTo>
                <a:lnTo>
                  <a:pt x="242564" y="81436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47" name="object 247"/>
          <p:cNvPicPr/>
          <p:nvPr/>
        </p:nvPicPr>
        <p:blipFill>
          <a:blip r:embed="rId137" cstate="print"/>
          <a:stretch>
            <a:fillRect/>
          </a:stretch>
        </p:blipFill>
        <p:spPr>
          <a:xfrm>
            <a:off x="7182384" y="3399449"/>
            <a:ext cx="89458" cy="65384"/>
          </a:xfrm>
          <a:prstGeom prst="rect">
            <a:avLst/>
          </a:prstGeom>
        </p:spPr>
      </p:pic>
      <p:sp>
        <p:nvSpPr>
          <p:cNvPr id="248" name="object 248"/>
          <p:cNvSpPr/>
          <p:nvPr/>
        </p:nvSpPr>
        <p:spPr>
          <a:xfrm>
            <a:off x="2721460" y="3516716"/>
            <a:ext cx="3521710" cy="713105"/>
          </a:xfrm>
          <a:custGeom>
            <a:avLst/>
            <a:gdLst/>
            <a:ahLst/>
            <a:cxnLst/>
            <a:rect l="l" t="t" r="r" b="b"/>
            <a:pathLst>
              <a:path w="3521710" h="713104">
                <a:moveTo>
                  <a:pt x="2754191" y="35399"/>
                </a:moveTo>
                <a:lnTo>
                  <a:pt x="2754191" y="0"/>
                </a:lnTo>
              </a:path>
              <a:path w="3521710" h="713104">
                <a:moveTo>
                  <a:pt x="2754191" y="0"/>
                </a:moveTo>
                <a:lnTo>
                  <a:pt x="2754191" y="35399"/>
                </a:lnTo>
              </a:path>
              <a:path w="3521710" h="713104">
                <a:moveTo>
                  <a:pt x="3521385" y="35399"/>
                </a:moveTo>
                <a:lnTo>
                  <a:pt x="3521385" y="0"/>
                </a:lnTo>
              </a:path>
              <a:path w="3521710" h="713104">
                <a:moveTo>
                  <a:pt x="3521385" y="35399"/>
                </a:moveTo>
                <a:lnTo>
                  <a:pt x="3521385" y="0"/>
                </a:lnTo>
              </a:path>
              <a:path w="3521710" h="713104">
                <a:moveTo>
                  <a:pt x="0" y="712925"/>
                </a:moveTo>
                <a:lnTo>
                  <a:pt x="2019536" y="712925"/>
                </a:lnTo>
              </a:path>
              <a:path w="3521710" h="713104">
                <a:moveTo>
                  <a:pt x="1891467" y="626205"/>
                </a:moveTo>
                <a:lnTo>
                  <a:pt x="127981" y="626205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9" name="object 249"/>
          <p:cNvSpPr/>
          <p:nvPr/>
        </p:nvSpPr>
        <p:spPr>
          <a:xfrm>
            <a:off x="5188454" y="3624049"/>
            <a:ext cx="1342390" cy="0"/>
          </a:xfrm>
          <a:custGeom>
            <a:avLst/>
            <a:gdLst/>
            <a:ahLst/>
            <a:cxnLst/>
            <a:rect l="l" t="t" r="r" b="b"/>
            <a:pathLst>
              <a:path w="1342390">
                <a:moveTo>
                  <a:pt x="1329235" y="0"/>
                </a:moveTo>
                <a:lnTo>
                  <a:pt x="1342285" y="0"/>
                </a:lnTo>
              </a:path>
              <a:path w="1342390">
                <a:moveTo>
                  <a:pt x="0" y="0"/>
                </a:moveTo>
                <a:lnTo>
                  <a:pt x="13050" y="0"/>
                </a:lnTo>
              </a:path>
            </a:pathLst>
          </a:custGeom>
          <a:ln w="317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4653993" y="3405984"/>
            <a:ext cx="4344035" cy="824230"/>
          </a:xfrm>
          <a:custGeom>
            <a:avLst/>
            <a:gdLst/>
            <a:ahLst/>
            <a:cxnLst/>
            <a:rect l="l" t="t" r="r" b="b"/>
            <a:pathLst>
              <a:path w="4344034" h="824229">
                <a:moveTo>
                  <a:pt x="425619" y="305691"/>
                </a:moveTo>
                <a:lnTo>
                  <a:pt x="540986" y="219023"/>
                </a:lnTo>
              </a:path>
              <a:path w="4344034" h="824229">
                <a:moveTo>
                  <a:pt x="425619" y="305691"/>
                </a:moveTo>
                <a:lnTo>
                  <a:pt x="425619" y="138982"/>
                </a:lnTo>
              </a:path>
              <a:path w="4344034" h="824229">
                <a:moveTo>
                  <a:pt x="2534925" y="52314"/>
                </a:moveTo>
                <a:lnTo>
                  <a:pt x="2611314" y="52314"/>
                </a:lnTo>
              </a:path>
              <a:path w="4344034" h="824229">
                <a:moveTo>
                  <a:pt x="2611314" y="52314"/>
                </a:moveTo>
                <a:lnTo>
                  <a:pt x="2582429" y="11509"/>
                </a:lnTo>
                <a:lnTo>
                  <a:pt x="2551978" y="1395"/>
                </a:lnTo>
                <a:lnTo>
                  <a:pt x="2534925" y="0"/>
                </a:lnTo>
              </a:path>
              <a:path w="4344034" h="824229">
                <a:moveTo>
                  <a:pt x="540986" y="217105"/>
                </a:moveTo>
                <a:lnTo>
                  <a:pt x="821658" y="217105"/>
                </a:lnTo>
              </a:path>
              <a:path w="4344034" h="824229">
                <a:moveTo>
                  <a:pt x="1870221" y="217105"/>
                </a:moveTo>
                <a:lnTo>
                  <a:pt x="1588852" y="217105"/>
                </a:lnTo>
              </a:path>
              <a:path w="4344034" h="824229">
                <a:moveTo>
                  <a:pt x="1870221" y="219023"/>
                </a:moveTo>
                <a:lnTo>
                  <a:pt x="1984891" y="305691"/>
                </a:lnTo>
              </a:path>
              <a:path w="4344034" h="824229">
                <a:moveTo>
                  <a:pt x="0" y="386256"/>
                </a:moveTo>
                <a:lnTo>
                  <a:pt x="36019" y="361319"/>
                </a:lnTo>
              </a:path>
              <a:path w="4344034" h="824229">
                <a:moveTo>
                  <a:pt x="4215828" y="736938"/>
                </a:moveTo>
                <a:lnTo>
                  <a:pt x="2451576" y="736938"/>
                </a:lnTo>
              </a:path>
              <a:path w="4344034" h="824229">
                <a:moveTo>
                  <a:pt x="2323508" y="823658"/>
                </a:moveTo>
                <a:lnTo>
                  <a:pt x="4343722" y="823658"/>
                </a:lnTo>
              </a:path>
              <a:path w="4344034" h="824229">
                <a:moveTo>
                  <a:pt x="87003" y="447464"/>
                </a:moveTo>
                <a:lnTo>
                  <a:pt x="2323508" y="447464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51" name="object 251"/>
          <p:cNvPicPr/>
          <p:nvPr/>
        </p:nvPicPr>
        <p:blipFill>
          <a:blip r:embed="rId138" cstate="print"/>
          <a:stretch>
            <a:fillRect/>
          </a:stretch>
        </p:blipFill>
        <p:spPr>
          <a:xfrm>
            <a:off x="7310453" y="3304062"/>
            <a:ext cx="89458" cy="65384"/>
          </a:xfrm>
          <a:prstGeom prst="rect">
            <a:avLst/>
          </a:prstGeom>
        </p:spPr>
      </p:pic>
      <p:sp>
        <p:nvSpPr>
          <p:cNvPr id="252" name="object 252"/>
          <p:cNvSpPr/>
          <p:nvPr/>
        </p:nvSpPr>
        <p:spPr>
          <a:xfrm>
            <a:off x="4012640" y="3241716"/>
            <a:ext cx="3694429" cy="0"/>
          </a:xfrm>
          <a:custGeom>
            <a:avLst/>
            <a:gdLst/>
            <a:ahLst/>
            <a:cxnLst/>
            <a:rect l="l" t="t" r="r" b="b"/>
            <a:pathLst>
              <a:path w="3694429">
                <a:moveTo>
                  <a:pt x="3693947" y="0"/>
                </a:moveTo>
                <a:lnTo>
                  <a:pt x="3629565" y="0"/>
                </a:lnTo>
              </a:path>
              <a:path w="3694429">
                <a:moveTo>
                  <a:pt x="63651" y="0"/>
                </a:moveTo>
                <a:lnTo>
                  <a:pt x="0" y="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53" name="object 253"/>
          <p:cNvPicPr/>
          <p:nvPr/>
        </p:nvPicPr>
        <p:blipFill>
          <a:blip r:embed="rId139" cstate="print"/>
          <a:stretch>
            <a:fillRect/>
          </a:stretch>
        </p:blipFill>
        <p:spPr>
          <a:xfrm>
            <a:off x="8993275" y="3506874"/>
            <a:ext cx="125640" cy="197031"/>
          </a:xfrm>
          <a:prstGeom prst="rect">
            <a:avLst/>
          </a:prstGeom>
        </p:spPr>
      </p:pic>
      <p:sp>
        <p:nvSpPr>
          <p:cNvPr id="254" name="object 254"/>
          <p:cNvSpPr/>
          <p:nvPr/>
        </p:nvSpPr>
        <p:spPr>
          <a:xfrm>
            <a:off x="2718641" y="3241716"/>
            <a:ext cx="6281420" cy="271780"/>
          </a:xfrm>
          <a:custGeom>
            <a:avLst/>
            <a:gdLst/>
            <a:ahLst/>
            <a:cxnLst/>
            <a:rect l="l" t="t" r="r" b="b"/>
            <a:pathLst>
              <a:path w="6281420" h="271779">
                <a:moveTo>
                  <a:pt x="5992660" y="76204"/>
                </a:moveTo>
                <a:lnTo>
                  <a:pt x="6281162" y="271687"/>
                </a:lnTo>
              </a:path>
              <a:path w="6281420" h="271779">
                <a:moveTo>
                  <a:pt x="5992660" y="76204"/>
                </a:moveTo>
                <a:lnTo>
                  <a:pt x="5935411" y="43072"/>
                </a:lnTo>
                <a:lnTo>
                  <a:pt x="5868941" y="19182"/>
                </a:lnTo>
                <a:lnTo>
                  <a:pt x="5796902" y="4185"/>
                </a:lnTo>
                <a:lnTo>
                  <a:pt x="5759317" y="871"/>
                </a:lnTo>
                <a:lnTo>
                  <a:pt x="5721906" y="0"/>
                </a:lnTo>
              </a:path>
              <a:path w="6281420" h="271779">
                <a:moveTo>
                  <a:pt x="560022" y="0"/>
                </a:moveTo>
                <a:lnTo>
                  <a:pt x="521845" y="871"/>
                </a:lnTo>
                <a:lnTo>
                  <a:pt x="448292" y="10462"/>
                </a:lnTo>
                <a:lnTo>
                  <a:pt x="378290" y="30168"/>
                </a:lnTo>
                <a:lnTo>
                  <a:pt x="316065" y="58417"/>
                </a:lnTo>
                <a:lnTo>
                  <a:pt x="288485" y="76204"/>
                </a:lnTo>
              </a:path>
              <a:path w="6281420" h="271779">
                <a:moveTo>
                  <a:pt x="0" y="271687"/>
                </a:moveTo>
                <a:lnTo>
                  <a:pt x="288485" y="76204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55" name="object 255"/>
          <p:cNvPicPr/>
          <p:nvPr/>
        </p:nvPicPr>
        <p:blipFill>
          <a:blip r:embed="rId140" cstate="print"/>
          <a:stretch>
            <a:fillRect/>
          </a:stretch>
        </p:blipFill>
        <p:spPr>
          <a:xfrm>
            <a:off x="2600381" y="3506874"/>
            <a:ext cx="124789" cy="197031"/>
          </a:xfrm>
          <a:prstGeom prst="rect">
            <a:avLst/>
          </a:prstGeom>
        </p:spPr>
      </p:pic>
      <p:sp>
        <p:nvSpPr>
          <p:cNvPr id="256" name="object 256"/>
          <p:cNvSpPr/>
          <p:nvPr/>
        </p:nvSpPr>
        <p:spPr>
          <a:xfrm>
            <a:off x="2816920" y="3154874"/>
            <a:ext cx="4761865" cy="2510155"/>
          </a:xfrm>
          <a:custGeom>
            <a:avLst/>
            <a:gdLst/>
            <a:ahLst/>
            <a:cxnLst/>
            <a:rect l="l" t="t" r="r" b="b"/>
            <a:pathLst>
              <a:path w="4761865" h="2510154">
                <a:moveTo>
                  <a:pt x="4761599" y="43246"/>
                </a:moveTo>
                <a:lnTo>
                  <a:pt x="4761599" y="0"/>
                </a:lnTo>
              </a:path>
              <a:path w="4761865" h="2510154">
                <a:moveTo>
                  <a:pt x="1323005" y="0"/>
                </a:moveTo>
                <a:lnTo>
                  <a:pt x="4761599" y="0"/>
                </a:lnTo>
              </a:path>
              <a:path w="4761865" h="2510154">
                <a:moveTo>
                  <a:pt x="1323005" y="0"/>
                </a:moveTo>
                <a:lnTo>
                  <a:pt x="1323005" y="43246"/>
                </a:lnTo>
              </a:path>
              <a:path w="4761865" h="2510154">
                <a:moveTo>
                  <a:pt x="1910677" y="155723"/>
                </a:moveTo>
                <a:lnTo>
                  <a:pt x="2448705" y="155723"/>
                </a:lnTo>
              </a:path>
              <a:path w="4761865" h="2510154">
                <a:moveTo>
                  <a:pt x="43136" y="2428356"/>
                </a:moveTo>
                <a:lnTo>
                  <a:pt x="0" y="250981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4383935" y="3310597"/>
            <a:ext cx="18415" cy="2540"/>
          </a:xfrm>
          <a:custGeom>
            <a:avLst/>
            <a:gdLst/>
            <a:ahLst/>
            <a:cxnLst/>
            <a:rect l="l" t="t" r="r" b="b"/>
            <a:pathLst>
              <a:path w="18414" h="2539">
                <a:moveTo>
                  <a:pt x="-6539" y="959"/>
                </a:moveTo>
                <a:lnTo>
                  <a:pt x="24809" y="959"/>
                </a:lnTo>
              </a:path>
            </a:pathLst>
          </a:custGeom>
          <a:ln w="1499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8" name="object 258"/>
          <p:cNvSpPr/>
          <p:nvPr/>
        </p:nvSpPr>
        <p:spPr>
          <a:xfrm>
            <a:off x="2478217" y="5365218"/>
            <a:ext cx="6617970" cy="299720"/>
          </a:xfrm>
          <a:custGeom>
            <a:avLst/>
            <a:gdLst/>
            <a:ahLst/>
            <a:cxnLst/>
            <a:rect l="l" t="t" r="r" b="b"/>
            <a:pathLst>
              <a:path w="6617970" h="299720">
                <a:moveTo>
                  <a:pt x="9192" y="38329"/>
                </a:moveTo>
                <a:lnTo>
                  <a:pt x="33233" y="95822"/>
                </a:lnTo>
                <a:lnTo>
                  <a:pt x="71417" y="149968"/>
                </a:lnTo>
                <a:lnTo>
                  <a:pt x="123036" y="198359"/>
                </a:lnTo>
                <a:lnTo>
                  <a:pt x="185978" y="240525"/>
                </a:lnTo>
                <a:lnTo>
                  <a:pt x="220622" y="258748"/>
                </a:lnTo>
                <a:lnTo>
                  <a:pt x="258086" y="274547"/>
                </a:lnTo>
                <a:lnTo>
                  <a:pt x="297690" y="287974"/>
                </a:lnTo>
                <a:lnTo>
                  <a:pt x="338703" y="299466"/>
                </a:lnTo>
              </a:path>
              <a:path w="6617970" h="299720">
                <a:moveTo>
                  <a:pt x="173240" y="95822"/>
                </a:moveTo>
                <a:lnTo>
                  <a:pt x="218499" y="140865"/>
                </a:lnTo>
                <a:lnTo>
                  <a:pt x="276478" y="178724"/>
                </a:lnTo>
                <a:lnTo>
                  <a:pt x="344358" y="207479"/>
                </a:lnTo>
                <a:lnTo>
                  <a:pt x="381839" y="218012"/>
                </a:lnTo>
              </a:path>
              <a:path w="6617970" h="299720">
                <a:moveTo>
                  <a:pt x="166872" y="69473"/>
                </a:moveTo>
                <a:lnTo>
                  <a:pt x="173240" y="95822"/>
                </a:lnTo>
              </a:path>
              <a:path w="6617970" h="299720">
                <a:moveTo>
                  <a:pt x="166176" y="69473"/>
                </a:moveTo>
                <a:lnTo>
                  <a:pt x="121623" y="39288"/>
                </a:lnTo>
              </a:path>
              <a:path w="6617970" h="299720">
                <a:moveTo>
                  <a:pt x="88388" y="16775"/>
                </a:moveTo>
                <a:lnTo>
                  <a:pt x="0" y="0"/>
                </a:lnTo>
              </a:path>
              <a:path w="6617970" h="299720">
                <a:moveTo>
                  <a:pt x="121623" y="39288"/>
                </a:moveTo>
                <a:lnTo>
                  <a:pt x="0" y="39288"/>
                </a:lnTo>
              </a:path>
              <a:path w="6617970" h="299720">
                <a:moveTo>
                  <a:pt x="166176" y="69473"/>
                </a:moveTo>
                <a:lnTo>
                  <a:pt x="127986" y="43595"/>
                </a:lnTo>
              </a:path>
              <a:path w="6617970" h="299720">
                <a:moveTo>
                  <a:pt x="6380990" y="218012"/>
                </a:moveTo>
                <a:lnTo>
                  <a:pt x="6424143" y="299466"/>
                </a:lnTo>
              </a:path>
              <a:path w="6617970" h="299720">
                <a:moveTo>
                  <a:pt x="144249" y="47920"/>
                </a:moveTo>
                <a:lnTo>
                  <a:pt x="149193" y="57982"/>
                </a:lnTo>
              </a:path>
              <a:path w="6617970" h="299720">
                <a:moveTo>
                  <a:pt x="6613636" y="57982"/>
                </a:moveTo>
                <a:lnTo>
                  <a:pt x="6617813" y="47920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7316988" y="3310597"/>
            <a:ext cx="17780" cy="2540"/>
          </a:xfrm>
          <a:custGeom>
            <a:avLst/>
            <a:gdLst/>
            <a:ahLst/>
            <a:cxnLst/>
            <a:rect l="l" t="t" r="r" b="b"/>
            <a:pathLst>
              <a:path w="17779" h="2539">
                <a:moveTo>
                  <a:pt x="-6539" y="959"/>
                </a:moveTo>
                <a:lnTo>
                  <a:pt x="24113" y="959"/>
                </a:lnTo>
              </a:path>
            </a:pathLst>
          </a:custGeom>
          <a:ln w="1499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0" name="object 260"/>
          <p:cNvSpPr/>
          <p:nvPr/>
        </p:nvSpPr>
        <p:spPr>
          <a:xfrm>
            <a:off x="4325817" y="3312515"/>
            <a:ext cx="4905375" cy="2352675"/>
          </a:xfrm>
          <a:custGeom>
            <a:avLst/>
            <a:gdLst/>
            <a:ahLst/>
            <a:cxnLst/>
            <a:rect l="l" t="t" r="r" b="b"/>
            <a:pathLst>
              <a:path w="4905375" h="2352675">
                <a:moveTo>
                  <a:pt x="58118" y="0"/>
                </a:moveTo>
                <a:lnTo>
                  <a:pt x="34801" y="5754"/>
                </a:lnTo>
                <a:lnTo>
                  <a:pt x="15660" y="16391"/>
                </a:lnTo>
                <a:lnTo>
                  <a:pt x="870" y="42200"/>
                </a:lnTo>
                <a:lnTo>
                  <a:pt x="0" y="50396"/>
                </a:lnTo>
              </a:path>
              <a:path w="4905375" h="2352675">
                <a:moveTo>
                  <a:pt x="4576543" y="2352169"/>
                </a:moveTo>
                <a:lnTo>
                  <a:pt x="4617434" y="2340677"/>
                </a:lnTo>
                <a:lnTo>
                  <a:pt x="4656412" y="2327249"/>
                </a:lnTo>
                <a:lnTo>
                  <a:pt x="4693823" y="2311450"/>
                </a:lnTo>
                <a:lnTo>
                  <a:pt x="4729147" y="2293228"/>
                </a:lnTo>
                <a:lnTo>
                  <a:pt x="4761686" y="2273104"/>
                </a:lnTo>
                <a:lnTo>
                  <a:pt x="4819108" y="2227590"/>
                </a:lnTo>
                <a:lnTo>
                  <a:pt x="4864350" y="2176322"/>
                </a:lnTo>
                <a:lnTo>
                  <a:pt x="4895323" y="2120258"/>
                </a:lnTo>
                <a:lnTo>
                  <a:pt x="4905241" y="2091032"/>
                </a:lnTo>
              </a:path>
            </a:pathLst>
          </a:custGeom>
          <a:ln w="1306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61" name="object 261"/>
          <p:cNvPicPr/>
          <p:nvPr/>
        </p:nvPicPr>
        <p:blipFill>
          <a:blip r:embed="rId141" cstate="print"/>
          <a:stretch>
            <a:fillRect/>
          </a:stretch>
        </p:blipFill>
        <p:spPr>
          <a:xfrm>
            <a:off x="8852671" y="5397967"/>
            <a:ext cx="387609" cy="191799"/>
          </a:xfrm>
          <a:prstGeom prst="rect">
            <a:avLst/>
          </a:prstGeom>
        </p:spPr>
      </p:pic>
      <p:pic>
        <p:nvPicPr>
          <p:cNvPr id="262" name="object 262"/>
          <p:cNvPicPr/>
          <p:nvPr/>
        </p:nvPicPr>
        <p:blipFill>
          <a:blip r:embed="rId142" cstate="print"/>
          <a:stretch>
            <a:fillRect/>
          </a:stretch>
        </p:blipFill>
        <p:spPr>
          <a:xfrm>
            <a:off x="7571985" y="3148339"/>
            <a:ext cx="141138" cy="99916"/>
          </a:xfrm>
          <a:prstGeom prst="rect">
            <a:avLst/>
          </a:prstGeom>
        </p:spPr>
      </p:pic>
      <p:pic>
        <p:nvPicPr>
          <p:cNvPr id="263" name="object 263"/>
          <p:cNvPicPr/>
          <p:nvPr/>
        </p:nvPicPr>
        <p:blipFill>
          <a:blip r:embed="rId143" cstate="print"/>
          <a:stretch>
            <a:fillRect/>
          </a:stretch>
        </p:blipFill>
        <p:spPr>
          <a:xfrm>
            <a:off x="4006105" y="3148339"/>
            <a:ext cx="140355" cy="99916"/>
          </a:xfrm>
          <a:prstGeom prst="rect">
            <a:avLst/>
          </a:prstGeom>
        </p:spPr>
      </p:pic>
      <p:sp>
        <p:nvSpPr>
          <p:cNvPr id="264" name="object 264"/>
          <p:cNvSpPr/>
          <p:nvPr/>
        </p:nvSpPr>
        <p:spPr>
          <a:xfrm>
            <a:off x="2810551" y="4369078"/>
            <a:ext cx="0" cy="946150"/>
          </a:xfrm>
          <a:custGeom>
            <a:avLst/>
            <a:gdLst/>
            <a:ahLst/>
            <a:cxnLst/>
            <a:rect l="l" t="t" r="r" b="b"/>
            <a:pathLst>
              <a:path h="946150">
                <a:moveTo>
                  <a:pt x="0" y="945830"/>
                </a:moveTo>
                <a:lnTo>
                  <a:pt x="0" y="0"/>
                </a:lnTo>
              </a:path>
            </a:pathLst>
          </a:custGeom>
          <a:ln w="1305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2666288" y="4566970"/>
            <a:ext cx="6403975" cy="549910"/>
          </a:xfrm>
          <a:custGeom>
            <a:avLst/>
            <a:gdLst/>
            <a:ahLst/>
            <a:cxnLst/>
            <a:rect l="l" t="t" r="r" b="b"/>
            <a:pathLst>
              <a:path w="6403975" h="549910">
                <a:moveTo>
                  <a:pt x="37490" y="547179"/>
                </a:moveTo>
                <a:lnTo>
                  <a:pt x="31826" y="547179"/>
                </a:lnTo>
                <a:lnTo>
                  <a:pt x="24765" y="545261"/>
                </a:lnTo>
                <a:lnTo>
                  <a:pt x="22644" y="539991"/>
                </a:lnTo>
                <a:lnTo>
                  <a:pt x="22644" y="472440"/>
                </a:lnTo>
                <a:lnTo>
                  <a:pt x="20523" y="472440"/>
                </a:lnTo>
                <a:lnTo>
                  <a:pt x="14871" y="477710"/>
                </a:lnTo>
                <a:lnTo>
                  <a:pt x="13462" y="478193"/>
                </a:lnTo>
                <a:lnTo>
                  <a:pt x="4254" y="479628"/>
                </a:lnTo>
                <a:lnTo>
                  <a:pt x="0" y="479628"/>
                </a:lnTo>
                <a:lnTo>
                  <a:pt x="0" y="482498"/>
                </a:lnTo>
                <a:lnTo>
                  <a:pt x="9207" y="482498"/>
                </a:lnTo>
                <a:lnTo>
                  <a:pt x="12738" y="483463"/>
                </a:lnTo>
                <a:lnTo>
                  <a:pt x="14147" y="486333"/>
                </a:lnTo>
                <a:lnTo>
                  <a:pt x="14147" y="539991"/>
                </a:lnTo>
                <a:lnTo>
                  <a:pt x="12026" y="545261"/>
                </a:lnTo>
                <a:lnTo>
                  <a:pt x="4254" y="547179"/>
                </a:lnTo>
                <a:lnTo>
                  <a:pt x="0" y="547179"/>
                </a:lnTo>
                <a:lnTo>
                  <a:pt x="0" y="549579"/>
                </a:lnTo>
                <a:lnTo>
                  <a:pt x="37490" y="549579"/>
                </a:lnTo>
                <a:lnTo>
                  <a:pt x="37490" y="547179"/>
                </a:lnTo>
                <a:close/>
              </a:path>
              <a:path w="6403975" h="549910">
                <a:moveTo>
                  <a:pt x="72847" y="74269"/>
                </a:moveTo>
                <a:lnTo>
                  <a:pt x="67183" y="74269"/>
                </a:lnTo>
                <a:lnTo>
                  <a:pt x="60121" y="72351"/>
                </a:lnTo>
                <a:lnTo>
                  <a:pt x="58000" y="67094"/>
                </a:lnTo>
                <a:lnTo>
                  <a:pt x="58000" y="0"/>
                </a:lnTo>
                <a:lnTo>
                  <a:pt x="55880" y="0"/>
                </a:lnTo>
                <a:lnTo>
                  <a:pt x="50228" y="5270"/>
                </a:lnTo>
                <a:lnTo>
                  <a:pt x="48793" y="5753"/>
                </a:lnTo>
                <a:lnTo>
                  <a:pt x="39611" y="7188"/>
                </a:lnTo>
                <a:lnTo>
                  <a:pt x="35369" y="7188"/>
                </a:lnTo>
                <a:lnTo>
                  <a:pt x="35369" y="9575"/>
                </a:lnTo>
                <a:lnTo>
                  <a:pt x="44564" y="9575"/>
                </a:lnTo>
                <a:lnTo>
                  <a:pt x="48094" y="10541"/>
                </a:lnTo>
                <a:lnTo>
                  <a:pt x="49504" y="13906"/>
                </a:lnTo>
                <a:lnTo>
                  <a:pt x="49504" y="67094"/>
                </a:lnTo>
                <a:lnTo>
                  <a:pt x="47383" y="72351"/>
                </a:lnTo>
                <a:lnTo>
                  <a:pt x="39611" y="74269"/>
                </a:lnTo>
                <a:lnTo>
                  <a:pt x="35369" y="74269"/>
                </a:lnTo>
                <a:lnTo>
                  <a:pt x="35369" y="77152"/>
                </a:lnTo>
                <a:lnTo>
                  <a:pt x="72847" y="77152"/>
                </a:lnTo>
                <a:lnTo>
                  <a:pt x="72847" y="74269"/>
                </a:lnTo>
                <a:close/>
              </a:path>
              <a:path w="6403975" h="549910">
                <a:moveTo>
                  <a:pt x="108204" y="530415"/>
                </a:moveTo>
                <a:lnTo>
                  <a:pt x="104673" y="530415"/>
                </a:lnTo>
                <a:lnTo>
                  <a:pt x="104673" y="533285"/>
                </a:lnTo>
                <a:lnTo>
                  <a:pt x="100418" y="539991"/>
                </a:lnTo>
                <a:lnTo>
                  <a:pt x="93357" y="542874"/>
                </a:lnTo>
                <a:lnTo>
                  <a:pt x="62941" y="542874"/>
                </a:lnTo>
                <a:lnTo>
                  <a:pt x="65062" y="539991"/>
                </a:lnTo>
                <a:lnTo>
                  <a:pt x="72847" y="532333"/>
                </a:lnTo>
                <a:lnTo>
                  <a:pt x="80619" y="525132"/>
                </a:lnTo>
                <a:lnTo>
                  <a:pt x="86995" y="518909"/>
                </a:lnTo>
                <a:lnTo>
                  <a:pt x="94767" y="512216"/>
                </a:lnTo>
                <a:lnTo>
                  <a:pt x="99707" y="508381"/>
                </a:lnTo>
                <a:lnTo>
                  <a:pt x="104673" y="502132"/>
                </a:lnTo>
                <a:lnTo>
                  <a:pt x="105371" y="499275"/>
                </a:lnTo>
                <a:lnTo>
                  <a:pt x="106794" y="491134"/>
                </a:lnTo>
                <a:lnTo>
                  <a:pt x="105371" y="484416"/>
                </a:lnTo>
                <a:lnTo>
                  <a:pt x="101142" y="477710"/>
                </a:lnTo>
                <a:lnTo>
                  <a:pt x="100418" y="476745"/>
                </a:lnTo>
                <a:lnTo>
                  <a:pt x="92646" y="473875"/>
                </a:lnTo>
                <a:lnTo>
                  <a:pt x="82740" y="472440"/>
                </a:lnTo>
                <a:lnTo>
                  <a:pt x="74968" y="473875"/>
                </a:lnTo>
                <a:lnTo>
                  <a:pt x="66471" y="477710"/>
                </a:lnTo>
                <a:lnTo>
                  <a:pt x="65786" y="478193"/>
                </a:lnTo>
                <a:lnTo>
                  <a:pt x="60121" y="483933"/>
                </a:lnTo>
                <a:lnTo>
                  <a:pt x="58699" y="491604"/>
                </a:lnTo>
                <a:lnTo>
                  <a:pt x="60121" y="496874"/>
                </a:lnTo>
                <a:lnTo>
                  <a:pt x="65062" y="498322"/>
                </a:lnTo>
                <a:lnTo>
                  <a:pt x="69316" y="496874"/>
                </a:lnTo>
                <a:lnTo>
                  <a:pt x="70002" y="493991"/>
                </a:lnTo>
                <a:lnTo>
                  <a:pt x="68592" y="490639"/>
                </a:lnTo>
                <a:lnTo>
                  <a:pt x="66471" y="485381"/>
                </a:lnTo>
                <a:lnTo>
                  <a:pt x="70726" y="478193"/>
                </a:lnTo>
                <a:lnTo>
                  <a:pt x="72847" y="477240"/>
                </a:lnTo>
                <a:lnTo>
                  <a:pt x="81330" y="475310"/>
                </a:lnTo>
                <a:lnTo>
                  <a:pt x="86283" y="475792"/>
                </a:lnTo>
                <a:lnTo>
                  <a:pt x="93357" y="479628"/>
                </a:lnTo>
                <a:lnTo>
                  <a:pt x="96177" y="483463"/>
                </a:lnTo>
                <a:lnTo>
                  <a:pt x="97586" y="491604"/>
                </a:lnTo>
                <a:lnTo>
                  <a:pt x="96888" y="496874"/>
                </a:lnTo>
                <a:lnTo>
                  <a:pt x="71437" y="528015"/>
                </a:lnTo>
                <a:lnTo>
                  <a:pt x="61531" y="538073"/>
                </a:lnTo>
                <a:lnTo>
                  <a:pt x="57289" y="543826"/>
                </a:lnTo>
                <a:lnTo>
                  <a:pt x="57289" y="549579"/>
                </a:lnTo>
                <a:lnTo>
                  <a:pt x="104673" y="549579"/>
                </a:lnTo>
                <a:lnTo>
                  <a:pt x="108204" y="530415"/>
                </a:lnTo>
                <a:close/>
              </a:path>
              <a:path w="6403975" h="549910">
                <a:moveTo>
                  <a:pt x="6337859" y="74269"/>
                </a:moveTo>
                <a:lnTo>
                  <a:pt x="6332118" y="74269"/>
                </a:lnTo>
                <a:lnTo>
                  <a:pt x="6325159" y="72351"/>
                </a:lnTo>
                <a:lnTo>
                  <a:pt x="6323063" y="67094"/>
                </a:lnTo>
                <a:lnTo>
                  <a:pt x="6323063" y="0"/>
                </a:lnTo>
                <a:lnTo>
                  <a:pt x="6320803" y="0"/>
                </a:lnTo>
                <a:lnTo>
                  <a:pt x="6315240" y="5270"/>
                </a:lnTo>
                <a:lnTo>
                  <a:pt x="6313843" y="5753"/>
                </a:lnTo>
                <a:lnTo>
                  <a:pt x="6304623" y="7188"/>
                </a:lnTo>
                <a:lnTo>
                  <a:pt x="6300279" y="7188"/>
                </a:lnTo>
                <a:lnTo>
                  <a:pt x="6300279" y="9575"/>
                </a:lnTo>
                <a:lnTo>
                  <a:pt x="6309499" y="9575"/>
                </a:lnTo>
                <a:lnTo>
                  <a:pt x="6313843" y="10541"/>
                </a:lnTo>
                <a:lnTo>
                  <a:pt x="6314541" y="13906"/>
                </a:lnTo>
                <a:lnTo>
                  <a:pt x="6314541" y="67094"/>
                </a:lnTo>
                <a:lnTo>
                  <a:pt x="6312459" y="72351"/>
                </a:lnTo>
                <a:lnTo>
                  <a:pt x="6304623" y="74269"/>
                </a:lnTo>
                <a:lnTo>
                  <a:pt x="6300279" y="74269"/>
                </a:lnTo>
                <a:lnTo>
                  <a:pt x="6300279" y="77152"/>
                </a:lnTo>
                <a:lnTo>
                  <a:pt x="6337859" y="77152"/>
                </a:lnTo>
                <a:lnTo>
                  <a:pt x="6337859" y="74269"/>
                </a:lnTo>
                <a:close/>
              </a:path>
              <a:path w="6403975" h="549910">
                <a:moveTo>
                  <a:pt x="6403632" y="74269"/>
                </a:moveTo>
                <a:lnTo>
                  <a:pt x="6397892" y="74269"/>
                </a:lnTo>
                <a:lnTo>
                  <a:pt x="6390932" y="72351"/>
                </a:lnTo>
                <a:lnTo>
                  <a:pt x="6387973" y="67094"/>
                </a:lnTo>
                <a:lnTo>
                  <a:pt x="6387973" y="0"/>
                </a:lnTo>
                <a:lnTo>
                  <a:pt x="6386576" y="0"/>
                </a:lnTo>
                <a:lnTo>
                  <a:pt x="6381013" y="5270"/>
                </a:lnTo>
                <a:lnTo>
                  <a:pt x="6379616" y="5753"/>
                </a:lnTo>
                <a:lnTo>
                  <a:pt x="6370396" y="7188"/>
                </a:lnTo>
                <a:lnTo>
                  <a:pt x="6366053" y="7188"/>
                </a:lnTo>
                <a:lnTo>
                  <a:pt x="6366053" y="9575"/>
                </a:lnTo>
                <a:lnTo>
                  <a:pt x="6375273" y="9575"/>
                </a:lnTo>
                <a:lnTo>
                  <a:pt x="6378930" y="10541"/>
                </a:lnTo>
                <a:lnTo>
                  <a:pt x="6380315" y="13906"/>
                </a:lnTo>
                <a:lnTo>
                  <a:pt x="6380315" y="67094"/>
                </a:lnTo>
                <a:lnTo>
                  <a:pt x="6378054" y="72351"/>
                </a:lnTo>
                <a:lnTo>
                  <a:pt x="6370396" y="74269"/>
                </a:lnTo>
                <a:lnTo>
                  <a:pt x="6366053" y="74269"/>
                </a:lnTo>
                <a:lnTo>
                  <a:pt x="6366053" y="77152"/>
                </a:lnTo>
                <a:lnTo>
                  <a:pt x="6403632" y="77152"/>
                </a:lnTo>
                <a:lnTo>
                  <a:pt x="6403632" y="7426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66" name="object 266"/>
          <p:cNvPicPr/>
          <p:nvPr/>
        </p:nvPicPr>
        <p:blipFill>
          <a:blip r:embed="rId144" cstate="print"/>
          <a:stretch>
            <a:fillRect/>
          </a:stretch>
        </p:blipFill>
        <p:spPr>
          <a:xfrm>
            <a:off x="8959608" y="5039403"/>
            <a:ext cx="116584" cy="77146"/>
          </a:xfrm>
          <a:prstGeom prst="rect">
            <a:avLst/>
          </a:prstGeom>
        </p:spPr>
      </p:pic>
      <p:sp>
        <p:nvSpPr>
          <p:cNvPr id="268" name="object 111"/>
          <p:cNvSpPr txBox="1"/>
          <p:nvPr/>
        </p:nvSpPr>
        <p:spPr>
          <a:xfrm>
            <a:off x="2684879" y="2819400"/>
            <a:ext cx="6414841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Разъем шасси, 14-контактный</a:t>
            </a:r>
          </a:p>
        </p:txBody>
      </p:sp>
      <p:sp>
        <p:nvSpPr>
          <p:cNvPr id="269" name="object 267"/>
          <p:cNvSpPr txBox="1"/>
          <p:nvPr/>
        </p:nvSpPr>
        <p:spPr>
          <a:xfrm>
            <a:off x="2684879" y="6028613"/>
            <a:ext cx="6414841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Разъем шасси, 22-контактный</a:t>
            </a:r>
          </a:p>
        </p:txBody>
      </p:sp>
      <p:sp>
        <p:nvSpPr>
          <p:cNvPr id="27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79</a:t>
            </a:r>
          </a:p>
        </p:txBody>
      </p:sp>
      <p:grpSp>
        <p:nvGrpSpPr>
          <p:cNvPr id="304" name="Группа 303"/>
          <p:cNvGrpSpPr/>
          <p:nvPr/>
        </p:nvGrpSpPr>
        <p:grpSpPr>
          <a:xfrm>
            <a:off x="2809350" y="4221507"/>
            <a:ext cx="6077792" cy="1236424"/>
            <a:chOff x="2809350" y="4221507"/>
            <a:chExt cx="6077792" cy="1236424"/>
          </a:xfrm>
        </p:grpSpPr>
        <p:sp>
          <p:nvSpPr>
            <p:cNvPr id="305" name="object 227"/>
            <p:cNvSpPr txBox="1"/>
            <p:nvPr/>
          </p:nvSpPr>
          <p:spPr>
            <a:xfrm>
              <a:off x="2825615" y="4229896"/>
              <a:ext cx="564339" cy="138499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Прав. указ. повор. крышки багаж. отсека</a:t>
              </a:r>
            </a:p>
          </p:txBody>
        </p:sp>
        <p:sp>
          <p:nvSpPr>
            <p:cNvPr id="306" name="object 227"/>
            <p:cNvSpPr txBox="1"/>
            <p:nvPr/>
          </p:nvSpPr>
          <p:spPr>
            <a:xfrm>
              <a:off x="3368006" y="4221507"/>
              <a:ext cx="564339" cy="138499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Лев. указ. повор. крышки багаж. отсека</a:t>
              </a:r>
            </a:p>
          </p:txBody>
        </p:sp>
        <p:sp>
          <p:nvSpPr>
            <p:cNvPr id="307" name="object 227"/>
            <p:cNvSpPr txBox="1"/>
            <p:nvPr/>
          </p:nvSpPr>
          <p:spPr>
            <a:xfrm>
              <a:off x="3916590" y="4283062"/>
              <a:ext cx="564339" cy="76944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Микропереключатель</a:t>
              </a:r>
            </a:p>
          </p:txBody>
        </p:sp>
        <p:sp>
          <p:nvSpPr>
            <p:cNvPr id="308" name="object 227"/>
            <p:cNvSpPr txBox="1"/>
            <p:nvPr/>
          </p:nvSpPr>
          <p:spPr>
            <a:xfrm>
              <a:off x="4492172" y="4246129"/>
              <a:ext cx="564339" cy="113877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400" dirty="0">
                  <a:latin typeface="Arial Narrow" panose="020B0606020202030204" pitchFamily="34" charset="0"/>
                  <a:cs typeface="Arial"/>
                </a:rPr>
                <a:t>Сигнал возврата в исх. полож. задн. стеклоочист.</a:t>
              </a:r>
            </a:p>
          </p:txBody>
        </p:sp>
        <p:sp>
          <p:nvSpPr>
            <p:cNvPr id="309" name="object 227"/>
            <p:cNvSpPr txBox="1"/>
            <p:nvPr/>
          </p:nvSpPr>
          <p:spPr>
            <a:xfrm>
              <a:off x="5034564" y="4283062"/>
              <a:ext cx="564339" cy="76944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Антенна </a:t>
              </a:r>
              <a:r>
                <a:rPr lang="en-US" sz="500" dirty="0">
                  <a:latin typeface="Arial Narrow" panose="020B0606020202030204" pitchFamily="34" charset="0"/>
                  <a:cs typeface="Arial"/>
                </a:rPr>
                <a:t>GPS</a:t>
              </a: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+</a:t>
              </a:r>
            </a:p>
          </p:txBody>
        </p:sp>
        <p:sp>
          <p:nvSpPr>
            <p:cNvPr id="310" name="object 227"/>
            <p:cNvSpPr txBox="1"/>
            <p:nvPr/>
          </p:nvSpPr>
          <p:spPr>
            <a:xfrm>
              <a:off x="5583147" y="4283062"/>
              <a:ext cx="564339" cy="76944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Подсветка+</a:t>
              </a:r>
            </a:p>
          </p:txBody>
        </p:sp>
        <p:sp>
          <p:nvSpPr>
            <p:cNvPr id="311" name="object 227"/>
            <p:cNvSpPr txBox="1"/>
            <p:nvPr/>
          </p:nvSpPr>
          <p:spPr>
            <a:xfrm>
              <a:off x="6146762" y="4221507"/>
              <a:ext cx="564339" cy="138499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Габарит. ог. в крышке багаж. отсека</a:t>
              </a:r>
            </a:p>
          </p:txBody>
        </p:sp>
        <p:sp>
          <p:nvSpPr>
            <p:cNvPr id="312" name="object 227"/>
            <p:cNvSpPr txBox="1"/>
            <p:nvPr/>
          </p:nvSpPr>
          <p:spPr>
            <a:xfrm>
              <a:off x="6703841" y="4283062"/>
              <a:ext cx="564339" cy="76944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Верхний стоп-сигнал</a:t>
              </a:r>
            </a:p>
          </p:txBody>
        </p:sp>
        <p:sp>
          <p:nvSpPr>
            <p:cNvPr id="313" name="object 227"/>
            <p:cNvSpPr txBox="1"/>
            <p:nvPr/>
          </p:nvSpPr>
          <p:spPr>
            <a:xfrm>
              <a:off x="7252424" y="4283062"/>
              <a:ext cx="564339" cy="76944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Мигание указ. повор.</a:t>
              </a:r>
            </a:p>
          </p:txBody>
        </p:sp>
        <p:sp>
          <p:nvSpPr>
            <p:cNvPr id="314" name="object 227"/>
            <p:cNvSpPr txBox="1"/>
            <p:nvPr/>
          </p:nvSpPr>
          <p:spPr>
            <a:xfrm>
              <a:off x="7816039" y="4283062"/>
              <a:ext cx="564339" cy="76944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Фонар. задн. хода+</a:t>
              </a:r>
            </a:p>
          </p:txBody>
        </p:sp>
        <p:sp>
          <p:nvSpPr>
            <p:cNvPr id="315" name="object 227"/>
            <p:cNvSpPr txBox="1"/>
            <p:nvPr/>
          </p:nvSpPr>
          <p:spPr>
            <a:xfrm>
              <a:off x="2809350" y="5311043"/>
              <a:ext cx="564339" cy="138499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Электропит. задн. камеры+</a:t>
              </a:r>
            </a:p>
          </p:txBody>
        </p:sp>
        <p:sp>
          <p:nvSpPr>
            <p:cNvPr id="316" name="object 227"/>
            <p:cNvSpPr txBox="1"/>
            <p:nvPr/>
          </p:nvSpPr>
          <p:spPr>
            <a:xfrm>
              <a:off x="3351741" y="5319432"/>
              <a:ext cx="564339" cy="84639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Задн. камера, </a:t>
              </a:r>
              <a:r>
                <a:rPr lang="en-US" sz="500" dirty="0">
                  <a:latin typeface="Arial Narrow" panose="020B0606020202030204" pitchFamily="34" charset="0"/>
                  <a:cs typeface="Arial"/>
                </a:rPr>
                <a:t>CVDS+</a:t>
              </a:r>
              <a:endParaRPr lang="ru-RU" sz="50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317" name="object 227"/>
            <p:cNvSpPr txBox="1"/>
            <p:nvPr/>
          </p:nvSpPr>
          <p:spPr>
            <a:xfrm>
              <a:off x="3900325" y="5319432"/>
              <a:ext cx="564339" cy="84639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Задн. камера, масса</a:t>
              </a:r>
            </a:p>
          </p:txBody>
        </p:sp>
        <p:sp>
          <p:nvSpPr>
            <p:cNvPr id="318" name="object 227"/>
            <p:cNvSpPr txBox="1"/>
            <p:nvPr/>
          </p:nvSpPr>
          <p:spPr>
            <a:xfrm>
              <a:off x="4475907" y="5319432"/>
              <a:ext cx="564339" cy="138499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Масса цепи питания задн. камеры</a:t>
              </a:r>
            </a:p>
          </p:txBody>
        </p:sp>
        <p:sp>
          <p:nvSpPr>
            <p:cNvPr id="319" name="object 227"/>
            <p:cNvSpPr txBox="1"/>
            <p:nvPr/>
          </p:nvSpPr>
          <p:spPr>
            <a:xfrm>
              <a:off x="5009910" y="5319432"/>
              <a:ext cx="637145" cy="138499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>
                <a:lnSpc>
                  <a:spcPct val="80000"/>
                </a:lnSpc>
              </a:pPr>
              <a:r>
                <a:rPr lang="ru-RU" sz="500" dirty="0">
                  <a:latin typeface="Arial Narrow" panose="020B0606020202030204" pitchFamily="34" charset="0"/>
                  <a:cs typeface="Arial"/>
                </a:rPr>
                <a:t>Выключ. закрыв. крышки багаж. отсека+</a:t>
              </a:r>
            </a:p>
          </p:txBody>
        </p:sp>
        <p:sp>
          <p:nvSpPr>
            <p:cNvPr id="320" name="object 50"/>
            <p:cNvSpPr txBox="1"/>
            <p:nvPr/>
          </p:nvSpPr>
          <p:spPr>
            <a:xfrm>
              <a:off x="8407996" y="4483608"/>
              <a:ext cx="479146" cy="259045"/>
            </a:xfrm>
            <a:prstGeom prst="rect">
              <a:avLst/>
            </a:prstGeom>
          </p:spPr>
          <p:txBody>
            <a:bodyPr vert="horz" wrap="square" lIns="0" tIns="12700" rIns="0" bIns="0" rtlCol="0">
              <a:spAutoFit/>
            </a:bodyPr>
            <a:lstStyle/>
            <a:p>
              <a:pPr algn="ctr"/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Не </a:t>
              </a:r>
              <a:br>
                <a:rPr lang="en-US" sz="800" kern="0" dirty="0">
                  <a:latin typeface="Arial Narrow" panose="020B0606020202030204" pitchFamily="34" charset="0"/>
                  <a:cs typeface="Arial"/>
                </a:rPr>
              </a:b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использ.</a:t>
              </a:r>
            </a:p>
          </p:txBody>
        </p:sp>
        <p:sp>
          <p:nvSpPr>
            <p:cNvPr id="321" name="Прямоугольник 320"/>
            <p:cNvSpPr/>
            <p:nvPr/>
          </p:nvSpPr>
          <p:spPr>
            <a:xfrm>
              <a:off x="3906787" y="5103097"/>
              <a:ext cx="583814" cy="21698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900" dirty="0">
                  <a:solidFill>
                    <a:srgbClr val="FF0000"/>
                  </a:solidFill>
                  <a:latin typeface="Arial Narrow" panose="020B0606020202030204" pitchFamily="34" charset="0"/>
                  <a:cs typeface="Arial"/>
                </a:rPr>
                <a:t>Экранир.</a:t>
              </a:r>
            </a:p>
          </p:txBody>
        </p:sp>
      </p:grpSp>
      <p:grpSp>
        <p:nvGrpSpPr>
          <p:cNvPr id="323" name="Группа 322"/>
          <p:cNvGrpSpPr/>
          <p:nvPr/>
        </p:nvGrpSpPr>
        <p:grpSpPr>
          <a:xfrm>
            <a:off x="2873297" y="942035"/>
            <a:ext cx="5908131" cy="1488871"/>
            <a:chOff x="2873297" y="942035"/>
            <a:chExt cx="5908131" cy="1488871"/>
          </a:xfrm>
        </p:grpSpPr>
        <p:sp>
          <p:nvSpPr>
            <p:cNvPr id="324" name="object 227"/>
            <p:cNvSpPr txBox="1"/>
            <p:nvPr/>
          </p:nvSpPr>
          <p:spPr>
            <a:xfrm>
              <a:off x="2879786" y="972812"/>
              <a:ext cx="857171" cy="107722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Обогрев задн. стекла+</a:t>
              </a:r>
            </a:p>
          </p:txBody>
        </p:sp>
        <p:sp>
          <p:nvSpPr>
            <p:cNvPr id="325" name="object 227"/>
            <p:cNvSpPr txBox="1"/>
            <p:nvPr/>
          </p:nvSpPr>
          <p:spPr>
            <a:xfrm>
              <a:off x="3703621" y="942035"/>
              <a:ext cx="857171" cy="138499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800" dirty="0">
                  <a:latin typeface="Arial Narrow" panose="020B0606020202030204" pitchFamily="34" charset="0"/>
                  <a:cs typeface="Arial"/>
                </a:rPr>
                <a:t>Э/двиг. прав.</a:t>
              </a:r>
              <a:r>
                <a:rPr lang="en-US" sz="800" dirty="0">
                  <a:latin typeface="Arial Narrow" panose="020B0606020202030204" pitchFamily="34" charset="0"/>
                  <a:cs typeface="Arial"/>
                </a:rPr>
                <a:t>+</a:t>
              </a:r>
              <a:endParaRPr lang="ru-RU" sz="80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326" name="object 227"/>
            <p:cNvSpPr txBox="1"/>
            <p:nvPr/>
          </p:nvSpPr>
          <p:spPr>
            <a:xfrm>
              <a:off x="4536862" y="942035"/>
              <a:ext cx="857171" cy="138499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800" dirty="0">
                  <a:latin typeface="Arial Narrow" panose="020B0606020202030204" pitchFamily="34" charset="0"/>
                  <a:cs typeface="Arial"/>
                </a:rPr>
                <a:t>Э/двиг. прав.</a:t>
              </a:r>
              <a:r>
                <a:rPr lang="en-US" sz="800" dirty="0">
                  <a:latin typeface="Arial Narrow" panose="020B0606020202030204" pitchFamily="34" charset="0"/>
                  <a:cs typeface="Arial"/>
                </a:rPr>
                <a:t>-</a:t>
              </a:r>
              <a:endParaRPr lang="ru-RU" sz="80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327" name="object 227"/>
            <p:cNvSpPr txBox="1"/>
            <p:nvPr/>
          </p:nvSpPr>
          <p:spPr>
            <a:xfrm>
              <a:off x="5411110" y="942035"/>
              <a:ext cx="857171" cy="138499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800" dirty="0">
                  <a:latin typeface="Arial Narrow" panose="020B0606020202030204" pitchFamily="34" charset="0"/>
                  <a:cs typeface="Arial"/>
                </a:rPr>
                <a:t>Э/двиг. лев.</a:t>
              </a:r>
              <a:r>
                <a:rPr lang="en-US" sz="800" dirty="0">
                  <a:latin typeface="Arial Narrow" panose="020B0606020202030204" pitchFamily="34" charset="0"/>
                  <a:cs typeface="Arial"/>
                </a:rPr>
                <a:t>+</a:t>
              </a:r>
              <a:endParaRPr lang="ru-RU" sz="80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328" name="object 227"/>
            <p:cNvSpPr txBox="1"/>
            <p:nvPr/>
          </p:nvSpPr>
          <p:spPr>
            <a:xfrm>
              <a:off x="6234945" y="942035"/>
              <a:ext cx="857171" cy="138499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800" dirty="0">
                  <a:latin typeface="Arial Narrow" panose="020B0606020202030204" pitchFamily="34" charset="0"/>
                  <a:cs typeface="Arial"/>
                </a:rPr>
                <a:t>Э/двиг. лев.</a:t>
              </a:r>
              <a:r>
                <a:rPr lang="en-US" sz="800" dirty="0">
                  <a:latin typeface="Arial Narrow" panose="020B0606020202030204" pitchFamily="34" charset="0"/>
                  <a:cs typeface="Arial"/>
                </a:rPr>
                <a:t>-</a:t>
              </a:r>
              <a:endParaRPr lang="ru-RU" sz="80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329" name="object 227"/>
            <p:cNvSpPr txBox="1"/>
            <p:nvPr/>
          </p:nvSpPr>
          <p:spPr>
            <a:xfrm>
              <a:off x="7068186" y="942035"/>
              <a:ext cx="857171" cy="138499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800" dirty="0">
                  <a:latin typeface="Arial Narrow" panose="020B0606020202030204" pitchFamily="34" charset="0"/>
                  <a:cs typeface="Arial"/>
                </a:rPr>
                <a:t>Упр. замком+</a:t>
              </a:r>
            </a:p>
          </p:txBody>
        </p:sp>
        <p:sp>
          <p:nvSpPr>
            <p:cNvPr id="330" name="object 227"/>
            <p:cNvSpPr txBox="1"/>
            <p:nvPr/>
          </p:nvSpPr>
          <p:spPr>
            <a:xfrm>
              <a:off x="7924257" y="942035"/>
              <a:ext cx="857171" cy="138499"/>
            </a:xfrm>
            <a:prstGeom prst="rect">
              <a:avLst/>
            </a:prstGeom>
          </p:spPr>
          <p:txBody>
            <a:bodyPr vert="horz" wrap="square" lIns="0" tIns="15240" rIns="0" bIns="0" rtlCol="0" anchor="b">
              <a:spAutoFit/>
            </a:bodyPr>
            <a:lstStyle/>
            <a:p>
              <a:pPr algn="ctr"/>
              <a:r>
                <a:rPr lang="ru-RU" sz="800" dirty="0">
                  <a:latin typeface="Arial Narrow" panose="020B0606020202030204" pitchFamily="34" charset="0"/>
                  <a:cs typeface="Arial"/>
                </a:rPr>
                <a:t>Упр. замком-</a:t>
              </a:r>
            </a:p>
          </p:txBody>
        </p:sp>
        <p:sp>
          <p:nvSpPr>
            <p:cNvPr id="331" name="object 227"/>
            <p:cNvSpPr txBox="1"/>
            <p:nvPr/>
          </p:nvSpPr>
          <p:spPr>
            <a:xfrm>
              <a:off x="2873297" y="2266096"/>
              <a:ext cx="857171" cy="138499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/>
              <a:r>
                <a:rPr lang="ru-RU" sz="800" dirty="0">
                  <a:latin typeface="Arial Narrow" panose="020B0606020202030204" pitchFamily="34" charset="0"/>
                  <a:cs typeface="Arial"/>
                </a:rPr>
                <a:t>Масса</a:t>
              </a:r>
            </a:p>
          </p:txBody>
        </p:sp>
        <p:sp>
          <p:nvSpPr>
            <p:cNvPr id="332" name="object 227"/>
            <p:cNvSpPr txBox="1"/>
            <p:nvPr/>
          </p:nvSpPr>
          <p:spPr>
            <a:xfrm>
              <a:off x="3697132" y="2266096"/>
              <a:ext cx="857171" cy="107722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/>
              <a:r>
                <a:rPr lang="ru-RU" sz="600" dirty="0">
                  <a:latin typeface="Arial Narrow" panose="020B0606020202030204" pitchFamily="34" charset="0"/>
                  <a:cs typeface="Arial"/>
                </a:rPr>
                <a:t>Э/двиг. задн. стеклоочист.+</a:t>
              </a:r>
            </a:p>
          </p:txBody>
        </p:sp>
        <p:sp>
          <p:nvSpPr>
            <p:cNvPr id="333" name="object 227"/>
            <p:cNvSpPr txBox="1"/>
            <p:nvPr/>
          </p:nvSpPr>
          <p:spPr>
            <a:xfrm>
              <a:off x="4530373" y="2249318"/>
              <a:ext cx="857171" cy="181588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600" dirty="0">
                  <a:latin typeface="Arial Narrow" panose="020B0606020202030204" pitchFamily="34" charset="0"/>
                  <a:cs typeface="Arial"/>
                </a:rPr>
                <a:t>Э/двиг. крышки багаж. отсека+</a:t>
              </a:r>
            </a:p>
          </p:txBody>
        </p:sp>
        <p:sp>
          <p:nvSpPr>
            <p:cNvPr id="334" name="object 227"/>
            <p:cNvSpPr txBox="1"/>
            <p:nvPr/>
          </p:nvSpPr>
          <p:spPr>
            <a:xfrm>
              <a:off x="5404621" y="2266096"/>
              <a:ext cx="857171" cy="98489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Полн. откр. состояние</a:t>
              </a:r>
            </a:p>
          </p:txBody>
        </p:sp>
        <p:sp>
          <p:nvSpPr>
            <p:cNvPr id="335" name="object 227"/>
            <p:cNvSpPr txBox="1"/>
            <p:nvPr/>
          </p:nvSpPr>
          <p:spPr>
            <a:xfrm>
              <a:off x="6228456" y="2266096"/>
              <a:ext cx="857171" cy="98489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Полуоткр. состояние</a:t>
              </a:r>
            </a:p>
          </p:txBody>
        </p:sp>
        <p:sp>
          <p:nvSpPr>
            <p:cNvPr id="336" name="object 227"/>
            <p:cNvSpPr txBox="1"/>
            <p:nvPr/>
          </p:nvSpPr>
          <p:spPr>
            <a:xfrm>
              <a:off x="7061697" y="2249318"/>
              <a:ext cx="857171" cy="181588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Выключ. закрыв. крышки багаж. отсека</a:t>
              </a:r>
            </a:p>
          </p:txBody>
        </p:sp>
        <p:sp>
          <p:nvSpPr>
            <p:cNvPr id="337" name="object 227"/>
            <p:cNvSpPr txBox="1"/>
            <p:nvPr/>
          </p:nvSpPr>
          <p:spPr>
            <a:xfrm>
              <a:off x="7917768" y="2266096"/>
              <a:ext cx="857171" cy="107722"/>
            </a:xfrm>
            <a:prstGeom prst="rect">
              <a:avLst/>
            </a:prstGeom>
          </p:spPr>
          <p:txBody>
            <a:bodyPr vert="horz" wrap="square" lIns="0" tIns="15240" rIns="0" bIns="0" rtlCol="0" anchor="t">
              <a:spAutoFit/>
            </a:bodyPr>
            <a:lstStyle/>
            <a:p>
              <a:pPr algn="ctr"/>
              <a:r>
                <a:rPr lang="ru-RU" sz="600" dirty="0">
                  <a:latin typeface="Arial Narrow" panose="020B0606020202030204" pitchFamily="34" charset="0"/>
                  <a:cs typeface="Arial"/>
                </a:rPr>
                <a:t>Микровыключатель замка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7014361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609600" y="343682"/>
            <a:ext cx="11049000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sz="2000" b="0" dirty="0">
                <a:solidFill>
                  <a:srgbClr val="FF0000"/>
                </a:solidFill>
              </a:rPr>
              <a:t>(4) Условное обозначение системы управления</a:t>
            </a:r>
            <a:endParaRPr lang="ru-RU" sz="2000" dirty="0">
              <a:latin typeface="Arial" pitchFamily="34" charset="-122"/>
              <a:ea typeface="Arial" pitchFamily="34" charset="-122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fld id="{81D60167-4931-47E6-BA6A-407CBD079E47}" type="slidenum">
              <a:rPr lang="ru-RU" kern="0" smtClean="0"/>
              <a:pPr marL="38100"/>
              <a:t>8</a:t>
            </a:fld>
            <a:endParaRPr lang="ru-RU" kern="0" dirty="0"/>
          </a:p>
        </p:txBody>
      </p:sp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6637738"/>
              </p:ext>
            </p:extLst>
          </p:nvPr>
        </p:nvGraphicFramePr>
        <p:xfrm>
          <a:off x="457200" y="832288"/>
          <a:ext cx="11353801" cy="5207481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429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0040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679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12420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44780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993801"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72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№</a:t>
                      </a:r>
                      <a:r>
                        <a:rPr lang="ru-RU" altLang="zh-CN" sz="1600" b="1" i="0" u="none" kern="0" spc="0" baseline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 п/п</a:t>
                      </a:r>
                      <a:endParaRPr lang="ru-RU" altLang="zh-CN" sz="1600" b="1" i="0" u="none" kern="0" spc="0" dirty="0">
                        <a:solidFill>
                          <a:srgbClr val="FFFFFF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72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72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Условное обозначение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72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№</a:t>
                      </a:r>
                      <a:r>
                        <a:rPr lang="ru-RU" altLang="zh-CN" sz="1600" b="1" i="0" u="none" kern="0" spc="0" baseline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ru-RU" altLang="zh-CN" sz="16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п/п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72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72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6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Условное обозначение</a:t>
                      </a:r>
                    </a:p>
                  </a:txBody>
                  <a:tcPr marL="0" marR="0" marT="0" marB="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004D9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44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4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itchFamily="34" charset="-122"/>
                        </a:rPr>
                        <a:t>Антиблокировочная система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844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AB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44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11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4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+mn-cs"/>
                        </a:rPr>
                        <a:t>Зеркала с электроприводом 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844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HJ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2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AT/CVT/AMT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R="6985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AT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12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Система управления климатизацией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KT/AC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3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Система BCM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BM/MC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13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kern="0" spc="0" dirty="0">
                          <a:latin typeface="Arial" panose="020B0604020202020204" pitchFamily="34" charset="0"/>
                          <a:cs typeface="Arial"/>
                        </a:rPr>
                        <a:t>Система PEPS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PE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4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Электропитание и запуск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DY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14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cs typeface="+mn-cs"/>
                        </a:rPr>
                        <a:t>Подушки безопасности</a:t>
                      </a:r>
                      <a:endParaRPr lang="ru-RU" sz="1400" kern="0" spc="0" dirty="0">
                        <a:latin typeface="Arial" panose="020B0604020202020204" pitchFamily="34" charset="0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NQ/NA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5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 </a:t>
                      </a: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Система электростеклоподъемников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DB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15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Люк в крыше с электроприводом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TC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6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Система управления EFI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DP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16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Круиз-контроль 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XH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7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Световые приборы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DJ/ZM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17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Контрольно-измерительные </a:t>
                      </a:r>
                      <a:b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</a:b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приборы и индикация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YX/YB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8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Система помощи при парковке задним ходом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DC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18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 </a:t>
                      </a: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Прикуриватель и аудиосистема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YX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9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Ремни безопасности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R="635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DT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19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Центральный замок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ZC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0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10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Электромеханический усилитель рулевого управления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EP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20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85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40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Система диагностики 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850"/>
                        </a:spcBef>
                      </a:pPr>
                      <a:r>
                        <a:rPr lang="ru-RU" sz="1400" kern="0" spc="0" dirty="0">
                          <a:latin typeface="Arial" panose="020B0604020202020204" pitchFamily="34" charset="0"/>
                          <a:cs typeface="Arial"/>
                        </a:rPr>
                        <a:t>ZD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9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2891619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2" name="Рисунок 32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3190" y="371773"/>
            <a:ext cx="7150017" cy="2907552"/>
          </a:xfrm>
          <a:prstGeom prst="rect">
            <a:avLst/>
          </a:prstGeom>
        </p:spPr>
      </p:pic>
      <p:pic>
        <p:nvPicPr>
          <p:cNvPr id="318" name="Рисунок 31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962" y="3632358"/>
            <a:ext cx="2584490" cy="2541822"/>
          </a:xfrm>
          <a:prstGeom prst="rect">
            <a:avLst/>
          </a:prstGeom>
        </p:spPr>
      </p:pic>
      <p:pic>
        <p:nvPicPr>
          <p:cNvPr id="22" name="object 2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4292880" y="5196119"/>
            <a:ext cx="246875" cy="252312"/>
          </a:xfrm>
          <a:prstGeom prst="rect">
            <a:avLst/>
          </a:prstGeom>
        </p:spPr>
      </p:pic>
      <p:sp>
        <p:nvSpPr>
          <p:cNvPr id="23" name="object 23"/>
          <p:cNvSpPr/>
          <p:nvPr/>
        </p:nvSpPr>
        <p:spPr>
          <a:xfrm>
            <a:off x="1997874" y="3767742"/>
            <a:ext cx="2512695" cy="256540"/>
          </a:xfrm>
          <a:custGeom>
            <a:avLst/>
            <a:gdLst/>
            <a:ahLst/>
            <a:cxnLst/>
            <a:rect l="l" t="t" r="r" b="b"/>
            <a:pathLst>
              <a:path w="2512695" h="256539">
                <a:moveTo>
                  <a:pt x="2500536" y="242078"/>
                </a:moveTo>
                <a:lnTo>
                  <a:pt x="2453384" y="208312"/>
                </a:lnTo>
                <a:lnTo>
                  <a:pt x="2414343" y="191337"/>
                </a:lnTo>
                <a:lnTo>
                  <a:pt x="2370400" y="179529"/>
                </a:lnTo>
                <a:lnTo>
                  <a:pt x="2323694" y="173624"/>
                </a:lnTo>
                <a:lnTo>
                  <a:pt x="2299984" y="172702"/>
                </a:lnTo>
              </a:path>
              <a:path w="2512695" h="256539">
                <a:moveTo>
                  <a:pt x="2512658" y="256101"/>
                </a:moveTo>
                <a:lnTo>
                  <a:pt x="2500536" y="242078"/>
                </a:lnTo>
              </a:path>
              <a:path w="2512695" h="256539">
                <a:moveTo>
                  <a:pt x="2220922" y="172702"/>
                </a:moveTo>
                <a:lnTo>
                  <a:pt x="2299984" y="172702"/>
                </a:lnTo>
              </a:path>
              <a:path w="2512695" h="256539">
                <a:moveTo>
                  <a:pt x="2173414" y="144103"/>
                </a:moveTo>
                <a:lnTo>
                  <a:pt x="2210672" y="172148"/>
                </a:lnTo>
                <a:lnTo>
                  <a:pt x="2220922" y="172702"/>
                </a:lnTo>
              </a:path>
              <a:path w="2512695" h="256539">
                <a:moveTo>
                  <a:pt x="2173414" y="144103"/>
                </a:moveTo>
                <a:lnTo>
                  <a:pt x="2161737" y="101850"/>
                </a:lnTo>
                <a:lnTo>
                  <a:pt x="2131164" y="63656"/>
                </a:lnTo>
                <a:lnTo>
                  <a:pt x="2084547" y="32289"/>
                </a:lnTo>
                <a:lnTo>
                  <a:pt x="2046398" y="16790"/>
                </a:lnTo>
                <a:lnTo>
                  <a:pt x="2004238" y="5904"/>
                </a:lnTo>
                <a:lnTo>
                  <a:pt x="1959314" y="553"/>
                </a:lnTo>
                <a:lnTo>
                  <a:pt x="1936407" y="0"/>
                </a:lnTo>
              </a:path>
              <a:path w="2512695" h="256539">
                <a:moveTo>
                  <a:pt x="576667" y="0"/>
                </a:moveTo>
                <a:lnTo>
                  <a:pt x="1936407" y="0"/>
                </a:lnTo>
              </a:path>
              <a:path w="2512695" h="256539">
                <a:moveTo>
                  <a:pt x="576667" y="0"/>
                </a:moveTo>
                <a:lnTo>
                  <a:pt x="531342" y="2398"/>
                </a:lnTo>
                <a:lnTo>
                  <a:pt x="487363" y="10701"/>
                </a:lnTo>
                <a:lnTo>
                  <a:pt x="446976" y="24170"/>
                </a:lnTo>
                <a:lnTo>
                  <a:pt x="411519" y="41699"/>
                </a:lnTo>
                <a:lnTo>
                  <a:pt x="369786" y="75649"/>
                </a:lnTo>
                <a:lnTo>
                  <a:pt x="345551" y="115872"/>
                </a:lnTo>
                <a:lnTo>
                  <a:pt x="341513" y="129895"/>
                </a:lnTo>
                <a:lnTo>
                  <a:pt x="339721" y="144103"/>
                </a:lnTo>
              </a:path>
              <a:path w="2512695" h="256539">
                <a:moveTo>
                  <a:pt x="292151" y="172702"/>
                </a:moveTo>
                <a:lnTo>
                  <a:pt x="328945" y="162000"/>
                </a:lnTo>
                <a:lnTo>
                  <a:pt x="338376" y="150561"/>
                </a:lnTo>
                <a:lnTo>
                  <a:pt x="339721" y="144103"/>
                </a:lnTo>
              </a:path>
              <a:path w="2512695" h="256539">
                <a:moveTo>
                  <a:pt x="213169" y="172702"/>
                </a:moveTo>
                <a:lnTo>
                  <a:pt x="292151" y="172702"/>
                </a:lnTo>
              </a:path>
              <a:path w="2512695" h="256539">
                <a:moveTo>
                  <a:pt x="213169" y="172702"/>
                </a:moveTo>
                <a:lnTo>
                  <a:pt x="165598" y="175839"/>
                </a:lnTo>
                <a:lnTo>
                  <a:pt x="120273" y="184880"/>
                </a:lnTo>
                <a:lnTo>
                  <a:pt x="78532" y="199087"/>
                </a:lnTo>
                <a:lnTo>
                  <a:pt x="42184" y="218461"/>
                </a:lnTo>
                <a:lnTo>
                  <a:pt x="12566" y="242078"/>
                </a:lnTo>
                <a:lnTo>
                  <a:pt x="0" y="256285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1969110" y="5196119"/>
            <a:ext cx="247015" cy="253365"/>
            <a:chOff x="1969110" y="5196119"/>
            <a:chExt cx="247015" cy="253365"/>
          </a:xfrm>
        </p:grpSpPr>
        <p:sp>
          <p:nvSpPr>
            <p:cNvPr id="25" name="object 25"/>
            <p:cNvSpPr/>
            <p:nvPr/>
          </p:nvSpPr>
          <p:spPr>
            <a:xfrm>
              <a:off x="1974089" y="5201098"/>
              <a:ext cx="237490" cy="242570"/>
            </a:xfrm>
            <a:custGeom>
              <a:avLst/>
              <a:gdLst/>
              <a:ahLst/>
              <a:cxnLst/>
              <a:rect l="l" t="t" r="r" b="b"/>
              <a:pathLst>
                <a:path w="237489" h="242570">
                  <a:moveTo>
                    <a:pt x="0" y="0"/>
                  </a:moveTo>
                  <a:lnTo>
                    <a:pt x="0" y="93971"/>
                  </a:lnTo>
                  <a:lnTo>
                    <a:pt x="897" y="108547"/>
                  </a:lnTo>
                  <a:lnTo>
                    <a:pt x="17950" y="150911"/>
                  </a:lnTo>
                  <a:lnTo>
                    <a:pt x="53852" y="188219"/>
                  </a:lnTo>
                  <a:lnTo>
                    <a:pt x="86611" y="208700"/>
                  </a:lnTo>
                  <a:lnTo>
                    <a:pt x="125206" y="224974"/>
                  </a:lnTo>
                  <a:lnTo>
                    <a:pt x="168285" y="235897"/>
                  </a:lnTo>
                  <a:lnTo>
                    <a:pt x="213609" y="241524"/>
                  </a:lnTo>
                  <a:lnTo>
                    <a:pt x="236953" y="242355"/>
                  </a:lnTo>
                </a:path>
              </a:pathLst>
            </a:custGeom>
            <a:ln w="815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2211043" y="544345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2018" y="-5540"/>
                  </a:moveTo>
                  <a:lnTo>
                    <a:pt x="2018" y="5540"/>
                  </a:lnTo>
                </a:path>
              </a:pathLst>
            </a:custGeom>
            <a:ln w="403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7" name="object 27"/>
          <p:cNvSpPr/>
          <p:nvPr/>
        </p:nvSpPr>
        <p:spPr>
          <a:xfrm>
            <a:off x="4056395" y="5443453"/>
            <a:ext cx="47625" cy="0"/>
          </a:xfrm>
          <a:custGeom>
            <a:avLst/>
            <a:gdLst/>
            <a:ahLst/>
            <a:cxnLst/>
            <a:rect l="l" t="t" r="r" b="b"/>
            <a:pathLst>
              <a:path w="47625">
                <a:moveTo>
                  <a:pt x="0" y="0"/>
                </a:moveTo>
                <a:lnTo>
                  <a:pt x="47508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8" name="object 28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4292558" y="5195799"/>
            <a:ext cx="247517" cy="253195"/>
          </a:xfrm>
          <a:prstGeom prst="rect">
            <a:avLst/>
          </a:prstGeom>
        </p:spPr>
      </p:pic>
      <p:sp>
        <p:nvSpPr>
          <p:cNvPr id="29" name="object 29"/>
          <p:cNvSpPr/>
          <p:nvPr/>
        </p:nvSpPr>
        <p:spPr>
          <a:xfrm>
            <a:off x="4455804" y="4009821"/>
            <a:ext cx="43180" cy="0"/>
          </a:xfrm>
          <a:custGeom>
            <a:avLst/>
            <a:gdLst/>
            <a:ahLst/>
            <a:cxnLst/>
            <a:rect l="l" t="t" r="r" b="b"/>
            <a:pathLst>
              <a:path w="43179">
                <a:moveTo>
                  <a:pt x="0" y="0"/>
                </a:moveTo>
                <a:lnTo>
                  <a:pt x="42606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2208366" y="3762673"/>
            <a:ext cx="2190115" cy="252729"/>
            <a:chOff x="2208366" y="3762673"/>
            <a:chExt cx="2190115" cy="252729"/>
          </a:xfrm>
        </p:grpSpPr>
        <p:pic>
          <p:nvPicPr>
            <p:cNvPr id="31" name="object 3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928845" y="3767742"/>
              <a:ext cx="469185" cy="247590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2416577" y="3767742"/>
              <a:ext cx="1518285" cy="145415"/>
            </a:xfrm>
            <a:custGeom>
              <a:avLst/>
              <a:gdLst/>
              <a:ahLst/>
              <a:cxnLst/>
              <a:rect l="l" t="t" r="r" b="b"/>
              <a:pathLst>
                <a:path w="1518285" h="145414">
                  <a:moveTo>
                    <a:pt x="157963" y="49264"/>
                  </a:moveTo>
                  <a:lnTo>
                    <a:pt x="1517703" y="49264"/>
                  </a:lnTo>
                </a:path>
                <a:path w="1518285" h="145414">
                  <a:moveTo>
                    <a:pt x="157963" y="0"/>
                  </a:moveTo>
                  <a:lnTo>
                    <a:pt x="157963" y="49264"/>
                  </a:lnTo>
                  <a:lnTo>
                    <a:pt x="139120" y="49817"/>
                  </a:lnTo>
                  <a:lnTo>
                    <a:pt x="120714" y="52216"/>
                  </a:lnTo>
                  <a:lnTo>
                    <a:pt x="69560" y="66239"/>
                  </a:lnTo>
                  <a:lnTo>
                    <a:pt x="29619" y="90594"/>
                  </a:lnTo>
                  <a:lnTo>
                    <a:pt x="5383" y="122330"/>
                  </a:lnTo>
                  <a:lnTo>
                    <a:pt x="1791" y="133770"/>
                  </a:lnTo>
                  <a:lnTo>
                    <a:pt x="0" y="145210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2337596" y="3911845"/>
              <a:ext cx="79375" cy="1270"/>
            </a:xfrm>
            <a:custGeom>
              <a:avLst/>
              <a:gdLst/>
              <a:ahLst/>
              <a:cxnLst/>
              <a:rect l="l" t="t" r="r" b="b"/>
              <a:pathLst>
                <a:path w="79375" h="1270">
                  <a:moveTo>
                    <a:pt x="-5540" y="553"/>
                  </a:moveTo>
                  <a:lnTo>
                    <a:pt x="84522" y="553"/>
                  </a:lnTo>
                </a:path>
              </a:pathLst>
            </a:custGeom>
            <a:ln w="1218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2211043" y="3912952"/>
              <a:ext cx="205740" cy="77470"/>
            </a:xfrm>
            <a:custGeom>
              <a:avLst/>
              <a:gdLst/>
              <a:ahLst/>
              <a:cxnLst/>
              <a:rect l="l" t="t" r="r" b="b"/>
              <a:pathLst>
                <a:path w="205739" h="77470">
                  <a:moveTo>
                    <a:pt x="78981" y="77125"/>
                  </a:moveTo>
                  <a:lnTo>
                    <a:pt x="126552" y="71221"/>
                  </a:lnTo>
                  <a:lnTo>
                    <a:pt x="167384" y="54799"/>
                  </a:lnTo>
                  <a:lnTo>
                    <a:pt x="200596" y="20296"/>
                  </a:lnTo>
                  <a:lnTo>
                    <a:pt x="204188" y="10148"/>
                  </a:lnTo>
                  <a:lnTo>
                    <a:pt x="205534" y="0"/>
                  </a:lnTo>
                </a:path>
                <a:path w="205739" h="77470">
                  <a:moveTo>
                    <a:pt x="78981" y="27492"/>
                  </a:moveTo>
                  <a:lnTo>
                    <a:pt x="78981" y="77125"/>
                  </a:lnTo>
                </a:path>
                <a:path w="205739" h="77470">
                  <a:moveTo>
                    <a:pt x="0" y="77125"/>
                  </a:moveTo>
                  <a:lnTo>
                    <a:pt x="78981" y="77125"/>
                  </a:lnTo>
                </a:path>
                <a:path w="205739" h="77470">
                  <a:moveTo>
                    <a:pt x="0" y="27492"/>
                  </a:moveTo>
                  <a:lnTo>
                    <a:pt x="0" y="77125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5" name="object 35"/>
          <p:cNvSpPr/>
          <p:nvPr/>
        </p:nvSpPr>
        <p:spPr>
          <a:xfrm>
            <a:off x="2010440" y="4009821"/>
            <a:ext cx="43180" cy="0"/>
          </a:xfrm>
          <a:custGeom>
            <a:avLst/>
            <a:gdLst/>
            <a:ahLst/>
            <a:cxnLst/>
            <a:rect l="l" t="t" r="r" b="b"/>
            <a:pathLst>
              <a:path w="43180">
                <a:moveTo>
                  <a:pt x="0" y="0"/>
                </a:moveTo>
                <a:lnTo>
                  <a:pt x="42631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116347" y="3990078"/>
            <a:ext cx="95250" cy="20320"/>
          </a:xfrm>
          <a:custGeom>
            <a:avLst/>
            <a:gdLst/>
            <a:ahLst/>
            <a:cxnLst/>
            <a:rect l="l" t="t" r="r" b="b"/>
            <a:pathLst>
              <a:path w="95250" h="20320">
                <a:moveTo>
                  <a:pt x="94696" y="0"/>
                </a:moveTo>
                <a:lnTo>
                  <a:pt x="74498" y="553"/>
                </a:lnTo>
                <a:lnTo>
                  <a:pt x="54300" y="3136"/>
                </a:lnTo>
                <a:lnTo>
                  <a:pt x="35457" y="7011"/>
                </a:lnTo>
                <a:lnTo>
                  <a:pt x="17051" y="12731"/>
                </a:lnTo>
                <a:lnTo>
                  <a:pt x="0" y="19742"/>
                </a:lnTo>
              </a:path>
            </a:pathLst>
          </a:custGeom>
          <a:ln w="1084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37" name="object 37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968660" y="5195799"/>
            <a:ext cx="249097" cy="336570"/>
          </a:xfrm>
          <a:prstGeom prst="rect">
            <a:avLst/>
          </a:prstGeom>
        </p:spPr>
      </p:pic>
      <p:grpSp>
        <p:nvGrpSpPr>
          <p:cNvPr id="38" name="object 38"/>
          <p:cNvGrpSpPr/>
          <p:nvPr/>
        </p:nvGrpSpPr>
        <p:grpSpPr>
          <a:xfrm>
            <a:off x="2053071" y="5146220"/>
            <a:ext cx="2487295" cy="386715"/>
            <a:chOff x="2053071" y="5146220"/>
            <a:chExt cx="2487295" cy="386715"/>
          </a:xfrm>
        </p:grpSpPr>
        <p:sp>
          <p:nvSpPr>
            <p:cNvPr id="39" name="object 39"/>
            <p:cNvSpPr/>
            <p:nvPr/>
          </p:nvSpPr>
          <p:spPr>
            <a:xfrm>
              <a:off x="4293758" y="539407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2050" y="-5540"/>
                  </a:moveTo>
                  <a:lnTo>
                    <a:pt x="2050" y="5540"/>
                  </a:lnTo>
                </a:path>
              </a:pathLst>
            </a:custGeom>
            <a:ln w="410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2053071" y="5151723"/>
              <a:ext cx="2482215" cy="381000"/>
            </a:xfrm>
            <a:custGeom>
              <a:avLst/>
              <a:gdLst/>
              <a:ahLst/>
              <a:cxnLst/>
              <a:rect l="l" t="t" r="r" b="b"/>
              <a:pathLst>
                <a:path w="2482215" h="381000">
                  <a:moveTo>
                    <a:pt x="2240687" y="99027"/>
                  </a:moveTo>
                  <a:lnTo>
                    <a:pt x="2240687" y="223295"/>
                  </a:lnTo>
                </a:path>
                <a:path w="2482215" h="381000">
                  <a:moveTo>
                    <a:pt x="2240687" y="300420"/>
                  </a:moveTo>
                  <a:lnTo>
                    <a:pt x="2240687" y="223295"/>
                  </a:lnTo>
                </a:path>
                <a:path w="2482215" h="381000">
                  <a:moveTo>
                    <a:pt x="2240687" y="300420"/>
                  </a:moveTo>
                  <a:lnTo>
                    <a:pt x="2240687" y="380646"/>
                  </a:lnTo>
                </a:path>
                <a:path w="2482215" h="381000">
                  <a:moveTo>
                    <a:pt x="2197190" y="99027"/>
                  </a:moveTo>
                  <a:lnTo>
                    <a:pt x="2402733" y="99027"/>
                  </a:lnTo>
                </a:path>
                <a:path w="2482215" h="381000">
                  <a:moveTo>
                    <a:pt x="1663544" y="99027"/>
                  </a:moveTo>
                  <a:lnTo>
                    <a:pt x="2197190" y="99027"/>
                  </a:lnTo>
                </a:path>
                <a:path w="2482215" h="381000">
                  <a:moveTo>
                    <a:pt x="739126" y="99027"/>
                  </a:moveTo>
                  <a:lnTo>
                    <a:pt x="1663544" y="99027"/>
                  </a:lnTo>
                </a:path>
                <a:path w="2482215" h="381000">
                  <a:moveTo>
                    <a:pt x="205534" y="99027"/>
                  </a:moveTo>
                  <a:lnTo>
                    <a:pt x="739126" y="99027"/>
                  </a:lnTo>
                </a:path>
                <a:path w="2482215" h="381000">
                  <a:moveTo>
                    <a:pt x="0" y="99027"/>
                  </a:moveTo>
                  <a:lnTo>
                    <a:pt x="205534" y="99027"/>
                  </a:lnTo>
                </a:path>
                <a:path w="2482215" h="381000">
                  <a:moveTo>
                    <a:pt x="2481706" y="49375"/>
                  </a:moveTo>
                  <a:lnTo>
                    <a:pt x="2457015" y="14594"/>
                  </a:lnTo>
                  <a:lnTo>
                    <a:pt x="2410755" y="571"/>
                  </a:lnTo>
                  <a:lnTo>
                    <a:pt x="2397741" y="0"/>
                  </a:lnTo>
                  <a:lnTo>
                    <a:pt x="2276162" y="0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1" name="object 41"/>
          <p:cNvSpPr/>
          <p:nvPr/>
        </p:nvSpPr>
        <p:spPr>
          <a:xfrm>
            <a:off x="4534777" y="4059085"/>
            <a:ext cx="0" cy="1142365"/>
          </a:xfrm>
          <a:custGeom>
            <a:avLst/>
            <a:gdLst/>
            <a:ahLst/>
            <a:cxnLst/>
            <a:rect l="l" t="t" r="r" b="b"/>
            <a:pathLst>
              <a:path h="1142364">
                <a:moveTo>
                  <a:pt x="0" y="0"/>
                </a:moveTo>
                <a:lnTo>
                  <a:pt x="0" y="99082"/>
                </a:lnTo>
              </a:path>
              <a:path h="1142364">
                <a:moveTo>
                  <a:pt x="0" y="1142012"/>
                </a:moveTo>
                <a:lnTo>
                  <a:pt x="0" y="99082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974089" y="4059085"/>
            <a:ext cx="205740" cy="1142365"/>
          </a:xfrm>
          <a:custGeom>
            <a:avLst/>
            <a:gdLst/>
            <a:ahLst/>
            <a:cxnLst/>
            <a:rect l="l" t="t" r="r" b="b"/>
            <a:pathLst>
              <a:path w="205739" h="1142364">
                <a:moveTo>
                  <a:pt x="0" y="99082"/>
                </a:moveTo>
                <a:lnTo>
                  <a:pt x="0" y="1142012"/>
                </a:lnTo>
              </a:path>
              <a:path w="205739" h="1142364">
                <a:moveTo>
                  <a:pt x="0" y="99082"/>
                </a:moveTo>
                <a:lnTo>
                  <a:pt x="0" y="0"/>
                </a:lnTo>
              </a:path>
              <a:path w="205739" h="1142364">
                <a:moveTo>
                  <a:pt x="83919" y="1092637"/>
                </a:moveTo>
                <a:lnTo>
                  <a:pt x="45774" y="1097969"/>
                </a:lnTo>
                <a:lnTo>
                  <a:pt x="8975" y="1119576"/>
                </a:lnTo>
                <a:lnTo>
                  <a:pt x="897" y="1134429"/>
                </a:lnTo>
                <a:lnTo>
                  <a:pt x="0" y="1142012"/>
                </a:lnTo>
              </a:path>
              <a:path w="205739" h="1142364">
                <a:moveTo>
                  <a:pt x="205534" y="1092637"/>
                </a:moveTo>
                <a:lnTo>
                  <a:pt x="83919" y="1092637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2215081" y="5375018"/>
            <a:ext cx="47625" cy="102870"/>
          </a:xfrm>
          <a:custGeom>
            <a:avLst/>
            <a:gdLst/>
            <a:ahLst/>
            <a:cxnLst/>
            <a:rect l="l" t="t" r="r" b="b"/>
            <a:pathLst>
              <a:path w="47625" h="102870">
                <a:moveTo>
                  <a:pt x="0" y="77125"/>
                </a:moveTo>
                <a:lnTo>
                  <a:pt x="38140" y="102089"/>
                </a:lnTo>
                <a:lnTo>
                  <a:pt x="47570" y="102661"/>
                </a:lnTo>
                <a:lnTo>
                  <a:pt x="47570" y="0"/>
                </a:lnTo>
                <a:lnTo>
                  <a:pt x="0" y="0"/>
                </a:lnTo>
              </a:path>
            </a:pathLst>
          </a:custGeom>
          <a:ln w="63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4" name="object 44"/>
          <p:cNvSpPr/>
          <p:nvPr/>
        </p:nvSpPr>
        <p:spPr>
          <a:xfrm>
            <a:off x="2215081" y="5477680"/>
            <a:ext cx="158115" cy="154305"/>
          </a:xfrm>
          <a:custGeom>
            <a:avLst/>
            <a:gdLst/>
            <a:ahLst/>
            <a:cxnLst/>
            <a:rect l="l" t="t" r="r" b="b"/>
            <a:pathLst>
              <a:path w="158114" h="154304">
                <a:moveTo>
                  <a:pt x="0" y="54689"/>
                </a:moveTo>
                <a:lnTo>
                  <a:pt x="8975" y="69837"/>
                </a:lnTo>
                <a:lnTo>
                  <a:pt x="33202" y="79376"/>
                </a:lnTo>
                <a:lnTo>
                  <a:pt x="47570" y="80502"/>
                </a:lnTo>
              </a:path>
              <a:path w="158114" h="154304">
                <a:moveTo>
                  <a:pt x="47570" y="0"/>
                </a:moveTo>
                <a:lnTo>
                  <a:pt x="47570" y="80502"/>
                </a:lnTo>
              </a:path>
              <a:path w="158114" h="154304">
                <a:moveTo>
                  <a:pt x="0" y="54689"/>
                </a:moveTo>
                <a:lnTo>
                  <a:pt x="17951" y="100706"/>
                </a:lnTo>
                <a:lnTo>
                  <a:pt x="53400" y="128751"/>
                </a:lnTo>
                <a:lnTo>
                  <a:pt x="101871" y="147258"/>
                </a:lnTo>
                <a:lnTo>
                  <a:pt x="139111" y="152867"/>
                </a:lnTo>
                <a:lnTo>
                  <a:pt x="157963" y="153716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2262652" y="5250750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4268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4135813" y="5250750"/>
            <a:ext cx="158115" cy="381000"/>
          </a:xfrm>
          <a:custGeom>
            <a:avLst/>
            <a:gdLst/>
            <a:ahLst/>
            <a:cxnLst/>
            <a:rect l="l" t="t" r="r" b="b"/>
            <a:pathLst>
              <a:path w="158114" h="381000">
                <a:moveTo>
                  <a:pt x="0" y="380646"/>
                </a:moveTo>
                <a:lnTo>
                  <a:pt x="56065" y="374188"/>
                </a:lnTo>
                <a:lnTo>
                  <a:pt x="104554" y="355681"/>
                </a:lnTo>
                <a:lnTo>
                  <a:pt x="140029" y="327636"/>
                </a:lnTo>
                <a:lnTo>
                  <a:pt x="156608" y="293686"/>
                </a:lnTo>
                <a:lnTo>
                  <a:pt x="157945" y="281619"/>
                </a:lnTo>
              </a:path>
              <a:path w="158114" h="381000">
                <a:moveTo>
                  <a:pt x="110437" y="226930"/>
                </a:moveTo>
                <a:lnTo>
                  <a:pt x="110437" y="307432"/>
                </a:lnTo>
                <a:lnTo>
                  <a:pt x="138692" y="302376"/>
                </a:lnTo>
                <a:lnTo>
                  <a:pt x="155717" y="289479"/>
                </a:lnTo>
                <a:lnTo>
                  <a:pt x="157945" y="281619"/>
                </a:lnTo>
              </a:path>
              <a:path w="158114" h="381000">
                <a:moveTo>
                  <a:pt x="110437" y="226930"/>
                </a:moveTo>
                <a:lnTo>
                  <a:pt x="151706" y="214032"/>
                </a:lnTo>
                <a:lnTo>
                  <a:pt x="157054" y="205600"/>
                </a:lnTo>
                <a:lnTo>
                  <a:pt x="157945" y="201393"/>
                </a:lnTo>
              </a:path>
              <a:path w="158114" h="381000">
                <a:moveTo>
                  <a:pt x="110437" y="226930"/>
                </a:moveTo>
                <a:lnTo>
                  <a:pt x="110437" y="124268"/>
                </a:lnTo>
              </a:path>
              <a:path w="158114" h="381000">
                <a:moveTo>
                  <a:pt x="157945" y="124268"/>
                </a:moveTo>
                <a:lnTo>
                  <a:pt x="110437" y="124268"/>
                </a:lnTo>
              </a:path>
              <a:path w="158114" h="381000">
                <a:moveTo>
                  <a:pt x="110437" y="0"/>
                </a:moveTo>
                <a:lnTo>
                  <a:pt x="110437" y="124268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2179623" y="5201098"/>
            <a:ext cx="79375" cy="50165"/>
          </a:xfrm>
          <a:custGeom>
            <a:avLst/>
            <a:gdLst/>
            <a:ahLst/>
            <a:cxnLst/>
            <a:rect l="l" t="t" r="r" b="b"/>
            <a:pathLst>
              <a:path w="79375" h="50164">
                <a:moveTo>
                  <a:pt x="0" y="0"/>
                </a:moveTo>
                <a:lnTo>
                  <a:pt x="28273" y="37861"/>
                </a:lnTo>
                <a:lnTo>
                  <a:pt x="65076" y="48803"/>
                </a:lnTo>
                <a:lnTo>
                  <a:pt x="78981" y="49651"/>
                </a:lnTo>
              </a:path>
            </a:pathLst>
          </a:custGeom>
          <a:ln w="94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3716615" y="520109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651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2792197" y="5201098"/>
            <a:ext cx="0" cy="50165"/>
          </a:xfrm>
          <a:custGeom>
            <a:avLst/>
            <a:gdLst/>
            <a:ahLst/>
            <a:cxnLst/>
            <a:rect l="l" t="t" r="r" b="b"/>
            <a:pathLst>
              <a:path h="50164">
                <a:moveTo>
                  <a:pt x="0" y="0"/>
                </a:moveTo>
                <a:lnTo>
                  <a:pt x="0" y="49651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4250261" y="5201098"/>
            <a:ext cx="79375" cy="50165"/>
          </a:xfrm>
          <a:custGeom>
            <a:avLst/>
            <a:gdLst/>
            <a:ahLst/>
            <a:cxnLst/>
            <a:rect l="l" t="t" r="r" b="b"/>
            <a:pathLst>
              <a:path w="79375" h="50164">
                <a:moveTo>
                  <a:pt x="0" y="49651"/>
                </a:moveTo>
                <a:lnTo>
                  <a:pt x="39486" y="42917"/>
                </a:lnTo>
                <a:lnTo>
                  <a:pt x="74516" y="17104"/>
                </a:lnTo>
                <a:lnTo>
                  <a:pt x="78081" y="8690"/>
                </a:lnTo>
                <a:lnTo>
                  <a:pt x="78972" y="0"/>
                </a:lnTo>
              </a:path>
            </a:pathLst>
          </a:custGeom>
          <a:ln w="94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1" name="object 51"/>
          <p:cNvGrpSpPr/>
          <p:nvPr/>
        </p:nvGrpSpPr>
        <p:grpSpPr>
          <a:xfrm>
            <a:off x="4042742" y="5250750"/>
            <a:ext cx="203835" cy="130175"/>
            <a:chOff x="4042742" y="5250750"/>
            <a:chExt cx="203835" cy="130175"/>
          </a:xfrm>
        </p:grpSpPr>
        <p:sp>
          <p:nvSpPr>
            <p:cNvPr id="52" name="object 52"/>
            <p:cNvSpPr/>
            <p:nvPr/>
          </p:nvSpPr>
          <p:spPr>
            <a:xfrm>
              <a:off x="4048283" y="5250750"/>
              <a:ext cx="198120" cy="124460"/>
            </a:xfrm>
            <a:custGeom>
              <a:avLst/>
              <a:gdLst/>
              <a:ahLst/>
              <a:cxnLst/>
              <a:rect l="l" t="t" r="r" b="b"/>
              <a:pathLst>
                <a:path w="198120" h="124460">
                  <a:moveTo>
                    <a:pt x="0" y="124268"/>
                  </a:moveTo>
                  <a:lnTo>
                    <a:pt x="197966" y="124268"/>
                  </a:lnTo>
                </a:path>
                <a:path w="198120" h="124460">
                  <a:moveTo>
                    <a:pt x="123004" y="123419"/>
                  </a:moveTo>
                  <a:lnTo>
                    <a:pt x="123004" y="0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4048283" y="5374169"/>
              <a:ext cx="123189" cy="1270"/>
            </a:xfrm>
            <a:custGeom>
              <a:avLst/>
              <a:gdLst/>
              <a:ahLst/>
              <a:cxnLst/>
              <a:rect l="l" t="t" r="r" b="b"/>
              <a:pathLst>
                <a:path w="123189" h="1270">
                  <a:moveTo>
                    <a:pt x="-5540" y="424"/>
                  </a:moveTo>
                  <a:lnTo>
                    <a:pt x="128545" y="424"/>
                  </a:lnTo>
                </a:path>
              </a:pathLst>
            </a:custGeom>
            <a:ln w="1193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4123691" y="5250750"/>
              <a:ext cx="47625" cy="123825"/>
            </a:xfrm>
            <a:custGeom>
              <a:avLst/>
              <a:gdLst/>
              <a:ahLst/>
              <a:cxnLst/>
              <a:rect l="l" t="t" r="r" b="b"/>
              <a:pathLst>
                <a:path w="47625" h="123825">
                  <a:moveTo>
                    <a:pt x="0" y="93971"/>
                  </a:moveTo>
                  <a:lnTo>
                    <a:pt x="0" y="0"/>
                  </a:lnTo>
                </a:path>
                <a:path w="47625" h="123825">
                  <a:moveTo>
                    <a:pt x="0" y="93971"/>
                  </a:moveTo>
                  <a:lnTo>
                    <a:pt x="47597" y="123419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5" name="object 55"/>
          <p:cNvSpPr/>
          <p:nvPr/>
        </p:nvSpPr>
        <p:spPr>
          <a:xfrm>
            <a:off x="3349116" y="5250750"/>
            <a:ext cx="0" cy="88265"/>
          </a:xfrm>
          <a:custGeom>
            <a:avLst/>
            <a:gdLst/>
            <a:ahLst/>
            <a:cxnLst/>
            <a:rect l="l" t="t" r="r" b="b"/>
            <a:pathLst>
              <a:path h="88264">
                <a:moveTo>
                  <a:pt x="0" y="88085"/>
                </a:moveTo>
                <a:lnTo>
                  <a:pt x="0" y="0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3159706" y="5250750"/>
            <a:ext cx="0" cy="88265"/>
          </a:xfrm>
          <a:custGeom>
            <a:avLst/>
            <a:gdLst/>
            <a:ahLst/>
            <a:cxnLst/>
            <a:rect l="l" t="t" r="r" b="b"/>
            <a:pathLst>
              <a:path h="88264">
                <a:moveTo>
                  <a:pt x="0" y="88085"/>
                </a:moveTo>
                <a:lnTo>
                  <a:pt x="0" y="0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2257111" y="5250750"/>
            <a:ext cx="209550" cy="130175"/>
            <a:chOff x="2257111" y="5250750"/>
            <a:chExt cx="209550" cy="130175"/>
          </a:xfrm>
        </p:grpSpPr>
        <p:sp>
          <p:nvSpPr>
            <p:cNvPr id="58" name="object 58"/>
            <p:cNvSpPr/>
            <p:nvPr/>
          </p:nvSpPr>
          <p:spPr>
            <a:xfrm>
              <a:off x="2337596" y="5250750"/>
              <a:ext cx="114935" cy="123825"/>
            </a:xfrm>
            <a:custGeom>
              <a:avLst/>
              <a:gdLst/>
              <a:ahLst/>
              <a:cxnLst/>
              <a:rect l="l" t="t" r="r" b="b"/>
              <a:pathLst>
                <a:path w="114935" h="123825">
                  <a:moveTo>
                    <a:pt x="47561" y="0"/>
                  </a:moveTo>
                  <a:lnTo>
                    <a:pt x="47561" y="93971"/>
                  </a:lnTo>
                </a:path>
                <a:path w="114935" h="123825">
                  <a:moveTo>
                    <a:pt x="0" y="0"/>
                  </a:moveTo>
                  <a:lnTo>
                    <a:pt x="0" y="123419"/>
                  </a:lnTo>
                </a:path>
                <a:path w="114935" h="123825">
                  <a:moveTo>
                    <a:pt x="47561" y="93971"/>
                  </a:moveTo>
                  <a:lnTo>
                    <a:pt x="0" y="123419"/>
                  </a:lnTo>
                  <a:lnTo>
                    <a:pt x="114430" y="123419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2262652" y="5374169"/>
              <a:ext cx="198120" cy="1270"/>
            </a:xfrm>
            <a:custGeom>
              <a:avLst/>
              <a:gdLst/>
              <a:ahLst/>
              <a:cxnLst/>
              <a:rect l="l" t="t" r="r" b="b"/>
              <a:pathLst>
                <a:path w="198119" h="1270">
                  <a:moveTo>
                    <a:pt x="-5540" y="424"/>
                  </a:moveTo>
                  <a:lnTo>
                    <a:pt x="203445" y="424"/>
                  </a:lnTo>
                </a:path>
              </a:pathLst>
            </a:custGeom>
            <a:ln w="1193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0" name="object 60"/>
          <p:cNvSpPr/>
          <p:nvPr/>
        </p:nvSpPr>
        <p:spPr>
          <a:xfrm>
            <a:off x="4450813" y="4158167"/>
            <a:ext cx="84455" cy="49530"/>
          </a:xfrm>
          <a:custGeom>
            <a:avLst/>
            <a:gdLst/>
            <a:ahLst/>
            <a:cxnLst/>
            <a:rect l="l" t="t" r="r" b="b"/>
            <a:pathLst>
              <a:path w="84454" h="49529">
                <a:moveTo>
                  <a:pt x="0" y="49448"/>
                </a:moveTo>
                <a:lnTo>
                  <a:pt x="38149" y="44098"/>
                </a:lnTo>
                <a:lnTo>
                  <a:pt x="74961" y="22510"/>
                </a:lnTo>
                <a:lnTo>
                  <a:pt x="83072" y="7564"/>
                </a:lnTo>
                <a:lnTo>
                  <a:pt x="83964" y="0"/>
                </a:lnTo>
              </a:path>
            </a:pathLst>
          </a:custGeom>
          <a:ln w="960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4329234" y="4009821"/>
            <a:ext cx="205740" cy="1191895"/>
          </a:xfrm>
          <a:custGeom>
            <a:avLst/>
            <a:gdLst/>
            <a:ahLst/>
            <a:cxnLst/>
            <a:rect l="l" t="t" r="r" b="b"/>
            <a:pathLst>
              <a:path w="205739" h="1191895">
                <a:moveTo>
                  <a:pt x="0" y="49264"/>
                </a:moveTo>
                <a:lnTo>
                  <a:pt x="0" y="1191277"/>
                </a:lnTo>
              </a:path>
              <a:path w="205739" h="1191895">
                <a:moveTo>
                  <a:pt x="205543" y="49264"/>
                </a:moveTo>
                <a:lnTo>
                  <a:pt x="0" y="49264"/>
                </a:lnTo>
              </a:path>
              <a:path w="205739" h="1191895">
                <a:moveTo>
                  <a:pt x="0" y="148346"/>
                </a:moveTo>
                <a:lnTo>
                  <a:pt x="205543" y="148346"/>
                </a:lnTo>
              </a:path>
              <a:path w="205739" h="1191895">
                <a:moveTo>
                  <a:pt x="205543" y="49264"/>
                </a:moveTo>
                <a:lnTo>
                  <a:pt x="177287" y="11439"/>
                </a:lnTo>
                <a:lnTo>
                  <a:pt x="140475" y="738"/>
                </a:lnTo>
                <a:lnTo>
                  <a:pt x="126570" y="0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3213097" y="4009821"/>
            <a:ext cx="1905" cy="0"/>
          </a:xfrm>
          <a:custGeom>
            <a:avLst/>
            <a:gdLst/>
            <a:ahLst/>
            <a:cxnLst/>
            <a:rect l="l" t="t" r="r" b="b"/>
            <a:pathLst>
              <a:path w="1905">
                <a:moveTo>
                  <a:pt x="935" y="-5540"/>
                </a:moveTo>
                <a:lnTo>
                  <a:pt x="935" y="5540"/>
                </a:lnTo>
              </a:path>
            </a:pathLst>
          </a:custGeom>
          <a:ln w="317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974089" y="4059085"/>
            <a:ext cx="205740" cy="0"/>
          </a:xfrm>
          <a:custGeom>
            <a:avLst/>
            <a:gdLst/>
            <a:ahLst/>
            <a:cxnLst/>
            <a:rect l="l" t="t" r="r" b="b"/>
            <a:pathLst>
              <a:path w="205739">
                <a:moveTo>
                  <a:pt x="205534" y="0"/>
                </a:moveTo>
                <a:lnTo>
                  <a:pt x="0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974089" y="4158167"/>
            <a:ext cx="205740" cy="49530"/>
          </a:xfrm>
          <a:custGeom>
            <a:avLst/>
            <a:gdLst/>
            <a:ahLst/>
            <a:cxnLst/>
            <a:rect l="l" t="t" r="r" b="b"/>
            <a:pathLst>
              <a:path w="205739" h="49529">
                <a:moveTo>
                  <a:pt x="0" y="0"/>
                </a:moveTo>
                <a:lnTo>
                  <a:pt x="205534" y="0"/>
                </a:lnTo>
              </a:path>
              <a:path w="205739" h="49529">
                <a:moveTo>
                  <a:pt x="0" y="0"/>
                </a:moveTo>
                <a:lnTo>
                  <a:pt x="24682" y="34872"/>
                </a:lnTo>
                <a:lnTo>
                  <a:pt x="70905" y="48895"/>
                </a:lnTo>
                <a:lnTo>
                  <a:pt x="83919" y="49448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974089" y="4009821"/>
            <a:ext cx="79375" cy="49530"/>
          </a:xfrm>
          <a:custGeom>
            <a:avLst/>
            <a:gdLst/>
            <a:ahLst/>
            <a:cxnLst/>
            <a:rect l="l" t="t" r="r" b="b"/>
            <a:pathLst>
              <a:path w="79375" h="49529">
                <a:moveTo>
                  <a:pt x="78981" y="0"/>
                </a:moveTo>
                <a:lnTo>
                  <a:pt x="39491" y="6642"/>
                </a:lnTo>
                <a:lnTo>
                  <a:pt x="4487" y="32473"/>
                </a:lnTo>
                <a:lnTo>
                  <a:pt x="897" y="40961"/>
                </a:lnTo>
                <a:lnTo>
                  <a:pt x="0" y="49264"/>
                </a:lnTo>
              </a:path>
            </a:pathLst>
          </a:custGeom>
          <a:ln w="947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2179623" y="4059085"/>
            <a:ext cx="0" cy="1142365"/>
          </a:xfrm>
          <a:custGeom>
            <a:avLst/>
            <a:gdLst/>
            <a:ahLst/>
            <a:cxnLst/>
            <a:rect l="l" t="t" r="r" b="b"/>
            <a:pathLst>
              <a:path h="1142364">
                <a:moveTo>
                  <a:pt x="0" y="1142012"/>
                </a:moveTo>
                <a:lnTo>
                  <a:pt x="0" y="0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2373044" y="5631396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0" y="0"/>
                </a:moveTo>
                <a:lnTo>
                  <a:pt x="95141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2460556" y="5375018"/>
            <a:ext cx="2540" cy="635"/>
          </a:xfrm>
          <a:custGeom>
            <a:avLst/>
            <a:gdLst/>
            <a:ahLst/>
            <a:cxnLst/>
            <a:rect l="l" t="t" r="r" b="b"/>
            <a:pathLst>
              <a:path w="2539" h="635">
                <a:moveTo>
                  <a:pt x="0" y="0"/>
                </a:moveTo>
                <a:lnTo>
                  <a:pt x="2246" y="553"/>
                </a:lnTo>
              </a:path>
            </a:pathLst>
          </a:custGeom>
          <a:ln w="107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2262652" y="5425223"/>
            <a:ext cx="200660" cy="52705"/>
          </a:xfrm>
          <a:custGeom>
            <a:avLst/>
            <a:gdLst/>
            <a:ahLst/>
            <a:cxnLst/>
            <a:rect l="l" t="t" r="r" b="b"/>
            <a:pathLst>
              <a:path w="200660" h="52704">
                <a:moveTo>
                  <a:pt x="0" y="52456"/>
                </a:moveTo>
                <a:lnTo>
                  <a:pt x="74943" y="52456"/>
                </a:lnTo>
              </a:path>
              <a:path w="200660" h="52704">
                <a:moveTo>
                  <a:pt x="74943" y="1402"/>
                </a:moveTo>
                <a:lnTo>
                  <a:pt x="74943" y="52456"/>
                </a:lnTo>
              </a:path>
              <a:path w="200660" h="52704">
                <a:moveTo>
                  <a:pt x="189374" y="1402"/>
                </a:moveTo>
                <a:lnTo>
                  <a:pt x="74943" y="1402"/>
                </a:lnTo>
              </a:path>
              <a:path w="200660" h="52704">
                <a:moveTo>
                  <a:pt x="189374" y="1402"/>
                </a:moveTo>
                <a:lnTo>
                  <a:pt x="200150" y="0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0" name="object 70"/>
          <p:cNvGrpSpPr/>
          <p:nvPr/>
        </p:nvGrpSpPr>
        <p:grpSpPr>
          <a:xfrm>
            <a:off x="2257183" y="5477680"/>
            <a:ext cx="235585" cy="155575"/>
            <a:chOff x="2257183" y="5477680"/>
            <a:chExt cx="235585" cy="155575"/>
          </a:xfrm>
        </p:grpSpPr>
        <p:sp>
          <p:nvSpPr>
            <p:cNvPr id="71" name="object 71"/>
            <p:cNvSpPr/>
            <p:nvPr/>
          </p:nvSpPr>
          <p:spPr>
            <a:xfrm>
              <a:off x="2262652" y="5477680"/>
              <a:ext cx="225425" cy="149860"/>
            </a:xfrm>
            <a:custGeom>
              <a:avLst/>
              <a:gdLst/>
              <a:ahLst/>
              <a:cxnLst/>
              <a:rect l="l" t="t" r="r" b="b"/>
              <a:pathLst>
                <a:path w="225425" h="149860">
                  <a:moveTo>
                    <a:pt x="225277" y="120061"/>
                  </a:moveTo>
                  <a:lnTo>
                    <a:pt x="201496" y="120061"/>
                  </a:lnTo>
                </a:path>
                <a:path w="225425" h="149860">
                  <a:moveTo>
                    <a:pt x="74943" y="40943"/>
                  </a:moveTo>
                  <a:lnTo>
                    <a:pt x="91995" y="80502"/>
                  </a:lnTo>
                  <a:lnTo>
                    <a:pt x="124306" y="103787"/>
                  </a:lnTo>
                  <a:lnTo>
                    <a:pt x="168730" y="117256"/>
                  </a:lnTo>
                  <a:lnTo>
                    <a:pt x="184890" y="119212"/>
                  </a:lnTo>
                  <a:lnTo>
                    <a:pt x="201496" y="120061"/>
                  </a:lnTo>
                </a:path>
                <a:path w="225425" h="149860">
                  <a:moveTo>
                    <a:pt x="74943" y="40943"/>
                  </a:moveTo>
                  <a:lnTo>
                    <a:pt x="74943" y="0"/>
                  </a:lnTo>
                </a:path>
                <a:path w="225425" h="149860">
                  <a:moveTo>
                    <a:pt x="0" y="80502"/>
                  </a:moveTo>
                  <a:lnTo>
                    <a:pt x="17497" y="117810"/>
                  </a:lnTo>
                  <a:lnTo>
                    <a:pt x="50708" y="138567"/>
                  </a:lnTo>
                  <a:lnTo>
                    <a:pt x="94687" y="148955"/>
                  </a:lnTo>
                  <a:lnTo>
                    <a:pt x="110392" y="149786"/>
                  </a:lnTo>
                  <a:lnTo>
                    <a:pt x="208671" y="149786"/>
                  </a:lnTo>
                </a:path>
                <a:path w="225425" h="149860">
                  <a:moveTo>
                    <a:pt x="225277" y="120061"/>
                  </a:moveTo>
                  <a:lnTo>
                    <a:pt x="216301" y="134637"/>
                  </a:lnTo>
                  <a:lnTo>
                    <a:pt x="208671" y="149786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2373044" y="562746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2676" y="1965"/>
                  </a:moveTo>
                  <a:lnTo>
                    <a:pt x="2676" y="1965"/>
                  </a:lnTo>
                </a:path>
              </a:pathLst>
            </a:custGeom>
            <a:ln w="393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3" name="object 73"/>
          <p:cNvSpPr/>
          <p:nvPr/>
        </p:nvSpPr>
        <p:spPr>
          <a:xfrm>
            <a:off x="2377082" y="5443453"/>
            <a:ext cx="410209" cy="113030"/>
          </a:xfrm>
          <a:custGeom>
            <a:avLst/>
            <a:gdLst/>
            <a:ahLst/>
            <a:cxnLst/>
            <a:rect l="l" t="t" r="r" b="b"/>
            <a:pathLst>
              <a:path w="410210" h="113029">
                <a:moveTo>
                  <a:pt x="375619" y="112773"/>
                </a:moveTo>
                <a:lnTo>
                  <a:pt x="375619" y="0"/>
                </a:lnTo>
              </a:path>
              <a:path w="410210" h="113029">
                <a:moveTo>
                  <a:pt x="74943" y="0"/>
                </a:moveTo>
                <a:lnTo>
                  <a:pt x="410177" y="0"/>
                </a:lnTo>
              </a:path>
              <a:path w="410210" h="113029">
                <a:moveTo>
                  <a:pt x="74943" y="0"/>
                </a:moveTo>
                <a:lnTo>
                  <a:pt x="0" y="0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3719824" y="5369542"/>
            <a:ext cx="532130" cy="267970"/>
            <a:chOff x="3719824" y="5369542"/>
            <a:chExt cx="532130" cy="267970"/>
          </a:xfrm>
        </p:grpSpPr>
        <p:sp>
          <p:nvSpPr>
            <p:cNvPr id="75" name="object 75"/>
            <p:cNvSpPr/>
            <p:nvPr/>
          </p:nvSpPr>
          <p:spPr>
            <a:xfrm>
              <a:off x="3719824" y="5443453"/>
              <a:ext cx="412115" cy="113030"/>
            </a:xfrm>
            <a:custGeom>
              <a:avLst/>
              <a:gdLst/>
              <a:ahLst/>
              <a:cxnLst/>
              <a:rect l="l" t="t" r="r" b="b"/>
              <a:pathLst>
                <a:path w="412114" h="113029">
                  <a:moveTo>
                    <a:pt x="411977" y="0"/>
                  </a:moveTo>
                  <a:lnTo>
                    <a:pt x="337015" y="0"/>
                  </a:lnTo>
                </a:path>
                <a:path w="412114" h="113029">
                  <a:moveTo>
                    <a:pt x="0" y="0"/>
                  </a:moveTo>
                  <a:lnTo>
                    <a:pt x="337015" y="0"/>
                  </a:lnTo>
                </a:path>
                <a:path w="412114" h="113029">
                  <a:moveTo>
                    <a:pt x="36366" y="0"/>
                  </a:moveTo>
                  <a:lnTo>
                    <a:pt x="36366" y="112773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6" name="object 7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014377" y="5418946"/>
              <a:ext cx="237172" cy="217990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4043826" y="537501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456" y="0"/>
                  </a:moveTo>
                  <a:lnTo>
                    <a:pt x="0" y="1402"/>
                  </a:lnTo>
                </a:path>
              </a:pathLst>
            </a:custGeom>
            <a:ln w="1056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8" name="object 78"/>
          <p:cNvSpPr/>
          <p:nvPr/>
        </p:nvSpPr>
        <p:spPr>
          <a:xfrm>
            <a:off x="2792197" y="4059085"/>
            <a:ext cx="0" cy="1142365"/>
          </a:xfrm>
          <a:custGeom>
            <a:avLst/>
            <a:gdLst/>
            <a:ahLst/>
            <a:cxnLst/>
            <a:rect l="l" t="t" r="r" b="b"/>
            <a:pathLst>
              <a:path h="1142364">
                <a:moveTo>
                  <a:pt x="0" y="0"/>
                </a:moveTo>
                <a:lnTo>
                  <a:pt x="0" y="1142012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3716615" y="4059085"/>
            <a:ext cx="0" cy="1142365"/>
          </a:xfrm>
          <a:custGeom>
            <a:avLst/>
            <a:gdLst/>
            <a:ahLst/>
            <a:cxnLst/>
            <a:rect l="l" t="t" r="r" b="b"/>
            <a:pathLst>
              <a:path h="1142364">
                <a:moveTo>
                  <a:pt x="0" y="0"/>
                </a:moveTo>
                <a:lnTo>
                  <a:pt x="0" y="1142012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4043826" y="5344721"/>
            <a:ext cx="80010" cy="30480"/>
          </a:xfrm>
          <a:custGeom>
            <a:avLst/>
            <a:gdLst/>
            <a:ahLst/>
            <a:cxnLst/>
            <a:rect l="l" t="t" r="r" b="b"/>
            <a:pathLst>
              <a:path w="80010" h="30479">
                <a:moveTo>
                  <a:pt x="0" y="20185"/>
                </a:moveTo>
                <a:lnTo>
                  <a:pt x="4456" y="30296"/>
                </a:lnTo>
              </a:path>
              <a:path w="80010" h="30479">
                <a:moveTo>
                  <a:pt x="13013" y="29447"/>
                </a:moveTo>
                <a:lnTo>
                  <a:pt x="13013" y="0"/>
                </a:lnTo>
                <a:lnTo>
                  <a:pt x="0" y="553"/>
                </a:lnTo>
              </a:path>
              <a:path w="80010" h="30479">
                <a:moveTo>
                  <a:pt x="79864" y="0"/>
                </a:moveTo>
                <a:lnTo>
                  <a:pt x="13013" y="0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4019136" y="5437567"/>
            <a:ext cx="38100" cy="6350"/>
          </a:xfrm>
          <a:custGeom>
            <a:avLst/>
            <a:gdLst/>
            <a:ahLst/>
            <a:cxnLst/>
            <a:rect l="l" t="t" r="r" b="b"/>
            <a:pathLst>
              <a:path w="38100" h="6350">
                <a:moveTo>
                  <a:pt x="0" y="0"/>
                </a:moveTo>
                <a:lnTo>
                  <a:pt x="12122" y="3358"/>
                </a:lnTo>
                <a:lnTo>
                  <a:pt x="24690" y="5332"/>
                </a:lnTo>
                <a:lnTo>
                  <a:pt x="37703" y="5885"/>
                </a:lnTo>
              </a:path>
            </a:pathLst>
          </a:custGeom>
          <a:ln w="1094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385158" y="5344721"/>
            <a:ext cx="67310" cy="0"/>
          </a:xfrm>
          <a:custGeom>
            <a:avLst/>
            <a:gdLst/>
            <a:ahLst/>
            <a:cxnLst/>
            <a:rect l="l" t="t" r="r" b="b"/>
            <a:pathLst>
              <a:path w="67310">
                <a:moveTo>
                  <a:pt x="0" y="0"/>
                </a:moveTo>
                <a:lnTo>
                  <a:pt x="66868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452026" y="5437567"/>
            <a:ext cx="38100" cy="6350"/>
          </a:xfrm>
          <a:custGeom>
            <a:avLst/>
            <a:gdLst/>
            <a:ahLst/>
            <a:cxnLst/>
            <a:rect l="l" t="t" r="r" b="b"/>
            <a:pathLst>
              <a:path w="38100" h="6350">
                <a:moveTo>
                  <a:pt x="0" y="5885"/>
                </a:moveTo>
                <a:lnTo>
                  <a:pt x="13013" y="5332"/>
                </a:lnTo>
                <a:lnTo>
                  <a:pt x="25581" y="3358"/>
                </a:lnTo>
                <a:lnTo>
                  <a:pt x="37694" y="0"/>
                </a:lnTo>
              </a:path>
            </a:pathLst>
          </a:custGeom>
          <a:ln w="1094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452026" y="5344721"/>
            <a:ext cx="11430" cy="30480"/>
          </a:xfrm>
          <a:custGeom>
            <a:avLst/>
            <a:gdLst/>
            <a:ahLst/>
            <a:cxnLst/>
            <a:rect l="l" t="t" r="r" b="b"/>
            <a:pathLst>
              <a:path w="11430" h="30479">
                <a:moveTo>
                  <a:pt x="11221" y="276"/>
                </a:moveTo>
                <a:lnTo>
                  <a:pt x="0" y="0"/>
                </a:lnTo>
                <a:lnTo>
                  <a:pt x="0" y="29447"/>
                </a:lnTo>
              </a:path>
              <a:path w="11430" h="30479">
                <a:moveTo>
                  <a:pt x="8530" y="30296"/>
                </a:moveTo>
                <a:lnTo>
                  <a:pt x="10776" y="24687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4329234" y="420761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20">
                <a:moveTo>
                  <a:pt x="0" y="0"/>
                </a:moveTo>
                <a:lnTo>
                  <a:pt x="121578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4250261" y="4009821"/>
            <a:ext cx="205740" cy="49530"/>
          </a:xfrm>
          <a:custGeom>
            <a:avLst/>
            <a:gdLst/>
            <a:ahLst/>
            <a:cxnLst/>
            <a:rect l="l" t="t" r="r" b="b"/>
            <a:pathLst>
              <a:path w="205739" h="49529">
                <a:moveTo>
                  <a:pt x="78972" y="49264"/>
                </a:moveTo>
                <a:lnTo>
                  <a:pt x="50717" y="11439"/>
                </a:lnTo>
                <a:lnTo>
                  <a:pt x="13904" y="738"/>
                </a:lnTo>
                <a:lnTo>
                  <a:pt x="0" y="0"/>
                </a:lnTo>
              </a:path>
              <a:path w="205739" h="49529">
                <a:moveTo>
                  <a:pt x="205543" y="0"/>
                </a:moveTo>
                <a:lnTo>
                  <a:pt x="0" y="0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2053071" y="4009821"/>
            <a:ext cx="2197735" cy="0"/>
          </a:xfrm>
          <a:custGeom>
            <a:avLst/>
            <a:gdLst/>
            <a:ahLst/>
            <a:cxnLst/>
            <a:rect l="l" t="t" r="r" b="b"/>
            <a:pathLst>
              <a:path w="2197735">
                <a:moveTo>
                  <a:pt x="205534" y="0"/>
                </a:moveTo>
                <a:lnTo>
                  <a:pt x="0" y="0"/>
                </a:lnTo>
              </a:path>
              <a:path w="2197735">
                <a:moveTo>
                  <a:pt x="739126" y="0"/>
                </a:moveTo>
                <a:lnTo>
                  <a:pt x="205534" y="0"/>
                </a:lnTo>
              </a:path>
              <a:path w="2197735">
                <a:moveTo>
                  <a:pt x="1663544" y="0"/>
                </a:moveTo>
                <a:lnTo>
                  <a:pt x="739126" y="0"/>
                </a:lnTo>
              </a:path>
              <a:path w="2197735">
                <a:moveTo>
                  <a:pt x="2197190" y="0"/>
                </a:moveTo>
                <a:lnTo>
                  <a:pt x="1663544" y="0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2058009" y="4207617"/>
            <a:ext cx="121920" cy="0"/>
          </a:xfrm>
          <a:custGeom>
            <a:avLst/>
            <a:gdLst/>
            <a:ahLst/>
            <a:cxnLst/>
            <a:rect l="l" t="t" r="r" b="b"/>
            <a:pathLst>
              <a:path w="121919">
                <a:moveTo>
                  <a:pt x="0" y="0"/>
                </a:moveTo>
                <a:lnTo>
                  <a:pt x="121614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9" name="object 89"/>
          <p:cNvSpPr/>
          <p:nvPr/>
        </p:nvSpPr>
        <p:spPr>
          <a:xfrm>
            <a:off x="2179623" y="4009821"/>
            <a:ext cx="79375" cy="49530"/>
          </a:xfrm>
          <a:custGeom>
            <a:avLst/>
            <a:gdLst/>
            <a:ahLst/>
            <a:cxnLst/>
            <a:rect l="l" t="t" r="r" b="b"/>
            <a:pathLst>
              <a:path w="79375" h="49529">
                <a:moveTo>
                  <a:pt x="78981" y="0"/>
                </a:moveTo>
                <a:lnTo>
                  <a:pt x="39495" y="6642"/>
                </a:lnTo>
                <a:lnTo>
                  <a:pt x="4492" y="32473"/>
                </a:lnTo>
                <a:lnTo>
                  <a:pt x="900" y="40961"/>
                </a:lnTo>
                <a:lnTo>
                  <a:pt x="0" y="49264"/>
                </a:lnTo>
              </a:path>
            </a:pathLst>
          </a:custGeom>
          <a:ln w="947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0" name="object 90"/>
          <p:cNvSpPr/>
          <p:nvPr/>
        </p:nvSpPr>
        <p:spPr>
          <a:xfrm>
            <a:off x="2468186" y="562746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3930"/>
                </a:moveTo>
                <a:lnTo>
                  <a:pt x="445" y="3930"/>
                </a:lnTo>
                <a:lnTo>
                  <a:pt x="2246" y="1974"/>
                </a:lnTo>
                <a:lnTo>
                  <a:pt x="3137" y="0"/>
                </a:lnTo>
              </a:path>
            </a:pathLst>
          </a:custGeom>
          <a:ln w="758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1" name="object 91"/>
          <p:cNvGrpSpPr/>
          <p:nvPr/>
        </p:nvGrpSpPr>
        <p:grpSpPr>
          <a:xfrm>
            <a:off x="2332171" y="5421201"/>
            <a:ext cx="419100" cy="182245"/>
            <a:chOff x="2332171" y="5421201"/>
            <a:chExt cx="419100" cy="182245"/>
          </a:xfrm>
        </p:grpSpPr>
        <p:sp>
          <p:nvSpPr>
            <p:cNvPr id="92" name="object 92"/>
            <p:cNvSpPr/>
            <p:nvPr/>
          </p:nvSpPr>
          <p:spPr>
            <a:xfrm>
              <a:off x="2452026" y="5426626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0" y="16827"/>
                  </a:moveTo>
                  <a:lnTo>
                    <a:pt x="0" y="0"/>
                  </a:lnTo>
                </a:path>
              </a:pathLst>
            </a:custGeom>
            <a:ln w="535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3" name="object 9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332171" y="5421201"/>
              <a:ext cx="418820" cy="182046"/>
            </a:xfrm>
            <a:prstGeom prst="rect">
              <a:avLst/>
            </a:prstGeom>
          </p:spPr>
        </p:pic>
      </p:grpSp>
      <p:sp>
        <p:nvSpPr>
          <p:cNvPr id="94" name="object 94"/>
          <p:cNvSpPr/>
          <p:nvPr/>
        </p:nvSpPr>
        <p:spPr>
          <a:xfrm>
            <a:off x="4056840" y="5426626"/>
            <a:ext cx="0" cy="17145"/>
          </a:xfrm>
          <a:custGeom>
            <a:avLst/>
            <a:gdLst/>
            <a:ahLst/>
            <a:cxnLst/>
            <a:rect l="l" t="t" r="r" b="b"/>
            <a:pathLst>
              <a:path h="17145">
                <a:moveTo>
                  <a:pt x="0" y="0"/>
                </a:moveTo>
                <a:lnTo>
                  <a:pt x="0" y="16827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4123690" y="5426626"/>
            <a:ext cx="47625" cy="66675"/>
          </a:xfrm>
          <a:custGeom>
            <a:avLst/>
            <a:gdLst/>
            <a:ahLst/>
            <a:cxnLst/>
            <a:rect l="l" t="t" r="r" b="b"/>
            <a:pathLst>
              <a:path w="47625" h="66675">
                <a:moveTo>
                  <a:pt x="47597" y="0"/>
                </a:moveTo>
                <a:lnTo>
                  <a:pt x="22461" y="13469"/>
                </a:lnTo>
                <a:lnTo>
                  <a:pt x="10785" y="16550"/>
                </a:lnTo>
                <a:lnTo>
                  <a:pt x="8111" y="16827"/>
                </a:lnTo>
              </a:path>
              <a:path w="47625" h="66675">
                <a:moveTo>
                  <a:pt x="0" y="16827"/>
                </a:moveTo>
                <a:lnTo>
                  <a:pt x="0" y="25517"/>
                </a:lnTo>
                <a:lnTo>
                  <a:pt x="891" y="30296"/>
                </a:lnTo>
                <a:lnTo>
                  <a:pt x="38149" y="50482"/>
                </a:lnTo>
                <a:lnTo>
                  <a:pt x="47597" y="51054"/>
                </a:lnTo>
              </a:path>
              <a:path w="47625" h="66675">
                <a:moveTo>
                  <a:pt x="0" y="66202"/>
                </a:moveTo>
                <a:lnTo>
                  <a:pt x="0" y="25517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3763322" y="5542480"/>
            <a:ext cx="40640" cy="13970"/>
          </a:xfrm>
          <a:custGeom>
            <a:avLst/>
            <a:gdLst/>
            <a:ahLst/>
            <a:cxnLst/>
            <a:rect l="l" t="t" r="r" b="b"/>
            <a:pathLst>
              <a:path w="40639" h="13970">
                <a:moveTo>
                  <a:pt x="40377" y="0"/>
                </a:moveTo>
                <a:lnTo>
                  <a:pt x="31018" y="553"/>
                </a:lnTo>
                <a:lnTo>
                  <a:pt x="21570" y="2232"/>
                </a:lnTo>
                <a:lnTo>
                  <a:pt x="13459" y="5332"/>
                </a:lnTo>
                <a:lnTo>
                  <a:pt x="5882" y="8967"/>
                </a:lnTo>
                <a:lnTo>
                  <a:pt x="0" y="13746"/>
                </a:lnTo>
              </a:path>
            </a:pathLst>
          </a:custGeom>
          <a:ln w="104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4035269" y="5627466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0"/>
                </a:moveTo>
                <a:lnTo>
                  <a:pt x="891" y="1974"/>
                </a:lnTo>
                <a:lnTo>
                  <a:pt x="2674" y="3930"/>
                </a:lnTo>
              </a:path>
            </a:pathLst>
          </a:custGeom>
          <a:ln w="716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3803699" y="5492828"/>
            <a:ext cx="367665" cy="105410"/>
          </a:xfrm>
          <a:custGeom>
            <a:avLst/>
            <a:gdLst/>
            <a:ahLst/>
            <a:cxnLst/>
            <a:rect l="l" t="t" r="r" b="b"/>
            <a:pathLst>
              <a:path w="367664" h="105410">
                <a:moveTo>
                  <a:pt x="319991" y="0"/>
                </a:moveTo>
                <a:lnTo>
                  <a:pt x="351366" y="24115"/>
                </a:lnTo>
                <a:lnTo>
                  <a:pt x="359477" y="25241"/>
                </a:lnTo>
                <a:lnTo>
                  <a:pt x="367588" y="25794"/>
                </a:lnTo>
              </a:path>
              <a:path w="367664" h="105410">
                <a:moveTo>
                  <a:pt x="241018" y="49651"/>
                </a:moveTo>
                <a:lnTo>
                  <a:pt x="280504" y="42917"/>
                </a:lnTo>
                <a:lnTo>
                  <a:pt x="315534" y="17104"/>
                </a:lnTo>
                <a:lnTo>
                  <a:pt x="319099" y="8690"/>
                </a:lnTo>
                <a:lnTo>
                  <a:pt x="319991" y="0"/>
                </a:lnTo>
              </a:path>
              <a:path w="367664" h="105410">
                <a:moveTo>
                  <a:pt x="241018" y="104912"/>
                </a:moveTo>
                <a:lnTo>
                  <a:pt x="241018" y="49651"/>
                </a:lnTo>
              </a:path>
              <a:path w="367664" h="105410">
                <a:moveTo>
                  <a:pt x="161154" y="63397"/>
                </a:moveTo>
                <a:lnTo>
                  <a:pt x="176396" y="65077"/>
                </a:lnTo>
                <a:lnTo>
                  <a:pt x="199749" y="76018"/>
                </a:lnTo>
                <a:lnTo>
                  <a:pt x="210088" y="93122"/>
                </a:lnTo>
                <a:lnTo>
                  <a:pt x="214991" y="104912"/>
                </a:lnTo>
              </a:path>
              <a:path w="367664" h="105410">
                <a:moveTo>
                  <a:pt x="0" y="49651"/>
                </a:moveTo>
                <a:lnTo>
                  <a:pt x="241018" y="49651"/>
                </a:lnTo>
              </a:path>
              <a:path w="367664" h="105410">
                <a:moveTo>
                  <a:pt x="0" y="49651"/>
                </a:moveTo>
                <a:lnTo>
                  <a:pt x="0" y="63397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2792197" y="400982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64"/>
                </a:moveTo>
                <a:lnTo>
                  <a:pt x="0" y="0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3716615" y="4009821"/>
            <a:ext cx="0" cy="49530"/>
          </a:xfrm>
          <a:custGeom>
            <a:avLst/>
            <a:gdLst/>
            <a:ahLst/>
            <a:cxnLst/>
            <a:rect l="l" t="t" r="r" b="b"/>
            <a:pathLst>
              <a:path h="49529">
                <a:moveTo>
                  <a:pt x="0" y="49264"/>
                </a:moveTo>
                <a:lnTo>
                  <a:pt x="0" y="0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1" name="object 101"/>
          <p:cNvGrpSpPr/>
          <p:nvPr/>
        </p:nvGrpSpPr>
        <p:grpSpPr>
          <a:xfrm>
            <a:off x="2346117" y="5333295"/>
            <a:ext cx="1814830" cy="774700"/>
            <a:chOff x="2346117" y="5333295"/>
            <a:chExt cx="1814830" cy="774700"/>
          </a:xfrm>
        </p:grpSpPr>
        <p:sp>
          <p:nvSpPr>
            <p:cNvPr id="102" name="object 102"/>
            <p:cNvSpPr/>
            <p:nvPr/>
          </p:nvSpPr>
          <p:spPr>
            <a:xfrm>
              <a:off x="2462802" y="5338835"/>
              <a:ext cx="1581150" cy="361950"/>
            </a:xfrm>
            <a:custGeom>
              <a:avLst/>
              <a:gdLst/>
              <a:ahLst/>
              <a:cxnLst/>
              <a:rect l="l" t="t" r="r" b="b"/>
              <a:pathLst>
                <a:path w="1581150" h="361950">
                  <a:moveTo>
                    <a:pt x="324456" y="217390"/>
                  </a:moveTo>
                  <a:lnTo>
                    <a:pt x="1257021" y="217390"/>
                  </a:lnTo>
                </a:path>
                <a:path w="1581150" h="361950">
                  <a:moveTo>
                    <a:pt x="324456" y="217390"/>
                  </a:moveTo>
                  <a:lnTo>
                    <a:pt x="324456" y="230565"/>
                  </a:lnTo>
                </a:path>
                <a:path w="1581150" h="361950">
                  <a:moveTo>
                    <a:pt x="324456" y="217390"/>
                  </a:moveTo>
                  <a:lnTo>
                    <a:pt x="324456" y="98731"/>
                  </a:lnTo>
                </a:path>
                <a:path w="1581150" h="361950">
                  <a:moveTo>
                    <a:pt x="1533426" y="98731"/>
                  </a:moveTo>
                  <a:lnTo>
                    <a:pt x="1533426" y="19631"/>
                  </a:lnTo>
                  <a:lnTo>
                    <a:pt x="47561" y="19631"/>
                  </a:lnTo>
                  <a:lnTo>
                    <a:pt x="47561" y="98731"/>
                  </a:lnTo>
                  <a:lnTo>
                    <a:pt x="324456" y="98731"/>
                  </a:lnTo>
                </a:path>
                <a:path w="1581150" h="361950">
                  <a:moveTo>
                    <a:pt x="1257021" y="217390"/>
                  </a:moveTo>
                  <a:lnTo>
                    <a:pt x="1257021" y="98731"/>
                  </a:lnTo>
                  <a:lnTo>
                    <a:pt x="1533426" y="98731"/>
                  </a:lnTo>
                </a:path>
                <a:path w="1581150" h="361950">
                  <a:moveTo>
                    <a:pt x="1257021" y="230565"/>
                  </a:moveTo>
                  <a:lnTo>
                    <a:pt x="1257021" y="217390"/>
                  </a:lnTo>
                </a:path>
                <a:path w="1581150" h="361950">
                  <a:moveTo>
                    <a:pt x="1257021" y="230565"/>
                  </a:moveTo>
                  <a:lnTo>
                    <a:pt x="1257913" y="234495"/>
                  </a:lnTo>
                  <a:lnTo>
                    <a:pt x="1269144" y="247115"/>
                  </a:lnTo>
                </a:path>
                <a:path w="1581150" h="361950">
                  <a:moveTo>
                    <a:pt x="311888" y="247115"/>
                  </a:moveTo>
                  <a:lnTo>
                    <a:pt x="323110" y="235343"/>
                  </a:lnTo>
                  <a:lnTo>
                    <a:pt x="324456" y="230565"/>
                  </a:lnTo>
                </a:path>
                <a:path w="1581150" h="361950">
                  <a:moveTo>
                    <a:pt x="458648" y="231967"/>
                  </a:moveTo>
                  <a:lnTo>
                    <a:pt x="446971" y="225804"/>
                  </a:lnTo>
                  <a:lnTo>
                    <a:pt x="433066" y="221321"/>
                  </a:lnTo>
                  <a:lnTo>
                    <a:pt x="418270" y="218497"/>
                  </a:lnTo>
                  <a:lnTo>
                    <a:pt x="403028" y="217390"/>
                  </a:lnTo>
                </a:path>
                <a:path w="1581150" h="361950">
                  <a:moveTo>
                    <a:pt x="458648" y="231967"/>
                  </a:moveTo>
                  <a:lnTo>
                    <a:pt x="467205" y="237299"/>
                  </a:lnTo>
                  <a:lnTo>
                    <a:pt x="648503" y="237299"/>
                  </a:lnTo>
                  <a:lnTo>
                    <a:pt x="647612" y="228332"/>
                  </a:lnTo>
                  <a:lnTo>
                    <a:pt x="643957" y="219918"/>
                  </a:lnTo>
                  <a:lnTo>
                    <a:pt x="642620" y="218221"/>
                  </a:lnTo>
                  <a:lnTo>
                    <a:pt x="641729" y="217667"/>
                  </a:lnTo>
                  <a:lnTo>
                    <a:pt x="640392" y="217390"/>
                  </a:lnTo>
                </a:path>
                <a:path w="1581150" h="361950">
                  <a:moveTo>
                    <a:pt x="1178494" y="217390"/>
                  </a:moveTo>
                  <a:lnTo>
                    <a:pt x="1165926" y="218221"/>
                  </a:lnTo>
                  <a:lnTo>
                    <a:pt x="1153804" y="219918"/>
                  </a:lnTo>
                  <a:lnTo>
                    <a:pt x="1142573" y="223000"/>
                  </a:lnTo>
                  <a:lnTo>
                    <a:pt x="1131788" y="226930"/>
                  </a:lnTo>
                  <a:lnTo>
                    <a:pt x="1122340" y="231967"/>
                  </a:lnTo>
                </a:path>
                <a:path w="1581150" h="361950">
                  <a:moveTo>
                    <a:pt x="940596" y="217390"/>
                  </a:moveTo>
                  <a:lnTo>
                    <a:pt x="940150" y="217667"/>
                  </a:lnTo>
                  <a:lnTo>
                    <a:pt x="938813" y="217944"/>
                  </a:lnTo>
                  <a:lnTo>
                    <a:pt x="937922" y="219069"/>
                  </a:lnTo>
                  <a:lnTo>
                    <a:pt x="936139" y="221597"/>
                  </a:lnTo>
                  <a:lnTo>
                    <a:pt x="933019" y="237299"/>
                  </a:lnTo>
                  <a:lnTo>
                    <a:pt x="1113872" y="237299"/>
                  </a:lnTo>
                  <a:lnTo>
                    <a:pt x="1122340" y="231967"/>
                  </a:lnTo>
                </a:path>
                <a:path w="1581150" h="361950">
                  <a:moveTo>
                    <a:pt x="940596" y="217390"/>
                  </a:moveTo>
                  <a:lnTo>
                    <a:pt x="910112" y="232244"/>
                  </a:lnTo>
                  <a:lnTo>
                    <a:pt x="909220" y="237299"/>
                  </a:lnTo>
                </a:path>
                <a:path w="1581150" h="361950">
                  <a:moveTo>
                    <a:pt x="672213" y="237299"/>
                  </a:moveTo>
                  <a:lnTo>
                    <a:pt x="648503" y="218221"/>
                  </a:lnTo>
                  <a:lnTo>
                    <a:pt x="640392" y="217390"/>
                  </a:lnTo>
                </a:path>
                <a:path w="1581150" h="361950">
                  <a:moveTo>
                    <a:pt x="672213" y="237299"/>
                  </a:moveTo>
                  <a:lnTo>
                    <a:pt x="909220" y="237299"/>
                  </a:lnTo>
                </a:path>
                <a:path w="1581150" h="361950">
                  <a:moveTo>
                    <a:pt x="324456" y="100134"/>
                  </a:moveTo>
                  <a:lnTo>
                    <a:pt x="324011" y="100134"/>
                  </a:lnTo>
                  <a:lnTo>
                    <a:pt x="324011" y="99857"/>
                  </a:lnTo>
                  <a:lnTo>
                    <a:pt x="323110" y="99857"/>
                  </a:lnTo>
                  <a:lnTo>
                    <a:pt x="315035" y="99285"/>
                  </a:lnTo>
                  <a:lnTo>
                    <a:pt x="279577" y="98731"/>
                  </a:lnTo>
                </a:path>
                <a:path w="1581150" h="361950">
                  <a:moveTo>
                    <a:pt x="0" y="97606"/>
                  </a:moveTo>
                  <a:lnTo>
                    <a:pt x="445" y="97606"/>
                  </a:lnTo>
                  <a:lnTo>
                    <a:pt x="891" y="97883"/>
                  </a:lnTo>
                  <a:lnTo>
                    <a:pt x="6729" y="98159"/>
                  </a:lnTo>
                  <a:lnTo>
                    <a:pt x="47561" y="98731"/>
                  </a:lnTo>
                </a:path>
                <a:path w="1581150" h="361950">
                  <a:moveTo>
                    <a:pt x="292591" y="217390"/>
                  </a:moveTo>
                  <a:lnTo>
                    <a:pt x="323110" y="202796"/>
                  </a:lnTo>
                  <a:lnTo>
                    <a:pt x="324456" y="197740"/>
                  </a:lnTo>
                </a:path>
                <a:path w="1581150" h="361950">
                  <a:moveTo>
                    <a:pt x="311888" y="247115"/>
                  </a:moveTo>
                  <a:lnTo>
                    <a:pt x="310543" y="237022"/>
                  </a:lnTo>
                  <a:lnTo>
                    <a:pt x="304713" y="223553"/>
                  </a:lnTo>
                  <a:lnTo>
                    <a:pt x="300221" y="219623"/>
                  </a:lnTo>
                  <a:lnTo>
                    <a:pt x="296629" y="217944"/>
                  </a:lnTo>
                  <a:lnTo>
                    <a:pt x="292591" y="217390"/>
                  </a:lnTo>
                </a:path>
                <a:path w="1581150" h="361950">
                  <a:moveTo>
                    <a:pt x="1533426" y="98731"/>
                  </a:moveTo>
                  <a:lnTo>
                    <a:pt x="1572021" y="98455"/>
                  </a:lnTo>
                  <a:lnTo>
                    <a:pt x="1579687" y="97883"/>
                  </a:lnTo>
                  <a:lnTo>
                    <a:pt x="1580578" y="97883"/>
                  </a:lnTo>
                  <a:lnTo>
                    <a:pt x="1581024" y="97606"/>
                  </a:lnTo>
                </a:path>
                <a:path w="1581150" h="361950">
                  <a:moveTo>
                    <a:pt x="47561" y="19631"/>
                  </a:moveTo>
                  <a:lnTo>
                    <a:pt x="8975" y="19336"/>
                  </a:lnTo>
                  <a:lnTo>
                    <a:pt x="1791" y="18783"/>
                  </a:lnTo>
                  <a:lnTo>
                    <a:pt x="445" y="18783"/>
                  </a:lnTo>
                  <a:lnTo>
                    <a:pt x="445" y="18506"/>
                  </a:lnTo>
                  <a:lnTo>
                    <a:pt x="0" y="18506"/>
                  </a:lnTo>
                  <a:lnTo>
                    <a:pt x="0" y="97606"/>
                  </a:lnTo>
                </a:path>
                <a:path w="1581150" h="361950">
                  <a:moveTo>
                    <a:pt x="0" y="0"/>
                  </a:moveTo>
                  <a:lnTo>
                    <a:pt x="0" y="18506"/>
                  </a:lnTo>
                </a:path>
                <a:path w="1581150" h="361950">
                  <a:moveTo>
                    <a:pt x="1581024" y="18506"/>
                  </a:moveTo>
                  <a:lnTo>
                    <a:pt x="1581024" y="18783"/>
                  </a:lnTo>
                  <a:lnTo>
                    <a:pt x="1580132" y="18783"/>
                  </a:lnTo>
                  <a:lnTo>
                    <a:pt x="1574250" y="19059"/>
                  </a:lnTo>
                  <a:lnTo>
                    <a:pt x="1533426" y="19631"/>
                  </a:lnTo>
                </a:path>
                <a:path w="1581150" h="361950">
                  <a:moveTo>
                    <a:pt x="1581024" y="0"/>
                  </a:moveTo>
                  <a:lnTo>
                    <a:pt x="1581024" y="18506"/>
                  </a:lnTo>
                </a:path>
                <a:path w="1581150" h="361950">
                  <a:moveTo>
                    <a:pt x="0" y="0"/>
                  </a:moveTo>
                  <a:lnTo>
                    <a:pt x="1581024" y="0"/>
                  </a:lnTo>
                </a:path>
                <a:path w="1581150" h="361950">
                  <a:moveTo>
                    <a:pt x="1581024" y="97606"/>
                  </a:moveTo>
                  <a:lnTo>
                    <a:pt x="1581024" y="18506"/>
                  </a:lnTo>
                </a:path>
                <a:path w="1581150" h="361950">
                  <a:moveTo>
                    <a:pt x="1257021" y="197740"/>
                  </a:moveTo>
                  <a:lnTo>
                    <a:pt x="1288397" y="217390"/>
                  </a:lnTo>
                  <a:lnTo>
                    <a:pt x="1283940" y="218221"/>
                  </a:lnTo>
                  <a:lnTo>
                    <a:pt x="1280820" y="219623"/>
                  </a:lnTo>
                  <a:lnTo>
                    <a:pt x="1275383" y="224955"/>
                  </a:lnTo>
                  <a:lnTo>
                    <a:pt x="1269589" y="247115"/>
                  </a:lnTo>
                </a:path>
                <a:path w="1581150" h="361950">
                  <a:moveTo>
                    <a:pt x="1304530" y="98731"/>
                  </a:moveTo>
                  <a:lnTo>
                    <a:pt x="1259250" y="99857"/>
                  </a:lnTo>
                  <a:lnTo>
                    <a:pt x="1257021" y="100134"/>
                  </a:lnTo>
                </a:path>
                <a:path w="1581150" h="361950">
                  <a:moveTo>
                    <a:pt x="1550986" y="247115"/>
                  </a:moveTo>
                  <a:lnTo>
                    <a:pt x="1269144" y="247115"/>
                  </a:lnTo>
                </a:path>
                <a:path w="1581150" h="361950">
                  <a:moveTo>
                    <a:pt x="1575587" y="292560"/>
                  </a:moveTo>
                  <a:lnTo>
                    <a:pt x="1360239" y="293686"/>
                  </a:lnTo>
                </a:path>
                <a:path w="1581150" h="361950">
                  <a:moveTo>
                    <a:pt x="5829" y="292560"/>
                  </a:moveTo>
                  <a:lnTo>
                    <a:pt x="220793" y="293686"/>
                  </a:lnTo>
                </a:path>
                <a:path w="1581150" h="361950">
                  <a:moveTo>
                    <a:pt x="311888" y="247115"/>
                  </a:moveTo>
                  <a:lnTo>
                    <a:pt x="30064" y="247115"/>
                  </a:lnTo>
                </a:path>
                <a:path w="1581150" h="361950">
                  <a:moveTo>
                    <a:pt x="672213" y="237299"/>
                  </a:moveTo>
                  <a:lnTo>
                    <a:pt x="648503" y="237299"/>
                  </a:lnTo>
                </a:path>
                <a:path w="1581150" h="361950">
                  <a:moveTo>
                    <a:pt x="691109" y="237299"/>
                  </a:moveTo>
                  <a:lnTo>
                    <a:pt x="691109" y="316676"/>
                  </a:lnTo>
                  <a:lnTo>
                    <a:pt x="564093" y="237299"/>
                  </a:lnTo>
                </a:path>
                <a:path w="1581150" h="361950">
                  <a:moveTo>
                    <a:pt x="691109" y="316676"/>
                  </a:moveTo>
                  <a:lnTo>
                    <a:pt x="707688" y="327064"/>
                  </a:lnTo>
                </a:path>
                <a:path w="1581150" h="361950">
                  <a:moveTo>
                    <a:pt x="707688" y="237299"/>
                  </a:moveTo>
                  <a:lnTo>
                    <a:pt x="707688" y="361844"/>
                  </a:lnTo>
                </a:path>
                <a:path w="1581150" h="361950">
                  <a:moveTo>
                    <a:pt x="873745" y="237299"/>
                  </a:moveTo>
                  <a:lnTo>
                    <a:pt x="873745" y="327341"/>
                  </a:lnTo>
                </a:path>
                <a:path w="1581150" h="361950">
                  <a:moveTo>
                    <a:pt x="890324" y="316676"/>
                  </a:moveTo>
                  <a:lnTo>
                    <a:pt x="1016894" y="237299"/>
                  </a:lnTo>
                </a:path>
                <a:path w="1581150" h="361950">
                  <a:moveTo>
                    <a:pt x="873745" y="327064"/>
                  </a:moveTo>
                  <a:lnTo>
                    <a:pt x="890324" y="316676"/>
                  </a:lnTo>
                  <a:lnTo>
                    <a:pt x="890324" y="237299"/>
                  </a:lnTo>
                </a:path>
                <a:path w="1581150" h="361950">
                  <a:moveTo>
                    <a:pt x="933019" y="237299"/>
                  </a:moveTo>
                  <a:lnTo>
                    <a:pt x="909220" y="237299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3" name="object 103"/>
            <p:cNvSpPr/>
            <p:nvPr/>
          </p:nvSpPr>
          <p:spPr>
            <a:xfrm>
              <a:off x="3069056" y="5700680"/>
              <a:ext cx="101600" cy="2540"/>
            </a:xfrm>
            <a:custGeom>
              <a:avLst/>
              <a:gdLst/>
              <a:ahLst/>
              <a:cxnLst/>
              <a:rect l="l" t="t" r="r" b="b"/>
              <a:pathLst>
                <a:path w="101600" h="2539">
                  <a:moveTo>
                    <a:pt x="-5540" y="987"/>
                  </a:moveTo>
                  <a:lnTo>
                    <a:pt x="106975" y="987"/>
                  </a:lnTo>
                </a:path>
              </a:pathLst>
            </a:custGeom>
            <a:ln w="130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3069056" y="5702654"/>
              <a:ext cx="101600" cy="67945"/>
            </a:xfrm>
            <a:custGeom>
              <a:avLst/>
              <a:gdLst/>
              <a:ahLst/>
              <a:cxnLst/>
              <a:rect l="l" t="t" r="r" b="b"/>
              <a:pathLst>
                <a:path w="101600" h="67945">
                  <a:moveTo>
                    <a:pt x="0" y="0"/>
                  </a:moveTo>
                  <a:lnTo>
                    <a:pt x="0" y="27473"/>
                  </a:lnTo>
                  <a:lnTo>
                    <a:pt x="87083" y="43747"/>
                  </a:lnTo>
                </a:path>
                <a:path w="101600" h="67945">
                  <a:moveTo>
                    <a:pt x="82181" y="67586"/>
                  </a:moveTo>
                  <a:lnTo>
                    <a:pt x="100988" y="54965"/>
                  </a:lnTo>
                  <a:lnTo>
                    <a:pt x="99651" y="51330"/>
                  </a:lnTo>
                  <a:lnTo>
                    <a:pt x="96977" y="47954"/>
                  </a:lnTo>
                  <a:lnTo>
                    <a:pt x="92432" y="45426"/>
                  </a:lnTo>
                  <a:lnTo>
                    <a:pt x="87083" y="43747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5" name="object 105"/>
            <p:cNvSpPr/>
            <p:nvPr/>
          </p:nvSpPr>
          <p:spPr>
            <a:xfrm>
              <a:off x="3069056" y="5770241"/>
              <a:ext cx="82550" cy="1905"/>
            </a:xfrm>
            <a:custGeom>
              <a:avLst/>
              <a:gdLst/>
              <a:ahLst/>
              <a:cxnLst/>
              <a:rect l="l" t="t" r="r" b="b"/>
              <a:pathLst>
                <a:path w="82550" h="1904">
                  <a:moveTo>
                    <a:pt x="-5540" y="848"/>
                  </a:moveTo>
                  <a:lnTo>
                    <a:pt x="87722" y="848"/>
                  </a:lnTo>
                </a:path>
              </a:pathLst>
            </a:custGeom>
            <a:ln w="1277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3069056" y="5771938"/>
              <a:ext cx="101600" cy="67310"/>
            </a:xfrm>
            <a:custGeom>
              <a:avLst/>
              <a:gdLst/>
              <a:ahLst/>
              <a:cxnLst/>
              <a:rect l="l" t="t" r="r" b="b"/>
              <a:pathLst>
                <a:path w="101600" h="67310">
                  <a:moveTo>
                    <a:pt x="0" y="0"/>
                  </a:moveTo>
                  <a:lnTo>
                    <a:pt x="0" y="27492"/>
                  </a:lnTo>
                  <a:lnTo>
                    <a:pt x="87083" y="43747"/>
                  </a:lnTo>
                </a:path>
                <a:path w="101600" h="67310">
                  <a:moveTo>
                    <a:pt x="82181" y="67309"/>
                  </a:moveTo>
                  <a:lnTo>
                    <a:pt x="100988" y="54965"/>
                  </a:lnTo>
                  <a:lnTo>
                    <a:pt x="99651" y="51330"/>
                  </a:lnTo>
                  <a:lnTo>
                    <a:pt x="96977" y="47954"/>
                  </a:lnTo>
                  <a:lnTo>
                    <a:pt x="92432" y="45426"/>
                  </a:lnTo>
                  <a:lnTo>
                    <a:pt x="87083" y="43747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3069056" y="5839248"/>
              <a:ext cx="82550" cy="2540"/>
            </a:xfrm>
            <a:custGeom>
              <a:avLst/>
              <a:gdLst/>
              <a:ahLst/>
              <a:cxnLst/>
              <a:rect l="l" t="t" r="r" b="b"/>
              <a:pathLst>
                <a:path w="82550" h="2539">
                  <a:moveTo>
                    <a:pt x="-5540" y="987"/>
                  </a:moveTo>
                  <a:lnTo>
                    <a:pt x="87722" y="987"/>
                  </a:lnTo>
                </a:path>
              </a:pathLst>
            </a:custGeom>
            <a:ln w="130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3069056" y="5841222"/>
              <a:ext cx="101600" cy="67310"/>
            </a:xfrm>
            <a:custGeom>
              <a:avLst/>
              <a:gdLst/>
              <a:ahLst/>
              <a:cxnLst/>
              <a:rect l="l" t="t" r="r" b="b"/>
              <a:pathLst>
                <a:path w="101600" h="67310">
                  <a:moveTo>
                    <a:pt x="0" y="0"/>
                  </a:moveTo>
                  <a:lnTo>
                    <a:pt x="0" y="27492"/>
                  </a:lnTo>
                  <a:lnTo>
                    <a:pt x="87083" y="43747"/>
                  </a:lnTo>
                </a:path>
                <a:path w="101600" h="67310">
                  <a:moveTo>
                    <a:pt x="82181" y="67309"/>
                  </a:moveTo>
                  <a:lnTo>
                    <a:pt x="100988" y="54965"/>
                  </a:lnTo>
                  <a:lnTo>
                    <a:pt x="99651" y="51330"/>
                  </a:lnTo>
                  <a:lnTo>
                    <a:pt x="96977" y="47954"/>
                  </a:lnTo>
                  <a:lnTo>
                    <a:pt x="92432" y="45149"/>
                  </a:lnTo>
                  <a:lnTo>
                    <a:pt x="87083" y="43747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3069056" y="5908532"/>
              <a:ext cx="82550" cy="2540"/>
            </a:xfrm>
            <a:custGeom>
              <a:avLst/>
              <a:gdLst/>
              <a:ahLst/>
              <a:cxnLst/>
              <a:rect l="l" t="t" r="r" b="b"/>
              <a:pathLst>
                <a:path w="82550" h="2539">
                  <a:moveTo>
                    <a:pt x="-5540" y="987"/>
                  </a:moveTo>
                  <a:lnTo>
                    <a:pt x="87722" y="987"/>
                  </a:lnTo>
                </a:path>
              </a:pathLst>
            </a:custGeom>
            <a:ln w="130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3069056" y="5910506"/>
              <a:ext cx="101600" cy="67310"/>
            </a:xfrm>
            <a:custGeom>
              <a:avLst/>
              <a:gdLst/>
              <a:ahLst/>
              <a:cxnLst/>
              <a:rect l="l" t="t" r="r" b="b"/>
              <a:pathLst>
                <a:path w="101600" h="67310">
                  <a:moveTo>
                    <a:pt x="0" y="0"/>
                  </a:moveTo>
                  <a:lnTo>
                    <a:pt x="0" y="27196"/>
                  </a:lnTo>
                  <a:lnTo>
                    <a:pt x="87083" y="43470"/>
                  </a:lnTo>
                </a:path>
                <a:path w="101600" h="67310">
                  <a:moveTo>
                    <a:pt x="82181" y="67309"/>
                  </a:moveTo>
                  <a:lnTo>
                    <a:pt x="100988" y="54984"/>
                  </a:lnTo>
                  <a:lnTo>
                    <a:pt x="99651" y="51054"/>
                  </a:lnTo>
                  <a:lnTo>
                    <a:pt x="96977" y="47677"/>
                  </a:lnTo>
                  <a:lnTo>
                    <a:pt x="92432" y="45149"/>
                  </a:lnTo>
                  <a:lnTo>
                    <a:pt x="87083" y="43470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3069056" y="5977816"/>
              <a:ext cx="82550" cy="1905"/>
            </a:xfrm>
            <a:custGeom>
              <a:avLst/>
              <a:gdLst/>
              <a:ahLst/>
              <a:cxnLst/>
              <a:rect l="l" t="t" r="r" b="b"/>
              <a:pathLst>
                <a:path w="82550" h="1904">
                  <a:moveTo>
                    <a:pt x="-5540" y="848"/>
                  </a:moveTo>
                  <a:lnTo>
                    <a:pt x="87722" y="848"/>
                  </a:lnTo>
                </a:path>
              </a:pathLst>
            </a:custGeom>
            <a:ln w="1277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3069056" y="5979513"/>
              <a:ext cx="245745" cy="102235"/>
            </a:xfrm>
            <a:custGeom>
              <a:avLst/>
              <a:gdLst/>
              <a:ahLst/>
              <a:cxnLst/>
              <a:rect l="l" t="t" r="r" b="b"/>
              <a:pathLst>
                <a:path w="245745" h="102235">
                  <a:moveTo>
                    <a:pt x="0" y="0"/>
                  </a:moveTo>
                  <a:lnTo>
                    <a:pt x="0" y="12897"/>
                  </a:lnTo>
                </a:path>
                <a:path w="245745" h="102235">
                  <a:moveTo>
                    <a:pt x="92432" y="30001"/>
                  </a:moveTo>
                  <a:lnTo>
                    <a:pt x="0" y="12897"/>
                  </a:lnTo>
                </a:path>
                <a:path w="245745" h="102235">
                  <a:moveTo>
                    <a:pt x="123896" y="56657"/>
                  </a:moveTo>
                  <a:lnTo>
                    <a:pt x="100988" y="32529"/>
                  </a:lnTo>
                  <a:lnTo>
                    <a:pt x="92432" y="30001"/>
                  </a:lnTo>
                </a:path>
                <a:path w="245745" h="102235">
                  <a:moveTo>
                    <a:pt x="123896" y="101818"/>
                  </a:moveTo>
                  <a:lnTo>
                    <a:pt x="123896" y="56657"/>
                  </a:lnTo>
                </a:path>
                <a:path w="245745" h="102235">
                  <a:moveTo>
                    <a:pt x="123896" y="101818"/>
                  </a:moveTo>
                  <a:lnTo>
                    <a:pt x="184507" y="101818"/>
                  </a:lnTo>
                  <a:lnTo>
                    <a:pt x="245475" y="101818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3314532" y="607067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2676" y="5329"/>
                  </a:moveTo>
                  <a:lnTo>
                    <a:pt x="2676" y="5329"/>
                  </a:lnTo>
                </a:path>
              </a:pathLst>
            </a:custGeom>
            <a:ln w="1065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3314532" y="6014293"/>
              <a:ext cx="123825" cy="56515"/>
            </a:xfrm>
            <a:custGeom>
              <a:avLst/>
              <a:gdLst/>
              <a:ahLst/>
              <a:cxnLst/>
              <a:rect l="l" t="t" r="r" b="b"/>
              <a:pathLst>
                <a:path w="123825" h="56514">
                  <a:moveTo>
                    <a:pt x="31909" y="30010"/>
                  </a:moveTo>
                  <a:lnTo>
                    <a:pt x="891" y="50487"/>
                  </a:lnTo>
                  <a:lnTo>
                    <a:pt x="0" y="56379"/>
                  </a:lnTo>
                </a:path>
                <a:path w="123825" h="56514">
                  <a:moveTo>
                    <a:pt x="123450" y="12901"/>
                  </a:moveTo>
                  <a:lnTo>
                    <a:pt x="31909" y="30010"/>
                  </a:lnTo>
                </a:path>
                <a:path w="123825" h="56514">
                  <a:moveTo>
                    <a:pt x="123450" y="0"/>
                  </a:moveTo>
                  <a:lnTo>
                    <a:pt x="123450" y="12901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3355890" y="6012319"/>
              <a:ext cx="82550" cy="2540"/>
            </a:xfrm>
            <a:custGeom>
              <a:avLst/>
              <a:gdLst/>
              <a:ahLst/>
              <a:cxnLst/>
              <a:rect l="l" t="t" r="r" b="b"/>
              <a:pathLst>
                <a:path w="82550" h="2539">
                  <a:moveTo>
                    <a:pt x="-5540" y="987"/>
                  </a:moveTo>
                  <a:lnTo>
                    <a:pt x="87632" y="987"/>
                  </a:lnTo>
                </a:path>
              </a:pathLst>
            </a:custGeom>
            <a:ln w="130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3336993" y="5945010"/>
              <a:ext cx="101600" cy="67310"/>
            </a:xfrm>
            <a:custGeom>
              <a:avLst/>
              <a:gdLst/>
              <a:ahLst/>
              <a:cxnLst/>
              <a:rect l="l" t="t" r="r" b="b"/>
              <a:pathLst>
                <a:path w="101600" h="67310">
                  <a:moveTo>
                    <a:pt x="13904" y="43747"/>
                  </a:moveTo>
                  <a:lnTo>
                    <a:pt x="8556" y="45445"/>
                  </a:lnTo>
                  <a:lnTo>
                    <a:pt x="4011" y="47954"/>
                  </a:lnTo>
                  <a:lnTo>
                    <a:pt x="891" y="51330"/>
                  </a:lnTo>
                  <a:lnTo>
                    <a:pt x="0" y="54984"/>
                  </a:lnTo>
                  <a:lnTo>
                    <a:pt x="891" y="58619"/>
                  </a:lnTo>
                  <a:lnTo>
                    <a:pt x="3119" y="61995"/>
                  </a:lnTo>
                  <a:lnTo>
                    <a:pt x="7665" y="64800"/>
                  </a:lnTo>
                  <a:lnTo>
                    <a:pt x="12567" y="66756"/>
                  </a:lnTo>
                  <a:lnTo>
                    <a:pt x="18896" y="67309"/>
                  </a:lnTo>
                </a:path>
                <a:path w="101600" h="67310">
                  <a:moveTo>
                    <a:pt x="100988" y="27492"/>
                  </a:moveTo>
                  <a:lnTo>
                    <a:pt x="13904" y="43747"/>
                  </a:lnTo>
                </a:path>
                <a:path w="101600" h="67310">
                  <a:moveTo>
                    <a:pt x="100988" y="0"/>
                  </a:moveTo>
                  <a:lnTo>
                    <a:pt x="100988" y="27492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3355890" y="5943330"/>
              <a:ext cx="82550" cy="1905"/>
            </a:xfrm>
            <a:custGeom>
              <a:avLst/>
              <a:gdLst/>
              <a:ahLst/>
              <a:cxnLst/>
              <a:rect l="l" t="t" r="r" b="b"/>
              <a:pathLst>
                <a:path w="82550" h="1904">
                  <a:moveTo>
                    <a:pt x="-5540" y="839"/>
                  </a:moveTo>
                  <a:lnTo>
                    <a:pt x="87633" y="839"/>
                  </a:lnTo>
                </a:path>
              </a:pathLst>
            </a:custGeom>
            <a:ln w="12760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3336993" y="5875726"/>
              <a:ext cx="101600" cy="67945"/>
            </a:xfrm>
            <a:custGeom>
              <a:avLst/>
              <a:gdLst/>
              <a:ahLst/>
              <a:cxnLst/>
              <a:rect l="l" t="t" r="r" b="b"/>
              <a:pathLst>
                <a:path w="101600" h="67945">
                  <a:moveTo>
                    <a:pt x="13904" y="43747"/>
                  </a:moveTo>
                  <a:lnTo>
                    <a:pt x="8556" y="45445"/>
                  </a:lnTo>
                  <a:lnTo>
                    <a:pt x="4011" y="47954"/>
                  </a:lnTo>
                  <a:lnTo>
                    <a:pt x="891" y="51330"/>
                  </a:lnTo>
                  <a:lnTo>
                    <a:pt x="0" y="54965"/>
                  </a:lnTo>
                  <a:lnTo>
                    <a:pt x="891" y="58619"/>
                  </a:lnTo>
                  <a:lnTo>
                    <a:pt x="3119" y="62272"/>
                  </a:lnTo>
                  <a:lnTo>
                    <a:pt x="7665" y="64800"/>
                  </a:lnTo>
                  <a:lnTo>
                    <a:pt x="12567" y="66756"/>
                  </a:lnTo>
                  <a:lnTo>
                    <a:pt x="18896" y="67604"/>
                  </a:lnTo>
                </a:path>
                <a:path w="101600" h="67945">
                  <a:moveTo>
                    <a:pt x="100988" y="27492"/>
                  </a:moveTo>
                  <a:lnTo>
                    <a:pt x="13904" y="43747"/>
                  </a:lnTo>
                </a:path>
                <a:path w="101600" h="67945">
                  <a:moveTo>
                    <a:pt x="100988" y="0"/>
                  </a:moveTo>
                  <a:lnTo>
                    <a:pt x="100988" y="27492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3355890" y="5874028"/>
              <a:ext cx="82550" cy="1905"/>
            </a:xfrm>
            <a:custGeom>
              <a:avLst/>
              <a:gdLst/>
              <a:ahLst/>
              <a:cxnLst/>
              <a:rect l="l" t="t" r="r" b="b"/>
              <a:pathLst>
                <a:path w="82550" h="1904">
                  <a:moveTo>
                    <a:pt x="-5540" y="848"/>
                  </a:moveTo>
                  <a:lnTo>
                    <a:pt x="87633" y="848"/>
                  </a:lnTo>
                </a:path>
              </a:pathLst>
            </a:custGeom>
            <a:ln w="1277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3336993" y="5806442"/>
              <a:ext cx="101600" cy="67945"/>
            </a:xfrm>
            <a:custGeom>
              <a:avLst/>
              <a:gdLst/>
              <a:ahLst/>
              <a:cxnLst/>
              <a:rect l="l" t="t" r="r" b="b"/>
              <a:pathLst>
                <a:path w="101600" h="67945">
                  <a:moveTo>
                    <a:pt x="13904" y="43747"/>
                  </a:moveTo>
                  <a:lnTo>
                    <a:pt x="8556" y="45426"/>
                  </a:lnTo>
                  <a:lnTo>
                    <a:pt x="4011" y="47954"/>
                  </a:lnTo>
                  <a:lnTo>
                    <a:pt x="891" y="51330"/>
                  </a:lnTo>
                  <a:lnTo>
                    <a:pt x="0" y="54965"/>
                  </a:lnTo>
                  <a:lnTo>
                    <a:pt x="891" y="58895"/>
                  </a:lnTo>
                  <a:lnTo>
                    <a:pt x="3119" y="62272"/>
                  </a:lnTo>
                  <a:lnTo>
                    <a:pt x="7665" y="65077"/>
                  </a:lnTo>
                  <a:lnTo>
                    <a:pt x="12567" y="66756"/>
                  </a:lnTo>
                  <a:lnTo>
                    <a:pt x="18896" y="67586"/>
                  </a:lnTo>
                </a:path>
                <a:path w="101600" h="67945">
                  <a:moveTo>
                    <a:pt x="100988" y="27473"/>
                  </a:moveTo>
                  <a:lnTo>
                    <a:pt x="13904" y="43747"/>
                  </a:lnTo>
                </a:path>
                <a:path w="101600" h="67945">
                  <a:moveTo>
                    <a:pt x="100988" y="0"/>
                  </a:moveTo>
                  <a:lnTo>
                    <a:pt x="100988" y="27473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3355890" y="5804744"/>
              <a:ext cx="82550" cy="1905"/>
            </a:xfrm>
            <a:custGeom>
              <a:avLst/>
              <a:gdLst/>
              <a:ahLst/>
              <a:cxnLst/>
              <a:rect l="l" t="t" r="r" b="b"/>
              <a:pathLst>
                <a:path w="82550" h="1904">
                  <a:moveTo>
                    <a:pt x="-5540" y="848"/>
                  </a:moveTo>
                  <a:lnTo>
                    <a:pt x="87633" y="848"/>
                  </a:lnTo>
                </a:path>
              </a:pathLst>
            </a:custGeom>
            <a:ln w="1277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3336993" y="5737435"/>
              <a:ext cx="101600" cy="67310"/>
            </a:xfrm>
            <a:custGeom>
              <a:avLst/>
              <a:gdLst/>
              <a:ahLst/>
              <a:cxnLst/>
              <a:rect l="l" t="t" r="r" b="b"/>
              <a:pathLst>
                <a:path w="101600" h="67310">
                  <a:moveTo>
                    <a:pt x="13904" y="43747"/>
                  </a:moveTo>
                  <a:lnTo>
                    <a:pt x="8556" y="45149"/>
                  </a:lnTo>
                  <a:lnTo>
                    <a:pt x="4011" y="47954"/>
                  </a:lnTo>
                  <a:lnTo>
                    <a:pt x="891" y="51054"/>
                  </a:lnTo>
                  <a:lnTo>
                    <a:pt x="0" y="54965"/>
                  </a:lnTo>
                  <a:lnTo>
                    <a:pt x="891" y="58619"/>
                  </a:lnTo>
                  <a:lnTo>
                    <a:pt x="3119" y="61977"/>
                  </a:lnTo>
                  <a:lnTo>
                    <a:pt x="7665" y="64800"/>
                  </a:lnTo>
                  <a:lnTo>
                    <a:pt x="12567" y="66756"/>
                  </a:lnTo>
                  <a:lnTo>
                    <a:pt x="18896" y="67309"/>
                  </a:lnTo>
                </a:path>
                <a:path w="101600" h="67310">
                  <a:moveTo>
                    <a:pt x="100988" y="27492"/>
                  </a:moveTo>
                  <a:lnTo>
                    <a:pt x="13904" y="43747"/>
                  </a:lnTo>
                </a:path>
                <a:path w="101600" h="67310">
                  <a:moveTo>
                    <a:pt x="100988" y="0"/>
                  </a:moveTo>
                  <a:lnTo>
                    <a:pt x="100988" y="27492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3355890" y="5735460"/>
              <a:ext cx="82550" cy="2540"/>
            </a:xfrm>
            <a:custGeom>
              <a:avLst/>
              <a:gdLst/>
              <a:ahLst/>
              <a:cxnLst/>
              <a:rect l="l" t="t" r="r" b="b"/>
              <a:pathLst>
                <a:path w="82550" h="2539">
                  <a:moveTo>
                    <a:pt x="-5540" y="987"/>
                  </a:moveTo>
                  <a:lnTo>
                    <a:pt x="87632" y="987"/>
                  </a:lnTo>
                </a:path>
              </a:pathLst>
            </a:custGeom>
            <a:ln w="130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3336993" y="5668151"/>
              <a:ext cx="101600" cy="67310"/>
            </a:xfrm>
            <a:custGeom>
              <a:avLst/>
              <a:gdLst/>
              <a:ahLst/>
              <a:cxnLst/>
              <a:rect l="l" t="t" r="r" b="b"/>
              <a:pathLst>
                <a:path w="101600" h="67310">
                  <a:moveTo>
                    <a:pt x="13904" y="43747"/>
                  </a:moveTo>
                  <a:lnTo>
                    <a:pt x="8556" y="45426"/>
                  </a:lnTo>
                  <a:lnTo>
                    <a:pt x="4011" y="47954"/>
                  </a:lnTo>
                  <a:lnTo>
                    <a:pt x="891" y="51330"/>
                  </a:lnTo>
                  <a:lnTo>
                    <a:pt x="0" y="54965"/>
                  </a:lnTo>
                  <a:lnTo>
                    <a:pt x="891" y="58619"/>
                  </a:lnTo>
                  <a:lnTo>
                    <a:pt x="3119" y="61977"/>
                  </a:lnTo>
                  <a:lnTo>
                    <a:pt x="7665" y="64781"/>
                  </a:lnTo>
                  <a:lnTo>
                    <a:pt x="12567" y="66756"/>
                  </a:lnTo>
                  <a:lnTo>
                    <a:pt x="18896" y="67309"/>
                  </a:lnTo>
                </a:path>
                <a:path w="101600" h="67310">
                  <a:moveTo>
                    <a:pt x="100988" y="27473"/>
                  </a:moveTo>
                  <a:lnTo>
                    <a:pt x="13904" y="43747"/>
                  </a:lnTo>
                </a:path>
                <a:path w="101600" h="67310">
                  <a:moveTo>
                    <a:pt x="100988" y="0"/>
                  </a:moveTo>
                  <a:lnTo>
                    <a:pt x="100988" y="27473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3336548" y="5666176"/>
              <a:ext cx="101600" cy="2540"/>
            </a:xfrm>
            <a:custGeom>
              <a:avLst/>
              <a:gdLst/>
              <a:ahLst/>
              <a:cxnLst/>
              <a:rect l="l" t="t" r="r" b="b"/>
              <a:pathLst>
                <a:path w="101600" h="2539">
                  <a:moveTo>
                    <a:pt x="-5540" y="987"/>
                  </a:moveTo>
                  <a:lnTo>
                    <a:pt x="106975" y="987"/>
                  </a:lnTo>
                </a:path>
              </a:pathLst>
            </a:custGeom>
            <a:ln w="130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2541784" y="5556226"/>
              <a:ext cx="1423670" cy="76835"/>
            </a:xfrm>
            <a:custGeom>
              <a:avLst/>
              <a:gdLst/>
              <a:ahLst/>
              <a:cxnLst/>
              <a:rect l="l" t="t" r="r" b="b"/>
              <a:pathLst>
                <a:path w="1423670" h="76835">
                  <a:moveTo>
                    <a:pt x="0" y="0"/>
                  </a:moveTo>
                  <a:lnTo>
                    <a:pt x="213609" y="0"/>
                  </a:lnTo>
                </a:path>
                <a:path w="1423670" h="76835">
                  <a:moveTo>
                    <a:pt x="1209415" y="0"/>
                  </a:moveTo>
                  <a:lnTo>
                    <a:pt x="1423069" y="0"/>
                  </a:lnTo>
                </a:path>
                <a:path w="1423670" h="76835">
                  <a:moveTo>
                    <a:pt x="1281257" y="76295"/>
                  </a:moveTo>
                  <a:lnTo>
                    <a:pt x="847709" y="76295"/>
                  </a:lnTo>
                </a:path>
                <a:path w="1423670" h="76835">
                  <a:moveTo>
                    <a:pt x="141812" y="76295"/>
                  </a:moveTo>
                  <a:lnTo>
                    <a:pt x="575761" y="76295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3004434" y="5702654"/>
              <a:ext cx="64769" cy="1905"/>
            </a:xfrm>
            <a:custGeom>
              <a:avLst/>
              <a:gdLst/>
              <a:ahLst/>
              <a:cxnLst/>
              <a:rect l="l" t="t" r="r" b="b"/>
              <a:pathLst>
                <a:path w="64769" h="1904">
                  <a:moveTo>
                    <a:pt x="-5540" y="701"/>
                  </a:moveTo>
                  <a:lnTo>
                    <a:pt x="70162" y="701"/>
                  </a:lnTo>
                </a:path>
              </a:pathLst>
            </a:custGeom>
            <a:ln w="1248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3004434" y="5666176"/>
              <a:ext cx="166370" cy="36195"/>
            </a:xfrm>
            <a:custGeom>
              <a:avLst/>
              <a:gdLst/>
              <a:ahLst/>
              <a:cxnLst/>
              <a:rect l="l" t="t" r="r" b="b"/>
              <a:pathLst>
                <a:path w="166369" h="36195">
                  <a:moveTo>
                    <a:pt x="0" y="3376"/>
                  </a:moveTo>
                  <a:lnTo>
                    <a:pt x="166056" y="0"/>
                  </a:lnTo>
                </a:path>
                <a:path w="166369" h="36195">
                  <a:moveTo>
                    <a:pt x="0" y="17399"/>
                  </a:moveTo>
                  <a:lnTo>
                    <a:pt x="0" y="3376"/>
                  </a:lnTo>
                </a:path>
                <a:path w="166369" h="36195">
                  <a:moveTo>
                    <a:pt x="0" y="17399"/>
                  </a:moveTo>
                  <a:lnTo>
                    <a:pt x="98760" y="35905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3004434" y="5736586"/>
              <a:ext cx="99060" cy="2540"/>
            </a:xfrm>
            <a:custGeom>
              <a:avLst/>
              <a:gdLst/>
              <a:ahLst/>
              <a:cxnLst/>
              <a:rect l="l" t="t" r="r" b="b"/>
              <a:pathLst>
                <a:path w="99060" h="2539">
                  <a:moveTo>
                    <a:pt x="-5540" y="1125"/>
                  </a:moveTo>
                  <a:lnTo>
                    <a:pt x="104301" y="1125"/>
                  </a:lnTo>
                </a:path>
              </a:pathLst>
            </a:custGeom>
            <a:ln w="1333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3004434" y="5738837"/>
              <a:ext cx="99060" cy="32384"/>
            </a:xfrm>
            <a:custGeom>
              <a:avLst/>
              <a:gdLst/>
              <a:ahLst/>
              <a:cxnLst/>
              <a:rect l="l" t="t" r="r" b="b"/>
              <a:pathLst>
                <a:path w="99060" h="32385">
                  <a:moveTo>
                    <a:pt x="0" y="14022"/>
                  </a:moveTo>
                  <a:lnTo>
                    <a:pt x="0" y="0"/>
                  </a:lnTo>
                </a:path>
                <a:path w="99060" h="32385">
                  <a:moveTo>
                    <a:pt x="0" y="14022"/>
                  </a:moveTo>
                  <a:lnTo>
                    <a:pt x="98760" y="32252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3004434" y="5805870"/>
              <a:ext cx="99060" cy="2540"/>
            </a:xfrm>
            <a:custGeom>
              <a:avLst/>
              <a:gdLst/>
              <a:ahLst/>
              <a:cxnLst/>
              <a:rect l="l" t="t" r="r" b="b"/>
              <a:pathLst>
                <a:path w="99060" h="2539">
                  <a:moveTo>
                    <a:pt x="-5540" y="987"/>
                  </a:moveTo>
                  <a:lnTo>
                    <a:pt x="104301" y="987"/>
                  </a:lnTo>
                </a:path>
              </a:pathLst>
            </a:custGeom>
            <a:ln w="130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3004434" y="5807844"/>
              <a:ext cx="99060" cy="33020"/>
            </a:xfrm>
            <a:custGeom>
              <a:avLst/>
              <a:gdLst/>
              <a:ahLst/>
              <a:cxnLst/>
              <a:rect l="l" t="t" r="r" b="b"/>
              <a:pathLst>
                <a:path w="99060" h="33020">
                  <a:moveTo>
                    <a:pt x="0" y="14022"/>
                  </a:moveTo>
                  <a:lnTo>
                    <a:pt x="0" y="0"/>
                  </a:lnTo>
                </a:path>
                <a:path w="99060" h="33020">
                  <a:moveTo>
                    <a:pt x="0" y="14022"/>
                  </a:moveTo>
                  <a:lnTo>
                    <a:pt x="98760" y="32529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3004434" y="5875154"/>
              <a:ext cx="99060" cy="2540"/>
            </a:xfrm>
            <a:custGeom>
              <a:avLst/>
              <a:gdLst/>
              <a:ahLst/>
              <a:cxnLst/>
              <a:rect l="l" t="t" r="r" b="b"/>
              <a:pathLst>
                <a:path w="99060" h="2539">
                  <a:moveTo>
                    <a:pt x="-5540" y="987"/>
                  </a:moveTo>
                  <a:lnTo>
                    <a:pt x="104301" y="987"/>
                  </a:lnTo>
                </a:path>
              </a:pathLst>
            </a:custGeom>
            <a:ln w="1305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3004434" y="5877128"/>
              <a:ext cx="99060" cy="33020"/>
            </a:xfrm>
            <a:custGeom>
              <a:avLst/>
              <a:gdLst/>
              <a:ahLst/>
              <a:cxnLst/>
              <a:rect l="l" t="t" r="r" b="b"/>
              <a:pathLst>
                <a:path w="99060" h="33020">
                  <a:moveTo>
                    <a:pt x="0" y="14022"/>
                  </a:moveTo>
                  <a:lnTo>
                    <a:pt x="0" y="0"/>
                  </a:lnTo>
                </a:path>
                <a:path w="99060" h="33020">
                  <a:moveTo>
                    <a:pt x="0" y="14022"/>
                  </a:moveTo>
                  <a:lnTo>
                    <a:pt x="98760" y="32529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3004434" y="5944161"/>
              <a:ext cx="99060" cy="2540"/>
            </a:xfrm>
            <a:custGeom>
              <a:avLst/>
              <a:gdLst/>
              <a:ahLst/>
              <a:cxnLst/>
              <a:rect l="l" t="t" r="r" b="b"/>
              <a:pathLst>
                <a:path w="99060" h="2539">
                  <a:moveTo>
                    <a:pt x="-5540" y="1125"/>
                  </a:moveTo>
                  <a:lnTo>
                    <a:pt x="104301" y="1125"/>
                  </a:lnTo>
                </a:path>
              </a:pathLst>
            </a:custGeom>
            <a:ln w="1333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3004434" y="5946412"/>
              <a:ext cx="99060" cy="33020"/>
            </a:xfrm>
            <a:custGeom>
              <a:avLst/>
              <a:gdLst/>
              <a:ahLst/>
              <a:cxnLst/>
              <a:rect l="l" t="t" r="r" b="b"/>
              <a:pathLst>
                <a:path w="99060" h="33020">
                  <a:moveTo>
                    <a:pt x="0" y="14022"/>
                  </a:moveTo>
                  <a:lnTo>
                    <a:pt x="0" y="0"/>
                  </a:lnTo>
                </a:path>
                <a:path w="99060" h="33020">
                  <a:moveTo>
                    <a:pt x="0" y="14022"/>
                  </a:moveTo>
                  <a:lnTo>
                    <a:pt x="98760" y="32529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3004434" y="6013445"/>
              <a:ext cx="100330" cy="2540"/>
            </a:xfrm>
            <a:custGeom>
              <a:avLst/>
              <a:gdLst/>
              <a:ahLst/>
              <a:cxnLst/>
              <a:rect l="l" t="t" r="r" b="b"/>
              <a:pathLst>
                <a:path w="100330" h="2539">
                  <a:moveTo>
                    <a:pt x="-5540" y="1125"/>
                  </a:moveTo>
                  <a:lnTo>
                    <a:pt x="105638" y="1125"/>
                  </a:lnTo>
                </a:path>
              </a:pathLst>
            </a:custGeom>
            <a:ln w="1333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3004434" y="6015696"/>
              <a:ext cx="165735" cy="55244"/>
            </a:xfrm>
            <a:custGeom>
              <a:avLst/>
              <a:gdLst/>
              <a:ahLst/>
              <a:cxnLst/>
              <a:rect l="l" t="t" r="r" b="b"/>
              <a:pathLst>
                <a:path w="165735" h="55245">
                  <a:moveTo>
                    <a:pt x="0" y="13742"/>
                  </a:moveTo>
                  <a:lnTo>
                    <a:pt x="0" y="0"/>
                  </a:lnTo>
                </a:path>
                <a:path w="165735" h="55245">
                  <a:moveTo>
                    <a:pt x="149923" y="41793"/>
                  </a:moveTo>
                  <a:lnTo>
                    <a:pt x="0" y="13742"/>
                  </a:lnTo>
                </a:path>
                <a:path w="165735" h="55245">
                  <a:moveTo>
                    <a:pt x="165611" y="54976"/>
                  </a:moveTo>
                  <a:lnTo>
                    <a:pt x="164719" y="50770"/>
                  </a:lnTo>
                  <a:lnTo>
                    <a:pt x="161154" y="46841"/>
                  </a:lnTo>
                  <a:lnTo>
                    <a:pt x="156162" y="43756"/>
                  </a:lnTo>
                  <a:lnTo>
                    <a:pt x="149923" y="41793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9" name="object 139"/>
            <p:cNvSpPr/>
            <p:nvPr/>
          </p:nvSpPr>
          <p:spPr>
            <a:xfrm>
              <a:off x="3169600" y="60675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668" y="-5540"/>
                  </a:moveTo>
                  <a:lnTo>
                    <a:pt x="668" y="5540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0" name="object 14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314532" y="5662610"/>
              <a:ext cx="193613" cy="424262"/>
            </a:xfrm>
            <a:prstGeom prst="rect">
              <a:avLst/>
            </a:prstGeom>
          </p:spPr>
        </p:pic>
        <p:sp>
          <p:nvSpPr>
            <p:cNvPr id="141" name="object 141"/>
            <p:cNvSpPr/>
            <p:nvPr/>
          </p:nvSpPr>
          <p:spPr>
            <a:xfrm>
              <a:off x="3172719" y="6081332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19">
                  <a:moveTo>
                    <a:pt x="20233" y="0"/>
                  </a:moveTo>
                  <a:lnTo>
                    <a:pt x="0" y="0"/>
                  </a:lnTo>
                </a:path>
              </a:pathLst>
            </a:custGeom>
            <a:ln w="1108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2" name="object 142"/>
            <p:cNvSpPr/>
            <p:nvPr/>
          </p:nvSpPr>
          <p:spPr>
            <a:xfrm>
              <a:off x="3170937" y="60723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891" y="-5540"/>
                  </a:moveTo>
                  <a:lnTo>
                    <a:pt x="891" y="5540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3" name="object 143"/>
            <p:cNvSpPr/>
            <p:nvPr/>
          </p:nvSpPr>
          <p:spPr>
            <a:xfrm>
              <a:off x="3172719" y="6072355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2676" y="4488"/>
                  </a:moveTo>
                  <a:lnTo>
                    <a:pt x="2676" y="4488"/>
                  </a:lnTo>
                </a:path>
              </a:pathLst>
            </a:custGeom>
            <a:ln w="8976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3042138" y="5992410"/>
              <a:ext cx="151130" cy="80010"/>
            </a:xfrm>
            <a:custGeom>
              <a:avLst/>
              <a:gdLst/>
              <a:ahLst/>
              <a:cxnLst/>
              <a:rect l="l" t="t" r="r" b="b"/>
              <a:pathLst>
                <a:path w="151130" h="80010">
                  <a:moveTo>
                    <a:pt x="128798" y="43760"/>
                  </a:moveTo>
                  <a:lnTo>
                    <a:pt x="150814" y="43760"/>
                  </a:lnTo>
                </a:path>
                <a:path w="151130" h="80010">
                  <a:moveTo>
                    <a:pt x="128798" y="79944"/>
                  </a:moveTo>
                  <a:lnTo>
                    <a:pt x="128798" y="43760"/>
                  </a:lnTo>
                </a:path>
                <a:path w="151130" h="80010">
                  <a:moveTo>
                    <a:pt x="113111" y="30573"/>
                  </a:moveTo>
                  <a:lnTo>
                    <a:pt x="119350" y="17104"/>
                  </a:lnTo>
                </a:path>
                <a:path w="151130" h="80010">
                  <a:moveTo>
                    <a:pt x="128798" y="43760"/>
                  </a:moveTo>
                  <a:lnTo>
                    <a:pt x="127907" y="39271"/>
                  </a:lnTo>
                  <a:lnTo>
                    <a:pt x="124342" y="35344"/>
                  </a:lnTo>
                  <a:lnTo>
                    <a:pt x="119350" y="32547"/>
                  </a:lnTo>
                  <a:lnTo>
                    <a:pt x="113111" y="30573"/>
                  </a:lnTo>
                </a:path>
                <a:path w="151130" h="80010">
                  <a:moveTo>
                    <a:pt x="26918" y="0"/>
                  </a:moveTo>
                  <a:lnTo>
                    <a:pt x="25135" y="4483"/>
                  </a:lnTo>
                  <a:lnTo>
                    <a:pt x="20233" y="7860"/>
                  </a:lnTo>
                  <a:lnTo>
                    <a:pt x="10785" y="10092"/>
                  </a:lnTo>
                  <a:lnTo>
                    <a:pt x="0" y="9539"/>
                  </a:lnTo>
                </a:path>
                <a:path w="151130" h="80010">
                  <a:moveTo>
                    <a:pt x="113111" y="30573"/>
                  </a:moveTo>
                  <a:lnTo>
                    <a:pt x="0" y="9539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3004434" y="5979513"/>
              <a:ext cx="64769" cy="1905"/>
            </a:xfrm>
            <a:custGeom>
              <a:avLst/>
              <a:gdLst/>
              <a:ahLst/>
              <a:cxnLst/>
              <a:rect l="l" t="t" r="r" b="b"/>
              <a:pathLst>
                <a:path w="64769" h="1904">
                  <a:moveTo>
                    <a:pt x="-5540" y="701"/>
                  </a:moveTo>
                  <a:lnTo>
                    <a:pt x="70162" y="701"/>
                  </a:lnTo>
                </a:path>
              </a:pathLst>
            </a:custGeom>
            <a:ln w="1248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3004434" y="5925654"/>
              <a:ext cx="64769" cy="76835"/>
            </a:xfrm>
            <a:custGeom>
              <a:avLst/>
              <a:gdLst/>
              <a:ahLst/>
              <a:cxnLst/>
              <a:rect l="l" t="t" r="r" b="b"/>
              <a:pathLst>
                <a:path w="64769" h="76835">
                  <a:moveTo>
                    <a:pt x="0" y="55261"/>
                  </a:moveTo>
                  <a:lnTo>
                    <a:pt x="0" y="69007"/>
                  </a:lnTo>
                  <a:lnTo>
                    <a:pt x="37703" y="76295"/>
                  </a:lnTo>
                </a:path>
                <a:path w="64769" h="76835">
                  <a:moveTo>
                    <a:pt x="0" y="0"/>
                  </a:moveTo>
                  <a:lnTo>
                    <a:pt x="64622" y="12048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3004434" y="5910506"/>
              <a:ext cx="64769" cy="1905"/>
            </a:xfrm>
            <a:custGeom>
              <a:avLst/>
              <a:gdLst/>
              <a:ahLst/>
              <a:cxnLst/>
              <a:rect l="l" t="t" r="r" b="b"/>
              <a:pathLst>
                <a:path w="64769" h="1904">
                  <a:moveTo>
                    <a:pt x="-5540" y="701"/>
                  </a:moveTo>
                  <a:lnTo>
                    <a:pt x="70162" y="701"/>
                  </a:lnTo>
                </a:path>
              </a:pathLst>
            </a:custGeom>
            <a:ln w="1248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3004434" y="5856647"/>
              <a:ext cx="64769" cy="69215"/>
            </a:xfrm>
            <a:custGeom>
              <a:avLst/>
              <a:gdLst/>
              <a:ahLst/>
              <a:cxnLst/>
              <a:rect l="l" t="t" r="r" b="b"/>
              <a:pathLst>
                <a:path w="64769" h="69214">
                  <a:moveTo>
                    <a:pt x="0" y="55261"/>
                  </a:moveTo>
                  <a:lnTo>
                    <a:pt x="0" y="69007"/>
                  </a:lnTo>
                </a:path>
                <a:path w="64769" h="69214">
                  <a:moveTo>
                    <a:pt x="0" y="0"/>
                  </a:moveTo>
                  <a:lnTo>
                    <a:pt x="64622" y="12067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3004434" y="5841222"/>
              <a:ext cx="64769" cy="1905"/>
            </a:xfrm>
            <a:custGeom>
              <a:avLst/>
              <a:gdLst/>
              <a:ahLst/>
              <a:cxnLst/>
              <a:rect l="l" t="t" r="r" b="b"/>
              <a:pathLst>
                <a:path w="64769" h="1904">
                  <a:moveTo>
                    <a:pt x="-5540" y="701"/>
                  </a:moveTo>
                  <a:lnTo>
                    <a:pt x="70162" y="701"/>
                  </a:lnTo>
                </a:path>
              </a:pathLst>
            </a:custGeom>
            <a:ln w="1248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3004434" y="5787363"/>
              <a:ext cx="64769" cy="69850"/>
            </a:xfrm>
            <a:custGeom>
              <a:avLst/>
              <a:gdLst/>
              <a:ahLst/>
              <a:cxnLst/>
              <a:rect l="l" t="t" r="r" b="b"/>
              <a:pathLst>
                <a:path w="64769" h="69850">
                  <a:moveTo>
                    <a:pt x="0" y="55261"/>
                  </a:moveTo>
                  <a:lnTo>
                    <a:pt x="0" y="69283"/>
                  </a:lnTo>
                </a:path>
                <a:path w="64769" h="69850">
                  <a:moveTo>
                    <a:pt x="0" y="0"/>
                  </a:moveTo>
                  <a:lnTo>
                    <a:pt x="64622" y="12067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3004434" y="5771938"/>
              <a:ext cx="64769" cy="1905"/>
            </a:xfrm>
            <a:custGeom>
              <a:avLst/>
              <a:gdLst/>
              <a:ahLst/>
              <a:cxnLst/>
              <a:rect l="l" t="t" r="r" b="b"/>
              <a:pathLst>
                <a:path w="64769" h="1904">
                  <a:moveTo>
                    <a:pt x="-5540" y="701"/>
                  </a:moveTo>
                  <a:lnTo>
                    <a:pt x="70162" y="701"/>
                  </a:lnTo>
                </a:path>
              </a:pathLst>
            </a:custGeom>
            <a:ln w="1248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2346117" y="5704057"/>
              <a:ext cx="1814830" cy="398145"/>
            </a:xfrm>
            <a:custGeom>
              <a:avLst/>
              <a:gdLst/>
              <a:ahLst/>
              <a:cxnLst/>
              <a:rect l="l" t="t" r="r" b="b"/>
              <a:pathLst>
                <a:path w="1814829" h="398145">
                  <a:moveTo>
                    <a:pt x="658317" y="69283"/>
                  </a:moveTo>
                  <a:lnTo>
                    <a:pt x="658317" y="83306"/>
                  </a:lnTo>
                </a:path>
                <a:path w="1814829" h="398145">
                  <a:moveTo>
                    <a:pt x="658317" y="14022"/>
                  </a:moveTo>
                  <a:lnTo>
                    <a:pt x="722939" y="26071"/>
                  </a:lnTo>
                </a:path>
                <a:path w="1814829" h="398145">
                  <a:moveTo>
                    <a:pt x="658317" y="0"/>
                  </a:moveTo>
                  <a:lnTo>
                    <a:pt x="658317" y="14022"/>
                  </a:lnTo>
                </a:path>
                <a:path w="1814829" h="398145">
                  <a:moveTo>
                    <a:pt x="1814831" y="52733"/>
                  </a:moveTo>
                  <a:lnTo>
                    <a:pt x="1135808" y="52733"/>
                  </a:lnTo>
                </a:path>
                <a:path w="1814829" h="398145">
                  <a:moveTo>
                    <a:pt x="0" y="52733"/>
                  </a:moveTo>
                  <a:lnTo>
                    <a:pt x="678550" y="52733"/>
                  </a:lnTo>
                </a:path>
                <a:path w="1814829" h="398145">
                  <a:moveTo>
                    <a:pt x="810469" y="377275"/>
                  </a:moveTo>
                  <a:lnTo>
                    <a:pt x="658317" y="377275"/>
                  </a:lnTo>
                </a:path>
                <a:path w="1814829" h="398145">
                  <a:moveTo>
                    <a:pt x="658317" y="398032"/>
                  </a:moveTo>
                  <a:lnTo>
                    <a:pt x="907447" y="398032"/>
                  </a:lnTo>
                </a:path>
                <a:path w="1814829" h="398145">
                  <a:moveTo>
                    <a:pt x="810469" y="377275"/>
                  </a:moveTo>
                  <a:lnTo>
                    <a:pt x="819917" y="375592"/>
                  </a:lnTo>
                  <a:lnTo>
                    <a:pt x="825711" y="371105"/>
                  </a:lnTo>
                  <a:lnTo>
                    <a:pt x="826602" y="368298"/>
                  </a:lnTo>
                </a:path>
                <a:path w="1814829" h="398145">
                  <a:moveTo>
                    <a:pt x="1156487" y="377275"/>
                  </a:moveTo>
                  <a:lnTo>
                    <a:pt x="1004781" y="377275"/>
                  </a:lnTo>
                </a:path>
                <a:path w="1814829" h="398145">
                  <a:moveTo>
                    <a:pt x="989093" y="368298"/>
                  </a:moveTo>
                  <a:lnTo>
                    <a:pt x="989985" y="371105"/>
                  </a:lnTo>
                  <a:lnTo>
                    <a:pt x="992213" y="373629"/>
                  </a:lnTo>
                  <a:lnTo>
                    <a:pt x="1002553" y="377275"/>
                  </a:lnTo>
                  <a:lnTo>
                    <a:pt x="1004781" y="377275"/>
                  </a:lnTo>
                </a:path>
                <a:path w="1814829" h="398145">
                  <a:moveTo>
                    <a:pt x="1156487" y="398032"/>
                  </a:moveTo>
                  <a:lnTo>
                    <a:pt x="907447" y="398032"/>
                  </a:lnTo>
                </a:path>
                <a:path w="1814829" h="398145">
                  <a:moveTo>
                    <a:pt x="990430" y="368298"/>
                  </a:moveTo>
                  <a:lnTo>
                    <a:pt x="991767" y="371666"/>
                  </a:lnTo>
                  <a:lnTo>
                    <a:pt x="994887" y="374751"/>
                  </a:lnTo>
                  <a:lnTo>
                    <a:pt x="999433" y="376714"/>
                  </a:lnTo>
                  <a:lnTo>
                    <a:pt x="1005227" y="377275"/>
                  </a:lnTo>
                </a:path>
                <a:path w="1814829" h="398145">
                  <a:moveTo>
                    <a:pt x="810469" y="377275"/>
                  </a:moveTo>
                  <a:lnTo>
                    <a:pt x="815906" y="376714"/>
                  </a:lnTo>
                  <a:lnTo>
                    <a:pt x="820808" y="374751"/>
                  </a:lnTo>
                  <a:lnTo>
                    <a:pt x="823928" y="371666"/>
                  </a:lnTo>
                  <a:lnTo>
                    <a:pt x="824819" y="368298"/>
                  </a:lnTo>
                </a:path>
                <a:path w="1814829" h="398145">
                  <a:moveTo>
                    <a:pt x="1814831" y="65907"/>
                  </a:moveTo>
                  <a:lnTo>
                    <a:pt x="1064501" y="65907"/>
                  </a:lnTo>
                </a:path>
                <a:path w="1814829" h="398145">
                  <a:moveTo>
                    <a:pt x="0" y="65907"/>
                  </a:moveTo>
                  <a:lnTo>
                    <a:pt x="750303" y="65907"/>
                  </a:lnTo>
                </a:path>
              </a:pathLst>
            </a:custGeom>
            <a:ln w="821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3" name="object 153"/>
            <p:cNvSpPr/>
            <p:nvPr/>
          </p:nvSpPr>
          <p:spPr>
            <a:xfrm>
              <a:off x="3470249" y="57699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676" y="1402"/>
                  </a:moveTo>
                  <a:lnTo>
                    <a:pt x="2676" y="1402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3471140" y="5793249"/>
              <a:ext cx="635" cy="11430"/>
            </a:xfrm>
            <a:custGeom>
              <a:avLst/>
              <a:gdLst/>
              <a:ahLst/>
              <a:cxnLst/>
              <a:rect l="l" t="t" r="r" b="b"/>
              <a:pathLst>
                <a:path w="635" h="11429">
                  <a:moveTo>
                    <a:pt x="267" y="-2704"/>
                  </a:moveTo>
                  <a:lnTo>
                    <a:pt x="267" y="13922"/>
                  </a:lnTo>
                </a:path>
              </a:pathLst>
            </a:custGeom>
            <a:ln w="5943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55" name="object 155"/>
          <p:cNvGrpSpPr/>
          <p:nvPr/>
        </p:nvGrpSpPr>
        <p:grpSpPr>
          <a:xfrm>
            <a:off x="3454113" y="6182385"/>
            <a:ext cx="20955" cy="11430"/>
            <a:chOff x="3454113" y="6182385"/>
            <a:chExt cx="20955" cy="11430"/>
          </a:xfrm>
        </p:grpSpPr>
        <p:sp>
          <p:nvSpPr>
            <p:cNvPr id="156" name="object 156"/>
            <p:cNvSpPr/>
            <p:nvPr/>
          </p:nvSpPr>
          <p:spPr>
            <a:xfrm>
              <a:off x="3456789" y="6184839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676" y="1543"/>
                  </a:moveTo>
                  <a:lnTo>
                    <a:pt x="2676" y="1543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3456789" y="6187926"/>
              <a:ext cx="18415" cy="0"/>
            </a:xfrm>
            <a:custGeom>
              <a:avLst/>
              <a:gdLst/>
              <a:ahLst/>
              <a:cxnLst/>
              <a:rect l="l" t="t" r="r" b="b"/>
              <a:pathLst>
                <a:path w="18414">
                  <a:moveTo>
                    <a:pt x="0" y="0"/>
                  </a:moveTo>
                  <a:lnTo>
                    <a:pt x="18005" y="0"/>
                  </a:lnTo>
                </a:path>
              </a:pathLst>
            </a:custGeom>
            <a:ln w="1108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8" name="object 158"/>
          <p:cNvSpPr/>
          <p:nvPr/>
        </p:nvSpPr>
        <p:spPr>
          <a:xfrm>
            <a:off x="3584251" y="5861131"/>
            <a:ext cx="635" cy="9525"/>
          </a:xfrm>
          <a:custGeom>
            <a:avLst/>
            <a:gdLst/>
            <a:ahLst/>
            <a:cxnLst/>
            <a:rect l="l" t="t" r="r" b="b"/>
            <a:pathLst>
              <a:path w="635" h="9525">
                <a:moveTo>
                  <a:pt x="222" y="-2706"/>
                </a:moveTo>
                <a:lnTo>
                  <a:pt x="222" y="11692"/>
                </a:lnTo>
              </a:path>
            </a:pathLst>
          </a:custGeom>
          <a:ln w="585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3582468" y="5769964"/>
            <a:ext cx="1270" cy="34925"/>
          </a:xfrm>
          <a:custGeom>
            <a:avLst/>
            <a:gdLst/>
            <a:ahLst/>
            <a:cxnLst/>
            <a:rect l="l" t="t" r="r" b="b"/>
            <a:pathLst>
              <a:path w="1270" h="34925">
                <a:moveTo>
                  <a:pt x="445" y="-2684"/>
                </a:moveTo>
                <a:lnTo>
                  <a:pt x="445" y="37188"/>
                </a:lnTo>
              </a:path>
            </a:pathLst>
          </a:custGeom>
          <a:ln w="626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3584697" y="5870116"/>
            <a:ext cx="635" cy="0"/>
          </a:xfrm>
          <a:custGeom>
            <a:avLst/>
            <a:gdLst/>
            <a:ahLst/>
            <a:cxnLst/>
            <a:rect l="l" t="t" r="r" b="b"/>
            <a:pathLst>
              <a:path w="635">
                <a:moveTo>
                  <a:pt x="445" y="0"/>
                </a:moveTo>
                <a:lnTo>
                  <a:pt x="0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3050249" y="6184839"/>
            <a:ext cx="0" cy="3175"/>
          </a:xfrm>
          <a:custGeom>
            <a:avLst/>
            <a:gdLst/>
            <a:ahLst/>
            <a:cxnLst/>
            <a:rect l="l" t="t" r="r" b="b"/>
            <a:pathLst>
              <a:path h="3175">
                <a:moveTo>
                  <a:pt x="-2676" y="1543"/>
                </a:moveTo>
                <a:lnTo>
                  <a:pt x="2676" y="1543"/>
                </a:lnTo>
              </a:path>
            </a:pathLst>
          </a:custGeom>
          <a:ln w="317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62" name="object 162"/>
          <p:cNvGrpSpPr/>
          <p:nvPr/>
        </p:nvGrpSpPr>
        <p:grpSpPr>
          <a:xfrm>
            <a:off x="3032757" y="5769964"/>
            <a:ext cx="6985" cy="37465"/>
            <a:chOff x="3032757" y="5769964"/>
            <a:chExt cx="6985" cy="37465"/>
          </a:xfrm>
        </p:grpSpPr>
        <p:sp>
          <p:nvSpPr>
            <p:cNvPr id="163" name="object 163"/>
            <p:cNvSpPr/>
            <p:nvPr/>
          </p:nvSpPr>
          <p:spPr>
            <a:xfrm>
              <a:off x="3035453" y="5793249"/>
              <a:ext cx="635" cy="11430"/>
            </a:xfrm>
            <a:custGeom>
              <a:avLst/>
              <a:gdLst/>
              <a:ahLst/>
              <a:cxnLst/>
              <a:rect l="l" t="t" r="r" b="b"/>
              <a:pathLst>
                <a:path w="635" h="11429">
                  <a:moveTo>
                    <a:pt x="222" y="-2695"/>
                  </a:moveTo>
                  <a:lnTo>
                    <a:pt x="222" y="13914"/>
                  </a:lnTo>
                </a:path>
              </a:pathLst>
            </a:custGeom>
            <a:ln w="5837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64" name="object 164"/>
            <p:cNvSpPr/>
            <p:nvPr/>
          </p:nvSpPr>
          <p:spPr>
            <a:xfrm>
              <a:off x="3036790" y="576996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2676" y="1402"/>
                  </a:moveTo>
                  <a:lnTo>
                    <a:pt x="2676" y="1402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65" name="object 165"/>
          <p:cNvSpPr/>
          <p:nvPr/>
        </p:nvSpPr>
        <p:spPr>
          <a:xfrm>
            <a:off x="3032244" y="6187926"/>
            <a:ext cx="18415" cy="0"/>
          </a:xfrm>
          <a:custGeom>
            <a:avLst/>
            <a:gdLst/>
            <a:ahLst/>
            <a:cxnLst/>
            <a:rect l="l" t="t" r="r" b="b"/>
            <a:pathLst>
              <a:path w="18414">
                <a:moveTo>
                  <a:pt x="0" y="0"/>
                </a:moveTo>
                <a:lnTo>
                  <a:pt x="18005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2921450" y="5870116"/>
            <a:ext cx="1270" cy="0"/>
          </a:xfrm>
          <a:custGeom>
            <a:avLst/>
            <a:gdLst/>
            <a:ahLst/>
            <a:cxnLst/>
            <a:rect l="l" t="t" r="r" b="b"/>
            <a:pathLst>
              <a:path w="1269">
                <a:moveTo>
                  <a:pt x="891" y="0"/>
                </a:moveTo>
                <a:lnTo>
                  <a:pt x="0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923679" y="5769964"/>
            <a:ext cx="1270" cy="34925"/>
          </a:xfrm>
          <a:custGeom>
            <a:avLst/>
            <a:gdLst/>
            <a:ahLst/>
            <a:cxnLst/>
            <a:rect l="l" t="t" r="r" b="b"/>
            <a:pathLst>
              <a:path w="1269" h="34925">
                <a:moveTo>
                  <a:pt x="445" y="-2684"/>
                </a:moveTo>
                <a:lnTo>
                  <a:pt x="445" y="37188"/>
                </a:lnTo>
              </a:path>
            </a:pathLst>
          </a:custGeom>
          <a:ln w="626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922342" y="5861131"/>
            <a:ext cx="0" cy="9525"/>
          </a:xfrm>
          <a:custGeom>
            <a:avLst/>
            <a:gdLst/>
            <a:ahLst/>
            <a:cxnLst/>
            <a:rect l="l" t="t" r="r" b="b"/>
            <a:pathLst>
              <a:path h="9525">
                <a:moveTo>
                  <a:pt x="-2676" y="4492"/>
                </a:moveTo>
                <a:lnTo>
                  <a:pt x="2676" y="4492"/>
                </a:lnTo>
              </a:path>
            </a:pathLst>
          </a:custGeom>
          <a:ln w="898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3253564" y="6175303"/>
            <a:ext cx="219075" cy="12700"/>
          </a:xfrm>
          <a:custGeom>
            <a:avLst/>
            <a:gdLst/>
            <a:ahLst/>
            <a:cxnLst/>
            <a:rect l="l" t="t" r="r" b="b"/>
            <a:pathLst>
              <a:path w="219075" h="12700">
                <a:moveTo>
                  <a:pt x="203225" y="12622"/>
                </a:moveTo>
                <a:lnTo>
                  <a:pt x="0" y="12622"/>
                </a:lnTo>
              </a:path>
              <a:path w="219075" h="12700">
                <a:moveTo>
                  <a:pt x="218556" y="0"/>
                </a:moveTo>
                <a:lnTo>
                  <a:pt x="201888" y="11781"/>
                </a:lnTo>
                <a:lnTo>
                  <a:pt x="201888" y="12341"/>
                </a:lnTo>
                <a:lnTo>
                  <a:pt x="203225" y="12622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2854600" y="5804467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>
                <a:moveTo>
                  <a:pt x="0" y="0"/>
                </a:moveTo>
                <a:lnTo>
                  <a:pt x="241820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3410172" y="5804467"/>
            <a:ext cx="241935" cy="0"/>
          </a:xfrm>
          <a:custGeom>
            <a:avLst/>
            <a:gdLst/>
            <a:ahLst/>
            <a:cxnLst/>
            <a:rect l="l" t="t" r="r" b="b"/>
            <a:pathLst>
              <a:path w="241935">
                <a:moveTo>
                  <a:pt x="0" y="0"/>
                </a:moveTo>
                <a:lnTo>
                  <a:pt x="241820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3559116" y="5870116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5" h="3810">
                <a:moveTo>
                  <a:pt x="0" y="3634"/>
                </a:moveTo>
                <a:lnTo>
                  <a:pt x="18450" y="3634"/>
                </a:lnTo>
                <a:lnTo>
                  <a:pt x="25581" y="0"/>
                </a:lnTo>
              </a:path>
              <a:path w="26035" h="3810">
                <a:moveTo>
                  <a:pt x="19342" y="3634"/>
                </a:moveTo>
                <a:lnTo>
                  <a:pt x="18450" y="3634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3455453" y="618708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0" y="560"/>
                </a:lnTo>
                <a:lnTo>
                  <a:pt x="1337" y="841"/>
                </a:lnTo>
              </a:path>
            </a:pathLst>
          </a:custGeom>
          <a:ln w="94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3050249" y="6187926"/>
            <a:ext cx="203835" cy="0"/>
          </a:xfrm>
          <a:custGeom>
            <a:avLst/>
            <a:gdLst/>
            <a:ahLst/>
            <a:cxnLst/>
            <a:rect l="l" t="t" r="r" b="b"/>
            <a:pathLst>
              <a:path w="203835">
                <a:moveTo>
                  <a:pt x="0" y="0"/>
                </a:moveTo>
                <a:lnTo>
                  <a:pt x="203314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2922342" y="5870116"/>
            <a:ext cx="26034" cy="3810"/>
          </a:xfrm>
          <a:custGeom>
            <a:avLst/>
            <a:gdLst/>
            <a:ahLst/>
            <a:cxnLst/>
            <a:rect l="l" t="t" r="r" b="b"/>
            <a:pathLst>
              <a:path w="26035" h="3810">
                <a:moveTo>
                  <a:pt x="6685" y="3634"/>
                </a:moveTo>
                <a:lnTo>
                  <a:pt x="25581" y="3634"/>
                </a:lnTo>
              </a:path>
              <a:path w="26035" h="3810">
                <a:moveTo>
                  <a:pt x="6685" y="3634"/>
                </a:moveTo>
                <a:lnTo>
                  <a:pt x="5793" y="3634"/>
                </a:lnTo>
              </a:path>
              <a:path w="26035" h="3810">
                <a:moveTo>
                  <a:pt x="0" y="0"/>
                </a:moveTo>
                <a:lnTo>
                  <a:pt x="6685" y="3634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3035007" y="6175303"/>
            <a:ext cx="17145" cy="12700"/>
          </a:xfrm>
          <a:custGeom>
            <a:avLst/>
            <a:gdLst/>
            <a:ahLst/>
            <a:cxnLst/>
            <a:rect l="l" t="t" r="r" b="b"/>
            <a:pathLst>
              <a:path w="17144" h="12700">
                <a:moveTo>
                  <a:pt x="15241" y="12622"/>
                </a:moveTo>
                <a:lnTo>
                  <a:pt x="16133" y="12341"/>
                </a:lnTo>
                <a:lnTo>
                  <a:pt x="16578" y="11781"/>
                </a:lnTo>
                <a:lnTo>
                  <a:pt x="16133" y="10659"/>
                </a:lnTo>
                <a:lnTo>
                  <a:pt x="13459" y="8133"/>
                </a:lnTo>
                <a:lnTo>
                  <a:pt x="0" y="0"/>
                </a:lnTo>
              </a:path>
            </a:pathLst>
          </a:custGeom>
          <a:ln w="897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2836176" y="5804467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0" y="13469"/>
                </a:moveTo>
                <a:lnTo>
                  <a:pt x="18424" y="0"/>
                </a:lnTo>
              </a:path>
            </a:pathLst>
          </a:custGeom>
          <a:ln w="90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2947923" y="5873751"/>
            <a:ext cx="35560" cy="17780"/>
          </a:xfrm>
          <a:custGeom>
            <a:avLst/>
            <a:gdLst/>
            <a:ahLst/>
            <a:cxnLst/>
            <a:rect l="l" t="t" r="r" b="b"/>
            <a:pathLst>
              <a:path w="35560" h="17779">
                <a:moveTo>
                  <a:pt x="0" y="0"/>
                </a:moveTo>
                <a:lnTo>
                  <a:pt x="35029" y="17399"/>
                </a:lnTo>
              </a:path>
            </a:pathLst>
          </a:custGeom>
          <a:ln w="994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9" name="object 179"/>
          <p:cNvSpPr/>
          <p:nvPr/>
        </p:nvSpPr>
        <p:spPr>
          <a:xfrm>
            <a:off x="2836176" y="5891151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13174"/>
                </a:moveTo>
                <a:lnTo>
                  <a:pt x="18424" y="0"/>
                </a:lnTo>
              </a:path>
            </a:pathLst>
          </a:custGeom>
          <a:ln w="914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2836176" y="5977539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13192"/>
                </a:moveTo>
                <a:lnTo>
                  <a:pt x="18424" y="0"/>
                </a:lnTo>
              </a:path>
            </a:pathLst>
          </a:custGeom>
          <a:ln w="914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2836176" y="6064220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13185"/>
                </a:moveTo>
                <a:lnTo>
                  <a:pt x="18424" y="0"/>
                </a:lnTo>
              </a:path>
            </a:pathLst>
          </a:custGeom>
          <a:ln w="914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3651993" y="5804467"/>
            <a:ext cx="19050" cy="13970"/>
          </a:xfrm>
          <a:custGeom>
            <a:avLst/>
            <a:gdLst/>
            <a:ahLst/>
            <a:cxnLst/>
            <a:rect l="l" t="t" r="r" b="b"/>
            <a:pathLst>
              <a:path w="19050" h="13970">
                <a:moveTo>
                  <a:pt x="0" y="0"/>
                </a:moveTo>
                <a:lnTo>
                  <a:pt x="18450" y="13469"/>
                </a:lnTo>
              </a:path>
            </a:pathLst>
          </a:custGeom>
          <a:ln w="909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3651993" y="6064220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0"/>
                </a:moveTo>
                <a:lnTo>
                  <a:pt x="18450" y="13185"/>
                </a:lnTo>
              </a:path>
            </a:pathLst>
          </a:custGeom>
          <a:ln w="914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3651993" y="5977539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0"/>
                </a:moveTo>
                <a:lnTo>
                  <a:pt x="18450" y="13192"/>
                </a:lnTo>
              </a:path>
            </a:pathLst>
          </a:custGeom>
          <a:ln w="914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3651993" y="5891151"/>
            <a:ext cx="19050" cy="13335"/>
          </a:xfrm>
          <a:custGeom>
            <a:avLst/>
            <a:gdLst/>
            <a:ahLst/>
            <a:cxnLst/>
            <a:rect l="l" t="t" r="r" b="b"/>
            <a:pathLst>
              <a:path w="19050" h="13335">
                <a:moveTo>
                  <a:pt x="0" y="0"/>
                </a:moveTo>
                <a:lnTo>
                  <a:pt x="18450" y="13174"/>
                </a:lnTo>
              </a:path>
            </a:pathLst>
          </a:custGeom>
          <a:ln w="91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3523729" y="5873751"/>
            <a:ext cx="35560" cy="17780"/>
          </a:xfrm>
          <a:custGeom>
            <a:avLst/>
            <a:gdLst/>
            <a:ahLst/>
            <a:cxnLst/>
            <a:rect l="l" t="t" r="r" b="b"/>
            <a:pathLst>
              <a:path w="35560" h="17779">
                <a:moveTo>
                  <a:pt x="0" y="17399"/>
                </a:moveTo>
                <a:lnTo>
                  <a:pt x="35386" y="0"/>
                </a:lnTo>
              </a:path>
            </a:pathLst>
          </a:custGeom>
          <a:ln w="996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87" name="object 187"/>
          <p:cNvGrpSpPr/>
          <p:nvPr/>
        </p:nvGrpSpPr>
        <p:grpSpPr>
          <a:xfrm>
            <a:off x="3333738" y="5799243"/>
            <a:ext cx="342265" cy="381635"/>
            <a:chOff x="3333738" y="5799243"/>
            <a:chExt cx="342265" cy="381635"/>
          </a:xfrm>
        </p:grpSpPr>
        <p:sp>
          <p:nvSpPr>
            <p:cNvPr id="188" name="object 188"/>
            <p:cNvSpPr/>
            <p:nvPr/>
          </p:nvSpPr>
          <p:spPr>
            <a:xfrm>
              <a:off x="3339222" y="6077405"/>
              <a:ext cx="331470" cy="98425"/>
            </a:xfrm>
            <a:custGeom>
              <a:avLst/>
              <a:gdLst/>
              <a:ahLst/>
              <a:cxnLst/>
              <a:rect l="l" t="t" r="r" b="b"/>
              <a:pathLst>
                <a:path w="331470" h="98425">
                  <a:moveTo>
                    <a:pt x="132898" y="97897"/>
                  </a:moveTo>
                  <a:lnTo>
                    <a:pt x="232907" y="49650"/>
                  </a:lnTo>
                  <a:lnTo>
                    <a:pt x="331222" y="0"/>
                  </a:lnTo>
                  <a:lnTo>
                    <a:pt x="0" y="0"/>
                  </a:lnTo>
                </a:path>
              </a:pathLst>
            </a:custGeom>
            <a:ln w="1062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9" name="object 18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502605" y="5799243"/>
              <a:ext cx="173222" cy="283397"/>
            </a:xfrm>
            <a:prstGeom prst="rect">
              <a:avLst/>
            </a:prstGeom>
          </p:spPr>
        </p:pic>
      </p:grpSp>
      <p:grpSp>
        <p:nvGrpSpPr>
          <p:cNvPr id="190" name="object 190"/>
          <p:cNvGrpSpPr/>
          <p:nvPr/>
        </p:nvGrpSpPr>
        <p:grpSpPr>
          <a:xfrm>
            <a:off x="2830788" y="5799244"/>
            <a:ext cx="337185" cy="381635"/>
            <a:chOff x="2830788" y="5799244"/>
            <a:chExt cx="337185" cy="381635"/>
          </a:xfrm>
        </p:grpSpPr>
        <p:pic>
          <p:nvPicPr>
            <p:cNvPr id="191" name="object 19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830788" y="5799244"/>
              <a:ext cx="209606" cy="381446"/>
            </a:xfrm>
            <a:prstGeom prst="rect">
              <a:avLst/>
            </a:prstGeom>
          </p:spPr>
        </p:pic>
        <p:sp>
          <p:nvSpPr>
            <p:cNvPr id="192" name="object 192"/>
            <p:cNvSpPr/>
            <p:nvPr/>
          </p:nvSpPr>
          <p:spPr>
            <a:xfrm>
              <a:off x="2836176" y="6077406"/>
              <a:ext cx="331470" cy="0"/>
            </a:xfrm>
            <a:custGeom>
              <a:avLst/>
              <a:gdLst/>
              <a:ahLst/>
              <a:cxnLst/>
              <a:rect l="l" t="t" r="r" b="b"/>
              <a:pathLst>
                <a:path w="331469">
                  <a:moveTo>
                    <a:pt x="331195" y="0"/>
                  </a:moveTo>
                  <a:lnTo>
                    <a:pt x="0" y="0"/>
                  </a:lnTo>
                </a:path>
              </a:pathLst>
            </a:custGeom>
            <a:ln w="1108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93" name="object 193"/>
          <p:cNvSpPr/>
          <p:nvPr/>
        </p:nvSpPr>
        <p:spPr>
          <a:xfrm>
            <a:off x="3340113" y="6064222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0" y="0"/>
                </a:moveTo>
                <a:lnTo>
                  <a:pt x="311880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2854600" y="6064222"/>
            <a:ext cx="313055" cy="0"/>
          </a:xfrm>
          <a:custGeom>
            <a:avLst/>
            <a:gdLst/>
            <a:ahLst/>
            <a:cxnLst/>
            <a:rect l="l" t="t" r="r" b="b"/>
            <a:pathLst>
              <a:path w="313055">
                <a:moveTo>
                  <a:pt x="0" y="0"/>
                </a:moveTo>
                <a:lnTo>
                  <a:pt x="312771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3410172" y="5977539"/>
            <a:ext cx="260350" cy="13335"/>
          </a:xfrm>
          <a:custGeom>
            <a:avLst/>
            <a:gdLst/>
            <a:ahLst/>
            <a:cxnLst/>
            <a:rect l="l" t="t" r="r" b="b"/>
            <a:pathLst>
              <a:path w="260350" h="13335">
                <a:moveTo>
                  <a:pt x="260271" y="13192"/>
                </a:moveTo>
                <a:lnTo>
                  <a:pt x="92432" y="13192"/>
                </a:lnTo>
              </a:path>
              <a:path w="260350" h="13335">
                <a:moveTo>
                  <a:pt x="0" y="0"/>
                </a:moveTo>
                <a:lnTo>
                  <a:pt x="241820" y="0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2854600" y="5977539"/>
            <a:ext cx="242570" cy="0"/>
          </a:xfrm>
          <a:custGeom>
            <a:avLst/>
            <a:gdLst/>
            <a:ahLst/>
            <a:cxnLst/>
            <a:rect l="l" t="t" r="r" b="b"/>
            <a:pathLst>
              <a:path w="242569">
                <a:moveTo>
                  <a:pt x="0" y="0"/>
                </a:moveTo>
                <a:lnTo>
                  <a:pt x="242266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3431654" y="5891151"/>
            <a:ext cx="239395" cy="13335"/>
          </a:xfrm>
          <a:custGeom>
            <a:avLst/>
            <a:gdLst/>
            <a:ahLst/>
            <a:cxnLst/>
            <a:rect l="l" t="t" r="r" b="b"/>
            <a:pathLst>
              <a:path w="239395" h="13335">
                <a:moveTo>
                  <a:pt x="238790" y="13174"/>
                </a:moveTo>
                <a:lnTo>
                  <a:pt x="0" y="13174"/>
                </a:lnTo>
              </a:path>
              <a:path w="239395" h="13335">
                <a:moveTo>
                  <a:pt x="70950" y="0"/>
                </a:moveTo>
                <a:lnTo>
                  <a:pt x="220339" y="0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2836176" y="5891151"/>
            <a:ext cx="241300" cy="13335"/>
          </a:xfrm>
          <a:custGeom>
            <a:avLst/>
            <a:gdLst/>
            <a:ahLst/>
            <a:cxnLst/>
            <a:rect l="l" t="t" r="r" b="b"/>
            <a:pathLst>
              <a:path w="241300" h="13335">
                <a:moveTo>
                  <a:pt x="18424" y="0"/>
                </a:moveTo>
                <a:lnTo>
                  <a:pt x="168258" y="0"/>
                </a:lnTo>
              </a:path>
              <a:path w="241300" h="13335">
                <a:moveTo>
                  <a:pt x="240991" y="13174"/>
                </a:moveTo>
                <a:lnTo>
                  <a:pt x="0" y="13174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2836176" y="5990732"/>
            <a:ext cx="167005" cy="0"/>
          </a:xfrm>
          <a:custGeom>
            <a:avLst/>
            <a:gdLst/>
            <a:ahLst/>
            <a:cxnLst/>
            <a:rect l="l" t="t" r="r" b="b"/>
            <a:pathLst>
              <a:path w="167005">
                <a:moveTo>
                  <a:pt x="166921" y="0"/>
                </a:moveTo>
                <a:lnTo>
                  <a:pt x="0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2308868" y="5622706"/>
            <a:ext cx="31750" cy="6985"/>
          </a:xfrm>
          <a:custGeom>
            <a:avLst/>
            <a:gdLst/>
            <a:ahLst/>
            <a:cxnLst/>
            <a:rect l="l" t="t" r="r" b="b"/>
            <a:pathLst>
              <a:path w="31750" h="6985">
                <a:moveTo>
                  <a:pt x="0" y="0"/>
                </a:moveTo>
                <a:lnTo>
                  <a:pt x="15259" y="3930"/>
                </a:lnTo>
                <a:lnTo>
                  <a:pt x="31419" y="6439"/>
                </a:lnTo>
              </a:path>
            </a:pathLst>
          </a:custGeom>
          <a:ln w="1085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2215081" y="5532369"/>
            <a:ext cx="3810" cy="21590"/>
          </a:xfrm>
          <a:custGeom>
            <a:avLst/>
            <a:gdLst/>
            <a:ahLst/>
            <a:cxnLst/>
            <a:rect l="l" t="t" r="r" b="b"/>
            <a:pathLst>
              <a:path w="3810" h="21589">
                <a:moveTo>
                  <a:pt x="0" y="0"/>
                </a:moveTo>
                <a:lnTo>
                  <a:pt x="891" y="10941"/>
                </a:lnTo>
                <a:lnTo>
                  <a:pt x="3583" y="21329"/>
                </a:lnTo>
              </a:path>
            </a:pathLst>
          </a:custGeom>
          <a:ln w="551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4290193" y="5547812"/>
            <a:ext cx="1905" cy="5715"/>
          </a:xfrm>
          <a:custGeom>
            <a:avLst/>
            <a:gdLst/>
            <a:ahLst/>
            <a:cxnLst/>
            <a:rect l="l" t="t" r="r" b="b"/>
            <a:pathLst>
              <a:path w="1904" h="5714">
                <a:moveTo>
                  <a:pt x="1782" y="0"/>
                </a:moveTo>
                <a:lnTo>
                  <a:pt x="0" y="5609"/>
                </a:lnTo>
              </a:path>
            </a:pathLst>
          </a:custGeom>
          <a:ln w="587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4169060" y="5622429"/>
            <a:ext cx="32384" cy="6985"/>
          </a:xfrm>
          <a:custGeom>
            <a:avLst/>
            <a:gdLst/>
            <a:ahLst/>
            <a:cxnLst/>
            <a:rect l="l" t="t" r="r" b="b"/>
            <a:pathLst>
              <a:path w="32385" h="6985">
                <a:moveTo>
                  <a:pt x="0" y="6716"/>
                </a:moveTo>
                <a:lnTo>
                  <a:pt x="16578" y="3911"/>
                </a:lnTo>
                <a:lnTo>
                  <a:pt x="32266" y="0"/>
                </a:lnTo>
              </a:path>
            </a:pathLst>
          </a:custGeom>
          <a:ln w="1084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2452026" y="5441774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19" h="1904">
                <a:moveTo>
                  <a:pt x="-5536" y="839"/>
                </a:moveTo>
                <a:lnTo>
                  <a:pt x="25288" y="839"/>
                </a:lnTo>
              </a:path>
            </a:pathLst>
          </a:custGeom>
          <a:ln w="127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4036607" y="5441774"/>
            <a:ext cx="20320" cy="1905"/>
          </a:xfrm>
          <a:custGeom>
            <a:avLst/>
            <a:gdLst/>
            <a:ahLst/>
            <a:cxnLst/>
            <a:rect l="l" t="t" r="r" b="b"/>
            <a:pathLst>
              <a:path w="20320" h="1904">
                <a:moveTo>
                  <a:pt x="-5536" y="839"/>
                </a:moveTo>
                <a:lnTo>
                  <a:pt x="25769" y="839"/>
                </a:lnTo>
              </a:path>
            </a:pathLst>
          </a:custGeom>
          <a:ln w="1275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06" name="object 206"/>
          <p:cNvGrpSpPr/>
          <p:nvPr/>
        </p:nvGrpSpPr>
        <p:grpSpPr>
          <a:xfrm>
            <a:off x="2782976" y="5533085"/>
            <a:ext cx="6985" cy="12065"/>
            <a:chOff x="2782976" y="5533085"/>
            <a:chExt cx="6985" cy="12065"/>
          </a:xfrm>
        </p:grpSpPr>
        <p:sp>
          <p:nvSpPr>
            <p:cNvPr id="207" name="object 207"/>
            <p:cNvSpPr/>
            <p:nvPr/>
          </p:nvSpPr>
          <p:spPr>
            <a:xfrm>
              <a:off x="2785913" y="5536022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69" h="6350">
                  <a:moveTo>
                    <a:pt x="0" y="5885"/>
                  </a:moveTo>
                  <a:lnTo>
                    <a:pt x="900" y="3081"/>
                  </a:lnTo>
                  <a:lnTo>
                    <a:pt x="900" y="0"/>
                  </a:lnTo>
                </a:path>
              </a:pathLst>
            </a:custGeom>
            <a:ln w="548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8" name="object 208"/>
            <p:cNvSpPr/>
            <p:nvPr/>
          </p:nvSpPr>
          <p:spPr>
            <a:xfrm>
              <a:off x="2787259" y="55360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-2676" y="276"/>
                  </a:moveTo>
                  <a:lnTo>
                    <a:pt x="2676" y="276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9" name="object 209"/>
          <p:cNvGrpSpPr/>
          <p:nvPr/>
        </p:nvGrpSpPr>
        <p:grpSpPr>
          <a:xfrm>
            <a:off x="3716891" y="5533089"/>
            <a:ext cx="6985" cy="31115"/>
            <a:chOff x="3716891" y="5533089"/>
            <a:chExt cx="6985" cy="31115"/>
          </a:xfrm>
        </p:grpSpPr>
        <p:sp>
          <p:nvSpPr>
            <p:cNvPr id="210" name="object 210"/>
            <p:cNvSpPr/>
            <p:nvPr/>
          </p:nvSpPr>
          <p:spPr>
            <a:xfrm>
              <a:off x="3719824" y="5536022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5">
                  <a:moveTo>
                    <a:pt x="-2676" y="276"/>
                  </a:moveTo>
                  <a:lnTo>
                    <a:pt x="2676" y="276"/>
                  </a:lnTo>
                </a:path>
              </a:pathLst>
            </a:custGeom>
            <a:ln w="317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1" name="object 211"/>
            <p:cNvSpPr/>
            <p:nvPr/>
          </p:nvSpPr>
          <p:spPr>
            <a:xfrm>
              <a:off x="3719824" y="5557905"/>
              <a:ext cx="0" cy="6350"/>
            </a:xfrm>
            <a:custGeom>
              <a:avLst/>
              <a:gdLst/>
              <a:ahLst/>
              <a:cxnLst/>
              <a:rect l="l" t="t" r="r" b="b"/>
              <a:pathLst>
                <a:path h="6350">
                  <a:moveTo>
                    <a:pt x="-2676" y="3081"/>
                  </a:moveTo>
                  <a:lnTo>
                    <a:pt x="2676" y="3081"/>
                  </a:lnTo>
                </a:path>
              </a:pathLst>
            </a:custGeom>
            <a:ln w="616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2" name="object 212"/>
            <p:cNvSpPr/>
            <p:nvPr/>
          </p:nvSpPr>
          <p:spPr>
            <a:xfrm>
              <a:off x="3719824" y="5536022"/>
              <a:ext cx="1270" cy="6350"/>
            </a:xfrm>
            <a:custGeom>
              <a:avLst/>
              <a:gdLst/>
              <a:ahLst/>
              <a:cxnLst/>
              <a:rect l="l" t="t" r="r" b="b"/>
              <a:pathLst>
                <a:path w="1270" h="6350">
                  <a:moveTo>
                    <a:pt x="0" y="0"/>
                  </a:moveTo>
                  <a:lnTo>
                    <a:pt x="891" y="5885"/>
                  </a:lnTo>
                </a:path>
              </a:pathLst>
            </a:custGeom>
            <a:ln w="548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13" name="object 213"/>
          <p:cNvSpPr/>
          <p:nvPr/>
        </p:nvSpPr>
        <p:spPr>
          <a:xfrm>
            <a:off x="3823041" y="5632522"/>
            <a:ext cx="338455" cy="124460"/>
          </a:xfrm>
          <a:custGeom>
            <a:avLst/>
            <a:gdLst/>
            <a:ahLst/>
            <a:cxnLst/>
            <a:rect l="l" t="t" r="r" b="b"/>
            <a:pathLst>
              <a:path w="338454" h="124460">
                <a:moveTo>
                  <a:pt x="0" y="0"/>
                </a:moveTo>
                <a:lnTo>
                  <a:pt x="337907" y="124268"/>
                </a:lnTo>
              </a:path>
            </a:pathLst>
          </a:custGeom>
          <a:ln w="1039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2346117" y="5632522"/>
            <a:ext cx="337820" cy="124460"/>
          </a:xfrm>
          <a:custGeom>
            <a:avLst/>
            <a:gdLst/>
            <a:ahLst/>
            <a:cxnLst/>
            <a:rect l="l" t="t" r="r" b="b"/>
            <a:pathLst>
              <a:path w="337819" h="124460">
                <a:moveTo>
                  <a:pt x="337479" y="0"/>
                </a:moveTo>
                <a:lnTo>
                  <a:pt x="0" y="124268"/>
                </a:lnTo>
              </a:path>
            </a:pathLst>
          </a:custGeom>
          <a:ln w="1039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3004434" y="6081332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57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3502604" y="6081332"/>
            <a:ext cx="0" cy="20955"/>
          </a:xfrm>
          <a:custGeom>
            <a:avLst/>
            <a:gdLst/>
            <a:ahLst/>
            <a:cxnLst/>
            <a:rect l="l" t="t" r="r" b="b"/>
            <a:pathLst>
              <a:path h="20954">
                <a:moveTo>
                  <a:pt x="0" y="0"/>
                </a:moveTo>
                <a:lnTo>
                  <a:pt x="0" y="20757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4160949" y="5756790"/>
            <a:ext cx="0" cy="13335"/>
          </a:xfrm>
          <a:custGeom>
            <a:avLst/>
            <a:gdLst/>
            <a:ahLst/>
            <a:cxnLst/>
            <a:rect l="l" t="t" r="r" b="b"/>
            <a:pathLst>
              <a:path h="13335">
                <a:moveTo>
                  <a:pt x="0" y="0"/>
                </a:moveTo>
                <a:lnTo>
                  <a:pt x="0" y="13174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2346117" y="5756790"/>
            <a:ext cx="0" cy="13335"/>
          </a:xfrm>
          <a:custGeom>
            <a:avLst/>
            <a:gdLst/>
            <a:ahLst/>
            <a:cxnLst/>
            <a:rect l="l" t="t" r="r" b="b"/>
            <a:pathLst>
              <a:path h="13335">
                <a:moveTo>
                  <a:pt x="0" y="0"/>
                </a:moveTo>
                <a:lnTo>
                  <a:pt x="0" y="13174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9" name="object 219"/>
          <p:cNvSpPr/>
          <p:nvPr/>
        </p:nvSpPr>
        <p:spPr>
          <a:xfrm>
            <a:off x="3004434" y="6102089"/>
            <a:ext cx="498475" cy="86360"/>
          </a:xfrm>
          <a:custGeom>
            <a:avLst/>
            <a:gdLst/>
            <a:ahLst/>
            <a:cxnLst/>
            <a:rect l="l" t="t" r="r" b="b"/>
            <a:pathLst>
              <a:path w="498475" h="86360">
                <a:moveTo>
                  <a:pt x="249129" y="83029"/>
                </a:moveTo>
                <a:lnTo>
                  <a:pt x="0" y="0"/>
                </a:lnTo>
              </a:path>
              <a:path w="498475" h="86360">
                <a:moveTo>
                  <a:pt x="249129" y="83029"/>
                </a:moveTo>
                <a:lnTo>
                  <a:pt x="498170" y="0"/>
                </a:lnTo>
              </a:path>
              <a:path w="498475" h="86360">
                <a:moveTo>
                  <a:pt x="470360" y="72090"/>
                </a:moveTo>
                <a:lnTo>
                  <a:pt x="470360" y="85836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0" name="object 220"/>
          <p:cNvSpPr/>
          <p:nvPr/>
        </p:nvSpPr>
        <p:spPr>
          <a:xfrm>
            <a:off x="3585143" y="5860577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-2676" y="4769"/>
                </a:moveTo>
                <a:lnTo>
                  <a:pt x="2676" y="4769"/>
                </a:lnTo>
              </a:path>
            </a:pathLst>
          </a:custGeom>
          <a:ln w="953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1" name="object 221"/>
          <p:cNvSpPr/>
          <p:nvPr/>
        </p:nvSpPr>
        <p:spPr>
          <a:xfrm>
            <a:off x="3585143" y="5769964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34503"/>
                </a:moveTo>
                <a:lnTo>
                  <a:pt x="0" y="0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2" name="object 222"/>
          <p:cNvSpPr/>
          <p:nvPr/>
        </p:nvSpPr>
        <p:spPr>
          <a:xfrm>
            <a:off x="3032244" y="6174180"/>
            <a:ext cx="0" cy="13970"/>
          </a:xfrm>
          <a:custGeom>
            <a:avLst/>
            <a:gdLst/>
            <a:ahLst/>
            <a:cxnLst/>
            <a:rect l="l" t="t" r="r" b="b"/>
            <a:pathLst>
              <a:path h="13970">
                <a:moveTo>
                  <a:pt x="0" y="0"/>
                </a:moveTo>
                <a:lnTo>
                  <a:pt x="0" y="13746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2921450" y="5860577"/>
            <a:ext cx="0" cy="10160"/>
          </a:xfrm>
          <a:custGeom>
            <a:avLst/>
            <a:gdLst/>
            <a:ahLst/>
            <a:cxnLst/>
            <a:rect l="l" t="t" r="r" b="b"/>
            <a:pathLst>
              <a:path h="10160">
                <a:moveTo>
                  <a:pt x="-2676" y="4769"/>
                </a:moveTo>
                <a:lnTo>
                  <a:pt x="2676" y="4769"/>
                </a:lnTo>
              </a:path>
            </a:pathLst>
          </a:custGeom>
          <a:ln w="953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2921450" y="5769964"/>
            <a:ext cx="0" cy="34925"/>
          </a:xfrm>
          <a:custGeom>
            <a:avLst/>
            <a:gdLst/>
            <a:ahLst/>
            <a:cxnLst/>
            <a:rect l="l" t="t" r="r" b="b"/>
            <a:pathLst>
              <a:path h="34925">
                <a:moveTo>
                  <a:pt x="0" y="34503"/>
                </a:moveTo>
                <a:lnTo>
                  <a:pt x="0" y="0"/>
                </a:lnTo>
              </a:path>
            </a:pathLst>
          </a:custGeom>
          <a:ln w="53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3578457" y="5870116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0" y="3634"/>
                </a:moveTo>
                <a:lnTo>
                  <a:pt x="6685" y="0"/>
                </a:lnTo>
              </a:path>
            </a:pathLst>
          </a:custGeom>
          <a:ln w="97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2921450" y="5870116"/>
            <a:ext cx="6985" cy="3810"/>
          </a:xfrm>
          <a:custGeom>
            <a:avLst/>
            <a:gdLst/>
            <a:ahLst/>
            <a:cxnLst/>
            <a:rect l="l" t="t" r="r" b="b"/>
            <a:pathLst>
              <a:path w="6985" h="3810">
                <a:moveTo>
                  <a:pt x="6685" y="3634"/>
                </a:moveTo>
                <a:lnTo>
                  <a:pt x="0" y="0"/>
                </a:lnTo>
              </a:path>
            </a:pathLst>
          </a:custGeom>
          <a:ln w="977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2066084" y="4219610"/>
            <a:ext cx="33655" cy="64135"/>
          </a:xfrm>
          <a:custGeom>
            <a:avLst/>
            <a:gdLst/>
            <a:ahLst/>
            <a:cxnLst/>
            <a:rect l="l" t="t" r="r" b="b"/>
            <a:pathLst>
              <a:path w="33655" h="64135">
                <a:moveTo>
                  <a:pt x="20197" y="0"/>
                </a:moveTo>
                <a:lnTo>
                  <a:pt x="18406" y="0"/>
                </a:lnTo>
                <a:lnTo>
                  <a:pt x="13013" y="4428"/>
                </a:lnTo>
                <a:lnTo>
                  <a:pt x="4037" y="5904"/>
                </a:lnTo>
                <a:lnTo>
                  <a:pt x="0" y="5904"/>
                </a:lnTo>
                <a:lnTo>
                  <a:pt x="0" y="8118"/>
                </a:lnTo>
                <a:lnTo>
                  <a:pt x="8084" y="8118"/>
                </a:lnTo>
                <a:lnTo>
                  <a:pt x="11667" y="9041"/>
                </a:lnTo>
                <a:lnTo>
                  <a:pt x="12567" y="11439"/>
                </a:lnTo>
                <a:lnTo>
                  <a:pt x="12567" y="56091"/>
                </a:lnTo>
                <a:lnTo>
                  <a:pt x="10776" y="60335"/>
                </a:lnTo>
                <a:lnTo>
                  <a:pt x="4037" y="61995"/>
                </a:lnTo>
                <a:lnTo>
                  <a:pt x="0" y="61995"/>
                </a:lnTo>
                <a:lnTo>
                  <a:pt x="0" y="64025"/>
                </a:lnTo>
                <a:lnTo>
                  <a:pt x="33211" y="64025"/>
                </a:lnTo>
                <a:lnTo>
                  <a:pt x="33211" y="61995"/>
                </a:lnTo>
                <a:lnTo>
                  <a:pt x="28727" y="61995"/>
                </a:lnTo>
                <a:lnTo>
                  <a:pt x="22443" y="60335"/>
                </a:lnTo>
                <a:lnTo>
                  <a:pt x="20197" y="56091"/>
                </a:lnTo>
                <a:lnTo>
                  <a:pt x="20197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2041853" y="4465877"/>
            <a:ext cx="57785" cy="64769"/>
          </a:xfrm>
          <a:custGeom>
            <a:avLst/>
            <a:gdLst/>
            <a:ahLst/>
            <a:cxnLst/>
            <a:rect l="l" t="t" r="r" b="b"/>
            <a:pathLst>
              <a:path w="57785" h="64770">
                <a:moveTo>
                  <a:pt x="38590" y="0"/>
                </a:moveTo>
                <a:lnTo>
                  <a:pt x="0" y="42917"/>
                </a:lnTo>
                <a:lnTo>
                  <a:pt x="57442" y="42917"/>
                </a:lnTo>
              </a:path>
              <a:path w="57785" h="64770">
                <a:moveTo>
                  <a:pt x="38590" y="0"/>
                </a:moveTo>
                <a:lnTo>
                  <a:pt x="38590" y="64523"/>
                </a:lnTo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2049482" y="4787904"/>
            <a:ext cx="50165" cy="64769"/>
          </a:xfrm>
          <a:custGeom>
            <a:avLst/>
            <a:gdLst/>
            <a:ahLst/>
            <a:cxnLst/>
            <a:rect l="l" t="t" r="r" b="b"/>
            <a:pathLst>
              <a:path w="50164" h="64770">
                <a:moveTo>
                  <a:pt x="46221" y="8985"/>
                </a:moveTo>
                <a:lnTo>
                  <a:pt x="42183" y="3081"/>
                </a:lnTo>
                <a:lnTo>
                  <a:pt x="30961" y="0"/>
                </a:lnTo>
                <a:lnTo>
                  <a:pt x="23331" y="0"/>
                </a:lnTo>
                <a:lnTo>
                  <a:pt x="11664" y="3081"/>
                </a:lnTo>
                <a:lnTo>
                  <a:pt x="4043" y="12067"/>
                </a:lnTo>
                <a:lnTo>
                  <a:pt x="0" y="27492"/>
                </a:lnTo>
                <a:lnTo>
                  <a:pt x="0" y="42917"/>
                </a:lnTo>
                <a:lnTo>
                  <a:pt x="4043" y="54984"/>
                </a:lnTo>
                <a:lnTo>
                  <a:pt x="11664" y="61146"/>
                </a:lnTo>
                <a:lnTo>
                  <a:pt x="23331" y="64246"/>
                </a:lnTo>
                <a:lnTo>
                  <a:pt x="26923" y="64246"/>
                </a:lnTo>
                <a:lnTo>
                  <a:pt x="38591" y="61146"/>
                </a:lnTo>
                <a:lnTo>
                  <a:pt x="46221" y="54984"/>
                </a:lnTo>
                <a:lnTo>
                  <a:pt x="49813" y="45998"/>
                </a:lnTo>
                <a:lnTo>
                  <a:pt x="49813" y="42917"/>
                </a:lnTo>
                <a:lnTo>
                  <a:pt x="11664" y="27492"/>
                </a:lnTo>
                <a:lnTo>
                  <a:pt x="0" y="42917"/>
                </a:lnTo>
              </a:path>
            </a:pathLst>
          </a:custGeom>
          <a:ln w="750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2045892" y="5059726"/>
            <a:ext cx="53975" cy="64769"/>
          </a:xfrm>
          <a:custGeom>
            <a:avLst/>
            <a:gdLst/>
            <a:ahLst/>
            <a:cxnLst/>
            <a:rect l="l" t="t" r="r" b="b"/>
            <a:pathLst>
              <a:path w="53975" h="64770">
                <a:moveTo>
                  <a:pt x="19301" y="0"/>
                </a:moveTo>
                <a:lnTo>
                  <a:pt x="7633" y="3081"/>
                </a:lnTo>
                <a:lnTo>
                  <a:pt x="3590" y="8967"/>
                </a:lnTo>
                <a:lnTo>
                  <a:pt x="3590" y="15148"/>
                </a:lnTo>
                <a:lnTo>
                  <a:pt x="7633" y="21311"/>
                </a:lnTo>
                <a:lnTo>
                  <a:pt x="15254" y="24392"/>
                </a:lnTo>
                <a:lnTo>
                  <a:pt x="30514" y="27492"/>
                </a:lnTo>
                <a:lnTo>
                  <a:pt x="42181" y="30573"/>
                </a:lnTo>
                <a:lnTo>
                  <a:pt x="49811" y="36736"/>
                </a:lnTo>
                <a:lnTo>
                  <a:pt x="53403" y="42917"/>
                </a:lnTo>
                <a:lnTo>
                  <a:pt x="53403" y="51884"/>
                </a:lnTo>
                <a:lnTo>
                  <a:pt x="49811" y="58065"/>
                </a:lnTo>
                <a:lnTo>
                  <a:pt x="45773" y="61146"/>
                </a:lnTo>
                <a:lnTo>
                  <a:pt x="34551" y="64228"/>
                </a:lnTo>
                <a:lnTo>
                  <a:pt x="19301" y="64228"/>
                </a:lnTo>
                <a:lnTo>
                  <a:pt x="7633" y="61146"/>
                </a:lnTo>
                <a:lnTo>
                  <a:pt x="3590" y="58065"/>
                </a:lnTo>
                <a:lnTo>
                  <a:pt x="0" y="51884"/>
                </a:lnTo>
                <a:lnTo>
                  <a:pt x="0" y="42917"/>
                </a:lnTo>
                <a:lnTo>
                  <a:pt x="3590" y="36736"/>
                </a:lnTo>
                <a:lnTo>
                  <a:pt x="11671" y="30573"/>
                </a:lnTo>
                <a:lnTo>
                  <a:pt x="22884" y="27492"/>
                </a:lnTo>
                <a:lnTo>
                  <a:pt x="38144" y="24392"/>
                </a:lnTo>
                <a:lnTo>
                  <a:pt x="45773" y="21311"/>
                </a:lnTo>
                <a:lnTo>
                  <a:pt x="49811" y="15148"/>
                </a:lnTo>
                <a:lnTo>
                  <a:pt x="49811" y="8967"/>
                </a:lnTo>
                <a:lnTo>
                  <a:pt x="45773" y="3081"/>
                </a:lnTo>
                <a:lnTo>
                  <a:pt x="34551" y="0"/>
                </a:lnTo>
                <a:lnTo>
                  <a:pt x="19301" y="0"/>
                </a:lnTo>
                <a:close/>
              </a:path>
            </a:pathLst>
          </a:custGeom>
          <a:ln w="769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4401076" y="4219241"/>
            <a:ext cx="53975" cy="64769"/>
          </a:xfrm>
          <a:custGeom>
            <a:avLst/>
            <a:gdLst/>
            <a:ahLst/>
            <a:cxnLst/>
            <a:rect l="l" t="t" r="r" b="b"/>
            <a:pathLst>
              <a:path w="53975" h="64770">
                <a:moveTo>
                  <a:pt x="8022" y="0"/>
                </a:moveTo>
                <a:lnTo>
                  <a:pt x="49736" y="0"/>
                </a:lnTo>
                <a:lnTo>
                  <a:pt x="26918" y="24539"/>
                </a:lnTo>
                <a:lnTo>
                  <a:pt x="38595" y="24539"/>
                </a:lnTo>
                <a:lnTo>
                  <a:pt x="46171" y="27492"/>
                </a:lnTo>
                <a:lnTo>
                  <a:pt x="49736" y="30628"/>
                </a:lnTo>
                <a:lnTo>
                  <a:pt x="53836" y="39854"/>
                </a:lnTo>
                <a:lnTo>
                  <a:pt x="53836" y="46127"/>
                </a:lnTo>
                <a:lnTo>
                  <a:pt x="49736" y="55353"/>
                </a:lnTo>
                <a:lnTo>
                  <a:pt x="42160" y="61442"/>
                </a:lnTo>
                <a:lnTo>
                  <a:pt x="30929" y="64394"/>
                </a:lnTo>
                <a:lnTo>
                  <a:pt x="19252" y="64394"/>
                </a:lnTo>
                <a:lnTo>
                  <a:pt x="8022" y="61442"/>
                </a:lnTo>
                <a:lnTo>
                  <a:pt x="4011" y="58490"/>
                </a:lnTo>
                <a:lnTo>
                  <a:pt x="0" y="52216"/>
                </a:lnTo>
              </a:path>
            </a:pathLst>
          </a:custGeom>
          <a:ln w="771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4401076" y="4465877"/>
            <a:ext cx="53975" cy="64769"/>
          </a:xfrm>
          <a:custGeom>
            <a:avLst/>
            <a:gdLst/>
            <a:ahLst/>
            <a:cxnLst/>
            <a:rect l="l" t="t" r="r" b="b"/>
            <a:pathLst>
              <a:path w="53975" h="64770">
                <a:moveTo>
                  <a:pt x="46171" y="0"/>
                </a:moveTo>
                <a:lnTo>
                  <a:pt x="8022" y="0"/>
                </a:lnTo>
                <a:lnTo>
                  <a:pt x="4011" y="27768"/>
                </a:lnTo>
                <a:lnTo>
                  <a:pt x="8022" y="24687"/>
                </a:lnTo>
                <a:lnTo>
                  <a:pt x="19252" y="21606"/>
                </a:lnTo>
                <a:lnTo>
                  <a:pt x="30929" y="21606"/>
                </a:lnTo>
                <a:lnTo>
                  <a:pt x="42160" y="24687"/>
                </a:lnTo>
                <a:lnTo>
                  <a:pt x="49736" y="30573"/>
                </a:lnTo>
                <a:lnTo>
                  <a:pt x="53836" y="39835"/>
                </a:lnTo>
                <a:lnTo>
                  <a:pt x="53836" y="46017"/>
                </a:lnTo>
                <a:lnTo>
                  <a:pt x="49736" y="55261"/>
                </a:lnTo>
                <a:lnTo>
                  <a:pt x="42160" y="61442"/>
                </a:lnTo>
                <a:lnTo>
                  <a:pt x="30929" y="64523"/>
                </a:lnTo>
                <a:lnTo>
                  <a:pt x="19252" y="64523"/>
                </a:lnTo>
                <a:lnTo>
                  <a:pt x="8022" y="61442"/>
                </a:lnTo>
                <a:lnTo>
                  <a:pt x="4011" y="58360"/>
                </a:lnTo>
                <a:lnTo>
                  <a:pt x="0" y="52179"/>
                </a:lnTo>
              </a:path>
            </a:pathLst>
          </a:custGeom>
          <a:ln w="770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4401076" y="4787904"/>
            <a:ext cx="53975" cy="64769"/>
          </a:xfrm>
          <a:custGeom>
            <a:avLst/>
            <a:gdLst/>
            <a:ahLst/>
            <a:cxnLst/>
            <a:rect l="l" t="t" r="r" b="b"/>
            <a:pathLst>
              <a:path w="53975" h="64770">
                <a:moveTo>
                  <a:pt x="0" y="0"/>
                </a:moveTo>
                <a:lnTo>
                  <a:pt x="53836" y="0"/>
                </a:lnTo>
                <a:lnTo>
                  <a:pt x="15687" y="64246"/>
                </a:lnTo>
              </a:path>
            </a:pathLst>
          </a:custGeom>
          <a:ln w="771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4359272" y="5059726"/>
            <a:ext cx="114935" cy="64769"/>
          </a:xfrm>
          <a:custGeom>
            <a:avLst/>
            <a:gdLst/>
            <a:ahLst/>
            <a:cxnLst/>
            <a:rect l="l" t="t" r="r" b="b"/>
            <a:pathLst>
              <a:path w="114935" h="64770">
                <a:moveTo>
                  <a:pt x="0" y="12048"/>
                </a:moveTo>
                <a:lnTo>
                  <a:pt x="7665" y="8967"/>
                </a:lnTo>
                <a:lnTo>
                  <a:pt x="18896" y="0"/>
                </a:lnTo>
                <a:lnTo>
                  <a:pt x="18896" y="64228"/>
                </a:lnTo>
              </a:path>
              <a:path w="114935" h="64770">
                <a:moveTo>
                  <a:pt x="83964" y="0"/>
                </a:moveTo>
                <a:lnTo>
                  <a:pt x="72733" y="3081"/>
                </a:lnTo>
                <a:lnTo>
                  <a:pt x="65067" y="12048"/>
                </a:lnTo>
                <a:lnTo>
                  <a:pt x="61056" y="27492"/>
                </a:lnTo>
                <a:lnTo>
                  <a:pt x="61056" y="36736"/>
                </a:lnTo>
                <a:lnTo>
                  <a:pt x="65067" y="51884"/>
                </a:lnTo>
                <a:lnTo>
                  <a:pt x="72733" y="61146"/>
                </a:lnTo>
                <a:lnTo>
                  <a:pt x="83964" y="64228"/>
                </a:lnTo>
                <a:lnTo>
                  <a:pt x="91540" y="64228"/>
                </a:lnTo>
                <a:lnTo>
                  <a:pt x="103217" y="61146"/>
                </a:lnTo>
                <a:lnTo>
                  <a:pt x="110882" y="51884"/>
                </a:lnTo>
                <a:lnTo>
                  <a:pt x="114448" y="36736"/>
                </a:lnTo>
                <a:lnTo>
                  <a:pt x="114448" y="27492"/>
                </a:lnTo>
                <a:lnTo>
                  <a:pt x="110882" y="12048"/>
                </a:lnTo>
                <a:lnTo>
                  <a:pt x="103217" y="3081"/>
                </a:lnTo>
                <a:lnTo>
                  <a:pt x="91540" y="0"/>
                </a:lnTo>
                <a:lnTo>
                  <a:pt x="83964" y="0"/>
                </a:lnTo>
                <a:close/>
              </a:path>
            </a:pathLst>
          </a:custGeom>
          <a:ln w="82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2179623" y="4319984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573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3883558" y="4026065"/>
            <a:ext cx="280670" cy="63500"/>
          </a:xfrm>
          <a:custGeom>
            <a:avLst/>
            <a:gdLst/>
            <a:ahLst/>
            <a:cxnLst/>
            <a:rect l="l" t="t" r="r" b="b"/>
            <a:pathLst>
              <a:path w="280670" h="63500">
                <a:moveTo>
                  <a:pt x="50711" y="29514"/>
                </a:moveTo>
                <a:lnTo>
                  <a:pt x="42252" y="7721"/>
                </a:lnTo>
                <a:lnTo>
                  <a:pt x="42252" y="23799"/>
                </a:lnTo>
                <a:lnTo>
                  <a:pt x="42252" y="32473"/>
                </a:lnTo>
                <a:lnTo>
                  <a:pt x="19342" y="59969"/>
                </a:lnTo>
                <a:lnTo>
                  <a:pt x="15773" y="59410"/>
                </a:lnTo>
                <a:lnTo>
                  <a:pt x="14439" y="57200"/>
                </a:lnTo>
                <a:lnTo>
                  <a:pt x="14439" y="5905"/>
                </a:lnTo>
                <a:lnTo>
                  <a:pt x="16217" y="3695"/>
                </a:lnTo>
                <a:lnTo>
                  <a:pt x="20675" y="3136"/>
                </a:lnTo>
                <a:lnTo>
                  <a:pt x="25133" y="3314"/>
                </a:lnTo>
                <a:lnTo>
                  <a:pt x="42252" y="23799"/>
                </a:lnTo>
                <a:lnTo>
                  <a:pt x="42252" y="7721"/>
                </a:lnTo>
                <a:lnTo>
                  <a:pt x="40462" y="6083"/>
                </a:lnTo>
                <a:lnTo>
                  <a:pt x="34582" y="3136"/>
                </a:lnTo>
                <a:lnTo>
                  <a:pt x="27901" y="1473"/>
                </a:lnTo>
                <a:lnTo>
                  <a:pt x="20675" y="736"/>
                </a:lnTo>
                <a:lnTo>
                  <a:pt x="444" y="736"/>
                </a:lnTo>
                <a:lnTo>
                  <a:pt x="444" y="3136"/>
                </a:lnTo>
                <a:lnTo>
                  <a:pt x="3213" y="3136"/>
                </a:lnTo>
                <a:lnTo>
                  <a:pt x="6324" y="3695"/>
                </a:lnTo>
                <a:lnTo>
                  <a:pt x="7213" y="5905"/>
                </a:lnTo>
                <a:lnTo>
                  <a:pt x="7213" y="57200"/>
                </a:lnTo>
                <a:lnTo>
                  <a:pt x="6324" y="59410"/>
                </a:lnTo>
                <a:lnTo>
                  <a:pt x="3213" y="59969"/>
                </a:lnTo>
                <a:lnTo>
                  <a:pt x="0" y="59969"/>
                </a:lnTo>
                <a:lnTo>
                  <a:pt x="0" y="62179"/>
                </a:lnTo>
                <a:lnTo>
                  <a:pt x="19342" y="62179"/>
                </a:lnTo>
                <a:lnTo>
                  <a:pt x="25133" y="61988"/>
                </a:lnTo>
                <a:lnTo>
                  <a:pt x="50711" y="37274"/>
                </a:lnTo>
                <a:lnTo>
                  <a:pt x="50711" y="29514"/>
                </a:lnTo>
                <a:close/>
              </a:path>
              <a:path w="280670" h="63500">
                <a:moveTo>
                  <a:pt x="110883" y="736"/>
                </a:moveTo>
                <a:lnTo>
                  <a:pt x="96532" y="736"/>
                </a:lnTo>
                <a:lnTo>
                  <a:pt x="82626" y="48526"/>
                </a:lnTo>
                <a:lnTo>
                  <a:pt x="81737" y="48526"/>
                </a:lnTo>
                <a:lnTo>
                  <a:pt x="68719" y="736"/>
                </a:lnTo>
                <a:lnTo>
                  <a:pt x="55702" y="736"/>
                </a:lnTo>
                <a:lnTo>
                  <a:pt x="55702" y="3136"/>
                </a:lnTo>
                <a:lnTo>
                  <a:pt x="57492" y="3136"/>
                </a:lnTo>
                <a:lnTo>
                  <a:pt x="60604" y="3695"/>
                </a:lnTo>
                <a:lnTo>
                  <a:pt x="61506" y="5905"/>
                </a:lnTo>
                <a:lnTo>
                  <a:pt x="61506" y="57200"/>
                </a:lnTo>
                <a:lnTo>
                  <a:pt x="60604" y="59410"/>
                </a:lnTo>
                <a:lnTo>
                  <a:pt x="57492" y="59969"/>
                </a:lnTo>
                <a:lnTo>
                  <a:pt x="56159" y="59969"/>
                </a:lnTo>
                <a:lnTo>
                  <a:pt x="56159" y="62179"/>
                </a:lnTo>
                <a:lnTo>
                  <a:pt x="69608" y="62179"/>
                </a:lnTo>
                <a:lnTo>
                  <a:pt x="69608" y="59969"/>
                </a:lnTo>
                <a:lnTo>
                  <a:pt x="68275" y="59969"/>
                </a:lnTo>
                <a:lnTo>
                  <a:pt x="65608" y="59410"/>
                </a:lnTo>
                <a:lnTo>
                  <a:pt x="64173" y="57200"/>
                </a:lnTo>
                <a:lnTo>
                  <a:pt x="64173" y="11252"/>
                </a:lnTo>
                <a:lnTo>
                  <a:pt x="65062" y="11252"/>
                </a:lnTo>
                <a:lnTo>
                  <a:pt x="79057" y="62179"/>
                </a:lnTo>
                <a:lnTo>
                  <a:pt x="81737" y="62179"/>
                </a:lnTo>
                <a:lnTo>
                  <a:pt x="96977" y="10147"/>
                </a:lnTo>
                <a:lnTo>
                  <a:pt x="97866" y="10147"/>
                </a:lnTo>
                <a:lnTo>
                  <a:pt x="97866" y="57200"/>
                </a:lnTo>
                <a:lnTo>
                  <a:pt x="96977" y="59410"/>
                </a:lnTo>
                <a:lnTo>
                  <a:pt x="93853" y="59969"/>
                </a:lnTo>
                <a:lnTo>
                  <a:pt x="91630" y="59969"/>
                </a:lnTo>
                <a:lnTo>
                  <a:pt x="91630" y="62179"/>
                </a:lnTo>
                <a:lnTo>
                  <a:pt x="110883" y="62179"/>
                </a:lnTo>
                <a:lnTo>
                  <a:pt x="110883" y="59969"/>
                </a:lnTo>
                <a:lnTo>
                  <a:pt x="109105" y="59969"/>
                </a:lnTo>
                <a:lnTo>
                  <a:pt x="106426" y="59410"/>
                </a:lnTo>
                <a:lnTo>
                  <a:pt x="105092" y="57200"/>
                </a:lnTo>
                <a:lnTo>
                  <a:pt x="105092" y="5905"/>
                </a:lnTo>
                <a:lnTo>
                  <a:pt x="106426" y="3695"/>
                </a:lnTo>
                <a:lnTo>
                  <a:pt x="109105" y="3136"/>
                </a:lnTo>
                <a:lnTo>
                  <a:pt x="110883" y="3136"/>
                </a:lnTo>
                <a:lnTo>
                  <a:pt x="110883" y="736"/>
                </a:lnTo>
                <a:close/>
              </a:path>
              <a:path w="280670" h="63500">
                <a:moveTo>
                  <a:pt x="162496" y="46863"/>
                </a:moveTo>
                <a:lnTo>
                  <a:pt x="159816" y="46863"/>
                </a:lnTo>
                <a:lnTo>
                  <a:pt x="159372" y="49631"/>
                </a:lnTo>
                <a:lnTo>
                  <a:pt x="156248" y="54432"/>
                </a:lnTo>
                <a:lnTo>
                  <a:pt x="149479" y="57010"/>
                </a:lnTo>
                <a:lnTo>
                  <a:pt x="122999" y="57010"/>
                </a:lnTo>
                <a:lnTo>
                  <a:pt x="125679" y="53873"/>
                </a:lnTo>
                <a:lnTo>
                  <a:pt x="131559" y="48158"/>
                </a:lnTo>
                <a:lnTo>
                  <a:pt x="135128" y="45389"/>
                </a:lnTo>
                <a:lnTo>
                  <a:pt x="139585" y="41516"/>
                </a:lnTo>
                <a:lnTo>
                  <a:pt x="151257" y="31915"/>
                </a:lnTo>
                <a:lnTo>
                  <a:pt x="155714" y="28600"/>
                </a:lnTo>
                <a:lnTo>
                  <a:pt x="159372" y="23799"/>
                </a:lnTo>
                <a:lnTo>
                  <a:pt x="160705" y="20662"/>
                </a:lnTo>
                <a:lnTo>
                  <a:pt x="161594" y="14947"/>
                </a:lnTo>
                <a:lnTo>
                  <a:pt x="160261" y="9220"/>
                </a:lnTo>
                <a:lnTo>
                  <a:pt x="156692" y="4432"/>
                </a:lnTo>
                <a:lnTo>
                  <a:pt x="154825" y="3136"/>
                </a:lnTo>
                <a:lnTo>
                  <a:pt x="148590" y="736"/>
                </a:lnTo>
                <a:lnTo>
                  <a:pt x="140474" y="0"/>
                </a:lnTo>
                <a:lnTo>
                  <a:pt x="139585" y="0"/>
                </a:lnTo>
                <a:lnTo>
                  <a:pt x="119443" y="15494"/>
                </a:lnTo>
                <a:lnTo>
                  <a:pt x="121221" y="19558"/>
                </a:lnTo>
                <a:lnTo>
                  <a:pt x="125234" y="21031"/>
                </a:lnTo>
                <a:lnTo>
                  <a:pt x="128803" y="19926"/>
                </a:lnTo>
                <a:lnTo>
                  <a:pt x="129692" y="17348"/>
                </a:lnTo>
                <a:lnTo>
                  <a:pt x="126568" y="10883"/>
                </a:lnTo>
                <a:lnTo>
                  <a:pt x="127012" y="9588"/>
                </a:lnTo>
                <a:lnTo>
                  <a:pt x="130670" y="4800"/>
                </a:lnTo>
                <a:lnTo>
                  <a:pt x="132448" y="3873"/>
                </a:lnTo>
                <a:lnTo>
                  <a:pt x="139585" y="2578"/>
                </a:lnTo>
                <a:lnTo>
                  <a:pt x="145021" y="3136"/>
                </a:lnTo>
                <a:lnTo>
                  <a:pt x="150368" y="5905"/>
                </a:lnTo>
                <a:lnTo>
                  <a:pt x="153047" y="9779"/>
                </a:lnTo>
                <a:lnTo>
                  <a:pt x="153936" y="16052"/>
                </a:lnTo>
                <a:lnTo>
                  <a:pt x="153492" y="20116"/>
                </a:lnTo>
                <a:lnTo>
                  <a:pt x="150368" y="26009"/>
                </a:lnTo>
                <a:lnTo>
                  <a:pt x="149034" y="28041"/>
                </a:lnTo>
                <a:lnTo>
                  <a:pt x="145021" y="32842"/>
                </a:lnTo>
                <a:lnTo>
                  <a:pt x="135128" y="40957"/>
                </a:lnTo>
                <a:lnTo>
                  <a:pt x="125679" y="49453"/>
                </a:lnTo>
                <a:lnTo>
                  <a:pt x="121666" y="53327"/>
                </a:lnTo>
                <a:lnTo>
                  <a:pt x="118097" y="57569"/>
                </a:lnTo>
                <a:lnTo>
                  <a:pt x="118097" y="62179"/>
                </a:lnTo>
                <a:lnTo>
                  <a:pt x="159816" y="62179"/>
                </a:lnTo>
                <a:lnTo>
                  <a:pt x="162496" y="46863"/>
                </a:lnTo>
                <a:close/>
              </a:path>
              <a:path w="280670" h="63500">
                <a:moveTo>
                  <a:pt x="221322" y="30810"/>
                </a:moveTo>
                <a:lnTo>
                  <a:pt x="212763" y="6197"/>
                </a:lnTo>
                <a:lnTo>
                  <a:pt x="212763" y="24726"/>
                </a:lnTo>
                <a:lnTo>
                  <a:pt x="212763" y="36169"/>
                </a:lnTo>
                <a:lnTo>
                  <a:pt x="198412" y="59969"/>
                </a:lnTo>
                <a:lnTo>
                  <a:pt x="197967" y="59969"/>
                </a:lnTo>
                <a:lnTo>
                  <a:pt x="183616" y="31369"/>
                </a:lnTo>
                <a:lnTo>
                  <a:pt x="184061" y="26936"/>
                </a:lnTo>
                <a:lnTo>
                  <a:pt x="184505" y="20662"/>
                </a:lnTo>
                <a:lnTo>
                  <a:pt x="186283" y="15125"/>
                </a:lnTo>
                <a:lnTo>
                  <a:pt x="188518" y="9588"/>
                </a:lnTo>
                <a:lnTo>
                  <a:pt x="192976" y="4800"/>
                </a:lnTo>
                <a:lnTo>
                  <a:pt x="198424" y="3136"/>
                </a:lnTo>
                <a:lnTo>
                  <a:pt x="199745" y="3136"/>
                </a:lnTo>
                <a:lnTo>
                  <a:pt x="212763" y="24726"/>
                </a:lnTo>
                <a:lnTo>
                  <a:pt x="212763" y="6197"/>
                </a:lnTo>
                <a:lnTo>
                  <a:pt x="210527" y="3873"/>
                </a:lnTo>
                <a:lnTo>
                  <a:pt x="205092" y="1104"/>
                </a:lnTo>
                <a:lnTo>
                  <a:pt x="198412" y="0"/>
                </a:lnTo>
                <a:lnTo>
                  <a:pt x="192087" y="1104"/>
                </a:lnTo>
                <a:lnTo>
                  <a:pt x="186740" y="3873"/>
                </a:lnTo>
                <a:lnTo>
                  <a:pt x="181838" y="8674"/>
                </a:lnTo>
                <a:lnTo>
                  <a:pt x="181838" y="9042"/>
                </a:lnTo>
                <a:lnTo>
                  <a:pt x="179070" y="13474"/>
                </a:lnTo>
                <a:lnTo>
                  <a:pt x="176847" y="18821"/>
                </a:lnTo>
                <a:lnTo>
                  <a:pt x="175501" y="24726"/>
                </a:lnTo>
                <a:lnTo>
                  <a:pt x="175056" y="31369"/>
                </a:lnTo>
                <a:lnTo>
                  <a:pt x="175056" y="32473"/>
                </a:lnTo>
                <a:lnTo>
                  <a:pt x="198412" y="63106"/>
                </a:lnTo>
                <a:lnTo>
                  <a:pt x="204647" y="62179"/>
                </a:lnTo>
                <a:lnTo>
                  <a:pt x="221322" y="31369"/>
                </a:lnTo>
                <a:lnTo>
                  <a:pt x="221322" y="30810"/>
                </a:lnTo>
                <a:close/>
              </a:path>
              <a:path w="280670" h="63500">
                <a:moveTo>
                  <a:pt x="280504" y="41516"/>
                </a:moveTo>
                <a:lnTo>
                  <a:pt x="268376" y="41516"/>
                </a:lnTo>
                <a:lnTo>
                  <a:pt x="268376" y="0"/>
                </a:lnTo>
                <a:lnTo>
                  <a:pt x="263931" y="0"/>
                </a:lnTo>
                <a:lnTo>
                  <a:pt x="261251" y="3416"/>
                </a:lnTo>
                <a:lnTo>
                  <a:pt x="261251" y="8674"/>
                </a:lnTo>
                <a:lnTo>
                  <a:pt x="261251" y="41516"/>
                </a:lnTo>
                <a:lnTo>
                  <a:pt x="235229" y="41516"/>
                </a:lnTo>
                <a:lnTo>
                  <a:pt x="260807" y="8674"/>
                </a:lnTo>
                <a:lnTo>
                  <a:pt x="261251" y="8674"/>
                </a:lnTo>
                <a:lnTo>
                  <a:pt x="261251" y="3416"/>
                </a:lnTo>
                <a:lnTo>
                  <a:pt x="231127" y="41694"/>
                </a:lnTo>
                <a:lnTo>
                  <a:pt x="231127" y="43548"/>
                </a:lnTo>
                <a:lnTo>
                  <a:pt x="261251" y="43548"/>
                </a:lnTo>
                <a:lnTo>
                  <a:pt x="261251" y="55537"/>
                </a:lnTo>
                <a:lnTo>
                  <a:pt x="259918" y="59232"/>
                </a:lnTo>
                <a:lnTo>
                  <a:pt x="254482" y="59969"/>
                </a:lnTo>
                <a:lnTo>
                  <a:pt x="249580" y="59969"/>
                </a:lnTo>
                <a:lnTo>
                  <a:pt x="249580" y="62179"/>
                </a:lnTo>
                <a:lnTo>
                  <a:pt x="279171" y="62179"/>
                </a:lnTo>
                <a:lnTo>
                  <a:pt x="279171" y="59969"/>
                </a:lnTo>
                <a:lnTo>
                  <a:pt x="275158" y="59969"/>
                </a:lnTo>
                <a:lnTo>
                  <a:pt x="270167" y="59232"/>
                </a:lnTo>
                <a:lnTo>
                  <a:pt x="268376" y="55537"/>
                </a:lnTo>
                <a:lnTo>
                  <a:pt x="268376" y="43548"/>
                </a:lnTo>
                <a:lnTo>
                  <a:pt x="280504" y="43548"/>
                </a:lnTo>
                <a:lnTo>
                  <a:pt x="280504" y="4151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3943718" y="4133443"/>
            <a:ext cx="160020" cy="63500"/>
          </a:xfrm>
          <a:custGeom>
            <a:avLst/>
            <a:gdLst/>
            <a:ahLst/>
            <a:cxnLst/>
            <a:rect l="l" t="t" r="r" b="b"/>
            <a:pathLst>
              <a:path w="160020" h="63500">
                <a:moveTo>
                  <a:pt x="46266" y="30632"/>
                </a:moveTo>
                <a:lnTo>
                  <a:pt x="37706" y="6007"/>
                </a:lnTo>
                <a:lnTo>
                  <a:pt x="37706" y="24358"/>
                </a:lnTo>
                <a:lnTo>
                  <a:pt x="37706" y="35991"/>
                </a:lnTo>
                <a:lnTo>
                  <a:pt x="37261" y="42443"/>
                </a:lnTo>
                <a:lnTo>
                  <a:pt x="35928" y="47980"/>
                </a:lnTo>
                <a:lnTo>
                  <a:pt x="34137" y="52412"/>
                </a:lnTo>
                <a:lnTo>
                  <a:pt x="33693" y="53695"/>
                </a:lnTo>
                <a:lnTo>
                  <a:pt x="29146" y="58305"/>
                </a:lnTo>
                <a:lnTo>
                  <a:pt x="23355" y="60159"/>
                </a:lnTo>
                <a:lnTo>
                  <a:pt x="22910" y="60159"/>
                </a:lnTo>
                <a:lnTo>
                  <a:pt x="8559" y="31191"/>
                </a:lnTo>
                <a:lnTo>
                  <a:pt x="9004" y="26949"/>
                </a:lnTo>
                <a:lnTo>
                  <a:pt x="9448" y="20485"/>
                </a:lnTo>
                <a:lnTo>
                  <a:pt x="11239" y="15138"/>
                </a:lnTo>
                <a:lnTo>
                  <a:pt x="13017" y="10337"/>
                </a:lnTo>
                <a:lnTo>
                  <a:pt x="13906" y="9601"/>
                </a:lnTo>
                <a:lnTo>
                  <a:pt x="17919" y="4622"/>
                </a:lnTo>
                <a:lnTo>
                  <a:pt x="23355" y="2768"/>
                </a:lnTo>
                <a:lnTo>
                  <a:pt x="24688" y="2768"/>
                </a:lnTo>
                <a:lnTo>
                  <a:pt x="37706" y="24358"/>
                </a:lnTo>
                <a:lnTo>
                  <a:pt x="37706" y="6007"/>
                </a:lnTo>
                <a:lnTo>
                  <a:pt x="35483" y="3886"/>
                </a:lnTo>
                <a:lnTo>
                  <a:pt x="30048" y="927"/>
                </a:lnTo>
                <a:lnTo>
                  <a:pt x="23355" y="0"/>
                </a:lnTo>
                <a:lnTo>
                  <a:pt x="17030" y="927"/>
                </a:lnTo>
                <a:lnTo>
                  <a:pt x="0" y="31191"/>
                </a:lnTo>
                <a:lnTo>
                  <a:pt x="0" y="32664"/>
                </a:lnTo>
                <a:lnTo>
                  <a:pt x="23355" y="62928"/>
                </a:lnTo>
                <a:lnTo>
                  <a:pt x="29603" y="62001"/>
                </a:lnTo>
                <a:lnTo>
                  <a:pt x="35039" y="59232"/>
                </a:lnTo>
                <a:lnTo>
                  <a:pt x="39941" y="54254"/>
                </a:lnTo>
                <a:lnTo>
                  <a:pt x="40386" y="53886"/>
                </a:lnTo>
                <a:lnTo>
                  <a:pt x="43053" y="49453"/>
                </a:lnTo>
                <a:lnTo>
                  <a:pt x="44932" y="44107"/>
                </a:lnTo>
                <a:lnTo>
                  <a:pt x="46266" y="38201"/>
                </a:lnTo>
                <a:lnTo>
                  <a:pt x="46266" y="30632"/>
                </a:lnTo>
                <a:close/>
              </a:path>
              <a:path w="160020" h="63500">
                <a:moveTo>
                  <a:pt x="73190" y="57759"/>
                </a:moveTo>
                <a:lnTo>
                  <a:pt x="71399" y="53886"/>
                </a:lnTo>
                <a:lnTo>
                  <a:pt x="66408" y="52412"/>
                </a:lnTo>
                <a:lnTo>
                  <a:pt x="61950" y="53886"/>
                </a:lnTo>
                <a:lnTo>
                  <a:pt x="59728" y="57759"/>
                </a:lnTo>
                <a:lnTo>
                  <a:pt x="61950" y="61823"/>
                </a:lnTo>
                <a:lnTo>
                  <a:pt x="66408" y="63106"/>
                </a:lnTo>
                <a:lnTo>
                  <a:pt x="71399" y="61823"/>
                </a:lnTo>
                <a:lnTo>
                  <a:pt x="73190" y="57759"/>
                </a:lnTo>
                <a:close/>
              </a:path>
              <a:path w="160020" h="63500">
                <a:moveTo>
                  <a:pt x="159727" y="39674"/>
                </a:moveTo>
                <a:lnTo>
                  <a:pt x="157949" y="32854"/>
                </a:lnTo>
                <a:lnTo>
                  <a:pt x="154381" y="27863"/>
                </a:lnTo>
                <a:lnTo>
                  <a:pt x="148590" y="23812"/>
                </a:lnTo>
                <a:lnTo>
                  <a:pt x="140474" y="22694"/>
                </a:lnTo>
                <a:lnTo>
                  <a:pt x="131927" y="23622"/>
                </a:lnTo>
                <a:lnTo>
                  <a:pt x="129247" y="24726"/>
                </a:lnTo>
                <a:lnTo>
                  <a:pt x="123012" y="29718"/>
                </a:lnTo>
                <a:lnTo>
                  <a:pt x="124790" y="6273"/>
                </a:lnTo>
                <a:lnTo>
                  <a:pt x="157060" y="6273"/>
                </a:lnTo>
                <a:lnTo>
                  <a:pt x="158394" y="558"/>
                </a:lnTo>
                <a:lnTo>
                  <a:pt x="121678" y="558"/>
                </a:lnTo>
                <a:lnTo>
                  <a:pt x="119354" y="33401"/>
                </a:lnTo>
                <a:lnTo>
                  <a:pt x="123456" y="33769"/>
                </a:lnTo>
                <a:lnTo>
                  <a:pt x="124790" y="32105"/>
                </a:lnTo>
                <a:lnTo>
                  <a:pt x="130136" y="27863"/>
                </a:lnTo>
                <a:lnTo>
                  <a:pt x="138696" y="26212"/>
                </a:lnTo>
                <a:lnTo>
                  <a:pt x="143154" y="26758"/>
                </a:lnTo>
                <a:lnTo>
                  <a:pt x="149034" y="30632"/>
                </a:lnTo>
                <a:lnTo>
                  <a:pt x="151269" y="35433"/>
                </a:lnTo>
                <a:lnTo>
                  <a:pt x="152158" y="42443"/>
                </a:lnTo>
                <a:lnTo>
                  <a:pt x="152158" y="43180"/>
                </a:lnTo>
                <a:lnTo>
                  <a:pt x="151269" y="50190"/>
                </a:lnTo>
                <a:lnTo>
                  <a:pt x="148590" y="55918"/>
                </a:lnTo>
                <a:lnTo>
                  <a:pt x="144932" y="58686"/>
                </a:lnTo>
                <a:lnTo>
                  <a:pt x="137363" y="60337"/>
                </a:lnTo>
                <a:lnTo>
                  <a:pt x="128358" y="58864"/>
                </a:lnTo>
                <a:lnTo>
                  <a:pt x="123901" y="54800"/>
                </a:lnTo>
                <a:lnTo>
                  <a:pt x="126580" y="48526"/>
                </a:lnTo>
                <a:lnTo>
                  <a:pt x="125679" y="46139"/>
                </a:lnTo>
                <a:lnTo>
                  <a:pt x="122123" y="44653"/>
                </a:lnTo>
                <a:lnTo>
                  <a:pt x="118021" y="46139"/>
                </a:lnTo>
                <a:lnTo>
                  <a:pt x="116230" y="50012"/>
                </a:lnTo>
                <a:lnTo>
                  <a:pt x="117576" y="54254"/>
                </a:lnTo>
                <a:lnTo>
                  <a:pt x="122567" y="58864"/>
                </a:lnTo>
                <a:lnTo>
                  <a:pt x="128803" y="61823"/>
                </a:lnTo>
                <a:lnTo>
                  <a:pt x="136918" y="62928"/>
                </a:lnTo>
                <a:lnTo>
                  <a:pt x="140931" y="62560"/>
                </a:lnTo>
                <a:lnTo>
                  <a:pt x="159727" y="41884"/>
                </a:lnTo>
                <a:lnTo>
                  <a:pt x="159727" y="3967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3968407" y="4240657"/>
            <a:ext cx="111125" cy="63500"/>
          </a:xfrm>
          <a:custGeom>
            <a:avLst/>
            <a:gdLst/>
            <a:ahLst/>
            <a:cxnLst/>
            <a:rect l="l" t="t" r="r" b="b"/>
            <a:pathLst>
              <a:path w="111125" h="63500">
                <a:moveTo>
                  <a:pt x="55626" y="914"/>
                </a:moveTo>
                <a:lnTo>
                  <a:pt x="42164" y="914"/>
                </a:lnTo>
                <a:lnTo>
                  <a:pt x="42164" y="3124"/>
                </a:lnTo>
                <a:lnTo>
                  <a:pt x="43497" y="3124"/>
                </a:lnTo>
                <a:lnTo>
                  <a:pt x="46710" y="3683"/>
                </a:lnTo>
                <a:lnTo>
                  <a:pt x="47155" y="6451"/>
                </a:lnTo>
                <a:lnTo>
                  <a:pt x="39052" y="44272"/>
                </a:lnTo>
                <a:lnTo>
                  <a:pt x="38150" y="44272"/>
                </a:lnTo>
                <a:lnTo>
                  <a:pt x="31381" y="5892"/>
                </a:lnTo>
                <a:lnTo>
                  <a:pt x="32359" y="3683"/>
                </a:lnTo>
                <a:lnTo>
                  <a:pt x="34594" y="3124"/>
                </a:lnTo>
                <a:lnTo>
                  <a:pt x="35928" y="3124"/>
                </a:lnTo>
                <a:lnTo>
                  <a:pt x="35928" y="914"/>
                </a:lnTo>
                <a:lnTo>
                  <a:pt x="20688" y="914"/>
                </a:lnTo>
                <a:lnTo>
                  <a:pt x="20688" y="3124"/>
                </a:lnTo>
                <a:lnTo>
                  <a:pt x="22021" y="3124"/>
                </a:lnTo>
                <a:lnTo>
                  <a:pt x="24257" y="3683"/>
                </a:lnTo>
                <a:lnTo>
                  <a:pt x="25146" y="5892"/>
                </a:lnTo>
                <a:lnTo>
                  <a:pt x="26479" y="15494"/>
                </a:lnTo>
                <a:lnTo>
                  <a:pt x="18808" y="45389"/>
                </a:lnTo>
                <a:lnTo>
                  <a:pt x="17919" y="45389"/>
                </a:lnTo>
                <a:lnTo>
                  <a:pt x="10795" y="5892"/>
                </a:lnTo>
                <a:lnTo>
                  <a:pt x="11684" y="3683"/>
                </a:lnTo>
                <a:lnTo>
                  <a:pt x="14351" y="3124"/>
                </a:lnTo>
                <a:lnTo>
                  <a:pt x="15697" y="3124"/>
                </a:lnTo>
                <a:lnTo>
                  <a:pt x="15697" y="914"/>
                </a:lnTo>
                <a:lnTo>
                  <a:pt x="0" y="914"/>
                </a:lnTo>
                <a:lnTo>
                  <a:pt x="0" y="3124"/>
                </a:lnTo>
                <a:lnTo>
                  <a:pt x="1790" y="3124"/>
                </a:lnTo>
                <a:lnTo>
                  <a:pt x="4013" y="3683"/>
                </a:lnTo>
                <a:lnTo>
                  <a:pt x="15252" y="62179"/>
                </a:lnTo>
                <a:lnTo>
                  <a:pt x="17919" y="62179"/>
                </a:lnTo>
                <a:lnTo>
                  <a:pt x="27368" y="24168"/>
                </a:lnTo>
                <a:lnTo>
                  <a:pt x="28257" y="24168"/>
                </a:lnTo>
                <a:lnTo>
                  <a:pt x="35483" y="62179"/>
                </a:lnTo>
                <a:lnTo>
                  <a:pt x="38150" y="62179"/>
                </a:lnTo>
                <a:lnTo>
                  <a:pt x="50279" y="6083"/>
                </a:lnTo>
                <a:lnTo>
                  <a:pt x="52057" y="3683"/>
                </a:lnTo>
                <a:lnTo>
                  <a:pt x="53848" y="3124"/>
                </a:lnTo>
                <a:lnTo>
                  <a:pt x="55626" y="3124"/>
                </a:lnTo>
                <a:lnTo>
                  <a:pt x="55626" y="914"/>
                </a:lnTo>
                <a:close/>
              </a:path>
              <a:path w="111125" h="63500">
                <a:moveTo>
                  <a:pt x="110883" y="28956"/>
                </a:moveTo>
                <a:lnTo>
                  <a:pt x="109461" y="21577"/>
                </a:lnTo>
                <a:lnTo>
                  <a:pt x="107238" y="15125"/>
                </a:lnTo>
                <a:lnTo>
                  <a:pt x="104114" y="9029"/>
                </a:lnTo>
                <a:lnTo>
                  <a:pt x="102336" y="7239"/>
                </a:lnTo>
                <a:lnTo>
                  <a:pt x="102336" y="31356"/>
                </a:lnTo>
                <a:lnTo>
                  <a:pt x="102336" y="34124"/>
                </a:lnTo>
                <a:lnTo>
                  <a:pt x="85750" y="60883"/>
                </a:lnTo>
                <a:lnTo>
                  <a:pt x="79425" y="59220"/>
                </a:lnTo>
                <a:lnTo>
                  <a:pt x="69088" y="31356"/>
                </a:lnTo>
                <a:lnTo>
                  <a:pt x="69088" y="30073"/>
                </a:lnTo>
                <a:lnTo>
                  <a:pt x="85750" y="2578"/>
                </a:lnTo>
                <a:lnTo>
                  <a:pt x="86639" y="2578"/>
                </a:lnTo>
                <a:lnTo>
                  <a:pt x="93776" y="4787"/>
                </a:lnTo>
                <a:lnTo>
                  <a:pt x="98767" y="10325"/>
                </a:lnTo>
                <a:lnTo>
                  <a:pt x="98767" y="10693"/>
                </a:lnTo>
                <a:lnTo>
                  <a:pt x="100545" y="16230"/>
                </a:lnTo>
                <a:lnTo>
                  <a:pt x="101892" y="23241"/>
                </a:lnTo>
                <a:lnTo>
                  <a:pt x="102336" y="31356"/>
                </a:lnTo>
                <a:lnTo>
                  <a:pt x="102336" y="7239"/>
                </a:lnTo>
                <a:lnTo>
                  <a:pt x="100101" y="4978"/>
                </a:lnTo>
                <a:lnTo>
                  <a:pt x="93776" y="1473"/>
                </a:lnTo>
                <a:lnTo>
                  <a:pt x="85750" y="0"/>
                </a:lnTo>
                <a:lnTo>
                  <a:pt x="80759" y="546"/>
                </a:lnTo>
                <a:lnTo>
                  <a:pt x="60617" y="31356"/>
                </a:lnTo>
                <a:lnTo>
                  <a:pt x="60617" y="35420"/>
                </a:lnTo>
                <a:lnTo>
                  <a:pt x="85750" y="63093"/>
                </a:lnTo>
                <a:lnTo>
                  <a:pt x="90208" y="62547"/>
                </a:lnTo>
                <a:lnTo>
                  <a:pt x="110883" y="31356"/>
                </a:lnTo>
                <a:lnTo>
                  <a:pt x="110883" y="2895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2179623" y="4630258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573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1" name="object 241"/>
          <p:cNvSpPr/>
          <p:nvPr/>
        </p:nvSpPr>
        <p:spPr>
          <a:xfrm>
            <a:off x="2179623" y="4940513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573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2179623" y="5250750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573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4" name="object 244"/>
          <p:cNvSpPr/>
          <p:nvPr/>
        </p:nvSpPr>
        <p:spPr>
          <a:xfrm>
            <a:off x="3883558" y="4956492"/>
            <a:ext cx="280670" cy="62865"/>
          </a:xfrm>
          <a:custGeom>
            <a:avLst/>
            <a:gdLst/>
            <a:ahLst/>
            <a:cxnLst/>
            <a:rect l="l" t="t" r="r" b="b"/>
            <a:pathLst>
              <a:path w="280670" h="62864">
                <a:moveTo>
                  <a:pt x="50711" y="29743"/>
                </a:moveTo>
                <a:lnTo>
                  <a:pt x="42252" y="7810"/>
                </a:lnTo>
                <a:lnTo>
                  <a:pt x="42252" y="23850"/>
                </a:lnTo>
                <a:lnTo>
                  <a:pt x="42252" y="32829"/>
                </a:lnTo>
                <a:lnTo>
                  <a:pt x="19342" y="60325"/>
                </a:lnTo>
                <a:lnTo>
                  <a:pt x="15773" y="59753"/>
                </a:lnTo>
                <a:lnTo>
                  <a:pt x="14439" y="57518"/>
                </a:lnTo>
                <a:lnTo>
                  <a:pt x="14439" y="6184"/>
                </a:lnTo>
                <a:lnTo>
                  <a:pt x="16217" y="3937"/>
                </a:lnTo>
                <a:lnTo>
                  <a:pt x="20675" y="3086"/>
                </a:lnTo>
                <a:lnTo>
                  <a:pt x="25133" y="3657"/>
                </a:lnTo>
                <a:lnTo>
                  <a:pt x="42252" y="23850"/>
                </a:lnTo>
                <a:lnTo>
                  <a:pt x="42252" y="7810"/>
                </a:lnTo>
                <a:lnTo>
                  <a:pt x="40462" y="6464"/>
                </a:lnTo>
                <a:lnTo>
                  <a:pt x="34582" y="3378"/>
                </a:lnTo>
                <a:lnTo>
                  <a:pt x="27901" y="1689"/>
                </a:lnTo>
                <a:lnTo>
                  <a:pt x="20675" y="1130"/>
                </a:lnTo>
                <a:lnTo>
                  <a:pt x="444" y="1130"/>
                </a:lnTo>
                <a:lnTo>
                  <a:pt x="444" y="3086"/>
                </a:lnTo>
                <a:lnTo>
                  <a:pt x="3213" y="3086"/>
                </a:lnTo>
                <a:lnTo>
                  <a:pt x="6324" y="3937"/>
                </a:lnTo>
                <a:lnTo>
                  <a:pt x="7213" y="6184"/>
                </a:lnTo>
                <a:lnTo>
                  <a:pt x="7213" y="57518"/>
                </a:lnTo>
                <a:lnTo>
                  <a:pt x="6324" y="59753"/>
                </a:lnTo>
                <a:lnTo>
                  <a:pt x="3213" y="60325"/>
                </a:lnTo>
                <a:lnTo>
                  <a:pt x="0" y="60325"/>
                </a:lnTo>
                <a:lnTo>
                  <a:pt x="0" y="62560"/>
                </a:lnTo>
                <a:lnTo>
                  <a:pt x="19342" y="62560"/>
                </a:lnTo>
                <a:lnTo>
                  <a:pt x="25133" y="62280"/>
                </a:lnTo>
                <a:lnTo>
                  <a:pt x="50711" y="37592"/>
                </a:lnTo>
                <a:lnTo>
                  <a:pt x="50711" y="29743"/>
                </a:lnTo>
                <a:close/>
              </a:path>
              <a:path w="280670" h="62864">
                <a:moveTo>
                  <a:pt x="110883" y="1130"/>
                </a:moveTo>
                <a:lnTo>
                  <a:pt x="96532" y="1130"/>
                </a:lnTo>
                <a:lnTo>
                  <a:pt x="82626" y="48806"/>
                </a:lnTo>
                <a:lnTo>
                  <a:pt x="81737" y="48806"/>
                </a:lnTo>
                <a:lnTo>
                  <a:pt x="68719" y="1130"/>
                </a:lnTo>
                <a:lnTo>
                  <a:pt x="55702" y="1130"/>
                </a:lnTo>
                <a:lnTo>
                  <a:pt x="55702" y="3086"/>
                </a:lnTo>
                <a:lnTo>
                  <a:pt x="57492" y="3086"/>
                </a:lnTo>
                <a:lnTo>
                  <a:pt x="60604" y="3937"/>
                </a:lnTo>
                <a:lnTo>
                  <a:pt x="61506" y="6184"/>
                </a:lnTo>
                <a:lnTo>
                  <a:pt x="61506" y="57518"/>
                </a:lnTo>
                <a:lnTo>
                  <a:pt x="60604" y="59753"/>
                </a:lnTo>
                <a:lnTo>
                  <a:pt x="57492" y="60325"/>
                </a:lnTo>
                <a:lnTo>
                  <a:pt x="56159" y="60325"/>
                </a:lnTo>
                <a:lnTo>
                  <a:pt x="56159" y="62560"/>
                </a:lnTo>
                <a:lnTo>
                  <a:pt x="69608" y="62560"/>
                </a:lnTo>
                <a:lnTo>
                  <a:pt x="69608" y="60325"/>
                </a:lnTo>
                <a:lnTo>
                  <a:pt x="68275" y="60325"/>
                </a:lnTo>
                <a:lnTo>
                  <a:pt x="65608" y="59753"/>
                </a:lnTo>
                <a:lnTo>
                  <a:pt x="64173" y="57518"/>
                </a:lnTo>
                <a:lnTo>
                  <a:pt x="64173" y="11506"/>
                </a:lnTo>
                <a:lnTo>
                  <a:pt x="65062" y="11506"/>
                </a:lnTo>
                <a:lnTo>
                  <a:pt x="79057" y="62560"/>
                </a:lnTo>
                <a:lnTo>
                  <a:pt x="81737" y="62560"/>
                </a:lnTo>
                <a:lnTo>
                  <a:pt x="96977" y="10388"/>
                </a:lnTo>
                <a:lnTo>
                  <a:pt x="97866" y="10388"/>
                </a:lnTo>
                <a:lnTo>
                  <a:pt x="97866" y="57518"/>
                </a:lnTo>
                <a:lnTo>
                  <a:pt x="96977" y="59753"/>
                </a:lnTo>
                <a:lnTo>
                  <a:pt x="93853" y="60325"/>
                </a:lnTo>
                <a:lnTo>
                  <a:pt x="91630" y="60325"/>
                </a:lnTo>
                <a:lnTo>
                  <a:pt x="91630" y="62560"/>
                </a:lnTo>
                <a:lnTo>
                  <a:pt x="110883" y="62560"/>
                </a:lnTo>
                <a:lnTo>
                  <a:pt x="110883" y="60325"/>
                </a:lnTo>
                <a:lnTo>
                  <a:pt x="109105" y="60325"/>
                </a:lnTo>
                <a:lnTo>
                  <a:pt x="106426" y="59753"/>
                </a:lnTo>
                <a:lnTo>
                  <a:pt x="105092" y="57518"/>
                </a:lnTo>
                <a:lnTo>
                  <a:pt x="105092" y="6184"/>
                </a:lnTo>
                <a:lnTo>
                  <a:pt x="106426" y="3937"/>
                </a:lnTo>
                <a:lnTo>
                  <a:pt x="109105" y="3086"/>
                </a:lnTo>
                <a:lnTo>
                  <a:pt x="110883" y="3086"/>
                </a:lnTo>
                <a:lnTo>
                  <a:pt x="110883" y="1130"/>
                </a:lnTo>
                <a:close/>
              </a:path>
              <a:path w="280670" h="62864">
                <a:moveTo>
                  <a:pt x="162496" y="47129"/>
                </a:moveTo>
                <a:lnTo>
                  <a:pt x="159816" y="47129"/>
                </a:lnTo>
                <a:lnTo>
                  <a:pt x="159372" y="49657"/>
                </a:lnTo>
                <a:lnTo>
                  <a:pt x="156248" y="54711"/>
                </a:lnTo>
                <a:lnTo>
                  <a:pt x="149479" y="57226"/>
                </a:lnTo>
                <a:lnTo>
                  <a:pt x="122999" y="57226"/>
                </a:lnTo>
                <a:lnTo>
                  <a:pt x="125679" y="54140"/>
                </a:lnTo>
                <a:lnTo>
                  <a:pt x="131559" y="48526"/>
                </a:lnTo>
                <a:lnTo>
                  <a:pt x="135128" y="45732"/>
                </a:lnTo>
                <a:lnTo>
                  <a:pt x="139585" y="41795"/>
                </a:lnTo>
                <a:lnTo>
                  <a:pt x="155714" y="28625"/>
                </a:lnTo>
                <a:lnTo>
                  <a:pt x="159372" y="24142"/>
                </a:lnTo>
                <a:lnTo>
                  <a:pt x="160705" y="21043"/>
                </a:lnTo>
                <a:lnTo>
                  <a:pt x="161594" y="15151"/>
                </a:lnTo>
                <a:lnTo>
                  <a:pt x="160261" y="9271"/>
                </a:lnTo>
                <a:lnTo>
                  <a:pt x="156692" y="4483"/>
                </a:lnTo>
                <a:lnTo>
                  <a:pt x="154825" y="3086"/>
                </a:lnTo>
                <a:lnTo>
                  <a:pt x="148590" y="1130"/>
                </a:lnTo>
                <a:lnTo>
                  <a:pt x="140474" y="279"/>
                </a:lnTo>
                <a:lnTo>
                  <a:pt x="139585" y="279"/>
                </a:lnTo>
                <a:lnTo>
                  <a:pt x="119443" y="15709"/>
                </a:lnTo>
                <a:lnTo>
                  <a:pt x="121221" y="19634"/>
                </a:lnTo>
                <a:lnTo>
                  <a:pt x="126568" y="11226"/>
                </a:lnTo>
                <a:lnTo>
                  <a:pt x="127012" y="9550"/>
                </a:lnTo>
                <a:lnTo>
                  <a:pt x="130670" y="5067"/>
                </a:lnTo>
                <a:lnTo>
                  <a:pt x="132448" y="3937"/>
                </a:lnTo>
                <a:lnTo>
                  <a:pt x="139585" y="2806"/>
                </a:lnTo>
                <a:lnTo>
                  <a:pt x="145021" y="3378"/>
                </a:lnTo>
                <a:lnTo>
                  <a:pt x="150368" y="6184"/>
                </a:lnTo>
                <a:lnTo>
                  <a:pt x="153047" y="9817"/>
                </a:lnTo>
                <a:lnTo>
                  <a:pt x="153936" y="16002"/>
                </a:lnTo>
                <a:lnTo>
                  <a:pt x="153492" y="20485"/>
                </a:lnTo>
                <a:lnTo>
                  <a:pt x="149034" y="28346"/>
                </a:lnTo>
                <a:lnTo>
                  <a:pt x="145021" y="32829"/>
                </a:lnTo>
                <a:lnTo>
                  <a:pt x="139141" y="37592"/>
                </a:lnTo>
                <a:lnTo>
                  <a:pt x="130225" y="45732"/>
                </a:lnTo>
                <a:lnTo>
                  <a:pt x="125679" y="49657"/>
                </a:lnTo>
                <a:lnTo>
                  <a:pt x="121666" y="53594"/>
                </a:lnTo>
                <a:lnTo>
                  <a:pt x="118097" y="57797"/>
                </a:lnTo>
                <a:lnTo>
                  <a:pt x="118097" y="62560"/>
                </a:lnTo>
                <a:lnTo>
                  <a:pt x="159816" y="62560"/>
                </a:lnTo>
                <a:lnTo>
                  <a:pt x="162496" y="47129"/>
                </a:lnTo>
                <a:close/>
              </a:path>
              <a:path w="280670" h="62864">
                <a:moveTo>
                  <a:pt x="215430" y="60325"/>
                </a:moveTo>
                <a:lnTo>
                  <a:pt x="210985" y="60325"/>
                </a:lnTo>
                <a:lnTo>
                  <a:pt x="204647" y="58915"/>
                </a:lnTo>
                <a:lnTo>
                  <a:pt x="202425" y="54711"/>
                </a:lnTo>
                <a:lnTo>
                  <a:pt x="202425" y="0"/>
                </a:lnTo>
                <a:lnTo>
                  <a:pt x="200634" y="0"/>
                </a:lnTo>
                <a:lnTo>
                  <a:pt x="195732" y="4216"/>
                </a:lnTo>
                <a:lnTo>
                  <a:pt x="194310" y="4787"/>
                </a:lnTo>
                <a:lnTo>
                  <a:pt x="186740" y="5613"/>
                </a:lnTo>
                <a:lnTo>
                  <a:pt x="182727" y="5613"/>
                </a:lnTo>
                <a:lnTo>
                  <a:pt x="182727" y="7861"/>
                </a:lnTo>
                <a:lnTo>
                  <a:pt x="190741" y="7861"/>
                </a:lnTo>
                <a:lnTo>
                  <a:pt x="194310" y="8699"/>
                </a:lnTo>
                <a:lnTo>
                  <a:pt x="195287" y="11226"/>
                </a:lnTo>
                <a:lnTo>
                  <a:pt x="195287" y="54711"/>
                </a:lnTo>
                <a:lnTo>
                  <a:pt x="193421" y="58915"/>
                </a:lnTo>
                <a:lnTo>
                  <a:pt x="186740" y="60325"/>
                </a:lnTo>
                <a:lnTo>
                  <a:pt x="182727" y="60325"/>
                </a:lnTo>
                <a:lnTo>
                  <a:pt x="182727" y="62560"/>
                </a:lnTo>
                <a:lnTo>
                  <a:pt x="215430" y="62560"/>
                </a:lnTo>
                <a:lnTo>
                  <a:pt x="215430" y="60325"/>
                </a:lnTo>
                <a:close/>
              </a:path>
              <a:path w="280670" h="62864">
                <a:moveTo>
                  <a:pt x="280504" y="41795"/>
                </a:moveTo>
                <a:lnTo>
                  <a:pt x="268376" y="41795"/>
                </a:lnTo>
                <a:lnTo>
                  <a:pt x="268376" y="279"/>
                </a:lnTo>
                <a:lnTo>
                  <a:pt x="263931" y="279"/>
                </a:lnTo>
                <a:lnTo>
                  <a:pt x="261251" y="3695"/>
                </a:lnTo>
                <a:lnTo>
                  <a:pt x="261251" y="8991"/>
                </a:lnTo>
                <a:lnTo>
                  <a:pt x="261251" y="41795"/>
                </a:lnTo>
                <a:lnTo>
                  <a:pt x="235229" y="41795"/>
                </a:lnTo>
                <a:lnTo>
                  <a:pt x="260807" y="8991"/>
                </a:lnTo>
                <a:lnTo>
                  <a:pt x="261251" y="8991"/>
                </a:lnTo>
                <a:lnTo>
                  <a:pt x="261251" y="3695"/>
                </a:lnTo>
                <a:lnTo>
                  <a:pt x="231127" y="42075"/>
                </a:lnTo>
                <a:lnTo>
                  <a:pt x="231127" y="43776"/>
                </a:lnTo>
                <a:lnTo>
                  <a:pt x="261251" y="43776"/>
                </a:lnTo>
                <a:lnTo>
                  <a:pt x="261251" y="55816"/>
                </a:lnTo>
                <a:lnTo>
                  <a:pt x="259918" y="59194"/>
                </a:lnTo>
                <a:lnTo>
                  <a:pt x="254482" y="60325"/>
                </a:lnTo>
                <a:lnTo>
                  <a:pt x="249580" y="60325"/>
                </a:lnTo>
                <a:lnTo>
                  <a:pt x="249580" y="62560"/>
                </a:lnTo>
                <a:lnTo>
                  <a:pt x="279171" y="62560"/>
                </a:lnTo>
                <a:lnTo>
                  <a:pt x="279171" y="60325"/>
                </a:lnTo>
                <a:lnTo>
                  <a:pt x="275158" y="60325"/>
                </a:lnTo>
                <a:lnTo>
                  <a:pt x="270167" y="59194"/>
                </a:lnTo>
                <a:lnTo>
                  <a:pt x="268376" y="55816"/>
                </a:lnTo>
                <a:lnTo>
                  <a:pt x="268376" y="43776"/>
                </a:lnTo>
                <a:lnTo>
                  <a:pt x="280504" y="43776"/>
                </a:lnTo>
                <a:lnTo>
                  <a:pt x="280504" y="4179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3943718" y="5064213"/>
            <a:ext cx="160020" cy="63500"/>
          </a:xfrm>
          <a:custGeom>
            <a:avLst/>
            <a:gdLst/>
            <a:ahLst/>
            <a:cxnLst/>
            <a:rect l="l" t="t" r="r" b="b"/>
            <a:pathLst>
              <a:path w="160020" h="63500">
                <a:moveTo>
                  <a:pt x="46266" y="30581"/>
                </a:moveTo>
                <a:lnTo>
                  <a:pt x="37706" y="6045"/>
                </a:lnTo>
                <a:lnTo>
                  <a:pt x="37706" y="24409"/>
                </a:lnTo>
                <a:lnTo>
                  <a:pt x="37706" y="35902"/>
                </a:lnTo>
                <a:lnTo>
                  <a:pt x="23355" y="60020"/>
                </a:lnTo>
                <a:lnTo>
                  <a:pt x="22910" y="60020"/>
                </a:lnTo>
                <a:lnTo>
                  <a:pt x="8559" y="31127"/>
                </a:lnTo>
                <a:lnTo>
                  <a:pt x="9004" y="26644"/>
                </a:lnTo>
                <a:lnTo>
                  <a:pt x="9448" y="20485"/>
                </a:lnTo>
                <a:lnTo>
                  <a:pt x="11239" y="15151"/>
                </a:lnTo>
                <a:lnTo>
                  <a:pt x="13017" y="10375"/>
                </a:lnTo>
                <a:lnTo>
                  <a:pt x="13906" y="9537"/>
                </a:lnTo>
                <a:lnTo>
                  <a:pt x="17919" y="4483"/>
                </a:lnTo>
                <a:lnTo>
                  <a:pt x="23507" y="2806"/>
                </a:lnTo>
                <a:lnTo>
                  <a:pt x="24688" y="2806"/>
                </a:lnTo>
                <a:lnTo>
                  <a:pt x="37706" y="24409"/>
                </a:lnTo>
                <a:lnTo>
                  <a:pt x="37706" y="6045"/>
                </a:lnTo>
                <a:lnTo>
                  <a:pt x="35483" y="3937"/>
                </a:lnTo>
                <a:lnTo>
                  <a:pt x="30048" y="850"/>
                </a:lnTo>
                <a:lnTo>
                  <a:pt x="23355" y="0"/>
                </a:lnTo>
                <a:lnTo>
                  <a:pt x="17030" y="850"/>
                </a:lnTo>
                <a:lnTo>
                  <a:pt x="11684" y="3657"/>
                </a:lnTo>
                <a:lnTo>
                  <a:pt x="6781" y="8420"/>
                </a:lnTo>
                <a:lnTo>
                  <a:pt x="6781" y="8686"/>
                </a:lnTo>
                <a:lnTo>
                  <a:pt x="4013" y="13474"/>
                </a:lnTo>
                <a:lnTo>
                  <a:pt x="1790" y="18503"/>
                </a:lnTo>
                <a:lnTo>
                  <a:pt x="444" y="24688"/>
                </a:lnTo>
                <a:lnTo>
                  <a:pt x="0" y="31127"/>
                </a:lnTo>
                <a:lnTo>
                  <a:pt x="0" y="32537"/>
                </a:lnTo>
                <a:lnTo>
                  <a:pt x="23355" y="62826"/>
                </a:lnTo>
                <a:lnTo>
                  <a:pt x="29603" y="62001"/>
                </a:lnTo>
                <a:lnTo>
                  <a:pt x="35039" y="58915"/>
                </a:lnTo>
                <a:lnTo>
                  <a:pt x="39941" y="54140"/>
                </a:lnTo>
                <a:lnTo>
                  <a:pt x="40386" y="53860"/>
                </a:lnTo>
                <a:lnTo>
                  <a:pt x="43053" y="49377"/>
                </a:lnTo>
                <a:lnTo>
                  <a:pt x="44932" y="44043"/>
                </a:lnTo>
                <a:lnTo>
                  <a:pt x="46266" y="37858"/>
                </a:lnTo>
                <a:lnTo>
                  <a:pt x="46266" y="30581"/>
                </a:lnTo>
                <a:close/>
              </a:path>
              <a:path w="160020" h="63500">
                <a:moveTo>
                  <a:pt x="73190" y="57785"/>
                </a:moveTo>
                <a:lnTo>
                  <a:pt x="71399" y="53860"/>
                </a:lnTo>
                <a:lnTo>
                  <a:pt x="66408" y="52463"/>
                </a:lnTo>
                <a:lnTo>
                  <a:pt x="61950" y="53860"/>
                </a:lnTo>
                <a:lnTo>
                  <a:pt x="59728" y="57785"/>
                </a:lnTo>
                <a:lnTo>
                  <a:pt x="61950" y="61722"/>
                </a:lnTo>
                <a:lnTo>
                  <a:pt x="66408" y="63119"/>
                </a:lnTo>
                <a:lnTo>
                  <a:pt x="71399" y="61722"/>
                </a:lnTo>
                <a:lnTo>
                  <a:pt x="73190" y="57785"/>
                </a:lnTo>
                <a:close/>
              </a:path>
              <a:path w="160020" h="63500">
                <a:moveTo>
                  <a:pt x="159727" y="39268"/>
                </a:moveTo>
                <a:lnTo>
                  <a:pt x="157949" y="32829"/>
                </a:lnTo>
                <a:lnTo>
                  <a:pt x="154381" y="27495"/>
                </a:lnTo>
                <a:lnTo>
                  <a:pt x="148590" y="23837"/>
                </a:lnTo>
                <a:lnTo>
                  <a:pt x="140474" y="22440"/>
                </a:lnTo>
                <a:lnTo>
                  <a:pt x="131927" y="23558"/>
                </a:lnTo>
                <a:lnTo>
                  <a:pt x="129247" y="24688"/>
                </a:lnTo>
                <a:lnTo>
                  <a:pt x="123012" y="29730"/>
                </a:lnTo>
                <a:lnTo>
                  <a:pt x="124790" y="5892"/>
                </a:lnTo>
                <a:lnTo>
                  <a:pt x="157060" y="5892"/>
                </a:lnTo>
                <a:lnTo>
                  <a:pt x="158394" y="558"/>
                </a:lnTo>
                <a:lnTo>
                  <a:pt x="121678" y="558"/>
                </a:lnTo>
                <a:lnTo>
                  <a:pt x="119354" y="33375"/>
                </a:lnTo>
                <a:lnTo>
                  <a:pt x="123456" y="33655"/>
                </a:lnTo>
                <a:lnTo>
                  <a:pt x="124790" y="31978"/>
                </a:lnTo>
                <a:lnTo>
                  <a:pt x="130136" y="27495"/>
                </a:lnTo>
                <a:lnTo>
                  <a:pt x="138696" y="26085"/>
                </a:lnTo>
                <a:lnTo>
                  <a:pt x="143154" y="26644"/>
                </a:lnTo>
                <a:lnTo>
                  <a:pt x="149034" y="30581"/>
                </a:lnTo>
                <a:lnTo>
                  <a:pt x="151269" y="35356"/>
                </a:lnTo>
                <a:lnTo>
                  <a:pt x="152158" y="42367"/>
                </a:lnTo>
                <a:lnTo>
                  <a:pt x="152158" y="43192"/>
                </a:lnTo>
                <a:lnTo>
                  <a:pt x="151269" y="50203"/>
                </a:lnTo>
                <a:lnTo>
                  <a:pt x="148590" y="55537"/>
                </a:lnTo>
                <a:lnTo>
                  <a:pt x="144932" y="58623"/>
                </a:lnTo>
                <a:lnTo>
                  <a:pt x="137363" y="60312"/>
                </a:lnTo>
                <a:lnTo>
                  <a:pt x="128358" y="58915"/>
                </a:lnTo>
                <a:lnTo>
                  <a:pt x="123901" y="54419"/>
                </a:lnTo>
                <a:lnTo>
                  <a:pt x="125234" y="51612"/>
                </a:lnTo>
                <a:lnTo>
                  <a:pt x="126580" y="48526"/>
                </a:lnTo>
                <a:lnTo>
                  <a:pt x="125679" y="45999"/>
                </a:lnTo>
                <a:lnTo>
                  <a:pt x="122123" y="44602"/>
                </a:lnTo>
                <a:lnTo>
                  <a:pt x="118021" y="45999"/>
                </a:lnTo>
                <a:lnTo>
                  <a:pt x="116230" y="49936"/>
                </a:lnTo>
                <a:lnTo>
                  <a:pt x="117576" y="53860"/>
                </a:lnTo>
                <a:lnTo>
                  <a:pt x="122567" y="58915"/>
                </a:lnTo>
                <a:lnTo>
                  <a:pt x="128803" y="61722"/>
                </a:lnTo>
                <a:lnTo>
                  <a:pt x="136918" y="62826"/>
                </a:lnTo>
                <a:lnTo>
                  <a:pt x="140931" y="62547"/>
                </a:lnTo>
                <a:lnTo>
                  <a:pt x="159727" y="41516"/>
                </a:lnTo>
                <a:lnTo>
                  <a:pt x="159727" y="3926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6" name="object 246"/>
          <p:cNvSpPr/>
          <p:nvPr/>
        </p:nvSpPr>
        <p:spPr>
          <a:xfrm>
            <a:off x="3969308" y="5171363"/>
            <a:ext cx="108585" cy="62865"/>
          </a:xfrm>
          <a:custGeom>
            <a:avLst/>
            <a:gdLst/>
            <a:ahLst/>
            <a:cxnLst/>
            <a:rect l="l" t="t" r="r" b="b"/>
            <a:pathLst>
              <a:path w="108585" h="62864">
                <a:moveTo>
                  <a:pt x="52044" y="35344"/>
                </a:moveTo>
                <a:lnTo>
                  <a:pt x="29591" y="35344"/>
                </a:lnTo>
                <a:lnTo>
                  <a:pt x="29591" y="37299"/>
                </a:lnTo>
                <a:lnTo>
                  <a:pt x="32346" y="37299"/>
                </a:lnTo>
                <a:lnTo>
                  <a:pt x="36360" y="38430"/>
                </a:lnTo>
                <a:lnTo>
                  <a:pt x="37693" y="41808"/>
                </a:lnTo>
                <a:lnTo>
                  <a:pt x="37693" y="53860"/>
                </a:lnTo>
                <a:lnTo>
                  <a:pt x="34582" y="58635"/>
                </a:lnTo>
                <a:lnTo>
                  <a:pt x="26466" y="60312"/>
                </a:lnTo>
                <a:lnTo>
                  <a:pt x="23799" y="60312"/>
                </a:lnTo>
                <a:lnTo>
                  <a:pt x="8102" y="32270"/>
                </a:lnTo>
                <a:lnTo>
                  <a:pt x="8547" y="29184"/>
                </a:lnTo>
                <a:lnTo>
                  <a:pt x="9448" y="21323"/>
                </a:lnTo>
                <a:lnTo>
                  <a:pt x="11226" y="14871"/>
                </a:lnTo>
                <a:lnTo>
                  <a:pt x="13906" y="9829"/>
                </a:lnTo>
                <a:lnTo>
                  <a:pt x="19342" y="4495"/>
                </a:lnTo>
                <a:lnTo>
                  <a:pt x="26022" y="2527"/>
                </a:lnTo>
                <a:lnTo>
                  <a:pt x="28702" y="2806"/>
                </a:lnTo>
                <a:lnTo>
                  <a:pt x="35915" y="5905"/>
                </a:lnTo>
                <a:lnTo>
                  <a:pt x="39484" y="9537"/>
                </a:lnTo>
                <a:lnTo>
                  <a:pt x="42595" y="16840"/>
                </a:lnTo>
                <a:lnTo>
                  <a:pt x="45364" y="16268"/>
                </a:lnTo>
                <a:lnTo>
                  <a:pt x="41706" y="0"/>
                </a:lnTo>
                <a:lnTo>
                  <a:pt x="39484" y="1397"/>
                </a:lnTo>
                <a:lnTo>
                  <a:pt x="36804" y="2247"/>
                </a:lnTo>
                <a:lnTo>
                  <a:pt x="32346" y="1117"/>
                </a:lnTo>
                <a:lnTo>
                  <a:pt x="26022" y="0"/>
                </a:lnTo>
                <a:lnTo>
                  <a:pt x="20675" y="571"/>
                </a:lnTo>
                <a:lnTo>
                  <a:pt x="0" y="32270"/>
                </a:lnTo>
                <a:lnTo>
                  <a:pt x="0" y="33096"/>
                </a:lnTo>
                <a:lnTo>
                  <a:pt x="26022" y="62839"/>
                </a:lnTo>
                <a:lnTo>
                  <a:pt x="32791" y="62268"/>
                </a:lnTo>
                <a:lnTo>
                  <a:pt x="38150" y="59766"/>
                </a:lnTo>
                <a:lnTo>
                  <a:pt x="39928" y="58635"/>
                </a:lnTo>
                <a:lnTo>
                  <a:pt x="43497" y="58635"/>
                </a:lnTo>
                <a:lnTo>
                  <a:pt x="44919" y="59461"/>
                </a:lnTo>
                <a:lnTo>
                  <a:pt x="44919" y="41236"/>
                </a:lnTo>
                <a:lnTo>
                  <a:pt x="46253" y="38430"/>
                </a:lnTo>
                <a:lnTo>
                  <a:pt x="49822" y="37299"/>
                </a:lnTo>
                <a:lnTo>
                  <a:pt x="52044" y="37299"/>
                </a:lnTo>
                <a:lnTo>
                  <a:pt x="52044" y="35344"/>
                </a:lnTo>
                <a:close/>
              </a:path>
              <a:path w="108585" h="62864">
                <a:moveTo>
                  <a:pt x="82981" y="48818"/>
                </a:moveTo>
                <a:lnTo>
                  <a:pt x="70497" y="6731"/>
                </a:lnTo>
                <a:lnTo>
                  <a:pt x="70942" y="3924"/>
                </a:lnTo>
                <a:lnTo>
                  <a:pt x="73621" y="2806"/>
                </a:lnTo>
                <a:lnTo>
                  <a:pt x="75399" y="2806"/>
                </a:lnTo>
                <a:lnTo>
                  <a:pt x="75399" y="850"/>
                </a:lnTo>
                <a:lnTo>
                  <a:pt x="56057" y="850"/>
                </a:lnTo>
                <a:lnTo>
                  <a:pt x="56057" y="2806"/>
                </a:lnTo>
                <a:lnTo>
                  <a:pt x="58381" y="2806"/>
                </a:lnTo>
                <a:lnTo>
                  <a:pt x="61937" y="3924"/>
                </a:lnTo>
                <a:lnTo>
                  <a:pt x="63284" y="7861"/>
                </a:lnTo>
                <a:lnTo>
                  <a:pt x="79857" y="62268"/>
                </a:lnTo>
                <a:lnTo>
                  <a:pt x="82981" y="48818"/>
                </a:lnTo>
                <a:close/>
              </a:path>
              <a:path w="108585" h="62864">
                <a:moveTo>
                  <a:pt x="108559" y="850"/>
                </a:moveTo>
                <a:lnTo>
                  <a:pt x="92430" y="850"/>
                </a:lnTo>
                <a:lnTo>
                  <a:pt x="92430" y="2806"/>
                </a:lnTo>
                <a:lnTo>
                  <a:pt x="93764" y="2806"/>
                </a:lnTo>
                <a:lnTo>
                  <a:pt x="97421" y="3644"/>
                </a:lnTo>
                <a:lnTo>
                  <a:pt x="97866" y="5905"/>
                </a:lnTo>
                <a:lnTo>
                  <a:pt x="97421" y="7861"/>
                </a:lnTo>
                <a:lnTo>
                  <a:pt x="83959" y="48818"/>
                </a:lnTo>
                <a:lnTo>
                  <a:pt x="83070" y="48818"/>
                </a:lnTo>
                <a:lnTo>
                  <a:pt x="79857" y="62268"/>
                </a:lnTo>
                <a:lnTo>
                  <a:pt x="82537" y="62268"/>
                </a:lnTo>
                <a:lnTo>
                  <a:pt x="100990" y="7861"/>
                </a:lnTo>
                <a:lnTo>
                  <a:pt x="103657" y="3924"/>
                </a:lnTo>
                <a:lnTo>
                  <a:pt x="106781" y="2806"/>
                </a:lnTo>
                <a:lnTo>
                  <a:pt x="108559" y="2806"/>
                </a:lnTo>
                <a:lnTo>
                  <a:pt x="108559" y="85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3716615" y="4319984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618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48" name="object 248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2316498" y="4025504"/>
            <a:ext cx="339716" cy="63656"/>
          </a:xfrm>
          <a:prstGeom prst="rect">
            <a:avLst/>
          </a:prstGeom>
        </p:spPr>
      </p:pic>
      <p:sp>
        <p:nvSpPr>
          <p:cNvPr id="249" name="object 249"/>
          <p:cNvSpPr/>
          <p:nvPr/>
        </p:nvSpPr>
        <p:spPr>
          <a:xfrm>
            <a:off x="2406700" y="4133443"/>
            <a:ext cx="160020" cy="63500"/>
          </a:xfrm>
          <a:custGeom>
            <a:avLst/>
            <a:gdLst/>
            <a:ahLst/>
            <a:cxnLst/>
            <a:rect l="l" t="t" r="r" b="b"/>
            <a:pathLst>
              <a:path w="160019" h="63500">
                <a:moveTo>
                  <a:pt x="46215" y="30632"/>
                </a:moveTo>
                <a:lnTo>
                  <a:pt x="37693" y="6007"/>
                </a:lnTo>
                <a:lnTo>
                  <a:pt x="37693" y="31191"/>
                </a:lnTo>
                <a:lnTo>
                  <a:pt x="37693" y="35991"/>
                </a:lnTo>
                <a:lnTo>
                  <a:pt x="23329" y="60159"/>
                </a:lnTo>
                <a:lnTo>
                  <a:pt x="22440" y="60159"/>
                </a:lnTo>
                <a:lnTo>
                  <a:pt x="8521" y="31191"/>
                </a:lnTo>
                <a:lnTo>
                  <a:pt x="8521" y="26949"/>
                </a:lnTo>
                <a:lnTo>
                  <a:pt x="23329" y="2768"/>
                </a:lnTo>
                <a:lnTo>
                  <a:pt x="24676" y="2768"/>
                </a:lnTo>
                <a:lnTo>
                  <a:pt x="37693" y="31191"/>
                </a:lnTo>
                <a:lnTo>
                  <a:pt x="37693" y="6007"/>
                </a:lnTo>
                <a:lnTo>
                  <a:pt x="35458" y="3886"/>
                </a:lnTo>
                <a:lnTo>
                  <a:pt x="29616" y="927"/>
                </a:lnTo>
                <a:lnTo>
                  <a:pt x="23329" y="0"/>
                </a:lnTo>
                <a:lnTo>
                  <a:pt x="17043" y="927"/>
                </a:lnTo>
                <a:lnTo>
                  <a:pt x="11214" y="3695"/>
                </a:lnTo>
                <a:lnTo>
                  <a:pt x="6718" y="8674"/>
                </a:lnTo>
                <a:lnTo>
                  <a:pt x="6273" y="8674"/>
                </a:lnTo>
                <a:lnTo>
                  <a:pt x="3581" y="13474"/>
                </a:lnTo>
                <a:lnTo>
                  <a:pt x="1346" y="18821"/>
                </a:lnTo>
                <a:lnTo>
                  <a:pt x="444" y="24726"/>
                </a:lnTo>
                <a:lnTo>
                  <a:pt x="0" y="31191"/>
                </a:lnTo>
                <a:lnTo>
                  <a:pt x="0" y="32664"/>
                </a:lnTo>
                <a:lnTo>
                  <a:pt x="23329" y="62928"/>
                </a:lnTo>
                <a:lnTo>
                  <a:pt x="29171" y="62001"/>
                </a:lnTo>
                <a:lnTo>
                  <a:pt x="35001" y="59232"/>
                </a:lnTo>
                <a:lnTo>
                  <a:pt x="39941" y="54254"/>
                </a:lnTo>
                <a:lnTo>
                  <a:pt x="39941" y="53886"/>
                </a:lnTo>
                <a:lnTo>
                  <a:pt x="42621" y="49453"/>
                </a:lnTo>
                <a:lnTo>
                  <a:pt x="44424" y="44107"/>
                </a:lnTo>
                <a:lnTo>
                  <a:pt x="45770" y="38201"/>
                </a:lnTo>
                <a:lnTo>
                  <a:pt x="46215" y="31191"/>
                </a:lnTo>
                <a:lnTo>
                  <a:pt x="46215" y="30632"/>
                </a:lnTo>
                <a:close/>
              </a:path>
              <a:path w="160019" h="63500">
                <a:moveTo>
                  <a:pt x="73152" y="57759"/>
                </a:moveTo>
                <a:lnTo>
                  <a:pt x="71348" y="53886"/>
                </a:lnTo>
                <a:lnTo>
                  <a:pt x="66421" y="52412"/>
                </a:lnTo>
                <a:lnTo>
                  <a:pt x="61925" y="53886"/>
                </a:lnTo>
                <a:lnTo>
                  <a:pt x="59677" y="57759"/>
                </a:lnTo>
                <a:lnTo>
                  <a:pt x="61925" y="61823"/>
                </a:lnTo>
                <a:lnTo>
                  <a:pt x="66421" y="63106"/>
                </a:lnTo>
                <a:lnTo>
                  <a:pt x="71348" y="61823"/>
                </a:lnTo>
                <a:lnTo>
                  <a:pt x="73152" y="57759"/>
                </a:lnTo>
                <a:close/>
              </a:path>
              <a:path w="160019" h="63500">
                <a:moveTo>
                  <a:pt x="158407" y="558"/>
                </a:moveTo>
                <a:lnTo>
                  <a:pt x="121615" y="558"/>
                </a:lnTo>
                <a:lnTo>
                  <a:pt x="119367" y="33401"/>
                </a:lnTo>
                <a:lnTo>
                  <a:pt x="123405" y="33769"/>
                </a:lnTo>
                <a:lnTo>
                  <a:pt x="124752" y="32105"/>
                </a:lnTo>
                <a:lnTo>
                  <a:pt x="130136" y="27863"/>
                </a:lnTo>
                <a:lnTo>
                  <a:pt x="138671" y="26212"/>
                </a:lnTo>
                <a:lnTo>
                  <a:pt x="128790" y="24726"/>
                </a:lnTo>
                <a:lnTo>
                  <a:pt x="122961" y="29718"/>
                </a:lnTo>
                <a:lnTo>
                  <a:pt x="124752" y="6273"/>
                </a:lnTo>
                <a:lnTo>
                  <a:pt x="157060" y="6273"/>
                </a:lnTo>
                <a:lnTo>
                  <a:pt x="158407" y="558"/>
                </a:lnTo>
                <a:close/>
              </a:path>
              <a:path w="160019" h="63500">
                <a:moveTo>
                  <a:pt x="159753" y="41884"/>
                </a:moveTo>
                <a:lnTo>
                  <a:pt x="157962" y="32854"/>
                </a:lnTo>
                <a:lnTo>
                  <a:pt x="154368" y="27863"/>
                </a:lnTo>
                <a:lnTo>
                  <a:pt x="148094" y="23812"/>
                </a:lnTo>
                <a:lnTo>
                  <a:pt x="140462" y="22694"/>
                </a:lnTo>
                <a:lnTo>
                  <a:pt x="131927" y="23622"/>
                </a:lnTo>
                <a:lnTo>
                  <a:pt x="128790" y="24726"/>
                </a:lnTo>
                <a:lnTo>
                  <a:pt x="142709" y="26758"/>
                </a:lnTo>
                <a:lnTo>
                  <a:pt x="148996" y="30632"/>
                </a:lnTo>
                <a:lnTo>
                  <a:pt x="151231" y="35433"/>
                </a:lnTo>
                <a:lnTo>
                  <a:pt x="152133" y="42443"/>
                </a:lnTo>
                <a:lnTo>
                  <a:pt x="152133" y="43180"/>
                </a:lnTo>
                <a:lnTo>
                  <a:pt x="150787" y="50190"/>
                </a:lnTo>
                <a:lnTo>
                  <a:pt x="148539" y="55918"/>
                </a:lnTo>
                <a:lnTo>
                  <a:pt x="144500" y="58686"/>
                </a:lnTo>
                <a:lnTo>
                  <a:pt x="137325" y="60337"/>
                </a:lnTo>
                <a:lnTo>
                  <a:pt x="128346" y="58864"/>
                </a:lnTo>
                <a:lnTo>
                  <a:pt x="123850" y="54800"/>
                </a:lnTo>
                <a:lnTo>
                  <a:pt x="126542" y="48526"/>
                </a:lnTo>
                <a:lnTo>
                  <a:pt x="125641" y="46139"/>
                </a:lnTo>
                <a:lnTo>
                  <a:pt x="122059" y="44653"/>
                </a:lnTo>
                <a:lnTo>
                  <a:pt x="118021" y="46139"/>
                </a:lnTo>
                <a:lnTo>
                  <a:pt x="116230" y="50012"/>
                </a:lnTo>
                <a:lnTo>
                  <a:pt x="117119" y="54254"/>
                </a:lnTo>
                <a:lnTo>
                  <a:pt x="122504" y="58864"/>
                </a:lnTo>
                <a:lnTo>
                  <a:pt x="128790" y="61823"/>
                </a:lnTo>
                <a:lnTo>
                  <a:pt x="136867" y="62928"/>
                </a:lnTo>
                <a:lnTo>
                  <a:pt x="140906" y="62560"/>
                </a:lnTo>
                <a:lnTo>
                  <a:pt x="148539" y="60896"/>
                </a:lnTo>
                <a:lnTo>
                  <a:pt x="154368" y="57200"/>
                </a:lnTo>
                <a:lnTo>
                  <a:pt x="156171" y="54800"/>
                </a:lnTo>
                <a:lnTo>
                  <a:pt x="158864" y="48907"/>
                </a:lnTo>
                <a:lnTo>
                  <a:pt x="159753" y="4188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2404453" y="4240657"/>
            <a:ext cx="164465" cy="63500"/>
          </a:xfrm>
          <a:custGeom>
            <a:avLst/>
            <a:gdLst/>
            <a:ahLst/>
            <a:cxnLst/>
            <a:rect l="l" t="t" r="r" b="b"/>
            <a:pathLst>
              <a:path w="164464" h="63500">
                <a:moveTo>
                  <a:pt x="52057" y="35420"/>
                </a:moveTo>
                <a:lnTo>
                  <a:pt x="29616" y="35420"/>
                </a:lnTo>
                <a:lnTo>
                  <a:pt x="29616" y="37630"/>
                </a:lnTo>
                <a:lnTo>
                  <a:pt x="32308" y="37630"/>
                </a:lnTo>
                <a:lnTo>
                  <a:pt x="36360" y="38366"/>
                </a:lnTo>
                <a:lnTo>
                  <a:pt x="37706" y="41694"/>
                </a:lnTo>
                <a:lnTo>
                  <a:pt x="37706" y="54051"/>
                </a:lnTo>
                <a:lnTo>
                  <a:pt x="34556" y="58674"/>
                </a:lnTo>
                <a:lnTo>
                  <a:pt x="26479" y="60515"/>
                </a:lnTo>
                <a:lnTo>
                  <a:pt x="23787" y="60325"/>
                </a:lnTo>
                <a:lnTo>
                  <a:pt x="8077" y="32473"/>
                </a:lnTo>
                <a:lnTo>
                  <a:pt x="8077" y="29514"/>
                </a:lnTo>
                <a:lnTo>
                  <a:pt x="26035" y="2578"/>
                </a:lnTo>
                <a:lnTo>
                  <a:pt x="28270" y="2755"/>
                </a:lnTo>
                <a:lnTo>
                  <a:pt x="35902" y="5892"/>
                </a:lnTo>
                <a:lnTo>
                  <a:pt x="39039" y="9779"/>
                </a:lnTo>
                <a:lnTo>
                  <a:pt x="42633" y="17157"/>
                </a:lnTo>
                <a:lnTo>
                  <a:pt x="45326" y="16230"/>
                </a:lnTo>
                <a:lnTo>
                  <a:pt x="41732" y="0"/>
                </a:lnTo>
                <a:lnTo>
                  <a:pt x="39497" y="1473"/>
                </a:lnTo>
                <a:lnTo>
                  <a:pt x="36804" y="2209"/>
                </a:lnTo>
                <a:lnTo>
                  <a:pt x="32308" y="1104"/>
                </a:lnTo>
                <a:lnTo>
                  <a:pt x="26035" y="0"/>
                </a:lnTo>
                <a:lnTo>
                  <a:pt x="20193" y="914"/>
                </a:lnTo>
                <a:lnTo>
                  <a:pt x="0" y="33020"/>
                </a:lnTo>
                <a:lnTo>
                  <a:pt x="901" y="40398"/>
                </a:lnTo>
                <a:lnTo>
                  <a:pt x="26035" y="63093"/>
                </a:lnTo>
                <a:lnTo>
                  <a:pt x="32766" y="62179"/>
                </a:lnTo>
                <a:lnTo>
                  <a:pt x="38150" y="59778"/>
                </a:lnTo>
                <a:lnTo>
                  <a:pt x="39941" y="58674"/>
                </a:lnTo>
                <a:lnTo>
                  <a:pt x="43535" y="58674"/>
                </a:lnTo>
                <a:lnTo>
                  <a:pt x="44869" y="59410"/>
                </a:lnTo>
                <a:lnTo>
                  <a:pt x="44869" y="41503"/>
                </a:lnTo>
                <a:lnTo>
                  <a:pt x="46215" y="38366"/>
                </a:lnTo>
                <a:lnTo>
                  <a:pt x="49809" y="37630"/>
                </a:lnTo>
                <a:lnTo>
                  <a:pt x="52057" y="37630"/>
                </a:lnTo>
                <a:lnTo>
                  <a:pt x="52057" y="35420"/>
                </a:lnTo>
                <a:close/>
              </a:path>
              <a:path w="164464" h="63500">
                <a:moveTo>
                  <a:pt x="109499" y="35420"/>
                </a:moveTo>
                <a:lnTo>
                  <a:pt x="87058" y="35420"/>
                </a:lnTo>
                <a:lnTo>
                  <a:pt x="87058" y="37630"/>
                </a:lnTo>
                <a:lnTo>
                  <a:pt x="89750" y="37630"/>
                </a:lnTo>
                <a:lnTo>
                  <a:pt x="93789" y="38366"/>
                </a:lnTo>
                <a:lnTo>
                  <a:pt x="95135" y="41694"/>
                </a:lnTo>
                <a:lnTo>
                  <a:pt x="95135" y="54051"/>
                </a:lnTo>
                <a:lnTo>
                  <a:pt x="91998" y="58674"/>
                </a:lnTo>
                <a:lnTo>
                  <a:pt x="83921" y="60515"/>
                </a:lnTo>
                <a:lnTo>
                  <a:pt x="81229" y="60325"/>
                </a:lnTo>
                <a:lnTo>
                  <a:pt x="65519" y="32473"/>
                </a:lnTo>
                <a:lnTo>
                  <a:pt x="65519" y="29514"/>
                </a:lnTo>
                <a:lnTo>
                  <a:pt x="83464" y="2578"/>
                </a:lnTo>
                <a:lnTo>
                  <a:pt x="85712" y="2755"/>
                </a:lnTo>
                <a:lnTo>
                  <a:pt x="93345" y="5892"/>
                </a:lnTo>
                <a:lnTo>
                  <a:pt x="96481" y="9779"/>
                </a:lnTo>
                <a:lnTo>
                  <a:pt x="100076" y="17157"/>
                </a:lnTo>
                <a:lnTo>
                  <a:pt x="102768" y="16230"/>
                </a:lnTo>
                <a:lnTo>
                  <a:pt x="99174" y="0"/>
                </a:lnTo>
                <a:lnTo>
                  <a:pt x="96926" y="1473"/>
                </a:lnTo>
                <a:lnTo>
                  <a:pt x="94234" y="2209"/>
                </a:lnTo>
                <a:lnTo>
                  <a:pt x="89750" y="1104"/>
                </a:lnTo>
                <a:lnTo>
                  <a:pt x="83464" y="0"/>
                </a:lnTo>
                <a:lnTo>
                  <a:pt x="77635" y="914"/>
                </a:lnTo>
                <a:lnTo>
                  <a:pt x="57442" y="33020"/>
                </a:lnTo>
                <a:lnTo>
                  <a:pt x="58343" y="40398"/>
                </a:lnTo>
                <a:lnTo>
                  <a:pt x="83464" y="63093"/>
                </a:lnTo>
                <a:lnTo>
                  <a:pt x="90195" y="62179"/>
                </a:lnTo>
                <a:lnTo>
                  <a:pt x="95580" y="59778"/>
                </a:lnTo>
                <a:lnTo>
                  <a:pt x="97383" y="58674"/>
                </a:lnTo>
                <a:lnTo>
                  <a:pt x="100977" y="58674"/>
                </a:lnTo>
                <a:lnTo>
                  <a:pt x="102323" y="59410"/>
                </a:lnTo>
                <a:lnTo>
                  <a:pt x="102323" y="41503"/>
                </a:lnTo>
                <a:lnTo>
                  <a:pt x="103670" y="38366"/>
                </a:lnTo>
                <a:lnTo>
                  <a:pt x="107251" y="37630"/>
                </a:lnTo>
                <a:lnTo>
                  <a:pt x="109499" y="37630"/>
                </a:lnTo>
                <a:lnTo>
                  <a:pt x="109499" y="35420"/>
                </a:lnTo>
                <a:close/>
              </a:path>
              <a:path w="164464" h="63500">
                <a:moveTo>
                  <a:pt x="164249" y="26568"/>
                </a:moveTo>
                <a:lnTo>
                  <a:pt x="162001" y="22694"/>
                </a:lnTo>
                <a:lnTo>
                  <a:pt x="154825" y="21209"/>
                </a:lnTo>
                <a:lnTo>
                  <a:pt x="151688" y="21577"/>
                </a:lnTo>
                <a:lnTo>
                  <a:pt x="144500" y="24168"/>
                </a:lnTo>
                <a:lnTo>
                  <a:pt x="139573" y="27482"/>
                </a:lnTo>
                <a:lnTo>
                  <a:pt x="134632" y="33020"/>
                </a:lnTo>
                <a:lnTo>
                  <a:pt x="134632" y="20104"/>
                </a:lnTo>
                <a:lnTo>
                  <a:pt x="133286" y="20104"/>
                </a:lnTo>
                <a:lnTo>
                  <a:pt x="127000" y="21209"/>
                </a:lnTo>
                <a:lnTo>
                  <a:pt x="119367" y="21945"/>
                </a:lnTo>
                <a:lnTo>
                  <a:pt x="115785" y="21945"/>
                </a:lnTo>
                <a:lnTo>
                  <a:pt x="115785" y="24168"/>
                </a:lnTo>
                <a:lnTo>
                  <a:pt x="124307" y="24168"/>
                </a:lnTo>
                <a:lnTo>
                  <a:pt x="127444" y="24904"/>
                </a:lnTo>
                <a:lnTo>
                  <a:pt x="128346" y="27482"/>
                </a:lnTo>
                <a:lnTo>
                  <a:pt x="128346" y="57188"/>
                </a:lnTo>
                <a:lnTo>
                  <a:pt x="127444" y="59410"/>
                </a:lnTo>
                <a:lnTo>
                  <a:pt x="124307" y="59956"/>
                </a:lnTo>
                <a:lnTo>
                  <a:pt x="115341" y="59956"/>
                </a:lnTo>
                <a:lnTo>
                  <a:pt x="115341" y="62179"/>
                </a:lnTo>
                <a:lnTo>
                  <a:pt x="148539" y="62179"/>
                </a:lnTo>
                <a:lnTo>
                  <a:pt x="148539" y="59956"/>
                </a:lnTo>
                <a:lnTo>
                  <a:pt x="138671" y="59956"/>
                </a:lnTo>
                <a:lnTo>
                  <a:pt x="135978" y="59410"/>
                </a:lnTo>
                <a:lnTo>
                  <a:pt x="134632" y="57188"/>
                </a:lnTo>
                <a:lnTo>
                  <a:pt x="134632" y="37820"/>
                </a:lnTo>
                <a:lnTo>
                  <a:pt x="138671" y="32283"/>
                </a:lnTo>
                <a:lnTo>
                  <a:pt x="145402" y="26568"/>
                </a:lnTo>
                <a:lnTo>
                  <a:pt x="152590" y="24168"/>
                </a:lnTo>
                <a:lnTo>
                  <a:pt x="155282" y="24904"/>
                </a:lnTo>
                <a:lnTo>
                  <a:pt x="155727" y="26568"/>
                </a:lnTo>
                <a:lnTo>
                  <a:pt x="156616" y="29514"/>
                </a:lnTo>
                <a:lnTo>
                  <a:pt x="159766" y="30619"/>
                </a:lnTo>
                <a:lnTo>
                  <a:pt x="163347" y="29514"/>
                </a:lnTo>
                <a:lnTo>
                  <a:pt x="164249" y="2656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1" name="object 251"/>
          <p:cNvSpPr/>
          <p:nvPr/>
        </p:nvSpPr>
        <p:spPr>
          <a:xfrm>
            <a:off x="3716615" y="4630258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618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3716615" y="4940513"/>
            <a:ext cx="612775" cy="0"/>
          </a:xfrm>
          <a:custGeom>
            <a:avLst/>
            <a:gdLst/>
            <a:ahLst/>
            <a:cxnLst/>
            <a:rect l="l" t="t" r="r" b="b"/>
            <a:pathLst>
              <a:path w="612775">
                <a:moveTo>
                  <a:pt x="0" y="0"/>
                </a:moveTo>
                <a:lnTo>
                  <a:pt x="612618" y="0"/>
                </a:lnTo>
              </a:path>
            </a:pathLst>
          </a:custGeom>
          <a:ln w="1108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2347455" y="4956771"/>
            <a:ext cx="278130" cy="62865"/>
          </a:xfrm>
          <a:custGeom>
            <a:avLst/>
            <a:gdLst/>
            <a:ahLst/>
            <a:cxnLst/>
            <a:rect l="l" t="t" r="r" b="b"/>
            <a:pathLst>
              <a:path w="278130" h="62864">
                <a:moveTo>
                  <a:pt x="51168" y="29464"/>
                </a:moveTo>
                <a:lnTo>
                  <a:pt x="42633" y="7531"/>
                </a:lnTo>
                <a:lnTo>
                  <a:pt x="42633" y="23571"/>
                </a:lnTo>
                <a:lnTo>
                  <a:pt x="42633" y="32550"/>
                </a:lnTo>
                <a:lnTo>
                  <a:pt x="19304" y="60045"/>
                </a:lnTo>
                <a:lnTo>
                  <a:pt x="15709" y="59474"/>
                </a:lnTo>
                <a:lnTo>
                  <a:pt x="14363" y="57238"/>
                </a:lnTo>
                <a:lnTo>
                  <a:pt x="14363" y="5905"/>
                </a:lnTo>
                <a:lnTo>
                  <a:pt x="16167" y="3657"/>
                </a:lnTo>
                <a:lnTo>
                  <a:pt x="20650" y="2806"/>
                </a:lnTo>
                <a:lnTo>
                  <a:pt x="25577" y="3378"/>
                </a:lnTo>
                <a:lnTo>
                  <a:pt x="42633" y="23571"/>
                </a:lnTo>
                <a:lnTo>
                  <a:pt x="42633" y="7531"/>
                </a:lnTo>
                <a:lnTo>
                  <a:pt x="40843" y="6184"/>
                </a:lnTo>
                <a:lnTo>
                  <a:pt x="35001" y="3098"/>
                </a:lnTo>
                <a:lnTo>
                  <a:pt x="28270" y="1409"/>
                </a:lnTo>
                <a:lnTo>
                  <a:pt x="20650" y="850"/>
                </a:lnTo>
                <a:lnTo>
                  <a:pt x="457" y="850"/>
                </a:lnTo>
                <a:lnTo>
                  <a:pt x="457" y="2806"/>
                </a:lnTo>
                <a:lnTo>
                  <a:pt x="3149" y="2806"/>
                </a:lnTo>
                <a:lnTo>
                  <a:pt x="6286" y="3657"/>
                </a:lnTo>
                <a:lnTo>
                  <a:pt x="7188" y="5905"/>
                </a:lnTo>
                <a:lnTo>
                  <a:pt x="7188" y="57238"/>
                </a:lnTo>
                <a:lnTo>
                  <a:pt x="6286" y="59474"/>
                </a:lnTo>
                <a:lnTo>
                  <a:pt x="3149" y="60045"/>
                </a:lnTo>
                <a:lnTo>
                  <a:pt x="0" y="60045"/>
                </a:lnTo>
                <a:lnTo>
                  <a:pt x="0" y="62280"/>
                </a:lnTo>
                <a:lnTo>
                  <a:pt x="19304" y="62280"/>
                </a:lnTo>
                <a:lnTo>
                  <a:pt x="25577" y="62001"/>
                </a:lnTo>
                <a:lnTo>
                  <a:pt x="50723" y="37312"/>
                </a:lnTo>
                <a:lnTo>
                  <a:pt x="51168" y="29464"/>
                </a:lnTo>
                <a:close/>
              </a:path>
              <a:path w="278130" h="62864">
                <a:moveTo>
                  <a:pt x="111290" y="850"/>
                </a:moveTo>
                <a:lnTo>
                  <a:pt x="96939" y="850"/>
                </a:lnTo>
                <a:lnTo>
                  <a:pt x="83032" y="48526"/>
                </a:lnTo>
                <a:lnTo>
                  <a:pt x="82130" y="48526"/>
                </a:lnTo>
                <a:lnTo>
                  <a:pt x="69113" y="850"/>
                </a:lnTo>
                <a:lnTo>
                  <a:pt x="56108" y="850"/>
                </a:lnTo>
                <a:lnTo>
                  <a:pt x="56108" y="2806"/>
                </a:lnTo>
                <a:lnTo>
                  <a:pt x="57899" y="2806"/>
                </a:lnTo>
                <a:lnTo>
                  <a:pt x="61036" y="3657"/>
                </a:lnTo>
                <a:lnTo>
                  <a:pt x="61937" y="5905"/>
                </a:lnTo>
                <a:lnTo>
                  <a:pt x="61937" y="57238"/>
                </a:lnTo>
                <a:lnTo>
                  <a:pt x="61036" y="59474"/>
                </a:lnTo>
                <a:lnTo>
                  <a:pt x="57899" y="60045"/>
                </a:lnTo>
                <a:lnTo>
                  <a:pt x="56553" y="60045"/>
                </a:lnTo>
                <a:lnTo>
                  <a:pt x="56553" y="62280"/>
                </a:lnTo>
                <a:lnTo>
                  <a:pt x="70002" y="62280"/>
                </a:lnTo>
                <a:lnTo>
                  <a:pt x="70002" y="60045"/>
                </a:lnTo>
                <a:lnTo>
                  <a:pt x="68656" y="60045"/>
                </a:lnTo>
                <a:lnTo>
                  <a:pt x="65963" y="59474"/>
                </a:lnTo>
                <a:lnTo>
                  <a:pt x="64617" y="57238"/>
                </a:lnTo>
                <a:lnTo>
                  <a:pt x="64617" y="11226"/>
                </a:lnTo>
                <a:lnTo>
                  <a:pt x="65519" y="11226"/>
                </a:lnTo>
                <a:lnTo>
                  <a:pt x="79438" y="62280"/>
                </a:lnTo>
                <a:lnTo>
                  <a:pt x="82130" y="62280"/>
                </a:lnTo>
                <a:lnTo>
                  <a:pt x="97383" y="10109"/>
                </a:lnTo>
                <a:lnTo>
                  <a:pt x="98285" y="10109"/>
                </a:lnTo>
                <a:lnTo>
                  <a:pt x="98285" y="57238"/>
                </a:lnTo>
                <a:lnTo>
                  <a:pt x="97383" y="59474"/>
                </a:lnTo>
                <a:lnTo>
                  <a:pt x="94246" y="60045"/>
                </a:lnTo>
                <a:lnTo>
                  <a:pt x="92011" y="60045"/>
                </a:lnTo>
                <a:lnTo>
                  <a:pt x="92011" y="62280"/>
                </a:lnTo>
                <a:lnTo>
                  <a:pt x="111290" y="62280"/>
                </a:lnTo>
                <a:lnTo>
                  <a:pt x="111290" y="60045"/>
                </a:lnTo>
                <a:lnTo>
                  <a:pt x="109499" y="60045"/>
                </a:lnTo>
                <a:lnTo>
                  <a:pt x="106807" y="59474"/>
                </a:lnTo>
                <a:lnTo>
                  <a:pt x="105460" y="57238"/>
                </a:lnTo>
                <a:lnTo>
                  <a:pt x="105460" y="5905"/>
                </a:lnTo>
                <a:lnTo>
                  <a:pt x="106807" y="3657"/>
                </a:lnTo>
                <a:lnTo>
                  <a:pt x="109499" y="2806"/>
                </a:lnTo>
                <a:lnTo>
                  <a:pt x="111290" y="2806"/>
                </a:lnTo>
                <a:lnTo>
                  <a:pt x="111290" y="850"/>
                </a:lnTo>
                <a:close/>
              </a:path>
              <a:path w="278130" h="62864">
                <a:moveTo>
                  <a:pt x="162902" y="46850"/>
                </a:moveTo>
                <a:lnTo>
                  <a:pt x="160210" y="46850"/>
                </a:lnTo>
                <a:lnTo>
                  <a:pt x="159766" y="49377"/>
                </a:lnTo>
                <a:lnTo>
                  <a:pt x="156629" y="54432"/>
                </a:lnTo>
                <a:lnTo>
                  <a:pt x="149885" y="56946"/>
                </a:lnTo>
                <a:lnTo>
                  <a:pt x="123418" y="56946"/>
                </a:lnTo>
                <a:lnTo>
                  <a:pt x="126111" y="53860"/>
                </a:lnTo>
                <a:lnTo>
                  <a:pt x="131940" y="48247"/>
                </a:lnTo>
                <a:lnTo>
                  <a:pt x="135089" y="45453"/>
                </a:lnTo>
                <a:lnTo>
                  <a:pt x="156171" y="28346"/>
                </a:lnTo>
                <a:lnTo>
                  <a:pt x="159766" y="23863"/>
                </a:lnTo>
                <a:lnTo>
                  <a:pt x="161112" y="20764"/>
                </a:lnTo>
                <a:lnTo>
                  <a:pt x="162013" y="14871"/>
                </a:lnTo>
                <a:lnTo>
                  <a:pt x="160667" y="8991"/>
                </a:lnTo>
                <a:lnTo>
                  <a:pt x="157073" y="4203"/>
                </a:lnTo>
                <a:lnTo>
                  <a:pt x="155282" y="2806"/>
                </a:lnTo>
                <a:lnTo>
                  <a:pt x="148996" y="850"/>
                </a:lnTo>
                <a:lnTo>
                  <a:pt x="140919" y="0"/>
                </a:lnTo>
                <a:lnTo>
                  <a:pt x="140017" y="0"/>
                </a:lnTo>
                <a:lnTo>
                  <a:pt x="119824" y="15430"/>
                </a:lnTo>
                <a:lnTo>
                  <a:pt x="121615" y="19354"/>
                </a:lnTo>
                <a:lnTo>
                  <a:pt x="127012" y="10947"/>
                </a:lnTo>
                <a:lnTo>
                  <a:pt x="127457" y="9271"/>
                </a:lnTo>
                <a:lnTo>
                  <a:pt x="131051" y="4787"/>
                </a:lnTo>
                <a:lnTo>
                  <a:pt x="132842" y="3657"/>
                </a:lnTo>
                <a:lnTo>
                  <a:pt x="140017" y="2527"/>
                </a:lnTo>
                <a:lnTo>
                  <a:pt x="145402" y="3098"/>
                </a:lnTo>
                <a:lnTo>
                  <a:pt x="150787" y="5905"/>
                </a:lnTo>
                <a:lnTo>
                  <a:pt x="153479" y="9537"/>
                </a:lnTo>
                <a:lnTo>
                  <a:pt x="154381" y="15722"/>
                </a:lnTo>
                <a:lnTo>
                  <a:pt x="153924" y="20205"/>
                </a:lnTo>
                <a:lnTo>
                  <a:pt x="149440" y="28067"/>
                </a:lnTo>
                <a:lnTo>
                  <a:pt x="144957" y="32550"/>
                </a:lnTo>
                <a:lnTo>
                  <a:pt x="135534" y="40970"/>
                </a:lnTo>
                <a:lnTo>
                  <a:pt x="130149" y="45453"/>
                </a:lnTo>
                <a:lnTo>
                  <a:pt x="122072" y="53314"/>
                </a:lnTo>
                <a:lnTo>
                  <a:pt x="118478" y="57518"/>
                </a:lnTo>
                <a:lnTo>
                  <a:pt x="118478" y="62280"/>
                </a:lnTo>
                <a:lnTo>
                  <a:pt x="160210" y="62280"/>
                </a:lnTo>
                <a:lnTo>
                  <a:pt x="162902" y="46850"/>
                </a:lnTo>
                <a:close/>
              </a:path>
              <a:path w="278130" h="62864">
                <a:moveTo>
                  <a:pt x="221691" y="30581"/>
                </a:moveTo>
                <a:lnTo>
                  <a:pt x="213169" y="6172"/>
                </a:lnTo>
                <a:lnTo>
                  <a:pt x="213169" y="31419"/>
                </a:lnTo>
                <a:lnTo>
                  <a:pt x="213169" y="36182"/>
                </a:lnTo>
                <a:lnTo>
                  <a:pt x="212280" y="42367"/>
                </a:lnTo>
                <a:lnTo>
                  <a:pt x="211378" y="47980"/>
                </a:lnTo>
                <a:lnTo>
                  <a:pt x="209588" y="52463"/>
                </a:lnTo>
                <a:lnTo>
                  <a:pt x="209130" y="53860"/>
                </a:lnTo>
                <a:lnTo>
                  <a:pt x="204647" y="58635"/>
                </a:lnTo>
                <a:lnTo>
                  <a:pt x="198805" y="60045"/>
                </a:lnTo>
                <a:lnTo>
                  <a:pt x="197916" y="60045"/>
                </a:lnTo>
                <a:lnTo>
                  <a:pt x="183997" y="31419"/>
                </a:lnTo>
                <a:lnTo>
                  <a:pt x="183997" y="26936"/>
                </a:lnTo>
                <a:lnTo>
                  <a:pt x="198805" y="2806"/>
                </a:lnTo>
                <a:lnTo>
                  <a:pt x="200152" y="3098"/>
                </a:lnTo>
                <a:lnTo>
                  <a:pt x="213169" y="31419"/>
                </a:lnTo>
                <a:lnTo>
                  <a:pt x="213169" y="6172"/>
                </a:lnTo>
                <a:lnTo>
                  <a:pt x="210934" y="3937"/>
                </a:lnTo>
                <a:lnTo>
                  <a:pt x="205092" y="1130"/>
                </a:lnTo>
                <a:lnTo>
                  <a:pt x="198805" y="0"/>
                </a:lnTo>
                <a:lnTo>
                  <a:pt x="192519" y="850"/>
                </a:lnTo>
                <a:lnTo>
                  <a:pt x="187134" y="3937"/>
                </a:lnTo>
                <a:lnTo>
                  <a:pt x="182206" y="8712"/>
                </a:lnTo>
                <a:lnTo>
                  <a:pt x="182206" y="8991"/>
                </a:lnTo>
                <a:lnTo>
                  <a:pt x="179057" y="13474"/>
                </a:lnTo>
                <a:lnTo>
                  <a:pt x="177266" y="18808"/>
                </a:lnTo>
                <a:lnTo>
                  <a:pt x="175920" y="24688"/>
                </a:lnTo>
                <a:lnTo>
                  <a:pt x="175475" y="31419"/>
                </a:lnTo>
                <a:lnTo>
                  <a:pt x="175475" y="32550"/>
                </a:lnTo>
                <a:lnTo>
                  <a:pt x="198805" y="62852"/>
                </a:lnTo>
                <a:lnTo>
                  <a:pt x="204647" y="62001"/>
                </a:lnTo>
                <a:lnTo>
                  <a:pt x="221691" y="31419"/>
                </a:lnTo>
                <a:lnTo>
                  <a:pt x="221691" y="30581"/>
                </a:lnTo>
                <a:close/>
              </a:path>
              <a:path w="278130" h="62864">
                <a:moveTo>
                  <a:pt x="277787" y="46850"/>
                </a:moveTo>
                <a:lnTo>
                  <a:pt x="275094" y="46850"/>
                </a:lnTo>
                <a:lnTo>
                  <a:pt x="274650" y="49377"/>
                </a:lnTo>
                <a:lnTo>
                  <a:pt x="271513" y="54432"/>
                </a:lnTo>
                <a:lnTo>
                  <a:pt x="264769" y="56946"/>
                </a:lnTo>
                <a:lnTo>
                  <a:pt x="238302" y="56946"/>
                </a:lnTo>
                <a:lnTo>
                  <a:pt x="240995" y="53860"/>
                </a:lnTo>
                <a:lnTo>
                  <a:pt x="246824" y="48247"/>
                </a:lnTo>
                <a:lnTo>
                  <a:pt x="249974" y="45453"/>
                </a:lnTo>
                <a:lnTo>
                  <a:pt x="271056" y="28346"/>
                </a:lnTo>
                <a:lnTo>
                  <a:pt x="274650" y="23863"/>
                </a:lnTo>
                <a:lnTo>
                  <a:pt x="275996" y="20764"/>
                </a:lnTo>
                <a:lnTo>
                  <a:pt x="276898" y="14871"/>
                </a:lnTo>
                <a:lnTo>
                  <a:pt x="275551" y="8991"/>
                </a:lnTo>
                <a:lnTo>
                  <a:pt x="271957" y="4203"/>
                </a:lnTo>
                <a:lnTo>
                  <a:pt x="269709" y="2806"/>
                </a:lnTo>
                <a:lnTo>
                  <a:pt x="263880" y="850"/>
                </a:lnTo>
                <a:lnTo>
                  <a:pt x="255803" y="0"/>
                </a:lnTo>
                <a:lnTo>
                  <a:pt x="254901" y="0"/>
                </a:lnTo>
                <a:lnTo>
                  <a:pt x="234708" y="15430"/>
                </a:lnTo>
                <a:lnTo>
                  <a:pt x="236499" y="19354"/>
                </a:lnTo>
                <a:lnTo>
                  <a:pt x="241896" y="10947"/>
                </a:lnTo>
                <a:lnTo>
                  <a:pt x="241896" y="9271"/>
                </a:lnTo>
                <a:lnTo>
                  <a:pt x="245935" y="4787"/>
                </a:lnTo>
                <a:lnTo>
                  <a:pt x="247726" y="3657"/>
                </a:lnTo>
                <a:lnTo>
                  <a:pt x="254901" y="2527"/>
                </a:lnTo>
                <a:lnTo>
                  <a:pt x="259842" y="3098"/>
                </a:lnTo>
                <a:lnTo>
                  <a:pt x="265671" y="5905"/>
                </a:lnTo>
                <a:lnTo>
                  <a:pt x="268363" y="9537"/>
                </a:lnTo>
                <a:lnTo>
                  <a:pt x="269265" y="15722"/>
                </a:lnTo>
                <a:lnTo>
                  <a:pt x="268363" y="20205"/>
                </a:lnTo>
                <a:lnTo>
                  <a:pt x="245033" y="45453"/>
                </a:lnTo>
                <a:lnTo>
                  <a:pt x="236956" y="53314"/>
                </a:lnTo>
                <a:lnTo>
                  <a:pt x="233362" y="57518"/>
                </a:lnTo>
                <a:lnTo>
                  <a:pt x="233362" y="62280"/>
                </a:lnTo>
                <a:lnTo>
                  <a:pt x="275094" y="62280"/>
                </a:lnTo>
                <a:lnTo>
                  <a:pt x="277787" y="4685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6" name="object 256"/>
          <p:cNvSpPr/>
          <p:nvPr/>
        </p:nvSpPr>
        <p:spPr>
          <a:xfrm>
            <a:off x="2406700" y="5064213"/>
            <a:ext cx="160020" cy="63500"/>
          </a:xfrm>
          <a:custGeom>
            <a:avLst/>
            <a:gdLst/>
            <a:ahLst/>
            <a:cxnLst/>
            <a:rect l="l" t="t" r="r" b="b"/>
            <a:pathLst>
              <a:path w="160019" h="63500">
                <a:moveTo>
                  <a:pt x="46215" y="30581"/>
                </a:moveTo>
                <a:lnTo>
                  <a:pt x="37693" y="6045"/>
                </a:lnTo>
                <a:lnTo>
                  <a:pt x="37693" y="31127"/>
                </a:lnTo>
                <a:lnTo>
                  <a:pt x="37693" y="35902"/>
                </a:lnTo>
                <a:lnTo>
                  <a:pt x="23329" y="60020"/>
                </a:lnTo>
                <a:lnTo>
                  <a:pt x="22440" y="60020"/>
                </a:lnTo>
                <a:lnTo>
                  <a:pt x="8521" y="31127"/>
                </a:lnTo>
                <a:lnTo>
                  <a:pt x="8521" y="26644"/>
                </a:lnTo>
                <a:lnTo>
                  <a:pt x="23329" y="2806"/>
                </a:lnTo>
                <a:lnTo>
                  <a:pt x="24676" y="2806"/>
                </a:lnTo>
                <a:lnTo>
                  <a:pt x="37693" y="31127"/>
                </a:lnTo>
                <a:lnTo>
                  <a:pt x="37693" y="6045"/>
                </a:lnTo>
                <a:lnTo>
                  <a:pt x="35458" y="3937"/>
                </a:lnTo>
                <a:lnTo>
                  <a:pt x="29616" y="850"/>
                </a:lnTo>
                <a:lnTo>
                  <a:pt x="23329" y="0"/>
                </a:lnTo>
                <a:lnTo>
                  <a:pt x="17043" y="850"/>
                </a:lnTo>
                <a:lnTo>
                  <a:pt x="11214" y="3657"/>
                </a:lnTo>
                <a:lnTo>
                  <a:pt x="6718" y="8420"/>
                </a:lnTo>
                <a:lnTo>
                  <a:pt x="6273" y="8686"/>
                </a:lnTo>
                <a:lnTo>
                  <a:pt x="3581" y="13474"/>
                </a:lnTo>
                <a:lnTo>
                  <a:pt x="1346" y="18503"/>
                </a:lnTo>
                <a:lnTo>
                  <a:pt x="444" y="24688"/>
                </a:lnTo>
                <a:lnTo>
                  <a:pt x="0" y="31127"/>
                </a:lnTo>
                <a:lnTo>
                  <a:pt x="0" y="32537"/>
                </a:lnTo>
                <a:lnTo>
                  <a:pt x="23329" y="62826"/>
                </a:lnTo>
                <a:lnTo>
                  <a:pt x="29171" y="62001"/>
                </a:lnTo>
                <a:lnTo>
                  <a:pt x="35001" y="58915"/>
                </a:lnTo>
                <a:lnTo>
                  <a:pt x="39941" y="54140"/>
                </a:lnTo>
                <a:lnTo>
                  <a:pt x="39941" y="53860"/>
                </a:lnTo>
                <a:lnTo>
                  <a:pt x="42621" y="49377"/>
                </a:lnTo>
                <a:lnTo>
                  <a:pt x="44424" y="44043"/>
                </a:lnTo>
                <a:lnTo>
                  <a:pt x="45770" y="37858"/>
                </a:lnTo>
                <a:lnTo>
                  <a:pt x="46215" y="31127"/>
                </a:lnTo>
                <a:lnTo>
                  <a:pt x="46215" y="30581"/>
                </a:lnTo>
                <a:close/>
              </a:path>
              <a:path w="160019" h="63500">
                <a:moveTo>
                  <a:pt x="73152" y="57785"/>
                </a:moveTo>
                <a:lnTo>
                  <a:pt x="71348" y="53860"/>
                </a:lnTo>
                <a:lnTo>
                  <a:pt x="66421" y="52463"/>
                </a:lnTo>
                <a:lnTo>
                  <a:pt x="61925" y="53860"/>
                </a:lnTo>
                <a:lnTo>
                  <a:pt x="59677" y="57785"/>
                </a:lnTo>
                <a:lnTo>
                  <a:pt x="61925" y="61722"/>
                </a:lnTo>
                <a:lnTo>
                  <a:pt x="66421" y="63119"/>
                </a:lnTo>
                <a:lnTo>
                  <a:pt x="71348" y="61722"/>
                </a:lnTo>
                <a:lnTo>
                  <a:pt x="73152" y="57785"/>
                </a:lnTo>
                <a:close/>
              </a:path>
              <a:path w="160019" h="63500">
                <a:moveTo>
                  <a:pt x="159753" y="41516"/>
                </a:moveTo>
                <a:lnTo>
                  <a:pt x="157962" y="32829"/>
                </a:lnTo>
                <a:lnTo>
                  <a:pt x="154368" y="27495"/>
                </a:lnTo>
                <a:lnTo>
                  <a:pt x="148094" y="23837"/>
                </a:lnTo>
                <a:lnTo>
                  <a:pt x="140462" y="22440"/>
                </a:lnTo>
                <a:lnTo>
                  <a:pt x="131927" y="23558"/>
                </a:lnTo>
                <a:lnTo>
                  <a:pt x="128790" y="24688"/>
                </a:lnTo>
                <a:lnTo>
                  <a:pt x="122961" y="29730"/>
                </a:lnTo>
                <a:lnTo>
                  <a:pt x="124752" y="5892"/>
                </a:lnTo>
                <a:lnTo>
                  <a:pt x="157060" y="5892"/>
                </a:lnTo>
                <a:lnTo>
                  <a:pt x="158407" y="558"/>
                </a:lnTo>
                <a:lnTo>
                  <a:pt x="121615" y="558"/>
                </a:lnTo>
                <a:lnTo>
                  <a:pt x="119367" y="33375"/>
                </a:lnTo>
                <a:lnTo>
                  <a:pt x="123405" y="33655"/>
                </a:lnTo>
                <a:lnTo>
                  <a:pt x="124752" y="31978"/>
                </a:lnTo>
                <a:lnTo>
                  <a:pt x="130136" y="27495"/>
                </a:lnTo>
                <a:lnTo>
                  <a:pt x="138671" y="26085"/>
                </a:lnTo>
                <a:lnTo>
                  <a:pt x="142709" y="26644"/>
                </a:lnTo>
                <a:lnTo>
                  <a:pt x="148996" y="30581"/>
                </a:lnTo>
                <a:lnTo>
                  <a:pt x="151231" y="35356"/>
                </a:lnTo>
                <a:lnTo>
                  <a:pt x="152133" y="42367"/>
                </a:lnTo>
                <a:lnTo>
                  <a:pt x="152133" y="43192"/>
                </a:lnTo>
                <a:lnTo>
                  <a:pt x="150787" y="50203"/>
                </a:lnTo>
                <a:lnTo>
                  <a:pt x="148539" y="55537"/>
                </a:lnTo>
                <a:lnTo>
                  <a:pt x="144500" y="58623"/>
                </a:lnTo>
                <a:lnTo>
                  <a:pt x="137325" y="60312"/>
                </a:lnTo>
                <a:lnTo>
                  <a:pt x="128346" y="58915"/>
                </a:lnTo>
                <a:lnTo>
                  <a:pt x="123850" y="54419"/>
                </a:lnTo>
                <a:lnTo>
                  <a:pt x="125196" y="51612"/>
                </a:lnTo>
                <a:lnTo>
                  <a:pt x="126542" y="48526"/>
                </a:lnTo>
                <a:lnTo>
                  <a:pt x="125641" y="45999"/>
                </a:lnTo>
                <a:lnTo>
                  <a:pt x="122059" y="44602"/>
                </a:lnTo>
                <a:lnTo>
                  <a:pt x="118021" y="45999"/>
                </a:lnTo>
                <a:lnTo>
                  <a:pt x="116230" y="49936"/>
                </a:lnTo>
                <a:lnTo>
                  <a:pt x="117119" y="53860"/>
                </a:lnTo>
                <a:lnTo>
                  <a:pt x="122504" y="58915"/>
                </a:lnTo>
                <a:lnTo>
                  <a:pt x="128790" y="61722"/>
                </a:lnTo>
                <a:lnTo>
                  <a:pt x="136867" y="62826"/>
                </a:lnTo>
                <a:lnTo>
                  <a:pt x="140906" y="62547"/>
                </a:lnTo>
                <a:lnTo>
                  <a:pt x="148539" y="60871"/>
                </a:lnTo>
                <a:lnTo>
                  <a:pt x="154368" y="56946"/>
                </a:lnTo>
                <a:lnTo>
                  <a:pt x="156171" y="54419"/>
                </a:lnTo>
                <a:lnTo>
                  <a:pt x="158864" y="48806"/>
                </a:lnTo>
                <a:lnTo>
                  <a:pt x="159753" y="4151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57" name="object 257"/>
          <p:cNvSpPr/>
          <p:nvPr/>
        </p:nvSpPr>
        <p:spPr>
          <a:xfrm>
            <a:off x="2430488" y="5172214"/>
            <a:ext cx="111760" cy="61594"/>
          </a:xfrm>
          <a:custGeom>
            <a:avLst/>
            <a:gdLst/>
            <a:ahLst/>
            <a:cxnLst/>
            <a:rect l="l" t="t" r="r" b="b"/>
            <a:pathLst>
              <a:path w="111760" h="61595">
                <a:moveTo>
                  <a:pt x="55638" y="0"/>
                </a:moveTo>
                <a:lnTo>
                  <a:pt x="42176" y="0"/>
                </a:lnTo>
                <a:lnTo>
                  <a:pt x="42176" y="1955"/>
                </a:lnTo>
                <a:lnTo>
                  <a:pt x="43522" y="1955"/>
                </a:lnTo>
                <a:lnTo>
                  <a:pt x="46672" y="2794"/>
                </a:lnTo>
                <a:lnTo>
                  <a:pt x="47117" y="5600"/>
                </a:lnTo>
                <a:lnTo>
                  <a:pt x="39039" y="43472"/>
                </a:lnTo>
                <a:lnTo>
                  <a:pt x="38138" y="43472"/>
                </a:lnTo>
                <a:lnTo>
                  <a:pt x="31407" y="5054"/>
                </a:lnTo>
                <a:lnTo>
                  <a:pt x="32308" y="2794"/>
                </a:lnTo>
                <a:lnTo>
                  <a:pt x="34544" y="1955"/>
                </a:lnTo>
                <a:lnTo>
                  <a:pt x="35890" y="1955"/>
                </a:lnTo>
                <a:lnTo>
                  <a:pt x="35890" y="0"/>
                </a:lnTo>
                <a:lnTo>
                  <a:pt x="20637" y="0"/>
                </a:lnTo>
                <a:lnTo>
                  <a:pt x="20637" y="1955"/>
                </a:lnTo>
                <a:lnTo>
                  <a:pt x="21983" y="1955"/>
                </a:lnTo>
                <a:lnTo>
                  <a:pt x="24218" y="2794"/>
                </a:lnTo>
                <a:lnTo>
                  <a:pt x="25120" y="5054"/>
                </a:lnTo>
                <a:lnTo>
                  <a:pt x="26466" y="14592"/>
                </a:lnTo>
                <a:lnTo>
                  <a:pt x="18834" y="44589"/>
                </a:lnTo>
                <a:lnTo>
                  <a:pt x="17945" y="44589"/>
                </a:lnTo>
                <a:lnTo>
                  <a:pt x="10769" y="5054"/>
                </a:lnTo>
                <a:lnTo>
                  <a:pt x="11671" y="2794"/>
                </a:lnTo>
                <a:lnTo>
                  <a:pt x="14351" y="1955"/>
                </a:lnTo>
                <a:lnTo>
                  <a:pt x="15697" y="1955"/>
                </a:lnTo>
                <a:lnTo>
                  <a:pt x="15697" y="0"/>
                </a:lnTo>
                <a:lnTo>
                  <a:pt x="0" y="0"/>
                </a:lnTo>
                <a:lnTo>
                  <a:pt x="0" y="1955"/>
                </a:lnTo>
                <a:lnTo>
                  <a:pt x="1790" y="1955"/>
                </a:lnTo>
                <a:lnTo>
                  <a:pt x="4038" y="2794"/>
                </a:lnTo>
                <a:lnTo>
                  <a:pt x="15252" y="61417"/>
                </a:lnTo>
                <a:lnTo>
                  <a:pt x="17945" y="61417"/>
                </a:lnTo>
                <a:lnTo>
                  <a:pt x="27368" y="23279"/>
                </a:lnTo>
                <a:lnTo>
                  <a:pt x="28257" y="23279"/>
                </a:lnTo>
                <a:lnTo>
                  <a:pt x="35445" y="61417"/>
                </a:lnTo>
                <a:lnTo>
                  <a:pt x="38138" y="61417"/>
                </a:lnTo>
                <a:lnTo>
                  <a:pt x="50253" y="5334"/>
                </a:lnTo>
                <a:lnTo>
                  <a:pt x="52057" y="2794"/>
                </a:lnTo>
                <a:lnTo>
                  <a:pt x="53848" y="1955"/>
                </a:lnTo>
                <a:lnTo>
                  <a:pt x="55638" y="1955"/>
                </a:lnTo>
                <a:lnTo>
                  <a:pt x="55638" y="0"/>
                </a:lnTo>
                <a:close/>
              </a:path>
              <a:path w="111760" h="61595">
                <a:moveTo>
                  <a:pt x="111734" y="59182"/>
                </a:moveTo>
                <a:lnTo>
                  <a:pt x="109042" y="59182"/>
                </a:lnTo>
                <a:lnTo>
                  <a:pt x="106794" y="58610"/>
                </a:lnTo>
                <a:lnTo>
                  <a:pt x="104559" y="56654"/>
                </a:lnTo>
                <a:lnTo>
                  <a:pt x="91097" y="30010"/>
                </a:lnTo>
                <a:lnTo>
                  <a:pt x="95135" y="29171"/>
                </a:lnTo>
                <a:lnTo>
                  <a:pt x="102311" y="25514"/>
                </a:lnTo>
                <a:lnTo>
                  <a:pt x="105905" y="21310"/>
                </a:lnTo>
                <a:lnTo>
                  <a:pt x="107251" y="14300"/>
                </a:lnTo>
                <a:lnTo>
                  <a:pt x="106349" y="8686"/>
                </a:lnTo>
                <a:lnTo>
                  <a:pt x="101854" y="3352"/>
                </a:lnTo>
                <a:lnTo>
                  <a:pt x="99618" y="2527"/>
                </a:lnTo>
                <a:lnTo>
                  <a:pt x="99618" y="14871"/>
                </a:lnTo>
                <a:lnTo>
                  <a:pt x="99174" y="19621"/>
                </a:lnTo>
                <a:lnTo>
                  <a:pt x="95135" y="24955"/>
                </a:lnTo>
                <a:lnTo>
                  <a:pt x="92443" y="26644"/>
                </a:lnTo>
                <a:lnTo>
                  <a:pt x="83921" y="28333"/>
                </a:lnTo>
                <a:lnTo>
                  <a:pt x="74041" y="28333"/>
                </a:lnTo>
                <a:lnTo>
                  <a:pt x="74041" y="5054"/>
                </a:lnTo>
                <a:lnTo>
                  <a:pt x="75387" y="2794"/>
                </a:lnTo>
                <a:lnTo>
                  <a:pt x="78079" y="1955"/>
                </a:lnTo>
                <a:lnTo>
                  <a:pt x="83019" y="1955"/>
                </a:lnTo>
                <a:lnTo>
                  <a:pt x="88849" y="2527"/>
                </a:lnTo>
                <a:lnTo>
                  <a:pt x="95580" y="5334"/>
                </a:lnTo>
                <a:lnTo>
                  <a:pt x="97828" y="8128"/>
                </a:lnTo>
                <a:lnTo>
                  <a:pt x="99618" y="14871"/>
                </a:lnTo>
                <a:lnTo>
                  <a:pt x="99618" y="2527"/>
                </a:lnTo>
                <a:lnTo>
                  <a:pt x="95135" y="838"/>
                </a:lnTo>
                <a:lnTo>
                  <a:pt x="85712" y="0"/>
                </a:lnTo>
                <a:lnTo>
                  <a:pt x="60121" y="0"/>
                </a:lnTo>
                <a:lnTo>
                  <a:pt x="60121" y="1955"/>
                </a:lnTo>
                <a:lnTo>
                  <a:pt x="62814" y="1955"/>
                </a:lnTo>
                <a:lnTo>
                  <a:pt x="65963" y="2794"/>
                </a:lnTo>
                <a:lnTo>
                  <a:pt x="66852" y="5054"/>
                </a:lnTo>
                <a:lnTo>
                  <a:pt x="66852" y="56388"/>
                </a:lnTo>
                <a:lnTo>
                  <a:pt x="65963" y="58610"/>
                </a:lnTo>
                <a:lnTo>
                  <a:pt x="62814" y="59182"/>
                </a:lnTo>
                <a:lnTo>
                  <a:pt x="60121" y="59182"/>
                </a:lnTo>
                <a:lnTo>
                  <a:pt x="60121" y="61417"/>
                </a:lnTo>
                <a:lnTo>
                  <a:pt x="80772" y="61417"/>
                </a:lnTo>
                <a:lnTo>
                  <a:pt x="80772" y="59182"/>
                </a:lnTo>
                <a:lnTo>
                  <a:pt x="78079" y="59182"/>
                </a:lnTo>
                <a:lnTo>
                  <a:pt x="75387" y="58610"/>
                </a:lnTo>
                <a:lnTo>
                  <a:pt x="74041" y="56388"/>
                </a:lnTo>
                <a:lnTo>
                  <a:pt x="74041" y="30568"/>
                </a:lnTo>
                <a:lnTo>
                  <a:pt x="84366" y="30568"/>
                </a:lnTo>
                <a:lnTo>
                  <a:pt x="99174" y="61417"/>
                </a:lnTo>
                <a:lnTo>
                  <a:pt x="111734" y="61417"/>
                </a:lnTo>
                <a:lnTo>
                  <a:pt x="111734" y="5918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58" name="object 258"/>
          <p:cNvGrpSpPr/>
          <p:nvPr/>
        </p:nvGrpSpPr>
        <p:grpSpPr>
          <a:xfrm>
            <a:off x="2863632" y="4116666"/>
            <a:ext cx="781685" cy="474345"/>
            <a:chOff x="2863632" y="4116666"/>
            <a:chExt cx="781685" cy="474345"/>
          </a:xfrm>
        </p:grpSpPr>
        <p:sp>
          <p:nvSpPr>
            <p:cNvPr id="259" name="object 259"/>
            <p:cNvSpPr/>
            <p:nvPr/>
          </p:nvSpPr>
          <p:spPr>
            <a:xfrm>
              <a:off x="2868950" y="4121985"/>
              <a:ext cx="771525" cy="463550"/>
            </a:xfrm>
            <a:custGeom>
              <a:avLst/>
              <a:gdLst/>
              <a:ahLst/>
              <a:cxnLst/>
              <a:rect l="l" t="t" r="r" b="b"/>
              <a:pathLst>
                <a:path w="771525" h="463550">
                  <a:moveTo>
                    <a:pt x="0" y="463122"/>
                  </a:moveTo>
                  <a:lnTo>
                    <a:pt x="770982" y="463122"/>
                  </a:lnTo>
                  <a:lnTo>
                    <a:pt x="770982" y="0"/>
                  </a:lnTo>
                  <a:lnTo>
                    <a:pt x="0" y="0"/>
                  </a:lnTo>
                  <a:lnTo>
                    <a:pt x="0" y="463122"/>
                  </a:lnTo>
                  <a:close/>
                </a:path>
              </a:pathLst>
            </a:custGeom>
            <a:ln w="956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0" name="object 26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076722" y="4175512"/>
              <a:ext cx="202869" cy="80077"/>
            </a:xfrm>
            <a:prstGeom prst="rect">
              <a:avLst/>
            </a:prstGeom>
          </p:spPr>
        </p:pic>
        <p:pic>
          <p:nvPicPr>
            <p:cNvPr id="261" name="object 261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301072" y="4175881"/>
              <a:ext cx="131027" cy="80446"/>
            </a:xfrm>
            <a:prstGeom prst="rect">
              <a:avLst/>
            </a:prstGeom>
          </p:spPr>
        </p:pic>
        <p:pic>
          <p:nvPicPr>
            <p:cNvPr id="262" name="object 26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3115317" y="4313341"/>
              <a:ext cx="93769" cy="81018"/>
            </a:xfrm>
            <a:prstGeom prst="rect">
              <a:avLst/>
            </a:prstGeom>
          </p:spPr>
        </p:pic>
        <p:pic>
          <p:nvPicPr>
            <p:cNvPr id="263" name="object 26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3264706" y="4314079"/>
              <a:ext cx="128798" cy="79708"/>
            </a:xfrm>
            <a:prstGeom prst="rect">
              <a:avLst/>
            </a:prstGeom>
          </p:spPr>
        </p:pic>
        <p:pic>
          <p:nvPicPr>
            <p:cNvPr id="264" name="object 264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3184396" y="4451577"/>
              <a:ext cx="140029" cy="78546"/>
            </a:xfrm>
            <a:prstGeom prst="rect">
              <a:avLst/>
            </a:prstGeom>
          </p:spPr>
        </p:pic>
      </p:grpSp>
      <p:grpSp>
        <p:nvGrpSpPr>
          <p:cNvPr id="265" name="object 265"/>
          <p:cNvGrpSpPr/>
          <p:nvPr/>
        </p:nvGrpSpPr>
        <p:grpSpPr>
          <a:xfrm>
            <a:off x="2863632" y="4665901"/>
            <a:ext cx="781685" cy="474345"/>
            <a:chOff x="2863632" y="4665901"/>
            <a:chExt cx="781685" cy="474345"/>
          </a:xfrm>
        </p:grpSpPr>
        <p:sp>
          <p:nvSpPr>
            <p:cNvPr id="266" name="object 266"/>
            <p:cNvSpPr/>
            <p:nvPr/>
          </p:nvSpPr>
          <p:spPr>
            <a:xfrm>
              <a:off x="2868950" y="4671219"/>
              <a:ext cx="771525" cy="463550"/>
            </a:xfrm>
            <a:custGeom>
              <a:avLst/>
              <a:gdLst/>
              <a:ahLst/>
              <a:cxnLst/>
              <a:rect l="l" t="t" r="r" b="b"/>
              <a:pathLst>
                <a:path w="771525" h="463550">
                  <a:moveTo>
                    <a:pt x="0" y="463122"/>
                  </a:moveTo>
                  <a:lnTo>
                    <a:pt x="770982" y="463122"/>
                  </a:lnTo>
                  <a:lnTo>
                    <a:pt x="770982" y="0"/>
                  </a:lnTo>
                  <a:lnTo>
                    <a:pt x="0" y="0"/>
                  </a:lnTo>
                  <a:lnTo>
                    <a:pt x="0" y="463122"/>
                  </a:lnTo>
                  <a:close/>
                </a:path>
              </a:pathLst>
            </a:custGeom>
            <a:ln w="9562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67" name="object 267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3074939" y="4724801"/>
              <a:ext cx="202334" cy="80225"/>
            </a:xfrm>
            <a:prstGeom prst="rect">
              <a:avLst/>
            </a:prstGeom>
          </p:spPr>
        </p:pic>
        <p:pic>
          <p:nvPicPr>
            <p:cNvPr id="268" name="object 268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3299290" y="4725355"/>
              <a:ext cx="134681" cy="80502"/>
            </a:xfrm>
            <a:prstGeom prst="rect">
              <a:avLst/>
            </a:prstGeom>
          </p:spPr>
        </p:pic>
        <p:pic>
          <p:nvPicPr>
            <p:cNvPr id="269" name="object 269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115317" y="4862520"/>
              <a:ext cx="93769" cy="81074"/>
            </a:xfrm>
            <a:prstGeom prst="rect">
              <a:avLst/>
            </a:prstGeom>
          </p:spPr>
        </p:pic>
        <p:pic>
          <p:nvPicPr>
            <p:cNvPr id="270" name="object 270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264706" y="4863646"/>
              <a:ext cx="128798" cy="79376"/>
            </a:xfrm>
            <a:prstGeom prst="rect">
              <a:avLst/>
            </a:prstGeom>
          </p:spPr>
        </p:pic>
        <p:pic>
          <p:nvPicPr>
            <p:cNvPr id="271" name="object 271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3185733" y="5000811"/>
              <a:ext cx="137355" cy="78823"/>
            </a:xfrm>
            <a:prstGeom prst="rect">
              <a:avLst/>
            </a:prstGeom>
          </p:spPr>
        </p:pic>
      </p:grpSp>
      <p:sp>
        <p:nvSpPr>
          <p:cNvPr id="272" name="object 272"/>
          <p:cNvSpPr/>
          <p:nvPr/>
        </p:nvSpPr>
        <p:spPr>
          <a:xfrm>
            <a:off x="3232429" y="4034548"/>
            <a:ext cx="44450" cy="62230"/>
          </a:xfrm>
          <a:custGeom>
            <a:avLst/>
            <a:gdLst/>
            <a:ahLst/>
            <a:cxnLst/>
            <a:rect l="l" t="t" r="r" b="b"/>
            <a:pathLst>
              <a:path w="44450" h="62229">
                <a:moveTo>
                  <a:pt x="43942" y="46494"/>
                </a:moveTo>
                <a:lnTo>
                  <a:pt x="41275" y="46494"/>
                </a:lnTo>
                <a:lnTo>
                  <a:pt x="40830" y="49263"/>
                </a:lnTo>
                <a:lnTo>
                  <a:pt x="37706" y="54063"/>
                </a:lnTo>
                <a:lnTo>
                  <a:pt x="30937" y="56642"/>
                </a:lnTo>
                <a:lnTo>
                  <a:pt x="4902" y="56642"/>
                </a:lnTo>
                <a:lnTo>
                  <a:pt x="7226" y="53695"/>
                </a:lnTo>
                <a:lnTo>
                  <a:pt x="13462" y="48158"/>
                </a:lnTo>
                <a:lnTo>
                  <a:pt x="16586" y="45021"/>
                </a:lnTo>
                <a:lnTo>
                  <a:pt x="21132" y="41148"/>
                </a:lnTo>
                <a:lnTo>
                  <a:pt x="32804" y="31927"/>
                </a:lnTo>
                <a:lnTo>
                  <a:pt x="37261" y="28232"/>
                </a:lnTo>
                <a:lnTo>
                  <a:pt x="40830" y="23431"/>
                </a:lnTo>
                <a:lnTo>
                  <a:pt x="42164" y="20662"/>
                </a:lnTo>
                <a:lnTo>
                  <a:pt x="43053" y="15138"/>
                </a:lnTo>
                <a:lnTo>
                  <a:pt x="43053" y="14770"/>
                </a:lnTo>
                <a:lnTo>
                  <a:pt x="22466" y="0"/>
                </a:lnTo>
                <a:lnTo>
                  <a:pt x="21132" y="0"/>
                </a:lnTo>
                <a:lnTo>
                  <a:pt x="1346" y="15316"/>
                </a:lnTo>
                <a:lnTo>
                  <a:pt x="3124" y="19189"/>
                </a:lnTo>
                <a:lnTo>
                  <a:pt x="7226" y="20662"/>
                </a:lnTo>
                <a:lnTo>
                  <a:pt x="10795" y="19558"/>
                </a:lnTo>
                <a:lnTo>
                  <a:pt x="11684" y="16979"/>
                </a:lnTo>
                <a:lnTo>
                  <a:pt x="8559" y="10515"/>
                </a:lnTo>
                <a:lnTo>
                  <a:pt x="8559" y="9232"/>
                </a:lnTo>
                <a:lnTo>
                  <a:pt x="12573" y="4432"/>
                </a:lnTo>
                <a:lnTo>
                  <a:pt x="14351" y="3505"/>
                </a:lnTo>
                <a:lnTo>
                  <a:pt x="21577" y="2400"/>
                </a:lnTo>
                <a:lnTo>
                  <a:pt x="26479" y="2959"/>
                </a:lnTo>
                <a:lnTo>
                  <a:pt x="31826" y="5537"/>
                </a:lnTo>
                <a:lnTo>
                  <a:pt x="34582" y="9410"/>
                </a:lnTo>
                <a:lnTo>
                  <a:pt x="35483" y="15684"/>
                </a:lnTo>
                <a:lnTo>
                  <a:pt x="35039" y="20116"/>
                </a:lnTo>
                <a:lnTo>
                  <a:pt x="30492" y="28054"/>
                </a:lnTo>
                <a:lnTo>
                  <a:pt x="26479" y="32473"/>
                </a:lnTo>
                <a:lnTo>
                  <a:pt x="21132" y="37274"/>
                </a:lnTo>
                <a:lnTo>
                  <a:pt x="11684" y="45021"/>
                </a:lnTo>
                <a:lnTo>
                  <a:pt x="3568" y="53136"/>
                </a:lnTo>
                <a:lnTo>
                  <a:pt x="0" y="57391"/>
                </a:lnTo>
                <a:lnTo>
                  <a:pt x="0" y="62179"/>
                </a:lnTo>
                <a:lnTo>
                  <a:pt x="41275" y="62179"/>
                </a:lnTo>
                <a:lnTo>
                  <a:pt x="43942" y="4649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3231540" y="5263095"/>
            <a:ext cx="46355" cy="62865"/>
          </a:xfrm>
          <a:custGeom>
            <a:avLst/>
            <a:gdLst/>
            <a:ahLst/>
            <a:cxnLst/>
            <a:rect l="l" t="t" r="r" b="b"/>
            <a:pathLst>
              <a:path w="46354" h="62864">
                <a:moveTo>
                  <a:pt x="45732" y="28054"/>
                </a:moveTo>
                <a:lnTo>
                  <a:pt x="37261" y="5105"/>
                </a:lnTo>
                <a:lnTo>
                  <a:pt x="37261" y="21590"/>
                </a:lnTo>
                <a:lnTo>
                  <a:pt x="37261" y="24117"/>
                </a:lnTo>
                <a:lnTo>
                  <a:pt x="32270" y="30861"/>
                </a:lnTo>
                <a:lnTo>
                  <a:pt x="29146" y="33655"/>
                </a:lnTo>
                <a:lnTo>
                  <a:pt x="21120" y="35915"/>
                </a:lnTo>
                <a:lnTo>
                  <a:pt x="18364" y="35915"/>
                </a:lnTo>
                <a:lnTo>
                  <a:pt x="11684" y="31699"/>
                </a:lnTo>
                <a:lnTo>
                  <a:pt x="9004" y="27774"/>
                </a:lnTo>
                <a:lnTo>
                  <a:pt x="7670" y="19913"/>
                </a:lnTo>
                <a:lnTo>
                  <a:pt x="8115" y="13754"/>
                </a:lnTo>
                <a:lnTo>
                  <a:pt x="11226" y="7289"/>
                </a:lnTo>
                <a:lnTo>
                  <a:pt x="13906" y="4762"/>
                </a:lnTo>
                <a:lnTo>
                  <a:pt x="22466" y="2527"/>
                </a:lnTo>
                <a:lnTo>
                  <a:pt x="27368" y="3086"/>
                </a:lnTo>
                <a:lnTo>
                  <a:pt x="33693" y="7569"/>
                </a:lnTo>
                <a:lnTo>
                  <a:pt x="36372" y="13449"/>
                </a:lnTo>
                <a:lnTo>
                  <a:pt x="37261" y="21590"/>
                </a:lnTo>
                <a:lnTo>
                  <a:pt x="37261" y="5105"/>
                </a:lnTo>
                <a:lnTo>
                  <a:pt x="30937" y="1409"/>
                </a:lnTo>
                <a:lnTo>
                  <a:pt x="22466" y="0"/>
                </a:lnTo>
                <a:lnTo>
                  <a:pt x="21577" y="0"/>
                </a:lnTo>
                <a:lnTo>
                  <a:pt x="12573" y="1689"/>
                </a:lnTo>
                <a:lnTo>
                  <a:pt x="5346" y="6172"/>
                </a:lnTo>
                <a:lnTo>
                  <a:pt x="1333" y="12623"/>
                </a:lnTo>
                <a:lnTo>
                  <a:pt x="0" y="20193"/>
                </a:lnTo>
                <a:lnTo>
                  <a:pt x="0" y="21043"/>
                </a:lnTo>
                <a:lnTo>
                  <a:pt x="1333" y="29171"/>
                </a:lnTo>
                <a:lnTo>
                  <a:pt x="5346" y="34505"/>
                </a:lnTo>
                <a:lnTo>
                  <a:pt x="10337" y="37592"/>
                </a:lnTo>
                <a:lnTo>
                  <a:pt x="19697" y="39268"/>
                </a:lnTo>
                <a:lnTo>
                  <a:pt x="22466" y="38989"/>
                </a:lnTo>
                <a:lnTo>
                  <a:pt x="30480" y="36461"/>
                </a:lnTo>
                <a:lnTo>
                  <a:pt x="32270" y="35344"/>
                </a:lnTo>
                <a:lnTo>
                  <a:pt x="37261" y="29171"/>
                </a:lnTo>
                <a:lnTo>
                  <a:pt x="37261" y="32258"/>
                </a:lnTo>
                <a:lnTo>
                  <a:pt x="18808" y="60299"/>
                </a:lnTo>
                <a:lnTo>
                  <a:pt x="16586" y="60020"/>
                </a:lnTo>
                <a:lnTo>
                  <a:pt x="14795" y="59753"/>
                </a:lnTo>
                <a:lnTo>
                  <a:pt x="13906" y="58343"/>
                </a:lnTo>
                <a:lnTo>
                  <a:pt x="13462" y="56095"/>
                </a:lnTo>
                <a:lnTo>
                  <a:pt x="12573" y="52171"/>
                </a:lnTo>
                <a:lnTo>
                  <a:pt x="9004" y="50761"/>
                </a:lnTo>
                <a:lnTo>
                  <a:pt x="5346" y="52171"/>
                </a:lnTo>
                <a:lnTo>
                  <a:pt x="4013" y="54965"/>
                </a:lnTo>
                <a:lnTo>
                  <a:pt x="8559" y="60871"/>
                </a:lnTo>
                <a:lnTo>
                  <a:pt x="18364" y="62826"/>
                </a:lnTo>
                <a:lnTo>
                  <a:pt x="25133" y="62001"/>
                </a:lnTo>
                <a:lnTo>
                  <a:pt x="45275" y="36461"/>
                </a:lnTo>
                <a:lnTo>
                  <a:pt x="45732" y="2805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74" name="object 274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2305730" y="3922178"/>
            <a:ext cx="359914" cy="67900"/>
          </a:xfrm>
          <a:prstGeom prst="rect">
            <a:avLst/>
          </a:prstGeom>
        </p:spPr>
      </p:pic>
      <p:pic>
        <p:nvPicPr>
          <p:cNvPr id="275" name="object 275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3823041" y="3922178"/>
            <a:ext cx="400301" cy="67715"/>
          </a:xfrm>
          <a:prstGeom prst="rect">
            <a:avLst/>
          </a:prstGeom>
        </p:spPr>
      </p:pic>
      <p:pic>
        <p:nvPicPr>
          <p:cNvPr id="278" name="object 278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2306630" y="5261414"/>
            <a:ext cx="358113" cy="67881"/>
          </a:xfrm>
          <a:prstGeom prst="rect">
            <a:avLst/>
          </a:prstGeom>
        </p:spPr>
      </p:pic>
      <p:pic>
        <p:nvPicPr>
          <p:cNvPr id="279" name="object 279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3818941" y="5261414"/>
            <a:ext cx="403509" cy="67881"/>
          </a:xfrm>
          <a:prstGeom prst="rect">
            <a:avLst/>
          </a:prstGeom>
        </p:spPr>
      </p:pic>
      <p:sp>
        <p:nvSpPr>
          <p:cNvPr id="283" name="object 280"/>
          <p:cNvSpPr txBox="1"/>
          <p:nvPr/>
        </p:nvSpPr>
        <p:spPr>
          <a:xfrm>
            <a:off x="2385001" y="3419764"/>
            <a:ext cx="716874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крышки багажного отсека II</a:t>
            </a:r>
          </a:p>
        </p:txBody>
      </p:sp>
      <p:sp>
        <p:nvSpPr>
          <p:cNvPr id="284" name="object 281"/>
          <p:cNvSpPr txBox="1"/>
          <p:nvPr/>
        </p:nvSpPr>
        <p:spPr>
          <a:xfrm>
            <a:off x="1577766" y="6363255"/>
            <a:ext cx="3357627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левым электроприводом</a:t>
            </a:r>
          </a:p>
        </p:txBody>
      </p:sp>
      <p:sp>
        <p:nvSpPr>
          <p:cNvPr id="285" name="object 282"/>
          <p:cNvSpPr txBox="1"/>
          <p:nvPr/>
        </p:nvSpPr>
        <p:spPr>
          <a:xfrm>
            <a:off x="7177009" y="6363255"/>
            <a:ext cx="3396345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правым электроприводом</a:t>
            </a:r>
          </a:p>
        </p:txBody>
      </p:sp>
      <p:sp>
        <p:nvSpPr>
          <p:cNvPr id="286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80</a:t>
            </a:r>
          </a:p>
        </p:txBody>
      </p:sp>
      <p:sp>
        <p:nvSpPr>
          <p:cNvPr id="280" name="Прямоугольник 279"/>
          <p:cNvSpPr/>
          <p:nvPr/>
        </p:nvSpPr>
        <p:spPr>
          <a:xfrm>
            <a:off x="2548811" y="413506"/>
            <a:ext cx="72445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Полн. откр. состояние</a:t>
            </a:r>
          </a:p>
        </p:txBody>
      </p:sp>
      <p:sp>
        <p:nvSpPr>
          <p:cNvPr id="287" name="Прямоугольник 286"/>
          <p:cNvSpPr/>
          <p:nvPr/>
        </p:nvSpPr>
        <p:spPr>
          <a:xfrm>
            <a:off x="3242086" y="413506"/>
            <a:ext cx="72445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Полуоткр. состояние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2897624" y="1177399"/>
            <a:ext cx="72445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Обогрев задн. стекла+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2897862" y="2945774"/>
            <a:ext cx="72445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Э/двиг. заднего стеклоочист.+</a:t>
            </a:r>
          </a:p>
        </p:txBody>
      </p:sp>
      <p:sp>
        <p:nvSpPr>
          <p:cNvPr id="290" name="Прямоугольник 289"/>
          <p:cNvSpPr/>
          <p:nvPr/>
        </p:nvSpPr>
        <p:spPr>
          <a:xfrm>
            <a:off x="3953883" y="1040808"/>
            <a:ext cx="72445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Э/двиг. крышки багаж. отсека+</a:t>
            </a:r>
          </a:p>
        </p:txBody>
      </p:sp>
      <p:sp>
        <p:nvSpPr>
          <p:cNvPr id="291" name="Прямоугольник 290"/>
          <p:cNvSpPr/>
          <p:nvPr/>
        </p:nvSpPr>
        <p:spPr>
          <a:xfrm>
            <a:off x="3970661" y="3112467"/>
            <a:ext cx="724453" cy="175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Упр. замком+</a:t>
            </a:r>
          </a:p>
        </p:txBody>
      </p:sp>
      <p:sp>
        <p:nvSpPr>
          <p:cNvPr id="292" name="Прямоугольник 291"/>
          <p:cNvSpPr/>
          <p:nvPr/>
        </p:nvSpPr>
        <p:spPr>
          <a:xfrm>
            <a:off x="7204972" y="1105037"/>
            <a:ext cx="876401" cy="175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Микропереключатель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7187238" y="3109980"/>
            <a:ext cx="876401" cy="175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Упр. замком-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935556" y="405117"/>
            <a:ext cx="876401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Выключ. закрыв. крышки багаж. отсека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8583419" y="398443"/>
            <a:ext cx="876401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Микровыключатель замка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8267989" y="1253283"/>
            <a:ext cx="876401" cy="18928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722564" y="1002175"/>
            <a:ext cx="72445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Верхний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стоп-сигнал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6532861" y="1060502"/>
            <a:ext cx="724453" cy="1754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5329015" y="1016843"/>
            <a:ext cx="724453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Габарит. ог. в крышке багаж. отсека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5866317" y="1008686"/>
            <a:ext cx="852131" cy="2308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Сигнал возврата в исх. полож. задн. стеклоочист.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4708375" y="3046956"/>
            <a:ext cx="72445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Электропит. задн. камеры+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6518672" y="3046956"/>
            <a:ext cx="724453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Задняя камера, </a:t>
            </a:r>
            <a:r>
              <a:rPr lang="en-US" sz="600" dirty="0">
                <a:latin typeface="Arial Narrow" panose="020B0606020202030204" pitchFamily="34" charset="0"/>
                <a:cs typeface="Arial"/>
              </a:rPr>
              <a:t>CVDS+</a:t>
            </a:r>
            <a:endParaRPr lang="ru-RU" sz="6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303" name="Прямоугольник 302"/>
          <p:cNvSpPr/>
          <p:nvPr/>
        </p:nvSpPr>
        <p:spPr>
          <a:xfrm>
            <a:off x="5253268" y="3046956"/>
            <a:ext cx="853124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Масса цепи питания задн. камеры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5852128" y="3046956"/>
            <a:ext cx="852131" cy="2585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Задняя камера, </a:t>
            </a:r>
            <a:br>
              <a:rPr lang="ru-RU" sz="600" dirty="0">
                <a:latin typeface="Arial Narrow" panose="020B0606020202030204" pitchFamily="34" charset="0"/>
                <a:cs typeface="Arial"/>
              </a:rPr>
            </a:br>
            <a:r>
              <a:rPr lang="ru-RU" sz="6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81" name="Прямоугольник 280"/>
          <p:cNvSpPr/>
          <p:nvPr/>
        </p:nvSpPr>
        <p:spPr>
          <a:xfrm>
            <a:off x="5967070" y="2848411"/>
            <a:ext cx="625492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100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Экранир.</a:t>
            </a:r>
          </a:p>
        </p:txBody>
      </p:sp>
      <p:sp>
        <p:nvSpPr>
          <p:cNvPr id="282" name="Прямоугольник 281"/>
          <p:cNvSpPr/>
          <p:nvPr/>
        </p:nvSpPr>
        <p:spPr>
          <a:xfrm>
            <a:off x="2903715" y="4544460"/>
            <a:ext cx="747320" cy="17543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Электродвигатель-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2861329" y="5106532"/>
            <a:ext cx="780984" cy="17543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Электродвигатель+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8485265" y="4428305"/>
            <a:ext cx="764953" cy="17543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Электродвигатель-</a:t>
            </a:r>
          </a:p>
        </p:txBody>
      </p:sp>
      <p:sp>
        <p:nvSpPr>
          <p:cNvPr id="307" name="Прямоугольник 306"/>
          <p:cNvSpPr/>
          <p:nvPr/>
        </p:nvSpPr>
        <p:spPr>
          <a:xfrm>
            <a:off x="8468474" y="5007155"/>
            <a:ext cx="780984" cy="17543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90000"/>
              </a:lnSpc>
            </a:pPr>
            <a:r>
              <a:rPr lang="ru-RU" sz="600" dirty="0">
                <a:latin typeface="Arial Narrow" panose="020B0606020202030204" pitchFamily="34" charset="0"/>
                <a:cs typeface="Arial"/>
              </a:rPr>
              <a:t>Электродвигатель+</a:t>
            </a:r>
          </a:p>
        </p:txBody>
      </p:sp>
      <p:sp>
        <p:nvSpPr>
          <p:cNvPr id="308" name="object 50"/>
          <p:cNvSpPr txBox="1"/>
          <p:nvPr/>
        </p:nvSpPr>
        <p:spPr>
          <a:xfrm>
            <a:off x="8485265" y="2483234"/>
            <a:ext cx="479146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1000" kern="0" dirty="0">
                <a:latin typeface="Arial Narrow" panose="020B0606020202030204" pitchFamily="34" charset="0"/>
                <a:cs typeface="Arial"/>
              </a:rPr>
            </a:br>
            <a:r>
              <a:rPr lang="ru-RU" sz="10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09" name="object 50"/>
          <p:cNvSpPr txBox="1"/>
          <p:nvPr/>
        </p:nvSpPr>
        <p:spPr>
          <a:xfrm>
            <a:off x="2250332" y="4364534"/>
            <a:ext cx="47914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10" name="object 50"/>
          <p:cNvSpPr txBox="1"/>
          <p:nvPr/>
        </p:nvSpPr>
        <p:spPr>
          <a:xfrm>
            <a:off x="2250332" y="4675242"/>
            <a:ext cx="47914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11" name="object 50"/>
          <p:cNvSpPr txBox="1"/>
          <p:nvPr/>
        </p:nvSpPr>
        <p:spPr>
          <a:xfrm>
            <a:off x="3777186" y="4365656"/>
            <a:ext cx="47914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12" name="object 50"/>
          <p:cNvSpPr txBox="1"/>
          <p:nvPr/>
        </p:nvSpPr>
        <p:spPr>
          <a:xfrm>
            <a:off x="3777186" y="4676364"/>
            <a:ext cx="47914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13" name="object 50"/>
          <p:cNvSpPr txBox="1"/>
          <p:nvPr/>
        </p:nvSpPr>
        <p:spPr>
          <a:xfrm>
            <a:off x="7832455" y="4254367"/>
            <a:ext cx="47914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14" name="object 50"/>
          <p:cNvSpPr txBox="1"/>
          <p:nvPr/>
        </p:nvSpPr>
        <p:spPr>
          <a:xfrm>
            <a:off x="7832455" y="4565075"/>
            <a:ext cx="47914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15" name="object 50"/>
          <p:cNvSpPr txBox="1"/>
          <p:nvPr/>
        </p:nvSpPr>
        <p:spPr>
          <a:xfrm>
            <a:off x="9376087" y="4255489"/>
            <a:ext cx="47914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16" name="object 50"/>
          <p:cNvSpPr txBox="1"/>
          <p:nvPr/>
        </p:nvSpPr>
        <p:spPr>
          <a:xfrm>
            <a:off x="9376087" y="4566197"/>
            <a:ext cx="47914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17" name="object 50"/>
          <p:cNvSpPr txBox="1"/>
          <p:nvPr/>
        </p:nvSpPr>
        <p:spPr>
          <a:xfrm>
            <a:off x="9376087" y="4862998"/>
            <a:ext cx="479146" cy="22826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700" kern="0" dirty="0">
                <a:latin typeface="Arial Narrow" panose="020B0606020202030204" pitchFamily="34" charset="0"/>
                <a:cs typeface="Arial"/>
              </a:rPr>
            </a:br>
            <a:r>
              <a:rPr lang="ru-RU" sz="7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321" name="object 50"/>
          <p:cNvSpPr txBox="1"/>
          <p:nvPr/>
        </p:nvSpPr>
        <p:spPr>
          <a:xfrm>
            <a:off x="7385865" y="2034871"/>
            <a:ext cx="479146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en-US" sz="900" kern="0" dirty="0">
                <a:latin typeface="Arial Narrow" panose="020B0606020202030204" pitchFamily="34" charset="0"/>
                <a:cs typeface="Arial"/>
              </a:rPr>
            </a:br>
            <a:r>
              <a:rPr lang="ru-RU" sz="90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</p:spTree>
    <p:extLst>
      <p:ext uri="{BB962C8B-B14F-4D97-AF65-F5344CB8AC3E}">
        <p14:creationId xmlns:p14="http://schemas.microsoft.com/office/powerpoint/2010/main" val="1159711702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70369" y="152400"/>
            <a:ext cx="7988937" cy="380035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5560" rIns="0" bIns="36000" rtlCol="0">
            <a:spAutoFit/>
          </a:bodyPr>
          <a:lstStyle/>
          <a:p>
            <a:pPr marL="91440">
              <a:spcBef>
                <a:spcPts val="280"/>
              </a:spcBef>
            </a:pPr>
            <a:r>
              <a:rPr lang="ru-RU" altLang="zh-CN" sz="2000" b="1" dirty="0">
                <a:solidFill>
                  <a:srgbClr val="FFFFFF"/>
                </a:solidFill>
              </a:rPr>
              <a:t>12) Жгут проводов крышки багажного отсека II</a:t>
            </a:r>
            <a:endParaRPr lang="ru-RU" sz="2000" dirty="0"/>
          </a:p>
        </p:txBody>
      </p:sp>
      <p:sp>
        <p:nvSpPr>
          <p:cNvPr id="3" name="object 3"/>
          <p:cNvSpPr txBox="1"/>
          <p:nvPr/>
        </p:nvSpPr>
        <p:spPr>
          <a:xfrm>
            <a:off x="377124" y="712973"/>
            <a:ext cx="11539665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>
              <a:spcBef>
                <a:spcPts val="95"/>
              </a:spcBef>
            </a:pPr>
            <a:r>
              <a:rPr lang="ru-RU" altLang="zh-CN" sz="1600" b="1" kern="0" dirty="0">
                <a:latin typeface="Arial"/>
                <a:cs typeface="Arial"/>
              </a:rPr>
              <a:t>Жгут проводов крышки багажного отсека II, вид спереди</a:t>
            </a:r>
            <a:endParaRPr lang="ru-RU" sz="1600" b="1" kern="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2154427" y="1508378"/>
            <a:ext cx="7220584" cy="4429760"/>
            <a:chOff x="2154427" y="1508378"/>
            <a:chExt cx="7220584" cy="442976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154427" y="1694179"/>
              <a:ext cx="7220204" cy="3978655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4028567" y="1508378"/>
              <a:ext cx="2506980" cy="4429760"/>
            </a:xfrm>
            <a:custGeom>
              <a:avLst/>
              <a:gdLst/>
              <a:ahLst/>
              <a:cxnLst/>
              <a:rect l="l" t="t" r="r" b="b"/>
              <a:pathLst>
                <a:path w="2506979" h="4429760">
                  <a:moveTo>
                    <a:pt x="1051687" y="917829"/>
                  </a:moveTo>
                  <a:lnTo>
                    <a:pt x="1049934" y="912749"/>
                  </a:lnTo>
                  <a:lnTo>
                    <a:pt x="1017778" y="819023"/>
                  </a:lnTo>
                  <a:lnTo>
                    <a:pt x="1016000" y="814070"/>
                  </a:lnTo>
                  <a:lnTo>
                    <a:pt x="1010666" y="811403"/>
                  </a:lnTo>
                  <a:lnTo>
                    <a:pt x="1005586" y="813054"/>
                  </a:lnTo>
                  <a:lnTo>
                    <a:pt x="1000633" y="814832"/>
                  </a:lnTo>
                  <a:lnTo>
                    <a:pt x="997966" y="820293"/>
                  </a:lnTo>
                  <a:lnTo>
                    <a:pt x="999744" y="825246"/>
                  </a:lnTo>
                  <a:lnTo>
                    <a:pt x="1016927" y="875207"/>
                  </a:lnTo>
                  <a:lnTo>
                    <a:pt x="12446" y="9144"/>
                  </a:lnTo>
                  <a:lnTo>
                    <a:pt x="0" y="23622"/>
                  </a:lnTo>
                  <a:lnTo>
                    <a:pt x="1004658" y="889838"/>
                  </a:lnTo>
                  <a:lnTo>
                    <a:pt x="952373" y="880110"/>
                  </a:lnTo>
                  <a:lnTo>
                    <a:pt x="947293" y="879094"/>
                  </a:lnTo>
                  <a:lnTo>
                    <a:pt x="942340" y="882523"/>
                  </a:lnTo>
                  <a:lnTo>
                    <a:pt x="940308" y="892937"/>
                  </a:lnTo>
                  <a:lnTo>
                    <a:pt x="943737" y="897890"/>
                  </a:lnTo>
                  <a:lnTo>
                    <a:pt x="948944" y="898779"/>
                  </a:lnTo>
                  <a:lnTo>
                    <a:pt x="1051687" y="917829"/>
                  </a:lnTo>
                  <a:close/>
                </a:path>
                <a:path w="2506979" h="4429760">
                  <a:moveTo>
                    <a:pt x="1644269" y="887349"/>
                  </a:moveTo>
                  <a:lnTo>
                    <a:pt x="1643849" y="876554"/>
                  </a:lnTo>
                  <a:lnTo>
                    <a:pt x="1640332" y="782955"/>
                  </a:lnTo>
                  <a:lnTo>
                    <a:pt x="1640078" y="777621"/>
                  </a:lnTo>
                  <a:lnTo>
                    <a:pt x="1635633" y="773557"/>
                  </a:lnTo>
                  <a:lnTo>
                    <a:pt x="1630426" y="773811"/>
                  </a:lnTo>
                  <a:lnTo>
                    <a:pt x="1625092" y="773938"/>
                  </a:lnTo>
                  <a:lnTo>
                    <a:pt x="1621028" y="778383"/>
                  </a:lnTo>
                  <a:lnTo>
                    <a:pt x="1621282" y="783717"/>
                  </a:lnTo>
                  <a:lnTo>
                    <a:pt x="1623250" y="836574"/>
                  </a:lnTo>
                  <a:lnTo>
                    <a:pt x="1099312" y="12827"/>
                  </a:lnTo>
                  <a:lnTo>
                    <a:pt x="1083310" y="22987"/>
                  </a:lnTo>
                  <a:lnTo>
                    <a:pt x="1607210" y="846848"/>
                  </a:lnTo>
                  <a:lnTo>
                    <a:pt x="1555369" y="820166"/>
                  </a:lnTo>
                  <a:lnTo>
                    <a:pt x="1549654" y="821944"/>
                  </a:lnTo>
                  <a:lnTo>
                    <a:pt x="1544828" y="831342"/>
                  </a:lnTo>
                  <a:lnTo>
                    <a:pt x="1546733" y="837057"/>
                  </a:lnTo>
                  <a:lnTo>
                    <a:pt x="1644269" y="887349"/>
                  </a:lnTo>
                  <a:close/>
                </a:path>
                <a:path w="2506979" h="4429760">
                  <a:moveTo>
                    <a:pt x="1946275" y="5334"/>
                  </a:moveTo>
                  <a:lnTo>
                    <a:pt x="1928114" y="0"/>
                  </a:lnTo>
                  <a:lnTo>
                    <a:pt x="1713128" y="730504"/>
                  </a:lnTo>
                  <a:lnTo>
                    <a:pt x="1699133" y="673989"/>
                  </a:lnTo>
                  <a:lnTo>
                    <a:pt x="1694053" y="670814"/>
                  </a:lnTo>
                  <a:lnTo>
                    <a:pt x="1683766" y="673354"/>
                  </a:lnTo>
                  <a:lnTo>
                    <a:pt x="1680718" y="678561"/>
                  </a:lnTo>
                  <a:lnTo>
                    <a:pt x="1685988" y="699897"/>
                  </a:lnTo>
                  <a:lnTo>
                    <a:pt x="1707007" y="785114"/>
                  </a:lnTo>
                  <a:lnTo>
                    <a:pt x="1723428" y="769620"/>
                  </a:lnTo>
                  <a:lnTo>
                    <a:pt x="1786890" y="709803"/>
                  </a:lnTo>
                  <a:lnTo>
                    <a:pt x="1787017" y="703707"/>
                  </a:lnTo>
                  <a:lnTo>
                    <a:pt x="1783461" y="699897"/>
                  </a:lnTo>
                  <a:lnTo>
                    <a:pt x="1779778" y="696087"/>
                  </a:lnTo>
                  <a:lnTo>
                    <a:pt x="1773809" y="695833"/>
                  </a:lnTo>
                  <a:lnTo>
                    <a:pt x="1769999" y="699516"/>
                  </a:lnTo>
                  <a:lnTo>
                    <a:pt x="1731391" y="735901"/>
                  </a:lnTo>
                  <a:lnTo>
                    <a:pt x="1946275" y="5334"/>
                  </a:lnTo>
                  <a:close/>
                </a:path>
                <a:path w="2506979" h="4429760">
                  <a:moveTo>
                    <a:pt x="2506599" y="4413174"/>
                  </a:moveTo>
                  <a:lnTo>
                    <a:pt x="1965464" y="4084104"/>
                  </a:lnTo>
                  <a:lnTo>
                    <a:pt x="2023618" y="4085158"/>
                  </a:lnTo>
                  <a:lnTo>
                    <a:pt x="2028063" y="4080967"/>
                  </a:lnTo>
                  <a:lnTo>
                    <a:pt x="2028063" y="4075684"/>
                  </a:lnTo>
                  <a:lnTo>
                    <a:pt x="2028190" y="4070477"/>
                  </a:lnTo>
                  <a:lnTo>
                    <a:pt x="2023999" y="4066159"/>
                  </a:lnTo>
                  <a:lnTo>
                    <a:pt x="2004847" y="4065778"/>
                  </a:lnTo>
                  <a:lnTo>
                    <a:pt x="1914271" y="4064127"/>
                  </a:lnTo>
                  <a:lnTo>
                    <a:pt x="1964055" y="4156037"/>
                  </a:lnTo>
                  <a:lnTo>
                    <a:pt x="1966468" y="4160659"/>
                  </a:lnTo>
                  <a:lnTo>
                    <a:pt x="1972310" y="4162374"/>
                  </a:lnTo>
                  <a:lnTo>
                    <a:pt x="1976882" y="4159872"/>
                  </a:lnTo>
                  <a:lnTo>
                    <a:pt x="1981581" y="4157370"/>
                  </a:lnTo>
                  <a:lnTo>
                    <a:pt x="1983232" y="4151592"/>
                  </a:lnTo>
                  <a:lnTo>
                    <a:pt x="1980819" y="4146956"/>
                  </a:lnTo>
                  <a:lnTo>
                    <a:pt x="1955596" y="4100411"/>
                  </a:lnTo>
                  <a:lnTo>
                    <a:pt x="2496680" y="4429455"/>
                  </a:lnTo>
                  <a:lnTo>
                    <a:pt x="2506599" y="4413174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1" name="object 11"/>
          <p:cNvSpPr/>
          <p:nvPr/>
        </p:nvSpPr>
        <p:spPr>
          <a:xfrm>
            <a:off x="2747264" y="4857750"/>
            <a:ext cx="901065" cy="1078230"/>
          </a:xfrm>
          <a:custGeom>
            <a:avLst/>
            <a:gdLst/>
            <a:ahLst/>
            <a:cxnLst/>
            <a:rect l="l" t="t" r="r" b="b"/>
            <a:pathLst>
              <a:path w="901064" h="1078229">
                <a:moveTo>
                  <a:pt x="876754" y="29020"/>
                </a:moveTo>
                <a:lnTo>
                  <a:pt x="858925" y="35461"/>
                </a:lnTo>
                <a:lnTo>
                  <a:pt x="0" y="1065466"/>
                </a:lnTo>
                <a:lnTo>
                  <a:pt x="14731" y="1077658"/>
                </a:lnTo>
                <a:lnTo>
                  <a:pt x="873615" y="47555"/>
                </a:lnTo>
                <a:lnTo>
                  <a:pt x="876754" y="29020"/>
                </a:lnTo>
                <a:close/>
              </a:path>
              <a:path w="901064" h="1078229">
                <a:moveTo>
                  <a:pt x="899521" y="8381"/>
                </a:moveTo>
                <a:lnTo>
                  <a:pt x="881507" y="8381"/>
                </a:lnTo>
                <a:lnTo>
                  <a:pt x="896112" y="20574"/>
                </a:lnTo>
                <a:lnTo>
                  <a:pt x="873615" y="47555"/>
                </a:lnTo>
                <a:lnTo>
                  <a:pt x="864743" y="99949"/>
                </a:lnTo>
                <a:lnTo>
                  <a:pt x="863853" y="105029"/>
                </a:lnTo>
                <a:lnTo>
                  <a:pt x="867410" y="109981"/>
                </a:lnTo>
                <a:lnTo>
                  <a:pt x="877824" y="111760"/>
                </a:lnTo>
                <a:lnTo>
                  <a:pt x="882650" y="108204"/>
                </a:lnTo>
                <a:lnTo>
                  <a:pt x="899521" y="8381"/>
                </a:lnTo>
                <a:close/>
              </a:path>
              <a:path w="901064" h="1078229">
                <a:moveTo>
                  <a:pt x="900938" y="0"/>
                </a:moveTo>
                <a:lnTo>
                  <a:pt x="797687" y="37337"/>
                </a:lnTo>
                <a:lnTo>
                  <a:pt x="795147" y="42799"/>
                </a:lnTo>
                <a:lnTo>
                  <a:pt x="798702" y="52705"/>
                </a:lnTo>
                <a:lnTo>
                  <a:pt x="804163" y="55244"/>
                </a:lnTo>
                <a:lnTo>
                  <a:pt x="858925" y="35461"/>
                </a:lnTo>
                <a:lnTo>
                  <a:pt x="881507" y="8381"/>
                </a:lnTo>
                <a:lnTo>
                  <a:pt x="899521" y="8381"/>
                </a:lnTo>
                <a:lnTo>
                  <a:pt x="900938" y="0"/>
                </a:lnTo>
                <a:close/>
              </a:path>
              <a:path w="901064" h="1078229">
                <a:moveTo>
                  <a:pt x="886983" y="12954"/>
                </a:moveTo>
                <a:lnTo>
                  <a:pt x="879475" y="12954"/>
                </a:lnTo>
                <a:lnTo>
                  <a:pt x="892048" y="23494"/>
                </a:lnTo>
                <a:lnTo>
                  <a:pt x="876754" y="29020"/>
                </a:lnTo>
                <a:lnTo>
                  <a:pt x="873615" y="47555"/>
                </a:lnTo>
                <a:lnTo>
                  <a:pt x="896112" y="20574"/>
                </a:lnTo>
                <a:lnTo>
                  <a:pt x="886983" y="12954"/>
                </a:lnTo>
                <a:close/>
              </a:path>
              <a:path w="901064" h="1078229">
                <a:moveTo>
                  <a:pt x="881507" y="8381"/>
                </a:moveTo>
                <a:lnTo>
                  <a:pt x="858925" y="35461"/>
                </a:lnTo>
                <a:lnTo>
                  <a:pt x="876754" y="29020"/>
                </a:lnTo>
                <a:lnTo>
                  <a:pt x="879475" y="12954"/>
                </a:lnTo>
                <a:lnTo>
                  <a:pt x="886983" y="12954"/>
                </a:lnTo>
                <a:lnTo>
                  <a:pt x="881507" y="8381"/>
                </a:lnTo>
                <a:close/>
              </a:path>
              <a:path w="901064" h="1078229">
                <a:moveTo>
                  <a:pt x="879475" y="12954"/>
                </a:moveTo>
                <a:lnTo>
                  <a:pt x="876754" y="29020"/>
                </a:lnTo>
                <a:lnTo>
                  <a:pt x="892048" y="23494"/>
                </a:lnTo>
                <a:lnTo>
                  <a:pt x="879475" y="12954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3667125" y="5572505"/>
            <a:ext cx="592455" cy="365760"/>
          </a:xfrm>
          <a:custGeom>
            <a:avLst/>
            <a:gdLst/>
            <a:ahLst/>
            <a:cxnLst/>
            <a:rect l="l" t="t" r="r" b="b"/>
            <a:pathLst>
              <a:path w="592454" h="365760">
                <a:moveTo>
                  <a:pt x="560013" y="19616"/>
                </a:moveTo>
                <a:lnTo>
                  <a:pt x="541134" y="19963"/>
                </a:lnTo>
                <a:lnTo>
                  <a:pt x="0" y="349046"/>
                </a:lnTo>
                <a:lnTo>
                  <a:pt x="9905" y="365328"/>
                </a:lnTo>
                <a:lnTo>
                  <a:pt x="550992" y="36273"/>
                </a:lnTo>
                <a:lnTo>
                  <a:pt x="560013" y="19616"/>
                </a:lnTo>
                <a:close/>
              </a:path>
              <a:path w="592454" h="365760">
                <a:moveTo>
                  <a:pt x="591433" y="1651"/>
                </a:moveTo>
                <a:lnTo>
                  <a:pt x="571246" y="1651"/>
                </a:lnTo>
                <a:lnTo>
                  <a:pt x="581151" y="17932"/>
                </a:lnTo>
                <a:lnTo>
                  <a:pt x="550992" y="36273"/>
                </a:lnTo>
                <a:lnTo>
                  <a:pt x="525779" y="82829"/>
                </a:lnTo>
                <a:lnTo>
                  <a:pt x="523366" y="87464"/>
                </a:lnTo>
                <a:lnTo>
                  <a:pt x="525017" y="93243"/>
                </a:lnTo>
                <a:lnTo>
                  <a:pt x="529716" y="95745"/>
                </a:lnTo>
                <a:lnTo>
                  <a:pt x="534288" y="98247"/>
                </a:lnTo>
                <a:lnTo>
                  <a:pt x="540130" y="96532"/>
                </a:lnTo>
                <a:lnTo>
                  <a:pt x="542544" y="91909"/>
                </a:lnTo>
                <a:lnTo>
                  <a:pt x="591433" y="1651"/>
                </a:lnTo>
                <a:close/>
              </a:path>
              <a:path w="592454" h="365760">
                <a:moveTo>
                  <a:pt x="573409" y="5207"/>
                </a:moveTo>
                <a:lnTo>
                  <a:pt x="567816" y="5207"/>
                </a:lnTo>
                <a:lnTo>
                  <a:pt x="576326" y="19316"/>
                </a:lnTo>
                <a:lnTo>
                  <a:pt x="560013" y="19616"/>
                </a:lnTo>
                <a:lnTo>
                  <a:pt x="550992" y="36273"/>
                </a:lnTo>
                <a:lnTo>
                  <a:pt x="581151" y="17932"/>
                </a:lnTo>
                <a:lnTo>
                  <a:pt x="573409" y="5207"/>
                </a:lnTo>
                <a:close/>
              </a:path>
              <a:path w="592454" h="365760">
                <a:moveTo>
                  <a:pt x="592327" y="0"/>
                </a:moveTo>
                <a:lnTo>
                  <a:pt x="482600" y="2032"/>
                </a:lnTo>
                <a:lnTo>
                  <a:pt x="478409" y="6350"/>
                </a:lnTo>
                <a:lnTo>
                  <a:pt x="478536" y="16852"/>
                </a:lnTo>
                <a:lnTo>
                  <a:pt x="482980" y="21031"/>
                </a:lnTo>
                <a:lnTo>
                  <a:pt x="541134" y="19963"/>
                </a:lnTo>
                <a:lnTo>
                  <a:pt x="571246" y="1651"/>
                </a:lnTo>
                <a:lnTo>
                  <a:pt x="591433" y="1651"/>
                </a:lnTo>
                <a:lnTo>
                  <a:pt x="592327" y="0"/>
                </a:lnTo>
                <a:close/>
              </a:path>
              <a:path w="592454" h="365760">
                <a:moveTo>
                  <a:pt x="571246" y="1651"/>
                </a:moveTo>
                <a:lnTo>
                  <a:pt x="541134" y="19963"/>
                </a:lnTo>
                <a:lnTo>
                  <a:pt x="560013" y="19616"/>
                </a:lnTo>
                <a:lnTo>
                  <a:pt x="567816" y="5207"/>
                </a:lnTo>
                <a:lnTo>
                  <a:pt x="573409" y="5207"/>
                </a:lnTo>
                <a:lnTo>
                  <a:pt x="571246" y="1651"/>
                </a:lnTo>
                <a:close/>
              </a:path>
              <a:path w="592454" h="365760">
                <a:moveTo>
                  <a:pt x="567816" y="5207"/>
                </a:moveTo>
                <a:lnTo>
                  <a:pt x="560013" y="19616"/>
                </a:lnTo>
                <a:lnTo>
                  <a:pt x="576326" y="19316"/>
                </a:lnTo>
                <a:lnTo>
                  <a:pt x="567816" y="520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710810" y="5215890"/>
            <a:ext cx="417830" cy="719455"/>
          </a:xfrm>
          <a:custGeom>
            <a:avLst/>
            <a:gdLst/>
            <a:ahLst/>
            <a:cxnLst/>
            <a:rect l="l" t="t" r="r" b="b"/>
            <a:pathLst>
              <a:path w="417829" h="719454">
                <a:moveTo>
                  <a:pt x="397777" y="32769"/>
                </a:moveTo>
                <a:lnTo>
                  <a:pt x="381296" y="42285"/>
                </a:lnTo>
                <a:lnTo>
                  <a:pt x="0" y="709650"/>
                </a:lnTo>
                <a:lnTo>
                  <a:pt x="16510" y="719099"/>
                </a:lnTo>
                <a:lnTo>
                  <a:pt x="397940" y="51662"/>
                </a:lnTo>
                <a:lnTo>
                  <a:pt x="397777" y="32769"/>
                </a:lnTo>
                <a:close/>
              </a:path>
              <a:path w="417829" h="719454">
                <a:moveTo>
                  <a:pt x="416546" y="11684"/>
                </a:moveTo>
                <a:lnTo>
                  <a:pt x="398779" y="11684"/>
                </a:lnTo>
                <a:lnTo>
                  <a:pt x="415416" y="21082"/>
                </a:lnTo>
                <a:lnTo>
                  <a:pt x="397940" y="51662"/>
                </a:lnTo>
                <a:lnTo>
                  <a:pt x="398397" y="104521"/>
                </a:lnTo>
                <a:lnTo>
                  <a:pt x="398399" y="109982"/>
                </a:lnTo>
                <a:lnTo>
                  <a:pt x="402716" y="114173"/>
                </a:lnTo>
                <a:lnTo>
                  <a:pt x="407924" y="114173"/>
                </a:lnTo>
                <a:lnTo>
                  <a:pt x="413258" y="114046"/>
                </a:lnTo>
                <a:lnTo>
                  <a:pt x="417449" y="109728"/>
                </a:lnTo>
                <a:lnTo>
                  <a:pt x="417449" y="104521"/>
                </a:lnTo>
                <a:lnTo>
                  <a:pt x="416546" y="11684"/>
                </a:lnTo>
                <a:close/>
              </a:path>
              <a:path w="417829" h="719454">
                <a:moveTo>
                  <a:pt x="416433" y="0"/>
                </a:moveTo>
                <a:lnTo>
                  <a:pt x="321437" y="54864"/>
                </a:lnTo>
                <a:lnTo>
                  <a:pt x="319786" y="60706"/>
                </a:lnTo>
                <a:lnTo>
                  <a:pt x="325119" y="69850"/>
                </a:lnTo>
                <a:lnTo>
                  <a:pt x="330962" y="71374"/>
                </a:lnTo>
                <a:lnTo>
                  <a:pt x="381296" y="42285"/>
                </a:lnTo>
                <a:lnTo>
                  <a:pt x="398779" y="11684"/>
                </a:lnTo>
                <a:lnTo>
                  <a:pt x="416546" y="11684"/>
                </a:lnTo>
                <a:lnTo>
                  <a:pt x="416433" y="0"/>
                </a:lnTo>
                <a:close/>
              </a:path>
              <a:path w="417829" h="719454">
                <a:moveTo>
                  <a:pt x="407323" y="16510"/>
                </a:moveTo>
                <a:lnTo>
                  <a:pt x="397637" y="16510"/>
                </a:lnTo>
                <a:lnTo>
                  <a:pt x="411861" y="24638"/>
                </a:lnTo>
                <a:lnTo>
                  <a:pt x="397777" y="32769"/>
                </a:lnTo>
                <a:lnTo>
                  <a:pt x="397940" y="51662"/>
                </a:lnTo>
                <a:lnTo>
                  <a:pt x="415416" y="21082"/>
                </a:lnTo>
                <a:lnTo>
                  <a:pt x="407323" y="16510"/>
                </a:lnTo>
                <a:close/>
              </a:path>
              <a:path w="417829" h="719454">
                <a:moveTo>
                  <a:pt x="398779" y="11684"/>
                </a:moveTo>
                <a:lnTo>
                  <a:pt x="381296" y="42285"/>
                </a:lnTo>
                <a:lnTo>
                  <a:pt x="397777" y="32769"/>
                </a:lnTo>
                <a:lnTo>
                  <a:pt x="397637" y="16510"/>
                </a:lnTo>
                <a:lnTo>
                  <a:pt x="407323" y="16510"/>
                </a:lnTo>
                <a:lnTo>
                  <a:pt x="398779" y="11684"/>
                </a:lnTo>
                <a:close/>
              </a:path>
              <a:path w="417829" h="719454">
                <a:moveTo>
                  <a:pt x="397637" y="16510"/>
                </a:moveTo>
                <a:lnTo>
                  <a:pt x="397777" y="32769"/>
                </a:lnTo>
                <a:lnTo>
                  <a:pt x="411861" y="24638"/>
                </a:lnTo>
                <a:lnTo>
                  <a:pt x="397637" y="1651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219953" y="5011673"/>
            <a:ext cx="451484" cy="922655"/>
          </a:xfrm>
          <a:custGeom>
            <a:avLst/>
            <a:gdLst/>
            <a:ahLst/>
            <a:cxnLst/>
            <a:rect l="l" t="t" r="r" b="b"/>
            <a:pathLst>
              <a:path w="451485" h="922654">
                <a:moveTo>
                  <a:pt x="25746" y="34141"/>
                </a:moveTo>
                <a:lnTo>
                  <a:pt x="24082" y="53022"/>
                </a:lnTo>
                <a:lnTo>
                  <a:pt x="434213" y="922540"/>
                </a:lnTo>
                <a:lnTo>
                  <a:pt x="451485" y="914412"/>
                </a:lnTo>
                <a:lnTo>
                  <a:pt x="41352" y="44890"/>
                </a:lnTo>
                <a:lnTo>
                  <a:pt x="25746" y="34141"/>
                </a:lnTo>
                <a:close/>
              </a:path>
              <a:path w="451485" h="922654">
                <a:moveTo>
                  <a:pt x="9651" y="0"/>
                </a:moveTo>
                <a:lnTo>
                  <a:pt x="508" y="104139"/>
                </a:lnTo>
                <a:lnTo>
                  <a:pt x="0" y="109346"/>
                </a:lnTo>
                <a:lnTo>
                  <a:pt x="3937" y="113918"/>
                </a:lnTo>
                <a:lnTo>
                  <a:pt x="14350" y="114934"/>
                </a:lnTo>
                <a:lnTo>
                  <a:pt x="19050" y="110998"/>
                </a:lnTo>
                <a:lnTo>
                  <a:pt x="19431" y="105790"/>
                </a:lnTo>
                <a:lnTo>
                  <a:pt x="24082" y="53022"/>
                </a:lnTo>
                <a:lnTo>
                  <a:pt x="9017" y="21081"/>
                </a:lnTo>
                <a:lnTo>
                  <a:pt x="26288" y="12953"/>
                </a:lnTo>
                <a:lnTo>
                  <a:pt x="28499" y="12953"/>
                </a:lnTo>
                <a:lnTo>
                  <a:pt x="9651" y="0"/>
                </a:lnTo>
                <a:close/>
              </a:path>
              <a:path w="451485" h="922654">
                <a:moveTo>
                  <a:pt x="28499" y="12953"/>
                </a:moveTo>
                <a:lnTo>
                  <a:pt x="26288" y="12953"/>
                </a:lnTo>
                <a:lnTo>
                  <a:pt x="41352" y="44890"/>
                </a:lnTo>
                <a:lnTo>
                  <a:pt x="84962" y="74930"/>
                </a:lnTo>
                <a:lnTo>
                  <a:pt x="89281" y="77850"/>
                </a:lnTo>
                <a:lnTo>
                  <a:pt x="95250" y="76707"/>
                </a:lnTo>
                <a:lnTo>
                  <a:pt x="98298" y="72389"/>
                </a:lnTo>
                <a:lnTo>
                  <a:pt x="101219" y="68071"/>
                </a:lnTo>
                <a:lnTo>
                  <a:pt x="100075" y="62102"/>
                </a:lnTo>
                <a:lnTo>
                  <a:pt x="95758" y="59181"/>
                </a:lnTo>
                <a:lnTo>
                  <a:pt x="28499" y="12953"/>
                </a:lnTo>
                <a:close/>
              </a:path>
              <a:path w="451485" h="922654">
                <a:moveTo>
                  <a:pt x="26288" y="12953"/>
                </a:moveTo>
                <a:lnTo>
                  <a:pt x="9017" y="21081"/>
                </a:lnTo>
                <a:lnTo>
                  <a:pt x="24082" y="53022"/>
                </a:lnTo>
                <a:lnTo>
                  <a:pt x="25746" y="34141"/>
                </a:lnTo>
                <a:lnTo>
                  <a:pt x="12319" y="24892"/>
                </a:lnTo>
                <a:lnTo>
                  <a:pt x="27178" y="17906"/>
                </a:lnTo>
                <a:lnTo>
                  <a:pt x="28625" y="17906"/>
                </a:lnTo>
                <a:lnTo>
                  <a:pt x="26288" y="12953"/>
                </a:lnTo>
                <a:close/>
              </a:path>
              <a:path w="451485" h="922654">
                <a:moveTo>
                  <a:pt x="28625" y="17906"/>
                </a:moveTo>
                <a:lnTo>
                  <a:pt x="27178" y="17906"/>
                </a:lnTo>
                <a:lnTo>
                  <a:pt x="25746" y="34141"/>
                </a:lnTo>
                <a:lnTo>
                  <a:pt x="41352" y="44890"/>
                </a:lnTo>
                <a:lnTo>
                  <a:pt x="28625" y="17906"/>
                </a:lnTo>
                <a:close/>
              </a:path>
              <a:path w="451485" h="922654">
                <a:moveTo>
                  <a:pt x="27178" y="17906"/>
                </a:moveTo>
                <a:lnTo>
                  <a:pt x="12319" y="24892"/>
                </a:lnTo>
                <a:lnTo>
                  <a:pt x="25746" y="34141"/>
                </a:lnTo>
                <a:lnTo>
                  <a:pt x="27178" y="17906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564126" y="3709161"/>
            <a:ext cx="554990" cy="1144270"/>
          </a:xfrm>
          <a:custGeom>
            <a:avLst/>
            <a:gdLst/>
            <a:ahLst/>
            <a:cxnLst/>
            <a:rect l="l" t="t" r="r" b="b"/>
            <a:pathLst>
              <a:path w="554989" h="1144270">
                <a:moveTo>
                  <a:pt x="465327" y="1065783"/>
                </a:moveTo>
                <a:lnTo>
                  <a:pt x="459359" y="1066800"/>
                </a:lnTo>
                <a:lnTo>
                  <a:pt x="456438" y="1071118"/>
                </a:lnTo>
                <a:lnTo>
                  <a:pt x="453516" y="1075563"/>
                </a:lnTo>
                <a:lnTo>
                  <a:pt x="454533" y="1081405"/>
                </a:lnTo>
                <a:lnTo>
                  <a:pt x="458850" y="1084452"/>
                </a:lnTo>
                <a:lnTo>
                  <a:pt x="544957" y="1143762"/>
                </a:lnTo>
                <a:lnTo>
                  <a:pt x="546121" y="1130681"/>
                </a:lnTo>
                <a:lnTo>
                  <a:pt x="528320" y="1130681"/>
                </a:lnTo>
                <a:lnTo>
                  <a:pt x="513305" y="1098777"/>
                </a:lnTo>
                <a:lnTo>
                  <a:pt x="469646" y="1068705"/>
                </a:lnTo>
                <a:lnTo>
                  <a:pt x="465327" y="1065783"/>
                </a:lnTo>
                <a:close/>
              </a:path>
              <a:path w="554989" h="1144270">
                <a:moveTo>
                  <a:pt x="513305" y="1098777"/>
                </a:moveTo>
                <a:lnTo>
                  <a:pt x="528320" y="1130681"/>
                </a:lnTo>
                <a:lnTo>
                  <a:pt x="538845" y="1125727"/>
                </a:lnTo>
                <a:lnTo>
                  <a:pt x="527431" y="1125727"/>
                </a:lnTo>
                <a:lnTo>
                  <a:pt x="528862" y="1109493"/>
                </a:lnTo>
                <a:lnTo>
                  <a:pt x="513305" y="1098777"/>
                </a:lnTo>
                <a:close/>
              </a:path>
              <a:path w="554989" h="1144270">
                <a:moveTo>
                  <a:pt x="540258" y="1028826"/>
                </a:moveTo>
                <a:lnTo>
                  <a:pt x="535686" y="1032637"/>
                </a:lnTo>
                <a:lnTo>
                  <a:pt x="535177" y="1037844"/>
                </a:lnTo>
                <a:lnTo>
                  <a:pt x="530531" y="1090553"/>
                </a:lnTo>
                <a:lnTo>
                  <a:pt x="545591" y="1122552"/>
                </a:lnTo>
                <a:lnTo>
                  <a:pt x="528320" y="1130681"/>
                </a:lnTo>
                <a:lnTo>
                  <a:pt x="546121" y="1130681"/>
                </a:lnTo>
                <a:lnTo>
                  <a:pt x="554227" y="1039621"/>
                </a:lnTo>
                <a:lnTo>
                  <a:pt x="554736" y="1034288"/>
                </a:lnTo>
                <a:lnTo>
                  <a:pt x="550799" y="1029715"/>
                </a:lnTo>
                <a:lnTo>
                  <a:pt x="545591" y="1029207"/>
                </a:lnTo>
                <a:lnTo>
                  <a:pt x="540258" y="1028826"/>
                </a:lnTo>
                <a:close/>
              </a:path>
              <a:path w="554989" h="1144270">
                <a:moveTo>
                  <a:pt x="528862" y="1109493"/>
                </a:moveTo>
                <a:lnTo>
                  <a:pt x="527431" y="1125727"/>
                </a:lnTo>
                <a:lnTo>
                  <a:pt x="542289" y="1118743"/>
                </a:lnTo>
                <a:lnTo>
                  <a:pt x="528862" y="1109493"/>
                </a:lnTo>
                <a:close/>
              </a:path>
              <a:path w="554989" h="1144270">
                <a:moveTo>
                  <a:pt x="530531" y="1090553"/>
                </a:moveTo>
                <a:lnTo>
                  <a:pt x="528862" y="1109493"/>
                </a:lnTo>
                <a:lnTo>
                  <a:pt x="542289" y="1118743"/>
                </a:lnTo>
                <a:lnTo>
                  <a:pt x="527431" y="1125727"/>
                </a:lnTo>
                <a:lnTo>
                  <a:pt x="538845" y="1125727"/>
                </a:lnTo>
                <a:lnTo>
                  <a:pt x="545591" y="1122552"/>
                </a:lnTo>
                <a:lnTo>
                  <a:pt x="530531" y="1090553"/>
                </a:lnTo>
                <a:close/>
              </a:path>
              <a:path w="554989" h="1144270">
                <a:moveTo>
                  <a:pt x="17272" y="0"/>
                </a:moveTo>
                <a:lnTo>
                  <a:pt x="0" y="8127"/>
                </a:lnTo>
                <a:lnTo>
                  <a:pt x="513305" y="1098777"/>
                </a:lnTo>
                <a:lnTo>
                  <a:pt x="528862" y="1109493"/>
                </a:lnTo>
                <a:lnTo>
                  <a:pt x="530531" y="1090553"/>
                </a:lnTo>
                <a:lnTo>
                  <a:pt x="17272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420740" y="3712336"/>
            <a:ext cx="127000" cy="783590"/>
          </a:xfrm>
          <a:custGeom>
            <a:avLst/>
            <a:gdLst/>
            <a:ahLst/>
            <a:cxnLst/>
            <a:rect l="l" t="t" r="r" b="b"/>
            <a:pathLst>
              <a:path w="127000" h="783589">
                <a:moveTo>
                  <a:pt x="11557" y="673735"/>
                </a:moveTo>
                <a:lnTo>
                  <a:pt x="6858" y="675894"/>
                </a:lnTo>
                <a:lnTo>
                  <a:pt x="2032" y="678180"/>
                </a:lnTo>
                <a:lnTo>
                  <a:pt x="0" y="683768"/>
                </a:lnTo>
                <a:lnTo>
                  <a:pt x="2286" y="688594"/>
                </a:lnTo>
                <a:lnTo>
                  <a:pt x="46609" y="783208"/>
                </a:lnTo>
                <a:lnTo>
                  <a:pt x="59338" y="765301"/>
                </a:lnTo>
                <a:lnTo>
                  <a:pt x="57785" y="765301"/>
                </a:lnTo>
                <a:lnTo>
                  <a:pt x="38862" y="763524"/>
                </a:lnTo>
                <a:lnTo>
                  <a:pt x="42004" y="728598"/>
                </a:lnTo>
                <a:lnTo>
                  <a:pt x="19431" y="680465"/>
                </a:lnTo>
                <a:lnTo>
                  <a:pt x="17272" y="675767"/>
                </a:lnTo>
                <a:lnTo>
                  <a:pt x="11557" y="673735"/>
                </a:lnTo>
                <a:close/>
              </a:path>
              <a:path w="127000" h="783589">
                <a:moveTo>
                  <a:pt x="42004" y="728598"/>
                </a:moveTo>
                <a:lnTo>
                  <a:pt x="38862" y="763524"/>
                </a:lnTo>
                <a:lnTo>
                  <a:pt x="57785" y="765301"/>
                </a:lnTo>
                <a:lnTo>
                  <a:pt x="58231" y="760349"/>
                </a:lnTo>
                <a:lnTo>
                  <a:pt x="56896" y="760349"/>
                </a:lnTo>
                <a:lnTo>
                  <a:pt x="40512" y="758951"/>
                </a:lnTo>
                <a:lnTo>
                  <a:pt x="49988" y="745620"/>
                </a:lnTo>
                <a:lnTo>
                  <a:pt x="42004" y="728598"/>
                </a:lnTo>
                <a:close/>
              </a:path>
              <a:path w="127000" h="783589">
                <a:moveTo>
                  <a:pt x="100584" y="681736"/>
                </a:moveTo>
                <a:lnTo>
                  <a:pt x="94742" y="682751"/>
                </a:lnTo>
                <a:lnTo>
                  <a:pt x="91694" y="686943"/>
                </a:lnTo>
                <a:lnTo>
                  <a:pt x="60949" y="730198"/>
                </a:lnTo>
                <a:lnTo>
                  <a:pt x="57785" y="765301"/>
                </a:lnTo>
                <a:lnTo>
                  <a:pt x="59338" y="765301"/>
                </a:lnTo>
                <a:lnTo>
                  <a:pt x="107187" y="697992"/>
                </a:lnTo>
                <a:lnTo>
                  <a:pt x="110236" y="693801"/>
                </a:lnTo>
                <a:lnTo>
                  <a:pt x="109220" y="687832"/>
                </a:lnTo>
                <a:lnTo>
                  <a:pt x="100584" y="681736"/>
                </a:lnTo>
                <a:close/>
              </a:path>
              <a:path w="127000" h="783589">
                <a:moveTo>
                  <a:pt x="49988" y="745620"/>
                </a:moveTo>
                <a:lnTo>
                  <a:pt x="40512" y="758951"/>
                </a:lnTo>
                <a:lnTo>
                  <a:pt x="56896" y="760349"/>
                </a:lnTo>
                <a:lnTo>
                  <a:pt x="49988" y="745620"/>
                </a:lnTo>
                <a:close/>
              </a:path>
              <a:path w="127000" h="783589">
                <a:moveTo>
                  <a:pt x="60949" y="730198"/>
                </a:moveTo>
                <a:lnTo>
                  <a:pt x="49988" y="745620"/>
                </a:lnTo>
                <a:lnTo>
                  <a:pt x="56896" y="760349"/>
                </a:lnTo>
                <a:lnTo>
                  <a:pt x="58231" y="760349"/>
                </a:lnTo>
                <a:lnTo>
                  <a:pt x="60949" y="730198"/>
                </a:lnTo>
                <a:close/>
              </a:path>
              <a:path w="127000" h="783589">
                <a:moveTo>
                  <a:pt x="107569" y="0"/>
                </a:moveTo>
                <a:lnTo>
                  <a:pt x="42004" y="728598"/>
                </a:lnTo>
                <a:lnTo>
                  <a:pt x="49988" y="745620"/>
                </a:lnTo>
                <a:lnTo>
                  <a:pt x="60949" y="730198"/>
                </a:lnTo>
                <a:lnTo>
                  <a:pt x="126619" y="1777"/>
                </a:lnTo>
                <a:lnTo>
                  <a:pt x="107569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130163" y="3725036"/>
            <a:ext cx="1323975" cy="2212975"/>
          </a:xfrm>
          <a:custGeom>
            <a:avLst/>
            <a:gdLst/>
            <a:ahLst/>
            <a:cxnLst/>
            <a:rect l="l" t="t" r="r" b="b"/>
            <a:pathLst>
              <a:path w="1323975" h="2212975">
                <a:moveTo>
                  <a:pt x="435610" y="6858"/>
                </a:moveTo>
                <a:lnTo>
                  <a:pt x="417830" y="0"/>
                </a:lnTo>
                <a:lnTo>
                  <a:pt x="27711" y="995273"/>
                </a:lnTo>
                <a:lnTo>
                  <a:pt x="19558" y="942975"/>
                </a:lnTo>
                <a:lnTo>
                  <a:pt x="18796" y="937768"/>
                </a:lnTo>
                <a:lnTo>
                  <a:pt x="13970" y="934212"/>
                </a:lnTo>
                <a:lnTo>
                  <a:pt x="8763" y="934974"/>
                </a:lnTo>
                <a:lnTo>
                  <a:pt x="3556" y="935863"/>
                </a:lnTo>
                <a:lnTo>
                  <a:pt x="0" y="940689"/>
                </a:lnTo>
                <a:lnTo>
                  <a:pt x="762" y="945896"/>
                </a:lnTo>
                <a:lnTo>
                  <a:pt x="16891" y="1049147"/>
                </a:lnTo>
                <a:lnTo>
                  <a:pt x="34747" y="1035050"/>
                </a:lnTo>
                <a:lnTo>
                  <a:pt x="98933" y="984377"/>
                </a:lnTo>
                <a:lnTo>
                  <a:pt x="102997" y="981075"/>
                </a:lnTo>
                <a:lnTo>
                  <a:pt x="103759" y="975106"/>
                </a:lnTo>
                <a:lnTo>
                  <a:pt x="100457" y="970915"/>
                </a:lnTo>
                <a:lnTo>
                  <a:pt x="97155" y="966851"/>
                </a:lnTo>
                <a:lnTo>
                  <a:pt x="91186" y="966089"/>
                </a:lnTo>
                <a:lnTo>
                  <a:pt x="45478" y="1002284"/>
                </a:lnTo>
                <a:lnTo>
                  <a:pt x="435610" y="6858"/>
                </a:lnTo>
                <a:close/>
              </a:path>
              <a:path w="1323975" h="2212975">
                <a:moveTo>
                  <a:pt x="1323467" y="2196223"/>
                </a:moveTo>
                <a:lnTo>
                  <a:pt x="68249" y="1458239"/>
                </a:lnTo>
                <a:lnTo>
                  <a:pt x="121285" y="1458468"/>
                </a:lnTo>
                <a:lnTo>
                  <a:pt x="126619" y="1458468"/>
                </a:lnTo>
                <a:lnTo>
                  <a:pt x="130810" y="1454150"/>
                </a:lnTo>
                <a:lnTo>
                  <a:pt x="130937" y="1443736"/>
                </a:lnTo>
                <a:lnTo>
                  <a:pt x="127635" y="1440434"/>
                </a:lnTo>
                <a:lnTo>
                  <a:pt x="126619" y="1439418"/>
                </a:lnTo>
                <a:lnTo>
                  <a:pt x="121412" y="1439418"/>
                </a:lnTo>
                <a:lnTo>
                  <a:pt x="16891" y="1439037"/>
                </a:lnTo>
                <a:lnTo>
                  <a:pt x="67945" y="1530223"/>
                </a:lnTo>
                <a:lnTo>
                  <a:pt x="70612" y="1534795"/>
                </a:lnTo>
                <a:lnTo>
                  <a:pt x="76327" y="1536446"/>
                </a:lnTo>
                <a:lnTo>
                  <a:pt x="81026" y="1533779"/>
                </a:lnTo>
                <a:lnTo>
                  <a:pt x="85598" y="1531239"/>
                </a:lnTo>
                <a:lnTo>
                  <a:pt x="87249" y="1525524"/>
                </a:lnTo>
                <a:lnTo>
                  <a:pt x="84582" y="1520825"/>
                </a:lnTo>
                <a:lnTo>
                  <a:pt x="58623" y="1474635"/>
                </a:lnTo>
                <a:lnTo>
                  <a:pt x="1313815" y="2212644"/>
                </a:lnTo>
                <a:lnTo>
                  <a:pt x="1323467" y="2196223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811518" y="5303773"/>
            <a:ext cx="1458595" cy="635635"/>
          </a:xfrm>
          <a:custGeom>
            <a:avLst/>
            <a:gdLst/>
            <a:ahLst/>
            <a:cxnLst/>
            <a:rect l="l" t="t" r="r" b="b"/>
            <a:pathLst>
              <a:path w="1458595" h="635635">
                <a:moveTo>
                  <a:pt x="53654" y="26411"/>
                </a:moveTo>
                <a:lnTo>
                  <a:pt x="34789" y="28879"/>
                </a:lnTo>
                <a:lnTo>
                  <a:pt x="46155" y="44005"/>
                </a:lnTo>
                <a:lnTo>
                  <a:pt x="1451102" y="635317"/>
                </a:lnTo>
                <a:lnTo>
                  <a:pt x="1458467" y="617766"/>
                </a:lnTo>
                <a:lnTo>
                  <a:pt x="53654" y="26411"/>
                </a:lnTo>
                <a:close/>
              </a:path>
              <a:path w="1458595" h="635635">
                <a:moveTo>
                  <a:pt x="108838" y="0"/>
                </a:moveTo>
                <a:lnTo>
                  <a:pt x="0" y="14223"/>
                </a:lnTo>
                <a:lnTo>
                  <a:pt x="62737" y="97789"/>
                </a:lnTo>
                <a:lnTo>
                  <a:pt x="65912" y="101981"/>
                </a:lnTo>
                <a:lnTo>
                  <a:pt x="71881" y="102869"/>
                </a:lnTo>
                <a:lnTo>
                  <a:pt x="80263" y="96519"/>
                </a:lnTo>
                <a:lnTo>
                  <a:pt x="81152" y="90550"/>
                </a:lnTo>
                <a:lnTo>
                  <a:pt x="77977" y="86359"/>
                </a:lnTo>
                <a:lnTo>
                  <a:pt x="46155" y="44005"/>
                </a:lnTo>
                <a:lnTo>
                  <a:pt x="13715" y="30353"/>
                </a:lnTo>
                <a:lnTo>
                  <a:pt x="21081" y="12700"/>
                </a:lnTo>
                <a:lnTo>
                  <a:pt x="114764" y="12700"/>
                </a:lnTo>
                <a:lnTo>
                  <a:pt x="113664" y="3682"/>
                </a:lnTo>
                <a:lnTo>
                  <a:pt x="108838" y="0"/>
                </a:lnTo>
                <a:close/>
              </a:path>
              <a:path w="1458595" h="635635">
                <a:moveTo>
                  <a:pt x="21081" y="12700"/>
                </a:moveTo>
                <a:lnTo>
                  <a:pt x="13715" y="30353"/>
                </a:lnTo>
                <a:lnTo>
                  <a:pt x="46155" y="44005"/>
                </a:lnTo>
                <a:lnTo>
                  <a:pt x="36374" y="30987"/>
                </a:lnTo>
                <a:lnTo>
                  <a:pt x="18668" y="30987"/>
                </a:lnTo>
                <a:lnTo>
                  <a:pt x="25018" y="15875"/>
                </a:lnTo>
                <a:lnTo>
                  <a:pt x="28624" y="15875"/>
                </a:lnTo>
                <a:lnTo>
                  <a:pt x="21081" y="12700"/>
                </a:lnTo>
                <a:close/>
              </a:path>
              <a:path w="1458595" h="635635">
                <a:moveTo>
                  <a:pt x="25018" y="15875"/>
                </a:moveTo>
                <a:lnTo>
                  <a:pt x="18668" y="30987"/>
                </a:lnTo>
                <a:lnTo>
                  <a:pt x="34789" y="28879"/>
                </a:lnTo>
                <a:lnTo>
                  <a:pt x="25018" y="15875"/>
                </a:lnTo>
                <a:close/>
              </a:path>
              <a:path w="1458595" h="635635">
                <a:moveTo>
                  <a:pt x="34789" y="28879"/>
                </a:moveTo>
                <a:lnTo>
                  <a:pt x="18668" y="30987"/>
                </a:lnTo>
                <a:lnTo>
                  <a:pt x="36374" y="30987"/>
                </a:lnTo>
                <a:lnTo>
                  <a:pt x="34789" y="28879"/>
                </a:lnTo>
                <a:close/>
              </a:path>
              <a:path w="1458595" h="635635">
                <a:moveTo>
                  <a:pt x="28624" y="15875"/>
                </a:moveTo>
                <a:lnTo>
                  <a:pt x="25018" y="15875"/>
                </a:lnTo>
                <a:lnTo>
                  <a:pt x="34789" y="28879"/>
                </a:lnTo>
                <a:lnTo>
                  <a:pt x="53654" y="26411"/>
                </a:lnTo>
                <a:lnTo>
                  <a:pt x="28624" y="15875"/>
                </a:lnTo>
                <a:close/>
              </a:path>
              <a:path w="1458595" h="635635">
                <a:moveTo>
                  <a:pt x="114764" y="12700"/>
                </a:moveTo>
                <a:lnTo>
                  <a:pt x="21081" y="12700"/>
                </a:lnTo>
                <a:lnTo>
                  <a:pt x="53654" y="26411"/>
                </a:lnTo>
                <a:lnTo>
                  <a:pt x="111251" y="18922"/>
                </a:lnTo>
                <a:lnTo>
                  <a:pt x="114934" y="14096"/>
                </a:lnTo>
                <a:lnTo>
                  <a:pt x="114764" y="1270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7677150" y="4857750"/>
            <a:ext cx="1409700" cy="1079500"/>
          </a:xfrm>
          <a:custGeom>
            <a:avLst/>
            <a:gdLst/>
            <a:ahLst/>
            <a:cxnLst/>
            <a:rect l="l" t="t" r="r" b="b"/>
            <a:pathLst>
              <a:path w="1409700" h="1079500">
                <a:moveTo>
                  <a:pt x="29969" y="22943"/>
                </a:moveTo>
                <a:lnTo>
                  <a:pt x="37201" y="40465"/>
                </a:lnTo>
                <a:lnTo>
                  <a:pt x="1398016" y="1079131"/>
                </a:lnTo>
                <a:lnTo>
                  <a:pt x="1409573" y="1063993"/>
                </a:lnTo>
                <a:lnTo>
                  <a:pt x="48808" y="25265"/>
                </a:lnTo>
                <a:lnTo>
                  <a:pt x="29969" y="22943"/>
                </a:lnTo>
                <a:close/>
              </a:path>
              <a:path w="1409700" h="1079500">
                <a:moveTo>
                  <a:pt x="0" y="0"/>
                </a:moveTo>
                <a:lnTo>
                  <a:pt x="39750" y="96647"/>
                </a:lnTo>
                <a:lnTo>
                  <a:pt x="41782" y="101473"/>
                </a:lnTo>
                <a:lnTo>
                  <a:pt x="47371" y="103758"/>
                </a:lnTo>
                <a:lnTo>
                  <a:pt x="52197" y="101854"/>
                </a:lnTo>
                <a:lnTo>
                  <a:pt x="57023" y="99822"/>
                </a:lnTo>
                <a:lnTo>
                  <a:pt x="59435" y="94233"/>
                </a:lnTo>
                <a:lnTo>
                  <a:pt x="57403" y="89407"/>
                </a:lnTo>
                <a:lnTo>
                  <a:pt x="37201" y="40465"/>
                </a:lnTo>
                <a:lnTo>
                  <a:pt x="9144" y="19050"/>
                </a:lnTo>
                <a:lnTo>
                  <a:pt x="20700" y="3810"/>
                </a:lnTo>
                <a:lnTo>
                  <a:pt x="30517" y="3810"/>
                </a:lnTo>
                <a:lnTo>
                  <a:pt x="0" y="0"/>
                </a:lnTo>
                <a:close/>
              </a:path>
              <a:path w="1409700" h="1079500">
                <a:moveTo>
                  <a:pt x="20700" y="3810"/>
                </a:moveTo>
                <a:lnTo>
                  <a:pt x="9144" y="19050"/>
                </a:lnTo>
                <a:lnTo>
                  <a:pt x="37201" y="40465"/>
                </a:lnTo>
                <a:lnTo>
                  <a:pt x="29969" y="22943"/>
                </a:lnTo>
                <a:lnTo>
                  <a:pt x="13843" y="20955"/>
                </a:lnTo>
                <a:lnTo>
                  <a:pt x="23749" y="7874"/>
                </a:lnTo>
                <a:lnTo>
                  <a:pt x="26024" y="7874"/>
                </a:lnTo>
                <a:lnTo>
                  <a:pt x="20700" y="3810"/>
                </a:lnTo>
                <a:close/>
              </a:path>
              <a:path w="1409700" h="1079500">
                <a:moveTo>
                  <a:pt x="30517" y="3810"/>
                </a:moveTo>
                <a:lnTo>
                  <a:pt x="20700" y="3810"/>
                </a:lnTo>
                <a:lnTo>
                  <a:pt x="48808" y="25265"/>
                </a:lnTo>
                <a:lnTo>
                  <a:pt x="106552" y="32385"/>
                </a:lnTo>
                <a:lnTo>
                  <a:pt x="111378" y="28701"/>
                </a:lnTo>
                <a:lnTo>
                  <a:pt x="112649" y="18287"/>
                </a:lnTo>
                <a:lnTo>
                  <a:pt x="108966" y="13588"/>
                </a:lnTo>
                <a:lnTo>
                  <a:pt x="30517" y="3810"/>
                </a:lnTo>
                <a:close/>
              </a:path>
              <a:path w="1409700" h="1079500">
                <a:moveTo>
                  <a:pt x="26024" y="7874"/>
                </a:moveTo>
                <a:lnTo>
                  <a:pt x="23749" y="7874"/>
                </a:lnTo>
                <a:lnTo>
                  <a:pt x="29969" y="22943"/>
                </a:lnTo>
                <a:lnTo>
                  <a:pt x="48808" y="25265"/>
                </a:lnTo>
                <a:lnTo>
                  <a:pt x="26024" y="7874"/>
                </a:lnTo>
                <a:close/>
              </a:path>
              <a:path w="1409700" h="1079500">
                <a:moveTo>
                  <a:pt x="23749" y="7874"/>
                </a:moveTo>
                <a:lnTo>
                  <a:pt x="13843" y="20955"/>
                </a:lnTo>
                <a:lnTo>
                  <a:pt x="29969" y="22943"/>
                </a:lnTo>
                <a:lnTo>
                  <a:pt x="23749" y="7874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269741" y="3638422"/>
            <a:ext cx="486409" cy="159385"/>
          </a:xfrm>
          <a:custGeom>
            <a:avLst/>
            <a:gdLst/>
            <a:ahLst/>
            <a:cxnLst/>
            <a:rect l="l" t="t" r="r" b="b"/>
            <a:pathLst>
              <a:path w="486410" h="159385">
                <a:moveTo>
                  <a:pt x="78867" y="51943"/>
                </a:moveTo>
                <a:lnTo>
                  <a:pt x="0" y="128396"/>
                </a:lnTo>
                <a:lnTo>
                  <a:pt x="100203" y="157987"/>
                </a:lnTo>
                <a:lnTo>
                  <a:pt x="105283" y="159384"/>
                </a:lnTo>
                <a:lnTo>
                  <a:pt x="110617" y="156590"/>
                </a:lnTo>
                <a:lnTo>
                  <a:pt x="112013" y="151510"/>
                </a:lnTo>
                <a:lnTo>
                  <a:pt x="113537" y="146431"/>
                </a:lnTo>
                <a:lnTo>
                  <a:pt x="110617" y="141096"/>
                </a:lnTo>
                <a:lnTo>
                  <a:pt x="105663" y="139700"/>
                </a:lnTo>
                <a:lnTo>
                  <a:pt x="83304" y="133095"/>
                </a:lnTo>
                <a:lnTo>
                  <a:pt x="20574" y="133095"/>
                </a:lnTo>
                <a:lnTo>
                  <a:pt x="16002" y="114553"/>
                </a:lnTo>
                <a:lnTo>
                  <a:pt x="50257" y="106132"/>
                </a:lnTo>
                <a:lnTo>
                  <a:pt x="92075" y="65658"/>
                </a:lnTo>
                <a:lnTo>
                  <a:pt x="92202" y="59562"/>
                </a:lnTo>
                <a:lnTo>
                  <a:pt x="88519" y="55879"/>
                </a:lnTo>
                <a:lnTo>
                  <a:pt x="84836" y="52069"/>
                </a:lnTo>
                <a:lnTo>
                  <a:pt x="78867" y="51943"/>
                </a:lnTo>
                <a:close/>
              </a:path>
              <a:path w="486410" h="159385">
                <a:moveTo>
                  <a:pt x="50257" y="106132"/>
                </a:moveTo>
                <a:lnTo>
                  <a:pt x="16002" y="114553"/>
                </a:lnTo>
                <a:lnTo>
                  <a:pt x="20574" y="133095"/>
                </a:lnTo>
                <a:lnTo>
                  <a:pt x="30386" y="130682"/>
                </a:lnTo>
                <a:lnTo>
                  <a:pt x="24892" y="130682"/>
                </a:lnTo>
                <a:lnTo>
                  <a:pt x="20955" y="114681"/>
                </a:lnTo>
                <a:lnTo>
                  <a:pt x="41425" y="114681"/>
                </a:lnTo>
                <a:lnTo>
                  <a:pt x="50257" y="106132"/>
                </a:lnTo>
                <a:close/>
              </a:path>
              <a:path w="486410" h="159385">
                <a:moveTo>
                  <a:pt x="54804" y="124678"/>
                </a:moveTo>
                <a:lnTo>
                  <a:pt x="20574" y="133095"/>
                </a:lnTo>
                <a:lnTo>
                  <a:pt x="83304" y="133095"/>
                </a:lnTo>
                <a:lnTo>
                  <a:pt x="54804" y="124678"/>
                </a:lnTo>
                <a:close/>
              </a:path>
              <a:path w="486410" h="159385">
                <a:moveTo>
                  <a:pt x="20955" y="114681"/>
                </a:moveTo>
                <a:lnTo>
                  <a:pt x="24892" y="130682"/>
                </a:lnTo>
                <a:lnTo>
                  <a:pt x="36639" y="119313"/>
                </a:lnTo>
                <a:lnTo>
                  <a:pt x="20955" y="114681"/>
                </a:lnTo>
                <a:close/>
              </a:path>
              <a:path w="486410" h="159385">
                <a:moveTo>
                  <a:pt x="36639" y="119313"/>
                </a:moveTo>
                <a:lnTo>
                  <a:pt x="24892" y="130682"/>
                </a:lnTo>
                <a:lnTo>
                  <a:pt x="30386" y="130682"/>
                </a:lnTo>
                <a:lnTo>
                  <a:pt x="54804" y="124678"/>
                </a:lnTo>
                <a:lnTo>
                  <a:pt x="36639" y="119313"/>
                </a:lnTo>
                <a:close/>
              </a:path>
              <a:path w="486410" h="159385">
                <a:moveTo>
                  <a:pt x="481965" y="0"/>
                </a:moveTo>
                <a:lnTo>
                  <a:pt x="50257" y="106132"/>
                </a:lnTo>
                <a:lnTo>
                  <a:pt x="36639" y="119313"/>
                </a:lnTo>
                <a:lnTo>
                  <a:pt x="54804" y="124678"/>
                </a:lnTo>
                <a:lnTo>
                  <a:pt x="486410" y="18541"/>
                </a:lnTo>
                <a:lnTo>
                  <a:pt x="481965" y="0"/>
                </a:lnTo>
                <a:close/>
              </a:path>
              <a:path w="486410" h="159385">
                <a:moveTo>
                  <a:pt x="41425" y="114681"/>
                </a:moveTo>
                <a:lnTo>
                  <a:pt x="20955" y="114681"/>
                </a:lnTo>
                <a:lnTo>
                  <a:pt x="36639" y="119313"/>
                </a:lnTo>
                <a:lnTo>
                  <a:pt x="41425" y="114681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466710" y="3677920"/>
            <a:ext cx="384175" cy="115570"/>
          </a:xfrm>
          <a:custGeom>
            <a:avLst/>
            <a:gdLst/>
            <a:ahLst/>
            <a:cxnLst/>
            <a:rect l="l" t="t" r="r" b="b"/>
            <a:pathLst>
              <a:path w="384175" h="115570">
                <a:moveTo>
                  <a:pt x="328775" y="77362"/>
                </a:moveTo>
                <a:lnTo>
                  <a:pt x="274193" y="97408"/>
                </a:lnTo>
                <a:lnTo>
                  <a:pt x="271653" y="102869"/>
                </a:lnTo>
                <a:lnTo>
                  <a:pt x="273431" y="107822"/>
                </a:lnTo>
                <a:lnTo>
                  <a:pt x="275336" y="112775"/>
                </a:lnTo>
                <a:lnTo>
                  <a:pt x="280797" y="115315"/>
                </a:lnTo>
                <a:lnTo>
                  <a:pt x="285623" y="113410"/>
                </a:lnTo>
                <a:lnTo>
                  <a:pt x="367143" y="83565"/>
                </a:lnTo>
                <a:lnTo>
                  <a:pt x="363600" y="83565"/>
                </a:lnTo>
                <a:lnTo>
                  <a:pt x="328775" y="77362"/>
                </a:lnTo>
                <a:close/>
              </a:path>
              <a:path w="384175" h="115570">
                <a:moveTo>
                  <a:pt x="346573" y="70811"/>
                </a:moveTo>
                <a:lnTo>
                  <a:pt x="328775" y="77362"/>
                </a:lnTo>
                <a:lnTo>
                  <a:pt x="363600" y="83565"/>
                </a:lnTo>
                <a:lnTo>
                  <a:pt x="363980" y="81406"/>
                </a:lnTo>
                <a:lnTo>
                  <a:pt x="359029" y="81406"/>
                </a:lnTo>
                <a:lnTo>
                  <a:pt x="346573" y="70811"/>
                </a:lnTo>
                <a:close/>
              </a:path>
              <a:path w="384175" h="115570">
                <a:moveTo>
                  <a:pt x="300100" y="6349"/>
                </a:moveTo>
                <a:lnTo>
                  <a:pt x="294132" y="6857"/>
                </a:lnTo>
                <a:lnTo>
                  <a:pt x="290703" y="10794"/>
                </a:lnTo>
                <a:lnTo>
                  <a:pt x="287274" y="14858"/>
                </a:lnTo>
                <a:lnTo>
                  <a:pt x="287782" y="20827"/>
                </a:lnTo>
                <a:lnTo>
                  <a:pt x="332205" y="58589"/>
                </a:lnTo>
                <a:lnTo>
                  <a:pt x="366903" y="64769"/>
                </a:lnTo>
                <a:lnTo>
                  <a:pt x="363600" y="83565"/>
                </a:lnTo>
                <a:lnTo>
                  <a:pt x="367143" y="83565"/>
                </a:lnTo>
                <a:lnTo>
                  <a:pt x="383794" y="77469"/>
                </a:lnTo>
                <a:lnTo>
                  <a:pt x="300100" y="6349"/>
                </a:lnTo>
                <a:close/>
              </a:path>
              <a:path w="384175" h="115570">
                <a:moveTo>
                  <a:pt x="361950" y="65150"/>
                </a:moveTo>
                <a:lnTo>
                  <a:pt x="346573" y="70811"/>
                </a:lnTo>
                <a:lnTo>
                  <a:pt x="359029" y="81406"/>
                </a:lnTo>
                <a:lnTo>
                  <a:pt x="361950" y="65150"/>
                </a:lnTo>
                <a:close/>
              </a:path>
              <a:path w="384175" h="115570">
                <a:moveTo>
                  <a:pt x="366836" y="65150"/>
                </a:moveTo>
                <a:lnTo>
                  <a:pt x="361950" y="65150"/>
                </a:lnTo>
                <a:lnTo>
                  <a:pt x="359029" y="81406"/>
                </a:lnTo>
                <a:lnTo>
                  <a:pt x="363980" y="81406"/>
                </a:lnTo>
                <a:lnTo>
                  <a:pt x="366836" y="65150"/>
                </a:lnTo>
                <a:close/>
              </a:path>
              <a:path w="384175" h="115570">
                <a:moveTo>
                  <a:pt x="3302" y="0"/>
                </a:moveTo>
                <a:lnTo>
                  <a:pt x="0" y="18795"/>
                </a:lnTo>
                <a:lnTo>
                  <a:pt x="328775" y="77362"/>
                </a:lnTo>
                <a:lnTo>
                  <a:pt x="346573" y="70811"/>
                </a:lnTo>
                <a:lnTo>
                  <a:pt x="332205" y="58589"/>
                </a:lnTo>
                <a:lnTo>
                  <a:pt x="3302" y="0"/>
                </a:lnTo>
                <a:close/>
              </a:path>
              <a:path w="384175" h="115570">
                <a:moveTo>
                  <a:pt x="332205" y="58589"/>
                </a:moveTo>
                <a:lnTo>
                  <a:pt x="346573" y="70811"/>
                </a:lnTo>
                <a:lnTo>
                  <a:pt x="361950" y="65150"/>
                </a:lnTo>
                <a:lnTo>
                  <a:pt x="366836" y="65150"/>
                </a:lnTo>
                <a:lnTo>
                  <a:pt x="366903" y="64769"/>
                </a:lnTo>
                <a:lnTo>
                  <a:pt x="332205" y="58589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" name="object 9"/>
          <p:cNvSpPr txBox="1"/>
          <p:nvPr/>
        </p:nvSpPr>
        <p:spPr>
          <a:xfrm>
            <a:off x="3160015" y="1011384"/>
            <a:ext cx="1564385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крышки багажного отсека I</a:t>
            </a:r>
          </a:p>
        </p:txBody>
      </p:sp>
      <p:sp>
        <p:nvSpPr>
          <p:cNvPr id="41" name="object 8"/>
          <p:cNvSpPr txBox="1"/>
          <p:nvPr/>
        </p:nvSpPr>
        <p:spPr>
          <a:xfrm>
            <a:off x="4797933" y="1011384"/>
            <a:ext cx="939800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верхним стоп-сигналом</a:t>
            </a:r>
          </a:p>
        </p:txBody>
      </p:sp>
      <p:sp>
        <p:nvSpPr>
          <p:cNvPr id="42" name="object 7"/>
          <p:cNvSpPr txBox="1"/>
          <p:nvPr/>
        </p:nvSpPr>
        <p:spPr>
          <a:xfrm>
            <a:off x="5868670" y="1326277"/>
            <a:ext cx="1124202" cy="1821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Видеокамера</a:t>
            </a:r>
          </a:p>
        </p:txBody>
      </p:sp>
      <p:sp>
        <p:nvSpPr>
          <p:cNvPr id="43" name="object 29"/>
          <p:cNvSpPr txBox="1"/>
          <p:nvPr/>
        </p:nvSpPr>
        <p:spPr>
          <a:xfrm>
            <a:off x="3536315" y="2907910"/>
            <a:ext cx="712088" cy="70532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Нагрева-тельный элемент заднего стекла</a:t>
            </a:r>
          </a:p>
        </p:txBody>
      </p:sp>
      <p:sp>
        <p:nvSpPr>
          <p:cNvPr id="44" name="object 18"/>
          <p:cNvSpPr txBox="1"/>
          <p:nvPr/>
        </p:nvSpPr>
        <p:spPr>
          <a:xfrm>
            <a:off x="4317237" y="2854828"/>
            <a:ext cx="832729" cy="84382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световой полосой крышки багажного отсека</a:t>
            </a:r>
          </a:p>
        </p:txBody>
      </p:sp>
      <p:sp>
        <p:nvSpPr>
          <p:cNvPr id="45" name="object 20"/>
          <p:cNvSpPr txBox="1"/>
          <p:nvPr/>
        </p:nvSpPr>
        <p:spPr>
          <a:xfrm>
            <a:off x="5309995" y="3131827"/>
            <a:ext cx="820167" cy="566822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задним стеклоочистителем</a:t>
            </a:r>
          </a:p>
        </p:txBody>
      </p:sp>
      <p:sp>
        <p:nvSpPr>
          <p:cNvPr id="46" name="object 24"/>
          <p:cNvSpPr txBox="1"/>
          <p:nvPr/>
        </p:nvSpPr>
        <p:spPr>
          <a:xfrm>
            <a:off x="6316597" y="2993328"/>
            <a:ext cx="881127" cy="70532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фонарями подсветки номерного знака</a:t>
            </a:r>
          </a:p>
        </p:txBody>
      </p:sp>
      <p:sp>
        <p:nvSpPr>
          <p:cNvPr id="47" name="object 31"/>
          <p:cNvSpPr txBox="1"/>
          <p:nvPr/>
        </p:nvSpPr>
        <p:spPr>
          <a:xfrm>
            <a:off x="7197724" y="2939331"/>
            <a:ext cx="705586" cy="70532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Нагрева-тельный элемент заднего стекла</a:t>
            </a:r>
          </a:p>
        </p:txBody>
      </p:sp>
      <p:sp>
        <p:nvSpPr>
          <p:cNvPr id="48" name="object 10"/>
          <p:cNvSpPr txBox="1"/>
          <p:nvPr/>
        </p:nvSpPr>
        <p:spPr>
          <a:xfrm>
            <a:off x="1534427" y="5952836"/>
            <a:ext cx="1256282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задним комбинированным фонарем в крышке багажного отсека</a:t>
            </a:r>
          </a:p>
        </p:txBody>
      </p:sp>
      <p:sp>
        <p:nvSpPr>
          <p:cNvPr id="49" name="object 12"/>
          <p:cNvSpPr txBox="1"/>
          <p:nvPr/>
        </p:nvSpPr>
        <p:spPr>
          <a:xfrm>
            <a:off x="2918850" y="5952836"/>
            <a:ext cx="1281420" cy="428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Выключатель закрывания крышки багажного отсека</a:t>
            </a:r>
          </a:p>
        </p:txBody>
      </p:sp>
      <p:sp>
        <p:nvSpPr>
          <p:cNvPr id="50" name="object 14"/>
          <p:cNvSpPr txBox="1"/>
          <p:nvPr/>
        </p:nvSpPr>
        <p:spPr>
          <a:xfrm>
            <a:off x="4180383" y="5952836"/>
            <a:ext cx="787400" cy="4283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Наружный зуммер</a:t>
            </a:r>
          </a:p>
          <a:p>
            <a:pPr marL="12700" lvl="0" algn="l"/>
            <a:r>
              <a:rPr lang="ru-RU" sz="900" b="1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(исключено)</a:t>
            </a:r>
          </a:p>
        </p:txBody>
      </p:sp>
      <p:sp>
        <p:nvSpPr>
          <p:cNvPr id="51" name="object 27"/>
          <p:cNvSpPr txBox="1"/>
          <p:nvPr/>
        </p:nvSpPr>
        <p:spPr>
          <a:xfrm>
            <a:off x="8951468" y="5918205"/>
            <a:ext cx="1441099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задним комбинированным фонарем в крышке багажного отсека</a:t>
            </a:r>
          </a:p>
        </p:txBody>
      </p:sp>
      <p:sp>
        <p:nvSpPr>
          <p:cNvPr id="54" name="object 35"/>
          <p:cNvSpPr txBox="1"/>
          <p:nvPr/>
        </p:nvSpPr>
        <p:spPr>
          <a:xfrm>
            <a:off x="9872852" y="5138571"/>
            <a:ext cx="2046605" cy="32188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</a:t>
            </a:r>
          </a:p>
        </p:txBody>
      </p:sp>
      <p:grpSp>
        <p:nvGrpSpPr>
          <p:cNvPr id="55" name="object 36"/>
          <p:cNvGrpSpPr/>
          <p:nvPr/>
        </p:nvGrpSpPr>
        <p:grpSpPr>
          <a:xfrm>
            <a:off x="9461944" y="5151690"/>
            <a:ext cx="363220" cy="469900"/>
            <a:chOff x="9459277" y="5864161"/>
            <a:chExt cx="363220" cy="469900"/>
          </a:xfrm>
        </p:grpSpPr>
        <p:sp>
          <p:nvSpPr>
            <p:cNvPr id="56" name="object 37"/>
            <p:cNvSpPr/>
            <p:nvPr/>
          </p:nvSpPr>
          <p:spPr>
            <a:xfrm>
              <a:off x="9464040" y="5868923"/>
              <a:ext cx="254635" cy="198120"/>
            </a:xfrm>
            <a:custGeom>
              <a:avLst/>
              <a:gdLst/>
              <a:ahLst/>
              <a:cxnLst/>
              <a:rect l="l" t="t" r="r" b="b"/>
              <a:pathLst>
                <a:path w="254634" h="198120">
                  <a:moveTo>
                    <a:pt x="0" y="99059"/>
                  </a:moveTo>
                  <a:lnTo>
                    <a:pt x="10007" y="60500"/>
                  </a:lnTo>
                  <a:lnTo>
                    <a:pt x="37290" y="29013"/>
                  </a:lnTo>
                  <a:lnTo>
                    <a:pt x="77741" y="7784"/>
                  </a:lnTo>
                  <a:lnTo>
                    <a:pt x="127253" y="0"/>
                  </a:lnTo>
                  <a:lnTo>
                    <a:pt x="176766" y="7784"/>
                  </a:lnTo>
                  <a:lnTo>
                    <a:pt x="217217" y="29013"/>
                  </a:lnTo>
                  <a:lnTo>
                    <a:pt x="244500" y="60500"/>
                  </a:lnTo>
                  <a:lnTo>
                    <a:pt x="254507" y="99059"/>
                  </a:lnTo>
                  <a:lnTo>
                    <a:pt x="244500" y="137619"/>
                  </a:lnTo>
                  <a:lnTo>
                    <a:pt x="217217" y="169106"/>
                  </a:lnTo>
                  <a:lnTo>
                    <a:pt x="176766" y="190335"/>
                  </a:lnTo>
                  <a:lnTo>
                    <a:pt x="127253" y="198119"/>
                  </a:lnTo>
                  <a:lnTo>
                    <a:pt x="77741" y="190335"/>
                  </a:lnTo>
                  <a:lnTo>
                    <a:pt x="37290" y="169106"/>
                  </a:lnTo>
                  <a:lnTo>
                    <a:pt x="10007" y="137619"/>
                  </a:lnTo>
                  <a:lnTo>
                    <a:pt x="0" y="99059"/>
                  </a:lnTo>
                  <a:close/>
                </a:path>
              </a:pathLst>
            </a:custGeom>
            <a:ln w="9525">
              <a:solidFill>
                <a:srgbClr val="0000CC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38"/>
            <p:cNvSpPr/>
            <p:nvPr/>
          </p:nvSpPr>
          <p:spPr>
            <a:xfrm>
              <a:off x="9464802" y="6223088"/>
              <a:ext cx="357505" cy="111125"/>
            </a:xfrm>
            <a:custGeom>
              <a:avLst/>
              <a:gdLst/>
              <a:ahLst/>
              <a:cxnLst/>
              <a:rect l="l" t="t" r="r" b="b"/>
              <a:pathLst>
                <a:path w="357504" h="111125">
                  <a:moveTo>
                    <a:pt x="94996" y="0"/>
                  </a:moveTo>
                  <a:lnTo>
                    <a:pt x="0" y="55029"/>
                  </a:lnTo>
                  <a:lnTo>
                    <a:pt x="94615" y="110655"/>
                  </a:lnTo>
                  <a:lnTo>
                    <a:pt x="100456" y="109143"/>
                  </a:lnTo>
                  <a:lnTo>
                    <a:pt x="105791" y="100075"/>
                  </a:lnTo>
                  <a:lnTo>
                    <a:pt x="104267" y="94233"/>
                  </a:lnTo>
                  <a:lnTo>
                    <a:pt x="54011" y="64728"/>
                  </a:lnTo>
                  <a:lnTo>
                    <a:pt x="18796" y="64617"/>
                  </a:lnTo>
                  <a:lnTo>
                    <a:pt x="18923" y="45567"/>
                  </a:lnTo>
                  <a:lnTo>
                    <a:pt x="54301" y="45567"/>
                  </a:lnTo>
                  <a:lnTo>
                    <a:pt x="104521" y="16484"/>
                  </a:lnTo>
                  <a:lnTo>
                    <a:pt x="106045" y="10655"/>
                  </a:lnTo>
                  <a:lnTo>
                    <a:pt x="103377" y="6108"/>
                  </a:lnTo>
                  <a:lnTo>
                    <a:pt x="100838" y="1549"/>
                  </a:lnTo>
                  <a:lnTo>
                    <a:pt x="94996" y="0"/>
                  </a:lnTo>
                  <a:close/>
                </a:path>
                <a:path w="357504" h="111125">
                  <a:moveTo>
                    <a:pt x="54110" y="45678"/>
                  </a:moveTo>
                  <a:lnTo>
                    <a:pt x="37730" y="55164"/>
                  </a:lnTo>
                  <a:lnTo>
                    <a:pt x="54011" y="64728"/>
                  </a:lnTo>
                  <a:lnTo>
                    <a:pt x="357124" y="65684"/>
                  </a:lnTo>
                  <a:lnTo>
                    <a:pt x="357250" y="46634"/>
                  </a:lnTo>
                  <a:lnTo>
                    <a:pt x="54110" y="45678"/>
                  </a:lnTo>
                  <a:close/>
                </a:path>
                <a:path w="357504" h="111125">
                  <a:moveTo>
                    <a:pt x="18923" y="45567"/>
                  </a:moveTo>
                  <a:lnTo>
                    <a:pt x="18796" y="64617"/>
                  </a:lnTo>
                  <a:lnTo>
                    <a:pt x="54011" y="64728"/>
                  </a:lnTo>
                  <a:lnTo>
                    <a:pt x="51638" y="63334"/>
                  </a:lnTo>
                  <a:lnTo>
                    <a:pt x="23622" y="63334"/>
                  </a:lnTo>
                  <a:lnTo>
                    <a:pt x="23622" y="46875"/>
                  </a:lnTo>
                  <a:lnTo>
                    <a:pt x="52043" y="46875"/>
                  </a:lnTo>
                  <a:lnTo>
                    <a:pt x="54110" y="45678"/>
                  </a:lnTo>
                  <a:lnTo>
                    <a:pt x="18923" y="45567"/>
                  </a:lnTo>
                  <a:close/>
                </a:path>
                <a:path w="357504" h="111125">
                  <a:moveTo>
                    <a:pt x="23622" y="46875"/>
                  </a:moveTo>
                  <a:lnTo>
                    <a:pt x="23622" y="63334"/>
                  </a:lnTo>
                  <a:lnTo>
                    <a:pt x="37730" y="55164"/>
                  </a:lnTo>
                  <a:lnTo>
                    <a:pt x="23622" y="46875"/>
                  </a:lnTo>
                  <a:close/>
                </a:path>
                <a:path w="357504" h="111125">
                  <a:moveTo>
                    <a:pt x="37730" y="55164"/>
                  </a:moveTo>
                  <a:lnTo>
                    <a:pt x="23622" y="63334"/>
                  </a:lnTo>
                  <a:lnTo>
                    <a:pt x="51638" y="63334"/>
                  </a:lnTo>
                  <a:lnTo>
                    <a:pt x="37730" y="55164"/>
                  </a:lnTo>
                  <a:close/>
                </a:path>
                <a:path w="357504" h="111125">
                  <a:moveTo>
                    <a:pt x="52043" y="46875"/>
                  </a:moveTo>
                  <a:lnTo>
                    <a:pt x="23622" y="46875"/>
                  </a:lnTo>
                  <a:lnTo>
                    <a:pt x="37730" y="55164"/>
                  </a:lnTo>
                  <a:lnTo>
                    <a:pt x="52043" y="46875"/>
                  </a:lnTo>
                  <a:close/>
                </a:path>
                <a:path w="357504" h="111125">
                  <a:moveTo>
                    <a:pt x="54301" y="45567"/>
                  </a:moveTo>
                  <a:lnTo>
                    <a:pt x="18923" y="45567"/>
                  </a:lnTo>
                  <a:lnTo>
                    <a:pt x="54110" y="45678"/>
                  </a:lnTo>
                  <a:lnTo>
                    <a:pt x="54301" y="45567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58" name="object 39"/>
          <p:cNvSpPr txBox="1"/>
          <p:nvPr/>
        </p:nvSpPr>
        <p:spPr>
          <a:xfrm>
            <a:off x="9872852" y="5444895"/>
            <a:ext cx="2053717" cy="321883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DB9F1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</a:p>
        </p:txBody>
      </p:sp>
      <p:sp>
        <p:nvSpPr>
          <p:cNvPr id="59" name="object 25"/>
          <p:cNvSpPr txBox="1"/>
          <p:nvPr/>
        </p:nvSpPr>
        <p:spPr>
          <a:xfrm>
            <a:off x="8049542" y="5952836"/>
            <a:ext cx="842616" cy="7053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Микро-выключатель крышки багажного отсека  </a:t>
            </a:r>
          </a:p>
        </p:txBody>
      </p:sp>
      <p:sp>
        <p:nvSpPr>
          <p:cNvPr id="60" name="object 22"/>
          <p:cNvSpPr txBox="1"/>
          <p:nvPr/>
        </p:nvSpPr>
        <p:spPr>
          <a:xfrm>
            <a:off x="7196280" y="5952836"/>
            <a:ext cx="831850" cy="7053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9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Микро-выключатель крышки багажного отсека</a:t>
            </a:r>
          </a:p>
        </p:txBody>
      </p:sp>
      <p:sp>
        <p:nvSpPr>
          <p:cNvPr id="61" name="object 12"/>
          <p:cNvSpPr txBox="1"/>
          <p:nvPr/>
        </p:nvSpPr>
        <p:spPr>
          <a:xfrm>
            <a:off x="4919725" y="5952133"/>
            <a:ext cx="981330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r"/>
            <a:r>
              <a:rPr lang="ru-RU" altLang="zh-CN" sz="9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altLang="zh-CN" sz="9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altLang="zh-CN" sz="9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 видеокамерой</a:t>
            </a:r>
            <a:endParaRPr lang="ru-RU" sz="900" b="1" i="0" u="none" kern="0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2" name="object 12"/>
          <p:cNvSpPr txBox="1"/>
          <p:nvPr/>
        </p:nvSpPr>
        <p:spPr>
          <a:xfrm>
            <a:off x="6051466" y="5952836"/>
            <a:ext cx="1100749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/>
            <a:r>
              <a:rPr lang="ru-RU" altLang="zh-CN" sz="9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altLang="zh-CN" sz="9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altLang="zh-CN" sz="9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 приводом замка крышки багажного отсека</a:t>
            </a:r>
            <a:endParaRPr lang="ru-RU" sz="900" b="1" i="0" u="none" kern="0" dirty="0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63" name="object 34"/>
          <p:cNvSpPr/>
          <p:nvPr/>
        </p:nvSpPr>
        <p:spPr>
          <a:xfrm>
            <a:off x="9410194" y="5101994"/>
            <a:ext cx="2603500" cy="726151"/>
          </a:xfrm>
          <a:custGeom>
            <a:avLst/>
            <a:gdLst/>
            <a:ahLst/>
            <a:cxnLst/>
            <a:rect l="l" t="t" r="r" b="b"/>
            <a:pathLst>
              <a:path w="2603500" h="685800">
                <a:moveTo>
                  <a:pt x="0" y="685800"/>
                </a:moveTo>
                <a:lnTo>
                  <a:pt x="2602992" y="685800"/>
                </a:lnTo>
                <a:lnTo>
                  <a:pt x="2602992" y="0"/>
                </a:lnTo>
                <a:lnTo>
                  <a:pt x="0" y="0"/>
                </a:lnTo>
                <a:lnTo>
                  <a:pt x="0" y="685800"/>
                </a:lnTo>
                <a:close/>
              </a:path>
            </a:pathLst>
          </a:custGeom>
          <a:ln w="9525">
            <a:solidFill>
              <a:srgbClr val="6F2F9F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2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81</a:t>
            </a:r>
          </a:p>
        </p:txBody>
      </p:sp>
    </p:spTree>
    <p:extLst>
      <p:ext uri="{BB962C8B-B14F-4D97-AF65-F5344CB8AC3E}">
        <p14:creationId xmlns:p14="http://schemas.microsoft.com/office/powerpoint/2010/main" val="2185489641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574318" y="4168855"/>
            <a:ext cx="1285875" cy="108585"/>
            <a:chOff x="5574318" y="4168855"/>
            <a:chExt cx="1285875" cy="108585"/>
          </a:xfrm>
        </p:grpSpPr>
        <p:sp>
          <p:nvSpPr>
            <p:cNvPr id="3" name="object 3"/>
            <p:cNvSpPr/>
            <p:nvPr/>
          </p:nvSpPr>
          <p:spPr>
            <a:xfrm>
              <a:off x="5625016" y="4267075"/>
              <a:ext cx="1204595" cy="0"/>
            </a:xfrm>
            <a:custGeom>
              <a:avLst/>
              <a:gdLst/>
              <a:ahLst/>
              <a:cxnLst/>
              <a:rect l="l" t="t" r="r" b="b"/>
              <a:pathLst>
                <a:path w="1204595">
                  <a:moveTo>
                    <a:pt x="592020" y="0"/>
                  </a:moveTo>
                  <a:lnTo>
                    <a:pt x="1204464" y="0"/>
                  </a:lnTo>
                </a:path>
                <a:path w="1204595">
                  <a:moveTo>
                    <a:pt x="0" y="0"/>
                  </a:moveTo>
                  <a:lnTo>
                    <a:pt x="592020" y="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574318" y="4168855"/>
              <a:ext cx="80973" cy="108070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6604818" y="4178706"/>
              <a:ext cx="245110" cy="88900"/>
            </a:xfrm>
            <a:custGeom>
              <a:avLst/>
              <a:gdLst/>
              <a:ahLst/>
              <a:cxnLst/>
              <a:rect l="l" t="t" r="r" b="b"/>
              <a:pathLst>
                <a:path w="245109" h="88900">
                  <a:moveTo>
                    <a:pt x="245086" y="0"/>
                  </a:moveTo>
                  <a:lnTo>
                    <a:pt x="224662" y="0"/>
                  </a:lnTo>
                  <a:lnTo>
                    <a:pt x="204238" y="17678"/>
                  </a:lnTo>
                  <a:lnTo>
                    <a:pt x="183814" y="35357"/>
                  </a:lnTo>
                  <a:lnTo>
                    <a:pt x="183814" y="53035"/>
                  </a:lnTo>
                  <a:lnTo>
                    <a:pt x="183814" y="70714"/>
                  </a:lnTo>
                  <a:lnTo>
                    <a:pt x="204238" y="88369"/>
                  </a:lnTo>
                  <a:lnTo>
                    <a:pt x="224662" y="88369"/>
                  </a:lnTo>
                </a:path>
                <a:path w="245109" h="88900">
                  <a:moveTo>
                    <a:pt x="0" y="0"/>
                  </a:moveTo>
                  <a:lnTo>
                    <a:pt x="245086" y="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" name="object 6"/>
          <p:cNvSpPr/>
          <p:nvPr/>
        </p:nvSpPr>
        <p:spPr>
          <a:xfrm>
            <a:off x="5727136" y="1332834"/>
            <a:ext cx="1061720" cy="53340"/>
          </a:xfrm>
          <a:custGeom>
            <a:avLst/>
            <a:gdLst/>
            <a:ahLst/>
            <a:cxnLst/>
            <a:rect l="l" t="t" r="r" b="b"/>
            <a:pathLst>
              <a:path w="1061720" h="53340">
                <a:moveTo>
                  <a:pt x="0" y="53106"/>
                </a:moveTo>
                <a:lnTo>
                  <a:pt x="1000225" y="53106"/>
                </a:lnTo>
                <a:lnTo>
                  <a:pt x="1020649" y="53106"/>
                </a:lnTo>
                <a:lnTo>
                  <a:pt x="1041073" y="35404"/>
                </a:lnTo>
                <a:lnTo>
                  <a:pt x="1061497" y="17702"/>
                </a:lnTo>
                <a:lnTo>
                  <a:pt x="1061497" y="0"/>
                </a:lnTo>
              </a:path>
            </a:pathLst>
          </a:custGeom>
          <a:ln w="17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727362" y="1014667"/>
            <a:ext cx="61594" cy="35560"/>
          </a:xfrm>
          <a:custGeom>
            <a:avLst/>
            <a:gdLst/>
            <a:ahLst/>
            <a:cxnLst/>
            <a:rect l="l" t="t" r="r" b="b"/>
            <a:pathLst>
              <a:path w="61595" h="35559">
                <a:moveTo>
                  <a:pt x="61271" y="35404"/>
                </a:moveTo>
                <a:lnTo>
                  <a:pt x="61271" y="17702"/>
                </a:lnTo>
                <a:lnTo>
                  <a:pt x="40847" y="0"/>
                </a:lnTo>
                <a:lnTo>
                  <a:pt x="20423" y="0"/>
                </a:lnTo>
                <a:lnTo>
                  <a:pt x="0" y="0"/>
                </a:lnTo>
              </a:path>
            </a:pathLst>
          </a:custGeom>
          <a:ln w="18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665864" y="1014667"/>
            <a:ext cx="61594" cy="35560"/>
          </a:xfrm>
          <a:custGeom>
            <a:avLst/>
            <a:gdLst/>
            <a:ahLst/>
            <a:cxnLst/>
            <a:rect l="l" t="t" r="r" b="b"/>
            <a:pathLst>
              <a:path w="61595" h="35559">
                <a:moveTo>
                  <a:pt x="61271" y="0"/>
                </a:moveTo>
                <a:lnTo>
                  <a:pt x="40847" y="0"/>
                </a:lnTo>
                <a:lnTo>
                  <a:pt x="20423" y="0"/>
                </a:lnTo>
                <a:lnTo>
                  <a:pt x="0" y="17702"/>
                </a:lnTo>
                <a:lnTo>
                  <a:pt x="0" y="35404"/>
                </a:lnTo>
              </a:path>
            </a:pathLst>
          </a:custGeom>
          <a:ln w="183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" name="object 9"/>
          <p:cNvGrpSpPr/>
          <p:nvPr/>
        </p:nvGrpSpPr>
        <p:grpSpPr>
          <a:xfrm>
            <a:off x="4430845" y="810695"/>
            <a:ext cx="3592195" cy="90170"/>
            <a:chOff x="4430845" y="810695"/>
            <a:chExt cx="3592195" cy="90170"/>
          </a:xfrm>
        </p:grpSpPr>
        <p:sp>
          <p:nvSpPr>
            <p:cNvPr id="10" name="object 10"/>
            <p:cNvSpPr/>
            <p:nvPr/>
          </p:nvSpPr>
          <p:spPr>
            <a:xfrm>
              <a:off x="4441057" y="820416"/>
              <a:ext cx="3572510" cy="0"/>
            </a:xfrm>
            <a:custGeom>
              <a:avLst/>
              <a:gdLst/>
              <a:ahLst/>
              <a:cxnLst/>
              <a:rect l="l" t="t" r="r" b="b"/>
              <a:pathLst>
                <a:path w="3572509">
                  <a:moveTo>
                    <a:pt x="0" y="0"/>
                  </a:moveTo>
                  <a:lnTo>
                    <a:pt x="61244" y="0"/>
                  </a:lnTo>
                  <a:lnTo>
                    <a:pt x="244950" y="0"/>
                  </a:lnTo>
                  <a:lnTo>
                    <a:pt x="3327378" y="0"/>
                  </a:lnTo>
                  <a:lnTo>
                    <a:pt x="3510920" y="0"/>
                  </a:lnTo>
                  <a:lnTo>
                    <a:pt x="3572192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30845" y="810695"/>
              <a:ext cx="255162" cy="90013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4686008" y="820416"/>
              <a:ext cx="3082925" cy="71120"/>
            </a:xfrm>
            <a:custGeom>
              <a:avLst/>
              <a:gdLst/>
              <a:ahLst/>
              <a:cxnLst/>
              <a:rect l="l" t="t" r="r" b="b"/>
              <a:pathLst>
                <a:path w="3082925" h="71119">
                  <a:moveTo>
                    <a:pt x="0" y="0"/>
                  </a:moveTo>
                  <a:lnTo>
                    <a:pt x="0" y="70572"/>
                  </a:lnTo>
                  <a:lnTo>
                    <a:pt x="3082427" y="70572"/>
                  </a:lnTo>
                  <a:lnTo>
                    <a:pt x="3082427" y="0"/>
                  </a:lnTo>
                </a:path>
              </a:pathLst>
            </a:custGeom>
            <a:ln w="17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7768435" y="810696"/>
              <a:ext cx="254534" cy="90012"/>
            </a:xfrm>
            <a:prstGeom prst="rect">
              <a:avLst/>
            </a:prstGeom>
          </p:spPr>
        </p:pic>
      </p:grpSp>
      <p:sp>
        <p:nvSpPr>
          <p:cNvPr id="14" name="object 14"/>
          <p:cNvSpPr/>
          <p:nvPr/>
        </p:nvSpPr>
        <p:spPr>
          <a:xfrm>
            <a:off x="2665132" y="1014667"/>
            <a:ext cx="327025" cy="283210"/>
          </a:xfrm>
          <a:custGeom>
            <a:avLst/>
            <a:gdLst/>
            <a:ahLst/>
            <a:cxnLst/>
            <a:rect l="l" t="t" r="r" b="b"/>
            <a:pathLst>
              <a:path w="327025" h="283209">
                <a:moveTo>
                  <a:pt x="0" y="282998"/>
                </a:moveTo>
                <a:lnTo>
                  <a:pt x="326618" y="0"/>
                </a:lnTo>
              </a:path>
            </a:pathLst>
          </a:custGeom>
          <a:ln w="188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644719" y="890988"/>
            <a:ext cx="1796414" cy="866775"/>
          </a:xfrm>
          <a:custGeom>
            <a:avLst/>
            <a:gdLst/>
            <a:ahLst/>
            <a:cxnLst/>
            <a:rect l="l" t="t" r="r" b="b"/>
            <a:pathLst>
              <a:path w="1796414" h="866775">
                <a:moveTo>
                  <a:pt x="1796338" y="0"/>
                </a:moveTo>
                <a:lnTo>
                  <a:pt x="1286013" y="53106"/>
                </a:lnTo>
              </a:path>
              <a:path w="1796414" h="866775">
                <a:moveTo>
                  <a:pt x="1204372" y="53106"/>
                </a:moveTo>
                <a:lnTo>
                  <a:pt x="1245192" y="53106"/>
                </a:lnTo>
                <a:lnTo>
                  <a:pt x="1286013" y="53106"/>
                </a:lnTo>
              </a:path>
              <a:path w="1796414" h="866775">
                <a:moveTo>
                  <a:pt x="1204372" y="53106"/>
                </a:moveTo>
                <a:lnTo>
                  <a:pt x="734867" y="53106"/>
                </a:lnTo>
                <a:lnTo>
                  <a:pt x="673623" y="70808"/>
                </a:lnTo>
                <a:lnTo>
                  <a:pt x="612378" y="70808"/>
                </a:lnTo>
                <a:lnTo>
                  <a:pt x="571558" y="88510"/>
                </a:lnTo>
                <a:lnTo>
                  <a:pt x="510313" y="106213"/>
                </a:lnTo>
                <a:lnTo>
                  <a:pt x="449069" y="141381"/>
                </a:lnTo>
                <a:lnTo>
                  <a:pt x="408248" y="176785"/>
                </a:lnTo>
              </a:path>
              <a:path w="1796414" h="866775">
                <a:moveTo>
                  <a:pt x="81651" y="459548"/>
                </a:moveTo>
                <a:lnTo>
                  <a:pt x="408248" y="176785"/>
                </a:lnTo>
              </a:path>
              <a:path w="1796414" h="866775">
                <a:moveTo>
                  <a:pt x="81651" y="459548"/>
                </a:moveTo>
                <a:lnTo>
                  <a:pt x="61238" y="494952"/>
                </a:lnTo>
                <a:lnTo>
                  <a:pt x="20412" y="530357"/>
                </a:lnTo>
                <a:lnTo>
                  <a:pt x="20412" y="583463"/>
                </a:lnTo>
                <a:lnTo>
                  <a:pt x="0" y="618631"/>
                </a:lnTo>
              </a:path>
              <a:path w="1796414" h="866775">
                <a:moveTo>
                  <a:pt x="0" y="866226"/>
                </a:moveTo>
                <a:lnTo>
                  <a:pt x="0" y="618631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4502302" y="882137"/>
            <a:ext cx="194310" cy="521970"/>
            <a:chOff x="4502302" y="882137"/>
            <a:chExt cx="194310" cy="521970"/>
          </a:xfrm>
        </p:grpSpPr>
        <p:sp>
          <p:nvSpPr>
            <p:cNvPr id="17" name="object 17"/>
            <p:cNvSpPr/>
            <p:nvPr/>
          </p:nvSpPr>
          <p:spPr>
            <a:xfrm>
              <a:off x="4502302" y="890988"/>
              <a:ext cx="81915" cy="513080"/>
            </a:xfrm>
            <a:custGeom>
              <a:avLst/>
              <a:gdLst/>
              <a:ahLst/>
              <a:cxnLst/>
              <a:rect l="l" t="t" r="r" b="b"/>
              <a:pathLst>
                <a:path w="81914" h="513080">
                  <a:moveTo>
                    <a:pt x="81641" y="0"/>
                  </a:moveTo>
                  <a:lnTo>
                    <a:pt x="81641" y="512654"/>
                  </a:lnTo>
                </a:path>
                <a:path w="81914" h="513080">
                  <a:moveTo>
                    <a:pt x="0" y="0"/>
                  </a:moveTo>
                  <a:lnTo>
                    <a:pt x="81641" y="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574673" y="890988"/>
              <a:ext cx="121546" cy="168353"/>
            </a:xfrm>
            <a:prstGeom prst="rect">
              <a:avLst/>
            </a:prstGeom>
          </p:spPr>
        </p:pic>
      </p:grpSp>
      <p:sp>
        <p:nvSpPr>
          <p:cNvPr id="19" name="object 19"/>
          <p:cNvSpPr/>
          <p:nvPr/>
        </p:nvSpPr>
        <p:spPr>
          <a:xfrm>
            <a:off x="5788407" y="890988"/>
            <a:ext cx="1980564" cy="671830"/>
          </a:xfrm>
          <a:custGeom>
            <a:avLst/>
            <a:gdLst/>
            <a:ahLst/>
            <a:cxnLst/>
            <a:rect l="l" t="t" r="r" b="b"/>
            <a:pathLst>
              <a:path w="1980565" h="671830">
                <a:moveTo>
                  <a:pt x="0" y="229892"/>
                </a:moveTo>
                <a:lnTo>
                  <a:pt x="877682" y="229892"/>
                </a:lnTo>
                <a:lnTo>
                  <a:pt x="877682" y="70808"/>
                </a:lnTo>
              </a:path>
              <a:path w="1980565" h="671830">
                <a:moveTo>
                  <a:pt x="938954" y="70808"/>
                </a:moveTo>
                <a:lnTo>
                  <a:pt x="877682" y="70808"/>
                </a:lnTo>
              </a:path>
              <a:path w="1980565" h="671830">
                <a:moveTo>
                  <a:pt x="1041073" y="159083"/>
                </a:moveTo>
                <a:lnTo>
                  <a:pt x="1041073" y="141381"/>
                </a:lnTo>
                <a:lnTo>
                  <a:pt x="1020649" y="106213"/>
                </a:lnTo>
                <a:lnTo>
                  <a:pt x="1000225" y="88510"/>
                </a:lnTo>
                <a:lnTo>
                  <a:pt x="979801" y="70808"/>
                </a:lnTo>
                <a:lnTo>
                  <a:pt x="938954" y="70808"/>
                </a:lnTo>
              </a:path>
              <a:path w="1980565" h="671830">
                <a:moveTo>
                  <a:pt x="1041073" y="159083"/>
                </a:moveTo>
                <a:lnTo>
                  <a:pt x="1041073" y="671738"/>
                </a:lnTo>
                <a:lnTo>
                  <a:pt x="1306311" y="671738"/>
                </a:lnTo>
                <a:lnTo>
                  <a:pt x="1306311" y="565761"/>
                </a:lnTo>
                <a:lnTo>
                  <a:pt x="1245040" y="565761"/>
                </a:lnTo>
              </a:path>
              <a:path w="1980565" h="671830">
                <a:moveTo>
                  <a:pt x="1183768" y="512654"/>
                </a:moveTo>
                <a:lnTo>
                  <a:pt x="1183768" y="530357"/>
                </a:lnTo>
                <a:lnTo>
                  <a:pt x="1204192" y="548059"/>
                </a:lnTo>
                <a:lnTo>
                  <a:pt x="1224616" y="565761"/>
                </a:lnTo>
                <a:lnTo>
                  <a:pt x="1245040" y="565761"/>
                </a:lnTo>
              </a:path>
              <a:path w="1980565" h="671830">
                <a:moveTo>
                  <a:pt x="1183768" y="159083"/>
                </a:moveTo>
                <a:lnTo>
                  <a:pt x="1183768" y="512654"/>
                </a:lnTo>
              </a:path>
              <a:path w="1980565" h="671830">
                <a:moveTo>
                  <a:pt x="1245040" y="123679"/>
                </a:moveTo>
                <a:lnTo>
                  <a:pt x="1224616" y="123679"/>
                </a:lnTo>
                <a:lnTo>
                  <a:pt x="1204192" y="123679"/>
                </a:lnTo>
                <a:lnTo>
                  <a:pt x="1183768" y="141381"/>
                </a:lnTo>
                <a:lnTo>
                  <a:pt x="1183768" y="159083"/>
                </a:lnTo>
              </a:path>
              <a:path w="1980565" h="671830">
                <a:moveTo>
                  <a:pt x="1980027" y="123679"/>
                </a:moveTo>
                <a:lnTo>
                  <a:pt x="1245040" y="123679"/>
                </a:lnTo>
              </a:path>
              <a:path w="1980565" h="671830">
                <a:moveTo>
                  <a:pt x="1980027" y="123679"/>
                </a:moveTo>
                <a:lnTo>
                  <a:pt x="1980027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0" name="object 20"/>
          <p:cNvGrpSpPr/>
          <p:nvPr/>
        </p:nvGrpSpPr>
        <p:grpSpPr>
          <a:xfrm>
            <a:off x="4686008" y="952390"/>
            <a:ext cx="1113155" cy="620395"/>
            <a:chOff x="4686008" y="952390"/>
            <a:chExt cx="1113155" cy="620395"/>
          </a:xfrm>
        </p:grpSpPr>
        <p:sp>
          <p:nvSpPr>
            <p:cNvPr id="21" name="object 21"/>
            <p:cNvSpPr/>
            <p:nvPr/>
          </p:nvSpPr>
          <p:spPr>
            <a:xfrm>
              <a:off x="4686008" y="1014667"/>
              <a:ext cx="918844" cy="548640"/>
            </a:xfrm>
            <a:custGeom>
              <a:avLst/>
              <a:gdLst/>
              <a:ahLst/>
              <a:cxnLst/>
              <a:rect l="l" t="t" r="r" b="b"/>
              <a:pathLst>
                <a:path w="918845" h="548640">
                  <a:moveTo>
                    <a:pt x="0" y="0"/>
                  </a:moveTo>
                  <a:lnTo>
                    <a:pt x="734769" y="0"/>
                  </a:lnTo>
                </a:path>
                <a:path w="918845" h="548640">
                  <a:moveTo>
                    <a:pt x="796041" y="35404"/>
                  </a:moveTo>
                  <a:lnTo>
                    <a:pt x="796041" y="17702"/>
                  </a:lnTo>
                  <a:lnTo>
                    <a:pt x="775617" y="0"/>
                  </a:lnTo>
                  <a:lnTo>
                    <a:pt x="755193" y="0"/>
                  </a:lnTo>
                  <a:lnTo>
                    <a:pt x="734769" y="0"/>
                  </a:lnTo>
                </a:path>
                <a:path w="918845" h="548640">
                  <a:moveTo>
                    <a:pt x="796041" y="35404"/>
                  </a:moveTo>
                  <a:lnTo>
                    <a:pt x="796041" y="388975"/>
                  </a:lnTo>
                </a:path>
                <a:path w="918845" h="548640">
                  <a:moveTo>
                    <a:pt x="734769" y="442082"/>
                  </a:moveTo>
                  <a:lnTo>
                    <a:pt x="755193" y="442082"/>
                  </a:lnTo>
                  <a:lnTo>
                    <a:pt x="775617" y="424380"/>
                  </a:lnTo>
                  <a:lnTo>
                    <a:pt x="796041" y="406677"/>
                  </a:lnTo>
                  <a:lnTo>
                    <a:pt x="796041" y="388975"/>
                  </a:lnTo>
                </a:path>
                <a:path w="918845" h="548640">
                  <a:moveTo>
                    <a:pt x="673498" y="442082"/>
                  </a:moveTo>
                  <a:lnTo>
                    <a:pt x="734769" y="442082"/>
                  </a:lnTo>
                </a:path>
                <a:path w="918845" h="548640">
                  <a:moveTo>
                    <a:pt x="673498" y="442082"/>
                  </a:moveTo>
                  <a:lnTo>
                    <a:pt x="673498" y="548059"/>
                  </a:lnTo>
                  <a:lnTo>
                    <a:pt x="918584" y="548059"/>
                  </a:lnTo>
                  <a:lnTo>
                    <a:pt x="918584" y="35404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595185" y="952390"/>
              <a:ext cx="203433" cy="168490"/>
            </a:xfrm>
            <a:prstGeom prst="rect">
              <a:avLst/>
            </a:prstGeom>
          </p:spPr>
        </p:pic>
      </p:grpSp>
      <p:sp>
        <p:nvSpPr>
          <p:cNvPr id="23" name="object 23"/>
          <p:cNvSpPr/>
          <p:nvPr/>
        </p:nvSpPr>
        <p:spPr>
          <a:xfrm>
            <a:off x="7768435" y="890988"/>
            <a:ext cx="184150" cy="513080"/>
          </a:xfrm>
          <a:custGeom>
            <a:avLst/>
            <a:gdLst/>
            <a:ahLst/>
            <a:cxnLst/>
            <a:rect l="l" t="t" r="r" b="b"/>
            <a:pathLst>
              <a:path w="184150" h="513080">
                <a:moveTo>
                  <a:pt x="40847" y="123679"/>
                </a:moveTo>
                <a:lnTo>
                  <a:pt x="0" y="123679"/>
                </a:lnTo>
              </a:path>
              <a:path w="184150" h="513080">
                <a:moveTo>
                  <a:pt x="101847" y="159083"/>
                </a:moveTo>
                <a:lnTo>
                  <a:pt x="81695" y="141381"/>
                </a:lnTo>
                <a:lnTo>
                  <a:pt x="81695" y="123679"/>
                </a:lnTo>
                <a:lnTo>
                  <a:pt x="61271" y="123679"/>
                </a:lnTo>
                <a:lnTo>
                  <a:pt x="40847" y="123679"/>
                </a:lnTo>
              </a:path>
              <a:path w="184150" h="513080">
                <a:moveTo>
                  <a:pt x="101847" y="512654"/>
                </a:moveTo>
                <a:lnTo>
                  <a:pt x="101847" y="0"/>
                </a:lnTo>
              </a:path>
              <a:path w="184150" h="513080">
                <a:moveTo>
                  <a:pt x="183542" y="0"/>
                </a:moveTo>
                <a:lnTo>
                  <a:pt x="101847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8013250" y="820416"/>
            <a:ext cx="1797050" cy="937260"/>
          </a:xfrm>
          <a:custGeom>
            <a:avLst/>
            <a:gdLst/>
            <a:ahLst/>
            <a:cxnLst/>
            <a:rect l="l" t="t" r="r" b="b"/>
            <a:pathLst>
              <a:path w="1797050" h="937260">
                <a:moveTo>
                  <a:pt x="1796485" y="706906"/>
                </a:moveTo>
                <a:lnTo>
                  <a:pt x="1796485" y="936798"/>
                </a:lnTo>
              </a:path>
              <a:path w="1797050" h="937260">
                <a:moveTo>
                  <a:pt x="1796485" y="706906"/>
                </a:moveTo>
                <a:lnTo>
                  <a:pt x="1776061" y="654036"/>
                </a:lnTo>
                <a:lnTo>
                  <a:pt x="1776061" y="600929"/>
                </a:lnTo>
                <a:lnTo>
                  <a:pt x="1735213" y="565525"/>
                </a:lnTo>
                <a:lnTo>
                  <a:pt x="1714789" y="530120"/>
                </a:lnTo>
              </a:path>
              <a:path w="1797050" h="937260">
                <a:moveTo>
                  <a:pt x="1388007" y="247358"/>
                </a:moveTo>
                <a:lnTo>
                  <a:pt x="1714789" y="530120"/>
                </a:lnTo>
              </a:path>
              <a:path w="1797050" h="937260">
                <a:moveTo>
                  <a:pt x="1388007" y="247358"/>
                </a:moveTo>
                <a:lnTo>
                  <a:pt x="1347431" y="211953"/>
                </a:lnTo>
                <a:lnTo>
                  <a:pt x="1286160" y="176785"/>
                </a:lnTo>
                <a:lnTo>
                  <a:pt x="1224888" y="159083"/>
                </a:lnTo>
                <a:lnTo>
                  <a:pt x="1184040" y="141381"/>
                </a:lnTo>
                <a:lnTo>
                  <a:pt x="1122769" y="141381"/>
                </a:lnTo>
                <a:lnTo>
                  <a:pt x="1061497" y="123679"/>
                </a:lnTo>
                <a:lnTo>
                  <a:pt x="592020" y="123679"/>
                </a:lnTo>
              </a:path>
              <a:path w="1797050" h="937260">
                <a:moveTo>
                  <a:pt x="510324" y="123679"/>
                </a:moveTo>
                <a:lnTo>
                  <a:pt x="551172" y="123679"/>
                </a:lnTo>
                <a:lnTo>
                  <a:pt x="592020" y="123679"/>
                </a:lnTo>
              </a:path>
              <a:path w="1797050" h="937260">
                <a:moveTo>
                  <a:pt x="510324" y="123679"/>
                </a:moveTo>
                <a:lnTo>
                  <a:pt x="0" y="70572"/>
                </a:lnTo>
              </a:path>
              <a:path w="1797050" h="937260">
                <a:moveTo>
                  <a:pt x="530748" y="52870"/>
                </a:moveTo>
                <a:lnTo>
                  <a:pt x="0" y="0"/>
                </a:lnTo>
              </a:path>
              <a:path w="1797050" h="937260">
                <a:moveTo>
                  <a:pt x="530748" y="52870"/>
                </a:moveTo>
                <a:lnTo>
                  <a:pt x="551172" y="52870"/>
                </a:lnTo>
                <a:lnTo>
                  <a:pt x="592020" y="52870"/>
                </a:lnTo>
              </a:path>
              <a:path w="1797050" h="937260">
                <a:moveTo>
                  <a:pt x="1061497" y="52870"/>
                </a:moveTo>
                <a:lnTo>
                  <a:pt x="592020" y="5287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25" name="object 2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2553057" y="1287656"/>
            <a:ext cx="182842" cy="231974"/>
          </a:xfrm>
          <a:prstGeom prst="rect">
            <a:avLst/>
          </a:prstGeom>
        </p:spPr>
      </p:pic>
      <p:sp>
        <p:nvSpPr>
          <p:cNvPr id="26" name="object 26"/>
          <p:cNvSpPr/>
          <p:nvPr/>
        </p:nvSpPr>
        <p:spPr>
          <a:xfrm>
            <a:off x="2991751" y="1014667"/>
            <a:ext cx="61594" cy="53340"/>
          </a:xfrm>
          <a:custGeom>
            <a:avLst/>
            <a:gdLst/>
            <a:ahLst/>
            <a:cxnLst/>
            <a:rect l="l" t="t" r="r" b="b"/>
            <a:pathLst>
              <a:path w="61594" h="53340">
                <a:moveTo>
                  <a:pt x="61217" y="53106"/>
                </a:moveTo>
                <a:lnTo>
                  <a:pt x="0" y="0"/>
                </a:lnTo>
              </a:path>
            </a:pathLst>
          </a:custGeom>
          <a:ln w="1887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644719" y="1757214"/>
            <a:ext cx="0" cy="212090"/>
          </a:xfrm>
          <a:custGeom>
            <a:avLst/>
            <a:gdLst/>
            <a:ahLst/>
            <a:cxnLst/>
            <a:rect l="l" t="t" r="r" b="b"/>
            <a:pathLst>
              <a:path h="212089">
                <a:moveTo>
                  <a:pt x="0" y="0"/>
                </a:moveTo>
                <a:lnTo>
                  <a:pt x="0" y="211953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583943" y="1050072"/>
            <a:ext cx="61594" cy="353695"/>
          </a:xfrm>
          <a:custGeom>
            <a:avLst/>
            <a:gdLst/>
            <a:ahLst/>
            <a:cxnLst/>
            <a:rect l="l" t="t" r="r" b="b"/>
            <a:pathLst>
              <a:path w="61595" h="353694">
                <a:moveTo>
                  <a:pt x="61244" y="0"/>
                </a:moveTo>
                <a:lnTo>
                  <a:pt x="61244" y="353571"/>
                </a:lnTo>
              </a:path>
              <a:path w="61595" h="353694">
                <a:moveTo>
                  <a:pt x="0" y="0"/>
                </a:moveTo>
                <a:lnTo>
                  <a:pt x="61244" y="0"/>
                </a:lnTo>
              </a:path>
              <a:path w="61595" h="353694">
                <a:moveTo>
                  <a:pt x="0" y="353571"/>
                </a:moveTo>
                <a:lnTo>
                  <a:pt x="61244" y="353571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6666090" y="1120880"/>
            <a:ext cx="0" cy="71120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572"/>
                </a:move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6666090" y="961797"/>
            <a:ext cx="61594" cy="53340"/>
          </a:xfrm>
          <a:custGeom>
            <a:avLst/>
            <a:gdLst/>
            <a:ahLst/>
            <a:cxnLst/>
            <a:rect l="l" t="t" r="r" b="b"/>
            <a:pathLst>
              <a:path w="61595" h="53340">
                <a:moveTo>
                  <a:pt x="61271" y="52870"/>
                </a:moveTo>
                <a:lnTo>
                  <a:pt x="0" y="52870"/>
                </a:lnTo>
              </a:path>
              <a:path w="61595" h="53340">
                <a:moveTo>
                  <a:pt x="61271" y="52870"/>
                </a:moveTo>
                <a:lnTo>
                  <a:pt x="61271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6788633" y="1050072"/>
            <a:ext cx="41275" cy="513080"/>
          </a:xfrm>
          <a:custGeom>
            <a:avLst/>
            <a:gdLst/>
            <a:ahLst/>
            <a:cxnLst/>
            <a:rect l="l" t="t" r="r" b="b"/>
            <a:pathLst>
              <a:path w="41275" h="513080">
                <a:moveTo>
                  <a:pt x="0" y="0"/>
                </a:moveTo>
                <a:lnTo>
                  <a:pt x="40847" y="0"/>
                </a:lnTo>
              </a:path>
              <a:path w="41275" h="513080">
                <a:moveTo>
                  <a:pt x="0" y="0"/>
                </a:moveTo>
                <a:lnTo>
                  <a:pt x="0" y="512654"/>
                </a:lnTo>
                <a:lnTo>
                  <a:pt x="40847" y="512654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7217263" y="1456750"/>
            <a:ext cx="592455" cy="0"/>
          </a:xfrm>
          <a:custGeom>
            <a:avLst/>
            <a:gdLst/>
            <a:ahLst/>
            <a:cxnLst/>
            <a:rect l="l" t="t" r="r" b="b"/>
            <a:pathLst>
              <a:path w="592454">
                <a:moveTo>
                  <a:pt x="0" y="0"/>
                </a:moveTo>
                <a:lnTo>
                  <a:pt x="592020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7094719" y="1456750"/>
            <a:ext cx="122555" cy="0"/>
          </a:xfrm>
          <a:custGeom>
            <a:avLst/>
            <a:gdLst/>
            <a:ahLst/>
            <a:cxnLst/>
            <a:rect l="l" t="t" r="r" b="b"/>
            <a:pathLst>
              <a:path w="122554">
                <a:moveTo>
                  <a:pt x="0" y="0"/>
                </a:moveTo>
                <a:lnTo>
                  <a:pt x="61271" y="0"/>
                </a:lnTo>
              </a:path>
              <a:path w="122554">
                <a:moveTo>
                  <a:pt x="122543" y="0"/>
                </a:moveTo>
                <a:lnTo>
                  <a:pt x="61271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604593" y="961797"/>
            <a:ext cx="184150" cy="601345"/>
          </a:xfrm>
          <a:custGeom>
            <a:avLst/>
            <a:gdLst/>
            <a:ahLst/>
            <a:cxnLst/>
            <a:rect l="l" t="t" r="r" b="b"/>
            <a:pathLst>
              <a:path w="184150" h="601344">
                <a:moveTo>
                  <a:pt x="0" y="600929"/>
                </a:moveTo>
                <a:lnTo>
                  <a:pt x="61271" y="600929"/>
                </a:lnTo>
                <a:lnTo>
                  <a:pt x="61271" y="88274"/>
                </a:lnTo>
                <a:lnTo>
                  <a:pt x="0" y="88274"/>
                </a:lnTo>
              </a:path>
              <a:path w="184150" h="601344">
                <a:moveTo>
                  <a:pt x="122543" y="52870"/>
                </a:moveTo>
                <a:lnTo>
                  <a:pt x="122543" y="0"/>
                </a:lnTo>
              </a:path>
              <a:path w="184150" h="601344">
                <a:moveTo>
                  <a:pt x="183814" y="52870"/>
                </a:moveTo>
                <a:lnTo>
                  <a:pt x="122543" y="5287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7809283" y="1050072"/>
            <a:ext cx="61594" cy="407034"/>
          </a:xfrm>
          <a:custGeom>
            <a:avLst/>
            <a:gdLst/>
            <a:ahLst/>
            <a:cxnLst/>
            <a:rect l="l" t="t" r="r" b="b"/>
            <a:pathLst>
              <a:path w="61595" h="407034">
                <a:moveTo>
                  <a:pt x="0" y="0"/>
                </a:moveTo>
                <a:lnTo>
                  <a:pt x="0" y="353571"/>
                </a:lnTo>
                <a:lnTo>
                  <a:pt x="60999" y="353571"/>
                </a:lnTo>
              </a:path>
              <a:path w="61595" h="407034">
                <a:moveTo>
                  <a:pt x="60999" y="0"/>
                </a:moveTo>
                <a:lnTo>
                  <a:pt x="0" y="0"/>
                </a:lnTo>
              </a:path>
              <a:path w="61595" h="407034">
                <a:moveTo>
                  <a:pt x="0" y="406677"/>
                </a:moveTo>
                <a:lnTo>
                  <a:pt x="20423" y="406677"/>
                </a:lnTo>
                <a:lnTo>
                  <a:pt x="40847" y="388975"/>
                </a:lnTo>
                <a:lnTo>
                  <a:pt x="40847" y="371273"/>
                </a:lnTo>
                <a:lnTo>
                  <a:pt x="60999" y="353571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2563067" y="1509620"/>
            <a:ext cx="0" cy="2174240"/>
          </a:xfrm>
          <a:custGeom>
            <a:avLst/>
            <a:gdLst/>
            <a:ahLst/>
            <a:cxnLst/>
            <a:rect l="l" t="t" r="r" b="b"/>
            <a:pathLst>
              <a:path h="2174240">
                <a:moveTo>
                  <a:pt x="0" y="2103466"/>
                </a:moveTo>
                <a:lnTo>
                  <a:pt x="0" y="2174180"/>
                </a:lnTo>
              </a:path>
              <a:path h="2174240">
                <a:moveTo>
                  <a:pt x="0" y="2103466"/>
                </a:moveTo>
                <a:lnTo>
                  <a:pt x="0" y="1661572"/>
                </a:lnTo>
                <a:lnTo>
                  <a:pt x="0" y="1520167"/>
                </a:lnTo>
              </a:path>
              <a:path h="2174240">
                <a:moveTo>
                  <a:pt x="0" y="1414049"/>
                </a:moveTo>
                <a:lnTo>
                  <a:pt x="0" y="1520167"/>
                </a:lnTo>
              </a:path>
              <a:path h="2174240">
                <a:moveTo>
                  <a:pt x="0" y="1414049"/>
                </a:moveTo>
                <a:lnTo>
                  <a:pt x="0" y="1131286"/>
                </a:lnTo>
              </a:path>
              <a:path h="2174240">
                <a:moveTo>
                  <a:pt x="0" y="777715"/>
                </a:moveTo>
                <a:lnTo>
                  <a:pt x="0" y="1131286"/>
                </a:lnTo>
              </a:path>
              <a:path h="2174240">
                <a:moveTo>
                  <a:pt x="0" y="777715"/>
                </a:moveTo>
                <a:lnTo>
                  <a:pt x="0" y="494952"/>
                </a:lnTo>
              </a:path>
              <a:path h="2174240">
                <a:moveTo>
                  <a:pt x="0" y="388975"/>
                </a:moveTo>
                <a:lnTo>
                  <a:pt x="0" y="494952"/>
                </a:lnTo>
              </a:path>
              <a:path h="2174240">
                <a:moveTo>
                  <a:pt x="0" y="388975"/>
                </a:moveTo>
                <a:lnTo>
                  <a:pt x="0" y="247594"/>
                </a:lnTo>
                <a:lnTo>
                  <a:pt x="0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2644719" y="1969168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0"/>
                </a:moveTo>
                <a:lnTo>
                  <a:pt x="0" y="106213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2644719" y="2287335"/>
            <a:ext cx="0" cy="353695"/>
          </a:xfrm>
          <a:custGeom>
            <a:avLst/>
            <a:gdLst/>
            <a:ahLst/>
            <a:cxnLst/>
            <a:rect l="l" t="t" r="r" b="b"/>
            <a:pathLst>
              <a:path h="353694">
                <a:moveTo>
                  <a:pt x="0" y="0"/>
                </a:moveTo>
                <a:lnTo>
                  <a:pt x="0" y="353571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9" name="object 39"/>
          <p:cNvGrpSpPr/>
          <p:nvPr/>
        </p:nvGrpSpPr>
        <p:grpSpPr>
          <a:xfrm>
            <a:off x="4634976" y="1014667"/>
            <a:ext cx="796290" cy="398145"/>
            <a:chOff x="4634976" y="1014667"/>
            <a:chExt cx="796290" cy="398145"/>
          </a:xfrm>
        </p:grpSpPr>
        <p:sp>
          <p:nvSpPr>
            <p:cNvPr id="40" name="object 40"/>
            <p:cNvSpPr/>
            <p:nvPr/>
          </p:nvSpPr>
          <p:spPr>
            <a:xfrm>
              <a:off x="4645187" y="1050072"/>
              <a:ext cx="775970" cy="353695"/>
            </a:xfrm>
            <a:custGeom>
              <a:avLst/>
              <a:gdLst/>
              <a:ahLst/>
              <a:cxnLst/>
              <a:rect l="l" t="t" r="r" b="b"/>
              <a:pathLst>
                <a:path w="775970" h="353694">
                  <a:moveTo>
                    <a:pt x="775590" y="0"/>
                  </a:moveTo>
                  <a:lnTo>
                    <a:pt x="775590" y="353571"/>
                  </a:lnTo>
                </a:path>
                <a:path w="775970" h="353694">
                  <a:moveTo>
                    <a:pt x="0" y="0"/>
                  </a:moveTo>
                  <a:lnTo>
                    <a:pt x="775590" y="0"/>
                  </a:lnTo>
                </a:path>
                <a:path w="775970" h="353694">
                  <a:moveTo>
                    <a:pt x="0" y="353571"/>
                  </a:moveTo>
                  <a:lnTo>
                    <a:pt x="775590" y="353571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4634976" y="1032369"/>
              <a:ext cx="796290" cy="0"/>
            </a:xfrm>
            <a:custGeom>
              <a:avLst/>
              <a:gdLst/>
              <a:ahLst/>
              <a:cxnLst/>
              <a:rect l="l" t="t" r="r" b="b"/>
              <a:pathLst>
                <a:path w="796289">
                  <a:moveTo>
                    <a:pt x="775590" y="0"/>
                  </a:moveTo>
                  <a:lnTo>
                    <a:pt x="796014" y="0"/>
                  </a:lnTo>
                </a:path>
                <a:path w="796289">
                  <a:moveTo>
                    <a:pt x="0" y="0"/>
                  </a:moveTo>
                  <a:lnTo>
                    <a:pt x="20423" y="0"/>
                  </a:lnTo>
                </a:path>
              </a:pathLst>
            </a:custGeom>
            <a:ln w="354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2" name="object 42"/>
          <p:cNvSpPr/>
          <p:nvPr/>
        </p:nvSpPr>
        <p:spPr>
          <a:xfrm>
            <a:off x="7033448" y="1403643"/>
            <a:ext cx="775970" cy="53340"/>
          </a:xfrm>
          <a:custGeom>
            <a:avLst/>
            <a:gdLst/>
            <a:ahLst/>
            <a:cxnLst/>
            <a:rect l="l" t="t" r="r" b="b"/>
            <a:pathLst>
              <a:path w="775970" h="53340">
                <a:moveTo>
                  <a:pt x="775835" y="0"/>
                </a:moveTo>
                <a:lnTo>
                  <a:pt x="0" y="0"/>
                </a:lnTo>
              </a:path>
              <a:path w="775970" h="53340">
                <a:moveTo>
                  <a:pt x="0" y="53106"/>
                </a:moveTo>
                <a:lnTo>
                  <a:pt x="0" y="0"/>
                </a:lnTo>
              </a:path>
              <a:path w="775970" h="53340">
                <a:moveTo>
                  <a:pt x="775835" y="53106"/>
                </a:moveTo>
                <a:lnTo>
                  <a:pt x="775835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6972176" y="1014667"/>
            <a:ext cx="71755" cy="44450"/>
            <a:chOff x="6972176" y="1014667"/>
            <a:chExt cx="71755" cy="44450"/>
          </a:xfrm>
        </p:grpSpPr>
        <p:sp>
          <p:nvSpPr>
            <p:cNvPr id="44" name="object 44"/>
            <p:cNvSpPr/>
            <p:nvPr/>
          </p:nvSpPr>
          <p:spPr>
            <a:xfrm>
              <a:off x="6972176" y="1050072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>
                  <a:moveTo>
                    <a:pt x="0" y="0"/>
                  </a:moveTo>
                  <a:lnTo>
                    <a:pt x="61271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7033448" y="101466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-10211" y="17702"/>
                  </a:moveTo>
                  <a:lnTo>
                    <a:pt x="10211" y="17702"/>
                  </a:lnTo>
                </a:path>
              </a:pathLst>
            </a:custGeom>
            <a:ln w="354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6" name="object 46"/>
          <p:cNvSpPr/>
          <p:nvPr/>
        </p:nvSpPr>
        <p:spPr>
          <a:xfrm>
            <a:off x="5420778" y="1050072"/>
            <a:ext cx="61594" cy="0"/>
          </a:xfrm>
          <a:custGeom>
            <a:avLst/>
            <a:gdLst/>
            <a:ahLst/>
            <a:cxnLst/>
            <a:rect l="l" t="t" r="r" b="b"/>
            <a:pathLst>
              <a:path w="61595">
                <a:moveTo>
                  <a:pt x="61271" y="0"/>
                </a:moveTo>
                <a:lnTo>
                  <a:pt x="0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5420778" y="1403643"/>
            <a:ext cx="61594" cy="0"/>
          </a:xfrm>
          <a:custGeom>
            <a:avLst/>
            <a:gdLst/>
            <a:ahLst/>
            <a:cxnLst/>
            <a:rect l="l" t="t" r="r" b="b"/>
            <a:pathLst>
              <a:path w="61595">
                <a:moveTo>
                  <a:pt x="0" y="0"/>
                </a:moveTo>
                <a:lnTo>
                  <a:pt x="61271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5298507" y="1562727"/>
            <a:ext cx="61594" cy="0"/>
          </a:xfrm>
          <a:custGeom>
            <a:avLst/>
            <a:gdLst/>
            <a:ahLst/>
            <a:cxnLst/>
            <a:rect l="l" t="t" r="r" b="b"/>
            <a:pathLst>
              <a:path w="61595">
                <a:moveTo>
                  <a:pt x="0" y="0"/>
                </a:moveTo>
                <a:lnTo>
                  <a:pt x="60999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9" name="object 49"/>
          <p:cNvGrpSpPr/>
          <p:nvPr/>
        </p:nvGrpSpPr>
        <p:grpSpPr>
          <a:xfrm>
            <a:off x="7023236" y="1014667"/>
            <a:ext cx="796290" cy="389255"/>
            <a:chOff x="7023236" y="1014667"/>
            <a:chExt cx="796290" cy="389255"/>
          </a:xfrm>
        </p:grpSpPr>
        <p:sp>
          <p:nvSpPr>
            <p:cNvPr id="50" name="object 50"/>
            <p:cNvSpPr/>
            <p:nvPr/>
          </p:nvSpPr>
          <p:spPr>
            <a:xfrm>
              <a:off x="7809283" y="1014667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59">
                  <a:moveTo>
                    <a:pt x="-10211" y="17702"/>
                  </a:moveTo>
                  <a:lnTo>
                    <a:pt x="10211" y="17702"/>
                  </a:lnTo>
                </a:path>
              </a:pathLst>
            </a:custGeom>
            <a:ln w="354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7033448" y="1050072"/>
              <a:ext cx="775970" cy="353695"/>
            </a:xfrm>
            <a:custGeom>
              <a:avLst/>
              <a:gdLst/>
              <a:ahLst/>
              <a:cxnLst/>
              <a:rect l="l" t="t" r="r" b="b"/>
              <a:pathLst>
                <a:path w="775970" h="353694">
                  <a:moveTo>
                    <a:pt x="0" y="0"/>
                  </a:moveTo>
                  <a:lnTo>
                    <a:pt x="775835" y="0"/>
                  </a:lnTo>
                </a:path>
                <a:path w="775970" h="353694">
                  <a:moveTo>
                    <a:pt x="0" y="0"/>
                  </a:moveTo>
                  <a:lnTo>
                    <a:pt x="0" y="353571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2" name="object 52"/>
          <p:cNvSpPr/>
          <p:nvPr/>
        </p:nvSpPr>
        <p:spPr>
          <a:xfrm>
            <a:off x="2563067" y="2640907"/>
            <a:ext cx="184150" cy="1131570"/>
          </a:xfrm>
          <a:custGeom>
            <a:avLst/>
            <a:gdLst/>
            <a:ahLst/>
            <a:cxnLst/>
            <a:rect l="l" t="t" r="r" b="b"/>
            <a:pathLst>
              <a:path w="184150" h="1131570">
                <a:moveTo>
                  <a:pt x="0" y="972179"/>
                </a:moveTo>
                <a:lnTo>
                  <a:pt x="0" y="1007536"/>
                </a:lnTo>
                <a:lnTo>
                  <a:pt x="20412" y="1042893"/>
                </a:lnTo>
                <a:lnTo>
                  <a:pt x="40825" y="1078227"/>
                </a:lnTo>
                <a:lnTo>
                  <a:pt x="61238" y="1095905"/>
                </a:lnTo>
                <a:lnTo>
                  <a:pt x="102064" y="1131263"/>
                </a:lnTo>
                <a:lnTo>
                  <a:pt x="142890" y="1131263"/>
                </a:lnTo>
                <a:lnTo>
                  <a:pt x="183716" y="1131263"/>
                </a:lnTo>
              </a:path>
              <a:path w="184150" h="1131570">
                <a:moveTo>
                  <a:pt x="81651" y="972179"/>
                </a:moveTo>
                <a:lnTo>
                  <a:pt x="0" y="972179"/>
                </a:lnTo>
              </a:path>
              <a:path w="184150" h="1131570">
                <a:moveTo>
                  <a:pt x="81651" y="972179"/>
                </a:moveTo>
                <a:lnTo>
                  <a:pt x="81651" y="530286"/>
                </a:lnTo>
                <a:lnTo>
                  <a:pt x="0" y="530286"/>
                </a:lnTo>
              </a:path>
              <a:path w="184150" h="1131570">
                <a:moveTo>
                  <a:pt x="81651" y="318167"/>
                </a:moveTo>
                <a:lnTo>
                  <a:pt x="81651" y="530286"/>
                </a:lnTo>
              </a:path>
              <a:path w="184150" h="1131570">
                <a:moveTo>
                  <a:pt x="81651" y="318167"/>
                </a:moveTo>
                <a:lnTo>
                  <a:pt x="61238" y="318167"/>
                </a:lnTo>
                <a:lnTo>
                  <a:pt x="40825" y="335869"/>
                </a:lnTo>
                <a:lnTo>
                  <a:pt x="20412" y="353571"/>
                </a:lnTo>
                <a:lnTo>
                  <a:pt x="0" y="371273"/>
                </a:lnTo>
                <a:lnTo>
                  <a:pt x="0" y="388881"/>
                </a:lnTo>
              </a:path>
              <a:path w="184150" h="1131570">
                <a:moveTo>
                  <a:pt x="81651" y="212190"/>
                </a:moveTo>
                <a:lnTo>
                  <a:pt x="81651" y="318167"/>
                </a:lnTo>
              </a:path>
              <a:path w="184150" h="1131570">
                <a:moveTo>
                  <a:pt x="81651" y="212190"/>
                </a:moveTo>
                <a:lnTo>
                  <a:pt x="61238" y="212190"/>
                </a:lnTo>
                <a:lnTo>
                  <a:pt x="40825" y="229892"/>
                </a:lnTo>
                <a:lnTo>
                  <a:pt x="20412" y="229892"/>
                </a:lnTo>
                <a:lnTo>
                  <a:pt x="0" y="265060"/>
                </a:lnTo>
                <a:lnTo>
                  <a:pt x="0" y="282762"/>
                </a:lnTo>
              </a:path>
              <a:path w="184150" h="1131570">
                <a:moveTo>
                  <a:pt x="81651" y="0"/>
                </a:moveTo>
                <a:lnTo>
                  <a:pt x="81651" y="212190"/>
                </a:lnTo>
              </a:path>
              <a:path w="184150" h="1131570">
                <a:moveTo>
                  <a:pt x="0" y="0"/>
                </a:moveTo>
                <a:lnTo>
                  <a:pt x="81651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53" name="object 53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2553535" y="1889066"/>
            <a:ext cx="101395" cy="407120"/>
          </a:xfrm>
          <a:prstGeom prst="rect">
            <a:avLst/>
          </a:prstGeom>
        </p:spPr>
      </p:pic>
      <p:grpSp>
        <p:nvGrpSpPr>
          <p:cNvPr id="54" name="object 54"/>
          <p:cNvGrpSpPr/>
          <p:nvPr/>
        </p:nvGrpSpPr>
        <p:grpSpPr>
          <a:xfrm>
            <a:off x="2552855" y="2287335"/>
            <a:ext cx="7267575" cy="1803400"/>
            <a:chOff x="2552855" y="2287335"/>
            <a:chExt cx="7267575" cy="1803400"/>
          </a:xfrm>
        </p:grpSpPr>
        <p:sp>
          <p:nvSpPr>
            <p:cNvPr id="55" name="object 55"/>
            <p:cNvSpPr/>
            <p:nvPr/>
          </p:nvSpPr>
          <p:spPr>
            <a:xfrm>
              <a:off x="2746784" y="3772170"/>
              <a:ext cx="592455" cy="0"/>
            </a:xfrm>
            <a:custGeom>
              <a:avLst/>
              <a:gdLst/>
              <a:ahLst/>
              <a:cxnLst/>
              <a:rect l="l" t="t" r="r" b="b"/>
              <a:pathLst>
                <a:path w="592454">
                  <a:moveTo>
                    <a:pt x="591982" y="0"/>
                  </a:moveTo>
                  <a:lnTo>
                    <a:pt x="0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6" name="object 5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552855" y="3603556"/>
              <a:ext cx="204140" cy="231442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2746784" y="3701456"/>
              <a:ext cx="592455" cy="0"/>
            </a:xfrm>
            <a:custGeom>
              <a:avLst/>
              <a:gdLst/>
              <a:ahLst/>
              <a:cxnLst/>
              <a:rect l="l" t="t" r="r" b="b"/>
              <a:pathLst>
                <a:path w="592454">
                  <a:moveTo>
                    <a:pt x="591982" y="0"/>
                  </a:moveTo>
                  <a:lnTo>
                    <a:pt x="0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8" name="object 5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329235" y="3691925"/>
              <a:ext cx="264012" cy="248859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3583717" y="3931253"/>
              <a:ext cx="265430" cy="0"/>
            </a:xfrm>
            <a:custGeom>
              <a:avLst/>
              <a:gdLst/>
              <a:ahLst/>
              <a:cxnLst/>
              <a:rect l="l" t="t" r="r" b="b"/>
              <a:pathLst>
                <a:path w="265429">
                  <a:moveTo>
                    <a:pt x="265374" y="0"/>
                  </a:moveTo>
                  <a:lnTo>
                    <a:pt x="0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0" name="object 60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3839560" y="3691925"/>
              <a:ext cx="264012" cy="248859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4094042" y="3701456"/>
              <a:ext cx="1327150" cy="177165"/>
            </a:xfrm>
            <a:custGeom>
              <a:avLst/>
              <a:gdLst/>
              <a:ahLst/>
              <a:cxnLst/>
              <a:rect l="l" t="t" r="r" b="b"/>
              <a:pathLst>
                <a:path w="1327150" h="177164">
                  <a:moveTo>
                    <a:pt x="918557" y="0"/>
                  </a:moveTo>
                  <a:lnTo>
                    <a:pt x="0" y="0"/>
                  </a:lnTo>
                </a:path>
                <a:path w="1327150" h="177164">
                  <a:moveTo>
                    <a:pt x="1102290" y="159083"/>
                  </a:moveTo>
                  <a:lnTo>
                    <a:pt x="1102290" y="123749"/>
                  </a:lnTo>
                  <a:lnTo>
                    <a:pt x="1102290" y="88392"/>
                  </a:lnTo>
                  <a:lnTo>
                    <a:pt x="1061470" y="53035"/>
                  </a:lnTo>
                  <a:lnTo>
                    <a:pt x="1041046" y="35357"/>
                  </a:lnTo>
                  <a:lnTo>
                    <a:pt x="1000225" y="17678"/>
                  </a:lnTo>
                  <a:lnTo>
                    <a:pt x="959405" y="0"/>
                  </a:lnTo>
                  <a:lnTo>
                    <a:pt x="918557" y="0"/>
                  </a:lnTo>
                </a:path>
                <a:path w="1327150" h="177164">
                  <a:moveTo>
                    <a:pt x="1102290" y="159083"/>
                  </a:moveTo>
                  <a:lnTo>
                    <a:pt x="1102290" y="176762"/>
                  </a:lnTo>
                  <a:lnTo>
                    <a:pt x="1326735" y="176762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5420778" y="38605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9"/>
                  </a:moveTo>
                  <a:lnTo>
                    <a:pt x="10211" y="8839"/>
                  </a:lnTo>
                </a:path>
              </a:pathLst>
            </a:custGeom>
            <a:ln w="176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5420778" y="3701456"/>
              <a:ext cx="1612900" cy="159385"/>
            </a:xfrm>
            <a:custGeom>
              <a:avLst/>
              <a:gdLst/>
              <a:ahLst/>
              <a:cxnLst/>
              <a:rect l="l" t="t" r="r" b="b"/>
              <a:pathLst>
                <a:path w="1612900" h="159385">
                  <a:moveTo>
                    <a:pt x="183814" y="0"/>
                  </a:moveTo>
                  <a:lnTo>
                    <a:pt x="142967" y="0"/>
                  </a:lnTo>
                  <a:lnTo>
                    <a:pt x="102119" y="17678"/>
                  </a:lnTo>
                  <a:lnTo>
                    <a:pt x="81695" y="35357"/>
                  </a:lnTo>
                  <a:lnTo>
                    <a:pt x="40847" y="53035"/>
                  </a:lnTo>
                  <a:lnTo>
                    <a:pt x="20423" y="88392"/>
                  </a:lnTo>
                  <a:lnTo>
                    <a:pt x="20423" y="123749"/>
                  </a:lnTo>
                  <a:lnTo>
                    <a:pt x="0" y="159083"/>
                  </a:lnTo>
                </a:path>
                <a:path w="1612900" h="159385">
                  <a:moveTo>
                    <a:pt x="1408703" y="0"/>
                  </a:moveTo>
                  <a:lnTo>
                    <a:pt x="183814" y="0"/>
                  </a:lnTo>
                </a:path>
                <a:path w="1612900" h="159385">
                  <a:moveTo>
                    <a:pt x="1612670" y="159083"/>
                  </a:moveTo>
                  <a:lnTo>
                    <a:pt x="1592246" y="123749"/>
                  </a:lnTo>
                  <a:lnTo>
                    <a:pt x="1592246" y="88392"/>
                  </a:lnTo>
                  <a:lnTo>
                    <a:pt x="1571822" y="53035"/>
                  </a:lnTo>
                  <a:lnTo>
                    <a:pt x="1530974" y="35357"/>
                  </a:lnTo>
                  <a:lnTo>
                    <a:pt x="1490126" y="17678"/>
                  </a:lnTo>
                  <a:lnTo>
                    <a:pt x="1469702" y="0"/>
                  </a:lnTo>
                  <a:lnTo>
                    <a:pt x="1408703" y="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7033448" y="38605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9"/>
                  </a:moveTo>
                  <a:lnTo>
                    <a:pt x="10211" y="8839"/>
                  </a:lnTo>
                </a:path>
              </a:pathLst>
            </a:custGeom>
            <a:ln w="176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7033448" y="3878218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204238" y="0"/>
                  </a:moveTo>
                  <a:lnTo>
                    <a:pt x="0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7237686" y="38605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9"/>
                  </a:moveTo>
                  <a:lnTo>
                    <a:pt x="10211" y="8839"/>
                  </a:lnTo>
                </a:path>
              </a:pathLst>
            </a:custGeom>
            <a:ln w="176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7237686" y="3701456"/>
              <a:ext cx="1490345" cy="159385"/>
            </a:xfrm>
            <a:custGeom>
              <a:avLst/>
              <a:gdLst/>
              <a:ahLst/>
              <a:cxnLst/>
              <a:rect l="l" t="t" r="r" b="b"/>
              <a:pathLst>
                <a:path w="1490345" h="159385">
                  <a:moveTo>
                    <a:pt x="203966" y="0"/>
                  </a:moveTo>
                  <a:lnTo>
                    <a:pt x="163118" y="0"/>
                  </a:lnTo>
                  <a:lnTo>
                    <a:pt x="122271" y="17678"/>
                  </a:lnTo>
                  <a:lnTo>
                    <a:pt x="81695" y="35357"/>
                  </a:lnTo>
                  <a:lnTo>
                    <a:pt x="40847" y="53035"/>
                  </a:lnTo>
                  <a:lnTo>
                    <a:pt x="20423" y="88392"/>
                  </a:lnTo>
                  <a:lnTo>
                    <a:pt x="20423" y="123749"/>
                  </a:lnTo>
                  <a:lnTo>
                    <a:pt x="0" y="159083"/>
                  </a:lnTo>
                </a:path>
                <a:path w="1490345" h="159385">
                  <a:moveTo>
                    <a:pt x="1490126" y="0"/>
                  </a:moveTo>
                  <a:lnTo>
                    <a:pt x="203966" y="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8" name="object 68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8718283" y="3691925"/>
              <a:ext cx="263877" cy="248860"/>
            </a:xfrm>
            <a:prstGeom prst="rect">
              <a:avLst/>
            </a:prstGeom>
          </p:spPr>
        </p:pic>
        <p:sp>
          <p:nvSpPr>
            <p:cNvPr id="69" name="object 69"/>
            <p:cNvSpPr/>
            <p:nvPr/>
          </p:nvSpPr>
          <p:spPr>
            <a:xfrm>
              <a:off x="8972628" y="3842861"/>
              <a:ext cx="367665" cy="88900"/>
            </a:xfrm>
            <a:custGeom>
              <a:avLst/>
              <a:gdLst/>
              <a:ahLst/>
              <a:cxnLst/>
              <a:rect l="l" t="t" r="r" b="b"/>
              <a:pathLst>
                <a:path w="367665" h="88900">
                  <a:moveTo>
                    <a:pt x="265510" y="88392"/>
                  </a:moveTo>
                  <a:lnTo>
                    <a:pt x="0" y="88392"/>
                  </a:lnTo>
                </a:path>
                <a:path w="367665" h="88900">
                  <a:moveTo>
                    <a:pt x="265510" y="88392"/>
                  </a:moveTo>
                  <a:lnTo>
                    <a:pt x="306358" y="70714"/>
                  </a:lnTo>
                  <a:lnTo>
                    <a:pt x="326782" y="70714"/>
                  </a:lnTo>
                  <a:lnTo>
                    <a:pt x="347206" y="53035"/>
                  </a:lnTo>
                  <a:lnTo>
                    <a:pt x="367629" y="35357"/>
                  </a:lnTo>
                  <a:lnTo>
                    <a:pt x="367629" y="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9340258" y="382520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27"/>
                  </a:moveTo>
                  <a:lnTo>
                    <a:pt x="10211" y="8827"/>
                  </a:lnTo>
                </a:path>
              </a:pathLst>
            </a:custGeom>
            <a:ln w="176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2563067" y="3171193"/>
              <a:ext cx="7247255" cy="831215"/>
            </a:xfrm>
            <a:custGeom>
              <a:avLst/>
              <a:gdLst/>
              <a:ahLst/>
              <a:cxnLst/>
              <a:rect l="l" t="t" r="r" b="b"/>
              <a:pathLst>
                <a:path w="7247255" h="831214">
                  <a:moveTo>
                    <a:pt x="6919885" y="530262"/>
                  </a:moveTo>
                  <a:lnTo>
                    <a:pt x="6879037" y="530262"/>
                  </a:lnTo>
                  <a:lnTo>
                    <a:pt x="6838189" y="547941"/>
                  </a:lnTo>
                  <a:lnTo>
                    <a:pt x="6817765" y="565619"/>
                  </a:lnTo>
                  <a:lnTo>
                    <a:pt x="6797614" y="600976"/>
                  </a:lnTo>
                  <a:lnTo>
                    <a:pt x="6777190" y="618655"/>
                  </a:lnTo>
                  <a:lnTo>
                    <a:pt x="6777190" y="654012"/>
                  </a:lnTo>
                </a:path>
                <a:path w="7247255" h="831214">
                  <a:moveTo>
                    <a:pt x="7144548" y="530262"/>
                  </a:moveTo>
                  <a:lnTo>
                    <a:pt x="6919885" y="530262"/>
                  </a:lnTo>
                </a:path>
                <a:path w="7247255" h="831214">
                  <a:moveTo>
                    <a:pt x="7144548" y="530262"/>
                  </a:moveTo>
                  <a:lnTo>
                    <a:pt x="7164971" y="530262"/>
                  </a:lnTo>
                  <a:lnTo>
                    <a:pt x="7205819" y="512607"/>
                  </a:lnTo>
                  <a:lnTo>
                    <a:pt x="7226243" y="494929"/>
                  </a:lnTo>
                  <a:lnTo>
                    <a:pt x="7226243" y="477250"/>
                  </a:lnTo>
                  <a:lnTo>
                    <a:pt x="7246667" y="441893"/>
                  </a:lnTo>
                </a:path>
                <a:path w="7247255" h="831214">
                  <a:moveTo>
                    <a:pt x="7246667" y="0"/>
                  </a:moveTo>
                  <a:lnTo>
                    <a:pt x="7246667" y="441893"/>
                  </a:lnTo>
                </a:path>
                <a:path w="7247255" h="831214">
                  <a:moveTo>
                    <a:pt x="183716" y="654012"/>
                  </a:moveTo>
                  <a:lnTo>
                    <a:pt x="775699" y="654012"/>
                  </a:lnTo>
                  <a:lnTo>
                    <a:pt x="775699" y="600976"/>
                  </a:lnTo>
                  <a:lnTo>
                    <a:pt x="775699" y="530262"/>
                  </a:lnTo>
                </a:path>
                <a:path w="7247255" h="831214">
                  <a:moveTo>
                    <a:pt x="0" y="512607"/>
                  </a:moveTo>
                  <a:lnTo>
                    <a:pt x="0" y="565619"/>
                  </a:lnTo>
                  <a:lnTo>
                    <a:pt x="20412" y="618655"/>
                  </a:lnTo>
                  <a:lnTo>
                    <a:pt x="40825" y="654012"/>
                  </a:lnTo>
                  <a:lnTo>
                    <a:pt x="61238" y="707024"/>
                  </a:lnTo>
                  <a:lnTo>
                    <a:pt x="102064" y="742381"/>
                  </a:lnTo>
                  <a:lnTo>
                    <a:pt x="142890" y="777738"/>
                  </a:lnTo>
                  <a:lnTo>
                    <a:pt x="204129" y="795417"/>
                  </a:lnTo>
                  <a:lnTo>
                    <a:pt x="244950" y="813072"/>
                  </a:lnTo>
                  <a:lnTo>
                    <a:pt x="306194" y="830751"/>
                  </a:lnTo>
                  <a:lnTo>
                    <a:pt x="367439" y="830751"/>
                  </a:lnTo>
                  <a:lnTo>
                    <a:pt x="367439" y="760060"/>
                  </a:lnTo>
                </a:path>
                <a:path w="7247255" h="831214">
                  <a:moveTo>
                    <a:pt x="142890" y="654012"/>
                  </a:moveTo>
                  <a:lnTo>
                    <a:pt x="183716" y="689346"/>
                  </a:lnTo>
                  <a:lnTo>
                    <a:pt x="224542" y="724703"/>
                  </a:lnTo>
                  <a:lnTo>
                    <a:pt x="265374" y="742381"/>
                  </a:lnTo>
                  <a:lnTo>
                    <a:pt x="306194" y="742381"/>
                  </a:lnTo>
                  <a:lnTo>
                    <a:pt x="367439" y="760060"/>
                  </a:lnTo>
                  <a:lnTo>
                    <a:pt x="796095" y="760060"/>
                  </a:lnTo>
                </a:path>
                <a:path w="7247255" h="831214">
                  <a:moveTo>
                    <a:pt x="775699" y="671667"/>
                  </a:moveTo>
                  <a:lnTo>
                    <a:pt x="775699" y="707024"/>
                  </a:lnTo>
                  <a:lnTo>
                    <a:pt x="796095" y="76006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3338766" y="382520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27"/>
                  </a:moveTo>
                  <a:lnTo>
                    <a:pt x="10211" y="8827"/>
                  </a:lnTo>
                </a:path>
              </a:pathLst>
            </a:custGeom>
            <a:ln w="176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2930507" y="2287335"/>
              <a:ext cx="6879590" cy="1715135"/>
            </a:xfrm>
            <a:custGeom>
              <a:avLst/>
              <a:gdLst/>
              <a:ahLst/>
              <a:cxnLst/>
              <a:rect l="l" t="t" r="r" b="b"/>
              <a:pathLst>
                <a:path w="6879590" h="1715135">
                  <a:moveTo>
                    <a:pt x="6879228" y="671738"/>
                  </a:moveTo>
                  <a:lnTo>
                    <a:pt x="6879228" y="883857"/>
                  </a:lnTo>
                </a:path>
                <a:path w="6879590" h="1715135">
                  <a:moveTo>
                    <a:pt x="6879228" y="565761"/>
                  </a:moveTo>
                  <a:lnTo>
                    <a:pt x="6879228" y="671738"/>
                  </a:lnTo>
                </a:path>
                <a:path w="6879590" h="1715135">
                  <a:moveTo>
                    <a:pt x="6879228" y="353571"/>
                  </a:moveTo>
                  <a:lnTo>
                    <a:pt x="6879228" y="565761"/>
                  </a:lnTo>
                </a:path>
                <a:path w="6879590" h="1715135">
                  <a:moveTo>
                    <a:pt x="6879228" y="0"/>
                  </a:moveTo>
                  <a:lnTo>
                    <a:pt x="6879228" y="353571"/>
                  </a:lnTo>
                </a:path>
                <a:path w="6879590" h="1715135">
                  <a:moveTo>
                    <a:pt x="918584" y="1714608"/>
                  </a:moveTo>
                  <a:lnTo>
                    <a:pt x="653210" y="1714608"/>
                  </a:lnTo>
                </a:path>
                <a:path w="6879590" h="1715135">
                  <a:moveTo>
                    <a:pt x="0" y="1714608"/>
                  </a:moveTo>
                  <a:lnTo>
                    <a:pt x="653210" y="1714608"/>
                  </a:lnTo>
                </a:path>
                <a:path w="6879590" h="1715135">
                  <a:moveTo>
                    <a:pt x="469477" y="1679275"/>
                  </a:moveTo>
                  <a:lnTo>
                    <a:pt x="551145" y="1696930"/>
                  </a:lnTo>
                  <a:lnTo>
                    <a:pt x="591965" y="1714608"/>
                  </a:lnTo>
                  <a:lnTo>
                    <a:pt x="653210" y="1714608"/>
                  </a:lnTo>
                </a:path>
                <a:path w="6879590" h="1715135">
                  <a:moveTo>
                    <a:pt x="918584" y="1714608"/>
                  </a:moveTo>
                  <a:lnTo>
                    <a:pt x="979801" y="1714608"/>
                  </a:lnTo>
                  <a:lnTo>
                    <a:pt x="1000225" y="1696930"/>
                  </a:lnTo>
                  <a:lnTo>
                    <a:pt x="1041046" y="1679275"/>
                  </a:lnTo>
                  <a:lnTo>
                    <a:pt x="1081866" y="1661596"/>
                  </a:lnTo>
                  <a:lnTo>
                    <a:pt x="1102290" y="1626239"/>
                  </a:lnTo>
                  <a:lnTo>
                    <a:pt x="1102290" y="1590882"/>
                  </a:lnTo>
                  <a:lnTo>
                    <a:pt x="1122687" y="1555525"/>
                  </a:lnTo>
                </a:path>
                <a:path w="6879590" h="1715135">
                  <a:moveTo>
                    <a:pt x="469477" y="1555525"/>
                  </a:moveTo>
                  <a:lnTo>
                    <a:pt x="469477" y="1590882"/>
                  </a:lnTo>
                  <a:lnTo>
                    <a:pt x="489900" y="1626239"/>
                  </a:lnTo>
                  <a:lnTo>
                    <a:pt x="510324" y="1661596"/>
                  </a:lnTo>
                  <a:lnTo>
                    <a:pt x="530721" y="1679275"/>
                  </a:lnTo>
                  <a:lnTo>
                    <a:pt x="571542" y="1696930"/>
                  </a:lnTo>
                  <a:lnTo>
                    <a:pt x="612389" y="1714608"/>
                  </a:lnTo>
                  <a:lnTo>
                    <a:pt x="653210" y="1714608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" name="object 74"/>
            <p:cNvSpPr/>
            <p:nvPr/>
          </p:nvSpPr>
          <p:spPr>
            <a:xfrm>
              <a:off x="4053194" y="3825206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27"/>
                  </a:moveTo>
                  <a:lnTo>
                    <a:pt x="10211" y="8827"/>
                  </a:lnTo>
                </a:path>
              </a:pathLst>
            </a:custGeom>
            <a:ln w="176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3359163" y="3772170"/>
              <a:ext cx="3429635" cy="318770"/>
            </a:xfrm>
            <a:custGeom>
              <a:avLst/>
              <a:gdLst/>
              <a:ahLst/>
              <a:cxnLst/>
              <a:rect l="l" t="t" r="r" b="b"/>
              <a:pathLst>
                <a:path w="3429634" h="318770">
                  <a:moveTo>
                    <a:pt x="224553" y="229774"/>
                  </a:moveTo>
                  <a:lnTo>
                    <a:pt x="142885" y="229774"/>
                  </a:lnTo>
                  <a:lnTo>
                    <a:pt x="81668" y="212095"/>
                  </a:lnTo>
                  <a:lnTo>
                    <a:pt x="20423" y="176762"/>
                  </a:lnTo>
                  <a:lnTo>
                    <a:pt x="0" y="159083"/>
                  </a:lnTo>
                </a:path>
                <a:path w="3429634" h="318770">
                  <a:moveTo>
                    <a:pt x="40820" y="141404"/>
                  </a:moveTo>
                  <a:lnTo>
                    <a:pt x="0" y="159083"/>
                  </a:lnTo>
                </a:path>
                <a:path w="3429634" h="318770">
                  <a:moveTo>
                    <a:pt x="734878" y="0"/>
                  </a:moveTo>
                  <a:lnTo>
                    <a:pt x="714454" y="17678"/>
                  </a:lnTo>
                  <a:lnTo>
                    <a:pt x="694030" y="17678"/>
                  </a:lnTo>
                  <a:lnTo>
                    <a:pt x="694030" y="35357"/>
                  </a:lnTo>
                  <a:lnTo>
                    <a:pt x="694030" y="53035"/>
                  </a:lnTo>
                </a:path>
                <a:path w="3429634" h="318770">
                  <a:moveTo>
                    <a:pt x="1653436" y="0"/>
                  </a:moveTo>
                  <a:lnTo>
                    <a:pt x="734878" y="0"/>
                  </a:lnTo>
                </a:path>
                <a:path w="3429634" h="318770">
                  <a:moveTo>
                    <a:pt x="3429470" y="229774"/>
                  </a:moveTo>
                  <a:lnTo>
                    <a:pt x="3429470" y="318167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6788633" y="396661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-10211" y="17666"/>
                  </a:moveTo>
                  <a:lnTo>
                    <a:pt x="10211" y="17666"/>
                  </a:lnTo>
                </a:path>
              </a:pathLst>
            </a:custGeom>
            <a:ln w="35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77" name="object 77"/>
          <p:cNvSpPr/>
          <p:nvPr/>
        </p:nvSpPr>
        <p:spPr>
          <a:xfrm>
            <a:off x="9789311" y="1297666"/>
            <a:ext cx="102235" cy="2386330"/>
          </a:xfrm>
          <a:custGeom>
            <a:avLst/>
            <a:gdLst/>
            <a:ahLst/>
            <a:cxnLst/>
            <a:rect l="l" t="t" r="r" b="b"/>
            <a:pathLst>
              <a:path w="102234" h="2386329">
                <a:moveTo>
                  <a:pt x="101847" y="229656"/>
                </a:moveTo>
                <a:lnTo>
                  <a:pt x="101847" y="176785"/>
                </a:lnTo>
                <a:lnTo>
                  <a:pt x="81695" y="123679"/>
                </a:lnTo>
                <a:lnTo>
                  <a:pt x="61271" y="70572"/>
                </a:lnTo>
                <a:lnTo>
                  <a:pt x="40847" y="35168"/>
                </a:lnTo>
                <a:lnTo>
                  <a:pt x="0" y="0"/>
                </a:lnTo>
              </a:path>
              <a:path w="102234" h="2386329">
                <a:moveTo>
                  <a:pt x="101847" y="229656"/>
                </a:moveTo>
                <a:lnTo>
                  <a:pt x="101847" y="229656"/>
                </a:lnTo>
                <a:lnTo>
                  <a:pt x="101847" y="1873526"/>
                </a:lnTo>
                <a:lnTo>
                  <a:pt x="101847" y="2315420"/>
                </a:lnTo>
              </a:path>
              <a:path w="102234" h="2386329">
                <a:moveTo>
                  <a:pt x="101847" y="2386134"/>
                </a:moveTo>
                <a:lnTo>
                  <a:pt x="101847" y="231542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8" name="object 78"/>
          <p:cNvGrpSpPr/>
          <p:nvPr/>
        </p:nvGrpSpPr>
        <p:grpSpPr>
          <a:xfrm>
            <a:off x="7432797" y="3763314"/>
            <a:ext cx="2091055" cy="248285"/>
            <a:chOff x="7432797" y="3763314"/>
            <a:chExt cx="2091055" cy="248285"/>
          </a:xfrm>
        </p:grpSpPr>
        <p:sp>
          <p:nvSpPr>
            <p:cNvPr id="79" name="object 79"/>
            <p:cNvSpPr/>
            <p:nvPr/>
          </p:nvSpPr>
          <p:spPr>
            <a:xfrm>
              <a:off x="8972628" y="4001944"/>
              <a:ext cx="551180" cy="0"/>
            </a:xfrm>
            <a:custGeom>
              <a:avLst/>
              <a:gdLst/>
              <a:ahLst/>
              <a:cxnLst/>
              <a:rect l="l" t="t" r="r" b="b"/>
              <a:pathLst>
                <a:path w="551179">
                  <a:moveTo>
                    <a:pt x="265510" y="0"/>
                  </a:moveTo>
                  <a:lnTo>
                    <a:pt x="551172" y="0"/>
                  </a:lnTo>
                </a:path>
                <a:path w="551179">
                  <a:moveTo>
                    <a:pt x="265510" y="0"/>
                  </a:moveTo>
                  <a:lnTo>
                    <a:pt x="0" y="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0" name="object 8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8779553" y="3833329"/>
              <a:ext cx="202605" cy="178146"/>
            </a:xfrm>
            <a:prstGeom prst="rect">
              <a:avLst/>
            </a:prstGeom>
          </p:spPr>
        </p:pic>
        <p:sp>
          <p:nvSpPr>
            <p:cNvPr id="81" name="object 81"/>
            <p:cNvSpPr/>
            <p:nvPr/>
          </p:nvSpPr>
          <p:spPr>
            <a:xfrm>
              <a:off x="7441653" y="3772170"/>
              <a:ext cx="1347470" cy="71120"/>
            </a:xfrm>
            <a:custGeom>
              <a:avLst/>
              <a:gdLst/>
              <a:ahLst/>
              <a:cxnLst/>
              <a:rect l="l" t="t" r="r" b="b"/>
              <a:pathLst>
                <a:path w="1347470" h="71120">
                  <a:moveTo>
                    <a:pt x="1347431" y="70690"/>
                  </a:moveTo>
                  <a:lnTo>
                    <a:pt x="1347431" y="53035"/>
                  </a:lnTo>
                  <a:lnTo>
                    <a:pt x="1327008" y="35357"/>
                  </a:lnTo>
                  <a:lnTo>
                    <a:pt x="1327008" y="17678"/>
                  </a:lnTo>
                  <a:lnTo>
                    <a:pt x="1306584" y="17678"/>
                  </a:lnTo>
                  <a:lnTo>
                    <a:pt x="1286160" y="0"/>
                  </a:lnTo>
                  <a:lnTo>
                    <a:pt x="0" y="0"/>
                  </a:lnTo>
                </a:path>
              </a:pathLst>
            </a:custGeom>
            <a:ln w="177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82" name="object 82"/>
          <p:cNvGrpSpPr/>
          <p:nvPr/>
        </p:nvGrpSpPr>
        <p:grpSpPr>
          <a:xfrm>
            <a:off x="6779100" y="3939945"/>
            <a:ext cx="377190" cy="231140"/>
            <a:chOff x="6779100" y="3939945"/>
            <a:chExt cx="377190" cy="231140"/>
          </a:xfrm>
        </p:grpSpPr>
        <p:sp>
          <p:nvSpPr>
            <p:cNvPr id="83" name="object 83"/>
            <p:cNvSpPr/>
            <p:nvPr/>
          </p:nvSpPr>
          <p:spPr>
            <a:xfrm>
              <a:off x="6870056" y="4161028"/>
              <a:ext cx="286385" cy="0"/>
            </a:xfrm>
            <a:custGeom>
              <a:avLst/>
              <a:gdLst/>
              <a:ahLst/>
              <a:cxnLst/>
              <a:rect l="l" t="t" r="r" b="b"/>
              <a:pathLst>
                <a:path w="286384">
                  <a:moveTo>
                    <a:pt x="285934" y="0"/>
                  </a:moveTo>
                  <a:lnTo>
                    <a:pt x="0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4" name="object 84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6779100" y="3939945"/>
              <a:ext cx="101167" cy="230615"/>
            </a:xfrm>
            <a:prstGeom prst="rect">
              <a:avLst/>
            </a:prstGeom>
          </p:spPr>
        </p:pic>
      </p:grpSp>
      <p:sp>
        <p:nvSpPr>
          <p:cNvPr id="85" name="object 85"/>
          <p:cNvSpPr/>
          <p:nvPr/>
        </p:nvSpPr>
        <p:spPr>
          <a:xfrm>
            <a:off x="5604593" y="3772170"/>
            <a:ext cx="1224915" cy="0"/>
          </a:xfrm>
          <a:custGeom>
            <a:avLst/>
            <a:gdLst/>
            <a:ahLst/>
            <a:cxnLst/>
            <a:rect l="l" t="t" r="r" b="b"/>
            <a:pathLst>
              <a:path w="1224915">
                <a:moveTo>
                  <a:pt x="1224888" y="0"/>
                </a:moveTo>
                <a:lnTo>
                  <a:pt x="0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5604593" y="3948932"/>
            <a:ext cx="61594" cy="17780"/>
          </a:xfrm>
          <a:custGeom>
            <a:avLst/>
            <a:gdLst/>
            <a:ahLst/>
            <a:cxnLst/>
            <a:rect l="l" t="t" r="r" b="b"/>
            <a:pathLst>
              <a:path w="61595" h="17779">
                <a:moveTo>
                  <a:pt x="61271" y="17678"/>
                </a:moveTo>
                <a:lnTo>
                  <a:pt x="61271" y="0"/>
                </a:lnTo>
                <a:lnTo>
                  <a:pt x="40847" y="0"/>
                </a:lnTo>
                <a:lnTo>
                  <a:pt x="20423" y="0"/>
                </a:lnTo>
                <a:lnTo>
                  <a:pt x="0" y="0"/>
                </a:lnTo>
                <a:lnTo>
                  <a:pt x="0" y="17678"/>
                </a:lnTo>
              </a:path>
            </a:pathLst>
          </a:custGeom>
          <a:ln w="179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9462529" y="1014667"/>
            <a:ext cx="327025" cy="283210"/>
          </a:xfrm>
          <a:custGeom>
            <a:avLst/>
            <a:gdLst/>
            <a:ahLst/>
            <a:cxnLst/>
            <a:rect l="l" t="t" r="r" b="b"/>
            <a:pathLst>
              <a:path w="327025" h="283209">
                <a:moveTo>
                  <a:pt x="0" y="0"/>
                </a:moveTo>
                <a:lnTo>
                  <a:pt x="326782" y="282998"/>
                </a:lnTo>
              </a:path>
            </a:pathLst>
          </a:custGeom>
          <a:ln w="188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9809735" y="1757214"/>
            <a:ext cx="81915" cy="530225"/>
          </a:xfrm>
          <a:custGeom>
            <a:avLst/>
            <a:gdLst/>
            <a:ahLst/>
            <a:cxnLst/>
            <a:rect l="l" t="t" r="r" b="b"/>
            <a:pathLst>
              <a:path w="81915" h="530225">
                <a:moveTo>
                  <a:pt x="0" y="0"/>
                </a:moveTo>
                <a:lnTo>
                  <a:pt x="81423" y="0"/>
                </a:lnTo>
              </a:path>
              <a:path w="81915" h="530225">
                <a:moveTo>
                  <a:pt x="0" y="0"/>
                </a:moveTo>
                <a:lnTo>
                  <a:pt x="0" y="211953"/>
                </a:lnTo>
                <a:lnTo>
                  <a:pt x="20423" y="211953"/>
                </a:lnTo>
                <a:lnTo>
                  <a:pt x="40847" y="194487"/>
                </a:lnTo>
                <a:lnTo>
                  <a:pt x="61271" y="176785"/>
                </a:lnTo>
                <a:lnTo>
                  <a:pt x="81423" y="159083"/>
                </a:lnTo>
                <a:lnTo>
                  <a:pt x="81423" y="141381"/>
                </a:lnTo>
              </a:path>
              <a:path w="81915" h="530225">
                <a:moveTo>
                  <a:pt x="0" y="211953"/>
                </a:moveTo>
                <a:lnTo>
                  <a:pt x="0" y="318167"/>
                </a:lnTo>
                <a:lnTo>
                  <a:pt x="20423" y="318167"/>
                </a:lnTo>
                <a:lnTo>
                  <a:pt x="40847" y="300464"/>
                </a:lnTo>
                <a:lnTo>
                  <a:pt x="61271" y="282762"/>
                </a:lnTo>
                <a:lnTo>
                  <a:pt x="81423" y="265060"/>
                </a:lnTo>
                <a:lnTo>
                  <a:pt x="81423" y="247358"/>
                </a:lnTo>
              </a:path>
              <a:path w="81915" h="530225">
                <a:moveTo>
                  <a:pt x="0" y="318167"/>
                </a:moveTo>
                <a:lnTo>
                  <a:pt x="0" y="530120"/>
                </a:lnTo>
              </a:path>
              <a:path w="81915" h="530225">
                <a:moveTo>
                  <a:pt x="81423" y="530120"/>
                </a:moveTo>
                <a:lnTo>
                  <a:pt x="0" y="53012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9" name="object 89"/>
          <p:cNvGrpSpPr/>
          <p:nvPr/>
        </p:nvGrpSpPr>
        <p:grpSpPr>
          <a:xfrm>
            <a:off x="9514269" y="3603555"/>
            <a:ext cx="386715" cy="408305"/>
            <a:chOff x="9514269" y="3603555"/>
            <a:chExt cx="386715" cy="408305"/>
          </a:xfrm>
        </p:grpSpPr>
        <p:pic>
          <p:nvPicPr>
            <p:cNvPr id="90" name="object 90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9698084" y="3603555"/>
              <a:ext cx="202605" cy="178146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9523800" y="3683801"/>
              <a:ext cx="367665" cy="318770"/>
            </a:xfrm>
            <a:custGeom>
              <a:avLst/>
              <a:gdLst/>
              <a:ahLst/>
              <a:cxnLst/>
              <a:rect l="l" t="t" r="r" b="b"/>
              <a:pathLst>
                <a:path w="367665" h="318770">
                  <a:moveTo>
                    <a:pt x="0" y="318143"/>
                  </a:moveTo>
                  <a:lnTo>
                    <a:pt x="61271" y="318143"/>
                  </a:lnTo>
                  <a:lnTo>
                    <a:pt x="122543" y="300464"/>
                  </a:lnTo>
                  <a:lnTo>
                    <a:pt x="163391" y="282809"/>
                  </a:lnTo>
                  <a:lnTo>
                    <a:pt x="224662" y="265131"/>
                  </a:lnTo>
                  <a:lnTo>
                    <a:pt x="265510" y="229774"/>
                  </a:lnTo>
                  <a:lnTo>
                    <a:pt x="306358" y="194417"/>
                  </a:lnTo>
                  <a:lnTo>
                    <a:pt x="326782" y="141404"/>
                  </a:lnTo>
                  <a:lnTo>
                    <a:pt x="347206" y="106047"/>
                  </a:lnTo>
                  <a:lnTo>
                    <a:pt x="367357" y="53012"/>
                  </a:lnTo>
                  <a:lnTo>
                    <a:pt x="367357" y="0"/>
                  </a:lnTo>
                </a:path>
              </a:pathLst>
            </a:custGeom>
            <a:ln w="188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2" name="object 92"/>
          <p:cNvSpPr/>
          <p:nvPr/>
        </p:nvSpPr>
        <p:spPr>
          <a:xfrm>
            <a:off x="9238138" y="3842861"/>
            <a:ext cx="184150" cy="159385"/>
          </a:xfrm>
          <a:custGeom>
            <a:avLst/>
            <a:gdLst/>
            <a:ahLst/>
            <a:cxnLst/>
            <a:rect l="l" t="t" r="r" b="b"/>
            <a:pathLst>
              <a:path w="184150" h="159385">
                <a:moveTo>
                  <a:pt x="0" y="159083"/>
                </a:moveTo>
                <a:lnTo>
                  <a:pt x="40847" y="159083"/>
                </a:lnTo>
                <a:lnTo>
                  <a:pt x="81695" y="141404"/>
                </a:lnTo>
                <a:lnTo>
                  <a:pt x="122543" y="123749"/>
                </a:lnTo>
                <a:lnTo>
                  <a:pt x="142694" y="106071"/>
                </a:lnTo>
                <a:lnTo>
                  <a:pt x="163118" y="70714"/>
                </a:lnTo>
                <a:lnTo>
                  <a:pt x="183542" y="35357"/>
                </a:lnTo>
                <a:lnTo>
                  <a:pt x="183542" y="0"/>
                </a:lnTo>
              </a:path>
            </a:pathLst>
          </a:custGeom>
          <a:ln w="188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339806" y="3772170"/>
            <a:ext cx="102235" cy="88900"/>
          </a:xfrm>
          <a:custGeom>
            <a:avLst/>
            <a:gdLst/>
            <a:ahLst/>
            <a:cxnLst/>
            <a:rect l="l" t="t" r="r" b="b"/>
            <a:pathLst>
              <a:path w="102234" h="88900">
                <a:moveTo>
                  <a:pt x="101847" y="0"/>
                </a:moveTo>
                <a:lnTo>
                  <a:pt x="60999" y="17678"/>
                </a:lnTo>
                <a:lnTo>
                  <a:pt x="40575" y="17678"/>
                </a:lnTo>
                <a:lnTo>
                  <a:pt x="20151" y="35357"/>
                </a:lnTo>
                <a:lnTo>
                  <a:pt x="0" y="70690"/>
                </a:lnTo>
                <a:lnTo>
                  <a:pt x="0" y="88369"/>
                </a:lnTo>
              </a:path>
            </a:pathLst>
          </a:custGeom>
          <a:ln w="188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6870057" y="3966610"/>
            <a:ext cx="61594" cy="35560"/>
          </a:xfrm>
          <a:custGeom>
            <a:avLst/>
            <a:gdLst/>
            <a:ahLst/>
            <a:cxnLst/>
            <a:rect l="l" t="t" r="r" b="b"/>
            <a:pathLst>
              <a:path w="61595" h="35560">
                <a:moveTo>
                  <a:pt x="0" y="0"/>
                </a:moveTo>
                <a:lnTo>
                  <a:pt x="61271" y="0"/>
                </a:lnTo>
              </a:path>
              <a:path w="61595" h="35560">
                <a:moveTo>
                  <a:pt x="0" y="0"/>
                </a:moveTo>
                <a:lnTo>
                  <a:pt x="20423" y="17654"/>
                </a:lnTo>
                <a:lnTo>
                  <a:pt x="40847" y="35333"/>
                </a:lnTo>
                <a:lnTo>
                  <a:pt x="0" y="35333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5522897" y="3772170"/>
            <a:ext cx="81915" cy="88900"/>
          </a:xfrm>
          <a:custGeom>
            <a:avLst/>
            <a:gdLst/>
            <a:ahLst/>
            <a:cxnLst/>
            <a:rect l="l" t="t" r="r" b="b"/>
            <a:pathLst>
              <a:path w="81914" h="88900">
                <a:moveTo>
                  <a:pt x="81695" y="0"/>
                </a:moveTo>
                <a:lnTo>
                  <a:pt x="61271" y="17678"/>
                </a:lnTo>
                <a:lnTo>
                  <a:pt x="40847" y="17678"/>
                </a:lnTo>
                <a:lnTo>
                  <a:pt x="20423" y="35357"/>
                </a:lnTo>
                <a:lnTo>
                  <a:pt x="0" y="70690"/>
                </a:lnTo>
                <a:lnTo>
                  <a:pt x="0" y="88369"/>
                </a:lnTo>
              </a:path>
            </a:pathLst>
          </a:custGeom>
          <a:ln w="191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96" name="object 96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9697404" y="3613086"/>
            <a:ext cx="203966" cy="221818"/>
          </a:xfrm>
          <a:prstGeom prst="rect">
            <a:avLst/>
          </a:prstGeom>
        </p:spPr>
      </p:pic>
      <p:sp>
        <p:nvSpPr>
          <p:cNvPr id="97" name="object 97"/>
          <p:cNvSpPr/>
          <p:nvPr/>
        </p:nvSpPr>
        <p:spPr>
          <a:xfrm>
            <a:off x="9421681" y="3825206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-10211" y="8827"/>
                </a:moveTo>
                <a:lnTo>
                  <a:pt x="10211" y="8827"/>
                </a:lnTo>
              </a:path>
            </a:pathLst>
          </a:custGeom>
          <a:ln w="176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9238138" y="3842861"/>
            <a:ext cx="245110" cy="159385"/>
          </a:xfrm>
          <a:custGeom>
            <a:avLst/>
            <a:gdLst/>
            <a:ahLst/>
            <a:cxnLst/>
            <a:rect l="l" t="t" r="r" b="b"/>
            <a:pathLst>
              <a:path w="245109" h="159385">
                <a:moveTo>
                  <a:pt x="224390" y="88392"/>
                </a:moveTo>
                <a:lnTo>
                  <a:pt x="203966" y="106071"/>
                </a:lnTo>
                <a:lnTo>
                  <a:pt x="142694" y="141404"/>
                </a:lnTo>
                <a:lnTo>
                  <a:pt x="102119" y="159083"/>
                </a:lnTo>
                <a:lnTo>
                  <a:pt x="0" y="159083"/>
                </a:lnTo>
              </a:path>
              <a:path w="245109" h="159385">
                <a:moveTo>
                  <a:pt x="183542" y="70714"/>
                </a:moveTo>
                <a:lnTo>
                  <a:pt x="224390" y="88392"/>
                </a:lnTo>
                <a:lnTo>
                  <a:pt x="244814" y="35357"/>
                </a:lnTo>
                <a:lnTo>
                  <a:pt x="244814" y="0"/>
                </a:lnTo>
              </a:path>
              <a:path w="245109" h="159385">
                <a:moveTo>
                  <a:pt x="183542" y="0"/>
                </a:moveTo>
                <a:lnTo>
                  <a:pt x="244814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9" name="object 99"/>
          <p:cNvGrpSpPr/>
          <p:nvPr/>
        </p:nvGrpSpPr>
        <p:grpSpPr>
          <a:xfrm>
            <a:off x="7329594" y="3860539"/>
            <a:ext cx="20955" cy="141605"/>
            <a:chOff x="7329594" y="3860539"/>
            <a:chExt cx="20955" cy="141605"/>
          </a:xfrm>
        </p:grpSpPr>
        <p:sp>
          <p:nvSpPr>
            <p:cNvPr id="100" name="object 100"/>
            <p:cNvSpPr/>
            <p:nvPr/>
          </p:nvSpPr>
          <p:spPr>
            <a:xfrm>
              <a:off x="7339806" y="3878218"/>
              <a:ext cx="0" cy="123825"/>
            </a:xfrm>
            <a:custGeom>
              <a:avLst/>
              <a:gdLst/>
              <a:ahLst/>
              <a:cxnLst/>
              <a:rect l="l" t="t" r="r" b="b"/>
              <a:pathLst>
                <a:path h="123825">
                  <a:moveTo>
                    <a:pt x="0" y="0"/>
                  </a:moveTo>
                  <a:lnTo>
                    <a:pt x="0" y="123726"/>
                  </a:lnTo>
                </a:path>
              </a:pathLst>
            </a:custGeom>
            <a:ln w="204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1" name="object 101"/>
            <p:cNvSpPr/>
            <p:nvPr/>
          </p:nvSpPr>
          <p:spPr>
            <a:xfrm>
              <a:off x="7339806" y="38605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9"/>
                  </a:moveTo>
                  <a:lnTo>
                    <a:pt x="10211" y="8839"/>
                  </a:lnTo>
                </a:path>
              </a:pathLst>
            </a:custGeom>
            <a:ln w="176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02" name="object 102"/>
          <p:cNvGrpSpPr/>
          <p:nvPr/>
        </p:nvGrpSpPr>
        <p:grpSpPr>
          <a:xfrm>
            <a:off x="6901374" y="3860539"/>
            <a:ext cx="80645" cy="151130"/>
            <a:chOff x="6901374" y="3860539"/>
            <a:chExt cx="80645" cy="151130"/>
          </a:xfrm>
        </p:grpSpPr>
        <p:sp>
          <p:nvSpPr>
            <p:cNvPr id="103" name="object 103"/>
            <p:cNvSpPr/>
            <p:nvPr/>
          </p:nvSpPr>
          <p:spPr>
            <a:xfrm>
              <a:off x="6910905" y="3878218"/>
              <a:ext cx="61594" cy="123825"/>
            </a:xfrm>
            <a:custGeom>
              <a:avLst/>
              <a:gdLst/>
              <a:ahLst/>
              <a:cxnLst/>
              <a:rect l="l" t="t" r="r" b="b"/>
              <a:pathLst>
                <a:path w="61595" h="123825">
                  <a:moveTo>
                    <a:pt x="20423" y="88392"/>
                  </a:moveTo>
                  <a:lnTo>
                    <a:pt x="20423" y="0"/>
                  </a:lnTo>
                </a:path>
                <a:path w="61595" h="123825">
                  <a:moveTo>
                    <a:pt x="0" y="123726"/>
                  </a:moveTo>
                  <a:lnTo>
                    <a:pt x="61271" y="70714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6931329" y="38605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9"/>
                  </a:moveTo>
                  <a:lnTo>
                    <a:pt x="10211" y="8839"/>
                  </a:lnTo>
                </a:path>
              </a:pathLst>
            </a:custGeom>
            <a:ln w="176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05" name="object 105"/>
          <p:cNvGrpSpPr/>
          <p:nvPr/>
        </p:nvGrpSpPr>
        <p:grpSpPr>
          <a:xfrm>
            <a:off x="5512685" y="3860539"/>
            <a:ext cx="20955" cy="106680"/>
            <a:chOff x="5512685" y="3860539"/>
            <a:chExt cx="20955" cy="106680"/>
          </a:xfrm>
        </p:grpSpPr>
        <p:sp>
          <p:nvSpPr>
            <p:cNvPr id="106" name="object 106"/>
            <p:cNvSpPr/>
            <p:nvPr/>
          </p:nvSpPr>
          <p:spPr>
            <a:xfrm>
              <a:off x="5522897" y="386053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9"/>
                  </a:moveTo>
                  <a:lnTo>
                    <a:pt x="10211" y="8839"/>
                  </a:lnTo>
                </a:path>
              </a:pathLst>
            </a:custGeom>
            <a:ln w="176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5522897" y="3878218"/>
              <a:ext cx="0" cy="88900"/>
            </a:xfrm>
            <a:custGeom>
              <a:avLst/>
              <a:gdLst/>
              <a:ahLst/>
              <a:cxnLst/>
              <a:rect l="l" t="t" r="r" b="b"/>
              <a:pathLst>
                <a:path h="88900">
                  <a:moveTo>
                    <a:pt x="0" y="88392"/>
                  </a:moveTo>
                  <a:lnTo>
                    <a:pt x="0" y="0"/>
                  </a:lnTo>
                </a:path>
              </a:pathLst>
            </a:custGeom>
            <a:ln w="204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08" name="object 108"/>
          <p:cNvSpPr/>
          <p:nvPr/>
        </p:nvSpPr>
        <p:spPr>
          <a:xfrm>
            <a:off x="9421681" y="3825206"/>
            <a:ext cx="327025" cy="106045"/>
          </a:xfrm>
          <a:custGeom>
            <a:avLst/>
            <a:gdLst/>
            <a:ahLst/>
            <a:cxnLst/>
            <a:rect l="l" t="t" r="r" b="b"/>
            <a:pathLst>
              <a:path w="327025" h="106045">
                <a:moveTo>
                  <a:pt x="40847" y="106047"/>
                </a:moveTo>
                <a:lnTo>
                  <a:pt x="102119" y="106047"/>
                </a:lnTo>
                <a:lnTo>
                  <a:pt x="142967" y="88369"/>
                </a:lnTo>
                <a:lnTo>
                  <a:pt x="204238" y="88369"/>
                </a:lnTo>
                <a:lnTo>
                  <a:pt x="245086" y="70690"/>
                </a:lnTo>
                <a:lnTo>
                  <a:pt x="285934" y="35333"/>
                </a:lnTo>
                <a:lnTo>
                  <a:pt x="326782" y="0"/>
                </a:lnTo>
              </a:path>
              <a:path w="327025" h="106045">
                <a:moveTo>
                  <a:pt x="61271" y="0"/>
                </a:moveTo>
                <a:lnTo>
                  <a:pt x="285934" y="0"/>
                </a:lnTo>
              </a:path>
              <a:path w="327025" h="106045">
                <a:moveTo>
                  <a:pt x="61271" y="17654"/>
                </a:moveTo>
                <a:lnTo>
                  <a:pt x="61271" y="0"/>
                </a:lnTo>
                <a:lnTo>
                  <a:pt x="0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7298959" y="3878218"/>
            <a:ext cx="41275" cy="123825"/>
          </a:xfrm>
          <a:custGeom>
            <a:avLst/>
            <a:gdLst/>
            <a:ahLst/>
            <a:cxnLst/>
            <a:rect l="l" t="t" r="r" b="b"/>
            <a:pathLst>
              <a:path w="41275" h="123825">
                <a:moveTo>
                  <a:pt x="40847" y="123726"/>
                </a:moveTo>
                <a:lnTo>
                  <a:pt x="0" y="123726"/>
                </a:lnTo>
                <a:lnTo>
                  <a:pt x="20423" y="88392"/>
                </a:lnTo>
                <a:lnTo>
                  <a:pt x="40847" y="53035"/>
                </a:lnTo>
                <a:lnTo>
                  <a:pt x="40847" y="0"/>
                </a:lnTo>
              </a:path>
            </a:pathLst>
          </a:custGeom>
          <a:ln w="2015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6931328" y="3878218"/>
            <a:ext cx="102235" cy="71120"/>
          </a:xfrm>
          <a:custGeom>
            <a:avLst/>
            <a:gdLst/>
            <a:ahLst/>
            <a:cxnLst/>
            <a:rect l="l" t="t" r="r" b="b"/>
            <a:pathLst>
              <a:path w="102234" h="71120">
                <a:moveTo>
                  <a:pt x="0" y="0"/>
                </a:moveTo>
                <a:lnTo>
                  <a:pt x="0" y="17678"/>
                </a:lnTo>
                <a:lnTo>
                  <a:pt x="20423" y="53035"/>
                </a:lnTo>
                <a:lnTo>
                  <a:pt x="40847" y="70714"/>
                </a:lnTo>
                <a:lnTo>
                  <a:pt x="61271" y="70714"/>
                </a:lnTo>
                <a:lnTo>
                  <a:pt x="102119" y="70714"/>
                </a:lnTo>
              </a:path>
            </a:pathLst>
          </a:custGeom>
          <a:ln w="1858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5482049" y="3948932"/>
            <a:ext cx="102235" cy="53340"/>
          </a:xfrm>
          <a:custGeom>
            <a:avLst/>
            <a:gdLst/>
            <a:ahLst/>
            <a:cxnLst/>
            <a:rect l="l" t="t" r="r" b="b"/>
            <a:pathLst>
              <a:path w="102235" h="53339">
                <a:moveTo>
                  <a:pt x="102119" y="17678"/>
                </a:moveTo>
                <a:lnTo>
                  <a:pt x="40847" y="17678"/>
                </a:lnTo>
              </a:path>
              <a:path w="102235" h="53339">
                <a:moveTo>
                  <a:pt x="61271" y="53012"/>
                </a:moveTo>
                <a:lnTo>
                  <a:pt x="0" y="0"/>
                </a:lnTo>
              </a:path>
              <a:path w="102235" h="53339">
                <a:moveTo>
                  <a:pt x="61271" y="53012"/>
                </a:moveTo>
                <a:lnTo>
                  <a:pt x="81695" y="35333"/>
                </a:lnTo>
                <a:lnTo>
                  <a:pt x="102119" y="17678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7298959" y="3948932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53012"/>
                </a:moveTo>
                <a:lnTo>
                  <a:pt x="0" y="35333"/>
                </a:lnTo>
                <a:lnTo>
                  <a:pt x="0" y="17678"/>
                </a:ln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3" name="object 113"/>
          <p:cNvGrpSpPr/>
          <p:nvPr/>
        </p:nvGrpSpPr>
        <p:grpSpPr>
          <a:xfrm>
            <a:off x="6931328" y="3869366"/>
            <a:ext cx="112395" cy="80010"/>
            <a:chOff x="6931328" y="3869366"/>
            <a:chExt cx="112395" cy="80010"/>
          </a:xfrm>
        </p:grpSpPr>
        <p:sp>
          <p:nvSpPr>
            <p:cNvPr id="114" name="object 114"/>
            <p:cNvSpPr/>
            <p:nvPr/>
          </p:nvSpPr>
          <p:spPr>
            <a:xfrm>
              <a:off x="7033448" y="3878218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714"/>
                  </a:lnTo>
                </a:path>
              </a:pathLst>
            </a:custGeom>
            <a:ln w="204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6931328" y="3869366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79">
                  <a:moveTo>
                    <a:pt x="0" y="17702"/>
                  </a:moveTo>
                  <a:lnTo>
                    <a:pt x="102119" y="17702"/>
                  </a:lnTo>
                  <a:lnTo>
                    <a:pt x="102119" y="0"/>
                  </a:lnTo>
                  <a:lnTo>
                    <a:pt x="0" y="0"/>
                  </a:lnTo>
                  <a:lnTo>
                    <a:pt x="0" y="17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6" name="object 116"/>
          <p:cNvSpPr/>
          <p:nvPr/>
        </p:nvSpPr>
        <p:spPr>
          <a:xfrm>
            <a:off x="5420778" y="3948932"/>
            <a:ext cx="122555" cy="71120"/>
          </a:xfrm>
          <a:custGeom>
            <a:avLst/>
            <a:gdLst/>
            <a:ahLst/>
            <a:cxnLst/>
            <a:rect l="l" t="t" r="r" b="b"/>
            <a:pathLst>
              <a:path w="122554" h="71120">
                <a:moveTo>
                  <a:pt x="0" y="70690"/>
                </a:moveTo>
                <a:lnTo>
                  <a:pt x="0" y="0"/>
                </a:lnTo>
              </a:path>
              <a:path w="122554" h="71120">
                <a:moveTo>
                  <a:pt x="0" y="70690"/>
                </a:moveTo>
                <a:lnTo>
                  <a:pt x="61271" y="70690"/>
                </a:lnTo>
                <a:lnTo>
                  <a:pt x="122543" y="53012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7" name="object 117"/>
          <p:cNvGrpSpPr/>
          <p:nvPr/>
        </p:nvGrpSpPr>
        <p:grpSpPr>
          <a:xfrm>
            <a:off x="7227475" y="3948932"/>
            <a:ext cx="80645" cy="80010"/>
            <a:chOff x="7227475" y="3948932"/>
            <a:chExt cx="80645" cy="80010"/>
          </a:xfrm>
        </p:grpSpPr>
        <p:sp>
          <p:nvSpPr>
            <p:cNvPr id="118" name="object 118"/>
            <p:cNvSpPr/>
            <p:nvPr/>
          </p:nvSpPr>
          <p:spPr>
            <a:xfrm>
              <a:off x="7227475" y="3948932"/>
              <a:ext cx="20955" cy="71120"/>
            </a:xfrm>
            <a:custGeom>
              <a:avLst/>
              <a:gdLst/>
              <a:ahLst/>
              <a:cxnLst/>
              <a:rect l="l" t="t" r="r" b="b"/>
              <a:pathLst>
                <a:path w="20954" h="71120">
                  <a:moveTo>
                    <a:pt x="0" y="70690"/>
                  </a:moveTo>
                  <a:lnTo>
                    <a:pt x="20424" y="70690"/>
                  </a:lnTo>
                  <a:lnTo>
                    <a:pt x="20424" y="0"/>
                  </a:lnTo>
                  <a:lnTo>
                    <a:pt x="0" y="0"/>
                  </a:lnTo>
                  <a:lnTo>
                    <a:pt x="0" y="706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7237687" y="4001944"/>
              <a:ext cx="61594" cy="17780"/>
            </a:xfrm>
            <a:custGeom>
              <a:avLst/>
              <a:gdLst/>
              <a:ahLst/>
              <a:cxnLst/>
              <a:rect l="l" t="t" r="r" b="b"/>
              <a:pathLst>
                <a:path w="61595" h="17779">
                  <a:moveTo>
                    <a:pt x="0" y="17678"/>
                  </a:moveTo>
                  <a:lnTo>
                    <a:pt x="40847" y="17678"/>
                  </a:lnTo>
                  <a:lnTo>
                    <a:pt x="61271" y="0"/>
                  </a:lnTo>
                </a:path>
              </a:pathLst>
            </a:custGeom>
            <a:ln w="179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20" name="object 120"/>
          <p:cNvGrpSpPr/>
          <p:nvPr/>
        </p:nvGrpSpPr>
        <p:grpSpPr>
          <a:xfrm>
            <a:off x="5186121" y="3948932"/>
            <a:ext cx="234950" cy="80010"/>
            <a:chOff x="5186121" y="3948932"/>
            <a:chExt cx="234950" cy="80010"/>
          </a:xfrm>
        </p:grpSpPr>
        <p:sp>
          <p:nvSpPr>
            <p:cNvPr id="121" name="object 121"/>
            <p:cNvSpPr/>
            <p:nvPr/>
          </p:nvSpPr>
          <p:spPr>
            <a:xfrm>
              <a:off x="5186121" y="3948932"/>
              <a:ext cx="20955" cy="71120"/>
            </a:xfrm>
            <a:custGeom>
              <a:avLst/>
              <a:gdLst/>
              <a:ahLst/>
              <a:cxnLst/>
              <a:rect l="l" t="t" r="r" b="b"/>
              <a:pathLst>
                <a:path w="20954" h="71120">
                  <a:moveTo>
                    <a:pt x="0" y="70690"/>
                  </a:moveTo>
                  <a:lnTo>
                    <a:pt x="20424" y="70690"/>
                  </a:lnTo>
                  <a:lnTo>
                    <a:pt x="20424" y="0"/>
                  </a:lnTo>
                  <a:lnTo>
                    <a:pt x="0" y="0"/>
                  </a:lnTo>
                  <a:lnTo>
                    <a:pt x="0" y="706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5196333" y="4019622"/>
              <a:ext cx="224790" cy="0"/>
            </a:xfrm>
            <a:custGeom>
              <a:avLst/>
              <a:gdLst/>
              <a:ahLst/>
              <a:cxnLst/>
              <a:rect l="l" t="t" r="r" b="b"/>
              <a:pathLst>
                <a:path w="224789">
                  <a:moveTo>
                    <a:pt x="224444" y="0"/>
                  </a:moveTo>
                  <a:lnTo>
                    <a:pt x="0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3" name="object 123"/>
          <p:cNvSpPr/>
          <p:nvPr/>
        </p:nvSpPr>
        <p:spPr>
          <a:xfrm>
            <a:off x="7227475" y="3948932"/>
            <a:ext cx="20955" cy="71120"/>
          </a:xfrm>
          <a:custGeom>
            <a:avLst/>
            <a:gdLst/>
            <a:ahLst/>
            <a:cxnLst/>
            <a:rect l="l" t="t" r="r" b="b"/>
            <a:pathLst>
              <a:path w="20954" h="71120">
                <a:moveTo>
                  <a:pt x="0" y="70690"/>
                </a:moveTo>
                <a:lnTo>
                  <a:pt x="20424" y="70690"/>
                </a:lnTo>
                <a:lnTo>
                  <a:pt x="20424" y="0"/>
                </a:lnTo>
                <a:lnTo>
                  <a:pt x="0" y="0"/>
                </a:lnTo>
                <a:lnTo>
                  <a:pt x="0" y="706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24" name="object 124"/>
          <p:cNvGrpSpPr/>
          <p:nvPr/>
        </p:nvGrpSpPr>
        <p:grpSpPr>
          <a:xfrm>
            <a:off x="5186121" y="3940081"/>
            <a:ext cx="234950" cy="80010"/>
            <a:chOff x="5186121" y="3940081"/>
            <a:chExt cx="234950" cy="80010"/>
          </a:xfrm>
        </p:grpSpPr>
        <p:sp>
          <p:nvSpPr>
            <p:cNvPr id="125" name="object 125"/>
            <p:cNvSpPr/>
            <p:nvPr/>
          </p:nvSpPr>
          <p:spPr>
            <a:xfrm>
              <a:off x="5196333" y="3948932"/>
              <a:ext cx="224790" cy="0"/>
            </a:xfrm>
            <a:custGeom>
              <a:avLst/>
              <a:gdLst/>
              <a:ahLst/>
              <a:cxnLst/>
              <a:rect l="l" t="t" r="r" b="b"/>
              <a:pathLst>
                <a:path w="224789">
                  <a:moveTo>
                    <a:pt x="0" y="0"/>
                  </a:moveTo>
                  <a:lnTo>
                    <a:pt x="224444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5186121" y="3948932"/>
              <a:ext cx="20955" cy="71120"/>
            </a:xfrm>
            <a:custGeom>
              <a:avLst/>
              <a:gdLst/>
              <a:ahLst/>
              <a:cxnLst/>
              <a:rect l="l" t="t" r="r" b="b"/>
              <a:pathLst>
                <a:path w="20954" h="71120">
                  <a:moveTo>
                    <a:pt x="0" y="70690"/>
                  </a:moveTo>
                  <a:lnTo>
                    <a:pt x="20424" y="70690"/>
                  </a:lnTo>
                  <a:lnTo>
                    <a:pt x="20424" y="0"/>
                  </a:lnTo>
                  <a:lnTo>
                    <a:pt x="0" y="0"/>
                  </a:lnTo>
                  <a:lnTo>
                    <a:pt x="0" y="706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27" name="object 127"/>
          <p:cNvSpPr/>
          <p:nvPr/>
        </p:nvSpPr>
        <p:spPr>
          <a:xfrm>
            <a:off x="7033448" y="3948932"/>
            <a:ext cx="204470" cy="71120"/>
          </a:xfrm>
          <a:custGeom>
            <a:avLst/>
            <a:gdLst/>
            <a:ahLst/>
            <a:cxnLst/>
            <a:rect l="l" t="t" r="r" b="b"/>
            <a:pathLst>
              <a:path w="204470" h="71120">
                <a:moveTo>
                  <a:pt x="0" y="70690"/>
                </a:moveTo>
                <a:lnTo>
                  <a:pt x="0" y="0"/>
                </a:lnTo>
              </a:path>
              <a:path w="204470" h="71120">
                <a:moveTo>
                  <a:pt x="204238" y="70690"/>
                </a:moveTo>
                <a:lnTo>
                  <a:pt x="0" y="7069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5114664" y="3860539"/>
            <a:ext cx="81915" cy="159385"/>
          </a:xfrm>
          <a:custGeom>
            <a:avLst/>
            <a:gdLst/>
            <a:ahLst/>
            <a:cxnLst/>
            <a:rect l="l" t="t" r="r" b="b"/>
            <a:pathLst>
              <a:path w="81914" h="159385">
                <a:moveTo>
                  <a:pt x="0" y="17678"/>
                </a:moveTo>
                <a:lnTo>
                  <a:pt x="0" y="35357"/>
                </a:lnTo>
                <a:lnTo>
                  <a:pt x="20423" y="70714"/>
                </a:lnTo>
                <a:lnTo>
                  <a:pt x="40847" y="88392"/>
                </a:lnTo>
                <a:lnTo>
                  <a:pt x="61244" y="88392"/>
                </a:lnTo>
                <a:lnTo>
                  <a:pt x="81668" y="88392"/>
                </a:lnTo>
              </a:path>
              <a:path w="81914" h="159385">
                <a:moveTo>
                  <a:pt x="40847" y="141404"/>
                </a:moveTo>
                <a:lnTo>
                  <a:pt x="40847" y="123726"/>
                </a:lnTo>
                <a:lnTo>
                  <a:pt x="40847" y="106071"/>
                </a:lnTo>
                <a:lnTo>
                  <a:pt x="40847" y="88392"/>
                </a:lnTo>
              </a:path>
              <a:path w="81914" h="159385">
                <a:moveTo>
                  <a:pt x="40847" y="141404"/>
                </a:moveTo>
                <a:lnTo>
                  <a:pt x="61244" y="159083"/>
                </a:lnTo>
                <a:lnTo>
                  <a:pt x="81668" y="159083"/>
                </a:lnTo>
              </a:path>
              <a:path w="81914" h="159385">
                <a:moveTo>
                  <a:pt x="81668" y="88392"/>
                </a:moveTo>
                <a:lnTo>
                  <a:pt x="81668" y="17678"/>
                </a:lnTo>
                <a:lnTo>
                  <a:pt x="0" y="17678"/>
                </a:lnTo>
              </a:path>
              <a:path w="81914" h="159385">
                <a:moveTo>
                  <a:pt x="0" y="0"/>
                </a:moveTo>
                <a:lnTo>
                  <a:pt x="0" y="17678"/>
                </a:lnTo>
                <a:lnTo>
                  <a:pt x="0" y="141404"/>
                </a:lnTo>
              </a:path>
              <a:path w="81914" h="159385">
                <a:moveTo>
                  <a:pt x="40847" y="141404"/>
                </a:moveTo>
                <a:lnTo>
                  <a:pt x="0" y="141404"/>
                </a:lnTo>
              </a:path>
              <a:path w="81914" h="159385">
                <a:moveTo>
                  <a:pt x="0" y="17678"/>
                </a:moveTo>
                <a:lnTo>
                  <a:pt x="0" y="70714"/>
                </a:lnTo>
                <a:lnTo>
                  <a:pt x="20423" y="141404"/>
                </a:lnTo>
                <a:lnTo>
                  <a:pt x="40847" y="141404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3379587" y="873286"/>
            <a:ext cx="530860" cy="0"/>
          </a:xfrm>
          <a:custGeom>
            <a:avLst/>
            <a:gdLst/>
            <a:ahLst/>
            <a:cxnLst/>
            <a:rect l="l" t="t" r="r" b="b"/>
            <a:pathLst>
              <a:path w="530860">
                <a:moveTo>
                  <a:pt x="469504" y="0"/>
                </a:moveTo>
                <a:lnTo>
                  <a:pt x="0" y="0"/>
                </a:lnTo>
              </a:path>
              <a:path w="530860">
                <a:moveTo>
                  <a:pt x="469504" y="0"/>
                </a:moveTo>
                <a:lnTo>
                  <a:pt x="510324" y="0"/>
                </a:lnTo>
                <a:lnTo>
                  <a:pt x="530721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4645187" y="1403643"/>
            <a:ext cx="0" cy="53340"/>
          </a:xfrm>
          <a:custGeom>
            <a:avLst/>
            <a:gdLst/>
            <a:ahLst/>
            <a:cxnLst/>
            <a:rect l="l" t="t" r="r" b="b"/>
            <a:pathLst>
              <a:path h="53340">
                <a:moveTo>
                  <a:pt x="0" y="53106"/>
                </a:move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31" name="object 131"/>
          <p:cNvGrpSpPr/>
          <p:nvPr/>
        </p:nvGrpSpPr>
        <p:grpSpPr>
          <a:xfrm>
            <a:off x="5411396" y="3868836"/>
            <a:ext cx="121285" cy="89535"/>
            <a:chOff x="5411396" y="3868836"/>
            <a:chExt cx="121285" cy="89535"/>
          </a:xfrm>
        </p:grpSpPr>
        <p:sp>
          <p:nvSpPr>
            <p:cNvPr id="132" name="object 132"/>
            <p:cNvSpPr/>
            <p:nvPr/>
          </p:nvSpPr>
          <p:spPr>
            <a:xfrm>
              <a:off x="5420778" y="3878218"/>
              <a:ext cx="102235" cy="71120"/>
            </a:xfrm>
            <a:custGeom>
              <a:avLst/>
              <a:gdLst/>
              <a:ahLst/>
              <a:cxnLst/>
              <a:rect l="l" t="t" r="r" b="b"/>
              <a:pathLst>
                <a:path w="102235" h="71120">
                  <a:moveTo>
                    <a:pt x="0" y="0"/>
                  </a:moveTo>
                  <a:lnTo>
                    <a:pt x="0" y="70714"/>
                  </a:lnTo>
                  <a:lnTo>
                    <a:pt x="40847" y="70714"/>
                  </a:lnTo>
                  <a:lnTo>
                    <a:pt x="61271" y="70714"/>
                  </a:lnTo>
                  <a:lnTo>
                    <a:pt x="81695" y="53035"/>
                  </a:lnTo>
                  <a:lnTo>
                    <a:pt x="102119" y="17678"/>
                  </a:lnTo>
                  <a:lnTo>
                    <a:pt x="102119" y="0"/>
                  </a:lnTo>
                </a:path>
              </a:pathLst>
            </a:custGeom>
            <a:ln w="185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5420777" y="3869366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5" h="17779">
                  <a:moveTo>
                    <a:pt x="0" y="17702"/>
                  </a:moveTo>
                  <a:lnTo>
                    <a:pt x="102119" y="17702"/>
                  </a:lnTo>
                  <a:lnTo>
                    <a:pt x="102119" y="0"/>
                  </a:lnTo>
                  <a:lnTo>
                    <a:pt x="0" y="0"/>
                  </a:lnTo>
                  <a:lnTo>
                    <a:pt x="0" y="17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134" name="object 134"/>
          <p:cNvGrpSpPr/>
          <p:nvPr/>
        </p:nvGrpSpPr>
        <p:grpSpPr>
          <a:xfrm>
            <a:off x="7228306" y="3868836"/>
            <a:ext cx="121285" cy="89535"/>
            <a:chOff x="7228306" y="3868836"/>
            <a:chExt cx="121285" cy="89535"/>
          </a:xfrm>
        </p:grpSpPr>
        <p:sp>
          <p:nvSpPr>
            <p:cNvPr id="135" name="object 135"/>
            <p:cNvSpPr/>
            <p:nvPr/>
          </p:nvSpPr>
          <p:spPr>
            <a:xfrm>
              <a:off x="7237687" y="3878218"/>
              <a:ext cx="102235" cy="71120"/>
            </a:xfrm>
            <a:custGeom>
              <a:avLst/>
              <a:gdLst/>
              <a:ahLst/>
              <a:cxnLst/>
              <a:rect l="l" t="t" r="r" b="b"/>
              <a:pathLst>
                <a:path w="102234" h="71120">
                  <a:moveTo>
                    <a:pt x="0" y="0"/>
                  </a:moveTo>
                  <a:lnTo>
                    <a:pt x="0" y="70714"/>
                  </a:lnTo>
                  <a:lnTo>
                    <a:pt x="40847" y="70714"/>
                  </a:lnTo>
                  <a:lnTo>
                    <a:pt x="61271" y="70714"/>
                  </a:lnTo>
                  <a:lnTo>
                    <a:pt x="81695" y="53035"/>
                  </a:lnTo>
                  <a:lnTo>
                    <a:pt x="102119" y="17678"/>
                  </a:lnTo>
                  <a:lnTo>
                    <a:pt x="102119" y="0"/>
                  </a:lnTo>
                </a:path>
              </a:pathLst>
            </a:custGeom>
            <a:ln w="185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7237687" y="3869366"/>
              <a:ext cx="102235" cy="17780"/>
            </a:xfrm>
            <a:custGeom>
              <a:avLst/>
              <a:gdLst/>
              <a:ahLst/>
              <a:cxnLst/>
              <a:rect l="l" t="t" r="r" b="b"/>
              <a:pathLst>
                <a:path w="102234" h="17779">
                  <a:moveTo>
                    <a:pt x="0" y="17702"/>
                  </a:moveTo>
                  <a:lnTo>
                    <a:pt x="102119" y="17702"/>
                  </a:lnTo>
                  <a:lnTo>
                    <a:pt x="102119" y="0"/>
                  </a:lnTo>
                  <a:lnTo>
                    <a:pt x="0" y="0"/>
                  </a:lnTo>
                  <a:lnTo>
                    <a:pt x="0" y="17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37" name="object 137"/>
          <p:cNvSpPr/>
          <p:nvPr/>
        </p:nvSpPr>
        <p:spPr>
          <a:xfrm>
            <a:off x="5298507" y="4001944"/>
            <a:ext cx="367665" cy="159385"/>
          </a:xfrm>
          <a:custGeom>
            <a:avLst/>
            <a:gdLst/>
            <a:ahLst/>
            <a:cxnLst/>
            <a:rect l="l" t="t" r="r" b="b"/>
            <a:pathLst>
              <a:path w="367664" h="159385">
                <a:moveTo>
                  <a:pt x="367357" y="0"/>
                </a:moveTo>
                <a:lnTo>
                  <a:pt x="285662" y="0"/>
                </a:lnTo>
                <a:lnTo>
                  <a:pt x="285662" y="159083"/>
                </a:lnTo>
                <a:lnTo>
                  <a:pt x="306085" y="159083"/>
                </a:lnTo>
                <a:lnTo>
                  <a:pt x="326509" y="141404"/>
                </a:lnTo>
                <a:lnTo>
                  <a:pt x="346933" y="123726"/>
                </a:lnTo>
                <a:lnTo>
                  <a:pt x="367357" y="106071"/>
                </a:lnTo>
                <a:lnTo>
                  <a:pt x="367357" y="88392"/>
                </a:lnTo>
              </a:path>
              <a:path w="367664" h="159385">
                <a:moveTo>
                  <a:pt x="367357" y="0"/>
                </a:moveTo>
                <a:lnTo>
                  <a:pt x="367357" y="88392"/>
                </a:lnTo>
              </a:path>
              <a:path w="367664" h="159385">
                <a:moveTo>
                  <a:pt x="285662" y="159083"/>
                </a:moveTo>
                <a:lnTo>
                  <a:pt x="0" y="159083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8" name="object 138"/>
          <p:cNvSpPr/>
          <p:nvPr/>
        </p:nvSpPr>
        <p:spPr>
          <a:xfrm>
            <a:off x="3910308" y="820416"/>
            <a:ext cx="530860" cy="53340"/>
          </a:xfrm>
          <a:custGeom>
            <a:avLst/>
            <a:gdLst/>
            <a:ahLst/>
            <a:cxnLst/>
            <a:rect l="l" t="t" r="r" b="b"/>
            <a:pathLst>
              <a:path w="530860" h="53340">
                <a:moveTo>
                  <a:pt x="530748" y="0"/>
                </a:moveTo>
                <a:lnTo>
                  <a:pt x="0" y="52870"/>
                </a:lnTo>
              </a:path>
            </a:pathLst>
          </a:custGeom>
          <a:ln w="1772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39" name="object 139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5105134" y="3992414"/>
            <a:ext cx="202903" cy="178144"/>
          </a:xfrm>
          <a:prstGeom prst="rect">
            <a:avLst/>
          </a:prstGeom>
        </p:spPr>
      </p:pic>
      <p:sp>
        <p:nvSpPr>
          <p:cNvPr id="140" name="object 140"/>
          <p:cNvSpPr/>
          <p:nvPr/>
        </p:nvSpPr>
        <p:spPr>
          <a:xfrm>
            <a:off x="5543321" y="4001944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40847" y="0"/>
                </a:moveTo>
                <a:lnTo>
                  <a:pt x="0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1" name="object 141"/>
          <p:cNvSpPr/>
          <p:nvPr/>
        </p:nvSpPr>
        <p:spPr>
          <a:xfrm>
            <a:off x="9482952" y="3772170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0"/>
                </a:moveTo>
                <a:lnTo>
                  <a:pt x="0" y="53035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2" name="object 142"/>
          <p:cNvSpPr/>
          <p:nvPr/>
        </p:nvSpPr>
        <p:spPr>
          <a:xfrm>
            <a:off x="5573957" y="3966610"/>
            <a:ext cx="20955" cy="35560"/>
          </a:xfrm>
          <a:custGeom>
            <a:avLst/>
            <a:gdLst/>
            <a:ahLst/>
            <a:cxnLst/>
            <a:rect l="l" t="t" r="r" b="b"/>
            <a:pathLst>
              <a:path w="20954" h="35560">
                <a:moveTo>
                  <a:pt x="0" y="35333"/>
                </a:moveTo>
                <a:lnTo>
                  <a:pt x="20423" y="35333"/>
                </a:lnTo>
                <a:lnTo>
                  <a:pt x="20423" y="0"/>
                </a:lnTo>
                <a:lnTo>
                  <a:pt x="0" y="0"/>
                </a:lnTo>
                <a:lnTo>
                  <a:pt x="0" y="35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3" name="object 143"/>
          <p:cNvGrpSpPr/>
          <p:nvPr/>
        </p:nvGrpSpPr>
        <p:grpSpPr>
          <a:xfrm>
            <a:off x="6902017" y="3940081"/>
            <a:ext cx="447675" cy="231140"/>
            <a:chOff x="6902017" y="3940081"/>
            <a:chExt cx="447675" cy="231140"/>
          </a:xfrm>
        </p:grpSpPr>
        <p:sp>
          <p:nvSpPr>
            <p:cNvPr id="144" name="object 144"/>
            <p:cNvSpPr/>
            <p:nvPr/>
          </p:nvSpPr>
          <p:spPr>
            <a:xfrm>
              <a:off x="7033448" y="3948932"/>
              <a:ext cx="204470" cy="0"/>
            </a:xfrm>
            <a:custGeom>
              <a:avLst/>
              <a:gdLst/>
              <a:ahLst/>
              <a:cxnLst/>
              <a:rect l="l" t="t" r="r" b="b"/>
              <a:pathLst>
                <a:path w="204470">
                  <a:moveTo>
                    <a:pt x="204238" y="0"/>
                  </a:moveTo>
                  <a:lnTo>
                    <a:pt x="0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5" name="object 14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7146052" y="3992413"/>
              <a:ext cx="203284" cy="178553"/>
            </a:xfrm>
            <a:prstGeom prst="rect">
              <a:avLst/>
            </a:prstGeom>
          </p:spPr>
        </p:pic>
        <p:sp>
          <p:nvSpPr>
            <p:cNvPr id="146" name="object 146"/>
            <p:cNvSpPr/>
            <p:nvPr/>
          </p:nvSpPr>
          <p:spPr>
            <a:xfrm>
              <a:off x="6910905" y="4001944"/>
              <a:ext cx="122555" cy="17780"/>
            </a:xfrm>
            <a:custGeom>
              <a:avLst/>
              <a:gdLst/>
              <a:ahLst/>
              <a:cxnLst/>
              <a:rect l="l" t="t" r="r" b="b"/>
              <a:pathLst>
                <a:path w="122554" h="17779">
                  <a:moveTo>
                    <a:pt x="0" y="0"/>
                  </a:moveTo>
                  <a:lnTo>
                    <a:pt x="61271" y="17678"/>
                  </a:lnTo>
                  <a:lnTo>
                    <a:pt x="122543" y="17678"/>
                  </a:lnTo>
                </a:path>
              </a:pathLst>
            </a:custGeom>
            <a:ln w="177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47" name="object 147"/>
          <p:cNvSpPr/>
          <p:nvPr/>
        </p:nvSpPr>
        <p:spPr>
          <a:xfrm>
            <a:off x="9421681" y="3772170"/>
            <a:ext cx="61594" cy="53340"/>
          </a:xfrm>
          <a:custGeom>
            <a:avLst/>
            <a:gdLst/>
            <a:ahLst/>
            <a:cxnLst/>
            <a:rect l="l" t="t" r="r" b="b"/>
            <a:pathLst>
              <a:path w="61595" h="53339">
                <a:moveTo>
                  <a:pt x="61271" y="0"/>
                </a:moveTo>
                <a:lnTo>
                  <a:pt x="40847" y="17678"/>
                </a:lnTo>
                <a:lnTo>
                  <a:pt x="20423" y="17678"/>
                </a:lnTo>
                <a:lnTo>
                  <a:pt x="20423" y="35357"/>
                </a:lnTo>
                <a:lnTo>
                  <a:pt x="0" y="53035"/>
                </a:lnTo>
              </a:path>
            </a:pathLst>
          </a:custGeom>
          <a:ln w="18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9523800" y="3931253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69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9482952" y="3772170"/>
            <a:ext cx="224790" cy="0"/>
          </a:xfrm>
          <a:custGeom>
            <a:avLst/>
            <a:gdLst/>
            <a:ahLst/>
            <a:cxnLst/>
            <a:rect l="l" t="t" r="r" b="b"/>
            <a:pathLst>
              <a:path w="224790">
                <a:moveTo>
                  <a:pt x="224662" y="0"/>
                </a:moveTo>
                <a:lnTo>
                  <a:pt x="0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5665864" y="396661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-10211" y="17666"/>
                </a:moveTo>
                <a:lnTo>
                  <a:pt x="10211" y="17666"/>
                </a:lnTo>
              </a:path>
            </a:pathLst>
          </a:custGeom>
          <a:ln w="353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5584169" y="3957759"/>
            <a:ext cx="20955" cy="17780"/>
          </a:xfrm>
          <a:custGeom>
            <a:avLst/>
            <a:gdLst/>
            <a:ahLst/>
            <a:cxnLst/>
            <a:rect l="l" t="t" r="r" b="b"/>
            <a:pathLst>
              <a:path w="20954" h="17779">
                <a:moveTo>
                  <a:pt x="0" y="17702"/>
                </a:moveTo>
                <a:lnTo>
                  <a:pt x="20424" y="17702"/>
                </a:lnTo>
                <a:lnTo>
                  <a:pt x="20424" y="0"/>
                </a:lnTo>
                <a:lnTo>
                  <a:pt x="0" y="0"/>
                </a:lnTo>
                <a:lnTo>
                  <a:pt x="0" y="177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6829481" y="3772170"/>
            <a:ext cx="102235" cy="88900"/>
          </a:xfrm>
          <a:custGeom>
            <a:avLst/>
            <a:gdLst/>
            <a:ahLst/>
            <a:cxnLst/>
            <a:rect l="l" t="t" r="r" b="b"/>
            <a:pathLst>
              <a:path w="102234" h="88900">
                <a:moveTo>
                  <a:pt x="101847" y="88369"/>
                </a:moveTo>
                <a:lnTo>
                  <a:pt x="101847" y="70690"/>
                </a:lnTo>
                <a:lnTo>
                  <a:pt x="81423" y="35357"/>
                </a:lnTo>
                <a:lnTo>
                  <a:pt x="60999" y="17678"/>
                </a:lnTo>
                <a:lnTo>
                  <a:pt x="40575" y="17678"/>
                </a:lnTo>
                <a:lnTo>
                  <a:pt x="0" y="0"/>
                </a:lnTo>
              </a:path>
            </a:pathLst>
          </a:custGeom>
          <a:ln w="188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5012599" y="3772170"/>
            <a:ext cx="102235" cy="88900"/>
          </a:xfrm>
          <a:custGeom>
            <a:avLst/>
            <a:gdLst/>
            <a:ahLst/>
            <a:cxnLst/>
            <a:rect l="l" t="t" r="r" b="b"/>
            <a:pathLst>
              <a:path w="102235" h="88900">
                <a:moveTo>
                  <a:pt x="102064" y="88369"/>
                </a:moveTo>
                <a:lnTo>
                  <a:pt x="102064" y="70690"/>
                </a:lnTo>
                <a:lnTo>
                  <a:pt x="81668" y="35357"/>
                </a:lnTo>
                <a:lnTo>
                  <a:pt x="61244" y="17678"/>
                </a:lnTo>
                <a:lnTo>
                  <a:pt x="40847" y="17678"/>
                </a:lnTo>
                <a:lnTo>
                  <a:pt x="0" y="0"/>
                </a:lnTo>
              </a:path>
            </a:pathLst>
          </a:custGeom>
          <a:ln w="1886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3399984" y="3825206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-10211" y="8827"/>
                </a:moveTo>
                <a:lnTo>
                  <a:pt x="10211" y="8827"/>
                </a:lnTo>
              </a:path>
            </a:pathLst>
          </a:custGeom>
          <a:ln w="176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9809735" y="2640907"/>
            <a:ext cx="81915" cy="0"/>
          </a:xfrm>
          <a:custGeom>
            <a:avLst/>
            <a:gdLst/>
            <a:ahLst/>
            <a:cxnLst/>
            <a:rect l="l" t="t" r="r" b="b"/>
            <a:pathLst>
              <a:path w="81915">
                <a:moveTo>
                  <a:pt x="0" y="0"/>
                </a:moveTo>
                <a:lnTo>
                  <a:pt x="81423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56" name="object 156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9800202" y="2843565"/>
            <a:ext cx="100488" cy="195755"/>
          </a:xfrm>
          <a:prstGeom prst="rect">
            <a:avLst/>
          </a:prstGeom>
        </p:spPr>
      </p:pic>
      <p:sp>
        <p:nvSpPr>
          <p:cNvPr id="157" name="object 157"/>
          <p:cNvSpPr/>
          <p:nvPr/>
        </p:nvSpPr>
        <p:spPr>
          <a:xfrm>
            <a:off x="3338767" y="3816355"/>
            <a:ext cx="61594" cy="17780"/>
          </a:xfrm>
          <a:custGeom>
            <a:avLst/>
            <a:gdLst/>
            <a:ahLst/>
            <a:cxnLst/>
            <a:rect l="l" t="t" r="r" b="b"/>
            <a:pathLst>
              <a:path w="61595" h="17779">
                <a:moveTo>
                  <a:pt x="0" y="17702"/>
                </a:moveTo>
                <a:lnTo>
                  <a:pt x="61217" y="17702"/>
                </a:lnTo>
                <a:lnTo>
                  <a:pt x="61217" y="0"/>
                </a:lnTo>
                <a:lnTo>
                  <a:pt x="0" y="0"/>
                </a:lnTo>
                <a:lnTo>
                  <a:pt x="0" y="177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9809735" y="3171193"/>
            <a:ext cx="81915" cy="0"/>
          </a:xfrm>
          <a:custGeom>
            <a:avLst/>
            <a:gdLst/>
            <a:ahLst/>
            <a:cxnLst/>
            <a:rect l="l" t="t" r="r" b="b"/>
            <a:pathLst>
              <a:path w="81915">
                <a:moveTo>
                  <a:pt x="0" y="0"/>
                </a:moveTo>
                <a:lnTo>
                  <a:pt x="81423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3338767" y="3834009"/>
            <a:ext cx="61594" cy="17780"/>
          </a:xfrm>
          <a:custGeom>
            <a:avLst/>
            <a:gdLst/>
            <a:ahLst/>
            <a:cxnLst/>
            <a:rect l="l" t="t" r="r" b="b"/>
            <a:pathLst>
              <a:path w="61595" h="17779">
                <a:moveTo>
                  <a:pt x="0" y="17702"/>
                </a:moveTo>
                <a:lnTo>
                  <a:pt x="61217" y="17702"/>
                </a:lnTo>
                <a:lnTo>
                  <a:pt x="61217" y="0"/>
                </a:lnTo>
                <a:lnTo>
                  <a:pt x="0" y="0"/>
                </a:lnTo>
                <a:lnTo>
                  <a:pt x="0" y="177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9809735" y="3613086"/>
            <a:ext cx="81915" cy="0"/>
          </a:xfrm>
          <a:custGeom>
            <a:avLst/>
            <a:gdLst/>
            <a:ahLst/>
            <a:cxnLst/>
            <a:rect l="l" t="t" r="r" b="b"/>
            <a:pathLst>
              <a:path w="81915">
                <a:moveTo>
                  <a:pt x="0" y="0"/>
                </a:moveTo>
                <a:lnTo>
                  <a:pt x="81423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9707615" y="370145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714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9482952" y="370145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714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9340253" y="3816362"/>
            <a:ext cx="81915" cy="35560"/>
          </a:xfrm>
          <a:custGeom>
            <a:avLst/>
            <a:gdLst/>
            <a:ahLst/>
            <a:cxnLst/>
            <a:rect l="l" t="t" r="r" b="b"/>
            <a:pathLst>
              <a:path w="81915" h="35560">
                <a:moveTo>
                  <a:pt x="81419" y="0"/>
                </a:moveTo>
                <a:lnTo>
                  <a:pt x="0" y="0"/>
                </a:lnTo>
                <a:lnTo>
                  <a:pt x="0" y="17653"/>
                </a:lnTo>
                <a:lnTo>
                  <a:pt x="0" y="35356"/>
                </a:lnTo>
                <a:lnTo>
                  <a:pt x="81419" y="35356"/>
                </a:lnTo>
                <a:lnTo>
                  <a:pt x="81419" y="17703"/>
                </a:lnTo>
                <a:lnTo>
                  <a:pt x="8141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9238138" y="3931253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69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8972628" y="3931253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69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8789073" y="3816362"/>
            <a:ext cx="81915" cy="35560"/>
          </a:xfrm>
          <a:custGeom>
            <a:avLst/>
            <a:gdLst/>
            <a:ahLst/>
            <a:cxnLst/>
            <a:rect l="l" t="t" r="r" b="b"/>
            <a:pathLst>
              <a:path w="81915" h="35560">
                <a:moveTo>
                  <a:pt x="81699" y="0"/>
                </a:moveTo>
                <a:lnTo>
                  <a:pt x="0" y="0"/>
                </a:lnTo>
                <a:lnTo>
                  <a:pt x="0" y="17653"/>
                </a:lnTo>
                <a:lnTo>
                  <a:pt x="0" y="35356"/>
                </a:lnTo>
                <a:lnTo>
                  <a:pt x="81699" y="35356"/>
                </a:lnTo>
                <a:lnTo>
                  <a:pt x="81699" y="17703"/>
                </a:lnTo>
                <a:lnTo>
                  <a:pt x="8169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8727813" y="370145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714"/>
                </a:move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7441653" y="370145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714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7237686" y="3851688"/>
            <a:ext cx="102235" cy="17780"/>
          </a:xfrm>
          <a:custGeom>
            <a:avLst/>
            <a:gdLst/>
            <a:ahLst/>
            <a:cxnLst/>
            <a:rect l="l" t="t" r="r" b="b"/>
            <a:pathLst>
              <a:path w="102234" h="17779">
                <a:moveTo>
                  <a:pt x="0" y="17702"/>
                </a:moveTo>
                <a:lnTo>
                  <a:pt x="102119" y="17702"/>
                </a:lnTo>
                <a:lnTo>
                  <a:pt x="102119" y="0"/>
                </a:lnTo>
                <a:lnTo>
                  <a:pt x="0" y="0"/>
                </a:lnTo>
                <a:lnTo>
                  <a:pt x="0" y="177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0" name="object 170"/>
          <p:cNvSpPr/>
          <p:nvPr/>
        </p:nvSpPr>
        <p:spPr>
          <a:xfrm>
            <a:off x="6931328" y="3851688"/>
            <a:ext cx="102235" cy="17780"/>
          </a:xfrm>
          <a:custGeom>
            <a:avLst/>
            <a:gdLst/>
            <a:ahLst/>
            <a:cxnLst/>
            <a:rect l="l" t="t" r="r" b="b"/>
            <a:pathLst>
              <a:path w="102234" h="17779">
                <a:moveTo>
                  <a:pt x="0" y="17702"/>
                </a:moveTo>
                <a:lnTo>
                  <a:pt x="102119" y="17702"/>
                </a:lnTo>
                <a:lnTo>
                  <a:pt x="102119" y="0"/>
                </a:lnTo>
                <a:lnTo>
                  <a:pt x="0" y="0"/>
                </a:lnTo>
                <a:lnTo>
                  <a:pt x="0" y="177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6829481" y="370145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714"/>
                </a:move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5604593" y="370145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714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3" name="object 173"/>
          <p:cNvSpPr/>
          <p:nvPr/>
        </p:nvSpPr>
        <p:spPr>
          <a:xfrm>
            <a:off x="5420778" y="3851688"/>
            <a:ext cx="102235" cy="17780"/>
          </a:xfrm>
          <a:custGeom>
            <a:avLst/>
            <a:gdLst/>
            <a:ahLst/>
            <a:cxnLst/>
            <a:rect l="l" t="t" r="r" b="b"/>
            <a:pathLst>
              <a:path w="102235" h="17779">
                <a:moveTo>
                  <a:pt x="0" y="17702"/>
                </a:moveTo>
                <a:lnTo>
                  <a:pt x="102119" y="17702"/>
                </a:lnTo>
                <a:lnTo>
                  <a:pt x="102119" y="0"/>
                </a:lnTo>
                <a:lnTo>
                  <a:pt x="0" y="0"/>
                </a:lnTo>
                <a:lnTo>
                  <a:pt x="0" y="177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5114664" y="3860539"/>
            <a:ext cx="81915" cy="0"/>
          </a:xfrm>
          <a:custGeom>
            <a:avLst/>
            <a:gdLst/>
            <a:ahLst/>
            <a:cxnLst/>
            <a:rect l="l" t="t" r="r" b="b"/>
            <a:pathLst>
              <a:path w="81914">
                <a:moveTo>
                  <a:pt x="0" y="0"/>
                </a:moveTo>
                <a:lnTo>
                  <a:pt x="81668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5012599" y="3701456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70714"/>
                </a:move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76" name="object 176"/>
          <p:cNvGrpSpPr/>
          <p:nvPr/>
        </p:nvGrpSpPr>
        <p:grpSpPr>
          <a:xfrm>
            <a:off x="3951156" y="3701456"/>
            <a:ext cx="153670" cy="150495"/>
            <a:chOff x="3951156" y="3701456"/>
            <a:chExt cx="153670" cy="150495"/>
          </a:xfrm>
        </p:grpSpPr>
        <p:sp>
          <p:nvSpPr>
            <p:cNvPr id="177" name="object 177"/>
            <p:cNvSpPr/>
            <p:nvPr/>
          </p:nvSpPr>
          <p:spPr>
            <a:xfrm>
              <a:off x="4094042" y="3701456"/>
              <a:ext cx="0" cy="71120"/>
            </a:xfrm>
            <a:custGeom>
              <a:avLst/>
              <a:gdLst/>
              <a:ahLst/>
              <a:cxnLst/>
              <a:rect l="l" t="t" r="r" b="b"/>
              <a:pathLst>
                <a:path h="71120">
                  <a:moveTo>
                    <a:pt x="0" y="0"/>
                  </a:moveTo>
                  <a:lnTo>
                    <a:pt x="0" y="70714"/>
                  </a:lnTo>
                </a:path>
              </a:pathLst>
            </a:custGeom>
            <a:ln w="204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78" name="object 178"/>
            <p:cNvSpPr/>
            <p:nvPr/>
          </p:nvSpPr>
          <p:spPr>
            <a:xfrm>
              <a:off x="3951148" y="3816362"/>
              <a:ext cx="102235" cy="35560"/>
            </a:xfrm>
            <a:custGeom>
              <a:avLst/>
              <a:gdLst/>
              <a:ahLst/>
              <a:cxnLst/>
              <a:rect l="l" t="t" r="r" b="b"/>
              <a:pathLst>
                <a:path w="102235" h="35560">
                  <a:moveTo>
                    <a:pt x="102044" y="0"/>
                  </a:moveTo>
                  <a:lnTo>
                    <a:pt x="0" y="0"/>
                  </a:lnTo>
                  <a:lnTo>
                    <a:pt x="0" y="17653"/>
                  </a:lnTo>
                  <a:lnTo>
                    <a:pt x="0" y="35356"/>
                  </a:lnTo>
                  <a:lnTo>
                    <a:pt x="102044" y="35356"/>
                  </a:lnTo>
                  <a:lnTo>
                    <a:pt x="102044" y="17703"/>
                  </a:lnTo>
                  <a:lnTo>
                    <a:pt x="1020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79" name="object 179"/>
          <p:cNvSpPr/>
          <p:nvPr/>
        </p:nvSpPr>
        <p:spPr>
          <a:xfrm>
            <a:off x="3849091" y="3931253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69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3583717" y="3931253"/>
            <a:ext cx="0" cy="71120"/>
          </a:xfrm>
          <a:custGeom>
            <a:avLst/>
            <a:gdLst/>
            <a:ahLst/>
            <a:cxnLst/>
            <a:rect l="l" t="t" r="r" b="b"/>
            <a:pathLst>
              <a:path h="71120">
                <a:moveTo>
                  <a:pt x="0" y="0"/>
                </a:moveTo>
                <a:lnTo>
                  <a:pt x="0" y="7069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3338767" y="3772170"/>
            <a:ext cx="143510" cy="71120"/>
          </a:xfrm>
          <a:custGeom>
            <a:avLst/>
            <a:gdLst/>
            <a:ahLst/>
            <a:cxnLst/>
            <a:rect l="l" t="t" r="r" b="b"/>
            <a:pathLst>
              <a:path w="143510" h="71120">
                <a:moveTo>
                  <a:pt x="142885" y="70690"/>
                </a:moveTo>
                <a:lnTo>
                  <a:pt x="61217" y="70690"/>
                </a:lnTo>
              </a:path>
              <a:path w="143510" h="71120">
                <a:moveTo>
                  <a:pt x="142885" y="53035"/>
                </a:moveTo>
                <a:lnTo>
                  <a:pt x="61217" y="53035"/>
                </a:lnTo>
                <a:lnTo>
                  <a:pt x="61217" y="35357"/>
                </a:lnTo>
                <a:lnTo>
                  <a:pt x="40820" y="17678"/>
                </a:lnTo>
                <a:lnTo>
                  <a:pt x="20396" y="17678"/>
                </a:lnTo>
                <a:lnTo>
                  <a:pt x="0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2" name="object 182"/>
          <p:cNvSpPr/>
          <p:nvPr/>
        </p:nvSpPr>
        <p:spPr>
          <a:xfrm>
            <a:off x="5298507" y="1456750"/>
            <a:ext cx="0" cy="106045"/>
          </a:xfrm>
          <a:custGeom>
            <a:avLst/>
            <a:gdLst/>
            <a:ahLst/>
            <a:cxnLst/>
            <a:rect l="l" t="t" r="r" b="b"/>
            <a:pathLst>
              <a:path h="106044">
                <a:moveTo>
                  <a:pt x="0" y="0"/>
                </a:moveTo>
                <a:lnTo>
                  <a:pt x="0" y="105976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3" name="object 183"/>
          <p:cNvSpPr/>
          <p:nvPr/>
        </p:nvSpPr>
        <p:spPr>
          <a:xfrm>
            <a:off x="5420778" y="1403643"/>
            <a:ext cx="0" cy="53340"/>
          </a:xfrm>
          <a:custGeom>
            <a:avLst/>
            <a:gdLst/>
            <a:ahLst/>
            <a:cxnLst/>
            <a:rect l="l" t="t" r="r" b="b"/>
            <a:pathLst>
              <a:path h="53340">
                <a:moveTo>
                  <a:pt x="0" y="53106"/>
                </a:move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6972176" y="1403643"/>
            <a:ext cx="61594" cy="0"/>
          </a:xfrm>
          <a:custGeom>
            <a:avLst/>
            <a:gdLst/>
            <a:ahLst/>
            <a:cxnLst/>
            <a:rect l="l" t="t" r="r" b="b"/>
            <a:pathLst>
              <a:path w="61595">
                <a:moveTo>
                  <a:pt x="0" y="0"/>
                </a:moveTo>
                <a:lnTo>
                  <a:pt x="61271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5" name="object 185"/>
          <p:cNvSpPr/>
          <p:nvPr/>
        </p:nvSpPr>
        <p:spPr>
          <a:xfrm>
            <a:off x="7094719" y="1456750"/>
            <a:ext cx="61594" cy="106045"/>
          </a:xfrm>
          <a:custGeom>
            <a:avLst/>
            <a:gdLst/>
            <a:ahLst/>
            <a:cxnLst/>
            <a:rect l="l" t="t" r="r" b="b"/>
            <a:pathLst>
              <a:path w="61595" h="106044">
                <a:moveTo>
                  <a:pt x="61271" y="105976"/>
                </a:moveTo>
                <a:lnTo>
                  <a:pt x="61271" y="0"/>
                </a:lnTo>
              </a:path>
              <a:path w="61595" h="106044">
                <a:moveTo>
                  <a:pt x="61271" y="105976"/>
                </a:moveTo>
                <a:lnTo>
                  <a:pt x="0" y="105976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5788407" y="1191453"/>
            <a:ext cx="878205" cy="0"/>
          </a:xfrm>
          <a:custGeom>
            <a:avLst/>
            <a:gdLst/>
            <a:ahLst/>
            <a:cxnLst/>
            <a:rect l="l" t="t" r="r" b="b"/>
            <a:pathLst>
              <a:path w="878204">
                <a:moveTo>
                  <a:pt x="0" y="0"/>
                </a:moveTo>
                <a:lnTo>
                  <a:pt x="877682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2563067" y="1757214"/>
            <a:ext cx="81915" cy="0"/>
          </a:xfrm>
          <a:custGeom>
            <a:avLst/>
            <a:gdLst/>
            <a:ahLst/>
            <a:cxnLst/>
            <a:rect l="l" t="t" r="r" b="b"/>
            <a:pathLst>
              <a:path w="81914">
                <a:moveTo>
                  <a:pt x="81651" y="0"/>
                </a:moveTo>
                <a:lnTo>
                  <a:pt x="0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8" name="object 188"/>
          <p:cNvSpPr/>
          <p:nvPr/>
        </p:nvSpPr>
        <p:spPr>
          <a:xfrm>
            <a:off x="9074747" y="873286"/>
            <a:ext cx="387985" cy="141605"/>
          </a:xfrm>
          <a:custGeom>
            <a:avLst/>
            <a:gdLst/>
            <a:ahLst/>
            <a:cxnLst/>
            <a:rect l="l" t="t" r="r" b="b"/>
            <a:pathLst>
              <a:path w="387984" h="141605">
                <a:moveTo>
                  <a:pt x="387781" y="141381"/>
                </a:moveTo>
                <a:lnTo>
                  <a:pt x="326509" y="88510"/>
                </a:lnTo>
                <a:lnTo>
                  <a:pt x="265510" y="53106"/>
                </a:lnTo>
                <a:lnTo>
                  <a:pt x="204238" y="35404"/>
                </a:lnTo>
                <a:lnTo>
                  <a:pt x="142967" y="17702"/>
                </a:lnTo>
                <a:lnTo>
                  <a:pt x="61271" y="0"/>
                </a:lnTo>
                <a:lnTo>
                  <a:pt x="0" y="0"/>
                </a:lnTo>
              </a:path>
            </a:pathLst>
          </a:custGeom>
          <a:ln w="18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8013250" y="820416"/>
            <a:ext cx="0" cy="71120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572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8523575" y="873286"/>
            <a:ext cx="81915" cy="71120"/>
          </a:xfrm>
          <a:custGeom>
            <a:avLst/>
            <a:gdLst/>
            <a:ahLst/>
            <a:cxnLst/>
            <a:rect l="l" t="t" r="r" b="b"/>
            <a:pathLst>
              <a:path w="81915" h="71119">
                <a:moveTo>
                  <a:pt x="20423" y="0"/>
                </a:moveTo>
                <a:lnTo>
                  <a:pt x="0" y="70808"/>
                </a:lnTo>
              </a:path>
              <a:path w="81915" h="71119">
                <a:moveTo>
                  <a:pt x="81695" y="0"/>
                </a:moveTo>
                <a:lnTo>
                  <a:pt x="81695" y="70808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9074747" y="873286"/>
            <a:ext cx="0" cy="71120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808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9401257" y="1014667"/>
            <a:ext cx="61594" cy="53340"/>
          </a:xfrm>
          <a:custGeom>
            <a:avLst/>
            <a:gdLst/>
            <a:ahLst/>
            <a:cxnLst/>
            <a:rect l="l" t="t" r="r" b="b"/>
            <a:pathLst>
              <a:path w="61595" h="53340">
                <a:moveTo>
                  <a:pt x="0" y="53106"/>
                </a:moveTo>
                <a:lnTo>
                  <a:pt x="61271" y="0"/>
                </a:lnTo>
              </a:path>
            </a:pathLst>
          </a:custGeom>
          <a:ln w="188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9728039" y="1297666"/>
            <a:ext cx="61594" cy="53340"/>
          </a:xfrm>
          <a:custGeom>
            <a:avLst/>
            <a:gdLst/>
            <a:ahLst/>
            <a:cxnLst/>
            <a:rect l="l" t="t" r="r" b="b"/>
            <a:pathLst>
              <a:path w="61595" h="53340">
                <a:moveTo>
                  <a:pt x="0" y="52870"/>
                </a:moveTo>
                <a:lnTo>
                  <a:pt x="61271" y="0"/>
                </a:lnTo>
              </a:path>
            </a:pathLst>
          </a:custGeom>
          <a:ln w="188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9809735" y="1527322"/>
            <a:ext cx="81915" cy="0"/>
          </a:xfrm>
          <a:custGeom>
            <a:avLst/>
            <a:gdLst/>
            <a:ahLst/>
            <a:cxnLst/>
            <a:rect l="l" t="t" r="r" b="b"/>
            <a:pathLst>
              <a:path w="81915">
                <a:moveTo>
                  <a:pt x="0" y="0"/>
                </a:moveTo>
                <a:lnTo>
                  <a:pt x="81423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5788407" y="1120880"/>
            <a:ext cx="0" cy="71120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70572"/>
                </a:move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4583943" y="1403643"/>
            <a:ext cx="775970" cy="53340"/>
          </a:xfrm>
          <a:custGeom>
            <a:avLst/>
            <a:gdLst/>
            <a:ahLst/>
            <a:cxnLst/>
            <a:rect l="l" t="t" r="r" b="b"/>
            <a:pathLst>
              <a:path w="775970" h="53340">
                <a:moveTo>
                  <a:pt x="714563" y="53106"/>
                </a:moveTo>
                <a:lnTo>
                  <a:pt x="775563" y="53106"/>
                </a:lnTo>
              </a:path>
              <a:path w="775970" h="53340">
                <a:moveTo>
                  <a:pt x="61244" y="53106"/>
                </a:moveTo>
                <a:lnTo>
                  <a:pt x="653210" y="53106"/>
                </a:lnTo>
                <a:lnTo>
                  <a:pt x="714563" y="53106"/>
                </a:lnTo>
              </a:path>
              <a:path w="775970" h="53340">
                <a:moveTo>
                  <a:pt x="0" y="0"/>
                </a:moveTo>
                <a:lnTo>
                  <a:pt x="20423" y="17702"/>
                </a:lnTo>
                <a:lnTo>
                  <a:pt x="20423" y="35404"/>
                </a:lnTo>
                <a:lnTo>
                  <a:pt x="40820" y="53106"/>
                </a:lnTo>
                <a:lnTo>
                  <a:pt x="61244" y="53106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2563067" y="1509620"/>
            <a:ext cx="81915" cy="0"/>
          </a:xfrm>
          <a:custGeom>
            <a:avLst/>
            <a:gdLst/>
            <a:ahLst/>
            <a:cxnLst/>
            <a:rect l="l" t="t" r="r" b="b"/>
            <a:pathLst>
              <a:path w="81914">
                <a:moveTo>
                  <a:pt x="81651" y="0"/>
                </a:moveTo>
                <a:lnTo>
                  <a:pt x="0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2991751" y="873286"/>
            <a:ext cx="387985" cy="141605"/>
          </a:xfrm>
          <a:custGeom>
            <a:avLst/>
            <a:gdLst/>
            <a:ahLst/>
            <a:cxnLst/>
            <a:rect l="l" t="t" r="r" b="b"/>
            <a:pathLst>
              <a:path w="387985" h="141605">
                <a:moveTo>
                  <a:pt x="387836" y="70808"/>
                </a:moveTo>
                <a:lnTo>
                  <a:pt x="387836" y="0"/>
                </a:lnTo>
                <a:lnTo>
                  <a:pt x="326591" y="0"/>
                </a:lnTo>
                <a:lnTo>
                  <a:pt x="244950" y="17702"/>
                </a:lnTo>
                <a:lnTo>
                  <a:pt x="183706" y="35404"/>
                </a:lnTo>
                <a:lnTo>
                  <a:pt x="122461" y="53106"/>
                </a:lnTo>
                <a:lnTo>
                  <a:pt x="61217" y="88510"/>
                </a:lnTo>
                <a:lnTo>
                  <a:pt x="0" y="141381"/>
                </a:lnTo>
              </a:path>
            </a:pathLst>
          </a:custGeom>
          <a:ln w="1802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3849091" y="873286"/>
            <a:ext cx="81915" cy="71120"/>
          </a:xfrm>
          <a:custGeom>
            <a:avLst/>
            <a:gdLst/>
            <a:ahLst/>
            <a:cxnLst/>
            <a:rect l="l" t="t" r="r" b="b"/>
            <a:pathLst>
              <a:path w="81914" h="71119">
                <a:moveTo>
                  <a:pt x="0" y="0"/>
                </a:moveTo>
                <a:lnTo>
                  <a:pt x="0" y="70808"/>
                </a:lnTo>
              </a:path>
              <a:path w="81914" h="71119">
                <a:moveTo>
                  <a:pt x="61217" y="0"/>
                </a:moveTo>
                <a:lnTo>
                  <a:pt x="81641" y="70808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0" name="object 200"/>
          <p:cNvSpPr/>
          <p:nvPr/>
        </p:nvSpPr>
        <p:spPr>
          <a:xfrm>
            <a:off x="4441057" y="820416"/>
            <a:ext cx="0" cy="71120"/>
          </a:xfrm>
          <a:custGeom>
            <a:avLst/>
            <a:gdLst/>
            <a:ahLst/>
            <a:cxnLst/>
            <a:rect l="l" t="t" r="r" b="b"/>
            <a:pathLst>
              <a:path h="71119">
                <a:moveTo>
                  <a:pt x="0" y="0"/>
                </a:moveTo>
                <a:lnTo>
                  <a:pt x="0" y="70572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5665864" y="1332834"/>
            <a:ext cx="61594" cy="53340"/>
          </a:xfrm>
          <a:custGeom>
            <a:avLst/>
            <a:gdLst/>
            <a:ahLst/>
            <a:cxnLst/>
            <a:rect l="l" t="t" r="r" b="b"/>
            <a:pathLst>
              <a:path w="61595" h="53340">
                <a:moveTo>
                  <a:pt x="0" y="0"/>
                </a:moveTo>
                <a:lnTo>
                  <a:pt x="0" y="17702"/>
                </a:lnTo>
                <a:lnTo>
                  <a:pt x="20423" y="35404"/>
                </a:lnTo>
                <a:lnTo>
                  <a:pt x="40847" y="53106"/>
                </a:lnTo>
                <a:lnTo>
                  <a:pt x="61271" y="53106"/>
                </a:lnTo>
              </a:path>
            </a:pathLst>
          </a:custGeom>
          <a:ln w="188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2563067" y="3613086"/>
            <a:ext cx="0" cy="17780"/>
          </a:xfrm>
          <a:custGeom>
            <a:avLst/>
            <a:gdLst/>
            <a:ahLst/>
            <a:cxnLst/>
            <a:rect l="l" t="t" r="r" b="b"/>
            <a:pathLst>
              <a:path h="17779">
                <a:moveTo>
                  <a:pt x="-10211" y="8839"/>
                </a:moveTo>
                <a:lnTo>
                  <a:pt x="10211" y="8839"/>
                </a:lnTo>
              </a:path>
            </a:pathLst>
          </a:custGeom>
          <a:ln w="1767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3563293" y="4001944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423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9238138" y="4001944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423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05" name="object 205"/>
          <p:cNvGrpSpPr/>
          <p:nvPr/>
        </p:nvGrpSpPr>
        <p:grpSpPr>
          <a:xfrm>
            <a:off x="7278534" y="3878218"/>
            <a:ext cx="71755" cy="80010"/>
            <a:chOff x="7278534" y="3878218"/>
            <a:chExt cx="71755" cy="80010"/>
          </a:xfrm>
        </p:grpSpPr>
        <p:sp>
          <p:nvSpPr>
            <p:cNvPr id="206" name="object 206"/>
            <p:cNvSpPr/>
            <p:nvPr/>
          </p:nvSpPr>
          <p:spPr>
            <a:xfrm>
              <a:off x="7339806" y="387821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9"/>
                  </a:moveTo>
                  <a:lnTo>
                    <a:pt x="10211" y="8839"/>
                  </a:lnTo>
                </a:path>
              </a:pathLst>
            </a:custGeom>
            <a:ln w="176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07" name="object 207"/>
            <p:cNvSpPr/>
            <p:nvPr/>
          </p:nvSpPr>
          <p:spPr>
            <a:xfrm>
              <a:off x="7278534" y="394893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423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08" name="object 208"/>
          <p:cNvGrpSpPr/>
          <p:nvPr/>
        </p:nvGrpSpPr>
        <p:grpSpPr>
          <a:xfrm>
            <a:off x="5104452" y="3878218"/>
            <a:ext cx="71755" cy="80010"/>
            <a:chOff x="5104452" y="3878218"/>
            <a:chExt cx="71755" cy="80010"/>
          </a:xfrm>
        </p:grpSpPr>
        <p:sp>
          <p:nvSpPr>
            <p:cNvPr id="209" name="object 209"/>
            <p:cNvSpPr/>
            <p:nvPr/>
          </p:nvSpPr>
          <p:spPr>
            <a:xfrm>
              <a:off x="5155512" y="3948932"/>
              <a:ext cx="20955" cy="0"/>
            </a:xfrm>
            <a:custGeom>
              <a:avLst/>
              <a:gdLst/>
              <a:ahLst/>
              <a:cxnLst/>
              <a:rect l="l" t="t" r="r" b="b"/>
              <a:pathLst>
                <a:path w="20954">
                  <a:moveTo>
                    <a:pt x="0" y="0"/>
                  </a:moveTo>
                  <a:lnTo>
                    <a:pt x="20396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10" name="object 210"/>
            <p:cNvSpPr/>
            <p:nvPr/>
          </p:nvSpPr>
          <p:spPr>
            <a:xfrm>
              <a:off x="5114664" y="3878218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9"/>
                  </a:moveTo>
                  <a:lnTo>
                    <a:pt x="10211" y="8839"/>
                  </a:lnTo>
                </a:path>
              </a:pathLst>
            </a:custGeom>
            <a:ln w="176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11" name="object 211"/>
          <p:cNvSpPr/>
          <p:nvPr/>
        </p:nvSpPr>
        <p:spPr>
          <a:xfrm>
            <a:off x="5278083" y="4161028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423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7155991" y="4161028"/>
            <a:ext cx="20955" cy="0"/>
          </a:xfrm>
          <a:custGeom>
            <a:avLst/>
            <a:gdLst/>
            <a:ahLst/>
            <a:cxnLst/>
            <a:rect l="l" t="t" r="r" b="b"/>
            <a:pathLst>
              <a:path w="20954">
                <a:moveTo>
                  <a:pt x="0" y="0"/>
                </a:moveTo>
                <a:lnTo>
                  <a:pt x="20423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6747785" y="3860539"/>
            <a:ext cx="0" cy="318770"/>
          </a:xfrm>
          <a:custGeom>
            <a:avLst/>
            <a:gdLst/>
            <a:ahLst/>
            <a:cxnLst/>
            <a:rect l="l" t="t" r="r" b="b"/>
            <a:pathLst>
              <a:path h="318770">
                <a:moveTo>
                  <a:pt x="0" y="247476"/>
                </a:moveTo>
                <a:lnTo>
                  <a:pt x="0" y="0"/>
                </a:lnTo>
              </a:path>
              <a:path h="318770">
                <a:moveTo>
                  <a:pt x="0" y="318167"/>
                </a:moveTo>
                <a:lnTo>
                  <a:pt x="0" y="247476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4" name="object 214"/>
          <p:cNvSpPr/>
          <p:nvPr/>
        </p:nvSpPr>
        <p:spPr>
          <a:xfrm>
            <a:off x="5686288" y="3860539"/>
            <a:ext cx="0" cy="318770"/>
          </a:xfrm>
          <a:custGeom>
            <a:avLst/>
            <a:gdLst/>
            <a:ahLst/>
            <a:cxnLst/>
            <a:rect l="l" t="t" r="r" b="b"/>
            <a:pathLst>
              <a:path h="318770">
                <a:moveTo>
                  <a:pt x="0" y="318167"/>
                </a:moveTo>
                <a:lnTo>
                  <a:pt x="0" y="247476"/>
                </a:ln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5" name="object 215"/>
          <p:cNvSpPr/>
          <p:nvPr/>
        </p:nvSpPr>
        <p:spPr>
          <a:xfrm>
            <a:off x="6604818" y="4108015"/>
            <a:ext cx="143510" cy="71120"/>
          </a:xfrm>
          <a:custGeom>
            <a:avLst/>
            <a:gdLst/>
            <a:ahLst/>
            <a:cxnLst/>
            <a:rect l="l" t="t" r="r" b="b"/>
            <a:pathLst>
              <a:path w="143509" h="71120">
                <a:moveTo>
                  <a:pt x="0" y="0"/>
                </a:moveTo>
                <a:lnTo>
                  <a:pt x="142967" y="0"/>
                </a:lnTo>
              </a:path>
              <a:path w="143509" h="71120">
                <a:moveTo>
                  <a:pt x="0" y="70690"/>
                </a:moveTo>
                <a:lnTo>
                  <a:pt x="0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5829255" y="4001944"/>
            <a:ext cx="775970" cy="106680"/>
          </a:xfrm>
          <a:custGeom>
            <a:avLst/>
            <a:gdLst/>
            <a:ahLst/>
            <a:cxnLst/>
            <a:rect l="l" t="t" r="r" b="b"/>
            <a:pathLst>
              <a:path w="775970" h="106679">
                <a:moveTo>
                  <a:pt x="0" y="0"/>
                </a:moveTo>
                <a:lnTo>
                  <a:pt x="0" y="106071"/>
                </a:lnTo>
              </a:path>
              <a:path w="775970" h="106679">
                <a:moveTo>
                  <a:pt x="0" y="0"/>
                </a:moveTo>
                <a:lnTo>
                  <a:pt x="775563" y="0"/>
                </a:lnTo>
              </a:path>
              <a:path w="775970" h="106679">
                <a:moveTo>
                  <a:pt x="775563" y="106071"/>
                </a:moveTo>
                <a:lnTo>
                  <a:pt x="775563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6747785" y="3860539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183542" y="0"/>
                </a:moveTo>
                <a:lnTo>
                  <a:pt x="0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18" name="object 218"/>
          <p:cNvGrpSpPr/>
          <p:nvPr/>
        </p:nvGrpSpPr>
        <p:grpSpPr>
          <a:xfrm>
            <a:off x="5819044" y="3772170"/>
            <a:ext cx="796290" cy="44450"/>
            <a:chOff x="5819044" y="3772170"/>
            <a:chExt cx="796290" cy="44450"/>
          </a:xfrm>
        </p:grpSpPr>
        <p:sp>
          <p:nvSpPr>
            <p:cNvPr id="219" name="object 219"/>
            <p:cNvSpPr/>
            <p:nvPr/>
          </p:nvSpPr>
          <p:spPr>
            <a:xfrm>
              <a:off x="6604819" y="377217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-10211" y="17678"/>
                  </a:moveTo>
                  <a:lnTo>
                    <a:pt x="10211" y="17678"/>
                  </a:lnTo>
                </a:path>
              </a:pathLst>
            </a:custGeom>
            <a:ln w="353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0" name="object 220"/>
            <p:cNvSpPr/>
            <p:nvPr/>
          </p:nvSpPr>
          <p:spPr>
            <a:xfrm>
              <a:off x="5829255" y="3807527"/>
              <a:ext cx="775970" cy="0"/>
            </a:xfrm>
            <a:custGeom>
              <a:avLst/>
              <a:gdLst/>
              <a:ahLst/>
              <a:cxnLst/>
              <a:rect l="l" t="t" r="r" b="b"/>
              <a:pathLst>
                <a:path w="775970">
                  <a:moveTo>
                    <a:pt x="0" y="0"/>
                  </a:moveTo>
                  <a:lnTo>
                    <a:pt x="775563" y="0"/>
                  </a:lnTo>
                </a:path>
              </a:pathLst>
            </a:custGeom>
            <a:ln w="177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21" name="object 221"/>
            <p:cNvSpPr/>
            <p:nvPr/>
          </p:nvSpPr>
          <p:spPr>
            <a:xfrm>
              <a:off x="5829255" y="3772170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-10211" y="17678"/>
                  </a:moveTo>
                  <a:lnTo>
                    <a:pt x="10211" y="17678"/>
                  </a:lnTo>
                </a:path>
              </a:pathLst>
            </a:custGeom>
            <a:ln w="353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22" name="object 222"/>
          <p:cNvSpPr/>
          <p:nvPr/>
        </p:nvSpPr>
        <p:spPr>
          <a:xfrm>
            <a:off x="5522897" y="3860539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391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3" name="object 223"/>
          <p:cNvSpPr/>
          <p:nvPr/>
        </p:nvSpPr>
        <p:spPr>
          <a:xfrm>
            <a:off x="5686288" y="4108015"/>
            <a:ext cx="143510" cy="0"/>
          </a:xfrm>
          <a:custGeom>
            <a:avLst/>
            <a:gdLst/>
            <a:ahLst/>
            <a:cxnLst/>
            <a:rect l="l" t="t" r="r" b="b"/>
            <a:pathLst>
              <a:path w="143510">
                <a:moveTo>
                  <a:pt x="0" y="0"/>
                </a:moveTo>
                <a:lnTo>
                  <a:pt x="142967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6747785" y="3895896"/>
            <a:ext cx="184150" cy="0"/>
          </a:xfrm>
          <a:custGeom>
            <a:avLst/>
            <a:gdLst/>
            <a:ahLst/>
            <a:cxnLst/>
            <a:rect l="l" t="t" r="r" b="b"/>
            <a:pathLst>
              <a:path w="184150">
                <a:moveTo>
                  <a:pt x="183542" y="0"/>
                </a:moveTo>
                <a:lnTo>
                  <a:pt x="0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5522897" y="3895896"/>
            <a:ext cx="163830" cy="0"/>
          </a:xfrm>
          <a:custGeom>
            <a:avLst/>
            <a:gdLst/>
            <a:ahLst/>
            <a:cxnLst/>
            <a:rect l="l" t="t" r="r" b="b"/>
            <a:pathLst>
              <a:path w="163829">
                <a:moveTo>
                  <a:pt x="0" y="0"/>
                </a:moveTo>
                <a:lnTo>
                  <a:pt x="163391" y="0"/>
                </a:lnTo>
              </a:path>
            </a:pathLst>
          </a:custGeom>
          <a:ln w="1770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6" name="object 226"/>
          <p:cNvSpPr/>
          <p:nvPr/>
        </p:nvSpPr>
        <p:spPr>
          <a:xfrm>
            <a:off x="5584169" y="4108015"/>
            <a:ext cx="245110" cy="71120"/>
          </a:xfrm>
          <a:custGeom>
            <a:avLst/>
            <a:gdLst/>
            <a:ahLst/>
            <a:cxnLst/>
            <a:rect l="l" t="t" r="r" b="b"/>
            <a:pathLst>
              <a:path w="245110" h="71120">
                <a:moveTo>
                  <a:pt x="245086" y="70690"/>
                </a:moveTo>
                <a:lnTo>
                  <a:pt x="245086" y="0"/>
                </a:lnTo>
              </a:path>
              <a:path w="245110" h="71120">
                <a:moveTo>
                  <a:pt x="0" y="70690"/>
                </a:moveTo>
                <a:lnTo>
                  <a:pt x="245086" y="7069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5114664" y="3825206"/>
            <a:ext cx="0" cy="53340"/>
          </a:xfrm>
          <a:custGeom>
            <a:avLst/>
            <a:gdLst/>
            <a:ahLst/>
            <a:cxnLst/>
            <a:rect l="l" t="t" r="r" b="b"/>
            <a:pathLst>
              <a:path h="53339">
                <a:moveTo>
                  <a:pt x="0" y="53012"/>
                </a:moveTo>
                <a:lnTo>
                  <a:pt x="0" y="35333"/>
                </a:lnTo>
                <a:lnTo>
                  <a:pt x="0" y="0"/>
                </a:lnTo>
              </a:path>
            </a:pathLst>
          </a:custGeom>
          <a:ln w="2042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8" name="object 228"/>
          <p:cNvSpPr/>
          <p:nvPr/>
        </p:nvSpPr>
        <p:spPr>
          <a:xfrm>
            <a:off x="5829255" y="4001944"/>
            <a:ext cx="122555" cy="53340"/>
          </a:xfrm>
          <a:custGeom>
            <a:avLst/>
            <a:gdLst/>
            <a:ahLst/>
            <a:cxnLst/>
            <a:rect l="l" t="t" r="r" b="b"/>
            <a:pathLst>
              <a:path w="122554" h="53339">
                <a:moveTo>
                  <a:pt x="122271" y="53035"/>
                </a:moveTo>
                <a:lnTo>
                  <a:pt x="122271" y="0"/>
                </a:lnTo>
              </a:path>
              <a:path w="122554" h="53339">
                <a:moveTo>
                  <a:pt x="0" y="53035"/>
                </a:moveTo>
                <a:lnTo>
                  <a:pt x="122271" y="53035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6482275" y="4001944"/>
            <a:ext cx="122555" cy="53340"/>
          </a:xfrm>
          <a:custGeom>
            <a:avLst/>
            <a:gdLst/>
            <a:ahLst/>
            <a:cxnLst/>
            <a:rect l="l" t="t" r="r" b="b"/>
            <a:pathLst>
              <a:path w="122554" h="53339">
                <a:moveTo>
                  <a:pt x="122543" y="53035"/>
                </a:moveTo>
                <a:lnTo>
                  <a:pt x="0" y="53035"/>
                </a:lnTo>
                <a:lnTo>
                  <a:pt x="0" y="0"/>
                </a:lnTo>
              </a:path>
            </a:pathLst>
          </a:custGeom>
          <a:ln w="1813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6523123" y="377217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-10211" y="17678"/>
                </a:moveTo>
                <a:lnTo>
                  <a:pt x="10211" y="17678"/>
                </a:lnTo>
              </a:path>
            </a:pathLst>
          </a:custGeom>
          <a:ln w="353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6543547" y="4001944"/>
            <a:ext cx="61594" cy="53340"/>
          </a:xfrm>
          <a:custGeom>
            <a:avLst/>
            <a:gdLst/>
            <a:ahLst/>
            <a:cxnLst/>
            <a:rect l="l" t="t" r="r" b="b"/>
            <a:pathLst>
              <a:path w="61595" h="53339">
                <a:moveTo>
                  <a:pt x="0" y="0"/>
                </a:moveTo>
                <a:lnTo>
                  <a:pt x="61271" y="53035"/>
                </a:lnTo>
              </a:path>
            </a:pathLst>
          </a:custGeom>
          <a:ln w="1886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5829255" y="4001944"/>
            <a:ext cx="61594" cy="53340"/>
          </a:xfrm>
          <a:custGeom>
            <a:avLst/>
            <a:gdLst/>
            <a:ahLst/>
            <a:cxnLst/>
            <a:rect l="l" t="t" r="r" b="b"/>
            <a:pathLst>
              <a:path w="61595" h="53339">
                <a:moveTo>
                  <a:pt x="60999" y="0"/>
                </a:moveTo>
                <a:lnTo>
                  <a:pt x="0" y="53035"/>
                </a:lnTo>
              </a:path>
            </a:pathLst>
          </a:custGeom>
          <a:ln w="1887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5920890" y="3789848"/>
            <a:ext cx="41275" cy="0"/>
          </a:xfrm>
          <a:custGeom>
            <a:avLst/>
            <a:gdLst/>
            <a:ahLst/>
            <a:cxnLst/>
            <a:rect l="l" t="t" r="r" b="b"/>
            <a:pathLst>
              <a:path w="41275">
                <a:moveTo>
                  <a:pt x="0" y="0"/>
                </a:moveTo>
                <a:lnTo>
                  <a:pt x="20423" y="0"/>
                </a:lnTo>
              </a:path>
              <a:path w="41275">
                <a:moveTo>
                  <a:pt x="20423" y="0"/>
                </a:moveTo>
                <a:lnTo>
                  <a:pt x="40847" y="0"/>
                </a:lnTo>
              </a:path>
            </a:pathLst>
          </a:custGeom>
          <a:ln w="353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6482275" y="3772170"/>
            <a:ext cx="0" cy="35560"/>
          </a:xfrm>
          <a:custGeom>
            <a:avLst/>
            <a:gdLst/>
            <a:ahLst/>
            <a:cxnLst/>
            <a:rect l="l" t="t" r="r" b="b"/>
            <a:pathLst>
              <a:path h="35560">
                <a:moveTo>
                  <a:pt x="-10211" y="17678"/>
                </a:moveTo>
                <a:lnTo>
                  <a:pt x="10211" y="17678"/>
                </a:lnTo>
              </a:path>
            </a:pathLst>
          </a:custGeom>
          <a:ln w="35357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7564197" y="1792477"/>
            <a:ext cx="510540" cy="530860"/>
          </a:xfrm>
          <a:custGeom>
            <a:avLst/>
            <a:gdLst/>
            <a:ahLst/>
            <a:cxnLst/>
            <a:rect l="l" t="t" r="r" b="b"/>
            <a:pathLst>
              <a:path w="510540" h="530860">
                <a:moveTo>
                  <a:pt x="0" y="530262"/>
                </a:moveTo>
                <a:lnTo>
                  <a:pt x="510324" y="530262"/>
                </a:lnTo>
                <a:lnTo>
                  <a:pt x="510324" y="0"/>
                </a:lnTo>
                <a:lnTo>
                  <a:pt x="0" y="0"/>
                </a:lnTo>
                <a:lnTo>
                  <a:pt x="0" y="530262"/>
                </a:lnTo>
                <a:close/>
              </a:path>
            </a:pathLst>
          </a:custGeom>
          <a:ln w="191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6" name="object 236"/>
          <p:cNvSpPr/>
          <p:nvPr/>
        </p:nvSpPr>
        <p:spPr>
          <a:xfrm>
            <a:off x="7013024" y="926393"/>
            <a:ext cx="1082040" cy="636905"/>
          </a:xfrm>
          <a:custGeom>
            <a:avLst/>
            <a:gdLst/>
            <a:ahLst/>
            <a:cxnLst/>
            <a:rect l="l" t="t" r="r" b="b"/>
            <a:pathLst>
              <a:path w="1082040" h="636905">
                <a:moveTo>
                  <a:pt x="1081921" y="0"/>
                </a:moveTo>
                <a:lnTo>
                  <a:pt x="1081921" y="636334"/>
                </a:lnTo>
                <a:lnTo>
                  <a:pt x="0" y="636334"/>
                </a:lnTo>
              </a:path>
            </a:pathLst>
          </a:custGeom>
          <a:ln w="184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7" name="object 237"/>
          <p:cNvSpPr/>
          <p:nvPr/>
        </p:nvSpPr>
        <p:spPr>
          <a:xfrm>
            <a:off x="5706712" y="2358239"/>
            <a:ext cx="1633220" cy="530860"/>
          </a:xfrm>
          <a:custGeom>
            <a:avLst/>
            <a:gdLst/>
            <a:ahLst/>
            <a:cxnLst/>
            <a:rect l="l" t="t" r="r" b="b"/>
            <a:pathLst>
              <a:path w="1633220" h="530860">
                <a:moveTo>
                  <a:pt x="0" y="530262"/>
                </a:moveTo>
                <a:lnTo>
                  <a:pt x="510324" y="530262"/>
                </a:lnTo>
                <a:lnTo>
                  <a:pt x="510324" y="0"/>
                </a:lnTo>
                <a:lnTo>
                  <a:pt x="0" y="0"/>
                </a:lnTo>
                <a:lnTo>
                  <a:pt x="0" y="530262"/>
                </a:lnTo>
                <a:close/>
              </a:path>
              <a:path w="1633220" h="530860">
                <a:moveTo>
                  <a:pt x="571596" y="530262"/>
                </a:moveTo>
                <a:lnTo>
                  <a:pt x="1081921" y="530262"/>
                </a:lnTo>
                <a:lnTo>
                  <a:pt x="1081921" y="0"/>
                </a:lnTo>
                <a:lnTo>
                  <a:pt x="571596" y="0"/>
                </a:lnTo>
                <a:lnTo>
                  <a:pt x="571596" y="530262"/>
                </a:lnTo>
                <a:close/>
              </a:path>
              <a:path w="1633220" h="530860">
                <a:moveTo>
                  <a:pt x="1122769" y="530262"/>
                </a:moveTo>
                <a:lnTo>
                  <a:pt x="1633094" y="530262"/>
                </a:lnTo>
                <a:lnTo>
                  <a:pt x="1633094" y="0"/>
                </a:lnTo>
                <a:lnTo>
                  <a:pt x="1122769" y="0"/>
                </a:lnTo>
                <a:lnTo>
                  <a:pt x="1122769" y="530262"/>
                </a:lnTo>
                <a:close/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8" name="object 238"/>
          <p:cNvSpPr/>
          <p:nvPr/>
        </p:nvSpPr>
        <p:spPr>
          <a:xfrm>
            <a:off x="4441057" y="3012133"/>
            <a:ext cx="510540" cy="530860"/>
          </a:xfrm>
          <a:custGeom>
            <a:avLst/>
            <a:gdLst/>
            <a:ahLst/>
            <a:cxnLst/>
            <a:rect l="l" t="t" r="r" b="b"/>
            <a:pathLst>
              <a:path w="510539" h="530860">
                <a:moveTo>
                  <a:pt x="0" y="530262"/>
                </a:moveTo>
                <a:lnTo>
                  <a:pt x="510324" y="530262"/>
                </a:lnTo>
                <a:lnTo>
                  <a:pt x="510324" y="0"/>
                </a:lnTo>
                <a:lnTo>
                  <a:pt x="0" y="0"/>
                </a:lnTo>
                <a:lnTo>
                  <a:pt x="0" y="530262"/>
                </a:lnTo>
                <a:close/>
              </a:path>
            </a:pathLst>
          </a:custGeom>
          <a:ln w="191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9" name="object 239"/>
          <p:cNvSpPr/>
          <p:nvPr/>
        </p:nvSpPr>
        <p:spPr>
          <a:xfrm>
            <a:off x="4441057" y="1792477"/>
            <a:ext cx="510540" cy="530860"/>
          </a:xfrm>
          <a:custGeom>
            <a:avLst/>
            <a:gdLst/>
            <a:ahLst/>
            <a:cxnLst/>
            <a:rect l="l" t="t" r="r" b="b"/>
            <a:pathLst>
              <a:path w="510539" h="530860">
                <a:moveTo>
                  <a:pt x="0" y="530262"/>
                </a:moveTo>
                <a:lnTo>
                  <a:pt x="510324" y="530262"/>
                </a:lnTo>
                <a:lnTo>
                  <a:pt x="510324" y="0"/>
                </a:lnTo>
                <a:lnTo>
                  <a:pt x="0" y="0"/>
                </a:lnTo>
                <a:lnTo>
                  <a:pt x="0" y="530262"/>
                </a:lnTo>
                <a:close/>
              </a:path>
            </a:pathLst>
          </a:custGeom>
          <a:ln w="1911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240" name="object 2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1432922"/>
              </p:ext>
            </p:extLst>
          </p:nvPr>
        </p:nvGraphicFramePr>
        <p:xfrm>
          <a:off x="5125435" y="1712224"/>
          <a:ext cx="2389503" cy="5302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62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7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43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5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08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45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53026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BM247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53975">
                      <a:solidFill>
                        <a:srgbClr val="FF00FF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BM244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Br</a:t>
                      </a:r>
                    </a:p>
                  </a:txBody>
                  <a:tcPr marL="0" marR="0" marT="0" marB="0">
                    <a:lnL w="53975">
                      <a:solidFill>
                        <a:srgbClr val="FF00FF"/>
                      </a:solidFill>
                      <a:prstDash val="solid"/>
                    </a:lnL>
                    <a:lnR w="53975">
                      <a:solidFill>
                        <a:srgbClr val="FF00FF"/>
                      </a:solidFill>
                      <a:prstDash val="solid"/>
                    </a:lnR>
                    <a:lnT w="38100">
                      <a:solidFill>
                        <a:srgbClr val="FF00FF"/>
                      </a:solidFill>
                      <a:prstDash val="solid"/>
                    </a:lnT>
                    <a:lnB w="38100">
                      <a:solidFill>
                        <a:srgbClr val="FF00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53975">
                      <a:solidFill>
                        <a:srgbClr val="FF00FF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DJ19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BrY</a:t>
                      </a: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BM248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latin typeface="Arial Narrow" panose="020B0606020202030204" pitchFamily="34" charset="0"/>
                          <a:cs typeface="Arial"/>
                        </a:rPr>
                        <a:t>PG</a:t>
                      </a:r>
                    </a:p>
                  </a:txBody>
                  <a:tcPr marL="0" marR="0" marT="0" marB="0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41" name="object 241"/>
          <p:cNvSpPr/>
          <p:nvPr/>
        </p:nvSpPr>
        <p:spPr>
          <a:xfrm>
            <a:off x="4665584" y="926393"/>
            <a:ext cx="2347595" cy="636905"/>
          </a:xfrm>
          <a:custGeom>
            <a:avLst/>
            <a:gdLst/>
            <a:ahLst/>
            <a:cxnLst/>
            <a:rect l="l" t="t" r="r" b="b"/>
            <a:pathLst>
              <a:path w="2347595" h="636905">
                <a:moveTo>
                  <a:pt x="1081975" y="636334"/>
                </a:moveTo>
                <a:lnTo>
                  <a:pt x="1081975" y="105976"/>
                </a:lnTo>
                <a:lnTo>
                  <a:pt x="2347439" y="105976"/>
                </a:lnTo>
                <a:lnTo>
                  <a:pt x="2347439" y="636334"/>
                </a:lnTo>
              </a:path>
              <a:path w="2347595" h="636905">
                <a:moveTo>
                  <a:pt x="1081975" y="636334"/>
                </a:moveTo>
                <a:lnTo>
                  <a:pt x="0" y="636334"/>
                </a:lnTo>
                <a:lnTo>
                  <a:pt x="0" y="0"/>
                </a:lnTo>
              </a:path>
            </a:pathLst>
          </a:custGeom>
          <a:ln w="1906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42" name="object 242"/>
          <p:cNvSpPr txBox="1"/>
          <p:nvPr/>
        </p:nvSpPr>
        <p:spPr>
          <a:xfrm>
            <a:off x="8121459" y="2599765"/>
            <a:ext cx="147955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19</a:t>
            </a:r>
          </a:p>
        </p:txBody>
      </p:sp>
      <p:sp>
        <p:nvSpPr>
          <p:cNvPr id="243" name="object 243"/>
          <p:cNvSpPr txBox="1"/>
          <p:nvPr/>
        </p:nvSpPr>
        <p:spPr>
          <a:xfrm>
            <a:off x="8121459" y="3202748"/>
            <a:ext cx="147955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26</a:t>
            </a:r>
          </a:p>
        </p:txBody>
      </p:sp>
      <p:sp>
        <p:nvSpPr>
          <p:cNvPr id="244" name="object 244"/>
          <p:cNvSpPr txBox="1"/>
          <p:nvPr/>
        </p:nvSpPr>
        <p:spPr>
          <a:xfrm>
            <a:off x="4283218" y="3202748"/>
            <a:ext cx="147955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21</a:t>
            </a:r>
          </a:p>
        </p:txBody>
      </p:sp>
      <p:sp>
        <p:nvSpPr>
          <p:cNvPr id="245" name="object 245"/>
          <p:cNvSpPr txBox="1"/>
          <p:nvPr/>
        </p:nvSpPr>
        <p:spPr>
          <a:xfrm>
            <a:off x="4262794" y="2599765"/>
            <a:ext cx="147955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14</a:t>
            </a:r>
          </a:p>
        </p:txBody>
      </p:sp>
      <p:sp>
        <p:nvSpPr>
          <p:cNvPr id="246" name="object 246"/>
          <p:cNvSpPr txBox="1"/>
          <p:nvPr/>
        </p:nvSpPr>
        <p:spPr>
          <a:xfrm>
            <a:off x="4350392" y="2032705"/>
            <a:ext cx="86995" cy="14042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248" name="object 248"/>
          <p:cNvSpPr txBox="1"/>
          <p:nvPr/>
        </p:nvSpPr>
        <p:spPr>
          <a:xfrm>
            <a:off x="5772152" y="2333525"/>
            <a:ext cx="43434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BM111</a:t>
            </a:r>
          </a:p>
        </p:txBody>
      </p:sp>
      <p:sp>
        <p:nvSpPr>
          <p:cNvPr id="249" name="object 249"/>
          <p:cNvSpPr txBox="1"/>
          <p:nvPr/>
        </p:nvSpPr>
        <p:spPr>
          <a:xfrm>
            <a:off x="5821169" y="2503715"/>
            <a:ext cx="270510" cy="378950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WGr</a:t>
            </a:r>
          </a:p>
        </p:txBody>
      </p:sp>
      <p:sp>
        <p:nvSpPr>
          <p:cNvPr id="251" name="object 251"/>
          <p:cNvSpPr txBox="1"/>
          <p:nvPr/>
        </p:nvSpPr>
        <p:spPr>
          <a:xfrm>
            <a:off x="7523308" y="1781332"/>
            <a:ext cx="615950" cy="378308"/>
          </a:xfrm>
          <a:prstGeom prst="rect">
            <a:avLst/>
          </a:prstGeom>
        </p:spPr>
        <p:txBody>
          <a:bodyPr vert="horz" wrap="square" lIns="0" tIns="39369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BM312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0,75</a:t>
            </a:r>
            <a:endParaRPr lang="ru-RU" sz="1275" kern="0" baseline="9803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2" name="object 252"/>
          <p:cNvSpPr txBox="1"/>
          <p:nvPr/>
        </p:nvSpPr>
        <p:spPr>
          <a:xfrm>
            <a:off x="7762655" y="2104515"/>
            <a:ext cx="18923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254" name="object 254"/>
          <p:cNvSpPr txBox="1"/>
          <p:nvPr/>
        </p:nvSpPr>
        <p:spPr>
          <a:xfrm>
            <a:off x="6378328" y="2360150"/>
            <a:ext cx="1104265" cy="52001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tabLst>
                <a:tab pos="541338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BM211	BM223 </a:t>
            </a:r>
          </a:p>
          <a:p>
            <a:pPr>
              <a:tabLst>
                <a:tab pos="541338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 0,5	 0,5</a:t>
            </a:r>
          </a:p>
          <a:p>
            <a:pPr>
              <a:tabLst>
                <a:tab pos="665480" algn="l"/>
              </a:tabLst>
            </a:pPr>
            <a:r>
              <a:rPr lang="ru-RU" sz="1100" kern="0" dirty="0">
                <a:latin typeface="Arial Narrow" panose="020B0606020202030204" pitchFamily="34" charset="0"/>
                <a:cs typeface="Arial"/>
              </a:rPr>
              <a:t> OL   OGr</a:t>
            </a:r>
          </a:p>
        </p:txBody>
      </p:sp>
      <p:sp>
        <p:nvSpPr>
          <p:cNvPr id="258" name="object 258"/>
          <p:cNvSpPr txBox="1"/>
          <p:nvPr/>
        </p:nvSpPr>
        <p:spPr>
          <a:xfrm>
            <a:off x="5135088" y="2358239"/>
            <a:ext cx="510540" cy="507831"/>
          </a:xfrm>
          <a:prstGeom prst="rect">
            <a:avLst/>
          </a:prstGeom>
          <a:ln w="19307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DC02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grpSp>
        <p:nvGrpSpPr>
          <p:cNvPr id="261" name="object 261"/>
          <p:cNvGrpSpPr/>
          <p:nvPr/>
        </p:nvGrpSpPr>
        <p:grpSpPr>
          <a:xfrm>
            <a:off x="5309632" y="4169654"/>
            <a:ext cx="1814830" cy="1203325"/>
            <a:chOff x="5309632" y="4169654"/>
            <a:chExt cx="1814830" cy="1203325"/>
          </a:xfrm>
        </p:grpSpPr>
        <p:sp>
          <p:nvSpPr>
            <p:cNvPr id="262" name="object 262"/>
            <p:cNvSpPr/>
            <p:nvPr/>
          </p:nvSpPr>
          <p:spPr>
            <a:xfrm>
              <a:off x="5584169" y="4178706"/>
              <a:ext cx="1266190" cy="159385"/>
            </a:xfrm>
            <a:custGeom>
              <a:avLst/>
              <a:gdLst/>
              <a:ahLst/>
              <a:cxnLst/>
              <a:rect l="l" t="t" r="r" b="b"/>
              <a:pathLst>
                <a:path w="1266190" h="159385">
                  <a:moveTo>
                    <a:pt x="367357" y="88369"/>
                  </a:moveTo>
                  <a:lnTo>
                    <a:pt x="245086" y="88369"/>
                  </a:lnTo>
                </a:path>
                <a:path w="1266190" h="159385">
                  <a:moveTo>
                    <a:pt x="245086" y="88369"/>
                  </a:moveTo>
                  <a:lnTo>
                    <a:pt x="0" y="88369"/>
                  </a:lnTo>
                  <a:lnTo>
                    <a:pt x="0" y="0"/>
                  </a:lnTo>
                </a:path>
                <a:path w="1266190" h="159385">
                  <a:moveTo>
                    <a:pt x="142967" y="159083"/>
                  </a:moveTo>
                  <a:lnTo>
                    <a:pt x="142967" y="88369"/>
                  </a:lnTo>
                </a:path>
                <a:path w="1266190" h="159385">
                  <a:moveTo>
                    <a:pt x="1265736" y="88369"/>
                  </a:moveTo>
                  <a:lnTo>
                    <a:pt x="1265736" y="0"/>
                  </a:lnTo>
                </a:path>
                <a:path w="1266190" h="159385">
                  <a:moveTo>
                    <a:pt x="1265736" y="88369"/>
                  </a:moveTo>
                  <a:lnTo>
                    <a:pt x="1020649" y="88369"/>
                  </a:lnTo>
                </a:path>
                <a:path w="1266190" h="159385">
                  <a:moveTo>
                    <a:pt x="918530" y="141404"/>
                  </a:moveTo>
                  <a:lnTo>
                    <a:pt x="653292" y="141404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3" name="object 263"/>
            <p:cNvSpPr/>
            <p:nvPr/>
          </p:nvSpPr>
          <p:spPr>
            <a:xfrm>
              <a:off x="6502699" y="4320111"/>
              <a:ext cx="204470" cy="17780"/>
            </a:xfrm>
            <a:custGeom>
              <a:avLst/>
              <a:gdLst/>
              <a:ahLst/>
              <a:cxnLst/>
              <a:rect l="l" t="t" r="r" b="b"/>
              <a:pathLst>
                <a:path w="204470" h="17779">
                  <a:moveTo>
                    <a:pt x="-8864" y="8839"/>
                  </a:moveTo>
                  <a:lnTo>
                    <a:pt x="213103" y="8839"/>
                  </a:lnTo>
                </a:path>
              </a:pathLst>
            </a:custGeom>
            <a:ln w="354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4" name="object 264"/>
            <p:cNvSpPr/>
            <p:nvPr/>
          </p:nvSpPr>
          <p:spPr>
            <a:xfrm>
              <a:off x="5318930" y="4267075"/>
              <a:ext cx="1388110" cy="1061085"/>
            </a:xfrm>
            <a:custGeom>
              <a:avLst/>
              <a:gdLst/>
              <a:ahLst/>
              <a:cxnLst/>
              <a:rect l="l" t="t" r="r" b="b"/>
              <a:pathLst>
                <a:path w="1388109" h="1061085">
                  <a:moveTo>
                    <a:pt x="1388007" y="70714"/>
                  </a:moveTo>
                  <a:lnTo>
                    <a:pt x="1388007" y="0"/>
                  </a:lnTo>
                </a:path>
                <a:path w="1388109" h="1061085">
                  <a:moveTo>
                    <a:pt x="898106" y="53035"/>
                  </a:moveTo>
                  <a:lnTo>
                    <a:pt x="918530" y="53035"/>
                  </a:lnTo>
                </a:path>
                <a:path w="1388109" h="1061085">
                  <a:moveTo>
                    <a:pt x="408205" y="70714"/>
                  </a:moveTo>
                  <a:lnTo>
                    <a:pt x="612171" y="53035"/>
                  </a:lnTo>
                  <a:lnTo>
                    <a:pt x="898106" y="53035"/>
                  </a:lnTo>
                </a:path>
                <a:path w="1388109" h="1061085">
                  <a:moveTo>
                    <a:pt x="408205" y="70714"/>
                  </a:moveTo>
                  <a:lnTo>
                    <a:pt x="265238" y="141404"/>
                  </a:lnTo>
                  <a:lnTo>
                    <a:pt x="122271" y="229797"/>
                  </a:lnTo>
                  <a:lnTo>
                    <a:pt x="0" y="318167"/>
                  </a:lnTo>
                </a:path>
                <a:path w="1388109" h="1061085">
                  <a:moveTo>
                    <a:pt x="1183768" y="353524"/>
                  </a:moveTo>
                  <a:lnTo>
                    <a:pt x="1204192" y="318167"/>
                  </a:lnTo>
                </a:path>
                <a:path w="1388109" h="1061085">
                  <a:moveTo>
                    <a:pt x="1000225" y="618655"/>
                  </a:moveTo>
                  <a:lnTo>
                    <a:pt x="1183768" y="353524"/>
                  </a:lnTo>
                </a:path>
                <a:path w="1388109" h="1061085">
                  <a:moveTo>
                    <a:pt x="1000225" y="760060"/>
                  </a:moveTo>
                  <a:lnTo>
                    <a:pt x="1000225" y="318167"/>
                  </a:lnTo>
                </a:path>
                <a:path w="1388109" h="1061085">
                  <a:moveTo>
                    <a:pt x="1000225" y="1060544"/>
                  </a:moveTo>
                  <a:lnTo>
                    <a:pt x="1000225" y="76006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5" name="object 265"/>
            <p:cNvSpPr/>
            <p:nvPr/>
          </p:nvSpPr>
          <p:spPr>
            <a:xfrm>
              <a:off x="6319156" y="5327619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8"/>
                  </a:moveTo>
                  <a:lnTo>
                    <a:pt x="10211" y="8838"/>
                  </a:lnTo>
                </a:path>
              </a:pathLst>
            </a:custGeom>
            <a:ln w="176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6" name="object 266"/>
            <p:cNvSpPr/>
            <p:nvPr/>
          </p:nvSpPr>
          <p:spPr>
            <a:xfrm>
              <a:off x="6502699" y="458524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-10211" y="17678"/>
                  </a:moveTo>
                  <a:lnTo>
                    <a:pt x="10211" y="17678"/>
                  </a:lnTo>
                </a:path>
              </a:pathLst>
            </a:custGeom>
            <a:ln w="353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7" name="object 267"/>
            <p:cNvSpPr/>
            <p:nvPr/>
          </p:nvSpPr>
          <p:spPr>
            <a:xfrm>
              <a:off x="6114917" y="4585242"/>
              <a:ext cx="204470" cy="777875"/>
            </a:xfrm>
            <a:custGeom>
              <a:avLst/>
              <a:gdLst/>
              <a:ahLst/>
              <a:cxnLst/>
              <a:rect l="l" t="t" r="r" b="b"/>
              <a:pathLst>
                <a:path w="204470" h="777875">
                  <a:moveTo>
                    <a:pt x="183814" y="777729"/>
                  </a:moveTo>
                  <a:lnTo>
                    <a:pt x="204238" y="760053"/>
                  </a:lnTo>
                </a:path>
                <a:path w="204470" h="777875">
                  <a:moveTo>
                    <a:pt x="183814" y="777729"/>
                  </a:moveTo>
                  <a:lnTo>
                    <a:pt x="183814" y="742377"/>
                  </a:lnTo>
                  <a:lnTo>
                    <a:pt x="204238" y="742377"/>
                  </a:lnTo>
                </a:path>
                <a:path w="204470" h="777875">
                  <a:moveTo>
                    <a:pt x="183814" y="459571"/>
                  </a:moveTo>
                  <a:lnTo>
                    <a:pt x="183814" y="742377"/>
                  </a:lnTo>
                </a:path>
                <a:path w="204470" h="777875">
                  <a:moveTo>
                    <a:pt x="183814" y="459571"/>
                  </a:moveTo>
                  <a:lnTo>
                    <a:pt x="204238" y="441893"/>
                  </a:lnTo>
                </a:path>
                <a:path w="204470" h="777875">
                  <a:moveTo>
                    <a:pt x="183814" y="0"/>
                  </a:moveTo>
                  <a:lnTo>
                    <a:pt x="183814" y="459571"/>
                  </a:lnTo>
                </a:path>
                <a:path w="204470" h="777875">
                  <a:moveTo>
                    <a:pt x="0" y="777729"/>
                  </a:moveTo>
                  <a:lnTo>
                    <a:pt x="20423" y="760053"/>
                  </a:lnTo>
                </a:path>
                <a:path w="204470" h="777875">
                  <a:moveTo>
                    <a:pt x="20423" y="742377"/>
                  </a:moveTo>
                  <a:lnTo>
                    <a:pt x="20423" y="777729"/>
                  </a:lnTo>
                  <a:lnTo>
                    <a:pt x="183814" y="777729"/>
                  </a:lnTo>
                </a:path>
                <a:path w="204470" h="777875">
                  <a:moveTo>
                    <a:pt x="183814" y="742377"/>
                  </a:moveTo>
                  <a:lnTo>
                    <a:pt x="20423" y="742377"/>
                  </a:lnTo>
                </a:path>
                <a:path w="204470" h="777875">
                  <a:moveTo>
                    <a:pt x="0" y="760053"/>
                  </a:moveTo>
                  <a:lnTo>
                    <a:pt x="0" y="742377"/>
                  </a:lnTo>
                  <a:lnTo>
                    <a:pt x="20423" y="742377"/>
                  </a:lnTo>
                </a:path>
                <a:path w="204470" h="777875">
                  <a:moveTo>
                    <a:pt x="0" y="459571"/>
                  </a:moveTo>
                  <a:lnTo>
                    <a:pt x="20423" y="441893"/>
                  </a:lnTo>
                </a:path>
                <a:path w="204470" h="777875">
                  <a:moveTo>
                    <a:pt x="0" y="441893"/>
                  </a:moveTo>
                  <a:lnTo>
                    <a:pt x="0" y="742377"/>
                  </a:lnTo>
                </a:path>
                <a:path w="204470" h="777875">
                  <a:moveTo>
                    <a:pt x="20423" y="742377"/>
                  </a:moveTo>
                  <a:lnTo>
                    <a:pt x="20423" y="459571"/>
                  </a:lnTo>
                </a:path>
                <a:path w="204470" h="777875">
                  <a:moveTo>
                    <a:pt x="0" y="0"/>
                  </a:moveTo>
                  <a:lnTo>
                    <a:pt x="0" y="441893"/>
                  </a:lnTo>
                </a:path>
                <a:path w="204470" h="777875">
                  <a:moveTo>
                    <a:pt x="20423" y="459571"/>
                  </a:moveTo>
                  <a:lnTo>
                    <a:pt x="20423" y="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8" name="object 268"/>
            <p:cNvSpPr/>
            <p:nvPr/>
          </p:nvSpPr>
          <p:spPr>
            <a:xfrm>
              <a:off x="5931102" y="4585242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-10211" y="17678"/>
                  </a:moveTo>
                  <a:lnTo>
                    <a:pt x="10211" y="17678"/>
                  </a:lnTo>
                </a:path>
              </a:pathLst>
            </a:custGeom>
            <a:ln w="353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69" name="object 269"/>
            <p:cNvSpPr/>
            <p:nvPr/>
          </p:nvSpPr>
          <p:spPr>
            <a:xfrm>
              <a:off x="5318930" y="4337790"/>
              <a:ext cx="1796414" cy="707390"/>
            </a:xfrm>
            <a:custGeom>
              <a:avLst/>
              <a:gdLst/>
              <a:ahLst/>
              <a:cxnLst/>
              <a:rect l="l" t="t" r="r" b="b"/>
              <a:pathLst>
                <a:path w="1796415" h="707389">
                  <a:moveTo>
                    <a:pt x="612171" y="282809"/>
                  </a:moveTo>
                  <a:lnTo>
                    <a:pt x="795986" y="547941"/>
                  </a:lnTo>
                </a:path>
                <a:path w="1796415" h="707389">
                  <a:moveTo>
                    <a:pt x="979801" y="707024"/>
                  </a:moveTo>
                  <a:lnTo>
                    <a:pt x="938954" y="689346"/>
                  </a:lnTo>
                  <a:lnTo>
                    <a:pt x="898106" y="671667"/>
                  </a:lnTo>
                  <a:lnTo>
                    <a:pt x="857258" y="689346"/>
                  </a:lnTo>
                  <a:lnTo>
                    <a:pt x="816410" y="707024"/>
                  </a:lnTo>
                </a:path>
                <a:path w="1796415" h="707389">
                  <a:moveTo>
                    <a:pt x="1796212" y="247452"/>
                  </a:moveTo>
                  <a:lnTo>
                    <a:pt x="0" y="247452"/>
                  </a:lnTo>
                </a:path>
                <a:path w="1796415" h="707389">
                  <a:moveTo>
                    <a:pt x="1796212" y="247452"/>
                  </a:moveTo>
                  <a:lnTo>
                    <a:pt x="1673669" y="159083"/>
                  </a:lnTo>
                  <a:lnTo>
                    <a:pt x="1530974" y="70690"/>
                  </a:lnTo>
                  <a:lnTo>
                    <a:pt x="1388007" y="0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0" name="object 270"/>
            <p:cNvSpPr/>
            <p:nvPr/>
          </p:nvSpPr>
          <p:spPr>
            <a:xfrm>
              <a:off x="5727136" y="4328939"/>
              <a:ext cx="979805" cy="17780"/>
            </a:xfrm>
            <a:custGeom>
              <a:avLst/>
              <a:gdLst/>
              <a:ahLst/>
              <a:cxnLst/>
              <a:rect l="l" t="t" r="r" b="b"/>
              <a:pathLst>
                <a:path w="979804" h="17779">
                  <a:moveTo>
                    <a:pt x="0" y="17702"/>
                  </a:moveTo>
                  <a:lnTo>
                    <a:pt x="979802" y="17702"/>
                  </a:lnTo>
                  <a:lnTo>
                    <a:pt x="979802" y="0"/>
                  </a:lnTo>
                  <a:lnTo>
                    <a:pt x="0" y="0"/>
                  </a:lnTo>
                  <a:lnTo>
                    <a:pt x="0" y="17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1" name="object 271"/>
            <p:cNvSpPr/>
            <p:nvPr/>
          </p:nvSpPr>
          <p:spPr>
            <a:xfrm>
              <a:off x="5910679" y="4585242"/>
              <a:ext cx="20955" cy="35560"/>
            </a:xfrm>
            <a:custGeom>
              <a:avLst/>
              <a:gdLst/>
              <a:ahLst/>
              <a:cxnLst/>
              <a:rect l="l" t="t" r="r" b="b"/>
              <a:pathLst>
                <a:path w="20954" h="35560">
                  <a:moveTo>
                    <a:pt x="0" y="0"/>
                  </a:moveTo>
                  <a:lnTo>
                    <a:pt x="20423" y="35357"/>
                  </a:lnTo>
                </a:path>
              </a:pathLst>
            </a:custGeom>
            <a:ln w="1974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72" name="object 27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614805" y="4585242"/>
              <a:ext cx="142967" cy="274661"/>
            </a:xfrm>
            <a:prstGeom prst="rect">
              <a:avLst/>
            </a:prstGeom>
          </p:spPr>
        </p:pic>
        <p:sp>
          <p:nvSpPr>
            <p:cNvPr id="273" name="object 273"/>
            <p:cNvSpPr/>
            <p:nvPr/>
          </p:nvSpPr>
          <p:spPr>
            <a:xfrm>
              <a:off x="5645440" y="4850374"/>
              <a:ext cx="490220" cy="513080"/>
            </a:xfrm>
            <a:custGeom>
              <a:avLst/>
              <a:gdLst/>
              <a:ahLst/>
              <a:cxnLst/>
              <a:rect l="l" t="t" r="r" b="b"/>
              <a:pathLst>
                <a:path w="490220" h="513079">
                  <a:moveTo>
                    <a:pt x="203966" y="371193"/>
                  </a:moveTo>
                  <a:lnTo>
                    <a:pt x="163391" y="265131"/>
                  </a:lnTo>
                  <a:lnTo>
                    <a:pt x="122543" y="176762"/>
                  </a:lnTo>
                  <a:lnTo>
                    <a:pt x="61271" y="88392"/>
                  </a:lnTo>
                  <a:lnTo>
                    <a:pt x="0" y="0"/>
                  </a:lnTo>
                </a:path>
                <a:path w="490220" h="513079">
                  <a:moveTo>
                    <a:pt x="203966" y="371193"/>
                  </a:moveTo>
                  <a:lnTo>
                    <a:pt x="224390" y="406543"/>
                  </a:lnTo>
                  <a:lnTo>
                    <a:pt x="244814" y="441895"/>
                  </a:lnTo>
                  <a:lnTo>
                    <a:pt x="265238" y="459569"/>
                  </a:lnTo>
                  <a:lnTo>
                    <a:pt x="306085" y="477245"/>
                  </a:lnTo>
                  <a:lnTo>
                    <a:pt x="346933" y="494922"/>
                  </a:lnTo>
                  <a:lnTo>
                    <a:pt x="387781" y="512598"/>
                  </a:lnTo>
                  <a:lnTo>
                    <a:pt x="428629" y="512598"/>
                  </a:lnTo>
                </a:path>
                <a:path w="490220" h="513079">
                  <a:moveTo>
                    <a:pt x="489900" y="512598"/>
                  </a:moveTo>
                  <a:lnTo>
                    <a:pt x="428629" y="512598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4" name="object 274"/>
            <p:cNvSpPr/>
            <p:nvPr/>
          </p:nvSpPr>
          <p:spPr>
            <a:xfrm>
              <a:off x="5727136" y="4328939"/>
              <a:ext cx="979805" cy="17780"/>
            </a:xfrm>
            <a:custGeom>
              <a:avLst/>
              <a:gdLst/>
              <a:ahLst/>
              <a:cxnLst/>
              <a:rect l="l" t="t" r="r" b="b"/>
              <a:pathLst>
                <a:path w="979804" h="17779">
                  <a:moveTo>
                    <a:pt x="0" y="17702"/>
                  </a:moveTo>
                  <a:lnTo>
                    <a:pt x="979802" y="17702"/>
                  </a:lnTo>
                  <a:lnTo>
                    <a:pt x="979802" y="0"/>
                  </a:lnTo>
                  <a:lnTo>
                    <a:pt x="0" y="0"/>
                  </a:lnTo>
                  <a:lnTo>
                    <a:pt x="0" y="17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75" name="object 27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676302" y="4585242"/>
              <a:ext cx="142967" cy="247452"/>
            </a:xfrm>
            <a:prstGeom prst="rect">
              <a:avLst/>
            </a:prstGeom>
          </p:spPr>
        </p:pic>
        <p:sp>
          <p:nvSpPr>
            <p:cNvPr id="276" name="object 276"/>
            <p:cNvSpPr/>
            <p:nvPr/>
          </p:nvSpPr>
          <p:spPr>
            <a:xfrm>
              <a:off x="6298732" y="4850374"/>
              <a:ext cx="510540" cy="513080"/>
            </a:xfrm>
            <a:custGeom>
              <a:avLst/>
              <a:gdLst/>
              <a:ahLst/>
              <a:cxnLst/>
              <a:rect l="l" t="t" r="r" b="b"/>
              <a:pathLst>
                <a:path w="510540" h="513079">
                  <a:moveTo>
                    <a:pt x="60999" y="512598"/>
                  </a:moveTo>
                  <a:lnTo>
                    <a:pt x="0" y="512598"/>
                  </a:lnTo>
                </a:path>
                <a:path w="510540" h="513079">
                  <a:moveTo>
                    <a:pt x="60999" y="512598"/>
                  </a:moveTo>
                  <a:lnTo>
                    <a:pt x="101847" y="512598"/>
                  </a:lnTo>
                  <a:lnTo>
                    <a:pt x="142694" y="494922"/>
                  </a:lnTo>
                  <a:lnTo>
                    <a:pt x="183542" y="477245"/>
                  </a:lnTo>
                  <a:lnTo>
                    <a:pt x="224390" y="459569"/>
                  </a:lnTo>
                  <a:lnTo>
                    <a:pt x="244814" y="441895"/>
                  </a:lnTo>
                  <a:lnTo>
                    <a:pt x="265238" y="406543"/>
                  </a:lnTo>
                  <a:lnTo>
                    <a:pt x="285662" y="371193"/>
                  </a:lnTo>
                </a:path>
                <a:path w="510540" h="513079">
                  <a:moveTo>
                    <a:pt x="510324" y="0"/>
                  </a:moveTo>
                  <a:lnTo>
                    <a:pt x="428629" y="88392"/>
                  </a:lnTo>
                  <a:lnTo>
                    <a:pt x="367357" y="176762"/>
                  </a:lnTo>
                  <a:lnTo>
                    <a:pt x="326509" y="265131"/>
                  </a:lnTo>
                  <a:lnTo>
                    <a:pt x="285662" y="371193"/>
                  </a:lnTo>
                </a:path>
              </a:pathLst>
            </a:custGeom>
            <a:ln w="1906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77" name="object 277"/>
            <p:cNvSpPr/>
            <p:nvPr/>
          </p:nvSpPr>
          <p:spPr>
            <a:xfrm>
              <a:off x="6809057" y="4832695"/>
              <a:ext cx="0" cy="17780"/>
            </a:xfrm>
            <a:custGeom>
              <a:avLst/>
              <a:gdLst/>
              <a:ahLst/>
              <a:cxnLst/>
              <a:rect l="l" t="t" r="r" b="b"/>
              <a:pathLst>
                <a:path h="17779">
                  <a:moveTo>
                    <a:pt x="-10211" y="8839"/>
                  </a:moveTo>
                  <a:lnTo>
                    <a:pt x="10211" y="8839"/>
                  </a:lnTo>
                </a:path>
              </a:pathLst>
            </a:custGeom>
            <a:ln w="1767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78" name="object 278"/>
          <p:cNvSpPr txBox="1"/>
          <p:nvPr/>
        </p:nvSpPr>
        <p:spPr>
          <a:xfrm>
            <a:off x="4495739" y="1778754"/>
            <a:ext cx="43434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BM240</a:t>
            </a:r>
          </a:p>
        </p:txBody>
      </p:sp>
      <p:sp>
        <p:nvSpPr>
          <p:cNvPr id="279" name="object 279"/>
          <p:cNvSpPr txBox="1"/>
          <p:nvPr/>
        </p:nvSpPr>
        <p:spPr>
          <a:xfrm>
            <a:off x="4565180" y="1948695"/>
            <a:ext cx="270510" cy="378950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GBr</a:t>
            </a:r>
          </a:p>
        </p:txBody>
      </p:sp>
      <p:sp>
        <p:nvSpPr>
          <p:cNvPr id="281" name="object 281"/>
          <p:cNvSpPr txBox="1"/>
          <p:nvPr/>
        </p:nvSpPr>
        <p:spPr>
          <a:xfrm>
            <a:off x="7564197" y="3012133"/>
            <a:ext cx="510540" cy="547756"/>
          </a:xfrm>
          <a:prstGeom prst="rect">
            <a:avLst/>
          </a:prstGeom>
          <a:ln w="19307">
            <a:solidFill>
              <a:srgbClr val="000000"/>
            </a:solidFill>
          </a:ln>
        </p:spPr>
        <p:txBody>
          <a:bodyPr vert="horz" wrap="square" lIns="0" tIns="508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82" name="object 282"/>
          <p:cNvSpPr txBox="1"/>
          <p:nvPr/>
        </p:nvSpPr>
        <p:spPr>
          <a:xfrm>
            <a:off x="7564197" y="2393430"/>
            <a:ext cx="510540" cy="544883"/>
          </a:xfrm>
          <a:prstGeom prst="rect">
            <a:avLst/>
          </a:prstGeom>
          <a:ln w="19350">
            <a:solidFill>
              <a:srgbClr val="000000"/>
            </a:solidFill>
          </a:ln>
        </p:spPr>
        <p:txBody>
          <a:bodyPr vert="horz" wrap="square" lIns="0" tIns="317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83" name="object 283"/>
          <p:cNvSpPr txBox="1"/>
          <p:nvPr/>
        </p:nvSpPr>
        <p:spPr>
          <a:xfrm>
            <a:off x="4441057" y="2393430"/>
            <a:ext cx="510540" cy="530233"/>
          </a:xfrm>
          <a:prstGeom prst="rect">
            <a:avLst/>
          </a:prstGeom>
          <a:ln w="19350">
            <a:solidFill>
              <a:srgbClr val="000000"/>
            </a:solidFill>
          </a:ln>
        </p:spPr>
        <p:txBody>
          <a:bodyPr vert="horz" wrap="square" lIns="0" tIns="317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84" name="object 284"/>
          <p:cNvSpPr/>
          <p:nvPr/>
        </p:nvSpPr>
        <p:spPr>
          <a:xfrm>
            <a:off x="8890932" y="1209273"/>
            <a:ext cx="490220" cy="548005"/>
          </a:xfrm>
          <a:custGeom>
            <a:avLst/>
            <a:gdLst/>
            <a:ahLst/>
            <a:cxnLst/>
            <a:rect l="l" t="t" r="r" b="b"/>
            <a:pathLst>
              <a:path w="490220" h="548005">
                <a:moveTo>
                  <a:pt x="0" y="547941"/>
                </a:moveTo>
                <a:lnTo>
                  <a:pt x="489900" y="547941"/>
                </a:lnTo>
                <a:lnTo>
                  <a:pt x="489900" y="0"/>
                </a:lnTo>
                <a:lnTo>
                  <a:pt x="0" y="0"/>
                </a:lnTo>
                <a:lnTo>
                  <a:pt x="0" y="547941"/>
                </a:lnTo>
                <a:close/>
              </a:path>
            </a:pathLst>
          </a:custGeom>
          <a:ln w="1921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523575" y="2782335"/>
            <a:ext cx="612775" cy="654050"/>
          </a:xfrm>
          <a:custGeom>
            <a:avLst/>
            <a:gdLst/>
            <a:ahLst/>
            <a:cxnLst/>
            <a:rect l="l" t="t" r="r" b="b"/>
            <a:pathLst>
              <a:path w="612775" h="654050">
                <a:moveTo>
                  <a:pt x="0" y="653988"/>
                </a:moveTo>
                <a:lnTo>
                  <a:pt x="612389" y="653988"/>
                </a:lnTo>
                <a:lnTo>
                  <a:pt x="612389" y="0"/>
                </a:lnTo>
                <a:lnTo>
                  <a:pt x="0" y="0"/>
                </a:lnTo>
                <a:lnTo>
                  <a:pt x="0" y="653988"/>
                </a:lnTo>
                <a:close/>
              </a:path>
            </a:pathLst>
          </a:custGeom>
          <a:ln w="1915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86" name="object 286"/>
          <p:cNvSpPr txBox="1"/>
          <p:nvPr/>
        </p:nvSpPr>
        <p:spPr>
          <a:xfrm>
            <a:off x="9488225" y="1392949"/>
            <a:ext cx="87630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287" name="object 287"/>
          <p:cNvSpPr txBox="1"/>
          <p:nvPr/>
        </p:nvSpPr>
        <p:spPr>
          <a:xfrm>
            <a:off x="9206648" y="2191435"/>
            <a:ext cx="147955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288" name="object 288"/>
          <p:cNvSpPr txBox="1"/>
          <p:nvPr/>
        </p:nvSpPr>
        <p:spPr>
          <a:xfrm>
            <a:off x="8523575" y="1933811"/>
            <a:ext cx="612775" cy="582211"/>
          </a:xfrm>
          <a:prstGeom prst="rect">
            <a:avLst/>
          </a:prstGeom>
          <a:ln w="19343">
            <a:solidFill>
              <a:srgbClr val="000000"/>
            </a:solidFill>
          </a:ln>
        </p:spPr>
        <p:txBody>
          <a:bodyPr vert="horz" wrap="square" lIns="0" tIns="5080" rIns="0" bIns="0" rtlCol="0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KT10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2,5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291" name="object 291"/>
          <p:cNvSpPr txBox="1"/>
          <p:nvPr/>
        </p:nvSpPr>
        <p:spPr>
          <a:xfrm>
            <a:off x="8530579" y="2815659"/>
            <a:ext cx="626110" cy="58926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BM310 1,25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0</a:t>
            </a:r>
          </a:p>
        </p:txBody>
      </p:sp>
      <p:sp>
        <p:nvSpPr>
          <p:cNvPr id="292" name="object 292"/>
          <p:cNvSpPr txBox="1"/>
          <p:nvPr/>
        </p:nvSpPr>
        <p:spPr>
          <a:xfrm>
            <a:off x="9206648" y="3044019"/>
            <a:ext cx="147955" cy="14042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20</a:t>
            </a:r>
          </a:p>
        </p:txBody>
      </p:sp>
      <p:sp>
        <p:nvSpPr>
          <p:cNvPr id="293" name="object 293"/>
          <p:cNvSpPr txBox="1"/>
          <p:nvPr/>
        </p:nvSpPr>
        <p:spPr>
          <a:xfrm>
            <a:off x="2983690" y="1392949"/>
            <a:ext cx="87630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294" name="object 294"/>
          <p:cNvSpPr txBox="1"/>
          <p:nvPr/>
        </p:nvSpPr>
        <p:spPr>
          <a:xfrm>
            <a:off x="3286308" y="2191435"/>
            <a:ext cx="87630" cy="142347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sp>
        <p:nvSpPr>
          <p:cNvPr id="295" name="object 295"/>
          <p:cNvSpPr txBox="1"/>
          <p:nvPr/>
        </p:nvSpPr>
        <p:spPr>
          <a:xfrm>
            <a:off x="3399984" y="1933811"/>
            <a:ext cx="612775" cy="671808"/>
          </a:xfrm>
          <a:prstGeom prst="rect">
            <a:avLst/>
          </a:prstGeom>
          <a:ln w="19343">
            <a:solidFill>
              <a:srgbClr val="000000"/>
            </a:solidFill>
          </a:ln>
        </p:spPr>
        <p:txBody>
          <a:bodyPr vert="horz" wrap="square" lIns="0" tIns="508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DT34H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2,0</a:t>
            </a:r>
          </a:p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97" name="object 297"/>
          <p:cNvSpPr txBox="1"/>
          <p:nvPr/>
        </p:nvSpPr>
        <p:spPr>
          <a:xfrm>
            <a:off x="3399984" y="2782335"/>
            <a:ext cx="612775" cy="675876"/>
          </a:xfrm>
          <a:prstGeom prst="rect">
            <a:avLst/>
          </a:prstGeom>
          <a:ln w="19343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ru-RU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298" name="object 298"/>
          <p:cNvSpPr txBox="1"/>
          <p:nvPr/>
        </p:nvSpPr>
        <p:spPr>
          <a:xfrm>
            <a:off x="3250226" y="3044019"/>
            <a:ext cx="147955" cy="140423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13</a:t>
            </a:r>
          </a:p>
        </p:txBody>
      </p:sp>
      <p:sp>
        <p:nvSpPr>
          <p:cNvPr id="299" name="object 299"/>
          <p:cNvSpPr txBox="1"/>
          <p:nvPr/>
        </p:nvSpPr>
        <p:spPr>
          <a:xfrm>
            <a:off x="4448541" y="3109193"/>
            <a:ext cx="465286" cy="292388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0" name="object 300"/>
          <p:cNvSpPr txBox="1"/>
          <p:nvPr/>
        </p:nvSpPr>
        <p:spPr>
          <a:xfrm>
            <a:off x="3767423" y="1209272"/>
            <a:ext cx="490220" cy="555925"/>
          </a:xfrm>
          <a:prstGeom prst="rect">
            <a:avLst/>
          </a:prstGeom>
          <a:ln w="19402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1" name="object 301"/>
          <p:cNvSpPr txBox="1"/>
          <p:nvPr/>
        </p:nvSpPr>
        <p:spPr>
          <a:xfrm>
            <a:off x="3134637" y="1209272"/>
            <a:ext cx="510540" cy="555925"/>
          </a:xfrm>
          <a:prstGeom prst="rect">
            <a:avLst/>
          </a:prstGeom>
          <a:ln w="19350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2" name="object 302"/>
          <p:cNvSpPr txBox="1"/>
          <p:nvPr/>
        </p:nvSpPr>
        <p:spPr>
          <a:xfrm>
            <a:off x="8919177" y="1205809"/>
            <a:ext cx="434340" cy="184666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BM203</a:t>
            </a:r>
          </a:p>
        </p:txBody>
      </p:sp>
      <p:sp>
        <p:nvSpPr>
          <p:cNvPr id="303" name="object 303"/>
          <p:cNvSpPr txBox="1"/>
          <p:nvPr/>
        </p:nvSpPr>
        <p:spPr>
          <a:xfrm>
            <a:off x="8988345" y="1376222"/>
            <a:ext cx="270510" cy="378950"/>
          </a:xfrm>
          <a:prstGeom prst="rect">
            <a:avLst/>
          </a:prstGeom>
        </p:spPr>
        <p:txBody>
          <a:bodyPr vert="horz" wrap="square" lIns="0" tIns="4000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GR</a:t>
            </a:r>
          </a:p>
        </p:txBody>
      </p:sp>
      <p:sp>
        <p:nvSpPr>
          <p:cNvPr id="305" name="object 305"/>
          <p:cNvSpPr txBox="1"/>
          <p:nvPr/>
        </p:nvSpPr>
        <p:spPr>
          <a:xfrm>
            <a:off x="8258337" y="1209273"/>
            <a:ext cx="510540" cy="556042"/>
          </a:xfrm>
          <a:prstGeom prst="rect">
            <a:avLst/>
          </a:prstGeom>
          <a:ln w="19350">
            <a:solidFill>
              <a:srgbClr val="000000"/>
            </a:solidFill>
          </a:ln>
        </p:spPr>
        <p:txBody>
          <a:bodyPr vert="horz" wrap="square" lIns="0" tIns="5715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6" name="object 306"/>
          <p:cNvSpPr txBox="1"/>
          <p:nvPr/>
        </p:nvSpPr>
        <p:spPr>
          <a:xfrm>
            <a:off x="5135088" y="2976776"/>
            <a:ext cx="510540" cy="507831"/>
          </a:xfrm>
          <a:prstGeom prst="rect">
            <a:avLst/>
          </a:prstGeom>
          <a:ln w="19307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AM01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0,5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solidFill>
                  <a:srgbClr val="FF0000"/>
                </a:solidFill>
                <a:latin typeface="Arial Narrow" panose="020B0606020202030204" pitchFamily="34" charset="0"/>
                <a:cs typeface="Arial"/>
              </a:rPr>
              <a:t>YB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</p:txBody>
      </p:sp>
      <p:graphicFrame>
        <p:nvGraphicFramePr>
          <p:cNvPr id="308" name="object 30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93200618"/>
              </p:ext>
            </p:extLst>
          </p:nvPr>
        </p:nvGraphicFramePr>
        <p:xfrm>
          <a:off x="5697058" y="2967122"/>
          <a:ext cx="1679573" cy="53026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62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5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3085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308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3026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AM21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70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Экранир.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solidFill>
                          <a:srgbClr val="FF0000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AM25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LO</a:t>
                      </a:r>
                    </a:p>
                  </a:txBody>
                  <a:tcPr marL="0" marR="0" marT="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AM27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00" kern="0" spc="0" dirty="0">
                          <a:solidFill>
                            <a:srgbClr val="FF0000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LR</a:t>
                      </a:r>
                    </a:p>
                  </a:txBody>
                  <a:tcPr marL="0" marR="0" marT="11430" marB="0" anchor="ctr">
                    <a:lnL w="28575">
                      <a:solidFill>
                        <a:srgbClr val="000000"/>
                      </a:solidFill>
                      <a:prstDash val="solid"/>
                    </a:lnL>
                    <a:lnR w="28575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309" name="object 309"/>
          <p:cNvSpPr/>
          <p:nvPr/>
        </p:nvSpPr>
        <p:spPr>
          <a:xfrm>
            <a:off x="8531119" y="2772736"/>
            <a:ext cx="625655" cy="831215"/>
          </a:xfrm>
          <a:custGeom>
            <a:avLst/>
            <a:gdLst/>
            <a:ahLst/>
            <a:cxnLst/>
            <a:rect l="l" t="t" r="r" b="b"/>
            <a:pathLst>
              <a:path w="572134" h="831214">
                <a:moveTo>
                  <a:pt x="0" y="830751"/>
                </a:moveTo>
                <a:lnTo>
                  <a:pt x="571569" y="830751"/>
                </a:lnTo>
                <a:lnTo>
                  <a:pt x="571569" y="0"/>
                </a:lnTo>
                <a:lnTo>
                  <a:pt x="0" y="0"/>
                </a:lnTo>
                <a:lnTo>
                  <a:pt x="0" y="830751"/>
                </a:lnTo>
                <a:close/>
              </a:path>
            </a:pathLst>
          </a:custGeom>
          <a:ln w="19549">
            <a:solidFill>
              <a:srgbClr val="FF00FF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311" name="object 311"/>
          <p:cNvGrpSpPr/>
          <p:nvPr/>
        </p:nvGrpSpPr>
        <p:grpSpPr>
          <a:xfrm>
            <a:off x="1209010" y="4158007"/>
            <a:ext cx="1902460" cy="1642745"/>
            <a:chOff x="1209010" y="4158007"/>
            <a:chExt cx="1902460" cy="1642745"/>
          </a:xfrm>
        </p:grpSpPr>
        <p:sp>
          <p:nvSpPr>
            <p:cNvPr id="312" name="object 312"/>
            <p:cNvSpPr/>
            <p:nvPr/>
          </p:nvSpPr>
          <p:spPr>
            <a:xfrm>
              <a:off x="1215282" y="4164281"/>
              <a:ext cx="1889760" cy="1504950"/>
            </a:xfrm>
            <a:custGeom>
              <a:avLst/>
              <a:gdLst/>
              <a:ahLst/>
              <a:cxnLst/>
              <a:rect l="l" t="t" r="r" b="b"/>
              <a:pathLst>
                <a:path w="1889760" h="1504950">
                  <a:moveTo>
                    <a:pt x="0" y="476515"/>
                  </a:moveTo>
                  <a:lnTo>
                    <a:pt x="175166" y="476515"/>
                  </a:lnTo>
                  <a:lnTo>
                    <a:pt x="175166" y="752390"/>
                  </a:lnTo>
                  <a:lnTo>
                    <a:pt x="700682" y="752390"/>
                  </a:lnTo>
                  <a:lnTo>
                    <a:pt x="700682" y="188097"/>
                  </a:lnTo>
                </a:path>
                <a:path w="1889760" h="1504950">
                  <a:moveTo>
                    <a:pt x="700682" y="426363"/>
                  </a:moveTo>
                  <a:lnTo>
                    <a:pt x="525516" y="426363"/>
                  </a:lnTo>
                  <a:lnTo>
                    <a:pt x="525516" y="25084"/>
                  </a:lnTo>
                  <a:lnTo>
                    <a:pt x="788282" y="25084"/>
                  </a:lnTo>
                </a:path>
                <a:path w="1889760" h="1504950">
                  <a:moveTo>
                    <a:pt x="512996" y="752390"/>
                  </a:moveTo>
                  <a:lnTo>
                    <a:pt x="512996" y="150488"/>
                  </a:lnTo>
                </a:path>
                <a:path w="1889760" h="1504950">
                  <a:moveTo>
                    <a:pt x="512996" y="150471"/>
                  </a:moveTo>
                  <a:lnTo>
                    <a:pt x="325311" y="150471"/>
                  </a:lnTo>
                </a:path>
                <a:path w="1889760" h="1504950">
                  <a:moveTo>
                    <a:pt x="325311" y="150488"/>
                  </a:moveTo>
                  <a:lnTo>
                    <a:pt x="325311" y="752390"/>
                  </a:lnTo>
                </a:path>
                <a:path w="1889760" h="1504950">
                  <a:moveTo>
                    <a:pt x="0" y="476515"/>
                  </a:moveTo>
                  <a:lnTo>
                    <a:pt x="0" y="1504795"/>
                  </a:lnTo>
                </a:path>
                <a:path w="1889760" h="1504950">
                  <a:moveTo>
                    <a:pt x="525516" y="188097"/>
                  </a:moveTo>
                  <a:lnTo>
                    <a:pt x="1363841" y="188097"/>
                  </a:lnTo>
                </a:path>
                <a:path w="1889760" h="1504950">
                  <a:moveTo>
                    <a:pt x="1363841" y="25084"/>
                  </a:moveTo>
                  <a:lnTo>
                    <a:pt x="1363841" y="426363"/>
                  </a:lnTo>
                </a:path>
                <a:path w="1889760" h="1504950">
                  <a:moveTo>
                    <a:pt x="1363841" y="25084"/>
                  </a:moveTo>
                  <a:lnTo>
                    <a:pt x="1101074" y="25084"/>
                  </a:lnTo>
                </a:path>
                <a:path w="1889760" h="1504950">
                  <a:moveTo>
                    <a:pt x="788282" y="0"/>
                  </a:moveTo>
                  <a:lnTo>
                    <a:pt x="1101074" y="0"/>
                  </a:lnTo>
                  <a:lnTo>
                    <a:pt x="1101074" y="188097"/>
                  </a:lnTo>
                </a:path>
                <a:path w="1889760" h="1504950">
                  <a:moveTo>
                    <a:pt x="788282" y="0"/>
                  </a:moveTo>
                  <a:lnTo>
                    <a:pt x="788282" y="188097"/>
                  </a:lnTo>
                </a:path>
                <a:path w="1889760" h="1504950">
                  <a:moveTo>
                    <a:pt x="1188674" y="188097"/>
                  </a:moveTo>
                  <a:lnTo>
                    <a:pt x="1188674" y="752390"/>
                  </a:lnTo>
                  <a:lnTo>
                    <a:pt x="1764183" y="752390"/>
                  </a:lnTo>
                </a:path>
                <a:path w="1889760" h="1504950">
                  <a:moveTo>
                    <a:pt x="1376343" y="752390"/>
                  </a:moveTo>
                  <a:lnTo>
                    <a:pt x="1376343" y="150488"/>
                  </a:lnTo>
                </a:path>
                <a:path w="1889760" h="1504950">
                  <a:moveTo>
                    <a:pt x="1376343" y="150471"/>
                  </a:moveTo>
                  <a:lnTo>
                    <a:pt x="1564029" y="150471"/>
                  </a:lnTo>
                </a:path>
                <a:path w="1889760" h="1504950">
                  <a:moveTo>
                    <a:pt x="1564029" y="150488"/>
                  </a:moveTo>
                  <a:lnTo>
                    <a:pt x="1564029" y="752390"/>
                  </a:lnTo>
                </a:path>
                <a:path w="1889760" h="1504950">
                  <a:moveTo>
                    <a:pt x="1188674" y="426363"/>
                  </a:moveTo>
                  <a:lnTo>
                    <a:pt x="1363841" y="426363"/>
                  </a:lnTo>
                </a:path>
                <a:path w="1889760" h="1504950">
                  <a:moveTo>
                    <a:pt x="1889373" y="877795"/>
                  </a:moveTo>
                  <a:lnTo>
                    <a:pt x="1889373" y="1504795"/>
                  </a:lnTo>
                </a:path>
              </a:pathLst>
            </a:custGeom>
            <a:ln w="125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13" name="object 31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2973196" y="4910403"/>
              <a:ext cx="137729" cy="137943"/>
            </a:xfrm>
            <a:prstGeom prst="rect">
              <a:avLst/>
            </a:prstGeom>
          </p:spPr>
        </p:pic>
        <p:sp>
          <p:nvSpPr>
            <p:cNvPr id="314" name="object 314"/>
            <p:cNvSpPr/>
            <p:nvPr/>
          </p:nvSpPr>
          <p:spPr>
            <a:xfrm>
              <a:off x="1340404" y="5794476"/>
              <a:ext cx="1639570" cy="0"/>
            </a:xfrm>
            <a:custGeom>
              <a:avLst/>
              <a:gdLst/>
              <a:ahLst/>
              <a:cxnLst/>
              <a:rect l="l" t="t" r="r" b="b"/>
              <a:pathLst>
                <a:path w="1639570">
                  <a:moveTo>
                    <a:pt x="0" y="0"/>
                  </a:moveTo>
                  <a:lnTo>
                    <a:pt x="1639061" y="0"/>
                  </a:lnTo>
                </a:path>
              </a:pathLst>
            </a:custGeom>
            <a:ln w="1255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15" name="object 31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2973197" y="5650268"/>
              <a:ext cx="137727" cy="150477"/>
            </a:xfrm>
            <a:prstGeom prst="rect">
              <a:avLst/>
            </a:prstGeom>
          </p:spPr>
        </p:pic>
        <p:pic>
          <p:nvPicPr>
            <p:cNvPr id="316" name="object 31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209013" y="5650268"/>
              <a:ext cx="137660" cy="150477"/>
            </a:xfrm>
            <a:prstGeom prst="rect">
              <a:avLst/>
            </a:prstGeom>
          </p:spPr>
        </p:pic>
      </p:grpSp>
      <p:graphicFrame>
        <p:nvGraphicFramePr>
          <p:cNvPr id="317" name="object 3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5567145"/>
              </p:ext>
            </p:extLst>
          </p:nvPr>
        </p:nvGraphicFramePr>
        <p:xfrm>
          <a:off x="1334144" y="5035797"/>
          <a:ext cx="1694180" cy="627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689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89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62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7000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DT34D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1,25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57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BM244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Br</a:t>
                      </a:r>
                    </a:p>
                  </a:txBody>
                  <a:tcPr marL="0" marR="0" marT="57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BM310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1,25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O</a:t>
                      </a:r>
                    </a:p>
                  </a:txBody>
                  <a:tcPr marL="0" marR="0" marT="57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321" name="object 321"/>
          <p:cNvGrpSpPr/>
          <p:nvPr/>
        </p:nvGrpSpPr>
        <p:grpSpPr>
          <a:xfrm>
            <a:off x="9207222" y="4469155"/>
            <a:ext cx="1649095" cy="1168400"/>
            <a:chOff x="9207222" y="4469155"/>
            <a:chExt cx="1649095" cy="1168400"/>
          </a:xfrm>
        </p:grpSpPr>
        <p:sp>
          <p:nvSpPr>
            <p:cNvPr id="322" name="object 322"/>
            <p:cNvSpPr/>
            <p:nvPr/>
          </p:nvSpPr>
          <p:spPr>
            <a:xfrm>
              <a:off x="9327702" y="4640547"/>
              <a:ext cx="1522095" cy="990600"/>
            </a:xfrm>
            <a:custGeom>
              <a:avLst/>
              <a:gdLst/>
              <a:ahLst/>
              <a:cxnLst/>
              <a:rect l="l" t="t" r="r" b="b"/>
              <a:pathLst>
                <a:path w="1522095" h="990600">
                  <a:moveTo>
                    <a:pt x="164851" y="875995"/>
                  </a:moveTo>
                  <a:lnTo>
                    <a:pt x="1242751" y="875995"/>
                  </a:lnTo>
                </a:path>
                <a:path w="1522095" h="990600">
                  <a:moveTo>
                    <a:pt x="1242751" y="990254"/>
                  </a:moveTo>
                  <a:lnTo>
                    <a:pt x="1242751" y="875995"/>
                  </a:lnTo>
                </a:path>
                <a:path w="1522095" h="990600">
                  <a:moveTo>
                    <a:pt x="1242751" y="990254"/>
                  </a:moveTo>
                  <a:lnTo>
                    <a:pt x="1268110" y="990254"/>
                  </a:lnTo>
                  <a:lnTo>
                    <a:pt x="1306157" y="977558"/>
                  </a:lnTo>
                  <a:lnTo>
                    <a:pt x="1331516" y="964863"/>
                  </a:lnTo>
                  <a:lnTo>
                    <a:pt x="1356875" y="952167"/>
                  </a:lnTo>
                  <a:lnTo>
                    <a:pt x="1369563" y="926775"/>
                  </a:lnTo>
                  <a:lnTo>
                    <a:pt x="1394922" y="901385"/>
                  </a:lnTo>
                  <a:lnTo>
                    <a:pt x="1407593" y="875995"/>
                  </a:lnTo>
                  <a:lnTo>
                    <a:pt x="1407593" y="850606"/>
                  </a:lnTo>
                  <a:lnTo>
                    <a:pt x="1407593" y="812514"/>
                  </a:lnTo>
                </a:path>
                <a:path w="1522095" h="990600">
                  <a:moveTo>
                    <a:pt x="164851" y="990254"/>
                  </a:moveTo>
                  <a:lnTo>
                    <a:pt x="164851" y="875995"/>
                  </a:lnTo>
                </a:path>
                <a:path w="1522095" h="990600">
                  <a:moveTo>
                    <a:pt x="0" y="812514"/>
                  </a:moveTo>
                  <a:lnTo>
                    <a:pt x="0" y="850606"/>
                  </a:lnTo>
                  <a:lnTo>
                    <a:pt x="0" y="875995"/>
                  </a:lnTo>
                  <a:lnTo>
                    <a:pt x="12681" y="901385"/>
                  </a:lnTo>
                  <a:lnTo>
                    <a:pt x="38040" y="926775"/>
                  </a:lnTo>
                  <a:lnTo>
                    <a:pt x="50728" y="952167"/>
                  </a:lnTo>
                  <a:lnTo>
                    <a:pt x="76087" y="964863"/>
                  </a:lnTo>
                  <a:lnTo>
                    <a:pt x="101446" y="977558"/>
                  </a:lnTo>
                  <a:lnTo>
                    <a:pt x="139492" y="990254"/>
                  </a:lnTo>
                  <a:lnTo>
                    <a:pt x="164851" y="990254"/>
                  </a:lnTo>
                </a:path>
                <a:path w="1522095" h="990600">
                  <a:moveTo>
                    <a:pt x="1407593" y="139657"/>
                  </a:moveTo>
                  <a:lnTo>
                    <a:pt x="1407593" y="812514"/>
                  </a:lnTo>
                </a:path>
                <a:path w="1522095" h="990600">
                  <a:moveTo>
                    <a:pt x="1521734" y="139657"/>
                  </a:moveTo>
                  <a:lnTo>
                    <a:pt x="1521734" y="114261"/>
                  </a:lnTo>
                  <a:lnTo>
                    <a:pt x="1509046" y="88866"/>
                  </a:lnTo>
                  <a:lnTo>
                    <a:pt x="1496375" y="63488"/>
                  </a:lnTo>
                  <a:lnTo>
                    <a:pt x="1483687" y="38092"/>
                  </a:lnTo>
                  <a:lnTo>
                    <a:pt x="1458328" y="25395"/>
                  </a:lnTo>
                  <a:lnTo>
                    <a:pt x="1432969" y="0"/>
                  </a:lnTo>
                  <a:lnTo>
                    <a:pt x="1407593" y="0"/>
                  </a:lnTo>
                </a:path>
                <a:path w="1522095" h="990600">
                  <a:moveTo>
                    <a:pt x="1521734" y="139657"/>
                  </a:moveTo>
                  <a:lnTo>
                    <a:pt x="1407593" y="139657"/>
                  </a:lnTo>
                </a:path>
                <a:path w="1522095" h="990600">
                  <a:moveTo>
                    <a:pt x="0" y="139657"/>
                  </a:moveTo>
                  <a:lnTo>
                    <a:pt x="0" y="812514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23" name="object 323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9207222" y="4634198"/>
              <a:ext cx="126829" cy="152355"/>
            </a:xfrm>
            <a:prstGeom prst="rect">
              <a:avLst/>
            </a:prstGeom>
          </p:spPr>
        </p:pic>
        <p:sp>
          <p:nvSpPr>
            <p:cNvPr id="324" name="object 324"/>
            <p:cNvSpPr/>
            <p:nvPr/>
          </p:nvSpPr>
          <p:spPr>
            <a:xfrm>
              <a:off x="9327702" y="4475512"/>
              <a:ext cx="1407795" cy="165100"/>
            </a:xfrm>
            <a:custGeom>
              <a:avLst/>
              <a:gdLst/>
              <a:ahLst/>
              <a:cxnLst/>
              <a:rect l="l" t="t" r="r" b="b"/>
              <a:pathLst>
                <a:path w="1407795" h="165100">
                  <a:moveTo>
                    <a:pt x="874987" y="0"/>
                  </a:moveTo>
                  <a:lnTo>
                    <a:pt x="532599" y="152337"/>
                  </a:lnTo>
                </a:path>
                <a:path w="1407795" h="165100">
                  <a:moveTo>
                    <a:pt x="532599" y="0"/>
                  </a:moveTo>
                  <a:lnTo>
                    <a:pt x="874987" y="165035"/>
                  </a:lnTo>
                </a:path>
                <a:path w="1407795" h="165100">
                  <a:moveTo>
                    <a:pt x="874987" y="0"/>
                  </a:moveTo>
                  <a:lnTo>
                    <a:pt x="532599" y="0"/>
                  </a:lnTo>
                </a:path>
                <a:path w="1407795" h="165100">
                  <a:moveTo>
                    <a:pt x="874987" y="165035"/>
                  </a:moveTo>
                  <a:lnTo>
                    <a:pt x="874987" y="0"/>
                  </a:lnTo>
                </a:path>
                <a:path w="1407795" h="165100">
                  <a:moveTo>
                    <a:pt x="532599" y="165035"/>
                  </a:moveTo>
                  <a:lnTo>
                    <a:pt x="874987" y="165035"/>
                  </a:lnTo>
                </a:path>
                <a:path w="1407795" h="165100">
                  <a:moveTo>
                    <a:pt x="532599" y="0"/>
                  </a:moveTo>
                  <a:lnTo>
                    <a:pt x="532599" y="165035"/>
                  </a:lnTo>
                </a:path>
                <a:path w="1407795" h="165100">
                  <a:moveTo>
                    <a:pt x="1407593" y="165035"/>
                  </a:moveTo>
                  <a:lnTo>
                    <a:pt x="0" y="165035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325" name="object 325"/>
          <p:cNvSpPr txBox="1"/>
          <p:nvPr/>
        </p:nvSpPr>
        <p:spPr>
          <a:xfrm>
            <a:off x="9391101" y="4691338"/>
            <a:ext cx="647065" cy="724500"/>
          </a:xfrm>
          <a:prstGeom prst="rect">
            <a:avLst/>
          </a:prstGeom>
          <a:ln w="12687">
            <a:solidFill>
              <a:srgbClr val="000000"/>
            </a:solidFill>
          </a:ln>
        </p:spPr>
        <p:txBody>
          <a:bodyPr vert="horz" wrap="square" lIns="0" tIns="4572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BM248C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PG</a:t>
            </a:r>
          </a:p>
        </p:txBody>
      </p:sp>
      <p:sp>
        <p:nvSpPr>
          <p:cNvPr id="326" name="object 326"/>
          <p:cNvSpPr txBox="1"/>
          <p:nvPr/>
        </p:nvSpPr>
        <p:spPr>
          <a:xfrm>
            <a:off x="10037848" y="4691338"/>
            <a:ext cx="634365" cy="724500"/>
          </a:xfrm>
          <a:prstGeom prst="rect">
            <a:avLst/>
          </a:prstGeom>
          <a:ln w="12687">
            <a:solidFill>
              <a:srgbClr val="000000"/>
            </a:solidFill>
          </a:ln>
        </p:spPr>
        <p:txBody>
          <a:bodyPr vert="horz" wrap="square" lIns="0" tIns="4572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DT34C 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 B</a:t>
            </a:r>
          </a:p>
        </p:txBody>
      </p:sp>
      <p:sp>
        <p:nvSpPr>
          <p:cNvPr id="331" name="object 304"/>
          <p:cNvSpPr txBox="1"/>
          <p:nvPr/>
        </p:nvSpPr>
        <p:spPr>
          <a:xfrm>
            <a:off x="8768861" y="996375"/>
            <a:ext cx="616145" cy="186590"/>
          </a:xfrm>
          <a:prstGeom prst="rect">
            <a:avLst/>
          </a:prstGeom>
        </p:spPr>
        <p:txBody>
          <a:bodyPr vert="horz" wrap="square" lIns="0" tIns="17145" rIns="0" bIns="0" rtlCol="0" anchor="b">
            <a:spAutoFit/>
          </a:bodyPr>
          <a:lstStyle/>
          <a:p>
            <a:pPr lvl="0"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Выключатель крышки багажного отсека</a:t>
            </a:r>
          </a:p>
        </p:txBody>
      </p:sp>
      <p:sp>
        <p:nvSpPr>
          <p:cNvPr id="332" name="object 253"/>
          <p:cNvSpPr txBox="1"/>
          <p:nvPr/>
        </p:nvSpPr>
        <p:spPr>
          <a:xfrm>
            <a:off x="7546586" y="1567460"/>
            <a:ext cx="588010" cy="215315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>
              <a:lnSpc>
                <a:spcPct val="80000"/>
              </a:lnSpc>
            </a:pPr>
            <a:r>
              <a:rPr lang="ru-RU" sz="550" dirty="0">
                <a:latin typeface="Arial Narrow" panose="020B0606020202030204" pitchFamily="34" charset="0"/>
                <a:cs typeface="Arial"/>
              </a:rPr>
              <a:t>Электродвигатель привода крышки багажного отсека+</a:t>
            </a:r>
          </a:p>
        </p:txBody>
      </p:sp>
      <p:sp>
        <p:nvSpPr>
          <p:cNvPr id="333" name="object 257"/>
          <p:cNvSpPr txBox="1"/>
          <p:nvPr/>
        </p:nvSpPr>
        <p:spPr>
          <a:xfrm>
            <a:off x="6919744" y="1580241"/>
            <a:ext cx="619264" cy="96821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Верхний стоп-сигнал</a:t>
            </a:r>
          </a:p>
        </p:txBody>
      </p:sp>
      <p:sp>
        <p:nvSpPr>
          <p:cNvPr id="336" name="object 280"/>
          <p:cNvSpPr txBox="1"/>
          <p:nvPr/>
        </p:nvSpPr>
        <p:spPr>
          <a:xfrm>
            <a:off x="4410086" y="1654774"/>
            <a:ext cx="569695" cy="96821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lvl="0"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Микровыключатель</a:t>
            </a:r>
          </a:p>
        </p:txBody>
      </p:sp>
      <p:sp>
        <p:nvSpPr>
          <p:cNvPr id="338" name="object 247"/>
          <p:cNvSpPr txBox="1"/>
          <p:nvPr/>
        </p:nvSpPr>
        <p:spPr>
          <a:xfrm>
            <a:off x="5126746" y="1575393"/>
            <a:ext cx="600390" cy="10451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lvl="0" algn="ctr"/>
            <a:r>
              <a:rPr lang="ru-RU" sz="6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Подсветка+</a:t>
            </a:r>
          </a:p>
        </p:txBody>
      </p:sp>
      <p:sp>
        <p:nvSpPr>
          <p:cNvPr id="337" name="object 320"/>
          <p:cNvSpPr txBox="1"/>
          <p:nvPr/>
        </p:nvSpPr>
        <p:spPr>
          <a:xfrm>
            <a:off x="1047230" y="6086334"/>
            <a:ext cx="2358614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задним стеклоочистителем</a:t>
            </a:r>
          </a:p>
        </p:txBody>
      </p:sp>
      <p:sp>
        <p:nvSpPr>
          <p:cNvPr id="339" name="object 310"/>
          <p:cNvSpPr txBox="1"/>
          <p:nvPr/>
        </p:nvSpPr>
        <p:spPr>
          <a:xfrm>
            <a:off x="5148334" y="5711120"/>
            <a:ext cx="2331198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крышки багажного отсека I</a:t>
            </a:r>
          </a:p>
        </p:txBody>
      </p:sp>
      <p:sp>
        <p:nvSpPr>
          <p:cNvPr id="340" name="object 327"/>
          <p:cNvSpPr txBox="1"/>
          <p:nvPr/>
        </p:nvSpPr>
        <p:spPr>
          <a:xfrm>
            <a:off x="8788789" y="5871495"/>
            <a:ext cx="2567749" cy="16799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верхним стоп-сигналом</a:t>
            </a:r>
          </a:p>
        </p:txBody>
      </p:sp>
      <p:sp>
        <p:nvSpPr>
          <p:cNvPr id="334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82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8065582" y="1964782"/>
            <a:ext cx="284052" cy="22313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1275" kern="0" baseline="9803" dirty="0">
                <a:latin typeface="Arial Narrow" panose="020B0606020202030204" pitchFamily="34" charset="0"/>
                <a:cs typeface="Arial"/>
              </a:rPr>
              <a:t>11</a:t>
            </a:r>
          </a:p>
        </p:txBody>
      </p:sp>
      <p:sp>
        <p:nvSpPr>
          <p:cNvPr id="320" name="object 289"/>
          <p:cNvSpPr txBox="1"/>
          <p:nvPr/>
        </p:nvSpPr>
        <p:spPr>
          <a:xfrm>
            <a:off x="8535454" y="1746431"/>
            <a:ext cx="588666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Обогрев заднего стекла+</a:t>
            </a:r>
          </a:p>
        </p:txBody>
      </p:sp>
      <p:sp>
        <p:nvSpPr>
          <p:cNvPr id="327" name="object 290"/>
          <p:cNvSpPr txBox="1"/>
          <p:nvPr/>
        </p:nvSpPr>
        <p:spPr>
          <a:xfrm>
            <a:off x="8458978" y="3434946"/>
            <a:ext cx="764409" cy="18338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Электродвигатель заднего стеклоочистителя+</a:t>
            </a:r>
          </a:p>
        </p:txBody>
      </p:sp>
      <p:sp>
        <p:nvSpPr>
          <p:cNvPr id="328" name="object 296"/>
          <p:cNvSpPr txBox="1"/>
          <p:nvPr/>
        </p:nvSpPr>
        <p:spPr>
          <a:xfrm>
            <a:off x="3428833" y="1794404"/>
            <a:ext cx="575537" cy="12118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329" name="object 307"/>
          <p:cNvSpPr txBox="1"/>
          <p:nvPr/>
        </p:nvSpPr>
        <p:spPr>
          <a:xfrm>
            <a:off x="5134887" y="3497384"/>
            <a:ext cx="520404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Задняя камера, CVDS+</a:t>
            </a:r>
          </a:p>
        </p:txBody>
      </p:sp>
      <p:sp>
        <p:nvSpPr>
          <p:cNvPr id="330" name="object 307"/>
          <p:cNvSpPr txBox="1"/>
          <p:nvPr/>
        </p:nvSpPr>
        <p:spPr>
          <a:xfrm>
            <a:off x="6877281" y="3492075"/>
            <a:ext cx="516128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Задняя камера, электропитание+</a:t>
            </a:r>
          </a:p>
        </p:txBody>
      </p:sp>
      <p:sp>
        <p:nvSpPr>
          <p:cNvPr id="341" name="object 307"/>
          <p:cNvSpPr txBox="1"/>
          <p:nvPr/>
        </p:nvSpPr>
        <p:spPr>
          <a:xfrm>
            <a:off x="5716563" y="3495276"/>
            <a:ext cx="520404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Задняя камера, масса</a:t>
            </a:r>
          </a:p>
        </p:txBody>
      </p:sp>
      <p:sp>
        <p:nvSpPr>
          <p:cNvPr id="342" name="object 307"/>
          <p:cNvSpPr txBox="1"/>
          <p:nvPr/>
        </p:nvSpPr>
        <p:spPr>
          <a:xfrm>
            <a:off x="6289131" y="3489754"/>
            <a:ext cx="576788" cy="1827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550" dirty="0">
                <a:latin typeface="Arial Narrow" panose="020B0606020202030204" pitchFamily="34" charset="0"/>
                <a:cs typeface="Arial"/>
              </a:rPr>
              <a:t>Задняя камера, масса цепи питания</a:t>
            </a:r>
          </a:p>
        </p:txBody>
      </p:sp>
      <p:sp>
        <p:nvSpPr>
          <p:cNvPr id="343" name="object 255"/>
          <p:cNvSpPr txBox="1"/>
          <p:nvPr/>
        </p:nvSpPr>
        <p:spPr>
          <a:xfrm>
            <a:off x="6305135" y="2875525"/>
            <a:ext cx="470635" cy="88613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Левый указатель поворота в крышке багажного отсека</a:t>
            </a:r>
          </a:p>
        </p:txBody>
      </p:sp>
      <p:sp>
        <p:nvSpPr>
          <p:cNvPr id="344" name="object 256"/>
          <p:cNvSpPr txBox="1"/>
          <p:nvPr/>
        </p:nvSpPr>
        <p:spPr>
          <a:xfrm>
            <a:off x="6837042" y="2875525"/>
            <a:ext cx="539589" cy="88613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300" dirty="0">
                <a:latin typeface="Arial Narrow" panose="020B0606020202030204" pitchFamily="34" charset="0"/>
                <a:cs typeface="Arial"/>
              </a:rPr>
              <a:t>Правый указатель поворота в крышке багажного отсека</a:t>
            </a:r>
          </a:p>
        </p:txBody>
      </p:sp>
      <p:sp>
        <p:nvSpPr>
          <p:cNvPr id="345" name="object 259"/>
          <p:cNvSpPr txBox="1"/>
          <p:nvPr/>
        </p:nvSpPr>
        <p:spPr>
          <a:xfrm>
            <a:off x="5144962" y="2880383"/>
            <a:ext cx="504298" cy="60913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Фонар. задн. хода+</a:t>
            </a:r>
          </a:p>
        </p:txBody>
      </p:sp>
      <p:sp>
        <p:nvSpPr>
          <p:cNvPr id="346" name="object 260"/>
          <p:cNvSpPr txBox="1"/>
          <p:nvPr/>
        </p:nvSpPr>
        <p:spPr>
          <a:xfrm>
            <a:off x="5723735" y="2885223"/>
            <a:ext cx="511932" cy="60913"/>
          </a:xfrm>
          <a:prstGeom prst="rect">
            <a:avLst/>
          </a:prstGeom>
        </p:spPr>
        <p:txBody>
          <a:bodyPr vert="horz" wrap="square" lIns="0" tIns="14604" rIns="0" bIns="0" rtlCol="0" anchor="ctr">
            <a:spAutoFit/>
          </a:bodyPr>
          <a:lstStyle/>
          <a:p>
            <a:pPr algn="ctr"/>
            <a:r>
              <a:rPr lang="ru-RU" sz="300" dirty="0">
                <a:latin typeface="Arial Narrow" panose="020B0606020202030204" pitchFamily="34" charset="0"/>
                <a:cs typeface="Arial"/>
              </a:rPr>
              <a:t>Мигание указателя поворота</a:t>
            </a:r>
          </a:p>
        </p:txBody>
      </p:sp>
      <p:sp>
        <p:nvSpPr>
          <p:cNvPr id="347" name="object 318"/>
          <p:cNvSpPr txBox="1"/>
          <p:nvPr/>
        </p:nvSpPr>
        <p:spPr>
          <a:xfrm>
            <a:off x="1334144" y="4947811"/>
            <a:ext cx="582348" cy="73738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348" name="object 319"/>
          <p:cNvSpPr txBox="1"/>
          <p:nvPr/>
        </p:nvSpPr>
        <p:spPr>
          <a:xfrm>
            <a:off x="1911776" y="4818331"/>
            <a:ext cx="482014" cy="196849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>
              <a:tabLst>
                <a:tab pos="596265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возврата в исх. положение заднего стеклоочистителя</a:t>
            </a:r>
          </a:p>
        </p:txBody>
      </p:sp>
      <p:sp>
        <p:nvSpPr>
          <p:cNvPr id="349" name="object 319"/>
          <p:cNvSpPr txBox="1"/>
          <p:nvPr/>
        </p:nvSpPr>
        <p:spPr>
          <a:xfrm>
            <a:off x="2495524" y="4900504"/>
            <a:ext cx="545013" cy="135293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>
              <a:tabLst>
                <a:tab pos="596265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Электродвигатель заднего стеклоочистителя+</a:t>
            </a:r>
          </a:p>
        </p:txBody>
      </p:sp>
      <p:sp>
        <p:nvSpPr>
          <p:cNvPr id="350" name="object 257"/>
          <p:cNvSpPr txBox="1"/>
          <p:nvPr/>
        </p:nvSpPr>
        <p:spPr>
          <a:xfrm>
            <a:off x="6333535" y="1549661"/>
            <a:ext cx="619264" cy="135293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Фонарь подсвет. номерн. знака в крышке багажн. отсека</a:t>
            </a:r>
          </a:p>
        </p:txBody>
      </p:sp>
      <p:sp>
        <p:nvSpPr>
          <p:cNvPr id="351" name="object 257"/>
          <p:cNvSpPr txBox="1"/>
          <p:nvPr/>
        </p:nvSpPr>
        <p:spPr>
          <a:xfrm>
            <a:off x="5711863" y="1534663"/>
            <a:ext cx="619264" cy="135293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возврата в исх. полож. задн. стеклоочист.</a:t>
            </a:r>
          </a:p>
        </p:txBody>
      </p:sp>
    </p:spTree>
    <p:extLst>
      <p:ext uri="{BB962C8B-B14F-4D97-AF65-F5344CB8AC3E}">
        <p14:creationId xmlns:p14="http://schemas.microsoft.com/office/powerpoint/2010/main" val="371821744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941379" y="1059837"/>
            <a:ext cx="114300" cy="1797685"/>
            <a:chOff x="2941379" y="1059837"/>
            <a:chExt cx="114300" cy="1797685"/>
          </a:xfrm>
        </p:grpSpPr>
        <p:sp>
          <p:nvSpPr>
            <p:cNvPr id="3" name="object 3"/>
            <p:cNvSpPr/>
            <p:nvPr/>
          </p:nvSpPr>
          <p:spPr>
            <a:xfrm>
              <a:off x="3049232" y="1059837"/>
              <a:ext cx="0" cy="1689735"/>
            </a:xfrm>
            <a:custGeom>
              <a:avLst/>
              <a:gdLst/>
              <a:ahLst/>
              <a:cxnLst/>
              <a:rect l="l" t="t" r="r" b="b"/>
              <a:pathLst>
                <a:path h="1689735">
                  <a:moveTo>
                    <a:pt x="0" y="1689385"/>
                  </a:moveTo>
                  <a:lnTo>
                    <a:pt x="0" y="0"/>
                  </a:lnTo>
                </a:path>
              </a:pathLst>
            </a:custGeom>
            <a:ln w="12685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941379" y="2742871"/>
              <a:ext cx="114204" cy="114314"/>
            </a:xfrm>
            <a:prstGeom prst="rect">
              <a:avLst/>
            </a:prstGeom>
          </p:spPr>
        </p:pic>
      </p:grpSp>
      <p:sp>
        <p:nvSpPr>
          <p:cNvPr id="5" name="object 5"/>
          <p:cNvSpPr/>
          <p:nvPr/>
        </p:nvSpPr>
        <p:spPr>
          <a:xfrm>
            <a:off x="1464322" y="958238"/>
            <a:ext cx="532765" cy="1892935"/>
          </a:xfrm>
          <a:custGeom>
            <a:avLst/>
            <a:gdLst/>
            <a:ahLst/>
            <a:cxnLst/>
            <a:rect l="l" t="t" r="r" b="b"/>
            <a:pathLst>
              <a:path w="532764" h="1892935">
                <a:moveTo>
                  <a:pt x="532503" y="215920"/>
                </a:moveTo>
                <a:lnTo>
                  <a:pt x="532503" y="1892596"/>
                </a:lnTo>
              </a:path>
              <a:path w="532764" h="1892935">
                <a:moveTo>
                  <a:pt x="0" y="419153"/>
                </a:moveTo>
                <a:lnTo>
                  <a:pt x="532503" y="419153"/>
                </a:lnTo>
              </a:path>
              <a:path w="532764" h="1892935">
                <a:moveTo>
                  <a:pt x="532503" y="0"/>
                </a:moveTo>
                <a:lnTo>
                  <a:pt x="532503" y="215920"/>
                </a:lnTo>
              </a:path>
            </a:pathLst>
          </a:custGeom>
          <a:ln w="12703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946117" y="742317"/>
            <a:ext cx="101600" cy="216535"/>
          </a:xfrm>
          <a:custGeom>
            <a:avLst/>
            <a:gdLst/>
            <a:ahLst/>
            <a:cxnLst/>
            <a:rect l="l" t="t" r="r" b="b"/>
            <a:pathLst>
              <a:path w="101600" h="216534">
                <a:moveTo>
                  <a:pt x="101416" y="0"/>
                </a:moveTo>
                <a:lnTo>
                  <a:pt x="76062" y="12721"/>
                </a:lnTo>
                <a:lnTo>
                  <a:pt x="50708" y="12721"/>
                </a:lnTo>
                <a:lnTo>
                  <a:pt x="38022" y="25442"/>
                </a:lnTo>
                <a:lnTo>
                  <a:pt x="25354" y="50714"/>
                </a:lnTo>
                <a:lnTo>
                  <a:pt x="12668" y="63436"/>
                </a:lnTo>
                <a:lnTo>
                  <a:pt x="0" y="88878"/>
                </a:lnTo>
                <a:lnTo>
                  <a:pt x="0" y="114320"/>
                </a:lnTo>
              </a:path>
              <a:path w="101600" h="216534">
                <a:moveTo>
                  <a:pt x="0" y="215920"/>
                </a:moveTo>
                <a:lnTo>
                  <a:pt x="0" y="114320"/>
                </a:lnTo>
              </a:path>
            </a:pathLst>
          </a:custGeom>
          <a:ln w="12703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64322" y="958238"/>
            <a:ext cx="114300" cy="1791335"/>
          </a:xfrm>
          <a:custGeom>
            <a:avLst/>
            <a:gdLst/>
            <a:ahLst/>
            <a:cxnLst/>
            <a:rect l="l" t="t" r="r" b="b"/>
            <a:pathLst>
              <a:path w="114300" h="1791335">
                <a:moveTo>
                  <a:pt x="114101" y="0"/>
                </a:moveTo>
                <a:lnTo>
                  <a:pt x="88747" y="0"/>
                </a:lnTo>
                <a:lnTo>
                  <a:pt x="63393" y="12721"/>
                </a:lnTo>
                <a:lnTo>
                  <a:pt x="50708" y="25442"/>
                </a:lnTo>
                <a:lnTo>
                  <a:pt x="25354" y="38163"/>
                </a:lnTo>
                <a:lnTo>
                  <a:pt x="12678" y="63436"/>
                </a:lnTo>
                <a:lnTo>
                  <a:pt x="12678" y="76157"/>
                </a:lnTo>
                <a:lnTo>
                  <a:pt x="0" y="101599"/>
                </a:lnTo>
                <a:lnTo>
                  <a:pt x="0" y="1790985"/>
                </a:lnTo>
              </a:path>
            </a:pathLst>
          </a:custGeom>
          <a:ln w="12685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457969" y="951886"/>
            <a:ext cx="1597660" cy="1905635"/>
            <a:chOff x="1457969" y="951886"/>
            <a:chExt cx="1597660" cy="1905635"/>
          </a:xfrm>
        </p:grpSpPr>
        <p:sp>
          <p:nvSpPr>
            <p:cNvPr id="9" name="object 9"/>
            <p:cNvSpPr/>
            <p:nvPr/>
          </p:nvSpPr>
          <p:spPr>
            <a:xfrm>
              <a:off x="1578424" y="2850834"/>
              <a:ext cx="1369695" cy="0"/>
            </a:xfrm>
            <a:custGeom>
              <a:avLst/>
              <a:gdLst/>
              <a:ahLst/>
              <a:cxnLst/>
              <a:rect l="l" t="t" r="r" b="b"/>
              <a:pathLst>
                <a:path w="1369695">
                  <a:moveTo>
                    <a:pt x="0" y="0"/>
                  </a:moveTo>
                  <a:lnTo>
                    <a:pt x="1369307" y="0"/>
                  </a:lnTo>
                </a:path>
              </a:pathLst>
            </a:custGeom>
            <a:ln w="12721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57969" y="2742870"/>
              <a:ext cx="126807" cy="114316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516644" y="958238"/>
              <a:ext cx="532765" cy="1892935"/>
            </a:xfrm>
            <a:custGeom>
              <a:avLst/>
              <a:gdLst/>
              <a:ahLst/>
              <a:cxnLst/>
              <a:rect l="l" t="t" r="r" b="b"/>
              <a:pathLst>
                <a:path w="532764" h="1892935">
                  <a:moveTo>
                    <a:pt x="0" y="0"/>
                  </a:moveTo>
                  <a:lnTo>
                    <a:pt x="0" y="1892596"/>
                  </a:lnTo>
                </a:path>
                <a:path w="532764" h="1892935">
                  <a:moveTo>
                    <a:pt x="0" y="1054261"/>
                  </a:moveTo>
                  <a:lnTo>
                    <a:pt x="532588" y="1054261"/>
                  </a:lnTo>
                </a:path>
                <a:path w="532764" h="1892935">
                  <a:moveTo>
                    <a:pt x="0" y="419153"/>
                  </a:moveTo>
                  <a:lnTo>
                    <a:pt x="532588" y="419153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 anchor="ctr">
              <a:noAutofit/>
            </a:bodyPr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41379" y="951886"/>
              <a:ext cx="114204" cy="114302"/>
            </a:xfrm>
            <a:prstGeom prst="rect">
              <a:avLst/>
            </a:prstGeom>
          </p:spPr>
        </p:pic>
      </p:grpSp>
      <p:pic>
        <p:nvPicPr>
          <p:cNvPr id="13" name="object 1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2459585" y="735967"/>
            <a:ext cx="114134" cy="127021"/>
          </a:xfrm>
          <a:prstGeom prst="rect">
            <a:avLst/>
          </a:prstGeom>
        </p:spPr>
      </p:pic>
      <p:sp>
        <p:nvSpPr>
          <p:cNvPr id="14" name="object 14"/>
          <p:cNvSpPr/>
          <p:nvPr/>
        </p:nvSpPr>
        <p:spPr>
          <a:xfrm>
            <a:off x="2047534" y="742317"/>
            <a:ext cx="418465" cy="216535"/>
          </a:xfrm>
          <a:custGeom>
            <a:avLst/>
            <a:gdLst/>
            <a:ahLst/>
            <a:cxnLst/>
            <a:rect l="l" t="t" r="r" b="b"/>
            <a:pathLst>
              <a:path w="418464" h="216534">
                <a:moveTo>
                  <a:pt x="342322" y="0"/>
                </a:moveTo>
                <a:lnTo>
                  <a:pt x="76079" y="215920"/>
                </a:lnTo>
              </a:path>
              <a:path w="418464" h="216534">
                <a:moveTo>
                  <a:pt x="76079" y="0"/>
                </a:moveTo>
                <a:lnTo>
                  <a:pt x="342322" y="215920"/>
                </a:lnTo>
                <a:lnTo>
                  <a:pt x="342322" y="0"/>
                </a:lnTo>
              </a:path>
              <a:path w="418464" h="216534">
                <a:moveTo>
                  <a:pt x="76079" y="0"/>
                </a:moveTo>
                <a:lnTo>
                  <a:pt x="76079" y="215920"/>
                </a:lnTo>
              </a:path>
              <a:path w="418464" h="216534">
                <a:moveTo>
                  <a:pt x="418401" y="0"/>
                </a:moveTo>
                <a:lnTo>
                  <a:pt x="0" y="0"/>
                </a:lnTo>
              </a:path>
            </a:pathLst>
          </a:custGeom>
          <a:ln w="12703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1800292" y="608915"/>
            <a:ext cx="1153795" cy="349885"/>
            <a:chOff x="1800292" y="608915"/>
            <a:chExt cx="1153795" cy="349885"/>
          </a:xfrm>
        </p:grpSpPr>
        <p:sp>
          <p:nvSpPr>
            <p:cNvPr id="16" name="object 16"/>
            <p:cNvSpPr/>
            <p:nvPr/>
          </p:nvSpPr>
          <p:spPr>
            <a:xfrm>
              <a:off x="2047534" y="615275"/>
              <a:ext cx="900430" cy="343535"/>
            </a:xfrm>
            <a:custGeom>
              <a:avLst/>
              <a:gdLst/>
              <a:ahLst/>
              <a:cxnLst/>
              <a:rect l="l" t="t" r="r" b="b"/>
              <a:pathLst>
                <a:path w="900430" h="343534">
                  <a:moveTo>
                    <a:pt x="519835" y="241362"/>
                  </a:moveTo>
                  <a:lnTo>
                    <a:pt x="519835" y="342962"/>
                  </a:lnTo>
                </a:path>
                <a:path w="900430" h="343534">
                  <a:moveTo>
                    <a:pt x="900197" y="215920"/>
                  </a:moveTo>
                  <a:lnTo>
                    <a:pt x="659291" y="215920"/>
                  </a:lnTo>
                  <a:lnTo>
                    <a:pt x="646622" y="177756"/>
                  </a:lnTo>
                  <a:lnTo>
                    <a:pt x="633936" y="139763"/>
                  </a:lnTo>
                  <a:lnTo>
                    <a:pt x="608582" y="88878"/>
                  </a:lnTo>
                  <a:lnTo>
                    <a:pt x="545189" y="38163"/>
                  </a:lnTo>
                  <a:lnTo>
                    <a:pt x="494480" y="12721"/>
                  </a:lnTo>
                  <a:lnTo>
                    <a:pt x="456441" y="0"/>
                  </a:lnTo>
                  <a:lnTo>
                    <a:pt x="418401" y="0"/>
                  </a:lnTo>
                </a:path>
                <a:path w="900430" h="343534">
                  <a:moveTo>
                    <a:pt x="0" y="0"/>
                  </a:moveTo>
                  <a:lnTo>
                    <a:pt x="418401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" name="object 17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800292" y="608923"/>
              <a:ext cx="253594" cy="228625"/>
            </a:xfrm>
            <a:prstGeom prst="rect">
              <a:avLst/>
            </a:prstGeom>
          </p:spPr>
        </p:pic>
      </p:grpSp>
      <p:sp>
        <p:nvSpPr>
          <p:cNvPr id="18" name="object 18"/>
          <p:cNvSpPr/>
          <p:nvPr/>
        </p:nvSpPr>
        <p:spPr>
          <a:xfrm>
            <a:off x="1337535" y="831196"/>
            <a:ext cx="241300" cy="1918335"/>
          </a:xfrm>
          <a:custGeom>
            <a:avLst/>
            <a:gdLst/>
            <a:ahLst/>
            <a:cxnLst/>
            <a:rect l="l" t="t" r="r" b="b"/>
            <a:pathLst>
              <a:path w="241300" h="1918335">
                <a:moveTo>
                  <a:pt x="240889" y="0"/>
                </a:moveTo>
                <a:lnTo>
                  <a:pt x="202866" y="0"/>
                </a:lnTo>
                <a:lnTo>
                  <a:pt x="164826" y="0"/>
                </a:lnTo>
                <a:lnTo>
                  <a:pt x="139466" y="12721"/>
                </a:lnTo>
                <a:lnTo>
                  <a:pt x="114108" y="38163"/>
                </a:lnTo>
                <a:lnTo>
                  <a:pt x="76072" y="50884"/>
                </a:lnTo>
                <a:lnTo>
                  <a:pt x="63393" y="76157"/>
                </a:lnTo>
                <a:lnTo>
                  <a:pt x="38036" y="101599"/>
                </a:lnTo>
                <a:lnTo>
                  <a:pt x="25357" y="139763"/>
                </a:lnTo>
                <a:lnTo>
                  <a:pt x="12678" y="165205"/>
                </a:lnTo>
                <a:lnTo>
                  <a:pt x="0" y="203199"/>
                </a:lnTo>
                <a:lnTo>
                  <a:pt x="0" y="228641"/>
                </a:lnTo>
                <a:lnTo>
                  <a:pt x="0" y="1918027"/>
                </a:lnTo>
              </a:path>
            </a:pathLst>
          </a:custGeom>
          <a:ln w="12686">
            <a:solidFill>
              <a:srgbClr val="000000"/>
            </a:solidFill>
          </a:ln>
        </p:spPr>
        <p:txBody>
          <a:bodyPr wrap="square" lIns="0" tIns="0" rIns="0" bIns="0" rtlCol="0" anchor="ctr">
            <a:noAutofit/>
          </a:bodyPr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337535" y="615275"/>
            <a:ext cx="1838960" cy="2375535"/>
          </a:xfrm>
          <a:custGeom>
            <a:avLst/>
            <a:gdLst/>
            <a:ahLst/>
            <a:cxnLst/>
            <a:rect l="l" t="t" r="r" b="b"/>
            <a:pathLst>
              <a:path w="1838960" h="2375535">
                <a:moveTo>
                  <a:pt x="1838383" y="2133947"/>
                </a:moveTo>
                <a:lnTo>
                  <a:pt x="1838383" y="444561"/>
                </a:lnTo>
                <a:lnTo>
                  <a:pt x="1838383" y="419119"/>
                </a:lnTo>
                <a:lnTo>
                  <a:pt x="1825697" y="381125"/>
                </a:lnTo>
                <a:lnTo>
                  <a:pt x="1813012" y="355683"/>
                </a:lnTo>
                <a:lnTo>
                  <a:pt x="1800326" y="317519"/>
                </a:lnTo>
                <a:lnTo>
                  <a:pt x="1787641" y="292077"/>
                </a:lnTo>
                <a:lnTo>
                  <a:pt x="1762270" y="266804"/>
                </a:lnTo>
                <a:lnTo>
                  <a:pt x="1736899" y="254083"/>
                </a:lnTo>
                <a:lnTo>
                  <a:pt x="1699011" y="228641"/>
                </a:lnTo>
                <a:lnTo>
                  <a:pt x="1673640" y="215920"/>
                </a:lnTo>
                <a:lnTo>
                  <a:pt x="1635550" y="215920"/>
                </a:lnTo>
                <a:lnTo>
                  <a:pt x="1610196" y="215920"/>
                </a:lnTo>
              </a:path>
              <a:path w="1838960" h="2375535">
                <a:moveTo>
                  <a:pt x="1610196" y="2375281"/>
                </a:moveTo>
                <a:lnTo>
                  <a:pt x="1635550" y="2362580"/>
                </a:lnTo>
                <a:lnTo>
                  <a:pt x="1673640" y="2362580"/>
                </a:lnTo>
                <a:lnTo>
                  <a:pt x="1699011" y="2349877"/>
                </a:lnTo>
                <a:lnTo>
                  <a:pt x="1736899" y="2337175"/>
                </a:lnTo>
                <a:lnTo>
                  <a:pt x="1787641" y="2286367"/>
                </a:lnTo>
                <a:lnTo>
                  <a:pt x="1813012" y="2235558"/>
                </a:lnTo>
                <a:lnTo>
                  <a:pt x="1825697" y="2197451"/>
                </a:lnTo>
                <a:lnTo>
                  <a:pt x="1838383" y="2172043"/>
                </a:lnTo>
                <a:lnTo>
                  <a:pt x="1838383" y="2133947"/>
                </a:lnTo>
              </a:path>
              <a:path w="1838960" h="2375535">
                <a:moveTo>
                  <a:pt x="240889" y="2375281"/>
                </a:moveTo>
                <a:lnTo>
                  <a:pt x="1610196" y="2375281"/>
                </a:lnTo>
              </a:path>
              <a:path w="1838960" h="2375535">
                <a:moveTo>
                  <a:pt x="0" y="2133947"/>
                </a:moveTo>
                <a:lnTo>
                  <a:pt x="0" y="2172043"/>
                </a:lnTo>
                <a:lnTo>
                  <a:pt x="12678" y="2197451"/>
                </a:lnTo>
                <a:lnTo>
                  <a:pt x="25357" y="2235558"/>
                </a:lnTo>
                <a:lnTo>
                  <a:pt x="38036" y="2260963"/>
                </a:lnTo>
                <a:lnTo>
                  <a:pt x="63393" y="2286367"/>
                </a:lnTo>
                <a:lnTo>
                  <a:pt x="76072" y="2311772"/>
                </a:lnTo>
                <a:lnTo>
                  <a:pt x="114108" y="2337175"/>
                </a:lnTo>
                <a:lnTo>
                  <a:pt x="139466" y="2349877"/>
                </a:lnTo>
                <a:lnTo>
                  <a:pt x="164826" y="2362580"/>
                </a:lnTo>
                <a:lnTo>
                  <a:pt x="202866" y="2362580"/>
                </a:lnTo>
                <a:lnTo>
                  <a:pt x="240889" y="2375281"/>
                </a:lnTo>
              </a:path>
              <a:path w="1838960" h="2375535">
                <a:moveTo>
                  <a:pt x="469109" y="215920"/>
                </a:moveTo>
                <a:lnTo>
                  <a:pt x="240889" y="215920"/>
                </a:lnTo>
              </a:path>
              <a:path w="1838960" h="2375535">
                <a:moveTo>
                  <a:pt x="608582" y="342962"/>
                </a:moveTo>
                <a:lnTo>
                  <a:pt x="240889" y="342962"/>
                </a:lnTo>
              </a:path>
              <a:path w="1838960" h="2375535">
                <a:moveTo>
                  <a:pt x="1610196" y="342962"/>
                </a:moveTo>
                <a:lnTo>
                  <a:pt x="1229834" y="342962"/>
                </a:lnTo>
                <a:lnTo>
                  <a:pt x="608582" y="342962"/>
                </a:lnTo>
              </a:path>
              <a:path w="1838960" h="2375535">
                <a:moveTo>
                  <a:pt x="1534117" y="2375281"/>
                </a:moveTo>
                <a:lnTo>
                  <a:pt x="1838383" y="2070426"/>
                </a:lnTo>
              </a:path>
              <a:path w="1838960" h="2375535">
                <a:moveTo>
                  <a:pt x="1305896" y="2375281"/>
                </a:moveTo>
                <a:lnTo>
                  <a:pt x="1432683" y="2235558"/>
                </a:lnTo>
              </a:path>
              <a:path w="1838960" h="2375535">
                <a:moveTo>
                  <a:pt x="1711697" y="1968809"/>
                </a:moveTo>
                <a:lnTo>
                  <a:pt x="1838383" y="1829097"/>
                </a:lnTo>
              </a:path>
              <a:path w="1838960" h="2375535">
                <a:moveTo>
                  <a:pt x="1065007" y="2375281"/>
                </a:moveTo>
                <a:lnTo>
                  <a:pt x="1191794" y="2235558"/>
                </a:lnTo>
              </a:path>
              <a:path w="1838960" h="2375535">
                <a:moveTo>
                  <a:pt x="1711697" y="1727481"/>
                </a:moveTo>
                <a:lnTo>
                  <a:pt x="1838383" y="1600456"/>
                </a:lnTo>
              </a:path>
              <a:path w="1838960" h="2375535">
                <a:moveTo>
                  <a:pt x="824117" y="2375281"/>
                </a:moveTo>
                <a:lnTo>
                  <a:pt x="963573" y="2235558"/>
                </a:lnTo>
              </a:path>
              <a:path w="1838960" h="2375535">
                <a:moveTo>
                  <a:pt x="1711697" y="1486135"/>
                </a:moveTo>
                <a:lnTo>
                  <a:pt x="1838383" y="1359110"/>
                </a:lnTo>
              </a:path>
              <a:path w="1838960" h="2375535">
                <a:moveTo>
                  <a:pt x="595897" y="2375281"/>
                </a:moveTo>
                <a:lnTo>
                  <a:pt x="722684" y="2235558"/>
                </a:lnTo>
              </a:path>
              <a:path w="1838960" h="2375535">
                <a:moveTo>
                  <a:pt x="1711697" y="1257494"/>
                </a:moveTo>
                <a:lnTo>
                  <a:pt x="1838383" y="1117781"/>
                </a:lnTo>
              </a:path>
              <a:path w="1838960" h="2375535">
                <a:moveTo>
                  <a:pt x="355008" y="2375281"/>
                </a:moveTo>
                <a:lnTo>
                  <a:pt x="494464" y="2235558"/>
                </a:lnTo>
              </a:path>
              <a:path w="1838960" h="2375535">
                <a:moveTo>
                  <a:pt x="1711697" y="1016165"/>
                </a:moveTo>
                <a:lnTo>
                  <a:pt x="1838383" y="889140"/>
                </a:lnTo>
              </a:path>
              <a:path w="1838960" h="2375535">
                <a:moveTo>
                  <a:pt x="139464" y="2349877"/>
                </a:moveTo>
                <a:lnTo>
                  <a:pt x="253574" y="2235558"/>
                </a:lnTo>
              </a:path>
              <a:path w="1838960" h="2375535">
                <a:moveTo>
                  <a:pt x="1711697" y="774819"/>
                </a:moveTo>
                <a:lnTo>
                  <a:pt x="1838383" y="647760"/>
                </a:lnTo>
              </a:path>
              <a:path w="1838960" h="2375535">
                <a:moveTo>
                  <a:pt x="25357" y="2235558"/>
                </a:moveTo>
                <a:lnTo>
                  <a:pt x="126787" y="2121243"/>
                </a:lnTo>
              </a:path>
              <a:path w="1838960" h="2375535">
                <a:moveTo>
                  <a:pt x="1711697" y="546161"/>
                </a:moveTo>
                <a:lnTo>
                  <a:pt x="1838383" y="419119"/>
                </a:lnTo>
              </a:path>
              <a:path w="1838960" h="2375535">
                <a:moveTo>
                  <a:pt x="0" y="2019626"/>
                </a:moveTo>
                <a:lnTo>
                  <a:pt x="126787" y="1892601"/>
                </a:lnTo>
              </a:path>
              <a:path w="1838960" h="2375535">
                <a:moveTo>
                  <a:pt x="1660904" y="355683"/>
                </a:moveTo>
                <a:lnTo>
                  <a:pt x="1749584" y="266804"/>
                </a:lnTo>
              </a:path>
              <a:path w="1838960" h="2375535">
                <a:moveTo>
                  <a:pt x="0" y="1778281"/>
                </a:moveTo>
                <a:lnTo>
                  <a:pt x="126787" y="1651273"/>
                </a:lnTo>
              </a:path>
              <a:path w="1838960" h="2375535">
                <a:moveTo>
                  <a:pt x="1432683" y="342962"/>
                </a:moveTo>
                <a:lnTo>
                  <a:pt x="1572156" y="215920"/>
                </a:lnTo>
              </a:path>
              <a:path w="1838960" h="2375535">
                <a:moveTo>
                  <a:pt x="0" y="1549656"/>
                </a:moveTo>
                <a:lnTo>
                  <a:pt x="126787" y="1409927"/>
                </a:lnTo>
              </a:path>
              <a:path w="1838960" h="2375535">
                <a:moveTo>
                  <a:pt x="1229834" y="304798"/>
                </a:moveTo>
                <a:lnTo>
                  <a:pt x="1356621" y="177756"/>
                </a:lnTo>
              </a:path>
              <a:path w="1838960" h="2375535">
                <a:moveTo>
                  <a:pt x="0" y="1308310"/>
                </a:moveTo>
                <a:lnTo>
                  <a:pt x="126787" y="1181285"/>
                </a:lnTo>
              </a:path>
              <a:path w="1838960" h="2375535">
                <a:moveTo>
                  <a:pt x="1166440" y="139763"/>
                </a:moveTo>
                <a:lnTo>
                  <a:pt x="1267873" y="38163"/>
                </a:lnTo>
              </a:path>
              <a:path w="1838960" h="2375535">
                <a:moveTo>
                  <a:pt x="0" y="1066965"/>
                </a:moveTo>
                <a:lnTo>
                  <a:pt x="126787" y="939957"/>
                </a:lnTo>
              </a:path>
              <a:path w="1838960" h="2375535">
                <a:moveTo>
                  <a:pt x="938219" y="127041"/>
                </a:moveTo>
                <a:lnTo>
                  <a:pt x="1065007" y="0"/>
                </a:lnTo>
              </a:path>
              <a:path w="1838960" h="2375535">
                <a:moveTo>
                  <a:pt x="0" y="838340"/>
                </a:moveTo>
                <a:lnTo>
                  <a:pt x="126787" y="698611"/>
                </a:lnTo>
              </a:path>
              <a:path w="1838960" h="2375535">
                <a:moveTo>
                  <a:pt x="494464" y="342962"/>
                </a:moveTo>
                <a:lnTo>
                  <a:pt x="608582" y="228641"/>
                </a:lnTo>
              </a:path>
              <a:path w="1838960" h="2375535">
                <a:moveTo>
                  <a:pt x="697330" y="127041"/>
                </a:moveTo>
                <a:lnTo>
                  <a:pt x="836786" y="0"/>
                </a:lnTo>
              </a:path>
              <a:path w="1838960" h="2375535">
                <a:moveTo>
                  <a:pt x="0" y="597045"/>
                </a:moveTo>
                <a:lnTo>
                  <a:pt x="126787" y="470004"/>
                </a:lnTo>
              </a:path>
              <a:path w="1838960" h="2375535">
                <a:moveTo>
                  <a:pt x="253574" y="342962"/>
                </a:moveTo>
                <a:lnTo>
                  <a:pt x="393030" y="215920"/>
                </a:lnTo>
              </a:path>
              <a:path w="1838960" h="2375535">
                <a:moveTo>
                  <a:pt x="25357" y="330241"/>
                </a:moveTo>
                <a:lnTo>
                  <a:pt x="126787" y="241362"/>
                </a:lnTo>
              </a:path>
              <a:path w="1838960" h="2375535">
                <a:moveTo>
                  <a:pt x="1838383" y="457282"/>
                </a:moveTo>
                <a:lnTo>
                  <a:pt x="1597510" y="215920"/>
                </a:lnTo>
              </a:path>
              <a:path w="1838960" h="2375535">
                <a:moveTo>
                  <a:pt x="1838383" y="698611"/>
                </a:moveTo>
                <a:lnTo>
                  <a:pt x="1711697" y="558882"/>
                </a:lnTo>
              </a:path>
              <a:path w="1838960" h="2375535">
                <a:moveTo>
                  <a:pt x="1483408" y="342962"/>
                </a:moveTo>
                <a:lnTo>
                  <a:pt x="1153755" y="0"/>
                </a:lnTo>
              </a:path>
              <a:path w="1838960" h="2375535">
                <a:moveTo>
                  <a:pt x="1838383" y="927253"/>
                </a:moveTo>
                <a:lnTo>
                  <a:pt x="1711697" y="800228"/>
                </a:lnTo>
              </a:path>
              <a:path w="1838960" h="2375535">
                <a:moveTo>
                  <a:pt x="1255188" y="342962"/>
                </a:moveTo>
                <a:lnTo>
                  <a:pt x="1229834" y="330241"/>
                </a:lnTo>
              </a:path>
              <a:path w="1838960" h="2375535">
                <a:moveTo>
                  <a:pt x="1039653" y="127041"/>
                </a:moveTo>
                <a:lnTo>
                  <a:pt x="912865" y="0"/>
                </a:lnTo>
              </a:path>
              <a:path w="1838960" h="2375535">
                <a:moveTo>
                  <a:pt x="1838383" y="1168581"/>
                </a:moveTo>
                <a:lnTo>
                  <a:pt x="1711697" y="1041573"/>
                </a:lnTo>
              </a:path>
              <a:path w="1838960" h="2375535">
                <a:moveTo>
                  <a:pt x="811432" y="127041"/>
                </a:moveTo>
                <a:lnTo>
                  <a:pt x="671976" y="0"/>
                </a:lnTo>
              </a:path>
              <a:path w="1838960" h="2375535">
                <a:moveTo>
                  <a:pt x="1838383" y="1409927"/>
                </a:moveTo>
                <a:lnTo>
                  <a:pt x="1711697" y="1270198"/>
                </a:lnTo>
              </a:path>
              <a:path w="1838960" h="2375535">
                <a:moveTo>
                  <a:pt x="621251" y="177756"/>
                </a:moveTo>
                <a:lnTo>
                  <a:pt x="532503" y="88878"/>
                </a:lnTo>
              </a:path>
              <a:path w="1838960" h="2375535">
                <a:moveTo>
                  <a:pt x="1838383" y="1638568"/>
                </a:moveTo>
                <a:lnTo>
                  <a:pt x="1711697" y="1511543"/>
                </a:lnTo>
              </a:path>
              <a:path w="1838960" h="2375535">
                <a:moveTo>
                  <a:pt x="545189" y="342962"/>
                </a:moveTo>
                <a:lnTo>
                  <a:pt x="418401" y="215920"/>
                </a:lnTo>
              </a:path>
              <a:path w="1838960" h="2375535">
                <a:moveTo>
                  <a:pt x="1838383" y="1879897"/>
                </a:moveTo>
                <a:lnTo>
                  <a:pt x="1711697" y="1752889"/>
                </a:lnTo>
              </a:path>
              <a:path w="1838960" h="2375535">
                <a:moveTo>
                  <a:pt x="304282" y="342962"/>
                </a:moveTo>
                <a:lnTo>
                  <a:pt x="177495" y="215920"/>
                </a:lnTo>
              </a:path>
              <a:path w="1838960" h="2375535">
                <a:moveTo>
                  <a:pt x="1838383" y="2108539"/>
                </a:moveTo>
                <a:lnTo>
                  <a:pt x="1711697" y="1981514"/>
                </a:lnTo>
              </a:path>
              <a:path w="1838960" h="2375535">
                <a:moveTo>
                  <a:pt x="139466" y="406398"/>
                </a:moveTo>
                <a:lnTo>
                  <a:pt x="38036" y="317519"/>
                </a:lnTo>
              </a:path>
              <a:path w="1838960" h="2375535">
                <a:moveTo>
                  <a:pt x="1774955" y="2286367"/>
                </a:moveTo>
                <a:lnTo>
                  <a:pt x="1686326" y="2197451"/>
                </a:lnTo>
              </a:path>
              <a:path w="1838960" h="2375535">
                <a:moveTo>
                  <a:pt x="126787" y="635039"/>
                </a:moveTo>
                <a:lnTo>
                  <a:pt x="0" y="507997"/>
                </a:lnTo>
              </a:path>
              <a:path w="1838960" h="2375535">
                <a:moveTo>
                  <a:pt x="1622864" y="2375281"/>
                </a:moveTo>
                <a:lnTo>
                  <a:pt x="1496077" y="2235558"/>
                </a:lnTo>
              </a:path>
              <a:path w="1838960" h="2375535">
                <a:moveTo>
                  <a:pt x="126787" y="876436"/>
                </a:moveTo>
                <a:lnTo>
                  <a:pt x="0" y="749428"/>
                </a:lnTo>
              </a:path>
              <a:path w="1838960" h="2375535">
                <a:moveTo>
                  <a:pt x="1381975" y="2375281"/>
                </a:moveTo>
                <a:lnTo>
                  <a:pt x="1255188" y="2235558"/>
                </a:lnTo>
              </a:path>
              <a:path w="1838960" h="2375535">
                <a:moveTo>
                  <a:pt x="126787" y="1117781"/>
                </a:moveTo>
                <a:lnTo>
                  <a:pt x="0" y="978052"/>
                </a:lnTo>
              </a:path>
              <a:path w="1838960" h="2375535">
                <a:moveTo>
                  <a:pt x="1153755" y="2375281"/>
                </a:moveTo>
                <a:lnTo>
                  <a:pt x="1014299" y="2235558"/>
                </a:lnTo>
              </a:path>
              <a:path w="1838960" h="2375535">
                <a:moveTo>
                  <a:pt x="126787" y="1346423"/>
                </a:moveTo>
                <a:lnTo>
                  <a:pt x="0" y="1219398"/>
                </a:lnTo>
              </a:path>
              <a:path w="1838960" h="2375535">
                <a:moveTo>
                  <a:pt x="912865" y="2375281"/>
                </a:moveTo>
                <a:lnTo>
                  <a:pt x="786078" y="2235558"/>
                </a:lnTo>
              </a:path>
              <a:path w="1838960" h="2375535">
                <a:moveTo>
                  <a:pt x="126787" y="1587752"/>
                </a:moveTo>
                <a:lnTo>
                  <a:pt x="0" y="1448039"/>
                </a:lnTo>
              </a:path>
              <a:path w="1838960" h="2375535">
                <a:moveTo>
                  <a:pt x="684645" y="2375281"/>
                </a:moveTo>
                <a:lnTo>
                  <a:pt x="545189" y="2235558"/>
                </a:lnTo>
              </a:path>
              <a:path w="1838960" h="2375535">
                <a:moveTo>
                  <a:pt x="126787" y="1816393"/>
                </a:moveTo>
                <a:lnTo>
                  <a:pt x="0" y="1689368"/>
                </a:lnTo>
              </a:path>
              <a:path w="1838960" h="2375535">
                <a:moveTo>
                  <a:pt x="443755" y="2375281"/>
                </a:moveTo>
                <a:lnTo>
                  <a:pt x="316968" y="2235558"/>
                </a:lnTo>
              </a:path>
              <a:path w="1838960" h="2375535">
                <a:moveTo>
                  <a:pt x="126787" y="2057722"/>
                </a:moveTo>
                <a:lnTo>
                  <a:pt x="0" y="1930714"/>
                </a:lnTo>
              </a:path>
              <a:path w="1838960" h="2375535">
                <a:moveTo>
                  <a:pt x="202866" y="2362580"/>
                </a:moveTo>
                <a:lnTo>
                  <a:pt x="0" y="2159338"/>
                </a:lnTo>
              </a:path>
            </a:pathLst>
          </a:custGeom>
          <a:ln w="1270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511464" y="1377391"/>
            <a:ext cx="537907" cy="636006"/>
          </a:xfrm>
          <a:prstGeom prst="rect">
            <a:avLst/>
          </a:prstGeom>
          <a:ln w="1268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AM27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24" name="object 24"/>
          <p:cNvSpPr txBox="1"/>
          <p:nvPr/>
        </p:nvSpPr>
        <p:spPr>
          <a:xfrm>
            <a:off x="2647474" y="2065644"/>
            <a:ext cx="332105" cy="559769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AM25 0,5 LO</a:t>
            </a:r>
          </a:p>
        </p:txBody>
      </p:sp>
      <p:sp>
        <p:nvSpPr>
          <p:cNvPr id="25" name="object 25"/>
          <p:cNvSpPr txBox="1"/>
          <p:nvPr/>
        </p:nvSpPr>
        <p:spPr>
          <a:xfrm>
            <a:off x="1494776" y="1410685"/>
            <a:ext cx="485606" cy="189521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61587" y="1587759"/>
            <a:ext cx="471805" cy="44178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endParaRPr lang="ru-RU" sz="12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72900" y="2080129"/>
            <a:ext cx="332105" cy="198131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AM01</a:t>
            </a:r>
          </a:p>
        </p:txBody>
      </p:sp>
      <p:sp>
        <p:nvSpPr>
          <p:cNvPr id="29" name="object 29"/>
          <p:cNvSpPr txBox="1"/>
          <p:nvPr/>
        </p:nvSpPr>
        <p:spPr>
          <a:xfrm>
            <a:off x="2005844" y="1593327"/>
            <a:ext cx="513058" cy="641253"/>
          </a:xfrm>
          <a:prstGeom prst="rect">
            <a:avLst/>
          </a:prstGeom>
          <a:ln w="1268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0" name="object 30"/>
          <p:cNvSpPr txBox="1"/>
          <p:nvPr/>
        </p:nvSpPr>
        <p:spPr>
          <a:xfrm>
            <a:off x="2003431" y="2228436"/>
            <a:ext cx="505533" cy="628749"/>
          </a:xfrm>
          <a:prstGeom prst="rect">
            <a:avLst/>
          </a:prstGeom>
          <a:ln w="1268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31" name="object 31"/>
          <p:cNvSpPr txBox="1"/>
          <p:nvPr/>
        </p:nvSpPr>
        <p:spPr>
          <a:xfrm>
            <a:off x="2003440" y="1075888"/>
            <a:ext cx="508722" cy="382797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grpSp>
        <p:nvGrpSpPr>
          <p:cNvPr id="33" name="object 33"/>
          <p:cNvGrpSpPr/>
          <p:nvPr/>
        </p:nvGrpSpPr>
        <p:grpSpPr>
          <a:xfrm>
            <a:off x="7221134" y="640545"/>
            <a:ext cx="3159125" cy="2008505"/>
            <a:chOff x="7221134" y="640545"/>
            <a:chExt cx="3159125" cy="2008505"/>
          </a:xfrm>
        </p:grpSpPr>
        <p:sp>
          <p:nvSpPr>
            <p:cNvPr id="34" name="object 34"/>
            <p:cNvSpPr/>
            <p:nvPr/>
          </p:nvSpPr>
          <p:spPr>
            <a:xfrm>
              <a:off x="7265848" y="685389"/>
              <a:ext cx="3069590" cy="1918970"/>
            </a:xfrm>
            <a:custGeom>
              <a:avLst/>
              <a:gdLst/>
              <a:ahLst/>
              <a:cxnLst/>
              <a:rect l="l" t="t" r="r" b="b"/>
              <a:pathLst>
                <a:path w="3069590" h="1918970">
                  <a:moveTo>
                    <a:pt x="1382369" y="559026"/>
                  </a:moveTo>
                  <a:lnTo>
                    <a:pt x="1686654" y="559026"/>
                  </a:lnTo>
                </a:path>
                <a:path w="3069590" h="1918970">
                  <a:moveTo>
                    <a:pt x="1382369" y="622552"/>
                  </a:moveTo>
                  <a:lnTo>
                    <a:pt x="1382369" y="559026"/>
                  </a:lnTo>
                </a:path>
                <a:path w="3069590" h="1918970">
                  <a:moveTo>
                    <a:pt x="1001900" y="622552"/>
                  </a:moveTo>
                  <a:lnTo>
                    <a:pt x="1382369" y="622552"/>
                  </a:lnTo>
                </a:path>
                <a:path w="3069590" h="1918970">
                  <a:moveTo>
                    <a:pt x="1001900" y="559026"/>
                  </a:moveTo>
                  <a:lnTo>
                    <a:pt x="1001900" y="622552"/>
                  </a:lnTo>
                </a:path>
                <a:path w="3069590" h="1918970">
                  <a:moveTo>
                    <a:pt x="938488" y="559026"/>
                  </a:moveTo>
                  <a:lnTo>
                    <a:pt x="1001900" y="559026"/>
                  </a:lnTo>
                </a:path>
                <a:path w="3069590" h="1918970">
                  <a:moveTo>
                    <a:pt x="938488" y="482791"/>
                  </a:moveTo>
                  <a:lnTo>
                    <a:pt x="938488" y="559026"/>
                  </a:lnTo>
                </a:path>
                <a:path w="3069590" h="1918970">
                  <a:moveTo>
                    <a:pt x="2143292" y="482791"/>
                  </a:moveTo>
                  <a:lnTo>
                    <a:pt x="2143292" y="559026"/>
                  </a:lnTo>
                </a:path>
                <a:path w="3069590" h="1918970">
                  <a:moveTo>
                    <a:pt x="2067157" y="559026"/>
                  </a:moveTo>
                  <a:lnTo>
                    <a:pt x="2143292" y="559026"/>
                  </a:lnTo>
                </a:path>
                <a:path w="3069590" h="1918970">
                  <a:moveTo>
                    <a:pt x="2067157" y="622552"/>
                  </a:moveTo>
                  <a:lnTo>
                    <a:pt x="2067157" y="559026"/>
                  </a:lnTo>
                </a:path>
                <a:path w="3069590" h="1918970">
                  <a:moveTo>
                    <a:pt x="1686654" y="622552"/>
                  </a:moveTo>
                  <a:lnTo>
                    <a:pt x="2067157" y="622552"/>
                  </a:lnTo>
                </a:path>
                <a:path w="3069590" h="1918970">
                  <a:moveTo>
                    <a:pt x="1686654" y="559026"/>
                  </a:moveTo>
                  <a:lnTo>
                    <a:pt x="1686654" y="622552"/>
                  </a:lnTo>
                </a:path>
                <a:path w="3069590" h="1918970">
                  <a:moveTo>
                    <a:pt x="1001900" y="559026"/>
                  </a:moveTo>
                  <a:lnTo>
                    <a:pt x="1065311" y="559026"/>
                  </a:lnTo>
                </a:path>
                <a:path w="3069590" h="1918970">
                  <a:moveTo>
                    <a:pt x="2016401" y="559026"/>
                  </a:moveTo>
                  <a:lnTo>
                    <a:pt x="2067157" y="559026"/>
                  </a:lnTo>
                </a:path>
                <a:path w="3069590" h="1918970">
                  <a:moveTo>
                    <a:pt x="938488" y="0"/>
                  </a:moveTo>
                  <a:lnTo>
                    <a:pt x="938488" y="444666"/>
                  </a:lnTo>
                </a:path>
                <a:path w="3069590" h="1918970">
                  <a:moveTo>
                    <a:pt x="938488" y="482791"/>
                  </a:moveTo>
                  <a:lnTo>
                    <a:pt x="938488" y="444666"/>
                  </a:lnTo>
                </a:path>
                <a:path w="3069590" h="1918970">
                  <a:moveTo>
                    <a:pt x="558018" y="762330"/>
                  </a:moveTo>
                  <a:lnTo>
                    <a:pt x="519968" y="775039"/>
                  </a:lnTo>
                  <a:lnTo>
                    <a:pt x="481918" y="800456"/>
                  </a:lnTo>
                  <a:lnTo>
                    <a:pt x="443884" y="825856"/>
                  </a:lnTo>
                  <a:lnTo>
                    <a:pt x="405834" y="851274"/>
                  </a:lnTo>
                  <a:lnTo>
                    <a:pt x="367784" y="889400"/>
                  </a:lnTo>
                  <a:lnTo>
                    <a:pt x="342422" y="927508"/>
                  </a:lnTo>
                  <a:lnTo>
                    <a:pt x="317061" y="965634"/>
                  </a:lnTo>
                  <a:lnTo>
                    <a:pt x="304372" y="1003760"/>
                  </a:lnTo>
                  <a:lnTo>
                    <a:pt x="291683" y="1041869"/>
                  </a:lnTo>
                  <a:lnTo>
                    <a:pt x="279011" y="1092704"/>
                  </a:lnTo>
                  <a:lnTo>
                    <a:pt x="279011" y="1130813"/>
                  </a:lnTo>
                </a:path>
                <a:path w="3069590" h="1918970">
                  <a:moveTo>
                    <a:pt x="646791" y="749622"/>
                  </a:moveTo>
                  <a:lnTo>
                    <a:pt x="659480" y="749622"/>
                  </a:lnTo>
                </a:path>
                <a:path w="3069590" h="1918970">
                  <a:moveTo>
                    <a:pt x="938488" y="482791"/>
                  </a:moveTo>
                  <a:lnTo>
                    <a:pt x="659480" y="482791"/>
                  </a:lnTo>
                  <a:lnTo>
                    <a:pt x="596069" y="482791"/>
                  </a:lnTo>
                  <a:lnTo>
                    <a:pt x="545329" y="495500"/>
                  </a:lnTo>
                  <a:lnTo>
                    <a:pt x="494607" y="508209"/>
                  </a:lnTo>
                  <a:lnTo>
                    <a:pt x="431195" y="520900"/>
                  </a:lnTo>
                  <a:lnTo>
                    <a:pt x="380473" y="546318"/>
                  </a:lnTo>
                  <a:lnTo>
                    <a:pt x="329733" y="571735"/>
                  </a:lnTo>
                  <a:lnTo>
                    <a:pt x="279011" y="597152"/>
                  </a:lnTo>
                  <a:lnTo>
                    <a:pt x="240960" y="635261"/>
                  </a:lnTo>
                  <a:lnTo>
                    <a:pt x="190238" y="673387"/>
                  </a:lnTo>
                  <a:lnTo>
                    <a:pt x="152187" y="711513"/>
                  </a:lnTo>
                  <a:lnTo>
                    <a:pt x="126826" y="762330"/>
                  </a:lnTo>
                  <a:lnTo>
                    <a:pt x="88776" y="813165"/>
                  </a:lnTo>
                  <a:lnTo>
                    <a:pt x="63411" y="863982"/>
                  </a:lnTo>
                  <a:lnTo>
                    <a:pt x="38046" y="914817"/>
                  </a:lnTo>
                  <a:lnTo>
                    <a:pt x="25364" y="965634"/>
                  </a:lnTo>
                  <a:lnTo>
                    <a:pt x="12682" y="1029161"/>
                  </a:lnTo>
                  <a:lnTo>
                    <a:pt x="12682" y="1079995"/>
                  </a:lnTo>
                  <a:lnTo>
                    <a:pt x="0" y="1130813"/>
                  </a:lnTo>
                  <a:lnTo>
                    <a:pt x="0" y="1257882"/>
                  </a:lnTo>
                  <a:lnTo>
                    <a:pt x="12682" y="1321408"/>
                  </a:lnTo>
                  <a:lnTo>
                    <a:pt x="12682" y="1372242"/>
                  </a:lnTo>
                  <a:lnTo>
                    <a:pt x="25364" y="1423060"/>
                  </a:lnTo>
                  <a:lnTo>
                    <a:pt x="38046" y="1486603"/>
                  </a:lnTo>
                  <a:lnTo>
                    <a:pt x="63411" y="1537421"/>
                  </a:lnTo>
                  <a:lnTo>
                    <a:pt x="88776" y="1588255"/>
                  </a:lnTo>
                  <a:lnTo>
                    <a:pt x="126826" y="1639073"/>
                  </a:lnTo>
                  <a:lnTo>
                    <a:pt x="152187" y="1677199"/>
                  </a:lnTo>
                  <a:lnTo>
                    <a:pt x="190238" y="1728016"/>
                  </a:lnTo>
                  <a:lnTo>
                    <a:pt x="240960" y="1766142"/>
                  </a:lnTo>
                  <a:lnTo>
                    <a:pt x="279011" y="1791559"/>
                  </a:lnTo>
                  <a:lnTo>
                    <a:pt x="329733" y="1829675"/>
                  </a:lnTo>
                  <a:lnTo>
                    <a:pt x="380473" y="1855087"/>
                  </a:lnTo>
                  <a:lnTo>
                    <a:pt x="431195" y="1880501"/>
                  </a:lnTo>
                  <a:lnTo>
                    <a:pt x="494607" y="1893208"/>
                  </a:lnTo>
                  <a:lnTo>
                    <a:pt x="545329" y="1905913"/>
                  </a:lnTo>
                  <a:lnTo>
                    <a:pt x="596069" y="1918620"/>
                  </a:lnTo>
                  <a:lnTo>
                    <a:pt x="659480" y="1918620"/>
                  </a:lnTo>
                  <a:lnTo>
                    <a:pt x="1141395" y="1918620"/>
                  </a:lnTo>
                  <a:lnTo>
                    <a:pt x="1166773" y="1918620"/>
                  </a:lnTo>
                  <a:lnTo>
                    <a:pt x="1521865" y="1918620"/>
                  </a:lnTo>
                  <a:lnTo>
                    <a:pt x="1547226" y="1918620"/>
                  </a:lnTo>
                  <a:lnTo>
                    <a:pt x="1902368" y="1918620"/>
                  </a:lnTo>
                </a:path>
                <a:path w="3069590" h="1918970">
                  <a:moveTo>
                    <a:pt x="1915058" y="1918620"/>
                  </a:moveTo>
                  <a:lnTo>
                    <a:pt x="1902368" y="1918620"/>
                  </a:lnTo>
                </a:path>
                <a:path w="3069590" h="1918970">
                  <a:moveTo>
                    <a:pt x="1915058" y="1918620"/>
                  </a:moveTo>
                  <a:lnTo>
                    <a:pt x="1940436" y="1918620"/>
                  </a:lnTo>
                  <a:lnTo>
                    <a:pt x="2422283" y="1918620"/>
                  </a:lnTo>
                  <a:lnTo>
                    <a:pt x="2473039" y="1918620"/>
                  </a:lnTo>
                  <a:lnTo>
                    <a:pt x="2536485" y="1905913"/>
                  </a:lnTo>
                  <a:lnTo>
                    <a:pt x="2587241" y="1893208"/>
                  </a:lnTo>
                  <a:lnTo>
                    <a:pt x="2637828" y="1880501"/>
                  </a:lnTo>
                  <a:lnTo>
                    <a:pt x="2688585" y="1855087"/>
                  </a:lnTo>
                  <a:lnTo>
                    <a:pt x="2739341" y="1829675"/>
                  </a:lnTo>
                  <a:lnTo>
                    <a:pt x="2790097" y="1791559"/>
                  </a:lnTo>
                  <a:lnTo>
                    <a:pt x="2840854" y="1766142"/>
                  </a:lnTo>
                  <a:lnTo>
                    <a:pt x="2878921" y="1728016"/>
                  </a:lnTo>
                  <a:lnTo>
                    <a:pt x="2916988" y="1677199"/>
                  </a:lnTo>
                  <a:lnTo>
                    <a:pt x="2954886" y="1639073"/>
                  </a:lnTo>
                  <a:lnTo>
                    <a:pt x="2980265" y="1588255"/>
                  </a:lnTo>
                  <a:lnTo>
                    <a:pt x="3005643" y="1537421"/>
                  </a:lnTo>
                  <a:lnTo>
                    <a:pt x="3031021" y="1486603"/>
                  </a:lnTo>
                  <a:lnTo>
                    <a:pt x="3043710" y="1423060"/>
                  </a:lnTo>
                  <a:lnTo>
                    <a:pt x="3056399" y="1372242"/>
                  </a:lnTo>
                  <a:lnTo>
                    <a:pt x="3069088" y="1321408"/>
                  </a:lnTo>
                  <a:lnTo>
                    <a:pt x="3069088" y="1257882"/>
                  </a:lnTo>
                  <a:lnTo>
                    <a:pt x="3069088" y="1130813"/>
                  </a:lnTo>
                  <a:lnTo>
                    <a:pt x="3069088" y="1079995"/>
                  </a:lnTo>
                  <a:lnTo>
                    <a:pt x="3056399" y="1029161"/>
                  </a:lnTo>
                  <a:lnTo>
                    <a:pt x="3043710" y="965634"/>
                  </a:lnTo>
                  <a:lnTo>
                    <a:pt x="3031021" y="914817"/>
                  </a:lnTo>
                  <a:lnTo>
                    <a:pt x="3005643" y="863982"/>
                  </a:lnTo>
                  <a:lnTo>
                    <a:pt x="2980265" y="813165"/>
                  </a:lnTo>
                  <a:lnTo>
                    <a:pt x="2954886" y="762330"/>
                  </a:lnTo>
                  <a:lnTo>
                    <a:pt x="2916988" y="711513"/>
                  </a:lnTo>
                  <a:lnTo>
                    <a:pt x="2878921" y="673387"/>
                  </a:lnTo>
                  <a:lnTo>
                    <a:pt x="2840854" y="635261"/>
                  </a:lnTo>
                  <a:lnTo>
                    <a:pt x="2790097" y="597152"/>
                  </a:lnTo>
                  <a:lnTo>
                    <a:pt x="2739341" y="571735"/>
                  </a:lnTo>
                  <a:lnTo>
                    <a:pt x="2688585" y="546318"/>
                  </a:lnTo>
                  <a:lnTo>
                    <a:pt x="2637828" y="520900"/>
                  </a:lnTo>
                  <a:lnTo>
                    <a:pt x="2587241" y="508209"/>
                  </a:lnTo>
                  <a:lnTo>
                    <a:pt x="2536485" y="495500"/>
                  </a:lnTo>
                  <a:lnTo>
                    <a:pt x="2473039" y="482791"/>
                  </a:lnTo>
                  <a:lnTo>
                    <a:pt x="2422283" y="482791"/>
                  </a:lnTo>
                  <a:lnTo>
                    <a:pt x="2143292" y="482791"/>
                  </a:lnTo>
                </a:path>
                <a:path w="3069590" h="1918970">
                  <a:moveTo>
                    <a:pt x="2143292" y="444666"/>
                  </a:moveTo>
                  <a:lnTo>
                    <a:pt x="2143292" y="0"/>
                  </a:lnTo>
                </a:path>
                <a:path w="3069590" h="1918970">
                  <a:moveTo>
                    <a:pt x="2143292" y="444666"/>
                  </a:moveTo>
                  <a:lnTo>
                    <a:pt x="2143292" y="482791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7544860" y="1803493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6344" y="6354"/>
                  </a:moveTo>
                  <a:lnTo>
                    <a:pt x="6344" y="6354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7227801" y="647212"/>
              <a:ext cx="3145790" cy="1995170"/>
            </a:xfrm>
            <a:custGeom>
              <a:avLst/>
              <a:gdLst/>
              <a:ahLst/>
              <a:cxnLst/>
              <a:rect l="l" t="t" r="r" b="b"/>
              <a:pathLst>
                <a:path w="3145790" h="1995170">
                  <a:moveTo>
                    <a:pt x="317058" y="1296059"/>
                  </a:moveTo>
                  <a:lnTo>
                    <a:pt x="317058" y="1168989"/>
                  </a:lnTo>
                </a:path>
                <a:path w="3145790" h="1995170">
                  <a:moveTo>
                    <a:pt x="2054448" y="495551"/>
                  </a:moveTo>
                  <a:lnTo>
                    <a:pt x="2054448" y="597203"/>
                  </a:lnTo>
                </a:path>
                <a:path w="3145790" h="1995170">
                  <a:moveTo>
                    <a:pt x="1103358" y="495551"/>
                  </a:moveTo>
                  <a:lnTo>
                    <a:pt x="1103358" y="597203"/>
                  </a:lnTo>
                </a:path>
                <a:path w="3145790" h="1995170">
                  <a:moveTo>
                    <a:pt x="1420416" y="609912"/>
                  </a:moveTo>
                  <a:lnTo>
                    <a:pt x="1039947" y="609912"/>
                  </a:lnTo>
                </a:path>
                <a:path w="3145790" h="1995170">
                  <a:moveTo>
                    <a:pt x="1103358" y="444733"/>
                  </a:moveTo>
                  <a:lnTo>
                    <a:pt x="1103358" y="495551"/>
                  </a:lnTo>
                </a:path>
                <a:path w="3145790" h="1995170">
                  <a:moveTo>
                    <a:pt x="1103358" y="317664"/>
                  </a:moveTo>
                  <a:lnTo>
                    <a:pt x="1103358" y="444733"/>
                  </a:lnTo>
                </a:path>
                <a:path w="3145790" h="1995170">
                  <a:moveTo>
                    <a:pt x="1103358" y="228721"/>
                  </a:moveTo>
                  <a:lnTo>
                    <a:pt x="1103358" y="317664"/>
                  </a:lnTo>
                </a:path>
                <a:path w="3145790" h="1995170">
                  <a:moveTo>
                    <a:pt x="1103358" y="127086"/>
                  </a:moveTo>
                  <a:lnTo>
                    <a:pt x="1103358" y="228721"/>
                  </a:lnTo>
                </a:path>
                <a:path w="3145790" h="1995170">
                  <a:moveTo>
                    <a:pt x="2054448" y="127086"/>
                  </a:moveTo>
                  <a:lnTo>
                    <a:pt x="2054448" y="228721"/>
                  </a:lnTo>
                  <a:lnTo>
                    <a:pt x="2054448" y="317664"/>
                  </a:lnTo>
                  <a:lnTo>
                    <a:pt x="2054448" y="444733"/>
                  </a:lnTo>
                  <a:lnTo>
                    <a:pt x="2054448" y="495551"/>
                  </a:lnTo>
                </a:path>
                <a:path w="3145790" h="1995170">
                  <a:moveTo>
                    <a:pt x="1014585" y="0"/>
                  </a:moveTo>
                  <a:lnTo>
                    <a:pt x="1001896" y="0"/>
                  </a:lnTo>
                  <a:lnTo>
                    <a:pt x="989207" y="12725"/>
                  </a:lnTo>
                  <a:lnTo>
                    <a:pt x="976535" y="25451"/>
                  </a:lnTo>
                  <a:lnTo>
                    <a:pt x="976535" y="38176"/>
                  </a:lnTo>
                </a:path>
                <a:path w="3145790" h="1995170">
                  <a:moveTo>
                    <a:pt x="697527" y="1994916"/>
                  </a:moveTo>
                  <a:lnTo>
                    <a:pt x="1166770" y="1994916"/>
                  </a:lnTo>
                </a:path>
                <a:path w="3145790" h="1995170">
                  <a:moveTo>
                    <a:pt x="0" y="1296059"/>
                  </a:moveTo>
                  <a:lnTo>
                    <a:pt x="0" y="1359585"/>
                  </a:lnTo>
                  <a:lnTo>
                    <a:pt x="12682" y="1423128"/>
                  </a:lnTo>
                  <a:lnTo>
                    <a:pt x="25364" y="1473945"/>
                  </a:lnTo>
                  <a:lnTo>
                    <a:pt x="38046" y="1537489"/>
                  </a:lnTo>
                  <a:lnTo>
                    <a:pt x="63411" y="1588306"/>
                  </a:lnTo>
                  <a:lnTo>
                    <a:pt x="88776" y="1651849"/>
                  </a:lnTo>
                  <a:lnTo>
                    <a:pt x="126823" y="1702667"/>
                  </a:lnTo>
                  <a:lnTo>
                    <a:pt x="164873" y="1740793"/>
                  </a:lnTo>
                  <a:lnTo>
                    <a:pt x="202923" y="1791610"/>
                  </a:lnTo>
                  <a:lnTo>
                    <a:pt x="253646" y="1829736"/>
                  </a:lnTo>
                  <a:lnTo>
                    <a:pt x="291696" y="1867852"/>
                  </a:lnTo>
                  <a:lnTo>
                    <a:pt x="342419" y="1905971"/>
                  </a:lnTo>
                  <a:lnTo>
                    <a:pt x="405830" y="1931385"/>
                  </a:lnTo>
                  <a:lnTo>
                    <a:pt x="456553" y="1956797"/>
                  </a:lnTo>
                  <a:lnTo>
                    <a:pt x="519965" y="1969504"/>
                  </a:lnTo>
                  <a:lnTo>
                    <a:pt x="570704" y="1982209"/>
                  </a:lnTo>
                  <a:lnTo>
                    <a:pt x="634116" y="1994916"/>
                  </a:lnTo>
                  <a:lnTo>
                    <a:pt x="697527" y="1994916"/>
                  </a:lnTo>
                </a:path>
                <a:path w="3145790" h="1995170">
                  <a:moveTo>
                    <a:pt x="0" y="1168989"/>
                  </a:moveTo>
                  <a:lnTo>
                    <a:pt x="0" y="1296059"/>
                  </a:lnTo>
                </a:path>
                <a:path w="3145790" h="1995170">
                  <a:moveTo>
                    <a:pt x="697527" y="482842"/>
                  </a:moveTo>
                  <a:lnTo>
                    <a:pt x="634116" y="482842"/>
                  </a:lnTo>
                  <a:lnTo>
                    <a:pt x="570704" y="482842"/>
                  </a:lnTo>
                  <a:lnTo>
                    <a:pt x="519965" y="508260"/>
                  </a:lnTo>
                  <a:lnTo>
                    <a:pt x="456553" y="520968"/>
                  </a:lnTo>
                  <a:lnTo>
                    <a:pt x="405830" y="546385"/>
                  </a:lnTo>
                  <a:lnTo>
                    <a:pt x="342419" y="571786"/>
                  </a:lnTo>
                  <a:lnTo>
                    <a:pt x="291696" y="609912"/>
                  </a:lnTo>
                  <a:lnTo>
                    <a:pt x="253646" y="635329"/>
                  </a:lnTo>
                  <a:lnTo>
                    <a:pt x="202923" y="686146"/>
                  </a:lnTo>
                  <a:lnTo>
                    <a:pt x="164873" y="724272"/>
                  </a:lnTo>
                  <a:lnTo>
                    <a:pt x="126823" y="775090"/>
                  </a:lnTo>
                  <a:lnTo>
                    <a:pt x="88776" y="825924"/>
                  </a:lnTo>
                  <a:lnTo>
                    <a:pt x="63411" y="876742"/>
                  </a:lnTo>
                  <a:lnTo>
                    <a:pt x="38046" y="940285"/>
                  </a:lnTo>
                  <a:lnTo>
                    <a:pt x="25364" y="991103"/>
                  </a:lnTo>
                  <a:lnTo>
                    <a:pt x="12682" y="1054646"/>
                  </a:lnTo>
                  <a:lnTo>
                    <a:pt x="0" y="1118172"/>
                  </a:lnTo>
                  <a:lnTo>
                    <a:pt x="0" y="1168989"/>
                  </a:lnTo>
                </a:path>
                <a:path w="3145790" h="1995170">
                  <a:moveTo>
                    <a:pt x="976535" y="482842"/>
                  </a:moveTo>
                  <a:lnTo>
                    <a:pt x="697527" y="482842"/>
                  </a:lnTo>
                </a:path>
                <a:path w="3145790" h="1995170">
                  <a:moveTo>
                    <a:pt x="2130583" y="0"/>
                  </a:moveTo>
                  <a:lnTo>
                    <a:pt x="1014585" y="0"/>
                  </a:lnTo>
                </a:path>
                <a:path w="3145790" h="1995170">
                  <a:moveTo>
                    <a:pt x="2181339" y="38176"/>
                  </a:moveTo>
                  <a:lnTo>
                    <a:pt x="2168650" y="25451"/>
                  </a:lnTo>
                  <a:lnTo>
                    <a:pt x="2168650" y="12725"/>
                  </a:lnTo>
                  <a:lnTo>
                    <a:pt x="2155961" y="0"/>
                  </a:lnTo>
                  <a:lnTo>
                    <a:pt x="2130583" y="0"/>
                  </a:lnTo>
                </a:path>
                <a:path w="3145790" h="1995170">
                  <a:moveTo>
                    <a:pt x="2460330" y="482842"/>
                  </a:moveTo>
                  <a:lnTo>
                    <a:pt x="2181339" y="482842"/>
                  </a:lnTo>
                </a:path>
                <a:path w="3145790" h="1995170">
                  <a:moveTo>
                    <a:pt x="3145202" y="1168989"/>
                  </a:moveTo>
                  <a:lnTo>
                    <a:pt x="3145202" y="1118172"/>
                  </a:lnTo>
                  <a:lnTo>
                    <a:pt x="3145202" y="1054646"/>
                  </a:lnTo>
                  <a:lnTo>
                    <a:pt x="3119824" y="991103"/>
                  </a:lnTo>
                  <a:lnTo>
                    <a:pt x="3107135" y="940285"/>
                  </a:lnTo>
                  <a:lnTo>
                    <a:pt x="3081757" y="876742"/>
                  </a:lnTo>
                  <a:lnTo>
                    <a:pt x="3056379" y="825924"/>
                  </a:lnTo>
                  <a:lnTo>
                    <a:pt x="3018312" y="775090"/>
                  </a:lnTo>
                  <a:lnTo>
                    <a:pt x="2992933" y="724272"/>
                  </a:lnTo>
                  <a:lnTo>
                    <a:pt x="2942346" y="686146"/>
                  </a:lnTo>
                  <a:lnTo>
                    <a:pt x="2904279" y="635329"/>
                  </a:lnTo>
                  <a:lnTo>
                    <a:pt x="2853522" y="609912"/>
                  </a:lnTo>
                  <a:lnTo>
                    <a:pt x="2802766" y="571786"/>
                  </a:lnTo>
                  <a:lnTo>
                    <a:pt x="2752010" y="546385"/>
                  </a:lnTo>
                  <a:lnTo>
                    <a:pt x="2688564" y="520968"/>
                  </a:lnTo>
                  <a:lnTo>
                    <a:pt x="2637977" y="508260"/>
                  </a:lnTo>
                  <a:lnTo>
                    <a:pt x="2574532" y="482842"/>
                  </a:lnTo>
                  <a:lnTo>
                    <a:pt x="2511086" y="482842"/>
                  </a:lnTo>
                  <a:lnTo>
                    <a:pt x="2460330" y="482842"/>
                  </a:lnTo>
                </a:path>
                <a:path w="3145790" h="1995170">
                  <a:moveTo>
                    <a:pt x="3145202" y="1296059"/>
                  </a:moveTo>
                  <a:lnTo>
                    <a:pt x="3145202" y="1168989"/>
                  </a:lnTo>
                </a:path>
                <a:path w="3145790" h="1995170">
                  <a:moveTo>
                    <a:pt x="2460330" y="1994916"/>
                  </a:moveTo>
                  <a:lnTo>
                    <a:pt x="2511086" y="1994916"/>
                  </a:lnTo>
                  <a:lnTo>
                    <a:pt x="2574532" y="1982209"/>
                  </a:lnTo>
                  <a:lnTo>
                    <a:pt x="2637977" y="1969504"/>
                  </a:lnTo>
                  <a:lnTo>
                    <a:pt x="2688564" y="1956797"/>
                  </a:lnTo>
                  <a:lnTo>
                    <a:pt x="2752010" y="1931385"/>
                  </a:lnTo>
                  <a:lnTo>
                    <a:pt x="2802766" y="1905971"/>
                  </a:lnTo>
                  <a:lnTo>
                    <a:pt x="2853522" y="1867852"/>
                  </a:lnTo>
                  <a:lnTo>
                    <a:pt x="2904279" y="1829736"/>
                  </a:lnTo>
                  <a:lnTo>
                    <a:pt x="2942346" y="1791610"/>
                  </a:lnTo>
                  <a:lnTo>
                    <a:pt x="2992933" y="1740793"/>
                  </a:lnTo>
                  <a:lnTo>
                    <a:pt x="3018312" y="1702667"/>
                  </a:lnTo>
                  <a:lnTo>
                    <a:pt x="3056379" y="1651849"/>
                  </a:lnTo>
                  <a:lnTo>
                    <a:pt x="3081757" y="1588306"/>
                  </a:lnTo>
                  <a:lnTo>
                    <a:pt x="3107135" y="1537489"/>
                  </a:lnTo>
                  <a:lnTo>
                    <a:pt x="3119824" y="1473945"/>
                  </a:lnTo>
                  <a:lnTo>
                    <a:pt x="3145202" y="1423128"/>
                  </a:lnTo>
                  <a:lnTo>
                    <a:pt x="3145202" y="1359585"/>
                  </a:lnTo>
                  <a:lnTo>
                    <a:pt x="3145202" y="1296059"/>
                  </a:lnTo>
                </a:path>
                <a:path w="3145790" h="1995170">
                  <a:moveTo>
                    <a:pt x="1978483" y="1994916"/>
                  </a:moveTo>
                  <a:lnTo>
                    <a:pt x="2460330" y="1994916"/>
                  </a:lnTo>
                </a:path>
                <a:path w="3145790" h="1995170">
                  <a:moveTo>
                    <a:pt x="697527" y="482842"/>
                  </a:moveTo>
                  <a:lnTo>
                    <a:pt x="697527" y="520968"/>
                  </a:lnTo>
                </a:path>
                <a:path w="3145790" h="1995170">
                  <a:moveTo>
                    <a:pt x="0" y="1168989"/>
                  </a:moveTo>
                  <a:lnTo>
                    <a:pt x="38046" y="1168989"/>
                  </a:lnTo>
                </a:path>
                <a:path w="3145790" h="1995170">
                  <a:moveTo>
                    <a:pt x="0" y="1296059"/>
                  </a:moveTo>
                  <a:lnTo>
                    <a:pt x="38046" y="1296059"/>
                  </a:lnTo>
                </a:path>
                <a:path w="3145790" h="1995170">
                  <a:moveTo>
                    <a:pt x="697527" y="1994916"/>
                  </a:moveTo>
                  <a:lnTo>
                    <a:pt x="697527" y="1956797"/>
                  </a:lnTo>
                </a:path>
                <a:path w="3145790" h="1995170">
                  <a:moveTo>
                    <a:pt x="1179442" y="1956797"/>
                  </a:moveTo>
                  <a:lnTo>
                    <a:pt x="1166770" y="1994916"/>
                  </a:lnTo>
                </a:path>
                <a:path w="3145790" h="1995170">
                  <a:moveTo>
                    <a:pt x="1559912" y="1956797"/>
                  </a:moveTo>
                  <a:lnTo>
                    <a:pt x="1559912" y="1994916"/>
                  </a:lnTo>
                </a:path>
                <a:path w="3145790" h="1995170">
                  <a:moveTo>
                    <a:pt x="1585273" y="1956797"/>
                  </a:moveTo>
                  <a:lnTo>
                    <a:pt x="1585273" y="1994916"/>
                  </a:lnTo>
                </a:path>
                <a:path w="3145790" h="1995170">
                  <a:moveTo>
                    <a:pt x="2460330" y="1994916"/>
                  </a:moveTo>
                  <a:lnTo>
                    <a:pt x="2460330" y="1956797"/>
                  </a:lnTo>
                </a:path>
                <a:path w="3145790" h="1995170">
                  <a:moveTo>
                    <a:pt x="1978483" y="1956797"/>
                  </a:moveTo>
                  <a:lnTo>
                    <a:pt x="1978483" y="1994916"/>
                  </a:lnTo>
                </a:path>
                <a:path w="3145790" h="1995170">
                  <a:moveTo>
                    <a:pt x="3145202" y="1296059"/>
                  </a:moveTo>
                  <a:lnTo>
                    <a:pt x="3107135" y="1296059"/>
                  </a:lnTo>
                </a:path>
                <a:path w="3145790" h="1995170">
                  <a:moveTo>
                    <a:pt x="3145202" y="1168989"/>
                  </a:moveTo>
                  <a:lnTo>
                    <a:pt x="3107135" y="1168989"/>
                  </a:lnTo>
                </a:path>
                <a:path w="3145790" h="1995170">
                  <a:moveTo>
                    <a:pt x="2460330" y="482842"/>
                  </a:moveTo>
                  <a:lnTo>
                    <a:pt x="2460330" y="520968"/>
                  </a:lnTo>
                </a:path>
                <a:path w="3145790" h="1995170">
                  <a:moveTo>
                    <a:pt x="494603" y="1626432"/>
                  </a:moveTo>
                  <a:lnTo>
                    <a:pt x="545343" y="1651849"/>
                  </a:lnTo>
                  <a:lnTo>
                    <a:pt x="596065" y="1664541"/>
                  </a:lnTo>
                </a:path>
                <a:path w="3145790" h="1995170">
                  <a:moveTo>
                    <a:pt x="317058" y="1296059"/>
                  </a:moveTo>
                  <a:lnTo>
                    <a:pt x="317058" y="1346893"/>
                  </a:lnTo>
                  <a:lnTo>
                    <a:pt x="329730" y="1385002"/>
                  </a:lnTo>
                  <a:lnTo>
                    <a:pt x="342419" y="1423128"/>
                  </a:lnTo>
                  <a:lnTo>
                    <a:pt x="355108" y="1461237"/>
                  </a:lnTo>
                  <a:lnTo>
                    <a:pt x="380469" y="1499363"/>
                  </a:lnTo>
                  <a:lnTo>
                    <a:pt x="405830" y="1537489"/>
                  </a:lnTo>
                  <a:lnTo>
                    <a:pt x="431192" y="1575597"/>
                  </a:lnTo>
                  <a:lnTo>
                    <a:pt x="456553" y="1601015"/>
                  </a:lnTo>
                  <a:lnTo>
                    <a:pt x="494603" y="1626432"/>
                  </a:lnTo>
                </a:path>
                <a:path w="3145790" h="1995170">
                  <a:moveTo>
                    <a:pt x="684838" y="698855"/>
                  </a:moveTo>
                  <a:lnTo>
                    <a:pt x="634116" y="711564"/>
                  </a:lnTo>
                  <a:lnTo>
                    <a:pt x="583376" y="711564"/>
                  </a:lnTo>
                  <a:lnTo>
                    <a:pt x="545343" y="724272"/>
                  </a:lnTo>
                  <a:lnTo>
                    <a:pt x="494603" y="736981"/>
                  </a:lnTo>
                  <a:lnTo>
                    <a:pt x="456553" y="762381"/>
                  </a:lnTo>
                  <a:lnTo>
                    <a:pt x="418520" y="787798"/>
                  </a:lnTo>
                  <a:lnTo>
                    <a:pt x="380469" y="825924"/>
                  </a:lnTo>
                  <a:lnTo>
                    <a:pt x="342419" y="851342"/>
                  </a:lnTo>
                  <a:lnTo>
                    <a:pt x="317058" y="889450"/>
                  </a:lnTo>
                  <a:lnTo>
                    <a:pt x="291696" y="927576"/>
                  </a:lnTo>
                  <a:lnTo>
                    <a:pt x="266335" y="978394"/>
                  </a:lnTo>
                  <a:lnTo>
                    <a:pt x="253646" y="1016520"/>
                  </a:lnTo>
                  <a:lnTo>
                    <a:pt x="240957" y="1067337"/>
                  </a:lnTo>
                  <a:lnTo>
                    <a:pt x="228285" y="1118172"/>
                  </a:lnTo>
                  <a:lnTo>
                    <a:pt x="228285" y="1156281"/>
                  </a:lnTo>
                </a:path>
                <a:path w="3145790" h="1995170">
                  <a:moveTo>
                    <a:pt x="228285" y="1308767"/>
                  </a:moveTo>
                  <a:lnTo>
                    <a:pt x="228285" y="1156281"/>
                  </a:lnTo>
                </a:path>
                <a:path w="3145790" h="1995170">
                  <a:moveTo>
                    <a:pt x="228285" y="1308767"/>
                  </a:moveTo>
                  <a:lnTo>
                    <a:pt x="228285" y="1359585"/>
                  </a:lnTo>
                  <a:lnTo>
                    <a:pt x="240957" y="1410419"/>
                  </a:lnTo>
                  <a:lnTo>
                    <a:pt x="253646" y="1448545"/>
                  </a:lnTo>
                  <a:lnTo>
                    <a:pt x="266335" y="1499363"/>
                  </a:lnTo>
                  <a:lnTo>
                    <a:pt x="291696" y="1537489"/>
                  </a:lnTo>
                  <a:lnTo>
                    <a:pt x="317058" y="1575597"/>
                  </a:lnTo>
                  <a:lnTo>
                    <a:pt x="342419" y="1613723"/>
                  </a:lnTo>
                  <a:lnTo>
                    <a:pt x="380469" y="1651849"/>
                  </a:lnTo>
                  <a:lnTo>
                    <a:pt x="418520" y="1677249"/>
                  </a:lnTo>
                  <a:lnTo>
                    <a:pt x="456553" y="1702667"/>
                  </a:lnTo>
                  <a:lnTo>
                    <a:pt x="494603" y="1728084"/>
                  </a:lnTo>
                  <a:lnTo>
                    <a:pt x="545343" y="1740793"/>
                  </a:lnTo>
                  <a:lnTo>
                    <a:pt x="583376" y="1753501"/>
                  </a:lnTo>
                  <a:lnTo>
                    <a:pt x="634116" y="1766193"/>
                  </a:lnTo>
                  <a:lnTo>
                    <a:pt x="684838" y="1766193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7912640" y="2407042"/>
              <a:ext cx="1788795" cy="13335"/>
            </a:xfrm>
            <a:custGeom>
              <a:avLst/>
              <a:gdLst/>
              <a:ahLst/>
              <a:cxnLst/>
              <a:rect l="l" t="t" r="r" b="b"/>
              <a:pathLst>
                <a:path w="1788795" h="13335">
                  <a:moveTo>
                    <a:pt x="0" y="12725"/>
                  </a:moveTo>
                  <a:lnTo>
                    <a:pt x="1788180" y="12725"/>
                  </a:lnTo>
                  <a:lnTo>
                    <a:pt x="1788180" y="0"/>
                  </a:lnTo>
                  <a:lnTo>
                    <a:pt x="0" y="0"/>
                  </a:lnTo>
                  <a:lnTo>
                    <a:pt x="0" y="127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9700821" y="1346068"/>
              <a:ext cx="457200" cy="1067435"/>
            </a:xfrm>
            <a:custGeom>
              <a:avLst/>
              <a:gdLst/>
              <a:ahLst/>
              <a:cxnLst/>
              <a:rect l="l" t="t" r="r" b="b"/>
              <a:pathLst>
                <a:path w="457200" h="1067435">
                  <a:moveTo>
                    <a:pt x="0" y="1067337"/>
                  </a:moveTo>
                  <a:lnTo>
                    <a:pt x="38067" y="1067337"/>
                  </a:lnTo>
                  <a:lnTo>
                    <a:pt x="88823" y="1054646"/>
                  </a:lnTo>
                  <a:lnTo>
                    <a:pt x="139580" y="1041937"/>
                  </a:lnTo>
                  <a:lnTo>
                    <a:pt x="177647" y="1029228"/>
                  </a:lnTo>
                  <a:lnTo>
                    <a:pt x="228234" y="1003811"/>
                  </a:lnTo>
                  <a:lnTo>
                    <a:pt x="266301" y="978394"/>
                  </a:lnTo>
                  <a:lnTo>
                    <a:pt x="304369" y="952994"/>
                  </a:lnTo>
                  <a:lnTo>
                    <a:pt x="329747" y="914868"/>
                  </a:lnTo>
                  <a:lnTo>
                    <a:pt x="367814" y="876742"/>
                  </a:lnTo>
                  <a:lnTo>
                    <a:pt x="393192" y="838633"/>
                  </a:lnTo>
                  <a:lnTo>
                    <a:pt x="418570" y="800507"/>
                  </a:lnTo>
                  <a:lnTo>
                    <a:pt x="431259" y="749690"/>
                  </a:lnTo>
                  <a:lnTo>
                    <a:pt x="443949" y="711564"/>
                  </a:lnTo>
                  <a:lnTo>
                    <a:pt x="443949" y="660729"/>
                  </a:lnTo>
                  <a:lnTo>
                    <a:pt x="456638" y="609912"/>
                  </a:lnTo>
                </a:path>
                <a:path w="457200" h="1067435">
                  <a:moveTo>
                    <a:pt x="456638" y="457425"/>
                  </a:moveTo>
                  <a:lnTo>
                    <a:pt x="456638" y="609912"/>
                  </a:lnTo>
                </a:path>
                <a:path w="457200" h="1067435">
                  <a:moveTo>
                    <a:pt x="456638" y="457425"/>
                  </a:moveTo>
                  <a:lnTo>
                    <a:pt x="443949" y="419316"/>
                  </a:lnTo>
                  <a:lnTo>
                    <a:pt x="443949" y="368482"/>
                  </a:lnTo>
                  <a:lnTo>
                    <a:pt x="431259" y="317664"/>
                  </a:lnTo>
                  <a:lnTo>
                    <a:pt x="418570" y="279538"/>
                  </a:lnTo>
                  <a:lnTo>
                    <a:pt x="393192" y="228721"/>
                  </a:lnTo>
                  <a:lnTo>
                    <a:pt x="367814" y="190595"/>
                  </a:lnTo>
                  <a:lnTo>
                    <a:pt x="329747" y="152486"/>
                  </a:lnTo>
                  <a:lnTo>
                    <a:pt x="304369" y="127069"/>
                  </a:lnTo>
                  <a:lnTo>
                    <a:pt x="266301" y="88943"/>
                  </a:lnTo>
                  <a:lnTo>
                    <a:pt x="228234" y="63526"/>
                  </a:lnTo>
                  <a:lnTo>
                    <a:pt x="177647" y="38125"/>
                  </a:lnTo>
                  <a:lnTo>
                    <a:pt x="139580" y="25417"/>
                  </a:lnTo>
                  <a:lnTo>
                    <a:pt x="88823" y="12708"/>
                  </a:lnTo>
                  <a:lnTo>
                    <a:pt x="38067" y="12708"/>
                  </a:lnTo>
                  <a:lnTo>
                    <a:pt x="0" y="0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7912640" y="1339705"/>
              <a:ext cx="1788795" cy="13335"/>
            </a:xfrm>
            <a:custGeom>
              <a:avLst/>
              <a:gdLst/>
              <a:ahLst/>
              <a:cxnLst/>
              <a:rect l="l" t="t" r="r" b="b"/>
              <a:pathLst>
                <a:path w="1788795" h="13334">
                  <a:moveTo>
                    <a:pt x="0" y="12725"/>
                  </a:moveTo>
                  <a:lnTo>
                    <a:pt x="1788180" y="12725"/>
                  </a:lnTo>
                  <a:lnTo>
                    <a:pt x="1788180" y="0"/>
                  </a:lnTo>
                  <a:lnTo>
                    <a:pt x="0" y="0"/>
                  </a:lnTo>
                  <a:lnTo>
                    <a:pt x="0" y="127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9688132" y="1435011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0" y="0"/>
                  </a:moveTo>
                  <a:lnTo>
                    <a:pt x="12689" y="0"/>
                  </a:lnTo>
                </a:path>
              </a:pathLst>
            </a:custGeom>
            <a:ln w="127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7538515" y="1809847"/>
              <a:ext cx="2536825" cy="140335"/>
            </a:xfrm>
            <a:custGeom>
              <a:avLst/>
              <a:gdLst/>
              <a:ahLst/>
              <a:cxnLst/>
              <a:rect l="l" t="t" r="r" b="b"/>
              <a:pathLst>
                <a:path w="2536825" h="140335">
                  <a:moveTo>
                    <a:pt x="2523775" y="0"/>
                  </a:moveTo>
                  <a:lnTo>
                    <a:pt x="2536464" y="0"/>
                  </a:lnTo>
                </a:path>
                <a:path w="2536825" h="140335">
                  <a:moveTo>
                    <a:pt x="0" y="139777"/>
                  </a:moveTo>
                  <a:lnTo>
                    <a:pt x="12689" y="139777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8242387" y="723396"/>
              <a:ext cx="1116330" cy="445134"/>
            </a:xfrm>
            <a:custGeom>
              <a:avLst/>
              <a:gdLst/>
              <a:ahLst/>
              <a:cxnLst/>
              <a:rect l="l" t="t" r="r" b="b"/>
              <a:pathLst>
                <a:path w="1116329" h="445134">
                  <a:moveTo>
                    <a:pt x="938519" y="419367"/>
                  </a:moveTo>
                  <a:lnTo>
                    <a:pt x="1039862" y="419367"/>
                  </a:lnTo>
                </a:path>
                <a:path w="1116329" h="445134">
                  <a:moveTo>
                    <a:pt x="938519" y="444784"/>
                  </a:moveTo>
                  <a:lnTo>
                    <a:pt x="938519" y="419367"/>
                  </a:lnTo>
                </a:path>
                <a:path w="1116329" h="445134">
                  <a:moveTo>
                    <a:pt x="862384" y="444784"/>
                  </a:moveTo>
                  <a:lnTo>
                    <a:pt x="938519" y="444784"/>
                  </a:lnTo>
                </a:path>
                <a:path w="1116329" h="445134">
                  <a:moveTo>
                    <a:pt x="862384" y="444784"/>
                  </a:moveTo>
                  <a:lnTo>
                    <a:pt x="862384" y="419367"/>
                  </a:lnTo>
                </a:path>
                <a:path w="1116329" h="445134">
                  <a:moveTo>
                    <a:pt x="266318" y="419367"/>
                  </a:moveTo>
                  <a:lnTo>
                    <a:pt x="862384" y="419367"/>
                  </a:lnTo>
                </a:path>
                <a:path w="1116329" h="445134">
                  <a:moveTo>
                    <a:pt x="266318" y="444784"/>
                  </a:moveTo>
                  <a:lnTo>
                    <a:pt x="266318" y="419367"/>
                  </a:lnTo>
                </a:path>
                <a:path w="1116329" h="445134">
                  <a:moveTo>
                    <a:pt x="177545" y="444784"/>
                  </a:moveTo>
                  <a:lnTo>
                    <a:pt x="266318" y="444784"/>
                  </a:lnTo>
                </a:path>
                <a:path w="1116329" h="445134">
                  <a:moveTo>
                    <a:pt x="177545" y="444784"/>
                  </a:moveTo>
                  <a:lnTo>
                    <a:pt x="177545" y="419367"/>
                  </a:lnTo>
                </a:path>
                <a:path w="1116329" h="445134">
                  <a:moveTo>
                    <a:pt x="88772" y="419367"/>
                  </a:moveTo>
                  <a:lnTo>
                    <a:pt x="177545" y="419367"/>
                  </a:lnTo>
                </a:path>
                <a:path w="1116329" h="445134">
                  <a:moveTo>
                    <a:pt x="88772" y="368550"/>
                  </a:moveTo>
                  <a:lnTo>
                    <a:pt x="1039862" y="368550"/>
                  </a:lnTo>
                </a:path>
                <a:path w="1116329" h="445134">
                  <a:moveTo>
                    <a:pt x="88772" y="241480"/>
                  </a:moveTo>
                  <a:lnTo>
                    <a:pt x="1039862" y="241480"/>
                  </a:lnTo>
                </a:path>
                <a:path w="1116329" h="445134">
                  <a:moveTo>
                    <a:pt x="88772" y="152537"/>
                  </a:moveTo>
                  <a:lnTo>
                    <a:pt x="367780" y="152537"/>
                  </a:lnTo>
                </a:path>
                <a:path w="1116329" h="445134">
                  <a:moveTo>
                    <a:pt x="748182" y="152537"/>
                  </a:moveTo>
                  <a:lnTo>
                    <a:pt x="1039862" y="152537"/>
                  </a:lnTo>
                </a:path>
                <a:path w="1116329" h="445134">
                  <a:moveTo>
                    <a:pt x="367780" y="215995"/>
                  </a:moveTo>
                  <a:lnTo>
                    <a:pt x="748182" y="215995"/>
                  </a:lnTo>
                </a:path>
                <a:path w="1116329" h="445134">
                  <a:moveTo>
                    <a:pt x="1039862" y="50902"/>
                  </a:moveTo>
                  <a:lnTo>
                    <a:pt x="1039862" y="25451"/>
                  </a:lnTo>
                  <a:lnTo>
                    <a:pt x="1027173" y="12725"/>
                  </a:lnTo>
                  <a:lnTo>
                    <a:pt x="1014653" y="12725"/>
                  </a:lnTo>
                  <a:lnTo>
                    <a:pt x="1001964" y="0"/>
                  </a:lnTo>
                </a:path>
                <a:path w="1116329" h="445134">
                  <a:moveTo>
                    <a:pt x="126823" y="0"/>
                  </a:moveTo>
                  <a:lnTo>
                    <a:pt x="1001964" y="0"/>
                  </a:lnTo>
                </a:path>
                <a:path w="1116329" h="445134">
                  <a:moveTo>
                    <a:pt x="126823" y="0"/>
                  </a:moveTo>
                  <a:lnTo>
                    <a:pt x="114134" y="12725"/>
                  </a:lnTo>
                  <a:lnTo>
                    <a:pt x="101445" y="12725"/>
                  </a:lnTo>
                  <a:lnTo>
                    <a:pt x="88772" y="25451"/>
                  </a:lnTo>
                  <a:lnTo>
                    <a:pt x="88772" y="50902"/>
                  </a:lnTo>
                </a:path>
                <a:path w="1116329" h="445134">
                  <a:moveTo>
                    <a:pt x="304369" y="114360"/>
                  </a:moveTo>
                  <a:lnTo>
                    <a:pt x="418503" y="114360"/>
                  </a:lnTo>
                </a:path>
                <a:path w="1116329" h="445134">
                  <a:moveTo>
                    <a:pt x="697595" y="114360"/>
                  </a:moveTo>
                  <a:lnTo>
                    <a:pt x="824317" y="114360"/>
                  </a:lnTo>
                </a:path>
                <a:path w="1116329" h="445134">
                  <a:moveTo>
                    <a:pt x="88772" y="190714"/>
                  </a:moveTo>
                  <a:lnTo>
                    <a:pt x="0" y="190714"/>
                  </a:lnTo>
                </a:path>
                <a:path w="1116329" h="445134">
                  <a:moveTo>
                    <a:pt x="1115997" y="190714"/>
                  </a:moveTo>
                  <a:lnTo>
                    <a:pt x="1039862" y="190714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8654546" y="717033"/>
              <a:ext cx="292100" cy="0"/>
            </a:xfrm>
            <a:custGeom>
              <a:avLst/>
              <a:gdLst/>
              <a:ahLst/>
              <a:cxnLst/>
              <a:rect l="l" t="t" r="r" b="b"/>
              <a:pathLst>
                <a:path w="292100">
                  <a:moveTo>
                    <a:pt x="279092" y="0"/>
                  </a:moveTo>
                  <a:lnTo>
                    <a:pt x="291781" y="0"/>
                  </a:lnTo>
                </a:path>
                <a:path w="292100">
                  <a:moveTo>
                    <a:pt x="0" y="0"/>
                  </a:moveTo>
                  <a:lnTo>
                    <a:pt x="12689" y="0"/>
                  </a:lnTo>
                </a:path>
              </a:pathLst>
            </a:custGeom>
            <a:ln w="127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7823867" y="875933"/>
              <a:ext cx="1167130" cy="686435"/>
            </a:xfrm>
            <a:custGeom>
              <a:avLst/>
              <a:gdLst/>
              <a:ahLst/>
              <a:cxnLst/>
              <a:rect l="l" t="t" r="r" b="b"/>
              <a:pathLst>
                <a:path w="1167129" h="686435">
                  <a:moveTo>
                    <a:pt x="88772" y="559077"/>
                  </a:moveTo>
                  <a:lnTo>
                    <a:pt x="50722" y="571786"/>
                  </a:lnTo>
                  <a:lnTo>
                    <a:pt x="0" y="571786"/>
                  </a:lnTo>
                </a:path>
                <a:path w="1167129" h="686435">
                  <a:moveTo>
                    <a:pt x="367780" y="686146"/>
                  </a:moveTo>
                  <a:lnTo>
                    <a:pt x="190234" y="686146"/>
                  </a:lnTo>
                </a:path>
                <a:path w="1167129" h="686435">
                  <a:moveTo>
                    <a:pt x="1166702" y="38176"/>
                  </a:moveTo>
                  <a:lnTo>
                    <a:pt x="1166702" y="0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8990570" y="91411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-6344" y="12640"/>
                  </a:moveTo>
                  <a:lnTo>
                    <a:pt x="6344" y="12640"/>
                  </a:lnTo>
                </a:path>
              </a:pathLst>
            </a:custGeom>
            <a:ln w="252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8610168" y="914110"/>
              <a:ext cx="381000" cy="0"/>
            </a:xfrm>
            <a:custGeom>
              <a:avLst/>
              <a:gdLst/>
              <a:ahLst/>
              <a:cxnLst/>
              <a:rect l="l" t="t" r="r" b="b"/>
              <a:pathLst>
                <a:path w="381000">
                  <a:moveTo>
                    <a:pt x="0" y="0"/>
                  </a:moveTo>
                  <a:lnTo>
                    <a:pt x="380402" y="0"/>
                  </a:lnTo>
                </a:path>
              </a:pathLst>
            </a:custGeom>
            <a:ln w="127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8610168" y="91411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-6344" y="12640"/>
                  </a:moveTo>
                  <a:lnTo>
                    <a:pt x="6344" y="12640"/>
                  </a:lnTo>
                </a:path>
              </a:pathLst>
            </a:custGeom>
            <a:ln w="252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8217009" y="647212"/>
              <a:ext cx="1167130" cy="267335"/>
            </a:xfrm>
            <a:custGeom>
              <a:avLst/>
              <a:gdLst/>
              <a:ahLst/>
              <a:cxnLst/>
              <a:rect l="l" t="t" r="r" b="b"/>
              <a:pathLst>
                <a:path w="1167129" h="267334">
                  <a:moveTo>
                    <a:pt x="393158" y="266898"/>
                  </a:moveTo>
                  <a:lnTo>
                    <a:pt x="393158" y="228721"/>
                  </a:lnTo>
                </a:path>
                <a:path w="1167129" h="267334">
                  <a:moveTo>
                    <a:pt x="329747" y="190544"/>
                  </a:moveTo>
                  <a:lnTo>
                    <a:pt x="329747" y="228721"/>
                  </a:lnTo>
                  <a:lnTo>
                    <a:pt x="393158" y="228721"/>
                  </a:lnTo>
                  <a:lnTo>
                    <a:pt x="773560" y="228721"/>
                  </a:lnTo>
                  <a:lnTo>
                    <a:pt x="849695" y="228721"/>
                  </a:lnTo>
                </a:path>
                <a:path w="1167129" h="267334">
                  <a:moveTo>
                    <a:pt x="849695" y="190544"/>
                  </a:moveTo>
                  <a:lnTo>
                    <a:pt x="849695" y="228721"/>
                  </a:lnTo>
                </a:path>
                <a:path w="1167129" h="267334">
                  <a:moveTo>
                    <a:pt x="443881" y="215995"/>
                  </a:moveTo>
                  <a:lnTo>
                    <a:pt x="722973" y="215995"/>
                  </a:lnTo>
                </a:path>
                <a:path w="1167129" h="267334">
                  <a:moveTo>
                    <a:pt x="25378" y="266898"/>
                  </a:moveTo>
                  <a:lnTo>
                    <a:pt x="25378" y="0"/>
                  </a:lnTo>
                </a:path>
                <a:path w="1167129" h="267334">
                  <a:moveTo>
                    <a:pt x="25378" y="266898"/>
                  </a:moveTo>
                  <a:lnTo>
                    <a:pt x="12689" y="266898"/>
                  </a:lnTo>
                  <a:lnTo>
                    <a:pt x="0" y="254172"/>
                  </a:lnTo>
                  <a:lnTo>
                    <a:pt x="0" y="228721"/>
                  </a:lnTo>
                </a:path>
                <a:path w="1167129" h="267334">
                  <a:moveTo>
                    <a:pt x="1166753" y="228721"/>
                  </a:moveTo>
                  <a:lnTo>
                    <a:pt x="1166753" y="241446"/>
                  </a:lnTo>
                  <a:lnTo>
                    <a:pt x="1166753" y="254172"/>
                  </a:lnTo>
                  <a:lnTo>
                    <a:pt x="1154064" y="266898"/>
                  </a:lnTo>
                  <a:lnTo>
                    <a:pt x="1141375" y="266898"/>
                  </a:lnTo>
                  <a:lnTo>
                    <a:pt x="1141375" y="0"/>
                  </a:lnTo>
                </a:path>
                <a:path w="1167129" h="267334">
                  <a:moveTo>
                    <a:pt x="393158" y="63458"/>
                  </a:moveTo>
                  <a:lnTo>
                    <a:pt x="519982" y="63458"/>
                  </a:lnTo>
                </a:path>
                <a:path w="1167129" h="267334">
                  <a:moveTo>
                    <a:pt x="393158" y="63458"/>
                  </a:moveTo>
                  <a:lnTo>
                    <a:pt x="380469" y="63458"/>
                  </a:lnTo>
                </a:path>
                <a:path w="1167129" h="267334">
                  <a:moveTo>
                    <a:pt x="317058" y="63458"/>
                  </a:moveTo>
                  <a:lnTo>
                    <a:pt x="380469" y="63458"/>
                  </a:lnTo>
                </a:path>
                <a:path w="1167129" h="267334">
                  <a:moveTo>
                    <a:pt x="279024" y="63458"/>
                  </a:moveTo>
                  <a:lnTo>
                    <a:pt x="317058" y="63458"/>
                  </a:lnTo>
                </a:path>
                <a:path w="1167129" h="267334">
                  <a:moveTo>
                    <a:pt x="279024" y="63458"/>
                  </a:moveTo>
                  <a:lnTo>
                    <a:pt x="215613" y="63458"/>
                  </a:lnTo>
                </a:path>
                <a:path w="1167129" h="267334">
                  <a:moveTo>
                    <a:pt x="963897" y="63458"/>
                  </a:moveTo>
                  <a:lnTo>
                    <a:pt x="887762" y="63458"/>
                  </a:lnTo>
                </a:path>
                <a:path w="1167129" h="267334">
                  <a:moveTo>
                    <a:pt x="862384" y="63458"/>
                  </a:moveTo>
                  <a:lnTo>
                    <a:pt x="887762" y="63458"/>
                  </a:lnTo>
                </a:path>
                <a:path w="1167129" h="267334">
                  <a:moveTo>
                    <a:pt x="786249" y="63458"/>
                  </a:moveTo>
                  <a:lnTo>
                    <a:pt x="862384" y="63458"/>
                  </a:lnTo>
                </a:path>
                <a:path w="1167129" h="267334">
                  <a:moveTo>
                    <a:pt x="786249" y="63458"/>
                  </a:moveTo>
                  <a:lnTo>
                    <a:pt x="773560" y="63458"/>
                  </a:lnTo>
                </a:path>
                <a:path w="1167129" h="267334">
                  <a:moveTo>
                    <a:pt x="659477" y="63458"/>
                  </a:moveTo>
                  <a:lnTo>
                    <a:pt x="773560" y="63458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7912640" y="1326996"/>
              <a:ext cx="1788795" cy="13335"/>
            </a:xfrm>
            <a:custGeom>
              <a:avLst/>
              <a:gdLst/>
              <a:ahLst/>
              <a:cxnLst/>
              <a:rect l="l" t="t" r="r" b="b"/>
              <a:pathLst>
                <a:path w="1788795" h="13334">
                  <a:moveTo>
                    <a:pt x="0" y="12725"/>
                  </a:moveTo>
                  <a:lnTo>
                    <a:pt x="1788180" y="12725"/>
                  </a:lnTo>
                  <a:lnTo>
                    <a:pt x="1788180" y="0"/>
                  </a:lnTo>
                  <a:lnTo>
                    <a:pt x="0" y="0"/>
                  </a:lnTo>
                  <a:lnTo>
                    <a:pt x="0" y="127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9700821" y="1333359"/>
              <a:ext cx="469900" cy="1092835"/>
            </a:xfrm>
            <a:custGeom>
              <a:avLst/>
              <a:gdLst/>
              <a:ahLst/>
              <a:cxnLst/>
              <a:rect l="l" t="t" r="r" b="b"/>
              <a:pathLst>
                <a:path w="469900" h="1092835">
                  <a:moveTo>
                    <a:pt x="469327" y="470134"/>
                  </a:moveTo>
                  <a:lnTo>
                    <a:pt x="469327" y="432025"/>
                  </a:lnTo>
                  <a:lnTo>
                    <a:pt x="456638" y="381190"/>
                  </a:lnTo>
                  <a:lnTo>
                    <a:pt x="443949" y="330373"/>
                  </a:lnTo>
                  <a:lnTo>
                    <a:pt x="418570" y="279538"/>
                  </a:lnTo>
                  <a:lnTo>
                    <a:pt x="405881" y="241429"/>
                  </a:lnTo>
                  <a:lnTo>
                    <a:pt x="380503" y="203304"/>
                  </a:lnTo>
                  <a:lnTo>
                    <a:pt x="342436" y="165195"/>
                  </a:lnTo>
                  <a:lnTo>
                    <a:pt x="304369" y="127069"/>
                  </a:lnTo>
                  <a:lnTo>
                    <a:pt x="266301" y="88943"/>
                  </a:lnTo>
                  <a:lnTo>
                    <a:pt x="228234" y="63543"/>
                  </a:lnTo>
                  <a:lnTo>
                    <a:pt x="190336" y="50834"/>
                  </a:lnTo>
                  <a:lnTo>
                    <a:pt x="139580" y="25417"/>
                  </a:lnTo>
                  <a:lnTo>
                    <a:pt x="88823" y="12708"/>
                  </a:lnTo>
                  <a:lnTo>
                    <a:pt x="38067" y="12708"/>
                  </a:lnTo>
                  <a:lnTo>
                    <a:pt x="0" y="0"/>
                  </a:lnTo>
                </a:path>
                <a:path w="469900" h="1092835">
                  <a:moveTo>
                    <a:pt x="469327" y="622620"/>
                  </a:moveTo>
                  <a:lnTo>
                    <a:pt x="469327" y="470134"/>
                  </a:lnTo>
                </a:path>
                <a:path w="469900" h="1092835">
                  <a:moveTo>
                    <a:pt x="0" y="1092755"/>
                  </a:moveTo>
                  <a:lnTo>
                    <a:pt x="38067" y="1092755"/>
                  </a:lnTo>
                  <a:lnTo>
                    <a:pt x="88823" y="1080046"/>
                  </a:lnTo>
                  <a:lnTo>
                    <a:pt x="139580" y="1067354"/>
                  </a:lnTo>
                  <a:lnTo>
                    <a:pt x="190336" y="1054646"/>
                  </a:lnTo>
                  <a:lnTo>
                    <a:pt x="228234" y="1029228"/>
                  </a:lnTo>
                  <a:lnTo>
                    <a:pt x="266301" y="1003811"/>
                  </a:lnTo>
                  <a:lnTo>
                    <a:pt x="304369" y="978394"/>
                  </a:lnTo>
                  <a:lnTo>
                    <a:pt x="342436" y="940285"/>
                  </a:lnTo>
                  <a:lnTo>
                    <a:pt x="380503" y="902159"/>
                  </a:lnTo>
                  <a:lnTo>
                    <a:pt x="405881" y="864050"/>
                  </a:lnTo>
                  <a:lnTo>
                    <a:pt x="418570" y="813216"/>
                  </a:lnTo>
                  <a:lnTo>
                    <a:pt x="443949" y="775090"/>
                  </a:lnTo>
                  <a:lnTo>
                    <a:pt x="456638" y="724272"/>
                  </a:lnTo>
                  <a:lnTo>
                    <a:pt x="469327" y="673438"/>
                  </a:lnTo>
                  <a:lnTo>
                    <a:pt x="469327" y="622620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7912640" y="2419751"/>
              <a:ext cx="1788795" cy="13335"/>
            </a:xfrm>
            <a:custGeom>
              <a:avLst/>
              <a:gdLst/>
              <a:ahLst/>
              <a:cxnLst/>
              <a:rect l="l" t="t" r="r" b="b"/>
              <a:pathLst>
                <a:path w="1788795" h="13335">
                  <a:moveTo>
                    <a:pt x="0" y="12725"/>
                  </a:moveTo>
                  <a:lnTo>
                    <a:pt x="1788180" y="12725"/>
                  </a:lnTo>
                  <a:lnTo>
                    <a:pt x="1788180" y="0"/>
                  </a:lnTo>
                  <a:lnTo>
                    <a:pt x="0" y="0"/>
                  </a:lnTo>
                  <a:lnTo>
                    <a:pt x="0" y="1272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7443398" y="1333359"/>
              <a:ext cx="469265" cy="1092835"/>
            </a:xfrm>
            <a:custGeom>
              <a:avLst/>
              <a:gdLst/>
              <a:ahLst/>
              <a:cxnLst/>
              <a:rect l="l" t="t" r="r" b="b"/>
              <a:pathLst>
                <a:path w="469265" h="1092835">
                  <a:moveTo>
                    <a:pt x="0" y="622620"/>
                  </a:moveTo>
                  <a:lnTo>
                    <a:pt x="0" y="673438"/>
                  </a:lnTo>
                  <a:lnTo>
                    <a:pt x="12689" y="724272"/>
                  </a:lnTo>
                  <a:lnTo>
                    <a:pt x="25361" y="775090"/>
                  </a:lnTo>
                  <a:lnTo>
                    <a:pt x="38050" y="813216"/>
                  </a:lnTo>
                  <a:lnTo>
                    <a:pt x="63411" y="864050"/>
                  </a:lnTo>
                  <a:lnTo>
                    <a:pt x="88772" y="902159"/>
                  </a:lnTo>
                  <a:lnTo>
                    <a:pt x="114134" y="940285"/>
                  </a:lnTo>
                  <a:lnTo>
                    <a:pt x="152184" y="978394"/>
                  </a:lnTo>
                  <a:lnTo>
                    <a:pt x="190234" y="1003811"/>
                  </a:lnTo>
                  <a:lnTo>
                    <a:pt x="228285" y="1029228"/>
                  </a:lnTo>
                  <a:lnTo>
                    <a:pt x="279007" y="1054646"/>
                  </a:lnTo>
                  <a:lnTo>
                    <a:pt x="317058" y="1067354"/>
                  </a:lnTo>
                  <a:lnTo>
                    <a:pt x="367780" y="1080046"/>
                  </a:lnTo>
                  <a:lnTo>
                    <a:pt x="418520" y="1092755"/>
                  </a:lnTo>
                  <a:lnTo>
                    <a:pt x="469242" y="1092755"/>
                  </a:lnTo>
                </a:path>
                <a:path w="469265" h="1092835">
                  <a:moveTo>
                    <a:pt x="0" y="470134"/>
                  </a:moveTo>
                  <a:lnTo>
                    <a:pt x="0" y="622620"/>
                  </a:lnTo>
                </a:path>
                <a:path w="469265" h="1092835">
                  <a:moveTo>
                    <a:pt x="469242" y="0"/>
                  </a:moveTo>
                  <a:lnTo>
                    <a:pt x="418520" y="12708"/>
                  </a:lnTo>
                  <a:lnTo>
                    <a:pt x="367780" y="12708"/>
                  </a:lnTo>
                  <a:lnTo>
                    <a:pt x="317058" y="25417"/>
                  </a:lnTo>
                  <a:lnTo>
                    <a:pt x="279007" y="50834"/>
                  </a:lnTo>
                  <a:lnTo>
                    <a:pt x="228285" y="63543"/>
                  </a:lnTo>
                  <a:lnTo>
                    <a:pt x="190234" y="88943"/>
                  </a:lnTo>
                  <a:lnTo>
                    <a:pt x="152184" y="127069"/>
                  </a:lnTo>
                  <a:lnTo>
                    <a:pt x="114134" y="165195"/>
                  </a:lnTo>
                  <a:lnTo>
                    <a:pt x="88772" y="203304"/>
                  </a:lnTo>
                  <a:lnTo>
                    <a:pt x="63411" y="241429"/>
                  </a:lnTo>
                  <a:lnTo>
                    <a:pt x="38050" y="279538"/>
                  </a:lnTo>
                  <a:lnTo>
                    <a:pt x="25361" y="330373"/>
                  </a:lnTo>
                  <a:lnTo>
                    <a:pt x="12689" y="381190"/>
                  </a:lnTo>
                  <a:lnTo>
                    <a:pt x="0" y="432025"/>
                  </a:lnTo>
                  <a:lnTo>
                    <a:pt x="0" y="470134"/>
                  </a:lnTo>
                </a:path>
                <a:path w="469265" h="1092835">
                  <a:moveTo>
                    <a:pt x="12689" y="470134"/>
                  </a:moveTo>
                  <a:lnTo>
                    <a:pt x="0" y="470134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7912640" y="133335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-6344" y="6354"/>
                  </a:moveTo>
                  <a:lnTo>
                    <a:pt x="6344" y="6354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7443398" y="1955980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12689" y="0"/>
                  </a:moveTo>
                  <a:lnTo>
                    <a:pt x="0" y="0"/>
                  </a:lnTo>
                </a:path>
              </a:pathLst>
            </a:custGeom>
            <a:ln w="127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7906296" y="2419760"/>
              <a:ext cx="1801495" cy="0"/>
            </a:xfrm>
            <a:custGeom>
              <a:avLst/>
              <a:gdLst/>
              <a:ahLst/>
              <a:cxnLst/>
              <a:rect l="l" t="t" r="r" b="b"/>
              <a:pathLst>
                <a:path w="1801495">
                  <a:moveTo>
                    <a:pt x="0" y="0"/>
                  </a:moveTo>
                  <a:lnTo>
                    <a:pt x="12689" y="0"/>
                  </a:lnTo>
                </a:path>
                <a:path w="1801495">
                  <a:moveTo>
                    <a:pt x="1788180" y="0"/>
                  </a:moveTo>
                  <a:lnTo>
                    <a:pt x="1800869" y="0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10157459" y="1803493"/>
              <a:ext cx="12700" cy="153035"/>
            </a:xfrm>
            <a:custGeom>
              <a:avLst/>
              <a:gdLst/>
              <a:ahLst/>
              <a:cxnLst/>
              <a:rect l="l" t="t" r="r" b="b"/>
              <a:pathLst>
                <a:path w="12700" h="153035">
                  <a:moveTo>
                    <a:pt x="0" y="152486"/>
                  </a:moveTo>
                  <a:lnTo>
                    <a:pt x="12689" y="152486"/>
                  </a:lnTo>
                </a:path>
                <a:path w="12700" h="153035">
                  <a:moveTo>
                    <a:pt x="0" y="0"/>
                  </a:moveTo>
                  <a:lnTo>
                    <a:pt x="12689" y="0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9700821" y="133335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-6344" y="6354"/>
                  </a:moveTo>
                  <a:lnTo>
                    <a:pt x="6344" y="6354"/>
                  </a:lnTo>
                </a:path>
              </a:pathLst>
            </a:custGeom>
            <a:ln w="127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8001413" y="647212"/>
              <a:ext cx="2067560" cy="1169035"/>
            </a:xfrm>
            <a:custGeom>
              <a:avLst/>
              <a:gdLst/>
              <a:ahLst/>
              <a:cxnLst/>
              <a:rect l="l" t="t" r="r" b="b"/>
              <a:pathLst>
                <a:path w="2067559" h="1169035">
                  <a:moveTo>
                    <a:pt x="0" y="813216"/>
                  </a:moveTo>
                  <a:lnTo>
                    <a:pt x="12689" y="787798"/>
                  </a:lnTo>
                </a:path>
                <a:path w="2067559" h="1169035">
                  <a:moveTo>
                    <a:pt x="2067222" y="1168989"/>
                  </a:moveTo>
                  <a:lnTo>
                    <a:pt x="2067222" y="1143589"/>
                  </a:lnTo>
                  <a:lnTo>
                    <a:pt x="2054533" y="1130880"/>
                  </a:lnTo>
                </a:path>
                <a:path w="2067559" h="1169035">
                  <a:moveTo>
                    <a:pt x="12689" y="914868"/>
                  </a:moveTo>
                  <a:lnTo>
                    <a:pt x="12689" y="813216"/>
                  </a:lnTo>
                </a:path>
                <a:path w="2067559" h="1169035">
                  <a:moveTo>
                    <a:pt x="190234" y="813216"/>
                  </a:moveTo>
                  <a:lnTo>
                    <a:pt x="190234" y="914868"/>
                  </a:lnTo>
                </a:path>
                <a:path w="2067559" h="1169035">
                  <a:moveTo>
                    <a:pt x="938569" y="152537"/>
                  </a:moveTo>
                  <a:lnTo>
                    <a:pt x="938569" y="190544"/>
                  </a:lnTo>
                  <a:lnTo>
                    <a:pt x="938569" y="215995"/>
                  </a:lnTo>
                </a:path>
                <a:path w="2067559" h="1169035">
                  <a:moveTo>
                    <a:pt x="659477" y="190544"/>
                  </a:moveTo>
                  <a:lnTo>
                    <a:pt x="938569" y="190544"/>
                  </a:lnTo>
                </a:path>
                <a:path w="2067559" h="1169035">
                  <a:moveTo>
                    <a:pt x="659477" y="190544"/>
                  </a:moveTo>
                  <a:lnTo>
                    <a:pt x="659477" y="215995"/>
                  </a:lnTo>
                </a:path>
                <a:path w="2067559" h="1169035">
                  <a:moveTo>
                    <a:pt x="659477" y="152537"/>
                  </a:moveTo>
                  <a:lnTo>
                    <a:pt x="659477" y="190544"/>
                  </a:lnTo>
                </a:path>
                <a:path w="2067559" h="1169035">
                  <a:moveTo>
                    <a:pt x="215596" y="228721"/>
                  </a:moveTo>
                  <a:lnTo>
                    <a:pt x="215596" y="12725"/>
                  </a:lnTo>
                </a:path>
                <a:path w="2067559" h="1169035">
                  <a:moveTo>
                    <a:pt x="431209" y="63458"/>
                  </a:moveTo>
                  <a:lnTo>
                    <a:pt x="431209" y="0"/>
                  </a:lnTo>
                </a:path>
                <a:path w="2067559" h="1169035">
                  <a:moveTo>
                    <a:pt x="1382349" y="228721"/>
                  </a:moveTo>
                  <a:lnTo>
                    <a:pt x="1382349" y="12725"/>
                  </a:lnTo>
                </a:path>
                <a:path w="2067559" h="1169035">
                  <a:moveTo>
                    <a:pt x="1179493" y="63458"/>
                  </a:moveTo>
                  <a:lnTo>
                    <a:pt x="1179493" y="0"/>
                  </a:lnTo>
                </a:path>
                <a:path w="2067559" h="1169035">
                  <a:moveTo>
                    <a:pt x="989157" y="63458"/>
                  </a:moveTo>
                  <a:lnTo>
                    <a:pt x="976467" y="50902"/>
                  </a:lnTo>
                  <a:lnTo>
                    <a:pt x="963778" y="38176"/>
                  </a:lnTo>
                  <a:lnTo>
                    <a:pt x="938569" y="38176"/>
                  </a:lnTo>
                  <a:lnTo>
                    <a:pt x="925880" y="25451"/>
                  </a:lnTo>
                  <a:lnTo>
                    <a:pt x="887762" y="25451"/>
                  </a:lnTo>
                  <a:lnTo>
                    <a:pt x="862401" y="12725"/>
                  </a:lnTo>
                  <a:lnTo>
                    <a:pt x="837040" y="12725"/>
                  </a:lnTo>
                  <a:lnTo>
                    <a:pt x="798989" y="12725"/>
                  </a:lnTo>
                  <a:lnTo>
                    <a:pt x="773628" y="12725"/>
                  </a:lnTo>
                  <a:lnTo>
                    <a:pt x="735578" y="12725"/>
                  </a:lnTo>
                  <a:lnTo>
                    <a:pt x="710216" y="25451"/>
                  </a:lnTo>
                  <a:lnTo>
                    <a:pt x="684838" y="25451"/>
                  </a:lnTo>
                  <a:lnTo>
                    <a:pt x="659477" y="38176"/>
                  </a:lnTo>
                  <a:lnTo>
                    <a:pt x="634116" y="38176"/>
                  </a:lnTo>
                  <a:lnTo>
                    <a:pt x="621444" y="50902"/>
                  </a:lnTo>
                  <a:lnTo>
                    <a:pt x="608754" y="63458"/>
                  </a:lnTo>
                </a:path>
                <a:path w="2067559" h="1169035">
                  <a:moveTo>
                    <a:pt x="735578" y="63458"/>
                  </a:moveTo>
                  <a:lnTo>
                    <a:pt x="735578" y="76183"/>
                  </a:lnTo>
                  <a:lnTo>
                    <a:pt x="875073" y="76183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8876487" y="71067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-6344" y="6362"/>
                  </a:moveTo>
                  <a:lnTo>
                    <a:pt x="6344" y="6362"/>
                  </a:lnTo>
                </a:path>
              </a:pathLst>
            </a:custGeom>
            <a:ln w="127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7760456" y="647212"/>
              <a:ext cx="2333625" cy="1703070"/>
            </a:xfrm>
            <a:custGeom>
              <a:avLst/>
              <a:gdLst/>
              <a:ahLst/>
              <a:cxnLst/>
              <a:rect l="l" t="t" r="r" b="b"/>
              <a:pathLst>
                <a:path w="2333625" h="1703070">
                  <a:moveTo>
                    <a:pt x="837023" y="63458"/>
                  </a:moveTo>
                  <a:lnTo>
                    <a:pt x="837023" y="0"/>
                  </a:lnTo>
                </a:path>
                <a:path w="2333625" h="1703070">
                  <a:moveTo>
                    <a:pt x="773611" y="63458"/>
                  </a:moveTo>
                  <a:lnTo>
                    <a:pt x="773611" y="0"/>
                  </a:lnTo>
                </a:path>
                <a:path w="2333625" h="1703070">
                  <a:moveTo>
                    <a:pt x="735578" y="63458"/>
                  </a:moveTo>
                  <a:lnTo>
                    <a:pt x="735578" y="0"/>
                  </a:lnTo>
                </a:path>
                <a:path w="2333625" h="1703070">
                  <a:moveTo>
                    <a:pt x="1344316" y="63458"/>
                  </a:moveTo>
                  <a:lnTo>
                    <a:pt x="1344316" y="0"/>
                  </a:lnTo>
                </a:path>
                <a:path w="2333625" h="1703070">
                  <a:moveTo>
                    <a:pt x="1318938" y="63458"/>
                  </a:moveTo>
                  <a:lnTo>
                    <a:pt x="1318938" y="0"/>
                  </a:lnTo>
                </a:path>
                <a:path w="2333625" h="1703070">
                  <a:moveTo>
                    <a:pt x="1242803" y="63458"/>
                  </a:moveTo>
                  <a:lnTo>
                    <a:pt x="1242803" y="0"/>
                  </a:lnTo>
                </a:path>
                <a:path w="2333625" h="1703070">
                  <a:moveTo>
                    <a:pt x="63411" y="1664541"/>
                  </a:moveTo>
                  <a:lnTo>
                    <a:pt x="114134" y="1677249"/>
                  </a:lnTo>
                  <a:lnTo>
                    <a:pt x="164873" y="1677249"/>
                  </a:lnTo>
                  <a:lnTo>
                    <a:pt x="1927676" y="1677249"/>
                  </a:lnTo>
                  <a:lnTo>
                    <a:pt x="1965743" y="1677249"/>
                  </a:lnTo>
                  <a:lnTo>
                    <a:pt x="2016499" y="1664541"/>
                  </a:lnTo>
                  <a:lnTo>
                    <a:pt x="2054567" y="1651849"/>
                  </a:lnTo>
                  <a:lnTo>
                    <a:pt x="2105323" y="1639141"/>
                  </a:lnTo>
                  <a:lnTo>
                    <a:pt x="2143221" y="1613723"/>
                  </a:lnTo>
                  <a:lnTo>
                    <a:pt x="2181288" y="1588306"/>
                  </a:lnTo>
                  <a:lnTo>
                    <a:pt x="2206666" y="1550197"/>
                  </a:lnTo>
                  <a:lnTo>
                    <a:pt x="2232045" y="1512071"/>
                  </a:lnTo>
                  <a:lnTo>
                    <a:pt x="2257423" y="1473945"/>
                  </a:lnTo>
                  <a:lnTo>
                    <a:pt x="2282801" y="1435836"/>
                  </a:lnTo>
                  <a:lnTo>
                    <a:pt x="2295490" y="1385002"/>
                  </a:lnTo>
                  <a:lnTo>
                    <a:pt x="2295490" y="1346893"/>
                  </a:lnTo>
                  <a:lnTo>
                    <a:pt x="2308179" y="1296059"/>
                  </a:lnTo>
                  <a:lnTo>
                    <a:pt x="2308179" y="1168989"/>
                  </a:lnTo>
                  <a:lnTo>
                    <a:pt x="2295490" y="1130880"/>
                  </a:lnTo>
                  <a:lnTo>
                    <a:pt x="2295490" y="1080046"/>
                  </a:lnTo>
                  <a:lnTo>
                    <a:pt x="2282801" y="1041937"/>
                  </a:lnTo>
                  <a:lnTo>
                    <a:pt x="2257423" y="991103"/>
                  </a:lnTo>
                  <a:lnTo>
                    <a:pt x="2232045" y="952994"/>
                  </a:lnTo>
                  <a:lnTo>
                    <a:pt x="2206666" y="927576"/>
                  </a:lnTo>
                  <a:lnTo>
                    <a:pt x="2181288" y="889450"/>
                  </a:lnTo>
                  <a:lnTo>
                    <a:pt x="2143221" y="864033"/>
                  </a:lnTo>
                  <a:lnTo>
                    <a:pt x="2105323" y="838633"/>
                  </a:lnTo>
                  <a:lnTo>
                    <a:pt x="2054567" y="813216"/>
                  </a:lnTo>
                  <a:lnTo>
                    <a:pt x="2016499" y="800507"/>
                  </a:lnTo>
                  <a:lnTo>
                    <a:pt x="1965743" y="800507"/>
                  </a:lnTo>
                  <a:lnTo>
                    <a:pt x="1927676" y="787798"/>
                  </a:lnTo>
                  <a:lnTo>
                    <a:pt x="456553" y="787798"/>
                  </a:lnTo>
                </a:path>
                <a:path w="2333625" h="1703070">
                  <a:moveTo>
                    <a:pt x="431192" y="813216"/>
                  </a:moveTo>
                  <a:lnTo>
                    <a:pt x="456553" y="787798"/>
                  </a:lnTo>
                </a:path>
                <a:path w="2333625" h="1703070">
                  <a:moveTo>
                    <a:pt x="900434" y="152537"/>
                  </a:moveTo>
                  <a:lnTo>
                    <a:pt x="1179527" y="152537"/>
                  </a:lnTo>
                </a:path>
                <a:path w="2333625" h="1703070">
                  <a:moveTo>
                    <a:pt x="1699441" y="1677249"/>
                  </a:moveTo>
                  <a:lnTo>
                    <a:pt x="1699441" y="1689958"/>
                  </a:lnTo>
                  <a:lnTo>
                    <a:pt x="1712130" y="1702667"/>
                  </a:lnTo>
                  <a:lnTo>
                    <a:pt x="1724819" y="1702667"/>
                  </a:lnTo>
                  <a:lnTo>
                    <a:pt x="1737508" y="1702667"/>
                  </a:lnTo>
                  <a:lnTo>
                    <a:pt x="1750197" y="1689958"/>
                  </a:lnTo>
                  <a:lnTo>
                    <a:pt x="1750197" y="1677249"/>
                  </a:lnTo>
                </a:path>
                <a:path w="2333625" h="1703070">
                  <a:moveTo>
                    <a:pt x="329730" y="1677249"/>
                  </a:moveTo>
                  <a:lnTo>
                    <a:pt x="342419" y="1689958"/>
                  </a:lnTo>
                  <a:lnTo>
                    <a:pt x="342419" y="1702667"/>
                  </a:lnTo>
                  <a:lnTo>
                    <a:pt x="355108" y="1702667"/>
                  </a:lnTo>
                  <a:lnTo>
                    <a:pt x="367780" y="1702667"/>
                  </a:lnTo>
                  <a:lnTo>
                    <a:pt x="380469" y="1702667"/>
                  </a:lnTo>
                  <a:lnTo>
                    <a:pt x="380469" y="1689958"/>
                  </a:lnTo>
                  <a:lnTo>
                    <a:pt x="393141" y="1677249"/>
                  </a:lnTo>
                </a:path>
                <a:path w="2333625" h="1703070">
                  <a:moveTo>
                    <a:pt x="2308179" y="1257933"/>
                  </a:moveTo>
                  <a:lnTo>
                    <a:pt x="2320868" y="1257933"/>
                  </a:lnTo>
                  <a:lnTo>
                    <a:pt x="2333557" y="1245241"/>
                  </a:lnTo>
                  <a:lnTo>
                    <a:pt x="2333557" y="1232532"/>
                  </a:lnTo>
                  <a:lnTo>
                    <a:pt x="2320868" y="1219824"/>
                  </a:lnTo>
                  <a:lnTo>
                    <a:pt x="2320868" y="1207115"/>
                  </a:lnTo>
                  <a:lnTo>
                    <a:pt x="2308179" y="1207115"/>
                  </a:lnTo>
                </a:path>
                <a:path w="2333625" h="1703070">
                  <a:moveTo>
                    <a:pt x="1750197" y="787798"/>
                  </a:moveTo>
                  <a:lnTo>
                    <a:pt x="1750197" y="775090"/>
                  </a:lnTo>
                  <a:lnTo>
                    <a:pt x="1737508" y="775090"/>
                  </a:lnTo>
                  <a:lnTo>
                    <a:pt x="1724819" y="762381"/>
                  </a:lnTo>
                  <a:lnTo>
                    <a:pt x="1712130" y="762381"/>
                  </a:lnTo>
                  <a:lnTo>
                    <a:pt x="1712130" y="775090"/>
                  </a:lnTo>
                  <a:lnTo>
                    <a:pt x="1699441" y="775090"/>
                  </a:lnTo>
                  <a:lnTo>
                    <a:pt x="1699441" y="787798"/>
                  </a:lnTo>
                </a:path>
                <a:path w="2333625" h="1703070">
                  <a:moveTo>
                    <a:pt x="824351" y="787798"/>
                  </a:moveTo>
                  <a:lnTo>
                    <a:pt x="824351" y="775090"/>
                  </a:lnTo>
                  <a:lnTo>
                    <a:pt x="811661" y="775090"/>
                  </a:lnTo>
                  <a:lnTo>
                    <a:pt x="798989" y="762381"/>
                  </a:lnTo>
                  <a:lnTo>
                    <a:pt x="786300" y="762381"/>
                  </a:lnTo>
                  <a:lnTo>
                    <a:pt x="786300" y="775090"/>
                  </a:lnTo>
                  <a:lnTo>
                    <a:pt x="773611" y="775090"/>
                  </a:lnTo>
                  <a:lnTo>
                    <a:pt x="773611" y="787798"/>
                  </a:lnTo>
                </a:path>
                <a:path w="2333625" h="1703070">
                  <a:moveTo>
                    <a:pt x="0" y="952994"/>
                  </a:moveTo>
                  <a:lnTo>
                    <a:pt x="2067256" y="952994"/>
                  </a:lnTo>
                  <a:lnTo>
                    <a:pt x="2067256" y="1613723"/>
                  </a:lnTo>
                  <a:lnTo>
                    <a:pt x="0" y="1613723"/>
                  </a:lnTo>
                </a:path>
                <a:path w="2333625" h="1703070">
                  <a:moveTo>
                    <a:pt x="240957" y="787798"/>
                  </a:moveTo>
                  <a:lnTo>
                    <a:pt x="164873" y="787798"/>
                  </a:lnTo>
                </a:path>
                <a:path w="2333625" h="1703070">
                  <a:moveTo>
                    <a:pt x="1547172" y="952994"/>
                  </a:moveTo>
                  <a:lnTo>
                    <a:pt x="1547172" y="1613723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1" name="object 61"/>
          <p:cNvSpPr txBox="1"/>
          <p:nvPr/>
        </p:nvSpPr>
        <p:spPr>
          <a:xfrm>
            <a:off x="8267749" y="1600206"/>
            <a:ext cx="520065" cy="666096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19685" rIns="0" bIns="0" rtlCol="0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BM203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GR</a:t>
            </a:r>
          </a:p>
        </p:txBody>
      </p:sp>
      <p:sp>
        <p:nvSpPr>
          <p:cNvPr id="62" name="object 62"/>
          <p:cNvSpPr/>
          <p:nvPr/>
        </p:nvSpPr>
        <p:spPr>
          <a:xfrm>
            <a:off x="8394572" y="2642129"/>
            <a:ext cx="812165" cy="0"/>
          </a:xfrm>
          <a:custGeom>
            <a:avLst/>
            <a:gdLst/>
            <a:ahLst/>
            <a:cxnLst/>
            <a:rect l="l" t="t" r="r" b="b"/>
            <a:pathLst>
              <a:path w="812165">
                <a:moveTo>
                  <a:pt x="811712" y="0"/>
                </a:moveTo>
                <a:lnTo>
                  <a:pt x="0" y="0"/>
                </a:lnTo>
              </a:path>
            </a:pathLst>
          </a:custGeom>
          <a:ln w="1272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7660066" y="1848958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64" name="object 64"/>
          <p:cNvSpPr txBox="1"/>
          <p:nvPr/>
        </p:nvSpPr>
        <p:spPr>
          <a:xfrm>
            <a:off x="9913649" y="1848958"/>
            <a:ext cx="83185" cy="1519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9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67" name="object 67"/>
          <p:cNvSpPr txBox="1"/>
          <p:nvPr/>
        </p:nvSpPr>
        <p:spPr>
          <a:xfrm>
            <a:off x="7760456" y="1600206"/>
            <a:ext cx="507365" cy="666096"/>
          </a:xfrm>
          <a:prstGeom prst="rect">
            <a:avLst/>
          </a:prstGeom>
          <a:ln w="12689">
            <a:solidFill>
              <a:srgbClr val="000000"/>
            </a:solidFill>
          </a:ln>
        </p:spPr>
        <p:txBody>
          <a:bodyPr vert="horz" wrap="square" lIns="0" tIns="1905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68" name="object 68"/>
          <p:cNvSpPr txBox="1"/>
          <p:nvPr/>
        </p:nvSpPr>
        <p:spPr>
          <a:xfrm>
            <a:off x="8745678" y="1575109"/>
            <a:ext cx="617855" cy="445635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DT34M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0,75</a:t>
            </a:r>
          </a:p>
        </p:txBody>
      </p:sp>
      <p:sp>
        <p:nvSpPr>
          <p:cNvPr id="69" name="object 69"/>
          <p:cNvSpPr txBox="1"/>
          <p:nvPr/>
        </p:nvSpPr>
        <p:spPr>
          <a:xfrm>
            <a:off x="8990437" y="2010725"/>
            <a:ext cx="108585" cy="21416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70" name="object 70"/>
          <p:cNvSpPr txBox="1"/>
          <p:nvPr/>
        </p:nvSpPr>
        <p:spPr>
          <a:xfrm>
            <a:off x="9351816" y="1575109"/>
            <a:ext cx="440055" cy="445635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BM312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0,75</a:t>
            </a:r>
          </a:p>
        </p:txBody>
      </p:sp>
      <p:sp>
        <p:nvSpPr>
          <p:cNvPr id="71" name="object 71"/>
          <p:cNvSpPr txBox="1"/>
          <p:nvPr/>
        </p:nvSpPr>
        <p:spPr>
          <a:xfrm>
            <a:off x="9345662" y="2010725"/>
            <a:ext cx="444517" cy="214161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OL</a:t>
            </a:r>
          </a:p>
        </p:txBody>
      </p:sp>
      <p:sp>
        <p:nvSpPr>
          <p:cNvPr id="73" name="object 73"/>
          <p:cNvSpPr/>
          <p:nvPr/>
        </p:nvSpPr>
        <p:spPr>
          <a:xfrm>
            <a:off x="8397337" y="3851080"/>
            <a:ext cx="1171215" cy="698500"/>
          </a:xfrm>
          <a:custGeom>
            <a:avLst/>
            <a:gdLst/>
            <a:ahLst/>
            <a:cxnLst/>
            <a:rect l="l" t="t" r="r" b="b"/>
            <a:pathLst>
              <a:path w="1052829" h="698500">
                <a:moveTo>
                  <a:pt x="1052418" y="0"/>
                </a:moveTo>
                <a:lnTo>
                  <a:pt x="0" y="698379"/>
                </a:lnTo>
              </a:path>
              <a:path w="1052829" h="698500">
                <a:moveTo>
                  <a:pt x="1052418" y="698379"/>
                </a:moveTo>
                <a:lnTo>
                  <a:pt x="0" y="0"/>
                </a:lnTo>
              </a:path>
            </a:pathLst>
          </a:custGeom>
          <a:ln w="1270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74" name="object 74"/>
          <p:cNvGrpSpPr/>
          <p:nvPr/>
        </p:nvGrpSpPr>
        <p:grpSpPr>
          <a:xfrm>
            <a:off x="8268737" y="5250700"/>
            <a:ext cx="1229995" cy="647700"/>
            <a:chOff x="8268737" y="5250700"/>
            <a:chExt cx="1229995" cy="647700"/>
          </a:xfrm>
        </p:grpSpPr>
        <p:sp>
          <p:nvSpPr>
            <p:cNvPr id="75" name="object 75"/>
            <p:cNvSpPr/>
            <p:nvPr/>
          </p:nvSpPr>
          <p:spPr>
            <a:xfrm>
              <a:off x="8414556" y="5295157"/>
              <a:ext cx="215900" cy="88900"/>
            </a:xfrm>
            <a:custGeom>
              <a:avLst/>
              <a:gdLst/>
              <a:ahLst/>
              <a:cxnLst/>
              <a:rect l="l" t="t" r="r" b="b"/>
              <a:pathLst>
                <a:path w="215900" h="88900">
                  <a:moveTo>
                    <a:pt x="215568" y="0"/>
                  </a:moveTo>
                  <a:lnTo>
                    <a:pt x="139483" y="25399"/>
                  </a:lnTo>
                  <a:lnTo>
                    <a:pt x="63398" y="50781"/>
                  </a:lnTo>
                  <a:lnTo>
                    <a:pt x="0" y="88880"/>
                  </a:lnTo>
                </a:path>
              </a:pathLst>
            </a:custGeom>
            <a:ln w="127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6" name="object 7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598394" y="5428481"/>
              <a:ext cx="126833" cy="279346"/>
            </a:xfrm>
            <a:prstGeom prst="rect">
              <a:avLst/>
            </a:prstGeom>
          </p:spPr>
        </p:pic>
        <p:sp>
          <p:nvSpPr>
            <p:cNvPr id="77" name="object 77"/>
            <p:cNvSpPr/>
            <p:nvPr/>
          </p:nvSpPr>
          <p:spPr>
            <a:xfrm>
              <a:off x="8807634" y="5358639"/>
              <a:ext cx="165100" cy="482600"/>
            </a:xfrm>
            <a:custGeom>
              <a:avLst/>
              <a:gdLst/>
              <a:ahLst/>
              <a:cxnLst/>
              <a:rect l="l" t="t" r="r" b="b"/>
              <a:pathLst>
                <a:path w="165100" h="482600">
                  <a:moveTo>
                    <a:pt x="50712" y="469813"/>
                  </a:moveTo>
                  <a:lnTo>
                    <a:pt x="76068" y="482511"/>
                  </a:lnTo>
                  <a:lnTo>
                    <a:pt x="101440" y="469813"/>
                  </a:lnTo>
                </a:path>
                <a:path w="165100" h="482600">
                  <a:moveTo>
                    <a:pt x="152152" y="0"/>
                  </a:moveTo>
                  <a:lnTo>
                    <a:pt x="152152" y="342840"/>
                  </a:lnTo>
                </a:path>
                <a:path w="165100" h="482600">
                  <a:moveTo>
                    <a:pt x="164839" y="380922"/>
                  </a:moveTo>
                  <a:lnTo>
                    <a:pt x="164839" y="469813"/>
                  </a:lnTo>
                </a:path>
                <a:path w="165100" h="482600">
                  <a:moveTo>
                    <a:pt x="152152" y="469813"/>
                  </a:moveTo>
                  <a:lnTo>
                    <a:pt x="139466" y="469813"/>
                  </a:lnTo>
                </a:path>
                <a:path w="165100" h="482600">
                  <a:moveTo>
                    <a:pt x="114110" y="469813"/>
                  </a:moveTo>
                  <a:lnTo>
                    <a:pt x="126796" y="469813"/>
                  </a:lnTo>
                  <a:lnTo>
                    <a:pt x="139466" y="469813"/>
                  </a:lnTo>
                </a:path>
                <a:path w="165100" h="482600">
                  <a:moveTo>
                    <a:pt x="152152" y="380922"/>
                  </a:moveTo>
                  <a:lnTo>
                    <a:pt x="101440" y="380922"/>
                  </a:lnTo>
                </a:path>
                <a:path w="165100" h="482600">
                  <a:moveTo>
                    <a:pt x="50712" y="380922"/>
                  </a:moveTo>
                  <a:lnTo>
                    <a:pt x="0" y="380922"/>
                  </a:lnTo>
                </a:path>
                <a:path w="165100" h="482600">
                  <a:moveTo>
                    <a:pt x="152152" y="380922"/>
                  </a:moveTo>
                  <a:lnTo>
                    <a:pt x="152152" y="0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8769591" y="5676080"/>
              <a:ext cx="0" cy="25400"/>
            </a:xfrm>
            <a:custGeom>
              <a:avLst/>
              <a:gdLst/>
              <a:ahLst/>
              <a:cxnLst/>
              <a:rect l="l" t="t" r="r" b="b"/>
              <a:pathLst>
                <a:path h="25400">
                  <a:moveTo>
                    <a:pt x="-6343" y="12699"/>
                  </a:moveTo>
                  <a:lnTo>
                    <a:pt x="6343" y="12699"/>
                  </a:lnTo>
                </a:path>
              </a:pathLst>
            </a:custGeom>
            <a:ln w="253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9" name="object 79"/>
            <p:cNvSpPr/>
            <p:nvPr/>
          </p:nvSpPr>
          <p:spPr>
            <a:xfrm>
              <a:off x="8769591" y="5676080"/>
              <a:ext cx="38100" cy="25400"/>
            </a:xfrm>
            <a:custGeom>
              <a:avLst/>
              <a:gdLst/>
              <a:ahLst/>
              <a:cxnLst/>
              <a:rect l="l" t="t" r="r" b="b"/>
              <a:pathLst>
                <a:path w="38100" h="25400">
                  <a:moveTo>
                    <a:pt x="0" y="0"/>
                  </a:moveTo>
                  <a:lnTo>
                    <a:pt x="0" y="12699"/>
                  </a:lnTo>
                  <a:lnTo>
                    <a:pt x="12686" y="25399"/>
                  </a:lnTo>
                  <a:lnTo>
                    <a:pt x="25356" y="25399"/>
                  </a:lnTo>
                  <a:lnTo>
                    <a:pt x="38042" y="25399"/>
                  </a:lnTo>
                </a:path>
              </a:pathLst>
            </a:custGeom>
            <a:ln w="1270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0" name="object 80"/>
            <p:cNvSpPr/>
            <p:nvPr/>
          </p:nvSpPr>
          <p:spPr>
            <a:xfrm>
              <a:off x="8794947" y="5733203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0" y="12716"/>
                  </a:moveTo>
                  <a:lnTo>
                    <a:pt x="12686" y="12716"/>
                  </a:lnTo>
                  <a:lnTo>
                    <a:pt x="12686" y="0"/>
                  </a:lnTo>
                  <a:lnTo>
                    <a:pt x="0" y="0"/>
                  </a:lnTo>
                  <a:lnTo>
                    <a:pt x="0" y="127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1" name="object 81"/>
            <p:cNvSpPr/>
            <p:nvPr/>
          </p:nvSpPr>
          <p:spPr>
            <a:xfrm>
              <a:off x="8769591" y="5358639"/>
              <a:ext cx="38100" cy="381000"/>
            </a:xfrm>
            <a:custGeom>
              <a:avLst/>
              <a:gdLst/>
              <a:ahLst/>
              <a:cxnLst/>
              <a:rect l="l" t="t" r="r" b="b"/>
              <a:pathLst>
                <a:path w="38100" h="381000">
                  <a:moveTo>
                    <a:pt x="38042" y="0"/>
                  </a:moveTo>
                  <a:lnTo>
                    <a:pt x="38042" y="380922"/>
                  </a:lnTo>
                </a:path>
                <a:path w="38100" h="381000">
                  <a:moveTo>
                    <a:pt x="0" y="330140"/>
                  </a:moveTo>
                  <a:lnTo>
                    <a:pt x="12686" y="342840"/>
                  </a:lnTo>
                  <a:lnTo>
                    <a:pt x="25356" y="342840"/>
                  </a:lnTo>
                  <a:lnTo>
                    <a:pt x="38042" y="342840"/>
                  </a:lnTo>
                </a:path>
                <a:path w="38100" h="381000">
                  <a:moveTo>
                    <a:pt x="0" y="330140"/>
                  </a:moveTo>
                  <a:lnTo>
                    <a:pt x="0" y="317440"/>
                  </a:lnTo>
                  <a:lnTo>
                    <a:pt x="0" y="330140"/>
                  </a:lnTo>
                  <a:lnTo>
                    <a:pt x="0" y="355539"/>
                  </a:lnTo>
                  <a:lnTo>
                    <a:pt x="12686" y="368239"/>
                  </a:lnTo>
                  <a:lnTo>
                    <a:pt x="38042" y="380922"/>
                  </a:lnTo>
                </a:path>
                <a:path w="38100" h="381000">
                  <a:moveTo>
                    <a:pt x="0" y="317440"/>
                  </a:moveTo>
                  <a:lnTo>
                    <a:pt x="0" y="330140"/>
                  </a:lnTo>
                  <a:lnTo>
                    <a:pt x="12686" y="342840"/>
                  </a:lnTo>
                  <a:lnTo>
                    <a:pt x="25356" y="342840"/>
                  </a:lnTo>
                  <a:lnTo>
                    <a:pt x="38042" y="342840"/>
                  </a:lnTo>
                </a:path>
                <a:path w="38100" h="381000">
                  <a:moveTo>
                    <a:pt x="38042" y="380922"/>
                  </a:moveTo>
                  <a:lnTo>
                    <a:pt x="12686" y="368239"/>
                  </a:lnTo>
                  <a:lnTo>
                    <a:pt x="12686" y="355539"/>
                  </a:lnTo>
                  <a:lnTo>
                    <a:pt x="0" y="342840"/>
                  </a:lnTo>
                  <a:lnTo>
                    <a:pt x="0" y="330140"/>
                  </a:lnTo>
                  <a:lnTo>
                    <a:pt x="0" y="317440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2" name="object 8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8851988" y="5701479"/>
              <a:ext cx="126828" cy="146028"/>
            </a:xfrm>
            <a:prstGeom prst="rect">
              <a:avLst/>
            </a:prstGeom>
          </p:spPr>
        </p:pic>
        <p:sp>
          <p:nvSpPr>
            <p:cNvPr id="83" name="object 83"/>
            <p:cNvSpPr/>
            <p:nvPr/>
          </p:nvSpPr>
          <p:spPr>
            <a:xfrm>
              <a:off x="8807634" y="5295157"/>
              <a:ext cx="152400" cy="533400"/>
            </a:xfrm>
            <a:custGeom>
              <a:avLst/>
              <a:gdLst/>
              <a:ahLst/>
              <a:cxnLst/>
              <a:rect l="l" t="t" r="r" b="b"/>
              <a:pathLst>
                <a:path w="152400" h="533400">
                  <a:moveTo>
                    <a:pt x="50712" y="533294"/>
                  </a:moveTo>
                  <a:lnTo>
                    <a:pt x="50712" y="444403"/>
                  </a:lnTo>
                  <a:lnTo>
                    <a:pt x="0" y="444403"/>
                  </a:lnTo>
                  <a:lnTo>
                    <a:pt x="0" y="63481"/>
                  </a:lnTo>
                </a:path>
                <a:path w="152400" h="533400">
                  <a:moveTo>
                    <a:pt x="101440" y="0"/>
                  </a:moveTo>
                  <a:lnTo>
                    <a:pt x="76068" y="0"/>
                  </a:lnTo>
                  <a:lnTo>
                    <a:pt x="50712" y="0"/>
                  </a:lnTo>
                </a:path>
                <a:path w="152400" h="533400">
                  <a:moveTo>
                    <a:pt x="101440" y="0"/>
                  </a:moveTo>
                  <a:lnTo>
                    <a:pt x="76068" y="0"/>
                  </a:lnTo>
                  <a:lnTo>
                    <a:pt x="50712" y="0"/>
                  </a:lnTo>
                </a:path>
                <a:path w="152400" h="533400">
                  <a:moveTo>
                    <a:pt x="152152" y="63481"/>
                  </a:moveTo>
                  <a:lnTo>
                    <a:pt x="152152" y="444403"/>
                  </a:lnTo>
                  <a:lnTo>
                    <a:pt x="101440" y="444403"/>
                  </a:lnTo>
                  <a:lnTo>
                    <a:pt x="101440" y="533294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8788603" y="5733211"/>
              <a:ext cx="19050" cy="95250"/>
            </a:xfrm>
            <a:custGeom>
              <a:avLst/>
              <a:gdLst/>
              <a:ahLst/>
              <a:cxnLst/>
              <a:rect l="l" t="t" r="r" b="b"/>
              <a:pathLst>
                <a:path w="19050" h="95250">
                  <a:moveTo>
                    <a:pt x="19024" y="0"/>
                  </a:moveTo>
                  <a:lnTo>
                    <a:pt x="6337" y="0"/>
                  </a:lnTo>
                  <a:lnTo>
                    <a:pt x="6337" y="6350"/>
                  </a:lnTo>
                  <a:lnTo>
                    <a:pt x="0" y="6350"/>
                  </a:lnTo>
                  <a:lnTo>
                    <a:pt x="0" y="95250"/>
                  </a:lnTo>
                  <a:lnTo>
                    <a:pt x="12687" y="95250"/>
                  </a:lnTo>
                  <a:lnTo>
                    <a:pt x="12687" y="12712"/>
                  </a:lnTo>
                  <a:lnTo>
                    <a:pt x="19024" y="12712"/>
                  </a:lnTo>
                  <a:lnTo>
                    <a:pt x="1902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8794947" y="5739561"/>
              <a:ext cx="63500" cy="88900"/>
            </a:xfrm>
            <a:custGeom>
              <a:avLst/>
              <a:gdLst/>
              <a:ahLst/>
              <a:cxnLst/>
              <a:rect l="l" t="t" r="r" b="b"/>
              <a:pathLst>
                <a:path w="63500" h="88900">
                  <a:moveTo>
                    <a:pt x="63398" y="88890"/>
                  </a:moveTo>
                  <a:lnTo>
                    <a:pt x="63398" y="0"/>
                  </a:lnTo>
                </a:path>
                <a:path w="63500" h="88900">
                  <a:moveTo>
                    <a:pt x="0" y="88890"/>
                  </a:moveTo>
                  <a:lnTo>
                    <a:pt x="25356" y="88890"/>
                  </a:lnTo>
                  <a:lnTo>
                    <a:pt x="63398" y="88890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8788604" y="5739561"/>
              <a:ext cx="12700" cy="88900"/>
            </a:xfrm>
            <a:custGeom>
              <a:avLst/>
              <a:gdLst/>
              <a:ahLst/>
              <a:cxnLst/>
              <a:rect l="l" t="t" r="r" b="b"/>
              <a:pathLst>
                <a:path w="12700" h="88900">
                  <a:moveTo>
                    <a:pt x="0" y="88890"/>
                  </a:moveTo>
                  <a:lnTo>
                    <a:pt x="12686" y="88890"/>
                  </a:lnTo>
                  <a:lnTo>
                    <a:pt x="12686" y="0"/>
                  </a:lnTo>
                  <a:lnTo>
                    <a:pt x="0" y="0"/>
                  </a:lnTo>
                  <a:lnTo>
                    <a:pt x="0" y="8889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8706193" y="5511018"/>
              <a:ext cx="127000" cy="317500"/>
            </a:xfrm>
            <a:custGeom>
              <a:avLst/>
              <a:gdLst/>
              <a:ahLst/>
              <a:cxnLst/>
              <a:rect l="l" t="t" r="r" b="b"/>
              <a:pathLst>
                <a:path w="127000" h="317500">
                  <a:moveTo>
                    <a:pt x="101440" y="317433"/>
                  </a:moveTo>
                  <a:lnTo>
                    <a:pt x="114110" y="317433"/>
                  </a:lnTo>
                </a:path>
                <a:path w="127000" h="317500">
                  <a:moveTo>
                    <a:pt x="101440" y="317433"/>
                  </a:moveTo>
                  <a:lnTo>
                    <a:pt x="114110" y="317433"/>
                  </a:lnTo>
                  <a:lnTo>
                    <a:pt x="126796" y="317433"/>
                  </a:lnTo>
                </a:path>
                <a:path w="127000" h="317500">
                  <a:moveTo>
                    <a:pt x="12686" y="190461"/>
                  </a:moveTo>
                  <a:lnTo>
                    <a:pt x="38042" y="215860"/>
                  </a:lnTo>
                  <a:lnTo>
                    <a:pt x="63398" y="228543"/>
                  </a:lnTo>
                  <a:lnTo>
                    <a:pt x="88754" y="228543"/>
                  </a:lnTo>
                  <a:lnTo>
                    <a:pt x="25356" y="228543"/>
                  </a:lnTo>
                </a:path>
                <a:path w="127000" h="317500">
                  <a:moveTo>
                    <a:pt x="63398" y="165061"/>
                  </a:moveTo>
                  <a:lnTo>
                    <a:pt x="0" y="0"/>
                  </a:lnTo>
                  <a:lnTo>
                    <a:pt x="63398" y="165061"/>
                  </a:lnTo>
                </a:path>
                <a:path w="127000" h="317500">
                  <a:moveTo>
                    <a:pt x="12686" y="190461"/>
                  </a:moveTo>
                  <a:lnTo>
                    <a:pt x="12686" y="177761"/>
                  </a:lnTo>
                  <a:lnTo>
                    <a:pt x="25356" y="177761"/>
                  </a:lnTo>
                  <a:lnTo>
                    <a:pt x="63398" y="165061"/>
                  </a:lnTo>
                </a:path>
                <a:path w="127000" h="317500">
                  <a:moveTo>
                    <a:pt x="12686" y="190461"/>
                  </a:moveTo>
                  <a:lnTo>
                    <a:pt x="38042" y="215860"/>
                  </a:lnTo>
                  <a:lnTo>
                    <a:pt x="63398" y="228543"/>
                  </a:lnTo>
                  <a:lnTo>
                    <a:pt x="88754" y="228543"/>
                  </a:lnTo>
                </a:path>
                <a:path w="127000" h="317500">
                  <a:moveTo>
                    <a:pt x="12686" y="190461"/>
                  </a:moveTo>
                  <a:lnTo>
                    <a:pt x="12686" y="177761"/>
                  </a:lnTo>
                  <a:lnTo>
                    <a:pt x="25356" y="177761"/>
                  </a:lnTo>
                  <a:lnTo>
                    <a:pt x="63398" y="165061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8" name="object 88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8725196" y="5288805"/>
              <a:ext cx="88789" cy="76185"/>
            </a:xfrm>
            <a:prstGeom prst="rect">
              <a:avLst/>
            </a:prstGeom>
          </p:spPr>
        </p:pic>
        <p:sp>
          <p:nvSpPr>
            <p:cNvPr id="89" name="object 89"/>
            <p:cNvSpPr/>
            <p:nvPr/>
          </p:nvSpPr>
          <p:spPr>
            <a:xfrm>
              <a:off x="8731549" y="5739561"/>
              <a:ext cx="63500" cy="88900"/>
            </a:xfrm>
            <a:custGeom>
              <a:avLst/>
              <a:gdLst/>
              <a:ahLst/>
              <a:cxnLst/>
              <a:rect l="l" t="t" r="r" b="b"/>
              <a:pathLst>
                <a:path w="63500" h="88900">
                  <a:moveTo>
                    <a:pt x="0" y="0"/>
                  </a:moveTo>
                  <a:lnTo>
                    <a:pt x="0" y="25402"/>
                  </a:lnTo>
                  <a:lnTo>
                    <a:pt x="12686" y="38100"/>
                  </a:lnTo>
                  <a:lnTo>
                    <a:pt x="25356" y="63496"/>
                  </a:lnTo>
                  <a:lnTo>
                    <a:pt x="38042" y="76192"/>
                  </a:lnTo>
                  <a:lnTo>
                    <a:pt x="63398" y="88890"/>
                  </a:lnTo>
                </a:path>
                <a:path w="63500" h="88900">
                  <a:moveTo>
                    <a:pt x="0" y="0"/>
                  </a:moveTo>
                  <a:lnTo>
                    <a:pt x="63398" y="0"/>
                  </a:lnTo>
                </a:path>
                <a:path w="63500" h="88900">
                  <a:moveTo>
                    <a:pt x="0" y="0"/>
                  </a:moveTo>
                  <a:lnTo>
                    <a:pt x="0" y="25402"/>
                  </a:lnTo>
                  <a:lnTo>
                    <a:pt x="0" y="38100"/>
                  </a:lnTo>
                  <a:lnTo>
                    <a:pt x="12686" y="50798"/>
                  </a:lnTo>
                  <a:lnTo>
                    <a:pt x="25356" y="63496"/>
                  </a:lnTo>
                  <a:lnTo>
                    <a:pt x="38042" y="76192"/>
                  </a:lnTo>
                  <a:lnTo>
                    <a:pt x="63398" y="88890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0" name="object 90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8268737" y="5276105"/>
              <a:ext cx="152172" cy="177773"/>
            </a:xfrm>
            <a:prstGeom prst="rect">
              <a:avLst/>
            </a:prstGeom>
          </p:spPr>
        </p:pic>
        <p:pic>
          <p:nvPicPr>
            <p:cNvPr id="91" name="object 91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8978786" y="5428480"/>
              <a:ext cx="190239" cy="368225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8985142" y="5434837"/>
              <a:ext cx="127000" cy="254000"/>
            </a:xfrm>
            <a:custGeom>
              <a:avLst/>
              <a:gdLst/>
              <a:ahLst/>
              <a:cxnLst/>
              <a:rect l="l" t="t" r="r" b="b"/>
              <a:pathLst>
                <a:path w="127000" h="254000">
                  <a:moveTo>
                    <a:pt x="126796" y="12682"/>
                  </a:moveTo>
                  <a:lnTo>
                    <a:pt x="88754" y="0"/>
                  </a:lnTo>
                  <a:lnTo>
                    <a:pt x="63398" y="76181"/>
                  </a:lnTo>
                  <a:lnTo>
                    <a:pt x="12686" y="241242"/>
                  </a:lnTo>
                  <a:lnTo>
                    <a:pt x="0" y="253942"/>
                  </a:lnTo>
                </a:path>
              </a:pathLst>
            </a:custGeom>
            <a:ln w="126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3" name="object 9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9346494" y="5276105"/>
              <a:ext cx="152189" cy="177771"/>
            </a:xfrm>
            <a:prstGeom prst="rect">
              <a:avLst/>
            </a:prstGeom>
          </p:spPr>
        </p:pic>
        <p:pic>
          <p:nvPicPr>
            <p:cNvPr id="94" name="object 9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346494" y="5276105"/>
              <a:ext cx="152189" cy="177771"/>
            </a:xfrm>
            <a:prstGeom prst="rect">
              <a:avLst/>
            </a:prstGeom>
          </p:spPr>
        </p:pic>
        <p:sp>
          <p:nvSpPr>
            <p:cNvPr id="95" name="object 95"/>
            <p:cNvSpPr/>
            <p:nvPr/>
          </p:nvSpPr>
          <p:spPr>
            <a:xfrm>
              <a:off x="8338488" y="5257058"/>
              <a:ext cx="1090930" cy="190500"/>
            </a:xfrm>
            <a:custGeom>
              <a:avLst/>
              <a:gdLst/>
              <a:ahLst/>
              <a:cxnLst/>
              <a:rect l="l" t="t" r="r" b="b"/>
              <a:pathLst>
                <a:path w="1090929" h="190500">
                  <a:moveTo>
                    <a:pt x="1052401" y="190461"/>
                  </a:moveTo>
                  <a:lnTo>
                    <a:pt x="989002" y="152379"/>
                  </a:lnTo>
                  <a:lnTo>
                    <a:pt x="938290" y="126979"/>
                  </a:lnTo>
                  <a:lnTo>
                    <a:pt x="874892" y="88880"/>
                  </a:lnTo>
                  <a:lnTo>
                    <a:pt x="811493" y="76197"/>
                  </a:lnTo>
                  <a:lnTo>
                    <a:pt x="748095" y="50798"/>
                  </a:lnTo>
                  <a:lnTo>
                    <a:pt x="672010" y="38098"/>
                  </a:lnTo>
                  <a:lnTo>
                    <a:pt x="608611" y="38098"/>
                  </a:lnTo>
                  <a:lnTo>
                    <a:pt x="545213" y="38098"/>
                  </a:lnTo>
                  <a:lnTo>
                    <a:pt x="469145" y="38098"/>
                  </a:lnTo>
                  <a:lnTo>
                    <a:pt x="405746" y="38098"/>
                  </a:lnTo>
                  <a:lnTo>
                    <a:pt x="342348" y="50798"/>
                  </a:lnTo>
                  <a:lnTo>
                    <a:pt x="278949" y="76197"/>
                  </a:lnTo>
                  <a:lnTo>
                    <a:pt x="215551" y="88880"/>
                  </a:lnTo>
                  <a:lnTo>
                    <a:pt x="152152" y="126979"/>
                  </a:lnTo>
                  <a:lnTo>
                    <a:pt x="88754" y="152379"/>
                  </a:lnTo>
                  <a:lnTo>
                    <a:pt x="38042" y="190461"/>
                  </a:lnTo>
                </a:path>
                <a:path w="1090929" h="190500">
                  <a:moveTo>
                    <a:pt x="1090443" y="177778"/>
                  </a:moveTo>
                  <a:lnTo>
                    <a:pt x="1039731" y="139679"/>
                  </a:lnTo>
                  <a:lnTo>
                    <a:pt x="976333" y="114280"/>
                  </a:lnTo>
                  <a:lnTo>
                    <a:pt x="912934" y="76197"/>
                  </a:lnTo>
                  <a:lnTo>
                    <a:pt x="849536" y="50798"/>
                  </a:lnTo>
                  <a:lnTo>
                    <a:pt x="786137" y="38098"/>
                  </a:lnTo>
                  <a:lnTo>
                    <a:pt x="710052" y="12699"/>
                  </a:lnTo>
                  <a:lnTo>
                    <a:pt x="646654" y="12699"/>
                  </a:lnTo>
                  <a:lnTo>
                    <a:pt x="583255" y="0"/>
                  </a:lnTo>
                  <a:lnTo>
                    <a:pt x="507187" y="0"/>
                  </a:lnTo>
                  <a:lnTo>
                    <a:pt x="443789" y="12699"/>
                  </a:lnTo>
                  <a:lnTo>
                    <a:pt x="367704" y="12699"/>
                  </a:lnTo>
                  <a:lnTo>
                    <a:pt x="304305" y="38098"/>
                  </a:lnTo>
                  <a:lnTo>
                    <a:pt x="240907" y="50798"/>
                  </a:lnTo>
                  <a:lnTo>
                    <a:pt x="177509" y="76197"/>
                  </a:lnTo>
                  <a:lnTo>
                    <a:pt x="114110" y="114280"/>
                  </a:lnTo>
                  <a:lnTo>
                    <a:pt x="50712" y="139679"/>
                  </a:lnTo>
                  <a:lnTo>
                    <a:pt x="0" y="177778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8972473" y="5733203"/>
              <a:ext cx="63500" cy="13335"/>
            </a:xfrm>
            <a:custGeom>
              <a:avLst/>
              <a:gdLst/>
              <a:ahLst/>
              <a:cxnLst/>
              <a:rect l="l" t="t" r="r" b="b"/>
              <a:pathLst>
                <a:path w="63500" h="13335">
                  <a:moveTo>
                    <a:pt x="0" y="12716"/>
                  </a:moveTo>
                  <a:lnTo>
                    <a:pt x="63398" y="12716"/>
                  </a:lnTo>
                  <a:lnTo>
                    <a:pt x="63398" y="0"/>
                  </a:lnTo>
                  <a:lnTo>
                    <a:pt x="0" y="0"/>
                  </a:lnTo>
                  <a:lnTo>
                    <a:pt x="0" y="127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7" name="object 97"/>
            <p:cNvSpPr/>
            <p:nvPr/>
          </p:nvSpPr>
          <p:spPr>
            <a:xfrm>
              <a:off x="8959786" y="5676080"/>
              <a:ext cx="76200" cy="152400"/>
            </a:xfrm>
            <a:custGeom>
              <a:avLst/>
              <a:gdLst/>
              <a:ahLst/>
              <a:cxnLst/>
              <a:rect l="l" t="t" r="r" b="b"/>
              <a:pathLst>
                <a:path w="76200" h="152400">
                  <a:moveTo>
                    <a:pt x="12686" y="152372"/>
                  </a:moveTo>
                  <a:lnTo>
                    <a:pt x="25356" y="139674"/>
                  </a:lnTo>
                  <a:lnTo>
                    <a:pt x="38042" y="126978"/>
                  </a:lnTo>
                  <a:lnTo>
                    <a:pt x="50712" y="114280"/>
                  </a:lnTo>
                  <a:lnTo>
                    <a:pt x="63398" y="101582"/>
                  </a:lnTo>
                  <a:lnTo>
                    <a:pt x="76084" y="88884"/>
                  </a:lnTo>
                  <a:lnTo>
                    <a:pt x="76084" y="63481"/>
                  </a:lnTo>
                </a:path>
                <a:path w="76200" h="152400">
                  <a:moveTo>
                    <a:pt x="0" y="25399"/>
                  </a:moveTo>
                  <a:lnTo>
                    <a:pt x="12686" y="25399"/>
                  </a:lnTo>
                  <a:lnTo>
                    <a:pt x="25356" y="25399"/>
                  </a:lnTo>
                  <a:lnTo>
                    <a:pt x="25356" y="12699"/>
                  </a:lnTo>
                </a:path>
                <a:path w="76200" h="152400">
                  <a:moveTo>
                    <a:pt x="38042" y="0"/>
                  </a:moveTo>
                  <a:lnTo>
                    <a:pt x="38042" y="12699"/>
                  </a:lnTo>
                  <a:lnTo>
                    <a:pt x="25356" y="38098"/>
                  </a:lnTo>
                  <a:lnTo>
                    <a:pt x="12686" y="50798"/>
                  </a:lnTo>
                  <a:lnTo>
                    <a:pt x="0" y="63481"/>
                  </a:lnTo>
                </a:path>
                <a:path w="76200" h="152400">
                  <a:moveTo>
                    <a:pt x="0" y="25399"/>
                  </a:moveTo>
                  <a:lnTo>
                    <a:pt x="12686" y="25399"/>
                  </a:lnTo>
                  <a:lnTo>
                    <a:pt x="25356" y="25399"/>
                  </a:lnTo>
                  <a:lnTo>
                    <a:pt x="25356" y="12699"/>
                  </a:lnTo>
                </a:path>
                <a:path w="76200" h="152400">
                  <a:moveTo>
                    <a:pt x="12686" y="63481"/>
                  </a:moveTo>
                  <a:lnTo>
                    <a:pt x="38042" y="63481"/>
                  </a:lnTo>
                  <a:lnTo>
                    <a:pt x="63398" y="50798"/>
                  </a:lnTo>
                  <a:lnTo>
                    <a:pt x="76084" y="25399"/>
                  </a:lnTo>
                </a:path>
                <a:path w="76200" h="152400">
                  <a:moveTo>
                    <a:pt x="0" y="63481"/>
                  </a:moveTo>
                  <a:lnTo>
                    <a:pt x="12686" y="63481"/>
                  </a:lnTo>
                  <a:lnTo>
                    <a:pt x="25356" y="50798"/>
                  </a:lnTo>
                  <a:lnTo>
                    <a:pt x="38042" y="25399"/>
                  </a:lnTo>
                  <a:lnTo>
                    <a:pt x="38042" y="0"/>
                  </a:lnTo>
                </a:path>
                <a:path w="76200" h="152400">
                  <a:moveTo>
                    <a:pt x="12686" y="63481"/>
                  </a:moveTo>
                  <a:lnTo>
                    <a:pt x="38042" y="63481"/>
                  </a:lnTo>
                  <a:lnTo>
                    <a:pt x="63398" y="50798"/>
                  </a:lnTo>
                  <a:lnTo>
                    <a:pt x="76084" y="25399"/>
                  </a:lnTo>
                </a:path>
                <a:path w="76200" h="152400">
                  <a:moveTo>
                    <a:pt x="0" y="25399"/>
                  </a:moveTo>
                  <a:lnTo>
                    <a:pt x="12686" y="25399"/>
                  </a:lnTo>
                  <a:lnTo>
                    <a:pt x="25356" y="25399"/>
                  </a:lnTo>
                  <a:lnTo>
                    <a:pt x="25356" y="12699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8972473" y="5733203"/>
              <a:ext cx="63500" cy="13335"/>
            </a:xfrm>
            <a:custGeom>
              <a:avLst/>
              <a:gdLst/>
              <a:ahLst/>
              <a:cxnLst/>
              <a:rect l="l" t="t" r="r" b="b"/>
              <a:pathLst>
                <a:path w="63500" h="13335">
                  <a:moveTo>
                    <a:pt x="0" y="12716"/>
                  </a:moveTo>
                  <a:lnTo>
                    <a:pt x="63398" y="12716"/>
                  </a:lnTo>
                  <a:lnTo>
                    <a:pt x="63398" y="0"/>
                  </a:lnTo>
                  <a:lnTo>
                    <a:pt x="0" y="0"/>
                  </a:lnTo>
                  <a:lnTo>
                    <a:pt x="0" y="127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99" name="object 99"/>
            <p:cNvSpPr/>
            <p:nvPr/>
          </p:nvSpPr>
          <p:spPr>
            <a:xfrm>
              <a:off x="8338488" y="5257058"/>
              <a:ext cx="1090930" cy="635000"/>
            </a:xfrm>
            <a:custGeom>
              <a:avLst/>
              <a:gdLst/>
              <a:ahLst/>
              <a:cxnLst/>
              <a:rect l="l" t="t" r="r" b="b"/>
              <a:pathLst>
                <a:path w="1090929" h="635000">
                  <a:moveTo>
                    <a:pt x="633984" y="571393"/>
                  </a:moveTo>
                  <a:lnTo>
                    <a:pt x="659340" y="558695"/>
                  </a:lnTo>
                  <a:lnTo>
                    <a:pt x="672010" y="545999"/>
                  </a:lnTo>
                  <a:lnTo>
                    <a:pt x="684696" y="520603"/>
                  </a:lnTo>
                  <a:lnTo>
                    <a:pt x="684696" y="507905"/>
                  </a:lnTo>
                  <a:lnTo>
                    <a:pt x="697383" y="482502"/>
                  </a:lnTo>
                </a:path>
                <a:path w="1090929" h="635000">
                  <a:moveTo>
                    <a:pt x="684696" y="50798"/>
                  </a:moveTo>
                  <a:lnTo>
                    <a:pt x="672010" y="38098"/>
                  </a:lnTo>
                  <a:lnTo>
                    <a:pt x="659340" y="50798"/>
                  </a:lnTo>
                  <a:lnTo>
                    <a:pt x="646654" y="63498"/>
                  </a:lnTo>
                  <a:lnTo>
                    <a:pt x="633984" y="76197"/>
                  </a:lnTo>
                  <a:lnTo>
                    <a:pt x="621298" y="88880"/>
                  </a:lnTo>
                  <a:lnTo>
                    <a:pt x="621298" y="101580"/>
                  </a:lnTo>
                </a:path>
                <a:path w="1090929" h="635000">
                  <a:moveTo>
                    <a:pt x="760781" y="25399"/>
                  </a:moveTo>
                  <a:lnTo>
                    <a:pt x="684696" y="12699"/>
                  </a:lnTo>
                  <a:lnTo>
                    <a:pt x="621298" y="0"/>
                  </a:lnTo>
                  <a:lnTo>
                    <a:pt x="545213" y="0"/>
                  </a:lnTo>
                </a:path>
                <a:path w="1090929" h="635000">
                  <a:moveTo>
                    <a:pt x="469145" y="622183"/>
                  </a:moveTo>
                  <a:lnTo>
                    <a:pt x="481815" y="622183"/>
                  </a:lnTo>
                  <a:lnTo>
                    <a:pt x="507187" y="634881"/>
                  </a:lnTo>
                  <a:lnTo>
                    <a:pt x="545213" y="634881"/>
                  </a:lnTo>
                  <a:lnTo>
                    <a:pt x="583255" y="634881"/>
                  </a:lnTo>
                  <a:lnTo>
                    <a:pt x="595942" y="622183"/>
                  </a:lnTo>
                  <a:lnTo>
                    <a:pt x="621298" y="622183"/>
                  </a:lnTo>
                </a:path>
                <a:path w="1090929" h="635000">
                  <a:moveTo>
                    <a:pt x="583255" y="634881"/>
                  </a:moveTo>
                  <a:lnTo>
                    <a:pt x="595942" y="622183"/>
                  </a:lnTo>
                  <a:lnTo>
                    <a:pt x="621298" y="622183"/>
                  </a:lnTo>
                </a:path>
                <a:path w="1090929" h="635000">
                  <a:moveTo>
                    <a:pt x="507187" y="634881"/>
                  </a:moveTo>
                  <a:lnTo>
                    <a:pt x="545213" y="634881"/>
                  </a:lnTo>
                  <a:lnTo>
                    <a:pt x="583255" y="634881"/>
                  </a:lnTo>
                </a:path>
                <a:path w="1090929" h="635000">
                  <a:moveTo>
                    <a:pt x="469145" y="622183"/>
                  </a:moveTo>
                  <a:lnTo>
                    <a:pt x="481815" y="622183"/>
                  </a:lnTo>
                  <a:lnTo>
                    <a:pt x="507187" y="634881"/>
                  </a:lnTo>
                </a:path>
                <a:path w="1090929" h="635000">
                  <a:moveTo>
                    <a:pt x="621298" y="622183"/>
                  </a:moveTo>
                  <a:lnTo>
                    <a:pt x="646654" y="596789"/>
                  </a:lnTo>
                  <a:lnTo>
                    <a:pt x="659340" y="571393"/>
                  </a:lnTo>
                  <a:lnTo>
                    <a:pt x="684696" y="545999"/>
                  </a:lnTo>
                  <a:lnTo>
                    <a:pt x="684696" y="520603"/>
                  </a:lnTo>
                  <a:lnTo>
                    <a:pt x="697383" y="482502"/>
                  </a:lnTo>
                </a:path>
                <a:path w="1090929" h="635000">
                  <a:moveTo>
                    <a:pt x="583255" y="634881"/>
                  </a:moveTo>
                  <a:lnTo>
                    <a:pt x="570586" y="571393"/>
                  </a:lnTo>
                </a:path>
                <a:path w="1090929" h="635000">
                  <a:moveTo>
                    <a:pt x="633984" y="571393"/>
                  </a:moveTo>
                  <a:lnTo>
                    <a:pt x="633984" y="596789"/>
                  </a:lnTo>
                  <a:lnTo>
                    <a:pt x="621298" y="622183"/>
                  </a:lnTo>
                  <a:lnTo>
                    <a:pt x="646654" y="596789"/>
                  </a:lnTo>
                  <a:lnTo>
                    <a:pt x="659340" y="571393"/>
                  </a:lnTo>
                  <a:lnTo>
                    <a:pt x="684696" y="545999"/>
                  </a:lnTo>
                  <a:lnTo>
                    <a:pt x="684696" y="520603"/>
                  </a:lnTo>
                  <a:lnTo>
                    <a:pt x="697383" y="482502"/>
                  </a:lnTo>
                </a:path>
                <a:path w="1090929" h="635000">
                  <a:moveTo>
                    <a:pt x="633984" y="571393"/>
                  </a:moveTo>
                  <a:lnTo>
                    <a:pt x="633984" y="596789"/>
                  </a:lnTo>
                  <a:lnTo>
                    <a:pt x="621298" y="622183"/>
                  </a:lnTo>
                </a:path>
                <a:path w="1090929" h="635000">
                  <a:moveTo>
                    <a:pt x="583255" y="634881"/>
                  </a:moveTo>
                  <a:lnTo>
                    <a:pt x="570586" y="571393"/>
                  </a:lnTo>
                </a:path>
                <a:path w="1090929" h="635000">
                  <a:moveTo>
                    <a:pt x="519857" y="571393"/>
                  </a:moveTo>
                  <a:lnTo>
                    <a:pt x="507187" y="634881"/>
                  </a:lnTo>
                </a:path>
                <a:path w="1090929" h="635000">
                  <a:moveTo>
                    <a:pt x="469145" y="622183"/>
                  </a:moveTo>
                  <a:lnTo>
                    <a:pt x="456458" y="596789"/>
                  </a:lnTo>
                  <a:lnTo>
                    <a:pt x="456458" y="571393"/>
                  </a:lnTo>
                </a:path>
                <a:path w="1090929" h="635000">
                  <a:moveTo>
                    <a:pt x="519857" y="571393"/>
                  </a:moveTo>
                  <a:lnTo>
                    <a:pt x="507187" y="634881"/>
                  </a:lnTo>
                </a:path>
                <a:path w="1090929" h="635000">
                  <a:moveTo>
                    <a:pt x="469145" y="622183"/>
                  </a:moveTo>
                  <a:lnTo>
                    <a:pt x="456458" y="596789"/>
                  </a:lnTo>
                  <a:lnTo>
                    <a:pt x="456458" y="571393"/>
                  </a:lnTo>
                </a:path>
                <a:path w="1090929" h="635000">
                  <a:moveTo>
                    <a:pt x="393060" y="482502"/>
                  </a:moveTo>
                  <a:lnTo>
                    <a:pt x="393060" y="520603"/>
                  </a:lnTo>
                  <a:lnTo>
                    <a:pt x="405746" y="545999"/>
                  </a:lnTo>
                  <a:lnTo>
                    <a:pt x="418416" y="571393"/>
                  </a:lnTo>
                  <a:lnTo>
                    <a:pt x="443789" y="596789"/>
                  </a:lnTo>
                  <a:lnTo>
                    <a:pt x="469145" y="622183"/>
                  </a:lnTo>
                </a:path>
                <a:path w="1090929" h="635000">
                  <a:moveTo>
                    <a:pt x="1014358" y="88880"/>
                  </a:moveTo>
                  <a:lnTo>
                    <a:pt x="938290" y="50798"/>
                  </a:lnTo>
                  <a:lnTo>
                    <a:pt x="862205" y="25399"/>
                  </a:lnTo>
                  <a:lnTo>
                    <a:pt x="786137" y="0"/>
                  </a:lnTo>
                </a:path>
                <a:path w="1090929" h="635000">
                  <a:moveTo>
                    <a:pt x="1090443" y="139679"/>
                  </a:moveTo>
                  <a:lnTo>
                    <a:pt x="1014358" y="101580"/>
                  </a:lnTo>
                  <a:lnTo>
                    <a:pt x="938290" y="63498"/>
                  </a:lnTo>
                  <a:lnTo>
                    <a:pt x="862205" y="25399"/>
                  </a:lnTo>
                  <a:lnTo>
                    <a:pt x="786137" y="0"/>
                  </a:lnTo>
                </a:path>
                <a:path w="1090929" h="635000">
                  <a:moveTo>
                    <a:pt x="304305" y="0"/>
                  </a:moveTo>
                  <a:lnTo>
                    <a:pt x="228237" y="25399"/>
                  </a:lnTo>
                  <a:lnTo>
                    <a:pt x="152152" y="50798"/>
                  </a:lnTo>
                  <a:lnTo>
                    <a:pt x="76068" y="88880"/>
                  </a:lnTo>
                </a:path>
                <a:path w="1090929" h="635000">
                  <a:moveTo>
                    <a:pt x="304305" y="0"/>
                  </a:moveTo>
                  <a:lnTo>
                    <a:pt x="228237" y="25399"/>
                  </a:lnTo>
                  <a:lnTo>
                    <a:pt x="152152" y="63498"/>
                  </a:lnTo>
                  <a:lnTo>
                    <a:pt x="76068" y="101580"/>
                  </a:lnTo>
                  <a:lnTo>
                    <a:pt x="0" y="139679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105" name="object 1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3508120"/>
              </p:ext>
            </p:extLst>
          </p:nvPr>
        </p:nvGraphicFramePr>
        <p:xfrm>
          <a:off x="7824958" y="3853957"/>
          <a:ext cx="2298065" cy="1396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657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42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68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118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9837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BM111B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WGr</a:t>
                      </a:r>
                    </a:p>
                  </a:txBody>
                  <a:tcPr marL="0" marR="0" marT="889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3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40640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BM248B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latin typeface="Arial Narrow" panose="020B0606020202030204" pitchFamily="34" charset="0"/>
                          <a:cs typeface="Arial"/>
                        </a:rPr>
                        <a:t>PG</a:t>
                      </a:r>
                    </a:p>
                  </a:txBody>
                  <a:tcPr marL="0" marR="0" marT="57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4613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DJ19B</a:t>
                      </a:r>
                    </a:p>
                  </a:txBody>
                  <a:tcPr marL="0" marR="0" marT="438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BM223</a:t>
                      </a:r>
                    </a:p>
                  </a:txBody>
                  <a:tcPr marL="0" marR="0" marT="438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DC02B</a:t>
                      </a:r>
                    </a:p>
                  </a:txBody>
                  <a:tcPr marL="0" marR="0" marT="438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DT34B</a:t>
                      </a:r>
                    </a:p>
                  </a:txBody>
                  <a:tcPr marL="0" marR="0" marT="43815" marB="0" anchor="ctr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374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BrY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OGr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Y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3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291465" algn="l"/>
                        </a:tabLst>
                      </a:pPr>
                      <a:r>
                        <a:rPr lang="ru-RU" sz="13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B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08" name="object 108"/>
          <p:cNvSpPr/>
          <p:nvPr/>
        </p:nvSpPr>
        <p:spPr>
          <a:xfrm>
            <a:off x="1913473" y="3995524"/>
            <a:ext cx="1043679" cy="638175"/>
          </a:xfrm>
          <a:custGeom>
            <a:avLst/>
            <a:gdLst/>
            <a:ahLst/>
            <a:cxnLst/>
            <a:rect l="l" t="t" r="r" b="b"/>
            <a:pathLst>
              <a:path w="974725" h="638175">
                <a:moveTo>
                  <a:pt x="974163" y="0"/>
                </a:moveTo>
                <a:lnTo>
                  <a:pt x="0" y="638065"/>
                </a:lnTo>
              </a:path>
              <a:path w="974725" h="638175">
                <a:moveTo>
                  <a:pt x="974163" y="638065"/>
                </a:moveTo>
                <a:lnTo>
                  <a:pt x="0" y="0"/>
                </a:lnTo>
              </a:path>
            </a:pathLst>
          </a:custGeom>
          <a:ln w="187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09" name="object 109"/>
          <p:cNvGrpSpPr/>
          <p:nvPr/>
        </p:nvGrpSpPr>
        <p:grpSpPr>
          <a:xfrm>
            <a:off x="1773746" y="5281004"/>
            <a:ext cx="1124585" cy="600710"/>
            <a:chOff x="1773746" y="5281004"/>
            <a:chExt cx="1124585" cy="600710"/>
          </a:xfrm>
        </p:grpSpPr>
        <p:pic>
          <p:nvPicPr>
            <p:cNvPr id="110" name="object 11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904872" y="5299777"/>
              <a:ext cx="299784" cy="412878"/>
            </a:xfrm>
            <a:prstGeom prst="rect">
              <a:avLst/>
            </a:prstGeom>
          </p:spPr>
        </p:pic>
        <p:sp>
          <p:nvSpPr>
            <p:cNvPr id="111" name="object 111"/>
            <p:cNvSpPr/>
            <p:nvPr/>
          </p:nvSpPr>
          <p:spPr>
            <a:xfrm>
              <a:off x="2270225" y="5384248"/>
              <a:ext cx="149860" cy="431800"/>
            </a:xfrm>
            <a:custGeom>
              <a:avLst/>
              <a:gdLst/>
              <a:ahLst/>
              <a:cxnLst/>
              <a:rect l="l" t="t" r="r" b="b"/>
              <a:pathLst>
                <a:path w="149860" h="431800">
                  <a:moveTo>
                    <a:pt x="37463" y="431622"/>
                  </a:moveTo>
                  <a:lnTo>
                    <a:pt x="74926" y="431622"/>
                  </a:lnTo>
                  <a:lnTo>
                    <a:pt x="93670" y="431622"/>
                  </a:lnTo>
                </a:path>
                <a:path w="149860" h="431800">
                  <a:moveTo>
                    <a:pt x="131133" y="0"/>
                  </a:moveTo>
                  <a:lnTo>
                    <a:pt x="131133" y="319025"/>
                  </a:lnTo>
                </a:path>
                <a:path w="149860" h="431800">
                  <a:moveTo>
                    <a:pt x="149852" y="356557"/>
                  </a:moveTo>
                  <a:lnTo>
                    <a:pt x="149852" y="412855"/>
                  </a:lnTo>
                </a:path>
                <a:path w="149860" h="431800">
                  <a:moveTo>
                    <a:pt x="112389" y="431622"/>
                  </a:moveTo>
                  <a:lnTo>
                    <a:pt x="131133" y="431622"/>
                  </a:lnTo>
                </a:path>
                <a:path w="149860" h="431800">
                  <a:moveTo>
                    <a:pt x="131133" y="356557"/>
                  </a:moveTo>
                  <a:lnTo>
                    <a:pt x="93670" y="356557"/>
                  </a:lnTo>
                </a:path>
                <a:path w="149860" h="431800">
                  <a:moveTo>
                    <a:pt x="37463" y="356557"/>
                  </a:moveTo>
                  <a:lnTo>
                    <a:pt x="0" y="356557"/>
                  </a:lnTo>
                </a:path>
                <a:path w="149860" h="431800">
                  <a:moveTo>
                    <a:pt x="131133" y="356557"/>
                  </a:moveTo>
                  <a:lnTo>
                    <a:pt x="131133" y="0"/>
                  </a:lnTo>
                </a:path>
              </a:pathLst>
            </a:custGeom>
            <a:ln w="18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2223365" y="56657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767"/>
                  </a:moveTo>
                  <a:lnTo>
                    <a:pt x="18744" y="18767"/>
                  </a:lnTo>
                  <a:lnTo>
                    <a:pt x="18744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2232737" y="5384248"/>
              <a:ext cx="38100" cy="356870"/>
            </a:xfrm>
            <a:custGeom>
              <a:avLst/>
              <a:gdLst/>
              <a:ahLst/>
              <a:cxnLst/>
              <a:rect l="l" t="t" r="r" b="b"/>
              <a:pathLst>
                <a:path w="38100" h="356870">
                  <a:moveTo>
                    <a:pt x="0" y="319025"/>
                  </a:moveTo>
                  <a:lnTo>
                    <a:pt x="37488" y="300258"/>
                  </a:lnTo>
                </a:path>
                <a:path w="38100" h="356870">
                  <a:moveTo>
                    <a:pt x="37488" y="356557"/>
                  </a:moveTo>
                  <a:lnTo>
                    <a:pt x="18744" y="356557"/>
                  </a:lnTo>
                </a:path>
                <a:path w="38100" h="356870">
                  <a:moveTo>
                    <a:pt x="37488" y="0"/>
                  </a:moveTo>
                  <a:lnTo>
                    <a:pt x="37488" y="356557"/>
                  </a:lnTo>
                </a:path>
                <a:path w="38100" h="356870">
                  <a:moveTo>
                    <a:pt x="0" y="319025"/>
                  </a:moveTo>
                  <a:lnTo>
                    <a:pt x="37488" y="300258"/>
                  </a:lnTo>
                </a:path>
                <a:path w="38100" h="356870">
                  <a:moveTo>
                    <a:pt x="0" y="300258"/>
                  </a:moveTo>
                  <a:lnTo>
                    <a:pt x="0" y="281491"/>
                  </a:lnTo>
                  <a:lnTo>
                    <a:pt x="0" y="300258"/>
                  </a:lnTo>
                  <a:lnTo>
                    <a:pt x="0" y="319025"/>
                  </a:lnTo>
                  <a:lnTo>
                    <a:pt x="18744" y="337792"/>
                  </a:lnTo>
                  <a:lnTo>
                    <a:pt x="37488" y="356557"/>
                  </a:lnTo>
                </a:path>
              </a:pathLst>
            </a:custGeom>
            <a:ln w="18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2223365" y="5665739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8767"/>
                  </a:moveTo>
                  <a:lnTo>
                    <a:pt x="18744" y="18767"/>
                  </a:lnTo>
                  <a:lnTo>
                    <a:pt x="18744" y="0"/>
                  </a:lnTo>
                  <a:lnTo>
                    <a:pt x="0" y="0"/>
                  </a:lnTo>
                  <a:lnTo>
                    <a:pt x="0" y="1876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2232737" y="5665739"/>
              <a:ext cx="38100" cy="75565"/>
            </a:xfrm>
            <a:custGeom>
              <a:avLst/>
              <a:gdLst/>
              <a:ahLst/>
              <a:cxnLst/>
              <a:rect l="l" t="t" r="r" b="b"/>
              <a:pathLst>
                <a:path w="38100" h="75564">
                  <a:moveTo>
                    <a:pt x="0" y="37534"/>
                  </a:moveTo>
                  <a:lnTo>
                    <a:pt x="37488" y="18767"/>
                  </a:lnTo>
                </a:path>
                <a:path w="38100" h="75564">
                  <a:moveTo>
                    <a:pt x="37488" y="75065"/>
                  </a:moveTo>
                  <a:lnTo>
                    <a:pt x="18744" y="56301"/>
                  </a:lnTo>
                  <a:lnTo>
                    <a:pt x="0" y="37534"/>
                  </a:lnTo>
                  <a:lnTo>
                    <a:pt x="0" y="18767"/>
                  </a:lnTo>
                  <a:lnTo>
                    <a:pt x="0" y="0"/>
                  </a:lnTo>
                </a:path>
              </a:pathLst>
            </a:custGeom>
            <a:ln w="18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16" name="object 116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307688" y="5703273"/>
              <a:ext cx="121783" cy="121994"/>
            </a:xfrm>
            <a:prstGeom prst="rect">
              <a:avLst/>
            </a:prstGeom>
          </p:spPr>
        </p:pic>
        <p:sp>
          <p:nvSpPr>
            <p:cNvPr id="117" name="object 117"/>
            <p:cNvSpPr/>
            <p:nvPr/>
          </p:nvSpPr>
          <p:spPr>
            <a:xfrm>
              <a:off x="2270225" y="5384248"/>
              <a:ext cx="131445" cy="431800"/>
            </a:xfrm>
            <a:custGeom>
              <a:avLst/>
              <a:gdLst/>
              <a:ahLst/>
              <a:cxnLst/>
              <a:rect l="l" t="t" r="r" b="b"/>
              <a:pathLst>
                <a:path w="131444" h="431800">
                  <a:moveTo>
                    <a:pt x="37463" y="431622"/>
                  </a:moveTo>
                  <a:lnTo>
                    <a:pt x="37463" y="356557"/>
                  </a:lnTo>
                  <a:lnTo>
                    <a:pt x="0" y="356557"/>
                  </a:lnTo>
                  <a:lnTo>
                    <a:pt x="0" y="0"/>
                  </a:lnTo>
                </a:path>
                <a:path w="131444" h="431800">
                  <a:moveTo>
                    <a:pt x="131133" y="0"/>
                  </a:moveTo>
                  <a:lnTo>
                    <a:pt x="131133" y="356557"/>
                  </a:lnTo>
                  <a:lnTo>
                    <a:pt x="93670" y="356557"/>
                  </a:lnTo>
                  <a:lnTo>
                    <a:pt x="93670" y="431622"/>
                  </a:lnTo>
                </a:path>
              </a:pathLst>
            </a:custGeom>
            <a:ln w="18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2242109" y="5740805"/>
              <a:ext cx="19050" cy="56515"/>
            </a:xfrm>
            <a:custGeom>
              <a:avLst/>
              <a:gdLst/>
              <a:ahLst/>
              <a:cxnLst/>
              <a:rect l="l" t="t" r="r" b="b"/>
              <a:pathLst>
                <a:path w="19050" h="56514">
                  <a:moveTo>
                    <a:pt x="0" y="56298"/>
                  </a:moveTo>
                  <a:lnTo>
                    <a:pt x="18744" y="56298"/>
                  </a:lnTo>
                  <a:lnTo>
                    <a:pt x="18744" y="0"/>
                  </a:lnTo>
                  <a:lnTo>
                    <a:pt x="0" y="0"/>
                  </a:lnTo>
                  <a:lnTo>
                    <a:pt x="0" y="56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2251481" y="5740805"/>
              <a:ext cx="56515" cy="75565"/>
            </a:xfrm>
            <a:custGeom>
              <a:avLst/>
              <a:gdLst/>
              <a:ahLst/>
              <a:cxnLst/>
              <a:rect l="l" t="t" r="r" b="b"/>
              <a:pathLst>
                <a:path w="56514" h="75564">
                  <a:moveTo>
                    <a:pt x="0" y="0"/>
                  </a:moveTo>
                  <a:lnTo>
                    <a:pt x="18744" y="0"/>
                  </a:lnTo>
                </a:path>
                <a:path w="56514" h="75564">
                  <a:moveTo>
                    <a:pt x="56207" y="75065"/>
                  </a:moveTo>
                  <a:lnTo>
                    <a:pt x="56207" y="0"/>
                  </a:lnTo>
                </a:path>
                <a:path w="56514" h="75564">
                  <a:moveTo>
                    <a:pt x="0" y="56298"/>
                  </a:moveTo>
                  <a:lnTo>
                    <a:pt x="37463" y="75065"/>
                  </a:lnTo>
                  <a:lnTo>
                    <a:pt x="56207" y="75065"/>
                  </a:lnTo>
                </a:path>
              </a:pathLst>
            </a:custGeom>
            <a:ln w="18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2242109" y="5740805"/>
              <a:ext cx="19050" cy="56515"/>
            </a:xfrm>
            <a:custGeom>
              <a:avLst/>
              <a:gdLst/>
              <a:ahLst/>
              <a:cxnLst/>
              <a:rect l="l" t="t" r="r" b="b"/>
              <a:pathLst>
                <a:path w="19050" h="56514">
                  <a:moveTo>
                    <a:pt x="0" y="56298"/>
                  </a:moveTo>
                  <a:lnTo>
                    <a:pt x="18744" y="56298"/>
                  </a:lnTo>
                  <a:lnTo>
                    <a:pt x="18744" y="0"/>
                  </a:lnTo>
                  <a:lnTo>
                    <a:pt x="0" y="0"/>
                  </a:lnTo>
                  <a:lnTo>
                    <a:pt x="0" y="5629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2176555" y="5327939"/>
              <a:ext cx="112395" cy="488315"/>
            </a:xfrm>
            <a:custGeom>
              <a:avLst/>
              <a:gdLst/>
              <a:ahLst/>
              <a:cxnLst/>
              <a:rect l="l" t="t" r="r" b="b"/>
              <a:pathLst>
                <a:path w="112394" h="488314">
                  <a:moveTo>
                    <a:pt x="93670" y="487931"/>
                  </a:moveTo>
                  <a:lnTo>
                    <a:pt x="112389" y="487931"/>
                  </a:lnTo>
                </a:path>
                <a:path w="112394" h="488314">
                  <a:moveTo>
                    <a:pt x="18719" y="375334"/>
                  </a:moveTo>
                  <a:lnTo>
                    <a:pt x="37463" y="394101"/>
                  </a:lnTo>
                  <a:lnTo>
                    <a:pt x="56182" y="394101"/>
                  </a:lnTo>
                  <a:lnTo>
                    <a:pt x="74926" y="412865"/>
                  </a:lnTo>
                  <a:lnTo>
                    <a:pt x="18719" y="412865"/>
                  </a:lnTo>
                </a:path>
                <a:path w="112394" h="488314">
                  <a:moveTo>
                    <a:pt x="56182" y="337799"/>
                  </a:moveTo>
                  <a:lnTo>
                    <a:pt x="0" y="187670"/>
                  </a:lnTo>
                  <a:lnTo>
                    <a:pt x="56182" y="337799"/>
                  </a:lnTo>
                </a:path>
                <a:path w="112394" h="488314">
                  <a:moveTo>
                    <a:pt x="18719" y="375334"/>
                  </a:moveTo>
                  <a:lnTo>
                    <a:pt x="18719" y="356567"/>
                  </a:lnTo>
                  <a:lnTo>
                    <a:pt x="56182" y="337799"/>
                  </a:lnTo>
                </a:path>
                <a:path w="112394" h="488314">
                  <a:moveTo>
                    <a:pt x="18719" y="375334"/>
                  </a:moveTo>
                  <a:lnTo>
                    <a:pt x="37463" y="394101"/>
                  </a:lnTo>
                  <a:lnTo>
                    <a:pt x="56182" y="394101"/>
                  </a:lnTo>
                  <a:lnTo>
                    <a:pt x="74926" y="412865"/>
                  </a:lnTo>
                </a:path>
                <a:path w="112394" h="488314">
                  <a:moveTo>
                    <a:pt x="18719" y="375334"/>
                  </a:moveTo>
                  <a:lnTo>
                    <a:pt x="18719" y="356567"/>
                  </a:lnTo>
                  <a:lnTo>
                    <a:pt x="56182" y="337799"/>
                  </a:lnTo>
                </a:path>
                <a:path w="112394" h="488314">
                  <a:moveTo>
                    <a:pt x="93670" y="56308"/>
                  </a:moveTo>
                  <a:lnTo>
                    <a:pt x="74926" y="18769"/>
                  </a:lnTo>
                  <a:lnTo>
                    <a:pt x="74926" y="0"/>
                  </a:lnTo>
                  <a:lnTo>
                    <a:pt x="56182" y="0"/>
                  </a:lnTo>
                  <a:lnTo>
                    <a:pt x="18719" y="0"/>
                  </a:lnTo>
                </a:path>
                <a:path w="112394" h="488314">
                  <a:moveTo>
                    <a:pt x="18719" y="412865"/>
                  </a:moveTo>
                  <a:lnTo>
                    <a:pt x="37463" y="431632"/>
                  </a:lnTo>
                  <a:lnTo>
                    <a:pt x="37463" y="450399"/>
                  </a:lnTo>
                  <a:lnTo>
                    <a:pt x="56182" y="469164"/>
                  </a:lnTo>
                  <a:lnTo>
                    <a:pt x="74926" y="469164"/>
                  </a:lnTo>
                </a:path>
                <a:path w="112394" h="488314">
                  <a:moveTo>
                    <a:pt x="18719" y="412865"/>
                  </a:moveTo>
                  <a:lnTo>
                    <a:pt x="74926" y="412865"/>
                  </a:lnTo>
                </a:path>
                <a:path w="112394" h="488314">
                  <a:moveTo>
                    <a:pt x="18719" y="412865"/>
                  </a:moveTo>
                  <a:lnTo>
                    <a:pt x="18719" y="431632"/>
                  </a:lnTo>
                  <a:lnTo>
                    <a:pt x="37463" y="450399"/>
                  </a:lnTo>
                  <a:lnTo>
                    <a:pt x="56182" y="450399"/>
                  </a:lnTo>
                  <a:lnTo>
                    <a:pt x="56182" y="469164"/>
                  </a:lnTo>
                  <a:lnTo>
                    <a:pt x="74926" y="469164"/>
                  </a:lnTo>
                </a:path>
              </a:pathLst>
            </a:custGeom>
            <a:ln w="18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2" name="object 122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773746" y="5299779"/>
              <a:ext cx="149908" cy="168919"/>
            </a:xfrm>
            <a:prstGeom prst="rect">
              <a:avLst/>
            </a:prstGeom>
          </p:spPr>
        </p:pic>
        <p:pic>
          <p:nvPicPr>
            <p:cNvPr id="123" name="object 123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2429432" y="5431140"/>
              <a:ext cx="168663" cy="356576"/>
            </a:xfrm>
            <a:prstGeom prst="rect">
              <a:avLst/>
            </a:prstGeom>
          </p:spPr>
        </p:pic>
        <p:sp>
          <p:nvSpPr>
            <p:cNvPr id="124" name="object 124"/>
            <p:cNvSpPr/>
            <p:nvPr/>
          </p:nvSpPr>
          <p:spPr>
            <a:xfrm>
              <a:off x="2438821" y="5440532"/>
              <a:ext cx="113030" cy="244475"/>
            </a:xfrm>
            <a:custGeom>
              <a:avLst/>
              <a:gdLst/>
              <a:ahLst/>
              <a:cxnLst/>
              <a:rect l="l" t="t" r="r" b="b"/>
              <a:pathLst>
                <a:path w="113030" h="244475">
                  <a:moveTo>
                    <a:pt x="112414" y="18769"/>
                  </a:moveTo>
                  <a:lnTo>
                    <a:pt x="74926" y="0"/>
                  </a:lnTo>
                  <a:lnTo>
                    <a:pt x="56207" y="75078"/>
                  </a:lnTo>
                  <a:lnTo>
                    <a:pt x="0" y="225207"/>
                  </a:lnTo>
                  <a:lnTo>
                    <a:pt x="0" y="243974"/>
                  </a:lnTo>
                </a:path>
              </a:pathLst>
            </a:custGeom>
            <a:ln w="187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5" name="object 125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2766650" y="5299782"/>
              <a:ext cx="131161" cy="168917"/>
            </a:xfrm>
            <a:prstGeom prst="rect">
              <a:avLst/>
            </a:prstGeom>
          </p:spPr>
        </p:pic>
        <p:pic>
          <p:nvPicPr>
            <p:cNvPr id="126" name="object 12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2766650" y="5299782"/>
              <a:ext cx="131161" cy="168917"/>
            </a:xfrm>
            <a:prstGeom prst="rect">
              <a:avLst/>
            </a:prstGeom>
          </p:spPr>
        </p:pic>
        <p:sp>
          <p:nvSpPr>
            <p:cNvPr id="127" name="object 127"/>
            <p:cNvSpPr/>
            <p:nvPr/>
          </p:nvSpPr>
          <p:spPr>
            <a:xfrm>
              <a:off x="1839338" y="5290400"/>
              <a:ext cx="1012190" cy="582295"/>
            </a:xfrm>
            <a:custGeom>
              <a:avLst/>
              <a:gdLst/>
              <a:ahLst/>
              <a:cxnLst/>
              <a:rect l="l" t="t" r="r" b="b"/>
              <a:pathLst>
                <a:path w="1012189" h="582295">
                  <a:moveTo>
                    <a:pt x="974163" y="168901"/>
                  </a:moveTo>
                  <a:lnTo>
                    <a:pt x="899212" y="131387"/>
                  </a:lnTo>
                  <a:lnTo>
                    <a:pt x="824286" y="93847"/>
                  </a:lnTo>
                  <a:lnTo>
                    <a:pt x="749360" y="56308"/>
                  </a:lnTo>
                  <a:lnTo>
                    <a:pt x="655690" y="37539"/>
                  </a:lnTo>
                  <a:lnTo>
                    <a:pt x="580739" y="18769"/>
                  </a:lnTo>
                  <a:lnTo>
                    <a:pt x="505813" y="18769"/>
                  </a:lnTo>
                  <a:lnTo>
                    <a:pt x="412143" y="18769"/>
                  </a:lnTo>
                  <a:lnTo>
                    <a:pt x="337217" y="37539"/>
                  </a:lnTo>
                  <a:lnTo>
                    <a:pt x="262266" y="56308"/>
                  </a:lnTo>
                  <a:lnTo>
                    <a:pt x="168596" y="93847"/>
                  </a:lnTo>
                  <a:lnTo>
                    <a:pt x="93670" y="131387"/>
                  </a:lnTo>
                  <a:lnTo>
                    <a:pt x="37463" y="168901"/>
                  </a:lnTo>
                </a:path>
                <a:path w="1012189" h="582295">
                  <a:moveTo>
                    <a:pt x="1011626" y="168901"/>
                  </a:moveTo>
                  <a:lnTo>
                    <a:pt x="936700" y="112617"/>
                  </a:lnTo>
                  <a:lnTo>
                    <a:pt x="861749" y="75078"/>
                  </a:lnTo>
                  <a:lnTo>
                    <a:pt x="786823" y="37539"/>
                  </a:lnTo>
                  <a:lnTo>
                    <a:pt x="711897" y="18769"/>
                  </a:lnTo>
                  <a:lnTo>
                    <a:pt x="618227" y="0"/>
                  </a:lnTo>
                  <a:lnTo>
                    <a:pt x="543276" y="0"/>
                  </a:lnTo>
                  <a:lnTo>
                    <a:pt x="449606" y="0"/>
                  </a:lnTo>
                  <a:lnTo>
                    <a:pt x="374680" y="0"/>
                  </a:lnTo>
                  <a:lnTo>
                    <a:pt x="299729" y="18769"/>
                  </a:lnTo>
                  <a:lnTo>
                    <a:pt x="206059" y="37539"/>
                  </a:lnTo>
                  <a:lnTo>
                    <a:pt x="131133" y="75078"/>
                  </a:lnTo>
                  <a:lnTo>
                    <a:pt x="56207" y="112617"/>
                  </a:lnTo>
                  <a:lnTo>
                    <a:pt x="0" y="168901"/>
                  </a:lnTo>
                </a:path>
                <a:path w="1012189" h="582295">
                  <a:moveTo>
                    <a:pt x="580739" y="450404"/>
                  </a:moveTo>
                  <a:lnTo>
                    <a:pt x="636946" y="450404"/>
                  </a:lnTo>
                </a:path>
                <a:path w="1012189" h="582295">
                  <a:moveTo>
                    <a:pt x="580739" y="506703"/>
                  </a:moveTo>
                  <a:lnTo>
                    <a:pt x="599483" y="506703"/>
                  </a:lnTo>
                  <a:lnTo>
                    <a:pt x="618227" y="487939"/>
                  </a:lnTo>
                  <a:lnTo>
                    <a:pt x="636946" y="469172"/>
                  </a:lnTo>
                  <a:lnTo>
                    <a:pt x="636946" y="450404"/>
                  </a:lnTo>
                </a:path>
                <a:path w="1012189" h="582295">
                  <a:moveTo>
                    <a:pt x="562020" y="412873"/>
                  </a:moveTo>
                  <a:lnTo>
                    <a:pt x="599483" y="394106"/>
                  </a:lnTo>
                </a:path>
                <a:path w="1012189" h="582295">
                  <a:moveTo>
                    <a:pt x="599483" y="375339"/>
                  </a:moveTo>
                  <a:lnTo>
                    <a:pt x="599483" y="394106"/>
                  </a:lnTo>
                  <a:lnTo>
                    <a:pt x="599483" y="412873"/>
                  </a:lnTo>
                  <a:lnTo>
                    <a:pt x="580739" y="431640"/>
                  </a:lnTo>
                  <a:lnTo>
                    <a:pt x="562020" y="450404"/>
                  </a:lnTo>
                </a:path>
                <a:path w="1012189" h="582295">
                  <a:moveTo>
                    <a:pt x="562020" y="412873"/>
                  </a:moveTo>
                  <a:lnTo>
                    <a:pt x="599483" y="394106"/>
                  </a:lnTo>
                </a:path>
                <a:path w="1012189" h="582295">
                  <a:moveTo>
                    <a:pt x="580739" y="450404"/>
                  </a:moveTo>
                  <a:lnTo>
                    <a:pt x="599483" y="431640"/>
                  </a:lnTo>
                  <a:lnTo>
                    <a:pt x="636946" y="431640"/>
                  </a:lnTo>
                  <a:lnTo>
                    <a:pt x="636946" y="412873"/>
                  </a:lnTo>
                </a:path>
                <a:path w="1012189" h="582295">
                  <a:moveTo>
                    <a:pt x="562020" y="450404"/>
                  </a:moveTo>
                  <a:lnTo>
                    <a:pt x="580739" y="431640"/>
                  </a:lnTo>
                  <a:lnTo>
                    <a:pt x="599483" y="412873"/>
                  </a:lnTo>
                  <a:lnTo>
                    <a:pt x="599483" y="394106"/>
                  </a:lnTo>
                  <a:lnTo>
                    <a:pt x="599483" y="375339"/>
                  </a:lnTo>
                </a:path>
                <a:path w="1012189" h="582295">
                  <a:moveTo>
                    <a:pt x="580739" y="450404"/>
                  </a:moveTo>
                  <a:lnTo>
                    <a:pt x="599483" y="431640"/>
                  </a:lnTo>
                  <a:lnTo>
                    <a:pt x="636946" y="431640"/>
                  </a:lnTo>
                  <a:lnTo>
                    <a:pt x="636946" y="412873"/>
                  </a:lnTo>
                </a:path>
                <a:path w="1012189" h="582295">
                  <a:moveTo>
                    <a:pt x="562020" y="412873"/>
                  </a:moveTo>
                  <a:lnTo>
                    <a:pt x="599483" y="394106"/>
                  </a:lnTo>
                </a:path>
                <a:path w="1012189" h="582295">
                  <a:moveTo>
                    <a:pt x="636946" y="450404"/>
                  </a:moveTo>
                  <a:lnTo>
                    <a:pt x="580739" y="450404"/>
                  </a:lnTo>
                </a:path>
                <a:path w="1012189" h="582295">
                  <a:moveTo>
                    <a:pt x="580739" y="506703"/>
                  </a:moveTo>
                  <a:lnTo>
                    <a:pt x="599483" y="506703"/>
                  </a:lnTo>
                  <a:lnTo>
                    <a:pt x="618227" y="487939"/>
                  </a:lnTo>
                  <a:lnTo>
                    <a:pt x="636946" y="469172"/>
                  </a:lnTo>
                  <a:lnTo>
                    <a:pt x="636946" y="450404"/>
                  </a:lnTo>
                </a:path>
                <a:path w="1012189" h="582295">
                  <a:moveTo>
                    <a:pt x="636946" y="37539"/>
                  </a:moveTo>
                  <a:lnTo>
                    <a:pt x="618227" y="37539"/>
                  </a:lnTo>
                  <a:lnTo>
                    <a:pt x="599483" y="37539"/>
                  </a:lnTo>
                  <a:lnTo>
                    <a:pt x="580739" y="56308"/>
                  </a:lnTo>
                  <a:lnTo>
                    <a:pt x="562020" y="93847"/>
                  </a:lnTo>
                </a:path>
                <a:path w="1012189" h="582295">
                  <a:moveTo>
                    <a:pt x="430887" y="563004"/>
                  </a:moveTo>
                  <a:lnTo>
                    <a:pt x="449606" y="563004"/>
                  </a:lnTo>
                  <a:lnTo>
                    <a:pt x="468350" y="581770"/>
                  </a:lnTo>
                  <a:lnTo>
                    <a:pt x="505813" y="581770"/>
                  </a:lnTo>
                  <a:lnTo>
                    <a:pt x="524557" y="581770"/>
                  </a:lnTo>
                  <a:lnTo>
                    <a:pt x="543276" y="563004"/>
                  </a:lnTo>
                  <a:lnTo>
                    <a:pt x="562020" y="563004"/>
                  </a:lnTo>
                </a:path>
                <a:path w="1012189" h="582295">
                  <a:moveTo>
                    <a:pt x="524557" y="581770"/>
                  </a:moveTo>
                  <a:lnTo>
                    <a:pt x="543276" y="563004"/>
                  </a:lnTo>
                  <a:lnTo>
                    <a:pt x="562020" y="563004"/>
                  </a:lnTo>
                </a:path>
                <a:path w="1012189" h="582295">
                  <a:moveTo>
                    <a:pt x="468350" y="581770"/>
                  </a:moveTo>
                  <a:lnTo>
                    <a:pt x="505813" y="581770"/>
                  </a:lnTo>
                  <a:lnTo>
                    <a:pt x="524557" y="581770"/>
                  </a:lnTo>
                </a:path>
                <a:path w="1012189" h="582295">
                  <a:moveTo>
                    <a:pt x="430887" y="563004"/>
                  </a:moveTo>
                  <a:lnTo>
                    <a:pt x="449606" y="563004"/>
                  </a:lnTo>
                  <a:lnTo>
                    <a:pt x="468350" y="581770"/>
                  </a:lnTo>
                </a:path>
                <a:path w="1012189" h="582295">
                  <a:moveTo>
                    <a:pt x="562020" y="563004"/>
                  </a:moveTo>
                  <a:lnTo>
                    <a:pt x="599483" y="544237"/>
                  </a:lnTo>
                  <a:lnTo>
                    <a:pt x="618227" y="506703"/>
                  </a:lnTo>
                  <a:lnTo>
                    <a:pt x="636946" y="487939"/>
                  </a:lnTo>
                  <a:lnTo>
                    <a:pt x="636946" y="450404"/>
                  </a:lnTo>
                </a:path>
              </a:pathLst>
            </a:custGeom>
            <a:ln w="18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2354523" y="5815871"/>
              <a:ext cx="19050" cy="56515"/>
            </a:xfrm>
            <a:custGeom>
              <a:avLst/>
              <a:gdLst/>
              <a:ahLst/>
              <a:cxnLst/>
              <a:rect l="l" t="t" r="r" b="b"/>
              <a:pathLst>
                <a:path w="19050" h="56514">
                  <a:moveTo>
                    <a:pt x="0" y="56299"/>
                  </a:moveTo>
                  <a:lnTo>
                    <a:pt x="18744" y="56299"/>
                  </a:lnTo>
                  <a:lnTo>
                    <a:pt x="18744" y="0"/>
                  </a:lnTo>
                  <a:lnTo>
                    <a:pt x="0" y="0"/>
                  </a:lnTo>
                  <a:lnTo>
                    <a:pt x="0" y="562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2401358" y="5740805"/>
              <a:ext cx="74930" cy="113030"/>
            </a:xfrm>
            <a:custGeom>
              <a:avLst/>
              <a:gdLst/>
              <a:ahLst/>
              <a:cxnLst/>
              <a:rect l="l" t="t" r="r" b="b"/>
              <a:pathLst>
                <a:path w="74930" h="113029">
                  <a:moveTo>
                    <a:pt x="18719" y="56298"/>
                  </a:moveTo>
                  <a:lnTo>
                    <a:pt x="18719" y="93832"/>
                  </a:lnTo>
                  <a:lnTo>
                    <a:pt x="0" y="112599"/>
                  </a:lnTo>
                  <a:lnTo>
                    <a:pt x="37463" y="93832"/>
                  </a:lnTo>
                  <a:lnTo>
                    <a:pt x="56207" y="56298"/>
                  </a:lnTo>
                  <a:lnTo>
                    <a:pt x="74926" y="37534"/>
                  </a:lnTo>
                  <a:lnTo>
                    <a:pt x="74926" y="0"/>
                  </a:lnTo>
                </a:path>
                <a:path w="74930" h="113029">
                  <a:moveTo>
                    <a:pt x="18719" y="56298"/>
                  </a:moveTo>
                  <a:lnTo>
                    <a:pt x="18719" y="93832"/>
                  </a:lnTo>
                  <a:lnTo>
                    <a:pt x="0" y="112599"/>
                  </a:lnTo>
                </a:path>
              </a:pathLst>
            </a:custGeom>
            <a:ln w="18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2298306" y="5815875"/>
              <a:ext cx="75565" cy="56515"/>
            </a:xfrm>
            <a:custGeom>
              <a:avLst/>
              <a:gdLst/>
              <a:ahLst/>
              <a:cxnLst/>
              <a:rect l="l" t="t" r="r" b="b"/>
              <a:pathLst>
                <a:path w="75564" h="56514">
                  <a:moveTo>
                    <a:pt x="18745" y="0"/>
                  </a:moveTo>
                  <a:lnTo>
                    <a:pt x="0" y="0"/>
                  </a:lnTo>
                  <a:lnTo>
                    <a:pt x="0" y="56299"/>
                  </a:lnTo>
                  <a:lnTo>
                    <a:pt x="18745" y="56299"/>
                  </a:lnTo>
                  <a:lnTo>
                    <a:pt x="18745" y="0"/>
                  </a:lnTo>
                  <a:close/>
                </a:path>
                <a:path w="75564" h="56514">
                  <a:moveTo>
                    <a:pt x="74955" y="0"/>
                  </a:moveTo>
                  <a:lnTo>
                    <a:pt x="56210" y="0"/>
                  </a:lnTo>
                  <a:lnTo>
                    <a:pt x="56210" y="56299"/>
                  </a:lnTo>
                  <a:lnTo>
                    <a:pt x="74955" y="56299"/>
                  </a:lnTo>
                  <a:lnTo>
                    <a:pt x="7495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2251481" y="5797104"/>
              <a:ext cx="19050" cy="56515"/>
            </a:xfrm>
            <a:custGeom>
              <a:avLst/>
              <a:gdLst/>
              <a:ahLst/>
              <a:cxnLst/>
              <a:rect l="l" t="t" r="r" b="b"/>
              <a:pathLst>
                <a:path w="19050" h="56514">
                  <a:moveTo>
                    <a:pt x="18744" y="56301"/>
                  </a:moveTo>
                  <a:lnTo>
                    <a:pt x="0" y="37534"/>
                  </a:lnTo>
                  <a:lnTo>
                    <a:pt x="0" y="0"/>
                  </a:lnTo>
                </a:path>
              </a:pathLst>
            </a:custGeom>
            <a:ln w="187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2298316" y="5815871"/>
              <a:ext cx="19050" cy="56515"/>
            </a:xfrm>
            <a:custGeom>
              <a:avLst/>
              <a:gdLst/>
              <a:ahLst/>
              <a:cxnLst/>
              <a:rect l="l" t="t" r="r" b="b"/>
              <a:pathLst>
                <a:path w="19050" h="56514">
                  <a:moveTo>
                    <a:pt x="0" y="56299"/>
                  </a:moveTo>
                  <a:lnTo>
                    <a:pt x="18744" y="56299"/>
                  </a:lnTo>
                  <a:lnTo>
                    <a:pt x="18744" y="0"/>
                  </a:lnTo>
                  <a:lnTo>
                    <a:pt x="0" y="0"/>
                  </a:lnTo>
                  <a:lnTo>
                    <a:pt x="0" y="5629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1839338" y="5290400"/>
              <a:ext cx="993140" cy="563245"/>
            </a:xfrm>
            <a:custGeom>
              <a:avLst/>
              <a:gdLst/>
              <a:ahLst/>
              <a:cxnLst/>
              <a:rect l="l" t="t" r="r" b="b"/>
              <a:pathLst>
                <a:path w="993139" h="563245">
                  <a:moveTo>
                    <a:pt x="430887" y="563004"/>
                  </a:moveTo>
                  <a:lnTo>
                    <a:pt x="412143" y="544237"/>
                  </a:lnTo>
                  <a:lnTo>
                    <a:pt x="412143" y="506703"/>
                  </a:lnTo>
                </a:path>
                <a:path w="993139" h="563245">
                  <a:moveTo>
                    <a:pt x="355936" y="450404"/>
                  </a:moveTo>
                  <a:lnTo>
                    <a:pt x="355936" y="487939"/>
                  </a:lnTo>
                  <a:lnTo>
                    <a:pt x="374680" y="506703"/>
                  </a:lnTo>
                  <a:lnTo>
                    <a:pt x="393399" y="544237"/>
                  </a:lnTo>
                  <a:lnTo>
                    <a:pt x="430887" y="563004"/>
                  </a:lnTo>
                </a:path>
                <a:path w="993139" h="563245">
                  <a:moveTo>
                    <a:pt x="936700" y="75078"/>
                  </a:moveTo>
                  <a:lnTo>
                    <a:pt x="824286" y="37539"/>
                  </a:lnTo>
                  <a:lnTo>
                    <a:pt x="711897" y="0"/>
                  </a:lnTo>
                </a:path>
                <a:path w="993139" h="563245">
                  <a:moveTo>
                    <a:pt x="992882" y="112617"/>
                  </a:moveTo>
                  <a:lnTo>
                    <a:pt x="917956" y="75078"/>
                  </a:lnTo>
                  <a:lnTo>
                    <a:pt x="824286" y="18769"/>
                  </a:lnTo>
                  <a:lnTo>
                    <a:pt x="711897" y="0"/>
                  </a:lnTo>
                </a:path>
                <a:path w="993139" h="563245">
                  <a:moveTo>
                    <a:pt x="281010" y="0"/>
                  </a:moveTo>
                  <a:lnTo>
                    <a:pt x="168596" y="37539"/>
                  </a:lnTo>
                  <a:lnTo>
                    <a:pt x="74926" y="75078"/>
                  </a:lnTo>
                </a:path>
                <a:path w="993139" h="563245">
                  <a:moveTo>
                    <a:pt x="281010" y="0"/>
                  </a:moveTo>
                  <a:lnTo>
                    <a:pt x="187340" y="18769"/>
                  </a:lnTo>
                  <a:lnTo>
                    <a:pt x="93670" y="75078"/>
                  </a:lnTo>
                  <a:lnTo>
                    <a:pt x="0" y="112617"/>
                  </a:lnTo>
                </a:path>
              </a:pathLst>
            </a:custGeom>
            <a:ln w="187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137" name="object 13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7537076"/>
              </p:ext>
            </p:extLst>
          </p:nvPr>
        </p:nvGraphicFramePr>
        <p:xfrm>
          <a:off x="1361616" y="3986127"/>
          <a:ext cx="2178050" cy="129487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11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49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422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95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38065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BM111A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WGr</a:t>
                      </a:r>
                    </a:p>
                  </a:txBody>
                  <a:tcPr marL="0" marR="0" marT="571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BM248A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PG</a:t>
                      </a:r>
                    </a:p>
                  </a:txBody>
                  <a:tcPr marL="0" marR="0" marT="571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746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DJ19A</a:t>
                      </a:r>
                    </a:p>
                  </a:txBody>
                  <a:tcPr marL="0" marR="0" marT="2476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BM211</a:t>
                      </a:r>
                    </a:p>
                  </a:txBody>
                  <a:tcPr marL="0" marR="0" marT="2476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DC02A</a:t>
                      </a:r>
                    </a:p>
                  </a:txBody>
                  <a:tcPr marL="0" marR="0" marT="2476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DT34A</a:t>
                      </a:r>
                    </a:p>
                  </a:txBody>
                  <a:tcPr marL="0" marR="0" marT="2476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3535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0,5</a:t>
                      </a:r>
                    </a:p>
                  </a:txBody>
                  <a:tcPr marL="0" marR="0" marT="635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580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BrY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OW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Y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B</a:t>
                      </a: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40" name="object 140"/>
          <p:cNvSpPr/>
          <p:nvPr/>
        </p:nvSpPr>
        <p:spPr>
          <a:xfrm>
            <a:off x="5054005" y="1528962"/>
            <a:ext cx="257810" cy="210185"/>
          </a:xfrm>
          <a:custGeom>
            <a:avLst/>
            <a:gdLst/>
            <a:ahLst/>
            <a:cxnLst/>
            <a:rect l="l" t="t" r="r" b="b"/>
            <a:pathLst>
              <a:path w="257810" h="210185">
                <a:moveTo>
                  <a:pt x="0" y="0"/>
                </a:moveTo>
                <a:lnTo>
                  <a:pt x="257737" y="209916"/>
                </a:lnTo>
                <a:lnTo>
                  <a:pt x="257737" y="0"/>
                </a:lnTo>
              </a:path>
              <a:path w="257810" h="210185">
                <a:moveTo>
                  <a:pt x="0" y="209916"/>
                </a:moveTo>
                <a:lnTo>
                  <a:pt x="257737" y="0"/>
                </a:lnTo>
              </a:path>
            </a:pathLst>
          </a:custGeom>
          <a:ln w="1614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41" name="object 141"/>
          <p:cNvGrpSpPr/>
          <p:nvPr/>
        </p:nvGrpSpPr>
        <p:grpSpPr>
          <a:xfrm>
            <a:off x="5674211" y="1746959"/>
            <a:ext cx="338455" cy="614045"/>
            <a:chOff x="5674211" y="1746959"/>
            <a:chExt cx="338455" cy="614045"/>
          </a:xfrm>
        </p:grpSpPr>
        <p:sp>
          <p:nvSpPr>
            <p:cNvPr id="142" name="object 142"/>
            <p:cNvSpPr/>
            <p:nvPr/>
          </p:nvSpPr>
          <p:spPr>
            <a:xfrm>
              <a:off x="5762810" y="232021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096" y="0"/>
                  </a:lnTo>
                </a:path>
              </a:pathLst>
            </a:custGeom>
            <a:ln w="161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43" name="object 14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706413" y="1746959"/>
              <a:ext cx="306110" cy="452146"/>
            </a:xfrm>
            <a:prstGeom prst="rect">
              <a:avLst/>
            </a:prstGeom>
          </p:spPr>
        </p:pic>
        <p:sp>
          <p:nvSpPr>
            <p:cNvPr id="144" name="object 144"/>
            <p:cNvSpPr/>
            <p:nvPr/>
          </p:nvSpPr>
          <p:spPr>
            <a:xfrm>
              <a:off x="5698381" y="1787330"/>
              <a:ext cx="97155" cy="533400"/>
            </a:xfrm>
            <a:custGeom>
              <a:avLst/>
              <a:gdLst/>
              <a:ahLst/>
              <a:cxnLst/>
              <a:rect l="l" t="t" r="r" b="b"/>
              <a:pathLst>
                <a:path w="97154" h="533400">
                  <a:moveTo>
                    <a:pt x="96643" y="16150"/>
                  </a:moveTo>
                  <a:lnTo>
                    <a:pt x="64429" y="64581"/>
                  </a:lnTo>
                  <a:lnTo>
                    <a:pt x="48311" y="113033"/>
                  </a:lnTo>
                  <a:lnTo>
                    <a:pt x="32214" y="161485"/>
                  </a:lnTo>
                  <a:lnTo>
                    <a:pt x="16096" y="209916"/>
                  </a:lnTo>
                  <a:lnTo>
                    <a:pt x="16096" y="258368"/>
                  </a:lnTo>
                  <a:lnTo>
                    <a:pt x="16096" y="322949"/>
                  </a:lnTo>
                  <a:lnTo>
                    <a:pt x="32214" y="371401"/>
                  </a:lnTo>
                  <a:lnTo>
                    <a:pt x="48311" y="419845"/>
                  </a:lnTo>
                  <a:lnTo>
                    <a:pt x="64429" y="468288"/>
                  </a:lnTo>
                  <a:lnTo>
                    <a:pt x="96643" y="516734"/>
                  </a:lnTo>
                </a:path>
                <a:path w="97154" h="533400">
                  <a:moveTo>
                    <a:pt x="80525" y="0"/>
                  </a:moveTo>
                  <a:lnTo>
                    <a:pt x="48311" y="48452"/>
                  </a:lnTo>
                  <a:lnTo>
                    <a:pt x="32214" y="96882"/>
                  </a:lnTo>
                  <a:lnTo>
                    <a:pt x="16096" y="145334"/>
                  </a:lnTo>
                  <a:lnTo>
                    <a:pt x="0" y="209916"/>
                  </a:lnTo>
                  <a:lnTo>
                    <a:pt x="0" y="258368"/>
                  </a:lnTo>
                  <a:lnTo>
                    <a:pt x="0" y="322949"/>
                  </a:lnTo>
                  <a:lnTo>
                    <a:pt x="16096" y="371401"/>
                  </a:lnTo>
                  <a:lnTo>
                    <a:pt x="32214" y="435993"/>
                  </a:lnTo>
                  <a:lnTo>
                    <a:pt x="48311" y="484437"/>
                  </a:lnTo>
                  <a:lnTo>
                    <a:pt x="80525" y="532880"/>
                  </a:lnTo>
                </a:path>
                <a:path w="97154" h="533400">
                  <a:moveTo>
                    <a:pt x="64429" y="0"/>
                  </a:moveTo>
                  <a:lnTo>
                    <a:pt x="32214" y="48452"/>
                  </a:lnTo>
                  <a:lnTo>
                    <a:pt x="16096" y="96882"/>
                  </a:lnTo>
                  <a:lnTo>
                    <a:pt x="0" y="145334"/>
                  </a:lnTo>
                </a:path>
                <a:path w="97154" h="533400">
                  <a:moveTo>
                    <a:pt x="48311" y="484437"/>
                  </a:moveTo>
                  <a:lnTo>
                    <a:pt x="16096" y="532880"/>
                  </a:lnTo>
                </a:path>
                <a:path w="97154" h="533400">
                  <a:moveTo>
                    <a:pt x="80547" y="532880"/>
                  </a:moveTo>
                  <a:lnTo>
                    <a:pt x="96643" y="516734"/>
                  </a:lnTo>
                </a:path>
                <a:path w="97154" h="533400">
                  <a:moveTo>
                    <a:pt x="48311" y="484437"/>
                  </a:moveTo>
                  <a:lnTo>
                    <a:pt x="16096" y="532880"/>
                  </a:lnTo>
                </a:path>
                <a:path w="97154" h="533400">
                  <a:moveTo>
                    <a:pt x="80547" y="532880"/>
                  </a:moveTo>
                  <a:lnTo>
                    <a:pt x="96643" y="516734"/>
                  </a:lnTo>
                </a:path>
                <a:path w="97154" h="533400">
                  <a:moveTo>
                    <a:pt x="16096" y="532880"/>
                  </a:moveTo>
                  <a:lnTo>
                    <a:pt x="48311" y="484437"/>
                  </a:lnTo>
                </a:path>
                <a:path w="97154" h="533400">
                  <a:moveTo>
                    <a:pt x="0" y="387552"/>
                  </a:moveTo>
                  <a:lnTo>
                    <a:pt x="16096" y="435993"/>
                  </a:lnTo>
                  <a:lnTo>
                    <a:pt x="32214" y="484437"/>
                  </a:lnTo>
                  <a:lnTo>
                    <a:pt x="64429" y="532880"/>
                  </a:lnTo>
                </a:path>
                <a:path w="97154" h="533400">
                  <a:moveTo>
                    <a:pt x="16096" y="193765"/>
                  </a:moveTo>
                  <a:lnTo>
                    <a:pt x="16096" y="209916"/>
                  </a:lnTo>
                  <a:lnTo>
                    <a:pt x="32214" y="226066"/>
                  </a:lnTo>
                  <a:lnTo>
                    <a:pt x="48311" y="226066"/>
                  </a:lnTo>
                </a:path>
                <a:path w="97154" h="533400">
                  <a:moveTo>
                    <a:pt x="48311" y="306820"/>
                  </a:moveTo>
                  <a:lnTo>
                    <a:pt x="32214" y="306820"/>
                  </a:lnTo>
                  <a:lnTo>
                    <a:pt x="16096" y="322949"/>
                  </a:lnTo>
                  <a:lnTo>
                    <a:pt x="16096" y="339100"/>
                  </a:lnTo>
                </a:path>
              </a:pathLst>
            </a:custGeom>
            <a:ln w="16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5778928" y="2142581"/>
              <a:ext cx="0" cy="16510"/>
            </a:xfrm>
            <a:custGeom>
              <a:avLst/>
              <a:gdLst/>
              <a:ahLst/>
              <a:cxnLst/>
              <a:rect l="l" t="t" r="r" b="b"/>
              <a:pathLst>
                <a:path h="16510">
                  <a:moveTo>
                    <a:pt x="-8050" y="8075"/>
                  </a:moveTo>
                  <a:lnTo>
                    <a:pt x="8050" y="8075"/>
                  </a:lnTo>
                </a:path>
              </a:pathLst>
            </a:custGeom>
            <a:ln w="161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5682263" y="1755028"/>
              <a:ext cx="322580" cy="597535"/>
            </a:xfrm>
            <a:custGeom>
              <a:avLst/>
              <a:gdLst/>
              <a:ahLst/>
              <a:cxnLst/>
              <a:rect l="l" t="t" r="r" b="b"/>
              <a:pathLst>
                <a:path w="322579" h="597535">
                  <a:moveTo>
                    <a:pt x="112761" y="403703"/>
                  </a:moveTo>
                  <a:lnTo>
                    <a:pt x="96643" y="387552"/>
                  </a:lnTo>
                </a:path>
                <a:path w="322579" h="597535">
                  <a:moveTo>
                    <a:pt x="96665" y="193786"/>
                  </a:moveTo>
                  <a:lnTo>
                    <a:pt x="112761" y="177636"/>
                  </a:lnTo>
                </a:path>
                <a:path w="322579" h="597535">
                  <a:moveTo>
                    <a:pt x="64429" y="64602"/>
                  </a:moveTo>
                  <a:lnTo>
                    <a:pt x="32214" y="129184"/>
                  </a:lnTo>
                  <a:lnTo>
                    <a:pt x="16118" y="177636"/>
                  </a:lnTo>
                  <a:lnTo>
                    <a:pt x="0" y="226066"/>
                  </a:lnTo>
                  <a:lnTo>
                    <a:pt x="0" y="290669"/>
                  </a:lnTo>
                  <a:lnTo>
                    <a:pt x="0" y="339121"/>
                  </a:lnTo>
                </a:path>
                <a:path w="322579" h="597535">
                  <a:moveTo>
                    <a:pt x="16118" y="209937"/>
                  </a:moveTo>
                  <a:lnTo>
                    <a:pt x="0" y="274518"/>
                  </a:lnTo>
                  <a:lnTo>
                    <a:pt x="0" y="339121"/>
                  </a:lnTo>
                  <a:lnTo>
                    <a:pt x="16118" y="387552"/>
                  </a:lnTo>
                  <a:lnTo>
                    <a:pt x="32214" y="452146"/>
                  </a:lnTo>
                  <a:lnTo>
                    <a:pt x="48332" y="500590"/>
                  </a:lnTo>
                  <a:lnTo>
                    <a:pt x="80547" y="565182"/>
                  </a:lnTo>
                </a:path>
                <a:path w="322579" h="597535">
                  <a:moveTo>
                    <a:pt x="48332" y="597479"/>
                  </a:moveTo>
                  <a:lnTo>
                    <a:pt x="96643" y="565182"/>
                  </a:lnTo>
                  <a:lnTo>
                    <a:pt x="48332" y="597479"/>
                  </a:lnTo>
                </a:path>
                <a:path w="322579" h="597535">
                  <a:moveTo>
                    <a:pt x="16118" y="32301"/>
                  </a:moveTo>
                  <a:lnTo>
                    <a:pt x="48332" y="0"/>
                  </a:lnTo>
                </a:path>
                <a:path w="322579" h="597535">
                  <a:moveTo>
                    <a:pt x="16118" y="597479"/>
                  </a:moveTo>
                  <a:lnTo>
                    <a:pt x="48332" y="565182"/>
                  </a:lnTo>
                </a:path>
                <a:path w="322579" h="597535">
                  <a:moveTo>
                    <a:pt x="306070" y="274518"/>
                  </a:moveTo>
                  <a:lnTo>
                    <a:pt x="322188" y="258368"/>
                  </a:lnTo>
                </a:path>
              </a:pathLst>
            </a:custGeom>
            <a:ln w="16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6004451" y="2029547"/>
              <a:ext cx="0" cy="48895"/>
            </a:xfrm>
            <a:custGeom>
              <a:avLst/>
              <a:gdLst/>
              <a:ahLst/>
              <a:cxnLst/>
              <a:rect l="l" t="t" r="r" b="b"/>
              <a:pathLst>
                <a:path h="48894">
                  <a:moveTo>
                    <a:pt x="-8050" y="24226"/>
                  </a:moveTo>
                  <a:lnTo>
                    <a:pt x="8050" y="24226"/>
                  </a:lnTo>
                </a:path>
              </a:pathLst>
            </a:custGeom>
            <a:ln w="484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5988333" y="2013397"/>
              <a:ext cx="16510" cy="81280"/>
            </a:xfrm>
            <a:custGeom>
              <a:avLst/>
              <a:gdLst/>
              <a:ahLst/>
              <a:cxnLst/>
              <a:rect l="l" t="t" r="r" b="b"/>
              <a:pathLst>
                <a:path w="16510" h="81280">
                  <a:moveTo>
                    <a:pt x="0" y="80731"/>
                  </a:moveTo>
                  <a:lnTo>
                    <a:pt x="16118" y="64602"/>
                  </a:lnTo>
                  <a:lnTo>
                    <a:pt x="16118" y="32301"/>
                  </a:lnTo>
                  <a:lnTo>
                    <a:pt x="16118" y="16150"/>
                  </a:lnTo>
                </a:path>
                <a:path w="16510" h="81280">
                  <a:moveTo>
                    <a:pt x="0" y="16150"/>
                  </a:moveTo>
                  <a:lnTo>
                    <a:pt x="16118" y="0"/>
                  </a:lnTo>
                </a:path>
              </a:pathLst>
            </a:custGeom>
            <a:ln w="16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149" name="object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494818"/>
              </p:ext>
            </p:extLst>
          </p:nvPr>
        </p:nvGraphicFramePr>
        <p:xfrm>
          <a:off x="4675425" y="1520886"/>
          <a:ext cx="1052830" cy="8396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702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2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82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981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0991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R w="19050">
                      <a:solidFill>
                        <a:srgbClr val="000000"/>
                      </a:solidFill>
                      <a:prstDash val="solid"/>
                    </a:lnR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19050">
                      <a:solidFill>
                        <a:srgbClr val="000000"/>
                      </a:solidFill>
                      <a:prstDash val="solid"/>
                    </a:lnL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1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9778"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BM240 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GBr</a:t>
                      </a:r>
                    </a:p>
                  </a:txBody>
                  <a:tcPr marL="0" marR="0" marT="1714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DT34F 0,5 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15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1714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51" name="object 151"/>
          <p:cNvGrpSpPr/>
          <p:nvPr/>
        </p:nvGrpSpPr>
        <p:grpSpPr>
          <a:xfrm>
            <a:off x="4670275" y="3826027"/>
            <a:ext cx="1649095" cy="1168400"/>
            <a:chOff x="4670275" y="3826027"/>
            <a:chExt cx="1649095" cy="1168400"/>
          </a:xfrm>
        </p:grpSpPr>
        <p:sp>
          <p:nvSpPr>
            <p:cNvPr id="152" name="object 152"/>
            <p:cNvSpPr/>
            <p:nvPr/>
          </p:nvSpPr>
          <p:spPr>
            <a:xfrm>
              <a:off x="4790754" y="3984722"/>
              <a:ext cx="1522095" cy="1003300"/>
            </a:xfrm>
            <a:custGeom>
              <a:avLst/>
              <a:gdLst/>
              <a:ahLst/>
              <a:cxnLst/>
              <a:rect l="l" t="t" r="r" b="b"/>
              <a:pathLst>
                <a:path w="1522095" h="1003300">
                  <a:moveTo>
                    <a:pt x="164851" y="888691"/>
                  </a:moveTo>
                  <a:lnTo>
                    <a:pt x="1242751" y="888691"/>
                  </a:lnTo>
                </a:path>
                <a:path w="1522095" h="1003300">
                  <a:moveTo>
                    <a:pt x="1242751" y="1002951"/>
                  </a:moveTo>
                  <a:lnTo>
                    <a:pt x="1242751" y="888693"/>
                  </a:lnTo>
                </a:path>
                <a:path w="1522095" h="1003300">
                  <a:moveTo>
                    <a:pt x="1242751" y="1002951"/>
                  </a:moveTo>
                  <a:lnTo>
                    <a:pt x="1280798" y="990255"/>
                  </a:lnTo>
                  <a:lnTo>
                    <a:pt x="1306157" y="990255"/>
                  </a:lnTo>
                  <a:lnTo>
                    <a:pt x="1331516" y="977561"/>
                  </a:lnTo>
                  <a:lnTo>
                    <a:pt x="1356875" y="952169"/>
                  </a:lnTo>
                  <a:lnTo>
                    <a:pt x="1382234" y="939473"/>
                  </a:lnTo>
                  <a:lnTo>
                    <a:pt x="1394922" y="914083"/>
                  </a:lnTo>
                  <a:lnTo>
                    <a:pt x="1407593" y="888691"/>
                  </a:lnTo>
                  <a:lnTo>
                    <a:pt x="1407593" y="850606"/>
                  </a:lnTo>
                  <a:lnTo>
                    <a:pt x="1407593" y="825211"/>
                  </a:lnTo>
                </a:path>
                <a:path w="1522095" h="1003300">
                  <a:moveTo>
                    <a:pt x="164851" y="1002951"/>
                  </a:moveTo>
                  <a:lnTo>
                    <a:pt x="164851" y="888693"/>
                  </a:lnTo>
                </a:path>
                <a:path w="1522095" h="1003300">
                  <a:moveTo>
                    <a:pt x="0" y="825211"/>
                  </a:moveTo>
                  <a:lnTo>
                    <a:pt x="0" y="850606"/>
                  </a:lnTo>
                  <a:lnTo>
                    <a:pt x="12681" y="888691"/>
                  </a:lnTo>
                  <a:lnTo>
                    <a:pt x="25362" y="914083"/>
                  </a:lnTo>
                  <a:lnTo>
                    <a:pt x="38040" y="939473"/>
                  </a:lnTo>
                  <a:lnTo>
                    <a:pt x="63399" y="952169"/>
                  </a:lnTo>
                  <a:lnTo>
                    <a:pt x="76087" y="977561"/>
                  </a:lnTo>
                  <a:lnTo>
                    <a:pt x="114133" y="990255"/>
                  </a:lnTo>
                  <a:lnTo>
                    <a:pt x="139492" y="990255"/>
                  </a:lnTo>
                  <a:lnTo>
                    <a:pt x="164851" y="1002951"/>
                  </a:lnTo>
                </a:path>
                <a:path w="1522095" h="1003300">
                  <a:moveTo>
                    <a:pt x="1407593" y="152354"/>
                  </a:moveTo>
                  <a:lnTo>
                    <a:pt x="1407593" y="825211"/>
                  </a:lnTo>
                </a:path>
                <a:path w="1522095" h="1003300">
                  <a:moveTo>
                    <a:pt x="1521734" y="152354"/>
                  </a:moveTo>
                  <a:lnTo>
                    <a:pt x="1521734" y="126959"/>
                  </a:lnTo>
                  <a:lnTo>
                    <a:pt x="1521734" y="101564"/>
                  </a:lnTo>
                  <a:lnTo>
                    <a:pt x="1509046" y="76185"/>
                  </a:lnTo>
                  <a:lnTo>
                    <a:pt x="1483687" y="50790"/>
                  </a:lnTo>
                  <a:lnTo>
                    <a:pt x="1470999" y="25395"/>
                  </a:lnTo>
                  <a:lnTo>
                    <a:pt x="1445640" y="12697"/>
                  </a:lnTo>
                  <a:lnTo>
                    <a:pt x="1407593" y="0"/>
                  </a:lnTo>
                </a:path>
                <a:path w="1522095" h="1003300">
                  <a:moveTo>
                    <a:pt x="1521734" y="152354"/>
                  </a:moveTo>
                  <a:lnTo>
                    <a:pt x="1407593" y="152354"/>
                  </a:lnTo>
                </a:path>
                <a:path w="1522095" h="1003300">
                  <a:moveTo>
                    <a:pt x="0" y="152354"/>
                  </a:moveTo>
                  <a:lnTo>
                    <a:pt x="0" y="825211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3" name="object 15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670275" y="3978373"/>
              <a:ext cx="126828" cy="165052"/>
            </a:xfrm>
            <a:prstGeom prst="rect">
              <a:avLst/>
            </a:prstGeom>
          </p:spPr>
        </p:pic>
        <p:sp>
          <p:nvSpPr>
            <p:cNvPr id="154" name="object 154"/>
            <p:cNvSpPr/>
            <p:nvPr/>
          </p:nvSpPr>
          <p:spPr>
            <a:xfrm>
              <a:off x="4790754" y="3832384"/>
              <a:ext cx="1407795" cy="152400"/>
            </a:xfrm>
            <a:custGeom>
              <a:avLst/>
              <a:gdLst/>
              <a:ahLst/>
              <a:cxnLst/>
              <a:rect l="l" t="t" r="r" b="b"/>
              <a:pathLst>
                <a:path w="1407795" h="152400">
                  <a:moveTo>
                    <a:pt x="874987" y="0"/>
                  </a:moveTo>
                  <a:lnTo>
                    <a:pt x="532599" y="152337"/>
                  </a:lnTo>
                </a:path>
                <a:path w="1407795" h="152400">
                  <a:moveTo>
                    <a:pt x="532599" y="0"/>
                  </a:moveTo>
                  <a:lnTo>
                    <a:pt x="874987" y="152337"/>
                  </a:lnTo>
                </a:path>
                <a:path w="1407795" h="152400">
                  <a:moveTo>
                    <a:pt x="874987" y="0"/>
                  </a:moveTo>
                  <a:lnTo>
                    <a:pt x="532599" y="0"/>
                  </a:lnTo>
                </a:path>
                <a:path w="1407795" h="152400">
                  <a:moveTo>
                    <a:pt x="874987" y="152337"/>
                  </a:moveTo>
                  <a:lnTo>
                    <a:pt x="874987" y="0"/>
                  </a:lnTo>
                </a:path>
                <a:path w="1407795" h="152400">
                  <a:moveTo>
                    <a:pt x="532599" y="152337"/>
                  </a:moveTo>
                  <a:lnTo>
                    <a:pt x="874987" y="152337"/>
                  </a:lnTo>
                </a:path>
                <a:path w="1407795" h="152400">
                  <a:moveTo>
                    <a:pt x="532599" y="0"/>
                  </a:moveTo>
                  <a:lnTo>
                    <a:pt x="532599" y="152337"/>
                  </a:lnTo>
                </a:path>
                <a:path w="1407795" h="152400">
                  <a:moveTo>
                    <a:pt x="1407593" y="152337"/>
                  </a:moveTo>
                  <a:lnTo>
                    <a:pt x="0" y="152337"/>
                  </a:lnTo>
                </a:path>
              </a:pathLst>
            </a:custGeom>
            <a:ln w="1270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55" name="object 155"/>
          <p:cNvSpPr txBox="1"/>
          <p:nvPr/>
        </p:nvSpPr>
        <p:spPr>
          <a:xfrm>
            <a:off x="4854153" y="4048210"/>
            <a:ext cx="647065" cy="720000"/>
          </a:xfrm>
          <a:prstGeom prst="rect">
            <a:avLst/>
          </a:prstGeom>
          <a:ln w="1268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BM247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56" name="object 156"/>
          <p:cNvSpPr txBox="1"/>
          <p:nvPr/>
        </p:nvSpPr>
        <p:spPr>
          <a:xfrm>
            <a:off x="5500900" y="4048210"/>
            <a:ext cx="647065" cy="720000"/>
          </a:xfrm>
          <a:prstGeom prst="rect">
            <a:avLst/>
          </a:prstGeom>
          <a:ln w="12687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DT34E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57" name="object 157"/>
          <p:cNvSpPr txBox="1"/>
          <p:nvPr/>
        </p:nvSpPr>
        <p:spPr>
          <a:xfrm>
            <a:off x="5165943" y="4871180"/>
            <a:ext cx="70485" cy="12182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158" name="object 158"/>
          <p:cNvSpPr txBox="1"/>
          <p:nvPr/>
        </p:nvSpPr>
        <p:spPr>
          <a:xfrm>
            <a:off x="5817680" y="4871180"/>
            <a:ext cx="70485" cy="121828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166" name="object 32"/>
          <p:cNvSpPr txBox="1"/>
          <p:nvPr/>
        </p:nvSpPr>
        <p:spPr>
          <a:xfrm>
            <a:off x="1208950" y="3133836"/>
            <a:ext cx="216000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видеокамерой</a:t>
            </a:r>
          </a:p>
        </p:txBody>
      </p:sp>
      <p:sp>
        <p:nvSpPr>
          <p:cNvPr id="167" name="object 150"/>
          <p:cNvSpPr txBox="1"/>
          <p:nvPr/>
        </p:nvSpPr>
        <p:spPr>
          <a:xfrm>
            <a:off x="4156428" y="2778376"/>
            <a:ext cx="216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Микровыключатель крышки багажного отсека</a:t>
            </a:r>
          </a:p>
        </p:txBody>
      </p:sp>
      <p:sp>
        <p:nvSpPr>
          <p:cNvPr id="168" name="object 72"/>
          <p:cNvSpPr txBox="1"/>
          <p:nvPr/>
        </p:nvSpPr>
        <p:spPr>
          <a:xfrm>
            <a:off x="7726343" y="2894083"/>
            <a:ext cx="216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приводом замка крышки багажного отсека</a:t>
            </a:r>
          </a:p>
        </p:txBody>
      </p:sp>
      <p:sp>
        <p:nvSpPr>
          <p:cNvPr id="169" name="object 107"/>
          <p:cNvSpPr txBox="1"/>
          <p:nvPr/>
        </p:nvSpPr>
        <p:spPr>
          <a:xfrm>
            <a:off x="7847268" y="6078098"/>
            <a:ext cx="2160000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правым задним комбинированным фонарем в крышке багажного отсека</a:t>
            </a:r>
          </a:p>
        </p:txBody>
      </p:sp>
      <p:sp>
        <p:nvSpPr>
          <p:cNvPr id="170" name="object 159"/>
          <p:cNvSpPr txBox="1"/>
          <p:nvPr/>
        </p:nvSpPr>
        <p:spPr>
          <a:xfrm>
            <a:off x="4528748" y="5244681"/>
            <a:ext cx="216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фонарями подсветки номерного знака</a:t>
            </a:r>
          </a:p>
        </p:txBody>
      </p:sp>
      <p:sp>
        <p:nvSpPr>
          <p:cNvPr id="171" name="object 139"/>
          <p:cNvSpPr txBox="1"/>
          <p:nvPr/>
        </p:nvSpPr>
        <p:spPr>
          <a:xfrm>
            <a:off x="1321358" y="6055236"/>
            <a:ext cx="2160000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левым задним комбинированным фонарем в крышке багажного отсека</a:t>
            </a:r>
          </a:p>
        </p:txBody>
      </p:sp>
      <p:sp>
        <p:nvSpPr>
          <p:cNvPr id="16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83</a:t>
            </a:r>
          </a:p>
        </p:txBody>
      </p:sp>
      <p:sp>
        <p:nvSpPr>
          <p:cNvPr id="150" name="object 20"/>
          <p:cNvSpPr txBox="1"/>
          <p:nvPr/>
        </p:nvSpPr>
        <p:spPr>
          <a:xfrm>
            <a:off x="2540995" y="1124071"/>
            <a:ext cx="478790" cy="151965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Электропитание, 12 В +</a:t>
            </a:r>
          </a:p>
        </p:txBody>
      </p:sp>
      <p:sp>
        <p:nvSpPr>
          <p:cNvPr id="159" name="object 21"/>
          <p:cNvSpPr txBox="1"/>
          <p:nvPr/>
        </p:nvSpPr>
        <p:spPr>
          <a:xfrm>
            <a:off x="1465024" y="1080987"/>
            <a:ext cx="521560" cy="158956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Масса экранир.</a:t>
            </a:r>
          </a:p>
        </p:txBody>
      </p:sp>
      <p:sp>
        <p:nvSpPr>
          <p:cNvPr id="161" name="object 22"/>
          <p:cNvSpPr txBox="1"/>
          <p:nvPr/>
        </p:nvSpPr>
        <p:spPr>
          <a:xfrm>
            <a:off x="2485986" y="2598351"/>
            <a:ext cx="608013" cy="290464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 цепи питания</a:t>
            </a:r>
          </a:p>
        </p:txBody>
      </p:sp>
      <p:sp>
        <p:nvSpPr>
          <p:cNvPr id="162" name="object 28"/>
          <p:cNvSpPr txBox="1"/>
          <p:nvPr/>
        </p:nvSpPr>
        <p:spPr>
          <a:xfrm>
            <a:off x="1527286" y="2251610"/>
            <a:ext cx="404722" cy="567463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dirty="0">
                <a:latin typeface="Arial Narrow" panose="020B0606020202030204" pitchFamily="34" charset="0"/>
                <a:cs typeface="Arial"/>
              </a:rPr>
              <a:t>YB</a:t>
            </a:r>
          </a:p>
          <a:p>
            <a:pPr algn="ctr"/>
            <a:r>
              <a:rPr lang="ru-RU" sz="900" dirty="0">
                <a:solidFill>
                  <a:srgbClr val="B3B3B3"/>
                </a:solidFill>
                <a:latin typeface="Arial Narrow" panose="020B0606020202030204" pitchFamily="34" charset="0"/>
                <a:cs typeface="Arial"/>
              </a:rPr>
              <a:t>Видео +</a:t>
            </a:r>
          </a:p>
        </p:txBody>
      </p:sp>
      <p:sp>
        <p:nvSpPr>
          <p:cNvPr id="163" name="object 29"/>
          <p:cNvSpPr txBox="1"/>
          <p:nvPr/>
        </p:nvSpPr>
        <p:spPr>
          <a:xfrm>
            <a:off x="1474437" y="1384637"/>
            <a:ext cx="513058" cy="641253"/>
          </a:xfrm>
          <a:prstGeom prst="rect">
            <a:avLst/>
          </a:prstGeom>
          <a:ln w="1268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00" dirty="0">
                <a:latin typeface="Arial Narrow" panose="020B0606020202030204" pitchFamily="34" charset="0"/>
              </a:rPr>
              <a:t>AM21</a:t>
            </a:r>
          </a:p>
          <a:p>
            <a:pPr algn="ctr"/>
            <a:r>
              <a:rPr lang="ru-RU" sz="1200" dirty="0">
                <a:latin typeface="Arial Narrow" panose="020B0606020202030204" pitchFamily="34" charset="0"/>
              </a:rPr>
              <a:t>0,5</a:t>
            </a:r>
          </a:p>
          <a:p>
            <a:pPr algn="ctr"/>
            <a:r>
              <a:rPr lang="ru-RU" sz="1000" dirty="0">
                <a:latin typeface="Arial Narrow" panose="020B0606020202030204" pitchFamily="34" charset="0"/>
              </a:rPr>
              <a:t>Экранир.</a:t>
            </a:r>
          </a:p>
        </p:txBody>
      </p:sp>
      <p:sp>
        <p:nvSpPr>
          <p:cNvPr id="164" name="object 65"/>
          <p:cNvSpPr txBox="1"/>
          <p:nvPr/>
        </p:nvSpPr>
        <p:spPr>
          <a:xfrm>
            <a:off x="8268697" y="1441153"/>
            <a:ext cx="539415" cy="136576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Выключатель замка крышки багажного отсека</a:t>
            </a:r>
          </a:p>
        </p:txBody>
      </p:sp>
      <p:sp>
        <p:nvSpPr>
          <p:cNvPr id="165" name="object 66"/>
          <p:cNvSpPr txBox="1"/>
          <p:nvPr/>
        </p:nvSpPr>
        <p:spPr>
          <a:xfrm>
            <a:off x="9287772" y="1471785"/>
            <a:ext cx="539848" cy="90409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Электродвигатель+</a:t>
            </a:r>
          </a:p>
        </p:txBody>
      </p:sp>
      <p:sp>
        <p:nvSpPr>
          <p:cNvPr id="172" name="object 65"/>
          <p:cNvSpPr txBox="1"/>
          <p:nvPr/>
        </p:nvSpPr>
        <p:spPr>
          <a:xfrm>
            <a:off x="8825328" y="1460692"/>
            <a:ext cx="488660" cy="121187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73" name="object 100"/>
          <p:cNvSpPr txBox="1"/>
          <p:nvPr/>
        </p:nvSpPr>
        <p:spPr>
          <a:xfrm>
            <a:off x="7822166" y="5286044"/>
            <a:ext cx="586095" cy="25968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  <a:cs typeface="Arial"/>
              </a:rPr>
              <a:t>Габарит. </a:t>
            </a:r>
            <a:br>
              <a:rPr lang="ru-RU" sz="800" dirty="0">
                <a:latin typeface="Arial Narrow" panose="020B0606020202030204" pitchFamily="34" charset="0"/>
                <a:cs typeface="Arial"/>
              </a:rPr>
            </a:br>
            <a:r>
              <a:rPr lang="ru-RU" sz="800" dirty="0">
                <a:latin typeface="Arial Narrow" panose="020B0606020202030204" pitchFamily="34" charset="0"/>
                <a:cs typeface="Arial"/>
              </a:rPr>
              <a:t>ог.</a:t>
            </a:r>
          </a:p>
        </p:txBody>
      </p:sp>
      <p:sp>
        <p:nvSpPr>
          <p:cNvPr id="174" name="object 101"/>
          <p:cNvSpPr txBox="1"/>
          <p:nvPr/>
        </p:nvSpPr>
        <p:spPr>
          <a:xfrm>
            <a:off x="9568553" y="5278584"/>
            <a:ext cx="521532" cy="12118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75" name="object 103"/>
          <p:cNvSpPr txBox="1"/>
          <p:nvPr/>
        </p:nvSpPr>
        <p:spPr>
          <a:xfrm>
            <a:off x="9560536" y="3694606"/>
            <a:ext cx="561301" cy="121187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Стоп-сигн.</a:t>
            </a:r>
          </a:p>
        </p:txBody>
      </p:sp>
      <p:sp>
        <p:nvSpPr>
          <p:cNvPr id="176" name="object 106"/>
          <p:cNvSpPr txBox="1"/>
          <p:nvPr/>
        </p:nvSpPr>
        <p:spPr>
          <a:xfrm>
            <a:off x="7813846" y="3479162"/>
            <a:ext cx="600710" cy="336631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Мигание указателя поворота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8385783" y="5114144"/>
            <a:ext cx="702676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Фонар. задн. хода</a:t>
            </a:r>
          </a:p>
        </p:txBody>
      </p:sp>
      <p:sp>
        <p:nvSpPr>
          <p:cNvPr id="178" name="Прямоугольник 177"/>
          <p:cNvSpPr/>
          <p:nvPr/>
        </p:nvSpPr>
        <p:spPr>
          <a:xfrm>
            <a:off x="9021696" y="5111791"/>
            <a:ext cx="608726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Указ. повор.</a:t>
            </a:r>
          </a:p>
        </p:txBody>
      </p:sp>
      <p:sp>
        <p:nvSpPr>
          <p:cNvPr id="179" name="object 134"/>
          <p:cNvSpPr txBox="1"/>
          <p:nvPr/>
        </p:nvSpPr>
        <p:spPr>
          <a:xfrm>
            <a:off x="1402648" y="3602236"/>
            <a:ext cx="497205" cy="358431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Мигание указателя поворота</a:t>
            </a:r>
          </a:p>
        </p:txBody>
      </p:sp>
      <p:sp>
        <p:nvSpPr>
          <p:cNvPr id="180" name="object 135"/>
          <p:cNvSpPr txBox="1"/>
          <p:nvPr/>
        </p:nvSpPr>
        <p:spPr>
          <a:xfrm>
            <a:off x="2957152" y="3838846"/>
            <a:ext cx="582514" cy="127599"/>
          </a:xfrm>
          <a:prstGeom prst="rect">
            <a:avLst/>
          </a:prstGeom>
        </p:spPr>
        <p:txBody>
          <a:bodyPr vert="horz" wrap="square" lIns="0" tIns="12065" rIns="0" bIns="0" rtlCol="0" anchor="b">
            <a:sp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Стоп-сигн.</a:t>
            </a:r>
          </a:p>
        </p:txBody>
      </p:sp>
      <p:sp>
        <p:nvSpPr>
          <p:cNvPr id="181" name="object 136"/>
          <p:cNvSpPr txBox="1"/>
          <p:nvPr/>
        </p:nvSpPr>
        <p:spPr>
          <a:xfrm>
            <a:off x="1363674" y="5320411"/>
            <a:ext cx="500205" cy="227626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Габарит. </a:t>
            </a:r>
            <a:br>
              <a:rPr lang="ru-RU" sz="700" dirty="0">
                <a:latin typeface="Arial Narrow" panose="020B0606020202030204" pitchFamily="34" charset="0"/>
                <a:cs typeface="Arial"/>
              </a:rPr>
            </a:br>
            <a:r>
              <a:rPr lang="ru-RU" sz="700" dirty="0">
                <a:latin typeface="Arial Narrow" panose="020B0606020202030204" pitchFamily="34" charset="0"/>
                <a:cs typeface="Arial"/>
              </a:rPr>
              <a:t>ог.</a:t>
            </a:r>
          </a:p>
        </p:txBody>
      </p:sp>
      <p:sp>
        <p:nvSpPr>
          <p:cNvPr id="182" name="object 138"/>
          <p:cNvSpPr txBox="1"/>
          <p:nvPr/>
        </p:nvSpPr>
        <p:spPr>
          <a:xfrm>
            <a:off x="2980849" y="5329121"/>
            <a:ext cx="558722" cy="12759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183" name="Прямоугольник 182"/>
          <p:cNvSpPr/>
          <p:nvPr/>
        </p:nvSpPr>
        <p:spPr>
          <a:xfrm>
            <a:off x="2306790" y="5139395"/>
            <a:ext cx="702676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Фонар. задн. хода</a:t>
            </a:r>
          </a:p>
        </p:txBody>
      </p:sp>
      <p:sp>
        <p:nvSpPr>
          <p:cNvPr id="184" name="Прямоугольник 183"/>
          <p:cNvSpPr/>
          <p:nvPr/>
        </p:nvSpPr>
        <p:spPr>
          <a:xfrm>
            <a:off x="1876922" y="5150162"/>
            <a:ext cx="608726" cy="16815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ru-RU" sz="500" dirty="0">
                <a:latin typeface="Arial Narrow" panose="020B0606020202030204" pitchFamily="34" charset="0"/>
                <a:cs typeface="Arial"/>
              </a:rPr>
              <a:t>Указ. повор.</a:t>
            </a:r>
          </a:p>
        </p:txBody>
      </p:sp>
    </p:spTree>
    <p:extLst>
      <p:ext uri="{BB962C8B-B14F-4D97-AF65-F5344CB8AC3E}">
        <p14:creationId xmlns:p14="http://schemas.microsoft.com/office/powerpoint/2010/main" val="252672180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18568" y="228600"/>
            <a:ext cx="6371970" cy="380677"/>
          </a:xfrm>
          <a:prstGeom prst="rect">
            <a:avLst/>
          </a:prstGeom>
          <a:solidFill>
            <a:srgbClr val="004D9C"/>
          </a:solidFill>
        </p:spPr>
        <p:txBody>
          <a:bodyPr vert="horz" wrap="square" lIns="0" tIns="36195" rIns="0" bIns="36000" rtlCol="0">
            <a:spAutoFit/>
          </a:bodyPr>
          <a:lstStyle/>
          <a:p>
            <a:pPr marL="91440">
              <a:spcBef>
                <a:spcPts val="285"/>
              </a:spcBef>
            </a:pPr>
            <a:r>
              <a:rPr lang="ru-RU" altLang="zh-CN" sz="2000" b="1" dirty="0">
                <a:solidFill>
                  <a:srgbClr val="FFFFFF"/>
                </a:solidFill>
              </a:rPr>
              <a:t>13) Жгут проводов крыши</a:t>
            </a:r>
            <a:endParaRPr lang="ru-RU" sz="2000" dirty="0"/>
          </a:p>
        </p:txBody>
      </p:sp>
      <p:sp>
        <p:nvSpPr>
          <p:cNvPr id="3" name="object 3"/>
          <p:cNvSpPr txBox="1"/>
          <p:nvPr/>
        </p:nvSpPr>
        <p:spPr>
          <a:xfrm>
            <a:off x="457200" y="819658"/>
            <a:ext cx="11582400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>
              <a:spcBef>
                <a:spcPts val="95"/>
              </a:spcBef>
            </a:pPr>
            <a:r>
              <a:rPr lang="ru-RU" altLang="zh-CN" sz="16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Жгут проводов крыши, вид спереди</a:t>
            </a:r>
            <a:endParaRPr lang="ru-RU" sz="1600" kern="0" dirty="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4296155" y="1289303"/>
            <a:ext cx="5533390" cy="4598670"/>
            <a:chOff x="4296155" y="1289303"/>
            <a:chExt cx="5533390" cy="4598670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96155" y="1289303"/>
              <a:ext cx="5011674" cy="4574286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309871" y="1303019"/>
              <a:ext cx="5022341" cy="4584954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6521945" y="1456181"/>
              <a:ext cx="3307715" cy="2809875"/>
            </a:xfrm>
            <a:custGeom>
              <a:avLst/>
              <a:gdLst/>
              <a:ahLst/>
              <a:cxnLst/>
              <a:rect l="l" t="t" r="r" b="b"/>
              <a:pathLst>
                <a:path w="3307715" h="2809875">
                  <a:moveTo>
                    <a:pt x="265823" y="2096516"/>
                  </a:moveTo>
                  <a:lnTo>
                    <a:pt x="264553" y="2091436"/>
                  </a:lnTo>
                  <a:lnTo>
                    <a:pt x="242316" y="2005965"/>
                  </a:lnTo>
                  <a:lnTo>
                    <a:pt x="238264" y="1990344"/>
                  </a:lnTo>
                  <a:lnTo>
                    <a:pt x="159270" y="2066671"/>
                  </a:lnTo>
                  <a:lnTo>
                    <a:pt x="159270" y="2072767"/>
                  </a:lnTo>
                  <a:lnTo>
                    <a:pt x="162953" y="2076462"/>
                  </a:lnTo>
                  <a:lnTo>
                    <a:pt x="166509" y="2080260"/>
                  </a:lnTo>
                  <a:lnTo>
                    <a:pt x="172605" y="2080399"/>
                  </a:lnTo>
                  <a:lnTo>
                    <a:pt x="214376" y="2039962"/>
                  </a:lnTo>
                  <a:lnTo>
                    <a:pt x="0" y="2804160"/>
                  </a:lnTo>
                  <a:lnTo>
                    <a:pt x="18300" y="2809367"/>
                  </a:lnTo>
                  <a:lnTo>
                    <a:pt x="232791" y="2045030"/>
                  </a:lnTo>
                  <a:lnTo>
                    <a:pt x="246202" y="2096516"/>
                  </a:lnTo>
                  <a:lnTo>
                    <a:pt x="247408" y="2101342"/>
                  </a:lnTo>
                  <a:lnTo>
                    <a:pt x="252615" y="2104390"/>
                  </a:lnTo>
                  <a:lnTo>
                    <a:pt x="257695" y="2103120"/>
                  </a:lnTo>
                  <a:lnTo>
                    <a:pt x="262775" y="2101723"/>
                  </a:lnTo>
                  <a:lnTo>
                    <a:pt x="265823" y="2096516"/>
                  </a:lnTo>
                  <a:close/>
                </a:path>
                <a:path w="3307715" h="2809875">
                  <a:moveTo>
                    <a:pt x="3307092" y="693547"/>
                  </a:moveTo>
                  <a:lnTo>
                    <a:pt x="2838742" y="38430"/>
                  </a:lnTo>
                  <a:lnTo>
                    <a:pt x="2891929" y="62357"/>
                  </a:lnTo>
                  <a:lnTo>
                    <a:pt x="2897517" y="60198"/>
                  </a:lnTo>
                  <a:lnTo>
                    <a:pt x="2901835" y="50546"/>
                  </a:lnTo>
                  <a:lnTo>
                    <a:pt x="2899803" y="44958"/>
                  </a:lnTo>
                  <a:lnTo>
                    <a:pt x="2821394" y="9779"/>
                  </a:lnTo>
                  <a:lnTo>
                    <a:pt x="2799600" y="0"/>
                  </a:lnTo>
                  <a:lnTo>
                    <a:pt x="2809760" y="109347"/>
                  </a:lnTo>
                  <a:lnTo>
                    <a:pt x="2814332" y="113157"/>
                  </a:lnTo>
                  <a:lnTo>
                    <a:pt x="2824873" y="112141"/>
                  </a:lnTo>
                  <a:lnTo>
                    <a:pt x="2828683" y="107569"/>
                  </a:lnTo>
                  <a:lnTo>
                    <a:pt x="2828175" y="102362"/>
                  </a:lnTo>
                  <a:lnTo>
                    <a:pt x="2823286" y="49530"/>
                  </a:lnTo>
                  <a:lnTo>
                    <a:pt x="3291598" y="704723"/>
                  </a:lnTo>
                  <a:lnTo>
                    <a:pt x="3307092" y="693547"/>
                  </a:lnTo>
                  <a:close/>
                </a:path>
              </a:pathLst>
            </a:custGeom>
            <a:solidFill>
              <a:srgbClr val="FF3300"/>
            </a:solidFill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0" name="object 10"/>
          <p:cNvSpPr/>
          <p:nvPr/>
        </p:nvSpPr>
        <p:spPr>
          <a:xfrm>
            <a:off x="3900805" y="1832609"/>
            <a:ext cx="2553970" cy="1615440"/>
          </a:xfrm>
          <a:custGeom>
            <a:avLst/>
            <a:gdLst/>
            <a:ahLst/>
            <a:cxnLst/>
            <a:rect l="l" t="t" r="r" b="b"/>
            <a:pathLst>
              <a:path w="2553970" h="1615439">
                <a:moveTo>
                  <a:pt x="516636" y="1341374"/>
                </a:moveTo>
                <a:lnTo>
                  <a:pt x="513334" y="1336294"/>
                </a:lnTo>
                <a:lnTo>
                  <a:pt x="508127" y="1335278"/>
                </a:lnTo>
                <a:lnTo>
                  <a:pt x="503047" y="1334135"/>
                </a:lnTo>
                <a:lnTo>
                  <a:pt x="497967" y="1337437"/>
                </a:lnTo>
                <a:lnTo>
                  <a:pt x="496951" y="1342644"/>
                </a:lnTo>
                <a:lnTo>
                  <a:pt x="486168" y="1394625"/>
                </a:lnTo>
                <a:lnTo>
                  <a:pt x="18034" y="0"/>
                </a:lnTo>
                <a:lnTo>
                  <a:pt x="0" y="6096"/>
                </a:lnTo>
                <a:lnTo>
                  <a:pt x="468058" y="1400517"/>
                </a:lnTo>
                <a:lnTo>
                  <a:pt x="424307" y="1362202"/>
                </a:lnTo>
                <a:lnTo>
                  <a:pt x="418211" y="1362583"/>
                </a:lnTo>
                <a:lnTo>
                  <a:pt x="414782" y="1366520"/>
                </a:lnTo>
                <a:lnTo>
                  <a:pt x="411353" y="1370584"/>
                </a:lnTo>
                <a:lnTo>
                  <a:pt x="411734" y="1376553"/>
                </a:lnTo>
                <a:lnTo>
                  <a:pt x="494411" y="1448816"/>
                </a:lnTo>
                <a:lnTo>
                  <a:pt x="497459" y="1433957"/>
                </a:lnTo>
                <a:lnTo>
                  <a:pt x="515493" y="1346454"/>
                </a:lnTo>
                <a:lnTo>
                  <a:pt x="516636" y="1341374"/>
                </a:lnTo>
                <a:close/>
              </a:path>
              <a:path w="2553970" h="1615439">
                <a:moveTo>
                  <a:pt x="2553589" y="1614932"/>
                </a:moveTo>
                <a:lnTo>
                  <a:pt x="2551811" y="1609217"/>
                </a:lnTo>
                <a:lnTo>
                  <a:pt x="2522601" y="1515110"/>
                </a:lnTo>
                <a:lnTo>
                  <a:pt x="2521077" y="1510030"/>
                </a:lnTo>
                <a:lnTo>
                  <a:pt x="2515743" y="1507236"/>
                </a:lnTo>
                <a:lnTo>
                  <a:pt x="2510790" y="1508887"/>
                </a:lnTo>
                <a:lnTo>
                  <a:pt x="2505710" y="1510411"/>
                </a:lnTo>
                <a:lnTo>
                  <a:pt x="2502916" y="1515745"/>
                </a:lnTo>
                <a:lnTo>
                  <a:pt x="2520150" y="1571345"/>
                </a:lnTo>
                <a:lnTo>
                  <a:pt x="1003046" y="180467"/>
                </a:lnTo>
                <a:lnTo>
                  <a:pt x="990092" y="194437"/>
                </a:lnTo>
                <a:lnTo>
                  <a:pt x="2507259" y="1585391"/>
                </a:lnTo>
                <a:lnTo>
                  <a:pt x="2450338" y="1573022"/>
                </a:lnTo>
                <a:lnTo>
                  <a:pt x="2445258" y="1576324"/>
                </a:lnTo>
                <a:lnTo>
                  <a:pt x="2444115" y="1581404"/>
                </a:lnTo>
                <a:lnTo>
                  <a:pt x="2443099" y="1586611"/>
                </a:lnTo>
                <a:lnTo>
                  <a:pt x="2446274" y="1591691"/>
                </a:lnTo>
                <a:lnTo>
                  <a:pt x="2451481" y="1592707"/>
                </a:lnTo>
                <a:lnTo>
                  <a:pt x="2553589" y="1614932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590922" y="5691339"/>
            <a:ext cx="340360" cy="465455"/>
          </a:xfrm>
          <a:custGeom>
            <a:avLst/>
            <a:gdLst/>
            <a:ahLst/>
            <a:cxnLst/>
            <a:rect l="l" t="t" r="r" b="b"/>
            <a:pathLst>
              <a:path w="340360" h="465454">
                <a:moveTo>
                  <a:pt x="317808" y="30633"/>
                </a:moveTo>
                <a:lnTo>
                  <a:pt x="300530" y="38276"/>
                </a:lnTo>
                <a:lnTo>
                  <a:pt x="0" y="453694"/>
                </a:lnTo>
                <a:lnTo>
                  <a:pt x="15493" y="464858"/>
                </a:lnTo>
                <a:lnTo>
                  <a:pt x="315948" y="49556"/>
                </a:lnTo>
                <a:lnTo>
                  <a:pt x="317808" y="30633"/>
                </a:lnTo>
                <a:close/>
              </a:path>
              <a:path w="340360" h="465454">
                <a:moveTo>
                  <a:pt x="339028" y="9728"/>
                </a:moveTo>
                <a:lnTo>
                  <a:pt x="321182" y="9728"/>
                </a:lnTo>
                <a:lnTo>
                  <a:pt x="336676" y="20904"/>
                </a:lnTo>
                <a:lnTo>
                  <a:pt x="315948" y="49556"/>
                </a:lnTo>
                <a:lnTo>
                  <a:pt x="310261" y="107416"/>
                </a:lnTo>
                <a:lnTo>
                  <a:pt x="314071" y="112077"/>
                </a:lnTo>
                <a:lnTo>
                  <a:pt x="324612" y="113106"/>
                </a:lnTo>
                <a:lnTo>
                  <a:pt x="329184" y="109283"/>
                </a:lnTo>
                <a:lnTo>
                  <a:pt x="329818" y="104038"/>
                </a:lnTo>
                <a:lnTo>
                  <a:pt x="339028" y="9728"/>
                </a:lnTo>
                <a:close/>
              </a:path>
              <a:path w="340360" h="465454">
                <a:moveTo>
                  <a:pt x="339978" y="0"/>
                </a:moveTo>
                <a:lnTo>
                  <a:pt x="244348" y="42290"/>
                </a:lnTo>
                <a:lnTo>
                  <a:pt x="239649" y="44424"/>
                </a:lnTo>
                <a:lnTo>
                  <a:pt x="237362" y="50037"/>
                </a:lnTo>
                <a:lnTo>
                  <a:pt x="241680" y="59664"/>
                </a:lnTo>
                <a:lnTo>
                  <a:pt x="247268" y="61836"/>
                </a:lnTo>
                <a:lnTo>
                  <a:pt x="300530" y="38276"/>
                </a:lnTo>
                <a:lnTo>
                  <a:pt x="321182" y="9728"/>
                </a:lnTo>
                <a:lnTo>
                  <a:pt x="339028" y="9728"/>
                </a:lnTo>
                <a:lnTo>
                  <a:pt x="339978" y="0"/>
                </a:lnTo>
                <a:close/>
              </a:path>
              <a:path w="340360" h="465454">
                <a:moveTo>
                  <a:pt x="327644" y="14389"/>
                </a:moveTo>
                <a:lnTo>
                  <a:pt x="319404" y="14389"/>
                </a:lnTo>
                <a:lnTo>
                  <a:pt x="332739" y="24028"/>
                </a:lnTo>
                <a:lnTo>
                  <a:pt x="317808" y="30633"/>
                </a:lnTo>
                <a:lnTo>
                  <a:pt x="315948" y="49556"/>
                </a:lnTo>
                <a:lnTo>
                  <a:pt x="336676" y="20904"/>
                </a:lnTo>
                <a:lnTo>
                  <a:pt x="327644" y="14389"/>
                </a:lnTo>
                <a:close/>
              </a:path>
              <a:path w="340360" h="465454">
                <a:moveTo>
                  <a:pt x="321182" y="9728"/>
                </a:moveTo>
                <a:lnTo>
                  <a:pt x="300530" y="38276"/>
                </a:lnTo>
                <a:lnTo>
                  <a:pt x="317808" y="30633"/>
                </a:lnTo>
                <a:lnTo>
                  <a:pt x="319404" y="14389"/>
                </a:lnTo>
                <a:lnTo>
                  <a:pt x="327644" y="14389"/>
                </a:lnTo>
                <a:lnTo>
                  <a:pt x="321182" y="9728"/>
                </a:lnTo>
                <a:close/>
              </a:path>
              <a:path w="340360" h="465454">
                <a:moveTo>
                  <a:pt x="319404" y="14389"/>
                </a:moveTo>
                <a:lnTo>
                  <a:pt x="317808" y="30633"/>
                </a:lnTo>
                <a:lnTo>
                  <a:pt x="332739" y="24028"/>
                </a:lnTo>
                <a:lnTo>
                  <a:pt x="319404" y="14389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4068953" y="1844928"/>
            <a:ext cx="2521585" cy="3321685"/>
          </a:xfrm>
          <a:custGeom>
            <a:avLst/>
            <a:gdLst/>
            <a:ahLst/>
            <a:cxnLst/>
            <a:rect l="l" t="t" r="r" b="b"/>
            <a:pathLst>
              <a:path w="2521584" h="3321685">
                <a:moveTo>
                  <a:pt x="497840" y="2775077"/>
                </a:moveTo>
                <a:lnTo>
                  <a:pt x="398145" y="2806446"/>
                </a:lnTo>
                <a:lnTo>
                  <a:pt x="393065" y="2807970"/>
                </a:lnTo>
                <a:lnTo>
                  <a:pt x="390271" y="2813304"/>
                </a:lnTo>
                <a:lnTo>
                  <a:pt x="391922" y="2818384"/>
                </a:lnTo>
                <a:lnTo>
                  <a:pt x="393446" y="2823337"/>
                </a:lnTo>
                <a:lnTo>
                  <a:pt x="398780" y="2826131"/>
                </a:lnTo>
                <a:lnTo>
                  <a:pt x="403860" y="2824607"/>
                </a:lnTo>
                <a:lnTo>
                  <a:pt x="454418" y="2808668"/>
                </a:lnTo>
                <a:lnTo>
                  <a:pt x="0" y="3308477"/>
                </a:lnTo>
                <a:lnTo>
                  <a:pt x="13970" y="3321177"/>
                </a:lnTo>
                <a:lnTo>
                  <a:pt x="468515" y="2821495"/>
                </a:lnTo>
                <a:lnTo>
                  <a:pt x="457454" y="2873375"/>
                </a:lnTo>
                <a:lnTo>
                  <a:pt x="456311" y="2878455"/>
                </a:lnTo>
                <a:lnTo>
                  <a:pt x="459613" y="2883535"/>
                </a:lnTo>
                <a:lnTo>
                  <a:pt x="464820" y="2884678"/>
                </a:lnTo>
                <a:lnTo>
                  <a:pt x="469900" y="2885694"/>
                </a:lnTo>
                <a:lnTo>
                  <a:pt x="474980" y="2882392"/>
                </a:lnTo>
                <a:lnTo>
                  <a:pt x="476123" y="2877312"/>
                </a:lnTo>
                <a:lnTo>
                  <a:pt x="496239" y="2782570"/>
                </a:lnTo>
                <a:lnTo>
                  <a:pt x="497840" y="2775077"/>
                </a:lnTo>
                <a:close/>
              </a:path>
              <a:path w="2521584" h="3321685">
                <a:moveTo>
                  <a:pt x="2521191" y="2794"/>
                </a:moveTo>
                <a:lnTo>
                  <a:pt x="2502395" y="0"/>
                </a:lnTo>
                <a:lnTo>
                  <a:pt x="2433091" y="473684"/>
                </a:lnTo>
                <a:lnTo>
                  <a:pt x="2413381" y="424561"/>
                </a:lnTo>
                <a:lnTo>
                  <a:pt x="2411349" y="419735"/>
                </a:lnTo>
                <a:lnTo>
                  <a:pt x="2405761" y="417322"/>
                </a:lnTo>
                <a:lnTo>
                  <a:pt x="2400935" y="419354"/>
                </a:lnTo>
                <a:lnTo>
                  <a:pt x="2396109" y="421259"/>
                </a:lnTo>
                <a:lnTo>
                  <a:pt x="2393696" y="426847"/>
                </a:lnTo>
                <a:lnTo>
                  <a:pt x="2395601" y="431800"/>
                </a:lnTo>
                <a:lnTo>
                  <a:pt x="2434717" y="528701"/>
                </a:lnTo>
                <a:lnTo>
                  <a:pt x="2448496" y="511429"/>
                </a:lnTo>
                <a:lnTo>
                  <a:pt x="2499868" y="447040"/>
                </a:lnTo>
                <a:lnTo>
                  <a:pt x="2503170" y="442849"/>
                </a:lnTo>
                <a:lnTo>
                  <a:pt x="2502535" y="436880"/>
                </a:lnTo>
                <a:lnTo>
                  <a:pt x="2498344" y="433578"/>
                </a:lnTo>
                <a:lnTo>
                  <a:pt x="2494267" y="430276"/>
                </a:lnTo>
                <a:lnTo>
                  <a:pt x="2488311" y="431038"/>
                </a:lnTo>
                <a:lnTo>
                  <a:pt x="2484996" y="435102"/>
                </a:lnTo>
                <a:lnTo>
                  <a:pt x="2452001" y="476491"/>
                </a:lnTo>
                <a:lnTo>
                  <a:pt x="2521191" y="2794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6899019" y="3344417"/>
            <a:ext cx="726555" cy="921385"/>
          </a:xfrm>
          <a:custGeom>
            <a:avLst/>
            <a:gdLst/>
            <a:ahLst/>
            <a:cxnLst/>
            <a:rect l="l" t="t" r="r" b="b"/>
            <a:pathLst>
              <a:path w="407034" h="922654">
                <a:moveTo>
                  <a:pt x="29198" y="34904"/>
                </a:moveTo>
                <a:lnTo>
                  <a:pt x="26686" y="53683"/>
                </a:lnTo>
                <a:lnTo>
                  <a:pt x="389127" y="922147"/>
                </a:lnTo>
                <a:lnTo>
                  <a:pt x="406653" y="914781"/>
                </a:lnTo>
                <a:lnTo>
                  <a:pt x="44178" y="46235"/>
                </a:lnTo>
                <a:lnTo>
                  <a:pt x="29198" y="34904"/>
                </a:lnTo>
                <a:close/>
              </a:path>
              <a:path w="407034" h="922654">
                <a:moveTo>
                  <a:pt x="14604" y="0"/>
                </a:moveTo>
                <a:lnTo>
                  <a:pt x="761" y="103632"/>
                </a:lnTo>
                <a:lnTo>
                  <a:pt x="0" y="108839"/>
                </a:lnTo>
                <a:lnTo>
                  <a:pt x="3682" y="113537"/>
                </a:lnTo>
                <a:lnTo>
                  <a:pt x="8889" y="114300"/>
                </a:lnTo>
                <a:lnTo>
                  <a:pt x="14097" y="114935"/>
                </a:lnTo>
                <a:lnTo>
                  <a:pt x="18923" y="111379"/>
                </a:lnTo>
                <a:lnTo>
                  <a:pt x="19684" y="106045"/>
                </a:lnTo>
                <a:lnTo>
                  <a:pt x="26686" y="53683"/>
                </a:lnTo>
                <a:lnTo>
                  <a:pt x="13080" y="21082"/>
                </a:lnTo>
                <a:lnTo>
                  <a:pt x="30606" y="13716"/>
                </a:lnTo>
                <a:lnTo>
                  <a:pt x="32745" y="13716"/>
                </a:lnTo>
                <a:lnTo>
                  <a:pt x="14604" y="0"/>
                </a:lnTo>
                <a:close/>
              </a:path>
              <a:path w="407034" h="922654">
                <a:moveTo>
                  <a:pt x="32745" y="13716"/>
                </a:moveTo>
                <a:lnTo>
                  <a:pt x="30606" y="13716"/>
                </a:lnTo>
                <a:lnTo>
                  <a:pt x="44178" y="46235"/>
                </a:lnTo>
                <a:lnTo>
                  <a:pt x="90677" y="81407"/>
                </a:lnTo>
                <a:lnTo>
                  <a:pt x="96647" y="80518"/>
                </a:lnTo>
                <a:lnTo>
                  <a:pt x="102997" y="72136"/>
                </a:lnTo>
                <a:lnTo>
                  <a:pt x="102234" y="66167"/>
                </a:lnTo>
                <a:lnTo>
                  <a:pt x="97917" y="62992"/>
                </a:lnTo>
                <a:lnTo>
                  <a:pt x="32745" y="13716"/>
                </a:lnTo>
                <a:close/>
              </a:path>
              <a:path w="407034" h="922654">
                <a:moveTo>
                  <a:pt x="30606" y="13716"/>
                </a:moveTo>
                <a:lnTo>
                  <a:pt x="13080" y="21082"/>
                </a:lnTo>
                <a:lnTo>
                  <a:pt x="26686" y="53683"/>
                </a:lnTo>
                <a:lnTo>
                  <a:pt x="29198" y="34904"/>
                </a:lnTo>
                <a:lnTo>
                  <a:pt x="16128" y="25019"/>
                </a:lnTo>
                <a:lnTo>
                  <a:pt x="31369" y="18669"/>
                </a:lnTo>
                <a:lnTo>
                  <a:pt x="32674" y="18669"/>
                </a:lnTo>
                <a:lnTo>
                  <a:pt x="30606" y="13716"/>
                </a:lnTo>
                <a:close/>
              </a:path>
              <a:path w="407034" h="922654">
                <a:moveTo>
                  <a:pt x="32674" y="18669"/>
                </a:moveTo>
                <a:lnTo>
                  <a:pt x="31369" y="18669"/>
                </a:lnTo>
                <a:lnTo>
                  <a:pt x="29198" y="34904"/>
                </a:lnTo>
                <a:lnTo>
                  <a:pt x="44178" y="46235"/>
                </a:lnTo>
                <a:lnTo>
                  <a:pt x="32674" y="18669"/>
                </a:lnTo>
                <a:close/>
              </a:path>
              <a:path w="407034" h="922654">
                <a:moveTo>
                  <a:pt x="31369" y="18669"/>
                </a:moveTo>
                <a:lnTo>
                  <a:pt x="16128" y="25019"/>
                </a:lnTo>
                <a:lnTo>
                  <a:pt x="29198" y="34904"/>
                </a:lnTo>
                <a:lnTo>
                  <a:pt x="31369" y="18669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731255" y="1812798"/>
            <a:ext cx="619760" cy="737870"/>
          </a:xfrm>
          <a:custGeom>
            <a:avLst/>
            <a:gdLst/>
            <a:ahLst/>
            <a:cxnLst/>
            <a:rect l="l" t="t" r="r" b="b"/>
            <a:pathLst>
              <a:path w="619760" h="737869">
                <a:moveTo>
                  <a:pt x="522859" y="682371"/>
                </a:moveTo>
                <a:lnTo>
                  <a:pt x="517398" y="684911"/>
                </a:lnTo>
                <a:lnTo>
                  <a:pt x="513842" y="694816"/>
                </a:lnTo>
                <a:lnTo>
                  <a:pt x="516382" y="700277"/>
                </a:lnTo>
                <a:lnTo>
                  <a:pt x="619760" y="737488"/>
                </a:lnTo>
                <a:lnTo>
                  <a:pt x="618323" y="729106"/>
                </a:lnTo>
                <a:lnTo>
                  <a:pt x="600329" y="729106"/>
                </a:lnTo>
                <a:lnTo>
                  <a:pt x="577725" y="702113"/>
                </a:lnTo>
                <a:lnTo>
                  <a:pt x="522859" y="682371"/>
                </a:lnTo>
                <a:close/>
              </a:path>
              <a:path w="619760" h="737869">
                <a:moveTo>
                  <a:pt x="577725" y="702113"/>
                </a:moveTo>
                <a:lnTo>
                  <a:pt x="600329" y="729106"/>
                </a:lnTo>
                <a:lnTo>
                  <a:pt x="605653" y="724662"/>
                </a:lnTo>
                <a:lnTo>
                  <a:pt x="598170" y="724662"/>
                </a:lnTo>
                <a:lnTo>
                  <a:pt x="595405" y="708475"/>
                </a:lnTo>
                <a:lnTo>
                  <a:pt x="577725" y="702113"/>
                </a:lnTo>
                <a:close/>
              </a:path>
              <a:path w="619760" h="737869">
                <a:moveTo>
                  <a:pt x="596392" y="625728"/>
                </a:moveTo>
                <a:lnTo>
                  <a:pt x="585978" y="627506"/>
                </a:lnTo>
                <a:lnTo>
                  <a:pt x="582422" y="632460"/>
                </a:lnTo>
                <a:lnTo>
                  <a:pt x="592211" y="689773"/>
                </a:lnTo>
                <a:lnTo>
                  <a:pt x="614934" y="716914"/>
                </a:lnTo>
                <a:lnTo>
                  <a:pt x="600329" y="729106"/>
                </a:lnTo>
                <a:lnTo>
                  <a:pt x="618323" y="729106"/>
                </a:lnTo>
                <a:lnTo>
                  <a:pt x="601218" y="629285"/>
                </a:lnTo>
                <a:lnTo>
                  <a:pt x="596392" y="625728"/>
                </a:lnTo>
                <a:close/>
              </a:path>
              <a:path w="619760" h="737869">
                <a:moveTo>
                  <a:pt x="595405" y="708475"/>
                </a:moveTo>
                <a:lnTo>
                  <a:pt x="598170" y="724662"/>
                </a:lnTo>
                <a:lnTo>
                  <a:pt x="610743" y="713993"/>
                </a:lnTo>
                <a:lnTo>
                  <a:pt x="595405" y="708475"/>
                </a:lnTo>
                <a:close/>
              </a:path>
              <a:path w="619760" h="737869">
                <a:moveTo>
                  <a:pt x="592211" y="689773"/>
                </a:moveTo>
                <a:lnTo>
                  <a:pt x="595405" y="708475"/>
                </a:lnTo>
                <a:lnTo>
                  <a:pt x="610743" y="713993"/>
                </a:lnTo>
                <a:lnTo>
                  <a:pt x="598170" y="724662"/>
                </a:lnTo>
                <a:lnTo>
                  <a:pt x="605653" y="724662"/>
                </a:lnTo>
                <a:lnTo>
                  <a:pt x="614934" y="716914"/>
                </a:lnTo>
                <a:lnTo>
                  <a:pt x="592211" y="689773"/>
                </a:lnTo>
                <a:close/>
              </a:path>
              <a:path w="619760" h="737869">
                <a:moveTo>
                  <a:pt x="14732" y="0"/>
                </a:moveTo>
                <a:lnTo>
                  <a:pt x="0" y="12191"/>
                </a:lnTo>
                <a:lnTo>
                  <a:pt x="577725" y="702113"/>
                </a:lnTo>
                <a:lnTo>
                  <a:pt x="595405" y="708475"/>
                </a:lnTo>
                <a:lnTo>
                  <a:pt x="592211" y="689773"/>
                </a:lnTo>
                <a:lnTo>
                  <a:pt x="14732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555488" y="2681477"/>
            <a:ext cx="1103630" cy="1587500"/>
          </a:xfrm>
          <a:custGeom>
            <a:avLst/>
            <a:gdLst/>
            <a:ahLst/>
            <a:cxnLst/>
            <a:rect l="l" t="t" r="r" b="b"/>
            <a:pathLst>
              <a:path w="1103629" h="1587500">
                <a:moveTo>
                  <a:pt x="1081910" y="31065"/>
                </a:moveTo>
                <a:lnTo>
                  <a:pt x="1064705" y="39094"/>
                </a:lnTo>
                <a:lnTo>
                  <a:pt x="0" y="1576324"/>
                </a:lnTo>
                <a:lnTo>
                  <a:pt x="15748" y="1587119"/>
                </a:lnTo>
                <a:lnTo>
                  <a:pt x="1080431" y="50046"/>
                </a:lnTo>
                <a:lnTo>
                  <a:pt x="1081910" y="31065"/>
                </a:lnTo>
                <a:close/>
              </a:path>
              <a:path w="1103629" h="1587500">
                <a:moveTo>
                  <a:pt x="1102719" y="10033"/>
                </a:moveTo>
                <a:lnTo>
                  <a:pt x="1084834" y="10033"/>
                </a:lnTo>
                <a:lnTo>
                  <a:pt x="1100582" y="20955"/>
                </a:lnTo>
                <a:lnTo>
                  <a:pt x="1080431" y="50046"/>
                </a:lnTo>
                <a:lnTo>
                  <a:pt x="1076222" y="104139"/>
                </a:lnTo>
                <a:lnTo>
                  <a:pt x="1075943" y="107950"/>
                </a:lnTo>
                <a:lnTo>
                  <a:pt x="1079881" y="112522"/>
                </a:lnTo>
                <a:lnTo>
                  <a:pt x="1085088" y="112902"/>
                </a:lnTo>
                <a:lnTo>
                  <a:pt x="1090421" y="113411"/>
                </a:lnTo>
                <a:lnTo>
                  <a:pt x="1094993" y="109474"/>
                </a:lnTo>
                <a:lnTo>
                  <a:pt x="1095484" y="102743"/>
                </a:lnTo>
                <a:lnTo>
                  <a:pt x="1102719" y="10033"/>
                </a:lnTo>
                <a:close/>
              </a:path>
              <a:path w="1103629" h="1587500">
                <a:moveTo>
                  <a:pt x="1103503" y="0"/>
                </a:moveTo>
                <a:lnTo>
                  <a:pt x="1003935" y="46482"/>
                </a:lnTo>
                <a:lnTo>
                  <a:pt x="1001903" y="52070"/>
                </a:lnTo>
                <a:lnTo>
                  <a:pt x="1004188" y="56896"/>
                </a:lnTo>
                <a:lnTo>
                  <a:pt x="1006347" y="61595"/>
                </a:lnTo>
                <a:lnTo>
                  <a:pt x="1012063" y="63626"/>
                </a:lnTo>
                <a:lnTo>
                  <a:pt x="1064705" y="39094"/>
                </a:lnTo>
                <a:lnTo>
                  <a:pt x="1084834" y="10033"/>
                </a:lnTo>
                <a:lnTo>
                  <a:pt x="1102719" y="10033"/>
                </a:lnTo>
                <a:lnTo>
                  <a:pt x="1103503" y="0"/>
                </a:lnTo>
                <a:close/>
              </a:path>
              <a:path w="1103629" h="1587500">
                <a:moveTo>
                  <a:pt x="1091609" y="14732"/>
                </a:moveTo>
                <a:lnTo>
                  <a:pt x="1083183" y="14732"/>
                </a:lnTo>
                <a:lnTo>
                  <a:pt x="1096771" y="24130"/>
                </a:lnTo>
                <a:lnTo>
                  <a:pt x="1081910" y="31065"/>
                </a:lnTo>
                <a:lnTo>
                  <a:pt x="1080431" y="50046"/>
                </a:lnTo>
                <a:lnTo>
                  <a:pt x="1100582" y="20955"/>
                </a:lnTo>
                <a:lnTo>
                  <a:pt x="1091609" y="14732"/>
                </a:lnTo>
                <a:close/>
              </a:path>
              <a:path w="1103629" h="1587500">
                <a:moveTo>
                  <a:pt x="1084834" y="10033"/>
                </a:moveTo>
                <a:lnTo>
                  <a:pt x="1064705" y="39094"/>
                </a:lnTo>
                <a:lnTo>
                  <a:pt x="1081910" y="31065"/>
                </a:lnTo>
                <a:lnTo>
                  <a:pt x="1083183" y="14732"/>
                </a:lnTo>
                <a:lnTo>
                  <a:pt x="1091609" y="14732"/>
                </a:lnTo>
                <a:lnTo>
                  <a:pt x="1084834" y="10033"/>
                </a:lnTo>
                <a:close/>
              </a:path>
              <a:path w="1103629" h="1587500">
                <a:moveTo>
                  <a:pt x="1083183" y="14732"/>
                </a:moveTo>
                <a:lnTo>
                  <a:pt x="1081910" y="31065"/>
                </a:lnTo>
                <a:lnTo>
                  <a:pt x="1096771" y="24130"/>
                </a:lnTo>
                <a:lnTo>
                  <a:pt x="1083183" y="14732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6747509" y="1772792"/>
            <a:ext cx="543560" cy="584835"/>
          </a:xfrm>
          <a:custGeom>
            <a:avLst/>
            <a:gdLst/>
            <a:ahLst/>
            <a:cxnLst/>
            <a:rect l="l" t="t" r="r" b="b"/>
            <a:pathLst>
              <a:path w="543559" h="584835">
                <a:moveTo>
                  <a:pt x="28956" y="474472"/>
                </a:moveTo>
                <a:lnTo>
                  <a:pt x="23875" y="477647"/>
                </a:lnTo>
                <a:lnTo>
                  <a:pt x="0" y="584835"/>
                </a:lnTo>
                <a:lnTo>
                  <a:pt x="24255" y="577469"/>
                </a:lnTo>
                <a:lnTo>
                  <a:pt x="19812" y="577469"/>
                </a:lnTo>
                <a:lnTo>
                  <a:pt x="5842" y="564515"/>
                </a:lnTo>
                <a:lnTo>
                  <a:pt x="29798" y="538680"/>
                </a:lnTo>
                <a:lnTo>
                  <a:pt x="42545" y="481838"/>
                </a:lnTo>
                <a:lnTo>
                  <a:pt x="39243" y="476758"/>
                </a:lnTo>
                <a:lnTo>
                  <a:pt x="28956" y="474472"/>
                </a:lnTo>
                <a:close/>
              </a:path>
              <a:path w="543559" h="584835">
                <a:moveTo>
                  <a:pt x="29798" y="538680"/>
                </a:moveTo>
                <a:lnTo>
                  <a:pt x="5842" y="564515"/>
                </a:lnTo>
                <a:lnTo>
                  <a:pt x="19812" y="577469"/>
                </a:lnTo>
                <a:lnTo>
                  <a:pt x="23934" y="573024"/>
                </a:lnTo>
                <a:lnTo>
                  <a:pt x="22098" y="573024"/>
                </a:lnTo>
                <a:lnTo>
                  <a:pt x="10033" y="561848"/>
                </a:lnTo>
                <a:lnTo>
                  <a:pt x="25669" y="557098"/>
                </a:lnTo>
                <a:lnTo>
                  <a:pt x="29798" y="538680"/>
                </a:lnTo>
                <a:close/>
              </a:path>
              <a:path w="543559" h="584835">
                <a:moveTo>
                  <a:pt x="99441" y="534670"/>
                </a:moveTo>
                <a:lnTo>
                  <a:pt x="43813" y="551586"/>
                </a:lnTo>
                <a:lnTo>
                  <a:pt x="19812" y="577469"/>
                </a:lnTo>
                <a:lnTo>
                  <a:pt x="24255" y="577469"/>
                </a:lnTo>
                <a:lnTo>
                  <a:pt x="99949" y="554482"/>
                </a:lnTo>
                <a:lnTo>
                  <a:pt x="105029" y="552831"/>
                </a:lnTo>
                <a:lnTo>
                  <a:pt x="107823" y="547624"/>
                </a:lnTo>
                <a:lnTo>
                  <a:pt x="104775" y="537464"/>
                </a:lnTo>
                <a:lnTo>
                  <a:pt x="99441" y="534670"/>
                </a:lnTo>
                <a:close/>
              </a:path>
              <a:path w="543559" h="584835">
                <a:moveTo>
                  <a:pt x="25669" y="557098"/>
                </a:moveTo>
                <a:lnTo>
                  <a:pt x="10033" y="561848"/>
                </a:lnTo>
                <a:lnTo>
                  <a:pt x="22098" y="573024"/>
                </a:lnTo>
                <a:lnTo>
                  <a:pt x="25669" y="557098"/>
                </a:lnTo>
                <a:close/>
              </a:path>
              <a:path w="543559" h="584835">
                <a:moveTo>
                  <a:pt x="43813" y="551586"/>
                </a:moveTo>
                <a:lnTo>
                  <a:pt x="25669" y="557098"/>
                </a:lnTo>
                <a:lnTo>
                  <a:pt x="22098" y="573024"/>
                </a:lnTo>
                <a:lnTo>
                  <a:pt x="23934" y="573024"/>
                </a:lnTo>
                <a:lnTo>
                  <a:pt x="43813" y="551586"/>
                </a:lnTo>
                <a:close/>
              </a:path>
              <a:path w="543559" h="584835">
                <a:moveTo>
                  <a:pt x="529336" y="0"/>
                </a:moveTo>
                <a:lnTo>
                  <a:pt x="29798" y="538680"/>
                </a:lnTo>
                <a:lnTo>
                  <a:pt x="25669" y="557098"/>
                </a:lnTo>
                <a:lnTo>
                  <a:pt x="43813" y="551586"/>
                </a:lnTo>
                <a:lnTo>
                  <a:pt x="543306" y="12954"/>
                </a:lnTo>
                <a:lnTo>
                  <a:pt x="529336" y="0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6861810" y="1779269"/>
            <a:ext cx="2967990" cy="4429125"/>
          </a:xfrm>
          <a:custGeom>
            <a:avLst/>
            <a:gdLst/>
            <a:ahLst/>
            <a:cxnLst/>
            <a:rect l="l" t="t" r="r" b="b"/>
            <a:pathLst>
              <a:path w="2967990" h="4429125">
                <a:moveTo>
                  <a:pt x="1306830" y="21717"/>
                </a:moveTo>
                <a:lnTo>
                  <a:pt x="1296670" y="5715"/>
                </a:lnTo>
                <a:lnTo>
                  <a:pt x="40424" y="809967"/>
                </a:lnTo>
                <a:lnTo>
                  <a:pt x="66929" y="758063"/>
                </a:lnTo>
                <a:lnTo>
                  <a:pt x="65151" y="752348"/>
                </a:lnTo>
                <a:lnTo>
                  <a:pt x="60452" y="749935"/>
                </a:lnTo>
                <a:lnTo>
                  <a:pt x="55753" y="747649"/>
                </a:lnTo>
                <a:lnTo>
                  <a:pt x="50038" y="749427"/>
                </a:lnTo>
                <a:lnTo>
                  <a:pt x="0" y="847217"/>
                </a:lnTo>
                <a:lnTo>
                  <a:pt x="52197" y="845058"/>
                </a:lnTo>
                <a:lnTo>
                  <a:pt x="109728" y="842645"/>
                </a:lnTo>
                <a:lnTo>
                  <a:pt x="113792" y="838200"/>
                </a:lnTo>
                <a:lnTo>
                  <a:pt x="113284" y="827659"/>
                </a:lnTo>
                <a:lnTo>
                  <a:pt x="108839" y="823595"/>
                </a:lnTo>
                <a:lnTo>
                  <a:pt x="50736" y="825995"/>
                </a:lnTo>
                <a:lnTo>
                  <a:pt x="20955" y="845058"/>
                </a:lnTo>
                <a:lnTo>
                  <a:pt x="26695" y="841375"/>
                </a:lnTo>
                <a:lnTo>
                  <a:pt x="50736" y="825995"/>
                </a:lnTo>
                <a:lnTo>
                  <a:pt x="1306830" y="21717"/>
                </a:lnTo>
                <a:close/>
              </a:path>
              <a:path w="2967990" h="4429125">
                <a:moveTo>
                  <a:pt x="1945005" y="3963886"/>
                </a:moveTo>
                <a:lnTo>
                  <a:pt x="1844675" y="4008463"/>
                </a:lnTo>
                <a:lnTo>
                  <a:pt x="1842516" y="4014101"/>
                </a:lnTo>
                <a:lnTo>
                  <a:pt x="1846834" y="4023715"/>
                </a:lnTo>
                <a:lnTo>
                  <a:pt x="1852422" y="4025874"/>
                </a:lnTo>
                <a:lnTo>
                  <a:pt x="1905571" y="4002278"/>
                </a:lnTo>
                <a:lnTo>
                  <a:pt x="1606169" y="4417593"/>
                </a:lnTo>
                <a:lnTo>
                  <a:pt x="1621663" y="4428731"/>
                </a:lnTo>
                <a:lnTo>
                  <a:pt x="1921167" y="4013276"/>
                </a:lnTo>
                <a:lnTo>
                  <a:pt x="1915541" y="4071340"/>
                </a:lnTo>
                <a:lnTo>
                  <a:pt x="1919351" y="4076001"/>
                </a:lnTo>
                <a:lnTo>
                  <a:pt x="1929765" y="4077017"/>
                </a:lnTo>
                <a:lnTo>
                  <a:pt x="1934464" y="4073182"/>
                </a:lnTo>
                <a:lnTo>
                  <a:pt x="1944052" y="3973652"/>
                </a:lnTo>
                <a:lnTo>
                  <a:pt x="1945005" y="3963886"/>
                </a:lnTo>
                <a:close/>
              </a:path>
              <a:path w="2967990" h="4429125">
                <a:moveTo>
                  <a:pt x="2950845" y="3234944"/>
                </a:moveTo>
                <a:lnTo>
                  <a:pt x="2103958" y="2815120"/>
                </a:lnTo>
                <a:lnTo>
                  <a:pt x="2162048" y="2811145"/>
                </a:lnTo>
                <a:lnTo>
                  <a:pt x="2166112" y="2806573"/>
                </a:lnTo>
                <a:lnTo>
                  <a:pt x="2165591" y="2799461"/>
                </a:lnTo>
                <a:lnTo>
                  <a:pt x="2165350" y="2796032"/>
                </a:lnTo>
                <a:lnTo>
                  <a:pt x="2160778" y="2792095"/>
                </a:lnTo>
                <a:lnTo>
                  <a:pt x="2051304" y="2799588"/>
                </a:lnTo>
                <a:lnTo>
                  <a:pt x="2108835" y="2886837"/>
                </a:lnTo>
                <a:lnTo>
                  <a:pt x="2111629" y="2891282"/>
                </a:lnTo>
                <a:lnTo>
                  <a:pt x="2117598" y="2892425"/>
                </a:lnTo>
                <a:lnTo>
                  <a:pt x="2121916" y="2889631"/>
                </a:lnTo>
                <a:lnTo>
                  <a:pt x="2126361" y="2886710"/>
                </a:lnTo>
                <a:lnTo>
                  <a:pt x="2127631" y="2880741"/>
                </a:lnTo>
                <a:lnTo>
                  <a:pt x="2124710" y="2876423"/>
                </a:lnTo>
                <a:lnTo>
                  <a:pt x="2095512" y="2832112"/>
                </a:lnTo>
                <a:lnTo>
                  <a:pt x="2942463" y="3251962"/>
                </a:lnTo>
                <a:lnTo>
                  <a:pt x="2950845" y="3234944"/>
                </a:lnTo>
                <a:close/>
              </a:path>
              <a:path w="2967990" h="4429125">
                <a:moveTo>
                  <a:pt x="2967990" y="984377"/>
                </a:moveTo>
                <a:lnTo>
                  <a:pt x="2492603" y="43942"/>
                </a:lnTo>
                <a:lnTo>
                  <a:pt x="2541524" y="75692"/>
                </a:lnTo>
                <a:lnTo>
                  <a:pt x="2547366" y="74422"/>
                </a:lnTo>
                <a:lnTo>
                  <a:pt x="2550287" y="69977"/>
                </a:lnTo>
                <a:lnTo>
                  <a:pt x="2553081" y="65532"/>
                </a:lnTo>
                <a:lnTo>
                  <a:pt x="2551938" y="59690"/>
                </a:lnTo>
                <a:lnTo>
                  <a:pt x="2547493" y="56769"/>
                </a:lnTo>
                <a:lnTo>
                  <a:pt x="2479167" y="12573"/>
                </a:lnTo>
                <a:lnTo>
                  <a:pt x="2459736" y="0"/>
                </a:lnTo>
                <a:lnTo>
                  <a:pt x="2453386" y="104267"/>
                </a:lnTo>
                <a:lnTo>
                  <a:pt x="2453132" y="109601"/>
                </a:lnTo>
                <a:lnTo>
                  <a:pt x="2457069" y="114046"/>
                </a:lnTo>
                <a:lnTo>
                  <a:pt x="2462403" y="114427"/>
                </a:lnTo>
                <a:lnTo>
                  <a:pt x="2467610" y="114681"/>
                </a:lnTo>
                <a:lnTo>
                  <a:pt x="2472182" y="110744"/>
                </a:lnTo>
                <a:lnTo>
                  <a:pt x="2472499" y="104267"/>
                </a:lnTo>
                <a:lnTo>
                  <a:pt x="2475636" y="52552"/>
                </a:lnTo>
                <a:lnTo>
                  <a:pt x="2950972" y="993013"/>
                </a:lnTo>
                <a:lnTo>
                  <a:pt x="2967990" y="98437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384299" y="5417633"/>
            <a:ext cx="2903919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80390" lvl="0">
              <a:spcBef>
                <a:spcPts val="715"/>
              </a:spcBef>
            </a:pPr>
            <a:r>
              <a:rPr lang="ru-RU" altLang="zh-CN" sz="1100" b="1" kern="0" dirty="0">
                <a:solidFill>
                  <a:srgbClr val="0DB9F1"/>
                </a:solidFill>
                <a:latin typeface="Arial" panose="020B0604020202020204" pitchFamily="34" charset="0"/>
              </a:rPr>
              <a:t>Означает, что жгут проводов закреплен в держателе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925067" y="5521452"/>
            <a:ext cx="256540" cy="196850"/>
          </a:xfrm>
          <a:custGeom>
            <a:avLst/>
            <a:gdLst/>
            <a:ahLst/>
            <a:cxnLst/>
            <a:rect l="l" t="t" r="r" b="b"/>
            <a:pathLst>
              <a:path w="256540" h="196850">
                <a:moveTo>
                  <a:pt x="0" y="98298"/>
                </a:moveTo>
                <a:lnTo>
                  <a:pt x="10060" y="60061"/>
                </a:lnTo>
                <a:lnTo>
                  <a:pt x="37495" y="28813"/>
                </a:lnTo>
                <a:lnTo>
                  <a:pt x="78186" y="7733"/>
                </a:lnTo>
                <a:lnTo>
                  <a:pt x="128015" y="0"/>
                </a:lnTo>
                <a:lnTo>
                  <a:pt x="177845" y="7733"/>
                </a:lnTo>
                <a:lnTo>
                  <a:pt x="218536" y="28813"/>
                </a:lnTo>
                <a:lnTo>
                  <a:pt x="245971" y="60061"/>
                </a:lnTo>
                <a:lnTo>
                  <a:pt x="256031" y="98298"/>
                </a:lnTo>
                <a:lnTo>
                  <a:pt x="245971" y="136561"/>
                </a:lnTo>
                <a:lnTo>
                  <a:pt x="218536" y="167806"/>
                </a:lnTo>
                <a:lnTo>
                  <a:pt x="177845" y="188871"/>
                </a:lnTo>
                <a:lnTo>
                  <a:pt x="128015" y="196596"/>
                </a:lnTo>
                <a:lnTo>
                  <a:pt x="78186" y="188871"/>
                </a:lnTo>
                <a:lnTo>
                  <a:pt x="37495" y="167806"/>
                </a:lnTo>
                <a:lnTo>
                  <a:pt x="10060" y="136561"/>
                </a:lnTo>
                <a:lnTo>
                  <a:pt x="0" y="98298"/>
                </a:lnTo>
                <a:close/>
              </a:path>
            </a:pathLst>
          </a:custGeom>
          <a:ln w="9525">
            <a:solidFill>
              <a:srgbClr val="0000CC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925791" y="5875616"/>
            <a:ext cx="357505" cy="111125"/>
          </a:xfrm>
          <a:custGeom>
            <a:avLst/>
            <a:gdLst/>
            <a:ahLst/>
            <a:cxnLst/>
            <a:rect l="l" t="t" r="r" b="b"/>
            <a:pathLst>
              <a:path w="357505" h="111125">
                <a:moveTo>
                  <a:pt x="95021" y="0"/>
                </a:moveTo>
                <a:lnTo>
                  <a:pt x="0" y="55029"/>
                </a:lnTo>
                <a:lnTo>
                  <a:pt x="94665" y="110655"/>
                </a:lnTo>
                <a:lnTo>
                  <a:pt x="100507" y="109143"/>
                </a:lnTo>
                <a:lnTo>
                  <a:pt x="105829" y="100076"/>
                </a:lnTo>
                <a:lnTo>
                  <a:pt x="104317" y="94234"/>
                </a:lnTo>
                <a:lnTo>
                  <a:pt x="54105" y="64728"/>
                </a:lnTo>
                <a:lnTo>
                  <a:pt x="18872" y="64617"/>
                </a:lnTo>
                <a:lnTo>
                  <a:pt x="18922" y="45567"/>
                </a:lnTo>
                <a:lnTo>
                  <a:pt x="54347" y="45567"/>
                </a:lnTo>
                <a:lnTo>
                  <a:pt x="104559" y="16484"/>
                </a:lnTo>
                <a:lnTo>
                  <a:pt x="106121" y="10655"/>
                </a:lnTo>
                <a:lnTo>
                  <a:pt x="100850" y="1549"/>
                </a:lnTo>
                <a:lnTo>
                  <a:pt x="95021" y="0"/>
                </a:lnTo>
                <a:close/>
              </a:path>
              <a:path w="357505" h="111125">
                <a:moveTo>
                  <a:pt x="54155" y="45678"/>
                </a:moveTo>
                <a:lnTo>
                  <a:pt x="37804" y="55149"/>
                </a:lnTo>
                <a:lnTo>
                  <a:pt x="54105" y="64728"/>
                </a:lnTo>
                <a:lnTo>
                  <a:pt x="357162" y="65684"/>
                </a:lnTo>
                <a:lnTo>
                  <a:pt x="357289" y="46634"/>
                </a:lnTo>
                <a:lnTo>
                  <a:pt x="54155" y="45678"/>
                </a:lnTo>
                <a:close/>
              </a:path>
              <a:path w="357505" h="111125">
                <a:moveTo>
                  <a:pt x="18922" y="45567"/>
                </a:moveTo>
                <a:lnTo>
                  <a:pt x="18872" y="64617"/>
                </a:lnTo>
                <a:lnTo>
                  <a:pt x="54105" y="64728"/>
                </a:lnTo>
                <a:lnTo>
                  <a:pt x="51733" y="63334"/>
                </a:lnTo>
                <a:lnTo>
                  <a:pt x="23672" y="63334"/>
                </a:lnTo>
                <a:lnTo>
                  <a:pt x="23723" y="46875"/>
                </a:lnTo>
                <a:lnTo>
                  <a:pt x="52089" y="46875"/>
                </a:lnTo>
                <a:lnTo>
                  <a:pt x="54155" y="45678"/>
                </a:lnTo>
                <a:lnTo>
                  <a:pt x="18922" y="45567"/>
                </a:lnTo>
                <a:close/>
              </a:path>
              <a:path w="357505" h="111125">
                <a:moveTo>
                  <a:pt x="23723" y="46875"/>
                </a:moveTo>
                <a:lnTo>
                  <a:pt x="23672" y="63334"/>
                </a:lnTo>
                <a:lnTo>
                  <a:pt x="37804" y="55149"/>
                </a:lnTo>
                <a:lnTo>
                  <a:pt x="23723" y="46875"/>
                </a:lnTo>
                <a:close/>
              </a:path>
              <a:path w="357505" h="111125">
                <a:moveTo>
                  <a:pt x="37804" y="55149"/>
                </a:moveTo>
                <a:lnTo>
                  <a:pt x="23672" y="63334"/>
                </a:lnTo>
                <a:lnTo>
                  <a:pt x="51733" y="63334"/>
                </a:lnTo>
                <a:lnTo>
                  <a:pt x="37804" y="55149"/>
                </a:lnTo>
                <a:close/>
              </a:path>
              <a:path w="357505" h="111125">
                <a:moveTo>
                  <a:pt x="52089" y="46875"/>
                </a:moveTo>
                <a:lnTo>
                  <a:pt x="23723" y="46875"/>
                </a:lnTo>
                <a:lnTo>
                  <a:pt x="37804" y="55149"/>
                </a:lnTo>
                <a:lnTo>
                  <a:pt x="52089" y="46875"/>
                </a:lnTo>
                <a:close/>
              </a:path>
              <a:path w="357505" h="111125">
                <a:moveTo>
                  <a:pt x="54347" y="45567"/>
                </a:moveTo>
                <a:lnTo>
                  <a:pt x="18922" y="45567"/>
                </a:lnTo>
                <a:lnTo>
                  <a:pt x="54155" y="45678"/>
                </a:lnTo>
                <a:lnTo>
                  <a:pt x="54347" y="45567"/>
                </a:lnTo>
                <a:close/>
              </a:path>
            </a:pathLst>
          </a:custGeom>
          <a:solidFill>
            <a:srgbClr val="FF3300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" name="object 11"/>
          <p:cNvSpPr txBox="1"/>
          <p:nvPr/>
        </p:nvSpPr>
        <p:spPr>
          <a:xfrm>
            <a:off x="2304111" y="1316414"/>
            <a:ext cx="1835007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плафоном подсветки косметического зеркала</a:t>
            </a:r>
          </a:p>
        </p:txBody>
      </p:sp>
      <p:sp>
        <p:nvSpPr>
          <p:cNvPr id="32" name="object 9"/>
          <p:cNvSpPr txBox="1"/>
          <p:nvPr/>
        </p:nvSpPr>
        <p:spPr>
          <a:xfrm>
            <a:off x="4403655" y="1963647"/>
            <a:ext cx="1327531" cy="32060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ЭБУ </a:t>
            </a:r>
          </a:p>
          <a:p>
            <a:pPr marL="12700" lvl="0" algn="l"/>
            <a:r>
              <a:rPr lang="ru-RU" sz="1000" b="1" kern="0" dirty="0">
                <a:solidFill>
                  <a:srgbClr val="000000"/>
                </a:solidFill>
                <a:latin typeface="Arial"/>
              </a:rPr>
              <a:t>люка в крыше</a:t>
            </a:r>
            <a:endParaRPr lang="ru-RU" sz="1000" b="1" i="0" u="none" kern="0" dirty="0">
              <a:solidFill>
                <a:srgbClr val="000000"/>
              </a:solidFill>
              <a:latin typeface="Arial"/>
            </a:endParaRPr>
          </a:p>
        </p:txBody>
      </p:sp>
      <p:sp>
        <p:nvSpPr>
          <p:cNvPr id="34" name="object 14"/>
          <p:cNvSpPr txBox="1"/>
          <p:nvPr/>
        </p:nvSpPr>
        <p:spPr>
          <a:xfrm>
            <a:off x="6063096" y="1498873"/>
            <a:ext cx="798577" cy="320601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ctr"/>
            <a:r>
              <a:rPr lang="ru-RU" altLang="zh-CN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</a:t>
            </a:r>
            <a:r>
              <a:rPr lang="ru-RU" sz="1000" b="1" i="0" u="none" kern="0" dirty="0">
                <a:solidFill>
                  <a:srgbClr val="000000"/>
                </a:solidFill>
                <a:latin typeface="Arial"/>
              </a:rPr>
              <a:t>DVR</a:t>
            </a:r>
          </a:p>
        </p:txBody>
      </p:sp>
      <p:sp>
        <p:nvSpPr>
          <p:cNvPr id="35" name="object 22"/>
          <p:cNvSpPr txBox="1"/>
          <p:nvPr/>
        </p:nvSpPr>
        <p:spPr>
          <a:xfrm>
            <a:off x="6940803" y="1326603"/>
            <a:ext cx="1001471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видео</a:t>
            </a:r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-</a:t>
            </a: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регистратором</a:t>
            </a:r>
          </a:p>
        </p:txBody>
      </p:sp>
      <p:sp>
        <p:nvSpPr>
          <p:cNvPr id="36" name="object 24"/>
          <p:cNvSpPr txBox="1"/>
          <p:nvPr/>
        </p:nvSpPr>
        <p:spPr>
          <a:xfrm>
            <a:off x="7951647" y="1326603"/>
            <a:ext cx="1295145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датчиком дождя и освещенности</a:t>
            </a:r>
          </a:p>
        </p:txBody>
      </p:sp>
      <p:sp>
        <p:nvSpPr>
          <p:cNvPr id="37" name="object 8"/>
          <p:cNvSpPr txBox="1"/>
          <p:nvPr/>
        </p:nvSpPr>
        <p:spPr>
          <a:xfrm>
            <a:off x="9839173" y="2636593"/>
            <a:ext cx="2044978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жгутом проводов передней панели</a:t>
            </a:r>
          </a:p>
        </p:txBody>
      </p:sp>
      <p:sp>
        <p:nvSpPr>
          <p:cNvPr id="38" name="object 28"/>
          <p:cNvSpPr txBox="1"/>
          <p:nvPr/>
        </p:nvSpPr>
        <p:spPr>
          <a:xfrm>
            <a:off x="9802468" y="5006312"/>
            <a:ext cx="185613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шторкой безопасности</a:t>
            </a:r>
          </a:p>
        </p:txBody>
      </p:sp>
      <p:sp>
        <p:nvSpPr>
          <p:cNvPr id="39" name="object 27"/>
          <p:cNvSpPr txBox="1"/>
          <p:nvPr/>
        </p:nvSpPr>
        <p:spPr>
          <a:xfrm>
            <a:off x="8023687" y="6195563"/>
            <a:ext cx="207738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задним потолочным плафоном</a:t>
            </a:r>
          </a:p>
        </p:txBody>
      </p:sp>
      <p:sp>
        <p:nvSpPr>
          <p:cNvPr id="40" name="object 12"/>
          <p:cNvSpPr txBox="1"/>
          <p:nvPr/>
        </p:nvSpPr>
        <p:spPr>
          <a:xfrm>
            <a:off x="3810000" y="6212499"/>
            <a:ext cx="1603151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задним потолочным плафоном</a:t>
            </a:r>
          </a:p>
        </p:txBody>
      </p:sp>
      <p:sp>
        <p:nvSpPr>
          <p:cNvPr id="41" name="object 8"/>
          <p:cNvSpPr txBox="1"/>
          <p:nvPr/>
        </p:nvSpPr>
        <p:spPr>
          <a:xfrm>
            <a:off x="9874040" y="2038550"/>
            <a:ext cx="1886147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lvl="0" algn="l"/>
            <a:r>
              <a:rPr lang="ru-RU" sz="11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 DVR передней панели</a:t>
            </a:r>
          </a:p>
        </p:txBody>
      </p:sp>
      <p:sp>
        <p:nvSpPr>
          <p:cNvPr id="42" name="Прямоугольник 41"/>
          <p:cNvSpPr/>
          <p:nvPr/>
        </p:nvSpPr>
        <p:spPr>
          <a:xfrm>
            <a:off x="1959319" y="4926692"/>
            <a:ext cx="2135632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2700" marR="5080" algn="r">
              <a:spcBef>
                <a:spcPts val="100"/>
              </a:spcBef>
            </a:pPr>
            <a:r>
              <a:rPr lang="ru-RU" altLang="zh-CN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 со шторкой безопасности</a:t>
            </a:r>
          </a:p>
        </p:txBody>
      </p:sp>
      <p:sp>
        <p:nvSpPr>
          <p:cNvPr id="43" name="object 26"/>
          <p:cNvSpPr txBox="1"/>
          <p:nvPr/>
        </p:nvSpPr>
        <p:spPr>
          <a:xfrm>
            <a:off x="1364550" y="5767808"/>
            <a:ext cx="2903919" cy="3513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80390" lvl="0">
              <a:spcBef>
                <a:spcPts val="715"/>
              </a:spcBef>
            </a:pPr>
            <a:r>
              <a:rPr lang="ru-RU" altLang="zh-CN" sz="1100" b="1" kern="0" dirty="0">
                <a:solidFill>
                  <a:srgbClr val="0DB9F1"/>
                </a:solidFill>
                <a:latin typeface="Arial" panose="020B0604020202020204" pitchFamily="34" charset="0"/>
              </a:rPr>
              <a:t>Указывает место расположения разъема жгута проводов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44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84</a:t>
            </a:r>
          </a:p>
        </p:txBody>
      </p:sp>
      <p:sp>
        <p:nvSpPr>
          <p:cNvPr id="45" name="object 16"/>
          <p:cNvSpPr txBox="1"/>
          <p:nvPr/>
        </p:nvSpPr>
        <p:spPr>
          <a:xfrm>
            <a:off x="6343416" y="4300945"/>
            <a:ext cx="124841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777875" algn="l"/>
              </a:tabLst>
            </a:pPr>
            <a:r>
              <a:rPr lang="ru-RU" sz="1000" b="1" dirty="0">
                <a:latin typeface="Arial"/>
                <a:cs typeface="Arial"/>
              </a:rPr>
              <a:t>Соединение </a:t>
            </a:r>
            <a:br>
              <a:rPr lang="ru-RU" sz="1000" b="1" dirty="0">
                <a:latin typeface="Arial"/>
                <a:cs typeface="Arial"/>
              </a:rPr>
            </a:br>
            <a:r>
              <a:rPr lang="ru-RU" sz="1000" b="1" dirty="0">
                <a:latin typeface="Arial"/>
                <a:cs typeface="Arial"/>
              </a:rPr>
              <a:t>с микрофоном</a:t>
            </a:r>
          </a:p>
        </p:txBody>
      </p:sp>
      <p:sp>
        <p:nvSpPr>
          <p:cNvPr id="46" name="object 20"/>
          <p:cNvSpPr txBox="1"/>
          <p:nvPr/>
        </p:nvSpPr>
        <p:spPr>
          <a:xfrm>
            <a:off x="5205728" y="4290186"/>
            <a:ext cx="1185826" cy="9361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spcBef>
                <a:spcPts val="100"/>
              </a:spcBef>
            </a:pPr>
            <a:r>
              <a:rPr lang="ru-RU" sz="1000" b="1" dirty="0">
                <a:latin typeface="Arial"/>
                <a:cs typeface="Arial"/>
              </a:rPr>
              <a:t>Соединение с внутренним зеркалом заднего вида с автоматическим затемнением</a:t>
            </a:r>
          </a:p>
        </p:txBody>
      </p:sp>
      <p:sp>
        <p:nvSpPr>
          <p:cNvPr id="47" name="object 16"/>
          <p:cNvSpPr txBox="1"/>
          <p:nvPr/>
        </p:nvSpPr>
        <p:spPr>
          <a:xfrm>
            <a:off x="7362290" y="4290186"/>
            <a:ext cx="980472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777875" algn="l"/>
              </a:tabLst>
            </a:pPr>
            <a:r>
              <a:rPr lang="ru-RU" sz="1000" b="1" dirty="0">
                <a:latin typeface="Arial"/>
                <a:cs typeface="Arial"/>
              </a:rPr>
              <a:t>Соединение </a:t>
            </a:r>
            <a:br>
              <a:rPr lang="ru-RU" sz="1000" b="1" dirty="0">
                <a:latin typeface="Arial"/>
                <a:cs typeface="Arial"/>
              </a:rPr>
            </a:br>
            <a:r>
              <a:rPr lang="ru-RU" sz="1000" b="1" dirty="0">
                <a:latin typeface="Arial"/>
                <a:cs typeface="Arial"/>
              </a:rPr>
              <a:t>с передним плафоном </a:t>
            </a:r>
            <a:br>
              <a:rPr lang="ru-RU" sz="1000" b="1" dirty="0">
                <a:latin typeface="Arial"/>
                <a:cs typeface="Arial"/>
              </a:rPr>
            </a:br>
            <a:r>
              <a:rPr lang="ru-RU" sz="1000" b="1" dirty="0">
                <a:latin typeface="Arial"/>
                <a:cs typeface="Arial"/>
              </a:rPr>
              <a:t>для чтения</a:t>
            </a:r>
          </a:p>
        </p:txBody>
      </p:sp>
      <p:sp>
        <p:nvSpPr>
          <p:cNvPr id="48" name="object 18"/>
          <p:cNvSpPr txBox="1"/>
          <p:nvPr/>
        </p:nvSpPr>
        <p:spPr>
          <a:xfrm>
            <a:off x="4320871" y="1344985"/>
            <a:ext cx="1608530" cy="474489"/>
          </a:xfrm>
          <a:prstGeom prst="rect">
            <a:avLst/>
          </a:prstGeom>
        </p:spPr>
        <p:txBody>
          <a:bodyPr vert="horz" wrap="square" lIns="0" tIns="12700" rIns="0" bIns="0" rtlCol="0" anchor="b">
            <a:spAutoFit/>
          </a:bodyPr>
          <a:lstStyle/>
          <a:p>
            <a:pPr marL="12700" lvl="0" algn="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Соединение</a:t>
            </a:r>
            <a: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br>
              <a:rPr lang="ru-RU" sz="1000" b="1" kern="0" dirty="0">
                <a:solidFill>
                  <a:srgbClr val="000000"/>
                </a:solidFill>
                <a:latin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</a:rPr>
              <a:t>с многофункциональной камерой</a:t>
            </a:r>
          </a:p>
        </p:txBody>
      </p:sp>
    </p:spTree>
    <p:extLst>
      <p:ext uri="{BB962C8B-B14F-4D97-AF65-F5344CB8AC3E}">
        <p14:creationId xmlns:p14="http://schemas.microsoft.com/office/powerpoint/2010/main" val="2563671735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3183258" y="3862126"/>
            <a:ext cx="5752465" cy="17780"/>
            <a:chOff x="3183258" y="3862126"/>
            <a:chExt cx="5752465" cy="17780"/>
          </a:xfrm>
        </p:grpSpPr>
        <p:sp>
          <p:nvSpPr>
            <p:cNvPr id="3" name="object 3"/>
            <p:cNvSpPr/>
            <p:nvPr/>
          </p:nvSpPr>
          <p:spPr>
            <a:xfrm>
              <a:off x="3183258" y="3870842"/>
              <a:ext cx="5752465" cy="0"/>
            </a:xfrm>
            <a:custGeom>
              <a:avLst/>
              <a:gdLst/>
              <a:ahLst/>
              <a:cxnLst/>
              <a:rect l="l" t="t" r="r" b="b"/>
              <a:pathLst>
                <a:path w="5752465">
                  <a:moveTo>
                    <a:pt x="0" y="0"/>
                  </a:moveTo>
                  <a:lnTo>
                    <a:pt x="5752182" y="0"/>
                  </a:lnTo>
                </a:path>
              </a:pathLst>
            </a:custGeom>
            <a:ln w="1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3826260" y="3862126"/>
              <a:ext cx="4466590" cy="17780"/>
            </a:xfrm>
            <a:custGeom>
              <a:avLst/>
              <a:gdLst/>
              <a:ahLst/>
              <a:cxnLst/>
              <a:rect l="l" t="t" r="r" b="b"/>
              <a:pathLst>
                <a:path w="4466590" h="17779">
                  <a:moveTo>
                    <a:pt x="0" y="17430"/>
                  </a:moveTo>
                  <a:lnTo>
                    <a:pt x="4466156" y="17430"/>
                  </a:lnTo>
                  <a:lnTo>
                    <a:pt x="4466156" y="0"/>
                  </a:lnTo>
                  <a:lnTo>
                    <a:pt x="0" y="0"/>
                  </a:lnTo>
                  <a:lnTo>
                    <a:pt x="0" y="17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" name="object 5"/>
          <p:cNvSpPr/>
          <p:nvPr/>
        </p:nvSpPr>
        <p:spPr>
          <a:xfrm>
            <a:off x="1375903" y="877360"/>
            <a:ext cx="556260" cy="2698115"/>
          </a:xfrm>
          <a:custGeom>
            <a:avLst/>
            <a:gdLst/>
            <a:ahLst/>
            <a:cxnLst/>
            <a:rect l="l" t="t" r="r" b="b"/>
            <a:pathLst>
              <a:path w="556260" h="2698115">
                <a:moveTo>
                  <a:pt x="0" y="1026763"/>
                </a:moveTo>
                <a:lnTo>
                  <a:pt x="0" y="1740355"/>
                </a:lnTo>
              </a:path>
              <a:path w="556260" h="2698115">
                <a:moveTo>
                  <a:pt x="0" y="1026763"/>
                </a:moveTo>
                <a:lnTo>
                  <a:pt x="0" y="52059"/>
                </a:lnTo>
              </a:path>
              <a:path w="556260" h="2698115">
                <a:moveTo>
                  <a:pt x="0" y="2697604"/>
                </a:moveTo>
                <a:lnTo>
                  <a:pt x="0" y="2593183"/>
                </a:lnTo>
                <a:lnTo>
                  <a:pt x="0" y="1479289"/>
                </a:lnTo>
                <a:lnTo>
                  <a:pt x="0" y="243565"/>
                </a:lnTo>
                <a:lnTo>
                  <a:pt x="0" y="52059"/>
                </a:lnTo>
                <a:lnTo>
                  <a:pt x="69512" y="0"/>
                </a:lnTo>
                <a:lnTo>
                  <a:pt x="260664" y="0"/>
                </a:lnTo>
                <a:lnTo>
                  <a:pt x="556112" y="0"/>
                </a:lnTo>
              </a:path>
              <a:path w="556260" h="2698115">
                <a:moveTo>
                  <a:pt x="0" y="52059"/>
                </a:moveTo>
                <a:lnTo>
                  <a:pt x="69512" y="0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3391795" y="424626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34759" y="0"/>
                </a:moveTo>
                <a:lnTo>
                  <a:pt x="0" y="0"/>
                </a:lnTo>
              </a:path>
            </a:pathLst>
          </a:custGeom>
          <a:ln w="174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530835" y="389996"/>
            <a:ext cx="956310" cy="0"/>
          </a:xfrm>
          <a:custGeom>
            <a:avLst/>
            <a:gdLst/>
            <a:ahLst/>
            <a:cxnLst/>
            <a:rect l="l" t="t" r="r" b="b"/>
            <a:pathLst>
              <a:path w="956310">
                <a:moveTo>
                  <a:pt x="0" y="0"/>
                </a:moveTo>
                <a:lnTo>
                  <a:pt x="104256" y="0"/>
                </a:lnTo>
                <a:lnTo>
                  <a:pt x="955840" y="0"/>
                </a:lnTo>
              </a:path>
            </a:pathLst>
          </a:custGeom>
          <a:ln w="174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7614840" y="381281"/>
            <a:ext cx="973455" cy="17780"/>
            <a:chOff x="7614840" y="381281"/>
            <a:chExt cx="973455" cy="17780"/>
          </a:xfrm>
        </p:grpSpPr>
        <p:sp>
          <p:nvSpPr>
            <p:cNvPr id="9" name="object 9"/>
            <p:cNvSpPr/>
            <p:nvPr/>
          </p:nvSpPr>
          <p:spPr>
            <a:xfrm>
              <a:off x="8466332" y="389996"/>
              <a:ext cx="121920" cy="0"/>
            </a:xfrm>
            <a:custGeom>
              <a:avLst/>
              <a:gdLst/>
              <a:ahLst/>
              <a:cxnLst/>
              <a:rect l="l" t="t" r="r" b="b"/>
              <a:pathLst>
                <a:path w="121920">
                  <a:moveTo>
                    <a:pt x="0" y="0"/>
                  </a:moveTo>
                  <a:lnTo>
                    <a:pt x="121509" y="0"/>
                  </a:lnTo>
                </a:path>
              </a:pathLst>
            </a:custGeom>
            <a:ln w="1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7614840" y="381281"/>
              <a:ext cx="851535" cy="17780"/>
            </a:xfrm>
            <a:custGeom>
              <a:avLst/>
              <a:gdLst/>
              <a:ahLst/>
              <a:cxnLst/>
              <a:rect l="l" t="t" r="r" b="b"/>
              <a:pathLst>
                <a:path w="851534" h="17779">
                  <a:moveTo>
                    <a:pt x="0" y="17430"/>
                  </a:moveTo>
                  <a:lnTo>
                    <a:pt x="851491" y="17430"/>
                  </a:lnTo>
                  <a:lnTo>
                    <a:pt x="851491" y="0"/>
                  </a:lnTo>
                  <a:lnTo>
                    <a:pt x="0" y="0"/>
                  </a:lnTo>
                  <a:lnTo>
                    <a:pt x="0" y="17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" name="object 11"/>
          <p:cNvSpPr/>
          <p:nvPr/>
        </p:nvSpPr>
        <p:spPr>
          <a:xfrm>
            <a:off x="7336807" y="1425499"/>
            <a:ext cx="2971800" cy="17780"/>
          </a:xfrm>
          <a:custGeom>
            <a:avLst/>
            <a:gdLst/>
            <a:ahLst/>
            <a:cxnLst/>
            <a:rect l="l" t="t" r="r" b="b"/>
            <a:pathLst>
              <a:path w="2971800" h="17780">
                <a:moveTo>
                  <a:pt x="0" y="17430"/>
                </a:moveTo>
                <a:lnTo>
                  <a:pt x="2971640" y="17430"/>
                </a:lnTo>
                <a:lnTo>
                  <a:pt x="2971640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810367" y="1434214"/>
            <a:ext cx="2971800" cy="0"/>
          </a:xfrm>
          <a:custGeom>
            <a:avLst/>
            <a:gdLst/>
            <a:ahLst/>
            <a:cxnLst/>
            <a:rect l="l" t="t" r="r" b="b"/>
            <a:pathLst>
              <a:path w="2971800">
                <a:moveTo>
                  <a:pt x="0" y="0"/>
                </a:moveTo>
                <a:lnTo>
                  <a:pt x="2971733" y="0"/>
                </a:lnTo>
              </a:path>
            </a:pathLst>
          </a:custGeom>
          <a:ln w="174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336807" y="581270"/>
            <a:ext cx="347980" cy="853440"/>
          </a:xfrm>
          <a:custGeom>
            <a:avLst/>
            <a:gdLst/>
            <a:ahLst/>
            <a:cxnLst/>
            <a:rect l="l" t="t" r="r" b="b"/>
            <a:pathLst>
              <a:path w="347979" h="853440">
                <a:moveTo>
                  <a:pt x="0" y="87153"/>
                </a:moveTo>
                <a:lnTo>
                  <a:pt x="0" y="261228"/>
                </a:lnTo>
                <a:lnTo>
                  <a:pt x="0" y="469932"/>
                </a:lnTo>
                <a:lnTo>
                  <a:pt x="0" y="852944"/>
                </a:lnTo>
              </a:path>
              <a:path w="347979" h="853440">
                <a:moveTo>
                  <a:pt x="0" y="0"/>
                </a:moveTo>
                <a:lnTo>
                  <a:pt x="0" y="87153"/>
                </a:lnTo>
              </a:path>
              <a:path w="347979" h="853440">
                <a:moveTo>
                  <a:pt x="0" y="522225"/>
                </a:moveTo>
                <a:lnTo>
                  <a:pt x="347367" y="522225"/>
                </a:lnTo>
                <a:lnTo>
                  <a:pt x="347367" y="296090"/>
                </a:lnTo>
                <a:lnTo>
                  <a:pt x="0" y="296090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4434501" y="877360"/>
            <a:ext cx="347980" cy="226695"/>
          </a:xfrm>
          <a:custGeom>
            <a:avLst/>
            <a:gdLst/>
            <a:ahLst/>
            <a:cxnLst/>
            <a:rect l="l" t="t" r="r" b="b"/>
            <a:pathLst>
              <a:path w="347979" h="226694">
                <a:moveTo>
                  <a:pt x="347599" y="0"/>
                </a:moveTo>
                <a:lnTo>
                  <a:pt x="0" y="0"/>
                </a:lnTo>
                <a:lnTo>
                  <a:pt x="0" y="226134"/>
                </a:lnTo>
                <a:lnTo>
                  <a:pt x="347599" y="226134"/>
                </a:lnTo>
                <a:lnTo>
                  <a:pt x="347599" y="0"/>
                </a:lnTo>
              </a:path>
            </a:pathLst>
          </a:custGeom>
          <a:ln w="1741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7336807" y="877360"/>
            <a:ext cx="347980" cy="0"/>
          </a:xfrm>
          <a:custGeom>
            <a:avLst/>
            <a:gdLst/>
            <a:ahLst/>
            <a:cxnLst/>
            <a:rect l="l" t="t" r="r" b="b"/>
            <a:pathLst>
              <a:path w="347979">
                <a:moveTo>
                  <a:pt x="0" y="0"/>
                </a:moveTo>
                <a:lnTo>
                  <a:pt x="347367" y="0"/>
                </a:lnTo>
              </a:path>
            </a:pathLst>
          </a:custGeom>
          <a:ln w="174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434501" y="581270"/>
            <a:ext cx="347980" cy="853440"/>
          </a:xfrm>
          <a:custGeom>
            <a:avLst/>
            <a:gdLst/>
            <a:ahLst/>
            <a:cxnLst/>
            <a:rect l="l" t="t" r="r" b="b"/>
            <a:pathLst>
              <a:path w="347979" h="853440">
                <a:moveTo>
                  <a:pt x="0" y="296090"/>
                </a:moveTo>
                <a:lnTo>
                  <a:pt x="347599" y="296090"/>
                </a:lnTo>
              </a:path>
              <a:path w="347979" h="853440">
                <a:moveTo>
                  <a:pt x="0" y="435303"/>
                </a:moveTo>
                <a:lnTo>
                  <a:pt x="0" y="296090"/>
                </a:lnTo>
              </a:path>
              <a:path w="347979" h="853440">
                <a:moveTo>
                  <a:pt x="347599" y="0"/>
                </a:moveTo>
                <a:lnTo>
                  <a:pt x="347599" y="87153"/>
                </a:lnTo>
                <a:lnTo>
                  <a:pt x="347599" y="261228"/>
                </a:lnTo>
                <a:lnTo>
                  <a:pt x="347599" y="469932"/>
                </a:lnTo>
                <a:lnTo>
                  <a:pt x="347599" y="852944"/>
                </a:lnTo>
              </a:path>
              <a:path w="347979" h="853440">
                <a:moveTo>
                  <a:pt x="0" y="522225"/>
                </a:moveTo>
                <a:lnTo>
                  <a:pt x="0" y="435303"/>
                </a:lnTo>
              </a:path>
              <a:path w="347979" h="853440">
                <a:moveTo>
                  <a:pt x="0" y="296090"/>
                </a:moveTo>
                <a:lnTo>
                  <a:pt x="0" y="522225"/>
                </a:lnTo>
              </a:path>
              <a:path w="347979" h="853440">
                <a:moveTo>
                  <a:pt x="347599" y="522225"/>
                </a:moveTo>
                <a:lnTo>
                  <a:pt x="0" y="522225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336807" y="877360"/>
            <a:ext cx="347980" cy="226695"/>
          </a:xfrm>
          <a:custGeom>
            <a:avLst/>
            <a:gdLst/>
            <a:ahLst/>
            <a:cxnLst/>
            <a:rect l="l" t="t" r="r" b="b"/>
            <a:pathLst>
              <a:path w="347979" h="226694">
                <a:moveTo>
                  <a:pt x="347367" y="226134"/>
                </a:moveTo>
                <a:lnTo>
                  <a:pt x="0" y="226134"/>
                </a:lnTo>
              </a:path>
              <a:path w="347979" h="226694">
                <a:moveTo>
                  <a:pt x="347367" y="0"/>
                </a:moveTo>
                <a:lnTo>
                  <a:pt x="347367" y="226134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782101" y="581270"/>
            <a:ext cx="0" cy="296545"/>
          </a:xfrm>
          <a:custGeom>
            <a:avLst/>
            <a:gdLst/>
            <a:ahLst/>
            <a:cxnLst/>
            <a:rect l="l" t="t" r="r" b="b"/>
            <a:pathLst>
              <a:path h="296544">
                <a:moveTo>
                  <a:pt x="0" y="0"/>
                </a:moveTo>
                <a:lnTo>
                  <a:pt x="0" y="296090"/>
                </a:lnTo>
              </a:path>
            </a:pathLst>
          </a:custGeom>
          <a:ln w="173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4782101" y="1103495"/>
            <a:ext cx="0" cy="330835"/>
          </a:xfrm>
          <a:custGeom>
            <a:avLst/>
            <a:gdLst/>
            <a:ahLst/>
            <a:cxnLst/>
            <a:rect l="l" t="t" r="r" b="b"/>
            <a:pathLst>
              <a:path h="330834">
                <a:moveTo>
                  <a:pt x="0" y="0"/>
                </a:moveTo>
                <a:lnTo>
                  <a:pt x="0" y="330719"/>
                </a:lnTo>
              </a:path>
            </a:pathLst>
          </a:custGeom>
          <a:ln w="173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711174" y="442056"/>
            <a:ext cx="626110" cy="139700"/>
          </a:xfrm>
          <a:custGeom>
            <a:avLst/>
            <a:gdLst/>
            <a:ahLst/>
            <a:cxnLst/>
            <a:rect l="l" t="t" r="r" b="b"/>
            <a:pathLst>
              <a:path w="626109" h="139700">
                <a:moveTo>
                  <a:pt x="556066" y="139213"/>
                </a:moveTo>
                <a:lnTo>
                  <a:pt x="573458" y="139213"/>
                </a:lnTo>
              </a:path>
              <a:path w="626109" h="139700">
                <a:moveTo>
                  <a:pt x="625632" y="139213"/>
                </a:moveTo>
                <a:lnTo>
                  <a:pt x="625632" y="122015"/>
                </a:lnTo>
                <a:lnTo>
                  <a:pt x="608241" y="104584"/>
                </a:lnTo>
                <a:lnTo>
                  <a:pt x="590849" y="87153"/>
                </a:lnTo>
                <a:lnTo>
                  <a:pt x="573458" y="69722"/>
                </a:lnTo>
                <a:lnTo>
                  <a:pt x="0" y="0"/>
                </a:lnTo>
                <a:lnTo>
                  <a:pt x="0" y="34861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5390342" y="442056"/>
            <a:ext cx="17780" cy="34925"/>
          </a:xfrm>
          <a:custGeom>
            <a:avLst/>
            <a:gdLst/>
            <a:ahLst/>
            <a:cxnLst/>
            <a:rect l="l" t="t" r="r" b="b"/>
            <a:pathLst>
              <a:path w="17779" h="34925">
                <a:moveTo>
                  <a:pt x="0" y="0"/>
                </a:moveTo>
                <a:lnTo>
                  <a:pt x="17391" y="34861"/>
                </a:lnTo>
              </a:path>
            </a:pathLst>
          </a:custGeom>
          <a:ln w="1739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2" name="object 22"/>
          <p:cNvGrpSpPr/>
          <p:nvPr/>
        </p:nvGrpSpPr>
        <p:grpSpPr>
          <a:xfrm>
            <a:off x="5381645" y="433341"/>
            <a:ext cx="1338580" cy="87630"/>
            <a:chOff x="5381645" y="433341"/>
            <a:chExt cx="1338580" cy="87630"/>
          </a:xfrm>
        </p:grpSpPr>
        <p:sp>
          <p:nvSpPr>
            <p:cNvPr id="23" name="object 23"/>
            <p:cNvSpPr/>
            <p:nvPr/>
          </p:nvSpPr>
          <p:spPr>
            <a:xfrm>
              <a:off x="5390342" y="442056"/>
              <a:ext cx="1321435" cy="69850"/>
            </a:xfrm>
            <a:custGeom>
              <a:avLst/>
              <a:gdLst/>
              <a:ahLst/>
              <a:cxnLst/>
              <a:rect l="l" t="t" r="r" b="b"/>
              <a:pathLst>
                <a:path w="1321434" h="69850">
                  <a:moveTo>
                    <a:pt x="1320832" y="69722"/>
                  </a:moveTo>
                  <a:lnTo>
                    <a:pt x="1320832" y="34861"/>
                  </a:lnTo>
                </a:path>
                <a:path w="1321434" h="69850">
                  <a:moveTo>
                    <a:pt x="0" y="0"/>
                  </a:moveTo>
                  <a:lnTo>
                    <a:pt x="1320832" y="0"/>
                  </a:lnTo>
                </a:path>
                <a:path w="1321434" h="69850">
                  <a:moveTo>
                    <a:pt x="17391" y="69722"/>
                  </a:moveTo>
                  <a:lnTo>
                    <a:pt x="0" y="0"/>
                  </a:lnTo>
                </a:path>
                <a:path w="1321434" h="69850">
                  <a:moveTo>
                    <a:pt x="1320832" y="69722"/>
                  </a:moveTo>
                  <a:lnTo>
                    <a:pt x="17391" y="69722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6702478" y="442056"/>
              <a:ext cx="17780" cy="69850"/>
            </a:xfrm>
            <a:custGeom>
              <a:avLst/>
              <a:gdLst/>
              <a:ahLst/>
              <a:cxnLst/>
              <a:rect l="l" t="t" r="r" b="b"/>
              <a:pathLst>
                <a:path w="17779" h="69850">
                  <a:moveTo>
                    <a:pt x="0" y="69722"/>
                  </a:moveTo>
                  <a:lnTo>
                    <a:pt x="17391" y="69722"/>
                  </a:lnTo>
                  <a:lnTo>
                    <a:pt x="17391" y="0"/>
                  </a:lnTo>
                  <a:lnTo>
                    <a:pt x="0" y="0"/>
                  </a:lnTo>
                  <a:lnTo>
                    <a:pt x="0" y="697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5390342" y="442056"/>
              <a:ext cx="1321435" cy="0"/>
            </a:xfrm>
            <a:custGeom>
              <a:avLst/>
              <a:gdLst/>
              <a:ahLst/>
              <a:cxnLst/>
              <a:rect l="l" t="t" r="r" b="b"/>
              <a:pathLst>
                <a:path w="1321434">
                  <a:moveTo>
                    <a:pt x="0" y="0"/>
                  </a:moveTo>
                  <a:lnTo>
                    <a:pt x="1320832" y="0"/>
                  </a:lnTo>
                </a:path>
              </a:pathLst>
            </a:custGeom>
            <a:ln w="1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26" name="object 26"/>
          <p:cNvGrpSpPr/>
          <p:nvPr/>
        </p:nvGrpSpPr>
        <p:grpSpPr>
          <a:xfrm>
            <a:off x="4773386" y="433341"/>
            <a:ext cx="2572385" cy="626745"/>
            <a:chOff x="4773386" y="433341"/>
            <a:chExt cx="2572385" cy="626745"/>
          </a:xfrm>
        </p:grpSpPr>
        <p:sp>
          <p:nvSpPr>
            <p:cNvPr id="27" name="object 27"/>
            <p:cNvSpPr/>
            <p:nvPr/>
          </p:nvSpPr>
          <p:spPr>
            <a:xfrm>
              <a:off x="6711174" y="442056"/>
              <a:ext cx="574040" cy="139700"/>
            </a:xfrm>
            <a:custGeom>
              <a:avLst/>
              <a:gdLst/>
              <a:ahLst/>
              <a:cxnLst/>
              <a:rect l="l" t="t" r="r" b="b"/>
              <a:pathLst>
                <a:path w="574040" h="139700">
                  <a:moveTo>
                    <a:pt x="556066" y="139213"/>
                  </a:moveTo>
                  <a:lnTo>
                    <a:pt x="573458" y="69722"/>
                  </a:lnTo>
                </a:path>
                <a:path w="574040" h="139700">
                  <a:moveTo>
                    <a:pt x="0" y="0"/>
                  </a:moveTo>
                  <a:lnTo>
                    <a:pt x="573458" y="69722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6702478" y="442056"/>
              <a:ext cx="17780" cy="69850"/>
            </a:xfrm>
            <a:custGeom>
              <a:avLst/>
              <a:gdLst/>
              <a:ahLst/>
              <a:cxnLst/>
              <a:rect l="l" t="t" r="r" b="b"/>
              <a:pathLst>
                <a:path w="17779" h="69850">
                  <a:moveTo>
                    <a:pt x="0" y="69722"/>
                  </a:moveTo>
                  <a:lnTo>
                    <a:pt x="17391" y="69722"/>
                  </a:lnTo>
                  <a:lnTo>
                    <a:pt x="17391" y="0"/>
                  </a:lnTo>
                  <a:lnTo>
                    <a:pt x="0" y="0"/>
                  </a:lnTo>
                  <a:lnTo>
                    <a:pt x="0" y="697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4851667" y="511779"/>
              <a:ext cx="2416175" cy="86995"/>
            </a:xfrm>
            <a:custGeom>
              <a:avLst/>
              <a:gdLst/>
              <a:ahLst/>
              <a:cxnLst/>
              <a:rect l="l" t="t" r="r" b="b"/>
              <a:pathLst>
                <a:path w="2416175" h="86995">
                  <a:moveTo>
                    <a:pt x="2415573" y="69490"/>
                  </a:moveTo>
                  <a:lnTo>
                    <a:pt x="1859507" y="0"/>
                  </a:lnTo>
                </a:path>
                <a:path w="2416175" h="86995">
                  <a:moveTo>
                    <a:pt x="2415573" y="86921"/>
                  </a:moveTo>
                  <a:lnTo>
                    <a:pt x="2415573" y="69490"/>
                  </a:lnTo>
                  <a:lnTo>
                    <a:pt x="1859507" y="0"/>
                  </a:lnTo>
                  <a:lnTo>
                    <a:pt x="556066" y="0"/>
                  </a:lnTo>
                  <a:lnTo>
                    <a:pt x="0" y="69490"/>
                  </a:lnTo>
                  <a:lnTo>
                    <a:pt x="0" y="86921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0" name="object 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7258537" y="572554"/>
              <a:ext cx="86973" cy="10457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4851667" y="589985"/>
              <a:ext cx="2416175" cy="17780"/>
            </a:xfrm>
            <a:custGeom>
              <a:avLst/>
              <a:gdLst/>
              <a:ahLst/>
              <a:cxnLst/>
              <a:rect l="l" t="t" r="r" b="b"/>
              <a:pathLst>
                <a:path w="2416175" h="17779">
                  <a:moveTo>
                    <a:pt x="0" y="17430"/>
                  </a:moveTo>
                  <a:lnTo>
                    <a:pt x="2415573" y="17430"/>
                  </a:lnTo>
                  <a:lnTo>
                    <a:pt x="2415573" y="0"/>
                  </a:lnTo>
                  <a:lnTo>
                    <a:pt x="0" y="0"/>
                  </a:lnTo>
                  <a:lnTo>
                    <a:pt x="0" y="17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7267240" y="598701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69722"/>
                  </a:moveTo>
                  <a:lnTo>
                    <a:pt x="0" y="0"/>
                  </a:lnTo>
                </a:path>
              </a:pathLst>
            </a:custGeom>
            <a:ln w="17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4851667" y="589985"/>
              <a:ext cx="2416175" cy="17780"/>
            </a:xfrm>
            <a:custGeom>
              <a:avLst/>
              <a:gdLst/>
              <a:ahLst/>
              <a:cxnLst/>
              <a:rect l="l" t="t" r="r" b="b"/>
              <a:pathLst>
                <a:path w="2416175" h="17779">
                  <a:moveTo>
                    <a:pt x="0" y="17430"/>
                  </a:moveTo>
                  <a:lnTo>
                    <a:pt x="2415573" y="17430"/>
                  </a:lnTo>
                  <a:lnTo>
                    <a:pt x="2415573" y="0"/>
                  </a:lnTo>
                  <a:lnTo>
                    <a:pt x="0" y="0"/>
                  </a:lnTo>
                  <a:lnTo>
                    <a:pt x="0" y="17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4851667" y="598701"/>
              <a:ext cx="2416175" cy="383540"/>
            </a:xfrm>
            <a:custGeom>
              <a:avLst/>
              <a:gdLst/>
              <a:ahLst/>
              <a:cxnLst/>
              <a:rect l="l" t="t" r="r" b="b"/>
              <a:pathLst>
                <a:path w="2416175" h="383540">
                  <a:moveTo>
                    <a:pt x="0" y="0"/>
                  </a:moveTo>
                  <a:lnTo>
                    <a:pt x="0" y="69722"/>
                  </a:lnTo>
                </a:path>
                <a:path w="2416175" h="383540">
                  <a:moveTo>
                    <a:pt x="2415573" y="69722"/>
                  </a:moveTo>
                  <a:lnTo>
                    <a:pt x="0" y="69722"/>
                  </a:lnTo>
                  <a:lnTo>
                    <a:pt x="0" y="174075"/>
                  </a:lnTo>
                </a:path>
                <a:path w="2416175" h="383540">
                  <a:moveTo>
                    <a:pt x="1755157" y="383011"/>
                  </a:moveTo>
                  <a:lnTo>
                    <a:pt x="1963624" y="174075"/>
                  </a:lnTo>
                </a:path>
                <a:path w="2416175" h="383540">
                  <a:moveTo>
                    <a:pt x="2415573" y="174075"/>
                  </a:moveTo>
                  <a:lnTo>
                    <a:pt x="2415573" y="69722"/>
                  </a:lnTo>
                  <a:lnTo>
                    <a:pt x="0" y="69722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5" name="object 3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773395" y="503076"/>
              <a:ext cx="86977" cy="348127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4782100" y="442056"/>
              <a:ext cx="1598930" cy="539750"/>
            </a:xfrm>
            <a:custGeom>
              <a:avLst/>
              <a:gdLst/>
              <a:ahLst/>
              <a:cxnLst/>
              <a:rect l="l" t="t" r="r" b="b"/>
              <a:pathLst>
                <a:path w="1598929" h="539750">
                  <a:moveTo>
                    <a:pt x="608241" y="0"/>
                  </a:moveTo>
                  <a:lnTo>
                    <a:pt x="52174" y="69722"/>
                  </a:lnTo>
                  <a:lnTo>
                    <a:pt x="69566" y="139213"/>
                  </a:lnTo>
                </a:path>
                <a:path w="1598929" h="539750">
                  <a:moveTo>
                    <a:pt x="625632" y="69722"/>
                  </a:moveTo>
                  <a:lnTo>
                    <a:pt x="69566" y="139213"/>
                  </a:lnTo>
                </a:path>
                <a:path w="1598929" h="539750">
                  <a:moveTo>
                    <a:pt x="608241" y="0"/>
                  </a:moveTo>
                  <a:lnTo>
                    <a:pt x="625632" y="69722"/>
                  </a:lnTo>
                </a:path>
                <a:path w="1598929" h="539750">
                  <a:moveTo>
                    <a:pt x="52174" y="69722"/>
                  </a:moveTo>
                  <a:lnTo>
                    <a:pt x="608241" y="0"/>
                  </a:lnTo>
                </a:path>
                <a:path w="1598929" h="539750">
                  <a:moveTo>
                    <a:pt x="0" y="400442"/>
                  </a:moveTo>
                  <a:lnTo>
                    <a:pt x="69566" y="330719"/>
                  </a:lnTo>
                  <a:lnTo>
                    <a:pt x="521283" y="330719"/>
                  </a:lnTo>
                  <a:lnTo>
                    <a:pt x="729750" y="539655"/>
                  </a:lnTo>
                </a:path>
                <a:path w="1598929" h="539750">
                  <a:moveTo>
                    <a:pt x="938449" y="295857"/>
                  </a:moveTo>
                  <a:lnTo>
                    <a:pt x="938449" y="365580"/>
                  </a:lnTo>
                  <a:lnTo>
                    <a:pt x="938449" y="539655"/>
                  </a:lnTo>
                  <a:lnTo>
                    <a:pt x="938449" y="295857"/>
                  </a:lnTo>
                </a:path>
                <a:path w="1598929" h="539750">
                  <a:moveTo>
                    <a:pt x="1598865" y="295857"/>
                  </a:moveTo>
                  <a:lnTo>
                    <a:pt x="1598865" y="365580"/>
                  </a:lnTo>
                  <a:lnTo>
                    <a:pt x="1598865" y="539655"/>
                  </a:lnTo>
                  <a:lnTo>
                    <a:pt x="1598865" y="365580"/>
                  </a:lnTo>
                  <a:lnTo>
                    <a:pt x="938449" y="365580"/>
                  </a:lnTo>
                  <a:lnTo>
                    <a:pt x="938449" y="539655"/>
                  </a:lnTo>
                </a:path>
                <a:path w="1598929" h="539750">
                  <a:moveTo>
                    <a:pt x="1598865" y="365580"/>
                  </a:moveTo>
                  <a:lnTo>
                    <a:pt x="938449" y="365580"/>
                  </a:lnTo>
                </a:path>
                <a:path w="1598929" h="539750">
                  <a:moveTo>
                    <a:pt x="1598865" y="365580"/>
                  </a:moveTo>
                  <a:lnTo>
                    <a:pt x="1598865" y="295857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5720550" y="729199"/>
              <a:ext cx="661035" cy="17780"/>
            </a:xfrm>
            <a:custGeom>
              <a:avLst/>
              <a:gdLst/>
              <a:ahLst/>
              <a:cxnLst/>
              <a:rect l="l" t="t" r="r" b="b"/>
              <a:pathLst>
                <a:path w="661035" h="17779">
                  <a:moveTo>
                    <a:pt x="0" y="17430"/>
                  </a:moveTo>
                  <a:lnTo>
                    <a:pt x="660415" y="17430"/>
                  </a:lnTo>
                  <a:lnTo>
                    <a:pt x="660415" y="0"/>
                  </a:lnTo>
                  <a:lnTo>
                    <a:pt x="0" y="0"/>
                  </a:lnTo>
                  <a:lnTo>
                    <a:pt x="0" y="17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5720550" y="737914"/>
              <a:ext cx="0" cy="69850"/>
            </a:xfrm>
            <a:custGeom>
              <a:avLst/>
              <a:gdLst/>
              <a:ahLst/>
              <a:cxnLst/>
              <a:rect l="l" t="t" r="r" b="b"/>
              <a:pathLst>
                <a:path h="69850">
                  <a:moveTo>
                    <a:pt x="0" y="0"/>
                  </a:moveTo>
                  <a:lnTo>
                    <a:pt x="0" y="69722"/>
                  </a:lnTo>
                </a:path>
              </a:pathLst>
            </a:custGeom>
            <a:ln w="17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5720550" y="729199"/>
              <a:ext cx="661035" cy="17780"/>
            </a:xfrm>
            <a:custGeom>
              <a:avLst/>
              <a:gdLst/>
              <a:ahLst/>
              <a:cxnLst/>
              <a:rect l="l" t="t" r="r" b="b"/>
              <a:pathLst>
                <a:path w="661035" h="17779">
                  <a:moveTo>
                    <a:pt x="0" y="17430"/>
                  </a:moveTo>
                  <a:lnTo>
                    <a:pt x="660415" y="17430"/>
                  </a:lnTo>
                  <a:lnTo>
                    <a:pt x="660415" y="0"/>
                  </a:lnTo>
                  <a:lnTo>
                    <a:pt x="0" y="0"/>
                  </a:lnTo>
                  <a:lnTo>
                    <a:pt x="0" y="17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4782100" y="981712"/>
              <a:ext cx="69850" cy="69850"/>
            </a:xfrm>
            <a:custGeom>
              <a:avLst/>
              <a:gdLst/>
              <a:ahLst/>
              <a:cxnLst/>
              <a:rect l="l" t="t" r="r" b="b"/>
              <a:pathLst>
                <a:path w="69850" h="69850">
                  <a:moveTo>
                    <a:pt x="0" y="69490"/>
                  </a:moveTo>
                  <a:lnTo>
                    <a:pt x="34783" y="34861"/>
                  </a:lnTo>
                  <a:lnTo>
                    <a:pt x="69566" y="0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4816883" y="981712"/>
              <a:ext cx="2485390" cy="34925"/>
            </a:xfrm>
            <a:custGeom>
              <a:avLst/>
              <a:gdLst/>
              <a:ahLst/>
              <a:cxnLst/>
              <a:rect l="l" t="t" r="r" b="b"/>
              <a:pathLst>
                <a:path w="2485390" h="34925">
                  <a:moveTo>
                    <a:pt x="-8715" y="17430"/>
                  </a:moveTo>
                  <a:lnTo>
                    <a:pt x="2493855" y="17430"/>
                  </a:lnTo>
                </a:path>
              </a:pathLst>
            </a:custGeom>
            <a:ln w="522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42" name="object 42"/>
          <p:cNvSpPr/>
          <p:nvPr/>
        </p:nvSpPr>
        <p:spPr>
          <a:xfrm>
            <a:off x="1445416" y="1086064"/>
            <a:ext cx="156845" cy="2489200"/>
          </a:xfrm>
          <a:custGeom>
            <a:avLst/>
            <a:gdLst/>
            <a:ahLst/>
            <a:cxnLst/>
            <a:rect l="l" t="t" r="r" b="b"/>
            <a:pathLst>
              <a:path w="156844" h="2489200">
                <a:moveTo>
                  <a:pt x="0" y="0"/>
                </a:moveTo>
                <a:lnTo>
                  <a:pt x="0" y="1375006"/>
                </a:lnTo>
                <a:lnTo>
                  <a:pt x="104270" y="1566465"/>
                </a:lnTo>
                <a:lnTo>
                  <a:pt x="156415" y="1566465"/>
                </a:lnTo>
                <a:lnTo>
                  <a:pt x="156415" y="2210427"/>
                </a:lnTo>
                <a:lnTo>
                  <a:pt x="104270" y="2210427"/>
                </a:lnTo>
                <a:lnTo>
                  <a:pt x="0" y="2314849"/>
                </a:lnTo>
                <a:lnTo>
                  <a:pt x="0" y="2488900"/>
                </a:lnTo>
              </a:path>
            </a:pathLst>
          </a:custGeom>
          <a:ln w="173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10482131" y="1086064"/>
            <a:ext cx="191770" cy="2315210"/>
          </a:xfrm>
          <a:custGeom>
            <a:avLst/>
            <a:gdLst/>
            <a:ahLst/>
            <a:cxnLst/>
            <a:rect l="l" t="t" r="r" b="b"/>
            <a:pathLst>
              <a:path w="191770" h="2315210">
                <a:moveTo>
                  <a:pt x="191307" y="2314849"/>
                </a:moveTo>
                <a:lnTo>
                  <a:pt x="86957" y="2210427"/>
                </a:lnTo>
                <a:lnTo>
                  <a:pt x="34783" y="2210427"/>
                </a:lnTo>
                <a:lnTo>
                  <a:pt x="34783" y="1566465"/>
                </a:lnTo>
                <a:lnTo>
                  <a:pt x="86957" y="1566465"/>
                </a:lnTo>
                <a:lnTo>
                  <a:pt x="191307" y="1375006"/>
                </a:lnTo>
                <a:lnTo>
                  <a:pt x="191307" y="0"/>
                </a:lnTo>
                <a:lnTo>
                  <a:pt x="0" y="0"/>
                </a:lnTo>
              </a:path>
            </a:pathLst>
          </a:custGeom>
          <a:ln w="173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7336807" y="381283"/>
            <a:ext cx="3336925" cy="1061720"/>
            <a:chOff x="7336807" y="381283"/>
            <a:chExt cx="3336925" cy="1061720"/>
          </a:xfrm>
        </p:grpSpPr>
        <p:sp>
          <p:nvSpPr>
            <p:cNvPr id="45" name="object 45"/>
            <p:cNvSpPr/>
            <p:nvPr/>
          </p:nvSpPr>
          <p:spPr>
            <a:xfrm>
              <a:off x="7336807" y="1425499"/>
              <a:ext cx="2971800" cy="17780"/>
            </a:xfrm>
            <a:custGeom>
              <a:avLst/>
              <a:gdLst/>
              <a:ahLst/>
              <a:cxnLst/>
              <a:rect l="l" t="t" r="r" b="b"/>
              <a:pathLst>
                <a:path w="2971800" h="17780">
                  <a:moveTo>
                    <a:pt x="0" y="17430"/>
                  </a:moveTo>
                  <a:lnTo>
                    <a:pt x="2971640" y="17430"/>
                  </a:lnTo>
                  <a:lnTo>
                    <a:pt x="2971640" y="0"/>
                  </a:lnTo>
                  <a:lnTo>
                    <a:pt x="0" y="0"/>
                  </a:lnTo>
                  <a:lnTo>
                    <a:pt x="0" y="17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6" name="object 4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299733" y="1321156"/>
              <a:ext cx="121537" cy="121772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7614840" y="494349"/>
              <a:ext cx="2798445" cy="940435"/>
            </a:xfrm>
            <a:custGeom>
              <a:avLst/>
              <a:gdLst/>
              <a:ahLst/>
              <a:cxnLst/>
              <a:rect l="l" t="t" r="r" b="b"/>
              <a:pathLst>
                <a:path w="2798445" h="940435">
                  <a:moveTo>
                    <a:pt x="2797956" y="835513"/>
                  </a:moveTo>
                  <a:lnTo>
                    <a:pt x="2797956" y="487363"/>
                  </a:lnTo>
                </a:path>
                <a:path w="2798445" h="940435">
                  <a:moveTo>
                    <a:pt x="2797724" y="487363"/>
                  </a:moveTo>
                  <a:lnTo>
                    <a:pt x="2554474" y="487363"/>
                  </a:lnTo>
                  <a:lnTo>
                    <a:pt x="1077350" y="34861"/>
                  </a:lnTo>
                  <a:lnTo>
                    <a:pt x="1077350" y="939865"/>
                  </a:lnTo>
                </a:path>
                <a:path w="2798445" h="940435">
                  <a:moveTo>
                    <a:pt x="1007783" y="0"/>
                  </a:moveTo>
                  <a:lnTo>
                    <a:pt x="973000" y="0"/>
                  </a:lnTo>
                </a:path>
                <a:path w="2798445" h="940435">
                  <a:moveTo>
                    <a:pt x="1077350" y="34861"/>
                  </a:moveTo>
                  <a:lnTo>
                    <a:pt x="1007783" y="0"/>
                  </a:lnTo>
                </a:path>
                <a:path w="2798445" h="940435">
                  <a:moveTo>
                    <a:pt x="1077350" y="939865"/>
                  </a:moveTo>
                  <a:lnTo>
                    <a:pt x="1077350" y="34861"/>
                  </a:lnTo>
                </a:path>
                <a:path w="2798445" h="940435">
                  <a:moveTo>
                    <a:pt x="973000" y="0"/>
                  </a:moveTo>
                  <a:lnTo>
                    <a:pt x="973000" y="939865"/>
                  </a:lnTo>
                </a:path>
                <a:path w="2798445" h="940435">
                  <a:moveTo>
                    <a:pt x="973000" y="0"/>
                  </a:moveTo>
                  <a:lnTo>
                    <a:pt x="851491" y="0"/>
                  </a:lnTo>
                </a:path>
                <a:path w="2798445" h="940435">
                  <a:moveTo>
                    <a:pt x="851491" y="939865"/>
                  </a:moveTo>
                  <a:lnTo>
                    <a:pt x="851491" y="0"/>
                  </a:lnTo>
                  <a:lnTo>
                    <a:pt x="0" y="0"/>
                  </a:lnTo>
                  <a:lnTo>
                    <a:pt x="0" y="104352"/>
                  </a:lnTo>
                  <a:lnTo>
                    <a:pt x="191075" y="104352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8" name="object 4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797210" y="589995"/>
              <a:ext cx="139152" cy="139426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7510490" y="494349"/>
              <a:ext cx="417195" cy="940435"/>
            </a:xfrm>
            <a:custGeom>
              <a:avLst/>
              <a:gdLst/>
              <a:ahLst/>
              <a:cxnLst/>
              <a:rect l="l" t="t" r="r" b="b"/>
              <a:pathLst>
                <a:path w="417195" h="940435">
                  <a:moveTo>
                    <a:pt x="417165" y="226367"/>
                  </a:moveTo>
                  <a:lnTo>
                    <a:pt x="417165" y="939865"/>
                  </a:lnTo>
                  <a:lnTo>
                    <a:pt x="417165" y="226367"/>
                  </a:lnTo>
                  <a:lnTo>
                    <a:pt x="417165" y="208936"/>
                  </a:lnTo>
                  <a:lnTo>
                    <a:pt x="417165" y="191505"/>
                  </a:lnTo>
                </a:path>
                <a:path w="417195" h="940435">
                  <a:moveTo>
                    <a:pt x="382382" y="139213"/>
                  </a:moveTo>
                  <a:lnTo>
                    <a:pt x="364991" y="121782"/>
                  </a:lnTo>
                  <a:lnTo>
                    <a:pt x="330208" y="121782"/>
                  </a:lnTo>
                </a:path>
                <a:path w="417195" h="940435">
                  <a:moveTo>
                    <a:pt x="295424" y="104352"/>
                  </a:moveTo>
                  <a:lnTo>
                    <a:pt x="104349" y="104352"/>
                  </a:lnTo>
                </a:path>
                <a:path w="417195" h="940435">
                  <a:moveTo>
                    <a:pt x="0" y="0"/>
                  </a:moveTo>
                  <a:lnTo>
                    <a:pt x="0" y="104352"/>
                  </a:lnTo>
                  <a:lnTo>
                    <a:pt x="104349" y="104352"/>
                  </a:lnTo>
                </a:path>
                <a:path w="417195" h="940435">
                  <a:moveTo>
                    <a:pt x="0" y="104352"/>
                  </a:moveTo>
                  <a:lnTo>
                    <a:pt x="104349" y="104352"/>
                  </a:lnTo>
                  <a:lnTo>
                    <a:pt x="295424" y="104352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7501785" y="381291"/>
              <a:ext cx="121760" cy="226125"/>
            </a:xfrm>
            <a:prstGeom prst="rect">
              <a:avLst/>
            </a:prstGeom>
          </p:spPr>
        </p:pic>
        <p:sp>
          <p:nvSpPr>
            <p:cNvPr id="51" name="object 51"/>
            <p:cNvSpPr/>
            <p:nvPr/>
          </p:nvSpPr>
          <p:spPr>
            <a:xfrm>
              <a:off x="8587841" y="389996"/>
              <a:ext cx="2085975" cy="591820"/>
            </a:xfrm>
            <a:custGeom>
              <a:avLst/>
              <a:gdLst/>
              <a:ahLst/>
              <a:cxnLst/>
              <a:rect l="l" t="t" r="r" b="b"/>
              <a:pathLst>
                <a:path w="2085975" h="591819">
                  <a:moveTo>
                    <a:pt x="1598865" y="487363"/>
                  </a:moveTo>
                  <a:lnTo>
                    <a:pt x="139132" y="34629"/>
                  </a:lnTo>
                  <a:lnTo>
                    <a:pt x="0" y="0"/>
                  </a:lnTo>
                </a:path>
                <a:path w="2085975" h="591819">
                  <a:moveTo>
                    <a:pt x="139132" y="34629"/>
                  </a:moveTo>
                  <a:lnTo>
                    <a:pt x="104349" y="139213"/>
                  </a:lnTo>
                </a:path>
                <a:path w="2085975" h="591819">
                  <a:moveTo>
                    <a:pt x="1581473" y="591715"/>
                  </a:moveTo>
                  <a:lnTo>
                    <a:pt x="104349" y="139213"/>
                  </a:lnTo>
                </a:path>
                <a:path w="2085975" h="591819">
                  <a:moveTo>
                    <a:pt x="1598865" y="487363"/>
                  </a:moveTo>
                  <a:lnTo>
                    <a:pt x="1581473" y="591715"/>
                  </a:lnTo>
                </a:path>
                <a:path w="2085975" h="591819">
                  <a:moveTo>
                    <a:pt x="139132" y="34629"/>
                  </a:moveTo>
                  <a:lnTo>
                    <a:pt x="1598865" y="487363"/>
                  </a:lnTo>
                </a:path>
                <a:path w="2085975" h="591819">
                  <a:moveTo>
                    <a:pt x="1824955" y="591715"/>
                  </a:moveTo>
                  <a:lnTo>
                    <a:pt x="1824955" y="539423"/>
                  </a:lnTo>
                </a:path>
                <a:path w="2085975" h="591819">
                  <a:moveTo>
                    <a:pt x="1894290" y="487363"/>
                  </a:moveTo>
                  <a:lnTo>
                    <a:pt x="1876898" y="504561"/>
                  </a:lnTo>
                </a:path>
                <a:path w="2085975" h="591819">
                  <a:moveTo>
                    <a:pt x="1842115" y="539423"/>
                  </a:moveTo>
                  <a:lnTo>
                    <a:pt x="1824955" y="539423"/>
                  </a:lnTo>
                </a:path>
                <a:path w="2085975" h="591819">
                  <a:moveTo>
                    <a:pt x="1598865" y="487363"/>
                  </a:moveTo>
                  <a:lnTo>
                    <a:pt x="1894290" y="487363"/>
                  </a:lnTo>
                </a:path>
                <a:path w="2085975" h="591819">
                  <a:moveTo>
                    <a:pt x="1581473" y="591715"/>
                  </a:moveTo>
                  <a:lnTo>
                    <a:pt x="1598865" y="487363"/>
                  </a:lnTo>
                </a:path>
                <a:path w="2085975" h="591819">
                  <a:moveTo>
                    <a:pt x="1824723" y="591715"/>
                  </a:moveTo>
                  <a:lnTo>
                    <a:pt x="1581473" y="591715"/>
                  </a:lnTo>
                </a:path>
                <a:path w="2085975" h="591819">
                  <a:moveTo>
                    <a:pt x="1598865" y="487363"/>
                  </a:moveTo>
                  <a:lnTo>
                    <a:pt x="1894290" y="487363"/>
                  </a:lnTo>
                  <a:lnTo>
                    <a:pt x="2085597" y="487363"/>
                  </a:lnTo>
                </a:path>
                <a:path w="2085975" h="591819">
                  <a:moveTo>
                    <a:pt x="1598865" y="539423"/>
                  </a:moveTo>
                  <a:lnTo>
                    <a:pt x="1581473" y="591715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52" name="object 52"/>
          <p:cNvSpPr/>
          <p:nvPr/>
        </p:nvSpPr>
        <p:spPr>
          <a:xfrm>
            <a:off x="9005006" y="3644572"/>
            <a:ext cx="1668780" cy="0"/>
          </a:xfrm>
          <a:custGeom>
            <a:avLst/>
            <a:gdLst/>
            <a:ahLst/>
            <a:cxnLst/>
            <a:rect l="l" t="t" r="r" b="b"/>
            <a:pathLst>
              <a:path w="1668779">
                <a:moveTo>
                  <a:pt x="1668431" y="0"/>
                </a:moveTo>
                <a:lnTo>
                  <a:pt x="1494515" y="0"/>
                </a:lnTo>
                <a:lnTo>
                  <a:pt x="0" y="0"/>
                </a:lnTo>
              </a:path>
            </a:pathLst>
          </a:custGeom>
          <a:ln w="174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3826260" y="3862126"/>
            <a:ext cx="4466590" cy="17780"/>
          </a:xfrm>
          <a:custGeom>
            <a:avLst/>
            <a:gdLst/>
            <a:ahLst/>
            <a:cxnLst/>
            <a:rect l="l" t="t" r="r" b="b"/>
            <a:pathLst>
              <a:path w="4466590" h="17779">
                <a:moveTo>
                  <a:pt x="0" y="17430"/>
                </a:moveTo>
                <a:lnTo>
                  <a:pt x="4466156" y="17430"/>
                </a:lnTo>
                <a:lnTo>
                  <a:pt x="4466156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9005006" y="3609780"/>
            <a:ext cx="1703705" cy="34925"/>
          </a:xfrm>
          <a:custGeom>
            <a:avLst/>
            <a:gdLst/>
            <a:ahLst/>
            <a:cxnLst/>
            <a:rect l="l" t="t" r="r" b="b"/>
            <a:pathLst>
              <a:path w="1703704" h="34925">
                <a:moveTo>
                  <a:pt x="0" y="34791"/>
                </a:moveTo>
                <a:lnTo>
                  <a:pt x="1633648" y="34791"/>
                </a:lnTo>
              </a:path>
              <a:path w="1703704" h="34925">
                <a:moveTo>
                  <a:pt x="0" y="34791"/>
                </a:moveTo>
                <a:lnTo>
                  <a:pt x="1668431" y="34791"/>
                </a:lnTo>
                <a:lnTo>
                  <a:pt x="1703214" y="0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10516914" y="2652530"/>
            <a:ext cx="226060" cy="957580"/>
          </a:xfrm>
          <a:custGeom>
            <a:avLst/>
            <a:gdLst/>
            <a:ahLst/>
            <a:cxnLst/>
            <a:rect l="l" t="t" r="r" b="b"/>
            <a:pathLst>
              <a:path w="226059" h="957579">
                <a:moveTo>
                  <a:pt x="225858" y="818013"/>
                </a:moveTo>
                <a:lnTo>
                  <a:pt x="156524" y="748383"/>
                </a:lnTo>
              </a:path>
              <a:path w="226059" h="957579">
                <a:moveTo>
                  <a:pt x="191307" y="957249"/>
                </a:moveTo>
                <a:lnTo>
                  <a:pt x="225858" y="922434"/>
                </a:lnTo>
                <a:lnTo>
                  <a:pt x="225858" y="818013"/>
                </a:lnTo>
                <a:lnTo>
                  <a:pt x="156524" y="748383"/>
                </a:lnTo>
                <a:lnTo>
                  <a:pt x="52174" y="643961"/>
                </a:lnTo>
                <a:lnTo>
                  <a:pt x="0" y="643961"/>
                </a:lnTo>
                <a:lnTo>
                  <a:pt x="0" y="0"/>
                </a:lnTo>
                <a:lnTo>
                  <a:pt x="52174" y="0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10569089" y="877360"/>
            <a:ext cx="173990" cy="2698115"/>
          </a:xfrm>
          <a:custGeom>
            <a:avLst/>
            <a:gdLst/>
            <a:ahLst/>
            <a:cxnLst/>
            <a:rect l="l" t="t" r="r" b="b"/>
            <a:pathLst>
              <a:path w="173990" h="2698115">
                <a:moveTo>
                  <a:pt x="104349" y="1583710"/>
                </a:moveTo>
                <a:lnTo>
                  <a:pt x="173683" y="1479289"/>
                </a:lnTo>
              </a:path>
              <a:path w="173990" h="2698115">
                <a:moveTo>
                  <a:pt x="0" y="1775170"/>
                </a:moveTo>
                <a:lnTo>
                  <a:pt x="104349" y="1583710"/>
                </a:lnTo>
                <a:lnTo>
                  <a:pt x="173683" y="1479289"/>
                </a:lnTo>
                <a:lnTo>
                  <a:pt x="173683" y="243565"/>
                </a:lnTo>
                <a:lnTo>
                  <a:pt x="104349" y="208704"/>
                </a:lnTo>
                <a:lnTo>
                  <a:pt x="104349" y="1583710"/>
                </a:lnTo>
              </a:path>
              <a:path w="173990" h="2698115">
                <a:moveTo>
                  <a:pt x="173683" y="243565"/>
                </a:moveTo>
                <a:lnTo>
                  <a:pt x="173683" y="52059"/>
                </a:lnTo>
                <a:lnTo>
                  <a:pt x="104349" y="0"/>
                </a:lnTo>
                <a:lnTo>
                  <a:pt x="104349" y="208704"/>
                </a:lnTo>
                <a:lnTo>
                  <a:pt x="173683" y="243565"/>
                </a:lnTo>
              </a:path>
              <a:path w="173990" h="2698115">
                <a:moveTo>
                  <a:pt x="173683" y="52059"/>
                </a:moveTo>
                <a:lnTo>
                  <a:pt x="173683" y="243565"/>
                </a:lnTo>
                <a:lnTo>
                  <a:pt x="173683" y="1479289"/>
                </a:lnTo>
                <a:lnTo>
                  <a:pt x="173683" y="2593183"/>
                </a:lnTo>
                <a:lnTo>
                  <a:pt x="173683" y="2697604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57" name="object 57"/>
          <p:cNvGrpSpPr/>
          <p:nvPr/>
        </p:nvGrpSpPr>
        <p:grpSpPr>
          <a:xfrm>
            <a:off x="1367189" y="2617715"/>
            <a:ext cx="1824989" cy="1262380"/>
            <a:chOff x="1367189" y="2617715"/>
            <a:chExt cx="1824989" cy="1262380"/>
          </a:xfrm>
        </p:grpSpPr>
        <p:sp>
          <p:nvSpPr>
            <p:cNvPr id="58" name="object 58"/>
            <p:cNvSpPr/>
            <p:nvPr/>
          </p:nvSpPr>
          <p:spPr>
            <a:xfrm>
              <a:off x="1375903" y="2617715"/>
              <a:ext cx="1737995" cy="1027430"/>
            </a:xfrm>
            <a:custGeom>
              <a:avLst/>
              <a:gdLst/>
              <a:ahLst/>
              <a:cxnLst/>
              <a:rect l="l" t="t" r="r" b="b"/>
              <a:pathLst>
                <a:path w="1737995" h="1027429">
                  <a:moveTo>
                    <a:pt x="0" y="0"/>
                  </a:moveTo>
                  <a:lnTo>
                    <a:pt x="0" y="591762"/>
                  </a:lnTo>
                </a:path>
                <a:path w="1737995" h="1027429">
                  <a:moveTo>
                    <a:pt x="0" y="957249"/>
                  </a:moveTo>
                  <a:lnTo>
                    <a:pt x="0" y="591762"/>
                  </a:lnTo>
                </a:path>
                <a:path w="1737995" h="1027429">
                  <a:moveTo>
                    <a:pt x="243296" y="1026856"/>
                  </a:moveTo>
                  <a:lnTo>
                    <a:pt x="69512" y="1026856"/>
                  </a:lnTo>
                  <a:lnTo>
                    <a:pt x="0" y="957249"/>
                  </a:lnTo>
                </a:path>
                <a:path w="1737995" h="1027429">
                  <a:moveTo>
                    <a:pt x="69512" y="1026856"/>
                  </a:moveTo>
                  <a:lnTo>
                    <a:pt x="1737835" y="1026856"/>
                  </a:lnTo>
                  <a:lnTo>
                    <a:pt x="243296" y="1026856"/>
                  </a:lnTo>
                </a:path>
                <a:path w="1737995" h="1027429">
                  <a:moveTo>
                    <a:pt x="104270" y="1026856"/>
                  </a:moveTo>
                  <a:lnTo>
                    <a:pt x="1737835" y="1026856"/>
                  </a:lnTo>
                </a:path>
                <a:path w="1737995" h="1027429">
                  <a:moveTo>
                    <a:pt x="104270" y="1026856"/>
                  </a:moveTo>
                  <a:lnTo>
                    <a:pt x="156405" y="1026856"/>
                  </a:lnTo>
                </a:path>
                <a:path w="1737995" h="1027429">
                  <a:moveTo>
                    <a:pt x="1737835" y="1026856"/>
                  </a:moveTo>
                  <a:lnTo>
                    <a:pt x="156405" y="1026856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9" name="object 5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05041" y="3644572"/>
              <a:ext cx="86931" cy="234983"/>
            </a:xfrm>
            <a:prstGeom prst="rect">
              <a:avLst/>
            </a:prstGeom>
          </p:spPr>
        </p:pic>
      </p:grpSp>
      <p:grpSp>
        <p:nvGrpSpPr>
          <p:cNvPr id="60" name="object 60"/>
          <p:cNvGrpSpPr/>
          <p:nvPr/>
        </p:nvGrpSpPr>
        <p:grpSpPr>
          <a:xfrm>
            <a:off x="1367197" y="2347952"/>
            <a:ext cx="7646670" cy="1531620"/>
            <a:chOff x="1367197" y="2347952"/>
            <a:chExt cx="7646670" cy="1531620"/>
          </a:xfrm>
        </p:grpSpPr>
        <p:sp>
          <p:nvSpPr>
            <p:cNvPr id="61" name="object 61"/>
            <p:cNvSpPr/>
            <p:nvPr/>
          </p:nvSpPr>
          <p:spPr>
            <a:xfrm>
              <a:off x="3131130" y="3801223"/>
              <a:ext cx="5874385" cy="69850"/>
            </a:xfrm>
            <a:custGeom>
              <a:avLst/>
              <a:gdLst/>
              <a:ahLst/>
              <a:cxnLst/>
              <a:rect l="l" t="t" r="r" b="b"/>
              <a:pathLst>
                <a:path w="5874384" h="69850">
                  <a:moveTo>
                    <a:pt x="5804310" y="69618"/>
                  </a:moveTo>
                  <a:lnTo>
                    <a:pt x="5839093" y="69618"/>
                  </a:lnTo>
                  <a:lnTo>
                    <a:pt x="5856485" y="52213"/>
                  </a:lnTo>
                </a:path>
                <a:path w="5874384" h="69850">
                  <a:moveTo>
                    <a:pt x="5804310" y="69618"/>
                  </a:moveTo>
                  <a:lnTo>
                    <a:pt x="52128" y="69618"/>
                  </a:lnTo>
                </a:path>
                <a:path w="5874384" h="69850">
                  <a:moveTo>
                    <a:pt x="0" y="52213"/>
                  </a:moveTo>
                  <a:lnTo>
                    <a:pt x="17368" y="69618"/>
                  </a:lnTo>
                  <a:lnTo>
                    <a:pt x="52128" y="69618"/>
                  </a:lnTo>
                </a:path>
                <a:path w="5874384" h="69850">
                  <a:moveTo>
                    <a:pt x="5856485" y="52213"/>
                  </a:moveTo>
                  <a:lnTo>
                    <a:pt x="5873876" y="17402"/>
                  </a:lnTo>
                  <a:lnTo>
                    <a:pt x="5873876" y="0"/>
                  </a:lnTo>
                </a:path>
                <a:path w="5874384" h="69850">
                  <a:moveTo>
                    <a:pt x="5804310" y="69618"/>
                  </a:moveTo>
                  <a:lnTo>
                    <a:pt x="5839093" y="69618"/>
                  </a:lnTo>
                  <a:lnTo>
                    <a:pt x="5856485" y="52213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3131130" y="3853436"/>
              <a:ext cx="5804535" cy="17780"/>
            </a:xfrm>
            <a:custGeom>
              <a:avLst/>
              <a:gdLst/>
              <a:ahLst/>
              <a:cxnLst/>
              <a:rect l="l" t="t" r="r" b="b"/>
              <a:pathLst>
                <a:path w="5804534" h="17779">
                  <a:moveTo>
                    <a:pt x="-8715" y="8702"/>
                  </a:moveTo>
                  <a:lnTo>
                    <a:pt x="5813025" y="8702"/>
                  </a:lnTo>
                </a:path>
              </a:pathLst>
            </a:custGeom>
            <a:ln w="348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1445416" y="3644572"/>
              <a:ext cx="1685925" cy="208915"/>
            </a:xfrm>
            <a:custGeom>
              <a:avLst/>
              <a:gdLst/>
              <a:ahLst/>
              <a:cxnLst/>
              <a:rect l="l" t="t" r="r" b="b"/>
              <a:pathLst>
                <a:path w="1685925" h="208914">
                  <a:moveTo>
                    <a:pt x="1668322" y="156651"/>
                  </a:moveTo>
                  <a:lnTo>
                    <a:pt x="1668322" y="174054"/>
                  </a:lnTo>
                  <a:lnTo>
                    <a:pt x="1685714" y="208864"/>
                  </a:lnTo>
                </a:path>
                <a:path w="1685925" h="208914">
                  <a:moveTo>
                    <a:pt x="1668322" y="0"/>
                  </a:moveTo>
                  <a:lnTo>
                    <a:pt x="1668322" y="156651"/>
                  </a:lnTo>
                </a:path>
                <a:path w="1685925" h="208914">
                  <a:moveTo>
                    <a:pt x="0" y="0"/>
                  </a:moveTo>
                  <a:lnTo>
                    <a:pt x="1668322" y="0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64" name="object 6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367197" y="3287786"/>
              <a:ext cx="191194" cy="365491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1375903" y="2356649"/>
              <a:ext cx="226060" cy="1114425"/>
            </a:xfrm>
            <a:custGeom>
              <a:avLst/>
              <a:gdLst/>
              <a:ahLst/>
              <a:cxnLst/>
              <a:rect l="l" t="t" r="r" b="b"/>
              <a:pathLst>
                <a:path w="226059" h="1114425">
                  <a:moveTo>
                    <a:pt x="0" y="0"/>
                  </a:moveTo>
                  <a:lnTo>
                    <a:pt x="0" y="1113894"/>
                  </a:lnTo>
                  <a:lnTo>
                    <a:pt x="173783" y="939842"/>
                  </a:lnTo>
                </a:path>
                <a:path w="226059" h="1114425">
                  <a:moveTo>
                    <a:pt x="225928" y="939842"/>
                  </a:moveTo>
                  <a:lnTo>
                    <a:pt x="225928" y="295881"/>
                  </a:lnTo>
                  <a:lnTo>
                    <a:pt x="173783" y="295881"/>
                  </a:lnTo>
                  <a:lnTo>
                    <a:pt x="0" y="0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66" name="object 66"/>
          <p:cNvSpPr/>
          <p:nvPr/>
        </p:nvSpPr>
        <p:spPr>
          <a:xfrm>
            <a:off x="10742772" y="2356649"/>
            <a:ext cx="0" cy="1114425"/>
          </a:xfrm>
          <a:custGeom>
            <a:avLst/>
            <a:gdLst/>
            <a:ahLst/>
            <a:cxnLst/>
            <a:rect l="l" t="t" r="r" b="b"/>
            <a:pathLst>
              <a:path h="1114425">
                <a:moveTo>
                  <a:pt x="0" y="1113894"/>
                </a:moveTo>
                <a:lnTo>
                  <a:pt x="0" y="0"/>
                </a:lnTo>
              </a:path>
            </a:pathLst>
          </a:custGeom>
          <a:ln w="173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0516914" y="2652530"/>
            <a:ext cx="52705" cy="0"/>
          </a:xfrm>
          <a:custGeom>
            <a:avLst/>
            <a:gdLst/>
            <a:ahLst/>
            <a:cxnLst/>
            <a:rect l="l" t="t" r="r" b="b"/>
            <a:pathLst>
              <a:path w="52704">
                <a:moveTo>
                  <a:pt x="52174" y="0"/>
                </a:moveTo>
                <a:lnTo>
                  <a:pt x="0" y="0"/>
                </a:lnTo>
              </a:path>
            </a:pathLst>
          </a:custGeom>
          <a:ln w="174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68" name="object 68"/>
          <p:cNvGrpSpPr/>
          <p:nvPr/>
        </p:nvGrpSpPr>
        <p:grpSpPr>
          <a:xfrm>
            <a:off x="1367202" y="381281"/>
            <a:ext cx="2277110" cy="2280285"/>
            <a:chOff x="1367202" y="381281"/>
            <a:chExt cx="2277110" cy="2280285"/>
          </a:xfrm>
        </p:grpSpPr>
        <p:sp>
          <p:nvSpPr>
            <p:cNvPr id="69" name="object 69"/>
            <p:cNvSpPr/>
            <p:nvPr/>
          </p:nvSpPr>
          <p:spPr>
            <a:xfrm>
              <a:off x="1375903" y="877360"/>
              <a:ext cx="330200" cy="1775460"/>
            </a:xfrm>
            <a:custGeom>
              <a:avLst/>
              <a:gdLst/>
              <a:ahLst/>
              <a:cxnLst/>
              <a:rect l="l" t="t" r="r" b="b"/>
              <a:pathLst>
                <a:path w="330200" h="1775460">
                  <a:moveTo>
                    <a:pt x="0" y="1479289"/>
                  </a:moveTo>
                  <a:lnTo>
                    <a:pt x="69512" y="1583710"/>
                  </a:lnTo>
                  <a:lnTo>
                    <a:pt x="173783" y="1775170"/>
                  </a:lnTo>
                </a:path>
                <a:path w="330200" h="1775460">
                  <a:moveTo>
                    <a:pt x="0" y="1479289"/>
                  </a:moveTo>
                  <a:lnTo>
                    <a:pt x="69512" y="1583710"/>
                  </a:lnTo>
                  <a:lnTo>
                    <a:pt x="69512" y="208704"/>
                  </a:lnTo>
                  <a:lnTo>
                    <a:pt x="0" y="243565"/>
                  </a:lnTo>
                  <a:lnTo>
                    <a:pt x="0" y="1479289"/>
                  </a:lnTo>
                </a:path>
                <a:path w="330200" h="1775460">
                  <a:moveTo>
                    <a:pt x="0" y="52059"/>
                  </a:moveTo>
                  <a:lnTo>
                    <a:pt x="0" y="243565"/>
                  </a:lnTo>
                  <a:lnTo>
                    <a:pt x="69512" y="208704"/>
                  </a:lnTo>
                  <a:lnTo>
                    <a:pt x="69512" y="0"/>
                  </a:lnTo>
                  <a:lnTo>
                    <a:pt x="0" y="52059"/>
                  </a:lnTo>
                </a:path>
                <a:path w="330200" h="1775460">
                  <a:moveTo>
                    <a:pt x="260664" y="0"/>
                  </a:moveTo>
                  <a:lnTo>
                    <a:pt x="69512" y="0"/>
                  </a:lnTo>
                  <a:lnTo>
                    <a:pt x="69512" y="208704"/>
                  </a:lnTo>
                </a:path>
                <a:path w="330200" h="1775460">
                  <a:moveTo>
                    <a:pt x="330184" y="243565"/>
                  </a:moveTo>
                  <a:lnTo>
                    <a:pt x="330184" y="52059"/>
                  </a:lnTo>
                  <a:lnTo>
                    <a:pt x="260664" y="0"/>
                  </a:lnTo>
                </a:path>
                <a:path w="330200" h="1775460">
                  <a:moveTo>
                    <a:pt x="330184" y="52059"/>
                  </a:moveTo>
                  <a:lnTo>
                    <a:pt x="330184" y="243565"/>
                  </a:lnTo>
                  <a:lnTo>
                    <a:pt x="330184" y="452502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0" name="object 7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697382" y="1321164"/>
              <a:ext cx="121699" cy="121765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1636568" y="389996"/>
              <a:ext cx="1894839" cy="1044575"/>
            </a:xfrm>
            <a:custGeom>
              <a:avLst/>
              <a:gdLst/>
              <a:ahLst/>
              <a:cxnLst/>
              <a:rect l="l" t="t" r="r" b="b"/>
              <a:pathLst>
                <a:path w="1894839" h="1044575">
                  <a:moveTo>
                    <a:pt x="1789987" y="1044217"/>
                  </a:moveTo>
                  <a:lnTo>
                    <a:pt x="1789987" y="139213"/>
                  </a:lnTo>
                  <a:lnTo>
                    <a:pt x="295448" y="591715"/>
                  </a:lnTo>
                  <a:lnTo>
                    <a:pt x="69519" y="591715"/>
                  </a:lnTo>
                </a:path>
                <a:path w="1894839" h="1044575">
                  <a:moveTo>
                    <a:pt x="69519" y="539423"/>
                  </a:moveTo>
                  <a:lnTo>
                    <a:pt x="52151" y="539423"/>
                  </a:lnTo>
                </a:path>
                <a:path w="1894839" h="1044575">
                  <a:moveTo>
                    <a:pt x="17391" y="504561"/>
                  </a:moveTo>
                  <a:lnTo>
                    <a:pt x="0" y="487363"/>
                  </a:lnTo>
                </a:path>
                <a:path w="1894839" h="1044575">
                  <a:moveTo>
                    <a:pt x="295448" y="591715"/>
                  </a:moveTo>
                  <a:lnTo>
                    <a:pt x="69519" y="591715"/>
                  </a:lnTo>
                </a:path>
                <a:path w="1894839" h="1044575">
                  <a:moveTo>
                    <a:pt x="295448" y="487363"/>
                  </a:moveTo>
                  <a:lnTo>
                    <a:pt x="295448" y="591715"/>
                  </a:lnTo>
                </a:path>
                <a:path w="1894839" h="1044575">
                  <a:moveTo>
                    <a:pt x="0" y="487363"/>
                  </a:moveTo>
                  <a:lnTo>
                    <a:pt x="295448" y="487363"/>
                  </a:lnTo>
                </a:path>
                <a:path w="1894839" h="1044575">
                  <a:moveTo>
                    <a:pt x="1789987" y="139213"/>
                  </a:moveTo>
                  <a:lnTo>
                    <a:pt x="1755227" y="34629"/>
                  </a:lnTo>
                </a:path>
                <a:path w="1894839" h="1044575">
                  <a:moveTo>
                    <a:pt x="295448" y="487363"/>
                  </a:moveTo>
                  <a:lnTo>
                    <a:pt x="1755227" y="34629"/>
                  </a:lnTo>
                </a:path>
                <a:path w="1894839" h="1044575">
                  <a:moveTo>
                    <a:pt x="295448" y="591715"/>
                  </a:moveTo>
                  <a:lnTo>
                    <a:pt x="295448" y="487363"/>
                  </a:lnTo>
                </a:path>
                <a:path w="1894839" h="1044575">
                  <a:moveTo>
                    <a:pt x="1789987" y="139213"/>
                  </a:moveTo>
                  <a:lnTo>
                    <a:pt x="295448" y="591715"/>
                  </a:lnTo>
                </a:path>
                <a:path w="1894839" h="1044575">
                  <a:moveTo>
                    <a:pt x="1894267" y="0"/>
                  </a:moveTo>
                  <a:lnTo>
                    <a:pt x="1755227" y="34629"/>
                  </a:lnTo>
                  <a:lnTo>
                    <a:pt x="295448" y="487363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2" name="object 72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69983" y="381281"/>
              <a:ext cx="173813" cy="121773"/>
            </a:xfrm>
            <a:prstGeom prst="rect">
              <a:avLst/>
            </a:prstGeom>
          </p:spPr>
        </p:pic>
        <p:sp>
          <p:nvSpPr>
            <p:cNvPr id="73" name="object 73"/>
            <p:cNvSpPr/>
            <p:nvPr/>
          </p:nvSpPr>
          <p:spPr>
            <a:xfrm>
              <a:off x="3522139" y="494348"/>
              <a:ext cx="17780" cy="940435"/>
            </a:xfrm>
            <a:custGeom>
              <a:avLst/>
              <a:gdLst/>
              <a:ahLst/>
              <a:cxnLst/>
              <a:rect l="l" t="t" r="r" b="b"/>
              <a:pathLst>
                <a:path w="17779" h="940435">
                  <a:moveTo>
                    <a:pt x="0" y="939865"/>
                  </a:moveTo>
                  <a:lnTo>
                    <a:pt x="17391" y="939865"/>
                  </a:lnTo>
                  <a:lnTo>
                    <a:pt x="17391" y="0"/>
                  </a:lnTo>
                  <a:lnTo>
                    <a:pt x="0" y="0"/>
                  </a:lnTo>
                  <a:lnTo>
                    <a:pt x="0" y="9398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4" name="object 74"/>
            <p:cNvSpPr/>
            <p:nvPr/>
          </p:nvSpPr>
          <p:spPr>
            <a:xfrm>
              <a:off x="3530835" y="494348"/>
              <a:ext cx="104775" cy="940435"/>
            </a:xfrm>
            <a:custGeom>
              <a:avLst/>
              <a:gdLst/>
              <a:ahLst/>
              <a:cxnLst/>
              <a:rect l="l" t="t" r="r" b="b"/>
              <a:pathLst>
                <a:path w="104775" h="940435">
                  <a:moveTo>
                    <a:pt x="104256" y="0"/>
                  </a:moveTo>
                  <a:lnTo>
                    <a:pt x="104256" y="939865"/>
                  </a:lnTo>
                </a:path>
                <a:path w="104775" h="940435">
                  <a:moveTo>
                    <a:pt x="104256" y="0"/>
                  </a:moveTo>
                  <a:lnTo>
                    <a:pt x="0" y="0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3522139" y="494348"/>
              <a:ext cx="17780" cy="940435"/>
            </a:xfrm>
            <a:custGeom>
              <a:avLst/>
              <a:gdLst/>
              <a:ahLst/>
              <a:cxnLst/>
              <a:rect l="l" t="t" r="r" b="b"/>
              <a:pathLst>
                <a:path w="17779" h="940435">
                  <a:moveTo>
                    <a:pt x="0" y="939865"/>
                  </a:moveTo>
                  <a:lnTo>
                    <a:pt x="17391" y="939865"/>
                  </a:lnTo>
                  <a:lnTo>
                    <a:pt x="17391" y="0"/>
                  </a:lnTo>
                  <a:lnTo>
                    <a:pt x="0" y="0"/>
                  </a:lnTo>
                  <a:lnTo>
                    <a:pt x="0" y="93986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3530835" y="389996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104775" h="104775">
                  <a:moveTo>
                    <a:pt x="104256" y="0"/>
                  </a:moveTo>
                  <a:lnTo>
                    <a:pt x="86888" y="0"/>
                  </a:lnTo>
                  <a:lnTo>
                    <a:pt x="52128" y="17430"/>
                  </a:lnTo>
                  <a:lnTo>
                    <a:pt x="34759" y="34629"/>
                  </a:lnTo>
                  <a:lnTo>
                    <a:pt x="17368" y="52059"/>
                  </a:lnTo>
                  <a:lnTo>
                    <a:pt x="0" y="69490"/>
                  </a:lnTo>
                  <a:lnTo>
                    <a:pt x="0" y="104352"/>
                  </a:lnTo>
                </a:path>
                <a:path w="104775" h="104775">
                  <a:moveTo>
                    <a:pt x="104256" y="0"/>
                  </a:moveTo>
                  <a:lnTo>
                    <a:pt x="104256" y="104352"/>
                  </a:lnTo>
                  <a:lnTo>
                    <a:pt x="0" y="104352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pSp>
        <p:nvGrpSpPr>
          <p:cNvPr id="77" name="object 77"/>
          <p:cNvGrpSpPr/>
          <p:nvPr/>
        </p:nvGrpSpPr>
        <p:grpSpPr>
          <a:xfrm>
            <a:off x="3626387" y="381281"/>
            <a:ext cx="990600" cy="1061720"/>
            <a:chOff x="3626387" y="381281"/>
            <a:chExt cx="990600" cy="1061720"/>
          </a:xfrm>
        </p:grpSpPr>
        <p:sp>
          <p:nvSpPr>
            <p:cNvPr id="78" name="object 78"/>
            <p:cNvSpPr/>
            <p:nvPr/>
          </p:nvSpPr>
          <p:spPr>
            <a:xfrm>
              <a:off x="3635091" y="389996"/>
              <a:ext cx="852169" cy="1044575"/>
            </a:xfrm>
            <a:custGeom>
              <a:avLst/>
              <a:gdLst/>
              <a:ahLst/>
              <a:cxnLst/>
              <a:rect l="l" t="t" r="r" b="b"/>
              <a:pathLst>
                <a:path w="852170" h="1044575">
                  <a:moveTo>
                    <a:pt x="851584" y="104352"/>
                  </a:moveTo>
                  <a:lnTo>
                    <a:pt x="851584" y="0"/>
                  </a:lnTo>
                </a:path>
                <a:path w="852170" h="1044575">
                  <a:moveTo>
                    <a:pt x="0" y="0"/>
                  </a:moveTo>
                  <a:lnTo>
                    <a:pt x="851584" y="0"/>
                  </a:lnTo>
                </a:path>
                <a:path w="852170" h="1044575">
                  <a:moveTo>
                    <a:pt x="0" y="0"/>
                  </a:moveTo>
                  <a:lnTo>
                    <a:pt x="0" y="104352"/>
                  </a:lnTo>
                </a:path>
                <a:path w="852170" h="1044575">
                  <a:moveTo>
                    <a:pt x="851584" y="104352"/>
                  </a:moveTo>
                  <a:lnTo>
                    <a:pt x="0" y="104352"/>
                  </a:lnTo>
                </a:path>
                <a:path w="852170" h="1044575">
                  <a:moveTo>
                    <a:pt x="851584" y="208704"/>
                  </a:moveTo>
                  <a:lnTo>
                    <a:pt x="851584" y="104352"/>
                  </a:lnTo>
                  <a:lnTo>
                    <a:pt x="0" y="104352"/>
                  </a:lnTo>
                  <a:lnTo>
                    <a:pt x="0" y="1044217"/>
                  </a:lnTo>
                </a:path>
                <a:path w="852170" h="1044575">
                  <a:moveTo>
                    <a:pt x="556159" y="1044217"/>
                  </a:moveTo>
                  <a:lnTo>
                    <a:pt x="556159" y="330719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9" name="object 79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182547" y="485633"/>
              <a:ext cx="434333" cy="243786"/>
            </a:xfrm>
            <a:prstGeom prst="rect">
              <a:avLst/>
            </a:prstGeom>
          </p:spPr>
        </p:pic>
        <p:sp>
          <p:nvSpPr>
            <p:cNvPr id="80" name="object 80"/>
            <p:cNvSpPr/>
            <p:nvPr/>
          </p:nvSpPr>
          <p:spPr>
            <a:xfrm>
              <a:off x="4295368" y="598701"/>
              <a:ext cx="313055" cy="0"/>
            </a:xfrm>
            <a:custGeom>
              <a:avLst/>
              <a:gdLst/>
              <a:ahLst/>
              <a:cxnLst/>
              <a:rect l="l" t="t" r="r" b="b"/>
              <a:pathLst>
                <a:path w="313054">
                  <a:moveTo>
                    <a:pt x="0" y="0"/>
                  </a:moveTo>
                  <a:lnTo>
                    <a:pt x="191307" y="0"/>
                  </a:lnTo>
                  <a:lnTo>
                    <a:pt x="312816" y="0"/>
                  </a:lnTo>
                </a:path>
              </a:pathLst>
            </a:custGeom>
            <a:ln w="1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1" name="object 81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295368" y="381289"/>
              <a:ext cx="321523" cy="226126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4226034" y="616131"/>
              <a:ext cx="34925" cy="17780"/>
            </a:xfrm>
            <a:custGeom>
              <a:avLst/>
              <a:gdLst/>
              <a:ahLst/>
              <a:cxnLst/>
              <a:rect l="l" t="t" r="r" b="b"/>
              <a:pathLst>
                <a:path w="34925" h="17779">
                  <a:moveTo>
                    <a:pt x="34783" y="0"/>
                  </a:moveTo>
                  <a:lnTo>
                    <a:pt x="17391" y="0"/>
                  </a:lnTo>
                  <a:lnTo>
                    <a:pt x="0" y="17430"/>
                  </a:lnTo>
                </a:path>
              </a:pathLst>
            </a:custGeom>
            <a:ln w="174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4191251" y="685854"/>
              <a:ext cx="0" cy="34925"/>
            </a:xfrm>
            <a:custGeom>
              <a:avLst/>
              <a:gdLst/>
              <a:ahLst/>
              <a:cxnLst/>
              <a:rect l="l" t="t" r="r" b="b"/>
              <a:pathLst>
                <a:path h="34925">
                  <a:moveTo>
                    <a:pt x="-8695" y="17430"/>
                  </a:moveTo>
                  <a:lnTo>
                    <a:pt x="8695" y="17430"/>
                  </a:lnTo>
                </a:path>
              </a:pathLst>
            </a:custGeom>
            <a:ln w="34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4191251" y="720716"/>
              <a:ext cx="0" cy="713740"/>
            </a:xfrm>
            <a:custGeom>
              <a:avLst/>
              <a:gdLst/>
              <a:ahLst/>
              <a:cxnLst/>
              <a:rect l="l" t="t" r="r" b="b"/>
              <a:pathLst>
                <a:path h="713740">
                  <a:moveTo>
                    <a:pt x="0" y="713498"/>
                  </a:moveTo>
                  <a:lnTo>
                    <a:pt x="0" y="0"/>
                  </a:lnTo>
                </a:path>
              </a:pathLst>
            </a:custGeom>
            <a:ln w="17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5" name="object 8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182547" y="589996"/>
              <a:ext cx="121525" cy="139423"/>
            </a:xfrm>
            <a:prstGeom prst="rect">
              <a:avLst/>
            </a:prstGeom>
          </p:spPr>
        </p:pic>
      </p:grpSp>
      <p:sp>
        <p:nvSpPr>
          <p:cNvPr id="86" name="object 86"/>
          <p:cNvSpPr/>
          <p:nvPr/>
        </p:nvSpPr>
        <p:spPr>
          <a:xfrm>
            <a:off x="3391795" y="389996"/>
            <a:ext cx="139065" cy="1044575"/>
          </a:xfrm>
          <a:custGeom>
            <a:avLst/>
            <a:gdLst/>
            <a:ahLst/>
            <a:cxnLst/>
            <a:rect l="l" t="t" r="r" b="b"/>
            <a:pathLst>
              <a:path w="139064" h="1044575">
                <a:moveTo>
                  <a:pt x="34759" y="139213"/>
                </a:moveTo>
                <a:lnTo>
                  <a:pt x="34759" y="1044217"/>
                </a:lnTo>
              </a:path>
              <a:path w="139064" h="1044575">
                <a:moveTo>
                  <a:pt x="86888" y="104352"/>
                </a:moveTo>
                <a:lnTo>
                  <a:pt x="34759" y="139213"/>
                </a:lnTo>
              </a:path>
              <a:path w="139064" h="1044575">
                <a:moveTo>
                  <a:pt x="139039" y="104352"/>
                </a:moveTo>
                <a:lnTo>
                  <a:pt x="86888" y="104352"/>
                </a:lnTo>
              </a:path>
              <a:path w="139064" h="1044575">
                <a:moveTo>
                  <a:pt x="139039" y="1044217"/>
                </a:moveTo>
                <a:lnTo>
                  <a:pt x="139039" y="104352"/>
                </a:lnTo>
              </a:path>
              <a:path w="139064" h="1044575">
                <a:moveTo>
                  <a:pt x="139039" y="0"/>
                </a:moveTo>
                <a:lnTo>
                  <a:pt x="0" y="34629"/>
                </a:lnTo>
                <a:lnTo>
                  <a:pt x="34759" y="139213"/>
                </a:lnTo>
                <a:lnTo>
                  <a:pt x="86888" y="104352"/>
                </a:lnTo>
                <a:lnTo>
                  <a:pt x="86888" y="52059"/>
                </a:lnTo>
                <a:lnTo>
                  <a:pt x="104279" y="17430"/>
                </a:lnTo>
                <a:lnTo>
                  <a:pt x="121648" y="0"/>
                </a:lnTo>
                <a:lnTo>
                  <a:pt x="139039" y="0"/>
                </a:lnTo>
              </a:path>
              <a:path w="139064" h="1044575">
                <a:moveTo>
                  <a:pt x="86888" y="0"/>
                </a:moveTo>
                <a:lnTo>
                  <a:pt x="139039" y="0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1636568" y="877360"/>
            <a:ext cx="69850" cy="52069"/>
          </a:xfrm>
          <a:custGeom>
            <a:avLst/>
            <a:gdLst/>
            <a:ahLst/>
            <a:cxnLst/>
            <a:rect l="l" t="t" r="r" b="b"/>
            <a:pathLst>
              <a:path w="69850" h="52069">
                <a:moveTo>
                  <a:pt x="0" y="0"/>
                </a:moveTo>
                <a:lnTo>
                  <a:pt x="69519" y="52059"/>
                </a:lnTo>
              </a:path>
            </a:pathLst>
          </a:custGeom>
          <a:ln w="1741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88" name="object 88"/>
          <p:cNvGrpSpPr/>
          <p:nvPr/>
        </p:nvGrpSpPr>
        <p:grpSpPr>
          <a:xfrm>
            <a:off x="1697389" y="1007878"/>
            <a:ext cx="3128645" cy="435609"/>
            <a:chOff x="1697389" y="1007878"/>
            <a:chExt cx="3128645" cy="435609"/>
          </a:xfrm>
        </p:grpSpPr>
        <p:sp>
          <p:nvSpPr>
            <p:cNvPr id="89" name="object 89"/>
            <p:cNvSpPr/>
            <p:nvPr/>
          </p:nvSpPr>
          <p:spPr>
            <a:xfrm>
              <a:off x="1810367" y="1434214"/>
              <a:ext cx="2971800" cy="0"/>
            </a:xfrm>
            <a:custGeom>
              <a:avLst/>
              <a:gdLst/>
              <a:ahLst/>
              <a:cxnLst/>
              <a:rect l="l" t="t" r="r" b="b"/>
              <a:pathLst>
                <a:path w="2971800">
                  <a:moveTo>
                    <a:pt x="2971733" y="0"/>
                  </a:moveTo>
                  <a:lnTo>
                    <a:pt x="0" y="0"/>
                  </a:lnTo>
                </a:path>
              </a:pathLst>
            </a:custGeom>
            <a:ln w="1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0" name="object 90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1697389" y="1120926"/>
              <a:ext cx="121692" cy="322002"/>
            </a:xfrm>
            <a:prstGeom prst="rect">
              <a:avLst/>
            </a:prstGeom>
          </p:spPr>
        </p:pic>
        <p:sp>
          <p:nvSpPr>
            <p:cNvPr id="91" name="object 91"/>
            <p:cNvSpPr/>
            <p:nvPr/>
          </p:nvSpPr>
          <p:spPr>
            <a:xfrm>
              <a:off x="4782100" y="1016574"/>
              <a:ext cx="34925" cy="417830"/>
            </a:xfrm>
            <a:custGeom>
              <a:avLst/>
              <a:gdLst/>
              <a:ahLst/>
              <a:cxnLst/>
              <a:rect l="l" t="t" r="r" b="b"/>
              <a:pathLst>
                <a:path w="34925" h="417830">
                  <a:moveTo>
                    <a:pt x="34783" y="0"/>
                  </a:moveTo>
                  <a:lnTo>
                    <a:pt x="0" y="34629"/>
                  </a:lnTo>
                  <a:lnTo>
                    <a:pt x="0" y="417640"/>
                  </a:lnTo>
                </a:path>
              </a:pathLst>
            </a:custGeom>
            <a:ln w="17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92" name="object 92"/>
          <p:cNvSpPr/>
          <p:nvPr/>
        </p:nvSpPr>
        <p:spPr>
          <a:xfrm>
            <a:off x="1549686" y="2652530"/>
            <a:ext cx="52705" cy="644525"/>
          </a:xfrm>
          <a:custGeom>
            <a:avLst/>
            <a:gdLst/>
            <a:ahLst/>
            <a:cxnLst/>
            <a:rect l="l" t="t" r="r" b="b"/>
            <a:pathLst>
              <a:path w="52705" h="644525">
                <a:moveTo>
                  <a:pt x="0" y="0"/>
                </a:moveTo>
                <a:lnTo>
                  <a:pt x="52144" y="0"/>
                </a:lnTo>
                <a:lnTo>
                  <a:pt x="52144" y="643961"/>
                </a:lnTo>
                <a:lnTo>
                  <a:pt x="0" y="643961"/>
                </a:lnTo>
              </a:path>
            </a:pathLst>
          </a:custGeom>
          <a:ln w="1739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8987615" y="3644572"/>
            <a:ext cx="1651635" cy="208915"/>
          </a:xfrm>
          <a:custGeom>
            <a:avLst/>
            <a:gdLst/>
            <a:ahLst/>
            <a:cxnLst/>
            <a:rect l="l" t="t" r="r" b="b"/>
            <a:pathLst>
              <a:path w="1651634" h="208914">
                <a:moveTo>
                  <a:pt x="0" y="208864"/>
                </a:moveTo>
                <a:lnTo>
                  <a:pt x="17391" y="174054"/>
                </a:lnTo>
                <a:lnTo>
                  <a:pt x="17391" y="156651"/>
                </a:lnTo>
                <a:lnTo>
                  <a:pt x="17391" y="0"/>
                </a:lnTo>
              </a:path>
              <a:path w="1651634" h="208914">
                <a:moveTo>
                  <a:pt x="17391" y="156651"/>
                </a:moveTo>
                <a:lnTo>
                  <a:pt x="17391" y="0"/>
                </a:lnTo>
              </a:path>
              <a:path w="1651634" h="208914">
                <a:moveTo>
                  <a:pt x="0" y="208864"/>
                </a:moveTo>
                <a:lnTo>
                  <a:pt x="17391" y="174054"/>
                </a:lnTo>
                <a:lnTo>
                  <a:pt x="17391" y="156651"/>
                </a:lnTo>
              </a:path>
              <a:path w="1651634" h="208914">
                <a:moveTo>
                  <a:pt x="1598865" y="0"/>
                </a:moveTo>
                <a:lnTo>
                  <a:pt x="17391" y="0"/>
                </a:lnTo>
              </a:path>
              <a:path w="1651634" h="208914">
                <a:moveTo>
                  <a:pt x="1598865" y="0"/>
                </a:moveTo>
                <a:lnTo>
                  <a:pt x="1651040" y="0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2522889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5" h="17779">
                <a:moveTo>
                  <a:pt x="0" y="17430"/>
                </a:moveTo>
                <a:lnTo>
                  <a:pt x="260664" y="17430"/>
                </a:lnTo>
                <a:lnTo>
                  <a:pt x="260664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036272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5" h="17779">
                <a:moveTo>
                  <a:pt x="0" y="17430"/>
                </a:moveTo>
                <a:lnTo>
                  <a:pt x="260688" y="17430"/>
                </a:lnTo>
                <a:lnTo>
                  <a:pt x="260688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9005006" y="3635856"/>
            <a:ext cx="104775" cy="17780"/>
          </a:xfrm>
          <a:custGeom>
            <a:avLst/>
            <a:gdLst/>
            <a:ahLst/>
            <a:cxnLst/>
            <a:rect l="l" t="t" r="r" b="b"/>
            <a:pathLst>
              <a:path w="104775" h="17779">
                <a:moveTo>
                  <a:pt x="0" y="17430"/>
                </a:moveTo>
                <a:lnTo>
                  <a:pt x="104349" y="17430"/>
                </a:lnTo>
                <a:lnTo>
                  <a:pt x="104349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3009482" y="3635856"/>
            <a:ext cx="104775" cy="17780"/>
          </a:xfrm>
          <a:custGeom>
            <a:avLst/>
            <a:gdLst/>
            <a:ahLst/>
            <a:cxnLst/>
            <a:rect l="l" t="t" r="r" b="b"/>
            <a:pathLst>
              <a:path w="104775" h="17779">
                <a:moveTo>
                  <a:pt x="0" y="17430"/>
                </a:moveTo>
                <a:lnTo>
                  <a:pt x="104256" y="17430"/>
                </a:lnTo>
                <a:lnTo>
                  <a:pt x="104256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9335215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4" h="17779">
                <a:moveTo>
                  <a:pt x="0" y="17430"/>
                </a:moveTo>
                <a:lnTo>
                  <a:pt x="260641" y="17430"/>
                </a:lnTo>
                <a:lnTo>
                  <a:pt x="260641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9821715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4" h="17779">
                <a:moveTo>
                  <a:pt x="0" y="17430"/>
                </a:moveTo>
                <a:lnTo>
                  <a:pt x="260873" y="17430"/>
                </a:lnTo>
                <a:lnTo>
                  <a:pt x="260873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10308447" y="3635856"/>
            <a:ext cx="139065" cy="17780"/>
          </a:xfrm>
          <a:custGeom>
            <a:avLst/>
            <a:gdLst/>
            <a:ahLst/>
            <a:cxnLst/>
            <a:rect l="l" t="t" r="r" b="b"/>
            <a:pathLst>
              <a:path w="139065" h="17779">
                <a:moveTo>
                  <a:pt x="0" y="17430"/>
                </a:moveTo>
                <a:lnTo>
                  <a:pt x="138900" y="17430"/>
                </a:lnTo>
                <a:lnTo>
                  <a:pt x="138900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1" name="object 101"/>
          <p:cNvSpPr/>
          <p:nvPr/>
        </p:nvSpPr>
        <p:spPr>
          <a:xfrm>
            <a:off x="1671328" y="3635856"/>
            <a:ext cx="139065" cy="17780"/>
          </a:xfrm>
          <a:custGeom>
            <a:avLst/>
            <a:gdLst/>
            <a:ahLst/>
            <a:cxnLst/>
            <a:rect l="l" t="t" r="r" b="b"/>
            <a:pathLst>
              <a:path w="139064" h="17779">
                <a:moveTo>
                  <a:pt x="0" y="17430"/>
                </a:moveTo>
                <a:lnTo>
                  <a:pt x="139039" y="17430"/>
                </a:lnTo>
                <a:lnTo>
                  <a:pt x="139039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2522889" y="3644572"/>
            <a:ext cx="260985" cy="0"/>
          </a:xfrm>
          <a:custGeom>
            <a:avLst/>
            <a:gdLst/>
            <a:ahLst/>
            <a:cxnLst/>
            <a:rect l="l" t="t" r="r" b="b"/>
            <a:pathLst>
              <a:path w="260985">
                <a:moveTo>
                  <a:pt x="0" y="0"/>
                </a:moveTo>
                <a:lnTo>
                  <a:pt x="260664" y="0"/>
                </a:lnTo>
                <a:lnTo>
                  <a:pt x="0" y="0"/>
                </a:lnTo>
              </a:path>
            </a:pathLst>
          </a:custGeom>
          <a:ln w="174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2036272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5" h="17779">
                <a:moveTo>
                  <a:pt x="0" y="17430"/>
                </a:moveTo>
                <a:lnTo>
                  <a:pt x="260688" y="17430"/>
                </a:lnTo>
                <a:lnTo>
                  <a:pt x="260688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1671328" y="3644572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4">
                <a:moveTo>
                  <a:pt x="139039" y="0"/>
                </a:moveTo>
                <a:lnTo>
                  <a:pt x="0" y="0"/>
                </a:lnTo>
                <a:lnTo>
                  <a:pt x="139039" y="0"/>
                </a:lnTo>
              </a:path>
            </a:pathLst>
          </a:custGeom>
          <a:ln w="174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5" name="object 105"/>
          <p:cNvSpPr/>
          <p:nvPr/>
        </p:nvSpPr>
        <p:spPr>
          <a:xfrm>
            <a:off x="2036272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5" h="17779">
                <a:moveTo>
                  <a:pt x="0" y="17430"/>
                </a:moveTo>
                <a:lnTo>
                  <a:pt x="260688" y="17430"/>
                </a:lnTo>
                <a:lnTo>
                  <a:pt x="260688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9005006" y="3635856"/>
            <a:ext cx="104775" cy="17780"/>
          </a:xfrm>
          <a:custGeom>
            <a:avLst/>
            <a:gdLst/>
            <a:ahLst/>
            <a:cxnLst/>
            <a:rect l="l" t="t" r="r" b="b"/>
            <a:pathLst>
              <a:path w="104775" h="17779">
                <a:moveTo>
                  <a:pt x="0" y="17430"/>
                </a:moveTo>
                <a:lnTo>
                  <a:pt x="104349" y="17430"/>
                </a:lnTo>
                <a:lnTo>
                  <a:pt x="104349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3009482" y="3635856"/>
            <a:ext cx="104775" cy="17780"/>
          </a:xfrm>
          <a:custGeom>
            <a:avLst/>
            <a:gdLst/>
            <a:ahLst/>
            <a:cxnLst/>
            <a:rect l="l" t="t" r="r" b="b"/>
            <a:pathLst>
              <a:path w="104775" h="17779">
                <a:moveTo>
                  <a:pt x="0" y="17430"/>
                </a:moveTo>
                <a:lnTo>
                  <a:pt x="104256" y="17430"/>
                </a:lnTo>
                <a:lnTo>
                  <a:pt x="104256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9335215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4" h="17779">
                <a:moveTo>
                  <a:pt x="0" y="17430"/>
                </a:moveTo>
                <a:lnTo>
                  <a:pt x="260641" y="17430"/>
                </a:lnTo>
                <a:lnTo>
                  <a:pt x="260641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9821715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4" h="17779">
                <a:moveTo>
                  <a:pt x="0" y="17430"/>
                </a:moveTo>
                <a:lnTo>
                  <a:pt x="260873" y="17430"/>
                </a:lnTo>
                <a:lnTo>
                  <a:pt x="260873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0308447" y="3644572"/>
            <a:ext cx="139065" cy="0"/>
          </a:xfrm>
          <a:custGeom>
            <a:avLst/>
            <a:gdLst/>
            <a:ahLst/>
            <a:cxnLst/>
            <a:rect l="l" t="t" r="r" b="b"/>
            <a:pathLst>
              <a:path w="139065">
                <a:moveTo>
                  <a:pt x="0" y="0"/>
                </a:moveTo>
                <a:lnTo>
                  <a:pt x="138900" y="0"/>
                </a:lnTo>
                <a:lnTo>
                  <a:pt x="0" y="0"/>
                </a:lnTo>
              </a:path>
            </a:pathLst>
          </a:custGeom>
          <a:ln w="174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9821715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4" h="17779">
                <a:moveTo>
                  <a:pt x="0" y="17430"/>
                </a:moveTo>
                <a:lnTo>
                  <a:pt x="260873" y="17430"/>
                </a:lnTo>
                <a:lnTo>
                  <a:pt x="260873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9335215" y="3635856"/>
            <a:ext cx="260985" cy="17780"/>
          </a:xfrm>
          <a:custGeom>
            <a:avLst/>
            <a:gdLst/>
            <a:ahLst/>
            <a:cxnLst/>
            <a:rect l="l" t="t" r="r" b="b"/>
            <a:pathLst>
              <a:path w="260984" h="17779">
                <a:moveTo>
                  <a:pt x="0" y="17430"/>
                </a:moveTo>
                <a:lnTo>
                  <a:pt x="260641" y="17430"/>
                </a:lnTo>
                <a:lnTo>
                  <a:pt x="260641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9005006" y="3635856"/>
            <a:ext cx="104775" cy="17780"/>
          </a:xfrm>
          <a:custGeom>
            <a:avLst/>
            <a:gdLst/>
            <a:ahLst/>
            <a:cxnLst/>
            <a:rect l="l" t="t" r="r" b="b"/>
            <a:pathLst>
              <a:path w="104775" h="17779">
                <a:moveTo>
                  <a:pt x="0" y="17430"/>
                </a:moveTo>
                <a:lnTo>
                  <a:pt x="104349" y="17430"/>
                </a:lnTo>
                <a:lnTo>
                  <a:pt x="104349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3009482" y="3635856"/>
            <a:ext cx="104775" cy="17780"/>
          </a:xfrm>
          <a:custGeom>
            <a:avLst/>
            <a:gdLst/>
            <a:ahLst/>
            <a:cxnLst/>
            <a:rect l="l" t="t" r="r" b="b"/>
            <a:pathLst>
              <a:path w="104775" h="17779">
                <a:moveTo>
                  <a:pt x="0" y="17430"/>
                </a:moveTo>
                <a:lnTo>
                  <a:pt x="104256" y="17430"/>
                </a:lnTo>
                <a:lnTo>
                  <a:pt x="104256" y="0"/>
                </a:lnTo>
                <a:lnTo>
                  <a:pt x="0" y="0"/>
                </a:lnTo>
                <a:lnTo>
                  <a:pt x="0" y="17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10673439" y="3574965"/>
            <a:ext cx="69850" cy="69850"/>
          </a:xfrm>
          <a:custGeom>
            <a:avLst/>
            <a:gdLst/>
            <a:ahLst/>
            <a:cxnLst/>
            <a:rect l="l" t="t" r="r" b="b"/>
            <a:pathLst>
              <a:path w="69850" h="69850">
                <a:moveTo>
                  <a:pt x="69334" y="0"/>
                </a:moveTo>
                <a:lnTo>
                  <a:pt x="34783" y="34815"/>
                </a:lnTo>
                <a:lnTo>
                  <a:pt x="0" y="69606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6" name="object 116"/>
          <p:cNvSpPr/>
          <p:nvPr/>
        </p:nvSpPr>
        <p:spPr>
          <a:xfrm>
            <a:off x="10378013" y="877360"/>
            <a:ext cx="365125" cy="539750"/>
          </a:xfrm>
          <a:custGeom>
            <a:avLst/>
            <a:gdLst/>
            <a:ahLst/>
            <a:cxnLst/>
            <a:rect l="l" t="t" r="r" b="b"/>
            <a:pathLst>
              <a:path w="365125" h="539750">
                <a:moveTo>
                  <a:pt x="295424" y="0"/>
                </a:moveTo>
                <a:lnTo>
                  <a:pt x="364759" y="52059"/>
                </a:lnTo>
              </a:path>
              <a:path w="365125" h="539750">
                <a:moveTo>
                  <a:pt x="104117" y="0"/>
                </a:moveTo>
                <a:lnTo>
                  <a:pt x="104117" y="208704"/>
                </a:lnTo>
                <a:lnTo>
                  <a:pt x="295424" y="208704"/>
                </a:lnTo>
                <a:lnTo>
                  <a:pt x="295424" y="0"/>
                </a:lnTo>
                <a:lnTo>
                  <a:pt x="104117" y="0"/>
                </a:lnTo>
              </a:path>
              <a:path w="365125" h="539750">
                <a:moveTo>
                  <a:pt x="34783" y="52059"/>
                </a:moveTo>
                <a:lnTo>
                  <a:pt x="34783" y="243565"/>
                </a:lnTo>
                <a:lnTo>
                  <a:pt x="104117" y="208704"/>
                </a:lnTo>
                <a:lnTo>
                  <a:pt x="104117" y="0"/>
                </a:lnTo>
                <a:lnTo>
                  <a:pt x="34783" y="52059"/>
                </a:lnTo>
              </a:path>
              <a:path w="365125" h="539750">
                <a:moveTo>
                  <a:pt x="34783" y="452502"/>
                </a:moveTo>
                <a:lnTo>
                  <a:pt x="34783" y="243565"/>
                </a:lnTo>
                <a:lnTo>
                  <a:pt x="34783" y="52059"/>
                </a:lnTo>
                <a:lnTo>
                  <a:pt x="104117" y="0"/>
                </a:lnTo>
              </a:path>
              <a:path w="365125" h="539750">
                <a:moveTo>
                  <a:pt x="104117" y="208704"/>
                </a:moveTo>
                <a:lnTo>
                  <a:pt x="34783" y="243565"/>
                </a:lnTo>
                <a:lnTo>
                  <a:pt x="34783" y="452502"/>
                </a:lnTo>
              </a:path>
              <a:path w="365125" h="539750">
                <a:moveTo>
                  <a:pt x="0" y="539423"/>
                </a:moveTo>
                <a:lnTo>
                  <a:pt x="17391" y="504561"/>
                </a:lnTo>
                <a:lnTo>
                  <a:pt x="34551" y="487131"/>
                </a:lnTo>
                <a:lnTo>
                  <a:pt x="34551" y="452502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117" name="object 117"/>
          <p:cNvGrpSpPr/>
          <p:nvPr/>
        </p:nvGrpSpPr>
        <p:grpSpPr>
          <a:xfrm>
            <a:off x="7501785" y="381281"/>
            <a:ext cx="1234440" cy="156845"/>
            <a:chOff x="7501785" y="381281"/>
            <a:chExt cx="1234440" cy="156845"/>
          </a:xfrm>
        </p:grpSpPr>
        <p:pic>
          <p:nvPicPr>
            <p:cNvPr id="118" name="object 11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8457622" y="381281"/>
              <a:ext cx="278056" cy="156634"/>
            </a:xfrm>
            <a:prstGeom prst="rect">
              <a:avLst/>
            </a:prstGeom>
          </p:spPr>
        </p:pic>
        <p:sp>
          <p:nvSpPr>
            <p:cNvPr id="119" name="object 119"/>
            <p:cNvSpPr/>
            <p:nvPr/>
          </p:nvSpPr>
          <p:spPr>
            <a:xfrm>
              <a:off x="7614840" y="381281"/>
              <a:ext cx="851535" cy="17780"/>
            </a:xfrm>
            <a:custGeom>
              <a:avLst/>
              <a:gdLst/>
              <a:ahLst/>
              <a:cxnLst/>
              <a:rect l="l" t="t" r="r" b="b"/>
              <a:pathLst>
                <a:path w="851534" h="17779">
                  <a:moveTo>
                    <a:pt x="0" y="17430"/>
                  </a:moveTo>
                  <a:lnTo>
                    <a:pt x="851491" y="17430"/>
                  </a:lnTo>
                  <a:lnTo>
                    <a:pt x="851491" y="0"/>
                  </a:lnTo>
                  <a:lnTo>
                    <a:pt x="0" y="0"/>
                  </a:lnTo>
                  <a:lnTo>
                    <a:pt x="0" y="17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7510491" y="389996"/>
              <a:ext cx="956310" cy="104775"/>
            </a:xfrm>
            <a:custGeom>
              <a:avLst/>
              <a:gdLst/>
              <a:ahLst/>
              <a:cxnLst/>
              <a:rect l="l" t="t" r="r" b="b"/>
              <a:pathLst>
                <a:path w="956309" h="104775">
                  <a:moveTo>
                    <a:pt x="104349" y="0"/>
                  </a:moveTo>
                  <a:lnTo>
                    <a:pt x="104349" y="104352"/>
                  </a:lnTo>
                </a:path>
                <a:path w="956309" h="104775">
                  <a:moveTo>
                    <a:pt x="955840" y="104352"/>
                  </a:moveTo>
                  <a:lnTo>
                    <a:pt x="104349" y="104352"/>
                  </a:lnTo>
                </a:path>
                <a:path w="956309" h="104775">
                  <a:moveTo>
                    <a:pt x="104349" y="0"/>
                  </a:moveTo>
                  <a:lnTo>
                    <a:pt x="86957" y="0"/>
                  </a:lnTo>
                  <a:lnTo>
                    <a:pt x="52174" y="17430"/>
                  </a:lnTo>
                  <a:lnTo>
                    <a:pt x="34783" y="34629"/>
                  </a:lnTo>
                  <a:lnTo>
                    <a:pt x="17391" y="52059"/>
                  </a:lnTo>
                  <a:lnTo>
                    <a:pt x="0" y="69490"/>
                  </a:lnTo>
                  <a:lnTo>
                    <a:pt x="0" y="104352"/>
                  </a:lnTo>
                </a:path>
                <a:path w="956309" h="104775">
                  <a:moveTo>
                    <a:pt x="104349" y="0"/>
                  </a:moveTo>
                  <a:lnTo>
                    <a:pt x="104349" y="104352"/>
                  </a:lnTo>
                  <a:lnTo>
                    <a:pt x="0" y="104352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pic>
        <p:nvPicPr>
          <p:cNvPr id="121" name="object 121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7797210" y="589995"/>
            <a:ext cx="139152" cy="139426"/>
          </a:xfrm>
          <a:prstGeom prst="rect">
            <a:avLst/>
          </a:prstGeom>
        </p:spPr>
      </p:pic>
      <p:grpSp>
        <p:nvGrpSpPr>
          <p:cNvPr id="122" name="object 122"/>
          <p:cNvGrpSpPr/>
          <p:nvPr/>
        </p:nvGrpSpPr>
        <p:grpSpPr>
          <a:xfrm>
            <a:off x="6598111" y="589995"/>
            <a:ext cx="748030" cy="853440"/>
            <a:chOff x="6598111" y="589995"/>
            <a:chExt cx="748030" cy="853440"/>
          </a:xfrm>
        </p:grpSpPr>
        <p:sp>
          <p:nvSpPr>
            <p:cNvPr id="123" name="object 123"/>
            <p:cNvSpPr/>
            <p:nvPr/>
          </p:nvSpPr>
          <p:spPr>
            <a:xfrm>
              <a:off x="6606824" y="772776"/>
              <a:ext cx="730250" cy="661670"/>
            </a:xfrm>
            <a:custGeom>
              <a:avLst/>
              <a:gdLst/>
              <a:ahLst/>
              <a:cxnLst/>
              <a:rect l="l" t="t" r="r" b="b"/>
              <a:pathLst>
                <a:path w="730250" h="661669">
                  <a:moveTo>
                    <a:pt x="729982" y="661438"/>
                  </a:moveTo>
                  <a:lnTo>
                    <a:pt x="729982" y="278427"/>
                  </a:lnTo>
                  <a:lnTo>
                    <a:pt x="695199" y="243797"/>
                  </a:lnTo>
                </a:path>
                <a:path w="730250" h="661669">
                  <a:moveTo>
                    <a:pt x="660416" y="208936"/>
                  </a:moveTo>
                  <a:lnTo>
                    <a:pt x="695199" y="243797"/>
                  </a:lnTo>
                  <a:lnTo>
                    <a:pt x="729982" y="278427"/>
                  </a:lnTo>
                </a:path>
                <a:path w="730250" h="661669">
                  <a:moveTo>
                    <a:pt x="660416" y="0"/>
                  </a:moveTo>
                  <a:lnTo>
                    <a:pt x="660416" y="208936"/>
                  </a:lnTo>
                </a:path>
                <a:path w="730250" h="661669">
                  <a:moveTo>
                    <a:pt x="729982" y="278427"/>
                  </a:moveTo>
                  <a:lnTo>
                    <a:pt x="729982" y="69722"/>
                  </a:lnTo>
                  <a:lnTo>
                    <a:pt x="660416" y="0"/>
                  </a:lnTo>
                  <a:lnTo>
                    <a:pt x="660416" y="208936"/>
                  </a:lnTo>
                </a:path>
                <a:path w="730250" h="661669">
                  <a:moveTo>
                    <a:pt x="0" y="208936"/>
                  </a:moveTo>
                  <a:lnTo>
                    <a:pt x="208467" y="0"/>
                  </a:lnTo>
                  <a:lnTo>
                    <a:pt x="660416" y="0"/>
                  </a:lnTo>
                </a:path>
                <a:path w="730250" h="661669">
                  <a:moveTo>
                    <a:pt x="208467" y="0"/>
                  </a:moveTo>
                  <a:lnTo>
                    <a:pt x="0" y="208936"/>
                  </a:lnTo>
                </a:path>
                <a:path w="730250" h="661669">
                  <a:moveTo>
                    <a:pt x="660416" y="0"/>
                  </a:moveTo>
                  <a:lnTo>
                    <a:pt x="208467" y="0"/>
                  </a:lnTo>
                </a:path>
              </a:pathLst>
            </a:custGeom>
            <a:ln w="174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24" name="object 12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7258535" y="589995"/>
              <a:ext cx="86977" cy="261209"/>
            </a:xfrm>
            <a:prstGeom prst="rect">
              <a:avLst/>
            </a:prstGeom>
          </p:spPr>
        </p:pic>
      </p:grpSp>
      <p:sp>
        <p:nvSpPr>
          <p:cNvPr id="125" name="object 125"/>
          <p:cNvSpPr/>
          <p:nvPr/>
        </p:nvSpPr>
        <p:spPr>
          <a:xfrm>
            <a:off x="4782101" y="772776"/>
            <a:ext cx="730250" cy="278765"/>
          </a:xfrm>
          <a:custGeom>
            <a:avLst/>
            <a:gdLst/>
            <a:ahLst/>
            <a:cxnLst/>
            <a:rect l="l" t="t" r="r" b="b"/>
            <a:pathLst>
              <a:path w="730250" h="278765">
                <a:moveTo>
                  <a:pt x="0" y="69722"/>
                </a:moveTo>
                <a:lnTo>
                  <a:pt x="0" y="278427"/>
                </a:lnTo>
                <a:lnTo>
                  <a:pt x="69566" y="208936"/>
                </a:lnTo>
                <a:lnTo>
                  <a:pt x="69566" y="0"/>
                </a:lnTo>
                <a:lnTo>
                  <a:pt x="0" y="69722"/>
                </a:lnTo>
              </a:path>
              <a:path w="730250" h="278765">
                <a:moveTo>
                  <a:pt x="69566" y="0"/>
                </a:moveTo>
                <a:lnTo>
                  <a:pt x="69566" y="208936"/>
                </a:lnTo>
              </a:path>
              <a:path w="730250" h="278765">
                <a:moveTo>
                  <a:pt x="729750" y="208936"/>
                </a:moveTo>
                <a:lnTo>
                  <a:pt x="521283" y="0"/>
                </a:lnTo>
                <a:lnTo>
                  <a:pt x="69566" y="0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pic>
        <p:nvPicPr>
          <p:cNvPr id="126" name="object 126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7258543" y="503076"/>
            <a:ext cx="86966" cy="86908"/>
          </a:xfrm>
          <a:prstGeom prst="rect">
            <a:avLst/>
          </a:prstGeom>
        </p:spPr>
      </p:pic>
      <p:sp>
        <p:nvSpPr>
          <p:cNvPr id="127" name="object 127"/>
          <p:cNvSpPr txBox="1"/>
          <p:nvPr/>
        </p:nvSpPr>
        <p:spPr>
          <a:xfrm>
            <a:off x="9734989" y="2791767"/>
            <a:ext cx="695325" cy="693625"/>
          </a:xfrm>
          <a:prstGeom prst="rect">
            <a:avLst/>
          </a:prstGeom>
          <a:ln w="1739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DJ16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0,75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YW</a:t>
            </a:r>
          </a:p>
        </p:txBody>
      </p:sp>
      <p:sp>
        <p:nvSpPr>
          <p:cNvPr id="129" name="object 129"/>
          <p:cNvSpPr txBox="1"/>
          <p:nvPr/>
        </p:nvSpPr>
        <p:spPr>
          <a:xfrm>
            <a:off x="10110430" y="2004096"/>
            <a:ext cx="104139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30" name="object 130"/>
          <p:cNvSpPr txBox="1"/>
          <p:nvPr/>
        </p:nvSpPr>
        <p:spPr>
          <a:xfrm>
            <a:off x="1837993" y="2004096"/>
            <a:ext cx="165100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131" name="object 131"/>
          <p:cNvSpPr/>
          <p:nvPr/>
        </p:nvSpPr>
        <p:spPr>
          <a:xfrm>
            <a:off x="5668375" y="1260139"/>
            <a:ext cx="1199515" cy="1096645"/>
          </a:xfrm>
          <a:custGeom>
            <a:avLst/>
            <a:gdLst/>
            <a:ahLst/>
            <a:cxnLst/>
            <a:rect l="l" t="t" r="r" b="b"/>
            <a:pathLst>
              <a:path w="1199515" h="1096645">
                <a:moveTo>
                  <a:pt x="0" y="1096509"/>
                </a:moveTo>
                <a:lnTo>
                  <a:pt x="782017" y="1096509"/>
                </a:lnTo>
                <a:lnTo>
                  <a:pt x="782017" y="174075"/>
                </a:lnTo>
                <a:lnTo>
                  <a:pt x="0" y="174075"/>
                </a:lnTo>
                <a:lnTo>
                  <a:pt x="0" y="1096509"/>
                </a:lnTo>
                <a:close/>
              </a:path>
              <a:path w="1199515" h="1096645">
                <a:moveTo>
                  <a:pt x="104349" y="0"/>
                </a:moveTo>
                <a:lnTo>
                  <a:pt x="1199091" y="0"/>
                </a:lnTo>
              </a:path>
            </a:pathLst>
          </a:custGeom>
          <a:ln w="1741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10543171" y="3403203"/>
            <a:ext cx="165100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19</a:t>
            </a:r>
          </a:p>
        </p:txBody>
      </p:sp>
      <p:sp>
        <p:nvSpPr>
          <p:cNvPr id="134" name="object 134"/>
          <p:cNvSpPr txBox="1"/>
          <p:nvPr/>
        </p:nvSpPr>
        <p:spPr>
          <a:xfrm>
            <a:off x="1524365" y="3403203"/>
            <a:ext cx="165735" cy="20262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30</a:t>
            </a:r>
          </a:p>
        </p:txBody>
      </p:sp>
      <p:sp>
        <p:nvSpPr>
          <p:cNvPr id="135" name="object 135"/>
          <p:cNvSpPr txBox="1"/>
          <p:nvPr/>
        </p:nvSpPr>
        <p:spPr>
          <a:xfrm>
            <a:off x="8900015" y="2493900"/>
            <a:ext cx="1651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11</a:t>
            </a:r>
          </a:p>
        </p:txBody>
      </p:sp>
      <p:sp>
        <p:nvSpPr>
          <p:cNvPr id="136" name="object 136"/>
          <p:cNvSpPr txBox="1"/>
          <p:nvPr/>
        </p:nvSpPr>
        <p:spPr>
          <a:xfrm>
            <a:off x="3130180" y="2493900"/>
            <a:ext cx="1651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18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9317823" y="1677872"/>
            <a:ext cx="765175" cy="776628"/>
          </a:xfrm>
          <a:prstGeom prst="rect">
            <a:avLst/>
          </a:prstGeom>
          <a:ln w="1740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SR05 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2,0 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O</a:t>
            </a:r>
          </a:p>
        </p:txBody>
      </p:sp>
      <p:sp>
        <p:nvSpPr>
          <p:cNvPr id="139" name="object 139"/>
          <p:cNvSpPr txBox="1"/>
          <p:nvPr/>
        </p:nvSpPr>
        <p:spPr>
          <a:xfrm>
            <a:off x="2036272" y="1677873"/>
            <a:ext cx="765175" cy="800559"/>
          </a:xfrm>
          <a:prstGeom prst="rect">
            <a:avLst/>
          </a:prstGeom>
          <a:ln w="17409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41" name="object 141"/>
          <p:cNvSpPr txBox="1"/>
          <p:nvPr/>
        </p:nvSpPr>
        <p:spPr>
          <a:xfrm>
            <a:off x="6605927" y="1478151"/>
            <a:ext cx="544780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Микрофон+, вх. 2</a:t>
            </a:r>
          </a:p>
        </p:txBody>
      </p:sp>
      <p:sp>
        <p:nvSpPr>
          <p:cNvPr id="142" name="object 142"/>
          <p:cNvSpPr txBox="1"/>
          <p:nvPr/>
        </p:nvSpPr>
        <p:spPr>
          <a:xfrm>
            <a:off x="7157799" y="1478151"/>
            <a:ext cx="544780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Микрофон-, вх. 2</a:t>
            </a:r>
          </a:p>
        </p:txBody>
      </p:sp>
      <p:sp>
        <p:nvSpPr>
          <p:cNvPr id="143" name="object 143"/>
          <p:cNvSpPr txBox="1"/>
          <p:nvPr/>
        </p:nvSpPr>
        <p:spPr>
          <a:xfrm>
            <a:off x="7700435" y="1478151"/>
            <a:ext cx="544780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Микрофон+, вх. 1</a:t>
            </a:r>
          </a:p>
        </p:txBody>
      </p:sp>
      <p:sp>
        <p:nvSpPr>
          <p:cNvPr id="144" name="object 144"/>
          <p:cNvSpPr txBox="1"/>
          <p:nvPr/>
        </p:nvSpPr>
        <p:spPr>
          <a:xfrm>
            <a:off x="8291574" y="1478151"/>
            <a:ext cx="544780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Микрофон-, вх. 1</a:t>
            </a:r>
          </a:p>
        </p:txBody>
      </p:sp>
      <p:sp>
        <p:nvSpPr>
          <p:cNvPr id="145" name="object 145"/>
          <p:cNvSpPr txBox="1"/>
          <p:nvPr/>
        </p:nvSpPr>
        <p:spPr>
          <a:xfrm>
            <a:off x="1671328" y="2791767"/>
            <a:ext cx="713105" cy="635747"/>
          </a:xfrm>
          <a:prstGeom prst="rect">
            <a:avLst/>
          </a:prstGeom>
          <a:ln w="17391">
            <a:solidFill>
              <a:srgbClr val="000000"/>
            </a:solidFill>
          </a:ln>
        </p:spPr>
        <p:txBody>
          <a:bodyPr vert="horz" wrap="square" lIns="0" tIns="1016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MA13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RGr</a:t>
            </a:r>
          </a:p>
        </p:txBody>
      </p:sp>
      <p:sp>
        <p:nvSpPr>
          <p:cNvPr id="146" name="object 146"/>
          <p:cNvSpPr txBox="1"/>
          <p:nvPr/>
        </p:nvSpPr>
        <p:spPr>
          <a:xfrm>
            <a:off x="2383849" y="2791767"/>
            <a:ext cx="713105" cy="635747"/>
          </a:xfrm>
          <a:prstGeom prst="rect">
            <a:avLst/>
          </a:prstGeom>
          <a:ln w="17423">
            <a:solidFill>
              <a:srgbClr val="000000"/>
            </a:solidFill>
          </a:ln>
        </p:spPr>
        <p:txBody>
          <a:bodyPr vert="horz" wrap="square" lIns="0" tIns="10160" rIns="0" bIns="0" rtlCol="0" anchor="ctr">
            <a:noAutofit/>
          </a:bodyPr>
          <a:lstStyle/>
          <a:p>
            <a:pPr algn="ctr"/>
            <a:r>
              <a:rPr lang="ru-RU" sz="1250" kern="0" dirty="0">
                <a:latin typeface="Arial Narrow" panose="020B0606020202030204" pitchFamily="34" charset="0"/>
                <a:cs typeface="Arial"/>
              </a:rPr>
              <a:t>DV02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200" kern="0" dirty="0">
                <a:latin typeface="Arial Narrow" panose="020B0606020202030204" pitchFamily="34" charset="0"/>
                <a:cs typeface="Arial"/>
              </a:rPr>
              <a:t>R</a:t>
            </a:r>
          </a:p>
        </p:txBody>
      </p:sp>
      <p:sp>
        <p:nvSpPr>
          <p:cNvPr id="148" name="object 148"/>
          <p:cNvSpPr txBox="1"/>
          <p:nvPr/>
        </p:nvSpPr>
        <p:spPr>
          <a:xfrm>
            <a:off x="6565394" y="2803202"/>
            <a:ext cx="625633" cy="21608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tabLst>
                <a:tab pos="53149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Зеленый светодиод</a:t>
            </a:r>
            <a:endParaRPr lang="ru-RU" sz="800" kern="0" dirty="0">
              <a:latin typeface="Arial Narrow" panose="020B0606020202030204" pitchFamily="34" charset="0"/>
              <a:cs typeface="Arial"/>
            </a:endParaRPr>
          </a:p>
        </p:txBody>
      </p:sp>
      <p:graphicFrame>
        <p:nvGraphicFramePr>
          <p:cNvPr id="149" name="object 1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843242"/>
              </p:ext>
            </p:extLst>
          </p:nvPr>
        </p:nvGraphicFramePr>
        <p:xfrm>
          <a:off x="6598114" y="1616940"/>
          <a:ext cx="2219324" cy="118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48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5483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483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48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02128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TB107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RP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TB108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RO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TB01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RG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TB02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RB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85872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TB129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LR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TB121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GB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TB104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GW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BM247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Lg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51" name="object 151"/>
          <p:cNvGrpSpPr/>
          <p:nvPr/>
        </p:nvGrpSpPr>
        <p:grpSpPr>
          <a:xfrm>
            <a:off x="5459908" y="1251434"/>
            <a:ext cx="321945" cy="339725"/>
            <a:chOff x="5459908" y="1251434"/>
            <a:chExt cx="321945" cy="339725"/>
          </a:xfrm>
        </p:grpSpPr>
        <p:sp>
          <p:nvSpPr>
            <p:cNvPr id="152" name="object 152"/>
            <p:cNvSpPr/>
            <p:nvPr/>
          </p:nvSpPr>
          <p:spPr>
            <a:xfrm>
              <a:off x="5494691" y="1260139"/>
              <a:ext cx="278130" cy="295910"/>
            </a:xfrm>
            <a:custGeom>
              <a:avLst/>
              <a:gdLst/>
              <a:ahLst/>
              <a:cxnLst/>
              <a:rect l="l" t="t" r="r" b="b"/>
              <a:pathLst>
                <a:path w="278129" h="295909">
                  <a:moveTo>
                    <a:pt x="0" y="295857"/>
                  </a:moveTo>
                  <a:lnTo>
                    <a:pt x="278033" y="0"/>
                  </a:lnTo>
                </a:path>
              </a:pathLst>
            </a:custGeom>
            <a:ln w="174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3" name="object 153"/>
            <p:cNvSpPr/>
            <p:nvPr/>
          </p:nvSpPr>
          <p:spPr>
            <a:xfrm>
              <a:off x="5494691" y="1416783"/>
              <a:ext cx="139065" cy="139700"/>
            </a:xfrm>
            <a:custGeom>
              <a:avLst/>
              <a:gdLst/>
              <a:ahLst/>
              <a:cxnLst/>
              <a:rect l="l" t="t" r="r" b="b"/>
              <a:pathLst>
                <a:path w="139064" h="139700">
                  <a:moveTo>
                    <a:pt x="0" y="139213"/>
                  </a:moveTo>
                  <a:lnTo>
                    <a:pt x="104117" y="0"/>
                  </a:lnTo>
                  <a:lnTo>
                    <a:pt x="138900" y="17430"/>
                  </a:lnTo>
                  <a:lnTo>
                    <a:pt x="0" y="139213"/>
                  </a:lnTo>
                  <a:close/>
                </a:path>
              </a:pathLst>
            </a:custGeom>
            <a:ln w="173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5459908" y="1382003"/>
              <a:ext cx="208915" cy="208915"/>
            </a:xfrm>
            <a:custGeom>
              <a:avLst/>
              <a:gdLst/>
              <a:ahLst/>
              <a:cxnLst/>
              <a:rect l="l" t="t" r="r" b="b"/>
              <a:pathLst>
                <a:path w="208914" h="208915">
                  <a:moveTo>
                    <a:pt x="208541" y="0"/>
                  </a:moveTo>
                  <a:lnTo>
                    <a:pt x="0" y="0"/>
                  </a:lnTo>
                  <a:lnTo>
                    <a:pt x="0" y="208855"/>
                  </a:lnTo>
                  <a:lnTo>
                    <a:pt x="208541" y="208855"/>
                  </a:lnTo>
                  <a:lnTo>
                    <a:pt x="20854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graphicFrame>
        <p:nvGraphicFramePr>
          <p:cNvPr id="156" name="object 1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3791643"/>
              </p:ext>
            </p:extLst>
          </p:nvPr>
        </p:nvGraphicFramePr>
        <p:xfrm>
          <a:off x="3313563" y="1460293"/>
          <a:ext cx="2312036" cy="1368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80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80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80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80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50149">
                <a:tc gridSpan="4"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/>
                      </a:endParaRPr>
                    </a:p>
                  </a:txBody>
                  <a:tcPr marL="0" marR="0" marT="26034" marB="0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1725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QB24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Y</a:t>
                      </a:r>
                    </a:p>
                  </a:txBody>
                  <a:tcPr marL="0" marR="0" marT="0" marB="0" anchor="ctr">
                    <a:lnL w="3810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QB23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QB22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WO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QB21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OGr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3810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00594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BM246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LgY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BM212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OB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DC02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Y</a:t>
                      </a:r>
                    </a:p>
                  </a:txBody>
                  <a:tcPr marL="0" marR="0" marT="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TB130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LB</a:t>
                      </a:r>
                    </a:p>
                  </a:txBody>
                  <a:tcPr marL="0" marR="0" marT="762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58" name="object 158"/>
          <p:cNvSpPr txBox="1"/>
          <p:nvPr/>
        </p:nvSpPr>
        <p:spPr>
          <a:xfrm>
            <a:off x="9022398" y="2791766"/>
            <a:ext cx="713105" cy="693625"/>
          </a:xfrm>
          <a:prstGeom prst="rect">
            <a:avLst/>
          </a:prstGeom>
          <a:ln w="17391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Не </a:t>
            </a:r>
            <a:br>
              <a:rPr lang="ru-RU" sz="1050" kern="0" dirty="0">
                <a:latin typeface="Arial Narrow" panose="020B0606020202030204" pitchFamily="34" charset="0"/>
                <a:cs typeface="Arial"/>
              </a:rPr>
            </a:br>
            <a:r>
              <a:rPr lang="ru-RU" sz="1050" kern="0" dirty="0">
                <a:latin typeface="Arial Narrow" panose="020B0606020202030204" pitchFamily="34" charset="0"/>
                <a:cs typeface="Arial"/>
              </a:rPr>
              <a:t>использ.</a:t>
            </a:r>
          </a:p>
        </p:txBody>
      </p:sp>
      <p:sp>
        <p:nvSpPr>
          <p:cNvPr id="159" name="object 159"/>
          <p:cNvSpPr txBox="1"/>
          <p:nvPr/>
        </p:nvSpPr>
        <p:spPr>
          <a:xfrm>
            <a:off x="5022462" y="3686178"/>
            <a:ext cx="44323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DVD-RX</a:t>
            </a:r>
          </a:p>
        </p:txBody>
      </p:sp>
      <p:graphicFrame>
        <p:nvGraphicFramePr>
          <p:cNvPr id="160" name="object 1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65734432"/>
              </p:ext>
            </p:extLst>
          </p:nvPr>
        </p:nvGraphicFramePr>
        <p:xfrm>
          <a:off x="3852329" y="3061527"/>
          <a:ext cx="4574538" cy="6439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562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91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705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77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42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391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5689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643959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MPB05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LR</a:t>
                      </a:r>
                    </a:p>
                  </a:txBody>
                  <a:tcPr marL="0" marR="0" marT="1841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MPB06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LB</a:t>
                      </a:r>
                    </a:p>
                  </a:txBody>
                  <a:tcPr marL="0" marR="0" marT="1841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Arial Narrow" panose="020B0606020202030204" pitchFamily="34" charset="0"/>
                          <a:cs typeface="+mn-cs"/>
                        </a:rPr>
                        <a:t>MPB12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dirty="0">
                          <a:latin typeface="Arial Narrow" panose="020B0606020202030204" pitchFamily="34" charset="0"/>
                          <a:cs typeface="+mn-cs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900" dirty="0">
                          <a:latin typeface="Arial Narrow" panose="020B0606020202030204" pitchFamily="34" charset="0"/>
                          <a:cs typeface="+mn-cs"/>
                        </a:rPr>
                        <a:t>Экранир.</a:t>
                      </a:r>
                    </a:p>
                  </a:txBody>
                  <a:tcPr marL="0" marR="0" marT="63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187960" algn="l"/>
                        </a:tabLs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MPB11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5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YB</a:t>
                      </a:r>
                    </a:p>
                  </a:txBody>
                  <a:tcPr marL="0" marR="0" marT="18415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5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5080" marB="0" anchor="ctr">
                    <a:lnL w="19050">
                      <a:solidFill>
                        <a:srgbClr val="000000"/>
                      </a:solidFill>
                      <a:prstDash val="solid"/>
                    </a:lnL>
                    <a:lnR w="19050">
                      <a:solidFill>
                        <a:srgbClr val="000000"/>
                      </a:solidFill>
                      <a:prstDash val="solid"/>
                    </a:lnR>
                    <a:lnT w="19050">
                      <a:solidFill>
                        <a:srgbClr val="000000"/>
                      </a:solidFill>
                      <a:prstDash val="solid"/>
                    </a:lnT>
                    <a:lnB w="190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161" name="object 161"/>
          <p:cNvSpPr txBox="1"/>
          <p:nvPr/>
        </p:nvSpPr>
        <p:spPr>
          <a:xfrm>
            <a:off x="5579456" y="3686178"/>
            <a:ext cx="44323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DVD-TX</a:t>
            </a:r>
          </a:p>
        </p:txBody>
      </p:sp>
      <p:sp>
        <p:nvSpPr>
          <p:cNvPr id="162" name="object 162"/>
          <p:cNvSpPr txBox="1"/>
          <p:nvPr/>
        </p:nvSpPr>
        <p:spPr>
          <a:xfrm>
            <a:off x="6116853" y="3686178"/>
            <a:ext cx="1326209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DVD, масса DVD, CVBS+</a:t>
            </a:r>
          </a:p>
        </p:txBody>
      </p:sp>
      <p:grpSp>
        <p:nvGrpSpPr>
          <p:cNvPr id="164" name="object 164"/>
          <p:cNvGrpSpPr/>
          <p:nvPr/>
        </p:nvGrpSpPr>
        <p:grpSpPr>
          <a:xfrm>
            <a:off x="1193865" y="4540599"/>
            <a:ext cx="1675764" cy="1181735"/>
            <a:chOff x="1193865" y="4540599"/>
            <a:chExt cx="1675764" cy="1181735"/>
          </a:xfrm>
        </p:grpSpPr>
        <p:sp>
          <p:nvSpPr>
            <p:cNvPr id="165" name="object 165"/>
            <p:cNvSpPr/>
            <p:nvPr/>
          </p:nvSpPr>
          <p:spPr>
            <a:xfrm>
              <a:off x="1304512" y="4714691"/>
              <a:ext cx="1559560" cy="1002665"/>
            </a:xfrm>
            <a:custGeom>
              <a:avLst/>
              <a:gdLst/>
              <a:ahLst/>
              <a:cxnLst/>
              <a:rect l="l" t="t" r="r" b="b"/>
              <a:pathLst>
                <a:path w="1559560" h="1002664">
                  <a:moveTo>
                    <a:pt x="179135" y="896793"/>
                  </a:moveTo>
                  <a:lnTo>
                    <a:pt x="1274993" y="896793"/>
                  </a:lnTo>
                </a:path>
                <a:path w="1559560" h="1002664">
                  <a:moveTo>
                    <a:pt x="1274993" y="1002303"/>
                  </a:moveTo>
                  <a:lnTo>
                    <a:pt x="1274993" y="896793"/>
                  </a:lnTo>
                </a:path>
                <a:path w="1559560" h="1002664">
                  <a:moveTo>
                    <a:pt x="1274993" y="1002303"/>
                  </a:moveTo>
                  <a:lnTo>
                    <a:pt x="1295999" y="1002303"/>
                  </a:lnTo>
                  <a:lnTo>
                    <a:pt x="1327634" y="991753"/>
                  </a:lnTo>
                  <a:lnTo>
                    <a:pt x="1348724" y="981202"/>
                  </a:lnTo>
                  <a:lnTo>
                    <a:pt x="1369815" y="970651"/>
                  </a:lnTo>
                  <a:lnTo>
                    <a:pt x="1411995" y="928449"/>
                  </a:lnTo>
                  <a:lnTo>
                    <a:pt x="1433085" y="886241"/>
                  </a:lnTo>
                  <a:lnTo>
                    <a:pt x="1443630" y="854598"/>
                  </a:lnTo>
                  <a:lnTo>
                    <a:pt x="1443630" y="833493"/>
                  </a:lnTo>
                </a:path>
                <a:path w="1559560" h="1002664">
                  <a:moveTo>
                    <a:pt x="179135" y="1002303"/>
                  </a:moveTo>
                  <a:lnTo>
                    <a:pt x="179135" y="896793"/>
                  </a:lnTo>
                </a:path>
                <a:path w="1559560" h="1002664">
                  <a:moveTo>
                    <a:pt x="0" y="833493"/>
                  </a:moveTo>
                  <a:lnTo>
                    <a:pt x="10538" y="854598"/>
                  </a:lnTo>
                  <a:lnTo>
                    <a:pt x="10538" y="886241"/>
                  </a:lnTo>
                  <a:lnTo>
                    <a:pt x="21071" y="907346"/>
                  </a:lnTo>
                  <a:lnTo>
                    <a:pt x="31616" y="928449"/>
                  </a:lnTo>
                  <a:lnTo>
                    <a:pt x="52678" y="949551"/>
                  </a:lnTo>
                  <a:lnTo>
                    <a:pt x="73755" y="970651"/>
                  </a:lnTo>
                  <a:lnTo>
                    <a:pt x="94831" y="981202"/>
                  </a:lnTo>
                  <a:lnTo>
                    <a:pt x="115907" y="991753"/>
                  </a:lnTo>
                  <a:lnTo>
                    <a:pt x="147514" y="1002303"/>
                  </a:lnTo>
                  <a:lnTo>
                    <a:pt x="179135" y="1002303"/>
                  </a:lnTo>
                </a:path>
                <a:path w="1559560" h="1002664">
                  <a:moveTo>
                    <a:pt x="1443630" y="147704"/>
                  </a:moveTo>
                  <a:lnTo>
                    <a:pt x="1443630" y="833493"/>
                  </a:lnTo>
                </a:path>
                <a:path w="1559560" h="1002664">
                  <a:moveTo>
                    <a:pt x="1559485" y="147704"/>
                  </a:moveTo>
                  <a:lnTo>
                    <a:pt x="1548940" y="126613"/>
                  </a:lnTo>
                  <a:lnTo>
                    <a:pt x="1548940" y="94956"/>
                  </a:lnTo>
                  <a:lnTo>
                    <a:pt x="1538395" y="73852"/>
                  </a:lnTo>
                  <a:lnTo>
                    <a:pt x="1527850" y="52747"/>
                  </a:lnTo>
                  <a:lnTo>
                    <a:pt x="1506760" y="31657"/>
                  </a:lnTo>
                  <a:lnTo>
                    <a:pt x="1485670" y="21104"/>
                  </a:lnTo>
                  <a:lnTo>
                    <a:pt x="1464720" y="10552"/>
                  </a:lnTo>
                  <a:lnTo>
                    <a:pt x="1443630" y="0"/>
                  </a:lnTo>
                </a:path>
                <a:path w="1559560" h="1002664">
                  <a:moveTo>
                    <a:pt x="1559485" y="147704"/>
                  </a:moveTo>
                  <a:lnTo>
                    <a:pt x="1443630" y="147704"/>
                  </a:lnTo>
                </a:path>
                <a:path w="1559560" h="1002664">
                  <a:moveTo>
                    <a:pt x="0" y="147704"/>
                  </a:moveTo>
                  <a:lnTo>
                    <a:pt x="0" y="833493"/>
                  </a:lnTo>
                </a:path>
              </a:pathLst>
            </a:custGeom>
            <a:ln w="105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66" name="object 16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193865" y="4709415"/>
              <a:ext cx="115922" cy="158256"/>
            </a:xfrm>
            <a:prstGeom prst="rect">
              <a:avLst/>
            </a:prstGeom>
          </p:spPr>
        </p:pic>
        <p:sp>
          <p:nvSpPr>
            <p:cNvPr id="167" name="object 167"/>
            <p:cNvSpPr/>
            <p:nvPr/>
          </p:nvSpPr>
          <p:spPr>
            <a:xfrm>
              <a:off x="1304512" y="4545882"/>
              <a:ext cx="1443990" cy="168910"/>
            </a:xfrm>
            <a:custGeom>
              <a:avLst/>
              <a:gdLst/>
              <a:ahLst/>
              <a:cxnLst/>
              <a:rect l="l" t="t" r="r" b="b"/>
              <a:pathLst>
                <a:path w="1443989" h="168910">
                  <a:moveTo>
                    <a:pt x="895652" y="0"/>
                  </a:moveTo>
                  <a:lnTo>
                    <a:pt x="547931" y="158256"/>
                  </a:lnTo>
                </a:path>
                <a:path w="1443989" h="168910">
                  <a:moveTo>
                    <a:pt x="547931" y="0"/>
                  </a:moveTo>
                  <a:lnTo>
                    <a:pt x="895652" y="168809"/>
                  </a:lnTo>
                </a:path>
                <a:path w="1443989" h="168910">
                  <a:moveTo>
                    <a:pt x="895652" y="0"/>
                  </a:moveTo>
                  <a:lnTo>
                    <a:pt x="547931" y="0"/>
                  </a:lnTo>
                </a:path>
                <a:path w="1443989" h="168910">
                  <a:moveTo>
                    <a:pt x="895652" y="168809"/>
                  </a:moveTo>
                  <a:lnTo>
                    <a:pt x="895652" y="0"/>
                  </a:lnTo>
                </a:path>
                <a:path w="1443989" h="168910">
                  <a:moveTo>
                    <a:pt x="547931" y="168809"/>
                  </a:moveTo>
                  <a:lnTo>
                    <a:pt x="895652" y="168809"/>
                  </a:lnTo>
                </a:path>
                <a:path w="1443989" h="168910">
                  <a:moveTo>
                    <a:pt x="547931" y="0"/>
                  </a:moveTo>
                  <a:lnTo>
                    <a:pt x="547931" y="168809"/>
                  </a:lnTo>
                </a:path>
                <a:path w="1443989" h="168910">
                  <a:moveTo>
                    <a:pt x="1443630" y="168809"/>
                  </a:moveTo>
                  <a:lnTo>
                    <a:pt x="0" y="168809"/>
                  </a:lnTo>
                </a:path>
              </a:pathLst>
            </a:custGeom>
            <a:ln w="105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68" name="object 168"/>
          <p:cNvSpPr txBox="1"/>
          <p:nvPr/>
        </p:nvSpPr>
        <p:spPr>
          <a:xfrm>
            <a:off x="2031570" y="4767438"/>
            <a:ext cx="653415" cy="763279"/>
          </a:xfrm>
          <a:prstGeom prst="rect">
            <a:avLst/>
          </a:prstGeom>
          <a:ln w="1054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DJ16A 0,5 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YW</a:t>
            </a:r>
          </a:p>
        </p:txBody>
      </p:sp>
      <p:sp>
        <p:nvSpPr>
          <p:cNvPr id="169" name="object 169"/>
          <p:cNvSpPr txBox="1"/>
          <p:nvPr/>
        </p:nvSpPr>
        <p:spPr>
          <a:xfrm>
            <a:off x="1378267" y="4767438"/>
            <a:ext cx="653415" cy="763279"/>
          </a:xfrm>
          <a:prstGeom prst="rect">
            <a:avLst/>
          </a:prstGeom>
          <a:ln w="10545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DT36A 0,5 </a:t>
            </a:r>
          </a:p>
          <a:p>
            <a:pPr algn="ctr"/>
            <a:r>
              <a:rPr lang="ru-RU" sz="135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grpSp>
        <p:nvGrpSpPr>
          <p:cNvPr id="171" name="object 171"/>
          <p:cNvGrpSpPr/>
          <p:nvPr/>
        </p:nvGrpSpPr>
        <p:grpSpPr>
          <a:xfrm>
            <a:off x="9288674" y="4478982"/>
            <a:ext cx="1759585" cy="1231900"/>
            <a:chOff x="9288674" y="4478982"/>
            <a:chExt cx="1759585" cy="1231900"/>
          </a:xfrm>
        </p:grpSpPr>
        <p:sp>
          <p:nvSpPr>
            <p:cNvPr id="172" name="object 172"/>
            <p:cNvSpPr/>
            <p:nvPr/>
          </p:nvSpPr>
          <p:spPr>
            <a:xfrm>
              <a:off x="9417590" y="4653817"/>
              <a:ext cx="1623060" cy="1049020"/>
            </a:xfrm>
            <a:custGeom>
              <a:avLst/>
              <a:gdLst/>
              <a:ahLst/>
              <a:cxnLst/>
              <a:rect l="l" t="t" r="r" b="b"/>
              <a:pathLst>
                <a:path w="1623059" h="1049020">
                  <a:moveTo>
                    <a:pt x="166805" y="942480"/>
                  </a:moveTo>
                  <a:lnTo>
                    <a:pt x="1319320" y="942480"/>
                  </a:lnTo>
                </a:path>
                <a:path w="1623059" h="1049020">
                  <a:moveTo>
                    <a:pt x="1319320" y="1048892"/>
                  </a:moveTo>
                  <a:lnTo>
                    <a:pt x="1319320" y="942480"/>
                  </a:lnTo>
                </a:path>
                <a:path w="1623059" h="1049020">
                  <a:moveTo>
                    <a:pt x="1319320" y="1048892"/>
                  </a:moveTo>
                  <a:lnTo>
                    <a:pt x="1349652" y="1048892"/>
                  </a:lnTo>
                  <a:lnTo>
                    <a:pt x="1379983" y="1033690"/>
                  </a:lnTo>
                  <a:lnTo>
                    <a:pt x="1425471" y="1018488"/>
                  </a:lnTo>
                  <a:lnTo>
                    <a:pt x="1440647" y="1003286"/>
                  </a:lnTo>
                  <a:lnTo>
                    <a:pt x="1470959" y="972884"/>
                  </a:lnTo>
                  <a:lnTo>
                    <a:pt x="1486135" y="942480"/>
                  </a:lnTo>
                  <a:lnTo>
                    <a:pt x="1486135" y="896872"/>
                  </a:lnTo>
                  <a:lnTo>
                    <a:pt x="1501291" y="866464"/>
                  </a:lnTo>
                </a:path>
                <a:path w="1623059" h="1049020">
                  <a:moveTo>
                    <a:pt x="166805" y="1048892"/>
                  </a:moveTo>
                  <a:lnTo>
                    <a:pt x="166805" y="942480"/>
                  </a:lnTo>
                </a:path>
                <a:path w="1623059" h="1049020">
                  <a:moveTo>
                    <a:pt x="0" y="866464"/>
                  </a:moveTo>
                  <a:lnTo>
                    <a:pt x="0" y="896872"/>
                  </a:lnTo>
                  <a:lnTo>
                    <a:pt x="0" y="942480"/>
                  </a:lnTo>
                  <a:lnTo>
                    <a:pt x="15163" y="972884"/>
                  </a:lnTo>
                  <a:lnTo>
                    <a:pt x="45493" y="1003286"/>
                  </a:lnTo>
                  <a:lnTo>
                    <a:pt x="75829" y="1018488"/>
                  </a:lnTo>
                  <a:lnTo>
                    <a:pt x="106141" y="1033690"/>
                  </a:lnTo>
                  <a:lnTo>
                    <a:pt x="136473" y="1048892"/>
                  </a:lnTo>
                  <a:lnTo>
                    <a:pt x="166805" y="1048892"/>
                  </a:lnTo>
                </a:path>
                <a:path w="1623059" h="1049020">
                  <a:moveTo>
                    <a:pt x="1501291" y="151999"/>
                  </a:moveTo>
                  <a:lnTo>
                    <a:pt x="1501291" y="866464"/>
                  </a:lnTo>
                </a:path>
                <a:path w="1623059" h="1049020">
                  <a:moveTo>
                    <a:pt x="1622619" y="151999"/>
                  </a:moveTo>
                  <a:lnTo>
                    <a:pt x="1607443" y="121611"/>
                  </a:lnTo>
                  <a:lnTo>
                    <a:pt x="1607443" y="91203"/>
                  </a:lnTo>
                  <a:lnTo>
                    <a:pt x="1577111" y="60795"/>
                  </a:lnTo>
                  <a:lnTo>
                    <a:pt x="1561955" y="30387"/>
                  </a:lnTo>
                  <a:lnTo>
                    <a:pt x="1531623" y="15203"/>
                  </a:lnTo>
                  <a:lnTo>
                    <a:pt x="1501291" y="0"/>
                  </a:lnTo>
                </a:path>
                <a:path w="1623059" h="1049020">
                  <a:moveTo>
                    <a:pt x="1622619" y="151999"/>
                  </a:moveTo>
                  <a:lnTo>
                    <a:pt x="1501291" y="151999"/>
                  </a:lnTo>
                </a:path>
                <a:path w="1623059" h="1049020">
                  <a:moveTo>
                    <a:pt x="0" y="151999"/>
                  </a:moveTo>
                  <a:lnTo>
                    <a:pt x="0" y="866464"/>
                  </a:lnTo>
                </a:path>
              </a:pathLst>
            </a:custGeom>
            <a:ln w="15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73" name="object 173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9288674" y="4646220"/>
              <a:ext cx="136512" cy="167194"/>
            </a:xfrm>
            <a:prstGeom prst="rect">
              <a:avLst/>
            </a:prstGeom>
          </p:spPr>
        </p:pic>
        <p:sp>
          <p:nvSpPr>
            <p:cNvPr id="174" name="object 174"/>
            <p:cNvSpPr/>
            <p:nvPr/>
          </p:nvSpPr>
          <p:spPr>
            <a:xfrm>
              <a:off x="9417590" y="4486594"/>
              <a:ext cx="1501775" cy="167640"/>
            </a:xfrm>
            <a:custGeom>
              <a:avLst/>
              <a:gdLst/>
              <a:ahLst/>
              <a:cxnLst/>
              <a:rect l="l" t="t" r="r" b="b"/>
              <a:pathLst>
                <a:path w="1501775" h="167639">
                  <a:moveTo>
                    <a:pt x="925044" y="0"/>
                  </a:moveTo>
                  <a:lnTo>
                    <a:pt x="561081" y="152019"/>
                  </a:lnTo>
                </a:path>
                <a:path w="1501775" h="167639">
                  <a:moveTo>
                    <a:pt x="561081" y="0"/>
                  </a:moveTo>
                  <a:lnTo>
                    <a:pt x="925044" y="167223"/>
                  </a:lnTo>
                </a:path>
                <a:path w="1501775" h="167639">
                  <a:moveTo>
                    <a:pt x="925044" y="0"/>
                  </a:moveTo>
                  <a:lnTo>
                    <a:pt x="561081" y="0"/>
                  </a:lnTo>
                </a:path>
                <a:path w="1501775" h="167639">
                  <a:moveTo>
                    <a:pt x="925044" y="167223"/>
                  </a:moveTo>
                  <a:lnTo>
                    <a:pt x="925044" y="0"/>
                  </a:lnTo>
                </a:path>
                <a:path w="1501775" h="167639">
                  <a:moveTo>
                    <a:pt x="561081" y="167223"/>
                  </a:moveTo>
                  <a:lnTo>
                    <a:pt x="925044" y="167223"/>
                  </a:lnTo>
                </a:path>
                <a:path w="1501775" h="167639">
                  <a:moveTo>
                    <a:pt x="561081" y="0"/>
                  </a:moveTo>
                  <a:lnTo>
                    <a:pt x="561081" y="167223"/>
                  </a:lnTo>
                </a:path>
                <a:path w="1501775" h="167639">
                  <a:moveTo>
                    <a:pt x="1501291" y="167223"/>
                  </a:moveTo>
                  <a:lnTo>
                    <a:pt x="0" y="167223"/>
                  </a:lnTo>
                </a:path>
              </a:pathLst>
            </a:custGeom>
            <a:ln w="152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75" name="object 175"/>
          <p:cNvSpPr txBox="1"/>
          <p:nvPr/>
        </p:nvSpPr>
        <p:spPr>
          <a:xfrm>
            <a:off x="10160662" y="4699409"/>
            <a:ext cx="682625" cy="831309"/>
          </a:xfrm>
          <a:prstGeom prst="rect">
            <a:avLst/>
          </a:prstGeom>
          <a:ln w="1517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DJ16B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0,5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YW</a:t>
            </a:r>
          </a:p>
        </p:txBody>
      </p:sp>
      <p:sp>
        <p:nvSpPr>
          <p:cNvPr id="176" name="object 176"/>
          <p:cNvSpPr txBox="1"/>
          <p:nvPr/>
        </p:nvSpPr>
        <p:spPr>
          <a:xfrm>
            <a:off x="9478243" y="4699409"/>
            <a:ext cx="682625" cy="831309"/>
          </a:xfrm>
          <a:prstGeom prst="rect">
            <a:avLst/>
          </a:prstGeom>
          <a:ln w="1517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DT36B 0,5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77" name="object 177"/>
          <p:cNvSpPr txBox="1"/>
          <p:nvPr/>
        </p:nvSpPr>
        <p:spPr>
          <a:xfrm>
            <a:off x="10506766" y="5596940"/>
            <a:ext cx="71755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178" name="object 178"/>
          <p:cNvSpPr txBox="1"/>
          <p:nvPr/>
        </p:nvSpPr>
        <p:spPr>
          <a:xfrm>
            <a:off x="9818277" y="5596940"/>
            <a:ext cx="71755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grpSp>
        <p:nvGrpSpPr>
          <p:cNvPr id="180" name="object 180"/>
          <p:cNvGrpSpPr/>
          <p:nvPr/>
        </p:nvGrpSpPr>
        <p:grpSpPr>
          <a:xfrm>
            <a:off x="6425917" y="4538927"/>
            <a:ext cx="2472690" cy="1257935"/>
            <a:chOff x="6425917" y="4538927"/>
            <a:chExt cx="2472690" cy="1257935"/>
          </a:xfrm>
        </p:grpSpPr>
        <p:sp>
          <p:nvSpPr>
            <p:cNvPr id="181" name="object 181"/>
            <p:cNvSpPr/>
            <p:nvPr/>
          </p:nvSpPr>
          <p:spPr>
            <a:xfrm>
              <a:off x="6559043" y="4545595"/>
              <a:ext cx="2332990" cy="267335"/>
            </a:xfrm>
            <a:custGeom>
              <a:avLst/>
              <a:gdLst/>
              <a:ahLst/>
              <a:cxnLst/>
              <a:rect l="l" t="t" r="r" b="b"/>
              <a:pathLst>
                <a:path w="2332990" h="267335">
                  <a:moveTo>
                    <a:pt x="1293083" y="266733"/>
                  </a:moveTo>
                  <a:lnTo>
                    <a:pt x="1293083" y="101615"/>
                  </a:lnTo>
                </a:path>
                <a:path w="2332990" h="267335">
                  <a:moveTo>
                    <a:pt x="912779" y="266733"/>
                  </a:moveTo>
                  <a:lnTo>
                    <a:pt x="912779" y="101615"/>
                  </a:lnTo>
                </a:path>
                <a:path w="2332990" h="267335">
                  <a:moveTo>
                    <a:pt x="76065" y="266733"/>
                  </a:moveTo>
                  <a:lnTo>
                    <a:pt x="2256514" y="266733"/>
                  </a:lnTo>
                </a:path>
                <a:path w="2332990" h="267335">
                  <a:moveTo>
                    <a:pt x="912779" y="101615"/>
                  </a:moveTo>
                  <a:lnTo>
                    <a:pt x="1293083" y="101615"/>
                  </a:lnTo>
                </a:path>
                <a:path w="2332990" h="267335">
                  <a:moveTo>
                    <a:pt x="0" y="76207"/>
                  </a:moveTo>
                  <a:lnTo>
                    <a:pt x="2205935" y="76207"/>
                  </a:lnTo>
                </a:path>
                <a:path w="2332990" h="267335">
                  <a:moveTo>
                    <a:pt x="0" y="0"/>
                  </a:moveTo>
                  <a:lnTo>
                    <a:pt x="2205935" y="0"/>
                  </a:lnTo>
                </a:path>
                <a:path w="2332990" h="267335">
                  <a:moveTo>
                    <a:pt x="2332636" y="114319"/>
                  </a:moveTo>
                  <a:lnTo>
                    <a:pt x="2332636" y="88911"/>
                  </a:lnTo>
                  <a:lnTo>
                    <a:pt x="2319949" y="63503"/>
                  </a:lnTo>
                  <a:lnTo>
                    <a:pt x="2307262" y="38112"/>
                  </a:lnTo>
                  <a:lnTo>
                    <a:pt x="2281888" y="25408"/>
                  </a:lnTo>
                  <a:lnTo>
                    <a:pt x="2256514" y="12704"/>
                  </a:lnTo>
                  <a:lnTo>
                    <a:pt x="2231140" y="0"/>
                  </a:lnTo>
                  <a:lnTo>
                    <a:pt x="2205935" y="0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2" name="object 18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6425917" y="4539243"/>
              <a:ext cx="139477" cy="139727"/>
            </a:xfrm>
            <a:prstGeom prst="rect">
              <a:avLst/>
            </a:prstGeom>
          </p:spPr>
        </p:pic>
        <p:sp>
          <p:nvSpPr>
            <p:cNvPr id="183" name="object 183"/>
            <p:cNvSpPr/>
            <p:nvPr/>
          </p:nvSpPr>
          <p:spPr>
            <a:xfrm>
              <a:off x="6432269" y="4621802"/>
              <a:ext cx="2383790" cy="1169035"/>
            </a:xfrm>
            <a:custGeom>
              <a:avLst/>
              <a:gdLst/>
              <a:ahLst/>
              <a:cxnLst/>
              <a:rect l="l" t="t" r="r" b="b"/>
              <a:pathLst>
                <a:path w="2383790" h="1169035">
                  <a:moveTo>
                    <a:pt x="2383287" y="50816"/>
                  </a:moveTo>
                  <a:lnTo>
                    <a:pt x="2383287" y="25408"/>
                  </a:lnTo>
                  <a:lnTo>
                    <a:pt x="2370600" y="12704"/>
                  </a:lnTo>
                  <a:lnTo>
                    <a:pt x="2357913" y="0"/>
                  </a:lnTo>
                  <a:lnTo>
                    <a:pt x="2332709" y="0"/>
                  </a:lnTo>
                </a:path>
                <a:path w="2383790" h="1169035">
                  <a:moveTo>
                    <a:pt x="76064" y="50816"/>
                  </a:moveTo>
                  <a:lnTo>
                    <a:pt x="76064" y="1041559"/>
                  </a:lnTo>
                </a:path>
                <a:path w="2383790" h="1169035">
                  <a:moveTo>
                    <a:pt x="126773" y="571595"/>
                  </a:moveTo>
                  <a:lnTo>
                    <a:pt x="126773" y="1092365"/>
                  </a:lnTo>
                </a:path>
                <a:path w="2383790" h="1169035">
                  <a:moveTo>
                    <a:pt x="126773" y="1092365"/>
                  </a:moveTo>
                  <a:lnTo>
                    <a:pt x="2041078" y="1092365"/>
                  </a:lnTo>
                </a:path>
                <a:path w="2383790" h="1169035">
                  <a:moveTo>
                    <a:pt x="0" y="1041559"/>
                  </a:moveTo>
                  <a:lnTo>
                    <a:pt x="0" y="1066962"/>
                  </a:lnTo>
                  <a:lnTo>
                    <a:pt x="0" y="1092365"/>
                  </a:lnTo>
                  <a:lnTo>
                    <a:pt x="12676" y="1117770"/>
                  </a:lnTo>
                  <a:lnTo>
                    <a:pt x="38032" y="1130472"/>
                  </a:lnTo>
                  <a:lnTo>
                    <a:pt x="50708" y="1155875"/>
                  </a:lnTo>
                  <a:lnTo>
                    <a:pt x="76064" y="1155875"/>
                  </a:lnTo>
                  <a:lnTo>
                    <a:pt x="101419" y="1168577"/>
                  </a:lnTo>
                  <a:lnTo>
                    <a:pt x="126773" y="1168577"/>
                  </a:lnTo>
                </a:path>
                <a:path w="2383790" h="1169035">
                  <a:moveTo>
                    <a:pt x="2129717" y="1168577"/>
                  </a:moveTo>
                  <a:lnTo>
                    <a:pt x="2155091" y="1168577"/>
                  </a:lnTo>
                  <a:lnTo>
                    <a:pt x="2180465" y="1155875"/>
                  </a:lnTo>
                  <a:lnTo>
                    <a:pt x="2193152" y="1155875"/>
                  </a:lnTo>
                  <a:lnTo>
                    <a:pt x="2218526" y="1130472"/>
                  </a:lnTo>
                  <a:lnTo>
                    <a:pt x="2231213" y="1117770"/>
                  </a:lnTo>
                  <a:lnTo>
                    <a:pt x="2243900" y="1092365"/>
                  </a:lnTo>
                  <a:lnTo>
                    <a:pt x="2256587" y="1066962"/>
                  </a:lnTo>
                  <a:lnTo>
                    <a:pt x="2256587" y="1041559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4" name="object 18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6552691" y="5110822"/>
              <a:ext cx="88769" cy="88928"/>
            </a:xfrm>
            <a:prstGeom prst="rect">
              <a:avLst/>
            </a:prstGeom>
          </p:spPr>
        </p:pic>
        <p:sp>
          <p:nvSpPr>
            <p:cNvPr id="185" name="object 185"/>
            <p:cNvSpPr/>
            <p:nvPr/>
          </p:nvSpPr>
          <p:spPr>
            <a:xfrm>
              <a:off x="6432269" y="4659914"/>
              <a:ext cx="2459990" cy="1054735"/>
            </a:xfrm>
            <a:custGeom>
              <a:avLst/>
              <a:gdLst/>
              <a:ahLst/>
              <a:cxnLst/>
              <a:rect l="l" t="t" r="r" b="b"/>
              <a:pathLst>
                <a:path w="2459990" h="1054735">
                  <a:moveTo>
                    <a:pt x="76064" y="1003447"/>
                  </a:moveTo>
                  <a:lnTo>
                    <a:pt x="76064" y="1016148"/>
                  </a:lnTo>
                  <a:lnTo>
                    <a:pt x="88741" y="1028850"/>
                  </a:lnTo>
                  <a:lnTo>
                    <a:pt x="88741" y="1041552"/>
                  </a:lnTo>
                  <a:lnTo>
                    <a:pt x="114096" y="1054253"/>
                  </a:lnTo>
                  <a:lnTo>
                    <a:pt x="126773" y="1054253"/>
                  </a:lnTo>
                </a:path>
                <a:path w="2459990" h="1054735">
                  <a:moveTo>
                    <a:pt x="2256587" y="1003447"/>
                  </a:moveTo>
                  <a:lnTo>
                    <a:pt x="2256587" y="762105"/>
                  </a:lnTo>
                </a:path>
                <a:path w="2459990" h="1054735">
                  <a:moveTo>
                    <a:pt x="2459409" y="736714"/>
                  </a:moveTo>
                  <a:lnTo>
                    <a:pt x="2459409" y="0"/>
                  </a:lnTo>
                  <a:lnTo>
                    <a:pt x="2459409" y="736714"/>
                  </a:lnTo>
                </a:path>
                <a:path w="2459990" h="1054735">
                  <a:moveTo>
                    <a:pt x="2256587" y="736714"/>
                  </a:moveTo>
                  <a:lnTo>
                    <a:pt x="2256587" y="1003447"/>
                  </a:lnTo>
                </a:path>
                <a:path w="2459990" h="1054735">
                  <a:moveTo>
                    <a:pt x="2383287" y="736714"/>
                  </a:moveTo>
                  <a:lnTo>
                    <a:pt x="2383287" y="12704"/>
                  </a:lnTo>
                </a:path>
                <a:path w="2459990" h="1054735">
                  <a:moveTo>
                    <a:pt x="0" y="12704"/>
                  </a:moveTo>
                  <a:lnTo>
                    <a:pt x="0" y="1003447"/>
                  </a:lnTo>
                </a:path>
                <a:path w="2459990" h="1054735">
                  <a:moveTo>
                    <a:pt x="2167778" y="152414"/>
                  </a:moveTo>
                  <a:lnTo>
                    <a:pt x="2167778" y="939944"/>
                  </a:lnTo>
                </a:path>
                <a:path w="2459990" h="1054735">
                  <a:moveTo>
                    <a:pt x="2256587" y="736714"/>
                  </a:moveTo>
                  <a:lnTo>
                    <a:pt x="2459409" y="736714"/>
                  </a:lnTo>
                </a:path>
              </a:pathLst>
            </a:custGeom>
            <a:ln w="127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86" name="object 186"/>
          <p:cNvSpPr txBox="1"/>
          <p:nvPr/>
        </p:nvSpPr>
        <p:spPr>
          <a:xfrm>
            <a:off x="6546343" y="5700682"/>
            <a:ext cx="2028825" cy="10579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>
              <a:tabLst>
                <a:tab pos="433070" algn="l"/>
                <a:tab pos="1121410" algn="l"/>
                <a:tab pos="1796414" algn="l"/>
                <a:tab pos="2015489" algn="l"/>
              </a:tabLst>
            </a:pPr>
            <a:r>
              <a:rPr lang="ru-RU" sz="600" u="heavy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 	3	2	1	</a:t>
            </a:r>
            <a:endParaRPr lang="ru-RU" sz="600" kern="0" dirty="0">
              <a:latin typeface="Arial Narrow" panose="020B0606020202030204" pitchFamily="34" charset="0"/>
              <a:cs typeface="Arial"/>
            </a:endParaRPr>
          </a:p>
        </p:txBody>
      </p:sp>
      <p:pic>
        <p:nvPicPr>
          <p:cNvPr id="187" name="object 187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8466996" y="5580802"/>
            <a:ext cx="139404" cy="139716"/>
          </a:xfrm>
          <a:prstGeom prst="rect">
            <a:avLst/>
          </a:prstGeom>
        </p:spPr>
      </p:pic>
      <p:sp>
        <p:nvSpPr>
          <p:cNvPr id="188" name="object 188"/>
          <p:cNvSpPr txBox="1"/>
          <p:nvPr/>
        </p:nvSpPr>
        <p:spPr>
          <a:xfrm>
            <a:off x="6635109" y="4812327"/>
            <a:ext cx="682128" cy="902322"/>
          </a:xfrm>
          <a:prstGeom prst="rect">
            <a:avLst/>
          </a:prstGeom>
          <a:ln w="1268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DT35B 0,5 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89" name="object 189"/>
          <p:cNvSpPr txBox="1"/>
          <p:nvPr/>
        </p:nvSpPr>
        <p:spPr>
          <a:xfrm>
            <a:off x="7319680" y="4812328"/>
            <a:ext cx="697865" cy="902322"/>
          </a:xfrm>
          <a:prstGeom prst="rect">
            <a:avLst/>
          </a:prstGeom>
          <a:ln w="1268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BM246B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LgY</a:t>
            </a:r>
          </a:p>
        </p:txBody>
      </p:sp>
      <p:sp>
        <p:nvSpPr>
          <p:cNvPr id="192" name="object 192"/>
          <p:cNvSpPr txBox="1"/>
          <p:nvPr/>
        </p:nvSpPr>
        <p:spPr>
          <a:xfrm>
            <a:off x="8054140" y="4830990"/>
            <a:ext cx="535305" cy="883659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DV02B 0,5 </a:t>
            </a:r>
          </a:p>
          <a:p>
            <a:pPr algn="ctr"/>
            <a:r>
              <a:rPr lang="ru-RU" sz="1600" kern="0" dirty="0">
                <a:latin typeface="Arial Narrow" panose="020B0606020202030204" pitchFamily="34" charset="0"/>
                <a:cs typeface="Arial"/>
              </a:rPr>
              <a:t>R</a:t>
            </a:r>
          </a:p>
        </p:txBody>
      </p:sp>
      <p:sp>
        <p:nvSpPr>
          <p:cNvPr id="193" name="object 193"/>
          <p:cNvSpPr txBox="1"/>
          <p:nvPr/>
        </p:nvSpPr>
        <p:spPr>
          <a:xfrm>
            <a:off x="8208198" y="4661377"/>
            <a:ext cx="224577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grpSp>
        <p:nvGrpSpPr>
          <p:cNvPr id="195" name="object 195"/>
          <p:cNvGrpSpPr/>
          <p:nvPr/>
        </p:nvGrpSpPr>
        <p:grpSpPr>
          <a:xfrm>
            <a:off x="3531114" y="4570532"/>
            <a:ext cx="2197735" cy="1189990"/>
            <a:chOff x="3531114" y="4570532"/>
            <a:chExt cx="2197735" cy="1189990"/>
          </a:xfrm>
        </p:grpSpPr>
        <p:sp>
          <p:nvSpPr>
            <p:cNvPr id="196" name="object 196"/>
            <p:cNvSpPr/>
            <p:nvPr/>
          </p:nvSpPr>
          <p:spPr>
            <a:xfrm>
              <a:off x="3534673" y="4574098"/>
              <a:ext cx="2112645" cy="1182370"/>
            </a:xfrm>
            <a:custGeom>
              <a:avLst/>
              <a:gdLst/>
              <a:ahLst/>
              <a:cxnLst/>
              <a:rect l="l" t="t" r="r" b="b"/>
              <a:pathLst>
                <a:path w="2112645" h="1182370">
                  <a:moveTo>
                    <a:pt x="71113" y="128201"/>
                  </a:moveTo>
                  <a:lnTo>
                    <a:pt x="71113" y="897394"/>
                  </a:lnTo>
                </a:path>
                <a:path w="2112645" h="1182370">
                  <a:moveTo>
                    <a:pt x="71113" y="128201"/>
                  </a:moveTo>
                  <a:lnTo>
                    <a:pt x="746690" y="128201"/>
                  </a:lnTo>
                </a:path>
                <a:path w="2112645" h="1182370">
                  <a:moveTo>
                    <a:pt x="184893" y="0"/>
                  </a:moveTo>
                  <a:lnTo>
                    <a:pt x="1095127" y="0"/>
                  </a:lnTo>
                </a:path>
                <a:path w="2112645" h="1182370">
                  <a:moveTo>
                    <a:pt x="184893" y="0"/>
                  </a:moveTo>
                  <a:lnTo>
                    <a:pt x="163562" y="0"/>
                  </a:lnTo>
                  <a:lnTo>
                    <a:pt x="142230" y="7132"/>
                  </a:lnTo>
                  <a:lnTo>
                    <a:pt x="120890" y="14265"/>
                  </a:lnTo>
                  <a:lnTo>
                    <a:pt x="99558" y="21398"/>
                  </a:lnTo>
                  <a:lnTo>
                    <a:pt x="78225" y="35569"/>
                  </a:lnTo>
                  <a:lnTo>
                    <a:pt x="64002" y="49835"/>
                  </a:lnTo>
                  <a:lnTo>
                    <a:pt x="42668" y="64100"/>
                  </a:lnTo>
                  <a:lnTo>
                    <a:pt x="28445" y="85499"/>
                  </a:lnTo>
                  <a:lnTo>
                    <a:pt x="21334" y="99670"/>
                  </a:lnTo>
                  <a:lnTo>
                    <a:pt x="7111" y="121069"/>
                  </a:lnTo>
                  <a:lnTo>
                    <a:pt x="0" y="142467"/>
                  </a:lnTo>
                  <a:lnTo>
                    <a:pt x="0" y="170904"/>
                  </a:lnTo>
                  <a:lnTo>
                    <a:pt x="0" y="192302"/>
                  </a:lnTo>
                  <a:lnTo>
                    <a:pt x="0" y="954371"/>
                  </a:lnTo>
                  <a:lnTo>
                    <a:pt x="0" y="975741"/>
                  </a:lnTo>
                  <a:lnTo>
                    <a:pt x="7111" y="989979"/>
                  </a:lnTo>
                  <a:lnTo>
                    <a:pt x="14223" y="1011349"/>
                  </a:lnTo>
                  <a:lnTo>
                    <a:pt x="21334" y="1025596"/>
                  </a:lnTo>
                </a:path>
                <a:path w="2112645" h="1182370">
                  <a:moveTo>
                    <a:pt x="92451" y="1089697"/>
                  </a:moveTo>
                  <a:lnTo>
                    <a:pt x="21334" y="1025596"/>
                  </a:lnTo>
                </a:path>
                <a:path w="2112645" h="1182370">
                  <a:moveTo>
                    <a:pt x="547573" y="1089697"/>
                  </a:moveTo>
                  <a:lnTo>
                    <a:pt x="92451" y="1089697"/>
                  </a:lnTo>
                </a:path>
                <a:path w="2112645" h="1182370">
                  <a:moveTo>
                    <a:pt x="547573" y="1054080"/>
                  </a:moveTo>
                  <a:lnTo>
                    <a:pt x="547573" y="1089697"/>
                  </a:lnTo>
                </a:path>
                <a:path w="2112645" h="1182370">
                  <a:moveTo>
                    <a:pt x="512017" y="1054080"/>
                  </a:moveTo>
                  <a:lnTo>
                    <a:pt x="547573" y="1054080"/>
                  </a:lnTo>
                </a:path>
                <a:path w="2112645" h="1182370">
                  <a:moveTo>
                    <a:pt x="512017" y="1068326"/>
                  </a:moveTo>
                  <a:lnTo>
                    <a:pt x="512017" y="1054080"/>
                  </a:lnTo>
                </a:path>
                <a:path w="2112645" h="1182370">
                  <a:moveTo>
                    <a:pt x="476462" y="1068326"/>
                  </a:moveTo>
                  <a:lnTo>
                    <a:pt x="512017" y="1068326"/>
                  </a:lnTo>
                </a:path>
                <a:path w="2112645" h="1182370">
                  <a:moveTo>
                    <a:pt x="476462" y="1068326"/>
                  </a:moveTo>
                  <a:lnTo>
                    <a:pt x="476462" y="954371"/>
                  </a:lnTo>
                </a:path>
                <a:path w="2112645" h="1182370">
                  <a:moveTo>
                    <a:pt x="1095127" y="954371"/>
                  </a:moveTo>
                  <a:lnTo>
                    <a:pt x="476462" y="954371"/>
                  </a:lnTo>
                </a:path>
                <a:path w="2112645" h="1182370">
                  <a:moveTo>
                    <a:pt x="1095127" y="897394"/>
                  </a:moveTo>
                  <a:lnTo>
                    <a:pt x="71113" y="897394"/>
                  </a:lnTo>
                </a:path>
                <a:path w="2112645" h="1182370">
                  <a:moveTo>
                    <a:pt x="746690" y="128201"/>
                  </a:moveTo>
                  <a:lnTo>
                    <a:pt x="746690" y="185169"/>
                  </a:lnTo>
                  <a:lnTo>
                    <a:pt x="1095127" y="185169"/>
                  </a:lnTo>
                </a:path>
                <a:path w="2112645" h="1182370">
                  <a:moveTo>
                    <a:pt x="1095127" y="235005"/>
                  </a:moveTo>
                  <a:lnTo>
                    <a:pt x="647131" y="235005"/>
                  </a:lnTo>
                </a:path>
                <a:path w="2112645" h="1182370">
                  <a:moveTo>
                    <a:pt x="647131" y="128201"/>
                  </a:moveTo>
                  <a:lnTo>
                    <a:pt x="647131" y="235005"/>
                  </a:lnTo>
                </a:path>
                <a:path w="2112645" h="1182370">
                  <a:moveTo>
                    <a:pt x="256013" y="235005"/>
                  </a:moveTo>
                  <a:lnTo>
                    <a:pt x="256013" y="128201"/>
                  </a:lnTo>
                  <a:lnTo>
                    <a:pt x="256013" y="270641"/>
                  </a:lnTo>
                </a:path>
                <a:path w="2112645" h="1182370">
                  <a:moveTo>
                    <a:pt x="597352" y="270641"/>
                  </a:moveTo>
                  <a:lnTo>
                    <a:pt x="597352" y="128201"/>
                  </a:lnTo>
                </a:path>
                <a:path w="2112645" h="1182370">
                  <a:moveTo>
                    <a:pt x="597352" y="270641"/>
                  </a:moveTo>
                  <a:lnTo>
                    <a:pt x="256013" y="270641"/>
                  </a:lnTo>
                </a:path>
                <a:path w="2112645" h="1182370">
                  <a:moveTo>
                    <a:pt x="597352" y="128201"/>
                  </a:moveTo>
                  <a:lnTo>
                    <a:pt x="597352" y="235005"/>
                  </a:lnTo>
                </a:path>
                <a:path w="2112645" h="1182370">
                  <a:moveTo>
                    <a:pt x="156454" y="1160915"/>
                  </a:moveTo>
                  <a:lnTo>
                    <a:pt x="92451" y="1089697"/>
                  </a:lnTo>
                </a:path>
                <a:path w="2112645" h="1182370">
                  <a:moveTo>
                    <a:pt x="547573" y="1182281"/>
                  </a:moveTo>
                  <a:lnTo>
                    <a:pt x="547573" y="1089697"/>
                  </a:lnTo>
                </a:path>
                <a:path w="2112645" h="1182370">
                  <a:moveTo>
                    <a:pt x="156454" y="1160915"/>
                  </a:moveTo>
                  <a:lnTo>
                    <a:pt x="170669" y="1168037"/>
                  </a:lnTo>
                  <a:lnTo>
                    <a:pt x="192010" y="1175159"/>
                  </a:lnTo>
                  <a:lnTo>
                    <a:pt x="206234" y="1182281"/>
                  </a:lnTo>
                  <a:lnTo>
                    <a:pt x="227565" y="1182281"/>
                  </a:lnTo>
                </a:path>
                <a:path w="2112645" h="1182370">
                  <a:moveTo>
                    <a:pt x="1095127" y="1182281"/>
                  </a:moveTo>
                  <a:lnTo>
                    <a:pt x="227565" y="1182281"/>
                  </a:lnTo>
                </a:path>
                <a:path w="2112645" h="1182370">
                  <a:moveTo>
                    <a:pt x="597352" y="199435"/>
                  </a:moveTo>
                  <a:lnTo>
                    <a:pt x="256013" y="199435"/>
                  </a:lnTo>
                </a:path>
                <a:path w="2112645" h="1182370">
                  <a:moveTo>
                    <a:pt x="711135" y="954371"/>
                  </a:moveTo>
                  <a:lnTo>
                    <a:pt x="711135" y="1025596"/>
                  </a:lnTo>
                  <a:lnTo>
                    <a:pt x="1095127" y="1025596"/>
                  </a:lnTo>
                </a:path>
                <a:path w="2112645" h="1182370">
                  <a:moveTo>
                    <a:pt x="71113" y="299134"/>
                  </a:moveTo>
                  <a:lnTo>
                    <a:pt x="1095127" y="299134"/>
                  </a:lnTo>
                </a:path>
                <a:path w="2112645" h="1182370">
                  <a:moveTo>
                    <a:pt x="412459" y="299134"/>
                  </a:moveTo>
                  <a:lnTo>
                    <a:pt x="412459" y="897394"/>
                  </a:lnTo>
                </a:path>
                <a:path w="2112645" h="1182370">
                  <a:moveTo>
                    <a:pt x="1998291" y="0"/>
                  </a:moveTo>
                  <a:lnTo>
                    <a:pt x="1095127" y="0"/>
                  </a:lnTo>
                </a:path>
                <a:path w="2112645" h="1182370">
                  <a:moveTo>
                    <a:pt x="2112065" y="128201"/>
                  </a:moveTo>
                  <a:lnTo>
                    <a:pt x="2112065" y="897394"/>
                  </a:lnTo>
                </a:path>
                <a:path w="2112645" h="1182370">
                  <a:moveTo>
                    <a:pt x="2112065" y="128201"/>
                  </a:moveTo>
                  <a:lnTo>
                    <a:pt x="1436542" y="128201"/>
                  </a:lnTo>
                </a:path>
              </a:pathLst>
            </a:custGeom>
            <a:ln w="71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97" name="object 197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529402" y="4570536"/>
              <a:ext cx="199182" cy="199427"/>
            </a:xfrm>
            <a:prstGeom prst="rect">
              <a:avLst/>
            </a:prstGeom>
          </p:spPr>
        </p:pic>
        <p:sp>
          <p:nvSpPr>
            <p:cNvPr id="198" name="object 198"/>
            <p:cNvSpPr/>
            <p:nvPr/>
          </p:nvSpPr>
          <p:spPr>
            <a:xfrm>
              <a:off x="4629800" y="4702300"/>
              <a:ext cx="1095375" cy="1054100"/>
            </a:xfrm>
            <a:custGeom>
              <a:avLst/>
              <a:gdLst/>
              <a:ahLst/>
              <a:cxnLst/>
              <a:rect l="l" t="t" r="r" b="b"/>
              <a:pathLst>
                <a:path w="1095375" h="1054100">
                  <a:moveTo>
                    <a:pt x="1095222" y="64100"/>
                  </a:moveTo>
                  <a:lnTo>
                    <a:pt x="1095222" y="826169"/>
                  </a:lnTo>
                </a:path>
                <a:path w="1095375" h="1054100">
                  <a:moveTo>
                    <a:pt x="1066755" y="897394"/>
                  </a:moveTo>
                  <a:lnTo>
                    <a:pt x="1080988" y="883147"/>
                  </a:lnTo>
                  <a:lnTo>
                    <a:pt x="1088105" y="861777"/>
                  </a:lnTo>
                  <a:lnTo>
                    <a:pt x="1095222" y="847540"/>
                  </a:lnTo>
                  <a:lnTo>
                    <a:pt x="1095222" y="826169"/>
                  </a:lnTo>
                </a:path>
                <a:path w="1095375" h="1054100">
                  <a:moveTo>
                    <a:pt x="995587" y="961495"/>
                  </a:moveTo>
                  <a:lnTo>
                    <a:pt x="1066755" y="897394"/>
                  </a:lnTo>
                </a:path>
                <a:path w="1095375" h="1054100">
                  <a:moveTo>
                    <a:pt x="540494" y="961495"/>
                  </a:moveTo>
                  <a:lnTo>
                    <a:pt x="995587" y="961495"/>
                  </a:lnTo>
                </a:path>
                <a:path w="1095375" h="1054100">
                  <a:moveTo>
                    <a:pt x="540494" y="925878"/>
                  </a:moveTo>
                  <a:lnTo>
                    <a:pt x="540494" y="961495"/>
                  </a:lnTo>
                </a:path>
                <a:path w="1095375" h="1054100">
                  <a:moveTo>
                    <a:pt x="576078" y="925878"/>
                  </a:moveTo>
                  <a:lnTo>
                    <a:pt x="540494" y="925878"/>
                  </a:lnTo>
                </a:path>
                <a:path w="1095375" h="1054100">
                  <a:moveTo>
                    <a:pt x="576078" y="940125"/>
                  </a:moveTo>
                  <a:lnTo>
                    <a:pt x="576078" y="925878"/>
                  </a:lnTo>
                </a:path>
                <a:path w="1095375" h="1054100">
                  <a:moveTo>
                    <a:pt x="618683" y="940125"/>
                  </a:moveTo>
                  <a:lnTo>
                    <a:pt x="576078" y="940125"/>
                  </a:lnTo>
                </a:path>
                <a:path w="1095375" h="1054100">
                  <a:moveTo>
                    <a:pt x="618683" y="940125"/>
                  </a:moveTo>
                  <a:lnTo>
                    <a:pt x="618683" y="826169"/>
                  </a:lnTo>
                </a:path>
                <a:path w="1095375" h="1054100">
                  <a:moveTo>
                    <a:pt x="0" y="826169"/>
                  </a:moveTo>
                  <a:lnTo>
                    <a:pt x="618683" y="826169"/>
                  </a:lnTo>
                </a:path>
                <a:path w="1095375" h="1054100">
                  <a:moveTo>
                    <a:pt x="0" y="769192"/>
                  </a:moveTo>
                  <a:lnTo>
                    <a:pt x="1016937" y="769192"/>
                  </a:lnTo>
                </a:path>
                <a:path w="1095375" h="1054100">
                  <a:moveTo>
                    <a:pt x="341414" y="0"/>
                  </a:moveTo>
                  <a:lnTo>
                    <a:pt x="341414" y="56968"/>
                  </a:lnTo>
                  <a:lnTo>
                    <a:pt x="0" y="56968"/>
                  </a:lnTo>
                </a:path>
                <a:path w="1095375" h="1054100">
                  <a:moveTo>
                    <a:pt x="0" y="106803"/>
                  </a:moveTo>
                  <a:lnTo>
                    <a:pt x="440954" y="106803"/>
                  </a:lnTo>
                </a:path>
                <a:path w="1095375" h="1054100">
                  <a:moveTo>
                    <a:pt x="440954" y="0"/>
                  </a:moveTo>
                  <a:lnTo>
                    <a:pt x="440954" y="106803"/>
                  </a:lnTo>
                </a:path>
                <a:path w="1095375" h="1054100">
                  <a:moveTo>
                    <a:pt x="832091" y="106803"/>
                  </a:moveTo>
                  <a:lnTo>
                    <a:pt x="832091" y="0"/>
                  </a:lnTo>
                  <a:lnTo>
                    <a:pt x="832091" y="142439"/>
                  </a:lnTo>
                </a:path>
                <a:path w="1095375" h="1054100">
                  <a:moveTo>
                    <a:pt x="497793" y="142439"/>
                  </a:moveTo>
                  <a:lnTo>
                    <a:pt x="497793" y="0"/>
                  </a:lnTo>
                </a:path>
                <a:path w="1095375" h="1054100">
                  <a:moveTo>
                    <a:pt x="497793" y="142439"/>
                  </a:moveTo>
                  <a:lnTo>
                    <a:pt x="832091" y="142439"/>
                  </a:lnTo>
                </a:path>
                <a:path w="1095375" h="1054100">
                  <a:moveTo>
                    <a:pt x="497793" y="0"/>
                  </a:moveTo>
                  <a:lnTo>
                    <a:pt x="497793" y="106803"/>
                  </a:lnTo>
                </a:path>
                <a:path w="1095375" h="1054100">
                  <a:moveTo>
                    <a:pt x="931631" y="1032713"/>
                  </a:moveTo>
                  <a:lnTo>
                    <a:pt x="995587" y="961495"/>
                  </a:lnTo>
                </a:path>
                <a:path w="1095375" h="1054100">
                  <a:moveTo>
                    <a:pt x="540494" y="1054080"/>
                  </a:moveTo>
                  <a:lnTo>
                    <a:pt x="540494" y="961495"/>
                  </a:lnTo>
                </a:path>
                <a:path w="1095375" h="1054100">
                  <a:moveTo>
                    <a:pt x="860463" y="1054080"/>
                  </a:moveTo>
                  <a:lnTo>
                    <a:pt x="881814" y="1054080"/>
                  </a:lnTo>
                  <a:lnTo>
                    <a:pt x="903164" y="1046957"/>
                  </a:lnTo>
                  <a:lnTo>
                    <a:pt x="917398" y="1039835"/>
                  </a:lnTo>
                  <a:lnTo>
                    <a:pt x="931631" y="1032713"/>
                  </a:lnTo>
                </a:path>
                <a:path w="1095375" h="1054100">
                  <a:moveTo>
                    <a:pt x="0" y="1054080"/>
                  </a:moveTo>
                  <a:lnTo>
                    <a:pt x="860463" y="1054080"/>
                  </a:lnTo>
                </a:path>
                <a:path w="1095375" h="1054100">
                  <a:moveTo>
                    <a:pt x="497793" y="71233"/>
                  </a:moveTo>
                  <a:lnTo>
                    <a:pt x="832091" y="71233"/>
                  </a:lnTo>
                </a:path>
                <a:path w="1095375" h="1054100">
                  <a:moveTo>
                    <a:pt x="376903" y="826169"/>
                  </a:moveTo>
                  <a:lnTo>
                    <a:pt x="376903" y="897394"/>
                  </a:lnTo>
                  <a:lnTo>
                    <a:pt x="0" y="897394"/>
                  </a:lnTo>
                </a:path>
                <a:path w="1095375" h="1054100">
                  <a:moveTo>
                    <a:pt x="1016937" y="170932"/>
                  </a:moveTo>
                  <a:lnTo>
                    <a:pt x="0" y="170932"/>
                  </a:lnTo>
                </a:path>
                <a:path w="1095375" h="1054100">
                  <a:moveTo>
                    <a:pt x="682734" y="170932"/>
                  </a:moveTo>
                  <a:lnTo>
                    <a:pt x="682734" y="769192"/>
                  </a:lnTo>
                </a:path>
              </a:pathLst>
            </a:custGeom>
            <a:ln w="71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99" name="object 199"/>
          <p:cNvSpPr txBox="1"/>
          <p:nvPr/>
        </p:nvSpPr>
        <p:spPr>
          <a:xfrm>
            <a:off x="4288480" y="4873233"/>
            <a:ext cx="371455" cy="594000"/>
          </a:xfrm>
          <a:prstGeom prst="rect">
            <a:avLst/>
          </a:prstGeom>
          <a:ln w="711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DT35A 0,5 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00" name="object 200"/>
          <p:cNvSpPr txBox="1"/>
          <p:nvPr/>
        </p:nvSpPr>
        <p:spPr>
          <a:xfrm>
            <a:off x="4663378" y="4873233"/>
            <a:ext cx="358852" cy="594000"/>
          </a:xfrm>
          <a:prstGeom prst="rect">
            <a:avLst/>
          </a:prstGeom>
          <a:ln w="711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DC02 0,5 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201" name="object 201"/>
          <p:cNvSpPr txBox="1"/>
          <p:nvPr/>
        </p:nvSpPr>
        <p:spPr>
          <a:xfrm>
            <a:off x="5313216" y="4919232"/>
            <a:ext cx="347345" cy="16863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MA13B</a:t>
            </a:r>
          </a:p>
        </p:txBody>
      </p:sp>
      <p:sp>
        <p:nvSpPr>
          <p:cNvPr id="202" name="object 202"/>
          <p:cNvSpPr txBox="1"/>
          <p:nvPr/>
        </p:nvSpPr>
        <p:spPr>
          <a:xfrm>
            <a:off x="5305240" y="5081766"/>
            <a:ext cx="334966" cy="332783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algn="ctr">
              <a:tabLst>
                <a:tab pos="325120" algn="l"/>
              </a:tabLst>
            </a:pPr>
            <a:r>
              <a:rPr lang="ru-RU" sz="10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RGr</a:t>
            </a:r>
          </a:p>
        </p:txBody>
      </p:sp>
      <p:sp>
        <p:nvSpPr>
          <p:cNvPr id="203" name="object 203"/>
          <p:cNvSpPr txBox="1"/>
          <p:nvPr/>
        </p:nvSpPr>
        <p:spPr>
          <a:xfrm>
            <a:off x="3608640" y="5081766"/>
            <a:ext cx="346331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tabLst>
                <a:tab pos="3549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06" name="object 206"/>
          <p:cNvSpPr txBox="1"/>
          <p:nvPr/>
        </p:nvSpPr>
        <p:spPr>
          <a:xfrm>
            <a:off x="5461892" y="4702300"/>
            <a:ext cx="185420" cy="141703"/>
          </a:xfrm>
          <a:prstGeom prst="rect">
            <a:avLst/>
          </a:prstGeom>
          <a:ln w="7116">
            <a:solidFill>
              <a:srgbClr val="000000"/>
            </a:solidFill>
          </a:ln>
        </p:spPr>
        <p:txBody>
          <a:bodyPr vert="horz" wrap="square" lIns="0" tIns="0" rIns="0" bIns="0" rtlCol="0" anchor="b">
            <a:noAutofit/>
          </a:bodyPr>
          <a:lstStyle/>
          <a:p>
            <a:pPr algn="ctr"/>
            <a:r>
              <a:rPr lang="ru-RU" sz="400" kern="0" dirty="0">
                <a:latin typeface="Arial Narrow" panose="020B0606020202030204" pitchFamily="34" charset="0"/>
                <a:cs typeface="Arial"/>
              </a:rPr>
              <a:t>ACC+</a:t>
            </a:r>
          </a:p>
        </p:txBody>
      </p:sp>
      <p:sp>
        <p:nvSpPr>
          <p:cNvPr id="213" name="object 150"/>
          <p:cNvSpPr txBox="1"/>
          <p:nvPr/>
        </p:nvSpPr>
        <p:spPr>
          <a:xfrm>
            <a:off x="5739914" y="1053968"/>
            <a:ext cx="1295597" cy="171842"/>
          </a:xfrm>
          <a:prstGeom prst="rect">
            <a:avLst/>
          </a:prstGeom>
        </p:spPr>
        <p:txBody>
          <a:bodyPr vert="horz" wrap="square" lIns="0" tIns="17780" rIns="0" bIns="0" rtlCol="0" anchor="b">
            <a:spAutoFit/>
          </a:bodyPr>
          <a:lstStyle/>
          <a:p>
            <a:pPr lvl="0"/>
            <a:r>
              <a:rPr lang="ru-RU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Использ. только в SE04</a:t>
            </a:r>
          </a:p>
        </p:txBody>
      </p:sp>
      <p:sp>
        <p:nvSpPr>
          <p:cNvPr id="214" name="object 138"/>
          <p:cNvSpPr txBox="1"/>
          <p:nvPr/>
        </p:nvSpPr>
        <p:spPr>
          <a:xfrm>
            <a:off x="9247997" y="1475367"/>
            <a:ext cx="902189" cy="16735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lvl="0" algn="ctr"/>
            <a:r>
              <a:rPr lang="ru-RU" sz="10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Люк в крыше, B+</a:t>
            </a:r>
          </a:p>
        </p:txBody>
      </p:sp>
      <p:sp>
        <p:nvSpPr>
          <p:cNvPr id="216" name="object 128"/>
          <p:cNvSpPr txBox="1"/>
          <p:nvPr/>
        </p:nvSpPr>
        <p:spPr>
          <a:xfrm>
            <a:off x="9761402" y="3460317"/>
            <a:ext cx="699634" cy="180946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lvl="0" algn="ctr">
              <a:lnSpc>
                <a:spcPct val="90000"/>
              </a:lnSpc>
            </a:pPr>
            <a:r>
              <a:rPr lang="ru-RU" sz="6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Электропитание свет. индикатора</a:t>
            </a:r>
          </a:p>
        </p:txBody>
      </p:sp>
      <p:sp>
        <p:nvSpPr>
          <p:cNvPr id="217" name="object 147"/>
          <p:cNvSpPr txBox="1"/>
          <p:nvPr/>
        </p:nvSpPr>
        <p:spPr>
          <a:xfrm>
            <a:off x="1629960" y="3429658"/>
            <a:ext cx="799998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/>
            <a:r>
              <a:rPr lang="ru-RU" sz="4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Видеорегистратор ACC+ Видеорегистратор / датчик дождя и освещенности B+</a:t>
            </a:r>
          </a:p>
        </p:txBody>
      </p:sp>
      <p:sp>
        <p:nvSpPr>
          <p:cNvPr id="220" name="object 148"/>
          <p:cNvSpPr txBox="1"/>
          <p:nvPr/>
        </p:nvSpPr>
        <p:spPr>
          <a:xfrm>
            <a:off x="7129531" y="2813865"/>
            <a:ext cx="604667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Плафон для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чтения SW-</a:t>
            </a:r>
          </a:p>
        </p:txBody>
      </p:sp>
      <p:sp>
        <p:nvSpPr>
          <p:cNvPr id="221" name="object 157"/>
          <p:cNvSpPr txBox="1"/>
          <p:nvPr/>
        </p:nvSpPr>
        <p:spPr>
          <a:xfrm>
            <a:off x="3887025" y="2833101"/>
            <a:ext cx="589457" cy="169918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/>
            <a:r>
              <a:rPr lang="ru-RU" sz="500" kern="0" dirty="0">
                <a:latin typeface="Arial Narrow" panose="020B0606020202030204" pitchFamily="34" charset="0"/>
                <a:cs typeface="Arial"/>
              </a:rPr>
              <a:t>Сигнал выкл. двери плаф. д/чтения</a:t>
            </a:r>
          </a:p>
        </p:txBody>
      </p:sp>
      <p:sp>
        <p:nvSpPr>
          <p:cNvPr id="219" name="object 163"/>
          <p:cNvSpPr txBox="1"/>
          <p:nvPr/>
        </p:nvSpPr>
        <p:spPr>
          <a:xfrm>
            <a:off x="3918026" y="4167309"/>
            <a:ext cx="4520597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жгутом проводов передней панели</a:t>
            </a:r>
          </a:p>
        </p:txBody>
      </p:sp>
      <p:sp>
        <p:nvSpPr>
          <p:cNvPr id="222" name="object 170"/>
          <p:cNvSpPr txBox="1"/>
          <p:nvPr/>
        </p:nvSpPr>
        <p:spPr>
          <a:xfrm>
            <a:off x="990600" y="6003358"/>
            <a:ext cx="2106354" cy="47513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левым передним плафоном подсветки косметического зеркала</a:t>
            </a:r>
          </a:p>
        </p:txBody>
      </p:sp>
      <p:sp>
        <p:nvSpPr>
          <p:cNvPr id="223" name="object 207"/>
          <p:cNvSpPr txBox="1"/>
          <p:nvPr/>
        </p:nvSpPr>
        <p:spPr>
          <a:xfrm>
            <a:off x="3539920" y="6003358"/>
            <a:ext cx="2199994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внутренним зеркалом заднего вида с автоматическим затемнением</a:t>
            </a:r>
          </a:p>
        </p:txBody>
      </p:sp>
      <p:sp>
        <p:nvSpPr>
          <p:cNvPr id="224" name="object 194"/>
          <p:cNvSpPr txBox="1"/>
          <p:nvPr/>
        </p:nvSpPr>
        <p:spPr>
          <a:xfrm>
            <a:off x="6646628" y="6003358"/>
            <a:ext cx="195002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датчиком дождя и освещенности</a:t>
            </a:r>
          </a:p>
        </p:txBody>
      </p:sp>
      <p:sp>
        <p:nvSpPr>
          <p:cNvPr id="225" name="object 179"/>
          <p:cNvSpPr txBox="1"/>
          <p:nvPr/>
        </p:nvSpPr>
        <p:spPr>
          <a:xfrm>
            <a:off x="9144000" y="6003358"/>
            <a:ext cx="2133599" cy="4744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правым передним плафоном подсветки косметического зеркала</a:t>
            </a:r>
          </a:p>
        </p:txBody>
      </p:sp>
      <p:sp>
        <p:nvSpPr>
          <p:cNvPr id="215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85</a:t>
            </a:r>
          </a:p>
        </p:txBody>
      </p:sp>
      <p:sp>
        <p:nvSpPr>
          <p:cNvPr id="218" name="object 203"/>
          <p:cNvSpPr txBox="1"/>
          <p:nvPr/>
        </p:nvSpPr>
        <p:spPr>
          <a:xfrm>
            <a:off x="3949960" y="5081766"/>
            <a:ext cx="346331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tabLst>
                <a:tab pos="3549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26" name="object 203"/>
          <p:cNvSpPr txBox="1"/>
          <p:nvPr/>
        </p:nvSpPr>
        <p:spPr>
          <a:xfrm>
            <a:off x="5001780" y="5081766"/>
            <a:ext cx="346331" cy="199413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algn="ctr">
              <a:tabLst>
                <a:tab pos="354965" algn="l"/>
              </a:tabLst>
            </a:pPr>
            <a:r>
              <a:rPr lang="ru-RU" sz="6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227" name="object 147"/>
          <p:cNvSpPr txBox="1"/>
          <p:nvPr/>
        </p:nvSpPr>
        <p:spPr>
          <a:xfrm>
            <a:off x="2347103" y="3430043"/>
            <a:ext cx="799998" cy="169918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/>
            <a:r>
              <a:rPr lang="ru-RU" sz="500" b="0" i="0" u="none" kern="0" dirty="0">
                <a:solidFill>
                  <a:srgbClr val="000000"/>
                </a:solidFill>
                <a:latin typeface="Arial Narrow" panose="020B0606020202030204" pitchFamily="34" charset="0"/>
              </a:rPr>
              <a:t>Видеорегистратор / датчик дождя и освещенности, B+</a:t>
            </a:r>
          </a:p>
        </p:txBody>
      </p:sp>
      <p:sp>
        <p:nvSpPr>
          <p:cNvPr id="230" name="object 148"/>
          <p:cNvSpPr txBox="1"/>
          <p:nvPr/>
        </p:nvSpPr>
        <p:spPr>
          <a:xfrm>
            <a:off x="7686312" y="2813865"/>
            <a:ext cx="604667" cy="200696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/>
            <a:r>
              <a:rPr lang="ru-RU" sz="600" kern="0" dirty="0">
                <a:latin typeface="Arial Narrow" panose="020B0606020202030204" pitchFamily="34" charset="0"/>
                <a:cs typeface="Arial"/>
              </a:rPr>
              <a:t>Плафон для </a:t>
            </a:r>
            <a:br>
              <a:rPr lang="ru-RU" sz="600" kern="0" dirty="0">
                <a:latin typeface="Arial Narrow" panose="020B0606020202030204" pitchFamily="34" charset="0"/>
                <a:cs typeface="Arial"/>
              </a:rPr>
            </a:br>
            <a:r>
              <a:rPr lang="ru-RU" sz="600" kern="0" dirty="0">
                <a:latin typeface="Arial Narrow" panose="020B0606020202030204" pitchFamily="34" charset="0"/>
                <a:cs typeface="Arial"/>
              </a:rPr>
              <a:t>чтения SW+</a:t>
            </a:r>
          </a:p>
        </p:txBody>
      </p:sp>
      <p:sp>
        <p:nvSpPr>
          <p:cNvPr id="231" name="object 177"/>
          <p:cNvSpPr txBox="1"/>
          <p:nvPr/>
        </p:nvSpPr>
        <p:spPr>
          <a:xfrm>
            <a:off x="2321330" y="5624272"/>
            <a:ext cx="71755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232" name="object 178"/>
          <p:cNvSpPr txBox="1"/>
          <p:nvPr/>
        </p:nvSpPr>
        <p:spPr>
          <a:xfrm>
            <a:off x="1632841" y="5624272"/>
            <a:ext cx="71755" cy="123752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210" name="object 132"/>
          <p:cNvSpPr txBox="1"/>
          <p:nvPr/>
        </p:nvSpPr>
        <p:spPr>
          <a:xfrm>
            <a:off x="3306943" y="2833101"/>
            <a:ext cx="603216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Линия LIN</a:t>
            </a:r>
          </a:p>
        </p:txBody>
      </p:sp>
      <p:sp>
        <p:nvSpPr>
          <p:cNvPr id="211" name="Прямоугольник 210"/>
          <p:cNvSpPr/>
          <p:nvPr/>
        </p:nvSpPr>
        <p:spPr>
          <a:xfrm>
            <a:off x="3240171" y="1412840"/>
            <a:ext cx="745786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Шторка безопасности со стороны водителя-</a:t>
            </a:r>
          </a:p>
        </p:txBody>
      </p:sp>
      <p:sp>
        <p:nvSpPr>
          <p:cNvPr id="212" name="Прямоугольник 211"/>
          <p:cNvSpPr/>
          <p:nvPr/>
        </p:nvSpPr>
        <p:spPr>
          <a:xfrm>
            <a:off x="3821060" y="1419352"/>
            <a:ext cx="745786" cy="240066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Шторка безопасности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со стороны переднего пассажира+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4447224" y="1419352"/>
            <a:ext cx="666532" cy="2400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80000"/>
              </a:lnSpc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Шторка безопасности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со стороны переднего пассажира+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4958682" y="1452164"/>
            <a:ext cx="614272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  <a:cs typeface="Arial"/>
              </a:rPr>
              <a:t>Штор. безопасн. -</a:t>
            </a:r>
          </a:p>
        </p:txBody>
      </p:sp>
      <p:sp>
        <p:nvSpPr>
          <p:cNvPr id="233" name="object 190"/>
          <p:cNvSpPr txBox="1"/>
          <p:nvPr/>
        </p:nvSpPr>
        <p:spPr>
          <a:xfrm>
            <a:off x="7436221" y="4669766"/>
            <a:ext cx="449519" cy="12118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Линия LIN</a:t>
            </a:r>
          </a:p>
        </p:txBody>
      </p:sp>
      <p:sp>
        <p:nvSpPr>
          <p:cNvPr id="234" name="object 191"/>
          <p:cNvSpPr txBox="1"/>
          <p:nvPr/>
        </p:nvSpPr>
        <p:spPr>
          <a:xfrm>
            <a:off x="6698520" y="4661376"/>
            <a:ext cx="582283" cy="136576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35" name="object 204"/>
          <p:cNvSpPr txBox="1"/>
          <p:nvPr/>
        </p:nvSpPr>
        <p:spPr>
          <a:xfrm>
            <a:off x="4285037" y="4797973"/>
            <a:ext cx="381250" cy="73738"/>
          </a:xfrm>
          <a:prstGeom prst="rect">
            <a:avLst/>
          </a:prstGeom>
        </p:spPr>
        <p:txBody>
          <a:bodyPr vert="horz" wrap="square" lIns="0" tIns="12065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36" name="object 205"/>
          <p:cNvSpPr txBox="1"/>
          <p:nvPr/>
        </p:nvSpPr>
        <p:spPr>
          <a:xfrm>
            <a:off x="4660935" y="4797973"/>
            <a:ext cx="358710" cy="73738"/>
          </a:xfrm>
          <a:prstGeom prst="rect">
            <a:avLst/>
          </a:prstGeom>
        </p:spPr>
        <p:txBody>
          <a:bodyPr vert="horz" wrap="square" lIns="0" tIns="12065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Сигн. задн. хода</a:t>
            </a:r>
          </a:p>
        </p:txBody>
      </p:sp>
      <p:sp>
        <p:nvSpPr>
          <p:cNvPr id="238" name="object 132"/>
          <p:cNvSpPr txBox="1"/>
          <p:nvPr/>
        </p:nvSpPr>
        <p:spPr>
          <a:xfrm>
            <a:off x="5046493" y="2833101"/>
            <a:ext cx="603216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/>
            <a:r>
              <a:rPr lang="ru-RU" sz="600" kern="0" dirty="0">
                <a:latin typeface="Arial Narrow" panose="020B0606020202030204" pitchFamily="34" charset="0"/>
              </a:rPr>
              <a:t>Красный светодиод</a:t>
            </a:r>
          </a:p>
        </p:txBody>
      </p:sp>
      <p:sp>
        <p:nvSpPr>
          <p:cNvPr id="239" name="object 132"/>
          <p:cNvSpPr txBox="1"/>
          <p:nvPr/>
        </p:nvSpPr>
        <p:spPr>
          <a:xfrm>
            <a:off x="4475086" y="2833101"/>
            <a:ext cx="603216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lvl="0" algn="ctr"/>
            <a:r>
              <a:rPr lang="ru-RU" sz="600" kern="0" dirty="0">
                <a:latin typeface="Arial Narrow" panose="020B0606020202030204" pitchFamily="34" charset="0"/>
              </a:rPr>
              <a:t>Сигнал поворота</a:t>
            </a:r>
          </a:p>
        </p:txBody>
      </p:sp>
      <p:sp>
        <p:nvSpPr>
          <p:cNvPr id="237" name="object 211"/>
          <p:cNvSpPr txBox="1"/>
          <p:nvPr/>
        </p:nvSpPr>
        <p:spPr>
          <a:xfrm>
            <a:off x="8258145" y="2814711"/>
            <a:ext cx="575431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Подсветка+</a:t>
            </a:r>
          </a:p>
        </p:txBody>
      </p:sp>
    </p:spTree>
    <p:extLst>
      <p:ext uri="{BB962C8B-B14F-4D97-AF65-F5344CB8AC3E}">
        <p14:creationId xmlns:p14="http://schemas.microsoft.com/office/powerpoint/2010/main" val="299836231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061461" y="2025211"/>
            <a:ext cx="38735" cy="26670"/>
          </a:xfrm>
          <a:custGeom>
            <a:avLst/>
            <a:gdLst/>
            <a:ahLst/>
            <a:cxnLst/>
            <a:rect l="l" t="t" r="r" b="b"/>
            <a:pathLst>
              <a:path w="38734" h="26669">
                <a:moveTo>
                  <a:pt x="0" y="0"/>
                </a:moveTo>
                <a:lnTo>
                  <a:pt x="0" y="8773"/>
                </a:lnTo>
                <a:lnTo>
                  <a:pt x="9625" y="17547"/>
                </a:lnTo>
                <a:lnTo>
                  <a:pt x="19238" y="26320"/>
                </a:lnTo>
                <a:lnTo>
                  <a:pt x="38476" y="26320"/>
                </a:lnTo>
              </a:path>
            </a:pathLst>
          </a:custGeom>
          <a:ln w="72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907867" y="2025211"/>
            <a:ext cx="307975" cy="26670"/>
          </a:xfrm>
          <a:custGeom>
            <a:avLst/>
            <a:gdLst/>
            <a:ahLst/>
            <a:cxnLst/>
            <a:rect l="l" t="t" r="r" b="b"/>
            <a:pathLst>
              <a:path w="307975" h="26669">
                <a:moveTo>
                  <a:pt x="0" y="26320"/>
                </a:moveTo>
                <a:lnTo>
                  <a:pt x="278974" y="26320"/>
                </a:lnTo>
                <a:lnTo>
                  <a:pt x="288599" y="26320"/>
                </a:lnTo>
                <a:lnTo>
                  <a:pt x="298225" y="17547"/>
                </a:lnTo>
                <a:lnTo>
                  <a:pt x="307850" y="8773"/>
                </a:lnTo>
                <a:lnTo>
                  <a:pt x="307850" y="0"/>
                </a:lnTo>
              </a:path>
            </a:pathLst>
          </a:custGeom>
          <a:ln w="704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099936" y="2051531"/>
            <a:ext cx="259715" cy="0"/>
          </a:xfrm>
          <a:custGeom>
            <a:avLst/>
            <a:gdLst/>
            <a:ahLst/>
            <a:cxnLst/>
            <a:rect l="l" t="t" r="r" b="b"/>
            <a:pathLst>
              <a:path w="259715">
                <a:moveTo>
                  <a:pt x="0" y="0"/>
                </a:moveTo>
                <a:lnTo>
                  <a:pt x="259697" y="0"/>
                </a:lnTo>
              </a:path>
            </a:pathLst>
          </a:custGeom>
          <a:ln w="7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984520" y="2174340"/>
            <a:ext cx="77470" cy="0"/>
          </a:xfrm>
          <a:custGeom>
            <a:avLst/>
            <a:gdLst/>
            <a:ahLst/>
            <a:cxnLst/>
            <a:rect l="l" t="t" r="r" b="b"/>
            <a:pathLst>
              <a:path w="77470">
                <a:moveTo>
                  <a:pt x="0" y="0"/>
                </a:moveTo>
                <a:lnTo>
                  <a:pt x="76940" y="0"/>
                </a:lnTo>
              </a:path>
            </a:pathLst>
          </a:custGeom>
          <a:ln w="7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061461" y="1472571"/>
            <a:ext cx="0" cy="553085"/>
          </a:xfrm>
          <a:custGeom>
            <a:avLst/>
            <a:gdLst/>
            <a:ahLst/>
            <a:cxnLst/>
            <a:rect l="l" t="t" r="r" b="b"/>
            <a:pathLst>
              <a:path h="553085">
                <a:moveTo>
                  <a:pt x="0" y="0"/>
                </a:moveTo>
                <a:lnTo>
                  <a:pt x="0" y="552639"/>
                </a:lnTo>
              </a:path>
            </a:pathLst>
          </a:custGeom>
          <a:ln w="7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061461" y="2121708"/>
            <a:ext cx="0" cy="52705"/>
          </a:xfrm>
          <a:custGeom>
            <a:avLst/>
            <a:gdLst/>
            <a:ahLst/>
            <a:cxnLst/>
            <a:rect l="l" t="t" r="r" b="b"/>
            <a:pathLst>
              <a:path h="52705">
                <a:moveTo>
                  <a:pt x="0" y="0"/>
                </a:moveTo>
                <a:lnTo>
                  <a:pt x="0" y="52631"/>
                </a:lnTo>
              </a:path>
            </a:pathLst>
          </a:custGeom>
          <a:ln w="7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0359634" y="2051531"/>
            <a:ext cx="0" cy="70485"/>
          </a:xfrm>
          <a:custGeom>
            <a:avLst/>
            <a:gdLst/>
            <a:ahLst/>
            <a:cxnLst/>
            <a:rect l="l" t="t" r="r" b="b"/>
            <a:pathLst>
              <a:path h="70485">
                <a:moveTo>
                  <a:pt x="0" y="0"/>
                </a:moveTo>
                <a:lnTo>
                  <a:pt x="0" y="70176"/>
                </a:lnTo>
              </a:path>
            </a:pathLst>
          </a:custGeom>
          <a:ln w="7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0061461" y="1472571"/>
            <a:ext cx="1154430" cy="702310"/>
          </a:xfrm>
          <a:custGeom>
            <a:avLst/>
            <a:gdLst/>
            <a:ahLst/>
            <a:cxnLst/>
            <a:rect l="l" t="t" r="r" b="b"/>
            <a:pathLst>
              <a:path w="1154429" h="702310">
                <a:moveTo>
                  <a:pt x="846406" y="578960"/>
                </a:moveTo>
                <a:lnTo>
                  <a:pt x="846406" y="649136"/>
                </a:lnTo>
              </a:path>
              <a:path w="1154429" h="702310">
                <a:moveTo>
                  <a:pt x="0" y="649136"/>
                </a:moveTo>
                <a:lnTo>
                  <a:pt x="1154257" y="649136"/>
                </a:lnTo>
              </a:path>
              <a:path w="1154429" h="702310">
                <a:moveTo>
                  <a:pt x="1154257" y="701768"/>
                </a:moveTo>
                <a:lnTo>
                  <a:pt x="1154257" y="649136"/>
                </a:lnTo>
              </a:path>
              <a:path w="1154429" h="702310">
                <a:moveTo>
                  <a:pt x="1154257" y="552639"/>
                </a:moveTo>
                <a:lnTo>
                  <a:pt x="1154257" y="0"/>
                </a:lnTo>
              </a:path>
            </a:pathLst>
          </a:custGeom>
          <a:ln w="73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9984520" y="1332218"/>
            <a:ext cx="0" cy="842644"/>
          </a:xfrm>
          <a:custGeom>
            <a:avLst/>
            <a:gdLst/>
            <a:ahLst/>
            <a:cxnLst/>
            <a:rect l="l" t="t" r="r" b="b"/>
            <a:pathLst>
              <a:path h="842644">
                <a:moveTo>
                  <a:pt x="0" y="0"/>
                </a:moveTo>
                <a:lnTo>
                  <a:pt x="0" y="842122"/>
                </a:lnTo>
              </a:path>
            </a:pathLst>
          </a:custGeom>
          <a:ln w="7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0061461" y="1437489"/>
            <a:ext cx="1154430" cy="35560"/>
          </a:xfrm>
          <a:custGeom>
            <a:avLst/>
            <a:gdLst/>
            <a:ahLst/>
            <a:cxnLst/>
            <a:rect l="l" t="t" r="r" b="b"/>
            <a:pathLst>
              <a:path w="1154429" h="35559">
                <a:moveTo>
                  <a:pt x="38476" y="0"/>
                </a:moveTo>
                <a:lnTo>
                  <a:pt x="19238" y="8773"/>
                </a:lnTo>
                <a:lnTo>
                  <a:pt x="9625" y="17547"/>
                </a:lnTo>
                <a:lnTo>
                  <a:pt x="0" y="26308"/>
                </a:lnTo>
                <a:lnTo>
                  <a:pt x="0" y="35082"/>
                </a:lnTo>
              </a:path>
              <a:path w="1154429" h="35559">
                <a:moveTo>
                  <a:pt x="1125380" y="0"/>
                </a:moveTo>
                <a:lnTo>
                  <a:pt x="38476" y="0"/>
                </a:lnTo>
              </a:path>
              <a:path w="1154429" h="35559">
                <a:moveTo>
                  <a:pt x="1154257" y="35082"/>
                </a:moveTo>
                <a:lnTo>
                  <a:pt x="1154257" y="26308"/>
                </a:lnTo>
                <a:lnTo>
                  <a:pt x="1144631" y="17547"/>
                </a:lnTo>
                <a:lnTo>
                  <a:pt x="1135006" y="8773"/>
                </a:lnTo>
                <a:lnTo>
                  <a:pt x="1125380" y="0"/>
                </a:lnTo>
              </a:path>
            </a:pathLst>
          </a:custGeom>
          <a:ln w="73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0148026" y="1016441"/>
            <a:ext cx="1000760" cy="360045"/>
          </a:xfrm>
          <a:custGeom>
            <a:avLst/>
            <a:gdLst/>
            <a:ahLst/>
            <a:cxnLst/>
            <a:rect l="l" t="t" r="r" b="b"/>
            <a:pathLst>
              <a:path w="1000759" h="360044">
                <a:moveTo>
                  <a:pt x="0" y="0"/>
                </a:moveTo>
                <a:lnTo>
                  <a:pt x="0" y="359645"/>
                </a:lnTo>
                <a:lnTo>
                  <a:pt x="1000312" y="359645"/>
                </a:lnTo>
                <a:lnTo>
                  <a:pt x="1000312" y="0"/>
                </a:lnTo>
              </a:path>
            </a:pathLst>
          </a:custGeom>
          <a:ln w="711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9984520" y="612904"/>
            <a:ext cx="221615" cy="859790"/>
          </a:xfrm>
          <a:custGeom>
            <a:avLst/>
            <a:gdLst/>
            <a:ahLst/>
            <a:cxnLst/>
            <a:rect l="l" t="t" r="r" b="b"/>
            <a:pathLst>
              <a:path w="221615" h="859790">
                <a:moveTo>
                  <a:pt x="76940" y="859666"/>
                </a:moveTo>
                <a:lnTo>
                  <a:pt x="96178" y="763181"/>
                </a:lnTo>
              </a:path>
              <a:path w="221615" h="859790">
                <a:moveTo>
                  <a:pt x="96178" y="359609"/>
                </a:moveTo>
                <a:lnTo>
                  <a:pt x="96178" y="719313"/>
                </a:lnTo>
              </a:path>
              <a:path w="221615" h="859790">
                <a:moveTo>
                  <a:pt x="221220" y="0"/>
                </a:moveTo>
                <a:lnTo>
                  <a:pt x="221220" y="359609"/>
                </a:lnTo>
                <a:lnTo>
                  <a:pt x="96178" y="359609"/>
                </a:lnTo>
              </a:path>
              <a:path w="221615" h="859790">
                <a:moveTo>
                  <a:pt x="96178" y="719313"/>
                </a:moveTo>
                <a:lnTo>
                  <a:pt x="0" y="719313"/>
                </a:lnTo>
              </a:path>
            </a:pathLst>
          </a:custGeom>
          <a:ln w="73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0263443" y="656831"/>
            <a:ext cx="885190" cy="360045"/>
          </a:xfrm>
          <a:custGeom>
            <a:avLst/>
            <a:gdLst/>
            <a:ahLst/>
            <a:cxnLst/>
            <a:rect l="l" t="t" r="r" b="b"/>
            <a:pathLst>
              <a:path w="885190" h="360044">
                <a:moveTo>
                  <a:pt x="779079" y="0"/>
                </a:moveTo>
                <a:lnTo>
                  <a:pt x="0" y="0"/>
                </a:lnTo>
                <a:lnTo>
                  <a:pt x="0" y="359609"/>
                </a:lnTo>
              </a:path>
              <a:path w="885190" h="360044">
                <a:moveTo>
                  <a:pt x="779079" y="359609"/>
                </a:moveTo>
                <a:lnTo>
                  <a:pt x="779079" y="0"/>
                </a:lnTo>
              </a:path>
              <a:path w="885190" h="360044">
                <a:moveTo>
                  <a:pt x="884895" y="359609"/>
                </a:moveTo>
                <a:lnTo>
                  <a:pt x="779079" y="359609"/>
                </a:lnTo>
              </a:path>
            </a:pathLst>
          </a:custGeom>
          <a:ln w="73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1292594" y="1314683"/>
            <a:ext cx="0" cy="859790"/>
          </a:xfrm>
          <a:custGeom>
            <a:avLst/>
            <a:gdLst/>
            <a:ahLst/>
            <a:cxnLst/>
            <a:rect l="l" t="t" r="r" b="b"/>
            <a:pathLst>
              <a:path h="859789">
                <a:moveTo>
                  <a:pt x="0" y="859657"/>
                </a:moveTo>
                <a:lnTo>
                  <a:pt x="0" y="0"/>
                </a:lnTo>
              </a:path>
            </a:pathLst>
          </a:custGeom>
          <a:ln w="7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0080699" y="1376086"/>
            <a:ext cx="1068070" cy="0"/>
          </a:xfrm>
          <a:custGeom>
            <a:avLst/>
            <a:gdLst/>
            <a:ahLst/>
            <a:cxnLst/>
            <a:rect l="l" t="t" r="r" b="b"/>
            <a:pathLst>
              <a:path w="1068070">
                <a:moveTo>
                  <a:pt x="1067640" y="0"/>
                </a:moveTo>
                <a:lnTo>
                  <a:pt x="0" y="0"/>
                </a:lnTo>
              </a:path>
            </a:pathLst>
          </a:custGeom>
          <a:ln w="703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0128787" y="612904"/>
            <a:ext cx="1163955" cy="702310"/>
          </a:xfrm>
          <a:custGeom>
            <a:avLst/>
            <a:gdLst/>
            <a:ahLst/>
            <a:cxnLst/>
            <a:rect l="l" t="t" r="r" b="b"/>
            <a:pathLst>
              <a:path w="1163954" h="702310">
                <a:moveTo>
                  <a:pt x="1077304" y="701778"/>
                </a:moveTo>
                <a:lnTo>
                  <a:pt x="1163805" y="701778"/>
                </a:lnTo>
              </a:path>
              <a:path w="1163954" h="702310">
                <a:moveTo>
                  <a:pt x="1077304" y="359609"/>
                </a:moveTo>
                <a:lnTo>
                  <a:pt x="1077304" y="701778"/>
                </a:lnTo>
              </a:path>
              <a:path w="1163954" h="702310">
                <a:moveTo>
                  <a:pt x="961823" y="359609"/>
                </a:moveTo>
                <a:lnTo>
                  <a:pt x="1077304" y="359609"/>
                </a:lnTo>
              </a:path>
              <a:path w="1163954" h="702310">
                <a:moveTo>
                  <a:pt x="961823" y="0"/>
                </a:moveTo>
                <a:lnTo>
                  <a:pt x="961823" y="359609"/>
                </a:lnTo>
              </a:path>
              <a:path w="1163954" h="702310">
                <a:moveTo>
                  <a:pt x="788704" y="0"/>
                </a:moveTo>
                <a:lnTo>
                  <a:pt x="961823" y="0"/>
                </a:lnTo>
              </a:path>
              <a:path w="1163954" h="702310">
                <a:moveTo>
                  <a:pt x="932972" y="403536"/>
                </a:moveTo>
                <a:lnTo>
                  <a:pt x="19238" y="403536"/>
                </a:lnTo>
              </a:path>
              <a:path w="1163954" h="702310">
                <a:moveTo>
                  <a:pt x="827168" y="0"/>
                </a:moveTo>
                <a:lnTo>
                  <a:pt x="76953" y="0"/>
                </a:lnTo>
              </a:path>
              <a:path w="1163954" h="702310">
                <a:moveTo>
                  <a:pt x="0" y="61379"/>
                </a:moveTo>
                <a:lnTo>
                  <a:pt x="0" y="315800"/>
                </a:lnTo>
                <a:lnTo>
                  <a:pt x="76953" y="315800"/>
                </a:lnTo>
                <a:lnTo>
                  <a:pt x="76953" y="61379"/>
                </a:lnTo>
                <a:lnTo>
                  <a:pt x="0" y="61379"/>
                </a:lnTo>
              </a:path>
              <a:path w="1163954" h="702310">
                <a:moveTo>
                  <a:pt x="961823" y="61379"/>
                </a:moveTo>
                <a:lnTo>
                  <a:pt x="961823" y="315800"/>
                </a:lnTo>
                <a:lnTo>
                  <a:pt x="1038801" y="315800"/>
                </a:lnTo>
                <a:lnTo>
                  <a:pt x="1038801" y="61379"/>
                </a:lnTo>
                <a:lnTo>
                  <a:pt x="961823" y="61379"/>
                </a:lnTo>
              </a:path>
            </a:pathLst>
          </a:custGeom>
          <a:ln w="73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0638557" y="1437489"/>
            <a:ext cx="0" cy="614045"/>
          </a:xfrm>
          <a:custGeom>
            <a:avLst/>
            <a:gdLst/>
            <a:ahLst/>
            <a:cxnLst/>
            <a:rect l="l" t="t" r="r" b="b"/>
            <a:pathLst>
              <a:path h="614044">
                <a:moveTo>
                  <a:pt x="0" y="0"/>
                </a:moveTo>
                <a:lnTo>
                  <a:pt x="0" y="614042"/>
                </a:lnTo>
              </a:path>
            </a:pathLst>
          </a:custGeom>
          <a:ln w="770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781192" y="1484067"/>
            <a:ext cx="309245" cy="516167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QB24 0,5 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Y</a:t>
            </a:r>
          </a:p>
        </p:txBody>
      </p:sp>
      <p:sp>
        <p:nvSpPr>
          <p:cNvPr id="20" name="object 20"/>
          <p:cNvSpPr/>
          <p:nvPr/>
        </p:nvSpPr>
        <p:spPr>
          <a:xfrm>
            <a:off x="10061461" y="753234"/>
            <a:ext cx="1231265" cy="1421130"/>
          </a:xfrm>
          <a:custGeom>
            <a:avLst/>
            <a:gdLst/>
            <a:ahLst/>
            <a:cxnLst/>
            <a:rect l="l" t="t" r="r" b="b"/>
            <a:pathLst>
              <a:path w="1231265" h="1421130">
                <a:moveTo>
                  <a:pt x="394352" y="1298297"/>
                </a:moveTo>
                <a:lnTo>
                  <a:pt x="750228" y="1298297"/>
                </a:lnTo>
              </a:path>
              <a:path w="1231265" h="1421130">
                <a:moveTo>
                  <a:pt x="394352" y="1298297"/>
                </a:moveTo>
                <a:lnTo>
                  <a:pt x="394352" y="1368473"/>
                </a:lnTo>
              </a:path>
              <a:path w="1231265" h="1421130">
                <a:moveTo>
                  <a:pt x="750228" y="1298297"/>
                </a:moveTo>
                <a:lnTo>
                  <a:pt x="750228" y="1368473"/>
                </a:lnTo>
              </a:path>
              <a:path w="1231265" h="1421130">
                <a:moveTo>
                  <a:pt x="1154257" y="1421105"/>
                </a:moveTo>
                <a:lnTo>
                  <a:pt x="1231133" y="1421105"/>
                </a:lnTo>
              </a:path>
              <a:path w="1231265" h="1421130">
                <a:moveTo>
                  <a:pt x="1231133" y="1394789"/>
                </a:moveTo>
                <a:lnTo>
                  <a:pt x="1154257" y="1394789"/>
                </a:lnTo>
              </a:path>
              <a:path w="1231265" h="1421130">
                <a:moveTo>
                  <a:pt x="0" y="1368473"/>
                </a:moveTo>
                <a:lnTo>
                  <a:pt x="1154257" y="1368473"/>
                </a:lnTo>
              </a:path>
              <a:path w="1231265" h="1421130">
                <a:moveTo>
                  <a:pt x="1154257" y="1394789"/>
                </a:moveTo>
                <a:lnTo>
                  <a:pt x="1154257" y="1368473"/>
                </a:lnTo>
              </a:path>
              <a:path w="1231265" h="1421130">
                <a:moveTo>
                  <a:pt x="1231133" y="1394789"/>
                </a:moveTo>
                <a:lnTo>
                  <a:pt x="1231133" y="561448"/>
                </a:lnTo>
              </a:path>
              <a:path w="1231265" h="1421130">
                <a:moveTo>
                  <a:pt x="1125380" y="1298297"/>
                </a:moveTo>
                <a:lnTo>
                  <a:pt x="1135006" y="1298297"/>
                </a:lnTo>
                <a:lnTo>
                  <a:pt x="1144631" y="1289523"/>
                </a:lnTo>
                <a:lnTo>
                  <a:pt x="1154257" y="1280750"/>
                </a:lnTo>
                <a:lnTo>
                  <a:pt x="1154257" y="1271976"/>
                </a:lnTo>
              </a:path>
              <a:path w="1231265" h="1421130">
                <a:moveTo>
                  <a:pt x="461679" y="0"/>
                </a:moveTo>
                <a:lnTo>
                  <a:pt x="461679" y="184256"/>
                </a:lnTo>
                <a:lnTo>
                  <a:pt x="692513" y="184256"/>
                </a:lnTo>
                <a:lnTo>
                  <a:pt x="692513" y="0"/>
                </a:lnTo>
                <a:lnTo>
                  <a:pt x="461679" y="0"/>
                </a:lnTo>
              </a:path>
            </a:pathLst>
          </a:custGeom>
          <a:ln w="73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183328" y="1480053"/>
            <a:ext cx="322580" cy="52001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QB23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WB</a:t>
            </a:r>
          </a:p>
        </p:txBody>
      </p:sp>
      <p:sp>
        <p:nvSpPr>
          <p:cNvPr id="22" name="object 22"/>
          <p:cNvSpPr txBox="1"/>
          <p:nvPr/>
        </p:nvSpPr>
        <p:spPr>
          <a:xfrm>
            <a:off x="10943956" y="1225797"/>
            <a:ext cx="77470" cy="18338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23" name="object 23"/>
          <p:cNvSpPr/>
          <p:nvPr/>
        </p:nvSpPr>
        <p:spPr>
          <a:xfrm>
            <a:off x="9859478" y="560337"/>
            <a:ext cx="1567815" cy="1675764"/>
          </a:xfrm>
          <a:custGeom>
            <a:avLst/>
            <a:gdLst/>
            <a:ahLst/>
            <a:cxnLst/>
            <a:rect l="l" t="t" r="r" b="b"/>
            <a:pathLst>
              <a:path w="1567815" h="1675764">
                <a:moveTo>
                  <a:pt x="1327363" y="877151"/>
                </a:moveTo>
                <a:lnTo>
                  <a:pt x="1288860" y="815748"/>
                </a:lnTo>
              </a:path>
              <a:path w="1567815" h="1675764">
                <a:moveTo>
                  <a:pt x="0" y="1675407"/>
                </a:moveTo>
                <a:lnTo>
                  <a:pt x="1567809" y="1675407"/>
                </a:lnTo>
                <a:lnTo>
                  <a:pt x="1567809" y="0"/>
                </a:lnTo>
                <a:lnTo>
                  <a:pt x="0" y="0"/>
                </a:lnTo>
                <a:lnTo>
                  <a:pt x="0" y="1675407"/>
                </a:lnTo>
                <a:close/>
              </a:path>
            </a:pathLst>
          </a:custGeom>
          <a:ln w="7371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3174087" y="589845"/>
            <a:ext cx="5429235" cy="984556"/>
            <a:chOff x="3174087" y="589845"/>
            <a:chExt cx="5429235" cy="984556"/>
          </a:xfrm>
        </p:grpSpPr>
        <p:sp>
          <p:nvSpPr>
            <p:cNvPr id="26" name="object 26"/>
            <p:cNvSpPr/>
            <p:nvPr/>
          </p:nvSpPr>
          <p:spPr>
            <a:xfrm>
              <a:off x="3262923" y="594298"/>
              <a:ext cx="5251450" cy="975994"/>
            </a:xfrm>
            <a:custGeom>
              <a:avLst/>
              <a:gdLst/>
              <a:ahLst/>
              <a:cxnLst/>
              <a:rect l="l" t="t" r="r" b="b"/>
              <a:pathLst>
                <a:path w="5251450" h="975994">
                  <a:moveTo>
                    <a:pt x="0" y="975653"/>
                  </a:moveTo>
                  <a:lnTo>
                    <a:pt x="0" y="975653"/>
                  </a:lnTo>
                  <a:lnTo>
                    <a:pt x="4946143" y="975653"/>
                  </a:lnTo>
                  <a:lnTo>
                    <a:pt x="5251048" y="975653"/>
                  </a:lnTo>
                </a:path>
                <a:path w="5251450" h="975994">
                  <a:moveTo>
                    <a:pt x="4404299" y="975653"/>
                  </a:moveTo>
                  <a:lnTo>
                    <a:pt x="4583690" y="975653"/>
                  </a:lnTo>
                </a:path>
                <a:path w="5251450" h="975994">
                  <a:moveTo>
                    <a:pt x="0" y="975653"/>
                  </a:moveTo>
                  <a:lnTo>
                    <a:pt x="580154" y="975653"/>
                  </a:lnTo>
                </a:path>
                <a:path w="5251450" h="975994">
                  <a:moveTo>
                    <a:pt x="673650" y="975653"/>
                  </a:moveTo>
                  <a:lnTo>
                    <a:pt x="667410" y="975653"/>
                  </a:lnTo>
                </a:path>
                <a:path w="5251450" h="975994">
                  <a:moveTo>
                    <a:pt x="664059" y="975653"/>
                  </a:moveTo>
                  <a:lnTo>
                    <a:pt x="580154" y="975653"/>
                  </a:lnTo>
                </a:path>
                <a:path w="5251450" h="975994">
                  <a:moveTo>
                    <a:pt x="847216" y="975653"/>
                  </a:moveTo>
                  <a:lnTo>
                    <a:pt x="664059" y="975653"/>
                  </a:lnTo>
                </a:path>
                <a:path w="5251450" h="975994">
                  <a:moveTo>
                    <a:pt x="4268719" y="975653"/>
                  </a:moveTo>
                  <a:lnTo>
                    <a:pt x="3557667" y="975653"/>
                  </a:lnTo>
                </a:path>
                <a:path w="5251450" h="975994">
                  <a:moveTo>
                    <a:pt x="3387867" y="975653"/>
                  </a:moveTo>
                  <a:lnTo>
                    <a:pt x="982902" y="975653"/>
                  </a:lnTo>
                </a:path>
                <a:path w="5251450" h="975994">
                  <a:moveTo>
                    <a:pt x="4878530" y="975653"/>
                  </a:moveTo>
                  <a:lnTo>
                    <a:pt x="4404299" y="975653"/>
                  </a:lnTo>
                </a:path>
                <a:path w="5251450" h="975994">
                  <a:moveTo>
                    <a:pt x="847216" y="975653"/>
                  </a:moveTo>
                  <a:lnTo>
                    <a:pt x="372546" y="975653"/>
                  </a:lnTo>
                </a:path>
                <a:path w="5251450" h="975994">
                  <a:moveTo>
                    <a:pt x="3387867" y="975653"/>
                  </a:moveTo>
                  <a:lnTo>
                    <a:pt x="3557667" y="975653"/>
                  </a:lnTo>
                </a:path>
                <a:path w="5251450" h="975994">
                  <a:moveTo>
                    <a:pt x="5251048" y="555332"/>
                  </a:moveTo>
                  <a:lnTo>
                    <a:pt x="4946143" y="555332"/>
                  </a:lnTo>
                  <a:lnTo>
                    <a:pt x="4827733" y="555332"/>
                  </a:lnTo>
                  <a:lnTo>
                    <a:pt x="4732294" y="555332"/>
                  </a:lnTo>
                  <a:lnTo>
                    <a:pt x="4479134" y="555332"/>
                  </a:lnTo>
                  <a:lnTo>
                    <a:pt x="4404299" y="555332"/>
                  </a:lnTo>
                </a:path>
                <a:path w="5251450" h="975994">
                  <a:moveTo>
                    <a:pt x="4150191" y="0"/>
                  </a:moveTo>
                  <a:lnTo>
                    <a:pt x="4878530" y="0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7" name="object 27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137004" y="589848"/>
              <a:ext cx="212210" cy="188915"/>
            </a:xfrm>
            <a:prstGeom prst="rect">
              <a:avLst/>
            </a:prstGeom>
          </p:spPr>
        </p:pic>
        <p:sp>
          <p:nvSpPr>
            <p:cNvPr id="28" name="object 28"/>
            <p:cNvSpPr/>
            <p:nvPr/>
          </p:nvSpPr>
          <p:spPr>
            <a:xfrm>
              <a:off x="4035340" y="774313"/>
              <a:ext cx="4309745" cy="795655"/>
            </a:xfrm>
            <a:custGeom>
              <a:avLst/>
              <a:gdLst/>
              <a:ahLst/>
              <a:cxnLst/>
              <a:rect l="l" t="t" r="r" b="b"/>
              <a:pathLst>
                <a:path w="4309745" h="795655">
                  <a:moveTo>
                    <a:pt x="4309424" y="0"/>
                  </a:moveTo>
                  <a:lnTo>
                    <a:pt x="4309424" y="375317"/>
                  </a:lnTo>
                </a:path>
                <a:path w="4309745" h="795655">
                  <a:moveTo>
                    <a:pt x="4140216" y="375317"/>
                  </a:moveTo>
                  <a:lnTo>
                    <a:pt x="4140216" y="345170"/>
                  </a:lnTo>
                  <a:lnTo>
                    <a:pt x="4136308" y="328194"/>
                  </a:lnTo>
                  <a:lnTo>
                    <a:pt x="4125296" y="313335"/>
                  </a:lnTo>
                  <a:lnTo>
                    <a:pt x="4108482" y="303563"/>
                  </a:lnTo>
                  <a:lnTo>
                    <a:pt x="4089300" y="300163"/>
                  </a:lnTo>
                  <a:lnTo>
                    <a:pt x="3631882" y="300163"/>
                  </a:lnTo>
                </a:path>
                <a:path w="4309745" h="795655">
                  <a:moveTo>
                    <a:pt x="3564388" y="795638"/>
                  </a:moveTo>
                  <a:lnTo>
                    <a:pt x="3706717" y="795638"/>
                  </a:lnTo>
                  <a:lnTo>
                    <a:pt x="3706717" y="375317"/>
                  </a:lnTo>
                  <a:lnTo>
                    <a:pt x="3631882" y="375317"/>
                  </a:lnTo>
                  <a:lnTo>
                    <a:pt x="3631882" y="30147"/>
                  </a:lnTo>
                  <a:lnTo>
                    <a:pt x="0" y="30147"/>
                  </a:lnTo>
                </a:path>
                <a:path w="4309745" h="795655">
                  <a:moveTo>
                    <a:pt x="0" y="795638"/>
                  </a:moveTo>
                  <a:lnTo>
                    <a:pt x="142399" y="795638"/>
                  </a:lnTo>
                </a:path>
                <a:path w="4309745" h="795655">
                  <a:moveTo>
                    <a:pt x="210485" y="795638"/>
                  </a:moveTo>
                  <a:lnTo>
                    <a:pt x="142399" y="795638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34433" y="589845"/>
              <a:ext cx="205488" cy="143912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3635469" y="593870"/>
              <a:ext cx="4506595" cy="976630"/>
            </a:xfrm>
            <a:custGeom>
              <a:avLst/>
              <a:gdLst/>
              <a:ahLst/>
              <a:cxnLst/>
              <a:rect l="l" t="t" r="r" b="b"/>
              <a:pathLst>
                <a:path w="4506595" h="976630">
                  <a:moveTo>
                    <a:pt x="0" y="427"/>
                  </a:moveTo>
                  <a:lnTo>
                    <a:pt x="779623" y="427"/>
                  </a:lnTo>
                </a:path>
                <a:path w="4506595" h="976630">
                  <a:moveTo>
                    <a:pt x="830420" y="45434"/>
                  </a:moveTo>
                  <a:lnTo>
                    <a:pt x="826631" y="28019"/>
                  </a:lnTo>
                  <a:lnTo>
                    <a:pt x="815027" y="13587"/>
                  </a:lnTo>
                  <a:lnTo>
                    <a:pt x="798805" y="3827"/>
                  </a:lnTo>
                  <a:lnTo>
                    <a:pt x="779623" y="0"/>
                  </a:lnTo>
                </a:path>
                <a:path w="4506595" h="976630">
                  <a:moveTo>
                    <a:pt x="830420" y="45434"/>
                  </a:moveTo>
                  <a:lnTo>
                    <a:pt x="830420" y="135436"/>
                  </a:lnTo>
                </a:path>
                <a:path w="4506595" h="976630">
                  <a:moveTo>
                    <a:pt x="160137" y="135436"/>
                  </a:moveTo>
                  <a:lnTo>
                    <a:pt x="146709" y="135436"/>
                  </a:lnTo>
                </a:path>
                <a:path w="4506595" h="976630">
                  <a:moveTo>
                    <a:pt x="146709" y="976081"/>
                  </a:moveTo>
                  <a:lnTo>
                    <a:pt x="146709" y="135436"/>
                  </a:lnTo>
                </a:path>
                <a:path w="4506595" h="976630">
                  <a:moveTo>
                    <a:pt x="146709" y="976081"/>
                  </a:moveTo>
                  <a:lnTo>
                    <a:pt x="399870" y="976081"/>
                  </a:lnTo>
                </a:path>
                <a:path w="4506595" h="976630">
                  <a:moveTo>
                    <a:pt x="160137" y="135436"/>
                  </a:moveTo>
                  <a:lnTo>
                    <a:pt x="186993" y="159639"/>
                  </a:lnTo>
                  <a:lnTo>
                    <a:pt x="224386" y="179171"/>
                  </a:lnTo>
                  <a:lnTo>
                    <a:pt x="305414" y="202518"/>
                  </a:lnTo>
                  <a:lnTo>
                    <a:pt x="399870" y="210590"/>
                  </a:lnTo>
                </a:path>
                <a:path w="4506595" h="976630">
                  <a:moveTo>
                    <a:pt x="3269429" y="427"/>
                  </a:moveTo>
                  <a:lnTo>
                    <a:pt x="3269429" y="135436"/>
                  </a:lnTo>
                </a:path>
                <a:path w="4506595" h="976630">
                  <a:moveTo>
                    <a:pt x="3015321" y="427"/>
                  </a:moveTo>
                  <a:lnTo>
                    <a:pt x="3269429" y="427"/>
                  </a:lnTo>
                </a:path>
                <a:path w="4506595" h="976630">
                  <a:moveTo>
                    <a:pt x="2507106" y="427"/>
                  </a:moveTo>
                  <a:lnTo>
                    <a:pt x="2507106" y="135436"/>
                  </a:lnTo>
                </a:path>
                <a:path w="4506595" h="976630">
                  <a:moveTo>
                    <a:pt x="2252998" y="427"/>
                  </a:moveTo>
                  <a:lnTo>
                    <a:pt x="2507106" y="427"/>
                  </a:lnTo>
                </a:path>
                <a:path w="4506595" h="976630">
                  <a:moveTo>
                    <a:pt x="1745256" y="427"/>
                  </a:moveTo>
                  <a:lnTo>
                    <a:pt x="1745256" y="135436"/>
                  </a:lnTo>
                </a:path>
                <a:path w="4506595" h="976630">
                  <a:moveTo>
                    <a:pt x="1338636" y="135436"/>
                  </a:moveTo>
                  <a:lnTo>
                    <a:pt x="1338636" y="45434"/>
                  </a:lnTo>
                </a:path>
                <a:path w="4506595" h="976630">
                  <a:moveTo>
                    <a:pt x="1389434" y="0"/>
                  </a:moveTo>
                  <a:lnTo>
                    <a:pt x="1369778" y="3827"/>
                  </a:lnTo>
                  <a:lnTo>
                    <a:pt x="1353556" y="13587"/>
                  </a:lnTo>
                  <a:lnTo>
                    <a:pt x="1342544" y="28019"/>
                  </a:lnTo>
                  <a:lnTo>
                    <a:pt x="1338162" y="45434"/>
                  </a:lnTo>
                </a:path>
                <a:path w="4506595" h="976630">
                  <a:moveTo>
                    <a:pt x="1389434" y="427"/>
                  </a:moveTo>
                  <a:lnTo>
                    <a:pt x="1745256" y="427"/>
                  </a:lnTo>
                </a:path>
                <a:path w="4506595" h="976630">
                  <a:moveTo>
                    <a:pt x="4031752" y="135436"/>
                  </a:moveTo>
                  <a:lnTo>
                    <a:pt x="4031752" y="210590"/>
                  </a:lnTo>
                  <a:lnTo>
                    <a:pt x="399870" y="210590"/>
                  </a:lnTo>
                  <a:lnTo>
                    <a:pt x="302537" y="202090"/>
                  </a:lnTo>
                  <a:lnTo>
                    <a:pt x="253634" y="190202"/>
                  </a:lnTo>
                  <a:lnTo>
                    <a:pt x="212877" y="174071"/>
                  </a:lnTo>
                  <a:lnTo>
                    <a:pt x="160137" y="135436"/>
                  </a:lnTo>
                  <a:lnTo>
                    <a:pt x="4031752" y="135436"/>
                  </a:lnTo>
                  <a:lnTo>
                    <a:pt x="4031752" y="210590"/>
                  </a:lnTo>
                  <a:lnTo>
                    <a:pt x="4031752" y="555760"/>
                  </a:lnTo>
                </a:path>
                <a:path w="4506595" h="976630">
                  <a:moveTo>
                    <a:pt x="4489170" y="480606"/>
                  </a:moveTo>
                  <a:lnTo>
                    <a:pt x="4031752" y="480606"/>
                  </a:lnTo>
                </a:path>
                <a:path w="4506595" h="976630">
                  <a:moveTo>
                    <a:pt x="1338636" y="135436"/>
                  </a:moveTo>
                  <a:lnTo>
                    <a:pt x="1338636" y="45434"/>
                  </a:lnTo>
                </a:path>
                <a:path w="4506595" h="976630">
                  <a:moveTo>
                    <a:pt x="1389434" y="0"/>
                  </a:moveTo>
                  <a:lnTo>
                    <a:pt x="1369778" y="3827"/>
                  </a:lnTo>
                  <a:lnTo>
                    <a:pt x="1353556" y="13587"/>
                  </a:lnTo>
                  <a:lnTo>
                    <a:pt x="1342544" y="28019"/>
                  </a:lnTo>
                  <a:lnTo>
                    <a:pt x="1338162" y="45434"/>
                  </a:lnTo>
                </a:path>
                <a:path w="4506595" h="976630">
                  <a:moveTo>
                    <a:pt x="4505984" y="976081"/>
                  </a:moveTo>
                  <a:lnTo>
                    <a:pt x="0" y="976081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34433" y="589845"/>
              <a:ext cx="205488" cy="143912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3635469" y="594298"/>
              <a:ext cx="4506595" cy="480695"/>
            </a:xfrm>
            <a:custGeom>
              <a:avLst/>
              <a:gdLst/>
              <a:ahLst/>
              <a:cxnLst/>
              <a:rect l="l" t="t" r="r" b="b"/>
              <a:pathLst>
                <a:path w="4506595" h="480694">
                  <a:moveTo>
                    <a:pt x="4489170" y="480178"/>
                  </a:moveTo>
                  <a:lnTo>
                    <a:pt x="4031752" y="480178"/>
                  </a:lnTo>
                </a:path>
                <a:path w="4506595" h="480694">
                  <a:moveTo>
                    <a:pt x="3015321" y="0"/>
                  </a:moveTo>
                  <a:lnTo>
                    <a:pt x="3015321" y="135008"/>
                  </a:lnTo>
                </a:path>
                <a:path w="4506595" h="480694">
                  <a:moveTo>
                    <a:pt x="3015321" y="0"/>
                  </a:moveTo>
                  <a:lnTo>
                    <a:pt x="2507106" y="0"/>
                  </a:lnTo>
                  <a:lnTo>
                    <a:pt x="2507106" y="135008"/>
                  </a:lnTo>
                </a:path>
                <a:path w="4506595" h="480694">
                  <a:moveTo>
                    <a:pt x="3015321" y="135008"/>
                  </a:moveTo>
                  <a:lnTo>
                    <a:pt x="3015321" y="0"/>
                  </a:lnTo>
                </a:path>
                <a:path w="4506595" h="480694">
                  <a:moveTo>
                    <a:pt x="3777645" y="0"/>
                  </a:moveTo>
                  <a:lnTo>
                    <a:pt x="4505984" y="0"/>
                  </a:lnTo>
                </a:path>
                <a:path w="4506595" h="480694">
                  <a:moveTo>
                    <a:pt x="1389434" y="0"/>
                  </a:moveTo>
                  <a:lnTo>
                    <a:pt x="1389434" y="0"/>
                  </a:lnTo>
                  <a:lnTo>
                    <a:pt x="3777645" y="0"/>
                  </a:lnTo>
                  <a:lnTo>
                    <a:pt x="3777645" y="135008"/>
                  </a:lnTo>
                </a:path>
                <a:path w="4506595" h="480694">
                  <a:moveTo>
                    <a:pt x="3777645" y="0"/>
                  </a:moveTo>
                  <a:lnTo>
                    <a:pt x="3269429" y="0"/>
                  </a:lnTo>
                  <a:lnTo>
                    <a:pt x="3269429" y="135008"/>
                  </a:lnTo>
                </a:path>
                <a:path w="4506595" h="480694">
                  <a:moveTo>
                    <a:pt x="3777645" y="135008"/>
                  </a:moveTo>
                  <a:lnTo>
                    <a:pt x="3777645" y="0"/>
                  </a:lnTo>
                </a:path>
                <a:path w="4506595" h="480694">
                  <a:moveTo>
                    <a:pt x="3269429" y="135008"/>
                  </a:moveTo>
                  <a:lnTo>
                    <a:pt x="3269429" y="0"/>
                  </a:lnTo>
                </a:path>
                <a:path w="4506595" h="480694">
                  <a:moveTo>
                    <a:pt x="2507106" y="135008"/>
                  </a:moveTo>
                  <a:lnTo>
                    <a:pt x="2507106" y="0"/>
                  </a:lnTo>
                </a:path>
                <a:path w="4506595" h="480694">
                  <a:moveTo>
                    <a:pt x="2252998" y="0"/>
                  </a:moveTo>
                  <a:lnTo>
                    <a:pt x="2252998" y="135008"/>
                  </a:lnTo>
                </a:path>
                <a:path w="4506595" h="480694">
                  <a:moveTo>
                    <a:pt x="2252998" y="0"/>
                  </a:moveTo>
                  <a:lnTo>
                    <a:pt x="1745256" y="0"/>
                  </a:lnTo>
                  <a:lnTo>
                    <a:pt x="1745256" y="135008"/>
                  </a:lnTo>
                </a:path>
                <a:path w="4506595" h="480694">
                  <a:moveTo>
                    <a:pt x="2252998" y="135008"/>
                  </a:moveTo>
                  <a:lnTo>
                    <a:pt x="2252998" y="0"/>
                  </a:lnTo>
                </a:path>
                <a:path w="4506595" h="480694">
                  <a:moveTo>
                    <a:pt x="1745256" y="135008"/>
                  </a:moveTo>
                  <a:lnTo>
                    <a:pt x="1745256" y="0"/>
                  </a:lnTo>
                </a:path>
                <a:path w="4506595" h="480694">
                  <a:moveTo>
                    <a:pt x="1389434" y="0"/>
                  </a:moveTo>
                  <a:lnTo>
                    <a:pt x="1369778" y="3399"/>
                  </a:lnTo>
                  <a:lnTo>
                    <a:pt x="1353556" y="13159"/>
                  </a:lnTo>
                  <a:lnTo>
                    <a:pt x="1342544" y="27591"/>
                  </a:lnTo>
                  <a:lnTo>
                    <a:pt x="1338636" y="45006"/>
                  </a:lnTo>
                </a:path>
                <a:path w="4506595" h="480694">
                  <a:moveTo>
                    <a:pt x="1338636" y="135008"/>
                  </a:moveTo>
                  <a:lnTo>
                    <a:pt x="1338636" y="45006"/>
                  </a:lnTo>
                </a:path>
                <a:path w="4506595" h="480694">
                  <a:moveTo>
                    <a:pt x="830420" y="45006"/>
                  </a:moveTo>
                  <a:lnTo>
                    <a:pt x="830420" y="135008"/>
                  </a:lnTo>
                </a:path>
                <a:path w="4506595" h="480694">
                  <a:moveTo>
                    <a:pt x="830420" y="45006"/>
                  </a:moveTo>
                  <a:lnTo>
                    <a:pt x="826631" y="27591"/>
                  </a:lnTo>
                  <a:lnTo>
                    <a:pt x="815619" y="13159"/>
                  </a:lnTo>
                  <a:lnTo>
                    <a:pt x="798805" y="3399"/>
                  </a:lnTo>
                  <a:lnTo>
                    <a:pt x="779623" y="0"/>
                  </a:lnTo>
                </a:path>
                <a:path w="4506595" h="480694">
                  <a:moveTo>
                    <a:pt x="0" y="0"/>
                  </a:moveTo>
                  <a:lnTo>
                    <a:pt x="779623" y="0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3" name="object 3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434433" y="589845"/>
              <a:ext cx="205488" cy="143912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137004" y="589848"/>
              <a:ext cx="212210" cy="188915"/>
            </a:xfrm>
            <a:prstGeom prst="rect">
              <a:avLst/>
            </a:prstGeom>
          </p:spPr>
        </p:pic>
        <p:sp>
          <p:nvSpPr>
            <p:cNvPr id="35" name="object 35"/>
            <p:cNvSpPr/>
            <p:nvPr/>
          </p:nvSpPr>
          <p:spPr>
            <a:xfrm>
              <a:off x="7667222" y="774313"/>
              <a:ext cx="847090" cy="795655"/>
            </a:xfrm>
            <a:custGeom>
              <a:avLst/>
              <a:gdLst/>
              <a:ahLst/>
              <a:cxnLst/>
              <a:rect l="l" t="t" r="r" b="b"/>
              <a:pathLst>
                <a:path w="847090" h="795655">
                  <a:moveTo>
                    <a:pt x="677541" y="0"/>
                  </a:moveTo>
                  <a:lnTo>
                    <a:pt x="677541" y="375317"/>
                  </a:lnTo>
                </a:path>
                <a:path w="847090" h="795655">
                  <a:moveTo>
                    <a:pt x="508333" y="345170"/>
                  </a:moveTo>
                  <a:lnTo>
                    <a:pt x="504426" y="328194"/>
                  </a:lnTo>
                  <a:lnTo>
                    <a:pt x="493414" y="313335"/>
                  </a:lnTo>
                  <a:lnTo>
                    <a:pt x="476600" y="303563"/>
                  </a:lnTo>
                  <a:lnTo>
                    <a:pt x="457417" y="300163"/>
                  </a:lnTo>
                </a:path>
                <a:path w="847090" h="795655">
                  <a:moveTo>
                    <a:pt x="508333" y="375317"/>
                  </a:moveTo>
                  <a:lnTo>
                    <a:pt x="508333" y="345170"/>
                  </a:lnTo>
                </a:path>
                <a:path w="847090" h="795655">
                  <a:moveTo>
                    <a:pt x="182706" y="795638"/>
                  </a:moveTo>
                  <a:lnTo>
                    <a:pt x="0" y="795638"/>
                  </a:lnTo>
                </a:path>
                <a:path w="847090" h="795655">
                  <a:moveTo>
                    <a:pt x="267132" y="795638"/>
                  </a:moveTo>
                  <a:lnTo>
                    <a:pt x="266659" y="795638"/>
                  </a:lnTo>
                  <a:lnTo>
                    <a:pt x="182706" y="795638"/>
                  </a:lnTo>
                </a:path>
                <a:path w="847090" h="795655">
                  <a:moveTo>
                    <a:pt x="266659" y="795638"/>
                  </a:moveTo>
                  <a:lnTo>
                    <a:pt x="846749" y="795638"/>
                  </a:lnTo>
                </a:path>
                <a:path w="847090" h="795655">
                  <a:moveTo>
                    <a:pt x="267132" y="795638"/>
                  </a:moveTo>
                  <a:lnTo>
                    <a:pt x="266659" y="795638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8513972" y="156570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4440" y="2122"/>
                  </a:moveTo>
                  <a:lnTo>
                    <a:pt x="4440" y="2122"/>
                  </a:lnTo>
                </a:path>
              </a:pathLst>
            </a:custGeom>
            <a:ln w="42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8513972" y="1224772"/>
              <a:ext cx="85090" cy="270510"/>
            </a:xfrm>
            <a:custGeom>
              <a:avLst/>
              <a:gdLst/>
              <a:ahLst/>
              <a:cxnLst/>
              <a:rect l="l" t="t" r="r" b="b"/>
              <a:pathLst>
                <a:path w="85090" h="270509">
                  <a:moveTo>
                    <a:pt x="84899" y="0"/>
                  </a:moveTo>
                  <a:lnTo>
                    <a:pt x="84899" y="270030"/>
                  </a:lnTo>
                </a:path>
                <a:path w="85090" h="270509">
                  <a:moveTo>
                    <a:pt x="84899" y="0"/>
                  </a:moveTo>
                  <a:lnTo>
                    <a:pt x="0" y="0"/>
                  </a:lnTo>
                </a:path>
                <a:path w="85090" h="270509">
                  <a:moveTo>
                    <a:pt x="0" y="270030"/>
                  </a:moveTo>
                  <a:lnTo>
                    <a:pt x="0" y="0"/>
                  </a:lnTo>
                </a:path>
                <a:path w="85090" h="270509">
                  <a:moveTo>
                    <a:pt x="0" y="270030"/>
                  </a:moveTo>
                  <a:lnTo>
                    <a:pt x="84899" y="270030"/>
                  </a:lnTo>
                </a:path>
                <a:path w="85090" h="270509">
                  <a:moveTo>
                    <a:pt x="84899" y="0"/>
                  </a:moveTo>
                  <a:lnTo>
                    <a:pt x="84899" y="270030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8509522" y="1490353"/>
              <a:ext cx="93800" cy="8404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8090656" y="1149630"/>
              <a:ext cx="423545" cy="420370"/>
            </a:xfrm>
            <a:custGeom>
              <a:avLst/>
              <a:gdLst/>
              <a:ahLst/>
              <a:cxnLst/>
              <a:rect l="l" t="t" r="r" b="b"/>
              <a:pathLst>
                <a:path w="423545" h="420369">
                  <a:moveTo>
                    <a:pt x="423315" y="420320"/>
                  </a:moveTo>
                  <a:lnTo>
                    <a:pt x="0" y="420320"/>
                  </a:lnTo>
                </a:path>
                <a:path w="423545" h="420369">
                  <a:moveTo>
                    <a:pt x="423315" y="420320"/>
                  </a:moveTo>
                  <a:lnTo>
                    <a:pt x="423315" y="345172"/>
                  </a:lnTo>
                </a:path>
                <a:path w="423545" h="420369">
                  <a:moveTo>
                    <a:pt x="118409" y="345172"/>
                  </a:moveTo>
                  <a:lnTo>
                    <a:pt x="423315" y="345172"/>
                  </a:lnTo>
                  <a:lnTo>
                    <a:pt x="423315" y="75141"/>
                  </a:lnTo>
                  <a:lnTo>
                    <a:pt x="118409" y="75141"/>
                  </a:lnTo>
                </a:path>
                <a:path w="423545" h="420369">
                  <a:moveTo>
                    <a:pt x="423315" y="75141"/>
                  </a:moveTo>
                  <a:lnTo>
                    <a:pt x="118409" y="75141"/>
                  </a:lnTo>
                </a:path>
                <a:path w="423545" h="420369">
                  <a:moveTo>
                    <a:pt x="423315" y="75141"/>
                  </a:moveTo>
                  <a:lnTo>
                    <a:pt x="423315" y="0"/>
                  </a:lnTo>
                </a:path>
                <a:path w="423545" h="420369">
                  <a:moveTo>
                    <a:pt x="118409" y="0"/>
                  </a:moveTo>
                  <a:lnTo>
                    <a:pt x="423315" y="0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0" name="object 4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8509522" y="1145180"/>
              <a:ext cx="93800" cy="84050"/>
            </a:xfrm>
            <a:prstGeom prst="rect">
              <a:avLst/>
            </a:prstGeom>
          </p:spPr>
        </p:pic>
        <p:sp>
          <p:nvSpPr>
            <p:cNvPr id="41" name="object 41"/>
            <p:cNvSpPr/>
            <p:nvPr/>
          </p:nvSpPr>
          <p:spPr>
            <a:xfrm>
              <a:off x="3178537" y="729306"/>
              <a:ext cx="5031105" cy="840740"/>
            </a:xfrm>
            <a:custGeom>
              <a:avLst/>
              <a:gdLst/>
              <a:ahLst/>
              <a:cxnLst/>
              <a:rect l="l" t="t" r="r" b="b"/>
              <a:pathLst>
                <a:path w="5031105" h="840740">
                  <a:moveTo>
                    <a:pt x="5030529" y="840645"/>
                  </a:moveTo>
                  <a:lnTo>
                    <a:pt x="4912119" y="840645"/>
                  </a:lnTo>
                </a:path>
                <a:path w="5031105" h="840740">
                  <a:moveTo>
                    <a:pt x="5030529" y="420324"/>
                  </a:moveTo>
                  <a:lnTo>
                    <a:pt x="5030529" y="840645"/>
                  </a:lnTo>
                </a:path>
                <a:path w="5031105" h="840740">
                  <a:moveTo>
                    <a:pt x="5030529" y="420324"/>
                  </a:moveTo>
                  <a:lnTo>
                    <a:pt x="4912119" y="420324"/>
                  </a:lnTo>
                  <a:lnTo>
                    <a:pt x="4912119" y="840645"/>
                  </a:lnTo>
                  <a:lnTo>
                    <a:pt x="5030529" y="840645"/>
                  </a:lnTo>
                  <a:lnTo>
                    <a:pt x="5030529" y="420324"/>
                  </a:lnTo>
                </a:path>
                <a:path w="5031105" h="840740">
                  <a:moveTo>
                    <a:pt x="4912119" y="420324"/>
                  </a:moveTo>
                  <a:lnTo>
                    <a:pt x="4816680" y="420324"/>
                  </a:lnTo>
                  <a:lnTo>
                    <a:pt x="4816680" y="840645"/>
                  </a:lnTo>
                  <a:lnTo>
                    <a:pt x="4912119" y="840645"/>
                  </a:lnTo>
                  <a:lnTo>
                    <a:pt x="4912119" y="420324"/>
                  </a:lnTo>
                </a:path>
                <a:path w="5031105" h="840740">
                  <a:moveTo>
                    <a:pt x="4563520" y="840645"/>
                  </a:moveTo>
                  <a:lnTo>
                    <a:pt x="4563520" y="420324"/>
                  </a:lnTo>
                </a:path>
                <a:path w="5031105" h="840740">
                  <a:moveTo>
                    <a:pt x="4563520" y="840645"/>
                  </a:moveTo>
                  <a:lnTo>
                    <a:pt x="4816680" y="840645"/>
                  </a:lnTo>
                </a:path>
                <a:path w="5031105" h="840740">
                  <a:moveTo>
                    <a:pt x="4816680" y="420324"/>
                  </a:moveTo>
                  <a:lnTo>
                    <a:pt x="4816680" y="840645"/>
                  </a:lnTo>
                </a:path>
                <a:path w="5031105" h="840740">
                  <a:moveTo>
                    <a:pt x="4816680" y="420324"/>
                  </a:moveTo>
                  <a:lnTo>
                    <a:pt x="4563520" y="420324"/>
                  </a:lnTo>
                </a:path>
                <a:path w="5031105" h="840740">
                  <a:moveTo>
                    <a:pt x="4577492" y="840645"/>
                  </a:moveTo>
                  <a:lnTo>
                    <a:pt x="4488685" y="840645"/>
                  </a:lnTo>
                </a:path>
                <a:path w="5031105" h="840740">
                  <a:moveTo>
                    <a:pt x="4577492" y="840645"/>
                  </a:moveTo>
                  <a:lnTo>
                    <a:pt x="4662274" y="840645"/>
                  </a:lnTo>
                </a:path>
                <a:path w="5031105" h="840740">
                  <a:moveTo>
                    <a:pt x="4668076" y="840645"/>
                  </a:moveTo>
                  <a:lnTo>
                    <a:pt x="4662274" y="840645"/>
                  </a:lnTo>
                </a:path>
                <a:path w="5031105" h="840740">
                  <a:moveTo>
                    <a:pt x="84386" y="0"/>
                  </a:moveTo>
                  <a:lnTo>
                    <a:pt x="508227" y="0"/>
                  </a:lnTo>
                  <a:lnTo>
                    <a:pt x="603642" y="0"/>
                  </a:lnTo>
                  <a:lnTo>
                    <a:pt x="617069" y="0"/>
                  </a:lnTo>
                  <a:lnTo>
                    <a:pt x="4488685" y="0"/>
                  </a:lnTo>
                </a:path>
                <a:path w="5031105" h="840740">
                  <a:moveTo>
                    <a:pt x="508227" y="840645"/>
                  </a:moveTo>
                  <a:lnTo>
                    <a:pt x="84386" y="840645"/>
                  </a:lnTo>
                </a:path>
                <a:path w="5031105" h="840740">
                  <a:moveTo>
                    <a:pt x="0" y="765497"/>
                  </a:moveTo>
                  <a:lnTo>
                    <a:pt x="0" y="540473"/>
                  </a:lnTo>
                </a:path>
                <a:path w="5031105" h="840740">
                  <a:moveTo>
                    <a:pt x="4794" y="790545"/>
                  </a:moveTo>
                  <a:lnTo>
                    <a:pt x="15342" y="808802"/>
                  </a:lnTo>
                  <a:lnTo>
                    <a:pt x="30685" y="823662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3245662" y="1568253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5">
                  <a:moveTo>
                    <a:pt x="-4457" y="849"/>
                  </a:moveTo>
                  <a:lnTo>
                    <a:pt x="21718" y="849"/>
                  </a:lnTo>
                </a:path>
              </a:pathLst>
            </a:custGeom>
            <a:ln w="10614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3178537" y="731006"/>
              <a:ext cx="67945" cy="763905"/>
            </a:xfrm>
            <a:custGeom>
              <a:avLst/>
              <a:gdLst/>
              <a:ahLst/>
              <a:cxnLst/>
              <a:rect l="l" t="t" r="r" b="b"/>
              <a:pathLst>
                <a:path w="67944" h="763905">
                  <a:moveTo>
                    <a:pt x="0" y="298475"/>
                  </a:moveTo>
                  <a:lnTo>
                    <a:pt x="0" y="73453"/>
                  </a:lnTo>
                </a:path>
                <a:path w="67944" h="763905">
                  <a:moveTo>
                    <a:pt x="0" y="73453"/>
                  </a:moveTo>
                  <a:lnTo>
                    <a:pt x="0" y="763797"/>
                  </a:lnTo>
                  <a:lnTo>
                    <a:pt x="0" y="73453"/>
                  </a:lnTo>
                </a:path>
                <a:path w="67944" h="763905">
                  <a:moveTo>
                    <a:pt x="67603" y="0"/>
                  </a:moveTo>
                  <a:lnTo>
                    <a:pt x="47946" y="5515"/>
                  </a:lnTo>
                  <a:lnTo>
                    <a:pt x="30685" y="15287"/>
                  </a:lnTo>
                </a:path>
                <a:path w="67944" h="763905">
                  <a:moveTo>
                    <a:pt x="4794" y="48406"/>
                  </a:moveTo>
                  <a:lnTo>
                    <a:pt x="0" y="73453"/>
                  </a:lnTo>
                  <a:lnTo>
                    <a:pt x="0" y="298475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4" name="object 4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3174087" y="724856"/>
              <a:ext cx="93286" cy="84061"/>
            </a:xfrm>
            <a:prstGeom prst="rect">
              <a:avLst/>
            </a:prstGeom>
          </p:spPr>
        </p:pic>
        <p:sp>
          <p:nvSpPr>
            <p:cNvPr id="45" name="object 45"/>
            <p:cNvSpPr/>
            <p:nvPr/>
          </p:nvSpPr>
          <p:spPr>
            <a:xfrm>
              <a:off x="3178537" y="729306"/>
              <a:ext cx="603885" cy="840740"/>
            </a:xfrm>
            <a:custGeom>
              <a:avLst/>
              <a:gdLst/>
              <a:ahLst/>
              <a:cxnLst/>
              <a:rect l="l" t="t" r="r" b="b"/>
              <a:pathLst>
                <a:path w="603885" h="840740">
                  <a:moveTo>
                    <a:pt x="0" y="765497"/>
                  </a:moveTo>
                  <a:lnTo>
                    <a:pt x="0" y="75153"/>
                  </a:lnTo>
                </a:path>
                <a:path w="603885" h="840740">
                  <a:moveTo>
                    <a:pt x="0" y="765497"/>
                  </a:moveTo>
                  <a:lnTo>
                    <a:pt x="84386" y="765497"/>
                  </a:lnTo>
                </a:path>
                <a:path w="603885" h="840740">
                  <a:moveTo>
                    <a:pt x="84386" y="75153"/>
                  </a:moveTo>
                  <a:lnTo>
                    <a:pt x="84386" y="765497"/>
                  </a:lnTo>
                </a:path>
                <a:path w="603885" h="840740">
                  <a:moveTo>
                    <a:pt x="508227" y="75153"/>
                  </a:moveTo>
                  <a:lnTo>
                    <a:pt x="84386" y="75153"/>
                  </a:lnTo>
                  <a:lnTo>
                    <a:pt x="84386" y="765497"/>
                  </a:lnTo>
                  <a:lnTo>
                    <a:pt x="508227" y="765497"/>
                  </a:lnTo>
                  <a:lnTo>
                    <a:pt x="508227" y="615626"/>
                  </a:lnTo>
                </a:path>
                <a:path w="603885" h="840740">
                  <a:moveTo>
                    <a:pt x="508227" y="225021"/>
                  </a:moveTo>
                  <a:lnTo>
                    <a:pt x="508227" y="75153"/>
                  </a:lnTo>
                  <a:lnTo>
                    <a:pt x="508227" y="0"/>
                  </a:lnTo>
                </a:path>
                <a:path w="603885" h="840740">
                  <a:moveTo>
                    <a:pt x="84386" y="0"/>
                  </a:moveTo>
                  <a:lnTo>
                    <a:pt x="508227" y="0"/>
                  </a:lnTo>
                </a:path>
                <a:path w="603885" h="840740">
                  <a:moveTo>
                    <a:pt x="84386" y="0"/>
                  </a:moveTo>
                  <a:lnTo>
                    <a:pt x="84386" y="75153"/>
                  </a:lnTo>
                </a:path>
                <a:path w="603885" h="840740">
                  <a:moveTo>
                    <a:pt x="508227" y="75153"/>
                  </a:moveTo>
                  <a:lnTo>
                    <a:pt x="84386" y="75153"/>
                  </a:lnTo>
                </a:path>
                <a:path w="603885" h="840740">
                  <a:moveTo>
                    <a:pt x="508227" y="840645"/>
                  </a:moveTo>
                  <a:lnTo>
                    <a:pt x="508227" y="615626"/>
                  </a:lnTo>
                </a:path>
                <a:path w="603885" h="840740">
                  <a:moveTo>
                    <a:pt x="508227" y="225021"/>
                  </a:moveTo>
                  <a:lnTo>
                    <a:pt x="508227" y="0"/>
                  </a:lnTo>
                  <a:lnTo>
                    <a:pt x="508227" y="225021"/>
                  </a:lnTo>
                  <a:lnTo>
                    <a:pt x="508227" y="615626"/>
                  </a:lnTo>
                  <a:lnTo>
                    <a:pt x="508227" y="840645"/>
                  </a:lnTo>
                  <a:lnTo>
                    <a:pt x="603642" y="840645"/>
                  </a:lnTo>
                  <a:lnTo>
                    <a:pt x="603642" y="0"/>
                  </a:lnTo>
                  <a:lnTo>
                    <a:pt x="508227" y="0"/>
                  </a:lnTo>
                </a:path>
                <a:path w="603885" h="840740">
                  <a:moveTo>
                    <a:pt x="508227" y="225021"/>
                  </a:moveTo>
                  <a:lnTo>
                    <a:pt x="389320" y="225021"/>
                  </a:lnTo>
                  <a:lnTo>
                    <a:pt x="389320" y="615626"/>
                  </a:lnTo>
                  <a:lnTo>
                    <a:pt x="508227" y="615626"/>
                  </a:lnTo>
                  <a:lnTo>
                    <a:pt x="508227" y="225021"/>
                  </a:lnTo>
                  <a:lnTo>
                    <a:pt x="389320" y="225021"/>
                  </a:lnTo>
                </a:path>
                <a:path w="603885" h="840740">
                  <a:moveTo>
                    <a:pt x="508227" y="615626"/>
                  </a:moveTo>
                  <a:lnTo>
                    <a:pt x="389320" y="615626"/>
                  </a:lnTo>
                  <a:lnTo>
                    <a:pt x="389320" y="225021"/>
                  </a:lnTo>
                </a:path>
                <a:path w="603885" h="840740">
                  <a:moveTo>
                    <a:pt x="389320" y="615626"/>
                  </a:moveTo>
                  <a:lnTo>
                    <a:pt x="389320" y="225021"/>
                  </a:lnTo>
                </a:path>
                <a:path w="603885" h="840740">
                  <a:moveTo>
                    <a:pt x="389320" y="615626"/>
                  </a:moveTo>
                  <a:lnTo>
                    <a:pt x="508227" y="615626"/>
                  </a:lnTo>
                </a:path>
                <a:path w="603885" h="840740">
                  <a:moveTo>
                    <a:pt x="508227" y="840645"/>
                  </a:moveTo>
                  <a:lnTo>
                    <a:pt x="508227" y="765497"/>
                  </a:lnTo>
                </a:path>
                <a:path w="603885" h="840740">
                  <a:moveTo>
                    <a:pt x="84386" y="765497"/>
                  </a:moveTo>
                  <a:lnTo>
                    <a:pt x="508227" y="765497"/>
                  </a:lnTo>
                </a:path>
                <a:path w="603885" h="840740">
                  <a:moveTo>
                    <a:pt x="84386" y="765497"/>
                  </a:moveTo>
                  <a:lnTo>
                    <a:pt x="84386" y="840645"/>
                  </a:lnTo>
                </a:path>
                <a:path w="603885" h="840740">
                  <a:moveTo>
                    <a:pt x="508227" y="840645"/>
                  </a:moveTo>
                  <a:lnTo>
                    <a:pt x="84386" y="840645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46" name="object 46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74087" y="1490353"/>
              <a:ext cx="93286" cy="84048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3178537" y="746294"/>
              <a:ext cx="927735" cy="824230"/>
            </a:xfrm>
            <a:custGeom>
              <a:avLst/>
              <a:gdLst/>
              <a:ahLst/>
              <a:cxnLst/>
              <a:rect l="l" t="t" r="r" b="b"/>
              <a:pathLst>
                <a:path w="927735" h="824230">
                  <a:moveTo>
                    <a:pt x="84386" y="823657"/>
                  </a:moveTo>
                  <a:lnTo>
                    <a:pt x="508227" y="823657"/>
                  </a:lnTo>
                </a:path>
                <a:path w="927735" h="824230">
                  <a:moveTo>
                    <a:pt x="0" y="523485"/>
                  </a:moveTo>
                  <a:lnTo>
                    <a:pt x="0" y="748509"/>
                  </a:lnTo>
                </a:path>
                <a:path w="927735" h="824230">
                  <a:moveTo>
                    <a:pt x="30685" y="0"/>
                  </a:moveTo>
                  <a:lnTo>
                    <a:pt x="15342" y="14859"/>
                  </a:lnTo>
                  <a:lnTo>
                    <a:pt x="4794" y="33119"/>
                  </a:lnTo>
                </a:path>
                <a:path w="927735" h="824230">
                  <a:moveTo>
                    <a:pt x="758036" y="823657"/>
                  </a:moveTo>
                  <a:lnTo>
                    <a:pt x="927280" y="823657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4105817" y="1569951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2160" y="-4457"/>
                  </a:moveTo>
                  <a:lnTo>
                    <a:pt x="2160" y="4457"/>
                  </a:lnTo>
                </a:path>
              </a:pathLst>
            </a:custGeom>
            <a:ln w="4321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3813345" y="840115"/>
              <a:ext cx="3834129" cy="730250"/>
            </a:xfrm>
            <a:custGeom>
              <a:avLst/>
              <a:gdLst/>
              <a:ahLst/>
              <a:cxnLst/>
              <a:rect l="l" t="t" r="r" b="b"/>
              <a:pathLst>
                <a:path w="3834129" h="730250">
                  <a:moveTo>
                    <a:pt x="116989" y="729836"/>
                  </a:moveTo>
                  <a:lnTo>
                    <a:pt x="296794" y="729836"/>
                  </a:lnTo>
                </a:path>
                <a:path w="3834129" h="730250">
                  <a:moveTo>
                    <a:pt x="3786383" y="729836"/>
                  </a:moveTo>
                  <a:lnTo>
                    <a:pt x="3718298" y="729836"/>
                  </a:lnTo>
                </a:path>
                <a:path w="3834129" h="730250">
                  <a:moveTo>
                    <a:pt x="0" y="635158"/>
                  </a:moveTo>
                  <a:lnTo>
                    <a:pt x="3833759" y="635158"/>
                  </a:lnTo>
                  <a:lnTo>
                    <a:pt x="3833759" y="0"/>
                  </a:lnTo>
                  <a:lnTo>
                    <a:pt x="0" y="0"/>
                  </a:lnTo>
                  <a:lnTo>
                    <a:pt x="0" y="635158"/>
                  </a:lnTo>
                  <a:close/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3709289" y="1090193"/>
              <a:ext cx="49530" cy="96520"/>
            </a:xfrm>
            <a:custGeom>
              <a:avLst/>
              <a:gdLst/>
              <a:ahLst/>
              <a:cxnLst/>
              <a:rect l="l" t="t" r="r" b="b"/>
              <a:pathLst>
                <a:path w="49529" h="96519">
                  <a:moveTo>
                    <a:pt x="49390" y="71335"/>
                  </a:moveTo>
                  <a:lnTo>
                    <a:pt x="48920" y="67513"/>
                  </a:lnTo>
                  <a:lnTo>
                    <a:pt x="45554" y="56896"/>
                  </a:lnTo>
                  <a:lnTo>
                    <a:pt x="42672" y="53390"/>
                  </a:lnTo>
                  <a:lnTo>
                    <a:pt x="42672" y="73456"/>
                  </a:lnTo>
                  <a:lnTo>
                    <a:pt x="42202" y="77279"/>
                  </a:lnTo>
                  <a:lnTo>
                    <a:pt x="38366" y="87464"/>
                  </a:lnTo>
                  <a:lnTo>
                    <a:pt x="35496" y="90004"/>
                  </a:lnTo>
                  <a:lnTo>
                    <a:pt x="25425" y="92557"/>
                  </a:lnTo>
                  <a:lnTo>
                    <a:pt x="20624" y="92138"/>
                  </a:lnTo>
                  <a:lnTo>
                    <a:pt x="12001" y="87464"/>
                  </a:lnTo>
                  <a:lnTo>
                    <a:pt x="9588" y="83642"/>
                  </a:lnTo>
                  <a:lnTo>
                    <a:pt x="6718" y="73037"/>
                  </a:lnTo>
                  <a:lnTo>
                    <a:pt x="7200" y="68783"/>
                  </a:lnTo>
                  <a:lnTo>
                    <a:pt x="10083" y="58166"/>
                  </a:lnTo>
                  <a:lnTo>
                    <a:pt x="12001" y="55194"/>
                  </a:lnTo>
                  <a:lnTo>
                    <a:pt x="19189" y="47129"/>
                  </a:lnTo>
                  <a:lnTo>
                    <a:pt x="19672" y="47561"/>
                  </a:lnTo>
                  <a:lnTo>
                    <a:pt x="29730" y="53073"/>
                  </a:lnTo>
                  <a:lnTo>
                    <a:pt x="36918" y="59448"/>
                  </a:lnTo>
                  <a:lnTo>
                    <a:pt x="39801" y="63258"/>
                  </a:lnTo>
                  <a:lnTo>
                    <a:pt x="42672" y="73456"/>
                  </a:lnTo>
                  <a:lnTo>
                    <a:pt x="42672" y="53390"/>
                  </a:lnTo>
                  <a:lnTo>
                    <a:pt x="41719" y="52222"/>
                  </a:lnTo>
                  <a:lnTo>
                    <a:pt x="33566" y="45008"/>
                  </a:lnTo>
                  <a:lnTo>
                    <a:pt x="37884" y="42037"/>
                  </a:lnTo>
                  <a:lnTo>
                    <a:pt x="45085" y="34391"/>
                  </a:lnTo>
                  <a:lnTo>
                    <a:pt x="48437" y="22504"/>
                  </a:lnTo>
                  <a:lnTo>
                    <a:pt x="47472" y="15709"/>
                  </a:lnTo>
                  <a:lnTo>
                    <a:pt x="42202" y="6794"/>
                  </a:lnTo>
                  <a:lnTo>
                    <a:pt x="41719" y="6438"/>
                  </a:lnTo>
                  <a:lnTo>
                    <a:pt x="41719" y="22504"/>
                  </a:lnTo>
                  <a:lnTo>
                    <a:pt x="38836" y="34391"/>
                  </a:lnTo>
                  <a:lnTo>
                    <a:pt x="30213" y="42887"/>
                  </a:lnTo>
                  <a:lnTo>
                    <a:pt x="22059" y="38646"/>
                  </a:lnTo>
                  <a:lnTo>
                    <a:pt x="14389" y="32270"/>
                  </a:lnTo>
                  <a:lnTo>
                    <a:pt x="12471" y="30149"/>
                  </a:lnTo>
                  <a:lnTo>
                    <a:pt x="8636" y="20383"/>
                  </a:lnTo>
                  <a:lnTo>
                    <a:pt x="12471" y="8915"/>
                  </a:lnTo>
                  <a:lnTo>
                    <a:pt x="15836" y="5943"/>
                  </a:lnTo>
                  <a:lnTo>
                    <a:pt x="25895" y="3403"/>
                  </a:lnTo>
                  <a:lnTo>
                    <a:pt x="30213" y="3822"/>
                  </a:lnTo>
                  <a:lnTo>
                    <a:pt x="37884" y="9347"/>
                  </a:lnTo>
                  <a:lnTo>
                    <a:pt x="39331" y="11468"/>
                  </a:lnTo>
                  <a:lnTo>
                    <a:pt x="41719" y="22504"/>
                  </a:lnTo>
                  <a:lnTo>
                    <a:pt x="41719" y="6438"/>
                  </a:lnTo>
                  <a:lnTo>
                    <a:pt x="35966" y="2120"/>
                  </a:lnTo>
                  <a:lnTo>
                    <a:pt x="25895" y="0"/>
                  </a:lnTo>
                  <a:lnTo>
                    <a:pt x="16306" y="1282"/>
                  </a:lnTo>
                  <a:lnTo>
                    <a:pt x="8166" y="6794"/>
                  </a:lnTo>
                  <a:lnTo>
                    <a:pt x="4330" y="11887"/>
                  </a:lnTo>
                  <a:lnTo>
                    <a:pt x="1917" y="22504"/>
                  </a:lnTo>
                  <a:lnTo>
                    <a:pt x="1917" y="25057"/>
                  </a:lnTo>
                  <a:lnTo>
                    <a:pt x="5753" y="35242"/>
                  </a:lnTo>
                  <a:lnTo>
                    <a:pt x="7670" y="38214"/>
                  </a:lnTo>
                  <a:lnTo>
                    <a:pt x="15836" y="45008"/>
                  </a:lnTo>
                  <a:lnTo>
                    <a:pt x="11036" y="48831"/>
                  </a:lnTo>
                  <a:lnTo>
                    <a:pt x="4330" y="56476"/>
                  </a:lnTo>
                  <a:lnTo>
                    <a:pt x="1917" y="61137"/>
                  </a:lnTo>
                  <a:lnTo>
                    <a:pt x="0" y="72605"/>
                  </a:lnTo>
                  <a:lnTo>
                    <a:pt x="1447" y="79819"/>
                  </a:lnTo>
                  <a:lnTo>
                    <a:pt x="7200" y="88734"/>
                  </a:lnTo>
                  <a:lnTo>
                    <a:pt x="14871" y="94259"/>
                  </a:lnTo>
                  <a:lnTo>
                    <a:pt x="24942" y="95948"/>
                  </a:lnTo>
                  <a:lnTo>
                    <a:pt x="34531" y="94259"/>
                  </a:lnTo>
                  <a:lnTo>
                    <a:pt x="42672" y="88734"/>
                  </a:lnTo>
                  <a:lnTo>
                    <a:pt x="47002" y="81953"/>
                  </a:lnTo>
                  <a:lnTo>
                    <a:pt x="49390" y="7133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4292337" y="840123"/>
              <a:ext cx="3355340" cy="635635"/>
            </a:xfrm>
            <a:custGeom>
              <a:avLst/>
              <a:gdLst/>
              <a:ahLst/>
              <a:cxnLst/>
              <a:rect l="l" t="t" r="r" b="b"/>
              <a:pathLst>
                <a:path w="3355340" h="635635">
                  <a:moveTo>
                    <a:pt x="3354755" y="0"/>
                  </a:moveTo>
                  <a:lnTo>
                    <a:pt x="3354755" y="635150"/>
                  </a:lnTo>
                </a:path>
                <a:path w="3355340" h="635635">
                  <a:moveTo>
                    <a:pt x="0" y="635150"/>
                  </a:moveTo>
                  <a:lnTo>
                    <a:pt x="0" y="0"/>
                  </a:lnTo>
                </a:path>
                <a:path w="3355340" h="635635">
                  <a:moveTo>
                    <a:pt x="479406" y="635150"/>
                  </a:moveTo>
                  <a:lnTo>
                    <a:pt x="479406" y="0"/>
                  </a:lnTo>
                </a:path>
                <a:path w="3355340" h="635635">
                  <a:moveTo>
                    <a:pt x="958493" y="635150"/>
                  </a:moveTo>
                  <a:lnTo>
                    <a:pt x="958493" y="0"/>
                  </a:lnTo>
                </a:path>
                <a:path w="3355340" h="635635">
                  <a:moveTo>
                    <a:pt x="1437935" y="635150"/>
                  </a:moveTo>
                  <a:lnTo>
                    <a:pt x="1437935" y="0"/>
                  </a:lnTo>
                </a:path>
                <a:path w="3355340" h="635635">
                  <a:moveTo>
                    <a:pt x="1916903" y="635150"/>
                  </a:moveTo>
                  <a:lnTo>
                    <a:pt x="1916903" y="0"/>
                  </a:lnTo>
                </a:path>
                <a:path w="3355340" h="635635">
                  <a:moveTo>
                    <a:pt x="2396345" y="635150"/>
                  </a:moveTo>
                  <a:lnTo>
                    <a:pt x="2396345" y="0"/>
                  </a:lnTo>
                </a:path>
                <a:path w="3355340" h="635635">
                  <a:moveTo>
                    <a:pt x="2875313" y="635150"/>
                  </a:moveTo>
                  <a:lnTo>
                    <a:pt x="2875313" y="0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7676339" y="1090192"/>
              <a:ext cx="35560" cy="95250"/>
            </a:xfrm>
            <a:custGeom>
              <a:avLst/>
              <a:gdLst/>
              <a:ahLst/>
              <a:cxnLst/>
              <a:rect l="l" t="t" r="r" b="b"/>
              <a:pathLst>
                <a:path w="35559" h="95250">
                  <a:moveTo>
                    <a:pt x="21195" y="0"/>
                  </a:moveTo>
                  <a:lnTo>
                    <a:pt x="19182" y="0"/>
                  </a:lnTo>
                  <a:lnTo>
                    <a:pt x="13972" y="6787"/>
                  </a:lnTo>
                  <a:lnTo>
                    <a:pt x="4381" y="8915"/>
                  </a:lnTo>
                  <a:lnTo>
                    <a:pt x="0" y="8915"/>
                  </a:lnTo>
                  <a:lnTo>
                    <a:pt x="0" y="11887"/>
                  </a:lnTo>
                  <a:lnTo>
                    <a:pt x="8643" y="11887"/>
                  </a:lnTo>
                  <a:lnTo>
                    <a:pt x="12551" y="13159"/>
                  </a:lnTo>
                  <a:lnTo>
                    <a:pt x="13498" y="16975"/>
                  </a:lnTo>
                  <a:lnTo>
                    <a:pt x="13498" y="82785"/>
                  </a:lnTo>
                  <a:lnTo>
                    <a:pt x="11604" y="89585"/>
                  </a:lnTo>
                  <a:lnTo>
                    <a:pt x="4381" y="91701"/>
                  </a:lnTo>
                  <a:lnTo>
                    <a:pt x="0" y="91701"/>
                  </a:lnTo>
                  <a:lnTo>
                    <a:pt x="0" y="95101"/>
                  </a:lnTo>
                  <a:lnTo>
                    <a:pt x="35049" y="95101"/>
                  </a:lnTo>
                  <a:lnTo>
                    <a:pt x="35049" y="91701"/>
                  </a:lnTo>
                  <a:lnTo>
                    <a:pt x="30194" y="91701"/>
                  </a:lnTo>
                  <a:lnTo>
                    <a:pt x="23563" y="89585"/>
                  </a:lnTo>
                  <a:lnTo>
                    <a:pt x="21195" y="82785"/>
                  </a:lnTo>
                  <a:lnTo>
                    <a:pt x="21195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3813345" y="840115"/>
              <a:ext cx="3834129" cy="635635"/>
            </a:xfrm>
            <a:custGeom>
              <a:avLst/>
              <a:gdLst/>
              <a:ahLst/>
              <a:cxnLst/>
              <a:rect l="l" t="t" r="r" b="b"/>
              <a:pathLst>
                <a:path w="3834129" h="635635">
                  <a:moveTo>
                    <a:pt x="3354305" y="635158"/>
                  </a:moveTo>
                  <a:lnTo>
                    <a:pt x="3833771" y="635158"/>
                  </a:lnTo>
                  <a:lnTo>
                    <a:pt x="3833771" y="0"/>
                  </a:lnTo>
                  <a:lnTo>
                    <a:pt x="3354305" y="0"/>
                  </a:lnTo>
                  <a:lnTo>
                    <a:pt x="3354305" y="635158"/>
                  </a:lnTo>
                  <a:close/>
                </a:path>
                <a:path w="3834129" h="635635">
                  <a:moveTo>
                    <a:pt x="0" y="635158"/>
                  </a:moveTo>
                  <a:lnTo>
                    <a:pt x="3833747" y="635158"/>
                  </a:lnTo>
                </a:path>
              </a:pathLst>
            </a:custGeom>
            <a:ln w="8898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4" name="object 5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251603" y="908477"/>
              <a:ext cx="189811" cy="110805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7460589" y="907211"/>
              <a:ext cx="102870" cy="112395"/>
            </a:xfrm>
            <a:custGeom>
              <a:avLst/>
              <a:gdLst/>
              <a:ahLst/>
              <a:cxnLst/>
              <a:rect l="l" t="t" r="r" b="b"/>
              <a:pathLst>
                <a:path w="102870" h="112394">
                  <a:moveTo>
                    <a:pt x="37414" y="108267"/>
                  </a:moveTo>
                  <a:lnTo>
                    <a:pt x="32207" y="108267"/>
                  </a:lnTo>
                  <a:lnTo>
                    <a:pt x="24980" y="105714"/>
                  </a:lnTo>
                  <a:lnTo>
                    <a:pt x="22618" y="97650"/>
                  </a:lnTo>
                  <a:lnTo>
                    <a:pt x="22618" y="0"/>
                  </a:lnTo>
                  <a:lnTo>
                    <a:pt x="20599" y="0"/>
                  </a:lnTo>
                  <a:lnTo>
                    <a:pt x="14922" y="8064"/>
                  </a:lnTo>
                  <a:lnTo>
                    <a:pt x="4851" y="10617"/>
                  </a:lnTo>
                  <a:lnTo>
                    <a:pt x="0" y="10617"/>
                  </a:lnTo>
                  <a:lnTo>
                    <a:pt x="0" y="14427"/>
                  </a:lnTo>
                  <a:lnTo>
                    <a:pt x="9118" y="14427"/>
                  </a:lnTo>
                  <a:lnTo>
                    <a:pt x="13500" y="15709"/>
                  </a:lnTo>
                  <a:lnTo>
                    <a:pt x="14452" y="20370"/>
                  </a:lnTo>
                  <a:lnTo>
                    <a:pt x="14452" y="97650"/>
                  </a:lnTo>
                  <a:lnTo>
                    <a:pt x="12547" y="105714"/>
                  </a:lnTo>
                  <a:lnTo>
                    <a:pt x="4851" y="108267"/>
                  </a:lnTo>
                  <a:lnTo>
                    <a:pt x="0" y="108267"/>
                  </a:lnTo>
                  <a:lnTo>
                    <a:pt x="0" y="112077"/>
                  </a:lnTo>
                  <a:lnTo>
                    <a:pt x="37414" y="112077"/>
                  </a:lnTo>
                  <a:lnTo>
                    <a:pt x="37414" y="108267"/>
                  </a:lnTo>
                  <a:close/>
                </a:path>
                <a:path w="102870" h="112394">
                  <a:moveTo>
                    <a:pt x="102666" y="108267"/>
                  </a:moveTo>
                  <a:lnTo>
                    <a:pt x="97802" y="108267"/>
                  </a:lnTo>
                  <a:lnTo>
                    <a:pt x="90703" y="105714"/>
                  </a:lnTo>
                  <a:lnTo>
                    <a:pt x="87744" y="97650"/>
                  </a:lnTo>
                  <a:lnTo>
                    <a:pt x="87744" y="0"/>
                  </a:lnTo>
                  <a:lnTo>
                    <a:pt x="85852" y="0"/>
                  </a:lnTo>
                  <a:lnTo>
                    <a:pt x="80048" y="8064"/>
                  </a:lnTo>
                  <a:lnTo>
                    <a:pt x="69977" y="10617"/>
                  </a:lnTo>
                  <a:lnTo>
                    <a:pt x="65722" y="10617"/>
                  </a:lnTo>
                  <a:lnTo>
                    <a:pt x="65722" y="14427"/>
                  </a:lnTo>
                  <a:lnTo>
                    <a:pt x="74841" y="14427"/>
                  </a:lnTo>
                  <a:lnTo>
                    <a:pt x="78625" y="15709"/>
                  </a:lnTo>
                  <a:lnTo>
                    <a:pt x="79578" y="20370"/>
                  </a:lnTo>
                  <a:lnTo>
                    <a:pt x="79578" y="97650"/>
                  </a:lnTo>
                  <a:lnTo>
                    <a:pt x="77673" y="105714"/>
                  </a:lnTo>
                  <a:lnTo>
                    <a:pt x="69977" y="108267"/>
                  </a:lnTo>
                  <a:lnTo>
                    <a:pt x="65722" y="108267"/>
                  </a:lnTo>
                  <a:lnTo>
                    <a:pt x="65722" y="112077"/>
                  </a:lnTo>
                  <a:lnTo>
                    <a:pt x="102666" y="112077"/>
                  </a:lnTo>
                  <a:lnTo>
                    <a:pt x="102666" y="108267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6" name="object 5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7316255" y="1101224"/>
              <a:ext cx="83479" cy="113360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7448626" y="1102512"/>
              <a:ext cx="50165" cy="112395"/>
            </a:xfrm>
            <a:custGeom>
              <a:avLst/>
              <a:gdLst/>
              <a:ahLst/>
              <a:cxnLst/>
              <a:rect l="l" t="t" r="r" b="b"/>
              <a:pathLst>
                <a:path w="50165" h="112394">
                  <a:moveTo>
                    <a:pt x="49860" y="73875"/>
                  </a:moveTo>
                  <a:lnTo>
                    <a:pt x="27825" y="39484"/>
                  </a:lnTo>
                  <a:lnTo>
                    <a:pt x="17297" y="41605"/>
                  </a:lnTo>
                  <a:lnTo>
                    <a:pt x="14351" y="43307"/>
                  </a:lnTo>
                  <a:lnTo>
                    <a:pt x="7696" y="52641"/>
                  </a:lnTo>
                  <a:lnTo>
                    <a:pt x="9118" y="9334"/>
                  </a:lnTo>
                  <a:lnTo>
                    <a:pt x="46545" y="9334"/>
                  </a:lnTo>
                  <a:lnTo>
                    <a:pt x="47955" y="0"/>
                  </a:lnTo>
                  <a:lnTo>
                    <a:pt x="6286" y="0"/>
                  </a:lnTo>
                  <a:lnTo>
                    <a:pt x="3797" y="59016"/>
                  </a:lnTo>
                  <a:lnTo>
                    <a:pt x="8178" y="59436"/>
                  </a:lnTo>
                  <a:lnTo>
                    <a:pt x="10071" y="56045"/>
                  </a:lnTo>
                  <a:lnTo>
                    <a:pt x="15875" y="48818"/>
                  </a:lnTo>
                  <a:lnTo>
                    <a:pt x="24942" y="45872"/>
                  </a:lnTo>
                  <a:lnTo>
                    <a:pt x="30200" y="47129"/>
                  </a:lnTo>
                  <a:lnTo>
                    <a:pt x="36944" y="54343"/>
                  </a:lnTo>
                  <a:lnTo>
                    <a:pt x="39319" y="62826"/>
                  </a:lnTo>
                  <a:lnTo>
                    <a:pt x="40259" y="75145"/>
                  </a:lnTo>
                  <a:lnTo>
                    <a:pt x="40259" y="77685"/>
                  </a:lnTo>
                  <a:lnTo>
                    <a:pt x="39319" y="90436"/>
                  </a:lnTo>
                  <a:lnTo>
                    <a:pt x="36474" y="99771"/>
                  </a:lnTo>
                  <a:lnTo>
                    <a:pt x="32092" y="105295"/>
                  </a:lnTo>
                  <a:lnTo>
                    <a:pt x="23444" y="108267"/>
                  </a:lnTo>
                  <a:lnTo>
                    <a:pt x="13385" y="105714"/>
                  </a:lnTo>
                  <a:lnTo>
                    <a:pt x="8178" y="97650"/>
                  </a:lnTo>
                  <a:lnTo>
                    <a:pt x="9601" y="92544"/>
                  </a:lnTo>
                  <a:lnTo>
                    <a:pt x="11493" y="86182"/>
                  </a:lnTo>
                  <a:lnTo>
                    <a:pt x="10541" y="81521"/>
                  </a:lnTo>
                  <a:lnTo>
                    <a:pt x="6286" y="78968"/>
                  </a:lnTo>
                  <a:lnTo>
                    <a:pt x="1422" y="81521"/>
                  </a:lnTo>
                  <a:lnTo>
                    <a:pt x="0" y="88734"/>
                  </a:lnTo>
                  <a:lnTo>
                    <a:pt x="1422" y="96380"/>
                  </a:lnTo>
                  <a:lnTo>
                    <a:pt x="7226" y="104863"/>
                  </a:lnTo>
                  <a:lnTo>
                    <a:pt x="14922" y="109969"/>
                  </a:lnTo>
                  <a:lnTo>
                    <a:pt x="23444" y="112077"/>
                  </a:lnTo>
                  <a:lnTo>
                    <a:pt x="28308" y="111658"/>
                  </a:lnTo>
                  <a:lnTo>
                    <a:pt x="36944" y="108267"/>
                  </a:lnTo>
                  <a:lnTo>
                    <a:pt x="43573" y="101460"/>
                  </a:lnTo>
                  <a:lnTo>
                    <a:pt x="46062" y="96799"/>
                  </a:lnTo>
                  <a:lnTo>
                    <a:pt x="48907" y="86601"/>
                  </a:lnTo>
                  <a:lnTo>
                    <a:pt x="49860" y="7387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58" name="object 58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7345502" y="1296526"/>
              <a:ext cx="123264" cy="110816"/>
            </a:xfrm>
            <a:prstGeom prst="rect">
              <a:avLst/>
            </a:prstGeom>
          </p:spPr>
        </p:pic>
        <p:pic>
          <p:nvPicPr>
            <p:cNvPr id="66" name="object 6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6780805" y="908049"/>
              <a:ext cx="294840" cy="104017"/>
            </a:xfrm>
            <a:prstGeom prst="rect">
              <a:avLst/>
            </a:prstGeom>
          </p:spPr>
        </p:pic>
        <p:pic>
          <p:nvPicPr>
            <p:cNvPr id="67" name="object 67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843562" y="1088064"/>
              <a:ext cx="77676" cy="105301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6966826" y="1089342"/>
              <a:ext cx="46355" cy="104139"/>
            </a:xfrm>
            <a:custGeom>
              <a:avLst/>
              <a:gdLst/>
              <a:ahLst/>
              <a:cxnLst/>
              <a:rect l="l" t="t" r="r" b="b"/>
              <a:pathLst>
                <a:path w="46354" h="104140">
                  <a:moveTo>
                    <a:pt x="45935" y="68783"/>
                  </a:moveTo>
                  <a:lnTo>
                    <a:pt x="25336" y="36944"/>
                  </a:lnTo>
                  <a:lnTo>
                    <a:pt x="15748" y="38633"/>
                  </a:lnTo>
                  <a:lnTo>
                    <a:pt x="13373" y="40335"/>
                  </a:lnTo>
                  <a:lnTo>
                    <a:pt x="6629" y="48831"/>
                  </a:lnTo>
                  <a:lnTo>
                    <a:pt x="8051" y="8496"/>
                  </a:lnTo>
                  <a:lnTo>
                    <a:pt x="43091" y="8496"/>
                  </a:lnTo>
                  <a:lnTo>
                    <a:pt x="44513" y="0"/>
                  </a:lnTo>
                  <a:lnTo>
                    <a:pt x="5207" y="0"/>
                  </a:lnTo>
                  <a:lnTo>
                    <a:pt x="3314" y="54775"/>
                  </a:lnTo>
                  <a:lnTo>
                    <a:pt x="7099" y="55194"/>
                  </a:lnTo>
                  <a:lnTo>
                    <a:pt x="9118" y="52222"/>
                  </a:lnTo>
                  <a:lnTo>
                    <a:pt x="14325" y="45008"/>
                  </a:lnTo>
                  <a:lnTo>
                    <a:pt x="22961" y="42887"/>
                  </a:lnTo>
                  <a:lnTo>
                    <a:pt x="27698" y="43738"/>
                  </a:lnTo>
                  <a:lnTo>
                    <a:pt x="33972" y="50520"/>
                  </a:lnTo>
                  <a:lnTo>
                    <a:pt x="36347" y="58166"/>
                  </a:lnTo>
                  <a:lnTo>
                    <a:pt x="37299" y="69634"/>
                  </a:lnTo>
                  <a:lnTo>
                    <a:pt x="37299" y="72186"/>
                  </a:lnTo>
                  <a:lnTo>
                    <a:pt x="35877" y="84074"/>
                  </a:lnTo>
                  <a:lnTo>
                    <a:pt x="33502" y="92557"/>
                  </a:lnTo>
                  <a:lnTo>
                    <a:pt x="29248" y="97663"/>
                  </a:lnTo>
                  <a:lnTo>
                    <a:pt x="21539" y="100203"/>
                  </a:lnTo>
                  <a:lnTo>
                    <a:pt x="11950" y="98082"/>
                  </a:lnTo>
                  <a:lnTo>
                    <a:pt x="7099" y="90855"/>
                  </a:lnTo>
                  <a:lnTo>
                    <a:pt x="8521" y="86194"/>
                  </a:lnTo>
                  <a:lnTo>
                    <a:pt x="10058" y="79832"/>
                  </a:lnTo>
                  <a:lnTo>
                    <a:pt x="9118" y="75577"/>
                  </a:lnTo>
                  <a:lnTo>
                    <a:pt x="5207" y="73456"/>
                  </a:lnTo>
                  <a:lnTo>
                    <a:pt x="1409" y="75577"/>
                  </a:lnTo>
                  <a:lnTo>
                    <a:pt x="0" y="82372"/>
                  </a:lnTo>
                  <a:lnTo>
                    <a:pt x="939" y="89166"/>
                  </a:lnTo>
                  <a:lnTo>
                    <a:pt x="6146" y="97231"/>
                  </a:lnTo>
                  <a:lnTo>
                    <a:pt x="13373" y="102323"/>
                  </a:lnTo>
                  <a:lnTo>
                    <a:pt x="21539" y="104025"/>
                  </a:lnTo>
                  <a:lnTo>
                    <a:pt x="26276" y="103606"/>
                  </a:lnTo>
                  <a:lnTo>
                    <a:pt x="33972" y="100634"/>
                  </a:lnTo>
                  <a:lnTo>
                    <a:pt x="40259" y="94259"/>
                  </a:lnTo>
                  <a:lnTo>
                    <a:pt x="42151" y="90017"/>
                  </a:lnTo>
                  <a:lnTo>
                    <a:pt x="44996" y="80251"/>
                  </a:lnTo>
                  <a:lnTo>
                    <a:pt x="45935" y="68783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0" name="object 70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5810317" y="907205"/>
              <a:ext cx="318404" cy="113360"/>
            </a:xfrm>
            <a:prstGeom prst="rect">
              <a:avLst/>
            </a:prstGeom>
          </p:spPr>
        </p:pic>
        <p:pic>
          <p:nvPicPr>
            <p:cNvPr id="71" name="object 7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878876" y="1101224"/>
              <a:ext cx="83479" cy="113360"/>
            </a:xfrm>
            <a:prstGeom prst="rect">
              <a:avLst/>
            </a:prstGeom>
          </p:spPr>
        </p:pic>
        <p:sp>
          <p:nvSpPr>
            <p:cNvPr id="72" name="object 72"/>
            <p:cNvSpPr/>
            <p:nvPr/>
          </p:nvSpPr>
          <p:spPr>
            <a:xfrm>
              <a:off x="6011253" y="1102512"/>
              <a:ext cx="49530" cy="112395"/>
            </a:xfrm>
            <a:custGeom>
              <a:avLst/>
              <a:gdLst/>
              <a:ahLst/>
              <a:cxnLst/>
              <a:rect l="l" t="t" r="r" b="b"/>
              <a:pathLst>
                <a:path w="49529" h="112394">
                  <a:moveTo>
                    <a:pt x="49377" y="69634"/>
                  </a:moveTo>
                  <a:lnTo>
                    <a:pt x="47358" y="58166"/>
                  </a:lnTo>
                  <a:lnTo>
                    <a:pt x="43103" y="48818"/>
                  </a:lnTo>
                  <a:lnTo>
                    <a:pt x="36347" y="42024"/>
                  </a:lnTo>
                  <a:lnTo>
                    <a:pt x="27228" y="39484"/>
                  </a:lnTo>
                  <a:lnTo>
                    <a:pt x="17170" y="41605"/>
                  </a:lnTo>
                  <a:lnTo>
                    <a:pt x="14338" y="43307"/>
                  </a:lnTo>
                  <a:lnTo>
                    <a:pt x="7581" y="52641"/>
                  </a:lnTo>
                  <a:lnTo>
                    <a:pt x="9118" y="9334"/>
                  </a:lnTo>
                  <a:lnTo>
                    <a:pt x="46418" y="9334"/>
                  </a:lnTo>
                  <a:lnTo>
                    <a:pt x="47840" y="0"/>
                  </a:lnTo>
                  <a:lnTo>
                    <a:pt x="6159" y="0"/>
                  </a:lnTo>
                  <a:lnTo>
                    <a:pt x="3314" y="59016"/>
                  </a:lnTo>
                  <a:lnTo>
                    <a:pt x="8051" y="59436"/>
                  </a:lnTo>
                  <a:lnTo>
                    <a:pt x="9588" y="56045"/>
                  </a:lnTo>
                  <a:lnTo>
                    <a:pt x="15748" y="48818"/>
                  </a:lnTo>
                  <a:lnTo>
                    <a:pt x="24866" y="45847"/>
                  </a:lnTo>
                  <a:lnTo>
                    <a:pt x="30200" y="47129"/>
                  </a:lnTo>
                  <a:lnTo>
                    <a:pt x="36830" y="54343"/>
                  </a:lnTo>
                  <a:lnTo>
                    <a:pt x="39306" y="62826"/>
                  </a:lnTo>
                  <a:lnTo>
                    <a:pt x="40259" y="75145"/>
                  </a:lnTo>
                  <a:lnTo>
                    <a:pt x="40259" y="77685"/>
                  </a:lnTo>
                  <a:lnTo>
                    <a:pt x="38836" y="90436"/>
                  </a:lnTo>
                  <a:lnTo>
                    <a:pt x="35877" y="99771"/>
                  </a:lnTo>
                  <a:lnTo>
                    <a:pt x="31610" y="105295"/>
                  </a:lnTo>
                  <a:lnTo>
                    <a:pt x="23444" y="108267"/>
                  </a:lnTo>
                  <a:lnTo>
                    <a:pt x="13385" y="105714"/>
                  </a:lnTo>
                  <a:lnTo>
                    <a:pt x="8051" y="97650"/>
                  </a:lnTo>
                  <a:lnTo>
                    <a:pt x="9588" y="92544"/>
                  </a:lnTo>
                  <a:lnTo>
                    <a:pt x="11010" y="86182"/>
                  </a:lnTo>
                  <a:lnTo>
                    <a:pt x="10058" y="81521"/>
                  </a:lnTo>
                  <a:lnTo>
                    <a:pt x="6159" y="78968"/>
                  </a:lnTo>
                  <a:lnTo>
                    <a:pt x="1422" y="81521"/>
                  </a:lnTo>
                  <a:lnTo>
                    <a:pt x="0" y="88734"/>
                  </a:lnTo>
                  <a:lnTo>
                    <a:pt x="952" y="96380"/>
                  </a:lnTo>
                  <a:lnTo>
                    <a:pt x="7099" y="104863"/>
                  </a:lnTo>
                  <a:lnTo>
                    <a:pt x="14325" y="109969"/>
                  </a:lnTo>
                  <a:lnTo>
                    <a:pt x="23444" y="112077"/>
                  </a:lnTo>
                  <a:lnTo>
                    <a:pt x="28181" y="111658"/>
                  </a:lnTo>
                  <a:lnTo>
                    <a:pt x="49377" y="73875"/>
                  </a:lnTo>
                  <a:lnTo>
                    <a:pt x="49377" y="6963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3" name="object 73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5908597" y="1296526"/>
              <a:ext cx="122317" cy="110816"/>
            </a:xfrm>
            <a:prstGeom prst="rect">
              <a:avLst/>
            </a:prstGeom>
          </p:spPr>
        </p:pic>
        <p:pic>
          <p:nvPicPr>
            <p:cNvPr id="74" name="object 74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6290233" y="907205"/>
              <a:ext cx="317457" cy="113360"/>
            </a:xfrm>
            <a:prstGeom prst="rect">
              <a:avLst/>
            </a:prstGeom>
          </p:spPr>
        </p:pic>
        <p:pic>
          <p:nvPicPr>
            <p:cNvPr id="75" name="object 75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6357845" y="1101224"/>
              <a:ext cx="83479" cy="113360"/>
            </a:xfrm>
            <a:prstGeom prst="rect">
              <a:avLst/>
            </a:prstGeom>
          </p:spPr>
        </p:pic>
        <p:sp>
          <p:nvSpPr>
            <p:cNvPr id="76" name="object 76"/>
            <p:cNvSpPr/>
            <p:nvPr/>
          </p:nvSpPr>
          <p:spPr>
            <a:xfrm>
              <a:off x="6490220" y="1102512"/>
              <a:ext cx="50165" cy="112395"/>
            </a:xfrm>
            <a:custGeom>
              <a:avLst/>
              <a:gdLst/>
              <a:ahLst/>
              <a:cxnLst/>
              <a:rect l="l" t="t" r="r" b="b"/>
              <a:pathLst>
                <a:path w="50165" h="112394">
                  <a:moveTo>
                    <a:pt x="49847" y="73875"/>
                  </a:moveTo>
                  <a:lnTo>
                    <a:pt x="27825" y="39484"/>
                  </a:lnTo>
                  <a:lnTo>
                    <a:pt x="17767" y="41605"/>
                  </a:lnTo>
                  <a:lnTo>
                    <a:pt x="14808" y="43307"/>
                  </a:lnTo>
                  <a:lnTo>
                    <a:pt x="7581" y="52641"/>
                  </a:lnTo>
                  <a:lnTo>
                    <a:pt x="9118" y="9334"/>
                  </a:lnTo>
                  <a:lnTo>
                    <a:pt x="46418" y="9334"/>
                  </a:lnTo>
                  <a:lnTo>
                    <a:pt x="47955" y="0"/>
                  </a:lnTo>
                  <a:lnTo>
                    <a:pt x="6159" y="0"/>
                  </a:lnTo>
                  <a:lnTo>
                    <a:pt x="3784" y="59016"/>
                  </a:lnTo>
                  <a:lnTo>
                    <a:pt x="8166" y="59436"/>
                  </a:lnTo>
                  <a:lnTo>
                    <a:pt x="10071" y="56045"/>
                  </a:lnTo>
                  <a:lnTo>
                    <a:pt x="15748" y="48818"/>
                  </a:lnTo>
                  <a:lnTo>
                    <a:pt x="24866" y="45847"/>
                  </a:lnTo>
                  <a:lnTo>
                    <a:pt x="17170" y="43903"/>
                  </a:lnTo>
                  <a:lnTo>
                    <a:pt x="30200" y="47129"/>
                  </a:lnTo>
                  <a:lnTo>
                    <a:pt x="36830" y="54343"/>
                  </a:lnTo>
                  <a:lnTo>
                    <a:pt x="39306" y="62826"/>
                  </a:lnTo>
                  <a:lnTo>
                    <a:pt x="40259" y="75145"/>
                  </a:lnTo>
                  <a:lnTo>
                    <a:pt x="40259" y="77685"/>
                  </a:lnTo>
                  <a:lnTo>
                    <a:pt x="39306" y="90436"/>
                  </a:lnTo>
                  <a:lnTo>
                    <a:pt x="36347" y="99771"/>
                  </a:lnTo>
                  <a:lnTo>
                    <a:pt x="32092" y="105295"/>
                  </a:lnTo>
                  <a:lnTo>
                    <a:pt x="23444" y="108267"/>
                  </a:lnTo>
                  <a:lnTo>
                    <a:pt x="13385" y="105714"/>
                  </a:lnTo>
                  <a:lnTo>
                    <a:pt x="8166" y="97650"/>
                  </a:lnTo>
                  <a:lnTo>
                    <a:pt x="10071" y="92544"/>
                  </a:lnTo>
                  <a:lnTo>
                    <a:pt x="11480" y="86182"/>
                  </a:lnTo>
                  <a:lnTo>
                    <a:pt x="10541" y="81521"/>
                  </a:lnTo>
                  <a:lnTo>
                    <a:pt x="6159" y="78968"/>
                  </a:lnTo>
                  <a:lnTo>
                    <a:pt x="1422" y="81521"/>
                  </a:lnTo>
                  <a:lnTo>
                    <a:pt x="0" y="88734"/>
                  </a:lnTo>
                  <a:lnTo>
                    <a:pt x="1422" y="96380"/>
                  </a:lnTo>
                  <a:lnTo>
                    <a:pt x="7099" y="104863"/>
                  </a:lnTo>
                  <a:lnTo>
                    <a:pt x="14795" y="109969"/>
                  </a:lnTo>
                  <a:lnTo>
                    <a:pt x="23444" y="112077"/>
                  </a:lnTo>
                  <a:lnTo>
                    <a:pt x="28295" y="111658"/>
                  </a:lnTo>
                  <a:lnTo>
                    <a:pt x="36830" y="108267"/>
                  </a:lnTo>
                  <a:lnTo>
                    <a:pt x="43573" y="101460"/>
                  </a:lnTo>
                  <a:lnTo>
                    <a:pt x="45948" y="96799"/>
                  </a:lnTo>
                  <a:lnTo>
                    <a:pt x="48907" y="86601"/>
                  </a:lnTo>
                  <a:lnTo>
                    <a:pt x="49847" y="73875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77" name="object 77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387092" y="1296526"/>
              <a:ext cx="123738" cy="110816"/>
            </a:xfrm>
            <a:prstGeom prst="rect">
              <a:avLst/>
            </a:prstGeom>
          </p:spPr>
        </p:pic>
        <p:pic>
          <p:nvPicPr>
            <p:cNvPr id="78" name="object 78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831777" y="905505"/>
              <a:ext cx="140907" cy="113776"/>
            </a:xfrm>
            <a:prstGeom prst="rect">
              <a:avLst/>
            </a:prstGeom>
          </p:spPr>
        </p:pic>
        <p:sp>
          <p:nvSpPr>
            <p:cNvPr id="79" name="object 79"/>
            <p:cNvSpPr/>
            <p:nvPr/>
          </p:nvSpPr>
          <p:spPr>
            <a:xfrm>
              <a:off x="4991867" y="907205"/>
              <a:ext cx="41910" cy="112395"/>
            </a:xfrm>
            <a:custGeom>
              <a:avLst/>
              <a:gdLst/>
              <a:ahLst/>
              <a:cxnLst/>
              <a:rect l="l" t="t" r="r" b="b"/>
              <a:pathLst>
                <a:path w="41910" h="112394">
                  <a:moveTo>
                    <a:pt x="25458" y="0"/>
                  </a:moveTo>
                  <a:lnTo>
                    <a:pt x="22971" y="0"/>
                  </a:lnTo>
                  <a:lnTo>
                    <a:pt x="16814" y="8059"/>
                  </a:lnTo>
                  <a:lnTo>
                    <a:pt x="5328" y="10615"/>
                  </a:lnTo>
                  <a:lnTo>
                    <a:pt x="0" y="10615"/>
                  </a:lnTo>
                  <a:lnTo>
                    <a:pt x="0" y="14431"/>
                  </a:lnTo>
                  <a:lnTo>
                    <a:pt x="10538" y="14431"/>
                  </a:lnTo>
                  <a:lnTo>
                    <a:pt x="14919" y="15703"/>
                  </a:lnTo>
                  <a:lnTo>
                    <a:pt x="16340" y="20375"/>
                  </a:lnTo>
                  <a:lnTo>
                    <a:pt x="16340" y="97645"/>
                  </a:lnTo>
                  <a:lnTo>
                    <a:pt x="13853" y="105717"/>
                  </a:lnTo>
                  <a:lnTo>
                    <a:pt x="5328" y="108261"/>
                  </a:lnTo>
                  <a:lnTo>
                    <a:pt x="0" y="108261"/>
                  </a:lnTo>
                  <a:lnTo>
                    <a:pt x="0" y="112076"/>
                  </a:lnTo>
                  <a:lnTo>
                    <a:pt x="41680" y="112076"/>
                  </a:lnTo>
                  <a:lnTo>
                    <a:pt x="41680" y="108261"/>
                  </a:lnTo>
                  <a:lnTo>
                    <a:pt x="35996" y="108261"/>
                  </a:lnTo>
                  <a:lnTo>
                    <a:pt x="27826" y="105717"/>
                  </a:lnTo>
                  <a:lnTo>
                    <a:pt x="25458" y="97645"/>
                  </a:lnTo>
                  <a:lnTo>
                    <a:pt x="25458" y="0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0" name="object 80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5057111" y="905505"/>
              <a:ext cx="134158" cy="115060"/>
            </a:xfrm>
            <a:prstGeom prst="rect">
              <a:avLst/>
            </a:prstGeom>
          </p:spPr>
        </p:pic>
        <p:pic>
          <p:nvPicPr>
            <p:cNvPr id="81" name="object 81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909928" y="1101224"/>
              <a:ext cx="92951" cy="113360"/>
            </a:xfrm>
            <a:prstGeom prst="rect">
              <a:avLst/>
            </a:prstGeom>
          </p:spPr>
        </p:pic>
        <p:sp>
          <p:nvSpPr>
            <p:cNvPr id="82" name="object 82"/>
            <p:cNvSpPr/>
            <p:nvPr/>
          </p:nvSpPr>
          <p:spPr>
            <a:xfrm>
              <a:off x="5057584" y="1102512"/>
              <a:ext cx="55244" cy="112395"/>
            </a:xfrm>
            <a:custGeom>
              <a:avLst/>
              <a:gdLst/>
              <a:ahLst/>
              <a:cxnLst/>
              <a:rect l="l" t="t" r="r" b="b"/>
              <a:pathLst>
                <a:path w="55245" h="112394">
                  <a:moveTo>
                    <a:pt x="55054" y="69634"/>
                  </a:moveTo>
                  <a:lnTo>
                    <a:pt x="52692" y="58166"/>
                  </a:lnTo>
                  <a:lnTo>
                    <a:pt x="48425" y="48818"/>
                  </a:lnTo>
                  <a:lnTo>
                    <a:pt x="40259" y="42024"/>
                  </a:lnTo>
                  <a:lnTo>
                    <a:pt x="30657" y="39484"/>
                  </a:lnTo>
                  <a:lnTo>
                    <a:pt x="19177" y="41605"/>
                  </a:lnTo>
                  <a:lnTo>
                    <a:pt x="15760" y="43307"/>
                  </a:lnTo>
                  <a:lnTo>
                    <a:pt x="8636" y="52641"/>
                  </a:lnTo>
                  <a:lnTo>
                    <a:pt x="10058" y="9334"/>
                  </a:lnTo>
                  <a:lnTo>
                    <a:pt x="51739" y="9334"/>
                  </a:lnTo>
                  <a:lnTo>
                    <a:pt x="53162" y="0"/>
                  </a:lnTo>
                  <a:lnTo>
                    <a:pt x="6629" y="0"/>
                  </a:lnTo>
                  <a:lnTo>
                    <a:pt x="3784" y="59016"/>
                  </a:lnTo>
                  <a:lnTo>
                    <a:pt x="9105" y="59436"/>
                  </a:lnTo>
                  <a:lnTo>
                    <a:pt x="10528" y="56045"/>
                  </a:lnTo>
                  <a:lnTo>
                    <a:pt x="17754" y="48818"/>
                  </a:lnTo>
                  <a:lnTo>
                    <a:pt x="27698" y="45885"/>
                  </a:lnTo>
                  <a:lnTo>
                    <a:pt x="33502" y="47129"/>
                  </a:lnTo>
                  <a:lnTo>
                    <a:pt x="40728" y="54343"/>
                  </a:lnTo>
                  <a:lnTo>
                    <a:pt x="43573" y="62826"/>
                  </a:lnTo>
                  <a:lnTo>
                    <a:pt x="44996" y="75145"/>
                  </a:lnTo>
                  <a:lnTo>
                    <a:pt x="44513" y="77685"/>
                  </a:lnTo>
                  <a:lnTo>
                    <a:pt x="43573" y="90436"/>
                  </a:lnTo>
                  <a:lnTo>
                    <a:pt x="40259" y="99771"/>
                  </a:lnTo>
                  <a:lnTo>
                    <a:pt x="35394" y="105295"/>
                  </a:lnTo>
                  <a:lnTo>
                    <a:pt x="25806" y="108267"/>
                  </a:lnTo>
                  <a:lnTo>
                    <a:pt x="14795" y="105714"/>
                  </a:lnTo>
                  <a:lnTo>
                    <a:pt x="9105" y="97650"/>
                  </a:lnTo>
                  <a:lnTo>
                    <a:pt x="10528" y="92544"/>
                  </a:lnTo>
                  <a:lnTo>
                    <a:pt x="12433" y="86182"/>
                  </a:lnTo>
                  <a:lnTo>
                    <a:pt x="11480" y="81521"/>
                  </a:lnTo>
                  <a:lnTo>
                    <a:pt x="6629" y="78968"/>
                  </a:lnTo>
                  <a:lnTo>
                    <a:pt x="1409" y="81521"/>
                  </a:lnTo>
                  <a:lnTo>
                    <a:pt x="0" y="88734"/>
                  </a:lnTo>
                  <a:lnTo>
                    <a:pt x="1409" y="96380"/>
                  </a:lnTo>
                  <a:lnTo>
                    <a:pt x="7696" y="104863"/>
                  </a:lnTo>
                  <a:lnTo>
                    <a:pt x="16217" y="109969"/>
                  </a:lnTo>
                  <a:lnTo>
                    <a:pt x="25806" y="112077"/>
                  </a:lnTo>
                  <a:lnTo>
                    <a:pt x="31610" y="111658"/>
                  </a:lnTo>
                  <a:lnTo>
                    <a:pt x="55054" y="73875"/>
                  </a:lnTo>
                  <a:lnTo>
                    <a:pt x="55054" y="6963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3" name="object 83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907914" y="1295254"/>
              <a:ext cx="207217" cy="113360"/>
            </a:xfrm>
            <a:prstGeom prst="rect">
              <a:avLst/>
            </a:prstGeom>
          </p:spPr>
        </p:pic>
        <p:pic>
          <p:nvPicPr>
            <p:cNvPr id="84" name="object 84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393542" y="907205"/>
              <a:ext cx="278026" cy="113360"/>
            </a:xfrm>
            <a:prstGeom prst="rect">
              <a:avLst/>
            </a:prstGeom>
          </p:spPr>
        </p:pic>
        <p:pic>
          <p:nvPicPr>
            <p:cNvPr id="85" name="object 85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430841" y="1101224"/>
              <a:ext cx="92596" cy="113360"/>
            </a:xfrm>
            <a:prstGeom prst="rect">
              <a:avLst/>
            </a:prstGeom>
          </p:spPr>
        </p:pic>
        <p:sp>
          <p:nvSpPr>
            <p:cNvPr id="86" name="object 86"/>
            <p:cNvSpPr/>
            <p:nvPr/>
          </p:nvSpPr>
          <p:spPr>
            <a:xfrm>
              <a:off x="4578134" y="1102512"/>
              <a:ext cx="55244" cy="112395"/>
            </a:xfrm>
            <a:custGeom>
              <a:avLst/>
              <a:gdLst/>
              <a:ahLst/>
              <a:cxnLst/>
              <a:rect l="l" t="t" r="r" b="b"/>
              <a:pathLst>
                <a:path w="55245" h="112394">
                  <a:moveTo>
                    <a:pt x="55067" y="69634"/>
                  </a:moveTo>
                  <a:lnTo>
                    <a:pt x="53174" y="58166"/>
                  </a:lnTo>
                  <a:lnTo>
                    <a:pt x="48437" y="48818"/>
                  </a:lnTo>
                  <a:lnTo>
                    <a:pt x="40741" y="42024"/>
                  </a:lnTo>
                  <a:lnTo>
                    <a:pt x="30670" y="39484"/>
                  </a:lnTo>
                  <a:lnTo>
                    <a:pt x="19659" y="41605"/>
                  </a:lnTo>
                  <a:lnTo>
                    <a:pt x="16243" y="43307"/>
                  </a:lnTo>
                  <a:lnTo>
                    <a:pt x="8534" y="52641"/>
                  </a:lnTo>
                  <a:lnTo>
                    <a:pt x="10541" y="9334"/>
                  </a:lnTo>
                  <a:lnTo>
                    <a:pt x="51752" y="9334"/>
                  </a:lnTo>
                  <a:lnTo>
                    <a:pt x="53644" y="0"/>
                  </a:lnTo>
                  <a:lnTo>
                    <a:pt x="7112" y="0"/>
                  </a:lnTo>
                  <a:lnTo>
                    <a:pt x="4267" y="59016"/>
                  </a:lnTo>
                  <a:lnTo>
                    <a:pt x="9004" y="59436"/>
                  </a:lnTo>
                  <a:lnTo>
                    <a:pt x="11010" y="56045"/>
                  </a:lnTo>
                  <a:lnTo>
                    <a:pt x="17640" y="48818"/>
                  </a:lnTo>
                  <a:lnTo>
                    <a:pt x="27711" y="45847"/>
                  </a:lnTo>
                  <a:lnTo>
                    <a:pt x="33985" y="47129"/>
                  </a:lnTo>
                  <a:lnTo>
                    <a:pt x="41211" y="54343"/>
                  </a:lnTo>
                  <a:lnTo>
                    <a:pt x="44056" y="62826"/>
                  </a:lnTo>
                  <a:lnTo>
                    <a:pt x="44996" y="75145"/>
                  </a:lnTo>
                  <a:lnTo>
                    <a:pt x="44996" y="77685"/>
                  </a:lnTo>
                  <a:lnTo>
                    <a:pt x="43573" y="90436"/>
                  </a:lnTo>
                  <a:lnTo>
                    <a:pt x="40741" y="99771"/>
                  </a:lnTo>
                  <a:lnTo>
                    <a:pt x="35877" y="105295"/>
                  </a:lnTo>
                  <a:lnTo>
                    <a:pt x="26289" y="108267"/>
                  </a:lnTo>
                  <a:lnTo>
                    <a:pt x="14808" y="105714"/>
                  </a:lnTo>
                  <a:lnTo>
                    <a:pt x="9004" y="97650"/>
                  </a:lnTo>
                  <a:lnTo>
                    <a:pt x="11010" y="92544"/>
                  </a:lnTo>
                  <a:lnTo>
                    <a:pt x="12433" y="86182"/>
                  </a:lnTo>
                  <a:lnTo>
                    <a:pt x="11493" y="81521"/>
                  </a:lnTo>
                  <a:lnTo>
                    <a:pt x="7112" y="78968"/>
                  </a:lnTo>
                  <a:lnTo>
                    <a:pt x="1892" y="81521"/>
                  </a:lnTo>
                  <a:lnTo>
                    <a:pt x="0" y="88734"/>
                  </a:lnTo>
                  <a:lnTo>
                    <a:pt x="1422" y="96380"/>
                  </a:lnTo>
                  <a:lnTo>
                    <a:pt x="8051" y="104863"/>
                  </a:lnTo>
                  <a:lnTo>
                    <a:pt x="16230" y="109969"/>
                  </a:lnTo>
                  <a:lnTo>
                    <a:pt x="26289" y="112077"/>
                  </a:lnTo>
                  <a:lnTo>
                    <a:pt x="31623" y="111658"/>
                  </a:lnTo>
                  <a:lnTo>
                    <a:pt x="55067" y="73875"/>
                  </a:lnTo>
                  <a:lnTo>
                    <a:pt x="55067" y="6963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87" name="object 8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499400" y="1296526"/>
              <a:ext cx="65243" cy="110816"/>
            </a:xfrm>
            <a:prstGeom prst="rect">
              <a:avLst/>
            </a:prstGeom>
          </p:spPr>
        </p:pic>
        <p:pic>
          <p:nvPicPr>
            <p:cNvPr id="88" name="object 8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874717" y="905505"/>
              <a:ext cx="357207" cy="115060"/>
            </a:xfrm>
            <a:prstGeom prst="rect">
              <a:avLst/>
            </a:prstGeom>
          </p:spPr>
        </p:pic>
        <p:pic>
          <p:nvPicPr>
            <p:cNvPr id="89" name="object 8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3951434" y="1101224"/>
              <a:ext cx="93011" cy="113360"/>
            </a:xfrm>
            <a:prstGeom prst="rect">
              <a:avLst/>
            </a:prstGeom>
          </p:spPr>
        </p:pic>
        <p:sp>
          <p:nvSpPr>
            <p:cNvPr id="90" name="object 90"/>
            <p:cNvSpPr/>
            <p:nvPr/>
          </p:nvSpPr>
          <p:spPr>
            <a:xfrm>
              <a:off x="4099102" y="1102512"/>
              <a:ext cx="55244" cy="112395"/>
            </a:xfrm>
            <a:custGeom>
              <a:avLst/>
              <a:gdLst/>
              <a:ahLst/>
              <a:cxnLst/>
              <a:rect l="l" t="t" r="r" b="b"/>
              <a:pathLst>
                <a:path w="55245" h="112394">
                  <a:moveTo>
                    <a:pt x="55143" y="69634"/>
                  </a:moveTo>
                  <a:lnTo>
                    <a:pt x="52730" y="58166"/>
                  </a:lnTo>
                  <a:lnTo>
                    <a:pt x="48425" y="48818"/>
                  </a:lnTo>
                  <a:lnTo>
                    <a:pt x="40271" y="42024"/>
                  </a:lnTo>
                  <a:lnTo>
                    <a:pt x="30683" y="39484"/>
                  </a:lnTo>
                  <a:lnTo>
                    <a:pt x="19177" y="41605"/>
                  </a:lnTo>
                  <a:lnTo>
                    <a:pt x="16306" y="43307"/>
                  </a:lnTo>
                  <a:lnTo>
                    <a:pt x="8623" y="52641"/>
                  </a:lnTo>
                  <a:lnTo>
                    <a:pt x="10071" y="9334"/>
                  </a:lnTo>
                  <a:lnTo>
                    <a:pt x="51777" y="9334"/>
                  </a:lnTo>
                  <a:lnTo>
                    <a:pt x="53225" y="0"/>
                  </a:lnTo>
                  <a:lnTo>
                    <a:pt x="6705" y="0"/>
                  </a:lnTo>
                  <a:lnTo>
                    <a:pt x="3835" y="59016"/>
                  </a:lnTo>
                  <a:lnTo>
                    <a:pt x="9118" y="59436"/>
                  </a:lnTo>
                  <a:lnTo>
                    <a:pt x="11036" y="56045"/>
                  </a:lnTo>
                  <a:lnTo>
                    <a:pt x="17741" y="48818"/>
                  </a:lnTo>
                  <a:lnTo>
                    <a:pt x="27787" y="45859"/>
                  </a:lnTo>
                  <a:lnTo>
                    <a:pt x="33566" y="47129"/>
                  </a:lnTo>
                  <a:lnTo>
                    <a:pt x="40754" y="54343"/>
                  </a:lnTo>
                  <a:lnTo>
                    <a:pt x="43624" y="62826"/>
                  </a:lnTo>
                  <a:lnTo>
                    <a:pt x="45072" y="75145"/>
                  </a:lnTo>
                  <a:lnTo>
                    <a:pt x="45072" y="77685"/>
                  </a:lnTo>
                  <a:lnTo>
                    <a:pt x="43624" y="90436"/>
                  </a:lnTo>
                  <a:lnTo>
                    <a:pt x="40271" y="99771"/>
                  </a:lnTo>
                  <a:lnTo>
                    <a:pt x="35483" y="105295"/>
                  </a:lnTo>
                  <a:lnTo>
                    <a:pt x="25895" y="108267"/>
                  </a:lnTo>
                  <a:lnTo>
                    <a:pt x="14871" y="105714"/>
                  </a:lnTo>
                  <a:lnTo>
                    <a:pt x="9118" y="97650"/>
                  </a:lnTo>
                  <a:lnTo>
                    <a:pt x="10541" y="92544"/>
                  </a:lnTo>
                  <a:lnTo>
                    <a:pt x="12458" y="86182"/>
                  </a:lnTo>
                  <a:lnTo>
                    <a:pt x="11506" y="81521"/>
                  </a:lnTo>
                  <a:lnTo>
                    <a:pt x="6705" y="78968"/>
                  </a:lnTo>
                  <a:lnTo>
                    <a:pt x="1435" y="81521"/>
                  </a:lnTo>
                  <a:lnTo>
                    <a:pt x="0" y="88734"/>
                  </a:lnTo>
                  <a:lnTo>
                    <a:pt x="1435" y="96380"/>
                  </a:lnTo>
                  <a:lnTo>
                    <a:pt x="7670" y="104863"/>
                  </a:lnTo>
                  <a:lnTo>
                    <a:pt x="16294" y="109969"/>
                  </a:lnTo>
                  <a:lnTo>
                    <a:pt x="25895" y="112077"/>
                  </a:lnTo>
                  <a:lnTo>
                    <a:pt x="31648" y="111658"/>
                  </a:lnTo>
                  <a:lnTo>
                    <a:pt x="55143" y="73875"/>
                  </a:lnTo>
                  <a:lnTo>
                    <a:pt x="55143" y="69634"/>
                  </a:lnTo>
                  <a:close/>
                </a:path>
              </a:pathLst>
            </a:custGeom>
            <a:solidFill>
              <a:srgbClr val="333333"/>
            </a:solidFill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91" name="object 91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020953" y="1296526"/>
              <a:ext cx="64734" cy="110816"/>
            </a:xfrm>
            <a:prstGeom prst="rect">
              <a:avLst/>
            </a:prstGeom>
          </p:spPr>
        </p:pic>
      </p:grpSp>
      <p:sp>
        <p:nvSpPr>
          <p:cNvPr id="93" name="object 93"/>
          <p:cNvSpPr/>
          <p:nvPr/>
        </p:nvSpPr>
        <p:spPr>
          <a:xfrm>
            <a:off x="711361" y="621493"/>
            <a:ext cx="1266825" cy="1670050"/>
          </a:xfrm>
          <a:custGeom>
            <a:avLst/>
            <a:gdLst/>
            <a:ahLst/>
            <a:cxnLst/>
            <a:rect l="l" t="t" r="r" b="b"/>
            <a:pathLst>
              <a:path w="1266825" h="1670050">
                <a:moveTo>
                  <a:pt x="65183" y="1501789"/>
                </a:moveTo>
                <a:lnTo>
                  <a:pt x="74502" y="1511118"/>
                </a:lnTo>
                <a:lnTo>
                  <a:pt x="83809" y="1529777"/>
                </a:lnTo>
                <a:lnTo>
                  <a:pt x="93115" y="1529777"/>
                </a:lnTo>
                <a:lnTo>
                  <a:pt x="102434" y="1539093"/>
                </a:lnTo>
              </a:path>
              <a:path w="1266825" h="1670050">
                <a:moveTo>
                  <a:pt x="102434" y="1539093"/>
                </a:moveTo>
                <a:lnTo>
                  <a:pt x="363169" y="1539093"/>
                </a:lnTo>
              </a:path>
              <a:path w="1266825" h="1670050">
                <a:moveTo>
                  <a:pt x="65183" y="923483"/>
                </a:moveTo>
                <a:lnTo>
                  <a:pt x="65183" y="1501789"/>
                </a:lnTo>
              </a:path>
              <a:path w="1266825" h="1670050">
                <a:moveTo>
                  <a:pt x="363169" y="1539093"/>
                </a:moveTo>
                <a:lnTo>
                  <a:pt x="363169" y="1604397"/>
                </a:lnTo>
              </a:path>
              <a:path w="1266825" h="1670050">
                <a:moveTo>
                  <a:pt x="884638" y="1539093"/>
                </a:moveTo>
                <a:lnTo>
                  <a:pt x="1154667" y="1539093"/>
                </a:lnTo>
                <a:lnTo>
                  <a:pt x="1173305" y="1529777"/>
                </a:lnTo>
                <a:lnTo>
                  <a:pt x="1182624" y="1529777"/>
                </a:lnTo>
                <a:lnTo>
                  <a:pt x="1191943" y="1511118"/>
                </a:lnTo>
                <a:lnTo>
                  <a:pt x="1191943" y="1501789"/>
                </a:lnTo>
              </a:path>
              <a:path w="1266825" h="1670050">
                <a:moveTo>
                  <a:pt x="884638" y="1539093"/>
                </a:moveTo>
                <a:lnTo>
                  <a:pt x="884638" y="1604397"/>
                </a:lnTo>
              </a:path>
              <a:path w="1266825" h="1670050">
                <a:moveTo>
                  <a:pt x="0" y="1669685"/>
                </a:moveTo>
                <a:lnTo>
                  <a:pt x="65183" y="1669685"/>
                </a:lnTo>
              </a:path>
              <a:path w="1266825" h="1670050">
                <a:moveTo>
                  <a:pt x="65183" y="1604397"/>
                </a:moveTo>
                <a:lnTo>
                  <a:pt x="65183" y="1669685"/>
                </a:lnTo>
              </a:path>
              <a:path w="1266825" h="1670050">
                <a:moveTo>
                  <a:pt x="65183" y="1604397"/>
                </a:moveTo>
                <a:lnTo>
                  <a:pt x="1191943" y="1604397"/>
                </a:lnTo>
              </a:path>
              <a:path w="1266825" h="1670050">
                <a:moveTo>
                  <a:pt x="1191943" y="1669685"/>
                </a:moveTo>
                <a:lnTo>
                  <a:pt x="1191943" y="1604397"/>
                </a:lnTo>
              </a:path>
              <a:path w="1266825" h="1670050">
                <a:moveTo>
                  <a:pt x="1191943" y="1501789"/>
                </a:moveTo>
                <a:lnTo>
                  <a:pt x="1191943" y="923483"/>
                </a:lnTo>
              </a:path>
              <a:path w="1266825" h="1670050">
                <a:moveTo>
                  <a:pt x="0" y="764913"/>
                </a:moveTo>
                <a:lnTo>
                  <a:pt x="0" y="1669685"/>
                </a:lnTo>
              </a:path>
              <a:path w="1266825" h="1670050">
                <a:moveTo>
                  <a:pt x="102434" y="886167"/>
                </a:moveTo>
                <a:lnTo>
                  <a:pt x="93115" y="886167"/>
                </a:lnTo>
                <a:lnTo>
                  <a:pt x="83809" y="895496"/>
                </a:lnTo>
                <a:lnTo>
                  <a:pt x="74502" y="904825"/>
                </a:lnTo>
                <a:lnTo>
                  <a:pt x="65183" y="923483"/>
                </a:lnTo>
              </a:path>
              <a:path w="1266825" h="1670050">
                <a:moveTo>
                  <a:pt x="1154667" y="886167"/>
                </a:moveTo>
                <a:lnTo>
                  <a:pt x="102434" y="886167"/>
                </a:lnTo>
              </a:path>
              <a:path w="1266825" h="1670050">
                <a:moveTo>
                  <a:pt x="1191943" y="923483"/>
                </a:moveTo>
                <a:lnTo>
                  <a:pt x="1191943" y="904825"/>
                </a:lnTo>
                <a:lnTo>
                  <a:pt x="1182624" y="895496"/>
                </a:lnTo>
                <a:lnTo>
                  <a:pt x="1173305" y="886167"/>
                </a:lnTo>
                <a:lnTo>
                  <a:pt x="1154667" y="886167"/>
                </a:lnTo>
              </a:path>
              <a:path w="1266825" h="1670050">
                <a:moveTo>
                  <a:pt x="148992" y="438431"/>
                </a:moveTo>
                <a:lnTo>
                  <a:pt x="148992" y="811546"/>
                </a:lnTo>
                <a:lnTo>
                  <a:pt x="1126710" y="811546"/>
                </a:lnTo>
                <a:lnTo>
                  <a:pt x="1126710" y="438431"/>
                </a:lnTo>
              </a:path>
              <a:path w="1266825" h="1670050">
                <a:moveTo>
                  <a:pt x="74502" y="914154"/>
                </a:moveTo>
                <a:lnTo>
                  <a:pt x="93115" y="811546"/>
                </a:lnTo>
              </a:path>
              <a:path w="1266825" h="1670050">
                <a:moveTo>
                  <a:pt x="93115" y="382506"/>
                </a:moveTo>
                <a:lnTo>
                  <a:pt x="93115" y="764913"/>
                </a:lnTo>
              </a:path>
              <a:path w="1266825" h="1670050">
                <a:moveTo>
                  <a:pt x="204869" y="0"/>
                </a:moveTo>
                <a:lnTo>
                  <a:pt x="204869" y="382506"/>
                </a:lnTo>
                <a:lnTo>
                  <a:pt x="93115" y="382506"/>
                </a:lnTo>
              </a:path>
              <a:path w="1266825" h="1670050">
                <a:moveTo>
                  <a:pt x="93115" y="764913"/>
                </a:moveTo>
                <a:lnTo>
                  <a:pt x="0" y="764913"/>
                </a:lnTo>
              </a:path>
              <a:path w="1266825" h="1670050">
                <a:moveTo>
                  <a:pt x="1024324" y="46707"/>
                </a:moveTo>
                <a:lnTo>
                  <a:pt x="260734" y="46707"/>
                </a:lnTo>
                <a:lnTo>
                  <a:pt x="260734" y="438431"/>
                </a:lnTo>
              </a:path>
              <a:path w="1266825" h="1670050">
                <a:moveTo>
                  <a:pt x="1024324" y="438431"/>
                </a:moveTo>
                <a:lnTo>
                  <a:pt x="1024324" y="46707"/>
                </a:lnTo>
              </a:path>
              <a:path w="1266825" h="1670050">
                <a:moveTo>
                  <a:pt x="1126710" y="438431"/>
                </a:moveTo>
                <a:lnTo>
                  <a:pt x="1024324" y="438431"/>
                </a:lnTo>
              </a:path>
              <a:path w="1266825" h="1670050">
                <a:moveTo>
                  <a:pt x="1126710" y="811546"/>
                </a:moveTo>
                <a:lnTo>
                  <a:pt x="93115" y="811546"/>
                </a:lnTo>
              </a:path>
              <a:path w="1266825" h="1670050">
                <a:moveTo>
                  <a:pt x="1266371" y="1669685"/>
                </a:moveTo>
                <a:lnTo>
                  <a:pt x="1266371" y="755584"/>
                </a:lnTo>
              </a:path>
              <a:path w="1266825" h="1670050">
                <a:moveTo>
                  <a:pt x="1173305" y="755584"/>
                </a:moveTo>
                <a:lnTo>
                  <a:pt x="1266371" y="755584"/>
                </a:lnTo>
              </a:path>
              <a:path w="1266825" h="1670050">
                <a:moveTo>
                  <a:pt x="1173305" y="391848"/>
                </a:moveTo>
                <a:lnTo>
                  <a:pt x="1173305" y="755584"/>
                </a:lnTo>
              </a:path>
              <a:path w="1266825" h="1670050">
                <a:moveTo>
                  <a:pt x="1061563" y="391848"/>
                </a:moveTo>
                <a:lnTo>
                  <a:pt x="1173305" y="391848"/>
                </a:lnTo>
              </a:path>
              <a:path w="1266825" h="1670050">
                <a:moveTo>
                  <a:pt x="1061563" y="0"/>
                </a:moveTo>
                <a:lnTo>
                  <a:pt x="1061563" y="391848"/>
                </a:lnTo>
              </a:path>
              <a:path w="1266825" h="1670050">
                <a:moveTo>
                  <a:pt x="1042950" y="438431"/>
                </a:moveTo>
                <a:lnTo>
                  <a:pt x="148992" y="438431"/>
                </a:lnTo>
              </a:path>
              <a:path w="1266825" h="1670050">
                <a:moveTo>
                  <a:pt x="1061563" y="0"/>
                </a:moveTo>
                <a:lnTo>
                  <a:pt x="204869" y="0"/>
                </a:lnTo>
              </a:path>
              <a:path w="1266825" h="1670050">
                <a:moveTo>
                  <a:pt x="130367" y="65391"/>
                </a:moveTo>
                <a:lnTo>
                  <a:pt x="130367" y="335798"/>
                </a:lnTo>
                <a:lnTo>
                  <a:pt x="204869" y="335798"/>
                </a:lnTo>
                <a:lnTo>
                  <a:pt x="204869" y="65391"/>
                </a:lnTo>
                <a:lnTo>
                  <a:pt x="130367" y="65391"/>
                </a:lnTo>
              </a:path>
              <a:path w="1266825" h="1670050">
                <a:moveTo>
                  <a:pt x="1070882" y="65391"/>
                </a:moveTo>
                <a:lnTo>
                  <a:pt x="1070882" y="335798"/>
                </a:lnTo>
                <a:lnTo>
                  <a:pt x="1136029" y="335798"/>
                </a:lnTo>
                <a:lnTo>
                  <a:pt x="1136029" y="65391"/>
                </a:lnTo>
                <a:lnTo>
                  <a:pt x="1070882" y="65391"/>
                </a:lnTo>
              </a:path>
              <a:path w="1266825" h="1670050">
                <a:moveTo>
                  <a:pt x="633210" y="886167"/>
                </a:moveTo>
                <a:lnTo>
                  <a:pt x="633210" y="1539093"/>
                </a:lnTo>
              </a:path>
              <a:path w="1266825" h="1670050">
                <a:moveTo>
                  <a:pt x="1191943" y="1669685"/>
                </a:moveTo>
                <a:lnTo>
                  <a:pt x="1266371" y="1669685"/>
                </a:lnTo>
              </a:path>
              <a:path w="1266825" h="1670050">
                <a:moveTo>
                  <a:pt x="456285" y="1539093"/>
                </a:moveTo>
                <a:lnTo>
                  <a:pt x="800829" y="1539093"/>
                </a:lnTo>
              </a:path>
              <a:path w="1266825" h="1670050">
                <a:moveTo>
                  <a:pt x="456285" y="1539093"/>
                </a:moveTo>
                <a:lnTo>
                  <a:pt x="456285" y="1604397"/>
                </a:lnTo>
              </a:path>
              <a:path w="1266825" h="1670050">
                <a:moveTo>
                  <a:pt x="800829" y="1539093"/>
                </a:moveTo>
                <a:lnTo>
                  <a:pt x="800829" y="1604397"/>
                </a:lnTo>
              </a:path>
              <a:path w="1266825" h="1670050">
                <a:moveTo>
                  <a:pt x="1154667" y="1539093"/>
                </a:moveTo>
                <a:lnTo>
                  <a:pt x="1173305" y="1529777"/>
                </a:lnTo>
                <a:lnTo>
                  <a:pt x="1182624" y="1529777"/>
                </a:lnTo>
                <a:lnTo>
                  <a:pt x="1191943" y="1511118"/>
                </a:lnTo>
                <a:lnTo>
                  <a:pt x="1191943" y="1501789"/>
                </a:lnTo>
              </a:path>
              <a:path w="1266825" h="1670050">
                <a:moveTo>
                  <a:pt x="1266371" y="1641702"/>
                </a:moveTo>
                <a:lnTo>
                  <a:pt x="1191943" y="1641702"/>
                </a:lnTo>
              </a:path>
              <a:path w="1266825" h="1670050">
                <a:moveTo>
                  <a:pt x="65183" y="1604397"/>
                </a:moveTo>
                <a:lnTo>
                  <a:pt x="1191943" y="1604397"/>
                </a:lnTo>
              </a:path>
              <a:path w="1266825" h="1670050">
                <a:moveTo>
                  <a:pt x="1191943" y="1641702"/>
                </a:moveTo>
                <a:lnTo>
                  <a:pt x="1191943" y="1604397"/>
                </a:lnTo>
              </a:path>
              <a:path w="1266825" h="1670050">
                <a:moveTo>
                  <a:pt x="1266371" y="1641702"/>
                </a:moveTo>
                <a:lnTo>
                  <a:pt x="1266371" y="755584"/>
                </a:lnTo>
              </a:path>
              <a:path w="1266825" h="1670050">
                <a:moveTo>
                  <a:pt x="512162" y="149340"/>
                </a:moveTo>
                <a:lnTo>
                  <a:pt x="512162" y="345140"/>
                </a:lnTo>
                <a:lnTo>
                  <a:pt x="744964" y="345140"/>
                </a:lnTo>
                <a:lnTo>
                  <a:pt x="744964" y="149340"/>
                </a:lnTo>
                <a:lnTo>
                  <a:pt x="512162" y="149340"/>
                </a:lnTo>
              </a:path>
            </a:pathLst>
          </a:custGeom>
          <a:ln w="93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789130" y="1479793"/>
            <a:ext cx="1096063" cy="630942"/>
          </a:xfrm>
          <a:prstGeom prst="rect">
            <a:avLst/>
          </a:prstGeom>
        </p:spPr>
        <p:txBody>
          <a:bodyPr vert="horz" wrap="square" lIns="0" tIns="99060" rIns="0" bIns="0" rtlCol="0">
            <a:spAutoFit/>
          </a:bodyPr>
          <a:lstStyle/>
          <a:p>
            <a:pPr algn="ctr">
              <a:tabLst>
                <a:tab pos="56197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QB22	QB21</a:t>
            </a:r>
          </a:p>
          <a:p>
            <a:pPr algn="ctr">
              <a:tabLst>
                <a:tab pos="593725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0,5	0,5</a:t>
            </a:r>
          </a:p>
          <a:p>
            <a:pPr algn="ctr">
              <a:tabLst>
                <a:tab pos="584200" algn="l"/>
              </a:tabLst>
            </a:pPr>
            <a:r>
              <a:rPr lang="ru-RU" sz="1150" kern="0" dirty="0">
                <a:latin typeface="Arial Narrow" panose="020B0606020202030204" pitchFamily="34" charset="0"/>
                <a:cs typeface="Arial"/>
              </a:rPr>
              <a:t>WO	OGr</a:t>
            </a:r>
          </a:p>
        </p:txBody>
      </p:sp>
      <p:sp>
        <p:nvSpPr>
          <p:cNvPr id="95" name="object 95"/>
          <p:cNvSpPr txBox="1"/>
          <p:nvPr/>
        </p:nvSpPr>
        <p:spPr>
          <a:xfrm>
            <a:off x="1641812" y="1274972"/>
            <a:ext cx="74930" cy="193643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1150" kern="0" dirty="0">
                <a:latin typeface="Arial Narrow" panose="020B0606020202030204" pitchFamily="34" charset="0"/>
                <a:cs typeface="Arial"/>
              </a:rPr>
              <a:t>-</a:t>
            </a:r>
          </a:p>
        </p:txBody>
      </p:sp>
      <p:sp>
        <p:nvSpPr>
          <p:cNvPr id="96" name="object 96"/>
          <p:cNvSpPr/>
          <p:nvPr/>
        </p:nvSpPr>
        <p:spPr>
          <a:xfrm>
            <a:off x="580994" y="574859"/>
            <a:ext cx="1518285" cy="1772285"/>
          </a:xfrm>
          <a:custGeom>
            <a:avLst/>
            <a:gdLst/>
            <a:ahLst/>
            <a:cxnLst/>
            <a:rect l="l" t="t" r="r" b="b"/>
            <a:pathLst>
              <a:path w="1518285" h="1772285">
                <a:moveTo>
                  <a:pt x="1294353" y="932801"/>
                </a:moveTo>
                <a:lnTo>
                  <a:pt x="1257077" y="858180"/>
                </a:lnTo>
              </a:path>
              <a:path w="1518285" h="1772285">
                <a:moveTo>
                  <a:pt x="0" y="1772284"/>
                </a:moveTo>
                <a:lnTo>
                  <a:pt x="1517886" y="1772284"/>
                </a:lnTo>
                <a:lnTo>
                  <a:pt x="1517886" y="0"/>
                </a:lnTo>
                <a:lnTo>
                  <a:pt x="0" y="0"/>
                </a:lnTo>
                <a:lnTo>
                  <a:pt x="0" y="1772284"/>
                </a:lnTo>
                <a:close/>
              </a:path>
            </a:pathLst>
          </a:custGeom>
          <a:ln w="9330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99" name="object 99"/>
          <p:cNvGrpSpPr/>
          <p:nvPr/>
        </p:nvGrpSpPr>
        <p:grpSpPr>
          <a:xfrm>
            <a:off x="3537815" y="2132915"/>
            <a:ext cx="4846320" cy="3820795"/>
            <a:chOff x="3537815" y="2132915"/>
            <a:chExt cx="4846320" cy="3820795"/>
          </a:xfrm>
        </p:grpSpPr>
        <p:sp>
          <p:nvSpPr>
            <p:cNvPr id="100" name="object 100"/>
            <p:cNvSpPr/>
            <p:nvPr/>
          </p:nvSpPr>
          <p:spPr>
            <a:xfrm>
              <a:off x="4590527" y="2144904"/>
              <a:ext cx="632460" cy="1466215"/>
            </a:xfrm>
            <a:custGeom>
              <a:avLst/>
              <a:gdLst/>
              <a:ahLst/>
              <a:cxnLst/>
              <a:rect l="l" t="t" r="r" b="b"/>
              <a:pathLst>
                <a:path w="632460" h="1466214">
                  <a:moveTo>
                    <a:pt x="632433" y="1465949"/>
                  </a:moveTo>
                  <a:lnTo>
                    <a:pt x="158108" y="1465949"/>
                  </a:lnTo>
                </a:path>
                <a:path w="632460" h="1466214">
                  <a:moveTo>
                    <a:pt x="158108" y="1465949"/>
                  </a:moveTo>
                  <a:lnTo>
                    <a:pt x="250328" y="1334422"/>
                  </a:lnTo>
                </a:path>
                <a:path w="632460" h="1466214">
                  <a:moveTo>
                    <a:pt x="158108" y="958543"/>
                  </a:moveTo>
                  <a:lnTo>
                    <a:pt x="210801" y="902179"/>
                  </a:lnTo>
                  <a:lnTo>
                    <a:pt x="158108" y="826984"/>
                  </a:lnTo>
                </a:path>
                <a:path w="632460" h="1466214">
                  <a:moveTo>
                    <a:pt x="158108" y="1465949"/>
                  </a:moveTo>
                  <a:lnTo>
                    <a:pt x="158108" y="958543"/>
                  </a:lnTo>
                </a:path>
                <a:path w="632460" h="1466214">
                  <a:moveTo>
                    <a:pt x="79054" y="958543"/>
                  </a:moveTo>
                  <a:lnTo>
                    <a:pt x="79054" y="1465949"/>
                  </a:lnTo>
                </a:path>
                <a:path w="632460" h="1466214">
                  <a:moveTo>
                    <a:pt x="158108" y="958543"/>
                  </a:moveTo>
                  <a:lnTo>
                    <a:pt x="79054" y="958543"/>
                  </a:lnTo>
                </a:path>
                <a:path w="632460" h="1466214">
                  <a:moveTo>
                    <a:pt x="158108" y="826984"/>
                  </a:moveTo>
                  <a:lnTo>
                    <a:pt x="79054" y="826984"/>
                  </a:lnTo>
                  <a:lnTo>
                    <a:pt x="39527" y="902179"/>
                  </a:lnTo>
                </a:path>
                <a:path w="632460" h="1466214">
                  <a:moveTo>
                    <a:pt x="0" y="958543"/>
                  </a:moveTo>
                  <a:lnTo>
                    <a:pt x="0" y="1334422"/>
                  </a:lnTo>
                </a:path>
                <a:path w="632460" h="1466214">
                  <a:moveTo>
                    <a:pt x="79054" y="958543"/>
                  </a:moveTo>
                  <a:lnTo>
                    <a:pt x="39527" y="902179"/>
                  </a:lnTo>
                  <a:lnTo>
                    <a:pt x="0" y="958543"/>
                  </a:lnTo>
                </a:path>
                <a:path w="632460" h="1466214">
                  <a:moveTo>
                    <a:pt x="105386" y="112856"/>
                  </a:moveTo>
                  <a:lnTo>
                    <a:pt x="105386" y="826984"/>
                  </a:lnTo>
                </a:path>
                <a:path w="632460" h="1466214">
                  <a:moveTo>
                    <a:pt x="276689" y="0"/>
                  </a:moveTo>
                  <a:lnTo>
                    <a:pt x="184440" y="0"/>
                  </a:lnTo>
                </a:path>
              </a:pathLst>
            </a:custGeom>
            <a:ln w="2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1" name="object 101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4684703" y="2133694"/>
              <a:ext cx="101474" cy="135276"/>
            </a:xfrm>
            <a:prstGeom prst="rect">
              <a:avLst/>
            </a:prstGeom>
          </p:spPr>
        </p:pic>
        <p:sp>
          <p:nvSpPr>
            <p:cNvPr id="102" name="object 102"/>
            <p:cNvSpPr/>
            <p:nvPr/>
          </p:nvSpPr>
          <p:spPr>
            <a:xfrm>
              <a:off x="3549657" y="2971888"/>
              <a:ext cx="250825" cy="1936114"/>
            </a:xfrm>
            <a:custGeom>
              <a:avLst/>
              <a:gdLst/>
              <a:ahLst/>
              <a:cxnLst/>
              <a:rect l="l" t="t" r="r" b="b"/>
              <a:pathLst>
                <a:path w="250825" h="1936114">
                  <a:moveTo>
                    <a:pt x="92228" y="375878"/>
                  </a:moveTo>
                  <a:lnTo>
                    <a:pt x="92228" y="1935725"/>
                  </a:lnTo>
                </a:path>
                <a:path w="250825" h="1936114">
                  <a:moveTo>
                    <a:pt x="171283" y="638965"/>
                  </a:moveTo>
                  <a:lnTo>
                    <a:pt x="171283" y="375878"/>
                  </a:lnTo>
                </a:path>
                <a:path w="250825" h="1936114">
                  <a:moveTo>
                    <a:pt x="171283" y="375878"/>
                  </a:moveTo>
                  <a:lnTo>
                    <a:pt x="92228" y="375878"/>
                  </a:lnTo>
                </a:path>
                <a:path w="250825" h="1936114">
                  <a:moveTo>
                    <a:pt x="250328" y="507437"/>
                  </a:moveTo>
                  <a:lnTo>
                    <a:pt x="250328" y="413476"/>
                  </a:lnTo>
                </a:path>
                <a:path w="250825" h="1936114">
                  <a:moveTo>
                    <a:pt x="171283" y="375878"/>
                  </a:moveTo>
                  <a:lnTo>
                    <a:pt x="250328" y="413476"/>
                  </a:lnTo>
                </a:path>
                <a:path w="250825" h="1936114">
                  <a:moveTo>
                    <a:pt x="171283" y="375878"/>
                  </a:moveTo>
                  <a:lnTo>
                    <a:pt x="171283" y="0"/>
                  </a:lnTo>
                  <a:lnTo>
                    <a:pt x="92228" y="0"/>
                  </a:lnTo>
                </a:path>
                <a:path w="250825" h="1936114">
                  <a:moveTo>
                    <a:pt x="92228" y="375878"/>
                  </a:moveTo>
                  <a:lnTo>
                    <a:pt x="92228" y="0"/>
                  </a:lnTo>
                </a:path>
                <a:path w="250825" h="1936114">
                  <a:moveTo>
                    <a:pt x="0" y="413476"/>
                  </a:moveTo>
                  <a:lnTo>
                    <a:pt x="0" y="1935725"/>
                  </a:lnTo>
                </a:path>
                <a:path w="250825" h="1936114">
                  <a:moveTo>
                    <a:pt x="92228" y="375878"/>
                  </a:moveTo>
                  <a:lnTo>
                    <a:pt x="0" y="413476"/>
                  </a:lnTo>
                </a:path>
                <a:path w="250825" h="1936114">
                  <a:moveTo>
                    <a:pt x="250328" y="413476"/>
                  </a:moveTo>
                  <a:lnTo>
                    <a:pt x="250328" y="131559"/>
                  </a:lnTo>
                  <a:lnTo>
                    <a:pt x="171283" y="0"/>
                  </a:lnTo>
                </a:path>
                <a:path w="250825" h="1936114">
                  <a:moveTo>
                    <a:pt x="92228" y="0"/>
                  </a:moveTo>
                  <a:lnTo>
                    <a:pt x="0" y="131559"/>
                  </a:lnTo>
                </a:path>
                <a:path w="250825" h="1936114">
                  <a:moveTo>
                    <a:pt x="0" y="413476"/>
                  </a:moveTo>
                  <a:lnTo>
                    <a:pt x="0" y="131559"/>
                  </a:lnTo>
                </a:path>
              </a:pathLst>
            </a:custGeom>
            <a:ln w="2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3" name="object 103"/>
            <p:cNvSpPr/>
            <p:nvPr/>
          </p:nvSpPr>
          <p:spPr>
            <a:xfrm>
              <a:off x="3549657" y="30846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10733" y="9399"/>
                  </a:moveTo>
                  <a:lnTo>
                    <a:pt x="10733" y="9399"/>
                  </a:lnTo>
                </a:path>
              </a:pathLst>
            </a:custGeom>
            <a:ln w="18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3549657" y="2144904"/>
              <a:ext cx="4558665" cy="3796665"/>
            </a:xfrm>
            <a:custGeom>
              <a:avLst/>
              <a:gdLst/>
              <a:ahLst/>
              <a:cxnLst/>
              <a:rect l="l" t="t" r="r" b="b"/>
              <a:pathLst>
                <a:path w="4558665" h="3796665">
                  <a:moveTo>
                    <a:pt x="210807" y="695457"/>
                  </a:moveTo>
                  <a:lnTo>
                    <a:pt x="263523" y="695457"/>
                  </a:lnTo>
                  <a:lnTo>
                    <a:pt x="316216" y="676658"/>
                  </a:lnTo>
                  <a:lnTo>
                    <a:pt x="368909" y="657859"/>
                  </a:lnTo>
                  <a:lnTo>
                    <a:pt x="408437" y="620230"/>
                  </a:lnTo>
                  <a:lnTo>
                    <a:pt x="461130" y="582824"/>
                  </a:lnTo>
                  <a:lnTo>
                    <a:pt x="500657" y="545099"/>
                  </a:lnTo>
                  <a:lnTo>
                    <a:pt x="540184" y="507373"/>
                  </a:lnTo>
                  <a:lnTo>
                    <a:pt x="579711" y="451105"/>
                  </a:lnTo>
                  <a:lnTo>
                    <a:pt x="606072" y="375974"/>
                  </a:lnTo>
                  <a:lnTo>
                    <a:pt x="632433" y="319706"/>
                  </a:lnTo>
                </a:path>
                <a:path w="4558665" h="3796665">
                  <a:moveTo>
                    <a:pt x="171283" y="695457"/>
                  </a:moveTo>
                  <a:lnTo>
                    <a:pt x="144930" y="695457"/>
                  </a:lnTo>
                  <a:lnTo>
                    <a:pt x="118581" y="714223"/>
                  </a:lnTo>
                  <a:lnTo>
                    <a:pt x="92228" y="733022"/>
                  </a:lnTo>
                  <a:lnTo>
                    <a:pt x="65876" y="751821"/>
                  </a:lnTo>
                  <a:lnTo>
                    <a:pt x="39527" y="770620"/>
                  </a:lnTo>
                  <a:lnTo>
                    <a:pt x="26352" y="808217"/>
                  </a:lnTo>
                  <a:lnTo>
                    <a:pt x="13174" y="845783"/>
                  </a:lnTo>
                  <a:lnTo>
                    <a:pt x="0" y="883380"/>
                  </a:lnTo>
                  <a:lnTo>
                    <a:pt x="0" y="939744"/>
                  </a:lnTo>
                </a:path>
                <a:path w="4558665" h="3796665">
                  <a:moveTo>
                    <a:pt x="210807" y="695457"/>
                  </a:moveTo>
                  <a:lnTo>
                    <a:pt x="171283" y="695457"/>
                  </a:lnTo>
                </a:path>
                <a:path w="4558665" h="3796665">
                  <a:moveTo>
                    <a:pt x="1225311" y="0"/>
                  </a:moveTo>
                  <a:lnTo>
                    <a:pt x="1067231" y="0"/>
                  </a:lnTo>
                  <a:lnTo>
                    <a:pt x="1014509" y="0"/>
                  </a:lnTo>
                  <a:lnTo>
                    <a:pt x="961816" y="0"/>
                  </a:lnTo>
                  <a:lnTo>
                    <a:pt x="909122" y="18862"/>
                  </a:lnTo>
                  <a:lnTo>
                    <a:pt x="856401" y="37725"/>
                  </a:lnTo>
                  <a:lnTo>
                    <a:pt x="816874" y="56588"/>
                  </a:lnTo>
                  <a:lnTo>
                    <a:pt x="777346" y="93993"/>
                  </a:lnTo>
                  <a:lnTo>
                    <a:pt x="737819" y="150581"/>
                  </a:lnTo>
                  <a:lnTo>
                    <a:pt x="698292" y="206849"/>
                  </a:lnTo>
                  <a:lnTo>
                    <a:pt x="658765" y="263118"/>
                  </a:lnTo>
                  <a:lnTo>
                    <a:pt x="632433" y="319706"/>
                  </a:lnTo>
                </a:path>
                <a:path w="4558665" h="3796665">
                  <a:moveTo>
                    <a:pt x="1119924" y="1465949"/>
                  </a:moveTo>
                  <a:lnTo>
                    <a:pt x="171283" y="1465949"/>
                  </a:lnTo>
                </a:path>
                <a:path w="4558665" h="3796665">
                  <a:moveTo>
                    <a:pt x="1040870" y="1334422"/>
                  </a:moveTo>
                  <a:lnTo>
                    <a:pt x="250328" y="1334422"/>
                  </a:lnTo>
                </a:path>
                <a:path w="4558665" h="3796665">
                  <a:moveTo>
                    <a:pt x="171283" y="1465949"/>
                  </a:moveTo>
                  <a:lnTo>
                    <a:pt x="250328" y="1334422"/>
                  </a:lnTo>
                </a:path>
                <a:path w="4558665" h="3796665">
                  <a:moveTo>
                    <a:pt x="1119924" y="1465949"/>
                  </a:moveTo>
                  <a:lnTo>
                    <a:pt x="1040870" y="1334422"/>
                  </a:lnTo>
                </a:path>
                <a:path w="4558665" h="3796665">
                  <a:moveTo>
                    <a:pt x="250328" y="3119758"/>
                  </a:moveTo>
                  <a:lnTo>
                    <a:pt x="4558637" y="3119758"/>
                  </a:lnTo>
                </a:path>
                <a:path w="4558665" h="3796665">
                  <a:moveTo>
                    <a:pt x="223984" y="2443195"/>
                  </a:moveTo>
                  <a:lnTo>
                    <a:pt x="223984" y="2875470"/>
                  </a:lnTo>
                </a:path>
                <a:path w="4558665" h="3796665">
                  <a:moveTo>
                    <a:pt x="223984" y="2875438"/>
                  </a:moveTo>
                  <a:lnTo>
                    <a:pt x="513852" y="2875438"/>
                  </a:lnTo>
                </a:path>
                <a:path w="4558665" h="3796665">
                  <a:moveTo>
                    <a:pt x="92228" y="2762710"/>
                  </a:moveTo>
                  <a:lnTo>
                    <a:pt x="250328" y="2988199"/>
                  </a:lnTo>
                  <a:lnTo>
                    <a:pt x="250328" y="3119758"/>
                  </a:lnTo>
                </a:path>
                <a:path w="4558665" h="3796665">
                  <a:moveTo>
                    <a:pt x="92228" y="2762710"/>
                  </a:moveTo>
                  <a:lnTo>
                    <a:pt x="0" y="2762710"/>
                  </a:lnTo>
                </a:path>
                <a:path w="4558665" h="3796665">
                  <a:moveTo>
                    <a:pt x="0" y="2988199"/>
                  </a:moveTo>
                  <a:lnTo>
                    <a:pt x="0" y="2762710"/>
                  </a:lnTo>
                </a:path>
                <a:path w="4558665" h="3796665">
                  <a:moveTo>
                    <a:pt x="0" y="2988199"/>
                  </a:moveTo>
                  <a:lnTo>
                    <a:pt x="92228" y="3119758"/>
                  </a:lnTo>
                  <a:lnTo>
                    <a:pt x="250328" y="3119758"/>
                  </a:lnTo>
                </a:path>
                <a:path w="4558665" h="3796665">
                  <a:moveTo>
                    <a:pt x="882762" y="3664767"/>
                  </a:moveTo>
                  <a:lnTo>
                    <a:pt x="3939542" y="3664767"/>
                  </a:lnTo>
                </a:path>
                <a:path w="4558665" h="3796665">
                  <a:moveTo>
                    <a:pt x="250328" y="3439240"/>
                  </a:moveTo>
                  <a:lnTo>
                    <a:pt x="830068" y="3664767"/>
                  </a:lnTo>
                </a:path>
                <a:path w="4558665" h="3796665">
                  <a:moveTo>
                    <a:pt x="223984" y="3552010"/>
                  </a:moveTo>
                  <a:lnTo>
                    <a:pt x="803707" y="3777528"/>
                  </a:lnTo>
                </a:path>
                <a:path w="4558665" h="3796665">
                  <a:moveTo>
                    <a:pt x="0" y="2988199"/>
                  </a:moveTo>
                  <a:lnTo>
                    <a:pt x="0" y="3138556"/>
                  </a:lnTo>
                  <a:lnTo>
                    <a:pt x="0" y="3194953"/>
                  </a:lnTo>
                  <a:lnTo>
                    <a:pt x="13174" y="3251317"/>
                  </a:lnTo>
                  <a:lnTo>
                    <a:pt x="26352" y="3307713"/>
                  </a:lnTo>
                  <a:lnTo>
                    <a:pt x="39527" y="3364077"/>
                  </a:lnTo>
                  <a:lnTo>
                    <a:pt x="65876" y="3401675"/>
                  </a:lnTo>
                  <a:lnTo>
                    <a:pt x="92228" y="3458039"/>
                  </a:lnTo>
                  <a:lnTo>
                    <a:pt x="118581" y="3495636"/>
                  </a:lnTo>
                  <a:lnTo>
                    <a:pt x="158105" y="3514435"/>
                  </a:lnTo>
                  <a:lnTo>
                    <a:pt x="184457" y="3552010"/>
                  </a:lnTo>
                  <a:lnTo>
                    <a:pt x="223984" y="3552010"/>
                  </a:lnTo>
                </a:path>
                <a:path w="4558665" h="3796665">
                  <a:moveTo>
                    <a:pt x="92228" y="3119758"/>
                  </a:moveTo>
                  <a:lnTo>
                    <a:pt x="92228" y="3138556"/>
                  </a:lnTo>
                  <a:lnTo>
                    <a:pt x="92228" y="3194953"/>
                  </a:lnTo>
                  <a:lnTo>
                    <a:pt x="92228" y="3251317"/>
                  </a:lnTo>
                  <a:lnTo>
                    <a:pt x="118581" y="3288914"/>
                  </a:lnTo>
                  <a:lnTo>
                    <a:pt x="131755" y="3326480"/>
                  </a:lnTo>
                  <a:lnTo>
                    <a:pt x="158105" y="3364077"/>
                  </a:lnTo>
                  <a:lnTo>
                    <a:pt x="184457" y="3401675"/>
                  </a:lnTo>
                  <a:lnTo>
                    <a:pt x="210807" y="3420442"/>
                  </a:lnTo>
                  <a:lnTo>
                    <a:pt x="250328" y="3439240"/>
                  </a:lnTo>
                </a:path>
                <a:path w="4558665" h="3796665">
                  <a:moveTo>
                    <a:pt x="830068" y="3664767"/>
                  </a:moveTo>
                  <a:lnTo>
                    <a:pt x="856401" y="3664767"/>
                  </a:lnTo>
                  <a:lnTo>
                    <a:pt x="882762" y="3664767"/>
                  </a:lnTo>
                </a:path>
                <a:path w="4558665" h="3796665">
                  <a:moveTo>
                    <a:pt x="882762" y="3796320"/>
                  </a:moveTo>
                  <a:lnTo>
                    <a:pt x="3939542" y="3796320"/>
                  </a:lnTo>
                </a:path>
                <a:path w="4558665" h="3796665">
                  <a:moveTo>
                    <a:pt x="803707" y="3777528"/>
                  </a:moveTo>
                  <a:lnTo>
                    <a:pt x="843234" y="3777528"/>
                  </a:lnTo>
                  <a:lnTo>
                    <a:pt x="882762" y="3796320"/>
                  </a:lnTo>
                </a:path>
                <a:path w="4558665" h="3796665">
                  <a:moveTo>
                    <a:pt x="1673303" y="958543"/>
                  </a:moveTo>
                  <a:lnTo>
                    <a:pt x="3149000" y="958543"/>
                  </a:lnTo>
                </a:path>
                <a:path w="4558665" h="3796665">
                  <a:moveTo>
                    <a:pt x="1633776" y="826984"/>
                  </a:moveTo>
                  <a:lnTo>
                    <a:pt x="3188499" y="826984"/>
                  </a:lnTo>
                </a:path>
                <a:path w="4558665" h="3796665">
                  <a:moveTo>
                    <a:pt x="2911723" y="601367"/>
                  </a:moveTo>
                  <a:lnTo>
                    <a:pt x="3188499" y="601367"/>
                  </a:lnTo>
                </a:path>
                <a:path w="4558665" h="3796665">
                  <a:moveTo>
                    <a:pt x="3280662" y="357111"/>
                  </a:moveTo>
                  <a:lnTo>
                    <a:pt x="1528361" y="357111"/>
                  </a:lnTo>
                </a:path>
                <a:path w="4558665" h="3796665">
                  <a:moveTo>
                    <a:pt x="3293828" y="225712"/>
                  </a:moveTo>
                  <a:lnTo>
                    <a:pt x="2700979" y="112856"/>
                  </a:lnTo>
                </a:path>
                <a:path w="4558665" h="3796665">
                  <a:moveTo>
                    <a:pt x="1673303" y="958543"/>
                  </a:moveTo>
                  <a:lnTo>
                    <a:pt x="1673303" y="1465949"/>
                  </a:lnTo>
                </a:path>
                <a:path w="4558665" h="3796665">
                  <a:moveTo>
                    <a:pt x="1581054" y="902179"/>
                  </a:moveTo>
                  <a:lnTo>
                    <a:pt x="1581054" y="1334422"/>
                  </a:lnTo>
                </a:path>
                <a:path w="4558665" h="3796665">
                  <a:moveTo>
                    <a:pt x="1291199" y="1334422"/>
                  </a:moveTo>
                  <a:lnTo>
                    <a:pt x="1291199" y="958543"/>
                  </a:lnTo>
                </a:path>
                <a:path w="4558665" h="3796665">
                  <a:moveTo>
                    <a:pt x="1396614" y="1334422"/>
                  </a:moveTo>
                  <a:lnTo>
                    <a:pt x="1396614" y="112856"/>
                  </a:lnTo>
                </a:path>
                <a:path w="4558665" h="3796665">
                  <a:moveTo>
                    <a:pt x="1989491" y="714223"/>
                  </a:moveTo>
                  <a:lnTo>
                    <a:pt x="2160794" y="714223"/>
                  </a:lnTo>
                </a:path>
                <a:path w="4558665" h="3796665">
                  <a:moveTo>
                    <a:pt x="2687813" y="112856"/>
                  </a:moveTo>
                  <a:lnTo>
                    <a:pt x="2121267" y="112856"/>
                  </a:lnTo>
                </a:path>
                <a:path w="4558665" h="3796665">
                  <a:moveTo>
                    <a:pt x="1633776" y="826984"/>
                  </a:moveTo>
                  <a:lnTo>
                    <a:pt x="1633776" y="601367"/>
                  </a:lnTo>
                </a:path>
                <a:path w="4558665" h="3796665">
                  <a:moveTo>
                    <a:pt x="1581054" y="676658"/>
                  </a:moveTo>
                  <a:lnTo>
                    <a:pt x="1633776" y="601367"/>
                  </a:lnTo>
                </a:path>
                <a:path w="4558665" h="3796665">
                  <a:moveTo>
                    <a:pt x="1488834" y="845783"/>
                  </a:moveTo>
                  <a:lnTo>
                    <a:pt x="1488834" y="432242"/>
                  </a:lnTo>
                </a:path>
                <a:path w="4558665" h="3796665">
                  <a:moveTo>
                    <a:pt x="1989491" y="714223"/>
                  </a:moveTo>
                  <a:lnTo>
                    <a:pt x="1910437" y="601367"/>
                  </a:lnTo>
                  <a:lnTo>
                    <a:pt x="1910437" y="826984"/>
                  </a:lnTo>
                </a:path>
                <a:path w="4558665" h="3796665">
                  <a:moveTo>
                    <a:pt x="1488834" y="432242"/>
                  </a:moveTo>
                  <a:lnTo>
                    <a:pt x="1488834" y="300843"/>
                  </a:lnTo>
                </a:path>
                <a:path w="4558665" h="3796665">
                  <a:moveTo>
                    <a:pt x="1633776" y="601367"/>
                  </a:moveTo>
                  <a:lnTo>
                    <a:pt x="1910437" y="601367"/>
                  </a:lnTo>
                </a:path>
              </a:pathLst>
            </a:custGeom>
            <a:ln w="2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5" name="object 105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4856007" y="2133694"/>
              <a:ext cx="101474" cy="135276"/>
            </a:xfrm>
            <a:prstGeom prst="rect">
              <a:avLst/>
            </a:prstGeom>
          </p:spPr>
        </p:pic>
        <p:sp>
          <p:nvSpPr>
            <p:cNvPr id="106" name="object 106"/>
            <p:cNvSpPr/>
            <p:nvPr/>
          </p:nvSpPr>
          <p:spPr>
            <a:xfrm>
              <a:off x="4801329" y="2257760"/>
              <a:ext cx="1410335" cy="845819"/>
            </a:xfrm>
            <a:custGeom>
              <a:avLst/>
              <a:gdLst/>
              <a:ahLst/>
              <a:cxnLst/>
              <a:rect l="l" t="t" r="r" b="b"/>
              <a:pathLst>
                <a:path w="1410335" h="845819">
                  <a:moveTo>
                    <a:pt x="276689" y="244255"/>
                  </a:moveTo>
                  <a:lnTo>
                    <a:pt x="263523" y="244255"/>
                  </a:lnTo>
                  <a:lnTo>
                    <a:pt x="250328" y="263118"/>
                  </a:lnTo>
                  <a:lnTo>
                    <a:pt x="237162" y="281980"/>
                  </a:lnTo>
                  <a:lnTo>
                    <a:pt x="237162" y="319386"/>
                  </a:lnTo>
                </a:path>
                <a:path w="1410335" h="845819">
                  <a:moveTo>
                    <a:pt x="276689" y="112856"/>
                  </a:moveTo>
                  <a:lnTo>
                    <a:pt x="263523" y="131399"/>
                  </a:lnTo>
                  <a:lnTo>
                    <a:pt x="250328" y="150261"/>
                  </a:lnTo>
                  <a:lnTo>
                    <a:pt x="237162" y="169124"/>
                  </a:lnTo>
                  <a:lnTo>
                    <a:pt x="237162" y="187987"/>
                  </a:lnTo>
                </a:path>
                <a:path w="1410335" h="845819">
                  <a:moveTo>
                    <a:pt x="869595" y="0"/>
                  </a:moveTo>
                  <a:lnTo>
                    <a:pt x="276689" y="112856"/>
                  </a:lnTo>
                </a:path>
                <a:path w="1410335" h="845819">
                  <a:moveTo>
                    <a:pt x="382104" y="714128"/>
                  </a:moveTo>
                  <a:lnTo>
                    <a:pt x="355743" y="751725"/>
                  </a:lnTo>
                </a:path>
                <a:path w="1410335" h="845819">
                  <a:moveTo>
                    <a:pt x="421631" y="845687"/>
                  </a:moveTo>
                  <a:lnTo>
                    <a:pt x="355743" y="751725"/>
                  </a:lnTo>
                  <a:lnTo>
                    <a:pt x="329382" y="789322"/>
                  </a:lnTo>
                </a:path>
                <a:path w="1410335" h="845819">
                  <a:moveTo>
                    <a:pt x="0" y="789322"/>
                  </a:moveTo>
                  <a:lnTo>
                    <a:pt x="39527" y="845687"/>
                  </a:lnTo>
                </a:path>
                <a:path w="1410335" h="845819">
                  <a:moveTo>
                    <a:pt x="329382" y="789322"/>
                  </a:moveTo>
                  <a:lnTo>
                    <a:pt x="329382" y="770524"/>
                  </a:lnTo>
                  <a:lnTo>
                    <a:pt x="329382" y="563802"/>
                  </a:lnTo>
                </a:path>
                <a:path w="1410335" h="845819">
                  <a:moveTo>
                    <a:pt x="276689" y="751725"/>
                  </a:moveTo>
                  <a:lnTo>
                    <a:pt x="329382" y="751725"/>
                  </a:lnTo>
                </a:path>
                <a:path w="1410335" h="845819">
                  <a:moveTo>
                    <a:pt x="237162" y="732926"/>
                  </a:moveTo>
                  <a:lnTo>
                    <a:pt x="237162" y="751725"/>
                  </a:lnTo>
                  <a:lnTo>
                    <a:pt x="250328" y="751725"/>
                  </a:lnTo>
                  <a:lnTo>
                    <a:pt x="263523" y="751725"/>
                  </a:lnTo>
                  <a:lnTo>
                    <a:pt x="276689" y="751725"/>
                  </a:lnTo>
                </a:path>
                <a:path w="1410335" h="845819">
                  <a:moveTo>
                    <a:pt x="724653" y="601367"/>
                  </a:moveTo>
                  <a:lnTo>
                    <a:pt x="658765" y="714128"/>
                  </a:lnTo>
                </a:path>
                <a:path w="1410335" h="845819">
                  <a:moveTo>
                    <a:pt x="724653" y="601367"/>
                  </a:moveTo>
                  <a:lnTo>
                    <a:pt x="737819" y="601367"/>
                  </a:lnTo>
                </a:path>
                <a:path w="1410335" h="845819">
                  <a:moveTo>
                    <a:pt x="909122" y="714128"/>
                  </a:moveTo>
                  <a:lnTo>
                    <a:pt x="1409780" y="714128"/>
                  </a:lnTo>
                </a:path>
              </a:pathLst>
            </a:custGeom>
            <a:ln w="2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7" name="object 107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6200376" y="2671141"/>
              <a:ext cx="272214" cy="311855"/>
            </a:xfrm>
            <a:prstGeom prst="rect">
              <a:avLst/>
            </a:prstGeom>
          </p:spPr>
        </p:pic>
        <p:sp>
          <p:nvSpPr>
            <p:cNvPr id="108" name="object 108"/>
            <p:cNvSpPr/>
            <p:nvPr/>
          </p:nvSpPr>
          <p:spPr>
            <a:xfrm>
              <a:off x="4840856" y="2144904"/>
              <a:ext cx="3267710" cy="1466215"/>
            </a:xfrm>
            <a:custGeom>
              <a:avLst/>
              <a:gdLst/>
              <a:ahLst/>
              <a:cxnLst/>
              <a:rect l="l" t="t" r="r" b="b"/>
              <a:pathLst>
                <a:path w="3267709" h="1466214">
                  <a:moveTo>
                    <a:pt x="869595" y="601367"/>
                  </a:moveTo>
                  <a:lnTo>
                    <a:pt x="869595" y="826984"/>
                  </a:lnTo>
                </a:path>
                <a:path w="3267709" h="1466214">
                  <a:moveTo>
                    <a:pt x="869595" y="526236"/>
                  </a:moveTo>
                  <a:lnTo>
                    <a:pt x="869595" y="601367"/>
                  </a:lnTo>
                </a:path>
                <a:path w="3267709" h="1466214">
                  <a:moveTo>
                    <a:pt x="1370253" y="526236"/>
                  </a:moveTo>
                  <a:lnTo>
                    <a:pt x="869595" y="526236"/>
                  </a:lnTo>
                </a:path>
                <a:path w="3267709" h="1466214">
                  <a:moveTo>
                    <a:pt x="1396614" y="112856"/>
                  </a:moveTo>
                  <a:lnTo>
                    <a:pt x="1409780" y="112856"/>
                  </a:lnTo>
                </a:path>
                <a:path w="3267709" h="1466214">
                  <a:moveTo>
                    <a:pt x="289855" y="1334422"/>
                  </a:moveTo>
                  <a:lnTo>
                    <a:pt x="382104" y="1465949"/>
                  </a:lnTo>
                </a:path>
                <a:path w="3267709" h="1466214">
                  <a:moveTo>
                    <a:pt x="289855" y="1334422"/>
                  </a:moveTo>
                  <a:lnTo>
                    <a:pt x="0" y="1334422"/>
                  </a:lnTo>
                </a:path>
                <a:path w="3267709" h="1466214">
                  <a:moveTo>
                    <a:pt x="2411066" y="1465949"/>
                  </a:moveTo>
                  <a:lnTo>
                    <a:pt x="2411066" y="958543"/>
                  </a:lnTo>
                </a:path>
                <a:path w="3267709" h="1466214">
                  <a:moveTo>
                    <a:pt x="2318903" y="958543"/>
                  </a:moveTo>
                  <a:lnTo>
                    <a:pt x="2318903" y="1465949"/>
                  </a:lnTo>
                </a:path>
                <a:path w="3267709" h="1466214">
                  <a:moveTo>
                    <a:pt x="1857801" y="958543"/>
                  </a:moveTo>
                  <a:lnTo>
                    <a:pt x="1857801" y="1465949"/>
                  </a:lnTo>
                </a:path>
                <a:path w="3267709" h="1466214">
                  <a:moveTo>
                    <a:pt x="3267438" y="1240460"/>
                  </a:moveTo>
                  <a:lnTo>
                    <a:pt x="3267438" y="1334422"/>
                  </a:lnTo>
                </a:path>
                <a:path w="3267709" h="1466214">
                  <a:moveTo>
                    <a:pt x="2490063" y="1334422"/>
                  </a:moveTo>
                  <a:lnTo>
                    <a:pt x="2490063" y="958543"/>
                  </a:lnTo>
                </a:path>
                <a:path w="3267709" h="1466214">
                  <a:moveTo>
                    <a:pt x="2239906" y="958543"/>
                  </a:moveTo>
                  <a:lnTo>
                    <a:pt x="2239906" y="1334422"/>
                  </a:lnTo>
                </a:path>
                <a:path w="3267709" h="1466214">
                  <a:moveTo>
                    <a:pt x="1936798" y="902179"/>
                  </a:moveTo>
                  <a:lnTo>
                    <a:pt x="1936798" y="1334422"/>
                  </a:lnTo>
                </a:path>
                <a:path w="3267709" h="1466214">
                  <a:moveTo>
                    <a:pt x="2121124" y="112856"/>
                  </a:moveTo>
                  <a:lnTo>
                    <a:pt x="2121124" y="1334422"/>
                  </a:lnTo>
                </a:path>
                <a:path w="3267709" h="1466214">
                  <a:moveTo>
                    <a:pt x="2885334" y="319706"/>
                  </a:moveTo>
                  <a:lnTo>
                    <a:pt x="2859001" y="263118"/>
                  </a:lnTo>
                  <a:lnTo>
                    <a:pt x="2832669" y="206849"/>
                  </a:lnTo>
                  <a:lnTo>
                    <a:pt x="2793171" y="150581"/>
                  </a:lnTo>
                  <a:lnTo>
                    <a:pt x="2753672" y="93993"/>
                  </a:lnTo>
                  <a:lnTo>
                    <a:pt x="2714174" y="56588"/>
                  </a:lnTo>
                  <a:lnTo>
                    <a:pt x="2661509" y="37725"/>
                  </a:lnTo>
                  <a:lnTo>
                    <a:pt x="2622011" y="18862"/>
                  </a:lnTo>
                  <a:lnTo>
                    <a:pt x="2569346" y="0"/>
                  </a:lnTo>
                  <a:lnTo>
                    <a:pt x="2516395" y="0"/>
                  </a:lnTo>
                </a:path>
                <a:path w="3267709" h="1466214">
                  <a:moveTo>
                    <a:pt x="2384734" y="826984"/>
                  </a:moveTo>
                  <a:lnTo>
                    <a:pt x="2384734" y="112856"/>
                  </a:lnTo>
                </a:path>
                <a:path w="3267709" h="1466214">
                  <a:moveTo>
                    <a:pt x="1936798" y="676658"/>
                  </a:moveTo>
                  <a:lnTo>
                    <a:pt x="1897300" y="601367"/>
                  </a:lnTo>
                  <a:lnTo>
                    <a:pt x="1897300" y="826984"/>
                  </a:lnTo>
                </a:path>
                <a:path w="3267709" h="1466214">
                  <a:moveTo>
                    <a:pt x="2042127" y="432242"/>
                  </a:moveTo>
                  <a:lnTo>
                    <a:pt x="2042127" y="845783"/>
                  </a:lnTo>
                </a:path>
                <a:path w="3267709" h="1466214">
                  <a:moveTo>
                    <a:pt x="2463730" y="0"/>
                  </a:moveTo>
                  <a:lnTo>
                    <a:pt x="2516395" y="0"/>
                  </a:lnTo>
                </a:path>
                <a:path w="3267709" h="1466214">
                  <a:moveTo>
                    <a:pt x="2463730" y="0"/>
                  </a:moveTo>
                  <a:lnTo>
                    <a:pt x="2292570" y="0"/>
                  </a:lnTo>
                </a:path>
                <a:path w="3267709" h="1466214">
                  <a:moveTo>
                    <a:pt x="2384734" y="112856"/>
                  </a:moveTo>
                  <a:lnTo>
                    <a:pt x="2371567" y="75130"/>
                  </a:lnTo>
                  <a:lnTo>
                    <a:pt x="2371567" y="56588"/>
                  </a:lnTo>
                  <a:lnTo>
                    <a:pt x="2358401" y="37725"/>
                  </a:lnTo>
                  <a:lnTo>
                    <a:pt x="2332069" y="18862"/>
                  </a:lnTo>
                  <a:lnTo>
                    <a:pt x="2318903" y="0"/>
                  </a:lnTo>
                  <a:lnTo>
                    <a:pt x="2292570" y="0"/>
                  </a:lnTo>
                  <a:lnTo>
                    <a:pt x="2213574" y="0"/>
                  </a:lnTo>
                  <a:lnTo>
                    <a:pt x="2187241" y="0"/>
                  </a:lnTo>
                  <a:lnTo>
                    <a:pt x="2174075" y="18862"/>
                  </a:lnTo>
                  <a:lnTo>
                    <a:pt x="2147743" y="37725"/>
                  </a:lnTo>
                  <a:lnTo>
                    <a:pt x="2134577" y="56588"/>
                  </a:lnTo>
                  <a:lnTo>
                    <a:pt x="2134577" y="75130"/>
                  </a:lnTo>
                  <a:lnTo>
                    <a:pt x="2121124" y="112856"/>
                  </a:lnTo>
                </a:path>
              </a:pathLst>
            </a:custGeom>
            <a:ln w="2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09" name="object 109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6819108" y="2359561"/>
              <a:ext cx="75085" cy="228796"/>
            </a:xfrm>
            <a:prstGeom prst="rect">
              <a:avLst/>
            </a:prstGeom>
          </p:spPr>
        </p:pic>
        <p:pic>
          <p:nvPicPr>
            <p:cNvPr id="110" name="object 110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7069137" y="2960303"/>
              <a:ext cx="272992" cy="155133"/>
            </a:xfrm>
            <a:prstGeom prst="rect">
              <a:avLst/>
            </a:prstGeom>
          </p:spPr>
        </p:pic>
        <p:pic>
          <p:nvPicPr>
            <p:cNvPr id="111" name="object 111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6687447" y="2821562"/>
              <a:ext cx="207409" cy="293095"/>
            </a:xfrm>
            <a:prstGeom prst="rect">
              <a:avLst/>
            </a:prstGeom>
          </p:spPr>
        </p:pic>
        <p:sp>
          <p:nvSpPr>
            <p:cNvPr id="112" name="object 112"/>
            <p:cNvSpPr/>
            <p:nvPr/>
          </p:nvSpPr>
          <p:spPr>
            <a:xfrm>
              <a:off x="8108295" y="2971888"/>
              <a:ext cx="264160" cy="1936114"/>
            </a:xfrm>
            <a:custGeom>
              <a:avLst/>
              <a:gdLst/>
              <a:ahLst/>
              <a:cxnLst/>
              <a:rect l="l" t="t" r="r" b="b"/>
              <a:pathLst>
                <a:path w="264159" h="1936114">
                  <a:moveTo>
                    <a:pt x="171446" y="1935725"/>
                  </a:moveTo>
                  <a:lnTo>
                    <a:pt x="171446" y="375878"/>
                  </a:lnTo>
                </a:path>
                <a:path w="264159" h="1936114">
                  <a:moveTo>
                    <a:pt x="92449" y="375878"/>
                  </a:moveTo>
                  <a:lnTo>
                    <a:pt x="92449" y="638965"/>
                  </a:lnTo>
                </a:path>
                <a:path w="264159" h="1936114">
                  <a:moveTo>
                    <a:pt x="171446" y="375878"/>
                  </a:moveTo>
                  <a:lnTo>
                    <a:pt x="92449" y="375878"/>
                  </a:lnTo>
                </a:path>
                <a:path w="264159" h="1936114">
                  <a:moveTo>
                    <a:pt x="263609" y="1935725"/>
                  </a:moveTo>
                  <a:lnTo>
                    <a:pt x="263609" y="413476"/>
                  </a:lnTo>
                </a:path>
                <a:path w="264159" h="1936114">
                  <a:moveTo>
                    <a:pt x="171446" y="375878"/>
                  </a:moveTo>
                  <a:lnTo>
                    <a:pt x="263609" y="413476"/>
                  </a:lnTo>
                </a:path>
                <a:path w="264159" h="1936114">
                  <a:moveTo>
                    <a:pt x="171446" y="375878"/>
                  </a:moveTo>
                  <a:lnTo>
                    <a:pt x="171446" y="0"/>
                  </a:lnTo>
                  <a:lnTo>
                    <a:pt x="92449" y="0"/>
                  </a:lnTo>
                </a:path>
                <a:path w="264159" h="1936114">
                  <a:moveTo>
                    <a:pt x="92449" y="375878"/>
                  </a:moveTo>
                  <a:lnTo>
                    <a:pt x="92449" y="0"/>
                  </a:lnTo>
                </a:path>
                <a:path w="264159" h="1936114">
                  <a:moveTo>
                    <a:pt x="92449" y="375878"/>
                  </a:moveTo>
                  <a:lnTo>
                    <a:pt x="0" y="413476"/>
                  </a:lnTo>
                </a:path>
              </a:pathLst>
            </a:custGeom>
            <a:ln w="2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8371904" y="3084649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10733" y="9399"/>
                  </a:moveTo>
                  <a:lnTo>
                    <a:pt x="10733" y="9399"/>
                  </a:lnTo>
                </a:path>
              </a:pathLst>
            </a:custGeom>
            <a:ln w="18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6698657" y="2464610"/>
              <a:ext cx="1673860" cy="3232785"/>
            </a:xfrm>
            <a:custGeom>
              <a:avLst/>
              <a:gdLst/>
              <a:ahLst/>
              <a:cxnLst/>
              <a:rect l="l" t="t" r="r" b="b"/>
              <a:pathLst>
                <a:path w="1673859" h="3232785">
                  <a:moveTo>
                    <a:pt x="1673246" y="920754"/>
                  </a:moveTo>
                  <a:lnTo>
                    <a:pt x="1673246" y="638837"/>
                  </a:lnTo>
                  <a:lnTo>
                    <a:pt x="1581083" y="507278"/>
                  </a:lnTo>
                </a:path>
                <a:path w="1673859" h="3232785">
                  <a:moveTo>
                    <a:pt x="1502086" y="507278"/>
                  </a:moveTo>
                  <a:lnTo>
                    <a:pt x="1409637" y="638837"/>
                  </a:lnTo>
                </a:path>
                <a:path w="1673859" h="3232785">
                  <a:moveTo>
                    <a:pt x="1409637" y="920754"/>
                  </a:moveTo>
                  <a:lnTo>
                    <a:pt x="1409637" y="638837"/>
                  </a:lnTo>
                </a:path>
                <a:path w="1673859" h="3232785">
                  <a:moveTo>
                    <a:pt x="1673246" y="620038"/>
                  </a:moveTo>
                  <a:lnTo>
                    <a:pt x="1660080" y="563674"/>
                  </a:lnTo>
                  <a:lnTo>
                    <a:pt x="1660080" y="526076"/>
                  </a:lnTo>
                  <a:lnTo>
                    <a:pt x="1646914" y="488511"/>
                  </a:lnTo>
                  <a:lnTo>
                    <a:pt x="1633748" y="450913"/>
                  </a:lnTo>
                  <a:lnTo>
                    <a:pt x="1607415" y="432115"/>
                  </a:lnTo>
                  <a:lnTo>
                    <a:pt x="1581083" y="413316"/>
                  </a:lnTo>
                  <a:lnTo>
                    <a:pt x="1554751" y="394517"/>
                  </a:lnTo>
                  <a:lnTo>
                    <a:pt x="1528418" y="375750"/>
                  </a:lnTo>
                  <a:lnTo>
                    <a:pt x="1502086" y="375750"/>
                  </a:lnTo>
                </a:path>
                <a:path w="1673859" h="3232785">
                  <a:moveTo>
                    <a:pt x="1462301" y="375750"/>
                  </a:moveTo>
                  <a:lnTo>
                    <a:pt x="1502086" y="375750"/>
                  </a:lnTo>
                </a:path>
                <a:path w="1673859" h="3232785">
                  <a:moveTo>
                    <a:pt x="1027532" y="0"/>
                  </a:moveTo>
                  <a:lnTo>
                    <a:pt x="1053864" y="56268"/>
                  </a:lnTo>
                  <a:lnTo>
                    <a:pt x="1093649" y="131399"/>
                  </a:lnTo>
                  <a:lnTo>
                    <a:pt x="1119981" y="187667"/>
                  </a:lnTo>
                  <a:lnTo>
                    <a:pt x="1172646" y="225392"/>
                  </a:lnTo>
                  <a:lnTo>
                    <a:pt x="1212144" y="263118"/>
                  </a:lnTo>
                  <a:lnTo>
                    <a:pt x="1251643" y="300523"/>
                  </a:lnTo>
                  <a:lnTo>
                    <a:pt x="1304307" y="338153"/>
                  </a:lnTo>
                  <a:lnTo>
                    <a:pt x="1356972" y="356952"/>
                  </a:lnTo>
                  <a:lnTo>
                    <a:pt x="1409637" y="375750"/>
                  </a:lnTo>
                  <a:lnTo>
                    <a:pt x="1462301" y="375750"/>
                  </a:lnTo>
                </a:path>
                <a:path w="1673859" h="3232785">
                  <a:moveTo>
                    <a:pt x="1502086" y="1146243"/>
                  </a:moveTo>
                  <a:lnTo>
                    <a:pt x="553264" y="1146243"/>
                  </a:lnTo>
                </a:path>
                <a:path w="1673859" h="3232785">
                  <a:moveTo>
                    <a:pt x="1409637" y="1014715"/>
                  </a:moveTo>
                  <a:lnTo>
                    <a:pt x="632261" y="1014715"/>
                  </a:lnTo>
                </a:path>
                <a:path w="1673859" h="3232785">
                  <a:moveTo>
                    <a:pt x="461101" y="1146243"/>
                  </a:moveTo>
                  <a:lnTo>
                    <a:pt x="0" y="1146243"/>
                  </a:lnTo>
                </a:path>
                <a:path w="1673859" h="3232785">
                  <a:moveTo>
                    <a:pt x="553264" y="1146243"/>
                  </a:moveTo>
                  <a:lnTo>
                    <a:pt x="632261" y="1014715"/>
                  </a:lnTo>
                </a:path>
                <a:path w="1673859" h="3232785">
                  <a:moveTo>
                    <a:pt x="461101" y="1146243"/>
                  </a:moveTo>
                  <a:lnTo>
                    <a:pt x="382104" y="1014715"/>
                  </a:lnTo>
                  <a:lnTo>
                    <a:pt x="78996" y="1014715"/>
                  </a:lnTo>
                </a:path>
                <a:path w="1673859" h="3232785">
                  <a:moveTo>
                    <a:pt x="0" y="1146243"/>
                  </a:moveTo>
                  <a:lnTo>
                    <a:pt x="78996" y="1014715"/>
                  </a:lnTo>
                </a:path>
                <a:path w="1673859" h="3232785">
                  <a:moveTo>
                    <a:pt x="1502086" y="1146243"/>
                  </a:moveTo>
                  <a:lnTo>
                    <a:pt x="1409637" y="1014715"/>
                  </a:lnTo>
                </a:path>
                <a:path w="1673859" h="3232785">
                  <a:moveTo>
                    <a:pt x="1435969" y="3232304"/>
                  </a:moveTo>
                  <a:lnTo>
                    <a:pt x="1475467" y="3232304"/>
                  </a:lnTo>
                  <a:lnTo>
                    <a:pt x="1515252" y="3194729"/>
                  </a:lnTo>
                  <a:lnTo>
                    <a:pt x="1541584" y="3175930"/>
                  </a:lnTo>
                  <a:lnTo>
                    <a:pt x="1581083" y="3138333"/>
                  </a:lnTo>
                  <a:lnTo>
                    <a:pt x="1607415" y="3081968"/>
                  </a:lnTo>
                  <a:lnTo>
                    <a:pt x="1620581" y="3044371"/>
                  </a:lnTo>
                  <a:lnTo>
                    <a:pt x="1646914" y="2988007"/>
                  </a:lnTo>
                  <a:lnTo>
                    <a:pt x="1660080" y="2931611"/>
                  </a:lnTo>
                  <a:lnTo>
                    <a:pt x="1660080" y="2875246"/>
                  </a:lnTo>
                  <a:lnTo>
                    <a:pt x="1673246" y="2818850"/>
                  </a:lnTo>
                </a:path>
                <a:path w="1673859" h="3232785">
                  <a:moveTo>
                    <a:pt x="1422803" y="3119534"/>
                  </a:moveTo>
                  <a:lnTo>
                    <a:pt x="1449135" y="3100735"/>
                  </a:lnTo>
                  <a:lnTo>
                    <a:pt x="1488920" y="3081968"/>
                  </a:lnTo>
                  <a:lnTo>
                    <a:pt x="1515252" y="3044371"/>
                  </a:lnTo>
                  <a:lnTo>
                    <a:pt x="1541584" y="3006774"/>
                  </a:lnTo>
                  <a:lnTo>
                    <a:pt x="1554751" y="2969208"/>
                  </a:lnTo>
                  <a:lnTo>
                    <a:pt x="1567917" y="2931611"/>
                  </a:lnTo>
                  <a:lnTo>
                    <a:pt x="1581083" y="2875246"/>
                  </a:lnTo>
                  <a:lnTo>
                    <a:pt x="1581083" y="2818850"/>
                  </a:lnTo>
                </a:path>
                <a:path w="1673859" h="3232785">
                  <a:moveTo>
                    <a:pt x="1581083" y="2443003"/>
                  </a:moveTo>
                  <a:lnTo>
                    <a:pt x="1409637" y="2668492"/>
                  </a:lnTo>
                  <a:lnTo>
                    <a:pt x="1409637" y="2800051"/>
                  </a:lnTo>
                </a:path>
                <a:path w="1673859" h="3232785">
                  <a:moveTo>
                    <a:pt x="1581083" y="2800051"/>
                  </a:moveTo>
                  <a:lnTo>
                    <a:pt x="1409637" y="2800051"/>
                  </a:lnTo>
                </a:path>
                <a:path w="1673859" h="3232785">
                  <a:moveTo>
                    <a:pt x="1581083" y="2800051"/>
                  </a:moveTo>
                  <a:lnTo>
                    <a:pt x="1673246" y="2668492"/>
                  </a:lnTo>
                  <a:lnTo>
                    <a:pt x="1673246" y="2443003"/>
                  </a:lnTo>
                </a:path>
                <a:path w="1673859" h="3232785">
                  <a:moveTo>
                    <a:pt x="1581083" y="2443003"/>
                  </a:moveTo>
                  <a:lnTo>
                    <a:pt x="1673246" y="2443003"/>
                  </a:lnTo>
                </a:path>
                <a:path w="1673859" h="3232785">
                  <a:moveTo>
                    <a:pt x="1673246" y="2818850"/>
                  </a:moveTo>
                  <a:lnTo>
                    <a:pt x="1673246" y="2668492"/>
                  </a:lnTo>
                </a:path>
              </a:pathLst>
            </a:custGeom>
            <a:ln w="2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8279741" y="526466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10733" y="9399"/>
                  </a:moveTo>
                  <a:lnTo>
                    <a:pt x="10733" y="9399"/>
                  </a:lnTo>
                </a:path>
              </a:pathLst>
            </a:custGeom>
            <a:ln w="18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3773642" y="3723614"/>
              <a:ext cx="4374515" cy="2218055"/>
            </a:xfrm>
            <a:custGeom>
              <a:avLst/>
              <a:gdLst/>
              <a:ahLst/>
              <a:cxnLst/>
              <a:rect l="l" t="t" r="r" b="b"/>
              <a:pathLst>
                <a:path w="4374515" h="2218054">
                  <a:moveTo>
                    <a:pt x="3715557" y="2086058"/>
                  </a:moveTo>
                  <a:lnTo>
                    <a:pt x="3741889" y="2086058"/>
                  </a:lnTo>
                  <a:lnTo>
                    <a:pt x="3768222" y="2086058"/>
                  </a:lnTo>
                  <a:lnTo>
                    <a:pt x="4347819" y="1860530"/>
                  </a:lnTo>
                </a:path>
                <a:path w="4374515" h="2218054">
                  <a:moveTo>
                    <a:pt x="3794554" y="2198818"/>
                  </a:moveTo>
                  <a:lnTo>
                    <a:pt x="4360985" y="1973300"/>
                  </a:lnTo>
                </a:path>
                <a:path w="4374515" h="2218054">
                  <a:moveTo>
                    <a:pt x="3715557" y="2217610"/>
                  </a:moveTo>
                  <a:lnTo>
                    <a:pt x="3755055" y="2198818"/>
                  </a:lnTo>
                  <a:lnTo>
                    <a:pt x="3794554" y="2198818"/>
                  </a:lnTo>
                </a:path>
                <a:path w="4374515" h="2218054">
                  <a:moveTo>
                    <a:pt x="0" y="0"/>
                  </a:moveTo>
                  <a:lnTo>
                    <a:pt x="0" y="1296760"/>
                  </a:lnTo>
                </a:path>
                <a:path w="4374515" h="2218054">
                  <a:moveTo>
                    <a:pt x="0" y="1296728"/>
                  </a:moveTo>
                  <a:lnTo>
                    <a:pt x="4374151" y="1296728"/>
                  </a:lnTo>
                  <a:lnTo>
                    <a:pt x="4374151" y="0"/>
                  </a:lnTo>
                </a:path>
                <a:path w="4374515" h="2218054">
                  <a:moveTo>
                    <a:pt x="4374151" y="657763"/>
                  </a:moveTo>
                  <a:lnTo>
                    <a:pt x="0" y="657763"/>
                  </a:lnTo>
                </a:path>
                <a:path w="4374515" h="2218054">
                  <a:moveTo>
                    <a:pt x="4005499" y="0"/>
                  </a:moveTo>
                  <a:lnTo>
                    <a:pt x="4005499" y="1296760"/>
                  </a:lnTo>
                </a:path>
                <a:path w="4374515" h="2218054">
                  <a:moveTo>
                    <a:pt x="4374151" y="0"/>
                  </a:moveTo>
                  <a:lnTo>
                    <a:pt x="0" y="0"/>
                  </a:lnTo>
                </a:path>
                <a:path w="4374515" h="2218054">
                  <a:moveTo>
                    <a:pt x="3636560" y="0"/>
                  </a:moveTo>
                  <a:lnTo>
                    <a:pt x="3636560" y="1296760"/>
                  </a:lnTo>
                </a:path>
                <a:path w="4374515" h="2218054">
                  <a:moveTo>
                    <a:pt x="3280788" y="0"/>
                  </a:moveTo>
                  <a:lnTo>
                    <a:pt x="3280788" y="1296760"/>
                  </a:lnTo>
                </a:path>
                <a:path w="4374515" h="2218054">
                  <a:moveTo>
                    <a:pt x="2911849" y="0"/>
                  </a:moveTo>
                  <a:lnTo>
                    <a:pt x="2911849" y="1296760"/>
                  </a:lnTo>
                </a:path>
                <a:path w="4374515" h="2218054">
                  <a:moveTo>
                    <a:pt x="2542882" y="0"/>
                  </a:moveTo>
                  <a:lnTo>
                    <a:pt x="2542882" y="1296760"/>
                  </a:lnTo>
                </a:path>
                <a:path w="4374515" h="2218054">
                  <a:moveTo>
                    <a:pt x="2187138" y="0"/>
                  </a:moveTo>
                  <a:lnTo>
                    <a:pt x="2187138" y="1296760"/>
                  </a:lnTo>
                </a:path>
                <a:path w="4374515" h="2218054">
                  <a:moveTo>
                    <a:pt x="1818228" y="0"/>
                  </a:moveTo>
                  <a:lnTo>
                    <a:pt x="1818228" y="1296760"/>
                  </a:lnTo>
                </a:path>
                <a:path w="4374515" h="2218054">
                  <a:moveTo>
                    <a:pt x="1462484" y="0"/>
                  </a:moveTo>
                  <a:lnTo>
                    <a:pt x="1462484" y="1296760"/>
                  </a:lnTo>
                </a:path>
                <a:path w="4374515" h="2218054">
                  <a:moveTo>
                    <a:pt x="1093575" y="0"/>
                  </a:moveTo>
                  <a:lnTo>
                    <a:pt x="1093575" y="1296760"/>
                  </a:lnTo>
                </a:path>
                <a:path w="4374515" h="2218054">
                  <a:moveTo>
                    <a:pt x="724665" y="0"/>
                  </a:moveTo>
                  <a:lnTo>
                    <a:pt x="724665" y="1296760"/>
                  </a:lnTo>
                </a:path>
                <a:path w="4374515" h="2218054">
                  <a:moveTo>
                    <a:pt x="368921" y="0"/>
                  </a:moveTo>
                  <a:lnTo>
                    <a:pt x="368921" y="1296760"/>
                  </a:lnTo>
                </a:path>
              </a:pathLst>
            </a:custGeom>
            <a:ln w="227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17" name="object 117"/>
          <p:cNvSpPr txBox="1"/>
          <p:nvPr/>
        </p:nvSpPr>
        <p:spPr>
          <a:xfrm>
            <a:off x="3773642" y="3723613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DJ16E 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YW</a:t>
            </a:r>
          </a:p>
        </p:txBody>
      </p:sp>
      <p:sp>
        <p:nvSpPr>
          <p:cNvPr id="118" name="object 118"/>
          <p:cNvSpPr txBox="1"/>
          <p:nvPr/>
        </p:nvSpPr>
        <p:spPr>
          <a:xfrm>
            <a:off x="3681763" y="3948232"/>
            <a:ext cx="101600" cy="217367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19" name="object 119"/>
          <p:cNvSpPr txBox="1"/>
          <p:nvPr/>
        </p:nvSpPr>
        <p:spPr>
          <a:xfrm>
            <a:off x="3648132" y="4592440"/>
            <a:ext cx="111760" cy="216085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13</a:t>
            </a:r>
          </a:p>
        </p:txBody>
      </p:sp>
      <p:sp>
        <p:nvSpPr>
          <p:cNvPr id="120" name="object 120"/>
          <p:cNvSpPr txBox="1"/>
          <p:nvPr/>
        </p:nvSpPr>
        <p:spPr>
          <a:xfrm>
            <a:off x="8108487" y="3948232"/>
            <a:ext cx="198755" cy="217367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12</a:t>
            </a:r>
          </a:p>
        </p:txBody>
      </p:sp>
      <p:sp>
        <p:nvSpPr>
          <p:cNvPr id="121" name="object 121"/>
          <p:cNvSpPr txBox="1"/>
          <p:nvPr/>
        </p:nvSpPr>
        <p:spPr>
          <a:xfrm>
            <a:off x="8122225" y="4592440"/>
            <a:ext cx="197485" cy="216085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24</a:t>
            </a:r>
          </a:p>
        </p:txBody>
      </p:sp>
      <p:sp>
        <p:nvSpPr>
          <p:cNvPr id="122" name="object 122"/>
          <p:cNvSpPr txBox="1"/>
          <p:nvPr/>
        </p:nvSpPr>
        <p:spPr>
          <a:xfrm>
            <a:off x="3773642" y="4381377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3" name="object 123"/>
          <p:cNvSpPr txBox="1"/>
          <p:nvPr/>
        </p:nvSpPr>
        <p:spPr>
          <a:xfrm>
            <a:off x="4142563" y="3723614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FR02 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</a:t>
            </a:r>
          </a:p>
        </p:txBody>
      </p:sp>
      <p:sp>
        <p:nvSpPr>
          <p:cNvPr id="124" name="object 124"/>
          <p:cNvSpPr txBox="1"/>
          <p:nvPr/>
        </p:nvSpPr>
        <p:spPr>
          <a:xfrm>
            <a:off x="7410202" y="4381377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5" name="object 125"/>
          <p:cNvSpPr txBox="1"/>
          <p:nvPr/>
        </p:nvSpPr>
        <p:spPr>
          <a:xfrm>
            <a:off x="4897193" y="4513531"/>
            <a:ext cx="326550" cy="35650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26" name="object 126"/>
          <p:cNvSpPr txBox="1"/>
          <p:nvPr/>
        </p:nvSpPr>
        <p:spPr>
          <a:xfrm>
            <a:off x="5236126" y="3723614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TB130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LB</a:t>
            </a:r>
          </a:p>
        </p:txBody>
      </p:sp>
      <p:sp>
        <p:nvSpPr>
          <p:cNvPr id="128" name="object 128"/>
          <p:cNvSpPr txBox="1"/>
          <p:nvPr/>
        </p:nvSpPr>
        <p:spPr>
          <a:xfrm>
            <a:off x="5591870" y="3723614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TB129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LR</a:t>
            </a:r>
          </a:p>
        </p:txBody>
      </p:sp>
      <p:sp>
        <p:nvSpPr>
          <p:cNvPr id="129" name="object 129"/>
          <p:cNvSpPr txBox="1"/>
          <p:nvPr/>
        </p:nvSpPr>
        <p:spPr>
          <a:xfrm>
            <a:off x="5960818" y="3853646"/>
            <a:ext cx="342626" cy="35650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0" name="object 130"/>
          <p:cNvSpPr txBox="1"/>
          <p:nvPr/>
        </p:nvSpPr>
        <p:spPr>
          <a:xfrm>
            <a:off x="7776551" y="3836325"/>
            <a:ext cx="364046" cy="35650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2" name="object 132"/>
          <p:cNvSpPr txBox="1"/>
          <p:nvPr/>
        </p:nvSpPr>
        <p:spPr>
          <a:xfrm>
            <a:off x="7779141" y="4381377"/>
            <a:ext cx="360000" cy="648000"/>
          </a:xfrm>
          <a:prstGeom prst="rect">
            <a:avLst/>
          </a:prstGeom>
          <a:ln w="23812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3" name="object 133"/>
          <p:cNvSpPr txBox="1"/>
          <p:nvPr/>
        </p:nvSpPr>
        <p:spPr>
          <a:xfrm>
            <a:off x="7065451" y="4524527"/>
            <a:ext cx="358484" cy="35650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34" name="object 134"/>
          <p:cNvSpPr txBox="1"/>
          <p:nvPr/>
        </p:nvSpPr>
        <p:spPr>
          <a:xfrm>
            <a:off x="4867217" y="3723614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TB104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GW</a:t>
            </a:r>
          </a:p>
        </p:txBody>
      </p:sp>
      <p:sp>
        <p:nvSpPr>
          <p:cNvPr id="135" name="object 135"/>
          <p:cNvSpPr txBox="1"/>
          <p:nvPr/>
        </p:nvSpPr>
        <p:spPr>
          <a:xfrm>
            <a:off x="4498307" y="3723614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BM247A</a:t>
            </a:r>
            <a:r>
              <a:rPr lang="ru-RU" sz="1100" kern="0" dirty="0">
                <a:latin typeface="Arial Narrow" panose="020B0606020202030204" pitchFamily="34" charset="0"/>
                <a:cs typeface="Arial"/>
              </a:rPr>
              <a:t> 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36" name="object 136"/>
          <p:cNvSpPr txBox="1"/>
          <p:nvPr/>
        </p:nvSpPr>
        <p:spPr>
          <a:xfrm>
            <a:off x="5236126" y="4381377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DT36F</a:t>
            </a:r>
            <a:endParaRPr lang="ru-RU" sz="110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37" name="object 137"/>
          <p:cNvSpPr txBox="1"/>
          <p:nvPr/>
        </p:nvSpPr>
        <p:spPr>
          <a:xfrm>
            <a:off x="5591870" y="4381377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SR07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WP</a:t>
            </a:r>
          </a:p>
        </p:txBody>
      </p:sp>
      <p:sp>
        <p:nvSpPr>
          <p:cNvPr id="138" name="object 138"/>
          <p:cNvSpPr txBox="1"/>
          <p:nvPr/>
        </p:nvSpPr>
        <p:spPr>
          <a:xfrm>
            <a:off x="6316524" y="4381377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BM247B</a:t>
            </a:r>
            <a:endParaRPr lang="ru-RU" sz="1050" kern="0" dirty="0">
              <a:latin typeface="Arial Narrow" panose="020B0606020202030204" pitchFamily="34" charset="0"/>
              <a:cs typeface="Arial"/>
            </a:endParaRP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Lg</a:t>
            </a:r>
          </a:p>
        </p:txBody>
      </p:sp>
      <p:sp>
        <p:nvSpPr>
          <p:cNvPr id="139" name="object 139"/>
          <p:cNvSpPr txBox="1"/>
          <p:nvPr/>
        </p:nvSpPr>
        <p:spPr>
          <a:xfrm>
            <a:off x="5960780" y="4381377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 SR08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BW</a:t>
            </a:r>
          </a:p>
        </p:txBody>
      </p:sp>
      <p:sp>
        <p:nvSpPr>
          <p:cNvPr id="140" name="object 140"/>
          <p:cNvSpPr txBox="1"/>
          <p:nvPr/>
        </p:nvSpPr>
        <p:spPr>
          <a:xfrm>
            <a:off x="6316524" y="3723614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SR02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RP</a:t>
            </a:r>
          </a:p>
        </p:txBody>
      </p:sp>
      <p:sp>
        <p:nvSpPr>
          <p:cNvPr id="142" name="object 142"/>
          <p:cNvSpPr txBox="1"/>
          <p:nvPr/>
        </p:nvSpPr>
        <p:spPr>
          <a:xfrm>
            <a:off x="6685491" y="3723614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SR03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BP</a:t>
            </a:r>
          </a:p>
        </p:txBody>
      </p:sp>
      <p:sp>
        <p:nvSpPr>
          <p:cNvPr id="143" name="object 143"/>
          <p:cNvSpPr txBox="1"/>
          <p:nvPr/>
        </p:nvSpPr>
        <p:spPr>
          <a:xfrm>
            <a:off x="7057064" y="3853365"/>
            <a:ext cx="339942" cy="35650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7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  <p:sp>
        <p:nvSpPr>
          <p:cNvPr id="145" name="object 145"/>
          <p:cNvSpPr txBox="1"/>
          <p:nvPr/>
        </p:nvSpPr>
        <p:spPr>
          <a:xfrm>
            <a:off x="6685491" y="4381377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BM212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OB</a:t>
            </a:r>
          </a:p>
        </p:txBody>
      </p:sp>
      <p:sp>
        <p:nvSpPr>
          <p:cNvPr id="147" name="object 147"/>
          <p:cNvSpPr txBox="1"/>
          <p:nvPr/>
        </p:nvSpPr>
        <p:spPr>
          <a:xfrm>
            <a:off x="7410202" y="3723614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DT36E 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49" name="object 149"/>
          <p:cNvSpPr txBox="1"/>
          <p:nvPr/>
        </p:nvSpPr>
        <p:spPr>
          <a:xfrm>
            <a:off x="4498307" y="4381377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00" kern="0" dirty="0">
                <a:latin typeface="Arial Narrow" panose="020B0606020202030204" pitchFamily="34" charset="0"/>
                <a:cs typeface="Arial"/>
              </a:rPr>
              <a:t>DT36G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50" name="object 150"/>
          <p:cNvSpPr txBox="1"/>
          <p:nvPr/>
        </p:nvSpPr>
        <p:spPr>
          <a:xfrm>
            <a:off x="4142563" y="4381377"/>
            <a:ext cx="360000" cy="648000"/>
          </a:xfrm>
          <a:prstGeom prst="rect">
            <a:avLst/>
          </a:prstGeom>
          <a:ln w="2146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TB121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GB</a:t>
            </a:r>
          </a:p>
        </p:txBody>
      </p:sp>
      <p:grpSp>
        <p:nvGrpSpPr>
          <p:cNvPr id="154" name="object 154"/>
          <p:cNvGrpSpPr/>
          <p:nvPr/>
        </p:nvGrpSpPr>
        <p:grpSpPr>
          <a:xfrm>
            <a:off x="581740" y="2822846"/>
            <a:ext cx="1982470" cy="1463675"/>
            <a:chOff x="574504" y="2779771"/>
            <a:chExt cx="1982470" cy="1463675"/>
          </a:xfrm>
        </p:grpSpPr>
        <p:sp>
          <p:nvSpPr>
            <p:cNvPr id="155" name="object 155"/>
            <p:cNvSpPr/>
            <p:nvPr/>
          </p:nvSpPr>
          <p:spPr>
            <a:xfrm>
              <a:off x="578949" y="3000259"/>
              <a:ext cx="1973580" cy="1188720"/>
            </a:xfrm>
            <a:custGeom>
              <a:avLst/>
              <a:gdLst/>
              <a:ahLst/>
              <a:cxnLst/>
              <a:rect l="l" t="t" r="r" b="b"/>
              <a:pathLst>
                <a:path w="1973580" h="1188720">
                  <a:moveTo>
                    <a:pt x="1923408" y="639849"/>
                  </a:moveTo>
                  <a:lnTo>
                    <a:pt x="1923408" y="540128"/>
                  </a:lnTo>
                </a:path>
                <a:path w="1973580" h="1188720">
                  <a:moveTo>
                    <a:pt x="1492309" y="540128"/>
                  </a:moveTo>
                  <a:lnTo>
                    <a:pt x="1923408" y="540128"/>
                  </a:lnTo>
                </a:path>
                <a:path w="1973580" h="1188720">
                  <a:moveTo>
                    <a:pt x="1492309" y="365630"/>
                  </a:moveTo>
                  <a:lnTo>
                    <a:pt x="1492309" y="540128"/>
                  </a:lnTo>
                </a:path>
                <a:path w="1973580" h="1188720">
                  <a:moveTo>
                    <a:pt x="480846" y="365630"/>
                  </a:moveTo>
                  <a:lnTo>
                    <a:pt x="1492309" y="365630"/>
                  </a:lnTo>
                </a:path>
                <a:path w="1973580" h="1188720">
                  <a:moveTo>
                    <a:pt x="480846" y="540128"/>
                  </a:moveTo>
                  <a:lnTo>
                    <a:pt x="480846" y="365630"/>
                  </a:lnTo>
                </a:path>
                <a:path w="1973580" h="1188720">
                  <a:moveTo>
                    <a:pt x="49742" y="540128"/>
                  </a:moveTo>
                  <a:lnTo>
                    <a:pt x="480846" y="540128"/>
                  </a:lnTo>
                </a:path>
                <a:path w="1973580" h="1188720">
                  <a:moveTo>
                    <a:pt x="49742" y="540128"/>
                  </a:moveTo>
                  <a:lnTo>
                    <a:pt x="49742" y="639849"/>
                  </a:lnTo>
                </a:path>
                <a:path w="1973580" h="1188720">
                  <a:moveTo>
                    <a:pt x="1948298" y="664782"/>
                  </a:moveTo>
                  <a:lnTo>
                    <a:pt x="1923408" y="639849"/>
                  </a:lnTo>
                </a:path>
                <a:path w="1973580" h="1188720">
                  <a:moveTo>
                    <a:pt x="1973078" y="639849"/>
                  </a:moveTo>
                  <a:lnTo>
                    <a:pt x="1948298" y="664782"/>
                  </a:lnTo>
                </a:path>
                <a:path w="1973580" h="1188720">
                  <a:moveTo>
                    <a:pt x="1973078" y="639849"/>
                  </a:moveTo>
                  <a:lnTo>
                    <a:pt x="1973078" y="540128"/>
                  </a:lnTo>
                  <a:lnTo>
                    <a:pt x="1948298" y="515206"/>
                  </a:lnTo>
                  <a:lnTo>
                    <a:pt x="1923408" y="540128"/>
                  </a:lnTo>
                </a:path>
                <a:path w="1973580" h="1188720">
                  <a:moveTo>
                    <a:pt x="1541978" y="490273"/>
                  </a:moveTo>
                  <a:lnTo>
                    <a:pt x="1492309" y="540128"/>
                  </a:lnTo>
                </a:path>
                <a:path w="1973580" h="1188720">
                  <a:moveTo>
                    <a:pt x="1923408" y="490273"/>
                  </a:moveTo>
                  <a:lnTo>
                    <a:pt x="1948298" y="515206"/>
                  </a:lnTo>
                </a:path>
                <a:path w="1973580" h="1188720">
                  <a:moveTo>
                    <a:pt x="1541978" y="490273"/>
                  </a:moveTo>
                  <a:lnTo>
                    <a:pt x="1923408" y="490273"/>
                  </a:lnTo>
                </a:path>
                <a:path w="1973580" h="1188720">
                  <a:moveTo>
                    <a:pt x="1492309" y="365630"/>
                  </a:moveTo>
                  <a:lnTo>
                    <a:pt x="1533792" y="324086"/>
                  </a:lnTo>
                </a:path>
                <a:path w="1973580" h="1188720">
                  <a:moveTo>
                    <a:pt x="1541978" y="332397"/>
                  </a:moveTo>
                  <a:lnTo>
                    <a:pt x="1541978" y="490273"/>
                  </a:lnTo>
                </a:path>
                <a:path w="1973580" h="1188720">
                  <a:moveTo>
                    <a:pt x="1541978" y="332397"/>
                  </a:moveTo>
                  <a:lnTo>
                    <a:pt x="1533792" y="324086"/>
                  </a:lnTo>
                </a:path>
                <a:path w="1973580" h="1188720">
                  <a:moveTo>
                    <a:pt x="480846" y="282530"/>
                  </a:moveTo>
                  <a:lnTo>
                    <a:pt x="1492309" y="282530"/>
                  </a:lnTo>
                </a:path>
                <a:path w="1973580" h="1188720">
                  <a:moveTo>
                    <a:pt x="480846" y="282530"/>
                  </a:moveTo>
                  <a:lnTo>
                    <a:pt x="439395" y="324086"/>
                  </a:lnTo>
                  <a:lnTo>
                    <a:pt x="480846" y="365630"/>
                  </a:lnTo>
                </a:path>
                <a:path w="1973580" h="1188720">
                  <a:moveTo>
                    <a:pt x="1533792" y="324086"/>
                  </a:moveTo>
                  <a:lnTo>
                    <a:pt x="1492309" y="282530"/>
                  </a:lnTo>
                </a:path>
                <a:path w="1973580" h="1188720">
                  <a:moveTo>
                    <a:pt x="431099" y="490273"/>
                  </a:moveTo>
                  <a:lnTo>
                    <a:pt x="431099" y="332397"/>
                  </a:lnTo>
                </a:path>
                <a:path w="1973580" h="1188720">
                  <a:moveTo>
                    <a:pt x="431110" y="490273"/>
                  </a:moveTo>
                  <a:lnTo>
                    <a:pt x="480846" y="540128"/>
                  </a:lnTo>
                </a:path>
                <a:path w="1973580" h="1188720">
                  <a:moveTo>
                    <a:pt x="439395" y="324086"/>
                  </a:moveTo>
                  <a:lnTo>
                    <a:pt x="431110" y="332397"/>
                  </a:lnTo>
                </a:path>
                <a:path w="1973580" h="1188720">
                  <a:moveTo>
                    <a:pt x="49742" y="490273"/>
                  </a:moveTo>
                  <a:lnTo>
                    <a:pt x="431110" y="490273"/>
                  </a:lnTo>
                </a:path>
                <a:path w="1973580" h="1188720">
                  <a:moveTo>
                    <a:pt x="24871" y="515206"/>
                  </a:moveTo>
                  <a:lnTo>
                    <a:pt x="49742" y="490273"/>
                  </a:lnTo>
                </a:path>
                <a:path w="1973580" h="1188720">
                  <a:moveTo>
                    <a:pt x="49742" y="540128"/>
                  </a:moveTo>
                  <a:lnTo>
                    <a:pt x="24871" y="515206"/>
                  </a:lnTo>
                </a:path>
                <a:path w="1973580" h="1188720">
                  <a:moveTo>
                    <a:pt x="24871" y="664782"/>
                  </a:moveTo>
                  <a:lnTo>
                    <a:pt x="0" y="639849"/>
                  </a:lnTo>
                </a:path>
                <a:path w="1973580" h="1188720">
                  <a:moveTo>
                    <a:pt x="49742" y="639849"/>
                  </a:moveTo>
                  <a:lnTo>
                    <a:pt x="24871" y="664782"/>
                  </a:lnTo>
                </a:path>
                <a:path w="1973580" h="1188720">
                  <a:moveTo>
                    <a:pt x="0" y="540128"/>
                  </a:moveTo>
                  <a:lnTo>
                    <a:pt x="24871" y="515206"/>
                  </a:lnTo>
                </a:path>
                <a:path w="1973580" h="1188720">
                  <a:moveTo>
                    <a:pt x="0" y="540128"/>
                  </a:moveTo>
                  <a:lnTo>
                    <a:pt x="0" y="639849"/>
                  </a:lnTo>
                </a:path>
                <a:path w="1973580" h="1188720">
                  <a:moveTo>
                    <a:pt x="49742" y="698016"/>
                  </a:moveTo>
                  <a:lnTo>
                    <a:pt x="24871" y="664782"/>
                  </a:lnTo>
                </a:path>
                <a:path w="1973580" h="1188720">
                  <a:moveTo>
                    <a:pt x="1923408" y="698016"/>
                  </a:moveTo>
                  <a:lnTo>
                    <a:pt x="1948298" y="664782"/>
                  </a:lnTo>
                </a:path>
                <a:path w="1973580" h="1188720">
                  <a:moveTo>
                    <a:pt x="1973078" y="739560"/>
                  </a:moveTo>
                  <a:lnTo>
                    <a:pt x="1973078" y="132932"/>
                  </a:lnTo>
                </a:path>
                <a:path w="1973580" h="1188720">
                  <a:moveTo>
                    <a:pt x="1973078" y="1138427"/>
                  </a:moveTo>
                  <a:lnTo>
                    <a:pt x="1973078" y="639849"/>
                  </a:lnTo>
                </a:path>
                <a:path w="1973580" h="1188720">
                  <a:moveTo>
                    <a:pt x="1541978" y="166198"/>
                  </a:moveTo>
                  <a:lnTo>
                    <a:pt x="1541978" y="332397"/>
                  </a:lnTo>
                </a:path>
                <a:path w="1973580" h="1188720">
                  <a:moveTo>
                    <a:pt x="431099" y="332397"/>
                  </a:moveTo>
                  <a:lnTo>
                    <a:pt x="431099" y="166198"/>
                  </a:lnTo>
                </a:path>
                <a:path w="1973580" h="1188720">
                  <a:moveTo>
                    <a:pt x="0" y="639849"/>
                  </a:moveTo>
                  <a:lnTo>
                    <a:pt x="0" y="1138427"/>
                  </a:lnTo>
                </a:path>
                <a:path w="1973580" h="1188720">
                  <a:moveTo>
                    <a:pt x="0" y="132932"/>
                  </a:moveTo>
                  <a:lnTo>
                    <a:pt x="0" y="739560"/>
                  </a:lnTo>
                </a:path>
                <a:path w="1973580" h="1188720">
                  <a:moveTo>
                    <a:pt x="190681" y="1130112"/>
                  </a:moveTo>
                  <a:lnTo>
                    <a:pt x="165813" y="1105190"/>
                  </a:lnTo>
                </a:path>
                <a:path w="1973580" h="1188720">
                  <a:moveTo>
                    <a:pt x="215549" y="1155046"/>
                  </a:moveTo>
                  <a:lnTo>
                    <a:pt x="190681" y="1130112"/>
                  </a:lnTo>
                </a:path>
                <a:path w="1973580" h="1188720">
                  <a:moveTo>
                    <a:pt x="215549" y="1155046"/>
                  </a:moveTo>
                  <a:lnTo>
                    <a:pt x="1757583" y="1155046"/>
                  </a:lnTo>
                </a:path>
                <a:path w="1973580" h="1188720">
                  <a:moveTo>
                    <a:pt x="1782474" y="1130112"/>
                  </a:moveTo>
                  <a:lnTo>
                    <a:pt x="1757583" y="1155046"/>
                  </a:lnTo>
                </a:path>
                <a:path w="1973580" h="1188720">
                  <a:moveTo>
                    <a:pt x="1807364" y="1105190"/>
                  </a:moveTo>
                  <a:lnTo>
                    <a:pt x="1782474" y="1130112"/>
                  </a:lnTo>
                </a:path>
                <a:path w="1973580" h="1188720">
                  <a:moveTo>
                    <a:pt x="165813" y="1188285"/>
                  </a:moveTo>
                  <a:lnTo>
                    <a:pt x="165813" y="1105190"/>
                  </a:lnTo>
                </a:path>
                <a:path w="1973580" h="1188720">
                  <a:moveTo>
                    <a:pt x="1807364" y="1105190"/>
                  </a:moveTo>
                  <a:lnTo>
                    <a:pt x="1807364" y="1188285"/>
                  </a:lnTo>
                </a:path>
                <a:path w="1973580" h="1188720">
                  <a:moveTo>
                    <a:pt x="1923408" y="1138427"/>
                  </a:moveTo>
                  <a:lnTo>
                    <a:pt x="1923408" y="698016"/>
                  </a:lnTo>
                </a:path>
                <a:path w="1973580" h="1188720">
                  <a:moveTo>
                    <a:pt x="1923408" y="1138427"/>
                  </a:moveTo>
                  <a:lnTo>
                    <a:pt x="1973078" y="1138427"/>
                  </a:lnTo>
                </a:path>
                <a:path w="1973580" h="1188720">
                  <a:moveTo>
                    <a:pt x="1973078" y="132932"/>
                  </a:moveTo>
                  <a:lnTo>
                    <a:pt x="1973078" y="116287"/>
                  </a:lnTo>
                  <a:lnTo>
                    <a:pt x="1973078" y="108076"/>
                  </a:lnTo>
                  <a:lnTo>
                    <a:pt x="1964892" y="99754"/>
                  </a:lnTo>
                  <a:lnTo>
                    <a:pt x="1948298" y="91432"/>
                  </a:lnTo>
                  <a:lnTo>
                    <a:pt x="1940001" y="83110"/>
                  </a:lnTo>
                  <a:lnTo>
                    <a:pt x="1923408" y="83110"/>
                  </a:lnTo>
                </a:path>
                <a:path w="1973580" h="1188720">
                  <a:moveTo>
                    <a:pt x="1923408" y="689704"/>
                  </a:moveTo>
                  <a:lnTo>
                    <a:pt x="1923408" y="132932"/>
                  </a:lnTo>
                </a:path>
                <a:path w="1973580" h="1188720">
                  <a:moveTo>
                    <a:pt x="1973078" y="132932"/>
                  </a:moveTo>
                  <a:lnTo>
                    <a:pt x="1923408" y="132932"/>
                  </a:lnTo>
                </a:path>
                <a:path w="1973580" h="1188720">
                  <a:moveTo>
                    <a:pt x="1923408" y="1188285"/>
                  </a:moveTo>
                  <a:lnTo>
                    <a:pt x="1940001" y="1188285"/>
                  </a:lnTo>
                  <a:lnTo>
                    <a:pt x="1948298" y="1179975"/>
                  </a:lnTo>
                  <a:lnTo>
                    <a:pt x="1964892" y="1171666"/>
                  </a:lnTo>
                  <a:lnTo>
                    <a:pt x="1973078" y="1163356"/>
                  </a:lnTo>
                  <a:lnTo>
                    <a:pt x="1973078" y="1155046"/>
                  </a:lnTo>
                  <a:lnTo>
                    <a:pt x="1973078" y="1138427"/>
                  </a:lnTo>
                </a:path>
                <a:path w="1973580" h="1188720">
                  <a:moveTo>
                    <a:pt x="1923408" y="132932"/>
                  </a:moveTo>
                  <a:lnTo>
                    <a:pt x="1757583" y="132932"/>
                  </a:lnTo>
                  <a:lnTo>
                    <a:pt x="1757583" y="490273"/>
                  </a:lnTo>
                </a:path>
                <a:path w="1973580" h="1188720">
                  <a:moveTo>
                    <a:pt x="1707803" y="132932"/>
                  </a:moveTo>
                  <a:lnTo>
                    <a:pt x="1707803" y="490273"/>
                  </a:lnTo>
                </a:path>
                <a:path w="1973580" h="1188720">
                  <a:moveTo>
                    <a:pt x="1757583" y="132932"/>
                  </a:moveTo>
                  <a:lnTo>
                    <a:pt x="1707803" y="132932"/>
                  </a:lnTo>
                </a:path>
                <a:path w="1973580" h="1188720">
                  <a:moveTo>
                    <a:pt x="1575165" y="315774"/>
                  </a:moveTo>
                  <a:lnTo>
                    <a:pt x="1583462" y="315774"/>
                  </a:lnTo>
                  <a:lnTo>
                    <a:pt x="1600056" y="315774"/>
                  </a:lnTo>
                  <a:lnTo>
                    <a:pt x="1608352" y="315774"/>
                  </a:lnTo>
                  <a:lnTo>
                    <a:pt x="1616649" y="307463"/>
                  </a:lnTo>
                  <a:lnTo>
                    <a:pt x="1624946" y="307463"/>
                  </a:lnTo>
                  <a:lnTo>
                    <a:pt x="1624946" y="299152"/>
                  </a:lnTo>
                </a:path>
                <a:path w="1973580" h="1188720">
                  <a:moveTo>
                    <a:pt x="1541978" y="315774"/>
                  </a:moveTo>
                  <a:lnTo>
                    <a:pt x="1575165" y="315774"/>
                  </a:lnTo>
                </a:path>
                <a:path w="1973580" h="1188720">
                  <a:moveTo>
                    <a:pt x="431110" y="315774"/>
                  </a:moveTo>
                  <a:lnTo>
                    <a:pt x="397945" y="315774"/>
                  </a:lnTo>
                </a:path>
                <a:path w="1973580" h="1188720">
                  <a:moveTo>
                    <a:pt x="348198" y="299152"/>
                  </a:moveTo>
                  <a:lnTo>
                    <a:pt x="348198" y="307463"/>
                  </a:lnTo>
                  <a:lnTo>
                    <a:pt x="356494" y="307463"/>
                  </a:lnTo>
                  <a:lnTo>
                    <a:pt x="364780" y="315774"/>
                  </a:lnTo>
                  <a:lnTo>
                    <a:pt x="373066" y="315774"/>
                  </a:lnTo>
                  <a:lnTo>
                    <a:pt x="389648" y="315774"/>
                  </a:lnTo>
                  <a:lnTo>
                    <a:pt x="397945" y="315774"/>
                  </a:lnTo>
                </a:path>
                <a:path w="1973580" h="1188720">
                  <a:moveTo>
                    <a:pt x="1260110" y="0"/>
                  </a:moveTo>
                  <a:lnTo>
                    <a:pt x="1575165" y="0"/>
                  </a:lnTo>
                </a:path>
                <a:path w="1973580" h="1188720">
                  <a:moveTo>
                    <a:pt x="1260110" y="199442"/>
                  </a:moveTo>
                  <a:lnTo>
                    <a:pt x="1260110" y="0"/>
                  </a:lnTo>
                </a:path>
                <a:path w="1973580" h="1188720">
                  <a:moveTo>
                    <a:pt x="1575165" y="0"/>
                  </a:moveTo>
                  <a:lnTo>
                    <a:pt x="1575165" y="315774"/>
                  </a:lnTo>
                </a:path>
              </a:pathLst>
            </a:custGeom>
            <a:ln w="83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6" name="object 156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1810132" y="3112386"/>
              <a:ext cx="314951" cy="170403"/>
            </a:xfrm>
            <a:prstGeom prst="rect">
              <a:avLst/>
            </a:prstGeom>
          </p:spPr>
        </p:pic>
        <p:sp>
          <p:nvSpPr>
            <p:cNvPr id="157" name="object 157"/>
            <p:cNvSpPr/>
            <p:nvPr/>
          </p:nvSpPr>
          <p:spPr>
            <a:xfrm>
              <a:off x="1316807" y="3124869"/>
              <a:ext cx="497840" cy="0"/>
            </a:xfrm>
            <a:custGeom>
              <a:avLst/>
              <a:gdLst/>
              <a:ahLst/>
              <a:cxnLst/>
              <a:rect l="l" t="t" r="r" b="b"/>
              <a:pathLst>
                <a:path w="497839">
                  <a:moveTo>
                    <a:pt x="0" y="0"/>
                  </a:moveTo>
                  <a:lnTo>
                    <a:pt x="497473" y="0"/>
                  </a:lnTo>
                </a:path>
              </a:pathLst>
            </a:custGeom>
            <a:ln w="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58" name="object 158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1005910" y="3000259"/>
              <a:ext cx="315045" cy="286680"/>
            </a:xfrm>
            <a:prstGeom prst="rect">
              <a:avLst/>
            </a:prstGeom>
          </p:spPr>
        </p:pic>
        <p:sp>
          <p:nvSpPr>
            <p:cNvPr id="159" name="object 159"/>
            <p:cNvSpPr/>
            <p:nvPr/>
          </p:nvSpPr>
          <p:spPr>
            <a:xfrm>
              <a:off x="578949" y="2784216"/>
              <a:ext cx="1923414" cy="1454785"/>
            </a:xfrm>
            <a:custGeom>
              <a:avLst/>
              <a:gdLst/>
              <a:ahLst/>
              <a:cxnLst/>
              <a:rect l="l" t="t" r="r" b="b"/>
              <a:pathLst>
                <a:path w="1923414" h="1454785">
                  <a:moveTo>
                    <a:pt x="397945" y="216042"/>
                  </a:moveTo>
                  <a:lnTo>
                    <a:pt x="712978" y="216042"/>
                  </a:lnTo>
                </a:path>
                <a:path w="1923414" h="1454785">
                  <a:moveTo>
                    <a:pt x="397945" y="531817"/>
                  </a:moveTo>
                  <a:lnTo>
                    <a:pt x="397945" y="216042"/>
                  </a:lnTo>
                </a:path>
                <a:path w="1923414" h="1454785">
                  <a:moveTo>
                    <a:pt x="265296" y="706315"/>
                  </a:moveTo>
                  <a:lnTo>
                    <a:pt x="265296" y="348974"/>
                  </a:lnTo>
                </a:path>
                <a:path w="1923414" h="1454785">
                  <a:moveTo>
                    <a:pt x="215549" y="706315"/>
                  </a:moveTo>
                  <a:lnTo>
                    <a:pt x="215549" y="348974"/>
                  </a:lnTo>
                </a:path>
                <a:path w="1923414" h="1454785">
                  <a:moveTo>
                    <a:pt x="265296" y="348974"/>
                  </a:moveTo>
                  <a:lnTo>
                    <a:pt x="215549" y="348974"/>
                  </a:lnTo>
                  <a:lnTo>
                    <a:pt x="49742" y="348974"/>
                  </a:lnTo>
                  <a:lnTo>
                    <a:pt x="49742" y="905747"/>
                  </a:lnTo>
                </a:path>
                <a:path w="1923414" h="1454785">
                  <a:moveTo>
                    <a:pt x="49742" y="348974"/>
                  </a:moveTo>
                  <a:lnTo>
                    <a:pt x="0" y="348974"/>
                  </a:lnTo>
                </a:path>
                <a:path w="1923414" h="1454785">
                  <a:moveTo>
                    <a:pt x="49742" y="914058"/>
                  </a:moveTo>
                  <a:lnTo>
                    <a:pt x="49742" y="1354470"/>
                  </a:lnTo>
                  <a:lnTo>
                    <a:pt x="0" y="1354470"/>
                  </a:lnTo>
                </a:path>
                <a:path w="1923414" h="1454785">
                  <a:moveTo>
                    <a:pt x="49742" y="299152"/>
                  </a:moveTo>
                  <a:lnTo>
                    <a:pt x="33161" y="299152"/>
                  </a:lnTo>
                  <a:lnTo>
                    <a:pt x="24871" y="307475"/>
                  </a:lnTo>
                  <a:lnTo>
                    <a:pt x="8290" y="315797"/>
                  </a:lnTo>
                  <a:lnTo>
                    <a:pt x="0" y="324119"/>
                  </a:lnTo>
                  <a:lnTo>
                    <a:pt x="0" y="332330"/>
                  </a:lnTo>
                  <a:lnTo>
                    <a:pt x="0" y="348974"/>
                  </a:lnTo>
                </a:path>
                <a:path w="1923414" h="1454785">
                  <a:moveTo>
                    <a:pt x="0" y="1354470"/>
                  </a:moveTo>
                  <a:lnTo>
                    <a:pt x="0" y="1371088"/>
                  </a:lnTo>
                  <a:lnTo>
                    <a:pt x="0" y="1379398"/>
                  </a:lnTo>
                  <a:lnTo>
                    <a:pt x="8290" y="1387708"/>
                  </a:lnTo>
                  <a:lnTo>
                    <a:pt x="24871" y="1396017"/>
                  </a:lnTo>
                  <a:lnTo>
                    <a:pt x="33161" y="1404327"/>
                  </a:lnTo>
                  <a:lnTo>
                    <a:pt x="49742" y="1404327"/>
                  </a:lnTo>
                </a:path>
                <a:path w="1923414" h="1454785">
                  <a:moveTo>
                    <a:pt x="49742" y="1354470"/>
                  </a:moveTo>
                  <a:lnTo>
                    <a:pt x="165813" y="1354470"/>
                  </a:lnTo>
                </a:path>
                <a:path w="1923414" h="1454785">
                  <a:moveTo>
                    <a:pt x="165813" y="1404327"/>
                  </a:moveTo>
                  <a:lnTo>
                    <a:pt x="215549" y="1454185"/>
                  </a:lnTo>
                  <a:lnTo>
                    <a:pt x="248714" y="1454185"/>
                  </a:lnTo>
                </a:path>
                <a:path w="1923414" h="1454785">
                  <a:moveTo>
                    <a:pt x="49742" y="1404327"/>
                  </a:moveTo>
                  <a:lnTo>
                    <a:pt x="165813" y="1404327"/>
                  </a:lnTo>
                </a:path>
                <a:path w="1923414" h="1454785">
                  <a:moveTo>
                    <a:pt x="49742" y="1354470"/>
                  </a:moveTo>
                  <a:lnTo>
                    <a:pt x="49742" y="1404327"/>
                  </a:lnTo>
                </a:path>
                <a:path w="1923414" h="1454785">
                  <a:moveTo>
                    <a:pt x="248714" y="1387708"/>
                  </a:moveTo>
                  <a:lnTo>
                    <a:pt x="248714" y="1371088"/>
                  </a:lnTo>
                </a:path>
                <a:path w="1923414" h="1454785">
                  <a:moveTo>
                    <a:pt x="1724396" y="1387708"/>
                  </a:moveTo>
                  <a:lnTo>
                    <a:pt x="1724396" y="1371088"/>
                  </a:lnTo>
                </a:path>
                <a:path w="1923414" h="1454785">
                  <a:moveTo>
                    <a:pt x="1724396" y="1387708"/>
                  </a:moveTo>
                  <a:lnTo>
                    <a:pt x="1724396" y="1437566"/>
                  </a:lnTo>
                </a:path>
                <a:path w="1923414" h="1454785">
                  <a:moveTo>
                    <a:pt x="1757583" y="1454185"/>
                  </a:moveTo>
                  <a:lnTo>
                    <a:pt x="1807364" y="1404327"/>
                  </a:lnTo>
                </a:path>
                <a:path w="1923414" h="1454785">
                  <a:moveTo>
                    <a:pt x="248714" y="1454185"/>
                  </a:moveTo>
                  <a:lnTo>
                    <a:pt x="248714" y="1437566"/>
                  </a:lnTo>
                </a:path>
                <a:path w="1923414" h="1454785">
                  <a:moveTo>
                    <a:pt x="248714" y="1387708"/>
                  </a:moveTo>
                  <a:lnTo>
                    <a:pt x="248714" y="1437566"/>
                  </a:lnTo>
                </a:path>
                <a:path w="1923414" h="1454785">
                  <a:moveTo>
                    <a:pt x="1807364" y="1354470"/>
                  </a:moveTo>
                  <a:lnTo>
                    <a:pt x="1923408" y="1354470"/>
                  </a:lnTo>
                </a:path>
                <a:path w="1923414" h="1454785">
                  <a:moveTo>
                    <a:pt x="1807364" y="1404327"/>
                  </a:moveTo>
                  <a:lnTo>
                    <a:pt x="1923408" y="1404327"/>
                  </a:lnTo>
                </a:path>
                <a:path w="1923414" h="1454785">
                  <a:moveTo>
                    <a:pt x="1923408" y="1354470"/>
                  </a:moveTo>
                  <a:lnTo>
                    <a:pt x="1923408" y="1404327"/>
                  </a:lnTo>
                </a:path>
                <a:path w="1923414" h="1454785">
                  <a:moveTo>
                    <a:pt x="1923408" y="299152"/>
                  </a:moveTo>
                  <a:lnTo>
                    <a:pt x="1757583" y="299152"/>
                  </a:lnTo>
                </a:path>
                <a:path w="1923414" h="1454785">
                  <a:moveTo>
                    <a:pt x="1923408" y="348974"/>
                  </a:moveTo>
                  <a:lnTo>
                    <a:pt x="1923408" y="299152"/>
                  </a:lnTo>
                </a:path>
                <a:path w="1923414" h="1454785">
                  <a:moveTo>
                    <a:pt x="1757583" y="299152"/>
                  </a:moveTo>
                  <a:lnTo>
                    <a:pt x="1740990" y="299152"/>
                  </a:lnTo>
                  <a:lnTo>
                    <a:pt x="1732693" y="307475"/>
                  </a:lnTo>
                  <a:lnTo>
                    <a:pt x="1724396" y="315797"/>
                  </a:lnTo>
                  <a:lnTo>
                    <a:pt x="1716100" y="324119"/>
                  </a:lnTo>
                  <a:lnTo>
                    <a:pt x="1707803" y="332330"/>
                  </a:lnTo>
                  <a:lnTo>
                    <a:pt x="1707803" y="348974"/>
                  </a:lnTo>
                </a:path>
                <a:path w="1923414" h="1454785">
                  <a:moveTo>
                    <a:pt x="1757583" y="299152"/>
                  </a:moveTo>
                  <a:lnTo>
                    <a:pt x="1757583" y="348974"/>
                  </a:lnTo>
                </a:path>
                <a:path w="1923414" h="1454785">
                  <a:moveTo>
                    <a:pt x="1624946" y="91432"/>
                  </a:moveTo>
                  <a:lnTo>
                    <a:pt x="1624946" y="216042"/>
                  </a:lnTo>
                  <a:lnTo>
                    <a:pt x="1624946" y="515195"/>
                  </a:lnTo>
                </a:path>
                <a:path w="1923414" h="1454785">
                  <a:moveTo>
                    <a:pt x="1624946" y="216042"/>
                  </a:moveTo>
                  <a:lnTo>
                    <a:pt x="1575165" y="216042"/>
                  </a:lnTo>
                </a:path>
                <a:path w="1923414" h="1454785">
                  <a:moveTo>
                    <a:pt x="397945" y="216042"/>
                  </a:moveTo>
                  <a:lnTo>
                    <a:pt x="348198" y="216042"/>
                  </a:lnTo>
                </a:path>
                <a:path w="1923414" h="1454785">
                  <a:moveTo>
                    <a:pt x="348198" y="515195"/>
                  </a:moveTo>
                  <a:lnTo>
                    <a:pt x="348198" y="216042"/>
                  </a:lnTo>
                  <a:lnTo>
                    <a:pt x="348198" y="91432"/>
                  </a:lnTo>
                </a:path>
                <a:path w="1923414" h="1454785">
                  <a:moveTo>
                    <a:pt x="712978" y="182864"/>
                  </a:moveTo>
                  <a:lnTo>
                    <a:pt x="712978" y="216042"/>
                  </a:lnTo>
                </a:path>
                <a:path w="1923414" h="1454785">
                  <a:moveTo>
                    <a:pt x="1260110" y="216042"/>
                  </a:moveTo>
                  <a:lnTo>
                    <a:pt x="1260110" y="182864"/>
                  </a:lnTo>
                </a:path>
                <a:path w="1923414" h="1454785">
                  <a:moveTo>
                    <a:pt x="397945" y="166220"/>
                  </a:moveTo>
                  <a:lnTo>
                    <a:pt x="397945" y="216042"/>
                  </a:lnTo>
                </a:path>
                <a:path w="1923414" h="1454785">
                  <a:moveTo>
                    <a:pt x="1260110" y="182864"/>
                  </a:moveTo>
                  <a:lnTo>
                    <a:pt x="712978" y="182864"/>
                  </a:lnTo>
                </a:path>
                <a:path w="1923414" h="1454785">
                  <a:moveTo>
                    <a:pt x="1575165" y="216042"/>
                  </a:moveTo>
                  <a:lnTo>
                    <a:pt x="1575165" y="166220"/>
                  </a:lnTo>
                </a:path>
                <a:path w="1923414" h="1454785">
                  <a:moveTo>
                    <a:pt x="397945" y="166220"/>
                  </a:moveTo>
                  <a:lnTo>
                    <a:pt x="1575165" y="166220"/>
                  </a:lnTo>
                </a:path>
                <a:path w="1923414" h="1454785">
                  <a:moveTo>
                    <a:pt x="1235331" y="340652"/>
                  </a:moveTo>
                  <a:lnTo>
                    <a:pt x="1235331" y="282508"/>
                  </a:lnTo>
                </a:path>
                <a:path w="1923414" h="1454785">
                  <a:moveTo>
                    <a:pt x="737857" y="282508"/>
                  </a:moveTo>
                  <a:lnTo>
                    <a:pt x="1235331" y="282508"/>
                  </a:lnTo>
                </a:path>
                <a:path w="1923414" h="1454785">
                  <a:moveTo>
                    <a:pt x="737857" y="340652"/>
                  </a:moveTo>
                  <a:lnTo>
                    <a:pt x="737857" y="282508"/>
                  </a:lnTo>
                </a:path>
                <a:path w="1923414" h="1454785">
                  <a:moveTo>
                    <a:pt x="215549" y="299152"/>
                  </a:moveTo>
                  <a:lnTo>
                    <a:pt x="49742" y="299152"/>
                  </a:lnTo>
                </a:path>
                <a:path w="1923414" h="1454785">
                  <a:moveTo>
                    <a:pt x="265296" y="348974"/>
                  </a:moveTo>
                  <a:lnTo>
                    <a:pt x="265296" y="332330"/>
                  </a:lnTo>
                  <a:lnTo>
                    <a:pt x="257000" y="324119"/>
                  </a:lnTo>
                  <a:lnTo>
                    <a:pt x="248714" y="315797"/>
                  </a:lnTo>
                  <a:lnTo>
                    <a:pt x="240428" y="307475"/>
                  </a:lnTo>
                  <a:lnTo>
                    <a:pt x="232132" y="299152"/>
                  </a:lnTo>
                  <a:lnTo>
                    <a:pt x="215549" y="299152"/>
                  </a:lnTo>
                </a:path>
                <a:path w="1923414" h="1454785">
                  <a:moveTo>
                    <a:pt x="215549" y="348974"/>
                  </a:moveTo>
                  <a:lnTo>
                    <a:pt x="215549" y="299152"/>
                  </a:lnTo>
                </a:path>
                <a:path w="1923414" h="1454785">
                  <a:moveTo>
                    <a:pt x="49742" y="299152"/>
                  </a:moveTo>
                  <a:lnTo>
                    <a:pt x="49742" y="348974"/>
                  </a:lnTo>
                </a:path>
                <a:path w="1923414" h="1454785">
                  <a:moveTo>
                    <a:pt x="248714" y="1454185"/>
                  </a:moveTo>
                  <a:lnTo>
                    <a:pt x="1757583" y="1454185"/>
                  </a:lnTo>
                </a:path>
                <a:path w="1923414" h="1454785">
                  <a:moveTo>
                    <a:pt x="248714" y="1437566"/>
                  </a:moveTo>
                  <a:lnTo>
                    <a:pt x="1724396" y="1437566"/>
                  </a:lnTo>
                </a:path>
                <a:path w="1923414" h="1454785">
                  <a:moveTo>
                    <a:pt x="1624946" y="91432"/>
                  </a:moveTo>
                  <a:lnTo>
                    <a:pt x="1575165" y="91432"/>
                  </a:lnTo>
                  <a:lnTo>
                    <a:pt x="1575165" y="166220"/>
                  </a:lnTo>
                </a:path>
                <a:path w="1923414" h="1454785">
                  <a:moveTo>
                    <a:pt x="1624946" y="216042"/>
                  </a:moveTo>
                  <a:lnTo>
                    <a:pt x="1624946" y="199398"/>
                  </a:lnTo>
                  <a:lnTo>
                    <a:pt x="1616649" y="191076"/>
                  </a:lnTo>
                  <a:lnTo>
                    <a:pt x="1608352" y="182864"/>
                  </a:lnTo>
                  <a:lnTo>
                    <a:pt x="1600056" y="174542"/>
                  </a:lnTo>
                  <a:lnTo>
                    <a:pt x="1583462" y="166220"/>
                  </a:lnTo>
                  <a:lnTo>
                    <a:pt x="1575165" y="166220"/>
                  </a:lnTo>
                </a:path>
                <a:path w="1923414" h="1454785">
                  <a:moveTo>
                    <a:pt x="1624946" y="91432"/>
                  </a:moveTo>
                  <a:lnTo>
                    <a:pt x="1624946" y="74788"/>
                  </a:lnTo>
                  <a:lnTo>
                    <a:pt x="1616649" y="58143"/>
                  </a:lnTo>
                  <a:lnTo>
                    <a:pt x="1608352" y="49821"/>
                  </a:lnTo>
                  <a:lnTo>
                    <a:pt x="1591759" y="41499"/>
                  </a:lnTo>
                  <a:lnTo>
                    <a:pt x="1583462" y="41499"/>
                  </a:lnTo>
                </a:path>
                <a:path w="1923414" h="1454785">
                  <a:moveTo>
                    <a:pt x="397945" y="166220"/>
                  </a:moveTo>
                  <a:lnTo>
                    <a:pt x="389648" y="166220"/>
                  </a:lnTo>
                  <a:lnTo>
                    <a:pt x="373066" y="174542"/>
                  </a:lnTo>
                  <a:lnTo>
                    <a:pt x="364780" y="182864"/>
                  </a:lnTo>
                  <a:lnTo>
                    <a:pt x="356494" y="191076"/>
                  </a:lnTo>
                  <a:lnTo>
                    <a:pt x="348198" y="199398"/>
                  </a:lnTo>
                  <a:lnTo>
                    <a:pt x="348198" y="216042"/>
                  </a:lnTo>
                </a:path>
                <a:path w="1923414" h="1454785">
                  <a:moveTo>
                    <a:pt x="397945" y="91432"/>
                  </a:moveTo>
                  <a:lnTo>
                    <a:pt x="348198" y="91432"/>
                  </a:lnTo>
                </a:path>
                <a:path w="1923414" h="1454785">
                  <a:moveTo>
                    <a:pt x="397945" y="166220"/>
                  </a:moveTo>
                  <a:lnTo>
                    <a:pt x="397945" y="91432"/>
                  </a:lnTo>
                </a:path>
                <a:path w="1923414" h="1454785">
                  <a:moveTo>
                    <a:pt x="389648" y="41499"/>
                  </a:moveTo>
                  <a:lnTo>
                    <a:pt x="381362" y="41499"/>
                  </a:lnTo>
                  <a:lnTo>
                    <a:pt x="364780" y="49821"/>
                  </a:lnTo>
                  <a:lnTo>
                    <a:pt x="356494" y="58143"/>
                  </a:lnTo>
                  <a:lnTo>
                    <a:pt x="348198" y="74788"/>
                  </a:lnTo>
                  <a:lnTo>
                    <a:pt x="348198" y="91432"/>
                  </a:lnTo>
                </a:path>
                <a:path w="1923414" h="1454785">
                  <a:moveTo>
                    <a:pt x="1575165" y="91432"/>
                  </a:moveTo>
                  <a:lnTo>
                    <a:pt x="1583462" y="41499"/>
                  </a:lnTo>
                </a:path>
                <a:path w="1923414" h="1454785">
                  <a:moveTo>
                    <a:pt x="1575165" y="91432"/>
                  </a:moveTo>
                  <a:lnTo>
                    <a:pt x="1285000" y="49821"/>
                  </a:lnTo>
                </a:path>
                <a:path w="1923414" h="1454785">
                  <a:moveTo>
                    <a:pt x="688110" y="49821"/>
                  </a:moveTo>
                  <a:lnTo>
                    <a:pt x="1285000" y="49821"/>
                  </a:lnTo>
                </a:path>
                <a:path w="1923414" h="1454785">
                  <a:moveTo>
                    <a:pt x="688110" y="49821"/>
                  </a:moveTo>
                  <a:lnTo>
                    <a:pt x="397945" y="91432"/>
                  </a:lnTo>
                </a:path>
                <a:path w="1923414" h="1454785">
                  <a:moveTo>
                    <a:pt x="1583462" y="41499"/>
                  </a:moveTo>
                  <a:lnTo>
                    <a:pt x="1293297" y="0"/>
                  </a:lnTo>
                </a:path>
                <a:path w="1923414" h="1454785">
                  <a:moveTo>
                    <a:pt x="389648" y="41499"/>
                  </a:moveTo>
                  <a:lnTo>
                    <a:pt x="397945" y="91432"/>
                  </a:lnTo>
                </a:path>
                <a:path w="1923414" h="1454785">
                  <a:moveTo>
                    <a:pt x="679813" y="0"/>
                  </a:moveTo>
                  <a:lnTo>
                    <a:pt x="389648" y="41499"/>
                  </a:lnTo>
                </a:path>
                <a:path w="1923414" h="1454785">
                  <a:moveTo>
                    <a:pt x="688110" y="0"/>
                  </a:moveTo>
                  <a:lnTo>
                    <a:pt x="1285000" y="0"/>
                  </a:lnTo>
                </a:path>
                <a:path w="1923414" h="1454785">
                  <a:moveTo>
                    <a:pt x="1293297" y="0"/>
                  </a:moveTo>
                  <a:lnTo>
                    <a:pt x="1285000" y="49821"/>
                  </a:lnTo>
                  <a:lnTo>
                    <a:pt x="1285000" y="0"/>
                  </a:lnTo>
                </a:path>
                <a:path w="1923414" h="1454785">
                  <a:moveTo>
                    <a:pt x="688110" y="0"/>
                  </a:moveTo>
                  <a:lnTo>
                    <a:pt x="688110" y="16644"/>
                  </a:lnTo>
                  <a:lnTo>
                    <a:pt x="688110" y="49821"/>
                  </a:lnTo>
                  <a:lnTo>
                    <a:pt x="679813" y="0"/>
                  </a:lnTo>
                </a:path>
                <a:path w="1923414" h="1454785">
                  <a:moveTo>
                    <a:pt x="1285000" y="0"/>
                  </a:moveTo>
                  <a:lnTo>
                    <a:pt x="1293297" y="0"/>
                  </a:lnTo>
                </a:path>
                <a:path w="1923414" h="1454785">
                  <a:moveTo>
                    <a:pt x="679824" y="0"/>
                  </a:moveTo>
                  <a:lnTo>
                    <a:pt x="688110" y="0"/>
                  </a:lnTo>
                </a:path>
                <a:path w="1923414" h="1454785">
                  <a:moveTo>
                    <a:pt x="215549" y="781104"/>
                  </a:moveTo>
                  <a:lnTo>
                    <a:pt x="215549" y="1329543"/>
                  </a:lnTo>
                </a:path>
                <a:path w="1923414" h="1454785">
                  <a:moveTo>
                    <a:pt x="1765880" y="781104"/>
                  </a:moveTo>
                  <a:lnTo>
                    <a:pt x="215549" y="781104"/>
                  </a:lnTo>
                </a:path>
                <a:path w="1923414" h="1454785">
                  <a:moveTo>
                    <a:pt x="1765880" y="1329543"/>
                  </a:moveTo>
                  <a:lnTo>
                    <a:pt x="215549" y="1329543"/>
                  </a:lnTo>
                </a:path>
              </a:pathLst>
            </a:custGeom>
            <a:ln w="83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60" name="object 160"/>
          <p:cNvSpPr txBox="1"/>
          <p:nvPr/>
        </p:nvSpPr>
        <p:spPr>
          <a:xfrm>
            <a:off x="1306872" y="4159093"/>
            <a:ext cx="187325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300" kern="0" dirty="0">
                <a:latin typeface="Arial Narrow" panose="020B0606020202030204" pitchFamily="34" charset="0"/>
                <a:cs typeface="Arial"/>
              </a:rPr>
              <a:t>Микрофон 1, масса</a:t>
            </a:r>
          </a:p>
        </p:txBody>
      </p:sp>
      <p:sp>
        <p:nvSpPr>
          <p:cNvPr id="161" name="object 161"/>
          <p:cNvSpPr txBox="1"/>
          <p:nvPr/>
        </p:nvSpPr>
        <p:spPr>
          <a:xfrm>
            <a:off x="2081015" y="4159093"/>
            <a:ext cx="187325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300" kern="0" dirty="0">
                <a:latin typeface="Arial Narrow" panose="020B0606020202030204" pitchFamily="34" charset="0"/>
                <a:cs typeface="Arial"/>
              </a:rPr>
              <a:t>Микрофон 2, масса</a:t>
            </a:r>
          </a:p>
        </p:txBody>
      </p:sp>
      <p:sp>
        <p:nvSpPr>
          <p:cNvPr id="162" name="object 162"/>
          <p:cNvSpPr txBox="1"/>
          <p:nvPr/>
        </p:nvSpPr>
        <p:spPr>
          <a:xfrm>
            <a:off x="1718391" y="4159093"/>
            <a:ext cx="164351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300" kern="0" dirty="0">
                <a:latin typeface="Arial Narrow" panose="020B0606020202030204" pitchFamily="34" charset="0"/>
                <a:cs typeface="Arial"/>
              </a:rPr>
              <a:t>Микрофон 2+</a:t>
            </a:r>
          </a:p>
        </p:txBody>
      </p:sp>
      <p:sp>
        <p:nvSpPr>
          <p:cNvPr id="163" name="object 163"/>
          <p:cNvSpPr txBox="1"/>
          <p:nvPr/>
        </p:nvSpPr>
        <p:spPr>
          <a:xfrm>
            <a:off x="2389908" y="3766011"/>
            <a:ext cx="67310" cy="1442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64" name="object 164"/>
          <p:cNvSpPr txBox="1"/>
          <p:nvPr/>
        </p:nvSpPr>
        <p:spPr>
          <a:xfrm>
            <a:off x="1565521" y="3565321"/>
            <a:ext cx="423746" cy="555821"/>
          </a:xfrm>
          <a:prstGeom prst="rect">
            <a:avLst/>
          </a:prstGeom>
          <a:ln w="829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TB107 0,5 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RP</a:t>
            </a:r>
          </a:p>
        </p:txBody>
      </p:sp>
      <p:sp>
        <p:nvSpPr>
          <p:cNvPr id="165" name="object 165"/>
          <p:cNvSpPr txBox="1"/>
          <p:nvPr/>
        </p:nvSpPr>
        <p:spPr>
          <a:xfrm>
            <a:off x="869915" y="3581815"/>
            <a:ext cx="292100" cy="175048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TB01</a:t>
            </a:r>
          </a:p>
        </p:txBody>
      </p:sp>
      <p:sp>
        <p:nvSpPr>
          <p:cNvPr id="166" name="object 166"/>
          <p:cNvSpPr txBox="1"/>
          <p:nvPr/>
        </p:nvSpPr>
        <p:spPr>
          <a:xfrm>
            <a:off x="889828" y="3742598"/>
            <a:ext cx="225425" cy="359714"/>
          </a:xfrm>
          <a:prstGeom prst="rect">
            <a:avLst/>
          </a:prstGeom>
        </p:spPr>
        <p:txBody>
          <a:bodyPr vert="horz" wrap="square" lIns="0" tIns="36195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0,5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RG</a:t>
            </a:r>
          </a:p>
        </p:txBody>
      </p:sp>
      <p:sp>
        <p:nvSpPr>
          <p:cNvPr id="167" name="object 167"/>
          <p:cNvSpPr txBox="1"/>
          <p:nvPr/>
        </p:nvSpPr>
        <p:spPr>
          <a:xfrm>
            <a:off x="1988375" y="3586387"/>
            <a:ext cx="358775" cy="3359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TB108 0,5 RO</a:t>
            </a:r>
          </a:p>
        </p:txBody>
      </p:sp>
      <p:sp>
        <p:nvSpPr>
          <p:cNvPr id="168" name="object 168"/>
          <p:cNvSpPr txBox="1"/>
          <p:nvPr/>
        </p:nvSpPr>
        <p:spPr>
          <a:xfrm>
            <a:off x="1184158" y="3565321"/>
            <a:ext cx="368094" cy="555821"/>
          </a:xfrm>
          <a:prstGeom prst="rect">
            <a:avLst/>
          </a:prstGeom>
          <a:ln w="829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TB02 0,5 </a:t>
            </a:r>
          </a:p>
          <a:p>
            <a:pPr algn="ctr"/>
            <a:r>
              <a:rPr lang="ru-RU" sz="1050" kern="0" dirty="0">
                <a:latin typeface="Arial Narrow" panose="020B0606020202030204" pitchFamily="34" charset="0"/>
                <a:cs typeface="Arial"/>
              </a:rPr>
              <a:t>RB</a:t>
            </a:r>
          </a:p>
        </p:txBody>
      </p:sp>
      <p:sp>
        <p:nvSpPr>
          <p:cNvPr id="169" name="object 169"/>
          <p:cNvSpPr txBox="1"/>
          <p:nvPr/>
        </p:nvSpPr>
        <p:spPr>
          <a:xfrm>
            <a:off x="935731" y="4159093"/>
            <a:ext cx="170521" cy="108363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/>
            <a:r>
              <a:rPr lang="ru-RU" sz="300" kern="0" dirty="0">
                <a:latin typeface="Arial Narrow" panose="020B0606020202030204" pitchFamily="34" charset="0"/>
                <a:cs typeface="Arial"/>
              </a:rPr>
              <a:t>Микрофон 1+</a:t>
            </a:r>
          </a:p>
        </p:txBody>
      </p:sp>
      <p:sp>
        <p:nvSpPr>
          <p:cNvPr id="170" name="object 170"/>
          <p:cNvSpPr/>
          <p:nvPr/>
        </p:nvSpPr>
        <p:spPr>
          <a:xfrm>
            <a:off x="628692" y="3565321"/>
            <a:ext cx="1873885" cy="548640"/>
          </a:xfrm>
          <a:custGeom>
            <a:avLst/>
            <a:gdLst/>
            <a:ahLst/>
            <a:cxnLst/>
            <a:rect l="l" t="t" r="r" b="b"/>
            <a:pathLst>
              <a:path w="1873885" h="548639">
                <a:moveTo>
                  <a:pt x="1716137" y="0"/>
                </a:moveTo>
                <a:lnTo>
                  <a:pt x="1716137" y="548439"/>
                </a:lnTo>
              </a:path>
              <a:path w="1873885" h="548639">
                <a:moveTo>
                  <a:pt x="1757621" y="540128"/>
                </a:moveTo>
                <a:lnTo>
                  <a:pt x="1873665" y="540128"/>
                </a:lnTo>
              </a:path>
              <a:path w="1873885" h="548639">
                <a:moveTo>
                  <a:pt x="116070" y="540128"/>
                </a:moveTo>
                <a:lnTo>
                  <a:pt x="0" y="540128"/>
                </a:lnTo>
              </a:path>
            </a:pathLst>
          </a:custGeom>
          <a:ln w="830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1" name="object 171"/>
          <p:cNvSpPr txBox="1"/>
          <p:nvPr/>
        </p:nvSpPr>
        <p:spPr>
          <a:xfrm>
            <a:off x="632842" y="3766011"/>
            <a:ext cx="149225" cy="1442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850" kern="0" dirty="0">
                <a:latin typeface="Arial Narrow" panose="020B0606020202030204" pitchFamily="34" charset="0"/>
                <a:cs typeface="Arial"/>
              </a:rPr>
              <a:t>4</a:t>
            </a:r>
          </a:p>
        </p:txBody>
      </p:sp>
      <p:sp>
        <p:nvSpPr>
          <p:cNvPr id="173" name="object 173"/>
          <p:cNvSpPr txBox="1"/>
          <p:nvPr/>
        </p:nvSpPr>
        <p:spPr>
          <a:xfrm>
            <a:off x="11781639" y="3941321"/>
            <a:ext cx="87630" cy="1628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6</a:t>
            </a:r>
          </a:p>
        </p:txBody>
      </p:sp>
      <p:sp>
        <p:nvSpPr>
          <p:cNvPr id="174" name="object 174"/>
          <p:cNvSpPr txBox="1"/>
          <p:nvPr/>
        </p:nvSpPr>
        <p:spPr>
          <a:xfrm>
            <a:off x="11771859" y="3078516"/>
            <a:ext cx="87630" cy="1628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</a:t>
            </a:r>
          </a:p>
        </p:txBody>
      </p:sp>
      <p:sp>
        <p:nvSpPr>
          <p:cNvPr id="175" name="object 175"/>
          <p:cNvSpPr/>
          <p:nvPr/>
        </p:nvSpPr>
        <p:spPr>
          <a:xfrm>
            <a:off x="8946567" y="2669365"/>
            <a:ext cx="2741930" cy="1593215"/>
          </a:xfrm>
          <a:custGeom>
            <a:avLst/>
            <a:gdLst/>
            <a:ahLst/>
            <a:cxnLst/>
            <a:rect l="l" t="t" r="r" b="b"/>
            <a:pathLst>
              <a:path w="2741929" h="1593214">
                <a:moveTo>
                  <a:pt x="1132760" y="0"/>
                </a:moveTo>
                <a:lnTo>
                  <a:pt x="1608666" y="0"/>
                </a:lnTo>
              </a:path>
              <a:path w="2741929" h="1593214">
                <a:moveTo>
                  <a:pt x="1132760" y="0"/>
                </a:moveTo>
                <a:lnTo>
                  <a:pt x="1608666" y="333787"/>
                </a:lnTo>
              </a:path>
              <a:path w="2741929" h="1593214">
                <a:moveTo>
                  <a:pt x="1132760" y="333787"/>
                </a:moveTo>
                <a:lnTo>
                  <a:pt x="1608666" y="0"/>
                </a:lnTo>
                <a:lnTo>
                  <a:pt x="1608666" y="333787"/>
                </a:lnTo>
              </a:path>
              <a:path w="2741929" h="1593214">
                <a:moveTo>
                  <a:pt x="1132760" y="0"/>
                </a:moveTo>
                <a:lnTo>
                  <a:pt x="1132760" y="333787"/>
                </a:lnTo>
              </a:path>
              <a:path w="2741929" h="1593214">
                <a:moveTo>
                  <a:pt x="2655606" y="333787"/>
                </a:moveTo>
                <a:lnTo>
                  <a:pt x="85655" y="333787"/>
                </a:lnTo>
              </a:path>
              <a:path w="2741929" h="1593214">
                <a:moveTo>
                  <a:pt x="2741338" y="333787"/>
                </a:moveTo>
                <a:lnTo>
                  <a:pt x="2741338" y="1592679"/>
                </a:lnTo>
              </a:path>
              <a:path w="2741929" h="1593214">
                <a:moveTo>
                  <a:pt x="2741338" y="1592679"/>
                </a:moveTo>
                <a:lnTo>
                  <a:pt x="0" y="1592679"/>
                </a:lnTo>
              </a:path>
            </a:pathLst>
          </a:custGeom>
          <a:ln w="953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176" name="object 176"/>
          <p:cNvSpPr txBox="1"/>
          <p:nvPr/>
        </p:nvSpPr>
        <p:spPr>
          <a:xfrm>
            <a:off x="8826505" y="3941321"/>
            <a:ext cx="140970" cy="1628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10</a:t>
            </a:r>
          </a:p>
        </p:txBody>
      </p:sp>
      <p:sp>
        <p:nvSpPr>
          <p:cNvPr id="177" name="object 177"/>
          <p:cNvSpPr txBox="1"/>
          <p:nvPr/>
        </p:nvSpPr>
        <p:spPr>
          <a:xfrm>
            <a:off x="8850637" y="3078516"/>
            <a:ext cx="87630" cy="1628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algn="ctr"/>
            <a:r>
              <a:rPr lang="ru-RU" sz="950" kern="0" dirty="0">
                <a:latin typeface="Arial Narrow" panose="020B0606020202030204" pitchFamily="34" charset="0"/>
                <a:cs typeface="Arial"/>
              </a:rPr>
              <a:t>5</a:t>
            </a:r>
          </a:p>
        </p:txBody>
      </p:sp>
      <p:sp>
        <p:nvSpPr>
          <p:cNvPr id="178" name="object 178"/>
          <p:cNvSpPr/>
          <p:nvPr/>
        </p:nvSpPr>
        <p:spPr>
          <a:xfrm>
            <a:off x="8946567" y="2898215"/>
            <a:ext cx="2741930" cy="1363980"/>
          </a:xfrm>
          <a:custGeom>
            <a:avLst/>
            <a:gdLst/>
            <a:ahLst/>
            <a:cxnLst/>
            <a:rect l="l" t="t" r="r" b="b"/>
            <a:pathLst>
              <a:path w="2741929" h="1363979">
                <a:moveTo>
                  <a:pt x="0" y="104937"/>
                </a:moveTo>
                <a:lnTo>
                  <a:pt x="0" y="1363829"/>
                </a:lnTo>
              </a:path>
              <a:path w="2741929" h="1363979">
                <a:moveTo>
                  <a:pt x="85655" y="104937"/>
                </a:moveTo>
                <a:lnTo>
                  <a:pt x="85655" y="0"/>
                </a:lnTo>
                <a:lnTo>
                  <a:pt x="0" y="0"/>
                </a:lnTo>
                <a:lnTo>
                  <a:pt x="0" y="104937"/>
                </a:lnTo>
              </a:path>
              <a:path w="2741929" h="1363979">
                <a:moveTo>
                  <a:pt x="2741338" y="104937"/>
                </a:moveTo>
                <a:lnTo>
                  <a:pt x="2741338" y="0"/>
                </a:lnTo>
                <a:lnTo>
                  <a:pt x="2655606" y="0"/>
                </a:lnTo>
                <a:lnTo>
                  <a:pt x="2655606" y="104937"/>
                </a:lnTo>
              </a:path>
            </a:pathLst>
          </a:custGeom>
          <a:ln w="953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aphicFrame>
        <p:nvGraphicFramePr>
          <p:cNvPr id="179" name="object 17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7039163"/>
              </p:ext>
            </p:extLst>
          </p:nvPr>
        </p:nvGraphicFramePr>
        <p:xfrm>
          <a:off x="8989394" y="3055243"/>
          <a:ext cx="2691764" cy="115404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362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21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787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8514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94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7047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SR05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2,0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O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8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SR03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BP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SR02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RP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DT36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2,0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</a:t>
                      </a:r>
                    </a:p>
                  </a:txBody>
                  <a:tcPr marL="0" marR="0" marT="317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000000"/>
                      </a:solidFill>
                      <a:prstDash val="solid"/>
                    </a:lnT>
                    <a:lnB w="2857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6996"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BM246A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LgY</a:t>
                      </a:r>
                    </a:p>
                  </a:txBody>
                  <a:tcPr marL="0" marR="0" marT="127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900" kern="0" spc="0" dirty="0">
                        <a:latin typeface="Arial Narrow" panose="020B0606020202030204" pitchFamily="34" charset="0"/>
                        <a:cs typeface="Arial" panose="020B0604020202020204" pitchFamily="34" charset="0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latin typeface="Arial Narrow" panose="020B0606020202030204" pitchFamily="34" charset="0"/>
                          <a:cs typeface="Arial"/>
                        </a:rPr>
                        <a:t>Не использ.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SR08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BW</a:t>
                      </a:r>
                    </a:p>
                  </a:txBody>
                  <a:tcPr marL="0" marR="0" marT="107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SR07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0,5</a:t>
                      </a: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200" kern="0" spc="0" dirty="0">
                          <a:latin typeface="Arial Narrow" panose="020B0606020202030204" pitchFamily="34" charset="0"/>
                          <a:cs typeface="Arial"/>
                        </a:rPr>
                        <a:t>WP</a:t>
                      </a:r>
                    </a:p>
                  </a:txBody>
                  <a:tcPr marL="0" marR="0" marT="10795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ru-RU" sz="1000" kern="0" spc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  <a:p>
                      <a:pPr marL="0" marR="0" indent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ru-RU" sz="10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 </a:t>
                      </a:r>
                      <a:br>
                        <a:rPr lang="ru-RU" sz="10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</a:br>
                      <a:r>
                        <a:rPr lang="ru-RU" sz="1000" kern="0" spc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использ.</a:t>
                      </a:r>
                    </a:p>
                  </a:txBody>
                  <a:tcPr marL="0" marR="0" marT="0" marB="0">
                    <a:lnL w="12700">
                      <a:solidFill>
                        <a:srgbClr val="000000"/>
                      </a:solidFill>
                      <a:prstDash val="solid"/>
                    </a:lnL>
                    <a:lnR w="12700">
                      <a:solidFill>
                        <a:srgbClr val="000000"/>
                      </a:solidFill>
                      <a:prstDash val="solid"/>
                    </a:lnR>
                    <a:lnT w="28575">
                      <a:solidFill>
                        <a:srgbClr val="000000"/>
                      </a:solidFill>
                      <a:prstDash val="solid"/>
                    </a:lnT>
                    <a:lnB w="1270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pSp>
        <p:nvGrpSpPr>
          <p:cNvPr id="185" name="object 185"/>
          <p:cNvGrpSpPr/>
          <p:nvPr/>
        </p:nvGrpSpPr>
        <p:grpSpPr>
          <a:xfrm>
            <a:off x="577325" y="4718065"/>
            <a:ext cx="1995170" cy="1010919"/>
            <a:chOff x="577325" y="4718065"/>
            <a:chExt cx="1995170" cy="1010919"/>
          </a:xfrm>
        </p:grpSpPr>
        <p:sp>
          <p:nvSpPr>
            <p:cNvPr id="186" name="object 186"/>
            <p:cNvSpPr/>
            <p:nvPr/>
          </p:nvSpPr>
          <p:spPr>
            <a:xfrm>
              <a:off x="684481" y="4723463"/>
              <a:ext cx="1882775" cy="214629"/>
            </a:xfrm>
            <a:custGeom>
              <a:avLst/>
              <a:gdLst/>
              <a:ahLst/>
              <a:cxnLst/>
              <a:rect l="l" t="t" r="r" b="b"/>
              <a:pathLst>
                <a:path w="1882775" h="214629">
                  <a:moveTo>
                    <a:pt x="1048113" y="214186"/>
                  </a:moveTo>
                  <a:lnTo>
                    <a:pt x="1048113" y="81596"/>
                  </a:lnTo>
                </a:path>
                <a:path w="1882775" h="214629">
                  <a:moveTo>
                    <a:pt x="732654" y="214186"/>
                  </a:moveTo>
                  <a:lnTo>
                    <a:pt x="732654" y="81596"/>
                  </a:lnTo>
                </a:path>
                <a:path w="1882775" h="214629">
                  <a:moveTo>
                    <a:pt x="61056" y="214186"/>
                  </a:moveTo>
                  <a:lnTo>
                    <a:pt x="1811254" y="214186"/>
                  </a:lnTo>
                </a:path>
                <a:path w="1882775" h="214629">
                  <a:moveTo>
                    <a:pt x="732654" y="81596"/>
                  </a:moveTo>
                  <a:lnTo>
                    <a:pt x="1048113" y="81596"/>
                  </a:lnTo>
                </a:path>
                <a:path w="1882775" h="214629">
                  <a:moveTo>
                    <a:pt x="0" y="61194"/>
                  </a:moveTo>
                  <a:lnTo>
                    <a:pt x="1770655" y="61194"/>
                  </a:lnTo>
                </a:path>
                <a:path w="1882775" h="214629">
                  <a:moveTo>
                    <a:pt x="0" y="0"/>
                  </a:moveTo>
                  <a:lnTo>
                    <a:pt x="1770655" y="0"/>
                  </a:lnTo>
                </a:path>
                <a:path w="1882775" h="214629">
                  <a:moveTo>
                    <a:pt x="1882539" y="91798"/>
                  </a:moveTo>
                  <a:lnTo>
                    <a:pt x="1872355" y="71395"/>
                  </a:lnTo>
                  <a:lnTo>
                    <a:pt x="1862172" y="50992"/>
                  </a:lnTo>
                  <a:lnTo>
                    <a:pt x="1851988" y="30603"/>
                  </a:lnTo>
                  <a:lnTo>
                    <a:pt x="1841804" y="20402"/>
                  </a:lnTo>
                  <a:lnTo>
                    <a:pt x="1821437" y="0"/>
                  </a:lnTo>
                  <a:lnTo>
                    <a:pt x="1801070" y="0"/>
                  </a:lnTo>
                  <a:lnTo>
                    <a:pt x="1770655" y="0"/>
                  </a:lnTo>
                </a:path>
              </a:pathLst>
            </a:custGeom>
            <a:ln w="101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7" name="object 18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577623" y="4718363"/>
              <a:ext cx="111957" cy="112198"/>
            </a:xfrm>
            <a:prstGeom prst="rect">
              <a:avLst/>
            </a:prstGeom>
          </p:spPr>
        </p:pic>
        <p:sp>
          <p:nvSpPr>
            <p:cNvPr id="188" name="object 188"/>
            <p:cNvSpPr/>
            <p:nvPr/>
          </p:nvSpPr>
          <p:spPr>
            <a:xfrm>
              <a:off x="582723" y="4784657"/>
              <a:ext cx="1913255" cy="938530"/>
            </a:xfrm>
            <a:custGeom>
              <a:avLst/>
              <a:gdLst/>
              <a:ahLst/>
              <a:cxnLst/>
              <a:rect l="l" t="t" r="r" b="b"/>
              <a:pathLst>
                <a:path w="1913255" h="938529">
                  <a:moveTo>
                    <a:pt x="1913012" y="30603"/>
                  </a:moveTo>
                  <a:lnTo>
                    <a:pt x="1913012" y="20402"/>
                  </a:lnTo>
                  <a:lnTo>
                    <a:pt x="1902828" y="10201"/>
                  </a:lnTo>
                  <a:lnTo>
                    <a:pt x="1892645" y="0"/>
                  </a:lnTo>
                  <a:lnTo>
                    <a:pt x="1872413" y="0"/>
                  </a:lnTo>
                </a:path>
                <a:path w="1913255" h="938529">
                  <a:moveTo>
                    <a:pt x="61055" y="40805"/>
                  </a:moveTo>
                  <a:lnTo>
                    <a:pt x="61055" y="836372"/>
                  </a:lnTo>
                </a:path>
                <a:path w="1913255" h="938529">
                  <a:moveTo>
                    <a:pt x="101758" y="448790"/>
                  </a:moveTo>
                  <a:lnTo>
                    <a:pt x="101758" y="877169"/>
                  </a:lnTo>
                </a:path>
                <a:path w="1913255" h="938529">
                  <a:moveTo>
                    <a:pt x="101758" y="877169"/>
                  </a:moveTo>
                  <a:lnTo>
                    <a:pt x="1638328" y="877169"/>
                  </a:lnTo>
                </a:path>
                <a:path w="1913255" h="938529">
                  <a:moveTo>
                    <a:pt x="0" y="836372"/>
                  </a:moveTo>
                  <a:lnTo>
                    <a:pt x="0" y="856770"/>
                  </a:lnTo>
                  <a:lnTo>
                    <a:pt x="10175" y="877169"/>
                  </a:lnTo>
                  <a:lnTo>
                    <a:pt x="20352" y="887369"/>
                  </a:lnTo>
                  <a:lnTo>
                    <a:pt x="30527" y="907767"/>
                  </a:lnTo>
                  <a:lnTo>
                    <a:pt x="50879" y="917967"/>
                  </a:lnTo>
                  <a:lnTo>
                    <a:pt x="61055" y="928167"/>
                  </a:lnTo>
                  <a:lnTo>
                    <a:pt x="81407" y="938367"/>
                  </a:lnTo>
                  <a:lnTo>
                    <a:pt x="101758" y="938367"/>
                  </a:lnTo>
                </a:path>
                <a:path w="1913255" h="938529">
                  <a:moveTo>
                    <a:pt x="1709477" y="938367"/>
                  </a:moveTo>
                  <a:lnTo>
                    <a:pt x="1729844" y="938367"/>
                  </a:lnTo>
                  <a:lnTo>
                    <a:pt x="1750211" y="928167"/>
                  </a:lnTo>
                  <a:lnTo>
                    <a:pt x="1770578" y="917967"/>
                  </a:lnTo>
                  <a:lnTo>
                    <a:pt x="1780762" y="907767"/>
                  </a:lnTo>
                  <a:lnTo>
                    <a:pt x="1801129" y="887369"/>
                  </a:lnTo>
                  <a:lnTo>
                    <a:pt x="1811312" y="877169"/>
                  </a:lnTo>
                  <a:lnTo>
                    <a:pt x="1811312" y="856770"/>
                  </a:lnTo>
                  <a:lnTo>
                    <a:pt x="1811312" y="836372"/>
                  </a:lnTo>
                </a:path>
              </a:pathLst>
            </a:custGeom>
            <a:ln w="101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189" name="object 189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679381" y="5167153"/>
              <a:ext cx="71255" cy="71393"/>
            </a:xfrm>
            <a:prstGeom prst="rect">
              <a:avLst/>
            </a:prstGeom>
          </p:spPr>
        </p:pic>
        <p:sp>
          <p:nvSpPr>
            <p:cNvPr id="190" name="object 190"/>
            <p:cNvSpPr/>
            <p:nvPr/>
          </p:nvSpPr>
          <p:spPr>
            <a:xfrm>
              <a:off x="582723" y="4815261"/>
              <a:ext cx="1984375" cy="847090"/>
            </a:xfrm>
            <a:custGeom>
              <a:avLst/>
              <a:gdLst/>
              <a:ahLst/>
              <a:cxnLst/>
              <a:rect l="l" t="t" r="r" b="b"/>
              <a:pathLst>
                <a:path w="1984375" h="847089">
                  <a:moveTo>
                    <a:pt x="61055" y="805768"/>
                  </a:moveTo>
                  <a:lnTo>
                    <a:pt x="61055" y="815966"/>
                  </a:lnTo>
                  <a:lnTo>
                    <a:pt x="71230" y="826166"/>
                  </a:lnTo>
                  <a:lnTo>
                    <a:pt x="81407" y="836366"/>
                  </a:lnTo>
                  <a:lnTo>
                    <a:pt x="91582" y="836366"/>
                  </a:lnTo>
                  <a:lnTo>
                    <a:pt x="101758" y="846565"/>
                  </a:lnTo>
                </a:path>
                <a:path w="1984375" h="847089">
                  <a:moveTo>
                    <a:pt x="1811312" y="805768"/>
                  </a:moveTo>
                  <a:lnTo>
                    <a:pt x="1811312" y="601769"/>
                  </a:lnTo>
                </a:path>
                <a:path w="1984375" h="847089">
                  <a:moveTo>
                    <a:pt x="1984297" y="581380"/>
                  </a:moveTo>
                  <a:lnTo>
                    <a:pt x="1984297" y="0"/>
                  </a:lnTo>
                  <a:lnTo>
                    <a:pt x="1984297" y="581380"/>
                  </a:lnTo>
                </a:path>
                <a:path w="1984375" h="847089">
                  <a:moveTo>
                    <a:pt x="1811312" y="581380"/>
                  </a:moveTo>
                  <a:lnTo>
                    <a:pt x="1811312" y="805768"/>
                  </a:lnTo>
                </a:path>
                <a:path w="1984375" h="847089">
                  <a:moveTo>
                    <a:pt x="1913012" y="581380"/>
                  </a:moveTo>
                  <a:lnTo>
                    <a:pt x="1913012" y="0"/>
                  </a:lnTo>
                </a:path>
                <a:path w="1984375" h="847089">
                  <a:moveTo>
                    <a:pt x="0" y="10201"/>
                  </a:moveTo>
                  <a:lnTo>
                    <a:pt x="0" y="805768"/>
                  </a:lnTo>
                </a:path>
                <a:path w="1984375" h="847089">
                  <a:moveTo>
                    <a:pt x="1750211" y="122388"/>
                  </a:moveTo>
                  <a:lnTo>
                    <a:pt x="1750211" y="744574"/>
                  </a:lnTo>
                </a:path>
                <a:path w="1984375" h="847089">
                  <a:moveTo>
                    <a:pt x="1811312" y="581380"/>
                  </a:moveTo>
                  <a:lnTo>
                    <a:pt x="1984297" y="581380"/>
                  </a:lnTo>
                </a:path>
              </a:pathLst>
            </a:custGeom>
            <a:ln w="101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191" name="object 191"/>
          <p:cNvSpPr txBox="1"/>
          <p:nvPr/>
        </p:nvSpPr>
        <p:spPr>
          <a:xfrm>
            <a:off x="671781" y="5648496"/>
            <a:ext cx="1633220" cy="86562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algn="ctr">
              <a:tabLst>
                <a:tab pos="349885" algn="l"/>
                <a:tab pos="902335" algn="l"/>
                <a:tab pos="1443990" algn="l"/>
                <a:tab pos="1619885" algn="l"/>
              </a:tabLst>
            </a:pPr>
            <a:r>
              <a:rPr lang="ru-RU" sz="450" u="sng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 	3	2	1	</a:t>
            </a:r>
            <a:endParaRPr lang="ru-RU" sz="450" kern="0" dirty="0">
              <a:latin typeface="Arial Narrow" panose="020B0606020202030204" pitchFamily="34" charset="0"/>
              <a:cs typeface="Arial"/>
            </a:endParaRPr>
          </a:p>
        </p:txBody>
      </p:sp>
      <p:pic>
        <p:nvPicPr>
          <p:cNvPr id="192" name="object 192"/>
          <p:cNvPicPr/>
          <p:nvPr/>
        </p:nvPicPr>
        <p:blipFill>
          <a:blip r:embed="rId40" cstate="print"/>
          <a:stretch>
            <a:fillRect/>
          </a:stretch>
        </p:blipFill>
        <p:spPr>
          <a:xfrm>
            <a:off x="2215950" y="5554734"/>
            <a:ext cx="122083" cy="112192"/>
          </a:xfrm>
          <a:prstGeom prst="rect">
            <a:avLst/>
          </a:prstGeom>
        </p:spPr>
      </p:pic>
      <p:sp>
        <p:nvSpPr>
          <p:cNvPr id="193" name="object 193"/>
          <p:cNvSpPr txBox="1"/>
          <p:nvPr/>
        </p:nvSpPr>
        <p:spPr>
          <a:xfrm>
            <a:off x="785702" y="4937650"/>
            <a:ext cx="509049" cy="724701"/>
          </a:xfrm>
          <a:prstGeom prst="rect">
            <a:avLst/>
          </a:prstGeom>
          <a:ln w="1018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DT36C 0,5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194" name="object 194"/>
          <p:cNvSpPr txBox="1"/>
          <p:nvPr/>
        </p:nvSpPr>
        <p:spPr>
          <a:xfrm>
            <a:off x="1295027" y="4937650"/>
            <a:ext cx="546606" cy="724701"/>
          </a:xfrm>
          <a:prstGeom prst="rect">
            <a:avLst/>
          </a:prstGeom>
          <a:ln w="1018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FR02A 0,5 </a:t>
            </a:r>
          </a:p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W</a:t>
            </a:r>
          </a:p>
        </p:txBody>
      </p:sp>
      <p:sp>
        <p:nvSpPr>
          <p:cNvPr id="197" name="object 197"/>
          <p:cNvSpPr txBox="1"/>
          <p:nvPr/>
        </p:nvSpPr>
        <p:spPr>
          <a:xfrm>
            <a:off x="2348430" y="4937649"/>
            <a:ext cx="147699" cy="449517"/>
          </a:xfrm>
          <a:prstGeom prst="rect">
            <a:avLst/>
          </a:prstGeom>
          <a:ln w="10183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C</a:t>
            </a:r>
          </a:p>
        </p:txBody>
      </p:sp>
      <p:sp>
        <p:nvSpPr>
          <p:cNvPr id="198" name="object 198"/>
          <p:cNvSpPr txBox="1"/>
          <p:nvPr/>
        </p:nvSpPr>
        <p:spPr>
          <a:xfrm>
            <a:off x="1901946" y="4989657"/>
            <a:ext cx="353060" cy="61298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300" kern="0" dirty="0">
                <a:latin typeface="Arial Narrow" panose="020B0606020202030204" pitchFamily="34" charset="0"/>
                <a:cs typeface="Arial"/>
              </a:rPr>
              <a:t>DJ16 0,5 YW</a:t>
            </a:r>
          </a:p>
        </p:txBody>
      </p:sp>
      <p:sp>
        <p:nvSpPr>
          <p:cNvPr id="199" name="object 199"/>
          <p:cNvSpPr txBox="1"/>
          <p:nvPr/>
        </p:nvSpPr>
        <p:spPr>
          <a:xfrm>
            <a:off x="1839840" y="4784657"/>
            <a:ext cx="656024" cy="164748"/>
          </a:xfrm>
          <a:prstGeom prst="rect">
            <a:avLst/>
          </a:prstGeom>
          <a:ln w="10183">
            <a:noFill/>
          </a:ln>
        </p:spPr>
        <p:txBody>
          <a:bodyPr vert="horz" wrap="square" lIns="0" tIns="41910" rIns="0" bIns="0" rtlCol="0">
            <a:noAutofit/>
          </a:bodyPr>
          <a:lstStyle/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200" name="object 200"/>
          <p:cNvSpPr/>
          <p:nvPr/>
        </p:nvSpPr>
        <p:spPr>
          <a:xfrm>
            <a:off x="643778" y="4825462"/>
            <a:ext cx="0" cy="795655"/>
          </a:xfrm>
          <a:custGeom>
            <a:avLst/>
            <a:gdLst/>
            <a:ahLst/>
            <a:cxnLst/>
            <a:rect l="l" t="t" r="r" b="b"/>
            <a:pathLst>
              <a:path h="795654">
                <a:moveTo>
                  <a:pt x="0" y="0"/>
                </a:moveTo>
                <a:lnTo>
                  <a:pt x="0" y="795567"/>
                </a:lnTo>
              </a:path>
            </a:pathLst>
          </a:custGeom>
          <a:ln w="1018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grpSp>
        <p:nvGrpSpPr>
          <p:cNvPr id="202" name="object 202"/>
          <p:cNvGrpSpPr/>
          <p:nvPr/>
        </p:nvGrpSpPr>
        <p:grpSpPr>
          <a:xfrm>
            <a:off x="9449997" y="4810946"/>
            <a:ext cx="2169795" cy="1097280"/>
            <a:chOff x="9449997" y="4810946"/>
            <a:chExt cx="2169795" cy="1097280"/>
          </a:xfrm>
        </p:grpSpPr>
        <p:sp>
          <p:nvSpPr>
            <p:cNvPr id="203" name="object 203"/>
            <p:cNvSpPr/>
            <p:nvPr/>
          </p:nvSpPr>
          <p:spPr>
            <a:xfrm>
              <a:off x="9566391" y="4816661"/>
              <a:ext cx="2047875" cy="233045"/>
            </a:xfrm>
            <a:custGeom>
              <a:avLst/>
              <a:gdLst/>
              <a:ahLst/>
              <a:cxnLst/>
              <a:rect l="l" t="t" r="r" b="b"/>
              <a:pathLst>
                <a:path w="2047875" h="233045">
                  <a:moveTo>
                    <a:pt x="1139995" y="232624"/>
                  </a:moveTo>
                  <a:lnTo>
                    <a:pt x="1139995" y="88620"/>
                  </a:lnTo>
                </a:path>
                <a:path w="2047875" h="233045">
                  <a:moveTo>
                    <a:pt x="796896" y="232624"/>
                  </a:moveTo>
                  <a:lnTo>
                    <a:pt x="796896" y="88620"/>
                  </a:lnTo>
                </a:path>
                <a:path w="2047875" h="233045">
                  <a:moveTo>
                    <a:pt x="66408" y="232624"/>
                  </a:moveTo>
                  <a:lnTo>
                    <a:pt x="1981113" y="232624"/>
                  </a:lnTo>
                </a:path>
                <a:path w="2047875" h="233045">
                  <a:moveTo>
                    <a:pt x="796896" y="88620"/>
                  </a:moveTo>
                  <a:lnTo>
                    <a:pt x="1139995" y="88620"/>
                  </a:lnTo>
                </a:path>
                <a:path w="2047875" h="233045">
                  <a:moveTo>
                    <a:pt x="0" y="66461"/>
                  </a:moveTo>
                  <a:lnTo>
                    <a:pt x="1936955" y="66461"/>
                  </a:lnTo>
                </a:path>
                <a:path w="2047875" h="233045">
                  <a:moveTo>
                    <a:pt x="0" y="0"/>
                  </a:moveTo>
                  <a:lnTo>
                    <a:pt x="1936955" y="0"/>
                  </a:lnTo>
                </a:path>
                <a:path w="2047875" h="233045">
                  <a:moveTo>
                    <a:pt x="2047570" y="110779"/>
                  </a:moveTo>
                  <a:lnTo>
                    <a:pt x="2036494" y="77541"/>
                  </a:lnTo>
                  <a:lnTo>
                    <a:pt x="2025418" y="55382"/>
                  </a:lnTo>
                  <a:lnTo>
                    <a:pt x="2014342" y="44317"/>
                  </a:lnTo>
                  <a:lnTo>
                    <a:pt x="2003265" y="22158"/>
                  </a:lnTo>
                  <a:lnTo>
                    <a:pt x="1981113" y="11079"/>
                  </a:lnTo>
                  <a:lnTo>
                    <a:pt x="1958960" y="0"/>
                  </a:lnTo>
                  <a:lnTo>
                    <a:pt x="1936955" y="0"/>
                  </a:lnTo>
                </a:path>
              </a:pathLst>
            </a:custGeom>
            <a:ln w="110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4" name="object 20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9450169" y="4811119"/>
              <a:ext cx="121763" cy="121865"/>
            </a:xfrm>
            <a:prstGeom prst="rect">
              <a:avLst/>
            </a:prstGeom>
          </p:spPr>
        </p:pic>
        <p:sp>
          <p:nvSpPr>
            <p:cNvPr id="205" name="object 205"/>
            <p:cNvSpPr/>
            <p:nvPr/>
          </p:nvSpPr>
          <p:spPr>
            <a:xfrm>
              <a:off x="9455712" y="4883123"/>
              <a:ext cx="2092325" cy="1019175"/>
            </a:xfrm>
            <a:custGeom>
              <a:avLst/>
              <a:gdLst/>
              <a:ahLst/>
              <a:cxnLst/>
              <a:rect l="l" t="t" r="r" b="b"/>
              <a:pathLst>
                <a:path w="2092325" h="1019175">
                  <a:moveTo>
                    <a:pt x="2091791" y="44317"/>
                  </a:moveTo>
                  <a:lnTo>
                    <a:pt x="2080715" y="22158"/>
                  </a:lnTo>
                  <a:lnTo>
                    <a:pt x="2069639" y="11079"/>
                  </a:lnTo>
                  <a:lnTo>
                    <a:pt x="2058563" y="0"/>
                  </a:lnTo>
                  <a:lnTo>
                    <a:pt x="2047634" y="0"/>
                  </a:lnTo>
                </a:path>
                <a:path w="2092325" h="1019175">
                  <a:moveTo>
                    <a:pt x="66407" y="44317"/>
                  </a:moveTo>
                  <a:lnTo>
                    <a:pt x="66407" y="908367"/>
                  </a:lnTo>
                </a:path>
                <a:path w="2092325" h="1019175">
                  <a:moveTo>
                    <a:pt x="110678" y="498501"/>
                  </a:moveTo>
                  <a:lnTo>
                    <a:pt x="110678" y="952676"/>
                  </a:lnTo>
                </a:path>
                <a:path w="2092325" h="1019175">
                  <a:moveTo>
                    <a:pt x="110678" y="952676"/>
                  </a:moveTo>
                  <a:lnTo>
                    <a:pt x="1793027" y="952676"/>
                  </a:lnTo>
                </a:path>
                <a:path w="2092325" h="1019175">
                  <a:moveTo>
                    <a:pt x="0" y="908367"/>
                  </a:moveTo>
                  <a:lnTo>
                    <a:pt x="0" y="930522"/>
                  </a:lnTo>
                  <a:lnTo>
                    <a:pt x="11067" y="952676"/>
                  </a:lnTo>
                  <a:lnTo>
                    <a:pt x="22136" y="974832"/>
                  </a:lnTo>
                  <a:lnTo>
                    <a:pt x="33203" y="985910"/>
                  </a:lnTo>
                  <a:lnTo>
                    <a:pt x="55340" y="1008065"/>
                  </a:lnTo>
                  <a:lnTo>
                    <a:pt x="66407" y="1019143"/>
                  </a:lnTo>
                  <a:lnTo>
                    <a:pt x="88543" y="1019143"/>
                  </a:lnTo>
                  <a:lnTo>
                    <a:pt x="110678" y="1019143"/>
                  </a:lnTo>
                </a:path>
                <a:path w="2092325" h="1019175">
                  <a:moveTo>
                    <a:pt x="1859337" y="1019143"/>
                  </a:moveTo>
                  <a:lnTo>
                    <a:pt x="1881490" y="1019143"/>
                  </a:lnTo>
                  <a:lnTo>
                    <a:pt x="1903642" y="1019143"/>
                  </a:lnTo>
                  <a:lnTo>
                    <a:pt x="1925795" y="1008065"/>
                  </a:lnTo>
                  <a:lnTo>
                    <a:pt x="1947947" y="985910"/>
                  </a:lnTo>
                  <a:lnTo>
                    <a:pt x="1959024" y="974832"/>
                  </a:lnTo>
                  <a:lnTo>
                    <a:pt x="1970100" y="952676"/>
                  </a:lnTo>
                  <a:lnTo>
                    <a:pt x="1970100" y="930522"/>
                  </a:lnTo>
                  <a:lnTo>
                    <a:pt x="1970100" y="908367"/>
                  </a:lnTo>
                </a:path>
              </a:pathLst>
            </a:custGeom>
            <a:ln w="110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  <p:pic>
          <p:nvPicPr>
            <p:cNvPr id="206" name="object 206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9560848" y="5309605"/>
              <a:ext cx="77494" cy="77562"/>
            </a:xfrm>
            <a:prstGeom prst="rect">
              <a:avLst/>
            </a:prstGeom>
          </p:spPr>
        </p:pic>
        <p:sp>
          <p:nvSpPr>
            <p:cNvPr id="207" name="object 207"/>
            <p:cNvSpPr/>
            <p:nvPr/>
          </p:nvSpPr>
          <p:spPr>
            <a:xfrm>
              <a:off x="9455712" y="4927441"/>
              <a:ext cx="2158365" cy="908685"/>
            </a:xfrm>
            <a:custGeom>
              <a:avLst/>
              <a:gdLst/>
              <a:ahLst/>
              <a:cxnLst/>
              <a:rect l="l" t="t" r="r" b="b"/>
              <a:pathLst>
                <a:path w="2158365" h="908685">
                  <a:moveTo>
                    <a:pt x="66407" y="864049"/>
                  </a:moveTo>
                  <a:lnTo>
                    <a:pt x="66407" y="886204"/>
                  </a:lnTo>
                  <a:lnTo>
                    <a:pt x="77474" y="897282"/>
                  </a:lnTo>
                  <a:lnTo>
                    <a:pt x="88543" y="908358"/>
                  </a:lnTo>
                  <a:lnTo>
                    <a:pt x="99611" y="908358"/>
                  </a:lnTo>
                  <a:lnTo>
                    <a:pt x="110678" y="908358"/>
                  </a:lnTo>
                </a:path>
                <a:path w="2158365" h="908685">
                  <a:moveTo>
                    <a:pt x="1970100" y="864049"/>
                  </a:moveTo>
                  <a:lnTo>
                    <a:pt x="1970100" y="653569"/>
                  </a:lnTo>
                </a:path>
                <a:path w="2158365" h="908685">
                  <a:moveTo>
                    <a:pt x="2158249" y="631425"/>
                  </a:moveTo>
                  <a:lnTo>
                    <a:pt x="2158249" y="0"/>
                  </a:lnTo>
                  <a:lnTo>
                    <a:pt x="2158249" y="631425"/>
                  </a:lnTo>
                </a:path>
                <a:path w="2158365" h="908685">
                  <a:moveTo>
                    <a:pt x="1970100" y="631425"/>
                  </a:moveTo>
                  <a:lnTo>
                    <a:pt x="1970100" y="864049"/>
                  </a:lnTo>
                </a:path>
                <a:path w="2158365" h="908685">
                  <a:moveTo>
                    <a:pt x="2091791" y="631425"/>
                  </a:moveTo>
                  <a:lnTo>
                    <a:pt x="2091791" y="0"/>
                  </a:lnTo>
                </a:path>
                <a:path w="2158365" h="908685">
                  <a:moveTo>
                    <a:pt x="0" y="0"/>
                  </a:moveTo>
                  <a:lnTo>
                    <a:pt x="0" y="864049"/>
                  </a:lnTo>
                </a:path>
                <a:path w="2158365" h="908685">
                  <a:moveTo>
                    <a:pt x="1372424" y="121844"/>
                  </a:moveTo>
                  <a:lnTo>
                    <a:pt x="1372424" y="908358"/>
                  </a:lnTo>
                </a:path>
                <a:path w="2158365" h="908685">
                  <a:moveTo>
                    <a:pt x="1903642" y="121844"/>
                  </a:moveTo>
                  <a:lnTo>
                    <a:pt x="1903642" y="808667"/>
                  </a:lnTo>
                </a:path>
                <a:path w="2158365" h="908685">
                  <a:moveTo>
                    <a:pt x="1970100" y="631425"/>
                  </a:moveTo>
                  <a:lnTo>
                    <a:pt x="2158249" y="631425"/>
                  </a:lnTo>
                </a:path>
              </a:pathLst>
            </a:custGeom>
            <a:ln w="1108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pPr algn="ctr"/>
              <a:endParaRPr lang="ru-RU" kern="0" dirty="0">
                <a:latin typeface="Arial Narrow" panose="020B0606020202030204" pitchFamily="34" charset="0"/>
              </a:endParaRPr>
            </a:p>
          </p:txBody>
        </p:sp>
      </p:grpSp>
      <p:sp>
        <p:nvSpPr>
          <p:cNvPr id="208" name="object 208"/>
          <p:cNvSpPr txBox="1"/>
          <p:nvPr/>
        </p:nvSpPr>
        <p:spPr>
          <a:xfrm>
            <a:off x="9553691" y="5822415"/>
            <a:ext cx="1774189" cy="92974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algn="ctr">
              <a:tabLst>
                <a:tab pos="391160" algn="l"/>
                <a:tab pos="980440" algn="l"/>
                <a:tab pos="1569720" algn="l"/>
                <a:tab pos="1760855" algn="l"/>
              </a:tabLst>
            </a:pPr>
            <a:r>
              <a:rPr lang="ru-RU" sz="500" u="sng" kern="0" dirty="0">
                <a:uFill>
                  <a:solidFill>
                    <a:srgbClr val="000000"/>
                  </a:solidFill>
                </a:uFill>
                <a:latin typeface="Arial Narrow" panose="020B0606020202030204" pitchFamily="34" charset="0"/>
                <a:cs typeface="Arial"/>
              </a:rPr>
              <a:t> 	3	2	1	</a:t>
            </a:r>
            <a:endParaRPr lang="ru-RU" sz="500" kern="0" dirty="0">
              <a:latin typeface="Arial Narrow" panose="020B0606020202030204" pitchFamily="34" charset="0"/>
              <a:cs typeface="Arial"/>
            </a:endParaRPr>
          </a:p>
        </p:txBody>
      </p:sp>
      <p:pic>
        <p:nvPicPr>
          <p:cNvPr id="209" name="object 209"/>
          <p:cNvPicPr/>
          <p:nvPr/>
        </p:nvPicPr>
        <p:blipFill>
          <a:blip r:embed="rId43" cstate="print"/>
          <a:stretch>
            <a:fillRect/>
          </a:stretch>
        </p:blipFill>
        <p:spPr>
          <a:xfrm>
            <a:off x="11243197" y="5719486"/>
            <a:ext cx="121700" cy="121856"/>
          </a:xfrm>
          <a:prstGeom prst="rect">
            <a:avLst/>
          </a:prstGeom>
        </p:spPr>
      </p:pic>
      <p:sp>
        <p:nvSpPr>
          <p:cNvPr id="210" name="object 210"/>
          <p:cNvSpPr txBox="1"/>
          <p:nvPr/>
        </p:nvSpPr>
        <p:spPr>
          <a:xfrm>
            <a:off x="9632800" y="5049284"/>
            <a:ext cx="597472" cy="798269"/>
          </a:xfrm>
          <a:prstGeom prst="rect">
            <a:avLst/>
          </a:prstGeom>
          <a:ln w="1107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DT36D 0,5 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B</a:t>
            </a:r>
          </a:p>
        </p:txBody>
      </p:sp>
      <p:sp>
        <p:nvSpPr>
          <p:cNvPr id="211" name="object 211"/>
          <p:cNvSpPr txBox="1"/>
          <p:nvPr/>
        </p:nvSpPr>
        <p:spPr>
          <a:xfrm>
            <a:off x="10230461" y="5049285"/>
            <a:ext cx="597486" cy="786840"/>
          </a:xfrm>
          <a:prstGeom prst="rect">
            <a:avLst/>
          </a:prstGeom>
          <a:ln w="1107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FR02B 0,5 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W</a:t>
            </a:r>
          </a:p>
        </p:txBody>
      </p:sp>
      <p:sp>
        <p:nvSpPr>
          <p:cNvPr id="214" name="object 214"/>
          <p:cNvSpPr txBox="1"/>
          <p:nvPr/>
        </p:nvSpPr>
        <p:spPr>
          <a:xfrm>
            <a:off x="10828136" y="5049284"/>
            <a:ext cx="536761" cy="786841"/>
          </a:xfrm>
          <a:prstGeom prst="rect">
            <a:avLst/>
          </a:prstGeom>
          <a:ln w="11076">
            <a:solidFill>
              <a:srgbClr val="000000"/>
            </a:solidFill>
          </a:ln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DJ16D 0,5 </a:t>
            </a:r>
          </a:p>
          <a:p>
            <a:pPr algn="ctr"/>
            <a:r>
              <a:rPr lang="ru-RU" sz="1400" kern="0" dirty="0">
                <a:latin typeface="Arial Narrow" panose="020B0606020202030204" pitchFamily="34" charset="0"/>
                <a:cs typeface="Arial"/>
              </a:rPr>
              <a:t>YW</a:t>
            </a:r>
          </a:p>
        </p:txBody>
      </p:sp>
      <p:sp>
        <p:nvSpPr>
          <p:cNvPr id="216" name="object 216"/>
          <p:cNvSpPr/>
          <p:nvPr/>
        </p:nvSpPr>
        <p:spPr>
          <a:xfrm>
            <a:off x="9455712" y="4927441"/>
            <a:ext cx="0" cy="864235"/>
          </a:xfrm>
          <a:custGeom>
            <a:avLst/>
            <a:gdLst/>
            <a:ahLst/>
            <a:cxnLst/>
            <a:rect l="l" t="t" r="r" b="b"/>
            <a:pathLst>
              <a:path h="864235">
                <a:moveTo>
                  <a:pt x="0" y="0"/>
                </a:moveTo>
                <a:lnTo>
                  <a:pt x="0" y="864049"/>
                </a:lnTo>
              </a:path>
            </a:pathLst>
          </a:custGeom>
          <a:ln w="1107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pPr algn="ctr"/>
            <a:endParaRPr lang="ru-RU" kern="0" dirty="0">
              <a:latin typeface="Arial Narrow" panose="020B0606020202030204" pitchFamily="34" charset="0"/>
            </a:endParaRPr>
          </a:p>
        </p:txBody>
      </p:sp>
      <p:sp>
        <p:nvSpPr>
          <p:cNvPr id="227" name="object 218"/>
          <p:cNvSpPr txBox="1"/>
          <p:nvPr/>
        </p:nvSpPr>
        <p:spPr>
          <a:xfrm>
            <a:off x="3718707" y="1791714"/>
            <a:ext cx="4060429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видеорегистратором</a:t>
            </a:r>
          </a:p>
        </p:txBody>
      </p:sp>
      <p:sp>
        <p:nvSpPr>
          <p:cNvPr id="228" name="object 97"/>
          <p:cNvSpPr txBox="1"/>
          <p:nvPr/>
        </p:nvSpPr>
        <p:spPr>
          <a:xfrm>
            <a:off x="91258" y="2398020"/>
            <a:ext cx="2536276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шторкой безопасности со стороны переднего пассажира</a:t>
            </a:r>
          </a:p>
        </p:txBody>
      </p:sp>
      <p:sp>
        <p:nvSpPr>
          <p:cNvPr id="229" name="object 24"/>
          <p:cNvSpPr txBox="1"/>
          <p:nvPr/>
        </p:nvSpPr>
        <p:spPr>
          <a:xfrm>
            <a:off x="9273223" y="2273943"/>
            <a:ext cx="2683022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со шторкой безопасности </a:t>
            </a:r>
            <a:b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 стороны водителя</a:t>
            </a:r>
          </a:p>
        </p:txBody>
      </p:sp>
      <p:sp>
        <p:nvSpPr>
          <p:cNvPr id="230" name="object 183"/>
          <p:cNvSpPr txBox="1"/>
          <p:nvPr/>
        </p:nvSpPr>
        <p:spPr>
          <a:xfrm>
            <a:off x="8941903" y="4527419"/>
            <a:ext cx="2917585" cy="218650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ЭБУ люка в крыше</a:t>
            </a:r>
          </a:p>
        </p:txBody>
      </p:sp>
      <p:sp>
        <p:nvSpPr>
          <p:cNvPr id="231" name="object 217"/>
          <p:cNvSpPr txBox="1"/>
          <p:nvPr/>
        </p:nvSpPr>
        <p:spPr>
          <a:xfrm>
            <a:off x="9381034" y="6102190"/>
            <a:ext cx="2390825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правым задним потолочным плафоном</a:t>
            </a:r>
          </a:p>
        </p:txBody>
      </p:sp>
      <p:sp>
        <p:nvSpPr>
          <p:cNvPr id="232" name="object 98"/>
          <p:cNvSpPr txBox="1"/>
          <p:nvPr/>
        </p:nvSpPr>
        <p:spPr>
          <a:xfrm>
            <a:off x="3923886" y="6106054"/>
            <a:ext cx="4196642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передним плафоном для чтения</a:t>
            </a:r>
          </a:p>
        </p:txBody>
      </p:sp>
      <p:sp>
        <p:nvSpPr>
          <p:cNvPr id="233" name="object 201"/>
          <p:cNvSpPr txBox="1"/>
          <p:nvPr/>
        </p:nvSpPr>
        <p:spPr>
          <a:xfrm>
            <a:off x="503380" y="5934364"/>
            <a:ext cx="2160000" cy="3206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левым задним потолочным плафоном</a:t>
            </a:r>
          </a:p>
        </p:txBody>
      </p:sp>
      <p:sp>
        <p:nvSpPr>
          <p:cNvPr id="234" name="object 172"/>
          <p:cNvSpPr txBox="1"/>
          <p:nvPr/>
        </p:nvSpPr>
        <p:spPr>
          <a:xfrm>
            <a:off x="503380" y="4412935"/>
            <a:ext cx="2160000" cy="16671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lvl="0" algn="ctr"/>
            <a:r>
              <a:rPr lang="ru-RU" sz="1000" b="1" i="0" u="none" kern="0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Соединение с микрофоном</a:t>
            </a:r>
          </a:p>
        </p:txBody>
      </p:sp>
      <p:sp>
        <p:nvSpPr>
          <p:cNvPr id="220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86</a:t>
            </a:r>
          </a:p>
        </p:txBody>
      </p:sp>
      <p:sp>
        <p:nvSpPr>
          <p:cNvPr id="222" name="object 22"/>
          <p:cNvSpPr txBox="1"/>
          <p:nvPr/>
        </p:nvSpPr>
        <p:spPr>
          <a:xfrm>
            <a:off x="10333797" y="1215994"/>
            <a:ext cx="77470" cy="18338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225" name="object 22"/>
          <p:cNvSpPr txBox="1"/>
          <p:nvPr/>
        </p:nvSpPr>
        <p:spPr>
          <a:xfrm>
            <a:off x="1056692" y="1272492"/>
            <a:ext cx="77470" cy="183384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algn="ctr"/>
            <a:r>
              <a:rPr lang="ru-RU" sz="1100" kern="0" dirty="0">
                <a:latin typeface="Arial Narrow" panose="020B0606020202030204" pitchFamily="34" charset="0"/>
                <a:cs typeface="Arial"/>
              </a:rPr>
              <a:t>+</a:t>
            </a:r>
          </a:p>
        </p:txBody>
      </p:sp>
      <p:sp>
        <p:nvSpPr>
          <p:cNvPr id="226" name="object 191"/>
          <p:cNvSpPr txBox="1"/>
          <p:nvPr/>
        </p:nvSpPr>
        <p:spPr>
          <a:xfrm>
            <a:off x="4267809" y="1458433"/>
            <a:ext cx="582283" cy="113493"/>
          </a:xfrm>
          <a:prstGeom prst="rect">
            <a:avLst/>
          </a:prstGeom>
          <a:noFill/>
        </p:spPr>
        <p:txBody>
          <a:bodyPr vert="horz" wrap="square" lIns="0" tIns="13335" rIns="0" bIns="0" rtlCol="0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35" name="object 199"/>
          <p:cNvSpPr txBox="1"/>
          <p:nvPr/>
        </p:nvSpPr>
        <p:spPr>
          <a:xfrm>
            <a:off x="10820621" y="4883028"/>
            <a:ext cx="656024" cy="164748"/>
          </a:xfrm>
          <a:prstGeom prst="rect">
            <a:avLst/>
          </a:prstGeom>
          <a:ln w="10183">
            <a:noFill/>
          </a:ln>
        </p:spPr>
        <p:txBody>
          <a:bodyPr vert="horz" wrap="square" lIns="0" tIns="41910" rIns="0" bIns="0" rtlCol="0">
            <a:noAutofit/>
          </a:bodyPr>
          <a:lstStyle/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236" name="object 199"/>
          <p:cNvSpPr txBox="1"/>
          <p:nvPr/>
        </p:nvSpPr>
        <p:spPr>
          <a:xfrm>
            <a:off x="3797118" y="1422400"/>
            <a:ext cx="520075" cy="152437"/>
          </a:xfrm>
          <a:prstGeom prst="rect">
            <a:avLst/>
          </a:prstGeom>
          <a:ln w="10183">
            <a:noFill/>
          </a:ln>
        </p:spPr>
        <p:txBody>
          <a:bodyPr vert="horz" wrap="square" lIns="0" tIns="41910" rIns="0" bIns="0" rtlCol="0">
            <a:noAutofit/>
          </a:bodyPr>
          <a:lstStyle/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B+</a:t>
            </a:r>
          </a:p>
        </p:txBody>
      </p:sp>
      <p:sp>
        <p:nvSpPr>
          <p:cNvPr id="237" name="object 199"/>
          <p:cNvSpPr txBox="1"/>
          <p:nvPr/>
        </p:nvSpPr>
        <p:spPr>
          <a:xfrm>
            <a:off x="4767079" y="1422400"/>
            <a:ext cx="520075" cy="152437"/>
          </a:xfrm>
          <a:prstGeom prst="rect">
            <a:avLst/>
          </a:prstGeom>
          <a:ln w="10183">
            <a:noFill/>
          </a:ln>
        </p:spPr>
        <p:txBody>
          <a:bodyPr vert="horz" wrap="square" lIns="0" tIns="41910" rIns="0" bIns="0" rtlCol="0">
            <a:noAutofit/>
          </a:bodyPr>
          <a:lstStyle/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ACC+</a:t>
            </a:r>
          </a:p>
        </p:txBody>
      </p:sp>
      <p:sp>
        <p:nvSpPr>
          <p:cNvPr id="238" name="object 199"/>
          <p:cNvSpPr txBox="1"/>
          <p:nvPr/>
        </p:nvSpPr>
        <p:spPr>
          <a:xfrm>
            <a:off x="5724132" y="1422400"/>
            <a:ext cx="520075" cy="152437"/>
          </a:xfrm>
          <a:prstGeom prst="rect">
            <a:avLst/>
          </a:prstGeom>
          <a:ln w="10183">
            <a:noFill/>
          </a:ln>
        </p:spPr>
        <p:txBody>
          <a:bodyPr vert="horz" wrap="square" lIns="0" tIns="41910" rIns="0" bIns="0" rtlCol="0">
            <a:noAutofit/>
          </a:bodyPr>
          <a:lstStyle/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DVD+, RX</a:t>
            </a:r>
          </a:p>
        </p:txBody>
      </p:sp>
      <p:sp>
        <p:nvSpPr>
          <p:cNvPr id="239" name="object 199"/>
          <p:cNvSpPr txBox="1"/>
          <p:nvPr/>
        </p:nvSpPr>
        <p:spPr>
          <a:xfrm>
            <a:off x="6197337" y="1422400"/>
            <a:ext cx="520075" cy="152437"/>
          </a:xfrm>
          <a:prstGeom prst="rect">
            <a:avLst/>
          </a:prstGeom>
          <a:ln w="10183">
            <a:noFill/>
          </a:ln>
        </p:spPr>
        <p:txBody>
          <a:bodyPr vert="horz" wrap="square" lIns="0" tIns="41910" rIns="0" bIns="0" rtlCol="0">
            <a:noAutofit/>
          </a:bodyPr>
          <a:lstStyle/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DVD+, TX</a:t>
            </a:r>
          </a:p>
        </p:txBody>
      </p:sp>
      <p:sp>
        <p:nvSpPr>
          <p:cNvPr id="240" name="object 199"/>
          <p:cNvSpPr txBox="1"/>
          <p:nvPr/>
        </p:nvSpPr>
        <p:spPr>
          <a:xfrm>
            <a:off x="6668187" y="1422400"/>
            <a:ext cx="520075" cy="152437"/>
          </a:xfrm>
          <a:prstGeom prst="rect">
            <a:avLst/>
          </a:prstGeom>
          <a:ln w="10183">
            <a:noFill/>
          </a:ln>
        </p:spPr>
        <p:txBody>
          <a:bodyPr vert="horz" wrap="square" lIns="0" tIns="41910" rIns="0" bIns="0" rtlCol="0">
            <a:noAutofit/>
          </a:bodyPr>
          <a:lstStyle/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DVD+, масса</a:t>
            </a:r>
          </a:p>
        </p:txBody>
      </p:sp>
      <p:sp>
        <p:nvSpPr>
          <p:cNvPr id="241" name="object 199"/>
          <p:cNvSpPr txBox="1"/>
          <p:nvPr/>
        </p:nvSpPr>
        <p:spPr>
          <a:xfrm>
            <a:off x="7169253" y="1422400"/>
            <a:ext cx="520075" cy="152437"/>
          </a:xfrm>
          <a:prstGeom prst="rect">
            <a:avLst/>
          </a:prstGeom>
          <a:ln w="10183">
            <a:noFill/>
          </a:ln>
        </p:spPr>
        <p:txBody>
          <a:bodyPr vert="horz" wrap="square" lIns="0" tIns="41910" rIns="0" bIns="0" rtlCol="0">
            <a:noAutofit/>
          </a:bodyPr>
          <a:lstStyle/>
          <a:p>
            <a:pPr algn="ctr">
              <a:tabLst>
                <a:tab pos="342265" algn="l"/>
              </a:tabLst>
            </a:pPr>
            <a:r>
              <a:rPr lang="ru-RU" sz="650" kern="0" dirty="0">
                <a:latin typeface="Arial Narrow" panose="020B0606020202030204" pitchFamily="34" charset="0"/>
                <a:cs typeface="Arial"/>
              </a:rPr>
              <a:t>DVD+, CVBS+</a:t>
            </a:r>
          </a:p>
        </p:txBody>
      </p:sp>
      <p:sp>
        <p:nvSpPr>
          <p:cNvPr id="212" name="object 180"/>
          <p:cNvSpPr txBox="1"/>
          <p:nvPr/>
        </p:nvSpPr>
        <p:spPr>
          <a:xfrm>
            <a:off x="11090437" y="2848648"/>
            <a:ext cx="523640" cy="12888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13" name="object 181"/>
          <p:cNvSpPr txBox="1"/>
          <p:nvPr/>
        </p:nvSpPr>
        <p:spPr>
          <a:xfrm>
            <a:off x="10124289" y="2779398"/>
            <a:ext cx="508037" cy="198131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закрывания люка</a:t>
            </a:r>
          </a:p>
        </p:txBody>
      </p:sp>
      <p:sp>
        <p:nvSpPr>
          <p:cNvPr id="215" name="object 182"/>
          <p:cNvSpPr txBox="1"/>
          <p:nvPr/>
        </p:nvSpPr>
        <p:spPr>
          <a:xfrm>
            <a:off x="9052671" y="2857037"/>
            <a:ext cx="622766" cy="12118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Люк в крыше, B+</a:t>
            </a:r>
          </a:p>
        </p:txBody>
      </p:sp>
      <p:sp>
        <p:nvSpPr>
          <p:cNvPr id="217" name="object 183"/>
          <p:cNvSpPr txBox="1"/>
          <p:nvPr/>
        </p:nvSpPr>
        <p:spPr>
          <a:xfrm>
            <a:off x="10096245" y="4208254"/>
            <a:ext cx="542312" cy="387927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Выключ. солнцезащитн. шторки</a:t>
            </a:r>
          </a:p>
          <a:p>
            <a:pPr algn="ctr"/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18" name="object 184"/>
          <p:cNvSpPr txBox="1"/>
          <p:nvPr/>
        </p:nvSpPr>
        <p:spPr>
          <a:xfrm>
            <a:off x="9002337" y="4267340"/>
            <a:ext cx="646871" cy="128881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50" dirty="0">
                <a:latin typeface="Arial Narrow" panose="020B0606020202030204" pitchFamily="34" charset="0"/>
                <a:cs typeface="Arial"/>
              </a:rPr>
              <a:t>Шина LIN</a:t>
            </a:r>
          </a:p>
        </p:txBody>
      </p:sp>
      <p:sp>
        <p:nvSpPr>
          <p:cNvPr id="219" name="object 195"/>
          <p:cNvSpPr txBox="1"/>
          <p:nvPr/>
        </p:nvSpPr>
        <p:spPr>
          <a:xfrm>
            <a:off x="1279530" y="4799240"/>
            <a:ext cx="594465" cy="135293"/>
          </a:xfrm>
          <a:prstGeom prst="rect">
            <a:avLst/>
          </a:prstGeom>
        </p:spPr>
        <p:txBody>
          <a:bodyPr vert="horz" wrap="square" lIns="0" tIns="12065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DOOR,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кнопки</a:t>
            </a:r>
          </a:p>
        </p:txBody>
      </p:sp>
      <p:sp>
        <p:nvSpPr>
          <p:cNvPr id="221" name="object 196"/>
          <p:cNvSpPr txBox="1"/>
          <p:nvPr/>
        </p:nvSpPr>
        <p:spPr>
          <a:xfrm>
            <a:off x="772864" y="4813934"/>
            <a:ext cx="541847" cy="112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/>
            <a:r>
              <a:rPr lang="ru-RU" sz="65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23" name="object 212"/>
          <p:cNvSpPr txBox="1"/>
          <p:nvPr/>
        </p:nvSpPr>
        <p:spPr>
          <a:xfrm>
            <a:off x="10239691" y="4909730"/>
            <a:ext cx="595479" cy="136576"/>
          </a:xfrm>
          <a:prstGeom prst="rect">
            <a:avLst/>
          </a:prstGeom>
        </p:spPr>
        <p:txBody>
          <a:bodyPr vert="horz" wrap="square" lIns="0" tIns="13335" rIns="0" bIns="0" rtlCol="0" anchor="ctr">
            <a:spAutoFit/>
          </a:bodyPr>
          <a:lstStyle/>
          <a:p>
            <a:pPr algn="ctr"/>
            <a:r>
              <a:rPr lang="ru-RU" sz="400" dirty="0">
                <a:latin typeface="Arial Narrow" panose="020B0606020202030204" pitchFamily="34" charset="0"/>
                <a:cs typeface="Arial"/>
              </a:rPr>
              <a:t>DOOR, </a:t>
            </a:r>
            <a:br>
              <a:rPr lang="ru-RU" sz="400" dirty="0">
                <a:latin typeface="Arial Narrow" panose="020B0606020202030204" pitchFamily="34" charset="0"/>
                <a:cs typeface="Arial"/>
              </a:rPr>
            </a:br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кнопки</a:t>
            </a:r>
          </a:p>
        </p:txBody>
      </p:sp>
      <p:sp>
        <p:nvSpPr>
          <p:cNvPr id="224" name="object 213"/>
          <p:cNvSpPr txBox="1"/>
          <p:nvPr/>
        </p:nvSpPr>
        <p:spPr>
          <a:xfrm>
            <a:off x="9649208" y="4916013"/>
            <a:ext cx="556927" cy="12118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algn="ctr"/>
            <a:r>
              <a:rPr lang="ru-RU" sz="700" dirty="0">
                <a:latin typeface="Arial Narrow" panose="020B0606020202030204" pitchFamily="34" charset="0"/>
                <a:cs typeface="Arial"/>
              </a:rPr>
              <a:t>Масса</a:t>
            </a:r>
          </a:p>
        </p:txBody>
      </p:sp>
      <p:sp>
        <p:nvSpPr>
          <p:cNvPr id="242" name="object 183"/>
          <p:cNvSpPr txBox="1"/>
          <p:nvPr/>
        </p:nvSpPr>
        <p:spPr>
          <a:xfrm>
            <a:off x="10623091" y="4208368"/>
            <a:ext cx="453267" cy="295594"/>
          </a:xfrm>
          <a:prstGeom prst="rect">
            <a:avLst/>
          </a:prstGeom>
        </p:spPr>
        <p:txBody>
          <a:bodyPr vert="horz" wrap="square" lIns="0" tIns="64135" rIns="0" bIns="0" rtlCol="0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Солнцезащитн. шторка</a:t>
            </a:r>
          </a:p>
          <a:p>
            <a:pPr algn="ctr"/>
            <a:endParaRPr lang="ru-RU" sz="300" kern="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43" name="object 181"/>
          <p:cNvSpPr txBox="1"/>
          <p:nvPr/>
        </p:nvSpPr>
        <p:spPr>
          <a:xfrm>
            <a:off x="10607886" y="2687065"/>
            <a:ext cx="477708" cy="290464"/>
          </a:xfrm>
          <a:prstGeom prst="rect">
            <a:avLst/>
          </a:prstGeom>
        </p:spPr>
        <p:txBody>
          <a:bodyPr vert="horz" wrap="square" lIns="0" tIns="13335" rIns="0" bIns="0" rtlCol="0" anchor="b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  <a:cs typeface="Arial"/>
              </a:rPr>
              <a:t>Сигнал открывания люка</a:t>
            </a:r>
          </a:p>
        </p:txBody>
      </p:sp>
      <p:sp>
        <p:nvSpPr>
          <p:cNvPr id="244" name="object 148"/>
          <p:cNvSpPr txBox="1"/>
          <p:nvPr/>
        </p:nvSpPr>
        <p:spPr>
          <a:xfrm>
            <a:off x="6301584" y="3559550"/>
            <a:ext cx="376288" cy="173860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открывания люка</a:t>
            </a:r>
          </a:p>
        </p:txBody>
      </p:sp>
      <p:sp>
        <p:nvSpPr>
          <p:cNvPr id="245" name="object 151"/>
          <p:cNvSpPr txBox="1"/>
          <p:nvPr/>
        </p:nvSpPr>
        <p:spPr>
          <a:xfrm>
            <a:off x="7304864" y="3532361"/>
            <a:ext cx="601938" cy="244939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Масса цепи питания</a:t>
            </a:r>
          </a:p>
        </p:txBody>
      </p:sp>
      <p:sp>
        <p:nvSpPr>
          <p:cNvPr id="246" name="object 152"/>
          <p:cNvSpPr txBox="1"/>
          <p:nvPr/>
        </p:nvSpPr>
        <p:spPr>
          <a:xfrm>
            <a:off x="5592485" y="5043548"/>
            <a:ext cx="374255" cy="156563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500" dirty="0">
                <a:latin typeface="Arial Narrow" panose="020B0606020202030204" pitchFamily="34" charset="0"/>
              </a:rPr>
              <a:t>Шторка откр.</a:t>
            </a:r>
            <a:endParaRPr lang="ru-RU" sz="5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47" name="object 153"/>
          <p:cNvSpPr txBox="1"/>
          <p:nvPr/>
        </p:nvSpPr>
        <p:spPr>
          <a:xfrm>
            <a:off x="3238577" y="6483559"/>
            <a:ext cx="2182408" cy="107952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48" name="object 152"/>
          <p:cNvSpPr txBox="1"/>
          <p:nvPr/>
        </p:nvSpPr>
        <p:spPr>
          <a:xfrm>
            <a:off x="4121331" y="5037199"/>
            <a:ext cx="371924" cy="122106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Кнопка SOS-</a:t>
            </a:r>
          </a:p>
        </p:txBody>
      </p:sp>
      <p:sp>
        <p:nvSpPr>
          <p:cNvPr id="249" name="object 152"/>
          <p:cNvSpPr txBox="1"/>
          <p:nvPr/>
        </p:nvSpPr>
        <p:spPr>
          <a:xfrm>
            <a:off x="4515418" y="5037199"/>
            <a:ext cx="371924" cy="122106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Зеленый индикатор SOS-</a:t>
            </a:r>
          </a:p>
        </p:txBody>
      </p:sp>
      <p:sp>
        <p:nvSpPr>
          <p:cNvPr id="250" name="object 152"/>
          <p:cNvSpPr txBox="1"/>
          <p:nvPr/>
        </p:nvSpPr>
        <p:spPr>
          <a:xfrm>
            <a:off x="5225862" y="5037199"/>
            <a:ext cx="371924" cy="122106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500" dirty="0">
                <a:latin typeface="Arial Narrow" panose="020B0606020202030204" pitchFamily="34" charset="0"/>
                <a:cs typeface="Arial"/>
              </a:rPr>
              <a:t>Масса люка в крыше</a:t>
            </a:r>
          </a:p>
        </p:txBody>
      </p:sp>
      <p:sp>
        <p:nvSpPr>
          <p:cNvPr id="251" name="Прямоугольник 250"/>
          <p:cNvSpPr/>
          <p:nvPr/>
        </p:nvSpPr>
        <p:spPr>
          <a:xfrm>
            <a:off x="6647772" y="1230305"/>
            <a:ext cx="583814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900" dirty="0">
                <a:latin typeface="Arial Narrow" panose="020B0606020202030204" pitchFamily="34" charset="0"/>
              </a:rPr>
              <a:t>Экранир.</a:t>
            </a:r>
          </a:p>
        </p:txBody>
      </p:sp>
      <p:sp>
        <p:nvSpPr>
          <p:cNvPr id="252" name="object 152"/>
          <p:cNvSpPr txBox="1"/>
          <p:nvPr/>
        </p:nvSpPr>
        <p:spPr>
          <a:xfrm>
            <a:off x="5915717" y="5481944"/>
            <a:ext cx="1464109" cy="137860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endParaRPr lang="ru-RU" sz="5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6" name="object 152"/>
          <p:cNvSpPr txBox="1"/>
          <p:nvPr/>
        </p:nvSpPr>
        <p:spPr>
          <a:xfrm>
            <a:off x="5954161" y="5043548"/>
            <a:ext cx="374255" cy="156563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500" dirty="0">
                <a:latin typeface="Arial Narrow" panose="020B0606020202030204" pitchFamily="34" charset="0"/>
              </a:rPr>
              <a:t>Шторка закр.</a:t>
            </a:r>
            <a:endParaRPr lang="ru-RU" sz="5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7" name="object 152"/>
          <p:cNvSpPr txBox="1"/>
          <p:nvPr/>
        </p:nvSpPr>
        <p:spPr>
          <a:xfrm>
            <a:off x="6322761" y="5043548"/>
            <a:ext cx="374255" cy="156563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500" dirty="0">
                <a:latin typeface="Arial Narrow" panose="020B0606020202030204" pitchFamily="34" charset="0"/>
              </a:rPr>
              <a:t>Индик. SOS+</a:t>
            </a:r>
            <a:endParaRPr lang="ru-RU" sz="5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58" name="object 152"/>
          <p:cNvSpPr txBox="1"/>
          <p:nvPr/>
        </p:nvSpPr>
        <p:spPr>
          <a:xfrm>
            <a:off x="6678782" y="5024498"/>
            <a:ext cx="374255" cy="156563"/>
          </a:xfrm>
          <a:prstGeom prst="rect">
            <a:avLst/>
          </a:prstGeom>
        </p:spPr>
        <p:txBody>
          <a:bodyPr vert="horz" wrap="square" lIns="0" tIns="0" rIns="0" bIns="0" rtlCol="0" anchor="t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500" dirty="0">
                <a:latin typeface="Arial Narrow" panose="020B0606020202030204" pitchFamily="34" charset="0"/>
              </a:rPr>
              <a:t>Сигнал выключ. двери плаф. д/чтения</a:t>
            </a:r>
          </a:p>
        </p:txBody>
      </p:sp>
      <p:sp>
        <p:nvSpPr>
          <p:cNvPr id="259" name="object 148"/>
          <p:cNvSpPr txBox="1"/>
          <p:nvPr/>
        </p:nvSpPr>
        <p:spPr>
          <a:xfrm>
            <a:off x="6671212" y="3574909"/>
            <a:ext cx="508279" cy="178001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400" dirty="0">
                <a:latin typeface="Arial Narrow" panose="020B0606020202030204" pitchFamily="34" charset="0"/>
                <a:cs typeface="Arial"/>
              </a:rPr>
              <a:t>Сигнал закрывания люка</a:t>
            </a:r>
          </a:p>
        </p:txBody>
      </p:sp>
      <p:sp>
        <p:nvSpPr>
          <p:cNvPr id="260" name="object 148"/>
          <p:cNvSpPr txBox="1"/>
          <p:nvPr/>
        </p:nvSpPr>
        <p:spPr>
          <a:xfrm>
            <a:off x="3779985" y="3539989"/>
            <a:ext cx="376288" cy="173860"/>
          </a:xfrm>
          <a:prstGeom prst="rect">
            <a:avLst/>
          </a:prstGeom>
        </p:spPr>
        <p:txBody>
          <a:bodyPr vert="horz" wrap="square" lIns="0" tIns="0" rIns="0" bIns="0" rtlCol="0" anchor="b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400" dirty="0">
                <a:latin typeface="Arial Narrow" panose="020B0606020202030204" pitchFamily="34" charset="0"/>
              </a:rPr>
              <a:t>Передн. плафон+</a:t>
            </a:r>
            <a:endParaRPr lang="ru-RU" sz="400" dirty="0">
              <a:latin typeface="Arial Narrow" panose="020B0606020202030204" pitchFamily="34" charset="0"/>
              <a:cs typeface="Arial"/>
            </a:endParaRPr>
          </a:p>
        </p:txBody>
      </p:sp>
      <p:sp>
        <p:nvSpPr>
          <p:cNvPr id="261" name="object 148"/>
          <p:cNvSpPr txBox="1"/>
          <p:nvPr/>
        </p:nvSpPr>
        <p:spPr>
          <a:xfrm>
            <a:off x="4135210" y="3544751"/>
            <a:ext cx="376288" cy="173860"/>
          </a:xfrm>
          <a:prstGeom prst="rect">
            <a:avLst/>
          </a:prstGeom>
        </p:spPr>
        <p:txBody>
          <a:bodyPr vert="horz" wrap="square" lIns="0" tIns="0" rIns="0" bIns="0" rtlCol="0" anchor="b">
            <a:noAutofit/>
          </a:bodyPr>
          <a:lstStyle/>
          <a:p>
            <a:pPr algn="ctr">
              <a:lnSpc>
                <a:spcPct val="80000"/>
              </a:lnSpc>
              <a:tabLst>
                <a:tab pos="447040" algn="l"/>
                <a:tab pos="1578610" algn="l"/>
                <a:tab pos="4320540" algn="l"/>
              </a:tabLst>
            </a:pPr>
            <a:r>
              <a:rPr lang="ru-RU" sz="400" dirty="0">
                <a:latin typeface="Arial Narrow" panose="020B0606020202030204" pitchFamily="34" charset="0"/>
              </a:rPr>
              <a:t>DOOR, подсветка кнопки+</a:t>
            </a:r>
          </a:p>
        </p:txBody>
      </p:sp>
      <p:sp>
        <p:nvSpPr>
          <p:cNvPr id="262" name="object 148"/>
          <p:cNvSpPr txBox="1"/>
          <p:nvPr/>
        </p:nvSpPr>
        <p:spPr>
          <a:xfrm>
            <a:off x="4490612" y="3539989"/>
            <a:ext cx="376288" cy="173860"/>
          </a:xfrm>
          <a:prstGeom prst="rect">
            <a:avLst/>
          </a:prstGeom>
        </p:spPr>
        <p:txBody>
          <a:bodyPr vert="horz" wrap="square" lIns="0" tIns="0" rIns="0" bIns="0" rtlCol="0" anchor="b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400" dirty="0">
                <a:latin typeface="Arial Narrow" panose="020B0606020202030204" pitchFamily="34" charset="0"/>
              </a:rPr>
              <a:t>Кнопка SOS+</a:t>
            </a:r>
          </a:p>
        </p:txBody>
      </p:sp>
      <p:sp>
        <p:nvSpPr>
          <p:cNvPr id="263" name="object 148"/>
          <p:cNvSpPr txBox="1"/>
          <p:nvPr/>
        </p:nvSpPr>
        <p:spPr>
          <a:xfrm>
            <a:off x="4877594" y="3544751"/>
            <a:ext cx="376288" cy="173860"/>
          </a:xfrm>
          <a:prstGeom prst="rect">
            <a:avLst/>
          </a:prstGeom>
        </p:spPr>
        <p:txBody>
          <a:bodyPr vert="horz" wrap="square" lIns="0" tIns="0" rIns="0" bIns="0" rtlCol="0" anchor="b">
            <a:noAutofit/>
          </a:bodyPr>
          <a:lstStyle/>
          <a:p>
            <a:pPr algn="ctr">
              <a:lnSpc>
                <a:spcPct val="80000"/>
              </a:lnSpc>
              <a:tabLst>
                <a:tab pos="447040" algn="l"/>
                <a:tab pos="1578610" algn="l"/>
                <a:tab pos="4320540" algn="l"/>
              </a:tabLst>
            </a:pPr>
            <a:r>
              <a:rPr lang="ru-RU" sz="400" dirty="0">
                <a:latin typeface="Arial Narrow" panose="020B0606020202030204" pitchFamily="34" charset="0"/>
              </a:rPr>
              <a:t>Индикатор </a:t>
            </a:r>
            <a:br>
              <a:rPr lang="ru-RU" sz="400" dirty="0">
                <a:latin typeface="Arial Narrow" panose="020B0606020202030204" pitchFamily="34" charset="0"/>
              </a:rPr>
            </a:br>
            <a:r>
              <a:rPr lang="ru-RU" sz="400" dirty="0">
                <a:latin typeface="Arial Narrow" panose="020B0606020202030204" pitchFamily="34" charset="0"/>
              </a:rPr>
              <a:t>работы SOS</a:t>
            </a:r>
          </a:p>
        </p:txBody>
      </p:sp>
      <p:sp>
        <p:nvSpPr>
          <p:cNvPr id="264" name="object 148"/>
          <p:cNvSpPr txBox="1"/>
          <p:nvPr/>
        </p:nvSpPr>
        <p:spPr>
          <a:xfrm>
            <a:off x="5232819" y="3539989"/>
            <a:ext cx="376288" cy="173860"/>
          </a:xfrm>
          <a:prstGeom prst="rect">
            <a:avLst/>
          </a:prstGeom>
        </p:spPr>
        <p:txBody>
          <a:bodyPr vert="horz" wrap="square" lIns="0" tIns="0" rIns="0" bIns="0" rtlCol="0" anchor="b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400" dirty="0">
                <a:latin typeface="Arial Narrow" panose="020B0606020202030204" pitchFamily="34" charset="0"/>
              </a:rPr>
              <a:t>Красн. индик. </a:t>
            </a:r>
            <a:br>
              <a:rPr lang="ru-RU" sz="400" dirty="0">
                <a:latin typeface="Arial Narrow" panose="020B0606020202030204" pitchFamily="34" charset="0"/>
              </a:rPr>
            </a:br>
            <a:r>
              <a:rPr lang="ru-RU" sz="400" dirty="0">
                <a:latin typeface="Arial Narrow" panose="020B0606020202030204" pitchFamily="34" charset="0"/>
              </a:rPr>
              <a:t>SOS+</a:t>
            </a:r>
          </a:p>
        </p:txBody>
      </p:sp>
      <p:sp>
        <p:nvSpPr>
          <p:cNvPr id="265" name="object 148"/>
          <p:cNvSpPr txBox="1"/>
          <p:nvPr/>
        </p:nvSpPr>
        <p:spPr>
          <a:xfrm>
            <a:off x="5588221" y="3539989"/>
            <a:ext cx="376288" cy="173860"/>
          </a:xfrm>
          <a:prstGeom prst="rect">
            <a:avLst/>
          </a:prstGeom>
        </p:spPr>
        <p:txBody>
          <a:bodyPr vert="horz" wrap="square" lIns="0" tIns="0" rIns="0" bIns="0" rtlCol="0" anchor="b">
            <a:noAutofit/>
          </a:bodyPr>
          <a:lstStyle/>
          <a:p>
            <a:pPr algn="ctr">
              <a:tabLst>
                <a:tab pos="447040" algn="l"/>
                <a:tab pos="1578610" algn="l"/>
                <a:tab pos="4320540" algn="l"/>
              </a:tabLst>
            </a:pPr>
            <a:r>
              <a:rPr lang="ru-RU" sz="400" dirty="0">
                <a:latin typeface="Arial Narrow" panose="020B0606020202030204" pitchFamily="34" charset="0"/>
              </a:rPr>
              <a:t>Зеленый индикатор+</a:t>
            </a:r>
          </a:p>
        </p:txBody>
      </p:sp>
      <p:sp>
        <p:nvSpPr>
          <p:cNvPr id="253" name="object 143"/>
          <p:cNvSpPr txBox="1"/>
          <p:nvPr/>
        </p:nvSpPr>
        <p:spPr>
          <a:xfrm>
            <a:off x="5336821" y="974395"/>
            <a:ext cx="339942" cy="356508"/>
          </a:xfrm>
          <a:prstGeom prst="rect">
            <a:avLst/>
          </a:prstGeom>
        </p:spPr>
        <p:txBody>
          <a:bodyPr vert="horz" wrap="square" lIns="0" tIns="0" rIns="0" bIns="0" rtlCol="0" anchor="ctr">
            <a:noAutofit/>
          </a:bodyPr>
          <a:lstStyle/>
          <a:p>
            <a:pPr algn="ctr"/>
            <a:r>
              <a:rPr lang="ru-RU" sz="800" kern="0" dirty="0">
                <a:latin typeface="Arial Narrow" panose="020B0606020202030204" pitchFamily="34" charset="0"/>
                <a:cs typeface="Arial"/>
              </a:rPr>
              <a:t>Не использ.</a:t>
            </a:r>
          </a:p>
        </p:txBody>
      </p:sp>
    </p:spTree>
    <p:extLst>
      <p:ext uri="{BB962C8B-B14F-4D97-AF65-F5344CB8AC3E}">
        <p14:creationId xmlns:p14="http://schemas.microsoft.com/office/powerpoint/2010/main" val="3061886380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57200" y="304800"/>
            <a:ext cx="9721190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altLang="zh-CN" sz="2000" dirty="0"/>
              <a:t>3. Проводка электропитания и соединения с массой</a:t>
            </a:r>
            <a:endParaRPr lang="ru-RU" sz="2000" dirty="0"/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87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40122" y="2322944"/>
            <a:ext cx="4137660" cy="3544824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029789" y="678876"/>
            <a:ext cx="10705011" cy="4877617"/>
          </a:xfrm>
          <a:prstGeom prst="rect">
            <a:avLst/>
          </a:prstGeom>
        </p:spPr>
        <p:txBody>
          <a:bodyPr vert="horz" wrap="square" lIns="0" tIns="131445" rIns="0" bIns="0" rtlCol="0">
            <a:spAutoFit/>
          </a:bodyPr>
          <a:lstStyle/>
          <a:p>
            <a:pPr marL="604520" lvl="0" indent="-592455">
              <a:spcBef>
                <a:spcPts val="1035"/>
              </a:spcBef>
              <a:buSzPct val="94444"/>
              <a:buFontTx/>
              <a:buAutoNum type="arabicPlain"/>
              <a:tabLst>
                <a:tab pos="605155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Электропитание в автомобиле</a:t>
            </a:r>
            <a:endParaRPr lang="ru-RU" sz="1600" kern="0" dirty="0">
              <a:latin typeface="Arial"/>
              <a:cs typeface="Arial"/>
            </a:endParaRPr>
          </a:p>
          <a:p>
            <a:pPr marL="230504" marR="5080" lvl="0" indent="420370">
              <a:spcBef>
                <a:spcPts val="120"/>
              </a:spcBef>
              <a:tabLst>
                <a:tab pos="9500870" algn="l"/>
              </a:tabLst>
            </a:pPr>
            <a:r>
              <a:rPr lang="ru-RU" altLang="zh-CN" sz="1400" kern="0" dirty="0">
                <a:solidFill>
                  <a:srgbClr val="000000"/>
                </a:solidFill>
                <a:latin typeface="Arial"/>
              </a:rPr>
              <a:t>В ix7 имеется четыре блока предохранителей, установленные на аккумуляторной батареи (блок предохранителей аккумуляторной батареи), с левой и правой (передней) сторонах перегородки моторного отсека (блоки предохранителей моторного отсека), в нижней части передней панели у левой стойки A (блок предохранителей передней панели)</a:t>
            </a:r>
            <a:endParaRPr lang="ru-RU" sz="1600" kern="0" dirty="0">
              <a:latin typeface="Arial"/>
              <a:cs typeface="Arial"/>
            </a:endParaRPr>
          </a:p>
          <a:p>
            <a:pPr marL="835025" lvl="1" indent="-201295">
              <a:spcBef>
                <a:spcPts val="1455"/>
              </a:spcBef>
              <a:spcAft>
                <a:spcPts val="1200"/>
              </a:spcAft>
              <a:buSzPct val="93750"/>
              <a:buFont typeface="Wingdings"/>
              <a:buChar char=""/>
              <a:tabLst>
                <a:tab pos="835660" algn="l"/>
              </a:tabLst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 Блок предохранителей аккумуляторной батареи</a:t>
            </a:r>
            <a:endParaRPr lang="ru-RU" sz="2000" kern="0" dirty="0">
              <a:latin typeface="Arial"/>
              <a:cs typeface="Arial"/>
            </a:endParaRPr>
          </a:p>
          <a:p>
            <a:pPr marL="6128385" lvl="2" indent="-182880">
              <a:spcBef>
                <a:spcPts val="5"/>
              </a:spcBef>
              <a:buSzPct val="94444"/>
              <a:buFont typeface="Wingdings"/>
              <a:buChar char=""/>
              <a:tabLst>
                <a:tab pos="6129020" algn="l"/>
              </a:tabLst>
            </a:pPr>
            <a:r>
              <a:rPr lang="ru-RU" altLang="zh-CN" sz="1200" kern="0" dirty="0">
                <a:solidFill>
                  <a:srgbClr val="000000"/>
                </a:solidFill>
                <a:latin typeface="Arial"/>
              </a:rPr>
              <a:t>ANS1 — электропитание правого блока предохранителей моторного отсека, 100 A</a:t>
            </a:r>
            <a:endParaRPr lang="ru-RU" sz="1200" kern="0" dirty="0">
              <a:latin typeface="Arial"/>
              <a:cs typeface="Arial"/>
            </a:endParaRPr>
          </a:p>
          <a:p>
            <a:pPr marL="6129020" lvl="2" indent="-183515">
              <a:spcBef>
                <a:spcPts val="1080"/>
              </a:spcBef>
              <a:buSzPct val="94444"/>
              <a:buFont typeface="Wingdings"/>
              <a:buChar char=""/>
              <a:tabLst>
                <a:tab pos="6129655" algn="l"/>
              </a:tabLst>
            </a:pPr>
            <a:r>
              <a:rPr lang="ru-RU" altLang="zh-CN" sz="1200" kern="0" dirty="0">
                <a:solidFill>
                  <a:srgbClr val="000000"/>
                </a:solidFill>
                <a:latin typeface="Arial"/>
              </a:rPr>
              <a:t>ANS2 — электропитание блока предохранителей передней панели, 100 A</a:t>
            </a:r>
            <a:endParaRPr lang="ru-RU" sz="1200" kern="0" dirty="0">
              <a:latin typeface="Arial"/>
              <a:cs typeface="Arial"/>
            </a:endParaRPr>
          </a:p>
          <a:p>
            <a:pPr marL="6128385" lvl="2" indent="-182880">
              <a:spcBef>
                <a:spcPts val="1080"/>
              </a:spcBef>
              <a:buSzPct val="94444"/>
              <a:buFont typeface="Wingdings"/>
              <a:buChar char=""/>
              <a:tabLst>
                <a:tab pos="6129020" algn="l"/>
              </a:tabLst>
            </a:pPr>
            <a:r>
              <a:rPr lang="ru-RU" altLang="zh-CN" sz="1200" kern="0" dirty="0">
                <a:solidFill>
                  <a:srgbClr val="000000"/>
                </a:solidFill>
                <a:latin typeface="Arial"/>
              </a:rPr>
              <a:t>ANS3 — электропитание левого блока предохранителей моторного отсека, 80 A</a:t>
            </a:r>
            <a:endParaRPr lang="ru-RU" sz="1200" kern="0" dirty="0">
              <a:latin typeface="Arial"/>
              <a:cs typeface="Arial"/>
            </a:endParaRPr>
          </a:p>
          <a:p>
            <a:pPr marL="6128385" lvl="2" indent="-182880">
              <a:spcBef>
                <a:spcPts val="1080"/>
              </a:spcBef>
              <a:buSzPct val="94444"/>
              <a:buFont typeface="Wingdings"/>
              <a:buChar char=""/>
              <a:tabLst>
                <a:tab pos="6129020" algn="l"/>
              </a:tabLst>
            </a:pPr>
            <a:r>
              <a:rPr lang="ru-RU" altLang="zh-CN" sz="1200" kern="0" dirty="0">
                <a:solidFill>
                  <a:srgbClr val="000000"/>
                </a:solidFill>
                <a:latin typeface="Arial"/>
              </a:rPr>
              <a:t>ANS4 — электропитание регулятора скорости вентилятора, 70 A</a:t>
            </a:r>
            <a:endParaRPr lang="ru-RU" sz="1200" kern="0" dirty="0">
              <a:latin typeface="Arial"/>
              <a:cs typeface="Arial"/>
            </a:endParaRPr>
          </a:p>
          <a:p>
            <a:pPr marL="6128385" lvl="2" indent="-182880">
              <a:spcBef>
                <a:spcPts val="1080"/>
              </a:spcBef>
              <a:buSzPct val="94444"/>
              <a:buFont typeface="Wingdings"/>
              <a:buChar char=""/>
              <a:tabLst>
                <a:tab pos="6129020" algn="l"/>
              </a:tabLst>
            </a:pPr>
            <a:r>
              <a:rPr lang="ru-RU" altLang="zh-CN" sz="1200" kern="0" dirty="0">
                <a:solidFill>
                  <a:srgbClr val="000000"/>
                </a:solidFill>
                <a:latin typeface="Arial"/>
              </a:rPr>
              <a:t>ANS5 — электропитание электромеханического усилителя рулевого управления, 80 A</a:t>
            </a:r>
            <a:endParaRPr lang="ru-RU" sz="1200" kern="0" dirty="0">
              <a:latin typeface="Arial"/>
              <a:cs typeface="Arial"/>
            </a:endParaRPr>
          </a:p>
          <a:p>
            <a:pPr marL="6128385" lvl="2" indent="-182880">
              <a:spcBef>
                <a:spcPts val="1085"/>
              </a:spcBef>
              <a:buSzPct val="94444"/>
              <a:buFont typeface="Wingdings"/>
              <a:buChar char=""/>
              <a:tabLst>
                <a:tab pos="6129020" algn="l"/>
              </a:tabLst>
            </a:pPr>
            <a:r>
              <a:rPr lang="ru-RU" altLang="zh-CN" sz="1200" kern="0" dirty="0">
                <a:solidFill>
                  <a:srgbClr val="000000"/>
                </a:solidFill>
                <a:latin typeface="Arial"/>
              </a:rPr>
              <a:t>ANS6 — вход/выход интеллектуального управления генератором, 200 A</a:t>
            </a:r>
            <a:endParaRPr lang="ru-RU" sz="1200" kern="0" dirty="0">
              <a:latin typeface="Arial"/>
              <a:cs typeface="Arial"/>
            </a:endParaRPr>
          </a:p>
          <a:p>
            <a:pPr marL="6128385" lvl="2" indent="-182880">
              <a:spcBef>
                <a:spcPts val="1080"/>
              </a:spcBef>
              <a:buSzPct val="94444"/>
              <a:buFont typeface="Wingdings"/>
              <a:buChar char=""/>
              <a:tabLst>
                <a:tab pos="6129020" algn="l"/>
              </a:tabLst>
            </a:pPr>
            <a:r>
              <a:rPr lang="ru-RU" altLang="zh-CN" sz="1200" kern="0" dirty="0">
                <a:solidFill>
                  <a:srgbClr val="000000"/>
                </a:solidFill>
                <a:latin typeface="Arial"/>
              </a:rPr>
              <a:t>ANS7 — электропитание датчика АКБ, 5 A</a:t>
            </a:r>
            <a:endParaRPr lang="ru-RU" sz="12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121906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89632" y="803148"/>
            <a:ext cx="2990088" cy="5699760"/>
          </a:xfrm>
          <a:prstGeom prst="rect">
            <a:avLst/>
          </a:prstGeom>
        </p:spPr>
      </p:pic>
      <p:pic>
        <p:nvPicPr>
          <p:cNvPr id="3" name="object 3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733032" y="801624"/>
            <a:ext cx="3668267" cy="5660135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523490" y="313436"/>
            <a:ext cx="9677909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 Левый блок предохранителей моторного отсека</a:t>
            </a:r>
          </a:p>
        </p:txBody>
      </p:sp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88</a:t>
            </a:r>
          </a:p>
        </p:txBody>
      </p:sp>
    </p:spTree>
    <p:extLst>
      <p:ext uri="{BB962C8B-B14F-4D97-AF65-F5344CB8AC3E}">
        <p14:creationId xmlns:p14="http://schemas.microsoft.com/office/powerpoint/2010/main" val="178020956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76196" y="573404"/>
            <a:ext cx="9015603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 Правый блок предохранителей моторного отсека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77339" y="1135380"/>
            <a:ext cx="3765803" cy="5224271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914644" y="1098803"/>
            <a:ext cx="4785359" cy="5260847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89</a:t>
            </a:r>
          </a:p>
        </p:txBody>
      </p:sp>
    </p:spTree>
    <p:extLst>
      <p:ext uri="{BB962C8B-B14F-4D97-AF65-F5344CB8AC3E}">
        <p14:creationId xmlns:p14="http://schemas.microsoft.com/office/powerpoint/2010/main" val="305162692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3547855"/>
              </p:ext>
            </p:extLst>
          </p:nvPr>
        </p:nvGraphicFramePr>
        <p:xfrm>
          <a:off x="638407" y="1793302"/>
          <a:ext cx="2556000" cy="4161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2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Название блока управления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96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Аббревиатура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96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Электронная система управления двигателя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EMS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Электрический топливный насос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EOP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Электронная система управления полным приводом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AWD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управления коробки передач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TCU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4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Электронный селектор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GSM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управления переключением передач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SBW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4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Индикация режима коробки передач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SLD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4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Телекоммуникационный блок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TBOX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aphicFrame>
        <p:nvGraphicFramePr>
          <p:cNvPr id="4" name="object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0642723"/>
              </p:ext>
            </p:extLst>
          </p:nvPr>
        </p:nvGraphicFramePr>
        <p:xfrm>
          <a:off x="3352800" y="1793302"/>
          <a:ext cx="2486831" cy="401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5083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Название блока управления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96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Аббревиатура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96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управления подушек безопасности 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ABM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Электронная система поддержания курсовой устойчивости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ESC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Радар миллиметрового диапазона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MRR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Многофункциональная камера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MPC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управления усилителя рулевого управления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EPS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Электромеханический стояночный тормоз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EPB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Телекоммуникационный блок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TBOX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6" name="object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1704411"/>
              </p:ext>
            </p:extLst>
          </p:nvPr>
        </p:nvGraphicFramePr>
        <p:xfrm>
          <a:off x="6108854" y="1793302"/>
          <a:ext cx="2501745" cy="40086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911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06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42683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Название блока управления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96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Аббревиатура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96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716"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управления оборудования кузова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BCM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716">
                <a:tc>
                  <a:txBody>
                    <a:bodyPr/>
                    <a:lstStyle/>
                    <a:p>
                      <a:pPr marL="1270" marR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kern="0" spc="0" dirty="0">
                          <a:latin typeface="Arial"/>
                          <a:cs typeface="Arial"/>
                        </a:rPr>
                        <a:t>Климатическая установка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AC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716"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Система адаптивного освещения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AFS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15555"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Электронная блокировка рулевой колонки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ESCL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716"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управления сиденья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DSM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5555"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Крышка багажного отсека с электроприводом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PLG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57716">
                <a:tc>
                  <a:txBody>
                    <a:bodyPr/>
                    <a:lstStyle/>
                    <a:p>
                      <a:pPr marL="127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Телекоммуникационный блок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TBOX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83880351"/>
              </p:ext>
            </p:extLst>
          </p:nvPr>
        </p:nvGraphicFramePr>
        <p:xfrm>
          <a:off x="8754080" y="1793302"/>
          <a:ext cx="2556000" cy="4945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20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63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Название блока управления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96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00" b="1" i="0" u="none" kern="0" spc="0" dirty="0">
                          <a:solidFill>
                            <a:srgbClr val="FFFFFF"/>
                          </a:solidFill>
                          <a:latin typeface="Arial" panose="020B0604020202020204" pitchFamily="34" charset="0"/>
                        </a:rPr>
                        <a:t>Аббревиатура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  <a:solidFill>
                      <a:srgbClr val="0096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управления комбинации приборов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ICU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Модуль беспроводной зарядки мобильных телефонов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WCM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Проекционный дисплей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HDU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4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Блок управления мультимедийной системы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45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RRM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Видеорегистратор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VDR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39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Парковочные радары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PDC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4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Система помощи </a:t>
                      </a:r>
                      <a:b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</a:b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при парковке с использованием системы кругового обзора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AVM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algn="ctr">
                        <a:lnSpc>
                          <a:spcPct val="100000"/>
                        </a:lnSpc>
                        <a:spcBef>
                          <a:spcPts val="440"/>
                        </a:spcBef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Центральное устройство управления</a:t>
                      </a:r>
                      <a:endParaRPr lang="ru-RU" sz="1050" kern="0" spc="0" dirty="0">
                        <a:latin typeface="Arial"/>
                        <a:cs typeface="Arial"/>
                      </a:endParaRP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ct val="100000"/>
                        </a:lnSpc>
                        <a:spcBef>
                          <a:spcPts val="450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CCP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E7EE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1905" marR="0" lvl="0" indent="0" algn="ctr" defTabSz="914400" eaLnBrk="1" fontAlgn="auto" latinLnBrk="0" hangingPunct="1">
                        <a:lnSpc>
                          <a:spcPct val="100000"/>
                        </a:lnSpc>
                        <a:spcBef>
                          <a:spcPts val="44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altLang="zh-CN" sz="1050" b="0" i="0" u="none" kern="0" spc="0" dirty="0">
                          <a:solidFill>
                            <a:srgbClr val="000000"/>
                          </a:solidFill>
                          <a:latin typeface="Arial" panose="020B0604020202020204" pitchFamily="34" charset="0"/>
                        </a:rPr>
                        <a:t>Телекоммуникационный блок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ct val="100000"/>
                        </a:lnSpc>
                        <a:spcBef>
                          <a:spcPts val="455"/>
                        </a:spcBef>
                      </a:pPr>
                      <a:r>
                        <a:rPr lang="ru-RU" sz="1050" kern="0" spc="0" dirty="0">
                          <a:latin typeface="Arial"/>
                          <a:cs typeface="Arial"/>
                        </a:rPr>
                        <a:t>TBOX</a:t>
                      </a:r>
                    </a:p>
                  </a:txBody>
                  <a:tcPr marL="0" marR="0" marT="72000" marB="72000" anchor="ctr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CADD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>
            <a:spLocks noGrp="1"/>
          </p:cNvSpPr>
          <p:nvPr>
            <p:ph type="title"/>
          </p:nvPr>
        </p:nvSpPr>
        <p:spPr>
          <a:xfrm>
            <a:off x="411580" y="840739"/>
            <a:ext cx="9723019" cy="321242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spcBef>
                <a:spcPts val="105"/>
              </a:spcBef>
            </a:pPr>
            <a:r>
              <a:rPr lang="ru-RU" altLang="zh-CN" sz="2000" b="0" dirty="0">
                <a:solidFill>
                  <a:srgbClr val="FF0000"/>
                </a:solidFill>
                <a:latin typeface="Arial" pitchFamily="34" charset="-122"/>
                <a:ea typeface="Arial" pitchFamily="34" charset="-122"/>
              </a:rPr>
              <a:t>(5) Условные обозначения систем управления, подключенных к сети</a:t>
            </a:r>
            <a:endParaRPr lang="ru-RU" sz="2000" dirty="0">
              <a:latin typeface="Arial" pitchFamily="34" charset="-122"/>
              <a:ea typeface="Arial" pitchFamily="34" charset="-122"/>
            </a:endParaRPr>
          </a:p>
        </p:txBody>
      </p:sp>
      <p:sp>
        <p:nvSpPr>
          <p:cNvPr id="11" name="object 2"/>
          <p:cNvSpPr txBox="1"/>
          <p:nvPr/>
        </p:nvSpPr>
        <p:spPr>
          <a:xfrm>
            <a:off x="3608643" y="1244367"/>
            <a:ext cx="2085975" cy="52129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100" b="0" i="0" u="none" kern="0" dirty="0">
                <a:solidFill>
                  <a:srgbClr val="000000"/>
                </a:solidFill>
                <a:latin typeface="Arial"/>
              </a:rPr>
              <a:t>Условные обозначения блоков управления, подключенных к шине CAN-шасси</a:t>
            </a:r>
          </a:p>
        </p:txBody>
      </p:sp>
      <p:sp>
        <p:nvSpPr>
          <p:cNvPr id="12" name="object 8"/>
          <p:cNvSpPr txBox="1"/>
          <p:nvPr/>
        </p:nvSpPr>
        <p:spPr>
          <a:xfrm>
            <a:off x="6221335" y="1244367"/>
            <a:ext cx="2109561" cy="52129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100" b="0" i="0" u="none" kern="0" dirty="0">
                <a:solidFill>
                  <a:srgbClr val="000000"/>
                </a:solidFill>
                <a:latin typeface="Arial"/>
              </a:rPr>
              <a:t>Условные обозначения блоков управления, подключенных к шине CAN-кузов</a:t>
            </a:r>
          </a:p>
        </p:txBody>
      </p:sp>
      <p:sp>
        <p:nvSpPr>
          <p:cNvPr id="13" name="object 5"/>
          <p:cNvSpPr txBox="1"/>
          <p:nvPr/>
        </p:nvSpPr>
        <p:spPr>
          <a:xfrm>
            <a:off x="8748354" y="1244367"/>
            <a:ext cx="2553970" cy="52129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100" b="0" i="0" u="none" kern="0" dirty="0">
                <a:solidFill>
                  <a:srgbClr val="000000"/>
                </a:solidFill>
                <a:latin typeface="Arial"/>
              </a:rPr>
              <a:t>Условные обозначения блоков управления, подключенных </a:t>
            </a:r>
            <a:br>
              <a:rPr lang="ru-RU" sz="1100" b="0" i="0" u="none" kern="0" dirty="0">
                <a:solidFill>
                  <a:srgbClr val="000000"/>
                </a:solidFill>
                <a:latin typeface="Arial"/>
              </a:rPr>
            </a:br>
            <a:r>
              <a:rPr lang="ru-RU" sz="1100" b="0" i="0" u="none" kern="0" dirty="0">
                <a:solidFill>
                  <a:srgbClr val="000000"/>
                </a:solidFill>
                <a:latin typeface="Arial"/>
              </a:rPr>
              <a:t>к шине CAN-Infotainment</a:t>
            </a:r>
          </a:p>
        </p:txBody>
      </p:sp>
      <p:sp>
        <p:nvSpPr>
          <p:cNvPr id="14" name="object 2"/>
          <p:cNvSpPr txBox="1"/>
          <p:nvPr/>
        </p:nvSpPr>
        <p:spPr>
          <a:xfrm>
            <a:off x="582907" y="1244367"/>
            <a:ext cx="2667000" cy="521297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 lvl="0" algn="ctr"/>
            <a:r>
              <a:rPr lang="ru-RU" sz="1100" b="0" i="0" u="none" kern="0" dirty="0">
                <a:solidFill>
                  <a:srgbClr val="000000"/>
                </a:solidFill>
                <a:latin typeface="Arial"/>
              </a:rPr>
              <a:t>Условные обозначения блоков управления, подключенных </a:t>
            </a:r>
            <a:br>
              <a:rPr lang="ru-RU" sz="1100" b="0" i="0" u="none" kern="0" dirty="0">
                <a:solidFill>
                  <a:srgbClr val="000000"/>
                </a:solidFill>
                <a:latin typeface="Arial"/>
              </a:rPr>
            </a:br>
            <a:r>
              <a:rPr lang="ru-RU" sz="1100" b="0" i="0" u="none" kern="0" dirty="0">
                <a:solidFill>
                  <a:srgbClr val="000000"/>
                </a:solidFill>
                <a:latin typeface="Arial"/>
              </a:rPr>
              <a:t>к шине CAN-привод</a:t>
            </a:r>
          </a:p>
        </p:txBody>
      </p:sp>
      <p:sp>
        <p:nvSpPr>
          <p:cNvPr id="15" name="object 275"/>
          <p:cNvSpPr txBox="1"/>
          <p:nvPr/>
        </p:nvSpPr>
        <p:spPr>
          <a:xfrm>
            <a:off x="5987796" y="6644836"/>
            <a:ext cx="216535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/>
            <a:r>
              <a:rPr lang="ru-RU" sz="1000" kern="0" dirty="0">
                <a:latin typeface="Arial" panose="020B0604020202020204" pitchFamily="34" charset="0"/>
                <a:cs typeface="Arial" panose="020B0604020202020204" pitchFamily="34" charset="0"/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4250229681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14602" y="466471"/>
            <a:ext cx="8772398" cy="2584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sz="1600" kern="0" dirty="0">
                <a:solidFill>
                  <a:srgbClr val="FF0000"/>
                </a:solidFill>
                <a:latin typeface="Arial"/>
                <a:cs typeface="Arial"/>
              </a:rPr>
              <a:t> Блок предохранителей передней панели</a:t>
            </a:r>
          </a:p>
        </p:txBody>
      </p:sp>
      <p:pic>
        <p:nvPicPr>
          <p:cNvPr id="3" name="object 3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35608" y="934211"/>
            <a:ext cx="4108703" cy="5486400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437376" y="967740"/>
            <a:ext cx="3518915" cy="5451347"/>
          </a:xfrm>
          <a:prstGeom prst="rect">
            <a:avLst/>
          </a:prstGeom>
        </p:spPr>
      </p:pic>
      <p:sp>
        <p:nvSpPr>
          <p:cNvPr id="5" name="object 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90</a:t>
            </a:r>
          </a:p>
        </p:txBody>
      </p:sp>
    </p:spTree>
    <p:extLst>
      <p:ext uri="{BB962C8B-B14F-4D97-AF65-F5344CB8AC3E}">
        <p14:creationId xmlns:p14="http://schemas.microsoft.com/office/powerpoint/2010/main" val="2538653386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1752600" y="1828800"/>
            <a:ext cx="2571115" cy="257369"/>
          </a:xfrm>
          <a:prstGeom prst="rect">
            <a:avLst/>
          </a:prstGeom>
          <a:ln w="9525">
            <a:solidFill>
              <a:srgbClr val="0096FF"/>
            </a:solidFill>
          </a:ln>
        </p:spPr>
        <p:txBody>
          <a:bodyPr vert="horz" wrap="square" lIns="0" tIns="36000" rIns="0" bIns="36000" rtlCol="0">
            <a:spAutoFit/>
          </a:bodyPr>
          <a:lstStyle/>
          <a:p>
            <a:pPr marL="90805">
              <a:spcBef>
                <a:spcPts val="605"/>
              </a:spcBef>
              <a:tabLst>
                <a:tab pos="1976438" algn="l"/>
              </a:tabLst>
            </a:pPr>
            <a:r>
              <a:rPr lang="ru-RU" altLang="zh-CN" sz="1200" kern="0" dirty="0">
                <a:solidFill>
                  <a:srgbClr val="0096FF"/>
                </a:solidFill>
                <a:latin typeface="Arial" panose="020B0604020202020204" pitchFamily="34" charset="0"/>
              </a:rPr>
              <a:t>Характеристики: 12 В	70 А∙ч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201411" y="1828800"/>
            <a:ext cx="2342389" cy="257369"/>
          </a:xfrm>
          <a:prstGeom prst="rect">
            <a:avLst/>
          </a:prstGeom>
          <a:ln w="9525">
            <a:solidFill>
              <a:srgbClr val="001F5F"/>
            </a:solidFill>
          </a:ln>
        </p:spPr>
        <p:txBody>
          <a:bodyPr vert="horz" wrap="square" lIns="0" tIns="36000" rIns="0" bIns="36000" rtlCol="0">
            <a:spAutoFit/>
          </a:bodyPr>
          <a:lstStyle/>
          <a:p>
            <a:pPr marL="92075">
              <a:spcBef>
                <a:spcPts val="605"/>
              </a:spcBef>
              <a:tabLst>
                <a:tab pos="1431925" algn="l"/>
              </a:tabLst>
            </a:pPr>
            <a:r>
              <a:rPr lang="ru-RU" altLang="zh-CN" sz="1200" kern="0" dirty="0">
                <a:solidFill>
                  <a:srgbClr val="0096FF"/>
                </a:solidFill>
                <a:latin typeface="Arial" panose="020B0604020202020204" pitchFamily="34" charset="0"/>
              </a:rPr>
              <a:t>Характеристики: 14 В	120 A</a:t>
            </a:r>
            <a:endParaRPr lang="ru-RU" sz="1200" kern="0" dirty="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077200" y="1828800"/>
            <a:ext cx="2514600" cy="257369"/>
          </a:xfrm>
          <a:prstGeom prst="rect">
            <a:avLst/>
          </a:prstGeom>
          <a:ln w="9525">
            <a:solidFill>
              <a:srgbClr val="001F5F"/>
            </a:solidFill>
          </a:ln>
        </p:spPr>
        <p:txBody>
          <a:bodyPr vert="horz" wrap="square" lIns="0" tIns="36000" rIns="0" bIns="36000" rtlCol="0">
            <a:spAutoFit/>
          </a:bodyPr>
          <a:lstStyle/>
          <a:p>
            <a:pPr marL="92075">
              <a:spcBef>
                <a:spcPts val="605"/>
              </a:spcBef>
              <a:tabLst>
                <a:tab pos="1616075" algn="l"/>
              </a:tabLst>
            </a:pPr>
            <a:r>
              <a:rPr lang="ru-RU" altLang="zh-CN" sz="1200" kern="0" dirty="0">
                <a:solidFill>
                  <a:srgbClr val="0096FF"/>
                </a:solidFill>
                <a:latin typeface="Arial" panose="020B0604020202020204" pitchFamily="34" charset="0"/>
              </a:rPr>
              <a:t>Характеристики: 12 В	1,4 кВт</a:t>
            </a:r>
            <a:endParaRPr lang="ru-RU" sz="1200" kern="0" dirty="0">
              <a:latin typeface="Arial"/>
              <a:cs typeface="Arial"/>
            </a:endParaRPr>
          </a:p>
        </p:txBody>
      </p:sp>
      <p:pic>
        <p:nvPicPr>
          <p:cNvPr id="8" name="object 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7807452" y="2916935"/>
            <a:ext cx="3101340" cy="1749552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201411" y="2679192"/>
            <a:ext cx="2471928" cy="2225039"/>
          </a:xfrm>
          <a:prstGeom prst="rect">
            <a:avLst/>
          </a:prstGeom>
        </p:spPr>
      </p:pic>
      <p:pic>
        <p:nvPicPr>
          <p:cNvPr id="10" name="object 1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493520" y="2682239"/>
            <a:ext cx="3087623" cy="2221992"/>
          </a:xfrm>
          <a:prstGeom prst="rect">
            <a:avLst/>
          </a:prstGeom>
        </p:spPr>
      </p:pic>
      <p:sp>
        <p:nvSpPr>
          <p:cNvPr id="11" name="object 11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91</a:t>
            </a:r>
          </a:p>
        </p:txBody>
      </p:sp>
      <p:sp>
        <p:nvSpPr>
          <p:cNvPr id="12" name="object 2"/>
          <p:cNvSpPr txBox="1"/>
          <p:nvPr/>
        </p:nvSpPr>
        <p:spPr>
          <a:xfrm>
            <a:off x="1493520" y="1093661"/>
            <a:ext cx="3087623" cy="2430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/>
            <a:r>
              <a:rPr lang="ru-RU" sz="1500" b="0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Аккумуляторная батарея</a:t>
            </a:r>
          </a:p>
        </p:txBody>
      </p:sp>
      <p:sp>
        <p:nvSpPr>
          <p:cNvPr id="13" name="object 4"/>
          <p:cNvSpPr txBox="1"/>
          <p:nvPr/>
        </p:nvSpPr>
        <p:spPr>
          <a:xfrm>
            <a:off x="5201411" y="1129856"/>
            <a:ext cx="2471928" cy="2430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/>
            <a:r>
              <a:rPr lang="ru-RU" sz="1500" b="0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Генератор</a:t>
            </a:r>
          </a:p>
        </p:txBody>
      </p:sp>
      <p:sp>
        <p:nvSpPr>
          <p:cNvPr id="14" name="object 7"/>
          <p:cNvSpPr txBox="1"/>
          <p:nvPr/>
        </p:nvSpPr>
        <p:spPr>
          <a:xfrm>
            <a:off x="7924800" y="1077848"/>
            <a:ext cx="2819400" cy="2430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lvl="0" algn="ctr"/>
            <a:r>
              <a:rPr lang="ru-RU" sz="1500" b="0" i="0" u="none" kern="0" dirty="0">
                <a:solidFill>
                  <a:srgbClr val="FF0000"/>
                </a:solidFill>
                <a:latin typeface="Arial" panose="020B0604020202020204" pitchFamily="34" charset="0"/>
              </a:rPr>
              <a:t>Стартер</a:t>
            </a:r>
          </a:p>
        </p:txBody>
      </p:sp>
    </p:spTree>
    <p:extLst>
      <p:ext uri="{BB962C8B-B14F-4D97-AF65-F5344CB8AC3E}">
        <p14:creationId xmlns:p14="http://schemas.microsoft.com/office/powerpoint/2010/main" val="3796745560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" name="Рисунок 34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8576" y="1343892"/>
            <a:ext cx="9691838" cy="4888588"/>
          </a:xfrm>
          <a:prstGeom prst="rect">
            <a:avLst/>
          </a:prstGeom>
        </p:spPr>
      </p:pic>
      <p:sp>
        <p:nvSpPr>
          <p:cNvPr id="2" name="object 2"/>
          <p:cNvSpPr txBox="1"/>
          <p:nvPr/>
        </p:nvSpPr>
        <p:spPr>
          <a:xfrm>
            <a:off x="1614296" y="341222"/>
            <a:ext cx="4588889" cy="76367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Постоянное электропитание от клемм блока предохранителей АКБ</a:t>
            </a:r>
          </a:p>
          <a:p>
            <a:pPr marL="212725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234" name="object 234"/>
          <p:cNvSpPr txBox="1"/>
          <p:nvPr/>
        </p:nvSpPr>
        <p:spPr>
          <a:xfrm>
            <a:off x="7522228" y="410074"/>
            <a:ext cx="4364972" cy="76367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Постоянное электропитание от левого блока предохранителей моторного отсека</a:t>
            </a:r>
          </a:p>
          <a:p>
            <a:pPr marL="212725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235" name="object 235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92</a:t>
            </a:r>
          </a:p>
        </p:txBody>
      </p:sp>
      <p:sp>
        <p:nvSpPr>
          <p:cNvPr id="303" name="TextBox 302"/>
          <p:cNvSpPr txBox="1"/>
          <p:nvPr/>
        </p:nvSpPr>
        <p:spPr>
          <a:xfrm>
            <a:off x="9307797" y="1306289"/>
            <a:ext cx="1047855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900" kern="0" dirty="0">
                <a:latin typeface="Arial Narrow" panose="020B0606020202030204" pitchFamily="34" charset="0"/>
              </a:rPr>
              <a:t>4 катушки зажигания</a:t>
            </a:r>
          </a:p>
        </p:txBody>
      </p:sp>
      <p:sp>
        <p:nvSpPr>
          <p:cNvPr id="304" name="TextBox 303"/>
          <p:cNvSpPr txBox="1"/>
          <p:nvPr/>
        </p:nvSpPr>
        <p:spPr>
          <a:xfrm>
            <a:off x="9307797" y="3385645"/>
            <a:ext cx="1003485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Регулятор фаз впускных клапанов</a:t>
            </a:r>
          </a:p>
        </p:txBody>
      </p:sp>
      <p:sp>
        <p:nvSpPr>
          <p:cNvPr id="305" name="TextBox 304"/>
          <p:cNvSpPr txBox="1"/>
          <p:nvPr/>
        </p:nvSpPr>
        <p:spPr>
          <a:xfrm>
            <a:off x="9307797" y="3019528"/>
            <a:ext cx="1003485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Электромагнитный клапан адсорбера</a:t>
            </a:r>
          </a:p>
        </p:txBody>
      </p:sp>
      <p:sp>
        <p:nvSpPr>
          <p:cNvPr id="306" name="TextBox 305"/>
          <p:cNvSpPr txBox="1"/>
          <p:nvPr/>
        </p:nvSpPr>
        <p:spPr>
          <a:xfrm>
            <a:off x="9307797" y="2668832"/>
            <a:ext cx="1003485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Катушка реле кондиционера</a:t>
            </a:r>
          </a:p>
        </p:txBody>
      </p:sp>
      <p:sp>
        <p:nvSpPr>
          <p:cNvPr id="307" name="TextBox 306"/>
          <p:cNvSpPr txBox="1"/>
          <p:nvPr/>
        </p:nvSpPr>
        <p:spPr>
          <a:xfrm>
            <a:off x="9618727" y="5924078"/>
            <a:ext cx="949197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Лямбда-зонд после нейтрализатора</a:t>
            </a:r>
          </a:p>
        </p:txBody>
      </p:sp>
      <p:sp>
        <p:nvSpPr>
          <p:cNvPr id="308" name="TextBox 307"/>
          <p:cNvSpPr txBox="1"/>
          <p:nvPr/>
        </p:nvSpPr>
        <p:spPr>
          <a:xfrm>
            <a:off x="9307797" y="2226081"/>
            <a:ext cx="1003485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Катушка реле топливного насоса</a:t>
            </a:r>
          </a:p>
        </p:txBody>
      </p:sp>
      <p:sp>
        <p:nvSpPr>
          <p:cNvPr id="309" name="TextBox 308"/>
          <p:cNvSpPr txBox="1"/>
          <p:nvPr/>
        </p:nvSpPr>
        <p:spPr>
          <a:xfrm>
            <a:off x="9307797" y="3767134"/>
            <a:ext cx="1003485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Регулятор фаз выпускных клапанов</a:t>
            </a:r>
          </a:p>
        </p:txBody>
      </p:sp>
      <p:sp>
        <p:nvSpPr>
          <p:cNvPr id="310" name="TextBox 309"/>
          <p:cNvSpPr txBox="1"/>
          <p:nvPr/>
        </p:nvSpPr>
        <p:spPr>
          <a:xfrm>
            <a:off x="9307797" y="4171598"/>
            <a:ext cx="1003485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900" kern="0" dirty="0">
                <a:latin typeface="Arial Narrow" panose="020B0606020202030204" pitchFamily="34" charset="0"/>
              </a:rPr>
              <a:t>Клапан сброса</a:t>
            </a:r>
          </a:p>
        </p:txBody>
      </p:sp>
      <p:sp>
        <p:nvSpPr>
          <p:cNvPr id="311" name="TextBox 310"/>
          <p:cNvSpPr txBox="1"/>
          <p:nvPr/>
        </p:nvSpPr>
        <p:spPr>
          <a:xfrm>
            <a:off x="9307797" y="4841649"/>
            <a:ext cx="1809926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Выключатель стоп-сигналов (вспомогательный сигнал)</a:t>
            </a:r>
          </a:p>
        </p:txBody>
      </p:sp>
      <p:sp>
        <p:nvSpPr>
          <p:cNvPr id="312" name="TextBox 311"/>
          <p:cNvSpPr txBox="1"/>
          <p:nvPr/>
        </p:nvSpPr>
        <p:spPr>
          <a:xfrm>
            <a:off x="9307797" y="5222655"/>
            <a:ext cx="1811323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Контакт 85 реле </a:t>
            </a:r>
            <a:br>
              <a:rPr lang="ru-RU" altLang="zh-CN" sz="800" kern="0" dirty="0">
                <a:latin typeface="Arial Narrow" panose="020B0606020202030204" pitchFamily="34" charset="0"/>
              </a:rPr>
            </a:br>
            <a:r>
              <a:rPr lang="ru-RU" altLang="zh-CN" sz="800" kern="0" dirty="0">
                <a:latin typeface="Arial Narrow" panose="020B0606020202030204" pitchFamily="34" charset="0"/>
              </a:rPr>
              <a:t>стартера</a:t>
            </a:r>
          </a:p>
        </p:txBody>
      </p:sp>
      <p:sp>
        <p:nvSpPr>
          <p:cNvPr id="313" name="TextBox 312"/>
          <p:cNvSpPr txBox="1"/>
          <p:nvPr/>
        </p:nvSpPr>
        <p:spPr>
          <a:xfrm>
            <a:off x="9608663" y="5653833"/>
            <a:ext cx="977384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Лямбда-зонд перед нейтрализатором</a:t>
            </a:r>
          </a:p>
        </p:txBody>
      </p:sp>
      <p:sp>
        <p:nvSpPr>
          <p:cNvPr id="314" name="TextBox 313"/>
          <p:cNvSpPr txBox="1"/>
          <p:nvPr/>
        </p:nvSpPr>
        <p:spPr>
          <a:xfrm>
            <a:off x="10175707" y="2275246"/>
            <a:ext cx="1046632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100" kern="0" dirty="0">
                <a:latin typeface="Arial Narrow" panose="020B0606020202030204" pitchFamily="34" charset="0"/>
              </a:rPr>
              <a:t>.</a:t>
            </a:r>
          </a:p>
        </p:txBody>
      </p:sp>
      <p:sp>
        <p:nvSpPr>
          <p:cNvPr id="315" name="TextBox 314"/>
          <p:cNvSpPr txBox="1"/>
          <p:nvPr/>
        </p:nvSpPr>
        <p:spPr>
          <a:xfrm>
            <a:off x="10187901" y="2696701"/>
            <a:ext cx="1046632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100" kern="0" dirty="0">
                <a:latin typeface="Arial Narrow" panose="020B0606020202030204" pitchFamily="34" charset="0"/>
              </a:rPr>
              <a:t>.</a:t>
            </a:r>
          </a:p>
        </p:txBody>
      </p:sp>
      <p:sp>
        <p:nvSpPr>
          <p:cNvPr id="316" name="TextBox 315"/>
          <p:cNvSpPr txBox="1"/>
          <p:nvPr/>
        </p:nvSpPr>
        <p:spPr>
          <a:xfrm>
            <a:off x="10207542" y="3057829"/>
            <a:ext cx="88533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Нет данных</a:t>
            </a:r>
          </a:p>
        </p:txBody>
      </p:sp>
      <p:sp>
        <p:nvSpPr>
          <p:cNvPr id="317" name="TextBox 316"/>
          <p:cNvSpPr txBox="1"/>
          <p:nvPr/>
        </p:nvSpPr>
        <p:spPr>
          <a:xfrm>
            <a:off x="4175072" y="1431967"/>
            <a:ext cx="869159" cy="24622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500" kern="0" dirty="0">
                <a:latin typeface="Arial Narrow" panose="020B0606020202030204" pitchFamily="34" charset="0"/>
              </a:rPr>
              <a:t>Датчик аккумуляторной батареи</a:t>
            </a:r>
          </a:p>
        </p:txBody>
      </p:sp>
      <p:sp>
        <p:nvSpPr>
          <p:cNvPr id="318" name="TextBox 317"/>
          <p:cNvSpPr txBox="1"/>
          <p:nvPr/>
        </p:nvSpPr>
        <p:spPr>
          <a:xfrm>
            <a:off x="4173014" y="1688011"/>
            <a:ext cx="674962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600" kern="0" dirty="0">
                <a:latin typeface="Arial Narrow" panose="020B0606020202030204" pitchFamily="34" charset="0"/>
              </a:rPr>
              <a:t>ШИМ-регулятор вентилятора</a:t>
            </a:r>
          </a:p>
        </p:txBody>
      </p:sp>
      <p:sp>
        <p:nvSpPr>
          <p:cNvPr id="319" name="TextBox 318"/>
          <p:cNvSpPr txBox="1"/>
          <p:nvPr/>
        </p:nvSpPr>
        <p:spPr>
          <a:xfrm>
            <a:off x="2870160" y="4718369"/>
            <a:ext cx="1930037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100" kern="0" dirty="0">
                <a:latin typeface="Arial Narrow" panose="020B0606020202030204" pitchFamily="34" charset="0"/>
              </a:rPr>
              <a:t>Реле стартера</a:t>
            </a:r>
          </a:p>
        </p:txBody>
      </p:sp>
      <p:sp>
        <p:nvSpPr>
          <p:cNvPr id="320" name="TextBox 319"/>
          <p:cNvSpPr txBox="1"/>
          <p:nvPr/>
        </p:nvSpPr>
        <p:spPr>
          <a:xfrm>
            <a:off x="2296536" y="3824005"/>
            <a:ext cx="138623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900" kern="0" dirty="0">
                <a:latin typeface="Arial Narrow" panose="020B0606020202030204" pitchFamily="34" charset="0"/>
              </a:rPr>
              <a:t>Генератор</a:t>
            </a:r>
          </a:p>
          <a:p>
            <a:pPr algn="ctr"/>
            <a:r>
              <a:rPr lang="ru-RU" altLang="zh-CN" sz="900" kern="0" dirty="0">
                <a:latin typeface="Arial Narrow" panose="020B0606020202030204" pitchFamily="34" charset="0"/>
              </a:rPr>
              <a:t>14 В/180 A</a:t>
            </a:r>
          </a:p>
        </p:txBody>
      </p:sp>
      <p:sp>
        <p:nvSpPr>
          <p:cNvPr id="321" name="TextBox 320"/>
          <p:cNvSpPr txBox="1"/>
          <p:nvPr/>
        </p:nvSpPr>
        <p:spPr>
          <a:xfrm>
            <a:off x="2319435" y="5305549"/>
            <a:ext cx="1093339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100" kern="0" dirty="0">
                <a:latin typeface="Arial Narrow" panose="020B0606020202030204" pitchFamily="34" charset="0"/>
              </a:rPr>
              <a:t>Стартер</a:t>
            </a:r>
          </a:p>
          <a:p>
            <a:r>
              <a:rPr lang="ru-RU" altLang="zh-CN" sz="1100" kern="0" dirty="0">
                <a:latin typeface="Arial Narrow" panose="020B0606020202030204" pitchFamily="34" charset="0"/>
              </a:rPr>
              <a:t>12 В/1,4 кВт</a:t>
            </a:r>
          </a:p>
        </p:txBody>
      </p:sp>
      <p:sp>
        <p:nvSpPr>
          <p:cNvPr id="322" name="TextBox 321"/>
          <p:cNvSpPr txBox="1"/>
          <p:nvPr/>
        </p:nvSpPr>
        <p:spPr>
          <a:xfrm>
            <a:off x="863779" y="5194524"/>
            <a:ext cx="1078635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ru-RU" altLang="zh-CN" sz="1100" kern="0" dirty="0">
                <a:latin typeface="Arial Narrow" panose="020B0606020202030204" pitchFamily="34" charset="0"/>
              </a:rPr>
              <a:t>Аккумуляторная батарея 12 В</a:t>
            </a:r>
          </a:p>
        </p:txBody>
      </p:sp>
      <p:sp>
        <p:nvSpPr>
          <p:cNvPr id="323" name="TextBox 322"/>
          <p:cNvSpPr txBox="1"/>
          <p:nvPr/>
        </p:nvSpPr>
        <p:spPr>
          <a:xfrm>
            <a:off x="4935164" y="1695414"/>
            <a:ext cx="674962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600 Вт</a:t>
            </a:r>
          </a:p>
        </p:txBody>
      </p:sp>
      <p:sp>
        <p:nvSpPr>
          <p:cNvPr id="324" name="TextBox 323"/>
          <p:cNvSpPr txBox="1"/>
          <p:nvPr/>
        </p:nvSpPr>
        <p:spPr>
          <a:xfrm>
            <a:off x="4934404" y="1408320"/>
            <a:ext cx="674962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0,6 Вт</a:t>
            </a:r>
          </a:p>
        </p:txBody>
      </p:sp>
      <p:sp>
        <p:nvSpPr>
          <p:cNvPr id="325" name="TextBox 324"/>
          <p:cNvSpPr txBox="1"/>
          <p:nvPr/>
        </p:nvSpPr>
        <p:spPr>
          <a:xfrm>
            <a:off x="4926079" y="2142520"/>
            <a:ext cx="674962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607,5 Вт</a:t>
            </a:r>
          </a:p>
        </p:txBody>
      </p:sp>
      <p:sp>
        <p:nvSpPr>
          <p:cNvPr id="326" name="TextBox 325"/>
          <p:cNvSpPr txBox="1"/>
          <p:nvPr/>
        </p:nvSpPr>
        <p:spPr>
          <a:xfrm>
            <a:off x="4186805" y="2151741"/>
            <a:ext cx="674962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100" kern="0" dirty="0">
                <a:latin typeface="Arial Narrow" panose="020B0606020202030204" pitchFamily="34" charset="0"/>
              </a:rPr>
              <a:t>EPS</a:t>
            </a:r>
          </a:p>
        </p:txBody>
      </p:sp>
      <p:sp>
        <p:nvSpPr>
          <p:cNvPr id="327" name="TextBox 326"/>
          <p:cNvSpPr txBox="1"/>
          <p:nvPr/>
        </p:nvSpPr>
        <p:spPr>
          <a:xfrm>
            <a:off x="9307797" y="1859823"/>
            <a:ext cx="1047855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1100" kern="0" dirty="0">
                <a:latin typeface="Arial Narrow" panose="020B0606020202030204" pitchFamily="34" charset="0"/>
              </a:rPr>
              <a:t>ЭБУ</a:t>
            </a:r>
          </a:p>
        </p:txBody>
      </p:sp>
      <p:sp>
        <p:nvSpPr>
          <p:cNvPr id="328" name="TextBox 327"/>
          <p:cNvSpPr txBox="1"/>
          <p:nvPr/>
        </p:nvSpPr>
        <p:spPr>
          <a:xfrm>
            <a:off x="9307797" y="4484004"/>
            <a:ext cx="1003485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ru-RU" altLang="zh-CN" sz="800" kern="0" dirty="0">
                <a:latin typeface="Arial Narrow" panose="020B0606020202030204" pitchFamily="34" charset="0"/>
              </a:rPr>
              <a:t>Запорный клапан адсорбера</a:t>
            </a:r>
          </a:p>
        </p:txBody>
      </p:sp>
      <p:sp>
        <p:nvSpPr>
          <p:cNvPr id="329" name="TextBox 328"/>
          <p:cNvSpPr txBox="1"/>
          <p:nvPr/>
        </p:nvSpPr>
        <p:spPr>
          <a:xfrm>
            <a:off x="10207542" y="3417459"/>
            <a:ext cx="88533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Нет данных</a:t>
            </a:r>
          </a:p>
        </p:txBody>
      </p:sp>
      <p:sp>
        <p:nvSpPr>
          <p:cNvPr id="330" name="TextBox 329"/>
          <p:cNvSpPr txBox="1"/>
          <p:nvPr/>
        </p:nvSpPr>
        <p:spPr>
          <a:xfrm>
            <a:off x="10207542" y="3805048"/>
            <a:ext cx="88533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Нет данных</a:t>
            </a:r>
          </a:p>
        </p:txBody>
      </p:sp>
      <p:sp>
        <p:nvSpPr>
          <p:cNvPr id="331" name="TextBox 330"/>
          <p:cNvSpPr txBox="1"/>
          <p:nvPr/>
        </p:nvSpPr>
        <p:spPr>
          <a:xfrm>
            <a:off x="10207542" y="4155420"/>
            <a:ext cx="88533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Нет данных</a:t>
            </a:r>
          </a:p>
        </p:txBody>
      </p:sp>
      <p:sp>
        <p:nvSpPr>
          <p:cNvPr id="332" name="TextBox 331"/>
          <p:cNvSpPr txBox="1"/>
          <p:nvPr/>
        </p:nvSpPr>
        <p:spPr>
          <a:xfrm>
            <a:off x="10207542" y="4506537"/>
            <a:ext cx="88533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050" kern="0" dirty="0">
                <a:latin typeface="Arial Narrow" panose="020B0606020202030204" pitchFamily="34" charset="0"/>
              </a:rPr>
              <a:t>Нет данных</a:t>
            </a:r>
          </a:p>
        </p:txBody>
      </p:sp>
      <p:sp>
        <p:nvSpPr>
          <p:cNvPr id="333" name="TextBox 332"/>
          <p:cNvSpPr txBox="1"/>
          <p:nvPr/>
        </p:nvSpPr>
        <p:spPr>
          <a:xfrm>
            <a:off x="10189487" y="1357798"/>
            <a:ext cx="88533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114,8 Вт</a:t>
            </a:r>
          </a:p>
        </p:txBody>
      </p:sp>
      <p:sp>
        <p:nvSpPr>
          <p:cNvPr id="334" name="TextBox 333"/>
          <p:cNvSpPr txBox="1"/>
          <p:nvPr/>
        </p:nvSpPr>
        <p:spPr>
          <a:xfrm>
            <a:off x="10208400" y="1867110"/>
            <a:ext cx="88533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243 Вт</a:t>
            </a:r>
          </a:p>
        </p:txBody>
      </p:sp>
      <p:sp>
        <p:nvSpPr>
          <p:cNvPr id="335" name="TextBox 334"/>
          <p:cNvSpPr txBox="1"/>
          <p:nvPr/>
        </p:nvSpPr>
        <p:spPr>
          <a:xfrm>
            <a:off x="10510663" y="5964550"/>
            <a:ext cx="88533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7 Вт</a:t>
            </a:r>
          </a:p>
        </p:txBody>
      </p:sp>
      <p:sp>
        <p:nvSpPr>
          <p:cNvPr id="336" name="TextBox 335"/>
          <p:cNvSpPr txBox="1"/>
          <p:nvPr/>
        </p:nvSpPr>
        <p:spPr>
          <a:xfrm>
            <a:off x="10501748" y="5687616"/>
            <a:ext cx="885331" cy="2616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1100" kern="0" dirty="0">
                <a:latin typeface="Arial Narrow" panose="020B0606020202030204" pitchFamily="34" charset="0"/>
              </a:rPr>
              <a:t>8,7 Вт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8646669" y="5866763"/>
            <a:ext cx="977384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</a:rPr>
              <a:t>Лямбда-зонд перед нейтрализатором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096869" y="2014005"/>
            <a:ext cx="100348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</a:rPr>
              <a:t>Блок ЭБУ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8110637" y="1513030"/>
            <a:ext cx="1003485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</a:rPr>
              <a:t>Части ЭБУ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311391" y="1191015"/>
            <a:ext cx="1003485" cy="215444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ru-RU" sz="800" dirty="0">
                <a:latin typeface="Arial Narrow" panose="020B0606020202030204" pitchFamily="34" charset="0"/>
              </a:rPr>
              <a:t>Реле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716266" y="1876929"/>
            <a:ext cx="108086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Предохранитель ШИМ</a:t>
            </a:r>
          </a:p>
          <a:p>
            <a:pPr algn="ctr"/>
            <a:r>
              <a:rPr lang="ru-RU" sz="600" dirty="0">
                <a:latin typeface="Arial Narrow" panose="020B0606020202030204" pitchFamily="34" charset="0"/>
              </a:rPr>
              <a:t>ANS4 70 A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1726452" y="2321140"/>
            <a:ext cx="108086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Предохранитель EPS</a:t>
            </a:r>
          </a:p>
          <a:p>
            <a:pPr algn="ctr"/>
            <a:r>
              <a:rPr lang="ru-RU" sz="600" dirty="0">
                <a:latin typeface="Arial Narrow" panose="020B0606020202030204" pitchFamily="34" charset="0"/>
              </a:rPr>
              <a:t>ANS5 80 A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729010" y="2723376"/>
            <a:ext cx="1080865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Блок предохранителей в передней панели</a:t>
            </a:r>
          </a:p>
          <a:p>
            <a:pPr algn="ctr"/>
            <a:r>
              <a:rPr lang="ru-RU" sz="600" dirty="0">
                <a:latin typeface="Arial Narrow" panose="020B0606020202030204" pitchFamily="34" charset="0"/>
              </a:rPr>
              <a:t>ANS2 100 A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797406" y="3249967"/>
            <a:ext cx="901805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500" dirty="0">
                <a:latin typeface="Arial Narrow" panose="020B0606020202030204" pitchFamily="34" charset="0"/>
              </a:rPr>
              <a:t>Правый блок предохранителей в моторном отсеке</a:t>
            </a:r>
          </a:p>
          <a:p>
            <a:pPr algn="ctr"/>
            <a:r>
              <a:rPr lang="ru-RU" sz="500" dirty="0">
                <a:latin typeface="Arial Narrow" panose="020B0606020202030204" pitchFamily="34" charset="0"/>
              </a:rPr>
              <a:t>ANS1 100 A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795128" y="3779928"/>
            <a:ext cx="917215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Левый блок предохранителей в моторном отсеке</a:t>
            </a:r>
          </a:p>
          <a:p>
            <a:pPr algn="ctr"/>
            <a:r>
              <a:rPr lang="ru-RU" sz="600" dirty="0">
                <a:latin typeface="Arial Narrow" panose="020B0606020202030204" pitchFamily="34" charset="0"/>
              </a:rPr>
              <a:t>ANS3 80 A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875019" y="4452254"/>
            <a:ext cx="761823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ru-RU" sz="600" dirty="0">
                <a:latin typeface="Arial Narrow" panose="020B0606020202030204" pitchFamily="34" charset="0"/>
              </a:rPr>
              <a:t>Генератор</a:t>
            </a:r>
          </a:p>
          <a:p>
            <a:pPr algn="ctr"/>
            <a:r>
              <a:rPr lang="ru-RU" sz="600" dirty="0">
                <a:latin typeface="Arial Narrow" panose="020B0606020202030204" pitchFamily="34" charset="0"/>
              </a:rPr>
              <a:t>ANS–S6 200 A</a:t>
            </a:r>
          </a:p>
        </p:txBody>
      </p:sp>
    </p:spTree>
    <p:extLst>
      <p:ext uri="{BB962C8B-B14F-4D97-AF65-F5344CB8AC3E}">
        <p14:creationId xmlns:p14="http://schemas.microsoft.com/office/powerpoint/2010/main" val="3168780616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623536" y="505034"/>
            <a:ext cx="0" cy="5772150"/>
          </a:xfrm>
          <a:custGeom>
            <a:avLst/>
            <a:gdLst/>
            <a:ahLst/>
            <a:cxnLst/>
            <a:rect l="l" t="t" r="r" b="b"/>
            <a:pathLst>
              <a:path h="5772150">
                <a:moveTo>
                  <a:pt x="0" y="0"/>
                </a:moveTo>
                <a:lnTo>
                  <a:pt x="0" y="5772035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2012974" y="4852334"/>
            <a:ext cx="872490" cy="0"/>
          </a:xfrm>
          <a:custGeom>
            <a:avLst/>
            <a:gdLst/>
            <a:ahLst/>
            <a:cxnLst/>
            <a:rect l="l" t="t" r="r" b="b"/>
            <a:pathLst>
              <a:path w="872489">
                <a:moveTo>
                  <a:pt x="0" y="0"/>
                </a:moveTo>
                <a:lnTo>
                  <a:pt x="87203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2141034" y="5506992"/>
            <a:ext cx="695325" cy="0"/>
          </a:xfrm>
          <a:custGeom>
            <a:avLst/>
            <a:gdLst/>
            <a:ahLst/>
            <a:cxnLst/>
            <a:rect l="l" t="t" r="r" b="b"/>
            <a:pathLst>
              <a:path w="695325">
                <a:moveTo>
                  <a:pt x="0" y="0"/>
                </a:moveTo>
                <a:lnTo>
                  <a:pt x="695294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2141034" y="5203430"/>
            <a:ext cx="695325" cy="0"/>
          </a:xfrm>
          <a:custGeom>
            <a:avLst/>
            <a:gdLst/>
            <a:ahLst/>
            <a:cxnLst/>
            <a:rect l="l" t="t" r="r" b="b"/>
            <a:pathLst>
              <a:path w="695325">
                <a:moveTo>
                  <a:pt x="0" y="0"/>
                </a:moveTo>
                <a:lnTo>
                  <a:pt x="695294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23536" y="4740798"/>
            <a:ext cx="397583" cy="158469"/>
          </a:xfrm>
          <a:prstGeom prst="rect">
            <a:avLst/>
          </a:prstGeom>
        </p:spPr>
      </p:pic>
      <p:sp>
        <p:nvSpPr>
          <p:cNvPr id="8" name="object 8"/>
          <p:cNvSpPr/>
          <p:nvPr/>
        </p:nvSpPr>
        <p:spPr>
          <a:xfrm>
            <a:off x="1752645" y="5468188"/>
            <a:ext cx="231775" cy="76835"/>
          </a:xfrm>
          <a:custGeom>
            <a:avLst/>
            <a:gdLst/>
            <a:ahLst/>
            <a:cxnLst/>
            <a:rect l="l" t="t" r="r" b="b"/>
            <a:pathLst>
              <a:path w="231775" h="76835">
                <a:moveTo>
                  <a:pt x="0" y="76619"/>
                </a:moveTo>
                <a:lnTo>
                  <a:pt x="231757" y="76619"/>
                </a:lnTo>
                <a:lnTo>
                  <a:pt x="231757" y="0"/>
                </a:lnTo>
                <a:lnTo>
                  <a:pt x="0" y="0"/>
                </a:lnTo>
                <a:lnTo>
                  <a:pt x="0" y="76619"/>
                </a:lnTo>
                <a:close/>
              </a:path>
            </a:pathLst>
          </a:custGeom>
          <a:ln w="162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767459" y="5392559"/>
            <a:ext cx="222250" cy="58419"/>
          </a:xfrm>
          <a:custGeom>
            <a:avLst/>
            <a:gdLst/>
            <a:ahLst/>
            <a:cxnLst/>
            <a:rect l="l" t="t" r="r" b="b"/>
            <a:pathLst>
              <a:path w="222250" h="58420">
                <a:moveTo>
                  <a:pt x="25400" y="38785"/>
                </a:moveTo>
                <a:lnTo>
                  <a:pt x="23279" y="33947"/>
                </a:lnTo>
                <a:lnTo>
                  <a:pt x="23279" y="32969"/>
                </a:lnTo>
                <a:lnTo>
                  <a:pt x="20104" y="30060"/>
                </a:lnTo>
                <a:lnTo>
                  <a:pt x="14808" y="26187"/>
                </a:lnTo>
                <a:lnTo>
                  <a:pt x="8458" y="22301"/>
                </a:lnTo>
                <a:lnTo>
                  <a:pt x="5283" y="19392"/>
                </a:lnTo>
                <a:lnTo>
                  <a:pt x="4229" y="14528"/>
                </a:lnTo>
                <a:lnTo>
                  <a:pt x="4229" y="12598"/>
                </a:lnTo>
                <a:lnTo>
                  <a:pt x="5283" y="6781"/>
                </a:lnTo>
                <a:lnTo>
                  <a:pt x="7404" y="4838"/>
                </a:lnTo>
                <a:lnTo>
                  <a:pt x="12700" y="2908"/>
                </a:lnTo>
                <a:lnTo>
                  <a:pt x="13754" y="3873"/>
                </a:lnTo>
                <a:lnTo>
                  <a:pt x="19050" y="5816"/>
                </a:lnTo>
                <a:lnTo>
                  <a:pt x="20104" y="8712"/>
                </a:lnTo>
                <a:lnTo>
                  <a:pt x="23279" y="15506"/>
                </a:lnTo>
                <a:lnTo>
                  <a:pt x="24333" y="14528"/>
                </a:lnTo>
                <a:lnTo>
                  <a:pt x="23279" y="977"/>
                </a:lnTo>
                <a:lnTo>
                  <a:pt x="22225" y="2908"/>
                </a:lnTo>
                <a:lnTo>
                  <a:pt x="21158" y="2908"/>
                </a:lnTo>
                <a:lnTo>
                  <a:pt x="17983" y="1930"/>
                </a:lnTo>
                <a:lnTo>
                  <a:pt x="12700" y="977"/>
                </a:lnTo>
                <a:lnTo>
                  <a:pt x="7404" y="1930"/>
                </a:lnTo>
                <a:lnTo>
                  <a:pt x="4229" y="5816"/>
                </a:lnTo>
                <a:lnTo>
                  <a:pt x="2108" y="8712"/>
                </a:lnTo>
                <a:lnTo>
                  <a:pt x="1054" y="14528"/>
                </a:lnTo>
                <a:lnTo>
                  <a:pt x="1054" y="19392"/>
                </a:lnTo>
                <a:lnTo>
                  <a:pt x="3175" y="24257"/>
                </a:lnTo>
                <a:lnTo>
                  <a:pt x="7404" y="27165"/>
                </a:lnTo>
                <a:lnTo>
                  <a:pt x="12700" y="31026"/>
                </a:lnTo>
                <a:lnTo>
                  <a:pt x="15875" y="32969"/>
                </a:lnTo>
                <a:lnTo>
                  <a:pt x="20104" y="36855"/>
                </a:lnTo>
                <a:lnTo>
                  <a:pt x="20104" y="37807"/>
                </a:lnTo>
                <a:lnTo>
                  <a:pt x="22225" y="43649"/>
                </a:lnTo>
                <a:lnTo>
                  <a:pt x="22225" y="47510"/>
                </a:lnTo>
                <a:lnTo>
                  <a:pt x="20104" y="53340"/>
                </a:lnTo>
                <a:lnTo>
                  <a:pt x="19050" y="54305"/>
                </a:lnTo>
                <a:lnTo>
                  <a:pt x="13754" y="56248"/>
                </a:lnTo>
                <a:lnTo>
                  <a:pt x="10579" y="55270"/>
                </a:lnTo>
                <a:lnTo>
                  <a:pt x="6350" y="53340"/>
                </a:lnTo>
                <a:lnTo>
                  <a:pt x="6350" y="52374"/>
                </a:lnTo>
                <a:lnTo>
                  <a:pt x="4229" y="48488"/>
                </a:lnTo>
                <a:lnTo>
                  <a:pt x="2108" y="41694"/>
                </a:lnTo>
                <a:lnTo>
                  <a:pt x="0" y="42672"/>
                </a:lnTo>
                <a:lnTo>
                  <a:pt x="2108" y="58178"/>
                </a:lnTo>
                <a:lnTo>
                  <a:pt x="4229" y="57200"/>
                </a:lnTo>
                <a:lnTo>
                  <a:pt x="5283" y="56248"/>
                </a:lnTo>
                <a:lnTo>
                  <a:pt x="8458" y="57200"/>
                </a:lnTo>
                <a:lnTo>
                  <a:pt x="13754" y="58178"/>
                </a:lnTo>
                <a:lnTo>
                  <a:pt x="19050" y="57200"/>
                </a:lnTo>
                <a:lnTo>
                  <a:pt x="23279" y="54305"/>
                </a:lnTo>
                <a:lnTo>
                  <a:pt x="25400" y="49466"/>
                </a:lnTo>
                <a:lnTo>
                  <a:pt x="25400" y="38785"/>
                </a:lnTo>
                <a:close/>
              </a:path>
              <a:path w="222250" h="58420">
                <a:moveTo>
                  <a:pt x="59270" y="39763"/>
                </a:moveTo>
                <a:lnTo>
                  <a:pt x="58204" y="33947"/>
                </a:lnTo>
                <a:lnTo>
                  <a:pt x="55029" y="30060"/>
                </a:lnTo>
                <a:lnTo>
                  <a:pt x="55029" y="42672"/>
                </a:lnTo>
                <a:lnTo>
                  <a:pt x="55029" y="46558"/>
                </a:lnTo>
                <a:lnTo>
                  <a:pt x="52895" y="52374"/>
                </a:lnTo>
                <a:lnTo>
                  <a:pt x="50800" y="54305"/>
                </a:lnTo>
                <a:lnTo>
                  <a:pt x="45491" y="56248"/>
                </a:lnTo>
                <a:lnTo>
                  <a:pt x="41275" y="56248"/>
                </a:lnTo>
                <a:lnTo>
                  <a:pt x="40208" y="55270"/>
                </a:lnTo>
                <a:lnTo>
                  <a:pt x="39154" y="53340"/>
                </a:lnTo>
                <a:lnTo>
                  <a:pt x="39154" y="29095"/>
                </a:lnTo>
                <a:lnTo>
                  <a:pt x="44437" y="29095"/>
                </a:lnTo>
                <a:lnTo>
                  <a:pt x="48679" y="29095"/>
                </a:lnTo>
                <a:lnTo>
                  <a:pt x="52895" y="31991"/>
                </a:lnTo>
                <a:lnTo>
                  <a:pt x="53962" y="35877"/>
                </a:lnTo>
                <a:lnTo>
                  <a:pt x="55029" y="42672"/>
                </a:lnTo>
                <a:lnTo>
                  <a:pt x="55029" y="30060"/>
                </a:lnTo>
                <a:lnTo>
                  <a:pt x="49745" y="27165"/>
                </a:lnTo>
                <a:lnTo>
                  <a:pt x="52895" y="25209"/>
                </a:lnTo>
                <a:lnTo>
                  <a:pt x="57150" y="21323"/>
                </a:lnTo>
                <a:lnTo>
                  <a:pt x="58204" y="14528"/>
                </a:lnTo>
                <a:lnTo>
                  <a:pt x="57150" y="9690"/>
                </a:lnTo>
                <a:lnTo>
                  <a:pt x="55029" y="4838"/>
                </a:lnTo>
                <a:lnTo>
                  <a:pt x="52895" y="3543"/>
                </a:lnTo>
                <a:lnTo>
                  <a:pt x="52895" y="14528"/>
                </a:lnTo>
                <a:lnTo>
                  <a:pt x="52895" y="18415"/>
                </a:lnTo>
                <a:lnTo>
                  <a:pt x="50800" y="23279"/>
                </a:lnTo>
                <a:lnTo>
                  <a:pt x="49745" y="24257"/>
                </a:lnTo>
                <a:lnTo>
                  <a:pt x="45491" y="26187"/>
                </a:lnTo>
                <a:lnTo>
                  <a:pt x="39154" y="26187"/>
                </a:lnTo>
                <a:lnTo>
                  <a:pt x="39154" y="6781"/>
                </a:lnTo>
                <a:lnTo>
                  <a:pt x="40208" y="4838"/>
                </a:lnTo>
                <a:lnTo>
                  <a:pt x="41275" y="3873"/>
                </a:lnTo>
                <a:lnTo>
                  <a:pt x="46558" y="3873"/>
                </a:lnTo>
                <a:lnTo>
                  <a:pt x="50800" y="5816"/>
                </a:lnTo>
                <a:lnTo>
                  <a:pt x="51866" y="7759"/>
                </a:lnTo>
                <a:lnTo>
                  <a:pt x="52895" y="14528"/>
                </a:lnTo>
                <a:lnTo>
                  <a:pt x="52895" y="3543"/>
                </a:lnTo>
                <a:lnTo>
                  <a:pt x="51866" y="2908"/>
                </a:lnTo>
                <a:lnTo>
                  <a:pt x="45491" y="1930"/>
                </a:lnTo>
                <a:lnTo>
                  <a:pt x="30683" y="1930"/>
                </a:lnTo>
                <a:lnTo>
                  <a:pt x="30683" y="3873"/>
                </a:lnTo>
                <a:lnTo>
                  <a:pt x="32804" y="3873"/>
                </a:lnTo>
                <a:lnTo>
                  <a:pt x="34925" y="4838"/>
                </a:lnTo>
                <a:lnTo>
                  <a:pt x="34925" y="55270"/>
                </a:lnTo>
                <a:lnTo>
                  <a:pt x="32804" y="56248"/>
                </a:lnTo>
                <a:lnTo>
                  <a:pt x="30683" y="56248"/>
                </a:lnTo>
                <a:lnTo>
                  <a:pt x="30683" y="58178"/>
                </a:lnTo>
                <a:lnTo>
                  <a:pt x="46558" y="58178"/>
                </a:lnTo>
                <a:lnTo>
                  <a:pt x="51866" y="56248"/>
                </a:lnTo>
                <a:lnTo>
                  <a:pt x="56083" y="54305"/>
                </a:lnTo>
                <a:lnTo>
                  <a:pt x="58204" y="49466"/>
                </a:lnTo>
                <a:lnTo>
                  <a:pt x="59270" y="43649"/>
                </a:lnTo>
                <a:lnTo>
                  <a:pt x="59270" y="39763"/>
                </a:lnTo>
                <a:close/>
              </a:path>
              <a:path w="222250" h="58420">
                <a:moveTo>
                  <a:pt x="89954" y="40716"/>
                </a:moveTo>
                <a:lnTo>
                  <a:pt x="87833" y="33947"/>
                </a:lnTo>
                <a:lnTo>
                  <a:pt x="85712" y="30060"/>
                </a:lnTo>
                <a:lnTo>
                  <a:pt x="80429" y="27165"/>
                </a:lnTo>
                <a:lnTo>
                  <a:pt x="83604" y="26187"/>
                </a:lnTo>
                <a:lnTo>
                  <a:pt x="86766" y="22301"/>
                </a:lnTo>
                <a:lnTo>
                  <a:pt x="87833" y="20370"/>
                </a:lnTo>
                <a:lnTo>
                  <a:pt x="88887" y="13576"/>
                </a:lnTo>
                <a:lnTo>
                  <a:pt x="85712" y="4838"/>
                </a:lnTo>
                <a:lnTo>
                  <a:pt x="82550" y="1930"/>
                </a:lnTo>
                <a:lnTo>
                  <a:pt x="77241" y="977"/>
                </a:lnTo>
                <a:lnTo>
                  <a:pt x="74079" y="1930"/>
                </a:lnTo>
                <a:lnTo>
                  <a:pt x="69837" y="3873"/>
                </a:lnTo>
                <a:lnTo>
                  <a:pt x="67729" y="6781"/>
                </a:lnTo>
                <a:lnTo>
                  <a:pt x="66675" y="12598"/>
                </a:lnTo>
                <a:lnTo>
                  <a:pt x="67729" y="15506"/>
                </a:lnTo>
                <a:lnTo>
                  <a:pt x="69837" y="16484"/>
                </a:lnTo>
                <a:lnTo>
                  <a:pt x="70891" y="15506"/>
                </a:lnTo>
                <a:lnTo>
                  <a:pt x="71958" y="13576"/>
                </a:lnTo>
                <a:lnTo>
                  <a:pt x="70891" y="11620"/>
                </a:lnTo>
                <a:lnTo>
                  <a:pt x="70891" y="8712"/>
                </a:lnTo>
                <a:lnTo>
                  <a:pt x="73012" y="4838"/>
                </a:lnTo>
                <a:lnTo>
                  <a:pt x="76200" y="2908"/>
                </a:lnTo>
                <a:lnTo>
                  <a:pt x="78295" y="3873"/>
                </a:lnTo>
                <a:lnTo>
                  <a:pt x="82550" y="6781"/>
                </a:lnTo>
                <a:lnTo>
                  <a:pt x="83604" y="8712"/>
                </a:lnTo>
                <a:lnTo>
                  <a:pt x="84670" y="14528"/>
                </a:lnTo>
                <a:lnTo>
                  <a:pt x="83604" y="18415"/>
                </a:lnTo>
                <a:lnTo>
                  <a:pt x="81483" y="23279"/>
                </a:lnTo>
                <a:lnTo>
                  <a:pt x="79362" y="25209"/>
                </a:lnTo>
                <a:lnTo>
                  <a:pt x="74079" y="26187"/>
                </a:lnTo>
                <a:lnTo>
                  <a:pt x="74079" y="29095"/>
                </a:lnTo>
                <a:lnTo>
                  <a:pt x="79362" y="30060"/>
                </a:lnTo>
                <a:lnTo>
                  <a:pt x="83604" y="32969"/>
                </a:lnTo>
                <a:lnTo>
                  <a:pt x="84670" y="35877"/>
                </a:lnTo>
                <a:lnTo>
                  <a:pt x="85712" y="41694"/>
                </a:lnTo>
                <a:lnTo>
                  <a:pt x="85712" y="47510"/>
                </a:lnTo>
                <a:lnTo>
                  <a:pt x="83604" y="52374"/>
                </a:lnTo>
                <a:lnTo>
                  <a:pt x="81483" y="54305"/>
                </a:lnTo>
                <a:lnTo>
                  <a:pt x="76200" y="56248"/>
                </a:lnTo>
                <a:lnTo>
                  <a:pt x="73012" y="55270"/>
                </a:lnTo>
                <a:lnTo>
                  <a:pt x="70891" y="51396"/>
                </a:lnTo>
                <a:lnTo>
                  <a:pt x="70891" y="49466"/>
                </a:lnTo>
                <a:lnTo>
                  <a:pt x="71958" y="46558"/>
                </a:lnTo>
                <a:lnTo>
                  <a:pt x="70891" y="43649"/>
                </a:lnTo>
                <a:lnTo>
                  <a:pt x="68795" y="42672"/>
                </a:lnTo>
                <a:lnTo>
                  <a:pt x="66675" y="43649"/>
                </a:lnTo>
                <a:lnTo>
                  <a:pt x="65608" y="47510"/>
                </a:lnTo>
                <a:lnTo>
                  <a:pt x="65608" y="50444"/>
                </a:lnTo>
                <a:lnTo>
                  <a:pt x="68795" y="55270"/>
                </a:lnTo>
                <a:lnTo>
                  <a:pt x="71958" y="57200"/>
                </a:lnTo>
                <a:lnTo>
                  <a:pt x="77241" y="58178"/>
                </a:lnTo>
                <a:lnTo>
                  <a:pt x="78295" y="58178"/>
                </a:lnTo>
                <a:lnTo>
                  <a:pt x="82550" y="57200"/>
                </a:lnTo>
                <a:lnTo>
                  <a:pt x="86766" y="53340"/>
                </a:lnTo>
                <a:lnTo>
                  <a:pt x="88887" y="48488"/>
                </a:lnTo>
                <a:lnTo>
                  <a:pt x="89954" y="42672"/>
                </a:lnTo>
                <a:lnTo>
                  <a:pt x="89954" y="40716"/>
                </a:lnTo>
                <a:close/>
              </a:path>
              <a:path w="222250" h="58420">
                <a:moveTo>
                  <a:pt x="154495" y="10668"/>
                </a:moveTo>
                <a:lnTo>
                  <a:pt x="151333" y="4838"/>
                </a:lnTo>
                <a:lnTo>
                  <a:pt x="148158" y="1930"/>
                </a:lnTo>
                <a:lnTo>
                  <a:pt x="142875" y="977"/>
                </a:lnTo>
                <a:lnTo>
                  <a:pt x="138633" y="1930"/>
                </a:lnTo>
                <a:lnTo>
                  <a:pt x="134404" y="4838"/>
                </a:lnTo>
                <a:lnTo>
                  <a:pt x="131216" y="8712"/>
                </a:lnTo>
                <a:lnTo>
                  <a:pt x="130162" y="15506"/>
                </a:lnTo>
                <a:lnTo>
                  <a:pt x="131216" y="18415"/>
                </a:lnTo>
                <a:lnTo>
                  <a:pt x="134404" y="20370"/>
                </a:lnTo>
                <a:lnTo>
                  <a:pt x="136499" y="19392"/>
                </a:lnTo>
                <a:lnTo>
                  <a:pt x="136499" y="16484"/>
                </a:lnTo>
                <a:lnTo>
                  <a:pt x="135470" y="14528"/>
                </a:lnTo>
                <a:lnTo>
                  <a:pt x="134404" y="10668"/>
                </a:lnTo>
                <a:lnTo>
                  <a:pt x="136499" y="5816"/>
                </a:lnTo>
                <a:lnTo>
                  <a:pt x="141808" y="2908"/>
                </a:lnTo>
                <a:lnTo>
                  <a:pt x="143916" y="3873"/>
                </a:lnTo>
                <a:lnTo>
                  <a:pt x="148158" y="6781"/>
                </a:lnTo>
                <a:lnTo>
                  <a:pt x="149212" y="8712"/>
                </a:lnTo>
                <a:lnTo>
                  <a:pt x="150279" y="15506"/>
                </a:lnTo>
                <a:lnTo>
                  <a:pt x="150279" y="18415"/>
                </a:lnTo>
                <a:lnTo>
                  <a:pt x="148158" y="24257"/>
                </a:lnTo>
                <a:lnTo>
                  <a:pt x="148158" y="25209"/>
                </a:lnTo>
                <a:lnTo>
                  <a:pt x="141808" y="34899"/>
                </a:lnTo>
                <a:lnTo>
                  <a:pt x="140754" y="36855"/>
                </a:lnTo>
                <a:lnTo>
                  <a:pt x="137566" y="41694"/>
                </a:lnTo>
                <a:lnTo>
                  <a:pt x="134404" y="45580"/>
                </a:lnTo>
                <a:lnTo>
                  <a:pt x="132283" y="48488"/>
                </a:lnTo>
                <a:lnTo>
                  <a:pt x="130162" y="53340"/>
                </a:lnTo>
                <a:lnTo>
                  <a:pt x="130162" y="58178"/>
                </a:lnTo>
                <a:lnTo>
                  <a:pt x="153441" y="58178"/>
                </a:lnTo>
                <a:lnTo>
                  <a:pt x="154495" y="43649"/>
                </a:lnTo>
                <a:lnTo>
                  <a:pt x="153441" y="43649"/>
                </a:lnTo>
                <a:lnTo>
                  <a:pt x="153441" y="44602"/>
                </a:lnTo>
                <a:lnTo>
                  <a:pt x="151333" y="50444"/>
                </a:lnTo>
                <a:lnTo>
                  <a:pt x="147091" y="53340"/>
                </a:lnTo>
                <a:lnTo>
                  <a:pt x="132283" y="53340"/>
                </a:lnTo>
                <a:lnTo>
                  <a:pt x="133350" y="51396"/>
                </a:lnTo>
                <a:lnTo>
                  <a:pt x="137566" y="44602"/>
                </a:lnTo>
                <a:lnTo>
                  <a:pt x="140754" y="40716"/>
                </a:lnTo>
                <a:lnTo>
                  <a:pt x="143916" y="35877"/>
                </a:lnTo>
                <a:lnTo>
                  <a:pt x="148158" y="30060"/>
                </a:lnTo>
                <a:lnTo>
                  <a:pt x="150279" y="28117"/>
                </a:lnTo>
                <a:lnTo>
                  <a:pt x="153441" y="22301"/>
                </a:lnTo>
                <a:lnTo>
                  <a:pt x="153441" y="21323"/>
                </a:lnTo>
                <a:lnTo>
                  <a:pt x="154495" y="14528"/>
                </a:lnTo>
                <a:lnTo>
                  <a:pt x="154495" y="10668"/>
                </a:lnTo>
                <a:close/>
              </a:path>
              <a:path w="222250" h="58420">
                <a:moveTo>
                  <a:pt x="187299" y="37807"/>
                </a:moveTo>
                <a:lnTo>
                  <a:pt x="186245" y="31991"/>
                </a:lnTo>
                <a:lnTo>
                  <a:pt x="184137" y="26187"/>
                </a:lnTo>
                <a:lnTo>
                  <a:pt x="180962" y="23279"/>
                </a:lnTo>
                <a:lnTo>
                  <a:pt x="176733" y="21323"/>
                </a:lnTo>
                <a:lnTo>
                  <a:pt x="171437" y="22301"/>
                </a:lnTo>
                <a:lnTo>
                  <a:pt x="170370" y="23279"/>
                </a:lnTo>
                <a:lnTo>
                  <a:pt x="166154" y="28117"/>
                </a:lnTo>
                <a:lnTo>
                  <a:pt x="167208" y="6781"/>
                </a:lnTo>
                <a:lnTo>
                  <a:pt x="186245" y="6781"/>
                </a:lnTo>
                <a:lnTo>
                  <a:pt x="186245" y="1930"/>
                </a:lnTo>
                <a:lnTo>
                  <a:pt x="166154" y="1930"/>
                </a:lnTo>
                <a:lnTo>
                  <a:pt x="164033" y="31991"/>
                </a:lnTo>
                <a:lnTo>
                  <a:pt x="167208" y="31991"/>
                </a:lnTo>
                <a:lnTo>
                  <a:pt x="167208" y="31026"/>
                </a:lnTo>
                <a:lnTo>
                  <a:pt x="170370" y="26187"/>
                </a:lnTo>
                <a:lnTo>
                  <a:pt x="175679" y="25209"/>
                </a:lnTo>
                <a:lnTo>
                  <a:pt x="177774" y="25209"/>
                </a:lnTo>
                <a:lnTo>
                  <a:pt x="180962" y="29095"/>
                </a:lnTo>
                <a:lnTo>
                  <a:pt x="182016" y="32969"/>
                </a:lnTo>
                <a:lnTo>
                  <a:pt x="183083" y="39763"/>
                </a:lnTo>
                <a:lnTo>
                  <a:pt x="182016" y="46558"/>
                </a:lnTo>
                <a:lnTo>
                  <a:pt x="180962" y="51396"/>
                </a:lnTo>
                <a:lnTo>
                  <a:pt x="178841" y="54305"/>
                </a:lnTo>
                <a:lnTo>
                  <a:pt x="174612" y="56248"/>
                </a:lnTo>
                <a:lnTo>
                  <a:pt x="169316" y="55270"/>
                </a:lnTo>
                <a:lnTo>
                  <a:pt x="167208" y="50444"/>
                </a:lnTo>
                <a:lnTo>
                  <a:pt x="168275" y="48488"/>
                </a:lnTo>
                <a:lnTo>
                  <a:pt x="168275" y="42672"/>
                </a:lnTo>
                <a:lnTo>
                  <a:pt x="166154" y="41694"/>
                </a:lnTo>
                <a:lnTo>
                  <a:pt x="164033" y="42672"/>
                </a:lnTo>
                <a:lnTo>
                  <a:pt x="162966" y="46558"/>
                </a:lnTo>
                <a:lnTo>
                  <a:pt x="162966" y="49466"/>
                </a:lnTo>
                <a:lnTo>
                  <a:pt x="166154" y="55270"/>
                </a:lnTo>
                <a:lnTo>
                  <a:pt x="169316" y="57200"/>
                </a:lnTo>
                <a:lnTo>
                  <a:pt x="174612" y="58178"/>
                </a:lnTo>
                <a:lnTo>
                  <a:pt x="175679" y="58178"/>
                </a:lnTo>
                <a:lnTo>
                  <a:pt x="187299" y="38785"/>
                </a:lnTo>
                <a:lnTo>
                  <a:pt x="187299" y="37807"/>
                </a:lnTo>
                <a:close/>
              </a:path>
              <a:path w="222250" h="58420">
                <a:moveTo>
                  <a:pt x="222237" y="56248"/>
                </a:moveTo>
                <a:lnTo>
                  <a:pt x="221170" y="56248"/>
                </a:lnTo>
                <a:lnTo>
                  <a:pt x="220116" y="55270"/>
                </a:lnTo>
                <a:lnTo>
                  <a:pt x="219049" y="52374"/>
                </a:lnTo>
                <a:lnTo>
                  <a:pt x="211645" y="15684"/>
                </a:lnTo>
                <a:lnTo>
                  <a:pt x="211645" y="34899"/>
                </a:lnTo>
                <a:lnTo>
                  <a:pt x="201079" y="34899"/>
                </a:lnTo>
                <a:lnTo>
                  <a:pt x="206362" y="7759"/>
                </a:lnTo>
                <a:lnTo>
                  <a:pt x="211645" y="34899"/>
                </a:lnTo>
                <a:lnTo>
                  <a:pt x="211645" y="15684"/>
                </a:lnTo>
                <a:lnTo>
                  <a:pt x="208483" y="0"/>
                </a:lnTo>
                <a:lnTo>
                  <a:pt x="205295" y="1930"/>
                </a:lnTo>
                <a:lnTo>
                  <a:pt x="195770" y="52374"/>
                </a:lnTo>
                <a:lnTo>
                  <a:pt x="194716" y="55270"/>
                </a:lnTo>
                <a:lnTo>
                  <a:pt x="192608" y="56248"/>
                </a:lnTo>
                <a:lnTo>
                  <a:pt x="191554" y="56248"/>
                </a:lnTo>
                <a:lnTo>
                  <a:pt x="191554" y="58178"/>
                </a:lnTo>
                <a:lnTo>
                  <a:pt x="201079" y="58178"/>
                </a:lnTo>
                <a:lnTo>
                  <a:pt x="201079" y="56248"/>
                </a:lnTo>
                <a:lnTo>
                  <a:pt x="200012" y="56248"/>
                </a:lnTo>
                <a:lnTo>
                  <a:pt x="197891" y="54305"/>
                </a:lnTo>
                <a:lnTo>
                  <a:pt x="197891" y="49466"/>
                </a:lnTo>
                <a:lnTo>
                  <a:pt x="200012" y="36855"/>
                </a:lnTo>
                <a:lnTo>
                  <a:pt x="211645" y="36855"/>
                </a:lnTo>
                <a:lnTo>
                  <a:pt x="213766" y="51396"/>
                </a:lnTo>
                <a:lnTo>
                  <a:pt x="214820" y="54305"/>
                </a:lnTo>
                <a:lnTo>
                  <a:pt x="212699" y="56248"/>
                </a:lnTo>
                <a:lnTo>
                  <a:pt x="211645" y="56248"/>
                </a:lnTo>
                <a:lnTo>
                  <a:pt x="211645" y="58178"/>
                </a:lnTo>
                <a:lnTo>
                  <a:pt x="222237" y="58178"/>
                </a:lnTo>
                <a:lnTo>
                  <a:pt x="222237" y="5624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752645" y="5165602"/>
            <a:ext cx="231775" cy="76835"/>
          </a:xfrm>
          <a:custGeom>
            <a:avLst/>
            <a:gdLst/>
            <a:ahLst/>
            <a:cxnLst/>
            <a:rect l="l" t="t" r="r" b="b"/>
            <a:pathLst>
              <a:path w="231775" h="76835">
                <a:moveTo>
                  <a:pt x="0" y="76619"/>
                </a:moveTo>
                <a:lnTo>
                  <a:pt x="231757" y="76619"/>
                </a:lnTo>
                <a:lnTo>
                  <a:pt x="231757" y="0"/>
                </a:lnTo>
                <a:lnTo>
                  <a:pt x="0" y="0"/>
                </a:lnTo>
                <a:lnTo>
                  <a:pt x="0" y="76619"/>
                </a:lnTo>
                <a:close/>
              </a:path>
            </a:pathLst>
          </a:custGeom>
          <a:ln w="162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839422" y="5483713"/>
            <a:ext cx="34290" cy="46990"/>
          </a:xfrm>
          <a:custGeom>
            <a:avLst/>
            <a:gdLst/>
            <a:ahLst/>
            <a:cxnLst/>
            <a:rect l="l" t="t" r="r" b="b"/>
            <a:pathLst>
              <a:path w="34289" h="46989">
                <a:moveTo>
                  <a:pt x="0" y="25210"/>
                </a:moveTo>
                <a:lnTo>
                  <a:pt x="23277" y="46558"/>
                </a:lnTo>
              </a:path>
              <a:path w="34289" h="46989">
                <a:moveTo>
                  <a:pt x="6344" y="0"/>
                </a:moveTo>
                <a:lnTo>
                  <a:pt x="33866" y="2521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839422" y="5181106"/>
            <a:ext cx="34290" cy="46990"/>
          </a:xfrm>
          <a:custGeom>
            <a:avLst/>
            <a:gdLst/>
            <a:ahLst/>
            <a:cxnLst/>
            <a:rect l="l" t="t" r="r" b="b"/>
            <a:pathLst>
              <a:path w="34289" h="46989">
                <a:moveTo>
                  <a:pt x="0" y="24255"/>
                </a:moveTo>
                <a:lnTo>
                  <a:pt x="23277" y="46558"/>
                </a:lnTo>
              </a:path>
              <a:path w="34289" h="46989">
                <a:moveTo>
                  <a:pt x="6344" y="0"/>
                </a:moveTo>
                <a:lnTo>
                  <a:pt x="33866" y="25231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773811" y="5477899"/>
            <a:ext cx="72390" cy="37465"/>
          </a:xfrm>
          <a:custGeom>
            <a:avLst/>
            <a:gdLst/>
            <a:ahLst/>
            <a:cxnLst/>
            <a:rect l="l" t="t" r="r" b="b"/>
            <a:pathLst>
              <a:path w="72389" h="37464">
                <a:moveTo>
                  <a:pt x="26456" y="24233"/>
                </a:moveTo>
                <a:lnTo>
                  <a:pt x="22223" y="15512"/>
                </a:lnTo>
                <a:lnTo>
                  <a:pt x="12699" y="11628"/>
                </a:lnTo>
                <a:lnTo>
                  <a:pt x="3174" y="15512"/>
                </a:lnTo>
                <a:lnTo>
                  <a:pt x="0" y="24233"/>
                </a:lnTo>
                <a:lnTo>
                  <a:pt x="3174" y="32976"/>
                </a:lnTo>
                <a:lnTo>
                  <a:pt x="12699" y="36860"/>
                </a:lnTo>
                <a:lnTo>
                  <a:pt x="22223" y="32976"/>
                </a:lnTo>
                <a:lnTo>
                  <a:pt x="26456" y="24233"/>
                </a:lnTo>
                <a:close/>
              </a:path>
              <a:path w="72389" h="37464">
                <a:moveTo>
                  <a:pt x="71954" y="5814"/>
                </a:moveTo>
                <a:lnTo>
                  <a:pt x="37049" y="0"/>
                </a:lnTo>
                <a:lnTo>
                  <a:pt x="5292" y="14535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773811" y="5175292"/>
            <a:ext cx="72390" cy="37465"/>
          </a:xfrm>
          <a:custGeom>
            <a:avLst/>
            <a:gdLst/>
            <a:ahLst/>
            <a:cxnLst/>
            <a:rect l="l" t="t" r="r" b="b"/>
            <a:pathLst>
              <a:path w="72389" h="37464">
                <a:moveTo>
                  <a:pt x="71954" y="5814"/>
                </a:moveTo>
                <a:lnTo>
                  <a:pt x="37049" y="0"/>
                </a:lnTo>
                <a:lnTo>
                  <a:pt x="5292" y="14557"/>
                </a:lnTo>
              </a:path>
              <a:path w="72389" h="37464">
                <a:moveTo>
                  <a:pt x="26456" y="24255"/>
                </a:moveTo>
                <a:lnTo>
                  <a:pt x="22223" y="15533"/>
                </a:lnTo>
                <a:lnTo>
                  <a:pt x="12699" y="11650"/>
                </a:lnTo>
                <a:lnTo>
                  <a:pt x="3174" y="15533"/>
                </a:lnTo>
                <a:lnTo>
                  <a:pt x="0" y="24255"/>
                </a:lnTo>
                <a:lnTo>
                  <a:pt x="3174" y="32976"/>
                </a:lnTo>
                <a:lnTo>
                  <a:pt x="12699" y="36860"/>
                </a:lnTo>
                <a:lnTo>
                  <a:pt x="22223" y="32976"/>
                </a:lnTo>
                <a:lnTo>
                  <a:pt x="26456" y="24255"/>
                </a:lnTo>
                <a:close/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790744" y="5490504"/>
            <a:ext cx="48895" cy="18415"/>
          </a:xfrm>
          <a:custGeom>
            <a:avLst/>
            <a:gdLst/>
            <a:ahLst/>
            <a:cxnLst/>
            <a:rect l="l" t="t" r="r" b="b"/>
            <a:pathLst>
              <a:path w="48894" h="18414">
                <a:moveTo>
                  <a:pt x="48677" y="18419"/>
                </a:moveTo>
                <a:lnTo>
                  <a:pt x="0" y="0"/>
                </a:lnTo>
              </a:path>
            </a:pathLst>
          </a:custGeom>
          <a:ln w="1628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790744" y="5187897"/>
            <a:ext cx="48895" cy="17780"/>
          </a:xfrm>
          <a:custGeom>
            <a:avLst/>
            <a:gdLst/>
            <a:ahLst/>
            <a:cxnLst/>
            <a:rect l="l" t="t" r="r" b="b"/>
            <a:pathLst>
              <a:path w="48894" h="17779">
                <a:moveTo>
                  <a:pt x="48677" y="17464"/>
                </a:moveTo>
                <a:lnTo>
                  <a:pt x="0" y="0"/>
                </a:lnTo>
              </a:path>
            </a:pathLst>
          </a:custGeom>
          <a:ln w="1628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23536" y="5506992"/>
            <a:ext cx="150495" cy="0"/>
          </a:xfrm>
          <a:custGeom>
            <a:avLst/>
            <a:gdLst/>
            <a:ahLst/>
            <a:cxnLst/>
            <a:rect l="l" t="t" r="r" b="b"/>
            <a:pathLst>
              <a:path w="150494">
                <a:moveTo>
                  <a:pt x="0" y="0"/>
                </a:moveTo>
                <a:lnTo>
                  <a:pt x="150275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1623536" y="5203430"/>
            <a:ext cx="150495" cy="0"/>
          </a:xfrm>
          <a:custGeom>
            <a:avLst/>
            <a:gdLst/>
            <a:ahLst/>
            <a:cxnLst/>
            <a:rect l="l" t="t" r="r" b="b"/>
            <a:pathLst>
              <a:path w="150494">
                <a:moveTo>
                  <a:pt x="0" y="0"/>
                </a:moveTo>
                <a:lnTo>
                  <a:pt x="150275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1752645" y="5506992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21166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752645" y="5203430"/>
            <a:ext cx="21590" cy="0"/>
          </a:xfrm>
          <a:custGeom>
            <a:avLst/>
            <a:gdLst/>
            <a:ahLst/>
            <a:cxnLst/>
            <a:rect l="l" t="t" r="r" b="b"/>
            <a:pathLst>
              <a:path w="21589">
                <a:moveTo>
                  <a:pt x="21166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949486" y="5506992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191547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949486" y="5203430"/>
            <a:ext cx="191770" cy="0"/>
          </a:xfrm>
          <a:custGeom>
            <a:avLst/>
            <a:gdLst/>
            <a:ahLst/>
            <a:cxnLst/>
            <a:rect l="l" t="t" r="r" b="b"/>
            <a:pathLst>
              <a:path w="191769">
                <a:moveTo>
                  <a:pt x="191547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862699" y="5490504"/>
            <a:ext cx="88265" cy="45720"/>
          </a:xfrm>
          <a:custGeom>
            <a:avLst/>
            <a:gdLst/>
            <a:ahLst/>
            <a:cxnLst/>
            <a:rect l="l" t="t" r="r" b="b"/>
            <a:pathLst>
              <a:path w="88264" h="45720">
                <a:moveTo>
                  <a:pt x="10588" y="18419"/>
                </a:moveTo>
                <a:lnTo>
                  <a:pt x="41271" y="31046"/>
                </a:lnTo>
                <a:lnTo>
                  <a:pt x="74076" y="24255"/>
                </a:lnTo>
              </a:path>
              <a:path w="88264" h="45720">
                <a:moveTo>
                  <a:pt x="87848" y="11628"/>
                </a:moveTo>
                <a:lnTo>
                  <a:pt x="83604" y="2907"/>
                </a:lnTo>
                <a:lnTo>
                  <a:pt x="74076" y="0"/>
                </a:lnTo>
                <a:lnTo>
                  <a:pt x="64570" y="2907"/>
                </a:lnTo>
                <a:lnTo>
                  <a:pt x="60326" y="11628"/>
                </a:lnTo>
                <a:lnTo>
                  <a:pt x="64570" y="20371"/>
                </a:lnTo>
                <a:lnTo>
                  <a:pt x="74076" y="24255"/>
                </a:lnTo>
                <a:lnTo>
                  <a:pt x="83604" y="20371"/>
                </a:lnTo>
                <a:lnTo>
                  <a:pt x="87848" y="11628"/>
                </a:lnTo>
                <a:close/>
              </a:path>
              <a:path w="88264" h="45720">
                <a:moveTo>
                  <a:pt x="0" y="39767"/>
                </a:moveTo>
                <a:lnTo>
                  <a:pt x="45515" y="45582"/>
                </a:lnTo>
                <a:lnTo>
                  <a:pt x="82543" y="21326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862699" y="5186942"/>
            <a:ext cx="88265" cy="45720"/>
          </a:xfrm>
          <a:custGeom>
            <a:avLst/>
            <a:gdLst/>
            <a:ahLst/>
            <a:cxnLst/>
            <a:rect l="l" t="t" r="r" b="b"/>
            <a:pathLst>
              <a:path w="88264" h="45720">
                <a:moveTo>
                  <a:pt x="10588" y="19395"/>
                </a:moveTo>
                <a:lnTo>
                  <a:pt x="41271" y="31024"/>
                </a:lnTo>
                <a:lnTo>
                  <a:pt x="74076" y="25210"/>
                </a:lnTo>
              </a:path>
              <a:path w="88264" h="45720">
                <a:moveTo>
                  <a:pt x="0" y="40722"/>
                </a:moveTo>
                <a:lnTo>
                  <a:pt x="45515" y="45582"/>
                </a:lnTo>
                <a:lnTo>
                  <a:pt x="82543" y="22302"/>
                </a:lnTo>
              </a:path>
              <a:path w="88264" h="45720">
                <a:moveTo>
                  <a:pt x="87848" y="12605"/>
                </a:moveTo>
                <a:lnTo>
                  <a:pt x="83604" y="3883"/>
                </a:lnTo>
                <a:lnTo>
                  <a:pt x="74076" y="0"/>
                </a:lnTo>
                <a:lnTo>
                  <a:pt x="64570" y="3883"/>
                </a:lnTo>
                <a:lnTo>
                  <a:pt x="60326" y="12605"/>
                </a:lnTo>
                <a:lnTo>
                  <a:pt x="64570" y="21326"/>
                </a:lnTo>
                <a:lnTo>
                  <a:pt x="74076" y="25210"/>
                </a:lnTo>
                <a:lnTo>
                  <a:pt x="83604" y="21326"/>
                </a:lnTo>
                <a:lnTo>
                  <a:pt x="87848" y="12605"/>
                </a:lnTo>
                <a:close/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763217" y="5090921"/>
            <a:ext cx="222250" cy="58419"/>
          </a:xfrm>
          <a:custGeom>
            <a:avLst/>
            <a:gdLst/>
            <a:ahLst/>
            <a:cxnLst/>
            <a:rect l="l" t="t" r="r" b="b"/>
            <a:pathLst>
              <a:path w="222250" h="58420">
                <a:moveTo>
                  <a:pt x="26466" y="43649"/>
                </a:moveTo>
                <a:lnTo>
                  <a:pt x="25400" y="38798"/>
                </a:lnTo>
                <a:lnTo>
                  <a:pt x="23291" y="32981"/>
                </a:lnTo>
                <a:lnTo>
                  <a:pt x="20116" y="29095"/>
                </a:lnTo>
                <a:lnTo>
                  <a:pt x="14820" y="26187"/>
                </a:lnTo>
                <a:lnTo>
                  <a:pt x="8470" y="22301"/>
                </a:lnTo>
                <a:lnTo>
                  <a:pt x="6350" y="19392"/>
                </a:lnTo>
                <a:lnTo>
                  <a:pt x="4241" y="13589"/>
                </a:lnTo>
                <a:lnTo>
                  <a:pt x="4241" y="12611"/>
                </a:lnTo>
                <a:lnTo>
                  <a:pt x="6350" y="6794"/>
                </a:lnTo>
                <a:lnTo>
                  <a:pt x="7416" y="4864"/>
                </a:lnTo>
                <a:lnTo>
                  <a:pt x="12700" y="2908"/>
                </a:lnTo>
                <a:lnTo>
                  <a:pt x="13766" y="2908"/>
                </a:lnTo>
                <a:lnTo>
                  <a:pt x="19050" y="5816"/>
                </a:lnTo>
                <a:lnTo>
                  <a:pt x="20116" y="8724"/>
                </a:lnTo>
                <a:lnTo>
                  <a:pt x="23291" y="14566"/>
                </a:lnTo>
                <a:lnTo>
                  <a:pt x="24345" y="14566"/>
                </a:lnTo>
                <a:lnTo>
                  <a:pt x="23291" y="977"/>
                </a:lnTo>
                <a:lnTo>
                  <a:pt x="22225" y="2908"/>
                </a:lnTo>
                <a:lnTo>
                  <a:pt x="21170" y="2908"/>
                </a:lnTo>
                <a:lnTo>
                  <a:pt x="17995" y="1930"/>
                </a:lnTo>
                <a:lnTo>
                  <a:pt x="12700" y="977"/>
                </a:lnTo>
                <a:lnTo>
                  <a:pt x="7416" y="1930"/>
                </a:lnTo>
                <a:lnTo>
                  <a:pt x="4241" y="4864"/>
                </a:lnTo>
                <a:lnTo>
                  <a:pt x="2120" y="8724"/>
                </a:lnTo>
                <a:lnTo>
                  <a:pt x="1066" y="14566"/>
                </a:lnTo>
                <a:lnTo>
                  <a:pt x="1066" y="18427"/>
                </a:lnTo>
                <a:lnTo>
                  <a:pt x="3175" y="24257"/>
                </a:lnTo>
                <a:lnTo>
                  <a:pt x="7416" y="27165"/>
                </a:lnTo>
                <a:lnTo>
                  <a:pt x="12700" y="31051"/>
                </a:lnTo>
                <a:lnTo>
                  <a:pt x="16941" y="32981"/>
                </a:lnTo>
                <a:lnTo>
                  <a:pt x="20116" y="36868"/>
                </a:lnTo>
                <a:lnTo>
                  <a:pt x="21170" y="37820"/>
                </a:lnTo>
                <a:lnTo>
                  <a:pt x="22225" y="43649"/>
                </a:lnTo>
                <a:lnTo>
                  <a:pt x="22225" y="47510"/>
                </a:lnTo>
                <a:lnTo>
                  <a:pt x="20116" y="52374"/>
                </a:lnTo>
                <a:lnTo>
                  <a:pt x="19050" y="54305"/>
                </a:lnTo>
                <a:lnTo>
                  <a:pt x="13766" y="56261"/>
                </a:lnTo>
                <a:lnTo>
                  <a:pt x="11645" y="55283"/>
                </a:lnTo>
                <a:lnTo>
                  <a:pt x="6350" y="52374"/>
                </a:lnTo>
                <a:lnTo>
                  <a:pt x="4241" y="48488"/>
                </a:lnTo>
                <a:lnTo>
                  <a:pt x="2120" y="41706"/>
                </a:lnTo>
                <a:lnTo>
                  <a:pt x="0" y="42672"/>
                </a:lnTo>
                <a:lnTo>
                  <a:pt x="2120" y="58191"/>
                </a:lnTo>
                <a:lnTo>
                  <a:pt x="4241" y="56261"/>
                </a:lnTo>
                <a:lnTo>
                  <a:pt x="5295" y="56261"/>
                </a:lnTo>
                <a:lnTo>
                  <a:pt x="13766" y="58191"/>
                </a:lnTo>
                <a:lnTo>
                  <a:pt x="19050" y="57238"/>
                </a:lnTo>
                <a:lnTo>
                  <a:pt x="23291" y="53352"/>
                </a:lnTo>
                <a:lnTo>
                  <a:pt x="25400" y="49466"/>
                </a:lnTo>
                <a:lnTo>
                  <a:pt x="26466" y="43649"/>
                </a:lnTo>
                <a:close/>
              </a:path>
              <a:path w="222250" h="58420">
                <a:moveTo>
                  <a:pt x="60325" y="43649"/>
                </a:moveTo>
                <a:lnTo>
                  <a:pt x="59270" y="39776"/>
                </a:lnTo>
                <a:lnTo>
                  <a:pt x="58204" y="33959"/>
                </a:lnTo>
                <a:lnTo>
                  <a:pt x="55041" y="30073"/>
                </a:lnTo>
                <a:lnTo>
                  <a:pt x="55041" y="42672"/>
                </a:lnTo>
                <a:lnTo>
                  <a:pt x="55041" y="46558"/>
                </a:lnTo>
                <a:lnTo>
                  <a:pt x="52920" y="52374"/>
                </a:lnTo>
                <a:lnTo>
                  <a:pt x="50800" y="54305"/>
                </a:lnTo>
                <a:lnTo>
                  <a:pt x="45516" y="55283"/>
                </a:lnTo>
                <a:lnTo>
                  <a:pt x="40220" y="55283"/>
                </a:lnTo>
                <a:lnTo>
                  <a:pt x="39166" y="53352"/>
                </a:lnTo>
                <a:lnTo>
                  <a:pt x="39166" y="28117"/>
                </a:lnTo>
                <a:lnTo>
                  <a:pt x="44450" y="28117"/>
                </a:lnTo>
                <a:lnTo>
                  <a:pt x="48679" y="29095"/>
                </a:lnTo>
                <a:lnTo>
                  <a:pt x="52920" y="32004"/>
                </a:lnTo>
                <a:lnTo>
                  <a:pt x="53987" y="35890"/>
                </a:lnTo>
                <a:lnTo>
                  <a:pt x="55041" y="42672"/>
                </a:lnTo>
                <a:lnTo>
                  <a:pt x="55041" y="30073"/>
                </a:lnTo>
                <a:lnTo>
                  <a:pt x="49733" y="27165"/>
                </a:lnTo>
                <a:lnTo>
                  <a:pt x="52920" y="25209"/>
                </a:lnTo>
                <a:lnTo>
                  <a:pt x="56108" y="22301"/>
                </a:lnTo>
                <a:lnTo>
                  <a:pt x="57137" y="20370"/>
                </a:lnTo>
                <a:lnTo>
                  <a:pt x="58204" y="14566"/>
                </a:lnTo>
                <a:lnTo>
                  <a:pt x="57137" y="9702"/>
                </a:lnTo>
                <a:lnTo>
                  <a:pt x="55041" y="4864"/>
                </a:lnTo>
                <a:lnTo>
                  <a:pt x="53987" y="3898"/>
                </a:lnTo>
                <a:lnTo>
                  <a:pt x="53987" y="14566"/>
                </a:lnTo>
                <a:lnTo>
                  <a:pt x="52920" y="18427"/>
                </a:lnTo>
                <a:lnTo>
                  <a:pt x="50800" y="23279"/>
                </a:lnTo>
                <a:lnTo>
                  <a:pt x="49733" y="24257"/>
                </a:lnTo>
                <a:lnTo>
                  <a:pt x="45516" y="26187"/>
                </a:lnTo>
                <a:lnTo>
                  <a:pt x="39166" y="26187"/>
                </a:lnTo>
                <a:lnTo>
                  <a:pt x="39166" y="5816"/>
                </a:lnTo>
                <a:lnTo>
                  <a:pt x="40220" y="3886"/>
                </a:lnTo>
                <a:lnTo>
                  <a:pt x="46570" y="3886"/>
                </a:lnTo>
                <a:lnTo>
                  <a:pt x="50800" y="5816"/>
                </a:lnTo>
                <a:lnTo>
                  <a:pt x="52920" y="7772"/>
                </a:lnTo>
                <a:lnTo>
                  <a:pt x="53987" y="14566"/>
                </a:lnTo>
                <a:lnTo>
                  <a:pt x="53987" y="3898"/>
                </a:lnTo>
                <a:lnTo>
                  <a:pt x="51854" y="1930"/>
                </a:lnTo>
                <a:lnTo>
                  <a:pt x="45516" y="1930"/>
                </a:lnTo>
                <a:lnTo>
                  <a:pt x="31750" y="1930"/>
                </a:lnTo>
                <a:lnTo>
                  <a:pt x="31750" y="3886"/>
                </a:lnTo>
                <a:lnTo>
                  <a:pt x="34925" y="3886"/>
                </a:lnTo>
                <a:lnTo>
                  <a:pt x="34925" y="55283"/>
                </a:lnTo>
                <a:lnTo>
                  <a:pt x="30695" y="55283"/>
                </a:lnTo>
                <a:lnTo>
                  <a:pt x="30695" y="57238"/>
                </a:lnTo>
                <a:lnTo>
                  <a:pt x="47637" y="57238"/>
                </a:lnTo>
                <a:lnTo>
                  <a:pt x="51854" y="56261"/>
                </a:lnTo>
                <a:lnTo>
                  <a:pt x="56108" y="53352"/>
                </a:lnTo>
                <a:lnTo>
                  <a:pt x="59270" y="49466"/>
                </a:lnTo>
                <a:lnTo>
                  <a:pt x="60325" y="43649"/>
                </a:lnTo>
                <a:close/>
              </a:path>
              <a:path w="222250" h="58420">
                <a:moveTo>
                  <a:pt x="89954" y="10680"/>
                </a:moveTo>
                <a:lnTo>
                  <a:pt x="86791" y="4864"/>
                </a:lnTo>
                <a:lnTo>
                  <a:pt x="83604" y="1930"/>
                </a:lnTo>
                <a:lnTo>
                  <a:pt x="78320" y="977"/>
                </a:lnTo>
                <a:lnTo>
                  <a:pt x="74079" y="1930"/>
                </a:lnTo>
                <a:lnTo>
                  <a:pt x="69850" y="4864"/>
                </a:lnTo>
                <a:lnTo>
                  <a:pt x="67729" y="8724"/>
                </a:lnTo>
                <a:lnTo>
                  <a:pt x="66675" y="14566"/>
                </a:lnTo>
                <a:lnTo>
                  <a:pt x="66675" y="18427"/>
                </a:lnTo>
                <a:lnTo>
                  <a:pt x="69850" y="20370"/>
                </a:lnTo>
                <a:lnTo>
                  <a:pt x="71970" y="19392"/>
                </a:lnTo>
                <a:lnTo>
                  <a:pt x="71970" y="16497"/>
                </a:lnTo>
                <a:lnTo>
                  <a:pt x="69850" y="10680"/>
                </a:lnTo>
                <a:lnTo>
                  <a:pt x="71970" y="4864"/>
                </a:lnTo>
                <a:lnTo>
                  <a:pt x="77254" y="2908"/>
                </a:lnTo>
                <a:lnTo>
                  <a:pt x="83604" y="5816"/>
                </a:lnTo>
                <a:lnTo>
                  <a:pt x="84670" y="8724"/>
                </a:lnTo>
                <a:lnTo>
                  <a:pt x="85725" y="15519"/>
                </a:lnTo>
                <a:lnTo>
                  <a:pt x="85725" y="18427"/>
                </a:lnTo>
                <a:lnTo>
                  <a:pt x="83604" y="24257"/>
                </a:lnTo>
                <a:lnTo>
                  <a:pt x="80441" y="30073"/>
                </a:lnTo>
                <a:lnTo>
                  <a:pt x="77254" y="34912"/>
                </a:lnTo>
                <a:lnTo>
                  <a:pt x="76200" y="35890"/>
                </a:lnTo>
                <a:lnTo>
                  <a:pt x="73037" y="41706"/>
                </a:lnTo>
                <a:lnTo>
                  <a:pt x="69850" y="45580"/>
                </a:lnTo>
                <a:lnTo>
                  <a:pt x="67729" y="48488"/>
                </a:lnTo>
                <a:lnTo>
                  <a:pt x="65608" y="53352"/>
                </a:lnTo>
                <a:lnTo>
                  <a:pt x="65608" y="57238"/>
                </a:lnTo>
                <a:lnTo>
                  <a:pt x="88912" y="57238"/>
                </a:lnTo>
                <a:lnTo>
                  <a:pt x="89954" y="43649"/>
                </a:lnTo>
                <a:lnTo>
                  <a:pt x="88912" y="43649"/>
                </a:lnTo>
                <a:lnTo>
                  <a:pt x="88912" y="44615"/>
                </a:lnTo>
                <a:lnTo>
                  <a:pt x="86791" y="50444"/>
                </a:lnTo>
                <a:lnTo>
                  <a:pt x="83604" y="52374"/>
                </a:lnTo>
                <a:lnTo>
                  <a:pt x="67729" y="52374"/>
                </a:lnTo>
                <a:lnTo>
                  <a:pt x="68795" y="50444"/>
                </a:lnTo>
                <a:lnTo>
                  <a:pt x="73037" y="44615"/>
                </a:lnTo>
                <a:lnTo>
                  <a:pt x="76200" y="40741"/>
                </a:lnTo>
                <a:lnTo>
                  <a:pt x="79387" y="35890"/>
                </a:lnTo>
                <a:lnTo>
                  <a:pt x="83604" y="30073"/>
                </a:lnTo>
                <a:lnTo>
                  <a:pt x="85725" y="28117"/>
                </a:lnTo>
                <a:lnTo>
                  <a:pt x="88912" y="22301"/>
                </a:lnTo>
                <a:lnTo>
                  <a:pt x="88912" y="21336"/>
                </a:lnTo>
                <a:lnTo>
                  <a:pt x="89954" y="14566"/>
                </a:lnTo>
                <a:lnTo>
                  <a:pt x="89954" y="10680"/>
                </a:lnTo>
                <a:close/>
              </a:path>
              <a:path w="222250" h="58420">
                <a:moveTo>
                  <a:pt x="156616" y="38798"/>
                </a:moveTo>
                <a:lnTo>
                  <a:pt x="150279" y="38798"/>
                </a:lnTo>
                <a:lnTo>
                  <a:pt x="150279" y="977"/>
                </a:lnTo>
                <a:lnTo>
                  <a:pt x="147116" y="977"/>
                </a:lnTo>
                <a:lnTo>
                  <a:pt x="146050" y="3225"/>
                </a:lnTo>
                <a:lnTo>
                  <a:pt x="146050" y="8724"/>
                </a:lnTo>
                <a:lnTo>
                  <a:pt x="146050" y="38798"/>
                </a:lnTo>
                <a:lnTo>
                  <a:pt x="131241" y="38798"/>
                </a:lnTo>
                <a:lnTo>
                  <a:pt x="146050" y="8724"/>
                </a:lnTo>
                <a:lnTo>
                  <a:pt x="146050" y="3225"/>
                </a:lnTo>
                <a:lnTo>
                  <a:pt x="129120" y="38798"/>
                </a:lnTo>
                <a:lnTo>
                  <a:pt x="129120" y="40741"/>
                </a:lnTo>
                <a:lnTo>
                  <a:pt x="146050" y="40741"/>
                </a:lnTo>
                <a:lnTo>
                  <a:pt x="146050" y="51396"/>
                </a:lnTo>
                <a:lnTo>
                  <a:pt x="144995" y="54305"/>
                </a:lnTo>
                <a:lnTo>
                  <a:pt x="141808" y="55283"/>
                </a:lnTo>
                <a:lnTo>
                  <a:pt x="139712" y="55283"/>
                </a:lnTo>
                <a:lnTo>
                  <a:pt x="139712" y="57238"/>
                </a:lnTo>
                <a:lnTo>
                  <a:pt x="155575" y="57238"/>
                </a:lnTo>
                <a:lnTo>
                  <a:pt x="155575" y="55283"/>
                </a:lnTo>
                <a:lnTo>
                  <a:pt x="153454" y="55283"/>
                </a:lnTo>
                <a:lnTo>
                  <a:pt x="151333" y="54305"/>
                </a:lnTo>
                <a:lnTo>
                  <a:pt x="150279" y="51396"/>
                </a:lnTo>
                <a:lnTo>
                  <a:pt x="150279" y="40741"/>
                </a:lnTo>
                <a:lnTo>
                  <a:pt x="156616" y="40741"/>
                </a:lnTo>
                <a:lnTo>
                  <a:pt x="156616" y="38798"/>
                </a:lnTo>
                <a:close/>
              </a:path>
              <a:path w="222250" h="58420">
                <a:moveTo>
                  <a:pt x="188379" y="27165"/>
                </a:moveTo>
                <a:lnTo>
                  <a:pt x="187325" y="19392"/>
                </a:lnTo>
                <a:lnTo>
                  <a:pt x="186258" y="13589"/>
                </a:lnTo>
                <a:lnTo>
                  <a:pt x="184137" y="8724"/>
                </a:lnTo>
                <a:lnTo>
                  <a:pt x="183083" y="5816"/>
                </a:lnTo>
                <a:lnTo>
                  <a:pt x="183083" y="22301"/>
                </a:lnTo>
                <a:lnTo>
                  <a:pt x="183083" y="36868"/>
                </a:lnTo>
                <a:lnTo>
                  <a:pt x="182016" y="43649"/>
                </a:lnTo>
                <a:lnTo>
                  <a:pt x="180975" y="48488"/>
                </a:lnTo>
                <a:lnTo>
                  <a:pt x="178854" y="53352"/>
                </a:lnTo>
                <a:lnTo>
                  <a:pt x="175679" y="55283"/>
                </a:lnTo>
                <a:lnTo>
                  <a:pt x="172516" y="54305"/>
                </a:lnTo>
                <a:lnTo>
                  <a:pt x="169329" y="48488"/>
                </a:lnTo>
                <a:lnTo>
                  <a:pt x="168275" y="43649"/>
                </a:lnTo>
                <a:lnTo>
                  <a:pt x="167208" y="36868"/>
                </a:lnTo>
                <a:lnTo>
                  <a:pt x="167208" y="22301"/>
                </a:lnTo>
                <a:lnTo>
                  <a:pt x="168275" y="15519"/>
                </a:lnTo>
                <a:lnTo>
                  <a:pt x="169329" y="10680"/>
                </a:lnTo>
                <a:lnTo>
                  <a:pt x="171450" y="5816"/>
                </a:lnTo>
                <a:lnTo>
                  <a:pt x="175679" y="3886"/>
                </a:lnTo>
                <a:lnTo>
                  <a:pt x="178854" y="4864"/>
                </a:lnTo>
                <a:lnTo>
                  <a:pt x="180975" y="10680"/>
                </a:lnTo>
                <a:lnTo>
                  <a:pt x="182016" y="15519"/>
                </a:lnTo>
                <a:lnTo>
                  <a:pt x="183083" y="22301"/>
                </a:lnTo>
                <a:lnTo>
                  <a:pt x="183083" y="5816"/>
                </a:lnTo>
                <a:lnTo>
                  <a:pt x="179920" y="1930"/>
                </a:lnTo>
                <a:lnTo>
                  <a:pt x="175679" y="977"/>
                </a:lnTo>
                <a:lnTo>
                  <a:pt x="173558" y="977"/>
                </a:lnTo>
                <a:lnTo>
                  <a:pt x="161925" y="29095"/>
                </a:lnTo>
                <a:lnTo>
                  <a:pt x="161925" y="32981"/>
                </a:lnTo>
                <a:lnTo>
                  <a:pt x="162991" y="39776"/>
                </a:lnTo>
                <a:lnTo>
                  <a:pt x="164045" y="45580"/>
                </a:lnTo>
                <a:lnTo>
                  <a:pt x="166141" y="50444"/>
                </a:lnTo>
                <a:lnTo>
                  <a:pt x="167208" y="53352"/>
                </a:lnTo>
                <a:lnTo>
                  <a:pt x="170395" y="57238"/>
                </a:lnTo>
                <a:lnTo>
                  <a:pt x="175679" y="58191"/>
                </a:lnTo>
                <a:lnTo>
                  <a:pt x="176733" y="58191"/>
                </a:lnTo>
                <a:lnTo>
                  <a:pt x="180975" y="55283"/>
                </a:lnTo>
                <a:lnTo>
                  <a:pt x="184137" y="50444"/>
                </a:lnTo>
                <a:lnTo>
                  <a:pt x="185204" y="48488"/>
                </a:lnTo>
                <a:lnTo>
                  <a:pt x="187325" y="43649"/>
                </a:lnTo>
                <a:lnTo>
                  <a:pt x="187325" y="36868"/>
                </a:lnTo>
                <a:lnTo>
                  <a:pt x="188379" y="29095"/>
                </a:lnTo>
                <a:lnTo>
                  <a:pt x="188379" y="27165"/>
                </a:lnTo>
                <a:close/>
              </a:path>
              <a:path w="222250" h="58420">
                <a:moveTo>
                  <a:pt x="222250" y="55283"/>
                </a:moveTo>
                <a:lnTo>
                  <a:pt x="220129" y="54305"/>
                </a:lnTo>
                <a:lnTo>
                  <a:pt x="219062" y="52374"/>
                </a:lnTo>
                <a:lnTo>
                  <a:pt x="211658" y="11671"/>
                </a:lnTo>
                <a:lnTo>
                  <a:pt x="211658" y="34912"/>
                </a:lnTo>
                <a:lnTo>
                  <a:pt x="201079" y="34912"/>
                </a:lnTo>
                <a:lnTo>
                  <a:pt x="206375" y="7772"/>
                </a:lnTo>
                <a:lnTo>
                  <a:pt x="211658" y="34912"/>
                </a:lnTo>
                <a:lnTo>
                  <a:pt x="211658" y="11671"/>
                </a:lnTo>
                <a:lnTo>
                  <a:pt x="209537" y="0"/>
                </a:lnTo>
                <a:lnTo>
                  <a:pt x="205320" y="1930"/>
                </a:lnTo>
                <a:lnTo>
                  <a:pt x="195795" y="52374"/>
                </a:lnTo>
                <a:lnTo>
                  <a:pt x="194729" y="54305"/>
                </a:lnTo>
                <a:lnTo>
                  <a:pt x="192608" y="55283"/>
                </a:lnTo>
                <a:lnTo>
                  <a:pt x="191541" y="55283"/>
                </a:lnTo>
                <a:lnTo>
                  <a:pt x="191541" y="57238"/>
                </a:lnTo>
                <a:lnTo>
                  <a:pt x="201079" y="57238"/>
                </a:lnTo>
                <a:lnTo>
                  <a:pt x="201079" y="55283"/>
                </a:lnTo>
                <a:lnTo>
                  <a:pt x="200012" y="55283"/>
                </a:lnTo>
                <a:lnTo>
                  <a:pt x="197916" y="53352"/>
                </a:lnTo>
                <a:lnTo>
                  <a:pt x="197916" y="49466"/>
                </a:lnTo>
                <a:lnTo>
                  <a:pt x="200012" y="36868"/>
                </a:lnTo>
                <a:lnTo>
                  <a:pt x="211658" y="36868"/>
                </a:lnTo>
                <a:lnTo>
                  <a:pt x="214845" y="51396"/>
                </a:lnTo>
                <a:lnTo>
                  <a:pt x="214845" y="54305"/>
                </a:lnTo>
                <a:lnTo>
                  <a:pt x="212725" y="55283"/>
                </a:lnTo>
                <a:lnTo>
                  <a:pt x="211658" y="55283"/>
                </a:lnTo>
                <a:lnTo>
                  <a:pt x="211658" y="57238"/>
                </a:lnTo>
                <a:lnTo>
                  <a:pt x="222250" y="57238"/>
                </a:lnTo>
                <a:lnTo>
                  <a:pt x="222250" y="5528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836328" y="5111297"/>
            <a:ext cx="1115695" cy="184785"/>
          </a:xfrm>
          <a:custGeom>
            <a:avLst/>
            <a:gdLst/>
            <a:ahLst/>
            <a:cxnLst/>
            <a:rect l="l" t="t" r="r" b="b"/>
            <a:pathLst>
              <a:path w="1115695" h="184785">
                <a:moveTo>
                  <a:pt x="0" y="184274"/>
                </a:moveTo>
                <a:lnTo>
                  <a:pt x="1115416" y="184274"/>
                </a:lnTo>
                <a:lnTo>
                  <a:pt x="1115416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8" name="object 2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2931561" y="5151058"/>
            <a:ext cx="255056" cy="96002"/>
          </a:xfrm>
          <a:prstGeom prst="rect">
            <a:avLst/>
          </a:prstGeom>
        </p:spPr>
      </p:pic>
      <p:sp>
        <p:nvSpPr>
          <p:cNvPr id="29" name="object 29"/>
          <p:cNvSpPr/>
          <p:nvPr/>
        </p:nvSpPr>
        <p:spPr>
          <a:xfrm>
            <a:off x="3394037" y="5111290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28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2847956" y="4659332"/>
            <a:ext cx="310515" cy="307975"/>
          </a:xfrm>
          <a:custGeom>
            <a:avLst/>
            <a:gdLst/>
            <a:ahLst/>
            <a:cxnLst/>
            <a:rect l="l" t="t" r="r" b="b"/>
            <a:pathLst>
              <a:path w="310514" h="307975">
                <a:moveTo>
                  <a:pt x="0" y="307445"/>
                </a:moveTo>
                <a:lnTo>
                  <a:pt x="310078" y="307445"/>
                </a:lnTo>
                <a:lnTo>
                  <a:pt x="310078" y="0"/>
                </a:lnTo>
                <a:lnTo>
                  <a:pt x="0" y="0"/>
                </a:lnTo>
                <a:lnTo>
                  <a:pt x="0" y="307445"/>
                </a:lnTo>
                <a:close/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2886062" y="4742738"/>
            <a:ext cx="52069" cy="63500"/>
          </a:xfrm>
          <a:custGeom>
            <a:avLst/>
            <a:gdLst/>
            <a:ahLst/>
            <a:cxnLst/>
            <a:rect l="l" t="t" r="r" b="b"/>
            <a:pathLst>
              <a:path w="52069" h="63500">
                <a:moveTo>
                  <a:pt x="51841" y="43649"/>
                </a:moveTo>
                <a:lnTo>
                  <a:pt x="50787" y="42037"/>
                </a:lnTo>
                <a:lnTo>
                  <a:pt x="50787" y="48501"/>
                </a:lnTo>
                <a:lnTo>
                  <a:pt x="49733" y="51409"/>
                </a:lnTo>
                <a:lnTo>
                  <a:pt x="47612" y="56248"/>
                </a:lnTo>
                <a:lnTo>
                  <a:pt x="45491" y="57226"/>
                </a:lnTo>
                <a:lnTo>
                  <a:pt x="39154" y="59156"/>
                </a:lnTo>
                <a:lnTo>
                  <a:pt x="38087" y="59156"/>
                </a:lnTo>
                <a:lnTo>
                  <a:pt x="31737" y="57226"/>
                </a:lnTo>
                <a:lnTo>
                  <a:pt x="30683" y="56248"/>
                </a:lnTo>
                <a:lnTo>
                  <a:pt x="25400" y="52374"/>
                </a:lnTo>
                <a:lnTo>
                  <a:pt x="28562" y="46558"/>
                </a:lnTo>
                <a:lnTo>
                  <a:pt x="32804" y="42672"/>
                </a:lnTo>
                <a:lnTo>
                  <a:pt x="33858" y="40741"/>
                </a:lnTo>
                <a:lnTo>
                  <a:pt x="40208" y="38785"/>
                </a:lnTo>
                <a:lnTo>
                  <a:pt x="41275" y="38785"/>
                </a:lnTo>
                <a:lnTo>
                  <a:pt x="47612" y="40741"/>
                </a:lnTo>
                <a:lnTo>
                  <a:pt x="48679" y="42672"/>
                </a:lnTo>
                <a:lnTo>
                  <a:pt x="50787" y="48501"/>
                </a:lnTo>
                <a:lnTo>
                  <a:pt x="50787" y="42037"/>
                </a:lnTo>
                <a:lnTo>
                  <a:pt x="48679" y="38785"/>
                </a:lnTo>
                <a:lnTo>
                  <a:pt x="45491" y="35877"/>
                </a:lnTo>
                <a:lnTo>
                  <a:pt x="39154" y="34925"/>
                </a:lnTo>
                <a:lnTo>
                  <a:pt x="37020" y="34925"/>
                </a:lnTo>
                <a:lnTo>
                  <a:pt x="31737" y="36855"/>
                </a:lnTo>
                <a:lnTo>
                  <a:pt x="28562" y="38785"/>
                </a:lnTo>
                <a:lnTo>
                  <a:pt x="24333" y="43649"/>
                </a:lnTo>
                <a:lnTo>
                  <a:pt x="23279" y="41719"/>
                </a:lnTo>
                <a:lnTo>
                  <a:pt x="19037" y="36855"/>
                </a:lnTo>
                <a:lnTo>
                  <a:pt x="12687" y="35877"/>
                </a:lnTo>
                <a:lnTo>
                  <a:pt x="9525" y="35877"/>
                </a:lnTo>
                <a:lnTo>
                  <a:pt x="4216" y="38785"/>
                </a:lnTo>
                <a:lnTo>
                  <a:pt x="1054" y="42672"/>
                </a:lnTo>
                <a:lnTo>
                  <a:pt x="2095" y="48488"/>
                </a:lnTo>
                <a:lnTo>
                  <a:pt x="2095" y="46558"/>
                </a:lnTo>
                <a:lnTo>
                  <a:pt x="5283" y="41719"/>
                </a:lnTo>
                <a:lnTo>
                  <a:pt x="6337" y="40741"/>
                </a:lnTo>
                <a:lnTo>
                  <a:pt x="12687" y="38785"/>
                </a:lnTo>
                <a:lnTo>
                  <a:pt x="19037" y="40741"/>
                </a:lnTo>
                <a:lnTo>
                  <a:pt x="23279" y="45580"/>
                </a:lnTo>
                <a:lnTo>
                  <a:pt x="21158" y="50444"/>
                </a:lnTo>
                <a:lnTo>
                  <a:pt x="17995" y="54317"/>
                </a:lnTo>
                <a:lnTo>
                  <a:pt x="16929" y="55283"/>
                </a:lnTo>
                <a:lnTo>
                  <a:pt x="11620" y="58204"/>
                </a:lnTo>
                <a:lnTo>
                  <a:pt x="5283" y="55283"/>
                </a:lnTo>
                <a:lnTo>
                  <a:pt x="4216" y="54317"/>
                </a:lnTo>
                <a:lnTo>
                  <a:pt x="2095" y="48514"/>
                </a:lnTo>
                <a:lnTo>
                  <a:pt x="1054" y="42672"/>
                </a:lnTo>
                <a:lnTo>
                  <a:pt x="0" y="48514"/>
                </a:lnTo>
                <a:lnTo>
                  <a:pt x="1054" y="53340"/>
                </a:lnTo>
                <a:lnTo>
                  <a:pt x="4216" y="58204"/>
                </a:lnTo>
                <a:lnTo>
                  <a:pt x="6337" y="60134"/>
                </a:lnTo>
                <a:lnTo>
                  <a:pt x="12687" y="62064"/>
                </a:lnTo>
                <a:lnTo>
                  <a:pt x="13754" y="61112"/>
                </a:lnTo>
                <a:lnTo>
                  <a:pt x="19037" y="59156"/>
                </a:lnTo>
                <a:lnTo>
                  <a:pt x="21158" y="58204"/>
                </a:lnTo>
                <a:lnTo>
                  <a:pt x="24333" y="53340"/>
                </a:lnTo>
                <a:lnTo>
                  <a:pt x="26441" y="56248"/>
                </a:lnTo>
                <a:lnTo>
                  <a:pt x="30683" y="60134"/>
                </a:lnTo>
                <a:lnTo>
                  <a:pt x="32804" y="61112"/>
                </a:lnTo>
                <a:lnTo>
                  <a:pt x="39154" y="63042"/>
                </a:lnTo>
                <a:lnTo>
                  <a:pt x="43370" y="62064"/>
                </a:lnTo>
                <a:lnTo>
                  <a:pt x="48679" y="58204"/>
                </a:lnTo>
                <a:lnTo>
                  <a:pt x="50800" y="54317"/>
                </a:lnTo>
                <a:lnTo>
                  <a:pt x="51841" y="48514"/>
                </a:lnTo>
                <a:lnTo>
                  <a:pt x="51841" y="43649"/>
                </a:lnTo>
                <a:close/>
              </a:path>
              <a:path w="52069" h="63500">
                <a:moveTo>
                  <a:pt x="51841" y="12598"/>
                </a:moveTo>
                <a:lnTo>
                  <a:pt x="34899" y="0"/>
                </a:lnTo>
                <a:lnTo>
                  <a:pt x="33858" y="0"/>
                </a:lnTo>
                <a:lnTo>
                  <a:pt x="27495" y="977"/>
                </a:lnTo>
                <a:lnTo>
                  <a:pt x="23279" y="3886"/>
                </a:lnTo>
                <a:lnTo>
                  <a:pt x="20091" y="6781"/>
                </a:lnTo>
                <a:lnTo>
                  <a:pt x="19037" y="11645"/>
                </a:lnTo>
                <a:lnTo>
                  <a:pt x="20091" y="17462"/>
                </a:lnTo>
                <a:lnTo>
                  <a:pt x="20091" y="18440"/>
                </a:lnTo>
                <a:lnTo>
                  <a:pt x="25400" y="22301"/>
                </a:lnTo>
                <a:lnTo>
                  <a:pt x="5283" y="21348"/>
                </a:lnTo>
                <a:lnTo>
                  <a:pt x="5283" y="1955"/>
                </a:lnTo>
                <a:lnTo>
                  <a:pt x="1054" y="977"/>
                </a:lnTo>
                <a:lnTo>
                  <a:pt x="1054" y="23279"/>
                </a:lnTo>
                <a:lnTo>
                  <a:pt x="27495" y="25234"/>
                </a:lnTo>
                <a:lnTo>
                  <a:pt x="28562" y="22301"/>
                </a:lnTo>
                <a:lnTo>
                  <a:pt x="27495" y="21348"/>
                </a:lnTo>
                <a:lnTo>
                  <a:pt x="23279" y="18440"/>
                </a:lnTo>
                <a:lnTo>
                  <a:pt x="22212" y="12598"/>
                </a:lnTo>
                <a:lnTo>
                  <a:pt x="22212" y="10668"/>
                </a:lnTo>
                <a:lnTo>
                  <a:pt x="25400" y="6781"/>
                </a:lnTo>
                <a:lnTo>
                  <a:pt x="29616" y="5829"/>
                </a:lnTo>
                <a:lnTo>
                  <a:pt x="34899" y="4851"/>
                </a:lnTo>
                <a:lnTo>
                  <a:pt x="41275" y="5829"/>
                </a:lnTo>
                <a:lnTo>
                  <a:pt x="46558" y="6781"/>
                </a:lnTo>
                <a:lnTo>
                  <a:pt x="48679" y="8737"/>
                </a:lnTo>
                <a:lnTo>
                  <a:pt x="50800" y="13576"/>
                </a:lnTo>
                <a:lnTo>
                  <a:pt x="48679" y="19392"/>
                </a:lnTo>
                <a:lnTo>
                  <a:pt x="45491" y="22301"/>
                </a:lnTo>
                <a:lnTo>
                  <a:pt x="43370" y="21348"/>
                </a:lnTo>
                <a:lnTo>
                  <a:pt x="40208" y="20370"/>
                </a:lnTo>
                <a:lnTo>
                  <a:pt x="38087" y="21348"/>
                </a:lnTo>
                <a:lnTo>
                  <a:pt x="37020" y="23279"/>
                </a:lnTo>
                <a:lnTo>
                  <a:pt x="38087" y="25234"/>
                </a:lnTo>
                <a:lnTo>
                  <a:pt x="41275" y="27165"/>
                </a:lnTo>
                <a:lnTo>
                  <a:pt x="44437" y="26187"/>
                </a:lnTo>
                <a:lnTo>
                  <a:pt x="48679" y="23279"/>
                </a:lnTo>
                <a:lnTo>
                  <a:pt x="50800" y="19392"/>
                </a:lnTo>
                <a:lnTo>
                  <a:pt x="51841" y="14554"/>
                </a:lnTo>
                <a:lnTo>
                  <a:pt x="51841" y="1259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3033159" y="4680659"/>
            <a:ext cx="0" cy="117475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735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068078" y="4744694"/>
            <a:ext cx="52069" cy="64135"/>
          </a:xfrm>
          <a:custGeom>
            <a:avLst/>
            <a:gdLst/>
            <a:ahLst/>
            <a:cxnLst/>
            <a:rect l="l" t="t" r="r" b="b"/>
            <a:pathLst>
              <a:path w="52069" h="64135">
                <a:moveTo>
                  <a:pt x="9525" y="5803"/>
                </a:moveTo>
                <a:lnTo>
                  <a:pt x="8470" y="2895"/>
                </a:lnTo>
                <a:lnTo>
                  <a:pt x="6350" y="2895"/>
                </a:lnTo>
                <a:lnTo>
                  <a:pt x="2120" y="4826"/>
                </a:lnTo>
                <a:lnTo>
                  <a:pt x="1066" y="5803"/>
                </a:lnTo>
                <a:lnTo>
                  <a:pt x="2120" y="11620"/>
                </a:lnTo>
                <a:lnTo>
                  <a:pt x="2120" y="8712"/>
                </a:lnTo>
                <a:lnTo>
                  <a:pt x="4229" y="7734"/>
                </a:lnTo>
                <a:lnTo>
                  <a:pt x="5283" y="7734"/>
                </a:lnTo>
                <a:lnTo>
                  <a:pt x="7404" y="8712"/>
                </a:lnTo>
                <a:lnTo>
                  <a:pt x="8470" y="7734"/>
                </a:lnTo>
                <a:lnTo>
                  <a:pt x="9525" y="5803"/>
                </a:lnTo>
                <a:close/>
              </a:path>
              <a:path w="52069" h="64135">
                <a:moveTo>
                  <a:pt x="51866" y="49453"/>
                </a:moveTo>
                <a:lnTo>
                  <a:pt x="50800" y="44602"/>
                </a:lnTo>
                <a:lnTo>
                  <a:pt x="49733" y="42989"/>
                </a:lnTo>
                <a:lnTo>
                  <a:pt x="49733" y="49453"/>
                </a:lnTo>
                <a:lnTo>
                  <a:pt x="49733" y="51384"/>
                </a:lnTo>
                <a:lnTo>
                  <a:pt x="46558" y="57200"/>
                </a:lnTo>
                <a:lnTo>
                  <a:pt x="45491" y="58178"/>
                </a:lnTo>
                <a:lnTo>
                  <a:pt x="39154" y="60109"/>
                </a:lnTo>
                <a:lnTo>
                  <a:pt x="37033" y="60109"/>
                </a:lnTo>
                <a:lnTo>
                  <a:pt x="31750" y="58178"/>
                </a:lnTo>
                <a:lnTo>
                  <a:pt x="29629" y="57200"/>
                </a:lnTo>
                <a:lnTo>
                  <a:pt x="25400" y="53327"/>
                </a:lnTo>
                <a:lnTo>
                  <a:pt x="28562" y="47510"/>
                </a:lnTo>
                <a:lnTo>
                  <a:pt x="31750" y="42672"/>
                </a:lnTo>
                <a:lnTo>
                  <a:pt x="33870" y="41694"/>
                </a:lnTo>
                <a:lnTo>
                  <a:pt x="39154" y="39763"/>
                </a:lnTo>
                <a:lnTo>
                  <a:pt x="41275" y="39763"/>
                </a:lnTo>
                <a:lnTo>
                  <a:pt x="46558" y="41694"/>
                </a:lnTo>
                <a:lnTo>
                  <a:pt x="48679" y="43624"/>
                </a:lnTo>
                <a:lnTo>
                  <a:pt x="49733" y="49453"/>
                </a:lnTo>
                <a:lnTo>
                  <a:pt x="49733" y="42989"/>
                </a:lnTo>
                <a:lnTo>
                  <a:pt x="47612" y="39763"/>
                </a:lnTo>
                <a:lnTo>
                  <a:pt x="44450" y="36830"/>
                </a:lnTo>
                <a:lnTo>
                  <a:pt x="38087" y="35877"/>
                </a:lnTo>
                <a:lnTo>
                  <a:pt x="37033" y="35877"/>
                </a:lnTo>
                <a:lnTo>
                  <a:pt x="30683" y="37807"/>
                </a:lnTo>
                <a:lnTo>
                  <a:pt x="28562" y="39763"/>
                </a:lnTo>
                <a:lnTo>
                  <a:pt x="24345" y="44602"/>
                </a:lnTo>
                <a:lnTo>
                  <a:pt x="22212" y="42672"/>
                </a:lnTo>
                <a:lnTo>
                  <a:pt x="17995" y="37807"/>
                </a:lnTo>
                <a:lnTo>
                  <a:pt x="11633" y="35877"/>
                </a:lnTo>
                <a:lnTo>
                  <a:pt x="8470" y="36830"/>
                </a:lnTo>
                <a:lnTo>
                  <a:pt x="3162" y="39763"/>
                </a:lnTo>
                <a:lnTo>
                  <a:pt x="1066" y="43624"/>
                </a:lnTo>
                <a:lnTo>
                  <a:pt x="2120" y="49453"/>
                </a:lnTo>
                <a:lnTo>
                  <a:pt x="2120" y="46532"/>
                </a:lnTo>
                <a:lnTo>
                  <a:pt x="5283" y="42672"/>
                </a:lnTo>
                <a:lnTo>
                  <a:pt x="6350" y="41694"/>
                </a:lnTo>
                <a:lnTo>
                  <a:pt x="12687" y="39763"/>
                </a:lnTo>
                <a:lnTo>
                  <a:pt x="17995" y="41694"/>
                </a:lnTo>
                <a:lnTo>
                  <a:pt x="23279" y="46532"/>
                </a:lnTo>
                <a:lnTo>
                  <a:pt x="21158" y="51384"/>
                </a:lnTo>
                <a:lnTo>
                  <a:pt x="15875" y="56248"/>
                </a:lnTo>
                <a:lnTo>
                  <a:pt x="10591" y="58178"/>
                </a:lnTo>
                <a:lnTo>
                  <a:pt x="5283" y="56248"/>
                </a:lnTo>
                <a:lnTo>
                  <a:pt x="3162" y="55270"/>
                </a:lnTo>
                <a:lnTo>
                  <a:pt x="1066" y="43624"/>
                </a:lnTo>
                <a:lnTo>
                  <a:pt x="0" y="49453"/>
                </a:lnTo>
                <a:lnTo>
                  <a:pt x="0" y="54292"/>
                </a:lnTo>
                <a:lnTo>
                  <a:pt x="3162" y="59156"/>
                </a:lnTo>
                <a:lnTo>
                  <a:pt x="6350" y="61087"/>
                </a:lnTo>
                <a:lnTo>
                  <a:pt x="11633" y="62064"/>
                </a:lnTo>
                <a:lnTo>
                  <a:pt x="12687" y="62064"/>
                </a:lnTo>
                <a:lnTo>
                  <a:pt x="19062" y="60109"/>
                </a:lnTo>
                <a:lnTo>
                  <a:pt x="20091" y="59156"/>
                </a:lnTo>
                <a:lnTo>
                  <a:pt x="24345" y="54292"/>
                </a:lnTo>
                <a:lnTo>
                  <a:pt x="26466" y="57200"/>
                </a:lnTo>
                <a:lnTo>
                  <a:pt x="30683" y="61087"/>
                </a:lnTo>
                <a:lnTo>
                  <a:pt x="32804" y="62064"/>
                </a:lnTo>
                <a:lnTo>
                  <a:pt x="39154" y="63995"/>
                </a:lnTo>
                <a:lnTo>
                  <a:pt x="42329" y="63017"/>
                </a:lnTo>
                <a:lnTo>
                  <a:pt x="47612" y="59156"/>
                </a:lnTo>
                <a:lnTo>
                  <a:pt x="50800" y="55270"/>
                </a:lnTo>
                <a:lnTo>
                  <a:pt x="51866" y="49453"/>
                </a:lnTo>
                <a:close/>
              </a:path>
              <a:path w="52069" h="64135">
                <a:moveTo>
                  <a:pt x="51866" y="13576"/>
                </a:moveTo>
                <a:lnTo>
                  <a:pt x="50800" y="8712"/>
                </a:lnTo>
                <a:lnTo>
                  <a:pt x="49733" y="7099"/>
                </a:lnTo>
                <a:lnTo>
                  <a:pt x="49733" y="13576"/>
                </a:lnTo>
                <a:lnTo>
                  <a:pt x="48679" y="16484"/>
                </a:lnTo>
                <a:lnTo>
                  <a:pt x="44450" y="20345"/>
                </a:lnTo>
                <a:lnTo>
                  <a:pt x="43395" y="20345"/>
                </a:lnTo>
                <a:lnTo>
                  <a:pt x="38087" y="22301"/>
                </a:lnTo>
                <a:lnTo>
                  <a:pt x="30683" y="23279"/>
                </a:lnTo>
                <a:lnTo>
                  <a:pt x="27520" y="21323"/>
                </a:lnTo>
                <a:lnTo>
                  <a:pt x="23279" y="18415"/>
                </a:lnTo>
                <a:lnTo>
                  <a:pt x="22212" y="12598"/>
                </a:lnTo>
                <a:lnTo>
                  <a:pt x="22212" y="11620"/>
                </a:lnTo>
                <a:lnTo>
                  <a:pt x="25400" y="6781"/>
                </a:lnTo>
                <a:lnTo>
                  <a:pt x="27520" y="5803"/>
                </a:lnTo>
                <a:lnTo>
                  <a:pt x="33870" y="4826"/>
                </a:lnTo>
                <a:lnTo>
                  <a:pt x="41275" y="5803"/>
                </a:lnTo>
                <a:lnTo>
                  <a:pt x="46558" y="6781"/>
                </a:lnTo>
                <a:lnTo>
                  <a:pt x="47612" y="7734"/>
                </a:lnTo>
                <a:lnTo>
                  <a:pt x="49733" y="13576"/>
                </a:lnTo>
                <a:lnTo>
                  <a:pt x="49733" y="7099"/>
                </a:lnTo>
                <a:lnTo>
                  <a:pt x="47612" y="3873"/>
                </a:lnTo>
                <a:lnTo>
                  <a:pt x="46558" y="2895"/>
                </a:lnTo>
                <a:lnTo>
                  <a:pt x="41275" y="952"/>
                </a:lnTo>
                <a:lnTo>
                  <a:pt x="33870" y="0"/>
                </a:lnTo>
                <a:lnTo>
                  <a:pt x="29629" y="952"/>
                </a:lnTo>
                <a:lnTo>
                  <a:pt x="23279" y="2895"/>
                </a:lnTo>
                <a:lnTo>
                  <a:pt x="20091" y="6781"/>
                </a:lnTo>
                <a:lnTo>
                  <a:pt x="19062" y="12598"/>
                </a:lnTo>
                <a:lnTo>
                  <a:pt x="20091" y="18415"/>
                </a:lnTo>
                <a:lnTo>
                  <a:pt x="21158" y="19392"/>
                </a:lnTo>
                <a:lnTo>
                  <a:pt x="26466" y="23279"/>
                </a:lnTo>
                <a:lnTo>
                  <a:pt x="24345" y="23279"/>
                </a:lnTo>
                <a:lnTo>
                  <a:pt x="1066" y="5803"/>
                </a:lnTo>
                <a:lnTo>
                  <a:pt x="0" y="10642"/>
                </a:lnTo>
                <a:lnTo>
                  <a:pt x="0" y="14528"/>
                </a:lnTo>
                <a:lnTo>
                  <a:pt x="2120" y="19392"/>
                </a:lnTo>
                <a:lnTo>
                  <a:pt x="7404" y="23279"/>
                </a:lnTo>
                <a:lnTo>
                  <a:pt x="9525" y="25209"/>
                </a:lnTo>
                <a:lnTo>
                  <a:pt x="14808" y="27139"/>
                </a:lnTo>
                <a:lnTo>
                  <a:pt x="21158" y="28105"/>
                </a:lnTo>
                <a:lnTo>
                  <a:pt x="34925" y="28105"/>
                </a:lnTo>
                <a:lnTo>
                  <a:pt x="41275" y="27139"/>
                </a:lnTo>
                <a:lnTo>
                  <a:pt x="45491" y="24231"/>
                </a:lnTo>
                <a:lnTo>
                  <a:pt x="47612" y="23279"/>
                </a:lnTo>
                <a:lnTo>
                  <a:pt x="50800" y="19392"/>
                </a:lnTo>
                <a:lnTo>
                  <a:pt x="51866" y="1357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2971771" y="4680659"/>
            <a:ext cx="61594" cy="117475"/>
          </a:xfrm>
          <a:custGeom>
            <a:avLst/>
            <a:gdLst/>
            <a:ahLst/>
            <a:cxnLst/>
            <a:rect l="l" t="t" r="r" b="b"/>
            <a:pathLst>
              <a:path w="61594" h="117475">
                <a:moveTo>
                  <a:pt x="0" y="117350"/>
                </a:moveTo>
                <a:lnTo>
                  <a:pt x="0" y="0"/>
                </a:lnTo>
              </a:path>
              <a:path w="61594" h="117475">
                <a:moveTo>
                  <a:pt x="61387" y="32000"/>
                </a:moveTo>
                <a:lnTo>
                  <a:pt x="0" y="97954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532663" y="4554587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183304"/>
                </a:moveTo>
                <a:lnTo>
                  <a:pt x="0" y="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635322" y="4658356"/>
            <a:ext cx="309245" cy="307975"/>
          </a:xfrm>
          <a:custGeom>
            <a:avLst/>
            <a:gdLst/>
            <a:ahLst/>
            <a:cxnLst/>
            <a:rect l="l" t="t" r="r" b="b"/>
            <a:pathLst>
              <a:path w="309245" h="307975">
                <a:moveTo>
                  <a:pt x="0" y="307445"/>
                </a:moveTo>
                <a:lnTo>
                  <a:pt x="309017" y="307445"/>
                </a:lnTo>
                <a:lnTo>
                  <a:pt x="309017" y="0"/>
                </a:lnTo>
                <a:lnTo>
                  <a:pt x="0" y="0"/>
                </a:lnTo>
                <a:lnTo>
                  <a:pt x="0" y="307445"/>
                </a:lnTo>
                <a:close/>
              </a:path>
              <a:path w="309245" h="307975">
                <a:moveTo>
                  <a:pt x="184098" y="54303"/>
                </a:moveTo>
                <a:lnTo>
                  <a:pt x="122818" y="120257"/>
                </a:lnTo>
              </a:path>
              <a:path w="309245" h="307975">
                <a:moveTo>
                  <a:pt x="122818" y="138698"/>
                </a:moveTo>
                <a:lnTo>
                  <a:pt x="122818" y="21348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869220" y="4740808"/>
            <a:ext cx="52069" cy="63500"/>
          </a:xfrm>
          <a:custGeom>
            <a:avLst/>
            <a:gdLst/>
            <a:ahLst/>
            <a:cxnLst/>
            <a:rect l="l" t="t" r="r" b="b"/>
            <a:pathLst>
              <a:path w="52070" h="63500">
                <a:moveTo>
                  <a:pt x="51752" y="49466"/>
                </a:moveTo>
                <a:lnTo>
                  <a:pt x="50660" y="43649"/>
                </a:lnTo>
                <a:lnTo>
                  <a:pt x="49796" y="41490"/>
                </a:lnTo>
                <a:lnTo>
                  <a:pt x="49796" y="49466"/>
                </a:lnTo>
                <a:lnTo>
                  <a:pt x="49796" y="51396"/>
                </a:lnTo>
                <a:lnTo>
                  <a:pt x="46558" y="56248"/>
                </a:lnTo>
                <a:lnTo>
                  <a:pt x="45466" y="58178"/>
                </a:lnTo>
                <a:lnTo>
                  <a:pt x="39192" y="59156"/>
                </a:lnTo>
                <a:lnTo>
                  <a:pt x="37020" y="59156"/>
                </a:lnTo>
                <a:lnTo>
                  <a:pt x="31826" y="57213"/>
                </a:lnTo>
                <a:lnTo>
                  <a:pt x="29667" y="57213"/>
                </a:lnTo>
                <a:lnTo>
                  <a:pt x="25336" y="52374"/>
                </a:lnTo>
                <a:lnTo>
                  <a:pt x="28575" y="46558"/>
                </a:lnTo>
                <a:lnTo>
                  <a:pt x="31826" y="42672"/>
                </a:lnTo>
                <a:lnTo>
                  <a:pt x="33782" y="41694"/>
                </a:lnTo>
                <a:lnTo>
                  <a:pt x="39192" y="39763"/>
                </a:lnTo>
                <a:lnTo>
                  <a:pt x="41135" y="39763"/>
                </a:lnTo>
                <a:lnTo>
                  <a:pt x="46558" y="41694"/>
                </a:lnTo>
                <a:lnTo>
                  <a:pt x="48717" y="43649"/>
                </a:lnTo>
                <a:lnTo>
                  <a:pt x="49796" y="49466"/>
                </a:lnTo>
                <a:lnTo>
                  <a:pt x="49796" y="41490"/>
                </a:lnTo>
                <a:lnTo>
                  <a:pt x="48717" y="38785"/>
                </a:lnTo>
                <a:lnTo>
                  <a:pt x="44386" y="36855"/>
                </a:lnTo>
                <a:lnTo>
                  <a:pt x="39192" y="34899"/>
                </a:lnTo>
                <a:lnTo>
                  <a:pt x="37020" y="35877"/>
                </a:lnTo>
                <a:lnTo>
                  <a:pt x="30746" y="37807"/>
                </a:lnTo>
                <a:lnTo>
                  <a:pt x="28575" y="39763"/>
                </a:lnTo>
                <a:lnTo>
                  <a:pt x="24244" y="44602"/>
                </a:lnTo>
                <a:lnTo>
                  <a:pt x="23164" y="41694"/>
                </a:lnTo>
                <a:lnTo>
                  <a:pt x="23164" y="46558"/>
                </a:lnTo>
                <a:lnTo>
                  <a:pt x="21221" y="50419"/>
                </a:lnTo>
                <a:lnTo>
                  <a:pt x="17970" y="55270"/>
                </a:lnTo>
                <a:lnTo>
                  <a:pt x="16891" y="56248"/>
                </a:lnTo>
                <a:lnTo>
                  <a:pt x="11684" y="58178"/>
                </a:lnTo>
                <a:lnTo>
                  <a:pt x="5194" y="56248"/>
                </a:lnTo>
                <a:lnTo>
                  <a:pt x="3251" y="54305"/>
                </a:lnTo>
                <a:lnTo>
                  <a:pt x="2159" y="48488"/>
                </a:lnTo>
                <a:lnTo>
                  <a:pt x="2159" y="46558"/>
                </a:lnTo>
                <a:lnTo>
                  <a:pt x="5194" y="41694"/>
                </a:lnTo>
                <a:lnTo>
                  <a:pt x="6273" y="40716"/>
                </a:lnTo>
                <a:lnTo>
                  <a:pt x="12776" y="39763"/>
                </a:lnTo>
                <a:lnTo>
                  <a:pt x="19050" y="41694"/>
                </a:lnTo>
                <a:lnTo>
                  <a:pt x="23164" y="46558"/>
                </a:lnTo>
                <a:lnTo>
                  <a:pt x="23164" y="41694"/>
                </a:lnTo>
                <a:lnTo>
                  <a:pt x="19050" y="37807"/>
                </a:lnTo>
                <a:lnTo>
                  <a:pt x="12776" y="35877"/>
                </a:lnTo>
                <a:lnTo>
                  <a:pt x="8445" y="36855"/>
                </a:lnTo>
                <a:lnTo>
                  <a:pt x="3251" y="39763"/>
                </a:lnTo>
                <a:lnTo>
                  <a:pt x="1079" y="42672"/>
                </a:lnTo>
                <a:lnTo>
                  <a:pt x="0" y="48488"/>
                </a:lnTo>
                <a:lnTo>
                  <a:pt x="1079" y="54305"/>
                </a:lnTo>
                <a:lnTo>
                  <a:pt x="3251" y="58178"/>
                </a:lnTo>
                <a:lnTo>
                  <a:pt x="6273" y="61087"/>
                </a:lnTo>
                <a:lnTo>
                  <a:pt x="12776" y="62064"/>
                </a:lnTo>
                <a:lnTo>
                  <a:pt x="13639" y="62064"/>
                </a:lnTo>
                <a:lnTo>
                  <a:pt x="19050" y="60134"/>
                </a:lnTo>
                <a:lnTo>
                  <a:pt x="20129" y="59156"/>
                </a:lnTo>
                <a:lnTo>
                  <a:pt x="24244" y="54305"/>
                </a:lnTo>
                <a:lnTo>
                  <a:pt x="26416" y="57213"/>
                </a:lnTo>
                <a:lnTo>
                  <a:pt x="30746" y="61087"/>
                </a:lnTo>
                <a:lnTo>
                  <a:pt x="32689" y="62064"/>
                </a:lnTo>
                <a:lnTo>
                  <a:pt x="39192" y="63042"/>
                </a:lnTo>
                <a:lnTo>
                  <a:pt x="43307" y="63042"/>
                </a:lnTo>
                <a:lnTo>
                  <a:pt x="48717" y="59156"/>
                </a:lnTo>
                <a:lnTo>
                  <a:pt x="50660" y="55270"/>
                </a:lnTo>
                <a:lnTo>
                  <a:pt x="51752" y="49466"/>
                </a:lnTo>
                <a:close/>
              </a:path>
              <a:path w="52070" h="63500">
                <a:moveTo>
                  <a:pt x="51752" y="12598"/>
                </a:moveTo>
                <a:lnTo>
                  <a:pt x="50660" y="8712"/>
                </a:lnTo>
                <a:lnTo>
                  <a:pt x="49796" y="7340"/>
                </a:lnTo>
                <a:lnTo>
                  <a:pt x="49796" y="12598"/>
                </a:lnTo>
                <a:lnTo>
                  <a:pt x="49796" y="15506"/>
                </a:lnTo>
                <a:lnTo>
                  <a:pt x="44386" y="19392"/>
                </a:lnTo>
                <a:lnTo>
                  <a:pt x="43307" y="20370"/>
                </a:lnTo>
                <a:lnTo>
                  <a:pt x="38112" y="22301"/>
                </a:lnTo>
                <a:lnTo>
                  <a:pt x="31826" y="23279"/>
                </a:lnTo>
                <a:lnTo>
                  <a:pt x="28575" y="21323"/>
                </a:lnTo>
                <a:lnTo>
                  <a:pt x="24244" y="17462"/>
                </a:lnTo>
                <a:lnTo>
                  <a:pt x="22301" y="12598"/>
                </a:lnTo>
                <a:lnTo>
                  <a:pt x="22301" y="11620"/>
                </a:lnTo>
                <a:lnTo>
                  <a:pt x="25336" y="6781"/>
                </a:lnTo>
                <a:lnTo>
                  <a:pt x="27495" y="5816"/>
                </a:lnTo>
                <a:lnTo>
                  <a:pt x="34861" y="4838"/>
                </a:lnTo>
                <a:lnTo>
                  <a:pt x="42227" y="4838"/>
                </a:lnTo>
                <a:lnTo>
                  <a:pt x="46558" y="6781"/>
                </a:lnTo>
                <a:lnTo>
                  <a:pt x="47637" y="7759"/>
                </a:lnTo>
                <a:lnTo>
                  <a:pt x="49796" y="12598"/>
                </a:lnTo>
                <a:lnTo>
                  <a:pt x="49796" y="7340"/>
                </a:lnTo>
                <a:lnTo>
                  <a:pt x="47637" y="3886"/>
                </a:lnTo>
                <a:lnTo>
                  <a:pt x="46558" y="2908"/>
                </a:lnTo>
                <a:lnTo>
                  <a:pt x="41135" y="977"/>
                </a:lnTo>
                <a:lnTo>
                  <a:pt x="34861" y="0"/>
                </a:lnTo>
                <a:lnTo>
                  <a:pt x="29667" y="0"/>
                </a:lnTo>
                <a:lnTo>
                  <a:pt x="24244" y="2908"/>
                </a:lnTo>
                <a:lnTo>
                  <a:pt x="20129" y="6781"/>
                </a:lnTo>
                <a:lnTo>
                  <a:pt x="19050" y="12598"/>
                </a:lnTo>
                <a:lnTo>
                  <a:pt x="21221" y="18415"/>
                </a:lnTo>
                <a:lnTo>
                  <a:pt x="22301" y="19392"/>
                </a:lnTo>
                <a:lnTo>
                  <a:pt x="26416" y="23279"/>
                </a:lnTo>
                <a:lnTo>
                  <a:pt x="24244" y="23279"/>
                </a:lnTo>
                <a:lnTo>
                  <a:pt x="15798" y="22301"/>
                </a:lnTo>
                <a:lnTo>
                  <a:pt x="10604" y="21323"/>
                </a:lnTo>
                <a:lnTo>
                  <a:pt x="6273" y="19392"/>
                </a:lnTo>
                <a:lnTo>
                  <a:pt x="4114" y="16484"/>
                </a:lnTo>
                <a:lnTo>
                  <a:pt x="2159" y="11620"/>
                </a:lnTo>
                <a:lnTo>
                  <a:pt x="3251" y="8712"/>
                </a:lnTo>
                <a:lnTo>
                  <a:pt x="5194" y="7759"/>
                </a:lnTo>
                <a:lnTo>
                  <a:pt x="7353" y="7759"/>
                </a:lnTo>
                <a:lnTo>
                  <a:pt x="9525" y="6781"/>
                </a:lnTo>
                <a:lnTo>
                  <a:pt x="10604" y="5816"/>
                </a:lnTo>
                <a:lnTo>
                  <a:pt x="9525" y="2908"/>
                </a:lnTo>
                <a:lnTo>
                  <a:pt x="6273" y="1930"/>
                </a:lnTo>
                <a:lnTo>
                  <a:pt x="2159" y="4838"/>
                </a:lnTo>
                <a:lnTo>
                  <a:pt x="0" y="10668"/>
                </a:lnTo>
                <a:lnTo>
                  <a:pt x="0" y="14528"/>
                </a:lnTo>
                <a:lnTo>
                  <a:pt x="28575" y="28117"/>
                </a:lnTo>
                <a:lnTo>
                  <a:pt x="34861" y="28117"/>
                </a:lnTo>
                <a:lnTo>
                  <a:pt x="41135" y="26187"/>
                </a:lnTo>
                <a:lnTo>
                  <a:pt x="47637" y="23279"/>
                </a:lnTo>
                <a:lnTo>
                  <a:pt x="50660" y="18415"/>
                </a:lnTo>
                <a:lnTo>
                  <a:pt x="51752" y="1259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3819420" y="4679704"/>
            <a:ext cx="0" cy="117475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735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1" name="object 41"/>
          <p:cNvSpPr/>
          <p:nvPr/>
        </p:nvSpPr>
        <p:spPr>
          <a:xfrm>
            <a:off x="3689273" y="4741786"/>
            <a:ext cx="52069" cy="62230"/>
          </a:xfrm>
          <a:custGeom>
            <a:avLst/>
            <a:gdLst/>
            <a:ahLst/>
            <a:cxnLst/>
            <a:rect l="l" t="t" r="r" b="b"/>
            <a:pathLst>
              <a:path w="52070" h="62229">
                <a:moveTo>
                  <a:pt x="51866" y="48488"/>
                </a:moveTo>
                <a:lnTo>
                  <a:pt x="50800" y="42672"/>
                </a:lnTo>
                <a:lnTo>
                  <a:pt x="49745" y="41059"/>
                </a:lnTo>
                <a:lnTo>
                  <a:pt x="49745" y="48488"/>
                </a:lnTo>
                <a:lnTo>
                  <a:pt x="49745" y="50419"/>
                </a:lnTo>
                <a:lnTo>
                  <a:pt x="46583" y="55270"/>
                </a:lnTo>
                <a:lnTo>
                  <a:pt x="44462" y="57200"/>
                </a:lnTo>
                <a:lnTo>
                  <a:pt x="39179" y="58178"/>
                </a:lnTo>
                <a:lnTo>
                  <a:pt x="37045" y="58178"/>
                </a:lnTo>
                <a:lnTo>
                  <a:pt x="30708" y="56235"/>
                </a:lnTo>
                <a:lnTo>
                  <a:pt x="29641" y="56235"/>
                </a:lnTo>
                <a:lnTo>
                  <a:pt x="25400" y="51396"/>
                </a:lnTo>
                <a:lnTo>
                  <a:pt x="28587" y="45580"/>
                </a:lnTo>
                <a:lnTo>
                  <a:pt x="31762" y="41694"/>
                </a:lnTo>
                <a:lnTo>
                  <a:pt x="33870" y="40716"/>
                </a:lnTo>
                <a:lnTo>
                  <a:pt x="39179" y="38785"/>
                </a:lnTo>
                <a:lnTo>
                  <a:pt x="41275" y="38785"/>
                </a:lnTo>
                <a:lnTo>
                  <a:pt x="46583" y="40716"/>
                </a:lnTo>
                <a:lnTo>
                  <a:pt x="47637" y="42672"/>
                </a:lnTo>
                <a:lnTo>
                  <a:pt x="49745" y="48488"/>
                </a:lnTo>
                <a:lnTo>
                  <a:pt x="49745" y="41059"/>
                </a:lnTo>
                <a:lnTo>
                  <a:pt x="47637" y="37807"/>
                </a:lnTo>
                <a:lnTo>
                  <a:pt x="44462" y="35877"/>
                </a:lnTo>
                <a:lnTo>
                  <a:pt x="38112" y="33921"/>
                </a:lnTo>
                <a:lnTo>
                  <a:pt x="35991" y="34899"/>
                </a:lnTo>
                <a:lnTo>
                  <a:pt x="30708" y="36830"/>
                </a:lnTo>
                <a:lnTo>
                  <a:pt x="27520" y="38785"/>
                </a:lnTo>
                <a:lnTo>
                  <a:pt x="24345" y="43624"/>
                </a:lnTo>
                <a:lnTo>
                  <a:pt x="22237" y="40716"/>
                </a:lnTo>
                <a:lnTo>
                  <a:pt x="22237" y="45580"/>
                </a:lnTo>
                <a:lnTo>
                  <a:pt x="20116" y="49441"/>
                </a:lnTo>
                <a:lnTo>
                  <a:pt x="16941" y="54292"/>
                </a:lnTo>
                <a:lnTo>
                  <a:pt x="15875" y="55270"/>
                </a:lnTo>
                <a:lnTo>
                  <a:pt x="10591" y="57200"/>
                </a:lnTo>
                <a:lnTo>
                  <a:pt x="4241" y="55270"/>
                </a:lnTo>
                <a:lnTo>
                  <a:pt x="3187" y="53327"/>
                </a:lnTo>
                <a:lnTo>
                  <a:pt x="1066" y="47510"/>
                </a:lnTo>
                <a:lnTo>
                  <a:pt x="2120" y="45580"/>
                </a:lnTo>
                <a:lnTo>
                  <a:pt x="4241" y="40716"/>
                </a:lnTo>
                <a:lnTo>
                  <a:pt x="6362" y="39738"/>
                </a:lnTo>
                <a:lnTo>
                  <a:pt x="11658" y="38785"/>
                </a:lnTo>
                <a:lnTo>
                  <a:pt x="17995" y="40716"/>
                </a:lnTo>
                <a:lnTo>
                  <a:pt x="22237" y="45580"/>
                </a:lnTo>
                <a:lnTo>
                  <a:pt x="22237" y="40716"/>
                </a:lnTo>
                <a:lnTo>
                  <a:pt x="17995" y="36830"/>
                </a:lnTo>
                <a:lnTo>
                  <a:pt x="11658" y="34899"/>
                </a:lnTo>
                <a:lnTo>
                  <a:pt x="8470" y="35877"/>
                </a:lnTo>
                <a:lnTo>
                  <a:pt x="3187" y="38785"/>
                </a:lnTo>
                <a:lnTo>
                  <a:pt x="1066" y="41694"/>
                </a:lnTo>
                <a:lnTo>
                  <a:pt x="0" y="47510"/>
                </a:lnTo>
                <a:lnTo>
                  <a:pt x="0" y="53327"/>
                </a:lnTo>
                <a:lnTo>
                  <a:pt x="3187" y="57200"/>
                </a:lnTo>
                <a:lnTo>
                  <a:pt x="5308" y="60109"/>
                </a:lnTo>
                <a:lnTo>
                  <a:pt x="11658" y="61087"/>
                </a:lnTo>
                <a:lnTo>
                  <a:pt x="12712" y="61087"/>
                </a:lnTo>
                <a:lnTo>
                  <a:pt x="19062" y="59156"/>
                </a:lnTo>
                <a:lnTo>
                  <a:pt x="20116" y="58178"/>
                </a:lnTo>
                <a:lnTo>
                  <a:pt x="24345" y="53327"/>
                </a:lnTo>
                <a:lnTo>
                  <a:pt x="25400" y="56235"/>
                </a:lnTo>
                <a:lnTo>
                  <a:pt x="29641" y="60109"/>
                </a:lnTo>
                <a:lnTo>
                  <a:pt x="32804" y="61087"/>
                </a:lnTo>
                <a:lnTo>
                  <a:pt x="39179" y="62064"/>
                </a:lnTo>
                <a:lnTo>
                  <a:pt x="42329" y="62064"/>
                </a:lnTo>
                <a:lnTo>
                  <a:pt x="47637" y="58178"/>
                </a:lnTo>
                <a:lnTo>
                  <a:pt x="50800" y="54292"/>
                </a:lnTo>
                <a:lnTo>
                  <a:pt x="51866" y="48488"/>
                </a:lnTo>
                <a:close/>
              </a:path>
              <a:path w="52070" h="62229">
                <a:moveTo>
                  <a:pt x="51866" y="12598"/>
                </a:moveTo>
                <a:lnTo>
                  <a:pt x="49745" y="6781"/>
                </a:lnTo>
                <a:lnTo>
                  <a:pt x="46583" y="2908"/>
                </a:lnTo>
                <a:lnTo>
                  <a:pt x="45516" y="1930"/>
                </a:lnTo>
                <a:lnTo>
                  <a:pt x="40233" y="0"/>
                </a:lnTo>
                <a:lnTo>
                  <a:pt x="32804" y="0"/>
                </a:lnTo>
                <a:lnTo>
                  <a:pt x="27520" y="952"/>
                </a:lnTo>
                <a:lnTo>
                  <a:pt x="22237" y="2908"/>
                </a:lnTo>
                <a:lnTo>
                  <a:pt x="19062" y="6781"/>
                </a:lnTo>
                <a:lnTo>
                  <a:pt x="17995" y="11620"/>
                </a:lnTo>
                <a:lnTo>
                  <a:pt x="19062" y="16484"/>
                </a:lnTo>
                <a:lnTo>
                  <a:pt x="20116" y="18415"/>
                </a:lnTo>
                <a:lnTo>
                  <a:pt x="24345" y="22301"/>
                </a:lnTo>
                <a:lnTo>
                  <a:pt x="4241" y="21323"/>
                </a:lnTo>
                <a:lnTo>
                  <a:pt x="4241" y="952"/>
                </a:lnTo>
                <a:lnTo>
                  <a:pt x="0" y="952"/>
                </a:lnTo>
                <a:lnTo>
                  <a:pt x="0" y="23253"/>
                </a:lnTo>
                <a:lnTo>
                  <a:pt x="27520" y="24231"/>
                </a:lnTo>
                <a:lnTo>
                  <a:pt x="27520" y="22301"/>
                </a:lnTo>
                <a:lnTo>
                  <a:pt x="26466" y="21323"/>
                </a:lnTo>
                <a:lnTo>
                  <a:pt x="22237" y="17437"/>
                </a:lnTo>
                <a:lnTo>
                  <a:pt x="21183" y="12598"/>
                </a:lnTo>
                <a:lnTo>
                  <a:pt x="21183" y="10642"/>
                </a:lnTo>
                <a:lnTo>
                  <a:pt x="24345" y="5803"/>
                </a:lnTo>
                <a:lnTo>
                  <a:pt x="28587" y="4838"/>
                </a:lnTo>
                <a:lnTo>
                  <a:pt x="40233" y="4838"/>
                </a:lnTo>
                <a:lnTo>
                  <a:pt x="45516" y="6781"/>
                </a:lnTo>
                <a:lnTo>
                  <a:pt x="47637" y="8712"/>
                </a:lnTo>
                <a:lnTo>
                  <a:pt x="49745" y="13550"/>
                </a:lnTo>
                <a:lnTo>
                  <a:pt x="48704" y="18415"/>
                </a:lnTo>
                <a:lnTo>
                  <a:pt x="44462" y="21323"/>
                </a:lnTo>
                <a:lnTo>
                  <a:pt x="42329" y="20345"/>
                </a:lnTo>
                <a:lnTo>
                  <a:pt x="38112" y="20345"/>
                </a:lnTo>
                <a:lnTo>
                  <a:pt x="35991" y="22301"/>
                </a:lnTo>
                <a:lnTo>
                  <a:pt x="38112" y="25209"/>
                </a:lnTo>
                <a:lnTo>
                  <a:pt x="41275" y="26187"/>
                </a:lnTo>
                <a:lnTo>
                  <a:pt x="43395" y="26187"/>
                </a:lnTo>
                <a:lnTo>
                  <a:pt x="48704" y="22301"/>
                </a:lnTo>
                <a:lnTo>
                  <a:pt x="50800" y="19392"/>
                </a:lnTo>
                <a:lnTo>
                  <a:pt x="51866" y="13550"/>
                </a:lnTo>
                <a:lnTo>
                  <a:pt x="51866" y="1259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3158035" y="4852334"/>
            <a:ext cx="477520" cy="0"/>
          </a:xfrm>
          <a:custGeom>
            <a:avLst/>
            <a:gdLst/>
            <a:ahLst/>
            <a:cxnLst/>
            <a:rect l="l" t="t" r="r" b="b"/>
            <a:pathLst>
              <a:path w="477520">
                <a:moveTo>
                  <a:pt x="477287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43" name="object 4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2885005" y="4844190"/>
            <a:ext cx="273029" cy="85726"/>
          </a:xfrm>
          <a:prstGeom prst="rect">
            <a:avLst/>
          </a:prstGeom>
        </p:spPr>
      </p:pic>
      <p:sp>
        <p:nvSpPr>
          <p:cNvPr id="44" name="object 44"/>
          <p:cNvSpPr/>
          <p:nvPr/>
        </p:nvSpPr>
        <p:spPr>
          <a:xfrm>
            <a:off x="2971771" y="4798009"/>
            <a:ext cx="61594" cy="0"/>
          </a:xfrm>
          <a:custGeom>
            <a:avLst/>
            <a:gdLst/>
            <a:ahLst/>
            <a:cxnLst/>
            <a:rect l="l" t="t" r="r" b="b"/>
            <a:pathLst>
              <a:path w="61594">
                <a:moveTo>
                  <a:pt x="61387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45" name="object 45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635322" y="4843214"/>
            <a:ext cx="309039" cy="86702"/>
          </a:xfrm>
          <a:prstGeom prst="rect">
            <a:avLst/>
          </a:prstGeom>
        </p:spPr>
      </p:pic>
      <p:sp>
        <p:nvSpPr>
          <p:cNvPr id="46" name="object 46"/>
          <p:cNvSpPr/>
          <p:nvPr/>
        </p:nvSpPr>
        <p:spPr>
          <a:xfrm>
            <a:off x="2847956" y="4680659"/>
            <a:ext cx="971550" cy="116839"/>
          </a:xfrm>
          <a:custGeom>
            <a:avLst/>
            <a:gdLst/>
            <a:ahLst/>
            <a:cxnLst/>
            <a:rect l="l" t="t" r="r" b="b"/>
            <a:pathLst>
              <a:path w="971550" h="116839">
                <a:moveTo>
                  <a:pt x="971463" y="116395"/>
                </a:moveTo>
                <a:lnTo>
                  <a:pt x="910184" y="116395"/>
                </a:lnTo>
              </a:path>
              <a:path w="971550" h="116839">
                <a:moveTo>
                  <a:pt x="787365" y="57232"/>
                </a:moveTo>
                <a:lnTo>
                  <a:pt x="684706" y="57232"/>
                </a:lnTo>
              </a:path>
              <a:path w="971550" h="116839">
                <a:moveTo>
                  <a:pt x="307956" y="58187"/>
                </a:moveTo>
                <a:lnTo>
                  <a:pt x="185202" y="58187"/>
                </a:lnTo>
              </a:path>
              <a:path w="971550" h="116839">
                <a:moveTo>
                  <a:pt x="123814" y="58187"/>
                </a:moveTo>
                <a:lnTo>
                  <a:pt x="0" y="58187"/>
                </a:lnTo>
              </a:path>
              <a:path w="971550" h="116839">
                <a:moveTo>
                  <a:pt x="185202" y="0"/>
                </a:moveTo>
                <a:lnTo>
                  <a:pt x="123814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47" name="object 47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2901938" y="4583680"/>
            <a:ext cx="209541" cy="64001"/>
          </a:xfrm>
          <a:prstGeom prst="rect">
            <a:avLst/>
          </a:prstGeom>
        </p:spPr>
      </p:pic>
      <p:pic>
        <p:nvPicPr>
          <p:cNvPr id="48" name="object 48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3678715" y="4583680"/>
            <a:ext cx="261314" cy="64977"/>
          </a:xfrm>
          <a:prstGeom prst="rect">
            <a:avLst/>
          </a:prstGeom>
        </p:spPr>
      </p:pic>
      <p:sp>
        <p:nvSpPr>
          <p:cNvPr id="49" name="object 49"/>
          <p:cNvSpPr/>
          <p:nvPr/>
        </p:nvSpPr>
        <p:spPr>
          <a:xfrm>
            <a:off x="3678707" y="4672914"/>
            <a:ext cx="46990" cy="62230"/>
          </a:xfrm>
          <a:custGeom>
            <a:avLst/>
            <a:gdLst/>
            <a:ahLst/>
            <a:cxnLst/>
            <a:rect l="l" t="t" r="r" b="b"/>
            <a:pathLst>
              <a:path w="46989" h="62229">
                <a:moveTo>
                  <a:pt x="22225" y="4838"/>
                </a:moveTo>
                <a:lnTo>
                  <a:pt x="20091" y="1943"/>
                </a:lnTo>
                <a:lnTo>
                  <a:pt x="19037" y="2908"/>
                </a:lnTo>
                <a:lnTo>
                  <a:pt x="19037" y="6794"/>
                </a:lnTo>
                <a:lnTo>
                  <a:pt x="17970" y="15519"/>
                </a:lnTo>
                <a:lnTo>
                  <a:pt x="11633" y="17449"/>
                </a:lnTo>
                <a:lnTo>
                  <a:pt x="11633" y="8724"/>
                </a:lnTo>
                <a:lnTo>
                  <a:pt x="19037" y="6794"/>
                </a:lnTo>
                <a:lnTo>
                  <a:pt x="19037" y="2908"/>
                </a:lnTo>
                <a:lnTo>
                  <a:pt x="17970" y="3873"/>
                </a:lnTo>
                <a:lnTo>
                  <a:pt x="11633" y="4838"/>
                </a:lnTo>
                <a:lnTo>
                  <a:pt x="9512" y="965"/>
                </a:lnTo>
                <a:lnTo>
                  <a:pt x="9512" y="20358"/>
                </a:lnTo>
                <a:lnTo>
                  <a:pt x="11633" y="24244"/>
                </a:lnTo>
                <a:lnTo>
                  <a:pt x="11633" y="19405"/>
                </a:lnTo>
                <a:lnTo>
                  <a:pt x="21158" y="17449"/>
                </a:lnTo>
                <a:lnTo>
                  <a:pt x="20091" y="15519"/>
                </a:lnTo>
                <a:lnTo>
                  <a:pt x="20091" y="6794"/>
                </a:lnTo>
                <a:lnTo>
                  <a:pt x="22225" y="4838"/>
                </a:lnTo>
                <a:close/>
              </a:path>
              <a:path w="46989" h="62229">
                <a:moveTo>
                  <a:pt x="39154" y="3873"/>
                </a:moveTo>
                <a:lnTo>
                  <a:pt x="35966" y="0"/>
                </a:lnTo>
                <a:lnTo>
                  <a:pt x="34912" y="2908"/>
                </a:lnTo>
                <a:lnTo>
                  <a:pt x="34912" y="4838"/>
                </a:lnTo>
                <a:lnTo>
                  <a:pt x="34912" y="14541"/>
                </a:lnTo>
                <a:lnTo>
                  <a:pt x="27508" y="15519"/>
                </a:lnTo>
                <a:lnTo>
                  <a:pt x="27508" y="6794"/>
                </a:lnTo>
                <a:lnTo>
                  <a:pt x="34912" y="4838"/>
                </a:lnTo>
                <a:lnTo>
                  <a:pt x="34912" y="2908"/>
                </a:lnTo>
                <a:lnTo>
                  <a:pt x="27508" y="3873"/>
                </a:lnTo>
                <a:lnTo>
                  <a:pt x="25400" y="0"/>
                </a:lnTo>
                <a:lnTo>
                  <a:pt x="24345" y="965"/>
                </a:lnTo>
                <a:lnTo>
                  <a:pt x="25400" y="2908"/>
                </a:lnTo>
                <a:lnTo>
                  <a:pt x="25400" y="17449"/>
                </a:lnTo>
                <a:lnTo>
                  <a:pt x="27508" y="21336"/>
                </a:lnTo>
                <a:lnTo>
                  <a:pt x="27508" y="18427"/>
                </a:lnTo>
                <a:lnTo>
                  <a:pt x="38087" y="16497"/>
                </a:lnTo>
                <a:lnTo>
                  <a:pt x="35966" y="14541"/>
                </a:lnTo>
                <a:lnTo>
                  <a:pt x="37033" y="4838"/>
                </a:lnTo>
                <a:lnTo>
                  <a:pt x="39154" y="3873"/>
                </a:lnTo>
                <a:close/>
              </a:path>
              <a:path w="46989" h="62229">
                <a:moveTo>
                  <a:pt x="46558" y="43637"/>
                </a:moveTo>
                <a:lnTo>
                  <a:pt x="42329" y="42684"/>
                </a:lnTo>
                <a:lnTo>
                  <a:pt x="39154" y="41706"/>
                </a:lnTo>
                <a:lnTo>
                  <a:pt x="37033" y="38798"/>
                </a:lnTo>
                <a:lnTo>
                  <a:pt x="32804" y="34912"/>
                </a:lnTo>
                <a:lnTo>
                  <a:pt x="27508" y="29095"/>
                </a:lnTo>
                <a:lnTo>
                  <a:pt x="30683" y="29095"/>
                </a:lnTo>
                <a:lnTo>
                  <a:pt x="35966" y="28117"/>
                </a:lnTo>
                <a:lnTo>
                  <a:pt x="42329" y="28117"/>
                </a:lnTo>
                <a:lnTo>
                  <a:pt x="40208" y="24244"/>
                </a:lnTo>
                <a:lnTo>
                  <a:pt x="39154" y="25222"/>
                </a:lnTo>
                <a:lnTo>
                  <a:pt x="33870" y="26187"/>
                </a:lnTo>
                <a:lnTo>
                  <a:pt x="33870" y="22313"/>
                </a:lnTo>
                <a:lnTo>
                  <a:pt x="29629" y="19405"/>
                </a:lnTo>
                <a:lnTo>
                  <a:pt x="29629" y="20358"/>
                </a:lnTo>
                <a:lnTo>
                  <a:pt x="32804" y="26187"/>
                </a:lnTo>
                <a:lnTo>
                  <a:pt x="20091" y="27152"/>
                </a:lnTo>
                <a:lnTo>
                  <a:pt x="23279" y="23266"/>
                </a:lnTo>
                <a:lnTo>
                  <a:pt x="24345" y="21336"/>
                </a:lnTo>
                <a:lnTo>
                  <a:pt x="22225" y="16497"/>
                </a:lnTo>
                <a:lnTo>
                  <a:pt x="21158" y="21336"/>
                </a:lnTo>
                <a:lnTo>
                  <a:pt x="20091" y="23266"/>
                </a:lnTo>
                <a:lnTo>
                  <a:pt x="17970" y="28117"/>
                </a:lnTo>
                <a:lnTo>
                  <a:pt x="7404" y="28117"/>
                </a:lnTo>
                <a:lnTo>
                  <a:pt x="5283" y="28117"/>
                </a:lnTo>
                <a:lnTo>
                  <a:pt x="7404" y="31026"/>
                </a:lnTo>
                <a:lnTo>
                  <a:pt x="10566" y="31026"/>
                </a:lnTo>
                <a:lnTo>
                  <a:pt x="16929" y="30048"/>
                </a:lnTo>
                <a:lnTo>
                  <a:pt x="15875" y="31026"/>
                </a:lnTo>
                <a:lnTo>
                  <a:pt x="13754" y="34912"/>
                </a:lnTo>
                <a:lnTo>
                  <a:pt x="10566" y="37820"/>
                </a:lnTo>
                <a:lnTo>
                  <a:pt x="7404" y="41706"/>
                </a:lnTo>
                <a:lnTo>
                  <a:pt x="4229" y="44615"/>
                </a:lnTo>
                <a:lnTo>
                  <a:pt x="0" y="47523"/>
                </a:lnTo>
                <a:lnTo>
                  <a:pt x="0" y="48501"/>
                </a:lnTo>
                <a:lnTo>
                  <a:pt x="2108" y="47523"/>
                </a:lnTo>
                <a:lnTo>
                  <a:pt x="6350" y="44615"/>
                </a:lnTo>
                <a:lnTo>
                  <a:pt x="9525" y="41706"/>
                </a:lnTo>
                <a:lnTo>
                  <a:pt x="10566" y="55283"/>
                </a:lnTo>
                <a:lnTo>
                  <a:pt x="9525" y="58191"/>
                </a:lnTo>
                <a:lnTo>
                  <a:pt x="11633" y="62077"/>
                </a:lnTo>
                <a:lnTo>
                  <a:pt x="11633" y="58191"/>
                </a:lnTo>
                <a:lnTo>
                  <a:pt x="21158" y="56235"/>
                </a:lnTo>
                <a:lnTo>
                  <a:pt x="20091" y="54305"/>
                </a:lnTo>
                <a:lnTo>
                  <a:pt x="21158" y="43637"/>
                </a:lnTo>
                <a:lnTo>
                  <a:pt x="22225" y="41706"/>
                </a:lnTo>
                <a:lnTo>
                  <a:pt x="20091" y="38798"/>
                </a:lnTo>
                <a:lnTo>
                  <a:pt x="19037" y="40246"/>
                </a:lnTo>
                <a:lnTo>
                  <a:pt x="19037" y="43637"/>
                </a:lnTo>
                <a:lnTo>
                  <a:pt x="17970" y="54305"/>
                </a:lnTo>
                <a:lnTo>
                  <a:pt x="11633" y="55283"/>
                </a:lnTo>
                <a:lnTo>
                  <a:pt x="11633" y="45593"/>
                </a:lnTo>
                <a:lnTo>
                  <a:pt x="19037" y="43637"/>
                </a:lnTo>
                <a:lnTo>
                  <a:pt x="19037" y="40246"/>
                </a:lnTo>
                <a:lnTo>
                  <a:pt x="17970" y="41706"/>
                </a:lnTo>
                <a:lnTo>
                  <a:pt x="11633" y="42684"/>
                </a:lnTo>
                <a:lnTo>
                  <a:pt x="11633" y="40728"/>
                </a:lnTo>
                <a:lnTo>
                  <a:pt x="13754" y="37820"/>
                </a:lnTo>
                <a:lnTo>
                  <a:pt x="16929" y="33934"/>
                </a:lnTo>
                <a:lnTo>
                  <a:pt x="19037" y="30048"/>
                </a:lnTo>
                <a:lnTo>
                  <a:pt x="26441" y="29095"/>
                </a:lnTo>
                <a:lnTo>
                  <a:pt x="34912" y="39751"/>
                </a:lnTo>
                <a:lnTo>
                  <a:pt x="34912" y="42684"/>
                </a:lnTo>
                <a:lnTo>
                  <a:pt x="33870" y="54305"/>
                </a:lnTo>
                <a:lnTo>
                  <a:pt x="27508" y="55283"/>
                </a:lnTo>
                <a:lnTo>
                  <a:pt x="26441" y="44615"/>
                </a:lnTo>
                <a:lnTo>
                  <a:pt x="34912" y="42684"/>
                </a:lnTo>
                <a:lnTo>
                  <a:pt x="34912" y="39751"/>
                </a:lnTo>
                <a:lnTo>
                  <a:pt x="26441" y="41706"/>
                </a:lnTo>
                <a:lnTo>
                  <a:pt x="25400" y="38798"/>
                </a:lnTo>
                <a:lnTo>
                  <a:pt x="24345" y="38798"/>
                </a:lnTo>
                <a:lnTo>
                  <a:pt x="25400" y="41706"/>
                </a:lnTo>
                <a:lnTo>
                  <a:pt x="25400" y="54305"/>
                </a:lnTo>
                <a:lnTo>
                  <a:pt x="24345" y="57213"/>
                </a:lnTo>
                <a:lnTo>
                  <a:pt x="26441" y="61099"/>
                </a:lnTo>
                <a:lnTo>
                  <a:pt x="27508" y="57213"/>
                </a:lnTo>
                <a:lnTo>
                  <a:pt x="37033" y="56235"/>
                </a:lnTo>
                <a:lnTo>
                  <a:pt x="35966" y="53327"/>
                </a:lnTo>
                <a:lnTo>
                  <a:pt x="37033" y="42684"/>
                </a:lnTo>
                <a:lnTo>
                  <a:pt x="39154" y="45593"/>
                </a:lnTo>
                <a:lnTo>
                  <a:pt x="46558" y="44615"/>
                </a:lnTo>
                <a:lnTo>
                  <a:pt x="46558" y="4363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3635322" y="4679704"/>
            <a:ext cx="307975" cy="58419"/>
          </a:xfrm>
          <a:custGeom>
            <a:avLst/>
            <a:gdLst/>
            <a:ahLst/>
            <a:cxnLst/>
            <a:rect l="l" t="t" r="r" b="b"/>
            <a:pathLst>
              <a:path w="307975" h="58420">
                <a:moveTo>
                  <a:pt x="184098" y="0"/>
                </a:moveTo>
                <a:lnTo>
                  <a:pt x="122818" y="0"/>
                </a:lnTo>
              </a:path>
              <a:path w="307975" h="58420">
                <a:moveTo>
                  <a:pt x="122818" y="58187"/>
                </a:moveTo>
                <a:lnTo>
                  <a:pt x="0" y="58187"/>
                </a:lnTo>
              </a:path>
              <a:path w="307975" h="58420">
                <a:moveTo>
                  <a:pt x="307956" y="58187"/>
                </a:moveTo>
                <a:lnTo>
                  <a:pt x="184098" y="58187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2836328" y="5413876"/>
            <a:ext cx="1115695" cy="185420"/>
          </a:xfrm>
          <a:custGeom>
            <a:avLst/>
            <a:gdLst/>
            <a:ahLst/>
            <a:cxnLst/>
            <a:rect l="l" t="t" r="r" b="b"/>
            <a:pathLst>
              <a:path w="1115695" h="185420">
                <a:moveTo>
                  <a:pt x="0" y="185256"/>
                </a:moveTo>
                <a:lnTo>
                  <a:pt x="1115416" y="185256"/>
                </a:lnTo>
                <a:lnTo>
                  <a:pt x="1115416" y="13"/>
                </a:lnTo>
                <a:lnTo>
                  <a:pt x="0" y="13"/>
                </a:lnTo>
                <a:lnTo>
                  <a:pt x="0" y="185256"/>
                </a:lnTo>
                <a:close/>
              </a:path>
              <a:path w="1115695" h="185420">
                <a:moveTo>
                  <a:pt x="557708" y="0"/>
                </a:moveTo>
                <a:lnTo>
                  <a:pt x="557708" y="185256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1623536" y="2016335"/>
            <a:ext cx="1212215" cy="0"/>
          </a:xfrm>
          <a:custGeom>
            <a:avLst/>
            <a:gdLst/>
            <a:ahLst/>
            <a:cxnLst/>
            <a:rect l="l" t="t" r="r" b="b"/>
            <a:pathLst>
              <a:path w="1212214">
                <a:moveTo>
                  <a:pt x="0" y="0"/>
                </a:moveTo>
                <a:lnTo>
                  <a:pt x="1211731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2287065" y="1716722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>
                <a:moveTo>
                  <a:pt x="0" y="0"/>
                </a:moveTo>
                <a:lnTo>
                  <a:pt x="278334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2287065" y="1436417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>
                <a:moveTo>
                  <a:pt x="278334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2434179" y="1627554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131220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2456395" y="1511049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003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2287065" y="1202758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>
                <a:moveTo>
                  <a:pt x="0" y="0"/>
                </a:moveTo>
                <a:lnTo>
                  <a:pt x="278334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2287065" y="923321"/>
            <a:ext cx="278765" cy="0"/>
          </a:xfrm>
          <a:custGeom>
            <a:avLst/>
            <a:gdLst/>
            <a:ahLst/>
            <a:cxnLst/>
            <a:rect l="l" t="t" r="r" b="b"/>
            <a:pathLst>
              <a:path w="278764">
                <a:moveTo>
                  <a:pt x="278334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2434179" y="1113590"/>
            <a:ext cx="131445" cy="0"/>
          </a:xfrm>
          <a:custGeom>
            <a:avLst/>
            <a:gdLst/>
            <a:ahLst/>
            <a:cxnLst/>
            <a:rect l="l" t="t" r="r" b="b"/>
            <a:pathLst>
              <a:path w="131444">
                <a:moveTo>
                  <a:pt x="131220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2456395" y="997086"/>
            <a:ext cx="109220" cy="0"/>
          </a:xfrm>
          <a:custGeom>
            <a:avLst/>
            <a:gdLst/>
            <a:ahLst/>
            <a:cxnLst/>
            <a:rect l="l" t="t" r="r" b="b"/>
            <a:pathLst>
              <a:path w="109219">
                <a:moveTo>
                  <a:pt x="0" y="0"/>
                </a:moveTo>
                <a:lnTo>
                  <a:pt x="109003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4" name="object 64"/>
          <p:cNvSpPr/>
          <p:nvPr/>
        </p:nvSpPr>
        <p:spPr>
          <a:xfrm>
            <a:off x="1623536" y="2016335"/>
            <a:ext cx="368300" cy="0"/>
          </a:xfrm>
          <a:custGeom>
            <a:avLst/>
            <a:gdLst/>
            <a:ahLst/>
            <a:cxnLst/>
            <a:rect l="l" t="t" r="r" b="b"/>
            <a:pathLst>
              <a:path w="368300">
                <a:moveTo>
                  <a:pt x="0" y="0"/>
                </a:moveTo>
                <a:lnTo>
                  <a:pt x="368283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65" name="object 65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752969" y="1915668"/>
            <a:ext cx="248042" cy="146775"/>
          </a:xfrm>
          <a:prstGeom prst="rect">
            <a:avLst/>
          </a:prstGeom>
        </p:spPr>
      </p:pic>
      <p:sp>
        <p:nvSpPr>
          <p:cNvPr id="67" name="object 67"/>
          <p:cNvSpPr/>
          <p:nvPr/>
        </p:nvSpPr>
        <p:spPr>
          <a:xfrm>
            <a:off x="1769567" y="1410169"/>
            <a:ext cx="223520" cy="58419"/>
          </a:xfrm>
          <a:custGeom>
            <a:avLst/>
            <a:gdLst/>
            <a:ahLst/>
            <a:cxnLst/>
            <a:rect l="l" t="t" r="r" b="b"/>
            <a:pathLst>
              <a:path w="223519" h="58419">
                <a:moveTo>
                  <a:pt x="28575" y="13665"/>
                </a:moveTo>
                <a:lnTo>
                  <a:pt x="26466" y="1955"/>
                </a:lnTo>
                <a:lnTo>
                  <a:pt x="0" y="1955"/>
                </a:lnTo>
                <a:lnTo>
                  <a:pt x="0" y="3911"/>
                </a:lnTo>
                <a:lnTo>
                  <a:pt x="3175" y="3911"/>
                </a:lnTo>
                <a:lnTo>
                  <a:pt x="3175" y="55321"/>
                </a:lnTo>
                <a:lnTo>
                  <a:pt x="0" y="55321"/>
                </a:lnTo>
                <a:lnTo>
                  <a:pt x="0" y="57277"/>
                </a:lnTo>
                <a:lnTo>
                  <a:pt x="11645" y="57277"/>
                </a:lnTo>
                <a:lnTo>
                  <a:pt x="11645" y="55321"/>
                </a:lnTo>
                <a:lnTo>
                  <a:pt x="8470" y="55321"/>
                </a:lnTo>
                <a:lnTo>
                  <a:pt x="7416" y="53378"/>
                </a:lnTo>
                <a:lnTo>
                  <a:pt x="7416" y="29286"/>
                </a:lnTo>
                <a:lnTo>
                  <a:pt x="15875" y="29286"/>
                </a:lnTo>
                <a:lnTo>
                  <a:pt x="20116" y="31242"/>
                </a:lnTo>
                <a:lnTo>
                  <a:pt x="21170" y="36880"/>
                </a:lnTo>
                <a:lnTo>
                  <a:pt x="21170" y="37973"/>
                </a:lnTo>
                <a:lnTo>
                  <a:pt x="22225" y="37973"/>
                </a:lnTo>
                <a:lnTo>
                  <a:pt x="22225" y="19532"/>
                </a:lnTo>
                <a:lnTo>
                  <a:pt x="21170" y="19532"/>
                </a:lnTo>
                <a:lnTo>
                  <a:pt x="21170" y="21475"/>
                </a:lnTo>
                <a:lnTo>
                  <a:pt x="20116" y="25387"/>
                </a:lnTo>
                <a:lnTo>
                  <a:pt x="15875" y="27343"/>
                </a:lnTo>
                <a:lnTo>
                  <a:pt x="7416" y="27343"/>
                </a:lnTo>
                <a:lnTo>
                  <a:pt x="7416" y="5854"/>
                </a:lnTo>
                <a:lnTo>
                  <a:pt x="8470" y="3911"/>
                </a:lnTo>
                <a:lnTo>
                  <a:pt x="17995" y="3911"/>
                </a:lnTo>
                <a:lnTo>
                  <a:pt x="23291" y="5854"/>
                </a:lnTo>
                <a:lnTo>
                  <a:pt x="24345" y="8902"/>
                </a:lnTo>
                <a:lnTo>
                  <a:pt x="27520" y="13665"/>
                </a:lnTo>
                <a:lnTo>
                  <a:pt x="28575" y="13665"/>
                </a:lnTo>
                <a:close/>
              </a:path>
              <a:path w="223519" h="58419">
                <a:moveTo>
                  <a:pt x="59258" y="19532"/>
                </a:moveTo>
                <a:lnTo>
                  <a:pt x="57162" y="13665"/>
                </a:lnTo>
                <a:lnTo>
                  <a:pt x="56095" y="8902"/>
                </a:lnTo>
                <a:lnTo>
                  <a:pt x="55041" y="5854"/>
                </a:lnTo>
                <a:lnTo>
                  <a:pt x="55041" y="29286"/>
                </a:lnTo>
                <a:lnTo>
                  <a:pt x="53975" y="36880"/>
                </a:lnTo>
                <a:lnTo>
                  <a:pt x="53975" y="43827"/>
                </a:lnTo>
                <a:lnTo>
                  <a:pt x="52920" y="48602"/>
                </a:lnTo>
                <a:lnTo>
                  <a:pt x="49758" y="53378"/>
                </a:lnTo>
                <a:lnTo>
                  <a:pt x="46570" y="55321"/>
                </a:lnTo>
                <a:lnTo>
                  <a:pt x="43383" y="54457"/>
                </a:lnTo>
                <a:lnTo>
                  <a:pt x="40220" y="48602"/>
                </a:lnTo>
                <a:lnTo>
                  <a:pt x="39166" y="43827"/>
                </a:lnTo>
                <a:lnTo>
                  <a:pt x="38100" y="36880"/>
                </a:lnTo>
                <a:lnTo>
                  <a:pt x="38100" y="22352"/>
                </a:lnTo>
                <a:lnTo>
                  <a:pt x="39166" y="15621"/>
                </a:lnTo>
                <a:lnTo>
                  <a:pt x="40220" y="10845"/>
                </a:lnTo>
                <a:lnTo>
                  <a:pt x="42329" y="5854"/>
                </a:lnTo>
                <a:lnTo>
                  <a:pt x="46570" y="3911"/>
                </a:lnTo>
                <a:lnTo>
                  <a:pt x="49758" y="4991"/>
                </a:lnTo>
                <a:lnTo>
                  <a:pt x="52920" y="10845"/>
                </a:lnTo>
                <a:lnTo>
                  <a:pt x="53975" y="15621"/>
                </a:lnTo>
                <a:lnTo>
                  <a:pt x="53975" y="22352"/>
                </a:lnTo>
                <a:lnTo>
                  <a:pt x="55041" y="29286"/>
                </a:lnTo>
                <a:lnTo>
                  <a:pt x="55041" y="5854"/>
                </a:lnTo>
                <a:lnTo>
                  <a:pt x="50787" y="1955"/>
                </a:lnTo>
                <a:lnTo>
                  <a:pt x="46570" y="1092"/>
                </a:lnTo>
                <a:lnTo>
                  <a:pt x="44450" y="1092"/>
                </a:lnTo>
                <a:lnTo>
                  <a:pt x="32816" y="29286"/>
                </a:lnTo>
                <a:lnTo>
                  <a:pt x="33870" y="32981"/>
                </a:lnTo>
                <a:lnTo>
                  <a:pt x="33870" y="39916"/>
                </a:lnTo>
                <a:lnTo>
                  <a:pt x="34925" y="45783"/>
                </a:lnTo>
                <a:lnTo>
                  <a:pt x="37045" y="50558"/>
                </a:lnTo>
                <a:lnTo>
                  <a:pt x="38100" y="53378"/>
                </a:lnTo>
                <a:lnTo>
                  <a:pt x="42329" y="57277"/>
                </a:lnTo>
                <a:lnTo>
                  <a:pt x="46570" y="58369"/>
                </a:lnTo>
                <a:lnTo>
                  <a:pt x="48691" y="58369"/>
                </a:lnTo>
                <a:lnTo>
                  <a:pt x="51854" y="55321"/>
                </a:lnTo>
                <a:lnTo>
                  <a:pt x="56095" y="50558"/>
                </a:lnTo>
                <a:lnTo>
                  <a:pt x="56095" y="48602"/>
                </a:lnTo>
                <a:lnTo>
                  <a:pt x="58216" y="43827"/>
                </a:lnTo>
                <a:lnTo>
                  <a:pt x="59258" y="36880"/>
                </a:lnTo>
                <a:lnTo>
                  <a:pt x="59258" y="19532"/>
                </a:lnTo>
                <a:close/>
              </a:path>
              <a:path w="223519" h="58419">
                <a:moveTo>
                  <a:pt x="91020" y="39916"/>
                </a:moveTo>
                <a:lnTo>
                  <a:pt x="88900" y="34061"/>
                </a:lnTo>
                <a:lnTo>
                  <a:pt x="85725" y="30162"/>
                </a:lnTo>
                <a:lnTo>
                  <a:pt x="81495" y="27343"/>
                </a:lnTo>
                <a:lnTo>
                  <a:pt x="83604" y="26250"/>
                </a:lnTo>
                <a:lnTo>
                  <a:pt x="87845" y="22352"/>
                </a:lnTo>
                <a:lnTo>
                  <a:pt x="87845" y="20396"/>
                </a:lnTo>
                <a:lnTo>
                  <a:pt x="88900" y="13665"/>
                </a:lnTo>
                <a:lnTo>
                  <a:pt x="88900" y="10845"/>
                </a:lnTo>
                <a:lnTo>
                  <a:pt x="85725" y="4991"/>
                </a:lnTo>
                <a:lnTo>
                  <a:pt x="82562" y="1955"/>
                </a:lnTo>
                <a:lnTo>
                  <a:pt x="78320" y="1092"/>
                </a:lnTo>
                <a:lnTo>
                  <a:pt x="75133" y="1092"/>
                </a:lnTo>
                <a:lnTo>
                  <a:pt x="70904" y="3911"/>
                </a:lnTo>
                <a:lnTo>
                  <a:pt x="68783" y="5854"/>
                </a:lnTo>
                <a:lnTo>
                  <a:pt x="66687" y="11722"/>
                </a:lnTo>
                <a:lnTo>
                  <a:pt x="67729" y="15621"/>
                </a:lnTo>
                <a:lnTo>
                  <a:pt x="69850" y="16497"/>
                </a:lnTo>
                <a:lnTo>
                  <a:pt x="71970" y="15621"/>
                </a:lnTo>
                <a:lnTo>
                  <a:pt x="71970" y="11722"/>
                </a:lnTo>
                <a:lnTo>
                  <a:pt x="70904" y="7810"/>
                </a:lnTo>
                <a:lnTo>
                  <a:pt x="73037" y="3911"/>
                </a:lnTo>
                <a:lnTo>
                  <a:pt x="77266" y="3048"/>
                </a:lnTo>
                <a:lnTo>
                  <a:pt x="79375" y="3911"/>
                </a:lnTo>
                <a:lnTo>
                  <a:pt x="83604" y="6946"/>
                </a:lnTo>
                <a:lnTo>
                  <a:pt x="83604" y="8902"/>
                </a:lnTo>
                <a:lnTo>
                  <a:pt x="84658" y="14757"/>
                </a:lnTo>
                <a:lnTo>
                  <a:pt x="84658" y="17576"/>
                </a:lnTo>
                <a:lnTo>
                  <a:pt x="82562" y="23431"/>
                </a:lnTo>
                <a:lnTo>
                  <a:pt x="80441" y="25387"/>
                </a:lnTo>
                <a:lnTo>
                  <a:pt x="75133" y="26250"/>
                </a:lnTo>
                <a:lnTo>
                  <a:pt x="75133" y="29286"/>
                </a:lnTo>
                <a:lnTo>
                  <a:pt x="80441" y="30162"/>
                </a:lnTo>
                <a:lnTo>
                  <a:pt x="83604" y="32118"/>
                </a:lnTo>
                <a:lnTo>
                  <a:pt x="85725" y="34937"/>
                </a:lnTo>
                <a:lnTo>
                  <a:pt x="86779" y="41871"/>
                </a:lnTo>
                <a:lnTo>
                  <a:pt x="85725" y="47726"/>
                </a:lnTo>
                <a:lnTo>
                  <a:pt x="83604" y="52501"/>
                </a:lnTo>
                <a:lnTo>
                  <a:pt x="82562" y="54457"/>
                </a:lnTo>
                <a:lnTo>
                  <a:pt x="77254" y="56413"/>
                </a:lnTo>
                <a:lnTo>
                  <a:pt x="73037" y="54457"/>
                </a:lnTo>
                <a:lnTo>
                  <a:pt x="70904" y="51422"/>
                </a:lnTo>
                <a:lnTo>
                  <a:pt x="71970" y="49466"/>
                </a:lnTo>
                <a:lnTo>
                  <a:pt x="71970" y="43827"/>
                </a:lnTo>
                <a:lnTo>
                  <a:pt x="69850" y="42748"/>
                </a:lnTo>
                <a:lnTo>
                  <a:pt x="67729" y="43827"/>
                </a:lnTo>
                <a:lnTo>
                  <a:pt x="66687" y="47726"/>
                </a:lnTo>
                <a:lnTo>
                  <a:pt x="66687" y="49466"/>
                </a:lnTo>
                <a:lnTo>
                  <a:pt x="69850" y="55321"/>
                </a:lnTo>
                <a:lnTo>
                  <a:pt x="73037" y="57277"/>
                </a:lnTo>
                <a:lnTo>
                  <a:pt x="77254" y="58369"/>
                </a:lnTo>
                <a:lnTo>
                  <a:pt x="78320" y="58369"/>
                </a:lnTo>
                <a:lnTo>
                  <a:pt x="83604" y="57277"/>
                </a:lnTo>
                <a:lnTo>
                  <a:pt x="87845" y="53378"/>
                </a:lnTo>
                <a:lnTo>
                  <a:pt x="89966" y="48602"/>
                </a:lnTo>
                <a:lnTo>
                  <a:pt x="91020" y="42748"/>
                </a:lnTo>
                <a:lnTo>
                  <a:pt x="91020" y="39916"/>
                </a:lnTo>
                <a:close/>
              </a:path>
              <a:path w="223519" h="58419">
                <a:moveTo>
                  <a:pt x="153454" y="55321"/>
                </a:moveTo>
                <a:lnTo>
                  <a:pt x="150266" y="55321"/>
                </a:lnTo>
                <a:lnTo>
                  <a:pt x="147104" y="54457"/>
                </a:lnTo>
                <a:lnTo>
                  <a:pt x="146050" y="50558"/>
                </a:lnTo>
                <a:lnTo>
                  <a:pt x="146050" y="1092"/>
                </a:lnTo>
                <a:lnTo>
                  <a:pt x="144983" y="1092"/>
                </a:lnTo>
                <a:lnTo>
                  <a:pt x="141808" y="4991"/>
                </a:lnTo>
                <a:lnTo>
                  <a:pt x="136525" y="5854"/>
                </a:lnTo>
                <a:lnTo>
                  <a:pt x="134391" y="5854"/>
                </a:lnTo>
                <a:lnTo>
                  <a:pt x="134391" y="7810"/>
                </a:lnTo>
                <a:lnTo>
                  <a:pt x="138645" y="7810"/>
                </a:lnTo>
                <a:lnTo>
                  <a:pt x="140766" y="8902"/>
                </a:lnTo>
                <a:lnTo>
                  <a:pt x="141808" y="10845"/>
                </a:lnTo>
                <a:lnTo>
                  <a:pt x="141808" y="50558"/>
                </a:lnTo>
                <a:lnTo>
                  <a:pt x="140766" y="54457"/>
                </a:lnTo>
                <a:lnTo>
                  <a:pt x="136525" y="55321"/>
                </a:lnTo>
                <a:lnTo>
                  <a:pt x="134391" y="55321"/>
                </a:lnTo>
                <a:lnTo>
                  <a:pt x="134391" y="57277"/>
                </a:lnTo>
                <a:lnTo>
                  <a:pt x="153454" y="57277"/>
                </a:lnTo>
                <a:lnTo>
                  <a:pt x="153454" y="55321"/>
                </a:lnTo>
                <a:close/>
              </a:path>
              <a:path w="223519" h="58419">
                <a:moveTo>
                  <a:pt x="188379" y="19532"/>
                </a:moveTo>
                <a:lnTo>
                  <a:pt x="187325" y="13665"/>
                </a:lnTo>
                <a:lnTo>
                  <a:pt x="185191" y="8902"/>
                </a:lnTo>
                <a:lnTo>
                  <a:pt x="184137" y="5854"/>
                </a:lnTo>
                <a:lnTo>
                  <a:pt x="179908" y="1955"/>
                </a:lnTo>
                <a:lnTo>
                  <a:pt x="175666" y="1092"/>
                </a:lnTo>
                <a:lnTo>
                  <a:pt x="173570" y="1092"/>
                </a:lnTo>
                <a:lnTo>
                  <a:pt x="169329" y="3911"/>
                </a:lnTo>
                <a:lnTo>
                  <a:pt x="166166" y="8902"/>
                </a:lnTo>
                <a:lnTo>
                  <a:pt x="166166" y="10845"/>
                </a:lnTo>
                <a:lnTo>
                  <a:pt x="164045" y="15621"/>
                </a:lnTo>
                <a:lnTo>
                  <a:pt x="162979" y="22352"/>
                </a:lnTo>
                <a:lnTo>
                  <a:pt x="162979" y="39916"/>
                </a:lnTo>
                <a:lnTo>
                  <a:pt x="164045" y="45783"/>
                </a:lnTo>
                <a:lnTo>
                  <a:pt x="166166" y="50558"/>
                </a:lnTo>
                <a:lnTo>
                  <a:pt x="167208" y="53378"/>
                </a:lnTo>
                <a:lnTo>
                  <a:pt x="171450" y="57277"/>
                </a:lnTo>
                <a:lnTo>
                  <a:pt x="175666" y="55321"/>
                </a:lnTo>
                <a:lnTo>
                  <a:pt x="172504" y="54457"/>
                </a:lnTo>
                <a:lnTo>
                  <a:pt x="170383" y="48602"/>
                </a:lnTo>
                <a:lnTo>
                  <a:pt x="168262" y="43827"/>
                </a:lnTo>
                <a:lnTo>
                  <a:pt x="167208" y="36880"/>
                </a:lnTo>
                <a:lnTo>
                  <a:pt x="167208" y="22352"/>
                </a:lnTo>
                <a:lnTo>
                  <a:pt x="168262" y="15621"/>
                </a:lnTo>
                <a:lnTo>
                  <a:pt x="172504" y="5854"/>
                </a:lnTo>
                <a:lnTo>
                  <a:pt x="175666" y="3911"/>
                </a:lnTo>
                <a:lnTo>
                  <a:pt x="178854" y="4991"/>
                </a:lnTo>
                <a:lnTo>
                  <a:pt x="182029" y="10845"/>
                </a:lnTo>
                <a:lnTo>
                  <a:pt x="183095" y="15621"/>
                </a:lnTo>
                <a:lnTo>
                  <a:pt x="183095" y="22352"/>
                </a:lnTo>
                <a:lnTo>
                  <a:pt x="184137" y="29286"/>
                </a:lnTo>
                <a:lnTo>
                  <a:pt x="184137" y="36880"/>
                </a:lnTo>
                <a:lnTo>
                  <a:pt x="183095" y="43827"/>
                </a:lnTo>
                <a:lnTo>
                  <a:pt x="182029" y="48602"/>
                </a:lnTo>
                <a:lnTo>
                  <a:pt x="179908" y="53378"/>
                </a:lnTo>
                <a:lnTo>
                  <a:pt x="171450" y="57277"/>
                </a:lnTo>
                <a:lnTo>
                  <a:pt x="175666" y="58369"/>
                </a:lnTo>
                <a:lnTo>
                  <a:pt x="177787" y="58369"/>
                </a:lnTo>
                <a:lnTo>
                  <a:pt x="182029" y="55321"/>
                </a:lnTo>
                <a:lnTo>
                  <a:pt x="185191" y="50558"/>
                </a:lnTo>
                <a:lnTo>
                  <a:pt x="186258" y="48602"/>
                </a:lnTo>
                <a:lnTo>
                  <a:pt x="187325" y="43827"/>
                </a:lnTo>
                <a:lnTo>
                  <a:pt x="188379" y="36880"/>
                </a:lnTo>
                <a:lnTo>
                  <a:pt x="188379" y="19532"/>
                </a:lnTo>
                <a:close/>
              </a:path>
              <a:path w="223519" h="58419">
                <a:moveTo>
                  <a:pt x="223304" y="55321"/>
                </a:moveTo>
                <a:lnTo>
                  <a:pt x="222250" y="55321"/>
                </a:lnTo>
                <a:lnTo>
                  <a:pt x="220129" y="54457"/>
                </a:lnTo>
                <a:lnTo>
                  <a:pt x="219062" y="52501"/>
                </a:lnTo>
                <a:lnTo>
                  <a:pt x="211658" y="11696"/>
                </a:lnTo>
                <a:lnTo>
                  <a:pt x="211658" y="34937"/>
                </a:lnTo>
                <a:lnTo>
                  <a:pt x="201066" y="34937"/>
                </a:lnTo>
                <a:lnTo>
                  <a:pt x="206375" y="7810"/>
                </a:lnTo>
                <a:lnTo>
                  <a:pt x="207429" y="7810"/>
                </a:lnTo>
                <a:lnTo>
                  <a:pt x="211658" y="34937"/>
                </a:lnTo>
                <a:lnTo>
                  <a:pt x="211658" y="11696"/>
                </a:lnTo>
                <a:lnTo>
                  <a:pt x="209537" y="0"/>
                </a:lnTo>
                <a:lnTo>
                  <a:pt x="205308" y="1955"/>
                </a:lnTo>
                <a:lnTo>
                  <a:pt x="195783" y="52501"/>
                </a:lnTo>
                <a:lnTo>
                  <a:pt x="194729" y="54457"/>
                </a:lnTo>
                <a:lnTo>
                  <a:pt x="193662" y="55321"/>
                </a:lnTo>
                <a:lnTo>
                  <a:pt x="192608" y="55321"/>
                </a:lnTo>
                <a:lnTo>
                  <a:pt x="192608" y="57277"/>
                </a:lnTo>
                <a:lnTo>
                  <a:pt x="202133" y="57277"/>
                </a:lnTo>
                <a:lnTo>
                  <a:pt x="202133" y="55321"/>
                </a:lnTo>
                <a:lnTo>
                  <a:pt x="201066" y="55321"/>
                </a:lnTo>
                <a:lnTo>
                  <a:pt x="198970" y="53378"/>
                </a:lnTo>
                <a:lnTo>
                  <a:pt x="198970" y="49466"/>
                </a:lnTo>
                <a:lnTo>
                  <a:pt x="201066" y="36880"/>
                </a:lnTo>
                <a:lnTo>
                  <a:pt x="212712" y="36880"/>
                </a:lnTo>
                <a:lnTo>
                  <a:pt x="214845" y="51422"/>
                </a:lnTo>
                <a:lnTo>
                  <a:pt x="214845" y="54457"/>
                </a:lnTo>
                <a:lnTo>
                  <a:pt x="212712" y="55321"/>
                </a:lnTo>
                <a:lnTo>
                  <a:pt x="211658" y="55321"/>
                </a:lnTo>
                <a:lnTo>
                  <a:pt x="211658" y="57277"/>
                </a:lnTo>
                <a:lnTo>
                  <a:pt x="223304" y="57277"/>
                </a:lnTo>
                <a:lnTo>
                  <a:pt x="223304" y="5532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1623536" y="1436417"/>
            <a:ext cx="663575" cy="280670"/>
          </a:xfrm>
          <a:custGeom>
            <a:avLst/>
            <a:gdLst/>
            <a:ahLst/>
            <a:cxnLst/>
            <a:rect l="l" t="t" r="r" b="b"/>
            <a:pathLst>
              <a:path w="663575" h="280669">
                <a:moveTo>
                  <a:pt x="0" y="74632"/>
                </a:moveTo>
                <a:lnTo>
                  <a:pt x="663529" y="74632"/>
                </a:lnTo>
              </a:path>
              <a:path w="663575" h="280669">
                <a:moveTo>
                  <a:pt x="0" y="74632"/>
                </a:moveTo>
                <a:lnTo>
                  <a:pt x="368283" y="74632"/>
                </a:lnTo>
              </a:path>
              <a:path w="663575" h="280669">
                <a:moveTo>
                  <a:pt x="137575" y="113466"/>
                </a:moveTo>
                <a:lnTo>
                  <a:pt x="369333" y="113466"/>
                </a:lnTo>
                <a:lnTo>
                  <a:pt x="369333" y="36847"/>
                </a:lnTo>
                <a:lnTo>
                  <a:pt x="137575" y="36847"/>
                </a:lnTo>
                <a:lnTo>
                  <a:pt x="137575" y="113466"/>
                </a:lnTo>
                <a:close/>
              </a:path>
              <a:path w="663575" h="280669">
                <a:moveTo>
                  <a:pt x="663529" y="0"/>
                </a:moveTo>
                <a:lnTo>
                  <a:pt x="663529" y="280304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2496604" y="1631467"/>
            <a:ext cx="52069" cy="63500"/>
          </a:xfrm>
          <a:custGeom>
            <a:avLst/>
            <a:gdLst/>
            <a:ahLst/>
            <a:cxnLst/>
            <a:rect l="l" t="t" r="r" b="b"/>
            <a:pathLst>
              <a:path w="52069" h="63500">
                <a:moveTo>
                  <a:pt x="51854" y="49466"/>
                </a:moveTo>
                <a:lnTo>
                  <a:pt x="50800" y="43611"/>
                </a:lnTo>
                <a:lnTo>
                  <a:pt x="49733" y="42011"/>
                </a:lnTo>
                <a:lnTo>
                  <a:pt x="49733" y="49466"/>
                </a:lnTo>
                <a:lnTo>
                  <a:pt x="49733" y="51422"/>
                </a:lnTo>
                <a:lnTo>
                  <a:pt x="46570" y="56184"/>
                </a:lnTo>
                <a:lnTo>
                  <a:pt x="44450" y="57061"/>
                </a:lnTo>
                <a:lnTo>
                  <a:pt x="39166" y="59004"/>
                </a:lnTo>
                <a:lnTo>
                  <a:pt x="37045" y="59004"/>
                </a:lnTo>
                <a:lnTo>
                  <a:pt x="30695" y="57061"/>
                </a:lnTo>
                <a:lnTo>
                  <a:pt x="29641" y="56184"/>
                </a:lnTo>
                <a:lnTo>
                  <a:pt x="25400" y="52285"/>
                </a:lnTo>
                <a:lnTo>
                  <a:pt x="28575" y="46431"/>
                </a:lnTo>
                <a:lnTo>
                  <a:pt x="31762" y="42519"/>
                </a:lnTo>
                <a:lnTo>
                  <a:pt x="33858" y="40563"/>
                </a:lnTo>
                <a:lnTo>
                  <a:pt x="39166" y="38836"/>
                </a:lnTo>
                <a:lnTo>
                  <a:pt x="41262" y="38836"/>
                </a:lnTo>
                <a:lnTo>
                  <a:pt x="46570" y="41656"/>
                </a:lnTo>
                <a:lnTo>
                  <a:pt x="48691" y="42519"/>
                </a:lnTo>
                <a:lnTo>
                  <a:pt x="49733" y="49466"/>
                </a:lnTo>
                <a:lnTo>
                  <a:pt x="49733" y="42011"/>
                </a:lnTo>
                <a:lnTo>
                  <a:pt x="47637" y="38836"/>
                </a:lnTo>
                <a:lnTo>
                  <a:pt x="44450" y="36880"/>
                </a:lnTo>
                <a:lnTo>
                  <a:pt x="38100" y="34925"/>
                </a:lnTo>
                <a:lnTo>
                  <a:pt x="35979" y="34925"/>
                </a:lnTo>
                <a:lnTo>
                  <a:pt x="30695" y="36880"/>
                </a:lnTo>
                <a:lnTo>
                  <a:pt x="28575" y="38836"/>
                </a:lnTo>
                <a:lnTo>
                  <a:pt x="24333" y="43611"/>
                </a:lnTo>
                <a:lnTo>
                  <a:pt x="17995" y="37744"/>
                </a:lnTo>
                <a:lnTo>
                  <a:pt x="11645" y="35801"/>
                </a:lnTo>
                <a:lnTo>
                  <a:pt x="8458" y="35801"/>
                </a:lnTo>
                <a:lnTo>
                  <a:pt x="3175" y="38836"/>
                </a:lnTo>
                <a:lnTo>
                  <a:pt x="1054" y="42519"/>
                </a:lnTo>
                <a:lnTo>
                  <a:pt x="2120" y="48374"/>
                </a:lnTo>
                <a:lnTo>
                  <a:pt x="2120" y="46431"/>
                </a:lnTo>
                <a:lnTo>
                  <a:pt x="4241" y="41656"/>
                </a:lnTo>
                <a:lnTo>
                  <a:pt x="6362" y="40563"/>
                </a:lnTo>
                <a:lnTo>
                  <a:pt x="11645" y="39700"/>
                </a:lnTo>
                <a:lnTo>
                  <a:pt x="17995" y="40563"/>
                </a:lnTo>
                <a:lnTo>
                  <a:pt x="23291" y="45554"/>
                </a:lnTo>
                <a:lnTo>
                  <a:pt x="20116" y="50330"/>
                </a:lnTo>
                <a:lnTo>
                  <a:pt x="16929" y="54241"/>
                </a:lnTo>
                <a:lnTo>
                  <a:pt x="15862" y="55321"/>
                </a:lnTo>
                <a:lnTo>
                  <a:pt x="10579" y="58140"/>
                </a:lnTo>
                <a:lnTo>
                  <a:pt x="4241" y="56184"/>
                </a:lnTo>
                <a:lnTo>
                  <a:pt x="3175" y="54241"/>
                </a:lnTo>
                <a:lnTo>
                  <a:pt x="1054" y="42519"/>
                </a:lnTo>
                <a:lnTo>
                  <a:pt x="0" y="48374"/>
                </a:lnTo>
                <a:lnTo>
                  <a:pt x="0" y="53365"/>
                </a:lnTo>
                <a:lnTo>
                  <a:pt x="3175" y="58140"/>
                </a:lnTo>
                <a:lnTo>
                  <a:pt x="6362" y="60096"/>
                </a:lnTo>
                <a:lnTo>
                  <a:pt x="11645" y="62052"/>
                </a:lnTo>
                <a:lnTo>
                  <a:pt x="12712" y="62052"/>
                </a:lnTo>
                <a:lnTo>
                  <a:pt x="19050" y="59004"/>
                </a:lnTo>
                <a:lnTo>
                  <a:pt x="20116" y="58140"/>
                </a:lnTo>
                <a:lnTo>
                  <a:pt x="24333" y="54241"/>
                </a:lnTo>
                <a:lnTo>
                  <a:pt x="25400" y="56184"/>
                </a:lnTo>
                <a:lnTo>
                  <a:pt x="30695" y="60096"/>
                </a:lnTo>
                <a:lnTo>
                  <a:pt x="32804" y="62052"/>
                </a:lnTo>
                <a:lnTo>
                  <a:pt x="39166" y="62915"/>
                </a:lnTo>
                <a:lnTo>
                  <a:pt x="42329" y="62052"/>
                </a:lnTo>
                <a:lnTo>
                  <a:pt x="47637" y="59004"/>
                </a:lnTo>
                <a:lnTo>
                  <a:pt x="50800" y="54241"/>
                </a:lnTo>
                <a:lnTo>
                  <a:pt x="51854" y="49466"/>
                </a:lnTo>
                <a:close/>
              </a:path>
              <a:path w="52069" h="63500">
                <a:moveTo>
                  <a:pt x="51854" y="12585"/>
                </a:moveTo>
                <a:lnTo>
                  <a:pt x="50800" y="8674"/>
                </a:lnTo>
                <a:lnTo>
                  <a:pt x="49733" y="6705"/>
                </a:lnTo>
                <a:lnTo>
                  <a:pt x="49733" y="12585"/>
                </a:lnTo>
                <a:lnTo>
                  <a:pt x="48691" y="15405"/>
                </a:lnTo>
                <a:lnTo>
                  <a:pt x="44450" y="19304"/>
                </a:lnTo>
                <a:lnTo>
                  <a:pt x="43395" y="20396"/>
                </a:lnTo>
                <a:lnTo>
                  <a:pt x="38100" y="22339"/>
                </a:lnTo>
                <a:lnTo>
                  <a:pt x="30695" y="22339"/>
                </a:lnTo>
                <a:lnTo>
                  <a:pt x="27520" y="21259"/>
                </a:lnTo>
                <a:lnTo>
                  <a:pt x="23291" y="17360"/>
                </a:lnTo>
                <a:lnTo>
                  <a:pt x="21170" y="12585"/>
                </a:lnTo>
                <a:lnTo>
                  <a:pt x="22237" y="11493"/>
                </a:lnTo>
                <a:lnTo>
                  <a:pt x="25400" y="6718"/>
                </a:lnTo>
                <a:lnTo>
                  <a:pt x="27520" y="4775"/>
                </a:lnTo>
                <a:lnTo>
                  <a:pt x="33858" y="3898"/>
                </a:lnTo>
                <a:lnTo>
                  <a:pt x="41262" y="4775"/>
                </a:lnTo>
                <a:lnTo>
                  <a:pt x="46570" y="6718"/>
                </a:lnTo>
                <a:lnTo>
                  <a:pt x="47637" y="7594"/>
                </a:lnTo>
                <a:lnTo>
                  <a:pt x="49733" y="12585"/>
                </a:lnTo>
                <a:lnTo>
                  <a:pt x="49733" y="6705"/>
                </a:lnTo>
                <a:lnTo>
                  <a:pt x="47637" y="2819"/>
                </a:lnTo>
                <a:lnTo>
                  <a:pt x="46570" y="2819"/>
                </a:lnTo>
                <a:lnTo>
                  <a:pt x="41262" y="0"/>
                </a:lnTo>
                <a:lnTo>
                  <a:pt x="29641" y="0"/>
                </a:lnTo>
                <a:lnTo>
                  <a:pt x="23291" y="1955"/>
                </a:lnTo>
                <a:lnTo>
                  <a:pt x="20116" y="5854"/>
                </a:lnTo>
                <a:lnTo>
                  <a:pt x="19050" y="11493"/>
                </a:lnTo>
                <a:lnTo>
                  <a:pt x="20116" y="17360"/>
                </a:lnTo>
                <a:lnTo>
                  <a:pt x="21170" y="19304"/>
                </a:lnTo>
                <a:lnTo>
                  <a:pt x="26454" y="22339"/>
                </a:lnTo>
                <a:lnTo>
                  <a:pt x="15862" y="22339"/>
                </a:lnTo>
                <a:lnTo>
                  <a:pt x="10579" y="21259"/>
                </a:lnTo>
                <a:lnTo>
                  <a:pt x="6362" y="19304"/>
                </a:lnTo>
                <a:lnTo>
                  <a:pt x="3175" y="16484"/>
                </a:lnTo>
                <a:lnTo>
                  <a:pt x="2120" y="11493"/>
                </a:lnTo>
                <a:lnTo>
                  <a:pt x="2120" y="8674"/>
                </a:lnTo>
                <a:lnTo>
                  <a:pt x="4241" y="7594"/>
                </a:lnTo>
                <a:lnTo>
                  <a:pt x="6362" y="7594"/>
                </a:lnTo>
                <a:lnTo>
                  <a:pt x="8458" y="6718"/>
                </a:lnTo>
                <a:lnTo>
                  <a:pt x="9525" y="4775"/>
                </a:lnTo>
                <a:lnTo>
                  <a:pt x="8458" y="2819"/>
                </a:lnTo>
                <a:lnTo>
                  <a:pt x="6362" y="1955"/>
                </a:lnTo>
                <a:lnTo>
                  <a:pt x="2120" y="3898"/>
                </a:lnTo>
                <a:lnTo>
                  <a:pt x="1054" y="4775"/>
                </a:lnTo>
                <a:lnTo>
                  <a:pt x="0" y="10629"/>
                </a:lnTo>
                <a:lnTo>
                  <a:pt x="0" y="13449"/>
                </a:lnTo>
                <a:lnTo>
                  <a:pt x="27520" y="27990"/>
                </a:lnTo>
                <a:lnTo>
                  <a:pt x="34925" y="27114"/>
                </a:lnTo>
                <a:lnTo>
                  <a:pt x="40233" y="26035"/>
                </a:lnTo>
                <a:lnTo>
                  <a:pt x="45516" y="24079"/>
                </a:lnTo>
                <a:lnTo>
                  <a:pt x="46570" y="22339"/>
                </a:lnTo>
                <a:lnTo>
                  <a:pt x="50800" y="18440"/>
                </a:lnTo>
                <a:lnTo>
                  <a:pt x="51854" y="1258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71" name="object 7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2287065" y="1449001"/>
            <a:ext cx="241306" cy="248412"/>
          </a:xfrm>
          <a:prstGeom prst="rect">
            <a:avLst/>
          </a:prstGeom>
        </p:spPr>
      </p:pic>
      <p:sp>
        <p:nvSpPr>
          <p:cNvPr id="73" name="object 73"/>
          <p:cNvSpPr/>
          <p:nvPr/>
        </p:nvSpPr>
        <p:spPr>
          <a:xfrm>
            <a:off x="1623536" y="959301"/>
            <a:ext cx="663575" cy="76835"/>
          </a:xfrm>
          <a:custGeom>
            <a:avLst/>
            <a:gdLst/>
            <a:ahLst/>
            <a:cxnLst/>
            <a:rect l="l" t="t" r="r" b="b"/>
            <a:pathLst>
              <a:path w="663575" h="76834">
                <a:moveTo>
                  <a:pt x="0" y="37784"/>
                </a:moveTo>
                <a:lnTo>
                  <a:pt x="663529" y="37784"/>
                </a:lnTo>
              </a:path>
              <a:path w="663575" h="76834">
                <a:moveTo>
                  <a:pt x="137575" y="76619"/>
                </a:moveTo>
                <a:lnTo>
                  <a:pt x="369333" y="76619"/>
                </a:lnTo>
                <a:lnTo>
                  <a:pt x="369333" y="0"/>
                </a:lnTo>
                <a:lnTo>
                  <a:pt x="137575" y="0"/>
                </a:lnTo>
                <a:lnTo>
                  <a:pt x="137575" y="76619"/>
                </a:lnTo>
                <a:close/>
              </a:path>
              <a:path w="663575" h="76834">
                <a:moveTo>
                  <a:pt x="0" y="37784"/>
                </a:moveTo>
                <a:lnTo>
                  <a:pt x="368283" y="37784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1769567" y="896213"/>
            <a:ext cx="223520" cy="58419"/>
          </a:xfrm>
          <a:custGeom>
            <a:avLst/>
            <a:gdLst/>
            <a:ahLst/>
            <a:cxnLst/>
            <a:rect l="l" t="t" r="r" b="b"/>
            <a:pathLst>
              <a:path w="223519" h="58419">
                <a:moveTo>
                  <a:pt x="28575" y="13665"/>
                </a:moveTo>
                <a:lnTo>
                  <a:pt x="26466" y="1943"/>
                </a:lnTo>
                <a:lnTo>
                  <a:pt x="0" y="1943"/>
                </a:lnTo>
                <a:lnTo>
                  <a:pt x="0" y="3898"/>
                </a:lnTo>
                <a:lnTo>
                  <a:pt x="3175" y="3898"/>
                </a:lnTo>
                <a:lnTo>
                  <a:pt x="3175" y="55321"/>
                </a:lnTo>
                <a:lnTo>
                  <a:pt x="0" y="55321"/>
                </a:lnTo>
                <a:lnTo>
                  <a:pt x="0" y="57277"/>
                </a:lnTo>
                <a:lnTo>
                  <a:pt x="11645" y="57277"/>
                </a:lnTo>
                <a:lnTo>
                  <a:pt x="11645" y="55321"/>
                </a:lnTo>
                <a:lnTo>
                  <a:pt x="8470" y="55321"/>
                </a:lnTo>
                <a:lnTo>
                  <a:pt x="7416" y="53365"/>
                </a:lnTo>
                <a:lnTo>
                  <a:pt x="7416" y="29070"/>
                </a:lnTo>
                <a:lnTo>
                  <a:pt x="15875" y="29070"/>
                </a:lnTo>
                <a:lnTo>
                  <a:pt x="20116" y="31026"/>
                </a:lnTo>
                <a:lnTo>
                  <a:pt x="21170" y="36880"/>
                </a:lnTo>
                <a:lnTo>
                  <a:pt x="21170" y="38823"/>
                </a:lnTo>
                <a:lnTo>
                  <a:pt x="22225" y="38823"/>
                </a:lnTo>
                <a:lnTo>
                  <a:pt x="22225" y="19519"/>
                </a:lnTo>
                <a:lnTo>
                  <a:pt x="21170" y="19519"/>
                </a:lnTo>
                <a:lnTo>
                  <a:pt x="21170" y="21475"/>
                </a:lnTo>
                <a:lnTo>
                  <a:pt x="20116" y="25158"/>
                </a:lnTo>
                <a:lnTo>
                  <a:pt x="15875" y="27114"/>
                </a:lnTo>
                <a:lnTo>
                  <a:pt x="7416" y="27114"/>
                </a:lnTo>
                <a:lnTo>
                  <a:pt x="7416" y="5854"/>
                </a:lnTo>
                <a:lnTo>
                  <a:pt x="8470" y="3898"/>
                </a:lnTo>
                <a:lnTo>
                  <a:pt x="17995" y="3898"/>
                </a:lnTo>
                <a:lnTo>
                  <a:pt x="23291" y="5854"/>
                </a:lnTo>
                <a:lnTo>
                  <a:pt x="24345" y="8674"/>
                </a:lnTo>
                <a:lnTo>
                  <a:pt x="27520" y="14528"/>
                </a:lnTo>
                <a:lnTo>
                  <a:pt x="28575" y="13665"/>
                </a:lnTo>
                <a:close/>
              </a:path>
              <a:path w="223519" h="58419">
                <a:moveTo>
                  <a:pt x="59258" y="19519"/>
                </a:moveTo>
                <a:lnTo>
                  <a:pt x="57162" y="13665"/>
                </a:lnTo>
                <a:lnTo>
                  <a:pt x="56095" y="8674"/>
                </a:lnTo>
                <a:lnTo>
                  <a:pt x="55041" y="6718"/>
                </a:lnTo>
                <a:lnTo>
                  <a:pt x="55041" y="29070"/>
                </a:lnTo>
                <a:lnTo>
                  <a:pt x="53975" y="36880"/>
                </a:lnTo>
                <a:lnTo>
                  <a:pt x="53975" y="43599"/>
                </a:lnTo>
                <a:lnTo>
                  <a:pt x="52920" y="48590"/>
                </a:lnTo>
                <a:lnTo>
                  <a:pt x="49758" y="53365"/>
                </a:lnTo>
                <a:lnTo>
                  <a:pt x="46570" y="55321"/>
                </a:lnTo>
                <a:lnTo>
                  <a:pt x="43383" y="54444"/>
                </a:lnTo>
                <a:lnTo>
                  <a:pt x="40220" y="48590"/>
                </a:lnTo>
                <a:lnTo>
                  <a:pt x="39166" y="43599"/>
                </a:lnTo>
                <a:lnTo>
                  <a:pt x="38100" y="36880"/>
                </a:lnTo>
                <a:lnTo>
                  <a:pt x="38100" y="22339"/>
                </a:lnTo>
                <a:lnTo>
                  <a:pt x="39166" y="15621"/>
                </a:lnTo>
                <a:lnTo>
                  <a:pt x="40220" y="10629"/>
                </a:lnTo>
                <a:lnTo>
                  <a:pt x="42329" y="5854"/>
                </a:lnTo>
                <a:lnTo>
                  <a:pt x="46570" y="3898"/>
                </a:lnTo>
                <a:lnTo>
                  <a:pt x="49758" y="4991"/>
                </a:lnTo>
                <a:lnTo>
                  <a:pt x="52920" y="10629"/>
                </a:lnTo>
                <a:lnTo>
                  <a:pt x="53975" y="15621"/>
                </a:lnTo>
                <a:lnTo>
                  <a:pt x="53975" y="22339"/>
                </a:lnTo>
                <a:lnTo>
                  <a:pt x="55041" y="29070"/>
                </a:lnTo>
                <a:lnTo>
                  <a:pt x="55041" y="6718"/>
                </a:lnTo>
                <a:lnTo>
                  <a:pt x="50787" y="1943"/>
                </a:lnTo>
                <a:lnTo>
                  <a:pt x="46570" y="1079"/>
                </a:lnTo>
                <a:lnTo>
                  <a:pt x="44450" y="1079"/>
                </a:lnTo>
                <a:lnTo>
                  <a:pt x="32816" y="29070"/>
                </a:lnTo>
                <a:lnTo>
                  <a:pt x="33870" y="32969"/>
                </a:lnTo>
                <a:lnTo>
                  <a:pt x="33870" y="39700"/>
                </a:lnTo>
                <a:lnTo>
                  <a:pt x="34925" y="45554"/>
                </a:lnTo>
                <a:lnTo>
                  <a:pt x="37045" y="50546"/>
                </a:lnTo>
                <a:lnTo>
                  <a:pt x="38100" y="53365"/>
                </a:lnTo>
                <a:lnTo>
                  <a:pt x="42329" y="57277"/>
                </a:lnTo>
                <a:lnTo>
                  <a:pt x="46570" y="58140"/>
                </a:lnTo>
                <a:lnTo>
                  <a:pt x="48691" y="58140"/>
                </a:lnTo>
                <a:lnTo>
                  <a:pt x="51854" y="55321"/>
                </a:lnTo>
                <a:lnTo>
                  <a:pt x="56095" y="50546"/>
                </a:lnTo>
                <a:lnTo>
                  <a:pt x="56095" y="48590"/>
                </a:lnTo>
                <a:lnTo>
                  <a:pt x="58216" y="43599"/>
                </a:lnTo>
                <a:lnTo>
                  <a:pt x="59258" y="36880"/>
                </a:lnTo>
                <a:lnTo>
                  <a:pt x="59258" y="19519"/>
                </a:lnTo>
                <a:close/>
              </a:path>
              <a:path w="223519" h="58419">
                <a:moveTo>
                  <a:pt x="91020" y="43599"/>
                </a:moveTo>
                <a:lnTo>
                  <a:pt x="88900" y="43599"/>
                </a:lnTo>
                <a:lnTo>
                  <a:pt x="88900" y="44691"/>
                </a:lnTo>
                <a:lnTo>
                  <a:pt x="87845" y="50546"/>
                </a:lnTo>
                <a:lnTo>
                  <a:pt x="83604" y="52501"/>
                </a:lnTo>
                <a:lnTo>
                  <a:pt x="68783" y="52501"/>
                </a:lnTo>
                <a:lnTo>
                  <a:pt x="69850" y="51409"/>
                </a:lnTo>
                <a:lnTo>
                  <a:pt x="73037" y="44691"/>
                </a:lnTo>
                <a:lnTo>
                  <a:pt x="74091" y="44691"/>
                </a:lnTo>
                <a:lnTo>
                  <a:pt x="76187" y="40779"/>
                </a:lnTo>
                <a:lnTo>
                  <a:pt x="80441" y="36004"/>
                </a:lnTo>
                <a:lnTo>
                  <a:pt x="84658" y="30149"/>
                </a:lnTo>
                <a:lnTo>
                  <a:pt x="86779" y="28194"/>
                </a:lnTo>
                <a:lnTo>
                  <a:pt x="88900" y="22339"/>
                </a:lnTo>
                <a:lnTo>
                  <a:pt x="89966" y="21475"/>
                </a:lnTo>
                <a:lnTo>
                  <a:pt x="89966" y="10629"/>
                </a:lnTo>
                <a:lnTo>
                  <a:pt x="87845" y="4991"/>
                </a:lnTo>
                <a:lnTo>
                  <a:pt x="83604" y="1943"/>
                </a:lnTo>
                <a:lnTo>
                  <a:pt x="78320" y="1079"/>
                </a:lnTo>
                <a:lnTo>
                  <a:pt x="75133" y="1943"/>
                </a:lnTo>
                <a:lnTo>
                  <a:pt x="70904" y="4991"/>
                </a:lnTo>
                <a:lnTo>
                  <a:pt x="67729" y="8674"/>
                </a:lnTo>
                <a:lnTo>
                  <a:pt x="66687" y="15621"/>
                </a:lnTo>
                <a:lnTo>
                  <a:pt x="67729" y="18440"/>
                </a:lnTo>
                <a:lnTo>
                  <a:pt x="69850" y="20383"/>
                </a:lnTo>
                <a:lnTo>
                  <a:pt x="71970" y="19519"/>
                </a:lnTo>
                <a:lnTo>
                  <a:pt x="71970" y="14528"/>
                </a:lnTo>
                <a:lnTo>
                  <a:pt x="70904" y="10629"/>
                </a:lnTo>
                <a:lnTo>
                  <a:pt x="73037" y="4991"/>
                </a:lnTo>
                <a:lnTo>
                  <a:pt x="78320" y="3035"/>
                </a:lnTo>
                <a:lnTo>
                  <a:pt x="80441" y="3898"/>
                </a:lnTo>
                <a:lnTo>
                  <a:pt x="83604" y="5854"/>
                </a:lnTo>
                <a:lnTo>
                  <a:pt x="85725" y="8674"/>
                </a:lnTo>
                <a:lnTo>
                  <a:pt x="85725" y="18440"/>
                </a:lnTo>
                <a:lnTo>
                  <a:pt x="83604" y="24295"/>
                </a:lnTo>
                <a:lnTo>
                  <a:pt x="83604" y="25158"/>
                </a:lnTo>
                <a:lnTo>
                  <a:pt x="81495" y="30149"/>
                </a:lnTo>
                <a:lnTo>
                  <a:pt x="77254" y="34925"/>
                </a:lnTo>
                <a:lnTo>
                  <a:pt x="77254" y="36004"/>
                </a:lnTo>
                <a:lnTo>
                  <a:pt x="73037" y="41656"/>
                </a:lnTo>
                <a:lnTo>
                  <a:pt x="69850" y="45554"/>
                </a:lnTo>
                <a:lnTo>
                  <a:pt x="68783" y="48590"/>
                </a:lnTo>
                <a:lnTo>
                  <a:pt x="65620" y="53365"/>
                </a:lnTo>
                <a:lnTo>
                  <a:pt x="65620" y="57277"/>
                </a:lnTo>
                <a:lnTo>
                  <a:pt x="88900" y="57277"/>
                </a:lnTo>
                <a:lnTo>
                  <a:pt x="91020" y="43599"/>
                </a:lnTo>
                <a:close/>
              </a:path>
              <a:path w="223519" h="58419">
                <a:moveTo>
                  <a:pt x="153454" y="55321"/>
                </a:moveTo>
                <a:lnTo>
                  <a:pt x="150266" y="55321"/>
                </a:lnTo>
                <a:lnTo>
                  <a:pt x="147104" y="54444"/>
                </a:lnTo>
                <a:lnTo>
                  <a:pt x="146050" y="50546"/>
                </a:lnTo>
                <a:lnTo>
                  <a:pt x="146050" y="1079"/>
                </a:lnTo>
                <a:lnTo>
                  <a:pt x="144983" y="1079"/>
                </a:lnTo>
                <a:lnTo>
                  <a:pt x="141808" y="4991"/>
                </a:lnTo>
                <a:lnTo>
                  <a:pt x="136525" y="5854"/>
                </a:lnTo>
                <a:lnTo>
                  <a:pt x="134391" y="5854"/>
                </a:lnTo>
                <a:lnTo>
                  <a:pt x="134391" y="7810"/>
                </a:lnTo>
                <a:lnTo>
                  <a:pt x="138645" y="7810"/>
                </a:lnTo>
                <a:lnTo>
                  <a:pt x="140766" y="8674"/>
                </a:lnTo>
                <a:lnTo>
                  <a:pt x="141808" y="10629"/>
                </a:lnTo>
                <a:lnTo>
                  <a:pt x="141808" y="50546"/>
                </a:lnTo>
                <a:lnTo>
                  <a:pt x="140766" y="54444"/>
                </a:lnTo>
                <a:lnTo>
                  <a:pt x="136525" y="55321"/>
                </a:lnTo>
                <a:lnTo>
                  <a:pt x="134391" y="55321"/>
                </a:lnTo>
                <a:lnTo>
                  <a:pt x="134391" y="57277"/>
                </a:lnTo>
                <a:lnTo>
                  <a:pt x="153454" y="57277"/>
                </a:lnTo>
                <a:lnTo>
                  <a:pt x="153454" y="55321"/>
                </a:lnTo>
                <a:close/>
              </a:path>
              <a:path w="223519" h="58419">
                <a:moveTo>
                  <a:pt x="188379" y="19519"/>
                </a:moveTo>
                <a:lnTo>
                  <a:pt x="175666" y="1079"/>
                </a:lnTo>
                <a:lnTo>
                  <a:pt x="173570" y="1079"/>
                </a:lnTo>
                <a:lnTo>
                  <a:pt x="169329" y="3898"/>
                </a:lnTo>
                <a:lnTo>
                  <a:pt x="166166" y="8674"/>
                </a:lnTo>
                <a:lnTo>
                  <a:pt x="166166" y="10629"/>
                </a:lnTo>
                <a:lnTo>
                  <a:pt x="164045" y="15621"/>
                </a:lnTo>
                <a:lnTo>
                  <a:pt x="162979" y="22339"/>
                </a:lnTo>
                <a:lnTo>
                  <a:pt x="162979" y="39700"/>
                </a:lnTo>
                <a:lnTo>
                  <a:pt x="164045" y="45554"/>
                </a:lnTo>
                <a:lnTo>
                  <a:pt x="166166" y="50546"/>
                </a:lnTo>
                <a:lnTo>
                  <a:pt x="167208" y="53365"/>
                </a:lnTo>
                <a:lnTo>
                  <a:pt x="171450" y="57277"/>
                </a:lnTo>
                <a:lnTo>
                  <a:pt x="175666" y="55321"/>
                </a:lnTo>
                <a:lnTo>
                  <a:pt x="172504" y="54444"/>
                </a:lnTo>
                <a:lnTo>
                  <a:pt x="170383" y="48590"/>
                </a:lnTo>
                <a:lnTo>
                  <a:pt x="168262" y="43599"/>
                </a:lnTo>
                <a:lnTo>
                  <a:pt x="167208" y="36880"/>
                </a:lnTo>
                <a:lnTo>
                  <a:pt x="167208" y="22339"/>
                </a:lnTo>
                <a:lnTo>
                  <a:pt x="168262" y="15621"/>
                </a:lnTo>
                <a:lnTo>
                  <a:pt x="172504" y="5854"/>
                </a:lnTo>
                <a:lnTo>
                  <a:pt x="175666" y="3898"/>
                </a:lnTo>
                <a:lnTo>
                  <a:pt x="178854" y="4991"/>
                </a:lnTo>
                <a:lnTo>
                  <a:pt x="182029" y="10629"/>
                </a:lnTo>
                <a:lnTo>
                  <a:pt x="183095" y="15621"/>
                </a:lnTo>
                <a:lnTo>
                  <a:pt x="183095" y="22339"/>
                </a:lnTo>
                <a:lnTo>
                  <a:pt x="184137" y="29070"/>
                </a:lnTo>
                <a:lnTo>
                  <a:pt x="184137" y="36880"/>
                </a:lnTo>
                <a:lnTo>
                  <a:pt x="183095" y="43599"/>
                </a:lnTo>
                <a:lnTo>
                  <a:pt x="182029" y="48590"/>
                </a:lnTo>
                <a:lnTo>
                  <a:pt x="179908" y="53365"/>
                </a:lnTo>
                <a:lnTo>
                  <a:pt x="171450" y="57277"/>
                </a:lnTo>
                <a:lnTo>
                  <a:pt x="175666" y="58140"/>
                </a:lnTo>
                <a:lnTo>
                  <a:pt x="177787" y="58140"/>
                </a:lnTo>
                <a:lnTo>
                  <a:pt x="182029" y="55321"/>
                </a:lnTo>
                <a:lnTo>
                  <a:pt x="185191" y="50546"/>
                </a:lnTo>
                <a:lnTo>
                  <a:pt x="186258" y="48590"/>
                </a:lnTo>
                <a:lnTo>
                  <a:pt x="187325" y="43599"/>
                </a:lnTo>
                <a:lnTo>
                  <a:pt x="188379" y="36880"/>
                </a:lnTo>
                <a:lnTo>
                  <a:pt x="188379" y="19519"/>
                </a:lnTo>
                <a:close/>
              </a:path>
              <a:path w="223519" h="58419">
                <a:moveTo>
                  <a:pt x="223304" y="55321"/>
                </a:moveTo>
                <a:lnTo>
                  <a:pt x="222250" y="55321"/>
                </a:lnTo>
                <a:lnTo>
                  <a:pt x="220129" y="54444"/>
                </a:lnTo>
                <a:lnTo>
                  <a:pt x="219062" y="52501"/>
                </a:lnTo>
                <a:lnTo>
                  <a:pt x="211658" y="11696"/>
                </a:lnTo>
                <a:lnTo>
                  <a:pt x="211658" y="34925"/>
                </a:lnTo>
                <a:lnTo>
                  <a:pt x="201066" y="34925"/>
                </a:lnTo>
                <a:lnTo>
                  <a:pt x="206375" y="7810"/>
                </a:lnTo>
                <a:lnTo>
                  <a:pt x="207429" y="7810"/>
                </a:lnTo>
                <a:lnTo>
                  <a:pt x="211658" y="34925"/>
                </a:lnTo>
                <a:lnTo>
                  <a:pt x="211658" y="11696"/>
                </a:lnTo>
                <a:lnTo>
                  <a:pt x="209537" y="0"/>
                </a:lnTo>
                <a:lnTo>
                  <a:pt x="205308" y="1943"/>
                </a:lnTo>
                <a:lnTo>
                  <a:pt x="195783" y="52501"/>
                </a:lnTo>
                <a:lnTo>
                  <a:pt x="194729" y="54444"/>
                </a:lnTo>
                <a:lnTo>
                  <a:pt x="193662" y="55321"/>
                </a:lnTo>
                <a:lnTo>
                  <a:pt x="192608" y="55321"/>
                </a:lnTo>
                <a:lnTo>
                  <a:pt x="192608" y="57277"/>
                </a:lnTo>
                <a:lnTo>
                  <a:pt x="202133" y="57277"/>
                </a:lnTo>
                <a:lnTo>
                  <a:pt x="202133" y="55321"/>
                </a:lnTo>
                <a:lnTo>
                  <a:pt x="201066" y="55321"/>
                </a:lnTo>
                <a:lnTo>
                  <a:pt x="198970" y="53365"/>
                </a:lnTo>
                <a:lnTo>
                  <a:pt x="198970" y="49466"/>
                </a:lnTo>
                <a:lnTo>
                  <a:pt x="201066" y="36880"/>
                </a:lnTo>
                <a:lnTo>
                  <a:pt x="212712" y="36880"/>
                </a:lnTo>
                <a:lnTo>
                  <a:pt x="214845" y="51409"/>
                </a:lnTo>
                <a:lnTo>
                  <a:pt x="214845" y="54444"/>
                </a:lnTo>
                <a:lnTo>
                  <a:pt x="212712" y="55321"/>
                </a:lnTo>
                <a:lnTo>
                  <a:pt x="211658" y="55321"/>
                </a:lnTo>
                <a:lnTo>
                  <a:pt x="211658" y="57277"/>
                </a:lnTo>
                <a:lnTo>
                  <a:pt x="223304" y="57277"/>
                </a:lnTo>
                <a:lnTo>
                  <a:pt x="223304" y="5532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2287065" y="1113590"/>
            <a:ext cx="85725" cy="0"/>
          </a:xfrm>
          <a:custGeom>
            <a:avLst/>
            <a:gdLst/>
            <a:ahLst/>
            <a:cxnLst/>
            <a:rect l="l" t="t" r="r" b="b"/>
            <a:pathLst>
              <a:path w="85725">
                <a:moveTo>
                  <a:pt x="85726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2287065" y="997086"/>
            <a:ext cx="66040" cy="0"/>
          </a:xfrm>
          <a:custGeom>
            <a:avLst/>
            <a:gdLst/>
            <a:ahLst/>
            <a:cxnLst/>
            <a:rect l="l" t="t" r="r" b="b"/>
            <a:pathLst>
              <a:path w="66039">
                <a:moveTo>
                  <a:pt x="0" y="0"/>
                </a:moveTo>
                <a:lnTo>
                  <a:pt x="65631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7" name="object 77"/>
          <p:cNvSpPr/>
          <p:nvPr/>
        </p:nvSpPr>
        <p:spPr>
          <a:xfrm>
            <a:off x="2063774" y="997086"/>
            <a:ext cx="0" cy="116839"/>
          </a:xfrm>
          <a:custGeom>
            <a:avLst/>
            <a:gdLst/>
            <a:ahLst/>
            <a:cxnLst/>
            <a:rect l="l" t="t" r="r" b="b"/>
            <a:pathLst>
              <a:path h="116840">
                <a:moveTo>
                  <a:pt x="0" y="116504"/>
                </a:moveTo>
                <a:lnTo>
                  <a:pt x="0" y="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2063774" y="923321"/>
            <a:ext cx="223520" cy="280035"/>
          </a:xfrm>
          <a:custGeom>
            <a:avLst/>
            <a:gdLst/>
            <a:ahLst/>
            <a:cxnLst/>
            <a:rect l="l" t="t" r="r" b="b"/>
            <a:pathLst>
              <a:path w="223519" h="280034">
                <a:moveTo>
                  <a:pt x="223291" y="0"/>
                </a:moveTo>
                <a:lnTo>
                  <a:pt x="223291" y="279436"/>
                </a:lnTo>
              </a:path>
              <a:path w="223519" h="280034">
                <a:moveTo>
                  <a:pt x="223291" y="190268"/>
                </a:moveTo>
                <a:lnTo>
                  <a:pt x="0" y="190268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2403496" y="971919"/>
            <a:ext cx="0" cy="83820"/>
          </a:xfrm>
          <a:custGeom>
            <a:avLst/>
            <a:gdLst/>
            <a:ahLst/>
            <a:cxnLst/>
            <a:rect l="l" t="t" r="r" b="b"/>
            <a:pathLst>
              <a:path h="83819">
                <a:moveTo>
                  <a:pt x="0" y="83310"/>
                </a:moveTo>
                <a:lnTo>
                  <a:pt x="0" y="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476500" y="996225"/>
            <a:ext cx="52069" cy="63500"/>
          </a:xfrm>
          <a:custGeom>
            <a:avLst/>
            <a:gdLst/>
            <a:ahLst/>
            <a:cxnLst/>
            <a:rect l="l" t="t" r="r" b="b"/>
            <a:pathLst>
              <a:path w="52069" h="63500">
                <a:moveTo>
                  <a:pt x="51866" y="49466"/>
                </a:moveTo>
                <a:lnTo>
                  <a:pt x="50800" y="43611"/>
                </a:lnTo>
                <a:lnTo>
                  <a:pt x="49745" y="41960"/>
                </a:lnTo>
                <a:lnTo>
                  <a:pt x="49745" y="49466"/>
                </a:lnTo>
                <a:lnTo>
                  <a:pt x="49745" y="51422"/>
                </a:lnTo>
                <a:lnTo>
                  <a:pt x="46558" y="56184"/>
                </a:lnTo>
                <a:lnTo>
                  <a:pt x="45504" y="58140"/>
                </a:lnTo>
                <a:lnTo>
                  <a:pt x="39154" y="59004"/>
                </a:lnTo>
                <a:lnTo>
                  <a:pt x="37033" y="59004"/>
                </a:lnTo>
                <a:lnTo>
                  <a:pt x="31750" y="57061"/>
                </a:lnTo>
                <a:lnTo>
                  <a:pt x="29629" y="56184"/>
                </a:lnTo>
                <a:lnTo>
                  <a:pt x="25400" y="52285"/>
                </a:lnTo>
                <a:lnTo>
                  <a:pt x="28562" y="46431"/>
                </a:lnTo>
                <a:lnTo>
                  <a:pt x="31750" y="42519"/>
                </a:lnTo>
                <a:lnTo>
                  <a:pt x="33870" y="41656"/>
                </a:lnTo>
                <a:lnTo>
                  <a:pt x="39154" y="39700"/>
                </a:lnTo>
                <a:lnTo>
                  <a:pt x="41275" y="39700"/>
                </a:lnTo>
                <a:lnTo>
                  <a:pt x="46558" y="41656"/>
                </a:lnTo>
                <a:lnTo>
                  <a:pt x="48679" y="43611"/>
                </a:lnTo>
                <a:lnTo>
                  <a:pt x="49745" y="49466"/>
                </a:lnTo>
                <a:lnTo>
                  <a:pt x="49745" y="41960"/>
                </a:lnTo>
                <a:lnTo>
                  <a:pt x="47625" y="38620"/>
                </a:lnTo>
                <a:lnTo>
                  <a:pt x="44437" y="36664"/>
                </a:lnTo>
                <a:lnTo>
                  <a:pt x="38100" y="34925"/>
                </a:lnTo>
                <a:lnTo>
                  <a:pt x="37033" y="35801"/>
                </a:lnTo>
                <a:lnTo>
                  <a:pt x="30683" y="37744"/>
                </a:lnTo>
                <a:lnTo>
                  <a:pt x="28562" y="39700"/>
                </a:lnTo>
                <a:lnTo>
                  <a:pt x="24345" y="44475"/>
                </a:lnTo>
                <a:lnTo>
                  <a:pt x="23279" y="43065"/>
                </a:lnTo>
                <a:lnTo>
                  <a:pt x="23279" y="46431"/>
                </a:lnTo>
                <a:lnTo>
                  <a:pt x="21158" y="50330"/>
                </a:lnTo>
                <a:lnTo>
                  <a:pt x="16941" y="55105"/>
                </a:lnTo>
                <a:lnTo>
                  <a:pt x="15875" y="56184"/>
                </a:lnTo>
                <a:lnTo>
                  <a:pt x="11633" y="58140"/>
                </a:lnTo>
                <a:lnTo>
                  <a:pt x="5283" y="56184"/>
                </a:lnTo>
                <a:lnTo>
                  <a:pt x="3162" y="54241"/>
                </a:lnTo>
                <a:lnTo>
                  <a:pt x="2108" y="48374"/>
                </a:lnTo>
                <a:lnTo>
                  <a:pt x="2108" y="46431"/>
                </a:lnTo>
                <a:lnTo>
                  <a:pt x="5283" y="41656"/>
                </a:lnTo>
                <a:lnTo>
                  <a:pt x="6350" y="40563"/>
                </a:lnTo>
                <a:lnTo>
                  <a:pt x="12700" y="39700"/>
                </a:lnTo>
                <a:lnTo>
                  <a:pt x="19037" y="41656"/>
                </a:lnTo>
                <a:lnTo>
                  <a:pt x="23279" y="46431"/>
                </a:lnTo>
                <a:lnTo>
                  <a:pt x="23279" y="43065"/>
                </a:lnTo>
                <a:lnTo>
                  <a:pt x="22225" y="41656"/>
                </a:lnTo>
                <a:lnTo>
                  <a:pt x="19037" y="37744"/>
                </a:lnTo>
                <a:lnTo>
                  <a:pt x="11633" y="35801"/>
                </a:lnTo>
                <a:lnTo>
                  <a:pt x="8470" y="35801"/>
                </a:lnTo>
                <a:lnTo>
                  <a:pt x="3162" y="39700"/>
                </a:lnTo>
                <a:lnTo>
                  <a:pt x="1066" y="42519"/>
                </a:lnTo>
                <a:lnTo>
                  <a:pt x="0" y="48374"/>
                </a:lnTo>
                <a:lnTo>
                  <a:pt x="1066" y="54241"/>
                </a:lnTo>
                <a:lnTo>
                  <a:pt x="3162" y="58140"/>
                </a:lnTo>
                <a:lnTo>
                  <a:pt x="6350" y="60960"/>
                </a:lnTo>
                <a:lnTo>
                  <a:pt x="11633" y="62052"/>
                </a:lnTo>
                <a:lnTo>
                  <a:pt x="12700" y="62052"/>
                </a:lnTo>
                <a:lnTo>
                  <a:pt x="19037" y="60096"/>
                </a:lnTo>
                <a:lnTo>
                  <a:pt x="20104" y="59004"/>
                </a:lnTo>
                <a:lnTo>
                  <a:pt x="24345" y="54241"/>
                </a:lnTo>
                <a:lnTo>
                  <a:pt x="26466" y="57061"/>
                </a:lnTo>
                <a:lnTo>
                  <a:pt x="30683" y="60960"/>
                </a:lnTo>
                <a:lnTo>
                  <a:pt x="32816" y="62052"/>
                </a:lnTo>
                <a:lnTo>
                  <a:pt x="39154" y="62915"/>
                </a:lnTo>
                <a:lnTo>
                  <a:pt x="43395" y="62052"/>
                </a:lnTo>
                <a:lnTo>
                  <a:pt x="47625" y="59004"/>
                </a:lnTo>
                <a:lnTo>
                  <a:pt x="50800" y="55105"/>
                </a:lnTo>
                <a:lnTo>
                  <a:pt x="51866" y="49466"/>
                </a:lnTo>
                <a:close/>
              </a:path>
              <a:path w="52069" h="63500">
                <a:moveTo>
                  <a:pt x="51866" y="15405"/>
                </a:moveTo>
                <a:lnTo>
                  <a:pt x="50800" y="13449"/>
                </a:lnTo>
                <a:lnTo>
                  <a:pt x="47625" y="12585"/>
                </a:lnTo>
                <a:lnTo>
                  <a:pt x="34937" y="12585"/>
                </a:lnTo>
                <a:lnTo>
                  <a:pt x="28562" y="11493"/>
                </a:lnTo>
                <a:lnTo>
                  <a:pt x="22225" y="9550"/>
                </a:lnTo>
                <a:lnTo>
                  <a:pt x="20104" y="8674"/>
                </a:lnTo>
                <a:lnTo>
                  <a:pt x="13754" y="5638"/>
                </a:lnTo>
                <a:lnTo>
                  <a:pt x="8470" y="3683"/>
                </a:lnTo>
                <a:lnTo>
                  <a:pt x="2133" y="0"/>
                </a:lnTo>
                <a:lnTo>
                  <a:pt x="0" y="0"/>
                </a:lnTo>
                <a:lnTo>
                  <a:pt x="0" y="25171"/>
                </a:lnTo>
                <a:lnTo>
                  <a:pt x="12700" y="27114"/>
                </a:lnTo>
                <a:lnTo>
                  <a:pt x="12700" y="25171"/>
                </a:lnTo>
                <a:lnTo>
                  <a:pt x="7416" y="22123"/>
                </a:lnTo>
                <a:lnTo>
                  <a:pt x="5283" y="17360"/>
                </a:lnTo>
                <a:lnTo>
                  <a:pt x="5283" y="3683"/>
                </a:lnTo>
                <a:lnTo>
                  <a:pt x="11633" y="7594"/>
                </a:lnTo>
                <a:lnTo>
                  <a:pt x="17995" y="10629"/>
                </a:lnTo>
                <a:lnTo>
                  <a:pt x="24345" y="13449"/>
                </a:lnTo>
                <a:lnTo>
                  <a:pt x="29629" y="15405"/>
                </a:lnTo>
                <a:lnTo>
                  <a:pt x="32816" y="16484"/>
                </a:lnTo>
                <a:lnTo>
                  <a:pt x="34937" y="16484"/>
                </a:lnTo>
                <a:lnTo>
                  <a:pt x="41275" y="18440"/>
                </a:lnTo>
                <a:lnTo>
                  <a:pt x="47625" y="19304"/>
                </a:lnTo>
                <a:lnTo>
                  <a:pt x="50800" y="17360"/>
                </a:lnTo>
                <a:lnTo>
                  <a:pt x="51866" y="15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2372791" y="1055229"/>
            <a:ext cx="61594" cy="117475"/>
          </a:xfrm>
          <a:custGeom>
            <a:avLst/>
            <a:gdLst/>
            <a:ahLst/>
            <a:cxnLst/>
            <a:rect l="l" t="t" r="r" b="b"/>
            <a:pathLst>
              <a:path w="61594" h="117475">
                <a:moveTo>
                  <a:pt x="61387" y="32109"/>
                </a:moveTo>
                <a:lnTo>
                  <a:pt x="0" y="98930"/>
                </a:lnTo>
              </a:path>
              <a:path w="61594" h="117475">
                <a:moveTo>
                  <a:pt x="0" y="117372"/>
                </a:moveTo>
                <a:lnTo>
                  <a:pt x="0" y="0"/>
                </a:lnTo>
              </a:path>
              <a:path w="61594" h="117475">
                <a:moveTo>
                  <a:pt x="61387" y="0"/>
                </a:moveTo>
                <a:lnTo>
                  <a:pt x="61387" y="117372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2305050" y="1113599"/>
            <a:ext cx="231140" cy="69215"/>
          </a:xfrm>
          <a:custGeom>
            <a:avLst/>
            <a:gdLst/>
            <a:ahLst/>
            <a:cxnLst/>
            <a:rect l="l" t="t" r="r" b="b"/>
            <a:pathLst>
              <a:path w="231139" h="69215">
                <a:moveTo>
                  <a:pt x="51866" y="55105"/>
                </a:moveTo>
                <a:lnTo>
                  <a:pt x="50800" y="49466"/>
                </a:lnTo>
                <a:lnTo>
                  <a:pt x="49745" y="47802"/>
                </a:lnTo>
                <a:lnTo>
                  <a:pt x="49745" y="55105"/>
                </a:lnTo>
                <a:lnTo>
                  <a:pt x="49745" y="57061"/>
                </a:lnTo>
                <a:lnTo>
                  <a:pt x="46583" y="62052"/>
                </a:lnTo>
                <a:lnTo>
                  <a:pt x="44462" y="62915"/>
                </a:lnTo>
                <a:lnTo>
                  <a:pt x="39179" y="64871"/>
                </a:lnTo>
                <a:lnTo>
                  <a:pt x="37058" y="64871"/>
                </a:lnTo>
                <a:lnTo>
                  <a:pt x="30708" y="62915"/>
                </a:lnTo>
                <a:lnTo>
                  <a:pt x="29641" y="62052"/>
                </a:lnTo>
                <a:lnTo>
                  <a:pt x="25400" y="58140"/>
                </a:lnTo>
                <a:lnTo>
                  <a:pt x="28587" y="52285"/>
                </a:lnTo>
                <a:lnTo>
                  <a:pt x="31762" y="48374"/>
                </a:lnTo>
                <a:lnTo>
                  <a:pt x="33870" y="46431"/>
                </a:lnTo>
                <a:lnTo>
                  <a:pt x="39179" y="44475"/>
                </a:lnTo>
                <a:lnTo>
                  <a:pt x="41275" y="44475"/>
                </a:lnTo>
                <a:lnTo>
                  <a:pt x="46583" y="47510"/>
                </a:lnTo>
                <a:lnTo>
                  <a:pt x="48679" y="48374"/>
                </a:lnTo>
                <a:lnTo>
                  <a:pt x="49745" y="55105"/>
                </a:lnTo>
                <a:lnTo>
                  <a:pt x="49745" y="47802"/>
                </a:lnTo>
                <a:lnTo>
                  <a:pt x="47637" y="44475"/>
                </a:lnTo>
                <a:lnTo>
                  <a:pt x="44462" y="42519"/>
                </a:lnTo>
                <a:lnTo>
                  <a:pt x="38112" y="40563"/>
                </a:lnTo>
                <a:lnTo>
                  <a:pt x="35991" y="40563"/>
                </a:lnTo>
                <a:lnTo>
                  <a:pt x="30708" y="42519"/>
                </a:lnTo>
                <a:lnTo>
                  <a:pt x="28587" y="44475"/>
                </a:lnTo>
                <a:lnTo>
                  <a:pt x="24345" y="49466"/>
                </a:lnTo>
                <a:lnTo>
                  <a:pt x="23304" y="48514"/>
                </a:lnTo>
                <a:lnTo>
                  <a:pt x="23304" y="51193"/>
                </a:lnTo>
                <a:lnTo>
                  <a:pt x="20116" y="56184"/>
                </a:lnTo>
                <a:lnTo>
                  <a:pt x="16941" y="60096"/>
                </a:lnTo>
                <a:lnTo>
                  <a:pt x="15875" y="60960"/>
                </a:lnTo>
                <a:lnTo>
                  <a:pt x="10591" y="63995"/>
                </a:lnTo>
                <a:lnTo>
                  <a:pt x="4241" y="62052"/>
                </a:lnTo>
                <a:lnTo>
                  <a:pt x="3187" y="60096"/>
                </a:lnTo>
                <a:lnTo>
                  <a:pt x="2120" y="54241"/>
                </a:lnTo>
                <a:lnTo>
                  <a:pt x="2120" y="52285"/>
                </a:lnTo>
                <a:lnTo>
                  <a:pt x="4241" y="47510"/>
                </a:lnTo>
                <a:lnTo>
                  <a:pt x="6375" y="46431"/>
                </a:lnTo>
                <a:lnTo>
                  <a:pt x="11658" y="45554"/>
                </a:lnTo>
                <a:lnTo>
                  <a:pt x="17995" y="46431"/>
                </a:lnTo>
                <a:lnTo>
                  <a:pt x="23304" y="51193"/>
                </a:lnTo>
                <a:lnTo>
                  <a:pt x="23304" y="48514"/>
                </a:lnTo>
                <a:lnTo>
                  <a:pt x="17995" y="43599"/>
                </a:lnTo>
                <a:lnTo>
                  <a:pt x="11658" y="41656"/>
                </a:lnTo>
                <a:lnTo>
                  <a:pt x="8470" y="41656"/>
                </a:lnTo>
                <a:lnTo>
                  <a:pt x="3187" y="44475"/>
                </a:lnTo>
                <a:lnTo>
                  <a:pt x="1066" y="48374"/>
                </a:lnTo>
                <a:lnTo>
                  <a:pt x="0" y="54241"/>
                </a:lnTo>
                <a:lnTo>
                  <a:pt x="0" y="59004"/>
                </a:lnTo>
                <a:lnTo>
                  <a:pt x="3187" y="63995"/>
                </a:lnTo>
                <a:lnTo>
                  <a:pt x="6375" y="65951"/>
                </a:lnTo>
                <a:lnTo>
                  <a:pt x="11658" y="67691"/>
                </a:lnTo>
                <a:lnTo>
                  <a:pt x="12712" y="67691"/>
                </a:lnTo>
                <a:lnTo>
                  <a:pt x="19062" y="64871"/>
                </a:lnTo>
                <a:lnTo>
                  <a:pt x="20116" y="63995"/>
                </a:lnTo>
                <a:lnTo>
                  <a:pt x="24345" y="60096"/>
                </a:lnTo>
                <a:lnTo>
                  <a:pt x="25400" y="62052"/>
                </a:lnTo>
                <a:lnTo>
                  <a:pt x="30708" y="65951"/>
                </a:lnTo>
                <a:lnTo>
                  <a:pt x="32804" y="67691"/>
                </a:lnTo>
                <a:lnTo>
                  <a:pt x="39179" y="68770"/>
                </a:lnTo>
                <a:lnTo>
                  <a:pt x="42341" y="67691"/>
                </a:lnTo>
                <a:lnTo>
                  <a:pt x="47637" y="64871"/>
                </a:lnTo>
                <a:lnTo>
                  <a:pt x="50800" y="60096"/>
                </a:lnTo>
                <a:lnTo>
                  <a:pt x="51866" y="55105"/>
                </a:lnTo>
                <a:close/>
              </a:path>
              <a:path w="231139" h="69215">
                <a:moveTo>
                  <a:pt x="51866" y="18224"/>
                </a:moveTo>
                <a:lnTo>
                  <a:pt x="33870" y="5638"/>
                </a:lnTo>
                <a:lnTo>
                  <a:pt x="27520" y="6718"/>
                </a:lnTo>
                <a:lnTo>
                  <a:pt x="22237" y="9537"/>
                </a:lnTo>
                <a:lnTo>
                  <a:pt x="20116" y="12585"/>
                </a:lnTo>
                <a:lnTo>
                  <a:pt x="17995" y="18224"/>
                </a:lnTo>
                <a:lnTo>
                  <a:pt x="19062" y="23215"/>
                </a:lnTo>
                <a:lnTo>
                  <a:pt x="20116" y="24079"/>
                </a:lnTo>
                <a:lnTo>
                  <a:pt x="24345" y="27978"/>
                </a:lnTo>
                <a:lnTo>
                  <a:pt x="4241" y="27114"/>
                </a:lnTo>
                <a:lnTo>
                  <a:pt x="4241" y="7594"/>
                </a:lnTo>
                <a:lnTo>
                  <a:pt x="0" y="6718"/>
                </a:lnTo>
                <a:lnTo>
                  <a:pt x="0" y="29070"/>
                </a:lnTo>
                <a:lnTo>
                  <a:pt x="27520" y="31026"/>
                </a:lnTo>
                <a:lnTo>
                  <a:pt x="27520" y="27978"/>
                </a:lnTo>
                <a:lnTo>
                  <a:pt x="26466" y="27978"/>
                </a:lnTo>
                <a:lnTo>
                  <a:pt x="22237" y="24079"/>
                </a:lnTo>
                <a:lnTo>
                  <a:pt x="21183" y="19304"/>
                </a:lnTo>
                <a:lnTo>
                  <a:pt x="21183" y="16484"/>
                </a:lnTo>
                <a:lnTo>
                  <a:pt x="25400" y="12585"/>
                </a:lnTo>
                <a:lnTo>
                  <a:pt x="28587" y="11493"/>
                </a:lnTo>
                <a:lnTo>
                  <a:pt x="34925" y="10629"/>
                </a:lnTo>
                <a:lnTo>
                  <a:pt x="41275" y="11493"/>
                </a:lnTo>
                <a:lnTo>
                  <a:pt x="45516" y="12585"/>
                </a:lnTo>
                <a:lnTo>
                  <a:pt x="47637" y="14528"/>
                </a:lnTo>
                <a:lnTo>
                  <a:pt x="49745" y="19304"/>
                </a:lnTo>
                <a:lnTo>
                  <a:pt x="48679" y="25158"/>
                </a:lnTo>
                <a:lnTo>
                  <a:pt x="44462" y="27978"/>
                </a:lnTo>
                <a:lnTo>
                  <a:pt x="42341" y="27114"/>
                </a:lnTo>
                <a:lnTo>
                  <a:pt x="40208" y="26035"/>
                </a:lnTo>
                <a:lnTo>
                  <a:pt x="38112" y="27114"/>
                </a:lnTo>
                <a:lnTo>
                  <a:pt x="35991" y="29070"/>
                </a:lnTo>
                <a:lnTo>
                  <a:pt x="38112" y="31889"/>
                </a:lnTo>
                <a:lnTo>
                  <a:pt x="41275" y="32969"/>
                </a:lnTo>
                <a:lnTo>
                  <a:pt x="44462" y="31889"/>
                </a:lnTo>
                <a:lnTo>
                  <a:pt x="48679" y="29070"/>
                </a:lnTo>
                <a:lnTo>
                  <a:pt x="50800" y="25158"/>
                </a:lnTo>
                <a:lnTo>
                  <a:pt x="51866" y="20180"/>
                </a:lnTo>
                <a:lnTo>
                  <a:pt x="51866" y="18224"/>
                </a:lnTo>
                <a:close/>
              </a:path>
              <a:path w="231139" h="69215">
                <a:moveTo>
                  <a:pt x="230720" y="49466"/>
                </a:moveTo>
                <a:lnTo>
                  <a:pt x="229654" y="44475"/>
                </a:lnTo>
                <a:lnTo>
                  <a:pt x="228600" y="42900"/>
                </a:lnTo>
                <a:lnTo>
                  <a:pt x="228600" y="49466"/>
                </a:lnTo>
                <a:lnTo>
                  <a:pt x="228600" y="52285"/>
                </a:lnTo>
                <a:lnTo>
                  <a:pt x="225412" y="57061"/>
                </a:lnTo>
                <a:lnTo>
                  <a:pt x="223316" y="58140"/>
                </a:lnTo>
                <a:lnTo>
                  <a:pt x="218008" y="60096"/>
                </a:lnTo>
                <a:lnTo>
                  <a:pt x="215887" y="60096"/>
                </a:lnTo>
                <a:lnTo>
                  <a:pt x="209550" y="58140"/>
                </a:lnTo>
                <a:lnTo>
                  <a:pt x="208483" y="57061"/>
                </a:lnTo>
                <a:lnTo>
                  <a:pt x="204266" y="53149"/>
                </a:lnTo>
                <a:lnTo>
                  <a:pt x="207416" y="47510"/>
                </a:lnTo>
                <a:lnTo>
                  <a:pt x="210604" y="43599"/>
                </a:lnTo>
                <a:lnTo>
                  <a:pt x="212725" y="41656"/>
                </a:lnTo>
                <a:lnTo>
                  <a:pt x="218008" y="39700"/>
                </a:lnTo>
                <a:lnTo>
                  <a:pt x="220129" y="39700"/>
                </a:lnTo>
                <a:lnTo>
                  <a:pt x="225412" y="41656"/>
                </a:lnTo>
                <a:lnTo>
                  <a:pt x="226479" y="43599"/>
                </a:lnTo>
                <a:lnTo>
                  <a:pt x="228600" y="49466"/>
                </a:lnTo>
                <a:lnTo>
                  <a:pt x="228600" y="42900"/>
                </a:lnTo>
                <a:lnTo>
                  <a:pt x="226479" y="39700"/>
                </a:lnTo>
                <a:lnTo>
                  <a:pt x="223316" y="36664"/>
                </a:lnTo>
                <a:lnTo>
                  <a:pt x="216954" y="35788"/>
                </a:lnTo>
                <a:lnTo>
                  <a:pt x="214845" y="35788"/>
                </a:lnTo>
                <a:lnTo>
                  <a:pt x="209550" y="37744"/>
                </a:lnTo>
                <a:lnTo>
                  <a:pt x="206387" y="39700"/>
                </a:lnTo>
                <a:lnTo>
                  <a:pt x="203200" y="44475"/>
                </a:lnTo>
                <a:lnTo>
                  <a:pt x="201079" y="42532"/>
                </a:lnTo>
                <a:lnTo>
                  <a:pt x="201079" y="46431"/>
                </a:lnTo>
                <a:lnTo>
                  <a:pt x="198958" y="51193"/>
                </a:lnTo>
                <a:lnTo>
                  <a:pt x="195795" y="55105"/>
                </a:lnTo>
                <a:lnTo>
                  <a:pt x="194729" y="56184"/>
                </a:lnTo>
                <a:lnTo>
                  <a:pt x="189445" y="59004"/>
                </a:lnTo>
                <a:lnTo>
                  <a:pt x="183083" y="56184"/>
                </a:lnTo>
                <a:lnTo>
                  <a:pt x="182016" y="55105"/>
                </a:lnTo>
                <a:lnTo>
                  <a:pt x="180987" y="49466"/>
                </a:lnTo>
                <a:lnTo>
                  <a:pt x="180987" y="47510"/>
                </a:lnTo>
                <a:lnTo>
                  <a:pt x="183083" y="42519"/>
                </a:lnTo>
                <a:lnTo>
                  <a:pt x="185204" y="41656"/>
                </a:lnTo>
                <a:lnTo>
                  <a:pt x="190487" y="40563"/>
                </a:lnTo>
                <a:lnTo>
                  <a:pt x="196850" y="41656"/>
                </a:lnTo>
                <a:lnTo>
                  <a:pt x="201079" y="46431"/>
                </a:lnTo>
                <a:lnTo>
                  <a:pt x="201079" y="42532"/>
                </a:lnTo>
                <a:lnTo>
                  <a:pt x="196850" y="38620"/>
                </a:lnTo>
                <a:lnTo>
                  <a:pt x="190487" y="36664"/>
                </a:lnTo>
                <a:lnTo>
                  <a:pt x="187325" y="36664"/>
                </a:lnTo>
                <a:lnTo>
                  <a:pt x="182016" y="39700"/>
                </a:lnTo>
                <a:lnTo>
                  <a:pt x="179920" y="43599"/>
                </a:lnTo>
                <a:lnTo>
                  <a:pt x="178866" y="49466"/>
                </a:lnTo>
                <a:lnTo>
                  <a:pt x="178866" y="54241"/>
                </a:lnTo>
                <a:lnTo>
                  <a:pt x="182016" y="59004"/>
                </a:lnTo>
                <a:lnTo>
                  <a:pt x="184150" y="60960"/>
                </a:lnTo>
                <a:lnTo>
                  <a:pt x="190487" y="62915"/>
                </a:lnTo>
                <a:lnTo>
                  <a:pt x="191554" y="62915"/>
                </a:lnTo>
                <a:lnTo>
                  <a:pt x="197916" y="60096"/>
                </a:lnTo>
                <a:lnTo>
                  <a:pt x="198958" y="59004"/>
                </a:lnTo>
                <a:lnTo>
                  <a:pt x="203200" y="54241"/>
                </a:lnTo>
                <a:lnTo>
                  <a:pt x="204266" y="57061"/>
                </a:lnTo>
                <a:lnTo>
                  <a:pt x="209550" y="60960"/>
                </a:lnTo>
                <a:lnTo>
                  <a:pt x="211670" y="62915"/>
                </a:lnTo>
                <a:lnTo>
                  <a:pt x="218008" y="63995"/>
                </a:lnTo>
                <a:lnTo>
                  <a:pt x="221195" y="62915"/>
                </a:lnTo>
                <a:lnTo>
                  <a:pt x="226479" y="60096"/>
                </a:lnTo>
                <a:lnTo>
                  <a:pt x="229654" y="55105"/>
                </a:lnTo>
                <a:lnTo>
                  <a:pt x="230720" y="49466"/>
                </a:lnTo>
                <a:close/>
              </a:path>
              <a:path w="231139" h="69215">
                <a:moveTo>
                  <a:pt x="230720" y="13449"/>
                </a:moveTo>
                <a:lnTo>
                  <a:pt x="229654" y="8674"/>
                </a:lnTo>
                <a:lnTo>
                  <a:pt x="228600" y="7023"/>
                </a:lnTo>
                <a:lnTo>
                  <a:pt x="228600" y="13449"/>
                </a:lnTo>
                <a:lnTo>
                  <a:pt x="227533" y="16484"/>
                </a:lnTo>
                <a:lnTo>
                  <a:pt x="223316" y="20180"/>
                </a:lnTo>
                <a:lnTo>
                  <a:pt x="222250" y="21259"/>
                </a:lnTo>
                <a:lnTo>
                  <a:pt x="216954" y="22123"/>
                </a:lnTo>
                <a:lnTo>
                  <a:pt x="209550" y="23215"/>
                </a:lnTo>
                <a:lnTo>
                  <a:pt x="206387" y="22123"/>
                </a:lnTo>
                <a:lnTo>
                  <a:pt x="202133" y="18224"/>
                </a:lnTo>
                <a:lnTo>
                  <a:pt x="200012" y="12585"/>
                </a:lnTo>
                <a:lnTo>
                  <a:pt x="200012" y="11493"/>
                </a:lnTo>
                <a:lnTo>
                  <a:pt x="203200" y="6718"/>
                </a:lnTo>
                <a:lnTo>
                  <a:pt x="206387" y="5638"/>
                </a:lnTo>
                <a:lnTo>
                  <a:pt x="212725" y="4775"/>
                </a:lnTo>
                <a:lnTo>
                  <a:pt x="220129" y="5638"/>
                </a:lnTo>
                <a:lnTo>
                  <a:pt x="225412" y="6718"/>
                </a:lnTo>
                <a:lnTo>
                  <a:pt x="226479" y="8674"/>
                </a:lnTo>
                <a:lnTo>
                  <a:pt x="228600" y="13449"/>
                </a:lnTo>
                <a:lnTo>
                  <a:pt x="228600" y="7023"/>
                </a:lnTo>
                <a:lnTo>
                  <a:pt x="226479" y="3683"/>
                </a:lnTo>
                <a:lnTo>
                  <a:pt x="225412" y="3683"/>
                </a:lnTo>
                <a:lnTo>
                  <a:pt x="220129" y="863"/>
                </a:lnTo>
                <a:lnTo>
                  <a:pt x="212725" y="0"/>
                </a:lnTo>
                <a:lnTo>
                  <a:pt x="207416" y="863"/>
                </a:lnTo>
                <a:lnTo>
                  <a:pt x="202133" y="2819"/>
                </a:lnTo>
                <a:lnTo>
                  <a:pt x="198958" y="6718"/>
                </a:lnTo>
                <a:lnTo>
                  <a:pt x="197916" y="12585"/>
                </a:lnTo>
                <a:lnTo>
                  <a:pt x="198958" y="18224"/>
                </a:lnTo>
                <a:lnTo>
                  <a:pt x="200012" y="19304"/>
                </a:lnTo>
                <a:lnTo>
                  <a:pt x="205320" y="23215"/>
                </a:lnTo>
                <a:lnTo>
                  <a:pt x="194729" y="23215"/>
                </a:lnTo>
                <a:lnTo>
                  <a:pt x="188391" y="21259"/>
                </a:lnTo>
                <a:lnTo>
                  <a:pt x="185204" y="20180"/>
                </a:lnTo>
                <a:lnTo>
                  <a:pt x="182016" y="17348"/>
                </a:lnTo>
                <a:lnTo>
                  <a:pt x="180987" y="12585"/>
                </a:lnTo>
                <a:lnTo>
                  <a:pt x="180987" y="8674"/>
                </a:lnTo>
                <a:lnTo>
                  <a:pt x="185204" y="8674"/>
                </a:lnTo>
                <a:lnTo>
                  <a:pt x="187325" y="7594"/>
                </a:lnTo>
                <a:lnTo>
                  <a:pt x="188391" y="5638"/>
                </a:lnTo>
                <a:lnTo>
                  <a:pt x="187325" y="3683"/>
                </a:lnTo>
                <a:lnTo>
                  <a:pt x="185204" y="2819"/>
                </a:lnTo>
                <a:lnTo>
                  <a:pt x="180987" y="4775"/>
                </a:lnTo>
                <a:lnTo>
                  <a:pt x="179920" y="5638"/>
                </a:lnTo>
                <a:lnTo>
                  <a:pt x="178866" y="11493"/>
                </a:lnTo>
                <a:lnTo>
                  <a:pt x="178866" y="14528"/>
                </a:lnTo>
                <a:lnTo>
                  <a:pt x="198958" y="27978"/>
                </a:lnTo>
                <a:lnTo>
                  <a:pt x="212725" y="27978"/>
                </a:lnTo>
                <a:lnTo>
                  <a:pt x="219075" y="27114"/>
                </a:lnTo>
                <a:lnTo>
                  <a:pt x="224358" y="24079"/>
                </a:lnTo>
                <a:lnTo>
                  <a:pt x="225412" y="23215"/>
                </a:lnTo>
                <a:lnTo>
                  <a:pt x="229654" y="19304"/>
                </a:lnTo>
                <a:lnTo>
                  <a:pt x="230720" y="1344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2352697" y="946752"/>
            <a:ext cx="101600" cy="226060"/>
          </a:xfrm>
          <a:custGeom>
            <a:avLst/>
            <a:gdLst/>
            <a:ahLst/>
            <a:cxnLst/>
            <a:rect l="l" t="t" r="r" b="b"/>
            <a:pathLst>
              <a:path w="101600" h="226059">
                <a:moveTo>
                  <a:pt x="81482" y="225848"/>
                </a:moveTo>
                <a:lnTo>
                  <a:pt x="20094" y="225848"/>
                </a:lnTo>
              </a:path>
              <a:path w="101600" h="226059">
                <a:moveTo>
                  <a:pt x="81482" y="108476"/>
                </a:moveTo>
                <a:lnTo>
                  <a:pt x="20094" y="108476"/>
                </a:lnTo>
              </a:path>
              <a:path w="101600" h="226059">
                <a:moveTo>
                  <a:pt x="0" y="50333"/>
                </a:moveTo>
                <a:lnTo>
                  <a:pt x="101576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2301887" y="935037"/>
            <a:ext cx="53340" cy="62230"/>
          </a:xfrm>
          <a:custGeom>
            <a:avLst/>
            <a:gdLst/>
            <a:ahLst/>
            <a:cxnLst/>
            <a:rect l="l" t="t" r="r" b="b"/>
            <a:pathLst>
              <a:path w="53339" h="62230">
                <a:moveTo>
                  <a:pt x="52908" y="48602"/>
                </a:moveTo>
                <a:lnTo>
                  <a:pt x="50800" y="43611"/>
                </a:lnTo>
                <a:lnTo>
                  <a:pt x="47625" y="39712"/>
                </a:lnTo>
                <a:lnTo>
                  <a:pt x="43370" y="36893"/>
                </a:lnTo>
                <a:lnTo>
                  <a:pt x="38087" y="35801"/>
                </a:lnTo>
                <a:lnTo>
                  <a:pt x="35966" y="35801"/>
                </a:lnTo>
                <a:lnTo>
                  <a:pt x="30683" y="37757"/>
                </a:lnTo>
                <a:lnTo>
                  <a:pt x="27508" y="40792"/>
                </a:lnTo>
                <a:lnTo>
                  <a:pt x="24345" y="45567"/>
                </a:lnTo>
                <a:lnTo>
                  <a:pt x="23279" y="43611"/>
                </a:lnTo>
                <a:lnTo>
                  <a:pt x="19037" y="39712"/>
                </a:lnTo>
                <a:lnTo>
                  <a:pt x="17995" y="38836"/>
                </a:lnTo>
                <a:lnTo>
                  <a:pt x="11633" y="37757"/>
                </a:lnTo>
                <a:lnTo>
                  <a:pt x="9537" y="37757"/>
                </a:lnTo>
                <a:lnTo>
                  <a:pt x="4229" y="40792"/>
                </a:lnTo>
                <a:lnTo>
                  <a:pt x="1066" y="43611"/>
                </a:lnTo>
                <a:lnTo>
                  <a:pt x="0" y="49466"/>
                </a:lnTo>
                <a:lnTo>
                  <a:pt x="1066" y="52285"/>
                </a:lnTo>
                <a:lnTo>
                  <a:pt x="3162" y="57277"/>
                </a:lnTo>
                <a:lnTo>
                  <a:pt x="5283" y="60096"/>
                </a:lnTo>
                <a:lnTo>
                  <a:pt x="10566" y="61188"/>
                </a:lnTo>
                <a:lnTo>
                  <a:pt x="13754" y="60096"/>
                </a:lnTo>
                <a:lnTo>
                  <a:pt x="7404" y="57277"/>
                </a:lnTo>
                <a:lnTo>
                  <a:pt x="3162" y="54241"/>
                </a:lnTo>
                <a:lnTo>
                  <a:pt x="2108" y="50342"/>
                </a:lnTo>
                <a:lnTo>
                  <a:pt x="3162" y="48602"/>
                </a:lnTo>
                <a:lnTo>
                  <a:pt x="5283" y="43611"/>
                </a:lnTo>
                <a:lnTo>
                  <a:pt x="7404" y="43611"/>
                </a:lnTo>
                <a:lnTo>
                  <a:pt x="12687" y="41656"/>
                </a:lnTo>
                <a:lnTo>
                  <a:pt x="15875" y="42748"/>
                </a:lnTo>
                <a:lnTo>
                  <a:pt x="21158" y="44704"/>
                </a:lnTo>
                <a:lnTo>
                  <a:pt x="22225" y="47523"/>
                </a:lnTo>
                <a:lnTo>
                  <a:pt x="23279" y="52285"/>
                </a:lnTo>
                <a:lnTo>
                  <a:pt x="25400" y="52285"/>
                </a:lnTo>
                <a:lnTo>
                  <a:pt x="26466" y="46647"/>
                </a:lnTo>
                <a:lnTo>
                  <a:pt x="28562" y="42748"/>
                </a:lnTo>
                <a:lnTo>
                  <a:pt x="31750" y="41656"/>
                </a:lnTo>
                <a:lnTo>
                  <a:pt x="38087" y="40792"/>
                </a:lnTo>
                <a:lnTo>
                  <a:pt x="42341" y="40792"/>
                </a:lnTo>
                <a:lnTo>
                  <a:pt x="47625" y="42748"/>
                </a:lnTo>
                <a:lnTo>
                  <a:pt x="48679" y="44704"/>
                </a:lnTo>
                <a:lnTo>
                  <a:pt x="50800" y="50342"/>
                </a:lnTo>
                <a:lnTo>
                  <a:pt x="49745" y="54241"/>
                </a:lnTo>
                <a:lnTo>
                  <a:pt x="46558" y="57277"/>
                </a:lnTo>
                <a:lnTo>
                  <a:pt x="44437" y="56197"/>
                </a:lnTo>
                <a:lnTo>
                  <a:pt x="42341" y="55333"/>
                </a:lnTo>
                <a:lnTo>
                  <a:pt x="39154" y="56197"/>
                </a:lnTo>
                <a:lnTo>
                  <a:pt x="38087" y="59232"/>
                </a:lnTo>
                <a:lnTo>
                  <a:pt x="39154" y="61188"/>
                </a:lnTo>
                <a:lnTo>
                  <a:pt x="42341" y="62052"/>
                </a:lnTo>
                <a:lnTo>
                  <a:pt x="44437" y="62052"/>
                </a:lnTo>
                <a:lnTo>
                  <a:pt x="49745" y="58153"/>
                </a:lnTo>
                <a:lnTo>
                  <a:pt x="51841" y="55333"/>
                </a:lnTo>
                <a:lnTo>
                  <a:pt x="52908" y="50342"/>
                </a:lnTo>
                <a:lnTo>
                  <a:pt x="52908" y="48602"/>
                </a:lnTo>
                <a:close/>
              </a:path>
              <a:path w="53339" h="62230">
                <a:moveTo>
                  <a:pt x="52908" y="13677"/>
                </a:moveTo>
                <a:lnTo>
                  <a:pt x="49745" y="7810"/>
                </a:lnTo>
                <a:lnTo>
                  <a:pt x="49745" y="13677"/>
                </a:lnTo>
                <a:lnTo>
                  <a:pt x="48679" y="16497"/>
                </a:lnTo>
                <a:lnTo>
                  <a:pt x="43370" y="20396"/>
                </a:lnTo>
                <a:lnTo>
                  <a:pt x="39154" y="21272"/>
                </a:lnTo>
                <a:lnTo>
                  <a:pt x="32804" y="22352"/>
                </a:lnTo>
                <a:lnTo>
                  <a:pt x="20104" y="22352"/>
                </a:lnTo>
                <a:lnTo>
                  <a:pt x="13754" y="21272"/>
                </a:lnTo>
                <a:lnTo>
                  <a:pt x="9537" y="20396"/>
                </a:lnTo>
                <a:lnTo>
                  <a:pt x="5283" y="17360"/>
                </a:lnTo>
                <a:lnTo>
                  <a:pt x="3162" y="13677"/>
                </a:lnTo>
                <a:lnTo>
                  <a:pt x="4229" y="10642"/>
                </a:lnTo>
                <a:lnTo>
                  <a:pt x="9537" y="6731"/>
                </a:lnTo>
                <a:lnTo>
                  <a:pt x="19037" y="4775"/>
                </a:lnTo>
                <a:lnTo>
                  <a:pt x="32804" y="4775"/>
                </a:lnTo>
                <a:lnTo>
                  <a:pt x="39154" y="5867"/>
                </a:lnTo>
                <a:lnTo>
                  <a:pt x="43370" y="6731"/>
                </a:lnTo>
                <a:lnTo>
                  <a:pt x="48679" y="9766"/>
                </a:lnTo>
                <a:lnTo>
                  <a:pt x="49745" y="13677"/>
                </a:lnTo>
                <a:lnTo>
                  <a:pt x="49745" y="7810"/>
                </a:lnTo>
                <a:lnTo>
                  <a:pt x="45504" y="3911"/>
                </a:lnTo>
                <a:lnTo>
                  <a:pt x="43370" y="2832"/>
                </a:lnTo>
                <a:lnTo>
                  <a:pt x="39154" y="876"/>
                </a:lnTo>
                <a:lnTo>
                  <a:pt x="32804" y="0"/>
                </a:lnTo>
                <a:lnTo>
                  <a:pt x="16941" y="0"/>
                </a:lnTo>
                <a:lnTo>
                  <a:pt x="11633" y="1955"/>
                </a:lnTo>
                <a:lnTo>
                  <a:pt x="7404" y="3911"/>
                </a:lnTo>
                <a:lnTo>
                  <a:pt x="5283" y="4775"/>
                </a:lnTo>
                <a:lnTo>
                  <a:pt x="2108" y="8686"/>
                </a:lnTo>
                <a:lnTo>
                  <a:pt x="0" y="13677"/>
                </a:lnTo>
                <a:lnTo>
                  <a:pt x="1066" y="15621"/>
                </a:lnTo>
                <a:lnTo>
                  <a:pt x="3162" y="20396"/>
                </a:lnTo>
                <a:lnTo>
                  <a:pt x="7404" y="24307"/>
                </a:lnTo>
                <a:lnTo>
                  <a:pt x="8470" y="24307"/>
                </a:lnTo>
                <a:lnTo>
                  <a:pt x="13754" y="26263"/>
                </a:lnTo>
                <a:lnTo>
                  <a:pt x="20104" y="27127"/>
                </a:lnTo>
                <a:lnTo>
                  <a:pt x="26466" y="28206"/>
                </a:lnTo>
                <a:lnTo>
                  <a:pt x="29629" y="28206"/>
                </a:lnTo>
                <a:lnTo>
                  <a:pt x="41275" y="26263"/>
                </a:lnTo>
                <a:lnTo>
                  <a:pt x="45504" y="24307"/>
                </a:lnTo>
                <a:lnTo>
                  <a:pt x="47625" y="22352"/>
                </a:lnTo>
                <a:lnTo>
                  <a:pt x="50800" y="18453"/>
                </a:lnTo>
                <a:lnTo>
                  <a:pt x="52908" y="1367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2454273" y="946752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8128" y="6291"/>
                </a:moveTo>
                <a:lnTo>
                  <a:pt x="8128" y="6291"/>
                </a:lnTo>
              </a:path>
            </a:pathLst>
          </a:custGeom>
          <a:ln w="1258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2835267" y="1924266"/>
            <a:ext cx="1116965" cy="184785"/>
          </a:xfrm>
          <a:custGeom>
            <a:avLst/>
            <a:gdLst/>
            <a:ahLst/>
            <a:cxnLst/>
            <a:rect l="l" t="t" r="r" b="b"/>
            <a:pathLst>
              <a:path w="1116964" h="184785">
                <a:moveTo>
                  <a:pt x="0" y="184274"/>
                </a:moveTo>
                <a:lnTo>
                  <a:pt x="1116477" y="184274"/>
                </a:lnTo>
                <a:lnTo>
                  <a:pt x="1116477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89" name="object 89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2929438" y="1962097"/>
            <a:ext cx="156641" cy="95025"/>
          </a:xfrm>
          <a:prstGeom prst="rect">
            <a:avLst/>
          </a:prstGeom>
        </p:spPr>
      </p:pic>
      <p:sp>
        <p:nvSpPr>
          <p:cNvPr id="90" name="object 90"/>
          <p:cNvSpPr/>
          <p:nvPr/>
        </p:nvSpPr>
        <p:spPr>
          <a:xfrm>
            <a:off x="3392975" y="1924347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193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2835267" y="1418981"/>
            <a:ext cx="1116965" cy="184785"/>
          </a:xfrm>
          <a:custGeom>
            <a:avLst/>
            <a:gdLst/>
            <a:ahLst/>
            <a:cxnLst/>
            <a:rect l="l" t="t" r="r" b="b"/>
            <a:pathLst>
              <a:path w="1116964" h="184784">
                <a:moveTo>
                  <a:pt x="0" y="184274"/>
                </a:moveTo>
                <a:lnTo>
                  <a:pt x="1116477" y="184274"/>
                </a:lnTo>
                <a:lnTo>
                  <a:pt x="1116477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2565399" y="1436417"/>
            <a:ext cx="269875" cy="280670"/>
          </a:xfrm>
          <a:custGeom>
            <a:avLst/>
            <a:gdLst/>
            <a:ahLst/>
            <a:cxnLst/>
            <a:rect l="l" t="t" r="r" b="b"/>
            <a:pathLst>
              <a:path w="269875" h="280669">
                <a:moveTo>
                  <a:pt x="0" y="280304"/>
                </a:moveTo>
                <a:lnTo>
                  <a:pt x="0" y="0"/>
                </a:lnTo>
              </a:path>
              <a:path w="269875" h="280669">
                <a:moveTo>
                  <a:pt x="0" y="74632"/>
                </a:moveTo>
                <a:lnTo>
                  <a:pt x="269867" y="74632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3392975" y="1419061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4">
                <a:moveTo>
                  <a:pt x="0" y="0"/>
                </a:moveTo>
                <a:lnTo>
                  <a:pt x="0" y="184193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2835267" y="905017"/>
            <a:ext cx="1116965" cy="184785"/>
          </a:xfrm>
          <a:custGeom>
            <a:avLst/>
            <a:gdLst/>
            <a:ahLst/>
            <a:cxnLst/>
            <a:rect l="l" t="t" r="r" b="b"/>
            <a:pathLst>
              <a:path w="1116964" h="184784">
                <a:moveTo>
                  <a:pt x="0" y="184274"/>
                </a:moveTo>
                <a:lnTo>
                  <a:pt x="1116477" y="184274"/>
                </a:lnTo>
                <a:lnTo>
                  <a:pt x="1116477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0" name="object 100"/>
          <p:cNvSpPr/>
          <p:nvPr/>
        </p:nvSpPr>
        <p:spPr>
          <a:xfrm>
            <a:off x="2565399" y="904880"/>
            <a:ext cx="828040" cy="298450"/>
          </a:xfrm>
          <a:custGeom>
            <a:avLst/>
            <a:gdLst/>
            <a:ahLst/>
            <a:cxnLst/>
            <a:rect l="l" t="t" r="r" b="b"/>
            <a:pathLst>
              <a:path w="828039" h="298450">
                <a:moveTo>
                  <a:pt x="0" y="92205"/>
                </a:moveTo>
                <a:lnTo>
                  <a:pt x="269867" y="92205"/>
                </a:lnTo>
              </a:path>
              <a:path w="828039" h="298450">
                <a:moveTo>
                  <a:pt x="0" y="297877"/>
                </a:moveTo>
                <a:lnTo>
                  <a:pt x="0" y="18441"/>
                </a:lnTo>
              </a:path>
              <a:path w="828039" h="298450">
                <a:moveTo>
                  <a:pt x="827576" y="0"/>
                </a:moveTo>
                <a:lnTo>
                  <a:pt x="827576" y="18441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01" name="object 10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2910405" y="5469177"/>
            <a:ext cx="313239" cy="96002"/>
          </a:xfrm>
          <a:prstGeom prst="rect">
            <a:avLst/>
          </a:prstGeom>
        </p:spPr>
      </p:pic>
      <p:sp>
        <p:nvSpPr>
          <p:cNvPr id="106" name="object 106"/>
          <p:cNvSpPr/>
          <p:nvPr/>
        </p:nvSpPr>
        <p:spPr>
          <a:xfrm>
            <a:off x="2835267" y="4239366"/>
            <a:ext cx="1116965" cy="185420"/>
          </a:xfrm>
          <a:custGeom>
            <a:avLst/>
            <a:gdLst/>
            <a:ahLst/>
            <a:cxnLst/>
            <a:rect l="l" t="t" r="r" b="b"/>
            <a:pathLst>
              <a:path w="1116964" h="185420">
                <a:moveTo>
                  <a:pt x="0" y="185243"/>
                </a:moveTo>
                <a:lnTo>
                  <a:pt x="1116477" y="185243"/>
                </a:lnTo>
                <a:lnTo>
                  <a:pt x="1116477" y="0"/>
                </a:lnTo>
                <a:lnTo>
                  <a:pt x="0" y="0"/>
                </a:lnTo>
                <a:lnTo>
                  <a:pt x="0" y="185243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2836328" y="5744607"/>
            <a:ext cx="1115695" cy="184785"/>
          </a:xfrm>
          <a:custGeom>
            <a:avLst/>
            <a:gdLst/>
            <a:ahLst/>
            <a:cxnLst/>
            <a:rect l="l" t="t" r="r" b="b"/>
            <a:pathLst>
              <a:path w="1115695" h="184785">
                <a:moveTo>
                  <a:pt x="0" y="184274"/>
                </a:moveTo>
                <a:lnTo>
                  <a:pt x="1115416" y="184274"/>
                </a:lnTo>
                <a:lnTo>
                  <a:pt x="1115416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1623536" y="4331449"/>
            <a:ext cx="1212215" cy="0"/>
          </a:xfrm>
          <a:custGeom>
            <a:avLst/>
            <a:gdLst/>
            <a:ahLst/>
            <a:cxnLst/>
            <a:rect l="l" t="t" r="r" b="b"/>
            <a:pathLst>
              <a:path w="1212214">
                <a:moveTo>
                  <a:pt x="0" y="0"/>
                </a:moveTo>
                <a:lnTo>
                  <a:pt x="1211731" y="0"/>
                </a:lnTo>
              </a:path>
              <a:path w="1212214">
                <a:moveTo>
                  <a:pt x="0" y="0"/>
                </a:moveTo>
                <a:lnTo>
                  <a:pt x="368283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9" name="object 109"/>
          <p:cNvSpPr/>
          <p:nvPr/>
        </p:nvSpPr>
        <p:spPr>
          <a:xfrm>
            <a:off x="1623536" y="5836741"/>
            <a:ext cx="150495" cy="0"/>
          </a:xfrm>
          <a:custGeom>
            <a:avLst/>
            <a:gdLst/>
            <a:ahLst/>
            <a:cxnLst/>
            <a:rect l="l" t="t" r="r" b="b"/>
            <a:pathLst>
              <a:path w="150494">
                <a:moveTo>
                  <a:pt x="0" y="0"/>
                </a:moveTo>
                <a:lnTo>
                  <a:pt x="150275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10" name="object 110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1752969" y="4231651"/>
            <a:ext cx="248042" cy="146775"/>
          </a:xfrm>
          <a:prstGeom prst="rect">
            <a:avLst/>
          </a:prstGeom>
        </p:spPr>
      </p:pic>
      <p:sp>
        <p:nvSpPr>
          <p:cNvPr id="112" name="object 112"/>
          <p:cNvSpPr/>
          <p:nvPr/>
        </p:nvSpPr>
        <p:spPr>
          <a:xfrm>
            <a:off x="1752645" y="5798928"/>
            <a:ext cx="388620" cy="76200"/>
          </a:xfrm>
          <a:custGeom>
            <a:avLst/>
            <a:gdLst/>
            <a:ahLst/>
            <a:cxnLst/>
            <a:rect l="l" t="t" r="r" b="b"/>
            <a:pathLst>
              <a:path w="388619" h="76200">
                <a:moveTo>
                  <a:pt x="388388" y="37812"/>
                </a:moveTo>
                <a:lnTo>
                  <a:pt x="196841" y="37812"/>
                </a:lnTo>
              </a:path>
              <a:path w="388619" h="76200">
                <a:moveTo>
                  <a:pt x="0" y="75649"/>
                </a:moveTo>
                <a:lnTo>
                  <a:pt x="231757" y="75649"/>
                </a:lnTo>
                <a:lnTo>
                  <a:pt x="231757" y="0"/>
                </a:lnTo>
                <a:lnTo>
                  <a:pt x="0" y="0"/>
                </a:lnTo>
                <a:lnTo>
                  <a:pt x="0" y="75649"/>
                </a:lnTo>
                <a:close/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1752638" y="5731052"/>
            <a:ext cx="255270" cy="58419"/>
          </a:xfrm>
          <a:custGeom>
            <a:avLst/>
            <a:gdLst/>
            <a:ahLst/>
            <a:cxnLst/>
            <a:rect l="l" t="t" r="r" b="b"/>
            <a:pathLst>
              <a:path w="255269" h="58420">
                <a:moveTo>
                  <a:pt x="26454" y="43624"/>
                </a:moveTo>
                <a:lnTo>
                  <a:pt x="25400" y="38785"/>
                </a:lnTo>
                <a:lnTo>
                  <a:pt x="23279" y="32943"/>
                </a:lnTo>
                <a:lnTo>
                  <a:pt x="20104" y="29083"/>
                </a:lnTo>
                <a:lnTo>
                  <a:pt x="14820" y="26174"/>
                </a:lnTo>
                <a:lnTo>
                  <a:pt x="8470" y="22301"/>
                </a:lnTo>
                <a:lnTo>
                  <a:pt x="5295" y="19392"/>
                </a:lnTo>
                <a:lnTo>
                  <a:pt x="4229" y="13550"/>
                </a:lnTo>
                <a:lnTo>
                  <a:pt x="4229" y="12598"/>
                </a:lnTo>
                <a:lnTo>
                  <a:pt x="5295" y="6769"/>
                </a:lnTo>
                <a:lnTo>
                  <a:pt x="7404" y="4838"/>
                </a:lnTo>
                <a:lnTo>
                  <a:pt x="12700" y="2895"/>
                </a:lnTo>
                <a:lnTo>
                  <a:pt x="13754" y="2895"/>
                </a:lnTo>
                <a:lnTo>
                  <a:pt x="19050" y="5803"/>
                </a:lnTo>
                <a:lnTo>
                  <a:pt x="20104" y="8712"/>
                </a:lnTo>
                <a:lnTo>
                  <a:pt x="23279" y="14528"/>
                </a:lnTo>
                <a:lnTo>
                  <a:pt x="24345" y="14528"/>
                </a:lnTo>
                <a:lnTo>
                  <a:pt x="23279" y="952"/>
                </a:lnTo>
                <a:lnTo>
                  <a:pt x="22225" y="2895"/>
                </a:lnTo>
                <a:lnTo>
                  <a:pt x="21170" y="2895"/>
                </a:lnTo>
                <a:lnTo>
                  <a:pt x="17995" y="1930"/>
                </a:lnTo>
                <a:lnTo>
                  <a:pt x="12700" y="952"/>
                </a:lnTo>
                <a:lnTo>
                  <a:pt x="7404" y="1930"/>
                </a:lnTo>
                <a:lnTo>
                  <a:pt x="4229" y="4838"/>
                </a:lnTo>
                <a:lnTo>
                  <a:pt x="2120" y="8712"/>
                </a:lnTo>
                <a:lnTo>
                  <a:pt x="1054" y="14528"/>
                </a:lnTo>
                <a:lnTo>
                  <a:pt x="1054" y="18415"/>
                </a:lnTo>
                <a:lnTo>
                  <a:pt x="3175" y="24231"/>
                </a:lnTo>
                <a:lnTo>
                  <a:pt x="7404" y="27139"/>
                </a:lnTo>
                <a:lnTo>
                  <a:pt x="12700" y="31013"/>
                </a:lnTo>
                <a:lnTo>
                  <a:pt x="16929" y="32943"/>
                </a:lnTo>
                <a:lnTo>
                  <a:pt x="20104" y="36830"/>
                </a:lnTo>
                <a:lnTo>
                  <a:pt x="21170" y="37807"/>
                </a:lnTo>
                <a:lnTo>
                  <a:pt x="22225" y="43624"/>
                </a:lnTo>
                <a:lnTo>
                  <a:pt x="22225" y="47510"/>
                </a:lnTo>
                <a:lnTo>
                  <a:pt x="20104" y="52362"/>
                </a:lnTo>
                <a:lnTo>
                  <a:pt x="19050" y="54292"/>
                </a:lnTo>
                <a:lnTo>
                  <a:pt x="13754" y="56222"/>
                </a:lnTo>
                <a:lnTo>
                  <a:pt x="11645" y="55270"/>
                </a:lnTo>
                <a:lnTo>
                  <a:pt x="6350" y="52362"/>
                </a:lnTo>
                <a:lnTo>
                  <a:pt x="4229" y="48488"/>
                </a:lnTo>
                <a:lnTo>
                  <a:pt x="2120" y="41694"/>
                </a:lnTo>
                <a:lnTo>
                  <a:pt x="0" y="42672"/>
                </a:lnTo>
                <a:lnTo>
                  <a:pt x="2120" y="58178"/>
                </a:lnTo>
                <a:lnTo>
                  <a:pt x="4229" y="56222"/>
                </a:lnTo>
                <a:lnTo>
                  <a:pt x="5295" y="56222"/>
                </a:lnTo>
                <a:lnTo>
                  <a:pt x="13754" y="58178"/>
                </a:lnTo>
                <a:lnTo>
                  <a:pt x="19050" y="57200"/>
                </a:lnTo>
                <a:lnTo>
                  <a:pt x="23279" y="53327"/>
                </a:lnTo>
                <a:lnTo>
                  <a:pt x="25400" y="49441"/>
                </a:lnTo>
                <a:lnTo>
                  <a:pt x="26454" y="43624"/>
                </a:lnTo>
                <a:close/>
              </a:path>
              <a:path w="255269" h="58420">
                <a:moveTo>
                  <a:pt x="60312" y="43624"/>
                </a:moveTo>
                <a:lnTo>
                  <a:pt x="59258" y="39738"/>
                </a:lnTo>
                <a:lnTo>
                  <a:pt x="58216" y="33921"/>
                </a:lnTo>
                <a:lnTo>
                  <a:pt x="55029" y="30048"/>
                </a:lnTo>
                <a:lnTo>
                  <a:pt x="55029" y="42672"/>
                </a:lnTo>
                <a:lnTo>
                  <a:pt x="55029" y="46532"/>
                </a:lnTo>
                <a:lnTo>
                  <a:pt x="52920" y="52362"/>
                </a:lnTo>
                <a:lnTo>
                  <a:pt x="50800" y="54292"/>
                </a:lnTo>
                <a:lnTo>
                  <a:pt x="45504" y="55270"/>
                </a:lnTo>
                <a:lnTo>
                  <a:pt x="40220" y="55270"/>
                </a:lnTo>
                <a:lnTo>
                  <a:pt x="39154" y="53327"/>
                </a:lnTo>
                <a:lnTo>
                  <a:pt x="39154" y="28117"/>
                </a:lnTo>
                <a:lnTo>
                  <a:pt x="44450" y="28117"/>
                </a:lnTo>
                <a:lnTo>
                  <a:pt x="48679" y="29083"/>
                </a:lnTo>
                <a:lnTo>
                  <a:pt x="52920" y="31991"/>
                </a:lnTo>
                <a:lnTo>
                  <a:pt x="53975" y="35877"/>
                </a:lnTo>
                <a:lnTo>
                  <a:pt x="55029" y="42672"/>
                </a:lnTo>
                <a:lnTo>
                  <a:pt x="55029" y="30048"/>
                </a:lnTo>
                <a:lnTo>
                  <a:pt x="49745" y="27139"/>
                </a:lnTo>
                <a:lnTo>
                  <a:pt x="52920" y="25209"/>
                </a:lnTo>
                <a:lnTo>
                  <a:pt x="56095" y="22301"/>
                </a:lnTo>
                <a:lnTo>
                  <a:pt x="57150" y="20345"/>
                </a:lnTo>
                <a:lnTo>
                  <a:pt x="58216" y="14528"/>
                </a:lnTo>
                <a:lnTo>
                  <a:pt x="57150" y="9690"/>
                </a:lnTo>
                <a:lnTo>
                  <a:pt x="55029" y="4838"/>
                </a:lnTo>
                <a:lnTo>
                  <a:pt x="53975" y="3873"/>
                </a:lnTo>
                <a:lnTo>
                  <a:pt x="53975" y="14528"/>
                </a:lnTo>
                <a:lnTo>
                  <a:pt x="52920" y="18415"/>
                </a:lnTo>
                <a:lnTo>
                  <a:pt x="50800" y="23253"/>
                </a:lnTo>
                <a:lnTo>
                  <a:pt x="49745" y="24231"/>
                </a:lnTo>
                <a:lnTo>
                  <a:pt x="45504" y="26174"/>
                </a:lnTo>
                <a:lnTo>
                  <a:pt x="39154" y="26174"/>
                </a:lnTo>
                <a:lnTo>
                  <a:pt x="39154" y="5803"/>
                </a:lnTo>
                <a:lnTo>
                  <a:pt x="40220" y="3860"/>
                </a:lnTo>
                <a:lnTo>
                  <a:pt x="46570" y="3860"/>
                </a:lnTo>
                <a:lnTo>
                  <a:pt x="50800" y="5803"/>
                </a:lnTo>
                <a:lnTo>
                  <a:pt x="52920" y="7734"/>
                </a:lnTo>
                <a:lnTo>
                  <a:pt x="53975" y="14528"/>
                </a:lnTo>
                <a:lnTo>
                  <a:pt x="53975" y="3873"/>
                </a:lnTo>
                <a:lnTo>
                  <a:pt x="51854" y="1930"/>
                </a:lnTo>
                <a:lnTo>
                  <a:pt x="45504" y="1930"/>
                </a:lnTo>
                <a:lnTo>
                  <a:pt x="31750" y="1930"/>
                </a:lnTo>
                <a:lnTo>
                  <a:pt x="31750" y="3860"/>
                </a:lnTo>
                <a:lnTo>
                  <a:pt x="34925" y="3860"/>
                </a:lnTo>
                <a:lnTo>
                  <a:pt x="34925" y="55270"/>
                </a:lnTo>
                <a:lnTo>
                  <a:pt x="30695" y="55270"/>
                </a:lnTo>
                <a:lnTo>
                  <a:pt x="30695" y="57200"/>
                </a:lnTo>
                <a:lnTo>
                  <a:pt x="47625" y="57200"/>
                </a:lnTo>
                <a:lnTo>
                  <a:pt x="51854" y="56222"/>
                </a:lnTo>
                <a:lnTo>
                  <a:pt x="56095" y="53327"/>
                </a:lnTo>
                <a:lnTo>
                  <a:pt x="59258" y="49441"/>
                </a:lnTo>
                <a:lnTo>
                  <a:pt x="60312" y="43624"/>
                </a:lnTo>
                <a:close/>
              </a:path>
              <a:path w="255269" h="58420">
                <a:moveTo>
                  <a:pt x="91020" y="19392"/>
                </a:moveTo>
                <a:lnTo>
                  <a:pt x="89966" y="13550"/>
                </a:lnTo>
                <a:lnTo>
                  <a:pt x="87833" y="8712"/>
                </a:lnTo>
                <a:lnTo>
                  <a:pt x="86779" y="5803"/>
                </a:lnTo>
                <a:lnTo>
                  <a:pt x="86779" y="29083"/>
                </a:lnTo>
                <a:lnTo>
                  <a:pt x="85712" y="36830"/>
                </a:lnTo>
                <a:lnTo>
                  <a:pt x="85712" y="43624"/>
                </a:lnTo>
                <a:lnTo>
                  <a:pt x="84658" y="48488"/>
                </a:lnTo>
                <a:lnTo>
                  <a:pt x="82550" y="53327"/>
                </a:lnTo>
                <a:lnTo>
                  <a:pt x="78308" y="55270"/>
                </a:lnTo>
                <a:lnTo>
                  <a:pt x="75145" y="54292"/>
                </a:lnTo>
                <a:lnTo>
                  <a:pt x="71970" y="48488"/>
                </a:lnTo>
                <a:lnTo>
                  <a:pt x="70904" y="43624"/>
                </a:lnTo>
                <a:lnTo>
                  <a:pt x="69850" y="36830"/>
                </a:lnTo>
                <a:lnTo>
                  <a:pt x="69850" y="22301"/>
                </a:lnTo>
                <a:lnTo>
                  <a:pt x="70904" y="15506"/>
                </a:lnTo>
                <a:lnTo>
                  <a:pt x="71970" y="10642"/>
                </a:lnTo>
                <a:lnTo>
                  <a:pt x="75145" y="5803"/>
                </a:lnTo>
                <a:lnTo>
                  <a:pt x="78308" y="3860"/>
                </a:lnTo>
                <a:lnTo>
                  <a:pt x="81495" y="4838"/>
                </a:lnTo>
                <a:lnTo>
                  <a:pt x="84658" y="10642"/>
                </a:lnTo>
                <a:lnTo>
                  <a:pt x="85712" y="15506"/>
                </a:lnTo>
                <a:lnTo>
                  <a:pt x="85712" y="22301"/>
                </a:lnTo>
                <a:lnTo>
                  <a:pt x="86779" y="29083"/>
                </a:lnTo>
                <a:lnTo>
                  <a:pt x="86779" y="5803"/>
                </a:lnTo>
                <a:lnTo>
                  <a:pt x="82550" y="1930"/>
                </a:lnTo>
                <a:lnTo>
                  <a:pt x="78308" y="952"/>
                </a:lnTo>
                <a:lnTo>
                  <a:pt x="76187" y="952"/>
                </a:lnTo>
                <a:lnTo>
                  <a:pt x="71970" y="3860"/>
                </a:lnTo>
                <a:lnTo>
                  <a:pt x="68783" y="8712"/>
                </a:lnTo>
                <a:lnTo>
                  <a:pt x="68783" y="10642"/>
                </a:lnTo>
                <a:lnTo>
                  <a:pt x="66687" y="15506"/>
                </a:lnTo>
                <a:lnTo>
                  <a:pt x="65620" y="22301"/>
                </a:lnTo>
                <a:lnTo>
                  <a:pt x="65620" y="39738"/>
                </a:lnTo>
                <a:lnTo>
                  <a:pt x="66687" y="45580"/>
                </a:lnTo>
                <a:lnTo>
                  <a:pt x="68783" y="50419"/>
                </a:lnTo>
                <a:lnTo>
                  <a:pt x="69850" y="53327"/>
                </a:lnTo>
                <a:lnTo>
                  <a:pt x="74091" y="57200"/>
                </a:lnTo>
                <a:lnTo>
                  <a:pt x="78308" y="58178"/>
                </a:lnTo>
                <a:lnTo>
                  <a:pt x="80429" y="58178"/>
                </a:lnTo>
                <a:lnTo>
                  <a:pt x="84658" y="55270"/>
                </a:lnTo>
                <a:lnTo>
                  <a:pt x="87833" y="50419"/>
                </a:lnTo>
                <a:lnTo>
                  <a:pt x="87833" y="48488"/>
                </a:lnTo>
                <a:lnTo>
                  <a:pt x="89966" y="43624"/>
                </a:lnTo>
                <a:lnTo>
                  <a:pt x="91020" y="36830"/>
                </a:lnTo>
                <a:lnTo>
                  <a:pt x="91020" y="19392"/>
                </a:lnTo>
                <a:close/>
              </a:path>
              <a:path w="255269" h="58420">
                <a:moveTo>
                  <a:pt x="124891" y="38785"/>
                </a:moveTo>
                <a:lnTo>
                  <a:pt x="117462" y="38785"/>
                </a:lnTo>
                <a:lnTo>
                  <a:pt x="117462" y="952"/>
                </a:lnTo>
                <a:lnTo>
                  <a:pt x="115354" y="952"/>
                </a:lnTo>
                <a:lnTo>
                  <a:pt x="113233" y="5168"/>
                </a:lnTo>
                <a:lnTo>
                  <a:pt x="113233" y="8712"/>
                </a:lnTo>
                <a:lnTo>
                  <a:pt x="113233" y="38785"/>
                </a:lnTo>
                <a:lnTo>
                  <a:pt x="99491" y="38785"/>
                </a:lnTo>
                <a:lnTo>
                  <a:pt x="113233" y="8712"/>
                </a:lnTo>
                <a:lnTo>
                  <a:pt x="113233" y="5168"/>
                </a:lnTo>
                <a:lnTo>
                  <a:pt x="96304" y="38785"/>
                </a:lnTo>
                <a:lnTo>
                  <a:pt x="96304" y="40716"/>
                </a:lnTo>
                <a:lnTo>
                  <a:pt x="113233" y="40716"/>
                </a:lnTo>
                <a:lnTo>
                  <a:pt x="113233" y="54292"/>
                </a:lnTo>
                <a:lnTo>
                  <a:pt x="110058" y="55270"/>
                </a:lnTo>
                <a:lnTo>
                  <a:pt x="106895" y="55270"/>
                </a:lnTo>
                <a:lnTo>
                  <a:pt x="106895" y="57200"/>
                </a:lnTo>
                <a:lnTo>
                  <a:pt x="123825" y="57200"/>
                </a:lnTo>
                <a:lnTo>
                  <a:pt x="123825" y="55270"/>
                </a:lnTo>
                <a:lnTo>
                  <a:pt x="121704" y="55270"/>
                </a:lnTo>
                <a:lnTo>
                  <a:pt x="118516" y="54292"/>
                </a:lnTo>
                <a:lnTo>
                  <a:pt x="117462" y="51396"/>
                </a:lnTo>
                <a:lnTo>
                  <a:pt x="117462" y="40716"/>
                </a:lnTo>
                <a:lnTo>
                  <a:pt x="124891" y="40716"/>
                </a:lnTo>
                <a:lnTo>
                  <a:pt x="124891" y="38785"/>
                </a:lnTo>
                <a:close/>
              </a:path>
              <a:path w="255269" h="58420">
                <a:moveTo>
                  <a:pt x="189433" y="38785"/>
                </a:moveTo>
                <a:lnTo>
                  <a:pt x="182029" y="38785"/>
                </a:lnTo>
                <a:lnTo>
                  <a:pt x="182029" y="952"/>
                </a:lnTo>
                <a:lnTo>
                  <a:pt x="179908" y="952"/>
                </a:lnTo>
                <a:lnTo>
                  <a:pt x="177787" y="5168"/>
                </a:lnTo>
                <a:lnTo>
                  <a:pt x="177787" y="8712"/>
                </a:lnTo>
                <a:lnTo>
                  <a:pt x="177787" y="38785"/>
                </a:lnTo>
                <a:lnTo>
                  <a:pt x="164033" y="38785"/>
                </a:lnTo>
                <a:lnTo>
                  <a:pt x="177787" y="8712"/>
                </a:lnTo>
                <a:lnTo>
                  <a:pt x="177787" y="5168"/>
                </a:lnTo>
                <a:lnTo>
                  <a:pt x="160858" y="38785"/>
                </a:lnTo>
                <a:lnTo>
                  <a:pt x="160858" y="40716"/>
                </a:lnTo>
                <a:lnTo>
                  <a:pt x="177787" y="40716"/>
                </a:lnTo>
                <a:lnTo>
                  <a:pt x="177787" y="54292"/>
                </a:lnTo>
                <a:lnTo>
                  <a:pt x="174625" y="55270"/>
                </a:lnTo>
                <a:lnTo>
                  <a:pt x="171437" y="55270"/>
                </a:lnTo>
                <a:lnTo>
                  <a:pt x="171437" y="57200"/>
                </a:lnTo>
                <a:lnTo>
                  <a:pt x="188379" y="57200"/>
                </a:lnTo>
                <a:lnTo>
                  <a:pt x="188379" y="55270"/>
                </a:lnTo>
                <a:lnTo>
                  <a:pt x="186258" y="55270"/>
                </a:lnTo>
                <a:lnTo>
                  <a:pt x="183095" y="54292"/>
                </a:lnTo>
                <a:lnTo>
                  <a:pt x="182029" y="51396"/>
                </a:lnTo>
                <a:lnTo>
                  <a:pt x="182029" y="40716"/>
                </a:lnTo>
                <a:lnTo>
                  <a:pt x="189433" y="40716"/>
                </a:lnTo>
                <a:lnTo>
                  <a:pt x="189433" y="38785"/>
                </a:lnTo>
                <a:close/>
              </a:path>
              <a:path w="255269" h="58420">
                <a:moveTo>
                  <a:pt x="220116" y="19392"/>
                </a:moveTo>
                <a:lnTo>
                  <a:pt x="219062" y="13550"/>
                </a:lnTo>
                <a:lnTo>
                  <a:pt x="216954" y="8712"/>
                </a:lnTo>
                <a:lnTo>
                  <a:pt x="215900" y="5803"/>
                </a:lnTo>
                <a:lnTo>
                  <a:pt x="215900" y="22301"/>
                </a:lnTo>
                <a:lnTo>
                  <a:pt x="215900" y="36830"/>
                </a:lnTo>
                <a:lnTo>
                  <a:pt x="214833" y="43624"/>
                </a:lnTo>
                <a:lnTo>
                  <a:pt x="213779" y="48488"/>
                </a:lnTo>
                <a:lnTo>
                  <a:pt x="211658" y="53327"/>
                </a:lnTo>
                <a:lnTo>
                  <a:pt x="207429" y="55270"/>
                </a:lnTo>
                <a:lnTo>
                  <a:pt x="205308" y="54292"/>
                </a:lnTo>
                <a:lnTo>
                  <a:pt x="202120" y="48488"/>
                </a:lnTo>
                <a:lnTo>
                  <a:pt x="200025" y="43624"/>
                </a:lnTo>
                <a:lnTo>
                  <a:pt x="200025" y="36830"/>
                </a:lnTo>
                <a:lnTo>
                  <a:pt x="198958" y="29083"/>
                </a:lnTo>
                <a:lnTo>
                  <a:pt x="200025" y="22301"/>
                </a:lnTo>
                <a:lnTo>
                  <a:pt x="200025" y="15506"/>
                </a:lnTo>
                <a:lnTo>
                  <a:pt x="204254" y="5803"/>
                </a:lnTo>
                <a:lnTo>
                  <a:pt x="207429" y="3860"/>
                </a:lnTo>
                <a:lnTo>
                  <a:pt x="210591" y="4838"/>
                </a:lnTo>
                <a:lnTo>
                  <a:pt x="213779" y="10642"/>
                </a:lnTo>
                <a:lnTo>
                  <a:pt x="214833" y="15506"/>
                </a:lnTo>
                <a:lnTo>
                  <a:pt x="215900" y="22301"/>
                </a:lnTo>
                <a:lnTo>
                  <a:pt x="215900" y="5803"/>
                </a:lnTo>
                <a:lnTo>
                  <a:pt x="211658" y="1930"/>
                </a:lnTo>
                <a:lnTo>
                  <a:pt x="207429" y="952"/>
                </a:lnTo>
                <a:lnTo>
                  <a:pt x="205308" y="952"/>
                </a:lnTo>
                <a:lnTo>
                  <a:pt x="201066" y="3860"/>
                </a:lnTo>
                <a:lnTo>
                  <a:pt x="197904" y="8712"/>
                </a:lnTo>
                <a:lnTo>
                  <a:pt x="197904" y="10642"/>
                </a:lnTo>
                <a:lnTo>
                  <a:pt x="195783" y="15506"/>
                </a:lnTo>
                <a:lnTo>
                  <a:pt x="194716" y="22301"/>
                </a:lnTo>
                <a:lnTo>
                  <a:pt x="194716" y="39738"/>
                </a:lnTo>
                <a:lnTo>
                  <a:pt x="196837" y="45580"/>
                </a:lnTo>
                <a:lnTo>
                  <a:pt x="197904" y="50419"/>
                </a:lnTo>
                <a:lnTo>
                  <a:pt x="198958" y="53327"/>
                </a:lnTo>
                <a:lnTo>
                  <a:pt x="203187" y="57200"/>
                </a:lnTo>
                <a:lnTo>
                  <a:pt x="207429" y="58178"/>
                </a:lnTo>
                <a:lnTo>
                  <a:pt x="209537" y="58178"/>
                </a:lnTo>
                <a:lnTo>
                  <a:pt x="220116" y="36830"/>
                </a:lnTo>
                <a:lnTo>
                  <a:pt x="220116" y="19392"/>
                </a:lnTo>
                <a:close/>
              </a:path>
              <a:path w="255269" h="58420">
                <a:moveTo>
                  <a:pt x="255041" y="55270"/>
                </a:moveTo>
                <a:lnTo>
                  <a:pt x="253987" y="55270"/>
                </a:lnTo>
                <a:lnTo>
                  <a:pt x="251866" y="54292"/>
                </a:lnTo>
                <a:lnTo>
                  <a:pt x="250799" y="52362"/>
                </a:lnTo>
                <a:lnTo>
                  <a:pt x="241300" y="0"/>
                </a:lnTo>
                <a:lnTo>
                  <a:pt x="238112" y="1930"/>
                </a:lnTo>
                <a:lnTo>
                  <a:pt x="244462" y="34899"/>
                </a:lnTo>
                <a:lnTo>
                  <a:pt x="232829" y="34899"/>
                </a:lnTo>
                <a:lnTo>
                  <a:pt x="238112" y="7734"/>
                </a:lnTo>
                <a:lnTo>
                  <a:pt x="239179" y="7734"/>
                </a:lnTo>
                <a:lnTo>
                  <a:pt x="238112" y="1930"/>
                </a:lnTo>
                <a:lnTo>
                  <a:pt x="227520" y="52362"/>
                </a:lnTo>
                <a:lnTo>
                  <a:pt x="226466" y="54292"/>
                </a:lnTo>
                <a:lnTo>
                  <a:pt x="225425" y="55270"/>
                </a:lnTo>
                <a:lnTo>
                  <a:pt x="224358" y="55270"/>
                </a:lnTo>
                <a:lnTo>
                  <a:pt x="224358" y="57200"/>
                </a:lnTo>
                <a:lnTo>
                  <a:pt x="233870" y="57200"/>
                </a:lnTo>
                <a:lnTo>
                  <a:pt x="233870" y="55270"/>
                </a:lnTo>
                <a:lnTo>
                  <a:pt x="232829" y="55270"/>
                </a:lnTo>
                <a:lnTo>
                  <a:pt x="230708" y="53327"/>
                </a:lnTo>
                <a:lnTo>
                  <a:pt x="230708" y="49441"/>
                </a:lnTo>
                <a:lnTo>
                  <a:pt x="232829" y="36830"/>
                </a:lnTo>
                <a:lnTo>
                  <a:pt x="244462" y="36830"/>
                </a:lnTo>
                <a:lnTo>
                  <a:pt x="246583" y="51396"/>
                </a:lnTo>
                <a:lnTo>
                  <a:pt x="246583" y="54292"/>
                </a:lnTo>
                <a:lnTo>
                  <a:pt x="244462" y="55270"/>
                </a:lnTo>
                <a:lnTo>
                  <a:pt x="244462" y="57200"/>
                </a:lnTo>
                <a:lnTo>
                  <a:pt x="255041" y="57200"/>
                </a:lnTo>
                <a:lnTo>
                  <a:pt x="255041" y="5527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1752645" y="5808623"/>
            <a:ext cx="198120" cy="57785"/>
          </a:xfrm>
          <a:custGeom>
            <a:avLst/>
            <a:gdLst/>
            <a:ahLst/>
            <a:cxnLst/>
            <a:rect l="l" t="t" r="r" b="b"/>
            <a:pathLst>
              <a:path w="198119" h="57785">
                <a:moveTo>
                  <a:pt x="86776" y="30069"/>
                </a:moveTo>
                <a:lnTo>
                  <a:pt x="38099" y="12605"/>
                </a:lnTo>
              </a:path>
              <a:path w="198119" h="57785">
                <a:moveTo>
                  <a:pt x="47622" y="24233"/>
                </a:moveTo>
                <a:lnTo>
                  <a:pt x="43389" y="15512"/>
                </a:lnTo>
                <a:lnTo>
                  <a:pt x="33866" y="11628"/>
                </a:lnTo>
                <a:lnTo>
                  <a:pt x="24340" y="15512"/>
                </a:lnTo>
                <a:lnTo>
                  <a:pt x="21166" y="24233"/>
                </a:lnTo>
                <a:lnTo>
                  <a:pt x="24340" y="32976"/>
                </a:lnTo>
                <a:lnTo>
                  <a:pt x="33866" y="35884"/>
                </a:lnTo>
                <a:lnTo>
                  <a:pt x="43389" y="32976"/>
                </a:lnTo>
                <a:lnTo>
                  <a:pt x="47622" y="24233"/>
                </a:lnTo>
                <a:close/>
              </a:path>
              <a:path w="198119" h="57785">
                <a:moveTo>
                  <a:pt x="93120" y="4838"/>
                </a:moveTo>
                <a:lnTo>
                  <a:pt x="58215" y="0"/>
                </a:lnTo>
                <a:lnTo>
                  <a:pt x="26458" y="13581"/>
                </a:lnTo>
              </a:path>
              <a:path w="198119" h="57785">
                <a:moveTo>
                  <a:pt x="21166" y="28117"/>
                </a:moveTo>
                <a:lnTo>
                  <a:pt x="0" y="28117"/>
                </a:lnTo>
              </a:path>
              <a:path w="198119" h="57785">
                <a:moveTo>
                  <a:pt x="93120" y="4838"/>
                </a:moveTo>
                <a:lnTo>
                  <a:pt x="120642" y="30069"/>
                </a:lnTo>
              </a:path>
              <a:path w="198119" h="57785">
                <a:moveTo>
                  <a:pt x="197902" y="24233"/>
                </a:moveTo>
                <a:lnTo>
                  <a:pt x="193658" y="15512"/>
                </a:lnTo>
                <a:lnTo>
                  <a:pt x="184130" y="11628"/>
                </a:lnTo>
                <a:lnTo>
                  <a:pt x="174624" y="15512"/>
                </a:lnTo>
                <a:lnTo>
                  <a:pt x="170380" y="24233"/>
                </a:lnTo>
                <a:lnTo>
                  <a:pt x="174624" y="32976"/>
                </a:lnTo>
                <a:lnTo>
                  <a:pt x="184130" y="35884"/>
                </a:lnTo>
                <a:lnTo>
                  <a:pt x="193658" y="32976"/>
                </a:lnTo>
                <a:lnTo>
                  <a:pt x="197902" y="24233"/>
                </a:lnTo>
                <a:close/>
              </a:path>
              <a:path w="198119" h="57785">
                <a:moveTo>
                  <a:pt x="120642" y="30069"/>
                </a:moveTo>
                <a:lnTo>
                  <a:pt x="151325" y="42674"/>
                </a:lnTo>
                <a:lnTo>
                  <a:pt x="184130" y="35884"/>
                </a:lnTo>
              </a:path>
              <a:path w="198119" h="57785">
                <a:moveTo>
                  <a:pt x="110054" y="52372"/>
                </a:moveTo>
                <a:lnTo>
                  <a:pt x="155569" y="57210"/>
                </a:lnTo>
                <a:lnTo>
                  <a:pt x="192597" y="33953"/>
                </a:lnTo>
              </a:path>
              <a:path w="198119" h="57785">
                <a:moveTo>
                  <a:pt x="86776" y="30069"/>
                </a:moveTo>
                <a:lnTo>
                  <a:pt x="110054" y="52372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2141034" y="5836740"/>
            <a:ext cx="695325" cy="0"/>
          </a:xfrm>
          <a:custGeom>
            <a:avLst/>
            <a:gdLst/>
            <a:ahLst/>
            <a:cxnLst/>
            <a:rect l="l" t="t" r="r" b="b"/>
            <a:pathLst>
              <a:path w="695325">
                <a:moveTo>
                  <a:pt x="0" y="0"/>
                </a:moveTo>
                <a:lnTo>
                  <a:pt x="695294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3392975" y="4239461"/>
            <a:ext cx="0" cy="185420"/>
          </a:xfrm>
          <a:custGeom>
            <a:avLst/>
            <a:gdLst/>
            <a:ahLst/>
            <a:cxnLst/>
            <a:rect l="l" t="t" r="r" b="b"/>
            <a:pathLst>
              <a:path h="185420">
                <a:moveTo>
                  <a:pt x="0" y="0"/>
                </a:moveTo>
                <a:lnTo>
                  <a:pt x="0" y="185148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3394037" y="5744600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28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2835267" y="6184930"/>
            <a:ext cx="1116965" cy="184785"/>
          </a:xfrm>
          <a:custGeom>
            <a:avLst/>
            <a:gdLst/>
            <a:ahLst/>
            <a:cxnLst/>
            <a:rect l="l" t="t" r="r" b="b"/>
            <a:pathLst>
              <a:path w="1116964" h="184785">
                <a:moveTo>
                  <a:pt x="0" y="184274"/>
                </a:moveTo>
                <a:lnTo>
                  <a:pt x="1116477" y="184274"/>
                </a:lnTo>
                <a:lnTo>
                  <a:pt x="1116477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1623536" y="6277070"/>
            <a:ext cx="517525" cy="0"/>
          </a:xfrm>
          <a:custGeom>
            <a:avLst/>
            <a:gdLst/>
            <a:ahLst/>
            <a:cxnLst/>
            <a:rect l="l" t="t" r="r" b="b"/>
            <a:pathLst>
              <a:path w="517525">
                <a:moveTo>
                  <a:pt x="0" y="0"/>
                </a:moveTo>
                <a:lnTo>
                  <a:pt x="517497" y="0"/>
                </a:lnTo>
              </a:path>
              <a:path w="517525">
                <a:moveTo>
                  <a:pt x="0" y="0"/>
                </a:moveTo>
                <a:lnTo>
                  <a:pt x="368283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23" name="object 123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1752969" y="6176208"/>
            <a:ext cx="248042" cy="147795"/>
          </a:xfrm>
          <a:prstGeom prst="rect">
            <a:avLst/>
          </a:prstGeom>
        </p:spPr>
      </p:pic>
      <p:sp>
        <p:nvSpPr>
          <p:cNvPr id="127" name="object 127"/>
          <p:cNvSpPr/>
          <p:nvPr/>
        </p:nvSpPr>
        <p:spPr>
          <a:xfrm>
            <a:off x="3392975" y="6184930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274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2141034" y="6083089"/>
            <a:ext cx="310515" cy="308610"/>
          </a:xfrm>
          <a:custGeom>
            <a:avLst/>
            <a:gdLst/>
            <a:ahLst/>
            <a:cxnLst/>
            <a:rect l="l" t="t" r="r" b="b"/>
            <a:pathLst>
              <a:path w="310514" h="308610">
                <a:moveTo>
                  <a:pt x="0" y="308421"/>
                </a:moveTo>
                <a:lnTo>
                  <a:pt x="310078" y="308421"/>
                </a:lnTo>
                <a:lnTo>
                  <a:pt x="310078" y="0"/>
                </a:lnTo>
                <a:lnTo>
                  <a:pt x="0" y="0"/>
                </a:lnTo>
                <a:lnTo>
                  <a:pt x="0" y="308421"/>
                </a:lnTo>
                <a:close/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30" name="object 130"/>
          <p:cNvPicPr/>
          <p:nvPr/>
        </p:nvPicPr>
        <p:blipFill>
          <a:blip r:embed="rId15" cstate="print"/>
          <a:stretch>
            <a:fillRect/>
          </a:stretch>
        </p:blipFill>
        <p:spPr>
          <a:xfrm>
            <a:off x="2141034" y="6268926"/>
            <a:ext cx="316423" cy="85726"/>
          </a:xfrm>
          <a:prstGeom prst="rect">
            <a:avLst/>
          </a:prstGeom>
        </p:spPr>
      </p:pic>
      <p:pic>
        <p:nvPicPr>
          <p:cNvPr id="131" name="object 131"/>
          <p:cNvPicPr/>
          <p:nvPr/>
        </p:nvPicPr>
        <p:blipFill>
          <a:blip r:embed="rId16" cstate="print"/>
          <a:stretch>
            <a:fillRect/>
          </a:stretch>
        </p:blipFill>
        <p:spPr>
          <a:xfrm>
            <a:off x="2178083" y="6097251"/>
            <a:ext cx="270907" cy="132683"/>
          </a:xfrm>
          <a:prstGeom prst="rect">
            <a:avLst/>
          </a:prstGeom>
        </p:spPr>
      </p:pic>
      <p:sp>
        <p:nvSpPr>
          <p:cNvPr id="133" name="object 133"/>
          <p:cNvSpPr/>
          <p:nvPr/>
        </p:nvSpPr>
        <p:spPr>
          <a:xfrm>
            <a:off x="2451112" y="6277070"/>
            <a:ext cx="1501140" cy="277495"/>
          </a:xfrm>
          <a:custGeom>
            <a:avLst/>
            <a:gdLst/>
            <a:ahLst/>
            <a:cxnLst/>
            <a:rect l="l" t="t" r="r" b="b"/>
            <a:pathLst>
              <a:path w="1501139" h="277495">
                <a:moveTo>
                  <a:pt x="0" y="0"/>
                </a:moveTo>
                <a:lnTo>
                  <a:pt x="384155" y="0"/>
                </a:lnTo>
              </a:path>
              <a:path w="1501139" h="277495">
                <a:moveTo>
                  <a:pt x="384155" y="277378"/>
                </a:moveTo>
                <a:lnTo>
                  <a:pt x="1500632" y="277378"/>
                </a:lnTo>
                <a:lnTo>
                  <a:pt x="1500632" y="92132"/>
                </a:lnTo>
                <a:lnTo>
                  <a:pt x="384155" y="92132"/>
                </a:lnTo>
                <a:lnTo>
                  <a:pt x="384155" y="277378"/>
                </a:lnTo>
                <a:close/>
              </a:path>
              <a:path w="1501139" h="277495">
                <a:moveTo>
                  <a:pt x="941863" y="92133"/>
                </a:moveTo>
                <a:lnTo>
                  <a:pt x="941863" y="277378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2835267" y="2108677"/>
            <a:ext cx="1116965" cy="184785"/>
          </a:xfrm>
          <a:custGeom>
            <a:avLst/>
            <a:gdLst/>
            <a:ahLst/>
            <a:cxnLst/>
            <a:rect l="l" t="t" r="r" b="b"/>
            <a:pathLst>
              <a:path w="1116964" h="184785">
                <a:moveTo>
                  <a:pt x="0" y="184274"/>
                </a:moveTo>
                <a:lnTo>
                  <a:pt x="1116477" y="184274"/>
                </a:lnTo>
                <a:lnTo>
                  <a:pt x="1116477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37" name="object 137"/>
          <p:cNvPicPr/>
          <p:nvPr/>
        </p:nvPicPr>
        <p:blipFill>
          <a:blip r:embed="rId17" cstate="print"/>
          <a:stretch>
            <a:fillRect/>
          </a:stretch>
        </p:blipFill>
        <p:spPr>
          <a:xfrm>
            <a:off x="2929438" y="2146290"/>
            <a:ext cx="156641" cy="95242"/>
          </a:xfrm>
          <a:prstGeom prst="rect">
            <a:avLst/>
          </a:prstGeom>
        </p:spPr>
      </p:pic>
      <p:sp>
        <p:nvSpPr>
          <p:cNvPr id="138" name="object 138"/>
          <p:cNvSpPr/>
          <p:nvPr/>
        </p:nvSpPr>
        <p:spPr>
          <a:xfrm>
            <a:off x="3392975" y="2108540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1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1623536" y="2468467"/>
            <a:ext cx="1212215" cy="0"/>
          </a:xfrm>
          <a:custGeom>
            <a:avLst/>
            <a:gdLst/>
            <a:ahLst/>
            <a:cxnLst/>
            <a:rect l="l" t="t" r="r" b="b"/>
            <a:pathLst>
              <a:path w="1212214">
                <a:moveTo>
                  <a:pt x="0" y="0"/>
                </a:moveTo>
                <a:lnTo>
                  <a:pt x="1211731" y="0"/>
                </a:lnTo>
              </a:path>
              <a:path w="1212214">
                <a:moveTo>
                  <a:pt x="0" y="0"/>
                </a:moveTo>
                <a:lnTo>
                  <a:pt x="368283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41" name="object 141"/>
          <p:cNvPicPr/>
          <p:nvPr/>
        </p:nvPicPr>
        <p:blipFill>
          <a:blip r:embed="rId18" cstate="print"/>
          <a:stretch>
            <a:fillRect/>
          </a:stretch>
        </p:blipFill>
        <p:spPr>
          <a:xfrm>
            <a:off x="1752969" y="2367583"/>
            <a:ext cx="248042" cy="147643"/>
          </a:xfrm>
          <a:prstGeom prst="rect">
            <a:avLst/>
          </a:prstGeom>
        </p:spPr>
      </p:pic>
      <p:sp>
        <p:nvSpPr>
          <p:cNvPr id="142" name="object 142"/>
          <p:cNvSpPr/>
          <p:nvPr/>
        </p:nvSpPr>
        <p:spPr>
          <a:xfrm>
            <a:off x="2835267" y="2376181"/>
            <a:ext cx="1116965" cy="184785"/>
          </a:xfrm>
          <a:custGeom>
            <a:avLst/>
            <a:gdLst/>
            <a:ahLst/>
            <a:cxnLst/>
            <a:rect l="l" t="t" r="r" b="b"/>
            <a:pathLst>
              <a:path w="1116964" h="184785">
                <a:moveTo>
                  <a:pt x="0" y="184274"/>
                </a:moveTo>
                <a:lnTo>
                  <a:pt x="1116477" y="184274"/>
                </a:lnTo>
                <a:lnTo>
                  <a:pt x="1116477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3392975" y="2376261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193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1623536" y="3725280"/>
            <a:ext cx="1212215" cy="0"/>
          </a:xfrm>
          <a:custGeom>
            <a:avLst/>
            <a:gdLst/>
            <a:ahLst/>
            <a:cxnLst/>
            <a:rect l="l" t="t" r="r" b="b"/>
            <a:pathLst>
              <a:path w="1212214">
                <a:moveTo>
                  <a:pt x="0" y="0"/>
                </a:moveTo>
                <a:lnTo>
                  <a:pt x="1211731" y="0"/>
                </a:lnTo>
              </a:path>
              <a:path w="1212214">
                <a:moveTo>
                  <a:pt x="0" y="0"/>
                </a:moveTo>
                <a:lnTo>
                  <a:pt x="368283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49" name="object 149"/>
          <p:cNvPicPr/>
          <p:nvPr/>
        </p:nvPicPr>
        <p:blipFill>
          <a:blip r:embed="rId19" cstate="print"/>
          <a:stretch>
            <a:fillRect/>
          </a:stretch>
        </p:blipFill>
        <p:spPr>
          <a:xfrm>
            <a:off x="1752969" y="3625482"/>
            <a:ext cx="248042" cy="146775"/>
          </a:xfrm>
          <a:prstGeom prst="rect">
            <a:avLst/>
          </a:prstGeom>
        </p:spPr>
      </p:pic>
      <p:sp>
        <p:nvSpPr>
          <p:cNvPr id="150" name="object 150"/>
          <p:cNvSpPr/>
          <p:nvPr/>
        </p:nvSpPr>
        <p:spPr>
          <a:xfrm>
            <a:off x="2835267" y="3633110"/>
            <a:ext cx="1116965" cy="185420"/>
          </a:xfrm>
          <a:custGeom>
            <a:avLst/>
            <a:gdLst/>
            <a:ahLst/>
            <a:cxnLst/>
            <a:rect l="l" t="t" r="r" b="b"/>
            <a:pathLst>
              <a:path w="1116964" h="185420">
                <a:moveTo>
                  <a:pt x="0" y="185243"/>
                </a:moveTo>
                <a:lnTo>
                  <a:pt x="1116477" y="185243"/>
                </a:lnTo>
                <a:lnTo>
                  <a:pt x="1116477" y="0"/>
                </a:lnTo>
                <a:lnTo>
                  <a:pt x="0" y="0"/>
                </a:lnTo>
                <a:lnTo>
                  <a:pt x="0" y="185243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1623536" y="4007538"/>
            <a:ext cx="1212215" cy="0"/>
          </a:xfrm>
          <a:custGeom>
            <a:avLst/>
            <a:gdLst/>
            <a:ahLst/>
            <a:cxnLst/>
            <a:rect l="l" t="t" r="r" b="b"/>
            <a:pathLst>
              <a:path w="1212214">
                <a:moveTo>
                  <a:pt x="0" y="0"/>
                </a:moveTo>
                <a:lnTo>
                  <a:pt x="1211731" y="0"/>
                </a:lnTo>
              </a:path>
              <a:path w="1212214">
                <a:moveTo>
                  <a:pt x="0" y="0"/>
                </a:moveTo>
                <a:lnTo>
                  <a:pt x="368283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57" name="object 157"/>
          <p:cNvPicPr/>
          <p:nvPr/>
        </p:nvPicPr>
        <p:blipFill>
          <a:blip r:embed="rId20" cstate="print"/>
          <a:stretch>
            <a:fillRect/>
          </a:stretch>
        </p:blipFill>
        <p:spPr>
          <a:xfrm>
            <a:off x="1752969" y="3906654"/>
            <a:ext cx="248042" cy="146992"/>
          </a:xfrm>
          <a:prstGeom prst="rect">
            <a:avLst/>
          </a:prstGeom>
        </p:spPr>
      </p:pic>
      <p:sp>
        <p:nvSpPr>
          <p:cNvPr id="158" name="object 158"/>
          <p:cNvSpPr/>
          <p:nvPr/>
        </p:nvSpPr>
        <p:spPr>
          <a:xfrm>
            <a:off x="2835267" y="3915469"/>
            <a:ext cx="1116965" cy="184785"/>
          </a:xfrm>
          <a:custGeom>
            <a:avLst/>
            <a:gdLst/>
            <a:ahLst/>
            <a:cxnLst/>
            <a:rect l="l" t="t" r="r" b="b"/>
            <a:pathLst>
              <a:path w="1116964" h="184785">
                <a:moveTo>
                  <a:pt x="0" y="184274"/>
                </a:moveTo>
                <a:lnTo>
                  <a:pt x="1116477" y="184274"/>
                </a:lnTo>
                <a:lnTo>
                  <a:pt x="1116477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3501979" y="3915332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1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2242629" y="3321964"/>
            <a:ext cx="126364" cy="45720"/>
          </a:xfrm>
          <a:custGeom>
            <a:avLst/>
            <a:gdLst/>
            <a:ahLst/>
            <a:cxnLst/>
            <a:rect l="l" t="t" r="r" b="b"/>
            <a:pathLst>
              <a:path w="126364" h="45720">
                <a:moveTo>
                  <a:pt x="23279" y="31026"/>
                </a:moveTo>
                <a:lnTo>
                  <a:pt x="22212" y="26035"/>
                </a:lnTo>
                <a:lnTo>
                  <a:pt x="20091" y="23215"/>
                </a:lnTo>
                <a:lnTo>
                  <a:pt x="20091" y="32981"/>
                </a:lnTo>
                <a:lnTo>
                  <a:pt x="17995" y="40576"/>
                </a:lnTo>
                <a:lnTo>
                  <a:pt x="15862" y="42532"/>
                </a:lnTo>
                <a:lnTo>
                  <a:pt x="12687" y="43611"/>
                </a:lnTo>
                <a:lnTo>
                  <a:pt x="7404" y="43611"/>
                </a:lnTo>
                <a:lnTo>
                  <a:pt x="7404" y="22136"/>
                </a:lnTo>
                <a:lnTo>
                  <a:pt x="11620" y="22136"/>
                </a:lnTo>
                <a:lnTo>
                  <a:pt x="14808" y="22136"/>
                </a:lnTo>
                <a:lnTo>
                  <a:pt x="17995" y="24091"/>
                </a:lnTo>
                <a:lnTo>
                  <a:pt x="19050" y="27990"/>
                </a:lnTo>
                <a:lnTo>
                  <a:pt x="20091" y="32981"/>
                </a:lnTo>
                <a:lnTo>
                  <a:pt x="20091" y="23215"/>
                </a:lnTo>
                <a:lnTo>
                  <a:pt x="15862" y="21272"/>
                </a:lnTo>
                <a:lnTo>
                  <a:pt x="17995" y="19316"/>
                </a:lnTo>
                <a:lnTo>
                  <a:pt x="21158" y="16497"/>
                </a:lnTo>
                <a:lnTo>
                  <a:pt x="21158" y="15405"/>
                </a:lnTo>
                <a:lnTo>
                  <a:pt x="22212" y="10642"/>
                </a:lnTo>
                <a:lnTo>
                  <a:pt x="20091" y="2832"/>
                </a:lnTo>
                <a:lnTo>
                  <a:pt x="17995" y="1536"/>
                </a:lnTo>
                <a:lnTo>
                  <a:pt x="17995" y="5651"/>
                </a:lnTo>
                <a:lnTo>
                  <a:pt x="17995" y="14541"/>
                </a:lnTo>
                <a:lnTo>
                  <a:pt x="16929" y="18453"/>
                </a:lnTo>
                <a:lnTo>
                  <a:pt x="15862" y="18453"/>
                </a:lnTo>
                <a:lnTo>
                  <a:pt x="12687" y="20180"/>
                </a:lnTo>
                <a:lnTo>
                  <a:pt x="7404" y="20180"/>
                </a:lnTo>
                <a:lnTo>
                  <a:pt x="7404" y="2832"/>
                </a:lnTo>
                <a:lnTo>
                  <a:pt x="8458" y="1955"/>
                </a:lnTo>
                <a:lnTo>
                  <a:pt x="12687" y="1955"/>
                </a:lnTo>
                <a:lnTo>
                  <a:pt x="16929" y="3695"/>
                </a:lnTo>
                <a:lnTo>
                  <a:pt x="17995" y="5651"/>
                </a:lnTo>
                <a:lnTo>
                  <a:pt x="17995" y="1536"/>
                </a:lnTo>
                <a:lnTo>
                  <a:pt x="16929" y="876"/>
                </a:lnTo>
                <a:lnTo>
                  <a:pt x="12687" y="876"/>
                </a:lnTo>
                <a:lnTo>
                  <a:pt x="1054" y="876"/>
                </a:lnTo>
                <a:lnTo>
                  <a:pt x="1054" y="1955"/>
                </a:lnTo>
                <a:lnTo>
                  <a:pt x="2120" y="1955"/>
                </a:lnTo>
                <a:lnTo>
                  <a:pt x="4216" y="3695"/>
                </a:lnTo>
                <a:lnTo>
                  <a:pt x="4216" y="41656"/>
                </a:lnTo>
                <a:lnTo>
                  <a:pt x="3162" y="43611"/>
                </a:lnTo>
                <a:lnTo>
                  <a:pt x="0" y="43611"/>
                </a:lnTo>
                <a:lnTo>
                  <a:pt x="0" y="45567"/>
                </a:lnTo>
                <a:lnTo>
                  <a:pt x="13741" y="45567"/>
                </a:lnTo>
                <a:lnTo>
                  <a:pt x="17995" y="44475"/>
                </a:lnTo>
                <a:lnTo>
                  <a:pt x="21158" y="42532"/>
                </a:lnTo>
                <a:lnTo>
                  <a:pt x="22212" y="38620"/>
                </a:lnTo>
                <a:lnTo>
                  <a:pt x="23279" y="33845"/>
                </a:lnTo>
                <a:lnTo>
                  <a:pt x="23279" y="31026"/>
                </a:lnTo>
                <a:close/>
              </a:path>
              <a:path w="126364" h="45720">
                <a:moveTo>
                  <a:pt x="50800" y="876"/>
                </a:moveTo>
                <a:lnTo>
                  <a:pt x="44424" y="876"/>
                </a:lnTo>
                <a:lnTo>
                  <a:pt x="38087" y="35801"/>
                </a:lnTo>
                <a:lnTo>
                  <a:pt x="37020" y="35801"/>
                </a:lnTo>
                <a:lnTo>
                  <a:pt x="31737" y="876"/>
                </a:lnTo>
                <a:lnTo>
                  <a:pt x="25400" y="876"/>
                </a:lnTo>
                <a:lnTo>
                  <a:pt x="25400" y="1955"/>
                </a:lnTo>
                <a:lnTo>
                  <a:pt x="26454" y="1955"/>
                </a:lnTo>
                <a:lnTo>
                  <a:pt x="28562" y="3695"/>
                </a:lnTo>
                <a:lnTo>
                  <a:pt x="28562" y="41656"/>
                </a:lnTo>
                <a:lnTo>
                  <a:pt x="27495" y="43611"/>
                </a:lnTo>
                <a:lnTo>
                  <a:pt x="25400" y="43611"/>
                </a:lnTo>
                <a:lnTo>
                  <a:pt x="25400" y="45567"/>
                </a:lnTo>
                <a:lnTo>
                  <a:pt x="31737" y="45567"/>
                </a:lnTo>
                <a:lnTo>
                  <a:pt x="31737" y="43611"/>
                </a:lnTo>
                <a:lnTo>
                  <a:pt x="29616" y="43611"/>
                </a:lnTo>
                <a:lnTo>
                  <a:pt x="29616" y="7594"/>
                </a:lnTo>
                <a:lnTo>
                  <a:pt x="35966" y="45567"/>
                </a:lnTo>
                <a:lnTo>
                  <a:pt x="37020" y="45567"/>
                </a:lnTo>
                <a:lnTo>
                  <a:pt x="44424" y="7594"/>
                </a:lnTo>
                <a:lnTo>
                  <a:pt x="44424" y="43611"/>
                </a:lnTo>
                <a:lnTo>
                  <a:pt x="42329" y="43611"/>
                </a:lnTo>
                <a:lnTo>
                  <a:pt x="42329" y="45567"/>
                </a:lnTo>
                <a:lnTo>
                  <a:pt x="50800" y="45567"/>
                </a:lnTo>
                <a:lnTo>
                  <a:pt x="50800" y="43611"/>
                </a:lnTo>
                <a:lnTo>
                  <a:pt x="48679" y="43611"/>
                </a:lnTo>
                <a:lnTo>
                  <a:pt x="47612" y="41656"/>
                </a:lnTo>
                <a:lnTo>
                  <a:pt x="47612" y="3695"/>
                </a:lnTo>
                <a:lnTo>
                  <a:pt x="49733" y="1955"/>
                </a:lnTo>
                <a:lnTo>
                  <a:pt x="50800" y="1955"/>
                </a:lnTo>
                <a:lnTo>
                  <a:pt x="50800" y="876"/>
                </a:lnTo>
                <a:close/>
              </a:path>
              <a:path w="126364" h="45720">
                <a:moveTo>
                  <a:pt x="74079" y="33845"/>
                </a:moveTo>
                <a:lnTo>
                  <a:pt x="73012" y="33845"/>
                </a:lnTo>
                <a:lnTo>
                  <a:pt x="71945" y="34937"/>
                </a:lnTo>
                <a:lnTo>
                  <a:pt x="70891" y="39712"/>
                </a:lnTo>
                <a:lnTo>
                  <a:pt x="67729" y="41656"/>
                </a:lnTo>
                <a:lnTo>
                  <a:pt x="56083" y="41656"/>
                </a:lnTo>
                <a:lnTo>
                  <a:pt x="57137" y="39712"/>
                </a:lnTo>
                <a:lnTo>
                  <a:pt x="62420" y="31902"/>
                </a:lnTo>
                <a:lnTo>
                  <a:pt x="65608" y="27990"/>
                </a:lnTo>
                <a:lnTo>
                  <a:pt x="68795" y="23215"/>
                </a:lnTo>
                <a:lnTo>
                  <a:pt x="71945" y="17360"/>
                </a:lnTo>
                <a:lnTo>
                  <a:pt x="73012" y="16497"/>
                </a:lnTo>
                <a:lnTo>
                  <a:pt x="73012" y="7594"/>
                </a:lnTo>
                <a:lnTo>
                  <a:pt x="70891" y="2832"/>
                </a:lnTo>
                <a:lnTo>
                  <a:pt x="67729" y="876"/>
                </a:lnTo>
                <a:lnTo>
                  <a:pt x="63487" y="0"/>
                </a:lnTo>
                <a:lnTo>
                  <a:pt x="61366" y="876"/>
                </a:lnTo>
                <a:lnTo>
                  <a:pt x="57137" y="2832"/>
                </a:lnTo>
                <a:lnTo>
                  <a:pt x="55016" y="5651"/>
                </a:lnTo>
                <a:lnTo>
                  <a:pt x="53962" y="11506"/>
                </a:lnTo>
                <a:lnTo>
                  <a:pt x="55016" y="14541"/>
                </a:lnTo>
                <a:lnTo>
                  <a:pt x="57137" y="15405"/>
                </a:lnTo>
                <a:lnTo>
                  <a:pt x="58204" y="14541"/>
                </a:lnTo>
                <a:lnTo>
                  <a:pt x="59258" y="12585"/>
                </a:lnTo>
                <a:lnTo>
                  <a:pt x="58204" y="10642"/>
                </a:lnTo>
                <a:lnTo>
                  <a:pt x="57137" y="7594"/>
                </a:lnTo>
                <a:lnTo>
                  <a:pt x="59258" y="3695"/>
                </a:lnTo>
                <a:lnTo>
                  <a:pt x="63487" y="1955"/>
                </a:lnTo>
                <a:lnTo>
                  <a:pt x="64541" y="1955"/>
                </a:lnTo>
                <a:lnTo>
                  <a:pt x="68795" y="3695"/>
                </a:lnTo>
                <a:lnTo>
                  <a:pt x="68795" y="5651"/>
                </a:lnTo>
                <a:lnTo>
                  <a:pt x="69824" y="11506"/>
                </a:lnTo>
                <a:lnTo>
                  <a:pt x="69824" y="13462"/>
                </a:lnTo>
                <a:lnTo>
                  <a:pt x="68795" y="19316"/>
                </a:lnTo>
                <a:lnTo>
                  <a:pt x="67729" y="19316"/>
                </a:lnTo>
                <a:lnTo>
                  <a:pt x="66662" y="23215"/>
                </a:lnTo>
                <a:lnTo>
                  <a:pt x="63487" y="27127"/>
                </a:lnTo>
                <a:lnTo>
                  <a:pt x="62420" y="27990"/>
                </a:lnTo>
                <a:lnTo>
                  <a:pt x="59258" y="31902"/>
                </a:lnTo>
                <a:lnTo>
                  <a:pt x="53962" y="41656"/>
                </a:lnTo>
                <a:lnTo>
                  <a:pt x="53962" y="45567"/>
                </a:lnTo>
                <a:lnTo>
                  <a:pt x="73012" y="45567"/>
                </a:lnTo>
                <a:lnTo>
                  <a:pt x="74079" y="33845"/>
                </a:lnTo>
                <a:close/>
              </a:path>
              <a:path w="126364" h="45720">
                <a:moveTo>
                  <a:pt x="97345" y="43611"/>
                </a:moveTo>
                <a:lnTo>
                  <a:pt x="95224" y="43611"/>
                </a:lnTo>
                <a:lnTo>
                  <a:pt x="93129" y="42532"/>
                </a:lnTo>
                <a:lnTo>
                  <a:pt x="92062" y="39712"/>
                </a:lnTo>
                <a:lnTo>
                  <a:pt x="92062" y="0"/>
                </a:lnTo>
                <a:lnTo>
                  <a:pt x="91008" y="0"/>
                </a:lnTo>
                <a:lnTo>
                  <a:pt x="88887" y="2832"/>
                </a:lnTo>
                <a:lnTo>
                  <a:pt x="84658" y="3695"/>
                </a:lnTo>
                <a:lnTo>
                  <a:pt x="82537" y="3695"/>
                </a:lnTo>
                <a:lnTo>
                  <a:pt x="82537" y="5651"/>
                </a:lnTo>
                <a:lnTo>
                  <a:pt x="87820" y="5651"/>
                </a:lnTo>
                <a:lnTo>
                  <a:pt x="88887" y="7594"/>
                </a:lnTo>
                <a:lnTo>
                  <a:pt x="88887" y="39712"/>
                </a:lnTo>
                <a:lnTo>
                  <a:pt x="87820" y="42532"/>
                </a:lnTo>
                <a:lnTo>
                  <a:pt x="84658" y="43611"/>
                </a:lnTo>
                <a:lnTo>
                  <a:pt x="82537" y="43611"/>
                </a:lnTo>
                <a:lnTo>
                  <a:pt x="82537" y="45567"/>
                </a:lnTo>
                <a:lnTo>
                  <a:pt x="97345" y="45567"/>
                </a:lnTo>
                <a:lnTo>
                  <a:pt x="97345" y="43611"/>
                </a:lnTo>
                <a:close/>
              </a:path>
              <a:path w="126364" h="45720">
                <a:moveTo>
                  <a:pt x="125933" y="876"/>
                </a:moveTo>
                <a:lnTo>
                  <a:pt x="107937" y="876"/>
                </a:lnTo>
                <a:lnTo>
                  <a:pt x="105816" y="11506"/>
                </a:lnTo>
                <a:lnTo>
                  <a:pt x="106883" y="11506"/>
                </a:lnTo>
                <a:lnTo>
                  <a:pt x="109004" y="6731"/>
                </a:lnTo>
                <a:lnTo>
                  <a:pt x="112166" y="4775"/>
                </a:lnTo>
                <a:lnTo>
                  <a:pt x="122745" y="4775"/>
                </a:lnTo>
                <a:lnTo>
                  <a:pt x="120624" y="10642"/>
                </a:lnTo>
                <a:lnTo>
                  <a:pt x="117462" y="16497"/>
                </a:lnTo>
                <a:lnTo>
                  <a:pt x="116408" y="21272"/>
                </a:lnTo>
                <a:lnTo>
                  <a:pt x="114287" y="26035"/>
                </a:lnTo>
                <a:lnTo>
                  <a:pt x="113220" y="29083"/>
                </a:lnTo>
                <a:lnTo>
                  <a:pt x="113220" y="31026"/>
                </a:lnTo>
                <a:lnTo>
                  <a:pt x="112166" y="36664"/>
                </a:lnTo>
                <a:lnTo>
                  <a:pt x="112166" y="44475"/>
                </a:lnTo>
                <a:lnTo>
                  <a:pt x="114287" y="45567"/>
                </a:lnTo>
                <a:lnTo>
                  <a:pt x="116408" y="45567"/>
                </a:lnTo>
                <a:lnTo>
                  <a:pt x="116408" y="31026"/>
                </a:lnTo>
                <a:lnTo>
                  <a:pt x="117462" y="26035"/>
                </a:lnTo>
                <a:lnTo>
                  <a:pt x="118529" y="19316"/>
                </a:lnTo>
                <a:lnTo>
                  <a:pt x="119570" y="17360"/>
                </a:lnTo>
                <a:lnTo>
                  <a:pt x="121691" y="12585"/>
                </a:lnTo>
                <a:lnTo>
                  <a:pt x="123812" y="7594"/>
                </a:lnTo>
                <a:lnTo>
                  <a:pt x="125933" y="2832"/>
                </a:lnTo>
                <a:lnTo>
                  <a:pt x="125933" y="87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2242629" y="3398558"/>
            <a:ext cx="72390" cy="122555"/>
          </a:xfrm>
          <a:custGeom>
            <a:avLst/>
            <a:gdLst/>
            <a:ahLst/>
            <a:cxnLst/>
            <a:rect l="l" t="t" r="r" b="b"/>
            <a:pathLst>
              <a:path w="72389" h="122554">
                <a:moveTo>
                  <a:pt x="21158" y="96977"/>
                </a:moveTo>
                <a:lnTo>
                  <a:pt x="20091" y="91122"/>
                </a:lnTo>
                <a:lnTo>
                  <a:pt x="20091" y="86347"/>
                </a:lnTo>
                <a:lnTo>
                  <a:pt x="16929" y="80492"/>
                </a:lnTo>
                <a:lnTo>
                  <a:pt x="16929" y="88303"/>
                </a:lnTo>
                <a:lnTo>
                  <a:pt x="16929" y="110426"/>
                </a:lnTo>
                <a:lnTo>
                  <a:pt x="15862" y="114325"/>
                </a:lnTo>
                <a:lnTo>
                  <a:pt x="13741" y="118237"/>
                </a:lnTo>
                <a:lnTo>
                  <a:pt x="10579" y="120192"/>
                </a:lnTo>
                <a:lnTo>
                  <a:pt x="8458" y="119316"/>
                </a:lnTo>
                <a:lnTo>
                  <a:pt x="6337" y="114325"/>
                </a:lnTo>
                <a:lnTo>
                  <a:pt x="5283" y="110426"/>
                </a:lnTo>
                <a:lnTo>
                  <a:pt x="4216" y="104787"/>
                </a:lnTo>
                <a:lnTo>
                  <a:pt x="4216" y="93065"/>
                </a:lnTo>
                <a:lnTo>
                  <a:pt x="6337" y="83312"/>
                </a:lnTo>
                <a:lnTo>
                  <a:pt x="7404" y="80492"/>
                </a:lnTo>
                <a:lnTo>
                  <a:pt x="10579" y="78536"/>
                </a:lnTo>
                <a:lnTo>
                  <a:pt x="13741" y="79400"/>
                </a:lnTo>
                <a:lnTo>
                  <a:pt x="15862" y="83312"/>
                </a:lnTo>
                <a:lnTo>
                  <a:pt x="16929" y="88303"/>
                </a:lnTo>
                <a:lnTo>
                  <a:pt x="16929" y="80492"/>
                </a:lnTo>
                <a:lnTo>
                  <a:pt x="13741" y="77444"/>
                </a:lnTo>
                <a:lnTo>
                  <a:pt x="10579" y="76581"/>
                </a:lnTo>
                <a:lnTo>
                  <a:pt x="9525" y="76581"/>
                </a:lnTo>
                <a:lnTo>
                  <a:pt x="6337" y="78536"/>
                </a:lnTo>
                <a:lnTo>
                  <a:pt x="3162" y="82435"/>
                </a:lnTo>
                <a:lnTo>
                  <a:pt x="3162" y="83312"/>
                </a:lnTo>
                <a:lnTo>
                  <a:pt x="1054" y="88303"/>
                </a:lnTo>
                <a:lnTo>
                  <a:pt x="1054" y="93065"/>
                </a:lnTo>
                <a:lnTo>
                  <a:pt x="0" y="98933"/>
                </a:lnTo>
                <a:lnTo>
                  <a:pt x="0" y="101752"/>
                </a:lnTo>
                <a:lnTo>
                  <a:pt x="1054" y="107607"/>
                </a:lnTo>
                <a:lnTo>
                  <a:pt x="2120" y="112382"/>
                </a:lnTo>
                <a:lnTo>
                  <a:pt x="3162" y="116281"/>
                </a:lnTo>
                <a:lnTo>
                  <a:pt x="4216" y="117373"/>
                </a:lnTo>
                <a:lnTo>
                  <a:pt x="7404" y="121272"/>
                </a:lnTo>
                <a:lnTo>
                  <a:pt x="10579" y="122135"/>
                </a:lnTo>
                <a:lnTo>
                  <a:pt x="12687" y="122135"/>
                </a:lnTo>
                <a:lnTo>
                  <a:pt x="15862" y="120192"/>
                </a:lnTo>
                <a:lnTo>
                  <a:pt x="17995" y="115417"/>
                </a:lnTo>
                <a:lnTo>
                  <a:pt x="19050" y="114325"/>
                </a:lnTo>
                <a:lnTo>
                  <a:pt x="20091" y="110426"/>
                </a:lnTo>
                <a:lnTo>
                  <a:pt x="21158" y="104787"/>
                </a:lnTo>
                <a:lnTo>
                  <a:pt x="21158" y="96977"/>
                </a:lnTo>
                <a:close/>
              </a:path>
              <a:path w="72389" h="122554">
                <a:moveTo>
                  <a:pt x="23279" y="43599"/>
                </a:moveTo>
                <a:lnTo>
                  <a:pt x="22212" y="43599"/>
                </a:lnTo>
                <a:lnTo>
                  <a:pt x="21158" y="42519"/>
                </a:lnTo>
                <a:lnTo>
                  <a:pt x="20091" y="41656"/>
                </a:lnTo>
                <a:lnTo>
                  <a:pt x="13741" y="22339"/>
                </a:lnTo>
                <a:lnTo>
                  <a:pt x="15862" y="22339"/>
                </a:lnTo>
                <a:lnTo>
                  <a:pt x="19050" y="19304"/>
                </a:lnTo>
                <a:lnTo>
                  <a:pt x="20091" y="16484"/>
                </a:lnTo>
                <a:lnTo>
                  <a:pt x="21158" y="10629"/>
                </a:lnTo>
                <a:lnTo>
                  <a:pt x="21158" y="7810"/>
                </a:lnTo>
                <a:lnTo>
                  <a:pt x="19050" y="2819"/>
                </a:lnTo>
                <a:lnTo>
                  <a:pt x="17995" y="1854"/>
                </a:lnTo>
                <a:lnTo>
                  <a:pt x="17995" y="11493"/>
                </a:lnTo>
                <a:lnTo>
                  <a:pt x="17995" y="14528"/>
                </a:lnTo>
                <a:lnTo>
                  <a:pt x="15862" y="18440"/>
                </a:lnTo>
                <a:lnTo>
                  <a:pt x="14808" y="19304"/>
                </a:lnTo>
                <a:lnTo>
                  <a:pt x="10579" y="21259"/>
                </a:lnTo>
                <a:lnTo>
                  <a:pt x="6337" y="21259"/>
                </a:lnTo>
                <a:lnTo>
                  <a:pt x="6337" y="3898"/>
                </a:lnTo>
                <a:lnTo>
                  <a:pt x="7404" y="2819"/>
                </a:lnTo>
                <a:lnTo>
                  <a:pt x="8458" y="1943"/>
                </a:lnTo>
                <a:lnTo>
                  <a:pt x="12687" y="1943"/>
                </a:lnTo>
                <a:lnTo>
                  <a:pt x="15862" y="3898"/>
                </a:lnTo>
                <a:lnTo>
                  <a:pt x="16929" y="5854"/>
                </a:lnTo>
                <a:lnTo>
                  <a:pt x="17995" y="11493"/>
                </a:lnTo>
                <a:lnTo>
                  <a:pt x="17995" y="1854"/>
                </a:lnTo>
                <a:lnTo>
                  <a:pt x="16929" y="863"/>
                </a:lnTo>
                <a:lnTo>
                  <a:pt x="11620" y="0"/>
                </a:lnTo>
                <a:lnTo>
                  <a:pt x="0" y="0"/>
                </a:lnTo>
                <a:lnTo>
                  <a:pt x="0" y="1943"/>
                </a:lnTo>
                <a:lnTo>
                  <a:pt x="1054" y="1943"/>
                </a:lnTo>
                <a:lnTo>
                  <a:pt x="3162" y="2819"/>
                </a:lnTo>
                <a:lnTo>
                  <a:pt x="3162" y="42519"/>
                </a:lnTo>
                <a:lnTo>
                  <a:pt x="1054" y="43599"/>
                </a:lnTo>
                <a:lnTo>
                  <a:pt x="0" y="43599"/>
                </a:lnTo>
                <a:lnTo>
                  <a:pt x="0" y="45554"/>
                </a:lnTo>
                <a:lnTo>
                  <a:pt x="9525" y="45554"/>
                </a:lnTo>
                <a:lnTo>
                  <a:pt x="9525" y="43599"/>
                </a:lnTo>
                <a:lnTo>
                  <a:pt x="8458" y="43599"/>
                </a:lnTo>
                <a:lnTo>
                  <a:pt x="7404" y="42519"/>
                </a:lnTo>
                <a:lnTo>
                  <a:pt x="6337" y="41656"/>
                </a:lnTo>
                <a:lnTo>
                  <a:pt x="6337" y="22339"/>
                </a:lnTo>
                <a:lnTo>
                  <a:pt x="11620" y="22339"/>
                </a:lnTo>
                <a:lnTo>
                  <a:pt x="17995" y="45554"/>
                </a:lnTo>
                <a:lnTo>
                  <a:pt x="23279" y="45554"/>
                </a:lnTo>
                <a:lnTo>
                  <a:pt x="23279" y="43599"/>
                </a:lnTo>
                <a:close/>
              </a:path>
              <a:path w="72389" h="122554">
                <a:moveTo>
                  <a:pt x="32804" y="118237"/>
                </a:moveTo>
                <a:lnTo>
                  <a:pt x="31737" y="116281"/>
                </a:lnTo>
                <a:lnTo>
                  <a:pt x="29616" y="115417"/>
                </a:lnTo>
                <a:lnTo>
                  <a:pt x="28562" y="116281"/>
                </a:lnTo>
                <a:lnTo>
                  <a:pt x="27495" y="118237"/>
                </a:lnTo>
                <a:lnTo>
                  <a:pt x="28562" y="121272"/>
                </a:lnTo>
                <a:lnTo>
                  <a:pt x="29616" y="122135"/>
                </a:lnTo>
                <a:lnTo>
                  <a:pt x="31737" y="121272"/>
                </a:lnTo>
                <a:lnTo>
                  <a:pt x="32804" y="118237"/>
                </a:lnTo>
                <a:close/>
              </a:path>
              <a:path w="72389" h="122554">
                <a:moveTo>
                  <a:pt x="71945" y="76581"/>
                </a:moveTo>
                <a:lnTo>
                  <a:pt x="55016" y="76581"/>
                </a:lnTo>
                <a:lnTo>
                  <a:pt x="53962" y="100876"/>
                </a:lnTo>
                <a:lnTo>
                  <a:pt x="56083" y="100876"/>
                </a:lnTo>
                <a:lnTo>
                  <a:pt x="56083" y="99796"/>
                </a:lnTo>
                <a:lnTo>
                  <a:pt x="59258" y="95885"/>
                </a:lnTo>
                <a:lnTo>
                  <a:pt x="62420" y="95021"/>
                </a:lnTo>
                <a:lnTo>
                  <a:pt x="64541" y="95885"/>
                </a:lnTo>
                <a:lnTo>
                  <a:pt x="67729" y="98933"/>
                </a:lnTo>
                <a:lnTo>
                  <a:pt x="67729" y="101752"/>
                </a:lnTo>
                <a:lnTo>
                  <a:pt x="68795" y="106743"/>
                </a:lnTo>
                <a:lnTo>
                  <a:pt x="68795" y="112382"/>
                </a:lnTo>
                <a:lnTo>
                  <a:pt x="65608" y="118237"/>
                </a:lnTo>
                <a:lnTo>
                  <a:pt x="62420" y="120192"/>
                </a:lnTo>
                <a:lnTo>
                  <a:pt x="58204" y="119316"/>
                </a:lnTo>
                <a:lnTo>
                  <a:pt x="56083" y="116281"/>
                </a:lnTo>
                <a:lnTo>
                  <a:pt x="56083" y="113461"/>
                </a:lnTo>
                <a:lnTo>
                  <a:pt x="57137" y="111506"/>
                </a:lnTo>
                <a:lnTo>
                  <a:pt x="57137" y="109562"/>
                </a:lnTo>
                <a:lnTo>
                  <a:pt x="55016" y="108470"/>
                </a:lnTo>
                <a:lnTo>
                  <a:pt x="52895" y="109562"/>
                </a:lnTo>
                <a:lnTo>
                  <a:pt x="52895" y="115417"/>
                </a:lnTo>
                <a:lnTo>
                  <a:pt x="55016" y="119316"/>
                </a:lnTo>
                <a:lnTo>
                  <a:pt x="58204" y="121272"/>
                </a:lnTo>
                <a:lnTo>
                  <a:pt x="61366" y="122135"/>
                </a:lnTo>
                <a:lnTo>
                  <a:pt x="63487" y="122135"/>
                </a:lnTo>
                <a:lnTo>
                  <a:pt x="66662" y="121272"/>
                </a:lnTo>
                <a:lnTo>
                  <a:pt x="69824" y="118237"/>
                </a:lnTo>
                <a:lnTo>
                  <a:pt x="69824" y="116281"/>
                </a:lnTo>
                <a:lnTo>
                  <a:pt x="71945" y="112382"/>
                </a:lnTo>
                <a:lnTo>
                  <a:pt x="71945" y="100876"/>
                </a:lnTo>
                <a:lnTo>
                  <a:pt x="69824" y="95885"/>
                </a:lnTo>
                <a:lnTo>
                  <a:pt x="67729" y="93941"/>
                </a:lnTo>
                <a:lnTo>
                  <a:pt x="63487" y="93065"/>
                </a:lnTo>
                <a:lnTo>
                  <a:pt x="59258" y="93065"/>
                </a:lnTo>
                <a:lnTo>
                  <a:pt x="58204" y="93941"/>
                </a:lnTo>
                <a:lnTo>
                  <a:pt x="56083" y="97840"/>
                </a:lnTo>
                <a:lnTo>
                  <a:pt x="56083" y="80492"/>
                </a:lnTo>
                <a:lnTo>
                  <a:pt x="70891" y="80492"/>
                </a:lnTo>
                <a:lnTo>
                  <a:pt x="71945" y="7658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4" name="object 164"/>
          <p:cNvSpPr/>
          <p:nvPr/>
        </p:nvSpPr>
        <p:spPr>
          <a:xfrm>
            <a:off x="2926270" y="3326739"/>
            <a:ext cx="125095" cy="45720"/>
          </a:xfrm>
          <a:custGeom>
            <a:avLst/>
            <a:gdLst/>
            <a:ahLst/>
            <a:cxnLst/>
            <a:rect l="l" t="t" r="r" b="b"/>
            <a:pathLst>
              <a:path w="125094" h="45720">
                <a:moveTo>
                  <a:pt x="23279" y="31026"/>
                </a:moveTo>
                <a:lnTo>
                  <a:pt x="21158" y="26250"/>
                </a:lnTo>
                <a:lnTo>
                  <a:pt x="19050" y="23215"/>
                </a:lnTo>
                <a:lnTo>
                  <a:pt x="19050" y="28206"/>
                </a:lnTo>
                <a:lnTo>
                  <a:pt x="19050" y="36880"/>
                </a:lnTo>
                <a:lnTo>
                  <a:pt x="15875" y="42748"/>
                </a:lnTo>
                <a:lnTo>
                  <a:pt x="11633" y="43611"/>
                </a:lnTo>
                <a:lnTo>
                  <a:pt x="7404" y="43611"/>
                </a:lnTo>
                <a:lnTo>
                  <a:pt x="6350" y="41656"/>
                </a:lnTo>
                <a:lnTo>
                  <a:pt x="6350" y="22352"/>
                </a:lnTo>
                <a:lnTo>
                  <a:pt x="10591" y="22352"/>
                </a:lnTo>
                <a:lnTo>
                  <a:pt x="13754" y="22352"/>
                </a:lnTo>
                <a:lnTo>
                  <a:pt x="16929" y="25171"/>
                </a:lnTo>
                <a:lnTo>
                  <a:pt x="19050" y="28206"/>
                </a:lnTo>
                <a:lnTo>
                  <a:pt x="19050" y="23215"/>
                </a:lnTo>
                <a:lnTo>
                  <a:pt x="14808" y="21259"/>
                </a:lnTo>
                <a:lnTo>
                  <a:pt x="17995" y="19316"/>
                </a:lnTo>
                <a:lnTo>
                  <a:pt x="20091" y="16497"/>
                </a:lnTo>
                <a:lnTo>
                  <a:pt x="21158" y="10629"/>
                </a:lnTo>
                <a:lnTo>
                  <a:pt x="21158" y="6731"/>
                </a:lnTo>
                <a:lnTo>
                  <a:pt x="19050" y="2819"/>
                </a:lnTo>
                <a:lnTo>
                  <a:pt x="17995" y="2184"/>
                </a:lnTo>
                <a:lnTo>
                  <a:pt x="17995" y="10629"/>
                </a:lnTo>
                <a:lnTo>
                  <a:pt x="17995" y="14541"/>
                </a:lnTo>
                <a:lnTo>
                  <a:pt x="15875" y="18440"/>
                </a:lnTo>
                <a:lnTo>
                  <a:pt x="14808" y="18440"/>
                </a:lnTo>
                <a:lnTo>
                  <a:pt x="11633" y="20396"/>
                </a:lnTo>
                <a:lnTo>
                  <a:pt x="6350" y="20396"/>
                </a:lnTo>
                <a:lnTo>
                  <a:pt x="6350" y="3911"/>
                </a:lnTo>
                <a:lnTo>
                  <a:pt x="7404" y="2819"/>
                </a:lnTo>
                <a:lnTo>
                  <a:pt x="8470" y="1955"/>
                </a:lnTo>
                <a:lnTo>
                  <a:pt x="12687" y="1955"/>
                </a:lnTo>
                <a:lnTo>
                  <a:pt x="15875" y="3911"/>
                </a:lnTo>
                <a:lnTo>
                  <a:pt x="16929" y="5867"/>
                </a:lnTo>
                <a:lnTo>
                  <a:pt x="17995" y="10629"/>
                </a:lnTo>
                <a:lnTo>
                  <a:pt x="17995" y="2184"/>
                </a:lnTo>
                <a:lnTo>
                  <a:pt x="15875" y="876"/>
                </a:lnTo>
                <a:lnTo>
                  <a:pt x="11633" y="876"/>
                </a:lnTo>
                <a:lnTo>
                  <a:pt x="0" y="876"/>
                </a:lnTo>
                <a:lnTo>
                  <a:pt x="0" y="1955"/>
                </a:lnTo>
                <a:lnTo>
                  <a:pt x="1066" y="1955"/>
                </a:lnTo>
                <a:lnTo>
                  <a:pt x="3162" y="2819"/>
                </a:lnTo>
                <a:lnTo>
                  <a:pt x="3162" y="43611"/>
                </a:lnTo>
                <a:lnTo>
                  <a:pt x="0" y="43611"/>
                </a:lnTo>
                <a:lnTo>
                  <a:pt x="0" y="45567"/>
                </a:lnTo>
                <a:lnTo>
                  <a:pt x="12687" y="45567"/>
                </a:lnTo>
                <a:lnTo>
                  <a:pt x="16929" y="44691"/>
                </a:lnTo>
                <a:lnTo>
                  <a:pt x="20091" y="42748"/>
                </a:lnTo>
                <a:lnTo>
                  <a:pt x="22212" y="38836"/>
                </a:lnTo>
                <a:lnTo>
                  <a:pt x="23279" y="33845"/>
                </a:lnTo>
                <a:lnTo>
                  <a:pt x="23279" y="31026"/>
                </a:lnTo>
                <a:close/>
              </a:path>
              <a:path w="125094" h="45720">
                <a:moveTo>
                  <a:pt x="49733" y="876"/>
                </a:moveTo>
                <a:lnTo>
                  <a:pt x="43395" y="876"/>
                </a:lnTo>
                <a:lnTo>
                  <a:pt x="37033" y="35801"/>
                </a:lnTo>
                <a:lnTo>
                  <a:pt x="30683" y="876"/>
                </a:lnTo>
                <a:lnTo>
                  <a:pt x="25400" y="876"/>
                </a:lnTo>
                <a:lnTo>
                  <a:pt x="25400" y="1955"/>
                </a:lnTo>
                <a:lnTo>
                  <a:pt x="26466" y="1955"/>
                </a:lnTo>
                <a:lnTo>
                  <a:pt x="27520" y="2819"/>
                </a:lnTo>
                <a:lnTo>
                  <a:pt x="27520" y="3911"/>
                </a:lnTo>
                <a:lnTo>
                  <a:pt x="27520" y="43611"/>
                </a:lnTo>
                <a:lnTo>
                  <a:pt x="25400" y="43611"/>
                </a:lnTo>
                <a:lnTo>
                  <a:pt x="25400" y="45567"/>
                </a:lnTo>
                <a:lnTo>
                  <a:pt x="31750" y="45567"/>
                </a:lnTo>
                <a:lnTo>
                  <a:pt x="31750" y="43611"/>
                </a:lnTo>
                <a:lnTo>
                  <a:pt x="29616" y="43611"/>
                </a:lnTo>
                <a:lnTo>
                  <a:pt x="28562" y="41656"/>
                </a:lnTo>
                <a:lnTo>
                  <a:pt x="28562" y="8686"/>
                </a:lnTo>
                <a:lnTo>
                  <a:pt x="29616" y="8686"/>
                </a:lnTo>
                <a:lnTo>
                  <a:pt x="35991" y="45567"/>
                </a:lnTo>
                <a:lnTo>
                  <a:pt x="37033" y="45567"/>
                </a:lnTo>
                <a:lnTo>
                  <a:pt x="43395" y="7810"/>
                </a:lnTo>
                <a:lnTo>
                  <a:pt x="44450" y="7810"/>
                </a:lnTo>
                <a:lnTo>
                  <a:pt x="44450" y="41656"/>
                </a:lnTo>
                <a:lnTo>
                  <a:pt x="43395" y="43611"/>
                </a:lnTo>
                <a:lnTo>
                  <a:pt x="41275" y="43611"/>
                </a:lnTo>
                <a:lnTo>
                  <a:pt x="41275" y="45567"/>
                </a:lnTo>
                <a:lnTo>
                  <a:pt x="49733" y="45567"/>
                </a:lnTo>
                <a:lnTo>
                  <a:pt x="49733" y="43611"/>
                </a:lnTo>
                <a:lnTo>
                  <a:pt x="47612" y="43611"/>
                </a:lnTo>
                <a:lnTo>
                  <a:pt x="47612" y="3911"/>
                </a:lnTo>
                <a:lnTo>
                  <a:pt x="47612" y="2819"/>
                </a:lnTo>
                <a:lnTo>
                  <a:pt x="49733" y="1955"/>
                </a:lnTo>
                <a:lnTo>
                  <a:pt x="49733" y="876"/>
                </a:lnTo>
                <a:close/>
              </a:path>
              <a:path w="125094" h="45720">
                <a:moveTo>
                  <a:pt x="73012" y="7810"/>
                </a:moveTo>
                <a:lnTo>
                  <a:pt x="70891" y="2819"/>
                </a:lnTo>
                <a:lnTo>
                  <a:pt x="67729" y="876"/>
                </a:lnTo>
                <a:lnTo>
                  <a:pt x="63487" y="0"/>
                </a:lnTo>
                <a:lnTo>
                  <a:pt x="60325" y="876"/>
                </a:lnTo>
                <a:lnTo>
                  <a:pt x="57150" y="2819"/>
                </a:lnTo>
                <a:lnTo>
                  <a:pt x="55016" y="6731"/>
                </a:lnTo>
                <a:lnTo>
                  <a:pt x="53962" y="11722"/>
                </a:lnTo>
                <a:lnTo>
                  <a:pt x="55016" y="14541"/>
                </a:lnTo>
                <a:lnTo>
                  <a:pt x="56083" y="15405"/>
                </a:lnTo>
                <a:lnTo>
                  <a:pt x="58204" y="14541"/>
                </a:lnTo>
                <a:lnTo>
                  <a:pt x="58204" y="10629"/>
                </a:lnTo>
                <a:lnTo>
                  <a:pt x="57150" y="7810"/>
                </a:lnTo>
                <a:lnTo>
                  <a:pt x="59270" y="3911"/>
                </a:lnTo>
                <a:lnTo>
                  <a:pt x="63487" y="1955"/>
                </a:lnTo>
                <a:lnTo>
                  <a:pt x="64554" y="1955"/>
                </a:lnTo>
                <a:lnTo>
                  <a:pt x="67729" y="3911"/>
                </a:lnTo>
                <a:lnTo>
                  <a:pt x="68795" y="6731"/>
                </a:lnTo>
                <a:lnTo>
                  <a:pt x="69837" y="11722"/>
                </a:lnTo>
                <a:lnTo>
                  <a:pt x="68795" y="13677"/>
                </a:lnTo>
                <a:lnTo>
                  <a:pt x="67729" y="19316"/>
                </a:lnTo>
                <a:lnTo>
                  <a:pt x="65608" y="23215"/>
                </a:lnTo>
                <a:lnTo>
                  <a:pt x="62433" y="27127"/>
                </a:lnTo>
                <a:lnTo>
                  <a:pt x="62433" y="28206"/>
                </a:lnTo>
                <a:lnTo>
                  <a:pt x="59270" y="31889"/>
                </a:lnTo>
                <a:lnTo>
                  <a:pt x="57150" y="35801"/>
                </a:lnTo>
                <a:lnTo>
                  <a:pt x="55016" y="37757"/>
                </a:lnTo>
                <a:lnTo>
                  <a:pt x="52895" y="41656"/>
                </a:lnTo>
                <a:lnTo>
                  <a:pt x="52895" y="45567"/>
                </a:lnTo>
                <a:lnTo>
                  <a:pt x="71958" y="45567"/>
                </a:lnTo>
                <a:lnTo>
                  <a:pt x="73012" y="33845"/>
                </a:lnTo>
                <a:lnTo>
                  <a:pt x="71958" y="33845"/>
                </a:lnTo>
                <a:lnTo>
                  <a:pt x="71958" y="34937"/>
                </a:lnTo>
                <a:lnTo>
                  <a:pt x="70891" y="39700"/>
                </a:lnTo>
                <a:lnTo>
                  <a:pt x="67729" y="41656"/>
                </a:lnTo>
                <a:lnTo>
                  <a:pt x="55016" y="41656"/>
                </a:lnTo>
                <a:lnTo>
                  <a:pt x="56083" y="39700"/>
                </a:lnTo>
                <a:lnTo>
                  <a:pt x="61366" y="31889"/>
                </a:lnTo>
                <a:lnTo>
                  <a:pt x="64554" y="28206"/>
                </a:lnTo>
                <a:lnTo>
                  <a:pt x="67729" y="23215"/>
                </a:lnTo>
                <a:lnTo>
                  <a:pt x="69837" y="21259"/>
                </a:lnTo>
                <a:lnTo>
                  <a:pt x="71958" y="17360"/>
                </a:lnTo>
                <a:lnTo>
                  <a:pt x="71958" y="16497"/>
                </a:lnTo>
                <a:lnTo>
                  <a:pt x="73012" y="10629"/>
                </a:lnTo>
                <a:lnTo>
                  <a:pt x="73012" y="7810"/>
                </a:lnTo>
                <a:close/>
              </a:path>
              <a:path w="125094" h="45720">
                <a:moveTo>
                  <a:pt x="100533" y="30162"/>
                </a:moveTo>
                <a:lnTo>
                  <a:pt x="95237" y="30162"/>
                </a:lnTo>
                <a:lnTo>
                  <a:pt x="95237" y="0"/>
                </a:lnTo>
                <a:lnTo>
                  <a:pt x="93129" y="0"/>
                </a:lnTo>
                <a:lnTo>
                  <a:pt x="92075" y="2146"/>
                </a:lnTo>
                <a:lnTo>
                  <a:pt x="92075" y="6731"/>
                </a:lnTo>
                <a:lnTo>
                  <a:pt x="92075" y="30162"/>
                </a:lnTo>
                <a:lnTo>
                  <a:pt x="80416" y="30162"/>
                </a:lnTo>
                <a:lnTo>
                  <a:pt x="92075" y="6731"/>
                </a:lnTo>
                <a:lnTo>
                  <a:pt x="92075" y="2146"/>
                </a:lnTo>
                <a:lnTo>
                  <a:pt x="78295" y="30162"/>
                </a:lnTo>
                <a:lnTo>
                  <a:pt x="78295" y="31889"/>
                </a:lnTo>
                <a:lnTo>
                  <a:pt x="92075" y="31889"/>
                </a:lnTo>
                <a:lnTo>
                  <a:pt x="92075" y="40792"/>
                </a:lnTo>
                <a:lnTo>
                  <a:pt x="91008" y="42748"/>
                </a:lnTo>
                <a:lnTo>
                  <a:pt x="88887" y="43611"/>
                </a:lnTo>
                <a:lnTo>
                  <a:pt x="86766" y="43611"/>
                </a:lnTo>
                <a:lnTo>
                  <a:pt x="86766" y="45567"/>
                </a:lnTo>
                <a:lnTo>
                  <a:pt x="99479" y="45567"/>
                </a:lnTo>
                <a:lnTo>
                  <a:pt x="99479" y="43611"/>
                </a:lnTo>
                <a:lnTo>
                  <a:pt x="98412" y="43611"/>
                </a:lnTo>
                <a:lnTo>
                  <a:pt x="96291" y="42748"/>
                </a:lnTo>
                <a:lnTo>
                  <a:pt x="95237" y="40792"/>
                </a:lnTo>
                <a:lnTo>
                  <a:pt x="95237" y="31889"/>
                </a:lnTo>
                <a:lnTo>
                  <a:pt x="100533" y="31889"/>
                </a:lnTo>
                <a:lnTo>
                  <a:pt x="100533" y="30162"/>
                </a:lnTo>
                <a:close/>
              </a:path>
              <a:path w="125094" h="45720">
                <a:moveTo>
                  <a:pt x="124879" y="31026"/>
                </a:moveTo>
                <a:lnTo>
                  <a:pt x="123812" y="26250"/>
                </a:lnTo>
                <a:lnTo>
                  <a:pt x="120637" y="23215"/>
                </a:lnTo>
                <a:lnTo>
                  <a:pt x="117475" y="21259"/>
                </a:lnTo>
                <a:lnTo>
                  <a:pt x="119595" y="20396"/>
                </a:lnTo>
                <a:lnTo>
                  <a:pt x="121691" y="16497"/>
                </a:lnTo>
                <a:lnTo>
                  <a:pt x="122758" y="15405"/>
                </a:lnTo>
                <a:lnTo>
                  <a:pt x="123812" y="10629"/>
                </a:lnTo>
                <a:lnTo>
                  <a:pt x="122758" y="7810"/>
                </a:lnTo>
                <a:lnTo>
                  <a:pt x="120637" y="2819"/>
                </a:lnTo>
                <a:lnTo>
                  <a:pt x="118529" y="876"/>
                </a:lnTo>
                <a:lnTo>
                  <a:pt x="114287" y="0"/>
                </a:lnTo>
                <a:lnTo>
                  <a:pt x="112166" y="0"/>
                </a:lnTo>
                <a:lnTo>
                  <a:pt x="109004" y="2819"/>
                </a:lnTo>
                <a:lnTo>
                  <a:pt x="106883" y="4775"/>
                </a:lnTo>
                <a:lnTo>
                  <a:pt x="105816" y="8686"/>
                </a:lnTo>
                <a:lnTo>
                  <a:pt x="106883" y="11722"/>
                </a:lnTo>
                <a:lnTo>
                  <a:pt x="107937" y="12585"/>
                </a:lnTo>
                <a:lnTo>
                  <a:pt x="110070" y="11722"/>
                </a:lnTo>
                <a:lnTo>
                  <a:pt x="110070" y="8686"/>
                </a:lnTo>
                <a:lnTo>
                  <a:pt x="109004" y="5867"/>
                </a:lnTo>
                <a:lnTo>
                  <a:pt x="111125" y="2819"/>
                </a:lnTo>
                <a:lnTo>
                  <a:pt x="114287" y="1955"/>
                </a:lnTo>
                <a:lnTo>
                  <a:pt x="115354" y="1955"/>
                </a:lnTo>
                <a:lnTo>
                  <a:pt x="118529" y="4775"/>
                </a:lnTo>
                <a:lnTo>
                  <a:pt x="119595" y="5867"/>
                </a:lnTo>
                <a:lnTo>
                  <a:pt x="119595" y="13677"/>
                </a:lnTo>
                <a:lnTo>
                  <a:pt x="118529" y="17360"/>
                </a:lnTo>
                <a:lnTo>
                  <a:pt x="116408" y="19316"/>
                </a:lnTo>
                <a:lnTo>
                  <a:pt x="112166" y="20396"/>
                </a:lnTo>
                <a:lnTo>
                  <a:pt x="112166" y="22352"/>
                </a:lnTo>
                <a:lnTo>
                  <a:pt x="116408" y="23215"/>
                </a:lnTo>
                <a:lnTo>
                  <a:pt x="119595" y="25171"/>
                </a:lnTo>
                <a:lnTo>
                  <a:pt x="120637" y="27127"/>
                </a:lnTo>
                <a:lnTo>
                  <a:pt x="121691" y="32981"/>
                </a:lnTo>
                <a:lnTo>
                  <a:pt x="120637" y="36880"/>
                </a:lnTo>
                <a:lnTo>
                  <a:pt x="119595" y="41656"/>
                </a:lnTo>
                <a:lnTo>
                  <a:pt x="117475" y="42748"/>
                </a:lnTo>
                <a:lnTo>
                  <a:pt x="114287" y="44691"/>
                </a:lnTo>
                <a:lnTo>
                  <a:pt x="111125" y="42748"/>
                </a:lnTo>
                <a:lnTo>
                  <a:pt x="109004" y="40792"/>
                </a:lnTo>
                <a:lnTo>
                  <a:pt x="110070" y="38836"/>
                </a:lnTo>
                <a:lnTo>
                  <a:pt x="110070" y="34937"/>
                </a:lnTo>
                <a:lnTo>
                  <a:pt x="107937" y="32981"/>
                </a:lnTo>
                <a:lnTo>
                  <a:pt x="105816" y="34937"/>
                </a:lnTo>
                <a:lnTo>
                  <a:pt x="105816" y="38836"/>
                </a:lnTo>
                <a:lnTo>
                  <a:pt x="107937" y="43611"/>
                </a:lnTo>
                <a:lnTo>
                  <a:pt x="110070" y="44691"/>
                </a:lnTo>
                <a:lnTo>
                  <a:pt x="114287" y="45567"/>
                </a:lnTo>
                <a:lnTo>
                  <a:pt x="115354" y="45567"/>
                </a:lnTo>
                <a:lnTo>
                  <a:pt x="119595" y="44691"/>
                </a:lnTo>
                <a:lnTo>
                  <a:pt x="121691" y="41656"/>
                </a:lnTo>
                <a:lnTo>
                  <a:pt x="123812" y="37757"/>
                </a:lnTo>
                <a:lnTo>
                  <a:pt x="124879" y="32981"/>
                </a:lnTo>
                <a:lnTo>
                  <a:pt x="124879" y="3102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5" name="object 165"/>
          <p:cNvSpPr/>
          <p:nvPr/>
        </p:nvSpPr>
        <p:spPr>
          <a:xfrm>
            <a:off x="2926270" y="3479913"/>
            <a:ext cx="72390" cy="45720"/>
          </a:xfrm>
          <a:custGeom>
            <a:avLst/>
            <a:gdLst/>
            <a:ahLst/>
            <a:cxnLst/>
            <a:rect l="l" t="t" r="r" b="b"/>
            <a:pathLst>
              <a:path w="72389" h="45720">
                <a:moveTo>
                  <a:pt x="20091" y="14528"/>
                </a:moveTo>
                <a:lnTo>
                  <a:pt x="19050" y="9766"/>
                </a:lnTo>
                <a:lnTo>
                  <a:pt x="17995" y="5854"/>
                </a:lnTo>
                <a:lnTo>
                  <a:pt x="16929" y="3898"/>
                </a:lnTo>
                <a:lnTo>
                  <a:pt x="16929" y="16484"/>
                </a:lnTo>
                <a:lnTo>
                  <a:pt x="16929" y="28206"/>
                </a:lnTo>
                <a:lnTo>
                  <a:pt x="15875" y="34061"/>
                </a:lnTo>
                <a:lnTo>
                  <a:pt x="13754" y="41871"/>
                </a:lnTo>
                <a:lnTo>
                  <a:pt x="10591" y="43611"/>
                </a:lnTo>
                <a:lnTo>
                  <a:pt x="8470" y="42735"/>
                </a:lnTo>
                <a:lnTo>
                  <a:pt x="5283" y="37960"/>
                </a:lnTo>
                <a:lnTo>
                  <a:pt x="4229" y="34061"/>
                </a:lnTo>
                <a:lnTo>
                  <a:pt x="4229" y="28206"/>
                </a:lnTo>
                <a:lnTo>
                  <a:pt x="3162" y="22339"/>
                </a:lnTo>
                <a:lnTo>
                  <a:pt x="4229" y="16484"/>
                </a:lnTo>
                <a:lnTo>
                  <a:pt x="4229" y="11709"/>
                </a:lnTo>
                <a:lnTo>
                  <a:pt x="5283" y="6946"/>
                </a:lnTo>
                <a:lnTo>
                  <a:pt x="7404" y="3898"/>
                </a:lnTo>
                <a:lnTo>
                  <a:pt x="10591" y="1955"/>
                </a:lnTo>
                <a:lnTo>
                  <a:pt x="12687" y="3035"/>
                </a:lnTo>
                <a:lnTo>
                  <a:pt x="14808" y="6946"/>
                </a:lnTo>
                <a:lnTo>
                  <a:pt x="16929" y="16484"/>
                </a:lnTo>
                <a:lnTo>
                  <a:pt x="16929" y="3898"/>
                </a:lnTo>
                <a:lnTo>
                  <a:pt x="13754" y="1079"/>
                </a:lnTo>
                <a:lnTo>
                  <a:pt x="10591" y="0"/>
                </a:lnTo>
                <a:lnTo>
                  <a:pt x="8470" y="0"/>
                </a:lnTo>
                <a:lnTo>
                  <a:pt x="5283" y="1955"/>
                </a:lnTo>
                <a:lnTo>
                  <a:pt x="3162" y="5854"/>
                </a:lnTo>
                <a:lnTo>
                  <a:pt x="2120" y="6946"/>
                </a:lnTo>
                <a:lnTo>
                  <a:pt x="0" y="16484"/>
                </a:lnTo>
                <a:lnTo>
                  <a:pt x="0" y="31026"/>
                </a:lnTo>
                <a:lnTo>
                  <a:pt x="1066" y="36017"/>
                </a:lnTo>
                <a:lnTo>
                  <a:pt x="3162" y="39916"/>
                </a:lnTo>
                <a:lnTo>
                  <a:pt x="4229" y="40779"/>
                </a:lnTo>
                <a:lnTo>
                  <a:pt x="6350" y="44691"/>
                </a:lnTo>
                <a:lnTo>
                  <a:pt x="10591" y="45554"/>
                </a:lnTo>
                <a:lnTo>
                  <a:pt x="11633" y="45554"/>
                </a:lnTo>
                <a:lnTo>
                  <a:pt x="14808" y="43611"/>
                </a:lnTo>
                <a:lnTo>
                  <a:pt x="17995" y="38836"/>
                </a:lnTo>
                <a:lnTo>
                  <a:pt x="17995" y="37960"/>
                </a:lnTo>
                <a:lnTo>
                  <a:pt x="19050" y="34061"/>
                </a:lnTo>
                <a:lnTo>
                  <a:pt x="20091" y="28206"/>
                </a:lnTo>
                <a:lnTo>
                  <a:pt x="20091" y="14528"/>
                </a:lnTo>
                <a:close/>
              </a:path>
              <a:path w="72389" h="45720">
                <a:moveTo>
                  <a:pt x="32804" y="41871"/>
                </a:moveTo>
                <a:lnTo>
                  <a:pt x="31750" y="39916"/>
                </a:lnTo>
                <a:lnTo>
                  <a:pt x="29616" y="38836"/>
                </a:lnTo>
                <a:lnTo>
                  <a:pt x="27520" y="39916"/>
                </a:lnTo>
                <a:lnTo>
                  <a:pt x="26466" y="41871"/>
                </a:lnTo>
                <a:lnTo>
                  <a:pt x="27520" y="44691"/>
                </a:lnTo>
                <a:lnTo>
                  <a:pt x="29616" y="45554"/>
                </a:lnTo>
                <a:lnTo>
                  <a:pt x="31750" y="44691"/>
                </a:lnTo>
                <a:lnTo>
                  <a:pt x="32804" y="41871"/>
                </a:lnTo>
                <a:close/>
              </a:path>
              <a:path w="72389" h="45720">
                <a:moveTo>
                  <a:pt x="71958" y="29070"/>
                </a:moveTo>
                <a:lnTo>
                  <a:pt x="70891" y="24295"/>
                </a:lnTo>
                <a:lnTo>
                  <a:pt x="68795" y="19519"/>
                </a:lnTo>
                <a:lnTo>
                  <a:pt x="66675" y="17576"/>
                </a:lnTo>
                <a:lnTo>
                  <a:pt x="63487" y="16484"/>
                </a:lnTo>
                <a:lnTo>
                  <a:pt x="59270" y="16484"/>
                </a:lnTo>
                <a:lnTo>
                  <a:pt x="58204" y="17576"/>
                </a:lnTo>
                <a:lnTo>
                  <a:pt x="55016" y="21475"/>
                </a:lnTo>
                <a:lnTo>
                  <a:pt x="56083" y="3898"/>
                </a:lnTo>
                <a:lnTo>
                  <a:pt x="70891" y="3898"/>
                </a:lnTo>
                <a:lnTo>
                  <a:pt x="70891" y="0"/>
                </a:lnTo>
                <a:lnTo>
                  <a:pt x="53962" y="0"/>
                </a:lnTo>
                <a:lnTo>
                  <a:pt x="53962" y="24295"/>
                </a:lnTo>
                <a:lnTo>
                  <a:pt x="55016" y="24295"/>
                </a:lnTo>
                <a:lnTo>
                  <a:pt x="56083" y="23431"/>
                </a:lnTo>
                <a:lnTo>
                  <a:pt x="58204" y="19519"/>
                </a:lnTo>
                <a:lnTo>
                  <a:pt x="62433" y="18440"/>
                </a:lnTo>
                <a:lnTo>
                  <a:pt x="63487" y="19519"/>
                </a:lnTo>
                <a:lnTo>
                  <a:pt x="66675" y="22339"/>
                </a:lnTo>
                <a:lnTo>
                  <a:pt x="67729" y="25387"/>
                </a:lnTo>
                <a:lnTo>
                  <a:pt x="67729" y="36017"/>
                </a:lnTo>
                <a:lnTo>
                  <a:pt x="66675" y="39916"/>
                </a:lnTo>
                <a:lnTo>
                  <a:pt x="65608" y="41871"/>
                </a:lnTo>
                <a:lnTo>
                  <a:pt x="61379" y="43611"/>
                </a:lnTo>
                <a:lnTo>
                  <a:pt x="57150" y="42735"/>
                </a:lnTo>
                <a:lnTo>
                  <a:pt x="55016" y="39916"/>
                </a:lnTo>
                <a:lnTo>
                  <a:pt x="56083" y="37960"/>
                </a:lnTo>
                <a:lnTo>
                  <a:pt x="57150" y="34925"/>
                </a:lnTo>
                <a:lnTo>
                  <a:pt x="56083" y="32969"/>
                </a:lnTo>
                <a:lnTo>
                  <a:pt x="55016" y="32105"/>
                </a:lnTo>
                <a:lnTo>
                  <a:pt x="52895" y="32969"/>
                </a:lnTo>
                <a:lnTo>
                  <a:pt x="51866" y="36017"/>
                </a:lnTo>
                <a:lnTo>
                  <a:pt x="52895" y="38836"/>
                </a:lnTo>
                <a:lnTo>
                  <a:pt x="55016" y="42735"/>
                </a:lnTo>
                <a:lnTo>
                  <a:pt x="57150" y="44691"/>
                </a:lnTo>
                <a:lnTo>
                  <a:pt x="61366" y="45554"/>
                </a:lnTo>
                <a:lnTo>
                  <a:pt x="62433" y="45554"/>
                </a:lnTo>
                <a:lnTo>
                  <a:pt x="71958" y="30149"/>
                </a:lnTo>
                <a:lnTo>
                  <a:pt x="71958" y="2907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6" name="object 166"/>
          <p:cNvSpPr/>
          <p:nvPr/>
        </p:nvSpPr>
        <p:spPr>
          <a:xfrm>
            <a:off x="3031037" y="2829261"/>
            <a:ext cx="0" cy="90170"/>
          </a:xfrm>
          <a:custGeom>
            <a:avLst/>
            <a:gdLst/>
            <a:ahLst/>
            <a:cxnLst/>
            <a:rect l="l" t="t" r="r" b="b"/>
            <a:pathLst>
              <a:path h="90169">
                <a:moveTo>
                  <a:pt x="0" y="0"/>
                </a:moveTo>
                <a:lnTo>
                  <a:pt x="0" y="90035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7" name="object 167"/>
          <p:cNvSpPr/>
          <p:nvPr/>
        </p:nvSpPr>
        <p:spPr>
          <a:xfrm>
            <a:off x="2676525" y="2960084"/>
            <a:ext cx="0" cy="245745"/>
          </a:xfrm>
          <a:custGeom>
            <a:avLst/>
            <a:gdLst/>
            <a:ahLst/>
            <a:cxnLst/>
            <a:rect l="l" t="t" r="r" b="b"/>
            <a:pathLst>
              <a:path h="245744">
                <a:moveTo>
                  <a:pt x="0" y="245374"/>
                </a:moveTo>
                <a:lnTo>
                  <a:pt x="0" y="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8" name="object 168"/>
          <p:cNvSpPr/>
          <p:nvPr/>
        </p:nvSpPr>
        <p:spPr>
          <a:xfrm>
            <a:off x="2371730" y="3129742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716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2278598" y="2960084"/>
            <a:ext cx="0" cy="245745"/>
          </a:xfrm>
          <a:custGeom>
            <a:avLst/>
            <a:gdLst/>
            <a:ahLst/>
            <a:cxnLst/>
            <a:rect l="l" t="t" r="r" b="b"/>
            <a:pathLst>
              <a:path h="245744">
                <a:moveTo>
                  <a:pt x="0" y="0"/>
                </a:moveTo>
                <a:lnTo>
                  <a:pt x="0" y="245374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2278598" y="3056195"/>
            <a:ext cx="398145" cy="149860"/>
          </a:xfrm>
          <a:custGeom>
            <a:avLst/>
            <a:gdLst/>
            <a:ahLst/>
            <a:cxnLst/>
            <a:rect l="l" t="t" r="r" b="b"/>
            <a:pathLst>
              <a:path w="398144" h="149860">
                <a:moveTo>
                  <a:pt x="240245" y="91988"/>
                </a:moveTo>
                <a:lnTo>
                  <a:pt x="292084" y="0"/>
                </a:lnTo>
              </a:path>
              <a:path w="398144" h="149860">
                <a:moveTo>
                  <a:pt x="0" y="149264"/>
                </a:moveTo>
                <a:lnTo>
                  <a:pt x="397926" y="149264"/>
                </a:lnTo>
              </a:path>
              <a:path w="398144" h="149860">
                <a:moveTo>
                  <a:pt x="240245" y="149264"/>
                </a:moveTo>
                <a:lnTo>
                  <a:pt x="240245" y="91988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2" name="object 172"/>
          <p:cNvSpPr/>
          <p:nvPr/>
        </p:nvSpPr>
        <p:spPr>
          <a:xfrm>
            <a:off x="2520937" y="3156000"/>
            <a:ext cx="64769" cy="45720"/>
          </a:xfrm>
          <a:custGeom>
            <a:avLst/>
            <a:gdLst/>
            <a:ahLst/>
            <a:cxnLst/>
            <a:rect l="l" t="t" r="r" b="b"/>
            <a:pathLst>
              <a:path w="64769" h="45719">
                <a:moveTo>
                  <a:pt x="27520" y="31026"/>
                </a:moveTo>
                <a:lnTo>
                  <a:pt x="25400" y="26250"/>
                </a:lnTo>
                <a:lnTo>
                  <a:pt x="22237" y="23215"/>
                </a:lnTo>
                <a:lnTo>
                  <a:pt x="16929" y="21475"/>
                </a:lnTo>
                <a:lnTo>
                  <a:pt x="19062" y="20396"/>
                </a:lnTo>
                <a:lnTo>
                  <a:pt x="23304" y="16484"/>
                </a:lnTo>
                <a:lnTo>
                  <a:pt x="24358" y="15621"/>
                </a:lnTo>
                <a:lnTo>
                  <a:pt x="25400" y="10629"/>
                </a:lnTo>
                <a:lnTo>
                  <a:pt x="25400" y="7810"/>
                </a:lnTo>
                <a:lnTo>
                  <a:pt x="22237" y="3035"/>
                </a:lnTo>
                <a:lnTo>
                  <a:pt x="19062" y="1079"/>
                </a:lnTo>
                <a:lnTo>
                  <a:pt x="12712" y="0"/>
                </a:lnTo>
                <a:lnTo>
                  <a:pt x="9525" y="0"/>
                </a:lnTo>
                <a:lnTo>
                  <a:pt x="4241" y="3035"/>
                </a:lnTo>
                <a:lnTo>
                  <a:pt x="2120" y="3898"/>
                </a:lnTo>
                <a:lnTo>
                  <a:pt x="1066" y="8674"/>
                </a:lnTo>
                <a:lnTo>
                  <a:pt x="2120" y="11709"/>
                </a:lnTo>
                <a:lnTo>
                  <a:pt x="4241" y="12585"/>
                </a:lnTo>
                <a:lnTo>
                  <a:pt x="6362" y="11709"/>
                </a:lnTo>
                <a:lnTo>
                  <a:pt x="6362" y="8674"/>
                </a:lnTo>
                <a:lnTo>
                  <a:pt x="5308" y="5854"/>
                </a:lnTo>
                <a:lnTo>
                  <a:pt x="7429" y="3035"/>
                </a:lnTo>
                <a:lnTo>
                  <a:pt x="11645" y="1955"/>
                </a:lnTo>
                <a:lnTo>
                  <a:pt x="13766" y="1955"/>
                </a:lnTo>
                <a:lnTo>
                  <a:pt x="19062" y="4991"/>
                </a:lnTo>
                <a:lnTo>
                  <a:pt x="20116" y="5854"/>
                </a:lnTo>
                <a:lnTo>
                  <a:pt x="21183" y="10629"/>
                </a:lnTo>
                <a:lnTo>
                  <a:pt x="20116" y="13665"/>
                </a:lnTo>
                <a:lnTo>
                  <a:pt x="17995" y="17576"/>
                </a:lnTo>
                <a:lnTo>
                  <a:pt x="15900" y="19519"/>
                </a:lnTo>
                <a:lnTo>
                  <a:pt x="9525" y="20396"/>
                </a:lnTo>
                <a:lnTo>
                  <a:pt x="9525" y="22352"/>
                </a:lnTo>
                <a:lnTo>
                  <a:pt x="15900" y="23215"/>
                </a:lnTo>
                <a:lnTo>
                  <a:pt x="20116" y="25171"/>
                </a:lnTo>
                <a:lnTo>
                  <a:pt x="21183" y="27114"/>
                </a:lnTo>
                <a:lnTo>
                  <a:pt x="22237" y="32981"/>
                </a:lnTo>
                <a:lnTo>
                  <a:pt x="22237" y="36880"/>
                </a:lnTo>
                <a:lnTo>
                  <a:pt x="20116" y="40792"/>
                </a:lnTo>
                <a:lnTo>
                  <a:pt x="17995" y="42735"/>
                </a:lnTo>
                <a:lnTo>
                  <a:pt x="11645" y="43611"/>
                </a:lnTo>
                <a:lnTo>
                  <a:pt x="7429" y="42735"/>
                </a:lnTo>
                <a:lnTo>
                  <a:pt x="5308" y="40792"/>
                </a:lnTo>
                <a:lnTo>
                  <a:pt x="6362" y="38836"/>
                </a:lnTo>
                <a:lnTo>
                  <a:pt x="6362" y="34061"/>
                </a:lnTo>
                <a:lnTo>
                  <a:pt x="3187" y="32981"/>
                </a:lnTo>
                <a:lnTo>
                  <a:pt x="1066" y="34061"/>
                </a:lnTo>
                <a:lnTo>
                  <a:pt x="0" y="36880"/>
                </a:lnTo>
                <a:lnTo>
                  <a:pt x="0" y="38836"/>
                </a:lnTo>
                <a:lnTo>
                  <a:pt x="3187" y="43611"/>
                </a:lnTo>
                <a:lnTo>
                  <a:pt x="6362" y="44691"/>
                </a:lnTo>
                <a:lnTo>
                  <a:pt x="12712" y="45554"/>
                </a:lnTo>
                <a:lnTo>
                  <a:pt x="13766" y="45554"/>
                </a:lnTo>
                <a:lnTo>
                  <a:pt x="19062" y="44691"/>
                </a:lnTo>
                <a:lnTo>
                  <a:pt x="23304" y="41656"/>
                </a:lnTo>
                <a:lnTo>
                  <a:pt x="26466" y="37960"/>
                </a:lnTo>
                <a:lnTo>
                  <a:pt x="27520" y="32981"/>
                </a:lnTo>
                <a:lnTo>
                  <a:pt x="27520" y="31026"/>
                </a:lnTo>
                <a:close/>
              </a:path>
              <a:path w="64769" h="45719">
                <a:moveTo>
                  <a:pt x="64566" y="14541"/>
                </a:moveTo>
                <a:lnTo>
                  <a:pt x="63512" y="9766"/>
                </a:lnTo>
                <a:lnTo>
                  <a:pt x="61391" y="5854"/>
                </a:lnTo>
                <a:lnTo>
                  <a:pt x="59270" y="4991"/>
                </a:lnTo>
                <a:lnTo>
                  <a:pt x="59270" y="16484"/>
                </a:lnTo>
                <a:lnTo>
                  <a:pt x="59270" y="29070"/>
                </a:lnTo>
                <a:lnTo>
                  <a:pt x="57162" y="38836"/>
                </a:lnTo>
                <a:lnTo>
                  <a:pt x="55041" y="41656"/>
                </a:lnTo>
                <a:lnTo>
                  <a:pt x="50800" y="43611"/>
                </a:lnTo>
                <a:lnTo>
                  <a:pt x="47637" y="42735"/>
                </a:lnTo>
                <a:lnTo>
                  <a:pt x="43395" y="38836"/>
                </a:lnTo>
                <a:lnTo>
                  <a:pt x="43395" y="37960"/>
                </a:lnTo>
                <a:lnTo>
                  <a:pt x="42329" y="34061"/>
                </a:lnTo>
                <a:lnTo>
                  <a:pt x="41275" y="29070"/>
                </a:lnTo>
                <a:lnTo>
                  <a:pt x="41275" y="17576"/>
                </a:lnTo>
                <a:lnTo>
                  <a:pt x="42329" y="11709"/>
                </a:lnTo>
                <a:lnTo>
                  <a:pt x="43395" y="7810"/>
                </a:lnTo>
                <a:lnTo>
                  <a:pt x="46583" y="3898"/>
                </a:lnTo>
                <a:lnTo>
                  <a:pt x="50800" y="1955"/>
                </a:lnTo>
                <a:lnTo>
                  <a:pt x="53987" y="3035"/>
                </a:lnTo>
                <a:lnTo>
                  <a:pt x="57162" y="7810"/>
                </a:lnTo>
                <a:lnTo>
                  <a:pt x="58204" y="11709"/>
                </a:lnTo>
                <a:lnTo>
                  <a:pt x="59270" y="16484"/>
                </a:lnTo>
                <a:lnTo>
                  <a:pt x="59270" y="4991"/>
                </a:lnTo>
                <a:lnTo>
                  <a:pt x="55041" y="1079"/>
                </a:lnTo>
                <a:lnTo>
                  <a:pt x="50800" y="0"/>
                </a:lnTo>
                <a:lnTo>
                  <a:pt x="48704" y="0"/>
                </a:lnTo>
                <a:lnTo>
                  <a:pt x="43395" y="1955"/>
                </a:lnTo>
                <a:lnTo>
                  <a:pt x="40233" y="6731"/>
                </a:lnTo>
                <a:lnTo>
                  <a:pt x="39166" y="7810"/>
                </a:lnTo>
                <a:lnTo>
                  <a:pt x="37045" y="11709"/>
                </a:lnTo>
                <a:lnTo>
                  <a:pt x="35991" y="17576"/>
                </a:lnTo>
                <a:lnTo>
                  <a:pt x="35991" y="31026"/>
                </a:lnTo>
                <a:lnTo>
                  <a:pt x="38112" y="36017"/>
                </a:lnTo>
                <a:lnTo>
                  <a:pt x="40233" y="39700"/>
                </a:lnTo>
                <a:lnTo>
                  <a:pt x="41275" y="41656"/>
                </a:lnTo>
                <a:lnTo>
                  <a:pt x="45516" y="44691"/>
                </a:lnTo>
                <a:lnTo>
                  <a:pt x="50800" y="45554"/>
                </a:lnTo>
                <a:lnTo>
                  <a:pt x="52920" y="45554"/>
                </a:lnTo>
                <a:lnTo>
                  <a:pt x="57162" y="43611"/>
                </a:lnTo>
                <a:lnTo>
                  <a:pt x="61391" y="39700"/>
                </a:lnTo>
                <a:lnTo>
                  <a:pt x="61391" y="38836"/>
                </a:lnTo>
                <a:lnTo>
                  <a:pt x="63512" y="34061"/>
                </a:lnTo>
                <a:lnTo>
                  <a:pt x="64566" y="29070"/>
                </a:lnTo>
                <a:lnTo>
                  <a:pt x="64566" y="1454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73" name="object 173"/>
          <p:cNvPicPr/>
          <p:nvPr/>
        </p:nvPicPr>
        <p:blipFill>
          <a:blip r:embed="rId21" cstate="print"/>
          <a:stretch>
            <a:fillRect/>
          </a:stretch>
        </p:blipFill>
        <p:spPr>
          <a:xfrm>
            <a:off x="2302236" y="2960084"/>
            <a:ext cx="242007" cy="236696"/>
          </a:xfrm>
          <a:prstGeom prst="rect">
            <a:avLst/>
          </a:prstGeom>
        </p:spPr>
      </p:pic>
      <p:sp>
        <p:nvSpPr>
          <p:cNvPr id="174" name="object 174"/>
          <p:cNvSpPr/>
          <p:nvPr/>
        </p:nvSpPr>
        <p:spPr>
          <a:xfrm>
            <a:off x="2278598" y="2960084"/>
            <a:ext cx="398145" cy="96520"/>
          </a:xfrm>
          <a:custGeom>
            <a:avLst/>
            <a:gdLst/>
            <a:ahLst/>
            <a:cxnLst/>
            <a:rect l="l" t="t" r="r" b="b"/>
            <a:pathLst>
              <a:path w="398144" h="96519">
                <a:moveTo>
                  <a:pt x="397926" y="0"/>
                </a:moveTo>
                <a:lnTo>
                  <a:pt x="0" y="0"/>
                </a:lnTo>
              </a:path>
              <a:path w="398144" h="96519">
                <a:moveTo>
                  <a:pt x="214846" y="96110"/>
                </a:moveTo>
                <a:lnTo>
                  <a:pt x="214846" y="0"/>
                </a:lnTo>
              </a:path>
              <a:path w="398144" h="96519">
                <a:moveTo>
                  <a:pt x="292084" y="96110"/>
                </a:moveTo>
                <a:lnTo>
                  <a:pt x="292084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5" name="object 175"/>
          <p:cNvSpPr/>
          <p:nvPr/>
        </p:nvSpPr>
        <p:spPr>
          <a:xfrm>
            <a:off x="2302954" y="2967900"/>
            <a:ext cx="375920" cy="46990"/>
          </a:xfrm>
          <a:custGeom>
            <a:avLst/>
            <a:gdLst/>
            <a:ahLst/>
            <a:cxnLst/>
            <a:rect l="l" t="t" r="r" b="b"/>
            <a:pathLst>
              <a:path w="375919" h="46989">
                <a:moveTo>
                  <a:pt x="28562" y="10629"/>
                </a:moveTo>
                <a:lnTo>
                  <a:pt x="27495" y="7810"/>
                </a:lnTo>
                <a:lnTo>
                  <a:pt x="24333" y="2819"/>
                </a:lnTo>
                <a:lnTo>
                  <a:pt x="24333" y="10629"/>
                </a:lnTo>
                <a:lnTo>
                  <a:pt x="22212" y="16484"/>
                </a:lnTo>
                <a:lnTo>
                  <a:pt x="16929" y="20396"/>
                </a:lnTo>
                <a:lnTo>
                  <a:pt x="12687" y="18440"/>
                </a:lnTo>
                <a:lnTo>
                  <a:pt x="8470" y="15405"/>
                </a:lnTo>
                <a:lnTo>
                  <a:pt x="7404" y="14541"/>
                </a:lnTo>
                <a:lnTo>
                  <a:pt x="4216" y="9766"/>
                </a:lnTo>
                <a:lnTo>
                  <a:pt x="7404" y="3911"/>
                </a:lnTo>
                <a:lnTo>
                  <a:pt x="8470" y="2819"/>
                </a:lnTo>
                <a:lnTo>
                  <a:pt x="14808" y="1955"/>
                </a:lnTo>
                <a:lnTo>
                  <a:pt x="16929" y="1955"/>
                </a:lnTo>
                <a:lnTo>
                  <a:pt x="22212" y="3911"/>
                </a:lnTo>
                <a:lnTo>
                  <a:pt x="22212" y="5854"/>
                </a:lnTo>
                <a:lnTo>
                  <a:pt x="24333" y="10629"/>
                </a:lnTo>
                <a:lnTo>
                  <a:pt x="24333" y="2819"/>
                </a:lnTo>
                <a:lnTo>
                  <a:pt x="21158" y="863"/>
                </a:lnTo>
                <a:lnTo>
                  <a:pt x="14808" y="0"/>
                </a:lnTo>
                <a:lnTo>
                  <a:pt x="9499" y="0"/>
                </a:lnTo>
                <a:lnTo>
                  <a:pt x="4216" y="2819"/>
                </a:lnTo>
                <a:lnTo>
                  <a:pt x="2095" y="4775"/>
                </a:lnTo>
                <a:lnTo>
                  <a:pt x="1041" y="10629"/>
                </a:lnTo>
                <a:lnTo>
                  <a:pt x="1041" y="11722"/>
                </a:lnTo>
                <a:lnTo>
                  <a:pt x="3162" y="16484"/>
                </a:lnTo>
                <a:lnTo>
                  <a:pt x="4216" y="17360"/>
                </a:lnTo>
                <a:lnTo>
                  <a:pt x="8470" y="21259"/>
                </a:lnTo>
                <a:lnTo>
                  <a:pt x="2095" y="27114"/>
                </a:lnTo>
                <a:lnTo>
                  <a:pt x="1041" y="29070"/>
                </a:lnTo>
                <a:lnTo>
                  <a:pt x="0" y="33845"/>
                </a:lnTo>
                <a:lnTo>
                  <a:pt x="0" y="37744"/>
                </a:lnTo>
                <a:lnTo>
                  <a:pt x="4216" y="42735"/>
                </a:lnTo>
                <a:lnTo>
                  <a:pt x="8470" y="44691"/>
                </a:lnTo>
                <a:lnTo>
                  <a:pt x="13754" y="45554"/>
                </a:lnTo>
                <a:lnTo>
                  <a:pt x="20091" y="44691"/>
                </a:lnTo>
                <a:lnTo>
                  <a:pt x="24333" y="42735"/>
                </a:lnTo>
                <a:lnTo>
                  <a:pt x="27495" y="38836"/>
                </a:lnTo>
                <a:lnTo>
                  <a:pt x="28562" y="33845"/>
                </a:lnTo>
                <a:lnTo>
                  <a:pt x="28562" y="31889"/>
                </a:lnTo>
                <a:lnTo>
                  <a:pt x="26441" y="27114"/>
                </a:lnTo>
                <a:lnTo>
                  <a:pt x="24333" y="25171"/>
                </a:lnTo>
                <a:lnTo>
                  <a:pt x="24333" y="34925"/>
                </a:lnTo>
                <a:lnTo>
                  <a:pt x="24333" y="35801"/>
                </a:lnTo>
                <a:lnTo>
                  <a:pt x="22212" y="40792"/>
                </a:lnTo>
                <a:lnTo>
                  <a:pt x="20091" y="42735"/>
                </a:lnTo>
                <a:lnTo>
                  <a:pt x="13754" y="43611"/>
                </a:lnTo>
                <a:lnTo>
                  <a:pt x="11620" y="43611"/>
                </a:lnTo>
                <a:lnTo>
                  <a:pt x="6337" y="40792"/>
                </a:lnTo>
                <a:lnTo>
                  <a:pt x="5283" y="39700"/>
                </a:lnTo>
                <a:lnTo>
                  <a:pt x="3162" y="33845"/>
                </a:lnTo>
                <a:lnTo>
                  <a:pt x="3162" y="32981"/>
                </a:lnTo>
                <a:lnTo>
                  <a:pt x="5283" y="27114"/>
                </a:lnTo>
                <a:lnTo>
                  <a:pt x="6337" y="26250"/>
                </a:lnTo>
                <a:lnTo>
                  <a:pt x="10566" y="22352"/>
                </a:lnTo>
                <a:lnTo>
                  <a:pt x="16929" y="25171"/>
                </a:lnTo>
                <a:lnTo>
                  <a:pt x="21158" y="28206"/>
                </a:lnTo>
                <a:lnTo>
                  <a:pt x="22212" y="29933"/>
                </a:lnTo>
                <a:lnTo>
                  <a:pt x="24333" y="34925"/>
                </a:lnTo>
                <a:lnTo>
                  <a:pt x="24333" y="25171"/>
                </a:lnTo>
                <a:lnTo>
                  <a:pt x="19037" y="21259"/>
                </a:lnTo>
                <a:lnTo>
                  <a:pt x="22212" y="20396"/>
                </a:lnTo>
                <a:lnTo>
                  <a:pt x="26441" y="16484"/>
                </a:lnTo>
                <a:lnTo>
                  <a:pt x="28562" y="10629"/>
                </a:lnTo>
                <a:close/>
              </a:path>
              <a:path w="375919" h="46989">
                <a:moveTo>
                  <a:pt x="64541" y="0"/>
                </a:moveTo>
                <a:lnTo>
                  <a:pt x="40208" y="0"/>
                </a:lnTo>
                <a:lnTo>
                  <a:pt x="39154" y="24295"/>
                </a:lnTo>
                <a:lnTo>
                  <a:pt x="41275" y="24295"/>
                </a:lnTo>
                <a:lnTo>
                  <a:pt x="42303" y="23215"/>
                </a:lnTo>
                <a:lnTo>
                  <a:pt x="46558" y="20396"/>
                </a:lnTo>
                <a:lnTo>
                  <a:pt x="51841" y="18440"/>
                </a:lnTo>
                <a:lnTo>
                  <a:pt x="53962" y="19304"/>
                </a:lnTo>
                <a:lnTo>
                  <a:pt x="58204" y="22352"/>
                </a:lnTo>
                <a:lnTo>
                  <a:pt x="59245" y="25171"/>
                </a:lnTo>
                <a:lnTo>
                  <a:pt x="60299" y="31026"/>
                </a:lnTo>
                <a:lnTo>
                  <a:pt x="59245" y="35801"/>
                </a:lnTo>
                <a:lnTo>
                  <a:pt x="58204" y="40792"/>
                </a:lnTo>
                <a:lnTo>
                  <a:pt x="56083" y="42735"/>
                </a:lnTo>
                <a:lnTo>
                  <a:pt x="50774" y="43611"/>
                </a:lnTo>
                <a:lnTo>
                  <a:pt x="44437" y="42735"/>
                </a:lnTo>
                <a:lnTo>
                  <a:pt x="42303" y="39700"/>
                </a:lnTo>
                <a:lnTo>
                  <a:pt x="43370" y="37744"/>
                </a:lnTo>
                <a:lnTo>
                  <a:pt x="43370" y="32981"/>
                </a:lnTo>
                <a:lnTo>
                  <a:pt x="41275" y="31889"/>
                </a:lnTo>
                <a:lnTo>
                  <a:pt x="38087" y="32981"/>
                </a:lnTo>
                <a:lnTo>
                  <a:pt x="37020" y="35801"/>
                </a:lnTo>
                <a:lnTo>
                  <a:pt x="38087" y="38836"/>
                </a:lnTo>
                <a:lnTo>
                  <a:pt x="41275" y="42735"/>
                </a:lnTo>
                <a:lnTo>
                  <a:pt x="44437" y="44691"/>
                </a:lnTo>
                <a:lnTo>
                  <a:pt x="50774" y="45554"/>
                </a:lnTo>
                <a:lnTo>
                  <a:pt x="51841" y="45554"/>
                </a:lnTo>
                <a:lnTo>
                  <a:pt x="57137" y="44691"/>
                </a:lnTo>
                <a:lnTo>
                  <a:pt x="61366" y="41656"/>
                </a:lnTo>
                <a:lnTo>
                  <a:pt x="62420" y="40792"/>
                </a:lnTo>
                <a:lnTo>
                  <a:pt x="64541" y="35801"/>
                </a:lnTo>
                <a:lnTo>
                  <a:pt x="64541" y="29070"/>
                </a:lnTo>
                <a:lnTo>
                  <a:pt x="63487" y="24295"/>
                </a:lnTo>
                <a:lnTo>
                  <a:pt x="61366" y="20396"/>
                </a:lnTo>
                <a:lnTo>
                  <a:pt x="58204" y="17360"/>
                </a:lnTo>
                <a:lnTo>
                  <a:pt x="52895" y="16484"/>
                </a:lnTo>
                <a:lnTo>
                  <a:pt x="47612" y="17360"/>
                </a:lnTo>
                <a:lnTo>
                  <a:pt x="45491" y="17360"/>
                </a:lnTo>
                <a:lnTo>
                  <a:pt x="41275" y="21259"/>
                </a:lnTo>
                <a:lnTo>
                  <a:pt x="42303" y="3911"/>
                </a:lnTo>
                <a:lnTo>
                  <a:pt x="63487" y="3911"/>
                </a:lnTo>
                <a:lnTo>
                  <a:pt x="64541" y="0"/>
                </a:lnTo>
                <a:close/>
              </a:path>
              <a:path w="375919" h="46989">
                <a:moveTo>
                  <a:pt x="150279" y="11722"/>
                </a:moveTo>
                <a:lnTo>
                  <a:pt x="149212" y="7810"/>
                </a:lnTo>
                <a:lnTo>
                  <a:pt x="146024" y="3911"/>
                </a:lnTo>
                <a:lnTo>
                  <a:pt x="146024" y="11722"/>
                </a:lnTo>
                <a:lnTo>
                  <a:pt x="144970" y="16484"/>
                </a:lnTo>
                <a:lnTo>
                  <a:pt x="139687" y="21259"/>
                </a:lnTo>
                <a:lnTo>
                  <a:pt x="134378" y="19304"/>
                </a:lnTo>
                <a:lnTo>
                  <a:pt x="130162" y="15405"/>
                </a:lnTo>
                <a:lnTo>
                  <a:pt x="129095" y="15405"/>
                </a:lnTo>
                <a:lnTo>
                  <a:pt x="126974" y="10629"/>
                </a:lnTo>
                <a:lnTo>
                  <a:pt x="129095" y="4775"/>
                </a:lnTo>
                <a:lnTo>
                  <a:pt x="131216" y="3911"/>
                </a:lnTo>
                <a:lnTo>
                  <a:pt x="136499" y="1955"/>
                </a:lnTo>
                <a:lnTo>
                  <a:pt x="138620" y="2819"/>
                </a:lnTo>
                <a:lnTo>
                  <a:pt x="143903" y="4775"/>
                </a:lnTo>
                <a:lnTo>
                  <a:pt x="144970" y="5854"/>
                </a:lnTo>
                <a:lnTo>
                  <a:pt x="146024" y="11722"/>
                </a:lnTo>
                <a:lnTo>
                  <a:pt x="146024" y="3911"/>
                </a:lnTo>
                <a:lnTo>
                  <a:pt x="142849" y="1955"/>
                </a:lnTo>
                <a:lnTo>
                  <a:pt x="136499" y="0"/>
                </a:lnTo>
                <a:lnTo>
                  <a:pt x="131216" y="863"/>
                </a:lnTo>
                <a:lnTo>
                  <a:pt x="126974" y="3911"/>
                </a:lnTo>
                <a:lnTo>
                  <a:pt x="123812" y="5854"/>
                </a:lnTo>
                <a:lnTo>
                  <a:pt x="122758" y="11722"/>
                </a:lnTo>
                <a:lnTo>
                  <a:pt x="122758" y="12585"/>
                </a:lnTo>
                <a:lnTo>
                  <a:pt x="124879" y="17360"/>
                </a:lnTo>
                <a:lnTo>
                  <a:pt x="125907" y="18440"/>
                </a:lnTo>
                <a:lnTo>
                  <a:pt x="131216" y="22352"/>
                </a:lnTo>
                <a:lnTo>
                  <a:pt x="128041" y="23215"/>
                </a:lnTo>
                <a:lnTo>
                  <a:pt x="123812" y="27114"/>
                </a:lnTo>
                <a:lnTo>
                  <a:pt x="122758" y="29070"/>
                </a:lnTo>
                <a:lnTo>
                  <a:pt x="121691" y="34925"/>
                </a:lnTo>
                <a:lnTo>
                  <a:pt x="122758" y="38836"/>
                </a:lnTo>
                <a:lnTo>
                  <a:pt x="125907" y="42735"/>
                </a:lnTo>
                <a:lnTo>
                  <a:pt x="130162" y="45554"/>
                </a:lnTo>
                <a:lnTo>
                  <a:pt x="136499" y="46431"/>
                </a:lnTo>
                <a:lnTo>
                  <a:pt x="141808" y="45554"/>
                </a:lnTo>
                <a:lnTo>
                  <a:pt x="147091" y="42735"/>
                </a:lnTo>
                <a:lnTo>
                  <a:pt x="149212" y="39700"/>
                </a:lnTo>
                <a:lnTo>
                  <a:pt x="150279" y="34925"/>
                </a:lnTo>
                <a:lnTo>
                  <a:pt x="150279" y="32981"/>
                </a:lnTo>
                <a:lnTo>
                  <a:pt x="148145" y="28206"/>
                </a:lnTo>
                <a:lnTo>
                  <a:pt x="146024" y="25171"/>
                </a:lnTo>
                <a:lnTo>
                  <a:pt x="146024" y="34925"/>
                </a:lnTo>
                <a:lnTo>
                  <a:pt x="146024" y="36880"/>
                </a:lnTo>
                <a:lnTo>
                  <a:pt x="143903" y="41656"/>
                </a:lnTo>
                <a:lnTo>
                  <a:pt x="141808" y="43611"/>
                </a:lnTo>
                <a:lnTo>
                  <a:pt x="136499" y="44691"/>
                </a:lnTo>
                <a:lnTo>
                  <a:pt x="134378" y="44691"/>
                </a:lnTo>
                <a:lnTo>
                  <a:pt x="129095" y="41656"/>
                </a:lnTo>
                <a:lnTo>
                  <a:pt x="126974" y="40792"/>
                </a:lnTo>
                <a:lnTo>
                  <a:pt x="125907" y="34925"/>
                </a:lnTo>
                <a:lnTo>
                  <a:pt x="125907" y="33845"/>
                </a:lnTo>
                <a:lnTo>
                  <a:pt x="128041" y="28206"/>
                </a:lnTo>
                <a:lnTo>
                  <a:pt x="128041" y="27114"/>
                </a:lnTo>
                <a:lnTo>
                  <a:pt x="132283" y="23215"/>
                </a:lnTo>
                <a:lnTo>
                  <a:pt x="138620" y="25171"/>
                </a:lnTo>
                <a:lnTo>
                  <a:pt x="142849" y="29070"/>
                </a:lnTo>
                <a:lnTo>
                  <a:pt x="144970" y="30162"/>
                </a:lnTo>
                <a:lnTo>
                  <a:pt x="146024" y="34925"/>
                </a:lnTo>
                <a:lnTo>
                  <a:pt x="146024" y="25171"/>
                </a:lnTo>
                <a:lnTo>
                  <a:pt x="141808" y="22352"/>
                </a:lnTo>
                <a:lnTo>
                  <a:pt x="148145" y="16484"/>
                </a:lnTo>
                <a:lnTo>
                  <a:pt x="150279" y="11722"/>
                </a:lnTo>
                <a:close/>
              </a:path>
              <a:path w="375919" h="46989">
                <a:moveTo>
                  <a:pt x="187299" y="863"/>
                </a:moveTo>
                <a:lnTo>
                  <a:pt x="161899" y="863"/>
                </a:lnTo>
                <a:lnTo>
                  <a:pt x="159778" y="11722"/>
                </a:lnTo>
                <a:lnTo>
                  <a:pt x="160845" y="12585"/>
                </a:lnTo>
                <a:lnTo>
                  <a:pt x="164020" y="6731"/>
                </a:lnTo>
                <a:lnTo>
                  <a:pt x="169303" y="4775"/>
                </a:lnTo>
                <a:lnTo>
                  <a:pt x="183083" y="4775"/>
                </a:lnTo>
                <a:lnTo>
                  <a:pt x="171424" y="26250"/>
                </a:lnTo>
                <a:lnTo>
                  <a:pt x="170370" y="30162"/>
                </a:lnTo>
                <a:lnTo>
                  <a:pt x="170370" y="31026"/>
                </a:lnTo>
                <a:lnTo>
                  <a:pt x="168249" y="36880"/>
                </a:lnTo>
                <a:lnTo>
                  <a:pt x="168249" y="41656"/>
                </a:lnTo>
                <a:lnTo>
                  <a:pt x="169303" y="45554"/>
                </a:lnTo>
                <a:lnTo>
                  <a:pt x="171424" y="46431"/>
                </a:lnTo>
                <a:lnTo>
                  <a:pt x="173545" y="45554"/>
                </a:lnTo>
                <a:lnTo>
                  <a:pt x="174612" y="42735"/>
                </a:lnTo>
                <a:lnTo>
                  <a:pt x="174612" y="31026"/>
                </a:lnTo>
                <a:lnTo>
                  <a:pt x="175679" y="26250"/>
                </a:lnTo>
                <a:lnTo>
                  <a:pt x="177774" y="20396"/>
                </a:lnTo>
                <a:lnTo>
                  <a:pt x="178828" y="18440"/>
                </a:lnTo>
                <a:lnTo>
                  <a:pt x="180962" y="12585"/>
                </a:lnTo>
                <a:lnTo>
                  <a:pt x="184111" y="7810"/>
                </a:lnTo>
                <a:lnTo>
                  <a:pt x="187299" y="2819"/>
                </a:lnTo>
                <a:lnTo>
                  <a:pt x="187299" y="863"/>
                </a:lnTo>
                <a:close/>
              </a:path>
              <a:path w="375919" h="46989">
                <a:moveTo>
                  <a:pt x="300545" y="34925"/>
                </a:moveTo>
                <a:lnTo>
                  <a:pt x="299491" y="32981"/>
                </a:lnTo>
                <a:lnTo>
                  <a:pt x="297370" y="28206"/>
                </a:lnTo>
                <a:lnTo>
                  <a:pt x="296303" y="26250"/>
                </a:lnTo>
                <a:lnTo>
                  <a:pt x="296303" y="35801"/>
                </a:lnTo>
                <a:lnTo>
                  <a:pt x="295249" y="37744"/>
                </a:lnTo>
                <a:lnTo>
                  <a:pt x="293116" y="42735"/>
                </a:lnTo>
                <a:lnTo>
                  <a:pt x="292087" y="43611"/>
                </a:lnTo>
                <a:lnTo>
                  <a:pt x="285711" y="44691"/>
                </a:lnTo>
                <a:lnTo>
                  <a:pt x="283616" y="44691"/>
                </a:lnTo>
                <a:lnTo>
                  <a:pt x="278307" y="42735"/>
                </a:lnTo>
                <a:lnTo>
                  <a:pt x="276186" y="40792"/>
                </a:lnTo>
                <a:lnTo>
                  <a:pt x="275145" y="35801"/>
                </a:lnTo>
                <a:lnTo>
                  <a:pt x="275145" y="33845"/>
                </a:lnTo>
                <a:lnTo>
                  <a:pt x="277253" y="29070"/>
                </a:lnTo>
                <a:lnTo>
                  <a:pt x="278307" y="27114"/>
                </a:lnTo>
                <a:lnTo>
                  <a:pt x="282549" y="23215"/>
                </a:lnTo>
                <a:lnTo>
                  <a:pt x="287832" y="26250"/>
                </a:lnTo>
                <a:lnTo>
                  <a:pt x="292087" y="29070"/>
                </a:lnTo>
                <a:lnTo>
                  <a:pt x="294182" y="31026"/>
                </a:lnTo>
                <a:lnTo>
                  <a:pt x="296303" y="35801"/>
                </a:lnTo>
                <a:lnTo>
                  <a:pt x="296303" y="26250"/>
                </a:lnTo>
                <a:lnTo>
                  <a:pt x="291020" y="22352"/>
                </a:lnTo>
                <a:lnTo>
                  <a:pt x="293116" y="21259"/>
                </a:lnTo>
                <a:lnTo>
                  <a:pt x="297370" y="17360"/>
                </a:lnTo>
                <a:lnTo>
                  <a:pt x="299491" y="11722"/>
                </a:lnTo>
                <a:lnTo>
                  <a:pt x="299491" y="8674"/>
                </a:lnTo>
                <a:lnTo>
                  <a:pt x="296303" y="3911"/>
                </a:lnTo>
                <a:lnTo>
                  <a:pt x="295249" y="3429"/>
                </a:lnTo>
                <a:lnTo>
                  <a:pt x="295249" y="11722"/>
                </a:lnTo>
                <a:lnTo>
                  <a:pt x="294182" y="17360"/>
                </a:lnTo>
                <a:lnTo>
                  <a:pt x="288899" y="21259"/>
                </a:lnTo>
                <a:lnTo>
                  <a:pt x="283616" y="19304"/>
                </a:lnTo>
                <a:lnTo>
                  <a:pt x="279374" y="16484"/>
                </a:lnTo>
                <a:lnTo>
                  <a:pt x="278307" y="15405"/>
                </a:lnTo>
                <a:lnTo>
                  <a:pt x="276186" y="10629"/>
                </a:lnTo>
                <a:lnTo>
                  <a:pt x="278307" y="5854"/>
                </a:lnTo>
                <a:lnTo>
                  <a:pt x="280428" y="3911"/>
                </a:lnTo>
                <a:lnTo>
                  <a:pt x="285711" y="2819"/>
                </a:lnTo>
                <a:lnTo>
                  <a:pt x="288899" y="2819"/>
                </a:lnTo>
                <a:lnTo>
                  <a:pt x="293116" y="5854"/>
                </a:lnTo>
                <a:lnTo>
                  <a:pt x="294182" y="6731"/>
                </a:lnTo>
                <a:lnTo>
                  <a:pt x="295249" y="11722"/>
                </a:lnTo>
                <a:lnTo>
                  <a:pt x="295249" y="3429"/>
                </a:lnTo>
                <a:lnTo>
                  <a:pt x="292087" y="1955"/>
                </a:lnTo>
                <a:lnTo>
                  <a:pt x="285711" y="863"/>
                </a:lnTo>
                <a:lnTo>
                  <a:pt x="280428" y="1955"/>
                </a:lnTo>
                <a:lnTo>
                  <a:pt x="276186" y="3911"/>
                </a:lnTo>
                <a:lnTo>
                  <a:pt x="274091" y="6731"/>
                </a:lnTo>
                <a:lnTo>
                  <a:pt x="271970" y="11722"/>
                </a:lnTo>
                <a:lnTo>
                  <a:pt x="271970" y="12585"/>
                </a:lnTo>
                <a:lnTo>
                  <a:pt x="274091" y="17360"/>
                </a:lnTo>
                <a:lnTo>
                  <a:pt x="275145" y="19304"/>
                </a:lnTo>
                <a:lnTo>
                  <a:pt x="280428" y="22352"/>
                </a:lnTo>
                <a:lnTo>
                  <a:pt x="277253" y="24295"/>
                </a:lnTo>
                <a:lnTo>
                  <a:pt x="274091" y="28206"/>
                </a:lnTo>
                <a:lnTo>
                  <a:pt x="271970" y="29933"/>
                </a:lnTo>
                <a:lnTo>
                  <a:pt x="270903" y="35801"/>
                </a:lnTo>
                <a:lnTo>
                  <a:pt x="271970" y="38836"/>
                </a:lnTo>
                <a:lnTo>
                  <a:pt x="275145" y="43611"/>
                </a:lnTo>
                <a:lnTo>
                  <a:pt x="279374" y="45554"/>
                </a:lnTo>
                <a:lnTo>
                  <a:pt x="285711" y="46431"/>
                </a:lnTo>
                <a:lnTo>
                  <a:pt x="291020" y="46431"/>
                </a:lnTo>
                <a:lnTo>
                  <a:pt x="296303" y="43611"/>
                </a:lnTo>
                <a:lnTo>
                  <a:pt x="298424" y="40792"/>
                </a:lnTo>
                <a:lnTo>
                  <a:pt x="300545" y="34925"/>
                </a:lnTo>
                <a:close/>
              </a:path>
              <a:path w="375919" h="46989">
                <a:moveTo>
                  <a:pt x="336511" y="1955"/>
                </a:moveTo>
                <a:lnTo>
                  <a:pt x="311111" y="1955"/>
                </a:lnTo>
                <a:lnTo>
                  <a:pt x="309016" y="12585"/>
                </a:lnTo>
                <a:lnTo>
                  <a:pt x="311111" y="12585"/>
                </a:lnTo>
                <a:lnTo>
                  <a:pt x="313232" y="7810"/>
                </a:lnTo>
                <a:lnTo>
                  <a:pt x="318516" y="5854"/>
                </a:lnTo>
                <a:lnTo>
                  <a:pt x="332295" y="5854"/>
                </a:lnTo>
                <a:lnTo>
                  <a:pt x="329107" y="11722"/>
                </a:lnTo>
                <a:lnTo>
                  <a:pt x="325932" y="17360"/>
                </a:lnTo>
                <a:lnTo>
                  <a:pt x="322770" y="22352"/>
                </a:lnTo>
                <a:lnTo>
                  <a:pt x="320649" y="27114"/>
                </a:lnTo>
                <a:lnTo>
                  <a:pt x="319582" y="30162"/>
                </a:lnTo>
                <a:lnTo>
                  <a:pt x="319582" y="31889"/>
                </a:lnTo>
                <a:lnTo>
                  <a:pt x="317461" y="37744"/>
                </a:lnTo>
                <a:lnTo>
                  <a:pt x="317461" y="42735"/>
                </a:lnTo>
                <a:lnTo>
                  <a:pt x="318516" y="45554"/>
                </a:lnTo>
                <a:lnTo>
                  <a:pt x="320649" y="46431"/>
                </a:lnTo>
                <a:lnTo>
                  <a:pt x="322770" y="46431"/>
                </a:lnTo>
                <a:lnTo>
                  <a:pt x="323824" y="43611"/>
                </a:lnTo>
                <a:lnTo>
                  <a:pt x="323824" y="31889"/>
                </a:lnTo>
                <a:lnTo>
                  <a:pt x="324891" y="27114"/>
                </a:lnTo>
                <a:lnTo>
                  <a:pt x="326986" y="20396"/>
                </a:lnTo>
                <a:lnTo>
                  <a:pt x="328053" y="18440"/>
                </a:lnTo>
                <a:lnTo>
                  <a:pt x="330174" y="13665"/>
                </a:lnTo>
                <a:lnTo>
                  <a:pt x="333349" y="8674"/>
                </a:lnTo>
                <a:lnTo>
                  <a:pt x="336511" y="2819"/>
                </a:lnTo>
                <a:lnTo>
                  <a:pt x="336511" y="1955"/>
                </a:lnTo>
                <a:close/>
              </a:path>
              <a:path w="375919" h="46989">
                <a:moveTo>
                  <a:pt x="375691" y="39700"/>
                </a:moveTo>
                <a:lnTo>
                  <a:pt x="374624" y="39700"/>
                </a:lnTo>
                <a:lnTo>
                  <a:pt x="373570" y="42735"/>
                </a:lnTo>
                <a:lnTo>
                  <a:pt x="372503" y="44691"/>
                </a:lnTo>
                <a:lnTo>
                  <a:pt x="370382" y="43611"/>
                </a:lnTo>
                <a:lnTo>
                  <a:pt x="370382" y="41656"/>
                </a:lnTo>
                <a:lnTo>
                  <a:pt x="370382" y="23215"/>
                </a:lnTo>
                <a:lnTo>
                  <a:pt x="367220" y="18440"/>
                </a:lnTo>
                <a:lnTo>
                  <a:pt x="365099" y="17360"/>
                </a:lnTo>
                <a:lnTo>
                  <a:pt x="358749" y="16484"/>
                </a:lnTo>
                <a:lnTo>
                  <a:pt x="354507" y="16484"/>
                </a:lnTo>
                <a:lnTo>
                  <a:pt x="349224" y="18440"/>
                </a:lnTo>
                <a:lnTo>
                  <a:pt x="346036" y="23215"/>
                </a:lnTo>
                <a:lnTo>
                  <a:pt x="347103" y="25171"/>
                </a:lnTo>
                <a:lnTo>
                  <a:pt x="348170" y="25171"/>
                </a:lnTo>
                <a:lnTo>
                  <a:pt x="350291" y="24295"/>
                </a:lnTo>
                <a:lnTo>
                  <a:pt x="350291" y="22352"/>
                </a:lnTo>
                <a:lnTo>
                  <a:pt x="352386" y="19304"/>
                </a:lnTo>
                <a:lnTo>
                  <a:pt x="358749" y="18440"/>
                </a:lnTo>
                <a:lnTo>
                  <a:pt x="365099" y="19304"/>
                </a:lnTo>
                <a:lnTo>
                  <a:pt x="366153" y="24295"/>
                </a:lnTo>
                <a:lnTo>
                  <a:pt x="366153" y="27114"/>
                </a:lnTo>
                <a:lnTo>
                  <a:pt x="366153" y="29070"/>
                </a:lnTo>
                <a:lnTo>
                  <a:pt x="366153" y="40792"/>
                </a:lnTo>
                <a:lnTo>
                  <a:pt x="360857" y="43611"/>
                </a:lnTo>
                <a:lnTo>
                  <a:pt x="355574" y="44691"/>
                </a:lnTo>
                <a:lnTo>
                  <a:pt x="350291" y="42735"/>
                </a:lnTo>
                <a:lnTo>
                  <a:pt x="349224" y="38836"/>
                </a:lnTo>
                <a:lnTo>
                  <a:pt x="349224" y="36880"/>
                </a:lnTo>
                <a:lnTo>
                  <a:pt x="352386" y="31889"/>
                </a:lnTo>
                <a:lnTo>
                  <a:pt x="353453" y="31889"/>
                </a:lnTo>
                <a:lnTo>
                  <a:pt x="358749" y="29933"/>
                </a:lnTo>
                <a:lnTo>
                  <a:pt x="366153" y="29070"/>
                </a:lnTo>
                <a:lnTo>
                  <a:pt x="366153" y="27114"/>
                </a:lnTo>
                <a:lnTo>
                  <a:pt x="358749" y="28206"/>
                </a:lnTo>
                <a:lnTo>
                  <a:pt x="352386" y="29933"/>
                </a:lnTo>
                <a:lnTo>
                  <a:pt x="348170" y="31026"/>
                </a:lnTo>
                <a:lnTo>
                  <a:pt x="346036" y="33845"/>
                </a:lnTo>
                <a:lnTo>
                  <a:pt x="343916" y="38836"/>
                </a:lnTo>
                <a:lnTo>
                  <a:pt x="347103" y="44691"/>
                </a:lnTo>
                <a:lnTo>
                  <a:pt x="349224" y="45554"/>
                </a:lnTo>
                <a:lnTo>
                  <a:pt x="354507" y="46431"/>
                </a:lnTo>
                <a:lnTo>
                  <a:pt x="360857" y="45554"/>
                </a:lnTo>
                <a:lnTo>
                  <a:pt x="366153" y="42735"/>
                </a:lnTo>
                <a:lnTo>
                  <a:pt x="368261" y="45554"/>
                </a:lnTo>
                <a:lnTo>
                  <a:pt x="371436" y="46431"/>
                </a:lnTo>
                <a:lnTo>
                  <a:pt x="374624" y="44691"/>
                </a:lnTo>
                <a:lnTo>
                  <a:pt x="375691" y="3970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6" name="object 176"/>
          <p:cNvSpPr/>
          <p:nvPr/>
        </p:nvSpPr>
        <p:spPr>
          <a:xfrm>
            <a:off x="3214117" y="2960084"/>
            <a:ext cx="0" cy="245745"/>
          </a:xfrm>
          <a:custGeom>
            <a:avLst/>
            <a:gdLst/>
            <a:ahLst/>
            <a:cxnLst/>
            <a:rect l="l" t="t" r="r" b="b"/>
            <a:pathLst>
              <a:path h="245744">
                <a:moveTo>
                  <a:pt x="0" y="245374"/>
                </a:moveTo>
                <a:lnTo>
                  <a:pt x="0" y="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7" name="object 177"/>
          <p:cNvSpPr/>
          <p:nvPr/>
        </p:nvSpPr>
        <p:spPr>
          <a:xfrm>
            <a:off x="2909344" y="3129742"/>
            <a:ext cx="0" cy="76200"/>
          </a:xfrm>
          <a:custGeom>
            <a:avLst/>
            <a:gdLst/>
            <a:ahLst/>
            <a:cxnLst/>
            <a:rect l="l" t="t" r="r" b="b"/>
            <a:pathLst>
              <a:path h="76200">
                <a:moveTo>
                  <a:pt x="0" y="0"/>
                </a:moveTo>
                <a:lnTo>
                  <a:pt x="0" y="75716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8" name="object 178"/>
          <p:cNvSpPr/>
          <p:nvPr/>
        </p:nvSpPr>
        <p:spPr>
          <a:xfrm>
            <a:off x="2816212" y="2960084"/>
            <a:ext cx="0" cy="245745"/>
          </a:xfrm>
          <a:custGeom>
            <a:avLst/>
            <a:gdLst/>
            <a:ahLst/>
            <a:cxnLst/>
            <a:rect l="l" t="t" r="r" b="b"/>
            <a:pathLst>
              <a:path h="245744">
                <a:moveTo>
                  <a:pt x="0" y="0"/>
                </a:moveTo>
                <a:lnTo>
                  <a:pt x="0" y="245374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2816212" y="3056195"/>
            <a:ext cx="398145" cy="149860"/>
          </a:xfrm>
          <a:custGeom>
            <a:avLst/>
            <a:gdLst/>
            <a:ahLst/>
            <a:cxnLst/>
            <a:rect l="l" t="t" r="r" b="b"/>
            <a:pathLst>
              <a:path w="398144" h="149860">
                <a:moveTo>
                  <a:pt x="240224" y="91988"/>
                </a:moveTo>
                <a:lnTo>
                  <a:pt x="292084" y="0"/>
                </a:lnTo>
              </a:path>
              <a:path w="398144" h="149860">
                <a:moveTo>
                  <a:pt x="0" y="149264"/>
                </a:moveTo>
                <a:lnTo>
                  <a:pt x="397905" y="149264"/>
                </a:lnTo>
              </a:path>
              <a:path w="398144" h="149860">
                <a:moveTo>
                  <a:pt x="240224" y="149264"/>
                </a:moveTo>
                <a:lnTo>
                  <a:pt x="240224" y="91988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1" name="object 181"/>
          <p:cNvSpPr/>
          <p:nvPr/>
        </p:nvSpPr>
        <p:spPr>
          <a:xfrm>
            <a:off x="3058553" y="3156000"/>
            <a:ext cx="66040" cy="45720"/>
          </a:xfrm>
          <a:custGeom>
            <a:avLst/>
            <a:gdLst/>
            <a:ahLst/>
            <a:cxnLst/>
            <a:rect l="l" t="t" r="r" b="b"/>
            <a:pathLst>
              <a:path w="66039" h="45719">
                <a:moveTo>
                  <a:pt x="27520" y="31026"/>
                </a:moveTo>
                <a:lnTo>
                  <a:pt x="25400" y="26250"/>
                </a:lnTo>
                <a:lnTo>
                  <a:pt x="22212" y="23215"/>
                </a:lnTo>
                <a:lnTo>
                  <a:pt x="16929" y="21475"/>
                </a:lnTo>
                <a:lnTo>
                  <a:pt x="20116" y="20396"/>
                </a:lnTo>
                <a:lnTo>
                  <a:pt x="24333" y="16484"/>
                </a:lnTo>
                <a:lnTo>
                  <a:pt x="24333" y="15621"/>
                </a:lnTo>
                <a:lnTo>
                  <a:pt x="25400" y="10629"/>
                </a:lnTo>
                <a:lnTo>
                  <a:pt x="25400" y="7810"/>
                </a:lnTo>
                <a:lnTo>
                  <a:pt x="22212" y="3035"/>
                </a:lnTo>
                <a:lnTo>
                  <a:pt x="19050" y="1079"/>
                </a:lnTo>
                <a:lnTo>
                  <a:pt x="13754" y="0"/>
                </a:lnTo>
                <a:lnTo>
                  <a:pt x="9525" y="0"/>
                </a:lnTo>
                <a:lnTo>
                  <a:pt x="4216" y="3035"/>
                </a:lnTo>
                <a:lnTo>
                  <a:pt x="3187" y="3898"/>
                </a:lnTo>
                <a:lnTo>
                  <a:pt x="1054" y="8674"/>
                </a:lnTo>
                <a:lnTo>
                  <a:pt x="2120" y="11709"/>
                </a:lnTo>
                <a:lnTo>
                  <a:pt x="4216" y="12585"/>
                </a:lnTo>
                <a:lnTo>
                  <a:pt x="6337" y="11709"/>
                </a:lnTo>
                <a:lnTo>
                  <a:pt x="6337" y="8674"/>
                </a:lnTo>
                <a:lnTo>
                  <a:pt x="5283" y="5854"/>
                </a:lnTo>
                <a:lnTo>
                  <a:pt x="7404" y="3035"/>
                </a:lnTo>
                <a:lnTo>
                  <a:pt x="11645" y="1955"/>
                </a:lnTo>
                <a:lnTo>
                  <a:pt x="14808" y="1955"/>
                </a:lnTo>
                <a:lnTo>
                  <a:pt x="19050" y="4991"/>
                </a:lnTo>
                <a:lnTo>
                  <a:pt x="20116" y="5854"/>
                </a:lnTo>
                <a:lnTo>
                  <a:pt x="21158" y="10629"/>
                </a:lnTo>
                <a:lnTo>
                  <a:pt x="21158" y="13665"/>
                </a:lnTo>
                <a:lnTo>
                  <a:pt x="17995" y="17576"/>
                </a:lnTo>
                <a:lnTo>
                  <a:pt x="15875" y="19519"/>
                </a:lnTo>
                <a:lnTo>
                  <a:pt x="9525" y="20396"/>
                </a:lnTo>
                <a:lnTo>
                  <a:pt x="9525" y="22352"/>
                </a:lnTo>
                <a:lnTo>
                  <a:pt x="15875" y="23215"/>
                </a:lnTo>
                <a:lnTo>
                  <a:pt x="20116" y="25171"/>
                </a:lnTo>
                <a:lnTo>
                  <a:pt x="21158" y="27114"/>
                </a:lnTo>
                <a:lnTo>
                  <a:pt x="22212" y="32981"/>
                </a:lnTo>
                <a:lnTo>
                  <a:pt x="22212" y="36880"/>
                </a:lnTo>
                <a:lnTo>
                  <a:pt x="20116" y="40792"/>
                </a:lnTo>
                <a:lnTo>
                  <a:pt x="17995" y="42735"/>
                </a:lnTo>
                <a:lnTo>
                  <a:pt x="12687" y="43611"/>
                </a:lnTo>
                <a:lnTo>
                  <a:pt x="7404" y="42735"/>
                </a:lnTo>
                <a:lnTo>
                  <a:pt x="5283" y="40792"/>
                </a:lnTo>
                <a:lnTo>
                  <a:pt x="6337" y="38836"/>
                </a:lnTo>
                <a:lnTo>
                  <a:pt x="6337" y="34061"/>
                </a:lnTo>
                <a:lnTo>
                  <a:pt x="3187" y="32981"/>
                </a:lnTo>
                <a:lnTo>
                  <a:pt x="1054" y="34061"/>
                </a:lnTo>
                <a:lnTo>
                  <a:pt x="0" y="36880"/>
                </a:lnTo>
                <a:lnTo>
                  <a:pt x="0" y="38836"/>
                </a:lnTo>
                <a:lnTo>
                  <a:pt x="4216" y="43611"/>
                </a:lnTo>
                <a:lnTo>
                  <a:pt x="7404" y="44691"/>
                </a:lnTo>
                <a:lnTo>
                  <a:pt x="12687" y="45554"/>
                </a:lnTo>
                <a:lnTo>
                  <a:pt x="13754" y="45554"/>
                </a:lnTo>
                <a:lnTo>
                  <a:pt x="20116" y="44691"/>
                </a:lnTo>
                <a:lnTo>
                  <a:pt x="24333" y="41656"/>
                </a:lnTo>
                <a:lnTo>
                  <a:pt x="26454" y="37960"/>
                </a:lnTo>
                <a:lnTo>
                  <a:pt x="27520" y="32981"/>
                </a:lnTo>
                <a:lnTo>
                  <a:pt x="27520" y="31026"/>
                </a:lnTo>
                <a:close/>
              </a:path>
              <a:path w="66039" h="45719">
                <a:moveTo>
                  <a:pt x="65608" y="20396"/>
                </a:moveTo>
                <a:lnTo>
                  <a:pt x="64554" y="14541"/>
                </a:lnTo>
                <a:lnTo>
                  <a:pt x="63487" y="9766"/>
                </a:lnTo>
                <a:lnTo>
                  <a:pt x="61391" y="5854"/>
                </a:lnTo>
                <a:lnTo>
                  <a:pt x="60325" y="4991"/>
                </a:lnTo>
                <a:lnTo>
                  <a:pt x="60325" y="23215"/>
                </a:lnTo>
                <a:lnTo>
                  <a:pt x="59258" y="29070"/>
                </a:lnTo>
                <a:lnTo>
                  <a:pt x="59258" y="34061"/>
                </a:lnTo>
                <a:lnTo>
                  <a:pt x="57137" y="38836"/>
                </a:lnTo>
                <a:lnTo>
                  <a:pt x="55016" y="41656"/>
                </a:lnTo>
                <a:lnTo>
                  <a:pt x="50800" y="43611"/>
                </a:lnTo>
                <a:lnTo>
                  <a:pt x="47612" y="42735"/>
                </a:lnTo>
                <a:lnTo>
                  <a:pt x="44450" y="38836"/>
                </a:lnTo>
                <a:lnTo>
                  <a:pt x="44450" y="37960"/>
                </a:lnTo>
                <a:lnTo>
                  <a:pt x="42329" y="34061"/>
                </a:lnTo>
                <a:lnTo>
                  <a:pt x="41275" y="29070"/>
                </a:lnTo>
                <a:lnTo>
                  <a:pt x="41275" y="17576"/>
                </a:lnTo>
                <a:lnTo>
                  <a:pt x="42329" y="11709"/>
                </a:lnTo>
                <a:lnTo>
                  <a:pt x="46558" y="3898"/>
                </a:lnTo>
                <a:lnTo>
                  <a:pt x="50800" y="1955"/>
                </a:lnTo>
                <a:lnTo>
                  <a:pt x="53975" y="3035"/>
                </a:lnTo>
                <a:lnTo>
                  <a:pt x="57137" y="7810"/>
                </a:lnTo>
                <a:lnTo>
                  <a:pt x="59258" y="11709"/>
                </a:lnTo>
                <a:lnTo>
                  <a:pt x="59258" y="16484"/>
                </a:lnTo>
                <a:lnTo>
                  <a:pt x="60325" y="23215"/>
                </a:lnTo>
                <a:lnTo>
                  <a:pt x="60325" y="4991"/>
                </a:lnTo>
                <a:lnTo>
                  <a:pt x="56083" y="1079"/>
                </a:lnTo>
                <a:lnTo>
                  <a:pt x="50800" y="0"/>
                </a:lnTo>
                <a:lnTo>
                  <a:pt x="48679" y="0"/>
                </a:lnTo>
                <a:lnTo>
                  <a:pt x="43395" y="1955"/>
                </a:lnTo>
                <a:lnTo>
                  <a:pt x="40208" y="6731"/>
                </a:lnTo>
                <a:lnTo>
                  <a:pt x="39154" y="7810"/>
                </a:lnTo>
                <a:lnTo>
                  <a:pt x="37045" y="11709"/>
                </a:lnTo>
                <a:lnTo>
                  <a:pt x="35991" y="17576"/>
                </a:lnTo>
                <a:lnTo>
                  <a:pt x="35991" y="25171"/>
                </a:lnTo>
                <a:lnTo>
                  <a:pt x="50800" y="45554"/>
                </a:lnTo>
                <a:lnTo>
                  <a:pt x="52920" y="45554"/>
                </a:lnTo>
                <a:lnTo>
                  <a:pt x="57137" y="43611"/>
                </a:lnTo>
                <a:lnTo>
                  <a:pt x="61391" y="39700"/>
                </a:lnTo>
                <a:lnTo>
                  <a:pt x="62420" y="38836"/>
                </a:lnTo>
                <a:lnTo>
                  <a:pt x="64554" y="29070"/>
                </a:lnTo>
                <a:lnTo>
                  <a:pt x="65608" y="23215"/>
                </a:lnTo>
                <a:lnTo>
                  <a:pt x="65608" y="2039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82" name="object 182"/>
          <p:cNvPicPr/>
          <p:nvPr/>
        </p:nvPicPr>
        <p:blipFill>
          <a:blip r:embed="rId22" cstate="print"/>
          <a:stretch>
            <a:fillRect/>
          </a:stretch>
        </p:blipFill>
        <p:spPr>
          <a:xfrm>
            <a:off x="2839828" y="2960084"/>
            <a:ext cx="242007" cy="236696"/>
          </a:xfrm>
          <a:prstGeom prst="rect">
            <a:avLst/>
          </a:prstGeom>
        </p:spPr>
      </p:pic>
      <p:sp>
        <p:nvSpPr>
          <p:cNvPr id="183" name="object 183"/>
          <p:cNvSpPr/>
          <p:nvPr/>
        </p:nvSpPr>
        <p:spPr>
          <a:xfrm>
            <a:off x="2816212" y="2960084"/>
            <a:ext cx="398145" cy="96520"/>
          </a:xfrm>
          <a:custGeom>
            <a:avLst/>
            <a:gdLst/>
            <a:ahLst/>
            <a:cxnLst/>
            <a:rect l="l" t="t" r="r" b="b"/>
            <a:pathLst>
              <a:path w="398144" h="96519">
                <a:moveTo>
                  <a:pt x="397905" y="0"/>
                </a:moveTo>
                <a:lnTo>
                  <a:pt x="0" y="0"/>
                </a:lnTo>
              </a:path>
              <a:path w="398144" h="96519">
                <a:moveTo>
                  <a:pt x="214824" y="96110"/>
                </a:moveTo>
                <a:lnTo>
                  <a:pt x="214824" y="0"/>
                </a:lnTo>
              </a:path>
              <a:path w="398144" h="96519">
                <a:moveTo>
                  <a:pt x="292084" y="96110"/>
                </a:moveTo>
                <a:lnTo>
                  <a:pt x="292084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2840545" y="2967900"/>
            <a:ext cx="377190" cy="46990"/>
          </a:xfrm>
          <a:custGeom>
            <a:avLst/>
            <a:gdLst/>
            <a:ahLst/>
            <a:cxnLst/>
            <a:rect l="l" t="t" r="r" b="b"/>
            <a:pathLst>
              <a:path w="377189" h="46989">
                <a:moveTo>
                  <a:pt x="28587" y="10629"/>
                </a:moveTo>
                <a:lnTo>
                  <a:pt x="27520" y="7810"/>
                </a:lnTo>
                <a:lnTo>
                  <a:pt x="24333" y="2819"/>
                </a:lnTo>
                <a:lnTo>
                  <a:pt x="24333" y="10629"/>
                </a:lnTo>
                <a:lnTo>
                  <a:pt x="22212" y="16484"/>
                </a:lnTo>
                <a:lnTo>
                  <a:pt x="17995" y="20396"/>
                </a:lnTo>
                <a:lnTo>
                  <a:pt x="12712" y="18440"/>
                </a:lnTo>
                <a:lnTo>
                  <a:pt x="8470" y="15405"/>
                </a:lnTo>
                <a:lnTo>
                  <a:pt x="7404" y="14541"/>
                </a:lnTo>
                <a:lnTo>
                  <a:pt x="5283" y="9766"/>
                </a:lnTo>
                <a:lnTo>
                  <a:pt x="7404" y="3911"/>
                </a:lnTo>
                <a:lnTo>
                  <a:pt x="8470" y="2819"/>
                </a:lnTo>
                <a:lnTo>
                  <a:pt x="14808" y="1955"/>
                </a:lnTo>
                <a:lnTo>
                  <a:pt x="16929" y="1955"/>
                </a:lnTo>
                <a:lnTo>
                  <a:pt x="22212" y="3911"/>
                </a:lnTo>
                <a:lnTo>
                  <a:pt x="23279" y="5854"/>
                </a:lnTo>
                <a:lnTo>
                  <a:pt x="24333" y="10629"/>
                </a:lnTo>
                <a:lnTo>
                  <a:pt x="24333" y="2819"/>
                </a:lnTo>
                <a:lnTo>
                  <a:pt x="21170" y="863"/>
                </a:lnTo>
                <a:lnTo>
                  <a:pt x="14808" y="0"/>
                </a:lnTo>
                <a:lnTo>
                  <a:pt x="9525" y="0"/>
                </a:lnTo>
                <a:lnTo>
                  <a:pt x="4241" y="2819"/>
                </a:lnTo>
                <a:lnTo>
                  <a:pt x="2120" y="4775"/>
                </a:lnTo>
                <a:lnTo>
                  <a:pt x="1054" y="10629"/>
                </a:lnTo>
                <a:lnTo>
                  <a:pt x="1054" y="11722"/>
                </a:lnTo>
                <a:lnTo>
                  <a:pt x="3187" y="16484"/>
                </a:lnTo>
                <a:lnTo>
                  <a:pt x="4241" y="17360"/>
                </a:lnTo>
                <a:lnTo>
                  <a:pt x="9525" y="21259"/>
                </a:lnTo>
                <a:lnTo>
                  <a:pt x="6350" y="23215"/>
                </a:lnTo>
                <a:lnTo>
                  <a:pt x="2120" y="27114"/>
                </a:lnTo>
                <a:lnTo>
                  <a:pt x="1054" y="29070"/>
                </a:lnTo>
                <a:lnTo>
                  <a:pt x="0" y="33845"/>
                </a:lnTo>
                <a:lnTo>
                  <a:pt x="0" y="37744"/>
                </a:lnTo>
                <a:lnTo>
                  <a:pt x="4241" y="42735"/>
                </a:lnTo>
                <a:lnTo>
                  <a:pt x="8470" y="44691"/>
                </a:lnTo>
                <a:lnTo>
                  <a:pt x="14808" y="43611"/>
                </a:lnTo>
                <a:lnTo>
                  <a:pt x="11645" y="43611"/>
                </a:lnTo>
                <a:lnTo>
                  <a:pt x="7404" y="40792"/>
                </a:lnTo>
                <a:lnTo>
                  <a:pt x="5283" y="39700"/>
                </a:lnTo>
                <a:lnTo>
                  <a:pt x="4241" y="33845"/>
                </a:lnTo>
                <a:lnTo>
                  <a:pt x="4241" y="32981"/>
                </a:lnTo>
                <a:lnTo>
                  <a:pt x="5283" y="27114"/>
                </a:lnTo>
                <a:lnTo>
                  <a:pt x="6350" y="26250"/>
                </a:lnTo>
                <a:lnTo>
                  <a:pt x="10591" y="22352"/>
                </a:lnTo>
                <a:lnTo>
                  <a:pt x="16929" y="25171"/>
                </a:lnTo>
                <a:lnTo>
                  <a:pt x="21170" y="28206"/>
                </a:lnTo>
                <a:lnTo>
                  <a:pt x="23279" y="29933"/>
                </a:lnTo>
                <a:lnTo>
                  <a:pt x="24333" y="34925"/>
                </a:lnTo>
                <a:lnTo>
                  <a:pt x="24333" y="35801"/>
                </a:lnTo>
                <a:lnTo>
                  <a:pt x="22212" y="40792"/>
                </a:lnTo>
                <a:lnTo>
                  <a:pt x="20116" y="42735"/>
                </a:lnTo>
                <a:lnTo>
                  <a:pt x="8470" y="44691"/>
                </a:lnTo>
                <a:lnTo>
                  <a:pt x="14808" y="45554"/>
                </a:lnTo>
                <a:lnTo>
                  <a:pt x="20116" y="44691"/>
                </a:lnTo>
                <a:lnTo>
                  <a:pt x="25400" y="42735"/>
                </a:lnTo>
                <a:lnTo>
                  <a:pt x="27520" y="38836"/>
                </a:lnTo>
                <a:lnTo>
                  <a:pt x="28587" y="33845"/>
                </a:lnTo>
                <a:lnTo>
                  <a:pt x="28587" y="31889"/>
                </a:lnTo>
                <a:lnTo>
                  <a:pt x="26454" y="27114"/>
                </a:lnTo>
                <a:lnTo>
                  <a:pt x="24333" y="25171"/>
                </a:lnTo>
                <a:lnTo>
                  <a:pt x="19050" y="21259"/>
                </a:lnTo>
                <a:lnTo>
                  <a:pt x="22212" y="20396"/>
                </a:lnTo>
                <a:lnTo>
                  <a:pt x="26454" y="16484"/>
                </a:lnTo>
                <a:lnTo>
                  <a:pt x="28587" y="10629"/>
                </a:lnTo>
                <a:close/>
              </a:path>
              <a:path w="377189" h="46989">
                <a:moveTo>
                  <a:pt x="65608" y="29070"/>
                </a:moveTo>
                <a:lnTo>
                  <a:pt x="64554" y="24295"/>
                </a:lnTo>
                <a:lnTo>
                  <a:pt x="61391" y="20396"/>
                </a:lnTo>
                <a:lnTo>
                  <a:pt x="58204" y="17360"/>
                </a:lnTo>
                <a:lnTo>
                  <a:pt x="52920" y="16484"/>
                </a:lnTo>
                <a:lnTo>
                  <a:pt x="47612" y="17360"/>
                </a:lnTo>
                <a:lnTo>
                  <a:pt x="45516" y="17360"/>
                </a:lnTo>
                <a:lnTo>
                  <a:pt x="41275" y="21259"/>
                </a:lnTo>
                <a:lnTo>
                  <a:pt x="43395" y="3911"/>
                </a:lnTo>
                <a:lnTo>
                  <a:pt x="63512" y="3911"/>
                </a:lnTo>
                <a:lnTo>
                  <a:pt x="64554" y="0"/>
                </a:lnTo>
                <a:lnTo>
                  <a:pt x="41275" y="0"/>
                </a:lnTo>
                <a:lnTo>
                  <a:pt x="39154" y="24295"/>
                </a:lnTo>
                <a:lnTo>
                  <a:pt x="42329" y="24295"/>
                </a:lnTo>
                <a:lnTo>
                  <a:pt x="42329" y="23215"/>
                </a:lnTo>
                <a:lnTo>
                  <a:pt x="46570" y="20396"/>
                </a:lnTo>
                <a:lnTo>
                  <a:pt x="51854" y="18440"/>
                </a:lnTo>
                <a:lnTo>
                  <a:pt x="53987" y="19304"/>
                </a:lnTo>
                <a:lnTo>
                  <a:pt x="58204" y="22352"/>
                </a:lnTo>
                <a:lnTo>
                  <a:pt x="59270" y="25171"/>
                </a:lnTo>
                <a:lnTo>
                  <a:pt x="60325" y="31026"/>
                </a:lnTo>
                <a:lnTo>
                  <a:pt x="60325" y="35801"/>
                </a:lnTo>
                <a:lnTo>
                  <a:pt x="58204" y="40792"/>
                </a:lnTo>
                <a:lnTo>
                  <a:pt x="56083" y="42735"/>
                </a:lnTo>
                <a:lnTo>
                  <a:pt x="50800" y="43611"/>
                </a:lnTo>
                <a:lnTo>
                  <a:pt x="45516" y="42735"/>
                </a:lnTo>
                <a:lnTo>
                  <a:pt x="42329" y="39700"/>
                </a:lnTo>
                <a:lnTo>
                  <a:pt x="43395" y="37744"/>
                </a:lnTo>
                <a:lnTo>
                  <a:pt x="44450" y="34925"/>
                </a:lnTo>
                <a:lnTo>
                  <a:pt x="43395" y="32981"/>
                </a:lnTo>
                <a:lnTo>
                  <a:pt x="41275" y="31889"/>
                </a:lnTo>
                <a:lnTo>
                  <a:pt x="39154" y="32981"/>
                </a:lnTo>
                <a:lnTo>
                  <a:pt x="37045" y="35801"/>
                </a:lnTo>
                <a:lnTo>
                  <a:pt x="38112" y="38836"/>
                </a:lnTo>
                <a:lnTo>
                  <a:pt x="41275" y="42735"/>
                </a:lnTo>
                <a:lnTo>
                  <a:pt x="45516" y="44691"/>
                </a:lnTo>
                <a:lnTo>
                  <a:pt x="50800" y="45554"/>
                </a:lnTo>
                <a:lnTo>
                  <a:pt x="51854" y="45554"/>
                </a:lnTo>
                <a:lnTo>
                  <a:pt x="58204" y="44691"/>
                </a:lnTo>
                <a:lnTo>
                  <a:pt x="61391" y="41656"/>
                </a:lnTo>
                <a:lnTo>
                  <a:pt x="62445" y="40792"/>
                </a:lnTo>
                <a:lnTo>
                  <a:pt x="64554" y="35801"/>
                </a:lnTo>
                <a:lnTo>
                  <a:pt x="65608" y="30162"/>
                </a:lnTo>
                <a:lnTo>
                  <a:pt x="65608" y="29070"/>
                </a:lnTo>
                <a:close/>
              </a:path>
              <a:path w="377189" h="46989">
                <a:moveTo>
                  <a:pt x="151333" y="32981"/>
                </a:moveTo>
                <a:lnTo>
                  <a:pt x="149212" y="28206"/>
                </a:lnTo>
                <a:lnTo>
                  <a:pt x="147091" y="25171"/>
                </a:lnTo>
                <a:lnTo>
                  <a:pt x="147091" y="34925"/>
                </a:lnTo>
                <a:lnTo>
                  <a:pt x="147091" y="36880"/>
                </a:lnTo>
                <a:lnTo>
                  <a:pt x="144995" y="41656"/>
                </a:lnTo>
                <a:lnTo>
                  <a:pt x="142875" y="43611"/>
                </a:lnTo>
                <a:lnTo>
                  <a:pt x="136525" y="44691"/>
                </a:lnTo>
                <a:lnTo>
                  <a:pt x="134404" y="44691"/>
                </a:lnTo>
                <a:lnTo>
                  <a:pt x="129120" y="41656"/>
                </a:lnTo>
                <a:lnTo>
                  <a:pt x="128054" y="40792"/>
                </a:lnTo>
                <a:lnTo>
                  <a:pt x="125933" y="34925"/>
                </a:lnTo>
                <a:lnTo>
                  <a:pt x="125933" y="33845"/>
                </a:lnTo>
                <a:lnTo>
                  <a:pt x="128054" y="28206"/>
                </a:lnTo>
                <a:lnTo>
                  <a:pt x="129120" y="27114"/>
                </a:lnTo>
                <a:lnTo>
                  <a:pt x="133337" y="23215"/>
                </a:lnTo>
                <a:lnTo>
                  <a:pt x="138645" y="25171"/>
                </a:lnTo>
                <a:lnTo>
                  <a:pt x="142875" y="29070"/>
                </a:lnTo>
                <a:lnTo>
                  <a:pt x="144995" y="30162"/>
                </a:lnTo>
                <a:lnTo>
                  <a:pt x="147091" y="34925"/>
                </a:lnTo>
                <a:lnTo>
                  <a:pt x="147091" y="25171"/>
                </a:lnTo>
                <a:lnTo>
                  <a:pt x="141808" y="22352"/>
                </a:lnTo>
                <a:lnTo>
                  <a:pt x="148158" y="16484"/>
                </a:lnTo>
                <a:lnTo>
                  <a:pt x="150279" y="11722"/>
                </a:lnTo>
                <a:lnTo>
                  <a:pt x="150279" y="7810"/>
                </a:lnTo>
                <a:lnTo>
                  <a:pt x="147091" y="3911"/>
                </a:lnTo>
                <a:lnTo>
                  <a:pt x="146050" y="3429"/>
                </a:lnTo>
                <a:lnTo>
                  <a:pt x="146050" y="11722"/>
                </a:lnTo>
                <a:lnTo>
                  <a:pt x="144995" y="16484"/>
                </a:lnTo>
                <a:lnTo>
                  <a:pt x="139687" y="21259"/>
                </a:lnTo>
                <a:lnTo>
                  <a:pt x="135458" y="19304"/>
                </a:lnTo>
                <a:lnTo>
                  <a:pt x="130175" y="15405"/>
                </a:lnTo>
                <a:lnTo>
                  <a:pt x="129120" y="15405"/>
                </a:lnTo>
                <a:lnTo>
                  <a:pt x="127000" y="10629"/>
                </a:lnTo>
                <a:lnTo>
                  <a:pt x="129120" y="4775"/>
                </a:lnTo>
                <a:lnTo>
                  <a:pt x="131216" y="3911"/>
                </a:lnTo>
                <a:lnTo>
                  <a:pt x="137591" y="1955"/>
                </a:lnTo>
                <a:lnTo>
                  <a:pt x="139687" y="2819"/>
                </a:lnTo>
                <a:lnTo>
                  <a:pt x="143929" y="4775"/>
                </a:lnTo>
                <a:lnTo>
                  <a:pt x="144995" y="5854"/>
                </a:lnTo>
                <a:lnTo>
                  <a:pt x="146050" y="11722"/>
                </a:lnTo>
                <a:lnTo>
                  <a:pt x="146050" y="3429"/>
                </a:lnTo>
                <a:lnTo>
                  <a:pt x="142875" y="1955"/>
                </a:lnTo>
                <a:lnTo>
                  <a:pt x="137591" y="0"/>
                </a:lnTo>
                <a:lnTo>
                  <a:pt x="131216" y="863"/>
                </a:lnTo>
                <a:lnTo>
                  <a:pt x="127000" y="3911"/>
                </a:lnTo>
                <a:lnTo>
                  <a:pt x="124879" y="5854"/>
                </a:lnTo>
                <a:lnTo>
                  <a:pt x="122758" y="11722"/>
                </a:lnTo>
                <a:lnTo>
                  <a:pt x="122758" y="12585"/>
                </a:lnTo>
                <a:lnTo>
                  <a:pt x="124879" y="17360"/>
                </a:lnTo>
                <a:lnTo>
                  <a:pt x="125933" y="18440"/>
                </a:lnTo>
                <a:lnTo>
                  <a:pt x="131216" y="22352"/>
                </a:lnTo>
                <a:lnTo>
                  <a:pt x="128054" y="23215"/>
                </a:lnTo>
                <a:lnTo>
                  <a:pt x="124879" y="27114"/>
                </a:lnTo>
                <a:lnTo>
                  <a:pt x="122758" y="29070"/>
                </a:lnTo>
                <a:lnTo>
                  <a:pt x="121716" y="34925"/>
                </a:lnTo>
                <a:lnTo>
                  <a:pt x="122758" y="38836"/>
                </a:lnTo>
                <a:lnTo>
                  <a:pt x="125933" y="42735"/>
                </a:lnTo>
                <a:lnTo>
                  <a:pt x="130175" y="45554"/>
                </a:lnTo>
                <a:lnTo>
                  <a:pt x="136525" y="46431"/>
                </a:lnTo>
                <a:lnTo>
                  <a:pt x="141808" y="45554"/>
                </a:lnTo>
                <a:lnTo>
                  <a:pt x="147091" y="42735"/>
                </a:lnTo>
                <a:lnTo>
                  <a:pt x="149212" y="39700"/>
                </a:lnTo>
                <a:lnTo>
                  <a:pt x="151333" y="34925"/>
                </a:lnTo>
                <a:lnTo>
                  <a:pt x="151333" y="32981"/>
                </a:lnTo>
                <a:close/>
              </a:path>
              <a:path w="377189" h="46989">
                <a:moveTo>
                  <a:pt x="187325" y="863"/>
                </a:moveTo>
                <a:lnTo>
                  <a:pt x="161925" y="863"/>
                </a:lnTo>
                <a:lnTo>
                  <a:pt x="159804" y="11722"/>
                </a:lnTo>
                <a:lnTo>
                  <a:pt x="161925" y="12585"/>
                </a:lnTo>
                <a:lnTo>
                  <a:pt x="164020" y="6731"/>
                </a:lnTo>
                <a:lnTo>
                  <a:pt x="169329" y="4775"/>
                </a:lnTo>
                <a:lnTo>
                  <a:pt x="183083" y="4775"/>
                </a:lnTo>
                <a:lnTo>
                  <a:pt x="173558" y="22352"/>
                </a:lnTo>
                <a:lnTo>
                  <a:pt x="172491" y="26250"/>
                </a:lnTo>
                <a:lnTo>
                  <a:pt x="170395" y="30162"/>
                </a:lnTo>
                <a:lnTo>
                  <a:pt x="170395" y="31026"/>
                </a:lnTo>
                <a:lnTo>
                  <a:pt x="168275" y="36880"/>
                </a:lnTo>
                <a:lnTo>
                  <a:pt x="168275" y="41656"/>
                </a:lnTo>
                <a:lnTo>
                  <a:pt x="169329" y="45554"/>
                </a:lnTo>
                <a:lnTo>
                  <a:pt x="171450" y="46431"/>
                </a:lnTo>
                <a:lnTo>
                  <a:pt x="174612" y="45554"/>
                </a:lnTo>
                <a:lnTo>
                  <a:pt x="174612" y="31026"/>
                </a:lnTo>
                <a:lnTo>
                  <a:pt x="175679" y="26250"/>
                </a:lnTo>
                <a:lnTo>
                  <a:pt x="177800" y="20396"/>
                </a:lnTo>
                <a:lnTo>
                  <a:pt x="178854" y="18440"/>
                </a:lnTo>
                <a:lnTo>
                  <a:pt x="180962" y="12585"/>
                </a:lnTo>
                <a:lnTo>
                  <a:pt x="184137" y="7810"/>
                </a:lnTo>
                <a:lnTo>
                  <a:pt x="187325" y="2819"/>
                </a:lnTo>
                <a:lnTo>
                  <a:pt x="187325" y="863"/>
                </a:lnTo>
                <a:close/>
              </a:path>
              <a:path w="377189" h="46989">
                <a:moveTo>
                  <a:pt x="300545" y="32981"/>
                </a:moveTo>
                <a:lnTo>
                  <a:pt x="298424" y="28206"/>
                </a:lnTo>
                <a:lnTo>
                  <a:pt x="296329" y="26250"/>
                </a:lnTo>
                <a:lnTo>
                  <a:pt x="296329" y="35801"/>
                </a:lnTo>
                <a:lnTo>
                  <a:pt x="296329" y="37744"/>
                </a:lnTo>
                <a:lnTo>
                  <a:pt x="294208" y="42735"/>
                </a:lnTo>
                <a:lnTo>
                  <a:pt x="292087" y="43611"/>
                </a:lnTo>
                <a:lnTo>
                  <a:pt x="285737" y="44691"/>
                </a:lnTo>
                <a:lnTo>
                  <a:pt x="283616" y="44691"/>
                </a:lnTo>
                <a:lnTo>
                  <a:pt x="278333" y="42735"/>
                </a:lnTo>
                <a:lnTo>
                  <a:pt x="277266" y="40792"/>
                </a:lnTo>
                <a:lnTo>
                  <a:pt x="275145" y="35801"/>
                </a:lnTo>
                <a:lnTo>
                  <a:pt x="275145" y="33845"/>
                </a:lnTo>
                <a:lnTo>
                  <a:pt x="277266" y="29070"/>
                </a:lnTo>
                <a:lnTo>
                  <a:pt x="278333" y="27114"/>
                </a:lnTo>
                <a:lnTo>
                  <a:pt x="282562" y="23215"/>
                </a:lnTo>
                <a:lnTo>
                  <a:pt x="287858" y="26250"/>
                </a:lnTo>
                <a:lnTo>
                  <a:pt x="293141" y="29070"/>
                </a:lnTo>
                <a:lnTo>
                  <a:pt x="294208" y="31026"/>
                </a:lnTo>
                <a:lnTo>
                  <a:pt x="296329" y="35801"/>
                </a:lnTo>
                <a:lnTo>
                  <a:pt x="296329" y="26250"/>
                </a:lnTo>
                <a:lnTo>
                  <a:pt x="291020" y="22352"/>
                </a:lnTo>
                <a:lnTo>
                  <a:pt x="293141" y="21259"/>
                </a:lnTo>
                <a:lnTo>
                  <a:pt x="297370" y="17360"/>
                </a:lnTo>
                <a:lnTo>
                  <a:pt x="299491" y="11722"/>
                </a:lnTo>
                <a:lnTo>
                  <a:pt x="299491" y="8674"/>
                </a:lnTo>
                <a:lnTo>
                  <a:pt x="296329" y="3911"/>
                </a:lnTo>
                <a:lnTo>
                  <a:pt x="296329" y="11722"/>
                </a:lnTo>
                <a:lnTo>
                  <a:pt x="294208" y="17360"/>
                </a:lnTo>
                <a:lnTo>
                  <a:pt x="288899" y="21259"/>
                </a:lnTo>
                <a:lnTo>
                  <a:pt x="284683" y="19304"/>
                </a:lnTo>
                <a:lnTo>
                  <a:pt x="279400" y="16484"/>
                </a:lnTo>
                <a:lnTo>
                  <a:pt x="278333" y="15405"/>
                </a:lnTo>
                <a:lnTo>
                  <a:pt x="276212" y="10629"/>
                </a:lnTo>
                <a:lnTo>
                  <a:pt x="278333" y="5854"/>
                </a:lnTo>
                <a:lnTo>
                  <a:pt x="280428" y="3911"/>
                </a:lnTo>
                <a:lnTo>
                  <a:pt x="286931" y="2819"/>
                </a:lnTo>
                <a:lnTo>
                  <a:pt x="288899" y="2819"/>
                </a:lnTo>
                <a:lnTo>
                  <a:pt x="293141" y="5854"/>
                </a:lnTo>
                <a:lnTo>
                  <a:pt x="294208" y="6731"/>
                </a:lnTo>
                <a:lnTo>
                  <a:pt x="296329" y="11722"/>
                </a:lnTo>
                <a:lnTo>
                  <a:pt x="296329" y="3911"/>
                </a:lnTo>
                <a:lnTo>
                  <a:pt x="292087" y="1955"/>
                </a:lnTo>
                <a:lnTo>
                  <a:pt x="286804" y="863"/>
                </a:lnTo>
                <a:lnTo>
                  <a:pt x="281495" y="1955"/>
                </a:lnTo>
                <a:lnTo>
                  <a:pt x="276212" y="3911"/>
                </a:lnTo>
                <a:lnTo>
                  <a:pt x="274091" y="6731"/>
                </a:lnTo>
                <a:lnTo>
                  <a:pt x="271983" y="11722"/>
                </a:lnTo>
                <a:lnTo>
                  <a:pt x="271983" y="12585"/>
                </a:lnTo>
                <a:lnTo>
                  <a:pt x="275145" y="17360"/>
                </a:lnTo>
                <a:lnTo>
                  <a:pt x="276212" y="19304"/>
                </a:lnTo>
                <a:lnTo>
                  <a:pt x="280428" y="22352"/>
                </a:lnTo>
                <a:lnTo>
                  <a:pt x="274091" y="28206"/>
                </a:lnTo>
                <a:lnTo>
                  <a:pt x="273024" y="29933"/>
                </a:lnTo>
                <a:lnTo>
                  <a:pt x="270929" y="35801"/>
                </a:lnTo>
                <a:lnTo>
                  <a:pt x="271983" y="38836"/>
                </a:lnTo>
                <a:lnTo>
                  <a:pt x="275145" y="43611"/>
                </a:lnTo>
                <a:lnTo>
                  <a:pt x="279400" y="45554"/>
                </a:lnTo>
                <a:lnTo>
                  <a:pt x="285737" y="46431"/>
                </a:lnTo>
                <a:lnTo>
                  <a:pt x="291020" y="46431"/>
                </a:lnTo>
                <a:lnTo>
                  <a:pt x="296329" y="43611"/>
                </a:lnTo>
                <a:lnTo>
                  <a:pt x="299491" y="40792"/>
                </a:lnTo>
                <a:lnTo>
                  <a:pt x="300545" y="34925"/>
                </a:lnTo>
                <a:lnTo>
                  <a:pt x="300545" y="32981"/>
                </a:lnTo>
                <a:close/>
              </a:path>
              <a:path w="377189" h="46989">
                <a:moveTo>
                  <a:pt x="336537" y="1955"/>
                </a:moveTo>
                <a:lnTo>
                  <a:pt x="311137" y="1955"/>
                </a:lnTo>
                <a:lnTo>
                  <a:pt x="309016" y="12585"/>
                </a:lnTo>
                <a:lnTo>
                  <a:pt x="311137" y="12585"/>
                </a:lnTo>
                <a:lnTo>
                  <a:pt x="314299" y="7810"/>
                </a:lnTo>
                <a:lnTo>
                  <a:pt x="318541" y="5854"/>
                </a:lnTo>
                <a:lnTo>
                  <a:pt x="333349" y="5854"/>
                </a:lnTo>
                <a:lnTo>
                  <a:pt x="329133" y="11722"/>
                </a:lnTo>
                <a:lnTo>
                  <a:pt x="325945" y="17360"/>
                </a:lnTo>
                <a:lnTo>
                  <a:pt x="321729" y="27114"/>
                </a:lnTo>
                <a:lnTo>
                  <a:pt x="319608" y="30162"/>
                </a:lnTo>
                <a:lnTo>
                  <a:pt x="319608" y="31889"/>
                </a:lnTo>
                <a:lnTo>
                  <a:pt x="318541" y="37744"/>
                </a:lnTo>
                <a:lnTo>
                  <a:pt x="317487" y="42735"/>
                </a:lnTo>
                <a:lnTo>
                  <a:pt x="318541" y="45554"/>
                </a:lnTo>
                <a:lnTo>
                  <a:pt x="320662" y="46431"/>
                </a:lnTo>
                <a:lnTo>
                  <a:pt x="323824" y="46431"/>
                </a:lnTo>
                <a:lnTo>
                  <a:pt x="323824" y="31889"/>
                </a:lnTo>
                <a:lnTo>
                  <a:pt x="324891" y="27114"/>
                </a:lnTo>
                <a:lnTo>
                  <a:pt x="327012" y="20396"/>
                </a:lnTo>
                <a:lnTo>
                  <a:pt x="328066" y="18440"/>
                </a:lnTo>
                <a:lnTo>
                  <a:pt x="331228" y="13665"/>
                </a:lnTo>
                <a:lnTo>
                  <a:pt x="333349" y="8674"/>
                </a:lnTo>
                <a:lnTo>
                  <a:pt x="336537" y="2819"/>
                </a:lnTo>
                <a:lnTo>
                  <a:pt x="336537" y="1955"/>
                </a:lnTo>
                <a:close/>
              </a:path>
              <a:path w="377189" h="46989">
                <a:moveTo>
                  <a:pt x="376745" y="39700"/>
                </a:moveTo>
                <a:lnTo>
                  <a:pt x="374624" y="39700"/>
                </a:lnTo>
                <a:lnTo>
                  <a:pt x="374624" y="42735"/>
                </a:lnTo>
                <a:lnTo>
                  <a:pt x="372503" y="44691"/>
                </a:lnTo>
                <a:lnTo>
                  <a:pt x="370408" y="43611"/>
                </a:lnTo>
                <a:lnTo>
                  <a:pt x="370408" y="41656"/>
                </a:lnTo>
                <a:lnTo>
                  <a:pt x="370408" y="23215"/>
                </a:lnTo>
                <a:lnTo>
                  <a:pt x="367220" y="18440"/>
                </a:lnTo>
                <a:lnTo>
                  <a:pt x="365099" y="17360"/>
                </a:lnTo>
                <a:lnTo>
                  <a:pt x="358749" y="16484"/>
                </a:lnTo>
                <a:lnTo>
                  <a:pt x="355574" y="16484"/>
                </a:lnTo>
                <a:lnTo>
                  <a:pt x="350291" y="18440"/>
                </a:lnTo>
                <a:lnTo>
                  <a:pt x="346062" y="23215"/>
                </a:lnTo>
                <a:lnTo>
                  <a:pt x="347129" y="25171"/>
                </a:lnTo>
                <a:lnTo>
                  <a:pt x="348170" y="25171"/>
                </a:lnTo>
                <a:lnTo>
                  <a:pt x="351345" y="24295"/>
                </a:lnTo>
                <a:lnTo>
                  <a:pt x="351345" y="22352"/>
                </a:lnTo>
                <a:lnTo>
                  <a:pt x="352412" y="19304"/>
                </a:lnTo>
                <a:lnTo>
                  <a:pt x="353466" y="19304"/>
                </a:lnTo>
                <a:lnTo>
                  <a:pt x="358749" y="18440"/>
                </a:lnTo>
                <a:lnTo>
                  <a:pt x="365099" y="19304"/>
                </a:lnTo>
                <a:lnTo>
                  <a:pt x="366166" y="24295"/>
                </a:lnTo>
                <a:lnTo>
                  <a:pt x="366166" y="27114"/>
                </a:lnTo>
                <a:lnTo>
                  <a:pt x="366166" y="29070"/>
                </a:lnTo>
                <a:lnTo>
                  <a:pt x="366166" y="40792"/>
                </a:lnTo>
                <a:lnTo>
                  <a:pt x="360883" y="43611"/>
                </a:lnTo>
                <a:lnTo>
                  <a:pt x="355574" y="44691"/>
                </a:lnTo>
                <a:lnTo>
                  <a:pt x="351345" y="42735"/>
                </a:lnTo>
                <a:lnTo>
                  <a:pt x="349224" y="38836"/>
                </a:lnTo>
                <a:lnTo>
                  <a:pt x="349224" y="36880"/>
                </a:lnTo>
                <a:lnTo>
                  <a:pt x="353466" y="31889"/>
                </a:lnTo>
                <a:lnTo>
                  <a:pt x="354533" y="31889"/>
                </a:lnTo>
                <a:lnTo>
                  <a:pt x="358749" y="29933"/>
                </a:lnTo>
                <a:lnTo>
                  <a:pt x="366166" y="29070"/>
                </a:lnTo>
                <a:lnTo>
                  <a:pt x="366166" y="27114"/>
                </a:lnTo>
                <a:lnTo>
                  <a:pt x="343941" y="38836"/>
                </a:lnTo>
                <a:lnTo>
                  <a:pt x="347129" y="44691"/>
                </a:lnTo>
                <a:lnTo>
                  <a:pt x="349224" y="45554"/>
                </a:lnTo>
                <a:lnTo>
                  <a:pt x="355574" y="46431"/>
                </a:lnTo>
                <a:lnTo>
                  <a:pt x="360883" y="45554"/>
                </a:lnTo>
                <a:lnTo>
                  <a:pt x="366166" y="42735"/>
                </a:lnTo>
                <a:lnTo>
                  <a:pt x="368287" y="45554"/>
                </a:lnTo>
                <a:lnTo>
                  <a:pt x="371462" y="46431"/>
                </a:lnTo>
                <a:lnTo>
                  <a:pt x="374624" y="44691"/>
                </a:lnTo>
                <a:lnTo>
                  <a:pt x="376745" y="3970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1623536" y="2748771"/>
            <a:ext cx="869950" cy="211454"/>
          </a:xfrm>
          <a:custGeom>
            <a:avLst/>
            <a:gdLst/>
            <a:ahLst/>
            <a:cxnLst/>
            <a:rect l="l" t="t" r="r" b="b"/>
            <a:pathLst>
              <a:path w="869950" h="211455">
                <a:moveTo>
                  <a:pt x="869908" y="0"/>
                </a:moveTo>
                <a:lnTo>
                  <a:pt x="0" y="0"/>
                </a:lnTo>
              </a:path>
              <a:path w="869950" h="211455">
                <a:moveTo>
                  <a:pt x="748194" y="0"/>
                </a:moveTo>
                <a:lnTo>
                  <a:pt x="748194" y="211313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7" name="object 187"/>
          <p:cNvSpPr/>
          <p:nvPr/>
        </p:nvSpPr>
        <p:spPr>
          <a:xfrm>
            <a:off x="2473325" y="2730334"/>
            <a:ext cx="40640" cy="37465"/>
          </a:xfrm>
          <a:custGeom>
            <a:avLst/>
            <a:gdLst/>
            <a:ahLst/>
            <a:cxnLst/>
            <a:rect l="l" t="t" r="r" b="b"/>
            <a:pathLst>
              <a:path w="40639" h="37464">
                <a:moveTo>
                  <a:pt x="40208" y="18440"/>
                </a:moveTo>
                <a:lnTo>
                  <a:pt x="34925" y="5638"/>
                </a:lnTo>
                <a:lnTo>
                  <a:pt x="20116" y="0"/>
                </a:lnTo>
                <a:lnTo>
                  <a:pt x="6337" y="5638"/>
                </a:lnTo>
                <a:lnTo>
                  <a:pt x="0" y="18440"/>
                </a:lnTo>
                <a:lnTo>
                  <a:pt x="6337" y="31889"/>
                </a:lnTo>
                <a:lnTo>
                  <a:pt x="20116" y="36880"/>
                </a:lnTo>
                <a:lnTo>
                  <a:pt x="34925" y="31889"/>
                </a:lnTo>
                <a:lnTo>
                  <a:pt x="40208" y="1844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9" name="object 189"/>
          <p:cNvSpPr/>
          <p:nvPr/>
        </p:nvSpPr>
        <p:spPr>
          <a:xfrm>
            <a:off x="2570683" y="2835987"/>
            <a:ext cx="94615" cy="124460"/>
          </a:xfrm>
          <a:custGeom>
            <a:avLst/>
            <a:gdLst/>
            <a:ahLst/>
            <a:cxnLst/>
            <a:rect l="l" t="t" r="r" b="b"/>
            <a:pathLst>
              <a:path w="94614" h="124460">
                <a:moveTo>
                  <a:pt x="0" y="124097"/>
                </a:moveTo>
                <a:lnTo>
                  <a:pt x="0" y="0"/>
                </a:lnTo>
              </a:path>
              <a:path w="94614" h="124460">
                <a:moveTo>
                  <a:pt x="0" y="0"/>
                </a:moveTo>
                <a:lnTo>
                  <a:pt x="94192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0" name="object 190"/>
          <p:cNvSpPr/>
          <p:nvPr/>
        </p:nvSpPr>
        <p:spPr>
          <a:xfrm>
            <a:off x="2697681" y="2822319"/>
            <a:ext cx="0" cy="27940"/>
          </a:xfrm>
          <a:custGeom>
            <a:avLst/>
            <a:gdLst/>
            <a:ahLst/>
            <a:cxnLst/>
            <a:rect l="l" t="t" r="r" b="b"/>
            <a:pathLst>
              <a:path h="27939">
                <a:moveTo>
                  <a:pt x="-8128" y="13668"/>
                </a:moveTo>
                <a:lnTo>
                  <a:pt x="8128" y="13668"/>
                </a:lnTo>
              </a:path>
            </a:pathLst>
          </a:custGeom>
          <a:ln w="27336">
            <a:solidFill>
              <a:srgbClr val="00FFFF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2664876" y="2787389"/>
            <a:ext cx="17145" cy="97155"/>
          </a:xfrm>
          <a:custGeom>
            <a:avLst/>
            <a:gdLst/>
            <a:ahLst/>
            <a:cxnLst/>
            <a:rect l="l" t="t" r="r" b="b"/>
            <a:pathLst>
              <a:path w="17144" h="97155">
                <a:moveTo>
                  <a:pt x="0" y="0"/>
                </a:moveTo>
                <a:lnTo>
                  <a:pt x="0" y="96978"/>
                </a:lnTo>
              </a:path>
              <a:path w="17144" h="97155">
                <a:moveTo>
                  <a:pt x="16933" y="18441"/>
                </a:moveTo>
                <a:lnTo>
                  <a:pt x="16933" y="78754"/>
                </a:lnTo>
              </a:path>
            </a:pathLst>
          </a:custGeom>
          <a:ln w="16272">
            <a:solidFill>
              <a:srgbClr val="00FFFF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2" name="object 192"/>
          <p:cNvSpPr/>
          <p:nvPr/>
        </p:nvSpPr>
        <p:spPr>
          <a:xfrm>
            <a:off x="2493445" y="2748771"/>
            <a:ext cx="415925" cy="211454"/>
          </a:xfrm>
          <a:custGeom>
            <a:avLst/>
            <a:gdLst/>
            <a:ahLst/>
            <a:cxnLst/>
            <a:rect l="l" t="t" r="r" b="b"/>
            <a:pathLst>
              <a:path w="415925" h="211455">
                <a:moveTo>
                  <a:pt x="0" y="0"/>
                </a:moveTo>
                <a:lnTo>
                  <a:pt x="415899" y="0"/>
                </a:lnTo>
              </a:path>
              <a:path w="415925" h="211455">
                <a:moveTo>
                  <a:pt x="415899" y="0"/>
                </a:moveTo>
                <a:lnTo>
                  <a:pt x="415899" y="211313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2371730" y="2960084"/>
            <a:ext cx="0" cy="570865"/>
          </a:xfrm>
          <a:custGeom>
            <a:avLst/>
            <a:gdLst/>
            <a:ahLst/>
            <a:cxnLst/>
            <a:rect l="l" t="t" r="r" b="b"/>
            <a:pathLst>
              <a:path h="570864">
                <a:moveTo>
                  <a:pt x="0" y="0"/>
                </a:moveTo>
                <a:lnTo>
                  <a:pt x="0" y="570371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2518844" y="3205459"/>
            <a:ext cx="366395" cy="102870"/>
          </a:xfrm>
          <a:custGeom>
            <a:avLst/>
            <a:gdLst/>
            <a:ahLst/>
            <a:cxnLst/>
            <a:rect l="l" t="t" r="r" b="b"/>
            <a:pathLst>
              <a:path w="366394" h="102870">
                <a:moveTo>
                  <a:pt x="0" y="0"/>
                </a:moveTo>
                <a:lnTo>
                  <a:pt x="0" y="102836"/>
                </a:lnTo>
              </a:path>
              <a:path w="366394" h="102870">
                <a:moveTo>
                  <a:pt x="0" y="102836"/>
                </a:moveTo>
                <a:lnTo>
                  <a:pt x="366161" y="102836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3056436" y="3205459"/>
            <a:ext cx="0" cy="102870"/>
          </a:xfrm>
          <a:custGeom>
            <a:avLst/>
            <a:gdLst/>
            <a:ahLst/>
            <a:cxnLst/>
            <a:rect l="l" t="t" r="r" b="b"/>
            <a:pathLst>
              <a:path h="102870">
                <a:moveTo>
                  <a:pt x="0" y="102836"/>
                </a:moveTo>
                <a:lnTo>
                  <a:pt x="0" y="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6" name="object 196"/>
          <p:cNvSpPr/>
          <p:nvPr/>
        </p:nvSpPr>
        <p:spPr>
          <a:xfrm>
            <a:off x="2885005" y="3205459"/>
            <a:ext cx="171450" cy="325120"/>
          </a:xfrm>
          <a:custGeom>
            <a:avLst/>
            <a:gdLst/>
            <a:ahLst/>
            <a:cxnLst/>
            <a:rect l="l" t="t" r="r" b="b"/>
            <a:pathLst>
              <a:path w="171450" h="325120">
                <a:moveTo>
                  <a:pt x="24338" y="0"/>
                </a:moveTo>
                <a:lnTo>
                  <a:pt x="24338" y="324996"/>
                </a:lnTo>
              </a:path>
              <a:path w="171450" h="325120">
                <a:moveTo>
                  <a:pt x="49738" y="102836"/>
                </a:moveTo>
                <a:lnTo>
                  <a:pt x="42332" y="86347"/>
                </a:lnTo>
                <a:lnTo>
                  <a:pt x="24338" y="79622"/>
                </a:lnTo>
                <a:lnTo>
                  <a:pt x="7405" y="86347"/>
                </a:lnTo>
                <a:lnTo>
                  <a:pt x="0" y="102836"/>
                </a:lnTo>
              </a:path>
              <a:path w="171450" h="325120">
                <a:moveTo>
                  <a:pt x="49738" y="102836"/>
                </a:moveTo>
                <a:lnTo>
                  <a:pt x="171430" y="102836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3108297" y="2879594"/>
            <a:ext cx="0" cy="80645"/>
          </a:xfrm>
          <a:custGeom>
            <a:avLst/>
            <a:gdLst/>
            <a:ahLst/>
            <a:cxnLst/>
            <a:rect l="l" t="t" r="r" b="b"/>
            <a:pathLst>
              <a:path h="80644">
                <a:moveTo>
                  <a:pt x="0" y="80489"/>
                </a:moveTo>
                <a:lnTo>
                  <a:pt x="0" y="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8" name="object 198"/>
          <p:cNvSpPr/>
          <p:nvPr/>
        </p:nvSpPr>
        <p:spPr>
          <a:xfrm>
            <a:off x="3031037" y="2829261"/>
            <a:ext cx="0" cy="131445"/>
          </a:xfrm>
          <a:custGeom>
            <a:avLst/>
            <a:gdLst/>
            <a:ahLst/>
            <a:cxnLst/>
            <a:rect l="l" t="t" r="r" b="b"/>
            <a:pathLst>
              <a:path h="131444">
                <a:moveTo>
                  <a:pt x="0" y="130823"/>
                </a:moveTo>
                <a:lnTo>
                  <a:pt x="0" y="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3108297" y="2879594"/>
            <a:ext cx="82550" cy="0"/>
          </a:xfrm>
          <a:custGeom>
            <a:avLst/>
            <a:gdLst/>
            <a:ahLst/>
            <a:cxnLst/>
            <a:rect l="l" t="t" r="r" b="b"/>
            <a:pathLst>
              <a:path w="82550">
                <a:moveTo>
                  <a:pt x="0" y="0"/>
                </a:moveTo>
                <a:lnTo>
                  <a:pt x="82543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00" name="object 200"/>
          <p:cNvPicPr/>
          <p:nvPr/>
        </p:nvPicPr>
        <p:blipFill>
          <a:blip r:embed="rId23" cstate="print"/>
          <a:stretch>
            <a:fillRect/>
          </a:stretch>
        </p:blipFill>
        <p:spPr>
          <a:xfrm>
            <a:off x="2577049" y="2840760"/>
            <a:ext cx="87826" cy="115419"/>
          </a:xfrm>
          <a:prstGeom prst="rect">
            <a:avLst/>
          </a:prstGeom>
        </p:spPr>
      </p:pic>
      <p:sp>
        <p:nvSpPr>
          <p:cNvPr id="201" name="object 201"/>
          <p:cNvSpPr/>
          <p:nvPr/>
        </p:nvSpPr>
        <p:spPr>
          <a:xfrm>
            <a:off x="2263787" y="2841853"/>
            <a:ext cx="88265" cy="107950"/>
          </a:xfrm>
          <a:custGeom>
            <a:avLst/>
            <a:gdLst/>
            <a:ahLst/>
            <a:cxnLst/>
            <a:rect l="l" t="t" r="r" b="b"/>
            <a:pathLst>
              <a:path w="88264" h="107950">
                <a:moveTo>
                  <a:pt x="15862" y="863"/>
                </a:moveTo>
                <a:lnTo>
                  <a:pt x="10579" y="863"/>
                </a:lnTo>
                <a:lnTo>
                  <a:pt x="10579" y="1955"/>
                </a:lnTo>
                <a:lnTo>
                  <a:pt x="11645" y="2819"/>
                </a:lnTo>
                <a:lnTo>
                  <a:pt x="12700" y="3898"/>
                </a:lnTo>
                <a:lnTo>
                  <a:pt x="8458" y="18440"/>
                </a:lnTo>
                <a:lnTo>
                  <a:pt x="4241" y="3898"/>
                </a:lnTo>
                <a:lnTo>
                  <a:pt x="4241" y="2819"/>
                </a:lnTo>
                <a:lnTo>
                  <a:pt x="5295" y="1955"/>
                </a:lnTo>
                <a:lnTo>
                  <a:pt x="6337" y="1955"/>
                </a:lnTo>
                <a:lnTo>
                  <a:pt x="6337" y="863"/>
                </a:lnTo>
                <a:lnTo>
                  <a:pt x="0" y="863"/>
                </a:lnTo>
                <a:lnTo>
                  <a:pt x="0" y="1955"/>
                </a:lnTo>
                <a:lnTo>
                  <a:pt x="1054" y="2819"/>
                </a:lnTo>
                <a:lnTo>
                  <a:pt x="2120" y="3898"/>
                </a:lnTo>
                <a:lnTo>
                  <a:pt x="7404" y="21259"/>
                </a:lnTo>
                <a:lnTo>
                  <a:pt x="7404" y="31026"/>
                </a:lnTo>
                <a:lnTo>
                  <a:pt x="6337" y="31889"/>
                </a:lnTo>
                <a:lnTo>
                  <a:pt x="4241" y="31889"/>
                </a:lnTo>
                <a:lnTo>
                  <a:pt x="4241" y="33845"/>
                </a:lnTo>
                <a:lnTo>
                  <a:pt x="11645" y="33845"/>
                </a:lnTo>
                <a:lnTo>
                  <a:pt x="11645" y="31889"/>
                </a:lnTo>
                <a:lnTo>
                  <a:pt x="9525" y="31889"/>
                </a:lnTo>
                <a:lnTo>
                  <a:pt x="9525" y="19304"/>
                </a:lnTo>
                <a:lnTo>
                  <a:pt x="13766" y="4775"/>
                </a:lnTo>
                <a:lnTo>
                  <a:pt x="14808" y="2819"/>
                </a:lnTo>
                <a:lnTo>
                  <a:pt x="15862" y="1955"/>
                </a:lnTo>
                <a:lnTo>
                  <a:pt x="15862" y="863"/>
                </a:lnTo>
                <a:close/>
              </a:path>
              <a:path w="88264" h="107950">
                <a:moveTo>
                  <a:pt x="20104" y="82435"/>
                </a:moveTo>
                <a:lnTo>
                  <a:pt x="19050" y="78536"/>
                </a:lnTo>
                <a:lnTo>
                  <a:pt x="17983" y="78536"/>
                </a:lnTo>
                <a:lnTo>
                  <a:pt x="17983" y="82435"/>
                </a:lnTo>
                <a:lnTo>
                  <a:pt x="17983" y="98933"/>
                </a:lnTo>
                <a:lnTo>
                  <a:pt x="16929" y="102831"/>
                </a:lnTo>
                <a:lnTo>
                  <a:pt x="15862" y="104787"/>
                </a:lnTo>
                <a:lnTo>
                  <a:pt x="13766" y="106743"/>
                </a:lnTo>
                <a:lnTo>
                  <a:pt x="11645" y="105651"/>
                </a:lnTo>
                <a:lnTo>
                  <a:pt x="10579" y="102831"/>
                </a:lnTo>
                <a:lnTo>
                  <a:pt x="9525" y="99796"/>
                </a:lnTo>
                <a:lnTo>
                  <a:pt x="8458" y="95885"/>
                </a:lnTo>
                <a:lnTo>
                  <a:pt x="8458" y="87210"/>
                </a:lnTo>
                <a:lnTo>
                  <a:pt x="9525" y="83312"/>
                </a:lnTo>
                <a:lnTo>
                  <a:pt x="10579" y="80492"/>
                </a:lnTo>
                <a:lnTo>
                  <a:pt x="11645" y="77444"/>
                </a:lnTo>
                <a:lnTo>
                  <a:pt x="13766" y="75501"/>
                </a:lnTo>
                <a:lnTo>
                  <a:pt x="14808" y="76581"/>
                </a:lnTo>
                <a:lnTo>
                  <a:pt x="17983" y="82435"/>
                </a:lnTo>
                <a:lnTo>
                  <a:pt x="17983" y="78536"/>
                </a:lnTo>
                <a:lnTo>
                  <a:pt x="15862" y="75501"/>
                </a:lnTo>
                <a:lnTo>
                  <a:pt x="13766" y="74625"/>
                </a:lnTo>
                <a:lnTo>
                  <a:pt x="12700" y="74625"/>
                </a:lnTo>
                <a:lnTo>
                  <a:pt x="10579" y="75501"/>
                </a:lnTo>
                <a:lnTo>
                  <a:pt x="8458" y="79400"/>
                </a:lnTo>
                <a:lnTo>
                  <a:pt x="7404" y="82435"/>
                </a:lnTo>
                <a:lnTo>
                  <a:pt x="6337" y="86347"/>
                </a:lnTo>
                <a:lnTo>
                  <a:pt x="6337" y="96977"/>
                </a:lnTo>
                <a:lnTo>
                  <a:pt x="7404" y="100876"/>
                </a:lnTo>
                <a:lnTo>
                  <a:pt x="8458" y="103695"/>
                </a:lnTo>
                <a:lnTo>
                  <a:pt x="8458" y="104787"/>
                </a:lnTo>
                <a:lnTo>
                  <a:pt x="10579" y="106743"/>
                </a:lnTo>
                <a:lnTo>
                  <a:pt x="13766" y="107607"/>
                </a:lnTo>
                <a:lnTo>
                  <a:pt x="16929" y="106743"/>
                </a:lnTo>
                <a:lnTo>
                  <a:pt x="19050" y="103695"/>
                </a:lnTo>
                <a:lnTo>
                  <a:pt x="19050" y="102831"/>
                </a:lnTo>
                <a:lnTo>
                  <a:pt x="20104" y="99796"/>
                </a:lnTo>
                <a:lnTo>
                  <a:pt x="20104" y="82435"/>
                </a:lnTo>
                <a:close/>
              </a:path>
              <a:path w="88264" h="107950">
                <a:moveTo>
                  <a:pt x="23266" y="70726"/>
                </a:moveTo>
                <a:lnTo>
                  <a:pt x="22237" y="70726"/>
                </a:lnTo>
                <a:lnTo>
                  <a:pt x="21170" y="69862"/>
                </a:lnTo>
                <a:lnTo>
                  <a:pt x="16929" y="55321"/>
                </a:lnTo>
                <a:lnTo>
                  <a:pt x="17983" y="55321"/>
                </a:lnTo>
                <a:lnTo>
                  <a:pt x="20104" y="53365"/>
                </a:lnTo>
                <a:lnTo>
                  <a:pt x="21170" y="51409"/>
                </a:lnTo>
                <a:lnTo>
                  <a:pt x="22237" y="47510"/>
                </a:lnTo>
                <a:lnTo>
                  <a:pt x="22237" y="44475"/>
                </a:lnTo>
                <a:lnTo>
                  <a:pt x="20104" y="41656"/>
                </a:lnTo>
                <a:lnTo>
                  <a:pt x="20104" y="47510"/>
                </a:lnTo>
                <a:lnTo>
                  <a:pt x="19050" y="49466"/>
                </a:lnTo>
                <a:lnTo>
                  <a:pt x="17983" y="52285"/>
                </a:lnTo>
                <a:lnTo>
                  <a:pt x="17983" y="53365"/>
                </a:lnTo>
                <a:lnTo>
                  <a:pt x="14808" y="54241"/>
                </a:lnTo>
                <a:lnTo>
                  <a:pt x="11645" y="54241"/>
                </a:lnTo>
                <a:lnTo>
                  <a:pt x="11645" y="40779"/>
                </a:lnTo>
                <a:lnTo>
                  <a:pt x="15862" y="40779"/>
                </a:lnTo>
                <a:lnTo>
                  <a:pt x="17983" y="42519"/>
                </a:lnTo>
                <a:lnTo>
                  <a:pt x="19050" y="43599"/>
                </a:lnTo>
                <a:lnTo>
                  <a:pt x="20104" y="47510"/>
                </a:lnTo>
                <a:lnTo>
                  <a:pt x="20104" y="41656"/>
                </a:lnTo>
                <a:lnTo>
                  <a:pt x="19050" y="39700"/>
                </a:lnTo>
                <a:lnTo>
                  <a:pt x="15862" y="39700"/>
                </a:lnTo>
                <a:lnTo>
                  <a:pt x="7404" y="39700"/>
                </a:lnTo>
                <a:lnTo>
                  <a:pt x="7404" y="40779"/>
                </a:lnTo>
                <a:lnTo>
                  <a:pt x="9525" y="40779"/>
                </a:lnTo>
                <a:lnTo>
                  <a:pt x="9525" y="70726"/>
                </a:lnTo>
                <a:lnTo>
                  <a:pt x="7404" y="70726"/>
                </a:lnTo>
                <a:lnTo>
                  <a:pt x="7404" y="71805"/>
                </a:lnTo>
                <a:lnTo>
                  <a:pt x="13766" y="71805"/>
                </a:lnTo>
                <a:lnTo>
                  <a:pt x="13766" y="70726"/>
                </a:lnTo>
                <a:lnTo>
                  <a:pt x="11645" y="70726"/>
                </a:lnTo>
                <a:lnTo>
                  <a:pt x="11645" y="55321"/>
                </a:lnTo>
                <a:lnTo>
                  <a:pt x="14808" y="55321"/>
                </a:lnTo>
                <a:lnTo>
                  <a:pt x="20104" y="71805"/>
                </a:lnTo>
                <a:lnTo>
                  <a:pt x="23266" y="71805"/>
                </a:lnTo>
                <a:lnTo>
                  <a:pt x="23266" y="70726"/>
                </a:lnTo>
                <a:close/>
              </a:path>
              <a:path w="88264" h="107950">
                <a:moveTo>
                  <a:pt x="28575" y="102831"/>
                </a:moveTo>
                <a:lnTo>
                  <a:pt x="26454" y="101752"/>
                </a:lnTo>
                <a:lnTo>
                  <a:pt x="25387" y="102831"/>
                </a:lnTo>
                <a:lnTo>
                  <a:pt x="24333" y="104787"/>
                </a:lnTo>
                <a:lnTo>
                  <a:pt x="25387" y="106743"/>
                </a:lnTo>
                <a:lnTo>
                  <a:pt x="26454" y="107607"/>
                </a:lnTo>
                <a:lnTo>
                  <a:pt x="28575" y="106743"/>
                </a:lnTo>
                <a:lnTo>
                  <a:pt x="28575" y="102831"/>
                </a:lnTo>
                <a:close/>
              </a:path>
              <a:path w="88264" h="107950">
                <a:moveTo>
                  <a:pt x="33858" y="19304"/>
                </a:moveTo>
                <a:lnTo>
                  <a:pt x="27520" y="19304"/>
                </a:lnTo>
                <a:lnTo>
                  <a:pt x="27520" y="20396"/>
                </a:lnTo>
                <a:lnTo>
                  <a:pt x="29641" y="21259"/>
                </a:lnTo>
                <a:lnTo>
                  <a:pt x="29641" y="29070"/>
                </a:lnTo>
                <a:lnTo>
                  <a:pt x="28575" y="31889"/>
                </a:lnTo>
                <a:lnTo>
                  <a:pt x="26454" y="32969"/>
                </a:lnTo>
                <a:lnTo>
                  <a:pt x="25387" y="32969"/>
                </a:lnTo>
                <a:lnTo>
                  <a:pt x="23266" y="31026"/>
                </a:lnTo>
                <a:lnTo>
                  <a:pt x="22237" y="27990"/>
                </a:lnTo>
                <a:lnTo>
                  <a:pt x="21170" y="26035"/>
                </a:lnTo>
                <a:lnTo>
                  <a:pt x="21170" y="21259"/>
                </a:lnTo>
                <a:lnTo>
                  <a:pt x="20104" y="17348"/>
                </a:lnTo>
                <a:lnTo>
                  <a:pt x="21170" y="12585"/>
                </a:lnTo>
                <a:lnTo>
                  <a:pt x="21170" y="8674"/>
                </a:lnTo>
                <a:lnTo>
                  <a:pt x="22237" y="5854"/>
                </a:lnTo>
                <a:lnTo>
                  <a:pt x="23266" y="2819"/>
                </a:lnTo>
                <a:lnTo>
                  <a:pt x="26454" y="1955"/>
                </a:lnTo>
                <a:lnTo>
                  <a:pt x="28575" y="3898"/>
                </a:lnTo>
                <a:lnTo>
                  <a:pt x="29641" y="4775"/>
                </a:lnTo>
                <a:lnTo>
                  <a:pt x="30695" y="9537"/>
                </a:lnTo>
                <a:lnTo>
                  <a:pt x="31737" y="8674"/>
                </a:lnTo>
                <a:lnTo>
                  <a:pt x="30695" y="863"/>
                </a:lnTo>
                <a:lnTo>
                  <a:pt x="29641" y="1955"/>
                </a:lnTo>
                <a:lnTo>
                  <a:pt x="27520" y="863"/>
                </a:lnTo>
                <a:lnTo>
                  <a:pt x="24333" y="863"/>
                </a:lnTo>
                <a:lnTo>
                  <a:pt x="22237" y="1955"/>
                </a:lnTo>
                <a:lnTo>
                  <a:pt x="20104" y="5854"/>
                </a:lnTo>
                <a:lnTo>
                  <a:pt x="19050" y="9537"/>
                </a:lnTo>
                <a:lnTo>
                  <a:pt x="17983" y="13449"/>
                </a:lnTo>
                <a:lnTo>
                  <a:pt x="17983" y="21259"/>
                </a:lnTo>
                <a:lnTo>
                  <a:pt x="20104" y="29070"/>
                </a:lnTo>
                <a:lnTo>
                  <a:pt x="21170" y="31026"/>
                </a:lnTo>
                <a:lnTo>
                  <a:pt x="23266" y="32969"/>
                </a:lnTo>
                <a:lnTo>
                  <a:pt x="26454" y="33845"/>
                </a:lnTo>
                <a:lnTo>
                  <a:pt x="28575" y="33845"/>
                </a:lnTo>
                <a:lnTo>
                  <a:pt x="29641" y="31889"/>
                </a:lnTo>
                <a:lnTo>
                  <a:pt x="31737" y="31889"/>
                </a:lnTo>
                <a:lnTo>
                  <a:pt x="31737" y="22339"/>
                </a:lnTo>
                <a:lnTo>
                  <a:pt x="32804" y="21259"/>
                </a:lnTo>
                <a:lnTo>
                  <a:pt x="33858" y="20396"/>
                </a:lnTo>
                <a:lnTo>
                  <a:pt x="33858" y="19304"/>
                </a:lnTo>
                <a:close/>
              </a:path>
              <a:path w="88264" h="107950">
                <a:moveTo>
                  <a:pt x="41262" y="39700"/>
                </a:moveTo>
                <a:lnTo>
                  <a:pt x="37045" y="39700"/>
                </a:lnTo>
                <a:lnTo>
                  <a:pt x="37045" y="40779"/>
                </a:lnTo>
                <a:lnTo>
                  <a:pt x="39166" y="40779"/>
                </a:lnTo>
                <a:lnTo>
                  <a:pt x="39166" y="42519"/>
                </a:lnTo>
                <a:lnTo>
                  <a:pt x="35979" y="62052"/>
                </a:lnTo>
                <a:lnTo>
                  <a:pt x="33858" y="41656"/>
                </a:lnTo>
                <a:lnTo>
                  <a:pt x="34925" y="40779"/>
                </a:lnTo>
                <a:lnTo>
                  <a:pt x="35979" y="40779"/>
                </a:lnTo>
                <a:lnTo>
                  <a:pt x="35979" y="39700"/>
                </a:lnTo>
                <a:lnTo>
                  <a:pt x="30695" y="39700"/>
                </a:lnTo>
                <a:lnTo>
                  <a:pt x="30695" y="40779"/>
                </a:lnTo>
                <a:lnTo>
                  <a:pt x="31737" y="40779"/>
                </a:lnTo>
                <a:lnTo>
                  <a:pt x="31737" y="41656"/>
                </a:lnTo>
                <a:lnTo>
                  <a:pt x="32804" y="46431"/>
                </a:lnTo>
                <a:lnTo>
                  <a:pt x="30695" y="62915"/>
                </a:lnTo>
                <a:lnTo>
                  <a:pt x="29641" y="62915"/>
                </a:lnTo>
                <a:lnTo>
                  <a:pt x="27520" y="41656"/>
                </a:lnTo>
                <a:lnTo>
                  <a:pt x="28575" y="40779"/>
                </a:lnTo>
                <a:lnTo>
                  <a:pt x="29641" y="40779"/>
                </a:lnTo>
                <a:lnTo>
                  <a:pt x="29641" y="39700"/>
                </a:lnTo>
                <a:lnTo>
                  <a:pt x="24333" y="39700"/>
                </a:lnTo>
                <a:lnTo>
                  <a:pt x="24333" y="40779"/>
                </a:lnTo>
                <a:lnTo>
                  <a:pt x="25387" y="40779"/>
                </a:lnTo>
                <a:lnTo>
                  <a:pt x="25387" y="41656"/>
                </a:lnTo>
                <a:lnTo>
                  <a:pt x="29641" y="71805"/>
                </a:lnTo>
                <a:lnTo>
                  <a:pt x="32804" y="51409"/>
                </a:lnTo>
                <a:lnTo>
                  <a:pt x="34925" y="71805"/>
                </a:lnTo>
                <a:lnTo>
                  <a:pt x="35979" y="71805"/>
                </a:lnTo>
                <a:lnTo>
                  <a:pt x="40208" y="42519"/>
                </a:lnTo>
                <a:lnTo>
                  <a:pt x="40208" y="40779"/>
                </a:lnTo>
                <a:lnTo>
                  <a:pt x="41262" y="40779"/>
                </a:lnTo>
                <a:lnTo>
                  <a:pt x="41262" y="39700"/>
                </a:lnTo>
                <a:close/>
              </a:path>
              <a:path w="88264" h="107950">
                <a:moveTo>
                  <a:pt x="50787" y="11493"/>
                </a:moveTo>
                <a:lnTo>
                  <a:pt x="49733" y="7810"/>
                </a:lnTo>
                <a:lnTo>
                  <a:pt x="48666" y="4775"/>
                </a:lnTo>
                <a:lnTo>
                  <a:pt x="48666" y="17348"/>
                </a:lnTo>
                <a:lnTo>
                  <a:pt x="48666" y="21259"/>
                </a:lnTo>
                <a:lnTo>
                  <a:pt x="47637" y="25158"/>
                </a:lnTo>
                <a:lnTo>
                  <a:pt x="46570" y="27990"/>
                </a:lnTo>
                <a:lnTo>
                  <a:pt x="45504" y="31026"/>
                </a:lnTo>
                <a:lnTo>
                  <a:pt x="43383" y="31889"/>
                </a:lnTo>
                <a:lnTo>
                  <a:pt x="42329" y="31889"/>
                </a:lnTo>
                <a:lnTo>
                  <a:pt x="39166" y="26035"/>
                </a:lnTo>
                <a:lnTo>
                  <a:pt x="39166" y="9537"/>
                </a:lnTo>
                <a:lnTo>
                  <a:pt x="40208" y="5854"/>
                </a:lnTo>
                <a:lnTo>
                  <a:pt x="41262" y="3898"/>
                </a:lnTo>
                <a:lnTo>
                  <a:pt x="43383" y="1955"/>
                </a:lnTo>
                <a:lnTo>
                  <a:pt x="45504" y="2819"/>
                </a:lnTo>
                <a:lnTo>
                  <a:pt x="47637" y="5854"/>
                </a:lnTo>
                <a:lnTo>
                  <a:pt x="47637" y="12585"/>
                </a:lnTo>
                <a:lnTo>
                  <a:pt x="48666" y="17348"/>
                </a:lnTo>
                <a:lnTo>
                  <a:pt x="48666" y="4775"/>
                </a:lnTo>
                <a:lnTo>
                  <a:pt x="48666" y="3898"/>
                </a:lnTo>
                <a:lnTo>
                  <a:pt x="46570" y="863"/>
                </a:lnTo>
                <a:lnTo>
                  <a:pt x="43383" y="863"/>
                </a:lnTo>
                <a:lnTo>
                  <a:pt x="40208" y="1955"/>
                </a:lnTo>
                <a:lnTo>
                  <a:pt x="38100" y="4775"/>
                </a:lnTo>
                <a:lnTo>
                  <a:pt x="38100" y="5854"/>
                </a:lnTo>
                <a:lnTo>
                  <a:pt x="37045" y="8674"/>
                </a:lnTo>
                <a:lnTo>
                  <a:pt x="37045" y="12585"/>
                </a:lnTo>
                <a:lnTo>
                  <a:pt x="35979" y="17348"/>
                </a:lnTo>
                <a:lnTo>
                  <a:pt x="35979" y="18440"/>
                </a:lnTo>
                <a:lnTo>
                  <a:pt x="37045" y="22339"/>
                </a:lnTo>
                <a:lnTo>
                  <a:pt x="37045" y="26035"/>
                </a:lnTo>
                <a:lnTo>
                  <a:pt x="38100" y="29070"/>
                </a:lnTo>
                <a:lnTo>
                  <a:pt x="39166" y="29933"/>
                </a:lnTo>
                <a:lnTo>
                  <a:pt x="41262" y="32969"/>
                </a:lnTo>
                <a:lnTo>
                  <a:pt x="43383" y="33845"/>
                </a:lnTo>
                <a:lnTo>
                  <a:pt x="44450" y="33845"/>
                </a:lnTo>
                <a:lnTo>
                  <a:pt x="46570" y="32969"/>
                </a:lnTo>
                <a:lnTo>
                  <a:pt x="48666" y="29070"/>
                </a:lnTo>
                <a:lnTo>
                  <a:pt x="49733" y="26035"/>
                </a:lnTo>
                <a:lnTo>
                  <a:pt x="50787" y="21259"/>
                </a:lnTo>
                <a:lnTo>
                  <a:pt x="50787" y="11493"/>
                </a:lnTo>
                <a:close/>
              </a:path>
              <a:path w="88264" h="107950">
                <a:moveTo>
                  <a:pt x="56095" y="96977"/>
                </a:moveTo>
                <a:lnTo>
                  <a:pt x="55041" y="91986"/>
                </a:lnTo>
                <a:lnTo>
                  <a:pt x="53975" y="89166"/>
                </a:lnTo>
                <a:lnTo>
                  <a:pt x="52920" y="87210"/>
                </a:lnTo>
                <a:lnTo>
                  <a:pt x="49733" y="86347"/>
                </a:lnTo>
                <a:lnTo>
                  <a:pt x="46570" y="87210"/>
                </a:lnTo>
                <a:lnTo>
                  <a:pt x="44450" y="90246"/>
                </a:lnTo>
                <a:lnTo>
                  <a:pt x="44450" y="77444"/>
                </a:lnTo>
                <a:lnTo>
                  <a:pt x="55041" y="77444"/>
                </a:lnTo>
                <a:lnTo>
                  <a:pt x="55041" y="74625"/>
                </a:lnTo>
                <a:lnTo>
                  <a:pt x="44450" y="74625"/>
                </a:lnTo>
                <a:lnTo>
                  <a:pt x="43383" y="91986"/>
                </a:lnTo>
                <a:lnTo>
                  <a:pt x="44450" y="91986"/>
                </a:lnTo>
                <a:lnTo>
                  <a:pt x="46570" y="89166"/>
                </a:lnTo>
                <a:lnTo>
                  <a:pt x="48666" y="88303"/>
                </a:lnTo>
                <a:lnTo>
                  <a:pt x="49733" y="88303"/>
                </a:lnTo>
                <a:lnTo>
                  <a:pt x="51854" y="91122"/>
                </a:lnTo>
                <a:lnTo>
                  <a:pt x="52920" y="93065"/>
                </a:lnTo>
                <a:lnTo>
                  <a:pt x="52920" y="100876"/>
                </a:lnTo>
                <a:lnTo>
                  <a:pt x="51854" y="104787"/>
                </a:lnTo>
                <a:lnTo>
                  <a:pt x="50787" y="105651"/>
                </a:lnTo>
                <a:lnTo>
                  <a:pt x="48666" y="106743"/>
                </a:lnTo>
                <a:lnTo>
                  <a:pt x="45504" y="105651"/>
                </a:lnTo>
                <a:lnTo>
                  <a:pt x="44450" y="103695"/>
                </a:lnTo>
                <a:lnTo>
                  <a:pt x="44450" y="101752"/>
                </a:lnTo>
                <a:lnTo>
                  <a:pt x="45504" y="99796"/>
                </a:lnTo>
                <a:lnTo>
                  <a:pt x="45504" y="98933"/>
                </a:lnTo>
                <a:lnTo>
                  <a:pt x="44450" y="97840"/>
                </a:lnTo>
                <a:lnTo>
                  <a:pt x="42329" y="98933"/>
                </a:lnTo>
                <a:lnTo>
                  <a:pt x="42329" y="102831"/>
                </a:lnTo>
                <a:lnTo>
                  <a:pt x="44450" y="105651"/>
                </a:lnTo>
                <a:lnTo>
                  <a:pt x="45504" y="106743"/>
                </a:lnTo>
                <a:lnTo>
                  <a:pt x="48666" y="107607"/>
                </a:lnTo>
                <a:lnTo>
                  <a:pt x="51854" y="106743"/>
                </a:lnTo>
                <a:lnTo>
                  <a:pt x="53975" y="104787"/>
                </a:lnTo>
                <a:lnTo>
                  <a:pt x="56095" y="96977"/>
                </a:lnTo>
                <a:close/>
              </a:path>
              <a:path w="88264" h="107950">
                <a:moveTo>
                  <a:pt x="66662" y="31889"/>
                </a:moveTo>
                <a:lnTo>
                  <a:pt x="63500" y="31889"/>
                </a:lnTo>
                <a:lnTo>
                  <a:pt x="62445" y="29070"/>
                </a:lnTo>
                <a:lnTo>
                  <a:pt x="62445" y="863"/>
                </a:lnTo>
                <a:lnTo>
                  <a:pt x="60325" y="2819"/>
                </a:lnTo>
                <a:lnTo>
                  <a:pt x="58204" y="3898"/>
                </a:lnTo>
                <a:lnTo>
                  <a:pt x="56095" y="3898"/>
                </a:lnTo>
                <a:lnTo>
                  <a:pt x="56095" y="4775"/>
                </a:lnTo>
                <a:lnTo>
                  <a:pt x="60325" y="4775"/>
                </a:lnTo>
                <a:lnTo>
                  <a:pt x="60325" y="31889"/>
                </a:lnTo>
                <a:lnTo>
                  <a:pt x="56095" y="31889"/>
                </a:lnTo>
                <a:lnTo>
                  <a:pt x="56095" y="33845"/>
                </a:lnTo>
                <a:lnTo>
                  <a:pt x="66662" y="33845"/>
                </a:lnTo>
                <a:lnTo>
                  <a:pt x="66662" y="31889"/>
                </a:lnTo>
                <a:close/>
              </a:path>
              <a:path w="88264" h="107950">
                <a:moveTo>
                  <a:pt x="87845" y="31889"/>
                </a:moveTo>
                <a:lnTo>
                  <a:pt x="85725" y="31889"/>
                </a:lnTo>
                <a:lnTo>
                  <a:pt x="85725" y="29933"/>
                </a:lnTo>
                <a:lnTo>
                  <a:pt x="81470" y="5829"/>
                </a:lnTo>
                <a:lnTo>
                  <a:pt x="81470" y="20396"/>
                </a:lnTo>
                <a:lnTo>
                  <a:pt x="75133" y="20396"/>
                </a:lnTo>
                <a:lnTo>
                  <a:pt x="78320" y="3898"/>
                </a:lnTo>
                <a:lnTo>
                  <a:pt x="81470" y="20396"/>
                </a:lnTo>
                <a:lnTo>
                  <a:pt x="81470" y="5829"/>
                </a:lnTo>
                <a:lnTo>
                  <a:pt x="80441" y="0"/>
                </a:lnTo>
                <a:lnTo>
                  <a:pt x="78320" y="863"/>
                </a:lnTo>
                <a:lnTo>
                  <a:pt x="73012" y="29933"/>
                </a:lnTo>
                <a:lnTo>
                  <a:pt x="71970" y="31889"/>
                </a:lnTo>
                <a:lnTo>
                  <a:pt x="70904" y="31889"/>
                </a:lnTo>
                <a:lnTo>
                  <a:pt x="70904" y="33845"/>
                </a:lnTo>
                <a:lnTo>
                  <a:pt x="76187" y="33845"/>
                </a:lnTo>
                <a:lnTo>
                  <a:pt x="76187" y="31889"/>
                </a:lnTo>
                <a:lnTo>
                  <a:pt x="75133" y="31889"/>
                </a:lnTo>
                <a:lnTo>
                  <a:pt x="74066" y="31026"/>
                </a:lnTo>
                <a:lnTo>
                  <a:pt x="74066" y="27990"/>
                </a:lnTo>
                <a:lnTo>
                  <a:pt x="75133" y="21259"/>
                </a:lnTo>
                <a:lnTo>
                  <a:pt x="81470" y="21259"/>
                </a:lnTo>
                <a:lnTo>
                  <a:pt x="82537" y="29933"/>
                </a:lnTo>
                <a:lnTo>
                  <a:pt x="82537" y="31889"/>
                </a:lnTo>
                <a:lnTo>
                  <a:pt x="81470" y="31889"/>
                </a:lnTo>
                <a:lnTo>
                  <a:pt x="81470" y="33845"/>
                </a:lnTo>
                <a:lnTo>
                  <a:pt x="87845" y="33845"/>
                </a:lnTo>
                <a:lnTo>
                  <a:pt x="87845" y="3188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2" name="object 202"/>
          <p:cNvSpPr/>
          <p:nvPr/>
        </p:nvSpPr>
        <p:spPr>
          <a:xfrm>
            <a:off x="2399245" y="2842716"/>
            <a:ext cx="86995" cy="33020"/>
          </a:xfrm>
          <a:custGeom>
            <a:avLst/>
            <a:gdLst/>
            <a:ahLst/>
            <a:cxnLst/>
            <a:rect l="l" t="t" r="r" b="b"/>
            <a:pathLst>
              <a:path w="86994" h="33019">
                <a:moveTo>
                  <a:pt x="15875" y="0"/>
                </a:moveTo>
                <a:lnTo>
                  <a:pt x="10591" y="0"/>
                </a:lnTo>
                <a:lnTo>
                  <a:pt x="10591" y="1092"/>
                </a:lnTo>
                <a:lnTo>
                  <a:pt x="11645" y="1955"/>
                </a:lnTo>
                <a:lnTo>
                  <a:pt x="11645" y="3035"/>
                </a:lnTo>
                <a:lnTo>
                  <a:pt x="8470" y="17576"/>
                </a:lnTo>
                <a:lnTo>
                  <a:pt x="4241" y="3035"/>
                </a:lnTo>
                <a:lnTo>
                  <a:pt x="4241" y="1955"/>
                </a:lnTo>
                <a:lnTo>
                  <a:pt x="5283" y="1092"/>
                </a:lnTo>
                <a:lnTo>
                  <a:pt x="6350" y="1092"/>
                </a:lnTo>
                <a:lnTo>
                  <a:pt x="6350" y="0"/>
                </a:lnTo>
                <a:lnTo>
                  <a:pt x="0" y="0"/>
                </a:lnTo>
                <a:lnTo>
                  <a:pt x="0" y="1092"/>
                </a:lnTo>
                <a:lnTo>
                  <a:pt x="1066" y="1955"/>
                </a:lnTo>
                <a:lnTo>
                  <a:pt x="2120" y="3035"/>
                </a:lnTo>
                <a:lnTo>
                  <a:pt x="6350" y="20396"/>
                </a:lnTo>
                <a:lnTo>
                  <a:pt x="6350" y="31026"/>
                </a:lnTo>
                <a:lnTo>
                  <a:pt x="4241" y="31026"/>
                </a:lnTo>
                <a:lnTo>
                  <a:pt x="4241" y="32981"/>
                </a:lnTo>
                <a:lnTo>
                  <a:pt x="11645" y="32981"/>
                </a:lnTo>
                <a:lnTo>
                  <a:pt x="11645" y="31026"/>
                </a:lnTo>
                <a:lnTo>
                  <a:pt x="9525" y="31026"/>
                </a:lnTo>
                <a:lnTo>
                  <a:pt x="8470" y="30162"/>
                </a:lnTo>
                <a:lnTo>
                  <a:pt x="8470" y="18440"/>
                </a:lnTo>
                <a:lnTo>
                  <a:pt x="13754" y="3911"/>
                </a:lnTo>
                <a:lnTo>
                  <a:pt x="13754" y="1955"/>
                </a:lnTo>
                <a:lnTo>
                  <a:pt x="15875" y="1092"/>
                </a:lnTo>
                <a:lnTo>
                  <a:pt x="15875" y="0"/>
                </a:lnTo>
                <a:close/>
              </a:path>
              <a:path w="86994" h="33019">
                <a:moveTo>
                  <a:pt x="33870" y="18440"/>
                </a:moveTo>
                <a:lnTo>
                  <a:pt x="27520" y="18440"/>
                </a:lnTo>
                <a:lnTo>
                  <a:pt x="27520" y="19532"/>
                </a:lnTo>
                <a:lnTo>
                  <a:pt x="29616" y="20396"/>
                </a:lnTo>
                <a:lnTo>
                  <a:pt x="29616" y="28206"/>
                </a:lnTo>
                <a:lnTo>
                  <a:pt x="28587" y="31026"/>
                </a:lnTo>
                <a:lnTo>
                  <a:pt x="26466" y="32105"/>
                </a:lnTo>
                <a:lnTo>
                  <a:pt x="25400" y="32105"/>
                </a:lnTo>
                <a:lnTo>
                  <a:pt x="23279" y="30162"/>
                </a:lnTo>
                <a:lnTo>
                  <a:pt x="22212" y="27127"/>
                </a:lnTo>
                <a:lnTo>
                  <a:pt x="21158" y="25171"/>
                </a:lnTo>
                <a:lnTo>
                  <a:pt x="20116" y="20396"/>
                </a:lnTo>
                <a:lnTo>
                  <a:pt x="20116" y="11722"/>
                </a:lnTo>
                <a:lnTo>
                  <a:pt x="21158" y="7810"/>
                </a:lnTo>
                <a:lnTo>
                  <a:pt x="22212" y="4991"/>
                </a:lnTo>
                <a:lnTo>
                  <a:pt x="23279" y="1955"/>
                </a:lnTo>
                <a:lnTo>
                  <a:pt x="25400" y="1092"/>
                </a:lnTo>
                <a:lnTo>
                  <a:pt x="26466" y="1092"/>
                </a:lnTo>
                <a:lnTo>
                  <a:pt x="28587" y="3035"/>
                </a:lnTo>
                <a:lnTo>
                  <a:pt x="29616" y="3911"/>
                </a:lnTo>
                <a:lnTo>
                  <a:pt x="30683" y="8674"/>
                </a:lnTo>
                <a:lnTo>
                  <a:pt x="31750" y="7810"/>
                </a:lnTo>
                <a:lnTo>
                  <a:pt x="30683" y="0"/>
                </a:lnTo>
                <a:lnTo>
                  <a:pt x="29616" y="0"/>
                </a:lnTo>
                <a:lnTo>
                  <a:pt x="29616" y="1092"/>
                </a:lnTo>
                <a:lnTo>
                  <a:pt x="27520" y="0"/>
                </a:lnTo>
                <a:lnTo>
                  <a:pt x="24333" y="0"/>
                </a:lnTo>
                <a:lnTo>
                  <a:pt x="22212" y="1092"/>
                </a:lnTo>
                <a:lnTo>
                  <a:pt x="20116" y="4991"/>
                </a:lnTo>
                <a:lnTo>
                  <a:pt x="19050" y="8674"/>
                </a:lnTo>
                <a:lnTo>
                  <a:pt x="17995" y="12585"/>
                </a:lnTo>
                <a:lnTo>
                  <a:pt x="17995" y="20396"/>
                </a:lnTo>
                <a:lnTo>
                  <a:pt x="20116" y="28206"/>
                </a:lnTo>
                <a:lnTo>
                  <a:pt x="21158" y="30162"/>
                </a:lnTo>
                <a:lnTo>
                  <a:pt x="23279" y="32105"/>
                </a:lnTo>
                <a:lnTo>
                  <a:pt x="25400" y="32981"/>
                </a:lnTo>
                <a:lnTo>
                  <a:pt x="27520" y="32981"/>
                </a:lnTo>
                <a:lnTo>
                  <a:pt x="29616" y="31026"/>
                </a:lnTo>
                <a:lnTo>
                  <a:pt x="31750" y="31026"/>
                </a:lnTo>
                <a:lnTo>
                  <a:pt x="31750" y="20396"/>
                </a:lnTo>
                <a:lnTo>
                  <a:pt x="32804" y="19532"/>
                </a:lnTo>
                <a:lnTo>
                  <a:pt x="33870" y="19532"/>
                </a:lnTo>
                <a:lnTo>
                  <a:pt x="33870" y="18440"/>
                </a:lnTo>
                <a:close/>
              </a:path>
              <a:path w="86994" h="33019">
                <a:moveTo>
                  <a:pt x="50800" y="10629"/>
                </a:moveTo>
                <a:lnTo>
                  <a:pt x="49733" y="6946"/>
                </a:lnTo>
                <a:lnTo>
                  <a:pt x="48679" y="3911"/>
                </a:lnTo>
                <a:lnTo>
                  <a:pt x="48679" y="3035"/>
                </a:lnTo>
                <a:lnTo>
                  <a:pt x="47612" y="1511"/>
                </a:lnTo>
                <a:lnTo>
                  <a:pt x="47612" y="7810"/>
                </a:lnTo>
                <a:lnTo>
                  <a:pt x="47612" y="24295"/>
                </a:lnTo>
                <a:lnTo>
                  <a:pt x="46558" y="27127"/>
                </a:lnTo>
                <a:lnTo>
                  <a:pt x="45516" y="30162"/>
                </a:lnTo>
                <a:lnTo>
                  <a:pt x="43395" y="31026"/>
                </a:lnTo>
                <a:lnTo>
                  <a:pt x="42329" y="31026"/>
                </a:lnTo>
                <a:lnTo>
                  <a:pt x="39154" y="25171"/>
                </a:lnTo>
                <a:lnTo>
                  <a:pt x="39154" y="8674"/>
                </a:lnTo>
                <a:lnTo>
                  <a:pt x="40208" y="4991"/>
                </a:lnTo>
                <a:lnTo>
                  <a:pt x="41275" y="3035"/>
                </a:lnTo>
                <a:lnTo>
                  <a:pt x="43395" y="1092"/>
                </a:lnTo>
                <a:lnTo>
                  <a:pt x="45516" y="1955"/>
                </a:lnTo>
                <a:lnTo>
                  <a:pt x="46558" y="4991"/>
                </a:lnTo>
                <a:lnTo>
                  <a:pt x="47612" y="7810"/>
                </a:lnTo>
                <a:lnTo>
                  <a:pt x="47612" y="1511"/>
                </a:lnTo>
                <a:lnTo>
                  <a:pt x="46558" y="0"/>
                </a:lnTo>
                <a:lnTo>
                  <a:pt x="43395" y="0"/>
                </a:lnTo>
                <a:lnTo>
                  <a:pt x="42329" y="0"/>
                </a:lnTo>
                <a:lnTo>
                  <a:pt x="40208" y="1092"/>
                </a:lnTo>
                <a:lnTo>
                  <a:pt x="38087" y="3911"/>
                </a:lnTo>
                <a:lnTo>
                  <a:pt x="38087" y="4991"/>
                </a:lnTo>
                <a:lnTo>
                  <a:pt x="37045" y="7810"/>
                </a:lnTo>
                <a:lnTo>
                  <a:pt x="37045" y="11722"/>
                </a:lnTo>
                <a:lnTo>
                  <a:pt x="35991" y="16484"/>
                </a:lnTo>
                <a:lnTo>
                  <a:pt x="35991" y="17576"/>
                </a:lnTo>
                <a:lnTo>
                  <a:pt x="37045" y="21475"/>
                </a:lnTo>
                <a:lnTo>
                  <a:pt x="37045" y="25171"/>
                </a:lnTo>
                <a:lnTo>
                  <a:pt x="38087" y="28206"/>
                </a:lnTo>
                <a:lnTo>
                  <a:pt x="39154" y="29070"/>
                </a:lnTo>
                <a:lnTo>
                  <a:pt x="41275" y="32105"/>
                </a:lnTo>
                <a:lnTo>
                  <a:pt x="43395" y="32981"/>
                </a:lnTo>
                <a:lnTo>
                  <a:pt x="44450" y="32981"/>
                </a:lnTo>
                <a:lnTo>
                  <a:pt x="46558" y="32105"/>
                </a:lnTo>
                <a:lnTo>
                  <a:pt x="48679" y="28206"/>
                </a:lnTo>
                <a:lnTo>
                  <a:pt x="49733" y="25171"/>
                </a:lnTo>
                <a:lnTo>
                  <a:pt x="50800" y="20396"/>
                </a:lnTo>
                <a:lnTo>
                  <a:pt x="50800" y="10629"/>
                </a:lnTo>
                <a:close/>
              </a:path>
              <a:path w="86994" h="33019">
                <a:moveTo>
                  <a:pt x="66675" y="31026"/>
                </a:moveTo>
                <a:lnTo>
                  <a:pt x="63487" y="31026"/>
                </a:lnTo>
                <a:lnTo>
                  <a:pt x="62445" y="28206"/>
                </a:lnTo>
                <a:lnTo>
                  <a:pt x="62445" y="0"/>
                </a:lnTo>
                <a:lnTo>
                  <a:pt x="60325" y="1955"/>
                </a:lnTo>
                <a:lnTo>
                  <a:pt x="58204" y="3035"/>
                </a:lnTo>
                <a:lnTo>
                  <a:pt x="56083" y="3035"/>
                </a:lnTo>
                <a:lnTo>
                  <a:pt x="56083" y="3911"/>
                </a:lnTo>
                <a:lnTo>
                  <a:pt x="60325" y="3911"/>
                </a:lnTo>
                <a:lnTo>
                  <a:pt x="60325" y="28206"/>
                </a:lnTo>
                <a:lnTo>
                  <a:pt x="59270" y="31026"/>
                </a:lnTo>
                <a:lnTo>
                  <a:pt x="56083" y="31026"/>
                </a:lnTo>
                <a:lnTo>
                  <a:pt x="56083" y="32981"/>
                </a:lnTo>
                <a:lnTo>
                  <a:pt x="66675" y="32981"/>
                </a:lnTo>
                <a:lnTo>
                  <a:pt x="66675" y="31026"/>
                </a:lnTo>
                <a:close/>
              </a:path>
              <a:path w="86994" h="33019">
                <a:moveTo>
                  <a:pt x="86791" y="22352"/>
                </a:moveTo>
                <a:lnTo>
                  <a:pt x="85725" y="18440"/>
                </a:lnTo>
                <a:lnTo>
                  <a:pt x="84670" y="16484"/>
                </a:lnTo>
                <a:lnTo>
                  <a:pt x="84670" y="24295"/>
                </a:lnTo>
                <a:lnTo>
                  <a:pt x="83604" y="26250"/>
                </a:lnTo>
                <a:lnTo>
                  <a:pt x="82537" y="29070"/>
                </a:lnTo>
                <a:lnTo>
                  <a:pt x="81483" y="30162"/>
                </a:lnTo>
                <a:lnTo>
                  <a:pt x="79362" y="31026"/>
                </a:lnTo>
                <a:lnTo>
                  <a:pt x="76200" y="31026"/>
                </a:lnTo>
                <a:lnTo>
                  <a:pt x="75133" y="30162"/>
                </a:lnTo>
                <a:lnTo>
                  <a:pt x="75133" y="15621"/>
                </a:lnTo>
                <a:lnTo>
                  <a:pt x="78320" y="15621"/>
                </a:lnTo>
                <a:lnTo>
                  <a:pt x="80416" y="15621"/>
                </a:lnTo>
                <a:lnTo>
                  <a:pt x="82537" y="17576"/>
                </a:lnTo>
                <a:lnTo>
                  <a:pt x="83604" y="19532"/>
                </a:lnTo>
                <a:lnTo>
                  <a:pt x="84670" y="24295"/>
                </a:lnTo>
                <a:lnTo>
                  <a:pt x="84670" y="16484"/>
                </a:lnTo>
                <a:lnTo>
                  <a:pt x="81483" y="14541"/>
                </a:lnTo>
                <a:lnTo>
                  <a:pt x="82537" y="13665"/>
                </a:lnTo>
                <a:lnTo>
                  <a:pt x="84670" y="11722"/>
                </a:lnTo>
                <a:lnTo>
                  <a:pt x="85725" y="7810"/>
                </a:lnTo>
                <a:lnTo>
                  <a:pt x="85725" y="4991"/>
                </a:lnTo>
                <a:lnTo>
                  <a:pt x="83604" y="1955"/>
                </a:lnTo>
                <a:lnTo>
                  <a:pt x="83604" y="7810"/>
                </a:lnTo>
                <a:lnTo>
                  <a:pt x="82537" y="9766"/>
                </a:lnTo>
                <a:lnTo>
                  <a:pt x="81483" y="12585"/>
                </a:lnTo>
                <a:lnTo>
                  <a:pt x="79362" y="14541"/>
                </a:lnTo>
                <a:lnTo>
                  <a:pt x="75133" y="14541"/>
                </a:lnTo>
                <a:lnTo>
                  <a:pt x="75133" y="1955"/>
                </a:lnTo>
                <a:lnTo>
                  <a:pt x="76200" y="1092"/>
                </a:lnTo>
                <a:lnTo>
                  <a:pt x="79362" y="1092"/>
                </a:lnTo>
                <a:lnTo>
                  <a:pt x="81483" y="1955"/>
                </a:lnTo>
                <a:lnTo>
                  <a:pt x="82537" y="3911"/>
                </a:lnTo>
                <a:lnTo>
                  <a:pt x="83604" y="7810"/>
                </a:lnTo>
                <a:lnTo>
                  <a:pt x="83604" y="1955"/>
                </a:lnTo>
                <a:lnTo>
                  <a:pt x="82537" y="0"/>
                </a:lnTo>
                <a:lnTo>
                  <a:pt x="70916" y="0"/>
                </a:lnTo>
                <a:lnTo>
                  <a:pt x="70916" y="1092"/>
                </a:lnTo>
                <a:lnTo>
                  <a:pt x="71958" y="1092"/>
                </a:lnTo>
                <a:lnTo>
                  <a:pt x="73012" y="1955"/>
                </a:lnTo>
                <a:lnTo>
                  <a:pt x="73012" y="31026"/>
                </a:lnTo>
                <a:lnTo>
                  <a:pt x="70916" y="31026"/>
                </a:lnTo>
                <a:lnTo>
                  <a:pt x="70916" y="32981"/>
                </a:lnTo>
                <a:lnTo>
                  <a:pt x="79362" y="32981"/>
                </a:lnTo>
                <a:lnTo>
                  <a:pt x="82537" y="32105"/>
                </a:lnTo>
                <a:lnTo>
                  <a:pt x="84670" y="30162"/>
                </a:lnTo>
                <a:lnTo>
                  <a:pt x="85725" y="28206"/>
                </a:lnTo>
                <a:lnTo>
                  <a:pt x="86791" y="24295"/>
                </a:lnTo>
                <a:lnTo>
                  <a:pt x="86791" y="2235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3" name="object 203"/>
          <p:cNvSpPr/>
          <p:nvPr/>
        </p:nvSpPr>
        <p:spPr>
          <a:xfrm>
            <a:off x="2405595" y="2916478"/>
            <a:ext cx="50165" cy="33020"/>
          </a:xfrm>
          <a:custGeom>
            <a:avLst/>
            <a:gdLst/>
            <a:ahLst/>
            <a:cxnLst/>
            <a:rect l="l" t="t" r="r" b="b"/>
            <a:pathLst>
              <a:path w="50164" h="33019">
                <a:moveTo>
                  <a:pt x="13766" y="5867"/>
                </a:moveTo>
                <a:lnTo>
                  <a:pt x="11645" y="1955"/>
                </a:lnTo>
                <a:lnTo>
                  <a:pt x="9525" y="876"/>
                </a:lnTo>
                <a:lnTo>
                  <a:pt x="7404" y="0"/>
                </a:lnTo>
                <a:lnTo>
                  <a:pt x="5295" y="0"/>
                </a:lnTo>
                <a:lnTo>
                  <a:pt x="2120" y="1955"/>
                </a:lnTo>
                <a:lnTo>
                  <a:pt x="1054" y="3911"/>
                </a:lnTo>
                <a:lnTo>
                  <a:pt x="0" y="7810"/>
                </a:lnTo>
                <a:lnTo>
                  <a:pt x="1054" y="9766"/>
                </a:lnTo>
                <a:lnTo>
                  <a:pt x="2120" y="10629"/>
                </a:lnTo>
                <a:lnTo>
                  <a:pt x="3175" y="10629"/>
                </a:lnTo>
                <a:lnTo>
                  <a:pt x="3175" y="7810"/>
                </a:lnTo>
                <a:lnTo>
                  <a:pt x="2120" y="5867"/>
                </a:lnTo>
                <a:lnTo>
                  <a:pt x="3175" y="1955"/>
                </a:lnTo>
                <a:lnTo>
                  <a:pt x="6337" y="876"/>
                </a:lnTo>
                <a:lnTo>
                  <a:pt x="7404" y="876"/>
                </a:lnTo>
                <a:lnTo>
                  <a:pt x="9525" y="2819"/>
                </a:lnTo>
                <a:lnTo>
                  <a:pt x="10579" y="3911"/>
                </a:lnTo>
                <a:lnTo>
                  <a:pt x="10579" y="9766"/>
                </a:lnTo>
                <a:lnTo>
                  <a:pt x="9525" y="13677"/>
                </a:lnTo>
                <a:lnTo>
                  <a:pt x="8458" y="16497"/>
                </a:lnTo>
                <a:lnTo>
                  <a:pt x="6337" y="19316"/>
                </a:lnTo>
                <a:lnTo>
                  <a:pt x="4241" y="23215"/>
                </a:lnTo>
                <a:lnTo>
                  <a:pt x="2120" y="26250"/>
                </a:lnTo>
                <a:lnTo>
                  <a:pt x="1054" y="27127"/>
                </a:lnTo>
                <a:lnTo>
                  <a:pt x="0" y="30162"/>
                </a:lnTo>
                <a:lnTo>
                  <a:pt x="0" y="32981"/>
                </a:lnTo>
                <a:lnTo>
                  <a:pt x="12700" y="32981"/>
                </a:lnTo>
                <a:lnTo>
                  <a:pt x="13766" y="24307"/>
                </a:lnTo>
                <a:lnTo>
                  <a:pt x="12700" y="24307"/>
                </a:lnTo>
                <a:lnTo>
                  <a:pt x="11645" y="29070"/>
                </a:lnTo>
                <a:lnTo>
                  <a:pt x="9525" y="30162"/>
                </a:lnTo>
                <a:lnTo>
                  <a:pt x="1054" y="30162"/>
                </a:lnTo>
                <a:lnTo>
                  <a:pt x="2120" y="29070"/>
                </a:lnTo>
                <a:lnTo>
                  <a:pt x="5295" y="23215"/>
                </a:lnTo>
                <a:lnTo>
                  <a:pt x="7404" y="20396"/>
                </a:lnTo>
                <a:lnTo>
                  <a:pt x="10579" y="16497"/>
                </a:lnTo>
                <a:lnTo>
                  <a:pt x="10579" y="15621"/>
                </a:lnTo>
                <a:lnTo>
                  <a:pt x="12700" y="12585"/>
                </a:lnTo>
                <a:lnTo>
                  <a:pt x="13766" y="7810"/>
                </a:lnTo>
                <a:lnTo>
                  <a:pt x="13766" y="5867"/>
                </a:lnTo>
                <a:close/>
              </a:path>
              <a:path w="50164" h="33019">
                <a:moveTo>
                  <a:pt x="22237" y="28206"/>
                </a:moveTo>
                <a:lnTo>
                  <a:pt x="20116" y="27127"/>
                </a:lnTo>
                <a:lnTo>
                  <a:pt x="19050" y="28206"/>
                </a:lnTo>
                <a:lnTo>
                  <a:pt x="17983" y="30162"/>
                </a:lnTo>
                <a:lnTo>
                  <a:pt x="19050" y="32118"/>
                </a:lnTo>
                <a:lnTo>
                  <a:pt x="20116" y="32981"/>
                </a:lnTo>
                <a:lnTo>
                  <a:pt x="22237" y="32118"/>
                </a:lnTo>
                <a:lnTo>
                  <a:pt x="22237" y="28206"/>
                </a:lnTo>
                <a:close/>
              </a:path>
              <a:path w="50164" h="33019">
                <a:moveTo>
                  <a:pt x="49733" y="11722"/>
                </a:moveTo>
                <a:lnTo>
                  <a:pt x="47637" y="3911"/>
                </a:lnTo>
                <a:lnTo>
                  <a:pt x="47637" y="16497"/>
                </a:lnTo>
                <a:lnTo>
                  <a:pt x="46570" y="20396"/>
                </a:lnTo>
                <a:lnTo>
                  <a:pt x="46570" y="24307"/>
                </a:lnTo>
                <a:lnTo>
                  <a:pt x="45504" y="28206"/>
                </a:lnTo>
                <a:lnTo>
                  <a:pt x="44450" y="30162"/>
                </a:lnTo>
                <a:lnTo>
                  <a:pt x="42329" y="32118"/>
                </a:lnTo>
                <a:lnTo>
                  <a:pt x="41262" y="31026"/>
                </a:lnTo>
                <a:lnTo>
                  <a:pt x="39166" y="28206"/>
                </a:lnTo>
                <a:lnTo>
                  <a:pt x="38100" y="25171"/>
                </a:lnTo>
                <a:lnTo>
                  <a:pt x="38100" y="8686"/>
                </a:lnTo>
                <a:lnTo>
                  <a:pt x="39166" y="5867"/>
                </a:lnTo>
                <a:lnTo>
                  <a:pt x="40208" y="2819"/>
                </a:lnTo>
                <a:lnTo>
                  <a:pt x="42329" y="876"/>
                </a:lnTo>
                <a:lnTo>
                  <a:pt x="44450" y="1955"/>
                </a:lnTo>
                <a:lnTo>
                  <a:pt x="46570" y="5867"/>
                </a:lnTo>
                <a:lnTo>
                  <a:pt x="46570" y="11722"/>
                </a:lnTo>
                <a:lnTo>
                  <a:pt x="47637" y="16497"/>
                </a:lnTo>
                <a:lnTo>
                  <a:pt x="47637" y="3911"/>
                </a:lnTo>
                <a:lnTo>
                  <a:pt x="45504" y="876"/>
                </a:lnTo>
                <a:lnTo>
                  <a:pt x="42329" y="0"/>
                </a:lnTo>
                <a:lnTo>
                  <a:pt x="39166" y="876"/>
                </a:lnTo>
                <a:lnTo>
                  <a:pt x="37045" y="4775"/>
                </a:lnTo>
                <a:lnTo>
                  <a:pt x="35979" y="7810"/>
                </a:lnTo>
                <a:lnTo>
                  <a:pt x="35979" y="11722"/>
                </a:lnTo>
                <a:lnTo>
                  <a:pt x="34925" y="16497"/>
                </a:lnTo>
                <a:lnTo>
                  <a:pt x="34925" y="17360"/>
                </a:lnTo>
                <a:lnTo>
                  <a:pt x="35979" y="22352"/>
                </a:lnTo>
                <a:lnTo>
                  <a:pt x="35979" y="26250"/>
                </a:lnTo>
                <a:lnTo>
                  <a:pt x="37045" y="29070"/>
                </a:lnTo>
                <a:lnTo>
                  <a:pt x="38100" y="30162"/>
                </a:lnTo>
                <a:lnTo>
                  <a:pt x="40208" y="32118"/>
                </a:lnTo>
                <a:lnTo>
                  <a:pt x="42329" y="32981"/>
                </a:lnTo>
                <a:lnTo>
                  <a:pt x="43383" y="32981"/>
                </a:lnTo>
                <a:lnTo>
                  <a:pt x="45504" y="32118"/>
                </a:lnTo>
                <a:lnTo>
                  <a:pt x="47637" y="29070"/>
                </a:lnTo>
                <a:lnTo>
                  <a:pt x="47637" y="28206"/>
                </a:lnTo>
                <a:lnTo>
                  <a:pt x="48666" y="25171"/>
                </a:lnTo>
                <a:lnTo>
                  <a:pt x="49733" y="21259"/>
                </a:lnTo>
                <a:lnTo>
                  <a:pt x="49733" y="1172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2801391" y="2842716"/>
            <a:ext cx="86995" cy="107314"/>
          </a:xfrm>
          <a:custGeom>
            <a:avLst/>
            <a:gdLst/>
            <a:ahLst/>
            <a:cxnLst/>
            <a:rect l="l" t="t" r="r" b="b"/>
            <a:pathLst>
              <a:path w="86994" h="107314">
                <a:moveTo>
                  <a:pt x="15875" y="0"/>
                </a:moveTo>
                <a:lnTo>
                  <a:pt x="10591" y="0"/>
                </a:lnTo>
                <a:lnTo>
                  <a:pt x="10591" y="1092"/>
                </a:lnTo>
                <a:lnTo>
                  <a:pt x="12687" y="1955"/>
                </a:lnTo>
                <a:lnTo>
                  <a:pt x="12687" y="3035"/>
                </a:lnTo>
                <a:lnTo>
                  <a:pt x="8470" y="17576"/>
                </a:lnTo>
                <a:lnTo>
                  <a:pt x="5283" y="3035"/>
                </a:lnTo>
                <a:lnTo>
                  <a:pt x="4229" y="1955"/>
                </a:lnTo>
                <a:lnTo>
                  <a:pt x="5283" y="1092"/>
                </a:lnTo>
                <a:lnTo>
                  <a:pt x="6350" y="1092"/>
                </a:lnTo>
                <a:lnTo>
                  <a:pt x="6350" y="0"/>
                </a:lnTo>
                <a:lnTo>
                  <a:pt x="0" y="0"/>
                </a:lnTo>
                <a:lnTo>
                  <a:pt x="0" y="1092"/>
                </a:lnTo>
                <a:lnTo>
                  <a:pt x="2120" y="1955"/>
                </a:lnTo>
                <a:lnTo>
                  <a:pt x="2120" y="3035"/>
                </a:lnTo>
                <a:lnTo>
                  <a:pt x="7404" y="20396"/>
                </a:lnTo>
                <a:lnTo>
                  <a:pt x="7404" y="31026"/>
                </a:lnTo>
                <a:lnTo>
                  <a:pt x="4229" y="31026"/>
                </a:lnTo>
                <a:lnTo>
                  <a:pt x="4229" y="32981"/>
                </a:lnTo>
                <a:lnTo>
                  <a:pt x="11633" y="32981"/>
                </a:lnTo>
                <a:lnTo>
                  <a:pt x="11633" y="31026"/>
                </a:lnTo>
                <a:lnTo>
                  <a:pt x="9537" y="31026"/>
                </a:lnTo>
                <a:lnTo>
                  <a:pt x="9537" y="18440"/>
                </a:lnTo>
                <a:lnTo>
                  <a:pt x="13754" y="3911"/>
                </a:lnTo>
                <a:lnTo>
                  <a:pt x="14820" y="1955"/>
                </a:lnTo>
                <a:lnTo>
                  <a:pt x="15875" y="1092"/>
                </a:lnTo>
                <a:lnTo>
                  <a:pt x="15875" y="0"/>
                </a:lnTo>
                <a:close/>
              </a:path>
              <a:path w="86994" h="107314">
                <a:moveTo>
                  <a:pt x="21158" y="89382"/>
                </a:moveTo>
                <a:lnTo>
                  <a:pt x="20104" y="85483"/>
                </a:lnTo>
                <a:lnTo>
                  <a:pt x="20104" y="81572"/>
                </a:lnTo>
                <a:lnTo>
                  <a:pt x="19062" y="77673"/>
                </a:lnTo>
                <a:lnTo>
                  <a:pt x="17995" y="76669"/>
                </a:lnTo>
                <a:lnTo>
                  <a:pt x="17995" y="81572"/>
                </a:lnTo>
                <a:lnTo>
                  <a:pt x="17995" y="98069"/>
                </a:lnTo>
                <a:lnTo>
                  <a:pt x="16941" y="101968"/>
                </a:lnTo>
                <a:lnTo>
                  <a:pt x="15875" y="103924"/>
                </a:lnTo>
                <a:lnTo>
                  <a:pt x="13754" y="105879"/>
                </a:lnTo>
                <a:lnTo>
                  <a:pt x="12687" y="104787"/>
                </a:lnTo>
                <a:lnTo>
                  <a:pt x="10591" y="101968"/>
                </a:lnTo>
                <a:lnTo>
                  <a:pt x="9537" y="98933"/>
                </a:lnTo>
                <a:lnTo>
                  <a:pt x="9537" y="82448"/>
                </a:lnTo>
                <a:lnTo>
                  <a:pt x="10591" y="79629"/>
                </a:lnTo>
                <a:lnTo>
                  <a:pt x="11633" y="76581"/>
                </a:lnTo>
                <a:lnTo>
                  <a:pt x="13754" y="74637"/>
                </a:lnTo>
                <a:lnTo>
                  <a:pt x="15875" y="75717"/>
                </a:lnTo>
                <a:lnTo>
                  <a:pt x="16941" y="79629"/>
                </a:lnTo>
                <a:lnTo>
                  <a:pt x="17995" y="81572"/>
                </a:lnTo>
                <a:lnTo>
                  <a:pt x="17995" y="76669"/>
                </a:lnTo>
                <a:lnTo>
                  <a:pt x="15875" y="74637"/>
                </a:lnTo>
                <a:lnTo>
                  <a:pt x="13754" y="73761"/>
                </a:lnTo>
                <a:lnTo>
                  <a:pt x="12687" y="73761"/>
                </a:lnTo>
                <a:lnTo>
                  <a:pt x="10591" y="74637"/>
                </a:lnTo>
                <a:lnTo>
                  <a:pt x="8470" y="78536"/>
                </a:lnTo>
                <a:lnTo>
                  <a:pt x="7404" y="81572"/>
                </a:lnTo>
                <a:lnTo>
                  <a:pt x="6350" y="85483"/>
                </a:lnTo>
                <a:lnTo>
                  <a:pt x="6350" y="96113"/>
                </a:lnTo>
                <a:lnTo>
                  <a:pt x="13754" y="106743"/>
                </a:lnTo>
                <a:lnTo>
                  <a:pt x="14820" y="106743"/>
                </a:lnTo>
                <a:lnTo>
                  <a:pt x="16941" y="105879"/>
                </a:lnTo>
                <a:lnTo>
                  <a:pt x="19062" y="102831"/>
                </a:lnTo>
                <a:lnTo>
                  <a:pt x="19062" y="101968"/>
                </a:lnTo>
                <a:lnTo>
                  <a:pt x="20104" y="98933"/>
                </a:lnTo>
                <a:lnTo>
                  <a:pt x="21158" y="95021"/>
                </a:lnTo>
                <a:lnTo>
                  <a:pt x="21158" y="89382"/>
                </a:lnTo>
                <a:close/>
              </a:path>
              <a:path w="86994" h="107314">
                <a:moveTo>
                  <a:pt x="29629" y="103924"/>
                </a:moveTo>
                <a:lnTo>
                  <a:pt x="28562" y="101968"/>
                </a:lnTo>
                <a:lnTo>
                  <a:pt x="27520" y="100888"/>
                </a:lnTo>
                <a:lnTo>
                  <a:pt x="25400" y="101968"/>
                </a:lnTo>
                <a:lnTo>
                  <a:pt x="25400" y="105879"/>
                </a:lnTo>
                <a:lnTo>
                  <a:pt x="27520" y="106743"/>
                </a:lnTo>
                <a:lnTo>
                  <a:pt x="28562" y="105879"/>
                </a:lnTo>
                <a:lnTo>
                  <a:pt x="29629" y="103924"/>
                </a:lnTo>
                <a:close/>
              </a:path>
              <a:path w="86994" h="107314">
                <a:moveTo>
                  <a:pt x="33870" y="18440"/>
                </a:moveTo>
                <a:lnTo>
                  <a:pt x="27520" y="18440"/>
                </a:lnTo>
                <a:lnTo>
                  <a:pt x="27520" y="19532"/>
                </a:lnTo>
                <a:lnTo>
                  <a:pt x="28562" y="19532"/>
                </a:lnTo>
                <a:lnTo>
                  <a:pt x="29629" y="20396"/>
                </a:lnTo>
                <a:lnTo>
                  <a:pt x="29629" y="28206"/>
                </a:lnTo>
                <a:lnTo>
                  <a:pt x="28562" y="31026"/>
                </a:lnTo>
                <a:lnTo>
                  <a:pt x="26466" y="32105"/>
                </a:lnTo>
                <a:lnTo>
                  <a:pt x="23279" y="30162"/>
                </a:lnTo>
                <a:lnTo>
                  <a:pt x="22225" y="27127"/>
                </a:lnTo>
                <a:lnTo>
                  <a:pt x="21158" y="25171"/>
                </a:lnTo>
                <a:lnTo>
                  <a:pt x="21158" y="7810"/>
                </a:lnTo>
                <a:lnTo>
                  <a:pt x="22225" y="4991"/>
                </a:lnTo>
                <a:lnTo>
                  <a:pt x="24345" y="1955"/>
                </a:lnTo>
                <a:lnTo>
                  <a:pt x="26466" y="1092"/>
                </a:lnTo>
                <a:lnTo>
                  <a:pt x="29629" y="3035"/>
                </a:lnTo>
                <a:lnTo>
                  <a:pt x="30683" y="3911"/>
                </a:lnTo>
                <a:lnTo>
                  <a:pt x="31750" y="8674"/>
                </a:lnTo>
                <a:lnTo>
                  <a:pt x="32804" y="7810"/>
                </a:lnTo>
                <a:lnTo>
                  <a:pt x="30683" y="0"/>
                </a:lnTo>
                <a:lnTo>
                  <a:pt x="29629" y="1092"/>
                </a:lnTo>
                <a:lnTo>
                  <a:pt x="28562" y="0"/>
                </a:lnTo>
                <a:lnTo>
                  <a:pt x="26466" y="0"/>
                </a:lnTo>
                <a:lnTo>
                  <a:pt x="25400" y="0"/>
                </a:lnTo>
                <a:lnTo>
                  <a:pt x="22225" y="1092"/>
                </a:lnTo>
                <a:lnTo>
                  <a:pt x="20104" y="4991"/>
                </a:lnTo>
                <a:lnTo>
                  <a:pt x="17995" y="12585"/>
                </a:lnTo>
                <a:lnTo>
                  <a:pt x="17995" y="20396"/>
                </a:lnTo>
                <a:lnTo>
                  <a:pt x="20104" y="28206"/>
                </a:lnTo>
                <a:lnTo>
                  <a:pt x="21158" y="30162"/>
                </a:lnTo>
                <a:lnTo>
                  <a:pt x="23279" y="32105"/>
                </a:lnTo>
                <a:lnTo>
                  <a:pt x="26466" y="32981"/>
                </a:lnTo>
                <a:lnTo>
                  <a:pt x="28562" y="32981"/>
                </a:lnTo>
                <a:lnTo>
                  <a:pt x="29629" y="31026"/>
                </a:lnTo>
                <a:lnTo>
                  <a:pt x="31750" y="31026"/>
                </a:lnTo>
                <a:lnTo>
                  <a:pt x="31750" y="21475"/>
                </a:lnTo>
                <a:lnTo>
                  <a:pt x="32804" y="20396"/>
                </a:lnTo>
                <a:lnTo>
                  <a:pt x="33870" y="19532"/>
                </a:lnTo>
                <a:lnTo>
                  <a:pt x="33870" y="18440"/>
                </a:lnTo>
                <a:close/>
              </a:path>
              <a:path w="86994" h="107314">
                <a:moveTo>
                  <a:pt x="50800" y="10629"/>
                </a:moveTo>
                <a:lnTo>
                  <a:pt x="49745" y="6946"/>
                </a:lnTo>
                <a:lnTo>
                  <a:pt x="48679" y="3911"/>
                </a:lnTo>
                <a:lnTo>
                  <a:pt x="48679" y="11722"/>
                </a:lnTo>
                <a:lnTo>
                  <a:pt x="48679" y="20396"/>
                </a:lnTo>
                <a:lnTo>
                  <a:pt x="47625" y="24295"/>
                </a:lnTo>
                <a:lnTo>
                  <a:pt x="47625" y="27127"/>
                </a:lnTo>
                <a:lnTo>
                  <a:pt x="46558" y="30162"/>
                </a:lnTo>
                <a:lnTo>
                  <a:pt x="44437" y="31026"/>
                </a:lnTo>
                <a:lnTo>
                  <a:pt x="42341" y="31026"/>
                </a:lnTo>
                <a:lnTo>
                  <a:pt x="40208" y="27127"/>
                </a:lnTo>
                <a:lnTo>
                  <a:pt x="40208" y="25171"/>
                </a:lnTo>
                <a:lnTo>
                  <a:pt x="39154" y="21475"/>
                </a:lnTo>
                <a:lnTo>
                  <a:pt x="39154" y="12585"/>
                </a:lnTo>
                <a:lnTo>
                  <a:pt x="40208" y="8674"/>
                </a:lnTo>
                <a:lnTo>
                  <a:pt x="40208" y="4991"/>
                </a:lnTo>
                <a:lnTo>
                  <a:pt x="41275" y="3035"/>
                </a:lnTo>
                <a:lnTo>
                  <a:pt x="44437" y="1092"/>
                </a:lnTo>
                <a:lnTo>
                  <a:pt x="45504" y="1955"/>
                </a:lnTo>
                <a:lnTo>
                  <a:pt x="47625" y="4991"/>
                </a:lnTo>
                <a:lnTo>
                  <a:pt x="47625" y="7810"/>
                </a:lnTo>
                <a:lnTo>
                  <a:pt x="48679" y="11722"/>
                </a:lnTo>
                <a:lnTo>
                  <a:pt x="48679" y="3911"/>
                </a:lnTo>
                <a:lnTo>
                  <a:pt x="48679" y="3035"/>
                </a:lnTo>
                <a:lnTo>
                  <a:pt x="46558" y="0"/>
                </a:lnTo>
                <a:lnTo>
                  <a:pt x="44437" y="0"/>
                </a:lnTo>
                <a:lnTo>
                  <a:pt x="43395" y="0"/>
                </a:lnTo>
                <a:lnTo>
                  <a:pt x="41275" y="1092"/>
                </a:lnTo>
                <a:lnTo>
                  <a:pt x="39154" y="3911"/>
                </a:lnTo>
                <a:lnTo>
                  <a:pt x="39154" y="4991"/>
                </a:lnTo>
                <a:lnTo>
                  <a:pt x="38087" y="7810"/>
                </a:lnTo>
                <a:lnTo>
                  <a:pt x="37033" y="11722"/>
                </a:lnTo>
                <a:lnTo>
                  <a:pt x="37033" y="21475"/>
                </a:lnTo>
                <a:lnTo>
                  <a:pt x="38087" y="25171"/>
                </a:lnTo>
                <a:lnTo>
                  <a:pt x="39154" y="28206"/>
                </a:lnTo>
                <a:lnTo>
                  <a:pt x="39154" y="29070"/>
                </a:lnTo>
                <a:lnTo>
                  <a:pt x="41275" y="32105"/>
                </a:lnTo>
                <a:lnTo>
                  <a:pt x="44437" y="32981"/>
                </a:lnTo>
                <a:lnTo>
                  <a:pt x="46558" y="32105"/>
                </a:lnTo>
                <a:lnTo>
                  <a:pt x="48679" y="28206"/>
                </a:lnTo>
                <a:lnTo>
                  <a:pt x="49745" y="28206"/>
                </a:lnTo>
                <a:lnTo>
                  <a:pt x="49745" y="25171"/>
                </a:lnTo>
                <a:lnTo>
                  <a:pt x="50800" y="20396"/>
                </a:lnTo>
                <a:lnTo>
                  <a:pt x="50800" y="10629"/>
                </a:lnTo>
                <a:close/>
              </a:path>
              <a:path w="86994" h="107314">
                <a:moveTo>
                  <a:pt x="56083" y="73761"/>
                </a:moveTo>
                <a:lnTo>
                  <a:pt x="44437" y="73761"/>
                </a:lnTo>
                <a:lnTo>
                  <a:pt x="43395" y="91122"/>
                </a:lnTo>
                <a:lnTo>
                  <a:pt x="44437" y="91122"/>
                </a:lnTo>
                <a:lnTo>
                  <a:pt x="46558" y="88303"/>
                </a:lnTo>
                <a:lnTo>
                  <a:pt x="49745" y="87439"/>
                </a:lnTo>
                <a:lnTo>
                  <a:pt x="50800" y="87439"/>
                </a:lnTo>
                <a:lnTo>
                  <a:pt x="52908" y="90258"/>
                </a:lnTo>
                <a:lnTo>
                  <a:pt x="52908" y="92202"/>
                </a:lnTo>
                <a:lnTo>
                  <a:pt x="53962" y="96113"/>
                </a:lnTo>
                <a:lnTo>
                  <a:pt x="52908" y="100012"/>
                </a:lnTo>
                <a:lnTo>
                  <a:pt x="52908" y="103924"/>
                </a:lnTo>
                <a:lnTo>
                  <a:pt x="51866" y="104787"/>
                </a:lnTo>
                <a:lnTo>
                  <a:pt x="48679" y="105879"/>
                </a:lnTo>
                <a:lnTo>
                  <a:pt x="46558" y="104787"/>
                </a:lnTo>
                <a:lnTo>
                  <a:pt x="44437" y="102831"/>
                </a:lnTo>
                <a:lnTo>
                  <a:pt x="45504" y="100888"/>
                </a:lnTo>
                <a:lnTo>
                  <a:pt x="45504" y="98069"/>
                </a:lnTo>
                <a:lnTo>
                  <a:pt x="44437" y="96977"/>
                </a:lnTo>
                <a:lnTo>
                  <a:pt x="43395" y="98069"/>
                </a:lnTo>
                <a:lnTo>
                  <a:pt x="42341" y="100012"/>
                </a:lnTo>
                <a:lnTo>
                  <a:pt x="42341" y="101968"/>
                </a:lnTo>
                <a:lnTo>
                  <a:pt x="44437" y="104787"/>
                </a:lnTo>
                <a:lnTo>
                  <a:pt x="46558" y="105879"/>
                </a:lnTo>
                <a:lnTo>
                  <a:pt x="48679" y="106743"/>
                </a:lnTo>
                <a:lnTo>
                  <a:pt x="49745" y="106743"/>
                </a:lnTo>
                <a:lnTo>
                  <a:pt x="51866" y="105879"/>
                </a:lnTo>
                <a:lnTo>
                  <a:pt x="53962" y="103924"/>
                </a:lnTo>
                <a:lnTo>
                  <a:pt x="55029" y="103924"/>
                </a:lnTo>
                <a:lnTo>
                  <a:pt x="56083" y="100012"/>
                </a:lnTo>
                <a:lnTo>
                  <a:pt x="56083" y="91122"/>
                </a:lnTo>
                <a:lnTo>
                  <a:pt x="53962" y="88303"/>
                </a:lnTo>
                <a:lnTo>
                  <a:pt x="52908" y="86347"/>
                </a:lnTo>
                <a:lnTo>
                  <a:pt x="49745" y="85483"/>
                </a:lnTo>
                <a:lnTo>
                  <a:pt x="47625" y="86347"/>
                </a:lnTo>
                <a:lnTo>
                  <a:pt x="46558" y="86347"/>
                </a:lnTo>
                <a:lnTo>
                  <a:pt x="44437" y="89382"/>
                </a:lnTo>
                <a:lnTo>
                  <a:pt x="45504" y="76581"/>
                </a:lnTo>
                <a:lnTo>
                  <a:pt x="55029" y="76581"/>
                </a:lnTo>
                <a:lnTo>
                  <a:pt x="56083" y="73761"/>
                </a:lnTo>
                <a:close/>
              </a:path>
              <a:path w="86994" h="107314">
                <a:moveTo>
                  <a:pt x="66675" y="31026"/>
                </a:moveTo>
                <a:lnTo>
                  <a:pt x="63487" y="31026"/>
                </a:lnTo>
                <a:lnTo>
                  <a:pt x="63487" y="0"/>
                </a:lnTo>
                <a:lnTo>
                  <a:pt x="62433" y="0"/>
                </a:lnTo>
                <a:lnTo>
                  <a:pt x="61366" y="1955"/>
                </a:lnTo>
                <a:lnTo>
                  <a:pt x="58204" y="3035"/>
                </a:lnTo>
                <a:lnTo>
                  <a:pt x="57150" y="3035"/>
                </a:lnTo>
                <a:lnTo>
                  <a:pt x="57150" y="3911"/>
                </a:lnTo>
                <a:lnTo>
                  <a:pt x="60325" y="3911"/>
                </a:lnTo>
                <a:lnTo>
                  <a:pt x="60325" y="31026"/>
                </a:lnTo>
                <a:lnTo>
                  <a:pt x="57150" y="31026"/>
                </a:lnTo>
                <a:lnTo>
                  <a:pt x="57150" y="32981"/>
                </a:lnTo>
                <a:lnTo>
                  <a:pt x="66675" y="32981"/>
                </a:lnTo>
                <a:lnTo>
                  <a:pt x="66675" y="31026"/>
                </a:lnTo>
                <a:close/>
              </a:path>
              <a:path w="86994" h="107314">
                <a:moveTo>
                  <a:pt x="86766" y="7810"/>
                </a:moveTo>
                <a:lnTo>
                  <a:pt x="85725" y="0"/>
                </a:lnTo>
                <a:lnTo>
                  <a:pt x="84670" y="1092"/>
                </a:lnTo>
                <a:lnTo>
                  <a:pt x="82550" y="0"/>
                </a:lnTo>
                <a:lnTo>
                  <a:pt x="80429" y="0"/>
                </a:lnTo>
                <a:lnTo>
                  <a:pt x="78308" y="0"/>
                </a:lnTo>
                <a:lnTo>
                  <a:pt x="74079" y="3911"/>
                </a:lnTo>
                <a:lnTo>
                  <a:pt x="74079" y="4991"/>
                </a:lnTo>
                <a:lnTo>
                  <a:pt x="73025" y="7810"/>
                </a:lnTo>
                <a:lnTo>
                  <a:pt x="71958" y="11722"/>
                </a:lnTo>
                <a:lnTo>
                  <a:pt x="71958" y="22352"/>
                </a:lnTo>
                <a:lnTo>
                  <a:pt x="73025" y="26250"/>
                </a:lnTo>
                <a:lnTo>
                  <a:pt x="74079" y="29070"/>
                </a:lnTo>
                <a:lnTo>
                  <a:pt x="75145" y="30162"/>
                </a:lnTo>
                <a:lnTo>
                  <a:pt x="77266" y="32105"/>
                </a:lnTo>
                <a:lnTo>
                  <a:pt x="80429" y="32981"/>
                </a:lnTo>
                <a:lnTo>
                  <a:pt x="82550" y="32981"/>
                </a:lnTo>
                <a:lnTo>
                  <a:pt x="84670" y="30162"/>
                </a:lnTo>
                <a:lnTo>
                  <a:pt x="85725" y="28206"/>
                </a:lnTo>
                <a:lnTo>
                  <a:pt x="86766" y="24295"/>
                </a:lnTo>
                <a:lnTo>
                  <a:pt x="86766" y="23431"/>
                </a:lnTo>
                <a:lnTo>
                  <a:pt x="85725" y="26250"/>
                </a:lnTo>
                <a:lnTo>
                  <a:pt x="83604" y="29070"/>
                </a:lnTo>
                <a:lnTo>
                  <a:pt x="82550" y="30162"/>
                </a:lnTo>
                <a:lnTo>
                  <a:pt x="80429" y="31026"/>
                </a:lnTo>
                <a:lnTo>
                  <a:pt x="77266" y="30162"/>
                </a:lnTo>
                <a:lnTo>
                  <a:pt x="75145" y="27127"/>
                </a:lnTo>
                <a:lnTo>
                  <a:pt x="75145" y="25171"/>
                </a:lnTo>
                <a:lnTo>
                  <a:pt x="74079" y="20396"/>
                </a:lnTo>
                <a:lnTo>
                  <a:pt x="74079" y="12585"/>
                </a:lnTo>
                <a:lnTo>
                  <a:pt x="76200" y="4991"/>
                </a:lnTo>
                <a:lnTo>
                  <a:pt x="78308" y="1955"/>
                </a:lnTo>
                <a:lnTo>
                  <a:pt x="80429" y="1092"/>
                </a:lnTo>
                <a:lnTo>
                  <a:pt x="81483" y="1092"/>
                </a:lnTo>
                <a:lnTo>
                  <a:pt x="83604" y="3035"/>
                </a:lnTo>
                <a:lnTo>
                  <a:pt x="84670" y="4991"/>
                </a:lnTo>
                <a:lnTo>
                  <a:pt x="86766" y="8674"/>
                </a:lnTo>
                <a:lnTo>
                  <a:pt x="86766" y="781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2101875" y="2704083"/>
            <a:ext cx="66675" cy="33020"/>
          </a:xfrm>
          <a:custGeom>
            <a:avLst/>
            <a:gdLst/>
            <a:ahLst/>
            <a:cxnLst/>
            <a:rect l="l" t="t" r="r" b="b"/>
            <a:pathLst>
              <a:path w="66675" h="33019">
                <a:moveTo>
                  <a:pt x="15875" y="0"/>
                </a:moveTo>
                <a:lnTo>
                  <a:pt x="10566" y="0"/>
                </a:lnTo>
                <a:lnTo>
                  <a:pt x="10566" y="1955"/>
                </a:lnTo>
                <a:lnTo>
                  <a:pt x="12687" y="1955"/>
                </a:lnTo>
                <a:lnTo>
                  <a:pt x="12687" y="3911"/>
                </a:lnTo>
                <a:lnTo>
                  <a:pt x="8470" y="18440"/>
                </a:lnTo>
                <a:lnTo>
                  <a:pt x="5283" y="3911"/>
                </a:lnTo>
                <a:lnTo>
                  <a:pt x="4229" y="1955"/>
                </a:lnTo>
                <a:lnTo>
                  <a:pt x="6350" y="1955"/>
                </a:lnTo>
                <a:lnTo>
                  <a:pt x="6350" y="0"/>
                </a:lnTo>
                <a:lnTo>
                  <a:pt x="0" y="0"/>
                </a:lnTo>
                <a:lnTo>
                  <a:pt x="0" y="1955"/>
                </a:lnTo>
                <a:lnTo>
                  <a:pt x="2108" y="1955"/>
                </a:lnTo>
                <a:lnTo>
                  <a:pt x="2108" y="3911"/>
                </a:lnTo>
                <a:lnTo>
                  <a:pt x="7404" y="20396"/>
                </a:lnTo>
                <a:lnTo>
                  <a:pt x="7404" y="31026"/>
                </a:lnTo>
                <a:lnTo>
                  <a:pt x="6350" y="31889"/>
                </a:lnTo>
                <a:lnTo>
                  <a:pt x="4229" y="31889"/>
                </a:lnTo>
                <a:lnTo>
                  <a:pt x="4229" y="32981"/>
                </a:lnTo>
                <a:lnTo>
                  <a:pt x="11633" y="32981"/>
                </a:lnTo>
                <a:lnTo>
                  <a:pt x="11633" y="31889"/>
                </a:lnTo>
                <a:lnTo>
                  <a:pt x="10566" y="31889"/>
                </a:lnTo>
                <a:lnTo>
                  <a:pt x="9525" y="31026"/>
                </a:lnTo>
                <a:lnTo>
                  <a:pt x="9525" y="19316"/>
                </a:lnTo>
                <a:lnTo>
                  <a:pt x="13754" y="3911"/>
                </a:lnTo>
                <a:lnTo>
                  <a:pt x="14808" y="1955"/>
                </a:lnTo>
                <a:lnTo>
                  <a:pt x="15875" y="1955"/>
                </a:lnTo>
                <a:lnTo>
                  <a:pt x="15875" y="0"/>
                </a:lnTo>
                <a:close/>
              </a:path>
              <a:path w="66675" h="33019">
                <a:moveTo>
                  <a:pt x="34912" y="18440"/>
                </a:moveTo>
                <a:lnTo>
                  <a:pt x="27508" y="18440"/>
                </a:lnTo>
                <a:lnTo>
                  <a:pt x="27508" y="19316"/>
                </a:lnTo>
                <a:lnTo>
                  <a:pt x="28562" y="19316"/>
                </a:lnTo>
                <a:lnTo>
                  <a:pt x="29629" y="20396"/>
                </a:lnTo>
                <a:lnTo>
                  <a:pt x="29629" y="29070"/>
                </a:lnTo>
                <a:lnTo>
                  <a:pt x="28562" y="31026"/>
                </a:lnTo>
                <a:lnTo>
                  <a:pt x="26441" y="31889"/>
                </a:lnTo>
                <a:lnTo>
                  <a:pt x="23279" y="31026"/>
                </a:lnTo>
                <a:lnTo>
                  <a:pt x="22225" y="27114"/>
                </a:lnTo>
                <a:lnTo>
                  <a:pt x="21158" y="25171"/>
                </a:lnTo>
                <a:lnTo>
                  <a:pt x="21158" y="7810"/>
                </a:lnTo>
                <a:lnTo>
                  <a:pt x="22225" y="4775"/>
                </a:lnTo>
                <a:lnTo>
                  <a:pt x="26441" y="863"/>
                </a:lnTo>
                <a:lnTo>
                  <a:pt x="29629" y="2819"/>
                </a:lnTo>
                <a:lnTo>
                  <a:pt x="30683" y="4775"/>
                </a:lnTo>
                <a:lnTo>
                  <a:pt x="31750" y="8674"/>
                </a:lnTo>
                <a:lnTo>
                  <a:pt x="32804" y="8674"/>
                </a:lnTo>
                <a:lnTo>
                  <a:pt x="31750" y="0"/>
                </a:lnTo>
                <a:lnTo>
                  <a:pt x="30683" y="863"/>
                </a:lnTo>
                <a:lnTo>
                  <a:pt x="28562" y="863"/>
                </a:lnTo>
                <a:lnTo>
                  <a:pt x="26441" y="0"/>
                </a:lnTo>
                <a:lnTo>
                  <a:pt x="25400" y="0"/>
                </a:lnTo>
                <a:lnTo>
                  <a:pt x="22225" y="1955"/>
                </a:lnTo>
                <a:lnTo>
                  <a:pt x="20091" y="4775"/>
                </a:lnTo>
                <a:lnTo>
                  <a:pt x="20091" y="5854"/>
                </a:lnTo>
                <a:lnTo>
                  <a:pt x="19037" y="8674"/>
                </a:lnTo>
                <a:lnTo>
                  <a:pt x="19037" y="12585"/>
                </a:lnTo>
                <a:lnTo>
                  <a:pt x="17995" y="17360"/>
                </a:lnTo>
                <a:lnTo>
                  <a:pt x="17995" y="20396"/>
                </a:lnTo>
                <a:lnTo>
                  <a:pt x="20091" y="28206"/>
                </a:lnTo>
                <a:lnTo>
                  <a:pt x="21158" y="30162"/>
                </a:lnTo>
                <a:lnTo>
                  <a:pt x="23279" y="32981"/>
                </a:lnTo>
                <a:lnTo>
                  <a:pt x="28562" y="32981"/>
                </a:lnTo>
                <a:lnTo>
                  <a:pt x="29629" y="31889"/>
                </a:lnTo>
                <a:lnTo>
                  <a:pt x="30683" y="31026"/>
                </a:lnTo>
                <a:lnTo>
                  <a:pt x="31750" y="31026"/>
                </a:lnTo>
                <a:lnTo>
                  <a:pt x="31750" y="22352"/>
                </a:lnTo>
                <a:lnTo>
                  <a:pt x="32804" y="20396"/>
                </a:lnTo>
                <a:lnTo>
                  <a:pt x="33870" y="19316"/>
                </a:lnTo>
                <a:lnTo>
                  <a:pt x="34912" y="19316"/>
                </a:lnTo>
                <a:lnTo>
                  <a:pt x="34912" y="18440"/>
                </a:lnTo>
                <a:close/>
              </a:path>
              <a:path w="66675" h="33019">
                <a:moveTo>
                  <a:pt x="50800" y="11722"/>
                </a:moveTo>
                <a:lnTo>
                  <a:pt x="49745" y="7810"/>
                </a:lnTo>
                <a:lnTo>
                  <a:pt x="48679" y="4775"/>
                </a:lnTo>
                <a:lnTo>
                  <a:pt x="48679" y="11722"/>
                </a:lnTo>
                <a:lnTo>
                  <a:pt x="48679" y="20396"/>
                </a:lnTo>
                <a:lnTo>
                  <a:pt x="47625" y="24295"/>
                </a:lnTo>
                <a:lnTo>
                  <a:pt x="47625" y="28206"/>
                </a:lnTo>
                <a:lnTo>
                  <a:pt x="46558" y="30162"/>
                </a:lnTo>
                <a:lnTo>
                  <a:pt x="44437" y="31889"/>
                </a:lnTo>
                <a:lnTo>
                  <a:pt x="42329" y="31026"/>
                </a:lnTo>
                <a:lnTo>
                  <a:pt x="40208" y="28206"/>
                </a:lnTo>
                <a:lnTo>
                  <a:pt x="40208" y="25171"/>
                </a:lnTo>
                <a:lnTo>
                  <a:pt x="39154" y="21259"/>
                </a:lnTo>
                <a:lnTo>
                  <a:pt x="39154" y="12585"/>
                </a:lnTo>
                <a:lnTo>
                  <a:pt x="40208" y="8674"/>
                </a:lnTo>
                <a:lnTo>
                  <a:pt x="40208" y="5854"/>
                </a:lnTo>
                <a:lnTo>
                  <a:pt x="42329" y="2819"/>
                </a:lnTo>
                <a:lnTo>
                  <a:pt x="44437" y="1955"/>
                </a:lnTo>
                <a:lnTo>
                  <a:pt x="45491" y="1955"/>
                </a:lnTo>
                <a:lnTo>
                  <a:pt x="47625" y="5854"/>
                </a:lnTo>
                <a:lnTo>
                  <a:pt x="47625" y="7810"/>
                </a:lnTo>
                <a:lnTo>
                  <a:pt x="48679" y="11722"/>
                </a:lnTo>
                <a:lnTo>
                  <a:pt x="48679" y="4775"/>
                </a:lnTo>
                <a:lnTo>
                  <a:pt x="48679" y="3911"/>
                </a:lnTo>
                <a:lnTo>
                  <a:pt x="46558" y="863"/>
                </a:lnTo>
                <a:lnTo>
                  <a:pt x="44437" y="0"/>
                </a:lnTo>
                <a:lnTo>
                  <a:pt x="43370" y="0"/>
                </a:lnTo>
                <a:lnTo>
                  <a:pt x="41275" y="863"/>
                </a:lnTo>
                <a:lnTo>
                  <a:pt x="39154" y="4775"/>
                </a:lnTo>
                <a:lnTo>
                  <a:pt x="38087" y="7810"/>
                </a:lnTo>
                <a:lnTo>
                  <a:pt x="37033" y="11722"/>
                </a:lnTo>
                <a:lnTo>
                  <a:pt x="37033" y="22352"/>
                </a:lnTo>
                <a:lnTo>
                  <a:pt x="38087" y="26250"/>
                </a:lnTo>
                <a:lnTo>
                  <a:pt x="39154" y="29070"/>
                </a:lnTo>
                <a:lnTo>
                  <a:pt x="39154" y="30162"/>
                </a:lnTo>
                <a:lnTo>
                  <a:pt x="41275" y="32981"/>
                </a:lnTo>
                <a:lnTo>
                  <a:pt x="44437" y="32981"/>
                </a:lnTo>
                <a:lnTo>
                  <a:pt x="47625" y="31889"/>
                </a:lnTo>
                <a:lnTo>
                  <a:pt x="48679" y="29070"/>
                </a:lnTo>
                <a:lnTo>
                  <a:pt x="49745" y="28206"/>
                </a:lnTo>
                <a:lnTo>
                  <a:pt x="50800" y="25171"/>
                </a:lnTo>
                <a:lnTo>
                  <a:pt x="50800" y="11722"/>
                </a:lnTo>
                <a:close/>
              </a:path>
              <a:path w="66675" h="33019">
                <a:moveTo>
                  <a:pt x="66675" y="31889"/>
                </a:moveTo>
                <a:lnTo>
                  <a:pt x="65608" y="31889"/>
                </a:lnTo>
                <a:lnTo>
                  <a:pt x="63487" y="31026"/>
                </a:lnTo>
                <a:lnTo>
                  <a:pt x="63487" y="0"/>
                </a:lnTo>
                <a:lnTo>
                  <a:pt x="62433" y="0"/>
                </a:lnTo>
                <a:lnTo>
                  <a:pt x="61366" y="1955"/>
                </a:lnTo>
                <a:lnTo>
                  <a:pt x="58204" y="2819"/>
                </a:lnTo>
                <a:lnTo>
                  <a:pt x="57150" y="2819"/>
                </a:lnTo>
                <a:lnTo>
                  <a:pt x="57150" y="3911"/>
                </a:lnTo>
                <a:lnTo>
                  <a:pt x="59270" y="3911"/>
                </a:lnTo>
                <a:lnTo>
                  <a:pt x="60312" y="4775"/>
                </a:lnTo>
                <a:lnTo>
                  <a:pt x="60312" y="31026"/>
                </a:lnTo>
                <a:lnTo>
                  <a:pt x="58204" y="31889"/>
                </a:lnTo>
                <a:lnTo>
                  <a:pt x="57150" y="31889"/>
                </a:lnTo>
                <a:lnTo>
                  <a:pt x="57150" y="32981"/>
                </a:lnTo>
                <a:lnTo>
                  <a:pt x="66675" y="32981"/>
                </a:lnTo>
                <a:lnTo>
                  <a:pt x="66675" y="3188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2243683" y="2700184"/>
            <a:ext cx="50165" cy="34290"/>
          </a:xfrm>
          <a:custGeom>
            <a:avLst/>
            <a:gdLst/>
            <a:ahLst/>
            <a:cxnLst/>
            <a:rect l="l" t="t" r="r" b="b"/>
            <a:pathLst>
              <a:path w="50164" h="34289">
                <a:moveTo>
                  <a:pt x="13754" y="5854"/>
                </a:moveTo>
                <a:lnTo>
                  <a:pt x="11633" y="3035"/>
                </a:lnTo>
                <a:lnTo>
                  <a:pt x="9525" y="1079"/>
                </a:lnTo>
                <a:lnTo>
                  <a:pt x="7404" y="0"/>
                </a:lnTo>
                <a:lnTo>
                  <a:pt x="5283" y="0"/>
                </a:lnTo>
                <a:lnTo>
                  <a:pt x="2108" y="1943"/>
                </a:lnTo>
                <a:lnTo>
                  <a:pt x="1066" y="4762"/>
                </a:lnTo>
                <a:lnTo>
                  <a:pt x="0" y="8674"/>
                </a:lnTo>
                <a:lnTo>
                  <a:pt x="1066" y="10629"/>
                </a:lnTo>
                <a:lnTo>
                  <a:pt x="2108" y="11709"/>
                </a:lnTo>
                <a:lnTo>
                  <a:pt x="3162" y="10629"/>
                </a:lnTo>
                <a:lnTo>
                  <a:pt x="3162" y="7810"/>
                </a:lnTo>
                <a:lnTo>
                  <a:pt x="2108" y="5854"/>
                </a:lnTo>
                <a:lnTo>
                  <a:pt x="3162" y="3035"/>
                </a:lnTo>
                <a:lnTo>
                  <a:pt x="6350" y="1079"/>
                </a:lnTo>
                <a:lnTo>
                  <a:pt x="7404" y="1079"/>
                </a:lnTo>
                <a:lnTo>
                  <a:pt x="9525" y="3035"/>
                </a:lnTo>
                <a:lnTo>
                  <a:pt x="10566" y="3898"/>
                </a:lnTo>
                <a:lnTo>
                  <a:pt x="10566" y="9753"/>
                </a:lnTo>
                <a:lnTo>
                  <a:pt x="9525" y="13665"/>
                </a:lnTo>
                <a:lnTo>
                  <a:pt x="8470" y="16484"/>
                </a:lnTo>
                <a:lnTo>
                  <a:pt x="6350" y="20383"/>
                </a:lnTo>
                <a:lnTo>
                  <a:pt x="4229" y="23215"/>
                </a:lnTo>
                <a:lnTo>
                  <a:pt x="2108" y="26250"/>
                </a:lnTo>
                <a:lnTo>
                  <a:pt x="1066" y="27114"/>
                </a:lnTo>
                <a:lnTo>
                  <a:pt x="0" y="31013"/>
                </a:lnTo>
                <a:lnTo>
                  <a:pt x="0" y="32969"/>
                </a:lnTo>
                <a:lnTo>
                  <a:pt x="12687" y="32969"/>
                </a:lnTo>
                <a:lnTo>
                  <a:pt x="13754" y="25158"/>
                </a:lnTo>
                <a:lnTo>
                  <a:pt x="12687" y="25158"/>
                </a:lnTo>
                <a:lnTo>
                  <a:pt x="11633" y="29070"/>
                </a:lnTo>
                <a:lnTo>
                  <a:pt x="9525" y="30149"/>
                </a:lnTo>
                <a:lnTo>
                  <a:pt x="1066" y="30149"/>
                </a:lnTo>
                <a:lnTo>
                  <a:pt x="2108" y="29070"/>
                </a:lnTo>
                <a:lnTo>
                  <a:pt x="4229" y="26250"/>
                </a:lnTo>
                <a:lnTo>
                  <a:pt x="5283" y="23215"/>
                </a:lnTo>
                <a:lnTo>
                  <a:pt x="7404" y="20383"/>
                </a:lnTo>
                <a:lnTo>
                  <a:pt x="10566" y="17564"/>
                </a:lnTo>
                <a:lnTo>
                  <a:pt x="10566" y="16484"/>
                </a:lnTo>
                <a:lnTo>
                  <a:pt x="12687" y="12573"/>
                </a:lnTo>
                <a:lnTo>
                  <a:pt x="13754" y="7810"/>
                </a:lnTo>
                <a:lnTo>
                  <a:pt x="13754" y="5854"/>
                </a:lnTo>
                <a:close/>
              </a:path>
              <a:path w="50164" h="34289">
                <a:moveTo>
                  <a:pt x="22225" y="28194"/>
                </a:moveTo>
                <a:lnTo>
                  <a:pt x="19037" y="28194"/>
                </a:lnTo>
                <a:lnTo>
                  <a:pt x="17995" y="31013"/>
                </a:lnTo>
                <a:lnTo>
                  <a:pt x="19037" y="32969"/>
                </a:lnTo>
                <a:lnTo>
                  <a:pt x="20104" y="34061"/>
                </a:lnTo>
                <a:lnTo>
                  <a:pt x="22225" y="32969"/>
                </a:lnTo>
                <a:lnTo>
                  <a:pt x="22225" y="28194"/>
                </a:lnTo>
                <a:close/>
              </a:path>
              <a:path w="50164" h="34289">
                <a:moveTo>
                  <a:pt x="49745" y="22339"/>
                </a:moveTo>
                <a:lnTo>
                  <a:pt x="47625" y="14528"/>
                </a:lnTo>
                <a:lnTo>
                  <a:pt x="46558" y="13665"/>
                </a:lnTo>
                <a:lnTo>
                  <a:pt x="43370" y="12573"/>
                </a:lnTo>
                <a:lnTo>
                  <a:pt x="40208" y="12573"/>
                </a:lnTo>
                <a:lnTo>
                  <a:pt x="38087" y="15621"/>
                </a:lnTo>
                <a:lnTo>
                  <a:pt x="38087" y="3035"/>
                </a:lnTo>
                <a:lnTo>
                  <a:pt x="48679" y="3035"/>
                </a:lnTo>
                <a:lnTo>
                  <a:pt x="48679" y="1079"/>
                </a:lnTo>
                <a:lnTo>
                  <a:pt x="37033" y="1079"/>
                </a:lnTo>
                <a:lnTo>
                  <a:pt x="37033" y="17564"/>
                </a:lnTo>
                <a:lnTo>
                  <a:pt x="38087" y="18440"/>
                </a:lnTo>
                <a:lnTo>
                  <a:pt x="40208" y="14528"/>
                </a:lnTo>
                <a:lnTo>
                  <a:pt x="42341" y="14528"/>
                </a:lnTo>
                <a:lnTo>
                  <a:pt x="43370" y="14528"/>
                </a:lnTo>
                <a:lnTo>
                  <a:pt x="45491" y="16484"/>
                </a:lnTo>
                <a:lnTo>
                  <a:pt x="46558" y="18440"/>
                </a:lnTo>
                <a:lnTo>
                  <a:pt x="46558" y="26250"/>
                </a:lnTo>
                <a:lnTo>
                  <a:pt x="45491" y="30149"/>
                </a:lnTo>
                <a:lnTo>
                  <a:pt x="44437" y="31013"/>
                </a:lnTo>
                <a:lnTo>
                  <a:pt x="42341" y="32105"/>
                </a:lnTo>
                <a:lnTo>
                  <a:pt x="39154" y="32105"/>
                </a:lnTo>
                <a:lnTo>
                  <a:pt x="38087" y="29070"/>
                </a:lnTo>
                <a:lnTo>
                  <a:pt x="38087" y="28194"/>
                </a:lnTo>
                <a:lnTo>
                  <a:pt x="39154" y="26250"/>
                </a:lnTo>
                <a:lnTo>
                  <a:pt x="38087" y="24295"/>
                </a:lnTo>
                <a:lnTo>
                  <a:pt x="37033" y="24295"/>
                </a:lnTo>
                <a:lnTo>
                  <a:pt x="35966" y="24295"/>
                </a:lnTo>
                <a:lnTo>
                  <a:pt x="35966" y="28194"/>
                </a:lnTo>
                <a:lnTo>
                  <a:pt x="38087" y="31013"/>
                </a:lnTo>
                <a:lnTo>
                  <a:pt x="39154" y="32969"/>
                </a:lnTo>
                <a:lnTo>
                  <a:pt x="42341" y="34061"/>
                </a:lnTo>
                <a:lnTo>
                  <a:pt x="45491" y="32969"/>
                </a:lnTo>
                <a:lnTo>
                  <a:pt x="47625" y="30149"/>
                </a:lnTo>
                <a:lnTo>
                  <a:pt x="49745" y="2233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2432050" y="3210458"/>
            <a:ext cx="67945" cy="106680"/>
          </a:xfrm>
          <a:custGeom>
            <a:avLst/>
            <a:gdLst/>
            <a:ahLst/>
            <a:cxnLst/>
            <a:rect l="l" t="t" r="r" b="b"/>
            <a:pathLst>
              <a:path w="67944" h="106679">
                <a:moveTo>
                  <a:pt x="15875" y="0"/>
                </a:moveTo>
                <a:lnTo>
                  <a:pt x="10591" y="0"/>
                </a:lnTo>
                <a:lnTo>
                  <a:pt x="10591" y="863"/>
                </a:lnTo>
                <a:lnTo>
                  <a:pt x="12712" y="1727"/>
                </a:lnTo>
                <a:lnTo>
                  <a:pt x="12712" y="3683"/>
                </a:lnTo>
                <a:lnTo>
                  <a:pt x="8470" y="17348"/>
                </a:lnTo>
                <a:lnTo>
                  <a:pt x="4241" y="3683"/>
                </a:lnTo>
                <a:lnTo>
                  <a:pt x="4241" y="1727"/>
                </a:lnTo>
                <a:lnTo>
                  <a:pt x="5283" y="863"/>
                </a:lnTo>
                <a:lnTo>
                  <a:pt x="6350" y="863"/>
                </a:lnTo>
                <a:lnTo>
                  <a:pt x="6350" y="0"/>
                </a:lnTo>
                <a:lnTo>
                  <a:pt x="0" y="0"/>
                </a:lnTo>
                <a:lnTo>
                  <a:pt x="0" y="863"/>
                </a:lnTo>
                <a:lnTo>
                  <a:pt x="1066" y="1727"/>
                </a:lnTo>
                <a:lnTo>
                  <a:pt x="2120" y="2819"/>
                </a:lnTo>
                <a:lnTo>
                  <a:pt x="7404" y="20180"/>
                </a:lnTo>
                <a:lnTo>
                  <a:pt x="7404" y="29933"/>
                </a:lnTo>
                <a:lnTo>
                  <a:pt x="6350" y="31026"/>
                </a:lnTo>
                <a:lnTo>
                  <a:pt x="5283" y="31889"/>
                </a:lnTo>
                <a:lnTo>
                  <a:pt x="4241" y="31889"/>
                </a:lnTo>
                <a:lnTo>
                  <a:pt x="4241" y="32969"/>
                </a:lnTo>
                <a:lnTo>
                  <a:pt x="11645" y="32969"/>
                </a:lnTo>
                <a:lnTo>
                  <a:pt x="11645" y="31889"/>
                </a:lnTo>
                <a:lnTo>
                  <a:pt x="10591" y="31889"/>
                </a:lnTo>
                <a:lnTo>
                  <a:pt x="9525" y="31026"/>
                </a:lnTo>
                <a:lnTo>
                  <a:pt x="9525" y="19304"/>
                </a:lnTo>
                <a:lnTo>
                  <a:pt x="13754" y="3683"/>
                </a:lnTo>
                <a:lnTo>
                  <a:pt x="14808" y="1727"/>
                </a:lnTo>
                <a:lnTo>
                  <a:pt x="15875" y="863"/>
                </a:lnTo>
                <a:lnTo>
                  <a:pt x="15875" y="0"/>
                </a:lnTo>
                <a:close/>
              </a:path>
              <a:path w="67944" h="106679">
                <a:moveTo>
                  <a:pt x="20116" y="79400"/>
                </a:moveTo>
                <a:lnTo>
                  <a:pt x="17995" y="75501"/>
                </a:lnTo>
                <a:lnTo>
                  <a:pt x="16929" y="74625"/>
                </a:lnTo>
                <a:lnTo>
                  <a:pt x="13754" y="73545"/>
                </a:lnTo>
                <a:lnTo>
                  <a:pt x="11645" y="73545"/>
                </a:lnTo>
                <a:lnTo>
                  <a:pt x="7404" y="77444"/>
                </a:lnTo>
                <a:lnTo>
                  <a:pt x="7404" y="84175"/>
                </a:lnTo>
                <a:lnTo>
                  <a:pt x="9525" y="84175"/>
                </a:lnTo>
                <a:lnTo>
                  <a:pt x="9525" y="79400"/>
                </a:lnTo>
                <a:lnTo>
                  <a:pt x="10591" y="75501"/>
                </a:lnTo>
                <a:lnTo>
                  <a:pt x="12712" y="74625"/>
                </a:lnTo>
                <a:lnTo>
                  <a:pt x="13754" y="74625"/>
                </a:lnTo>
                <a:lnTo>
                  <a:pt x="16929" y="76581"/>
                </a:lnTo>
                <a:lnTo>
                  <a:pt x="16929" y="77444"/>
                </a:lnTo>
                <a:lnTo>
                  <a:pt x="17995" y="81356"/>
                </a:lnTo>
                <a:lnTo>
                  <a:pt x="16929" y="83312"/>
                </a:lnTo>
                <a:lnTo>
                  <a:pt x="16929" y="87210"/>
                </a:lnTo>
                <a:lnTo>
                  <a:pt x="14808" y="90030"/>
                </a:lnTo>
                <a:lnTo>
                  <a:pt x="12712" y="93065"/>
                </a:lnTo>
                <a:lnTo>
                  <a:pt x="10591" y="96977"/>
                </a:lnTo>
                <a:lnTo>
                  <a:pt x="8470" y="99796"/>
                </a:lnTo>
                <a:lnTo>
                  <a:pt x="8470" y="100660"/>
                </a:lnTo>
                <a:lnTo>
                  <a:pt x="6350" y="103695"/>
                </a:lnTo>
                <a:lnTo>
                  <a:pt x="6350" y="106527"/>
                </a:lnTo>
                <a:lnTo>
                  <a:pt x="19050" y="106527"/>
                </a:lnTo>
                <a:lnTo>
                  <a:pt x="20116" y="97840"/>
                </a:lnTo>
                <a:lnTo>
                  <a:pt x="19050" y="97840"/>
                </a:lnTo>
                <a:lnTo>
                  <a:pt x="17995" y="102616"/>
                </a:lnTo>
                <a:lnTo>
                  <a:pt x="15875" y="103695"/>
                </a:lnTo>
                <a:lnTo>
                  <a:pt x="8470" y="103695"/>
                </a:lnTo>
                <a:lnTo>
                  <a:pt x="8470" y="102616"/>
                </a:lnTo>
                <a:lnTo>
                  <a:pt x="17995" y="89166"/>
                </a:lnTo>
                <a:lnTo>
                  <a:pt x="19050" y="86131"/>
                </a:lnTo>
                <a:lnTo>
                  <a:pt x="20116" y="81356"/>
                </a:lnTo>
                <a:lnTo>
                  <a:pt x="20116" y="79400"/>
                </a:lnTo>
                <a:close/>
              </a:path>
              <a:path w="67944" h="106679">
                <a:moveTo>
                  <a:pt x="23279" y="69634"/>
                </a:moveTo>
                <a:lnTo>
                  <a:pt x="22212" y="69634"/>
                </a:lnTo>
                <a:lnTo>
                  <a:pt x="21183" y="68770"/>
                </a:lnTo>
                <a:lnTo>
                  <a:pt x="16929" y="54241"/>
                </a:lnTo>
                <a:lnTo>
                  <a:pt x="17995" y="54241"/>
                </a:lnTo>
                <a:lnTo>
                  <a:pt x="21183" y="52285"/>
                </a:lnTo>
                <a:lnTo>
                  <a:pt x="21183" y="50330"/>
                </a:lnTo>
                <a:lnTo>
                  <a:pt x="22212" y="46431"/>
                </a:lnTo>
                <a:lnTo>
                  <a:pt x="22212" y="43599"/>
                </a:lnTo>
                <a:lnTo>
                  <a:pt x="20116" y="40563"/>
                </a:lnTo>
                <a:lnTo>
                  <a:pt x="20116" y="46431"/>
                </a:lnTo>
                <a:lnTo>
                  <a:pt x="20116" y="48374"/>
                </a:lnTo>
                <a:lnTo>
                  <a:pt x="17995" y="51193"/>
                </a:lnTo>
                <a:lnTo>
                  <a:pt x="17995" y="52285"/>
                </a:lnTo>
                <a:lnTo>
                  <a:pt x="14808" y="53149"/>
                </a:lnTo>
                <a:lnTo>
                  <a:pt x="11645" y="53149"/>
                </a:lnTo>
                <a:lnTo>
                  <a:pt x="11645" y="40563"/>
                </a:lnTo>
                <a:lnTo>
                  <a:pt x="12712" y="39700"/>
                </a:lnTo>
                <a:lnTo>
                  <a:pt x="15875" y="39700"/>
                </a:lnTo>
                <a:lnTo>
                  <a:pt x="17995" y="41656"/>
                </a:lnTo>
                <a:lnTo>
                  <a:pt x="19050" y="42519"/>
                </a:lnTo>
                <a:lnTo>
                  <a:pt x="20116" y="46431"/>
                </a:lnTo>
                <a:lnTo>
                  <a:pt x="20116" y="40563"/>
                </a:lnTo>
                <a:lnTo>
                  <a:pt x="19050" y="38620"/>
                </a:lnTo>
                <a:lnTo>
                  <a:pt x="15875" y="38620"/>
                </a:lnTo>
                <a:lnTo>
                  <a:pt x="7404" y="38620"/>
                </a:lnTo>
                <a:lnTo>
                  <a:pt x="7404" y="39700"/>
                </a:lnTo>
                <a:lnTo>
                  <a:pt x="9525" y="39700"/>
                </a:lnTo>
                <a:lnTo>
                  <a:pt x="9525" y="69634"/>
                </a:lnTo>
                <a:lnTo>
                  <a:pt x="7404" y="69634"/>
                </a:lnTo>
                <a:lnTo>
                  <a:pt x="7404" y="70726"/>
                </a:lnTo>
                <a:lnTo>
                  <a:pt x="13754" y="70726"/>
                </a:lnTo>
                <a:lnTo>
                  <a:pt x="13754" y="69634"/>
                </a:lnTo>
                <a:lnTo>
                  <a:pt x="12712" y="69634"/>
                </a:lnTo>
                <a:lnTo>
                  <a:pt x="11645" y="68770"/>
                </a:lnTo>
                <a:lnTo>
                  <a:pt x="11645" y="54241"/>
                </a:lnTo>
                <a:lnTo>
                  <a:pt x="14808" y="54241"/>
                </a:lnTo>
                <a:lnTo>
                  <a:pt x="20116" y="70726"/>
                </a:lnTo>
                <a:lnTo>
                  <a:pt x="23279" y="70726"/>
                </a:lnTo>
                <a:lnTo>
                  <a:pt x="23279" y="69634"/>
                </a:lnTo>
                <a:close/>
              </a:path>
              <a:path w="67944" h="106679">
                <a:moveTo>
                  <a:pt x="28587" y="101752"/>
                </a:moveTo>
                <a:lnTo>
                  <a:pt x="26466" y="100660"/>
                </a:lnTo>
                <a:lnTo>
                  <a:pt x="25400" y="101752"/>
                </a:lnTo>
                <a:lnTo>
                  <a:pt x="25400" y="106527"/>
                </a:lnTo>
                <a:lnTo>
                  <a:pt x="26466" y="106527"/>
                </a:lnTo>
                <a:lnTo>
                  <a:pt x="28587" y="106527"/>
                </a:lnTo>
                <a:lnTo>
                  <a:pt x="28587" y="101752"/>
                </a:lnTo>
                <a:close/>
              </a:path>
              <a:path w="67944" h="106679">
                <a:moveTo>
                  <a:pt x="33870" y="18224"/>
                </a:moveTo>
                <a:lnTo>
                  <a:pt x="27520" y="18224"/>
                </a:lnTo>
                <a:lnTo>
                  <a:pt x="27520" y="19304"/>
                </a:lnTo>
                <a:lnTo>
                  <a:pt x="28587" y="19304"/>
                </a:lnTo>
                <a:lnTo>
                  <a:pt x="29641" y="20180"/>
                </a:lnTo>
                <a:lnTo>
                  <a:pt x="29641" y="27990"/>
                </a:lnTo>
                <a:lnTo>
                  <a:pt x="28587" y="31026"/>
                </a:lnTo>
                <a:lnTo>
                  <a:pt x="26466" y="31889"/>
                </a:lnTo>
                <a:lnTo>
                  <a:pt x="23279" y="31026"/>
                </a:lnTo>
                <a:lnTo>
                  <a:pt x="22212" y="27114"/>
                </a:lnTo>
                <a:lnTo>
                  <a:pt x="21183" y="25158"/>
                </a:lnTo>
                <a:lnTo>
                  <a:pt x="21183" y="21259"/>
                </a:lnTo>
                <a:lnTo>
                  <a:pt x="20116" y="16484"/>
                </a:lnTo>
                <a:lnTo>
                  <a:pt x="21183" y="11493"/>
                </a:lnTo>
                <a:lnTo>
                  <a:pt x="21183" y="7594"/>
                </a:lnTo>
                <a:lnTo>
                  <a:pt x="22212" y="4775"/>
                </a:lnTo>
                <a:lnTo>
                  <a:pt x="24345" y="1727"/>
                </a:lnTo>
                <a:lnTo>
                  <a:pt x="26466" y="863"/>
                </a:lnTo>
                <a:lnTo>
                  <a:pt x="29641" y="2819"/>
                </a:lnTo>
                <a:lnTo>
                  <a:pt x="29641" y="4775"/>
                </a:lnTo>
                <a:lnTo>
                  <a:pt x="31750" y="8674"/>
                </a:lnTo>
                <a:lnTo>
                  <a:pt x="31750" y="7594"/>
                </a:lnTo>
                <a:lnTo>
                  <a:pt x="30683" y="0"/>
                </a:lnTo>
                <a:lnTo>
                  <a:pt x="29641" y="863"/>
                </a:lnTo>
                <a:lnTo>
                  <a:pt x="28587" y="0"/>
                </a:lnTo>
                <a:lnTo>
                  <a:pt x="26466" y="0"/>
                </a:lnTo>
                <a:lnTo>
                  <a:pt x="24345" y="0"/>
                </a:lnTo>
                <a:lnTo>
                  <a:pt x="22212" y="863"/>
                </a:lnTo>
                <a:lnTo>
                  <a:pt x="20116" y="4775"/>
                </a:lnTo>
                <a:lnTo>
                  <a:pt x="17995" y="12585"/>
                </a:lnTo>
                <a:lnTo>
                  <a:pt x="17995" y="20180"/>
                </a:lnTo>
                <a:lnTo>
                  <a:pt x="20116" y="27990"/>
                </a:lnTo>
                <a:lnTo>
                  <a:pt x="21183" y="29933"/>
                </a:lnTo>
                <a:lnTo>
                  <a:pt x="23279" y="31889"/>
                </a:lnTo>
                <a:lnTo>
                  <a:pt x="26466" y="32969"/>
                </a:lnTo>
                <a:lnTo>
                  <a:pt x="28587" y="32969"/>
                </a:lnTo>
                <a:lnTo>
                  <a:pt x="29641" y="31026"/>
                </a:lnTo>
                <a:lnTo>
                  <a:pt x="31750" y="31026"/>
                </a:lnTo>
                <a:lnTo>
                  <a:pt x="31750" y="21259"/>
                </a:lnTo>
                <a:lnTo>
                  <a:pt x="32804" y="20180"/>
                </a:lnTo>
                <a:lnTo>
                  <a:pt x="33870" y="19304"/>
                </a:lnTo>
                <a:lnTo>
                  <a:pt x="33870" y="18224"/>
                </a:lnTo>
                <a:close/>
              </a:path>
              <a:path w="67944" h="106679">
                <a:moveTo>
                  <a:pt x="41275" y="38620"/>
                </a:moveTo>
                <a:lnTo>
                  <a:pt x="35991" y="38620"/>
                </a:lnTo>
                <a:lnTo>
                  <a:pt x="35991" y="39700"/>
                </a:lnTo>
                <a:lnTo>
                  <a:pt x="37045" y="39700"/>
                </a:lnTo>
                <a:lnTo>
                  <a:pt x="37045" y="41656"/>
                </a:lnTo>
                <a:lnTo>
                  <a:pt x="33870" y="56184"/>
                </a:lnTo>
                <a:lnTo>
                  <a:pt x="29641" y="41656"/>
                </a:lnTo>
                <a:lnTo>
                  <a:pt x="29641" y="39700"/>
                </a:lnTo>
                <a:lnTo>
                  <a:pt x="31750" y="39700"/>
                </a:lnTo>
                <a:lnTo>
                  <a:pt x="31750" y="38620"/>
                </a:lnTo>
                <a:lnTo>
                  <a:pt x="25400" y="38620"/>
                </a:lnTo>
                <a:lnTo>
                  <a:pt x="25400" y="39700"/>
                </a:lnTo>
                <a:lnTo>
                  <a:pt x="26466" y="39700"/>
                </a:lnTo>
                <a:lnTo>
                  <a:pt x="27520" y="41656"/>
                </a:lnTo>
                <a:lnTo>
                  <a:pt x="31750" y="58140"/>
                </a:lnTo>
                <a:lnTo>
                  <a:pt x="31750" y="69634"/>
                </a:lnTo>
                <a:lnTo>
                  <a:pt x="29641" y="69634"/>
                </a:lnTo>
                <a:lnTo>
                  <a:pt x="29641" y="70726"/>
                </a:lnTo>
                <a:lnTo>
                  <a:pt x="37045" y="70726"/>
                </a:lnTo>
                <a:lnTo>
                  <a:pt x="37045" y="69634"/>
                </a:lnTo>
                <a:lnTo>
                  <a:pt x="34925" y="69634"/>
                </a:lnTo>
                <a:lnTo>
                  <a:pt x="33870" y="68770"/>
                </a:lnTo>
                <a:lnTo>
                  <a:pt x="33870" y="57061"/>
                </a:lnTo>
                <a:lnTo>
                  <a:pt x="38112" y="42519"/>
                </a:lnTo>
                <a:lnTo>
                  <a:pt x="39154" y="39700"/>
                </a:lnTo>
                <a:lnTo>
                  <a:pt x="41275" y="39700"/>
                </a:lnTo>
                <a:lnTo>
                  <a:pt x="41275" y="38620"/>
                </a:lnTo>
                <a:close/>
              </a:path>
              <a:path w="67944" h="106679">
                <a:moveTo>
                  <a:pt x="50800" y="10629"/>
                </a:moveTo>
                <a:lnTo>
                  <a:pt x="49733" y="6718"/>
                </a:lnTo>
                <a:lnTo>
                  <a:pt x="48679" y="3683"/>
                </a:lnTo>
                <a:lnTo>
                  <a:pt x="48679" y="11493"/>
                </a:lnTo>
                <a:lnTo>
                  <a:pt x="48679" y="20180"/>
                </a:lnTo>
                <a:lnTo>
                  <a:pt x="47612" y="24079"/>
                </a:lnTo>
                <a:lnTo>
                  <a:pt x="47612" y="27114"/>
                </a:lnTo>
                <a:lnTo>
                  <a:pt x="45516" y="29933"/>
                </a:lnTo>
                <a:lnTo>
                  <a:pt x="43395" y="31889"/>
                </a:lnTo>
                <a:lnTo>
                  <a:pt x="42329" y="31026"/>
                </a:lnTo>
                <a:lnTo>
                  <a:pt x="40208" y="27114"/>
                </a:lnTo>
                <a:lnTo>
                  <a:pt x="40208" y="25158"/>
                </a:lnTo>
                <a:lnTo>
                  <a:pt x="39154" y="21259"/>
                </a:lnTo>
                <a:lnTo>
                  <a:pt x="39154" y="8674"/>
                </a:lnTo>
                <a:lnTo>
                  <a:pt x="40208" y="4775"/>
                </a:lnTo>
                <a:lnTo>
                  <a:pt x="41275" y="2819"/>
                </a:lnTo>
                <a:lnTo>
                  <a:pt x="43395" y="863"/>
                </a:lnTo>
                <a:lnTo>
                  <a:pt x="45516" y="1727"/>
                </a:lnTo>
                <a:lnTo>
                  <a:pt x="47612" y="4775"/>
                </a:lnTo>
                <a:lnTo>
                  <a:pt x="47612" y="7594"/>
                </a:lnTo>
                <a:lnTo>
                  <a:pt x="48679" y="11493"/>
                </a:lnTo>
                <a:lnTo>
                  <a:pt x="48679" y="3683"/>
                </a:lnTo>
                <a:lnTo>
                  <a:pt x="48679" y="2819"/>
                </a:lnTo>
                <a:lnTo>
                  <a:pt x="46583" y="863"/>
                </a:lnTo>
                <a:lnTo>
                  <a:pt x="43395" y="0"/>
                </a:lnTo>
                <a:lnTo>
                  <a:pt x="40208" y="863"/>
                </a:lnTo>
                <a:lnTo>
                  <a:pt x="39154" y="3683"/>
                </a:lnTo>
                <a:lnTo>
                  <a:pt x="38112" y="4775"/>
                </a:lnTo>
                <a:lnTo>
                  <a:pt x="37045" y="7594"/>
                </a:lnTo>
                <a:lnTo>
                  <a:pt x="37045" y="21259"/>
                </a:lnTo>
                <a:lnTo>
                  <a:pt x="39154" y="29070"/>
                </a:lnTo>
                <a:lnTo>
                  <a:pt x="41275" y="31889"/>
                </a:lnTo>
                <a:lnTo>
                  <a:pt x="43395" y="32969"/>
                </a:lnTo>
                <a:lnTo>
                  <a:pt x="44450" y="32969"/>
                </a:lnTo>
                <a:lnTo>
                  <a:pt x="46558" y="31889"/>
                </a:lnTo>
                <a:lnTo>
                  <a:pt x="48679" y="27990"/>
                </a:lnTo>
                <a:lnTo>
                  <a:pt x="49733" y="25158"/>
                </a:lnTo>
                <a:lnTo>
                  <a:pt x="50800" y="21259"/>
                </a:lnTo>
                <a:lnTo>
                  <a:pt x="50800" y="10629"/>
                </a:lnTo>
                <a:close/>
              </a:path>
              <a:path w="67944" h="106679">
                <a:moveTo>
                  <a:pt x="56083" y="85255"/>
                </a:moveTo>
                <a:lnTo>
                  <a:pt x="53987" y="77444"/>
                </a:lnTo>
                <a:lnTo>
                  <a:pt x="53987" y="85255"/>
                </a:lnTo>
                <a:lnTo>
                  <a:pt x="53987" y="93941"/>
                </a:lnTo>
                <a:lnTo>
                  <a:pt x="52920" y="97840"/>
                </a:lnTo>
                <a:lnTo>
                  <a:pt x="52920" y="101752"/>
                </a:lnTo>
                <a:lnTo>
                  <a:pt x="51866" y="103695"/>
                </a:lnTo>
                <a:lnTo>
                  <a:pt x="48679" y="105651"/>
                </a:lnTo>
                <a:lnTo>
                  <a:pt x="47612" y="104571"/>
                </a:lnTo>
                <a:lnTo>
                  <a:pt x="45516" y="101752"/>
                </a:lnTo>
                <a:lnTo>
                  <a:pt x="45516" y="98717"/>
                </a:lnTo>
                <a:lnTo>
                  <a:pt x="44450" y="95021"/>
                </a:lnTo>
                <a:lnTo>
                  <a:pt x="44450" y="86131"/>
                </a:lnTo>
                <a:lnTo>
                  <a:pt x="45516" y="82219"/>
                </a:lnTo>
                <a:lnTo>
                  <a:pt x="45516" y="79400"/>
                </a:lnTo>
                <a:lnTo>
                  <a:pt x="46558" y="76581"/>
                </a:lnTo>
                <a:lnTo>
                  <a:pt x="48679" y="74625"/>
                </a:lnTo>
                <a:lnTo>
                  <a:pt x="50800" y="75501"/>
                </a:lnTo>
                <a:lnTo>
                  <a:pt x="52920" y="79400"/>
                </a:lnTo>
                <a:lnTo>
                  <a:pt x="52920" y="81356"/>
                </a:lnTo>
                <a:lnTo>
                  <a:pt x="53987" y="85255"/>
                </a:lnTo>
                <a:lnTo>
                  <a:pt x="53987" y="77444"/>
                </a:lnTo>
                <a:lnTo>
                  <a:pt x="51866" y="74625"/>
                </a:lnTo>
                <a:lnTo>
                  <a:pt x="48679" y="73545"/>
                </a:lnTo>
                <a:lnTo>
                  <a:pt x="45516" y="74625"/>
                </a:lnTo>
                <a:lnTo>
                  <a:pt x="44450" y="78536"/>
                </a:lnTo>
                <a:lnTo>
                  <a:pt x="42329" y="81356"/>
                </a:lnTo>
                <a:lnTo>
                  <a:pt x="42329" y="95885"/>
                </a:lnTo>
                <a:lnTo>
                  <a:pt x="43395" y="99796"/>
                </a:lnTo>
                <a:lnTo>
                  <a:pt x="44450" y="102616"/>
                </a:lnTo>
                <a:lnTo>
                  <a:pt x="44450" y="103695"/>
                </a:lnTo>
                <a:lnTo>
                  <a:pt x="46558" y="105651"/>
                </a:lnTo>
                <a:lnTo>
                  <a:pt x="48679" y="106527"/>
                </a:lnTo>
                <a:lnTo>
                  <a:pt x="49733" y="106527"/>
                </a:lnTo>
                <a:lnTo>
                  <a:pt x="51866" y="105651"/>
                </a:lnTo>
                <a:lnTo>
                  <a:pt x="53987" y="102616"/>
                </a:lnTo>
                <a:lnTo>
                  <a:pt x="53987" y="101752"/>
                </a:lnTo>
                <a:lnTo>
                  <a:pt x="55016" y="98717"/>
                </a:lnTo>
                <a:lnTo>
                  <a:pt x="56083" y="95021"/>
                </a:lnTo>
                <a:lnTo>
                  <a:pt x="56083" y="85255"/>
                </a:lnTo>
                <a:close/>
              </a:path>
              <a:path w="67944" h="106679">
                <a:moveTo>
                  <a:pt x="67729" y="5638"/>
                </a:moveTo>
                <a:lnTo>
                  <a:pt x="66675" y="1727"/>
                </a:lnTo>
                <a:lnTo>
                  <a:pt x="64554" y="0"/>
                </a:lnTo>
                <a:lnTo>
                  <a:pt x="61391" y="0"/>
                </a:lnTo>
                <a:lnTo>
                  <a:pt x="59270" y="0"/>
                </a:lnTo>
                <a:lnTo>
                  <a:pt x="57150" y="1727"/>
                </a:lnTo>
                <a:lnTo>
                  <a:pt x="56083" y="3683"/>
                </a:lnTo>
                <a:lnTo>
                  <a:pt x="55016" y="7594"/>
                </a:lnTo>
                <a:lnTo>
                  <a:pt x="55016" y="9537"/>
                </a:lnTo>
                <a:lnTo>
                  <a:pt x="56083" y="10629"/>
                </a:lnTo>
                <a:lnTo>
                  <a:pt x="58204" y="9537"/>
                </a:lnTo>
                <a:lnTo>
                  <a:pt x="58204" y="8674"/>
                </a:lnTo>
                <a:lnTo>
                  <a:pt x="57150" y="6718"/>
                </a:lnTo>
                <a:lnTo>
                  <a:pt x="57150" y="4775"/>
                </a:lnTo>
                <a:lnTo>
                  <a:pt x="58204" y="1727"/>
                </a:lnTo>
                <a:lnTo>
                  <a:pt x="61391" y="863"/>
                </a:lnTo>
                <a:lnTo>
                  <a:pt x="62445" y="863"/>
                </a:lnTo>
                <a:lnTo>
                  <a:pt x="64554" y="2819"/>
                </a:lnTo>
                <a:lnTo>
                  <a:pt x="64554" y="3683"/>
                </a:lnTo>
                <a:lnTo>
                  <a:pt x="65608" y="7594"/>
                </a:lnTo>
                <a:lnTo>
                  <a:pt x="65608" y="9537"/>
                </a:lnTo>
                <a:lnTo>
                  <a:pt x="64554" y="13449"/>
                </a:lnTo>
                <a:lnTo>
                  <a:pt x="63487" y="16484"/>
                </a:lnTo>
                <a:lnTo>
                  <a:pt x="61391" y="19304"/>
                </a:lnTo>
                <a:lnTo>
                  <a:pt x="58204" y="23215"/>
                </a:lnTo>
                <a:lnTo>
                  <a:pt x="57150" y="26035"/>
                </a:lnTo>
                <a:lnTo>
                  <a:pt x="56083" y="27114"/>
                </a:lnTo>
                <a:lnTo>
                  <a:pt x="53987" y="29933"/>
                </a:lnTo>
                <a:lnTo>
                  <a:pt x="53987" y="32969"/>
                </a:lnTo>
                <a:lnTo>
                  <a:pt x="67729" y="32969"/>
                </a:lnTo>
                <a:lnTo>
                  <a:pt x="67729" y="24079"/>
                </a:lnTo>
                <a:lnTo>
                  <a:pt x="66675" y="27990"/>
                </a:lnTo>
                <a:lnTo>
                  <a:pt x="64554" y="29933"/>
                </a:lnTo>
                <a:lnTo>
                  <a:pt x="56083" y="29933"/>
                </a:lnTo>
                <a:lnTo>
                  <a:pt x="56083" y="29070"/>
                </a:lnTo>
                <a:lnTo>
                  <a:pt x="58204" y="25158"/>
                </a:lnTo>
                <a:lnTo>
                  <a:pt x="60325" y="23215"/>
                </a:lnTo>
                <a:lnTo>
                  <a:pt x="62445" y="20180"/>
                </a:lnTo>
                <a:lnTo>
                  <a:pt x="64554" y="16484"/>
                </a:lnTo>
                <a:lnTo>
                  <a:pt x="65608" y="15405"/>
                </a:lnTo>
                <a:lnTo>
                  <a:pt x="67729" y="12585"/>
                </a:lnTo>
                <a:lnTo>
                  <a:pt x="67729" y="563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2407716" y="2881553"/>
            <a:ext cx="34290" cy="32384"/>
          </a:xfrm>
          <a:custGeom>
            <a:avLst/>
            <a:gdLst/>
            <a:ahLst/>
            <a:cxnLst/>
            <a:rect l="l" t="t" r="r" b="b"/>
            <a:pathLst>
              <a:path w="34289" h="32385">
                <a:moveTo>
                  <a:pt x="15862" y="31026"/>
                </a:moveTo>
                <a:lnTo>
                  <a:pt x="14808" y="31026"/>
                </a:lnTo>
                <a:lnTo>
                  <a:pt x="13741" y="30162"/>
                </a:lnTo>
                <a:lnTo>
                  <a:pt x="9525" y="15621"/>
                </a:lnTo>
                <a:lnTo>
                  <a:pt x="10579" y="15621"/>
                </a:lnTo>
                <a:lnTo>
                  <a:pt x="12687" y="13665"/>
                </a:lnTo>
                <a:lnTo>
                  <a:pt x="13741" y="11709"/>
                </a:lnTo>
                <a:lnTo>
                  <a:pt x="14808" y="7810"/>
                </a:lnTo>
                <a:lnTo>
                  <a:pt x="14808" y="4775"/>
                </a:lnTo>
                <a:lnTo>
                  <a:pt x="12687" y="1955"/>
                </a:lnTo>
                <a:lnTo>
                  <a:pt x="11645" y="990"/>
                </a:lnTo>
                <a:lnTo>
                  <a:pt x="11645" y="3898"/>
                </a:lnTo>
                <a:lnTo>
                  <a:pt x="11645" y="9766"/>
                </a:lnTo>
                <a:lnTo>
                  <a:pt x="10579" y="12585"/>
                </a:lnTo>
                <a:lnTo>
                  <a:pt x="10579" y="13665"/>
                </a:lnTo>
                <a:lnTo>
                  <a:pt x="7404" y="14541"/>
                </a:lnTo>
                <a:lnTo>
                  <a:pt x="4216" y="14541"/>
                </a:lnTo>
                <a:lnTo>
                  <a:pt x="4216" y="1079"/>
                </a:lnTo>
                <a:lnTo>
                  <a:pt x="8458" y="1079"/>
                </a:lnTo>
                <a:lnTo>
                  <a:pt x="10579" y="2819"/>
                </a:lnTo>
                <a:lnTo>
                  <a:pt x="11645" y="3898"/>
                </a:lnTo>
                <a:lnTo>
                  <a:pt x="11645" y="990"/>
                </a:lnTo>
                <a:lnTo>
                  <a:pt x="10579" y="0"/>
                </a:lnTo>
                <a:lnTo>
                  <a:pt x="7404" y="0"/>
                </a:lnTo>
                <a:lnTo>
                  <a:pt x="0" y="0"/>
                </a:lnTo>
                <a:lnTo>
                  <a:pt x="0" y="1079"/>
                </a:lnTo>
                <a:lnTo>
                  <a:pt x="2120" y="1079"/>
                </a:lnTo>
                <a:lnTo>
                  <a:pt x="2120" y="31026"/>
                </a:lnTo>
                <a:lnTo>
                  <a:pt x="0" y="31026"/>
                </a:lnTo>
                <a:lnTo>
                  <a:pt x="0" y="32105"/>
                </a:lnTo>
                <a:lnTo>
                  <a:pt x="6337" y="32105"/>
                </a:lnTo>
                <a:lnTo>
                  <a:pt x="6337" y="31026"/>
                </a:lnTo>
                <a:lnTo>
                  <a:pt x="4216" y="31026"/>
                </a:lnTo>
                <a:lnTo>
                  <a:pt x="4216" y="15621"/>
                </a:lnTo>
                <a:lnTo>
                  <a:pt x="7404" y="15621"/>
                </a:lnTo>
                <a:lnTo>
                  <a:pt x="11645" y="32105"/>
                </a:lnTo>
                <a:lnTo>
                  <a:pt x="15862" y="32105"/>
                </a:lnTo>
                <a:lnTo>
                  <a:pt x="15862" y="31026"/>
                </a:lnTo>
                <a:close/>
              </a:path>
              <a:path w="34289" h="32385">
                <a:moveTo>
                  <a:pt x="33858" y="0"/>
                </a:moveTo>
                <a:lnTo>
                  <a:pt x="29616" y="0"/>
                </a:lnTo>
                <a:lnTo>
                  <a:pt x="29616" y="1079"/>
                </a:lnTo>
                <a:lnTo>
                  <a:pt x="31737" y="1079"/>
                </a:lnTo>
                <a:lnTo>
                  <a:pt x="31737" y="2819"/>
                </a:lnTo>
                <a:lnTo>
                  <a:pt x="28575" y="22352"/>
                </a:lnTo>
                <a:lnTo>
                  <a:pt x="26454" y="1955"/>
                </a:lnTo>
                <a:lnTo>
                  <a:pt x="26454" y="1079"/>
                </a:lnTo>
                <a:lnTo>
                  <a:pt x="27520" y="1079"/>
                </a:lnTo>
                <a:lnTo>
                  <a:pt x="27520" y="0"/>
                </a:lnTo>
                <a:lnTo>
                  <a:pt x="23279" y="0"/>
                </a:lnTo>
                <a:lnTo>
                  <a:pt x="23279" y="1079"/>
                </a:lnTo>
                <a:lnTo>
                  <a:pt x="24333" y="1079"/>
                </a:lnTo>
                <a:lnTo>
                  <a:pt x="24333" y="1955"/>
                </a:lnTo>
                <a:lnTo>
                  <a:pt x="25400" y="6731"/>
                </a:lnTo>
                <a:lnTo>
                  <a:pt x="23279" y="23215"/>
                </a:lnTo>
                <a:lnTo>
                  <a:pt x="22212" y="23215"/>
                </a:lnTo>
                <a:lnTo>
                  <a:pt x="20116" y="1955"/>
                </a:lnTo>
                <a:lnTo>
                  <a:pt x="20116" y="1079"/>
                </a:lnTo>
                <a:lnTo>
                  <a:pt x="22212" y="1079"/>
                </a:lnTo>
                <a:lnTo>
                  <a:pt x="22212" y="0"/>
                </a:lnTo>
                <a:lnTo>
                  <a:pt x="16929" y="0"/>
                </a:lnTo>
                <a:lnTo>
                  <a:pt x="16929" y="1079"/>
                </a:lnTo>
                <a:lnTo>
                  <a:pt x="17995" y="1079"/>
                </a:lnTo>
                <a:lnTo>
                  <a:pt x="17995" y="1955"/>
                </a:lnTo>
                <a:lnTo>
                  <a:pt x="21145" y="32105"/>
                </a:lnTo>
                <a:lnTo>
                  <a:pt x="22212" y="32105"/>
                </a:lnTo>
                <a:lnTo>
                  <a:pt x="25400" y="11709"/>
                </a:lnTo>
                <a:lnTo>
                  <a:pt x="27520" y="32105"/>
                </a:lnTo>
                <a:lnTo>
                  <a:pt x="28575" y="32105"/>
                </a:lnTo>
                <a:lnTo>
                  <a:pt x="32804" y="2819"/>
                </a:lnTo>
                <a:lnTo>
                  <a:pt x="32804" y="1079"/>
                </a:lnTo>
                <a:lnTo>
                  <a:pt x="33858" y="1079"/>
                </a:lnTo>
                <a:lnTo>
                  <a:pt x="3385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2187587" y="2703220"/>
            <a:ext cx="34290" cy="33020"/>
          </a:xfrm>
          <a:custGeom>
            <a:avLst/>
            <a:gdLst/>
            <a:ahLst/>
            <a:cxnLst/>
            <a:rect l="l" t="t" r="r" b="b"/>
            <a:pathLst>
              <a:path w="34289" h="33019">
                <a:moveTo>
                  <a:pt x="15862" y="31889"/>
                </a:moveTo>
                <a:lnTo>
                  <a:pt x="14833" y="31889"/>
                </a:lnTo>
                <a:lnTo>
                  <a:pt x="13766" y="31026"/>
                </a:lnTo>
                <a:lnTo>
                  <a:pt x="13766" y="29933"/>
                </a:lnTo>
                <a:lnTo>
                  <a:pt x="9525" y="16268"/>
                </a:lnTo>
                <a:lnTo>
                  <a:pt x="10579" y="16268"/>
                </a:lnTo>
                <a:lnTo>
                  <a:pt x="12700" y="13449"/>
                </a:lnTo>
                <a:lnTo>
                  <a:pt x="13766" y="11493"/>
                </a:lnTo>
                <a:lnTo>
                  <a:pt x="13766" y="5638"/>
                </a:lnTo>
                <a:lnTo>
                  <a:pt x="12700" y="1727"/>
                </a:lnTo>
                <a:lnTo>
                  <a:pt x="11645" y="1308"/>
                </a:lnTo>
                <a:lnTo>
                  <a:pt x="11645" y="8674"/>
                </a:lnTo>
                <a:lnTo>
                  <a:pt x="11645" y="10629"/>
                </a:lnTo>
                <a:lnTo>
                  <a:pt x="10579" y="13449"/>
                </a:lnTo>
                <a:lnTo>
                  <a:pt x="9525" y="14528"/>
                </a:lnTo>
                <a:lnTo>
                  <a:pt x="7404" y="15405"/>
                </a:lnTo>
                <a:lnTo>
                  <a:pt x="4241" y="15405"/>
                </a:lnTo>
                <a:lnTo>
                  <a:pt x="4241" y="1727"/>
                </a:lnTo>
                <a:lnTo>
                  <a:pt x="5295" y="863"/>
                </a:lnTo>
                <a:lnTo>
                  <a:pt x="6362" y="863"/>
                </a:lnTo>
                <a:lnTo>
                  <a:pt x="8458" y="1727"/>
                </a:lnTo>
                <a:lnTo>
                  <a:pt x="10579" y="2819"/>
                </a:lnTo>
                <a:lnTo>
                  <a:pt x="10579" y="3683"/>
                </a:lnTo>
                <a:lnTo>
                  <a:pt x="11645" y="8674"/>
                </a:lnTo>
                <a:lnTo>
                  <a:pt x="11645" y="1308"/>
                </a:lnTo>
                <a:lnTo>
                  <a:pt x="10579" y="863"/>
                </a:lnTo>
                <a:lnTo>
                  <a:pt x="7404" y="0"/>
                </a:lnTo>
                <a:lnTo>
                  <a:pt x="0" y="0"/>
                </a:lnTo>
                <a:lnTo>
                  <a:pt x="0" y="863"/>
                </a:lnTo>
                <a:lnTo>
                  <a:pt x="1054" y="863"/>
                </a:lnTo>
                <a:lnTo>
                  <a:pt x="1054" y="1727"/>
                </a:lnTo>
                <a:lnTo>
                  <a:pt x="2120" y="2819"/>
                </a:lnTo>
                <a:lnTo>
                  <a:pt x="2120" y="29933"/>
                </a:lnTo>
                <a:lnTo>
                  <a:pt x="1054" y="31026"/>
                </a:lnTo>
                <a:lnTo>
                  <a:pt x="1054" y="31889"/>
                </a:lnTo>
                <a:lnTo>
                  <a:pt x="0" y="31889"/>
                </a:lnTo>
                <a:lnTo>
                  <a:pt x="0" y="32753"/>
                </a:lnTo>
                <a:lnTo>
                  <a:pt x="6362" y="32753"/>
                </a:lnTo>
                <a:lnTo>
                  <a:pt x="6362" y="31889"/>
                </a:lnTo>
                <a:lnTo>
                  <a:pt x="5295" y="31889"/>
                </a:lnTo>
                <a:lnTo>
                  <a:pt x="4241" y="31026"/>
                </a:lnTo>
                <a:lnTo>
                  <a:pt x="4241" y="16268"/>
                </a:lnTo>
                <a:lnTo>
                  <a:pt x="7416" y="16268"/>
                </a:lnTo>
                <a:lnTo>
                  <a:pt x="11645" y="32753"/>
                </a:lnTo>
                <a:lnTo>
                  <a:pt x="15862" y="32753"/>
                </a:lnTo>
                <a:lnTo>
                  <a:pt x="15862" y="31889"/>
                </a:lnTo>
                <a:close/>
              </a:path>
              <a:path w="34289" h="33019">
                <a:moveTo>
                  <a:pt x="33858" y="0"/>
                </a:moveTo>
                <a:lnTo>
                  <a:pt x="29641" y="0"/>
                </a:lnTo>
                <a:lnTo>
                  <a:pt x="29641" y="863"/>
                </a:lnTo>
                <a:lnTo>
                  <a:pt x="30695" y="1727"/>
                </a:lnTo>
                <a:lnTo>
                  <a:pt x="30695" y="2819"/>
                </a:lnTo>
                <a:lnTo>
                  <a:pt x="28575" y="22123"/>
                </a:lnTo>
                <a:lnTo>
                  <a:pt x="26454" y="2819"/>
                </a:lnTo>
                <a:lnTo>
                  <a:pt x="26454" y="1727"/>
                </a:lnTo>
                <a:lnTo>
                  <a:pt x="27520" y="863"/>
                </a:lnTo>
                <a:lnTo>
                  <a:pt x="27520" y="0"/>
                </a:lnTo>
                <a:lnTo>
                  <a:pt x="23291" y="0"/>
                </a:lnTo>
                <a:lnTo>
                  <a:pt x="23291" y="863"/>
                </a:lnTo>
                <a:lnTo>
                  <a:pt x="24333" y="1727"/>
                </a:lnTo>
                <a:lnTo>
                  <a:pt x="24333" y="6718"/>
                </a:lnTo>
                <a:lnTo>
                  <a:pt x="22237" y="23215"/>
                </a:lnTo>
                <a:lnTo>
                  <a:pt x="20116" y="2819"/>
                </a:lnTo>
                <a:lnTo>
                  <a:pt x="20116" y="1727"/>
                </a:lnTo>
                <a:lnTo>
                  <a:pt x="21170" y="863"/>
                </a:lnTo>
                <a:lnTo>
                  <a:pt x="21170" y="0"/>
                </a:lnTo>
                <a:lnTo>
                  <a:pt x="16929" y="0"/>
                </a:lnTo>
                <a:lnTo>
                  <a:pt x="16929" y="863"/>
                </a:lnTo>
                <a:lnTo>
                  <a:pt x="17983" y="1727"/>
                </a:lnTo>
                <a:lnTo>
                  <a:pt x="17983" y="2819"/>
                </a:lnTo>
                <a:lnTo>
                  <a:pt x="21170" y="32753"/>
                </a:lnTo>
                <a:lnTo>
                  <a:pt x="22237" y="32753"/>
                </a:lnTo>
                <a:lnTo>
                  <a:pt x="25400" y="12585"/>
                </a:lnTo>
                <a:lnTo>
                  <a:pt x="27520" y="32753"/>
                </a:lnTo>
                <a:lnTo>
                  <a:pt x="28575" y="32753"/>
                </a:lnTo>
                <a:lnTo>
                  <a:pt x="31762" y="2819"/>
                </a:lnTo>
                <a:lnTo>
                  <a:pt x="32804" y="1727"/>
                </a:lnTo>
                <a:lnTo>
                  <a:pt x="32804" y="863"/>
                </a:lnTo>
                <a:lnTo>
                  <a:pt x="33858" y="863"/>
                </a:lnTo>
                <a:lnTo>
                  <a:pt x="33858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2808795" y="2881553"/>
            <a:ext cx="34290" cy="32384"/>
          </a:xfrm>
          <a:custGeom>
            <a:avLst/>
            <a:gdLst/>
            <a:ahLst/>
            <a:cxnLst/>
            <a:rect l="l" t="t" r="r" b="b"/>
            <a:pathLst>
              <a:path w="34289" h="32385">
                <a:moveTo>
                  <a:pt x="15875" y="31026"/>
                </a:moveTo>
                <a:lnTo>
                  <a:pt x="14820" y="31026"/>
                </a:lnTo>
                <a:lnTo>
                  <a:pt x="13754" y="30162"/>
                </a:lnTo>
                <a:lnTo>
                  <a:pt x="9537" y="15621"/>
                </a:lnTo>
                <a:lnTo>
                  <a:pt x="10591" y="15621"/>
                </a:lnTo>
                <a:lnTo>
                  <a:pt x="12700" y="13665"/>
                </a:lnTo>
                <a:lnTo>
                  <a:pt x="13754" y="11709"/>
                </a:lnTo>
                <a:lnTo>
                  <a:pt x="14820" y="7810"/>
                </a:lnTo>
                <a:lnTo>
                  <a:pt x="14820" y="4775"/>
                </a:lnTo>
                <a:lnTo>
                  <a:pt x="12700" y="1955"/>
                </a:lnTo>
                <a:lnTo>
                  <a:pt x="12700" y="7810"/>
                </a:lnTo>
                <a:lnTo>
                  <a:pt x="11658" y="9766"/>
                </a:lnTo>
                <a:lnTo>
                  <a:pt x="10591" y="12585"/>
                </a:lnTo>
                <a:lnTo>
                  <a:pt x="10591" y="13665"/>
                </a:lnTo>
                <a:lnTo>
                  <a:pt x="7416" y="14541"/>
                </a:lnTo>
                <a:lnTo>
                  <a:pt x="4229" y="14541"/>
                </a:lnTo>
                <a:lnTo>
                  <a:pt x="4229" y="1079"/>
                </a:lnTo>
                <a:lnTo>
                  <a:pt x="8470" y="1079"/>
                </a:lnTo>
                <a:lnTo>
                  <a:pt x="10591" y="2819"/>
                </a:lnTo>
                <a:lnTo>
                  <a:pt x="11658" y="3898"/>
                </a:lnTo>
                <a:lnTo>
                  <a:pt x="12700" y="7810"/>
                </a:lnTo>
                <a:lnTo>
                  <a:pt x="12700" y="1955"/>
                </a:lnTo>
                <a:lnTo>
                  <a:pt x="11658" y="0"/>
                </a:lnTo>
                <a:lnTo>
                  <a:pt x="8470" y="0"/>
                </a:lnTo>
                <a:lnTo>
                  <a:pt x="0" y="0"/>
                </a:lnTo>
                <a:lnTo>
                  <a:pt x="0" y="1079"/>
                </a:lnTo>
                <a:lnTo>
                  <a:pt x="2133" y="1079"/>
                </a:lnTo>
                <a:lnTo>
                  <a:pt x="2133" y="31026"/>
                </a:lnTo>
                <a:lnTo>
                  <a:pt x="0" y="31026"/>
                </a:lnTo>
                <a:lnTo>
                  <a:pt x="0" y="32105"/>
                </a:lnTo>
                <a:lnTo>
                  <a:pt x="6350" y="32105"/>
                </a:lnTo>
                <a:lnTo>
                  <a:pt x="6350" y="31026"/>
                </a:lnTo>
                <a:lnTo>
                  <a:pt x="4229" y="31026"/>
                </a:lnTo>
                <a:lnTo>
                  <a:pt x="4229" y="15621"/>
                </a:lnTo>
                <a:lnTo>
                  <a:pt x="7416" y="15621"/>
                </a:lnTo>
                <a:lnTo>
                  <a:pt x="12700" y="32105"/>
                </a:lnTo>
                <a:lnTo>
                  <a:pt x="15875" y="32105"/>
                </a:lnTo>
                <a:lnTo>
                  <a:pt x="15875" y="31026"/>
                </a:lnTo>
                <a:close/>
              </a:path>
              <a:path w="34289" h="32385">
                <a:moveTo>
                  <a:pt x="33870" y="0"/>
                </a:moveTo>
                <a:lnTo>
                  <a:pt x="29629" y="0"/>
                </a:lnTo>
                <a:lnTo>
                  <a:pt x="29629" y="1079"/>
                </a:lnTo>
                <a:lnTo>
                  <a:pt x="31750" y="1079"/>
                </a:lnTo>
                <a:lnTo>
                  <a:pt x="31750" y="2819"/>
                </a:lnTo>
                <a:lnTo>
                  <a:pt x="28562" y="22352"/>
                </a:lnTo>
                <a:lnTo>
                  <a:pt x="26466" y="1955"/>
                </a:lnTo>
                <a:lnTo>
                  <a:pt x="27520" y="1079"/>
                </a:lnTo>
                <a:lnTo>
                  <a:pt x="28562" y="1079"/>
                </a:lnTo>
                <a:lnTo>
                  <a:pt x="28562" y="0"/>
                </a:lnTo>
                <a:lnTo>
                  <a:pt x="23279" y="0"/>
                </a:lnTo>
                <a:lnTo>
                  <a:pt x="23279" y="1079"/>
                </a:lnTo>
                <a:lnTo>
                  <a:pt x="24345" y="1079"/>
                </a:lnTo>
                <a:lnTo>
                  <a:pt x="24345" y="1955"/>
                </a:lnTo>
                <a:lnTo>
                  <a:pt x="25400" y="6731"/>
                </a:lnTo>
                <a:lnTo>
                  <a:pt x="23279" y="23215"/>
                </a:lnTo>
                <a:lnTo>
                  <a:pt x="22225" y="23215"/>
                </a:lnTo>
                <a:lnTo>
                  <a:pt x="20116" y="1955"/>
                </a:lnTo>
                <a:lnTo>
                  <a:pt x="21158" y="1079"/>
                </a:lnTo>
                <a:lnTo>
                  <a:pt x="22225" y="1079"/>
                </a:lnTo>
                <a:lnTo>
                  <a:pt x="22225" y="0"/>
                </a:lnTo>
                <a:lnTo>
                  <a:pt x="16941" y="0"/>
                </a:lnTo>
                <a:lnTo>
                  <a:pt x="16941" y="1079"/>
                </a:lnTo>
                <a:lnTo>
                  <a:pt x="17995" y="1079"/>
                </a:lnTo>
                <a:lnTo>
                  <a:pt x="17995" y="1955"/>
                </a:lnTo>
                <a:lnTo>
                  <a:pt x="22225" y="32105"/>
                </a:lnTo>
                <a:lnTo>
                  <a:pt x="25400" y="11709"/>
                </a:lnTo>
                <a:lnTo>
                  <a:pt x="27520" y="32105"/>
                </a:lnTo>
                <a:lnTo>
                  <a:pt x="28562" y="32105"/>
                </a:lnTo>
                <a:lnTo>
                  <a:pt x="32804" y="2819"/>
                </a:lnTo>
                <a:lnTo>
                  <a:pt x="32804" y="1079"/>
                </a:lnTo>
                <a:lnTo>
                  <a:pt x="33870" y="1079"/>
                </a:lnTo>
                <a:lnTo>
                  <a:pt x="33870" y="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3308299" y="2748775"/>
            <a:ext cx="203200" cy="35560"/>
          </a:xfrm>
          <a:custGeom>
            <a:avLst/>
            <a:gdLst/>
            <a:ahLst/>
            <a:cxnLst/>
            <a:rect l="l" t="t" r="r" b="b"/>
            <a:pathLst>
              <a:path w="203200" h="35560">
                <a:moveTo>
                  <a:pt x="15875" y="1955"/>
                </a:moveTo>
                <a:lnTo>
                  <a:pt x="10591" y="1955"/>
                </a:lnTo>
                <a:lnTo>
                  <a:pt x="10591" y="2819"/>
                </a:lnTo>
                <a:lnTo>
                  <a:pt x="11658" y="2819"/>
                </a:lnTo>
                <a:lnTo>
                  <a:pt x="12712" y="3695"/>
                </a:lnTo>
                <a:lnTo>
                  <a:pt x="12712" y="5638"/>
                </a:lnTo>
                <a:lnTo>
                  <a:pt x="8470" y="19316"/>
                </a:lnTo>
                <a:lnTo>
                  <a:pt x="5283" y="5638"/>
                </a:lnTo>
                <a:lnTo>
                  <a:pt x="4254" y="3695"/>
                </a:lnTo>
                <a:lnTo>
                  <a:pt x="5283" y="2819"/>
                </a:lnTo>
                <a:lnTo>
                  <a:pt x="6350" y="2819"/>
                </a:lnTo>
                <a:lnTo>
                  <a:pt x="6350" y="1955"/>
                </a:lnTo>
                <a:lnTo>
                  <a:pt x="0" y="1955"/>
                </a:lnTo>
                <a:lnTo>
                  <a:pt x="0" y="2819"/>
                </a:lnTo>
                <a:lnTo>
                  <a:pt x="1066" y="2819"/>
                </a:lnTo>
                <a:lnTo>
                  <a:pt x="2120" y="3695"/>
                </a:lnTo>
                <a:lnTo>
                  <a:pt x="2120" y="5638"/>
                </a:lnTo>
                <a:lnTo>
                  <a:pt x="7416" y="22136"/>
                </a:lnTo>
                <a:lnTo>
                  <a:pt x="7416" y="32981"/>
                </a:lnTo>
                <a:lnTo>
                  <a:pt x="6350" y="33845"/>
                </a:lnTo>
                <a:lnTo>
                  <a:pt x="4254" y="33845"/>
                </a:lnTo>
                <a:lnTo>
                  <a:pt x="4254" y="34937"/>
                </a:lnTo>
                <a:lnTo>
                  <a:pt x="11658" y="34937"/>
                </a:lnTo>
                <a:lnTo>
                  <a:pt x="11658" y="33845"/>
                </a:lnTo>
                <a:lnTo>
                  <a:pt x="10591" y="33845"/>
                </a:lnTo>
                <a:lnTo>
                  <a:pt x="9537" y="32981"/>
                </a:lnTo>
                <a:lnTo>
                  <a:pt x="9537" y="21259"/>
                </a:lnTo>
                <a:lnTo>
                  <a:pt x="13754" y="5638"/>
                </a:lnTo>
                <a:lnTo>
                  <a:pt x="14820" y="3695"/>
                </a:lnTo>
                <a:lnTo>
                  <a:pt x="15875" y="2819"/>
                </a:lnTo>
                <a:lnTo>
                  <a:pt x="15875" y="1955"/>
                </a:lnTo>
                <a:close/>
              </a:path>
              <a:path w="203200" h="35560">
                <a:moveTo>
                  <a:pt x="32804" y="10629"/>
                </a:moveTo>
                <a:lnTo>
                  <a:pt x="31750" y="1955"/>
                </a:lnTo>
                <a:lnTo>
                  <a:pt x="30683" y="2819"/>
                </a:lnTo>
                <a:lnTo>
                  <a:pt x="28587" y="2819"/>
                </a:lnTo>
                <a:lnTo>
                  <a:pt x="26466" y="1955"/>
                </a:lnTo>
                <a:lnTo>
                  <a:pt x="25400" y="1955"/>
                </a:lnTo>
                <a:lnTo>
                  <a:pt x="22225" y="3695"/>
                </a:lnTo>
                <a:lnTo>
                  <a:pt x="20116" y="6731"/>
                </a:lnTo>
                <a:lnTo>
                  <a:pt x="19062" y="10629"/>
                </a:lnTo>
                <a:lnTo>
                  <a:pt x="19062" y="14541"/>
                </a:lnTo>
                <a:lnTo>
                  <a:pt x="17995" y="19316"/>
                </a:lnTo>
                <a:lnTo>
                  <a:pt x="17995" y="22136"/>
                </a:lnTo>
                <a:lnTo>
                  <a:pt x="20116" y="29946"/>
                </a:lnTo>
                <a:lnTo>
                  <a:pt x="21183" y="31889"/>
                </a:lnTo>
                <a:lnTo>
                  <a:pt x="23279" y="34937"/>
                </a:lnTo>
                <a:lnTo>
                  <a:pt x="28587" y="34937"/>
                </a:lnTo>
                <a:lnTo>
                  <a:pt x="29629" y="33845"/>
                </a:lnTo>
                <a:lnTo>
                  <a:pt x="30683" y="32981"/>
                </a:lnTo>
                <a:lnTo>
                  <a:pt x="31750" y="32981"/>
                </a:lnTo>
                <a:lnTo>
                  <a:pt x="29629" y="31026"/>
                </a:lnTo>
                <a:lnTo>
                  <a:pt x="28587" y="32981"/>
                </a:lnTo>
                <a:lnTo>
                  <a:pt x="26466" y="33845"/>
                </a:lnTo>
                <a:lnTo>
                  <a:pt x="24345" y="32981"/>
                </a:lnTo>
                <a:lnTo>
                  <a:pt x="21183" y="27127"/>
                </a:lnTo>
                <a:lnTo>
                  <a:pt x="21183" y="9550"/>
                </a:lnTo>
                <a:lnTo>
                  <a:pt x="22225" y="6731"/>
                </a:lnTo>
                <a:lnTo>
                  <a:pt x="24345" y="3695"/>
                </a:lnTo>
                <a:lnTo>
                  <a:pt x="26466" y="2819"/>
                </a:lnTo>
                <a:lnTo>
                  <a:pt x="29654" y="4775"/>
                </a:lnTo>
                <a:lnTo>
                  <a:pt x="30683" y="6731"/>
                </a:lnTo>
                <a:lnTo>
                  <a:pt x="31750" y="10629"/>
                </a:lnTo>
                <a:lnTo>
                  <a:pt x="32804" y="10629"/>
                </a:lnTo>
                <a:close/>
              </a:path>
              <a:path w="203200" h="35560">
                <a:moveTo>
                  <a:pt x="34937" y="20180"/>
                </a:moveTo>
                <a:lnTo>
                  <a:pt x="27520" y="20180"/>
                </a:lnTo>
                <a:lnTo>
                  <a:pt x="27520" y="21259"/>
                </a:lnTo>
                <a:lnTo>
                  <a:pt x="28587" y="21259"/>
                </a:lnTo>
                <a:lnTo>
                  <a:pt x="29654" y="22136"/>
                </a:lnTo>
                <a:lnTo>
                  <a:pt x="29654" y="31026"/>
                </a:lnTo>
                <a:lnTo>
                  <a:pt x="31750" y="32981"/>
                </a:lnTo>
                <a:lnTo>
                  <a:pt x="31750" y="24079"/>
                </a:lnTo>
                <a:lnTo>
                  <a:pt x="32804" y="22136"/>
                </a:lnTo>
                <a:lnTo>
                  <a:pt x="33870" y="21259"/>
                </a:lnTo>
                <a:lnTo>
                  <a:pt x="34937" y="21259"/>
                </a:lnTo>
                <a:lnTo>
                  <a:pt x="34937" y="20180"/>
                </a:lnTo>
                <a:close/>
              </a:path>
              <a:path w="203200" h="35560">
                <a:moveTo>
                  <a:pt x="50800" y="13449"/>
                </a:moveTo>
                <a:lnTo>
                  <a:pt x="48679" y="5638"/>
                </a:lnTo>
                <a:lnTo>
                  <a:pt x="48679" y="13449"/>
                </a:lnTo>
                <a:lnTo>
                  <a:pt x="48679" y="22136"/>
                </a:lnTo>
                <a:lnTo>
                  <a:pt x="47625" y="26035"/>
                </a:lnTo>
                <a:lnTo>
                  <a:pt x="47625" y="29946"/>
                </a:lnTo>
                <a:lnTo>
                  <a:pt x="46558" y="31889"/>
                </a:lnTo>
                <a:lnTo>
                  <a:pt x="44462" y="33845"/>
                </a:lnTo>
                <a:lnTo>
                  <a:pt x="42341" y="32981"/>
                </a:lnTo>
                <a:lnTo>
                  <a:pt x="40220" y="29946"/>
                </a:lnTo>
                <a:lnTo>
                  <a:pt x="40220" y="27127"/>
                </a:lnTo>
                <a:lnTo>
                  <a:pt x="39154" y="23215"/>
                </a:lnTo>
                <a:lnTo>
                  <a:pt x="39154" y="14541"/>
                </a:lnTo>
                <a:lnTo>
                  <a:pt x="40220" y="10629"/>
                </a:lnTo>
                <a:lnTo>
                  <a:pt x="40220" y="7594"/>
                </a:lnTo>
                <a:lnTo>
                  <a:pt x="42341" y="4775"/>
                </a:lnTo>
                <a:lnTo>
                  <a:pt x="44462" y="2819"/>
                </a:lnTo>
                <a:lnTo>
                  <a:pt x="45516" y="3695"/>
                </a:lnTo>
                <a:lnTo>
                  <a:pt x="47625" y="7594"/>
                </a:lnTo>
                <a:lnTo>
                  <a:pt x="47625" y="9550"/>
                </a:lnTo>
                <a:lnTo>
                  <a:pt x="48679" y="13449"/>
                </a:lnTo>
                <a:lnTo>
                  <a:pt x="48679" y="5638"/>
                </a:lnTo>
                <a:lnTo>
                  <a:pt x="46558" y="2819"/>
                </a:lnTo>
                <a:lnTo>
                  <a:pt x="44462" y="1955"/>
                </a:lnTo>
                <a:lnTo>
                  <a:pt x="43395" y="1955"/>
                </a:lnTo>
                <a:lnTo>
                  <a:pt x="41275" y="2819"/>
                </a:lnTo>
                <a:lnTo>
                  <a:pt x="39154" y="6731"/>
                </a:lnTo>
                <a:lnTo>
                  <a:pt x="38100" y="9550"/>
                </a:lnTo>
                <a:lnTo>
                  <a:pt x="37058" y="13449"/>
                </a:lnTo>
                <a:lnTo>
                  <a:pt x="37058" y="24079"/>
                </a:lnTo>
                <a:lnTo>
                  <a:pt x="38100" y="27990"/>
                </a:lnTo>
                <a:lnTo>
                  <a:pt x="39154" y="31026"/>
                </a:lnTo>
                <a:lnTo>
                  <a:pt x="39154" y="31889"/>
                </a:lnTo>
                <a:lnTo>
                  <a:pt x="41275" y="33845"/>
                </a:lnTo>
                <a:lnTo>
                  <a:pt x="44462" y="34937"/>
                </a:lnTo>
                <a:lnTo>
                  <a:pt x="47625" y="33845"/>
                </a:lnTo>
                <a:lnTo>
                  <a:pt x="48679" y="31026"/>
                </a:lnTo>
                <a:lnTo>
                  <a:pt x="49745" y="29946"/>
                </a:lnTo>
                <a:lnTo>
                  <a:pt x="50800" y="27127"/>
                </a:lnTo>
                <a:lnTo>
                  <a:pt x="50800" y="13449"/>
                </a:lnTo>
                <a:close/>
              </a:path>
              <a:path w="203200" h="35560">
                <a:moveTo>
                  <a:pt x="68795" y="25171"/>
                </a:moveTo>
                <a:lnTo>
                  <a:pt x="67741" y="21259"/>
                </a:lnTo>
                <a:lnTo>
                  <a:pt x="63487" y="17360"/>
                </a:lnTo>
                <a:lnTo>
                  <a:pt x="64554" y="16497"/>
                </a:lnTo>
                <a:lnTo>
                  <a:pt x="66675" y="14541"/>
                </a:lnTo>
                <a:lnTo>
                  <a:pt x="66675" y="13449"/>
                </a:lnTo>
                <a:lnTo>
                  <a:pt x="67741" y="9550"/>
                </a:lnTo>
                <a:lnTo>
                  <a:pt x="67741" y="7594"/>
                </a:lnTo>
                <a:lnTo>
                  <a:pt x="65620" y="3695"/>
                </a:lnTo>
                <a:lnTo>
                  <a:pt x="64554" y="2819"/>
                </a:lnTo>
                <a:lnTo>
                  <a:pt x="61391" y="1955"/>
                </a:lnTo>
                <a:lnTo>
                  <a:pt x="60337" y="1955"/>
                </a:lnTo>
                <a:lnTo>
                  <a:pt x="57150" y="3695"/>
                </a:lnTo>
                <a:lnTo>
                  <a:pt x="56083" y="4775"/>
                </a:lnTo>
                <a:lnTo>
                  <a:pt x="55029" y="8686"/>
                </a:lnTo>
                <a:lnTo>
                  <a:pt x="56083" y="10629"/>
                </a:lnTo>
                <a:lnTo>
                  <a:pt x="58204" y="10629"/>
                </a:lnTo>
                <a:lnTo>
                  <a:pt x="58204" y="7594"/>
                </a:lnTo>
                <a:lnTo>
                  <a:pt x="57150" y="5638"/>
                </a:lnTo>
                <a:lnTo>
                  <a:pt x="59270" y="3695"/>
                </a:lnTo>
                <a:lnTo>
                  <a:pt x="60337" y="2819"/>
                </a:lnTo>
                <a:lnTo>
                  <a:pt x="61391" y="2819"/>
                </a:lnTo>
                <a:lnTo>
                  <a:pt x="63487" y="4775"/>
                </a:lnTo>
                <a:lnTo>
                  <a:pt x="64554" y="5638"/>
                </a:lnTo>
                <a:lnTo>
                  <a:pt x="64554" y="11506"/>
                </a:lnTo>
                <a:lnTo>
                  <a:pt x="63487" y="14541"/>
                </a:lnTo>
                <a:lnTo>
                  <a:pt x="62458" y="16497"/>
                </a:lnTo>
                <a:lnTo>
                  <a:pt x="59270" y="16497"/>
                </a:lnTo>
                <a:lnTo>
                  <a:pt x="59270" y="18440"/>
                </a:lnTo>
                <a:lnTo>
                  <a:pt x="62458" y="18440"/>
                </a:lnTo>
                <a:lnTo>
                  <a:pt x="64554" y="20180"/>
                </a:lnTo>
                <a:lnTo>
                  <a:pt x="65620" y="21259"/>
                </a:lnTo>
                <a:lnTo>
                  <a:pt x="65620" y="29070"/>
                </a:lnTo>
                <a:lnTo>
                  <a:pt x="64554" y="31889"/>
                </a:lnTo>
                <a:lnTo>
                  <a:pt x="63487" y="32981"/>
                </a:lnTo>
                <a:lnTo>
                  <a:pt x="60337" y="33845"/>
                </a:lnTo>
                <a:lnTo>
                  <a:pt x="58204" y="32981"/>
                </a:lnTo>
                <a:lnTo>
                  <a:pt x="57150" y="31026"/>
                </a:lnTo>
                <a:lnTo>
                  <a:pt x="58204" y="29946"/>
                </a:lnTo>
                <a:lnTo>
                  <a:pt x="58204" y="27127"/>
                </a:lnTo>
                <a:lnTo>
                  <a:pt x="56083" y="26035"/>
                </a:lnTo>
                <a:lnTo>
                  <a:pt x="55029" y="27127"/>
                </a:lnTo>
                <a:lnTo>
                  <a:pt x="55029" y="29946"/>
                </a:lnTo>
                <a:lnTo>
                  <a:pt x="57150" y="32981"/>
                </a:lnTo>
                <a:lnTo>
                  <a:pt x="58204" y="34937"/>
                </a:lnTo>
                <a:lnTo>
                  <a:pt x="64554" y="34937"/>
                </a:lnTo>
                <a:lnTo>
                  <a:pt x="66675" y="32981"/>
                </a:lnTo>
                <a:lnTo>
                  <a:pt x="67741" y="29946"/>
                </a:lnTo>
                <a:lnTo>
                  <a:pt x="68795" y="26035"/>
                </a:lnTo>
                <a:lnTo>
                  <a:pt x="68795" y="25171"/>
                </a:lnTo>
                <a:close/>
              </a:path>
              <a:path w="203200" h="35560">
                <a:moveTo>
                  <a:pt x="113233" y="31889"/>
                </a:moveTo>
                <a:lnTo>
                  <a:pt x="112191" y="31026"/>
                </a:lnTo>
                <a:lnTo>
                  <a:pt x="111125" y="29946"/>
                </a:lnTo>
                <a:lnTo>
                  <a:pt x="106883" y="16497"/>
                </a:lnTo>
                <a:lnTo>
                  <a:pt x="107950" y="16497"/>
                </a:lnTo>
                <a:lnTo>
                  <a:pt x="111125" y="13449"/>
                </a:lnTo>
                <a:lnTo>
                  <a:pt x="112191" y="11506"/>
                </a:lnTo>
                <a:lnTo>
                  <a:pt x="112191" y="5638"/>
                </a:lnTo>
                <a:lnTo>
                  <a:pt x="111125" y="1955"/>
                </a:lnTo>
                <a:lnTo>
                  <a:pt x="110070" y="1422"/>
                </a:lnTo>
                <a:lnTo>
                  <a:pt x="110070" y="8686"/>
                </a:lnTo>
                <a:lnTo>
                  <a:pt x="110070" y="10629"/>
                </a:lnTo>
                <a:lnTo>
                  <a:pt x="107950" y="13449"/>
                </a:lnTo>
                <a:lnTo>
                  <a:pt x="107950" y="14541"/>
                </a:lnTo>
                <a:lnTo>
                  <a:pt x="104762" y="15405"/>
                </a:lnTo>
                <a:lnTo>
                  <a:pt x="101600" y="15405"/>
                </a:lnTo>
                <a:lnTo>
                  <a:pt x="101600" y="2819"/>
                </a:lnTo>
                <a:lnTo>
                  <a:pt x="102666" y="1955"/>
                </a:lnTo>
                <a:lnTo>
                  <a:pt x="103720" y="876"/>
                </a:lnTo>
                <a:lnTo>
                  <a:pt x="104762" y="876"/>
                </a:lnTo>
                <a:lnTo>
                  <a:pt x="105829" y="1955"/>
                </a:lnTo>
                <a:lnTo>
                  <a:pt x="109004" y="2819"/>
                </a:lnTo>
                <a:lnTo>
                  <a:pt x="109004" y="3695"/>
                </a:lnTo>
                <a:lnTo>
                  <a:pt x="110070" y="8686"/>
                </a:lnTo>
                <a:lnTo>
                  <a:pt x="110070" y="1422"/>
                </a:lnTo>
                <a:lnTo>
                  <a:pt x="109004" y="876"/>
                </a:lnTo>
                <a:lnTo>
                  <a:pt x="105829" y="0"/>
                </a:lnTo>
                <a:lnTo>
                  <a:pt x="97358" y="0"/>
                </a:lnTo>
                <a:lnTo>
                  <a:pt x="97358" y="876"/>
                </a:lnTo>
                <a:lnTo>
                  <a:pt x="98425" y="876"/>
                </a:lnTo>
                <a:lnTo>
                  <a:pt x="99479" y="1955"/>
                </a:lnTo>
                <a:lnTo>
                  <a:pt x="99479" y="31026"/>
                </a:lnTo>
                <a:lnTo>
                  <a:pt x="98425" y="31889"/>
                </a:lnTo>
                <a:lnTo>
                  <a:pt x="97358" y="31889"/>
                </a:lnTo>
                <a:lnTo>
                  <a:pt x="97358" y="32981"/>
                </a:lnTo>
                <a:lnTo>
                  <a:pt x="103720" y="32981"/>
                </a:lnTo>
                <a:lnTo>
                  <a:pt x="103720" y="31889"/>
                </a:lnTo>
                <a:lnTo>
                  <a:pt x="102666" y="31889"/>
                </a:lnTo>
                <a:lnTo>
                  <a:pt x="102666" y="31026"/>
                </a:lnTo>
                <a:lnTo>
                  <a:pt x="101600" y="29946"/>
                </a:lnTo>
                <a:lnTo>
                  <a:pt x="101600" y="16497"/>
                </a:lnTo>
                <a:lnTo>
                  <a:pt x="104762" y="16497"/>
                </a:lnTo>
                <a:lnTo>
                  <a:pt x="110070" y="32981"/>
                </a:lnTo>
                <a:lnTo>
                  <a:pt x="113233" y="32981"/>
                </a:lnTo>
                <a:lnTo>
                  <a:pt x="113233" y="31889"/>
                </a:lnTo>
                <a:close/>
              </a:path>
              <a:path w="203200" h="35560">
                <a:moveTo>
                  <a:pt x="131229" y="18440"/>
                </a:moveTo>
                <a:lnTo>
                  <a:pt x="124879" y="18440"/>
                </a:lnTo>
                <a:lnTo>
                  <a:pt x="124879" y="19316"/>
                </a:lnTo>
                <a:lnTo>
                  <a:pt x="127000" y="20180"/>
                </a:lnTo>
                <a:lnTo>
                  <a:pt x="127000" y="29070"/>
                </a:lnTo>
                <a:lnTo>
                  <a:pt x="125945" y="31026"/>
                </a:lnTo>
                <a:lnTo>
                  <a:pt x="123825" y="31889"/>
                </a:lnTo>
                <a:lnTo>
                  <a:pt x="122758" y="31889"/>
                </a:lnTo>
                <a:lnTo>
                  <a:pt x="120662" y="31026"/>
                </a:lnTo>
                <a:lnTo>
                  <a:pt x="119595" y="27127"/>
                </a:lnTo>
                <a:lnTo>
                  <a:pt x="118541" y="25171"/>
                </a:lnTo>
                <a:lnTo>
                  <a:pt x="118541" y="21259"/>
                </a:lnTo>
                <a:lnTo>
                  <a:pt x="117475" y="17360"/>
                </a:lnTo>
                <a:lnTo>
                  <a:pt x="117475" y="16497"/>
                </a:lnTo>
                <a:lnTo>
                  <a:pt x="118541" y="11506"/>
                </a:lnTo>
                <a:lnTo>
                  <a:pt x="118541" y="7594"/>
                </a:lnTo>
                <a:lnTo>
                  <a:pt x="120662" y="1955"/>
                </a:lnTo>
                <a:lnTo>
                  <a:pt x="123825" y="876"/>
                </a:lnTo>
                <a:lnTo>
                  <a:pt x="125945" y="2819"/>
                </a:lnTo>
                <a:lnTo>
                  <a:pt x="127000" y="4775"/>
                </a:lnTo>
                <a:lnTo>
                  <a:pt x="128066" y="8686"/>
                </a:lnTo>
                <a:lnTo>
                  <a:pt x="129120" y="8686"/>
                </a:lnTo>
                <a:lnTo>
                  <a:pt x="128066" y="0"/>
                </a:lnTo>
                <a:lnTo>
                  <a:pt x="128066" y="876"/>
                </a:lnTo>
                <a:lnTo>
                  <a:pt x="124879" y="876"/>
                </a:lnTo>
                <a:lnTo>
                  <a:pt x="123825" y="0"/>
                </a:lnTo>
                <a:lnTo>
                  <a:pt x="121704" y="0"/>
                </a:lnTo>
                <a:lnTo>
                  <a:pt x="119595" y="1955"/>
                </a:lnTo>
                <a:lnTo>
                  <a:pt x="117475" y="4775"/>
                </a:lnTo>
                <a:lnTo>
                  <a:pt x="117475" y="5638"/>
                </a:lnTo>
                <a:lnTo>
                  <a:pt x="116408" y="8686"/>
                </a:lnTo>
                <a:lnTo>
                  <a:pt x="115354" y="12585"/>
                </a:lnTo>
                <a:lnTo>
                  <a:pt x="115354" y="20180"/>
                </a:lnTo>
                <a:lnTo>
                  <a:pt x="117475" y="27990"/>
                </a:lnTo>
                <a:lnTo>
                  <a:pt x="118541" y="29946"/>
                </a:lnTo>
                <a:lnTo>
                  <a:pt x="120662" y="32981"/>
                </a:lnTo>
                <a:lnTo>
                  <a:pt x="125945" y="32981"/>
                </a:lnTo>
                <a:lnTo>
                  <a:pt x="127000" y="31889"/>
                </a:lnTo>
                <a:lnTo>
                  <a:pt x="128066" y="31026"/>
                </a:lnTo>
                <a:lnTo>
                  <a:pt x="129120" y="31026"/>
                </a:lnTo>
                <a:lnTo>
                  <a:pt x="129120" y="20180"/>
                </a:lnTo>
                <a:lnTo>
                  <a:pt x="131229" y="19316"/>
                </a:lnTo>
                <a:lnTo>
                  <a:pt x="131229" y="18440"/>
                </a:lnTo>
                <a:close/>
              </a:path>
              <a:path w="203200" h="35560">
                <a:moveTo>
                  <a:pt x="167208" y="24079"/>
                </a:moveTo>
                <a:lnTo>
                  <a:pt x="166154" y="24079"/>
                </a:lnTo>
                <a:lnTo>
                  <a:pt x="165087" y="27990"/>
                </a:lnTo>
                <a:lnTo>
                  <a:pt x="162991" y="29946"/>
                </a:lnTo>
                <a:lnTo>
                  <a:pt x="154520" y="29946"/>
                </a:lnTo>
                <a:lnTo>
                  <a:pt x="155562" y="29070"/>
                </a:lnTo>
                <a:lnTo>
                  <a:pt x="158750" y="23215"/>
                </a:lnTo>
                <a:lnTo>
                  <a:pt x="160870" y="20180"/>
                </a:lnTo>
                <a:lnTo>
                  <a:pt x="162991" y="16497"/>
                </a:lnTo>
                <a:lnTo>
                  <a:pt x="164033" y="15405"/>
                </a:lnTo>
                <a:lnTo>
                  <a:pt x="166154" y="12585"/>
                </a:lnTo>
                <a:lnTo>
                  <a:pt x="166154" y="4775"/>
                </a:lnTo>
                <a:lnTo>
                  <a:pt x="165087" y="1955"/>
                </a:lnTo>
                <a:lnTo>
                  <a:pt x="162991" y="0"/>
                </a:lnTo>
                <a:lnTo>
                  <a:pt x="159804" y="0"/>
                </a:lnTo>
                <a:lnTo>
                  <a:pt x="158750" y="0"/>
                </a:lnTo>
                <a:lnTo>
                  <a:pt x="155562" y="1955"/>
                </a:lnTo>
                <a:lnTo>
                  <a:pt x="154520" y="3695"/>
                </a:lnTo>
                <a:lnTo>
                  <a:pt x="153466" y="7594"/>
                </a:lnTo>
                <a:lnTo>
                  <a:pt x="154520" y="9550"/>
                </a:lnTo>
                <a:lnTo>
                  <a:pt x="155562" y="10629"/>
                </a:lnTo>
                <a:lnTo>
                  <a:pt x="156629" y="9550"/>
                </a:lnTo>
                <a:lnTo>
                  <a:pt x="156629" y="6731"/>
                </a:lnTo>
                <a:lnTo>
                  <a:pt x="155562" y="4775"/>
                </a:lnTo>
                <a:lnTo>
                  <a:pt x="156629" y="1955"/>
                </a:lnTo>
                <a:lnTo>
                  <a:pt x="159804" y="876"/>
                </a:lnTo>
                <a:lnTo>
                  <a:pt x="160870" y="876"/>
                </a:lnTo>
                <a:lnTo>
                  <a:pt x="162991" y="2819"/>
                </a:lnTo>
                <a:lnTo>
                  <a:pt x="162991" y="3695"/>
                </a:lnTo>
                <a:lnTo>
                  <a:pt x="164033" y="7594"/>
                </a:lnTo>
                <a:lnTo>
                  <a:pt x="164033" y="9550"/>
                </a:lnTo>
                <a:lnTo>
                  <a:pt x="162991" y="13449"/>
                </a:lnTo>
                <a:lnTo>
                  <a:pt x="157683" y="23215"/>
                </a:lnTo>
                <a:lnTo>
                  <a:pt x="155562" y="25171"/>
                </a:lnTo>
                <a:lnTo>
                  <a:pt x="154520" y="27127"/>
                </a:lnTo>
                <a:lnTo>
                  <a:pt x="153466" y="29946"/>
                </a:lnTo>
                <a:lnTo>
                  <a:pt x="153466" y="32981"/>
                </a:lnTo>
                <a:lnTo>
                  <a:pt x="166154" y="32981"/>
                </a:lnTo>
                <a:lnTo>
                  <a:pt x="167208" y="24079"/>
                </a:lnTo>
                <a:close/>
              </a:path>
              <a:path w="203200" h="35560">
                <a:moveTo>
                  <a:pt x="175679" y="29946"/>
                </a:moveTo>
                <a:lnTo>
                  <a:pt x="174625" y="27990"/>
                </a:lnTo>
                <a:lnTo>
                  <a:pt x="173558" y="27127"/>
                </a:lnTo>
                <a:lnTo>
                  <a:pt x="172491" y="27990"/>
                </a:lnTo>
                <a:lnTo>
                  <a:pt x="171437" y="29946"/>
                </a:lnTo>
                <a:lnTo>
                  <a:pt x="172491" y="31889"/>
                </a:lnTo>
                <a:lnTo>
                  <a:pt x="173558" y="32981"/>
                </a:lnTo>
                <a:lnTo>
                  <a:pt x="174625" y="31889"/>
                </a:lnTo>
                <a:lnTo>
                  <a:pt x="175679" y="29946"/>
                </a:lnTo>
                <a:close/>
              </a:path>
              <a:path w="203200" h="35560">
                <a:moveTo>
                  <a:pt x="203200" y="15405"/>
                </a:moveTo>
                <a:lnTo>
                  <a:pt x="202145" y="10629"/>
                </a:lnTo>
                <a:lnTo>
                  <a:pt x="202145" y="6731"/>
                </a:lnTo>
                <a:lnTo>
                  <a:pt x="201079" y="3695"/>
                </a:lnTo>
                <a:lnTo>
                  <a:pt x="200025" y="2819"/>
                </a:lnTo>
                <a:lnTo>
                  <a:pt x="200025" y="7594"/>
                </a:lnTo>
                <a:lnTo>
                  <a:pt x="200025" y="24079"/>
                </a:lnTo>
                <a:lnTo>
                  <a:pt x="198958" y="27127"/>
                </a:lnTo>
                <a:lnTo>
                  <a:pt x="197891" y="29946"/>
                </a:lnTo>
                <a:lnTo>
                  <a:pt x="195795" y="31026"/>
                </a:lnTo>
                <a:lnTo>
                  <a:pt x="194729" y="31026"/>
                </a:lnTo>
                <a:lnTo>
                  <a:pt x="191554" y="25171"/>
                </a:lnTo>
                <a:lnTo>
                  <a:pt x="191554" y="8686"/>
                </a:lnTo>
                <a:lnTo>
                  <a:pt x="192608" y="4775"/>
                </a:lnTo>
                <a:lnTo>
                  <a:pt x="193675" y="2819"/>
                </a:lnTo>
                <a:lnTo>
                  <a:pt x="195795" y="876"/>
                </a:lnTo>
                <a:lnTo>
                  <a:pt x="197891" y="1955"/>
                </a:lnTo>
                <a:lnTo>
                  <a:pt x="200025" y="7594"/>
                </a:lnTo>
                <a:lnTo>
                  <a:pt x="200025" y="2819"/>
                </a:lnTo>
                <a:lnTo>
                  <a:pt x="197891" y="0"/>
                </a:lnTo>
                <a:lnTo>
                  <a:pt x="195795" y="0"/>
                </a:lnTo>
                <a:lnTo>
                  <a:pt x="194729" y="0"/>
                </a:lnTo>
                <a:lnTo>
                  <a:pt x="192608" y="876"/>
                </a:lnTo>
                <a:lnTo>
                  <a:pt x="190487" y="3695"/>
                </a:lnTo>
                <a:lnTo>
                  <a:pt x="190487" y="4775"/>
                </a:lnTo>
                <a:lnTo>
                  <a:pt x="189433" y="7594"/>
                </a:lnTo>
                <a:lnTo>
                  <a:pt x="188366" y="11506"/>
                </a:lnTo>
                <a:lnTo>
                  <a:pt x="188366" y="21259"/>
                </a:lnTo>
                <a:lnTo>
                  <a:pt x="189433" y="25171"/>
                </a:lnTo>
                <a:lnTo>
                  <a:pt x="190487" y="27990"/>
                </a:lnTo>
                <a:lnTo>
                  <a:pt x="191554" y="29070"/>
                </a:lnTo>
                <a:lnTo>
                  <a:pt x="193675" y="31889"/>
                </a:lnTo>
                <a:lnTo>
                  <a:pt x="195795" y="32981"/>
                </a:lnTo>
                <a:lnTo>
                  <a:pt x="196837" y="32981"/>
                </a:lnTo>
                <a:lnTo>
                  <a:pt x="198958" y="31889"/>
                </a:lnTo>
                <a:lnTo>
                  <a:pt x="201079" y="27990"/>
                </a:lnTo>
                <a:lnTo>
                  <a:pt x="202145" y="25171"/>
                </a:lnTo>
                <a:lnTo>
                  <a:pt x="202145" y="20180"/>
                </a:lnTo>
                <a:lnTo>
                  <a:pt x="203200" y="16497"/>
                </a:lnTo>
                <a:lnTo>
                  <a:pt x="203200" y="1540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12" name="object 212"/>
          <p:cNvPicPr/>
          <p:nvPr/>
        </p:nvPicPr>
        <p:blipFill>
          <a:blip r:embed="rId24" cstate="print"/>
          <a:stretch>
            <a:fillRect/>
          </a:stretch>
        </p:blipFill>
        <p:spPr>
          <a:xfrm>
            <a:off x="3380265" y="2922334"/>
            <a:ext cx="68793" cy="112382"/>
          </a:xfrm>
          <a:prstGeom prst="rect">
            <a:avLst/>
          </a:prstGeom>
        </p:spPr>
      </p:pic>
      <p:sp>
        <p:nvSpPr>
          <p:cNvPr id="229" name="object 229"/>
          <p:cNvSpPr/>
          <p:nvPr/>
        </p:nvSpPr>
        <p:spPr>
          <a:xfrm>
            <a:off x="2351633" y="2730334"/>
            <a:ext cx="40640" cy="37465"/>
          </a:xfrm>
          <a:custGeom>
            <a:avLst/>
            <a:gdLst/>
            <a:ahLst/>
            <a:cxnLst/>
            <a:rect l="l" t="t" r="r" b="b"/>
            <a:pathLst>
              <a:path w="40639" h="37464">
                <a:moveTo>
                  <a:pt x="40208" y="18440"/>
                </a:moveTo>
                <a:lnTo>
                  <a:pt x="33858" y="5638"/>
                </a:lnTo>
                <a:lnTo>
                  <a:pt x="20091" y="0"/>
                </a:lnTo>
                <a:lnTo>
                  <a:pt x="6337" y="5638"/>
                </a:lnTo>
                <a:lnTo>
                  <a:pt x="0" y="18440"/>
                </a:lnTo>
                <a:lnTo>
                  <a:pt x="6337" y="31889"/>
                </a:lnTo>
                <a:lnTo>
                  <a:pt x="20091" y="36880"/>
                </a:lnTo>
                <a:lnTo>
                  <a:pt x="33858" y="31889"/>
                </a:lnTo>
                <a:lnTo>
                  <a:pt x="40208" y="1844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0" name="object 230"/>
          <p:cNvSpPr/>
          <p:nvPr/>
        </p:nvSpPr>
        <p:spPr>
          <a:xfrm>
            <a:off x="3031037" y="2787389"/>
            <a:ext cx="0" cy="41910"/>
          </a:xfrm>
          <a:custGeom>
            <a:avLst/>
            <a:gdLst/>
            <a:ahLst/>
            <a:cxnLst/>
            <a:rect l="l" t="t" r="r" b="b"/>
            <a:pathLst>
              <a:path h="41910">
                <a:moveTo>
                  <a:pt x="0" y="0"/>
                </a:moveTo>
                <a:lnTo>
                  <a:pt x="0" y="41872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1" name="object 231"/>
          <p:cNvSpPr/>
          <p:nvPr/>
        </p:nvSpPr>
        <p:spPr>
          <a:xfrm>
            <a:off x="2219350" y="3235616"/>
            <a:ext cx="144145" cy="55880"/>
          </a:xfrm>
          <a:custGeom>
            <a:avLst/>
            <a:gdLst/>
            <a:ahLst/>
            <a:cxnLst/>
            <a:rect l="l" t="t" r="r" b="b"/>
            <a:pathLst>
              <a:path w="144144" h="55879">
                <a:moveTo>
                  <a:pt x="50774" y="42532"/>
                </a:moveTo>
                <a:lnTo>
                  <a:pt x="49733" y="41656"/>
                </a:lnTo>
                <a:lnTo>
                  <a:pt x="48679" y="44475"/>
                </a:lnTo>
                <a:lnTo>
                  <a:pt x="46558" y="49466"/>
                </a:lnTo>
                <a:lnTo>
                  <a:pt x="45491" y="51422"/>
                </a:lnTo>
                <a:lnTo>
                  <a:pt x="40208" y="52285"/>
                </a:lnTo>
                <a:lnTo>
                  <a:pt x="32804" y="52285"/>
                </a:lnTo>
                <a:lnTo>
                  <a:pt x="31737" y="50342"/>
                </a:lnTo>
                <a:lnTo>
                  <a:pt x="31737" y="4775"/>
                </a:lnTo>
                <a:lnTo>
                  <a:pt x="32804" y="2832"/>
                </a:lnTo>
                <a:lnTo>
                  <a:pt x="33858" y="1955"/>
                </a:lnTo>
                <a:lnTo>
                  <a:pt x="35966" y="1955"/>
                </a:lnTo>
                <a:lnTo>
                  <a:pt x="35966" y="0"/>
                </a:lnTo>
                <a:lnTo>
                  <a:pt x="23279" y="0"/>
                </a:lnTo>
                <a:lnTo>
                  <a:pt x="23279" y="1955"/>
                </a:lnTo>
                <a:lnTo>
                  <a:pt x="25400" y="1955"/>
                </a:lnTo>
                <a:lnTo>
                  <a:pt x="27495" y="2832"/>
                </a:lnTo>
                <a:lnTo>
                  <a:pt x="27495" y="52285"/>
                </a:lnTo>
                <a:lnTo>
                  <a:pt x="25400" y="52285"/>
                </a:lnTo>
                <a:lnTo>
                  <a:pt x="24333" y="50342"/>
                </a:lnTo>
                <a:lnTo>
                  <a:pt x="16929" y="27127"/>
                </a:lnTo>
                <a:lnTo>
                  <a:pt x="19037" y="26035"/>
                </a:lnTo>
                <a:lnTo>
                  <a:pt x="23279" y="23215"/>
                </a:lnTo>
                <a:lnTo>
                  <a:pt x="25400" y="20396"/>
                </a:lnTo>
                <a:lnTo>
                  <a:pt x="26441" y="12585"/>
                </a:lnTo>
                <a:lnTo>
                  <a:pt x="25400" y="8686"/>
                </a:lnTo>
                <a:lnTo>
                  <a:pt x="23279" y="3911"/>
                </a:lnTo>
                <a:lnTo>
                  <a:pt x="21158" y="1892"/>
                </a:lnTo>
                <a:lnTo>
                  <a:pt x="21158" y="13462"/>
                </a:lnTo>
                <a:lnTo>
                  <a:pt x="21158" y="16497"/>
                </a:lnTo>
                <a:lnTo>
                  <a:pt x="19037" y="22352"/>
                </a:lnTo>
                <a:lnTo>
                  <a:pt x="17970" y="23215"/>
                </a:lnTo>
                <a:lnTo>
                  <a:pt x="13754" y="25171"/>
                </a:lnTo>
                <a:lnTo>
                  <a:pt x="7404" y="25171"/>
                </a:lnTo>
                <a:lnTo>
                  <a:pt x="7404" y="4775"/>
                </a:lnTo>
                <a:lnTo>
                  <a:pt x="8458" y="2832"/>
                </a:lnTo>
                <a:lnTo>
                  <a:pt x="9499" y="1955"/>
                </a:lnTo>
                <a:lnTo>
                  <a:pt x="14808" y="1955"/>
                </a:lnTo>
                <a:lnTo>
                  <a:pt x="19037" y="4775"/>
                </a:lnTo>
                <a:lnTo>
                  <a:pt x="20091" y="6731"/>
                </a:lnTo>
                <a:lnTo>
                  <a:pt x="21158" y="13462"/>
                </a:lnTo>
                <a:lnTo>
                  <a:pt x="21158" y="1892"/>
                </a:lnTo>
                <a:lnTo>
                  <a:pt x="20091" y="876"/>
                </a:lnTo>
                <a:lnTo>
                  <a:pt x="13754" y="0"/>
                </a:lnTo>
                <a:lnTo>
                  <a:pt x="0" y="0"/>
                </a:lnTo>
                <a:lnTo>
                  <a:pt x="0" y="1955"/>
                </a:lnTo>
                <a:lnTo>
                  <a:pt x="2095" y="1955"/>
                </a:lnTo>
                <a:lnTo>
                  <a:pt x="3162" y="2832"/>
                </a:lnTo>
                <a:lnTo>
                  <a:pt x="4216" y="4775"/>
                </a:lnTo>
                <a:lnTo>
                  <a:pt x="4216" y="50342"/>
                </a:lnTo>
                <a:lnTo>
                  <a:pt x="3162" y="52285"/>
                </a:lnTo>
                <a:lnTo>
                  <a:pt x="0" y="52285"/>
                </a:lnTo>
                <a:lnTo>
                  <a:pt x="0" y="54241"/>
                </a:lnTo>
                <a:lnTo>
                  <a:pt x="11620" y="54241"/>
                </a:lnTo>
                <a:lnTo>
                  <a:pt x="11620" y="52285"/>
                </a:lnTo>
                <a:lnTo>
                  <a:pt x="8458" y="52285"/>
                </a:lnTo>
                <a:lnTo>
                  <a:pt x="7404" y="50342"/>
                </a:lnTo>
                <a:lnTo>
                  <a:pt x="7404" y="27127"/>
                </a:lnTo>
                <a:lnTo>
                  <a:pt x="12687" y="27127"/>
                </a:lnTo>
                <a:lnTo>
                  <a:pt x="21158" y="54241"/>
                </a:lnTo>
                <a:lnTo>
                  <a:pt x="23279" y="54241"/>
                </a:lnTo>
                <a:lnTo>
                  <a:pt x="28562" y="54241"/>
                </a:lnTo>
                <a:lnTo>
                  <a:pt x="48679" y="54241"/>
                </a:lnTo>
                <a:lnTo>
                  <a:pt x="50774" y="42532"/>
                </a:lnTo>
                <a:close/>
              </a:path>
              <a:path w="144144" h="55879">
                <a:moveTo>
                  <a:pt x="75133" y="0"/>
                </a:moveTo>
                <a:lnTo>
                  <a:pt x="65608" y="0"/>
                </a:lnTo>
                <a:lnTo>
                  <a:pt x="65608" y="1955"/>
                </a:lnTo>
                <a:lnTo>
                  <a:pt x="67703" y="2832"/>
                </a:lnTo>
                <a:lnTo>
                  <a:pt x="68770" y="5867"/>
                </a:lnTo>
                <a:lnTo>
                  <a:pt x="61366" y="29083"/>
                </a:lnTo>
                <a:lnTo>
                  <a:pt x="55016" y="5867"/>
                </a:lnTo>
                <a:lnTo>
                  <a:pt x="53962" y="2832"/>
                </a:lnTo>
                <a:lnTo>
                  <a:pt x="56083" y="1955"/>
                </a:lnTo>
                <a:lnTo>
                  <a:pt x="57137" y="1955"/>
                </a:lnTo>
                <a:lnTo>
                  <a:pt x="57137" y="0"/>
                </a:lnTo>
                <a:lnTo>
                  <a:pt x="46558" y="0"/>
                </a:lnTo>
                <a:lnTo>
                  <a:pt x="46558" y="1955"/>
                </a:lnTo>
                <a:lnTo>
                  <a:pt x="47612" y="1955"/>
                </a:lnTo>
                <a:lnTo>
                  <a:pt x="48679" y="2832"/>
                </a:lnTo>
                <a:lnTo>
                  <a:pt x="50774" y="5867"/>
                </a:lnTo>
                <a:lnTo>
                  <a:pt x="59245" y="33845"/>
                </a:lnTo>
                <a:lnTo>
                  <a:pt x="59245" y="50342"/>
                </a:lnTo>
                <a:lnTo>
                  <a:pt x="58204" y="52285"/>
                </a:lnTo>
                <a:lnTo>
                  <a:pt x="53962" y="52285"/>
                </a:lnTo>
                <a:lnTo>
                  <a:pt x="53962" y="54241"/>
                </a:lnTo>
                <a:lnTo>
                  <a:pt x="67703" y="54241"/>
                </a:lnTo>
                <a:lnTo>
                  <a:pt x="67703" y="52285"/>
                </a:lnTo>
                <a:lnTo>
                  <a:pt x="63487" y="52285"/>
                </a:lnTo>
                <a:lnTo>
                  <a:pt x="62420" y="50342"/>
                </a:lnTo>
                <a:lnTo>
                  <a:pt x="62420" y="31902"/>
                </a:lnTo>
                <a:lnTo>
                  <a:pt x="70891" y="6731"/>
                </a:lnTo>
                <a:lnTo>
                  <a:pt x="71958" y="2832"/>
                </a:lnTo>
                <a:lnTo>
                  <a:pt x="74079" y="1955"/>
                </a:lnTo>
                <a:lnTo>
                  <a:pt x="75133" y="1955"/>
                </a:lnTo>
                <a:lnTo>
                  <a:pt x="75133" y="0"/>
                </a:lnTo>
                <a:close/>
              </a:path>
              <a:path w="144144" h="55879">
                <a:moveTo>
                  <a:pt x="143903" y="38836"/>
                </a:moveTo>
                <a:lnTo>
                  <a:pt x="141808" y="32981"/>
                </a:lnTo>
                <a:lnTo>
                  <a:pt x="140741" y="31457"/>
                </a:lnTo>
                <a:lnTo>
                  <a:pt x="140741" y="42532"/>
                </a:lnTo>
                <a:lnTo>
                  <a:pt x="140741" y="44475"/>
                </a:lnTo>
                <a:lnTo>
                  <a:pt x="138620" y="50342"/>
                </a:lnTo>
                <a:lnTo>
                  <a:pt x="136499" y="52285"/>
                </a:lnTo>
                <a:lnTo>
                  <a:pt x="131216" y="53378"/>
                </a:lnTo>
                <a:lnTo>
                  <a:pt x="129095" y="53378"/>
                </a:lnTo>
                <a:lnTo>
                  <a:pt x="124879" y="50342"/>
                </a:lnTo>
                <a:lnTo>
                  <a:pt x="123812" y="48387"/>
                </a:lnTo>
                <a:lnTo>
                  <a:pt x="122758" y="41656"/>
                </a:lnTo>
                <a:lnTo>
                  <a:pt x="122758" y="39712"/>
                </a:lnTo>
                <a:lnTo>
                  <a:pt x="123812" y="32981"/>
                </a:lnTo>
                <a:lnTo>
                  <a:pt x="124879" y="31902"/>
                </a:lnTo>
                <a:lnTo>
                  <a:pt x="128041" y="27127"/>
                </a:lnTo>
                <a:lnTo>
                  <a:pt x="129095" y="27127"/>
                </a:lnTo>
                <a:lnTo>
                  <a:pt x="134378" y="29946"/>
                </a:lnTo>
                <a:lnTo>
                  <a:pt x="137566" y="33845"/>
                </a:lnTo>
                <a:lnTo>
                  <a:pt x="138620" y="36893"/>
                </a:lnTo>
                <a:lnTo>
                  <a:pt x="140741" y="42532"/>
                </a:lnTo>
                <a:lnTo>
                  <a:pt x="140741" y="31457"/>
                </a:lnTo>
                <a:lnTo>
                  <a:pt x="139687" y="29946"/>
                </a:lnTo>
                <a:lnTo>
                  <a:pt x="135445" y="26035"/>
                </a:lnTo>
                <a:lnTo>
                  <a:pt x="138620" y="24307"/>
                </a:lnTo>
                <a:lnTo>
                  <a:pt x="141808" y="19316"/>
                </a:lnTo>
                <a:lnTo>
                  <a:pt x="142849" y="12585"/>
                </a:lnTo>
                <a:lnTo>
                  <a:pt x="142849" y="8686"/>
                </a:lnTo>
                <a:lnTo>
                  <a:pt x="139687" y="3911"/>
                </a:lnTo>
                <a:lnTo>
                  <a:pt x="139687" y="12585"/>
                </a:lnTo>
                <a:lnTo>
                  <a:pt x="138620" y="19316"/>
                </a:lnTo>
                <a:lnTo>
                  <a:pt x="137566" y="20396"/>
                </a:lnTo>
                <a:lnTo>
                  <a:pt x="134378" y="24307"/>
                </a:lnTo>
                <a:lnTo>
                  <a:pt x="130162" y="22352"/>
                </a:lnTo>
                <a:lnTo>
                  <a:pt x="126974" y="19431"/>
                </a:lnTo>
                <a:lnTo>
                  <a:pt x="126974" y="26035"/>
                </a:lnTo>
                <a:lnTo>
                  <a:pt x="120624" y="31902"/>
                </a:lnTo>
                <a:lnTo>
                  <a:pt x="120624" y="18440"/>
                </a:lnTo>
                <a:lnTo>
                  <a:pt x="119951" y="14719"/>
                </a:lnTo>
                <a:lnTo>
                  <a:pt x="121691" y="20396"/>
                </a:lnTo>
                <a:lnTo>
                  <a:pt x="122758" y="21272"/>
                </a:lnTo>
                <a:lnTo>
                  <a:pt x="126974" y="26035"/>
                </a:lnTo>
                <a:lnTo>
                  <a:pt x="126974" y="19431"/>
                </a:lnTo>
                <a:lnTo>
                  <a:pt x="125907" y="18440"/>
                </a:lnTo>
                <a:lnTo>
                  <a:pt x="124879" y="17360"/>
                </a:lnTo>
                <a:lnTo>
                  <a:pt x="122758" y="11506"/>
                </a:lnTo>
                <a:lnTo>
                  <a:pt x="124879" y="4775"/>
                </a:lnTo>
                <a:lnTo>
                  <a:pt x="126974" y="2832"/>
                </a:lnTo>
                <a:lnTo>
                  <a:pt x="132283" y="1955"/>
                </a:lnTo>
                <a:lnTo>
                  <a:pt x="134378" y="1955"/>
                </a:lnTo>
                <a:lnTo>
                  <a:pt x="137566" y="4775"/>
                </a:lnTo>
                <a:lnTo>
                  <a:pt x="138620" y="6731"/>
                </a:lnTo>
                <a:lnTo>
                  <a:pt x="139687" y="12585"/>
                </a:lnTo>
                <a:lnTo>
                  <a:pt x="139687" y="3911"/>
                </a:lnTo>
                <a:lnTo>
                  <a:pt x="136499" y="876"/>
                </a:lnTo>
                <a:lnTo>
                  <a:pt x="132283" y="0"/>
                </a:lnTo>
                <a:lnTo>
                  <a:pt x="126974" y="0"/>
                </a:lnTo>
                <a:lnTo>
                  <a:pt x="122758" y="3911"/>
                </a:lnTo>
                <a:lnTo>
                  <a:pt x="120624" y="6731"/>
                </a:lnTo>
                <a:lnTo>
                  <a:pt x="119570" y="12585"/>
                </a:lnTo>
                <a:lnTo>
                  <a:pt x="117449" y="6731"/>
                </a:lnTo>
                <a:lnTo>
                  <a:pt x="116408" y="5867"/>
                </a:lnTo>
                <a:lnTo>
                  <a:pt x="116408" y="19316"/>
                </a:lnTo>
                <a:lnTo>
                  <a:pt x="116408" y="33845"/>
                </a:lnTo>
                <a:lnTo>
                  <a:pt x="115341" y="40792"/>
                </a:lnTo>
                <a:lnTo>
                  <a:pt x="114287" y="46431"/>
                </a:lnTo>
                <a:lnTo>
                  <a:pt x="112166" y="50342"/>
                </a:lnTo>
                <a:lnTo>
                  <a:pt x="107937" y="52285"/>
                </a:lnTo>
                <a:lnTo>
                  <a:pt x="105816" y="51422"/>
                </a:lnTo>
                <a:lnTo>
                  <a:pt x="102641" y="46431"/>
                </a:lnTo>
                <a:lnTo>
                  <a:pt x="101574" y="41656"/>
                </a:lnTo>
                <a:lnTo>
                  <a:pt x="100533" y="34937"/>
                </a:lnTo>
                <a:lnTo>
                  <a:pt x="99479" y="27127"/>
                </a:lnTo>
                <a:lnTo>
                  <a:pt x="100533" y="21272"/>
                </a:lnTo>
                <a:lnTo>
                  <a:pt x="100533" y="14541"/>
                </a:lnTo>
                <a:lnTo>
                  <a:pt x="102641" y="8686"/>
                </a:lnTo>
                <a:lnTo>
                  <a:pt x="104762" y="4775"/>
                </a:lnTo>
                <a:lnTo>
                  <a:pt x="107937" y="1955"/>
                </a:lnTo>
                <a:lnTo>
                  <a:pt x="111099" y="2832"/>
                </a:lnTo>
                <a:lnTo>
                  <a:pt x="114287" y="8686"/>
                </a:lnTo>
                <a:lnTo>
                  <a:pt x="115341" y="12585"/>
                </a:lnTo>
                <a:lnTo>
                  <a:pt x="116408" y="19316"/>
                </a:lnTo>
                <a:lnTo>
                  <a:pt x="116408" y="5867"/>
                </a:lnTo>
                <a:lnTo>
                  <a:pt x="113220" y="876"/>
                </a:lnTo>
                <a:lnTo>
                  <a:pt x="107937" y="0"/>
                </a:lnTo>
                <a:lnTo>
                  <a:pt x="106883" y="0"/>
                </a:lnTo>
                <a:lnTo>
                  <a:pt x="102641" y="1955"/>
                </a:lnTo>
                <a:lnTo>
                  <a:pt x="99479" y="6731"/>
                </a:lnTo>
                <a:lnTo>
                  <a:pt x="99479" y="7810"/>
                </a:lnTo>
                <a:lnTo>
                  <a:pt x="97358" y="13462"/>
                </a:lnTo>
                <a:lnTo>
                  <a:pt x="96291" y="19316"/>
                </a:lnTo>
                <a:lnTo>
                  <a:pt x="95224" y="27127"/>
                </a:lnTo>
                <a:lnTo>
                  <a:pt x="95224" y="29083"/>
                </a:lnTo>
                <a:lnTo>
                  <a:pt x="96291" y="36893"/>
                </a:lnTo>
                <a:lnTo>
                  <a:pt x="97358" y="42532"/>
                </a:lnTo>
                <a:lnTo>
                  <a:pt x="99479" y="48387"/>
                </a:lnTo>
                <a:lnTo>
                  <a:pt x="99479" y="49466"/>
                </a:lnTo>
                <a:lnTo>
                  <a:pt x="103695" y="54241"/>
                </a:lnTo>
                <a:lnTo>
                  <a:pt x="107937" y="55333"/>
                </a:lnTo>
                <a:lnTo>
                  <a:pt x="109004" y="55333"/>
                </a:lnTo>
                <a:lnTo>
                  <a:pt x="113220" y="53378"/>
                </a:lnTo>
                <a:lnTo>
                  <a:pt x="117449" y="47523"/>
                </a:lnTo>
                <a:lnTo>
                  <a:pt x="118960" y="43345"/>
                </a:lnTo>
                <a:lnTo>
                  <a:pt x="119570" y="45567"/>
                </a:lnTo>
                <a:lnTo>
                  <a:pt x="122758" y="51422"/>
                </a:lnTo>
                <a:lnTo>
                  <a:pt x="125907" y="54241"/>
                </a:lnTo>
                <a:lnTo>
                  <a:pt x="131216" y="55333"/>
                </a:lnTo>
                <a:lnTo>
                  <a:pt x="136499" y="54241"/>
                </a:lnTo>
                <a:lnTo>
                  <a:pt x="140741" y="51422"/>
                </a:lnTo>
                <a:lnTo>
                  <a:pt x="142849" y="47523"/>
                </a:lnTo>
                <a:lnTo>
                  <a:pt x="143903" y="40792"/>
                </a:lnTo>
                <a:lnTo>
                  <a:pt x="143903" y="388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2" name="object 232"/>
          <p:cNvSpPr/>
          <p:nvPr/>
        </p:nvSpPr>
        <p:spPr>
          <a:xfrm>
            <a:off x="3095599" y="3225863"/>
            <a:ext cx="142875" cy="55880"/>
          </a:xfrm>
          <a:custGeom>
            <a:avLst/>
            <a:gdLst/>
            <a:ahLst/>
            <a:cxnLst/>
            <a:rect l="l" t="t" r="r" b="b"/>
            <a:pathLst>
              <a:path w="142875" h="55879">
                <a:moveTo>
                  <a:pt x="50774" y="42735"/>
                </a:moveTo>
                <a:lnTo>
                  <a:pt x="48679" y="41656"/>
                </a:lnTo>
                <a:lnTo>
                  <a:pt x="48679" y="44691"/>
                </a:lnTo>
                <a:lnTo>
                  <a:pt x="45491" y="50546"/>
                </a:lnTo>
                <a:lnTo>
                  <a:pt x="44437" y="51409"/>
                </a:lnTo>
                <a:lnTo>
                  <a:pt x="39154" y="52285"/>
                </a:lnTo>
                <a:lnTo>
                  <a:pt x="31750" y="52285"/>
                </a:lnTo>
                <a:lnTo>
                  <a:pt x="30683" y="50546"/>
                </a:lnTo>
                <a:lnTo>
                  <a:pt x="30683" y="4775"/>
                </a:lnTo>
                <a:lnTo>
                  <a:pt x="31750" y="2819"/>
                </a:lnTo>
                <a:lnTo>
                  <a:pt x="32804" y="1943"/>
                </a:lnTo>
                <a:lnTo>
                  <a:pt x="34912" y="1943"/>
                </a:lnTo>
                <a:lnTo>
                  <a:pt x="34912" y="0"/>
                </a:lnTo>
                <a:lnTo>
                  <a:pt x="23279" y="0"/>
                </a:lnTo>
                <a:lnTo>
                  <a:pt x="23279" y="1943"/>
                </a:lnTo>
                <a:lnTo>
                  <a:pt x="24345" y="1943"/>
                </a:lnTo>
                <a:lnTo>
                  <a:pt x="26441" y="2819"/>
                </a:lnTo>
                <a:lnTo>
                  <a:pt x="26441" y="52285"/>
                </a:lnTo>
                <a:lnTo>
                  <a:pt x="24345" y="52285"/>
                </a:lnTo>
                <a:lnTo>
                  <a:pt x="23279" y="50546"/>
                </a:lnTo>
                <a:lnTo>
                  <a:pt x="15875" y="27114"/>
                </a:lnTo>
                <a:lnTo>
                  <a:pt x="17970" y="26250"/>
                </a:lnTo>
                <a:lnTo>
                  <a:pt x="22212" y="23215"/>
                </a:lnTo>
                <a:lnTo>
                  <a:pt x="24345" y="20383"/>
                </a:lnTo>
                <a:lnTo>
                  <a:pt x="25400" y="12585"/>
                </a:lnTo>
                <a:lnTo>
                  <a:pt x="24345" y="8674"/>
                </a:lnTo>
                <a:lnTo>
                  <a:pt x="22212" y="3898"/>
                </a:lnTo>
                <a:lnTo>
                  <a:pt x="21158" y="2971"/>
                </a:lnTo>
                <a:lnTo>
                  <a:pt x="21158" y="13665"/>
                </a:lnTo>
                <a:lnTo>
                  <a:pt x="17970" y="22339"/>
                </a:lnTo>
                <a:lnTo>
                  <a:pt x="16929" y="23215"/>
                </a:lnTo>
                <a:lnTo>
                  <a:pt x="12687" y="25158"/>
                </a:lnTo>
                <a:lnTo>
                  <a:pt x="7404" y="25158"/>
                </a:lnTo>
                <a:lnTo>
                  <a:pt x="7404" y="2819"/>
                </a:lnTo>
                <a:lnTo>
                  <a:pt x="9512" y="1943"/>
                </a:lnTo>
                <a:lnTo>
                  <a:pt x="13754" y="1943"/>
                </a:lnTo>
                <a:lnTo>
                  <a:pt x="17970" y="4775"/>
                </a:lnTo>
                <a:lnTo>
                  <a:pt x="19037" y="6718"/>
                </a:lnTo>
                <a:lnTo>
                  <a:pt x="21158" y="13665"/>
                </a:lnTo>
                <a:lnTo>
                  <a:pt x="21158" y="2971"/>
                </a:lnTo>
                <a:lnTo>
                  <a:pt x="19037" y="1079"/>
                </a:lnTo>
                <a:lnTo>
                  <a:pt x="13754" y="0"/>
                </a:lnTo>
                <a:lnTo>
                  <a:pt x="0" y="0"/>
                </a:lnTo>
                <a:lnTo>
                  <a:pt x="0" y="1943"/>
                </a:lnTo>
                <a:lnTo>
                  <a:pt x="1041" y="1943"/>
                </a:lnTo>
                <a:lnTo>
                  <a:pt x="2108" y="2819"/>
                </a:lnTo>
                <a:lnTo>
                  <a:pt x="3162" y="4775"/>
                </a:lnTo>
                <a:lnTo>
                  <a:pt x="3162" y="50546"/>
                </a:lnTo>
                <a:lnTo>
                  <a:pt x="2108" y="52285"/>
                </a:lnTo>
                <a:lnTo>
                  <a:pt x="0" y="52285"/>
                </a:lnTo>
                <a:lnTo>
                  <a:pt x="0" y="54229"/>
                </a:lnTo>
                <a:lnTo>
                  <a:pt x="10566" y="54229"/>
                </a:lnTo>
                <a:lnTo>
                  <a:pt x="10566" y="52285"/>
                </a:lnTo>
                <a:lnTo>
                  <a:pt x="7404" y="52285"/>
                </a:lnTo>
                <a:lnTo>
                  <a:pt x="7404" y="27114"/>
                </a:lnTo>
                <a:lnTo>
                  <a:pt x="11633" y="27114"/>
                </a:lnTo>
                <a:lnTo>
                  <a:pt x="21158" y="54229"/>
                </a:lnTo>
                <a:lnTo>
                  <a:pt x="23279" y="54229"/>
                </a:lnTo>
                <a:lnTo>
                  <a:pt x="27508" y="54229"/>
                </a:lnTo>
                <a:lnTo>
                  <a:pt x="48679" y="54229"/>
                </a:lnTo>
                <a:lnTo>
                  <a:pt x="50774" y="42735"/>
                </a:lnTo>
                <a:close/>
              </a:path>
              <a:path w="142875" h="55879">
                <a:moveTo>
                  <a:pt x="74079" y="0"/>
                </a:moveTo>
                <a:lnTo>
                  <a:pt x="64554" y="0"/>
                </a:lnTo>
                <a:lnTo>
                  <a:pt x="64554" y="1943"/>
                </a:lnTo>
                <a:lnTo>
                  <a:pt x="67716" y="2819"/>
                </a:lnTo>
                <a:lnTo>
                  <a:pt x="67716" y="5854"/>
                </a:lnTo>
                <a:lnTo>
                  <a:pt x="61366" y="29070"/>
                </a:lnTo>
                <a:lnTo>
                  <a:pt x="60312" y="29070"/>
                </a:lnTo>
                <a:lnTo>
                  <a:pt x="53962" y="5854"/>
                </a:lnTo>
                <a:lnTo>
                  <a:pt x="53962" y="2819"/>
                </a:lnTo>
                <a:lnTo>
                  <a:pt x="55029" y="1943"/>
                </a:lnTo>
                <a:lnTo>
                  <a:pt x="57150" y="1943"/>
                </a:lnTo>
                <a:lnTo>
                  <a:pt x="57150" y="0"/>
                </a:lnTo>
                <a:lnTo>
                  <a:pt x="45491" y="0"/>
                </a:lnTo>
                <a:lnTo>
                  <a:pt x="45491" y="1943"/>
                </a:lnTo>
                <a:lnTo>
                  <a:pt x="46558" y="1943"/>
                </a:lnTo>
                <a:lnTo>
                  <a:pt x="48679" y="2819"/>
                </a:lnTo>
                <a:lnTo>
                  <a:pt x="49745" y="5854"/>
                </a:lnTo>
                <a:lnTo>
                  <a:pt x="58204" y="34061"/>
                </a:lnTo>
                <a:lnTo>
                  <a:pt x="58204" y="50546"/>
                </a:lnTo>
                <a:lnTo>
                  <a:pt x="57150" y="52285"/>
                </a:lnTo>
                <a:lnTo>
                  <a:pt x="53962" y="52285"/>
                </a:lnTo>
                <a:lnTo>
                  <a:pt x="53962" y="54229"/>
                </a:lnTo>
                <a:lnTo>
                  <a:pt x="66675" y="54229"/>
                </a:lnTo>
                <a:lnTo>
                  <a:pt x="66675" y="52285"/>
                </a:lnTo>
                <a:lnTo>
                  <a:pt x="62433" y="52285"/>
                </a:lnTo>
                <a:lnTo>
                  <a:pt x="62433" y="32105"/>
                </a:lnTo>
                <a:lnTo>
                  <a:pt x="69837" y="6718"/>
                </a:lnTo>
                <a:lnTo>
                  <a:pt x="70891" y="2819"/>
                </a:lnTo>
                <a:lnTo>
                  <a:pt x="73012" y="1943"/>
                </a:lnTo>
                <a:lnTo>
                  <a:pt x="74079" y="1943"/>
                </a:lnTo>
                <a:lnTo>
                  <a:pt x="74079" y="0"/>
                </a:lnTo>
                <a:close/>
              </a:path>
              <a:path w="142875" h="55879">
                <a:moveTo>
                  <a:pt x="142849" y="17564"/>
                </a:moveTo>
                <a:lnTo>
                  <a:pt x="141808" y="10629"/>
                </a:lnTo>
                <a:lnTo>
                  <a:pt x="139687" y="5854"/>
                </a:lnTo>
                <a:lnTo>
                  <a:pt x="138633" y="4775"/>
                </a:lnTo>
                <a:lnTo>
                  <a:pt x="138633" y="11709"/>
                </a:lnTo>
                <a:lnTo>
                  <a:pt x="138633" y="20383"/>
                </a:lnTo>
                <a:lnTo>
                  <a:pt x="136512" y="27114"/>
                </a:lnTo>
                <a:lnTo>
                  <a:pt x="134378" y="29070"/>
                </a:lnTo>
                <a:lnTo>
                  <a:pt x="129095" y="31026"/>
                </a:lnTo>
                <a:lnTo>
                  <a:pt x="128041" y="31026"/>
                </a:lnTo>
                <a:lnTo>
                  <a:pt x="123812" y="27114"/>
                </a:lnTo>
                <a:lnTo>
                  <a:pt x="122758" y="24295"/>
                </a:lnTo>
                <a:lnTo>
                  <a:pt x="121691" y="16484"/>
                </a:lnTo>
                <a:lnTo>
                  <a:pt x="121691" y="11709"/>
                </a:lnTo>
                <a:lnTo>
                  <a:pt x="123812" y="5854"/>
                </a:lnTo>
                <a:lnTo>
                  <a:pt x="125920" y="2819"/>
                </a:lnTo>
                <a:lnTo>
                  <a:pt x="130162" y="1943"/>
                </a:lnTo>
                <a:lnTo>
                  <a:pt x="133350" y="1943"/>
                </a:lnTo>
                <a:lnTo>
                  <a:pt x="136512" y="5854"/>
                </a:lnTo>
                <a:lnTo>
                  <a:pt x="138633" y="11709"/>
                </a:lnTo>
                <a:lnTo>
                  <a:pt x="138633" y="4775"/>
                </a:lnTo>
                <a:lnTo>
                  <a:pt x="135445" y="1079"/>
                </a:lnTo>
                <a:lnTo>
                  <a:pt x="130162" y="0"/>
                </a:lnTo>
                <a:lnTo>
                  <a:pt x="124879" y="1079"/>
                </a:lnTo>
                <a:lnTo>
                  <a:pt x="120637" y="4775"/>
                </a:lnTo>
                <a:lnTo>
                  <a:pt x="118516" y="10629"/>
                </a:lnTo>
                <a:lnTo>
                  <a:pt x="118300" y="12001"/>
                </a:lnTo>
                <a:lnTo>
                  <a:pt x="116408" y="6718"/>
                </a:lnTo>
                <a:lnTo>
                  <a:pt x="115354" y="5854"/>
                </a:lnTo>
                <a:lnTo>
                  <a:pt x="115354" y="19304"/>
                </a:lnTo>
                <a:lnTo>
                  <a:pt x="115354" y="34061"/>
                </a:lnTo>
                <a:lnTo>
                  <a:pt x="114287" y="40779"/>
                </a:lnTo>
                <a:lnTo>
                  <a:pt x="113233" y="46647"/>
                </a:lnTo>
                <a:lnTo>
                  <a:pt x="111112" y="50546"/>
                </a:lnTo>
                <a:lnTo>
                  <a:pt x="106883" y="52285"/>
                </a:lnTo>
                <a:lnTo>
                  <a:pt x="104762" y="51409"/>
                </a:lnTo>
                <a:lnTo>
                  <a:pt x="101574" y="46647"/>
                </a:lnTo>
                <a:lnTo>
                  <a:pt x="100520" y="41656"/>
                </a:lnTo>
                <a:lnTo>
                  <a:pt x="99479" y="34925"/>
                </a:lnTo>
                <a:lnTo>
                  <a:pt x="99479" y="21259"/>
                </a:lnTo>
                <a:lnTo>
                  <a:pt x="100520" y="14528"/>
                </a:lnTo>
                <a:lnTo>
                  <a:pt x="101574" y="8674"/>
                </a:lnTo>
                <a:lnTo>
                  <a:pt x="103695" y="4775"/>
                </a:lnTo>
                <a:lnTo>
                  <a:pt x="106883" y="1943"/>
                </a:lnTo>
                <a:lnTo>
                  <a:pt x="110045" y="2819"/>
                </a:lnTo>
                <a:lnTo>
                  <a:pt x="113233" y="8674"/>
                </a:lnTo>
                <a:lnTo>
                  <a:pt x="114287" y="12585"/>
                </a:lnTo>
                <a:lnTo>
                  <a:pt x="115354" y="19304"/>
                </a:lnTo>
                <a:lnTo>
                  <a:pt x="115354" y="5854"/>
                </a:lnTo>
                <a:lnTo>
                  <a:pt x="112166" y="1079"/>
                </a:lnTo>
                <a:lnTo>
                  <a:pt x="106883" y="0"/>
                </a:lnTo>
                <a:lnTo>
                  <a:pt x="105829" y="0"/>
                </a:lnTo>
                <a:lnTo>
                  <a:pt x="101574" y="1943"/>
                </a:lnTo>
                <a:lnTo>
                  <a:pt x="98412" y="6718"/>
                </a:lnTo>
                <a:lnTo>
                  <a:pt x="98412" y="7810"/>
                </a:lnTo>
                <a:lnTo>
                  <a:pt x="96291" y="13665"/>
                </a:lnTo>
                <a:lnTo>
                  <a:pt x="95237" y="19304"/>
                </a:lnTo>
                <a:lnTo>
                  <a:pt x="94170" y="27114"/>
                </a:lnTo>
                <a:lnTo>
                  <a:pt x="94170" y="29070"/>
                </a:lnTo>
                <a:lnTo>
                  <a:pt x="95237" y="36880"/>
                </a:lnTo>
                <a:lnTo>
                  <a:pt x="96291" y="42735"/>
                </a:lnTo>
                <a:lnTo>
                  <a:pt x="98412" y="48590"/>
                </a:lnTo>
                <a:lnTo>
                  <a:pt x="99479" y="49466"/>
                </a:lnTo>
                <a:lnTo>
                  <a:pt x="102641" y="54229"/>
                </a:lnTo>
                <a:lnTo>
                  <a:pt x="106883" y="55321"/>
                </a:lnTo>
                <a:lnTo>
                  <a:pt x="108978" y="55321"/>
                </a:lnTo>
                <a:lnTo>
                  <a:pt x="113233" y="53365"/>
                </a:lnTo>
                <a:lnTo>
                  <a:pt x="116408" y="47510"/>
                </a:lnTo>
                <a:lnTo>
                  <a:pt x="118516" y="41656"/>
                </a:lnTo>
                <a:lnTo>
                  <a:pt x="119570" y="34925"/>
                </a:lnTo>
                <a:lnTo>
                  <a:pt x="119570" y="27647"/>
                </a:lnTo>
                <a:lnTo>
                  <a:pt x="120637" y="30149"/>
                </a:lnTo>
                <a:lnTo>
                  <a:pt x="123812" y="32969"/>
                </a:lnTo>
                <a:lnTo>
                  <a:pt x="129095" y="34061"/>
                </a:lnTo>
                <a:lnTo>
                  <a:pt x="130162" y="34061"/>
                </a:lnTo>
                <a:lnTo>
                  <a:pt x="135445" y="32105"/>
                </a:lnTo>
                <a:lnTo>
                  <a:pt x="135445" y="31026"/>
                </a:lnTo>
                <a:lnTo>
                  <a:pt x="138633" y="25158"/>
                </a:lnTo>
                <a:lnTo>
                  <a:pt x="138633" y="28194"/>
                </a:lnTo>
                <a:lnTo>
                  <a:pt x="137566" y="35788"/>
                </a:lnTo>
                <a:lnTo>
                  <a:pt x="136512" y="42735"/>
                </a:lnTo>
                <a:lnTo>
                  <a:pt x="135445" y="47510"/>
                </a:lnTo>
                <a:lnTo>
                  <a:pt x="132283" y="51409"/>
                </a:lnTo>
                <a:lnTo>
                  <a:pt x="128041" y="53365"/>
                </a:lnTo>
                <a:lnTo>
                  <a:pt x="126974" y="53365"/>
                </a:lnTo>
                <a:lnTo>
                  <a:pt x="125920" y="52285"/>
                </a:lnTo>
                <a:lnTo>
                  <a:pt x="124879" y="51409"/>
                </a:lnTo>
                <a:lnTo>
                  <a:pt x="124879" y="46647"/>
                </a:lnTo>
                <a:lnTo>
                  <a:pt x="122758" y="44691"/>
                </a:lnTo>
                <a:lnTo>
                  <a:pt x="120637" y="45554"/>
                </a:lnTo>
                <a:lnTo>
                  <a:pt x="120637" y="48590"/>
                </a:lnTo>
                <a:lnTo>
                  <a:pt x="122758" y="53365"/>
                </a:lnTo>
                <a:lnTo>
                  <a:pt x="128041" y="55321"/>
                </a:lnTo>
                <a:lnTo>
                  <a:pt x="132283" y="54229"/>
                </a:lnTo>
                <a:lnTo>
                  <a:pt x="142849" y="32105"/>
                </a:lnTo>
                <a:lnTo>
                  <a:pt x="142849" y="24295"/>
                </a:lnTo>
                <a:lnTo>
                  <a:pt x="142849" y="1756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3" name="object 233"/>
          <p:cNvSpPr/>
          <p:nvPr/>
        </p:nvSpPr>
        <p:spPr>
          <a:xfrm>
            <a:off x="2493445" y="2748771"/>
            <a:ext cx="0" cy="211454"/>
          </a:xfrm>
          <a:custGeom>
            <a:avLst/>
            <a:gdLst/>
            <a:ahLst/>
            <a:cxnLst/>
            <a:rect l="l" t="t" r="r" b="b"/>
            <a:pathLst>
              <a:path h="211455">
                <a:moveTo>
                  <a:pt x="0" y="0"/>
                </a:moveTo>
                <a:lnTo>
                  <a:pt x="0" y="211313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4" name="object 234"/>
          <p:cNvSpPr/>
          <p:nvPr/>
        </p:nvSpPr>
        <p:spPr>
          <a:xfrm>
            <a:off x="3031037" y="2787389"/>
            <a:ext cx="494665" cy="0"/>
          </a:xfrm>
          <a:custGeom>
            <a:avLst/>
            <a:gdLst/>
            <a:ahLst/>
            <a:cxnLst/>
            <a:rect l="l" t="t" r="r" b="b"/>
            <a:pathLst>
              <a:path w="494664">
                <a:moveTo>
                  <a:pt x="494220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3190840" y="2879594"/>
            <a:ext cx="185420" cy="0"/>
          </a:xfrm>
          <a:custGeom>
            <a:avLst/>
            <a:gdLst/>
            <a:ahLst/>
            <a:cxnLst/>
            <a:rect l="l" t="t" r="r" b="b"/>
            <a:pathLst>
              <a:path w="185420">
                <a:moveTo>
                  <a:pt x="185202" y="0"/>
                </a:moveTo>
                <a:lnTo>
                  <a:pt x="0" y="0"/>
                </a:lnTo>
              </a:path>
            </a:pathLst>
          </a:custGeom>
          <a:ln w="162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36" name="object 236"/>
          <p:cNvPicPr/>
          <p:nvPr/>
        </p:nvPicPr>
        <p:blipFill>
          <a:blip r:embed="rId25" cstate="print"/>
          <a:stretch>
            <a:fillRect/>
          </a:stretch>
        </p:blipFill>
        <p:spPr>
          <a:xfrm>
            <a:off x="1752969" y="2648755"/>
            <a:ext cx="248042" cy="146775"/>
          </a:xfrm>
          <a:prstGeom prst="rect">
            <a:avLst/>
          </a:prstGeom>
        </p:spPr>
      </p:pic>
      <p:sp>
        <p:nvSpPr>
          <p:cNvPr id="238" name="object 238"/>
          <p:cNvSpPr/>
          <p:nvPr/>
        </p:nvSpPr>
        <p:spPr>
          <a:xfrm>
            <a:off x="3525257" y="2694351"/>
            <a:ext cx="1116965" cy="185420"/>
          </a:xfrm>
          <a:custGeom>
            <a:avLst/>
            <a:gdLst/>
            <a:ahLst/>
            <a:cxnLst/>
            <a:rect l="l" t="t" r="r" b="b"/>
            <a:pathLst>
              <a:path w="1116964" h="185419">
                <a:moveTo>
                  <a:pt x="0" y="185243"/>
                </a:moveTo>
                <a:lnTo>
                  <a:pt x="1116477" y="185243"/>
                </a:lnTo>
                <a:lnTo>
                  <a:pt x="1116477" y="0"/>
                </a:lnTo>
                <a:lnTo>
                  <a:pt x="0" y="0"/>
                </a:lnTo>
                <a:lnTo>
                  <a:pt x="0" y="185243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2" name="object 242"/>
          <p:cNvSpPr/>
          <p:nvPr/>
        </p:nvSpPr>
        <p:spPr>
          <a:xfrm>
            <a:off x="3525257" y="2958268"/>
            <a:ext cx="1116965" cy="184785"/>
          </a:xfrm>
          <a:custGeom>
            <a:avLst/>
            <a:gdLst/>
            <a:ahLst/>
            <a:cxnLst/>
            <a:rect l="l" t="t" r="r" b="b"/>
            <a:pathLst>
              <a:path w="1116964" h="184785">
                <a:moveTo>
                  <a:pt x="0" y="184274"/>
                </a:moveTo>
                <a:lnTo>
                  <a:pt x="1116477" y="184274"/>
                </a:lnTo>
                <a:lnTo>
                  <a:pt x="1116477" y="0"/>
                </a:lnTo>
                <a:lnTo>
                  <a:pt x="0" y="0"/>
                </a:lnTo>
                <a:lnTo>
                  <a:pt x="0" y="184274"/>
                </a:lnTo>
                <a:close/>
              </a:path>
            </a:pathLst>
          </a:custGeom>
          <a:ln w="162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3376042" y="2879594"/>
            <a:ext cx="149225" cy="170815"/>
          </a:xfrm>
          <a:custGeom>
            <a:avLst/>
            <a:gdLst/>
            <a:ahLst/>
            <a:cxnLst/>
            <a:rect l="l" t="t" r="r" b="b"/>
            <a:pathLst>
              <a:path w="149225" h="170814">
                <a:moveTo>
                  <a:pt x="149214" y="170742"/>
                </a:moveTo>
                <a:lnTo>
                  <a:pt x="0" y="170742"/>
                </a:lnTo>
              </a:path>
              <a:path w="149225" h="170814">
                <a:moveTo>
                  <a:pt x="0" y="170742"/>
                </a:moveTo>
                <a:lnTo>
                  <a:pt x="0" y="0"/>
                </a:lnTo>
              </a:path>
            </a:pathLst>
          </a:custGeom>
          <a:ln w="162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4" name="object 264"/>
          <p:cNvSpPr/>
          <p:nvPr/>
        </p:nvSpPr>
        <p:spPr>
          <a:xfrm>
            <a:off x="8511728" y="692882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272673"/>
                </a:moveTo>
                <a:lnTo>
                  <a:pt x="0" y="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5" name="object 265"/>
          <p:cNvSpPr/>
          <p:nvPr/>
        </p:nvSpPr>
        <p:spPr>
          <a:xfrm>
            <a:off x="8366484" y="822182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58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6" name="object 266"/>
          <p:cNvSpPr/>
          <p:nvPr/>
        </p:nvSpPr>
        <p:spPr>
          <a:xfrm>
            <a:off x="8299995" y="822182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258"/>
                </a:moveTo>
                <a:lnTo>
                  <a:pt x="0" y="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7" name="object 267"/>
          <p:cNvSpPr/>
          <p:nvPr/>
        </p:nvSpPr>
        <p:spPr>
          <a:xfrm>
            <a:off x="8204881" y="692882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0"/>
                </a:moveTo>
                <a:lnTo>
                  <a:pt x="0" y="272673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8" name="object 268"/>
          <p:cNvSpPr/>
          <p:nvPr/>
        </p:nvSpPr>
        <p:spPr>
          <a:xfrm>
            <a:off x="8299995" y="852954"/>
            <a:ext cx="66675" cy="65405"/>
          </a:xfrm>
          <a:custGeom>
            <a:avLst/>
            <a:gdLst/>
            <a:ahLst/>
            <a:cxnLst/>
            <a:rect l="l" t="t" r="r" b="b"/>
            <a:pathLst>
              <a:path w="66675" h="65405">
                <a:moveTo>
                  <a:pt x="66488" y="0"/>
                </a:moveTo>
                <a:lnTo>
                  <a:pt x="0" y="65132"/>
                </a:lnTo>
              </a:path>
            </a:pathLst>
          </a:custGeom>
          <a:ln w="1150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9" name="object 269"/>
          <p:cNvSpPr/>
          <p:nvPr/>
        </p:nvSpPr>
        <p:spPr>
          <a:xfrm>
            <a:off x="8288745" y="1270658"/>
            <a:ext cx="307340" cy="144780"/>
          </a:xfrm>
          <a:custGeom>
            <a:avLst/>
            <a:gdLst/>
            <a:ahLst/>
            <a:cxnLst/>
            <a:rect l="l" t="t" r="r" b="b"/>
            <a:pathLst>
              <a:path w="307340" h="144780">
                <a:moveTo>
                  <a:pt x="162635" y="31738"/>
                </a:moveTo>
                <a:lnTo>
                  <a:pt x="95114" y="96732"/>
                </a:lnTo>
              </a:path>
              <a:path w="307340" h="144780">
                <a:moveTo>
                  <a:pt x="0" y="144340"/>
                </a:moveTo>
                <a:lnTo>
                  <a:pt x="306847" y="144340"/>
                </a:lnTo>
              </a:path>
              <a:path w="307340" h="144780">
                <a:moveTo>
                  <a:pt x="162635" y="114258"/>
                </a:moveTo>
                <a:lnTo>
                  <a:pt x="95114" y="114258"/>
                </a:lnTo>
              </a:path>
              <a:path w="307340" h="144780">
                <a:moveTo>
                  <a:pt x="162635" y="0"/>
                </a:moveTo>
                <a:lnTo>
                  <a:pt x="95114" y="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1" name="object 271"/>
          <p:cNvSpPr/>
          <p:nvPr/>
        </p:nvSpPr>
        <p:spPr>
          <a:xfrm>
            <a:off x="8288745" y="1141497"/>
            <a:ext cx="307340" cy="73025"/>
          </a:xfrm>
          <a:custGeom>
            <a:avLst/>
            <a:gdLst/>
            <a:ahLst/>
            <a:cxnLst/>
            <a:rect l="l" t="t" r="r" b="b"/>
            <a:pathLst>
              <a:path w="307340" h="73025">
                <a:moveTo>
                  <a:pt x="72613" y="72584"/>
                </a:moveTo>
                <a:lnTo>
                  <a:pt x="185136" y="24148"/>
                </a:lnTo>
              </a:path>
              <a:path w="307340" h="73025">
                <a:moveTo>
                  <a:pt x="306847" y="0"/>
                </a:moveTo>
                <a:lnTo>
                  <a:pt x="0" y="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3" name="object 273"/>
          <p:cNvSpPr/>
          <p:nvPr/>
        </p:nvSpPr>
        <p:spPr>
          <a:xfrm>
            <a:off x="8204881" y="965556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6847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4" name="object 274"/>
          <p:cNvSpPr/>
          <p:nvPr/>
        </p:nvSpPr>
        <p:spPr>
          <a:xfrm>
            <a:off x="7415253" y="1214081"/>
            <a:ext cx="873760" cy="0"/>
          </a:xfrm>
          <a:custGeom>
            <a:avLst/>
            <a:gdLst/>
            <a:ahLst/>
            <a:cxnLst/>
            <a:rect l="l" t="t" r="r" b="b"/>
            <a:pathLst>
              <a:path w="873759">
                <a:moveTo>
                  <a:pt x="873491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7574801" y="1116532"/>
            <a:ext cx="100330" cy="55880"/>
          </a:xfrm>
          <a:custGeom>
            <a:avLst/>
            <a:gdLst/>
            <a:ahLst/>
            <a:cxnLst/>
            <a:rect l="l" t="t" r="r" b="b"/>
            <a:pathLst>
              <a:path w="100329" h="55880">
                <a:moveTo>
                  <a:pt x="32740" y="12407"/>
                </a:moveTo>
                <a:lnTo>
                  <a:pt x="28651" y="825"/>
                </a:lnTo>
                <a:lnTo>
                  <a:pt x="0" y="825"/>
                </a:lnTo>
                <a:lnTo>
                  <a:pt x="0" y="2476"/>
                </a:lnTo>
                <a:lnTo>
                  <a:pt x="2044" y="2476"/>
                </a:lnTo>
                <a:lnTo>
                  <a:pt x="4102" y="3302"/>
                </a:lnTo>
                <a:lnTo>
                  <a:pt x="4102" y="52425"/>
                </a:lnTo>
                <a:lnTo>
                  <a:pt x="2044" y="53263"/>
                </a:lnTo>
                <a:lnTo>
                  <a:pt x="0" y="53263"/>
                </a:lnTo>
                <a:lnTo>
                  <a:pt x="0" y="54914"/>
                </a:lnTo>
                <a:lnTo>
                  <a:pt x="13296" y="54914"/>
                </a:lnTo>
                <a:lnTo>
                  <a:pt x="13296" y="53263"/>
                </a:lnTo>
                <a:lnTo>
                  <a:pt x="11252" y="53263"/>
                </a:lnTo>
                <a:lnTo>
                  <a:pt x="9207" y="52425"/>
                </a:lnTo>
                <a:lnTo>
                  <a:pt x="9207" y="27457"/>
                </a:lnTo>
                <a:lnTo>
                  <a:pt x="17399" y="27457"/>
                </a:lnTo>
                <a:lnTo>
                  <a:pt x="22504" y="29108"/>
                </a:lnTo>
                <a:lnTo>
                  <a:pt x="23533" y="34912"/>
                </a:lnTo>
                <a:lnTo>
                  <a:pt x="23533" y="36703"/>
                </a:lnTo>
                <a:lnTo>
                  <a:pt x="24549" y="36703"/>
                </a:lnTo>
                <a:lnTo>
                  <a:pt x="24549" y="18351"/>
                </a:lnTo>
                <a:lnTo>
                  <a:pt x="23533" y="18351"/>
                </a:lnTo>
                <a:lnTo>
                  <a:pt x="23533" y="20002"/>
                </a:lnTo>
                <a:lnTo>
                  <a:pt x="22504" y="24142"/>
                </a:lnTo>
                <a:lnTo>
                  <a:pt x="17399" y="25793"/>
                </a:lnTo>
                <a:lnTo>
                  <a:pt x="9207" y="25793"/>
                </a:lnTo>
                <a:lnTo>
                  <a:pt x="9207" y="3302"/>
                </a:lnTo>
                <a:lnTo>
                  <a:pt x="11252" y="2476"/>
                </a:lnTo>
                <a:lnTo>
                  <a:pt x="20459" y="2476"/>
                </a:lnTo>
                <a:lnTo>
                  <a:pt x="25577" y="4965"/>
                </a:lnTo>
                <a:lnTo>
                  <a:pt x="27635" y="7442"/>
                </a:lnTo>
                <a:lnTo>
                  <a:pt x="30695" y="12407"/>
                </a:lnTo>
                <a:lnTo>
                  <a:pt x="32740" y="12407"/>
                </a:lnTo>
                <a:close/>
              </a:path>
              <a:path w="100329" h="55880">
                <a:moveTo>
                  <a:pt x="64439" y="13246"/>
                </a:moveTo>
                <a:lnTo>
                  <a:pt x="63423" y="9105"/>
                </a:lnTo>
                <a:lnTo>
                  <a:pt x="61379" y="4127"/>
                </a:lnTo>
                <a:lnTo>
                  <a:pt x="57289" y="825"/>
                </a:lnTo>
                <a:lnTo>
                  <a:pt x="51142" y="0"/>
                </a:lnTo>
                <a:lnTo>
                  <a:pt x="47053" y="825"/>
                </a:lnTo>
                <a:lnTo>
                  <a:pt x="41948" y="3302"/>
                </a:lnTo>
                <a:lnTo>
                  <a:pt x="38887" y="7442"/>
                </a:lnTo>
                <a:lnTo>
                  <a:pt x="37846" y="14071"/>
                </a:lnTo>
                <a:lnTo>
                  <a:pt x="38887" y="17513"/>
                </a:lnTo>
                <a:lnTo>
                  <a:pt x="41948" y="18351"/>
                </a:lnTo>
                <a:lnTo>
                  <a:pt x="43992" y="17513"/>
                </a:lnTo>
                <a:lnTo>
                  <a:pt x="43992" y="12407"/>
                </a:lnTo>
                <a:lnTo>
                  <a:pt x="42964" y="9931"/>
                </a:lnTo>
                <a:lnTo>
                  <a:pt x="45008" y="4127"/>
                </a:lnTo>
                <a:lnTo>
                  <a:pt x="50126" y="2476"/>
                </a:lnTo>
                <a:lnTo>
                  <a:pt x="53200" y="2476"/>
                </a:lnTo>
                <a:lnTo>
                  <a:pt x="57289" y="4965"/>
                </a:lnTo>
                <a:lnTo>
                  <a:pt x="58305" y="7442"/>
                </a:lnTo>
                <a:lnTo>
                  <a:pt x="59334" y="14071"/>
                </a:lnTo>
                <a:lnTo>
                  <a:pt x="59334" y="16687"/>
                </a:lnTo>
                <a:lnTo>
                  <a:pt x="57289" y="23317"/>
                </a:lnTo>
                <a:lnTo>
                  <a:pt x="54203" y="28282"/>
                </a:lnTo>
                <a:lnTo>
                  <a:pt x="50126" y="33248"/>
                </a:lnTo>
                <a:lnTo>
                  <a:pt x="49098" y="34912"/>
                </a:lnTo>
                <a:lnTo>
                  <a:pt x="45008" y="40017"/>
                </a:lnTo>
                <a:lnTo>
                  <a:pt x="41948" y="44145"/>
                </a:lnTo>
                <a:lnTo>
                  <a:pt x="39890" y="46634"/>
                </a:lnTo>
                <a:lnTo>
                  <a:pt x="36830" y="50774"/>
                </a:lnTo>
                <a:lnTo>
                  <a:pt x="36830" y="54914"/>
                </a:lnTo>
                <a:lnTo>
                  <a:pt x="63423" y="54914"/>
                </a:lnTo>
                <a:lnTo>
                  <a:pt x="64439" y="41668"/>
                </a:lnTo>
                <a:lnTo>
                  <a:pt x="63423" y="41668"/>
                </a:lnTo>
                <a:lnTo>
                  <a:pt x="62395" y="42494"/>
                </a:lnTo>
                <a:lnTo>
                  <a:pt x="60350" y="48285"/>
                </a:lnTo>
                <a:lnTo>
                  <a:pt x="56261" y="50774"/>
                </a:lnTo>
                <a:lnTo>
                  <a:pt x="39890" y="50774"/>
                </a:lnTo>
                <a:lnTo>
                  <a:pt x="40932" y="48285"/>
                </a:lnTo>
                <a:lnTo>
                  <a:pt x="46037" y="43319"/>
                </a:lnTo>
                <a:lnTo>
                  <a:pt x="46037" y="42494"/>
                </a:lnTo>
                <a:lnTo>
                  <a:pt x="49098" y="38354"/>
                </a:lnTo>
                <a:lnTo>
                  <a:pt x="53200" y="34074"/>
                </a:lnTo>
                <a:lnTo>
                  <a:pt x="57289" y="28282"/>
                </a:lnTo>
                <a:lnTo>
                  <a:pt x="59334" y="25793"/>
                </a:lnTo>
                <a:lnTo>
                  <a:pt x="62395" y="20828"/>
                </a:lnTo>
                <a:lnTo>
                  <a:pt x="63423" y="20002"/>
                </a:lnTo>
                <a:lnTo>
                  <a:pt x="64439" y="13246"/>
                </a:lnTo>
                <a:close/>
              </a:path>
              <a:path w="100329" h="55880">
                <a:moveTo>
                  <a:pt x="100241" y="825"/>
                </a:moveTo>
                <a:lnTo>
                  <a:pt x="75692" y="825"/>
                </a:lnTo>
                <a:lnTo>
                  <a:pt x="73647" y="14071"/>
                </a:lnTo>
                <a:lnTo>
                  <a:pt x="75692" y="14071"/>
                </a:lnTo>
                <a:lnTo>
                  <a:pt x="75692" y="13246"/>
                </a:lnTo>
                <a:lnTo>
                  <a:pt x="77736" y="7442"/>
                </a:lnTo>
                <a:lnTo>
                  <a:pt x="82854" y="5791"/>
                </a:lnTo>
                <a:lnTo>
                  <a:pt x="96151" y="5791"/>
                </a:lnTo>
                <a:lnTo>
                  <a:pt x="92049" y="15722"/>
                </a:lnTo>
                <a:lnTo>
                  <a:pt x="88988" y="21653"/>
                </a:lnTo>
                <a:lnTo>
                  <a:pt x="86944" y="27457"/>
                </a:lnTo>
                <a:lnTo>
                  <a:pt x="84899" y="32423"/>
                </a:lnTo>
                <a:lnTo>
                  <a:pt x="82854" y="39179"/>
                </a:lnTo>
                <a:lnTo>
                  <a:pt x="81838" y="45808"/>
                </a:lnTo>
                <a:lnTo>
                  <a:pt x="81838" y="50774"/>
                </a:lnTo>
                <a:lnTo>
                  <a:pt x="82854" y="54914"/>
                </a:lnTo>
                <a:lnTo>
                  <a:pt x="84899" y="55740"/>
                </a:lnTo>
                <a:lnTo>
                  <a:pt x="86944" y="54914"/>
                </a:lnTo>
                <a:lnTo>
                  <a:pt x="87972" y="51600"/>
                </a:lnTo>
                <a:lnTo>
                  <a:pt x="87972" y="36703"/>
                </a:lnTo>
                <a:lnTo>
                  <a:pt x="88988" y="30772"/>
                </a:lnTo>
                <a:lnTo>
                  <a:pt x="91046" y="24142"/>
                </a:lnTo>
                <a:lnTo>
                  <a:pt x="93091" y="20002"/>
                </a:lnTo>
                <a:lnTo>
                  <a:pt x="97180" y="8267"/>
                </a:lnTo>
                <a:lnTo>
                  <a:pt x="100241" y="3302"/>
                </a:lnTo>
                <a:lnTo>
                  <a:pt x="100241" y="82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7" name="object 277"/>
          <p:cNvSpPr/>
          <p:nvPr/>
        </p:nvSpPr>
        <p:spPr>
          <a:xfrm>
            <a:off x="7723111" y="1115694"/>
            <a:ext cx="97790" cy="57150"/>
          </a:xfrm>
          <a:custGeom>
            <a:avLst/>
            <a:gdLst/>
            <a:ahLst/>
            <a:cxnLst/>
            <a:rect l="l" t="t" r="r" b="b"/>
            <a:pathLst>
              <a:path w="97790" h="57150">
                <a:moveTo>
                  <a:pt x="20472" y="54102"/>
                </a:moveTo>
                <a:lnTo>
                  <a:pt x="17386" y="54102"/>
                </a:lnTo>
                <a:lnTo>
                  <a:pt x="13296" y="53263"/>
                </a:lnTo>
                <a:lnTo>
                  <a:pt x="12280" y="49123"/>
                </a:lnTo>
                <a:lnTo>
                  <a:pt x="12280" y="838"/>
                </a:lnTo>
                <a:lnTo>
                  <a:pt x="11252" y="838"/>
                </a:lnTo>
                <a:lnTo>
                  <a:pt x="8191" y="4140"/>
                </a:lnTo>
                <a:lnTo>
                  <a:pt x="2044" y="5803"/>
                </a:lnTo>
                <a:lnTo>
                  <a:pt x="0" y="5803"/>
                </a:lnTo>
                <a:lnTo>
                  <a:pt x="0" y="7454"/>
                </a:lnTo>
                <a:lnTo>
                  <a:pt x="5118" y="7454"/>
                </a:lnTo>
                <a:lnTo>
                  <a:pt x="7175" y="8280"/>
                </a:lnTo>
                <a:lnTo>
                  <a:pt x="7175" y="49123"/>
                </a:lnTo>
                <a:lnTo>
                  <a:pt x="6134" y="53263"/>
                </a:lnTo>
                <a:lnTo>
                  <a:pt x="2044" y="54102"/>
                </a:lnTo>
                <a:lnTo>
                  <a:pt x="0" y="54102"/>
                </a:lnTo>
                <a:lnTo>
                  <a:pt x="0" y="55753"/>
                </a:lnTo>
                <a:lnTo>
                  <a:pt x="20472" y="55753"/>
                </a:lnTo>
                <a:lnTo>
                  <a:pt x="20472" y="54102"/>
                </a:lnTo>
                <a:close/>
              </a:path>
              <a:path w="97790" h="57150">
                <a:moveTo>
                  <a:pt x="58293" y="36576"/>
                </a:moveTo>
                <a:lnTo>
                  <a:pt x="57289" y="30772"/>
                </a:lnTo>
                <a:lnTo>
                  <a:pt x="55232" y="25806"/>
                </a:lnTo>
                <a:lnTo>
                  <a:pt x="51142" y="22491"/>
                </a:lnTo>
                <a:lnTo>
                  <a:pt x="46037" y="20840"/>
                </a:lnTo>
                <a:lnTo>
                  <a:pt x="40919" y="21666"/>
                </a:lnTo>
                <a:lnTo>
                  <a:pt x="39890" y="22491"/>
                </a:lnTo>
                <a:lnTo>
                  <a:pt x="35801" y="27470"/>
                </a:lnTo>
                <a:lnTo>
                  <a:pt x="36830" y="6629"/>
                </a:lnTo>
                <a:lnTo>
                  <a:pt x="56273" y="6629"/>
                </a:lnTo>
                <a:lnTo>
                  <a:pt x="57289" y="1663"/>
                </a:lnTo>
                <a:lnTo>
                  <a:pt x="34785" y="1663"/>
                </a:lnTo>
                <a:lnTo>
                  <a:pt x="33769" y="30772"/>
                </a:lnTo>
                <a:lnTo>
                  <a:pt x="35801" y="30772"/>
                </a:lnTo>
                <a:lnTo>
                  <a:pt x="36830" y="29946"/>
                </a:lnTo>
                <a:lnTo>
                  <a:pt x="39890" y="25806"/>
                </a:lnTo>
                <a:lnTo>
                  <a:pt x="45021" y="24155"/>
                </a:lnTo>
                <a:lnTo>
                  <a:pt x="48082" y="24980"/>
                </a:lnTo>
                <a:lnTo>
                  <a:pt x="51142" y="28295"/>
                </a:lnTo>
                <a:lnTo>
                  <a:pt x="53187" y="31610"/>
                </a:lnTo>
                <a:lnTo>
                  <a:pt x="53187" y="44983"/>
                </a:lnTo>
                <a:lnTo>
                  <a:pt x="51142" y="50787"/>
                </a:lnTo>
                <a:lnTo>
                  <a:pt x="49098" y="52438"/>
                </a:lnTo>
                <a:lnTo>
                  <a:pt x="43980" y="54927"/>
                </a:lnTo>
                <a:lnTo>
                  <a:pt x="38874" y="53263"/>
                </a:lnTo>
                <a:lnTo>
                  <a:pt x="35801" y="49123"/>
                </a:lnTo>
                <a:lnTo>
                  <a:pt x="37846" y="44157"/>
                </a:lnTo>
                <a:lnTo>
                  <a:pt x="36830" y="41681"/>
                </a:lnTo>
                <a:lnTo>
                  <a:pt x="34785" y="40855"/>
                </a:lnTo>
                <a:lnTo>
                  <a:pt x="32740" y="41681"/>
                </a:lnTo>
                <a:lnTo>
                  <a:pt x="31724" y="44983"/>
                </a:lnTo>
                <a:lnTo>
                  <a:pt x="31724" y="48298"/>
                </a:lnTo>
                <a:lnTo>
                  <a:pt x="34785" y="53263"/>
                </a:lnTo>
                <a:lnTo>
                  <a:pt x="38874" y="55753"/>
                </a:lnTo>
                <a:lnTo>
                  <a:pt x="43980" y="56578"/>
                </a:lnTo>
                <a:lnTo>
                  <a:pt x="46037" y="56578"/>
                </a:lnTo>
                <a:lnTo>
                  <a:pt x="58293" y="38366"/>
                </a:lnTo>
                <a:lnTo>
                  <a:pt x="58293" y="36576"/>
                </a:lnTo>
                <a:close/>
              </a:path>
              <a:path w="97790" h="57150">
                <a:moveTo>
                  <a:pt x="97180" y="54102"/>
                </a:moveTo>
                <a:lnTo>
                  <a:pt x="96139" y="54102"/>
                </a:lnTo>
                <a:lnTo>
                  <a:pt x="94094" y="53263"/>
                </a:lnTo>
                <a:lnTo>
                  <a:pt x="93078" y="50787"/>
                </a:lnTo>
                <a:lnTo>
                  <a:pt x="84899" y="13881"/>
                </a:lnTo>
                <a:lnTo>
                  <a:pt x="84899" y="34086"/>
                </a:lnTo>
                <a:lnTo>
                  <a:pt x="73647" y="34086"/>
                </a:lnTo>
                <a:lnTo>
                  <a:pt x="78765" y="7454"/>
                </a:lnTo>
                <a:lnTo>
                  <a:pt x="79781" y="7454"/>
                </a:lnTo>
                <a:lnTo>
                  <a:pt x="84899" y="34086"/>
                </a:lnTo>
                <a:lnTo>
                  <a:pt x="84899" y="13881"/>
                </a:lnTo>
                <a:lnTo>
                  <a:pt x="81826" y="0"/>
                </a:lnTo>
                <a:lnTo>
                  <a:pt x="77736" y="1663"/>
                </a:lnTo>
                <a:lnTo>
                  <a:pt x="67513" y="50787"/>
                </a:lnTo>
                <a:lnTo>
                  <a:pt x="66484" y="53263"/>
                </a:lnTo>
                <a:lnTo>
                  <a:pt x="64439" y="54102"/>
                </a:lnTo>
                <a:lnTo>
                  <a:pt x="63423" y="54102"/>
                </a:lnTo>
                <a:lnTo>
                  <a:pt x="63423" y="55753"/>
                </a:lnTo>
                <a:lnTo>
                  <a:pt x="73647" y="55753"/>
                </a:lnTo>
                <a:lnTo>
                  <a:pt x="73647" y="54102"/>
                </a:lnTo>
                <a:lnTo>
                  <a:pt x="72631" y="54102"/>
                </a:lnTo>
                <a:lnTo>
                  <a:pt x="70586" y="52438"/>
                </a:lnTo>
                <a:lnTo>
                  <a:pt x="70586" y="47472"/>
                </a:lnTo>
                <a:lnTo>
                  <a:pt x="72631" y="35750"/>
                </a:lnTo>
                <a:lnTo>
                  <a:pt x="84899" y="35750"/>
                </a:lnTo>
                <a:lnTo>
                  <a:pt x="87972" y="49961"/>
                </a:lnTo>
                <a:lnTo>
                  <a:pt x="87972" y="53263"/>
                </a:lnTo>
                <a:lnTo>
                  <a:pt x="85928" y="54102"/>
                </a:lnTo>
                <a:lnTo>
                  <a:pt x="84899" y="54102"/>
                </a:lnTo>
                <a:lnTo>
                  <a:pt x="84899" y="55753"/>
                </a:lnTo>
                <a:lnTo>
                  <a:pt x="97180" y="55753"/>
                </a:lnTo>
                <a:lnTo>
                  <a:pt x="97180" y="541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8" name="object 278"/>
          <p:cNvSpPr/>
          <p:nvPr/>
        </p:nvSpPr>
        <p:spPr>
          <a:xfrm>
            <a:off x="7415253" y="1177274"/>
            <a:ext cx="405130" cy="74295"/>
          </a:xfrm>
          <a:custGeom>
            <a:avLst/>
            <a:gdLst/>
            <a:ahLst/>
            <a:cxnLst/>
            <a:rect l="l" t="t" r="r" b="b"/>
            <a:pathLst>
              <a:path w="405129" h="74294">
                <a:moveTo>
                  <a:pt x="150352" y="74202"/>
                </a:moveTo>
                <a:lnTo>
                  <a:pt x="405040" y="74202"/>
                </a:lnTo>
                <a:lnTo>
                  <a:pt x="405040" y="0"/>
                </a:lnTo>
                <a:lnTo>
                  <a:pt x="150352" y="0"/>
                </a:lnTo>
                <a:lnTo>
                  <a:pt x="150352" y="74202"/>
                </a:lnTo>
                <a:close/>
              </a:path>
              <a:path w="405129" h="74294">
                <a:moveTo>
                  <a:pt x="0" y="36806"/>
                </a:moveTo>
                <a:lnTo>
                  <a:pt x="404008" y="36806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0" name="object 280"/>
          <p:cNvSpPr/>
          <p:nvPr/>
        </p:nvSpPr>
        <p:spPr>
          <a:xfrm>
            <a:off x="8079059" y="1141497"/>
            <a:ext cx="210185" cy="273685"/>
          </a:xfrm>
          <a:custGeom>
            <a:avLst/>
            <a:gdLst/>
            <a:ahLst/>
            <a:cxnLst/>
            <a:rect l="l" t="t" r="r" b="b"/>
            <a:pathLst>
              <a:path w="210184" h="273684">
                <a:moveTo>
                  <a:pt x="209685" y="0"/>
                </a:moveTo>
                <a:lnTo>
                  <a:pt x="209685" y="273501"/>
                </a:lnTo>
              </a:path>
              <a:path w="210184" h="273684">
                <a:moveTo>
                  <a:pt x="0" y="185876"/>
                </a:moveTo>
                <a:lnTo>
                  <a:pt x="209685" y="185876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1" name="object 281"/>
          <p:cNvSpPr/>
          <p:nvPr/>
        </p:nvSpPr>
        <p:spPr>
          <a:xfrm>
            <a:off x="8079059" y="1214081"/>
            <a:ext cx="1270" cy="113664"/>
          </a:xfrm>
          <a:custGeom>
            <a:avLst/>
            <a:gdLst/>
            <a:ahLst/>
            <a:cxnLst/>
            <a:rect l="l" t="t" r="r" b="b"/>
            <a:pathLst>
              <a:path w="1270" h="113665">
                <a:moveTo>
                  <a:pt x="516" y="-6350"/>
                </a:moveTo>
                <a:lnTo>
                  <a:pt x="516" y="119642"/>
                </a:lnTo>
              </a:path>
            </a:pathLst>
          </a:custGeom>
          <a:ln w="1373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053489" y="1195730"/>
            <a:ext cx="46355" cy="38100"/>
          </a:xfrm>
          <a:custGeom>
            <a:avLst/>
            <a:gdLst/>
            <a:ahLst/>
            <a:cxnLst/>
            <a:rect l="l" t="t" r="r" b="b"/>
            <a:pathLst>
              <a:path w="46354" h="38100">
                <a:moveTo>
                  <a:pt x="46024" y="18351"/>
                </a:moveTo>
                <a:lnTo>
                  <a:pt x="38862" y="4978"/>
                </a:lnTo>
                <a:lnTo>
                  <a:pt x="22504" y="0"/>
                </a:lnTo>
                <a:lnTo>
                  <a:pt x="7162" y="4978"/>
                </a:lnTo>
                <a:lnTo>
                  <a:pt x="0" y="18351"/>
                </a:lnTo>
                <a:lnTo>
                  <a:pt x="7162" y="31610"/>
                </a:lnTo>
                <a:lnTo>
                  <a:pt x="22504" y="37541"/>
                </a:lnTo>
                <a:lnTo>
                  <a:pt x="38862" y="31610"/>
                </a:lnTo>
                <a:lnTo>
                  <a:pt x="46024" y="1835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8288745" y="1189794"/>
            <a:ext cx="128905" cy="195580"/>
          </a:xfrm>
          <a:custGeom>
            <a:avLst/>
            <a:gdLst/>
            <a:ahLst/>
            <a:cxnLst/>
            <a:rect l="l" t="t" r="r" b="b"/>
            <a:pathLst>
              <a:path w="128904" h="195580">
                <a:moveTo>
                  <a:pt x="95114" y="195121"/>
                </a:moveTo>
                <a:lnTo>
                  <a:pt x="95114" y="80863"/>
                </a:lnTo>
              </a:path>
              <a:path w="128904" h="195580">
                <a:moveTo>
                  <a:pt x="95114" y="137578"/>
                </a:moveTo>
                <a:lnTo>
                  <a:pt x="0" y="137578"/>
                </a:lnTo>
              </a:path>
              <a:path w="128904" h="195580">
                <a:moveTo>
                  <a:pt x="128883" y="80863"/>
                </a:moveTo>
                <a:lnTo>
                  <a:pt x="128883" y="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8306130" y="1153235"/>
            <a:ext cx="57785" cy="60960"/>
          </a:xfrm>
          <a:custGeom>
            <a:avLst/>
            <a:gdLst/>
            <a:ahLst/>
            <a:cxnLst/>
            <a:rect l="l" t="t" r="r" b="b"/>
            <a:pathLst>
              <a:path w="57784" h="60959">
                <a:moveTo>
                  <a:pt x="57264" y="49123"/>
                </a:moveTo>
                <a:lnTo>
                  <a:pt x="56248" y="43332"/>
                </a:lnTo>
                <a:lnTo>
                  <a:pt x="52158" y="38227"/>
                </a:lnTo>
                <a:lnTo>
                  <a:pt x="48069" y="35737"/>
                </a:lnTo>
                <a:lnTo>
                  <a:pt x="41922" y="34912"/>
                </a:lnTo>
                <a:lnTo>
                  <a:pt x="39890" y="34912"/>
                </a:lnTo>
                <a:lnTo>
                  <a:pt x="32715" y="37388"/>
                </a:lnTo>
                <a:lnTo>
                  <a:pt x="29654" y="40017"/>
                </a:lnTo>
                <a:lnTo>
                  <a:pt x="26593" y="44983"/>
                </a:lnTo>
                <a:lnTo>
                  <a:pt x="25565" y="42494"/>
                </a:lnTo>
                <a:lnTo>
                  <a:pt x="21475" y="38227"/>
                </a:lnTo>
                <a:lnTo>
                  <a:pt x="19418" y="38227"/>
                </a:lnTo>
                <a:lnTo>
                  <a:pt x="13296" y="36563"/>
                </a:lnTo>
                <a:lnTo>
                  <a:pt x="10223" y="37388"/>
                </a:lnTo>
                <a:lnTo>
                  <a:pt x="4089" y="40017"/>
                </a:lnTo>
                <a:lnTo>
                  <a:pt x="2044" y="43332"/>
                </a:lnTo>
                <a:lnTo>
                  <a:pt x="0" y="48298"/>
                </a:lnTo>
                <a:lnTo>
                  <a:pt x="0" y="51600"/>
                </a:lnTo>
                <a:lnTo>
                  <a:pt x="3060" y="56578"/>
                </a:lnTo>
                <a:lnTo>
                  <a:pt x="5105" y="58229"/>
                </a:lnTo>
                <a:lnTo>
                  <a:pt x="11252" y="60020"/>
                </a:lnTo>
                <a:lnTo>
                  <a:pt x="15341" y="59194"/>
                </a:lnTo>
                <a:lnTo>
                  <a:pt x="15341" y="54914"/>
                </a:lnTo>
                <a:lnTo>
                  <a:pt x="10223" y="54914"/>
                </a:lnTo>
                <a:lnTo>
                  <a:pt x="7162" y="55740"/>
                </a:lnTo>
                <a:lnTo>
                  <a:pt x="3060" y="53263"/>
                </a:lnTo>
                <a:lnTo>
                  <a:pt x="2044" y="49949"/>
                </a:lnTo>
                <a:lnTo>
                  <a:pt x="3060" y="47472"/>
                </a:lnTo>
                <a:lnTo>
                  <a:pt x="6121" y="43332"/>
                </a:lnTo>
                <a:lnTo>
                  <a:pt x="7162" y="42494"/>
                </a:lnTo>
                <a:lnTo>
                  <a:pt x="14312" y="41668"/>
                </a:lnTo>
                <a:lnTo>
                  <a:pt x="16357" y="41668"/>
                </a:lnTo>
                <a:lnTo>
                  <a:pt x="22504" y="44157"/>
                </a:lnTo>
                <a:lnTo>
                  <a:pt x="24549" y="45808"/>
                </a:lnTo>
                <a:lnTo>
                  <a:pt x="25565" y="51600"/>
                </a:lnTo>
                <a:lnTo>
                  <a:pt x="27609" y="51600"/>
                </a:lnTo>
                <a:lnTo>
                  <a:pt x="28638" y="46634"/>
                </a:lnTo>
                <a:lnTo>
                  <a:pt x="31711" y="42494"/>
                </a:lnTo>
                <a:lnTo>
                  <a:pt x="33756" y="40843"/>
                </a:lnTo>
                <a:lnTo>
                  <a:pt x="40906" y="40017"/>
                </a:lnTo>
                <a:lnTo>
                  <a:pt x="46024" y="40017"/>
                </a:lnTo>
                <a:lnTo>
                  <a:pt x="51142" y="42494"/>
                </a:lnTo>
                <a:lnTo>
                  <a:pt x="53174" y="44157"/>
                </a:lnTo>
                <a:lnTo>
                  <a:pt x="55219" y="49123"/>
                </a:lnTo>
                <a:lnTo>
                  <a:pt x="54203" y="53263"/>
                </a:lnTo>
                <a:lnTo>
                  <a:pt x="50114" y="55740"/>
                </a:lnTo>
                <a:lnTo>
                  <a:pt x="48069" y="54914"/>
                </a:lnTo>
                <a:lnTo>
                  <a:pt x="42951" y="54914"/>
                </a:lnTo>
                <a:lnTo>
                  <a:pt x="41922" y="57404"/>
                </a:lnTo>
                <a:lnTo>
                  <a:pt x="42951" y="60020"/>
                </a:lnTo>
                <a:lnTo>
                  <a:pt x="47053" y="60845"/>
                </a:lnTo>
                <a:lnTo>
                  <a:pt x="48069" y="60845"/>
                </a:lnTo>
                <a:lnTo>
                  <a:pt x="54203" y="57404"/>
                </a:lnTo>
                <a:lnTo>
                  <a:pt x="56248" y="54914"/>
                </a:lnTo>
                <a:lnTo>
                  <a:pt x="57264" y="49123"/>
                </a:lnTo>
                <a:close/>
              </a:path>
              <a:path w="57784" h="60959">
                <a:moveTo>
                  <a:pt x="57264" y="12420"/>
                </a:moveTo>
                <a:lnTo>
                  <a:pt x="55219" y="7442"/>
                </a:lnTo>
                <a:lnTo>
                  <a:pt x="54203" y="6896"/>
                </a:lnTo>
                <a:lnTo>
                  <a:pt x="54203" y="13246"/>
                </a:lnTo>
                <a:lnTo>
                  <a:pt x="54203" y="16560"/>
                </a:lnTo>
                <a:lnTo>
                  <a:pt x="48069" y="20002"/>
                </a:lnTo>
                <a:lnTo>
                  <a:pt x="42951" y="20828"/>
                </a:lnTo>
                <a:lnTo>
                  <a:pt x="36817" y="22491"/>
                </a:lnTo>
                <a:lnTo>
                  <a:pt x="22504" y="22491"/>
                </a:lnTo>
                <a:lnTo>
                  <a:pt x="15341" y="21666"/>
                </a:lnTo>
                <a:lnTo>
                  <a:pt x="9207" y="20002"/>
                </a:lnTo>
                <a:lnTo>
                  <a:pt x="5105" y="17386"/>
                </a:lnTo>
                <a:lnTo>
                  <a:pt x="3060" y="13246"/>
                </a:lnTo>
                <a:lnTo>
                  <a:pt x="4089" y="10756"/>
                </a:lnTo>
                <a:lnTo>
                  <a:pt x="9207" y="7442"/>
                </a:lnTo>
                <a:lnTo>
                  <a:pt x="14312" y="6616"/>
                </a:lnTo>
                <a:lnTo>
                  <a:pt x="20459" y="5791"/>
                </a:lnTo>
                <a:lnTo>
                  <a:pt x="28638" y="4965"/>
                </a:lnTo>
                <a:lnTo>
                  <a:pt x="34772" y="4965"/>
                </a:lnTo>
                <a:lnTo>
                  <a:pt x="41922" y="5791"/>
                </a:lnTo>
                <a:lnTo>
                  <a:pt x="48069" y="7442"/>
                </a:lnTo>
                <a:lnTo>
                  <a:pt x="52158" y="9105"/>
                </a:lnTo>
                <a:lnTo>
                  <a:pt x="54203" y="13246"/>
                </a:lnTo>
                <a:lnTo>
                  <a:pt x="54203" y="6896"/>
                </a:lnTo>
                <a:lnTo>
                  <a:pt x="49098" y="4140"/>
                </a:lnTo>
                <a:lnTo>
                  <a:pt x="49098" y="3314"/>
                </a:lnTo>
                <a:lnTo>
                  <a:pt x="42951" y="1651"/>
                </a:lnTo>
                <a:lnTo>
                  <a:pt x="36817" y="825"/>
                </a:lnTo>
                <a:lnTo>
                  <a:pt x="28638" y="0"/>
                </a:lnTo>
                <a:lnTo>
                  <a:pt x="27609" y="0"/>
                </a:lnTo>
                <a:lnTo>
                  <a:pt x="19418" y="825"/>
                </a:lnTo>
                <a:lnTo>
                  <a:pt x="13296" y="1651"/>
                </a:lnTo>
                <a:lnTo>
                  <a:pt x="7162" y="4140"/>
                </a:lnTo>
                <a:lnTo>
                  <a:pt x="6121" y="4140"/>
                </a:lnTo>
                <a:lnTo>
                  <a:pt x="2044" y="8280"/>
                </a:lnTo>
                <a:lnTo>
                  <a:pt x="0" y="13246"/>
                </a:lnTo>
                <a:lnTo>
                  <a:pt x="0" y="14897"/>
                </a:lnTo>
                <a:lnTo>
                  <a:pt x="3060" y="20002"/>
                </a:lnTo>
                <a:lnTo>
                  <a:pt x="8166" y="23317"/>
                </a:lnTo>
                <a:lnTo>
                  <a:pt x="14312" y="25806"/>
                </a:lnTo>
                <a:lnTo>
                  <a:pt x="20459" y="27457"/>
                </a:lnTo>
                <a:lnTo>
                  <a:pt x="29654" y="27457"/>
                </a:lnTo>
                <a:lnTo>
                  <a:pt x="57264" y="13246"/>
                </a:lnTo>
                <a:lnTo>
                  <a:pt x="57264" y="1242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6" name="object 286"/>
          <p:cNvSpPr/>
          <p:nvPr/>
        </p:nvSpPr>
        <p:spPr>
          <a:xfrm>
            <a:off x="8288745" y="1214081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2613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7" name="object 287"/>
          <p:cNvSpPr/>
          <p:nvPr/>
        </p:nvSpPr>
        <p:spPr>
          <a:xfrm>
            <a:off x="8299995" y="936440"/>
            <a:ext cx="66675" cy="0"/>
          </a:xfrm>
          <a:custGeom>
            <a:avLst/>
            <a:gdLst/>
            <a:ahLst/>
            <a:cxnLst/>
            <a:rect l="l" t="t" r="r" b="b"/>
            <a:pathLst>
              <a:path w="66675">
                <a:moveTo>
                  <a:pt x="66488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9" name="object 289"/>
          <p:cNvSpPr/>
          <p:nvPr/>
        </p:nvSpPr>
        <p:spPr>
          <a:xfrm>
            <a:off x="8744930" y="1123958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40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1" name="object 291"/>
          <p:cNvSpPr/>
          <p:nvPr/>
        </p:nvSpPr>
        <p:spPr>
          <a:xfrm>
            <a:off x="8595592" y="1141497"/>
            <a:ext cx="149860" cy="273685"/>
          </a:xfrm>
          <a:custGeom>
            <a:avLst/>
            <a:gdLst/>
            <a:ahLst/>
            <a:cxnLst/>
            <a:rect l="l" t="t" r="r" b="b"/>
            <a:pathLst>
              <a:path w="149859" h="273684">
                <a:moveTo>
                  <a:pt x="0" y="273501"/>
                </a:moveTo>
                <a:lnTo>
                  <a:pt x="0" y="0"/>
                </a:lnTo>
              </a:path>
              <a:path w="149859" h="273684">
                <a:moveTo>
                  <a:pt x="149337" y="72584"/>
                </a:moveTo>
                <a:lnTo>
                  <a:pt x="0" y="72584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2" name="object 292"/>
          <p:cNvSpPr/>
          <p:nvPr/>
        </p:nvSpPr>
        <p:spPr>
          <a:xfrm>
            <a:off x="8451381" y="1270658"/>
            <a:ext cx="144780" cy="114300"/>
          </a:xfrm>
          <a:custGeom>
            <a:avLst/>
            <a:gdLst/>
            <a:ahLst/>
            <a:cxnLst/>
            <a:rect l="l" t="t" r="r" b="b"/>
            <a:pathLst>
              <a:path w="144779" h="114300">
                <a:moveTo>
                  <a:pt x="0" y="0"/>
                </a:moveTo>
                <a:lnTo>
                  <a:pt x="0" y="114258"/>
                </a:lnTo>
              </a:path>
              <a:path w="144779" h="114300">
                <a:moveTo>
                  <a:pt x="144211" y="56715"/>
                </a:moveTo>
                <a:lnTo>
                  <a:pt x="0" y="56715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475929" y="1214081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>
                <a:moveTo>
                  <a:pt x="0" y="0"/>
                </a:moveTo>
                <a:lnTo>
                  <a:pt x="119663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5" name="object 295"/>
          <p:cNvSpPr/>
          <p:nvPr/>
        </p:nvSpPr>
        <p:spPr>
          <a:xfrm>
            <a:off x="8525002" y="1147304"/>
            <a:ext cx="57785" cy="60960"/>
          </a:xfrm>
          <a:custGeom>
            <a:avLst/>
            <a:gdLst/>
            <a:ahLst/>
            <a:cxnLst/>
            <a:rect l="l" t="t" r="r" b="b"/>
            <a:pathLst>
              <a:path w="57784" h="60959">
                <a:moveTo>
                  <a:pt x="57289" y="47599"/>
                </a:moveTo>
                <a:lnTo>
                  <a:pt x="56273" y="42494"/>
                </a:lnTo>
                <a:lnTo>
                  <a:pt x="55245" y="40843"/>
                </a:lnTo>
                <a:lnTo>
                  <a:pt x="55245" y="47599"/>
                </a:lnTo>
                <a:lnTo>
                  <a:pt x="55245" y="50088"/>
                </a:lnTo>
                <a:lnTo>
                  <a:pt x="52171" y="54229"/>
                </a:lnTo>
                <a:lnTo>
                  <a:pt x="50126" y="55880"/>
                </a:lnTo>
                <a:lnTo>
                  <a:pt x="42976" y="57531"/>
                </a:lnTo>
                <a:lnTo>
                  <a:pt x="40932" y="57531"/>
                </a:lnTo>
                <a:lnTo>
                  <a:pt x="34785" y="55880"/>
                </a:lnTo>
                <a:lnTo>
                  <a:pt x="32740" y="55054"/>
                </a:lnTo>
                <a:lnTo>
                  <a:pt x="28638" y="50914"/>
                </a:lnTo>
                <a:lnTo>
                  <a:pt x="31724" y="44983"/>
                </a:lnTo>
                <a:lnTo>
                  <a:pt x="37846" y="40017"/>
                </a:lnTo>
                <a:lnTo>
                  <a:pt x="43992" y="38354"/>
                </a:lnTo>
                <a:lnTo>
                  <a:pt x="46037" y="38354"/>
                </a:lnTo>
                <a:lnTo>
                  <a:pt x="52171" y="40017"/>
                </a:lnTo>
                <a:lnTo>
                  <a:pt x="53187" y="41668"/>
                </a:lnTo>
                <a:lnTo>
                  <a:pt x="55245" y="47599"/>
                </a:lnTo>
                <a:lnTo>
                  <a:pt x="55245" y="40843"/>
                </a:lnTo>
                <a:lnTo>
                  <a:pt x="53187" y="37528"/>
                </a:lnTo>
                <a:lnTo>
                  <a:pt x="49098" y="35039"/>
                </a:lnTo>
                <a:lnTo>
                  <a:pt x="42976" y="34213"/>
                </a:lnTo>
                <a:lnTo>
                  <a:pt x="40932" y="34213"/>
                </a:lnTo>
                <a:lnTo>
                  <a:pt x="33769" y="35877"/>
                </a:lnTo>
                <a:lnTo>
                  <a:pt x="31724" y="38354"/>
                </a:lnTo>
                <a:lnTo>
                  <a:pt x="26593" y="42494"/>
                </a:lnTo>
                <a:lnTo>
                  <a:pt x="25577" y="40843"/>
                </a:lnTo>
                <a:lnTo>
                  <a:pt x="25577" y="44983"/>
                </a:lnTo>
                <a:lnTo>
                  <a:pt x="23533" y="49263"/>
                </a:lnTo>
                <a:lnTo>
                  <a:pt x="19443" y="53403"/>
                </a:lnTo>
                <a:lnTo>
                  <a:pt x="18427" y="54229"/>
                </a:lnTo>
                <a:lnTo>
                  <a:pt x="12280" y="56705"/>
                </a:lnTo>
                <a:lnTo>
                  <a:pt x="6146" y="54229"/>
                </a:lnTo>
                <a:lnTo>
                  <a:pt x="4089" y="52565"/>
                </a:lnTo>
                <a:lnTo>
                  <a:pt x="2044" y="47599"/>
                </a:lnTo>
                <a:lnTo>
                  <a:pt x="3086" y="44983"/>
                </a:lnTo>
                <a:lnTo>
                  <a:pt x="6146" y="40843"/>
                </a:lnTo>
                <a:lnTo>
                  <a:pt x="7175" y="40017"/>
                </a:lnTo>
                <a:lnTo>
                  <a:pt x="14325" y="38354"/>
                </a:lnTo>
                <a:lnTo>
                  <a:pt x="20472" y="40017"/>
                </a:lnTo>
                <a:lnTo>
                  <a:pt x="25577" y="44983"/>
                </a:lnTo>
                <a:lnTo>
                  <a:pt x="25577" y="40843"/>
                </a:lnTo>
                <a:lnTo>
                  <a:pt x="20472" y="36703"/>
                </a:lnTo>
                <a:lnTo>
                  <a:pt x="13296" y="35039"/>
                </a:lnTo>
                <a:lnTo>
                  <a:pt x="10236" y="35039"/>
                </a:lnTo>
                <a:lnTo>
                  <a:pt x="4089" y="38354"/>
                </a:lnTo>
                <a:lnTo>
                  <a:pt x="1028" y="41668"/>
                </a:lnTo>
                <a:lnTo>
                  <a:pt x="0" y="47599"/>
                </a:lnTo>
                <a:lnTo>
                  <a:pt x="1028" y="52565"/>
                </a:lnTo>
                <a:lnTo>
                  <a:pt x="4089" y="56705"/>
                </a:lnTo>
                <a:lnTo>
                  <a:pt x="7175" y="59194"/>
                </a:lnTo>
                <a:lnTo>
                  <a:pt x="13296" y="60020"/>
                </a:lnTo>
                <a:lnTo>
                  <a:pt x="14325" y="60020"/>
                </a:lnTo>
                <a:lnTo>
                  <a:pt x="21488" y="58369"/>
                </a:lnTo>
                <a:lnTo>
                  <a:pt x="22517" y="56705"/>
                </a:lnTo>
                <a:lnTo>
                  <a:pt x="26593" y="52565"/>
                </a:lnTo>
                <a:lnTo>
                  <a:pt x="28638" y="55054"/>
                </a:lnTo>
                <a:lnTo>
                  <a:pt x="33769" y="59194"/>
                </a:lnTo>
                <a:lnTo>
                  <a:pt x="36830" y="60020"/>
                </a:lnTo>
                <a:lnTo>
                  <a:pt x="42976" y="60845"/>
                </a:lnTo>
                <a:lnTo>
                  <a:pt x="47053" y="60845"/>
                </a:lnTo>
                <a:lnTo>
                  <a:pt x="53187" y="57531"/>
                </a:lnTo>
                <a:lnTo>
                  <a:pt x="56273" y="53403"/>
                </a:lnTo>
                <a:lnTo>
                  <a:pt x="57289" y="47599"/>
                </a:lnTo>
                <a:close/>
              </a:path>
              <a:path w="57784" h="60959">
                <a:moveTo>
                  <a:pt x="57289" y="15036"/>
                </a:moveTo>
                <a:lnTo>
                  <a:pt x="56273" y="12547"/>
                </a:lnTo>
                <a:lnTo>
                  <a:pt x="53187" y="11722"/>
                </a:lnTo>
                <a:lnTo>
                  <a:pt x="47053" y="11722"/>
                </a:lnTo>
                <a:lnTo>
                  <a:pt x="42976" y="12547"/>
                </a:lnTo>
                <a:lnTo>
                  <a:pt x="37846" y="11722"/>
                </a:lnTo>
                <a:lnTo>
                  <a:pt x="31724" y="10896"/>
                </a:lnTo>
                <a:lnTo>
                  <a:pt x="24549" y="8407"/>
                </a:lnTo>
                <a:lnTo>
                  <a:pt x="20472" y="7581"/>
                </a:lnTo>
                <a:lnTo>
                  <a:pt x="14325" y="4965"/>
                </a:lnTo>
                <a:lnTo>
                  <a:pt x="9220" y="2476"/>
                </a:lnTo>
                <a:lnTo>
                  <a:pt x="3086" y="0"/>
                </a:lnTo>
                <a:lnTo>
                  <a:pt x="1028" y="0"/>
                </a:lnTo>
                <a:lnTo>
                  <a:pt x="1028" y="24142"/>
                </a:lnTo>
                <a:lnTo>
                  <a:pt x="14325" y="25933"/>
                </a:lnTo>
                <a:lnTo>
                  <a:pt x="15341" y="24142"/>
                </a:lnTo>
                <a:lnTo>
                  <a:pt x="13296" y="24142"/>
                </a:lnTo>
                <a:lnTo>
                  <a:pt x="8191" y="21653"/>
                </a:lnTo>
                <a:lnTo>
                  <a:pt x="6146" y="16687"/>
                </a:lnTo>
                <a:lnTo>
                  <a:pt x="6146" y="3302"/>
                </a:lnTo>
                <a:lnTo>
                  <a:pt x="8191" y="4965"/>
                </a:lnTo>
                <a:lnTo>
                  <a:pt x="16383" y="8407"/>
                </a:lnTo>
                <a:lnTo>
                  <a:pt x="22504" y="10896"/>
                </a:lnTo>
                <a:lnTo>
                  <a:pt x="27622" y="13373"/>
                </a:lnTo>
                <a:lnTo>
                  <a:pt x="32740" y="15036"/>
                </a:lnTo>
                <a:lnTo>
                  <a:pt x="36830" y="15862"/>
                </a:lnTo>
                <a:lnTo>
                  <a:pt x="39890" y="16687"/>
                </a:lnTo>
                <a:lnTo>
                  <a:pt x="52171" y="18351"/>
                </a:lnTo>
                <a:lnTo>
                  <a:pt x="56273" y="16687"/>
                </a:lnTo>
                <a:lnTo>
                  <a:pt x="57289" y="1503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6" name="object 296"/>
          <p:cNvSpPr/>
          <p:nvPr/>
        </p:nvSpPr>
        <p:spPr>
          <a:xfrm>
            <a:off x="8473881" y="1165645"/>
            <a:ext cx="0" cy="12065"/>
          </a:xfrm>
          <a:custGeom>
            <a:avLst/>
            <a:gdLst/>
            <a:ahLst/>
            <a:cxnLst/>
            <a:rect l="l" t="t" r="r" b="b"/>
            <a:pathLst>
              <a:path h="12065">
                <a:moveTo>
                  <a:pt x="-6350" y="5864"/>
                </a:moveTo>
                <a:lnTo>
                  <a:pt x="6350" y="5864"/>
                </a:lnTo>
              </a:path>
            </a:pathLst>
          </a:custGeom>
          <a:ln w="1172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7" name="object 297"/>
          <p:cNvSpPr/>
          <p:nvPr/>
        </p:nvSpPr>
        <p:spPr>
          <a:xfrm>
            <a:off x="9357643" y="1123972"/>
            <a:ext cx="0" cy="180340"/>
          </a:xfrm>
          <a:custGeom>
            <a:avLst/>
            <a:gdLst/>
            <a:ahLst/>
            <a:cxnLst/>
            <a:rect l="l" t="t" r="r" b="b"/>
            <a:pathLst>
              <a:path h="180340">
                <a:moveTo>
                  <a:pt x="0" y="0"/>
                </a:moveTo>
                <a:lnTo>
                  <a:pt x="0" y="18008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744930" y="3022462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39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0" name="object 300"/>
          <p:cNvSpPr/>
          <p:nvPr/>
        </p:nvSpPr>
        <p:spPr>
          <a:xfrm>
            <a:off x="7415253" y="3074951"/>
            <a:ext cx="567690" cy="74295"/>
          </a:xfrm>
          <a:custGeom>
            <a:avLst/>
            <a:gdLst/>
            <a:ahLst/>
            <a:cxnLst/>
            <a:rect l="l" t="t" r="r" b="b"/>
            <a:pathLst>
              <a:path w="567690" h="74294">
                <a:moveTo>
                  <a:pt x="0" y="37496"/>
                </a:moveTo>
                <a:lnTo>
                  <a:pt x="567659" y="37496"/>
                </a:lnTo>
              </a:path>
              <a:path w="567690" h="74294">
                <a:moveTo>
                  <a:pt x="0" y="37496"/>
                </a:moveTo>
                <a:lnTo>
                  <a:pt x="404008" y="37496"/>
                </a:lnTo>
              </a:path>
              <a:path w="567690" h="74294">
                <a:moveTo>
                  <a:pt x="150352" y="74202"/>
                </a:moveTo>
                <a:lnTo>
                  <a:pt x="405040" y="74202"/>
                </a:lnTo>
                <a:lnTo>
                  <a:pt x="405040" y="0"/>
                </a:lnTo>
                <a:lnTo>
                  <a:pt x="150352" y="0"/>
                </a:lnTo>
                <a:lnTo>
                  <a:pt x="150352" y="74202"/>
                </a:lnTo>
                <a:close/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1" name="object 301"/>
          <p:cNvSpPr/>
          <p:nvPr/>
        </p:nvSpPr>
        <p:spPr>
          <a:xfrm>
            <a:off x="7574801" y="3014065"/>
            <a:ext cx="245745" cy="57150"/>
          </a:xfrm>
          <a:custGeom>
            <a:avLst/>
            <a:gdLst/>
            <a:ahLst/>
            <a:cxnLst/>
            <a:rect l="l" t="t" r="r" b="b"/>
            <a:pathLst>
              <a:path w="245745" h="57150">
                <a:moveTo>
                  <a:pt x="32740" y="12560"/>
                </a:moveTo>
                <a:lnTo>
                  <a:pt x="28651" y="825"/>
                </a:lnTo>
                <a:lnTo>
                  <a:pt x="0" y="825"/>
                </a:lnTo>
                <a:lnTo>
                  <a:pt x="0" y="3314"/>
                </a:lnTo>
                <a:lnTo>
                  <a:pt x="4102" y="3314"/>
                </a:lnTo>
                <a:lnTo>
                  <a:pt x="4102" y="53403"/>
                </a:lnTo>
                <a:lnTo>
                  <a:pt x="2044" y="54229"/>
                </a:lnTo>
                <a:lnTo>
                  <a:pt x="0" y="54229"/>
                </a:lnTo>
                <a:lnTo>
                  <a:pt x="0" y="55892"/>
                </a:lnTo>
                <a:lnTo>
                  <a:pt x="13296" y="55892"/>
                </a:lnTo>
                <a:lnTo>
                  <a:pt x="13296" y="54229"/>
                </a:lnTo>
                <a:lnTo>
                  <a:pt x="11252" y="54229"/>
                </a:lnTo>
                <a:lnTo>
                  <a:pt x="9207" y="53403"/>
                </a:lnTo>
                <a:lnTo>
                  <a:pt x="9207" y="28422"/>
                </a:lnTo>
                <a:lnTo>
                  <a:pt x="17335" y="28422"/>
                </a:lnTo>
                <a:lnTo>
                  <a:pt x="22504" y="30086"/>
                </a:lnTo>
                <a:lnTo>
                  <a:pt x="23533" y="35877"/>
                </a:lnTo>
                <a:lnTo>
                  <a:pt x="23533" y="36703"/>
                </a:lnTo>
                <a:lnTo>
                  <a:pt x="24549" y="36703"/>
                </a:lnTo>
                <a:lnTo>
                  <a:pt x="24549" y="18351"/>
                </a:lnTo>
                <a:lnTo>
                  <a:pt x="23533" y="18351"/>
                </a:lnTo>
                <a:lnTo>
                  <a:pt x="23533" y="20002"/>
                </a:lnTo>
                <a:lnTo>
                  <a:pt x="22504" y="24142"/>
                </a:lnTo>
                <a:lnTo>
                  <a:pt x="17399" y="25806"/>
                </a:lnTo>
                <a:lnTo>
                  <a:pt x="9207" y="25806"/>
                </a:lnTo>
                <a:lnTo>
                  <a:pt x="9207" y="3314"/>
                </a:lnTo>
                <a:lnTo>
                  <a:pt x="20459" y="3314"/>
                </a:lnTo>
                <a:lnTo>
                  <a:pt x="25577" y="5791"/>
                </a:lnTo>
                <a:lnTo>
                  <a:pt x="27635" y="7454"/>
                </a:lnTo>
                <a:lnTo>
                  <a:pt x="30695" y="13385"/>
                </a:lnTo>
                <a:lnTo>
                  <a:pt x="32740" y="12560"/>
                </a:lnTo>
                <a:close/>
              </a:path>
              <a:path w="245745" h="57150">
                <a:moveTo>
                  <a:pt x="64439" y="39192"/>
                </a:moveTo>
                <a:lnTo>
                  <a:pt x="62395" y="32562"/>
                </a:lnTo>
                <a:lnTo>
                  <a:pt x="59334" y="29248"/>
                </a:lnTo>
                <a:lnTo>
                  <a:pt x="54203" y="25806"/>
                </a:lnTo>
                <a:lnTo>
                  <a:pt x="56261" y="24980"/>
                </a:lnTo>
                <a:lnTo>
                  <a:pt x="60350" y="20840"/>
                </a:lnTo>
                <a:lnTo>
                  <a:pt x="61379" y="20002"/>
                </a:lnTo>
                <a:lnTo>
                  <a:pt x="62395" y="13385"/>
                </a:lnTo>
                <a:lnTo>
                  <a:pt x="62395" y="10071"/>
                </a:lnTo>
                <a:lnTo>
                  <a:pt x="59334" y="4140"/>
                </a:lnTo>
                <a:lnTo>
                  <a:pt x="56261" y="1651"/>
                </a:lnTo>
                <a:lnTo>
                  <a:pt x="50126" y="825"/>
                </a:lnTo>
                <a:lnTo>
                  <a:pt x="47053" y="825"/>
                </a:lnTo>
                <a:lnTo>
                  <a:pt x="41948" y="3314"/>
                </a:lnTo>
                <a:lnTo>
                  <a:pt x="40932" y="4965"/>
                </a:lnTo>
                <a:lnTo>
                  <a:pt x="38887" y="11734"/>
                </a:lnTo>
                <a:lnTo>
                  <a:pt x="39890" y="15036"/>
                </a:lnTo>
                <a:lnTo>
                  <a:pt x="41948" y="15875"/>
                </a:lnTo>
                <a:lnTo>
                  <a:pt x="43992" y="15036"/>
                </a:lnTo>
                <a:lnTo>
                  <a:pt x="43992" y="10896"/>
                </a:lnTo>
                <a:lnTo>
                  <a:pt x="42964" y="7454"/>
                </a:lnTo>
                <a:lnTo>
                  <a:pt x="45008" y="3314"/>
                </a:lnTo>
                <a:lnTo>
                  <a:pt x="49098" y="2489"/>
                </a:lnTo>
                <a:lnTo>
                  <a:pt x="51142" y="2489"/>
                </a:lnTo>
                <a:lnTo>
                  <a:pt x="56261" y="5791"/>
                </a:lnTo>
                <a:lnTo>
                  <a:pt x="56261" y="7454"/>
                </a:lnTo>
                <a:lnTo>
                  <a:pt x="58305" y="14211"/>
                </a:lnTo>
                <a:lnTo>
                  <a:pt x="58305" y="16700"/>
                </a:lnTo>
                <a:lnTo>
                  <a:pt x="55245" y="22491"/>
                </a:lnTo>
                <a:lnTo>
                  <a:pt x="53200" y="24142"/>
                </a:lnTo>
                <a:lnTo>
                  <a:pt x="47053" y="24980"/>
                </a:lnTo>
                <a:lnTo>
                  <a:pt x="47053" y="27597"/>
                </a:lnTo>
                <a:lnTo>
                  <a:pt x="53200" y="28422"/>
                </a:lnTo>
                <a:lnTo>
                  <a:pt x="57289" y="30911"/>
                </a:lnTo>
                <a:lnTo>
                  <a:pt x="58305" y="33388"/>
                </a:lnTo>
                <a:lnTo>
                  <a:pt x="59334" y="40017"/>
                </a:lnTo>
                <a:lnTo>
                  <a:pt x="59334" y="44983"/>
                </a:lnTo>
                <a:lnTo>
                  <a:pt x="57289" y="50914"/>
                </a:lnTo>
                <a:lnTo>
                  <a:pt x="55245" y="52578"/>
                </a:lnTo>
                <a:lnTo>
                  <a:pt x="50126" y="54229"/>
                </a:lnTo>
                <a:lnTo>
                  <a:pt x="45008" y="52578"/>
                </a:lnTo>
                <a:lnTo>
                  <a:pt x="42964" y="50088"/>
                </a:lnTo>
                <a:lnTo>
                  <a:pt x="43992" y="47612"/>
                </a:lnTo>
                <a:lnTo>
                  <a:pt x="43992" y="42506"/>
                </a:lnTo>
                <a:lnTo>
                  <a:pt x="40932" y="40843"/>
                </a:lnTo>
                <a:lnTo>
                  <a:pt x="38887" y="42506"/>
                </a:lnTo>
                <a:lnTo>
                  <a:pt x="37846" y="45808"/>
                </a:lnTo>
                <a:lnTo>
                  <a:pt x="37846" y="47612"/>
                </a:lnTo>
                <a:lnTo>
                  <a:pt x="40932" y="53403"/>
                </a:lnTo>
                <a:lnTo>
                  <a:pt x="43992" y="55054"/>
                </a:lnTo>
                <a:lnTo>
                  <a:pt x="50126" y="56718"/>
                </a:lnTo>
                <a:lnTo>
                  <a:pt x="56261" y="55054"/>
                </a:lnTo>
                <a:lnTo>
                  <a:pt x="60350" y="51752"/>
                </a:lnTo>
                <a:lnTo>
                  <a:pt x="63423" y="47612"/>
                </a:lnTo>
                <a:lnTo>
                  <a:pt x="64439" y="40843"/>
                </a:lnTo>
                <a:lnTo>
                  <a:pt x="64439" y="39192"/>
                </a:lnTo>
                <a:close/>
              </a:path>
              <a:path w="245745" h="57150">
                <a:moveTo>
                  <a:pt x="97180" y="54229"/>
                </a:moveTo>
                <a:lnTo>
                  <a:pt x="95135" y="54229"/>
                </a:lnTo>
                <a:lnTo>
                  <a:pt x="91046" y="52578"/>
                </a:lnTo>
                <a:lnTo>
                  <a:pt x="88988" y="48437"/>
                </a:lnTo>
                <a:lnTo>
                  <a:pt x="88988" y="0"/>
                </a:lnTo>
                <a:lnTo>
                  <a:pt x="87972" y="0"/>
                </a:lnTo>
                <a:lnTo>
                  <a:pt x="84899" y="4140"/>
                </a:lnTo>
                <a:lnTo>
                  <a:pt x="79794" y="4965"/>
                </a:lnTo>
                <a:lnTo>
                  <a:pt x="76708" y="4965"/>
                </a:lnTo>
                <a:lnTo>
                  <a:pt x="76708" y="7454"/>
                </a:lnTo>
                <a:lnTo>
                  <a:pt x="83883" y="7454"/>
                </a:lnTo>
                <a:lnTo>
                  <a:pt x="84899" y="10071"/>
                </a:lnTo>
                <a:lnTo>
                  <a:pt x="84899" y="48437"/>
                </a:lnTo>
                <a:lnTo>
                  <a:pt x="83883" y="52578"/>
                </a:lnTo>
                <a:lnTo>
                  <a:pt x="79794" y="54229"/>
                </a:lnTo>
                <a:lnTo>
                  <a:pt x="76708" y="54229"/>
                </a:lnTo>
                <a:lnTo>
                  <a:pt x="76708" y="55892"/>
                </a:lnTo>
                <a:lnTo>
                  <a:pt x="97180" y="55892"/>
                </a:lnTo>
                <a:lnTo>
                  <a:pt x="97180" y="54229"/>
                </a:lnTo>
                <a:close/>
              </a:path>
              <a:path w="245745" h="57150">
                <a:moveTo>
                  <a:pt x="170815" y="39192"/>
                </a:moveTo>
                <a:lnTo>
                  <a:pt x="168783" y="32562"/>
                </a:lnTo>
                <a:lnTo>
                  <a:pt x="166738" y="29248"/>
                </a:lnTo>
                <a:lnTo>
                  <a:pt x="160591" y="25806"/>
                </a:lnTo>
                <a:lnTo>
                  <a:pt x="162636" y="24980"/>
                </a:lnTo>
                <a:lnTo>
                  <a:pt x="167741" y="20840"/>
                </a:lnTo>
                <a:lnTo>
                  <a:pt x="167741" y="20002"/>
                </a:lnTo>
                <a:lnTo>
                  <a:pt x="168783" y="13385"/>
                </a:lnTo>
                <a:lnTo>
                  <a:pt x="168783" y="10071"/>
                </a:lnTo>
                <a:lnTo>
                  <a:pt x="165696" y="4140"/>
                </a:lnTo>
                <a:lnTo>
                  <a:pt x="162636" y="1651"/>
                </a:lnTo>
                <a:lnTo>
                  <a:pt x="156502" y="825"/>
                </a:lnTo>
                <a:lnTo>
                  <a:pt x="154444" y="825"/>
                </a:lnTo>
                <a:lnTo>
                  <a:pt x="148310" y="3314"/>
                </a:lnTo>
                <a:lnTo>
                  <a:pt x="147294" y="4965"/>
                </a:lnTo>
                <a:lnTo>
                  <a:pt x="145249" y="11734"/>
                </a:lnTo>
                <a:lnTo>
                  <a:pt x="146278" y="15036"/>
                </a:lnTo>
                <a:lnTo>
                  <a:pt x="148310" y="15875"/>
                </a:lnTo>
                <a:lnTo>
                  <a:pt x="150355" y="15036"/>
                </a:lnTo>
                <a:lnTo>
                  <a:pt x="150355" y="10896"/>
                </a:lnTo>
                <a:lnTo>
                  <a:pt x="149339" y="7454"/>
                </a:lnTo>
                <a:lnTo>
                  <a:pt x="151384" y="3314"/>
                </a:lnTo>
                <a:lnTo>
                  <a:pt x="155486" y="2489"/>
                </a:lnTo>
                <a:lnTo>
                  <a:pt x="157530" y="2489"/>
                </a:lnTo>
                <a:lnTo>
                  <a:pt x="162636" y="5791"/>
                </a:lnTo>
                <a:lnTo>
                  <a:pt x="163652" y="7454"/>
                </a:lnTo>
                <a:lnTo>
                  <a:pt x="164680" y="14211"/>
                </a:lnTo>
                <a:lnTo>
                  <a:pt x="164680" y="16700"/>
                </a:lnTo>
                <a:lnTo>
                  <a:pt x="161607" y="22491"/>
                </a:lnTo>
                <a:lnTo>
                  <a:pt x="159562" y="24142"/>
                </a:lnTo>
                <a:lnTo>
                  <a:pt x="153428" y="24980"/>
                </a:lnTo>
                <a:lnTo>
                  <a:pt x="153428" y="27597"/>
                </a:lnTo>
                <a:lnTo>
                  <a:pt x="159562" y="28422"/>
                </a:lnTo>
                <a:lnTo>
                  <a:pt x="163652" y="30911"/>
                </a:lnTo>
                <a:lnTo>
                  <a:pt x="164680" y="33388"/>
                </a:lnTo>
                <a:lnTo>
                  <a:pt x="165696" y="40017"/>
                </a:lnTo>
                <a:lnTo>
                  <a:pt x="165696" y="44983"/>
                </a:lnTo>
                <a:lnTo>
                  <a:pt x="163652" y="50914"/>
                </a:lnTo>
                <a:lnTo>
                  <a:pt x="161607" y="52578"/>
                </a:lnTo>
                <a:lnTo>
                  <a:pt x="156502" y="54229"/>
                </a:lnTo>
                <a:lnTo>
                  <a:pt x="151384" y="52578"/>
                </a:lnTo>
                <a:lnTo>
                  <a:pt x="149339" y="50088"/>
                </a:lnTo>
                <a:lnTo>
                  <a:pt x="150355" y="47612"/>
                </a:lnTo>
                <a:lnTo>
                  <a:pt x="150355" y="42506"/>
                </a:lnTo>
                <a:lnTo>
                  <a:pt x="147294" y="40843"/>
                </a:lnTo>
                <a:lnTo>
                  <a:pt x="145249" y="42506"/>
                </a:lnTo>
                <a:lnTo>
                  <a:pt x="144233" y="45808"/>
                </a:lnTo>
                <a:lnTo>
                  <a:pt x="144233" y="47612"/>
                </a:lnTo>
                <a:lnTo>
                  <a:pt x="148310" y="53403"/>
                </a:lnTo>
                <a:lnTo>
                  <a:pt x="150355" y="55054"/>
                </a:lnTo>
                <a:lnTo>
                  <a:pt x="156502" y="56718"/>
                </a:lnTo>
                <a:lnTo>
                  <a:pt x="162636" y="55054"/>
                </a:lnTo>
                <a:lnTo>
                  <a:pt x="167741" y="51752"/>
                </a:lnTo>
                <a:lnTo>
                  <a:pt x="169799" y="47612"/>
                </a:lnTo>
                <a:lnTo>
                  <a:pt x="170815" y="40843"/>
                </a:lnTo>
                <a:lnTo>
                  <a:pt x="170815" y="39192"/>
                </a:lnTo>
                <a:close/>
              </a:path>
              <a:path w="245745" h="57150">
                <a:moveTo>
                  <a:pt x="207645" y="27457"/>
                </a:moveTo>
                <a:lnTo>
                  <a:pt x="205600" y="13385"/>
                </a:lnTo>
                <a:lnTo>
                  <a:pt x="203542" y="7454"/>
                </a:lnTo>
                <a:lnTo>
                  <a:pt x="202526" y="6629"/>
                </a:lnTo>
                <a:lnTo>
                  <a:pt x="202526" y="28422"/>
                </a:lnTo>
                <a:lnTo>
                  <a:pt x="201498" y="35052"/>
                </a:lnTo>
                <a:lnTo>
                  <a:pt x="201498" y="41668"/>
                </a:lnTo>
                <a:lnTo>
                  <a:pt x="199453" y="47612"/>
                </a:lnTo>
                <a:lnTo>
                  <a:pt x="197408" y="51752"/>
                </a:lnTo>
                <a:lnTo>
                  <a:pt x="193332" y="54229"/>
                </a:lnTo>
                <a:lnTo>
                  <a:pt x="190246" y="52578"/>
                </a:lnTo>
                <a:lnTo>
                  <a:pt x="187185" y="47612"/>
                </a:lnTo>
                <a:lnTo>
                  <a:pt x="185140" y="42506"/>
                </a:lnTo>
                <a:lnTo>
                  <a:pt x="184111" y="35877"/>
                </a:lnTo>
                <a:lnTo>
                  <a:pt x="184111" y="22491"/>
                </a:lnTo>
                <a:lnTo>
                  <a:pt x="185140" y="15036"/>
                </a:lnTo>
                <a:lnTo>
                  <a:pt x="187185" y="10071"/>
                </a:lnTo>
                <a:lnTo>
                  <a:pt x="189230" y="5791"/>
                </a:lnTo>
                <a:lnTo>
                  <a:pt x="193332" y="3314"/>
                </a:lnTo>
                <a:lnTo>
                  <a:pt x="196392" y="4140"/>
                </a:lnTo>
                <a:lnTo>
                  <a:pt x="199453" y="10071"/>
                </a:lnTo>
                <a:lnTo>
                  <a:pt x="200482" y="14211"/>
                </a:lnTo>
                <a:lnTo>
                  <a:pt x="202526" y="28422"/>
                </a:lnTo>
                <a:lnTo>
                  <a:pt x="202526" y="6629"/>
                </a:lnTo>
                <a:lnTo>
                  <a:pt x="198437" y="1651"/>
                </a:lnTo>
                <a:lnTo>
                  <a:pt x="193332" y="825"/>
                </a:lnTo>
                <a:lnTo>
                  <a:pt x="192290" y="825"/>
                </a:lnTo>
                <a:lnTo>
                  <a:pt x="187185" y="2489"/>
                </a:lnTo>
                <a:lnTo>
                  <a:pt x="183095" y="8420"/>
                </a:lnTo>
                <a:lnTo>
                  <a:pt x="181051" y="14211"/>
                </a:lnTo>
                <a:lnTo>
                  <a:pt x="178993" y="20840"/>
                </a:lnTo>
                <a:lnTo>
                  <a:pt x="178993" y="37528"/>
                </a:lnTo>
                <a:lnTo>
                  <a:pt x="181051" y="44157"/>
                </a:lnTo>
                <a:lnTo>
                  <a:pt x="183095" y="49263"/>
                </a:lnTo>
                <a:lnTo>
                  <a:pt x="184111" y="50088"/>
                </a:lnTo>
                <a:lnTo>
                  <a:pt x="188201" y="55054"/>
                </a:lnTo>
                <a:lnTo>
                  <a:pt x="193332" y="56718"/>
                </a:lnTo>
                <a:lnTo>
                  <a:pt x="194348" y="56718"/>
                </a:lnTo>
                <a:lnTo>
                  <a:pt x="199453" y="54229"/>
                </a:lnTo>
                <a:lnTo>
                  <a:pt x="203542" y="48437"/>
                </a:lnTo>
                <a:lnTo>
                  <a:pt x="205600" y="42506"/>
                </a:lnTo>
                <a:lnTo>
                  <a:pt x="207645" y="28422"/>
                </a:lnTo>
                <a:lnTo>
                  <a:pt x="207645" y="27457"/>
                </a:lnTo>
                <a:close/>
              </a:path>
              <a:path w="245745" h="57150">
                <a:moveTo>
                  <a:pt x="245491" y="54229"/>
                </a:moveTo>
                <a:lnTo>
                  <a:pt x="244449" y="54229"/>
                </a:lnTo>
                <a:lnTo>
                  <a:pt x="242404" y="52578"/>
                </a:lnTo>
                <a:lnTo>
                  <a:pt x="241388" y="50088"/>
                </a:lnTo>
                <a:lnTo>
                  <a:pt x="233210" y="13690"/>
                </a:lnTo>
                <a:lnTo>
                  <a:pt x="233210" y="33388"/>
                </a:lnTo>
                <a:lnTo>
                  <a:pt x="221957" y="33388"/>
                </a:lnTo>
                <a:lnTo>
                  <a:pt x="227076" y="6629"/>
                </a:lnTo>
                <a:lnTo>
                  <a:pt x="228092" y="6629"/>
                </a:lnTo>
                <a:lnTo>
                  <a:pt x="233210" y="33388"/>
                </a:lnTo>
                <a:lnTo>
                  <a:pt x="233210" y="13690"/>
                </a:lnTo>
                <a:lnTo>
                  <a:pt x="230136" y="0"/>
                </a:lnTo>
                <a:lnTo>
                  <a:pt x="226047" y="1651"/>
                </a:lnTo>
                <a:lnTo>
                  <a:pt x="215823" y="50088"/>
                </a:lnTo>
                <a:lnTo>
                  <a:pt x="214795" y="52578"/>
                </a:lnTo>
                <a:lnTo>
                  <a:pt x="212750" y="54229"/>
                </a:lnTo>
                <a:lnTo>
                  <a:pt x="211734" y="54229"/>
                </a:lnTo>
                <a:lnTo>
                  <a:pt x="211734" y="55892"/>
                </a:lnTo>
                <a:lnTo>
                  <a:pt x="221957" y="55892"/>
                </a:lnTo>
                <a:lnTo>
                  <a:pt x="221957" y="54229"/>
                </a:lnTo>
                <a:lnTo>
                  <a:pt x="220941" y="54229"/>
                </a:lnTo>
                <a:lnTo>
                  <a:pt x="218897" y="51752"/>
                </a:lnTo>
                <a:lnTo>
                  <a:pt x="218897" y="47612"/>
                </a:lnTo>
                <a:lnTo>
                  <a:pt x="220941" y="35052"/>
                </a:lnTo>
                <a:lnTo>
                  <a:pt x="233210" y="35052"/>
                </a:lnTo>
                <a:lnTo>
                  <a:pt x="236283" y="49263"/>
                </a:lnTo>
                <a:lnTo>
                  <a:pt x="236283" y="52578"/>
                </a:lnTo>
                <a:lnTo>
                  <a:pt x="234238" y="54229"/>
                </a:lnTo>
                <a:lnTo>
                  <a:pt x="233210" y="54229"/>
                </a:lnTo>
                <a:lnTo>
                  <a:pt x="233210" y="55892"/>
                </a:lnTo>
                <a:lnTo>
                  <a:pt x="245491" y="55892"/>
                </a:lnTo>
                <a:lnTo>
                  <a:pt x="245491" y="5422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5" name="object 305"/>
          <p:cNvSpPr/>
          <p:nvPr/>
        </p:nvSpPr>
        <p:spPr>
          <a:xfrm>
            <a:off x="9389378" y="3022476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08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6" name="object 306"/>
          <p:cNvSpPr/>
          <p:nvPr/>
        </p:nvSpPr>
        <p:spPr>
          <a:xfrm>
            <a:off x="8366484" y="878069"/>
            <a:ext cx="145415" cy="0"/>
          </a:xfrm>
          <a:custGeom>
            <a:avLst/>
            <a:gdLst/>
            <a:ahLst/>
            <a:cxnLst/>
            <a:rect l="l" t="t" r="r" b="b"/>
            <a:pathLst>
              <a:path w="145415">
                <a:moveTo>
                  <a:pt x="145243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7" name="object 307"/>
          <p:cNvSpPr/>
          <p:nvPr/>
        </p:nvSpPr>
        <p:spPr>
          <a:xfrm>
            <a:off x="8142486" y="1971109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0" y="0"/>
                </a:moveTo>
                <a:lnTo>
                  <a:pt x="306847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8" name="object 308"/>
          <p:cNvSpPr/>
          <p:nvPr/>
        </p:nvSpPr>
        <p:spPr>
          <a:xfrm>
            <a:off x="8142486" y="1697608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306847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09" name="object 309"/>
          <p:cNvPicPr/>
          <p:nvPr/>
        </p:nvPicPr>
        <p:blipFill>
          <a:blip r:embed="rId26" cstate="print"/>
          <a:stretch>
            <a:fillRect/>
          </a:stretch>
        </p:blipFill>
        <p:spPr>
          <a:xfrm>
            <a:off x="8392048" y="701300"/>
            <a:ext cx="119680" cy="69346"/>
          </a:xfrm>
          <a:prstGeom prst="rect">
            <a:avLst/>
          </a:prstGeom>
        </p:spPr>
      </p:pic>
      <p:sp>
        <p:nvSpPr>
          <p:cNvPr id="313" name="object 313"/>
          <p:cNvSpPr/>
          <p:nvPr/>
        </p:nvSpPr>
        <p:spPr>
          <a:xfrm>
            <a:off x="8204881" y="692882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306847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305105" y="1883484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144228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5" name="object 315"/>
          <p:cNvSpPr/>
          <p:nvPr/>
        </p:nvSpPr>
        <p:spPr>
          <a:xfrm>
            <a:off x="8329653" y="1770192"/>
            <a:ext cx="120014" cy="0"/>
          </a:xfrm>
          <a:custGeom>
            <a:avLst/>
            <a:gdLst/>
            <a:ahLst/>
            <a:cxnLst/>
            <a:rect l="l" t="t" r="r" b="b"/>
            <a:pathLst>
              <a:path w="120015">
                <a:moveTo>
                  <a:pt x="0" y="0"/>
                </a:moveTo>
                <a:lnTo>
                  <a:pt x="11968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7" name="object 317"/>
          <p:cNvSpPr/>
          <p:nvPr/>
        </p:nvSpPr>
        <p:spPr>
          <a:xfrm>
            <a:off x="7415253" y="765467"/>
            <a:ext cx="789940" cy="0"/>
          </a:xfrm>
          <a:custGeom>
            <a:avLst/>
            <a:gdLst/>
            <a:ahLst/>
            <a:cxnLst/>
            <a:rect l="l" t="t" r="r" b="b"/>
            <a:pathLst>
              <a:path w="789940">
                <a:moveTo>
                  <a:pt x="789627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7415253" y="1770192"/>
            <a:ext cx="727710" cy="0"/>
          </a:xfrm>
          <a:custGeom>
            <a:avLst/>
            <a:gdLst/>
            <a:ahLst/>
            <a:cxnLst/>
            <a:rect l="l" t="t" r="r" b="b"/>
            <a:pathLst>
              <a:path w="727709">
                <a:moveTo>
                  <a:pt x="0" y="0"/>
                </a:moveTo>
                <a:lnTo>
                  <a:pt x="727233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7415253" y="727970"/>
            <a:ext cx="405130" cy="74295"/>
          </a:xfrm>
          <a:custGeom>
            <a:avLst/>
            <a:gdLst/>
            <a:ahLst/>
            <a:cxnLst/>
            <a:rect l="l" t="t" r="r" b="b"/>
            <a:pathLst>
              <a:path w="405129" h="74295">
                <a:moveTo>
                  <a:pt x="150352" y="74202"/>
                </a:moveTo>
                <a:lnTo>
                  <a:pt x="405040" y="74202"/>
                </a:lnTo>
                <a:lnTo>
                  <a:pt x="405040" y="0"/>
                </a:lnTo>
                <a:lnTo>
                  <a:pt x="150352" y="0"/>
                </a:lnTo>
                <a:lnTo>
                  <a:pt x="150352" y="74202"/>
                </a:lnTo>
                <a:close/>
              </a:path>
              <a:path w="405129" h="74295">
                <a:moveTo>
                  <a:pt x="0" y="37496"/>
                </a:moveTo>
                <a:lnTo>
                  <a:pt x="404008" y="37496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0" name="object 320"/>
          <p:cNvSpPr/>
          <p:nvPr/>
        </p:nvSpPr>
        <p:spPr>
          <a:xfrm>
            <a:off x="7415253" y="1732551"/>
            <a:ext cx="405130" cy="75565"/>
          </a:xfrm>
          <a:custGeom>
            <a:avLst/>
            <a:gdLst/>
            <a:ahLst/>
            <a:cxnLst/>
            <a:rect l="l" t="t" r="r" b="b"/>
            <a:pathLst>
              <a:path w="405129" h="75564">
                <a:moveTo>
                  <a:pt x="150352" y="75036"/>
                </a:moveTo>
                <a:lnTo>
                  <a:pt x="405040" y="75036"/>
                </a:lnTo>
                <a:lnTo>
                  <a:pt x="405040" y="0"/>
                </a:lnTo>
                <a:lnTo>
                  <a:pt x="150352" y="0"/>
                </a:lnTo>
                <a:lnTo>
                  <a:pt x="150352" y="75036"/>
                </a:lnTo>
                <a:close/>
              </a:path>
              <a:path w="405129" h="75564">
                <a:moveTo>
                  <a:pt x="0" y="37640"/>
                </a:moveTo>
                <a:lnTo>
                  <a:pt x="404008" y="3764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7574801" y="667079"/>
            <a:ext cx="101600" cy="57150"/>
          </a:xfrm>
          <a:custGeom>
            <a:avLst/>
            <a:gdLst/>
            <a:ahLst/>
            <a:cxnLst/>
            <a:rect l="l" t="t" r="r" b="b"/>
            <a:pathLst>
              <a:path w="101600" h="57150">
                <a:moveTo>
                  <a:pt x="32740" y="12560"/>
                </a:moveTo>
                <a:lnTo>
                  <a:pt x="28651" y="838"/>
                </a:lnTo>
                <a:lnTo>
                  <a:pt x="0" y="838"/>
                </a:lnTo>
                <a:lnTo>
                  <a:pt x="0" y="3314"/>
                </a:lnTo>
                <a:lnTo>
                  <a:pt x="4102" y="3314"/>
                </a:lnTo>
                <a:lnTo>
                  <a:pt x="4102" y="53403"/>
                </a:lnTo>
                <a:lnTo>
                  <a:pt x="2044" y="54241"/>
                </a:lnTo>
                <a:lnTo>
                  <a:pt x="0" y="54241"/>
                </a:lnTo>
                <a:lnTo>
                  <a:pt x="0" y="55892"/>
                </a:lnTo>
                <a:lnTo>
                  <a:pt x="13296" y="55892"/>
                </a:lnTo>
                <a:lnTo>
                  <a:pt x="13296" y="54241"/>
                </a:lnTo>
                <a:lnTo>
                  <a:pt x="11252" y="54241"/>
                </a:lnTo>
                <a:lnTo>
                  <a:pt x="9207" y="53403"/>
                </a:lnTo>
                <a:lnTo>
                  <a:pt x="9207" y="27470"/>
                </a:lnTo>
                <a:lnTo>
                  <a:pt x="17399" y="27470"/>
                </a:lnTo>
                <a:lnTo>
                  <a:pt x="22504" y="30086"/>
                </a:lnTo>
                <a:lnTo>
                  <a:pt x="23533" y="35877"/>
                </a:lnTo>
                <a:lnTo>
                  <a:pt x="23533" y="36715"/>
                </a:lnTo>
                <a:lnTo>
                  <a:pt x="24549" y="36715"/>
                </a:lnTo>
                <a:lnTo>
                  <a:pt x="24549" y="18351"/>
                </a:lnTo>
                <a:lnTo>
                  <a:pt x="23533" y="18351"/>
                </a:lnTo>
                <a:lnTo>
                  <a:pt x="23533" y="20015"/>
                </a:lnTo>
                <a:lnTo>
                  <a:pt x="22504" y="24155"/>
                </a:lnTo>
                <a:lnTo>
                  <a:pt x="17399" y="25806"/>
                </a:lnTo>
                <a:lnTo>
                  <a:pt x="9207" y="25806"/>
                </a:lnTo>
                <a:lnTo>
                  <a:pt x="9207" y="3314"/>
                </a:lnTo>
                <a:lnTo>
                  <a:pt x="20459" y="3314"/>
                </a:lnTo>
                <a:lnTo>
                  <a:pt x="25577" y="5803"/>
                </a:lnTo>
                <a:lnTo>
                  <a:pt x="27635" y="7454"/>
                </a:lnTo>
                <a:lnTo>
                  <a:pt x="30695" y="13385"/>
                </a:lnTo>
                <a:lnTo>
                  <a:pt x="32740" y="12560"/>
                </a:lnTo>
                <a:close/>
              </a:path>
              <a:path w="101600" h="57150">
                <a:moveTo>
                  <a:pt x="64439" y="14224"/>
                </a:moveTo>
                <a:lnTo>
                  <a:pt x="63423" y="9245"/>
                </a:lnTo>
                <a:lnTo>
                  <a:pt x="61379" y="4140"/>
                </a:lnTo>
                <a:lnTo>
                  <a:pt x="57289" y="1663"/>
                </a:lnTo>
                <a:lnTo>
                  <a:pt x="51142" y="0"/>
                </a:lnTo>
                <a:lnTo>
                  <a:pt x="47053" y="838"/>
                </a:lnTo>
                <a:lnTo>
                  <a:pt x="41948" y="4140"/>
                </a:lnTo>
                <a:lnTo>
                  <a:pt x="38887" y="8280"/>
                </a:lnTo>
                <a:lnTo>
                  <a:pt x="37846" y="14224"/>
                </a:lnTo>
                <a:lnTo>
                  <a:pt x="38887" y="17526"/>
                </a:lnTo>
                <a:lnTo>
                  <a:pt x="41948" y="19189"/>
                </a:lnTo>
                <a:lnTo>
                  <a:pt x="43992" y="18351"/>
                </a:lnTo>
                <a:lnTo>
                  <a:pt x="43992" y="13385"/>
                </a:lnTo>
                <a:lnTo>
                  <a:pt x="42964" y="10083"/>
                </a:lnTo>
                <a:lnTo>
                  <a:pt x="45008" y="4140"/>
                </a:lnTo>
                <a:lnTo>
                  <a:pt x="50126" y="2489"/>
                </a:lnTo>
                <a:lnTo>
                  <a:pt x="53200" y="2489"/>
                </a:lnTo>
                <a:lnTo>
                  <a:pt x="57289" y="5803"/>
                </a:lnTo>
                <a:lnTo>
                  <a:pt x="58305" y="8280"/>
                </a:lnTo>
                <a:lnTo>
                  <a:pt x="59334" y="14224"/>
                </a:lnTo>
                <a:lnTo>
                  <a:pt x="59334" y="17526"/>
                </a:lnTo>
                <a:lnTo>
                  <a:pt x="57289" y="23329"/>
                </a:lnTo>
                <a:lnTo>
                  <a:pt x="54203" y="28435"/>
                </a:lnTo>
                <a:lnTo>
                  <a:pt x="50126" y="33401"/>
                </a:lnTo>
                <a:lnTo>
                  <a:pt x="49098" y="35052"/>
                </a:lnTo>
                <a:lnTo>
                  <a:pt x="45008" y="40017"/>
                </a:lnTo>
                <a:lnTo>
                  <a:pt x="41948" y="44157"/>
                </a:lnTo>
                <a:lnTo>
                  <a:pt x="39890" y="46647"/>
                </a:lnTo>
                <a:lnTo>
                  <a:pt x="36830" y="51752"/>
                </a:lnTo>
                <a:lnTo>
                  <a:pt x="36830" y="55892"/>
                </a:lnTo>
                <a:lnTo>
                  <a:pt x="63423" y="55892"/>
                </a:lnTo>
                <a:lnTo>
                  <a:pt x="64439" y="41681"/>
                </a:lnTo>
                <a:lnTo>
                  <a:pt x="63423" y="41681"/>
                </a:lnTo>
                <a:lnTo>
                  <a:pt x="62395" y="43332"/>
                </a:lnTo>
                <a:lnTo>
                  <a:pt x="60350" y="48437"/>
                </a:lnTo>
                <a:lnTo>
                  <a:pt x="56261" y="50927"/>
                </a:lnTo>
                <a:lnTo>
                  <a:pt x="39890" y="50927"/>
                </a:lnTo>
                <a:lnTo>
                  <a:pt x="40932" y="49263"/>
                </a:lnTo>
                <a:lnTo>
                  <a:pt x="46037" y="43332"/>
                </a:lnTo>
                <a:lnTo>
                  <a:pt x="46037" y="42506"/>
                </a:lnTo>
                <a:lnTo>
                  <a:pt x="49098" y="38366"/>
                </a:lnTo>
                <a:lnTo>
                  <a:pt x="53200" y="34226"/>
                </a:lnTo>
                <a:lnTo>
                  <a:pt x="57289" y="29260"/>
                </a:lnTo>
                <a:lnTo>
                  <a:pt x="59334" y="26631"/>
                </a:lnTo>
                <a:lnTo>
                  <a:pt x="63423" y="20015"/>
                </a:lnTo>
                <a:lnTo>
                  <a:pt x="64439" y="14224"/>
                </a:lnTo>
                <a:close/>
              </a:path>
              <a:path w="101600" h="57150">
                <a:moveTo>
                  <a:pt x="101257" y="37541"/>
                </a:moveTo>
                <a:lnTo>
                  <a:pt x="100241" y="31737"/>
                </a:lnTo>
                <a:lnTo>
                  <a:pt x="98196" y="25806"/>
                </a:lnTo>
                <a:lnTo>
                  <a:pt x="96151" y="23736"/>
                </a:lnTo>
                <a:lnTo>
                  <a:pt x="96151" y="37541"/>
                </a:lnTo>
                <a:lnTo>
                  <a:pt x="96151" y="45821"/>
                </a:lnTo>
                <a:lnTo>
                  <a:pt x="94107" y="50927"/>
                </a:lnTo>
                <a:lnTo>
                  <a:pt x="93091" y="52578"/>
                </a:lnTo>
                <a:lnTo>
                  <a:pt x="87972" y="54241"/>
                </a:lnTo>
                <a:lnTo>
                  <a:pt x="84899" y="53403"/>
                </a:lnTo>
                <a:lnTo>
                  <a:pt x="80810" y="48437"/>
                </a:lnTo>
                <a:lnTo>
                  <a:pt x="79794" y="46647"/>
                </a:lnTo>
                <a:lnTo>
                  <a:pt x="77736" y="40855"/>
                </a:lnTo>
                <a:lnTo>
                  <a:pt x="77736" y="34226"/>
                </a:lnTo>
                <a:lnTo>
                  <a:pt x="79794" y="30086"/>
                </a:lnTo>
                <a:lnTo>
                  <a:pt x="82854" y="25806"/>
                </a:lnTo>
                <a:lnTo>
                  <a:pt x="87972" y="24155"/>
                </a:lnTo>
                <a:lnTo>
                  <a:pt x="90004" y="24155"/>
                </a:lnTo>
                <a:lnTo>
                  <a:pt x="94107" y="27470"/>
                </a:lnTo>
                <a:lnTo>
                  <a:pt x="95135" y="30911"/>
                </a:lnTo>
                <a:lnTo>
                  <a:pt x="96151" y="37541"/>
                </a:lnTo>
                <a:lnTo>
                  <a:pt x="96151" y="23736"/>
                </a:lnTo>
                <a:lnTo>
                  <a:pt x="94107" y="21666"/>
                </a:lnTo>
                <a:lnTo>
                  <a:pt x="88988" y="20840"/>
                </a:lnTo>
                <a:lnTo>
                  <a:pt x="87972" y="20840"/>
                </a:lnTo>
                <a:lnTo>
                  <a:pt x="82854" y="22491"/>
                </a:lnTo>
                <a:lnTo>
                  <a:pt x="80810" y="24155"/>
                </a:lnTo>
                <a:lnTo>
                  <a:pt x="77736" y="29260"/>
                </a:lnTo>
                <a:lnTo>
                  <a:pt x="77736" y="24155"/>
                </a:lnTo>
                <a:lnTo>
                  <a:pt x="88988" y="2489"/>
                </a:lnTo>
                <a:lnTo>
                  <a:pt x="92049" y="3314"/>
                </a:lnTo>
                <a:lnTo>
                  <a:pt x="93091" y="5803"/>
                </a:lnTo>
                <a:lnTo>
                  <a:pt x="93091" y="10083"/>
                </a:lnTo>
                <a:lnTo>
                  <a:pt x="95135" y="11734"/>
                </a:lnTo>
                <a:lnTo>
                  <a:pt x="98196" y="10083"/>
                </a:lnTo>
                <a:lnTo>
                  <a:pt x="98196" y="7454"/>
                </a:lnTo>
                <a:lnTo>
                  <a:pt x="96151" y="3314"/>
                </a:lnTo>
                <a:lnTo>
                  <a:pt x="95135" y="1663"/>
                </a:lnTo>
                <a:lnTo>
                  <a:pt x="90004" y="0"/>
                </a:lnTo>
                <a:lnTo>
                  <a:pt x="85928" y="838"/>
                </a:lnTo>
                <a:lnTo>
                  <a:pt x="80810" y="3314"/>
                </a:lnTo>
                <a:lnTo>
                  <a:pt x="76708" y="8280"/>
                </a:lnTo>
                <a:lnTo>
                  <a:pt x="75692" y="11734"/>
                </a:lnTo>
                <a:lnTo>
                  <a:pt x="73647" y="17526"/>
                </a:lnTo>
                <a:lnTo>
                  <a:pt x="72631" y="23329"/>
                </a:lnTo>
                <a:lnTo>
                  <a:pt x="72631" y="39192"/>
                </a:lnTo>
                <a:lnTo>
                  <a:pt x="74676" y="44996"/>
                </a:lnTo>
                <a:lnTo>
                  <a:pt x="77736" y="52578"/>
                </a:lnTo>
                <a:lnTo>
                  <a:pt x="82854" y="55067"/>
                </a:lnTo>
                <a:lnTo>
                  <a:pt x="87972" y="56718"/>
                </a:lnTo>
                <a:lnTo>
                  <a:pt x="93091" y="55067"/>
                </a:lnTo>
                <a:lnTo>
                  <a:pt x="97180" y="51752"/>
                </a:lnTo>
                <a:lnTo>
                  <a:pt x="98196" y="50101"/>
                </a:lnTo>
                <a:lnTo>
                  <a:pt x="100241" y="44157"/>
                </a:lnTo>
                <a:lnTo>
                  <a:pt x="101257" y="3754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7723111" y="667079"/>
            <a:ext cx="97790" cy="57150"/>
          </a:xfrm>
          <a:custGeom>
            <a:avLst/>
            <a:gdLst/>
            <a:ahLst/>
            <a:cxnLst/>
            <a:rect l="l" t="t" r="r" b="b"/>
            <a:pathLst>
              <a:path w="97790" h="57150">
                <a:moveTo>
                  <a:pt x="20472" y="54241"/>
                </a:moveTo>
                <a:lnTo>
                  <a:pt x="17386" y="54241"/>
                </a:lnTo>
                <a:lnTo>
                  <a:pt x="13296" y="52578"/>
                </a:lnTo>
                <a:lnTo>
                  <a:pt x="12280" y="48437"/>
                </a:lnTo>
                <a:lnTo>
                  <a:pt x="12280" y="0"/>
                </a:lnTo>
                <a:lnTo>
                  <a:pt x="11252" y="0"/>
                </a:lnTo>
                <a:lnTo>
                  <a:pt x="8191" y="4140"/>
                </a:lnTo>
                <a:lnTo>
                  <a:pt x="2044" y="4978"/>
                </a:lnTo>
                <a:lnTo>
                  <a:pt x="0" y="4978"/>
                </a:lnTo>
                <a:lnTo>
                  <a:pt x="0" y="7454"/>
                </a:lnTo>
                <a:lnTo>
                  <a:pt x="7175" y="7454"/>
                </a:lnTo>
                <a:lnTo>
                  <a:pt x="7175" y="48437"/>
                </a:lnTo>
                <a:lnTo>
                  <a:pt x="6134" y="52578"/>
                </a:lnTo>
                <a:lnTo>
                  <a:pt x="2044" y="54241"/>
                </a:lnTo>
                <a:lnTo>
                  <a:pt x="0" y="54241"/>
                </a:lnTo>
                <a:lnTo>
                  <a:pt x="0" y="55892"/>
                </a:lnTo>
                <a:lnTo>
                  <a:pt x="20472" y="55892"/>
                </a:lnTo>
                <a:lnTo>
                  <a:pt x="20472" y="54241"/>
                </a:lnTo>
                <a:close/>
              </a:path>
              <a:path w="97790" h="57150">
                <a:moveTo>
                  <a:pt x="58293" y="36715"/>
                </a:moveTo>
                <a:lnTo>
                  <a:pt x="57289" y="30086"/>
                </a:lnTo>
                <a:lnTo>
                  <a:pt x="55232" y="24980"/>
                </a:lnTo>
                <a:lnTo>
                  <a:pt x="51142" y="21666"/>
                </a:lnTo>
                <a:lnTo>
                  <a:pt x="46037" y="20840"/>
                </a:lnTo>
                <a:lnTo>
                  <a:pt x="40919" y="21666"/>
                </a:lnTo>
                <a:lnTo>
                  <a:pt x="39890" y="22491"/>
                </a:lnTo>
                <a:lnTo>
                  <a:pt x="35801" y="26631"/>
                </a:lnTo>
                <a:lnTo>
                  <a:pt x="36830" y="5803"/>
                </a:lnTo>
                <a:lnTo>
                  <a:pt x="56273" y="5803"/>
                </a:lnTo>
                <a:lnTo>
                  <a:pt x="57289" y="838"/>
                </a:lnTo>
                <a:lnTo>
                  <a:pt x="34785" y="838"/>
                </a:lnTo>
                <a:lnTo>
                  <a:pt x="33769" y="30086"/>
                </a:lnTo>
                <a:lnTo>
                  <a:pt x="35801" y="30911"/>
                </a:lnTo>
                <a:lnTo>
                  <a:pt x="36830" y="29260"/>
                </a:lnTo>
                <a:lnTo>
                  <a:pt x="39890" y="24980"/>
                </a:lnTo>
                <a:lnTo>
                  <a:pt x="45021" y="23329"/>
                </a:lnTo>
                <a:lnTo>
                  <a:pt x="48082" y="24155"/>
                </a:lnTo>
                <a:lnTo>
                  <a:pt x="51142" y="27470"/>
                </a:lnTo>
                <a:lnTo>
                  <a:pt x="53187" y="31737"/>
                </a:lnTo>
                <a:lnTo>
                  <a:pt x="53187" y="44996"/>
                </a:lnTo>
                <a:lnTo>
                  <a:pt x="51142" y="50101"/>
                </a:lnTo>
                <a:lnTo>
                  <a:pt x="49098" y="52578"/>
                </a:lnTo>
                <a:lnTo>
                  <a:pt x="43980" y="54241"/>
                </a:lnTo>
                <a:lnTo>
                  <a:pt x="38874" y="52578"/>
                </a:lnTo>
                <a:lnTo>
                  <a:pt x="35801" y="49263"/>
                </a:lnTo>
                <a:lnTo>
                  <a:pt x="36830" y="46647"/>
                </a:lnTo>
                <a:lnTo>
                  <a:pt x="37846" y="43332"/>
                </a:lnTo>
                <a:lnTo>
                  <a:pt x="36830" y="41681"/>
                </a:lnTo>
                <a:lnTo>
                  <a:pt x="34785" y="40017"/>
                </a:lnTo>
                <a:lnTo>
                  <a:pt x="32740" y="41681"/>
                </a:lnTo>
                <a:lnTo>
                  <a:pt x="31724" y="44996"/>
                </a:lnTo>
                <a:lnTo>
                  <a:pt x="31724" y="48437"/>
                </a:lnTo>
                <a:lnTo>
                  <a:pt x="34785" y="52578"/>
                </a:lnTo>
                <a:lnTo>
                  <a:pt x="38874" y="55067"/>
                </a:lnTo>
                <a:lnTo>
                  <a:pt x="43980" y="56718"/>
                </a:lnTo>
                <a:lnTo>
                  <a:pt x="46037" y="56718"/>
                </a:lnTo>
                <a:lnTo>
                  <a:pt x="51142" y="55067"/>
                </a:lnTo>
                <a:lnTo>
                  <a:pt x="55232" y="50927"/>
                </a:lnTo>
                <a:lnTo>
                  <a:pt x="56273" y="50101"/>
                </a:lnTo>
                <a:lnTo>
                  <a:pt x="57289" y="44157"/>
                </a:lnTo>
                <a:lnTo>
                  <a:pt x="58293" y="37541"/>
                </a:lnTo>
                <a:lnTo>
                  <a:pt x="58293" y="36715"/>
                </a:lnTo>
                <a:close/>
              </a:path>
              <a:path w="97790" h="57150">
                <a:moveTo>
                  <a:pt x="97180" y="54241"/>
                </a:moveTo>
                <a:lnTo>
                  <a:pt x="96139" y="54241"/>
                </a:lnTo>
                <a:lnTo>
                  <a:pt x="94094" y="52578"/>
                </a:lnTo>
                <a:lnTo>
                  <a:pt x="93078" y="50101"/>
                </a:lnTo>
                <a:lnTo>
                  <a:pt x="84899" y="13690"/>
                </a:lnTo>
                <a:lnTo>
                  <a:pt x="84899" y="33401"/>
                </a:lnTo>
                <a:lnTo>
                  <a:pt x="73647" y="33401"/>
                </a:lnTo>
                <a:lnTo>
                  <a:pt x="78765" y="6629"/>
                </a:lnTo>
                <a:lnTo>
                  <a:pt x="79781" y="6629"/>
                </a:lnTo>
                <a:lnTo>
                  <a:pt x="84899" y="33401"/>
                </a:lnTo>
                <a:lnTo>
                  <a:pt x="84899" y="13690"/>
                </a:lnTo>
                <a:lnTo>
                  <a:pt x="81826" y="0"/>
                </a:lnTo>
                <a:lnTo>
                  <a:pt x="77736" y="1663"/>
                </a:lnTo>
                <a:lnTo>
                  <a:pt x="67513" y="50101"/>
                </a:lnTo>
                <a:lnTo>
                  <a:pt x="66484" y="52578"/>
                </a:lnTo>
                <a:lnTo>
                  <a:pt x="64439" y="54241"/>
                </a:lnTo>
                <a:lnTo>
                  <a:pt x="63423" y="54241"/>
                </a:lnTo>
                <a:lnTo>
                  <a:pt x="63423" y="55892"/>
                </a:lnTo>
                <a:lnTo>
                  <a:pt x="73647" y="55892"/>
                </a:lnTo>
                <a:lnTo>
                  <a:pt x="73647" y="54241"/>
                </a:lnTo>
                <a:lnTo>
                  <a:pt x="72631" y="54241"/>
                </a:lnTo>
                <a:lnTo>
                  <a:pt x="70586" y="51752"/>
                </a:lnTo>
                <a:lnTo>
                  <a:pt x="70586" y="47472"/>
                </a:lnTo>
                <a:lnTo>
                  <a:pt x="72631" y="35052"/>
                </a:lnTo>
                <a:lnTo>
                  <a:pt x="84899" y="35052"/>
                </a:lnTo>
                <a:lnTo>
                  <a:pt x="87972" y="49263"/>
                </a:lnTo>
                <a:lnTo>
                  <a:pt x="87972" y="52578"/>
                </a:lnTo>
                <a:lnTo>
                  <a:pt x="85928" y="54241"/>
                </a:lnTo>
                <a:lnTo>
                  <a:pt x="84899" y="54241"/>
                </a:lnTo>
                <a:lnTo>
                  <a:pt x="84899" y="55892"/>
                </a:lnTo>
                <a:lnTo>
                  <a:pt x="97180" y="55892"/>
                </a:lnTo>
                <a:lnTo>
                  <a:pt x="97180" y="5424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7574801" y="1672640"/>
            <a:ext cx="100330" cy="55880"/>
          </a:xfrm>
          <a:custGeom>
            <a:avLst/>
            <a:gdLst/>
            <a:ahLst/>
            <a:cxnLst/>
            <a:rect l="l" t="t" r="r" b="b"/>
            <a:pathLst>
              <a:path w="100329" h="55880">
                <a:moveTo>
                  <a:pt x="32740" y="11582"/>
                </a:moveTo>
                <a:lnTo>
                  <a:pt x="28651" y="825"/>
                </a:lnTo>
                <a:lnTo>
                  <a:pt x="0" y="825"/>
                </a:lnTo>
                <a:lnTo>
                  <a:pt x="0" y="2476"/>
                </a:lnTo>
                <a:lnTo>
                  <a:pt x="2044" y="2476"/>
                </a:lnTo>
                <a:lnTo>
                  <a:pt x="4102" y="3314"/>
                </a:lnTo>
                <a:lnTo>
                  <a:pt x="4102" y="52438"/>
                </a:lnTo>
                <a:lnTo>
                  <a:pt x="2044" y="53263"/>
                </a:lnTo>
                <a:lnTo>
                  <a:pt x="0" y="53263"/>
                </a:lnTo>
                <a:lnTo>
                  <a:pt x="0" y="54914"/>
                </a:lnTo>
                <a:lnTo>
                  <a:pt x="13296" y="54914"/>
                </a:lnTo>
                <a:lnTo>
                  <a:pt x="13296" y="53263"/>
                </a:lnTo>
                <a:lnTo>
                  <a:pt x="11252" y="53263"/>
                </a:lnTo>
                <a:lnTo>
                  <a:pt x="9207" y="52438"/>
                </a:lnTo>
                <a:lnTo>
                  <a:pt x="9207" y="27457"/>
                </a:lnTo>
                <a:lnTo>
                  <a:pt x="17399" y="27457"/>
                </a:lnTo>
                <a:lnTo>
                  <a:pt x="22504" y="29108"/>
                </a:lnTo>
                <a:lnTo>
                  <a:pt x="23533" y="34912"/>
                </a:lnTo>
                <a:lnTo>
                  <a:pt x="23533" y="36563"/>
                </a:lnTo>
                <a:lnTo>
                  <a:pt x="24549" y="36563"/>
                </a:lnTo>
                <a:lnTo>
                  <a:pt x="24549" y="17526"/>
                </a:lnTo>
                <a:lnTo>
                  <a:pt x="23533" y="17526"/>
                </a:lnTo>
                <a:lnTo>
                  <a:pt x="23533" y="19177"/>
                </a:lnTo>
                <a:lnTo>
                  <a:pt x="22504" y="24142"/>
                </a:lnTo>
                <a:lnTo>
                  <a:pt x="17399" y="24968"/>
                </a:lnTo>
                <a:lnTo>
                  <a:pt x="9207" y="24968"/>
                </a:lnTo>
                <a:lnTo>
                  <a:pt x="9207" y="3314"/>
                </a:lnTo>
                <a:lnTo>
                  <a:pt x="11252" y="2476"/>
                </a:lnTo>
                <a:lnTo>
                  <a:pt x="20459" y="2476"/>
                </a:lnTo>
                <a:lnTo>
                  <a:pt x="25577" y="4965"/>
                </a:lnTo>
                <a:lnTo>
                  <a:pt x="27635" y="7454"/>
                </a:lnTo>
                <a:lnTo>
                  <a:pt x="30695" y="12420"/>
                </a:lnTo>
                <a:lnTo>
                  <a:pt x="32740" y="11582"/>
                </a:lnTo>
                <a:close/>
              </a:path>
              <a:path w="100329" h="55880">
                <a:moveTo>
                  <a:pt x="64439" y="13246"/>
                </a:moveTo>
                <a:lnTo>
                  <a:pt x="63423" y="9105"/>
                </a:lnTo>
                <a:lnTo>
                  <a:pt x="61379" y="3314"/>
                </a:lnTo>
                <a:lnTo>
                  <a:pt x="57289" y="825"/>
                </a:lnTo>
                <a:lnTo>
                  <a:pt x="51142" y="0"/>
                </a:lnTo>
                <a:lnTo>
                  <a:pt x="47053" y="825"/>
                </a:lnTo>
                <a:lnTo>
                  <a:pt x="41948" y="3314"/>
                </a:lnTo>
                <a:lnTo>
                  <a:pt x="38887" y="7454"/>
                </a:lnTo>
                <a:lnTo>
                  <a:pt x="37846" y="13246"/>
                </a:lnTo>
                <a:lnTo>
                  <a:pt x="38887" y="16560"/>
                </a:lnTo>
                <a:lnTo>
                  <a:pt x="41948" y="18351"/>
                </a:lnTo>
                <a:lnTo>
                  <a:pt x="43992" y="17526"/>
                </a:lnTo>
                <a:lnTo>
                  <a:pt x="43992" y="12420"/>
                </a:lnTo>
                <a:lnTo>
                  <a:pt x="42964" y="9105"/>
                </a:lnTo>
                <a:lnTo>
                  <a:pt x="45008" y="4140"/>
                </a:lnTo>
                <a:lnTo>
                  <a:pt x="50126" y="1651"/>
                </a:lnTo>
                <a:lnTo>
                  <a:pt x="53200" y="2476"/>
                </a:lnTo>
                <a:lnTo>
                  <a:pt x="57289" y="4965"/>
                </a:lnTo>
                <a:lnTo>
                  <a:pt x="58305" y="7454"/>
                </a:lnTo>
                <a:lnTo>
                  <a:pt x="59334" y="14071"/>
                </a:lnTo>
                <a:lnTo>
                  <a:pt x="59334" y="16560"/>
                </a:lnTo>
                <a:lnTo>
                  <a:pt x="57289" y="22491"/>
                </a:lnTo>
                <a:lnTo>
                  <a:pt x="57289" y="23317"/>
                </a:lnTo>
                <a:lnTo>
                  <a:pt x="54203" y="28282"/>
                </a:lnTo>
                <a:lnTo>
                  <a:pt x="50126" y="33248"/>
                </a:lnTo>
                <a:lnTo>
                  <a:pt x="49098" y="34086"/>
                </a:lnTo>
                <a:lnTo>
                  <a:pt x="45008" y="39192"/>
                </a:lnTo>
                <a:lnTo>
                  <a:pt x="41948" y="43332"/>
                </a:lnTo>
                <a:lnTo>
                  <a:pt x="39890" y="45808"/>
                </a:lnTo>
                <a:lnTo>
                  <a:pt x="36830" y="50774"/>
                </a:lnTo>
                <a:lnTo>
                  <a:pt x="36830" y="54914"/>
                </a:lnTo>
                <a:lnTo>
                  <a:pt x="63423" y="54914"/>
                </a:lnTo>
                <a:lnTo>
                  <a:pt x="64439" y="41668"/>
                </a:lnTo>
                <a:lnTo>
                  <a:pt x="63423" y="41668"/>
                </a:lnTo>
                <a:lnTo>
                  <a:pt x="62395" y="42494"/>
                </a:lnTo>
                <a:lnTo>
                  <a:pt x="60350" y="48298"/>
                </a:lnTo>
                <a:lnTo>
                  <a:pt x="56261" y="49949"/>
                </a:lnTo>
                <a:lnTo>
                  <a:pt x="39890" y="49949"/>
                </a:lnTo>
                <a:lnTo>
                  <a:pt x="40932" y="48298"/>
                </a:lnTo>
                <a:lnTo>
                  <a:pt x="46037" y="42494"/>
                </a:lnTo>
                <a:lnTo>
                  <a:pt x="46037" y="41668"/>
                </a:lnTo>
                <a:lnTo>
                  <a:pt x="49098" y="38354"/>
                </a:lnTo>
                <a:lnTo>
                  <a:pt x="59334" y="25806"/>
                </a:lnTo>
                <a:lnTo>
                  <a:pt x="63423" y="19177"/>
                </a:lnTo>
                <a:lnTo>
                  <a:pt x="64439" y="13246"/>
                </a:lnTo>
                <a:close/>
              </a:path>
              <a:path w="100329" h="55880">
                <a:moveTo>
                  <a:pt x="100241" y="13246"/>
                </a:moveTo>
                <a:lnTo>
                  <a:pt x="99225" y="9105"/>
                </a:lnTo>
                <a:lnTo>
                  <a:pt x="96151" y="3314"/>
                </a:lnTo>
                <a:lnTo>
                  <a:pt x="96151" y="13246"/>
                </a:lnTo>
                <a:lnTo>
                  <a:pt x="94107" y="20002"/>
                </a:lnTo>
                <a:lnTo>
                  <a:pt x="88988" y="24968"/>
                </a:lnTo>
                <a:lnTo>
                  <a:pt x="84899" y="22491"/>
                </a:lnTo>
                <a:lnTo>
                  <a:pt x="80810" y="18351"/>
                </a:lnTo>
                <a:lnTo>
                  <a:pt x="79794" y="17526"/>
                </a:lnTo>
                <a:lnTo>
                  <a:pt x="76708" y="11582"/>
                </a:lnTo>
                <a:lnTo>
                  <a:pt x="79794" y="4965"/>
                </a:lnTo>
                <a:lnTo>
                  <a:pt x="80810" y="3314"/>
                </a:lnTo>
                <a:lnTo>
                  <a:pt x="86944" y="1651"/>
                </a:lnTo>
                <a:lnTo>
                  <a:pt x="88988" y="2476"/>
                </a:lnTo>
                <a:lnTo>
                  <a:pt x="94107" y="4965"/>
                </a:lnTo>
                <a:lnTo>
                  <a:pt x="94107" y="6616"/>
                </a:lnTo>
                <a:lnTo>
                  <a:pt x="96151" y="13246"/>
                </a:lnTo>
                <a:lnTo>
                  <a:pt x="96151" y="3314"/>
                </a:lnTo>
                <a:lnTo>
                  <a:pt x="93091" y="825"/>
                </a:lnTo>
                <a:lnTo>
                  <a:pt x="86944" y="0"/>
                </a:lnTo>
                <a:lnTo>
                  <a:pt x="81838" y="825"/>
                </a:lnTo>
                <a:lnTo>
                  <a:pt x="76708" y="3314"/>
                </a:lnTo>
                <a:lnTo>
                  <a:pt x="74676" y="6616"/>
                </a:lnTo>
                <a:lnTo>
                  <a:pt x="73647" y="13246"/>
                </a:lnTo>
                <a:lnTo>
                  <a:pt x="73647" y="14071"/>
                </a:lnTo>
                <a:lnTo>
                  <a:pt x="75692" y="20002"/>
                </a:lnTo>
                <a:lnTo>
                  <a:pt x="76708" y="21666"/>
                </a:lnTo>
                <a:lnTo>
                  <a:pt x="81838" y="25806"/>
                </a:lnTo>
                <a:lnTo>
                  <a:pt x="78752" y="28282"/>
                </a:lnTo>
                <a:lnTo>
                  <a:pt x="74676" y="32423"/>
                </a:lnTo>
                <a:lnTo>
                  <a:pt x="73647" y="34912"/>
                </a:lnTo>
                <a:lnTo>
                  <a:pt x="72631" y="41668"/>
                </a:lnTo>
                <a:lnTo>
                  <a:pt x="72631" y="45808"/>
                </a:lnTo>
                <a:lnTo>
                  <a:pt x="76708" y="51600"/>
                </a:lnTo>
                <a:lnTo>
                  <a:pt x="80810" y="54089"/>
                </a:lnTo>
                <a:lnTo>
                  <a:pt x="85928" y="55740"/>
                </a:lnTo>
                <a:lnTo>
                  <a:pt x="92049" y="54914"/>
                </a:lnTo>
                <a:lnTo>
                  <a:pt x="96151" y="51600"/>
                </a:lnTo>
                <a:lnTo>
                  <a:pt x="99225" y="47472"/>
                </a:lnTo>
                <a:lnTo>
                  <a:pt x="100241" y="41668"/>
                </a:lnTo>
                <a:lnTo>
                  <a:pt x="100241" y="39192"/>
                </a:lnTo>
                <a:lnTo>
                  <a:pt x="98196" y="33248"/>
                </a:lnTo>
                <a:lnTo>
                  <a:pt x="96151" y="29946"/>
                </a:lnTo>
                <a:lnTo>
                  <a:pt x="96151" y="42494"/>
                </a:lnTo>
                <a:lnTo>
                  <a:pt x="96151" y="44157"/>
                </a:lnTo>
                <a:lnTo>
                  <a:pt x="94107" y="49949"/>
                </a:lnTo>
                <a:lnTo>
                  <a:pt x="92049" y="51600"/>
                </a:lnTo>
                <a:lnTo>
                  <a:pt x="85928" y="53263"/>
                </a:lnTo>
                <a:lnTo>
                  <a:pt x="83883" y="53263"/>
                </a:lnTo>
                <a:lnTo>
                  <a:pt x="78752" y="49949"/>
                </a:lnTo>
                <a:lnTo>
                  <a:pt x="77736" y="48298"/>
                </a:lnTo>
                <a:lnTo>
                  <a:pt x="75692" y="41668"/>
                </a:lnTo>
                <a:lnTo>
                  <a:pt x="75692" y="40017"/>
                </a:lnTo>
                <a:lnTo>
                  <a:pt x="77736" y="33248"/>
                </a:lnTo>
                <a:lnTo>
                  <a:pt x="78752" y="32423"/>
                </a:lnTo>
                <a:lnTo>
                  <a:pt x="82854" y="27457"/>
                </a:lnTo>
                <a:lnTo>
                  <a:pt x="88988" y="30772"/>
                </a:lnTo>
                <a:lnTo>
                  <a:pt x="93091" y="34086"/>
                </a:lnTo>
                <a:lnTo>
                  <a:pt x="94107" y="36563"/>
                </a:lnTo>
                <a:lnTo>
                  <a:pt x="96151" y="42494"/>
                </a:lnTo>
                <a:lnTo>
                  <a:pt x="96151" y="29946"/>
                </a:lnTo>
                <a:lnTo>
                  <a:pt x="91046" y="25806"/>
                </a:lnTo>
                <a:lnTo>
                  <a:pt x="94107" y="24142"/>
                </a:lnTo>
                <a:lnTo>
                  <a:pt x="98196" y="20002"/>
                </a:lnTo>
                <a:lnTo>
                  <a:pt x="100241" y="1324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4" name="object 324"/>
          <p:cNvSpPr/>
          <p:nvPr/>
        </p:nvSpPr>
        <p:spPr>
          <a:xfrm>
            <a:off x="7723111" y="1671815"/>
            <a:ext cx="97790" cy="57150"/>
          </a:xfrm>
          <a:custGeom>
            <a:avLst/>
            <a:gdLst/>
            <a:ahLst/>
            <a:cxnLst/>
            <a:rect l="l" t="t" r="r" b="b"/>
            <a:pathLst>
              <a:path w="97790" h="57150">
                <a:moveTo>
                  <a:pt x="20472" y="54089"/>
                </a:moveTo>
                <a:lnTo>
                  <a:pt x="17386" y="54089"/>
                </a:lnTo>
                <a:lnTo>
                  <a:pt x="13296" y="52425"/>
                </a:lnTo>
                <a:lnTo>
                  <a:pt x="12280" y="49123"/>
                </a:lnTo>
                <a:lnTo>
                  <a:pt x="12280" y="0"/>
                </a:lnTo>
                <a:lnTo>
                  <a:pt x="11252" y="0"/>
                </a:lnTo>
                <a:lnTo>
                  <a:pt x="8191" y="4140"/>
                </a:lnTo>
                <a:lnTo>
                  <a:pt x="2044" y="5791"/>
                </a:lnTo>
                <a:lnTo>
                  <a:pt x="0" y="5791"/>
                </a:lnTo>
                <a:lnTo>
                  <a:pt x="0" y="7442"/>
                </a:lnTo>
                <a:lnTo>
                  <a:pt x="5118" y="7442"/>
                </a:lnTo>
                <a:lnTo>
                  <a:pt x="7175" y="8280"/>
                </a:lnTo>
                <a:lnTo>
                  <a:pt x="7175" y="49123"/>
                </a:lnTo>
                <a:lnTo>
                  <a:pt x="6134" y="52425"/>
                </a:lnTo>
                <a:lnTo>
                  <a:pt x="2044" y="54089"/>
                </a:lnTo>
                <a:lnTo>
                  <a:pt x="0" y="54089"/>
                </a:lnTo>
                <a:lnTo>
                  <a:pt x="0" y="55740"/>
                </a:lnTo>
                <a:lnTo>
                  <a:pt x="20472" y="55740"/>
                </a:lnTo>
                <a:lnTo>
                  <a:pt x="20472" y="54089"/>
                </a:lnTo>
                <a:close/>
              </a:path>
              <a:path w="97790" h="57150">
                <a:moveTo>
                  <a:pt x="58293" y="36563"/>
                </a:moveTo>
                <a:lnTo>
                  <a:pt x="57289" y="29933"/>
                </a:lnTo>
                <a:lnTo>
                  <a:pt x="55232" y="24968"/>
                </a:lnTo>
                <a:lnTo>
                  <a:pt x="51142" y="22491"/>
                </a:lnTo>
                <a:lnTo>
                  <a:pt x="46037" y="20828"/>
                </a:lnTo>
                <a:lnTo>
                  <a:pt x="40919" y="21653"/>
                </a:lnTo>
                <a:lnTo>
                  <a:pt x="39890" y="22491"/>
                </a:lnTo>
                <a:lnTo>
                  <a:pt x="35801" y="27457"/>
                </a:lnTo>
                <a:lnTo>
                  <a:pt x="36830" y="5791"/>
                </a:lnTo>
                <a:lnTo>
                  <a:pt x="56273" y="5791"/>
                </a:lnTo>
                <a:lnTo>
                  <a:pt x="57289" y="1651"/>
                </a:lnTo>
                <a:lnTo>
                  <a:pt x="34785" y="1651"/>
                </a:lnTo>
                <a:lnTo>
                  <a:pt x="33769" y="29933"/>
                </a:lnTo>
                <a:lnTo>
                  <a:pt x="35801" y="30772"/>
                </a:lnTo>
                <a:lnTo>
                  <a:pt x="36830" y="29108"/>
                </a:lnTo>
                <a:lnTo>
                  <a:pt x="39890" y="24968"/>
                </a:lnTo>
                <a:lnTo>
                  <a:pt x="45021" y="24142"/>
                </a:lnTo>
                <a:lnTo>
                  <a:pt x="48082" y="24142"/>
                </a:lnTo>
                <a:lnTo>
                  <a:pt x="51142" y="27457"/>
                </a:lnTo>
                <a:lnTo>
                  <a:pt x="53187" y="31597"/>
                </a:lnTo>
                <a:lnTo>
                  <a:pt x="53187" y="44983"/>
                </a:lnTo>
                <a:lnTo>
                  <a:pt x="51142" y="49949"/>
                </a:lnTo>
                <a:lnTo>
                  <a:pt x="49098" y="52425"/>
                </a:lnTo>
                <a:lnTo>
                  <a:pt x="43980" y="54089"/>
                </a:lnTo>
                <a:lnTo>
                  <a:pt x="38874" y="53263"/>
                </a:lnTo>
                <a:lnTo>
                  <a:pt x="35801" y="49123"/>
                </a:lnTo>
                <a:lnTo>
                  <a:pt x="37846" y="44157"/>
                </a:lnTo>
                <a:lnTo>
                  <a:pt x="36830" y="41668"/>
                </a:lnTo>
                <a:lnTo>
                  <a:pt x="34785" y="40017"/>
                </a:lnTo>
                <a:lnTo>
                  <a:pt x="32740" y="41668"/>
                </a:lnTo>
                <a:lnTo>
                  <a:pt x="31724" y="44983"/>
                </a:lnTo>
                <a:lnTo>
                  <a:pt x="31724" y="48298"/>
                </a:lnTo>
                <a:lnTo>
                  <a:pt x="34785" y="53263"/>
                </a:lnTo>
                <a:lnTo>
                  <a:pt x="38874" y="55740"/>
                </a:lnTo>
                <a:lnTo>
                  <a:pt x="43980" y="56565"/>
                </a:lnTo>
                <a:lnTo>
                  <a:pt x="46037" y="56565"/>
                </a:lnTo>
                <a:lnTo>
                  <a:pt x="58293" y="37388"/>
                </a:lnTo>
                <a:lnTo>
                  <a:pt x="58293" y="36563"/>
                </a:lnTo>
                <a:close/>
              </a:path>
              <a:path w="97790" h="57150">
                <a:moveTo>
                  <a:pt x="97180" y="54089"/>
                </a:moveTo>
                <a:lnTo>
                  <a:pt x="96139" y="54089"/>
                </a:lnTo>
                <a:lnTo>
                  <a:pt x="94094" y="53263"/>
                </a:lnTo>
                <a:lnTo>
                  <a:pt x="93078" y="50774"/>
                </a:lnTo>
                <a:lnTo>
                  <a:pt x="84899" y="13881"/>
                </a:lnTo>
                <a:lnTo>
                  <a:pt x="84899" y="33248"/>
                </a:lnTo>
                <a:lnTo>
                  <a:pt x="73647" y="33248"/>
                </a:lnTo>
                <a:lnTo>
                  <a:pt x="78765" y="6616"/>
                </a:lnTo>
                <a:lnTo>
                  <a:pt x="79781" y="6616"/>
                </a:lnTo>
                <a:lnTo>
                  <a:pt x="84899" y="33248"/>
                </a:lnTo>
                <a:lnTo>
                  <a:pt x="84899" y="13881"/>
                </a:lnTo>
                <a:lnTo>
                  <a:pt x="81826" y="0"/>
                </a:lnTo>
                <a:lnTo>
                  <a:pt x="77736" y="1651"/>
                </a:lnTo>
                <a:lnTo>
                  <a:pt x="67513" y="50774"/>
                </a:lnTo>
                <a:lnTo>
                  <a:pt x="66484" y="53263"/>
                </a:lnTo>
                <a:lnTo>
                  <a:pt x="64439" y="54089"/>
                </a:lnTo>
                <a:lnTo>
                  <a:pt x="63423" y="54089"/>
                </a:lnTo>
                <a:lnTo>
                  <a:pt x="63423" y="55740"/>
                </a:lnTo>
                <a:lnTo>
                  <a:pt x="73647" y="55740"/>
                </a:lnTo>
                <a:lnTo>
                  <a:pt x="73647" y="54089"/>
                </a:lnTo>
                <a:lnTo>
                  <a:pt x="72631" y="54089"/>
                </a:lnTo>
                <a:lnTo>
                  <a:pt x="70586" y="52425"/>
                </a:lnTo>
                <a:lnTo>
                  <a:pt x="70586" y="47459"/>
                </a:lnTo>
                <a:lnTo>
                  <a:pt x="72631" y="35737"/>
                </a:lnTo>
                <a:lnTo>
                  <a:pt x="84899" y="35737"/>
                </a:lnTo>
                <a:lnTo>
                  <a:pt x="87972" y="49123"/>
                </a:lnTo>
                <a:lnTo>
                  <a:pt x="87972" y="52425"/>
                </a:lnTo>
                <a:lnTo>
                  <a:pt x="85928" y="54089"/>
                </a:lnTo>
                <a:lnTo>
                  <a:pt x="84899" y="54089"/>
                </a:lnTo>
                <a:lnTo>
                  <a:pt x="84899" y="55740"/>
                </a:lnTo>
                <a:lnTo>
                  <a:pt x="97180" y="55740"/>
                </a:lnTo>
                <a:lnTo>
                  <a:pt x="97180" y="5408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5" name="object 325"/>
          <p:cNvSpPr/>
          <p:nvPr/>
        </p:nvSpPr>
        <p:spPr>
          <a:xfrm>
            <a:off x="8110781" y="765467"/>
            <a:ext cx="189230" cy="113030"/>
          </a:xfrm>
          <a:custGeom>
            <a:avLst/>
            <a:gdLst/>
            <a:ahLst/>
            <a:cxnLst/>
            <a:rect l="l" t="t" r="r" b="b"/>
            <a:pathLst>
              <a:path w="189229" h="113030">
                <a:moveTo>
                  <a:pt x="0" y="0"/>
                </a:moveTo>
                <a:lnTo>
                  <a:pt x="0" y="112602"/>
                </a:lnTo>
              </a:path>
              <a:path w="189229" h="113030">
                <a:moveTo>
                  <a:pt x="0" y="112602"/>
                </a:moveTo>
                <a:lnTo>
                  <a:pt x="94099" y="112602"/>
                </a:lnTo>
              </a:path>
              <a:path w="189229" h="113030">
                <a:moveTo>
                  <a:pt x="189214" y="112602"/>
                </a:moveTo>
                <a:lnTo>
                  <a:pt x="94099" y="112602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6" name="object 326"/>
          <p:cNvSpPr/>
          <p:nvPr/>
        </p:nvSpPr>
        <p:spPr>
          <a:xfrm>
            <a:off x="8142486" y="1883484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95114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7" name="object 327"/>
          <p:cNvSpPr/>
          <p:nvPr/>
        </p:nvSpPr>
        <p:spPr>
          <a:xfrm>
            <a:off x="8142486" y="1697608"/>
            <a:ext cx="73025" cy="273685"/>
          </a:xfrm>
          <a:custGeom>
            <a:avLst/>
            <a:gdLst/>
            <a:ahLst/>
            <a:cxnLst/>
            <a:rect l="l" t="t" r="r" b="b"/>
            <a:pathLst>
              <a:path w="73025" h="273685">
                <a:moveTo>
                  <a:pt x="0" y="72584"/>
                </a:moveTo>
                <a:lnTo>
                  <a:pt x="72613" y="72584"/>
                </a:lnTo>
              </a:path>
              <a:path w="73025" h="273685">
                <a:moveTo>
                  <a:pt x="0" y="0"/>
                </a:moveTo>
                <a:lnTo>
                  <a:pt x="0" y="273501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8" name="object 328"/>
          <p:cNvSpPr/>
          <p:nvPr/>
        </p:nvSpPr>
        <p:spPr>
          <a:xfrm>
            <a:off x="8088262" y="746289"/>
            <a:ext cx="46355" cy="38100"/>
          </a:xfrm>
          <a:custGeom>
            <a:avLst/>
            <a:gdLst/>
            <a:ahLst/>
            <a:cxnLst/>
            <a:rect l="l" t="t" r="r" b="b"/>
            <a:pathLst>
              <a:path w="46354" h="38100">
                <a:moveTo>
                  <a:pt x="46024" y="19189"/>
                </a:moveTo>
                <a:lnTo>
                  <a:pt x="39890" y="5803"/>
                </a:lnTo>
                <a:lnTo>
                  <a:pt x="23533" y="0"/>
                </a:lnTo>
                <a:lnTo>
                  <a:pt x="7162" y="5803"/>
                </a:lnTo>
                <a:lnTo>
                  <a:pt x="0" y="19189"/>
                </a:lnTo>
                <a:lnTo>
                  <a:pt x="7162" y="31737"/>
                </a:lnTo>
                <a:lnTo>
                  <a:pt x="23533" y="37541"/>
                </a:lnTo>
                <a:lnTo>
                  <a:pt x="39890" y="31737"/>
                </a:lnTo>
                <a:lnTo>
                  <a:pt x="46024" y="1918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29" name="object 329"/>
          <p:cNvPicPr/>
          <p:nvPr/>
        </p:nvPicPr>
        <p:blipFill>
          <a:blip r:embed="rId27" cstate="print"/>
          <a:stretch>
            <a:fillRect/>
          </a:stretch>
        </p:blipFill>
        <p:spPr>
          <a:xfrm>
            <a:off x="8204881" y="703784"/>
            <a:ext cx="191470" cy="123577"/>
          </a:xfrm>
          <a:prstGeom prst="rect">
            <a:avLst/>
          </a:prstGeom>
        </p:spPr>
      </p:pic>
      <p:sp>
        <p:nvSpPr>
          <p:cNvPr id="330" name="object 330"/>
          <p:cNvSpPr/>
          <p:nvPr/>
        </p:nvSpPr>
        <p:spPr>
          <a:xfrm>
            <a:off x="8215100" y="1720928"/>
            <a:ext cx="113030" cy="49530"/>
          </a:xfrm>
          <a:custGeom>
            <a:avLst/>
            <a:gdLst/>
            <a:ahLst/>
            <a:cxnLst/>
            <a:rect l="l" t="t" r="r" b="b"/>
            <a:pathLst>
              <a:path w="113029" h="49530">
                <a:moveTo>
                  <a:pt x="0" y="49263"/>
                </a:moveTo>
                <a:lnTo>
                  <a:pt x="112506" y="0"/>
                </a:lnTo>
              </a:path>
            </a:pathLst>
          </a:custGeom>
          <a:ln w="1073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1" name="object 331"/>
          <p:cNvSpPr/>
          <p:nvPr/>
        </p:nvSpPr>
        <p:spPr>
          <a:xfrm>
            <a:off x="8368525" y="188514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57264" y="47599"/>
                </a:moveTo>
                <a:lnTo>
                  <a:pt x="56248" y="42494"/>
                </a:lnTo>
                <a:lnTo>
                  <a:pt x="54203" y="40424"/>
                </a:lnTo>
                <a:lnTo>
                  <a:pt x="54203" y="47599"/>
                </a:lnTo>
                <a:lnTo>
                  <a:pt x="54203" y="50088"/>
                </a:lnTo>
                <a:lnTo>
                  <a:pt x="51130" y="55054"/>
                </a:lnTo>
                <a:lnTo>
                  <a:pt x="49098" y="55880"/>
                </a:lnTo>
                <a:lnTo>
                  <a:pt x="42951" y="57543"/>
                </a:lnTo>
                <a:lnTo>
                  <a:pt x="40906" y="57543"/>
                </a:lnTo>
                <a:lnTo>
                  <a:pt x="34772" y="55880"/>
                </a:lnTo>
                <a:lnTo>
                  <a:pt x="32715" y="55054"/>
                </a:lnTo>
                <a:lnTo>
                  <a:pt x="27609" y="50914"/>
                </a:lnTo>
                <a:lnTo>
                  <a:pt x="30670" y="45948"/>
                </a:lnTo>
                <a:lnTo>
                  <a:pt x="34772" y="41668"/>
                </a:lnTo>
                <a:lnTo>
                  <a:pt x="36817" y="40017"/>
                </a:lnTo>
                <a:lnTo>
                  <a:pt x="42951" y="38354"/>
                </a:lnTo>
                <a:lnTo>
                  <a:pt x="45008" y="38354"/>
                </a:lnTo>
                <a:lnTo>
                  <a:pt x="51130" y="40017"/>
                </a:lnTo>
                <a:lnTo>
                  <a:pt x="53174" y="42494"/>
                </a:lnTo>
                <a:lnTo>
                  <a:pt x="54203" y="47599"/>
                </a:lnTo>
                <a:lnTo>
                  <a:pt x="54203" y="40424"/>
                </a:lnTo>
                <a:lnTo>
                  <a:pt x="52158" y="38354"/>
                </a:lnTo>
                <a:lnTo>
                  <a:pt x="49098" y="35877"/>
                </a:lnTo>
                <a:lnTo>
                  <a:pt x="41922" y="34213"/>
                </a:lnTo>
                <a:lnTo>
                  <a:pt x="39878" y="34213"/>
                </a:lnTo>
                <a:lnTo>
                  <a:pt x="33756" y="36703"/>
                </a:lnTo>
                <a:lnTo>
                  <a:pt x="30670" y="38354"/>
                </a:lnTo>
                <a:lnTo>
                  <a:pt x="26581" y="43459"/>
                </a:lnTo>
                <a:lnTo>
                  <a:pt x="25565" y="42151"/>
                </a:lnTo>
                <a:lnTo>
                  <a:pt x="25565" y="45123"/>
                </a:lnTo>
                <a:lnTo>
                  <a:pt x="19418" y="53403"/>
                </a:lnTo>
                <a:lnTo>
                  <a:pt x="17373" y="54229"/>
                </a:lnTo>
                <a:lnTo>
                  <a:pt x="12268" y="56705"/>
                </a:lnTo>
                <a:lnTo>
                  <a:pt x="5105" y="54229"/>
                </a:lnTo>
                <a:lnTo>
                  <a:pt x="4076" y="53403"/>
                </a:lnTo>
                <a:lnTo>
                  <a:pt x="2044" y="47599"/>
                </a:lnTo>
                <a:lnTo>
                  <a:pt x="2044" y="45123"/>
                </a:lnTo>
                <a:lnTo>
                  <a:pt x="5105" y="40843"/>
                </a:lnTo>
                <a:lnTo>
                  <a:pt x="7162" y="40017"/>
                </a:lnTo>
                <a:lnTo>
                  <a:pt x="13296" y="38354"/>
                </a:lnTo>
                <a:lnTo>
                  <a:pt x="20459" y="40017"/>
                </a:lnTo>
                <a:lnTo>
                  <a:pt x="25565" y="45123"/>
                </a:lnTo>
                <a:lnTo>
                  <a:pt x="25565" y="42151"/>
                </a:lnTo>
                <a:lnTo>
                  <a:pt x="24549" y="40843"/>
                </a:lnTo>
                <a:lnTo>
                  <a:pt x="20459" y="36703"/>
                </a:lnTo>
                <a:lnTo>
                  <a:pt x="13296" y="35052"/>
                </a:lnTo>
                <a:lnTo>
                  <a:pt x="9207" y="35052"/>
                </a:lnTo>
                <a:lnTo>
                  <a:pt x="4076" y="38354"/>
                </a:lnTo>
                <a:lnTo>
                  <a:pt x="1016" y="41668"/>
                </a:lnTo>
                <a:lnTo>
                  <a:pt x="0" y="47599"/>
                </a:lnTo>
                <a:lnTo>
                  <a:pt x="1016" y="52578"/>
                </a:lnTo>
                <a:lnTo>
                  <a:pt x="4076" y="56705"/>
                </a:lnTo>
                <a:lnTo>
                  <a:pt x="7162" y="59194"/>
                </a:lnTo>
                <a:lnTo>
                  <a:pt x="13296" y="60020"/>
                </a:lnTo>
                <a:lnTo>
                  <a:pt x="14312" y="60020"/>
                </a:lnTo>
                <a:lnTo>
                  <a:pt x="20459" y="58369"/>
                </a:lnTo>
                <a:lnTo>
                  <a:pt x="22504" y="57543"/>
                </a:lnTo>
                <a:lnTo>
                  <a:pt x="26581" y="52578"/>
                </a:lnTo>
                <a:lnTo>
                  <a:pt x="28625" y="55054"/>
                </a:lnTo>
                <a:lnTo>
                  <a:pt x="33756" y="59194"/>
                </a:lnTo>
                <a:lnTo>
                  <a:pt x="35801" y="60020"/>
                </a:lnTo>
                <a:lnTo>
                  <a:pt x="42951" y="61683"/>
                </a:lnTo>
                <a:lnTo>
                  <a:pt x="47053" y="60845"/>
                </a:lnTo>
                <a:lnTo>
                  <a:pt x="52158" y="57543"/>
                </a:lnTo>
                <a:lnTo>
                  <a:pt x="55219" y="53403"/>
                </a:lnTo>
                <a:lnTo>
                  <a:pt x="57264" y="47599"/>
                </a:lnTo>
                <a:close/>
              </a:path>
              <a:path w="57784" h="62230">
                <a:moveTo>
                  <a:pt x="57264" y="12560"/>
                </a:moveTo>
                <a:lnTo>
                  <a:pt x="55219" y="7581"/>
                </a:lnTo>
                <a:lnTo>
                  <a:pt x="54203" y="6210"/>
                </a:lnTo>
                <a:lnTo>
                  <a:pt x="54203" y="12560"/>
                </a:lnTo>
                <a:lnTo>
                  <a:pt x="53174" y="15036"/>
                </a:lnTo>
                <a:lnTo>
                  <a:pt x="49098" y="19177"/>
                </a:lnTo>
                <a:lnTo>
                  <a:pt x="47053" y="20002"/>
                </a:lnTo>
                <a:lnTo>
                  <a:pt x="40906" y="21666"/>
                </a:lnTo>
                <a:lnTo>
                  <a:pt x="33756" y="21666"/>
                </a:lnTo>
                <a:lnTo>
                  <a:pt x="29654" y="20002"/>
                </a:lnTo>
                <a:lnTo>
                  <a:pt x="25565" y="17526"/>
                </a:lnTo>
                <a:lnTo>
                  <a:pt x="23520" y="11722"/>
                </a:lnTo>
                <a:lnTo>
                  <a:pt x="24549" y="10896"/>
                </a:lnTo>
                <a:lnTo>
                  <a:pt x="27609" y="6756"/>
                </a:lnTo>
                <a:lnTo>
                  <a:pt x="30670" y="5105"/>
                </a:lnTo>
                <a:lnTo>
                  <a:pt x="37833" y="4279"/>
                </a:lnTo>
                <a:lnTo>
                  <a:pt x="38862" y="4279"/>
                </a:lnTo>
                <a:lnTo>
                  <a:pt x="46012" y="5105"/>
                </a:lnTo>
                <a:lnTo>
                  <a:pt x="51130" y="6756"/>
                </a:lnTo>
                <a:lnTo>
                  <a:pt x="53174" y="7581"/>
                </a:lnTo>
                <a:lnTo>
                  <a:pt x="54203" y="12560"/>
                </a:lnTo>
                <a:lnTo>
                  <a:pt x="54203" y="6210"/>
                </a:lnTo>
                <a:lnTo>
                  <a:pt x="52158" y="3441"/>
                </a:lnTo>
                <a:lnTo>
                  <a:pt x="50114" y="1651"/>
                </a:lnTo>
                <a:lnTo>
                  <a:pt x="45008" y="0"/>
                </a:lnTo>
                <a:lnTo>
                  <a:pt x="31699" y="0"/>
                </a:lnTo>
                <a:lnTo>
                  <a:pt x="25565" y="2476"/>
                </a:lnTo>
                <a:lnTo>
                  <a:pt x="21475" y="6756"/>
                </a:lnTo>
                <a:lnTo>
                  <a:pt x="20459" y="11722"/>
                </a:lnTo>
                <a:lnTo>
                  <a:pt x="20459" y="12560"/>
                </a:lnTo>
                <a:lnTo>
                  <a:pt x="22504" y="17526"/>
                </a:lnTo>
                <a:lnTo>
                  <a:pt x="23520" y="19177"/>
                </a:lnTo>
                <a:lnTo>
                  <a:pt x="28625" y="21666"/>
                </a:lnTo>
                <a:lnTo>
                  <a:pt x="16357" y="21666"/>
                </a:lnTo>
                <a:lnTo>
                  <a:pt x="7162" y="19177"/>
                </a:lnTo>
                <a:lnTo>
                  <a:pt x="3060" y="15862"/>
                </a:lnTo>
                <a:lnTo>
                  <a:pt x="2044" y="10896"/>
                </a:lnTo>
                <a:lnTo>
                  <a:pt x="3060" y="8420"/>
                </a:lnTo>
                <a:lnTo>
                  <a:pt x="5105" y="7581"/>
                </a:lnTo>
                <a:lnTo>
                  <a:pt x="7162" y="7581"/>
                </a:lnTo>
                <a:lnTo>
                  <a:pt x="10223" y="6756"/>
                </a:lnTo>
                <a:lnTo>
                  <a:pt x="11252" y="5105"/>
                </a:lnTo>
                <a:lnTo>
                  <a:pt x="10223" y="2476"/>
                </a:lnTo>
                <a:lnTo>
                  <a:pt x="7162" y="1651"/>
                </a:lnTo>
                <a:lnTo>
                  <a:pt x="2044" y="4279"/>
                </a:lnTo>
                <a:lnTo>
                  <a:pt x="1016" y="5105"/>
                </a:lnTo>
                <a:lnTo>
                  <a:pt x="0" y="10071"/>
                </a:lnTo>
                <a:lnTo>
                  <a:pt x="0" y="14211"/>
                </a:lnTo>
                <a:lnTo>
                  <a:pt x="23520" y="26771"/>
                </a:lnTo>
                <a:lnTo>
                  <a:pt x="38862" y="26771"/>
                </a:lnTo>
                <a:lnTo>
                  <a:pt x="45008" y="25107"/>
                </a:lnTo>
                <a:lnTo>
                  <a:pt x="50114" y="23456"/>
                </a:lnTo>
                <a:lnTo>
                  <a:pt x="52158" y="21666"/>
                </a:lnTo>
                <a:lnTo>
                  <a:pt x="56248" y="17526"/>
                </a:lnTo>
                <a:lnTo>
                  <a:pt x="57264" y="1256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2" name="object 332"/>
          <p:cNvSpPr/>
          <p:nvPr/>
        </p:nvSpPr>
        <p:spPr>
          <a:xfrm>
            <a:off x="8159852" y="1709203"/>
            <a:ext cx="57785" cy="61594"/>
          </a:xfrm>
          <a:custGeom>
            <a:avLst/>
            <a:gdLst/>
            <a:ahLst/>
            <a:cxnLst/>
            <a:rect l="l" t="t" r="r" b="b"/>
            <a:pathLst>
              <a:path w="57784" h="61594">
                <a:moveTo>
                  <a:pt x="57289" y="48437"/>
                </a:moveTo>
                <a:lnTo>
                  <a:pt x="56273" y="42646"/>
                </a:lnTo>
                <a:lnTo>
                  <a:pt x="52184" y="38366"/>
                </a:lnTo>
                <a:lnTo>
                  <a:pt x="48082" y="35877"/>
                </a:lnTo>
                <a:lnTo>
                  <a:pt x="41948" y="35052"/>
                </a:lnTo>
                <a:lnTo>
                  <a:pt x="39890" y="35052"/>
                </a:lnTo>
                <a:lnTo>
                  <a:pt x="32740" y="36703"/>
                </a:lnTo>
                <a:lnTo>
                  <a:pt x="29679" y="39192"/>
                </a:lnTo>
                <a:lnTo>
                  <a:pt x="26593" y="45123"/>
                </a:lnTo>
                <a:lnTo>
                  <a:pt x="25577" y="42646"/>
                </a:lnTo>
                <a:lnTo>
                  <a:pt x="21488" y="38366"/>
                </a:lnTo>
                <a:lnTo>
                  <a:pt x="19443" y="37541"/>
                </a:lnTo>
                <a:lnTo>
                  <a:pt x="13296" y="36703"/>
                </a:lnTo>
                <a:lnTo>
                  <a:pt x="10236" y="36703"/>
                </a:lnTo>
                <a:lnTo>
                  <a:pt x="4102" y="40157"/>
                </a:lnTo>
                <a:lnTo>
                  <a:pt x="1041" y="42646"/>
                </a:lnTo>
                <a:lnTo>
                  <a:pt x="0" y="48437"/>
                </a:lnTo>
                <a:lnTo>
                  <a:pt x="0" y="50927"/>
                </a:lnTo>
                <a:lnTo>
                  <a:pt x="3086" y="56718"/>
                </a:lnTo>
                <a:lnTo>
                  <a:pt x="5130" y="58369"/>
                </a:lnTo>
                <a:lnTo>
                  <a:pt x="11252" y="60172"/>
                </a:lnTo>
                <a:lnTo>
                  <a:pt x="14338" y="58369"/>
                </a:lnTo>
                <a:lnTo>
                  <a:pt x="15354" y="56718"/>
                </a:lnTo>
                <a:lnTo>
                  <a:pt x="14338" y="55067"/>
                </a:lnTo>
                <a:lnTo>
                  <a:pt x="12280" y="54229"/>
                </a:lnTo>
                <a:lnTo>
                  <a:pt x="10236" y="55067"/>
                </a:lnTo>
                <a:lnTo>
                  <a:pt x="7175" y="55892"/>
                </a:lnTo>
                <a:lnTo>
                  <a:pt x="3086" y="53403"/>
                </a:lnTo>
                <a:lnTo>
                  <a:pt x="2044" y="49263"/>
                </a:lnTo>
                <a:lnTo>
                  <a:pt x="2044" y="47612"/>
                </a:lnTo>
                <a:lnTo>
                  <a:pt x="6146" y="43472"/>
                </a:lnTo>
                <a:lnTo>
                  <a:pt x="7175" y="42646"/>
                </a:lnTo>
                <a:lnTo>
                  <a:pt x="14338" y="40982"/>
                </a:lnTo>
                <a:lnTo>
                  <a:pt x="16383" y="41808"/>
                </a:lnTo>
                <a:lnTo>
                  <a:pt x="22504" y="43472"/>
                </a:lnTo>
                <a:lnTo>
                  <a:pt x="24549" y="45948"/>
                </a:lnTo>
                <a:lnTo>
                  <a:pt x="25577" y="51752"/>
                </a:lnTo>
                <a:lnTo>
                  <a:pt x="27635" y="51752"/>
                </a:lnTo>
                <a:lnTo>
                  <a:pt x="28651" y="45948"/>
                </a:lnTo>
                <a:lnTo>
                  <a:pt x="31724" y="41808"/>
                </a:lnTo>
                <a:lnTo>
                  <a:pt x="33769" y="40982"/>
                </a:lnTo>
                <a:lnTo>
                  <a:pt x="40932" y="39192"/>
                </a:lnTo>
                <a:lnTo>
                  <a:pt x="46037" y="40157"/>
                </a:lnTo>
                <a:lnTo>
                  <a:pt x="51142" y="41808"/>
                </a:lnTo>
                <a:lnTo>
                  <a:pt x="53200" y="43472"/>
                </a:lnTo>
                <a:lnTo>
                  <a:pt x="55245" y="49263"/>
                </a:lnTo>
                <a:lnTo>
                  <a:pt x="53200" y="53403"/>
                </a:lnTo>
                <a:lnTo>
                  <a:pt x="50126" y="55892"/>
                </a:lnTo>
                <a:lnTo>
                  <a:pt x="48082" y="55067"/>
                </a:lnTo>
                <a:lnTo>
                  <a:pt x="45021" y="54229"/>
                </a:lnTo>
                <a:lnTo>
                  <a:pt x="42976" y="55067"/>
                </a:lnTo>
                <a:lnTo>
                  <a:pt x="41948" y="57543"/>
                </a:lnTo>
                <a:lnTo>
                  <a:pt x="42976" y="59194"/>
                </a:lnTo>
                <a:lnTo>
                  <a:pt x="46037" y="60998"/>
                </a:lnTo>
                <a:lnTo>
                  <a:pt x="48082" y="60172"/>
                </a:lnTo>
                <a:lnTo>
                  <a:pt x="54229" y="57543"/>
                </a:lnTo>
                <a:lnTo>
                  <a:pt x="56273" y="54229"/>
                </a:lnTo>
                <a:lnTo>
                  <a:pt x="57289" y="49263"/>
                </a:lnTo>
                <a:lnTo>
                  <a:pt x="57289" y="48437"/>
                </a:lnTo>
                <a:close/>
              </a:path>
              <a:path w="57784" h="61594">
                <a:moveTo>
                  <a:pt x="57289" y="12560"/>
                </a:moveTo>
                <a:lnTo>
                  <a:pt x="55245" y="7594"/>
                </a:lnTo>
                <a:lnTo>
                  <a:pt x="54229" y="6921"/>
                </a:lnTo>
                <a:lnTo>
                  <a:pt x="54229" y="13385"/>
                </a:lnTo>
                <a:lnTo>
                  <a:pt x="53200" y="15875"/>
                </a:lnTo>
                <a:lnTo>
                  <a:pt x="48082" y="19177"/>
                </a:lnTo>
                <a:lnTo>
                  <a:pt x="42976" y="20980"/>
                </a:lnTo>
                <a:lnTo>
                  <a:pt x="36830" y="21805"/>
                </a:lnTo>
                <a:lnTo>
                  <a:pt x="28651" y="22631"/>
                </a:lnTo>
                <a:lnTo>
                  <a:pt x="22504" y="21805"/>
                </a:lnTo>
                <a:lnTo>
                  <a:pt x="15354" y="20980"/>
                </a:lnTo>
                <a:lnTo>
                  <a:pt x="9220" y="19177"/>
                </a:lnTo>
                <a:lnTo>
                  <a:pt x="5130" y="17526"/>
                </a:lnTo>
                <a:lnTo>
                  <a:pt x="3086" y="13385"/>
                </a:lnTo>
                <a:lnTo>
                  <a:pt x="4102" y="10071"/>
                </a:lnTo>
                <a:lnTo>
                  <a:pt x="9220" y="6769"/>
                </a:lnTo>
                <a:lnTo>
                  <a:pt x="13296" y="5930"/>
                </a:lnTo>
                <a:lnTo>
                  <a:pt x="20472" y="5105"/>
                </a:lnTo>
                <a:lnTo>
                  <a:pt x="34785" y="5105"/>
                </a:lnTo>
                <a:lnTo>
                  <a:pt x="41948" y="5930"/>
                </a:lnTo>
                <a:lnTo>
                  <a:pt x="48082" y="6769"/>
                </a:lnTo>
                <a:lnTo>
                  <a:pt x="52184" y="9245"/>
                </a:lnTo>
                <a:lnTo>
                  <a:pt x="54229" y="13385"/>
                </a:lnTo>
                <a:lnTo>
                  <a:pt x="54229" y="6921"/>
                </a:lnTo>
                <a:lnTo>
                  <a:pt x="49098" y="3454"/>
                </a:lnTo>
                <a:lnTo>
                  <a:pt x="42976" y="1790"/>
                </a:lnTo>
                <a:lnTo>
                  <a:pt x="36830" y="0"/>
                </a:lnTo>
                <a:lnTo>
                  <a:pt x="19443" y="0"/>
                </a:lnTo>
                <a:lnTo>
                  <a:pt x="13296" y="1790"/>
                </a:lnTo>
                <a:lnTo>
                  <a:pt x="7175" y="3454"/>
                </a:lnTo>
                <a:lnTo>
                  <a:pt x="6146" y="4279"/>
                </a:lnTo>
                <a:lnTo>
                  <a:pt x="2044" y="8420"/>
                </a:lnTo>
                <a:lnTo>
                  <a:pt x="0" y="13385"/>
                </a:lnTo>
                <a:lnTo>
                  <a:pt x="0" y="15036"/>
                </a:lnTo>
                <a:lnTo>
                  <a:pt x="28651" y="27597"/>
                </a:lnTo>
                <a:lnTo>
                  <a:pt x="29679" y="27597"/>
                </a:lnTo>
                <a:lnTo>
                  <a:pt x="57289" y="13385"/>
                </a:lnTo>
                <a:lnTo>
                  <a:pt x="57289" y="1256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3" name="object 333"/>
          <p:cNvSpPr/>
          <p:nvPr/>
        </p:nvSpPr>
        <p:spPr>
          <a:xfrm>
            <a:off x="8237601" y="1745905"/>
            <a:ext cx="67945" cy="195580"/>
          </a:xfrm>
          <a:custGeom>
            <a:avLst/>
            <a:gdLst/>
            <a:ahLst/>
            <a:cxnLst/>
            <a:rect l="l" t="t" r="r" b="b"/>
            <a:pathLst>
              <a:path w="67945" h="195580">
                <a:moveTo>
                  <a:pt x="33752" y="80863"/>
                </a:moveTo>
                <a:lnTo>
                  <a:pt x="33752" y="0"/>
                </a:lnTo>
              </a:path>
              <a:path w="67945" h="195580">
                <a:moveTo>
                  <a:pt x="67504" y="80863"/>
                </a:moveTo>
                <a:lnTo>
                  <a:pt x="67504" y="195121"/>
                </a:lnTo>
              </a:path>
              <a:path w="67945" h="195580">
                <a:moveTo>
                  <a:pt x="0" y="195121"/>
                </a:moveTo>
                <a:lnTo>
                  <a:pt x="0" y="80863"/>
                </a:lnTo>
              </a:path>
              <a:path w="67945" h="195580">
                <a:moveTo>
                  <a:pt x="67504" y="80863"/>
                </a:moveTo>
                <a:lnTo>
                  <a:pt x="0" y="80863"/>
                </a:lnTo>
              </a:path>
              <a:path w="67945" h="195580">
                <a:moveTo>
                  <a:pt x="67504" y="195121"/>
                </a:moveTo>
                <a:lnTo>
                  <a:pt x="0" y="195121"/>
                </a:lnTo>
              </a:path>
              <a:path w="67945" h="195580">
                <a:moveTo>
                  <a:pt x="67504" y="112602"/>
                </a:moveTo>
                <a:lnTo>
                  <a:pt x="0" y="176768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4" name="object 334"/>
          <p:cNvSpPr/>
          <p:nvPr/>
        </p:nvSpPr>
        <p:spPr>
          <a:xfrm>
            <a:off x="8377732" y="1701749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57264" y="48437"/>
                </a:moveTo>
                <a:lnTo>
                  <a:pt x="56248" y="42506"/>
                </a:lnTo>
                <a:lnTo>
                  <a:pt x="54203" y="39763"/>
                </a:lnTo>
                <a:lnTo>
                  <a:pt x="54203" y="48437"/>
                </a:lnTo>
                <a:lnTo>
                  <a:pt x="54203" y="50101"/>
                </a:lnTo>
                <a:lnTo>
                  <a:pt x="51142" y="55067"/>
                </a:lnTo>
                <a:lnTo>
                  <a:pt x="49098" y="56718"/>
                </a:lnTo>
                <a:lnTo>
                  <a:pt x="42951" y="58381"/>
                </a:lnTo>
                <a:lnTo>
                  <a:pt x="40906" y="57543"/>
                </a:lnTo>
                <a:lnTo>
                  <a:pt x="34759" y="55892"/>
                </a:lnTo>
                <a:lnTo>
                  <a:pt x="32715" y="55067"/>
                </a:lnTo>
                <a:lnTo>
                  <a:pt x="27609" y="51752"/>
                </a:lnTo>
                <a:lnTo>
                  <a:pt x="31699" y="45821"/>
                </a:lnTo>
                <a:lnTo>
                  <a:pt x="34759" y="41681"/>
                </a:lnTo>
                <a:lnTo>
                  <a:pt x="36804" y="40017"/>
                </a:lnTo>
                <a:lnTo>
                  <a:pt x="42951" y="38366"/>
                </a:lnTo>
                <a:lnTo>
                  <a:pt x="44996" y="38366"/>
                </a:lnTo>
                <a:lnTo>
                  <a:pt x="51142" y="40855"/>
                </a:lnTo>
                <a:lnTo>
                  <a:pt x="53174" y="42506"/>
                </a:lnTo>
                <a:lnTo>
                  <a:pt x="54203" y="48437"/>
                </a:lnTo>
                <a:lnTo>
                  <a:pt x="54203" y="39763"/>
                </a:lnTo>
                <a:lnTo>
                  <a:pt x="53174" y="38366"/>
                </a:lnTo>
                <a:lnTo>
                  <a:pt x="49098" y="35877"/>
                </a:lnTo>
                <a:lnTo>
                  <a:pt x="41922" y="34226"/>
                </a:lnTo>
                <a:lnTo>
                  <a:pt x="39890" y="35052"/>
                </a:lnTo>
                <a:lnTo>
                  <a:pt x="33743" y="36715"/>
                </a:lnTo>
                <a:lnTo>
                  <a:pt x="30670" y="38366"/>
                </a:lnTo>
                <a:lnTo>
                  <a:pt x="26593" y="43332"/>
                </a:lnTo>
                <a:lnTo>
                  <a:pt x="25565" y="42087"/>
                </a:lnTo>
                <a:lnTo>
                  <a:pt x="25565" y="44996"/>
                </a:lnTo>
                <a:lnTo>
                  <a:pt x="22491" y="49263"/>
                </a:lnTo>
                <a:lnTo>
                  <a:pt x="19418" y="53403"/>
                </a:lnTo>
                <a:lnTo>
                  <a:pt x="18402" y="55067"/>
                </a:lnTo>
                <a:lnTo>
                  <a:pt x="12268" y="56718"/>
                </a:lnTo>
                <a:lnTo>
                  <a:pt x="5105" y="55067"/>
                </a:lnTo>
                <a:lnTo>
                  <a:pt x="4089" y="53403"/>
                </a:lnTo>
                <a:lnTo>
                  <a:pt x="2044" y="47612"/>
                </a:lnTo>
                <a:lnTo>
                  <a:pt x="2044" y="45821"/>
                </a:lnTo>
                <a:lnTo>
                  <a:pt x="5105" y="40855"/>
                </a:lnTo>
                <a:lnTo>
                  <a:pt x="7150" y="40017"/>
                </a:lnTo>
                <a:lnTo>
                  <a:pt x="13296" y="39192"/>
                </a:lnTo>
                <a:lnTo>
                  <a:pt x="20447" y="40017"/>
                </a:lnTo>
                <a:lnTo>
                  <a:pt x="25565" y="44996"/>
                </a:lnTo>
                <a:lnTo>
                  <a:pt x="25565" y="42087"/>
                </a:lnTo>
                <a:lnTo>
                  <a:pt x="24549" y="40855"/>
                </a:lnTo>
                <a:lnTo>
                  <a:pt x="20447" y="36715"/>
                </a:lnTo>
                <a:lnTo>
                  <a:pt x="13296" y="35052"/>
                </a:lnTo>
                <a:lnTo>
                  <a:pt x="9194" y="35877"/>
                </a:lnTo>
                <a:lnTo>
                  <a:pt x="4089" y="38366"/>
                </a:lnTo>
                <a:lnTo>
                  <a:pt x="1016" y="41681"/>
                </a:lnTo>
                <a:lnTo>
                  <a:pt x="0" y="47612"/>
                </a:lnTo>
                <a:lnTo>
                  <a:pt x="1016" y="52578"/>
                </a:lnTo>
                <a:lnTo>
                  <a:pt x="4089" y="57543"/>
                </a:lnTo>
                <a:lnTo>
                  <a:pt x="7150" y="59207"/>
                </a:lnTo>
                <a:lnTo>
                  <a:pt x="13296" y="60858"/>
                </a:lnTo>
                <a:lnTo>
                  <a:pt x="14312" y="60858"/>
                </a:lnTo>
                <a:lnTo>
                  <a:pt x="22491" y="57543"/>
                </a:lnTo>
                <a:lnTo>
                  <a:pt x="26593" y="52578"/>
                </a:lnTo>
                <a:lnTo>
                  <a:pt x="28625" y="55892"/>
                </a:lnTo>
                <a:lnTo>
                  <a:pt x="33743" y="59207"/>
                </a:lnTo>
                <a:lnTo>
                  <a:pt x="35801" y="60858"/>
                </a:lnTo>
                <a:lnTo>
                  <a:pt x="42951" y="61683"/>
                </a:lnTo>
                <a:lnTo>
                  <a:pt x="47040" y="60858"/>
                </a:lnTo>
                <a:lnTo>
                  <a:pt x="53174" y="57543"/>
                </a:lnTo>
                <a:lnTo>
                  <a:pt x="55219" y="53403"/>
                </a:lnTo>
                <a:lnTo>
                  <a:pt x="57264" y="48437"/>
                </a:lnTo>
                <a:close/>
              </a:path>
              <a:path w="57784" h="62230">
                <a:moveTo>
                  <a:pt x="57264" y="15049"/>
                </a:moveTo>
                <a:lnTo>
                  <a:pt x="56248" y="13385"/>
                </a:lnTo>
                <a:lnTo>
                  <a:pt x="52158" y="12560"/>
                </a:lnTo>
                <a:lnTo>
                  <a:pt x="37846" y="12560"/>
                </a:lnTo>
                <a:lnTo>
                  <a:pt x="30670" y="10909"/>
                </a:lnTo>
                <a:lnTo>
                  <a:pt x="24549" y="9245"/>
                </a:lnTo>
                <a:lnTo>
                  <a:pt x="20447" y="7454"/>
                </a:lnTo>
                <a:lnTo>
                  <a:pt x="14312" y="5803"/>
                </a:lnTo>
                <a:lnTo>
                  <a:pt x="8166" y="3314"/>
                </a:lnTo>
                <a:lnTo>
                  <a:pt x="3060" y="0"/>
                </a:lnTo>
                <a:lnTo>
                  <a:pt x="0" y="0"/>
                </a:lnTo>
                <a:lnTo>
                  <a:pt x="0" y="24155"/>
                </a:lnTo>
                <a:lnTo>
                  <a:pt x="14312" y="26631"/>
                </a:lnTo>
                <a:lnTo>
                  <a:pt x="14312" y="24980"/>
                </a:lnTo>
                <a:lnTo>
                  <a:pt x="13296" y="24155"/>
                </a:lnTo>
                <a:lnTo>
                  <a:pt x="7150" y="21666"/>
                </a:lnTo>
                <a:lnTo>
                  <a:pt x="5105" y="17526"/>
                </a:lnTo>
                <a:lnTo>
                  <a:pt x="5105" y="4140"/>
                </a:lnTo>
                <a:lnTo>
                  <a:pt x="8166" y="4978"/>
                </a:lnTo>
                <a:lnTo>
                  <a:pt x="15341" y="8420"/>
                </a:lnTo>
                <a:lnTo>
                  <a:pt x="22491" y="11734"/>
                </a:lnTo>
                <a:lnTo>
                  <a:pt x="32715" y="15049"/>
                </a:lnTo>
                <a:lnTo>
                  <a:pt x="36804" y="15875"/>
                </a:lnTo>
                <a:lnTo>
                  <a:pt x="46012" y="18364"/>
                </a:lnTo>
                <a:lnTo>
                  <a:pt x="52158" y="18364"/>
                </a:lnTo>
                <a:lnTo>
                  <a:pt x="55219" y="17526"/>
                </a:lnTo>
                <a:lnTo>
                  <a:pt x="57264" y="1504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5" name="object 335"/>
          <p:cNvSpPr/>
          <p:nvPr/>
        </p:nvSpPr>
        <p:spPr>
          <a:xfrm>
            <a:off x="8161896" y="1893569"/>
            <a:ext cx="57785" cy="60960"/>
          </a:xfrm>
          <a:custGeom>
            <a:avLst/>
            <a:gdLst/>
            <a:ahLst/>
            <a:cxnLst/>
            <a:rect l="l" t="t" r="r" b="b"/>
            <a:pathLst>
              <a:path w="57784" h="60960">
                <a:moveTo>
                  <a:pt x="57289" y="46634"/>
                </a:moveTo>
                <a:lnTo>
                  <a:pt x="56261" y="41668"/>
                </a:lnTo>
                <a:lnTo>
                  <a:pt x="55245" y="40297"/>
                </a:lnTo>
                <a:lnTo>
                  <a:pt x="55245" y="46634"/>
                </a:lnTo>
                <a:lnTo>
                  <a:pt x="55245" y="49123"/>
                </a:lnTo>
                <a:lnTo>
                  <a:pt x="52184" y="54089"/>
                </a:lnTo>
                <a:lnTo>
                  <a:pt x="50139" y="55054"/>
                </a:lnTo>
                <a:lnTo>
                  <a:pt x="42976" y="56705"/>
                </a:lnTo>
                <a:lnTo>
                  <a:pt x="41948" y="56705"/>
                </a:lnTo>
                <a:lnTo>
                  <a:pt x="34785" y="55054"/>
                </a:lnTo>
                <a:lnTo>
                  <a:pt x="33756" y="54089"/>
                </a:lnTo>
                <a:lnTo>
                  <a:pt x="28651" y="49949"/>
                </a:lnTo>
                <a:lnTo>
                  <a:pt x="31724" y="44983"/>
                </a:lnTo>
                <a:lnTo>
                  <a:pt x="35801" y="40843"/>
                </a:lnTo>
                <a:lnTo>
                  <a:pt x="37846" y="39179"/>
                </a:lnTo>
                <a:lnTo>
                  <a:pt x="43992" y="37528"/>
                </a:lnTo>
                <a:lnTo>
                  <a:pt x="46037" y="37528"/>
                </a:lnTo>
                <a:lnTo>
                  <a:pt x="52184" y="40017"/>
                </a:lnTo>
                <a:lnTo>
                  <a:pt x="53200" y="41668"/>
                </a:lnTo>
                <a:lnTo>
                  <a:pt x="55245" y="46634"/>
                </a:lnTo>
                <a:lnTo>
                  <a:pt x="55245" y="40297"/>
                </a:lnTo>
                <a:lnTo>
                  <a:pt x="53200" y="37528"/>
                </a:lnTo>
                <a:lnTo>
                  <a:pt x="49098" y="35039"/>
                </a:lnTo>
                <a:lnTo>
                  <a:pt x="42976" y="33248"/>
                </a:lnTo>
                <a:lnTo>
                  <a:pt x="40932" y="33248"/>
                </a:lnTo>
                <a:lnTo>
                  <a:pt x="34785" y="35877"/>
                </a:lnTo>
                <a:lnTo>
                  <a:pt x="31724" y="37528"/>
                </a:lnTo>
                <a:lnTo>
                  <a:pt x="26606" y="42494"/>
                </a:lnTo>
                <a:lnTo>
                  <a:pt x="25590" y="40017"/>
                </a:lnTo>
                <a:lnTo>
                  <a:pt x="20459" y="35877"/>
                </a:lnTo>
                <a:lnTo>
                  <a:pt x="13309" y="34074"/>
                </a:lnTo>
                <a:lnTo>
                  <a:pt x="10236" y="34074"/>
                </a:lnTo>
                <a:lnTo>
                  <a:pt x="4102" y="37528"/>
                </a:lnTo>
                <a:lnTo>
                  <a:pt x="2057" y="40843"/>
                </a:lnTo>
                <a:lnTo>
                  <a:pt x="3086" y="46634"/>
                </a:lnTo>
                <a:lnTo>
                  <a:pt x="3086" y="44157"/>
                </a:lnTo>
                <a:lnTo>
                  <a:pt x="6146" y="40017"/>
                </a:lnTo>
                <a:lnTo>
                  <a:pt x="7175" y="39179"/>
                </a:lnTo>
                <a:lnTo>
                  <a:pt x="14338" y="37528"/>
                </a:lnTo>
                <a:lnTo>
                  <a:pt x="20459" y="39179"/>
                </a:lnTo>
                <a:lnTo>
                  <a:pt x="25590" y="44157"/>
                </a:lnTo>
                <a:lnTo>
                  <a:pt x="23533" y="48285"/>
                </a:lnTo>
                <a:lnTo>
                  <a:pt x="19443" y="52425"/>
                </a:lnTo>
                <a:lnTo>
                  <a:pt x="18427" y="53263"/>
                </a:lnTo>
                <a:lnTo>
                  <a:pt x="12293" y="55880"/>
                </a:lnTo>
                <a:lnTo>
                  <a:pt x="6146" y="53263"/>
                </a:lnTo>
                <a:lnTo>
                  <a:pt x="4102" y="52425"/>
                </a:lnTo>
                <a:lnTo>
                  <a:pt x="2057" y="40843"/>
                </a:lnTo>
                <a:lnTo>
                  <a:pt x="0" y="46634"/>
                </a:lnTo>
                <a:lnTo>
                  <a:pt x="1041" y="51600"/>
                </a:lnTo>
                <a:lnTo>
                  <a:pt x="4102" y="55880"/>
                </a:lnTo>
                <a:lnTo>
                  <a:pt x="7175" y="58369"/>
                </a:lnTo>
                <a:lnTo>
                  <a:pt x="13309" y="59194"/>
                </a:lnTo>
                <a:lnTo>
                  <a:pt x="15354" y="59194"/>
                </a:lnTo>
                <a:lnTo>
                  <a:pt x="21488" y="57531"/>
                </a:lnTo>
                <a:lnTo>
                  <a:pt x="22504" y="56705"/>
                </a:lnTo>
                <a:lnTo>
                  <a:pt x="26606" y="51600"/>
                </a:lnTo>
                <a:lnTo>
                  <a:pt x="29679" y="54089"/>
                </a:lnTo>
                <a:lnTo>
                  <a:pt x="33756" y="58369"/>
                </a:lnTo>
                <a:lnTo>
                  <a:pt x="42976" y="60845"/>
                </a:lnTo>
                <a:lnTo>
                  <a:pt x="48082" y="60020"/>
                </a:lnTo>
                <a:lnTo>
                  <a:pt x="53200" y="56705"/>
                </a:lnTo>
                <a:lnTo>
                  <a:pt x="56261" y="52425"/>
                </a:lnTo>
                <a:lnTo>
                  <a:pt x="57289" y="46634"/>
                </a:lnTo>
                <a:close/>
              </a:path>
              <a:path w="57784" h="60960">
                <a:moveTo>
                  <a:pt x="57289" y="11582"/>
                </a:moveTo>
                <a:lnTo>
                  <a:pt x="56261" y="6616"/>
                </a:lnTo>
                <a:lnTo>
                  <a:pt x="52184" y="2476"/>
                </a:lnTo>
                <a:lnTo>
                  <a:pt x="51155" y="1651"/>
                </a:lnTo>
                <a:lnTo>
                  <a:pt x="45008" y="0"/>
                </a:lnTo>
                <a:lnTo>
                  <a:pt x="36842" y="0"/>
                </a:lnTo>
                <a:lnTo>
                  <a:pt x="30695" y="825"/>
                </a:lnTo>
                <a:lnTo>
                  <a:pt x="25590" y="2476"/>
                </a:lnTo>
                <a:lnTo>
                  <a:pt x="22504" y="5791"/>
                </a:lnTo>
                <a:lnTo>
                  <a:pt x="20459" y="10756"/>
                </a:lnTo>
                <a:lnTo>
                  <a:pt x="21488" y="15862"/>
                </a:lnTo>
                <a:lnTo>
                  <a:pt x="22504" y="17513"/>
                </a:lnTo>
                <a:lnTo>
                  <a:pt x="27635" y="21653"/>
                </a:lnTo>
                <a:lnTo>
                  <a:pt x="6146" y="20828"/>
                </a:lnTo>
                <a:lnTo>
                  <a:pt x="6146" y="825"/>
                </a:lnTo>
                <a:lnTo>
                  <a:pt x="1041" y="825"/>
                </a:lnTo>
                <a:lnTo>
                  <a:pt x="1041" y="22491"/>
                </a:lnTo>
                <a:lnTo>
                  <a:pt x="30695" y="23317"/>
                </a:lnTo>
                <a:lnTo>
                  <a:pt x="30695" y="20828"/>
                </a:lnTo>
                <a:lnTo>
                  <a:pt x="29679" y="20828"/>
                </a:lnTo>
                <a:lnTo>
                  <a:pt x="25590" y="17513"/>
                </a:lnTo>
                <a:lnTo>
                  <a:pt x="24549" y="12407"/>
                </a:lnTo>
                <a:lnTo>
                  <a:pt x="24549" y="9931"/>
                </a:lnTo>
                <a:lnTo>
                  <a:pt x="27635" y="5791"/>
                </a:lnTo>
                <a:lnTo>
                  <a:pt x="31724" y="4965"/>
                </a:lnTo>
                <a:lnTo>
                  <a:pt x="38887" y="4140"/>
                </a:lnTo>
                <a:lnTo>
                  <a:pt x="46037" y="4965"/>
                </a:lnTo>
                <a:lnTo>
                  <a:pt x="51155" y="6616"/>
                </a:lnTo>
                <a:lnTo>
                  <a:pt x="53200" y="8267"/>
                </a:lnTo>
                <a:lnTo>
                  <a:pt x="55245" y="13246"/>
                </a:lnTo>
                <a:lnTo>
                  <a:pt x="54229" y="18351"/>
                </a:lnTo>
                <a:lnTo>
                  <a:pt x="50139" y="20828"/>
                </a:lnTo>
                <a:lnTo>
                  <a:pt x="43992" y="19177"/>
                </a:lnTo>
                <a:lnTo>
                  <a:pt x="41948" y="20002"/>
                </a:lnTo>
                <a:lnTo>
                  <a:pt x="40932" y="21653"/>
                </a:lnTo>
                <a:lnTo>
                  <a:pt x="41948" y="24142"/>
                </a:lnTo>
                <a:lnTo>
                  <a:pt x="46037" y="25793"/>
                </a:lnTo>
                <a:lnTo>
                  <a:pt x="49098" y="24968"/>
                </a:lnTo>
                <a:lnTo>
                  <a:pt x="54229" y="21653"/>
                </a:lnTo>
                <a:lnTo>
                  <a:pt x="56261" y="18351"/>
                </a:lnTo>
                <a:lnTo>
                  <a:pt x="57289" y="13246"/>
                </a:lnTo>
                <a:lnTo>
                  <a:pt x="57289" y="1158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6" name="object 336"/>
          <p:cNvSpPr/>
          <p:nvPr/>
        </p:nvSpPr>
        <p:spPr>
          <a:xfrm>
            <a:off x="8744930" y="675481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40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7" name="object 337"/>
          <p:cNvSpPr/>
          <p:nvPr/>
        </p:nvSpPr>
        <p:spPr>
          <a:xfrm>
            <a:off x="8744930" y="1680069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39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3" name="object 343"/>
          <p:cNvSpPr/>
          <p:nvPr/>
        </p:nvSpPr>
        <p:spPr>
          <a:xfrm>
            <a:off x="8449333" y="1770192"/>
            <a:ext cx="295910" cy="0"/>
          </a:xfrm>
          <a:custGeom>
            <a:avLst/>
            <a:gdLst/>
            <a:ahLst/>
            <a:cxnLst/>
            <a:rect l="l" t="t" r="r" b="b"/>
            <a:pathLst>
              <a:path w="295909">
                <a:moveTo>
                  <a:pt x="0" y="0"/>
                </a:moveTo>
                <a:lnTo>
                  <a:pt x="295596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4" name="object 344"/>
          <p:cNvSpPr/>
          <p:nvPr/>
        </p:nvSpPr>
        <p:spPr>
          <a:xfrm>
            <a:off x="8511728" y="765467"/>
            <a:ext cx="233679" cy="0"/>
          </a:xfrm>
          <a:custGeom>
            <a:avLst/>
            <a:gdLst/>
            <a:ahLst/>
            <a:cxnLst/>
            <a:rect l="l" t="t" r="r" b="b"/>
            <a:pathLst>
              <a:path w="233679">
                <a:moveTo>
                  <a:pt x="233201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5" name="object 345"/>
          <p:cNvSpPr/>
          <p:nvPr/>
        </p:nvSpPr>
        <p:spPr>
          <a:xfrm>
            <a:off x="8449333" y="1697608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5">
                <a:moveTo>
                  <a:pt x="0" y="273501"/>
                </a:moveTo>
                <a:lnTo>
                  <a:pt x="0" y="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6" name="object 346"/>
          <p:cNvSpPr/>
          <p:nvPr/>
        </p:nvSpPr>
        <p:spPr>
          <a:xfrm>
            <a:off x="9357643" y="675357"/>
            <a:ext cx="0" cy="180340"/>
          </a:xfrm>
          <a:custGeom>
            <a:avLst/>
            <a:gdLst/>
            <a:ahLst/>
            <a:cxnLst/>
            <a:rect l="l" t="t" r="r" b="b"/>
            <a:pathLst>
              <a:path h="180340">
                <a:moveTo>
                  <a:pt x="0" y="0"/>
                </a:moveTo>
                <a:lnTo>
                  <a:pt x="0" y="180218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7" name="object 347"/>
          <p:cNvSpPr/>
          <p:nvPr/>
        </p:nvSpPr>
        <p:spPr>
          <a:xfrm>
            <a:off x="9357643" y="1680083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08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8" name="object 348"/>
          <p:cNvSpPr/>
          <p:nvPr/>
        </p:nvSpPr>
        <p:spPr>
          <a:xfrm>
            <a:off x="8740836" y="5134276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39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50" name="object 350"/>
          <p:cNvSpPr/>
          <p:nvPr/>
        </p:nvSpPr>
        <p:spPr>
          <a:xfrm>
            <a:off x="8899377" y="2590545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39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55" name="object 355"/>
          <p:cNvSpPr/>
          <p:nvPr/>
        </p:nvSpPr>
        <p:spPr>
          <a:xfrm>
            <a:off x="8745945" y="5769595"/>
            <a:ext cx="1224915" cy="180975"/>
          </a:xfrm>
          <a:custGeom>
            <a:avLst/>
            <a:gdLst/>
            <a:ahLst/>
            <a:cxnLst/>
            <a:rect l="l" t="t" r="r" b="b"/>
            <a:pathLst>
              <a:path w="1224915" h="180975">
                <a:moveTo>
                  <a:pt x="0" y="180922"/>
                </a:moveTo>
                <a:lnTo>
                  <a:pt x="1224326" y="180922"/>
                </a:lnTo>
                <a:lnTo>
                  <a:pt x="1224326" y="0"/>
                </a:lnTo>
                <a:lnTo>
                  <a:pt x="0" y="0"/>
                </a:lnTo>
                <a:lnTo>
                  <a:pt x="0" y="180922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57" name="object 357"/>
          <p:cNvSpPr/>
          <p:nvPr/>
        </p:nvSpPr>
        <p:spPr>
          <a:xfrm>
            <a:off x="7415253" y="2491328"/>
            <a:ext cx="1484630" cy="300355"/>
          </a:xfrm>
          <a:custGeom>
            <a:avLst/>
            <a:gdLst/>
            <a:ahLst/>
            <a:cxnLst/>
            <a:rect l="l" t="t" r="r" b="b"/>
            <a:pathLst>
              <a:path w="1484629" h="300355">
                <a:moveTo>
                  <a:pt x="567659" y="189201"/>
                </a:moveTo>
                <a:lnTo>
                  <a:pt x="0" y="189201"/>
                </a:lnTo>
              </a:path>
              <a:path w="1484629" h="300355">
                <a:moveTo>
                  <a:pt x="150352" y="225907"/>
                </a:moveTo>
                <a:lnTo>
                  <a:pt x="405040" y="225907"/>
                </a:lnTo>
                <a:lnTo>
                  <a:pt x="405040" y="151705"/>
                </a:lnTo>
                <a:lnTo>
                  <a:pt x="150352" y="151705"/>
                </a:lnTo>
                <a:lnTo>
                  <a:pt x="150352" y="225907"/>
                </a:lnTo>
                <a:close/>
              </a:path>
              <a:path w="1484629" h="300355">
                <a:moveTo>
                  <a:pt x="567659" y="300148"/>
                </a:moveTo>
                <a:lnTo>
                  <a:pt x="907243" y="300148"/>
                </a:lnTo>
                <a:lnTo>
                  <a:pt x="907243" y="0"/>
                </a:lnTo>
                <a:lnTo>
                  <a:pt x="567659" y="0"/>
                </a:lnTo>
                <a:lnTo>
                  <a:pt x="567659" y="300148"/>
                </a:lnTo>
                <a:close/>
              </a:path>
              <a:path w="1484629" h="300355">
                <a:moveTo>
                  <a:pt x="914400" y="188373"/>
                </a:moveTo>
                <a:lnTo>
                  <a:pt x="1484123" y="189201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58" name="object 358"/>
          <p:cNvPicPr/>
          <p:nvPr/>
        </p:nvPicPr>
        <p:blipFill>
          <a:blip r:embed="rId28" cstate="print"/>
          <a:stretch>
            <a:fillRect/>
          </a:stretch>
        </p:blipFill>
        <p:spPr>
          <a:xfrm>
            <a:off x="7982913" y="2674522"/>
            <a:ext cx="346740" cy="81075"/>
          </a:xfrm>
          <a:prstGeom prst="rect">
            <a:avLst/>
          </a:prstGeom>
        </p:spPr>
      </p:pic>
      <p:sp>
        <p:nvSpPr>
          <p:cNvPr id="359" name="object 359"/>
          <p:cNvSpPr/>
          <p:nvPr/>
        </p:nvSpPr>
        <p:spPr>
          <a:xfrm>
            <a:off x="7574801" y="2582151"/>
            <a:ext cx="245745" cy="57150"/>
          </a:xfrm>
          <a:custGeom>
            <a:avLst/>
            <a:gdLst/>
            <a:ahLst/>
            <a:cxnLst/>
            <a:rect l="l" t="t" r="r" b="b"/>
            <a:pathLst>
              <a:path w="245745" h="57150">
                <a:moveTo>
                  <a:pt x="32740" y="12560"/>
                </a:moveTo>
                <a:lnTo>
                  <a:pt x="28651" y="825"/>
                </a:lnTo>
                <a:lnTo>
                  <a:pt x="0" y="825"/>
                </a:lnTo>
                <a:lnTo>
                  <a:pt x="0" y="3441"/>
                </a:lnTo>
                <a:lnTo>
                  <a:pt x="4102" y="3441"/>
                </a:lnTo>
                <a:lnTo>
                  <a:pt x="4102" y="53403"/>
                </a:lnTo>
                <a:lnTo>
                  <a:pt x="2044" y="54229"/>
                </a:lnTo>
                <a:lnTo>
                  <a:pt x="0" y="54229"/>
                </a:lnTo>
                <a:lnTo>
                  <a:pt x="0" y="55880"/>
                </a:lnTo>
                <a:lnTo>
                  <a:pt x="13296" y="55880"/>
                </a:lnTo>
                <a:lnTo>
                  <a:pt x="13296" y="54229"/>
                </a:lnTo>
                <a:lnTo>
                  <a:pt x="11252" y="54229"/>
                </a:lnTo>
                <a:lnTo>
                  <a:pt x="9207" y="53403"/>
                </a:lnTo>
                <a:lnTo>
                  <a:pt x="9207" y="28422"/>
                </a:lnTo>
                <a:lnTo>
                  <a:pt x="17399" y="28422"/>
                </a:lnTo>
                <a:lnTo>
                  <a:pt x="22504" y="30073"/>
                </a:lnTo>
                <a:lnTo>
                  <a:pt x="23533" y="35877"/>
                </a:lnTo>
                <a:lnTo>
                  <a:pt x="23533" y="36703"/>
                </a:lnTo>
                <a:lnTo>
                  <a:pt x="24549" y="36703"/>
                </a:lnTo>
                <a:lnTo>
                  <a:pt x="24549" y="18351"/>
                </a:lnTo>
                <a:lnTo>
                  <a:pt x="23533" y="18351"/>
                </a:lnTo>
                <a:lnTo>
                  <a:pt x="23533" y="20002"/>
                </a:lnTo>
                <a:lnTo>
                  <a:pt x="22504" y="24282"/>
                </a:lnTo>
                <a:lnTo>
                  <a:pt x="17399" y="25933"/>
                </a:lnTo>
                <a:lnTo>
                  <a:pt x="9207" y="25933"/>
                </a:lnTo>
                <a:lnTo>
                  <a:pt x="9207" y="3441"/>
                </a:lnTo>
                <a:lnTo>
                  <a:pt x="20459" y="3441"/>
                </a:lnTo>
                <a:lnTo>
                  <a:pt x="25577" y="5930"/>
                </a:lnTo>
                <a:lnTo>
                  <a:pt x="27635" y="7581"/>
                </a:lnTo>
                <a:lnTo>
                  <a:pt x="30695" y="13385"/>
                </a:lnTo>
                <a:lnTo>
                  <a:pt x="32740" y="12560"/>
                </a:lnTo>
                <a:close/>
              </a:path>
              <a:path w="245745" h="57150">
                <a:moveTo>
                  <a:pt x="64439" y="39192"/>
                </a:moveTo>
                <a:lnTo>
                  <a:pt x="62395" y="32562"/>
                </a:lnTo>
                <a:lnTo>
                  <a:pt x="59334" y="29248"/>
                </a:lnTo>
                <a:lnTo>
                  <a:pt x="54203" y="25933"/>
                </a:lnTo>
                <a:lnTo>
                  <a:pt x="56261" y="25107"/>
                </a:lnTo>
                <a:lnTo>
                  <a:pt x="60350" y="20828"/>
                </a:lnTo>
                <a:lnTo>
                  <a:pt x="61379" y="20002"/>
                </a:lnTo>
                <a:lnTo>
                  <a:pt x="62395" y="13385"/>
                </a:lnTo>
                <a:lnTo>
                  <a:pt x="62395" y="10071"/>
                </a:lnTo>
                <a:lnTo>
                  <a:pt x="59334" y="4279"/>
                </a:lnTo>
                <a:lnTo>
                  <a:pt x="56261" y="1651"/>
                </a:lnTo>
                <a:lnTo>
                  <a:pt x="50126" y="825"/>
                </a:lnTo>
                <a:lnTo>
                  <a:pt x="47053" y="825"/>
                </a:lnTo>
                <a:lnTo>
                  <a:pt x="41948" y="3441"/>
                </a:lnTo>
                <a:lnTo>
                  <a:pt x="40932" y="5105"/>
                </a:lnTo>
                <a:lnTo>
                  <a:pt x="38887" y="11722"/>
                </a:lnTo>
                <a:lnTo>
                  <a:pt x="39890" y="15036"/>
                </a:lnTo>
                <a:lnTo>
                  <a:pt x="41948" y="15862"/>
                </a:lnTo>
                <a:lnTo>
                  <a:pt x="43992" y="15036"/>
                </a:lnTo>
                <a:lnTo>
                  <a:pt x="43992" y="10896"/>
                </a:lnTo>
                <a:lnTo>
                  <a:pt x="42964" y="7581"/>
                </a:lnTo>
                <a:lnTo>
                  <a:pt x="45008" y="3441"/>
                </a:lnTo>
                <a:lnTo>
                  <a:pt x="49098" y="2616"/>
                </a:lnTo>
                <a:lnTo>
                  <a:pt x="51142" y="2616"/>
                </a:lnTo>
                <a:lnTo>
                  <a:pt x="56261" y="5930"/>
                </a:lnTo>
                <a:lnTo>
                  <a:pt x="56261" y="7581"/>
                </a:lnTo>
                <a:lnTo>
                  <a:pt x="58305" y="14211"/>
                </a:lnTo>
                <a:lnTo>
                  <a:pt x="58305" y="16687"/>
                </a:lnTo>
                <a:lnTo>
                  <a:pt x="55245" y="22631"/>
                </a:lnTo>
                <a:lnTo>
                  <a:pt x="53200" y="24282"/>
                </a:lnTo>
                <a:lnTo>
                  <a:pt x="47053" y="25107"/>
                </a:lnTo>
                <a:lnTo>
                  <a:pt x="47053" y="27597"/>
                </a:lnTo>
                <a:lnTo>
                  <a:pt x="53200" y="28422"/>
                </a:lnTo>
                <a:lnTo>
                  <a:pt x="57289" y="30911"/>
                </a:lnTo>
                <a:lnTo>
                  <a:pt x="58305" y="33388"/>
                </a:lnTo>
                <a:lnTo>
                  <a:pt x="59334" y="40843"/>
                </a:lnTo>
                <a:lnTo>
                  <a:pt x="59334" y="45123"/>
                </a:lnTo>
                <a:lnTo>
                  <a:pt x="57289" y="50914"/>
                </a:lnTo>
                <a:lnTo>
                  <a:pt x="55245" y="52578"/>
                </a:lnTo>
                <a:lnTo>
                  <a:pt x="50126" y="54229"/>
                </a:lnTo>
                <a:lnTo>
                  <a:pt x="45008" y="52578"/>
                </a:lnTo>
                <a:lnTo>
                  <a:pt x="42964" y="50088"/>
                </a:lnTo>
                <a:lnTo>
                  <a:pt x="43992" y="47599"/>
                </a:lnTo>
                <a:lnTo>
                  <a:pt x="43992" y="42633"/>
                </a:lnTo>
                <a:lnTo>
                  <a:pt x="40932" y="40843"/>
                </a:lnTo>
                <a:lnTo>
                  <a:pt x="38887" y="42633"/>
                </a:lnTo>
                <a:lnTo>
                  <a:pt x="37846" y="45948"/>
                </a:lnTo>
                <a:lnTo>
                  <a:pt x="37846" y="47599"/>
                </a:lnTo>
                <a:lnTo>
                  <a:pt x="40932" y="53403"/>
                </a:lnTo>
                <a:lnTo>
                  <a:pt x="43992" y="55054"/>
                </a:lnTo>
                <a:lnTo>
                  <a:pt x="50126" y="56705"/>
                </a:lnTo>
                <a:lnTo>
                  <a:pt x="56261" y="55054"/>
                </a:lnTo>
                <a:lnTo>
                  <a:pt x="60350" y="51739"/>
                </a:lnTo>
                <a:lnTo>
                  <a:pt x="63423" y="47599"/>
                </a:lnTo>
                <a:lnTo>
                  <a:pt x="64439" y="40843"/>
                </a:lnTo>
                <a:lnTo>
                  <a:pt x="64439" y="39192"/>
                </a:lnTo>
                <a:close/>
              </a:path>
              <a:path w="245745" h="57150">
                <a:moveTo>
                  <a:pt x="101257" y="27597"/>
                </a:moveTo>
                <a:lnTo>
                  <a:pt x="100241" y="20002"/>
                </a:lnTo>
                <a:lnTo>
                  <a:pt x="99225" y="13385"/>
                </a:lnTo>
                <a:lnTo>
                  <a:pt x="97180" y="7581"/>
                </a:lnTo>
                <a:lnTo>
                  <a:pt x="96151" y="6756"/>
                </a:lnTo>
                <a:lnTo>
                  <a:pt x="96151" y="28422"/>
                </a:lnTo>
                <a:lnTo>
                  <a:pt x="95135" y="35052"/>
                </a:lnTo>
                <a:lnTo>
                  <a:pt x="95135" y="41668"/>
                </a:lnTo>
                <a:lnTo>
                  <a:pt x="93091" y="47599"/>
                </a:lnTo>
                <a:lnTo>
                  <a:pt x="91046" y="51739"/>
                </a:lnTo>
                <a:lnTo>
                  <a:pt x="86944" y="54229"/>
                </a:lnTo>
                <a:lnTo>
                  <a:pt x="83883" y="52578"/>
                </a:lnTo>
                <a:lnTo>
                  <a:pt x="80810" y="47599"/>
                </a:lnTo>
                <a:lnTo>
                  <a:pt x="78752" y="42633"/>
                </a:lnTo>
                <a:lnTo>
                  <a:pt x="77736" y="35877"/>
                </a:lnTo>
                <a:lnTo>
                  <a:pt x="77736" y="22631"/>
                </a:lnTo>
                <a:lnTo>
                  <a:pt x="78752" y="15036"/>
                </a:lnTo>
                <a:lnTo>
                  <a:pt x="80810" y="10071"/>
                </a:lnTo>
                <a:lnTo>
                  <a:pt x="82854" y="5930"/>
                </a:lnTo>
                <a:lnTo>
                  <a:pt x="86944" y="3441"/>
                </a:lnTo>
                <a:lnTo>
                  <a:pt x="90004" y="4279"/>
                </a:lnTo>
                <a:lnTo>
                  <a:pt x="93091" y="10071"/>
                </a:lnTo>
                <a:lnTo>
                  <a:pt x="94107" y="14211"/>
                </a:lnTo>
                <a:lnTo>
                  <a:pt x="95135" y="20828"/>
                </a:lnTo>
                <a:lnTo>
                  <a:pt x="96151" y="28422"/>
                </a:lnTo>
                <a:lnTo>
                  <a:pt x="96151" y="6756"/>
                </a:lnTo>
                <a:lnTo>
                  <a:pt x="92049" y="1651"/>
                </a:lnTo>
                <a:lnTo>
                  <a:pt x="86944" y="825"/>
                </a:lnTo>
                <a:lnTo>
                  <a:pt x="85928" y="825"/>
                </a:lnTo>
                <a:lnTo>
                  <a:pt x="80810" y="2616"/>
                </a:lnTo>
                <a:lnTo>
                  <a:pt x="76708" y="8420"/>
                </a:lnTo>
                <a:lnTo>
                  <a:pt x="74676" y="14211"/>
                </a:lnTo>
                <a:lnTo>
                  <a:pt x="72631" y="20828"/>
                </a:lnTo>
                <a:lnTo>
                  <a:pt x="72631" y="37528"/>
                </a:lnTo>
                <a:lnTo>
                  <a:pt x="74676" y="44297"/>
                </a:lnTo>
                <a:lnTo>
                  <a:pt x="76708" y="49263"/>
                </a:lnTo>
                <a:lnTo>
                  <a:pt x="77736" y="50088"/>
                </a:lnTo>
                <a:lnTo>
                  <a:pt x="81838" y="55054"/>
                </a:lnTo>
                <a:lnTo>
                  <a:pt x="86944" y="56705"/>
                </a:lnTo>
                <a:lnTo>
                  <a:pt x="87972" y="56705"/>
                </a:lnTo>
                <a:lnTo>
                  <a:pt x="93091" y="54229"/>
                </a:lnTo>
                <a:lnTo>
                  <a:pt x="97180" y="48437"/>
                </a:lnTo>
                <a:lnTo>
                  <a:pt x="99225" y="42633"/>
                </a:lnTo>
                <a:lnTo>
                  <a:pt x="101257" y="28422"/>
                </a:lnTo>
                <a:lnTo>
                  <a:pt x="101257" y="27597"/>
                </a:lnTo>
                <a:close/>
              </a:path>
              <a:path w="245745" h="57150">
                <a:moveTo>
                  <a:pt x="168783" y="54229"/>
                </a:moveTo>
                <a:lnTo>
                  <a:pt x="165696" y="54229"/>
                </a:lnTo>
                <a:lnTo>
                  <a:pt x="161607" y="52578"/>
                </a:lnTo>
                <a:lnTo>
                  <a:pt x="160591" y="48437"/>
                </a:lnTo>
                <a:lnTo>
                  <a:pt x="160591" y="0"/>
                </a:lnTo>
                <a:lnTo>
                  <a:pt x="159562" y="0"/>
                </a:lnTo>
                <a:lnTo>
                  <a:pt x="156502" y="4279"/>
                </a:lnTo>
                <a:lnTo>
                  <a:pt x="150355" y="5105"/>
                </a:lnTo>
                <a:lnTo>
                  <a:pt x="148310" y="5105"/>
                </a:lnTo>
                <a:lnTo>
                  <a:pt x="148310" y="7581"/>
                </a:lnTo>
                <a:lnTo>
                  <a:pt x="155486" y="7581"/>
                </a:lnTo>
                <a:lnTo>
                  <a:pt x="155486" y="48437"/>
                </a:lnTo>
                <a:lnTo>
                  <a:pt x="154444" y="52578"/>
                </a:lnTo>
                <a:lnTo>
                  <a:pt x="150355" y="54229"/>
                </a:lnTo>
                <a:lnTo>
                  <a:pt x="148310" y="54229"/>
                </a:lnTo>
                <a:lnTo>
                  <a:pt x="148310" y="55880"/>
                </a:lnTo>
                <a:lnTo>
                  <a:pt x="168783" y="55880"/>
                </a:lnTo>
                <a:lnTo>
                  <a:pt x="168783" y="54229"/>
                </a:lnTo>
                <a:close/>
              </a:path>
              <a:path w="245745" h="57150">
                <a:moveTo>
                  <a:pt x="206603" y="36703"/>
                </a:moveTo>
                <a:lnTo>
                  <a:pt x="205600" y="30073"/>
                </a:lnTo>
                <a:lnTo>
                  <a:pt x="203542" y="25107"/>
                </a:lnTo>
                <a:lnTo>
                  <a:pt x="199453" y="21666"/>
                </a:lnTo>
                <a:lnTo>
                  <a:pt x="194348" y="20828"/>
                </a:lnTo>
                <a:lnTo>
                  <a:pt x="189230" y="21666"/>
                </a:lnTo>
                <a:lnTo>
                  <a:pt x="188201" y="22631"/>
                </a:lnTo>
                <a:lnTo>
                  <a:pt x="184111" y="26771"/>
                </a:lnTo>
                <a:lnTo>
                  <a:pt x="185140" y="5930"/>
                </a:lnTo>
                <a:lnTo>
                  <a:pt x="204584" y="5930"/>
                </a:lnTo>
                <a:lnTo>
                  <a:pt x="205600" y="825"/>
                </a:lnTo>
                <a:lnTo>
                  <a:pt x="183095" y="825"/>
                </a:lnTo>
                <a:lnTo>
                  <a:pt x="182079" y="30073"/>
                </a:lnTo>
                <a:lnTo>
                  <a:pt x="184111" y="30911"/>
                </a:lnTo>
                <a:lnTo>
                  <a:pt x="185140" y="29248"/>
                </a:lnTo>
                <a:lnTo>
                  <a:pt x="188201" y="25107"/>
                </a:lnTo>
                <a:lnTo>
                  <a:pt x="193332" y="24282"/>
                </a:lnTo>
                <a:lnTo>
                  <a:pt x="196392" y="24282"/>
                </a:lnTo>
                <a:lnTo>
                  <a:pt x="199453" y="27597"/>
                </a:lnTo>
                <a:lnTo>
                  <a:pt x="201498" y="31737"/>
                </a:lnTo>
                <a:lnTo>
                  <a:pt x="201498" y="45123"/>
                </a:lnTo>
                <a:lnTo>
                  <a:pt x="199453" y="50088"/>
                </a:lnTo>
                <a:lnTo>
                  <a:pt x="197408" y="52578"/>
                </a:lnTo>
                <a:lnTo>
                  <a:pt x="192290" y="54229"/>
                </a:lnTo>
                <a:lnTo>
                  <a:pt x="187185" y="52578"/>
                </a:lnTo>
                <a:lnTo>
                  <a:pt x="184111" y="49263"/>
                </a:lnTo>
                <a:lnTo>
                  <a:pt x="185140" y="46774"/>
                </a:lnTo>
                <a:lnTo>
                  <a:pt x="186156" y="43459"/>
                </a:lnTo>
                <a:lnTo>
                  <a:pt x="185140" y="41668"/>
                </a:lnTo>
                <a:lnTo>
                  <a:pt x="183095" y="40017"/>
                </a:lnTo>
                <a:lnTo>
                  <a:pt x="181051" y="41668"/>
                </a:lnTo>
                <a:lnTo>
                  <a:pt x="180035" y="45123"/>
                </a:lnTo>
                <a:lnTo>
                  <a:pt x="180035" y="48437"/>
                </a:lnTo>
                <a:lnTo>
                  <a:pt x="183095" y="52578"/>
                </a:lnTo>
                <a:lnTo>
                  <a:pt x="187185" y="55054"/>
                </a:lnTo>
                <a:lnTo>
                  <a:pt x="192290" y="56705"/>
                </a:lnTo>
                <a:lnTo>
                  <a:pt x="194348" y="56705"/>
                </a:lnTo>
                <a:lnTo>
                  <a:pt x="206603" y="37528"/>
                </a:lnTo>
                <a:lnTo>
                  <a:pt x="206603" y="36703"/>
                </a:lnTo>
                <a:close/>
              </a:path>
              <a:path w="245745" h="57150">
                <a:moveTo>
                  <a:pt x="245491" y="54229"/>
                </a:moveTo>
                <a:lnTo>
                  <a:pt x="244449" y="54229"/>
                </a:lnTo>
                <a:lnTo>
                  <a:pt x="242404" y="52578"/>
                </a:lnTo>
                <a:lnTo>
                  <a:pt x="241388" y="50088"/>
                </a:lnTo>
                <a:lnTo>
                  <a:pt x="233210" y="13690"/>
                </a:lnTo>
                <a:lnTo>
                  <a:pt x="233210" y="33388"/>
                </a:lnTo>
                <a:lnTo>
                  <a:pt x="221957" y="33388"/>
                </a:lnTo>
                <a:lnTo>
                  <a:pt x="227076" y="6756"/>
                </a:lnTo>
                <a:lnTo>
                  <a:pt x="228092" y="6756"/>
                </a:lnTo>
                <a:lnTo>
                  <a:pt x="233210" y="33388"/>
                </a:lnTo>
                <a:lnTo>
                  <a:pt x="233210" y="13690"/>
                </a:lnTo>
                <a:lnTo>
                  <a:pt x="230136" y="0"/>
                </a:lnTo>
                <a:lnTo>
                  <a:pt x="226047" y="1651"/>
                </a:lnTo>
                <a:lnTo>
                  <a:pt x="215823" y="50088"/>
                </a:lnTo>
                <a:lnTo>
                  <a:pt x="214795" y="52578"/>
                </a:lnTo>
                <a:lnTo>
                  <a:pt x="212750" y="54229"/>
                </a:lnTo>
                <a:lnTo>
                  <a:pt x="211734" y="54229"/>
                </a:lnTo>
                <a:lnTo>
                  <a:pt x="211734" y="55880"/>
                </a:lnTo>
                <a:lnTo>
                  <a:pt x="221957" y="55880"/>
                </a:lnTo>
                <a:lnTo>
                  <a:pt x="221957" y="54229"/>
                </a:lnTo>
                <a:lnTo>
                  <a:pt x="220941" y="54229"/>
                </a:lnTo>
                <a:lnTo>
                  <a:pt x="218897" y="51739"/>
                </a:lnTo>
                <a:lnTo>
                  <a:pt x="218897" y="47599"/>
                </a:lnTo>
                <a:lnTo>
                  <a:pt x="220941" y="35052"/>
                </a:lnTo>
                <a:lnTo>
                  <a:pt x="233210" y="35052"/>
                </a:lnTo>
                <a:lnTo>
                  <a:pt x="236283" y="49263"/>
                </a:lnTo>
                <a:lnTo>
                  <a:pt x="236283" y="52578"/>
                </a:lnTo>
                <a:lnTo>
                  <a:pt x="234238" y="54229"/>
                </a:lnTo>
                <a:lnTo>
                  <a:pt x="233210" y="54229"/>
                </a:lnTo>
                <a:lnTo>
                  <a:pt x="233210" y="55880"/>
                </a:lnTo>
                <a:lnTo>
                  <a:pt x="245491" y="55880"/>
                </a:lnTo>
                <a:lnTo>
                  <a:pt x="245491" y="5422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0" name="object 360"/>
          <p:cNvSpPr/>
          <p:nvPr/>
        </p:nvSpPr>
        <p:spPr>
          <a:xfrm>
            <a:off x="8023838" y="2512179"/>
            <a:ext cx="297815" cy="114300"/>
          </a:xfrm>
          <a:custGeom>
            <a:avLst/>
            <a:gdLst/>
            <a:ahLst/>
            <a:cxnLst/>
            <a:rect l="l" t="t" r="r" b="b"/>
            <a:pathLst>
              <a:path w="297815" h="114300">
                <a:moveTo>
                  <a:pt x="297643" y="56715"/>
                </a:moveTo>
                <a:lnTo>
                  <a:pt x="161603" y="56715"/>
                </a:lnTo>
              </a:path>
              <a:path w="297815" h="114300">
                <a:moveTo>
                  <a:pt x="161603" y="31600"/>
                </a:moveTo>
                <a:lnTo>
                  <a:pt x="94099" y="95904"/>
                </a:lnTo>
              </a:path>
              <a:path w="297815" h="114300">
                <a:moveTo>
                  <a:pt x="161603" y="114258"/>
                </a:moveTo>
                <a:lnTo>
                  <a:pt x="94099" y="114258"/>
                </a:lnTo>
              </a:path>
              <a:path w="297815" h="114300">
                <a:moveTo>
                  <a:pt x="161603" y="0"/>
                </a:moveTo>
                <a:lnTo>
                  <a:pt x="94099" y="0"/>
                </a:lnTo>
              </a:path>
              <a:path w="297815" h="114300">
                <a:moveTo>
                  <a:pt x="94099" y="114258"/>
                </a:moveTo>
                <a:lnTo>
                  <a:pt x="94099" y="0"/>
                </a:lnTo>
              </a:path>
              <a:path w="297815" h="114300">
                <a:moveTo>
                  <a:pt x="94099" y="56715"/>
                </a:moveTo>
                <a:lnTo>
                  <a:pt x="0" y="56715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1" name="object 361"/>
          <p:cNvSpPr/>
          <p:nvPr/>
        </p:nvSpPr>
        <p:spPr>
          <a:xfrm>
            <a:off x="8232483" y="2569730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57277" y="48298"/>
                </a:moveTo>
                <a:lnTo>
                  <a:pt x="56261" y="43332"/>
                </a:lnTo>
                <a:lnTo>
                  <a:pt x="55245" y="41694"/>
                </a:lnTo>
                <a:lnTo>
                  <a:pt x="55245" y="48298"/>
                </a:lnTo>
                <a:lnTo>
                  <a:pt x="54203" y="50774"/>
                </a:lnTo>
                <a:lnTo>
                  <a:pt x="51142" y="55054"/>
                </a:lnTo>
                <a:lnTo>
                  <a:pt x="49098" y="56718"/>
                </a:lnTo>
                <a:lnTo>
                  <a:pt x="42964" y="58369"/>
                </a:lnTo>
                <a:lnTo>
                  <a:pt x="40906" y="58369"/>
                </a:lnTo>
                <a:lnTo>
                  <a:pt x="34772" y="56718"/>
                </a:lnTo>
                <a:lnTo>
                  <a:pt x="32727" y="55880"/>
                </a:lnTo>
                <a:lnTo>
                  <a:pt x="27609" y="51612"/>
                </a:lnTo>
                <a:lnTo>
                  <a:pt x="31711" y="45808"/>
                </a:lnTo>
                <a:lnTo>
                  <a:pt x="34772" y="42494"/>
                </a:lnTo>
                <a:lnTo>
                  <a:pt x="36817" y="40843"/>
                </a:lnTo>
                <a:lnTo>
                  <a:pt x="42964" y="39192"/>
                </a:lnTo>
                <a:lnTo>
                  <a:pt x="45008" y="39192"/>
                </a:lnTo>
                <a:lnTo>
                  <a:pt x="51142" y="40843"/>
                </a:lnTo>
                <a:lnTo>
                  <a:pt x="53187" y="42494"/>
                </a:lnTo>
                <a:lnTo>
                  <a:pt x="55245" y="48298"/>
                </a:lnTo>
                <a:lnTo>
                  <a:pt x="55245" y="41694"/>
                </a:lnTo>
                <a:lnTo>
                  <a:pt x="53187" y="38354"/>
                </a:lnTo>
                <a:lnTo>
                  <a:pt x="49098" y="35877"/>
                </a:lnTo>
                <a:lnTo>
                  <a:pt x="41948" y="35052"/>
                </a:lnTo>
                <a:lnTo>
                  <a:pt x="39890" y="35052"/>
                </a:lnTo>
                <a:lnTo>
                  <a:pt x="33756" y="36703"/>
                </a:lnTo>
                <a:lnTo>
                  <a:pt x="30695" y="39192"/>
                </a:lnTo>
                <a:lnTo>
                  <a:pt x="26593" y="43332"/>
                </a:lnTo>
                <a:lnTo>
                  <a:pt x="25565" y="42506"/>
                </a:lnTo>
                <a:lnTo>
                  <a:pt x="25565" y="45808"/>
                </a:lnTo>
                <a:lnTo>
                  <a:pt x="23520" y="49949"/>
                </a:lnTo>
                <a:lnTo>
                  <a:pt x="19443" y="54089"/>
                </a:lnTo>
                <a:lnTo>
                  <a:pt x="18415" y="55054"/>
                </a:lnTo>
                <a:lnTo>
                  <a:pt x="12268" y="57543"/>
                </a:lnTo>
                <a:lnTo>
                  <a:pt x="5118" y="55054"/>
                </a:lnTo>
                <a:lnTo>
                  <a:pt x="4102" y="53263"/>
                </a:lnTo>
                <a:lnTo>
                  <a:pt x="2044" y="48298"/>
                </a:lnTo>
                <a:lnTo>
                  <a:pt x="2044" y="45808"/>
                </a:lnTo>
                <a:lnTo>
                  <a:pt x="5118" y="41668"/>
                </a:lnTo>
                <a:lnTo>
                  <a:pt x="7162" y="40843"/>
                </a:lnTo>
                <a:lnTo>
                  <a:pt x="13296" y="39192"/>
                </a:lnTo>
                <a:lnTo>
                  <a:pt x="20459" y="40843"/>
                </a:lnTo>
                <a:lnTo>
                  <a:pt x="25565" y="45808"/>
                </a:lnTo>
                <a:lnTo>
                  <a:pt x="25565" y="42506"/>
                </a:lnTo>
                <a:lnTo>
                  <a:pt x="24549" y="41668"/>
                </a:lnTo>
                <a:lnTo>
                  <a:pt x="20459" y="37528"/>
                </a:lnTo>
                <a:lnTo>
                  <a:pt x="13296" y="35877"/>
                </a:lnTo>
                <a:lnTo>
                  <a:pt x="9207" y="35877"/>
                </a:lnTo>
                <a:lnTo>
                  <a:pt x="4102" y="39192"/>
                </a:lnTo>
                <a:lnTo>
                  <a:pt x="1016" y="42494"/>
                </a:lnTo>
                <a:lnTo>
                  <a:pt x="0" y="48298"/>
                </a:lnTo>
                <a:lnTo>
                  <a:pt x="1016" y="53263"/>
                </a:lnTo>
                <a:lnTo>
                  <a:pt x="4102" y="57543"/>
                </a:lnTo>
                <a:lnTo>
                  <a:pt x="7162" y="60020"/>
                </a:lnTo>
                <a:lnTo>
                  <a:pt x="13296" y="60858"/>
                </a:lnTo>
                <a:lnTo>
                  <a:pt x="14312" y="60858"/>
                </a:lnTo>
                <a:lnTo>
                  <a:pt x="20459" y="59194"/>
                </a:lnTo>
                <a:lnTo>
                  <a:pt x="22504" y="57543"/>
                </a:lnTo>
                <a:lnTo>
                  <a:pt x="26593" y="53263"/>
                </a:lnTo>
                <a:lnTo>
                  <a:pt x="28651" y="55880"/>
                </a:lnTo>
                <a:lnTo>
                  <a:pt x="33756" y="60020"/>
                </a:lnTo>
                <a:lnTo>
                  <a:pt x="35801" y="60858"/>
                </a:lnTo>
                <a:lnTo>
                  <a:pt x="42964" y="61683"/>
                </a:lnTo>
                <a:lnTo>
                  <a:pt x="47053" y="61683"/>
                </a:lnTo>
                <a:lnTo>
                  <a:pt x="53187" y="58369"/>
                </a:lnTo>
                <a:lnTo>
                  <a:pt x="56261" y="54089"/>
                </a:lnTo>
                <a:lnTo>
                  <a:pt x="57277" y="48298"/>
                </a:lnTo>
                <a:close/>
              </a:path>
              <a:path w="57784" h="62230">
                <a:moveTo>
                  <a:pt x="57277" y="13246"/>
                </a:moveTo>
                <a:lnTo>
                  <a:pt x="56261" y="8280"/>
                </a:lnTo>
                <a:lnTo>
                  <a:pt x="55245" y="7264"/>
                </a:lnTo>
                <a:lnTo>
                  <a:pt x="55245" y="13246"/>
                </a:lnTo>
                <a:lnTo>
                  <a:pt x="54203" y="15862"/>
                </a:lnTo>
                <a:lnTo>
                  <a:pt x="49098" y="20002"/>
                </a:lnTo>
                <a:lnTo>
                  <a:pt x="47053" y="20840"/>
                </a:lnTo>
                <a:lnTo>
                  <a:pt x="41948" y="22491"/>
                </a:lnTo>
                <a:lnTo>
                  <a:pt x="33756" y="22491"/>
                </a:lnTo>
                <a:lnTo>
                  <a:pt x="30695" y="20840"/>
                </a:lnTo>
                <a:lnTo>
                  <a:pt x="26593" y="17526"/>
                </a:lnTo>
                <a:lnTo>
                  <a:pt x="24549" y="12420"/>
                </a:lnTo>
                <a:lnTo>
                  <a:pt x="24549" y="10756"/>
                </a:lnTo>
                <a:lnTo>
                  <a:pt x="27609" y="6616"/>
                </a:lnTo>
                <a:lnTo>
                  <a:pt x="30695" y="5791"/>
                </a:lnTo>
                <a:lnTo>
                  <a:pt x="37846" y="4965"/>
                </a:lnTo>
                <a:lnTo>
                  <a:pt x="47053" y="4965"/>
                </a:lnTo>
                <a:lnTo>
                  <a:pt x="51142" y="6616"/>
                </a:lnTo>
                <a:lnTo>
                  <a:pt x="53187" y="8280"/>
                </a:lnTo>
                <a:lnTo>
                  <a:pt x="55245" y="13246"/>
                </a:lnTo>
                <a:lnTo>
                  <a:pt x="55245" y="7264"/>
                </a:lnTo>
                <a:lnTo>
                  <a:pt x="52158" y="4140"/>
                </a:lnTo>
                <a:lnTo>
                  <a:pt x="50114" y="2476"/>
                </a:lnTo>
                <a:lnTo>
                  <a:pt x="45008" y="825"/>
                </a:lnTo>
                <a:lnTo>
                  <a:pt x="37846" y="0"/>
                </a:lnTo>
                <a:lnTo>
                  <a:pt x="31711" y="825"/>
                </a:lnTo>
                <a:lnTo>
                  <a:pt x="26593" y="3314"/>
                </a:lnTo>
                <a:lnTo>
                  <a:pt x="25565" y="3314"/>
                </a:lnTo>
                <a:lnTo>
                  <a:pt x="22504" y="6616"/>
                </a:lnTo>
                <a:lnTo>
                  <a:pt x="20459" y="12420"/>
                </a:lnTo>
                <a:lnTo>
                  <a:pt x="20459" y="13246"/>
                </a:lnTo>
                <a:lnTo>
                  <a:pt x="22504" y="18351"/>
                </a:lnTo>
                <a:lnTo>
                  <a:pt x="24549" y="19177"/>
                </a:lnTo>
                <a:lnTo>
                  <a:pt x="29654" y="22491"/>
                </a:lnTo>
                <a:lnTo>
                  <a:pt x="24549" y="22491"/>
                </a:lnTo>
                <a:lnTo>
                  <a:pt x="16357" y="21666"/>
                </a:lnTo>
                <a:lnTo>
                  <a:pt x="11252" y="20840"/>
                </a:lnTo>
                <a:lnTo>
                  <a:pt x="7162" y="19177"/>
                </a:lnTo>
                <a:lnTo>
                  <a:pt x="4102" y="16700"/>
                </a:lnTo>
                <a:lnTo>
                  <a:pt x="2044" y="11595"/>
                </a:lnTo>
                <a:lnTo>
                  <a:pt x="3060" y="9105"/>
                </a:lnTo>
                <a:lnTo>
                  <a:pt x="5118" y="8280"/>
                </a:lnTo>
                <a:lnTo>
                  <a:pt x="8191" y="8280"/>
                </a:lnTo>
                <a:lnTo>
                  <a:pt x="10223" y="7454"/>
                </a:lnTo>
                <a:lnTo>
                  <a:pt x="11252" y="5791"/>
                </a:lnTo>
                <a:lnTo>
                  <a:pt x="10223" y="3314"/>
                </a:lnTo>
                <a:lnTo>
                  <a:pt x="7162" y="2476"/>
                </a:lnTo>
                <a:lnTo>
                  <a:pt x="3060" y="4965"/>
                </a:lnTo>
                <a:lnTo>
                  <a:pt x="1016" y="5791"/>
                </a:lnTo>
                <a:lnTo>
                  <a:pt x="0" y="10756"/>
                </a:lnTo>
                <a:lnTo>
                  <a:pt x="1016" y="15036"/>
                </a:lnTo>
                <a:lnTo>
                  <a:pt x="3060" y="20002"/>
                </a:lnTo>
                <a:lnTo>
                  <a:pt x="8191" y="23317"/>
                </a:lnTo>
                <a:lnTo>
                  <a:pt x="11252" y="24980"/>
                </a:lnTo>
                <a:lnTo>
                  <a:pt x="17399" y="26631"/>
                </a:lnTo>
                <a:lnTo>
                  <a:pt x="23520" y="27457"/>
                </a:lnTo>
                <a:lnTo>
                  <a:pt x="39890" y="27457"/>
                </a:lnTo>
                <a:lnTo>
                  <a:pt x="50114" y="24142"/>
                </a:lnTo>
                <a:lnTo>
                  <a:pt x="53187" y="22491"/>
                </a:lnTo>
                <a:lnTo>
                  <a:pt x="56261" y="18351"/>
                </a:lnTo>
                <a:lnTo>
                  <a:pt x="57277" y="1324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2" name="object 362"/>
          <p:cNvSpPr/>
          <p:nvPr/>
        </p:nvSpPr>
        <p:spPr>
          <a:xfrm>
            <a:off x="8185442" y="2512179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58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5" name="object 365"/>
          <p:cNvSpPr/>
          <p:nvPr/>
        </p:nvSpPr>
        <p:spPr>
          <a:xfrm>
            <a:off x="7415253" y="5224330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682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6" name="object 366"/>
          <p:cNvSpPr/>
          <p:nvPr/>
        </p:nvSpPr>
        <p:spPr>
          <a:xfrm>
            <a:off x="7415253" y="5859635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682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0" name="object 370"/>
          <p:cNvSpPr/>
          <p:nvPr/>
        </p:nvSpPr>
        <p:spPr>
          <a:xfrm>
            <a:off x="7560488" y="5111000"/>
            <a:ext cx="279400" cy="57150"/>
          </a:xfrm>
          <a:custGeom>
            <a:avLst/>
            <a:gdLst/>
            <a:ahLst/>
            <a:cxnLst/>
            <a:rect l="l" t="t" r="r" b="b"/>
            <a:pathLst>
              <a:path w="279400" h="57150">
                <a:moveTo>
                  <a:pt x="27609" y="37401"/>
                </a:moveTo>
                <a:lnTo>
                  <a:pt x="24549" y="31597"/>
                </a:lnTo>
                <a:lnTo>
                  <a:pt x="20459" y="28295"/>
                </a:lnTo>
                <a:lnTo>
                  <a:pt x="15341" y="24980"/>
                </a:lnTo>
                <a:lnTo>
                  <a:pt x="14312" y="24980"/>
                </a:lnTo>
                <a:lnTo>
                  <a:pt x="8178" y="20840"/>
                </a:lnTo>
                <a:lnTo>
                  <a:pt x="5118" y="18351"/>
                </a:lnTo>
                <a:lnTo>
                  <a:pt x="4102" y="13246"/>
                </a:lnTo>
                <a:lnTo>
                  <a:pt x="4102" y="11595"/>
                </a:lnTo>
                <a:lnTo>
                  <a:pt x="5118" y="5803"/>
                </a:lnTo>
                <a:lnTo>
                  <a:pt x="7162" y="4140"/>
                </a:lnTo>
                <a:lnTo>
                  <a:pt x="13296" y="2489"/>
                </a:lnTo>
                <a:lnTo>
                  <a:pt x="15341" y="2489"/>
                </a:lnTo>
                <a:lnTo>
                  <a:pt x="19443" y="4965"/>
                </a:lnTo>
                <a:lnTo>
                  <a:pt x="21475" y="7454"/>
                </a:lnTo>
                <a:lnTo>
                  <a:pt x="24549" y="14071"/>
                </a:lnTo>
                <a:lnTo>
                  <a:pt x="26593" y="13246"/>
                </a:lnTo>
                <a:lnTo>
                  <a:pt x="24549" y="0"/>
                </a:lnTo>
                <a:lnTo>
                  <a:pt x="23520" y="1663"/>
                </a:lnTo>
                <a:lnTo>
                  <a:pt x="22504" y="2489"/>
                </a:lnTo>
                <a:lnTo>
                  <a:pt x="18415" y="1663"/>
                </a:lnTo>
                <a:lnTo>
                  <a:pt x="13296" y="0"/>
                </a:lnTo>
                <a:lnTo>
                  <a:pt x="7162" y="1663"/>
                </a:lnTo>
                <a:lnTo>
                  <a:pt x="4102" y="4140"/>
                </a:lnTo>
                <a:lnTo>
                  <a:pt x="1016" y="8280"/>
                </a:lnTo>
                <a:lnTo>
                  <a:pt x="0" y="14071"/>
                </a:lnTo>
                <a:lnTo>
                  <a:pt x="0" y="18351"/>
                </a:lnTo>
                <a:lnTo>
                  <a:pt x="3060" y="22491"/>
                </a:lnTo>
                <a:lnTo>
                  <a:pt x="3060" y="23317"/>
                </a:lnTo>
                <a:lnTo>
                  <a:pt x="7162" y="25806"/>
                </a:lnTo>
                <a:lnTo>
                  <a:pt x="13296" y="29121"/>
                </a:lnTo>
                <a:lnTo>
                  <a:pt x="17399" y="31597"/>
                </a:lnTo>
                <a:lnTo>
                  <a:pt x="22504" y="35737"/>
                </a:lnTo>
                <a:lnTo>
                  <a:pt x="23520" y="41681"/>
                </a:lnTo>
                <a:lnTo>
                  <a:pt x="23520" y="45821"/>
                </a:lnTo>
                <a:lnTo>
                  <a:pt x="21475" y="50787"/>
                </a:lnTo>
                <a:lnTo>
                  <a:pt x="19443" y="52438"/>
                </a:lnTo>
                <a:lnTo>
                  <a:pt x="14312" y="54102"/>
                </a:lnTo>
                <a:lnTo>
                  <a:pt x="11252" y="53263"/>
                </a:lnTo>
                <a:lnTo>
                  <a:pt x="7162" y="50787"/>
                </a:lnTo>
                <a:lnTo>
                  <a:pt x="6146" y="50787"/>
                </a:lnTo>
                <a:lnTo>
                  <a:pt x="3060" y="46647"/>
                </a:lnTo>
                <a:lnTo>
                  <a:pt x="1016" y="40017"/>
                </a:lnTo>
                <a:lnTo>
                  <a:pt x="0" y="40843"/>
                </a:lnTo>
                <a:lnTo>
                  <a:pt x="2044" y="56578"/>
                </a:lnTo>
                <a:lnTo>
                  <a:pt x="5118" y="54102"/>
                </a:lnTo>
                <a:lnTo>
                  <a:pt x="9207" y="54927"/>
                </a:lnTo>
                <a:lnTo>
                  <a:pt x="14312" y="56578"/>
                </a:lnTo>
                <a:lnTo>
                  <a:pt x="15341" y="56578"/>
                </a:lnTo>
                <a:lnTo>
                  <a:pt x="20459" y="54927"/>
                </a:lnTo>
                <a:lnTo>
                  <a:pt x="24549" y="51612"/>
                </a:lnTo>
                <a:lnTo>
                  <a:pt x="26593" y="47472"/>
                </a:lnTo>
                <a:lnTo>
                  <a:pt x="27609" y="41681"/>
                </a:lnTo>
                <a:lnTo>
                  <a:pt x="27609" y="37401"/>
                </a:lnTo>
                <a:close/>
              </a:path>
              <a:path w="279400" h="57150">
                <a:moveTo>
                  <a:pt x="64439" y="38366"/>
                </a:moveTo>
                <a:lnTo>
                  <a:pt x="62395" y="32435"/>
                </a:lnTo>
                <a:lnTo>
                  <a:pt x="59321" y="28295"/>
                </a:lnTo>
                <a:lnTo>
                  <a:pt x="59321" y="34086"/>
                </a:lnTo>
                <a:lnTo>
                  <a:pt x="59321" y="44983"/>
                </a:lnTo>
                <a:lnTo>
                  <a:pt x="57277" y="49961"/>
                </a:lnTo>
                <a:lnTo>
                  <a:pt x="55245" y="52438"/>
                </a:lnTo>
                <a:lnTo>
                  <a:pt x="50114" y="54102"/>
                </a:lnTo>
                <a:lnTo>
                  <a:pt x="45008" y="54102"/>
                </a:lnTo>
                <a:lnTo>
                  <a:pt x="42964" y="53263"/>
                </a:lnTo>
                <a:lnTo>
                  <a:pt x="41948" y="50787"/>
                </a:lnTo>
                <a:lnTo>
                  <a:pt x="41948" y="27457"/>
                </a:lnTo>
                <a:lnTo>
                  <a:pt x="48069" y="27457"/>
                </a:lnTo>
                <a:lnTo>
                  <a:pt x="53200" y="27457"/>
                </a:lnTo>
                <a:lnTo>
                  <a:pt x="57277" y="30772"/>
                </a:lnTo>
                <a:lnTo>
                  <a:pt x="59321" y="34086"/>
                </a:lnTo>
                <a:lnTo>
                  <a:pt x="59321" y="28295"/>
                </a:lnTo>
                <a:lnTo>
                  <a:pt x="54203" y="25806"/>
                </a:lnTo>
                <a:lnTo>
                  <a:pt x="57277" y="24155"/>
                </a:lnTo>
                <a:lnTo>
                  <a:pt x="61366" y="20840"/>
                </a:lnTo>
                <a:lnTo>
                  <a:pt x="61366" y="19189"/>
                </a:lnTo>
                <a:lnTo>
                  <a:pt x="62395" y="13246"/>
                </a:lnTo>
                <a:lnTo>
                  <a:pt x="62395" y="8280"/>
                </a:lnTo>
                <a:lnTo>
                  <a:pt x="59321" y="4140"/>
                </a:lnTo>
                <a:lnTo>
                  <a:pt x="58305" y="3530"/>
                </a:lnTo>
                <a:lnTo>
                  <a:pt x="58305" y="13246"/>
                </a:lnTo>
                <a:lnTo>
                  <a:pt x="57277" y="17386"/>
                </a:lnTo>
                <a:lnTo>
                  <a:pt x="55245" y="22491"/>
                </a:lnTo>
                <a:lnTo>
                  <a:pt x="54203" y="23317"/>
                </a:lnTo>
                <a:lnTo>
                  <a:pt x="49098" y="24980"/>
                </a:lnTo>
                <a:lnTo>
                  <a:pt x="41948" y="24980"/>
                </a:lnTo>
                <a:lnTo>
                  <a:pt x="41948" y="5803"/>
                </a:lnTo>
                <a:lnTo>
                  <a:pt x="42964" y="3314"/>
                </a:lnTo>
                <a:lnTo>
                  <a:pt x="50114" y="3314"/>
                </a:lnTo>
                <a:lnTo>
                  <a:pt x="55245" y="4965"/>
                </a:lnTo>
                <a:lnTo>
                  <a:pt x="57277" y="7454"/>
                </a:lnTo>
                <a:lnTo>
                  <a:pt x="58305" y="13246"/>
                </a:lnTo>
                <a:lnTo>
                  <a:pt x="58305" y="3530"/>
                </a:lnTo>
                <a:lnTo>
                  <a:pt x="55245" y="1663"/>
                </a:lnTo>
                <a:lnTo>
                  <a:pt x="50114" y="825"/>
                </a:lnTo>
                <a:lnTo>
                  <a:pt x="33756" y="825"/>
                </a:lnTo>
                <a:lnTo>
                  <a:pt x="33756" y="3314"/>
                </a:lnTo>
                <a:lnTo>
                  <a:pt x="36817" y="3314"/>
                </a:lnTo>
                <a:lnTo>
                  <a:pt x="37846" y="5803"/>
                </a:lnTo>
                <a:lnTo>
                  <a:pt x="37846" y="50787"/>
                </a:lnTo>
                <a:lnTo>
                  <a:pt x="36817" y="53263"/>
                </a:lnTo>
                <a:lnTo>
                  <a:pt x="34772" y="54102"/>
                </a:lnTo>
                <a:lnTo>
                  <a:pt x="32727" y="54102"/>
                </a:lnTo>
                <a:lnTo>
                  <a:pt x="32727" y="55753"/>
                </a:lnTo>
                <a:lnTo>
                  <a:pt x="51142" y="55753"/>
                </a:lnTo>
                <a:lnTo>
                  <a:pt x="57277" y="54927"/>
                </a:lnTo>
                <a:lnTo>
                  <a:pt x="61366" y="51612"/>
                </a:lnTo>
                <a:lnTo>
                  <a:pt x="63411" y="47472"/>
                </a:lnTo>
                <a:lnTo>
                  <a:pt x="64439" y="41681"/>
                </a:lnTo>
                <a:lnTo>
                  <a:pt x="64439" y="38366"/>
                </a:lnTo>
                <a:close/>
              </a:path>
              <a:path w="279400" h="57150">
                <a:moveTo>
                  <a:pt x="99212" y="19189"/>
                </a:moveTo>
                <a:lnTo>
                  <a:pt x="95123" y="7454"/>
                </a:lnTo>
                <a:lnTo>
                  <a:pt x="95123" y="6629"/>
                </a:lnTo>
                <a:lnTo>
                  <a:pt x="94107" y="5651"/>
                </a:lnTo>
                <a:lnTo>
                  <a:pt x="94107" y="20015"/>
                </a:lnTo>
                <a:lnTo>
                  <a:pt x="94107" y="34912"/>
                </a:lnTo>
                <a:lnTo>
                  <a:pt x="93065" y="41681"/>
                </a:lnTo>
                <a:lnTo>
                  <a:pt x="92049" y="46647"/>
                </a:lnTo>
                <a:lnTo>
                  <a:pt x="90004" y="51612"/>
                </a:lnTo>
                <a:lnTo>
                  <a:pt x="84899" y="54102"/>
                </a:lnTo>
                <a:lnTo>
                  <a:pt x="82854" y="52438"/>
                </a:lnTo>
                <a:lnTo>
                  <a:pt x="78752" y="46647"/>
                </a:lnTo>
                <a:lnTo>
                  <a:pt x="77736" y="42506"/>
                </a:lnTo>
                <a:lnTo>
                  <a:pt x="75692" y="28295"/>
                </a:lnTo>
                <a:lnTo>
                  <a:pt x="76708" y="22491"/>
                </a:lnTo>
                <a:lnTo>
                  <a:pt x="76708" y="14909"/>
                </a:lnTo>
                <a:lnTo>
                  <a:pt x="78752" y="9944"/>
                </a:lnTo>
                <a:lnTo>
                  <a:pt x="80810" y="5803"/>
                </a:lnTo>
                <a:lnTo>
                  <a:pt x="84899" y="3314"/>
                </a:lnTo>
                <a:lnTo>
                  <a:pt x="87960" y="4140"/>
                </a:lnTo>
                <a:lnTo>
                  <a:pt x="92049" y="9944"/>
                </a:lnTo>
                <a:lnTo>
                  <a:pt x="93065" y="14071"/>
                </a:lnTo>
                <a:lnTo>
                  <a:pt x="94107" y="20015"/>
                </a:lnTo>
                <a:lnTo>
                  <a:pt x="94107" y="5651"/>
                </a:lnTo>
                <a:lnTo>
                  <a:pt x="90004" y="1663"/>
                </a:lnTo>
                <a:lnTo>
                  <a:pt x="84899" y="0"/>
                </a:lnTo>
                <a:lnTo>
                  <a:pt x="83870" y="825"/>
                </a:lnTo>
                <a:lnTo>
                  <a:pt x="78752" y="2489"/>
                </a:lnTo>
                <a:lnTo>
                  <a:pt x="74663" y="8280"/>
                </a:lnTo>
                <a:lnTo>
                  <a:pt x="72618" y="14071"/>
                </a:lnTo>
                <a:lnTo>
                  <a:pt x="70573" y="28295"/>
                </a:lnTo>
                <a:lnTo>
                  <a:pt x="70573" y="29946"/>
                </a:lnTo>
                <a:lnTo>
                  <a:pt x="71602" y="37401"/>
                </a:lnTo>
                <a:lnTo>
                  <a:pt x="72618" y="43332"/>
                </a:lnTo>
                <a:lnTo>
                  <a:pt x="74663" y="49123"/>
                </a:lnTo>
                <a:lnTo>
                  <a:pt x="75692" y="49961"/>
                </a:lnTo>
                <a:lnTo>
                  <a:pt x="79768" y="54927"/>
                </a:lnTo>
                <a:lnTo>
                  <a:pt x="84899" y="56578"/>
                </a:lnTo>
                <a:lnTo>
                  <a:pt x="85915" y="55753"/>
                </a:lnTo>
                <a:lnTo>
                  <a:pt x="91020" y="54102"/>
                </a:lnTo>
                <a:lnTo>
                  <a:pt x="95123" y="48298"/>
                </a:lnTo>
                <a:lnTo>
                  <a:pt x="96151" y="48298"/>
                </a:lnTo>
                <a:lnTo>
                  <a:pt x="97167" y="42506"/>
                </a:lnTo>
                <a:lnTo>
                  <a:pt x="99212" y="35737"/>
                </a:lnTo>
                <a:lnTo>
                  <a:pt x="99212" y="19189"/>
                </a:lnTo>
                <a:close/>
              </a:path>
              <a:path w="279400" h="57150">
                <a:moveTo>
                  <a:pt x="135013" y="37401"/>
                </a:moveTo>
                <a:lnTo>
                  <a:pt x="133997" y="31597"/>
                </a:lnTo>
                <a:lnTo>
                  <a:pt x="131953" y="25806"/>
                </a:lnTo>
                <a:lnTo>
                  <a:pt x="131953" y="24980"/>
                </a:lnTo>
                <a:lnTo>
                  <a:pt x="129895" y="23329"/>
                </a:lnTo>
                <a:lnTo>
                  <a:pt x="129895" y="37401"/>
                </a:lnTo>
                <a:lnTo>
                  <a:pt x="129895" y="45821"/>
                </a:lnTo>
                <a:lnTo>
                  <a:pt x="127850" y="50787"/>
                </a:lnTo>
                <a:lnTo>
                  <a:pt x="126822" y="52438"/>
                </a:lnTo>
                <a:lnTo>
                  <a:pt x="121716" y="54102"/>
                </a:lnTo>
                <a:lnTo>
                  <a:pt x="118656" y="53263"/>
                </a:lnTo>
                <a:lnTo>
                  <a:pt x="114554" y="48298"/>
                </a:lnTo>
                <a:lnTo>
                  <a:pt x="113538" y="46647"/>
                </a:lnTo>
                <a:lnTo>
                  <a:pt x="111493" y="40843"/>
                </a:lnTo>
                <a:lnTo>
                  <a:pt x="111493" y="34086"/>
                </a:lnTo>
                <a:lnTo>
                  <a:pt x="113538" y="29946"/>
                </a:lnTo>
                <a:lnTo>
                  <a:pt x="116598" y="25806"/>
                </a:lnTo>
                <a:lnTo>
                  <a:pt x="121716" y="24155"/>
                </a:lnTo>
                <a:lnTo>
                  <a:pt x="123761" y="24155"/>
                </a:lnTo>
                <a:lnTo>
                  <a:pt x="127850" y="27457"/>
                </a:lnTo>
                <a:lnTo>
                  <a:pt x="128866" y="30772"/>
                </a:lnTo>
                <a:lnTo>
                  <a:pt x="129895" y="37401"/>
                </a:lnTo>
                <a:lnTo>
                  <a:pt x="129895" y="23329"/>
                </a:lnTo>
                <a:lnTo>
                  <a:pt x="127850" y="21666"/>
                </a:lnTo>
                <a:lnTo>
                  <a:pt x="122745" y="20840"/>
                </a:lnTo>
                <a:lnTo>
                  <a:pt x="121716" y="20840"/>
                </a:lnTo>
                <a:lnTo>
                  <a:pt x="116598" y="22491"/>
                </a:lnTo>
                <a:lnTo>
                  <a:pt x="114554" y="24155"/>
                </a:lnTo>
                <a:lnTo>
                  <a:pt x="111493" y="29121"/>
                </a:lnTo>
                <a:lnTo>
                  <a:pt x="111493" y="24155"/>
                </a:lnTo>
                <a:lnTo>
                  <a:pt x="122745" y="2489"/>
                </a:lnTo>
                <a:lnTo>
                  <a:pt x="125806" y="3314"/>
                </a:lnTo>
                <a:lnTo>
                  <a:pt x="126822" y="5803"/>
                </a:lnTo>
                <a:lnTo>
                  <a:pt x="126822" y="9944"/>
                </a:lnTo>
                <a:lnTo>
                  <a:pt x="128866" y="10769"/>
                </a:lnTo>
                <a:lnTo>
                  <a:pt x="131953" y="9944"/>
                </a:lnTo>
                <a:lnTo>
                  <a:pt x="131953" y="7454"/>
                </a:lnTo>
                <a:lnTo>
                  <a:pt x="129895" y="3314"/>
                </a:lnTo>
                <a:lnTo>
                  <a:pt x="128866" y="1663"/>
                </a:lnTo>
                <a:lnTo>
                  <a:pt x="123761" y="0"/>
                </a:lnTo>
                <a:lnTo>
                  <a:pt x="119672" y="825"/>
                </a:lnTo>
                <a:lnTo>
                  <a:pt x="114554" y="3314"/>
                </a:lnTo>
                <a:lnTo>
                  <a:pt x="110464" y="8280"/>
                </a:lnTo>
                <a:lnTo>
                  <a:pt x="109448" y="11595"/>
                </a:lnTo>
                <a:lnTo>
                  <a:pt x="107403" y="17386"/>
                </a:lnTo>
                <a:lnTo>
                  <a:pt x="106362" y="23317"/>
                </a:lnTo>
                <a:lnTo>
                  <a:pt x="106362" y="39192"/>
                </a:lnTo>
                <a:lnTo>
                  <a:pt x="108419" y="44983"/>
                </a:lnTo>
                <a:lnTo>
                  <a:pt x="111493" y="52438"/>
                </a:lnTo>
                <a:lnTo>
                  <a:pt x="116598" y="54927"/>
                </a:lnTo>
                <a:lnTo>
                  <a:pt x="121716" y="56578"/>
                </a:lnTo>
                <a:lnTo>
                  <a:pt x="126822" y="54927"/>
                </a:lnTo>
                <a:lnTo>
                  <a:pt x="130911" y="51612"/>
                </a:lnTo>
                <a:lnTo>
                  <a:pt x="131953" y="49961"/>
                </a:lnTo>
                <a:lnTo>
                  <a:pt x="133997" y="44157"/>
                </a:lnTo>
                <a:lnTo>
                  <a:pt x="135013" y="37401"/>
                </a:lnTo>
                <a:close/>
              </a:path>
              <a:path w="279400" h="57150">
                <a:moveTo>
                  <a:pt x="204558" y="39192"/>
                </a:moveTo>
                <a:lnTo>
                  <a:pt x="202514" y="32435"/>
                </a:lnTo>
                <a:lnTo>
                  <a:pt x="200469" y="29121"/>
                </a:lnTo>
                <a:lnTo>
                  <a:pt x="194348" y="25806"/>
                </a:lnTo>
                <a:lnTo>
                  <a:pt x="196392" y="24980"/>
                </a:lnTo>
                <a:lnTo>
                  <a:pt x="201498" y="20840"/>
                </a:lnTo>
                <a:lnTo>
                  <a:pt x="201498" y="19189"/>
                </a:lnTo>
                <a:lnTo>
                  <a:pt x="202514" y="12420"/>
                </a:lnTo>
                <a:lnTo>
                  <a:pt x="202514" y="9944"/>
                </a:lnTo>
                <a:lnTo>
                  <a:pt x="199453" y="4140"/>
                </a:lnTo>
                <a:lnTo>
                  <a:pt x="196392" y="1663"/>
                </a:lnTo>
                <a:lnTo>
                  <a:pt x="190246" y="0"/>
                </a:lnTo>
                <a:lnTo>
                  <a:pt x="182054" y="3314"/>
                </a:lnTo>
                <a:lnTo>
                  <a:pt x="181051" y="4965"/>
                </a:lnTo>
                <a:lnTo>
                  <a:pt x="178993" y="10769"/>
                </a:lnTo>
                <a:lnTo>
                  <a:pt x="180009" y="14909"/>
                </a:lnTo>
                <a:lnTo>
                  <a:pt x="182054" y="15735"/>
                </a:lnTo>
                <a:lnTo>
                  <a:pt x="184111" y="14909"/>
                </a:lnTo>
                <a:lnTo>
                  <a:pt x="184111" y="10769"/>
                </a:lnTo>
                <a:lnTo>
                  <a:pt x="183095" y="7454"/>
                </a:lnTo>
                <a:lnTo>
                  <a:pt x="185127" y="3314"/>
                </a:lnTo>
                <a:lnTo>
                  <a:pt x="189217" y="2489"/>
                </a:lnTo>
                <a:lnTo>
                  <a:pt x="191262" y="2489"/>
                </a:lnTo>
                <a:lnTo>
                  <a:pt x="196392" y="5803"/>
                </a:lnTo>
                <a:lnTo>
                  <a:pt x="197408" y="7454"/>
                </a:lnTo>
                <a:lnTo>
                  <a:pt x="198424" y="14071"/>
                </a:lnTo>
                <a:lnTo>
                  <a:pt x="198424" y="16560"/>
                </a:lnTo>
                <a:lnTo>
                  <a:pt x="195364" y="22491"/>
                </a:lnTo>
                <a:lnTo>
                  <a:pt x="193306" y="24155"/>
                </a:lnTo>
                <a:lnTo>
                  <a:pt x="187172" y="24980"/>
                </a:lnTo>
                <a:lnTo>
                  <a:pt x="187172" y="27457"/>
                </a:lnTo>
                <a:lnTo>
                  <a:pt x="193306" y="28295"/>
                </a:lnTo>
                <a:lnTo>
                  <a:pt x="197408" y="30772"/>
                </a:lnTo>
                <a:lnTo>
                  <a:pt x="198424" y="33261"/>
                </a:lnTo>
                <a:lnTo>
                  <a:pt x="199453" y="40017"/>
                </a:lnTo>
                <a:lnTo>
                  <a:pt x="199453" y="44983"/>
                </a:lnTo>
                <a:lnTo>
                  <a:pt x="197408" y="50787"/>
                </a:lnTo>
                <a:lnTo>
                  <a:pt x="195364" y="52438"/>
                </a:lnTo>
                <a:lnTo>
                  <a:pt x="190246" y="54102"/>
                </a:lnTo>
                <a:lnTo>
                  <a:pt x="185127" y="52438"/>
                </a:lnTo>
                <a:lnTo>
                  <a:pt x="183095" y="49961"/>
                </a:lnTo>
                <a:lnTo>
                  <a:pt x="184111" y="47472"/>
                </a:lnTo>
                <a:lnTo>
                  <a:pt x="184111" y="42506"/>
                </a:lnTo>
                <a:lnTo>
                  <a:pt x="181051" y="40843"/>
                </a:lnTo>
                <a:lnTo>
                  <a:pt x="178993" y="42506"/>
                </a:lnTo>
                <a:lnTo>
                  <a:pt x="177965" y="45821"/>
                </a:lnTo>
                <a:lnTo>
                  <a:pt x="177965" y="47472"/>
                </a:lnTo>
                <a:lnTo>
                  <a:pt x="182054" y="53263"/>
                </a:lnTo>
                <a:lnTo>
                  <a:pt x="184111" y="54927"/>
                </a:lnTo>
                <a:lnTo>
                  <a:pt x="190246" y="56578"/>
                </a:lnTo>
                <a:lnTo>
                  <a:pt x="196392" y="54927"/>
                </a:lnTo>
                <a:lnTo>
                  <a:pt x="201498" y="51612"/>
                </a:lnTo>
                <a:lnTo>
                  <a:pt x="203542" y="47472"/>
                </a:lnTo>
                <a:lnTo>
                  <a:pt x="204558" y="40843"/>
                </a:lnTo>
                <a:lnTo>
                  <a:pt x="204558" y="39192"/>
                </a:lnTo>
                <a:close/>
              </a:path>
              <a:path w="279400" h="57150">
                <a:moveTo>
                  <a:pt x="241388" y="27457"/>
                </a:moveTo>
                <a:lnTo>
                  <a:pt x="240360" y="19189"/>
                </a:lnTo>
                <a:lnTo>
                  <a:pt x="239344" y="13246"/>
                </a:lnTo>
                <a:lnTo>
                  <a:pt x="237299" y="7454"/>
                </a:lnTo>
                <a:lnTo>
                  <a:pt x="236270" y="6629"/>
                </a:lnTo>
                <a:lnTo>
                  <a:pt x="236270" y="28295"/>
                </a:lnTo>
                <a:lnTo>
                  <a:pt x="235254" y="34912"/>
                </a:lnTo>
                <a:lnTo>
                  <a:pt x="235254" y="41681"/>
                </a:lnTo>
                <a:lnTo>
                  <a:pt x="231152" y="51612"/>
                </a:lnTo>
                <a:lnTo>
                  <a:pt x="227063" y="54102"/>
                </a:lnTo>
                <a:lnTo>
                  <a:pt x="224002" y="52438"/>
                </a:lnTo>
                <a:lnTo>
                  <a:pt x="220916" y="46647"/>
                </a:lnTo>
                <a:lnTo>
                  <a:pt x="218897" y="42506"/>
                </a:lnTo>
                <a:lnTo>
                  <a:pt x="217855" y="35737"/>
                </a:lnTo>
                <a:lnTo>
                  <a:pt x="217855" y="22491"/>
                </a:lnTo>
                <a:lnTo>
                  <a:pt x="218897" y="14909"/>
                </a:lnTo>
                <a:lnTo>
                  <a:pt x="220916" y="9944"/>
                </a:lnTo>
                <a:lnTo>
                  <a:pt x="222973" y="5803"/>
                </a:lnTo>
                <a:lnTo>
                  <a:pt x="227063" y="3314"/>
                </a:lnTo>
                <a:lnTo>
                  <a:pt x="230136" y="4140"/>
                </a:lnTo>
                <a:lnTo>
                  <a:pt x="233210" y="9944"/>
                </a:lnTo>
                <a:lnTo>
                  <a:pt x="235254" y="14071"/>
                </a:lnTo>
                <a:lnTo>
                  <a:pt x="235254" y="20015"/>
                </a:lnTo>
                <a:lnTo>
                  <a:pt x="236270" y="28295"/>
                </a:lnTo>
                <a:lnTo>
                  <a:pt x="236270" y="6629"/>
                </a:lnTo>
                <a:lnTo>
                  <a:pt x="232194" y="1663"/>
                </a:lnTo>
                <a:lnTo>
                  <a:pt x="227063" y="0"/>
                </a:lnTo>
                <a:lnTo>
                  <a:pt x="226047" y="825"/>
                </a:lnTo>
                <a:lnTo>
                  <a:pt x="220916" y="2489"/>
                </a:lnTo>
                <a:lnTo>
                  <a:pt x="216839" y="8280"/>
                </a:lnTo>
                <a:lnTo>
                  <a:pt x="214795" y="14071"/>
                </a:lnTo>
                <a:lnTo>
                  <a:pt x="212750" y="20840"/>
                </a:lnTo>
                <a:lnTo>
                  <a:pt x="212750" y="37401"/>
                </a:lnTo>
                <a:lnTo>
                  <a:pt x="216839" y="49123"/>
                </a:lnTo>
                <a:lnTo>
                  <a:pt x="217855" y="49961"/>
                </a:lnTo>
                <a:lnTo>
                  <a:pt x="221957" y="54927"/>
                </a:lnTo>
                <a:lnTo>
                  <a:pt x="227063" y="56578"/>
                </a:lnTo>
                <a:lnTo>
                  <a:pt x="228092" y="55753"/>
                </a:lnTo>
                <a:lnTo>
                  <a:pt x="233210" y="54102"/>
                </a:lnTo>
                <a:lnTo>
                  <a:pt x="237299" y="48298"/>
                </a:lnTo>
                <a:lnTo>
                  <a:pt x="239344" y="42506"/>
                </a:lnTo>
                <a:lnTo>
                  <a:pt x="241388" y="28295"/>
                </a:lnTo>
                <a:lnTo>
                  <a:pt x="241388" y="27457"/>
                </a:lnTo>
                <a:close/>
              </a:path>
              <a:path w="279400" h="57150">
                <a:moveTo>
                  <a:pt x="279234" y="54102"/>
                </a:moveTo>
                <a:lnTo>
                  <a:pt x="278206" y="54102"/>
                </a:lnTo>
                <a:lnTo>
                  <a:pt x="276161" y="52438"/>
                </a:lnTo>
                <a:lnTo>
                  <a:pt x="275145" y="49961"/>
                </a:lnTo>
                <a:lnTo>
                  <a:pt x="266954" y="13601"/>
                </a:lnTo>
                <a:lnTo>
                  <a:pt x="266954" y="33261"/>
                </a:lnTo>
                <a:lnTo>
                  <a:pt x="255701" y="33261"/>
                </a:lnTo>
                <a:lnTo>
                  <a:pt x="260819" y="6629"/>
                </a:lnTo>
                <a:lnTo>
                  <a:pt x="261848" y="6629"/>
                </a:lnTo>
                <a:lnTo>
                  <a:pt x="266954" y="33261"/>
                </a:lnTo>
                <a:lnTo>
                  <a:pt x="266954" y="13601"/>
                </a:lnTo>
                <a:lnTo>
                  <a:pt x="263893" y="0"/>
                </a:lnTo>
                <a:lnTo>
                  <a:pt x="259803" y="1663"/>
                </a:lnTo>
                <a:lnTo>
                  <a:pt x="249567" y="49961"/>
                </a:lnTo>
                <a:lnTo>
                  <a:pt x="248551" y="52438"/>
                </a:lnTo>
                <a:lnTo>
                  <a:pt x="246507" y="54102"/>
                </a:lnTo>
                <a:lnTo>
                  <a:pt x="245465" y="54102"/>
                </a:lnTo>
                <a:lnTo>
                  <a:pt x="245465" y="55753"/>
                </a:lnTo>
                <a:lnTo>
                  <a:pt x="255701" y="55753"/>
                </a:lnTo>
                <a:lnTo>
                  <a:pt x="255701" y="54102"/>
                </a:lnTo>
                <a:lnTo>
                  <a:pt x="254685" y="54102"/>
                </a:lnTo>
                <a:lnTo>
                  <a:pt x="252641" y="51612"/>
                </a:lnTo>
                <a:lnTo>
                  <a:pt x="252641" y="47472"/>
                </a:lnTo>
                <a:lnTo>
                  <a:pt x="254685" y="34912"/>
                </a:lnTo>
                <a:lnTo>
                  <a:pt x="266954" y="34912"/>
                </a:lnTo>
                <a:lnTo>
                  <a:pt x="270014" y="49123"/>
                </a:lnTo>
                <a:lnTo>
                  <a:pt x="270014" y="52438"/>
                </a:lnTo>
                <a:lnTo>
                  <a:pt x="267970" y="54102"/>
                </a:lnTo>
                <a:lnTo>
                  <a:pt x="266954" y="54102"/>
                </a:lnTo>
                <a:lnTo>
                  <a:pt x="266954" y="55753"/>
                </a:lnTo>
                <a:lnTo>
                  <a:pt x="279234" y="55753"/>
                </a:lnTo>
                <a:lnTo>
                  <a:pt x="279234" y="5410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2" name="object 372"/>
          <p:cNvSpPr/>
          <p:nvPr/>
        </p:nvSpPr>
        <p:spPr>
          <a:xfrm>
            <a:off x="7556402" y="5187647"/>
            <a:ext cx="426720" cy="74295"/>
          </a:xfrm>
          <a:custGeom>
            <a:avLst/>
            <a:gdLst/>
            <a:ahLst/>
            <a:cxnLst/>
            <a:rect l="l" t="t" r="r" b="b"/>
            <a:pathLst>
              <a:path w="426720" h="74295">
                <a:moveTo>
                  <a:pt x="426510" y="36682"/>
                </a:moveTo>
                <a:lnTo>
                  <a:pt x="216841" y="36682"/>
                </a:lnTo>
              </a:path>
              <a:path w="426720" h="74295">
                <a:moveTo>
                  <a:pt x="0" y="74202"/>
                </a:moveTo>
                <a:lnTo>
                  <a:pt x="254688" y="74202"/>
                </a:lnTo>
                <a:lnTo>
                  <a:pt x="254688" y="0"/>
                </a:lnTo>
                <a:lnTo>
                  <a:pt x="0" y="0"/>
                </a:lnTo>
                <a:lnTo>
                  <a:pt x="0" y="74202"/>
                </a:lnTo>
                <a:close/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73" name="object 373"/>
          <p:cNvPicPr/>
          <p:nvPr/>
        </p:nvPicPr>
        <p:blipFill>
          <a:blip r:embed="rId29" cstate="print"/>
          <a:stretch>
            <a:fillRect/>
          </a:stretch>
        </p:blipFill>
        <p:spPr>
          <a:xfrm>
            <a:off x="7556402" y="5191586"/>
            <a:ext cx="222606" cy="67214"/>
          </a:xfrm>
          <a:prstGeom prst="rect">
            <a:avLst/>
          </a:prstGeom>
        </p:spPr>
      </p:pic>
      <p:sp>
        <p:nvSpPr>
          <p:cNvPr id="374" name="object 374"/>
          <p:cNvSpPr/>
          <p:nvPr/>
        </p:nvSpPr>
        <p:spPr>
          <a:xfrm>
            <a:off x="8360343" y="5223488"/>
            <a:ext cx="381000" cy="1270"/>
          </a:xfrm>
          <a:custGeom>
            <a:avLst/>
            <a:gdLst/>
            <a:ahLst/>
            <a:cxnLst/>
            <a:rect l="l" t="t" r="r" b="b"/>
            <a:pathLst>
              <a:path w="381000" h="1270">
                <a:moveTo>
                  <a:pt x="0" y="0"/>
                </a:moveTo>
                <a:lnTo>
                  <a:pt x="380492" y="841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5" name="object 375"/>
          <p:cNvSpPr/>
          <p:nvPr/>
        </p:nvSpPr>
        <p:spPr>
          <a:xfrm>
            <a:off x="8053496" y="5151842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5">
                <a:moveTo>
                  <a:pt x="0" y="0"/>
                </a:moveTo>
                <a:lnTo>
                  <a:pt x="0" y="273418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6" name="object 376"/>
          <p:cNvSpPr/>
          <p:nvPr/>
        </p:nvSpPr>
        <p:spPr>
          <a:xfrm>
            <a:off x="8360343" y="5151842"/>
            <a:ext cx="0" cy="273685"/>
          </a:xfrm>
          <a:custGeom>
            <a:avLst/>
            <a:gdLst/>
            <a:ahLst/>
            <a:cxnLst/>
            <a:rect l="l" t="t" r="r" b="b"/>
            <a:pathLst>
              <a:path h="273685">
                <a:moveTo>
                  <a:pt x="0" y="273418"/>
                </a:moveTo>
                <a:lnTo>
                  <a:pt x="0" y="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7" name="object 377"/>
          <p:cNvSpPr/>
          <p:nvPr/>
        </p:nvSpPr>
        <p:spPr>
          <a:xfrm>
            <a:off x="8148611" y="5281017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114230"/>
                </a:moveTo>
                <a:lnTo>
                  <a:pt x="0" y="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8" name="object 378"/>
          <p:cNvSpPr/>
          <p:nvPr/>
        </p:nvSpPr>
        <p:spPr>
          <a:xfrm>
            <a:off x="8216131" y="5281017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23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9" name="object 379"/>
          <p:cNvSpPr/>
          <p:nvPr/>
        </p:nvSpPr>
        <p:spPr>
          <a:xfrm>
            <a:off x="8264195" y="5338559"/>
            <a:ext cx="56515" cy="62230"/>
          </a:xfrm>
          <a:custGeom>
            <a:avLst/>
            <a:gdLst/>
            <a:ahLst/>
            <a:cxnLst/>
            <a:rect l="l" t="t" r="r" b="b"/>
            <a:pathLst>
              <a:path w="56515" h="62229">
                <a:moveTo>
                  <a:pt x="56248" y="42519"/>
                </a:moveTo>
                <a:lnTo>
                  <a:pt x="54203" y="40436"/>
                </a:lnTo>
                <a:lnTo>
                  <a:pt x="54203" y="48361"/>
                </a:lnTo>
                <a:lnTo>
                  <a:pt x="54203" y="50012"/>
                </a:lnTo>
                <a:lnTo>
                  <a:pt x="51142" y="55029"/>
                </a:lnTo>
                <a:lnTo>
                  <a:pt x="49098" y="56692"/>
                </a:lnTo>
                <a:lnTo>
                  <a:pt x="42951" y="57518"/>
                </a:lnTo>
                <a:lnTo>
                  <a:pt x="40906" y="57518"/>
                </a:lnTo>
                <a:lnTo>
                  <a:pt x="33743" y="55854"/>
                </a:lnTo>
                <a:lnTo>
                  <a:pt x="27609" y="50863"/>
                </a:lnTo>
                <a:lnTo>
                  <a:pt x="30683" y="45847"/>
                </a:lnTo>
                <a:lnTo>
                  <a:pt x="34785" y="41681"/>
                </a:lnTo>
                <a:lnTo>
                  <a:pt x="36804" y="40017"/>
                </a:lnTo>
                <a:lnTo>
                  <a:pt x="42951" y="38354"/>
                </a:lnTo>
                <a:lnTo>
                  <a:pt x="44996" y="38354"/>
                </a:lnTo>
                <a:lnTo>
                  <a:pt x="51142" y="40855"/>
                </a:lnTo>
                <a:lnTo>
                  <a:pt x="53187" y="42519"/>
                </a:lnTo>
                <a:lnTo>
                  <a:pt x="54203" y="48361"/>
                </a:lnTo>
                <a:lnTo>
                  <a:pt x="54203" y="40436"/>
                </a:lnTo>
                <a:lnTo>
                  <a:pt x="52158" y="38354"/>
                </a:lnTo>
                <a:lnTo>
                  <a:pt x="48056" y="35839"/>
                </a:lnTo>
                <a:lnTo>
                  <a:pt x="41935" y="34175"/>
                </a:lnTo>
                <a:lnTo>
                  <a:pt x="39890" y="34175"/>
                </a:lnTo>
                <a:lnTo>
                  <a:pt x="33743" y="36690"/>
                </a:lnTo>
                <a:lnTo>
                  <a:pt x="30683" y="38354"/>
                </a:lnTo>
                <a:lnTo>
                  <a:pt x="26593" y="43345"/>
                </a:lnTo>
                <a:lnTo>
                  <a:pt x="24549" y="40855"/>
                </a:lnTo>
                <a:lnTo>
                  <a:pt x="20447" y="36690"/>
                </a:lnTo>
                <a:lnTo>
                  <a:pt x="13296" y="35013"/>
                </a:lnTo>
                <a:lnTo>
                  <a:pt x="9194" y="35839"/>
                </a:lnTo>
                <a:lnTo>
                  <a:pt x="3060" y="38354"/>
                </a:lnTo>
                <a:lnTo>
                  <a:pt x="1016" y="41681"/>
                </a:lnTo>
                <a:lnTo>
                  <a:pt x="2044" y="47523"/>
                </a:lnTo>
                <a:lnTo>
                  <a:pt x="2044" y="45021"/>
                </a:lnTo>
                <a:lnTo>
                  <a:pt x="5105" y="40855"/>
                </a:lnTo>
                <a:lnTo>
                  <a:pt x="6134" y="40017"/>
                </a:lnTo>
                <a:lnTo>
                  <a:pt x="13296" y="38354"/>
                </a:lnTo>
                <a:lnTo>
                  <a:pt x="20447" y="40017"/>
                </a:lnTo>
                <a:lnTo>
                  <a:pt x="24549" y="45021"/>
                </a:lnTo>
                <a:lnTo>
                  <a:pt x="22491" y="49187"/>
                </a:lnTo>
                <a:lnTo>
                  <a:pt x="18402" y="53352"/>
                </a:lnTo>
                <a:lnTo>
                  <a:pt x="17386" y="55029"/>
                </a:lnTo>
                <a:lnTo>
                  <a:pt x="12255" y="56692"/>
                </a:lnTo>
                <a:lnTo>
                  <a:pt x="5105" y="55029"/>
                </a:lnTo>
                <a:lnTo>
                  <a:pt x="3060" y="53352"/>
                </a:lnTo>
                <a:lnTo>
                  <a:pt x="1016" y="41681"/>
                </a:lnTo>
                <a:lnTo>
                  <a:pt x="0" y="47523"/>
                </a:lnTo>
                <a:lnTo>
                  <a:pt x="0" y="52527"/>
                </a:lnTo>
                <a:lnTo>
                  <a:pt x="3060" y="57518"/>
                </a:lnTo>
                <a:lnTo>
                  <a:pt x="6134" y="59194"/>
                </a:lnTo>
                <a:lnTo>
                  <a:pt x="13296" y="60858"/>
                </a:lnTo>
                <a:lnTo>
                  <a:pt x="14312" y="60858"/>
                </a:lnTo>
                <a:lnTo>
                  <a:pt x="22491" y="57518"/>
                </a:lnTo>
                <a:lnTo>
                  <a:pt x="26593" y="52527"/>
                </a:lnTo>
                <a:lnTo>
                  <a:pt x="28638" y="55854"/>
                </a:lnTo>
                <a:lnTo>
                  <a:pt x="32727" y="59194"/>
                </a:lnTo>
                <a:lnTo>
                  <a:pt x="35788" y="60858"/>
                </a:lnTo>
                <a:lnTo>
                  <a:pt x="42951" y="61696"/>
                </a:lnTo>
                <a:lnTo>
                  <a:pt x="47040" y="60858"/>
                </a:lnTo>
                <a:lnTo>
                  <a:pt x="52158" y="57518"/>
                </a:lnTo>
                <a:lnTo>
                  <a:pt x="55232" y="53352"/>
                </a:lnTo>
                <a:lnTo>
                  <a:pt x="56248" y="48361"/>
                </a:lnTo>
                <a:lnTo>
                  <a:pt x="56248" y="42519"/>
                </a:lnTo>
                <a:close/>
              </a:path>
              <a:path w="56515" h="62229">
                <a:moveTo>
                  <a:pt x="56248" y="12509"/>
                </a:moveTo>
                <a:lnTo>
                  <a:pt x="55232" y="7505"/>
                </a:lnTo>
                <a:lnTo>
                  <a:pt x="54203" y="6108"/>
                </a:lnTo>
                <a:lnTo>
                  <a:pt x="54203" y="12509"/>
                </a:lnTo>
                <a:lnTo>
                  <a:pt x="53187" y="15836"/>
                </a:lnTo>
                <a:lnTo>
                  <a:pt x="49098" y="19177"/>
                </a:lnTo>
                <a:lnTo>
                  <a:pt x="47040" y="20002"/>
                </a:lnTo>
                <a:lnTo>
                  <a:pt x="40906" y="21678"/>
                </a:lnTo>
                <a:lnTo>
                  <a:pt x="33743" y="22517"/>
                </a:lnTo>
                <a:lnTo>
                  <a:pt x="29654" y="20840"/>
                </a:lnTo>
                <a:lnTo>
                  <a:pt x="25565" y="17500"/>
                </a:lnTo>
                <a:lnTo>
                  <a:pt x="23533" y="11671"/>
                </a:lnTo>
                <a:lnTo>
                  <a:pt x="23533" y="10845"/>
                </a:lnTo>
                <a:lnTo>
                  <a:pt x="27609" y="6667"/>
                </a:lnTo>
                <a:lnTo>
                  <a:pt x="30683" y="5003"/>
                </a:lnTo>
                <a:lnTo>
                  <a:pt x="37846" y="4165"/>
                </a:lnTo>
                <a:lnTo>
                  <a:pt x="38862" y="4165"/>
                </a:lnTo>
                <a:lnTo>
                  <a:pt x="46024" y="5003"/>
                </a:lnTo>
                <a:lnTo>
                  <a:pt x="51142" y="6667"/>
                </a:lnTo>
                <a:lnTo>
                  <a:pt x="52158" y="7505"/>
                </a:lnTo>
                <a:lnTo>
                  <a:pt x="54203" y="12509"/>
                </a:lnTo>
                <a:lnTo>
                  <a:pt x="54203" y="6108"/>
                </a:lnTo>
                <a:lnTo>
                  <a:pt x="52158" y="3327"/>
                </a:lnTo>
                <a:lnTo>
                  <a:pt x="50101" y="2501"/>
                </a:lnTo>
                <a:lnTo>
                  <a:pt x="44996" y="838"/>
                </a:lnTo>
                <a:lnTo>
                  <a:pt x="37846" y="0"/>
                </a:lnTo>
                <a:lnTo>
                  <a:pt x="31699" y="838"/>
                </a:lnTo>
                <a:lnTo>
                  <a:pt x="25565" y="2501"/>
                </a:lnTo>
                <a:lnTo>
                  <a:pt x="21475" y="6667"/>
                </a:lnTo>
                <a:lnTo>
                  <a:pt x="20447" y="11671"/>
                </a:lnTo>
                <a:lnTo>
                  <a:pt x="20447" y="12509"/>
                </a:lnTo>
                <a:lnTo>
                  <a:pt x="22491" y="17500"/>
                </a:lnTo>
                <a:lnTo>
                  <a:pt x="23533" y="19177"/>
                </a:lnTo>
                <a:lnTo>
                  <a:pt x="28638" y="22517"/>
                </a:lnTo>
                <a:lnTo>
                  <a:pt x="23533" y="22517"/>
                </a:lnTo>
                <a:lnTo>
                  <a:pt x="2044" y="11671"/>
                </a:lnTo>
                <a:lnTo>
                  <a:pt x="2044" y="8343"/>
                </a:lnTo>
                <a:lnTo>
                  <a:pt x="5105" y="7505"/>
                </a:lnTo>
                <a:lnTo>
                  <a:pt x="7150" y="7505"/>
                </a:lnTo>
                <a:lnTo>
                  <a:pt x="9194" y="6667"/>
                </a:lnTo>
                <a:lnTo>
                  <a:pt x="10236" y="5003"/>
                </a:lnTo>
                <a:lnTo>
                  <a:pt x="9194" y="2501"/>
                </a:lnTo>
                <a:lnTo>
                  <a:pt x="7150" y="2501"/>
                </a:lnTo>
                <a:lnTo>
                  <a:pt x="2044" y="4165"/>
                </a:lnTo>
                <a:lnTo>
                  <a:pt x="1016" y="5829"/>
                </a:lnTo>
                <a:lnTo>
                  <a:pt x="0" y="10845"/>
                </a:lnTo>
                <a:lnTo>
                  <a:pt x="0" y="15011"/>
                </a:lnTo>
                <a:lnTo>
                  <a:pt x="30683" y="27508"/>
                </a:lnTo>
                <a:lnTo>
                  <a:pt x="31699" y="27508"/>
                </a:lnTo>
                <a:lnTo>
                  <a:pt x="55232" y="17500"/>
                </a:lnTo>
                <a:lnTo>
                  <a:pt x="56248" y="1250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1" name="object 381"/>
          <p:cNvSpPr/>
          <p:nvPr/>
        </p:nvSpPr>
        <p:spPr>
          <a:xfrm>
            <a:off x="8074977" y="5345226"/>
            <a:ext cx="56515" cy="62230"/>
          </a:xfrm>
          <a:custGeom>
            <a:avLst/>
            <a:gdLst/>
            <a:ahLst/>
            <a:cxnLst/>
            <a:rect l="l" t="t" r="r" b="b"/>
            <a:pathLst>
              <a:path w="56515" h="62229">
                <a:moveTo>
                  <a:pt x="56248" y="42519"/>
                </a:moveTo>
                <a:lnTo>
                  <a:pt x="52158" y="37528"/>
                </a:lnTo>
                <a:lnTo>
                  <a:pt x="49072" y="35852"/>
                </a:lnTo>
                <a:lnTo>
                  <a:pt x="41922" y="34188"/>
                </a:lnTo>
                <a:lnTo>
                  <a:pt x="39878" y="34188"/>
                </a:lnTo>
                <a:lnTo>
                  <a:pt x="33756" y="36677"/>
                </a:lnTo>
                <a:lnTo>
                  <a:pt x="30670" y="38354"/>
                </a:lnTo>
                <a:lnTo>
                  <a:pt x="26581" y="43345"/>
                </a:lnTo>
                <a:lnTo>
                  <a:pt x="25565" y="42113"/>
                </a:lnTo>
                <a:lnTo>
                  <a:pt x="25565" y="45021"/>
                </a:lnTo>
                <a:lnTo>
                  <a:pt x="22504" y="49187"/>
                </a:lnTo>
                <a:lnTo>
                  <a:pt x="18402" y="53352"/>
                </a:lnTo>
                <a:lnTo>
                  <a:pt x="17373" y="54190"/>
                </a:lnTo>
                <a:lnTo>
                  <a:pt x="12268" y="56692"/>
                </a:lnTo>
                <a:lnTo>
                  <a:pt x="5105" y="54190"/>
                </a:lnTo>
                <a:lnTo>
                  <a:pt x="3060" y="52527"/>
                </a:lnTo>
                <a:lnTo>
                  <a:pt x="2032" y="47536"/>
                </a:lnTo>
                <a:lnTo>
                  <a:pt x="2032" y="45021"/>
                </a:lnTo>
                <a:lnTo>
                  <a:pt x="5105" y="40855"/>
                </a:lnTo>
                <a:lnTo>
                  <a:pt x="7150" y="40017"/>
                </a:lnTo>
                <a:lnTo>
                  <a:pt x="13284" y="38354"/>
                </a:lnTo>
                <a:lnTo>
                  <a:pt x="20447" y="40017"/>
                </a:lnTo>
                <a:lnTo>
                  <a:pt x="25565" y="45021"/>
                </a:lnTo>
                <a:lnTo>
                  <a:pt x="25565" y="42113"/>
                </a:lnTo>
                <a:lnTo>
                  <a:pt x="24536" y="40855"/>
                </a:lnTo>
                <a:lnTo>
                  <a:pt x="20447" y="36677"/>
                </a:lnTo>
                <a:lnTo>
                  <a:pt x="13284" y="35013"/>
                </a:lnTo>
                <a:lnTo>
                  <a:pt x="9207" y="35013"/>
                </a:lnTo>
                <a:lnTo>
                  <a:pt x="3060" y="38354"/>
                </a:lnTo>
                <a:lnTo>
                  <a:pt x="1016" y="41694"/>
                </a:lnTo>
                <a:lnTo>
                  <a:pt x="0" y="47536"/>
                </a:lnTo>
                <a:lnTo>
                  <a:pt x="0" y="52527"/>
                </a:lnTo>
                <a:lnTo>
                  <a:pt x="3060" y="56692"/>
                </a:lnTo>
                <a:lnTo>
                  <a:pt x="6121" y="59194"/>
                </a:lnTo>
                <a:lnTo>
                  <a:pt x="13284" y="60032"/>
                </a:lnTo>
                <a:lnTo>
                  <a:pt x="14312" y="60032"/>
                </a:lnTo>
                <a:lnTo>
                  <a:pt x="20447" y="58356"/>
                </a:lnTo>
                <a:lnTo>
                  <a:pt x="22504" y="57531"/>
                </a:lnTo>
                <a:lnTo>
                  <a:pt x="26581" y="52527"/>
                </a:lnTo>
                <a:lnTo>
                  <a:pt x="28625" y="55029"/>
                </a:lnTo>
                <a:lnTo>
                  <a:pt x="33756" y="59194"/>
                </a:lnTo>
                <a:lnTo>
                  <a:pt x="35801" y="60032"/>
                </a:lnTo>
                <a:lnTo>
                  <a:pt x="42951" y="61696"/>
                </a:lnTo>
                <a:lnTo>
                  <a:pt x="47053" y="60858"/>
                </a:lnTo>
                <a:lnTo>
                  <a:pt x="52158" y="57531"/>
                </a:lnTo>
                <a:lnTo>
                  <a:pt x="55219" y="53365"/>
                </a:lnTo>
                <a:lnTo>
                  <a:pt x="54203" y="47536"/>
                </a:lnTo>
                <a:lnTo>
                  <a:pt x="54203" y="50025"/>
                </a:lnTo>
                <a:lnTo>
                  <a:pt x="51130" y="55029"/>
                </a:lnTo>
                <a:lnTo>
                  <a:pt x="49072" y="55867"/>
                </a:lnTo>
                <a:lnTo>
                  <a:pt x="42951" y="57531"/>
                </a:lnTo>
                <a:lnTo>
                  <a:pt x="40906" y="57531"/>
                </a:lnTo>
                <a:lnTo>
                  <a:pt x="33756" y="55867"/>
                </a:lnTo>
                <a:lnTo>
                  <a:pt x="27609" y="50850"/>
                </a:lnTo>
                <a:lnTo>
                  <a:pt x="30670" y="45859"/>
                </a:lnTo>
                <a:lnTo>
                  <a:pt x="34759" y="41694"/>
                </a:lnTo>
                <a:lnTo>
                  <a:pt x="36817" y="40017"/>
                </a:lnTo>
                <a:lnTo>
                  <a:pt x="42951" y="38354"/>
                </a:lnTo>
                <a:lnTo>
                  <a:pt x="44996" y="38354"/>
                </a:lnTo>
                <a:lnTo>
                  <a:pt x="51130" y="40017"/>
                </a:lnTo>
                <a:lnTo>
                  <a:pt x="53174" y="42519"/>
                </a:lnTo>
                <a:lnTo>
                  <a:pt x="54203" y="47536"/>
                </a:lnTo>
                <a:lnTo>
                  <a:pt x="55219" y="53352"/>
                </a:lnTo>
                <a:lnTo>
                  <a:pt x="56248" y="47536"/>
                </a:lnTo>
                <a:lnTo>
                  <a:pt x="56248" y="42519"/>
                </a:lnTo>
                <a:close/>
              </a:path>
              <a:path w="56515" h="62229">
                <a:moveTo>
                  <a:pt x="56248" y="12509"/>
                </a:moveTo>
                <a:lnTo>
                  <a:pt x="37833" y="0"/>
                </a:lnTo>
                <a:lnTo>
                  <a:pt x="36817" y="0"/>
                </a:lnTo>
                <a:lnTo>
                  <a:pt x="29654" y="1676"/>
                </a:lnTo>
                <a:lnTo>
                  <a:pt x="24536" y="3327"/>
                </a:lnTo>
                <a:lnTo>
                  <a:pt x="21463" y="6667"/>
                </a:lnTo>
                <a:lnTo>
                  <a:pt x="20447" y="11684"/>
                </a:lnTo>
                <a:lnTo>
                  <a:pt x="21463" y="16675"/>
                </a:lnTo>
                <a:lnTo>
                  <a:pt x="21463" y="18338"/>
                </a:lnTo>
                <a:lnTo>
                  <a:pt x="26581" y="22517"/>
                </a:lnTo>
                <a:lnTo>
                  <a:pt x="5105" y="20840"/>
                </a:lnTo>
                <a:lnTo>
                  <a:pt x="5105" y="1663"/>
                </a:lnTo>
                <a:lnTo>
                  <a:pt x="0" y="838"/>
                </a:lnTo>
                <a:lnTo>
                  <a:pt x="0" y="23342"/>
                </a:lnTo>
                <a:lnTo>
                  <a:pt x="29654" y="24180"/>
                </a:lnTo>
                <a:lnTo>
                  <a:pt x="30670" y="21678"/>
                </a:lnTo>
                <a:lnTo>
                  <a:pt x="28625" y="21678"/>
                </a:lnTo>
                <a:lnTo>
                  <a:pt x="24536" y="18338"/>
                </a:lnTo>
                <a:lnTo>
                  <a:pt x="23520" y="12509"/>
                </a:lnTo>
                <a:lnTo>
                  <a:pt x="23520" y="10833"/>
                </a:lnTo>
                <a:lnTo>
                  <a:pt x="27609" y="6667"/>
                </a:lnTo>
                <a:lnTo>
                  <a:pt x="31699" y="5842"/>
                </a:lnTo>
                <a:lnTo>
                  <a:pt x="37833" y="5003"/>
                </a:lnTo>
                <a:lnTo>
                  <a:pt x="44996" y="5003"/>
                </a:lnTo>
                <a:lnTo>
                  <a:pt x="50114" y="6667"/>
                </a:lnTo>
                <a:lnTo>
                  <a:pt x="53174" y="9169"/>
                </a:lnTo>
                <a:lnTo>
                  <a:pt x="54190" y="13322"/>
                </a:lnTo>
                <a:lnTo>
                  <a:pt x="53174" y="19177"/>
                </a:lnTo>
                <a:lnTo>
                  <a:pt x="49072" y="21678"/>
                </a:lnTo>
                <a:lnTo>
                  <a:pt x="47053" y="20840"/>
                </a:lnTo>
                <a:lnTo>
                  <a:pt x="43967" y="20015"/>
                </a:lnTo>
                <a:lnTo>
                  <a:pt x="40906" y="20840"/>
                </a:lnTo>
                <a:lnTo>
                  <a:pt x="39878" y="22517"/>
                </a:lnTo>
                <a:lnTo>
                  <a:pt x="40906" y="25006"/>
                </a:lnTo>
                <a:lnTo>
                  <a:pt x="44996" y="25857"/>
                </a:lnTo>
                <a:lnTo>
                  <a:pt x="48069" y="25857"/>
                </a:lnTo>
                <a:lnTo>
                  <a:pt x="53174" y="22517"/>
                </a:lnTo>
                <a:lnTo>
                  <a:pt x="55219" y="19177"/>
                </a:lnTo>
                <a:lnTo>
                  <a:pt x="56248" y="14173"/>
                </a:lnTo>
                <a:lnTo>
                  <a:pt x="56248" y="1250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2" name="object 382"/>
          <p:cNvSpPr/>
          <p:nvPr/>
        </p:nvSpPr>
        <p:spPr>
          <a:xfrm>
            <a:off x="8053496" y="5312701"/>
            <a:ext cx="307340" cy="113030"/>
          </a:xfrm>
          <a:custGeom>
            <a:avLst/>
            <a:gdLst/>
            <a:ahLst/>
            <a:cxnLst/>
            <a:rect l="l" t="t" r="r" b="b"/>
            <a:pathLst>
              <a:path w="307340" h="113029">
                <a:moveTo>
                  <a:pt x="162635" y="0"/>
                </a:moveTo>
                <a:lnTo>
                  <a:pt x="95114" y="64208"/>
                </a:lnTo>
              </a:path>
              <a:path w="307340" h="113029">
                <a:moveTo>
                  <a:pt x="0" y="112560"/>
                </a:moveTo>
                <a:lnTo>
                  <a:pt x="306847" y="112560"/>
                </a:lnTo>
              </a:path>
              <a:path w="307340" h="113029">
                <a:moveTo>
                  <a:pt x="162635" y="82547"/>
                </a:moveTo>
                <a:lnTo>
                  <a:pt x="95114" y="82547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3" name="object 383"/>
          <p:cNvSpPr/>
          <p:nvPr/>
        </p:nvSpPr>
        <p:spPr>
          <a:xfrm>
            <a:off x="7982913" y="5224330"/>
            <a:ext cx="71120" cy="0"/>
          </a:xfrm>
          <a:custGeom>
            <a:avLst/>
            <a:gdLst/>
            <a:ahLst/>
            <a:cxnLst/>
            <a:rect l="l" t="t" r="r" b="b"/>
            <a:pathLst>
              <a:path w="71120">
                <a:moveTo>
                  <a:pt x="0" y="0"/>
                </a:moveTo>
                <a:lnTo>
                  <a:pt x="70583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4" name="object 384"/>
          <p:cNvSpPr/>
          <p:nvPr/>
        </p:nvSpPr>
        <p:spPr>
          <a:xfrm>
            <a:off x="8216131" y="5337719"/>
            <a:ext cx="144780" cy="0"/>
          </a:xfrm>
          <a:custGeom>
            <a:avLst/>
            <a:gdLst/>
            <a:ahLst/>
            <a:cxnLst/>
            <a:rect l="l" t="t" r="r" b="b"/>
            <a:pathLst>
              <a:path w="144779">
                <a:moveTo>
                  <a:pt x="144211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5" name="object 385"/>
          <p:cNvSpPr/>
          <p:nvPr/>
        </p:nvSpPr>
        <p:spPr>
          <a:xfrm>
            <a:off x="8053496" y="5337719"/>
            <a:ext cx="95250" cy="0"/>
          </a:xfrm>
          <a:custGeom>
            <a:avLst/>
            <a:gdLst/>
            <a:ahLst/>
            <a:cxnLst/>
            <a:rect l="l" t="t" r="r" b="b"/>
            <a:pathLst>
              <a:path w="95250">
                <a:moveTo>
                  <a:pt x="95114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6" name="object 386"/>
          <p:cNvSpPr/>
          <p:nvPr/>
        </p:nvSpPr>
        <p:spPr>
          <a:xfrm>
            <a:off x="8182362" y="5200153"/>
            <a:ext cx="0" cy="81280"/>
          </a:xfrm>
          <a:custGeom>
            <a:avLst/>
            <a:gdLst/>
            <a:ahLst/>
            <a:cxnLst/>
            <a:rect l="l" t="t" r="r" b="b"/>
            <a:pathLst>
              <a:path h="81279">
                <a:moveTo>
                  <a:pt x="0" y="80863"/>
                </a:moveTo>
                <a:lnTo>
                  <a:pt x="0" y="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7" name="object 387"/>
          <p:cNvSpPr/>
          <p:nvPr/>
        </p:nvSpPr>
        <p:spPr>
          <a:xfrm>
            <a:off x="8262137" y="5223497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57289" y="47523"/>
                </a:moveTo>
                <a:lnTo>
                  <a:pt x="56261" y="42532"/>
                </a:lnTo>
                <a:lnTo>
                  <a:pt x="55245" y="40868"/>
                </a:lnTo>
                <a:lnTo>
                  <a:pt x="55245" y="47523"/>
                </a:lnTo>
                <a:lnTo>
                  <a:pt x="54216" y="50038"/>
                </a:lnTo>
                <a:lnTo>
                  <a:pt x="51155" y="55029"/>
                </a:lnTo>
                <a:lnTo>
                  <a:pt x="49098" y="55854"/>
                </a:lnTo>
                <a:lnTo>
                  <a:pt x="42964" y="57531"/>
                </a:lnTo>
                <a:lnTo>
                  <a:pt x="40919" y="57531"/>
                </a:lnTo>
                <a:lnTo>
                  <a:pt x="34785" y="55854"/>
                </a:lnTo>
                <a:lnTo>
                  <a:pt x="32740" y="55029"/>
                </a:lnTo>
                <a:lnTo>
                  <a:pt x="27622" y="50863"/>
                </a:lnTo>
                <a:lnTo>
                  <a:pt x="31711" y="45021"/>
                </a:lnTo>
                <a:lnTo>
                  <a:pt x="34785" y="41681"/>
                </a:lnTo>
                <a:lnTo>
                  <a:pt x="36842" y="40030"/>
                </a:lnTo>
                <a:lnTo>
                  <a:pt x="42964" y="38354"/>
                </a:lnTo>
                <a:lnTo>
                  <a:pt x="45008" y="38354"/>
                </a:lnTo>
                <a:lnTo>
                  <a:pt x="51155" y="40030"/>
                </a:lnTo>
                <a:lnTo>
                  <a:pt x="53200" y="41681"/>
                </a:lnTo>
                <a:lnTo>
                  <a:pt x="55245" y="47523"/>
                </a:lnTo>
                <a:lnTo>
                  <a:pt x="55245" y="40868"/>
                </a:lnTo>
                <a:lnTo>
                  <a:pt x="53200" y="37515"/>
                </a:lnTo>
                <a:lnTo>
                  <a:pt x="49098" y="35026"/>
                </a:lnTo>
                <a:lnTo>
                  <a:pt x="41948" y="34188"/>
                </a:lnTo>
                <a:lnTo>
                  <a:pt x="39903" y="34188"/>
                </a:lnTo>
                <a:lnTo>
                  <a:pt x="33756" y="35852"/>
                </a:lnTo>
                <a:lnTo>
                  <a:pt x="30695" y="38354"/>
                </a:lnTo>
                <a:lnTo>
                  <a:pt x="26606" y="42532"/>
                </a:lnTo>
                <a:lnTo>
                  <a:pt x="25590" y="41706"/>
                </a:lnTo>
                <a:lnTo>
                  <a:pt x="25590" y="45021"/>
                </a:lnTo>
                <a:lnTo>
                  <a:pt x="19443" y="53365"/>
                </a:lnTo>
                <a:lnTo>
                  <a:pt x="18415" y="54203"/>
                </a:lnTo>
                <a:lnTo>
                  <a:pt x="12293" y="56692"/>
                </a:lnTo>
                <a:lnTo>
                  <a:pt x="5118" y="54203"/>
                </a:lnTo>
                <a:lnTo>
                  <a:pt x="4102" y="52527"/>
                </a:lnTo>
                <a:lnTo>
                  <a:pt x="2057" y="47523"/>
                </a:lnTo>
                <a:lnTo>
                  <a:pt x="2057" y="45021"/>
                </a:lnTo>
                <a:lnTo>
                  <a:pt x="5118" y="40855"/>
                </a:lnTo>
                <a:lnTo>
                  <a:pt x="7162" y="40030"/>
                </a:lnTo>
                <a:lnTo>
                  <a:pt x="13309" y="38354"/>
                </a:lnTo>
                <a:lnTo>
                  <a:pt x="20459" y="40030"/>
                </a:lnTo>
                <a:lnTo>
                  <a:pt x="25590" y="45021"/>
                </a:lnTo>
                <a:lnTo>
                  <a:pt x="25590" y="41706"/>
                </a:lnTo>
                <a:lnTo>
                  <a:pt x="24549" y="40855"/>
                </a:lnTo>
                <a:lnTo>
                  <a:pt x="20459" y="36690"/>
                </a:lnTo>
                <a:lnTo>
                  <a:pt x="13309" y="35026"/>
                </a:lnTo>
                <a:lnTo>
                  <a:pt x="9207" y="35026"/>
                </a:lnTo>
                <a:lnTo>
                  <a:pt x="4102" y="38354"/>
                </a:lnTo>
                <a:lnTo>
                  <a:pt x="1041" y="41681"/>
                </a:lnTo>
                <a:lnTo>
                  <a:pt x="0" y="47523"/>
                </a:lnTo>
                <a:lnTo>
                  <a:pt x="1041" y="52527"/>
                </a:lnTo>
                <a:lnTo>
                  <a:pt x="4102" y="56692"/>
                </a:lnTo>
                <a:lnTo>
                  <a:pt x="7162" y="59194"/>
                </a:lnTo>
                <a:lnTo>
                  <a:pt x="13309" y="60032"/>
                </a:lnTo>
                <a:lnTo>
                  <a:pt x="14312" y="60032"/>
                </a:lnTo>
                <a:lnTo>
                  <a:pt x="20459" y="58369"/>
                </a:lnTo>
                <a:lnTo>
                  <a:pt x="22504" y="56692"/>
                </a:lnTo>
                <a:lnTo>
                  <a:pt x="26606" y="52527"/>
                </a:lnTo>
                <a:lnTo>
                  <a:pt x="28651" y="55029"/>
                </a:lnTo>
                <a:lnTo>
                  <a:pt x="33756" y="59194"/>
                </a:lnTo>
                <a:lnTo>
                  <a:pt x="35801" y="60032"/>
                </a:lnTo>
                <a:lnTo>
                  <a:pt x="42964" y="61696"/>
                </a:lnTo>
                <a:lnTo>
                  <a:pt x="47053" y="60871"/>
                </a:lnTo>
                <a:lnTo>
                  <a:pt x="53200" y="57531"/>
                </a:lnTo>
                <a:lnTo>
                  <a:pt x="56261" y="53365"/>
                </a:lnTo>
                <a:lnTo>
                  <a:pt x="57289" y="47523"/>
                </a:lnTo>
                <a:close/>
              </a:path>
              <a:path w="57784" h="62229">
                <a:moveTo>
                  <a:pt x="57289" y="15011"/>
                </a:moveTo>
                <a:lnTo>
                  <a:pt x="56261" y="12509"/>
                </a:lnTo>
                <a:lnTo>
                  <a:pt x="52158" y="11671"/>
                </a:lnTo>
                <a:lnTo>
                  <a:pt x="47053" y="11671"/>
                </a:lnTo>
                <a:lnTo>
                  <a:pt x="42964" y="12509"/>
                </a:lnTo>
                <a:lnTo>
                  <a:pt x="37846" y="11671"/>
                </a:lnTo>
                <a:lnTo>
                  <a:pt x="31711" y="10845"/>
                </a:lnTo>
                <a:lnTo>
                  <a:pt x="24549" y="9169"/>
                </a:lnTo>
                <a:lnTo>
                  <a:pt x="14312" y="5003"/>
                </a:lnTo>
                <a:lnTo>
                  <a:pt x="9207" y="2514"/>
                </a:lnTo>
                <a:lnTo>
                  <a:pt x="3073" y="0"/>
                </a:lnTo>
                <a:lnTo>
                  <a:pt x="1041" y="0"/>
                </a:lnTo>
                <a:lnTo>
                  <a:pt x="1041" y="24193"/>
                </a:lnTo>
                <a:lnTo>
                  <a:pt x="14312" y="25844"/>
                </a:lnTo>
                <a:lnTo>
                  <a:pt x="14312" y="24193"/>
                </a:lnTo>
                <a:lnTo>
                  <a:pt x="13309" y="24193"/>
                </a:lnTo>
                <a:lnTo>
                  <a:pt x="8191" y="21678"/>
                </a:lnTo>
                <a:lnTo>
                  <a:pt x="5118" y="16675"/>
                </a:lnTo>
                <a:lnTo>
                  <a:pt x="5118" y="3340"/>
                </a:lnTo>
                <a:lnTo>
                  <a:pt x="8191" y="5003"/>
                </a:lnTo>
                <a:lnTo>
                  <a:pt x="15354" y="8343"/>
                </a:lnTo>
                <a:lnTo>
                  <a:pt x="22504" y="10845"/>
                </a:lnTo>
                <a:lnTo>
                  <a:pt x="27622" y="13347"/>
                </a:lnTo>
                <a:lnTo>
                  <a:pt x="32740" y="15011"/>
                </a:lnTo>
                <a:lnTo>
                  <a:pt x="36842" y="15836"/>
                </a:lnTo>
                <a:lnTo>
                  <a:pt x="39903" y="16675"/>
                </a:lnTo>
                <a:lnTo>
                  <a:pt x="52158" y="18351"/>
                </a:lnTo>
                <a:lnTo>
                  <a:pt x="56261" y="16675"/>
                </a:lnTo>
                <a:lnTo>
                  <a:pt x="57289" y="1501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8" name="object 388"/>
          <p:cNvSpPr/>
          <p:nvPr/>
        </p:nvSpPr>
        <p:spPr>
          <a:xfrm>
            <a:off x="8148611" y="5281017"/>
            <a:ext cx="67945" cy="0"/>
          </a:xfrm>
          <a:custGeom>
            <a:avLst/>
            <a:gdLst/>
            <a:ahLst/>
            <a:cxnLst/>
            <a:rect l="l" t="t" r="r" b="b"/>
            <a:pathLst>
              <a:path w="67945">
                <a:moveTo>
                  <a:pt x="67520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0" name="object 390"/>
          <p:cNvSpPr/>
          <p:nvPr/>
        </p:nvSpPr>
        <p:spPr>
          <a:xfrm>
            <a:off x="8126109" y="5175163"/>
            <a:ext cx="234315" cy="49530"/>
          </a:xfrm>
          <a:custGeom>
            <a:avLst/>
            <a:gdLst/>
            <a:ahLst/>
            <a:cxnLst/>
            <a:rect l="l" t="t" r="r" b="b"/>
            <a:pathLst>
              <a:path w="234315" h="49529">
                <a:moveTo>
                  <a:pt x="114570" y="48325"/>
                </a:moveTo>
                <a:lnTo>
                  <a:pt x="234233" y="48325"/>
                </a:lnTo>
              </a:path>
              <a:path w="234315" h="49529">
                <a:moveTo>
                  <a:pt x="0" y="49166"/>
                </a:moveTo>
                <a:lnTo>
                  <a:pt x="112523" y="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1" name="object 391"/>
          <p:cNvSpPr/>
          <p:nvPr/>
        </p:nvSpPr>
        <p:spPr>
          <a:xfrm>
            <a:off x="8070888" y="5163438"/>
            <a:ext cx="57785" cy="60960"/>
          </a:xfrm>
          <a:custGeom>
            <a:avLst/>
            <a:gdLst/>
            <a:ahLst/>
            <a:cxnLst/>
            <a:rect l="l" t="t" r="r" b="b"/>
            <a:pathLst>
              <a:path w="57784" h="60960">
                <a:moveTo>
                  <a:pt x="57264" y="48399"/>
                </a:moveTo>
                <a:lnTo>
                  <a:pt x="56248" y="42557"/>
                </a:lnTo>
                <a:lnTo>
                  <a:pt x="52158" y="38392"/>
                </a:lnTo>
                <a:lnTo>
                  <a:pt x="48056" y="35877"/>
                </a:lnTo>
                <a:lnTo>
                  <a:pt x="41922" y="35052"/>
                </a:lnTo>
                <a:lnTo>
                  <a:pt x="39890" y="35052"/>
                </a:lnTo>
                <a:lnTo>
                  <a:pt x="32715" y="36715"/>
                </a:lnTo>
                <a:lnTo>
                  <a:pt x="29654" y="39217"/>
                </a:lnTo>
                <a:lnTo>
                  <a:pt x="26593" y="45059"/>
                </a:lnTo>
                <a:lnTo>
                  <a:pt x="25552" y="42557"/>
                </a:lnTo>
                <a:lnTo>
                  <a:pt x="21463" y="38392"/>
                </a:lnTo>
                <a:lnTo>
                  <a:pt x="19418" y="37553"/>
                </a:lnTo>
                <a:lnTo>
                  <a:pt x="13296" y="36715"/>
                </a:lnTo>
                <a:lnTo>
                  <a:pt x="10210" y="36715"/>
                </a:lnTo>
                <a:lnTo>
                  <a:pt x="4089" y="40043"/>
                </a:lnTo>
                <a:lnTo>
                  <a:pt x="2044" y="42557"/>
                </a:lnTo>
                <a:lnTo>
                  <a:pt x="0" y="48399"/>
                </a:lnTo>
                <a:lnTo>
                  <a:pt x="1003" y="50888"/>
                </a:lnTo>
                <a:lnTo>
                  <a:pt x="3060" y="56730"/>
                </a:lnTo>
                <a:lnTo>
                  <a:pt x="5105" y="58394"/>
                </a:lnTo>
                <a:lnTo>
                  <a:pt x="11239" y="60058"/>
                </a:lnTo>
                <a:lnTo>
                  <a:pt x="15341" y="58394"/>
                </a:lnTo>
                <a:lnTo>
                  <a:pt x="16357" y="56730"/>
                </a:lnTo>
                <a:lnTo>
                  <a:pt x="15341" y="55054"/>
                </a:lnTo>
                <a:lnTo>
                  <a:pt x="12255" y="54216"/>
                </a:lnTo>
                <a:lnTo>
                  <a:pt x="10210" y="55054"/>
                </a:lnTo>
                <a:lnTo>
                  <a:pt x="7150" y="55892"/>
                </a:lnTo>
                <a:lnTo>
                  <a:pt x="3060" y="53390"/>
                </a:lnTo>
                <a:lnTo>
                  <a:pt x="2044" y="49225"/>
                </a:lnTo>
                <a:lnTo>
                  <a:pt x="3060" y="47548"/>
                </a:lnTo>
                <a:lnTo>
                  <a:pt x="6121" y="43383"/>
                </a:lnTo>
                <a:lnTo>
                  <a:pt x="7150" y="42557"/>
                </a:lnTo>
                <a:lnTo>
                  <a:pt x="14312" y="40894"/>
                </a:lnTo>
                <a:lnTo>
                  <a:pt x="16357" y="40894"/>
                </a:lnTo>
                <a:lnTo>
                  <a:pt x="22491" y="43383"/>
                </a:lnTo>
                <a:lnTo>
                  <a:pt x="24536" y="45885"/>
                </a:lnTo>
                <a:lnTo>
                  <a:pt x="25552" y="51727"/>
                </a:lnTo>
                <a:lnTo>
                  <a:pt x="27609" y="51727"/>
                </a:lnTo>
                <a:lnTo>
                  <a:pt x="28625" y="45885"/>
                </a:lnTo>
                <a:lnTo>
                  <a:pt x="31699" y="41719"/>
                </a:lnTo>
                <a:lnTo>
                  <a:pt x="33743" y="40894"/>
                </a:lnTo>
                <a:lnTo>
                  <a:pt x="40906" y="39217"/>
                </a:lnTo>
                <a:lnTo>
                  <a:pt x="46012" y="40043"/>
                </a:lnTo>
                <a:lnTo>
                  <a:pt x="51142" y="41719"/>
                </a:lnTo>
                <a:lnTo>
                  <a:pt x="53162" y="43383"/>
                </a:lnTo>
                <a:lnTo>
                  <a:pt x="55219" y="49225"/>
                </a:lnTo>
                <a:lnTo>
                  <a:pt x="54203" y="53390"/>
                </a:lnTo>
                <a:lnTo>
                  <a:pt x="50101" y="55892"/>
                </a:lnTo>
                <a:lnTo>
                  <a:pt x="46012" y="54216"/>
                </a:lnTo>
                <a:lnTo>
                  <a:pt x="42951" y="55054"/>
                </a:lnTo>
                <a:lnTo>
                  <a:pt x="41922" y="57556"/>
                </a:lnTo>
                <a:lnTo>
                  <a:pt x="42951" y="59232"/>
                </a:lnTo>
                <a:lnTo>
                  <a:pt x="47040" y="60896"/>
                </a:lnTo>
                <a:lnTo>
                  <a:pt x="49085" y="60058"/>
                </a:lnTo>
                <a:lnTo>
                  <a:pt x="54203" y="56730"/>
                </a:lnTo>
                <a:lnTo>
                  <a:pt x="56248" y="54216"/>
                </a:lnTo>
                <a:lnTo>
                  <a:pt x="57264" y="49225"/>
                </a:lnTo>
                <a:lnTo>
                  <a:pt x="57264" y="48399"/>
                </a:lnTo>
                <a:close/>
              </a:path>
              <a:path w="57784" h="60960">
                <a:moveTo>
                  <a:pt x="57264" y="12560"/>
                </a:moveTo>
                <a:lnTo>
                  <a:pt x="55219" y="7594"/>
                </a:lnTo>
                <a:lnTo>
                  <a:pt x="55219" y="13385"/>
                </a:lnTo>
                <a:lnTo>
                  <a:pt x="54203" y="15875"/>
                </a:lnTo>
                <a:lnTo>
                  <a:pt x="48056" y="19177"/>
                </a:lnTo>
                <a:lnTo>
                  <a:pt x="42951" y="20840"/>
                </a:lnTo>
                <a:lnTo>
                  <a:pt x="36804" y="21666"/>
                </a:lnTo>
                <a:lnTo>
                  <a:pt x="28625" y="22491"/>
                </a:lnTo>
                <a:lnTo>
                  <a:pt x="22491" y="21666"/>
                </a:lnTo>
                <a:lnTo>
                  <a:pt x="15341" y="20840"/>
                </a:lnTo>
                <a:lnTo>
                  <a:pt x="9194" y="19177"/>
                </a:lnTo>
                <a:lnTo>
                  <a:pt x="5105" y="17526"/>
                </a:lnTo>
                <a:lnTo>
                  <a:pt x="3060" y="13385"/>
                </a:lnTo>
                <a:lnTo>
                  <a:pt x="4089" y="10071"/>
                </a:lnTo>
                <a:lnTo>
                  <a:pt x="9194" y="6769"/>
                </a:lnTo>
                <a:lnTo>
                  <a:pt x="20447" y="4965"/>
                </a:lnTo>
                <a:lnTo>
                  <a:pt x="34759" y="4965"/>
                </a:lnTo>
                <a:lnTo>
                  <a:pt x="48056" y="6769"/>
                </a:lnTo>
                <a:lnTo>
                  <a:pt x="52158" y="9245"/>
                </a:lnTo>
                <a:lnTo>
                  <a:pt x="55219" y="13385"/>
                </a:lnTo>
                <a:lnTo>
                  <a:pt x="55219" y="7594"/>
                </a:lnTo>
                <a:lnTo>
                  <a:pt x="49085" y="3314"/>
                </a:lnTo>
                <a:lnTo>
                  <a:pt x="36804" y="0"/>
                </a:lnTo>
                <a:lnTo>
                  <a:pt x="19418" y="0"/>
                </a:lnTo>
                <a:lnTo>
                  <a:pt x="0" y="13385"/>
                </a:lnTo>
                <a:lnTo>
                  <a:pt x="0" y="15036"/>
                </a:lnTo>
                <a:lnTo>
                  <a:pt x="28625" y="27597"/>
                </a:lnTo>
                <a:lnTo>
                  <a:pt x="29654" y="27597"/>
                </a:lnTo>
                <a:lnTo>
                  <a:pt x="57264" y="13385"/>
                </a:lnTo>
                <a:lnTo>
                  <a:pt x="57264" y="1256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2" name="object 392"/>
          <p:cNvSpPr/>
          <p:nvPr/>
        </p:nvSpPr>
        <p:spPr>
          <a:xfrm>
            <a:off x="8053496" y="5224330"/>
            <a:ext cx="73025" cy="0"/>
          </a:xfrm>
          <a:custGeom>
            <a:avLst/>
            <a:gdLst/>
            <a:ahLst/>
            <a:cxnLst/>
            <a:rect l="l" t="t" r="r" b="b"/>
            <a:pathLst>
              <a:path w="73025">
                <a:moveTo>
                  <a:pt x="0" y="0"/>
                </a:moveTo>
                <a:lnTo>
                  <a:pt x="72613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3" name="object 393"/>
          <p:cNvSpPr/>
          <p:nvPr/>
        </p:nvSpPr>
        <p:spPr>
          <a:xfrm>
            <a:off x="8238632" y="5175163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6350" y="6209"/>
                </a:moveTo>
                <a:lnTo>
                  <a:pt x="6350" y="6209"/>
                </a:lnTo>
              </a:path>
            </a:pathLst>
          </a:custGeom>
          <a:ln w="1241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4" name="object 394"/>
          <p:cNvSpPr/>
          <p:nvPr/>
        </p:nvSpPr>
        <p:spPr>
          <a:xfrm>
            <a:off x="8053496" y="5151842"/>
            <a:ext cx="307340" cy="0"/>
          </a:xfrm>
          <a:custGeom>
            <a:avLst/>
            <a:gdLst/>
            <a:ahLst/>
            <a:cxnLst/>
            <a:rect l="l" t="t" r="r" b="b"/>
            <a:pathLst>
              <a:path w="307340">
                <a:moveTo>
                  <a:pt x="306847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6" name="object 396"/>
          <p:cNvSpPr/>
          <p:nvPr/>
        </p:nvSpPr>
        <p:spPr>
          <a:xfrm>
            <a:off x="7556402" y="5822952"/>
            <a:ext cx="426720" cy="74295"/>
          </a:xfrm>
          <a:custGeom>
            <a:avLst/>
            <a:gdLst/>
            <a:ahLst/>
            <a:cxnLst/>
            <a:rect l="l" t="t" r="r" b="b"/>
            <a:pathLst>
              <a:path w="426720" h="74295">
                <a:moveTo>
                  <a:pt x="426510" y="36682"/>
                </a:moveTo>
                <a:lnTo>
                  <a:pt x="216841" y="36682"/>
                </a:lnTo>
              </a:path>
              <a:path w="426720" h="74295">
                <a:moveTo>
                  <a:pt x="0" y="74202"/>
                </a:moveTo>
                <a:lnTo>
                  <a:pt x="254688" y="74202"/>
                </a:lnTo>
                <a:lnTo>
                  <a:pt x="254688" y="0"/>
                </a:lnTo>
                <a:lnTo>
                  <a:pt x="0" y="0"/>
                </a:lnTo>
                <a:lnTo>
                  <a:pt x="0" y="74202"/>
                </a:lnTo>
                <a:close/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7" name="object 397"/>
          <p:cNvSpPr/>
          <p:nvPr/>
        </p:nvSpPr>
        <p:spPr>
          <a:xfrm>
            <a:off x="7574800" y="5762091"/>
            <a:ext cx="280670" cy="55880"/>
          </a:xfrm>
          <a:custGeom>
            <a:avLst/>
            <a:gdLst/>
            <a:ahLst/>
            <a:cxnLst/>
            <a:rect l="l" t="t" r="r" b="b"/>
            <a:pathLst>
              <a:path w="280670" h="55879">
                <a:moveTo>
                  <a:pt x="28651" y="37528"/>
                </a:moveTo>
                <a:lnTo>
                  <a:pt x="25577" y="31686"/>
                </a:lnTo>
                <a:lnTo>
                  <a:pt x="21488" y="28359"/>
                </a:lnTo>
                <a:lnTo>
                  <a:pt x="16383" y="25019"/>
                </a:lnTo>
                <a:lnTo>
                  <a:pt x="15341" y="24180"/>
                </a:lnTo>
                <a:lnTo>
                  <a:pt x="9207" y="20853"/>
                </a:lnTo>
                <a:lnTo>
                  <a:pt x="6146" y="18351"/>
                </a:lnTo>
                <a:lnTo>
                  <a:pt x="5130" y="13347"/>
                </a:lnTo>
                <a:lnTo>
                  <a:pt x="5130" y="11671"/>
                </a:lnTo>
                <a:lnTo>
                  <a:pt x="6146" y="5842"/>
                </a:lnTo>
                <a:lnTo>
                  <a:pt x="8191" y="4165"/>
                </a:lnTo>
                <a:lnTo>
                  <a:pt x="13296" y="2514"/>
                </a:lnTo>
                <a:lnTo>
                  <a:pt x="16383" y="2514"/>
                </a:lnTo>
                <a:lnTo>
                  <a:pt x="20459" y="5016"/>
                </a:lnTo>
                <a:lnTo>
                  <a:pt x="22504" y="7505"/>
                </a:lnTo>
                <a:lnTo>
                  <a:pt x="25577" y="14173"/>
                </a:lnTo>
                <a:lnTo>
                  <a:pt x="26593" y="13347"/>
                </a:lnTo>
                <a:lnTo>
                  <a:pt x="25577" y="0"/>
                </a:lnTo>
                <a:lnTo>
                  <a:pt x="24549" y="1676"/>
                </a:lnTo>
                <a:lnTo>
                  <a:pt x="23533" y="2514"/>
                </a:lnTo>
                <a:lnTo>
                  <a:pt x="19443" y="850"/>
                </a:lnTo>
                <a:lnTo>
                  <a:pt x="14338" y="0"/>
                </a:lnTo>
                <a:lnTo>
                  <a:pt x="8191" y="1676"/>
                </a:lnTo>
                <a:lnTo>
                  <a:pt x="5130" y="4165"/>
                </a:lnTo>
                <a:lnTo>
                  <a:pt x="2044" y="8356"/>
                </a:lnTo>
                <a:lnTo>
                  <a:pt x="1028" y="13347"/>
                </a:lnTo>
                <a:lnTo>
                  <a:pt x="1028" y="17513"/>
                </a:lnTo>
                <a:lnTo>
                  <a:pt x="4102" y="22517"/>
                </a:lnTo>
                <a:lnTo>
                  <a:pt x="4102" y="23355"/>
                </a:lnTo>
                <a:lnTo>
                  <a:pt x="8191" y="25844"/>
                </a:lnTo>
                <a:lnTo>
                  <a:pt x="14338" y="29184"/>
                </a:lnTo>
                <a:lnTo>
                  <a:pt x="18415" y="31686"/>
                </a:lnTo>
                <a:lnTo>
                  <a:pt x="23533" y="35852"/>
                </a:lnTo>
                <a:lnTo>
                  <a:pt x="24549" y="41694"/>
                </a:lnTo>
                <a:lnTo>
                  <a:pt x="24549" y="45859"/>
                </a:lnTo>
                <a:lnTo>
                  <a:pt x="22504" y="50863"/>
                </a:lnTo>
                <a:lnTo>
                  <a:pt x="20459" y="52539"/>
                </a:lnTo>
                <a:lnTo>
                  <a:pt x="15341" y="54203"/>
                </a:lnTo>
                <a:lnTo>
                  <a:pt x="12280" y="53365"/>
                </a:lnTo>
                <a:lnTo>
                  <a:pt x="7162" y="50863"/>
                </a:lnTo>
                <a:lnTo>
                  <a:pt x="4102" y="46697"/>
                </a:lnTo>
                <a:lnTo>
                  <a:pt x="2044" y="40017"/>
                </a:lnTo>
                <a:lnTo>
                  <a:pt x="0" y="40868"/>
                </a:lnTo>
                <a:lnTo>
                  <a:pt x="3086" y="55867"/>
                </a:lnTo>
                <a:lnTo>
                  <a:pt x="5130" y="55029"/>
                </a:lnTo>
                <a:lnTo>
                  <a:pt x="6146" y="54203"/>
                </a:lnTo>
                <a:lnTo>
                  <a:pt x="10236" y="55029"/>
                </a:lnTo>
                <a:lnTo>
                  <a:pt x="15341" y="55867"/>
                </a:lnTo>
                <a:lnTo>
                  <a:pt x="16383" y="55867"/>
                </a:lnTo>
                <a:lnTo>
                  <a:pt x="21488" y="55029"/>
                </a:lnTo>
                <a:lnTo>
                  <a:pt x="25577" y="51689"/>
                </a:lnTo>
                <a:lnTo>
                  <a:pt x="27635" y="47523"/>
                </a:lnTo>
                <a:lnTo>
                  <a:pt x="28651" y="41694"/>
                </a:lnTo>
                <a:lnTo>
                  <a:pt x="28651" y="37528"/>
                </a:lnTo>
                <a:close/>
              </a:path>
              <a:path w="280670" h="55879">
                <a:moveTo>
                  <a:pt x="65455" y="37528"/>
                </a:moveTo>
                <a:lnTo>
                  <a:pt x="63423" y="32524"/>
                </a:lnTo>
                <a:lnTo>
                  <a:pt x="60350" y="28359"/>
                </a:lnTo>
                <a:lnTo>
                  <a:pt x="60350" y="40868"/>
                </a:lnTo>
                <a:lnTo>
                  <a:pt x="60350" y="45034"/>
                </a:lnTo>
                <a:lnTo>
                  <a:pt x="58305" y="50025"/>
                </a:lnTo>
                <a:lnTo>
                  <a:pt x="56261" y="52539"/>
                </a:lnTo>
                <a:lnTo>
                  <a:pt x="51142" y="53365"/>
                </a:lnTo>
                <a:lnTo>
                  <a:pt x="43992" y="53365"/>
                </a:lnTo>
                <a:lnTo>
                  <a:pt x="42964" y="50863"/>
                </a:lnTo>
                <a:lnTo>
                  <a:pt x="42964" y="27520"/>
                </a:lnTo>
                <a:lnTo>
                  <a:pt x="49098" y="27520"/>
                </a:lnTo>
                <a:lnTo>
                  <a:pt x="53200" y="27520"/>
                </a:lnTo>
                <a:lnTo>
                  <a:pt x="58305" y="30010"/>
                </a:lnTo>
                <a:lnTo>
                  <a:pt x="59334" y="34201"/>
                </a:lnTo>
                <a:lnTo>
                  <a:pt x="60350" y="40868"/>
                </a:lnTo>
                <a:lnTo>
                  <a:pt x="60350" y="28359"/>
                </a:lnTo>
                <a:lnTo>
                  <a:pt x="55245" y="25844"/>
                </a:lnTo>
                <a:lnTo>
                  <a:pt x="58305" y="24180"/>
                </a:lnTo>
                <a:lnTo>
                  <a:pt x="62395" y="20853"/>
                </a:lnTo>
                <a:lnTo>
                  <a:pt x="62395" y="19189"/>
                </a:lnTo>
                <a:lnTo>
                  <a:pt x="63423" y="13347"/>
                </a:lnTo>
                <a:lnTo>
                  <a:pt x="63423" y="8356"/>
                </a:lnTo>
                <a:lnTo>
                  <a:pt x="60350" y="4165"/>
                </a:lnTo>
                <a:lnTo>
                  <a:pt x="59334" y="3556"/>
                </a:lnTo>
                <a:lnTo>
                  <a:pt x="59334" y="13347"/>
                </a:lnTo>
                <a:lnTo>
                  <a:pt x="58305" y="17513"/>
                </a:lnTo>
                <a:lnTo>
                  <a:pt x="56261" y="22517"/>
                </a:lnTo>
                <a:lnTo>
                  <a:pt x="55245" y="23355"/>
                </a:lnTo>
                <a:lnTo>
                  <a:pt x="50126" y="25019"/>
                </a:lnTo>
                <a:lnTo>
                  <a:pt x="42964" y="25019"/>
                </a:lnTo>
                <a:lnTo>
                  <a:pt x="42964" y="5016"/>
                </a:lnTo>
                <a:lnTo>
                  <a:pt x="43992" y="3340"/>
                </a:lnTo>
                <a:lnTo>
                  <a:pt x="46037" y="2514"/>
                </a:lnTo>
                <a:lnTo>
                  <a:pt x="49098" y="2514"/>
                </a:lnTo>
                <a:lnTo>
                  <a:pt x="51142" y="3340"/>
                </a:lnTo>
                <a:lnTo>
                  <a:pt x="56261" y="5016"/>
                </a:lnTo>
                <a:lnTo>
                  <a:pt x="57289" y="7505"/>
                </a:lnTo>
                <a:lnTo>
                  <a:pt x="59334" y="13347"/>
                </a:lnTo>
                <a:lnTo>
                  <a:pt x="59334" y="3556"/>
                </a:lnTo>
                <a:lnTo>
                  <a:pt x="56261" y="1676"/>
                </a:lnTo>
                <a:lnTo>
                  <a:pt x="51142" y="850"/>
                </a:lnTo>
                <a:lnTo>
                  <a:pt x="34785" y="850"/>
                </a:lnTo>
                <a:lnTo>
                  <a:pt x="34785" y="2514"/>
                </a:lnTo>
                <a:lnTo>
                  <a:pt x="35801" y="2514"/>
                </a:lnTo>
                <a:lnTo>
                  <a:pt x="37846" y="3340"/>
                </a:lnTo>
                <a:lnTo>
                  <a:pt x="38887" y="5016"/>
                </a:lnTo>
                <a:lnTo>
                  <a:pt x="38887" y="50863"/>
                </a:lnTo>
                <a:lnTo>
                  <a:pt x="37846" y="53365"/>
                </a:lnTo>
                <a:lnTo>
                  <a:pt x="33756" y="53365"/>
                </a:lnTo>
                <a:lnTo>
                  <a:pt x="33756" y="55867"/>
                </a:lnTo>
                <a:lnTo>
                  <a:pt x="52184" y="55867"/>
                </a:lnTo>
                <a:lnTo>
                  <a:pt x="57289" y="54203"/>
                </a:lnTo>
                <a:lnTo>
                  <a:pt x="62395" y="51689"/>
                </a:lnTo>
                <a:lnTo>
                  <a:pt x="64439" y="47523"/>
                </a:lnTo>
                <a:lnTo>
                  <a:pt x="65455" y="41694"/>
                </a:lnTo>
                <a:lnTo>
                  <a:pt x="65455" y="37528"/>
                </a:lnTo>
                <a:close/>
              </a:path>
              <a:path w="280670" h="55879">
                <a:moveTo>
                  <a:pt x="100241" y="19189"/>
                </a:moveTo>
                <a:lnTo>
                  <a:pt x="96151" y="7505"/>
                </a:lnTo>
                <a:lnTo>
                  <a:pt x="95135" y="6680"/>
                </a:lnTo>
                <a:lnTo>
                  <a:pt x="95135" y="20015"/>
                </a:lnTo>
                <a:lnTo>
                  <a:pt x="95135" y="34201"/>
                </a:lnTo>
                <a:lnTo>
                  <a:pt x="94107" y="41694"/>
                </a:lnTo>
                <a:lnTo>
                  <a:pt x="93091" y="46697"/>
                </a:lnTo>
                <a:lnTo>
                  <a:pt x="90004" y="50863"/>
                </a:lnTo>
                <a:lnTo>
                  <a:pt x="85928" y="53365"/>
                </a:lnTo>
                <a:lnTo>
                  <a:pt x="82854" y="52539"/>
                </a:lnTo>
                <a:lnTo>
                  <a:pt x="79794" y="46697"/>
                </a:lnTo>
                <a:lnTo>
                  <a:pt x="78752" y="42532"/>
                </a:lnTo>
                <a:lnTo>
                  <a:pt x="76708" y="28359"/>
                </a:lnTo>
                <a:lnTo>
                  <a:pt x="76708" y="21678"/>
                </a:lnTo>
                <a:lnTo>
                  <a:pt x="77736" y="15011"/>
                </a:lnTo>
                <a:lnTo>
                  <a:pt x="79794" y="9182"/>
                </a:lnTo>
                <a:lnTo>
                  <a:pt x="81838" y="5016"/>
                </a:lnTo>
                <a:lnTo>
                  <a:pt x="85928" y="2514"/>
                </a:lnTo>
                <a:lnTo>
                  <a:pt x="88988" y="4165"/>
                </a:lnTo>
                <a:lnTo>
                  <a:pt x="93091" y="9182"/>
                </a:lnTo>
                <a:lnTo>
                  <a:pt x="94107" y="13347"/>
                </a:lnTo>
                <a:lnTo>
                  <a:pt x="95135" y="20015"/>
                </a:lnTo>
                <a:lnTo>
                  <a:pt x="95135" y="6680"/>
                </a:lnTo>
                <a:lnTo>
                  <a:pt x="91046" y="1676"/>
                </a:lnTo>
                <a:lnTo>
                  <a:pt x="85928" y="0"/>
                </a:lnTo>
                <a:lnTo>
                  <a:pt x="84899" y="0"/>
                </a:lnTo>
                <a:lnTo>
                  <a:pt x="79794" y="2514"/>
                </a:lnTo>
                <a:lnTo>
                  <a:pt x="75692" y="8356"/>
                </a:lnTo>
                <a:lnTo>
                  <a:pt x="73647" y="14173"/>
                </a:lnTo>
                <a:lnTo>
                  <a:pt x="71602" y="28359"/>
                </a:lnTo>
                <a:lnTo>
                  <a:pt x="71602" y="29184"/>
                </a:lnTo>
                <a:lnTo>
                  <a:pt x="72631" y="37528"/>
                </a:lnTo>
                <a:lnTo>
                  <a:pt x="73647" y="43357"/>
                </a:lnTo>
                <a:lnTo>
                  <a:pt x="75692" y="49199"/>
                </a:lnTo>
                <a:lnTo>
                  <a:pt x="76708" y="50025"/>
                </a:lnTo>
                <a:lnTo>
                  <a:pt x="80810" y="55029"/>
                </a:lnTo>
                <a:lnTo>
                  <a:pt x="85928" y="55867"/>
                </a:lnTo>
                <a:lnTo>
                  <a:pt x="86944" y="55867"/>
                </a:lnTo>
                <a:lnTo>
                  <a:pt x="92049" y="54203"/>
                </a:lnTo>
                <a:lnTo>
                  <a:pt x="96151" y="48374"/>
                </a:lnTo>
                <a:lnTo>
                  <a:pt x="98196" y="42532"/>
                </a:lnTo>
                <a:lnTo>
                  <a:pt x="100241" y="35852"/>
                </a:lnTo>
                <a:lnTo>
                  <a:pt x="100241" y="19189"/>
                </a:lnTo>
                <a:close/>
              </a:path>
              <a:path w="280670" h="55879">
                <a:moveTo>
                  <a:pt x="135026" y="13347"/>
                </a:moveTo>
                <a:lnTo>
                  <a:pt x="133997" y="10007"/>
                </a:lnTo>
                <a:lnTo>
                  <a:pt x="130937" y="4165"/>
                </a:lnTo>
                <a:lnTo>
                  <a:pt x="130937" y="13347"/>
                </a:lnTo>
                <a:lnTo>
                  <a:pt x="128892" y="20015"/>
                </a:lnTo>
                <a:lnTo>
                  <a:pt x="123761" y="25019"/>
                </a:lnTo>
                <a:lnTo>
                  <a:pt x="119684" y="22517"/>
                </a:lnTo>
                <a:lnTo>
                  <a:pt x="114554" y="18351"/>
                </a:lnTo>
                <a:lnTo>
                  <a:pt x="111493" y="12522"/>
                </a:lnTo>
                <a:lnTo>
                  <a:pt x="114554" y="5842"/>
                </a:lnTo>
                <a:lnTo>
                  <a:pt x="115582" y="4165"/>
                </a:lnTo>
                <a:lnTo>
                  <a:pt x="121729" y="2514"/>
                </a:lnTo>
                <a:lnTo>
                  <a:pt x="123761" y="2514"/>
                </a:lnTo>
                <a:lnTo>
                  <a:pt x="128892" y="5842"/>
                </a:lnTo>
                <a:lnTo>
                  <a:pt x="128892" y="7505"/>
                </a:lnTo>
                <a:lnTo>
                  <a:pt x="130937" y="13347"/>
                </a:lnTo>
                <a:lnTo>
                  <a:pt x="130937" y="4165"/>
                </a:lnTo>
                <a:lnTo>
                  <a:pt x="127850" y="1676"/>
                </a:lnTo>
                <a:lnTo>
                  <a:pt x="121729" y="0"/>
                </a:lnTo>
                <a:lnTo>
                  <a:pt x="116598" y="850"/>
                </a:lnTo>
                <a:lnTo>
                  <a:pt x="111493" y="4165"/>
                </a:lnTo>
                <a:lnTo>
                  <a:pt x="109448" y="6680"/>
                </a:lnTo>
                <a:lnTo>
                  <a:pt x="108432" y="13347"/>
                </a:lnTo>
                <a:lnTo>
                  <a:pt x="108432" y="14173"/>
                </a:lnTo>
                <a:lnTo>
                  <a:pt x="110477" y="20853"/>
                </a:lnTo>
                <a:lnTo>
                  <a:pt x="111493" y="22517"/>
                </a:lnTo>
                <a:lnTo>
                  <a:pt x="115582" y="26695"/>
                </a:lnTo>
                <a:lnTo>
                  <a:pt x="113538" y="28359"/>
                </a:lnTo>
                <a:lnTo>
                  <a:pt x="109448" y="33350"/>
                </a:lnTo>
                <a:lnTo>
                  <a:pt x="108432" y="35852"/>
                </a:lnTo>
                <a:lnTo>
                  <a:pt x="107403" y="42532"/>
                </a:lnTo>
                <a:lnTo>
                  <a:pt x="107403" y="46697"/>
                </a:lnTo>
                <a:lnTo>
                  <a:pt x="111493" y="51689"/>
                </a:lnTo>
                <a:lnTo>
                  <a:pt x="115582" y="55029"/>
                </a:lnTo>
                <a:lnTo>
                  <a:pt x="120700" y="55867"/>
                </a:lnTo>
                <a:lnTo>
                  <a:pt x="126834" y="55029"/>
                </a:lnTo>
                <a:lnTo>
                  <a:pt x="130937" y="51689"/>
                </a:lnTo>
                <a:lnTo>
                  <a:pt x="133997" y="48374"/>
                </a:lnTo>
                <a:lnTo>
                  <a:pt x="135026" y="41694"/>
                </a:lnTo>
                <a:lnTo>
                  <a:pt x="135026" y="40017"/>
                </a:lnTo>
                <a:lnTo>
                  <a:pt x="132981" y="33350"/>
                </a:lnTo>
                <a:lnTo>
                  <a:pt x="130937" y="30861"/>
                </a:lnTo>
                <a:lnTo>
                  <a:pt x="130937" y="42532"/>
                </a:lnTo>
                <a:lnTo>
                  <a:pt x="130937" y="45034"/>
                </a:lnTo>
                <a:lnTo>
                  <a:pt x="128892" y="50863"/>
                </a:lnTo>
                <a:lnTo>
                  <a:pt x="126834" y="52539"/>
                </a:lnTo>
                <a:lnTo>
                  <a:pt x="120700" y="54203"/>
                </a:lnTo>
                <a:lnTo>
                  <a:pt x="118656" y="53365"/>
                </a:lnTo>
                <a:lnTo>
                  <a:pt x="113538" y="50863"/>
                </a:lnTo>
                <a:lnTo>
                  <a:pt x="112509" y="49199"/>
                </a:lnTo>
                <a:lnTo>
                  <a:pt x="110477" y="42532"/>
                </a:lnTo>
                <a:lnTo>
                  <a:pt x="110477" y="40868"/>
                </a:lnTo>
                <a:lnTo>
                  <a:pt x="112509" y="34188"/>
                </a:lnTo>
                <a:lnTo>
                  <a:pt x="113538" y="32524"/>
                </a:lnTo>
                <a:lnTo>
                  <a:pt x="117640" y="27520"/>
                </a:lnTo>
                <a:lnTo>
                  <a:pt x="123761" y="30861"/>
                </a:lnTo>
                <a:lnTo>
                  <a:pt x="127850" y="35026"/>
                </a:lnTo>
                <a:lnTo>
                  <a:pt x="128892" y="36690"/>
                </a:lnTo>
                <a:lnTo>
                  <a:pt x="130937" y="42532"/>
                </a:lnTo>
                <a:lnTo>
                  <a:pt x="130937" y="30861"/>
                </a:lnTo>
                <a:lnTo>
                  <a:pt x="125806" y="26695"/>
                </a:lnTo>
                <a:lnTo>
                  <a:pt x="128892" y="25019"/>
                </a:lnTo>
                <a:lnTo>
                  <a:pt x="132981" y="20015"/>
                </a:lnTo>
                <a:lnTo>
                  <a:pt x="135026" y="13347"/>
                </a:lnTo>
                <a:close/>
              </a:path>
              <a:path w="280670" h="55879">
                <a:moveTo>
                  <a:pt x="207645" y="36690"/>
                </a:moveTo>
                <a:lnTo>
                  <a:pt x="200482" y="36690"/>
                </a:lnTo>
                <a:lnTo>
                  <a:pt x="200482" y="0"/>
                </a:lnTo>
                <a:lnTo>
                  <a:pt x="197408" y="0"/>
                </a:lnTo>
                <a:lnTo>
                  <a:pt x="196392" y="1866"/>
                </a:lnTo>
                <a:lnTo>
                  <a:pt x="196392" y="8356"/>
                </a:lnTo>
                <a:lnTo>
                  <a:pt x="196392" y="36690"/>
                </a:lnTo>
                <a:lnTo>
                  <a:pt x="180035" y="36690"/>
                </a:lnTo>
                <a:lnTo>
                  <a:pt x="195364" y="8356"/>
                </a:lnTo>
                <a:lnTo>
                  <a:pt x="196392" y="8356"/>
                </a:lnTo>
                <a:lnTo>
                  <a:pt x="196392" y="1866"/>
                </a:lnTo>
                <a:lnTo>
                  <a:pt x="176949" y="37528"/>
                </a:lnTo>
                <a:lnTo>
                  <a:pt x="176949" y="39192"/>
                </a:lnTo>
                <a:lnTo>
                  <a:pt x="196392" y="39192"/>
                </a:lnTo>
                <a:lnTo>
                  <a:pt x="196392" y="49199"/>
                </a:lnTo>
                <a:lnTo>
                  <a:pt x="195364" y="52539"/>
                </a:lnTo>
                <a:lnTo>
                  <a:pt x="191287" y="53365"/>
                </a:lnTo>
                <a:lnTo>
                  <a:pt x="188201" y="53365"/>
                </a:lnTo>
                <a:lnTo>
                  <a:pt x="188201" y="55867"/>
                </a:lnTo>
                <a:lnTo>
                  <a:pt x="206603" y="55867"/>
                </a:lnTo>
                <a:lnTo>
                  <a:pt x="206603" y="53365"/>
                </a:lnTo>
                <a:lnTo>
                  <a:pt x="204584" y="53365"/>
                </a:lnTo>
                <a:lnTo>
                  <a:pt x="201498" y="52539"/>
                </a:lnTo>
                <a:lnTo>
                  <a:pt x="200482" y="49199"/>
                </a:lnTo>
                <a:lnTo>
                  <a:pt x="200482" y="39192"/>
                </a:lnTo>
                <a:lnTo>
                  <a:pt x="207645" y="39192"/>
                </a:lnTo>
                <a:lnTo>
                  <a:pt x="207645" y="36690"/>
                </a:lnTo>
                <a:close/>
              </a:path>
              <a:path w="280670" h="55879">
                <a:moveTo>
                  <a:pt x="242404" y="27520"/>
                </a:moveTo>
                <a:lnTo>
                  <a:pt x="241388" y="19189"/>
                </a:lnTo>
                <a:lnTo>
                  <a:pt x="240372" y="13347"/>
                </a:lnTo>
                <a:lnTo>
                  <a:pt x="238328" y="7505"/>
                </a:lnTo>
                <a:lnTo>
                  <a:pt x="237299" y="6680"/>
                </a:lnTo>
                <a:lnTo>
                  <a:pt x="237299" y="28359"/>
                </a:lnTo>
                <a:lnTo>
                  <a:pt x="236283" y="34201"/>
                </a:lnTo>
                <a:lnTo>
                  <a:pt x="236283" y="41694"/>
                </a:lnTo>
                <a:lnTo>
                  <a:pt x="234238" y="46697"/>
                </a:lnTo>
                <a:lnTo>
                  <a:pt x="232194" y="50863"/>
                </a:lnTo>
                <a:lnTo>
                  <a:pt x="228092" y="53365"/>
                </a:lnTo>
                <a:lnTo>
                  <a:pt x="225031" y="52539"/>
                </a:lnTo>
                <a:lnTo>
                  <a:pt x="221957" y="46697"/>
                </a:lnTo>
                <a:lnTo>
                  <a:pt x="219913" y="42532"/>
                </a:lnTo>
                <a:lnTo>
                  <a:pt x="218897" y="35852"/>
                </a:lnTo>
                <a:lnTo>
                  <a:pt x="218897" y="21678"/>
                </a:lnTo>
                <a:lnTo>
                  <a:pt x="219913" y="15011"/>
                </a:lnTo>
                <a:lnTo>
                  <a:pt x="221957" y="9182"/>
                </a:lnTo>
                <a:lnTo>
                  <a:pt x="224002" y="5016"/>
                </a:lnTo>
                <a:lnTo>
                  <a:pt x="228092" y="2514"/>
                </a:lnTo>
                <a:lnTo>
                  <a:pt x="231152" y="4165"/>
                </a:lnTo>
                <a:lnTo>
                  <a:pt x="234238" y="9182"/>
                </a:lnTo>
                <a:lnTo>
                  <a:pt x="235254" y="13347"/>
                </a:lnTo>
                <a:lnTo>
                  <a:pt x="236283" y="20015"/>
                </a:lnTo>
                <a:lnTo>
                  <a:pt x="237299" y="28359"/>
                </a:lnTo>
                <a:lnTo>
                  <a:pt x="237299" y="6680"/>
                </a:lnTo>
                <a:lnTo>
                  <a:pt x="233210" y="1676"/>
                </a:lnTo>
                <a:lnTo>
                  <a:pt x="228092" y="0"/>
                </a:lnTo>
                <a:lnTo>
                  <a:pt x="227076" y="0"/>
                </a:lnTo>
                <a:lnTo>
                  <a:pt x="221957" y="2514"/>
                </a:lnTo>
                <a:lnTo>
                  <a:pt x="217881" y="8356"/>
                </a:lnTo>
                <a:lnTo>
                  <a:pt x="215823" y="14173"/>
                </a:lnTo>
                <a:lnTo>
                  <a:pt x="213779" y="20853"/>
                </a:lnTo>
                <a:lnTo>
                  <a:pt x="213779" y="37528"/>
                </a:lnTo>
                <a:lnTo>
                  <a:pt x="217881" y="49199"/>
                </a:lnTo>
                <a:lnTo>
                  <a:pt x="218897" y="50025"/>
                </a:lnTo>
                <a:lnTo>
                  <a:pt x="222986" y="55029"/>
                </a:lnTo>
                <a:lnTo>
                  <a:pt x="228092" y="55867"/>
                </a:lnTo>
                <a:lnTo>
                  <a:pt x="229133" y="55867"/>
                </a:lnTo>
                <a:lnTo>
                  <a:pt x="234238" y="54203"/>
                </a:lnTo>
                <a:lnTo>
                  <a:pt x="238328" y="48374"/>
                </a:lnTo>
                <a:lnTo>
                  <a:pt x="240372" y="42532"/>
                </a:lnTo>
                <a:lnTo>
                  <a:pt x="242404" y="28359"/>
                </a:lnTo>
                <a:lnTo>
                  <a:pt x="242404" y="27520"/>
                </a:lnTo>
                <a:close/>
              </a:path>
              <a:path w="280670" h="55879">
                <a:moveTo>
                  <a:pt x="280250" y="53365"/>
                </a:moveTo>
                <a:lnTo>
                  <a:pt x="279234" y="53365"/>
                </a:lnTo>
                <a:lnTo>
                  <a:pt x="277190" y="52539"/>
                </a:lnTo>
                <a:lnTo>
                  <a:pt x="276174" y="50025"/>
                </a:lnTo>
                <a:lnTo>
                  <a:pt x="267982" y="13614"/>
                </a:lnTo>
                <a:lnTo>
                  <a:pt x="267982" y="33350"/>
                </a:lnTo>
                <a:lnTo>
                  <a:pt x="256743" y="33350"/>
                </a:lnTo>
                <a:lnTo>
                  <a:pt x="261848" y="6680"/>
                </a:lnTo>
                <a:lnTo>
                  <a:pt x="262877" y="6680"/>
                </a:lnTo>
                <a:lnTo>
                  <a:pt x="267982" y="33350"/>
                </a:lnTo>
                <a:lnTo>
                  <a:pt x="267982" y="13614"/>
                </a:lnTo>
                <a:lnTo>
                  <a:pt x="264922" y="0"/>
                </a:lnTo>
                <a:lnTo>
                  <a:pt x="260832" y="850"/>
                </a:lnTo>
                <a:lnTo>
                  <a:pt x="250596" y="50025"/>
                </a:lnTo>
                <a:lnTo>
                  <a:pt x="249580" y="52539"/>
                </a:lnTo>
                <a:lnTo>
                  <a:pt x="247535" y="53365"/>
                </a:lnTo>
                <a:lnTo>
                  <a:pt x="246507" y="53365"/>
                </a:lnTo>
                <a:lnTo>
                  <a:pt x="246507" y="55867"/>
                </a:lnTo>
                <a:lnTo>
                  <a:pt x="256743" y="55867"/>
                </a:lnTo>
                <a:lnTo>
                  <a:pt x="256743" y="53365"/>
                </a:lnTo>
                <a:lnTo>
                  <a:pt x="255701" y="53365"/>
                </a:lnTo>
                <a:lnTo>
                  <a:pt x="253657" y="51689"/>
                </a:lnTo>
                <a:lnTo>
                  <a:pt x="253657" y="47523"/>
                </a:lnTo>
                <a:lnTo>
                  <a:pt x="255701" y="35026"/>
                </a:lnTo>
                <a:lnTo>
                  <a:pt x="267982" y="35026"/>
                </a:lnTo>
                <a:lnTo>
                  <a:pt x="271056" y="49199"/>
                </a:lnTo>
                <a:lnTo>
                  <a:pt x="271056" y="52539"/>
                </a:lnTo>
                <a:lnTo>
                  <a:pt x="268998" y="53365"/>
                </a:lnTo>
                <a:lnTo>
                  <a:pt x="267982" y="53365"/>
                </a:lnTo>
                <a:lnTo>
                  <a:pt x="267982" y="55867"/>
                </a:lnTo>
                <a:lnTo>
                  <a:pt x="280250" y="55867"/>
                </a:lnTo>
                <a:lnTo>
                  <a:pt x="280250" y="5336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8" name="object 398"/>
          <p:cNvSpPr/>
          <p:nvPr/>
        </p:nvSpPr>
        <p:spPr>
          <a:xfrm>
            <a:off x="7556402" y="5832133"/>
            <a:ext cx="217170" cy="57150"/>
          </a:xfrm>
          <a:custGeom>
            <a:avLst/>
            <a:gdLst/>
            <a:ahLst/>
            <a:cxnLst/>
            <a:rect l="l" t="t" r="r" b="b"/>
            <a:pathLst>
              <a:path w="217170" h="57150">
                <a:moveTo>
                  <a:pt x="131945" y="30013"/>
                </a:moveTo>
                <a:lnTo>
                  <a:pt x="165697" y="42515"/>
                </a:lnTo>
                <a:lnTo>
                  <a:pt x="202512" y="35850"/>
                </a:lnTo>
              </a:path>
              <a:path w="217170" h="57150">
                <a:moveTo>
                  <a:pt x="120695" y="51692"/>
                </a:moveTo>
                <a:lnTo>
                  <a:pt x="170807" y="56687"/>
                </a:lnTo>
                <a:lnTo>
                  <a:pt x="211732" y="33339"/>
                </a:lnTo>
              </a:path>
              <a:path w="217170" h="57150">
                <a:moveTo>
                  <a:pt x="95114" y="30013"/>
                </a:moveTo>
                <a:lnTo>
                  <a:pt x="120695" y="51692"/>
                </a:lnTo>
              </a:path>
              <a:path w="217170" h="57150">
                <a:moveTo>
                  <a:pt x="102288" y="5823"/>
                </a:moveTo>
                <a:lnTo>
                  <a:pt x="63409" y="0"/>
                </a:lnTo>
                <a:lnTo>
                  <a:pt x="28642" y="14171"/>
                </a:lnTo>
              </a:path>
              <a:path w="217170" h="57150">
                <a:moveTo>
                  <a:pt x="95114" y="30013"/>
                </a:moveTo>
                <a:lnTo>
                  <a:pt x="41940" y="12502"/>
                </a:lnTo>
              </a:path>
              <a:path w="217170" h="57150">
                <a:moveTo>
                  <a:pt x="52159" y="24176"/>
                </a:moveTo>
                <a:lnTo>
                  <a:pt x="48064" y="14999"/>
                </a:lnTo>
                <a:lnTo>
                  <a:pt x="37846" y="11660"/>
                </a:lnTo>
                <a:lnTo>
                  <a:pt x="27610" y="14999"/>
                </a:lnTo>
                <a:lnTo>
                  <a:pt x="22501" y="24176"/>
                </a:lnTo>
                <a:lnTo>
                  <a:pt x="27610" y="32511"/>
                </a:lnTo>
                <a:lnTo>
                  <a:pt x="37846" y="35850"/>
                </a:lnTo>
                <a:lnTo>
                  <a:pt x="48064" y="32511"/>
                </a:lnTo>
                <a:lnTo>
                  <a:pt x="52159" y="24176"/>
                </a:lnTo>
                <a:close/>
              </a:path>
              <a:path w="217170" h="57150">
                <a:moveTo>
                  <a:pt x="23533" y="27501"/>
                </a:moveTo>
                <a:lnTo>
                  <a:pt x="0" y="27501"/>
                </a:lnTo>
              </a:path>
              <a:path w="217170" h="57150">
                <a:moveTo>
                  <a:pt x="102288" y="5823"/>
                </a:moveTo>
                <a:lnTo>
                  <a:pt x="131945" y="30013"/>
                </a:lnTo>
              </a:path>
              <a:path w="217170" h="57150">
                <a:moveTo>
                  <a:pt x="216841" y="24176"/>
                </a:moveTo>
                <a:lnTo>
                  <a:pt x="212747" y="14999"/>
                </a:lnTo>
                <a:lnTo>
                  <a:pt x="202512" y="11660"/>
                </a:lnTo>
                <a:lnTo>
                  <a:pt x="192293" y="14999"/>
                </a:lnTo>
                <a:lnTo>
                  <a:pt x="187184" y="24176"/>
                </a:lnTo>
                <a:lnTo>
                  <a:pt x="192293" y="32511"/>
                </a:lnTo>
                <a:lnTo>
                  <a:pt x="202512" y="35850"/>
                </a:lnTo>
                <a:lnTo>
                  <a:pt x="212747" y="32511"/>
                </a:lnTo>
                <a:lnTo>
                  <a:pt x="216841" y="24176"/>
                </a:lnTo>
                <a:close/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3" name="object 403"/>
          <p:cNvSpPr/>
          <p:nvPr/>
        </p:nvSpPr>
        <p:spPr>
          <a:xfrm>
            <a:off x="7982913" y="5859635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032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4" name="object 404"/>
          <p:cNvSpPr/>
          <p:nvPr/>
        </p:nvSpPr>
        <p:spPr>
          <a:xfrm>
            <a:off x="9512107" y="2590559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08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7" name="object 407"/>
          <p:cNvSpPr/>
          <p:nvPr/>
        </p:nvSpPr>
        <p:spPr>
          <a:xfrm>
            <a:off x="9353582" y="5134317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052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8" name="object 408"/>
          <p:cNvSpPr/>
          <p:nvPr/>
        </p:nvSpPr>
        <p:spPr>
          <a:xfrm>
            <a:off x="9358658" y="5769595"/>
            <a:ext cx="0" cy="180975"/>
          </a:xfrm>
          <a:custGeom>
            <a:avLst/>
            <a:gdLst/>
            <a:ahLst/>
            <a:cxnLst/>
            <a:rect l="l" t="t" r="r" b="b"/>
            <a:pathLst>
              <a:path h="180975">
                <a:moveTo>
                  <a:pt x="0" y="0"/>
                </a:moveTo>
                <a:lnTo>
                  <a:pt x="0" y="180922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9" name="object 409"/>
          <p:cNvSpPr/>
          <p:nvPr/>
        </p:nvSpPr>
        <p:spPr>
          <a:xfrm>
            <a:off x="8745945" y="5482790"/>
            <a:ext cx="1224915" cy="180975"/>
          </a:xfrm>
          <a:custGeom>
            <a:avLst/>
            <a:gdLst/>
            <a:ahLst/>
            <a:cxnLst/>
            <a:rect l="l" t="t" r="r" b="b"/>
            <a:pathLst>
              <a:path w="1224915" h="180975">
                <a:moveTo>
                  <a:pt x="0" y="180922"/>
                </a:moveTo>
                <a:lnTo>
                  <a:pt x="1224326" y="180922"/>
                </a:lnTo>
                <a:lnTo>
                  <a:pt x="1224326" y="0"/>
                </a:lnTo>
                <a:lnTo>
                  <a:pt x="0" y="0"/>
                </a:lnTo>
                <a:lnTo>
                  <a:pt x="0" y="180922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10" name="object 410"/>
          <p:cNvSpPr/>
          <p:nvPr/>
        </p:nvSpPr>
        <p:spPr>
          <a:xfrm>
            <a:off x="7415253" y="5573672"/>
            <a:ext cx="165100" cy="0"/>
          </a:xfrm>
          <a:custGeom>
            <a:avLst/>
            <a:gdLst/>
            <a:ahLst/>
            <a:cxnLst/>
            <a:rect l="l" t="t" r="r" b="b"/>
            <a:pathLst>
              <a:path w="165100">
                <a:moveTo>
                  <a:pt x="0" y="0"/>
                </a:moveTo>
                <a:lnTo>
                  <a:pt x="164682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12" name="object 412"/>
          <p:cNvSpPr/>
          <p:nvPr/>
        </p:nvSpPr>
        <p:spPr>
          <a:xfrm>
            <a:off x="7556402" y="5536148"/>
            <a:ext cx="426720" cy="74295"/>
          </a:xfrm>
          <a:custGeom>
            <a:avLst/>
            <a:gdLst/>
            <a:ahLst/>
            <a:cxnLst/>
            <a:rect l="l" t="t" r="r" b="b"/>
            <a:pathLst>
              <a:path w="426720" h="74295">
                <a:moveTo>
                  <a:pt x="426510" y="37524"/>
                </a:moveTo>
                <a:lnTo>
                  <a:pt x="216841" y="37524"/>
                </a:lnTo>
              </a:path>
              <a:path w="426720" h="74295">
                <a:moveTo>
                  <a:pt x="0" y="74202"/>
                </a:moveTo>
                <a:lnTo>
                  <a:pt x="254688" y="74202"/>
                </a:lnTo>
                <a:lnTo>
                  <a:pt x="254688" y="0"/>
                </a:lnTo>
                <a:lnTo>
                  <a:pt x="0" y="0"/>
                </a:lnTo>
                <a:lnTo>
                  <a:pt x="0" y="74202"/>
                </a:lnTo>
                <a:close/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13" name="object 413"/>
          <p:cNvSpPr/>
          <p:nvPr/>
        </p:nvSpPr>
        <p:spPr>
          <a:xfrm>
            <a:off x="7574800" y="5475287"/>
            <a:ext cx="280670" cy="57150"/>
          </a:xfrm>
          <a:custGeom>
            <a:avLst/>
            <a:gdLst/>
            <a:ahLst/>
            <a:cxnLst/>
            <a:rect l="l" t="t" r="r" b="b"/>
            <a:pathLst>
              <a:path w="280670" h="57150">
                <a:moveTo>
                  <a:pt x="28651" y="37528"/>
                </a:moveTo>
                <a:lnTo>
                  <a:pt x="25577" y="31686"/>
                </a:lnTo>
                <a:lnTo>
                  <a:pt x="21488" y="28346"/>
                </a:lnTo>
                <a:lnTo>
                  <a:pt x="16383" y="25019"/>
                </a:lnTo>
                <a:lnTo>
                  <a:pt x="15341" y="24180"/>
                </a:lnTo>
                <a:lnTo>
                  <a:pt x="9207" y="20853"/>
                </a:lnTo>
                <a:lnTo>
                  <a:pt x="6146" y="18338"/>
                </a:lnTo>
                <a:lnTo>
                  <a:pt x="5130" y="13347"/>
                </a:lnTo>
                <a:lnTo>
                  <a:pt x="5130" y="11671"/>
                </a:lnTo>
                <a:lnTo>
                  <a:pt x="6146" y="5842"/>
                </a:lnTo>
                <a:lnTo>
                  <a:pt x="8191" y="4165"/>
                </a:lnTo>
                <a:lnTo>
                  <a:pt x="13296" y="2501"/>
                </a:lnTo>
                <a:lnTo>
                  <a:pt x="16383" y="2501"/>
                </a:lnTo>
                <a:lnTo>
                  <a:pt x="20459" y="5016"/>
                </a:lnTo>
                <a:lnTo>
                  <a:pt x="22504" y="7505"/>
                </a:lnTo>
                <a:lnTo>
                  <a:pt x="25577" y="14173"/>
                </a:lnTo>
                <a:lnTo>
                  <a:pt x="26593" y="13347"/>
                </a:lnTo>
                <a:lnTo>
                  <a:pt x="25577" y="0"/>
                </a:lnTo>
                <a:lnTo>
                  <a:pt x="24549" y="1676"/>
                </a:lnTo>
                <a:lnTo>
                  <a:pt x="23533" y="2501"/>
                </a:lnTo>
                <a:lnTo>
                  <a:pt x="19443" y="1676"/>
                </a:lnTo>
                <a:lnTo>
                  <a:pt x="14338" y="0"/>
                </a:lnTo>
                <a:lnTo>
                  <a:pt x="8191" y="1676"/>
                </a:lnTo>
                <a:lnTo>
                  <a:pt x="5130" y="4165"/>
                </a:lnTo>
                <a:lnTo>
                  <a:pt x="2044" y="8343"/>
                </a:lnTo>
                <a:lnTo>
                  <a:pt x="1028" y="13347"/>
                </a:lnTo>
                <a:lnTo>
                  <a:pt x="1028" y="18338"/>
                </a:lnTo>
                <a:lnTo>
                  <a:pt x="4102" y="22504"/>
                </a:lnTo>
                <a:lnTo>
                  <a:pt x="4102" y="23355"/>
                </a:lnTo>
                <a:lnTo>
                  <a:pt x="8191" y="25844"/>
                </a:lnTo>
                <a:lnTo>
                  <a:pt x="14338" y="29184"/>
                </a:lnTo>
                <a:lnTo>
                  <a:pt x="18415" y="31686"/>
                </a:lnTo>
                <a:lnTo>
                  <a:pt x="23533" y="35852"/>
                </a:lnTo>
                <a:lnTo>
                  <a:pt x="24549" y="41694"/>
                </a:lnTo>
                <a:lnTo>
                  <a:pt x="24549" y="45859"/>
                </a:lnTo>
                <a:lnTo>
                  <a:pt x="22504" y="50863"/>
                </a:lnTo>
                <a:lnTo>
                  <a:pt x="20459" y="52539"/>
                </a:lnTo>
                <a:lnTo>
                  <a:pt x="15341" y="54190"/>
                </a:lnTo>
                <a:lnTo>
                  <a:pt x="12280" y="53365"/>
                </a:lnTo>
                <a:lnTo>
                  <a:pt x="7162" y="50863"/>
                </a:lnTo>
                <a:lnTo>
                  <a:pt x="4102" y="46697"/>
                </a:lnTo>
                <a:lnTo>
                  <a:pt x="2044" y="40017"/>
                </a:lnTo>
                <a:lnTo>
                  <a:pt x="0" y="40868"/>
                </a:lnTo>
                <a:lnTo>
                  <a:pt x="3086" y="56705"/>
                </a:lnTo>
                <a:lnTo>
                  <a:pt x="6146" y="54190"/>
                </a:lnTo>
                <a:lnTo>
                  <a:pt x="10236" y="55029"/>
                </a:lnTo>
                <a:lnTo>
                  <a:pt x="15341" y="56705"/>
                </a:lnTo>
                <a:lnTo>
                  <a:pt x="16383" y="55867"/>
                </a:lnTo>
                <a:lnTo>
                  <a:pt x="21488" y="55029"/>
                </a:lnTo>
                <a:lnTo>
                  <a:pt x="25577" y="51689"/>
                </a:lnTo>
                <a:lnTo>
                  <a:pt x="27635" y="47523"/>
                </a:lnTo>
                <a:lnTo>
                  <a:pt x="28651" y="41694"/>
                </a:lnTo>
                <a:lnTo>
                  <a:pt x="28651" y="37528"/>
                </a:lnTo>
                <a:close/>
              </a:path>
              <a:path w="280670" h="57150">
                <a:moveTo>
                  <a:pt x="65455" y="37528"/>
                </a:moveTo>
                <a:lnTo>
                  <a:pt x="63423" y="32512"/>
                </a:lnTo>
                <a:lnTo>
                  <a:pt x="60350" y="28346"/>
                </a:lnTo>
                <a:lnTo>
                  <a:pt x="60350" y="40868"/>
                </a:lnTo>
                <a:lnTo>
                  <a:pt x="60350" y="45034"/>
                </a:lnTo>
                <a:lnTo>
                  <a:pt x="58305" y="50025"/>
                </a:lnTo>
                <a:lnTo>
                  <a:pt x="56261" y="52539"/>
                </a:lnTo>
                <a:lnTo>
                  <a:pt x="51142" y="53365"/>
                </a:lnTo>
                <a:lnTo>
                  <a:pt x="43992" y="53365"/>
                </a:lnTo>
                <a:lnTo>
                  <a:pt x="42964" y="50863"/>
                </a:lnTo>
                <a:lnTo>
                  <a:pt x="42964" y="27520"/>
                </a:lnTo>
                <a:lnTo>
                  <a:pt x="49098" y="27520"/>
                </a:lnTo>
                <a:lnTo>
                  <a:pt x="53200" y="27520"/>
                </a:lnTo>
                <a:lnTo>
                  <a:pt x="58305" y="30010"/>
                </a:lnTo>
                <a:lnTo>
                  <a:pt x="59334" y="34188"/>
                </a:lnTo>
                <a:lnTo>
                  <a:pt x="60350" y="40868"/>
                </a:lnTo>
                <a:lnTo>
                  <a:pt x="60350" y="28346"/>
                </a:lnTo>
                <a:lnTo>
                  <a:pt x="55245" y="25844"/>
                </a:lnTo>
                <a:lnTo>
                  <a:pt x="58305" y="24180"/>
                </a:lnTo>
                <a:lnTo>
                  <a:pt x="62395" y="20853"/>
                </a:lnTo>
                <a:lnTo>
                  <a:pt x="62395" y="19189"/>
                </a:lnTo>
                <a:lnTo>
                  <a:pt x="63423" y="13347"/>
                </a:lnTo>
                <a:lnTo>
                  <a:pt x="63423" y="8343"/>
                </a:lnTo>
                <a:lnTo>
                  <a:pt x="60350" y="4165"/>
                </a:lnTo>
                <a:lnTo>
                  <a:pt x="59334" y="3556"/>
                </a:lnTo>
                <a:lnTo>
                  <a:pt x="59334" y="13347"/>
                </a:lnTo>
                <a:lnTo>
                  <a:pt x="58305" y="17513"/>
                </a:lnTo>
                <a:lnTo>
                  <a:pt x="56261" y="22504"/>
                </a:lnTo>
                <a:lnTo>
                  <a:pt x="55245" y="23355"/>
                </a:lnTo>
                <a:lnTo>
                  <a:pt x="50126" y="25019"/>
                </a:lnTo>
                <a:lnTo>
                  <a:pt x="42964" y="25019"/>
                </a:lnTo>
                <a:lnTo>
                  <a:pt x="42964" y="5842"/>
                </a:lnTo>
                <a:lnTo>
                  <a:pt x="43992" y="3340"/>
                </a:lnTo>
                <a:lnTo>
                  <a:pt x="46037" y="2501"/>
                </a:lnTo>
                <a:lnTo>
                  <a:pt x="49098" y="2501"/>
                </a:lnTo>
                <a:lnTo>
                  <a:pt x="51142" y="3340"/>
                </a:lnTo>
                <a:lnTo>
                  <a:pt x="56261" y="5016"/>
                </a:lnTo>
                <a:lnTo>
                  <a:pt x="57289" y="7505"/>
                </a:lnTo>
                <a:lnTo>
                  <a:pt x="59334" y="13347"/>
                </a:lnTo>
                <a:lnTo>
                  <a:pt x="59334" y="3556"/>
                </a:lnTo>
                <a:lnTo>
                  <a:pt x="56261" y="1676"/>
                </a:lnTo>
                <a:lnTo>
                  <a:pt x="51142" y="850"/>
                </a:lnTo>
                <a:lnTo>
                  <a:pt x="34785" y="850"/>
                </a:lnTo>
                <a:lnTo>
                  <a:pt x="34785" y="2501"/>
                </a:lnTo>
                <a:lnTo>
                  <a:pt x="35801" y="2501"/>
                </a:lnTo>
                <a:lnTo>
                  <a:pt x="37846" y="3340"/>
                </a:lnTo>
                <a:lnTo>
                  <a:pt x="38887" y="5842"/>
                </a:lnTo>
                <a:lnTo>
                  <a:pt x="38887" y="50863"/>
                </a:lnTo>
                <a:lnTo>
                  <a:pt x="37846" y="53365"/>
                </a:lnTo>
                <a:lnTo>
                  <a:pt x="33756" y="53365"/>
                </a:lnTo>
                <a:lnTo>
                  <a:pt x="33756" y="55867"/>
                </a:lnTo>
                <a:lnTo>
                  <a:pt x="52184" y="55867"/>
                </a:lnTo>
                <a:lnTo>
                  <a:pt x="57289" y="54190"/>
                </a:lnTo>
                <a:lnTo>
                  <a:pt x="62395" y="51689"/>
                </a:lnTo>
                <a:lnTo>
                  <a:pt x="64439" y="47523"/>
                </a:lnTo>
                <a:lnTo>
                  <a:pt x="65455" y="41694"/>
                </a:lnTo>
                <a:lnTo>
                  <a:pt x="65455" y="37528"/>
                </a:lnTo>
                <a:close/>
              </a:path>
              <a:path w="280670" h="57150">
                <a:moveTo>
                  <a:pt x="100241" y="19189"/>
                </a:moveTo>
                <a:lnTo>
                  <a:pt x="96151" y="7505"/>
                </a:lnTo>
                <a:lnTo>
                  <a:pt x="95135" y="6667"/>
                </a:lnTo>
                <a:lnTo>
                  <a:pt x="95135" y="20015"/>
                </a:lnTo>
                <a:lnTo>
                  <a:pt x="95135" y="34188"/>
                </a:lnTo>
                <a:lnTo>
                  <a:pt x="94107" y="41694"/>
                </a:lnTo>
                <a:lnTo>
                  <a:pt x="93091" y="46697"/>
                </a:lnTo>
                <a:lnTo>
                  <a:pt x="90004" y="51689"/>
                </a:lnTo>
                <a:lnTo>
                  <a:pt x="85928" y="53365"/>
                </a:lnTo>
                <a:lnTo>
                  <a:pt x="82854" y="52539"/>
                </a:lnTo>
                <a:lnTo>
                  <a:pt x="79794" y="46697"/>
                </a:lnTo>
                <a:lnTo>
                  <a:pt x="78752" y="42519"/>
                </a:lnTo>
                <a:lnTo>
                  <a:pt x="76708" y="28346"/>
                </a:lnTo>
                <a:lnTo>
                  <a:pt x="76708" y="22504"/>
                </a:lnTo>
                <a:lnTo>
                  <a:pt x="77736" y="15011"/>
                </a:lnTo>
                <a:lnTo>
                  <a:pt x="79794" y="10007"/>
                </a:lnTo>
                <a:lnTo>
                  <a:pt x="81838" y="5842"/>
                </a:lnTo>
                <a:lnTo>
                  <a:pt x="85928" y="2501"/>
                </a:lnTo>
                <a:lnTo>
                  <a:pt x="88988" y="4165"/>
                </a:lnTo>
                <a:lnTo>
                  <a:pt x="93091" y="10007"/>
                </a:lnTo>
                <a:lnTo>
                  <a:pt x="94107" y="13347"/>
                </a:lnTo>
                <a:lnTo>
                  <a:pt x="95135" y="20015"/>
                </a:lnTo>
                <a:lnTo>
                  <a:pt x="95135" y="6667"/>
                </a:lnTo>
                <a:lnTo>
                  <a:pt x="91046" y="1676"/>
                </a:lnTo>
                <a:lnTo>
                  <a:pt x="85928" y="0"/>
                </a:lnTo>
                <a:lnTo>
                  <a:pt x="84899" y="0"/>
                </a:lnTo>
                <a:lnTo>
                  <a:pt x="79794" y="2501"/>
                </a:lnTo>
                <a:lnTo>
                  <a:pt x="75692" y="8343"/>
                </a:lnTo>
                <a:lnTo>
                  <a:pt x="73647" y="14173"/>
                </a:lnTo>
                <a:lnTo>
                  <a:pt x="71602" y="28346"/>
                </a:lnTo>
                <a:lnTo>
                  <a:pt x="71602" y="30010"/>
                </a:lnTo>
                <a:lnTo>
                  <a:pt x="72631" y="37528"/>
                </a:lnTo>
                <a:lnTo>
                  <a:pt x="73647" y="43357"/>
                </a:lnTo>
                <a:lnTo>
                  <a:pt x="75692" y="49199"/>
                </a:lnTo>
                <a:lnTo>
                  <a:pt x="76708" y="50025"/>
                </a:lnTo>
                <a:lnTo>
                  <a:pt x="80810" y="55029"/>
                </a:lnTo>
                <a:lnTo>
                  <a:pt x="85928" y="56705"/>
                </a:lnTo>
                <a:lnTo>
                  <a:pt x="86944" y="55867"/>
                </a:lnTo>
                <a:lnTo>
                  <a:pt x="92049" y="54190"/>
                </a:lnTo>
                <a:lnTo>
                  <a:pt x="96151" y="48361"/>
                </a:lnTo>
                <a:lnTo>
                  <a:pt x="98196" y="42519"/>
                </a:lnTo>
                <a:lnTo>
                  <a:pt x="100241" y="35852"/>
                </a:lnTo>
                <a:lnTo>
                  <a:pt x="100241" y="19189"/>
                </a:lnTo>
                <a:close/>
              </a:path>
              <a:path w="280670" h="57150">
                <a:moveTo>
                  <a:pt x="135026" y="850"/>
                </a:moveTo>
                <a:lnTo>
                  <a:pt x="110477" y="850"/>
                </a:lnTo>
                <a:lnTo>
                  <a:pt x="108432" y="14173"/>
                </a:lnTo>
                <a:lnTo>
                  <a:pt x="109448" y="15011"/>
                </a:lnTo>
                <a:lnTo>
                  <a:pt x="110477" y="13347"/>
                </a:lnTo>
                <a:lnTo>
                  <a:pt x="112509" y="8343"/>
                </a:lnTo>
                <a:lnTo>
                  <a:pt x="117640" y="5842"/>
                </a:lnTo>
                <a:lnTo>
                  <a:pt x="130937" y="5842"/>
                </a:lnTo>
                <a:lnTo>
                  <a:pt x="126834" y="15849"/>
                </a:lnTo>
                <a:lnTo>
                  <a:pt x="123761" y="22504"/>
                </a:lnTo>
                <a:lnTo>
                  <a:pt x="119684" y="32512"/>
                </a:lnTo>
                <a:lnTo>
                  <a:pt x="117640" y="39192"/>
                </a:lnTo>
                <a:lnTo>
                  <a:pt x="116598" y="45859"/>
                </a:lnTo>
                <a:lnTo>
                  <a:pt x="116598" y="50863"/>
                </a:lnTo>
                <a:lnTo>
                  <a:pt x="117640" y="55029"/>
                </a:lnTo>
                <a:lnTo>
                  <a:pt x="119684" y="56705"/>
                </a:lnTo>
                <a:lnTo>
                  <a:pt x="121729" y="55029"/>
                </a:lnTo>
                <a:lnTo>
                  <a:pt x="122745" y="51689"/>
                </a:lnTo>
                <a:lnTo>
                  <a:pt x="122745" y="37528"/>
                </a:lnTo>
                <a:lnTo>
                  <a:pt x="123761" y="30861"/>
                </a:lnTo>
                <a:lnTo>
                  <a:pt x="125806" y="24180"/>
                </a:lnTo>
                <a:lnTo>
                  <a:pt x="127850" y="20015"/>
                </a:lnTo>
                <a:lnTo>
                  <a:pt x="129895" y="15011"/>
                </a:lnTo>
                <a:lnTo>
                  <a:pt x="131953" y="9182"/>
                </a:lnTo>
                <a:lnTo>
                  <a:pt x="135026" y="3340"/>
                </a:lnTo>
                <a:lnTo>
                  <a:pt x="135026" y="850"/>
                </a:lnTo>
                <a:close/>
              </a:path>
              <a:path w="280670" h="57150">
                <a:moveTo>
                  <a:pt x="205600" y="39192"/>
                </a:moveTo>
                <a:lnTo>
                  <a:pt x="203542" y="32512"/>
                </a:lnTo>
                <a:lnTo>
                  <a:pt x="201498" y="29184"/>
                </a:lnTo>
                <a:lnTo>
                  <a:pt x="195364" y="25844"/>
                </a:lnTo>
                <a:lnTo>
                  <a:pt x="197408" y="25019"/>
                </a:lnTo>
                <a:lnTo>
                  <a:pt x="201498" y="20853"/>
                </a:lnTo>
                <a:lnTo>
                  <a:pt x="202526" y="19189"/>
                </a:lnTo>
                <a:lnTo>
                  <a:pt x="203542" y="12509"/>
                </a:lnTo>
                <a:lnTo>
                  <a:pt x="203542" y="10007"/>
                </a:lnTo>
                <a:lnTo>
                  <a:pt x="200482" y="4165"/>
                </a:lnTo>
                <a:lnTo>
                  <a:pt x="197408" y="1676"/>
                </a:lnTo>
                <a:lnTo>
                  <a:pt x="191287" y="0"/>
                </a:lnTo>
                <a:lnTo>
                  <a:pt x="188201" y="825"/>
                </a:lnTo>
                <a:lnTo>
                  <a:pt x="183095" y="3340"/>
                </a:lnTo>
                <a:lnTo>
                  <a:pt x="182079" y="5016"/>
                </a:lnTo>
                <a:lnTo>
                  <a:pt x="180035" y="10845"/>
                </a:lnTo>
                <a:lnTo>
                  <a:pt x="181051" y="15011"/>
                </a:lnTo>
                <a:lnTo>
                  <a:pt x="183095" y="15849"/>
                </a:lnTo>
                <a:lnTo>
                  <a:pt x="185140" y="15011"/>
                </a:lnTo>
                <a:lnTo>
                  <a:pt x="185140" y="10845"/>
                </a:lnTo>
                <a:lnTo>
                  <a:pt x="184111" y="7505"/>
                </a:lnTo>
                <a:lnTo>
                  <a:pt x="186156" y="3340"/>
                </a:lnTo>
                <a:lnTo>
                  <a:pt x="190246" y="2501"/>
                </a:lnTo>
                <a:lnTo>
                  <a:pt x="192290" y="2501"/>
                </a:lnTo>
                <a:lnTo>
                  <a:pt x="197408" y="5842"/>
                </a:lnTo>
                <a:lnTo>
                  <a:pt x="198437" y="7505"/>
                </a:lnTo>
                <a:lnTo>
                  <a:pt x="199453" y="13347"/>
                </a:lnTo>
                <a:lnTo>
                  <a:pt x="199453" y="16675"/>
                </a:lnTo>
                <a:lnTo>
                  <a:pt x="196392" y="21678"/>
                </a:lnTo>
                <a:lnTo>
                  <a:pt x="194348" y="24180"/>
                </a:lnTo>
                <a:lnTo>
                  <a:pt x="188201" y="25019"/>
                </a:lnTo>
                <a:lnTo>
                  <a:pt x="188201" y="27520"/>
                </a:lnTo>
                <a:lnTo>
                  <a:pt x="194348" y="28346"/>
                </a:lnTo>
                <a:lnTo>
                  <a:pt x="198437" y="30861"/>
                </a:lnTo>
                <a:lnTo>
                  <a:pt x="199453" y="33350"/>
                </a:lnTo>
                <a:lnTo>
                  <a:pt x="200482" y="40017"/>
                </a:lnTo>
                <a:lnTo>
                  <a:pt x="200482" y="45034"/>
                </a:lnTo>
                <a:lnTo>
                  <a:pt x="198437" y="50863"/>
                </a:lnTo>
                <a:lnTo>
                  <a:pt x="196392" y="52539"/>
                </a:lnTo>
                <a:lnTo>
                  <a:pt x="191287" y="54190"/>
                </a:lnTo>
                <a:lnTo>
                  <a:pt x="186156" y="52539"/>
                </a:lnTo>
                <a:lnTo>
                  <a:pt x="184111" y="49199"/>
                </a:lnTo>
                <a:lnTo>
                  <a:pt x="185140" y="47523"/>
                </a:lnTo>
                <a:lnTo>
                  <a:pt x="185140" y="42519"/>
                </a:lnTo>
                <a:lnTo>
                  <a:pt x="182079" y="40868"/>
                </a:lnTo>
                <a:lnTo>
                  <a:pt x="180035" y="42519"/>
                </a:lnTo>
                <a:lnTo>
                  <a:pt x="178993" y="45859"/>
                </a:lnTo>
                <a:lnTo>
                  <a:pt x="178993" y="47523"/>
                </a:lnTo>
                <a:lnTo>
                  <a:pt x="182079" y="53365"/>
                </a:lnTo>
                <a:lnTo>
                  <a:pt x="185140" y="55029"/>
                </a:lnTo>
                <a:lnTo>
                  <a:pt x="191287" y="56705"/>
                </a:lnTo>
                <a:lnTo>
                  <a:pt x="197408" y="55029"/>
                </a:lnTo>
                <a:lnTo>
                  <a:pt x="201498" y="51689"/>
                </a:lnTo>
                <a:lnTo>
                  <a:pt x="204584" y="47523"/>
                </a:lnTo>
                <a:lnTo>
                  <a:pt x="205600" y="40868"/>
                </a:lnTo>
                <a:lnTo>
                  <a:pt x="205600" y="39192"/>
                </a:lnTo>
                <a:close/>
              </a:path>
              <a:path w="280670" h="57150">
                <a:moveTo>
                  <a:pt x="242404" y="27520"/>
                </a:moveTo>
                <a:lnTo>
                  <a:pt x="241388" y="19189"/>
                </a:lnTo>
                <a:lnTo>
                  <a:pt x="240372" y="13347"/>
                </a:lnTo>
                <a:lnTo>
                  <a:pt x="238328" y="7505"/>
                </a:lnTo>
                <a:lnTo>
                  <a:pt x="237299" y="6667"/>
                </a:lnTo>
                <a:lnTo>
                  <a:pt x="237299" y="28346"/>
                </a:lnTo>
                <a:lnTo>
                  <a:pt x="236283" y="34188"/>
                </a:lnTo>
                <a:lnTo>
                  <a:pt x="236283" y="41694"/>
                </a:lnTo>
                <a:lnTo>
                  <a:pt x="232194" y="51689"/>
                </a:lnTo>
                <a:lnTo>
                  <a:pt x="228092" y="53365"/>
                </a:lnTo>
                <a:lnTo>
                  <a:pt x="225031" y="52539"/>
                </a:lnTo>
                <a:lnTo>
                  <a:pt x="221957" y="46697"/>
                </a:lnTo>
                <a:lnTo>
                  <a:pt x="219913" y="42519"/>
                </a:lnTo>
                <a:lnTo>
                  <a:pt x="218897" y="35852"/>
                </a:lnTo>
                <a:lnTo>
                  <a:pt x="218897" y="22504"/>
                </a:lnTo>
                <a:lnTo>
                  <a:pt x="219913" y="15011"/>
                </a:lnTo>
                <a:lnTo>
                  <a:pt x="221957" y="10007"/>
                </a:lnTo>
                <a:lnTo>
                  <a:pt x="224002" y="5842"/>
                </a:lnTo>
                <a:lnTo>
                  <a:pt x="228092" y="2501"/>
                </a:lnTo>
                <a:lnTo>
                  <a:pt x="231152" y="4165"/>
                </a:lnTo>
                <a:lnTo>
                  <a:pt x="234238" y="10007"/>
                </a:lnTo>
                <a:lnTo>
                  <a:pt x="235254" y="13347"/>
                </a:lnTo>
                <a:lnTo>
                  <a:pt x="236283" y="20015"/>
                </a:lnTo>
                <a:lnTo>
                  <a:pt x="237299" y="28346"/>
                </a:lnTo>
                <a:lnTo>
                  <a:pt x="237299" y="6667"/>
                </a:lnTo>
                <a:lnTo>
                  <a:pt x="233210" y="1676"/>
                </a:lnTo>
                <a:lnTo>
                  <a:pt x="228092" y="0"/>
                </a:lnTo>
                <a:lnTo>
                  <a:pt x="227076" y="0"/>
                </a:lnTo>
                <a:lnTo>
                  <a:pt x="221957" y="2501"/>
                </a:lnTo>
                <a:lnTo>
                  <a:pt x="217881" y="8343"/>
                </a:lnTo>
                <a:lnTo>
                  <a:pt x="215823" y="14173"/>
                </a:lnTo>
                <a:lnTo>
                  <a:pt x="213779" y="20853"/>
                </a:lnTo>
                <a:lnTo>
                  <a:pt x="213779" y="37528"/>
                </a:lnTo>
                <a:lnTo>
                  <a:pt x="217881" y="49199"/>
                </a:lnTo>
                <a:lnTo>
                  <a:pt x="218897" y="50025"/>
                </a:lnTo>
                <a:lnTo>
                  <a:pt x="222986" y="55029"/>
                </a:lnTo>
                <a:lnTo>
                  <a:pt x="228092" y="56705"/>
                </a:lnTo>
                <a:lnTo>
                  <a:pt x="229133" y="55867"/>
                </a:lnTo>
                <a:lnTo>
                  <a:pt x="234238" y="54190"/>
                </a:lnTo>
                <a:lnTo>
                  <a:pt x="238328" y="48361"/>
                </a:lnTo>
                <a:lnTo>
                  <a:pt x="240372" y="42519"/>
                </a:lnTo>
                <a:lnTo>
                  <a:pt x="242404" y="28346"/>
                </a:lnTo>
                <a:lnTo>
                  <a:pt x="242404" y="27520"/>
                </a:lnTo>
                <a:close/>
              </a:path>
              <a:path w="280670" h="57150">
                <a:moveTo>
                  <a:pt x="280250" y="53365"/>
                </a:moveTo>
                <a:lnTo>
                  <a:pt x="279234" y="53365"/>
                </a:lnTo>
                <a:lnTo>
                  <a:pt x="277190" y="52539"/>
                </a:lnTo>
                <a:lnTo>
                  <a:pt x="276174" y="50025"/>
                </a:lnTo>
                <a:lnTo>
                  <a:pt x="267982" y="13614"/>
                </a:lnTo>
                <a:lnTo>
                  <a:pt x="267982" y="33350"/>
                </a:lnTo>
                <a:lnTo>
                  <a:pt x="256743" y="33350"/>
                </a:lnTo>
                <a:lnTo>
                  <a:pt x="261848" y="6667"/>
                </a:lnTo>
                <a:lnTo>
                  <a:pt x="262877" y="6667"/>
                </a:lnTo>
                <a:lnTo>
                  <a:pt x="267982" y="33350"/>
                </a:lnTo>
                <a:lnTo>
                  <a:pt x="267982" y="13614"/>
                </a:lnTo>
                <a:lnTo>
                  <a:pt x="264922" y="0"/>
                </a:lnTo>
                <a:lnTo>
                  <a:pt x="260832" y="1676"/>
                </a:lnTo>
                <a:lnTo>
                  <a:pt x="250596" y="50025"/>
                </a:lnTo>
                <a:lnTo>
                  <a:pt x="249580" y="52539"/>
                </a:lnTo>
                <a:lnTo>
                  <a:pt x="247535" y="53365"/>
                </a:lnTo>
                <a:lnTo>
                  <a:pt x="246507" y="53365"/>
                </a:lnTo>
                <a:lnTo>
                  <a:pt x="246507" y="55867"/>
                </a:lnTo>
                <a:lnTo>
                  <a:pt x="256743" y="55867"/>
                </a:lnTo>
                <a:lnTo>
                  <a:pt x="256743" y="53365"/>
                </a:lnTo>
                <a:lnTo>
                  <a:pt x="255701" y="53365"/>
                </a:lnTo>
                <a:lnTo>
                  <a:pt x="253657" y="51689"/>
                </a:lnTo>
                <a:lnTo>
                  <a:pt x="253657" y="47523"/>
                </a:lnTo>
                <a:lnTo>
                  <a:pt x="255701" y="35026"/>
                </a:lnTo>
                <a:lnTo>
                  <a:pt x="267982" y="35026"/>
                </a:lnTo>
                <a:lnTo>
                  <a:pt x="271056" y="49199"/>
                </a:lnTo>
                <a:lnTo>
                  <a:pt x="271056" y="52539"/>
                </a:lnTo>
                <a:lnTo>
                  <a:pt x="268998" y="53365"/>
                </a:lnTo>
                <a:lnTo>
                  <a:pt x="267982" y="53365"/>
                </a:lnTo>
                <a:lnTo>
                  <a:pt x="267982" y="55867"/>
                </a:lnTo>
                <a:lnTo>
                  <a:pt x="280250" y="55867"/>
                </a:lnTo>
                <a:lnTo>
                  <a:pt x="280250" y="5336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14" name="object 414"/>
          <p:cNvSpPr/>
          <p:nvPr/>
        </p:nvSpPr>
        <p:spPr>
          <a:xfrm>
            <a:off x="7556402" y="5545315"/>
            <a:ext cx="217170" cy="57150"/>
          </a:xfrm>
          <a:custGeom>
            <a:avLst/>
            <a:gdLst/>
            <a:ahLst/>
            <a:cxnLst/>
            <a:rect l="l" t="t" r="r" b="b"/>
            <a:pathLst>
              <a:path w="217170" h="57150">
                <a:moveTo>
                  <a:pt x="95114" y="30013"/>
                </a:moveTo>
                <a:lnTo>
                  <a:pt x="41940" y="12515"/>
                </a:lnTo>
              </a:path>
              <a:path w="217170" h="57150">
                <a:moveTo>
                  <a:pt x="52159" y="24176"/>
                </a:moveTo>
                <a:lnTo>
                  <a:pt x="48064" y="15013"/>
                </a:lnTo>
                <a:lnTo>
                  <a:pt x="37846" y="11674"/>
                </a:lnTo>
                <a:lnTo>
                  <a:pt x="27610" y="15013"/>
                </a:lnTo>
                <a:lnTo>
                  <a:pt x="22501" y="24176"/>
                </a:lnTo>
                <a:lnTo>
                  <a:pt x="27610" y="32524"/>
                </a:lnTo>
                <a:lnTo>
                  <a:pt x="37846" y="35850"/>
                </a:lnTo>
                <a:lnTo>
                  <a:pt x="48064" y="32524"/>
                </a:lnTo>
                <a:lnTo>
                  <a:pt x="52159" y="24176"/>
                </a:lnTo>
                <a:close/>
              </a:path>
              <a:path w="217170" h="57150">
                <a:moveTo>
                  <a:pt x="102288" y="5837"/>
                </a:moveTo>
                <a:lnTo>
                  <a:pt x="63409" y="0"/>
                </a:lnTo>
                <a:lnTo>
                  <a:pt x="28642" y="14171"/>
                </a:lnTo>
              </a:path>
              <a:path w="217170" h="57150">
                <a:moveTo>
                  <a:pt x="23533" y="28357"/>
                </a:moveTo>
                <a:lnTo>
                  <a:pt x="0" y="28357"/>
                </a:lnTo>
              </a:path>
              <a:path w="217170" h="57150">
                <a:moveTo>
                  <a:pt x="102288" y="5837"/>
                </a:moveTo>
                <a:lnTo>
                  <a:pt x="131945" y="30013"/>
                </a:lnTo>
              </a:path>
              <a:path w="217170" h="57150">
                <a:moveTo>
                  <a:pt x="216841" y="24176"/>
                </a:moveTo>
                <a:lnTo>
                  <a:pt x="212747" y="15841"/>
                </a:lnTo>
                <a:lnTo>
                  <a:pt x="202512" y="11674"/>
                </a:lnTo>
                <a:lnTo>
                  <a:pt x="192293" y="15841"/>
                </a:lnTo>
                <a:lnTo>
                  <a:pt x="187184" y="24176"/>
                </a:lnTo>
                <a:lnTo>
                  <a:pt x="192293" y="32524"/>
                </a:lnTo>
                <a:lnTo>
                  <a:pt x="202512" y="35850"/>
                </a:lnTo>
                <a:lnTo>
                  <a:pt x="212747" y="32524"/>
                </a:lnTo>
                <a:lnTo>
                  <a:pt x="216841" y="24176"/>
                </a:lnTo>
                <a:close/>
              </a:path>
              <a:path w="217170" h="57150">
                <a:moveTo>
                  <a:pt x="131945" y="30013"/>
                </a:moveTo>
                <a:lnTo>
                  <a:pt x="165697" y="42529"/>
                </a:lnTo>
                <a:lnTo>
                  <a:pt x="202512" y="35850"/>
                </a:lnTo>
              </a:path>
              <a:path w="217170" h="57150">
                <a:moveTo>
                  <a:pt x="120695" y="51692"/>
                </a:moveTo>
                <a:lnTo>
                  <a:pt x="170807" y="56701"/>
                </a:lnTo>
                <a:lnTo>
                  <a:pt x="211732" y="33352"/>
                </a:lnTo>
              </a:path>
              <a:path w="217170" h="57150">
                <a:moveTo>
                  <a:pt x="95114" y="30013"/>
                </a:moveTo>
                <a:lnTo>
                  <a:pt x="120695" y="51692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19" name="object 419"/>
          <p:cNvSpPr/>
          <p:nvPr/>
        </p:nvSpPr>
        <p:spPr>
          <a:xfrm>
            <a:off x="7982913" y="5573672"/>
            <a:ext cx="763270" cy="0"/>
          </a:xfrm>
          <a:custGeom>
            <a:avLst/>
            <a:gdLst/>
            <a:ahLst/>
            <a:cxnLst/>
            <a:rect l="l" t="t" r="r" b="b"/>
            <a:pathLst>
              <a:path w="763270">
                <a:moveTo>
                  <a:pt x="0" y="0"/>
                </a:moveTo>
                <a:lnTo>
                  <a:pt x="763032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0" name="object 420"/>
          <p:cNvSpPr/>
          <p:nvPr/>
        </p:nvSpPr>
        <p:spPr>
          <a:xfrm>
            <a:off x="9358658" y="5482790"/>
            <a:ext cx="0" cy="180975"/>
          </a:xfrm>
          <a:custGeom>
            <a:avLst/>
            <a:gdLst/>
            <a:ahLst/>
            <a:cxnLst/>
            <a:rect l="l" t="t" r="r" b="b"/>
            <a:pathLst>
              <a:path h="180975">
                <a:moveTo>
                  <a:pt x="0" y="0"/>
                </a:moveTo>
                <a:lnTo>
                  <a:pt x="0" y="180922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2" name="object 422"/>
          <p:cNvSpPr/>
          <p:nvPr/>
        </p:nvSpPr>
        <p:spPr>
          <a:xfrm>
            <a:off x="7982912" y="2923245"/>
            <a:ext cx="339725" cy="300355"/>
          </a:xfrm>
          <a:custGeom>
            <a:avLst/>
            <a:gdLst/>
            <a:ahLst/>
            <a:cxnLst/>
            <a:rect l="l" t="t" r="r" b="b"/>
            <a:pathLst>
              <a:path w="339725" h="300355">
                <a:moveTo>
                  <a:pt x="0" y="300148"/>
                </a:moveTo>
                <a:lnTo>
                  <a:pt x="339584" y="300148"/>
                </a:lnTo>
                <a:lnTo>
                  <a:pt x="339584" y="0"/>
                </a:lnTo>
                <a:lnTo>
                  <a:pt x="0" y="0"/>
                </a:lnTo>
                <a:lnTo>
                  <a:pt x="0" y="300148"/>
                </a:lnTo>
                <a:close/>
              </a:path>
            </a:pathLst>
          </a:custGeom>
          <a:ln w="1138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423" name="object 423"/>
          <p:cNvPicPr/>
          <p:nvPr/>
        </p:nvPicPr>
        <p:blipFill>
          <a:blip r:embed="rId30" cstate="print"/>
          <a:stretch>
            <a:fillRect/>
          </a:stretch>
        </p:blipFill>
        <p:spPr>
          <a:xfrm>
            <a:off x="7982912" y="3106439"/>
            <a:ext cx="346740" cy="81075"/>
          </a:xfrm>
          <a:prstGeom prst="rect">
            <a:avLst/>
          </a:prstGeom>
        </p:spPr>
      </p:pic>
      <p:sp>
        <p:nvSpPr>
          <p:cNvPr id="424" name="object 424"/>
          <p:cNvSpPr/>
          <p:nvPr/>
        </p:nvSpPr>
        <p:spPr>
          <a:xfrm>
            <a:off x="8023838" y="2944096"/>
            <a:ext cx="297815" cy="114300"/>
          </a:xfrm>
          <a:custGeom>
            <a:avLst/>
            <a:gdLst/>
            <a:ahLst/>
            <a:cxnLst/>
            <a:rect l="l" t="t" r="r" b="b"/>
            <a:pathLst>
              <a:path w="297815" h="114300">
                <a:moveTo>
                  <a:pt x="297643" y="56577"/>
                </a:moveTo>
                <a:lnTo>
                  <a:pt x="161603" y="56577"/>
                </a:lnTo>
              </a:path>
              <a:path w="297815" h="114300">
                <a:moveTo>
                  <a:pt x="161603" y="31600"/>
                </a:moveTo>
                <a:lnTo>
                  <a:pt x="94099" y="95766"/>
                </a:lnTo>
              </a:path>
              <a:path w="297815" h="114300">
                <a:moveTo>
                  <a:pt x="161603" y="114120"/>
                </a:moveTo>
                <a:lnTo>
                  <a:pt x="94099" y="114120"/>
                </a:lnTo>
              </a:path>
              <a:path w="297815" h="114300">
                <a:moveTo>
                  <a:pt x="161603" y="0"/>
                </a:moveTo>
                <a:lnTo>
                  <a:pt x="94099" y="0"/>
                </a:lnTo>
              </a:path>
              <a:path w="297815" h="114300">
                <a:moveTo>
                  <a:pt x="94099" y="114120"/>
                </a:moveTo>
                <a:lnTo>
                  <a:pt x="94099" y="0"/>
                </a:lnTo>
              </a:path>
              <a:path w="297815" h="114300">
                <a:moveTo>
                  <a:pt x="94099" y="56577"/>
                </a:moveTo>
                <a:lnTo>
                  <a:pt x="0" y="56577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5" name="object 425"/>
          <p:cNvSpPr/>
          <p:nvPr/>
        </p:nvSpPr>
        <p:spPr>
          <a:xfrm>
            <a:off x="8232483" y="300150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30">
                <a:moveTo>
                  <a:pt x="57277" y="48437"/>
                </a:moveTo>
                <a:lnTo>
                  <a:pt x="56261" y="42646"/>
                </a:lnTo>
                <a:lnTo>
                  <a:pt x="55245" y="41236"/>
                </a:lnTo>
                <a:lnTo>
                  <a:pt x="55245" y="48437"/>
                </a:lnTo>
                <a:lnTo>
                  <a:pt x="55245" y="50088"/>
                </a:lnTo>
                <a:lnTo>
                  <a:pt x="52158" y="55067"/>
                </a:lnTo>
                <a:lnTo>
                  <a:pt x="50114" y="56718"/>
                </a:lnTo>
                <a:lnTo>
                  <a:pt x="43967" y="57543"/>
                </a:lnTo>
                <a:lnTo>
                  <a:pt x="41948" y="57543"/>
                </a:lnTo>
                <a:lnTo>
                  <a:pt x="34772" y="55892"/>
                </a:lnTo>
                <a:lnTo>
                  <a:pt x="28651" y="50927"/>
                </a:lnTo>
                <a:lnTo>
                  <a:pt x="31711" y="45948"/>
                </a:lnTo>
                <a:lnTo>
                  <a:pt x="35801" y="41808"/>
                </a:lnTo>
                <a:lnTo>
                  <a:pt x="37846" y="40157"/>
                </a:lnTo>
                <a:lnTo>
                  <a:pt x="43967" y="38366"/>
                </a:lnTo>
                <a:lnTo>
                  <a:pt x="46024" y="38366"/>
                </a:lnTo>
                <a:lnTo>
                  <a:pt x="52158" y="40982"/>
                </a:lnTo>
                <a:lnTo>
                  <a:pt x="54203" y="42646"/>
                </a:lnTo>
                <a:lnTo>
                  <a:pt x="55245" y="48437"/>
                </a:lnTo>
                <a:lnTo>
                  <a:pt x="55245" y="41236"/>
                </a:lnTo>
                <a:lnTo>
                  <a:pt x="53187" y="38366"/>
                </a:lnTo>
                <a:lnTo>
                  <a:pt x="49098" y="35877"/>
                </a:lnTo>
                <a:lnTo>
                  <a:pt x="42964" y="34226"/>
                </a:lnTo>
                <a:lnTo>
                  <a:pt x="40906" y="34226"/>
                </a:lnTo>
                <a:lnTo>
                  <a:pt x="34772" y="36703"/>
                </a:lnTo>
                <a:lnTo>
                  <a:pt x="31711" y="38366"/>
                </a:lnTo>
                <a:lnTo>
                  <a:pt x="27609" y="43472"/>
                </a:lnTo>
                <a:lnTo>
                  <a:pt x="25565" y="40982"/>
                </a:lnTo>
                <a:lnTo>
                  <a:pt x="25565" y="45123"/>
                </a:lnTo>
                <a:lnTo>
                  <a:pt x="23520" y="49263"/>
                </a:lnTo>
                <a:lnTo>
                  <a:pt x="19443" y="53403"/>
                </a:lnTo>
                <a:lnTo>
                  <a:pt x="18415" y="55067"/>
                </a:lnTo>
                <a:lnTo>
                  <a:pt x="13296" y="56718"/>
                </a:lnTo>
                <a:lnTo>
                  <a:pt x="6146" y="55067"/>
                </a:lnTo>
                <a:lnTo>
                  <a:pt x="4102" y="53403"/>
                </a:lnTo>
                <a:lnTo>
                  <a:pt x="3060" y="47612"/>
                </a:lnTo>
                <a:lnTo>
                  <a:pt x="3060" y="45123"/>
                </a:lnTo>
                <a:lnTo>
                  <a:pt x="6146" y="40982"/>
                </a:lnTo>
                <a:lnTo>
                  <a:pt x="7162" y="40157"/>
                </a:lnTo>
                <a:lnTo>
                  <a:pt x="14312" y="38366"/>
                </a:lnTo>
                <a:lnTo>
                  <a:pt x="21475" y="40157"/>
                </a:lnTo>
                <a:lnTo>
                  <a:pt x="25565" y="45123"/>
                </a:lnTo>
                <a:lnTo>
                  <a:pt x="25565" y="40982"/>
                </a:lnTo>
                <a:lnTo>
                  <a:pt x="21475" y="36703"/>
                </a:lnTo>
                <a:lnTo>
                  <a:pt x="14312" y="35052"/>
                </a:lnTo>
                <a:lnTo>
                  <a:pt x="10223" y="35877"/>
                </a:lnTo>
                <a:lnTo>
                  <a:pt x="4102" y="38366"/>
                </a:lnTo>
                <a:lnTo>
                  <a:pt x="2044" y="41808"/>
                </a:lnTo>
                <a:lnTo>
                  <a:pt x="0" y="47612"/>
                </a:lnTo>
                <a:lnTo>
                  <a:pt x="1016" y="52578"/>
                </a:lnTo>
                <a:lnTo>
                  <a:pt x="4102" y="57543"/>
                </a:lnTo>
                <a:lnTo>
                  <a:pt x="7162" y="59207"/>
                </a:lnTo>
                <a:lnTo>
                  <a:pt x="14312" y="60998"/>
                </a:lnTo>
                <a:lnTo>
                  <a:pt x="15341" y="60998"/>
                </a:lnTo>
                <a:lnTo>
                  <a:pt x="21475" y="58369"/>
                </a:lnTo>
                <a:lnTo>
                  <a:pt x="23520" y="57543"/>
                </a:lnTo>
                <a:lnTo>
                  <a:pt x="27609" y="52578"/>
                </a:lnTo>
                <a:lnTo>
                  <a:pt x="29654" y="55892"/>
                </a:lnTo>
                <a:lnTo>
                  <a:pt x="33756" y="59207"/>
                </a:lnTo>
                <a:lnTo>
                  <a:pt x="36817" y="60998"/>
                </a:lnTo>
                <a:lnTo>
                  <a:pt x="43967" y="61823"/>
                </a:lnTo>
                <a:lnTo>
                  <a:pt x="48069" y="60998"/>
                </a:lnTo>
                <a:lnTo>
                  <a:pt x="53187" y="57543"/>
                </a:lnTo>
                <a:lnTo>
                  <a:pt x="56261" y="53403"/>
                </a:lnTo>
                <a:lnTo>
                  <a:pt x="57277" y="48437"/>
                </a:lnTo>
                <a:close/>
              </a:path>
              <a:path w="57784" h="62230">
                <a:moveTo>
                  <a:pt x="57277" y="12560"/>
                </a:moveTo>
                <a:lnTo>
                  <a:pt x="56261" y="7594"/>
                </a:lnTo>
                <a:lnTo>
                  <a:pt x="55245" y="6235"/>
                </a:lnTo>
                <a:lnTo>
                  <a:pt x="55245" y="12560"/>
                </a:lnTo>
                <a:lnTo>
                  <a:pt x="54203" y="15875"/>
                </a:lnTo>
                <a:lnTo>
                  <a:pt x="50114" y="19189"/>
                </a:lnTo>
                <a:lnTo>
                  <a:pt x="48069" y="20015"/>
                </a:lnTo>
                <a:lnTo>
                  <a:pt x="41948" y="21805"/>
                </a:lnTo>
                <a:lnTo>
                  <a:pt x="34772" y="22631"/>
                </a:lnTo>
                <a:lnTo>
                  <a:pt x="30695" y="20980"/>
                </a:lnTo>
                <a:lnTo>
                  <a:pt x="26593" y="17526"/>
                </a:lnTo>
                <a:lnTo>
                  <a:pt x="24549" y="11734"/>
                </a:lnTo>
                <a:lnTo>
                  <a:pt x="24549" y="10909"/>
                </a:lnTo>
                <a:lnTo>
                  <a:pt x="28651" y="6769"/>
                </a:lnTo>
                <a:lnTo>
                  <a:pt x="31711" y="5105"/>
                </a:lnTo>
                <a:lnTo>
                  <a:pt x="38862" y="4279"/>
                </a:lnTo>
                <a:lnTo>
                  <a:pt x="39890" y="4279"/>
                </a:lnTo>
                <a:lnTo>
                  <a:pt x="47053" y="5105"/>
                </a:lnTo>
                <a:lnTo>
                  <a:pt x="52158" y="6769"/>
                </a:lnTo>
                <a:lnTo>
                  <a:pt x="53187" y="7594"/>
                </a:lnTo>
                <a:lnTo>
                  <a:pt x="55245" y="12560"/>
                </a:lnTo>
                <a:lnTo>
                  <a:pt x="55245" y="6235"/>
                </a:lnTo>
                <a:lnTo>
                  <a:pt x="53187" y="3454"/>
                </a:lnTo>
                <a:lnTo>
                  <a:pt x="51142" y="2628"/>
                </a:lnTo>
                <a:lnTo>
                  <a:pt x="45008" y="965"/>
                </a:lnTo>
                <a:lnTo>
                  <a:pt x="38862" y="0"/>
                </a:lnTo>
                <a:lnTo>
                  <a:pt x="32727" y="965"/>
                </a:lnTo>
                <a:lnTo>
                  <a:pt x="26593" y="2628"/>
                </a:lnTo>
                <a:lnTo>
                  <a:pt x="25565" y="2628"/>
                </a:lnTo>
                <a:lnTo>
                  <a:pt x="22504" y="6769"/>
                </a:lnTo>
                <a:lnTo>
                  <a:pt x="21475" y="11734"/>
                </a:lnTo>
                <a:lnTo>
                  <a:pt x="21475" y="12560"/>
                </a:lnTo>
                <a:lnTo>
                  <a:pt x="23520" y="17526"/>
                </a:lnTo>
                <a:lnTo>
                  <a:pt x="24549" y="19189"/>
                </a:lnTo>
                <a:lnTo>
                  <a:pt x="29654" y="22631"/>
                </a:lnTo>
                <a:lnTo>
                  <a:pt x="24549" y="22631"/>
                </a:lnTo>
                <a:lnTo>
                  <a:pt x="3060" y="11734"/>
                </a:lnTo>
                <a:lnTo>
                  <a:pt x="3060" y="8420"/>
                </a:lnTo>
                <a:lnTo>
                  <a:pt x="6146" y="7594"/>
                </a:lnTo>
                <a:lnTo>
                  <a:pt x="8191" y="7594"/>
                </a:lnTo>
                <a:lnTo>
                  <a:pt x="10223" y="6769"/>
                </a:lnTo>
                <a:lnTo>
                  <a:pt x="11252" y="5105"/>
                </a:lnTo>
                <a:lnTo>
                  <a:pt x="10223" y="2628"/>
                </a:lnTo>
                <a:lnTo>
                  <a:pt x="7162" y="2628"/>
                </a:lnTo>
                <a:lnTo>
                  <a:pt x="3060" y="4279"/>
                </a:lnTo>
                <a:lnTo>
                  <a:pt x="2044" y="5930"/>
                </a:lnTo>
                <a:lnTo>
                  <a:pt x="0" y="10909"/>
                </a:lnTo>
                <a:lnTo>
                  <a:pt x="1016" y="15049"/>
                </a:lnTo>
                <a:lnTo>
                  <a:pt x="31711" y="27597"/>
                </a:lnTo>
                <a:lnTo>
                  <a:pt x="32727" y="27597"/>
                </a:lnTo>
                <a:lnTo>
                  <a:pt x="56261" y="17526"/>
                </a:lnTo>
                <a:lnTo>
                  <a:pt x="57277" y="1256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6" name="object 426"/>
          <p:cNvSpPr/>
          <p:nvPr/>
        </p:nvSpPr>
        <p:spPr>
          <a:xfrm>
            <a:off x="8185441" y="2944096"/>
            <a:ext cx="0" cy="114300"/>
          </a:xfrm>
          <a:custGeom>
            <a:avLst/>
            <a:gdLst/>
            <a:ahLst/>
            <a:cxnLst/>
            <a:rect l="l" t="t" r="r" b="b"/>
            <a:pathLst>
              <a:path h="114300">
                <a:moveTo>
                  <a:pt x="0" y="0"/>
                </a:moveTo>
                <a:lnTo>
                  <a:pt x="0" y="11412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9" name="object 429"/>
          <p:cNvSpPr/>
          <p:nvPr/>
        </p:nvSpPr>
        <p:spPr>
          <a:xfrm>
            <a:off x="8322497" y="3112447"/>
            <a:ext cx="422909" cy="0"/>
          </a:xfrm>
          <a:custGeom>
            <a:avLst/>
            <a:gdLst/>
            <a:ahLst/>
            <a:cxnLst/>
            <a:rect l="l" t="t" r="r" b="b"/>
            <a:pathLst>
              <a:path w="422909">
                <a:moveTo>
                  <a:pt x="0" y="0"/>
                </a:moveTo>
                <a:lnTo>
                  <a:pt x="422433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0" name="object 430"/>
          <p:cNvSpPr/>
          <p:nvPr/>
        </p:nvSpPr>
        <p:spPr>
          <a:xfrm>
            <a:off x="8390001" y="4358936"/>
            <a:ext cx="0" cy="240665"/>
          </a:xfrm>
          <a:custGeom>
            <a:avLst/>
            <a:gdLst/>
            <a:ahLst/>
            <a:cxnLst/>
            <a:rect l="l" t="t" r="r" b="b"/>
            <a:pathLst>
              <a:path h="240664">
                <a:moveTo>
                  <a:pt x="0" y="240107"/>
                </a:moveTo>
                <a:lnTo>
                  <a:pt x="0" y="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1" name="object 431"/>
          <p:cNvSpPr/>
          <p:nvPr/>
        </p:nvSpPr>
        <p:spPr>
          <a:xfrm>
            <a:off x="8055543" y="4524803"/>
            <a:ext cx="0" cy="74295"/>
          </a:xfrm>
          <a:custGeom>
            <a:avLst/>
            <a:gdLst/>
            <a:ahLst/>
            <a:cxnLst/>
            <a:rect l="l" t="t" r="r" b="b"/>
            <a:pathLst>
              <a:path h="74295">
                <a:moveTo>
                  <a:pt x="0" y="0"/>
                </a:moveTo>
                <a:lnTo>
                  <a:pt x="0" y="7424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2" name="object 432"/>
          <p:cNvSpPr/>
          <p:nvPr/>
        </p:nvSpPr>
        <p:spPr>
          <a:xfrm>
            <a:off x="7952240" y="4358936"/>
            <a:ext cx="0" cy="240665"/>
          </a:xfrm>
          <a:custGeom>
            <a:avLst/>
            <a:gdLst/>
            <a:ahLst/>
            <a:cxnLst/>
            <a:rect l="l" t="t" r="r" b="b"/>
            <a:pathLst>
              <a:path h="240664">
                <a:moveTo>
                  <a:pt x="0" y="0"/>
                </a:moveTo>
                <a:lnTo>
                  <a:pt x="0" y="240107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3" name="object 433"/>
          <p:cNvSpPr/>
          <p:nvPr/>
        </p:nvSpPr>
        <p:spPr>
          <a:xfrm>
            <a:off x="8217147" y="4452219"/>
            <a:ext cx="56515" cy="90170"/>
          </a:xfrm>
          <a:custGeom>
            <a:avLst/>
            <a:gdLst/>
            <a:ahLst/>
            <a:cxnLst/>
            <a:rect l="l" t="t" r="r" b="b"/>
            <a:pathLst>
              <a:path w="56515" h="90170">
                <a:moveTo>
                  <a:pt x="0" y="90109"/>
                </a:moveTo>
                <a:lnTo>
                  <a:pt x="56253" y="0"/>
                </a:lnTo>
              </a:path>
            </a:pathLst>
          </a:custGeom>
          <a:ln w="1204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5" name="object 435"/>
          <p:cNvSpPr/>
          <p:nvPr/>
        </p:nvSpPr>
        <p:spPr>
          <a:xfrm>
            <a:off x="7952240" y="4542328"/>
            <a:ext cx="438150" cy="57150"/>
          </a:xfrm>
          <a:custGeom>
            <a:avLst/>
            <a:gdLst/>
            <a:ahLst/>
            <a:cxnLst/>
            <a:rect l="l" t="t" r="r" b="b"/>
            <a:pathLst>
              <a:path w="438150" h="57150">
                <a:moveTo>
                  <a:pt x="0" y="56715"/>
                </a:moveTo>
                <a:lnTo>
                  <a:pt x="437760" y="56715"/>
                </a:lnTo>
              </a:path>
              <a:path w="438150" h="57150">
                <a:moveTo>
                  <a:pt x="264906" y="56715"/>
                </a:moveTo>
                <a:lnTo>
                  <a:pt x="264906" y="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6" name="object 436"/>
          <p:cNvSpPr/>
          <p:nvPr/>
        </p:nvSpPr>
        <p:spPr>
          <a:xfrm>
            <a:off x="8219186" y="4549787"/>
            <a:ext cx="71755" cy="45720"/>
          </a:xfrm>
          <a:custGeom>
            <a:avLst/>
            <a:gdLst/>
            <a:ahLst/>
            <a:cxnLst/>
            <a:rect l="l" t="t" r="r" b="b"/>
            <a:pathLst>
              <a:path w="71754" h="45720">
                <a:moveTo>
                  <a:pt x="29654" y="31737"/>
                </a:moveTo>
                <a:lnTo>
                  <a:pt x="27609" y="25946"/>
                </a:lnTo>
                <a:lnTo>
                  <a:pt x="24549" y="23456"/>
                </a:lnTo>
                <a:lnTo>
                  <a:pt x="18415" y="20840"/>
                </a:lnTo>
                <a:lnTo>
                  <a:pt x="20459" y="20002"/>
                </a:lnTo>
                <a:lnTo>
                  <a:pt x="25565" y="16700"/>
                </a:lnTo>
                <a:lnTo>
                  <a:pt x="26593" y="15862"/>
                </a:lnTo>
                <a:lnTo>
                  <a:pt x="27609" y="10071"/>
                </a:lnTo>
                <a:lnTo>
                  <a:pt x="27609" y="8420"/>
                </a:lnTo>
                <a:lnTo>
                  <a:pt x="24549" y="3454"/>
                </a:lnTo>
                <a:lnTo>
                  <a:pt x="20459" y="1651"/>
                </a:lnTo>
                <a:lnTo>
                  <a:pt x="14312" y="0"/>
                </a:lnTo>
                <a:lnTo>
                  <a:pt x="5105" y="2489"/>
                </a:lnTo>
                <a:lnTo>
                  <a:pt x="3060" y="4279"/>
                </a:lnTo>
                <a:lnTo>
                  <a:pt x="1016" y="9245"/>
                </a:lnTo>
                <a:lnTo>
                  <a:pt x="2044" y="11734"/>
                </a:lnTo>
                <a:lnTo>
                  <a:pt x="4102" y="12560"/>
                </a:lnTo>
                <a:lnTo>
                  <a:pt x="6146" y="11734"/>
                </a:lnTo>
                <a:lnTo>
                  <a:pt x="7162" y="10071"/>
                </a:lnTo>
                <a:lnTo>
                  <a:pt x="6146" y="8420"/>
                </a:lnTo>
                <a:lnTo>
                  <a:pt x="6146" y="5930"/>
                </a:lnTo>
                <a:lnTo>
                  <a:pt x="8191" y="2489"/>
                </a:lnTo>
                <a:lnTo>
                  <a:pt x="13296" y="2489"/>
                </a:lnTo>
                <a:lnTo>
                  <a:pt x="15341" y="2489"/>
                </a:lnTo>
                <a:lnTo>
                  <a:pt x="20459" y="5105"/>
                </a:lnTo>
                <a:lnTo>
                  <a:pt x="21488" y="5930"/>
                </a:lnTo>
                <a:lnTo>
                  <a:pt x="22504" y="10896"/>
                </a:lnTo>
                <a:lnTo>
                  <a:pt x="22504" y="13385"/>
                </a:lnTo>
                <a:lnTo>
                  <a:pt x="19443" y="17526"/>
                </a:lnTo>
                <a:lnTo>
                  <a:pt x="17399" y="19177"/>
                </a:lnTo>
                <a:lnTo>
                  <a:pt x="10223" y="20002"/>
                </a:lnTo>
                <a:lnTo>
                  <a:pt x="10223" y="21666"/>
                </a:lnTo>
                <a:lnTo>
                  <a:pt x="16357" y="22491"/>
                </a:lnTo>
                <a:lnTo>
                  <a:pt x="21488" y="25107"/>
                </a:lnTo>
                <a:lnTo>
                  <a:pt x="23520" y="26771"/>
                </a:lnTo>
                <a:lnTo>
                  <a:pt x="24549" y="32562"/>
                </a:lnTo>
                <a:lnTo>
                  <a:pt x="24549" y="35877"/>
                </a:lnTo>
                <a:lnTo>
                  <a:pt x="21488" y="40843"/>
                </a:lnTo>
                <a:lnTo>
                  <a:pt x="19443" y="41668"/>
                </a:lnTo>
                <a:lnTo>
                  <a:pt x="13296" y="43472"/>
                </a:lnTo>
                <a:lnTo>
                  <a:pt x="8191" y="42506"/>
                </a:lnTo>
                <a:lnTo>
                  <a:pt x="6146" y="40017"/>
                </a:lnTo>
                <a:lnTo>
                  <a:pt x="6146" y="38366"/>
                </a:lnTo>
                <a:lnTo>
                  <a:pt x="7162" y="35877"/>
                </a:lnTo>
                <a:lnTo>
                  <a:pt x="6146" y="34226"/>
                </a:lnTo>
                <a:lnTo>
                  <a:pt x="3060" y="32562"/>
                </a:lnTo>
                <a:lnTo>
                  <a:pt x="1016" y="34226"/>
                </a:lnTo>
                <a:lnTo>
                  <a:pt x="0" y="36703"/>
                </a:lnTo>
                <a:lnTo>
                  <a:pt x="0" y="38366"/>
                </a:lnTo>
                <a:lnTo>
                  <a:pt x="4102" y="42506"/>
                </a:lnTo>
                <a:lnTo>
                  <a:pt x="7162" y="44297"/>
                </a:lnTo>
                <a:lnTo>
                  <a:pt x="13296" y="45123"/>
                </a:lnTo>
                <a:lnTo>
                  <a:pt x="14312" y="45123"/>
                </a:lnTo>
                <a:lnTo>
                  <a:pt x="20459" y="44297"/>
                </a:lnTo>
                <a:lnTo>
                  <a:pt x="25565" y="40843"/>
                </a:lnTo>
                <a:lnTo>
                  <a:pt x="28638" y="38366"/>
                </a:lnTo>
                <a:lnTo>
                  <a:pt x="29654" y="32562"/>
                </a:lnTo>
                <a:lnTo>
                  <a:pt x="29654" y="31737"/>
                </a:lnTo>
                <a:close/>
              </a:path>
              <a:path w="71754" h="45720">
                <a:moveTo>
                  <a:pt x="71602" y="21666"/>
                </a:moveTo>
                <a:lnTo>
                  <a:pt x="70573" y="15862"/>
                </a:lnTo>
                <a:lnTo>
                  <a:pt x="69557" y="10896"/>
                </a:lnTo>
                <a:lnTo>
                  <a:pt x="66484" y="5930"/>
                </a:lnTo>
                <a:lnTo>
                  <a:pt x="65455" y="5080"/>
                </a:lnTo>
                <a:lnTo>
                  <a:pt x="65455" y="22491"/>
                </a:lnTo>
                <a:lnTo>
                  <a:pt x="65455" y="27597"/>
                </a:lnTo>
                <a:lnTo>
                  <a:pt x="64439" y="33388"/>
                </a:lnTo>
                <a:lnTo>
                  <a:pt x="62395" y="37528"/>
                </a:lnTo>
                <a:lnTo>
                  <a:pt x="60350" y="40843"/>
                </a:lnTo>
                <a:lnTo>
                  <a:pt x="55245" y="43472"/>
                </a:lnTo>
                <a:lnTo>
                  <a:pt x="52158" y="42633"/>
                </a:lnTo>
                <a:lnTo>
                  <a:pt x="48069" y="37528"/>
                </a:lnTo>
                <a:lnTo>
                  <a:pt x="46024" y="34226"/>
                </a:lnTo>
                <a:lnTo>
                  <a:pt x="45008" y="29248"/>
                </a:lnTo>
                <a:lnTo>
                  <a:pt x="45008" y="17526"/>
                </a:lnTo>
                <a:lnTo>
                  <a:pt x="46024" y="12560"/>
                </a:lnTo>
                <a:lnTo>
                  <a:pt x="48069" y="7594"/>
                </a:lnTo>
                <a:lnTo>
                  <a:pt x="50114" y="4279"/>
                </a:lnTo>
                <a:lnTo>
                  <a:pt x="55245" y="2489"/>
                </a:lnTo>
                <a:lnTo>
                  <a:pt x="59321" y="3454"/>
                </a:lnTo>
                <a:lnTo>
                  <a:pt x="62395" y="7594"/>
                </a:lnTo>
                <a:lnTo>
                  <a:pt x="64439" y="10896"/>
                </a:lnTo>
                <a:lnTo>
                  <a:pt x="64439" y="16700"/>
                </a:lnTo>
                <a:lnTo>
                  <a:pt x="65455" y="22491"/>
                </a:lnTo>
                <a:lnTo>
                  <a:pt x="65455" y="5080"/>
                </a:lnTo>
                <a:lnTo>
                  <a:pt x="61366" y="1651"/>
                </a:lnTo>
                <a:lnTo>
                  <a:pt x="55245" y="0"/>
                </a:lnTo>
                <a:lnTo>
                  <a:pt x="53187" y="825"/>
                </a:lnTo>
                <a:lnTo>
                  <a:pt x="48069" y="2489"/>
                </a:lnTo>
                <a:lnTo>
                  <a:pt x="43992" y="6756"/>
                </a:lnTo>
                <a:lnTo>
                  <a:pt x="42951" y="6756"/>
                </a:lnTo>
                <a:lnTo>
                  <a:pt x="40906" y="11734"/>
                </a:lnTo>
                <a:lnTo>
                  <a:pt x="39890" y="16700"/>
                </a:lnTo>
                <a:lnTo>
                  <a:pt x="38862" y="22491"/>
                </a:lnTo>
                <a:lnTo>
                  <a:pt x="38862" y="24282"/>
                </a:lnTo>
                <a:lnTo>
                  <a:pt x="39890" y="30086"/>
                </a:lnTo>
                <a:lnTo>
                  <a:pt x="40906" y="35052"/>
                </a:lnTo>
                <a:lnTo>
                  <a:pt x="43992" y="39192"/>
                </a:lnTo>
                <a:lnTo>
                  <a:pt x="45008" y="40017"/>
                </a:lnTo>
                <a:lnTo>
                  <a:pt x="49098" y="44297"/>
                </a:lnTo>
                <a:lnTo>
                  <a:pt x="55245" y="45123"/>
                </a:lnTo>
                <a:lnTo>
                  <a:pt x="56261" y="45123"/>
                </a:lnTo>
                <a:lnTo>
                  <a:pt x="62395" y="43472"/>
                </a:lnTo>
                <a:lnTo>
                  <a:pt x="66484" y="39192"/>
                </a:lnTo>
                <a:lnTo>
                  <a:pt x="67500" y="38366"/>
                </a:lnTo>
                <a:lnTo>
                  <a:pt x="69557" y="34226"/>
                </a:lnTo>
                <a:lnTo>
                  <a:pt x="70573" y="29248"/>
                </a:lnTo>
                <a:lnTo>
                  <a:pt x="71602" y="22491"/>
                </a:lnTo>
                <a:lnTo>
                  <a:pt x="71602" y="2166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437" name="object 437"/>
          <p:cNvPicPr/>
          <p:nvPr/>
        </p:nvPicPr>
        <p:blipFill>
          <a:blip r:embed="rId31" cstate="print"/>
          <a:stretch>
            <a:fillRect/>
          </a:stretch>
        </p:blipFill>
        <p:spPr>
          <a:xfrm>
            <a:off x="7980882" y="4358936"/>
            <a:ext cx="263874" cy="230861"/>
          </a:xfrm>
          <a:prstGeom prst="rect">
            <a:avLst/>
          </a:prstGeom>
        </p:spPr>
      </p:pic>
      <p:sp>
        <p:nvSpPr>
          <p:cNvPr id="438" name="object 438"/>
          <p:cNvSpPr/>
          <p:nvPr/>
        </p:nvSpPr>
        <p:spPr>
          <a:xfrm>
            <a:off x="7952240" y="4358936"/>
            <a:ext cx="438150" cy="93345"/>
          </a:xfrm>
          <a:custGeom>
            <a:avLst/>
            <a:gdLst/>
            <a:ahLst/>
            <a:cxnLst/>
            <a:rect l="l" t="t" r="r" b="b"/>
            <a:pathLst>
              <a:path w="438150" h="93345">
                <a:moveTo>
                  <a:pt x="437760" y="0"/>
                </a:moveTo>
                <a:lnTo>
                  <a:pt x="0" y="0"/>
                </a:lnTo>
              </a:path>
              <a:path w="438150" h="93345">
                <a:moveTo>
                  <a:pt x="237296" y="93283"/>
                </a:moveTo>
                <a:lnTo>
                  <a:pt x="237296" y="0"/>
                </a:lnTo>
              </a:path>
              <a:path w="438150" h="93345">
                <a:moveTo>
                  <a:pt x="321160" y="93283"/>
                </a:moveTo>
                <a:lnTo>
                  <a:pt x="321160" y="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9" name="object 439"/>
          <p:cNvSpPr/>
          <p:nvPr/>
        </p:nvSpPr>
        <p:spPr>
          <a:xfrm>
            <a:off x="7978826" y="4366399"/>
            <a:ext cx="414655" cy="46355"/>
          </a:xfrm>
          <a:custGeom>
            <a:avLst/>
            <a:gdLst/>
            <a:ahLst/>
            <a:cxnLst/>
            <a:rect l="l" t="t" r="r" b="b"/>
            <a:pathLst>
              <a:path w="414654" h="46354">
                <a:moveTo>
                  <a:pt x="32727" y="31737"/>
                </a:moveTo>
                <a:lnTo>
                  <a:pt x="29667" y="26631"/>
                </a:lnTo>
                <a:lnTo>
                  <a:pt x="27609" y="24142"/>
                </a:lnTo>
                <a:lnTo>
                  <a:pt x="27609" y="34213"/>
                </a:lnTo>
                <a:lnTo>
                  <a:pt x="27609" y="35039"/>
                </a:lnTo>
                <a:lnTo>
                  <a:pt x="25565" y="40017"/>
                </a:lnTo>
                <a:lnTo>
                  <a:pt x="23520" y="41668"/>
                </a:lnTo>
                <a:lnTo>
                  <a:pt x="16357" y="42494"/>
                </a:lnTo>
                <a:lnTo>
                  <a:pt x="14312" y="42494"/>
                </a:lnTo>
                <a:lnTo>
                  <a:pt x="8178" y="40017"/>
                </a:lnTo>
                <a:lnTo>
                  <a:pt x="6134" y="38354"/>
                </a:lnTo>
                <a:lnTo>
                  <a:pt x="5118" y="33388"/>
                </a:lnTo>
                <a:lnTo>
                  <a:pt x="5118" y="31737"/>
                </a:lnTo>
                <a:lnTo>
                  <a:pt x="7162" y="26631"/>
                </a:lnTo>
                <a:lnTo>
                  <a:pt x="8178" y="25793"/>
                </a:lnTo>
                <a:lnTo>
                  <a:pt x="12268" y="21653"/>
                </a:lnTo>
                <a:lnTo>
                  <a:pt x="19431" y="24142"/>
                </a:lnTo>
                <a:lnTo>
                  <a:pt x="23520" y="27597"/>
                </a:lnTo>
                <a:lnTo>
                  <a:pt x="25565" y="29248"/>
                </a:lnTo>
                <a:lnTo>
                  <a:pt x="27609" y="34213"/>
                </a:lnTo>
                <a:lnTo>
                  <a:pt x="27609" y="24142"/>
                </a:lnTo>
                <a:lnTo>
                  <a:pt x="22504" y="20828"/>
                </a:lnTo>
                <a:lnTo>
                  <a:pt x="24549" y="19177"/>
                </a:lnTo>
                <a:lnTo>
                  <a:pt x="29667" y="15862"/>
                </a:lnTo>
                <a:lnTo>
                  <a:pt x="31711" y="10071"/>
                </a:lnTo>
                <a:lnTo>
                  <a:pt x="31711" y="7581"/>
                </a:lnTo>
                <a:lnTo>
                  <a:pt x="27609" y="2476"/>
                </a:lnTo>
                <a:lnTo>
                  <a:pt x="27609" y="10896"/>
                </a:lnTo>
                <a:lnTo>
                  <a:pt x="25565" y="15862"/>
                </a:lnTo>
                <a:lnTo>
                  <a:pt x="19431" y="20002"/>
                </a:lnTo>
                <a:lnTo>
                  <a:pt x="15328" y="17526"/>
                </a:lnTo>
                <a:lnTo>
                  <a:pt x="10223" y="15036"/>
                </a:lnTo>
                <a:lnTo>
                  <a:pt x="9207" y="14211"/>
                </a:lnTo>
                <a:lnTo>
                  <a:pt x="6134" y="9245"/>
                </a:lnTo>
                <a:lnTo>
                  <a:pt x="8178" y="4140"/>
                </a:lnTo>
                <a:lnTo>
                  <a:pt x="10223" y="2476"/>
                </a:lnTo>
                <a:lnTo>
                  <a:pt x="17373" y="1651"/>
                </a:lnTo>
                <a:lnTo>
                  <a:pt x="19431" y="1651"/>
                </a:lnTo>
                <a:lnTo>
                  <a:pt x="24549" y="4140"/>
                </a:lnTo>
                <a:lnTo>
                  <a:pt x="25565" y="4965"/>
                </a:lnTo>
                <a:lnTo>
                  <a:pt x="27609" y="10896"/>
                </a:lnTo>
                <a:lnTo>
                  <a:pt x="27609" y="2476"/>
                </a:lnTo>
                <a:lnTo>
                  <a:pt x="23520" y="825"/>
                </a:lnTo>
                <a:lnTo>
                  <a:pt x="17373" y="0"/>
                </a:lnTo>
                <a:lnTo>
                  <a:pt x="11252" y="825"/>
                </a:lnTo>
                <a:lnTo>
                  <a:pt x="6134" y="2476"/>
                </a:lnTo>
                <a:lnTo>
                  <a:pt x="3060" y="4965"/>
                </a:lnTo>
                <a:lnTo>
                  <a:pt x="2044" y="10071"/>
                </a:lnTo>
                <a:lnTo>
                  <a:pt x="2044" y="10896"/>
                </a:lnTo>
                <a:lnTo>
                  <a:pt x="4076" y="15862"/>
                </a:lnTo>
                <a:lnTo>
                  <a:pt x="5118" y="17526"/>
                </a:lnTo>
                <a:lnTo>
                  <a:pt x="11252" y="20828"/>
                </a:lnTo>
                <a:lnTo>
                  <a:pt x="8178" y="22491"/>
                </a:lnTo>
                <a:lnTo>
                  <a:pt x="3060" y="25793"/>
                </a:lnTo>
                <a:lnTo>
                  <a:pt x="0" y="33388"/>
                </a:lnTo>
                <a:lnTo>
                  <a:pt x="1016" y="36703"/>
                </a:lnTo>
                <a:lnTo>
                  <a:pt x="5118" y="40843"/>
                </a:lnTo>
                <a:lnTo>
                  <a:pt x="10223" y="43319"/>
                </a:lnTo>
                <a:lnTo>
                  <a:pt x="16357" y="44157"/>
                </a:lnTo>
                <a:lnTo>
                  <a:pt x="22504" y="44157"/>
                </a:lnTo>
                <a:lnTo>
                  <a:pt x="27609" y="40843"/>
                </a:lnTo>
                <a:lnTo>
                  <a:pt x="30670" y="38354"/>
                </a:lnTo>
                <a:lnTo>
                  <a:pt x="32727" y="33388"/>
                </a:lnTo>
                <a:lnTo>
                  <a:pt x="32727" y="31737"/>
                </a:lnTo>
                <a:close/>
              </a:path>
              <a:path w="414654" h="46354">
                <a:moveTo>
                  <a:pt x="72618" y="28422"/>
                </a:moveTo>
                <a:lnTo>
                  <a:pt x="71602" y="23317"/>
                </a:lnTo>
                <a:lnTo>
                  <a:pt x="68516" y="19177"/>
                </a:lnTo>
                <a:lnTo>
                  <a:pt x="64427" y="16687"/>
                </a:lnTo>
                <a:lnTo>
                  <a:pt x="58305" y="15862"/>
                </a:lnTo>
                <a:lnTo>
                  <a:pt x="53174" y="16687"/>
                </a:lnTo>
                <a:lnTo>
                  <a:pt x="51130" y="17526"/>
                </a:lnTo>
                <a:lnTo>
                  <a:pt x="46024" y="20828"/>
                </a:lnTo>
                <a:lnTo>
                  <a:pt x="48069" y="4140"/>
                </a:lnTo>
                <a:lnTo>
                  <a:pt x="70573" y="4140"/>
                </a:lnTo>
                <a:lnTo>
                  <a:pt x="71602" y="0"/>
                </a:lnTo>
                <a:lnTo>
                  <a:pt x="46024" y="0"/>
                </a:lnTo>
                <a:lnTo>
                  <a:pt x="43980" y="23317"/>
                </a:lnTo>
                <a:lnTo>
                  <a:pt x="47053" y="24142"/>
                </a:lnTo>
                <a:lnTo>
                  <a:pt x="47053" y="22491"/>
                </a:lnTo>
                <a:lnTo>
                  <a:pt x="51130" y="19177"/>
                </a:lnTo>
                <a:lnTo>
                  <a:pt x="57277" y="18351"/>
                </a:lnTo>
                <a:lnTo>
                  <a:pt x="60350" y="18351"/>
                </a:lnTo>
                <a:lnTo>
                  <a:pt x="64427" y="21653"/>
                </a:lnTo>
                <a:lnTo>
                  <a:pt x="66471" y="24968"/>
                </a:lnTo>
                <a:lnTo>
                  <a:pt x="66471" y="35039"/>
                </a:lnTo>
                <a:lnTo>
                  <a:pt x="64427" y="39179"/>
                </a:lnTo>
                <a:lnTo>
                  <a:pt x="62382" y="41668"/>
                </a:lnTo>
                <a:lnTo>
                  <a:pt x="56261" y="42494"/>
                </a:lnTo>
                <a:lnTo>
                  <a:pt x="50114" y="41668"/>
                </a:lnTo>
                <a:lnTo>
                  <a:pt x="47053" y="38354"/>
                </a:lnTo>
                <a:lnTo>
                  <a:pt x="48069" y="36703"/>
                </a:lnTo>
                <a:lnTo>
                  <a:pt x="49098" y="34213"/>
                </a:lnTo>
                <a:lnTo>
                  <a:pt x="48069" y="32562"/>
                </a:lnTo>
                <a:lnTo>
                  <a:pt x="46024" y="31737"/>
                </a:lnTo>
                <a:lnTo>
                  <a:pt x="42964" y="32562"/>
                </a:lnTo>
                <a:lnTo>
                  <a:pt x="41922" y="35039"/>
                </a:lnTo>
                <a:lnTo>
                  <a:pt x="41922" y="38354"/>
                </a:lnTo>
                <a:lnTo>
                  <a:pt x="46024" y="41668"/>
                </a:lnTo>
                <a:lnTo>
                  <a:pt x="50114" y="43319"/>
                </a:lnTo>
                <a:lnTo>
                  <a:pt x="56261" y="44157"/>
                </a:lnTo>
                <a:lnTo>
                  <a:pt x="58305" y="44157"/>
                </a:lnTo>
                <a:lnTo>
                  <a:pt x="72618" y="29248"/>
                </a:lnTo>
                <a:lnTo>
                  <a:pt x="72618" y="28422"/>
                </a:lnTo>
                <a:close/>
              </a:path>
              <a:path w="414654" h="46354">
                <a:moveTo>
                  <a:pt x="166712" y="31737"/>
                </a:moveTo>
                <a:lnTo>
                  <a:pt x="163652" y="26631"/>
                </a:lnTo>
                <a:lnTo>
                  <a:pt x="161607" y="24968"/>
                </a:lnTo>
                <a:lnTo>
                  <a:pt x="161607" y="34213"/>
                </a:lnTo>
                <a:lnTo>
                  <a:pt x="161607" y="35877"/>
                </a:lnTo>
                <a:lnTo>
                  <a:pt x="159562" y="40843"/>
                </a:lnTo>
                <a:lnTo>
                  <a:pt x="157518" y="42494"/>
                </a:lnTo>
                <a:lnTo>
                  <a:pt x="150355" y="43319"/>
                </a:lnTo>
                <a:lnTo>
                  <a:pt x="148310" y="43319"/>
                </a:lnTo>
                <a:lnTo>
                  <a:pt x="142163" y="40843"/>
                </a:lnTo>
                <a:lnTo>
                  <a:pt x="141147" y="39179"/>
                </a:lnTo>
                <a:lnTo>
                  <a:pt x="139103" y="34213"/>
                </a:lnTo>
                <a:lnTo>
                  <a:pt x="139103" y="32562"/>
                </a:lnTo>
                <a:lnTo>
                  <a:pt x="141147" y="27597"/>
                </a:lnTo>
                <a:lnTo>
                  <a:pt x="146265" y="22491"/>
                </a:lnTo>
                <a:lnTo>
                  <a:pt x="153416" y="24968"/>
                </a:lnTo>
                <a:lnTo>
                  <a:pt x="157518" y="28422"/>
                </a:lnTo>
                <a:lnTo>
                  <a:pt x="159562" y="30073"/>
                </a:lnTo>
                <a:lnTo>
                  <a:pt x="161607" y="34213"/>
                </a:lnTo>
                <a:lnTo>
                  <a:pt x="161607" y="24968"/>
                </a:lnTo>
                <a:lnTo>
                  <a:pt x="156476" y="21653"/>
                </a:lnTo>
                <a:lnTo>
                  <a:pt x="158534" y="20002"/>
                </a:lnTo>
                <a:lnTo>
                  <a:pt x="163652" y="16687"/>
                </a:lnTo>
                <a:lnTo>
                  <a:pt x="165696" y="10896"/>
                </a:lnTo>
                <a:lnTo>
                  <a:pt x="165696" y="8407"/>
                </a:lnTo>
                <a:lnTo>
                  <a:pt x="161607" y="3302"/>
                </a:lnTo>
                <a:lnTo>
                  <a:pt x="161607" y="10896"/>
                </a:lnTo>
                <a:lnTo>
                  <a:pt x="159562" y="16687"/>
                </a:lnTo>
                <a:lnTo>
                  <a:pt x="154444" y="20002"/>
                </a:lnTo>
                <a:lnTo>
                  <a:pt x="149326" y="18351"/>
                </a:lnTo>
                <a:lnTo>
                  <a:pt x="144221" y="15862"/>
                </a:lnTo>
                <a:lnTo>
                  <a:pt x="143205" y="15036"/>
                </a:lnTo>
                <a:lnTo>
                  <a:pt x="140119" y="10071"/>
                </a:lnTo>
                <a:lnTo>
                  <a:pt x="142163" y="4965"/>
                </a:lnTo>
                <a:lnTo>
                  <a:pt x="144221" y="3302"/>
                </a:lnTo>
                <a:lnTo>
                  <a:pt x="151371" y="2476"/>
                </a:lnTo>
                <a:lnTo>
                  <a:pt x="153416" y="2476"/>
                </a:lnTo>
                <a:lnTo>
                  <a:pt x="158534" y="4965"/>
                </a:lnTo>
                <a:lnTo>
                  <a:pt x="159562" y="5791"/>
                </a:lnTo>
                <a:lnTo>
                  <a:pt x="161607" y="10896"/>
                </a:lnTo>
                <a:lnTo>
                  <a:pt x="161607" y="3302"/>
                </a:lnTo>
                <a:lnTo>
                  <a:pt x="157518" y="1651"/>
                </a:lnTo>
                <a:lnTo>
                  <a:pt x="151371" y="825"/>
                </a:lnTo>
                <a:lnTo>
                  <a:pt x="145224" y="825"/>
                </a:lnTo>
                <a:lnTo>
                  <a:pt x="140119" y="3302"/>
                </a:lnTo>
                <a:lnTo>
                  <a:pt x="137058" y="5791"/>
                </a:lnTo>
                <a:lnTo>
                  <a:pt x="136029" y="10896"/>
                </a:lnTo>
                <a:lnTo>
                  <a:pt x="136029" y="11722"/>
                </a:lnTo>
                <a:lnTo>
                  <a:pt x="138074" y="16687"/>
                </a:lnTo>
                <a:lnTo>
                  <a:pt x="139103" y="18351"/>
                </a:lnTo>
                <a:lnTo>
                  <a:pt x="145224" y="21653"/>
                </a:lnTo>
                <a:lnTo>
                  <a:pt x="142163" y="23317"/>
                </a:lnTo>
                <a:lnTo>
                  <a:pt x="137058" y="26631"/>
                </a:lnTo>
                <a:lnTo>
                  <a:pt x="136029" y="29248"/>
                </a:lnTo>
                <a:lnTo>
                  <a:pt x="135013" y="34213"/>
                </a:lnTo>
                <a:lnTo>
                  <a:pt x="135013" y="37528"/>
                </a:lnTo>
                <a:lnTo>
                  <a:pt x="139103" y="41668"/>
                </a:lnTo>
                <a:lnTo>
                  <a:pt x="144221" y="44157"/>
                </a:lnTo>
                <a:lnTo>
                  <a:pt x="150355" y="44983"/>
                </a:lnTo>
                <a:lnTo>
                  <a:pt x="156476" y="44157"/>
                </a:lnTo>
                <a:lnTo>
                  <a:pt x="161607" y="41668"/>
                </a:lnTo>
                <a:lnTo>
                  <a:pt x="164668" y="39179"/>
                </a:lnTo>
                <a:lnTo>
                  <a:pt x="166712" y="33388"/>
                </a:lnTo>
                <a:lnTo>
                  <a:pt x="166712" y="31737"/>
                </a:lnTo>
                <a:close/>
              </a:path>
              <a:path w="414654" h="46354">
                <a:moveTo>
                  <a:pt x="206603" y="825"/>
                </a:moveTo>
                <a:lnTo>
                  <a:pt x="177965" y="825"/>
                </a:lnTo>
                <a:lnTo>
                  <a:pt x="175920" y="11722"/>
                </a:lnTo>
                <a:lnTo>
                  <a:pt x="177965" y="11722"/>
                </a:lnTo>
                <a:lnTo>
                  <a:pt x="177965" y="10896"/>
                </a:lnTo>
                <a:lnTo>
                  <a:pt x="181025" y="6616"/>
                </a:lnTo>
                <a:lnTo>
                  <a:pt x="186156" y="4965"/>
                </a:lnTo>
                <a:lnTo>
                  <a:pt x="202514" y="4965"/>
                </a:lnTo>
                <a:lnTo>
                  <a:pt x="200469" y="6616"/>
                </a:lnTo>
                <a:lnTo>
                  <a:pt x="197408" y="12547"/>
                </a:lnTo>
                <a:lnTo>
                  <a:pt x="193306" y="17526"/>
                </a:lnTo>
                <a:lnTo>
                  <a:pt x="191262" y="22491"/>
                </a:lnTo>
                <a:lnTo>
                  <a:pt x="189217" y="25793"/>
                </a:lnTo>
                <a:lnTo>
                  <a:pt x="188201" y="29248"/>
                </a:lnTo>
                <a:lnTo>
                  <a:pt x="187172" y="31737"/>
                </a:lnTo>
                <a:lnTo>
                  <a:pt x="186156" y="36703"/>
                </a:lnTo>
                <a:lnTo>
                  <a:pt x="185127" y="40843"/>
                </a:lnTo>
                <a:lnTo>
                  <a:pt x="186156" y="44157"/>
                </a:lnTo>
                <a:lnTo>
                  <a:pt x="189217" y="44983"/>
                </a:lnTo>
                <a:lnTo>
                  <a:pt x="192278" y="44157"/>
                </a:lnTo>
                <a:lnTo>
                  <a:pt x="192278" y="30073"/>
                </a:lnTo>
                <a:lnTo>
                  <a:pt x="196380" y="20002"/>
                </a:lnTo>
                <a:lnTo>
                  <a:pt x="197408" y="16687"/>
                </a:lnTo>
                <a:lnTo>
                  <a:pt x="200469" y="11722"/>
                </a:lnTo>
                <a:lnTo>
                  <a:pt x="203530" y="7581"/>
                </a:lnTo>
                <a:lnTo>
                  <a:pt x="206603" y="2476"/>
                </a:lnTo>
                <a:lnTo>
                  <a:pt x="206603" y="825"/>
                </a:lnTo>
                <a:close/>
              </a:path>
              <a:path w="414654" h="46354">
                <a:moveTo>
                  <a:pt x="330365" y="32562"/>
                </a:moveTo>
                <a:lnTo>
                  <a:pt x="328320" y="27597"/>
                </a:lnTo>
                <a:lnTo>
                  <a:pt x="325259" y="25793"/>
                </a:lnTo>
                <a:lnTo>
                  <a:pt x="325259" y="35039"/>
                </a:lnTo>
                <a:lnTo>
                  <a:pt x="325259" y="36703"/>
                </a:lnTo>
                <a:lnTo>
                  <a:pt x="323215" y="41668"/>
                </a:lnTo>
                <a:lnTo>
                  <a:pt x="321157" y="42494"/>
                </a:lnTo>
                <a:lnTo>
                  <a:pt x="314007" y="44157"/>
                </a:lnTo>
                <a:lnTo>
                  <a:pt x="311962" y="44157"/>
                </a:lnTo>
                <a:lnTo>
                  <a:pt x="305816" y="41668"/>
                </a:lnTo>
                <a:lnTo>
                  <a:pt x="304800" y="40017"/>
                </a:lnTo>
                <a:lnTo>
                  <a:pt x="302755" y="35039"/>
                </a:lnTo>
                <a:lnTo>
                  <a:pt x="302755" y="33388"/>
                </a:lnTo>
                <a:lnTo>
                  <a:pt x="304800" y="28422"/>
                </a:lnTo>
                <a:lnTo>
                  <a:pt x="305816" y="26631"/>
                </a:lnTo>
                <a:lnTo>
                  <a:pt x="310934" y="23317"/>
                </a:lnTo>
                <a:lnTo>
                  <a:pt x="317068" y="25793"/>
                </a:lnTo>
                <a:lnTo>
                  <a:pt x="322173" y="28422"/>
                </a:lnTo>
                <a:lnTo>
                  <a:pt x="323215" y="30073"/>
                </a:lnTo>
                <a:lnTo>
                  <a:pt x="325259" y="35039"/>
                </a:lnTo>
                <a:lnTo>
                  <a:pt x="325259" y="25793"/>
                </a:lnTo>
                <a:lnTo>
                  <a:pt x="320154" y="21653"/>
                </a:lnTo>
                <a:lnTo>
                  <a:pt x="323215" y="20828"/>
                </a:lnTo>
                <a:lnTo>
                  <a:pt x="327304" y="17526"/>
                </a:lnTo>
                <a:lnTo>
                  <a:pt x="329349" y="11722"/>
                </a:lnTo>
                <a:lnTo>
                  <a:pt x="329349" y="8407"/>
                </a:lnTo>
                <a:lnTo>
                  <a:pt x="325259" y="4140"/>
                </a:lnTo>
                <a:lnTo>
                  <a:pt x="325259" y="11722"/>
                </a:lnTo>
                <a:lnTo>
                  <a:pt x="323215" y="17526"/>
                </a:lnTo>
                <a:lnTo>
                  <a:pt x="318096" y="20828"/>
                </a:lnTo>
                <a:lnTo>
                  <a:pt x="312978" y="19177"/>
                </a:lnTo>
                <a:lnTo>
                  <a:pt x="307860" y="15862"/>
                </a:lnTo>
                <a:lnTo>
                  <a:pt x="306844" y="15036"/>
                </a:lnTo>
                <a:lnTo>
                  <a:pt x="303771" y="10896"/>
                </a:lnTo>
                <a:lnTo>
                  <a:pt x="306844" y="4965"/>
                </a:lnTo>
                <a:lnTo>
                  <a:pt x="308902" y="4140"/>
                </a:lnTo>
                <a:lnTo>
                  <a:pt x="315023" y="2476"/>
                </a:lnTo>
                <a:lnTo>
                  <a:pt x="317068" y="3302"/>
                </a:lnTo>
                <a:lnTo>
                  <a:pt x="323215" y="4965"/>
                </a:lnTo>
                <a:lnTo>
                  <a:pt x="324231" y="6616"/>
                </a:lnTo>
                <a:lnTo>
                  <a:pt x="325259" y="11722"/>
                </a:lnTo>
                <a:lnTo>
                  <a:pt x="325259" y="4140"/>
                </a:lnTo>
                <a:lnTo>
                  <a:pt x="322173" y="1651"/>
                </a:lnTo>
                <a:lnTo>
                  <a:pt x="315023" y="825"/>
                </a:lnTo>
                <a:lnTo>
                  <a:pt x="308902" y="1651"/>
                </a:lnTo>
                <a:lnTo>
                  <a:pt x="303771" y="4140"/>
                </a:lnTo>
                <a:lnTo>
                  <a:pt x="301726" y="6616"/>
                </a:lnTo>
                <a:lnTo>
                  <a:pt x="299681" y="11722"/>
                </a:lnTo>
                <a:lnTo>
                  <a:pt x="299681" y="12547"/>
                </a:lnTo>
                <a:lnTo>
                  <a:pt x="301726" y="17526"/>
                </a:lnTo>
                <a:lnTo>
                  <a:pt x="303771" y="18351"/>
                </a:lnTo>
                <a:lnTo>
                  <a:pt x="308902" y="21653"/>
                </a:lnTo>
                <a:lnTo>
                  <a:pt x="305816" y="23317"/>
                </a:lnTo>
                <a:lnTo>
                  <a:pt x="301726" y="27597"/>
                </a:lnTo>
                <a:lnTo>
                  <a:pt x="299681" y="29248"/>
                </a:lnTo>
                <a:lnTo>
                  <a:pt x="298665" y="35039"/>
                </a:lnTo>
                <a:lnTo>
                  <a:pt x="299681" y="38354"/>
                </a:lnTo>
                <a:lnTo>
                  <a:pt x="302755" y="42494"/>
                </a:lnTo>
                <a:lnTo>
                  <a:pt x="307860" y="44983"/>
                </a:lnTo>
                <a:lnTo>
                  <a:pt x="314007" y="45808"/>
                </a:lnTo>
                <a:lnTo>
                  <a:pt x="320154" y="44983"/>
                </a:lnTo>
                <a:lnTo>
                  <a:pt x="326275" y="42494"/>
                </a:lnTo>
                <a:lnTo>
                  <a:pt x="329349" y="39179"/>
                </a:lnTo>
                <a:lnTo>
                  <a:pt x="330365" y="34213"/>
                </a:lnTo>
                <a:lnTo>
                  <a:pt x="330365" y="32562"/>
                </a:lnTo>
                <a:close/>
              </a:path>
              <a:path w="414654" h="46354">
                <a:moveTo>
                  <a:pt x="370255" y="1651"/>
                </a:moveTo>
                <a:lnTo>
                  <a:pt x="342646" y="1651"/>
                </a:lnTo>
                <a:lnTo>
                  <a:pt x="340601" y="12547"/>
                </a:lnTo>
                <a:lnTo>
                  <a:pt x="341617" y="12547"/>
                </a:lnTo>
                <a:lnTo>
                  <a:pt x="342646" y="11722"/>
                </a:lnTo>
                <a:lnTo>
                  <a:pt x="344678" y="7581"/>
                </a:lnTo>
                <a:lnTo>
                  <a:pt x="350824" y="4965"/>
                </a:lnTo>
                <a:lnTo>
                  <a:pt x="366166" y="4965"/>
                </a:lnTo>
                <a:lnTo>
                  <a:pt x="365150" y="7581"/>
                </a:lnTo>
                <a:lnTo>
                  <a:pt x="361061" y="13385"/>
                </a:lnTo>
                <a:lnTo>
                  <a:pt x="357974" y="18351"/>
                </a:lnTo>
                <a:lnTo>
                  <a:pt x="354914" y="22491"/>
                </a:lnTo>
                <a:lnTo>
                  <a:pt x="352869" y="26631"/>
                </a:lnTo>
                <a:lnTo>
                  <a:pt x="351853" y="30073"/>
                </a:lnTo>
                <a:lnTo>
                  <a:pt x="350824" y="32562"/>
                </a:lnTo>
                <a:lnTo>
                  <a:pt x="349808" y="37528"/>
                </a:lnTo>
                <a:lnTo>
                  <a:pt x="348780" y="41668"/>
                </a:lnTo>
                <a:lnTo>
                  <a:pt x="350824" y="44983"/>
                </a:lnTo>
                <a:lnTo>
                  <a:pt x="352869" y="45808"/>
                </a:lnTo>
                <a:lnTo>
                  <a:pt x="355942" y="44983"/>
                </a:lnTo>
                <a:lnTo>
                  <a:pt x="355942" y="35039"/>
                </a:lnTo>
                <a:lnTo>
                  <a:pt x="356958" y="30899"/>
                </a:lnTo>
                <a:lnTo>
                  <a:pt x="357974" y="25793"/>
                </a:lnTo>
                <a:lnTo>
                  <a:pt x="360019" y="20002"/>
                </a:lnTo>
                <a:lnTo>
                  <a:pt x="362077" y="16687"/>
                </a:lnTo>
                <a:lnTo>
                  <a:pt x="364121" y="12547"/>
                </a:lnTo>
                <a:lnTo>
                  <a:pt x="367195" y="8407"/>
                </a:lnTo>
                <a:lnTo>
                  <a:pt x="370255" y="3302"/>
                </a:lnTo>
                <a:lnTo>
                  <a:pt x="370255" y="1651"/>
                </a:lnTo>
                <a:close/>
              </a:path>
              <a:path w="414654" h="46354">
                <a:moveTo>
                  <a:pt x="414248" y="39179"/>
                </a:moveTo>
                <a:lnTo>
                  <a:pt x="412203" y="39179"/>
                </a:lnTo>
                <a:lnTo>
                  <a:pt x="411175" y="41668"/>
                </a:lnTo>
                <a:lnTo>
                  <a:pt x="409117" y="43319"/>
                </a:lnTo>
                <a:lnTo>
                  <a:pt x="408101" y="42494"/>
                </a:lnTo>
                <a:lnTo>
                  <a:pt x="407073" y="40017"/>
                </a:lnTo>
                <a:lnTo>
                  <a:pt x="407073" y="22491"/>
                </a:lnTo>
                <a:lnTo>
                  <a:pt x="404012" y="17526"/>
                </a:lnTo>
                <a:lnTo>
                  <a:pt x="401967" y="16687"/>
                </a:lnTo>
                <a:lnTo>
                  <a:pt x="394804" y="15862"/>
                </a:lnTo>
                <a:lnTo>
                  <a:pt x="390715" y="16687"/>
                </a:lnTo>
                <a:lnTo>
                  <a:pt x="384568" y="18351"/>
                </a:lnTo>
                <a:lnTo>
                  <a:pt x="380479" y="22491"/>
                </a:lnTo>
                <a:lnTo>
                  <a:pt x="381508" y="24142"/>
                </a:lnTo>
                <a:lnTo>
                  <a:pt x="383552" y="24968"/>
                </a:lnTo>
                <a:lnTo>
                  <a:pt x="385610" y="24142"/>
                </a:lnTo>
                <a:lnTo>
                  <a:pt x="385610" y="21653"/>
                </a:lnTo>
                <a:lnTo>
                  <a:pt x="387654" y="19177"/>
                </a:lnTo>
                <a:lnTo>
                  <a:pt x="388670" y="18351"/>
                </a:lnTo>
                <a:lnTo>
                  <a:pt x="394804" y="17526"/>
                </a:lnTo>
                <a:lnTo>
                  <a:pt x="401967" y="19177"/>
                </a:lnTo>
                <a:lnTo>
                  <a:pt x="402996" y="23317"/>
                </a:lnTo>
                <a:lnTo>
                  <a:pt x="402996" y="26631"/>
                </a:lnTo>
                <a:lnTo>
                  <a:pt x="402996" y="28422"/>
                </a:lnTo>
                <a:lnTo>
                  <a:pt x="402996" y="40017"/>
                </a:lnTo>
                <a:lnTo>
                  <a:pt x="396862" y="42494"/>
                </a:lnTo>
                <a:lnTo>
                  <a:pt x="390715" y="43319"/>
                </a:lnTo>
                <a:lnTo>
                  <a:pt x="385610" y="41668"/>
                </a:lnTo>
                <a:lnTo>
                  <a:pt x="383552" y="37528"/>
                </a:lnTo>
                <a:lnTo>
                  <a:pt x="384568" y="35877"/>
                </a:lnTo>
                <a:lnTo>
                  <a:pt x="387654" y="31737"/>
                </a:lnTo>
                <a:lnTo>
                  <a:pt x="389699" y="30899"/>
                </a:lnTo>
                <a:lnTo>
                  <a:pt x="394804" y="29248"/>
                </a:lnTo>
                <a:lnTo>
                  <a:pt x="402996" y="28422"/>
                </a:lnTo>
                <a:lnTo>
                  <a:pt x="402996" y="26631"/>
                </a:lnTo>
                <a:lnTo>
                  <a:pt x="401967" y="26631"/>
                </a:lnTo>
                <a:lnTo>
                  <a:pt x="393776" y="27597"/>
                </a:lnTo>
                <a:lnTo>
                  <a:pt x="387654" y="29248"/>
                </a:lnTo>
                <a:lnTo>
                  <a:pt x="383552" y="30899"/>
                </a:lnTo>
                <a:lnTo>
                  <a:pt x="380479" y="33388"/>
                </a:lnTo>
                <a:lnTo>
                  <a:pt x="378447" y="38354"/>
                </a:lnTo>
                <a:lnTo>
                  <a:pt x="381508" y="43319"/>
                </a:lnTo>
                <a:lnTo>
                  <a:pt x="383552" y="44157"/>
                </a:lnTo>
                <a:lnTo>
                  <a:pt x="390715" y="45808"/>
                </a:lnTo>
                <a:lnTo>
                  <a:pt x="396862" y="44157"/>
                </a:lnTo>
                <a:lnTo>
                  <a:pt x="402996" y="41681"/>
                </a:lnTo>
                <a:lnTo>
                  <a:pt x="405028" y="44157"/>
                </a:lnTo>
                <a:lnTo>
                  <a:pt x="408101" y="44983"/>
                </a:lnTo>
                <a:lnTo>
                  <a:pt x="412203" y="43319"/>
                </a:lnTo>
                <a:lnTo>
                  <a:pt x="414248" y="3917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40" name="object 440"/>
          <p:cNvSpPr/>
          <p:nvPr/>
        </p:nvSpPr>
        <p:spPr>
          <a:xfrm>
            <a:off x="8055543" y="4599043"/>
            <a:ext cx="0" cy="133985"/>
          </a:xfrm>
          <a:custGeom>
            <a:avLst/>
            <a:gdLst/>
            <a:ahLst/>
            <a:cxnLst/>
            <a:rect l="l" t="t" r="r" b="b"/>
            <a:pathLst>
              <a:path h="133985">
                <a:moveTo>
                  <a:pt x="0" y="0"/>
                </a:moveTo>
                <a:lnTo>
                  <a:pt x="0" y="133438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441" name="object 441"/>
          <p:cNvPicPr/>
          <p:nvPr/>
        </p:nvPicPr>
        <p:blipFill>
          <a:blip r:embed="rId32" cstate="print"/>
          <a:stretch>
            <a:fillRect/>
          </a:stretch>
        </p:blipFill>
        <p:spPr>
          <a:xfrm>
            <a:off x="8210796" y="4599043"/>
            <a:ext cx="138296" cy="133438"/>
          </a:xfrm>
          <a:prstGeom prst="rect">
            <a:avLst/>
          </a:prstGeom>
        </p:spPr>
      </p:pic>
      <p:sp>
        <p:nvSpPr>
          <p:cNvPr id="442" name="object 442"/>
          <p:cNvSpPr/>
          <p:nvPr/>
        </p:nvSpPr>
        <p:spPr>
          <a:xfrm>
            <a:off x="7754835" y="4686541"/>
            <a:ext cx="274320" cy="41910"/>
          </a:xfrm>
          <a:custGeom>
            <a:avLst/>
            <a:gdLst/>
            <a:ahLst/>
            <a:cxnLst/>
            <a:rect l="l" t="t" r="r" b="b"/>
            <a:pathLst>
              <a:path w="274320" h="41910">
                <a:moveTo>
                  <a:pt x="18402" y="28422"/>
                </a:moveTo>
                <a:lnTo>
                  <a:pt x="17373" y="24142"/>
                </a:lnTo>
                <a:lnTo>
                  <a:pt x="15328" y="22491"/>
                </a:lnTo>
                <a:lnTo>
                  <a:pt x="15328" y="30073"/>
                </a:lnTo>
                <a:lnTo>
                  <a:pt x="15328" y="32562"/>
                </a:lnTo>
                <a:lnTo>
                  <a:pt x="13296" y="35877"/>
                </a:lnTo>
                <a:lnTo>
                  <a:pt x="12255" y="36703"/>
                </a:lnTo>
                <a:lnTo>
                  <a:pt x="9194" y="37528"/>
                </a:lnTo>
                <a:lnTo>
                  <a:pt x="5105" y="37528"/>
                </a:lnTo>
                <a:lnTo>
                  <a:pt x="5105" y="20828"/>
                </a:lnTo>
                <a:lnTo>
                  <a:pt x="9194" y="20828"/>
                </a:lnTo>
                <a:lnTo>
                  <a:pt x="11252" y="21666"/>
                </a:lnTo>
                <a:lnTo>
                  <a:pt x="13296" y="23317"/>
                </a:lnTo>
                <a:lnTo>
                  <a:pt x="14312" y="24968"/>
                </a:lnTo>
                <a:lnTo>
                  <a:pt x="15328" y="30073"/>
                </a:lnTo>
                <a:lnTo>
                  <a:pt x="15328" y="22491"/>
                </a:lnTo>
                <a:lnTo>
                  <a:pt x="12255" y="20828"/>
                </a:lnTo>
                <a:lnTo>
                  <a:pt x="13296" y="19177"/>
                </a:lnTo>
                <a:lnTo>
                  <a:pt x="16357" y="17526"/>
                </a:lnTo>
                <a:lnTo>
                  <a:pt x="16357" y="16687"/>
                </a:lnTo>
                <a:lnTo>
                  <a:pt x="17373" y="12547"/>
                </a:lnTo>
                <a:lnTo>
                  <a:pt x="16357" y="10071"/>
                </a:lnTo>
                <a:lnTo>
                  <a:pt x="15328" y="6756"/>
                </a:lnTo>
                <a:lnTo>
                  <a:pt x="14312" y="6350"/>
                </a:lnTo>
                <a:lnTo>
                  <a:pt x="14312" y="12547"/>
                </a:lnTo>
                <a:lnTo>
                  <a:pt x="14312" y="15036"/>
                </a:lnTo>
                <a:lnTo>
                  <a:pt x="12255" y="18351"/>
                </a:lnTo>
                <a:lnTo>
                  <a:pt x="9194" y="20002"/>
                </a:lnTo>
                <a:lnTo>
                  <a:pt x="5105" y="20002"/>
                </a:lnTo>
                <a:lnTo>
                  <a:pt x="5105" y="6756"/>
                </a:lnTo>
                <a:lnTo>
                  <a:pt x="6121" y="5930"/>
                </a:lnTo>
                <a:lnTo>
                  <a:pt x="9194" y="5930"/>
                </a:lnTo>
                <a:lnTo>
                  <a:pt x="12255" y="7581"/>
                </a:lnTo>
                <a:lnTo>
                  <a:pt x="13296" y="8420"/>
                </a:lnTo>
                <a:lnTo>
                  <a:pt x="14312" y="12547"/>
                </a:lnTo>
                <a:lnTo>
                  <a:pt x="14312" y="6350"/>
                </a:lnTo>
                <a:lnTo>
                  <a:pt x="13296" y="5930"/>
                </a:lnTo>
                <a:lnTo>
                  <a:pt x="9194" y="4965"/>
                </a:lnTo>
                <a:lnTo>
                  <a:pt x="0" y="4965"/>
                </a:lnTo>
                <a:lnTo>
                  <a:pt x="0" y="5930"/>
                </a:lnTo>
                <a:lnTo>
                  <a:pt x="1016" y="5930"/>
                </a:lnTo>
                <a:lnTo>
                  <a:pt x="2044" y="6756"/>
                </a:lnTo>
                <a:lnTo>
                  <a:pt x="2044" y="37528"/>
                </a:lnTo>
                <a:lnTo>
                  <a:pt x="0" y="37528"/>
                </a:lnTo>
                <a:lnTo>
                  <a:pt x="0" y="39192"/>
                </a:lnTo>
                <a:lnTo>
                  <a:pt x="10210" y="39192"/>
                </a:lnTo>
                <a:lnTo>
                  <a:pt x="13296" y="38354"/>
                </a:lnTo>
                <a:lnTo>
                  <a:pt x="16357" y="36703"/>
                </a:lnTo>
                <a:lnTo>
                  <a:pt x="17373" y="34213"/>
                </a:lnTo>
                <a:lnTo>
                  <a:pt x="18402" y="30073"/>
                </a:lnTo>
                <a:lnTo>
                  <a:pt x="18402" y="28422"/>
                </a:lnTo>
                <a:close/>
              </a:path>
              <a:path w="274320" h="41910">
                <a:moveTo>
                  <a:pt x="39878" y="4965"/>
                </a:moveTo>
                <a:lnTo>
                  <a:pt x="34759" y="4965"/>
                </a:lnTo>
                <a:lnTo>
                  <a:pt x="29654" y="30911"/>
                </a:lnTo>
                <a:lnTo>
                  <a:pt x="24549" y="4965"/>
                </a:lnTo>
                <a:lnTo>
                  <a:pt x="20447" y="4965"/>
                </a:lnTo>
                <a:lnTo>
                  <a:pt x="20447" y="5930"/>
                </a:lnTo>
                <a:lnTo>
                  <a:pt x="22491" y="7581"/>
                </a:lnTo>
                <a:lnTo>
                  <a:pt x="22491" y="35877"/>
                </a:lnTo>
                <a:lnTo>
                  <a:pt x="21463" y="37528"/>
                </a:lnTo>
                <a:lnTo>
                  <a:pt x="20447" y="37528"/>
                </a:lnTo>
                <a:lnTo>
                  <a:pt x="20447" y="39192"/>
                </a:lnTo>
                <a:lnTo>
                  <a:pt x="25565" y="39192"/>
                </a:lnTo>
                <a:lnTo>
                  <a:pt x="25565" y="37528"/>
                </a:lnTo>
                <a:lnTo>
                  <a:pt x="23507" y="37528"/>
                </a:lnTo>
                <a:lnTo>
                  <a:pt x="23507" y="10896"/>
                </a:lnTo>
                <a:lnTo>
                  <a:pt x="28625" y="39192"/>
                </a:lnTo>
                <a:lnTo>
                  <a:pt x="29654" y="39192"/>
                </a:lnTo>
                <a:lnTo>
                  <a:pt x="34759" y="10071"/>
                </a:lnTo>
                <a:lnTo>
                  <a:pt x="35788" y="10071"/>
                </a:lnTo>
                <a:lnTo>
                  <a:pt x="35788" y="35877"/>
                </a:lnTo>
                <a:lnTo>
                  <a:pt x="34759" y="37528"/>
                </a:lnTo>
                <a:lnTo>
                  <a:pt x="32715" y="37528"/>
                </a:lnTo>
                <a:lnTo>
                  <a:pt x="32715" y="39192"/>
                </a:lnTo>
                <a:lnTo>
                  <a:pt x="39878" y="39192"/>
                </a:lnTo>
                <a:lnTo>
                  <a:pt x="39878" y="37528"/>
                </a:lnTo>
                <a:lnTo>
                  <a:pt x="38862" y="37528"/>
                </a:lnTo>
                <a:lnTo>
                  <a:pt x="37846" y="35877"/>
                </a:lnTo>
                <a:lnTo>
                  <a:pt x="37846" y="7581"/>
                </a:lnTo>
                <a:lnTo>
                  <a:pt x="39878" y="5930"/>
                </a:lnTo>
                <a:lnTo>
                  <a:pt x="39878" y="4965"/>
                </a:lnTo>
                <a:close/>
              </a:path>
              <a:path w="274320" h="41910">
                <a:moveTo>
                  <a:pt x="58293" y="10071"/>
                </a:moveTo>
                <a:lnTo>
                  <a:pt x="56248" y="6756"/>
                </a:lnTo>
                <a:lnTo>
                  <a:pt x="54203" y="4965"/>
                </a:lnTo>
                <a:lnTo>
                  <a:pt x="51117" y="4140"/>
                </a:lnTo>
                <a:lnTo>
                  <a:pt x="49098" y="4965"/>
                </a:lnTo>
                <a:lnTo>
                  <a:pt x="46012" y="6756"/>
                </a:lnTo>
                <a:lnTo>
                  <a:pt x="43967" y="9245"/>
                </a:lnTo>
                <a:lnTo>
                  <a:pt x="42951" y="13385"/>
                </a:lnTo>
                <a:lnTo>
                  <a:pt x="43967" y="15036"/>
                </a:lnTo>
                <a:lnTo>
                  <a:pt x="44996" y="15862"/>
                </a:lnTo>
                <a:lnTo>
                  <a:pt x="46012" y="15862"/>
                </a:lnTo>
                <a:lnTo>
                  <a:pt x="47040" y="14211"/>
                </a:lnTo>
                <a:lnTo>
                  <a:pt x="46012" y="12547"/>
                </a:lnTo>
                <a:lnTo>
                  <a:pt x="46012" y="10071"/>
                </a:lnTo>
                <a:lnTo>
                  <a:pt x="47040" y="7581"/>
                </a:lnTo>
                <a:lnTo>
                  <a:pt x="50101" y="5930"/>
                </a:lnTo>
                <a:lnTo>
                  <a:pt x="51117" y="5930"/>
                </a:lnTo>
                <a:lnTo>
                  <a:pt x="54203" y="7581"/>
                </a:lnTo>
                <a:lnTo>
                  <a:pt x="55219" y="9245"/>
                </a:lnTo>
                <a:lnTo>
                  <a:pt x="55219" y="15036"/>
                </a:lnTo>
                <a:lnTo>
                  <a:pt x="54203" y="19177"/>
                </a:lnTo>
                <a:lnTo>
                  <a:pt x="53174" y="21666"/>
                </a:lnTo>
                <a:lnTo>
                  <a:pt x="50101" y="24968"/>
                </a:lnTo>
                <a:lnTo>
                  <a:pt x="50101" y="25933"/>
                </a:lnTo>
                <a:lnTo>
                  <a:pt x="47040" y="29248"/>
                </a:lnTo>
                <a:lnTo>
                  <a:pt x="44996" y="31737"/>
                </a:lnTo>
                <a:lnTo>
                  <a:pt x="43967" y="33388"/>
                </a:lnTo>
                <a:lnTo>
                  <a:pt x="42951" y="36703"/>
                </a:lnTo>
                <a:lnTo>
                  <a:pt x="42951" y="39192"/>
                </a:lnTo>
                <a:lnTo>
                  <a:pt x="58293" y="39192"/>
                </a:lnTo>
                <a:lnTo>
                  <a:pt x="58293" y="30073"/>
                </a:lnTo>
                <a:lnTo>
                  <a:pt x="56248" y="34213"/>
                </a:lnTo>
                <a:lnTo>
                  <a:pt x="54203" y="35877"/>
                </a:lnTo>
                <a:lnTo>
                  <a:pt x="43967" y="35877"/>
                </a:lnTo>
                <a:lnTo>
                  <a:pt x="44996" y="35052"/>
                </a:lnTo>
                <a:lnTo>
                  <a:pt x="47040" y="30911"/>
                </a:lnTo>
                <a:lnTo>
                  <a:pt x="49098" y="28422"/>
                </a:lnTo>
                <a:lnTo>
                  <a:pt x="52158" y="25933"/>
                </a:lnTo>
                <a:lnTo>
                  <a:pt x="57264" y="17526"/>
                </a:lnTo>
                <a:lnTo>
                  <a:pt x="58293" y="16687"/>
                </a:lnTo>
                <a:lnTo>
                  <a:pt x="58293" y="10071"/>
                </a:lnTo>
                <a:close/>
              </a:path>
              <a:path w="274320" h="41910">
                <a:moveTo>
                  <a:pt x="80797" y="27597"/>
                </a:moveTo>
                <a:lnTo>
                  <a:pt x="76708" y="27597"/>
                </a:lnTo>
                <a:lnTo>
                  <a:pt x="76708" y="4140"/>
                </a:lnTo>
                <a:lnTo>
                  <a:pt x="74650" y="4140"/>
                </a:lnTo>
                <a:lnTo>
                  <a:pt x="73621" y="6108"/>
                </a:lnTo>
                <a:lnTo>
                  <a:pt x="73621" y="9245"/>
                </a:lnTo>
                <a:lnTo>
                  <a:pt x="73621" y="27597"/>
                </a:lnTo>
                <a:lnTo>
                  <a:pt x="64414" y="27597"/>
                </a:lnTo>
                <a:lnTo>
                  <a:pt x="73621" y="9245"/>
                </a:lnTo>
                <a:lnTo>
                  <a:pt x="73621" y="6108"/>
                </a:lnTo>
                <a:lnTo>
                  <a:pt x="62369" y="27597"/>
                </a:lnTo>
                <a:lnTo>
                  <a:pt x="62369" y="28422"/>
                </a:lnTo>
                <a:lnTo>
                  <a:pt x="73621" y="28422"/>
                </a:lnTo>
                <a:lnTo>
                  <a:pt x="73621" y="37528"/>
                </a:lnTo>
                <a:lnTo>
                  <a:pt x="69545" y="37528"/>
                </a:lnTo>
                <a:lnTo>
                  <a:pt x="69545" y="39192"/>
                </a:lnTo>
                <a:lnTo>
                  <a:pt x="79768" y="39192"/>
                </a:lnTo>
                <a:lnTo>
                  <a:pt x="79768" y="37528"/>
                </a:lnTo>
                <a:lnTo>
                  <a:pt x="76708" y="37528"/>
                </a:lnTo>
                <a:lnTo>
                  <a:pt x="76708" y="28422"/>
                </a:lnTo>
                <a:lnTo>
                  <a:pt x="80797" y="28422"/>
                </a:lnTo>
                <a:lnTo>
                  <a:pt x="80797" y="27597"/>
                </a:lnTo>
                <a:close/>
              </a:path>
              <a:path w="274320" h="41910">
                <a:moveTo>
                  <a:pt x="100215" y="4965"/>
                </a:moveTo>
                <a:lnTo>
                  <a:pt x="85902" y="4965"/>
                </a:lnTo>
                <a:lnTo>
                  <a:pt x="84886" y="13385"/>
                </a:lnTo>
                <a:lnTo>
                  <a:pt x="85902" y="13385"/>
                </a:lnTo>
                <a:lnTo>
                  <a:pt x="86918" y="9245"/>
                </a:lnTo>
                <a:lnTo>
                  <a:pt x="90004" y="7581"/>
                </a:lnTo>
                <a:lnTo>
                  <a:pt x="98171" y="7581"/>
                </a:lnTo>
                <a:lnTo>
                  <a:pt x="98171" y="8420"/>
                </a:lnTo>
                <a:lnTo>
                  <a:pt x="96139" y="12547"/>
                </a:lnTo>
                <a:lnTo>
                  <a:pt x="94094" y="17526"/>
                </a:lnTo>
                <a:lnTo>
                  <a:pt x="92049" y="24142"/>
                </a:lnTo>
                <a:lnTo>
                  <a:pt x="91020" y="26771"/>
                </a:lnTo>
                <a:lnTo>
                  <a:pt x="91020" y="28422"/>
                </a:lnTo>
                <a:lnTo>
                  <a:pt x="90004" y="32562"/>
                </a:lnTo>
                <a:lnTo>
                  <a:pt x="88963" y="35877"/>
                </a:lnTo>
                <a:lnTo>
                  <a:pt x="90004" y="38354"/>
                </a:lnTo>
                <a:lnTo>
                  <a:pt x="91020" y="39192"/>
                </a:lnTo>
                <a:lnTo>
                  <a:pt x="93065" y="38354"/>
                </a:lnTo>
                <a:lnTo>
                  <a:pt x="93065" y="27597"/>
                </a:lnTo>
                <a:lnTo>
                  <a:pt x="94094" y="24142"/>
                </a:lnTo>
                <a:lnTo>
                  <a:pt x="95110" y="19177"/>
                </a:lnTo>
                <a:lnTo>
                  <a:pt x="96139" y="17526"/>
                </a:lnTo>
                <a:lnTo>
                  <a:pt x="97155" y="14211"/>
                </a:lnTo>
                <a:lnTo>
                  <a:pt x="99199" y="10071"/>
                </a:lnTo>
                <a:lnTo>
                  <a:pt x="100215" y="6756"/>
                </a:lnTo>
                <a:lnTo>
                  <a:pt x="100215" y="4965"/>
                </a:lnTo>
                <a:close/>
              </a:path>
              <a:path w="274320" h="41910">
                <a:moveTo>
                  <a:pt x="122720" y="30911"/>
                </a:moveTo>
                <a:lnTo>
                  <a:pt x="121704" y="30911"/>
                </a:lnTo>
                <a:lnTo>
                  <a:pt x="118643" y="35877"/>
                </a:lnTo>
                <a:lnTo>
                  <a:pt x="117614" y="36703"/>
                </a:lnTo>
                <a:lnTo>
                  <a:pt x="114554" y="37528"/>
                </a:lnTo>
                <a:lnTo>
                  <a:pt x="109423" y="37528"/>
                </a:lnTo>
                <a:lnTo>
                  <a:pt x="109423" y="20828"/>
                </a:lnTo>
                <a:lnTo>
                  <a:pt x="113512" y="20828"/>
                </a:lnTo>
                <a:lnTo>
                  <a:pt x="116598" y="22491"/>
                </a:lnTo>
                <a:lnTo>
                  <a:pt x="116598" y="26771"/>
                </a:lnTo>
                <a:lnTo>
                  <a:pt x="117614" y="26771"/>
                </a:lnTo>
                <a:lnTo>
                  <a:pt x="117614" y="15036"/>
                </a:lnTo>
                <a:lnTo>
                  <a:pt x="116598" y="15036"/>
                </a:lnTo>
                <a:lnTo>
                  <a:pt x="116598" y="19177"/>
                </a:lnTo>
                <a:lnTo>
                  <a:pt x="113512" y="20002"/>
                </a:lnTo>
                <a:lnTo>
                  <a:pt x="109423" y="20002"/>
                </a:lnTo>
                <a:lnTo>
                  <a:pt x="109423" y="6756"/>
                </a:lnTo>
                <a:lnTo>
                  <a:pt x="110451" y="5930"/>
                </a:lnTo>
                <a:lnTo>
                  <a:pt x="115570" y="5930"/>
                </a:lnTo>
                <a:lnTo>
                  <a:pt x="118643" y="7581"/>
                </a:lnTo>
                <a:lnTo>
                  <a:pt x="119659" y="8420"/>
                </a:lnTo>
                <a:lnTo>
                  <a:pt x="120675" y="11722"/>
                </a:lnTo>
                <a:lnTo>
                  <a:pt x="121704" y="11722"/>
                </a:lnTo>
                <a:lnTo>
                  <a:pt x="120675" y="4965"/>
                </a:lnTo>
                <a:lnTo>
                  <a:pt x="104317" y="4965"/>
                </a:lnTo>
                <a:lnTo>
                  <a:pt x="104317" y="5930"/>
                </a:lnTo>
                <a:lnTo>
                  <a:pt x="105346" y="5930"/>
                </a:lnTo>
                <a:lnTo>
                  <a:pt x="106362" y="6756"/>
                </a:lnTo>
                <a:lnTo>
                  <a:pt x="106362" y="37528"/>
                </a:lnTo>
                <a:lnTo>
                  <a:pt x="104317" y="37528"/>
                </a:lnTo>
                <a:lnTo>
                  <a:pt x="104317" y="39192"/>
                </a:lnTo>
                <a:lnTo>
                  <a:pt x="120675" y="39192"/>
                </a:lnTo>
                <a:lnTo>
                  <a:pt x="122720" y="30911"/>
                </a:lnTo>
                <a:close/>
              </a:path>
              <a:path w="274320" h="41910">
                <a:moveTo>
                  <a:pt x="175907" y="26771"/>
                </a:moveTo>
                <a:lnTo>
                  <a:pt x="174891" y="25933"/>
                </a:lnTo>
                <a:lnTo>
                  <a:pt x="173863" y="28422"/>
                </a:lnTo>
                <a:lnTo>
                  <a:pt x="171818" y="31737"/>
                </a:lnTo>
                <a:lnTo>
                  <a:pt x="168757" y="33388"/>
                </a:lnTo>
                <a:lnTo>
                  <a:pt x="163652" y="33388"/>
                </a:lnTo>
                <a:lnTo>
                  <a:pt x="162610" y="32562"/>
                </a:lnTo>
                <a:lnTo>
                  <a:pt x="162610" y="1651"/>
                </a:lnTo>
                <a:lnTo>
                  <a:pt x="164655" y="1651"/>
                </a:lnTo>
                <a:lnTo>
                  <a:pt x="164655" y="0"/>
                </a:lnTo>
                <a:lnTo>
                  <a:pt x="157505" y="0"/>
                </a:lnTo>
                <a:lnTo>
                  <a:pt x="157505" y="1651"/>
                </a:lnTo>
                <a:lnTo>
                  <a:pt x="159550" y="1651"/>
                </a:lnTo>
                <a:lnTo>
                  <a:pt x="159550" y="32562"/>
                </a:lnTo>
                <a:lnTo>
                  <a:pt x="158521" y="33388"/>
                </a:lnTo>
                <a:lnTo>
                  <a:pt x="157505" y="33388"/>
                </a:lnTo>
                <a:lnTo>
                  <a:pt x="157505" y="34213"/>
                </a:lnTo>
                <a:lnTo>
                  <a:pt x="173863" y="34213"/>
                </a:lnTo>
                <a:lnTo>
                  <a:pt x="175907" y="26771"/>
                </a:lnTo>
                <a:close/>
              </a:path>
              <a:path w="274320" h="41910">
                <a:moveTo>
                  <a:pt x="196367" y="11722"/>
                </a:moveTo>
                <a:lnTo>
                  <a:pt x="194322" y="11722"/>
                </a:lnTo>
                <a:lnTo>
                  <a:pt x="193306" y="11722"/>
                </a:lnTo>
                <a:lnTo>
                  <a:pt x="191262" y="13385"/>
                </a:lnTo>
                <a:lnTo>
                  <a:pt x="191262" y="19177"/>
                </a:lnTo>
                <a:lnTo>
                  <a:pt x="190246" y="23317"/>
                </a:lnTo>
                <a:lnTo>
                  <a:pt x="187159" y="24968"/>
                </a:lnTo>
                <a:lnTo>
                  <a:pt x="183070" y="23317"/>
                </a:lnTo>
                <a:lnTo>
                  <a:pt x="182054" y="19177"/>
                </a:lnTo>
                <a:lnTo>
                  <a:pt x="182054" y="17526"/>
                </a:lnTo>
                <a:lnTo>
                  <a:pt x="184099" y="14211"/>
                </a:lnTo>
                <a:lnTo>
                  <a:pt x="187159" y="12547"/>
                </a:lnTo>
                <a:lnTo>
                  <a:pt x="190246" y="14211"/>
                </a:lnTo>
                <a:lnTo>
                  <a:pt x="190246" y="15036"/>
                </a:lnTo>
                <a:lnTo>
                  <a:pt x="191262" y="19177"/>
                </a:lnTo>
                <a:lnTo>
                  <a:pt x="191262" y="13385"/>
                </a:lnTo>
                <a:lnTo>
                  <a:pt x="189204" y="11722"/>
                </a:lnTo>
                <a:lnTo>
                  <a:pt x="187159" y="11722"/>
                </a:lnTo>
                <a:lnTo>
                  <a:pt x="185115" y="11722"/>
                </a:lnTo>
                <a:lnTo>
                  <a:pt x="181025" y="15036"/>
                </a:lnTo>
                <a:lnTo>
                  <a:pt x="180009" y="19177"/>
                </a:lnTo>
                <a:lnTo>
                  <a:pt x="181025" y="22491"/>
                </a:lnTo>
                <a:lnTo>
                  <a:pt x="183070" y="24142"/>
                </a:lnTo>
                <a:lnTo>
                  <a:pt x="181025" y="25933"/>
                </a:lnTo>
                <a:lnTo>
                  <a:pt x="180009" y="28422"/>
                </a:lnTo>
                <a:lnTo>
                  <a:pt x="181025" y="30073"/>
                </a:lnTo>
                <a:lnTo>
                  <a:pt x="182054" y="30911"/>
                </a:lnTo>
                <a:lnTo>
                  <a:pt x="180009" y="33388"/>
                </a:lnTo>
                <a:lnTo>
                  <a:pt x="178993" y="35877"/>
                </a:lnTo>
                <a:lnTo>
                  <a:pt x="181025" y="40017"/>
                </a:lnTo>
                <a:lnTo>
                  <a:pt x="183070" y="40843"/>
                </a:lnTo>
                <a:lnTo>
                  <a:pt x="187159" y="41668"/>
                </a:lnTo>
                <a:lnTo>
                  <a:pt x="193306" y="40017"/>
                </a:lnTo>
                <a:lnTo>
                  <a:pt x="194322" y="39192"/>
                </a:lnTo>
                <a:lnTo>
                  <a:pt x="195351" y="35052"/>
                </a:lnTo>
                <a:lnTo>
                  <a:pt x="194322" y="31737"/>
                </a:lnTo>
                <a:lnTo>
                  <a:pt x="193306" y="31330"/>
                </a:lnTo>
                <a:lnTo>
                  <a:pt x="193306" y="35877"/>
                </a:lnTo>
                <a:lnTo>
                  <a:pt x="191262" y="39192"/>
                </a:lnTo>
                <a:lnTo>
                  <a:pt x="190246" y="40017"/>
                </a:lnTo>
                <a:lnTo>
                  <a:pt x="187159" y="40843"/>
                </a:lnTo>
                <a:lnTo>
                  <a:pt x="186143" y="40017"/>
                </a:lnTo>
                <a:lnTo>
                  <a:pt x="183070" y="39192"/>
                </a:lnTo>
                <a:lnTo>
                  <a:pt x="181025" y="35877"/>
                </a:lnTo>
                <a:lnTo>
                  <a:pt x="182054" y="33388"/>
                </a:lnTo>
                <a:lnTo>
                  <a:pt x="184099" y="31737"/>
                </a:lnTo>
                <a:lnTo>
                  <a:pt x="187159" y="32562"/>
                </a:lnTo>
                <a:lnTo>
                  <a:pt x="191262" y="32562"/>
                </a:lnTo>
                <a:lnTo>
                  <a:pt x="193306" y="35877"/>
                </a:lnTo>
                <a:lnTo>
                  <a:pt x="193306" y="31330"/>
                </a:lnTo>
                <a:lnTo>
                  <a:pt x="190246" y="30073"/>
                </a:lnTo>
                <a:lnTo>
                  <a:pt x="187159" y="29248"/>
                </a:lnTo>
                <a:lnTo>
                  <a:pt x="183070" y="28422"/>
                </a:lnTo>
                <a:lnTo>
                  <a:pt x="182054" y="27597"/>
                </a:lnTo>
                <a:lnTo>
                  <a:pt x="183070" y="25933"/>
                </a:lnTo>
                <a:lnTo>
                  <a:pt x="183070" y="24968"/>
                </a:lnTo>
                <a:lnTo>
                  <a:pt x="185115" y="25933"/>
                </a:lnTo>
                <a:lnTo>
                  <a:pt x="189204" y="25933"/>
                </a:lnTo>
                <a:lnTo>
                  <a:pt x="191262" y="24142"/>
                </a:lnTo>
                <a:lnTo>
                  <a:pt x="192278" y="23317"/>
                </a:lnTo>
                <a:lnTo>
                  <a:pt x="193306" y="19177"/>
                </a:lnTo>
                <a:lnTo>
                  <a:pt x="193306" y="16687"/>
                </a:lnTo>
                <a:lnTo>
                  <a:pt x="192278" y="14211"/>
                </a:lnTo>
                <a:lnTo>
                  <a:pt x="193306" y="13385"/>
                </a:lnTo>
                <a:lnTo>
                  <a:pt x="194322" y="14211"/>
                </a:lnTo>
                <a:lnTo>
                  <a:pt x="194322" y="15036"/>
                </a:lnTo>
                <a:lnTo>
                  <a:pt x="196367" y="15036"/>
                </a:lnTo>
                <a:lnTo>
                  <a:pt x="196367" y="11722"/>
                </a:lnTo>
                <a:close/>
              </a:path>
              <a:path w="274320" h="41910">
                <a:moveTo>
                  <a:pt x="233197" y="15862"/>
                </a:moveTo>
                <a:lnTo>
                  <a:pt x="232168" y="11722"/>
                </a:lnTo>
                <a:lnTo>
                  <a:pt x="231152" y="8420"/>
                </a:lnTo>
                <a:lnTo>
                  <a:pt x="231152" y="7581"/>
                </a:lnTo>
                <a:lnTo>
                  <a:pt x="230124" y="6718"/>
                </a:lnTo>
                <a:lnTo>
                  <a:pt x="230124" y="12547"/>
                </a:lnTo>
                <a:lnTo>
                  <a:pt x="230124" y="29248"/>
                </a:lnTo>
                <a:lnTo>
                  <a:pt x="229108" y="33388"/>
                </a:lnTo>
                <a:lnTo>
                  <a:pt x="228066" y="35877"/>
                </a:lnTo>
                <a:lnTo>
                  <a:pt x="225005" y="37528"/>
                </a:lnTo>
                <a:lnTo>
                  <a:pt x="223989" y="36703"/>
                </a:lnTo>
                <a:lnTo>
                  <a:pt x="220916" y="33388"/>
                </a:lnTo>
                <a:lnTo>
                  <a:pt x="220916" y="30073"/>
                </a:lnTo>
                <a:lnTo>
                  <a:pt x="219900" y="25933"/>
                </a:lnTo>
                <a:lnTo>
                  <a:pt x="219900" y="13385"/>
                </a:lnTo>
                <a:lnTo>
                  <a:pt x="220916" y="10071"/>
                </a:lnTo>
                <a:lnTo>
                  <a:pt x="222961" y="7581"/>
                </a:lnTo>
                <a:lnTo>
                  <a:pt x="225005" y="5930"/>
                </a:lnTo>
                <a:lnTo>
                  <a:pt x="227050" y="5930"/>
                </a:lnTo>
                <a:lnTo>
                  <a:pt x="229108" y="10071"/>
                </a:lnTo>
                <a:lnTo>
                  <a:pt x="230124" y="12547"/>
                </a:lnTo>
                <a:lnTo>
                  <a:pt x="230124" y="6718"/>
                </a:lnTo>
                <a:lnTo>
                  <a:pt x="228066" y="4965"/>
                </a:lnTo>
                <a:lnTo>
                  <a:pt x="225005" y="4140"/>
                </a:lnTo>
                <a:lnTo>
                  <a:pt x="223989" y="4140"/>
                </a:lnTo>
                <a:lnTo>
                  <a:pt x="221945" y="4965"/>
                </a:lnTo>
                <a:lnTo>
                  <a:pt x="218871" y="8420"/>
                </a:lnTo>
                <a:lnTo>
                  <a:pt x="218871" y="9245"/>
                </a:lnTo>
                <a:lnTo>
                  <a:pt x="217855" y="12547"/>
                </a:lnTo>
                <a:lnTo>
                  <a:pt x="216814" y="16687"/>
                </a:lnTo>
                <a:lnTo>
                  <a:pt x="216814" y="26771"/>
                </a:lnTo>
                <a:lnTo>
                  <a:pt x="217855" y="30911"/>
                </a:lnTo>
                <a:lnTo>
                  <a:pt x="218871" y="34213"/>
                </a:lnTo>
                <a:lnTo>
                  <a:pt x="219900" y="35052"/>
                </a:lnTo>
                <a:lnTo>
                  <a:pt x="221945" y="37528"/>
                </a:lnTo>
                <a:lnTo>
                  <a:pt x="225005" y="38354"/>
                </a:lnTo>
                <a:lnTo>
                  <a:pt x="226034" y="38354"/>
                </a:lnTo>
                <a:lnTo>
                  <a:pt x="229108" y="37528"/>
                </a:lnTo>
                <a:lnTo>
                  <a:pt x="231152" y="34213"/>
                </a:lnTo>
                <a:lnTo>
                  <a:pt x="231152" y="33388"/>
                </a:lnTo>
                <a:lnTo>
                  <a:pt x="232168" y="30073"/>
                </a:lnTo>
                <a:lnTo>
                  <a:pt x="233197" y="25933"/>
                </a:lnTo>
                <a:lnTo>
                  <a:pt x="233197" y="15862"/>
                </a:lnTo>
                <a:close/>
              </a:path>
              <a:path w="274320" h="41910">
                <a:moveTo>
                  <a:pt x="243420" y="35877"/>
                </a:moveTo>
                <a:lnTo>
                  <a:pt x="242404" y="33388"/>
                </a:lnTo>
                <a:lnTo>
                  <a:pt x="240347" y="32562"/>
                </a:lnTo>
                <a:lnTo>
                  <a:pt x="239318" y="33388"/>
                </a:lnTo>
                <a:lnTo>
                  <a:pt x="238302" y="35877"/>
                </a:lnTo>
                <a:lnTo>
                  <a:pt x="239318" y="37528"/>
                </a:lnTo>
                <a:lnTo>
                  <a:pt x="240347" y="38354"/>
                </a:lnTo>
                <a:lnTo>
                  <a:pt x="242404" y="37528"/>
                </a:lnTo>
                <a:lnTo>
                  <a:pt x="243420" y="35877"/>
                </a:lnTo>
                <a:close/>
              </a:path>
              <a:path w="274320" h="41910">
                <a:moveTo>
                  <a:pt x="274104" y="4140"/>
                </a:moveTo>
                <a:lnTo>
                  <a:pt x="260807" y="4140"/>
                </a:lnTo>
                <a:lnTo>
                  <a:pt x="259791" y="22491"/>
                </a:lnTo>
                <a:lnTo>
                  <a:pt x="261835" y="22491"/>
                </a:lnTo>
                <a:lnTo>
                  <a:pt x="263867" y="19177"/>
                </a:lnTo>
                <a:lnTo>
                  <a:pt x="266954" y="18351"/>
                </a:lnTo>
                <a:lnTo>
                  <a:pt x="267970" y="18351"/>
                </a:lnTo>
                <a:lnTo>
                  <a:pt x="271043" y="20828"/>
                </a:lnTo>
                <a:lnTo>
                  <a:pt x="271043" y="22491"/>
                </a:lnTo>
                <a:lnTo>
                  <a:pt x="272059" y="27597"/>
                </a:lnTo>
                <a:lnTo>
                  <a:pt x="271043" y="31737"/>
                </a:lnTo>
                <a:lnTo>
                  <a:pt x="270014" y="35052"/>
                </a:lnTo>
                <a:lnTo>
                  <a:pt x="268998" y="35877"/>
                </a:lnTo>
                <a:lnTo>
                  <a:pt x="265912" y="37528"/>
                </a:lnTo>
                <a:lnTo>
                  <a:pt x="262851" y="36703"/>
                </a:lnTo>
                <a:lnTo>
                  <a:pt x="261835" y="34213"/>
                </a:lnTo>
                <a:lnTo>
                  <a:pt x="261835" y="32562"/>
                </a:lnTo>
                <a:lnTo>
                  <a:pt x="262851" y="30911"/>
                </a:lnTo>
                <a:lnTo>
                  <a:pt x="261835" y="29248"/>
                </a:lnTo>
                <a:lnTo>
                  <a:pt x="260807" y="28422"/>
                </a:lnTo>
                <a:lnTo>
                  <a:pt x="259791" y="29248"/>
                </a:lnTo>
                <a:lnTo>
                  <a:pt x="258762" y="31737"/>
                </a:lnTo>
                <a:lnTo>
                  <a:pt x="258762" y="33388"/>
                </a:lnTo>
                <a:lnTo>
                  <a:pt x="260807" y="36703"/>
                </a:lnTo>
                <a:lnTo>
                  <a:pt x="262851" y="37528"/>
                </a:lnTo>
                <a:lnTo>
                  <a:pt x="265912" y="38354"/>
                </a:lnTo>
                <a:lnTo>
                  <a:pt x="266954" y="38354"/>
                </a:lnTo>
                <a:lnTo>
                  <a:pt x="270014" y="37528"/>
                </a:lnTo>
                <a:lnTo>
                  <a:pt x="273088" y="35877"/>
                </a:lnTo>
                <a:lnTo>
                  <a:pt x="273088" y="35052"/>
                </a:lnTo>
                <a:lnTo>
                  <a:pt x="274104" y="31737"/>
                </a:lnTo>
                <a:lnTo>
                  <a:pt x="274104" y="22491"/>
                </a:lnTo>
                <a:lnTo>
                  <a:pt x="273088" y="19177"/>
                </a:lnTo>
                <a:lnTo>
                  <a:pt x="271043" y="17526"/>
                </a:lnTo>
                <a:lnTo>
                  <a:pt x="267970" y="16687"/>
                </a:lnTo>
                <a:lnTo>
                  <a:pt x="263867" y="16687"/>
                </a:lnTo>
                <a:lnTo>
                  <a:pt x="263867" y="17526"/>
                </a:lnTo>
                <a:lnTo>
                  <a:pt x="260807" y="20828"/>
                </a:lnTo>
                <a:lnTo>
                  <a:pt x="261835" y="7581"/>
                </a:lnTo>
                <a:lnTo>
                  <a:pt x="274104" y="7581"/>
                </a:lnTo>
                <a:lnTo>
                  <a:pt x="274104" y="414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43" name="object 443"/>
          <p:cNvSpPr/>
          <p:nvPr/>
        </p:nvSpPr>
        <p:spPr>
          <a:xfrm>
            <a:off x="8055543" y="4202176"/>
            <a:ext cx="0" cy="156845"/>
          </a:xfrm>
          <a:custGeom>
            <a:avLst/>
            <a:gdLst/>
            <a:ahLst/>
            <a:cxnLst/>
            <a:rect l="l" t="t" r="r" b="b"/>
            <a:pathLst>
              <a:path h="156845">
                <a:moveTo>
                  <a:pt x="0" y="156759"/>
                </a:moveTo>
                <a:lnTo>
                  <a:pt x="0" y="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44" name="object 444"/>
          <p:cNvSpPr/>
          <p:nvPr/>
        </p:nvSpPr>
        <p:spPr>
          <a:xfrm>
            <a:off x="7786535" y="4209630"/>
            <a:ext cx="254000" cy="36195"/>
          </a:xfrm>
          <a:custGeom>
            <a:avLst/>
            <a:gdLst/>
            <a:ahLst/>
            <a:cxnLst/>
            <a:rect l="l" t="t" r="r" b="b"/>
            <a:pathLst>
              <a:path w="254000" h="36195">
                <a:moveTo>
                  <a:pt x="18402" y="24155"/>
                </a:moveTo>
                <a:lnTo>
                  <a:pt x="17399" y="20015"/>
                </a:lnTo>
                <a:lnTo>
                  <a:pt x="15341" y="18351"/>
                </a:lnTo>
                <a:lnTo>
                  <a:pt x="15341" y="21666"/>
                </a:lnTo>
                <a:lnTo>
                  <a:pt x="15341" y="28435"/>
                </a:lnTo>
                <a:lnTo>
                  <a:pt x="14312" y="31737"/>
                </a:lnTo>
                <a:lnTo>
                  <a:pt x="13296" y="32575"/>
                </a:lnTo>
                <a:lnTo>
                  <a:pt x="10223" y="33401"/>
                </a:lnTo>
                <a:lnTo>
                  <a:pt x="6146" y="33401"/>
                </a:lnTo>
                <a:lnTo>
                  <a:pt x="5105" y="31737"/>
                </a:lnTo>
                <a:lnTo>
                  <a:pt x="5105" y="17526"/>
                </a:lnTo>
                <a:lnTo>
                  <a:pt x="9207" y="17526"/>
                </a:lnTo>
                <a:lnTo>
                  <a:pt x="11252" y="17526"/>
                </a:lnTo>
                <a:lnTo>
                  <a:pt x="14312" y="19189"/>
                </a:lnTo>
                <a:lnTo>
                  <a:pt x="15341" y="21666"/>
                </a:lnTo>
                <a:lnTo>
                  <a:pt x="15341" y="18351"/>
                </a:lnTo>
                <a:lnTo>
                  <a:pt x="12268" y="16700"/>
                </a:lnTo>
                <a:lnTo>
                  <a:pt x="16357" y="13385"/>
                </a:lnTo>
                <a:lnTo>
                  <a:pt x="16357" y="12560"/>
                </a:lnTo>
                <a:lnTo>
                  <a:pt x="17399" y="8420"/>
                </a:lnTo>
                <a:lnTo>
                  <a:pt x="17399" y="5943"/>
                </a:lnTo>
                <a:lnTo>
                  <a:pt x="15341" y="2489"/>
                </a:lnTo>
                <a:lnTo>
                  <a:pt x="14312" y="2082"/>
                </a:lnTo>
                <a:lnTo>
                  <a:pt x="14312" y="8420"/>
                </a:lnTo>
                <a:lnTo>
                  <a:pt x="14312" y="10909"/>
                </a:lnTo>
                <a:lnTo>
                  <a:pt x="13296" y="14211"/>
                </a:lnTo>
                <a:lnTo>
                  <a:pt x="9207" y="15875"/>
                </a:lnTo>
                <a:lnTo>
                  <a:pt x="5105" y="15875"/>
                </a:lnTo>
                <a:lnTo>
                  <a:pt x="5105" y="3314"/>
                </a:lnTo>
                <a:lnTo>
                  <a:pt x="7162" y="1663"/>
                </a:lnTo>
                <a:lnTo>
                  <a:pt x="10223" y="1663"/>
                </a:lnTo>
                <a:lnTo>
                  <a:pt x="13296" y="3314"/>
                </a:lnTo>
                <a:lnTo>
                  <a:pt x="13296" y="4140"/>
                </a:lnTo>
                <a:lnTo>
                  <a:pt x="14312" y="8420"/>
                </a:lnTo>
                <a:lnTo>
                  <a:pt x="14312" y="2082"/>
                </a:lnTo>
                <a:lnTo>
                  <a:pt x="13296" y="1663"/>
                </a:lnTo>
                <a:lnTo>
                  <a:pt x="9207" y="825"/>
                </a:lnTo>
                <a:lnTo>
                  <a:pt x="0" y="825"/>
                </a:lnTo>
                <a:lnTo>
                  <a:pt x="0" y="1663"/>
                </a:lnTo>
                <a:lnTo>
                  <a:pt x="1016" y="1663"/>
                </a:lnTo>
                <a:lnTo>
                  <a:pt x="3060" y="3314"/>
                </a:lnTo>
                <a:lnTo>
                  <a:pt x="3060" y="31737"/>
                </a:lnTo>
                <a:lnTo>
                  <a:pt x="2044" y="33401"/>
                </a:lnTo>
                <a:lnTo>
                  <a:pt x="0" y="33401"/>
                </a:lnTo>
                <a:lnTo>
                  <a:pt x="0" y="35052"/>
                </a:lnTo>
                <a:lnTo>
                  <a:pt x="10223" y="35052"/>
                </a:lnTo>
                <a:lnTo>
                  <a:pt x="13296" y="34226"/>
                </a:lnTo>
                <a:lnTo>
                  <a:pt x="16357" y="32575"/>
                </a:lnTo>
                <a:lnTo>
                  <a:pt x="18402" y="30086"/>
                </a:lnTo>
                <a:lnTo>
                  <a:pt x="18402" y="24155"/>
                </a:lnTo>
                <a:close/>
              </a:path>
              <a:path w="254000" h="36195">
                <a:moveTo>
                  <a:pt x="40906" y="825"/>
                </a:moveTo>
                <a:lnTo>
                  <a:pt x="34772" y="825"/>
                </a:lnTo>
                <a:lnTo>
                  <a:pt x="29654" y="26771"/>
                </a:lnTo>
                <a:lnTo>
                  <a:pt x="25565" y="825"/>
                </a:lnTo>
                <a:lnTo>
                  <a:pt x="20459" y="825"/>
                </a:lnTo>
                <a:lnTo>
                  <a:pt x="20459" y="1663"/>
                </a:lnTo>
                <a:lnTo>
                  <a:pt x="21475" y="1663"/>
                </a:lnTo>
                <a:lnTo>
                  <a:pt x="22504" y="2489"/>
                </a:lnTo>
                <a:lnTo>
                  <a:pt x="22504" y="3314"/>
                </a:lnTo>
                <a:lnTo>
                  <a:pt x="22504" y="33401"/>
                </a:lnTo>
                <a:lnTo>
                  <a:pt x="20459" y="33401"/>
                </a:lnTo>
                <a:lnTo>
                  <a:pt x="20459" y="35052"/>
                </a:lnTo>
                <a:lnTo>
                  <a:pt x="25565" y="35052"/>
                </a:lnTo>
                <a:lnTo>
                  <a:pt x="25565" y="33401"/>
                </a:lnTo>
                <a:lnTo>
                  <a:pt x="23520" y="33401"/>
                </a:lnTo>
                <a:lnTo>
                  <a:pt x="23520" y="6769"/>
                </a:lnTo>
                <a:lnTo>
                  <a:pt x="28638" y="35052"/>
                </a:lnTo>
                <a:lnTo>
                  <a:pt x="29654" y="35052"/>
                </a:lnTo>
                <a:lnTo>
                  <a:pt x="35801" y="5943"/>
                </a:lnTo>
                <a:lnTo>
                  <a:pt x="35801" y="33401"/>
                </a:lnTo>
                <a:lnTo>
                  <a:pt x="33756" y="33401"/>
                </a:lnTo>
                <a:lnTo>
                  <a:pt x="33756" y="35052"/>
                </a:lnTo>
                <a:lnTo>
                  <a:pt x="40906" y="35052"/>
                </a:lnTo>
                <a:lnTo>
                  <a:pt x="40906" y="33401"/>
                </a:lnTo>
                <a:lnTo>
                  <a:pt x="38862" y="33401"/>
                </a:lnTo>
                <a:lnTo>
                  <a:pt x="37846" y="31737"/>
                </a:lnTo>
                <a:lnTo>
                  <a:pt x="37846" y="3314"/>
                </a:lnTo>
                <a:lnTo>
                  <a:pt x="39890" y="1663"/>
                </a:lnTo>
                <a:lnTo>
                  <a:pt x="40906" y="1663"/>
                </a:lnTo>
                <a:lnTo>
                  <a:pt x="40906" y="825"/>
                </a:lnTo>
                <a:close/>
              </a:path>
              <a:path w="254000" h="36195">
                <a:moveTo>
                  <a:pt x="57264" y="33401"/>
                </a:moveTo>
                <a:lnTo>
                  <a:pt x="56248" y="33401"/>
                </a:lnTo>
                <a:lnTo>
                  <a:pt x="53187" y="32575"/>
                </a:lnTo>
                <a:lnTo>
                  <a:pt x="53187" y="0"/>
                </a:lnTo>
                <a:lnTo>
                  <a:pt x="52158" y="0"/>
                </a:lnTo>
                <a:lnTo>
                  <a:pt x="50114" y="2489"/>
                </a:lnTo>
                <a:lnTo>
                  <a:pt x="47053" y="3314"/>
                </a:lnTo>
                <a:lnTo>
                  <a:pt x="46024" y="3314"/>
                </a:lnTo>
                <a:lnTo>
                  <a:pt x="46024" y="5105"/>
                </a:lnTo>
                <a:lnTo>
                  <a:pt x="50114" y="5105"/>
                </a:lnTo>
                <a:lnTo>
                  <a:pt x="50114" y="30086"/>
                </a:lnTo>
                <a:lnTo>
                  <a:pt x="49098" y="32575"/>
                </a:lnTo>
                <a:lnTo>
                  <a:pt x="47053" y="33401"/>
                </a:lnTo>
                <a:lnTo>
                  <a:pt x="46024" y="33401"/>
                </a:lnTo>
                <a:lnTo>
                  <a:pt x="46024" y="35052"/>
                </a:lnTo>
                <a:lnTo>
                  <a:pt x="57264" y="35052"/>
                </a:lnTo>
                <a:lnTo>
                  <a:pt x="57264" y="33401"/>
                </a:lnTo>
                <a:close/>
              </a:path>
              <a:path w="254000" h="36195">
                <a:moveTo>
                  <a:pt x="80797" y="23329"/>
                </a:moveTo>
                <a:lnTo>
                  <a:pt x="76708" y="23329"/>
                </a:lnTo>
                <a:lnTo>
                  <a:pt x="76708" y="0"/>
                </a:lnTo>
                <a:lnTo>
                  <a:pt x="74663" y="0"/>
                </a:lnTo>
                <a:lnTo>
                  <a:pt x="73647" y="2108"/>
                </a:lnTo>
                <a:lnTo>
                  <a:pt x="73647" y="5105"/>
                </a:lnTo>
                <a:lnTo>
                  <a:pt x="73647" y="23329"/>
                </a:lnTo>
                <a:lnTo>
                  <a:pt x="64439" y="23329"/>
                </a:lnTo>
                <a:lnTo>
                  <a:pt x="73647" y="5105"/>
                </a:lnTo>
                <a:lnTo>
                  <a:pt x="73647" y="2108"/>
                </a:lnTo>
                <a:lnTo>
                  <a:pt x="63411" y="23329"/>
                </a:lnTo>
                <a:lnTo>
                  <a:pt x="63411" y="24155"/>
                </a:lnTo>
                <a:lnTo>
                  <a:pt x="73647" y="24155"/>
                </a:lnTo>
                <a:lnTo>
                  <a:pt x="73647" y="33401"/>
                </a:lnTo>
                <a:lnTo>
                  <a:pt x="69557" y="33401"/>
                </a:lnTo>
                <a:lnTo>
                  <a:pt x="69557" y="35052"/>
                </a:lnTo>
                <a:lnTo>
                  <a:pt x="80797" y="35052"/>
                </a:lnTo>
                <a:lnTo>
                  <a:pt x="80797" y="33401"/>
                </a:lnTo>
                <a:lnTo>
                  <a:pt x="77724" y="33401"/>
                </a:lnTo>
                <a:lnTo>
                  <a:pt x="76708" y="30911"/>
                </a:lnTo>
                <a:lnTo>
                  <a:pt x="76708" y="24155"/>
                </a:lnTo>
                <a:lnTo>
                  <a:pt x="80797" y="24155"/>
                </a:lnTo>
                <a:lnTo>
                  <a:pt x="80797" y="23329"/>
                </a:lnTo>
                <a:close/>
              </a:path>
              <a:path w="254000" h="36195">
                <a:moveTo>
                  <a:pt x="101257" y="12560"/>
                </a:moveTo>
                <a:lnTo>
                  <a:pt x="100241" y="8420"/>
                </a:lnTo>
                <a:lnTo>
                  <a:pt x="99212" y="5105"/>
                </a:lnTo>
                <a:lnTo>
                  <a:pt x="98196" y="4140"/>
                </a:lnTo>
                <a:lnTo>
                  <a:pt x="98196" y="12560"/>
                </a:lnTo>
                <a:lnTo>
                  <a:pt x="98196" y="25946"/>
                </a:lnTo>
                <a:lnTo>
                  <a:pt x="97167" y="29260"/>
                </a:lnTo>
                <a:lnTo>
                  <a:pt x="95110" y="31737"/>
                </a:lnTo>
                <a:lnTo>
                  <a:pt x="93065" y="33401"/>
                </a:lnTo>
                <a:lnTo>
                  <a:pt x="91020" y="33401"/>
                </a:lnTo>
                <a:lnTo>
                  <a:pt x="88976" y="29260"/>
                </a:lnTo>
                <a:lnTo>
                  <a:pt x="87960" y="26771"/>
                </a:lnTo>
                <a:lnTo>
                  <a:pt x="87960" y="22491"/>
                </a:lnTo>
                <a:lnTo>
                  <a:pt x="86944" y="17526"/>
                </a:lnTo>
                <a:lnTo>
                  <a:pt x="87960" y="14211"/>
                </a:lnTo>
                <a:lnTo>
                  <a:pt x="87960" y="10071"/>
                </a:lnTo>
                <a:lnTo>
                  <a:pt x="88976" y="5943"/>
                </a:lnTo>
                <a:lnTo>
                  <a:pt x="90004" y="3314"/>
                </a:lnTo>
                <a:lnTo>
                  <a:pt x="93065" y="1663"/>
                </a:lnTo>
                <a:lnTo>
                  <a:pt x="95110" y="2489"/>
                </a:lnTo>
                <a:lnTo>
                  <a:pt x="97167" y="5943"/>
                </a:lnTo>
                <a:lnTo>
                  <a:pt x="97167" y="8420"/>
                </a:lnTo>
                <a:lnTo>
                  <a:pt x="98196" y="12560"/>
                </a:lnTo>
                <a:lnTo>
                  <a:pt x="98196" y="4140"/>
                </a:lnTo>
                <a:lnTo>
                  <a:pt x="96151" y="1663"/>
                </a:lnTo>
                <a:lnTo>
                  <a:pt x="93065" y="0"/>
                </a:lnTo>
                <a:lnTo>
                  <a:pt x="92049" y="825"/>
                </a:lnTo>
                <a:lnTo>
                  <a:pt x="88976" y="1663"/>
                </a:lnTo>
                <a:lnTo>
                  <a:pt x="86944" y="5105"/>
                </a:lnTo>
                <a:lnTo>
                  <a:pt x="84899" y="13385"/>
                </a:lnTo>
                <a:lnTo>
                  <a:pt x="84899" y="23329"/>
                </a:lnTo>
                <a:lnTo>
                  <a:pt x="85915" y="27597"/>
                </a:lnTo>
                <a:lnTo>
                  <a:pt x="86944" y="30911"/>
                </a:lnTo>
                <a:lnTo>
                  <a:pt x="86944" y="31737"/>
                </a:lnTo>
                <a:lnTo>
                  <a:pt x="90004" y="34226"/>
                </a:lnTo>
                <a:lnTo>
                  <a:pt x="93065" y="35052"/>
                </a:lnTo>
                <a:lnTo>
                  <a:pt x="94094" y="35052"/>
                </a:lnTo>
                <a:lnTo>
                  <a:pt x="96151" y="33401"/>
                </a:lnTo>
                <a:lnTo>
                  <a:pt x="99212" y="30086"/>
                </a:lnTo>
                <a:lnTo>
                  <a:pt x="100241" y="26771"/>
                </a:lnTo>
                <a:lnTo>
                  <a:pt x="101257" y="22491"/>
                </a:lnTo>
                <a:lnTo>
                  <a:pt x="101257" y="12560"/>
                </a:lnTo>
                <a:close/>
              </a:path>
              <a:path w="254000" h="36195">
                <a:moveTo>
                  <a:pt x="151371" y="28435"/>
                </a:moveTo>
                <a:lnTo>
                  <a:pt x="150355" y="27597"/>
                </a:lnTo>
                <a:lnTo>
                  <a:pt x="148310" y="32575"/>
                </a:lnTo>
                <a:lnTo>
                  <a:pt x="147294" y="33401"/>
                </a:lnTo>
                <a:lnTo>
                  <a:pt x="144208" y="35052"/>
                </a:lnTo>
                <a:lnTo>
                  <a:pt x="139103" y="35052"/>
                </a:lnTo>
                <a:lnTo>
                  <a:pt x="138074" y="34226"/>
                </a:lnTo>
                <a:lnTo>
                  <a:pt x="138074" y="3314"/>
                </a:lnTo>
                <a:lnTo>
                  <a:pt x="141147" y="3314"/>
                </a:lnTo>
                <a:lnTo>
                  <a:pt x="141147" y="1663"/>
                </a:lnTo>
                <a:lnTo>
                  <a:pt x="132956" y="1663"/>
                </a:lnTo>
                <a:lnTo>
                  <a:pt x="132956" y="3314"/>
                </a:lnTo>
                <a:lnTo>
                  <a:pt x="135013" y="3314"/>
                </a:lnTo>
                <a:lnTo>
                  <a:pt x="135013" y="34226"/>
                </a:lnTo>
                <a:lnTo>
                  <a:pt x="133997" y="35052"/>
                </a:lnTo>
                <a:lnTo>
                  <a:pt x="132956" y="35052"/>
                </a:lnTo>
                <a:lnTo>
                  <a:pt x="132956" y="35877"/>
                </a:lnTo>
                <a:lnTo>
                  <a:pt x="149326" y="35877"/>
                </a:lnTo>
                <a:lnTo>
                  <a:pt x="151371" y="28435"/>
                </a:lnTo>
                <a:close/>
              </a:path>
              <a:path w="254000" h="36195">
                <a:moveTo>
                  <a:pt x="212750" y="18351"/>
                </a:moveTo>
                <a:lnTo>
                  <a:pt x="211721" y="13385"/>
                </a:lnTo>
                <a:lnTo>
                  <a:pt x="211721" y="9245"/>
                </a:lnTo>
                <a:lnTo>
                  <a:pt x="209664" y="5943"/>
                </a:lnTo>
                <a:lnTo>
                  <a:pt x="209664" y="13385"/>
                </a:lnTo>
                <a:lnTo>
                  <a:pt x="209664" y="22491"/>
                </a:lnTo>
                <a:lnTo>
                  <a:pt x="208648" y="26771"/>
                </a:lnTo>
                <a:lnTo>
                  <a:pt x="206603" y="33401"/>
                </a:lnTo>
                <a:lnTo>
                  <a:pt x="204558" y="34226"/>
                </a:lnTo>
                <a:lnTo>
                  <a:pt x="202514" y="34226"/>
                </a:lnTo>
                <a:lnTo>
                  <a:pt x="200469" y="30086"/>
                </a:lnTo>
                <a:lnTo>
                  <a:pt x="199453" y="27597"/>
                </a:lnTo>
                <a:lnTo>
                  <a:pt x="198424" y="23329"/>
                </a:lnTo>
                <a:lnTo>
                  <a:pt x="198424" y="15049"/>
                </a:lnTo>
                <a:lnTo>
                  <a:pt x="199453" y="10909"/>
                </a:lnTo>
                <a:lnTo>
                  <a:pt x="201498" y="4140"/>
                </a:lnTo>
                <a:lnTo>
                  <a:pt x="204558" y="3314"/>
                </a:lnTo>
                <a:lnTo>
                  <a:pt x="206603" y="3314"/>
                </a:lnTo>
                <a:lnTo>
                  <a:pt x="208648" y="7594"/>
                </a:lnTo>
                <a:lnTo>
                  <a:pt x="208648" y="10071"/>
                </a:lnTo>
                <a:lnTo>
                  <a:pt x="209664" y="13385"/>
                </a:lnTo>
                <a:lnTo>
                  <a:pt x="209664" y="5943"/>
                </a:lnTo>
                <a:lnTo>
                  <a:pt x="209664" y="5105"/>
                </a:lnTo>
                <a:lnTo>
                  <a:pt x="207619" y="2489"/>
                </a:lnTo>
                <a:lnTo>
                  <a:pt x="204558" y="1663"/>
                </a:lnTo>
                <a:lnTo>
                  <a:pt x="203542" y="1663"/>
                </a:lnTo>
                <a:lnTo>
                  <a:pt x="200469" y="2489"/>
                </a:lnTo>
                <a:lnTo>
                  <a:pt x="198424" y="5943"/>
                </a:lnTo>
                <a:lnTo>
                  <a:pt x="198424" y="6769"/>
                </a:lnTo>
                <a:lnTo>
                  <a:pt x="196367" y="10071"/>
                </a:lnTo>
                <a:lnTo>
                  <a:pt x="196367" y="14211"/>
                </a:lnTo>
                <a:lnTo>
                  <a:pt x="195351" y="18351"/>
                </a:lnTo>
                <a:lnTo>
                  <a:pt x="195351" y="19189"/>
                </a:lnTo>
                <a:lnTo>
                  <a:pt x="196367" y="24155"/>
                </a:lnTo>
                <a:lnTo>
                  <a:pt x="196367" y="28435"/>
                </a:lnTo>
                <a:lnTo>
                  <a:pt x="198424" y="31737"/>
                </a:lnTo>
                <a:lnTo>
                  <a:pt x="198424" y="32575"/>
                </a:lnTo>
                <a:lnTo>
                  <a:pt x="201498" y="35052"/>
                </a:lnTo>
                <a:lnTo>
                  <a:pt x="204558" y="35877"/>
                </a:lnTo>
                <a:lnTo>
                  <a:pt x="207619" y="35052"/>
                </a:lnTo>
                <a:lnTo>
                  <a:pt x="209664" y="31737"/>
                </a:lnTo>
                <a:lnTo>
                  <a:pt x="210705" y="30911"/>
                </a:lnTo>
                <a:lnTo>
                  <a:pt x="211721" y="27597"/>
                </a:lnTo>
                <a:lnTo>
                  <a:pt x="211721" y="23329"/>
                </a:lnTo>
                <a:lnTo>
                  <a:pt x="212750" y="18351"/>
                </a:lnTo>
                <a:close/>
              </a:path>
              <a:path w="254000" h="36195">
                <a:moveTo>
                  <a:pt x="221957" y="30911"/>
                </a:moveTo>
                <a:lnTo>
                  <a:pt x="219900" y="30086"/>
                </a:lnTo>
                <a:lnTo>
                  <a:pt x="217855" y="30911"/>
                </a:lnTo>
                <a:lnTo>
                  <a:pt x="216839" y="33401"/>
                </a:lnTo>
                <a:lnTo>
                  <a:pt x="217855" y="35052"/>
                </a:lnTo>
                <a:lnTo>
                  <a:pt x="219900" y="35877"/>
                </a:lnTo>
                <a:lnTo>
                  <a:pt x="221957" y="35052"/>
                </a:lnTo>
                <a:lnTo>
                  <a:pt x="221957" y="30911"/>
                </a:lnTo>
                <a:close/>
              </a:path>
              <a:path w="254000" h="36195">
                <a:moveTo>
                  <a:pt x="253657" y="24155"/>
                </a:moveTo>
                <a:lnTo>
                  <a:pt x="252641" y="20015"/>
                </a:lnTo>
                <a:lnTo>
                  <a:pt x="251612" y="16700"/>
                </a:lnTo>
                <a:lnTo>
                  <a:pt x="249567" y="15049"/>
                </a:lnTo>
                <a:lnTo>
                  <a:pt x="246494" y="14211"/>
                </a:lnTo>
                <a:lnTo>
                  <a:pt x="243420" y="14211"/>
                </a:lnTo>
                <a:lnTo>
                  <a:pt x="242404" y="15049"/>
                </a:lnTo>
                <a:lnTo>
                  <a:pt x="240360" y="17526"/>
                </a:lnTo>
                <a:lnTo>
                  <a:pt x="240360" y="4140"/>
                </a:lnTo>
                <a:lnTo>
                  <a:pt x="252641" y="4140"/>
                </a:lnTo>
                <a:lnTo>
                  <a:pt x="252641" y="1663"/>
                </a:lnTo>
                <a:lnTo>
                  <a:pt x="239344" y="1663"/>
                </a:lnTo>
                <a:lnTo>
                  <a:pt x="239344" y="20015"/>
                </a:lnTo>
                <a:lnTo>
                  <a:pt x="240360" y="20015"/>
                </a:lnTo>
                <a:lnTo>
                  <a:pt x="242404" y="16700"/>
                </a:lnTo>
                <a:lnTo>
                  <a:pt x="245465" y="15875"/>
                </a:lnTo>
                <a:lnTo>
                  <a:pt x="246494" y="15875"/>
                </a:lnTo>
                <a:lnTo>
                  <a:pt x="249567" y="18351"/>
                </a:lnTo>
                <a:lnTo>
                  <a:pt x="250596" y="20015"/>
                </a:lnTo>
                <a:lnTo>
                  <a:pt x="250596" y="29260"/>
                </a:lnTo>
                <a:lnTo>
                  <a:pt x="249567" y="32575"/>
                </a:lnTo>
                <a:lnTo>
                  <a:pt x="248551" y="33401"/>
                </a:lnTo>
                <a:lnTo>
                  <a:pt x="245465" y="35052"/>
                </a:lnTo>
                <a:lnTo>
                  <a:pt x="242404" y="34226"/>
                </a:lnTo>
                <a:lnTo>
                  <a:pt x="240360" y="31737"/>
                </a:lnTo>
                <a:lnTo>
                  <a:pt x="240360" y="30086"/>
                </a:lnTo>
                <a:lnTo>
                  <a:pt x="241388" y="28435"/>
                </a:lnTo>
                <a:lnTo>
                  <a:pt x="241388" y="26771"/>
                </a:lnTo>
                <a:lnTo>
                  <a:pt x="239344" y="25946"/>
                </a:lnTo>
                <a:lnTo>
                  <a:pt x="238315" y="26771"/>
                </a:lnTo>
                <a:lnTo>
                  <a:pt x="237299" y="29260"/>
                </a:lnTo>
                <a:lnTo>
                  <a:pt x="240360" y="34226"/>
                </a:lnTo>
                <a:lnTo>
                  <a:pt x="241388" y="35052"/>
                </a:lnTo>
                <a:lnTo>
                  <a:pt x="245465" y="35877"/>
                </a:lnTo>
                <a:lnTo>
                  <a:pt x="248551" y="35052"/>
                </a:lnTo>
                <a:lnTo>
                  <a:pt x="251612" y="33401"/>
                </a:lnTo>
                <a:lnTo>
                  <a:pt x="251612" y="32575"/>
                </a:lnTo>
                <a:lnTo>
                  <a:pt x="252641" y="29260"/>
                </a:lnTo>
                <a:lnTo>
                  <a:pt x="253657" y="2415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47" name="object 447"/>
          <p:cNvSpPr/>
          <p:nvPr/>
        </p:nvSpPr>
        <p:spPr>
          <a:xfrm>
            <a:off x="8189536" y="4202176"/>
            <a:ext cx="84455" cy="156845"/>
          </a:xfrm>
          <a:custGeom>
            <a:avLst/>
            <a:gdLst/>
            <a:ahLst/>
            <a:cxnLst/>
            <a:rect l="l" t="t" r="r" b="b"/>
            <a:pathLst>
              <a:path w="84454" h="156845">
                <a:moveTo>
                  <a:pt x="0" y="156759"/>
                </a:moveTo>
                <a:lnTo>
                  <a:pt x="0" y="0"/>
                </a:lnTo>
              </a:path>
              <a:path w="84454" h="156845">
                <a:moveTo>
                  <a:pt x="83864" y="156759"/>
                </a:moveTo>
                <a:lnTo>
                  <a:pt x="83864" y="89971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48" name="object 448"/>
          <p:cNvSpPr/>
          <p:nvPr/>
        </p:nvSpPr>
        <p:spPr>
          <a:xfrm>
            <a:off x="8579232" y="4382257"/>
            <a:ext cx="193675" cy="0"/>
          </a:xfrm>
          <a:custGeom>
            <a:avLst/>
            <a:gdLst/>
            <a:ahLst/>
            <a:cxnLst/>
            <a:rect l="l" t="t" r="r" b="b"/>
            <a:pathLst>
              <a:path w="193675">
                <a:moveTo>
                  <a:pt x="0" y="0"/>
                </a:moveTo>
                <a:lnTo>
                  <a:pt x="193308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49" name="object 449"/>
          <p:cNvSpPr/>
          <p:nvPr/>
        </p:nvSpPr>
        <p:spPr>
          <a:xfrm>
            <a:off x="8342948" y="4247997"/>
            <a:ext cx="215900" cy="42545"/>
          </a:xfrm>
          <a:custGeom>
            <a:avLst/>
            <a:gdLst/>
            <a:ahLst/>
            <a:cxnLst/>
            <a:rect l="l" t="t" r="r" b="b"/>
            <a:pathLst>
              <a:path w="215900" h="42545">
                <a:moveTo>
                  <a:pt x="18402" y="13385"/>
                </a:moveTo>
                <a:lnTo>
                  <a:pt x="17386" y="9245"/>
                </a:lnTo>
                <a:lnTo>
                  <a:pt x="15341" y="6756"/>
                </a:lnTo>
                <a:lnTo>
                  <a:pt x="15341" y="14211"/>
                </a:lnTo>
                <a:lnTo>
                  <a:pt x="15341" y="24980"/>
                </a:lnTo>
                <a:lnTo>
                  <a:pt x="14325" y="29248"/>
                </a:lnTo>
                <a:lnTo>
                  <a:pt x="13296" y="31737"/>
                </a:lnTo>
                <a:lnTo>
                  <a:pt x="10236" y="34226"/>
                </a:lnTo>
                <a:lnTo>
                  <a:pt x="7150" y="35052"/>
                </a:lnTo>
                <a:lnTo>
                  <a:pt x="5105" y="35052"/>
                </a:lnTo>
                <a:lnTo>
                  <a:pt x="5105" y="4965"/>
                </a:lnTo>
                <a:lnTo>
                  <a:pt x="7150" y="3314"/>
                </a:lnTo>
                <a:lnTo>
                  <a:pt x="11252" y="4140"/>
                </a:lnTo>
                <a:lnTo>
                  <a:pt x="13296" y="6756"/>
                </a:lnTo>
                <a:lnTo>
                  <a:pt x="14325" y="10071"/>
                </a:lnTo>
                <a:lnTo>
                  <a:pt x="15341" y="14211"/>
                </a:lnTo>
                <a:lnTo>
                  <a:pt x="15341" y="6756"/>
                </a:lnTo>
                <a:lnTo>
                  <a:pt x="14325" y="4965"/>
                </a:lnTo>
                <a:lnTo>
                  <a:pt x="11252" y="3314"/>
                </a:lnTo>
                <a:lnTo>
                  <a:pt x="7150" y="2489"/>
                </a:lnTo>
                <a:lnTo>
                  <a:pt x="0" y="2489"/>
                </a:lnTo>
                <a:lnTo>
                  <a:pt x="0" y="3314"/>
                </a:lnTo>
                <a:lnTo>
                  <a:pt x="1028" y="3314"/>
                </a:lnTo>
                <a:lnTo>
                  <a:pt x="2044" y="4140"/>
                </a:lnTo>
                <a:lnTo>
                  <a:pt x="2044" y="35052"/>
                </a:lnTo>
                <a:lnTo>
                  <a:pt x="0" y="35052"/>
                </a:lnTo>
                <a:lnTo>
                  <a:pt x="0" y="36703"/>
                </a:lnTo>
                <a:lnTo>
                  <a:pt x="7150" y="36703"/>
                </a:lnTo>
                <a:lnTo>
                  <a:pt x="10236" y="35877"/>
                </a:lnTo>
                <a:lnTo>
                  <a:pt x="13296" y="34226"/>
                </a:lnTo>
                <a:lnTo>
                  <a:pt x="15341" y="31737"/>
                </a:lnTo>
                <a:lnTo>
                  <a:pt x="16357" y="30911"/>
                </a:lnTo>
                <a:lnTo>
                  <a:pt x="17386" y="27597"/>
                </a:lnTo>
                <a:lnTo>
                  <a:pt x="18402" y="23317"/>
                </a:lnTo>
                <a:lnTo>
                  <a:pt x="18402" y="13385"/>
                </a:lnTo>
                <a:close/>
              </a:path>
              <a:path w="215900" h="42545">
                <a:moveTo>
                  <a:pt x="39890" y="2489"/>
                </a:moveTo>
                <a:lnTo>
                  <a:pt x="26593" y="2489"/>
                </a:lnTo>
                <a:lnTo>
                  <a:pt x="26593" y="3314"/>
                </a:lnTo>
                <a:lnTo>
                  <a:pt x="30683" y="3314"/>
                </a:lnTo>
                <a:lnTo>
                  <a:pt x="31699" y="4140"/>
                </a:lnTo>
                <a:lnTo>
                  <a:pt x="31699" y="36703"/>
                </a:lnTo>
                <a:lnTo>
                  <a:pt x="30683" y="40017"/>
                </a:lnTo>
                <a:lnTo>
                  <a:pt x="26593" y="41668"/>
                </a:lnTo>
                <a:lnTo>
                  <a:pt x="24549" y="40017"/>
                </a:lnTo>
                <a:lnTo>
                  <a:pt x="24549" y="37528"/>
                </a:lnTo>
                <a:lnTo>
                  <a:pt x="23533" y="36703"/>
                </a:lnTo>
                <a:lnTo>
                  <a:pt x="22504" y="36703"/>
                </a:lnTo>
                <a:lnTo>
                  <a:pt x="21488" y="39192"/>
                </a:lnTo>
                <a:lnTo>
                  <a:pt x="22504" y="41668"/>
                </a:lnTo>
                <a:lnTo>
                  <a:pt x="26593" y="42506"/>
                </a:lnTo>
                <a:lnTo>
                  <a:pt x="29654" y="42506"/>
                </a:lnTo>
                <a:lnTo>
                  <a:pt x="33743" y="37528"/>
                </a:lnTo>
                <a:lnTo>
                  <a:pt x="34785" y="33388"/>
                </a:lnTo>
                <a:lnTo>
                  <a:pt x="34785" y="4140"/>
                </a:lnTo>
                <a:lnTo>
                  <a:pt x="35801" y="3314"/>
                </a:lnTo>
                <a:lnTo>
                  <a:pt x="39890" y="3314"/>
                </a:lnTo>
                <a:lnTo>
                  <a:pt x="39890" y="2489"/>
                </a:lnTo>
                <a:close/>
              </a:path>
              <a:path w="215900" h="42545">
                <a:moveTo>
                  <a:pt x="57277" y="35052"/>
                </a:moveTo>
                <a:lnTo>
                  <a:pt x="55232" y="35052"/>
                </a:lnTo>
                <a:lnTo>
                  <a:pt x="53187" y="34226"/>
                </a:lnTo>
                <a:lnTo>
                  <a:pt x="52158" y="31737"/>
                </a:lnTo>
                <a:lnTo>
                  <a:pt x="52158" y="1651"/>
                </a:lnTo>
                <a:lnTo>
                  <a:pt x="50126" y="4140"/>
                </a:lnTo>
                <a:lnTo>
                  <a:pt x="47053" y="4965"/>
                </a:lnTo>
                <a:lnTo>
                  <a:pt x="44996" y="4965"/>
                </a:lnTo>
                <a:lnTo>
                  <a:pt x="44996" y="6756"/>
                </a:lnTo>
                <a:lnTo>
                  <a:pt x="50126" y="6756"/>
                </a:lnTo>
                <a:lnTo>
                  <a:pt x="50126" y="31737"/>
                </a:lnTo>
                <a:lnTo>
                  <a:pt x="49098" y="34226"/>
                </a:lnTo>
                <a:lnTo>
                  <a:pt x="47053" y="35052"/>
                </a:lnTo>
                <a:lnTo>
                  <a:pt x="44996" y="35052"/>
                </a:lnTo>
                <a:lnTo>
                  <a:pt x="44996" y="36703"/>
                </a:lnTo>
                <a:lnTo>
                  <a:pt x="57277" y="36703"/>
                </a:lnTo>
                <a:lnTo>
                  <a:pt x="57277" y="35052"/>
                </a:lnTo>
                <a:close/>
              </a:path>
              <a:path w="215900" h="42545">
                <a:moveTo>
                  <a:pt x="79781" y="7594"/>
                </a:moveTo>
                <a:lnTo>
                  <a:pt x="77736" y="4140"/>
                </a:lnTo>
                <a:lnTo>
                  <a:pt x="77736" y="10071"/>
                </a:lnTo>
                <a:lnTo>
                  <a:pt x="76708" y="14211"/>
                </a:lnTo>
                <a:lnTo>
                  <a:pt x="73647" y="17526"/>
                </a:lnTo>
                <a:lnTo>
                  <a:pt x="70586" y="15862"/>
                </a:lnTo>
                <a:lnTo>
                  <a:pt x="68529" y="13385"/>
                </a:lnTo>
                <a:lnTo>
                  <a:pt x="67500" y="13385"/>
                </a:lnTo>
                <a:lnTo>
                  <a:pt x="66484" y="9245"/>
                </a:lnTo>
                <a:lnTo>
                  <a:pt x="67500" y="4965"/>
                </a:lnTo>
                <a:lnTo>
                  <a:pt x="68529" y="4140"/>
                </a:lnTo>
                <a:lnTo>
                  <a:pt x="71589" y="3314"/>
                </a:lnTo>
                <a:lnTo>
                  <a:pt x="73647" y="3314"/>
                </a:lnTo>
                <a:lnTo>
                  <a:pt x="76708" y="5791"/>
                </a:lnTo>
                <a:lnTo>
                  <a:pt x="77736" y="10071"/>
                </a:lnTo>
                <a:lnTo>
                  <a:pt x="77736" y="4140"/>
                </a:lnTo>
                <a:lnTo>
                  <a:pt x="75692" y="2489"/>
                </a:lnTo>
                <a:lnTo>
                  <a:pt x="71589" y="1651"/>
                </a:lnTo>
                <a:lnTo>
                  <a:pt x="68529" y="2489"/>
                </a:lnTo>
                <a:lnTo>
                  <a:pt x="64439" y="5791"/>
                </a:lnTo>
                <a:lnTo>
                  <a:pt x="64439" y="10896"/>
                </a:lnTo>
                <a:lnTo>
                  <a:pt x="65455" y="15036"/>
                </a:lnTo>
                <a:lnTo>
                  <a:pt x="65455" y="15862"/>
                </a:lnTo>
                <a:lnTo>
                  <a:pt x="68529" y="18351"/>
                </a:lnTo>
                <a:lnTo>
                  <a:pt x="67500" y="19177"/>
                </a:lnTo>
                <a:lnTo>
                  <a:pt x="64439" y="22491"/>
                </a:lnTo>
                <a:lnTo>
                  <a:pt x="64439" y="24142"/>
                </a:lnTo>
                <a:lnTo>
                  <a:pt x="63411" y="28422"/>
                </a:lnTo>
                <a:lnTo>
                  <a:pt x="63411" y="30911"/>
                </a:lnTo>
                <a:lnTo>
                  <a:pt x="65455" y="34226"/>
                </a:lnTo>
                <a:lnTo>
                  <a:pt x="68529" y="35877"/>
                </a:lnTo>
                <a:lnTo>
                  <a:pt x="71589" y="36703"/>
                </a:lnTo>
                <a:lnTo>
                  <a:pt x="74676" y="35877"/>
                </a:lnTo>
                <a:lnTo>
                  <a:pt x="77736" y="34226"/>
                </a:lnTo>
                <a:lnTo>
                  <a:pt x="78752" y="31737"/>
                </a:lnTo>
                <a:lnTo>
                  <a:pt x="79781" y="27597"/>
                </a:lnTo>
                <a:lnTo>
                  <a:pt x="79781" y="26771"/>
                </a:lnTo>
                <a:lnTo>
                  <a:pt x="78752" y="22491"/>
                </a:lnTo>
                <a:lnTo>
                  <a:pt x="77736" y="20840"/>
                </a:lnTo>
                <a:lnTo>
                  <a:pt x="77736" y="28422"/>
                </a:lnTo>
                <a:lnTo>
                  <a:pt x="77736" y="30086"/>
                </a:lnTo>
                <a:lnTo>
                  <a:pt x="75692" y="33388"/>
                </a:lnTo>
                <a:lnTo>
                  <a:pt x="75692" y="35052"/>
                </a:lnTo>
                <a:lnTo>
                  <a:pt x="71589" y="35877"/>
                </a:lnTo>
                <a:lnTo>
                  <a:pt x="70586" y="35877"/>
                </a:lnTo>
                <a:lnTo>
                  <a:pt x="66484" y="32562"/>
                </a:lnTo>
                <a:lnTo>
                  <a:pt x="65455" y="28422"/>
                </a:lnTo>
                <a:lnTo>
                  <a:pt x="65455" y="26771"/>
                </a:lnTo>
                <a:lnTo>
                  <a:pt x="66484" y="23317"/>
                </a:lnTo>
                <a:lnTo>
                  <a:pt x="67500" y="22491"/>
                </a:lnTo>
                <a:lnTo>
                  <a:pt x="69545" y="19177"/>
                </a:lnTo>
                <a:lnTo>
                  <a:pt x="73647" y="20840"/>
                </a:lnTo>
                <a:lnTo>
                  <a:pt x="75692" y="23317"/>
                </a:lnTo>
                <a:lnTo>
                  <a:pt x="76708" y="24980"/>
                </a:lnTo>
                <a:lnTo>
                  <a:pt x="77736" y="28422"/>
                </a:lnTo>
                <a:lnTo>
                  <a:pt x="77736" y="20840"/>
                </a:lnTo>
                <a:lnTo>
                  <a:pt x="74676" y="18351"/>
                </a:lnTo>
                <a:lnTo>
                  <a:pt x="75692" y="17526"/>
                </a:lnTo>
                <a:lnTo>
                  <a:pt x="78752" y="14211"/>
                </a:lnTo>
                <a:lnTo>
                  <a:pt x="79781" y="10071"/>
                </a:lnTo>
                <a:lnTo>
                  <a:pt x="79781" y="7594"/>
                </a:lnTo>
                <a:close/>
              </a:path>
              <a:path w="215900" h="42545">
                <a:moveTo>
                  <a:pt x="102285" y="24142"/>
                </a:moveTo>
                <a:lnTo>
                  <a:pt x="101257" y="20840"/>
                </a:lnTo>
                <a:lnTo>
                  <a:pt x="99212" y="18351"/>
                </a:lnTo>
                <a:lnTo>
                  <a:pt x="99212" y="25806"/>
                </a:lnTo>
                <a:lnTo>
                  <a:pt x="99212" y="28422"/>
                </a:lnTo>
                <a:lnTo>
                  <a:pt x="97180" y="31737"/>
                </a:lnTo>
                <a:lnTo>
                  <a:pt x="96139" y="32562"/>
                </a:lnTo>
                <a:lnTo>
                  <a:pt x="93078" y="34226"/>
                </a:lnTo>
                <a:lnTo>
                  <a:pt x="90004" y="34226"/>
                </a:lnTo>
                <a:lnTo>
                  <a:pt x="88988" y="33388"/>
                </a:lnTo>
                <a:lnTo>
                  <a:pt x="88988" y="17526"/>
                </a:lnTo>
                <a:lnTo>
                  <a:pt x="92049" y="17526"/>
                </a:lnTo>
                <a:lnTo>
                  <a:pt x="95123" y="17526"/>
                </a:lnTo>
                <a:lnTo>
                  <a:pt x="97180" y="19177"/>
                </a:lnTo>
                <a:lnTo>
                  <a:pt x="98196" y="21666"/>
                </a:lnTo>
                <a:lnTo>
                  <a:pt x="99212" y="25806"/>
                </a:lnTo>
                <a:lnTo>
                  <a:pt x="99212" y="18351"/>
                </a:lnTo>
                <a:lnTo>
                  <a:pt x="96139" y="16700"/>
                </a:lnTo>
                <a:lnTo>
                  <a:pt x="100241" y="13385"/>
                </a:lnTo>
                <a:lnTo>
                  <a:pt x="100241" y="12560"/>
                </a:lnTo>
                <a:lnTo>
                  <a:pt x="101257" y="9245"/>
                </a:lnTo>
                <a:lnTo>
                  <a:pt x="100241" y="5791"/>
                </a:lnTo>
                <a:lnTo>
                  <a:pt x="99212" y="2489"/>
                </a:lnTo>
                <a:lnTo>
                  <a:pt x="98196" y="2070"/>
                </a:lnTo>
                <a:lnTo>
                  <a:pt x="98196" y="9245"/>
                </a:lnTo>
                <a:lnTo>
                  <a:pt x="97180" y="10896"/>
                </a:lnTo>
                <a:lnTo>
                  <a:pt x="96139" y="14211"/>
                </a:lnTo>
                <a:lnTo>
                  <a:pt x="93078" y="15862"/>
                </a:lnTo>
                <a:lnTo>
                  <a:pt x="88988" y="15862"/>
                </a:lnTo>
                <a:lnTo>
                  <a:pt x="88988" y="2489"/>
                </a:lnTo>
                <a:lnTo>
                  <a:pt x="93078" y="2489"/>
                </a:lnTo>
                <a:lnTo>
                  <a:pt x="96139" y="3314"/>
                </a:lnTo>
                <a:lnTo>
                  <a:pt x="97180" y="4965"/>
                </a:lnTo>
                <a:lnTo>
                  <a:pt x="98196" y="9245"/>
                </a:lnTo>
                <a:lnTo>
                  <a:pt x="98196" y="2070"/>
                </a:lnTo>
                <a:lnTo>
                  <a:pt x="97180" y="1651"/>
                </a:lnTo>
                <a:lnTo>
                  <a:pt x="93078" y="825"/>
                </a:lnTo>
                <a:lnTo>
                  <a:pt x="83883" y="825"/>
                </a:lnTo>
                <a:lnTo>
                  <a:pt x="83883" y="2489"/>
                </a:lnTo>
                <a:lnTo>
                  <a:pt x="85928" y="2489"/>
                </a:lnTo>
                <a:lnTo>
                  <a:pt x="85928" y="33388"/>
                </a:lnTo>
                <a:lnTo>
                  <a:pt x="84899" y="34226"/>
                </a:lnTo>
                <a:lnTo>
                  <a:pt x="83883" y="34226"/>
                </a:lnTo>
                <a:lnTo>
                  <a:pt x="83883" y="35052"/>
                </a:lnTo>
                <a:lnTo>
                  <a:pt x="94094" y="35052"/>
                </a:lnTo>
                <a:lnTo>
                  <a:pt x="97180" y="34226"/>
                </a:lnTo>
                <a:lnTo>
                  <a:pt x="100241" y="32562"/>
                </a:lnTo>
                <a:lnTo>
                  <a:pt x="101257" y="30086"/>
                </a:lnTo>
                <a:lnTo>
                  <a:pt x="102285" y="26771"/>
                </a:lnTo>
                <a:lnTo>
                  <a:pt x="102285" y="24142"/>
                </a:lnTo>
                <a:close/>
              </a:path>
              <a:path w="215900" h="42545">
                <a:moveTo>
                  <a:pt x="122745" y="15036"/>
                </a:moveTo>
                <a:lnTo>
                  <a:pt x="121729" y="13385"/>
                </a:lnTo>
                <a:lnTo>
                  <a:pt x="118643" y="12560"/>
                </a:lnTo>
                <a:lnTo>
                  <a:pt x="115582" y="14211"/>
                </a:lnTo>
                <a:lnTo>
                  <a:pt x="114554" y="15036"/>
                </a:lnTo>
                <a:lnTo>
                  <a:pt x="111493" y="19177"/>
                </a:lnTo>
                <a:lnTo>
                  <a:pt x="111493" y="11722"/>
                </a:lnTo>
                <a:lnTo>
                  <a:pt x="108432" y="12560"/>
                </a:lnTo>
                <a:lnTo>
                  <a:pt x="105346" y="12560"/>
                </a:lnTo>
                <a:lnTo>
                  <a:pt x="105346" y="14211"/>
                </a:lnTo>
                <a:lnTo>
                  <a:pt x="109435" y="14211"/>
                </a:lnTo>
                <a:lnTo>
                  <a:pt x="109435" y="33388"/>
                </a:lnTo>
                <a:lnTo>
                  <a:pt x="108432" y="34226"/>
                </a:lnTo>
                <a:lnTo>
                  <a:pt x="105346" y="34226"/>
                </a:lnTo>
                <a:lnTo>
                  <a:pt x="105346" y="35052"/>
                </a:lnTo>
                <a:lnTo>
                  <a:pt x="116598" y="35052"/>
                </a:lnTo>
                <a:lnTo>
                  <a:pt x="116598" y="34226"/>
                </a:lnTo>
                <a:lnTo>
                  <a:pt x="113538" y="34226"/>
                </a:lnTo>
                <a:lnTo>
                  <a:pt x="111493" y="32562"/>
                </a:lnTo>
                <a:lnTo>
                  <a:pt x="111493" y="21666"/>
                </a:lnTo>
                <a:lnTo>
                  <a:pt x="113538" y="19177"/>
                </a:lnTo>
                <a:lnTo>
                  <a:pt x="115582" y="15862"/>
                </a:lnTo>
                <a:lnTo>
                  <a:pt x="118643" y="14211"/>
                </a:lnTo>
                <a:lnTo>
                  <a:pt x="119672" y="14211"/>
                </a:lnTo>
                <a:lnTo>
                  <a:pt x="119672" y="16700"/>
                </a:lnTo>
                <a:lnTo>
                  <a:pt x="120688" y="17526"/>
                </a:lnTo>
                <a:lnTo>
                  <a:pt x="122745" y="16700"/>
                </a:lnTo>
                <a:lnTo>
                  <a:pt x="122745" y="15036"/>
                </a:lnTo>
                <a:close/>
              </a:path>
              <a:path w="215900" h="42545">
                <a:moveTo>
                  <a:pt x="144221" y="20002"/>
                </a:moveTo>
                <a:lnTo>
                  <a:pt x="136042" y="20002"/>
                </a:lnTo>
                <a:lnTo>
                  <a:pt x="136042" y="21666"/>
                </a:lnTo>
                <a:lnTo>
                  <a:pt x="139103" y="21666"/>
                </a:lnTo>
                <a:lnTo>
                  <a:pt x="139103" y="30911"/>
                </a:lnTo>
                <a:lnTo>
                  <a:pt x="138087" y="33388"/>
                </a:lnTo>
                <a:lnTo>
                  <a:pt x="135001" y="34226"/>
                </a:lnTo>
                <a:lnTo>
                  <a:pt x="131940" y="32562"/>
                </a:lnTo>
                <a:lnTo>
                  <a:pt x="129895" y="29248"/>
                </a:lnTo>
                <a:lnTo>
                  <a:pt x="129895" y="26771"/>
                </a:lnTo>
                <a:lnTo>
                  <a:pt x="128879" y="22491"/>
                </a:lnTo>
                <a:lnTo>
                  <a:pt x="128879" y="9245"/>
                </a:lnTo>
                <a:lnTo>
                  <a:pt x="130924" y="5791"/>
                </a:lnTo>
                <a:lnTo>
                  <a:pt x="131940" y="3314"/>
                </a:lnTo>
                <a:lnTo>
                  <a:pt x="135001" y="1651"/>
                </a:lnTo>
                <a:lnTo>
                  <a:pt x="136042" y="1651"/>
                </a:lnTo>
                <a:lnTo>
                  <a:pt x="138087" y="4140"/>
                </a:lnTo>
                <a:lnTo>
                  <a:pt x="139103" y="5791"/>
                </a:lnTo>
                <a:lnTo>
                  <a:pt x="141147" y="10071"/>
                </a:lnTo>
                <a:lnTo>
                  <a:pt x="142176" y="9245"/>
                </a:lnTo>
                <a:lnTo>
                  <a:pt x="140131" y="825"/>
                </a:lnTo>
                <a:lnTo>
                  <a:pt x="140131" y="1651"/>
                </a:lnTo>
                <a:lnTo>
                  <a:pt x="139103" y="1651"/>
                </a:lnTo>
                <a:lnTo>
                  <a:pt x="137058" y="825"/>
                </a:lnTo>
                <a:lnTo>
                  <a:pt x="135001" y="825"/>
                </a:lnTo>
                <a:lnTo>
                  <a:pt x="132981" y="825"/>
                </a:lnTo>
                <a:lnTo>
                  <a:pt x="130924" y="2489"/>
                </a:lnTo>
                <a:lnTo>
                  <a:pt x="127850" y="5791"/>
                </a:lnTo>
                <a:lnTo>
                  <a:pt x="125806" y="14211"/>
                </a:lnTo>
                <a:lnTo>
                  <a:pt x="125806" y="21666"/>
                </a:lnTo>
                <a:lnTo>
                  <a:pt x="127850" y="30086"/>
                </a:lnTo>
                <a:lnTo>
                  <a:pt x="128879" y="32562"/>
                </a:lnTo>
                <a:lnTo>
                  <a:pt x="131940" y="35052"/>
                </a:lnTo>
                <a:lnTo>
                  <a:pt x="137058" y="35052"/>
                </a:lnTo>
                <a:lnTo>
                  <a:pt x="139103" y="33388"/>
                </a:lnTo>
                <a:lnTo>
                  <a:pt x="141147" y="33388"/>
                </a:lnTo>
                <a:lnTo>
                  <a:pt x="142176" y="33388"/>
                </a:lnTo>
                <a:lnTo>
                  <a:pt x="142176" y="21666"/>
                </a:lnTo>
                <a:lnTo>
                  <a:pt x="144221" y="21666"/>
                </a:lnTo>
                <a:lnTo>
                  <a:pt x="144221" y="20002"/>
                </a:lnTo>
                <a:close/>
              </a:path>
              <a:path w="215900" h="42545">
                <a:moveTo>
                  <a:pt x="174904" y="12560"/>
                </a:moveTo>
                <a:lnTo>
                  <a:pt x="173888" y="8420"/>
                </a:lnTo>
                <a:lnTo>
                  <a:pt x="172847" y="4965"/>
                </a:lnTo>
                <a:lnTo>
                  <a:pt x="171831" y="4140"/>
                </a:lnTo>
                <a:lnTo>
                  <a:pt x="171831" y="8420"/>
                </a:lnTo>
                <a:lnTo>
                  <a:pt x="171831" y="25806"/>
                </a:lnTo>
                <a:lnTo>
                  <a:pt x="170802" y="29248"/>
                </a:lnTo>
                <a:lnTo>
                  <a:pt x="169786" y="31737"/>
                </a:lnTo>
                <a:lnTo>
                  <a:pt x="166725" y="33388"/>
                </a:lnTo>
                <a:lnTo>
                  <a:pt x="164680" y="32562"/>
                </a:lnTo>
                <a:lnTo>
                  <a:pt x="162636" y="29248"/>
                </a:lnTo>
                <a:lnTo>
                  <a:pt x="161607" y="26771"/>
                </a:lnTo>
                <a:lnTo>
                  <a:pt x="161607" y="9245"/>
                </a:lnTo>
                <a:lnTo>
                  <a:pt x="162636" y="5791"/>
                </a:lnTo>
                <a:lnTo>
                  <a:pt x="163652" y="3314"/>
                </a:lnTo>
                <a:lnTo>
                  <a:pt x="166725" y="1651"/>
                </a:lnTo>
                <a:lnTo>
                  <a:pt x="168770" y="2489"/>
                </a:lnTo>
                <a:lnTo>
                  <a:pt x="170802" y="5791"/>
                </a:lnTo>
                <a:lnTo>
                  <a:pt x="171831" y="8420"/>
                </a:lnTo>
                <a:lnTo>
                  <a:pt x="171831" y="4140"/>
                </a:lnTo>
                <a:lnTo>
                  <a:pt x="169786" y="825"/>
                </a:lnTo>
                <a:lnTo>
                  <a:pt x="166725" y="0"/>
                </a:lnTo>
                <a:lnTo>
                  <a:pt x="165696" y="0"/>
                </a:lnTo>
                <a:lnTo>
                  <a:pt x="162636" y="1651"/>
                </a:lnTo>
                <a:lnTo>
                  <a:pt x="160591" y="4965"/>
                </a:lnTo>
                <a:lnTo>
                  <a:pt x="159550" y="8420"/>
                </a:lnTo>
                <a:lnTo>
                  <a:pt x="158534" y="12560"/>
                </a:lnTo>
                <a:lnTo>
                  <a:pt x="158534" y="23317"/>
                </a:lnTo>
                <a:lnTo>
                  <a:pt x="159550" y="27597"/>
                </a:lnTo>
                <a:lnTo>
                  <a:pt x="160591" y="30086"/>
                </a:lnTo>
                <a:lnTo>
                  <a:pt x="160591" y="30911"/>
                </a:lnTo>
                <a:lnTo>
                  <a:pt x="163652" y="34226"/>
                </a:lnTo>
                <a:lnTo>
                  <a:pt x="166725" y="35052"/>
                </a:lnTo>
                <a:lnTo>
                  <a:pt x="167741" y="35052"/>
                </a:lnTo>
                <a:lnTo>
                  <a:pt x="169786" y="33388"/>
                </a:lnTo>
                <a:lnTo>
                  <a:pt x="172847" y="30086"/>
                </a:lnTo>
                <a:lnTo>
                  <a:pt x="173888" y="26771"/>
                </a:lnTo>
                <a:lnTo>
                  <a:pt x="174904" y="22491"/>
                </a:lnTo>
                <a:lnTo>
                  <a:pt x="174904" y="12560"/>
                </a:lnTo>
                <a:close/>
              </a:path>
              <a:path w="215900" h="42545">
                <a:moveTo>
                  <a:pt x="185140" y="31737"/>
                </a:moveTo>
                <a:lnTo>
                  <a:pt x="184099" y="30086"/>
                </a:lnTo>
                <a:lnTo>
                  <a:pt x="182054" y="29248"/>
                </a:lnTo>
                <a:lnTo>
                  <a:pt x="181038" y="30086"/>
                </a:lnTo>
                <a:lnTo>
                  <a:pt x="180022" y="31737"/>
                </a:lnTo>
                <a:lnTo>
                  <a:pt x="181038" y="34226"/>
                </a:lnTo>
                <a:lnTo>
                  <a:pt x="182054" y="35052"/>
                </a:lnTo>
                <a:lnTo>
                  <a:pt x="184099" y="34226"/>
                </a:lnTo>
                <a:lnTo>
                  <a:pt x="185140" y="31737"/>
                </a:lnTo>
                <a:close/>
              </a:path>
              <a:path w="215900" h="42545">
                <a:moveTo>
                  <a:pt x="215823" y="825"/>
                </a:moveTo>
                <a:lnTo>
                  <a:pt x="202526" y="825"/>
                </a:lnTo>
                <a:lnTo>
                  <a:pt x="201498" y="18351"/>
                </a:lnTo>
                <a:lnTo>
                  <a:pt x="202526" y="19177"/>
                </a:lnTo>
                <a:lnTo>
                  <a:pt x="205587" y="15862"/>
                </a:lnTo>
                <a:lnTo>
                  <a:pt x="208648" y="15036"/>
                </a:lnTo>
                <a:lnTo>
                  <a:pt x="209677" y="15036"/>
                </a:lnTo>
                <a:lnTo>
                  <a:pt x="211734" y="17526"/>
                </a:lnTo>
                <a:lnTo>
                  <a:pt x="212750" y="19177"/>
                </a:lnTo>
                <a:lnTo>
                  <a:pt x="212750" y="27597"/>
                </a:lnTo>
                <a:lnTo>
                  <a:pt x="211734" y="30911"/>
                </a:lnTo>
                <a:lnTo>
                  <a:pt x="210693" y="32562"/>
                </a:lnTo>
                <a:lnTo>
                  <a:pt x="207632" y="34226"/>
                </a:lnTo>
                <a:lnTo>
                  <a:pt x="204571" y="33388"/>
                </a:lnTo>
                <a:lnTo>
                  <a:pt x="202526" y="30911"/>
                </a:lnTo>
                <a:lnTo>
                  <a:pt x="203542" y="29248"/>
                </a:lnTo>
                <a:lnTo>
                  <a:pt x="203542" y="25806"/>
                </a:lnTo>
                <a:lnTo>
                  <a:pt x="202526" y="24980"/>
                </a:lnTo>
                <a:lnTo>
                  <a:pt x="200482" y="25806"/>
                </a:lnTo>
                <a:lnTo>
                  <a:pt x="200482" y="29248"/>
                </a:lnTo>
                <a:lnTo>
                  <a:pt x="202526" y="32562"/>
                </a:lnTo>
                <a:lnTo>
                  <a:pt x="204571" y="34226"/>
                </a:lnTo>
                <a:lnTo>
                  <a:pt x="207632" y="35052"/>
                </a:lnTo>
                <a:lnTo>
                  <a:pt x="211734" y="34226"/>
                </a:lnTo>
                <a:lnTo>
                  <a:pt x="213779" y="31737"/>
                </a:lnTo>
                <a:lnTo>
                  <a:pt x="214795" y="31737"/>
                </a:lnTo>
                <a:lnTo>
                  <a:pt x="215823" y="27597"/>
                </a:lnTo>
                <a:lnTo>
                  <a:pt x="215823" y="19177"/>
                </a:lnTo>
                <a:lnTo>
                  <a:pt x="213779" y="15862"/>
                </a:lnTo>
                <a:lnTo>
                  <a:pt x="212750" y="13385"/>
                </a:lnTo>
                <a:lnTo>
                  <a:pt x="208648" y="12560"/>
                </a:lnTo>
                <a:lnTo>
                  <a:pt x="205587" y="13385"/>
                </a:lnTo>
                <a:lnTo>
                  <a:pt x="202526" y="16700"/>
                </a:lnTo>
                <a:lnTo>
                  <a:pt x="203542" y="3314"/>
                </a:lnTo>
                <a:lnTo>
                  <a:pt x="214795" y="3314"/>
                </a:lnTo>
                <a:lnTo>
                  <a:pt x="215823" y="82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51" name="object 451"/>
          <p:cNvSpPr/>
          <p:nvPr/>
        </p:nvSpPr>
        <p:spPr>
          <a:xfrm>
            <a:off x="8341932" y="4155541"/>
            <a:ext cx="217170" cy="42545"/>
          </a:xfrm>
          <a:custGeom>
            <a:avLst/>
            <a:gdLst/>
            <a:ahLst/>
            <a:cxnLst/>
            <a:rect l="l" t="t" r="r" b="b"/>
            <a:pathLst>
              <a:path w="217170" h="42545">
                <a:moveTo>
                  <a:pt x="18402" y="13246"/>
                </a:moveTo>
                <a:lnTo>
                  <a:pt x="17373" y="9105"/>
                </a:lnTo>
                <a:lnTo>
                  <a:pt x="15341" y="5816"/>
                </a:lnTo>
                <a:lnTo>
                  <a:pt x="15341" y="13246"/>
                </a:lnTo>
                <a:lnTo>
                  <a:pt x="15341" y="24980"/>
                </a:lnTo>
                <a:lnTo>
                  <a:pt x="14312" y="29121"/>
                </a:lnTo>
                <a:lnTo>
                  <a:pt x="13296" y="31597"/>
                </a:lnTo>
                <a:lnTo>
                  <a:pt x="10223" y="34086"/>
                </a:lnTo>
                <a:lnTo>
                  <a:pt x="7150" y="34912"/>
                </a:lnTo>
                <a:lnTo>
                  <a:pt x="5105" y="33261"/>
                </a:lnTo>
                <a:lnTo>
                  <a:pt x="5105" y="4965"/>
                </a:lnTo>
                <a:lnTo>
                  <a:pt x="6121" y="3314"/>
                </a:lnTo>
                <a:lnTo>
                  <a:pt x="7150" y="3314"/>
                </a:lnTo>
                <a:lnTo>
                  <a:pt x="11252" y="4140"/>
                </a:lnTo>
                <a:lnTo>
                  <a:pt x="13296" y="6629"/>
                </a:lnTo>
                <a:lnTo>
                  <a:pt x="14312" y="9105"/>
                </a:lnTo>
                <a:lnTo>
                  <a:pt x="15341" y="13246"/>
                </a:lnTo>
                <a:lnTo>
                  <a:pt x="15341" y="5816"/>
                </a:lnTo>
                <a:lnTo>
                  <a:pt x="14312" y="4140"/>
                </a:lnTo>
                <a:lnTo>
                  <a:pt x="11252" y="2489"/>
                </a:lnTo>
                <a:lnTo>
                  <a:pt x="7150" y="2489"/>
                </a:lnTo>
                <a:lnTo>
                  <a:pt x="0" y="2489"/>
                </a:lnTo>
                <a:lnTo>
                  <a:pt x="0" y="3314"/>
                </a:lnTo>
                <a:lnTo>
                  <a:pt x="1016" y="3314"/>
                </a:lnTo>
                <a:lnTo>
                  <a:pt x="2044" y="3314"/>
                </a:lnTo>
                <a:lnTo>
                  <a:pt x="3060" y="4965"/>
                </a:lnTo>
                <a:lnTo>
                  <a:pt x="3060" y="33261"/>
                </a:lnTo>
                <a:lnTo>
                  <a:pt x="1016" y="34912"/>
                </a:lnTo>
                <a:lnTo>
                  <a:pt x="0" y="34912"/>
                </a:lnTo>
                <a:lnTo>
                  <a:pt x="0" y="35737"/>
                </a:lnTo>
                <a:lnTo>
                  <a:pt x="10223" y="35737"/>
                </a:lnTo>
                <a:lnTo>
                  <a:pt x="13296" y="34086"/>
                </a:lnTo>
                <a:lnTo>
                  <a:pt x="15341" y="31597"/>
                </a:lnTo>
                <a:lnTo>
                  <a:pt x="16357" y="30772"/>
                </a:lnTo>
                <a:lnTo>
                  <a:pt x="17373" y="27457"/>
                </a:lnTo>
                <a:lnTo>
                  <a:pt x="18402" y="23317"/>
                </a:lnTo>
                <a:lnTo>
                  <a:pt x="18402" y="13246"/>
                </a:lnTo>
                <a:close/>
              </a:path>
              <a:path w="217170" h="42545">
                <a:moveTo>
                  <a:pt x="39890" y="2489"/>
                </a:moveTo>
                <a:lnTo>
                  <a:pt x="26593" y="2489"/>
                </a:lnTo>
                <a:lnTo>
                  <a:pt x="26593" y="3314"/>
                </a:lnTo>
                <a:lnTo>
                  <a:pt x="31699" y="3314"/>
                </a:lnTo>
                <a:lnTo>
                  <a:pt x="31699" y="35737"/>
                </a:lnTo>
                <a:lnTo>
                  <a:pt x="30670" y="39052"/>
                </a:lnTo>
                <a:lnTo>
                  <a:pt x="27609" y="41668"/>
                </a:lnTo>
                <a:lnTo>
                  <a:pt x="25565" y="40843"/>
                </a:lnTo>
                <a:lnTo>
                  <a:pt x="24549" y="40017"/>
                </a:lnTo>
                <a:lnTo>
                  <a:pt x="24549" y="36563"/>
                </a:lnTo>
                <a:lnTo>
                  <a:pt x="23520" y="35737"/>
                </a:lnTo>
                <a:lnTo>
                  <a:pt x="22504" y="36563"/>
                </a:lnTo>
                <a:lnTo>
                  <a:pt x="21463" y="38227"/>
                </a:lnTo>
                <a:lnTo>
                  <a:pt x="22504" y="41668"/>
                </a:lnTo>
                <a:lnTo>
                  <a:pt x="26593" y="42506"/>
                </a:lnTo>
                <a:lnTo>
                  <a:pt x="29654" y="41668"/>
                </a:lnTo>
                <a:lnTo>
                  <a:pt x="31699" y="40017"/>
                </a:lnTo>
                <a:lnTo>
                  <a:pt x="33756" y="37401"/>
                </a:lnTo>
                <a:lnTo>
                  <a:pt x="34759" y="33261"/>
                </a:lnTo>
                <a:lnTo>
                  <a:pt x="34759" y="3314"/>
                </a:lnTo>
                <a:lnTo>
                  <a:pt x="39890" y="3314"/>
                </a:lnTo>
                <a:lnTo>
                  <a:pt x="39890" y="2489"/>
                </a:lnTo>
                <a:close/>
              </a:path>
              <a:path w="217170" h="42545">
                <a:moveTo>
                  <a:pt x="57264" y="34912"/>
                </a:moveTo>
                <a:lnTo>
                  <a:pt x="56248" y="34912"/>
                </a:lnTo>
                <a:lnTo>
                  <a:pt x="53174" y="34086"/>
                </a:lnTo>
                <a:lnTo>
                  <a:pt x="52158" y="31597"/>
                </a:lnTo>
                <a:lnTo>
                  <a:pt x="52158" y="1651"/>
                </a:lnTo>
                <a:lnTo>
                  <a:pt x="50114" y="4140"/>
                </a:lnTo>
                <a:lnTo>
                  <a:pt x="47053" y="4965"/>
                </a:lnTo>
                <a:lnTo>
                  <a:pt x="44996" y="4965"/>
                </a:lnTo>
                <a:lnTo>
                  <a:pt x="44996" y="5791"/>
                </a:lnTo>
                <a:lnTo>
                  <a:pt x="48069" y="5791"/>
                </a:lnTo>
                <a:lnTo>
                  <a:pt x="50114" y="6629"/>
                </a:lnTo>
                <a:lnTo>
                  <a:pt x="50114" y="31597"/>
                </a:lnTo>
                <a:lnTo>
                  <a:pt x="49098" y="34086"/>
                </a:lnTo>
                <a:lnTo>
                  <a:pt x="47053" y="34912"/>
                </a:lnTo>
                <a:lnTo>
                  <a:pt x="44996" y="34912"/>
                </a:lnTo>
                <a:lnTo>
                  <a:pt x="44996" y="35737"/>
                </a:lnTo>
                <a:lnTo>
                  <a:pt x="57264" y="35737"/>
                </a:lnTo>
                <a:lnTo>
                  <a:pt x="57264" y="34912"/>
                </a:lnTo>
                <a:close/>
              </a:path>
              <a:path w="217170" h="42545">
                <a:moveTo>
                  <a:pt x="79768" y="13246"/>
                </a:moveTo>
                <a:lnTo>
                  <a:pt x="78752" y="9105"/>
                </a:lnTo>
                <a:lnTo>
                  <a:pt x="77724" y="5791"/>
                </a:lnTo>
                <a:lnTo>
                  <a:pt x="77724" y="4965"/>
                </a:lnTo>
                <a:lnTo>
                  <a:pt x="76708" y="4152"/>
                </a:lnTo>
                <a:lnTo>
                  <a:pt x="76708" y="9105"/>
                </a:lnTo>
                <a:lnTo>
                  <a:pt x="76708" y="14897"/>
                </a:lnTo>
                <a:lnTo>
                  <a:pt x="75692" y="18211"/>
                </a:lnTo>
                <a:lnTo>
                  <a:pt x="73647" y="20015"/>
                </a:lnTo>
                <a:lnTo>
                  <a:pt x="70561" y="21666"/>
                </a:lnTo>
                <a:lnTo>
                  <a:pt x="67500" y="19037"/>
                </a:lnTo>
                <a:lnTo>
                  <a:pt x="66471" y="16560"/>
                </a:lnTo>
                <a:lnTo>
                  <a:pt x="66471" y="9105"/>
                </a:lnTo>
                <a:lnTo>
                  <a:pt x="67500" y="5791"/>
                </a:lnTo>
                <a:lnTo>
                  <a:pt x="68516" y="4140"/>
                </a:lnTo>
                <a:lnTo>
                  <a:pt x="71602" y="2489"/>
                </a:lnTo>
                <a:lnTo>
                  <a:pt x="73647" y="3314"/>
                </a:lnTo>
                <a:lnTo>
                  <a:pt x="75692" y="5791"/>
                </a:lnTo>
                <a:lnTo>
                  <a:pt x="76708" y="9105"/>
                </a:lnTo>
                <a:lnTo>
                  <a:pt x="76708" y="4152"/>
                </a:lnTo>
                <a:lnTo>
                  <a:pt x="74663" y="2489"/>
                </a:lnTo>
                <a:lnTo>
                  <a:pt x="71602" y="1651"/>
                </a:lnTo>
                <a:lnTo>
                  <a:pt x="68516" y="2489"/>
                </a:lnTo>
                <a:lnTo>
                  <a:pt x="65455" y="4965"/>
                </a:lnTo>
                <a:lnTo>
                  <a:pt x="63411" y="8280"/>
                </a:lnTo>
                <a:lnTo>
                  <a:pt x="63411" y="17386"/>
                </a:lnTo>
                <a:lnTo>
                  <a:pt x="65455" y="20840"/>
                </a:lnTo>
                <a:lnTo>
                  <a:pt x="67500" y="22491"/>
                </a:lnTo>
                <a:lnTo>
                  <a:pt x="70561" y="23317"/>
                </a:lnTo>
                <a:lnTo>
                  <a:pt x="71602" y="23317"/>
                </a:lnTo>
                <a:lnTo>
                  <a:pt x="74663" y="21666"/>
                </a:lnTo>
                <a:lnTo>
                  <a:pt x="75692" y="21666"/>
                </a:lnTo>
                <a:lnTo>
                  <a:pt x="76708" y="17386"/>
                </a:lnTo>
                <a:lnTo>
                  <a:pt x="76708" y="24142"/>
                </a:lnTo>
                <a:lnTo>
                  <a:pt x="75692" y="28282"/>
                </a:lnTo>
                <a:lnTo>
                  <a:pt x="74663" y="31597"/>
                </a:lnTo>
                <a:lnTo>
                  <a:pt x="72605" y="34086"/>
                </a:lnTo>
                <a:lnTo>
                  <a:pt x="69545" y="34912"/>
                </a:lnTo>
                <a:lnTo>
                  <a:pt x="68516" y="34912"/>
                </a:lnTo>
                <a:lnTo>
                  <a:pt x="68516" y="32423"/>
                </a:lnTo>
                <a:lnTo>
                  <a:pt x="67500" y="30772"/>
                </a:lnTo>
                <a:lnTo>
                  <a:pt x="66471" y="29946"/>
                </a:lnTo>
                <a:lnTo>
                  <a:pt x="65455" y="30772"/>
                </a:lnTo>
                <a:lnTo>
                  <a:pt x="64427" y="32423"/>
                </a:lnTo>
                <a:lnTo>
                  <a:pt x="66471" y="34912"/>
                </a:lnTo>
                <a:lnTo>
                  <a:pt x="69545" y="36563"/>
                </a:lnTo>
                <a:lnTo>
                  <a:pt x="72605" y="35737"/>
                </a:lnTo>
                <a:lnTo>
                  <a:pt x="75692" y="34086"/>
                </a:lnTo>
                <a:lnTo>
                  <a:pt x="77724" y="30772"/>
                </a:lnTo>
                <a:lnTo>
                  <a:pt x="77724" y="29946"/>
                </a:lnTo>
                <a:lnTo>
                  <a:pt x="79768" y="21666"/>
                </a:lnTo>
                <a:lnTo>
                  <a:pt x="79768" y="17386"/>
                </a:lnTo>
                <a:lnTo>
                  <a:pt x="79768" y="13246"/>
                </a:lnTo>
                <a:close/>
              </a:path>
              <a:path w="217170" h="42545">
                <a:moveTo>
                  <a:pt x="103301" y="24980"/>
                </a:moveTo>
                <a:lnTo>
                  <a:pt x="102273" y="21666"/>
                </a:lnTo>
                <a:lnTo>
                  <a:pt x="100228" y="19037"/>
                </a:lnTo>
                <a:lnTo>
                  <a:pt x="100228" y="22491"/>
                </a:lnTo>
                <a:lnTo>
                  <a:pt x="100228" y="29121"/>
                </a:lnTo>
                <a:lnTo>
                  <a:pt x="99212" y="32423"/>
                </a:lnTo>
                <a:lnTo>
                  <a:pt x="98196" y="34086"/>
                </a:lnTo>
                <a:lnTo>
                  <a:pt x="94094" y="34912"/>
                </a:lnTo>
                <a:lnTo>
                  <a:pt x="92049" y="34912"/>
                </a:lnTo>
                <a:lnTo>
                  <a:pt x="90004" y="33261"/>
                </a:lnTo>
                <a:lnTo>
                  <a:pt x="90004" y="18211"/>
                </a:lnTo>
                <a:lnTo>
                  <a:pt x="94094" y="18211"/>
                </a:lnTo>
                <a:lnTo>
                  <a:pt x="96139" y="18211"/>
                </a:lnTo>
                <a:lnTo>
                  <a:pt x="99212" y="20015"/>
                </a:lnTo>
                <a:lnTo>
                  <a:pt x="100228" y="22491"/>
                </a:lnTo>
                <a:lnTo>
                  <a:pt x="100228" y="19037"/>
                </a:lnTo>
                <a:lnTo>
                  <a:pt x="97155" y="17386"/>
                </a:lnTo>
                <a:lnTo>
                  <a:pt x="99212" y="16560"/>
                </a:lnTo>
                <a:lnTo>
                  <a:pt x="101257" y="14071"/>
                </a:lnTo>
                <a:lnTo>
                  <a:pt x="102273" y="9931"/>
                </a:lnTo>
                <a:lnTo>
                  <a:pt x="102273" y="6629"/>
                </a:lnTo>
                <a:lnTo>
                  <a:pt x="100228" y="4140"/>
                </a:lnTo>
                <a:lnTo>
                  <a:pt x="99212" y="3314"/>
                </a:lnTo>
                <a:lnTo>
                  <a:pt x="99212" y="9931"/>
                </a:lnTo>
                <a:lnTo>
                  <a:pt x="99212" y="11595"/>
                </a:lnTo>
                <a:lnTo>
                  <a:pt x="97155" y="14897"/>
                </a:lnTo>
                <a:lnTo>
                  <a:pt x="94094" y="17386"/>
                </a:lnTo>
                <a:lnTo>
                  <a:pt x="90004" y="17386"/>
                </a:lnTo>
                <a:lnTo>
                  <a:pt x="90004" y="3314"/>
                </a:lnTo>
                <a:lnTo>
                  <a:pt x="94094" y="3314"/>
                </a:lnTo>
                <a:lnTo>
                  <a:pt x="97155" y="4140"/>
                </a:lnTo>
                <a:lnTo>
                  <a:pt x="98196" y="5791"/>
                </a:lnTo>
                <a:lnTo>
                  <a:pt x="99212" y="9931"/>
                </a:lnTo>
                <a:lnTo>
                  <a:pt x="99212" y="3314"/>
                </a:lnTo>
                <a:lnTo>
                  <a:pt x="98196" y="2489"/>
                </a:lnTo>
                <a:lnTo>
                  <a:pt x="94094" y="1651"/>
                </a:lnTo>
                <a:lnTo>
                  <a:pt x="84899" y="1651"/>
                </a:lnTo>
                <a:lnTo>
                  <a:pt x="84899" y="3314"/>
                </a:lnTo>
                <a:lnTo>
                  <a:pt x="86944" y="3314"/>
                </a:lnTo>
                <a:lnTo>
                  <a:pt x="87960" y="4965"/>
                </a:lnTo>
                <a:lnTo>
                  <a:pt x="87960" y="33261"/>
                </a:lnTo>
                <a:lnTo>
                  <a:pt x="85915" y="34912"/>
                </a:lnTo>
                <a:lnTo>
                  <a:pt x="84899" y="34912"/>
                </a:lnTo>
                <a:lnTo>
                  <a:pt x="84899" y="35737"/>
                </a:lnTo>
                <a:lnTo>
                  <a:pt x="95110" y="35737"/>
                </a:lnTo>
                <a:lnTo>
                  <a:pt x="98196" y="34912"/>
                </a:lnTo>
                <a:lnTo>
                  <a:pt x="101257" y="33261"/>
                </a:lnTo>
                <a:lnTo>
                  <a:pt x="102273" y="30772"/>
                </a:lnTo>
                <a:lnTo>
                  <a:pt x="103301" y="27457"/>
                </a:lnTo>
                <a:lnTo>
                  <a:pt x="103301" y="24980"/>
                </a:lnTo>
                <a:close/>
              </a:path>
              <a:path w="217170" h="42545">
                <a:moveTo>
                  <a:pt x="123761" y="16560"/>
                </a:moveTo>
                <a:lnTo>
                  <a:pt x="122745" y="14071"/>
                </a:lnTo>
                <a:lnTo>
                  <a:pt x="120688" y="13246"/>
                </a:lnTo>
                <a:lnTo>
                  <a:pt x="119659" y="13246"/>
                </a:lnTo>
                <a:lnTo>
                  <a:pt x="116598" y="14897"/>
                </a:lnTo>
                <a:lnTo>
                  <a:pt x="115570" y="16560"/>
                </a:lnTo>
                <a:lnTo>
                  <a:pt x="113525" y="20015"/>
                </a:lnTo>
                <a:lnTo>
                  <a:pt x="113525" y="12420"/>
                </a:lnTo>
                <a:lnTo>
                  <a:pt x="112509" y="12420"/>
                </a:lnTo>
                <a:lnTo>
                  <a:pt x="110451" y="13246"/>
                </a:lnTo>
                <a:lnTo>
                  <a:pt x="106362" y="13246"/>
                </a:lnTo>
                <a:lnTo>
                  <a:pt x="106362" y="14897"/>
                </a:lnTo>
                <a:lnTo>
                  <a:pt x="110451" y="14897"/>
                </a:lnTo>
                <a:lnTo>
                  <a:pt x="111467" y="16560"/>
                </a:lnTo>
                <a:lnTo>
                  <a:pt x="111467" y="33261"/>
                </a:lnTo>
                <a:lnTo>
                  <a:pt x="109448" y="34912"/>
                </a:lnTo>
                <a:lnTo>
                  <a:pt x="106362" y="34912"/>
                </a:lnTo>
                <a:lnTo>
                  <a:pt x="106362" y="35737"/>
                </a:lnTo>
                <a:lnTo>
                  <a:pt x="118643" y="35737"/>
                </a:lnTo>
                <a:lnTo>
                  <a:pt x="118643" y="34912"/>
                </a:lnTo>
                <a:lnTo>
                  <a:pt x="114554" y="34912"/>
                </a:lnTo>
                <a:lnTo>
                  <a:pt x="113525" y="34086"/>
                </a:lnTo>
                <a:lnTo>
                  <a:pt x="113525" y="22491"/>
                </a:lnTo>
                <a:lnTo>
                  <a:pt x="114554" y="20015"/>
                </a:lnTo>
                <a:lnTo>
                  <a:pt x="116598" y="16560"/>
                </a:lnTo>
                <a:lnTo>
                  <a:pt x="119659" y="14897"/>
                </a:lnTo>
                <a:lnTo>
                  <a:pt x="120688" y="14897"/>
                </a:lnTo>
                <a:lnTo>
                  <a:pt x="120688" y="16560"/>
                </a:lnTo>
                <a:lnTo>
                  <a:pt x="122745" y="18211"/>
                </a:lnTo>
                <a:lnTo>
                  <a:pt x="123761" y="17386"/>
                </a:lnTo>
                <a:lnTo>
                  <a:pt x="123761" y="16560"/>
                </a:lnTo>
                <a:close/>
              </a:path>
              <a:path w="217170" h="42545">
                <a:moveTo>
                  <a:pt x="145237" y="1651"/>
                </a:moveTo>
                <a:lnTo>
                  <a:pt x="139103" y="1651"/>
                </a:lnTo>
                <a:lnTo>
                  <a:pt x="139103" y="3314"/>
                </a:lnTo>
                <a:lnTo>
                  <a:pt x="141147" y="4140"/>
                </a:lnTo>
                <a:lnTo>
                  <a:pt x="141147" y="5791"/>
                </a:lnTo>
                <a:lnTo>
                  <a:pt x="137058" y="20015"/>
                </a:lnTo>
                <a:lnTo>
                  <a:pt x="136017" y="20015"/>
                </a:lnTo>
                <a:lnTo>
                  <a:pt x="131940" y="5791"/>
                </a:lnTo>
                <a:lnTo>
                  <a:pt x="131940" y="4140"/>
                </a:lnTo>
                <a:lnTo>
                  <a:pt x="132956" y="3314"/>
                </a:lnTo>
                <a:lnTo>
                  <a:pt x="133997" y="3314"/>
                </a:lnTo>
                <a:lnTo>
                  <a:pt x="133997" y="1651"/>
                </a:lnTo>
                <a:lnTo>
                  <a:pt x="126822" y="1651"/>
                </a:lnTo>
                <a:lnTo>
                  <a:pt x="126822" y="3314"/>
                </a:lnTo>
                <a:lnTo>
                  <a:pt x="128866" y="4965"/>
                </a:lnTo>
                <a:lnTo>
                  <a:pt x="135001" y="22491"/>
                </a:lnTo>
                <a:lnTo>
                  <a:pt x="135001" y="33261"/>
                </a:lnTo>
                <a:lnTo>
                  <a:pt x="132956" y="34912"/>
                </a:lnTo>
                <a:lnTo>
                  <a:pt x="131940" y="34912"/>
                </a:lnTo>
                <a:lnTo>
                  <a:pt x="131940" y="35737"/>
                </a:lnTo>
                <a:lnTo>
                  <a:pt x="140119" y="35737"/>
                </a:lnTo>
                <a:lnTo>
                  <a:pt x="140119" y="34912"/>
                </a:lnTo>
                <a:lnTo>
                  <a:pt x="139103" y="34912"/>
                </a:lnTo>
                <a:lnTo>
                  <a:pt x="137058" y="33261"/>
                </a:lnTo>
                <a:lnTo>
                  <a:pt x="137058" y="21666"/>
                </a:lnTo>
                <a:lnTo>
                  <a:pt x="142163" y="5791"/>
                </a:lnTo>
                <a:lnTo>
                  <a:pt x="143192" y="4140"/>
                </a:lnTo>
                <a:lnTo>
                  <a:pt x="145237" y="3314"/>
                </a:lnTo>
                <a:lnTo>
                  <a:pt x="145237" y="1651"/>
                </a:lnTo>
                <a:close/>
              </a:path>
              <a:path w="217170" h="42545">
                <a:moveTo>
                  <a:pt x="175920" y="16560"/>
                </a:moveTo>
                <a:lnTo>
                  <a:pt x="174904" y="12420"/>
                </a:lnTo>
                <a:lnTo>
                  <a:pt x="174904" y="8280"/>
                </a:lnTo>
                <a:lnTo>
                  <a:pt x="172847" y="4965"/>
                </a:lnTo>
                <a:lnTo>
                  <a:pt x="172847" y="12420"/>
                </a:lnTo>
                <a:lnTo>
                  <a:pt x="172847" y="21666"/>
                </a:lnTo>
                <a:lnTo>
                  <a:pt x="171818" y="25806"/>
                </a:lnTo>
                <a:lnTo>
                  <a:pt x="170802" y="29121"/>
                </a:lnTo>
                <a:lnTo>
                  <a:pt x="169786" y="31597"/>
                </a:lnTo>
                <a:lnTo>
                  <a:pt x="167741" y="33261"/>
                </a:lnTo>
                <a:lnTo>
                  <a:pt x="165696" y="32423"/>
                </a:lnTo>
                <a:lnTo>
                  <a:pt x="163652" y="29121"/>
                </a:lnTo>
                <a:lnTo>
                  <a:pt x="162623" y="26631"/>
                </a:lnTo>
                <a:lnTo>
                  <a:pt x="161607" y="22491"/>
                </a:lnTo>
                <a:lnTo>
                  <a:pt x="161607" y="14071"/>
                </a:lnTo>
                <a:lnTo>
                  <a:pt x="162623" y="9105"/>
                </a:lnTo>
                <a:lnTo>
                  <a:pt x="163652" y="5791"/>
                </a:lnTo>
                <a:lnTo>
                  <a:pt x="164668" y="3314"/>
                </a:lnTo>
                <a:lnTo>
                  <a:pt x="167741" y="1651"/>
                </a:lnTo>
                <a:lnTo>
                  <a:pt x="169786" y="2489"/>
                </a:lnTo>
                <a:lnTo>
                  <a:pt x="171818" y="5791"/>
                </a:lnTo>
                <a:lnTo>
                  <a:pt x="171818" y="8280"/>
                </a:lnTo>
                <a:lnTo>
                  <a:pt x="172847" y="12420"/>
                </a:lnTo>
                <a:lnTo>
                  <a:pt x="172847" y="4965"/>
                </a:lnTo>
                <a:lnTo>
                  <a:pt x="172847" y="4140"/>
                </a:lnTo>
                <a:lnTo>
                  <a:pt x="170802" y="825"/>
                </a:lnTo>
                <a:lnTo>
                  <a:pt x="167741" y="0"/>
                </a:lnTo>
                <a:lnTo>
                  <a:pt x="166712" y="0"/>
                </a:lnTo>
                <a:lnTo>
                  <a:pt x="163652" y="1651"/>
                </a:lnTo>
                <a:lnTo>
                  <a:pt x="159550" y="8280"/>
                </a:lnTo>
                <a:lnTo>
                  <a:pt x="159550" y="12420"/>
                </a:lnTo>
                <a:lnTo>
                  <a:pt x="158521" y="17386"/>
                </a:lnTo>
                <a:lnTo>
                  <a:pt x="158521" y="18211"/>
                </a:lnTo>
                <a:lnTo>
                  <a:pt x="159550" y="23317"/>
                </a:lnTo>
                <a:lnTo>
                  <a:pt x="159550" y="27457"/>
                </a:lnTo>
                <a:lnTo>
                  <a:pt x="161607" y="29946"/>
                </a:lnTo>
                <a:lnTo>
                  <a:pt x="161607" y="30772"/>
                </a:lnTo>
                <a:lnTo>
                  <a:pt x="164668" y="34086"/>
                </a:lnTo>
                <a:lnTo>
                  <a:pt x="167741" y="34912"/>
                </a:lnTo>
                <a:lnTo>
                  <a:pt x="170802" y="33261"/>
                </a:lnTo>
                <a:lnTo>
                  <a:pt x="172847" y="29946"/>
                </a:lnTo>
                <a:lnTo>
                  <a:pt x="173863" y="29946"/>
                </a:lnTo>
                <a:lnTo>
                  <a:pt x="174904" y="26631"/>
                </a:lnTo>
                <a:lnTo>
                  <a:pt x="174904" y="22491"/>
                </a:lnTo>
                <a:lnTo>
                  <a:pt x="175920" y="17386"/>
                </a:lnTo>
                <a:lnTo>
                  <a:pt x="175920" y="16560"/>
                </a:lnTo>
                <a:close/>
              </a:path>
              <a:path w="217170" h="42545">
                <a:moveTo>
                  <a:pt x="185115" y="29946"/>
                </a:moveTo>
                <a:lnTo>
                  <a:pt x="183070" y="29121"/>
                </a:lnTo>
                <a:lnTo>
                  <a:pt x="181038" y="29946"/>
                </a:lnTo>
                <a:lnTo>
                  <a:pt x="180009" y="31597"/>
                </a:lnTo>
                <a:lnTo>
                  <a:pt x="181038" y="34086"/>
                </a:lnTo>
                <a:lnTo>
                  <a:pt x="183070" y="34912"/>
                </a:lnTo>
                <a:lnTo>
                  <a:pt x="185115" y="34086"/>
                </a:lnTo>
                <a:lnTo>
                  <a:pt x="185115" y="29946"/>
                </a:lnTo>
                <a:close/>
              </a:path>
              <a:path w="217170" h="42545">
                <a:moveTo>
                  <a:pt x="216839" y="23317"/>
                </a:moveTo>
                <a:lnTo>
                  <a:pt x="215811" y="19037"/>
                </a:lnTo>
                <a:lnTo>
                  <a:pt x="214795" y="15735"/>
                </a:lnTo>
                <a:lnTo>
                  <a:pt x="212750" y="13246"/>
                </a:lnTo>
                <a:lnTo>
                  <a:pt x="209664" y="12420"/>
                </a:lnTo>
                <a:lnTo>
                  <a:pt x="206603" y="13246"/>
                </a:lnTo>
                <a:lnTo>
                  <a:pt x="205587" y="13246"/>
                </a:lnTo>
                <a:lnTo>
                  <a:pt x="203542" y="16560"/>
                </a:lnTo>
                <a:lnTo>
                  <a:pt x="203542" y="3314"/>
                </a:lnTo>
                <a:lnTo>
                  <a:pt x="215811" y="3314"/>
                </a:lnTo>
                <a:lnTo>
                  <a:pt x="215811" y="825"/>
                </a:lnTo>
                <a:lnTo>
                  <a:pt x="202514" y="825"/>
                </a:lnTo>
                <a:lnTo>
                  <a:pt x="202514" y="18211"/>
                </a:lnTo>
                <a:lnTo>
                  <a:pt x="203542" y="19037"/>
                </a:lnTo>
                <a:lnTo>
                  <a:pt x="205587" y="15735"/>
                </a:lnTo>
                <a:lnTo>
                  <a:pt x="208648" y="14897"/>
                </a:lnTo>
                <a:lnTo>
                  <a:pt x="209664" y="14897"/>
                </a:lnTo>
                <a:lnTo>
                  <a:pt x="212750" y="17386"/>
                </a:lnTo>
                <a:lnTo>
                  <a:pt x="213766" y="19037"/>
                </a:lnTo>
                <a:lnTo>
                  <a:pt x="213766" y="27457"/>
                </a:lnTo>
                <a:lnTo>
                  <a:pt x="212750" y="30772"/>
                </a:lnTo>
                <a:lnTo>
                  <a:pt x="211709" y="32423"/>
                </a:lnTo>
                <a:lnTo>
                  <a:pt x="208648" y="34086"/>
                </a:lnTo>
                <a:lnTo>
                  <a:pt x="205587" y="33261"/>
                </a:lnTo>
                <a:lnTo>
                  <a:pt x="203542" y="30772"/>
                </a:lnTo>
                <a:lnTo>
                  <a:pt x="204558" y="29121"/>
                </a:lnTo>
                <a:lnTo>
                  <a:pt x="204558" y="25806"/>
                </a:lnTo>
                <a:lnTo>
                  <a:pt x="202514" y="24980"/>
                </a:lnTo>
                <a:lnTo>
                  <a:pt x="201498" y="25806"/>
                </a:lnTo>
                <a:lnTo>
                  <a:pt x="200469" y="27457"/>
                </a:lnTo>
                <a:lnTo>
                  <a:pt x="204558" y="34086"/>
                </a:lnTo>
                <a:lnTo>
                  <a:pt x="208648" y="34912"/>
                </a:lnTo>
                <a:lnTo>
                  <a:pt x="212750" y="34086"/>
                </a:lnTo>
                <a:lnTo>
                  <a:pt x="214795" y="31597"/>
                </a:lnTo>
                <a:lnTo>
                  <a:pt x="216839" y="2331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52" name="object 452"/>
          <p:cNvSpPr/>
          <p:nvPr/>
        </p:nvSpPr>
        <p:spPr>
          <a:xfrm>
            <a:off x="8189536" y="4202176"/>
            <a:ext cx="583565" cy="0"/>
          </a:xfrm>
          <a:custGeom>
            <a:avLst/>
            <a:gdLst/>
            <a:ahLst/>
            <a:cxnLst/>
            <a:rect l="l" t="t" r="r" b="b"/>
            <a:pathLst>
              <a:path w="583565">
                <a:moveTo>
                  <a:pt x="0" y="0"/>
                </a:moveTo>
                <a:lnTo>
                  <a:pt x="583004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53" name="object 453"/>
          <p:cNvSpPr/>
          <p:nvPr/>
        </p:nvSpPr>
        <p:spPr>
          <a:xfrm>
            <a:off x="7675050" y="4202176"/>
            <a:ext cx="381000" cy="0"/>
          </a:xfrm>
          <a:custGeom>
            <a:avLst/>
            <a:gdLst/>
            <a:ahLst/>
            <a:cxnLst/>
            <a:rect l="l" t="t" r="r" b="b"/>
            <a:pathLst>
              <a:path w="381000">
                <a:moveTo>
                  <a:pt x="380492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54" name="object 454"/>
          <p:cNvSpPr/>
          <p:nvPr/>
        </p:nvSpPr>
        <p:spPr>
          <a:xfrm>
            <a:off x="7689363" y="4732482"/>
            <a:ext cx="528320" cy="0"/>
          </a:xfrm>
          <a:custGeom>
            <a:avLst/>
            <a:gdLst/>
            <a:ahLst/>
            <a:cxnLst/>
            <a:rect l="l" t="t" r="r" b="b"/>
            <a:pathLst>
              <a:path w="528320">
                <a:moveTo>
                  <a:pt x="527783" y="0"/>
                </a:moveTo>
                <a:lnTo>
                  <a:pt x="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56" name="object 456"/>
          <p:cNvSpPr/>
          <p:nvPr/>
        </p:nvSpPr>
        <p:spPr>
          <a:xfrm>
            <a:off x="8772541" y="4112053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39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61" name="object 461"/>
          <p:cNvSpPr/>
          <p:nvPr/>
        </p:nvSpPr>
        <p:spPr>
          <a:xfrm>
            <a:off x="8772541" y="4112067"/>
            <a:ext cx="1225550" cy="360680"/>
          </a:xfrm>
          <a:custGeom>
            <a:avLst/>
            <a:gdLst/>
            <a:ahLst/>
            <a:cxnLst/>
            <a:rect l="l" t="t" r="r" b="b"/>
            <a:pathLst>
              <a:path w="1225550" h="360679">
                <a:moveTo>
                  <a:pt x="612679" y="0"/>
                </a:moveTo>
                <a:lnTo>
                  <a:pt x="612679" y="180080"/>
                </a:lnTo>
              </a:path>
              <a:path w="1225550" h="360679">
                <a:moveTo>
                  <a:pt x="1225290" y="180080"/>
                </a:moveTo>
                <a:lnTo>
                  <a:pt x="1225290" y="360161"/>
                </a:lnTo>
                <a:lnTo>
                  <a:pt x="0" y="360161"/>
                </a:lnTo>
                <a:lnTo>
                  <a:pt x="0" y="180080"/>
                </a:lnTo>
              </a:path>
              <a:path w="1225550" h="360679">
                <a:moveTo>
                  <a:pt x="612679" y="180080"/>
                </a:moveTo>
                <a:lnTo>
                  <a:pt x="612679" y="360161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64" name="object 464"/>
          <p:cNvSpPr/>
          <p:nvPr/>
        </p:nvSpPr>
        <p:spPr>
          <a:xfrm>
            <a:off x="8273400" y="4292148"/>
            <a:ext cx="306070" cy="90170"/>
          </a:xfrm>
          <a:custGeom>
            <a:avLst/>
            <a:gdLst/>
            <a:ahLst/>
            <a:cxnLst/>
            <a:rect l="l" t="t" r="r" b="b"/>
            <a:pathLst>
              <a:path w="306070" h="90170">
                <a:moveTo>
                  <a:pt x="0" y="0"/>
                </a:moveTo>
                <a:lnTo>
                  <a:pt x="305832" y="0"/>
                </a:lnTo>
              </a:path>
              <a:path w="306070" h="90170">
                <a:moveTo>
                  <a:pt x="305832" y="0"/>
                </a:moveTo>
                <a:lnTo>
                  <a:pt x="305832" y="90109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66" name="object 466"/>
          <p:cNvSpPr/>
          <p:nvPr/>
        </p:nvSpPr>
        <p:spPr>
          <a:xfrm>
            <a:off x="8217147" y="4642373"/>
            <a:ext cx="1781175" cy="180340"/>
          </a:xfrm>
          <a:custGeom>
            <a:avLst/>
            <a:gdLst/>
            <a:ahLst/>
            <a:cxnLst/>
            <a:rect l="l" t="t" r="r" b="b"/>
            <a:pathLst>
              <a:path w="1781175" h="180339">
                <a:moveTo>
                  <a:pt x="0" y="90109"/>
                </a:moveTo>
                <a:lnTo>
                  <a:pt x="555393" y="90109"/>
                </a:lnTo>
              </a:path>
              <a:path w="1781175" h="180339">
                <a:moveTo>
                  <a:pt x="1780684" y="0"/>
                </a:moveTo>
                <a:lnTo>
                  <a:pt x="1780684" y="180080"/>
                </a:lnTo>
                <a:lnTo>
                  <a:pt x="555393" y="180080"/>
                </a:lnTo>
                <a:lnTo>
                  <a:pt x="555393" y="0"/>
                </a:lnTo>
              </a:path>
              <a:path w="1781175" h="180339">
                <a:moveTo>
                  <a:pt x="1168073" y="0"/>
                </a:moveTo>
                <a:lnTo>
                  <a:pt x="1168073" y="180080"/>
                </a:lnTo>
              </a:path>
              <a:path w="1781175" h="180339">
                <a:moveTo>
                  <a:pt x="555393" y="0"/>
                </a:moveTo>
                <a:lnTo>
                  <a:pt x="1780684" y="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73" name="object 473"/>
          <p:cNvSpPr/>
          <p:nvPr/>
        </p:nvSpPr>
        <p:spPr>
          <a:xfrm>
            <a:off x="8772541" y="4822454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39">
                <a:moveTo>
                  <a:pt x="1225290" y="0"/>
                </a:moveTo>
                <a:lnTo>
                  <a:pt x="1225290" y="180080"/>
                </a:lnTo>
                <a:lnTo>
                  <a:pt x="0" y="180080"/>
                </a:lnTo>
                <a:lnTo>
                  <a:pt x="0" y="0"/>
                </a:lnTo>
              </a:path>
              <a:path w="1225550" h="180339">
                <a:moveTo>
                  <a:pt x="612679" y="0"/>
                </a:moveTo>
                <a:lnTo>
                  <a:pt x="612679" y="180080"/>
                </a:lnTo>
              </a:path>
              <a:path w="1225550" h="180339">
                <a:moveTo>
                  <a:pt x="0" y="0"/>
                </a:moveTo>
                <a:lnTo>
                  <a:pt x="1225290" y="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75" name="object 475"/>
          <p:cNvSpPr/>
          <p:nvPr/>
        </p:nvSpPr>
        <p:spPr>
          <a:xfrm>
            <a:off x="8772541" y="5002534"/>
            <a:ext cx="1225550" cy="0"/>
          </a:xfrm>
          <a:custGeom>
            <a:avLst/>
            <a:gdLst/>
            <a:ahLst/>
            <a:cxnLst/>
            <a:rect l="l" t="t" r="r" b="b"/>
            <a:pathLst>
              <a:path w="1225550">
                <a:moveTo>
                  <a:pt x="0" y="0"/>
                </a:moveTo>
                <a:lnTo>
                  <a:pt x="1225290" y="0"/>
                </a:lnTo>
              </a:path>
            </a:pathLst>
          </a:custGeom>
          <a:ln w="1035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77" name="object 477"/>
          <p:cNvSpPr/>
          <p:nvPr/>
        </p:nvSpPr>
        <p:spPr>
          <a:xfrm>
            <a:off x="7415253" y="461192"/>
            <a:ext cx="1329690" cy="6097270"/>
          </a:xfrm>
          <a:custGeom>
            <a:avLst/>
            <a:gdLst/>
            <a:ahLst/>
            <a:cxnLst/>
            <a:rect l="l" t="t" r="r" b="b"/>
            <a:pathLst>
              <a:path w="1329690" h="6097270">
                <a:moveTo>
                  <a:pt x="0" y="0"/>
                </a:moveTo>
                <a:lnTo>
                  <a:pt x="0" y="6097124"/>
                </a:lnTo>
              </a:path>
              <a:path w="1329690" h="6097270">
                <a:moveTo>
                  <a:pt x="0" y="1814190"/>
                </a:moveTo>
                <a:lnTo>
                  <a:pt x="1329676" y="1814190"/>
                </a:lnTo>
              </a:path>
              <a:path w="1329690" h="6097270">
                <a:moveTo>
                  <a:pt x="0" y="1814190"/>
                </a:moveTo>
                <a:lnTo>
                  <a:pt x="404008" y="1814190"/>
                </a:lnTo>
              </a:path>
              <a:path w="1329690" h="6097270">
                <a:moveTo>
                  <a:pt x="150352" y="1851724"/>
                </a:moveTo>
                <a:lnTo>
                  <a:pt x="405040" y="1851724"/>
                </a:lnTo>
                <a:lnTo>
                  <a:pt x="405040" y="1776688"/>
                </a:lnTo>
                <a:lnTo>
                  <a:pt x="150352" y="1776688"/>
                </a:lnTo>
                <a:lnTo>
                  <a:pt x="150352" y="1851724"/>
                </a:lnTo>
                <a:close/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78" name="object 478"/>
          <p:cNvSpPr/>
          <p:nvPr/>
        </p:nvSpPr>
        <p:spPr>
          <a:xfrm>
            <a:off x="7574801" y="2176995"/>
            <a:ext cx="245745" cy="57150"/>
          </a:xfrm>
          <a:custGeom>
            <a:avLst/>
            <a:gdLst/>
            <a:ahLst/>
            <a:cxnLst/>
            <a:rect l="l" t="t" r="r" b="b"/>
            <a:pathLst>
              <a:path w="245745" h="57150">
                <a:moveTo>
                  <a:pt x="32740" y="12560"/>
                </a:moveTo>
                <a:lnTo>
                  <a:pt x="28651" y="1663"/>
                </a:lnTo>
                <a:lnTo>
                  <a:pt x="0" y="1663"/>
                </a:lnTo>
                <a:lnTo>
                  <a:pt x="0" y="3314"/>
                </a:lnTo>
                <a:lnTo>
                  <a:pt x="2044" y="3314"/>
                </a:lnTo>
                <a:lnTo>
                  <a:pt x="4102" y="4140"/>
                </a:lnTo>
                <a:lnTo>
                  <a:pt x="4102" y="53403"/>
                </a:lnTo>
                <a:lnTo>
                  <a:pt x="2044" y="54241"/>
                </a:lnTo>
                <a:lnTo>
                  <a:pt x="0" y="54241"/>
                </a:lnTo>
                <a:lnTo>
                  <a:pt x="0" y="55892"/>
                </a:lnTo>
                <a:lnTo>
                  <a:pt x="13296" y="55892"/>
                </a:lnTo>
                <a:lnTo>
                  <a:pt x="13296" y="54241"/>
                </a:lnTo>
                <a:lnTo>
                  <a:pt x="11252" y="54241"/>
                </a:lnTo>
                <a:lnTo>
                  <a:pt x="9207" y="53403"/>
                </a:lnTo>
                <a:lnTo>
                  <a:pt x="9207" y="28295"/>
                </a:lnTo>
                <a:lnTo>
                  <a:pt x="17399" y="28295"/>
                </a:lnTo>
                <a:lnTo>
                  <a:pt x="22504" y="30086"/>
                </a:lnTo>
                <a:lnTo>
                  <a:pt x="23533" y="35877"/>
                </a:lnTo>
                <a:lnTo>
                  <a:pt x="23533" y="37541"/>
                </a:lnTo>
                <a:lnTo>
                  <a:pt x="24549" y="37541"/>
                </a:lnTo>
                <a:lnTo>
                  <a:pt x="24549" y="18364"/>
                </a:lnTo>
                <a:lnTo>
                  <a:pt x="23533" y="18364"/>
                </a:lnTo>
                <a:lnTo>
                  <a:pt x="23533" y="20015"/>
                </a:lnTo>
                <a:lnTo>
                  <a:pt x="22504" y="24980"/>
                </a:lnTo>
                <a:lnTo>
                  <a:pt x="17399" y="26631"/>
                </a:lnTo>
                <a:lnTo>
                  <a:pt x="9207" y="26631"/>
                </a:lnTo>
                <a:lnTo>
                  <a:pt x="9207" y="4140"/>
                </a:lnTo>
                <a:lnTo>
                  <a:pt x="11252" y="3314"/>
                </a:lnTo>
                <a:lnTo>
                  <a:pt x="20459" y="3314"/>
                </a:lnTo>
                <a:lnTo>
                  <a:pt x="25577" y="5803"/>
                </a:lnTo>
                <a:lnTo>
                  <a:pt x="27635" y="8280"/>
                </a:lnTo>
                <a:lnTo>
                  <a:pt x="30695" y="13385"/>
                </a:lnTo>
                <a:lnTo>
                  <a:pt x="32740" y="12560"/>
                </a:lnTo>
                <a:close/>
              </a:path>
              <a:path w="245745" h="57150">
                <a:moveTo>
                  <a:pt x="64439" y="14224"/>
                </a:moveTo>
                <a:lnTo>
                  <a:pt x="63423" y="10083"/>
                </a:lnTo>
                <a:lnTo>
                  <a:pt x="61379" y="4140"/>
                </a:lnTo>
                <a:lnTo>
                  <a:pt x="57289" y="1663"/>
                </a:lnTo>
                <a:lnTo>
                  <a:pt x="51142" y="838"/>
                </a:lnTo>
                <a:lnTo>
                  <a:pt x="47053" y="1663"/>
                </a:lnTo>
                <a:lnTo>
                  <a:pt x="41948" y="4140"/>
                </a:lnTo>
                <a:lnTo>
                  <a:pt x="38887" y="8280"/>
                </a:lnTo>
                <a:lnTo>
                  <a:pt x="37846" y="14224"/>
                </a:lnTo>
                <a:lnTo>
                  <a:pt x="38887" y="18364"/>
                </a:lnTo>
                <a:lnTo>
                  <a:pt x="41948" y="19189"/>
                </a:lnTo>
                <a:lnTo>
                  <a:pt x="43992" y="18364"/>
                </a:lnTo>
                <a:lnTo>
                  <a:pt x="43992" y="13385"/>
                </a:lnTo>
                <a:lnTo>
                  <a:pt x="42964" y="10083"/>
                </a:lnTo>
                <a:lnTo>
                  <a:pt x="45008" y="4978"/>
                </a:lnTo>
                <a:lnTo>
                  <a:pt x="50126" y="3314"/>
                </a:lnTo>
                <a:lnTo>
                  <a:pt x="53200" y="3314"/>
                </a:lnTo>
                <a:lnTo>
                  <a:pt x="57289" y="5803"/>
                </a:lnTo>
                <a:lnTo>
                  <a:pt x="58305" y="8280"/>
                </a:lnTo>
                <a:lnTo>
                  <a:pt x="59334" y="15049"/>
                </a:lnTo>
                <a:lnTo>
                  <a:pt x="59334" y="17526"/>
                </a:lnTo>
                <a:lnTo>
                  <a:pt x="57289" y="23329"/>
                </a:lnTo>
                <a:lnTo>
                  <a:pt x="57289" y="24155"/>
                </a:lnTo>
                <a:lnTo>
                  <a:pt x="54203" y="29121"/>
                </a:lnTo>
                <a:lnTo>
                  <a:pt x="50126" y="34226"/>
                </a:lnTo>
                <a:lnTo>
                  <a:pt x="49098" y="35052"/>
                </a:lnTo>
                <a:lnTo>
                  <a:pt x="45008" y="40017"/>
                </a:lnTo>
                <a:lnTo>
                  <a:pt x="41948" y="44157"/>
                </a:lnTo>
                <a:lnTo>
                  <a:pt x="39890" y="47472"/>
                </a:lnTo>
                <a:lnTo>
                  <a:pt x="36830" y="51752"/>
                </a:lnTo>
                <a:lnTo>
                  <a:pt x="36830" y="55892"/>
                </a:lnTo>
                <a:lnTo>
                  <a:pt x="63423" y="55892"/>
                </a:lnTo>
                <a:lnTo>
                  <a:pt x="64439" y="42506"/>
                </a:lnTo>
                <a:lnTo>
                  <a:pt x="63423" y="42506"/>
                </a:lnTo>
                <a:lnTo>
                  <a:pt x="62395" y="43332"/>
                </a:lnTo>
                <a:lnTo>
                  <a:pt x="60350" y="49136"/>
                </a:lnTo>
                <a:lnTo>
                  <a:pt x="56261" y="50927"/>
                </a:lnTo>
                <a:lnTo>
                  <a:pt x="39890" y="50927"/>
                </a:lnTo>
                <a:lnTo>
                  <a:pt x="40932" y="49136"/>
                </a:lnTo>
                <a:lnTo>
                  <a:pt x="46037" y="43332"/>
                </a:lnTo>
                <a:lnTo>
                  <a:pt x="46037" y="42506"/>
                </a:lnTo>
                <a:lnTo>
                  <a:pt x="49098" y="39192"/>
                </a:lnTo>
                <a:lnTo>
                  <a:pt x="59334" y="26631"/>
                </a:lnTo>
                <a:lnTo>
                  <a:pt x="63423" y="20015"/>
                </a:lnTo>
                <a:lnTo>
                  <a:pt x="64439" y="14224"/>
                </a:lnTo>
                <a:close/>
              </a:path>
              <a:path w="245745" h="57150">
                <a:moveTo>
                  <a:pt x="100241" y="16700"/>
                </a:moveTo>
                <a:lnTo>
                  <a:pt x="99225" y="11734"/>
                </a:lnTo>
                <a:lnTo>
                  <a:pt x="97180" y="7454"/>
                </a:lnTo>
                <a:lnTo>
                  <a:pt x="95135" y="4140"/>
                </a:lnTo>
                <a:lnTo>
                  <a:pt x="95135" y="13385"/>
                </a:lnTo>
                <a:lnTo>
                  <a:pt x="95135" y="22504"/>
                </a:lnTo>
                <a:lnTo>
                  <a:pt x="92049" y="28295"/>
                </a:lnTo>
                <a:lnTo>
                  <a:pt x="90004" y="30911"/>
                </a:lnTo>
                <a:lnTo>
                  <a:pt x="84899" y="32575"/>
                </a:lnTo>
                <a:lnTo>
                  <a:pt x="82854" y="32575"/>
                </a:lnTo>
                <a:lnTo>
                  <a:pt x="79794" y="29121"/>
                </a:lnTo>
                <a:lnTo>
                  <a:pt x="77736" y="24155"/>
                </a:lnTo>
                <a:lnTo>
                  <a:pt x="76708" y="18364"/>
                </a:lnTo>
                <a:lnTo>
                  <a:pt x="77736" y="12560"/>
                </a:lnTo>
                <a:lnTo>
                  <a:pt x="78752" y="7454"/>
                </a:lnTo>
                <a:lnTo>
                  <a:pt x="81838" y="4140"/>
                </a:lnTo>
                <a:lnTo>
                  <a:pt x="85928" y="3314"/>
                </a:lnTo>
                <a:lnTo>
                  <a:pt x="90004" y="4140"/>
                </a:lnTo>
                <a:lnTo>
                  <a:pt x="93091" y="7454"/>
                </a:lnTo>
                <a:lnTo>
                  <a:pt x="94107" y="8280"/>
                </a:lnTo>
                <a:lnTo>
                  <a:pt x="95135" y="13385"/>
                </a:lnTo>
                <a:lnTo>
                  <a:pt x="95135" y="4140"/>
                </a:lnTo>
                <a:lnTo>
                  <a:pt x="91046" y="1663"/>
                </a:lnTo>
                <a:lnTo>
                  <a:pt x="85928" y="838"/>
                </a:lnTo>
                <a:lnTo>
                  <a:pt x="83883" y="838"/>
                </a:lnTo>
                <a:lnTo>
                  <a:pt x="79794" y="2489"/>
                </a:lnTo>
                <a:lnTo>
                  <a:pt x="75692" y="5803"/>
                </a:lnTo>
                <a:lnTo>
                  <a:pt x="74676" y="7454"/>
                </a:lnTo>
                <a:lnTo>
                  <a:pt x="72631" y="12560"/>
                </a:lnTo>
                <a:lnTo>
                  <a:pt x="72631" y="21666"/>
                </a:lnTo>
                <a:lnTo>
                  <a:pt x="73647" y="27470"/>
                </a:lnTo>
                <a:lnTo>
                  <a:pt x="75692" y="31750"/>
                </a:lnTo>
                <a:lnTo>
                  <a:pt x="79794" y="34226"/>
                </a:lnTo>
                <a:lnTo>
                  <a:pt x="83883" y="35877"/>
                </a:lnTo>
                <a:lnTo>
                  <a:pt x="86944" y="35052"/>
                </a:lnTo>
                <a:lnTo>
                  <a:pt x="91046" y="33401"/>
                </a:lnTo>
                <a:lnTo>
                  <a:pt x="93091" y="31750"/>
                </a:lnTo>
                <a:lnTo>
                  <a:pt x="95135" y="26631"/>
                </a:lnTo>
                <a:lnTo>
                  <a:pt x="95135" y="32575"/>
                </a:lnTo>
                <a:lnTo>
                  <a:pt x="94107" y="39192"/>
                </a:lnTo>
                <a:lnTo>
                  <a:pt x="93091" y="44157"/>
                </a:lnTo>
                <a:lnTo>
                  <a:pt x="92049" y="48298"/>
                </a:lnTo>
                <a:lnTo>
                  <a:pt x="91046" y="49136"/>
                </a:lnTo>
                <a:lnTo>
                  <a:pt x="87972" y="53403"/>
                </a:lnTo>
                <a:lnTo>
                  <a:pt x="83883" y="54241"/>
                </a:lnTo>
                <a:lnTo>
                  <a:pt x="81838" y="54241"/>
                </a:lnTo>
                <a:lnTo>
                  <a:pt x="80810" y="52578"/>
                </a:lnTo>
                <a:lnTo>
                  <a:pt x="80810" y="50927"/>
                </a:lnTo>
                <a:lnTo>
                  <a:pt x="79794" y="46647"/>
                </a:lnTo>
                <a:lnTo>
                  <a:pt x="77736" y="45821"/>
                </a:lnTo>
                <a:lnTo>
                  <a:pt x="75692" y="46647"/>
                </a:lnTo>
                <a:lnTo>
                  <a:pt x="74676" y="50101"/>
                </a:lnTo>
                <a:lnTo>
                  <a:pt x="77736" y="55067"/>
                </a:lnTo>
                <a:lnTo>
                  <a:pt x="78752" y="55892"/>
                </a:lnTo>
                <a:lnTo>
                  <a:pt x="83883" y="56718"/>
                </a:lnTo>
                <a:lnTo>
                  <a:pt x="84899" y="56718"/>
                </a:lnTo>
                <a:lnTo>
                  <a:pt x="100241" y="32575"/>
                </a:lnTo>
                <a:lnTo>
                  <a:pt x="100241" y="25806"/>
                </a:lnTo>
                <a:lnTo>
                  <a:pt x="100241" y="16700"/>
                </a:lnTo>
                <a:close/>
              </a:path>
              <a:path w="245745" h="57150">
                <a:moveTo>
                  <a:pt x="168783" y="54241"/>
                </a:moveTo>
                <a:lnTo>
                  <a:pt x="165696" y="54241"/>
                </a:lnTo>
                <a:lnTo>
                  <a:pt x="161607" y="52578"/>
                </a:lnTo>
                <a:lnTo>
                  <a:pt x="160591" y="49136"/>
                </a:lnTo>
                <a:lnTo>
                  <a:pt x="160591" y="0"/>
                </a:lnTo>
                <a:lnTo>
                  <a:pt x="159562" y="0"/>
                </a:lnTo>
                <a:lnTo>
                  <a:pt x="156502" y="4140"/>
                </a:lnTo>
                <a:lnTo>
                  <a:pt x="150355" y="5803"/>
                </a:lnTo>
                <a:lnTo>
                  <a:pt x="148310" y="5803"/>
                </a:lnTo>
                <a:lnTo>
                  <a:pt x="148310" y="7454"/>
                </a:lnTo>
                <a:lnTo>
                  <a:pt x="153428" y="7454"/>
                </a:lnTo>
                <a:lnTo>
                  <a:pt x="155486" y="8280"/>
                </a:lnTo>
                <a:lnTo>
                  <a:pt x="155486" y="49136"/>
                </a:lnTo>
                <a:lnTo>
                  <a:pt x="154444" y="52578"/>
                </a:lnTo>
                <a:lnTo>
                  <a:pt x="150355" y="54241"/>
                </a:lnTo>
                <a:lnTo>
                  <a:pt x="148310" y="54241"/>
                </a:lnTo>
                <a:lnTo>
                  <a:pt x="148310" y="55892"/>
                </a:lnTo>
                <a:lnTo>
                  <a:pt x="168783" y="55892"/>
                </a:lnTo>
                <a:lnTo>
                  <a:pt x="168783" y="54241"/>
                </a:lnTo>
                <a:close/>
              </a:path>
              <a:path w="245745" h="57150">
                <a:moveTo>
                  <a:pt x="207645" y="27470"/>
                </a:moveTo>
                <a:lnTo>
                  <a:pt x="205600" y="13385"/>
                </a:lnTo>
                <a:lnTo>
                  <a:pt x="203542" y="8280"/>
                </a:lnTo>
                <a:lnTo>
                  <a:pt x="202526" y="6629"/>
                </a:lnTo>
                <a:lnTo>
                  <a:pt x="202526" y="28295"/>
                </a:lnTo>
                <a:lnTo>
                  <a:pt x="201498" y="35052"/>
                </a:lnTo>
                <a:lnTo>
                  <a:pt x="201498" y="41681"/>
                </a:lnTo>
                <a:lnTo>
                  <a:pt x="199453" y="47472"/>
                </a:lnTo>
                <a:lnTo>
                  <a:pt x="197408" y="51752"/>
                </a:lnTo>
                <a:lnTo>
                  <a:pt x="193332" y="54241"/>
                </a:lnTo>
                <a:lnTo>
                  <a:pt x="190246" y="53403"/>
                </a:lnTo>
                <a:lnTo>
                  <a:pt x="185140" y="43332"/>
                </a:lnTo>
                <a:lnTo>
                  <a:pt x="184111" y="36715"/>
                </a:lnTo>
                <a:lnTo>
                  <a:pt x="184111" y="22504"/>
                </a:lnTo>
                <a:lnTo>
                  <a:pt x="185140" y="15875"/>
                </a:lnTo>
                <a:lnTo>
                  <a:pt x="187185" y="10083"/>
                </a:lnTo>
                <a:lnTo>
                  <a:pt x="189230" y="5803"/>
                </a:lnTo>
                <a:lnTo>
                  <a:pt x="193332" y="3314"/>
                </a:lnTo>
                <a:lnTo>
                  <a:pt x="196392" y="4140"/>
                </a:lnTo>
                <a:lnTo>
                  <a:pt x="199453" y="10083"/>
                </a:lnTo>
                <a:lnTo>
                  <a:pt x="200482" y="14224"/>
                </a:lnTo>
                <a:lnTo>
                  <a:pt x="202526" y="28295"/>
                </a:lnTo>
                <a:lnTo>
                  <a:pt x="202526" y="6629"/>
                </a:lnTo>
                <a:lnTo>
                  <a:pt x="198437" y="2489"/>
                </a:lnTo>
                <a:lnTo>
                  <a:pt x="193332" y="838"/>
                </a:lnTo>
                <a:lnTo>
                  <a:pt x="192290" y="838"/>
                </a:lnTo>
                <a:lnTo>
                  <a:pt x="187185" y="3314"/>
                </a:lnTo>
                <a:lnTo>
                  <a:pt x="183095" y="8280"/>
                </a:lnTo>
                <a:lnTo>
                  <a:pt x="183095" y="9118"/>
                </a:lnTo>
                <a:lnTo>
                  <a:pt x="181051" y="14224"/>
                </a:lnTo>
                <a:lnTo>
                  <a:pt x="178993" y="20840"/>
                </a:lnTo>
                <a:lnTo>
                  <a:pt x="178993" y="37541"/>
                </a:lnTo>
                <a:lnTo>
                  <a:pt x="193332" y="56718"/>
                </a:lnTo>
                <a:lnTo>
                  <a:pt x="194348" y="56718"/>
                </a:lnTo>
                <a:lnTo>
                  <a:pt x="199453" y="54241"/>
                </a:lnTo>
                <a:lnTo>
                  <a:pt x="203542" y="49136"/>
                </a:lnTo>
                <a:lnTo>
                  <a:pt x="203542" y="48298"/>
                </a:lnTo>
                <a:lnTo>
                  <a:pt x="205600" y="43332"/>
                </a:lnTo>
                <a:lnTo>
                  <a:pt x="206603" y="36715"/>
                </a:lnTo>
                <a:lnTo>
                  <a:pt x="207645" y="28295"/>
                </a:lnTo>
                <a:lnTo>
                  <a:pt x="207645" y="27470"/>
                </a:lnTo>
                <a:close/>
              </a:path>
              <a:path w="245745" h="57150">
                <a:moveTo>
                  <a:pt x="245491" y="54241"/>
                </a:moveTo>
                <a:lnTo>
                  <a:pt x="244449" y="54241"/>
                </a:lnTo>
                <a:lnTo>
                  <a:pt x="242404" y="53403"/>
                </a:lnTo>
                <a:lnTo>
                  <a:pt x="241388" y="50927"/>
                </a:lnTo>
                <a:lnTo>
                  <a:pt x="233210" y="13919"/>
                </a:lnTo>
                <a:lnTo>
                  <a:pt x="233210" y="33401"/>
                </a:lnTo>
                <a:lnTo>
                  <a:pt x="221957" y="33401"/>
                </a:lnTo>
                <a:lnTo>
                  <a:pt x="227076" y="7454"/>
                </a:lnTo>
                <a:lnTo>
                  <a:pt x="228092" y="7454"/>
                </a:lnTo>
                <a:lnTo>
                  <a:pt x="233210" y="33401"/>
                </a:lnTo>
                <a:lnTo>
                  <a:pt x="233210" y="13919"/>
                </a:lnTo>
                <a:lnTo>
                  <a:pt x="230136" y="0"/>
                </a:lnTo>
                <a:lnTo>
                  <a:pt x="226047" y="1663"/>
                </a:lnTo>
                <a:lnTo>
                  <a:pt x="215823" y="50927"/>
                </a:lnTo>
                <a:lnTo>
                  <a:pt x="214795" y="53403"/>
                </a:lnTo>
                <a:lnTo>
                  <a:pt x="212750" y="54241"/>
                </a:lnTo>
                <a:lnTo>
                  <a:pt x="211734" y="54241"/>
                </a:lnTo>
                <a:lnTo>
                  <a:pt x="211734" y="55892"/>
                </a:lnTo>
                <a:lnTo>
                  <a:pt x="221957" y="55892"/>
                </a:lnTo>
                <a:lnTo>
                  <a:pt x="221957" y="54241"/>
                </a:lnTo>
                <a:lnTo>
                  <a:pt x="220941" y="54241"/>
                </a:lnTo>
                <a:lnTo>
                  <a:pt x="218897" y="52578"/>
                </a:lnTo>
                <a:lnTo>
                  <a:pt x="218897" y="47472"/>
                </a:lnTo>
                <a:lnTo>
                  <a:pt x="220941" y="35877"/>
                </a:lnTo>
                <a:lnTo>
                  <a:pt x="233210" y="35877"/>
                </a:lnTo>
                <a:lnTo>
                  <a:pt x="236283" y="50101"/>
                </a:lnTo>
                <a:lnTo>
                  <a:pt x="236283" y="52578"/>
                </a:lnTo>
                <a:lnTo>
                  <a:pt x="234238" y="54241"/>
                </a:lnTo>
                <a:lnTo>
                  <a:pt x="233210" y="54241"/>
                </a:lnTo>
                <a:lnTo>
                  <a:pt x="233210" y="55892"/>
                </a:lnTo>
                <a:lnTo>
                  <a:pt x="245491" y="55892"/>
                </a:lnTo>
                <a:lnTo>
                  <a:pt x="245491" y="5424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79" name="object 479"/>
          <p:cNvSpPr/>
          <p:nvPr/>
        </p:nvSpPr>
        <p:spPr>
          <a:xfrm>
            <a:off x="8744930" y="2185260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39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82" name="object 482"/>
          <p:cNvSpPr/>
          <p:nvPr/>
        </p:nvSpPr>
        <p:spPr>
          <a:xfrm>
            <a:off x="9476240" y="2185274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08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83" name="object 483"/>
          <p:cNvSpPr/>
          <p:nvPr/>
        </p:nvSpPr>
        <p:spPr>
          <a:xfrm>
            <a:off x="8224291" y="879728"/>
            <a:ext cx="347980" cy="518795"/>
          </a:xfrm>
          <a:custGeom>
            <a:avLst/>
            <a:gdLst/>
            <a:ahLst/>
            <a:cxnLst/>
            <a:rect l="l" t="t" r="r" b="b"/>
            <a:pathLst>
              <a:path w="347979" h="518794">
                <a:moveTo>
                  <a:pt x="57289" y="55892"/>
                </a:moveTo>
                <a:lnTo>
                  <a:pt x="56261" y="50787"/>
                </a:lnTo>
                <a:lnTo>
                  <a:pt x="55245" y="49149"/>
                </a:lnTo>
                <a:lnTo>
                  <a:pt x="55245" y="55892"/>
                </a:lnTo>
                <a:lnTo>
                  <a:pt x="55245" y="58369"/>
                </a:lnTo>
                <a:lnTo>
                  <a:pt x="52158" y="62509"/>
                </a:lnTo>
                <a:lnTo>
                  <a:pt x="50139" y="64173"/>
                </a:lnTo>
                <a:lnTo>
                  <a:pt x="42964" y="65824"/>
                </a:lnTo>
                <a:lnTo>
                  <a:pt x="40919" y="65824"/>
                </a:lnTo>
                <a:lnTo>
                  <a:pt x="34785" y="64173"/>
                </a:lnTo>
                <a:lnTo>
                  <a:pt x="32740" y="63334"/>
                </a:lnTo>
                <a:lnTo>
                  <a:pt x="28651" y="59207"/>
                </a:lnTo>
                <a:lnTo>
                  <a:pt x="31711" y="53263"/>
                </a:lnTo>
                <a:lnTo>
                  <a:pt x="37846" y="48298"/>
                </a:lnTo>
                <a:lnTo>
                  <a:pt x="43992" y="46647"/>
                </a:lnTo>
                <a:lnTo>
                  <a:pt x="46037" y="46647"/>
                </a:lnTo>
                <a:lnTo>
                  <a:pt x="52158" y="48298"/>
                </a:lnTo>
                <a:lnTo>
                  <a:pt x="53200" y="49961"/>
                </a:lnTo>
                <a:lnTo>
                  <a:pt x="55245" y="55892"/>
                </a:lnTo>
                <a:lnTo>
                  <a:pt x="55245" y="49149"/>
                </a:lnTo>
                <a:lnTo>
                  <a:pt x="53200" y="45821"/>
                </a:lnTo>
                <a:lnTo>
                  <a:pt x="49098" y="43332"/>
                </a:lnTo>
                <a:lnTo>
                  <a:pt x="42964" y="42506"/>
                </a:lnTo>
                <a:lnTo>
                  <a:pt x="40919" y="42506"/>
                </a:lnTo>
                <a:lnTo>
                  <a:pt x="33756" y="44157"/>
                </a:lnTo>
                <a:lnTo>
                  <a:pt x="31711" y="46647"/>
                </a:lnTo>
                <a:lnTo>
                  <a:pt x="26606" y="50787"/>
                </a:lnTo>
                <a:lnTo>
                  <a:pt x="25590" y="49123"/>
                </a:lnTo>
                <a:lnTo>
                  <a:pt x="25590" y="53263"/>
                </a:lnTo>
                <a:lnTo>
                  <a:pt x="23533" y="57543"/>
                </a:lnTo>
                <a:lnTo>
                  <a:pt x="19443" y="61683"/>
                </a:lnTo>
                <a:lnTo>
                  <a:pt x="18415" y="62509"/>
                </a:lnTo>
                <a:lnTo>
                  <a:pt x="12293" y="64998"/>
                </a:lnTo>
                <a:lnTo>
                  <a:pt x="6146" y="62509"/>
                </a:lnTo>
                <a:lnTo>
                  <a:pt x="4102" y="60858"/>
                </a:lnTo>
                <a:lnTo>
                  <a:pt x="2057" y="55892"/>
                </a:lnTo>
                <a:lnTo>
                  <a:pt x="3086" y="53263"/>
                </a:lnTo>
                <a:lnTo>
                  <a:pt x="6146" y="49123"/>
                </a:lnTo>
                <a:lnTo>
                  <a:pt x="7162" y="48298"/>
                </a:lnTo>
                <a:lnTo>
                  <a:pt x="14338" y="46647"/>
                </a:lnTo>
                <a:lnTo>
                  <a:pt x="20459" y="48298"/>
                </a:lnTo>
                <a:lnTo>
                  <a:pt x="25590" y="53263"/>
                </a:lnTo>
                <a:lnTo>
                  <a:pt x="25590" y="49123"/>
                </a:lnTo>
                <a:lnTo>
                  <a:pt x="20459" y="44983"/>
                </a:lnTo>
                <a:lnTo>
                  <a:pt x="13309" y="43332"/>
                </a:lnTo>
                <a:lnTo>
                  <a:pt x="10236" y="43332"/>
                </a:lnTo>
                <a:lnTo>
                  <a:pt x="4102" y="46647"/>
                </a:lnTo>
                <a:lnTo>
                  <a:pt x="1041" y="49961"/>
                </a:lnTo>
                <a:lnTo>
                  <a:pt x="0" y="55892"/>
                </a:lnTo>
                <a:lnTo>
                  <a:pt x="1041" y="60858"/>
                </a:lnTo>
                <a:lnTo>
                  <a:pt x="4102" y="64998"/>
                </a:lnTo>
                <a:lnTo>
                  <a:pt x="7162" y="67475"/>
                </a:lnTo>
                <a:lnTo>
                  <a:pt x="13309" y="68313"/>
                </a:lnTo>
                <a:lnTo>
                  <a:pt x="14338" y="68313"/>
                </a:lnTo>
                <a:lnTo>
                  <a:pt x="21488" y="66649"/>
                </a:lnTo>
                <a:lnTo>
                  <a:pt x="22504" y="64998"/>
                </a:lnTo>
                <a:lnTo>
                  <a:pt x="26606" y="60858"/>
                </a:lnTo>
                <a:lnTo>
                  <a:pt x="28651" y="63334"/>
                </a:lnTo>
                <a:lnTo>
                  <a:pt x="33756" y="67475"/>
                </a:lnTo>
                <a:lnTo>
                  <a:pt x="36842" y="68313"/>
                </a:lnTo>
                <a:lnTo>
                  <a:pt x="42964" y="69138"/>
                </a:lnTo>
                <a:lnTo>
                  <a:pt x="47053" y="69138"/>
                </a:lnTo>
                <a:lnTo>
                  <a:pt x="53200" y="65824"/>
                </a:lnTo>
                <a:lnTo>
                  <a:pt x="56261" y="61683"/>
                </a:lnTo>
                <a:lnTo>
                  <a:pt x="57289" y="55892"/>
                </a:lnTo>
                <a:close/>
              </a:path>
              <a:path w="347979" h="518794">
                <a:moveTo>
                  <a:pt x="57289" y="20840"/>
                </a:moveTo>
                <a:lnTo>
                  <a:pt x="37846" y="8280"/>
                </a:lnTo>
                <a:lnTo>
                  <a:pt x="36842" y="8280"/>
                </a:lnTo>
                <a:lnTo>
                  <a:pt x="30695" y="9105"/>
                </a:lnTo>
                <a:lnTo>
                  <a:pt x="25590" y="11595"/>
                </a:lnTo>
                <a:lnTo>
                  <a:pt x="22504" y="15049"/>
                </a:lnTo>
                <a:lnTo>
                  <a:pt x="20459" y="20015"/>
                </a:lnTo>
                <a:lnTo>
                  <a:pt x="21488" y="24980"/>
                </a:lnTo>
                <a:lnTo>
                  <a:pt x="22504" y="26631"/>
                </a:lnTo>
                <a:lnTo>
                  <a:pt x="27635" y="29946"/>
                </a:lnTo>
                <a:lnTo>
                  <a:pt x="6146" y="29121"/>
                </a:lnTo>
                <a:lnTo>
                  <a:pt x="6146" y="9944"/>
                </a:lnTo>
                <a:lnTo>
                  <a:pt x="1041" y="9105"/>
                </a:lnTo>
                <a:lnTo>
                  <a:pt x="1041" y="30772"/>
                </a:lnTo>
                <a:lnTo>
                  <a:pt x="30695" y="32435"/>
                </a:lnTo>
                <a:lnTo>
                  <a:pt x="30695" y="29946"/>
                </a:lnTo>
                <a:lnTo>
                  <a:pt x="29667" y="29121"/>
                </a:lnTo>
                <a:lnTo>
                  <a:pt x="25590" y="25806"/>
                </a:lnTo>
                <a:lnTo>
                  <a:pt x="23533" y="20840"/>
                </a:lnTo>
                <a:lnTo>
                  <a:pt x="24549" y="19189"/>
                </a:lnTo>
                <a:lnTo>
                  <a:pt x="27635" y="15049"/>
                </a:lnTo>
                <a:lnTo>
                  <a:pt x="31711" y="13246"/>
                </a:lnTo>
                <a:lnTo>
                  <a:pt x="46037" y="13246"/>
                </a:lnTo>
                <a:lnTo>
                  <a:pt x="51155" y="15049"/>
                </a:lnTo>
                <a:lnTo>
                  <a:pt x="53200" y="17526"/>
                </a:lnTo>
                <a:lnTo>
                  <a:pt x="55245" y="21666"/>
                </a:lnTo>
                <a:lnTo>
                  <a:pt x="54216" y="27457"/>
                </a:lnTo>
                <a:lnTo>
                  <a:pt x="50139" y="29946"/>
                </a:lnTo>
                <a:lnTo>
                  <a:pt x="43992" y="28295"/>
                </a:lnTo>
                <a:lnTo>
                  <a:pt x="41948" y="29121"/>
                </a:lnTo>
                <a:lnTo>
                  <a:pt x="40919" y="30772"/>
                </a:lnTo>
                <a:lnTo>
                  <a:pt x="41948" y="33261"/>
                </a:lnTo>
                <a:lnTo>
                  <a:pt x="46037" y="34086"/>
                </a:lnTo>
                <a:lnTo>
                  <a:pt x="49098" y="34086"/>
                </a:lnTo>
                <a:lnTo>
                  <a:pt x="54216" y="30772"/>
                </a:lnTo>
                <a:lnTo>
                  <a:pt x="56261" y="27457"/>
                </a:lnTo>
                <a:lnTo>
                  <a:pt x="57289" y="22491"/>
                </a:lnTo>
                <a:lnTo>
                  <a:pt x="57289" y="20840"/>
                </a:lnTo>
                <a:close/>
              </a:path>
              <a:path w="347979" h="518794">
                <a:moveTo>
                  <a:pt x="141160" y="505193"/>
                </a:moveTo>
                <a:lnTo>
                  <a:pt x="140144" y="499402"/>
                </a:lnTo>
                <a:lnTo>
                  <a:pt x="139103" y="498005"/>
                </a:lnTo>
                <a:lnTo>
                  <a:pt x="139103" y="505193"/>
                </a:lnTo>
                <a:lnTo>
                  <a:pt x="139103" y="506844"/>
                </a:lnTo>
                <a:lnTo>
                  <a:pt x="136042" y="511949"/>
                </a:lnTo>
                <a:lnTo>
                  <a:pt x="133997" y="513613"/>
                </a:lnTo>
                <a:lnTo>
                  <a:pt x="127863" y="515264"/>
                </a:lnTo>
                <a:lnTo>
                  <a:pt x="125806" y="515264"/>
                </a:lnTo>
                <a:lnTo>
                  <a:pt x="118656" y="512787"/>
                </a:lnTo>
                <a:lnTo>
                  <a:pt x="117640" y="511949"/>
                </a:lnTo>
                <a:lnTo>
                  <a:pt x="112509" y="508508"/>
                </a:lnTo>
                <a:lnTo>
                  <a:pt x="115595" y="502704"/>
                </a:lnTo>
                <a:lnTo>
                  <a:pt x="119684" y="498576"/>
                </a:lnTo>
                <a:lnTo>
                  <a:pt x="121729" y="496912"/>
                </a:lnTo>
                <a:lnTo>
                  <a:pt x="127863" y="495261"/>
                </a:lnTo>
                <a:lnTo>
                  <a:pt x="129908" y="495261"/>
                </a:lnTo>
                <a:lnTo>
                  <a:pt x="136042" y="497738"/>
                </a:lnTo>
                <a:lnTo>
                  <a:pt x="138087" y="499402"/>
                </a:lnTo>
                <a:lnTo>
                  <a:pt x="139103" y="505193"/>
                </a:lnTo>
                <a:lnTo>
                  <a:pt x="139103" y="498005"/>
                </a:lnTo>
                <a:lnTo>
                  <a:pt x="137058" y="495261"/>
                </a:lnTo>
                <a:lnTo>
                  <a:pt x="132981" y="492772"/>
                </a:lnTo>
                <a:lnTo>
                  <a:pt x="126847" y="490982"/>
                </a:lnTo>
                <a:lnTo>
                  <a:pt x="124790" y="491947"/>
                </a:lnTo>
                <a:lnTo>
                  <a:pt x="118656" y="493598"/>
                </a:lnTo>
                <a:lnTo>
                  <a:pt x="115595" y="495261"/>
                </a:lnTo>
                <a:lnTo>
                  <a:pt x="111493" y="500227"/>
                </a:lnTo>
                <a:lnTo>
                  <a:pt x="109448" y="497738"/>
                </a:lnTo>
                <a:lnTo>
                  <a:pt x="109448" y="501878"/>
                </a:lnTo>
                <a:lnTo>
                  <a:pt x="107403" y="506018"/>
                </a:lnTo>
                <a:lnTo>
                  <a:pt x="103314" y="510984"/>
                </a:lnTo>
                <a:lnTo>
                  <a:pt x="102298" y="511949"/>
                </a:lnTo>
                <a:lnTo>
                  <a:pt x="96151" y="513613"/>
                </a:lnTo>
                <a:lnTo>
                  <a:pt x="90004" y="511949"/>
                </a:lnTo>
                <a:lnTo>
                  <a:pt x="87960" y="510159"/>
                </a:lnTo>
                <a:lnTo>
                  <a:pt x="86944" y="504367"/>
                </a:lnTo>
                <a:lnTo>
                  <a:pt x="86944" y="502704"/>
                </a:lnTo>
                <a:lnTo>
                  <a:pt x="90004" y="497738"/>
                </a:lnTo>
                <a:lnTo>
                  <a:pt x="91046" y="496912"/>
                </a:lnTo>
                <a:lnTo>
                  <a:pt x="98196" y="496087"/>
                </a:lnTo>
                <a:lnTo>
                  <a:pt x="104343" y="497738"/>
                </a:lnTo>
                <a:lnTo>
                  <a:pt x="109448" y="501878"/>
                </a:lnTo>
                <a:lnTo>
                  <a:pt x="109448" y="497738"/>
                </a:lnTo>
                <a:lnTo>
                  <a:pt x="104343" y="493598"/>
                </a:lnTo>
                <a:lnTo>
                  <a:pt x="97180" y="491947"/>
                </a:lnTo>
                <a:lnTo>
                  <a:pt x="94107" y="492772"/>
                </a:lnTo>
                <a:lnTo>
                  <a:pt x="87960" y="495261"/>
                </a:lnTo>
                <a:lnTo>
                  <a:pt x="85928" y="498576"/>
                </a:lnTo>
                <a:lnTo>
                  <a:pt x="83883" y="504367"/>
                </a:lnTo>
                <a:lnTo>
                  <a:pt x="84899" y="509333"/>
                </a:lnTo>
                <a:lnTo>
                  <a:pt x="87960" y="514438"/>
                </a:lnTo>
                <a:lnTo>
                  <a:pt x="91046" y="516089"/>
                </a:lnTo>
                <a:lnTo>
                  <a:pt x="97180" y="517753"/>
                </a:lnTo>
                <a:lnTo>
                  <a:pt x="99212" y="517753"/>
                </a:lnTo>
                <a:lnTo>
                  <a:pt x="105359" y="515264"/>
                </a:lnTo>
                <a:lnTo>
                  <a:pt x="111493" y="510159"/>
                </a:lnTo>
                <a:lnTo>
                  <a:pt x="113550" y="512787"/>
                </a:lnTo>
                <a:lnTo>
                  <a:pt x="117640" y="516089"/>
                </a:lnTo>
                <a:lnTo>
                  <a:pt x="120700" y="517753"/>
                </a:lnTo>
                <a:lnTo>
                  <a:pt x="127863" y="518579"/>
                </a:lnTo>
                <a:lnTo>
                  <a:pt x="131953" y="517753"/>
                </a:lnTo>
                <a:lnTo>
                  <a:pt x="137058" y="514438"/>
                </a:lnTo>
                <a:lnTo>
                  <a:pt x="140144" y="510159"/>
                </a:lnTo>
                <a:lnTo>
                  <a:pt x="141160" y="505193"/>
                </a:lnTo>
                <a:close/>
              </a:path>
              <a:path w="347979" h="518794">
                <a:moveTo>
                  <a:pt x="141160" y="469315"/>
                </a:moveTo>
                <a:lnTo>
                  <a:pt x="140144" y="464350"/>
                </a:lnTo>
                <a:lnTo>
                  <a:pt x="135013" y="460209"/>
                </a:lnTo>
                <a:lnTo>
                  <a:pt x="128892" y="458546"/>
                </a:lnTo>
                <a:lnTo>
                  <a:pt x="121729" y="457720"/>
                </a:lnTo>
                <a:lnTo>
                  <a:pt x="120700" y="457720"/>
                </a:lnTo>
                <a:lnTo>
                  <a:pt x="114554" y="458546"/>
                </a:lnTo>
                <a:lnTo>
                  <a:pt x="109448" y="461035"/>
                </a:lnTo>
                <a:lnTo>
                  <a:pt x="106387" y="464350"/>
                </a:lnTo>
                <a:lnTo>
                  <a:pt x="104343" y="469315"/>
                </a:lnTo>
                <a:lnTo>
                  <a:pt x="105359" y="474421"/>
                </a:lnTo>
                <a:lnTo>
                  <a:pt x="106387" y="475246"/>
                </a:lnTo>
                <a:lnTo>
                  <a:pt x="111493" y="479386"/>
                </a:lnTo>
                <a:lnTo>
                  <a:pt x="90004" y="478561"/>
                </a:lnTo>
                <a:lnTo>
                  <a:pt x="90004" y="459384"/>
                </a:lnTo>
                <a:lnTo>
                  <a:pt x="84899" y="458546"/>
                </a:lnTo>
                <a:lnTo>
                  <a:pt x="84899" y="480212"/>
                </a:lnTo>
                <a:lnTo>
                  <a:pt x="114554" y="481876"/>
                </a:lnTo>
                <a:lnTo>
                  <a:pt x="114554" y="479386"/>
                </a:lnTo>
                <a:lnTo>
                  <a:pt x="113550" y="478561"/>
                </a:lnTo>
                <a:lnTo>
                  <a:pt x="109448" y="475246"/>
                </a:lnTo>
                <a:lnTo>
                  <a:pt x="108432" y="470141"/>
                </a:lnTo>
                <a:lnTo>
                  <a:pt x="108432" y="467664"/>
                </a:lnTo>
                <a:lnTo>
                  <a:pt x="111493" y="464350"/>
                </a:lnTo>
                <a:lnTo>
                  <a:pt x="115595" y="462686"/>
                </a:lnTo>
                <a:lnTo>
                  <a:pt x="122745" y="461860"/>
                </a:lnTo>
                <a:lnTo>
                  <a:pt x="129908" y="462686"/>
                </a:lnTo>
                <a:lnTo>
                  <a:pt x="135013" y="464350"/>
                </a:lnTo>
                <a:lnTo>
                  <a:pt x="137058" y="466001"/>
                </a:lnTo>
                <a:lnTo>
                  <a:pt x="139103" y="470966"/>
                </a:lnTo>
                <a:lnTo>
                  <a:pt x="138087" y="476072"/>
                </a:lnTo>
                <a:lnTo>
                  <a:pt x="133997" y="478561"/>
                </a:lnTo>
                <a:lnTo>
                  <a:pt x="130937" y="478561"/>
                </a:lnTo>
                <a:lnTo>
                  <a:pt x="127863" y="477735"/>
                </a:lnTo>
                <a:lnTo>
                  <a:pt x="125806" y="477735"/>
                </a:lnTo>
                <a:lnTo>
                  <a:pt x="124790" y="480212"/>
                </a:lnTo>
                <a:lnTo>
                  <a:pt x="125806" y="482701"/>
                </a:lnTo>
                <a:lnTo>
                  <a:pt x="129908" y="483527"/>
                </a:lnTo>
                <a:lnTo>
                  <a:pt x="132981" y="482701"/>
                </a:lnTo>
                <a:lnTo>
                  <a:pt x="138087" y="479386"/>
                </a:lnTo>
                <a:lnTo>
                  <a:pt x="140144" y="476072"/>
                </a:lnTo>
                <a:lnTo>
                  <a:pt x="141160" y="470966"/>
                </a:lnTo>
                <a:lnTo>
                  <a:pt x="141160" y="469315"/>
                </a:lnTo>
                <a:close/>
              </a:path>
              <a:path w="347979" h="518794">
                <a:moveTo>
                  <a:pt x="262877" y="43332"/>
                </a:moveTo>
                <a:lnTo>
                  <a:pt x="260832" y="40855"/>
                </a:lnTo>
                <a:lnTo>
                  <a:pt x="260832" y="48336"/>
                </a:lnTo>
                <a:lnTo>
                  <a:pt x="260832" y="50787"/>
                </a:lnTo>
                <a:lnTo>
                  <a:pt x="257759" y="55067"/>
                </a:lnTo>
                <a:lnTo>
                  <a:pt x="255714" y="56718"/>
                </a:lnTo>
                <a:lnTo>
                  <a:pt x="249580" y="58369"/>
                </a:lnTo>
                <a:lnTo>
                  <a:pt x="247535" y="58369"/>
                </a:lnTo>
                <a:lnTo>
                  <a:pt x="240385" y="56718"/>
                </a:lnTo>
                <a:lnTo>
                  <a:pt x="234238" y="51612"/>
                </a:lnTo>
                <a:lnTo>
                  <a:pt x="237299" y="45821"/>
                </a:lnTo>
                <a:lnTo>
                  <a:pt x="241401" y="41681"/>
                </a:lnTo>
                <a:lnTo>
                  <a:pt x="243446" y="40843"/>
                </a:lnTo>
                <a:lnTo>
                  <a:pt x="249580" y="39192"/>
                </a:lnTo>
                <a:lnTo>
                  <a:pt x="251637" y="39192"/>
                </a:lnTo>
                <a:lnTo>
                  <a:pt x="257759" y="40843"/>
                </a:lnTo>
                <a:lnTo>
                  <a:pt x="259803" y="42506"/>
                </a:lnTo>
                <a:lnTo>
                  <a:pt x="260832" y="48336"/>
                </a:lnTo>
                <a:lnTo>
                  <a:pt x="260832" y="40855"/>
                </a:lnTo>
                <a:lnTo>
                  <a:pt x="258787" y="38366"/>
                </a:lnTo>
                <a:lnTo>
                  <a:pt x="255714" y="35877"/>
                </a:lnTo>
                <a:lnTo>
                  <a:pt x="248551" y="35052"/>
                </a:lnTo>
                <a:lnTo>
                  <a:pt x="246507" y="35052"/>
                </a:lnTo>
                <a:lnTo>
                  <a:pt x="240385" y="36703"/>
                </a:lnTo>
                <a:lnTo>
                  <a:pt x="237299" y="39192"/>
                </a:lnTo>
                <a:lnTo>
                  <a:pt x="233210" y="43332"/>
                </a:lnTo>
                <a:lnTo>
                  <a:pt x="232194" y="42100"/>
                </a:lnTo>
                <a:lnTo>
                  <a:pt x="232194" y="45821"/>
                </a:lnTo>
                <a:lnTo>
                  <a:pt x="229108" y="49961"/>
                </a:lnTo>
                <a:lnTo>
                  <a:pt x="225031" y="54089"/>
                </a:lnTo>
                <a:lnTo>
                  <a:pt x="224002" y="55067"/>
                </a:lnTo>
                <a:lnTo>
                  <a:pt x="218897" y="57543"/>
                </a:lnTo>
                <a:lnTo>
                  <a:pt x="211734" y="55067"/>
                </a:lnTo>
                <a:lnTo>
                  <a:pt x="209689" y="53263"/>
                </a:lnTo>
                <a:lnTo>
                  <a:pt x="208661" y="47472"/>
                </a:lnTo>
                <a:lnTo>
                  <a:pt x="208661" y="45821"/>
                </a:lnTo>
                <a:lnTo>
                  <a:pt x="211734" y="40843"/>
                </a:lnTo>
                <a:lnTo>
                  <a:pt x="213779" y="40843"/>
                </a:lnTo>
                <a:lnTo>
                  <a:pt x="219913" y="39192"/>
                </a:lnTo>
                <a:lnTo>
                  <a:pt x="227088" y="40843"/>
                </a:lnTo>
                <a:lnTo>
                  <a:pt x="232194" y="45821"/>
                </a:lnTo>
                <a:lnTo>
                  <a:pt x="232194" y="42100"/>
                </a:lnTo>
                <a:lnTo>
                  <a:pt x="231165" y="40843"/>
                </a:lnTo>
                <a:lnTo>
                  <a:pt x="227088" y="37541"/>
                </a:lnTo>
                <a:lnTo>
                  <a:pt x="219913" y="35052"/>
                </a:lnTo>
                <a:lnTo>
                  <a:pt x="215836" y="35877"/>
                </a:lnTo>
                <a:lnTo>
                  <a:pt x="209689" y="39192"/>
                </a:lnTo>
                <a:lnTo>
                  <a:pt x="207645" y="42506"/>
                </a:lnTo>
                <a:lnTo>
                  <a:pt x="206616" y="47472"/>
                </a:lnTo>
                <a:lnTo>
                  <a:pt x="206616" y="53263"/>
                </a:lnTo>
                <a:lnTo>
                  <a:pt x="209689" y="57543"/>
                </a:lnTo>
                <a:lnTo>
                  <a:pt x="212750" y="59207"/>
                </a:lnTo>
                <a:lnTo>
                  <a:pt x="219913" y="60858"/>
                </a:lnTo>
                <a:lnTo>
                  <a:pt x="220941" y="60858"/>
                </a:lnTo>
                <a:lnTo>
                  <a:pt x="227088" y="59207"/>
                </a:lnTo>
                <a:lnTo>
                  <a:pt x="229108" y="57543"/>
                </a:lnTo>
                <a:lnTo>
                  <a:pt x="233210" y="53263"/>
                </a:lnTo>
                <a:lnTo>
                  <a:pt x="235254" y="55892"/>
                </a:lnTo>
                <a:lnTo>
                  <a:pt x="239344" y="60032"/>
                </a:lnTo>
                <a:lnTo>
                  <a:pt x="242404" y="60858"/>
                </a:lnTo>
                <a:lnTo>
                  <a:pt x="249580" y="61683"/>
                </a:lnTo>
                <a:lnTo>
                  <a:pt x="253657" y="61683"/>
                </a:lnTo>
                <a:lnTo>
                  <a:pt x="258787" y="58369"/>
                </a:lnTo>
                <a:lnTo>
                  <a:pt x="261848" y="54089"/>
                </a:lnTo>
                <a:lnTo>
                  <a:pt x="262877" y="48298"/>
                </a:lnTo>
                <a:lnTo>
                  <a:pt x="262877" y="43332"/>
                </a:lnTo>
                <a:close/>
              </a:path>
              <a:path w="347979" h="518794">
                <a:moveTo>
                  <a:pt x="262877" y="13246"/>
                </a:moveTo>
                <a:lnTo>
                  <a:pt x="261848" y="8280"/>
                </a:lnTo>
                <a:lnTo>
                  <a:pt x="260832" y="6908"/>
                </a:lnTo>
                <a:lnTo>
                  <a:pt x="260832" y="13246"/>
                </a:lnTo>
                <a:lnTo>
                  <a:pt x="259803" y="15875"/>
                </a:lnTo>
                <a:lnTo>
                  <a:pt x="255714" y="20015"/>
                </a:lnTo>
                <a:lnTo>
                  <a:pt x="253657" y="20840"/>
                </a:lnTo>
                <a:lnTo>
                  <a:pt x="247535" y="22491"/>
                </a:lnTo>
                <a:lnTo>
                  <a:pt x="240385" y="22491"/>
                </a:lnTo>
                <a:lnTo>
                  <a:pt x="236283" y="20840"/>
                </a:lnTo>
                <a:lnTo>
                  <a:pt x="232194" y="17526"/>
                </a:lnTo>
                <a:lnTo>
                  <a:pt x="230149" y="12420"/>
                </a:lnTo>
                <a:lnTo>
                  <a:pt x="230149" y="10769"/>
                </a:lnTo>
                <a:lnTo>
                  <a:pt x="234238" y="6629"/>
                </a:lnTo>
                <a:lnTo>
                  <a:pt x="237299" y="5803"/>
                </a:lnTo>
                <a:lnTo>
                  <a:pt x="244462" y="4965"/>
                </a:lnTo>
                <a:lnTo>
                  <a:pt x="252641" y="4965"/>
                </a:lnTo>
                <a:lnTo>
                  <a:pt x="257759" y="6629"/>
                </a:lnTo>
                <a:lnTo>
                  <a:pt x="258787" y="8280"/>
                </a:lnTo>
                <a:lnTo>
                  <a:pt x="260832" y="13246"/>
                </a:lnTo>
                <a:lnTo>
                  <a:pt x="260832" y="6908"/>
                </a:lnTo>
                <a:lnTo>
                  <a:pt x="258787" y="4140"/>
                </a:lnTo>
                <a:lnTo>
                  <a:pt x="256743" y="2489"/>
                </a:lnTo>
                <a:lnTo>
                  <a:pt x="251637" y="825"/>
                </a:lnTo>
                <a:lnTo>
                  <a:pt x="244462" y="0"/>
                </a:lnTo>
                <a:lnTo>
                  <a:pt x="238328" y="825"/>
                </a:lnTo>
                <a:lnTo>
                  <a:pt x="232194" y="2489"/>
                </a:lnTo>
                <a:lnTo>
                  <a:pt x="232194" y="3314"/>
                </a:lnTo>
                <a:lnTo>
                  <a:pt x="228092" y="6629"/>
                </a:lnTo>
                <a:lnTo>
                  <a:pt x="227088" y="12420"/>
                </a:lnTo>
                <a:lnTo>
                  <a:pt x="227088" y="13246"/>
                </a:lnTo>
                <a:lnTo>
                  <a:pt x="229108" y="18351"/>
                </a:lnTo>
                <a:lnTo>
                  <a:pt x="230149" y="19189"/>
                </a:lnTo>
                <a:lnTo>
                  <a:pt x="235254" y="22491"/>
                </a:lnTo>
                <a:lnTo>
                  <a:pt x="230149" y="22491"/>
                </a:lnTo>
                <a:lnTo>
                  <a:pt x="208661" y="11595"/>
                </a:lnTo>
                <a:lnTo>
                  <a:pt x="208661" y="8280"/>
                </a:lnTo>
                <a:lnTo>
                  <a:pt x="211734" y="7454"/>
                </a:lnTo>
                <a:lnTo>
                  <a:pt x="212750" y="7454"/>
                </a:lnTo>
                <a:lnTo>
                  <a:pt x="213779" y="8280"/>
                </a:lnTo>
                <a:lnTo>
                  <a:pt x="215836" y="7454"/>
                </a:lnTo>
                <a:lnTo>
                  <a:pt x="216852" y="5803"/>
                </a:lnTo>
                <a:lnTo>
                  <a:pt x="215836" y="3314"/>
                </a:lnTo>
                <a:lnTo>
                  <a:pt x="213779" y="2489"/>
                </a:lnTo>
                <a:lnTo>
                  <a:pt x="208661" y="4965"/>
                </a:lnTo>
                <a:lnTo>
                  <a:pt x="207645" y="5803"/>
                </a:lnTo>
                <a:lnTo>
                  <a:pt x="206616" y="10769"/>
                </a:lnTo>
                <a:lnTo>
                  <a:pt x="206616" y="15049"/>
                </a:lnTo>
                <a:lnTo>
                  <a:pt x="230149" y="27457"/>
                </a:lnTo>
                <a:lnTo>
                  <a:pt x="245491" y="27457"/>
                </a:lnTo>
                <a:lnTo>
                  <a:pt x="251637" y="25806"/>
                </a:lnTo>
                <a:lnTo>
                  <a:pt x="256743" y="24155"/>
                </a:lnTo>
                <a:lnTo>
                  <a:pt x="258787" y="22491"/>
                </a:lnTo>
                <a:lnTo>
                  <a:pt x="261848" y="18351"/>
                </a:lnTo>
                <a:lnTo>
                  <a:pt x="262877" y="13246"/>
                </a:lnTo>
                <a:close/>
              </a:path>
              <a:path w="347979" h="518794">
                <a:moveTo>
                  <a:pt x="347764" y="497738"/>
                </a:moveTo>
                <a:lnTo>
                  <a:pt x="346748" y="491947"/>
                </a:lnTo>
                <a:lnTo>
                  <a:pt x="344703" y="489089"/>
                </a:lnTo>
                <a:lnTo>
                  <a:pt x="344703" y="497738"/>
                </a:lnTo>
                <a:lnTo>
                  <a:pt x="344703" y="499402"/>
                </a:lnTo>
                <a:lnTo>
                  <a:pt x="341642" y="504367"/>
                </a:lnTo>
                <a:lnTo>
                  <a:pt x="339585" y="506018"/>
                </a:lnTo>
                <a:lnTo>
                  <a:pt x="333451" y="507682"/>
                </a:lnTo>
                <a:lnTo>
                  <a:pt x="331406" y="506844"/>
                </a:lnTo>
                <a:lnTo>
                  <a:pt x="325259" y="505193"/>
                </a:lnTo>
                <a:lnTo>
                  <a:pt x="323227" y="504367"/>
                </a:lnTo>
                <a:lnTo>
                  <a:pt x="318109" y="501053"/>
                </a:lnTo>
                <a:lnTo>
                  <a:pt x="325259" y="490982"/>
                </a:lnTo>
                <a:lnTo>
                  <a:pt x="327304" y="489331"/>
                </a:lnTo>
                <a:lnTo>
                  <a:pt x="333451" y="487667"/>
                </a:lnTo>
                <a:lnTo>
                  <a:pt x="335495" y="487667"/>
                </a:lnTo>
                <a:lnTo>
                  <a:pt x="341642" y="490156"/>
                </a:lnTo>
                <a:lnTo>
                  <a:pt x="343687" y="491947"/>
                </a:lnTo>
                <a:lnTo>
                  <a:pt x="344703" y="497738"/>
                </a:lnTo>
                <a:lnTo>
                  <a:pt x="344703" y="489089"/>
                </a:lnTo>
                <a:lnTo>
                  <a:pt x="343687" y="487667"/>
                </a:lnTo>
                <a:lnTo>
                  <a:pt x="339585" y="485190"/>
                </a:lnTo>
                <a:lnTo>
                  <a:pt x="332435" y="483527"/>
                </a:lnTo>
                <a:lnTo>
                  <a:pt x="330390" y="484352"/>
                </a:lnTo>
                <a:lnTo>
                  <a:pt x="324243" y="486016"/>
                </a:lnTo>
                <a:lnTo>
                  <a:pt x="321183" y="487667"/>
                </a:lnTo>
                <a:lnTo>
                  <a:pt x="317093" y="492772"/>
                </a:lnTo>
                <a:lnTo>
                  <a:pt x="316052" y="491451"/>
                </a:lnTo>
                <a:lnTo>
                  <a:pt x="316052" y="494436"/>
                </a:lnTo>
                <a:lnTo>
                  <a:pt x="309930" y="502704"/>
                </a:lnTo>
                <a:lnTo>
                  <a:pt x="308902" y="504367"/>
                </a:lnTo>
                <a:lnTo>
                  <a:pt x="302755" y="506018"/>
                </a:lnTo>
                <a:lnTo>
                  <a:pt x="295605" y="504367"/>
                </a:lnTo>
                <a:lnTo>
                  <a:pt x="294589" y="502704"/>
                </a:lnTo>
                <a:lnTo>
                  <a:pt x="292544" y="496912"/>
                </a:lnTo>
                <a:lnTo>
                  <a:pt x="292544" y="495261"/>
                </a:lnTo>
                <a:lnTo>
                  <a:pt x="295605" y="490156"/>
                </a:lnTo>
                <a:lnTo>
                  <a:pt x="297649" y="489331"/>
                </a:lnTo>
                <a:lnTo>
                  <a:pt x="303796" y="488492"/>
                </a:lnTo>
                <a:lnTo>
                  <a:pt x="310946" y="489331"/>
                </a:lnTo>
                <a:lnTo>
                  <a:pt x="316052" y="494436"/>
                </a:lnTo>
                <a:lnTo>
                  <a:pt x="316052" y="491451"/>
                </a:lnTo>
                <a:lnTo>
                  <a:pt x="315036" y="490156"/>
                </a:lnTo>
                <a:lnTo>
                  <a:pt x="310946" y="486016"/>
                </a:lnTo>
                <a:lnTo>
                  <a:pt x="303796" y="484352"/>
                </a:lnTo>
                <a:lnTo>
                  <a:pt x="299694" y="485190"/>
                </a:lnTo>
                <a:lnTo>
                  <a:pt x="294589" y="487667"/>
                </a:lnTo>
                <a:lnTo>
                  <a:pt x="291503" y="490982"/>
                </a:lnTo>
                <a:lnTo>
                  <a:pt x="290487" y="496912"/>
                </a:lnTo>
                <a:lnTo>
                  <a:pt x="291503" y="501878"/>
                </a:lnTo>
                <a:lnTo>
                  <a:pt x="294589" y="506844"/>
                </a:lnTo>
                <a:lnTo>
                  <a:pt x="297649" y="508508"/>
                </a:lnTo>
                <a:lnTo>
                  <a:pt x="303796" y="510159"/>
                </a:lnTo>
                <a:lnTo>
                  <a:pt x="304800" y="510159"/>
                </a:lnTo>
                <a:lnTo>
                  <a:pt x="312991" y="506844"/>
                </a:lnTo>
                <a:lnTo>
                  <a:pt x="317093" y="501878"/>
                </a:lnTo>
                <a:lnTo>
                  <a:pt x="319138" y="505193"/>
                </a:lnTo>
                <a:lnTo>
                  <a:pt x="324243" y="508508"/>
                </a:lnTo>
                <a:lnTo>
                  <a:pt x="326288" y="510159"/>
                </a:lnTo>
                <a:lnTo>
                  <a:pt x="333451" y="510984"/>
                </a:lnTo>
                <a:lnTo>
                  <a:pt x="337540" y="510159"/>
                </a:lnTo>
                <a:lnTo>
                  <a:pt x="343687" y="506844"/>
                </a:lnTo>
                <a:lnTo>
                  <a:pt x="345732" y="502704"/>
                </a:lnTo>
                <a:lnTo>
                  <a:pt x="347764" y="497738"/>
                </a:lnTo>
                <a:close/>
              </a:path>
              <a:path w="347979" h="518794">
                <a:moveTo>
                  <a:pt x="347764" y="461860"/>
                </a:moveTo>
                <a:lnTo>
                  <a:pt x="345732" y="456895"/>
                </a:lnTo>
                <a:lnTo>
                  <a:pt x="344703" y="455523"/>
                </a:lnTo>
                <a:lnTo>
                  <a:pt x="344703" y="461860"/>
                </a:lnTo>
                <a:lnTo>
                  <a:pt x="344703" y="465175"/>
                </a:lnTo>
                <a:lnTo>
                  <a:pt x="339585" y="468490"/>
                </a:lnTo>
                <a:lnTo>
                  <a:pt x="337540" y="469315"/>
                </a:lnTo>
                <a:lnTo>
                  <a:pt x="331406" y="470966"/>
                </a:lnTo>
                <a:lnTo>
                  <a:pt x="324243" y="471932"/>
                </a:lnTo>
                <a:lnTo>
                  <a:pt x="321183" y="470141"/>
                </a:lnTo>
                <a:lnTo>
                  <a:pt x="316052" y="466826"/>
                </a:lnTo>
                <a:lnTo>
                  <a:pt x="314007" y="461860"/>
                </a:lnTo>
                <a:lnTo>
                  <a:pt x="315036" y="460209"/>
                </a:lnTo>
                <a:lnTo>
                  <a:pt x="318109" y="456069"/>
                </a:lnTo>
                <a:lnTo>
                  <a:pt x="321183" y="454418"/>
                </a:lnTo>
                <a:lnTo>
                  <a:pt x="328333" y="453580"/>
                </a:lnTo>
                <a:lnTo>
                  <a:pt x="329349" y="453580"/>
                </a:lnTo>
                <a:lnTo>
                  <a:pt x="336511" y="454418"/>
                </a:lnTo>
                <a:lnTo>
                  <a:pt x="341642" y="456069"/>
                </a:lnTo>
                <a:lnTo>
                  <a:pt x="343687" y="456895"/>
                </a:lnTo>
                <a:lnTo>
                  <a:pt x="344703" y="461860"/>
                </a:lnTo>
                <a:lnTo>
                  <a:pt x="344703" y="455523"/>
                </a:lnTo>
                <a:lnTo>
                  <a:pt x="342646" y="452755"/>
                </a:lnTo>
                <a:lnTo>
                  <a:pt x="340601" y="451789"/>
                </a:lnTo>
                <a:lnTo>
                  <a:pt x="335495" y="450138"/>
                </a:lnTo>
                <a:lnTo>
                  <a:pt x="328333" y="449300"/>
                </a:lnTo>
                <a:lnTo>
                  <a:pt x="322199" y="450138"/>
                </a:lnTo>
                <a:lnTo>
                  <a:pt x="316052" y="451789"/>
                </a:lnTo>
                <a:lnTo>
                  <a:pt x="311962" y="456069"/>
                </a:lnTo>
                <a:lnTo>
                  <a:pt x="310946" y="461035"/>
                </a:lnTo>
                <a:lnTo>
                  <a:pt x="310946" y="461860"/>
                </a:lnTo>
                <a:lnTo>
                  <a:pt x="312991" y="466826"/>
                </a:lnTo>
                <a:lnTo>
                  <a:pt x="314007" y="468490"/>
                </a:lnTo>
                <a:lnTo>
                  <a:pt x="320154" y="471932"/>
                </a:lnTo>
                <a:lnTo>
                  <a:pt x="314007" y="471932"/>
                </a:lnTo>
                <a:lnTo>
                  <a:pt x="292544" y="461035"/>
                </a:lnTo>
                <a:lnTo>
                  <a:pt x="293560" y="457720"/>
                </a:lnTo>
                <a:lnTo>
                  <a:pt x="295605" y="456895"/>
                </a:lnTo>
                <a:lnTo>
                  <a:pt x="297649" y="456895"/>
                </a:lnTo>
                <a:lnTo>
                  <a:pt x="300710" y="456069"/>
                </a:lnTo>
                <a:lnTo>
                  <a:pt x="301739" y="454418"/>
                </a:lnTo>
                <a:lnTo>
                  <a:pt x="300710" y="451789"/>
                </a:lnTo>
                <a:lnTo>
                  <a:pt x="297649" y="451789"/>
                </a:lnTo>
                <a:lnTo>
                  <a:pt x="292544" y="453580"/>
                </a:lnTo>
                <a:lnTo>
                  <a:pt x="291503" y="455244"/>
                </a:lnTo>
                <a:lnTo>
                  <a:pt x="290487" y="460209"/>
                </a:lnTo>
                <a:lnTo>
                  <a:pt x="290487" y="464350"/>
                </a:lnTo>
                <a:lnTo>
                  <a:pt x="321183" y="476910"/>
                </a:lnTo>
                <a:lnTo>
                  <a:pt x="322199" y="476910"/>
                </a:lnTo>
                <a:lnTo>
                  <a:pt x="346748" y="466826"/>
                </a:lnTo>
                <a:lnTo>
                  <a:pt x="347764" y="46186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84" name="object 484"/>
          <p:cNvSpPr/>
          <p:nvPr/>
        </p:nvSpPr>
        <p:spPr>
          <a:xfrm>
            <a:off x="8142486" y="3764463"/>
            <a:ext cx="307340" cy="273685"/>
          </a:xfrm>
          <a:custGeom>
            <a:avLst/>
            <a:gdLst/>
            <a:ahLst/>
            <a:cxnLst/>
            <a:rect l="l" t="t" r="r" b="b"/>
            <a:pathLst>
              <a:path w="307340" h="273685">
                <a:moveTo>
                  <a:pt x="0" y="273501"/>
                </a:moveTo>
                <a:lnTo>
                  <a:pt x="306847" y="273501"/>
                </a:lnTo>
              </a:path>
              <a:path w="307340" h="273685">
                <a:moveTo>
                  <a:pt x="306847" y="0"/>
                </a:moveTo>
                <a:lnTo>
                  <a:pt x="0" y="0"/>
                </a:lnTo>
              </a:path>
              <a:path w="307340" h="273685">
                <a:moveTo>
                  <a:pt x="306847" y="185876"/>
                </a:moveTo>
                <a:lnTo>
                  <a:pt x="162618" y="185876"/>
                </a:lnTo>
              </a:path>
              <a:path w="307340" h="273685">
                <a:moveTo>
                  <a:pt x="187167" y="72584"/>
                </a:moveTo>
                <a:lnTo>
                  <a:pt x="306847" y="72584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87" name="object 487"/>
          <p:cNvSpPr/>
          <p:nvPr/>
        </p:nvSpPr>
        <p:spPr>
          <a:xfrm>
            <a:off x="7415253" y="3800241"/>
            <a:ext cx="727710" cy="74295"/>
          </a:xfrm>
          <a:custGeom>
            <a:avLst/>
            <a:gdLst/>
            <a:ahLst/>
            <a:cxnLst/>
            <a:rect l="l" t="t" r="r" b="b"/>
            <a:pathLst>
              <a:path w="727709" h="74295">
                <a:moveTo>
                  <a:pt x="0" y="36806"/>
                </a:moveTo>
                <a:lnTo>
                  <a:pt x="727233" y="36806"/>
                </a:lnTo>
              </a:path>
              <a:path w="727709" h="74295">
                <a:moveTo>
                  <a:pt x="150352" y="74202"/>
                </a:moveTo>
                <a:lnTo>
                  <a:pt x="405040" y="74202"/>
                </a:lnTo>
                <a:lnTo>
                  <a:pt x="405040" y="0"/>
                </a:lnTo>
                <a:lnTo>
                  <a:pt x="150352" y="0"/>
                </a:lnTo>
                <a:lnTo>
                  <a:pt x="150352" y="74202"/>
                </a:lnTo>
                <a:close/>
              </a:path>
              <a:path w="727709" h="74295">
                <a:moveTo>
                  <a:pt x="0" y="36806"/>
                </a:moveTo>
                <a:lnTo>
                  <a:pt x="404008" y="36806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88" name="object 488"/>
          <p:cNvSpPr/>
          <p:nvPr/>
        </p:nvSpPr>
        <p:spPr>
          <a:xfrm>
            <a:off x="7574801" y="3738663"/>
            <a:ext cx="245745" cy="57150"/>
          </a:xfrm>
          <a:custGeom>
            <a:avLst/>
            <a:gdLst/>
            <a:ahLst/>
            <a:cxnLst/>
            <a:rect l="l" t="t" r="r" b="b"/>
            <a:pathLst>
              <a:path w="245745" h="57150">
                <a:moveTo>
                  <a:pt x="32740" y="13246"/>
                </a:moveTo>
                <a:lnTo>
                  <a:pt x="28651" y="1651"/>
                </a:lnTo>
                <a:lnTo>
                  <a:pt x="0" y="1651"/>
                </a:lnTo>
                <a:lnTo>
                  <a:pt x="0" y="3314"/>
                </a:lnTo>
                <a:lnTo>
                  <a:pt x="2044" y="3314"/>
                </a:lnTo>
                <a:lnTo>
                  <a:pt x="4102" y="4140"/>
                </a:lnTo>
                <a:lnTo>
                  <a:pt x="4102" y="53263"/>
                </a:lnTo>
                <a:lnTo>
                  <a:pt x="2044" y="54089"/>
                </a:lnTo>
                <a:lnTo>
                  <a:pt x="0" y="54089"/>
                </a:lnTo>
                <a:lnTo>
                  <a:pt x="0" y="56578"/>
                </a:lnTo>
                <a:lnTo>
                  <a:pt x="13296" y="56578"/>
                </a:lnTo>
                <a:lnTo>
                  <a:pt x="13296" y="54089"/>
                </a:lnTo>
                <a:lnTo>
                  <a:pt x="11252" y="54089"/>
                </a:lnTo>
                <a:lnTo>
                  <a:pt x="9207" y="53263"/>
                </a:lnTo>
                <a:lnTo>
                  <a:pt x="9207" y="28295"/>
                </a:lnTo>
                <a:lnTo>
                  <a:pt x="17399" y="28295"/>
                </a:lnTo>
                <a:lnTo>
                  <a:pt x="22504" y="29946"/>
                </a:lnTo>
                <a:lnTo>
                  <a:pt x="23533" y="35737"/>
                </a:lnTo>
                <a:lnTo>
                  <a:pt x="23533" y="37401"/>
                </a:lnTo>
                <a:lnTo>
                  <a:pt x="24549" y="37401"/>
                </a:lnTo>
                <a:lnTo>
                  <a:pt x="24549" y="19177"/>
                </a:lnTo>
                <a:lnTo>
                  <a:pt x="23533" y="19177"/>
                </a:lnTo>
                <a:lnTo>
                  <a:pt x="23533" y="20840"/>
                </a:lnTo>
                <a:lnTo>
                  <a:pt x="22504" y="24980"/>
                </a:lnTo>
                <a:lnTo>
                  <a:pt x="17399" y="26631"/>
                </a:lnTo>
                <a:lnTo>
                  <a:pt x="9207" y="26631"/>
                </a:lnTo>
                <a:lnTo>
                  <a:pt x="9207" y="4140"/>
                </a:lnTo>
                <a:lnTo>
                  <a:pt x="11252" y="3314"/>
                </a:lnTo>
                <a:lnTo>
                  <a:pt x="20459" y="3314"/>
                </a:lnTo>
                <a:lnTo>
                  <a:pt x="25577" y="5791"/>
                </a:lnTo>
                <a:lnTo>
                  <a:pt x="27635" y="8280"/>
                </a:lnTo>
                <a:lnTo>
                  <a:pt x="30695" y="13246"/>
                </a:lnTo>
                <a:lnTo>
                  <a:pt x="32740" y="13246"/>
                </a:lnTo>
                <a:close/>
              </a:path>
              <a:path w="245745" h="57150">
                <a:moveTo>
                  <a:pt x="64439" y="40017"/>
                </a:moveTo>
                <a:lnTo>
                  <a:pt x="62395" y="33261"/>
                </a:lnTo>
                <a:lnTo>
                  <a:pt x="59334" y="29946"/>
                </a:lnTo>
                <a:lnTo>
                  <a:pt x="54203" y="26631"/>
                </a:lnTo>
                <a:lnTo>
                  <a:pt x="56261" y="25806"/>
                </a:lnTo>
                <a:lnTo>
                  <a:pt x="60350" y="21666"/>
                </a:lnTo>
                <a:lnTo>
                  <a:pt x="61379" y="20015"/>
                </a:lnTo>
                <a:lnTo>
                  <a:pt x="62395" y="13246"/>
                </a:lnTo>
                <a:lnTo>
                  <a:pt x="62395" y="10769"/>
                </a:lnTo>
                <a:lnTo>
                  <a:pt x="59334" y="4965"/>
                </a:lnTo>
                <a:lnTo>
                  <a:pt x="56261" y="2489"/>
                </a:lnTo>
                <a:lnTo>
                  <a:pt x="50126" y="825"/>
                </a:lnTo>
                <a:lnTo>
                  <a:pt x="47053" y="1651"/>
                </a:lnTo>
                <a:lnTo>
                  <a:pt x="41948" y="4140"/>
                </a:lnTo>
                <a:lnTo>
                  <a:pt x="40932" y="5791"/>
                </a:lnTo>
                <a:lnTo>
                  <a:pt x="38887" y="11595"/>
                </a:lnTo>
                <a:lnTo>
                  <a:pt x="39890" y="14909"/>
                </a:lnTo>
                <a:lnTo>
                  <a:pt x="41948" y="16560"/>
                </a:lnTo>
                <a:lnTo>
                  <a:pt x="43992" y="14909"/>
                </a:lnTo>
                <a:lnTo>
                  <a:pt x="43992" y="10769"/>
                </a:lnTo>
                <a:lnTo>
                  <a:pt x="42964" y="8280"/>
                </a:lnTo>
                <a:lnTo>
                  <a:pt x="45008" y="4140"/>
                </a:lnTo>
                <a:lnTo>
                  <a:pt x="49098" y="3314"/>
                </a:lnTo>
                <a:lnTo>
                  <a:pt x="51142" y="3314"/>
                </a:lnTo>
                <a:lnTo>
                  <a:pt x="56261" y="6629"/>
                </a:lnTo>
                <a:lnTo>
                  <a:pt x="56261" y="7454"/>
                </a:lnTo>
                <a:lnTo>
                  <a:pt x="58305" y="14071"/>
                </a:lnTo>
                <a:lnTo>
                  <a:pt x="58305" y="16560"/>
                </a:lnTo>
                <a:lnTo>
                  <a:pt x="55245" y="22491"/>
                </a:lnTo>
                <a:lnTo>
                  <a:pt x="53200" y="24155"/>
                </a:lnTo>
                <a:lnTo>
                  <a:pt x="47053" y="25806"/>
                </a:lnTo>
                <a:lnTo>
                  <a:pt x="47053" y="28295"/>
                </a:lnTo>
                <a:lnTo>
                  <a:pt x="53200" y="29121"/>
                </a:lnTo>
                <a:lnTo>
                  <a:pt x="57289" y="31597"/>
                </a:lnTo>
                <a:lnTo>
                  <a:pt x="58305" y="34086"/>
                </a:lnTo>
                <a:lnTo>
                  <a:pt x="59334" y="40843"/>
                </a:lnTo>
                <a:lnTo>
                  <a:pt x="59334" y="45808"/>
                </a:lnTo>
                <a:lnTo>
                  <a:pt x="57289" y="50787"/>
                </a:lnTo>
                <a:lnTo>
                  <a:pt x="55245" y="53263"/>
                </a:lnTo>
                <a:lnTo>
                  <a:pt x="50126" y="54927"/>
                </a:lnTo>
                <a:lnTo>
                  <a:pt x="45008" y="53263"/>
                </a:lnTo>
                <a:lnTo>
                  <a:pt x="42964" y="49949"/>
                </a:lnTo>
                <a:lnTo>
                  <a:pt x="43992" y="48298"/>
                </a:lnTo>
                <a:lnTo>
                  <a:pt x="43992" y="42506"/>
                </a:lnTo>
                <a:lnTo>
                  <a:pt x="40932" y="41681"/>
                </a:lnTo>
                <a:lnTo>
                  <a:pt x="38887" y="42506"/>
                </a:lnTo>
                <a:lnTo>
                  <a:pt x="37846" y="46647"/>
                </a:lnTo>
                <a:lnTo>
                  <a:pt x="37846" y="48298"/>
                </a:lnTo>
                <a:lnTo>
                  <a:pt x="40932" y="53263"/>
                </a:lnTo>
                <a:lnTo>
                  <a:pt x="43992" y="55753"/>
                </a:lnTo>
                <a:lnTo>
                  <a:pt x="50126" y="56578"/>
                </a:lnTo>
                <a:lnTo>
                  <a:pt x="56261" y="55753"/>
                </a:lnTo>
                <a:lnTo>
                  <a:pt x="60350" y="52438"/>
                </a:lnTo>
                <a:lnTo>
                  <a:pt x="63423" y="48298"/>
                </a:lnTo>
                <a:lnTo>
                  <a:pt x="64439" y="41681"/>
                </a:lnTo>
                <a:lnTo>
                  <a:pt x="64439" y="40017"/>
                </a:lnTo>
                <a:close/>
              </a:path>
              <a:path w="245745" h="57150">
                <a:moveTo>
                  <a:pt x="102285" y="37401"/>
                </a:moveTo>
                <a:lnTo>
                  <a:pt x="95135" y="37401"/>
                </a:lnTo>
                <a:lnTo>
                  <a:pt x="95135" y="825"/>
                </a:lnTo>
                <a:lnTo>
                  <a:pt x="92049" y="825"/>
                </a:lnTo>
                <a:lnTo>
                  <a:pt x="90004" y="4572"/>
                </a:lnTo>
                <a:lnTo>
                  <a:pt x="90004" y="9105"/>
                </a:lnTo>
                <a:lnTo>
                  <a:pt x="90004" y="37401"/>
                </a:lnTo>
                <a:lnTo>
                  <a:pt x="73647" y="37401"/>
                </a:lnTo>
                <a:lnTo>
                  <a:pt x="90004" y="9105"/>
                </a:lnTo>
                <a:lnTo>
                  <a:pt x="90004" y="4572"/>
                </a:lnTo>
                <a:lnTo>
                  <a:pt x="71602" y="38227"/>
                </a:lnTo>
                <a:lnTo>
                  <a:pt x="71602" y="40017"/>
                </a:lnTo>
                <a:lnTo>
                  <a:pt x="90004" y="40017"/>
                </a:lnTo>
                <a:lnTo>
                  <a:pt x="90004" y="49949"/>
                </a:lnTo>
                <a:lnTo>
                  <a:pt x="88988" y="53263"/>
                </a:lnTo>
                <a:lnTo>
                  <a:pt x="85928" y="54089"/>
                </a:lnTo>
                <a:lnTo>
                  <a:pt x="82854" y="54089"/>
                </a:lnTo>
                <a:lnTo>
                  <a:pt x="82854" y="56578"/>
                </a:lnTo>
                <a:lnTo>
                  <a:pt x="101257" y="56578"/>
                </a:lnTo>
                <a:lnTo>
                  <a:pt x="101257" y="54089"/>
                </a:lnTo>
                <a:lnTo>
                  <a:pt x="99225" y="54089"/>
                </a:lnTo>
                <a:lnTo>
                  <a:pt x="96151" y="53263"/>
                </a:lnTo>
                <a:lnTo>
                  <a:pt x="95135" y="49949"/>
                </a:lnTo>
                <a:lnTo>
                  <a:pt x="95135" y="40017"/>
                </a:lnTo>
                <a:lnTo>
                  <a:pt x="102285" y="40017"/>
                </a:lnTo>
                <a:lnTo>
                  <a:pt x="102285" y="37401"/>
                </a:lnTo>
                <a:close/>
              </a:path>
              <a:path w="245745" h="57150">
                <a:moveTo>
                  <a:pt x="168783" y="54089"/>
                </a:moveTo>
                <a:lnTo>
                  <a:pt x="165696" y="54089"/>
                </a:lnTo>
                <a:lnTo>
                  <a:pt x="161607" y="53263"/>
                </a:lnTo>
                <a:lnTo>
                  <a:pt x="160591" y="49123"/>
                </a:lnTo>
                <a:lnTo>
                  <a:pt x="160591" y="825"/>
                </a:lnTo>
                <a:lnTo>
                  <a:pt x="159562" y="825"/>
                </a:lnTo>
                <a:lnTo>
                  <a:pt x="156502" y="4140"/>
                </a:lnTo>
                <a:lnTo>
                  <a:pt x="150355" y="5791"/>
                </a:lnTo>
                <a:lnTo>
                  <a:pt x="148310" y="5791"/>
                </a:lnTo>
                <a:lnTo>
                  <a:pt x="148310" y="7454"/>
                </a:lnTo>
                <a:lnTo>
                  <a:pt x="153428" y="7454"/>
                </a:lnTo>
                <a:lnTo>
                  <a:pt x="155486" y="8280"/>
                </a:lnTo>
                <a:lnTo>
                  <a:pt x="155486" y="49123"/>
                </a:lnTo>
                <a:lnTo>
                  <a:pt x="154444" y="53263"/>
                </a:lnTo>
                <a:lnTo>
                  <a:pt x="150355" y="54089"/>
                </a:lnTo>
                <a:lnTo>
                  <a:pt x="148310" y="54089"/>
                </a:lnTo>
                <a:lnTo>
                  <a:pt x="148310" y="56578"/>
                </a:lnTo>
                <a:lnTo>
                  <a:pt x="168783" y="56578"/>
                </a:lnTo>
                <a:lnTo>
                  <a:pt x="168783" y="54089"/>
                </a:lnTo>
                <a:close/>
              </a:path>
              <a:path w="245745" h="57150">
                <a:moveTo>
                  <a:pt x="207645" y="27457"/>
                </a:moveTo>
                <a:lnTo>
                  <a:pt x="205600" y="13246"/>
                </a:lnTo>
                <a:lnTo>
                  <a:pt x="203542" y="8280"/>
                </a:lnTo>
                <a:lnTo>
                  <a:pt x="202526" y="6629"/>
                </a:lnTo>
                <a:lnTo>
                  <a:pt x="202526" y="29121"/>
                </a:lnTo>
                <a:lnTo>
                  <a:pt x="201498" y="34912"/>
                </a:lnTo>
                <a:lnTo>
                  <a:pt x="201498" y="42506"/>
                </a:lnTo>
                <a:lnTo>
                  <a:pt x="199453" y="47472"/>
                </a:lnTo>
                <a:lnTo>
                  <a:pt x="197408" y="51612"/>
                </a:lnTo>
                <a:lnTo>
                  <a:pt x="193332" y="54089"/>
                </a:lnTo>
                <a:lnTo>
                  <a:pt x="190246" y="53263"/>
                </a:lnTo>
                <a:lnTo>
                  <a:pt x="187185" y="47472"/>
                </a:lnTo>
                <a:lnTo>
                  <a:pt x="185140" y="43332"/>
                </a:lnTo>
                <a:lnTo>
                  <a:pt x="184111" y="36563"/>
                </a:lnTo>
                <a:lnTo>
                  <a:pt x="184111" y="22491"/>
                </a:lnTo>
                <a:lnTo>
                  <a:pt x="185140" y="15735"/>
                </a:lnTo>
                <a:lnTo>
                  <a:pt x="187185" y="9931"/>
                </a:lnTo>
                <a:lnTo>
                  <a:pt x="189230" y="5791"/>
                </a:lnTo>
                <a:lnTo>
                  <a:pt x="193332" y="3314"/>
                </a:lnTo>
                <a:lnTo>
                  <a:pt x="196392" y="4965"/>
                </a:lnTo>
                <a:lnTo>
                  <a:pt x="199453" y="9931"/>
                </a:lnTo>
                <a:lnTo>
                  <a:pt x="200482" y="14071"/>
                </a:lnTo>
                <a:lnTo>
                  <a:pt x="201498" y="20840"/>
                </a:lnTo>
                <a:lnTo>
                  <a:pt x="202526" y="29121"/>
                </a:lnTo>
                <a:lnTo>
                  <a:pt x="202526" y="6629"/>
                </a:lnTo>
                <a:lnTo>
                  <a:pt x="198437" y="2489"/>
                </a:lnTo>
                <a:lnTo>
                  <a:pt x="193332" y="825"/>
                </a:lnTo>
                <a:lnTo>
                  <a:pt x="192290" y="825"/>
                </a:lnTo>
                <a:lnTo>
                  <a:pt x="187185" y="3314"/>
                </a:lnTo>
                <a:lnTo>
                  <a:pt x="183095" y="8280"/>
                </a:lnTo>
                <a:lnTo>
                  <a:pt x="183095" y="9105"/>
                </a:lnTo>
                <a:lnTo>
                  <a:pt x="178993" y="20840"/>
                </a:lnTo>
                <a:lnTo>
                  <a:pt x="178993" y="37401"/>
                </a:lnTo>
                <a:lnTo>
                  <a:pt x="181051" y="44157"/>
                </a:lnTo>
                <a:lnTo>
                  <a:pt x="183095" y="49123"/>
                </a:lnTo>
                <a:lnTo>
                  <a:pt x="184111" y="50787"/>
                </a:lnTo>
                <a:lnTo>
                  <a:pt x="188201" y="54927"/>
                </a:lnTo>
                <a:lnTo>
                  <a:pt x="193332" y="56578"/>
                </a:lnTo>
                <a:lnTo>
                  <a:pt x="194348" y="56578"/>
                </a:lnTo>
                <a:lnTo>
                  <a:pt x="199453" y="54089"/>
                </a:lnTo>
                <a:lnTo>
                  <a:pt x="203542" y="49123"/>
                </a:lnTo>
                <a:lnTo>
                  <a:pt x="203542" y="48298"/>
                </a:lnTo>
                <a:lnTo>
                  <a:pt x="205600" y="43332"/>
                </a:lnTo>
                <a:lnTo>
                  <a:pt x="207645" y="29121"/>
                </a:lnTo>
                <a:lnTo>
                  <a:pt x="207645" y="27457"/>
                </a:lnTo>
                <a:close/>
              </a:path>
              <a:path w="245745" h="57150">
                <a:moveTo>
                  <a:pt x="245491" y="54089"/>
                </a:moveTo>
                <a:lnTo>
                  <a:pt x="244449" y="54089"/>
                </a:lnTo>
                <a:lnTo>
                  <a:pt x="242404" y="53263"/>
                </a:lnTo>
                <a:lnTo>
                  <a:pt x="241388" y="50787"/>
                </a:lnTo>
                <a:lnTo>
                  <a:pt x="233210" y="13881"/>
                </a:lnTo>
                <a:lnTo>
                  <a:pt x="233210" y="34086"/>
                </a:lnTo>
                <a:lnTo>
                  <a:pt x="221957" y="34086"/>
                </a:lnTo>
                <a:lnTo>
                  <a:pt x="227076" y="7454"/>
                </a:lnTo>
                <a:lnTo>
                  <a:pt x="228092" y="7454"/>
                </a:lnTo>
                <a:lnTo>
                  <a:pt x="233210" y="34086"/>
                </a:lnTo>
                <a:lnTo>
                  <a:pt x="233210" y="13881"/>
                </a:lnTo>
                <a:lnTo>
                  <a:pt x="230136" y="0"/>
                </a:lnTo>
                <a:lnTo>
                  <a:pt x="226047" y="1651"/>
                </a:lnTo>
                <a:lnTo>
                  <a:pt x="215823" y="50787"/>
                </a:lnTo>
                <a:lnTo>
                  <a:pt x="214795" y="53263"/>
                </a:lnTo>
                <a:lnTo>
                  <a:pt x="212750" y="54089"/>
                </a:lnTo>
                <a:lnTo>
                  <a:pt x="211734" y="54089"/>
                </a:lnTo>
                <a:lnTo>
                  <a:pt x="211734" y="56578"/>
                </a:lnTo>
                <a:lnTo>
                  <a:pt x="221957" y="56578"/>
                </a:lnTo>
                <a:lnTo>
                  <a:pt x="221957" y="54089"/>
                </a:lnTo>
                <a:lnTo>
                  <a:pt x="220941" y="54089"/>
                </a:lnTo>
                <a:lnTo>
                  <a:pt x="218897" y="52438"/>
                </a:lnTo>
                <a:lnTo>
                  <a:pt x="218897" y="48298"/>
                </a:lnTo>
                <a:lnTo>
                  <a:pt x="220941" y="35737"/>
                </a:lnTo>
                <a:lnTo>
                  <a:pt x="233210" y="35737"/>
                </a:lnTo>
                <a:lnTo>
                  <a:pt x="236283" y="49949"/>
                </a:lnTo>
                <a:lnTo>
                  <a:pt x="236283" y="53263"/>
                </a:lnTo>
                <a:lnTo>
                  <a:pt x="234238" y="54089"/>
                </a:lnTo>
                <a:lnTo>
                  <a:pt x="233210" y="54089"/>
                </a:lnTo>
                <a:lnTo>
                  <a:pt x="233210" y="56578"/>
                </a:lnTo>
                <a:lnTo>
                  <a:pt x="245491" y="56578"/>
                </a:lnTo>
                <a:lnTo>
                  <a:pt x="245491" y="5408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89" name="object 489"/>
          <p:cNvSpPr/>
          <p:nvPr/>
        </p:nvSpPr>
        <p:spPr>
          <a:xfrm>
            <a:off x="7898034" y="3764463"/>
            <a:ext cx="373380" cy="273685"/>
          </a:xfrm>
          <a:custGeom>
            <a:avLst/>
            <a:gdLst/>
            <a:ahLst/>
            <a:cxnLst/>
            <a:rect l="l" t="t" r="r" b="b"/>
            <a:pathLst>
              <a:path w="373379" h="273685">
                <a:moveTo>
                  <a:pt x="339567" y="185876"/>
                </a:moveTo>
                <a:lnTo>
                  <a:pt x="244452" y="185876"/>
                </a:lnTo>
              </a:path>
              <a:path w="373379" h="273685">
                <a:moveTo>
                  <a:pt x="244452" y="72584"/>
                </a:moveTo>
                <a:lnTo>
                  <a:pt x="317065" y="72584"/>
                </a:lnTo>
              </a:path>
              <a:path w="373379" h="273685">
                <a:moveTo>
                  <a:pt x="0" y="185876"/>
                </a:moveTo>
                <a:lnTo>
                  <a:pt x="0" y="72584"/>
                </a:lnTo>
              </a:path>
              <a:path w="373379" h="273685">
                <a:moveTo>
                  <a:pt x="244452" y="0"/>
                </a:moveTo>
                <a:lnTo>
                  <a:pt x="244452" y="273501"/>
                </a:lnTo>
              </a:path>
              <a:path w="373379" h="273685">
                <a:moveTo>
                  <a:pt x="244452" y="185876"/>
                </a:moveTo>
                <a:lnTo>
                  <a:pt x="0" y="185876"/>
                </a:lnTo>
              </a:path>
              <a:path w="373379" h="273685">
                <a:moveTo>
                  <a:pt x="373319" y="129161"/>
                </a:moveTo>
                <a:lnTo>
                  <a:pt x="373319" y="48297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0" name="object 490"/>
          <p:cNvSpPr/>
          <p:nvPr/>
        </p:nvSpPr>
        <p:spPr>
          <a:xfrm>
            <a:off x="8351139" y="3836085"/>
            <a:ext cx="57785" cy="62230"/>
          </a:xfrm>
          <a:custGeom>
            <a:avLst/>
            <a:gdLst/>
            <a:ahLst/>
            <a:cxnLst/>
            <a:rect l="l" t="t" r="r" b="b"/>
            <a:pathLst>
              <a:path w="57784" h="62229">
                <a:moveTo>
                  <a:pt x="57264" y="48437"/>
                </a:moveTo>
                <a:lnTo>
                  <a:pt x="56248" y="42646"/>
                </a:lnTo>
                <a:lnTo>
                  <a:pt x="54203" y="39789"/>
                </a:lnTo>
                <a:lnTo>
                  <a:pt x="54203" y="48437"/>
                </a:lnTo>
                <a:lnTo>
                  <a:pt x="54203" y="50088"/>
                </a:lnTo>
                <a:lnTo>
                  <a:pt x="51142" y="55067"/>
                </a:lnTo>
                <a:lnTo>
                  <a:pt x="49085" y="56718"/>
                </a:lnTo>
                <a:lnTo>
                  <a:pt x="42951" y="57543"/>
                </a:lnTo>
                <a:lnTo>
                  <a:pt x="40906" y="57543"/>
                </a:lnTo>
                <a:lnTo>
                  <a:pt x="34759" y="55892"/>
                </a:lnTo>
                <a:lnTo>
                  <a:pt x="32715" y="55067"/>
                </a:lnTo>
                <a:lnTo>
                  <a:pt x="27609" y="50927"/>
                </a:lnTo>
                <a:lnTo>
                  <a:pt x="31699" y="45948"/>
                </a:lnTo>
                <a:lnTo>
                  <a:pt x="34759" y="41808"/>
                </a:lnTo>
                <a:lnTo>
                  <a:pt x="36804" y="40017"/>
                </a:lnTo>
                <a:lnTo>
                  <a:pt x="42951" y="38366"/>
                </a:lnTo>
                <a:lnTo>
                  <a:pt x="44996" y="38366"/>
                </a:lnTo>
                <a:lnTo>
                  <a:pt x="51142" y="40982"/>
                </a:lnTo>
                <a:lnTo>
                  <a:pt x="53187" y="42646"/>
                </a:lnTo>
                <a:lnTo>
                  <a:pt x="54203" y="48437"/>
                </a:lnTo>
                <a:lnTo>
                  <a:pt x="54203" y="39789"/>
                </a:lnTo>
                <a:lnTo>
                  <a:pt x="53187" y="38366"/>
                </a:lnTo>
                <a:lnTo>
                  <a:pt x="49085" y="35877"/>
                </a:lnTo>
                <a:lnTo>
                  <a:pt x="41935" y="34226"/>
                </a:lnTo>
                <a:lnTo>
                  <a:pt x="39890" y="34226"/>
                </a:lnTo>
                <a:lnTo>
                  <a:pt x="33743" y="36703"/>
                </a:lnTo>
                <a:lnTo>
                  <a:pt x="30683" y="38366"/>
                </a:lnTo>
                <a:lnTo>
                  <a:pt x="26593" y="43472"/>
                </a:lnTo>
                <a:lnTo>
                  <a:pt x="25552" y="42214"/>
                </a:lnTo>
                <a:lnTo>
                  <a:pt x="25552" y="45123"/>
                </a:lnTo>
                <a:lnTo>
                  <a:pt x="19431" y="53403"/>
                </a:lnTo>
                <a:lnTo>
                  <a:pt x="18402" y="54229"/>
                </a:lnTo>
                <a:lnTo>
                  <a:pt x="12255" y="56718"/>
                </a:lnTo>
                <a:lnTo>
                  <a:pt x="5105" y="55067"/>
                </a:lnTo>
                <a:lnTo>
                  <a:pt x="4089" y="53403"/>
                </a:lnTo>
                <a:lnTo>
                  <a:pt x="2044" y="47612"/>
                </a:lnTo>
                <a:lnTo>
                  <a:pt x="2044" y="45123"/>
                </a:lnTo>
                <a:lnTo>
                  <a:pt x="5105" y="40982"/>
                </a:lnTo>
                <a:lnTo>
                  <a:pt x="7150" y="40017"/>
                </a:lnTo>
                <a:lnTo>
                  <a:pt x="13296" y="38366"/>
                </a:lnTo>
                <a:lnTo>
                  <a:pt x="20447" y="40017"/>
                </a:lnTo>
                <a:lnTo>
                  <a:pt x="25552" y="45123"/>
                </a:lnTo>
                <a:lnTo>
                  <a:pt x="25552" y="42214"/>
                </a:lnTo>
                <a:lnTo>
                  <a:pt x="24549" y="40982"/>
                </a:lnTo>
                <a:lnTo>
                  <a:pt x="20447" y="36703"/>
                </a:lnTo>
                <a:lnTo>
                  <a:pt x="13296" y="35052"/>
                </a:lnTo>
                <a:lnTo>
                  <a:pt x="9194" y="35877"/>
                </a:lnTo>
                <a:lnTo>
                  <a:pt x="4089" y="38366"/>
                </a:lnTo>
                <a:lnTo>
                  <a:pt x="1016" y="41808"/>
                </a:lnTo>
                <a:lnTo>
                  <a:pt x="0" y="47612"/>
                </a:lnTo>
                <a:lnTo>
                  <a:pt x="1016" y="52578"/>
                </a:lnTo>
                <a:lnTo>
                  <a:pt x="4089" y="56718"/>
                </a:lnTo>
                <a:lnTo>
                  <a:pt x="7150" y="59207"/>
                </a:lnTo>
                <a:lnTo>
                  <a:pt x="13296" y="60998"/>
                </a:lnTo>
                <a:lnTo>
                  <a:pt x="14312" y="60998"/>
                </a:lnTo>
                <a:lnTo>
                  <a:pt x="20447" y="58369"/>
                </a:lnTo>
                <a:lnTo>
                  <a:pt x="22491" y="57543"/>
                </a:lnTo>
                <a:lnTo>
                  <a:pt x="26593" y="52578"/>
                </a:lnTo>
                <a:lnTo>
                  <a:pt x="28638" y="55892"/>
                </a:lnTo>
                <a:lnTo>
                  <a:pt x="33743" y="59207"/>
                </a:lnTo>
                <a:lnTo>
                  <a:pt x="35788" y="60998"/>
                </a:lnTo>
                <a:lnTo>
                  <a:pt x="42951" y="61823"/>
                </a:lnTo>
                <a:lnTo>
                  <a:pt x="47040" y="60998"/>
                </a:lnTo>
                <a:lnTo>
                  <a:pt x="53187" y="57543"/>
                </a:lnTo>
                <a:lnTo>
                  <a:pt x="55219" y="53403"/>
                </a:lnTo>
                <a:lnTo>
                  <a:pt x="57264" y="48437"/>
                </a:lnTo>
                <a:close/>
              </a:path>
              <a:path w="57784" h="62229">
                <a:moveTo>
                  <a:pt x="57264" y="15049"/>
                </a:moveTo>
                <a:lnTo>
                  <a:pt x="56248" y="12560"/>
                </a:lnTo>
                <a:lnTo>
                  <a:pt x="37846" y="12560"/>
                </a:lnTo>
                <a:lnTo>
                  <a:pt x="30683" y="10909"/>
                </a:lnTo>
                <a:lnTo>
                  <a:pt x="24549" y="9245"/>
                </a:lnTo>
                <a:lnTo>
                  <a:pt x="20447" y="7594"/>
                </a:lnTo>
                <a:lnTo>
                  <a:pt x="14312" y="5930"/>
                </a:lnTo>
                <a:lnTo>
                  <a:pt x="8166" y="3454"/>
                </a:lnTo>
                <a:lnTo>
                  <a:pt x="3060" y="0"/>
                </a:lnTo>
                <a:lnTo>
                  <a:pt x="0" y="0"/>
                </a:lnTo>
                <a:lnTo>
                  <a:pt x="0" y="24295"/>
                </a:lnTo>
                <a:lnTo>
                  <a:pt x="14312" y="25946"/>
                </a:lnTo>
                <a:lnTo>
                  <a:pt x="14312" y="24295"/>
                </a:lnTo>
                <a:lnTo>
                  <a:pt x="13296" y="24295"/>
                </a:lnTo>
                <a:lnTo>
                  <a:pt x="7150" y="21805"/>
                </a:lnTo>
                <a:lnTo>
                  <a:pt x="5105" y="17526"/>
                </a:lnTo>
                <a:lnTo>
                  <a:pt x="5105" y="4279"/>
                </a:lnTo>
                <a:lnTo>
                  <a:pt x="8166" y="5105"/>
                </a:lnTo>
                <a:lnTo>
                  <a:pt x="15341" y="8420"/>
                </a:lnTo>
                <a:lnTo>
                  <a:pt x="22491" y="10909"/>
                </a:lnTo>
                <a:lnTo>
                  <a:pt x="27609" y="13385"/>
                </a:lnTo>
                <a:lnTo>
                  <a:pt x="32715" y="15049"/>
                </a:lnTo>
                <a:lnTo>
                  <a:pt x="36804" y="15875"/>
                </a:lnTo>
                <a:lnTo>
                  <a:pt x="46012" y="18351"/>
                </a:lnTo>
                <a:lnTo>
                  <a:pt x="52158" y="18351"/>
                </a:lnTo>
                <a:lnTo>
                  <a:pt x="55219" y="17526"/>
                </a:lnTo>
                <a:lnTo>
                  <a:pt x="57264" y="1504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1" name="object 491"/>
          <p:cNvSpPr/>
          <p:nvPr/>
        </p:nvSpPr>
        <p:spPr>
          <a:xfrm>
            <a:off x="8237601" y="3893624"/>
            <a:ext cx="67945" cy="114300"/>
          </a:xfrm>
          <a:custGeom>
            <a:avLst/>
            <a:gdLst/>
            <a:ahLst/>
            <a:cxnLst/>
            <a:rect l="l" t="t" r="r" b="b"/>
            <a:pathLst>
              <a:path w="67945" h="114300">
                <a:moveTo>
                  <a:pt x="67504" y="31738"/>
                </a:moveTo>
                <a:lnTo>
                  <a:pt x="0" y="96732"/>
                </a:lnTo>
              </a:path>
              <a:path w="67945" h="114300">
                <a:moveTo>
                  <a:pt x="0" y="114258"/>
                </a:moveTo>
                <a:lnTo>
                  <a:pt x="0" y="0"/>
                </a:lnTo>
              </a:path>
              <a:path w="67945" h="114300">
                <a:moveTo>
                  <a:pt x="67504" y="0"/>
                </a:moveTo>
                <a:lnTo>
                  <a:pt x="67504" y="114258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2" name="object 492"/>
          <p:cNvSpPr/>
          <p:nvPr/>
        </p:nvSpPr>
        <p:spPr>
          <a:xfrm>
            <a:off x="8162938" y="3951172"/>
            <a:ext cx="252729" cy="67310"/>
          </a:xfrm>
          <a:custGeom>
            <a:avLst/>
            <a:gdLst/>
            <a:ahLst/>
            <a:cxnLst/>
            <a:rect l="l" t="t" r="r" b="b"/>
            <a:pathLst>
              <a:path w="252729" h="67310">
                <a:moveTo>
                  <a:pt x="56248" y="47612"/>
                </a:moveTo>
                <a:lnTo>
                  <a:pt x="54203" y="45478"/>
                </a:lnTo>
                <a:lnTo>
                  <a:pt x="54203" y="53403"/>
                </a:lnTo>
                <a:lnTo>
                  <a:pt x="54203" y="55054"/>
                </a:lnTo>
                <a:lnTo>
                  <a:pt x="51142" y="60032"/>
                </a:lnTo>
                <a:lnTo>
                  <a:pt x="49098" y="61683"/>
                </a:lnTo>
                <a:lnTo>
                  <a:pt x="42951" y="62509"/>
                </a:lnTo>
                <a:lnTo>
                  <a:pt x="40906" y="62509"/>
                </a:lnTo>
                <a:lnTo>
                  <a:pt x="33743" y="60858"/>
                </a:lnTo>
                <a:lnTo>
                  <a:pt x="27609" y="55892"/>
                </a:lnTo>
                <a:lnTo>
                  <a:pt x="30683" y="50914"/>
                </a:lnTo>
                <a:lnTo>
                  <a:pt x="34759" y="46786"/>
                </a:lnTo>
                <a:lnTo>
                  <a:pt x="36804" y="45123"/>
                </a:lnTo>
                <a:lnTo>
                  <a:pt x="42951" y="43332"/>
                </a:lnTo>
                <a:lnTo>
                  <a:pt x="44996" y="43332"/>
                </a:lnTo>
                <a:lnTo>
                  <a:pt x="51142" y="45948"/>
                </a:lnTo>
                <a:lnTo>
                  <a:pt x="53187" y="47612"/>
                </a:lnTo>
                <a:lnTo>
                  <a:pt x="54203" y="53403"/>
                </a:lnTo>
                <a:lnTo>
                  <a:pt x="54203" y="45478"/>
                </a:lnTo>
                <a:lnTo>
                  <a:pt x="52158" y="43332"/>
                </a:lnTo>
                <a:lnTo>
                  <a:pt x="49098" y="40843"/>
                </a:lnTo>
                <a:lnTo>
                  <a:pt x="41935" y="39192"/>
                </a:lnTo>
                <a:lnTo>
                  <a:pt x="39890" y="39192"/>
                </a:lnTo>
                <a:lnTo>
                  <a:pt x="33743" y="41668"/>
                </a:lnTo>
                <a:lnTo>
                  <a:pt x="30683" y="43332"/>
                </a:lnTo>
                <a:lnTo>
                  <a:pt x="26593" y="48437"/>
                </a:lnTo>
                <a:lnTo>
                  <a:pt x="24549" y="45948"/>
                </a:lnTo>
                <a:lnTo>
                  <a:pt x="20447" y="41668"/>
                </a:lnTo>
                <a:lnTo>
                  <a:pt x="13296" y="40017"/>
                </a:lnTo>
                <a:lnTo>
                  <a:pt x="9194" y="40017"/>
                </a:lnTo>
                <a:lnTo>
                  <a:pt x="3060" y="43332"/>
                </a:lnTo>
                <a:lnTo>
                  <a:pt x="1016" y="46786"/>
                </a:lnTo>
                <a:lnTo>
                  <a:pt x="2044" y="52578"/>
                </a:lnTo>
                <a:lnTo>
                  <a:pt x="2044" y="50088"/>
                </a:lnTo>
                <a:lnTo>
                  <a:pt x="5105" y="45948"/>
                </a:lnTo>
                <a:lnTo>
                  <a:pt x="6134" y="45123"/>
                </a:lnTo>
                <a:lnTo>
                  <a:pt x="13296" y="43332"/>
                </a:lnTo>
                <a:lnTo>
                  <a:pt x="20447" y="45123"/>
                </a:lnTo>
                <a:lnTo>
                  <a:pt x="24549" y="50088"/>
                </a:lnTo>
                <a:lnTo>
                  <a:pt x="22491" y="54229"/>
                </a:lnTo>
                <a:lnTo>
                  <a:pt x="18402" y="58369"/>
                </a:lnTo>
                <a:lnTo>
                  <a:pt x="17386" y="59194"/>
                </a:lnTo>
                <a:lnTo>
                  <a:pt x="12268" y="61683"/>
                </a:lnTo>
                <a:lnTo>
                  <a:pt x="5105" y="60032"/>
                </a:lnTo>
                <a:lnTo>
                  <a:pt x="3060" y="58369"/>
                </a:lnTo>
                <a:lnTo>
                  <a:pt x="1016" y="46786"/>
                </a:lnTo>
                <a:lnTo>
                  <a:pt x="0" y="52578"/>
                </a:lnTo>
                <a:lnTo>
                  <a:pt x="0" y="57543"/>
                </a:lnTo>
                <a:lnTo>
                  <a:pt x="3060" y="61683"/>
                </a:lnTo>
                <a:lnTo>
                  <a:pt x="6134" y="64173"/>
                </a:lnTo>
                <a:lnTo>
                  <a:pt x="13296" y="65963"/>
                </a:lnTo>
                <a:lnTo>
                  <a:pt x="14312" y="65963"/>
                </a:lnTo>
                <a:lnTo>
                  <a:pt x="20447" y="63334"/>
                </a:lnTo>
                <a:lnTo>
                  <a:pt x="22491" y="62509"/>
                </a:lnTo>
                <a:lnTo>
                  <a:pt x="26593" y="57543"/>
                </a:lnTo>
                <a:lnTo>
                  <a:pt x="28638" y="60032"/>
                </a:lnTo>
                <a:lnTo>
                  <a:pt x="32715" y="64173"/>
                </a:lnTo>
                <a:lnTo>
                  <a:pt x="35801" y="65138"/>
                </a:lnTo>
                <a:lnTo>
                  <a:pt x="42951" y="66789"/>
                </a:lnTo>
                <a:lnTo>
                  <a:pt x="47040" y="65963"/>
                </a:lnTo>
                <a:lnTo>
                  <a:pt x="52158" y="62509"/>
                </a:lnTo>
                <a:lnTo>
                  <a:pt x="55219" y="58369"/>
                </a:lnTo>
                <a:lnTo>
                  <a:pt x="56248" y="53403"/>
                </a:lnTo>
                <a:lnTo>
                  <a:pt x="56248" y="47612"/>
                </a:lnTo>
                <a:close/>
              </a:path>
              <a:path w="252729" h="67310">
                <a:moveTo>
                  <a:pt x="56248" y="17526"/>
                </a:moveTo>
                <a:lnTo>
                  <a:pt x="55219" y="12560"/>
                </a:lnTo>
                <a:lnTo>
                  <a:pt x="51142" y="8420"/>
                </a:lnTo>
                <a:lnTo>
                  <a:pt x="50114" y="7594"/>
                </a:lnTo>
                <a:lnTo>
                  <a:pt x="43967" y="5930"/>
                </a:lnTo>
                <a:lnTo>
                  <a:pt x="36804" y="5930"/>
                </a:lnTo>
                <a:lnTo>
                  <a:pt x="29654" y="6756"/>
                </a:lnTo>
                <a:lnTo>
                  <a:pt x="24549" y="8420"/>
                </a:lnTo>
                <a:lnTo>
                  <a:pt x="21463" y="11734"/>
                </a:lnTo>
                <a:lnTo>
                  <a:pt x="20447" y="16700"/>
                </a:lnTo>
                <a:lnTo>
                  <a:pt x="21463" y="21666"/>
                </a:lnTo>
                <a:lnTo>
                  <a:pt x="21463" y="23317"/>
                </a:lnTo>
                <a:lnTo>
                  <a:pt x="26593" y="27597"/>
                </a:lnTo>
                <a:lnTo>
                  <a:pt x="5105" y="26771"/>
                </a:lnTo>
                <a:lnTo>
                  <a:pt x="5105" y="7594"/>
                </a:lnTo>
                <a:lnTo>
                  <a:pt x="0" y="6756"/>
                </a:lnTo>
                <a:lnTo>
                  <a:pt x="0" y="28422"/>
                </a:lnTo>
                <a:lnTo>
                  <a:pt x="29654" y="29260"/>
                </a:lnTo>
                <a:lnTo>
                  <a:pt x="30683" y="27597"/>
                </a:lnTo>
                <a:lnTo>
                  <a:pt x="28638" y="26771"/>
                </a:lnTo>
                <a:lnTo>
                  <a:pt x="24549" y="23317"/>
                </a:lnTo>
                <a:lnTo>
                  <a:pt x="23507" y="18351"/>
                </a:lnTo>
                <a:lnTo>
                  <a:pt x="23507" y="15875"/>
                </a:lnTo>
                <a:lnTo>
                  <a:pt x="27609" y="11734"/>
                </a:lnTo>
                <a:lnTo>
                  <a:pt x="31699" y="10896"/>
                </a:lnTo>
                <a:lnTo>
                  <a:pt x="37846" y="10071"/>
                </a:lnTo>
                <a:lnTo>
                  <a:pt x="44996" y="10896"/>
                </a:lnTo>
                <a:lnTo>
                  <a:pt x="50114" y="12560"/>
                </a:lnTo>
                <a:lnTo>
                  <a:pt x="53187" y="14211"/>
                </a:lnTo>
                <a:lnTo>
                  <a:pt x="54203" y="19177"/>
                </a:lnTo>
                <a:lnTo>
                  <a:pt x="53187" y="24155"/>
                </a:lnTo>
                <a:lnTo>
                  <a:pt x="49098" y="26771"/>
                </a:lnTo>
                <a:lnTo>
                  <a:pt x="47040" y="25946"/>
                </a:lnTo>
                <a:lnTo>
                  <a:pt x="43967" y="25120"/>
                </a:lnTo>
                <a:lnTo>
                  <a:pt x="40906" y="25946"/>
                </a:lnTo>
                <a:lnTo>
                  <a:pt x="39890" y="27597"/>
                </a:lnTo>
                <a:lnTo>
                  <a:pt x="40906" y="30086"/>
                </a:lnTo>
                <a:lnTo>
                  <a:pt x="44996" y="31737"/>
                </a:lnTo>
                <a:lnTo>
                  <a:pt x="48056" y="30911"/>
                </a:lnTo>
                <a:lnTo>
                  <a:pt x="53187" y="27597"/>
                </a:lnTo>
                <a:lnTo>
                  <a:pt x="55219" y="24155"/>
                </a:lnTo>
                <a:lnTo>
                  <a:pt x="56248" y="19177"/>
                </a:lnTo>
                <a:lnTo>
                  <a:pt x="56248" y="17526"/>
                </a:lnTo>
                <a:close/>
              </a:path>
              <a:path w="252729" h="67310">
                <a:moveTo>
                  <a:pt x="252641" y="48437"/>
                </a:moveTo>
                <a:lnTo>
                  <a:pt x="251599" y="42506"/>
                </a:lnTo>
                <a:lnTo>
                  <a:pt x="250596" y="41160"/>
                </a:lnTo>
                <a:lnTo>
                  <a:pt x="250596" y="48437"/>
                </a:lnTo>
                <a:lnTo>
                  <a:pt x="250596" y="50088"/>
                </a:lnTo>
                <a:lnTo>
                  <a:pt x="247510" y="55054"/>
                </a:lnTo>
                <a:lnTo>
                  <a:pt x="245465" y="56718"/>
                </a:lnTo>
                <a:lnTo>
                  <a:pt x="239344" y="58369"/>
                </a:lnTo>
                <a:lnTo>
                  <a:pt x="237286" y="57543"/>
                </a:lnTo>
                <a:lnTo>
                  <a:pt x="230136" y="55892"/>
                </a:lnTo>
                <a:lnTo>
                  <a:pt x="229108" y="55054"/>
                </a:lnTo>
                <a:lnTo>
                  <a:pt x="223989" y="51752"/>
                </a:lnTo>
                <a:lnTo>
                  <a:pt x="227063" y="45948"/>
                </a:lnTo>
                <a:lnTo>
                  <a:pt x="231152" y="41668"/>
                </a:lnTo>
                <a:lnTo>
                  <a:pt x="233197" y="40017"/>
                </a:lnTo>
                <a:lnTo>
                  <a:pt x="239344" y="38366"/>
                </a:lnTo>
                <a:lnTo>
                  <a:pt x="241388" y="38366"/>
                </a:lnTo>
                <a:lnTo>
                  <a:pt x="247510" y="40843"/>
                </a:lnTo>
                <a:lnTo>
                  <a:pt x="249555" y="42506"/>
                </a:lnTo>
                <a:lnTo>
                  <a:pt x="250596" y="48437"/>
                </a:lnTo>
                <a:lnTo>
                  <a:pt x="250596" y="41160"/>
                </a:lnTo>
                <a:lnTo>
                  <a:pt x="248539" y="38366"/>
                </a:lnTo>
                <a:lnTo>
                  <a:pt x="244449" y="35877"/>
                </a:lnTo>
                <a:lnTo>
                  <a:pt x="238302" y="34226"/>
                </a:lnTo>
                <a:lnTo>
                  <a:pt x="236258" y="35052"/>
                </a:lnTo>
                <a:lnTo>
                  <a:pt x="230136" y="36703"/>
                </a:lnTo>
                <a:lnTo>
                  <a:pt x="227063" y="38366"/>
                </a:lnTo>
                <a:lnTo>
                  <a:pt x="222961" y="43332"/>
                </a:lnTo>
                <a:lnTo>
                  <a:pt x="220916" y="40843"/>
                </a:lnTo>
                <a:lnTo>
                  <a:pt x="220916" y="45123"/>
                </a:lnTo>
                <a:lnTo>
                  <a:pt x="218884" y="49263"/>
                </a:lnTo>
                <a:lnTo>
                  <a:pt x="214795" y="53403"/>
                </a:lnTo>
                <a:lnTo>
                  <a:pt x="213753" y="55054"/>
                </a:lnTo>
                <a:lnTo>
                  <a:pt x="208648" y="56718"/>
                </a:lnTo>
                <a:lnTo>
                  <a:pt x="201498" y="55054"/>
                </a:lnTo>
                <a:lnTo>
                  <a:pt x="199440" y="53403"/>
                </a:lnTo>
                <a:lnTo>
                  <a:pt x="198412" y="47510"/>
                </a:lnTo>
                <a:lnTo>
                  <a:pt x="198412" y="45948"/>
                </a:lnTo>
                <a:lnTo>
                  <a:pt x="201498" y="40843"/>
                </a:lnTo>
                <a:lnTo>
                  <a:pt x="202514" y="40017"/>
                </a:lnTo>
                <a:lnTo>
                  <a:pt x="209664" y="39192"/>
                </a:lnTo>
                <a:lnTo>
                  <a:pt x="216839" y="40017"/>
                </a:lnTo>
                <a:lnTo>
                  <a:pt x="220916" y="45123"/>
                </a:lnTo>
                <a:lnTo>
                  <a:pt x="220916" y="40843"/>
                </a:lnTo>
                <a:lnTo>
                  <a:pt x="216839" y="36703"/>
                </a:lnTo>
                <a:lnTo>
                  <a:pt x="209664" y="35052"/>
                </a:lnTo>
                <a:lnTo>
                  <a:pt x="205587" y="35877"/>
                </a:lnTo>
                <a:lnTo>
                  <a:pt x="199440" y="38366"/>
                </a:lnTo>
                <a:lnTo>
                  <a:pt x="197396" y="41668"/>
                </a:lnTo>
                <a:lnTo>
                  <a:pt x="195351" y="47612"/>
                </a:lnTo>
                <a:lnTo>
                  <a:pt x="196367" y="52578"/>
                </a:lnTo>
                <a:lnTo>
                  <a:pt x="199440" y="57543"/>
                </a:lnTo>
                <a:lnTo>
                  <a:pt x="202514" y="59194"/>
                </a:lnTo>
                <a:lnTo>
                  <a:pt x="209664" y="60858"/>
                </a:lnTo>
                <a:lnTo>
                  <a:pt x="210693" y="60858"/>
                </a:lnTo>
                <a:lnTo>
                  <a:pt x="216839" y="58369"/>
                </a:lnTo>
                <a:lnTo>
                  <a:pt x="217855" y="57543"/>
                </a:lnTo>
                <a:lnTo>
                  <a:pt x="222961" y="52578"/>
                </a:lnTo>
                <a:lnTo>
                  <a:pt x="225005" y="55892"/>
                </a:lnTo>
                <a:lnTo>
                  <a:pt x="229108" y="59194"/>
                </a:lnTo>
                <a:lnTo>
                  <a:pt x="232168" y="60858"/>
                </a:lnTo>
                <a:lnTo>
                  <a:pt x="239344" y="61683"/>
                </a:lnTo>
                <a:lnTo>
                  <a:pt x="243420" y="60858"/>
                </a:lnTo>
                <a:lnTo>
                  <a:pt x="248539" y="57543"/>
                </a:lnTo>
                <a:lnTo>
                  <a:pt x="251599" y="53403"/>
                </a:lnTo>
                <a:lnTo>
                  <a:pt x="252641" y="48437"/>
                </a:lnTo>
                <a:close/>
              </a:path>
              <a:path w="252729" h="67310">
                <a:moveTo>
                  <a:pt x="252641" y="12560"/>
                </a:moveTo>
                <a:lnTo>
                  <a:pt x="251599" y="7594"/>
                </a:lnTo>
                <a:lnTo>
                  <a:pt x="250596" y="6197"/>
                </a:lnTo>
                <a:lnTo>
                  <a:pt x="250596" y="12560"/>
                </a:lnTo>
                <a:lnTo>
                  <a:pt x="249555" y="15875"/>
                </a:lnTo>
                <a:lnTo>
                  <a:pt x="245465" y="19177"/>
                </a:lnTo>
                <a:lnTo>
                  <a:pt x="243420" y="20015"/>
                </a:lnTo>
                <a:lnTo>
                  <a:pt x="237286" y="21666"/>
                </a:lnTo>
                <a:lnTo>
                  <a:pt x="230136" y="22491"/>
                </a:lnTo>
                <a:lnTo>
                  <a:pt x="226047" y="20840"/>
                </a:lnTo>
                <a:lnTo>
                  <a:pt x="221945" y="17526"/>
                </a:lnTo>
                <a:lnTo>
                  <a:pt x="219900" y="12560"/>
                </a:lnTo>
                <a:lnTo>
                  <a:pt x="219900" y="10896"/>
                </a:lnTo>
                <a:lnTo>
                  <a:pt x="223989" y="6756"/>
                </a:lnTo>
                <a:lnTo>
                  <a:pt x="227063" y="5105"/>
                </a:lnTo>
                <a:lnTo>
                  <a:pt x="233197" y="4140"/>
                </a:lnTo>
                <a:lnTo>
                  <a:pt x="235242" y="4140"/>
                </a:lnTo>
                <a:lnTo>
                  <a:pt x="242404" y="5105"/>
                </a:lnTo>
                <a:lnTo>
                  <a:pt x="247510" y="6756"/>
                </a:lnTo>
                <a:lnTo>
                  <a:pt x="248539" y="7594"/>
                </a:lnTo>
                <a:lnTo>
                  <a:pt x="250596" y="12560"/>
                </a:lnTo>
                <a:lnTo>
                  <a:pt x="250596" y="6197"/>
                </a:lnTo>
                <a:lnTo>
                  <a:pt x="248539" y="3314"/>
                </a:lnTo>
                <a:lnTo>
                  <a:pt x="246494" y="2489"/>
                </a:lnTo>
                <a:lnTo>
                  <a:pt x="240360" y="825"/>
                </a:lnTo>
                <a:lnTo>
                  <a:pt x="233197" y="0"/>
                </a:lnTo>
                <a:lnTo>
                  <a:pt x="228092" y="825"/>
                </a:lnTo>
                <a:lnTo>
                  <a:pt x="221945" y="2489"/>
                </a:lnTo>
                <a:lnTo>
                  <a:pt x="220916" y="2489"/>
                </a:lnTo>
                <a:lnTo>
                  <a:pt x="217855" y="6756"/>
                </a:lnTo>
                <a:lnTo>
                  <a:pt x="216839" y="11734"/>
                </a:lnTo>
                <a:lnTo>
                  <a:pt x="216839" y="12560"/>
                </a:lnTo>
                <a:lnTo>
                  <a:pt x="218884" y="17526"/>
                </a:lnTo>
                <a:lnTo>
                  <a:pt x="219900" y="19177"/>
                </a:lnTo>
                <a:lnTo>
                  <a:pt x="225005" y="22491"/>
                </a:lnTo>
                <a:lnTo>
                  <a:pt x="219900" y="22491"/>
                </a:lnTo>
                <a:lnTo>
                  <a:pt x="198412" y="11734"/>
                </a:lnTo>
                <a:lnTo>
                  <a:pt x="198412" y="8420"/>
                </a:lnTo>
                <a:lnTo>
                  <a:pt x="201498" y="7594"/>
                </a:lnTo>
                <a:lnTo>
                  <a:pt x="203542" y="7594"/>
                </a:lnTo>
                <a:lnTo>
                  <a:pt x="205587" y="6756"/>
                </a:lnTo>
                <a:lnTo>
                  <a:pt x="206603" y="5105"/>
                </a:lnTo>
                <a:lnTo>
                  <a:pt x="205587" y="2489"/>
                </a:lnTo>
                <a:lnTo>
                  <a:pt x="202514" y="2489"/>
                </a:lnTo>
                <a:lnTo>
                  <a:pt x="198412" y="4140"/>
                </a:lnTo>
                <a:lnTo>
                  <a:pt x="197396" y="5930"/>
                </a:lnTo>
                <a:lnTo>
                  <a:pt x="195351" y="10896"/>
                </a:lnTo>
                <a:lnTo>
                  <a:pt x="196367" y="15036"/>
                </a:lnTo>
                <a:lnTo>
                  <a:pt x="227063" y="27597"/>
                </a:lnTo>
                <a:lnTo>
                  <a:pt x="228092" y="27597"/>
                </a:lnTo>
                <a:lnTo>
                  <a:pt x="251599" y="17526"/>
                </a:lnTo>
                <a:lnTo>
                  <a:pt x="252641" y="1256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3" name="object 493"/>
          <p:cNvSpPr/>
          <p:nvPr/>
        </p:nvSpPr>
        <p:spPr>
          <a:xfrm>
            <a:off x="8215099" y="3788612"/>
            <a:ext cx="113030" cy="219710"/>
          </a:xfrm>
          <a:custGeom>
            <a:avLst/>
            <a:gdLst/>
            <a:ahLst/>
            <a:cxnLst/>
            <a:rect l="l" t="t" r="r" b="b"/>
            <a:pathLst>
              <a:path w="113029" h="219710">
                <a:moveTo>
                  <a:pt x="90005" y="219270"/>
                </a:moveTo>
                <a:lnTo>
                  <a:pt x="22501" y="219270"/>
                </a:lnTo>
              </a:path>
              <a:path w="113029" h="219710">
                <a:moveTo>
                  <a:pt x="90005" y="105012"/>
                </a:moveTo>
                <a:lnTo>
                  <a:pt x="22501" y="105012"/>
                </a:lnTo>
              </a:path>
              <a:path w="113029" h="219710">
                <a:moveTo>
                  <a:pt x="0" y="48435"/>
                </a:moveTo>
                <a:lnTo>
                  <a:pt x="112506" y="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4" name="object 494"/>
          <p:cNvSpPr/>
          <p:nvPr/>
        </p:nvSpPr>
        <p:spPr>
          <a:xfrm>
            <a:off x="8159852" y="3776065"/>
            <a:ext cx="57785" cy="61594"/>
          </a:xfrm>
          <a:custGeom>
            <a:avLst/>
            <a:gdLst/>
            <a:ahLst/>
            <a:cxnLst/>
            <a:rect l="l" t="t" r="r" b="b"/>
            <a:pathLst>
              <a:path w="57784" h="61595">
                <a:moveTo>
                  <a:pt x="57289" y="49263"/>
                </a:moveTo>
                <a:lnTo>
                  <a:pt x="56273" y="43459"/>
                </a:lnTo>
                <a:lnTo>
                  <a:pt x="52184" y="39179"/>
                </a:lnTo>
                <a:lnTo>
                  <a:pt x="48082" y="35877"/>
                </a:lnTo>
                <a:lnTo>
                  <a:pt x="41948" y="35052"/>
                </a:lnTo>
                <a:lnTo>
                  <a:pt x="39890" y="35052"/>
                </a:lnTo>
                <a:lnTo>
                  <a:pt x="32740" y="37528"/>
                </a:lnTo>
                <a:lnTo>
                  <a:pt x="29679" y="40017"/>
                </a:lnTo>
                <a:lnTo>
                  <a:pt x="26593" y="45123"/>
                </a:lnTo>
                <a:lnTo>
                  <a:pt x="25577" y="43459"/>
                </a:lnTo>
                <a:lnTo>
                  <a:pt x="21488" y="39179"/>
                </a:lnTo>
                <a:lnTo>
                  <a:pt x="19443" y="38354"/>
                </a:lnTo>
                <a:lnTo>
                  <a:pt x="13296" y="36703"/>
                </a:lnTo>
                <a:lnTo>
                  <a:pt x="10236" y="37528"/>
                </a:lnTo>
                <a:lnTo>
                  <a:pt x="4102" y="40017"/>
                </a:lnTo>
                <a:lnTo>
                  <a:pt x="1041" y="43459"/>
                </a:lnTo>
                <a:lnTo>
                  <a:pt x="0" y="48425"/>
                </a:lnTo>
                <a:lnTo>
                  <a:pt x="0" y="51739"/>
                </a:lnTo>
                <a:lnTo>
                  <a:pt x="3086" y="56705"/>
                </a:lnTo>
                <a:lnTo>
                  <a:pt x="5130" y="58369"/>
                </a:lnTo>
                <a:lnTo>
                  <a:pt x="11252" y="60020"/>
                </a:lnTo>
                <a:lnTo>
                  <a:pt x="14338" y="59194"/>
                </a:lnTo>
                <a:lnTo>
                  <a:pt x="15354" y="57543"/>
                </a:lnTo>
                <a:lnTo>
                  <a:pt x="14338" y="55054"/>
                </a:lnTo>
                <a:lnTo>
                  <a:pt x="10236" y="55054"/>
                </a:lnTo>
                <a:lnTo>
                  <a:pt x="7175" y="55880"/>
                </a:lnTo>
                <a:lnTo>
                  <a:pt x="3086" y="53403"/>
                </a:lnTo>
                <a:lnTo>
                  <a:pt x="2044" y="50088"/>
                </a:lnTo>
                <a:lnTo>
                  <a:pt x="2044" y="47599"/>
                </a:lnTo>
                <a:lnTo>
                  <a:pt x="6146" y="43459"/>
                </a:lnTo>
                <a:lnTo>
                  <a:pt x="7175" y="42633"/>
                </a:lnTo>
                <a:lnTo>
                  <a:pt x="14338" y="41808"/>
                </a:lnTo>
                <a:lnTo>
                  <a:pt x="16383" y="41808"/>
                </a:lnTo>
                <a:lnTo>
                  <a:pt x="22504" y="44297"/>
                </a:lnTo>
                <a:lnTo>
                  <a:pt x="24549" y="45948"/>
                </a:lnTo>
                <a:lnTo>
                  <a:pt x="25577" y="51739"/>
                </a:lnTo>
                <a:lnTo>
                  <a:pt x="27635" y="51739"/>
                </a:lnTo>
                <a:lnTo>
                  <a:pt x="28651" y="46774"/>
                </a:lnTo>
                <a:lnTo>
                  <a:pt x="31724" y="42633"/>
                </a:lnTo>
                <a:lnTo>
                  <a:pt x="33769" y="40982"/>
                </a:lnTo>
                <a:lnTo>
                  <a:pt x="40932" y="40017"/>
                </a:lnTo>
                <a:lnTo>
                  <a:pt x="46037" y="40017"/>
                </a:lnTo>
                <a:lnTo>
                  <a:pt x="51142" y="42633"/>
                </a:lnTo>
                <a:lnTo>
                  <a:pt x="53200" y="44297"/>
                </a:lnTo>
                <a:lnTo>
                  <a:pt x="55245" y="49263"/>
                </a:lnTo>
                <a:lnTo>
                  <a:pt x="53200" y="53403"/>
                </a:lnTo>
                <a:lnTo>
                  <a:pt x="50126" y="55880"/>
                </a:lnTo>
                <a:lnTo>
                  <a:pt x="48082" y="55054"/>
                </a:lnTo>
                <a:lnTo>
                  <a:pt x="42976" y="55054"/>
                </a:lnTo>
                <a:lnTo>
                  <a:pt x="41948" y="57543"/>
                </a:lnTo>
                <a:lnTo>
                  <a:pt x="42976" y="60020"/>
                </a:lnTo>
                <a:lnTo>
                  <a:pt x="46037" y="60985"/>
                </a:lnTo>
                <a:lnTo>
                  <a:pt x="48082" y="60985"/>
                </a:lnTo>
                <a:lnTo>
                  <a:pt x="54229" y="57543"/>
                </a:lnTo>
                <a:lnTo>
                  <a:pt x="56273" y="55054"/>
                </a:lnTo>
                <a:lnTo>
                  <a:pt x="57289" y="49263"/>
                </a:lnTo>
                <a:close/>
              </a:path>
              <a:path w="57784" h="61595">
                <a:moveTo>
                  <a:pt x="57289" y="12547"/>
                </a:moveTo>
                <a:lnTo>
                  <a:pt x="55245" y="7581"/>
                </a:lnTo>
                <a:lnTo>
                  <a:pt x="54229" y="7048"/>
                </a:lnTo>
                <a:lnTo>
                  <a:pt x="54229" y="13385"/>
                </a:lnTo>
                <a:lnTo>
                  <a:pt x="53200" y="16687"/>
                </a:lnTo>
                <a:lnTo>
                  <a:pt x="48082" y="20002"/>
                </a:lnTo>
                <a:lnTo>
                  <a:pt x="42976" y="20828"/>
                </a:lnTo>
                <a:lnTo>
                  <a:pt x="36830" y="22631"/>
                </a:lnTo>
                <a:lnTo>
                  <a:pt x="22504" y="22631"/>
                </a:lnTo>
                <a:lnTo>
                  <a:pt x="15354" y="21793"/>
                </a:lnTo>
                <a:lnTo>
                  <a:pt x="9220" y="20002"/>
                </a:lnTo>
                <a:lnTo>
                  <a:pt x="5130" y="17526"/>
                </a:lnTo>
                <a:lnTo>
                  <a:pt x="3086" y="13385"/>
                </a:lnTo>
                <a:lnTo>
                  <a:pt x="4102" y="10896"/>
                </a:lnTo>
                <a:lnTo>
                  <a:pt x="9220" y="7581"/>
                </a:lnTo>
                <a:lnTo>
                  <a:pt x="13296" y="6756"/>
                </a:lnTo>
                <a:lnTo>
                  <a:pt x="20472" y="5930"/>
                </a:lnTo>
                <a:lnTo>
                  <a:pt x="28651" y="5105"/>
                </a:lnTo>
                <a:lnTo>
                  <a:pt x="34785" y="5105"/>
                </a:lnTo>
                <a:lnTo>
                  <a:pt x="41948" y="5930"/>
                </a:lnTo>
                <a:lnTo>
                  <a:pt x="48082" y="7581"/>
                </a:lnTo>
                <a:lnTo>
                  <a:pt x="52184" y="9245"/>
                </a:lnTo>
                <a:lnTo>
                  <a:pt x="54229" y="13385"/>
                </a:lnTo>
                <a:lnTo>
                  <a:pt x="54229" y="7048"/>
                </a:lnTo>
                <a:lnTo>
                  <a:pt x="49098" y="4279"/>
                </a:lnTo>
                <a:lnTo>
                  <a:pt x="49098" y="3441"/>
                </a:lnTo>
                <a:lnTo>
                  <a:pt x="42976" y="1790"/>
                </a:lnTo>
                <a:lnTo>
                  <a:pt x="36830" y="825"/>
                </a:lnTo>
                <a:lnTo>
                  <a:pt x="28651" y="0"/>
                </a:lnTo>
                <a:lnTo>
                  <a:pt x="27635" y="0"/>
                </a:lnTo>
                <a:lnTo>
                  <a:pt x="0" y="13385"/>
                </a:lnTo>
                <a:lnTo>
                  <a:pt x="0" y="15036"/>
                </a:lnTo>
                <a:lnTo>
                  <a:pt x="2044" y="20002"/>
                </a:lnTo>
                <a:lnTo>
                  <a:pt x="8191" y="23456"/>
                </a:lnTo>
                <a:lnTo>
                  <a:pt x="8191" y="24282"/>
                </a:lnTo>
                <a:lnTo>
                  <a:pt x="20472" y="27597"/>
                </a:lnTo>
                <a:lnTo>
                  <a:pt x="29679" y="27597"/>
                </a:lnTo>
                <a:lnTo>
                  <a:pt x="57289" y="13385"/>
                </a:lnTo>
                <a:lnTo>
                  <a:pt x="57289" y="1254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5" name="object 495"/>
          <p:cNvSpPr/>
          <p:nvPr/>
        </p:nvSpPr>
        <p:spPr>
          <a:xfrm>
            <a:off x="8327606" y="3788612"/>
            <a:ext cx="0" cy="12065"/>
          </a:xfrm>
          <a:custGeom>
            <a:avLst/>
            <a:gdLst/>
            <a:ahLst/>
            <a:cxnLst/>
            <a:rect l="l" t="t" r="r" b="b"/>
            <a:pathLst>
              <a:path h="12064">
                <a:moveTo>
                  <a:pt x="-6350" y="5864"/>
                </a:moveTo>
                <a:lnTo>
                  <a:pt x="6350" y="5864"/>
                </a:lnTo>
              </a:path>
            </a:pathLst>
          </a:custGeom>
          <a:ln w="1172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6" name="object 496"/>
          <p:cNvSpPr/>
          <p:nvPr/>
        </p:nvSpPr>
        <p:spPr>
          <a:xfrm>
            <a:off x="8744930" y="3746924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39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9" name="object 499"/>
          <p:cNvSpPr/>
          <p:nvPr/>
        </p:nvSpPr>
        <p:spPr>
          <a:xfrm>
            <a:off x="8449333" y="3746938"/>
            <a:ext cx="908685" cy="291465"/>
          </a:xfrm>
          <a:custGeom>
            <a:avLst/>
            <a:gdLst/>
            <a:ahLst/>
            <a:cxnLst/>
            <a:rect l="l" t="t" r="r" b="b"/>
            <a:pathLst>
              <a:path w="908684" h="291464">
                <a:moveTo>
                  <a:pt x="0" y="90109"/>
                </a:moveTo>
                <a:lnTo>
                  <a:pt x="295596" y="90109"/>
                </a:lnTo>
              </a:path>
              <a:path w="908684" h="291464">
                <a:moveTo>
                  <a:pt x="0" y="291026"/>
                </a:moveTo>
                <a:lnTo>
                  <a:pt x="0" y="17525"/>
                </a:lnTo>
              </a:path>
              <a:path w="908684" h="291464">
                <a:moveTo>
                  <a:pt x="908309" y="0"/>
                </a:moveTo>
                <a:lnTo>
                  <a:pt x="908309" y="180080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14" name="object 514"/>
          <p:cNvSpPr/>
          <p:nvPr/>
        </p:nvSpPr>
        <p:spPr>
          <a:xfrm>
            <a:off x="8744930" y="3407600"/>
            <a:ext cx="1225550" cy="180340"/>
          </a:xfrm>
          <a:custGeom>
            <a:avLst/>
            <a:gdLst/>
            <a:ahLst/>
            <a:cxnLst/>
            <a:rect l="l" t="t" r="r" b="b"/>
            <a:pathLst>
              <a:path w="1225550" h="180339">
                <a:moveTo>
                  <a:pt x="0" y="180094"/>
                </a:moveTo>
                <a:lnTo>
                  <a:pt x="1225341" y="180094"/>
                </a:lnTo>
                <a:lnTo>
                  <a:pt x="1225341" y="0"/>
                </a:lnTo>
                <a:lnTo>
                  <a:pt x="0" y="0"/>
                </a:lnTo>
                <a:lnTo>
                  <a:pt x="0" y="180094"/>
                </a:lnTo>
                <a:close/>
              </a:path>
            </a:pathLst>
          </a:custGeom>
          <a:ln w="10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20" name="object 520"/>
          <p:cNvSpPr/>
          <p:nvPr/>
        </p:nvSpPr>
        <p:spPr>
          <a:xfrm>
            <a:off x="8193630" y="3460083"/>
            <a:ext cx="551815" cy="75565"/>
          </a:xfrm>
          <a:custGeom>
            <a:avLst/>
            <a:gdLst/>
            <a:ahLst/>
            <a:cxnLst/>
            <a:rect l="l" t="t" r="r" b="b"/>
            <a:pathLst>
              <a:path w="551815" h="75564">
                <a:moveTo>
                  <a:pt x="0" y="37502"/>
                </a:moveTo>
                <a:lnTo>
                  <a:pt x="551299" y="37502"/>
                </a:lnTo>
              </a:path>
              <a:path w="551815" h="75564">
                <a:moveTo>
                  <a:pt x="163650" y="75036"/>
                </a:moveTo>
                <a:lnTo>
                  <a:pt x="419353" y="75036"/>
                </a:lnTo>
                <a:lnTo>
                  <a:pt x="419353" y="0"/>
                </a:lnTo>
                <a:lnTo>
                  <a:pt x="163650" y="0"/>
                </a:lnTo>
                <a:lnTo>
                  <a:pt x="163650" y="75036"/>
                </a:lnTo>
                <a:close/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21" name="object 521"/>
          <p:cNvSpPr/>
          <p:nvPr/>
        </p:nvSpPr>
        <p:spPr>
          <a:xfrm>
            <a:off x="8346021" y="3399205"/>
            <a:ext cx="281305" cy="57150"/>
          </a:xfrm>
          <a:custGeom>
            <a:avLst/>
            <a:gdLst/>
            <a:ahLst/>
            <a:cxnLst/>
            <a:rect l="l" t="t" r="r" b="b"/>
            <a:pathLst>
              <a:path w="281304" h="57150">
                <a:moveTo>
                  <a:pt x="32727" y="12560"/>
                </a:moveTo>
                <a:lnTo>
                  <a:pt x="29667" y="1790"/>
                </a:lnTo>
                <a:lnTo>
                  <a:pt x="1016" y="1790"/>
                </a:lnTo>
                <a:lnTo>
                  <a:pt x="1016" y="3441"/>
                </a:lnTo>
                <a:lnTo>
                  <a:pt x="2032" y="3441"/>
                </a:lnTo>
                <a:lnTo>
                  <a:pt x="4076" y="4279"/>
                </a:lnTo>
                <a:lnTo>
                  <a:pt x="5118" y="5930"/>
                </a:lnTo>
                <a:lnTo>
                  <a:pt x="5118" y="51739"/>
                </a:lnTo>
                <a:lnTo>
                  <a:pt x="4076" y="53403"/>
                </a:lnTo>
                <a:lnTo>
                  <a:pt x="2032" y="54229"/>
                </a:lnTo>
                <a:lnTo>
                  <a:pt x="0" y="54229"/>
                </a:lnTo>
                <a:lnTo>
                  <a:pt x="0" y="55880"/>
                </a:lnTo>
                <a:lnTo>
                  <a:pt x="13284" y="55880"/>
                </a:lnTo>
                <a:lnTo>
                  <a:pt x="13284" y="54229"/>
                </a:lnTo>
                <a:lnTo>
                  <a:pt x="12268" y="54229"/>
                </a:lnTo>
                <a:lnTo>
                  <a:pt x="10223" y="53403"/>
                </a:lnTo>
                <a:lnTo>
                  <a:pt x="9207" y="51739"/>
                </a:lnTo>
                <a:lnTo>
                  <a:pt x="9207" y="28422"/>
                </a:lnTo>
                <a:lnTo>
                  <a:pt x="18415" y="28422"/>
                </a:lnTo>
                <a:lnTo>
                  <a:pt x="22504" y="30073"/>
                </a:lnTo>
                <a:lnTo>
                  <a:pt x="23520" y="35877"/>
                </a:lnTo>
                <a:lnTo>
                  <a:pt x="23520" y="37528"/>
                </a:lnTo>
                <a:lnTo>
                  <a:pt x="25565" y="37528"/>
                </a:lnTo>
                <a:lnTo>
                  <a:pt x="25565" y="18351"/>
                </a:lnTo>
                <a:lnTo>
                  <a:pt x="23520" y="18351"/>
                </a:lnTo>
                <a:lnTo>
                  <a:pt x="23520" y="20002"/>
                </a:lnTo>
                <a:lnTo>
                  <a:pt x="22504" y="25107"/>
                </a:lnTo>
                <a:lnTo>
                  <a:pt x="18415" y="26771"/>
                </a:lnTo>
                <a:lnTo>
                  <a:pt x="9207" y="26771"/>
                </a:lnTo>
                <a:lnTo>
                  <a:pt x="9207" y="5930"/>
                </a:lnTo>
                <a:lnTo>
                  <a:pt x="10223" y="4279"/>
                </a:lnTo>
                <a:lnTo>
                  <a:pt x="12268" y="3441"/>
                </a:lnTo>
                <a:lnTo>
                  <a:pt x="21475" y="3441"/>
                </a:lnTo>
                <a:lnTo>
                  <a:pt x="26581" y="5930"/>
                </a:lnTo>
                <a:lnTo>
                  <a:pt x="28625" y="8420"/>
                </a:lnTo>
                <a:lnTo>
                  <a:pt x="31711" y="13385"/>
                </a:lnTo>
                <a:lnTo>
                  <a:pt x="32727" y="12560"/>
                </a:lnTo>
                <a:close/>
              </a:path>
              <a:path w="281304" h="57150">
                <a:moveTo>
                  <a:pt x="65455" y="39192"/>
                </a:moveTo>
                <a:lnTo>
                  <a:pt x="63411" y="33388"/>
                </a:lnTo>
                <a:lnTo>
                  <a:pt x="60337" y="30073"/>
                </a:lnTo>
                <a:lnTo>
                  <a:pt x="55219" y="26771"/>
                </a:lnTo>
                <a:lnTo>
                  <a:pt x="57277" y="25107"/>
                </a:lnTo>
                <a:lnTo>
                  <a:pt x="62382" y="20002"/>
                </a:lnTo>
                <a:lnTo>
                  <a:pt x="63411" y="13385"/>
                </a:lnTo>
                <a:lnTo>
                  <a:pt x="63411" y="10896"/>
                </a:lnTo>
                <a:lnTo>
                  <a:pt x="60337" y="4279"/>
                </a:lnTo>
                <a:lnTo>
                  <a:pt x="57277" y="2616"/>
                </a:lnTo>
                <a:lnTo>
                  <a:pt x="51130" y="965"/>
                </a:lnTo>
                <a:lnTo>
                  <a:pt x="48069" y="965"/>
                </a:lnTo>
                <a:lnTo>
                  <a:pt x="42964" y="3441"/>
                </a:lnTo>
                <a:lnTo>
                  <a:pt x="40906" y="5930"/>
                </a:lnTo>
                <a:lnTo>
                  <a:pt x="38862" y="11722"/>
                </a:lnTo>
                <a:lnTo>
                  <a:pt x="40906" y="15036"/>
                </a:lnTo>
                <a:lnTo>
                  <a:pt x="41922" y="15862"/>
                </a:lnTo>
                <a:lnTo>
                  <a:pt x="43980" y="15036"/>
                </a:lnTo>
                <a:lnTo>
                  <a:pt x="45008" y="12560"/>
                </a:lnTo>
                <a:lnTo>
                  <a:pt x="43980" y="10896"/>
                </a:lnTo>
                <a:lnTo>
                  <a:pt x="43980" y="7581"/>
                </a:lnTo>
                <a:lnTo>
                  <a:pt x="46024" y="4279"/>
                </a:lnTo>
                <a:lnTo>
                  <a:pt x="50114" y="3441"/>
                </a:lnTo>
                <a:lnTo>
                  <a:pt x="52158" y="3441"/>
                </a:lnTo>
                <a:lnTo>
                  <a:pt x="56261" y="5930"/>
                </a:lnTo>
                <a:lnTo>
                  <a:pt x="57277" y="7581"/>
                </a:lnTo>
                <a:lnTo>
                  <a:pt x="58305" y="14211"/>
                </a:lnTo>
                <a:lnTo>
                  <a:pt x="58305" y="16700"/>
                </a:lnTo>
                <a:lnTo>
                  <a:pt x="56261" y="22631"/>
                </a:lnTo>
                <a:lnTo>
                  <a:pt x="54203" y="24282"/>
                </a:lnTo>
                <a:lnTo>
                  <a:pt x="48069" y="25946"/>
                </a:lnTo>
                <a:lnTo>
                  <a:pt x="48069" y="27597"/>
                </a:lnTo>
                <a:lnTo>
                  <a:pt x="53174" y="28422"/>
                </a:lnTo>
                <a:lnTo>
                  <a:pt x="58305" y="31737"/>
                </a:lnTo>
                <a:lnTo>
                  <a:pt x="59321" y="34213"/>
                </a:lnTo>
                <a:lnTo>
                  <a:pt x="60337" y="40982"/>
                </a:lnTo>
                <a:lnTo>
                  <a:pt x="60337" y="45948"/>
                </a:lnTo>
                <a:lnTo>
                  <a:pt x="58305" y="50914"/>
                </a:lnTo>
                <a:lnTo>
                  <a:pt x="56261" y="52578"/>
                </a:lnTo>
                <a:lnTo>
                  <a:pt x="50114" y="54229"/>
                </a:lnTo>
                <a:lnTo>
                  <a:pt x="46024" y="53403"/>
                </a:lnTo>
                <a:lnTo>
                  <a:pt x="43980" y="50088"/>
                </a:lnTo>
                <a:lnTo>
                  <a:pt x="43980" y="47599"/>
                </a:lnTo>
                <a:lnTo>
                  <a:pt x="45008" y="45123"/>
                </a:lnTo>
                <a:lnTo>
                  <a:pt x="43980" y="42633"/>
                </a:lnTo>
                <a:lnTo>
                  <a:pt x="41922" y="41808"/>
                </a:lnTo>
                <a:lnTo>
                  <a:pt x="39878" y="42633"/>
                </a:lnTo>
                <a:lnTo>
                  <a:pt x="38862" y="45948"/>
                </a:lnTo>
                <a:lnTo>
                  <a:pt x="38862" y="48437"/>
                </a:lnTo>
                <a:lnTo>
                  <a:pt x="41922" y="53403"/>
                </a:lnTo>
                <a:lnTo>
                  <a:pt x="45008" y="55054"/>
                </a:lnTo>
                <a:lnTo>
                  <a:pt x="51130" y="56718"/>
                </a:lnTo>
                <a:lnTo>
                  <a:pt x="57277" y="55880"/>
                </a:lnTo>
                <a:lnTo>
                  <a:pt x="61366" y="51739"/>
                </a:lnTo>
                <a:lnTo>
                  <a:pt x="64427" y="47599"/>
                </a:lnTo>
                <a:lnTo>
                  <a:pt x="65455" y="41808"/>
                </a:lnTo>
                <a:lnTo>
                  <a:pt x="65455" y="39192"/>
                </a:lnTo>
                <a:close/>
              </a:path>
              <a:path w="281304" h="57150">
                <a:moveTo>
                  <a:pt x="101257" y="42633"/>
                </a:moveTo>
                <a:lnTo>
                  <a:pt x="99212" y="42633"/>
                </a:lnTo>
                <a:lnTo>
                  <a:pt x="99212" y="43459"/>
                </a:lnTo>
                <a:lnTo>
                  <a:pt x="97167" y="49263"/>
                </a:lnTo>
                <a:lnTo>
                  <a:pt x="93065" y="51739"/>
                </a:lnTo>
                <a:lnTo>
                  <a:pt x="76708" y="51739"/>
                </a:lnTo>
                <a:lnTo>
                  <a:pt x="77724" y="49263"/>
                </a:lnTo>
                <a:lnTo>
                  <a:pt x="84886" y="39192"/>
                </a:lnTo>
                <a:lnTo>
                  <a:pt x="88976" y="34213"/>
                </a:lnTo>
                <a:lnTo>
                  <a:pt x="94107" y="29248"/>
                </a:lnTo>
                <a:lnTo>
                  <a:pt x="96139" y="26771"/>
                </a:lnTo>
                <a:lnTo>
                  <a:pt x="99212" y="21805"/>
                </a:lnTo>
                <a:lnTo>
                  <a:pt x="99212" y="20002"/>
                </a:lnTo>
                <a:lnTo>
                  <a:pt x="100228" y="14211"/>
                </a:lnTo>
                <a:lnTo>
                  <a:pt x="100228" y="10071"/>
                </a:lnTo>
                <a:lnTo>
                  <a:pt x="97167" y="4279"/>
                </a:lnTo>
                <a:lnTo>
                  <a:pt x="93065" y="1790"/>
                </a:lnTo>
                <a:lnTo>
                  <a:pt x="86931" y="965"/>
                </a:lnTo>
                <a:lnTo>
                  <a:pt x="82854" y="1790"/>
                </a:lnTo>
                <a:lnTo>
                  <a:pt x="78752" y="4279"/>
                </a:lnTo>
                <a:lnTo>
                  <a:pt x="75679" y="8420"/>
                </a:lnTo>
                <a:lnTo>
                  <a:pt x="74663" y="14211"/>
                </a:lnTo>
                <a:lnTo>
                  <a:pt x="75679" y="18351"/>
                </a:lnTo>
                <a:lnTo>
                  <a:pt x="77724" y="19177"/>
                </a:lnTo>
                <a:lnTo>
                  <a:pt x="79768" y="18351"/>
                </a:lnTo>
                <a:lnTo>
                  <a:pt x="80810" y="15862"/>
                </a:lnTo>
                <a:lnTo>
                  <a:pt x="79768" y="13385"/>
                </a:lnTo>
                <a:lnTo>
                  <a:pt x="78752" y="10071"/>
                </a:lnTo>
                <a:lnTo>
                  <a:pt x="80810" y="5105"/>
                </a:lnTo>
                <a:lnTo>
                  <a:pt x="86956" y="3441"/>
                </a:lnTo>
                <a:lnTo>
                  <a:pt x="88976" y="3441"/>
                </a:lnTo>
                <a:lnTo>
                  <a:pt x="93065" y="5930"/>
                </a:lnTo>
                <a:lnTo>
                  <a:pt x="95123" y="8420"/>
                </a:lnTo>
                <a:lnTo>
                  <a:pt x="95123" y="17526"/>
                </a:lnTo>
                <a:lnTo>
                  <a:pt x="93065" y="24282"/>
                </a:lnTo>
                <a:lnTo>
                  <a:pt x="90004" y="29248"/>
                </a:lnTo>
                <a:lnTo>
                  <a:pt x="85915" y="34213"/>
                </a:lnTo>
                <a:lnTo>
                  <a:pt x="84886" y="35052"/>
                </a:lnTo>
                <a:lnTo>
                  <a:pt x="80810" y="40157"/>
                </a:lnTo>
                <a:lnTo>
                  <a:pt x="77724" y="44297"/>
                </a:lnTo>
                <a:lnTo>
                  <a:pt x="76708" y="47599"/>
                </a:lnTo>
                <a:lnTo>
                  <a:pt x="73634" y="51739"/>
                </a:lnTo>
                <a:lnTo>
                  <a:pt x="73634" y="55880"/>
                </a:lnTo>
                <a:lnTo>
                  <a:pt x="99212" y="55880"/>
                </a:lnTo>
                <a:lnTo>
                  <a:pt x="101257" y="42633"/>
                </a:lnTo>
                <a:close/>
              </a:path>
              <a:path w="281304" h="57150">
                <a:moveTo>
                  <a:pt x="171831" y="1790"/>
                </a:moveTo>
                <a:lnTo>
                  <a:pt x="147281" y="1790"/>
                </a:lnTo>
                <a:lnTo>
                  <a:pt x="145224" y="15036"/>
                </a:lnTo>
                <a:lnTo>
                  <a:pt x="147281" y="15036"/>
                </a:lnTo>
                <a:lnTo>
                  <a:pt x="147281" y="13385"/>
                </a:lnTo>
                <a:lnTo>
                  <a:pt x="149326" y="8420"/>
                </a:lnTo>
                <a:lnTo>
                  <a:pt x="154432" y="5930"/>
                </a:lnTo>
                <a:lnTo>
                  <a:pt x="167728" y="5930"/>
                </a:lnTo>
                <a:lnTo>
                  <a:pt x="166712" y="9245"/>
                </a:lnTo>
                <a:lnTo>
                  <a:pt x="160578" y="22631"/>
                </a:lnTo>
                <a:lnTo>
                  <a:pt x="158534" y="28422"/>
                </a:lnTo>
                <a:lnTo>
                  <a:pt x="156476" y="32562"/>
                </a:lnTo>
                <a:lnTo>
                  <a:pt x="155460" y="36703"/>
                </a:lnTo>
                <a:lnTo>
                  <a:pt x="154432" y="40157"/>
                </a:lnTo>
                <a:lnTo>
                  <a:pt x="153416" y="45948"/>
                </a:lnTo>
                <a:lnTo>
                  <a:pt x="153416" y="51739"/>
                </a:lnTo>
                <a:lnTo>
                  <a:pt x="154432" y="55054"/>
                </a:lnTo>
                <a:lnTo>
                  <a:pt x="156476" y="56718"/>
                </a:lnTo>
                <a:lnTo>
                  <a:pt x="158534" y="55880"/>
                </a:lnTo>
                <a:lnTo>
                  <a:pt x="159562" y="52578"/>
                </a:lnTo>
                <a:lnTo>
                  <a:pt x="159562" y="37528"/>
                </a:lnTo>
                <a:lnTo>
                  <a:pt x="160578" y="31737"/>
                </a:lnTo>
                <a:lnTo>
                  <a:pt x="162623" y="25107"/>
                </a:lnTo>
                <a:lnTo>
                  <a:pt x="164668" y="20967"/>
                </a:lnTo>
                <a:lnTo>
                  <a:pt x="168757" y="9245"/>
                </a:lnTo>
                <a:lnTo>
                  <a:pt x="171831" y="3441"/>
                </a:lnTo>
                <a:lnTo>
                  <a:pt x="171831" y="1790"/>
                </a:lnTo>
                <a:close/>
              </a:path>
              <a:path w="281304" h="57150">
                <a:moveTo>
                  <a:pt x="189217" y="52578"/>
                </a:moveTo>
                <a:lnTo>
                  <a:pt x="188201" y="49263"/>
                </a:lnTo>
                <a:lnTo>
                  <a:pt x="185127" y="48437"/>
                </a:lnTo>
                <a:lnTo>
                  <a:pt x="182067" y="49263"/>
                </a:lnTo>
                <a:lnTo>
                  <a:pt x="181025" y="52578"/>
                </a:lnTo>
                <a:lnTo>
                  <a:pt x="182067" y="55880"/>
                </a:lnTo>
                <a:lnTo>
                  <a:pt x="185127" y="56718"/>
                </a:lnTo>
                <a:lnTo>
                  <a:pt x="188201" y="55880"/>
                </a:lnTo>
                <a:lnTo>
                  <a:pt x="189217" y="52578"/>
                </a:lnTo>
                <a:close/>
              </a:path>
              <a:path w="281304" h="57150">
                <a:moveTo>
                  <a:pt x="242404" y="1790"/>
                </a:moveTo>
                <a:lnTo>
                  <a:pt x="218871" y="1790"/>
                </a:lnTo>
                <a:lnTo>
                  <a:pt x="217855" y="30911"/>
                </a:lnTo>
                <a:lnTo>
                  <a:pt x="219913" y="30911"/>
                </a:lnTo>
                <a:lnTo>
                  <a:pt x="220916" y="29248"/>
                </a:lnTo>
                <a:lnTo>
                  <a:pt x="224002" y="25107"/>
                </a:lnTo>
                <a:lnTo>
                  <a:pt x="230124" y="24282"/>
                </a:lnTo>
                <a:lnTo>
                  <a:pt x="232168" y="24282"/>
                </a:lnTo>
                <a:lnTo>
                  <a:pt x="236270" y="27597"/>
                </a:lnTo>
                <a:lnTo>
                  <a:pt x="237286" y="31737"/>
                </a:lnTo>
                <a:lnTo>
                  <a:pt x="238315" y="38354"/>
                </a:lnTo>
                <a:lnTo>
                  <a:pt x="237286" y="45123"/>
                </a:lnTo>
                <a:lnTo>
                  <a:pt x="236270" y="50088"/>
                </a:lnTo>
                <a:lnTo>
                  <a:pt x="234226" y="52578"/>
                </a:lnTo>
                <a:lnTo>
                  <a:pt x="229108" y="54229"/>
                </a:lnTo>
                <a:lnTo>
                  <a:pt x="222973" y="53403"/>
                </a:lnTo>
                <a:lnTo>
                  <a:pt x="220916" y="49263"/>
                </a:lnTo>
                <a:lnTo>
                  <a:pt x="220916" y="46774"/>
                </a:lnTo>
                <a:lnTo>
                  <a:pt x="221957" y="44297"/>
                </a:lnTo>
                <a:lnTo>
                  <a:pt x="221957" y="41808"/>
                </a:lnTo>
                <a:lnTo>
                  <a:pt x="219913" y="40157"/>
                </a:lnTo>
                <a:lnTo>
                  <a:pt x="216827" y="41808"/>
                </a:lnTo>
                <a:lnTo>
                  <a:pt x="215811" y="45123"/>
                </a:lnTo>
                <a:lnTo>
                  <a:pt x="216827" y="48437"/>
                </a:lnTo>
                <a:lnTo>
                  <a:pt x="219913" y="53403"/>
                </a:lnTo>
                <a:lnTo>
                  <a:pt x="222973" y="55880"/>
                </a:lnTo>
                <a:lnTo>
                  <a:pt x="229108" y="56718"/>
                </a:lnTo>
                <a:lnTo>
                  <a:pt x="230124" y="56718"/>
                </a:lnTo>
                <a:lnTo>
                  <a:pt x="235254" y="55054"/>
                </a:lnTo>
                <a:lnTo>
                  <a:pt x="239331" y="51739"/>
                </a:lnTo>
                <a:lnTo>
                  <a:pt x="240360" y="50088"/>
                </a:lnTo>
                <a:lnTo>
                  <a:pt x="242404" y="44297"/>
                </a:lnTo>
                <a:lnTo>
                  <a:pt x="242404" y="36703"/>
                </a:lnTo>
                <a:lnTo>
                  <a:pt x="241376" y="30911"/>
                </a:lnTo>
                <a:lnTo>
                  <a:pt x="239331" y="25107"/>
                </a:lnTo>
                <a:lnTo>
                  <a:pt x="236270" y="22631"/>
                </a:lnTo>
                <a:lnTo>
                  <a:pt x="231152" y="20967"/>
                </a:lnTo>
                <a:lnTo>
                  <a:pt x="226034" y="21805"/>
                </a:lnTo>
                <a:lnTo>
                  <a:pt x="224002" y="22631"/>
                </a:lnTo>
                <a:lnTo>
                  <a:pt x="219913" y="27597"/>
                </a:lnTo>
                <a:lnTo>
                  <a:pt x="220916" y="5930"/>
                </a:lnTo>
                <a:lnTo>
                  <a:pt x="241376" y="5930"/>
                </a:lnTo>
                <a:lnTo>
                  <a:pt x="242404" y="1790"/>
                </a:lnTo>
                <a:close/>
              </a:path>
              <a:path w="281304" h="57150">
                <a:moveTo>
                  <a:pt x="281266" y="54229"/>
                </a:moveTo>
                <a:lnTo>
                  <a:pt x="280250" y="54229"/>
                </a:lnTo>
                <a:lnTo>
                  <a:pt x="278206" y="53403"/>
                </a:lnTo>
                <a:lnTo>
                  <a:pt x="277177" y="50914"/>
                </a:lnTo>
                <a:lnTo>
                  <a:pt x="268998" y="10185"/>
                </a:lnTo>
                <a:lnTo>
                  <a:pt x="268998" y="33388"/>
                </a:lnTo>
                <a:lnTo>
                  <a:pt x="257759" y="33388"/>
                </a:lnTo>
                <a:lnTo>
                  <a:pt x="263880" y="7581"/>
                </a:lnTo>
                <a:lnTo>
                  <a:pt x="268998" y="33388"/>
                </a:lnTo>
                <a:lnTo>
                  <a:pt x="268998" y="10185"/>
                </a:lnTo>
                <a:lnTo>
                  <a:pt x="266954" y="0"/>
                </a:lnTo>
                <a:lnTo>
                  <a:pt x="262864" y="1790"/>
                </a:lnTo>
                <a:lnTo>
                  <a:pt x="251612" y="50914"/>
                </a:lnTo>
                <a:lnTo>
                  <a:pt x="250583" y="53403"/>
                </a:lnTo>
                <a:lnTo>
                  <a:pt x="248551" y="54229"/>
                </a:lnTo>
                <a:lnTo>
                  <a:pt x="247523" y="54229"/>
                </a:lnTo>
                <a:lnTo>
                  <a:pt x="247523" y="55880"/>
                </a:lnTo>
                <a:lnTo>
                  <a:pt x="257759" y="55880"/>
                </a:lnTo>
                <a:lnTo>
                  <a:pt x="257759" y="54229"/>
                </a:lnTo>
                <a:lnTo>
                  <a:pt x="256717" y="54229"/>
                </a:lnTo>
                <a:lnTo>
                  <a:pt x="254673" y="52578"/>
                </a:lnTo>
                <a:lnTo>
                  <a:pt x="254673" y="47599"/>
                </a:lnTo>
                <a:lnTo>
                  <a:pt x="256717" y="35877"/>
                </a:lnTo>
                <a:lnTo>
                  <a:pt x="270014" y="35877"/>
                </a:lnTo>
                <a:lnTo>
                  <a:pt x="272072" y="50088"/>
                </a:lnTo>
                <a:lnTo>
                  <a:pt x="273075" y="52578"/>
                </a:lnTo>
                <a:lnTo>
                  <a:pt x="270014" y="54229"/>
                </a:lnTo>
                <a:lnTo>
                  <a:pt x="268998" y="54229"/>
                </a:lnTo>
                <a:lnTo>
                  <a:pt x="268998" y="55880"/>
                </a:lnTo>
                <a:lnTo>
                  <a:pt x="281266" y="55880"/>
                </a:lnTo>
                <a:lnTo>
                  <a:pt x="281266" y="5422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24" name="object 524"/>
          <p:cNvSpPr/>
          <p:nvPr/>
        </p:nvSpPr>
        <p:spPr>
          <a:xfrm>
            <a:off x="8193630" y="3112447"/>
            <a:ext cx="340995" cy="385445"/>
          </a:xfrm>
          <a:custGeom>
            <a:avLst/>
            <a:gdLst/>
            <a:ahLst/>
            <a:cxnLst/>
            <a:rect l="l" t="t" r="r" b="b"/>
            <a:pathLst>
              <a:path w="340995" h="385445">
                <a:moveTo>
                  <a:pt x="340599" y="0"/>
                </a:moveTo>
                <a:lnTo>
                  <a:pt x="340599" y="213474"/>
                </a:lnTo>
              </a:path>
              <a:path w="340995" h="385445">
                <a:moveTo>
                  <a:pt x="340599" y="213474"/>
                </a:moveTo>
                <a:lnTo>
                  <a:pt x="0" y="213474"/>
                </a:lnTo>
              </a:path>
              <a:path w="340995" h="385445">
                <a:moveTo>
                  <a:pt x="0" y="213474"/>
                </a:moveTo>
                <a:lnTo>
                  <a:pt x="0" y="385137"/>
                </a:lnTo>
              </a:path>
            </a:pathLst>
          </a:custGeom>
          <a:ln w="1153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25" name="object 525"/>
          <p:cNvSpPr txBox="1"/>
          <p:nvPr/>
        </p:nvSpPr>
        <p:spPr>
          <a:xfrm>
            <a:off x="1490598" y="76200"/>
            <a:ext cx="4224401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Постоянное электропитание от левого блока предохранителей моторного отсека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527" name="object 52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93</a:t>
            </a:r>
          </a:p>
        </p:txBody>
      </p:sp>
      <p:sp>
        <p:nvSpPr>
          <p:cNvPr id="526" name="object 526"/>
          <p:cNvSpPr txBox="1"/>
          <p:nvPr/>
        </p:nvSpPr>
        <p:spPr>
          <a:xfrm>
            <a:off x="7138542" y="76200"/>
            <a:ext cx="4672457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Постоянное электропитание от правого блока предохранителей моторного отсека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529" name="Прямоугольник 528"/>
          <p:cNvSpPr/>
          <p:nvPr/>
        </p:nvSpPr>
        <p:spPr>
          <a:xfrm>
            <a:off x="2105648" y="1289450"/>
            <a:ext cx="635110" cy="1692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компрессора</a:t>
            </a:r>
          </a:p>
        </p:txBody>
      </p:sp>
      <p:sp>
        <p:nvSpPr>
          <p:cNvPr id="530" name="Прямоугольник 529"/>
          <p:cNvSpPr/>
          <p:nvPr/>
        </p:nvSpPr>
        <p:spPr>
          <a:xfrm>
            <a:off x="2058364" y="693978"/>
            <a:ext cx="775353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левой противотуманной фары</a:t>
            </a:r>
          </a:p>
        </p:txBody>
      </p:sp>
      <p:sp>
        <p:nvSpPr>
          <p:cNvPr id="531" name="Прямоугольник 530"/>
          <p:cNvSpPr/>
          <p:nvPr/>
        </p:nvSpPr>
        <p:spPr>
          <a:xfrm>
            <a:off x="1546481" y="2154846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532" name="Прямоугольник 531"/>
          <p:cNvSpPr/>
          <p:nvPr/>
        </p:nvSpPr>
        <p:spPr>
          <a:xfrm rot="16200000">
            <a:off x="1825739" y="2987523"/>
            <a:ext cx="653727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350" kern="0" dirty="0">
                <a:latin typeface="Arial Narrow" panose="020B0606020202030204" pitchFamily="34" charset="0"/>
                <a:cs typeface="Arial"/>
              </a:rPr>
              <a:t>Реле низкой скорости передн. стеклоочист. </a:t>
            </a:r>
          </a:p>
        </p:txBody>
      </p:sp>
      <p:sp>
        <p:nvSpPr>
          <p:cNvPr id="533" name="Прямоугольник 532"/>
          <p:cNvSpPr/>
          <p:nvPr/>
        </p:nvSpPr>
        <p:spPr>
          <a:xfrm rot="16200000">
            <a:off x="2407556" y="2971435"/>
            <a:ext cx="653727" cy="2000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350" kern="0" dirty="0">
                <a:latin typeface="Arial Narrow" panose="020B0606020202030204" pitchFamily="34" charset="0"/>
                <a:cs typeface="Arial"/>
              </a:rPr>
              <a:t>Реле высокой скорости передн. стеклоочист. </a:t>
            </a:r>
          </a:p>
        </p:txBody>
      </p:sp>
      <p:sp>
        <p:nvSpPr>
          <p:cNvPr id="534" name="Прямоугольник 533"/>
          <p:cNvSpPr/>
          <p:nvPr/>
        </p:nvSpPr>
        <p:spPr>
          <a:xfrm>
            <a:off x="1546351" y="4891126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535" name="Прямоугольник 534"/>
          <p:cNvSpPr/>
          <p:nvPr/>
        </p:nvSpPr>
        <p:spPr>
          <a:xfrm>
            <a:off x="1546481" y="5193298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536" name="Прямоугольник 535"/>
          <p:cNvSpPr/>
          <p:nvPr/>
        </p:nvSpPr>
        <p:spPr>
          <a:xfrm>
            <a:off x="1537962" y="5526949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537" name="Прямоугольник 536"/>
          <p:cNvSpPr/>
          <p:nvPr/>
        </p:nvSpPr>
        <p:spPr>
          <a:xfrm>
            <a:off x="1967642" y="5852992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электропитания</a:t>
            </a:r>
          </a:p>
        </p:txBody>
      </p:sp>
      <p:grpSp>
        <p:nvGrpSpPr>
          <p:cNvPr id="579" name="Группа 578"/>
          <p:cNvGrpSpPr/>
          <p:nvPr/>
        </p:nvGrpSpPr>
        <p:grpSpPr>
          <a:xfrm>
            <a:off x="2778085" y="879981"/>
            <a:ext cx="1811985" cy="5714822"/>
            <a:chOff x="2778085" y="879981"/>
            <a:chExt cx="1811985" cy="5714822"/>
          </a:xfrm>
        </p:grpSpPr>
        <p:sp>
          <p:nvSpPr>
            <p:cNvPr id="580" name="Прямоугольник 579"/>
            <p:cNvSpPr/>
            <p:nvPr/>
          </p:nvSpPr>
          <p:spPr>
            <a:xfrm>
              <a:off x="2783988" y="879981"/>
              <a:ext cx="673246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Левая противо-туманная фара</a:t>
              </a:r>
            </a:p>
          </p:txBody>
        </p:sp>
        <p:sp>
          <p:nvSpPr>
            <p:cNvPr id="581" name="Прямоугольник 580"/>
            <p:cNvSpPr/>
            <p:nvPr/>
          </p:nvSpPr>
          <p:spPr>
            <a:xfrm>
              <a:off x="2783993" y="1431162"/>
              <a:ext cx="673246" cy="16927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Муфта компрессора</a:t>
              </a:r>
            </a:p>
          </p:txBody>
        </p:sp>
        <p:sp>
          <p:nvSpPr>
            <p:cNvPr id="582" name="Прямоугольник 581"/>
            <p:cNvSpPr/>
            <p:nvPr/>
          </p:nvSpPr>
          <p:spPr>
            <a:xfrm>
              <a:off x="3455411" y="887824"/>
              <a:ext cx="396262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12 Вт</a:t>
              </a:r>
            </a:p>
          </p:txBody>
        </p:sp>
        <p:sp>
          <p:nvSpPr>
            <p:cNvPr id="583" name="Прямоугольник 582"/>
            <p:cNvSpPr/>
            <p:nvPr/>
          </p:nvSpPr>
          <p:spPr>
            <a:xfrm>
              <a:off x="3480438" y="1416002"/>
              <a:ext cx="396263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45 Вт</a:t>
              </a:r>
            </a:p>
          </p:txBody>
        </p:sp>
        <p:sp>
          <p:nvSpPr>
            <p:cNvPr id="584" name="Прямоугольник 583"/>
            <p:cNvSpPr/>
            <p:nvPr/>
          </p:nvSpPr>
          <p:spPr>
            <a:xfrm>
              <a:off x="4189420" y="2683961"/>
              <a:ext cx="396263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61 Вт</a:t>
              </a:r>
            </a:p>
          </p:txBody>
        </p:sp>
        <p:sp>
          <p:nvSpPr>
            <p:cNvPr id="585" name="Прямоугольник 584"/>
            <p:cNvSpPr/>
            <p:nvPr/>
          </p:nvSpPr>
          <p:spPr>
            <a:xfrm>
              <a:off x="4193807" y="2952485"/>
              <a:ext cx="396263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48 Вт</a:t>
              </a:r>
            </a:p>
          </p:txBody>
        </p:sp>
        <p:sp>
          <p:nvSpPr>
            <p:cNvPr id="586" name="Прямоугольник 585"/>
            <p:cNvSpPr/>
            <p:nvPr/>
          </p:nvSpPr>
          <p:spPr>
            <a:xfrm>
              <a:off x="3499277" y="3612669"/>
              <a:ext cx="442750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100 Вт</a:t>
              </a:r>
            </a:p>
          </p:txBody>
        </p:sp>
        <p:sp>
          <p:nvSpPr>
            <p:cNvPr id="587" name="Прямоугольник 586"/>
            <p:cNvSpPr/>
            <p:nvPr/>
          </p:nvSpPr>
          <p:spPr>
            <a:xfrm>
              <a:off x="3530965" y="3905259"/>
              <a:ext cx="396262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10 Вт</a:t>
              </a:r>
            </a:p>
          </p:txBody>
        </p:sp>
        <p:sp>
          <p:nvSpPr>
            <p:cNvPr id="588" name="Прямоугольник 587"/>
            <p:cNvSpPr/>
            <p:nvPr/>
          </p:nvSpPr>
          <p:spPr>
            <a:xfrm>
              <a:off x="3464423" y="4223727"/>
              <a:ext cx="396263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66 Вт</a:t>
              </a:r>
            </a:p>
          </p:txBody>
        </p:sp>
        <p:sp>
          <p:nvSpPr>
            <p:cNvPr id="589" name="Прямоугольник 588"/>
            <p:cNvSpPr/>
            <p:nvPr/>
          </p:nvSpPr>
          <p:spPr>
            <a:xfrm>
              <a:off x="3469715" y="5096530"/>
              <a:ext cx="442750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276 Вт</a:t>
              </a:r>
            </a:p>
          </p:txBody>
        </p:sp>
        <p:sp>
          <p:nvSpPr>
            <p:cNvPr id="590" name="Прямоугольник 589"/>
            <p:cNvSpPr/>
            <p:nvPr/>
          </p:nvSpPr>
          <p:spPr>
            <a:xfrm>
              <a:off x="3501979" y="5735126"/>
              <a:ext cx="442750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204 Вт</a:t>
              </a:r>
            </a:p>
          </p:txBody>
        </p:sp>
        <p:sp>
          <p:nvSpPr>
            <p:cNvPr id="591" name="Прямоугольник 590"/>
            <p:cNvSpPr/>
            <p:nvPr/>
          </p:nvSpPr>
          <p:spPr>
            <a:xfrm>
              <a:off x="3424600" y="6168837"/>
              <a:ext cx="503664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5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5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592" name="Прямоугольник 591"/>
            <p:cNvSpPr/>
            <p:nvPr/>
          </p:nvSpPr>
          <p:spPr>
            <a:xfrm>
              <a:off x="3414661" y="6346694"/>
              <a:ext cx="503664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3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2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593" name="Прямоугольник 592"/>
            <p:cNvSpPr/>
            <p:nvPr/>
          </p:nvSpPr>
          <p:spPr>
            <a:xfrm>
              <a:off x="3409975" y="1919516"/>
              <a:ext cx="53251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Нет данных</a:t>
              </a:r>
            </a:p>
          </p:txBody>
        </p:sp>
        <p:sp>
          <p:nvSpPr>
            <p:cNvPr id="594" name="Прямоугольник 593"/>
            <p:cNvSpPr/>
            <p:nvPr/>
          </p:nvSpPr>
          <p:spPr>
            <a:xfrm>
              <a:off x="3401143" y="2104164"/>
              <a:ext cx="53251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Нет данных</a:t>
              </a:r>
            </a:p>
          </p:txBody>
        </p:sp>
        <p:sp>
          <p:nvSpPr>
            <p:cNvPr id="595" name="Прямоугольник 594"/>
            <p:cNvSpPr/>
            <p:nvPr/>
          </p:nvSpPr>
          <p:spPr>
            <a:xfrm>
              <a:off x="2791836" y="2354705"/>
              <a:ext cx="586403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Электронный селектор</a:t>
              </a:r>
            </a:p>
          </p:txBody>
        </p:sp>
        <p:sp>
          <p:nvSpPr>
            <p:cNvPr id="596" name="Прямоугольник 595"/>
            <p:cNvSpPr/>
            <p:nvPr/>
          </p:nvSpPr>
          <p:spPr>
            <a:xfrm>
              <a:off x="3458663" y="2652544"/>
              <a:ext cx="708600" cy="25391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350" kern="0" dirty="0">
                  <a:latin typeface="Arial Narrow" panose="020B0606020202030204" pitchFamily="34" charset="0"/>
                  <a:cs typeface="Arial"/>
                </a:rPr>
                <a:t>Электродвигатель переднего стеклоочистителя, высокая скорость </a:t>
              </a:r>
            </a:p>
          </p:txBody>
        </p:sp>
        <p:sp>
          <p:nvSpPr>
            <p:cNvPr id="597" name="Прямоугольник 596"/>
            <p:cNvSpPr/>
            <p:nvPr/>
          </p:nvSpPr>
          <p:spPr>
            <a:xfrm>
              <a:off x="3458067" y="2922420"/>
              <a:ext cx="759932" cy="25391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350" dirty="0">
                  <a:latin typeface="Arial Narrow" panose="020B0606020202030204" pitchFamily="34" charset="0"/>
                </a:rPr>
                <a:t>Электродвигатель переднего стеклоочистителя, низкая скорость</a:t>
              </a:r>
              <a:endParaRPr lang="ru-RU" sz="35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598" name="Прямоугольник 597"/>
            <p:cNvSpPr/>
            <p:nvPr/>
          </p:nvSpPr>
          <p:spPr>
            <a:xfrm>
              <a:off x="2790691" y="3607272"/>
              <a:ext cx="643542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Электрический топливный насос</a:t>
              </a:r>
            </a:p>
          </p:txBody>
        </p:sp>
        <p:sp>
          <p:nvSpPr>
            <p:cNvPr id="599" name="Прямоугольник 598"/>
            <p:cNvSpPr/>
            <p:nvPr/>
          </p:nvSpPr>
          <p:spPr>
            <a:xfrm>
              <a:off x="2781136" y="3884736"/>
              <a:ext cx="643542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Блок упр. </a:t>
              </a:r>
              <a:r>
                <a:rPr lang="en-US" sz="500" kern="0" dirty="0">
                  <a:latin typeface="Arial Narrow" panose="020B0606020202030204" pitchFamily="34" charset="0"/>
                  <a:cs typeface="Arial"/>
                </a:rPr>
                <a:t>AFS</a:t>
              </a: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, левая фара</a:t>
              </a:r>
            </a:p>
          </p:txBody>
        </p:sp>
        <p:sp>
          <p:nvSpPr>
            <p:cNvPr id="600" name="Прямоугольник 599"/>
            <p:cNvSpPr/>
            <p:nvPr/>
          </p:nvSpPr>
          <p:spPr>
            <a:xfrm>
              <a:off x="2778085" y="4203493"/>
              <a:ext cx="664851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Выключ. стоп-сигн., конт. 1</a:t>
              </a:r>
            </a:p>
          </p:txBody>
        </p:sp>
        <p:sp>
          <p:nvSpPr>
            <p:cNvPr id="601" name="Прямоугольник 600"/>
            <p:cNvSpPr/>
            <p:nvPr/>
          </p:nvSpPr>
          <p:spPr>
            <a:xfrm>
              <a:off x="2785759" y="5713513"/>
              <a:ext cx="664851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Привод </a:t>
              </a:r>
              <a:r>
                <a:rPr lang="en-US" sz="500" kern="0" dirty="0">
                  <a:latin typeface="Arial Narrow" panose="020B0606020202030204" pitchFamily="34" charset="0"/>
                  <a:cs typeface="Arial"/>
                </a:rPr>
                <a:t>EPB</a:t>
              </a: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, лев. суппорт</a:t>
              </a:r>
            </a:p>
          </p:txBody>
        </p:sp>
        <p:sp>
          <p:nvSpPr>
            <p:cNvPr id="602" name="Прямоугольник 601"/>
            <p:cNvSpPr/>
            <p:nvPr/>
          </p:nvSpPr>
          <p:spPr>
            <a:xfrm>
              <a:off x="2787404" y="6184257"/>
              <a:ext cx="664851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Двери, свет</a:t>
              </a:r>
            </a:p>
          </p:txBody>
        </p:sp>
        <p:sp>
          <p:nvSpPr>
            <p:cNvPr id="603" name="Прямоугольник 602"/>
            <p:cNvSpPr/>
            <p:nvPr/>
          </p:nvSpPr>
          <p:spPr>
            <a:xfrm>
              <a:off x="2787404" y="6317804"/>
              <a:ext cx="664851" cy="27699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Потолочн. плаф.</a:t>
              </a:r>
            </a:p>
          </p:txBody>
        </p:sp>
        <p:sp>
          <p:nvSpPr>
            <p:cNvPr id="604" name="Прямоугольник 603"/>
            <p:cNvSpPr/>
            <p:nvPr/>
          </p:nvSpPr>
          <p:spPr>
            <a:xfrm>
              <a:off x="3401586" y="2364396"/>
              <a:ext cx="53251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Нет данных</a:t>
              </a:r>
            </a:p>
          </p:txBody>
        </p:sp>
      </p:grpSp>
      <p:sp>
        <p:nvSpPr>
          <p:cNvPr id="605" name="object 161"/>
          <p:cNvSpPr/>
          <p:nvPr/>
        </p:nvSpPr>
        <p:spPr>
          <a:xfrm>
            <a:off x="3494721" y="3631557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1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06" name="object 161"/>
          <p:cNvSpPr/>
          <p:nvPr/>
        </p:nvSpPr>
        <p:spPr>
          <a:xfrm>
            <a:off x="4167263" y="2683961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1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07" name="object 161"/>
          <p:cNvSpPr/>
          <p:nvPr/>
        </p:nvSpPr>
        <p:spPr>
          <a:xfrm>
            <a:off x="4167263" y="2960084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410"/>
                </a:lnTo>
              </a:path>
            </a:pathLst>
          </a:custGeom>
          <a:ln w="162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16" name="Прямоугольник 615"/>
          <p:cNvSpPr/>
          <p:nvPr/>
        </p:nvSpPr>
        <p:spPr>
          <a:xfrm>
            <a:off x="7368867" y="5250186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617" name="Прямоугольник 616"/>
          <p:cNvSpPr/>
          <p:nvPr/>
        </p:nvSpPr>
        <p:spPr>
          <a:xfrm>
            <a:off x="7368866" y="5577574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619" name="object 335"/>
          <p:cNvSpPr/>
          <p:nvPr/>
        </p:nvSpPr>
        <p:spPr>
          <a:xfrm>
            <a:off x="8036342" y="2572657"/>
            <a:ext cx="57785" cy="60960"/>
          </a:xfrm>
          <a:custGeom>
            <a:avLst/>
            <a:gdLst/>
            <a:ahLst/>
            <a:cxnLst/>
            <a:rect l="l" t="t" r="r" b="b"/>
            <a:pathLst>
              <a:path w="57784" h="60960">
                <a:moveTo>
                  <a:pt x="57289" y="46634"/>
                </a:moveTo>
                <a:lnTo>
                  <a:pt x="56261" y="41668"/>
                </a:lnTo>
                <a:lnTo>
                  <a:pt x="55245" y="40297"/>
                </a:lnTo>
                <a:lnTo>
                  <a:pt x="55245" y="46634"/>
                </a:lnTo>
                <a:lnTo>
                  <a:pt x="55245" y="49123"/>
                </a:lnTo>
                <a:lnTo>
                  <a:pt x="52184" y="54089"/>
                </a:lnTo>
                <a:lnTo>
                  <a:pt x="50139" y="55054"/>
                </a:lnTo>
                <a:lnTo>
                  <a:pt x="42976" y="56705"/>
                </a:lnTo>
                <a:lnTo>
                  <a:pt x="41948" y="56705"/>
                </a:lnTo>
                <a:lnTo>
                  <a:pt x="34785" y="55054"/>
                </a:lnTo>
                <a:lnTo>
                  <a:pt x="33756" y="54089"/>
                </a:lnTo>
                <a:lnTo>
                  <a:pt x="28651" y="49949"/>
                </a:lnTo>
                <a:lnTo>
                  <a:pt x="31724" y="44983"/>
                </a:lnTo>
                <a:lnTo>
                  <a:pt x="35801" y="40843"/>
                </a:lnTo>
                <a:lnTo>
                  <a:pt x="37846" y="39179"/>
                </a:lnTo>
                <a:lnTo>
                  <a:pt x="43992" y="37528"/>
                </a:lnTo>
                <a:lnTo>
                  <a:pt x="46037" y="37528"/>
                </a:lnTo>
                <a:lnTo>
                  <a:pt x="52184" y="40017"/>
                </a:lnTo>
                <a:lnTo>
                  <a:pt x="53200" y="41668"/>
                </a:lnTo>
                <a:lnTo>
                  <a:pt x="55245" y="46634"/>
                </a:lnTo>
                <a:lnTo>
                  <a:pt x="55245" y="40297"/>
                </a:lnTo>
                <a:lnTo>
                  <a:pt x="53200" y="37528"/>
                </a:lnTo>
                <a:lnTo>
                  <a:pt x="49098" y="35039"/>
                </a:lnTo>
                <a:lnTo>
                  <a:pt x="42976" y="33248"/>
                </a:lnTo>
                <a:lnTo>
                  <a:pt x="40932" y="33248"/>
                </a:lnTo>
                <a:lnTo>
                  <a:pt x="34785" y="35877"/>
                </a:lnTo>
                <a:lnTo>
                  <a:pt x="31724" y="37528"/>
                </a:lnTo>
                <a:lnTo>
                  <a:pt x="26606" y="42494"/>
                </a:lnTo>
                <a:lnTo>
                  <a:pt x="25590" y="40017"/>
                </a:lnTo>
                <a:lnTo>
                  <a:pt x="20459" y="35877"/>
                </a:lnTo>
                <a:lnTo>
                  <a:pt x="13309" y="34074"/>
                </a:lnTo>
                <a:lnTo>
                  <a:pt x="10236" y="34074"/>
                </a:lnTo>
                <a:lnTo>
                  <a:pt x="4102" y="37528"/>
                </a:lnTo>
                <a:lnTo>
                  <a:pt x="2057" y="40843"/>
                </a:lnTo>
                <a:lnTo>
                  <a:pt x="3086" y="46634"/>
                </a:lnTo>
                <a:lnTo>
                  <a:pt x="3086" y="44157"/>
                </a:lnTo>
                <a:lnTo>
                  <a:pt x="6146" y="40017"/>
                </a:lnTo>
                <a:lnTo>
                  <a:pt x="7175" y="39179"/>
                </a:lnTo>
                <a:lnTo>
                  <a:pt x="14338" y="37528"/>
                </a:lnTo>
                <a:lnTo>
                  <a:pt x="20459" y="39179"/>
                </a:lnTo>
                <a:lnTo>
                  <a:pt x="25590" y="44157"/>
                </a:lnTo>
                <a:lnTo>
                  <a:pt x="23533" y="48285"/>
                </a:lnTo>
                <a:lnTo>
                  <a:pt x="19443" y="52425"/>
                </a:lnTo>
                <a:lnTo>
                  <a:pt x="18427" y="53263"/>
                </a:lnTo>
                <a:lnTo>
                  <a:pt x="12293" y="55880"/>
                </a:lnTo>
                <a:lnTo>
                  <a:pt x="6146" y="53263"/>
                </a:lnTo>
                <a:lnTo>
                  <a:pt x="4102" y="52425"/>
                </a:lnTo>
                <a:lnTo>
                  <a:pt x="2057" y="40843"/>
                </a:lnTo>
                <a:lnTo>
                  <a:pt x="0" y="46634"/>
                </a:lnTo>
                <a:lnTo>
                  <a:pt x="1041" y="51600"/>
                </a:lnTo>
                <a:lnTo>
                  <a:pt x="4102" y="55880"/>
                </a:lnTo>
                <a:lnTo>
                  <a:pt x="7175" y="58369"/>
                </a:lnTo>
                <a:lnTo>
                  <a:pt x="13309" y="59194"/>
                </a:lnTo>
                <a:lnTo>
                  <a:pt x="15354" y="59194"/>
                </a:lnTo>
                <a:lnTo>
                  <a:pt x="21488" y="57531"/>
                </a:lnTo>
                <a:lnTo>
                  <a:pt x="22504" y="56705"/>
                </a:lnTo>
                <a:lnTo>
                  <a:pt x="26606" y="51600"/>
                </a:lnTo>
                <a:lnTo>
                  <a:pt x="29679" y="54089"/>
                </a:lnTo>
                <a:lnTo>
                  <a:pt x="33756" y="58369"/>
                </a:lnTo>
                <a:lnTo>
                  <a:pt x="42976" y="60845"/>
                </a:lnTo>
                <a:lnTo>
                  <a:pt x="48082" y="60020"/>
                </a:lnTo>
                <a:lnTo>
                  <a:pt x="53200" y="56705"/>
                </a:lnTo>
                <a:lnTo>
                  <a:pt x="56261" y="52425"/>
                </a:lnTo>
                <a:lnTo>
                  <a:pt x="57289" y="46634"/>
                </a:lnTo>
                <a:close/>
              </a:path>
              <a:path w="57784" h="60960">
                <a:moveTo>
                  <a:pt x="57289" y="11582"/>
                </a:moveTo>
                <a:lnTo>
                  <a:pt x="56261" y="6616"/>
                </a:lnTo>
                <a:lnTo>
                  <a:pt x="52184" y="2476"/>
                </a:lnTo>
                <a:lnTo>
                  <a:pt x="51155" y="1651"/>
                </a:lnTo>
                <a:lnTo>
                  <a:pt x="45008" y="0"/>
                </a:lnTo>
                <a:lnTo>
                  <a:pt x="36842" y="0"/>
                </a:lnTo>
                <a:lnTo>
                  <a:pt x="30695" y="825"/>
                </a:lnTo>
                <a:lnTo>
                  <a:pt x="25590" y="2476"/>
                </a:lnTo>
                <a:lnTo>
                  <a:pt x="22504" y="5791"/>
                </a:lnTo>
                <a:lnTo>
                  <a:pt x="20459" y="10756"/>
                </a:lnTo>
                <a:lnTo>
                  <a:pt x="21488" y="15862"/>
                </a:lnTo>
                <a:lnTo>
                  <a:pt x="22504" y="17513"/>
                </a:lnTo>
                <a:lnTo>
                  <a:pt x="27635" y="21653"/>
                </a:lnTo>
                <a:lnTo>
                  <a:pt x="6146" y="20828"/>
                </a:lnTo>
                <a:lnTo>
                  <a:pt x="6146" y="825"/>
                </a:lnTo>
                <a:lnTo>
                  <a:pt x="1041" y="825"/>
                </a:lnTo>
                <a:lnTo>
                  <a:pt x="1041" y="22491"/>
                </a:lnTo>
                <a:lnTo>
                  <a:pt x="30695" y="23317"/>
                </a:lnTo>
                <a:lnTo>
                  <a:pt x="30695" y="20828"/>
                </a:lnTo>
                <a:lnTo>
                  <a:pt x="29679" y="20828"/>
                </a:lnTo>
                <a:lnTo>
                  <a:pt x="25590" y="17513"/>
                </a:lnTo>
                <a:lnTo>
                  <a:pt x="24549" y="12407"/>
                </a:lnTo>
                <a:lnTo>
                  <a:pt x="24549" y="9931"/>
                </a:lnTo>
                <a:lnTo>
                  <a:pt x="27635" y="5791"/>
                </a:lnTo>
                <a:lnTo>
                  <a:pt x="31724" y="4965"/>
                </a:lnTo>
                <a:lnTo>
                  <a:pt x="38887" y="4140"/>
                </a:lnTo>
                <a:lnTo>
                  <a:pt x="46037" y="4965"/>
                </a:lnTo>
                <a:lnTo>
                  <a:pt x="51155" y="6616"/>
                </a:lnTo>
                <a:lnTo>
                  <a:pt x="53200" y="8267"/>
                </a:lnTo>
                <a:lnTo>
                  <a:pt x="55245" y="13246"/>
                </a:lnTo>
                <a:lnTo>
                  <a:pt x="54229" y="18351"/>
                </a:lnTo>
                <a:lnTo>
                  <a:pt x="50139" y="20828"/>
                </a:lnTo>
                <a:lnTo>
                  <a:pt x="43992" y="19177"/>
                </a:lnTo>
                <a:lnTo>
                  <a:pt x="41948" y="20002"/>
                </a:lnTo>
                <a:lnTo>
                  <a:pt x="40932" y="21653"/>
                </a:lnTo>
                <a:lnTo>
                  <a:pt x="41948" y="24142"/>
                </a:lnTo>
                <a:lnTo>
                  <a:pt x="46037" y="25793"/>
                </a:lnTo>
                <a:lnTo>
                  <a:pt x="49098" y="24968"/>
                </a:lnTo>
                <a:lnTo>
                  <a:pt x="54229" y="21653"/>
                </a:lnTo>
                <a:lnTo>
                  <a:pt x="56261" y="18351"/>
                </a:lnTo>
                <a:lnTo>
                  <a:pt x="57289" y="13246"/>
                </a:lnTo>
                <a:lnTo>
                  <a:pt x="57289" y="1158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20" name="object 335"/>
          <p:cNvSpPr/>
          <p:nvPr/>
        </p:nvSpPr>
        <p:spPr>
          <a:xfrm>
            <a:off x="8035233" y="3008344"/>
            <a:ext cx="57785" cy="60960"/>
          </a:xfrm>
          <a:custGeom>
            <a:avLst/>
            <a:gdLst/>
            <a:ahLst/>
            <a:cxnLst/>
            <a:rect l="l" t="t" r="r" b="b"/>
            <a:pathLst>
              <a:path w="57784" h="60960">
                <a:moveTo>
                  <a:pt x="57289" y="46634"/>
                </a:moveTo>
                <a:lnTo>
                  <a:pt x="56261" y="41668"/>
                </a:lnTo>
                <a:lnTo>
                  <a:pt x="55245" y="40297"/>
                </a:lnTo>
                <a:lnTo>
                  <a:pt x="55245" y="46634"/>
                </a:lnTo>
                <a:lnTo>
                  <a:pt x="55245" y="49123"/>
                </a:lnTo>
                <a:lnTo>
                  <a:pt x="52184" y="54089"/>
                </a:lnTo>
                <a:lnTo>
                  <a:pt x="50139" y="55054"/>
                </a:lnTo>
                <a:lnTo>
                  <a:pt x="42976" y="56705"/>
                </a:lnTo>
                <a:lnTo>
                  <a:pt x="41948" y="56705"/>
                </a:lnTo>
                <a:lnTo>
                  <a:pt x="34785" y="55054"/>
                </a:lnTo>
                <a:lnTo>
                  <a:pt x="33756" y="54089"/>
                </a:lnTo>
                <a:lnTo>
                  <a:pt x="28651" y="49949"/>
                </a:lnTo>
                <a:lnTo>
                  <a:pt x="31724" y="44983"/>
                </a:lnTo>
                <a:lnTo>
                  <a:pt x="35801" y="40843"/>
                </a:lnTo>
                <a:lnTo>
                  <a:pt x="37846" y="39179"/>
                </a:lnTo>
                <a:lnTo>
                  <a:pt x="43992" y="37528"/>
                </a:lnTo>
                <a:lnTo>
                  <a:pt x="46037" y="37528"/>
                </a:lnTo>
                <a:lnTo>
                  <a:pt x="52184" y="40017"/>
                </a:lnTo>
                <a:lnTo>
                  <a:pt x="53200" y="41668"/>
                </a:lnTo>
                <a:lnTo>
                  <a:pt x="55245" y="46634"/>
                </a:lnTo>
                <a:lnTo>
                  <a:pt x="55245" y="40297"/>
                </a:lnTo>
                <a:lnTo>
                  <a:pt x="53200" y="37528"/>
                </a:lnTo>
                <a:lnTo>
                  <a:pt x="49098" y="35039"/>
                </a:lnTo>
                <a:lnTo>
                  <a:pt x="42976" y="33248"/>
                </a:lnTo>
                <a:lnTo>
                  <a:pt x="40932" y="33248"/>
                </a:lnTo>
                <a:lnTo>
                  <a:pt x="34785" y="35877"/>
                </a:lnTo>
                <a:lnTo>
                  <a:pt x="31724" y="37528"/>
                </a:lnTo>
                <a:lnTo>
                  <a:pt x="26606" y="42494"/>
                </a:lnTo>
                <a:lnTo>
                  <a:pt x="25590" y="40017"/>
                </a:lnTo>
                <a:lnTo>
                  <a:pt x="20459" y="35877"/>
                </a:lnTo>
                <a:lnTo>
                  <a:pt x="13309" y="34074"/>
                </a:lnTo>
                <a:lnTo>
                  <a:pt x="10236" y="34074"/>
                </a:lnTo>
                <a:lnTo>
                  <a:pt x="4102" y="37528"/>
                </a:lnTo>
                <a:lnTo>
                  <a:pt x="2057" y="40843"/>
                </a:lnTo>
                <a:lnTo>
                  <a:pt x="3086" y="46634"/>
                </a:lnTo>
                <a:lnTo>
                  <a:pt x="3086" y="44157"/>
                </a:lnTo>
                <a:lnTo>
                  <a:pt x="6146" y="40017"/>
                </a:lnTo>
                <a:lnTo>
                  <a:pt x="7175" y="39179"/>
                </a:lnTo>
                <a:lnTo>
                  <a:pt x="14338" y="37528"/>
                </a:lnTo>
                <a:lnTo>
                  <a:pt x="20459" y="39179"/>
                </a:lnTo>
                <a:lnTo>
                  <a:pt x="25590" y="44157"/>
                </a:lnTo>
                <a:lnTo>
                  <a:pt x="23533" y="48285"/>
                </a:lnTo>
                <a:lnTo>
                  <a:pt x="19443" y="52425"/>
                </a:lnTo>
                <a:lnTo>
                  <a:pt x="18427" y="53263"/>
                </a:lnTo>
                <a:lnTo>
                  <a:pt x="12293" y="55880"/>
                </a:lnTo>
                <a:lnTo>
                  <a:pt x="6146" y="53263"/>
                </a:lnTo>
                <a:lnTo>
                  <a:pt x="4102" y="52425"/>
                </a:lnTo>
                <a:lnTo>
                  <a:pt x="2057" y="40843"/>
                </a:lnTo>
                <a:lnTo>
                  <a:pt x="0" y="46634"/>
                </a:lnTo>
                <a:lnTo>
                  <a:pt x="1041" y="51600"/>
                </a:lnTo>
                <a:lnTo>
                  <a:pt x="4102" y="55880"/>
                </a:lnTo>
                <a:lnTo>
                  <a:pt x="7175" y="58369"/>
                </a:lnTo>
                <a:lnTo>
                  <a:pt x="13309" y="59194"/>
                </a:lnTo>
                <a:lnTo>
                  <a:pt x="15354" y="59194"/>
                </a:lnTo>
                <a:lnTo>
                  <a:pt x="21488" y="57531"/>
                </a:lnTo>
                <a:lnTo>
                  <a:pt x="22504" y="56705"/>
                </a:lnTo>
                <a:lnTo>
                  <a:pt x="26606" y="51600"/>
                </a:lnTo>
                <a:lnTo>
                  <a:pt x="29679" y="54089"/>
                </a:lnTo>
                <a:lnTo>
                  <a:pt x="33756" y="58369"/>
                </a:lnTo>
                <a:lnTo>
                  <a:pt x="42976" y="60845"/>
                </a:lnTo>
                <a:lnTo>
                  <a:pt x="48082" y="60020"/>
                </a:lnTo>
                <a:lnTo>
                  <a:pt x="53200" y="56705"/>
                </a:lnTo>
                <a:lnTo>
                  <a:pt x="56261" y="52425"/>
                </a:lnTo>
                <a:lnTo>
                  <a:pt x="57289" y="46634"/>
                </a:lnTo>
                <a:close/>
              </a:path>
              <a:path w="57784" h="60960">
                <a:moveTo>
                  <a:pt x="57289" y="11582"/>
                </a:moveTo>
                <a:lnTo>
                  <a:pt x="56261" y="6616"/>
                </a:lnTo>
                <a:lnTo>
                  <a:pt x="52184" y="2476"/>
                </a:lnTo>
                <a:lnTo>
                  <a:pt x="51155" y="1651"/>
                </a:lnTo>
                <a:lnTo>
                  <a:pt x="45008" y="0"/>
                </a:lnTo>
                <a:lnTo>
                  <a:pt x="36842" y="0"/>
                </a:lnTo>
                <a:lnTo>
                  <a:pt x="30695" y="825"/>
                </a:lnTo>
                <a:lnTo>
                  <a:pt x="25590" y="2476"/>
                </a:lnTo>
                <a:lnTo>
                  <a:pt x="22504" y="5791"/>
                </a:lnTo>
                <a:lnTo>
                  <a:pt x="20459" y="10756"/>
                </a:lnTo>
                <a:lnTo>
                  <a:pt x="21488" y="15862"/>
                </a:lnTo>
                <a:lnTo>
                  <a:pt x="22504" y="17513"/>
                </a:lnTo>
                <a:lnTo>
                  <a:pt x="27635" y="21653"/>
                </a:lnTo>
                <a:lnTo>
                  <a:pt x="6146" y="20828"/>
                </a:lnTo>
                <a:lnTo>
                  <a:pt x="6146" y="825"/>
                </a:lnTo>
                <a:lnTo>
                  <a:pt x="1041" y="825"/>
                </a:lnTo>
                <a:lnTo>
                  <a:pt x="1041" y="22491"/>
                </a:lnTo>
                <a:lnTo>
                  <a:pt x="30695" y="23317"/>
                </a:lnTo>
                <a:lnTo>
                  <a:pt x="30695" y="20828"/>
                </a:lnTo>
                <a:lnTo>
                  <a:pt x="29679" y="20828"/>
                </a:lnTo>
                <a:lnTo>
                  <a:pt x="25590" y="17513"/>
                </a:lnTo>
                <a:lnTo>
                  <a:pt x="24549" y="12407"/>
                </a:lnTo>
                <a:lnTo>
                  <a:pt x="24549" y="9931"/>
                </a:lnTo>
                <a:lnTo>
                  <a:pt x="27635" y="5791"/>
                </a:lnTo>
                <a:lnTo>
                  <a:pt x="31724" y="4965"/>
                </a:lnTo>
                <a:lnTo>
                  <a:pt x="38887" y="4140"/>
                </a:lnTo>
                <a:lnTo>
                  <a:pt x="46037" y="4965"/>
                </a:lnTo>
                <a:lnTo>
                  <a:pt x="51155" y="6616"/>
                </a:lnTo>
                <a:lnTo>
                  <a:pt x="53200" y="8267"/>
                </a:lnTo>
                <a:lnTo>
                  <a:pt x="55245" y="13246"/>
                </a:lnTo>
                <a:lnTo>
                  <a:pt x="54229" y="18351"/>
                </a:lnTo>
                <a:lnTo>
                  <a:pt x="50139" y="20828"/>
                </a:lnTo>
                <a:lnTo>
                  <a:pt x="43992" y="19177"/>
                </a:lnTo>
                <a:lnTo>
                  <a:pt x="41948" y="20002"/>
                </a:lnTo>
                <a:lnTo>
                  <a:pt x="40932" y="21653"/>
                </a:lnTo>
                <a:lnTo>
                  <a:pt x="41948" y="24142"/>
                </a:lnTo>
                <a:lnTo>
                  <a:pt x="46037" y="25793"/>
                </a:lnTo>
                <a:lnTo>
                  <a:pt x="49098" y="24968"/>
                </a:lnTo>
                <a:lnTo>
                  <a:pt x="54229" y="21653"/>
                </a:lnTo>
                <a:lnTo>
                  <a:pt x="56261" y="18351"/>
                </a:lnTo>
                <a:lnTo>
                  <a:pt x="57289" y="13246"/>
                </a:lnTo>
                <a:lnTo>
                  <a:pt x="57289" y="1158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21" name="Прямоугольник 620"/>
          <p:cNvSpPr/>
          <p:nvPr/>
        </p:nvSpPr>
        <p:spPr>
          <a:xfrm>
            <a:off x="7969740" y="559442"/>
            <a:ext cx="775353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дальнего света</a:t>
            </a:r>
          </a:p>
        </p:txBody>
      </p:sp>
      <p:sp>
        <p:nvSpPr>
          <p:cNvPr id="622" name="Прямоугольник 621"/>
          <p:cNvSpPr/>
          <p:nvPr/>
        </p:nvSpPr>
        <p:spPr>
          <a:xfrm>
            <a:off x="8047479" y="994704"/>
            <a:ext cx="775353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ближнего света</a:t>
            </a:r>
          </a:p>
        </p:txBody>
      </p:sp>
      <p:sp>
        <p:nvSpPr>
          <p:cNvPr id="623" name="Прямоугольник 622"/>
          <p:cNvSpPr/>
          <p:nvPr/>
        </p:nvSpPr>
        <p:spPr>
          <a:xfrm>
            <a:off x="7905249" y="1547866"/>
            <a:ext cx="775353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звукового сигнала</a:t>
            </a:r>
          </a:p>
        </p:txBody>
      </p:sp>
      <p:sp>
        <p:nvSpPr>
          <p:cNvPr id="624" name="Прямоугольник 623"/>
          <p:cNvSpPr/>
          <p:nvPr/>
        </p:nvSpPr>
        <p:spPr>
          <a:xfrm>
            <a:off x="7779086" y="2352878"/>
            <a:ext cx="775353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топливного насоса</a:t>
            </a:r>
          </a:p>
        </p:txBody>
      </p:sp>
      <p:sp>
        <p:nvSpPr>
          <p:cNvPr id="625" name="Прямоугольник 624"/>
          <p:cNvSpPr/>
          <p:nvPr/>
        </p:nvSpPr>
        <p:spPr>
          <a:xfrm>
            <a:off x="7708486" y="2789329"/>
            <a:ext cx="916074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обогрева заднего стекла</a:t>
            </a:r>
          </a:p>
        </p:txBody>
      </p:sp>
      <p:sp>
        <p:nvSpPr>
          <p:cNvPr id="626" name="Прямоугольник 625"/>
          <p:cNvSpPr/>
          <p:nvPr/>
        </p:nvSpPr>
        <p:spPr>
          <a:xfrm>
            <a:off x="7843210" y="3551807"/>
            <a:ext cx="916074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правой противотуманной фары</a:t>
            </a:r>
          </a:p>
        </p:txBody>
      </p:sp>
      <p:sp>
        <p:nvSpPr>
          <p:cNvPr id="627" name="Прямоугольник 626"/>
          <p:cNvSpPr/>
          <p:nvPr/>
        </p:nvSpPr>
        <p:spPr>
          <a:xfrm>
            <a:off x="7667639" y="4048874"/>
            <a:ext cx="916074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габаритных огней</a:t>
            </a:r>
          </a:p>
        </p:txBody>
      </p:sp>
      <p:sp>
        <p:nvSpPr>
          <p:cNvPr id="628" name="Прямоугольник 627"/>
          <p:cNvSpPr/>
          <p:nvPr/>
        </p:nvSpPr>
        <p:spPr>
          <a:xfrm>
            <a:off x="7787066" y="5013843"/>
            <a:ext cx="916074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переднего вентилятора</a:t>
            </a:r>
          </a:p>
        </p:txBody>
      </p:sp>
      <p:grpSp>
        <p:nvGrpSpPr>
          <p:cNvPr id="645" name="Группа 644"/>
          <p:cNvGrpSpPr/>
          <p:nvPr/>
        </p:nvGrpSpPr>
        <p:grpSpPr>
          <a:xfrm>
            <a:off x="8656088" y="668935"/>
            <a:ext cx="1427750" cy="5328864"/>
            <a:chOff x="8656088" y="668935"/>
            <a:chExt cx="1427750" cy="5328864"/>
          </a:xfrm>
        </p:grpSpPr>
        <p:sp>
          <p:nvSpPr>
            <p:cNvPr id="646" name="Прямоугольник 645"/>
            <p:cNvSpPr/>
            <p:nvPr/>
          </p:nvSpPr>
          <p:spPr>
            <a:xfrm>
              <a:off x="9441616" y="5752591"/>
              <a:ext cx="442750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204 Вт</a:t>
              </a:r>
            </a:p>
          </p:txBody>
        </p:sp>
        <p:sp>
          <p:nvSpPr>
            <p:cNvPr id="647" name="Прямоугольник 646"/>
            <p:cNvSpPr/>
            <p:nvPr/>
          </p:nvSpPr>
          <p:spPr>
            <a:xfrm>
              <a:off x="9464010" y="5122837"/>
              <a:ext cx="442750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24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0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</a:t>
              </a:r>
            </a:p>
          </p:txBody>
        </p:sp>
        <p:sp>
          <p:nvSpPr>
            <p:cNvPr id="648" name="Прямоугольник 647"/>
            <p:cNvSpPr/>
            <p:nvPr/>
          </p:nvSpPr>
          <p:spPr>
            <a:xfrm>
              <a:off x="9459133" y="3738675"/>
              <a:ext cx="396263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12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</a:t>
              </a:r>
            </a:p>
          </p:txBody>
        </p:sp>
        <p:sp>
          <p:nvSpPr>
            <p:cNvPr id="649" name="Прямоугольник 648"/>
            <p:cNvSpPr/>
            <p:nvPr/>
          </p:nvSpPr>
          <p:spPr>
            <a:xfrm>
              <a:off x="9524068" y="2583353"/>
              <a:ext cx="559770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123,39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</a:t>
              </a:r>
            </a:p>
          </p:txBody>
        </p:sp>
        <p:sp>
          <p:nvSpPr>
            <p:cNvPr id="650" name="Прямоугольник 649"/>
            <p:cNvSpPr/>
            <p:nvPr/>
          </p:nvSpPr>
          <p:spPr>
            <a:xfrm>
              <a:off x="9428784" y="3007296"/>
              <a:ext cx="442750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242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</a:t>
              </a:r>
            </a:p>
          </p:txBody>
        </p:sp>
        <p:sp>
          <p:nvSpPr>
            <p:cNvPr id="651" name="Прямоугольник 650"/>
            <p:cNvSpPr/>
            <p:nvPr/>
          </p:nvSpPr>
          <p:spPr>
            <a:xfrm>
              <a:off x="9398507" y="668935"/>
              <a:ext cx="550152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30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2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652" name="Прямоугольник 651"/>
            <p:cNvSpPr/>
            <p:nvPr/>
          </p:nvSpPr>
          <p:spPr>
            <a:xfrm>
              <a:off x="9389487" y="1105963"/>
              <a:ext cx="550152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25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2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653" name="Прямоугольник 652"/>
            <p:cNvSpPr/>
            <p:nvPr/>
          </p:nvSpPr>
          <p:spPr>
            <a:xfrm>
              <a:off x="9387385" y="1662470"/>
              <a:ext cx="550152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42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2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654" name="Прямоугольник 653"/>
            <p:cNvSpPr/>
            <p:nvPr/>
          </p:nvSpPr>
          <p:spPr>
            <a:xfrm>
              <a:off x="9389160" y="3399467"/>
              <a:ext cx="550152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24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2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655" name="Прямоугольник 654"/>
            <p:cNvSpPr/>
            <p:nvPr/>
          </p:nvSpPr>
          <p:spPr>
            <a:xfrm>
              <a:off x="9444995" y="4103925"/>
              <a:ext cx="503664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5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2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656" name="Прямоугольник 655"/>
            <p:cNvSpPr/>
            <p:nvPr/>
          </p:nvSpPr>
          <p:spPr>
            <a:xfrm>
              <a:off x="9444995" y="4273585"/>
              <a:ext cx="503664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5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2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657" name="Прямоугольник 656"/>
            <p:cNvSpPr/>
            <p:nvPr/>
          </p:nvSpPr>
          <p:spPr>
            <a:xfrm>
              <a:off x="9366840" y="4635493"/>
              <a:ext cx="620684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0,6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16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658" name="Прямоугольник 657"/>
            <p:cNvSpPr/>
            <p:nvPr/>
          </p:nvSpPr>
          <p:spPr>
            <a:xfrm>
              <a:off x="9445601" y="4820794"/>
              <a:ext cx="503664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4</a:t>
              </a:r>
              <a:r>
                <a:rPr lang="ru-RU" sz="800" kern="0" dirty="0">
                  <a:latin typeface="Arial Narrow" panose="020B0606020202030204" pitchFamily="34" charset="0"/>
                  <a:cs typeface="Arial"/>
                </a:rPr>
                <a:t> Вт </a:t>
              </a:r>
              <a:r>
                <a:rPr lang="en-US" sz="800" kern="0" dirty="0">
                  <a:latin typeface="Arial Narrow" panose="020B0606020202030204" pitchFamily="34" charset="0"/>
                  <a:cs typeface="Arial"/>
                </a:rPr>
                <a:t>× 2</a:t>
              </a:r>
              <a:endParaRPr lang="ru-RU" sz="800" kern="0" dirty="0">
                <a:latin typeface="Arial Narrow" panose="020B0606020202030204" pitchFamily="34" charset="0"/>
                <a:cs typeface="Arial"/>
              </a:endParaRPr>
            </a:p>
          </p:txBody>
        </p:sp>
        <p:sp>
          <p:nvSpPr>
            <p:cNvPr id="659" name="Прямоугольник 658"/>
            <p:cNvSpPr/>
            <p:nvPr/>
          </p:nvSpPr>
          <p:spPr>
            <a:xfrm>
              <a:off x="9330051" y="5482531"/>
              <a:ext cx="68159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tabLst>
                  <a:tab pos="342265" algn="l"/>
                </a:tabLst>
              </a:pPr>
              <a:r>
                <a:rPr lang="en-US" sz="600" kern="0" dirty="0">
                  <a:latin typeface="Arial Narrow" panose="020B0606020202030204" pitchFamily="34" charset="0"/>
                  <a:cs typeface="Arial"/>
                </a:rPr>
                <a:t>40</a:t>
              </a: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 </a:t>
              </a:r>
              <a:r>
                <a:rPr lang="en-US" sz="600" kern="0" dirty="0">
                  <a:latin typeface="Arial Narrow" panose="020B0606020202030204" pitchFamily="34" charset="0"/>
                  <a:cs typeface="Arial"/>
                </a:rPr>
                <a:t>+</a:t>
              </a: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 </a:t>
              </a:r>
              <a:r>
                <a:rPr lang="en-US" sz="600" kern="0" dirty="0">
                  <a:latin typeface="Arial Narrow" panose="020B0606020202030204" pitchFamily="34" charset="0"/>
                  <a:cs typeface="Arial"/>
                </a:rPr>
                <a:t>40</a:t>
              </a: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 </a:t>
              </a:r>
              <a:r>
                <a:rPr lang="en-US" sz="600" kern="0" dirty="0">
                  <a:latin typeface="Arial Narrow" panose="020B0606020202030204" pitchFamily="34" charset="0"/>
                  <a:cs typeface="Arial"/>
                </a:rPr>
                <a:t>+</a:t>
              </a: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 </a:t>
              </a:r>
              <a:r>
                <a:rPr lang="en-US" sz="600" kern="0" dirty="0">
                  <a:latin typeface="Arial Narrow" panose="020B0606020202030204" pitchFamily="34" charset="0"/>
                  <a:cs typeface="Arial"/>
                </a:rPr>
                <a:t>75</a:t>
              </a: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,</a:t>
              </a:r>
              <a:r>
                <a:rPr lang="en-US" sz="600" kern="0" dirty="0">
                  <a:latin typeface="Arial Narrow" panose="020B0606020202030204" pitchFamily="34" charset="0"/>
                  <a:cs typeface="Arial"/>
                </a:rPr>
                <a:t>6</a:t>
              </a: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 Вт</a:t>
              </a:r>
            </a:p>
          </p:txBody>
        </p:sp>
        <p:sp>
          <p:nvSpPr>
            <p:cNvPr id="660" name="Прямоугольник 659"/>
            <p:cNvSpPr/>
            <p:nvPr/>
          </p:nvSpPr>
          <p:spPr>
            <a:xfrm>
              <a:off x="9475896" y="2187000"/>
              <a:ext cx="532518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Нет данных</a:t>
              </a:r>
            </a:p>
          </p:txBody>
        </p:sp>
        <p:sp>
          <p:nvSpPr>
            <p:cNvPr id="661" name="Прямоугольник 660"/>
            <p:cNvSpPr/>
            <p:nvPr/>
          </p:nvSpPr>
          <p:spPr>
            <a:xfrm>
              <a:off x="8700055" y="677414"/>
              <a:ext cx="656357" cy="18466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Дальний свет </a:t>
              </a:r>
            </a:p>
          </p:txBody>
        </p:sp>
        <p:sp>
          <p:nvSpPr>
            <p:cNvPr id="662" name="Прямоугольник 661"/>
            <p:cNvSpPr/>
            <p:nvPr/>
          </p:nvSpPr>
          <p:spPr>
            <a:xfrm>
              <a:off x="8702024" y="1121852"/>
              <a:ext cx="593432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Ближний свет</a:t>
              </a:r>
            </a:p>
          </p:txBody>
        </p:sp>
        <p:sp>
          <p:nvSpPr>
            <p:cNvPr id="663" name="Прямоугольник 662"/>
            <p:cNvSpPr/>
            <p:nvPr/>
          </p:nvSpPr>
          <p:spPr>
            <a:xfrm>
              <a:off x="8695129" y="1683644"/>
              <a:ext cx="688009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Звуковой сигнал </a:t>
              </a:r>
            </a:p>
          </p:txBody>
        </p:sp>
        <p:sp>
          <p:nvSpPr>
            <p:cNvPr id="664" name="Прямоугольник 663"/>
            <p:cNvSpPr/>
            <p:nvPr/>
          </p:nvSpPr>
          <p:spPr>
            <a:xfrm>
              <a:off x="8669953" y="2203809"/>
              <a:ext cx="875561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Блок упр. AFS, правая фара</a:t>
              </a:r>
            </a:p>
          </p:txBody>
        </p:sp>
        <p:sp>
          <p:nvSpPr>
            <p:cNvPr id="665" name="Прямоугольник 664"/>
            <p:cNvSpPr/>
            <p:nvPr/>
          </p:nvSpPr>
          <p:spPr>
            <a:xfrm>
              <a:off x="8859819" y="2598766"/>
              <a:ext cx="702436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Топливный насос</a:t>
              </a:r>
            </a:p>
          </p:txBody>
        </p:sp>
        <p:sp>
          <p:nvSpPr>
            <p:cNvPr id="666" name="Прямоугольник 665"/>
            <p:cNvSpPr/>
            <p:nvPr/>
          </p:nvSpPr>
          <p:spPr>
            <a:xfrm>
              <a:off x="8660524" y="3033389"/>
              <a:ext cx="768159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Обогрев заднего стекла</a:t>
              </a:r>
            </a:p>
          </p:txBody>
        </p:sp>
        <p:sp>
          <p:nvSpPr>
            <p:cNvPr id="667" name="Прямоугольник 666"/>
            <p:cNvSpPr/>
            <p:nvPr/>
          </p:nvSpPr>
          <p:spPr>
            <a:xfrm>
              <a:off x="8656088" y="3428166"/>
              <a:ext cx="793807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Обогрев зерк. задн. вида</a:t>
              </a:r>
            </a:p>
          </p:txBody>
        </p:sp>
        <p:sp>
          <p:nvSpPr>
            <p:cNvPr id="668" name="Прямоугольник 667"/>
            <p:cNvSpPr/>
            <p:nvPr/>
          </p:nvSpPr>
          <p:spPr>
            <a:xfrm>
              <a:off x="8663640" y="3721780"/>
              <a:ext cx="802741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Правая противотуманная фара</a:t>
              </a:r>
            </a:p>
          </p:txBody>
        </p:sp>
        <p:sp>
          <p:nvSpPr>
            <p:cNvPr id="669" name="Прямоугольник 668"/>
            <p:cNvSpPr/>
            <p:nvPr/>
          </p:nvSpPr>
          <p:spPr>
            <a:xfrm>
              <a:off x="8698054" y="4091542"/>
              <a:ext cx="790601" cy="2308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450" kern="0" dirty="0">
                  <a:latin typeface="Arial Narrow" panose="020B0606020202030204" pitchFamily="34" charset="0"/>
                  <a:cs typeface="Arial"/>
                </a:rPr>
                <a:t>Габаритные огни в крышке </a:t>
              </a:r>
              <a:br>
                <a:rPr lang="ru-RU" sz="450" kern="0" dirty="0">
                  <a:latin typeface="Arial Narrow" panose="020B0606020202030204" pitchFamily="34" charset="0"/>
                  <a:cs typeface="Arial"/>
                </a:rPr>
              </a:br>
              <a:r>
                <a:rPr lang="ru-RU" sz="450" kern="0" dirty="0">
                  <a:latin typeface="Arial Narrow" panose="020B0606020202030204" pitchFamily="34" charset="0"/>
                  <a:cs typeface="Arial"/>
                </a:rPr>
                <a:t>багажного отсека</a:t>
              </a:r>
            </a:p>
          </p:txBody>
        </p:sp>
        <p:sp>
          <p:nvSpPr>
            <p:cNvPr id="670" name="Прямоугольник 669"/>
            <p:cNvSpPr/>
            <p:nvPr/>
          </p:nvSpPr>
          <p:spPr>
            <a:xfrm>
              <a:off x="8700055" y="4277246"/>
              <a:ext cx="630301" cy="24622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Габаритные огни </a:t>
              </a:r>
              <a:br>
                <a:rPr lang="ru-RU" sz="500" kern="0" dirty="0">
                  <a:latin typeface="Arial Narrow" panose="020B0606020202030204" pitchFamily="34" charset="0"/>
                  <a:cs typeface="Arial"/>
                </a:rPr>
              </a:b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в заднем бампере</a:t>
              </a:r>
            </a:p>
          </p:txBody>
        </p:sp>
        <p:sp>
          <p:nvSpPr>
            <p:cNvPr id="671" name="Прямоугольник 670"/>
            <p:cNvSpPr/>
            <p:nvPr/>
          </p:nvSpPr>
          <p:spPr>
            <a:xfrm>
              <a:off x="8720753" y="4646581"/>
              <a:ext cx="678391" cy="18466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58</a:t>
              </a:r>
              <a:r>
                <a:rPr lang="en-US" sz="600" kern="0" dirty="0">
                  <a:latin typeface="Arial Narrow" panose="020B0606020202030204" pitchFamily="34" charset="0"/>
                  <a:cs typeface="Arial"/>
                </a:rPr>
                <a:t>b </a:t>
              </a:r>
              <a:r>
                <a:rPr lang="ru-RU" sz="600" kern="0" dirty="0">
                  <a:latin typeface="Arial Narrow" panose="020B0606020202030204" pitchFamily="34" charset="0"/>
                  <a:cs typeface="Arial"/>
                </a:rPr>
                <a:t>(освещение)</a:t>
              </a:r>
            </a:p>
          </p:txBody>
        </p:sp>
        <p:sp>
          <p:nvSpPr>
            <p:cNvPr id="672" name="Прямоугольник 671"/>
            <p:cNvSpPr/>
            <p:nvPr/>
          </p:nvSpPr>
          <p:spPr>
            <a:xfrm>
              <a:off x="8718411" y="4796446"/>
              <a:ext cx="775786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Фонари подсветки номерного знака</a:t>
              </a:r>
            </a:p>
          </p:txBody>
        </p:sp>
        <p:sp>
          <p:nvSpPr>
            <p:cNvPr id="673" name="Прямоугольник 672"/>
            <p:cNvSpPr/>
            <p:nvPr/>
          </p:nvSpPr>
          <p:spPr>
            <a:xfrm>
              <a:off x="8692648" y="5164931"/>
              <a:ext cx="734496" cy="1692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Передний вентилятор </a:t>
              </a:r>
            </a:p>
          </p:txBody>
        </p:sp>
        <p:sp>
          <p:nvSpPr>
            <p:cNvPr id="674" name="Прямоугольник 673"/>
            <p:cNvSpPr/>
            <p:nvPr/>
          </p:nvSpPr>
          <p:spPr>
            <a:xfrm>
              <a:off x="8681631" y="5467292"/>
              <a:ext cx="707245" cy="21544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400" kern="0" dirty="0">
                  <a:latin typeface="Arial Narrow" panose="020B0606020202030204" pitchFamily="34" charset="0"/>
                  <a:cs typeface="Arial"/>
                </a:rPr>
                <a:t>Крышка багажного отсека </a:t>
              </a:r>
              <a:br>
                <a:rPr lang="ru-RU" sz="400" kern="0" dirty="0">
                  <a:latin typeface="Arial Narrow" panose="020B0606020202030204" pitchFamily="34" charset="0"/>
                  <a:cs typeface="Arial"/>
                </a:rPr>
              </a:br>
              <a:r>
                <a:rPr lang="ru-RU" sz="400" kern="0" dirty="0">
                  <a:latin typeface="Arial Narrow" panose="020B0606020202030204" pitchFamily="34" charset="0"/>
                  <a:cs typeface="Arial"/>
                </a:rPr>
                <a:t>с электроприводом</a:t>
              </a:r>
            </a:p>
          </p:txBody>
        </p:sp>
        <p:sp>
          <p:nvSpPr>
            <p:cNvPr id="675" name="Прямоугольник 674"/>
            <p:cNvSpPr/>
            <p:nvPr/>
          </p:nvSpPr>
          <p:spPr>
            <a:xfrm>
              <a:off x="8700931" y="5751578"/>
              <a:ext cx="739684" cy="24622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tabLst>
                  <a:tab pos="342265" algn="l"/>
                </a:tabLst>
              </a:pPr>
              <a:r>
                <a:rPr lang="ru-RU" sz="500" kern="0" dirty="0">
                  <a:latin typeface="Arial Narrow" panose="020B0606020202030204" pitchFamily="34" charset="0"/>
                  <a:cs typeface="Arial"/>
                </a:rPr>
                <a:t>Привод EPB, прав. суппорт</a:t>
              </a:r>
            </a:p>
          </p:txBody>
        </p:sp>
      </p:grpSp>
      <p:sp>
        <p:nvSpPr>
          <p:cNvPr id="676" name="object 305"/>
          <p:cNvSpPr/>
          <p:nvPr/>
        </p:nvSpPr>
        <p:spPr>
          <a:xfrm>
            <a:off x="9398507" y="3417103"/>
            <a:ext cx="0" cy="180340"/>
          </a:xfrm>
          <a:custGeom>
            <a:avLst/>
            <a:gdLst/>
            <a:ahLst/>
            <a:cxnLst/>
            <a:rect l="l" t="t" r="r" b="b"/>
            <a:pathLst>
              <a:path h="180339">
                <a:moveTo>
                  <a:pt x="0" y="0"/>
                </a:moveTo>
                <a:lnTo>
                  <a:pt x="0" y="180080"/>
                </a:lnTo>
              </a:path>
            </a:pathLst>
          </a:custGeom>
          <a:ln w="1270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14749946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49680" y="664598"/>
            <a:ext cx="0" cy="5752465"/>
          </a:xfrm>
          <a:custGeom>
            <a:avLst/>
            <a:gdLst/>
            <a:ahLst/>
            <a:cxnLst/>
            <a:rect l="l" t="t" r="r" b="b"/>
            <a:pathLst>
              <a:path h="5752465">
                <a:moveTo>
                  <a:pt x="0" y="0"/>
                </a:moveTo>
                <a:lnTo>
                  <a:pt x="0" y="5751848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3042663" y="4242632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041537" y="3782553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041537" y="3528711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042663" y="1479553"/>
            <a:ext cx="1191895" cy="183515"/>
          </a:xfrm>
          <a:custGeom>
            <a:avLst/>
            <a:gdLst/>
            <a:ahLst/>
            <a:cxnLst/>
            <a:rect l="l" t="t" r="r" b="b"/>
            <a:pathLst>
              <a:path w="1191895" h="183514">
                <a:moveTo>
                  <a:pt x="0" y="183244"/>
                </a:moveTo>
                <a:lnTo>
                  <a:pt x="1191558" y="183244"/>
                </a:lnTo>
                <a:lnTo>
                  <a:pt x="1191558" y="0"/>
                </a:lnTo>
                <a:lnTo>
                  <a:pt x="0" y="0"/>
                </a:lnTo>
                <a:lnTo>
                  <a:pt x="0" y="183244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749680" y="4111868"/>
            <a:ext cx="1293495" cy="76835"/>
          </a:xfrm>
          <a:custGeom>
            <a:avLst/>
            <a:gdLst/>
            <a:ahLst/>
            <a:cxnLst/>
            <a:rect l="l" t="t" r="r" b="b"/>
            <a:pathLst>
              <a:path w="1293495" h="76835">
                <a:moveTo>
                  <a:pt x="0" y="38189"/>
                </a:moveTo>
                <a:lnTo>
                  <a:pt x="1292983" y="38189"/>
                </a:lnTo>
              </a:path>
              <a:path w="1293495" h="76835">
                <a:moveTo>
                  <a:pt x="147131" y="76351"/>
                </a:moveTo>
                <a:lnTo>
                  <a:pt x="394589" y="76351"/>
                </a:lnTo>
                <a:lnTo>
                  <a:pt x="394589" y="0"/>
                </a:lnTo>
                <a:lnTo>
                  <a:pt x="147131" y="0"/>
                </a:lnTo>
                <a:lnTo>
                  <a:pt x="147131" y="76351"/>
                </a:lnTo>
                <a:close/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904606" y="4049851"/>
            <a:ext cx="234315" cy="58419"/>
          </a:xfrm>
          <a:custGeom>
            <a:avLst/>
            <a:gdLst/>
            <a:ahLst/>
            <a:cxnLst/>
            <a:rect l="l" t="t" r="r" b="b"/>
            <a:pathLst>
              <a:path w="234314" h="58420">
                <a:moveTo>
                  <a:pt x="21183" y="952"/>
                </a:moveTo>
                <a:lnTo>
                  <a:pt x="0" y="952"/>
                </a:lnTo>
                <a:lnTo>
                  <a:pt x="0" y="3797"/>
                </a:lnTo>
                <a:lnTo>
                  <a:pt x="7810" y="3797"/>
                </a:lnTo>
                <a:lnTo>
                  <a:pt x="8915" y="5715"/>
                </a:lnTo>
                <a:lnTo>
                  <a:pt x="8915" y="52489"/>
                </a:lnTo>
                <a:lnTo>
                  <a:pt x="7810" y="54394"/>
                </a:lnTo>
                <a:lnTo>
                  <a:pt x="6692" y="55359"/>
                </a:lnTo>
                <a:lnTo>
                  <a:pt x="0" y="55359"/>
                </a:lnTo>
                <a:lnTo>
                  <a:pt x="0" y="57238"/>
                </a:lnTo>
                <a:lnTo>
                  <a:pt x="21183" y="57238"/>
                </a:lnTo>
                <a:lnTo>
                  <a:pt x="21183" y="55359"/>
                </a:lnTo>
                <a:lnTo>
                  <a:pt x="15608" y="55359"/>
                </a:lnTo>
                <a:lnTo>
                  <a:pt x="13373" y="54394"/>
                </a:lnTo>
                <a:lnTo>
                  <a:pt x="13373" y="3797"/>
                </a:lnTo>
                <a:lnTo>
                  <a:pt x="21183" y="3797"/>
                </a:lnTo>
                <a:lnTo>
                  <a:pt x="21183" y="952"/>
                </a:lnTo>
                <a:close/>
              </a:path>
              <a:path w="234314" h="58420">
                <a:moveTo>
                  <a:pt x="61302" y="13335"/>
                </a:moveTo>
                <a:lnTo>
                  <a:pt x="57975" y="952"/>
                </a:lnTo>
                <a:lnTo>
                  <a:pt x="30099" y="952"/>
                </a:lnTo>
                <a:lnTo>
                  <a:pt x="30099" y="3797"/>
                </a:lnTo>
                <a:lnTo>
                  <a:pt x="33439" y="3797"/>
                </a:lnTo>
                <a:lnTo>
                  <a:pt x="34556" y="5715"/>
                </a:lnTo>
                <a:lnTo>
                  <a:pt x="34556" y="52489"/>
                </a:lnTo>
                <a:lnTo>
                  <a:pt x="33439" y="54394"/>
                </a:lnTo>
                <a:lnTo>
                  <a:pt x="31216" y="55359"/>
                </a:lnTo>
                <a:lnTo>
                  <a:pt x="30099" y="55359"/>
                </a:lnTo>
                <a:lnTo>
                  <a:pt x="30099" y="57238"/>
                </a:lnTo>
                <a:lnTo>
                  <a:pt x="42354" y="57238"/>
                </a:lnTo>
                <a:lnTo>
                  <a:pt x="42354" y="55359"/>
                </a:lnTo>
                <a:lnTo>
                  <a:pt x="41236" y="55359"/>
                </a:lnTo>
                <a:lnTo>
                  <a:pt x="39014" y="54394"/>
                </a:lnTo>
                <a:lnTo>
                  <a:pt x="37896" y="52489"/>
                </a:lnTo>
                <a:lnTo>
                  <a:pt x="37896" y="28625"/>
                </a:lnTo>
                <a:lnTo>
                  <a:pt x="46812" y="28625"/>
                </a:lnTo>
                <a:lnTo>
                  <a:pt x="51269" y="30530"/>
                </a:lnTo>
                <a:lnTo>
                  <a:pt x="52387" y="36245"/>
                </a:lnTo>
                <a:lnTo>
                  <a:pt x="52387" y="38163"/>
                </a:lnTo>
                <a:lnTo>
                  <a:pt x="53492" y="38163"/>
                </a:lnTo>
                <a:lnTo>
                  <a:pt x="53492" y="19075"/>
                </a:lnTo>
                <a:lnTo>
                  <a:pt x="52387" y="19075"/>
                </a:lnTo>
                <a:lnTo>
                  <a:pt x="52387" y="20993"/>
                </a:lnTo>
                <a:lnTo>
                  <a:pt x="51269" y="24790"/>
                </a:lnTo>
                <a:lnTo>
                  <a:pt x="46812" y="26708"/>
                </a:lnTo>
                <a:lnTo>
                  <a:pt x="37896" y="26708"/>
                </a:lnTo>
                <a:lnTo>
                  <a:pt x="37896" y="5715"/>
                </a:lnTo>
                <a:lnTo>
                  <a:pt x="39014" y="3797"/>
                </a:lnTo>
                <a:lnTo>
                  <a:pt x="50165" y="3797"/>
                </a:lnTo>
                <a:lnTo>
                  <a:pt x="54622" y="5715"/>
                </a:lnTo>
                <a:lnTo>
                  <a:pt x="56845" y="8585"/>
                </a:lnTo>
                <a:lnTo>
                  <a:pt x="60198" y="13335"/>
                </a:lnTo>
                <a:lnTo>
                  <a:pt x="61302" y="13335"/>
                </a:lnTo>
                <a:close/>
              </a:path>
              <a:path w="234314" h="58420">
                <a:moveTo>
                  <a:pt x="93624" y="26708"/>
                </a:moveTo>
                <a:lnTo>
                  <a:pt x="92519" y="19075"/>
                </a:lnTo>
                <a:lnTo>
                  <a:pt x="91401" y="13335"/>
                </a:lnTo>
                <a:lnTo>
                  <a:pt x="90297" y="8585"/>
                </a:lnTo>
                <a:lnTo>
                  <a:pt x="88049" y="5715"/>
                </a:lnTo>
                <a:lnTo>
                  <a:pt x="88049" y="15252"/>
                </a:lnTo>
                <a:lnTo>
                  <a:pt x="88049" y="42938"/>
                </a:lnTo>
                <a:lnTo>
                  <a:pt x="85826" y="48653"/>
                </a:lnTo>
                <a:lnTo>
                  <a:pt x="83591" y="53441"/>
                </a:lnTo>
                <a:lnTo>
                  <a:pt x="80264" y="55359"/>
                </a:lnTo>
                <a:lnTo>
                  <a:pt x="76911" y="54394"/>
                </a:lnTo>
                <a:lnTo>
                  <a:pt x="73558" y="48653"/>
                </a:lnTo>
                <a:lnTo>
                  <a:pt x="72466" y="42938"/>
                </a:lnTo>
                <a:lnTo>
                  <a:pt x="71335" y="36245"/>
                </a:lnTo>
                <a:lnTo>
                  <a:pt x="71335" y="21945"/>
                </a:lnTo>
                <a:lnTo>
                  <a:pt x="72466" y="15252"/>
                </a:lnTo>
                <a:lnTo>
                  <a:pt x="73558" y="10490"/>
                </a:lnTo>
                <a:lnTo>
                  <a:pt x="75793" y="5715"/>
                </a:lnTo>
                <a:lnTo>
                  <a:pt x="80264" y="3810"/>
                </a:lnTo>
                <a:lnTo>
                  <a:pt x="83591" y="4762"/>
                </a:lnTo>
                <a:lnTo>
                  <a:pt x="85826" y="10490"/>
                </a:lnTo>
                <a:lnTo>
                  <a:pt x="88049" y="15252"/>
                </a:lnTo>
                <a:lnTo>
                  <a:pt x="88049" y="5715"/>
                </a:lnTo>
                <a:lnTo>
                  <a:pt x="84721" y="1892"/>
                </a:lnTo>
                <a:lnTo>
                  <a:pt x="80264" y="952"/>
                </a:lnTo>
                <a:lnTo>
                  <a:pt x="78016" y="952"/>
                </a:lnTo>
                <a:lnTo>
                  <a:pt x="65760" y="21945"/>
                </a:lnTo>
                <a:lnTo>
                  <a:pt x="65760" y="32448"/>
                </a:lnTo>
                <a:lnTo>
                  <a:pt x="80264" y="58204"/>
                </a:lnTo>
                <a:lnTo>
                  <a:pt x="81368" y="57238"/>
                </a:lnTo>
                <a:lnTo>
                  <a:pt x="85826" y="55359"/>
                </a:lnTo>
                <a:lnTo>
                  <a:pt x="90297" y="49618"/>
                </a:lnTo>
                <a:lnTo>
                  <a:pt x="90297" y="48653"/>
                </a:lnTo>
                <a:lnTo>
                  <a:pt x="92519" y="42938"/>
                </a:lnTo>
                <a:lnTo>
                  <a:pt x="93624" y="36245"/>
                </a:lnTo>
                <a:lnTo>
                  <a:pt x="93624" y="26708"/>
                </a:lnTo>
                <a:close/>
              </a:path>
              <a:path w="234314" h="58420">
                <a:moveTo>
                  <a:pt x="128181" y="25755"/>
                </a:moveTo>
                <a:lnTo>
                  <a:pt x="127076" y="18122"/>
                </a:lnTo>
                <a:lnTo>
                  <a:pt x="125945" y="12407"/>
                </a:lnTo>
                <a:lnTo>
                  <a:pt x="123723" y="7632"/>
                </a:lnTo>
                <a:lnTo>
                  <a:pt x="122618" y="5715"/>
                </a:lnTo>
                <a:lnTo>
                  <a:pt x="122618" y="13335"/>
                </a:lnTo>
                <a:lnTo>
                  <a:pt x="122618" y="22910"/>
                </a:lnTo>
                <a:lnTo>
                  <a:pt x="119265" y="28625"/>
                </a:lnTo>
                <a:lnTo>
                  <a:pt x="117043" y="31496"/>
                </a:lnTo>
                <a:lnTo>
                  <a:pt x="112585" y="33401"/>
                </a:lnTo>
                <a:lnTo>
                  <a:pt x="111467" y="33401"/>
                </a:lnTo>
                <a:lnTo>
                  <a:pt x="107010" y="29578"/>
                </a:lnTo>
                <a:lnTo>
                  <a:pt x="105879" y="25755"/>
                </a:lnTo>
                <a:lnTo>
                  <a:pt x="104787" y="19075"/>
                </a:lnTo>
                <a:lnTo>
                  <a:pt x="104787" y="13335"/>
                </a:lnTo>
                <a:lnTo>
                  <a:pt x="108115" y="4762"/>
                </a:lnTo>
                <a:lnTo>
                  <a:pt x="113690" y="2844"/>
                </a:lnTo>
                <a:lnTo>
                  <a:pt x="117043" y="3797"/>
                </a:lnTo>
                <a:lnTo>
                  <a:pt x="120370" y="7632"/>
                </a:lnTo>
                <a:lnTo>
                  <a:pt x="122618" y="13335"/>
                </a:lnTo>
                <a:lnTo>
                  <a:pt x="122618" y="5715"/>
                </a:lnTo>
                <a:lnTo>
                  <a:pt x="119265" y="1892"/>
                </a:lnTo>
                <a:lnTo>
                  <a:pt x="113690" y="952"/>
                </a:lnTo>
                <a:lnTo>
                  <a:pt x="112585" y="952"/>
                </a:lnTo>
                <a:lnTo>
                  <a:pt x="107010" y="1892"/>
                </a:lnTo>
                <a:lnTo>
                  <a:pt x="103657" y="5715"/>
                </a:lnTo>
                <a:lnTo>
                  <a:pt x="102552" y="6667"/>
                </a:lnTo>
                <a:lnTo>
                  <a:pt x="100330" y="12407"/>
                </a:lnTo>
                <a:lnTo>
                  <a:pt x="100330" y="20993"/>
                </a:lnTo>
                <a:lnTo>
                  <a:pt x="101434" y="27660"/>
                </a:lnTo>
                <a:lnTo>
                  <a:pt x="103657" y="32448"/>
                </a:lnTo>
                <a:lnTo>
                  <a:pt x="107010" y="35293"/>
                </a:lnTo>
                <a:lnTo>
                  <a:pt x="111467" y="36245"/>
                </a:lnTo>
                <a:lnTo>
                  <a:pt x="113690" y="36245"/>
                </a:lnTo>
                <a:lnTo>
                  <a:pt x="118148" y="33401"/>
                </a:lnTo>
                <a:lnTo>
                  <a:pt x="119265" y="32448"/>
                </a:lnTo>
                <a:lnTo>
                  <a:pt x="122618" y="26708"/>
                </a:lnTo>
                <a:lnTo>
                  <a:pt x="122618" y="31496"/>
                </a:lnTo>
                <a:lnTo>
                  <a:pt x="120370" y="44856"/>
                </a:lnTo>
                <a:lnTo>
                  <a:pt x="119265" y="48653"/>
                </a:lnTo>
                <a:lnTo>
                  <a:pt x="115912" y="53441"/>
                </a:lnTo>
                <a:lnTo>
                  <a:pt x="111467" y="55359"/>
                </a:lnTo>
                <a:lnTo>
                  <a:pt x="109232" y="55359"/>
                </a:lnTo>
                <a:lnTo>
                  <a:pt x="108115" y="53441"/>
                </a:lnTo>
                <a:lnTo>
                  <a:pt x="108115" y="47701"/>
                </a:lnTo>
                <a:lnTo>
                  <a:pt x="105879" y="46748"/>
                </a:lnTo>
                <a:lnTo>
                  <a:pt x="103657" y="47701"/>
                </a:lnTo>
                <a:lnTo>
                  <a:pt x="102552" y="50571"/>
                </a:lnTo>
                <a:lnTo>
                  <a:pt x="104787" y="56311"/>
                </a:lnTo>
                <a:lnTo>
                  <a:pt x="105879" y="56311"/>
                </a:lnTo>
                <a:lnTo>
                  <a:pt x="111467" y="58204"/>
                </a:lnTo>
                <a:lnTo>
                  <a:pt x="115912" y="57238"/>
                </a:lnTo>
                <a:lnTo>
                  <a:pt x="120370" y="53441"/>
                </a:lnTo>
                <a:lnTo>
                  <a:pt x="123723" y="48653"/>
                </a:lnTo>
                <a:lnTo>
                  <a:pt x="127076" y="40068"/>
                </a:lnTo>
                <a:lnTo>
                  <a:pt x="127076" y="33401"/>
                </a:lnTo>
                <a:lnTo>
                  <a:pt x="128181" y="25755"/>
                </a:lnTo>
                <a:close/>
              </a:path>
              <a:path w="234314" h="58420">
                <a:moveTo>
                  <a:pt x="196176" y="38163"/>
                </a:moveTo>
                <a:lnTo>
                  <a:pt x="195072" y="31496"/>
                </a:lnTo>
                <a:lnTo>
                  <a:pt x="192824" y="25755"/>
                </a:lnTo>
                <a:lnTo>
                  <a:pt x="189496" y="22910"/>
                </a:lnTo>
                <a:lnTo>
                  <a:pt x="185039" y="20993"/>
                </a:lnTo>
                <a:lnTo>
                  <a:pt x="179463" y="21945"/>
                </a:lnTo>
                <a:lnTo>
                  <a:pt x="178333" y="22910"/>
                </a:lnTo>
                <a:lnTo>
                  <a:pt x="173888" y="27660"/>
                </a:lnTo>
                <a:lnTo>
                  <a:pt x="175006" y="6667"/>
                </a:lnTo>
                <a:lnTo>
                  <a:pt x="195072" y="6667"/>
                </a:lnTo>
                <a:lnTo>
                  <a:pt x="195072" y="952"/>
                </a:lnTo>
                <a:lnTo>
                  <a:pt x="173888" y="952"/>
                </a:lnTo>
                <a:lnTo>
                  <a:pt x="171653" y="31496"/>
                </a:lnTo>
                <a:lnTo>
                  <a:pt x="175006" y="31496"/>
                </a:lnTo>
                <a:lnTo>
                  <a:pt x="175006" y="30530"/>
                </a:lnTo>
                <a:lnTo>
                  <a:pt x="178333" y="25755"/>
                </a:lnTo>
                <a:lnTo>
                  <a:pt x="183921" y="24790"/>
                </a:lnTo>
                <a:lnTo>
                  <a:pt x="186143" y="24790"/>
                </a:lnTo>
                <a:lnTo>
                  <a:pt x="189496" y="28625"/>
                </a:lnTo>
                <a:lnTo>
                  <a:pt x="190601" y="32448"/>
                </a:lnTo>
                <a:lnTo>
                  <a:pt x="191719" y="39116"/>
                </a:lnTo>
                <a:lnTo>
                  <a:pt x="191719" y="45808"/>
                </a:lnTo>
                <a:lnTo>
                  <a:pt x="189496" y="51523"/>
                </a:lnTo>
                <a:lnTo>
                  <a:pt x="187274" y="53441"/>
                </a:lnTo>
                <a:lnTo>
                  <a:pt x="182791" y="55359"/>
                </a:lnTo>
                <a:lnTo>
                  <a:pt x="177241" y="54394"/>
                </a:lnTo>
                <a:lnTo>
                  <a:pt x="175006" y="50571"/>
                </a:lnTo>
                <a:lnTo>
                  <a:pt x="176110" y="47701"/>
                </a:lnTo>
                <a:lnTo>
                  <a:pt x="176110" y="42938"/>
                </a:lnTo>
                <a:lnTo>
                  <a:pt x="173888" y="41033"/>
                </a:lnTo>
                <a:lnTo>
                  <a:pt x="171653" y="42938"/>
                </a:lnTo>
                <a:lnTo>
                  <a:pt x="170535" y="45808"/>
                </a:lnTo>
                <a:lnTo>
                  <a:pt x="170535" y="49618"/>
                </a:lnTo>
                <a:lnTo>
                  <a:pt x="173888" y="54394"/>
                </a:lnTo>
                <a:lnTo>
                  <a:pt x="177241" y="56311"/>
                </a:lnTo>
                <a:lnTo>
                  <a:pt x="182791" y="58204"/>
                </a:lnTo>
                <a:lnTo>
                  <a:pt x="183921" y="58204"/>
                </a:lnTo>
                <a:lnTo>
                  <a:pt x="189496" y="56311"/>
                </a:lnTo>
                <a:lnTo>
                  <a:pt x="192824" y="52489"/>
                </a:lnTo>
                <a:lnTo>
                  <a:pt x="193954" y="51523"/>
                </a:lnTo>
                <a:lnTo>
                  <a:pt x="196176" y="45808"/>
                </a:lnTo>
                <a:lnTo>
                  <a:pt x="196176" y="38163"/>
                </a:lnTo>
                <a:close/>
              </a:path>
              <a:path w="234314" h="58420">
                <a:moveTo>
                  <a:pt x="234086" y="55359"/>
                </a:moveTo>
                <a:lnTo>
                  <a:pt x="232956" y="55359"/>
                </a:lnTo>
                <a:lnTo>
                  <a:pt x="230733" y="54394"/>
                </a:lnTo>
                <a:lnTo>
                  <a:pt x="229628" y="51523"/>
                </a:lnTo>
                <a:lnTo>
                  <a:pt x="221818" y="11417"/>
                </a:lnTo>
                <a:lnTo>
                  <a:pt x="221818" y="34366"/>
                </a:lnTo>
                <a:lnTo>
                  <a:pt x="210667" y="34366"/>
                </a:lnTo>
                <a:lnTo>
                  <a:pt x="216242" y="7632"/>
                </a:lnTo>
                <a:lnTo>
                  <a:pt x="221818" y="34366"/>
                </a:lnTo>
                <a:lnTo>
                  <a:pt x="221818" y="11417"/>
                </a:lnTo>
                <a:lnTo>
                  <a:pt x="219595" y="0"/>
                </a:lnTo>
                <a:lnTo>
                  <a:pt x="215112" y="1892"/>
                </a:lnTo>
                <a:lnTo>
                  <a:pt x="205079" y="51523"/>
                </a:lnTo>
                <a:lnTo>
                  <a:pt x="203987" y="54394"/>
                </a:lnTo>
                <a:lnTo>
                  <a:pt x="201752" y="55359"/>
                </a:lnTo>
                <a:lnTo>
                  <a:pt x="200634" y="55359"/>
                </a:lnTo>
                <a:lnTo>
                  <a:pt x="200634" y="57238"/>
                </a:lnTo>
                <a:lnTo>
                  <a:pt x="210667" y="57238"/>
                </a:lnTo>
                <a:lnTo>
                  <a:pt x="210667" y="55359"/>
                </a:lnTo>
                <a:lnTo>
                  <a:pt x="208432" y="53441"/>
                </a:lnTo>
                <a:lnTo>
                  <a:pt x="208432" y="48653"/>
                </a:lnTo>
                <a:lnTo>
                  <a:pt x="210667" y="36245"/>
                </a:lnTo>
                <a:lnTo>
                  <a:pt x="222923" y="36245"/>
                </a:lnTo>
                <a:lnTo>
                  <a:pt x="225145" y="50571"/>
                </a:lnTo>
                <a:lnTo>
                  <a:pt x="225145" y="54394"/>
                </a:lnTo>
                <a:lnTo>
                  <a:pt x="222923" y="55359"/>
                </a:lnTo>
                <a:lnTo>
                  <a:pt x="221818" y="55359"/>
                </a:lnTo>
                <a:lnTo>
                  <a:pt x="221818" y="57238"/>
                </a:lnTo>
                <a:lnTo>
                  <a:pt x="234086" y="57238"/>
                </a:lnTo>
                <a:lnTo>
                  <a:pt x="234086" y="5535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749680" y="3875270"/>
            <a:ext cx="1292225" cy="0"/>
          </a:xfrm>
          <a:custGeom>
            <a:avLst/>
            <a:gdLst/>
            <a:ahLst/>
            <a:cxnLst/>
            <a:rect l="l" t="t" r="r" b="b"/>
            <a:pathLst>
              <a:path w="1292225">
                <a:moveTo>
                  <a:pt x="0" y="0"/>
                </a:moveTo>
                <a:lnTo>
                  <a:pt x="1291857" y="0"/>
                </a:lnTo>
              </a:path>
            </a:pathLst>
          </a:custGeom>
          <a:ln w="1841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749680" y="3621428"/>
            <a:ext cx="1292225" cy="0"/>
          </a:xfrm>
          <a:custGeom>
            <a:avLst/>
            <a:gdLst/>
            <a:ahLst/>
            <a:cxnLst/>
            <a:rect l="l" t="t" r="r" b="b"/>
            <a:pathLst>
              <a:path w="1292225">
                <a:moveTo>
                  <a:pt x="0" y="0"/>
                </a:moveTo>
                <a:lnTo>
                  <a:pt x="1291857" y="0"/>
                </a:lnTo>
              </a:path>
            </a:pathLst>
          </a:custGeom>
          <a:ln w="1841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749680" y="3295971"/>
            <a:ext cx="1293495" cy="0"/>
          </a:xfrm>
          <a:custGeom>
            <a:avLst/>
            <a:gdLst/>
            <a:ahLst/>
            <a:cxnLst/>
            <a:rect l="l" t="t" r="r" b="b"/>
            <a:pathLst>
              <a:path w="1293495">
                <a:moveTo>
                  <a:pt x="0" y="0"/>
                </a:moveTo>
                <a:lnTo>
                  <a:pt x="1292983" y="0"/>
                </a:lnTo>
              </a:path>
              <a:path w="1293495">
                <a:moveTo>
                  <a:pt x="0" y="0"/>
                </a:moveTo>
                <a:lnTo>
                  <a:pt x="392341" y="0"/>
                </a:lnTo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904606" y="3773982"/>
            <a:ext cx="267970" cy="58419"/>
          </a:xfrm>
          <a:custGeom>
            <a:avLst/>
            <a:gdLst/>
            <a:ahLst/>
            <a:cxnLst/>
            <a:rect l="l" t="t" r="r" b="b"/>
            <a:pathLst>
              <a:path w="267969" h="58420">
                <a:moveTo>
                  <a:pt x="21183" y="1968"/>
                </a:moveTo>
                <a:lnTo>
                  <a:pt x="0" y="1968"/>
                </a:lnTo>
                <a:lnTo>
                  <a:pt x="0" y="3924"/>
                </a:lnTo>
                <a:lnTo>
                  <a:pt x="5575" y="3924"/>
                </a:lnTo>
                <a:lnTo>
                  <a:pt x="7810" y="4902"/>
                </a:lnTo>
                <a:lnTo>
                  <a:pt x="7810" y="55435"/>
                </a:lnTo>
                <a:lnTo>
                  <a:pt x="0" y="55435"/>
                </a:lnTo>
                <a:lnTo>
                  <a:pt x="0" y="57391"/>
                </a:lnTo>
                <a:lnTo>
                  <a:pt x="21183" y="57391"/>
                </a:lnTo>
                <a:lnTo>
                  <a:pt x="21183" y="55435"/>
                </a:lnTo>
                <a:lnTo>
                  <a:pt x="13373" y="55435"/>
                </a:lnTo>
                <a:lnTo>
                  <a:pt x="12268" y="53467"/>
                </a:lnTo>
                <a:lnTo>
                  <a:pt x="12268" y="6629"/>
                </a:lnTo>
                <a:lnTo>
                  <a:pt x="13373" y="4902"/>
                </a:lnTo>
                <a:lnTo>
                  <a:pt x="14490" y="3924"/>
                </a:lnTo>
                <a:lnTo>
                  <a:pt x="21183" y="3924"/>
                </a:lnTo>
                <a:lnTo>
                  <a:pt x="21183" y="1968"/>
                </a:lnTo>
                <a:close/>
              </a:path>
              <a:path w="267969" h="58420">
                <a:moveTo>
                  <a:pt x="60198" y="13487"/>
                </a:moveTo>
                <a:lnTo>
                  <a:pt x="57975" y="1968"/>
                </a:lnTo>
                <a:lnTo>
                  <a:pt x="28981" y="1968"/>
                </a:lnTo>
                <a:lnTo>
                  <a:pt x="28981" y="3924"/>
                </a:lnTo>
                <a:lnTo>
                  <a:pt x="31216" y="3924"/>
                </a:lnTo>
                <a:lnTo>
                  <a:pt x="33439" y="4902"/>
                </a:lnTo>
                <a:lnTo>
                  <a:pt x="33439" y="55435"/>
                </a:lnTo>
                <a:lnTo>
                  <a:pt x="28981" y="55435"/>
                </a:lnTo>
                <a:lnTo>
                  <a:pt x="28981" y="57391"/>
                </a:lnTo>
                <a:lnTo>
                  <a:pt x="42354" y="57391"/>
                </a:lnTo>
                <a:lnTo>
                  <a:pt x="42354" y="55435"/>
                </a:lnTo>
                <a:lnTo>
                  <a:pt x="39014" y="55435"/>
                </a:lnTo>
                <a:lnTo>
                  <a:pt x="37896" y="53467"/>
                </a:lnTo>
                <a:lnTo>
                  <a:pt x="37896" y="29679"/>
                </a:lnTo>
                <a:lnTo>
                  <a:pt x="46812" y="29679"/>
                </a:lnTo>
                <a:lnTo>
                  <a:pt x="50165" y="31635"/>
                </a:lnTo>
                <a:lnTo>
                  <a:pt x="51269" y="37287"/>
                </a:lnTo>
                <a:lnTo>
                  <a:pt x="51269" y="38265"/>
                </a:lnTo>
                <a:lnTo>
                  <a:pt x="53492" y="38265"/>
                </a:lnTo>
                <a:lnTo>
                  <a:pt x="53492" y="19138"/>
                </a:lnTo>
                <a:lnTo>
                  <a:pt x="51269" y="19138"/>
                </a:lnTo>
                <a:lnTo>
                  <a:pt x="51269" y="21094"/>
                </a:lnTo>
                <a:lnTo>
                  <a:pt x="50165" y="25755"/>
                </a:lnTo>
                <a:lnTo>
                  <a:pt x="46812" y="27711"/>
                </a:lnTo>
                <a:lnTo>
                  <a:pt x="37896" y="27711"/>
                </a:lnTo>
                <a:lnTo>
                  <a:pt x="37896" y="6629"/>
                </a:lnTo>
                <a:lnTo>
                  <a:pt x="39014" y="4902"/>
                </a:lnTo>
                <a:lnTo>
                  <a:pt x="40132" y="3924"/>
                </a:lnTo>
                <a:lnTo>
                  <a:pt x="49047" y="3924"/>
                </a:lnTo>
                <a:lnTo>
                  <a:pt x="54622" y="6629"/>
                </a:lnTo>
                <a:lnTo>
                  <a:pt x="59080" y="14478"/>
                </a:lnTo>
                <a:lnTo>
                  <a:pt x="60198" y="13487"/>
                </a:lnTo>
                <a:close/>
              </a:path>
              <a:path w="267969" h="58420">
                <a:moveTo>
                  <a:pt x="92519" y="20116"/>
                </a:moveTo>
                <a:lnTo>
                  <a:pt x="91401" y="13487"/>
                </a:lnTo>
                <a:lnTo>
                  <a:pt x="89179" y="8585"/>
                </a:lnTo>
                <a:lnTo>
                  <a:pt x="88049" y="6629"/>
                </a:lnTo>
                <a:lnTo>
                  <a:pt x="88049" y="22072"/>
                </a:lnTo>
                <a:lnTo>
                  <a:pt x="88049" y="37287"/>
                </a:lnTo>
                <a:lnTo>
                  <a:pt x="86944" y="43903"/>
                </a:lnTo>
                <a:lnTo>
                  <a:pt x="85826" y="48806"/>
                </a:lnTo>
                <a:lnTo>
                  <a:pt x="83591" y="53467"/>
                </a:lnTo>
                <a:lnTo>
                  <a:pt x="79146" y="55435"/>
                </a:lnTo>
                <a:lnTo>
                  <a:pt x="75793" y="54444"/>
                </a:lnTo>
                <a:lnTo>
                  <a:pt x="73558" y="48806"/>
                </a:lnTo>
                <a:lnTo>
                  <a:pt x="71335" y="43903"/>
                </a:lnTo>
                <a:lnTo>
                  <a:pt x="70231" y="37287"/>
                </a:lnTo>
                <a:lnTo>
                  <a:pt x="70231" y="22072"/>
                </a:lnTo>
                <a:lnTo>
                  <a:pt x="71335" y="16192"/>
                </a:lnTo>
                <a:lnTo>
                  <a:pt x="73558" y="10553"/>
                </a:lnTo>
                <a:lnTo>
                  <a:pt x="75793" y="5892"/>
                </a:lnTo>
                <a:lnTo>
                  <a:pt x="79146" y="3924"/>
                </a:lnTo>
                <a:lnTo>
                  <a:pt x="82499" y="4902"/>
                </a:lnTo>
                <a:lnTo>
                  <a:pt x="85826" y="10553"/>
                </a:lnTo>
                <a:lnTo>
                  <a:pt x="86944" y="15214"/>
                </a:lnTo>
                <a:lnTo>
                  <a:pt x="88049" y="22072"/>
                </a:lnTo>
                <a:lnTo>
                  <a:pt x="88049" y="6629"/>
                </a:lnTo>
                <a:lnTo>
                  <a:pt x="83591" y="2946"/>
                </a:lnTo>
                <a:lnTo>
                  <a:pt x="79146" y="977"/>
                </a:lnTo>
                <a:lnTo>
                  <a:pt x="76911" y="977"/>
                </a:lnTo>
                <a:lnTo>
                  <a:pt x="72466" y="3924"/>
                </a:lnTo>
                <a:lnTo>
                  <a:pt x="69113" y="8585"/>
                </a:lnTo>
                <a:lnTo>
                  <a:pt x="69113" y="10553"/>
                </a:lnTo>
                <a:lnTo>
                  <a:pt x="66878" y="16192"/>
                </a:lnTo>
                <a:lnTo>
                  <a:pt x="65760" y="22072"/>
                </a:lnTo>
                <a:lnTo>
                  <a:pt x="65760" y="40220"/>
                </a:lnTo>
                <a:lnTo>
                  <a:pt x="79146" y="58369"/>
                </a:lnTo>
                <a:lnTo>
                  <a:pt x="81368" y="58369"/>
                </a:lnTo>
                <a:lnTo>
                  <a:pt x="85826" y="55435"/>
                </a:lnTo>
                <a:lnTo>
                  <a:pt x="90297" y="48806"/>
                </a:lnTo>
                <a:lnTo>
                  <a:pt x="91401" y="43903"/>
                </a:lnTo>
                <a:lnTo>
                  <a:pt x="92519" y="37287"/>
                </a:lnTo>
                <a:lnTo>
                  <a:pt x="92519" y="20116"/>
                </a:lnTo>
                <a:close/>
              </a:path>
              <a:path w="267969" h="58420">
                <a:moveTo>
                  <a:pt x="127076" y="40957"/>
                </a:moveTo>
                <a:lnTo>
                  <a:pt x="124853" y="35318"/>
                </a:lnTo>
                <a:lnTo>
                  <a:pt x="122618" y="31635"/>
                </a:lnTo>
                <a:lnTo>
                  <a:pt x="122618" y="44881"/>
                </a:lnTo>
                <a:lnTo>
                  <a:pt x="122618" y="46850"/>
                </a:lnTo>
                <a:lnTo>
                  <a:pt x="120370" y="52489"/>
                </a:lnTo>
                <a:lnTo>
                  <a:pt x="118148" y="54444"/>
                </a:lnTo>
                <a:lnTo>
                  <a:pt x="113690" y="56413"/>
                </a:lnTo>
                <a:lnTo>
                  <a:pt x="110363" y="55435"/>
                </a:lnTo>
                <a:lnTo>
                  <a:pt x="105879" y="52489"/>
                </a:lnTo>
                <a:lnTo>
                  <a:pt x="104787" y="50520"/>
                </a:lnTo>
                <a:lnTo>
                  <a:pt x="103657" y="43903"/>
                </a:lnTo>
                <a:lnTo>
                  <a:pt x="103657" y="41935"/>
                </a:lnTo>
                <a:lnTo>
                  <a:pt x="104787" y="35318"/>
                </a:lnTo>
                <a:lnTo>
                  <a:pt x="105879" y="33362"/>
                </a:lnTo>
                <a:lnTo>
                  <a:pt x="110363" y="29679"/>
                </a:lnTo>
                <a:lnTo>
                  <a:pt x="111467" y="29679"/>
                </a:lnTo>
                <a:lnTo>
                  <a:pt x="115912" y="32372"/>
                </a:lnTo>
                <a:lnTo>
                  <a:pt x="119265" y="36296"/>
                </a:lnTo>
                <a:lnTo>
                  <a:pt x="121500" y="39243"/>
                </a:lnTo>
                <a:lnTo>
                  <a:pt x="122618" y="44881"/>
                </a:lnTo>
                <a:lnTo>
                  <a:pt x="122618" y="31635"/>
                </a:lnTo>
                <a:lnTo>
                  <a:pt x="118148" y="27711"/>
                </a:lnTo>
                <a:lnTo>
                  <a:pt x="121500" y="25755"/>
                </a:lnTo>
                <a:lnTo>
                  <a:pt x="124853" y="22072"/>
                </a:lnTo>
                <a:lnTo>
                  <a:pt x="124853" y="21094"/>
                </a:lnTo>
                <a:lnTo>
                  <a:pt x="125945" y="14478"/>
                </a:lnTo>
                <a:lnTo>
                  <a:pt x="125945" y="10553"/>
                </a:lnTo>
                <a:lnTo>
                  <a:pt x="122618" y="4902"/>
                </a:lnTo>
                <a:lnTo>
                  <a:pt x="122618" y="15214"/>
                </a:lnTo>
                <a:lnTo>
                  <a:pt x="121500" y="22072"/>
                </a:lnTo>
                <a:lnTo>
                  <a:pt x="115912" y="26733"/>
                </a:lnTo>
                <a:lnTo>
                  <a:pt x="111467" y="23787"/>
                </a:lnTo>
                <a:lnTo>
                  <a:pt x="108115" y="20116"/>
                </a:lnTo>
                <a:lnTo>
                  <a:pt x="105879" y="19138"/>
                </a:lnTo>
                <a:lnTo>
                  <a:pt x="104787" y="13487"/>
                </a:lnTo>
                <a:lnTo>
                  <a:pt x="104787" y="12509"/>
                </a:lnTo>
                <a:lnTo>
                  <a:pt x="107010" y="6629"/>
                </a:lnTo>
                <a:lnTo>
                  <a:pt x="108115" y="4902"/>
                </a:lnTo>
                <a:lnTo>
                  <a:pt x="113690" y="3924"/>
                </a:lnTo>
                <a:lnTo>
                  <a:pt x="115912" y="3924"/>
                </a:lnTo>
                <a:lnTo>
                  <a:pt x="120370" y="6629"/>
                </a:lnTo>
                <a:lnTo>
                  <a:pt x="121500" y="8585"/>
                </a:lnTo>
                <a:lnTo>
                  <a:pt x="122618" y="15214"/>
                </a:lnTo>
                <a:lnTo>
                  <a:pt x="122618" y="4902"/>
                </a:lnTo>
                <a:lnTo>
                  <a:pt x="119265" y="1968"/>
                </a:lnTo>
                <a:lnTo>
                  <a:pt x="113690" y="977"/>
                </a:lnTo>
                <a:lnTo>
                  <a:pt x="108115" y="1968"/>
                </a:lnTo>
                <a:lnTo>
                  <a:pt x="103657" y="4902"/>
                </a:lnTo>
                <a:lnTo>
                  <a:pt x="101434" y="8585"/>
                </a:lnTo>
                <a:lnTo>
                  <a:pt x="100330" y="14478"/>
                </a:lnTo>
                <a:lnTo>
                  <a:pt x="100330" y="16192"/>
                </a:lnTo>
                <a:lnTo>
                  <a:pt x="102552" y="22072"/>
                </a:lnTo>
                <a:lnTo>
                  <a:pt x="103657" y="23787"/>
                </a:lnTo>
                <a:lnTo>
                  <a:pt x="108115" y="27711"/>
                </a:lnTo>
                <a:lnTo>
                  <a:pt x="104787" y="30657"/>
                </a:lnTo>
                <a:lnTo>
                  <a:pt x="101434" y="34340"/>
                </a:lnTo>
                <a:lnTo>
                  <a:pt x="100330" y="38265"/>
                </a:lnTo>
                <a:lnTo>
                  <a:pt x="99199" y="43903"/>
                </a:lnTo>
                <a:lnTo>
                  <a:pt x="100330" y="48806"/>
                </a:lnTo>
                <a:lnTo>
                  <a:pt x="103657" y="54444"/>
                </a:lnTo>
                <a:lnTo>
                  <a:pt x="108115" y="57391"/>
                </a:lnTo>
                <a:lnTo>
                  <a:pt x="113690" y="58369"/>
                </a:lnTo>
                <a:lnTo>
                  <a:pt x="119265" y="57391"/>
                </a:lnTo>
                <a:lnTo>
                  <a:pt x="123723" y="54444"/>
                </a:lnTo>
                <a:lnTo>
                  <a:pt x="125945" y="49784"/>
                </a:lnTo>
                <a:lnTo>
                  <a:pt x="127076" y="43903"/>
                </a:lnTo>
                <a:lnTo>
                  <a:pt x="127076" y="40957"/>
                </a:lnTo>
                <a:close/>
              </a:path>
              <a:path w="267969" h="58420">
                <a:moveTo>
                  <a:pt x="196176" y="42926"/>
                </a:moveTo>
                <a:lnTo>
                  <a:pt x="195072" y="40220"/>
                </a:lnTo>
                <a:lnTo>
                  <a:pt x="193954" y="34340"/>
                </a:lnTo>
                <a:lnTo>
                  <a:pt x="190601" y="30657"/>
                </a:lnTo>
                <a:lnTo>
                  <a:pt x="185039" y="27711"/>
                </a:lnTo>
                <a:lnTo>
                  <a:pt x="188366" y="25755"/>
                </a:lnTo>
                <a:lnTo>
                  <a:pt x="191719" y="22072"/>
                </a:lnTo>
                <a:lnTo>
                  <a:pt x="192824" y="20116"/>
                </a:lnTo>
                <a:lnTo>
                  <a:pt x="193954" y="14478"/>
                </a:lnTo>
                <a:lnTo>
                  <a:pt x="192824" y="10553"/>
                </a:lnTo>
                <a:lnTo>
                  <a:pt x="190601" y="4902"/>
                </a:lnTo>
                <a:lnTo>
                  <a:pt x="187274" y="1968"/>
                </a:lnTo>
                <a:lnTo>
                  <a:pt x="181686" y="977"/>
                </a:lnTo>
                <a:lnTo>
                  <a:pt x="178333" y="1968"/>
                </a:lnTo>
                <a:lnTo>
                  <a:pt x="173888" y="3924"/>
                </a:lnTo>
                <a:lnTo>
                  <a:pt x="171653" y="6629"/>
                </a:lnTo>
                <a:lnTo>
                  <a:pt x="170535" y="12509"/>
                </a:lnTo>
                <a:lnTo>
                  <a:pt x="171653" y="16192"/>
                </a:lnTo>
                <a:lnTo>
                  <a:pt x="172758" y="17170"/>
                </a:lnTo>
                <a:lnTo>
                  <a:pt x="175006" y="16192"/>
                </a:lnTo>
                <a:lnTo>
                  <a:pt x="176110" y="13487"/>
                </a:lnTo>
                <a:lnTo>
                  <a:pt x="175006" y="11531"/>
                </a:lnTo>
                <a:lnTo>
                  <a:pt x="175006" y="8585"/>
                </a:lnTo>
                <a:lnTo>
                  <a:pt x="177241" y="4902"/>
                </a:lnTo>
                <a:lnTo>
                  <a:pt x="180581" y="3924"/>
                </a:lnTo>
                <a:lnTo>
                  <a:pt x="182791" y="3924"/>
                </a:lnTo>
                <a:lnTo>
                  <a:pt x="187274" y="6629"/>
                </a:lnTo>
                <a:lnTo>
                  <a:pt x="188366" y="8585"/>
                </a:lnTo>
                <a:lnTo>
                  <a:pt x="189496" y="15214"/>
                </a:lnTo>
                <a:lnTo>
                  <a:pt x="189496" y="18148"/>
                </a:lnTo>
                <a:lnTo>
                  <a:pt x="187274" y="23050"/>
                </a:lnTo>
                <a:lnTo>
                  <a:pt x="183921" y="25755"/>
                </a:lnTo>
                <a:lnTo>
                  <a:pt x="178333" y="26733"/>
                </a:lnTo>
                <a:lnTo>
                  <a:pt x="178333" y="28702"/>
                </a:lnTo>
                <a:lnTo>
                  <a:pt x="185039" y="29679"/>
                </a:lnTo>
                <a:lnTo>
                  <a:pt x="188366" y="32372"/>
                </a:lnTo>
                <a:lnTo>
                  <a:pt x="189496" y="35318"/>
                </a:lnTo>
                <a:lnTo>
                  <a:pt x="190601" y="41935"/>
                </a:lnTo>
                <a:lnTo>
                  <a:pt x="190601" y="47828"/>
                </a:lnTo>
                <a:lnTo>
                  <a:pt x="188366" y="52489"/>
                </a:lnTo>
                <a:lnTo>
                  <a:pt x="186143" y="54444"/>
                </a:lnTo>
                <a:lnTo>
                  <a:pt x="181686" y="56413"/>
                </a:lnTo>
                <a:lnTo>
                  <a:pt x="177241" y="54444"/>
                </a:lnTo>
                <a:lnTo>
                  <a:pt x="175006" y="51511"/>
                </a:lnTo>
                <a:lnTo>
                  <a:pt x="175006" y="48806"/>
                </a:lnTo>
                <a:lnTo>
                  <a:pt x="176110" y="46850"/>
                </a:lnTo>
                <a:lnTo>
                  <a:pt x="175006" y="43903"/>
                </a:lnTo>
                <a:lnTo>
                  <a:pt x="172758" y="42926"/>
                </a:lnTo>
                <a:lnTo>
                  <a:pt x="170535" y="43903"/>
                </a:lnTo>
                <a:lnTo>
                  <a:pt x="169430" y="47828"/>
                </a:lnTo>
                <a:lnTo>
                  <a:pt x="169430" y="49784"/>
                </a:lnTo>
                <a:lnTo>
                  <a:pt x="172758" y="55435"/>
                </a:lnTo>
                <a:lnTo>
                  <a:pt x="176110" y="57391"/>
                </a:lnTo>
                <a:lnTo>
                  <a:pt x="181686" y="58369"/>
                </a:lnTo>
                <a:lnTo>
                  <a:pt x="182791" y="58369"/>
                </a:lnTo>
                <a:lnTo>
                  <a:pt x="188366" y="56413"/>
                </a:lnTo>
                <a:lnTo>
                  <a:pt x="191719" y="53467"/>
                </a:lnTo>
                <a:lnTo>
                  <a:pt x="195072" y="48806"/>
                </a:lnTo>
                <a:lnTo>
                  <a:pt x="196176" y="42926"/>
                </a:lnTo>
                <a:close/>
              </a:path>
              <a:path w="267969" h="58420">
                <a:moveTo>
                  <a:pt x="230733" y="20116"/>
                </a:moveTo>
                <a:lnTo>
                  <a:pt x="229628" y="13487"/>
                </a:lnTo>
                <a:lnTo>
                  <a:pt x="227406" y="8585"/>
                </a:lnTo>
                <a:lnTo>
                  <a:pt x="226275" y="6629"/>
                </a:lnTo>
                <a:lnTo>
                  <a:pt x="226275" y="29679"/>
                </a:lnTo>
                <a:lnTo>
                  <a:pt x="225145" y="37287"/>
                </a:lnTo>
                <a:lnTo>
                  <a:pt x="225145" y="43903"/>
                </a:lnTo>
                <a:lnTo>
                  <a:pt x="224053" y="48806"/>
                </a:lnTo>
                <a:lnTo>
                  <a:pt x="221818" y="53467"/>
                </a:lnTo>
                <a:lnTo>
                  <a:pt x="217347" y="55435"/>
                </a:lnTo>
                <a:lnTo>
                  <a:pt x="214020" y="54444"/>
                </a:lnTo>
                <a:lnTo>
                  <a:pt x="210667" y="48806"/>
                </a:lnTo>
                <a:lnTo>
                  <a:pt x="209562" y="43903"/>
                </a:lnTo>
                <a:lnTo>
                  <a:pt x="208432" y="37287"/>
                </a:lnTo>
                <a:lnTo>
                  <a:pt x="208432" y="22072"/>
                </a:lnTo>
                <a:lnTo>
                  <a:pt x="210667" y="10553"/>
                </a:lnTo>
                <a:lnTo>
                  <a:pt x="212890" y="5892"/>
                </a:lnTo>
                <a:lnTo>
                  <a:pt x="217373" y="3924"/>
                </a:lnTo>
                <a:lnTo>
                  <a:pt x="220700" y="4902"/>
                </a:lnTo>
                <a:lnTo>
                  <a:pt x="224053" y="10553"/>
                </a:lnTo>
                <a:lnTo>
                  <a:pt x="225145" y="15214"/>
                </a:lnTo>
                <a:lnTo>
                  <a:pt x="225145" y="22072"/>
                </a:lnTo>
                <a:lnTo>
                  <a:pt x="226275" y="29679"/>
                </a:lnTo>
                <a:lnTo>
                  <a:pt x="226275" y="6629"/>
                </a:lnTo>
                <a:lnTo>
                  <a:pt x="221818" y="2946"/>
                </a:lnTo>
                <a:lnTo>
                  <a:pt x="217373" y="977"/>
                </a:lnTo>
                <a:lnTo>
                  <a:pt x="215112" y="977"/>
                </a:lnTo>
                <a:lnTo>
                  <a:pt x="202857" y="29679"/>
                </a:lnTo>
                <a:lnTo>
                  <a:pt x="202857" y="32372"/>
                </a:lnTo>
                <a:lnTo>
                  <a:pt x="217373" y="58369"/>
                </a:lnTo>
                <a:lnTo>
                  <a:pt x="219595" y="58369"/>
                </a:lnTo>
                <a:lnTo>
                  <a:pt x="224053" y="55435"/>
                </a:lnTo>
                <a:lnTo>
                  <a:pt x="228498" y="48806"/>
                </a:lnTo>
                <a:lnTo>
                  <a:pt x="229628" y="43903"/>
                </a:lnTo>
                <a:lnTo>
                  <a:pt x="230733" y="37287"/>
                </a:lnTo>
                <a:lnTo>
                  <a:pt x="230733" y="20116"/>
                </a:lnTo>
                <a:close/>
              </a:path>
              <a:path w="267969" h="58420">
                <a:moveTo>
                  <a:pt x="267500" y="55435"/>
                </a:moveTo>
                <a:lnTo>
                  <a:pt x="266407" y="55435"/>
                </a:lnTo>
                <a:lnTo>
                  <a:pt x="263055" y="52489"/>
                </a:lnTo>
                <a:lnTo>
                  <a:pt x="256374" y="17551"/>
                </a:lnTo>
                <a:lnTo>
                  <a:pt x="256374" y="34340"/>
                </a:lnTo>
                <a:lnTo>
                  <a:pt x="245211" y="34340"/>
                </a:lnTo>
                <a:lnTo>
                  <a:pt x="250786" y="7607"/>
                </a:lnTo>
                <a:lnTo>
                  <a:pt x="256374" y="34340"/>
                </a:lnTo>
                <a:lnTo>
                  <a:pt x="256374" y="17551"/>
                </a:lnTo>
                <a:lnTo>
                  <a:pt x="253022" y="0"/>
                </a:lnTo>
                <a:lnTo>
                  <a:pt x="249694" y="1968"/>
                </a:lnTo>
                <a:lnTo>
                  <a:pt x="238531" y="52489"/>
                </a:lnTo>
                <a:lnTo>
                  <a:pt x="237413" y="54444"/>
                </a:lnTo>
                <a:lnTo>
                  <a:pt x="236308" y="55435"/>
                </a:lnTo>
                <a:lnTo>
                  <a:pt x="235178" y="55435"/>
                </a:lnTo>
                <a:lnTo>
                  <a:pt x="235178" y="57391"/>
                </a:lnTo>
                <a:lnTo>
                  <a:pt x="245211" y="57391"/>
                </a:lnTo>
                <a:lnTo>
                  <a:pt x="245211" y="55435"/>
                </a:lnTo>
                <a:lnTo>
                  <a:pt x="244106" y="55435"/>
                </a:lnTo>
                <a:lnTo>
                  <a:pt x="241884" y="53467"/>
                </a:lnTo>
                <a:lnTo>
                  <a:pt x="241884" y="48806"/>
                </a:lnTo>
                <a:lnTo>
                  <a:pt x="244106" y="36296"/>
                </a:lnTo>
                <a:lnTo>
                  <a:pt x="256374" y="36296"/>
                </a:lnTo>
                <a:lnTo>
                  <a:pt x="258597" y="51511"/>
                </a:lnTo>
                <a:lnTo>
                  <a:pt x="259727" y="54444"/>
                </a:lnTo>
                <a:lnTo>
                  <a:pt x="257467" y="55435"/>
                </a:lnTo>
                <a:lnTo>
                  <a:pt x="256374" y="55435"/>
                </a:lnTo>
                <a:lnTo>
                  <a:pt x="256374" y="57391"/>
                </a:lnTo>
                <a:lnTo>
                  <a:pt x="267500" y="57391"/>
                </a:lnTo>
                <a:lnTo>
                  <a:pt x="267500" y="5543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1895698" y="3836934"/>
            <a:ext cx="247650" cy="76835"/>
          </a:xfrm>
          <a:custGeom>
            <a:avLst/>
            <a:gdLst/>
            <a:ahLst/>
            <a:cxnLst/>
            <a:rect l="l" t="t" r="r" b="b"/>
            <a:pathLst>
              <a:path w="247650" h="76835">
                <a:moveTo>
                  <a:pt x="0" y="76351"/>
                </a:moveTo>
                <a:lnTo>
                  <a:pt x="247458" y="76351"/>
                </a:lnTo>
                <a:lnTo>
                  <a:pt x="247458" y="0"/>
                </a:lnTo>
                <a:lnTo>
                  <a:pt x="0" y="0"/>
                </a:lnTo>
                <a:lnTo>
                  <a:pt x="0" y="76351"/>
                </a:lnTo>
                <a:close/>
              </a:path>
            </a:pathLst>
          </a:custGeom>
          <a:ln w="18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895698" y="3583092"/>
            <a:ext cx="247650" cy="76835"/>
          </a:xfrm>
          <a:custGeom>
            <a:avLst/>
            <a:gdLst/>
            <a:ahLst/>
            <a:cxnLst/>
            <a:rect l="l" t="t" r="r" b="b"/>
            <a:pathLst>
              <a:path w="247650" h="76835">
                <a:moveTo>
                  <a:pt x="0" y="76351"/>
                </a:moveTo>
                <a:lnTo>
                  <a:pt x="247458" y="76351"/>
                </a:lnTo>
                <a:lnTo>
                  <a:pt x="247458" y="0"/>
                </a:lnTo>
                <a:lnTo>
                  <a:pt x="0" y="0"/>
                </a:lnTo>
                <a:lnTo>
                  <a:pt x="0" y="76351"/>
                </a:lnTo>
                <a:close/>
              </a:path>
            </a:pathLst>
          </a:custGeom>
          <a:ln w="18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904606" y="3521125"/>
            <a:ext cx="267970" cy="57150"/>
          </a:xfrm>
          <a:custGeom>
            <a:avLst/>
            <a:gdLst/>
            <a:ahLst/>
            <a:cxnLst/>
            <a:rect l="l" t="t" r="r" b="b"/>
            <a:pathLst>
              <a:path w="267969" h="57150">
                <a:moveTo>
                  <a:pt x="21183" y="977"/>
                </a:moveTo>
                <a:lnTo>
                  <a:pt x="0" y="977"/>
                </a:lnTo>
                <a:lnTo>
                  <a:pt x="0" y="2946"/>
                </a:lnTo>
                <a:lnTo>
                  <a:pt x="5575" y="2946"/>
                </a:lnTo>
                <a:lnTo>
                  <a:pt x="7810" y="3924"/>
                </a:lnTo>
                <a:lnTo>
                  <a:pt x="7810" y="54444"/>
                </a:lnTo>
                <a:lnTo>
                  <a:pt x="0" y="54444"/>
                </a:lnTo>
                <a:lnTo>
                  <a:pt x="0" y="57137"/>
                </a:lnTo>
                <a:lnTo>
                  <a:pt x="21183" y="57137"/>
                </a:lnTo>
                <a:lnTo>
                  <a:pt x="21183" y="54444"/>
                </a:lnTo>
                <a:lnTo>
                  <a:pt x="13373" y="54444"/>
                </a:lnTo>
                <a:lnTo>
                  <a:pt x="12268" y="52489"/>
                </a:lnTo>
                <a:lnTo>
                  <a:pt x="12268" y="5638"/>
                </a:lnTo>
                <a:lnTo>
                  <a:pt x="13373" y="3924"/>
                </a:lnTo>
                <a:lnTo>
                  <a:pt x="14490" y="2946"/>
                </a:lnTo>
                <a:lnTo>
                  <a:pt x="21183" y="2946"/>
                </a:lnTo>
                <a:lnTo>
                  <a:pt x="21183" y="977"/>
                </a:lnTo>
                <a:close/>
              </a:path>
              <a:path w="267969" h="57150">
                <a:moveTo>
                  <a:pt x="60198" y="12509"/>
                </a:moveTo>
                <a:lnTo>
                  <a:pt x="57975" y="977"/>
                </a:lnTo>
                <a:lnTo>
                  <a:pt x="28981" y="977"/>
                </a:lnTo>
                <a:lnTo>
                  <a:pt x="28981" y="2946"/>
                </a:lnTo>
                <a:lnTo>
                  <a:pt x="31216" y="2946"/>
                </a:lnTo>
                <a:lnTo>
                  <a:pt x="33439" y="3924"/>
                </a:lnTo>
                <a:lnTo>
                  <a:pt x="33439" y="54444"/>
                </a:lnTo>
                <a:lnTo>
                  <a:pt x="28981" y="54444"/>
                </a:lnTo>
                <a:lnTo>
                  <a:pt x="28981" y="57137"/>
                </a:lnTo>
                <a:lnTo>
                  <a:pt x="42354" y="57137"/>
                </a:lnTo>
                <a:lnTo>
                  <a:pt x="42354" y="54444"/>
                </a:lnTo>
                <a:lnTo>
                  <a:pt x="39014" y="54444"/>
                </a:lnTo>
                <a:lnTo>
                  <a:pt x="37896" y="52489"/>
                </a:lnTo>
                <a:lnTo>
                  <a:pt x="37896" y="28689"/>
                </a:lnTo>
                <a:lnTo>
                  <a:pt x="46812" y="28689"/>
                </a:lnTo>
                <a:lnTo>
                  <a:pt x="50165" y="30416"/>
                </a:lnTo>
                <a:lnTo>
                  <a:pt x="51269" y="36296"/>
                </a:lnTo>
                <a:lnTo>
                  <a:pt x="51269" y="37274"/>
                </a:lnTo>
                <a:lnTo>
                  <a:pt x="53492" y="37274"/>
                </a:lnTo>
                <a:lnTo>
                  <a:pt x="53492" y="18148"/>
                </a:lnTo>
                <a:lnTo>
                  <a:pt x="51269" y="18148"/>
                </a:lnTo>
                <a:lnTo>
                  <a:pt x="51269" y="20104"/>
                </a:lnTo>
                <a:lnTo>
                  <a:pt x="50165" y="24765"/>
                </a:lnTo>
                <a:lnTo>
                  <a:pt x="46812" y="26733"/>
                </a:lnTo>
                <a:lnTo>
                  <a:pt x="37896" y="26733"/>
                </a:lnTo>
                <a:lnTo>
                  <a:pt x="37896" y="5638"/>
                </a:lnTo>
                <a:lnTo>
                  <a:pt x="39014" y="3924"/>
                </a:lnTo>
                <a:lnTo>
                  <a:pt x="40132" y="2946"/>
                </a:lnTo>
                <a:lnTo>
                  <a:pt x="49047" y="2946"/>
                </a:lnTo>
                <a:lnTo>
                  <a:pt x="54622" y="5638"/>
                </a:lnTo>
                <a:lnTo>
                  <a:pt x="55727" y="7607"/>
                </a:lnTo>
                <a:lnTo>
                  <a:pt x="59080" y="13246"/>
                </a:lnTo>
                <a:lnTo>
                  <a:pt x="60198" y="12509"/>
                </a:lnTo>
                <a:close/>
              </a:path>
              <a:path w="267969" h="57150">
                <a:moveTo>
                  <a:pt x="92519" y="19126"/>
                </a:moveTo>
                <a:lnTo>
                  <a:pt x="91401" y="12509"/>
                </a:lnTo>
                <a:lnTo>
                  <a:pt x="89179" y="7607"/>
                </a:lnTo>
                <a:lnTo>
                  <a:pt x="88049" y="5638"/>
                </a:lnTo>
                <a:lnTo>
                  <a:pt x="88049" y="21094"/>
                </a:lnTo>
                <a:lnTo>
                  <a:pt x="88049" y="36296"/>
                </a:lnTo>
                <a:lnTo>
                  <a:pt x="86944" y="42913"/>
                </a:lnTo>
                <a:lnTo>
                  <a:pt x="85826" y="47828"/>
                </a:lnTo>
                <a:lnTo>
                  <a:pt x="83591" y="52489"/>
                </a:lnTo>
                <a:lnTo>
                  <a:pt x="79146" y="54444"/>
                </a:lnTo>
                <a:lnTo>
                  <a:pt x="75793" y="53467"/>
                </a:lnTo>
                <a:lnTo>
                  <a:pt x="73558" y="47828"/>
                </a:lnTo>
                <a:lnTo>
                  <a:pt x="71335" y="42913"/>
                </a:lnTo>
                <a:lnTo>
                  <a:pt x="70231" y="36296"/>
                </a:lnTo>
                <a:lnTo>
                  <a:pt x="70231" y="21094"/>
                </a:lnTo>
                <a:lnTo>
                  <a:pt x="71335" y="15201"/>
                </a:lnTo>
                <a:lnTo>
                  <a:pt x="73558" y="9563"/>
                </a:lnTo>
                <a:lnTo>
                  <a:pt x="75793" y="4660"/>
                </a:lnTo>
                <a:lnTo>
                  <a:pt x="79146" y="2946"/>
                </a:lnTo>
                <a:lnTo>
                  <a:pt x="82499" y="3924"/>
                </a:lnTo>
                <a:lnTo>
                  <a:pt x="85826" y="9563"/>
                </a:lnTo>
                <a:lnTo>
                  <a:pt x="88049" y="21094"/>
                </a:lnTo>
                <a:lnTo>
                  <a:pt x="88049" y="5638"/>
                </a:lnTo>
                <a:lnTo>
                  <a:pt x="83591" y="1955"/>
                </a:lnTo>
                <a:lnTo>
                  <a:pt x="79146" y="0"/>
                </a:lnTo>
                <a:lnTo>
                  <a:pt x="72466" y="2946"/>
                </a:lnTo>
                <a:lnTo>
                  <a:pt x="69113" y="8585"/>
                </a:lnTo>
                <a:lnTo>
                  <a:pt x="69113" y="9563"/>
                </a:lnTo>
                <a:lnTo>
                  <a:pt x="66878" y="15201"/>
                </a:lnTo>
                <a:lnTo>
                  <a:pt x="65760" y="21094"/>
                </a:lnTo>
                <a:lnTo>
                  <a:pt x="65760" y="38989"/>
                </a:lnTo>
                <a:lnTo>
                  <a:pt x="66878" y="44881"/>
                </a:lnTo>
                <a:lnTo>
                  <a:pt x="69113" y="49542"/>
                </a:lnTo>
                <a:lnTo>
                  <a:pt x="70231" y="52489"/>
                </a:lnTo>
                <a:lnTo>
                  <a:pt x="74688" y="56413"/>
                </a:lnTo>
                <a:lnTo>
                  <a:pt x="79146" y="57137"/>
                </a:lnTo>
                <a:lnTo>
                  <a:pt x="81368" y="57137"/>
                </a:lnTo>
                <a:lnTo>
                  <a:pt x="85826" y="54444"/>
                </a:lnTo>
                <a:lnTo>
                  <a:pt x="90297" y="47828"/>
                </a:lnTo>
                <a:lnTo>
                  <a:pt x="91401" y="42913"/>
                </a:lnTo>
                <a:lnTo>
                  <a:pt x="92519" y="36296"/>
                </a:lnTo>
                <a:lnTo>
                  <a:pt x="92519" y="19126"/>
                </a:lnTo>
                <a:close/>
              </a:path>
              <a:path w="267969" h="57150">
                <a:moveTo>
                  <a:pt x="127076" y="977"/>
                </a:moveTo>
                <a:lnTo>
                  <a:pt x="102552" y="977"/>
                </a:lnTo>
                <a:lnTo>
                  <a:pt x="100330" y="14224"/>
                </a:lnTo>
                <a:lnTo>
                  <a:pt x="102552" y="15201"/>
                </a:lnTo>
                <a:lnTo>
                  <a:pt x="102552" y="13246"/>
                </a:lnTo>
                <a:lnTo>
                  <a:pt x="104787" y="8585"/>
                </a:lnTo>
                <a:lnTo>
                  <a:pt x="109232" y="5638"/>
                </a:lnTo>
                <a:lnTo>
                  <a:pt x="123723" y="5638"/>
                </a:lnTo>
                <a:lnTo>
                  <a:pt x="121500" y="8585"/>
                </a:lnTo>
                <a:lnTo>
                  <a:pt x="118148" y="16179"/>
                </a:lnTo>
                <a:lnTo>
                  <a:pt x="115912" y="22809"/>
                </a:lnTo>
                <a:lnTo>
                  <a:pt x="113690" y="28689"/>
                </a:lnTo>
                <a:lnTo>
                  <a:pt x="112585" y="33350"/>
                </a:lnTo>
                <a:lnTo>
                  <a:pt x="111467" y="37274"/>
                </a:lnTo>
                <a:lnTo>
                  <a:pt x="110363" y="39979"/>
                </a:lnTo>
                <a:lnTo>
                  <a:pt x="109232" y="46837"/>
                </a:lnTo>
                <a:lnTo>
                  <a:pt x="108115" y="52489"/>
                </a:lnTo>
                <a:lnTo>
                  <a:pt x="109232" y="56413"/>
                </a:lnTo>
                <a:lnTo>
                  <a:pt x="111467" y="57137"/>
                </a:lnTo>
                <a:lnTo>
                  <a:pt x="114820" y="56413"/>
                </a:lnTo>
                <a:lnTo>
                  <a:pt x="114820" y="38252"/>
                </a:lnTo>
                <a:lnTo>
                  <a:pt x="115912" y="31394"/>
                </a:lnTo>
                <a:lnTo>
                  <a:pt x="118148" y="24765"/>
                </a:lnTo>
                <a:lnTo>
                  <a:pt x="119265" y="21094"/>
                </a:lnTo>
                <a:lnTo>
                  <a:pt x="123723" y="9563"/>
                </a:lnTo>
                <a:lnTo>
                  <a:pt x="127076" y="2946"/>
                </a:lnTo>
                <a:lnTo>
                  <a:pt x="127076" y="977"/>
                </a:lnTo>
                <a:close/>
              </a:path>
              <a:path w="267969" h="57150">
                <a:moveTo>
                  <a:pt x="196176" y="41935"/>
                </a:moveTo>
                <a:lnTo>
                  <a:pt x="195072" y="38989"/>
                </a:lnTo>
                <a:lnTo>
                  <a:pt x="193954" y="33350"/>
                </a:lnTo>
                <a:lnTo>
                  <a:pt x="190601" y="29679"/>
                </a:lnTo>
                <a:lnTo>
                  <a:pt x="185039" y="26733"/>
                </a:lnTo>
                <a:lnTo>
                  <a:pt x="188366" y="24765"/>
                </a:lnTo>
                <a:lnTo>
                  <a:pt x="191719" y="21094"/>
                </a:lnTo>
                <a:lnTo>
                  <a:pt x="192824" y="19126"/>
                </a:lnTo>
                <a:lnTo>
                  <a:pt x="193954" y="13246"/>
                </a:lnTo>
                <a:lnTo>
                  <a:pt x="192824" y="9563"/>
                </a:lnTo>
                <a:lnTo>
                  <a:pt x="190601" y="3924"/>
                </a:lnTo>
                <a:lnTo>
                  <a:pt x="187274" y="1955"/>
                </a:lnTo>
                <a:lnTo>
                  <a:pt x="181686" y="0"/>
                </a:lnTo>
                <a:lnTo>
                  <a:pt x="178333" y="977"/>
                </a:lnTo>
                <a:lnTo>
                  <a:pt x="173888" y="2946"/>
                </a:lnTo>
                <a:lnTo>
                  <a:pt x="171653" y="5638"/>
                </a:lnTo>
                <a:lnTo>
                  <a:pt x="170535" y="11531"/>
                </a:lnTo>
                <a:lnTo>
                  <a:pt x="171653" y="15201"/>
                </a:lnTo>
                <a:lnTo>
                  <a:pt x="172758" y="16179"/>
                </a:lnTo>
                <a:lnTo>
                  <a:pt x="175006" y="15201"/>
                </a:lnTo>
                <a:lnTo>
                  <a:pt x="176110" y="12509"/>
                </a:lnTo>
                <a:lnTo>
                  <a:pt x="175006" y="10541"/>
                </a:lnTo>
                <a:lnTo>
                  <a:pt x="175006" y="7607"/>
                </a:lnTo>
                <a:lnTo>
                  <a:pt x="177241" y="3924"/>
                </a:lnTo>
                <a:lnTo>
                  <a:pt x="180568" y="2946"/>
                </a:lnTo>
                <a:lnTo>
                  <a:pt x="182791" y="2946"/>
                </a:lnTo>
                <a:lnTo>
                  <a:pt x="187274" y="5638"/>
                </a:lnTo>
                <a:lnTo>
                  <a:pt x="188366" y="7607"/>
                </a:lnTo>
                <a:lnTo>
                  <a:pt x="189496" y="14224"/>
                </a:lnTo>
                <a:lnTo>
                  <a:pt x="189496" y="17170"/>
                </a:lnTo>
                <a:lnTo>
                  <a:pt x="187274" y="22809"/>
                </a:lnTo>
                <a:lnTo>
                  <a:pt x="183921" y="24765"/>
                </a:lnTo>
                <a:lnTo>
                  <a:pt x="178333" y="25755"/>
                </a:lnTo>
                <a:lnTo>
                  <a:pt x="178333" y="27711"/>
                </a:lnTo>
                <a:lnTo>
                  <a:pt x="185039" y="28689"/>
                </a:lnTo>
                <a:lnTo>
                  <a:pt x="188366" y="31394"/>
                </a:lnTo>
                <a:lnTo>
                  <a:pt x="189496" y="34340"/>
                </a:lnTo>
                <a:lnTo>
                  <a:pt x="190601" y="40957"/>
                </a:lnTo>
                <a:lnTo>
                  <a:pt x="190601" y="46837"/>
                </a:lnTo>
                <a:lnTo>
                  <a:pt x="188366" y="51498"/>
                </a:lnTo>
                <a:lnTo>
                  <a:pt x="186143" y="53467"/>
                </a:lnTo>
                <a:lnTo>
                  <a:pt x="181686" y="55422"/>
                </a:lnTo>
                <a:lnTo>
                  <a:pt x="177241" y="53467"/>
                </a:lnTo>
                <a:lnTo>
                  <a:pt x="175006" y="50520"/>
                </a:lnTo>
                <a:lnTo>
                  <a:pt x="175006" y="48564"/>
                </a:lnTo>
                <a:lnTo>
                  <a:pt x="176110" y="45859"/>
                </a:lnTo>
                <a:lnTo>
                  <a:pt x="175006" y="42913"/>
                </a:lnTo>
                <a:lnTo>
                  <a:pt x="172758" y="41935"/>
                </a:lnTo>
                <a:lnTo>
                  <a:pt x="170535" y="42913"/>
                </a:lnTo>
                <a:lnTo>
                  <a:pt x="169430" y="46837"/>
                </a:lnTo>
                <a:lnTo>
                  <a:pt x="169430" y="49542"/>
                </a:lnTo>
                <a:lnTo>
                  <a:pt x="172758" y="54444"/>
                </a:lnTo>
                <a:lnTo>
                  <a:pt x="176110" y="56413"/>
                </a:lnTo>
                <a:lnTo>
                  <a:pt x="181686" y="57137"/>
                </a:lnTo>
                <a:lnTo>
                  <a:pt x="182791" y="57137"/>
                </a:lnTo>
                <a:lnTo>
                  <a:pt x="188366" y="56413"/>
                </a:lnTo>
                <a:lnTo>
                  <a:pt x="191719" y="52489"/>
                </a:lnTo>
                <a:lnTo>
                  <a:pt x="195072" y="47828"/>
                </a:lnTo>
                <a:lnTo>
                  <a:pt x="196176" y="41935"/>
                </a:lnTo>
                <a:close/>
              </a:path>
              <a:path w="267969" h="57150">
                <a:moveTo>
                  <a:pt x="230733" y="19126"/>
                </a:moveTo>
                <a:lnTo>
                  <a:pt x="229628" y="12509"/>
                </a:lnTo>
                <a:lnTo>
                  <a:pt x="227406" y="7607"/>
                </a:lnTo>
                <a:lnTo>
                  <a:pt x="226275" y="5638"/>
                </a:lnTo>
                <a:lnTo>
                  <a:pt x="226275" y="28689"/>
                </a:lnTo>
                <a:lnTo>
                  <a:pt x="225145" y="36296"/>
                </a:lnTo>
                <a:lnTo>
                  <a:pt x="225145" y="42913"/>
                </a:lnTo>
                <a:lnTo>
                  <a:pt x="224053" y="47828"/>
                </a:lnTo>
                <a:lnTo>
                  <a:pt x="221818" y="52489"/>
                </a:lnTo>
                <a:lnTo>
                  <a:pt x="217373" y="54444"/>
                </a:lnTo>
                <a:lnTo>
                  <a:pt x="214020" y="53467"/>
                </a:lnTo>
                <a:lnTo>
                  <a:pt x="210667" y="47828"/>
                </a:lnTo>
                <a:lnTo>
                  <a:pt x="209562" y="42913"/>
                </a:lnTo>
                <a:lnTo>
                  <a:pt x="208432" y="36296"/>
                </a:lnTo>
                <a:lnTo>
                  <a:pt x="208432" y="21094"/>
                </a:lnTo>
                <a:lnTo>
                  <a:pt x="210667" y="9563"/>
                </a:lnTo>
                <a:lnTo>
                  <a:pt x="212890" y="4660"/>
                </a:lnTo>
                <a:lnTo>
                  <a:pt x="217373" y="2946"/>
                </a:lnTo>
                <a:lnTo>
                  <a:pt x="220700" y="3924"/>
                </a:lnTo>
                <a:lnTo>
                  <a:pt x="224053" y="9563"/>
                </a:lnTo>
                <a:lnTo>
                  <a:pt x="225145" y="15201"/>
                </a:lnTo>
                <a:lnTo>
                  <a:pt x="225145" y="21094"/>
                </a:lnTo>
                <a:lnTo>
                  <a:pt x="226275" y="28689"/>
                </a:lnTo>
                <a:lnTo>
                  <a:pt x="226275" y="5638"/>
                </a:lnTo>
                <a:lnTo>
                  <a:pt x="221818" y="1955"/>
                </a:lnTo>
                <a:lnTo>
                  <a:pt x="217373" y="0"/>
                </a:lnTo>
                <a:lnTo>
                  <a:pt x="210667" y="2946"/>
                </a:lnTo>
                <a:lnTo>
                  <a:pt x="207340" y="8585"/>
                </a:lnTo>
                <a:lnTo>
                  <a:pt x="206209" y="9563"/>
                </a:lnTo>
                <a:lnTo>
                  <a:pt x="203987" y="21094"/>
                </a:lnTo>
                <a:lnTo>
                  <a:pt x="202857" y="28689"/>
                </a:lnTo>
                <a:lnTo>
                  <a:pt x="202857" y="32372"/>
                </a:lnTo>
                <a:lnTo>
                  <a:pt x="205079" y="44881"/>
                </a:lnTo>
                <a:lnTo>
                  <a:pt x="207340" y="49542"/>
                </a:lnTo>
                <a:lnTo>
                  <a:pt x="208432" y="52489"/>
                </a:lnTo>
                <a:lnTo>
                  <a:pt x="212890" y="56413"/>
                </a:lnTo>
                <a:lnTo>
                  <a:pt x="217373" y="57137"/>
                </a:lnTo>
                <a:lnTo>
                  <a:pt x="219595" y="57137"/>
                </a:lnTo>
                <a:lnTo>
                  <a:pt x="224053" y="54444"/>
                </a:lnTo>
                <a:lnTo>
                  <a:pt x="228498" y="47828"/>
                </a:lnTo>
                <a:lnTo>
                  <a:pt x="229628" y="42913"/>
                </a:lnTo>
                <a:lnTo>
                  <a:pt x="230733" y="36296"/>
                </a:lnTo>
                <a:lnTo>
                  <a:pt x="230733" y="19126"/>
                </a:lnTo>
                <a:close/>
              </a:path>
              <a:path w="267969" h="57150">
                <a:moveTo>
                  <a:pt x="267500" y="54444"/>
                </a:moveTo>
                <a:lnTo>
                  <a:pt x="266407" y="54444"/>
                </a:lnTo>
                <a:lnTo>
                  <a:pt x="263055" y="51498"/>
                </a:lnTo>
                <a:lnTo>
                  <a:pt x="253022" y="0"/>
                </a:lnTo>
                <a:lnTo>
                  <a:pt x="249694" y="977"/>
                </a:lnTo>
                <a:lnTo>
                  <a:pt x="256374" y="34340"/>
                </a:lnTo>
                <a:lnTo>
                  <a:pt x="245211" y="34340"/>
                </a:lnTo>
                <a:lnTo>
                  <a:pt x="250786" y="6616"/>
                </a:lnTo>
                <a:lnTo>
                  <a:pt x="249694" y="977"/>
                </a:lnTo>
                <a:lnTo>
                  <a:pt x="238531" y="51498"/>
                </a:lnTo>
                <a:lnTo>
                  <a:pt x="237413" y="53467"/>
                </a:lnTo>
                <a:lnTo>
                  <a:pt x="236308" y="54444"/>
                </a:lnTo>
                <a:lnTo>
                  <a:pt x="235178" y="54444"/>
                </a:lnTo>
                <a:lnTo>
                  <a:pt x="235178" y="57137"/>
                </a:lnTo>
                <a:lnTo>
                  <a:pt x="245211" y="57137"/>
                </a:lnTo>
                <a:lnTo>
                  <a:pt x="245211" y="54444"/>
                </a:lnTo>
                <a:lnTo>
                  <a:pt x="244106" y="54444"/>
                </a:lnTo>
                <a:lnTo>
                  <a:pt x="241884" y="52489"/>
                </a:lnTo>
                <a:lnTo>
                  <a:pt x="241884" y="48564"/>
                </a:lnTo>
                <a:lnTo>
                  <a:pt x="244106" y="36296"/>
                </a:lnTo>
                <a:lnTo>
                  <a:pt x="256374" y="36296"/>
                </a:lnTo>
                <a:lnTo>
                  <a:pt x="258597" y="50520"/>
                </a:lnTo>
                <a:lnTo>
                  <a:pt x="259727" y="53467"/>
                </a:lnTo>
                <a:lnTo>
                  <a:pt x="257467" y="54444"/>
                </a:lnTo>
                <a:lnTo>
                  <a:pt x="256374" y="54444"/>
                </a:lnTo>
                <a:lnTo>
                  <a:pt x="256374" y="57137"/>
                </a:lnTo>
                <a:lnTo>
                  <a:pt x="267500" y="57137"/>
                </a:lnTo>
                <a:lnTo>
                  <a:pt x="267500" y="5444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1904606" y="3196653"/>
            <a:ext cx="127635" cy="57150"/>
          </a:xfrm>
          <a:custGeom>
            <a:avLst/>
            <a:gdLst/>
            <a:ahLst/>
            <a:cxnLst/>
            <a:rect l="l" t="t" r="r" b="b"/>
            <a:pathLst>
              <a:path w="127635" h="57150">
                <a:moveTo>
                  <a:pt x="21183" y="977"/>
                </a:moveTo>
                <a:lnTo>
                  <a:pt x="0" y="977"/>
                </a:lnTo>
                <a:lnTo>
                  <a:pt x="0" y="2933"/>
                </a:lnTo>
                <a:lnTo>
                  <a:pt x="7810" y="2933"/>
                </a:lnTo>
                <a:lnTo>
                  <a:pt x="7810" y="53467"/>
                </a:lnTo>
                <a:lnTo>
                  <a:pt x="5575" y="54444"/>
                </a:lnTo>
                <a:lnTo>
                  <a:pt x="0" y="54444"/>
                </a:lnTo>
                <a:lnTo>
                  <a:pt x="0" y="56159"/>
                </a:lnTo>
                <a:lnTo>
                  <a:pt x="21183" y="56159"/>
                </a:lnTo>
                <a:lnTo>
                  <a:pt x="21183" y="54444"/>
                </a:lnTo>
                <a:lnTo>
                  <a:pt x="14490" y="54444"/>
                </a:lnTo>
                <a:lnTo>
                  <a:pt x="13373" y="53467"/>
                </a:lnTo>
                <a:lnTo>
                  <a:pt x="12268" y="51498"/>
                </a:lnTo>
                <a:lnTo>
                  <a:pt x="12268" y="4648"/>
                </a:lnTo>
                <a:lnTo>
                  <a:pt x="13373" y="2933"/>
                </a:lnTo>
                <a:lnTo>
                  <a:pt x="21183" y="2933"/>
                </a:lnTo>
                <a:lnTo>
                  <a:pt x="21183" y="977"/>
                </a:lnTo>
                <a:close/>
              </a:path>
              <a:path w="127635" h="57150">
                <a:moveTo>
                  <a:pt x="60198" y="12255"/>
                </a:moveTo>
                <a:lnTo>
                  <a:pt x="57975" y="977"/>
                </a:lnTo>
                <a:lnTo>
                  <a:pt x="28981" y="977"/>
                </a:lnTo>
                <a:lnTo>
                  <a:pt x="28981" y="2933"/>
                </a:lnTo>
                <a:lnTo>
                  <a:pt x="33439" y="2933"/>
                </a:lnTo>
                <a:lnTo>
                  <a:pt x="33439" y="53467"/>
                </a:lnTo>
                <a:lnTo>
                  <a:pt x="31216" y="54444"/>
                </a:lnTo>
                <a:lnTo>
                  <a:pt x="28981" y="54444"/>
                </a:lnTo>
                <a:lnTo>
                  <a:pt x="28981" y="56159"/>
                </a:lnTo>
                <a:lnTo>
                  <a:pt x="42354" y="56159"/>
                </a:lnTo>
                <a:lnTo>
                  <a:pt x="42354" y="54444"/>
                </a:lnTo>
                <a:lnTo>
                  <a:pt x="40132" y="54444"/>
                </a:lnTo>
                <a:lnTo>
                  <a:pt x="39014" y="53467"/>
                </a:lnTo>
                <a:lnTo>
                  <a:pt x="37896" y="51498"/>
                </a:lnTo>
                <a:lnTo>
                  <a:pt x="37896" y="27711"/>
                </a:lnTo>
                <a:lnTo>
                  <a:pt x="46812" y="27711"/>
                </a:lnTo>
                <a:lnTo>
                  <a:pt x="50165" y="29425"/>
                </a:lnTo>
                <a:lnTo>
                  <a:pt x="51269" y="36296"/>
                </a:lnTo>
                <a:lnTo>
                  <a:pt x="51269" y="37274"/>
                </a:lnTo>
                <a:lnTo>
                  <a:pt x="53492" y="37274"/>
                </a:lnTo>
                <a:lnTo>
                  <a:pt x="53492" y="18148"/>
                </a:lnTo>
                <a:lnTo>
                  <a:pt x="51269" y="18148"/>
                </a:lnTo>
                <a:lnTo>
                  <a:pt x="51269" y="20104"/>
                </a:lnTo>
                <a:lnTo>
                  <a:pt x="50165" y="24765"/>
                </a:lnTo>
                <a:lnTo>
                  <a:pt x="46812" y="25742"/>
                </a:lnTo>
                <a:lnTo>
                  <a:pt x="37896" y="25742"/>
                </a:lnTo>
                <a:lnTo>
                  <a:pt x="37896" y="4648"/>
                </a:lnTo>
                <a:lnTo>
                  <a:pt x="39014" y="2933"/>
                </a:lnTo>
                <a:lnTo>
                  <a:pt x="49047" y="2933"/>
                </a:lnTo>
                <a:lnTo>
                  <a:pt x="54622" y="4648"/>
                </a:lnTo>
                <a:lnTo>
                  <a:pt x="55727" y="7594"/>
                </a:lnTo>
                <a:lnTo>
                  <a:pt x="59080" y="13233"/>
                </a:lnTo>
                <a:lnTo>
                  <a:pt x="60198" y="12255"/>
                </a:lnTo>
                <a:close/>
              </a:path>
              <a:path w="127635" h="57150">
                <a:moveTo>
                  <a:pt x="92519" y="18148"/>
                </a:moveTo>
                <a:lnTo>
                  <a:pt x="91401" y="12255"/>
                </a:lnTo>
                <a:lnTo>
                  <a:pt x="89179" y="7594"/>
                </a:lnTo>
                <a:lnTo>
                  <a:pt x="88049" y="4648"/>
                </a:lnTo>
                <a:lnTo>
                  <a:pt x="88049" y="20840"/>
                </a:lnTo>
                <a:lnTo>
                  <a:pt x="88049" y="36296"/>
                </a:lnTo>
                <a:lnTo>
                  <a:pt x="85826" y="47574"/>
                </a:lnTo>
                <a:lnTo>
                  <a:pt x="83591" y="52476"/>
                </a:lnTo>
                <a:lnTo>
                  <a:pt x="79146" y="54444"/>
                </a:lnTo>
                <a:lnTo>
                  <a:pt x="75793" y="53467"/>
                </a:lnTo>
                <a:lnTo>
                  <a:pt x="71335" y="41935"/>
                </a:lnTo>
                <a:lnTo>
                  <a:pt x="70231" y="36296"/>
                </a:lnTo>
                <a:lnTo>
                  <a:pt x="70231" y="20840"/>
                </a:lnTo>
                <a:lnTo>
                  <a:pt x="71335" y="14224"/>
                </a:lnTo>
                <a:lnTo>
                  <a:pt x="75793" y="4648"/>
                </a:lnTo>
                <a:lnTo>
                  <a:pt x="79146" y="2933"/>
                </a:lnTo>
                <a:lnTo>
                  <a:pt x="82499" y="3670"/>
                </a:lnTo>
                <a:lnTo>
                  <a:pt x="85826" y="9563"/>
                </a:lnTo>
                <a:lnTo>
                  <a:pt x="86944" y="14224"/>
                </a:lnTo>
                <a:lnTo>
                  <a:pt x="88049" y="20840"/>
                </a:lnTo>
                <a:lnTo>
                  <a:pt x="88049" y="4648"/>
                </a:lnTo>
                <a:lnTo>
                  <a:pt x="83591" y="977"/>
                </a:lnTo>
                <a:lnTo>
                  <a:pt x="79146" y="0"/>
                </a:lnTo>
                <a:lnTo>
                  <a:pt x="76911" y="0"/>
                </a:lnTo>
                <a:lnTo>
                  <a:pt x="72466" y="2933"/>
                </a:lnTo>
                <a:lnTo>
                  <a:pt x="69113" y="7594"/>
                </a:lnTo>
                <a:lnTo>
                  <a:pt x="69113" y="9563"/>
                </a:lnTo>
                <a:lnTo>
                  <a:pt x="66878" y="14224"/>
                </a:lnTo>
                <a:lnTo>
                  <a:pt x="65760" y="20840"/>
                </a:lnTo>
                <a:lnTo>
                  <a:pt x="65760" y="38252"/>
                </a:lnTo>
                <a:lnTo>
                  <a:pt x="79146" y="57137"/>
                </a:lnTo>
                <a:lnTo>
                  <a:pt x="81368" y="57137"/>
                </a:lnTo>
                <a:lnTo>
                  <a:pt x="92519" y="35306"/>
                </a:lnTo>
                <a:lnTo>
                  <a:pt x="92519" y="18148"/>
                </a:lnTo>
                <a:close/>
              </a:path>
              <a:path w="127635" h="57150">
                <a:moveTo>
                  <a:pt x="127076" y="31381"/>
                </a:moveTo>
                <a:lnTo>
                  <a:pt x="124853" y="25742"/>
                </a:lnTo>
                <a:lnTo>
                  <a:pt x="122618" y="23787"/>
                </a:lnTo>
                <a:lnTo>
                  <a:pt x="122618" y="31381"/>
                </a:lnTo>
                <a:lnTo>
                  <a:pt x="122618" y="46837"/>
                </a:lnTo>
                <a:lnTo>
                  <a:pt x="120370" y="51498"/>
                </a:lnTo>
                <a:lnTo>
                  <a:pt x="119265" y="52476"/>
                </a:lnTo>
                <a:lnTo>
                  <a:pt x="114820" y="54444"/>
                </a:lnTo>
                <a:lnTo>
                  <a:pt x="111467" y="53467"/>
                </a:lnTo>
                <a:lnTo>
                  <a:pt x="108115" y="49542"/>
                </a:lnTo>
                <a:lnTo>
                  <a:pt x="107010" y="46837"/>
                </a:lnTo>
                <a:lnTo>
                  <a:pt x="105879" y="40957"/>
                </a:lnTo>
                <a:lnTo>
                  <a:pt x="104787" y="34328"/>
                </a:lnTo>
                <a:lnTo>
                  <a:pt x="107010" y="30403"/>
                </a:lnTo>
                <a:lnTo>
                  <a:pt x="109232" y="25742"/>
                </a:lnTo>
                <a:lnTo>
                  <a:pt x="114820" y="23787"/>
                </a:lnTo>
                <a:lnTo>
                  <a:pt x="117043" y="23787"/>
                </a:lnTo>
                <a:lnTo>
                  <a:pt x="120370" y="27711"/>
                </a:lnTo>
                <a:lnTo>
                  <a:pt x="122618" y="31381"/>
                </a:lnTo>
                <a:lnTo>
                  <a:pt x="122618" y="23787"/>
                </a:lnTo>
                <a:lnTo>
                  <a:pt x="120370" y="21818"/>
                </a:lnTo>
                <a:lnTo>
                  <a:pt x="115912" y="20840"/>
                </a:lnTo>
                <a:lnTo>
                  <a:pt x="114820" y="20840"/>
                </a:lnTo>
                <a:lnTo>
                  <a:pt x="109232" y="22809"/>
                </a:lnTo>
                <a:lnTo>
                  <a:pt x="108115" y="23787"/>
                </a:lnTo>
                <a:lnTo>
                  <a:pt x="104787" y="29425"/>
                </a:lnTo>
                <a:lnTo>
                  <a:pt x="104787" y="23787"/>
                </a:lnTo>
                <a:lnTo>
                  <a:pt x="115912" y="1955"/>
                </a:lnTo>
                <a:lnTo>
                  <a:pt x="119265" y="2933"/>
                </a:lnTo>
                <a:lnTo>
                  <a:pt x="119265" y="7594"/>
                </a:lnTo>
                <a:lnTo>
                  <a:pt x="120370" y="9563"/>
                </a:lnTo>
                <a:lnTo>
                  <a:pt x="122618" y="11518"/>
                </a:lnTo>
                <a:lnTo>
                  <a:pt x="124853" y="9563"/>
                </a:lnTo>
                <a:lnTo>
                  <a:pt x="124853" y="6616"/>
                </a:lnTo>
                <a:lnTo>
                  <a:pt x="122618" y="2933"/>
                </a:lnTo>
                <a:lnTo>
                  <a:pt x="121500" y="1955"/>
                </a:lnTo>
                <a:lnTo>
                  <a:pt x="117043" y="0"/>
                </a:lnTo>
                <a:lnTo>
                  <a:pt x="112585" y="977"/>
                </a:lnTo>
                <a:lnTo>
                  <a:pt x="99199" y="30403"/>
                </a:lnTo>
                <a:lnTo>
                  <a:pt x="100330" y="32372"/>
                </a:lnTo>
                <a:lnTo>
                  <a:pt x="100330" y="38989"/>
                </a:lnTo>
                <a:lnTo>
                  <a:pt x="114820" y="57137"/>
                </a:lnTo>
                <a:lnTo>
                  <a:pt x="119265" y="56159"/>
                </a:lnTo>
                <a:lnTo>
                  <a:pt x="123723" y="52476"/>
                </a:lnTo>
                <a:lnTo>
                  <a:pt x="124853" y="50520"/>
                </a:lnTo>
                <a:lnTo>
                  <a:pt x="127076" y="44881"/>
                </a:lnTo>
                <a:lnTo>
                  <a:pt x="127076" y="3138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2077364" y="3195662"/>
            <a:ext cx="95250" cy="58419"/>
          </a:xfrm>
          <a:custGeom>
            <a:avLst/>
            <a:gdLst/>
            <a:ahLst/>
            <a:cxnLst/>
            <a:rect l="l" t="t" r="r" b="b"/>
            <a:pathLst>
              <a:path w="95250" h="58420">
                <a:moveTo>
                  <a:pt x="20066" y="55435"/>
                </a:moveTo>
                <a:lnTo>
                  <a:pt x="17843" y="55435"/>
                </a:lnTo>
                <a:lnTo>
                  <a:pt x="13385" y="54457"/>
                </a:lnTo>
                <a:lnTo>
                  <a:pt x="12280" y="50533"/>
                </a:lnTo>
                <a:lnTo>
                  <a:pt x="12280" y="990"/>
                </a:lnTo>
                <a:lnTo>
                  <a:pt x="11163" y="990"/>
                </a:lnTo>
                <a:lnTo>
                  <a:pt x="8928" y="4660"/>
                </a:lnTo>
                <a:lnTo>
                  <a:pt x="3352" y="5638"/>
                </a:lnTo>
                <a:lnTo>
                  <a:pt x="0" y="5638"/>
                </a:lnTo>
                <a:lnTo>
                  <a:pt x="0" y="7607"/>
                </a:lnTo>
                <a:lnTo>
                  <a:pt x="5575" y="7607"/>
                </a:lnTo>
                <a:lnTo>
                  <a:pt x="7810" y="8585"/>
                </a:lnTo>
                <a:lnTo>
                  <a:pt x="7810" y="50533"/>
                </a:lnTo>
                <a:lnTo>
                  <a:pt x="6705" y="54457"/>
                </a:lnTo>
                <a:lnTo>
                  <a:pt x="3352" y="55435"/>
                </a:lnTo>
                <a:lnTo>
                  <a:pt x="0" y="55435"/>
                </a:lnTo>
                <a:lnTo>
                  <a:pt x="0" y="57150"/>
                </a:lnTo>
                <a:lnTo>
                  <a:pt x="20066" y="57150"/>
                </a:lnTo>
                <a:lnTo>
                  <a:pt x="20066" y="55435"/>
                </a:lnTo>
                <a:close/>
              </a:path>
              <a:path w="95250" h="58420">
                <a:moveTo>
                  <a:pt x="57975" y="39243"/>
                </a:moveTo>
                <a:lnTo>
                  <a:pt x="56870" y="38265"/>
                </a:lnTo>
                <a:lnTo>
                  <a:pt x="56870" y="31394"/>
                </a:lnTo>
                <a:lnTo>
                  <a:pt x="54648" y="25755"/>
                </a:lnTo>
                <a:lnTo>
                  <a:pt x="51295" y="22809"/>
                </a:lnTo>
                <a:lnTo>
                  <a:pt x="45707" y="21094"/>
                </a:lnTo>
                <a:lnTo>
                  <a:pt x="41262" y="21831"/>
                </a:lnTo>
                <a:lnTo>
                  <a:pt x="39027" y="22809"/>
                </a:lnTo>
                <a:lnTo>
                  <a:pt x="35674" y="27724"/>
                </a:lnTo>
                <a:lnTo>
                  <a:pt x="36804" y="6629"/>
                </a:lnTo>
                <a:lnTo>
                  <a:pt x="55740" y="6629"/>
                </a:lnTo>
                <a:lnTo>
                  <a:pt x="56870" y="1968"/>
                </a:lnTo>
                <a:lnTo>
                  <a:pt x="34582" y="1968"/>
                </a:lnTo>
                <a:lnTo>
                  <a:pt x="33451" y="31394"/>
                </a:lnTo>
                <a:lnTo>
                  <a:pt x="35674" y="31394"/>
                </a:lnTo>
                <a:lnTo>
                  <a:pt x="35674" y="30416"/>
                </a:lnTo>
                <a:lnTo>
                  <a:pt x="40132" y="25755"/>
                </a:lnTo>
                <a:lnTo>
                  <a:pt x="44615" y="24777"/>
                </a:lnTo>
                <a:lnTo>
                  <a:pt x="46837" y="24777"/>
                </a:lnTo>
                <a:lnTo>
                  <a:pt x="51295" y="28702"/>
                </a:lnTo>
                <a:lnTo>
                  <a:pt x="52387" y="32372"/>
                </a:lnTo>
                <a:lnTo>
                  <a:pt x="52387" y="45872"/>
                </a:lnTo>
                <a:lnTo>
                  <a:pt x="50165" y="51511"/>
                </a:lnTo>
                <a:lnTo>
                  <a:pt x="49060" y="53467"/>
                </a:lnTo>
                <a:lnTo>
                  <a:pt x="43484" y="55435"/>
                </a:lnTo>
                <a:lnTo>
                  <a:pt x="39027" y="54457"/>
                </a:lnTo>
                <a:lnTo>
                  <a:pt x="35674" y="50533"/>
                </a:lnTo>
                <a:lnTo>
                  <a:pt x="36804" y="47828"/>
                </a:lnTo>
                <a:lnTo>
                  <a:pt x="37909" y="44881"/>
                </a:lnTo>
                <a:lnTo>
                  <a:pt x="36804" y="42926"/>
                </a:lnTo>
                <a:lnTo>
                  <a:pt x="34582" y="40957"/>
                </a:lnTo>
                <a:lnTo>
                  <a:pt x="32321" y="42926"/>
                </a:lnTo>
                <a:lnTo>
                  <a:pt x="31229" y="45872"/>
                </a:lnTo>
                <a:lnTo>
                  <a:pt x="31229" y="49542"/>
                </a:lnTo>
                <a:lnTo>
                  <a:pt x="34582" y="54457"/>
                </a:lnTo>
                <a:lnTo>
                  <a:pt x="39027" y="57150"/>
                </a:lnTo>
                <a:lnTo>
                  <a:pt x="43484" y="58127"/>
                </a:lnTo>
                <a:lnTo>
                  <a:pt x="45707" y="58127"/>
                </a:lnTo>
                <a:lnTo>
                  <a:pt x="50165" y="56413"/>
                </a:lnTo>
                <a:lnTo>
                  <a:pt x="54648" y="52489"/>
                </a:lnTo>
                <a:lnTo>
                  <a:pt x="54648" y="51511"/>
                </a:lnTo>
                <a:lnTo>
                  <a:pt x="56870" y="45872"/>
                </a:lnTo>
                <a:lnTo>
                  <a:pt x="57975" y="39243"/>
                </a:lnTo>
                <a:close/>
              </a:path>
              <a:path w="95250" h="58420">
                <a:moveTo>
                  <a:pt x="94742" y="55435"/>
                </a:moveTo>
                <a:lnTo>
                  <a:pt x="93649" y="55435"/>
                </a:lnTo>
                <a:lnTo>
                  <a:pt x="92519" y="54457"/>
                </a:lnTo>
                <a:lnTo>
                  <a:pt x="90297" y="51511"/>
                </a:lnTo>
                <a:lnTo>
                  <a:pt x="83616" y="17221"/>
                </a:lnTo>
                <a:lnTo>
                  <a:pt x="83616" y="34340"/>
                </a:lnTo>
                <a:lnTo>
                  <a:pt x="72453" y="34340"/>
                </a:lnTo>
                <a:lnTo>
                  <a:pt x="78028" y="7607"/>
                </a:lnTo>
                <a:lnTo>
                  <a:pt x="83616" y="34340"/>
                </a:lnTo>
                <a:lnTo>
                  <a:pt x="83616" y="17221"/>
                </a:lnTo>
                <a:lnTo>
                  <a:pt x="80264" y="0"/>
                </a:lnTo>
                <a:lnTo>
                  <a:pt x="76936" y="1968"/>
                </a:lnTo>
                <a:lnTo>
                  <a:pt x="65773" y="51511"/>
                </a:lnTo>
                <a:lnTo>
                  <a:pt x="64655" y="54457"/>
                </a:lnTo>
                <a:lnTo>
                  <a:pt x="63550" y="55435"/>
                </a:lnTo>
                <a:lnTo>
                  <a:pt x="62420" y="55435"/>
                </a:lnTo>
                <a:lnTo>
                  <a:pt x="62420" y="57150"/>
                </a:lnTo>
                <a:lnTo>
                  <a:pt x="72453" y="57150"/>
                </a:lnTo>
                <a:lnTo>
                  <a:pt x="72453" y="55435"/>
                </a:lnTo>
                <a:lnTo>
                  <a:pt x="71348" y="55435"/>
                </a:lnTo>
                <a:lnTo>
                  <a:pt x="69126" y="53467"/>
                </a:lnTo>
                <a:lnTo>
                  <a:pt x="69126" y="48564"/>
                </a:lnTo>
                <a:lnTo>
                  <a:pt x="71348" y="36296"/>
                </a:lnTo>
                <a:lnTo>
                  <a:pt x="83616" y="36296"/>
                </a:lnTo>
                <a:lnTo>
                  <a:pt x="85839" y="50533"/>
                </a:lnTo>
                <a:lnTo>
                  <a:pt x="86969" y="54457"/>
                </a:lnTo>
                <a:lnTo>
                  <a:pt x="84709" y="55435"/>
                </a:lnTo>
                <a:lnTo>
                  <a:pt x="83616" y="55435"/>
                </a:lnTo>
                <a:lnTo>
                  <a:pt x="83616" y="57150"/>
                </a:lnTo>
                <a:lnTo>
                  <a:pt x="94742" y="57150"/>
                </a:lnTo>
                <a:lnTo>
                  <a:pt x="94742" y="5543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895698" y="3257634"/>
            <a:ext cx="247650" cy="76835"/>
          </a:xfrm>
          <a:custGeom>
            <a:avLst/>
            <a:gdLst/>
            <a:ahLst/>
            <a:cxnLst/>
            <a:rect l="l" t="t" r="r" b="b"/>
            <a:pathLst>
              <a:path w="247650" h="76835">
                <a:moveTo>
                  <a:pt x="0" y="76351"/>
                </a:moveTo>
                <a:lnTo>
                  <a:pt x="247458" y="76351"/>
                </a:lnTo>
                <a:lnTo>
                  <a:pt x="247458" y="0"/>
                </a:lnTo>
                <a:lnTo>
                  <a:pt x="0" y="0"/>
                </a:lnTo>
                <a:lnTo>
                  <a:pt x="0" y="76351"/>
                </a:lnTo>
                <a:close/>
              </a:path>
            </a:pathLst>
          </a:custGeom>
          <a:ln w="18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637879" y="4242618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213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637879" y="3782562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188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637879" y="3528721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188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3637879" y="1479590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207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3041537" y="1994131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6" name="object 46"/>
          <p:cNvSpPr/>
          <p:nvPr/>
        </p:nvSpPr>
        <p:spPr>
          <a:xfrm>
            <a:off x="3041537" y="2917037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3041537" y="1111203"/>
            <a:ext cx="1191895" cy="368935"/>
          </a:xfrm>
          <a:custGeom>
            <a:avLst/>
            <a:gdLst/>
            <a:ahLst/>
            <a:cxnLst/>
            <a:rect l="l" t="t" r="r" b="b"/>
            <a:pathLst>
              <a:path w="1191895" h="368934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  <a:path w="1191895" h="368934">
                <a:moveTo>
                  <a:pt x="0" y="368387"/>
                </a:moveTo>
                <a:lnTo>
                  <a:pt x="1191558" y="368387"/>
                </a:lnTo>
                <a:lnTo>
                  <a:pt x="1191558" y="184188"/>
                </a:lnTo>
                <a:lnTo>
                  <a:pt x="0" y="184188"/>
                </a:lnTo>
                <a:lnTo>
                  <a:pt x="0" y="368387"/>
                </a:lnTo>
                <a:close/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3042663" y="3204234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50" name="object 5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83894" y="3253786"/>
            <a:ext cx="164972" cy="94669"/>
          </a:xfrm>
          <a:prstGeom prst="rect">
            <a:avLst/>
          </a:prstGeom>
        </p:spPr>
      </p:pic>
      <p:sp>
        <p:nvSpPr>
          <p:cNvPr id="51" name="object 51"/>
          <p:cNvSpPr/>
          <p:nvPr/>
        </p:nvSpPr>
        <p:spPr>
          <a:xfrm>
            <a:off x="3041537" y="817384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4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3041537" y="5471888"/>
            <a:ext cx="1191895" cy="183515"/>
          </a:xfrm>
          <a:custGeom>
            <a:avLst/>
            <a:gdLst/>
            <a:ahLst/>
            <a:cxnLst/>
            <a:rect l="l" t="t" r="r" b="b"/>
            <a:pathLst>
              <a:path w="1191895" h="183514">
                <a:moveTo>
                  <a:pt x="0" y="183244"/>
                </a:moveTo>
                <a:lnTo>
                  <a:pt x="1191558" y="183244"/>
                </a:lnTo>
                <a:lnTo>
                  <a:pt x="1191558" y="0"/>
                </a:lnTo>
                <a:lnTo>
                  <a:pt x="0" y="0"/>
                </a:lnTo>
                <a:lnTo>
                  <a:pt x="0" y="183244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749680" y="2086604"/>
            <a:ext cx="1292225" cy="0"/>
          </a:xfrm>
          <a:custGeom>
            <a:avLst/>
            <a:gdLst/>
            <a:ahLst/>
            <a:cxnLst/>
            <a:rect l="l" t="t" r="r" b="b"/>
            <a:pathLst>
              <a:path w="1292225">
                <a:moveTo>
                  <a:pt x="0" y="0"/>
                </a:moveTo>
                <a:lnTo>
                  <a:pt x="1291857" y="0"/>
                </a:lnTo>
              </a:path>
              <a:path w="1292225">
                <a:moveTo>
                  <a:pt x="0" y="0"/>
                </a:moveTo>
                <a:lnTo>
                  <a:pt x="392341" y="0"/>
                </a:lnTo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1749680" y="2312731"/>
            <a:ext cx="1292225" cy="0"/>
          </a:xfrm>
          <a:custGeom>
            <a:avLst/>
            <a:gdLst/>
            <a:ahLst/>
            <a:cxnLst/>
            <a:rect l="l" t="t" r="r" b="b"/>
            <a:pathLst>
              <a:path w="1292225">
                <a:moveTo>
                  <a:pt x="0" y="0"/>
                </a:moveTo>
                <a:lnTo>
                  <a:pt x="1291857" y="0"/>
                </a:lnTo>
              </a:path>
              <a:path w="1292225">
                <a:moveTo>
                  <a:pt x="0" y="0"/>
                </a:moveTo>
                <a:lnTo>
                  <a:pt x="392341" y="0"/>
                </a:lnTo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1895698" y="2048513"/>
            <a:ext cx="247650" cy="76835"/>
          </a:xfrm>
          <a:custGeom>
            <a:avLst/>
            <a:gdLst/>
            <a:ahLst/>
            <a:cxnLst/>
            <a:rect l="l" t="t" r="r" b="b"/>
            <a:pathLst>
              <a:path w="247650" h="76835">
                <a:moveTo>
                  <a:pt x="0" y="76351"/>
                </a:moveTo>
                <a:lnTo>
                  <a:pt x="247458" y="76351"/>
                </a:lnTo>
                <a:lnTo>
                  <a:pt x="247458" y="0"/>
                </a:lnTo>
                <a:lnTo>
                  <a:pt x="0" y="0"/>
                </a:lnTo>
                <a:lnTo>
                  <a:pt x="0" y="76351"/>
                </a:lnTo>
                <a:close/>
              </a:path>
            </a:pathLst>
          </a:custGeom>
          <a:ln w="18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1904606" y="1986546"/>
            <a:ext cx="267970" cy="57150"/>
          </a:xfrm>
          <a:custGeom>
            <a:avLst/>
            <a:gdLst/>
            <a:ahLst/>
            <a:cxnLst/>
            <a:rect l="l" t="t" r="r" b="b"/>
            <a:pathLst>
              <a:path w="267969" h="57150">
                <a:moveTo>
                  <a:pt x="21183" y="736"/>
                </a:moveTo>
                <a:lnTo>
                  <a:pt x="0" y="736"/>
                </a:lnTo>
                <a:lnTo>
                  <a:pt x="0" y="2692"/>
                </a:lnTo>
                <a:lnTo>
                  <a:pt x="5575" y="2692"/>
                </a:lnTo>
                <a:lnTo>
                  <a:pt x="7810" y="3683"/>
                </a:lnTo>
                <a:lnTo>
                  <a:pt x="7810" y="54203"/>
                </a:lnTo>
                <a:lnTo>
                  <a:pt x="5575" y="55181"/>
                </a:lnTo>
                <a:lnTo>
                  <a:pt x="0" y="55181"/>
                </a:lnTo>
                <a:lnTo>
                  <a:pt x="0" y="57137"/>
                </a:lnTo>
                <a:lnTo>
                  <a:pt x="21183" y="57137"/>
                </a:lnTo>
                <a:lnTo>
                  <a:pt x="21183" y="55181"/>
                </a:lnTo>
                <a:lnTo>
                  <a:pt x="14490" y="55181"/>
                </a:lnTo>
                <a:lnTo>
                  <a:pt x="13373" y="54203"/>
                </a:lnTo>
                <a:lnTo>
                  <a:pt x="12268" y="52489"/>
                </a:lnTo>
                <a:lnTo>
                  <a:pt x="12268" y="5638"/>
                </a:lnTo>
                <a:lnTo>
                  <a:pt x="13373" y="3683"/>
                </a:lnTo>
                <a:lnTo>
                  <a:pt x="14490" y="2692"/>
                </a:lnTo>
                <a:lnTo>
                  <a:pt x="21183" y="2692"/>
                </a:lnTo>
                <a:lnTo>
                  <a:pt x="21183" y="736"/>
                </a:lnTo>
                <a:close/>
              </a:path>
              <a:path w="267969" h="57150">
                <a:moveTo>
                  <a:pt x="60198" y="12255"/>
                </a:moveTo>
                <a:lnTo>
                  <a:pt x="57975" y="736"/>
                </a:lnTo>
                <a:lnTo>
                  <a:pt x="28981" y="736"/>
                </a:lnTo>
                <a:lnTo>
                  <a:pt x="28981" y="2692"/>
                </a:lnTo>
                <a:lnTo>
                  <a:pt x="31216" y="2692"/>
                </a:lnTo>
                <a:lnTo>
                  <a:pt x="33439" y="3683"/>
                </a:lnTo>
                <a:lnTo>
                  <a:pt x="33439" y="54203"/>
                </a:lnTo>
                <a:lnTo>
                  <a:pt x="31216" y="55181"/>
                </a:lnTo>
                <a:lnTo>
                  <a:pt x="28981" y="55181"/>
                </a:lnTo>
                <a:lnTo>
                  <a:pt x="28981" y="57137"/>
                </a:lnTo>
                <a:lnTo>
                  <a:pt x="42354" y="57137"/>
                </a:lnTo>
                <a:lnTo>
                  <a:pt x="42354" y="55181"/>
                </a:lnTo>
                <a:lnTo>
                  <a:pt x="40132" y="55181"/>
                </a:lnTo>
                <a:lnTo>
                  <a:pt x="39014" y="54203"/>
                </a:lnTo>
                <a:lnTo>
                  <a:pt x="37896" y="52489"/>
                </a:lnTo>
                <a:lnTo>
                  <a:pt x="37896" y="28448"/>
                </a:lnTo>
                <a:lnTo>
                  <a:pt x="46812" y="28448"/>
                </a:lnTo>
                <a:lnTo>
                  <a:pt x="50165" y="30416"/>
                </a:lnTo>
                <a:lnTo>
                  <a:pt x="51269" y="36055"/>
                </a:lnTo>
                <a:lnTo>
                  <a:pt x="51269" y="37033"/>
                </a:lnTo>
                <a:lnTo>
                  <a:pt x="53492" y="37033"/>
                </a:lnTo>
                <a:lnTo>
                  <a:pt x="53492" y="18884"/>
                </a:lnTo>
                <a:lnTo>
                  <a:pt x="51269" y="18884"/>
                </a:lnTo>
                <a:lnTo>
                  <a:pt x="51269" y="19862"/>
                </a:lnTo>
                <a:lnTo>
                  <a:pt x="50165" y="24765"/>
                </a:lnTo>
                <a:lnTo>
                  <a:pt x="46812" y="26733"/>
                </a:lnTo>
                <a:lnTo>
                  <a:pt x="37896" y="26733"/>
                </a:lnTo>
                <a:lnTo>
                  <a:pt x="37896" y="5638"/>
                </a:lnTo>
                <a:lnTo>
                  <a:pt x="39014" y="3683"/>
                </a:lnTo>
                <a:lnTo>
                  <a:pt x="40132" y="2692"/>
                </a:lnTo>
                <a:lnTo>
                  <a:pt x="49047" y="2692"/>
                </a:lnTo>
                <a:lnTo>
                  <a:pt x="54622" y="5638"/>
                </a:lnTo>
                <a:lnTo>
                  <a:pt x="55727" y="7607"/>
                </a:lnTo>
                <a:lnTo>
                  <a:pt x="59080" y="13246"/>
                </a:lnTo>
                <a:lnTo>
                  <a:pt x="60198" y="12255"/>
                </a:lnTo>
                <a:close/>
              </a:path>
              <a:path w="267969" h="57150">
                <a:moveTo>
                  <a:pt x="92519" y="18884"/>
                </a:moveTo>
                <a:lnTo>
                  <a:pt x="91401" y="12255"/>
                </a:lnTo>
                <a:lnTo>
                  <a:pt x="89179" y="7607"/>
                </a:lnTo>
                <a:lnTo>
                  <a:pt x="88049" y="5638"/>
                </a:lnTo>
                <a:lnTo>
                  <a:pt x="88049" y="20840"/>
                </a:lnTo>
                <a:lnTo>
                  <a:pt x="88049" y="36055"/>
                </a:lnTo>
                <a:lnTo>
                  <a:pt x="86944" y="42913"/>
                </a:lnTo>
                <a:lnTo>
                  <a:pt x="85826" y="47574"/>
                </a:lnTo>
                <a:lnTo>
                  <a:pt x="83591" y="52489"/>
                </a:lnTo>
                <a:lnTo>
                  <a:pt x="79146" y="55181"/>
                </a:lnTo>
                <a:lnTo>
                  <a:pt x="75793" y="53213"/>
                </a:lnTo>
                <a:lnTo>
                  <a:pt x="73558" y="47574"/>
                </a:lnTo>
                <a:lnTo>
                  <a:pt x="71335" y="42913"/>
                </a:lnTo>
                <a:lnTo>
                  <a:pt x="70231" y="36055"/>
                </a:lnTo>
                <a:lnTo>
                  <a:pt x="70231" y="21831"/>
                </a:lnTo>
                <a:lnTo>
                  <a:pt x="71335" y="15201"/>
                </a:lnTo>
                <a:lnTo>
                  <a:pt x="73558" y="9321"/>
                </a:lnTo>
                <a:lnTo>
                  <a:pt x="75793" y="4660"/>
                </a:lnTo>
                <a:lnTo>
                  <a:pt x="79146" y="2692"/>
                </a:lnTo>
                <a:lnTo>
                  <a:pt x="82499" y="4660"/>
                </a:lnTo>
                <a:lnTo>
                  <a:pt x="85826" y="9321"/>
                </a:lnTo>
                <a:lnTo>
                  <a:pt x="88049" y="20840"/>
                </a:lnTo>
                <a:lnTo>
                  <a:pt x="88049" y="5638"/>
                </a:lnTo>
                <a:lnTo>
                  <a:pt x="83591" y="1714"/>
                </a:lnTo>
                <a:lnTo>
                  <a:pt x="79146" y="0"/>
                </a:lnTo>
                <a:lnTo>
                  <a:pt x="76911" y="736"/>
                </a:lnTo>
                <a:lnTo>
                  <a:pt x="72466" y="2692"/>
                </a:lnTo>
                <a:lnTo>
                  <a:pt x="69113" y="8585"/>
                </a:lnTo>
                <a:lnTo>
                  <a:pt x="69113" y="9321"/>
                </a:lnTo>
                <a:lnTo>
                  <a:pt x="66878" y="15201"/>
                </a:lnTo>
                <a:lnTo>
                  <a:pt x="65760" y="21831"/>
                </a:lnTo>
                <a:lnTo>
                  <a:pt x="65760" y="38989"/>
                </a:lnTo>
                <a:lnTo>
                  <a:pt x="66878" y="44640"/>
                </a:lnTo>
                <a:lnTo>
                  <a:pt x="69113" y="49542"/>
                </a:lnTo>
                <a:lnTo>
                  <a:pt x="70231" y="52489"/>
                </a:lnTo>
                <a:lnTo>
                  <a:pt x="74688" y="56159"/>
                </a:lnTo>
                <a:lnTo>
                  <a:pt x="79146" y="57137"/>
                </a:lnTo>
                <a:lnTo>
                  <a:pt x="81368" y="57137"/>
                </a:lnTo>
                <a:lnTo>
                  <a:pt x="92519" y="36055"/>
                </a:lnTo>
                <a:lnTo>
                  <a:pt x="92519" y="18884"/>
                </a:lnTo>
                <a:close/>
              </a:path>
              <a:path w="267969" h="57150">
                <a:moveTo>
                  <a:pt x="127076" y="38989"/>
                </a:moveTo>
                <a:lnTo>
                  <a:pt x="124853" y="33350"/>
                </a:lnTo>
                <a:lnTo>
                  <a:pt x="121500" y="29425"/>
                </a:lnTo>
                <a:lnTo>
                  <a:pt x="115912" y="26733"/>
                </a:lnTo>
                <a:lnTo>
                  <a:pt x="119265" y="24765"/>
                </a:lnTo>
                <a:lnTo>
                  <a:pt x="122618" y="20840"/>
                </a:lnTo>
                <a:lnTo>
                  <a:pt x="123723" y="18884"/>
                </a:lnTo>
                <a:lnTo>
                  <a:pt x="124853" y="13246"/>
                </a:lnTo>
                <a:lnTo>
                  <a:pt x="124853" y="9321"/>
                </a:lnTo>
                <a:lnTo>
                  <a:pt x="121500" y="3683"/>
                </a:lnTo>
                <a:lnTo>
                  <a:pt x="118148" y="1714"/>
                </a:lnTo>
                <a:lnTo>
                  <a:pt x="112585" y="0"/>
                </a:lnTo>
                <a:lnTo>
                  <a:pt x="109232" y="736"/>
                </a:lnTo>
                <a:lnTo>
                  <a:pt x="104787" y="2692"/>
                </a:lnTo>
                <a:lnTo>
                  <a:pt x="102552" y="5638"/>
                </a:lnTo>
                <a:lnTo>
                  <a:pt x="101434" y="11277"/>
                </a:lnTo>
                <a:lnTo>
                  <a:pt x="102552" y="15201"/>
                </a:lnTo>
                <a:lnTo>
                  <a:pt x="104787" y="16179"/>
                </a:lnTo>
                <a:lnTo>
                  <a:pt x="105879" y="15201"/>
                </a:lnTo>
                <a:lnTo>
                  <a:pt x="107010" y="12255"/>
                </a:lnTo>
                <a:lnTo>
                  <a:pt x="105879" y="10299"/>
                </a:lnTo>
                <a:lnTo>
                  <a:pt x="105879" y="7607"/>
                </a:lnTo>
                <a:lnTo>
                  <a:pt x="108115" y="3683"/>
                </a:lnTo>
                <a:lnTo>
                  <a:pt x="111467" y="2692"/>
                </a:lnTo>
                <a:lnTo>
                  <a:pt x="113690" y="2692"/>
                </a:lnTo>
                <a:lnTo>
                  <a:pt x="118148" y="5638"/>
                </a:lnTo>
                <a:lnTo>
                  <a:pt x="119265" y="7607"/>
                </a:lnTo>
                <a:lnTo>
                  <a:pt x="120370" y="14224"/>
                </a:lnTo>
                <a:lnTo>
                  <a:pt x="120370" y="17170"/>
                </a:lnTo>
                <a:lnTo>
                  <a:pt x="118148" y="22809"/>
                </a:lnTo>
                <a:lnTo>
                  <a:pt x="114820" y="24765"/>
                </a:lnTo>
                <a:lnTo>
                  <a:pt x="109232" y="25755"/>
                </a:lnTo>
                <a:lnTo>
                  <a:pt x="109232" y="27470"/>
                </a:lnTo>
                <a:lnTo>
                  <a:pt x="110363" y="27470"/>
                </a:lnTo>
                <a:lnTo>
                  <a:pt x="115912" y="28448"/>
                </a:lnTo>
                <a:lnTo>
                  <a:pt x="119265" y="31394"/>
                </a:lnTo>
                <a:lnTo>
                  <a:pt x="120370" y="34328"/>
                </a:lnTo>
                <a:lnTo>
                  <a:pt x="121500" y="40957"/>
                </a:lnTo>
                <a:lnTo>
                  <a:pt x="121500" y="46596"/>
                </a:lnTo>
                <a:lnTo>
                  <a:pt x="119265" y="51498"/>
                </a:lnTo>
                <a:lnTo>
                  <a:pt x="117043" y="53213"/>
                </a:lnTo>
                <a:lnTo>
                  <a:pt x="112585" y="55181"/>
                </a:lnTo>
                <a:lnTo>
                  <a:pt x="108115" y="53213"/>
                </a:lnTo>
                <a:lnTo>
                  <a:pt x="105879" y="50520"/>
                </a:lnTo>
                <a:lnTo>
                  <a:pt x="105879" y="48564"/>
                </a:lnTo>
                <a:lnTo>
                  <a:pt x="107010" y="45618"/>
                </a:lnTo>
                <a:lnTo>
                  <a:pt x="105879" y="42913"/>
                </a:lnTo>
                <a:lnTo>
                  <a:pt x="103657" y="41935"/>
                </a:lnTo>
                <a:lnTo>
                  <a:pt x="101434" y="42913"/>
                </a:lnTo>
                <a:lnTo>
                  <a:pt x="100330" y="46596"/>
                </a:lnTo>
                <a:lnTo>
                  <a:pt x="101434" y="49542"/>
                </a:lnTo>
                <a:lnTo>
                  <a:pt x="103657" y="54203"/>
                </a:lnTo>
                <a:lnTo>
                  <a:pt x="107010" y="56159"/>
                </a:lnTo>
                <a:lnTo>
                  <a:pt x="112585" y="57137"/>
                </a:lnTo>
                <a:lnTo>
                  <a:pt x="113690" y="57137"/>
                </a:lnTo>
                <a:lnTo>
                  <a:pt x="119265" y="56159"/>
                </a:lnTo>
                <a:lnTo>
                  <a:pt x="122618" y="52489"/>
                </a:lnTo>
                <a:lnTo>
                  <a:pt x="125945" y="47574"/>
                </a:lnTo>
                <a:lnTo>
                  <a:pt x="127076" y="41935"/>
                </a:lnTo>
                <a:lnTo>
                  <a:pt x="127076" y="38989"/>
                </a:lnTo>
                <a:close/>
              </a:path>
              <a:path w="267969" h="57150">
                <a:moveTo>
                  <a:pt x="196176" y="42913"/>
                </a:moveTo>
                <a:lnTo>
                  <a:pt x="193954" y="42913"/>
                </a:lnTo>
                <a:lnTo>
                  <a:pt x="193954" y="43903"/>
                </a:lnTo>
                <a:lnTo>
                  <a:pt x="191719" y="49542"/>
                </a:lnTo>
                <a:lnTo>
                  <a:pt x="188366" y="51498"/>
                </a:lnTo>
                <a:lnTo>
                  <a:pt x="171653" y="51498"/>
                </a:lnTo>
                <a:lnTo>
                  <a:pt x="172758" y="49542"/>
                </a:lnTo>
                <a:lnTo>
                  <a:pt x="177241" y="43903"/>
                </a:lnTo>
                <a:lnTo>
                  <a:pt x="180568" y="38989"/>
                </a:lnTo>
                <a:lnTo>
                  <a:pt x="183921" y="34328"/>
                </a:lnTo>
                <a:lnTo>
                  <a:pt x="189496" y="29425"/>
                </a:lnTo>
                <a:lnTo>
                  <a:pt x="190601" y="26733"/>
                </a:lnTo>
                <a:lnTo>
                  <a:pt x="193954" y="21831"/>
                </a:lnTo>
                <a:lnTo>
                  <a:pt x="193954" y="19862"/>
                </a:lnTo>
                <a:lnTo>
                  <a:pt x="195072" y="14224"/>
                </a:lnTo>
                <a:lnTo>
                  <a:pt x="195072" y="9321"/>
                </a:lnTo>
                <a:lnTo>
                  <a:pt x="191719" y="3683"/>
                </a:lnTo>
                <a:lnTo>
                  <a:pt x="188366" y="736"/>
                </a:lnTo>
                <a:lnTo>
                  <a:pt x="182791" y="0"/>
                </a:lnTo>
                <a:lnTo>
                  <a:pt x="178333" y="736"/>
                </a:lnTo>
                <a:lnTo>
                  <a:pt x="173888" y="3683"/>
                </a:lnTo>
                <a:lnTo>
                  <a:pt x="170535" y="8585"/>
                </a:lnTo>
                <a:lnTo>
                  <a:pt x="169430" y="14224"/>
                </a:lnTo>
                <a:lnTo>
                  <a:pt x="170535" y="18148"/>
                </a:lnTo>
                <a:lnTo>
                  <a:pt x="172758" y="18884"/>
                </a:lnTo>
                <a:lnTo>
                  <a:pt x="175006" y="18148"/>
                </a:lnTo>
                <a:lnTo>
                  <a:pt x="176110" y="16179"/>
                </a:lnTo>
                <a:lnTo>
                  <a:pt x="173888" y="10299"/>
                </a:lnTo>
                <a:lnTo>
                  <a:pt x="176110" y="4660"/>
                </a:lnTo>
                <a:lnTo>
                  <a:pt x="181686" y="2692"/>
                </a:lnTo>
                <a:lnTo>
                  <a:pt x="183921" y="2692"/>
                </a:lnTo>
                <a:lnTo>
                  <a:pt x="188366" y="5638"/>
                </a:lnTo>
                <a:lnTo>
                  <a:pt x="189496" y="8585"/>
                </a:lnTo>
                <a:lnTo>
                  <a:pt x="190601" y="14224"/>
                </a:lnTo>
                <a:lnTo>
                  <a:pt x="190601" y="17170"/>
                </a:lnTo>
                <a:lnTo>
                  <a:pt x="188366" y="23787"/>
                </a:lnTo>
                <a:lnTo>
                  <a:pt x="185039" y="29425"/>
                </a:lnTo>
                <a:lnTo>
                  <a:pt x="181686" y="34328"/>
                </a:lnTo>
                <a:lnTo>
                  <a:pt x="180568" y="35318"/>
                </a:lnTo>
                <a:lnTo>
                  <a:pt x="176110" y="40957"/>
                </a:lnTo>
                <a:lnTo>
                  <a:pt x="173888" y="44640"/>
                </a:lnTo>
                <a:lnTo>
                  <a:pt x="171653" y="47574"/>
                </a:lnTo>
                <a:lnTo>
                  <a:pt x="169430" y="52489"/>
                </a:lnTo>
                <a:lnTo>
                  <a:pt x="169430" y="57137"/>
                </a:lnTo>
                <a:lnTo>
                  <a:pt x="193954" y="57137"/>
                </a:lnTo>
                <a:lnTo>
                  <a:pt x="196176" y="42913"/>
                </a:lnTo>
                <a:close/>
              </a:path>
              <a:path w="267969" h="57150">
                <a:moveTo>
                  <a:pt x="230733" y="18884"/>
                </a:moveTo>
                <a:lnTo>
                  <a:pt x="229628" y="12255"/>
                </a:lnTo>
                <a:lnTo>
                  <a:pt x="227406" y="7607"/>
                </a:lnTo>
                <a:lnTo>
                  <a:pt x="226275" y="5638"/>
                </a:lnTo>
                <a:lnTo>
                  <a:pt x="226275" y="28448"/>
                </a:lnTo>
                <a:lnTo>
                  <a:pt x="225145" y="36055"/>
                </a:lnTo>
                <a:lnTo>
                  <a:pt x="225145" y="42913"/>
                </a:lnTo>
                <a:lnTo>
                  <a:pt x="224053" y="47574"/>
                </a:lnTo>
                <a:lnTo>
                  <a:pt x="221818" y="52489"/>
                </a:lnTo>
                <a:lnTo>
                  <a:pt x="217373" y="55181"/>
                </a:lnTo>
                <a:lnTo>
                  <a:pt x="214020" y="53213"/>
                </a:lnTo>
                <a:lnTo>
                  <a:pt x="210667" y="47574"/>
                </a:lnTo>
                <a:lnTo>
                  <a:pt x="209562" y="42913"/>
                </a:lnTo>
                <a:lnTo>
                  <a:pt x="208432" y="36055"/>
                </a:lnTo>
                <a:lnTo>
                  <a:pt x="208432" y="21831"/>
                </a:lnTo>
                <a:lnTo>
                  <a:pt x="210667" y="9321"/>
                </a:lnTo>
                <a:lnTo>
                  <a:pt x="212890" y="4660"/>
                </a:lnTo>
                <a:lnTo>
                  <a:pt x="217373" y="2692"/>
                </a:lnTo>
                <a:lnTo>
                  <a:pt x="220700" y="4660"/>
                </a:lnTo>
                <a:lnTo>
                  <a:pt x="224053" y="9321"/>
                </a:lnTo>
                <a:lnTo>
                  <a:pt x="225145" y="15201"/>
                </a:lnTo>
                <a:lnTo>
                  <a:pt x="225145" y="20840"/>
                </a:lnTo>
                <a:lnTo>
                  <a:pt x="226275" y="28448"/>
                </a:lnTo>
                <a:lnTo>
                  <a:pt x="226275" y="5638"/>
                </a:lnTo>
                <a:lnTo>
                  <a:pt x="221818" y="1714"/>
                </a:lnTo>
                <a:lnTo>
                  <a:pt x="217373" y="0"/>
                </a:lnTo>
                <a:lnTo>
                  <a:pt x="215112" y="736"/>
                </a:lnTo>
                <a:lnTo>
                  <a:pt x="210667" y="2692"/>
                </a:lnTo>
                <a:lnTo>
                  <a:pt x="207340" y="8585"/>
                </a:lnTo>
                <a:lnTo>
                  <a:pt x="206209" y="9321"/>
                </a:lnTo>
                <a:lnTo>
                  <a:pt x="205079" y="15201"/>
                </a:lnTo>
                <a:lnTo>
                  <a:pt x="202857" y="28448"/>
                </a:lnTo>
                <a:lnTo>
                  <a:pt x="202857" y="32372"/>
                </a:lnTo>
                <a:lnTo>
                  <a:pt x="203987" y="38989"/>
                </a:lnTo>
                <a:lnTo>
                  <a:pt x="205079" y="44640"/>
                </a:lnTo>
                <a:lnTo>
                  <a:pt x="207340" y="49542"/>
                </a:lnTo>
                <a:lnTo>
                  <a:pt x="208432" y="52489"/>
                </a:lnTo>
                <a:lnTo>
                  <a:pt x="212890" y="56159"/>
                </a:lnTo>
                <a:lnTo>
                  <a:pt x="217373" y="57137"/>
                </a:lnTo>
                <a:lnTo>
                  <a:pt x="219595" y="57137"/>
                </a:lnTo>
                <a:lnTo>
                  <a:pt x="230733" y="36055"/>
                </a:lnTo>
                <a:lnTo>
                  <a:pt x="230733" y="18884"/>
                </a:lnTo>
                <a:close/>
              </a:path>
              <a:path w="267969" h="57150">
                <a:moveTo>
                  <a:pt x="267500" y="55181"/>
                </a:moveTo>
                <a:lnTo>
                  <a:pt x="266407" y="55181"/>
                </a:lnTo>
                <a:lnTo>
                  <a:pt x="265277" y="53213"/>
                </a:lnTo>
                <a:lnTo>
                  <a:pt x="263055" y="51498"/>
                </a:lnTo>
                <a:lnTo>
                  <a:pt x="256374" y="17221"/>
                </a:lnTo>
                <a:lnTo>
                  <a:pt x="256374" y="34328"/>
                </a:lnTo>
                <a:lnTo>
                  <a:pt x="245211" y="34328"/>
                </a:lnTo>
                <a:lnTo>
                  <a:pt x="250786" y="6616"/>
                </a:lnTo>
                <a:lnTo>
                  <a:pt x="256374" y="34328"/>
                </a:lnTo>
                <a:lnTo>
                  <a:pt x="256374" y="17221"/>
                </a:lnTo>
                <a:lnTo>
                  <a:pt x="253022" y="0"/>
                </a:lnTo>
                <a:lnTo>
                  <a:pt x="249694" y="736"/>
                </a:lnTo>
                <a:lnTo>
                  <a:pt x="238531" y="51498"/>
                </a:lnTo>
                <a:lnTo>
                  <a:pt x="237413" y="53213"/>
                </a:lnTo>
                <a:lnTo>
                  <a:pt x="236308" y="55181"/>
                </a:lnTo>
                <a:lnTo>
                  <a:pt x="235178" y="55181"/>
                </a:lnTo>
                <a:lnTo>
                  <a:pt x="235178" y="57137"/>
                </a:lnTo>
                <a:lnTo>
                  <a:pt x="245211" y="57137"/>
                </a:lnTo>
                <a:lnTo>
                  <a:pt x="245211" y="55181"/>
                </a:lnTo>
                <a:lnTo>
                  <a:pt x="244106" y="55181"/>
                </a:lnTo>
                <a:lnTo>
                  <a:pt x="241884" y="52489"/>
                </a:lnTo>
                <a:lnTo>
                  <a:pt x="241884" y="48564"/>
                </a:lnTo>
                <a:lnTo>
                  <a:pt x="244106" y="36055"/>
                </a:lnTo>
                <a:lnTo>
                  <a:pt x="256374" y="36055"/>
                </a:lnTo>
                <a:lnTo>
                  <a:pt x="258597" y="50520"/>
                </a:lnTo>
                <a:lnTo>
                  <a:pt x="259727" y="53213"/>
                </a:lnTo>
                <a:lnTo>
                  <a:pt x="257467" y="55181"/>
                </a:lnTo>
                <a:lnTo>
                  <a:pt x="256374" y="55181"/>
                </a:lnTo>
                <a:lnTo>
                  <a:pt x="256374" y="57137"/>
                </a:lnTo>
                <a:lnTo>
                  <a:pt x="267500" y="57137"/>
                </a:lnTo>
                <a:lnTo>
                  <a:pt x="267500" y="5518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1895698" y="2274640"/>
            <a:ext cx="247650" cy="76835"/>
          </a:xfrm>
          <a:custGeom>
            <a:avLst/>
            <a:gdLst/>
            <a:ahLst/>
            <a:cxnLst/>
            <a:rect l="l" t="t" r="r" b="b"/>
            <a:pathLst>
              <a:path w="247650" h="76835">
                <a:moveTo>
                  <a:pt x="0" y="76351"/>
                </a:moveTo>
                <a:lnTo>
                  <a:pt x="247458" y="76351"/>
                </a:lnTo>
                <a:lnTo>
                  <a:pt x="247458" y="0"/>
                </a:lnTo>
                <a:lnTo>
                  <a:pt x="0" y="0"/>
                </a:lnTo>
                <a:lnTo>
                  <a:pt x="0" y="76351"/>
                </a:lnTo>
                <a:close/>
              </a:path>
            </a:pathLst>
          </a:custGeom>
          <a:ln w="18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1904606" y="2194521"/>
            <a:ext cx="267970" cy="57150"/>
          </a:xfrm>
          <a:custGeom>
            <a:avLst/>
            <a:gdLst/>
            <a:ahLst/>
            <a:cxnLst/>
            <a:rect l="l" t="t" r="r" b="b"/>
            <a:pathLst>
              <a:path w="267969" h="57150">
                <a:moveTo>
                  <a:pt x="21183" y="977"/>
                </a:moveTo>
                <a:lnTo>
                  <a:pt x="0" y="977"/>
                </a:lnTo>
                <a:lnTo>
                  <a:pt x="0" y="2946"/>
                </a:lnTo>
                <a:lnTo>
                  <a:pt x="5575" y="2946"/>
                </a:lnTo>
                <a:lnTo>
                  <a:pt x="7810" y="3683"/>
                </a:lnTo>
                <a:lnTo>
                  <a:pt x="7810" y="54444"/>
                </a:lnTo>
                <a:lnTo>
                  <a:pt x="5575" y="55435"/>
                </a:lnTo>
                <a:lnTo>
                  <a:pt x="0" y="55435"/>
                </a:lnTo>
                <a:lnTo>
                  <a:pt x="0" y="57150"/>
                </a:lnTo>
                <a:lnTo>
                  <a:pt x="21183" y="57150"/>
                </a:lnTo>
                <a:lnTo>
                  <a:pt x="21183" y="55435"/>
                </a:lnTo>
                <a:lnTo>
                  <a:pt x="14490" y="55435"/>
                </a:lnTo>
                <a:lnTo>
                  <a:pt x="13373" y="54444"/>
                </a:lnTo>
                <a:lnTo>
                  <a:pt x="12268" y="52489"/>
                </a:lnTo>
                <a:lnTo>
                  <a:pt x="12268" y="5638"/>
                </a:lnTo>
                <a:lnTo>
                  <a:pt x="13373" y="3683"/>
                </a:lnTo>
                <a:lnTo>
                  <a:pt x="14490" y="2946"/>
                </a:lnTo>
                <a:lnTo>
                  <a:pt x="21183" y="2946"/>
                </a:lnTo>
                <a:lnTo>
                  <a:pt x="21183" y="977"/>
                </a:lnTo>
                <a:close/>
              </a:path>
              <a:path w="267969" h="57150">
                <a:moveTo>
                  <a:pt x="60198" y="12268"/>
                </a:moveTo>
                <a:lnTo>
                  <a:pt x="57975" y="977"/>
                </a:lnTo>
                <a:lnTo>
                  <a:pt x="28981" y="977"/>
                </a:lnTo>
                <a:lnTo>
                  <a:pt x="28981" y="2946"/>
                </a:lnTo>
                <a:lnTo>
                  <a:pt x="31216" y="2946"/>
                </a:lnTo>
                <a:lnTo>
                  <a:pt x="33439" y="3683"/>
                </a:lnTo>
                <a:lnTo>
                  <a:pt x="33439" y="54444"/>
                </a:lnTo>
                <a:lnTo>
                  <a:pt x="31216" y="55435"/>
                </a:lnTo>
                <a:lnTo>
                  <a:pt x="28981" y="55435"/>
                </a:lnTo>
                <a:lnTo>
                  <a:pt x="28981" y="57150"/>
                </a:lnTo>
                <a:lnTo>
                  <a:pt x="42354" y="57150"/>
                </a:lnTo>
                <a:lnTo>
                  <a:pt x="42354" y="55435"/>
                </a:lnTo>
                <a:lnTo>
                  <a:pt x="40132" y="55435"/>
                </a:lnTo>
                <a:lnTo>
                  <a:pt x="39014" y="54444"/>
                </a:lnTo>
                <a:lnTo>
                  <a:pt x="37896" y="52489"/>
                </a:lnTo>
                <a:lnTo>
                  <a:pt x="37896" y="28702"/>
                </a:lnTo>
                <a:lnTo>
                  <a:pt x="46812" y="28702"/>
                </a:lnTo>
                <a:lnTo>
                  <a:pt x="50165" y="30416"/>
                </a:lnTo>
                <a:lnTo>
                  <a:pt x="51269" y="36296"/>
                </a:lnTo>
                <a:lnTo>
                  <a:pt x="51269" y="37287"/>
                </a:lnTo>
                <a:lnTo>
                  <a:pt x="53492" y="37287"/>
                </a:lnTo>
                <a:lnTo>
                  <a:pt x="53492" y="19126"/>
                </a:lnTo>
                <a:lnTo>
                  <a:pt x="51269" y="19126"/>
                </a:lnTo>
                <a:lnTo>
                  <a:pt x="51269" y="20116"/>
                </a:lnTo>
                <a:lnTo>
                  <a:pt x="50165" y="24777"/>
                </a:lnTo>
                <a:lnTo>
                  <a:pt x="46812" y="26733"/>
                </a:lnTo>
                <a:lnTo>
                  <a:pt x="37896" y="26733"/>
                </a:lnTo>
                <a:lnTo>
                  <a:pt x="37896" y="5638"/>
                </a:lnTo>
                <a:lnTo>
                  <a:pt x="39014" y="3683"/>
                </a:lnTo>
                <a:lnTo>
                  <a:pt x="40132" y="2946"/>
                </a:lnTo>
                <a:lnTo>
                  <a:pt x="49047" y="2946"/>
                </a:lnTo>
                <a:lnTo>
                  <a:pt x="54622" y="5638"/>
                </a:lnTo>
                <a:lnTo>
                  <a:pt x="55727" y="7607"/>
                </a:lnTo>
                <a:lnTo>
                  <a:pt x="59080" y="13246"/>
                </a:lnTo>
                <a:lnTo>
                  <a:pt x="60198" y="12268"/>
                </a:lnTo>
                <a:close/>
              </a:path>
              <a:path w="267969" h="57150">
                <a:moveTo>
                  <a:pt x="92519" y="19126"/>
                </a:moveTo>
                <a:lnTo>
                  <a:pt x="91401" y="13246"/>
                </a:lnTo>
                <a:lnTo>
                  <a:pt x="89179" y="7607"/>
                </a:lnTo>
                <a:lnTo>
                  <a:pt x="88049" y="5638"/>
                </a:lnTo>
                <a:lnTo>
                  <a:pt x="88049" y="21094"/>
                </a:lnTo>
                <a:lnTo>
                  <a:pt x="88049" y="36296"/>
                </a:lnTo>
                <a:lnTo>
                  <a:pt x="86944" y="42926"/>
                </a:lnTo>
                <a:lnTo>
                  <a:pt x="85826" y="47586"/>
                </a:lnTo>
                <a:lnTo>
                  <a:pt x="83591" y="52489"/>
                </a:lnTo>
                <a:lnTo>
                  <a:pt x="79146" y="55435"/>
                </a:lnTo>
                <a:lnTo>
                  <a:pt x="75793" y="53467"/>
                </a:lnTo>
                <a:lnTo>
                  <a:pt x="73558" y="47586"/>
                </a:lnTo>
                <a:lnTo>
                  <a:pt x="71335" y="42926"/>
                </a:lnTo>
                <a:lnTo>
                  <a:pt x="70231" y="36296"/>
                </a:lnTo>
                <a:lnTo>
                  <a:pt x="70231" y="21831"/>
                </a:lnTo>
                <a:lnTo>
                  <a:pt x="71335" y="15201"/>
                </a:lnTo>
                <a:lnTo>
                  <a:pt x="73558" y="9563"/>
                </a:lnTo>
                <a:lnTo>
                  <a:pt x="75793" y="5638"/>
                </a:lnTo>
                <a:lnTo>
                  <a:pt x="79146" y="2946"/>
                </a:lnTo>
                <a:lnTo>
                  <a:pt x="82499" y="4660"/>
                </a:lnTo>
                <a:lnTo>
                  <a:pt x="85826" y="9563"/>
                </a:lnTo>
                <a:lnTo>
                  <a:pt x="88049" y="21094"/>
                </a:lnTo>
                <a:lnTo>
                  <a:pt x="88049" y="5638"/>
                </a:lnTo>
                <a:lnTo>
                  <a:pt x="83591" y="1968"/>
                </a:lnTo>
                <a:lnTo>
                  <a:pt x="79146" y="0"/>
                </a:lnTo>
                <a:lnTo>
                  <a:pt x="72466" y="2946"/>
                </a:lnTo>
                <a:lnTo>
                  <a:pt x="69113" y="8585"/>
                </a:lnTo>
                <a:lnTo>
                  <a:pt x="69113" y="9563"/>
                </a:lnTo>
                <a:lnTo>
                  <a:pt x="66878" y="15201"/>
                </a:lnTo>
                <a:lnTo>
                  <a:pt x="65760" y="21831"/>
                </a:lnTo>
                <a:lnTo>
                  <a:pt x="65760" y="39001"/>
                </a:lnTo>
                <a:lnTo>
                  <a:pt x="66878" y="44881"/>
                </a:lnTo>
                <a:lnTo>
                  <a:pt x="69113" y="49542"/>
                </a:lnTo>
                <a:lnTo>
                  <a:pt x="70231" y="52489"/>
                </a:lnTo>
                <a:lnTo>
                  <a:pt x="74688" y="56172"/>
                </a:lnTo>
                <a:lnTo>
                  <a:pt x="79146" y="57150"/>
                </a:lnTo>
                <a:lnTo>
                  <a:pt x="81368" y="57150"/>
                </a:lnTo>
                <a:lnTo>
                  <a:pt x="85826" y="55435"/>
                </a:lnTo>
                <a:lnTo>
                  <a:pt x="90297" y="47586"/>
                </a:lnTo>
                <a:lnTo>
                  <a:pt x="91401" y="42926"/>
                </a:lnTo>
                <a:lnTo>
                  <a:pt x="92519" y="36296"/>
                </a:lnTo>
                <a:lnTo>
                  <a:pt x="92519" y="19126"/>
                </a:lnTo>
                <a:close/>
              </a:path>
              <a:path w="267969" h="57150">
                <a:moveTo>
                  <a:pt x="128181" y="38265"/>
                </a:moveTo>
                <a:lnTo>
                  <a:pt x="121500" y="38265"/>
                </a:lnTo>
                <a:lnTo>
                  <a:pt x="121500" y="0"/>
                </a:lnTo>
                <a:lnTo>
                  <a:pt x="117043" y="8585"/>
                </a:lnTo>
                <a:lnTo>
                  <a:pt x="117043" y="38265"/>
                </a:lnTo>
                <a:lnTo>
                  <a:pt x="101434" y="38265"/>
                </a:lnTo>
                <a:lnTo>
                  <a:pt x="121500" y="0"/>
                </a:lnTo>
                <a:lnTo>
                  <a:pt x="118148" y="0"/>
                </a:lnTo>
                <a:lnTo>
                  <a:pt x="99199" y="38265"/>
                </a:lnTo>
                <a:lnTo>
                  <a:pt x="99199" y="39979"/>
                </a:lnTo>
                <a:lnTo>
                  <a:pt x="117043" y="39979"/>
                </a:lnTo>
                <a:lnTo>
                  <a:pt x="117043" y="50520"/>
                </a:lnTo>
                <a:lnTo>
                  <a:pt x="115912" y="54444"/>
                </a:lnTo>
                <a:lnTo>
                  <a:pt x="112585" y="55435"/>
                </a:lnTo>
                <a:lnTo>
                  <a:pt x="110363" y="55435"/>
                </a:lnTo>
                <a:lnTo>
                  <a:pt x="110363" y="57150"/>
                </a:lnTo>
                <a:lnTo>
                  <a:pt x="128181" y="57150"/>
                </a:lnTo>
                <a:lnTo>
                  <a:pt x="128181" y="55435"/>
                </a:lnTo>
                <a:lnTo>
                  <a:pt x="124853" y="55435"/>
                </a:lnTo>
                <a:lnTo>
                  <a:pt x="122618" y="54444"/>
                </a:lnTo>
                <a:lnTo>
                  <a:pt x="121500" y="50520"/>
                </a:lnTo>
                <a:lnTo>
                  <a:pt x="121500" y="39979"/>
                </a:lnTo>
                <a:lnTo>
                  <a:pt x="128181" y="39979"/>
                </a:lnTo>
                <a:lnTo>
                  <a:pt x="128181" y="38265"/>
                </a:lnTo>
                <a:close/>
              </a:path>
              <a:path w="267969" h="57150">
                <a:moveTo>
                  <a:pt x="196176" y="41935"/>
                </a:moveTo>
                <a:lnTo>
                  <a:pt x="195072" y="39001"/>
                </a:lnTo>
                <a:lnTo>
                  <a:pt x="193954" y="33362"/>
                </a:lnTo>
                <a:lnTo>
                  <a:pt x="190601" y="29679"/>
                </a:lnTo>
                <a:lnTo>
                  <a:pt x="185039" y="26733"/>
                </a:lnTo>
                <a:lnTo>
                  <a:pt x="188366" y="24777"/>
                </a:lnTo>
                <a:lnTo>
                  <a:pt x="191719" y="21094"/>
                </a:lnTo>
                <a:lnTo>
                  <a:pt x="192824" y="19126"/>
                </a:lnTo>
                <a:lnTo>
                  <a:pt x="193954" y="13246"/>
                </a:lnTo>
                <a:lnTo>
                  <a:pt x="192824" y="9563"/>
                </a:lnTo>
                <a:lnTo>
                  <a:pt x="190601" y="4660"/>
                </a:lnTo>
                <a:lnTo>
                  <a:pt x="187274" y="1968"/>
                </a:lnTo>
                <a:lnTo>
                  <a:pt x="181686" y="0"/>
                </a:lnTo>
                <a:lnTo>
                  <a:pt x="178333" y="977"/>
                </a:lnTo>
                <a:lnTo>
                  <a:pt x="173888" y="2946"/>
                </a:lnTo>
                <a:lnTo>
                  <a:pt x="171653" y="5638"/>
                </a:lnTo>
                <a:lnTo>
                  <a:pt x="170535" y="11531"/>
                </a:lnTo>
                <a:lnTo>
                  <a:pt x="171653" y="15201"/>
                </a:lnTo>
                <a:lnTo>
                  <a:pt x="172758" y="16192"/>
                </a:lnTo>
                <a:lnTo>
                  <a:pt x="175006" y="15201"/>
                </a:lnTo>
                <a:lnTo>
                  <a:pt x="176110" y="12268"/>
                </a:lnTo>
                <a:lnTo>
                  <a:pt x="175006" y="10553"/>
                </a:lnTo>
                <a:lnTo>
                  <a:pt x="175006" y="7607"/>
                </a:lnTo>
                <a:lnTo>
                  <a:pt x="177241" y="3683"/>
                </a:lnTo>
                <a:lnTo>
                  <a:pt x="180568" y="2946"/>
                </a:lnTo>
                <a:lnTo>
                  <a:pt x="182791" y="2946"/>
                </a:lnTo>
                <a:lnTo>
                  <a:pt x="187274" y="5638"/>
                </a:lnTo>
                <a:lnTo>
                  <a:pt x="188366" y="7607"/>
                </a:lnTo>
                <a:lnTo>
                  <a:pt x="189496" y="14224"/>
                </a:lnTo>
                <a:lnTo>
                  <a:pt x="189496" y="17170"/>
                </a:lnTo>
                <a:lnTo>
                  <a:pt x="187274" y="22809"/>
                </a:lnTo>
                <a:lnTo>
                  <a:pt x="183921" y="24777"/>
                </a:lnTo>
                <a:lnTo>
                  <a:pt x="178333" y="25755"/>
                </a:lnTo>
                <a:lnTo>
                  <a:pt x="178333" y="28702"/>
                </a:lnTo>
                <a:lnTo>
                  <a:pt x="185039" y="28702"/>
                </a:lnTo>
                <a:lnTo>
                  <a:pt x="188366" y="31394"/>
                </a:lnTo>
                <a:lnTo>
                  <a:pt x="189496" y="34340"/>
                </a:lnTo>
                <a:lnTo>
                  <a:pt x="190601" y="40957"/>
                </a:lnTo>
                <a:lnTo>
                  <a:pt x="190601" y="46850"/>
                </a:lnTo>
                <a:lnTo>
                  <a:pt x="188366" y="51511"/>
                </a:lnTo>
                <a:lnTo>
                  <a:pt x="186143" y="53467"/>
                </a:lnTo>
                <a:lnTo>
                  <a:pt x="181686" y="55435"/>
                </a:lnTo>
                <a:lnTo>
                  <a:pt x="177241" y="54444"/>
                </a:lnTo>
                <a:lnTo>
                  <a:pt x="175006" y="50520"/>
                </a:lnTo>
                <a:lnTo>
                  <a:pt x="175006" y="48564"/>
                </a:lnTo>
                <a:lnTo>
                  <a:pt x="176110" y="45859"/>
                </a:lnTo>
                <a:lnTo>
                  <a:pt x="175006" y="42926"/>
                </a:lnTo>
                <a:lnTo>
                  <a:pt x="172758" y="41935"/>
                </a:lnTo>
                <a:lnTo>
                  <a:pt x="170535" y="42926"/>
                </a:lnTo>
                <a:lnTo>
                  <a:pt x="169430" y="46850"/>
                </a:lnTo>
                <a:lnTo>
                  <a:pt x="169430" y="49542"/>
                </a:lnTo>
                <a:lnTo>
                  <a:pt x="172758" y="54444"/>
                </a:lnTo>
                <a:lnTo>
                  <a:pt x="176110" y="56172"/>
                </a:lnTo>
                <a:lnTo>
                  <a:pt x="181686" y="57150"/>
                </a:lnTo>
                <a:lnTo>
                  <a:pt x="182791" y="57150"/>
                </a:lnTo>
                <a:lnTo>
                  <a:pt x="188366" y="56172"/>
                </a:lnTo>
                <a:lnTo>
                  <a:pt x="191719" y="52489"/>
                </a:lnTo>
                <a:lnTo>
                  <a:pt x="195072" y="47586"/>
                </a:lnTo>
                <a:lnTo>
                  <a:pt x="196176" y="41935"/>
                </a:lnTo>
                <a:close/>
              </a:path>
              <a:path w="267969" h="57150">
                <a:moveTo>
                  <a:pt x="230733" y="19126"/>
                </a:moveTo>
                <a:lnTo>
                  <a:pt x="229628" y="13246"/>
                </a:lnTo>
                <a:lnTo>
                  <a:pt x="227406" y="7607"/>
                </a:lnTo>
                <a:lnTo>
                  <a:pt x="226275" y="5638"/>
                </a:lnTo>
                <a:lnTo>
                  <a:pt x="226275" y="28702"/>
                </a:lnTo>
                <a:lnTo>
                  <a:pt x="225145" y="36296"/>
                </a:lnTo>
                <a:lnTo>
                  <a:pt x="225145" y="42926"/>
                </a:lnTo>
                <a:lnTo>
                  <a:pt x="224053" y="47586"/>
                </a:lnTo>
                <a:lnTo>
                  <a:pt x="221818" y="52489"/>
                </a:lnTo>
                <a:lnTo>
                  <a:pt x="217373" y="55435"/>
                </a:lnTo>
                <a:lnTo>
                  <a:pt x="214020" y="53467"/>
                </a:lnTo>
                <a:lnTo>
                  <a:pt x="210667" y="47586"/>
                </a:lnTo>
                <a:lnTo>
                  <a:pt x="209562" y="42926"/>
                </a:lnTo>
                <a:lnTo>
                  <a:pt x="208432" y="36296"/>
                </a:lnTo>
                <a:lnTo>
                  <a:pt x="208432" y="21831"/>
                </a:lnTo>
                <a:lnTo>
                  <a:pt x="209562" y="15201"/>
                </a:lnTo>
                <a:lnTo>
                  <a:pt x="210667" y="9563"/>
                </a:lnTo>
                <a:lnTo>
                  <a:pt x="212890" y="5638"/>
                </a:lnTo>
                <a:lnTo>
                  <a:pt x="217373" y="2946"/>
                </a:lnTo>
                <a:lnTo>
                  <a:pt x="220700" y="4660"/>
                </a:lnTo>
                <a:lnTo>
                  <a:pt x="224053" y="9563"/>
                </a:lnTo>
                <a:lnTo>
                  <a:pt x="225145" y="15201"/>
                </a:lnTo>
                <a:lnTo>
                  <a:pt x="225145" y="21094"/>
                </a:lnTo>
                <a:lnTo>
                  <a:pt x="226275" y="28702"/>
                </a:lnTo>
                <a:lnTo>
                  <a:pt x="226275" y="5638"/>
                </a:lnTo>
                <a:lnTo>
                  <a:pt x="221818" y="1968"/>
                </a:lnTo>
                <a:lnTo>
                  <a:pt x="217373" y="0"/>
                </a:lnTo>
                <a:lnTo>
                  <a:pt x="210667" y="2946"/>
                </a:lnTo>
                <a:lnTo>
                  <a:pt x="207340" y="8585"/>
                </a:lnTo>
                <a:lnTo>
                  <a:pt x="206209" y="9563"/>
                </a:lnTo>
                <a:lnTo>
                  <a:pt x="205079" y="15201"/>
                </a:lnTo>
                <a:lnTo>
                  <a:pt x="202857" y="28702"/>
                </a:lnTo>
                <a:lnTo>
                  <a:pt x="202857" y="32372"/>
                </a:lnTo>
                <a:lnTo>
                  <a:pt x="205079" y="44881"/>
                </a:lnTo>
                <a:lnTo>
                  <a:pt x="207340" y="49542"/>
                </a:lnTo>
                <a:lnTo>
                  <a:pt x="208432" y="52489"/>
                </a:lnTo>
                <a:lnTo>
                  <a:pt x="212890" y="56172"/>
                </a:lnTo>
                <a:lnTo>
                  <a:pt x="217373" y="57150"/>
                </a:lnTo>
                <a:lnTo>
                  <a:pt x="219595" y="57150"/>
                </a:lnTo>
                <a:lnTo>
                  <a:pt x="224053" y="55435"/>
                </a:lnTo>
                <a:lnTo>
                  <a:pt x="228498" y="47586"/>
                </a:lnTo>
                <a:lnTo>
                  <a:pt x="229628" y="42926"/>
                </a:lnTo>
                <a:lnTo>
                  <a:pt x="230733" y="36296"/>
                </a:lnTo>
                <a:lnTo>
                  <a:pt x="230733" y="19126"/>
                </a:lnTo>
                <a:close/>
              </a:path>
              <a:path w="267969" h="57150">
                <a:moveTo>
                  <a:pt x="267500" y="55435"/>
                </a:moveTo>
                <a:lnTo>
                  <a:pt x="266407" y="55435"/>
                </a:lnTo>
                <a:lnTo>
                  <a:pt x="265277" y="54444"/>
                </a:lnTo>
                <a:lnTo>
                  <a:pt x="263055" y="51511"/>
                </a:lnTo>
                <a:lnTo>
                  <a:pt x="253022" y="0"/>
                </a:lnTo>
                <a:lnTo>
                  <a:pt x="249694" y="977"/>
                </a:lnTo>
                <a:lnTo>
                  <a:pt x="256374" y="34340"/>
                </a:lnTo>
                <a:lnTo>
                  <a:pt x="245211" y="34340"/>
                </a:lnTo>
                <a:lnTo>
                  <a:pt x="250786" y="6629"/>
                </a:lnTo>
                <a:lnTo>
                  <a:pt x="249694" y="977"/>
                </a:lnTo>
                <a:lnTo>
                  <a:pt x="238531" y="51511"/>
                </a:lnTo>
                <a:lnTo>
                  <a:pt x="237413" y="54444"/>
                </a:lnTo>
                <a:lnTo>
                  <a:pt x="236308" y="55435"/>
                </a:lnTo>
                <a:lnTo>
                  <a:pt x="235178" y="55435"/>
                </a:lnTo>
                <a:lnTo>
                  <a:pt x="235178" y="57150"/>
                </a:lnTo>
                <a:lnTo>
                  <a:pt x="245211" y="57150"/>
                </a:lnTo>
                <a:lnTo>
                  <a:pt x="245211" y="55435"/>
                </a:lnTo>
                <a:lnTo>
                  <a:pt x="244106" y="55435"/>
                </a:lnTo>
                <a:lnTo>
                  <a:pt x="241884" y="53467"/>
                </a:lnTo>
                <a:lnTo>
                  <a:pt x="241884" y="48564"/>
                </a:lnTo>
                <a:lnTo>
                  <a:pt x="244106" y="36296"/>
                </a:lnTo>
                <a:lnTo>
                  <a:pt x="256374" y="36296"/>
                </a:lnTo>
                <a:lnTo>
                  <a:pt x="258597" y="50520"/>
                </a:lnTo>
                <a:lnTo>
                  <a:pt x="259727" y="53467"/>
                </a:lnTo>
                <a:lnTo>
                  <a:pt x="257467" y="55435"/>
                </a:lnTo>
                <a:lnTo>
                  <a:pt x="256374" y="55435"/>
                </a:lnTo>
                <a:lnTo>
                  <a:pt x="256374" y="57150"/>
                </a:lnTo>
                <a:lnTo>
                  <a:pt x="267500" y="57150"/>
                </a:lnTo>
                <a:lnTo>
                  <a:pt x="267500" y="5543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1749680" y="1202939"/>
            <a:ext cx="1292225" cy="0"/>
          </a:xfrm>
          <a:custGeom>
            <a:avLst/>
            <a:gdLst/>
            <a:ahLst/>
            <a:cxnLst/>
            <a:rect l="l" t="t" r="r" b="b"/>
            <a:pathLst>
              <a:path w="1292225">
                <a:moveTo>
                  <a:pt x="0" y="0"/>
                </a:moveTo>
                <a:lnTo>
                  <a:pt x="1291857" y="0"/>
                </a:lnTo>
              </a:path>
            </a:pathLst>
          </a:custGeom>
          <a:ln w="1841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749680" y="5156937"/>
            <a:ext cx="1292225" cy="76835"/>
          </a:xfrm>
          <a:custGeom>
            <a:avLst/>
            <a:gdLst/>
            <a:ahLst/>
            <a:cxnLst/>
            <a:rect l="l" t="t" r="r" b="b"/>
            <a:pathLst>
              <a:path w="1292225" h="76835">
                <a:moveTo>
                  <a:pt x="0" y="38164"/>
                </a:moveTo>
                <a:lnTo>
                  <a:pt x="1291857" y="38164"/>
                </a:lnTo>
              </a:path>
              <a:path w="1292225" h="76835">
                <a:moveTo>
                  <a:pt x="0" y="38164"/>
                </a:moveTo>
                <a:lnTo>
                  <a:pt x="392341" y="38164"/>
                </a:lnTo>
              </a:path>
              <a:path w="1292225" h="76835">
                <a:moveTo>
                  <a:pt x="146018" y="76351"/>
                </a:moveTo>
                <a:lnTo>
                  <a:pt x="393476" y="76351"/>
                </a:lnTo>
                <a:lnTo>
                  <a:pt x="393476" y="0"/>
                </a:lnTo>
                <a:lnTo>
                  <a:pt x="146018" y="0"/>
                </a:lnTo>
                <a:lnTo>
                  <a:pt x="146018" y="76351"/>
                </a:lnTo>
                <a:close/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8" name="object 78"/>
          <p:cNvSpPr/>
          <p:nvPr/>
        </p:nvSpPr>
        <p:spPr>
          <a:xfrm>
            <a:off x="1895698" y="1164603"/>
            <a:ext cx="247650" cy="76835"/>
          </a:xfrm>
          <a:custGeom>
            <a:avLst/>
            <a:gdLst/>
            <a:ahLst/>
            <a:cxnLst/>
            <a:rect l="l" t="t" r="r" b="b"/>
            <a:pathLst>
              <a:path w="247650" h="76834">
                <a:moveTo>
                  <a:pt x="0" y="76351"/>
                </a:moveTo>
                <a:lnTo>
                  <a:pt x="247458" y="76351"/>
                </a:lnTo>
                <a:lnTo>
                  <a:pt x="247458" y="0"/>
                </a:lnTo>
                <a:lnTo>
                  <a:pt x="0" y="0"/>
                </a:lnTo>
                <a:lnTo>
                  <a:pt x="0" y="76351"/>
                </a:lnTo>
                <a:close/>
              </a:path>
            </a:pathLst>
          </a:custGeom>
          <a:ln w="1840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9" name="object 79"/>
          <p:cNvSpPr/>
          <p:nvPr/>
        </p:nvSpPr>
        <p:spPr>
          <a:xfrm>
            <a:off x="1904606" y="1102639"/>
            <a:ext cx="267970" cy="58419"/>
          </a:xfrm>
          <a:custGeom>
            <a:avLst/>
            <a:gdLst/>
            <a:ahLst/>
            <a:cxnLst/>
            <a:rect l="l" t="t" r="r" b="b"/>
            <a:pathLst>
              <a:path w="267969" h="58419">
                <a:moveTo>
                  <a:pt x="21183" y="977"/>
                </a:moveTo>
                <a:lnTo>
                  <a:pt x="0" y="977"/>
                </a:lnTo>
                <a:lnTo>
                  <a:pt x="0" y="2933"/>
                </a:lnTo>
                <a:lnTo>
                  <a:pt x="5575" y="2933"/>
                </a:lnTo>
                <a:lnTo>
                  <a:pt x="7810" y="3924"/>
                </a:lnTo>
                <a:lnTo>
                  <a:pt x="7810" y="54444"/>
                </a:lnTo>
                <a:lnTo>
                  <a:pt x="5575" y="55422"/>
                </a:lnTo>
                <a:lnTo>
                  <a:pt x="0" y="55422"/>
                </a:lnTo>
                <a:lnTo>
                  <a:pt x="0" y="57391"/>
                </a:lnTo>
                <a:lnTo>
                  <a:pt x="21183" y="57391"/>
                </a:lnTo>
                <a:lnTo>
                  <a:pt x="21183" y="55422"/>
                </a:lnTo>
                <a:lnTo>
                  <a:pt x="14490" y="55422"/>
                </a:lnTo>
                <a:lnTo>
                  <a:pt x="13373" y="54444"/>
                </a:lnTo>
                <a:lnTo>
                  <a:pt x="12268" y="52476"/>
                </a:lnTo>
                <a:lnTo>
                  <a:pt x="12268" y="5880"/>
                </a:lnTo>
                <a:lnTo>
                  <a:pt x="13373" y="3924"/>
                </a:lnTo>
                <a:lnTo>
                  <a:pt x="14490" y="2933"/>
                </a:lnTo>
                <a:lnTo>
                  <a:pt x="21183" y="2933"/>
                </a:lnTo>
                <a:lnTo>
                  <a:pt x="21183" y="977"/>
                </a:lnTo>
                <a:close/>
              </a:path>
              <a:path w="267969" h="58419">
                <a:moveTo>
                  <a:pt x="60198" y="13487"/>
                </a:moveTo>
                <a:lnTo>
                  <a:pt x="57975" y="977"/>
                </a:lnTo>
                <a:lnTo>
                  <a:pt x="28981" y="977"/>
                </a:lnTo>
                <a:lnTo>
                  <a:pt x="28981" y="2933"/>
                </a:lnTo>
                <a:lnTo>
                  <a:pt x="31216" y="2933"/>
                </a:lnTo>
                <a:lnTo>
                  <a:pt x="33439" y="3924"/>
                </a:lnTo>
                <a:lnTo>
                  <a:pt x="33439" y="54444"/>
                </a:lnTo>
                <a:lnTo>
                  <a:pt x="31216" y="55422"/>
                </a:lnTo>
                <a:lnTo>
                  <a:pt x="28981" y="55422"/>
                </a:lnTo>
                <a:lnTo>
                  <a:pt x="28981" y="57391"/>
                </a:lnTo>
                <a:lnTo>
                  <a:pt x="42354" y="57391"/>
                </a:lnTo>
                <a:lnTo>
                  <a:pt x="42354" y="55422"/>
                </a:lnTo>
                <a:lnTo>
                  <a:pt x="40132" y="55422"/>
                </a:lnTo>
                <a:lnTo>
                  <a:pt x="39014" y="54444"/>
                </a:lnTo>
                <a:lnTo>
                  <a:pt x="37896" y="52476"/>
                </a:lnTo>
                <a:lnTo>
                  <a:pt x="37896" y="28689"/>
                </a:lnTo>
                <a:lnTo>
                  <a:pt x="46812" y="28689"/>
                </a:lnTo>
                <a:lnTo>
                  <a:pt x="50165" y="30657"/>
                </a:lnTo>
                <a:lnTo>
                  <a:pt x="51269" y="36296"/>
                </a:lnTo>
                <a:lnTo>
                  <a:pt x="51269" y="38252"/>
                </a:lnTo>
                <a:lnTo>
                  <a:pt x="53492" y="38252"/>
                </a:lnTo>
                <a:lnTo>
                  <a:pt x="53492" y="19126"/>
                </a:lnTo>
                <a:lnTo>
                  <a:pt x="51269" y="19126"/>
                </a:lnTo>
                <a:lnTo>
                  <a:pt x="51269" y="21082"/>
                </a:lnTo>
                <a:lnTo>
                  <a:pt x="50165" y="24765"/>
                </a:lnTo>
                <a:lnTo>
                  <a:pt x="46812" y="26733"/>
                </a:lnTo>
                <a:lnTo>
                  <a:pt x="37896" y="26733"/>
                </a:lnTo>
                <a:lnTo>
                  <a:pt x="37896" y="5880"/>
                </a:lnTo>
                <a:lnTo>
                  <a:pt x="39014" y="3924"/>
                </a:lnTo>
                <a:lnTo>
                  <a:pt x="40132" y="2933"/>
                </a:lnTo>
                <a:lnTo>
                  <a:pt x="47929" y="2933"/>
                </a:lnTo>
                <a:lnTo>
                  <a:pt x="49047" y="3924"/>
                </a:lnTo>
                <a:lnTo>
                  <a:pt x="54622" y="5638"/>
                </a:lnTo>
                <a:lnTo>
                  <a:pt x="59080" y="13487"/>
                </a:lnTo>
                <a:lnTo>
                  <a:pt x="60198" y="13487"/>
                </a:lnTo>
                <a:close/>
              </a:path>
              <a:path w="267969" h="58419">
                <a:moveTo>
                  <a:pt x="92519" y="19126"/>
                </a:moveTo>
                <a:lnTo>
                  <a:pt x="91401" y="13487"/>
                </a:lnTo>
                <a:lnTo>
                  <a:pt x="89179" y="8585"/>
                </a:lnTo>
                <a:lnTo>
                  <a:pt x="88049" y="5880"/>
                </a:lnTo>
                <a:lnTo>
                  <a:pt x="88049" y="22072"/>
                </a:lnTo>
                <a:lnTo>
                  <a:pt x="88049" y="37274"/>
                </a:lnTo>
                <a:lnTo>
                  <a:pt x="85826" y="48806"/>
                </a:lnTo>
                <a:lnTo>
                  <a:pt x="83591" y="53467"/>
                </a:lnTo>
                <a:lnTo>
                  <a:pt x="79146" y="55422"/>
                </a:lnTo>
                <a:lnTo>
                  <a:pt x="75793" y="54444"/>
                </a:lnTo>
                <a:lnTo>
                  <a:pt x="71335" y="42913"/>
                </a:lnTo>
                <a:lnTo>
                  <a:pt x="70231" y="36296"/>
                </a:lnTo>
                <a:lnTo>
                  <a:pt x="70231" y="22072"/>
                </a:lnTo>
                <a:lnTo>
                  <a:pt x="71335" y="15201"/>
                </a:lnTo>
                <a:lnTo>
                  <a:pt x="75793" y="5880"/>
                </a:lnTo>
                <a:lnTo>
                  <a:pt x="79146" y="2933"/>
                </a:lnTo>
                <a:lnTo>
                  <a:pt x="82499" y="4902"/>
                </a:lnTo>
                <a:lnTo>
                  <a:pt x="85826" y="10541"/>
                </a:lnTo>
                <a:lnTo>
                  <a:pt x="86944" y="15201"/>
                </a:lnTo>
                <a:lnTo>
                  <a:pt x="88049" y="22072"/>
                </a:lnTo>
                <a:lnTo>
                  <a:pt x="88049" y="5880"/>
                </a:lnTo>
                <a:lnTo>
                  <a:pt x="83591" y="1955"/>
                </a:lnTo>
                <a:lnTo>
                  <a:pt x="79146" y="977"/>
                </a:lnTo>
                <a:lnTo>
                  <a:pt x="76911" y="977"/>
                </a:lnTo>
                <a:lnTo>
                  <a:pt x="72466" y="3924"/>
                </a:lnTo>
                <a:lnTo>
                  <a:pt x="69113" y="8585"/>
                </a:lnTo>
                <a:lnTo>
                  <a:pt x="69113" y="10541"/>
                </a:lnTo>
                <a:lnTo>
                  <a:pt x="66878" y="15201"/>
                </a:lnTo>
                <a:lnTo>
                  <a:pt x="65760" y="22072"/>
                </a:lnTo>
                <a:lnTo>
                  <a:pt x="65760" y="39243"/>
                </a:lnTo>
                <a:lnTo>
                  <a:pt x="79146" y="58369"/>
                </a:lnTo>
                <a:lnTo>
                  <a:pt x="85826" y="55422"/>
                </a:lnTo>
                <a:lnTo>
                  <a:pt x="89179" y="49784"/>
                </a:lnTo>
                <a:lnTo>
                  <a:pt x="90297" y="48806"/>
                </a:lnTo>
                <a:lnTo>
                  <a:pt x="92519" y="36296"/>
                </a:lnTo>
                <a:lnTo>
                  <a:pt x="92519" y="19126"/>
                </a:lnTo>
                <a:close/>
              </a:path>
              <a:path w="267969" h="58419">
                <a:moveTo>
                  <a:pt x="127076" y="42913"/>
                </a:moveTo>
                <a:lnTo>
                  <a:pt x="124853" y="42913"/>
                </a:lnTo>
                <a:lnTo>
                  <a:pt x="124853" y="44881"/>
                </a:lnTo>
                <a:lnTo>
                  <a:pt x="122618" y="49784"/>
                </a:lnTo>
                <a:lnTo>
                  <a:pt x="119265" y="52476"/>
                </a:lnTo>
                <a:lnTo>
                  <a:pt x="102552" y="52476"/>
                </a:lnTo>
                <a:lnTo>
                  <a:pt x="103657" y="50520"/>
                </a:lnTo>
                <a:lnTo>
                  <a:pt x="108115" y="44881"/>
                </a:lnTo>
                <a:lnTo>
                  <a:pt x="108115" y="43891"/>
                </a:lnTo>
                <a:lnTo>
                  <a:pt x="115912" y="35318"/>
                </a:lnTo>
                <a:lnTo>
                  <a:pt x="120370" y="29667"/>
                </a:lnTo>
                <a:lnTo>
                  <a:pt x="124853" y="22072"/>
                </a:lnTo>
                <a:lnTo>
                  <a:pt x="124853" y="21082"/>
                </a:lnTo>
                <a:lnTo>
                  <a:pt x="125945" y="14465"/>
                </a:lnTo>
                <a:lnTo>
                  <a:pt x="125945" y="9563"/>
                </a:lnTo>
                <a:lnTo>
                  <a:pt x="123723" y="4902"/>
                </a:lnTo>
                <a:lnTo>
                  <a:pt x="122618" y="4902"/>
                </a:lnTo>
                <a:lnTo>
                  <a:pt x="119265" y="1955"/>
                </a:lnTo>
                <a:lnTo>
                  <a:pt x="113690" y="977"/>
                </a:lnTo>
                <a:lnTo>
                  <a:pt x="109232" y="977"/>
                </a:lnTo>
                <a:lnTo>
                  <a:pt x="104787" y="3924"/>
                </a:lnTo>
                <a:lnTo>
                  <a:pt x="101434" y="8585"/>
                </a:lnTo>
                <a:lnTo>
                  <a:pt x="100330" y="14465"/>
                </a:lnTo>
                <a:lnTo>
                  <a:pt x="101434" y="18148"/>
                </a:lnTo>
                <a:lnTo>
                  <a:pt x="104787" y="20104"/>
                </a:lnTo>
                <a:lnTo>
                  <a:pt x="107010" y="19126"/>
                </a:lnTo>
                <a:lnTo>
                  <a:pt x="107010" y="16179"/>
                </a:lnTo>
                <a:lnTo>
                  <a:pt x="105879" y="13487"/>
                </a:lnTo>
                <a:lnTo>
                  <a:pt x="104787" y="10541"/>
                </a:lnTo>
                <a:lnTo>
                  <a:pt x="108115" y="4902"/>
                </a:lnTo>
                <a:lnTo>
                  <a:pt x="112585" y="2933"/>
                </a:lnTo>
                <a:lnTo>
                  <a:pt x="114820" y="2933"/>
                </a:lnTo>
                <a:lnTo>
                  <a:pt x="119265" y="5638"/>
                </a:lnTo>
                <a:lnTo>
                  <a:pt x="120370" y="8585"/>
                </a:lnTo>
                <a:lnTo>
                  <a:pt x="121500" y="15201"/>
                </a:lnTo>
                <a:lnTo>
                  <a:pt x="121500" y="18148"/>
                </a:lnTo>
                <a:lnTo>
                  <a:pt x="119265" y="23787"/>
                </a:lnTo>
                <a:lnTo>
                  <a:pt x="119265" y="24765"/>
                </a:lnTo>
                <a:lnTo>
                  <a:pt x="117043" y="29667"/>
                </a:lnTo>
                <a:lnTo>
                  <a:pt x="112585" y="34328"/>
                </a:lnTo>
                <a:lnTo>
                  <a:pt x="111467" y="36296"/>
                </a:lnTo>
                <a:lnTo>
                  <a:pt x="108115" y="40957"/>
                </a:lnTo>
                <a:lnTo>
                  <a:pt x="104787" y="45859"/>
                </a:lnTo>
                <a:lnTo>
                  <a:pt x="102552" y="47815"/>
                </a:lnTo>
                <a:lnTo>
                  <a:pt x="100330" y="52476"/>
                </a:lnTo>
                <a:lnTo>
                  <a:pt x="100330" y="57391"/>
                </a:lnTo>
                <a:lnTo>
                  <a:pt x="124853" y="57391"/>
                </a:lnTo>
                <a:lnTo>
                  <a:pt x="127076" y="42913"/>
                </a:lnTo>
                <a:close/>
              </a:path>
              <a:path w="267969" h="58419">
                <a:moveTo>
                  <a:pt x="192824" y="55422"/>
                </a:moveTo>
                <a:lnTo>
                  <a:pt x="190601" y="55422"/>
                </a:lnTo>
                <a:lnTo>
                  <a:pt x="186143" y="54444"/>
                </a:lnTo>
                <a:lnTo>
                  <a:pt x="185039" y="49784"/>
                </a:lnTo>
                <a:lnTo>
                  <a:pt x="185039" y="0"/>
                </a:lnTo>
                <a:lnTo>
                  <a:pt x="183921" y="0"/>
                </a:lnTo>
                <a:lnTo>
                  <a:pt x="181686" y="3924"/>
                </a:lnTo>
                <a:lnTo>
                  <a:pt x="176110" y="5880"/>
                </a:lnTo>
                <a:lnTo>
                  <a:pt x="172758" y="5880"/>
                </a:lnTo>
                <a:lnTo>
                  <a:pt x="172758" y="7594"/>
                </a:lnTo>
                <a:lnTo>
                  <a:pt x="178333" y="7594"/>
                </a:lnTo>
                <a:lnTo>
                  <a:pt x="180568" y="8585"/>
                </a:lnTo>
                <a:lnTo>
                  <a:pt x="180568" y="49784"/>
                </a:lnTo>
                <a:lnTo>
                  <a:pt x="179463" y="54444"/>
                </a:lnTo>
                <a:lnTo>
                  <a:pt x="176110" y="55422"/>
                </a:lnTo>
                <a:lnTo>
                  <a:pt x="172758" y="55422"/>
                </a:lnTo>
                <a:lnTo>
                  <a:pt x="172758" y="57391"/>
                </a:lnTo>
                <a:lnTo>
                  <a:pt x="192824" y="57391"/>
                </a:lnTo>
                <a:lnTo>
                  <a:pt x="192824" y="55422"/>
                </a:lnTo>
                <a:close/>
              </a:path>
              <a:path w="267969" h="58419">
                <a:moveTo>
                  <a:pt x="230733" y="19126"/>
                </a:moveTo>
                <a:lnTo>
                  <a:pt x="229628" y="13487"/>
                </a:lnTo>
                <a:lnTo>
                  <a:pt x="227406" y="8585"/>
                </a:lnTo>
                <a:lnTo>
                  <a:pt x="226275" y="5880"/>
                </a:lnTo>
                <a:lnTo>
                  <a:pt x="226275" y="28689"/>
                </a:lnTo>
                <a:lnTo>
                  <a:pt x="226275" y="29667"/>
                </a:lnTo>
                <a:lnTo>
                  <a:pt x="225145" y="37274"/>
                </a:lnTo>
                <a:lnTo>
                  <a:pt x="225145" y="42913"/>
                </a:lnTo>
                <a:lnTo>
                  <a:pt x="224053" y="48806"/>
                </a:lnTo>
                <a:lnTo>
                  <a:pt x="221818" y="53467"/>
                </a:lnTo>
                <a:lnTo>
                  <a:pt x="217373" y="55422"/>
                </a:lnTo>
                <a:lnTo>
                  <a:pt x="214020" y="54444"/>
                </a:lnTo>
                <a:lnTo>
                  <a:pt x="210667" y="48806"/>
                </a:lnTo>
                <a:lnTo>
                  <a:pt x="208432" y="36296"/>
                </a:lnTo>
                <a:lnTo>
                  <a:pt x="208432" y="22072"/>
                </a:lnTo>
                <a:lnTo>
                  <a:pt x="209562" y="15201"/>
                </a:lnTo>
                <a:lnTo>
                  <a:pt x="210667" y="10541"/>
                </a:lnTo>
                <a:lnTo>
                  <a:pt x="212890" y="5880"/>
                </a:lnTo>
                <a:lnTo>
                  <a:pt x="217373" y="2933"/>
                </a:lnTo>
                <a:lnTo>
                  <a:pt x="220700" y="4902"/>
                </a:lnTo>
                <a:lnTo>
                  <a:pt x="224053" y="10541"/>
                </a:lnTo>
                <a:lnTo>
                  <a:pt x="225145" y="15201"/>
                </a:lnTo>
                <a:lnTo>
                  <a:pt x="225145" y="22072"/>
                </a:lnTo>
                <a:lnTo>
                  <a:pt x="226275" y="28689"/>
                </a:lnTo>
                <a:lnTo>
                  <a:pt x="226275" y="5880"/>
                </a:lnTo>
                <a:lnTo>
                  <a:pt x="221818" y="1955"/>
                </a:lnTo>
                <a:lnTo>
                  <a:pt x="217373" y="977"/>
                </a:lnTo>
                <a:lnTo>
                  <a:pt x="215112" y="977"/>
                </a:lnTo>
                <a:lnTo>
                  <a:pt x="202857" y="28689"/>
                </a:lnTo>
                <a:lnTo>
                  <a:pt x="202857" y="32372"/>
                </a:lnTo>
                <a:lnTo>
                  <a:pt x="217373" y="58369"/>
                </a:lnTo>
                <a:lnTo>
                  <a:pt x="224053" y="55422"/>
                </a:lnTo>
                <a:lnTo>
                  <a:pt x="227406" y="49784"/>
                </a:lnTo>
                <a:lnTo>
                  <a:pt x="228498" y="48806"/>
                </a:lnTo>
                <a:lnTo>
                  <a:pt x="229628" y="42913"/>
                </a:lnTo>
                <a:lnTo>
                  <a:pt x="230733" y="36296"/>
                </a:lnTo>
                <a:lnTo>
                  <a:pt x="230733" y="19126"/>
                </a:lnTo>
                <a:close/>
              </a:path>
              <a:path w="267969" h="58419">
                <a:moveTo>
                  <a:pt x="267500" y="55422"/>
                </a:moveTo>
                <a:lnTo>
                  <a:pt x="266407" y="55422"/>
                </a:lnTo>
                <a:lnTo>
                  <a:pt x="265277" y="54444"/>
                </a:lnTo>
                <a:lnTo>
                  <a:pt x="263055" y="51498"/>
                </a:lnTo>
                <a:lnTo>
                  <a:pt x="256374" y="17221"/>
                </a:lnTo>
                <a:lnTo>
                  <a:pt x="256374" y="34328"/>
                </a:lnTo>
                <a:lnTo>
                  <a:pt x="245211" y="34328"/>
                </a:lnTo>
                <a:lnTo>
                  <a:pt x="250786" y="7594"/>
                </a:lnTo>
                <a:lnTo>
                  <a:pt x="256374" y="34328"/>
                </a:lnTo>
                <a:lnTo>
                  <a:pt x="256374" y="17221"/>
                </a:lnTo>
                <a:lnTo>
                  <a:pt x="253022" y="0"/>
                </a:lnTo>
                <a:lnTo>
                  <a:pt x="249694" y="1955"/>
                </a:lnTo>
                <a:lnTo>
                  <a:pt x="238531" y="51498"/>
                </a:lnTo>
                <a:lnTo>
                  <a:pt x="237413" y="54444"/>
                </a:lnTo>
                <a:lnTo>
                  <a:pt x="236308" y="55422"/>
                </a:lnTo>
                <a:lnTo>
                  <a:pt x="235178" y="55422"/>
                </a:lnTo>
                <a:lnTo>
                  <a:pt x="235178" y="57391"/>
                </a:lnTo>
                <a:lnTo>
                  <a:pt x="245211" y="57391"/>
                </a:lnTo>
                <a:lnTo>
                  <a:pt x="245211" y="55422"/>
                </a:lnTo>
                <a:lnTo>
                  <a:pt x="244106" y="55422"/>
                </a:lnTo>
                <a:lnTo>
                  <a:pt x="241884" y="53467"/>
                </a:lnTo>
                <a:lnTo>
                  <a:pt x="241884" y="48806"/>
                </a:lnTo>
                <a:lnTo>
                  <a:pt x="244106" y="36296"/>
                </a:lnTo>
                <a:lnTo>
                  <a:pt x="256374" y="36296"/>
                </a:lnTo>
                <a:lnTo>
                  <a:pt x="258597" y="50520"/>
                </a:lnTo>
                <a:lnTo>
                  <a:pt x="259727" y="54444"/>
                </a:lnTo>
                <a:lnTo>
                  <a:pt x="257467" y="55422"/>
                </a:lnTo>
                <a:lnTo>
                  <a:pt x="256374" y="55422"/>
                </a:lnTo>
                <a:lnTo>
                  <a:pt x="256374" y="57391"/>
                </a:lnTo>
                <a:lnTo>
                  <a:pt x="267500" y="57391"/>
                </a:lnTo>
                <a:lnTo>
                  <a:pt x="267500" y="5542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1904606" y="5094897"/>
            <a:ext cx="127635" cy="57785"/>
          </a:xfrm>
          <a:custGeom>
            <a:avLst/>
            <a:gdLst/>
            <a:ahLst/>
            <a:cxnLst/>
            <a:rect l="l" t="t" r="r" b="b"/>
            <a:pathLst>
              <a:path w="127635" h="57785">
                <a:moveTo>
                  <a:pt x="21183" y="1917"/>
                </a:moveTo>
                <a:lnTo>
                  <a:pt x="0" y="1917"/>
                </a:lnTo>
                <a:lnTo>
                  <a:pt x="0" y="3822"/>
                </a:lnTo>
                <a:lnTo>
                  <a:pt x="7810" y="3822"/>
                </a:lnTo>
                <a:lnTo>
                  <a:pt x="7810" y="54394"/>
                </a:lnTo>
                <a:lnTo>
                  <a:pt x="5575" y="55359"/>
                </a:lnTo>
                <a:lnTo>
                  <a:pt x="0" y="55359"/>
                </a:lnTo>
                <a:lnTo>
                  <a:pt x="0" y="57264"/>
                </a:lnTo>
                <a:lnTo>
                  <a:pt x="21183" y="57264"/>
                </a:lnTo>
                <a:lnTo>
                  <a:pt x="21183" y="55359"/>
                </a:lnTo>
                <a:lnTo>
                  <a:pt x="14490" y="55359"/>
                </a:lnTo>
                <a:lnTo>
                  <a:pt x="13373" y="54394"/>
                </a:lnTo>
                <a:lnTo>
                  <a:pt x="12268" y="52514"/>
                </a:lnTo>
                <a:lnTo>
                  <a:pt x="12268" y="5740"/>
                </a:lnTo>
                <a:lnTo>
                  <a:pt x="13373" y="3822"/>
                </a:lnTo>
                <a:lnTo>
                  <a:pt x="21183" y="3822"/>
                </a:lnTo>
                <a:lnTo>
                  <a:pt x="21183" y="1917"/>
                </a:lnTo>
                <a:close/>
              </a:path>
              <a:path w="127635" h="57785">
                <a:moveTo>
                  <a:pt x="60198" y="13360"/>
                </a:moveTo>
                <a:lnTo>
                  <a:pt x="57975" y="1917"/>
                </a:lnTo>
                <a:lnTo>
                  <a:pt x="28981" y="1917"/>
                </a:lnTo>
                <a:lnTo>
                  <a:pt x="28981" y="3822"/>
                </a:lnTo>
                <a:lnTo>
                  <a:pt x="33439" y="3822"/>
                </a:lnTo>
                <a:lnTo>
                  <a:pt x="33439" y="54394"/>
                </a:lnTo>
                <a:lnTo>
                  <a:pt x="31216" y="55359"/>
                </a:lnTo>
                <a:lnTo>
                  <a:pt x="28981" y="55359"/>
                </a:lnTo>
                <a:lnTo>
                  <a:pt x="28981" y="57264"/>
                </a:lnTo>
                <a:lnTo>
                  <a:pt x="42354" y="57264"/>
                </a:lnTo>
                <a:lnTo>
                  <a:pt x="42354" y="55359"/>
                </a:lnTo>
                <a:lnTo>
                  <a:pt x="40132" y="55359"/>
                </a:lnTo>
                <a:lnTo>
                  <a:pt x="39014" y="54394"/>
                </a:lnTo>
                <a:lnTo>
                  <a:pt x="37896" y="52514"/>
                </a:lnTo>
                <a:lnTo>
                  <a:pt x="37896" y="28651"/>
                </a:lnTo>
                <a:lnTo>
                  <a:pt x="46812" y="28651"/>
                </a:lnTo>
                <a:lnTo>
                  <a:pt x="50165" y="30556"/>
                </a:lnTo>
                <a:lnTo>
                  <a:pt x="51269" y="36271"/>
                </a:lnTo>
                <a:lnTo>
                  <a:pt x="51269" y="38188"/>
                </a:lnTo>
                <a:lnTo>
                  <a:pt x="53492" y="38188"/>
                </a:lnTo>
                <a:lnTo>
                  <a:pt x="53492" y="19100"/>
                </a:lnTo>
                <a:lnTo>
                  <a:pt x="51269" y="19100"/>
                </a:lnTo>
                <a:lnTo>
                  <a:pt x="51269" y="20993"/>
                </a:lnTo>
                <a:lnTo>
                  <a:pt x="50165" y="25781"/>
                </a:lnTo>
                <a:lnTo>
                  <a:pt x="46812" y="26733"/>
                </a:lnTo>
                <a:lnTo>
                  <a:pt x="37896" y="26733"/>
                </a:lnTo>
                <a:lnTo>
                  <a:pt x="37896" y="5740"/>
                </a:lnTo>
                <a:lnTo>
                  <a:pt x="39014" y="3822"/>
                </a:lnTo>
                <a:lnTo>
                  <a:pt x="49047" y="3822"/>
                </a:lnTo>
                <a:lnTo>
                  <a:pt x="54622" y="5740"/>
                </a:lnTo>
                <a:lnTo>
                  <a:pt x="55727" y="8610"/>
                </a:lnTo>
                <a:lnTo>
                  <a:pt x="59080" y="14325"/>
                </a:lnTo>
                <a:lnTo>
                  <a:pt x="60198" y="13360"/>
                </a:lnTo>
                <a:close/>
              </a:path>
              <a:path w="127635" h="57785">
                <a:moveTo>
                  <a:pt x="89179" y="55359"/>
                </a:moveTo>
                <a:lnTo>
                  <a:pt x="86944" y="55359"/>
                </a:lnTo>
                <a:lnTo>
                  <a:pt x="83591" y="54394"/>
                </a:lnTo>
                <a:lnTo>
                  <a:pt x="81368" y="50596"/>
                </a:lnTo>
                <a:lnTo>
                  <a:pt x="81368" y="0"/>
                </a:lnTo>
                <a:lnTo>
                  <a:pt x="80264" y="0"/>
                </a:lnTo>
                <a:lnTo>
                  <a:pt x="78016" y="4775"/>
                </a:lnTo>
                <a:lnTo>
                  <a:pt x="72466" y="5740"/>
                </a:lnTo>
                <a:lnTo>
                  <a:pt x="70231" y="5740"/>
                </a:lnTo>
                <a:lnTo>
                  <a:pt x="70231" y="7645"/>
                </a:lnTo>
                <a:lnTo>
                  <a:pt x="74688" y="7645"/>
                </a:lnTo>
                <a:lnTo>
                  <a:pt x="76911" y="8610"/>
                </a:lnTo>
                <a:lnTo>
                  <a:pt x="76911" y="50596"/>
                </a:lnTo>
                <a:lnTo>
                  <a:pt x="75793" y="54394"/>
                </a:lnTo>
                <a:lnTo>
                  <a:pt x="72466" y="55359"/>
                </a:lnTo>
                <a:lnTo>
                  <a:pt x="70231" y="55359"/>
                </a:lnTo>
                <a:lnTo>
                  <a:pt x="70231" y="57264"/>
                </a:lnTo>
                <a:lnTo>
                  <a:pt x="89179" y="57264"/>
                </a:lnTo>
                <a:lnTo>
                  <a:pt x="89179" y="55359"/>
                </a:lnTo>
                <a:close/>
              </a:path>
              <a:path w="127635" h="57785">
                <a:moveTo>
                  <a:pt x="127076" y="42964"/>
                </a:moveTo>
                <a:lnTo>
                  <a:pt x="124853" y="42964"/>
                </a:lnTo>
                <a:lnTo>
                  <a:pt x="124853" y="44856"/>
                </a:lnTo>
                <a:lnTo>
                  <a:pt x="122618" y="50596"/>
                </a:lnTo>
                <a:lnTo>
                  <a:pt x="119265" y="52514"/>
                </a:lnTo>
                <a:lnTo>
                  <a:pt x="102552" y="52514"/>
                </a:lnTo>
                <a:lnTo>
                  <a:pt x="103657" y="50596"/>
                </a:lnTo>
                <a:lnTo>
                  <a:pt x="108115" y="44856"/>
                </a:lnTo>
                <a:lnTo>
                  <a:pt x="108115" y="43903"/>
                </a:lnTo>
                <a:lnTo>
                  <a:pt x="111467" y="40093"/>
                </a:lnTo>
                <a:lnTo>
                  <a:pt x="115912" y="35318"/>
                </a:lnTo>
                <a:lnTo>
                  <a:pt x="120370" y="29603"/>
                </a:lnTo>
                <a:lnTo>
                  <a:pt x="124853" y="21945"/>
                </a:lnTo>
                <a:lnTo>
                  <a:pt x="124853" y="20993"/>
                </a:lnTo>
                <a:lnTo>
                  <a:pt x="125945" y="14325"/>
                </a:lnTo>
                <a:lnTo>
                  <a:pt x="125945" y="9563"/>
                </a:lnTo>
                <a:lnTo>
                  <a:pt x="123723" y="4775"/>
                </a:lnTo>
                <a:lnTo>
                  <a:pt x="122618" y="4775"/>
                </a:lnTo>
                <a:lnTo>
                  <a:pt x="119265" y="1917"/>
                </a:lnTo>
                <a:lnTo>
                  <a:pt x="113690" y="952"/>
                </a:lnTo>
                <a:lnTo>
                  <a:pt x="109232" y="1917"/>
                </a:lnTo>
                <a:lnTo>
                  <a:pt x="104787" y="4775"/>
                </a:lnTo>
                <a:lnTo>
                  <a:pt x="101434" y="8610"/>
                </a:lnTo>
                <a:lnTo>
                  <a:pt x="100330" y="15278"/>
                </a:lnTo>
                <a:lnTo>
                  <a:pt x="101434" y="18148"/>
                </a:lnTo>
                <a:lnTo>
                  <a:pt x="104787" y="20066"/>
                </a:lnTo>
                <a:lnTo>
                  <a:pt x="107010" y="19100"/>
                </a:lnTo>
                <a:lnTo>
                  <a:pt x="107010" y="16230"/>
                </a:lnTo>
                <a:lnTo>
                  <a:pt x="105879" y="14325"/>
                </a:lnTo>
                <a:lnTo>
                  <a:pt x="104787" y="10490"/>
                </a:lnTo>
                <a:lnTo>
                  <a:pt x="108115" y="4775"/>
                </a:lnTo>
                <a:lnTo>
                  <a:pt x="112585" y="2870"/>
                </a:lnTo>
                <a:lnTo>
                  <a:pt x="114820" y="2870"/>
                </a:lnTo>
                <a:lnTo>
                  <a:pt x="119265" y="5740"/>
                </a:lnTo>
                <a:lnTo>
                  <a:pt x="120370" y="8610"/>
                </a:lnTo>
                <a:lnTo>
                  <a:pt x="121500" y="15278"/>
                </a:lnTo>
                <a:lnTo>
                  <a:pt x="121500" y="18148"/>
                </a:lnTo>
                <a:lnTo>
                  <a:pt x="119265" y="23863"/>
                </a:lnTo>
                <a:lnTo>
                  <a:pt x="119265" y="24815"/>
                </a:lnTo>
                <a:lnTo>
                  <a:pt x="117043" y="29603"/>
                </a:lnTo>
                <a:lnTo>
                  <a:pt x="112585" y="34353"/>
                </a:lnTo>
                <a:lnTo>
                  <a:pt x="111467" y="36271"/>
                </a:lnTo>
                <a:lnTo>
                  <a:pt x="104787" y="45808"/>
                </a:lnTo>
                <a:lnTo>
                  <a:pt x="102552" y="48679"/>
                </a:lnTo>
                <a:lnTo>
                  <a:pt x="100330" y="53467"/>
                </a:lnTo>
                <a:lnTo>
                  <a:pt x="100330" y="57264"/>
                </a:lnTo>
                <a:lnTo>
                  <a:pt x="124853" y="57264"/>
                </a:lnTo>
                <a:lnTo>
                  <a:pt x="127076" y="4296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2077364" y="5094897"/>
            <a:ext cx="95250" cy="58419"/>
          </a:xfrm>
          <a:custGeom>
            <a:avLst/>
            <a:gdLst/>
            <a:ahLst/>
            <a:cxnLst/>
            <a:rect l="l" t="t" r="r" b="b"/>
            <a:pathLst>
              <a:path w="95250" h="58420">
                <a:moveTo>
                  <a:pt x="20066" y="55359"/>
                </a:moveTo>
                <a:lnTo>
                  <a:pt x="17843" y="55359"/>
                </a:lnTo>
                <a:lnTo>
                  <a:pt x="13385" y="54394"/>
                </a:lnTo>
                <a:lnTo>
                  <a:pt x="12280" y="50596"/>
                </a:lnTo>
                <a:lnTo>
                  <a:pt x="12280" y="0"/>
                </a:lnTo>
                <a:lnTo>
                  <a:pt x="11163" y="0"/>
                </a:lnTo>
                <a:lnTo>
                  <a:pt x="8928" y="4775"/>
                </a:lnTo>
                <a:lnTo>
                  <a:pt x="3352" y="5740"/>
                </a:lnTo>
                <a:lnTo>
                  <a:pt x="0" y="5740"/>
                </a:lnTo>
                <a:lnTo>
                  <a:pt x="0" y="7645"/>
                </a:lnTo>
                <a:lnTo>
                  <a:pt x="5575" y="7645"/>
                </a:lnTo>
                <a:lnTo>
                  <a:pt x="7810" y="8610"/>
                </a:lnTo>
                <a:lnTo>
                  <a:pt x="7810" y="50596"/>
                </a:lnTo>
                <a:lnTo>
                  <a:pt x="6705" y="54394"/>
                </a:lnTo>
                <a:lnTo>
                  <a:pt x="3352" y="55359"/>
                </a:lnTo>
                <a:lnTo>
                  <a:pt x="0" y="55359"/>
                </a:lnTo>
                <a:lnTo>
                  <a:pt x="0" y="57264"/>
                </a:lnTo>
                <a:lnTo>
                  <a:pt x="20066" y="57264"/>
                </a:lnTo>
                <a:lnTo>
                  <a:pt x="20066" y="55359"/>
                </a:lnTo>
                <a:close/>
              </a:path>
              <a:path w="95250" h="58420">
                <a:moveTo>
                  <a:pt x="57975" y="19100"/>
                </a:moveTo>
                <a:lnTo>
                  <a:pt x="56870" y="13360"/>
                </a:lnTo>
                <a:lnTo>
                  <a:pt x="54648" y="8610"/>
                </a:lnTo>
                <a:lnTo>
                  <a:pt x="53517" y="5740"/>
                </a:lnTo>
                <a:lnTo>
                  <a:pt x="53517" y="29603"/>
                </a:lnTo>
                <a:lnTo>
                  <a:pt x="52387" y="37223"/>
                </a:lnTo>
                <a:lnTo>
                  <a:pt x="52387" y="42964"/>
                </a:lnTo>
                <a:lnTo>
                  <a:pt x="51295" y="48679"/>
                </a:lnTo>
                <a:lnTo>
                  <a:pt x="49060" y="53467"/>
                </a:lnTo>
                <a:lnTo>
                  <a:pt x="44615" y="55359"/>
                </a:lnTo>
                <a:lnTo>
                  <a:pt x="41262" y="54394"/>
                </a:lnTo>
                <a:lnTo>
                  <a:pt x="37909" y="48679"/>
                </a:lnTo>
                <a:lnTo>
                  <a:pt x="35674" y="37223"/>
                </a:lnTo>
                <a:lnTo>
                  <a:pt x="35674" y="21945"/>
                </a:lnTo>
                <a:lnTo>
                  <a:pt x="36804" y="15278"/>
                </a:lnTo>
                <a:lnTo>
                  <a:pt x="37909" y="10490"/>
                </a:lnTo>
                <a:lnTo>
                  <a:pt x="40132" y="5740"/>
                </a:lnTo>
                <a:lnTo>
                  <a:pt x="44615" y="3822"/>
                </a:lnTo>
                <a:lnTo>
                  <a:pt x="47942" y="4775"/>
                </a:lnTo>
                <a:lnTo>
                  <a:pt x="51295" y="10490"/>
                </a:lnTo>
                <a:lnTo>
                  <a:pt x="52387" y="15278"/>
                </a:lnTo>
                <a:lnTo>
                  <a:pt x="52387" y="21945"/>
                </a:lnTo>
                <a:lnTo>
                  <a:pt x="53517" y="29603"/>
                </a:lnTo>
                <a:lnTo>
                  <a:pt x="53517" y="5740"/>
                </a:lnTo>
                <a:lnTo>
                  <a:pt x="49060" y="1917"/>
                </a:lnTo>
                <a:lnTo>
                  <a:pt x="44615" y="952"/>
                </a:lnTo>
                <a:lnTo>
                  <a:pt x="42354" y="952"/>
                </a:lnTo>
                <a:lnTo>
                  <a:pt x="30099" y="29603"/>
                </a:lnTo>
                <a:lnTo>
                  <a:pt x="30099" y="32448"/>
                </a:lnTo>
                <a:lnTo>
                  <a:pt x="44615" y="58216"/>
                </a:lnTo>
                <a:lnTo>
                  <a:pt x="46837" y="58216"/>
                </a:lnTo>
                <a:lnTo>
                  <a:pt x="57975" y="36271"/>
                </a:lnTo>
                <a:lnTo>
                  <a:pt x="57975" y="19100"/>
                </a:lnTo>
                <a:close/>
              </a:path>
              <a:path w="95250" h="58420">
                <a:moveTo>
                  <a:pt x="94742" y="55359"/>
                </a:moveTo>
                <a:lnTo>
                  <a:pt x="93649" y="55359"/>
                </a:lnTo>
                <a:lnTo>
                  <a:pt x="92519" y="54394"/>
                </a:lnTo>
                <a:lnTo>
                  <a:pt x="90297" y="51549"/>
                </a:lnTo>
                <a:lnTo>
                  <a:pt x="83616" y="17233"/>
                </a:lnTo>
                <a:lnTo>
                  <a:pt x="83616" y="34353"/>
                </a:lnTo>
                <a:lnTo>
                  <a:pt x="72453" y="34353"/>
                </a:lnTo>
                <a:lnTo>
                  <a:pt x="78028" y="7645"/>
                </a:lnTo>
                <a:lnTo>
                  <a:pt x="83616" y="34353"/>
                </a:lnTo>
                <a:lnTo>
                  <a:pt x="83616" y="17233"/>
                </a:lnTo>
                <a:lnTo>
                  <a:pt x="80264" y="0"/>
                </a:lnTo>
                <a:lnTo>
                  <a:pt x="76936" y="1917"/>
                </a:lnTo>
                <a:lnTo>
                  <a:pt x="65773" y="51549"/>
                </a:lnTo>
                <a:lnTo>
                  <a:pt x="64655" y="54394"/>
                </a:lnTo>
                <a:lnTo>
                  <a:pt x="63550" y="55359"/>
                </a:lnTo>
                <a:lnTo>
                  <a:pt x="62420" y="55359"/>
                </a:lnTo>
                <a:lnTo>
                  <a:pt x="62420" y="57264"/>
                </a:lnTo>
                <a:lnTo>
                  <a:pt x="72453" y="57264"/>
                </a:lnTo>
                <a:lnTo>
                  <a:pt x="72453" y="55359"/>
                </a:lnTo>
                <a:lnTo>
                  <a:pt x="71348" y="55359"/>
                </a:lnTo>
                <a:lnTo>
                  <a:pt x="69126" y="53467"/>
                </a:lnTo>
                <a:lnTo>
                  <a:pt x="69126" y="48679"/>
                </a:lnTo>
                <a:lnTo>
                  <a:pt x="71348" y="36271"/>
                </a:lnTo>
                <a:lnTo>
                  <a:pt x="83616" y="36271"/>
                </a:lnTo>
                <a:lnTo>
                  <a:pt x="85839" y="50596"/>
                </a:lnTo>
                <a:lnTo>
                  <a:pt x="86969" y="54394"/>
                </a:lnTo>
                <a:lnTo>
                  <a:pt x="84709" y="55359"/>
                </a:lnTo>
                <a:lnTo>
                  <a:pt x="83616" y="55359"/>
                </a:lnTo>
                <a:lnTo>
                  <a:pt x="83616" y="57264"/>
                </a:lnTo>
                <a:lnTo>
                  <a:pt x="94742" y="57264"/>
                </a:lnTo>
                <a:lnTo>
                  <a:pt x="94742" y="5535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3637879" y="2917047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188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3" name="object 83"/>
          <p:cNvSpPr/>
          <p:nvPr/>
        </p:nvSpPr>
        <p:spPr>
          <a:xfrm>
            <a:off x="3637879" y="1994141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188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4" name="object 84"/>
          <p:cNvSpPr/>
          <p:nvPr/>
        </p:nvSpPr>
        <p:spPr>
          <a:xfrm>
            <a:off x="3637879" y="1111212"/>
            <a:ext cx="0" cy="368935"/>
          </a:xfrm>
          <a:custGeom>
            <a:avLst/>
            <a:gdLst/>
            <a:ahLst/>
            <a:cxnLst/>
            <a:rect l="l" t="t" r="r" b="b"/>
            <a:pathLst>
              <a:path h="368934">
                <a:moveTo>
                  <a:pt x="0" y="0"/>
                </a:moveTo>
                <a:lnTo>
                  <a:pt x="0" y="184188"/>
                </a:lnTo>
              </a:path>
              <a:path h="368934">
                <a:moveTo>
                  <a:pt x="0" y="184188"/>
                </a:moveTo>
                <a:lnTo>
                  <a:pt x="0" y="368377"/>
                </a:lnTo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5" name="object 85"/>
          <p:cNvSpPr/>
          <p:nvPr/>
        </p:nvSpPr>
        <p:spPr>
          <a:xfrm>
            <a:off x="3637879" y="3204244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188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6" name="object 86"/>
          <p:cNvSpPr/>
          <p:nvPr/>
        </p:nvSpPr>
        <p:spPr>
          <a:xfrm>
            <a:off x="3637879" y="817393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4">
                <a:moveTo>
                  <a:pt x="0" y="0"/>
                </a:moveTo>
                <a:lnTo>
                  <a:pt x="0" y="184188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7" name="object 87"/>
          <p:cNvSpPr/>
          <p:nvPr/>
        </p:nvSpPr>
        <p:spPr>
          <a:xfrm>
            <a:off x="3637879" y="5471875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256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3041537" y="2221213"/>
            <a:ext cx="1191895" cy="183515"/>
          </a:xfrm>
          <a:custGeom>
            <a:avLst/>
            <a:gdLst/>
            <a:ahLst/>
            <a:cxnLst/>
            <a:rect l="l" t="t" r="r" b="b"/>
            <a:pathLst>
              <a:path w="1191895" h="183514">
                <a:moveTo>
                  <a:pt x="0" y="183244"/>
                </a:moveTo>
                <a:lnTo>
                  <a:pt x="1191558" y="183244"/>
                </a:lnTo>
                <a:lnTo>
                  <a:pt x="1191558" y="0"/>
                </a:lnTo>
                <a:lnTo>
                  <a:pt x="0" y="0"/>
                </a:lnTo>
                <a:lnTo>
                  <a:pt x="0" y="183244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3637879" y="2221250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207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1749680" y="2733803"/>
            <a:ext cx="2483485" cy="183515"/>
          </a:xfrm>
          <a:custGeom>
            <a:avLst/>
            <a:gdLst/>
            <a:ahLst/>
            <a:cxnLst/>
            <a:rect l="l" t="t" r="r" b="b"/>
            <a:pathLst>
              <a:path w="2483485" h="183514">
                <a:moveTo>
                  <a:pt x="1291857" y="183244"/>
                </a:moveTo>
                <a:lnTo>
                  <a:pt x="2483415" y="183244"/>
                </a:lnTo>
                <a:lnTo>
                  <a:pt x="2483415" y="0"/>
                </a:lnTo>
                <a:lnTo>
                  <a:pt x="1291857" y="0"/>
                </a:lnTo>
                <a:lnTo>
                  <a:pt x="1291857" y="183244"/>
                </a:lnTo>
                <a:close/>
              </a:path>
              <a:path w="2483485" h="183514">
                <a:moveTo>
                  <a:pt x="0" y="91518"/>
                </a:moveTo>
                <a:lnTo>
                  <a:pt x="1291857" y="91518"/>
                </a:lnTo>
              </a:path>
              <a:path w="2483485" h="183514">
                <a:moveTo>
                  <a:pt x="0" y="91518"/>
                </a:moveTo>
                <a:lnTo>
                  <a:pt x="392341" y="91518"/>
                </a:lnTo>
              </a:path>
              <a:path w="2483485" h="183514">
                <a:moveTo>
                  <a:pt x="146018" y="129778"/>
                </a:moveTo>
                <a:lnTo>
                  <a:pt x="393476" y="129778"/>
                </a:lnTo>
                <a:lnTo>
                  <a:pt x="393476" y="53427"/>
                </a:lnTo>
                <a:lnTo>
                  <a:pt x="146018" y="53427"/>
                </a:lnTo>
                <a:lnTo>
                  <a:pt x="146018" y="129778"/>
                </a:lnTo>
                <a:close/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1904606" y="2725267"/>
            <a:ext cx="267970" cy="57150"/>
          </a:xfrm>
          <a:custGeom>
            <a:avLst/>
            <a:gdLst/>
            <a:ahLst/>
            <a:cxnLst/>
            <a:rect l="l" t="t" r="r" b="b"/>
            <a:pathLst>
              <a:path w="267969" h="57150">
                <a:moveTo>
                  <a:pt x="21183" y="723"/>
                </a:moveTo>
                <a:lnTo>
                  <a:pt x="0" y="723"/>
                </a:lnTo>
                <a:lnTo>
                  <a:pt x="0" y="2692"/>
                </a:lnTo>
                <a:lnTo>
                  <a:pt x="5575" y="2692"/>
                </a:lnTo>
                <a:lnTo>
                  <a:pt x="7810" y="3670"/>
                </a:lnTo>
                <a:lnTo>
                  <a:pt x="7810" y="54190"/>
                </a:lnTo>
                <a:lnTo>
                  <a:pt x="5575" y="55181"/>
                </a:lnTo>
                <a:lnTo>
                  <a:pt x="0" y="55181"/>
                </a:lnTo>
                <a:lnTo>
                  <a:pt x="0" y="57137"/>
                </a:lnTo>
                <a:lnTo>
                  <a:pt x="21183" y="57137"/>
                </a:lnTo>
                <a:lnTo>
                  <a:pt x="21183" y="55181"/>
                </a:lnTo>
                <a:lnTo>
                  <a:pt x="14490" y="55181"/>
                </a:lnTo>
                <a:lnTo>
                  <a:pt x="13373" y="54190"/>
                </a:lnTo>
                <a:lnTo>
                  <a:pt x="12268" y="52476"/>
                </a:lnTo>
                <a:lnTo>
                  <a:pt x="12268" y="5638"/>
                </a:lnTo>
                <a:lnTo>
                  <a:pt x="13373" y="3670"/>
                </a:lnTo>
                <a:lnTo>
                  <a:pt x="14490" y="2692"/>
                </a:lnTo>
                <a:lnTo>
                  <a:pt x="21183" y="2692"/>
                </a:lnTo>
                <a:lnTo>
                  <a:pt x="21183" y="723"/>
                </a:lnTo>
                <a:close/>
              </a:path>
              <a:path w="267969" h="57150">
                <a:moveTo>
                  <a:pt x="60198" y="12255"/>
                </a:moveTo>
                <a:lnTo>
                  <a:pt x="57975" y="723"/>
                </a:lnTo>
                <a:lnTo>
                  <a:pt x="28981" y="723"/>
                </a:lnTo>
                <a:lnTo>
                  <a:pt x="28981" y="2692"/>
                </a:lnTo>
                <a:lnTo>
                  <a:pt x="31216" y="2692"/>
                </a:lnTo>
                <a:lnTo>
                  <a:pt x="33439" y="3670"/>
                </a:lnTo>
                <a:lnTo>
                  <a:pt x="33439" y="54190"/>
                </a:lnTo>
                <a:lnTo>
                  <a:pt x="31216" y="55181"/>
                </a:lnTo>
                <a:lnTo>
                  <a:pt x="28981" y="55181"/>
                </a:lnTo>
                <a:lnTo>
                  <a:pt x="28981" y="57137"/>
                </a:lnTo>
                <a:lnTo>
                  <a:pt x="42354" y="57137"/>
                </a:lnTo>
                <a:lnTo>
                  <a:pt x="42354" y="55181"/>
                </a:lnTo>
                <a:lnTo>
                  <a:pt x="40132" y="55181"/>
                </a:lnTo>
                <a:lnTo>
                  <a:pt x="39014" y="54190"/>
                </a:lnTo>
                <a:lnTo>
                  <a:pt x="37896" y="52476"/>
                </a:lnTo>
                <a:lnTo>
                  <a:pt x="37896" y="28448"/>
                </a:lnTo>
                <a:lnTo>
                  <a:pt x="46812" y="28448"/>
                </a:lnTo>
                <a:lnTo>
                  <a:pt x="50165" y="30403"/>
                </a:lnTo>
                <a:lnTo>
                  <a:pt x="51269" y="36042"/>
                </a:lnTo>
                <a:lnTo>
                  <a:pt x="51269" y="37033"/>
                </a:lnTo>
                <a:lnTo>
                  <a:pt x="53492" y="37033"/>
                </a:lnTo>
                <a:lnTo>
                  <a:pt x="53492" y="18884"/>
                </a:lnTo>
                <a:lnTo>
                  <a:pt x="51269" y="18884"/>
                </a:lnTo>
                <a:lnTo>
                  <a:pt x="51269" y="19862"/>
                </a:lnTo>
                <a:lnTo>
                  <a:pt x="50165" y="24765"/>
                </a:lnTo>
                <a:lnTo>
                  <a:pt x="46812" y="26479"/>
                </a:lnTo>
                <a:lnTo>
                  <a:pt x="37896" y="26479"/>
                </a:lnTo>
                <a:lnTo>
                  <a:pt x="37896" y="5638"/>
                </a:lnTo>
                <a:lnTo>
                  <a:pt x="39014" y="3670"/>
                </a:lnTo>
                <a:lnTo>
                  <a:pt x="40132" y="2692"/>
                </a:lnTo>
                <a:lnTo>
                  <a:pt x="49047" y="2692"/>
                </a:lnTo>
                <a:lnTo>
                  <a:pt x="54622" y="5638"/>
                </a:lnTo>
                <a:lnTo>
                  <a:pt x="55727" y="7594"/>
                </a:lnTo>
                <a:lnTo>
                  <a:pt x="59080" y="13233"/>
                </a:lnTo>
                <a:lnTo>
                  <a:pt x="60198" y="12255"/>
                </a:lnTo>
                <a:close/>
              </a:path>
              <a:path w="267969" h="57150">
                <a:moveTo>
                  <a:pt x="92519" y="18884"/>
                </a:moveTo>
                <a:lnTo>
                  <a:pt x="91401" y="13233"/>
                </a:lnTo>
                <a:lnTo>
                  <a:pt x="89179" y="7594"/>
                </a:lnTo>
                <a:lnTo>
                  <a:pt x="88049" y="5638"/>
                </a:lnTo>
                <a:lnTo>
                  <a:pt x="88049" y="20840"/>
                </a:lnTo>
                <a:lnTo>
                  <a:pt x="88049" y="36042"/>
                </a:lnTo>
                <a:lnTo>
                  <a:pt x="86944" y="42913"/>
                </a:lnTo>
                <a:lnTo>
                  <a:pt x="85826" y="47574"/>
                </a:lnTo>
                <a:lnTo>
                  <a:pt x="83591" y="52476"/>
                </a:lnTo>
                <a:lnTo>
                  <a:pt x="79146" y="55181"/>
                </a:lnTo>
                <a:lnTo>
                  <a:pt x="75793" y="53213"/>
                </a:lnTo>
                <a:lnTo>
                  <a:pt x="73558" y="47574"/>
                </a:lnTo>
                <a:lnTo>
                  <a:pt x="71335" y="42913"/>
                </a:lnTo>
                <a:lnTo>
                  <a:pt x="70231" y="36042"/>
                </a:lnTo>
                <a:lnTo>
                  <a:pt x="70231" y="21818"/>
                </a:lnTo>
                <a:lnTo>
                  <a:pt x="71335" y="15201"/>
                </a:lnTo>
                <a:lnTo>
                  <a:pt x="73558" y="9309"/>
                </a:lnTo>
                <a:lnTo>
                  <a:pt x="75793" y="5638"/>
                </a:lnTo>
                <a:lnTo>
                  <a:pt x="79146" y="2692"/>
                </a:lnTo>
                <a:lnTo>
                  <a:pt x="82499" y="4648"/>
                </a:lnTo>
                <a:lnTo>
                  <a:pt x="85826" y="9309"/>
                </a:lnTo>
                <a:lnTo>
                  <a:pt x="88049" y="20840"/>
                </a:lnTo>
                <a:lnTo>
                  <a:pt x="88049" y="5638"/>
                </a:lnTo>
                <a:lnTo>
                  <a:pt x="83591" y="1714"/>
                </a:lnTo>
                <a:lnTo>
                  <a:pt x="79146" y="0"/>
                </a:lnTo>
                <a:lnTo>
                  <a:pt x="76911" y="723"/>
                </a:lnTo>
                <a:lnTo>
                  <a:pt x="72466" y="2692"/>
                </a:lnTo>
                <a:lnTo>
                  <a:pt x="69113" y="8572"/>
                </a:lnTo>
                <a:lnTo>
                  <a:pt x="69113" y="9309"/>
                </a:lnTo>
                <a:lnTo>
                  <a:pt x="66878" y="15201"/>
                </a:lnTo>
                <a:lnTo>
                  <a:pt x="65760" y="21818"/>
                </a:lnTo>
                <a:lnTo>
                  <a:pt x="65760" y="38989"/>
                </a:lnTo>
                <a:lnTo>
                  <a:pt x="66878" y="44627"/>
                </a:lnTo>
                <a:lnTo>
                  <a:pt x="69113" y="49542"/>
                </a:lnTo>
                <a:lnTo>
                  <a:pt x="70231" y="52476"/>
                </a:lnTo>
                <a:lnTo>
                  <a:pt x="74688" y="56159"/>
                </a:lnTo>
                <a:lnTo>
                  <a:pt x="79146" y="57137"/>
                </a:lnTo>
                <a:lnTo>
                  <a:pt x="81368" y="57137"/>
                </a:lnTo>
                <a:lnTo>
                  <a:pt x="85826" y="55181"/>
                </a:lnTo>
                <a:lnTo>
                  <a:pt x="90297" y="47574"/>
                </a:lnTo>
                <a:lnTo>
                  <a:pt x="91401" y="42913"/>
                </a:lnTo>
                <a:lnTo>
                  <a:pt x="92519" y="36042"/>
                </a:lnTo>
                <a:lnTo>
                  <a:pt x="92519" y="18884"/>
                </a:lnTo>
                <a:close/>
              </a:path>
              <a:path w="267969" h="57150">
                <a:moveTo>
                  <a:pt x="127076" y="37033"/>
                </a:moveTo>
                <a:lnTo>
                  <a:pt x="125945" y="30403"/>
                </a:lnTo>
                <a:lnTo>
                  <a:pt x="123723" y="25742"/>
                </a:lnTo>
                <a:lnTo>
                  <a:pt x="120370" y="21818"/>
                </a:lnTo>
                <a:lnTo>
                  <a:pt x="114820" y="20840"/>
                </a:lnTo>
                <a:lnTo>
                  <a:pt x="110363" y="21818"/>
                </a:lnTo>
                <a:lnTo>
                  <a:pt x="108115" y="22809"/>
                </a:lnTo>
                <a:lnTo>
                  <a:pt x="104787" y="27457"/>
                </a:lnTo>
                <a:lnTo>
                  <a:pt x="105879" y="5638"/>
                </a:lnTo>
                <a:lnTo>
                  <a:pt x="124853" y="5638"/>
                </a:lnTo>
                <a:lnTo>
                  <a:pt x="125945" y="723"/>
                </a:lnTo>
                <a:lnTo>
                  <a:pt x="103657" y="723"/>
                </a:lnTo>
                <a:lnTo>
                  <a:pt x="102552" y="30403"/>
                </a:lnTo>
                <a:lnTo>
                  <a:pt x="104787" y="31381"/>
                </a:lnTo>
                <a:lnTo>
                  <a:pt x="105879" y="29425"/>
                </a:lnTo>
                <a:lnTo>
                  <a:pt x="109232" y="25742"/>
                </a:lnTo>
                <a:lnTo>
                  <a:pt x="113690" y="23787"/>
                </a:lnTo>
                <a:lnTo>
                  <a:pt x="115912" y="24765"/>
                </a:lnTo>
                <a:lnTo>
                  <a:pt x="120370" y="28448"/>
                </a:lnTo>
                <a:lnTo>
                  <a:pt x="121500" y="32372"/>
                </a:lnTo>
                <a:lnTo>
                  <a:pt x="122618" y="38989"/>
                </a:lnTo>
                <a:lnTo>
                  <a:pt x="121500" y="45618"/>
                </a:lnTo>
                <a:lnTo>
                  <a:pt x="120370" y="50520"/>
                </a:lnTo>
                <a:lnTo>
                  <a:pt x="118148" y="53213"/>
                </a:lnTo>
                <a:lnTo>
                  <a:pt x="113690" y="55181"/>
                </a:lnTo>
                <a:lnTo>
                  <a:pt x="108115" y="54190"/>
                </a:lnTo>
                <a:lnTo>
                  <a:pt x="104787" y="49542"/>
                </a:lnTo>
                <a:lnTo>
                  <a:pt x="105879" y="47574"/>
                </a:lnTo>
                <a:lnTo>
                  <a:pt x="107010" y="44627"/>
                </a:lnTo>
                <a:lnTo>
                  <a:pt x="105879" y="41935"/>
                </a:lnTo>
                <a:lnTo>
                  <a:pt x="103657" y="40957"/>
                </a:lnTo>
                <a:lnTo>
                  <a:pt x="101434" y="41935"/>
                </a:lnTo>
                <a:lnTo>
                  <a:pt x="100330" y="45618"/>
                </a:lnTo>
                <a:lnTo>
                  <a:pt x="101434" y="48552"/>
                </a:lnTo>
                <a:lnTo>
                  <a:pt x="104787" y="54190"/>
                </a:lnTo>
                <a:lnTo>
                  <a:pt x="108115" y="56159"/>
                </a:lnTo>
                <a:lnTo>
                  <a:pt x="112585" y="57137"/>
                </a:lnTo>
                <a:lnTo>
                  <a:pt x="114820" y="57137"/>
                </a:lnTo>
                <a:lnTo>
                  <a:pt x="119265" y="56159"/>
                </a:lnTo>
                <a:lnTo>
                  <a:pt x="123723" y="52476"/>
                </a:lnTo>
                <a:lnTo>
                  <a:pt x="123723" y="50520"/>
                </a:lnTo>
                <a:lnTo>
                  <a:pt x="125945" y="44627"/>
                </a:lnTo>
                <a:lnTo>
                  <a:pt x="127076" y="38011"/>
                </a:lnTo>
                <a:lnTo>
                  <a:pt x="127076" y="37033"/>
                </a:lnTo>
                <a:close/>
              </a:path>
              <a:path w="267969" h="57150">
                <a:moveTo>
                  <a:pt x="192824" y="55181"/>
                </a:moveTo>
                <a:lnTo>
                  <a:pt x="190601" y="55181"/>
                </a:lnTo>
                <a:lnTo>
                  <a:pt x="186143" y="53213"/>
                </a:lnTo>
                <a:lnTo>
                  <a:pt x="185039" y="49542"/>
                </a:lnTo>
                <a:lnTo>
                  <a:pt x="185039" y="0"/>
                </a:lnTo>
                <a:lnTo>
                  <a:pt x="183921" y="0"/>
                </a:lnTo>
                <a:lnTo>
                  <a:pt x="181686" y="3670"/>
                </a:lnTo>
                <a:lnTo>
                  <a:pt x="176110" y="5638"/>
                </a:lnTo>
                <a:lnTo>
                  <a:pt x="172758" y="5638"/>
                </a:lnTo>
                <a:lnTo>
                  <a:pt x="172758" y="7594"/>
                </a:lnTo>
                <a:lnTo>
                  <a:pt x="180568" y="7594"/>
                </a:lnTo>
                <a:lnTo>
                  <a:pt x="180568" y="49542"/>
                </a:lnTo>
                <a:lnTo>
                  <a:pt x="179463" y="53213"/>
                </a:lnTo>
                <a:lnTo>
                  <a:pt x="176110" y="55181"/>
                </a:lnTo>
                <a:lnTo>
                  <a:pt x="172758" y="55181"/>
                </a:lnTo>
                <a:lnTo>
                  <a:pt x="172758" y="57137"/>
                </a:lnTo>
                <a:lnTo>
                  <a:pt x="192824" y="57137"/>
                </a:lnTo>
                <a:lnTo>
                  <a:pt x="192824" y="55181"/>
                </a:lnTo>
                <a:close/>
              </a:path>
              <a:path w="267969" h="57150">
                <a:moveTo>
                  <a:pt x="230733" y="18884"/>
                </a:moveTo>
                <a:lnTo>
                  <a:pt x="229628" y="13233"/>
                </a:lnTo>
                <a:lnTo>
                  <a:pt x="227406" y="7594"/>
                </a:lnTo>
                <a:lnTo>
                  <a:pt x="226275" y="5638"/>
                </a:lnTo>
                <a:lnTo>
                  <a:pt x="226275" y="28448"/>
                </a:lnTo>
                <a:lnTo>
                  <a:pt x="225145" y="36042"/>
                </a:lnTo>
                <a:lnTo>
                  <a:pt x="225145" y="42913"/>
                </a:lnTo>
                <a:lnTo>
                  <a:pt x="224053" y="47574"/>
                </a:lnTo>
                <a:lnTo>
                  <a:pt x="221818" y="52476"/>
                </a:lnTo>
                <a:lnTo>
                  <a:pt x="217373" y="55181"/>
                </a:lnTo>
                <a:lnTo>
                  <a:pt x="214020" y="53213"/>
                </a:lnTo>
                <a:lnTo>
                  <a:pt x="210667" y="47574"/>
                </a:lnTo>
                <a:lnTo>
                  <a:pt x="209562" y="42913"/>
                </a:lnTo>
                <a:lnTo>
                  <a:pt x="208432" y="36042"/>
                </a:lnTo>
                <a:lnTo>
                  <a:pt x="208432" y="21818"/>
                </a:lnTo>
                <a:lnTo>
                  <a:pt x="210667" y="9309"/>
                </a:lnTo>
                <a:lnTo>
                  <a:pt x="212890" y="5638"/>
                </a:lnTo>
                <a:lnTo>
                  <a:pt x="217373" y="2692"/>
                </a:lnTo>
                <a:lnTo>
                  <a:pt x="220700" y="4648"/>
                </a:lnTo>
                <a:lnTo>
                  <a:pt x="224053" y="9309"/>
                </a:lnTo>
                <a:lnTo>
                  <a:pt x="225145" y="15201"/>
                </a:lnTo>
                <a:lnTo>
                  <a:pt x="225145" y="20840"/>
                </a:lnTo>
                <a:lnTo>
                  <a:pt x="226275" y="28448"/>
                </a:lnTo>
                <a:lnTo>
                  <a:pt x="226275" y="5638"/>
                </a:lnTo>
                <a:lnTo>
                  <a:pt x="221818" y="1714"/>
                </a:lnTo>
                <a:lnTo>
                  <a:pt x="217373" y="0"/>
                </a:lnTo>
                <a:lnTo>
                  <a:pt x="215112" y="723"/>
                </a:lnTo>
                <a:lnTo>
                  <a:pt x="210667" y="2692"/>
                </a:lnTo>
                <a:lnTo>
                  <a:pt x="207340" y="8572"/>
                </a:lnTo>
                <a:lnTo>
                  <a:pt x="206209" y="9309"/>
                </a:lnTo>
                <a:lnTo>
                  <a:pt x="205079" y="15201"/>
                </a:lnTo>
                <a:lnTo>
                  <a:pt x="202857" y="28448"/>
                </a:lnTo>
                <a:lnTo>
                  <a:pt x="202857" y="32372"/>
                </a:lnTo>
                <a:lnTo>
                  <a:pt x="203987" y="38989"/>
                </a:lnTo>
                <a:lnTo>
                  <a:pt x="205079" y="44627"/>
                </a:lnTo>
                <a:lnTo>
                  <a:pt x="207340" y="49542"/>
                </a:lnTo>
                <a:lnTo>
                  <a:pt x="208432" y="52476"/>
                </a:lnTo>
                <a:lnTo>
                  <a:pt x="212890" y="56159"/>
                </a:lnTo>
                <a:lnTo>
                  <a:pt x="217373" y="57137"/>
                </a:lnTo>
                <a:lnTo>
                  <a:pt x="219595" y="57137"/>
                </a:lnTo>
                <a:lnTo>
                  <a:pt x="224053" y="55181"/>
                </a:lnTo>
                <a:lnTo>
                  <a:pt x="228498" y="47574"/>
                </a:lnTo>
                <a:lnTo>
                  <a:pt x="229628" y="42913"/>
                </a:lnTo>
                <a:lnTo>
                  <a:pt x="230733" y="36042"/>
                </a:lnTo>
                <a:lnTo>
                  <a:pt x="230733" y="18884"/>
                </a:lnTo>
                <a:close/>
              </a:path>
              <a:path w="267969" h="57150">
                <a:moveTo>
                  <a:pt x="267500" y="55181"/>
                </a:moveTo>
                <a:lnTo>
                  <a:pt x="266407" y="55181"/>
                </a:lnTo>
                <a:lnTo>
                  <a:pt x="265277" y="54190"/>
                </a:lnTo>
                <a:lnTo>
                  <a:pt x="263055" y="51498"/>
                </a:lnTo>
                <a:lnTo>
                  <a:pt x="256374" y="17221"/>
                </a:lnTo>
                <a:lnTo>
                  <a:pt x="256374" y="34328"/>
                </a:lnTo>
                <a:lnTo>
                  <a:pt x="245211" y="34328"/>
                </a:lnTo>
                <a:lnTo>
                  <a:pt x="250786" y="6616"/>
                </a:lnTo>
                <a:lnTo>
                  <a:pt x="256374" y="34328"/>
                </a:lnTo>
                <a:lnTo>
                  <a:pt x="256374" y="17221"/>
                </a:lnTo>
                <a:lnTo>
                  <a:pt x="253022" y="0"/>
                </a:lnTo>
                <a:lnTo>
                  <a:pt x="249694" y="723"/>
                </a:lnTo>
                <a:lnTo>
                  <a:pt x="238531" y="51498"/>
                </a:lnTo>
                <a:lnTo>
                  <a:pt x="237413" y="54190"/>
                </a:lnTo>
                <a:lnTo>
                  <a:pt x="236308" y="55181"/>
                </a:lnTo>
                <a:lnTo>
                  <a:pt x="235178" y="55181"/>
                </a:lnTo>
                <a:lnTo>
                  <a:pt x="235178" y="57137"/>
                </a:lnTo>
                <a:lnTo>
                  <a:pt x="245211" y="57137"/>
                </a:lnTo>
                <a:lnTo>
                  <a:pt x="245211" y="55181"/>
                </a:lnTo>
                <a:lnTo>
                  <a:pt x="244106" y="55181"/>
                </a:lnTo>
                <a:lnTo>
                  <a:pt x="241884" y="53213"/>
                </a:lnTo>
                <a:lnTo>
                  <a:pt x="241884" y="48552"/>
                </a:lnTo>
                <a:lnTo>
                  <a:pt x="244106" y="36042"/>
                </a:lnTo>
                <a:lnTo>
                  <a:pt x="256374" y="36042"/>
                </a:lnTo>
                <a:lnTo>
                  <a:pt x="258597" y="50520"/>
                </a:lnTo>
                <a:lnTo>
                  <a:pt x="259727" y="53213"/>
                </a:lnTo>
                <a:lnTo>
                  <a:pt x="257467" y="55181"/>
                </a:lnTo>
                <a:lnTo>
                  <a:pt x="256374" y="55181"/>
                </a:lnTo>
                <a:lnTo>
                  <a:pt x="256374" y="57137"/>
                </a:lnTo>
                <a:lnTo>
                  <a:pt x="267500" y="57137"/>
                </a:lnTo>
                <a:lnTo>
                  <a:pt x="267500" y="5518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3041537" y="4514621"/>
            <a:ext cx="1191895" cy="183515"/>
          </a:xfrm>
          <a:custGeom>
            <a:avLst/>
            <a:gdLst/>
            <a:ahLst/>
            <a:cxnLst/>
            <a:rect l="l" t="t" r="r" b="b"/>
            <a:pathLst>
              <a:path w="1191895" h="183514">
                <a:moveTo>
                  <a:pt x="0" y="183244"/>
                </a:moveTo>
                <a:lnTo>
                  <a:pt x="1191558" y="183244"/>
                </a:lnTo>
                <a:lnTo>
                  <a:pt x="1191558" y="0"/>
                </a:lnTo>
                <a:lnTo>
                  <a:pt x="0" y="0"/>
                </a:lnTo>
                <a:lnTo>
                  <a:pt x="0" y="183244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1749680" y="4568073"/>
            <a:ext cx="1292225" cy="76835"/>
          </a:xfrm>
          <a:custGeom>
            <a:avLst/>
            <a:gdLst/>
            <a:ahLst/>
            <a:cxnLst/>
            <a:rect l="l" t="t" r="r" b="b"/>
            <a:pathLst>
              <a:path w="1292225" h="76835">
                <a:moveTo>
                  <a:pt x="0" y="38164"/>
                </a:moveTo>
                <a:lnTo>
                  <a:pt x="1291857" y="38164"/>
                </a:lnTo>
              </a:path>
              <a:path w="1292225" h="76835">
                <a:moveTo>
                  <a:pt x="146018" y="76351"/>
                </a:moveTo>
                <a:lnTo>
                  <a:pt x="393476" y="76351"/>
                </a:lnTo>
                <a:lnTo>
                  <a:pt x="393476" y="0"/>
                </a:lnTo>
                <a:lnTo>
                  <a:pt x="146018" y="0"/>
                </a:lnTo>
                <a:lnTo>
                  <a:pt x="146018" y="76351"/>
                </a:lnTo>
                <a:close/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7" name="object 107"/>
          <p:cNvSpPr/>
          <p:nvPr/>
        </p:nvSpPr>
        <p:spPr>
          <a:xfrm>
            <a:off x="1904606" y="4506036"/>
            <a:ext cx="267970" cy="57785"/>
          </a:xfrm>
          <a:custGeom>
            <a:avLst/>
            <a:gdLst/>
            <a:ahLst/>
            <a:cxnLst/>
            <a:rect l="l" t="t" r="r" b="b"/>
            <a:pathLst>
              <a:path w="267969" h="57785">
                <a:moveTo>
                  <a:pt x="21183" y="952"/>
                </a:moveTo>
                <a:lnTo>
                  <a:pt x="0" y="952"/>
                </a:lnTo>
                <a:lnTo>
                  <a:pt x="0" y="2870"/>
                </a:lnTo>
                <a:lnTo>
                  <a:pt x="5575" y="2870"/>
                </a:lnTo>
                <a:lnTo>
                  <a:pt x="7810" y="3822"/>
                </a:lnTo>
                <a:lnTo>
                  <a:pt x="7810" y="54419"/>
                </a:lnTo>
                <a:lnTo>
                  <a:pt x="5575" y="55346"/>
                </a:lnTo>
                <a:lnTo>
                  <a:pt x="0" y="55346"/>
                </a:lnTo>
                <a:lnTo>
                  <a:pt x="0" y="57264"/>
                </a:lnTo>
                <a:lnTo>
                  <a:pt x="21183" y="57264"/>
                </a:lnTo>
                <a:lnTo>
                  <a:pt x="21183" y="55346"/>
                </a:lnTo>
                <a:lnTo>
                  <a:pt x="14490" y="55346"/>
                </a:lnTo>
                <a:lnTo>
                  <a:pt x="13373" y="54419"/>
                </a:lnTo>
                <a:lnTo>
                  <a:pt x="12268" y="52501"/>
                </a:lnTo>
                <a:lnTo>
                  <a:pt x="12268" y="5740"/>
                </a:lnTo>
                <a:lnTo>
                  <a:pt x="13373" y="3822"/>
                </a:lnTo>
                <a:lnTo>
                  <a:pt x="14490" y="2870"/>
                </a:lnTo>
                <a:lnTo>
                  <a:pt x="21183" y="2870"/>
                </a:lnTo>
                <a:lnTo>
                  <a:pt x="21183" y="952"/>
                </a:lnTo>
                <a:close/>
              </a:path>
              <a:path w="267969" h="57785">
                <a:moveTo>
                  <a:pt x="60198" y="12407"/>
                </a:moveTo>
                <a:lnTo>
                  <a:pt x="57975" y="952"/>
                </a:lnTo>
                <a:lnTo>
                  <a:pt x="28981" y="952"/>
                </a:lnTo>
                <a:lnTo>
                  <a:pt x="28981" y="2870"/>
                </a:lnTo>
                <a:lnTo>
                  <a:pt x="31216" y="2870"/>
                </a:lnTo>
                <a:lnTo>
                  <a:pt x="33439" y="3822"/>
                </a:lnTo>
                <a:lnTo>
                  <a:pt x="33439" y="54419"/>
                </a:lnTo>
                <a:lnTo>
                  <a:pt x="31216" y="55346"/>
                </a:lnTo>
                <a:lnTo>
                  <a:pt x="28981" y="55346"/>
                </a:lnTo>
                <a:lnTo>
                  <a:pt x="28981" y="57264"/>
                </a:lnTo>
                <a:lnTo>
                  <a:pt x="42354" y="57264"/>
                </a:lnTo>
                <a:lnTo>
                  <a:pt x="42354" y="55346"/>
                </a:lnTo>
                <a:lnTo>
                  <a:pt x="40132" y="55346"/>
                </a:lnTo>
                <a:lnTo>
                  <a:pt x="39014" y="54419"/>
                </a:lnTo>
                <a:lnTo>
                  <a:pt x="37896" y="52501"/>
                </a:lnTo>
                <a:lnTo>
                  <a:pt x="37896" y="28638"/>
                </a:lnTo>
                <a:lnTo>
                  <a:pt x="46812" y="28638"/>
                </a:lnTo>
                <a:lnTo>
                  <a:pt x="50165" y="30556"/>
                </a:lnTo>
                <a:lnTo>
                  <a:pt x="51269" y="36271"/>
                </a:lnTo>
                <a:lnTo>
                  <a:pt x="51269" y="37223"/>
                </a:lnTo>
                <a:lnTo>
                  <a:pt x="53492" y="37223"/>
                </a:lnTo>
                <a:lnTo>
                  <a:pt x="53492" y="19100"/>
                </a:lnTo>
                <a:lnTo>
                  <a:pt x="51269" y="19100"/>
                </a:lnTo>
                <a:lnTo>
                  <a:pt x="51269" y="20053"/>
                </a:lnTo>
                <a:lnTo>
                  <a:pt x="50165" y="24815"/>
                </a:lnTo>
                <a:lnTo>
                  <a:pt x="46812" y="26733"/>
                </a:lnTo>
                <a:lnTo>
                  <a:pt x="37896" y="26733"/>
                </a:lnTo>
                <a:lnTo>
                  <a:pt x="37896" y="5740"/>
                </a:lnTo>
                <a:lnTo>
                  <a:pt x="39014" y="3822"/>
                </a:lnTo>
                <a:lnTo>
                  <a:pt x="40132" y="2870"/>
                </a:lnTo>
                <a:lnTo>
                  <a:pt x="49047" y="2870"/>
                </a:lnTo>
                <a:lnTo>
                  <a:pt x="54622" y="5740"/>
                </a:lnTo>
                <a:lnTo>
                  <a:pt x="59080" y="13360"/>
                </a:lnTo>
                <a:lnTo>
                  <a:pt x="60198" y="12407"/>
                </a:lnTo>
                <a:close/>
              </a:path>
              <a:path w="267969" h="57785">
                <a:moveTo>
                  <a:pt x="89179" y="55346"/>
                </a:moveTo>
                <a:lnTo>
                  <a:pt x="86944" y="55346"/>
                </a:lnTo>
                <a:lnTo>
                  <a:pt x="83591" y="53467"/>
                </a:lnTo>
                <a:lnTo>
                  <a:pt x="81368" y="49631"/>
                </a:lnTo>
                <a:lnTo>
                  <a:pt x="81368" y="0"/>
                </a:lnTo>
                <a:lnTo>
                  <a:pt x="80264" y="0"/>
                </a:lnTo>
                <a:lnTo>
                  <a:pt x="78016" y="3822"/>
                </a:lnTo>
                <a:lnTo>
                  <a:pt x="72466" y="5740"/>
                </a:lnTo>
                <a:lnTo>
                  <a:pt x="70231" y="5740"/>
                </a:lnTo>
                <a:lnTo>
                  <a:pt x="70231" y="7645"/>
                </a:lnTo>
                <a:lnTo>
                  <a:pt x="76911" y="7645"/>
                </a:lnTo>
                <a:lnTo>
                  <a:pt x="76911" y="49631"/>
                </a:lnTo>
                <a:lnTo>
                  <a:pt x="75793" y="53467"/>
                </a:lnTo>
                <a:lnTo>
                  <a:pt x="72466" y="55346"/>
                </a:lnTo>
                <a:lnTo>
                  <a:pt x="70231" y="55346"/>
                </a:lnTo>
                <a:lnTo>
                  <a:pt x="70231" y="57264"/>
                </a:lnTo>
                <a:lnTo>
                  <a:pt x="89179" y="57264"/>
                </a:lnTo>
                <a:lnTo>
                  <a:pt x="89179" y="55346"/>
                </a:lnTo>
                <a:close/>
              </a:path>
              <a:path w="267969" h="57785">
                <a:moveTo>
                  <a:pt x="127076" y="19100"/>
                </a:moveTo>
                <a:lnTo>
                  <a:pt x="125945" y="13360"/>
                </a:lnTo>
                <a:lnTo>
                  <a:pt x="123723" y="7645"/>
                </a:lnTo>
                <a:lnTo>
                  <a:pt x="122618" y="5740"/>
                </a:lnTo>
                <a:lnTo>
                  <a:pt x="122618" y="21018"/>
                </a:lnTo>
                <a:lnTo>
                  <a:pt x="122618" y="36271"/>
                </a:lnTo>
                <a:lnTo>
                  <a:pt x="113652" y="55359"/>
                </a:lnTo>
                <a:lnTo>
                  <a:pt x="110363" y="53467"/>
                </a:lnTo>
                <a:lnTo>
                  <a:pt x="108115" y="47726"/>
                </a:lnTo>
                <a:lnTo>
                  <a:pt x="107010" y="47726"/>
                </a:lnTo>
                <a:lnTo>
                  <a:pt x="105879" y="42964"/>
                </a:lnTo>
                <a:lnTo>
                  <a:pt x="104787" y="36271"/>
                </a:lnTo>
                <a:lnTo>
                  <a:pt x="104787" y="21971"/>
                </a:lnTo>
                <a:lnTo>
                  <a:pt x="105879" y="15278"/>
                </a:lnTo>
                <a:lnTo>
                  <a:pt x="108115" y="9563"/>
                </a:lnTo>
                <a:lnTo>
                  <a:pt x="110363" y="4775"/>
                </a:lnTo>
                <a:lnTo>
                  <a:pt x="113690" y="2870"/>
                </a:lnTo>
                <a:lnTo>
                  <a:pt x="117043" y="4775"/>
                </a:lnTo>
                <a:lnTo>
                  <a:pt x="120370" y="9563"/>
                </a:lnTo>
                <a:lnTo>
                  <a:pt x="122618" y="21018"/>
                </a:lnTo>
                <a:lnTo>
                  <a:pt x="122618" y="5740"/>
                </a:lnTo>
                <a:lnTo>
                  <a:pt x="118148" y="1905"/>
                </a:lnTo>
                <a:lnTo>
                  <a:pt x="113690" y="25"/>
                </a:lnTo>
                <a:lnTo>
                  <a:pt x="107010" y="2870"/>
                </a:lnTo>
                <a:lnTo>
                  <a:pt x="103657" y="8597"/>
                </a:lnTo>
                <a:lnTo>
                  <a:pt x="102552" y="9563"/>
                </a:lnTo>
                <a:lnTo>
                  <a:pt x="101434" y="15278"/>
                </a:lnTo>
                <a:lnTo>
                  <a:pt x="99199" y="28638"/>
                </a:lnTo>
                <a:lnTo>
                  <a:pt x="100330" y="32461"/>
                </a:lnTo>
                <a:lnTo>
                  <a:pt x="100330" y="39141"/>
                </a:lnTo>
                <a:lnTo>
                  <a:pt x="101434" y="44856"/>
                </a:lnTo>
                <a:lnTo>
                  <a:pt x="103657" y="49631"/>
                </a:lnTo>
                <a:lnTo>
                  <a:pt x="104787" y="52501"/>
                </a:lnTo>
                <a:lnTo>
                  <a:pt x="109232" y="56311"/>
                </a:lnTo>
                <a:lnTo>
                  <a:pt x="113690" y="57264"/>
                </a:lnTo>
                <a:lnTo>
                  <a:pt x="115912" y="57264"/>
                </a:lnTo>
                <a:lnTo>
                  <a:pt x="127076" y="36271"/>
                </a:lnTo>
                <a:lnTo>
                  <a:pt x="127076" y="19100"/>
                </a:lnTo>
                <a:close/>
              </a:path>
              <a:path w="267969" h="57785">
                <a:moveTo>
                  <a:pt x="196176" y="42964"/>
                </a:moveTo>
                <a:lnTo>
                  <a:pt x="193954" y="42964"/>
                </a:lnTo>
                <a:lnTo>
                  <a:pt x="193954" y="43916"/>
                </a:lnTo>
                <a:lnTo>
                  <a:pt x="191719" y="49631"/>
                </a:lnTo>
                <a:lnTo>
                  <a:pt x="188366" y="51549"/>
                </a:lnTo>
                <a:lnTo>
                  <a:pt x="171653" y="51549"/>
                </a:lnTo>
                <a:lnTo>
                  <a:pt x="172758" y="49631"/>
                </a:lnTo>
                <a:lnTo>
                  <a:pt x="177241" y="43916"/>
                </a:lnTo>
                <a:lnTo>
                  <a:pt x="183921" y="34353"/>
                </a:lnTo>
                <a:lnTo>
                  <a:pt x="189496" y="29603"/>
                </a:lnTo>
                <a:lnTo>
                  <a:pt x="190601" y="26733"/>
                </a:lnTo>
                <a:lnTo>
                  <a:pt x="193954" y="21971"/>
                </a:lnTo>
                <a:lnTo>
                  <a:pt x="193954" y="20053"/>
                </a:lnTo>
                <a:lnTo>
                  <a:pt x="195072" y="14312"/>
                </a:lnTo>
                <a:lnTo>
                  <a:pt x="195072" y="9563"/>
                </a:lnTo>
                <a:lnTo>
                  <a:pt x="191719" y="4775"/>
                </a:lnTo>
                <a:lnTo>
                  <a:pt x="191719" y="3822"/>
                </a:lnTo>
                <a:lnTo>
                  <a:pt x="188366" y="952"/>
                </a:lnTo>
                <a:lnTo>
                  <a:pt x="182791" y="25"/>
                </a:lnTo>
                <a:lnTo>
                  <a:pt x="178333" y="952"/>
                </a:lnTo>
                <a:lnTo>
                  <a:pt x="173888" y="3822"/>
                </a:lnTo>
                <a:lnTo>
                  <a:pt x="170535" y="8597"/>
                </a:lnTo>
                <a:lnTo>
                  <a:pt x="169430" y="14312"/>
                </a:lnTo>
                <a:lnTo>
                  <a:pt x="170535" y="18148"/>
                </a:lnTo>
                <a:lnTo>
                  <a:pt x="172758" y="19100"/>
                </a:lnTo>
                <a:lnTo>
                  <a:pt x="175006" y="18148"/>
                </a:lnTo>
                <a:lnTo>
                  <a:pt x="176110" y="16230"/>
                </a:lnTo>
                <a:lnTo>
                  <a:pt x="173888" y="10515"/>
                </a:lnTo>
                <a:lnTo>
                  <a:pt x="176110" y="4775"/>
                </a:lnTo>
                <a:lnTo>
                  <a:pt x="181686" y="2870"/>
                </a:lnTo>
                <a:lnTo>
                  <a:pt x="183921" y="2870"/>
                </a:lnTo>
                <a:lnTo>
                  <a:pt x="188366" y="5740"/>
                </a:lnTo>
                <a:lnTo>
                  <a:pt x="189496" y="8597"/>
                </a:lnTo>
                <a:lnTo>
                  <a:pt x="190601" y="14312"/>
                </a:lnTo>
                <a:lnTo>
                  <a:pt x="190601" y="18148"/>
                </a:lnTo>
                <a:lnTo>
                  <a:pt x="188366" y="23863"/>
                </a:lnTo>
                <a:lnTo>
                  <a:pt x="185039" y="29603"/>
                </a:lnTo>
                <a:lnTo>
                  <a:pt x="181686" y="34353"/>
                </a:lnTo>
                <a:lnTo>
                  <a:pt x="180568" y="35318"/>
                </a:lnTo>
                <a:lnTo>
                  <a:pt x="176110" y="41046"/>
                </a:lnTo>
                <a:lnTo>
                  <a:pt x="173888" y="44856"/>
                </a:lnTo>
                <a:lnTo>
                  <a:pt x="171653" y="47726"/>
                </a:lnTo>
                <a:lnTo>
                  <a:pt x="169430" y="52501"/>
                </a:lnTo>
                <a:lnTo>
                  <a:pt x="169430" y="57264"/>
                </a:lnTo>
                <a:lnTo>
                  <a:pt x="193954" y="57264"/>
                </a:lnTo>
                <a:lnTo>
                  <a:pt x="196176" y="42964"/>
                </a:lnTo>
                <a:close/>
              </a:path>
              <a:path w="267969" h="57785">
                <a:moveTo>
                  <a:pt x="230733" y="19100"/>
                </a:moveTo>
                <a:lnTo>
                  <a:pt x="229628" y="13360"/>
                </a:lnTo>
                <a:lnTo>
                  <a:pt x="227406" y="7645"/>
                </a:lnTo>
                <a:lnTo>
                  <a:pt x="226275" y="5740"/>
                </a:lnTo>
                <a:lnTo>
                  <a:pt x="226275" y="28638"/>
                </a:lnTo>
                <a:lnTo>
                  <a:pt x="225145" y="36271"/>
                </a:lnTo>
                <a:lnTo>
                  <a:pt x="225145" y="42964"/>
                </a:lnTo>
                <a:lnTo>
                  <a:pt x="224053" y="47726"/>
                </a:lnTo>
                <a:lnTo>
                  <a:pt x="221818" y="52501"/>
                </a:lnTo>
                <a:lnTo>
                  <a:pt x="217373" y="55346"/>
                </a:lnTo>
                <a:lnTo>
                  <a:pt x="214020" y="53467"/>
                </a:lnTo>
                <a:lnTo>
                  <a:pt x="210667" y="47726"/>
                </a:lnTo>
                <a:lnTo>
                  <a:pt x="209562" y="42964"/>
                </a:lnTo>
                <a:lnTo>
                  <a:pt x="208432" y="36271"/>
                </a:lnTo>
                <a:lnTo>
                  <a:pt x="208432" y="21971"/>
                </a:lnTo>
                <a:lnTo>
                  <a:pt x="209562" y="15278"/>
                </a:lnTo>
                <a:lnTo>
                  <a:pt x="210667" y="9563"/>
                </a:lnTo>
                <a:lnTo>
                  <a:pt x="212890" y="4775"/>
                </a:lnTo>
                <a:lnTo>
                  <a:pt x="217373" y="2870"/>
                </a:lnTo>
                <a:lnTo>
                  <a:pt x="220700" y="4775"/>
                </a:lnTo>
                <a:lnTo>
                  <a:pt x="224053" y="9563"/>
                </a:lnTo>
                <a:lnTo>
                  <a:pt x="225145" y="15278"/>
                </a:lnTo>
                <a:lnTo>
                  <a:pt x="225145" y="21018"/>
                </a:lnTo>
                <a:lnTo>
                  <a:pt x="226275" y="28638"/>
                </a:lnTo>
                <a:lnTo>
                  <a:pt x="226275" y="5740"/>
                </a:lnTo>
                <a:lnTo>
                  <a:pt x="221818" y="1905"/>
                </a:lnTo>
                <a:lnTo>
                  <a:pt x="217373" y="25"/>
                </a:lnTo>
                <a:lnTo>
                  <a:pt x="210667" y="2870"/>
                </a:lnTo>
                <a:lnTo>
                  <a:pt x="207340" y="8597"/>
                </a:lnTo>
                <a:lnTo>
                  <a:pt x="206209" y="9563"/>
                </a:lnTo>
                <a:lnTo>
                  <a:pt x="205079" y="15278"/>
                </a:lnTo>
                <a:lnTo>
                  <a:pt x="202857" y="28638"/>
                </a:lnTo>
                <a:lnTo>
                  <a:pt x="202857" y="32461"/>
                </a:lnTo>
                <a:lnTo>
                  <a:pt x="203987" y="39141"/>
                </a:lnTo>
                <a:lnTo>
                  <a:pt x="205079" y="44856"/>
                </a:lnTo>
                <a:lnTo>
                  <a:pt x="207340" y="49631"/>
                </a:lnTo>
                <a:lnTo>
                  <a:pt x="208432" y="52501"/>
                </a:lnTo>
                <a:lnTo>
                  <a:pt x="212890" y="56311"/>
                </a:lnTo>
                <a:lnTo>
                  <a:pt x="217373" y="57264"/>
                </a:lnTo>
                <a:lnTo>
                  <a:pt x="219595" y="57264"/>
                </a:lnTo>
                <a:lnTo>
                  <a:pt x="230733" y="36271"/>
                </a:lnTo>
                <a:lnTo>
                  <a:pt x="230733" y="19100"/>
                </a:lnTo>
                <a:close/>
              </a:path>
              <a:path w="267969" h="57785">
                <a:moveTo>
                  <a:pt x="267500" y="55346"/>
                </a:moveTo>
                <a:lnTo>
                  <a:pt x="266407" y="55346"/>
                </a:lnTo>
                <a:lnTo>
                  <a:pt x="265277" y="54419"/>
                </a:lnTo>
                <a:lnTo>
                  <a:pt x="263055" y="51549"/>
                </a:lnTo>
                <a:lnTo>
                  <a:pt x="253022" y="0"/>
                </a:lnTo>
                <a:lnTo>
                  <a:pt x="249694" y="952"/>
                </a:lnTo>
                <a:lnTo>
                  <a:pt x="256374" y="34353"/>
                </a:lnTo>
                <a:lnTo>
                  <a:pt x="245211" y="34353"/>
                </a:lnTo>
                <a:lnTo>
                  <a:pt x="250786" y="6692"/>
                </a:lnTo>
                <a:lnTo>
                  <a:pt x="249694" y="952"/>
                </a:lnTo>
                <a:lnTo>
                  <a:pt x="238531" y="51549"/>
                </a:lnTo>
                <a:lnTo>
                  <a:pt x="237413" y="54419"/>
                </a:lnTo>
                <a:lnTo>
                  <a:pt x="236308" y="55346"/>
                </a:lnTo>
                <a:lnTo>
                  <a:pt x="235178" y="55346"/>
                </a:lnTo>
                <a:lnTo>
                  <a:pt x="235178" y="57264"/>
                </a:lnTo>
                <a:lnTo>
                  <a:pt x="245211" y="57264"/>
                </a:lnTo>
                <a:lnTo>
                  <a:pt x="245211" y="55346"/>
                </a:lnTo>
                <a:lnTo>
                  <a:pt x="244106" y="55346"/>
                </a:lnTo>
                <a:lnTo>
                  <a:pt x="241884" y="53467"/>
                </a:lnTo>
                <a:lnTo>
                  <a:pt x="241884" y="48679"/>
                </a:lnTo>
                <a:lnTo>
                  <a:pt x="244106" y="36271"/>
                </a:lnTo>
                <a:lnTo>
                  <a:pt x="256374" y="36271"/>
                </a:lnTo>
                <a:lnTo>
                  <a:pt x="258597" y="50596"/>
                </a:lnTo>
                <a:lnTo>
                  <a:pt x="259727" y="53467"/>
                </a:lnTo>
                <a:lnTo>
                  <a:pt x="257467" y="55346"/>
                </a:lnTo>
                <a:lnTo>
                  <a:pt x="256374" y="55346"/>
                </a:lnTo>
                <a:lnTo>
                  <a:pt x="256374" y="57264"/>
                </a:lnTo>
                <a:lnTo>
                  <a:pt x="267500" y="57264"/>
                </a:lnTo>
                <a:lnTo>
                  <a:pt x="267500" y="5534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3637879" y="4514633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232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1749680" y="4828625"/>
            <a:ext cx="2483485" cy="183515"/>
          </a:xfrm>
          <a:custGeom>
            <a:avLst/>
            <a:gdLst/>
            <a:ahLst/>
            <a:cxnLst/>
            <a:rect l="l" t="t" r="r" b="b"/>
            <a:pathLst>
              <a:path w="2483485" h="183514">
                <a:moveTo>
                  <a:pt x="1291857" y="183244"/>
                </a:moveTo>
                <a:lnTo>
                  <a:pt x="2483415" y="183244"/>
                </a:lnTo>
                <a:lnTo>
                  <a:pt x="2483415" y="0"/>
                </a:lnTo>
                <a:lnTo>
                  <a:pt x="1291857" y="0"/>
                </a:lnTo>
                <a:lnTo>
                  <a:pt x="1291857" y="183244"/>
                </a:lnTo>
                <a:close/>
              </a:path>
              <a:path w="2483485" h="183514">
                <a:moveTo>
                  <a:pt x="0" y="91616"/>
                </a:moveTo>
                <a:lnTo>
                  <a:pt x="1291857" y="91616"/>
                </a:lnTo>
              </a:path>
              <a:path w="2483485" h="183514">
                <a:moveTo>
                  <a:pt x="146018" y="129802"/>
                </a:moveTo>
                <a:lnTo>
                  <a:pt x="393476" y="129802"/>
                </a:lnTo>
                <a:lnTo>
                  <a:pt x="393476" y="53451"/>
                </a:lnTo>
                <a:lnTo>
                  <a:pt x="146018" y="53451"/>
                </a:lnTo>
                <a:lnTo>
                  <a:pt x="146018" y="129802"/>
                </a:lnTo>
                <a:close/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1904606" y="4820030"/>
            <a:ext cx="267970" cy="57785"/>
          </a:xfrm>
          <a:custGeom>
            <a:avLst/>
            <a:gdLst/>
            <a:ahLst/>
            <a:cxnLst/>
            <a:rect l="l" t="t" r="r" b="b"/>
            <a:pathLst>
              <a:path w="267969" h="57785">
                <a:moveTo>
                  <a:pt x="21183" y="965"/>
                </a:moveTo>
                <a:lnTo>
                  <a:pt x="0" y="965"/>
                </a:lnTo>
                <a:lnTo>
                  <a:pt x="0" y="2870"/>
                </a:lnTo>
                <a:lnTo>
                  <a:pt x="5575" y="2870"/>
                </a:lnTo>
                <a:lnTo>
                  <a:pt x="7810" y="3835"/>
                </a:lnTo>
                <a:lnTo>
                  <a:pt x="7810" y="54406"/>
                </a:lnTo>
                <a:lnTo>
                  <a:pt x="5575" y="55359"/>
                </a:lnTo>
                <a:lnTo>
                  <a:pt x="0" y="55359"/>
                </a:lnTo>
                <a:lnTo>
                  <a:pt x="0" y="57277"/>
                </a:lnTo>
                <a:lnTo>
                  <a:pt x="21183" y="57277"/>
                </a:lnTo>
                <a:lnTo>
                  <a:pt x="21183" y="55359"/>
                </a:lnTo>
                <a:lnTo>
                  <a:pt x="14490" y="55359"/>
                </a:lnTo>
                <a:lnTo>
                  <a:pt x="13373" y="54406"/>
                </a:lnTo>
                <a:lnTo>
                  <a:pt x="12268" y="52489"/>
                </a:lnTo>
                <a:lnTo>
                  <a:pt x="12268" y="5740"/>
                </a:lnTo>
                <a:lnTo>
                  <a:pt x="13373" y="3835"/>
                </a:lnTo>
                <a:lnTo>
                  <a:pt x="14490" y="2870"/>
                </a:lnTo>
                <a:lnTo>
                  <a:pt x="21183" y="2870"/>
                </a:lnTo>
                <a:lnTo>
                  <a:pt x="21183" y="965"/>
                </a:lnTo>
                <a:close/>
              </a:path>
              <a:path w="267969" h="57785">
                <a:moveTo>
                  <a:pt x="60198" y="12420"/>
                </a:moveTo>
                <a:lnTo>
                  <a:pt x="57975" y="965"/>
                </a:lnTo>
                <a:lnTo>
                  <a:pt x="28981" y="965"/>
                </a:lnTo>
                <a:lnTo>
                  <a:pt x="28981" y="2870"/>
                </a:lnTo>
                <a:lnTo>
                  <a:pt x="31216" y="2870"/>
                </a:lnTo>
                <a:lnTo>
                  <a:pt x="33439" y="3835"/>
                </a:lnTo>
                <a:lnTo>
                  <a:pt x="33439" y="54406"/>
                </a:lnTo>
                <a:lnTo>
                  <a:pt x="31216" y="55359"/>
                </a:lnTo>
                <a:lnTo>
                  <a:pt x="28981" y="55359"/>
                </a:lnTo>
                <a:lnTo>
                  <a:pt x="28981" y="57277"/>
                </a:lnTo>
                <a:lnTo>
                  <a:pt x="42354" y="57277"/>
                </a:lnTo>
                <a:lnTo>
                  <a:pt x="42354" y="55359"/>
                </a:lnTo>
                <a:lnTo>
                  <a:pt x="40132" y="55359"/>
                </a:lnTo>
                <a:lnTo>
                  <a:pt x="39014" y="54406"/>
                </a:lnTo>
                <a:lnTo>
                  <a:pt x="37896" y="52489"/>
                </a:lnTo>
                <a:lnTo>
                  <a:pt x="37896" y="28651"/>
                </a:lnTo>
                <a:lnTo>
                  <a:pt x="46812" y="28651"/>
                </a:lnTo>
                <a:lnTo>
                  <a:pt x="50165" y="30543"/>
                </a:lnTo>
                <a:lnTo>
                  <a:pt x="51269" y="36283"/>
                </a:lnTo>
                <a:lnTo>
                  <a:pt x="51269" y="37236"/>
                </a:lnTo>
                <a:lnTo>
                  <a:pt x="53492" y="37236"/>
                </a:lnTo>
                <a:lnTo>
                  <a:pt x="53492" y="19088"/>
                </a:lnTo>
                <a:lnTo>
                  <a:pt x="51269" y="19088"/>
                </a:lnTo>
                <a:lnTo>
                  <a:pt x="51269" y="20040"/>
                </a:lnTo>
                <a:lnTo>
                  <a:pt x="50165" y="24828"/>
                </a:lnTo>
                <a:lnTo>
                  <a:pt x="46812" y="26733"/>
                </a:lnTo>
                <a:lnTo>
                  <a:pt x="37896" y="26733"/>
                </a:lnTo>
                <a:lnTo>
                  <a:pt x="37896" y="5740"/>
                </a:lnTo>
                <a:lnTo>
                  <a:pt x="39014" y="3835"/>
                </a:lnTo>
                <a:lnTo>
                  <a:pt x="40132" y="2870"/>
                </a:lnTo>
                <a:lnTo>
                  <a:pt x="49047" y="2870"/>
                </a:lnTo>
                <a:lnTo>
                  <a:pt x="54622" y="5740"/>
                </a:lnTo>
                <a:lnTo>
                  <a:pt x="59080" y="13373"/>
                </a:lnTo>
                <a:lnTo>
                  <a:pt x="60198" y="12420"/>
                </a:lnTo>
                <a:close/>
              </a:path>
              <a:path w="267969" h="57785">
                <a:moveTo>
                  <a:pt x="89179" y="55359"/>
                </a:moveTo>
                <a:lnTo>
                  <a:pt x="86944" y="55359"/>
                </a:lnTo>
                <a:lnTo>
                  <a:pt x="83591" y="53441"/>
                </a:lnTo>
                <a:lnTo>
                  <a:pt x="81368" y="49644"/>
                </a:lnTo>
                <a:lnTo>
                  <a:pt x="81368" y="0"/>
                </a:lnTo>
                <a:lnTo>
                  <a:pt x="80264" y="0"/>
                </a:lnTo>
                <a:lnTo>
                  <a:pt x="78016" y="3835"/>
                </a:lnTo>
                <a:lnTo>
                  <a:pt x="72466" y="5740"/>
                </a:lnTo>
                <a:lnTo>
                  <a:pt x="70231" y="5740"/>
                </a:lnTo>
                <a:lnTo>
                  <a:pt x="70231" y="7632"/>
                </a:lnTo>
                <a:lnTo>
                  <a:pt x="76911" y="7632"/>
                </a:lnTo>
                <a:lnTo>
                  <a:pt x="76911" y="49644"/>
                </a:lnTo>
                <a:lnTo>
                  <a:pt x="75793" y="53441"/>
                </a:lnTo>
                <a:lnTo>
                  <a:pt x="72466" y="55359"/>
                </a:lnTo>
                <a:lnTo>
                  <a:pt x="70231" y="55359"/>
                </a:lnTo>
                <a:lnTo>
                  <a:pt x="70231" y="57277"/>
                </a:lnTo>
                <a:lnTo>
                  <a:pt x="89179" y="57277"/>
                </a:lnTo>
                <a:lnTo>
                  <a:pt x="89179" y="55359"/>
                </a:lnTo>
                <a:close/>
              </a:path>
              <a:path w="267969" h="57785">
                <a:moveTo>
                  <a:pt x="123723" y="55359"/>
                </a:moveTo>
                <a:lnTo>
                  <a:pt x="121500" y="55359"/>
                </a:lnTo>
                <a:lnTo>
                  <a:pt x="117043" y="53441"/>
                </a:lnTo>
                <a:lnTo>
                  <a:pt x="115912" y="49644"/>
                </a:lnTo>
                <a:lnTo>
                  <a:pt x="115912" y="0"/>
                </a:lnTo>
                <a:lnTo>
                  <a:pt x="114820" y="0"/>
                </a:lnTo>
                <a:lnTo>
                  <a:pt x="112585" y="3835"/>
                </a:lnTo>
                <a:lnTo>
                  <a:pt x="107010" y="5740"/>
                </a:lnTo>
                <a:lnTo>
                  <a:pt x="104787" y="5740"/>
                </a:lnTo>
                <a:lnTo>
                  <a:pt x="104787" y="7632"/>
                </a:lnTo>
                <a:lnTo>
                  <a:pt x="111467" y="7632"/>
                </a:lnTo>
                <a:lnTo>
                  <a:pt x="111467" y="49644"/>
                </a:lnTo>
                <a:lnTo>
                  <a:pt x="110363" y="53441"/>
                </a:lnTo>
                <a:lnTo>
                  <a:pt x="107010" y="55359"/>
                </a:lnTo>
                <a:lnTo>
                  <a:pt x="104787" y="55359"/>
                </a:lnTo>
                <a:lnTo>
                  <a:pt x="104787" y="57277"/>
                </a:lnTo>
                <a:lnTo>
                  <a:pt x="123723" y="57277"/>
                </a:lnTo>
                <a:lnTo>
                  <a:pt x="123723" y="55359"/>
                </a:lnTo>
                <a:close/>
              </a:path>
              <a:path w="267969" h="57785">
                <a:moveTo>
                  <a:pt x="196176" y="42951"/>
                </a:moveTo>
                <a:lnTo>
                  <a:pt x="193954" y="42951"/>
                </a:lnTo>
                <a:lnTo>
                  <a:pt x="193954" y="43903"/>
                </a:lnTo>
                <a:lnTo>
                  <a:pt x="191719" y="49644"/>
                </a:lnTo>
                <a:lnTo>
                  <a:pt x="188366" y="52489"/>
                </a:lnTo>
                <a:lnTo>
                  <a:pt x="171653" y="52489"/>
                </a:lnTo>
                <a:lnTo>
                  <a:pt x="189496" y="29603"/>
                </a:lnTo>
                <a:lnTo>
                  <a:pt x="190601" y="26733"/>
                </a:lnTo>
                <a:lnTo>
                  <a:pt x="193954" y="21958"/>
                </a:lnTo>
                <a:lnTo>
                  <a:pt x="193954" y="20040"/>
                </a:lnTo>
                <a:lnTo>
                  <a:pt x="195072" y="14325"/>
                </a:lnTo>
                <a:lnTo>
                  <a:pt x="195072" y="9550"/>
                </a:lnTo>
                <a:lnTo>
                  <a:pt x="191719" y="4787"/>
                </a:lnTo>
                <a:lnTo>
                  <a:pt x="191719" y="3835"/>
                </a:lnTo>
                <a:lnTo>
                  <a:pt x="188366" y="965"/>
                </a:lnTo>
                <a:lnTo>
                  <a:pt x="182791" y="0"/>
                </a:lnTo>
                <a:lnTo>
                  <a:pt x="178333" y="965"/>
                </a:lnTo>
                <a:lnTo>
                  <a:pt x="173888" y="3835"/>
                </a:lnTo>
                <a:lnTo>
                  <a:pt x="170535" y="8585"/>
                </a:lnTo>
                <a:lnTo>
                  <a:pt x="169430" y="14325"/>
                </a:lnTo>
                <a:lnTo>
                  <a:pt x="170535" y="18148"/>
                </a:lnTo>
                <a:lnTo>
                  <a:pt x="172758" y="19088"/>
                </a:lnTo>
                <a:lnTo>
                  <a:pt x="175006" y="18148"/>
                </a:lnTo>
                <a:lnTo>
                  <a:pt x="176110" y="16243"/>
                </a:lnTo>
                <a:lnTo>
                  <a:pt x="173888" y="10502"/>
                </a:lnTo>
                <a:lnTo>
                  <a:pt x="176110" y="4787"/>
                </a:lnTo>
                <a:lnTo>
                  <a:pt x="181686" y="2870"/>
                </a:lnTo>
                <a:lnTo>
                  <a:pt x="183921" y="2870"/>
                </a:lnTo>
                <a:lnTo>
                  <a:pt x="188366" y="5740"/>
                </a:lnTo>
                <a:lnTo>
                  <a:pt x="189496" y="8585"/>
                </a:lnTo>
                <a:lnTo>
                  <a:pt x="190601" y="14325"/>
                </a:lnTo>
                <a:lnTo>
                  <a:pt x="190601" y="18148"/>
                </a:lnTo>
                <a:lnTo>
                  <a:pt x="188366" y="23863"/>
                </a:lnTo>
                <a:lnTo>
                  <a:pt x="185039" y="29603"/>
                </a:lnTo>
                <a:lnTo>
                  <a:pt x="181686" y="34366"/>
                </a:lnTo>
                <a:lnTo>
                  <a:pt x="180568" y="36283"/>
                </a:lnTo>
                <a:lnTo>
                  <a:pt x="176110" y="41033"/>
                </a:lnTo>
                <a:lnTo>
                  <a:pt x="173888" y="44856"/>
                </a:lnTo>
                <a:lnTo>
                  <a:pt x="171653" y="47726"/>
                </a:lnTo>
                <a:lnTo>
                  <a:pt x="169430" y="52489"/>
                </a:lnTo>
                <a:lnTo>
                  <a:pt x="169430" y="57277"/>
                </a:lnTo>
                <a:lnTo>
                  <a:pt x="193954" y="57277"/>
                </a:lnTo>
                <a:lnTo>
                  <a:pt x="196176" y="42951"/>
                </a:lnTo>
                <a:close/>
              </a:path>
              <a:path w="267969" h="57785">
                <a:moveTo>
                  <a:pt x="230733" y="19088"/>
                </a:moveTo>
                <a:lnTo>
                  <a:pt x="229628" y="13373"/>
                </a:lnTo>
                <a:lnTo>
                  <a:pt x="227406" y="7632"/>
                </a:lnTo>
                <a:lnTo>
                  <a:pt x="226275" y="5740"/>
                </a:lnTo>
                <a:lnTo>
                  <a:pt x="226275" y="28651"/>
                </a:lnTo>
                <a:lnTo>
                  <a:pt x="225145" y="36283"/>
                </a:lnTo>
                <a:lnTo>
                  <a:pt x="225145" y="42951"/>
                </a:lnTo>
                <a:lnTo>
                  <a:pt x="224053" y="47726"/>
                </a:lnTo>
                <a:lnTo>
                  <a:pt x="221818" y="52489"/>
                </a:lnTo>
                <a:lnTo>
                  <a:pt x="217373" y="55359"/>
                </a:lnTo>
                <a:lnTo>
                  <a:pt x="214020" y="53441"/>
                </a:lnTo>
                <a:lnTo>
                  <a:pt x="210667" y="47726"/>
                </a:lnTo>
                <a:lnTo>
                  <a:pt x="209562" y="42951"/>
                </a:lnTo>
                <a:lnTo>
                  <a:pt x="208432" y="36283"/>
                </a:lnTo>
                <a:lnTo>
                  <a:pt x="208432" y="21958"/>
                </a:lnTo>
                <a:lnTo>
                  <a:pt x="209562" y="15278"/>
                </a:lnTo>
                <a:lnTo>
                  <a:pt x="210667" y="9550"/>
                </a:lnTo>
                <a:lnTo>
                  <a:pt x="212890" y="5740"/>
                </a:lnTo>
                <a:lnTo>
                  <a:pt x="217373" y="2870"/>
                </a:lnTo>
                <a:lnTo>
                  <a:pt x="220700" y="4787"/>
                </a:lnTo>
                <a:lnTo>
                  <a:pt x="224053" y="9550"/>
                </a:lnTo>
                <a:lnTo>
                  <a:pt x="225145" y="15278"/>
                </a:lnTo>
                <a:lnTo>
                  <a:pt x="225145" y="20993"/>
                </a:lnTo>
                <a:lnTo>
                  <a:pt x="226275" y="28651"/>
                </a:lnTo>
                <a:lnTo>
                  <a:pt x="226275" y="5740"/>
                </a:lnTo>
                <a:lnTo>
                  <a:pt x="221818" y="1917"/>
                </a:lnTo>
                <a:lnTo>
                  <a:pt x="217373" y="0"/>
                </a:lnTo>
                <a:lnTo>
                  <a:pt x="210667" y="2870"/>
                </a:lnTo>
                <a:lnTo>
                  <a:pt x="207340" y="8585"/>
                </a:lnTo>
                <a:lnTo>
                  <a:pt x="206209" y="9550"/>
                </a:lnTo>
                <a:lnTo>
                  <a:pt x="205079" y="15278"/>
                </a:lnTo>
                <a:lnTo>
                  <a:pt x="202857" y="28651"/>
                </a:lnTo>
                <a:lnTo>
                  <a:pt x="202857" y="32448"/>
                </a:lnTo>
                <a:lnTo>
                  <a:pt x="203987" y="39141"/>
                </a:lnTo>
                <a:lnTo>
                  <a:pt x="205079" y="44856"/>
                </a:lnTo>
                <a:lnTo>
                  <a:pt x="207340" y="49644"/>
                </a:lnTo>
                <a:lnTo>
                  <a:pt x="208432" y="52489"/>
                </a:lnTo>
                <a:lnTo>
                  <a:pt x="212890" y="56311"/>
                </a:lnTo>
                <a:lnTo>
                  <a:pt x="217373" y="57277"/>
                </a:lnTo>
                <a:lnTo>
                  <a:pt x="219595" y="57277"/>
                </a:lnTo>
                <a:lnTo>
                  <a:pt x="224053" y="55359"/>
                </a:lnTo>
                <a:lnTo>
                  <a:pt x="228498" y="47726"/>
                </a:lnTo>
                <a:lnTo>
                  <a:pt x="229628" y="42951"/>
                </a:lnTo>
                <a:lnTo>
                  <a:pt x="230733" y="36283"/>
                </a:lnTo>
                <a:lnTo>
                  <a:pt x="230733" y="19088"/>
                </a:lnTo>
                <a:close/>
              </a:path>
              <a:path w="267969" h="57785">
                <a:moveTo>
                  <a:pt x="267500" y="55359"/>
                </a:moveTo>
                <a:lnTo>
                  <a:pt x="266407" y="55359"/>
                </a:lnTo>
                <a:lnTo>
                  <a:pt x="265277" y="54406"/>
                </a:lnTo>
                <a:lnTo>
                  <a:pt x="263055" y="51562"/>
                </a:lnTo>
                <a:lnTo>
                  <a:pt x="253022" y="0"/>
                </a:lnTo>
                <a:lnTo>
                  <a:pt x="249694" y="965"/>
                </a:lnTo>
                <a:lnTo>
                  <a:pt x="256374" y="34366"/>
                </a:lnTo>
                <a:lnTo>
                  <a:pt x="245211" y="34366"/>
                </a:lnTo>
                <a:lnTo>
                  <a:pt x="250786" y="6705"/>
                </a:lnTo>
                <a:lnTo>
                  <a:pt x="249694" y="965"/>
                </a:lnTo>
                <a:lnTo>
                  <a:pt x="238531" y="51562"/>
                </a:lnTo>
                <a:lnTo>
                  <a:pt x="237413" y="54406"/>
                </a:lnTo>
                <a:lnTo>
                  <a:pt x="236308" y="55359"/>
                </a:lnTo>
                <a:lnTo>
                  <a:pt x="235178" y="55359"/>
                </a:lnTo>
                <a:lnTo>
                  <a:pt x="235178" y="57277"/>
                </a:lnTo>
                <a:lnTo>
                  <a:pt x="245211" y="57277"/>
                </a:lnTo>
                <a:lnTo>
                  <a:pt x="245211" y="55359"/>
                </a:lnTo>
                <a:lnTo>
                  <a:pt x="244106" y="55359"/>
                </a:lnTo>
                <a:lnTo>
                  <a:pt x="241884" y="53441"/>
                </a:lnTo>
                <a:lnTo>
                  <a:pt x="241884" y="48691"/>
                </a:lnTo>
                <a:lnTo>
                  <a:pt x="244106" y="36283"/>
                </a:lnTo>
                <a:lnTo>
                  <a:pt x="256374" y="36283"/>
                </a:lnTo>
                <a:lnTo>
                  <a:pt x="258597" y="50596"/>
                </a:lnTo>
                <a:lnTo>
                  <a:pt x="259727" y="53441"/>
                </a:lnTo>
                <a:lnTo>
                  <a:pt x="257467" y="55359"/>
                </a:lnTo>
                <a:lnTo>
                  <a:pt x="256374" y="55359"/>
                </a:lnTo>
                <a:lnTo>
                  <a:pt x="256374" y="57277"/>
                </a:lnTo>
                <a:lnTo>
                  <a:pt x="267500" y="57277"/>
                </a:lnTo>
                <a:lnTo>
                  <a:pt x="267500" y="5535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3637879" y="4828613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256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3041537" y="5103488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  <a:path w="1191895" h="184785">
                <a:moveTo>
                  <a:pt x="596341" y="9"/>
                </a:moveTo>
                <a:lnTo>
                  <a:pt x="596341" y="184198"/>
                </a:lnTo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1749680" y="5997745"/>
            <a:ext cx="2483485" cy="183515"/>
          </a:xfrm>
          <a:custGeom>
            <a:avLst/>
            <a:gdLst/>
            <a:ahLst/>
            <a:cxnLst/>
            <a:rect l="l" t="t" r="r" b="b"/>
            <a:pathLst>
              <a:path w="2483485" h="183514">
                <a:moveTo>
                  <a:pt x="1291857" y="183244"/>
                </a:moveTo>
                <a:lnTo>
                  <a:pt x="2483415" y="183244"/>
                </a:lnTo>
                <a:lnTo>
                  <a:pt x="2483415" y="0"/>
                </a:lnTo>
                <a:lnTo>
                  <a:pt x="1291857" y="0"/>
                </a:lnTo>
                <a:lnTo>
                  <a:pt x="1291857" y="183244"/>
                </a:lnTo>
                <a:close/>
              </a:path>
              <a:path w="2483485" h="183514">
                <a:moveTo>
                  <a:pt x="0" y="91640"/>
                </a:moveTo>
                <a:lnTo>
                  <a:pt x="1291857" y="91640"/>
                </a:lnTo>
              </a:path>
              <a:path w="2483485" h="183514">
                <a:moveTo>
                  <a:pt x="146018" y="129802"/>
                </a:moveTo>
                <a:lnTo>
                  <a:pt x="393476" y="129802"/>
                </a:lnTo>
                <a:lnTo>
                  <a:pt x="393476" y="53451"/>
                </a:lnTo>
                <a:lnTo>
                  <a:pt x="146018" y="53451"/>
                </a:lnTo>
                <a:lnTo>
                  <a:pt x="146018" y="129802"/>
                </a:lnTo>
                <a:close/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2" name="object 122"/>
          <p:cNvSpPr/>
          <p:nvPr/>
        </p:nvSpPr>
        <p:spPr>
          <a:xfrm>
            <a:off x="1904606" y="5989180"/>
            <a:ext cx="267970" cy="57785"/>
          </a:xfrm>
          <a:custGeom>
            <a:avLst/>
            <a:gdLst/>
            <a:ahLst/>
            <a:cxnLst/>
            <a:rect l="l" t="t" r="r" b="b"/>
            <a:pathLst>
              <a:path w="267969" h="57785">
                <a:moveTo>
                  <a:pt x="21183" y="952"/>
                </a:moveTo>
                <a:lnTo>
                  <a:pt x="0" y="952"/>
                </a:lnTo>
                <a:lnTo>
                  <a:pt x="0" y="2844"/>
                </a:lnTo>
                <a:lnTo>
                  <a:pt x="5575" y="2844"/>
                </a:lnTo>
                <a:lnTo>
                  <a:pt x="7810" y="3797"/>
                </a:lnTo>
                <a:lnTo>
                  <a:pt x="7810" y="54394"/>
                </a:lnTo>
                <a:lnTo>
                  <a:pt x="5575" y="55359"/>
                </a:lnTo>
                <a:lnTo>
                  <a:pt x="0" y="55359"/>
                </a:lnTo>
                <a:lnTo>
                  <a:pt x="0" y="57264"/>
                </a:lnTo>
                <a:lnTo>
                  <a:pt x="21183" y="57264"/>
                </a:lnTo>
                <a:lnTo>
                  <a:pt x="21183" y="55359"/>
                </a:lnTo>
                <a:lnTo>
                  <a:pt x="14490" y="55359"/>
                </a:lnTo>
                <a:lnTo>
                  <a:pt x="13373" y="54394"/>
                </a:lnTo>
                <a:lnTo>
                  <a:pt x="12268" y="52489"/>
                </a:lnTo>
                <a:lnTo>
                  <a:pt x="12268" y="5715"/>
                </a:lnTo>
                <a:lnTo>
                  <a:pt x="13373" y="3797"/>
                </a:lnTo>
                <a:lnTo>
                  <a:pt x="14490" y="2844"/>
                </a:lnTo>
                <a:lnTo>
                  <a:pt x="21183" y="2844"/>
                </a:lnTo>
                <a:lnTo>
                  <a:pt x="21183" y="952"/>
                </a:lnTo>
                <a:close/>
              </a:path>
              <a:path w="267969" h="57785">
                <a:moveTo>
                  <a:pt x="60198" y="12407"/>
                </a:moveTo>
                <a:lnTo>
                  <a:pt x="57975" y="952"/>
                </a:lnTo>
                <a:lnTo>
                  <a:pt x="28981" y="952"/>
                </a:lnTo>
                <a:lnTo>
                  <a:pt x="28981" y="2844"/>
                </a:lnTo>
                <a:lnTo>
                  <a:pt x="31216" y="2844"/>
                </a:lnTo>
                <a:lnTo>
                  <a:pt x="33439" y="3797"/>
                </a:lnTo>
                <a:lnTo>
                  <a:pt x="33439" y="54394"/>
                </a:lnTo>
                <a:lnTo>
                  <a:pt x="31216" y="55359"/>
                </a:lnTo>
                <a:lnTo>
                  <a:pt x="28981" y="55359"/>
                </a:lnTo>
                <a:lnTo>
                  <a:pt x="28981" y="57264"/>
                </a:lnTo>
                <a:lnTo>
                  <a:pt x="42354" y="57264"/>
                </a:lnTo>
                <a:lnTo>
                  <a:pt x="42354" y="55359"/>
                </a:lnTo>
                <a:lnTo>
                  <a:pt x="40132" y="55359"/>
                </a:lnTo>
                <a:lnTo>
                  <a:pt x="39014" y="54394"/>
                </a:lnTo>
                <a:lnTo>
                  <a:pt x="37896" y="52489"/>
                </a:lnTo>
                <a:lnTo>
                  <a:pt x="37896" y="28625"/>
                </a:lnTo>
                <a:lnTo>
                  <a:pt x="46812" y="28625"/>
                </a:lnTo>
                <a:lnTo>
                  <a:pt x="50165" y="30530"/>
                </a:lnTo>
                <a:lnTo>
                  <a:pt x="51269" y="36245"/>
                </a:lnTo>
                <a:lnTo>
                  <a:pt x="51269" y="37211"/>
                </a:lnTo>
                <a:lnTo>
                  <a:pt x="53492" y="37211"/>
                </a:lnTo>
                <a:lnTo>
                  <a:pt x="53492" y="19075"/>
                </a:lnTo>
                <a:lnTo>
                  <a:pt x="51269" y="19075"/>
                </a:lnTo>
                <a:lnTo>
                  <a:pt x="51269" y="20040"/>
                </a:lnTo>
                <a:lnTo>
                  <a:pt x="50165" y="24790"/>
                </a:lnTo>
                <a:lnTo>
                  <a:pt x="46812" y="26708"/>
                </a:lnTo>
                <a:lnTo>
                  <a:pt x="37896" y="26708"/>
                </a:lnTo>
                <a:lnTo>
                  <a:pt x="37896" y="5715"/>
                </a:lnTo>
                <a:lnTo>
                  <a:pt x="39014" y="3797"/>
                </a:lnTo>
                <a:lnTo>
                  <a:pt x="40132" y="2844"/>
                </a:lnTo>
                <a:lnTo>
                  <a:pt x="49047" y="2844"/>
                </a:lnTo>
                <a:lnTo>
                  <a:pt x="54622" y="5715"/>
                </a:lnTo>
                <a:lnTo>
                  <a:pt x="59080" y="13347"/>
                </a:lnTo>
                <a:lnTo>
                  <a:pt x="60198" y="12407"/>
                </a:lnTo>
                <a:close/>
              </a:path>
              <a:path w="267969" h="57785">
                <a:moveTo>
                  <a:pt x="89179" y="55359"/>
                </a:moveTo>
                <a:lnTo>
                  <a:pt x="86944" y="55359"/>
                </a:lnTo>
                <a:lnTo>
                  <a:pt x="83591" y="53441"/>
                </a:lnTo>
                <a:lnTo>
                  <a:pt x="81368" y="49618"/>
                </a:lnTo>
                <a:lnTo>
                  <a:pt x="81368" y="0"/>
                </a:lnTo>
                <a:lnTo>
                  <a:pt x="80264" y="0"/>
                </a:lnTo>
                <a:lnTo>
                  <a:pt x="78016" y="3797"/>
                </a:lnTo>
                <a:lnTo>
                  <a:pt x="72466" y="5715"/>
                </a:lnTo>
                <a:lnTo>
                  <a:pt x="70231" y="5715"/>
                </a:lnTo>
                <a:lnTo>
                  <a:pt x="70231" y="7632"/>
                </a:lnTo>
                <a:lnTo>
                  <a:pt x="76911" y="7632"/>
                </a:lnTo>
                <a:lnTo>
                  <a:pt x="76911" y="49618"/>
                </a:lnTo>
                <a:lnTo>
                  <a:pt x="75793" y="53441"/>
                </a:lnTo>
                <a:lnTo>
                  <a:pt x="72466" y="55359"/>
                </a:lnTo>
                <a:lnTo>
                  <a:pt x="70231" y="55359"/>
                </a:lnTo>
                <a:lnTo>
                  <a:pt x="70231" y="57264"/>
                </a:lnTo>
                <a:lnTo>
                  <a:pt x="89179" y="57264"/>
                </a:lnTo>
                <a:lnTo>
                  <a:pt x="89179" y="55359"/>
                </a:lnTo>
                <a:close/>
              </a:path>
              <a:path w="267969" h="57785">
                <a:moveTo>
                  <a:pt x="127076" y="39116"/>
                </a:moveTo>
                <a:lnTo>
                  <a:pt x="124853" y="33401"/>
                </a:lnTo>
                <a:lnTo>
                  <a:pt x="121500" y="29578"/>
                </a:lnTo>
                <a:lnTo>
                  <a:pt x="115912" y="26708"/>
                </a:lnTo>
                <a:lnTo>
                  <a:pt x="119265" y="24790"/>
                </a:lnTo>
                <a:lnTo>
                  <a:pt x="122618" y="20993"/>
                </a:lnTo>
                <a:lnTo>
                  <a:pt x="123723" y="19075"/>
                </a:lnTo>
                <a:lnTo>
                  <a:pt x="124853" y="13347"/>
                </a:lnTo>
                <a:lnTo>
                  <a:pt x="124853" y="9537"/>
                </a:lnTo>
                <a:lnTo>
                  <a:pt x="121500" y="4762"/>
                </a:lnTo>
                <a:lnTo>
                  <a:pt x="118148" y="1917"/>
                </a:lnTo>
                <a:lnTo>
                  <a:pt x="112585" y="0"/>
                </a:lnTo>
                <a:lnTo>
                  <a:pt x="109232" y="952"/>
                </a:lnTo>
                <a:lnTo>
                  <a:pt x="104787" y="3797"/>
                </a:lnTo>
                <a:lnTo>
                  <a:pt x="102552" y="5715"/>
                </a:lnTo>
                <a:lnTo>
                  <a:pt x="101434" y="11455"/>
                </a:lnTo>
                <a:lnTo>
                  <a:pt x="102552" y="15252"/>
                </a:lnTo>
                <a:lnTo>
                  <a:pt x="104787" y="16205"/>
                </a:lnTo>
                <a:lnTo>
                  <a:pt x="105879" y="15252"/>
                </a:lnTo>
                <a:lnTo>
                  <a:pt x="107010" y="12407"/>
                </a:lnTo>
                <a:lnTo>
                  <a:pt x="105879" y="10502"/>
                </a:lnTo>
                <a:lnTo>
                  <a:pt x="105879" y="7632"/>
                </a:lnTo>
                <a:lnTo>
                  <a:pt x="108115" y="3797"/>
                </a:lnTo>
                <a:lnTo>
                  <a:pt x="111467" y="2844"/>
                </a:lnTo>
                <a:lnTo>
                  <a:pt x="113690" y="2844"/>
                </a:lnTo>
                <a:lnTo>
                  <a:pt x="118148" y="5715"/>
                </a:lnTo>
                <a:lnTo>
                  <a:pt x="119265" y="7632"/>
                </a:lnTo>
                <a:lnTo>
                  <a:pt x="120370" y="14300"/>
                </a:lnTo>
                <a:lnTo>
                  <a:pt x="120370" y="17170"/>
                </a:lnTo>
                <a:lnTo>
                  <a:pt x="118148" y="22910"/>
                </a:lnTo>
                <a:lnTo>
                  <a:pt x="114820" y="24790"/>
                </a:lnTo>
                <a:lnTo>
                  <a:pt x="109232" y="25755"/>
                </a:lnTo>
                <a:lnTo>
                  <a:pt x="109232" y="28625"/>
                </a:lnTo>
                <a:lnTo>
                  <a:pt x="110363" y="28625"/>
                </a:lnTo>
                <a:lnTo>
                  <a:pt x="115912" y="29578"/>
                </a:lnTo>
                <a:lnTo>
                  <a:pt x="119265" y="31496"/>
                </a:lnTo>
                <a:lnTo>
                  <a:pt x="120370" y="34366"/>
                </a:lnTo>
                <a:lnTo>
                  <a:pt x="121500" y="41033"/>
                </a:lnTo>
                <a:lnTo>
                  <a:pt x="121500" y="46748"/>
                </a:lnTo>
                <a:lnTo>
                  <a:pt x="119265" y="51523"/>
                </a:lnTo>
                <a:lnTo>
                  <a:pt x="117043" y="53441"/>
                </a:lnTo>
                <a:lnTo>
                  <a:pt x="112585" y="55359"/>
                </a:lnTo>
                <a:lnTo>
                  <a:pt x="108115" y="54394"/>
                </a:lnTo>
                <a:lnTo>
                  <a:pt x="105879" y="50571"/>
                </a:lnTo>
                <a:lnTo>
                  <a:pt x="105879" y="48653"/>
                </a:lnTo>
                <a:lnTo>
                  <a:pt x="107010" y="45808"/>
                </a:lnTo>
                <a:lnTo>
                  <a:pt x="105879" y="42938"/>
                </a:lnTo>
                <a:lnTo>
                  <a:pt x="103657" y="41986"/>
                </a:lnTo>
                <a:lnTo>
                  <a:pt x="101434" y="42938"/>
                </a:lnTo>
                <a:lnTo>
                  <a:pt x="100330" y="46774"/>
                </a:lnTo>
                <a:lnTo>
                  <a:pt x="101434" y="49618"/>
                </a:lnTo>
                <a:lnTo>
                  <a:pt x="103657" y="54394"/>
                </a:lnTo>
                <a:lnTo>
                  <a:pt x="107010" y="56311"/>
                </a:lnTo>
                <a:lnTo>
                  <a:pt x="112585" y="57264"/>
                </a:lnTo>
                <a:lnTo>
                  <a:pt x="113690" y="57264"/>
                </a:lnTo>
                <a:lnTo>
                  <a:pt x="119265" y="56311"/>
                </a:lnTo>
                <a:lnTo>
                  <a:pt x="122618" y="52489"/>
                </a:lnTo>
                <a:lnTo>
                  <a:pt x="125945" y="47701"/>
                </a:lnTo>
                <a:lnTo>
                  <a:pt x="127076" y="41986"/>
                </a:lnTo>
                <a:lnTo>
                  <a:pt x="127076" y="39116"/>
                </a:lnTo>
                <a:close/>
              </a:path>
              <a:path w="267969" h="57785">
                <a:moveTo>
                  <a:pt x="196176" y="42938"/>
                </a:moveTo>
                <a:lnTo>
                  <a:pt x="193954" y="42938"/>
                </a:lnTo>
                <a:lnTo>
                  <a:pt x="193954" y="43903"/>
                </a:lnTo>
                <a:lnTo>
                  <a:pt x="191719" y="49618"/>
                </a:lnTo>
                <a:lnTo>
                  <a:pt x="188366" y="52489"/>
                </a:lnTo>
                <a:lnTo>
                  <a:pt x="171653" y="52489"/>
                </a:lnTo>
                <a:lnTo>
                  <a:pt x="189496" y="29578"/>
                </a:lnTo>
                <a:lnTo>
                  <a:pt x="190601" y="26708"/>
                </a:lnTo>
                <a:lnTo>
                  <a:pt x="193954" y="21945"/>
                </a:lnTo>
                <a:lnTo>
                  <a:pt x="193954" y="20040"/>
                </a:lnTo>
                <a:lnTo>
                  <a:pt x="195072" y="14300"/>
                </a:lnTo>
                <a:lnTo>
                  <a:pt x="195072" y="9537"/>
                </a:lnTo>
                <a:lnTo>
                  <a:pt x="191719" y="4762"/>
                </a:lnTo>
                <a:lnTo>
                  <a:pt x="191719" y="3797"/>
                </a:lnTo>
                <a:lnTo>
                  <a:pt x="188366" y="952"/>
                </a:lnTo>
                <a:lnTo>
                  <a:pt x="182791" y="0"/>
                </a:lnTo>
                <a:lnTo>
                  <a:pt x="178333" y="952"/>
                </a:lnTo>
                <a:lnTo>
                  <a:pt x="173888" y="3797"/>
                </a:lnTo>
                <a:lnTo>
                  <a:pt x="170535" y="8585"/>
                </a:lnTo>
                <a:lnTo>
                  <a:pt x="169430" y="14300"/>
                </a:lnTo>
                <a:lnTo>
                  <a:pt x="170535" y="18122"/>
                </a:lnTo>
                <a:lnTo>
                  <a:pt x="172758" y="19075"/>
                </a:lnTo>
                <a:lnTo>
                  <a:pt x="175006" y="18122"/>
                </a:lnTo>
                <a:lnTo>
                  <a:pt x="176110" y="16205"/>
                </a:lnTo>
                <a:lnTo>
                  <a:pt x="173888" y="10502"/>
                </a:lnTo>
                <a:lnTo>
                  <a:pt x="176110" y="4762"/>
                </a:lnTo>
                <a:lnTo>
                  <a:pt x="181686" y="2844"/>
                </a:lnTo>
                <a:lnTo>
                  <a:pt x="183921" y="2844"/>
                </a:lnTo>
                <a:lnTo>
                  <a:pt x="188366" y="5715"/>
                </a:lnTo>
                <a:lnTo>
                  <a:pt x="189496" y="8585"/>
                </a:lnTo>
                <a:lnTo>
                  <a:pt x="190601" y="15252"/>
                </a:lnTo>
                <a:lnTo>
                  <a:pt x="190601" y="18122"/>
                </a:lnTo>
                <a:lnTo>
                  <a:pt x="188366" y="23863"/>
                </a:lnTo>
                <a:lnTo>
                  <a:pt x="185039" y="29578"/>
                </a:lnTo>
                <a:lnTo>
                  <a:pt x="181686" y="34366"/>
                </a:lnTo>
                <a:lnTo>
                  <a:pt x="180568" y="36245"/>
                </a:lnTo>
                <a:lnTo>
                  <a:pt x="176110" y="41033"/>
                </a:lnTo>
                <a:lnTo>
                  <a:pt x="173888" y="44856"/>
                </a:lnTo>
                <a:lnTo>
                  <a:pt x="171653" y="47701"/>
                </a:lnTo>
                <a:lnTo>
                  <a:pt x="169430" y="52489"/>
                </a:lnTo>
                <a:lnTo>
                  <a:pt x="169430" y="57264"/>
                </a:lnTo>
                <a:lnTo>
                  <a:pt x="193954" y="57264"/>
                </a:lnTo>
                <a:lnTo>
                  <a:pt x="196176" y="42938"/>
                </a:lnTo>
                <a:close/>
              </a:path>
              <a:path w="267969" h="57785">
                <a:moveTo>
                  <a:pt x="230733" y="19075"/>
                </a:moveTo>
                <a:lnTo>
                  <a:pt x="229628" y="13360"/>
                </a:lnTo>
                <a:lnTo>
                  <a:pt x="227406" y="7632"/>
                </a:lnTo>
                <a:lnTo>
                  <a:pt x="226275" y="5715"/>
                </a:lnTo>
                <a:lnTo>
                  <a:pt x="226275" y="28625"/>
                </a:lnTo>
                <a:lnTo>
                  <a:pt x="225145" y="36245"/>
                </a:lnTo>
                <a:lnTo>
                  <a:pt x="225145" y="42938"/>
                </a:lnTo>
                <a:lnTo>
                  <a:pt x="224053" y="47701"/>
                </a:lnTo>
                <a:lnTo>
                  <a:pt x="221818" y="52489"/>
                </a:lnTo>
                <a:lnTo>
                  <a:pt x="217373" y="55359"/>
                </a:lnTo>
                <a:lnTo>
                  <a:pt x="214020" y="53441"/>
                </a:lnTo>
                <a:lnTo>
                  <a:pt x="210667" y="47701"/>
                </a:lnTo>
                <a:lnTo>
                  <a:pt x="209562" y="42938"/>
                </a:lnTo>
                <a:lnTo>
                  <a:pt x="208432" y="36245"/>
                </a:lnTo>
                <a:lnTo>
                  <a:pt x="208432" y="21945"/>
                </a:lnTo>
                <a:lnTo>
                  <a:pt x="209562" y="15252"/>
                </a:lnTo>
                <a:lnTo>
                  <a:pt x="210667" y="9537"/>
                </a:lnTo>
                <a:lnTo>
                  <a:pt x="212890" y="5715"/>
                </a:lnTo>
                <a:lnTo>
                  <a:pt x="217373" y="2844"/>
                </a:lnTo>
                <a:lnTo>
                  <a:pt x="220700" y="4762"/>
                </a:lnTo>
                <a:lnTo>
                  <a:pt x="224053" y="9537"/>
                </a:lnTo>
                <a:lnTo>
                  <a:pt x="225145" y="15252"/>
                </a:lnTo>
                <a:lnTo>
                  <a:pt x="225145" y="20993"/>
                </a:lnTo>
                <a:lnTo>
                  <a:pt x="226275" y="28625"/>
                </a:lnTo>
                <a:lnTo>
                  <a:pt x="226275" y="5715"/>
                </a:lnTo>
                <a:lnTo>
                  <a:pt x="221818" y="1917"/>
                </a:lnTo>
                <a:lnTo>
                  <a:pt x="217373" y="0"/>
                </a:lnTo>
                <a:lnTo>
                  <a:pt x="210667" y="2844"/>
                </a:lnTo>
                <a:lnTo>
                  <a:pt x="207340" y="8585"/>
                </a:lnTo>
                <a:lnTo>
                  <a:pt x="206209" y="9537"/>
                </a:lnTo>
                <a:lnTo>
                  <a:pt x="205079" y="15252"/>
                </a:lnTo>
                <a:lnTo>
                  <a:pt x="202857" y="28625"/>
                </a:lnTo>
                <a:lnTo>
                  <a:pt x="202857" y="32448"/>
                </a:lnTo>
                <a:lnTo>
                  <a:pt x="203987" y="39116"/>
                </a:lnTo>
                <a:lnTo>
                  <a:pt x="205079" y="44856"/>
                </a:lnTo>
                <a:lnTo>
                  <a:pt x="207340" y="49618"/>
                </a:lnTo>
                <a:lnTo>
                  <a:pt x="208432" y="52489"/>
                </a:lnTo>
                <a:lnTo>
                  <a:pt x="212890" y="56311"/>
                </a:lnTo>
                <a:lnTo>
                  <a:pt x="217373" y="57264"/>
                </a:lnTo>
                <a:lnTo>
                  <a:pt x="219595" y="57264"/>
                </a:lnTo>
                <a:lnTo>
                  <a:pt x="224053" y="55359"/>
                </a:lnTo>
                <a:lnTo>
                  <a:pt x="228498" y="47701"/>
                </a:lnTo>
                <a:lnTo>
                  <a:pt x="229628" y="42938"/>
                </a:lnTo>
                <a:lnTo>
                  <a:pt x="230733" y="36245"/>
                </a:lnTo>
                <a:lnTo>
                  <a:pt x="230733" y="19075"/>
                </a:lnTo>
                <a:close/>
              </a:path>
              <a:path w="267969" h="57785">
                <a:moveTo>
                  <a:pt x="267500" y="55359"/>
                </a:moveTo>
                <a:lnTo>
                  <a:pt x="266407" y="55359"/>
                </a:lnTo>
                <a:lnTo>
                  <a:pt x="265277" y="54394"/>
                </a:lnTo>
                <a:lnTo>
                  <a:pt x="263055" y="51523"/>
                </a:lnTo>
                <a:lnTo>
                  <a:pt x="253022" y="0"/>
                </a:lnTo>
                <a:lnTo>
                  <a:pt x="249694" y="952"/>
                </a:lnTo>
                <a:lnTo>
                  <a:pt x="256374" y="34366"/>
                </a:lnTo>
                <a:lnTo>
                  <a:pt x="245211" y="34366"/>
                </a:lnTo>
                <a:lnTo>
                  <a:pt x="250786" y="6667"/>
                </a:lnTo>
                <a:lnTo>
                  <a:pt x="249694" y="952"/>
                </a:lnTo>
                <a:lnTo>
                  <a:pt x="238531" y="51523"/>
                </a:lnTo>
                <a:lnTo>
                  <a:pt x="237413" y="54394"/>
                </a:lnTo>
                <a:lnTo>
                  <a:pt x="236308" y="55359"/>
                </a:lnTo>
                <a:lnTo>
                  <a:pt x="235178" y="55359"/>
                </a:lnTo>
                <a:lnTo>
                  <a:pt x="235178" y="57264"/>
                </a:lnTo>
                <a:lnTo>
                  <a:pt x="245211" y="57264"/>
                </a:lnTo>
                <a:lnTo>
                  <a:pt x="245211" y="55359"/>
                </a:lnTo>
                <a:lnTo>
                  <a:pt x="244106" y="55359"/>
                </a:lnTo>
                <a:lnTo>
                  <a:pt x="241884" y="53441"/>
                </a:lnTo>
                <a:lnTo>
                  <a:pt x="241884" y="48653"/>
                </a:lnTo>
                <a:lnTo>
                  <a:pt x="244106" y="36245"/>
                </a:lnTo>
                <a:lnTo>
                  <a:pt x="256374" y="36245"/>
                </a:lnTo>
                <a:lnTo>
                  <a:pt x="258597" y="50571"/>
                </a:lnTo>
                <a:lnTo>
                  <a:pt x="259727" y="53441"/>
                </a:lnTo>
                <a:lnTo>
                  <a:pt x="257467" y="55359"/>
                </a:lnTo>
                <a:lnTo>
                  <a:pt x="256374" y="55359"/>
                </a:lnTo>
                <a:lnTo>
                  <a:pt x="256374" y="57264"/>
                </a:lnTo>
                <a:lnTo>
                  <a:pt x="267500" y="57264"/>
                </a:lnTo>
                <a:lnTo>
                  <a:pt x="267500" y="5535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3" name="object 123"/>
          <p:cNvSpPr/>
          <p:nvPr/>
        </p:nvSpPr>
        <p:spPr>
          <a:xfrm>
            <a:off x="3637879" y="5997757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232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8" name="object 128"/>
          <p:cNvSpPr/>
          <p:nvPr/>
        </p:nvSpPr>
        <p:spPr>
          <a:xfrm>
            <a:off x="1749680" y="871738"/>
            <a:ext cx="1292225" cy="75565"/>
          </a:xfrm>
          <a:custGeom>
            <a:avLst/>
            <a:gdLst/>
            <a:ahLst/>
            <a:cxnLst/>
            <a:rect l="l" t="t" r="r" b="b"/>
            <a:pathLst>
              <a:path w="1292225" h="75565">
                <a:moveTo>
                  <a:pt x="0" y="38117"/>
                </a:moveTo>
                <a:lnTo>
                  <a:pt x="1291857" y="38117"/>
                </a:lnTo>
              </a:path>
              <a:path w="1292225" h="75565">
                <a:moveTo>
                  <a:pt x="146018" y="75397"/>
                </a:moveTo>
                <a:lnTo>
                  <a:pt x="393476" y="75397"/>
                </a:lnTo>
                <a:lnTo>
                  <a:pt x="393476" y="0"/>
                </a:lnTo>
                <a:lnTo>
                  <a:pt x="146018" y="0"/>
                </a:lnTo>
                <a:lnTo>
                  <a:pt x="146018" y="75397"/>
                </a:lnTo>
                <a:close/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1895691" y="790663"/>
            <a:ext cx="267970" cy="57150"/>
          </a:xfrm>
          <a:custGeom>
            <a:avLst/>
            <a:gdLst/>
            <a:ahLst/>
            <a:cxnLst/>
            <a:rect l="l" t="t" r="r" b="b"/>
            <a:pathLst>
              <a:path w="267969" h="57150">
                <a:moveTo>
                  <a:pt x="21183" y="977"/>
                </a:moveTo>
                <a:lnTo>
                  <a:pt x="0" y="977"/>
                </a:lnTo>
                <a:lnTo>
                  <a:pt x="0" y="2705"/>
                </a:lnTo>
                <a:lnTo>
                  <a:pt x="5575" y="2705"/>
                </a:lnTo>
                <a:lnTo>
                  <a:pt x="7810" y="3683"/>
                </a:lnTo>
                <a:lnTo>
                  <a:pt x="7810" y="54203"/>
                </a:lnTo>
                <a:lnTo>
                  <a:pt x="0" y="54203"/>
                </a:lnTo>
                <a:lnTo>
                  <a:pt x="0" y="56172"/>
                </a:lnTo>
                <a:lnTo>
                  <a:pt x="21183" y="56172"/>
                </a:lnTo>
                <a:lnTo>
                  <a:pt x="21183" y="54203"/>
                </a:lnTo>
                <a:lnTo>
                  <a:pt x="13373" y="54203"/>
                </a:lnTo>
                <a:lnTo>
                  <a:pt x="12268" y="52489"/>
                </a:lnTo>
                <a:lnTo>
                  <a:pt x="12268" y="5638"/>
                </a:lnTo>
                <a:lnTo>
                  <a:pt x="13373" y="3683"/>
                </a:lnTo>
                <a:lnTo>
                  <a:pt x="14490" y="2705"/>
                </a:lnTo>
                <a:lnTo>
                  <a:pt x="21183" y="2705"/>
                </a:lnTo>
                <a:lnTo>
                  <a:pt x="21183" y="977"/>
                </a:lnTo>
                <a:close/>
              </a:path>
              <a:path w="267969" h="57150">
                <a:moveTo>
                  <a:pt x="61302" y="12268"/>
                </a:moveTo>
                <a:lnTo>
                  <a:pt x="57962" y="977"/>
                </a:lnTo>
                <a:lnTo>
                  <a:pt x="28981" y="977"/>
                </a:lnTo>
                <a:lnTo>
                  <a:pt x="28981" y="2705"/>
                </a:lnTo>
                <a:lnTo>
                  <a:pt x="31216" y="2705"/>
                </a:lnTo>
                <a:lnTo>
                  <a:pt x="33439" y="3683"/>
                </a:lnTo>
                <a:lnTo>
                  <a:pt x="33439" y="54203"/>
                </a:lnTo>
                <a:lnTo>
                  <a:pt x="28981" y="54203"/>
                </a:lnTo>
                <a:lnTo>
                  <a:pt x="28981" y="56172"/>
                </a:lnTo>
                <a:lnTo>
                  <a:pt x="42354" y="56172"/>
                </a:lnTo>
                <a:lnTo>
                  <a:pt x="42354" y="54203"/>
                </a:lnTo>
                <a:lnTo>
                  <a:pt x="39014" y="54203"/>
                </a:lnTo>
                <a:lnTo>
                  <a:pt x="37896" y="52489"/>
                </a:lnTo>
                <a:lnTo>
                  <a:pt x="37896" y="28448"/>
                </a:lnTo>
                <a:lnTo>
                  <a:pt x="46812" y="28448"/>
                </a:lnTo>
                <a:lnTo>
                  <a:pt x="51269" y="30416"/>
                </a:lnTo>
                <a:lnTo>
                  <a:pt x="52387" y="36296"/>
                </a:lnTo>
                <a:lnTo>
                  <a:pt x="52387" y="37033"/>
                </a:lnTo>
                <a:lnTo>
                  <a:pt x="53505" y="37033"/>
                </a:lnTo>
                <a:lnTo>
                  <a:pt x="53505" y="18148"/>
                </a:lnTo>
                <a:lnTo>
                  <a:pt x="52387" y="18148"/>
                </a:lnTo>
                <a:lnTo>
                  <a:pt x="52387" y="19862"/>
                </a:lnTo>
                <a:lnTo>
                  <a:pt x="51269" y="24777"/>
                </a:lnTo>
                <a:lnTo>
                  <a:pt x="46812" y="26733"/>
                </a:lnTo>
                <a:lnTo>
                  <a:pt x="37896" y="26733"/>
                </a:lnTo>
                <a:lnTo>
                  <a:pt x="37896" y="5638"/>
                </a:lnTo>
                <a:lnTo>
                  <a:pt x="39014" y="3683"/>
                </a:lnTo>
                <a:lnTo>
                  <a:pt x="40132" y="2705"/>
                </a:lnTo>
                <a:lnTo>
                  <a:pt x="49047" y="2705"/>
                </a:lnTo>
                <a:lnTo>
                  <a:pt x="54622" y="5638"/>
                </a:lnTo>
                <a:lnTo>
                  <a:pt x="56845" y="7607"/>
                </a:lnTo>
                <a:lnTo>
                  <a:pt x="59080" y="13246"/>
                </a:lnTo>
                <a:lnTo>
                  <a:pt x="61302" y="12268"/>
                </a:lnTo>
                <a:close/>
              </a:path>
              <a:path w="267969" h="57150">
                <a:moveTo>
                  <a:pt x="93637" y="28448"/>
                </a:moveTo>
                <a:lnTo>
                  <a:pt x="92506" y="25755"/>
                </a:lnTo>
                <a:lnTo>
                  <a:pt x="92506" y="18884"/>
                </a:lnTo>
                <a:lnTo>
                  <a:pt x="91414" y="12268"/>
                </a:lnTo>
                <a:lnTo>
                  <a:pt x="89179" y="7607"/>
                </a:lnTo>
                <a:lnTo>
                  <a:pt x="88061" y="5638"/>
                </a:lnTo>
                <a:lnTo>
                  <a:pt x="88061" y="20853"/>
                </a:lnTo>
                <a:lnTo>
                  <a:pt x="88061" y="36296"/>
                </a:lnTo>
                <a:lnTo>
                  <a:pt x="86931" y="42926"/>
                </a:lnTo>
                <a:lnTo>
                  <a:pt x="85826" y="47586"/>
                </a:lnTo>
                <a:lnTo>
                  <a:pt x="83604" y="52489"/>
                </a:lnTo>
                <a:lnTo>
                  <a:pt x="79146" y="54203"/>
                </a:lnTo>
                <a:lnTo>
                  <a:pt x="76923" y="53467"/>
                </a:lnTo>
                <a:lnTo>
                  <a:pt x="73571" y="47586"/>
                </a:lnTo>
                <a:lnTo>
                  <a:pt x="71348" y="42926"/>
                </a:lnTo>
                <a:lnTo>
                  <a:pt x="70218" y="36296"/>
                </a:lnTo>
                <a:lnTo>
                  <a:pt x="70218" y="20853"/>
                </a:lnTo>
                <a:lnTo>
                  <a:pt x="71348" y="15214"/>
                </a:lnTo>
                <a:lnTo>
                  <a:pt x="73571" y="9563"/>
                </a:lnTo>
                <a:lnTo>
                  <a:pt x="75793" y="4660"/>
                </a:lnTo>
                <a:lnTo>
                  <a:pt x="79146" y="2705"/>
                </a:lnTo>
                <a:lnTo>
                  <a:pt x="82473" y="3683"/>
                </a:lnTo>
                <a:lnTo>
                  <a:pt x="85826" y="9563"/>
                </a:lnTo>
                <a:lnTo>
                  <a:pt x="86931" y="14224"/>
                </a:lnTo>
                <a:lnTo>
                  <a:pt x="88061" y="20853"/>
                </a:lnTo>
                <a:lnTo>
                  <a:pt x="88061" y="5638"/>
                </a:lnTo>
                <a:lnTo>
                  <a:pt x="83604" y="1714"/>
                </a:lnTo>
                <a:lnTo>
                  <a:pt x="79146" y="0"/>
                </a:lnTo>
                <a:lnTo>
                  <a:pt x="76923" y="0"/>
                </a:lnTo>
                <a:lnTo>
                  <a:pt x="72440" y="2705"/>
                </a:lnTo>
                <a:lnTo>
                  <a:pt x="69113" y="7607"/>
                </a:lnTo>
                <a:lnTo>
                  <a:pt x="69113" y="9563"/>
                </a:lnTo>
                <a:lnTo>
                  <a:pt x="66890" y="15214"/>
                </a:lnTo>
                <a:lnTo>
                  <a:pt x="65760" y="20853"/>
                </a:lnTo>
                <a:lnTo>
                  <a:pt x="65760" y="39001"/>
                </a:lnTo>
                <a:lnTo>
                  <a:pt x="79146" y="57150"/>
                </a:lnTo>
                <a:lnTo>
                  <a:pt x="81381" y="57150"/>
                </a:lnTo>
                <a:lnTo>
                  <a:pt x="92506" y="36296"/>
                </a:lnTo>
                <a:lnTo>
                  <a:pt x="93637" y="28448"/>
                </a:lnTo>
                <a:close/>
              </a:path>
              <a:path w="267969" h="57150">
                <a:moveTo>
                  <a:pt x="123736" y="54203"/>
                </a:moveTo>
                <a:lnTo>
                  <a:pt x="121500" y="54203"/>
                </a:lnTo>
                <a:lnTo>
                  <a:pt x="118148" y="53467"/>
                </a:lnTo>
                <a:lnTo>
                  <a:pt x="115925" y="49542"/>
                </a:lnTo>
                <a:lnTo>
                  <a:pt x="115925" y="0"/>
                </a:lnTo>
                <a:lnTo>
                  <a:pt x="114795" y="0"/>
                </a:lnTo>
                <a:lnTo>
                  <a:pt x="112572" y="3683"/>
                </a:lnTo>
                <a:lnTo>
                  <a:pt x="106997" y="4660"/>
                </a:lnTo>
                <a:lnTo>
                  <a:pt x="104775" y="4660"/>
                </a:lnTo>
                <a:lnTo>
                  <a:pt x="104775" y="6629"/>
                </a:lnTo>
                <a:lnTo>
                  <a:pt x="109245" y="6629"/>
                </a:lnTo>
                <a:lnTo>
                  <a:pt x="111467" y="7607"/>
                </a:lnTo>
                <a:lnTo>
                  <a:pt x="111467" y="49542"/>
                </a:lnTo>
                <a:lnTo>
                  <a:pt x="110350" y="53467"/>
                </a:lnTo>
                <a:lnTo>
                  <a:pt x="106997" y="54203"/>
                </a:lnTo>
                <a:lnTo>
                  <a:pt x="104775" y="54203"/>
                </a:lnTo>
                <a:lnTo>
                  <a:pt x="104775" y="56172"/>
                </a:lnTo>
                <a:lnTo>
                  <a:pt x="123736" y="56172"/>
                </a:lnTo>
                <a:lnTo>
                  <a:pt x="123736" y="54203"/>
                </a:lnTo>
                <a:close/>
              </a:path>
              <a:path w="267969" h="57150">
                <a:moveTo>
                  <a:pt x="192836" y="54203"/>
                </a:moveTo>
                <a:lnTo>
                  <a:pt x="190601" y="54203"/>
                </a:lnTo>
                <a:lnTo>
                  <a:pt x="186156" y="53467"/>
                </a:lnTo>
                <a:lnTo>
                  <a:pt x="185026" y="49542"/>
                </a:lnTo>
                <a:lnTo>
                  <a:pt x="185026" y="0"/>
                </a:lnTo>
                <a:lnTo>
                  <a:pt x="183921" y="0"/>
                </a:lnTo>
                <a:lnTo>
                  <a:pt x="181673" y="3683"/>
                </a:lnTo>
                <a:lnTo>
                  <a:pt x="176123" y="4660"/>
                </a:lnTo>
                <a:lnTo>
                  <a:pt x="173888" y="4660"/>
                </a:lnTo>
                <a:lnTo>
                  <a:pt x="173888" y="6629"/>
                </a:lnTo>
                <a:lnTo>
                  <a:pt x="178346" y="6629"/>
                </a:lnTo>
                <a:lnTo>
                  <a:pt x="180568" y="7607"/>
                </a:lnTo>
                <a:lnTo>
                  <a:pt x="180568" y="49542"/>
                </a:lnTo>
                <a:lnTo>
                  <a:pt x="179451" y="53467"/>
                </a:lnTo>
                <a:lnTo>
                  <a:pt x="176123" y="54203"/>
                </a:lnTo>
                <a:lnTo>
                  <a:pt x="173888" y="54203"/>
                </a:lnTo>
                <a:lnTo>
                  <a:pt x="173888" y="56172"/>
                </a:lnTo>
                <a:lnTo>
                  <a:pt x="192836" y="56172"/>
                </a:lnTo>
                <a:lnTo>
                  <a:pt x="192836" y="54203"/>
                </a:lnTo>
                <a:close/>
              </a:path>
              <a:path w="267969" h="57150">
                <a:moveTo>
                  <a:pt x="230733" y="37033"/>
                </a:moveTo>
                <a:lnTo>
                  <a:pt x="229616" y="30416"/>
                </a:lnTo>
                <a:lnTo>
                  <a:pt x="227380" y="25755"/>
                </a:lnTo>
                <a:lnTo>
                  <a:pt x="224028" y="21831"/>
                </a:lnTo>
                <a:lnTo>
                  <a:pt x="218478" y="20853"/>
                </a:lnTo>
                <a:lnTo>
                  <a:pt x="213995" y="21831"/>
                </a:lnTo>
                <a:lnTo>
                  <a:pt x="211772" y="22809"/>
                </a:lnTo>
                <a:lnTo>
                  <a:pt x="208445" y="27711"/>
                </a:lnTo>
                <a:lnTo>
                  <a:pt x="209550" y="5638"/>
                </a:lnTo>
                <a:lnTo>
                  <a:pt x="228511" y="5638"/>
                </a:lnTo>
                <a:lnTo>
                  <a:pt x="229616" y="977"/>
                </a:lnTo>
                <a:lnTo>
                  <a:pt x="207314" y="977"/>
                </a:lnTo>
                <a:lnTo>
                  <a:pt x="206222" y="30416"/>
                </a:lnTo>
                <a:lnTo>
                  <a:pt x="208445" y="30416"/>
                </a:lnTo>
                <a:lnTo>
                  <a:pt x="208445" y="29438"/>
                </a:lnTo>
                <a:lnTo>
                  <a:pt x="212902" y="25755"/>
                </a:lnTo>
                <a:lnTo>
                  <a:pt x="217347" y="23787"/>
                </a:lnTo>
                <a:lnTo>
                  <a:pt x="219583" y="24777"/>
                </a:lnTo>
                <a:lnTo>
                  <a:pt x="224028" y="27711"/>
                </a:lnTo>
                <a:lnTo>
                  <a:pt x="225158" y="31394"/>
                </a:lnTo>
                <a:lnTo>
                  <a:pt x="225158" y="45618"/>
                </a:lnTo>
                <a:lnTo>
                  <a:pt x="224028" y="50520"/>
                </a:lnTo>
                <a:lnTo>
                  <a:pt x="221805" y="53467"/>
                </a:lnTo>
                <a:lnTo>
                  <a:pt x="217347" y="55181"/>
                </a:lnTo>
                <a:lnTo>
                  <a:pt x="211772" y="53467"/>
                </a:lnTo>
                <a:lnTo>
                  <a:pt x="208445" y="49542"/>
                </a:lnTo>
                <a:lnTo>
                  <a:pt x="209550" y="46596"/>
                </a:lnTo>
                <a:lnTo>
                  <a:pt x="210667" y="43903"/>
                </a:lnTo>
                <a:lnTo>
                  <a:pt x="209550" y="41948"/>
                </a:lnTo>
                <a:lnTo>
                  <a:pt x="207314" y="40957"/>
                </a:lnTo>
                <a:lnTo>
                  <a:pt x="205092" y="41948"/>
                </a:lnTo>
                <a:lnTo>
                  <a:pt x="203987" y="45618"/>
                </a:lnTo>
                <a:lnTo>
                  <a:pt x="205092" y="48564"/>
                </a:lnTo>
                <a:lnTo>
                  <a:pt x="208445" y="53467"/>
                </a:lnTo>
                <a:lnTo>
                  <a:pt x="211772" y="56172"/>
                </a:lnTo>
                <a:lnTo>
                  <a:pt x="216255" y="57150"/>
                </a:lnTo>
                <a:lnTo>
                  <a:pt x="218478" y="57150"/>
                </a:lnTo>
                <a:lnTo>
                  <a:pt x="222935" y="55181"/>
                </a:lnTo>
                <a:lnTo>
                  <a:pt x="227380" y="52489"/>
                </a:lnTo>
                <a:lnTo>
                  <a:pt x="227380" y="50520"/>
                </a:lnTo>
                <a:lnTo>
                  <a:pt x="229616" y="44881"/>
                </a:lnTo>
                <a:lnTo>
                  <a:pt x="230733" y="38023"/>
                </a:lnTo>
                <a:lnTo>
                  <a:pt x="230733" y="37033"/>
                </a:lnTo>
                <a:close/>
              </a:path>
              <a:path w="267969" h="57150">
                <a:moveTo>
                  <a:pt x="267512" y="54203"/>
                </a:moveTo>
                <a:lnTo>
                  <a:pt x="266382" y="54203"/>
                </a:lnTo>
                <a:lnTo>
                  <a:pt x="265290" y="53467"/>
                </a:lnTo>
                <a:lnTo>
                  <a:pt x="264160" y="51511"/>
                </a:lnTo>
                <a:lnTo>
                  <a:pt x="253022" y="0"/>
                </a:lnTo>
                <a:lnTo>
                  <a:pt x="249682" y="977"/>
                </a:lnTo>
                <a:lnTo>
                  <a:pt x="256362" y="33362"/>
                </a:lnTo>
                <a:lnTo>
                  <a:pt x="245224" y="33362"/>
                </a:lnTo>
                <a:lnTo>
                  <a:pt x="250799" y="6629"/>
                </a:lnTo>
                <a:lnTo>
                  <a:pt x="249682" y="977"/>
                </a:lnTo>
                <a:lnTo>
                  <a:pt x="238544" y="51511"/>
                </a:lnTo>
                <a:lnTo>
                  <a:pt x="237413" y="53467"/>
                </a:lnTo>
                <a:lnTo>
                  <a:pt x="236321" y="54203"/>
                </a:lnTo>
                <a:lnTo>
                  <a:pt x="235191" y="54203"/>
                </a:lnTo>
                <a:lnTo>
                  <a:pt x="235191" y="56172"/>
                </a:lnTo>
                <a:lnTo>
                  <a:pt x="245224" y="56172"/>
                </a:lnTo>
                <a:lnTo>
                  <a:pt x="245224" y="54203"/>
                </a:lnTo>
                <a:lnTo>
                  <a:pt x="244094" y="54203"/>
                </a:lnTo>
                <a:lnTo>
                  <a:pt x="241871" y="52489"/>
                </a:lnTo>
                <a:lnTo>
                  <a:pt x="241871" y="48564"/>
                </a:lnTo>
                <a:lnTo>
                  <a:pt x="244094" y="36296"/>
                </a:lnTo>
                <a:lnTo>
                  <a:pt x="256362" y="36296"/>
                </a:lnTo>
                <a:lnTo>
                  <a:pt x="258610" y="50520"/>
                </a:lnTo>
                <a:lnTo>
                  <a:pt x="259702" y="53467"/>
                </a:lnTo>
                <a:lnTo>
                  <a:pt x="257479" y="54203"/>
                </a:lnTo>
                <a:lnTo>
                  <a:pt x="256362" y="54203"/>
                </a:lnTo>
                <a:lnTo>
                  <a:pt x="256362" y="56172"/>
                </a:lnTo>
                <a:lnTo>
                  <a:pt x="267512" y="56172"/>
                </a:lnTo>
                <a:lnTo>
                  <a:pt x="267512" y="5420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3041537" y="5655122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  <a:path w="1191895" h="184785">
                <a:moveTo>
                  <a:pt x="596341" y="9"/>
                </a:moveTo>
                <a:lnTo>
                  <a:pt x="596341" y="184198"/>
                </a:lnTo>
              </a:path>
            </a:pathLst>
          </a:custGeom>
          <a:ln w="183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3042663" y="4058419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9" name="object 169"/>
          <p:cNvSpPr/>
          <p:nvPr/>
        </p:nvSpPr>
        <p:spPr>
          <a:xfrm>
            <a:off x="3041537" y="5287677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1" name="object 171"/>
          <p:cNvSpPr/>
          <p:nvPr/>
        </p:nvSpPr>
        <p:spPr>
          <a:xfrm>
            <a:off x="3637879" y="5287686"/>
            <a:ext cx="0" cy="184785"/>
          </a:xfrm>
          <a:custGeom>
            <a:avLst/>
            <a:gdLst/>
            <a:ahLst/>
            <a:cxnLst/>
            <a:rect l="l" t="t" r="r" b="b"/>
            <a:pathLst>
              <a:path h="184785">
                <a:moveTo>
                  <a:pt x="0" y="0"/>
                </a:moveTo>
                <a:lnTo>
                  <a:pt x="0" y="184188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4" name="object 174"/>
          <p:cNvSpPr/>
          <p:nvPr/>
        </p:nvSpPr>
        <p:spPr>
          <a:xfrm>
            <a:off x="3041537" y="2404448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0" name="object 180"/>
          <p:cNvSpPr/>
          <p:nvPr/>
        </p:nvSpPr>
        <p:spPr>
          <a:xfrm>
            <a:off x="3042663" y="1662788"/>
            <a:ext cx="1191895" cy="184785"/>
          </a:xfrm>
          <a:custGeom>
            <a:avLst/>
            <a:gdLst/>
            <a:ahLst/>
            <a:cxnLst/>
            <a:rect l="l" t="t" r="r" b="b"/>
            <a:pathLst>
              <a:path w="1191895" h="184785">
                <a:moveTo>
                  <a:pt x="0" y="184198"/>
                </a:moveTo>
                <a:lnTo>
                  <a:pt x="1191558" y="184198"/>
                </a:lnTo>
                <a:lnTo>
                  <a:pt x="1191558" y="0"/>
                </a:lnTo>
                <a:lnTo>
                  <a:pt x="0" y="0"/>
                </a:lnTo>
                <a:lnTo>
                  <a:pt x="0" y="184198"/>
                </a:lnTo>
                <a:close/>
              </a:path>
            </a:pathLst>
          </a:custGeom>
          <a:ln w="1841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4" name="object 184"/>
          <p:cNvSpPr/>
          <p:nvPr/>
        </p:nvSpPr>
        <p:spPr>
          <a:xfrm>
            <a:off x="7400468" y="812281"/>
            <a:ext cx="0" cy="5575300"/>
          </a:xfrm>
          <a:custGeom>
            <a:avLst/>
            <a:gdLst/>
            <a:ahLst/>
            <a:cxnLst/>
            <a:rect l="l" t="t" r="r" b="b"/>
            <a:pathLst>
              <a:path h="5575300">
                <a:moveTo>
                  <a:pt x="0" y="0"/>
                </a:moveTo>
                <a:lnTo>
                  <a:pt x="0" y="5574864"/>
                </a:lnTo>
              </a:path>
            </a:pathLst>
          </a:custGeom>
          <a:ln w="190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6" name="object 186"/>
          <p:cNvSpPr/>
          <p:nvPr/>
        </p:nvSpPr>
        <p:spPr>
          <a:xfrm>
            <a:off x="8722830" y="2171134"/>
            <a:ext cx="1219835" cy="184150"/>
          </a:xfrm>
          <a:custGeom>
            <a:avLst/>
            <a:gdLst/>
            <a:ahLst/>
            <a:cxnLst/>
            <a:rect l="l" t="t" r="r" b="b"/>
            <a:pathLst>
              <a:path w="1219834" h="184150">
                <a:moveTo>
                  <a:pt x="0" y="184056"/>
                </a:moveTo>
                <a:lnTo>
                  <a:pt x="1219696" y="184056"/>
                </a:lnTo>
                <a:lnTo>
                  <a:pt x="1219696" y="0"/>
                </a:lnTo>
                <a:lnTo>
                  <a:pt x="0" y="0"/>
                </a:lnTo>
                <a:lnTo>
                  <a:pt x="0" y="184056"/>
                </a:lnTo>
                <a:close/>
              </a:path>
            </a:pathLst>
          </a:custGeom>
          <a:ln w="1907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8722830" y="4505370"/>
            <a:ext cx="1219835" cy="184150"/>
          </a:xfrm>
          <a:custGeom>
            <a:avLst/>
            <a:gdLst/>
            <a:ahLst/>
            <a:cxnLst/>
            <a:rect l="l" t="t" r="r" b="b"/>
            <a:pathLst>
              <a:path w="1219834" h="184150">
                <a:moveTo>
                  <a:pt x="0" y="184056"/>
                </a:moveTo>
                <a:lnTo>
                  <a:pt x="1219696" y="184056"/>
                </a:lnTo>
                <a:lnTo>
                  <a:pt x="1219696" y="0"/>
                </a:lnTo>
                <a:lnTo>
                  <a:pt x="0" y="0"/>
                </a:lnTo>
                <a:lnTo>
                  <a:pt x="0" y="184056"/>
                </a:lnTo>
                <a:close/>
              </a:path>
            </a:pathLst>
          </a:custGeom>
          <a:ln w="1907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3" name="object 193"/>
          <p:cNvSpPr/>
          <p:nvPr/>
        </p:nvSpPr>
        <p:spPr>
          <a:xfrm>
            <a:off x="7400468" y="4559044"/>
            <a:ext cx="565150" cy="76835"/>
          </a:xfrm>
          <a:custGeom>
            <a:avLst/>
            <a:gdLst/>
            <a:ahLst/>
            <a:cxnLst/>
            <a:rect l="l" t="t" r="r" b="b"/>
            <a:pathLst>
              <a:path w="565150" h="76835">
                <a:moveTo>
                  <a:pt x="0" y="38346"/>
                </a:moveTo>
                <a:lnTo>
                  <a:pt x="564763" y="38346"/>
                </a:lnTo>
              </a:path>
              <a:path w="565150" h="76835">
                <a:moveTo>
                  <a:pt x="0" y="38346"/>
                </a:moveTo>
                <a:lnTo>
                  <a:pt x="401613" y="38346"/>
                </a:lnTo>
              </a:path>
              <a:path w="565150" h="76835">
                <a:moveTo>
                  <a:pt x="149466" y="76690"/>
                </a:moveTo>
                <a:lnTo>
                  <a:pt x="402759" y="76690"/>
                </a:lnTo>
                <a:lnTo>
                  <a:pt x="402759" y="0"/>
                </a:lnTo>
                <a:lnTo>
                  <a:pt x="149466" y="0"/>
                </a:lnTo>
                <a:lnTo>
                  <a:pt x="149466" y="76690"/>
                </a:lnTo>
                <a:close/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4" name="object 194"/>
          <p:cNvSpPr/>
          <p:nvPr/>
        </p:nvSpPr>
        <p:spPr>
          <a:xfrm>
            <a:off x="7545362" y="4483328"/>
            <a:ext cx="274320" cy="59055"/>
          </a:xfrm>
          <a:custGeom>
            <a:avLst/>
            <a:gdLst/>
            <a:ahLst/>
            <a:cxnLst/>
            <a:rect l="l" t="t" r="r" b="b"/>
            <a:pathLst>
              <a:path w="274320" h="59054">
                <a:moveTo>
                  <a:pt x="21678" y="939"/>
                </a:moveTo>
                <a:lnTo>
                  <a:pt x="0" y="939"/>
                </a:lnTo>
                <a:lnTo>
                  <a:pt x="0" y="2870"/>
                </a:lnTo>
                <a:lnTo>
                  <a:pt x="5702" y="2870"/>
                </a:lnTo>
                <a:lnTo>
                  <a:pt x="7988" y="3835"/>
                </a:lnTo>
                <a:lnTo>
                  <a:pt x="7988" y="54635"/>
                </a:lnTo>
                <a:lnTo>
                  <a:pt x="5702" y="55600"/>
                </a:lnTo>
                <a:lnTo>
                  <a:pt x="0" y="55600"/>
                </a:lnTo>
                <a:lnTo>
                  <a:pt x="0" y="57505"/>
                </a:lnTo>
                <a:lnTo>
                  <a:pt x="21678" y="57505"/>
                </a:lnTo>
                <a:lnTo>
                  <a:pt x="21678" y="55600"/>
                </a:lnTo>
                <a:lnTo>
                  <a:pt x="14833" y="55600"/>
                </a:lnTo>
                <a:lnTo>
                  <a:pt x="13690" y="54635"/>
                </a:lnTo>
                <a:lnTo>
                  <a:pt x="12547" y="52730"/>
                </a:lnTo>
                <a:lnTo>
                  <a:pt x="12547" y="5740"/>
                </a:lnTo>
                <a:lnTo>
                  <a:pt x="13690" y="3835"/>
                </a:lnTo>
                <a:lnTo>
                  <a:pt x="14833" y="2870"/>
                </a:lnTo>
                <a:lnTo>
                  <a:pt x="21678" y="2870"/>
                </a:lnTo>
                <a:lnTo>
                  <a:pt x="21678" y="939"/>
                </a:lnTo>
                <a:close/>
              </a:path>
              <a:path w="274320" h="59054">
                <a:moveTo>
                  <a:pt x="62750" y="13423"/>
                </a:moveTo>
                <a:lnTo>
                  <a:pt x="59334" y="939"/>
                </a:lnTo>
                <a:lnTo>
                  <a:pt x="30810" y="939"/>
                </a:lnTo>
                <a:lnTo>
                  <a:pt x="30810" y="2870"/>
                </a:lnTo>
                <a:lnTo>
                  <a:pt x="31953" y="2870"/>
                </a:lnTo>
                <a:lnTo>
                  <a:pt x="34226" y="3835"/>
                </a:lnTo>
                <a:lnTo>
                  <a:pt x="34226" y="54635"/>
                </a:lnTo>
                <a:lnTo>
                  <a:pt x="31953" y="55600"/>
                </a:lnTo>
                <a:lnTo>
                  <a:pt x="29667" y="55600"/>
                </a:lnTo>
                <a:lnTo>
                  <a:pt x="29667" y="57505"/>
                </a:lnTo>
                <a:lnTo>
                  <a:pt x="43357" y="57505"/>
                </a:lnTo>
                <a:lnTo>
                  <a:pt x="43357" y="55600"/>
                </a:lnTo>
                <a:lnTo>
                  <a:pt x="41071" y="55600"/>
                </a:lnTo>
                <a:lnTo>
                  <a:pt x="39941" y="54635"/>
                </a:lnTo>
                <a:lnTo>
                  <a:pt x="38798" y="52730"/>
                </a:lnTo>
                <a:lnTo>
                  <a:pt x="38798" y="28740"/>
                </a:lnTo>
                <a:lnTo>
                  <a:pt x="47917" y="28740"/>
                </a:lnTo>
                <a:lnTo>
                  <a:pt x="52489" y="30670"/>
                </a:lnTo>
                <a:lnTo>
                  <a:pt x="53632" y="36410"/>
                </a:lnTo>
                <a:lnTo>
                  <a:pt x="53632" y="38341"/>
                </a:lnTo>
                <a:lnTo>
                  <a:pt x="54762" y="38341"/>
                </a:lnTo>
                <a:lnTo>
                  <a:pt x="54762" y="19164"/>
                </a:lnTo>
                <a:lnTo>
                  <a:pt x="53632" y="19164"/>
                </a:lnTo>
                <a:lnTo>
                  <a:pt x="53632" y="21094"/>
                </a:lnTo>
                <a:lnTo>
                  <a:pt x="52489" y="24930"/>
                </a:lnTo>
                <a:lnTo>
                  <a:pt x="47917" y="26835"/>
                </a:lnTo>
                <a:lnTo>
                  <a:pt x="38798" y="26835"/>
                </a:lnTo>
                <a:lnTo>
                  <a:pt x="38798" y="5740"/>
                </a:lnTo>
                <a:lnTo>
                  <a:pt x="39941" y="3835"/>
                </a:lnTo>
                <a:lnTo>
                  <a:pt x="41071" y="2870"/>
                </a:lnTo>
                <a:lnTo>
                  <a:pt x="49060" y="2870"/>
                </a:lnTo>
                <a:lnTo>
                  <a:pt x="55905" y="5740"/>
                </a:lnTo>
                <a:lnTo>
                  <a:pt x="58191" y="7645"/>
                </a:lnTo>
                <a:lnTo>
                  <a:pt x="60477" y="13423"/>
                </a:lnTo>
                <a:lnTo>
                  <a:pt x="62750" y="13423"/>
                </a:lnTo>
                <a:close/>
              </a:path>
              <a:path w="274320" h="59054">
                <a:moveTo>
                  <a:pt x="94703" y="43129"/>
                </a:moveTo>
                <a:lnTo>
                  <a:pt x="92417" y="43129"/>
                </a:lnTo>
                <a:lnTo>
                  <a:pt x="92417" y="44094"/>
                </a:lnTo>
                <a:lnTo>
                  <a:pt x="90144" y="49834"/>
                </a:lnTo>
                <a:lnTo>
                  <a:pt x="86715" y="52730"/>
                </a:lnTo>
                <a:lnTo>
                  <a:pt x="70751" y="52730"/>
                </a:lnTo>
                <a:lnTo>
                  <a:pt x="75311" y="45059"/>
                </a:lnTo>
                <a:lnTo>
                  <a:pt x="76454" y="44094"/>
                </a:lnTo>
                <a:lnTo>
                  <a:pt x="78740" y="40246"/>
                </a:lnTo>
                <a:lnTo>
                  <a:pt x="83299" y="35445"/>
                </a:lnTo>
                <a:lnTo>
                  <a:pt x="87858" y="29705"/>
                </a:lnTo>
                <a:lnTo>
                  <a:pt x="90144" y="27800"/>
                </a:lnTo>
                <a:lnTo>
                  <a:pt x="92417" y="22034"/>
                </a:lnTo>
                <a:lnTo>
                  <a:pt x="93560" y="21094"/>
                </a:lnTo>
                <a:lnTo>
                  <a:pt x="93560" y="9575"/>
                </a:lnTo>
                <a:lnTo>
                  <a:pt x="91287" y="4775"/>
                </a:lnTo>
                <a:lnTo>
                  <a:pt x="86715" y="1905"/>
                </a:lnTo>
                <a:lnTo>
                  <a:pt x="81013" y="939"/>
                </a:lnTo>
                <a:lnTo>
                  <a:pt x="77597" y="939"/>
                </a:lnTo>
                <a:lnTo>
                  <a:pt x="71894" y="3835"/>
                </a:lnTo>
                <a:lnTo>
                  <a:pt x="69596" y="8610"/>
                </a:lnTo>
                <a:lnTo>
                  <a:pt x="68465" y="14389"/>
                </a:lnTo>
                <a:lnTo>
                  <a:pt x="69596" y="18199"/>
                </a:lnTo>
                <a:lnTo>
                  <a:pt x="71894" y="19164"/>
                </a:lnTo>
                <a:lnTo>
                  <a:pt x="74168" y="18199"/>
                </a:lnTo>
                <a:lnTo>
                  <a:pt x="74168" y="13423"/>
                </a:lnTo>
                <a:lnTo>
                  <a:pt x="73025" y="10553"/>
                </a:lnTo>
                <a:lnTo>
                  <a:pt x="75311" y="4775"/>
                </a:lnTo>
                <a:lnTo>
                  <a:pt x="81013" y="2870"/>
                </a:lnTo>
                <a:lnTo>
                  <a:pt x="83299" y="2870"/>
                </a:lnTo>
                <a:lnTo>
                  <a:pt x="86715" y="5740"/>
                </a:lnTo>
                <a:lnTo>
                  <a:pt x="87858" y="8610"/>
                </a:lnTo>
                <a:lnTo>
                  <a:pt x="89001" y="15328"/>
                </a:lnTo>
                <a:lnTo>
                  <a:pt x="89001" y="18199"/>
                </a:lnTo>
                <a:lnTo>
                  <a:pt x="86715" y="23964"/>
                </a:lnTo>
                <a:lnTo>
                  <a:pt x="86715" y="24930"/>
                </a:lnTo>
                <a:lnTo>
                  <a:pt x="84442" y="29705"/>
                </a:lnTo>
                <a:lnTo>
                  <a:pt x="79870" y="34505"/>
                </a:lnTo>
                <a:lnTo>
                  <a:pt x="78740" y="36410"/>
                </a:lnTo>
                <a:lnTo>
                  <a:pt x="71894" y="45999"/>
                </a:lnTo>
                <a:lnTo>
                  <a:pt x="69596" y="47929"/>
                </a:lnTo>
                <a:lnTo>
                  <a:pt x="67322" y="52730"/>
                </a:lnTo>
                <a:lnTo>
                  <a:pt x="67322" y="57505"/>
                </a:lnTo>
                <a:lnTo>
                  <a:pt x="92417" y="57505"/>
                </a:lnTo>
                <a:lnTo>
                  <a:pt x="94703" y="43129"/>
                </a:lnTo>
                <a:close/>
              </a:path>
              <a:path w="274320" h="59054">
                <a:moveTo>
                  <a:pt x="126644" y="55600"/>
                </a:moveTo>
                <a:lnTo>
                  <a:pt x="124358" y="55600"/>
                </a:lnTo>
                <a:lnTo>
                  <a:pt x="120942" y="53670"/>
                </a:lnTo>
                <a:lnTo>
                  <a:pt x="118656" y="49834"/>
                </a:lnTo>
                <a:lnTo>
                  <a:pt x="118656" y="0"/>
                </a:lnTo>
                <a:lnTo>
                  <a:pt x="117513" y="0"/>
                </a:lnTo>
                <a:lnTo>
                  <a:pt x="115239" y="3835"/>
                </a:lnTo>
                <a:lnTo>
                  <a:pt x="109537" y="5740"/>
                </a:lnTo>
                <a:lnTo>
                  <a:pt x="107251" y="5740"/>
                </a:lnTo>
                <a:lnTo>
                  <a:pt x="107251" y="7645"/>
                </a:lnTo>
                <a:lnTo>
                  <a:pt x="111810" y="7645"/>
                </a:lnTo>
                <a:lnTo>
                  <a:pt x="114096" y="8610"/>
                </a:lnTo>
                <a:lnTo>
                  <a:pt x="115239" y="10553"/>
                </a:lnTo>
                <a:lnTo>
                  <a:pt x="115239" y="49834"/>
                </a:lnTo>
                <a:lnTo>
                  <a:pt x="114096" y="53670"/>
                </a:lnTo>
                <a:lnTo>
                  <a:pt x="109537" y="55600"/>
                </a:lnTo>
                <a:lnTo>
                  <a:pt x="107251" y="55600"/>
                </a:lnTo>
                <a:lnTo>
                  <a:pt x="107251" y="57505"/>
                </a:lnTo>
                <a:lnTo>
                  <a:pt x="126644" y="57505"/>
                </a:lnTo>
                <a:lnTo>
                  <a:pt x="126644" y="55600"/>
                </a:lnTo>
                <a:close/>
              </a:path>
              <a:path w="274320" h="59054">
                <a:moveTo>
                  <a:pt x="197396" y="55600"/>
                </a:moveTo>
                <a:lnTo>
                  <a:pt x="195110" y="55600"/>
                </a:lnTo>
                <a:lnTo>
                  <a:pt x="190550" y="53670"/>
                </a:lnTo>
                <a:lnTo>
                  <a:pt x="189407" y="49834"/>
                </a:lnTo>
                <a:lnTo>
                  <a:pt x="189407" y="0"/>
                </a:lnTo>
                <a:lnTo>
                  <a:pt x="188264" y="0"/>
                </a:lnTo>
                <a:lnTo>
                  <a:pt x="185991" y="3835"/>
                </a:lnTo>
                <a:lnTo>
                  <a:pt x="180289" y="5740"/>
                </a:lnTo>
                <a:lnTo>
                  <a:pt x="178003" y="5740"/>
                </a:lnTo>
                <a:lnTo>
                  <a:pt x="178003" y="7645"/>
                </a:lnTo>
                <a:lnTo>
                  <a:pt x="182562" y="7645"/>
                </a:lnTo>
                <a:lnTo>
                  <a:pt x="184848" y="8610"/>
                </a:lnTo>
                <a:lnTo>
                  <a:pt x="184848" y="49834"/>
                </a:lnTo>
                <a:lnTo>
                  <a:pt x="183705" y="53670"/>
                </a:lnTo>
                <a:lnTo>
                  <a:pt x="180289" y="55600"/>
                </a:lnTo>
                <a:lnTo>
                  <a:pt x="178003" y="55600"/>
                </a:lnTo>
                <a:lnTo>
                  <a:pt x="178003" y="57505"/>
                </a:lnTo>
                <a:lnTo>
                  <a:pt x="197396" y="57505"/>
                </a:lnTo>
                <a:lnTo>
                  <a:pt x="197396" y="55600"/>
                </a:lnTo>
                <a:close/>
              </a:path>
              <a:path w="274320" h="59054">
                <a:moveTo>
                  <a:pt x="236181" y="19164"/>
                </a:moveTo>
                <a:lnTo>
                  <a:pt x="235038" y="13423"/>
                </a:lnTo>
                <a:lnTo>
                  <a:pt x="232752" y="8610"/>
                </a:lnTo>
                <a:lnTo>
                  <a:pt x="231622" y="5740"/>
                </a:lnTo>
                <a:lnTo>
                  <a:pt x="231622" y="22034"/>
                </a:lnTo>
                <a:lnTo>
                  <a:pt x="231622" y="37376"/>
                </a:lnTo>
                <a:lnTo>
                  <a:pt x="229336" y="48895"/>
                </a:lnTo>
                <a:lnTo>
                  <a:pt x="227050" y="53670"/>
                </a:lnTo>
                <a:lnTo>
                  <a:pt x="222491" y="55600"/>
                </a:lnTo>
                <a:lnTo>
                  <a:pt x="219075" y="53670"/>
                </a:lnTo>
                <a:lnTo>
                  <a:pt x="215646" y="48895"/>
                </a:lnTo>
                <a:lnTo>
                  <a:pt x="215646" y="47929"/>
                </a:lnTo>
                <a:lnTo>
                  <a:pt x="214503" y="43129"/>
                </a:lnTo>
                <a:lnTo>
                  <a:pt x="213360" y="36410"/>
                </a:lnTo>
                <a:lnTo>
                  <a:pt x="213360" y="22034"/>
                </a:lnTo>
                <a:lnTo>
                  <a:pt x="214503" y="15328"/>
                </a:lnTo>
                <a:lnTo>
                  <a:pt x="215646" y="10553"/>
                </a:lnTo>
                <a:lnTo>
                  <a:pt x="219075" y="5740"/>
                </a:lnTo>
                <a:lnTo>
                  <a:pt x="222491" y="2870"/>
                </a:lnTo>
                <a:lnTo>
                  <a:pt x="225907" y="4775"/>
                </a:lnTo>
                <a:lnTo>
                  <a:pt x="229336" y="10553"/>
                </a:lnTo>
                <a:lnTo>
                  <a:pt x="230479" y="15328"/>
                </a:lnTo>
                <a:lnTo>
                  <a:pt x="231622" y="22034"/>
                </a:lnTo>
                <a:lnTo>
                  <a:pt x="231622" y="5740"/>
                </a:lnTo>
                <a:lnTo>
                  <a:pt x="227050" y="1905"/>
                </a:lnTo>
                <a:lnTo>
                  <a:pt x="222491" y="939"/>
                </a:lnTo>
                <a:lnTo>
                  <a:pt x="220205" y="939"/>
                </a:lnTo>
                <a:lnTo>
                  <a:pt x="207657" y="28740"/>
                </a:lnTo>
                <a:lnTo>
                  <a:pt x="208800" y="32575"/>
                </a:lnTo>
                <a:lnTo>
                  <a:pt x="208800" y="39281"/>
                </a:lnTo>
                <a:lnTo>
                  <a:pt x="222491" y="58470"/>
                </a:lnTo>
                <a:lnTo>
                  <a:pt x="229336" y="55600"/>
                </a:lnTo>
                <a:lnTo>
                  <a:pt x="233895" y="47929"/>
                </a:lnTo>
                <a:lnTo>
                  <a:pt x="235038" y="43129"/>
                </a:lnTo>
                <a:lnTo>
                  <a:pt x="236181" y="36410"/>
                </a:lnTo>
                <a:lnTo>
                  <a:pt x="236181" y="19164"/>
                </a:lnTo>
                <a:close/>
              </a:path>
              <a:path w="274320" h="59054">
                <a:moveTo>
                  <a:pt x="273824" y="55600"/>
                </a:moveTo>
                <a:lnTo>
                  <a:pt x="271538" y="54635"/>
                </a:lnTo>
                <a:lnTo>
                  <a:pt x="270408" y="51765"/>
                </a:lnTo>
                <a:lnTo>
                  <a:pt x="262420" y="15557"/>
                </a:lnTo>
                <a:lnTo>
                  <a:pt x="262420" y="34505"/>
                </a:lnTo>
                <a:lnTo>
                  <a:pt x="251015" y="34505"/>
                </a:lnTo>
                <a:lnTo>
                  <a:pt x="256717" y="6705"/>
                </a:lnTo>
                <a:lnTo>
                  <a:pt x="262420" y="34505"/>
                </a:lnTo>
                <a:lnTo>
                  <a:pt x="262420" y="15557"/>
                </a:lnTo>
                <a:lnTo>
                  <a:pt x="258991" y="0"/>
                </a:lnTo>
                <a:lnTo>
                  <a:pt x="255574" y="1905"/>
                </a:lnTo>
                <a:lnTo>
                  <a:pt x="244170" y="51765"/>
                </a:lnTo>
                <a:lnTo>
                  <a:pt x="243027" y="54635"/>
                </a:lnTo>
                <a:lnTo>
                  <a:pt x="241884" y="55600"/>
                </a:lnTo>
                <a:lnTo>
                  <a:pt x="240741" y="55600"/>
                </a:lnTo>
                <a:lnTo>
                  <a:pt x="240741" y="57505"/>
                </a:lnTo>
                <a:lnTo>
                  <a:pt x="251015" y="57505"/>
                </a:lnTo>
                <a:lnTo>
                  <a:pt x="251015" y="55600"/>
                </a:lnTo>
                <a:lnTo>
                  <a:pt x="249872" y="55600"/>
                </a:lnTo>
                <a:lnTo>
                  <a:pt x="247586" y="53670"/>
                </a:lnTo>
                <a:lnTo>
                  <a:pt x="247586" y="48895"/>
                </a:lnTo>
                <a:lnTo>
                  <a:pt x="249872" y="36410"/>
                </a:lnTo>
                <a:lnTo>
                  <a:pt x="262420" y="36410"/>
                </a:lnTo>
                <a:lnTo>
                  <a:pt x="265836" y="50800"/>
                </a:lnTo>
                <a:lnTo>
                  <a:pt x="265836" y="53670"/>
                </a:lnTo>
                <a:lnTo>
                  <a:pt x="263563" y="55600"/>
                </a:lnTo>
                <a:lnTo>
                  <a:pt x="262420" y="55600"/>
                </a:lnTo>
                <a:lnTo>
                  <a:pt x="262420" y="57505"/>
                </a:lnTo>
                <a:lnTo>
                  <a:pt x="273824" y="57505"/>
                </a:lnTo>
                <a:lnTo>
                  <a:pt x="273824" y="5560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9" name="object 199"/>
          <p:cNvSpPr/>
          <p:nvPr/>
        </p:nvSpPr>
        <p:spPr>
          <a:xfrm>
            <a:off x="9333248" y="4505355"/>
            <a:ext cx="0" cy="184150"/>
          </a:xfrm>
          <a:custGeom>
            <a:avLst/>
            <a:gdLst/>
            <a:ahLst/>
            <a:cxnLst/>
            <a:rect l="l" t="t" r="r" b="b"/>
            <a:pathLst>
              <a:path h="184150">
                <a:moveTo>
                  <a:pt x="0" y="0"/>
                </a:moveTo>
                <a:lnTo>
                  <a:pt x="0" y="184071"/>
                </a:lnTo>
              </a:path>
            </a:pathLst>
          </a:custGeom>
          <a:ln w="190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1" name="object 201"/>
          <p:cNvSpPr/>
          <p:nvPr/>
        </p:nvSpPr>
        <p:spPr>
          <a:xfrm>
            <a:off x="7965232" y="4402773"/>
            <a:ext cx="337820" cy="309245"/>
          </a:xfrm>
          <a:custGeom>
            <a:avLst/>
            <a:gdLst/>
            <a:ahLst/>
            <a:cxnLst/>
            <a:rect l="l" t="t" r="r" b="b"/>
            <a:pathLst>
              <a:path w="337820" h="309245">
                <a:moveTo>
                  <a:pt x="0" y="308683"/>
                </a:moveTo>
                <a:lnTo>
                  <a:pt x="337732" y="308683"/>
                </a:lnTo>
                <a:lnTo>
                  <a:pt x="337732" y="0"/>
                </a:lnTo>
                <a:lnTo>
                  <a:pt x="0" y="0"/>
                </a:lnTo>
                <a:lnTo>
                  <a:pt x="0" y="308683"/>
                </a:lnTo>
                <a:close/>
              </a:path>
            </a:pathLst>
          </a:custGeom>
          <a:ln w="1905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02" name="object 202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7965232" y="4587852"/>
            <a:ext cx="345717" cy="87192"/>
          </a:xfrm>
          <a:prstGeom prst="rect">
            <a:avLst/>
          </a:prstGeom>
        </p:spPr>
      </p:pic>
      <p:sp>
        <p:nvSpPr>
          <p:cNvPr id="203" name="object 203"/>
          <p:cNvSpPr/>
          <p:nvPr/>
        </p:nvSpPr>
        <p:spPr>
          <a:xfrm>
            <a:off x="8005183" y="4424829"/>
            <a:ext cx="297180" cy="117475"/>
          </a:xfrm>
          <a:custGeom>
            <a:avLst/>
            <a:gdLst/>
            <a:ahLst/>
            <a:cxnLst/>
            <a:rect l="l" t="t" r="r" b="b"/>
            <a:pathLst>
              <a:path w="297179" h="117475">
                <a:moveTo>
                  <a:pt x="296641" y="58494"/>
                </a:moveTo>
                <a:lnTo>
                  <a:pt x="160868" y="58494"/>
                </a:lnTo>
              </a:path>
              <a:path w="297179" h="117475">
                <a:moveTo>
                  <a:pt x="160868" y="32601"/>
                </a:moveTo>
                <a:lnTo>
                  <a:pt x="94680" y="98744"/>
                </a:lnTo>
              </a:path>
              <a:path w="297179" h="117475">
                <a:moveTo>
                  <a:pt x="160868" y="116963"/>
                </a:moveTo>
                <a:lnTo>
                  <a:pt x="94680" y="116963"/>
                </a:lnTo>
              </a:path>
              <a:path w="297179" h="117475">
                <a:moveTo>
                  <a:pt x="160868" y="0"/>
                </a:moveTo>
                <a:lnTo>
                  <a:pt x="94680" y="0"/>
                </a:lnTo>
              </a:path>
              <a:path w="297179" h="117475">
                <a:moveTo>
                  <a:pt x="94680" y="116963"/>
                </a:moveTo>
                <a:lnTo>
                  <a:pt x="94680" y="0"/>
                </a:lnTo>
              </a:path>
              <a:path w="297179" h="117475">
                <a:moveTo>
                  <a:pt x="94680" y="58494"/>
                </a:moveTo>
                <a:lnTo>
                  <a:pt x="0" y="5849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4" name="object 204"/>
          <p:cNvSpPr/>
          <p:nvPr/>
        </p:nvSpPr>
        <p:spPr>
          <a:xfrm>
            <a:off x="8213954" y="4483328"/>
            <a:ext cx="57150" cy="64769"/>
          </a:xfrm>
          <a:custGeom>
            <a:avLst/>
            <a:gdLst/>
            <a:ahLst/>
            <a:cxnLst/>
            <a:rect l="l" t="t" r="r" b="b"/>
            <a:pathLst>
              <a:path w="57150" h="64770">
                <a:moveTo>
                  <a:pt x="57061" y="49834"/>
                </a:moveTo>
                <a:lnTo>
                  <a:pt x="55918" y="44094"/>
                </a:lnTo>
                <a:lnTo>
                  <a:pt x="54787" y="42506"/>
                </a:lnTo>
                <a:lnTo>
                  <a:pt x="54787" y="49834"/>
                </a:lnTo>
                <a:lnTo>
                  <a:pt x="53644" y="51765"/>
                </a:lnTo>
                <a:lnTo>
                  <a:pt x="51358" y="56540"/>
                </a:lnTo>
                <a:lnTo>
                  <a:pt x="49085" y="58470"/>
                </a:lnTo>
                <a:lnTo>
                  <a:pt x="42240" y="60375"/>
                </a:lnTo>
                <a:lnTo>
                  <a:pt x="41097" y="59436"/>
                </a:lnTo>
                <a:lnTo>
                  <a:pt x="34251" y="58470"/>
                </a:lnTo>
                <a:lnTo>
                  <a:pt x="27406" y="52730"/>
                </a:lnTo>
                <a:lnTo>
                  <a:pt x="30822" y="47929"/>
                </a:lnTo>
                <a:lnTo>
                  <a:pt x="35394" y="43129"/>
                </a:lnTo>
                <a:lnTo>
                  <a:pt x="36525" y="42189"/>
                </a:lnTo>
                <a:lnTo>
                  <a:pt x="43370" y="40246"/>
                </a:lnTo>
                <a:lnTo>
                  <a:pt x="44513" y="40246"/>
                </a:lnTo>
                <a:lnTo>
                  <a:pt x="51358" y="42189"/>
                </a:lnTo>
                <a:lnTo>
                  <a:pt x="52501" y="44094"/>
                </a:lnTo>
                <a:lnTo>
                  <a:pt x="54787" y="49834"/>
                </a:lnTo>
                <a:lnTo>
                  <a:pt x="54787" y="42506"/>
                </a:lnTo>
                <a:lnTo>
                  <a:pt x="52501" y="39281"/>
                </a:lnTo>
                <a:lnTo>
                  <a:pt x="49085" y="37376"/>
                </a:lnTo>
                <a:lnTo>
                  <a:pt x="42240" y="35445"/>
                </a:lnTo>
                <a:lnTo>
                  <a:pt x="39954" y="36410"/>
                </a:lnTo>
                <a:lnTo>
                  <a:pt x="33108" y="38341"/>
                </a:lnTo>
                <a:lnTo>
                  <a:pt x="30822" y="40246"/>
                </a:lnTo>
                <a:lnTo>
                  <a:pt x="26263" y="45059"/>
                </a:lnTo>
                <a:lnTo>
                  <a:pt x="25120" y="42189"/>
                </a:lnTo>
                <a:lnTo>
                  <a:pt x="25120" y="46964"/>
                </a:lnTo>
                <a:lnTo>
                  <a:pt x="22847" y="50800"/>
                </a:lnTo>
                <a:lnTo>
                  <a:pt x="19418" y="55600"/>
                </a:lnTo>
                <a:lnTo>
                  <a:pt x="18275" y="56540"/>
                </a:lnTo>
                <a:lnTo>
                  <a:pt x="12547" y="58470"/>
                </a:lnTo>
                <a:lnTo>
                  <a:pt x="5702" y="56540"/>
                </a:lnTo>
                <a:lnTo>
                  <a:pt x="3429" y="55600"/>
                </a:lnTo>
                <a:lnTo>
                  <a:pt x="2286" y="48895"/>
                </a:lnTo>
                <a:lnTo>
                  <a:pt x="2286" y="46964"/>
                </a:lnTo>
                <a:lnTo>
                  <a:pt x="5702" y="42189"/>
                </a:lnTo>
                <a:lnTo>
                  <a:pt x="6845" y="42189"/>
                </a:lnTo>
                <a:lnTo>
                  <a:pt x="13716" y="40246"/>
                </a:lnTo>
                <a:lnTo>
                  <a:pt x="20561" y="42189"/>
                </a:lnTo>
                <a:lnTo>
                  <a:pt x="25120" y="46964"/>
                </a:lnTo>
                <a:lnTo>
                  <a:pt x="25120" y="42189"/>
                </a:lnTo>
                <a:lnTo>
                  <a:pt x="20561" y="38341"/>
                </a:lnTo>
                <a:lnTo>
                  <a:pt x="12547" y="36410"/>
                </a:lnTo>
                <a:lnTo>
                  <a:pt x="9131" y="37376"/>
                </a:lnTo>
                <a:lnTo>
                  <a:pt x="3429" y="40246"/>
                </a:lnTo>
                <a:lnTo>
                  <a:pt x="1143" y="43129"/>
                </a:lnTo>
                <a:lnTo>
                  <a:pt x="0" y="48895"/>
                </a:lnTo>
                <a:lnTo>
                  <a:pt x="0" y="54635"/>
                </a:lnTo>
                <a:lnTo>
                  <a:pt x="3429" y="59436"/>
                </a:lnTo>
                <a:lnTo>
                  <a:pt x="6845" y="61341"/>
                </a:lnTo>
                <a:lnTo>
                  <a:pt x="12547" y="62306"/>
                </a:lnTo>
                <a:lnTo>
                  <a:pt x="14859" y="62306"/>
                </a:lnTo>
                <a:lnTo>
                  <a:pt x="20561" y="60375"/>
                </a:lnTo>
                <a:lnTo>
                  <a:pt x="21704" y="59436"/>
                </a:lnTo>
                <a:lnTo>
                  <a:pt x="26263" y="54635"/>
                </a:lnTo>
                <a:lnTo>
                  <a:pt x="28549" y="57505"/>
                </a:lnTo>
                <a:lnTo>
                  <a:pt x="33108" y="61341"/>
                </a:lnTo>
                <a:lnTo>
                  <a:pt x="35394" y="62306"/>
                </a:lnTo>
                <a:lnTo>
                  <a:pt x="42240" y="64211"/>
                </a:lnTo>
                <a:lnTo>
                  <a:pt x="46799" y="63271"/>
                </a:lnTo>
                <a:lnTo>
                  <a:pt x="52501" y="59436"/>
                </a:lnTo>
                <a:lnTo>
                  <a:pt x="55918" y="55600"/>
                </a:lnTo>
                <a:lnTo>
                  <a:pt x="57061" y="49834"/>
                </a:lnTo>
                <a:close/>
              </a:path>
              <a:path w="57150" h="64770">
                <a:moveTo>
                  <a:pt x="57061" y="13423"/>
                </a:moveTo>
                <a:lnTo>
                  <a:pt x="55918" y="8610"/>
                </a:lnTo>
                <a:lnTo>
                  <a:pt x="54787" y="7429"/>
                </a:lnTo>
                <a:lnTo>
                  <a:pt x="54787" y="13423"/>
                </a:lnTo>
                <a:lnTo>
                  <a:pt x="53644" y="16294"/>
                </a:lnTo>
                <a:lnTo>
                  <a:pt x="47942" y="21094"/>
                </a:lnTo>
                <a:lnTo>
                  <a:pt x="42240" y="22999"/>
                </a:lnTo>
                <a:lnTo>
                  <a:pt x="34251" y="22999"/>
                </a:lnTo>
                <a:lnTo>
                  <a:pt x="30822" y="22034"/>
                </a:lnTo>
                <a:lnTo>
                  <a:pt x="26263" y="18199"/>
                </a:lnTo>
                <a:lnTo>
                  <a:pt x="23977" y="13423"/>
                </a:lnTo>
                <a:lnTo>
                  <a:pt x="23977" y="12458"/>
                </a:lnTo>
                <a:lnTo>
                  <a:pt x="27406" y="7645"/>
                </a:lnTo>
                <a:lnTo>
                  <a:pt x="29692" y="5740"/>
                </a:lnTo>
                <a:lnTo>
                  <a:pt x="37668" y="4775"/>
                </a:lnTo>
                <a:lnTo>
                  <a:pt x="45656" y="5740"/>
                </a:lnTo>
                <a:lnTo>
                  <a:pt x="51358" y="7645"/>
                </a:lnTo>
                <a:lnTo>
                  <a:pt x="52501" y="8610"/>
                </a:lnTo>
                <a:lnTo>
                  <a:pt x="54787" y="13423"/>
                </a:lnTo>
                <a:lnTo>
                  <a:pt x="54787" y="7429"/>
                </a:lnTo>
                <a:lnTo>
                  <a:pt x="51358" y="3835"/>
                </a:lnTo>
                <a:lnTo>
                  <a:pt x="50215" y="3835"/>
                </a:lnTo>
                <a:lnTo>
                  <a:pt x="45656" y="939"/>
                </a:lnTo>
                <a:lnTo>
                  <a:pt x="37668" y="0"/>
                </a:lnTo>
                <a:lnTo>
                  <a:pt x="31965" y="939"/>
                </a:lnTo>
                <a:lnTo>
                  <a:pt x="26263" y="2870"/>
                </a:lnTo>
                <a:lnTo>
                  <a:pt x="21704" y="6705"/>
                </a:lnTo>
                <a:lnTo>
                  <a:pt x="20561" y="12458"/>
                </a:lnTo>
                <a:lnTo>
                  <a:pt x="22847" y="19164"/>
                </a:lnTo>
                <a:lnTo>
                  <a:pt x="23977" y="20129"/>
                </a:lnTo>
                <a:lnTo>
                  <a:pt x="28549" y="22999"/>
                </a:lnTo>
                <a:lnTo>
                  <a:pt x="17145" y="22999"/>
                </a:lnTo>
                <a:lnTo>
                  <a:pt x="11404" y="22034"/>
                </a:lnTo>
                <a:lnTo>
                  <a:pt x="6845" y="20129"/>
                </a:lnTo>
                <a:lnTo>
                  <a:pt x="3429" y="17259"/>
                </a:lnTo>
                <a:lnTo>
                  <a:pt x="2286" y="12458"/>
                </a:lnTo>
                <a:lnTo>
                  <a:pt x="2286" y="9575"/>
                </a:lnTo>
                <a:lnTo>
                  <a:pt x="4559" y="8610"/>
                </a:lnTo>
                <a:lnTo>
                  <a:pt x="7988" y="8610"/>
                </a:lnTo>
                <a:lnTo>
                  <a:pt x="10274" y="7645"/>
                </a:lnTo>
                <a:lnTo>
                  <a:pt x="10274" y="3835"/>
                </a:lnTo>
                <a:lnTo>
                  <a:pt x="6845" y="2870"/>
                </a:lnTo>
                <a:lnTo>
                  <a:pt x="2286" y="4775"/>
                </a:lnTo>
                <a:lnTo>
                  <a:pt x="1143" y="5740"/>
                </a:lnTo>
                <a:lnTo>
                  <a:pt x="0" y="11493"/>
                </a:lnTo>
                <a:lnTo>
                  <a:pt x="0" y="14389"/>
                </a:lnTo>
                <a:lnTo>
                  <a:pt x="30822" y="28740"/>
                </a:lnTo>
                <a:lnTo>
                  <a:pt x="44513" y="26835"/>
                </a:lnTo>
                <a:lnTo>
                  <a:pt x="50215" y="24930"/>
                </a:lnTo>
                <a:lnTo>
                  <a:pt x="51358" y="23964"/>
                </a:lnTo>
                <a:lnTo>
                  <a:pt x="55918" y="19164"/>
                </a:lnTo>
                <a:lnTo>
                  <a:pt x="57061" y="1342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5" name="object 205"/>
          <p:cNvSpPr/>
          <p:nvPr/>
        </p:nvSpPr>
        <p:spPr>
          <a:xfrm>
            <a:off x="8166051" y="4424829"/>
            <a:ext cx="0" cy="117475"/>
          </a:xfrm>
          <a:custGeom>
            <a:avLst/>
            <a:gdLst/>
            <a:ahLst/>
            <a:cxnLst/>
            <a:rect l="l" t="t" r="r" b="b"/>
            <a:pathLst>
              <a:path h="117475">
                <a:moveTo>
                  <a:pt x="0" y="0"/>
                </a:moveTo>
                <a:lnTo>
                  <a:pt x="0" y="116963"/>
                </a:lnTo>
              </a:path>
            </a:pathLst>
          </a:custGeom>
          <a:ln w="190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8007464" y="4483328"/>
            <a:ext cx="57150" cy="63500"/>
          </a:xfrm>
          <a:custGeom>
            <a:avLst/>
            <a:gdLst/>
            <a:ahLst/>
            <a:cxnLst/>
            <a:rect l="l" t="t" r="r" b="b"/>
            <a:pathLst>
              <a:path w="57150" h="63500">
                <a:moveTo>
                  <a:pt x="57035" y="48895"/>
                </a:moveTo>
                <a:lnTo>
                  <a:pt x="55892" y="43129"/>
                </a:lnTo>
                <a:lnTo>
                  <a:pt x="54749" y="41541"/>
                </a:lnTo>
                <a:lnTo>
                  <a:pt x="54749" y="48895"/>
                </a:lnTo>
                <a:lnTo>
                  <a:pt x="54749" y="50800"/>
                </a:lnTo>
                <a:lnTo>
                  <a:pt x="51320" y="55600"/>
                </a:lnTo>
                <a:lnTo>
                  <a:pt x="49047" y="57505"/>
                </a:lnTo>
                <a:lnTo>
                  <a:pt x="43345" y="59436"/>
                </a:lnTo>
                <a:lnTo>
                  <a:pt x="41059" y="58470"/>
                </a:lnTo>
                <a:lnTo>
                  <a:pt x="34213" y="57505"/>
                </a:lnTo>
                <a:lnTo>
                  <a:pt x="33070" y="56540"/>
                </a:lnTo>
                <a:lnTo>
                  <a:pt x="28511" y="51765"/>
                </a:lnTo>
                <a:lnTo>
                  <a:pt x="30797" y="46964"/>
                </a:lnTo>
                <a:lnTo>
                  <a:pt x="35356" y="42189"/>
                </a:lnTo>
                <a:lnTo>
                  <a:pt x="37642" y="41211"/>
                </a:lnTo>
                <a:lnTo>
                  <a:pt x="43345" y="39281"/>
                </a:lnTo>
                <a:lnTo>
                  <a:pt x="45618" y="39281"/>
                </a:lnTo>
                <a:lnTo>
                  <a:pt x="51320" y="41211"/>
                </a:lnTo>
                <a:lnTo>
                  <a:pt x="53606" y="43129"/>
                </a:lnTo>
                <a:lnTo>
                  <a:pt x="54749" y="48895"/>
                </a:lnTo>
                <a:lnTo>
                  <a:pt x="54749" y="41541"/>
                </a:lnTo>
                <a:lnTo>
                  <a:pt x="52463" y="38341"/>
                </a:lnTo>
                <a:lnTo>
                  <a:pt x="49047" y="36410"/>
                </a:lnTo>
                <a:lnTo>
                  <a:pt x="42202" y="34505"/>
                </a:lnTo>
                <a:lnTo>
                  <a:pt x="39916" y="35445"/>
                </a:lnTo>
                <a:lnTo>
                  <a:pt x="34213" y="37376"/>
                </a:lnTo>
                <a:lnTo>
                  <a:pt x="30797" y="39281"/>
                </a:lnTo>
                <a:lnTo>
                  <a:pt x="26225" y="44094"/>
                </a:lnTo>
                <a:lnTo>
                  <a:pt x="25095" y="41211"/>
                </a:lnTo>
                <a:lnTo>
                  <a:pt x="25095" y="45999"/>
                </a:lnTo>
                <a:lnTo>
                  <a:pt x="22809" y="49834"/>
                </a:lnTo>
                <a:lnTo>
                  <a:pt x="19380" y="54635"/>
                </a:lnTo>
                <a:lnTo>
                  <a:pt x="18249" y="55600"/>
                </a:lnTo>
                <a:lnTo>
                  <a:pt x="12547" y="57505"/>
                </a:lnTo>
                <a:lnTo>
                  <a:pt x="5702" y="55600"/>
                </a:lnTo>
                <a:lnTo>
                  <a:pt x="3416" y="54635"/>
                </a:lnTo>
                <a:lnTo>
                  <a:pt x="2273" y="47929"/>
                </a:lnTo>
                <a:lnTo>
                  <a:pt x="2273" y="45999"/>
                </a:lnTo>
                <a:lnTo>
                  <a:pt x="5702" y="41211"/>
                </a:lnTo>
                <a:lnTo>
                  <a:pt x="6832" y="41211"/>
                </a:lnTo>
                <a:lnTo>
                  <a:pt x="13677" y="39281"/>
                </a:lnTo>
                <a:lnTo>
                  <a:pt x="20523" y="41211"/>
                </a:lnTo>
                <a:lnTo>
                  <a:pt x="25095" y="45999"/>
                </a:lnTo>
                <a:lnTo>
                  <a:pt x="25095" y="41211"/>
                </a:lnTo>
                <a:lnTo>
                  <a:pt x="20523" y="37376"/>
                </a:lnTo>
                <a:lnTo>
                  <a:pt x="13677" y="35445"/>
                </a:lnTo>
                <a:lnTo>
                  <a:pt x="9118" y="36410"/>
                </a:lnTo>
                <a:lnTo>
                  <a:pt x="3416" y="39281"/>
                </a:lnTo>
                <a:lnTo>
                  <a:pt x="1130" y="42189"/>
                </a:lnTo>
                <a:lnTo>
                  <a:pt x="0" y="47929"/>
                </a:lnTo>
                <a:lnTo>
                  <a:pt x="1130" y="53670"/>
                </a:lnTo>
                <a:lnTo>
                  <a:pt x="3416" y="58470"/>
                </a:lnTo>
                <a:lnTo>
                  <a:pt x="6832" y="60375"/>
                </a:lnTo>
                <a:lnTo>
                  <a:pt x="13677" y="61341"/>
                </a:lnTo>
                <a:lnTo>
                  <a:pt x="14820" y="61341"/>
                </a:lnTo>
                <a:lnTo>
                  <a:pt x="20523" y="59436"/>
                </a:lnTo>
                <a:lnTo>
                  <a:pt x="22809" y="58470"/>
                </a:lnTo>
                <a:lnTo>
                  <a:pt x="26225" y="53670"/>
                </a:lnTo>
                <a:lnTo>
                  <a:pt x="28511" y="56540"/>
                </a:lnTo>
                <a:lnTo>
                  <a:pt x="33070" y="60375"/>
                </a:lnTo>
                <a:lnTo>
                  <a:pt x="43345" y="63271"/>
                </a:lnTo>
                <a:lnTo>
                  <a:pt x="46761" y="62306"/>
                </a:lnTo>
                <a:lnTo>
                  <a:pt x="52463" y="58470"/>
                </a:lnTo>
                <a:lnTo>
                  <a:pt x="55892" y="54635"/>
                </a:lnTo>
                <a:lnTo>
                  <a:pt x="57035" y="48895"/>
                </a:lnTo>
                <a:close/>
              </a:path>
              <a:path w="57150" h="63500">
                <a:moveTo>
                  <a:pt x="57035" y="13423"/>
                </a:moveTo>
                <a:lnTo>
                  <a:pt x="55892" y="7645"/>
                </a:lnTo>
                <a:lnTo>
                  <a:pt x="51320" y="3835"/>
                </a:lnTo>
                <a:lnTo>
                  <a:pt x="51320" y="2870"/>
                </a:lnTo>
                <a:lnTo>
                  <a:pt x="45618" y="939"/>
                </a:lnTo>
                <a:lnTo>
                  <a:pt x="37642" y="0"/>
                </a:lnTo>
                <a:lnTo>
                  <a:pt x="30797" y="939"/>
                </a:lnTo>
                <a:lnTo>
                  <a:pt x="25095" y="3835"/>
                </a:lnTo>
                <a:lnTo>
                  <a:pt x="21666" y="6705"/>
                </a:lnTo>
                <a:lnTo>
                  <a:pt x="20523" y="12458"/>
                </a:lnTo>
                <a:lnTo>
                  <a:pt x="21666" y="17259"/>
                </a:lnTo>
                <a:lnTo>
                  <a:pt x="21666" y="18199"/>
                </a:lnTo>
                <a:lnTo>
                  <a:pt x="27368" y="22999"/>
                </a:lnTo>
                <a:lnTo>
                  <a:pt x="5702" y="22034"/>
                </a:lnTo>
                <a:lnTo>
                  <a:pt x="5702" y="1905"/>
                </a:lnTo>
                <a:lnTo>
                  <a:pt x="1130" y="939"/>
                </a:lnTo>
                <a:lnTo>
                  <a:pt x="1130" y="23964"/>
                </a:lnTo>
                <a:lnTo>
                  <a:pt x="30797" y="24930"/>
                </a:lnTo>
                <a:lnTo>
                  <a:pt x="30797" y="22034"/>
                </a:lnTo>
                <a:lnTo>
                  <a:pt x="25095" y="18199"/>
                </a:lnTo>
                <a:lnTo>
                  <a:pt x="23952" y="13423"/>
                </a:lnTo>
                <a:lnTo>
                  <a:pt x="23952" y="11493"/>
                </a:lnTo>
                <a:lnTo>
                  <a:pt x="27368" y="6705"/>
                </a:lnTo>
                <a:lnTo>
                  <a:pt x="30797" y="5740"/>
                </a:lnTo>
                <a:lnTo>
                  <a:pt x="38773" y="4775"/>
                </a:lnTo>
                <a:lnTo>
                  <a:pt x="50190" y="6705"/>
                </a:lnTo>
                <a:lnTo>
                  <a:pt x="52463" y="8610"/>
                </a:lnTo>
                <a:lnTo>
                  <a:pt x="54749" y="14389"/>
                </a:lnTo>
                <a:lnTo>
                  <a:pt x="53606" y="19164"/>
                </a:lnTo>
                <a:lnTo>
                  <a:pt x="49047" y="22034"/>
                </a:lnTo>
                <a:lnTo>
                  <a:pt x="46761" y="21094"/>
                </a:lnTo>
                <a:lnTo>
                  <a:pt x="43345" y="20129"/>
                </a:lnTo>
                <a:lnTo>
                  <a:pt x="39916" y="22999"/>
                </a:lnTo>
                <a:lnTo>
                  <a:pt x="42202" y="25869"/>
                </a:lnTo>
                <a:lnTo>
                  <a:pt x="45618" y="26835"/>
                </a:lnTo>
                <a:lnTo>
                  <a:pt x="47904" y="26835"/>
                </a:lnTo>
                <a:lnTo>
                  <a:pt x="53606" y="22999"/>
                </a:lnTo>
                <a:lnTo>
                  <a:pt x="55892" y="20129"/>
                </a:lnTo>
                <a:lnTo>
                  <a:pt x="57035" y="14389"/>
                </a:lnTo>
                <a:lnTo>
                  <a:pt x="57035" y="1342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7998333" y="4416221"/>
            <a:ext cx="51435" cy="62865"/>
          </a:xfrm>
          <a:custGeom>
            <a:avLst/>
            <a:gdLst/>
            <a:ahLst/>
            <a:cxnLst/>
            <a:rect l="l" t="t" r="r" b="b"/>
            <a:pathLst>
              <a:path w="51434" h="62864">
                <a:moveTo>
                  <a:pt x="23952" y="4775"/>
                </a:moveTo>
                <a:lnTo>
                  <a:pt x="21678" y="1905"/>
                </a:lnTo>
                <a:lnTo>
                  <a:pt x="20535" y="3835"/>
                </a:lnTo>
                <a:lnTo>
                  <a:pt x="20535" y="6705"/>
                </a:lnTo>
                <a:lnTo>
                  <a:pt x="19392" y="15328"/>
                </a:lnTo>
                <a:lnTo>
                  <a:pt x="12547" y="17259"/>
                </a:lnTo>
                <a:lnTo>
                  <a:pt x="12547" y="7670"/>
                </a:lnTo>
                <a:lnTo>
                  <a:pt x="20535" y="6705"/>
                </a:lnTo>
                <a:lnTo>
                  <a:pt x="20535" y="3835"/>
                </a:lnTo>
                <a:lnTo>
                  <a:pt x="12547" y="4775"/>
                </a:lnTo>
                <a:lnTo>
                  <a:pt x="11404" y="0"/>
                </a:lnTo>
                <a:lnTo>
                  <a:pt x="10261" y="965"/>
                </a:lnTo>
                <a:lnTo>
                  <a:pt x="10261" y="4775"/>
                </a:lnTo>
                <a:lnTo>
                  <a:pt x="11404" y="10541"/>
                </a:lnTo>
                <a:lnTo>
                  <a:pt x="11404" y="16294"/>
                </a:lnTo>
                <a:lnTo>
                  <a:pt x="10261" y="20129"/>
                </a:lnTo>
                <a:lnTo>
                  <a:pt x="12547" y="23964"/>
                </a:lnTo>
                <a:lnTo>
                  <a:pt x="12547" y="19164"/>
                </a:lnTo>
                <a:lnTo>
                  <a:pt x="23952" y="17259"/>
                </a:lnTo>
                <a:lnTo>
                  <a:pt x="21678" y="15328"/>
                </a:lnTo>
                <a:lnTo>
                  <a:pt x="22809" y="5740"/>
                </a:lnTo>
                <a:lnTo>
                  <a:pt x="23952" y="4775"/>
                </a:lnTo>
                <a:close/>
              </a:path>
              <a:path w="51434" h="62864">
                <a:moveTo>
                  <a:pt x="37642" y="22059"/>
                </a:moveTo>
                <a:lnTo>
                  <a:pt x="36499" y="21094"/>
                </a:lnTo>
                <a:lnTo>
                  <a:pt x="33083" y="19164"/>
                </a:lnTo>
                <a:lnTo>
                  <a:pt x="31940" y="20129"/>
                </a:lnTo>
                <a:lnTo>
                  <a:pt x="36499" y="25869"/>
                </a:lnTo>
                <a:lnTo>
                  <a:pt x="37642" y="22059"/>
                </a:lnTo>
                <a:close/>
              </a:path>
              <a:path w="51434" h="62864">
                <a:moveTo>
                  <a:pt x="42202" y="3835"/>
                </a:moveTo>
                <a:lnTo>
                  <a:pt x="39928" y="0"/>
                </a:lnTo>
                <a:lnTo>
                  <a:pt x="38785" y="2870"/>
                </a:lnTo>
                <a:lnTo>
                  <a:pt x="38785" y="4775"/>
                </a:lnTo>
                <a:lnTo>
                  <a:pt x="37642" y="14376"/>
                </a:lnTo>
                <a:lnTo>
                  <a:pt x="30797" y="15328"/>
                </a:lnTo>
                <a:lnTo>
                  <a:pt x="29654" y="6705"/>
                </a:lnTo>
                <a:lnTo>
                  <a:pt x="38785" y="4775"/>
                </a:lnTo>
                <a:lnTo>
                  <a:pt x="38785" y="2870"/>
                </a:lnTo>
                <a:lnTo>
                  <a:pt x="29654" y="3835"/>
                </a:lnTo>
                <a:lnTo>
                  <a:pt x="27381" y="0"/>
                </a:lnTo>
                <a:lnTo>
                  <a:pt x="27381" y="3835"/>
                </a:lnTo>
                <a:lnTo>
                  <a:pt x="28511" y="9575"/>
                </a:lnTo>
                <a:lnTo>
                  <a:pt x="28511" y="14376"/>
                </a:lnTo>
                <a:lnTo>
                  <a:pt x="27381" y="17259"/>
                </a:lnTo>
                <a:lnTo>
                  <a:pt x="29654" y="21094"/>
                </a:lnTo>
                <a:lnTo>
                  <a:pt x="30797" y="18224"/>
                </a:lnTo>
                <a:lnTo>
                  <a:pt x="41071" y="16294"/>
                </a:lnTo>
                <a:lnTo>
                  <a:pt x="39928" y="14376"/>
                </a:lnTo>
                <a:lnTo>
                  <a:pt x="41071" y="4775"/>
                </a:lnTo>
                <a:lnTo>
                  <a:pt x="42202" y="3835"/>
                </a:lnTo>
                <a:close/>
              </a:path>
              <a:path w="51434" h="62864">
                <a:moveTo>
                  <a:pt x="51333" y="43116"/>
                </a:moveTo>
                <a:lnTo>
                  <a:pt x="50190" y="43116"/>
                </a:lnTo>
                <a:lnTo>
                  <a:pt x="45631" y="42176"/>
                </a:lnTo>
                <a:lnTo>
                  <a:pt x="43345" y="41211"/>
                </a:lnTo>
                <a:lnTo>
                  <a:pt x="39928" y="39306"/>
                </a:lnTo>
                <a:lnTo>
                  <a:pt x="39928" y="38341"/>
                </a:lnTo>
                <a:lnTo>
                  <a:pt x="38785" y="37376"/>
                </a:lnTo>
                <a:lnTo>
                  <a:pt x="38785" y="43116"/>
                </a:lnTo>
                <a:lnTo>
                  <a:pt x="36499" y="53670"/>
                </a:lnTo>
                <a:lnTo>
                  <a:pt x="29654" y="54635"/>
                </a:lnTo>
                <a:lnTo>
                  <a:pt x="29654" y="44081"/>
                </a:lnTo>
                <a:lnTo>
                  <a:pt x="38785" y="43116"/>
                </a:lnTo>
                <a:lnTo>
                  <a:pt x="38785" y="37376"/>
                </a:lnTo>
                <a:lnTo>
                  <a:pt x="37642" y="36410"/>
                </a:lnTo>
                <a:lnTo>
                  <a:pt x="35356" y="33540"/>
                </a:lnTo>
                <a:lnTo>
                  <a:pt x="30797" y="28765"/>
                </a:lnTo>
                <a:lnTo>
                  <a:pt x="31940" y="28765"/>
                </a:lnTo>
                <a:lnTo>
                  <a:pt x="36499" y="27800"/>
                </a:lnTo>
                <a:lnTo>
                  <a:pt x="46774" y="27800"/>
                </a:lnTo>
                <a:lnTo>
                  <a:pt x="43345" y="23964"/>
                </a:lnTo>
                <a:lnTo>
                  <a:pt x="42202" y="24930"/>
                </a:lnTo>
                <a:lnTo>
                  <a:pt x="36499" y="25869"/>
                </a:lnTo>
                <a:lnTo>
                  <a:pt x="22809" y="26835"/>
                </a:lnTo>
                <a:lnTo>
                  <a:pt x="22809" y="25869"/>
                </a:lnTo>
                <a:lnTo>
                  <a:pt x="25095" y="22999"/>
                </a:lnTo>
                <a:lnTo>
                  <a:pt x="27381" y="21094"/>
                </a:lnTo>
                <a:lnTo>
                  <a:pt x="25095" y="16294"/>
                </a:lnTo>
                <a:lnTo>
                  <a:pt x="23952" y="16294"/>
                </a:lnTo>
                <a:lnTo>
                  <a:pt x="23952" y="17259"/>
                </a:lnTo>
                <a:lnTo>
                  <a:pt x="23952" y="21094"/>
                </a:lnTo>
                <a:lnTo>
                  <a:pt x="22809" y="23964"/>
                </a:lnTo>
                <a:lnTo>
                  <a:pt x="20535" y="27800"/>
                </a:lnTo>
                <a:lnTo>
                  <a:pt x="7988" y="27800"/>
                </a:lnTo>
                <a:lnTo>
                  <a:pt x="5702" y="27800"/>
                </a:lnTo>
                <a:lnTo>
                  <a:pt x="7988" y="31635"/>
                </a:lnTo>
                <a:lnTo>
                  <a:pt x="9131" y="30670"/>
                </a:lnTo>
                <a:lnTo>
                  <a:pt x="12547" y="30670"/>
                </a:lnTo>
                <a:lnTo>
                  <a:pt x="18249" y="29705"/>
                </a:lnTo>
                <a:lnTo>
                  <a:pt x="18249" y="30670"/>
                </a:lnTo>
                <a:lnTo>
                  <a:pt x="15963" y="34505"/>
                </a:lnTo>
                <a:lnTo>
                  <a:pt x="12547" y="37376"/>
                </a:lnTo>
                <a:lnTo>
                  <a:pt x="10261" y="40246"/>
                </a:lnTo>
                <a:lnTo>
                  <a:pt x="6845" y="42176"/>
                </a:lnTo>
                <a:lnTo>
                  <a:pt x="0" y="47929"/>
                </a:lnTo>
                <a:lnTo>
                  <a:pt x="1143" y="48895"/>
                </a:lnTo>
                <a:lnTo>
                  <a:pt x="4559" y="46012"/>
                </a:lnTo>
                <a:lnTo>
                  <a:pt x="7988" y="44081"/>
                </a:lnTo>
                <a:lnTo>
                  <a:pt x="10261" y="42176"/>
                </a:lnTo>
                <a:lnTo>
                  <a:pt x="11404" y="54635"/>
                </a:lnTo>
                <a:lnTo>
                  <a:pt x="10261" y="58470"/>
                </a:lnTo>
                <a:lnTo>
                  <a:pt x="12547" y="62306"/>
                </a:lnTo>
                <a:lnTo>
                  <a:pt x="13690" y="57505"/>
                </a:lnTo>
                <a:lnTo>
                  <a:pt x="23952" y="56565"/>
                </a:lnTo>
                <a:lnTo>
                  <a:pt x="21678" y="53670"/>
                </a:lnTo>
                <a:lnTo>
                  <a:pt x="22809" y="44081"/>
                </a:lnTo>
                <a:lnTo>
                  <a:pt x="25095" y="41211"/>
                </a:lnTo>
                <a:lnTo>
                  <a:pt x="21678" y="39306"/>
                </a:lnTo>
                <a:lnTo>
                  <a:pt x="20535" y="41211"/>
                </a:lnTo>
                <a:lnTo>
                  <a:pt x="20535" y="44081"/>
                </a:lnTo>
                <a:lnTo>
                  <a:pt x="20535" y="53670"/>
                </a:lnTo>
                <a:lnTo>
                  <a:pt x="13690" y="54635"/>
                </a:lnTo>
                <a:lnTo>
                  <a:pt x="12547" y="45046"/>
                </a:lnTo>
                <a:lnTo>
                  <a:pt x="20535" y="44081"/>
                </a:lnTo>
                <a:lnTo>
                  <a:pt x="20535" y="41211"/>
                </a:lnTo>
                <a:lnTo>
                  <a:pt x="12547" y="42176"/>
                </a:lnTo>
                <a:lnTo>
                  <a:pt x="12547" y="40246"/>
                </a:lnTo>
                <a:lnTo>
                  <a:pt x="17106" y="36410"/>
                </a:lnTo>
                <a:lnTo>
                  <a:pt x="19392" y="32575"/>
                </a:lnTo>
                <a:lnTo>
                  <a:pt x="21678" y="29705"/>
                </a:lnTo>
                <a:lnTo>
                  <a:pt x="29654" y="28765"/>
                </a:lnTo>
                <a:lnTo>
                  <a:pt x="37642" y="40246"/>
                </a:lnTo>
                <a:lnTo>
                  <a:pt x="29654" y="41211"/>
                </a:lnTo>
                <a:lnTo>
                  <a:pt x="28511" y="38341"/>
                </a:lnTo>
                <a:lnTo>
                  <a:pt x="27381" y="39306"/>
                </a:lnTo>
                <a:lnTo>
                  <a:pt x="27381" y="55600"/>
                </a:lnTo>
                <a:lnTo>
                  <a:pt x="27381" y="57505"/>
                </a:lnTo>
                <a:lnTo>
                  <a:pt x="28511" y="61341"/>
                </a:lnTo>
                <a:lnTo>
                  <a:pt x="29654" y="61341"/>
                </a:lnTo>
                <a:lnTo>
                  <a:pt x="29654" y="57505"/>
                </a:lnTo>
                <a:lnTo>
                  <a:pt x="41071" y="55600"/>
                </a:lnTo>
                <a:lnTo>
                  <a:pt x="38785" y="53670"/>
                </a:lnTo>
                <a:lnTo>
                  <a:pt x="39928" y="43116"/>
                </a:lnTo>
                <a:lnTo>
                  <a:pt x="42202" y="45046"/>
                </a:lnTo>
                <a:lnTo>
                  <a:pt x="51333" y="44081"/>
                </a:lnTo>
                <a:lnTo>
                  <a:pt x="51333" y="4311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9" name="object 209"/>
          <p:cNvSpPr/>
          <p:nvPr/>
        </p:nvSpPr>
        <p:spPr>
          <a:xfrm>
            <a:off x="8302965" y="4597390"/>
            <a:ext cx="420370" cy="0"/>
          </a:xfrm>
          <a:custGeom>
            <a:avLst/>
            <a:gdLst/>
            <a:ahLst/>
            <a:cxnLst/>
            <a:rect l="l" t="t" r="r" b="b"/>
            <a:pathLst>
              <a:path w="420370">
                <a:moveTo>
                  <a:pt x="0" y="0"/>
                </a:moveTo>
                <a:lnTo>
                  <a:pt x="419865" y="0"/>
                </a:lnTo>
              </a:path>
            </a:pathLst>
          </a:custGeom>
          <a:ln w="1907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1" name="object 211"/>
          <p:cNvSpPr/>
          <p:nvPr/>
        </p:nvSpPr>
        <p:spPr>
          <a:xfrm>
            <a:off x="7400468" y="1443444"/>
            <a:ext cx="2542540" cy="185420"/>
          </a:xfrm>
          <a:custGeom>
            <a:avLst/>
            <a:gdLst/>
            <a:ahLst/>
            <a:cxnLst/>
            <a:rect l="l" t="t" r="r" b="b"/>
            <a:pathLst>
              <a:path w="2542540" h="185419">
                <a:moveTo>
                  <a:pt x="1322362" y="185014"/>
                </a:moveTo>
                <a:lnTo>
                  <a:pt x="2542058" y="185014"/>
                </a:lnTo>
                <a:lnTo>
                  <a:pt x="2542058" y="0"/>
                </a:lnTo>
                <a:lnTo>
                  <a:pt x="1322362" y="0"/>
                </a:lnTo>
                <a:lnTo>
                  <a:pt x="1322362" y="185014"/>
                </a:lnTo>
                <a:close/>
              </a:path>
              <a:path w="2542540" h="185419">
                <a:moveTo>
                  <a:pt x="0" y="92013"/>
                </a:moveTo>
                <a:lnTo>
                  <a:pt x="1322362" y="92013"/>
                </a:lnTo>
              </a:path>
              <a:path w="2542540" h="185419">
                <a:moveTo>
                  <a:pt x="149466" y="130382"/>
                </a:moveTo>
                <a:lnTo>
                  <a:pt x="402759" y="130382"/>
                </a:lnTo>
                <a:lnTo>
                  <a:pt x="402759" y="53691"/>
                </a:lnTo>
                <a:lnTo>
                  <a:pt x="149466" y="53691"/>
                </a:lnTo>
                <a:lnTo>
                  <a:pt x="149466" y="130382"/>
                </a:lnTo>
                <a:close/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2" name="object 212"/>
          <p:cNvSpPr/>
          <p:nvPr/>
        </p:nvSpPr>
        <p:spPr>
          <a:xfrm>
            <a:off x="7559053" y="1434833"/>
            <a:ext cx="274320" cy="59055"/>
          </a:xfrm>
          <a:custGeom>
            <a:avLst/>
            <a:gdLst/>
            <a:ahLst/>
            <a:cxnLst/>
            <a:rect l="l" t="t" r="r" b="b"/>
            <a:pathLst>
              <a:path w="274320" h="59055">
                <a:moveTo>
                  <a:pt x="21678" y="2032"/>
                </a:moveTo>
                <a:lnTo>
                  <a:pt x="0" y="2032"/>
                </a:lnTo>
                <a:lnTo>
                  <a:pt x="0" y="3822"/>
                </a:lnTo>
                <a:lnTo>
                  <a:pt x="7988" y="3822"/>
                </a:lnTo>
                <a:lnTo>
                  <a:pt x="7988" y="54635"/>
                </a:lnTo>
                <a:lnTo>
                  <a:pt x="5702" y="55651"/>
                </a:lnTo>
                <a:lnTo>
                  <a:pt x="0" y="55651"/>
                </a:lnTo>
                <a:lnTo>
                  <a:pt x="0" y="57683"/>
                </a:lnTo>
                <a:lnTo>
                  <a:pt x="21678" y="57683"/>
                </a:lnTo>
                <a:lnTo>
                  <a:pt x="21678" y="55651"/>
                </a:lnTo>
                <a:lnTo>
                  <a:pt x="14833" y="55651"/>
                </a:lnTo>
                <a:lnTo>
                  <a:pt x="13690" y="54635"/>
                </a:lnTo>
                <a:lnTo>
                  <a:pt x="12547" y="52857"/>
                </a:lnTo>
                <a:lnTo>
                  <a:pt x="12547" y="5854"/>
                </a:lnTo>
                <a:lnTo>
                  <a:pt x="13690" y="3822"/>
                </a:lnTo>
                <a:lnTo>
                  <a:pt x="21678" y="3822"/>
                </a:lnTo>
                <a:lnTo>
                  <a:pt x="21678" y="2032"/>
                </a:lnTo>
                <a:close/>
              </a:path>
              <a:path w="274320" h="59055">
                <a:moveTo>
                  <a:pt x="61620" y="13474"/>
                </a:moveTo>
                <a:lnTo>
                  <a:pt x="59334" y="2032"/>
                </a:lnTo>
                <a:lnTo>
                  <a:pt x="29667" y="2032"/>
                </a:lnTo>
                <a:lnTo>
                  <a:pt x="29667" y="3822"/>
                </a:lnTo>
                <a:lnTo>
                  <a:pt x="34226" y="3822"/>
                </a:lnTo>
                <a:lnTo>
                  <a:pt x="34226" y="54635"/>
                </a:lnTo>
                <a:lnTo>
                  <a:pt x="31953" y="55651"/>
                </a:lnTo>
                <a:lnTo>
                  <a:pt x="29667" y="55651"/>
                </a:lnTo>
                <a:lnTo>
                  <a:pt x="29667" y="57683"/>
                </a:lnTo>
                <a:lnTo>
                  <a:pt x="43357" y="57683"/>
                </a:lnTo>
                <a:lnTo>
                  <a:pt x="43357" y="55651"/>
                </a:lnTo>
                <a:lnTo>
                  <a:pt x="41071" y="55651"/>
                </a:lnTo>
                <a:lnTo>
                  <a:pt x="39941" y="54635"/>
                </a:lnTo>
                <a:lnTo>
                  <a:pt x="38798" y="52857"/>
                </a:lnTo>
                <a:lnTo>
                  <a:pt x="38798" y="28714"/>
                </a:lnTo>
                <a:lnTo>
                  <a:pt x="47917" y="28714"/>
                </a:lnTo>
                <a:lnTo>
                  <a:pt x="51346" y="30746"/>
                </a:lnTo>
                <a:lnTo>
                  <a:pt x="52489" y="36601"/>
                </a:lnTo>
                <a:lnTo>
                  <a:pt x="52489" y="38379"/>
                </a:lnTo>
                <a:lnTo>
                  <a:pt x="54775" y="38379"/>
                </a:lnTo>
                <a:lnTo>
                  <a:pt x="54775" y="19316"/>
                </a:lnTo>
                <a:lnTo>
                  <a:pt x="52489" y="19316"/>
                </a:lnTo>
                <a:lnTo>
                  <a:pt x="52489" y="21094"/>
                </a:lnTo>
                <a:lnTo>
                  <a:pt x="51346" y="25920"/>
                </a:lnTo>
                <a:lnTo>
                  <a:pt x="47917" y="26936"/>
                </a:lnTo>
                <a:lnTo>
                  <a:pt x="38798" y="26936"/>
                </a:lnTo>
                <a:lnTo>
                  <a:pt x="38798" y="5854"/>
                </a:lnTo>
                <a:lnTo>
                  <a:pt x="39941" y="3822"/>
                </a:lnTo>
                <a:lnTo>
                  <a:pt x="50203" y="3822"/>
                </a:lnTo>
                <a:lnTo>
                  <a:pt x="55905" y="5854"/>
                </a:lnTo>
                <a:lnTo>
                  <a:pt x="57061" y="8648"/>
                </a:lnTo>
                <a:lnTo>
                  <a:pt x="60477" y="14490"/>
                </a:lnTo>
                <a:lnTo>
                  <a:pt x="61620" y="13474"/>
                </a:lnTo>
                <a:close/>
              </a:path>
              <a:path w="274320" h="59055">
                <a:moveTo>
                  <a:pt x="91274" y="55651"/>
                </a:moveTo>
                <a:lnTo>
                  <a:pt x="89001" y="55651"/>
                </a:lnTo>
                <a:lnTo>
                  <a:pt x="85572" y="54635"/>
                </a:lnTo>
                <a:lnTo>
                  <a:pt x="83299" y="50825"/>
                </a:lnTo>
                <a:lnTo>
                  <a:pt x="83299" y="1016"/>
                </a:lnTo>
                <a:lnTo>
                  <a:pt x="82156" y="1016"/>
                </a:lnTo>
                <a:lnTo>
                  <a:pt x="79870" y="4838"/>
                </a:lnTo>
                <a:lnTo>
                  <a:pt x="74168" y="5854"/>
                </a:lnTo>
                <a:lnTo>
                  <a:pt x="71882" y="5854"/>
                </a:lnTo>
                <a:lnTo>
                  <a:pt x="71882" y="7632"/>
                </a:lnTo>
                <a:lnTo>
                  <a:pt x="76454" y="7632"/>
                </a:lnTo>
                <a:lnTo>
                  <a:pt x="78727" y="8648"/>
                </a:lnTo>
                <a:lnTo>
                  <a:pt x="78727" y="50825"/>
                </a:lnTo>
                <a:lnTo>
                  <a:pt x="77597" y="54635"/>
                </a:lnTo>
                <a:lnTo>
                  <a:pt x="74168" y="55651"/>
                </a:lnTo>
                <a:lnTo>
                  <a:pt x="71882" y="55651"/>
                </a:lnTo>
                <a:lnTo>
                  <a:pt x="71882" y="57683"/>
                </a:lnTo>
                <a:lnTo>
                  <a:pt x="91274" y="57683"/>
                </a:lnTo>
                <a:lnTo>
                  <a:pt x="91274" y="55651"/>
                </a:lnTo>
                <a:close/>
              </a:path>
              <a:path w="274320" h="59055">
                <a:moveTo>
                  <a:pt x="122085" y="56667"/>
                </a:moveTo>
                <a:lnTo>
                  <a:pt x="110667" y="54635"/>
                </a:lnTo>
                <a:lnTo>
                  <a:pt x="107251" y="50825"/>
                </a:lnTo>
                <a:lnTo>
                  <a:pt x="109537" y="45237"/>
                </a:lnTo>
                <a:lnTo>
                  <a:pt x="108394" y="43205"/>
                </a:lnTo>
                <a:lnTo>
                  <a:pt x="106108" y="41173"/>
                </a:lnTo>
                <a:lnTo>
                  <a:pt x="103822" y="43205"/>
                </a:lnTo>
                <a:lnTo>
                  <a:pt x="102692" y="45999"/>
                </a:lnTo>
                <a:lnTo>
                  <a:pt x="103822" y="49047"/>
                </a:lnTo>
                <a:lnTo>
                  <a:pt x="107251" y="54635"/>
                </a:lnTo>
                <a:lnTo>
                  <a:pt x="109537" y="56667"/>
                </a:lnTo>
                <a:lnTo>
                  <a:pt x="115239" y="58445"/>
                </a:lnTo>
                <a:lnTo>
                  <a:pt x="116382" y="58445"/>
                </a:lnTo>
                <a:lnTo>
                  <a:pt x="122085" y="56667"/>
                </a:lnTo>
                <a:close/>
              </a:path>
              <a:path w="274320" h="59055">
                <a:moveTo>
                  <a:pt x="130060" y="39395"/>
                </a:moveTo>
                <a:lnTo>
                  <a:pt x="128930" y="31762"/>
                </a:lnTo>
                <a:lnTo>
                  <a:pt x="126644" y="25920"/>
                </a:lnTo>
                <a:lnTo>
                  <a:pt x="123215" y="23126"/>
                </a:lnTo>
                <a:lnTo>
                  <a:pt x="117513" y="21094"/>
                </a:lnTo>
                <a:lnTo>
                  <a:pt x="112953" y="22110"/>
                </a:lnTo>
                <a:lnTo>
                  <a:pt x="111810" y="23126"/>
                </a:lnTo>
                <a:lnTo>
                  <a:pt x="107251" y="27952"/>
                </a:lnTo>
                <a:lnTo>
                  <a:pt x="108394" y="6870"/>
                </a:lnTo>
                <a:lnTo>
                  <a:pt x="127787" y="6870"/>
                </a:lnTo>
                <a:lnTo>
                  <a:pt x="128930" y="2032"/>
                </a:lnTo>
                <a:lnTo>
                  <a:pt x="106108" y="2032"/>
                </a:lnTo>
                <a:lnTo>
                  <a:pt x="104965" y="31762"/>
                </a:lnTo>
                <a:lnTo>
                  <a:pt x="107251" y="31762"/>
                </a:lnTo>
                <a:lnTo>
                  <a:pt x="111810" y="25920"/>
                </a:lnTo>
                <a:lnTo>
                  <a:pt x="116382" y="24904"/>
                </a:lnTo>
                <a:lnTo>
                  <a:pt x="118656" y="24904"/>
                </a:lnTo>
                <a:lnTo>
                  <a:pt x="123215" y="28714"/>
                </a:lnTo>
                <a:lnTo>
                  <a:pt x="124358" y="32524"/>
                </a:lnTo>
                <a:lnTo>
                  <a:pt x="125501" y="39395"/>
                </a:lnTo>
                <a:lnTo>
                  <a:pt x="124358" y="45999"/>
                </a:lnTo>
                <a:lnTo>
                  <a:pt x="123215" y="51841"/>
                </a:lnTo>
                <a:lnTo>
                  <a:pt x="120942" y="53619"/>
                </a:lnTo>
                <a:lnTo>
                  <a:pt x="116382" y="55651"/>
                </a:lnTo>
                <a:lnTo>
                  <a:pt x="122085" y="56667"/>
                </a:lnTo>
                <a:lnTo>
                  <a:pt x="126644" y="52857"/>
                </a:lnTo>
                <a:lnTo>
                  <a:pt x="128930" y="45999"/>
                </a:lnTo>
                <a:lnTo>
                  <a:pt x="130060" y="39395"/>
                </a:lnTo>
                <a:close/>
              </a:path>
              <a:path w="274320" h="59055">
                <a:moveTo>
                  <a:pt x="197396" y="55651"/>
                </a:moveTo>
                <a:lnTo>
                  <a:pt x="195110" y="55651"/>
                </a:lnTo>
                <a:lnTo>
                  <a:pt x="190550" y="54635"/>
                </a:lnTo>
                <a:lnTo>
                  <a:pt x="189407" y="50825"/>
                </a:lnTo>
                <a:lnTo>
                  <a:pt x="189407" y="1016"/>
                </a:lnTo>
                <a:lnTo>
                  <a:pt x="188264" y="1016"/>
                </a:lnTo>
                <a:lnTo>
                  <a:pt x="185991" y="4838"/>
                </a:lnTo>
                <a:lnTo>
                  <a:pt x="180276" y="5854"/>
                </a:lnTo>
                <a:lnTo>
                  <a:pt x="176860" y="5854"/>
                </a:lnTo>
                <a:lnTo>
                  <a:pt x="176860" y="7632"/>
                </a:lnTo>
                <a:lnTo>
                  <a:pt x="182562" y="7632"/>
                </a:lnTo>
                <a:lnTo>
                  <a:pt x="184848" y="8648"/>
                </a:lnTo>
                <a:lnTo>
                  <a:pt x="184848" y="50825"/>
                </a:lnTo>
                <a:lnTo>
                  <a:pt x="183705" y="54635"/>
                </a:lnTo>
                <a:lnTo>
                  <a:pt x="180276" y="55651"/>
                </a:lnTo>
                <a:lnTo>
                  <a:pt x="176860" y="55651"/>
                </a:lnTo>
                <a:lnTo>
                  <a:pt x="176860" y="57683"/>
                </a:lnTo>
                <a:lnTo>
                  <a:pt x="197396" y="57683"/>
                </a:lnTo>
                <a:lnTo>
                  <a:pt x="197396" y="55651"/>
                </a:lnTo>
                <a:close/>
              </a:path>
              <a:path w="274320" h="59055">
                <a:moveTo>
                  <a:pt x="236181" y="19316"/>
                </a:moveTo>
                <a:lnTo>
                  <a:pt x="235038" y="13474"/>
                </a:lnTo>
                <a:lnTo>
                  <a:pt x="232752" y="8648"/>
                </a:lnTo>
                <a:lnTo>
                  <a:pt x="231609" y="5854"/>
                </a:lnTo>
                <a:lnTo>
                  <a:pt x="231609" y="29730"/>
                </a:lnTo>
                <a:lnTo>
                  <a:pt x="230479" y="37363"/>
                </a:lnTo>
                <a:lnTo>
                  <a:pt x="230479" y="43205"/>
                </a:lnTo>
                <a:lnTo>
                  <a:pt x="229336" y="49047"/>
                </a:lnTo>
                <a:lnTo>
                  <a:pt x="225907" y="53619"/>
                </a:lnTo>
                <a:lnTo>
                  <a:pt x="222491" y="55651"/>
                </a:lnTo>
                <a:lnTo>
                  <a:pt x="219062" y="54635"/>
                </a:lnTo>
                <a:lnTo>
                  <a:pt x="215646" y="49047"/>
                </a:lnTo>
                <a:lnTo>
                  <a:pt x="215646" y="48031"/>
                </a:lnTo>
                <a:lnTo>
                  <a:pt x="214503" y="43205"/>
                </a:lnTo>
                <a:lnTo>
                  <a:pt x="213360" y="36601"/>
                </a:lnTo>
                <a:lnTo>
                  <a:pt x="213360" y="22110"/>
                </a:lnTo>
                <a:lnTo>
                  <a:pt x="214503" y="15506"/>
                </a:lnTo>
                <a:lnTo>
                  <a:pt x="215646" y="10680"/>
                </a:lnTo>
                <a:lnTo>
                  <a:pt x="217932" y="5854"/>
                </a:lnTo>
                <a:lnTo>
                  <a:pt x="222491" y="3822"/>
                </a:lnTo>
                <a:lnTo>
                  <a:pt x="225907" y="4838"/>
                </a:lnTo>
                <a:lnTo>
                  <a:pt x="229336" y="10680"/>
                </a:lnTo>
                <a:lnTo>
                  <a:pt x="230479" y="15506"/>
                </a:lnTo>
                <a:lnTo>
                  <a:pt x="230479" y="22110"/>
                </a:lnTo>
                <a:lnTo>
                  <a:pt x="231609" y="29730"/>
                </a:lnTo>
                <a:lnTo>
                  <a:pt x="231609" y="5854"/>
                </a:lnTo>
                <a:lnTo>
                  <a:pt x="227050" y="2032"/>
                </a:lnTo>
                <a:lnTo>
                  <a:pt x="222491" y="1016"/>
                </a:lnTo>
                <a:lnTo>
                  <a:pt x="220205" y="1016"/>
                </a:lnTo>
                <a:lnTo>
                  <a:pt x="207657" y="29730"/>
                </a:lnTo>
                <a:lnTo>
                  <a:pt x="207657" y="32524"/>
                </a:lnTo>
                <a:lnTo>
                  <a:pt x="222491" y="58445"/>
                </a:lnTo>
                <a:lnTo>
                  <a:pt x="224777" y="57683"/>
                </a:lnTo>
                <a:lnTo>
                  <a:pt x="236181" y="36601"/>
                </a:lnTo>
                <a:lnTo>
                  <a:pt x="236181" y="19316"/>
                </a:lnTo>
                <a:close/>
              </a:path>
              <a:path w="274320" h="59055">
                <a:moveTo>
                  <a:pt x="273824" y="55651"/>
                </a:moveTo>
                <a:lnTo>
                  <a:pt x="272681" y="55651"/>
                </a:lnTo>
                <a:lnTo>
                  <a:pt x="271538" y="54635"/>
                </a:lnTo>
                <a:lnTo>
                  <a:pt x="269265" y="51841"/>
                </a:lnTo>
                <a:lnTo>
                  <a:pt x="258991" y="0"/>
                </a:lnTo>
                <a:lnTo>
                  <a:pt x="255574" y="2032"/>
                </a:lnTo>
                <a:lnTo>
                  <a:pt x="262420" y="34569"/>
                </a:lnTo>
                <a:lnTo>
                  <a:pt x="251002" y="34569"/>
                </a:lnTo>
                <a:lnTo>
                  <a:pt x="256717" y="7632"/>
                </a:lnTo>
                <a:lnTo>
                  <a:pt x="255574" y="2032"/>
                </a:lnTo>
                <a:lnTo>
                  <a:pt x="244157" y="51841"/>
                </a:lnTo>
                <a:lnTo>
                  <a:pt x="243027" y="54635"/>
                </a:lnTo>
                <a:lnTo>
                  <a:pt x="241884" y="55651"/>
                </a:lnTo>
                <a:lnTo>
                  <a:pt x="240741" y="55651"/>
                </a:lnTo>
                <a:lnTo>
                  <a:pt x="240741" y="57683"/>
                </a:lnTo>
                <a:lnTo>
                  <a:pt x="251002" y="57683"/>
                </a:lnTo>
                <a:lnTo>
                  <a:pt x="251002" y="55651"/>
                </a:lnTo>
                <a:lnTo>
                  <a:pt x="249872" y="55651"/>
                </a:lnTo>
                <a:lnTo>
                  <a:pt x="247586" y="53619"/>
                </a:lnTo>
                <a:lnTo>
                  <a:pt x="247586" y="49047"/>
                </a:lnTo>
                <a:lnTo>
                  <a:pt x="249872" y="36601"/>
                </a:lnTo>
                <a:lnTo>
                  <a:pt x="262420" y="36601"/>
                </a:lnTo>
                <a:lnTo>
                  <a:pt x="264693" y="50825"/>
                </a:lnTo>
                <a:lnTo>
                  <a:pt x="265836" y="54635"/>
                </a:lnTo>
                <a:lnTo>
                  <a:pt x="263550" y="55651"/>
                </a:lnTo>
                <a:lnTo>
                  <a:pt x="262420" y="55651"/>
                </a:lnTo>
                <a:lnTo>
                  <a:pt x="262420" y="57683"/>
                </a:lnTo>
                <a:lnTo>
                  <a:pt x="273824" y="57683"/>
                </a:lnTo>
                <a:lnTo>
                  <a:pt x="273824" y="5565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3" name="object 213"/>
          <p:cNvSpPr/>
          <p:nvPr/>
        </p:nvSpPr>
        <p:spPr>
          <a:xfrm>
            <a:off x="9333248" y="1443471"/>
            <a:ext cx="0" cy="185420"/>
          </a:xfrm>
          <a:custGeom>
            <a:avLst/>
            <a:gdLst/>
            <a:ahLst/>
            <a:cxnLst/>
            <a:rect l="l" t="t" r="r" b="b"/>
            <a:pathLst>
              <a:path h="185419">
                <a:moveTo>
                  <a:pt x="0" y="0"/>
                </a:moveTo>
                <a:lnTo>
                  <a:pt x="0" y="184986"/>
                </a:lnTo>
              </a:path>
            </a:pathLst>
          </a:custGeom>
          <a:ln w="190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14" name="object 214"/>
          <p:cNvPicPr/>
          <p:nvPr/>
        </p:nvPicPr>
        <p:blipFill rotWithShape="1">
          <a:blip r:embed="rId5" cstate="print"/>
          <a:srcRect t="-935" r="7196" b="-1"/>
          <a:stretch/>
        </p:blipFill>
        <p:spPr>
          <a:xfrm>
            <a:off x="7400468" y="996938"/>
            <a:ext cx="2618614" cy="282519"/>
          </a:xfrm>
          <a:prstGeom prst="rect">
            <a:avLst/>
          </a:prstGeom>
        </p:spPr>
      </p:pic>
      <p:sp>
        <p:nvSpPr>
          <p:cNvPr id="221" name="object 221"/>
          <p:cNvSpPr/>
          <p:nvPr/>
        </p:nvSpPr>
        <p:spPr>
          <a:xfrm>
            <a:off x="7400468" y="1738710"/>
            <a:ext cx="2542540" cy="185420"/>
          </a:xfrm>
          <a:custGeom>
            <a:avLst/>
            <a:gdLst/>
            <a:ahLst/>
            <a:cxnLst/>
            <a:rect l="l" t="t" r="r" b="b"/>
            <a:pathLst>
              <a:path w="2542540" h="185419">
                <a:moveTo>
                  <a:pt x="1322362" y="185014"/>
                </a:moveTo>
                <a:lnTo>
                  <a:pt x="2542058" y="185014"/>
                </a:lnTo>
                <a:lnTo>
                  <a:pt x="2542058" y="0"/>
                </a:lnTo>
                <a:lnTo>
                  <a:pt x="1322362" y="0"/>
                </a:lnTo>
                <a:lnTo>
                  <a:pt x="1322362" y="185014"/>
                </a:lnTo>
                <a:close/>
              </a:path>
              <a:path w="2542540" h="185419">
                <a:moveTo>
                  <a:pt x="0" y="92013"/>
                </a:moveTo>
                <a:lnTo>
                  <a:pt x="1322362" y="92013"/>
                </a:lnTo>
              </a:path>
              <a:path w="2542540" h="185419">
                <a:moveTo>
                  <a:pt x="149466" y="130382"/>
                </a:moveTo>
                <a:lnTo>
                  <a:pt x="402759" y="130382"/>
                </a:lnTo>
                <a:lnTo>
                  <a:pt x="402759" y="53691"/>
                </a:lnTo>
                <a:lnTo>
                  <a:pt x="149466" y="53691"/>
                </a:lnTo>
                <a:lnTo>
                  <a:pt x="149466" y="130382"/>
                </a:lnTo>
                <a:close/>
              </a:path>
              <a:path w="2542540" h="185419">
                <a:moveTo>
                  <a:pt x="1932780" y="27"/>
                </a:moveTo>
                <a:lnTo>
                  <a:pt x="1932780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22" name="object 2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8826662" y="1776091"/>
            <a:ext cx="287515" cy="95034"/>
          </a:xfrm>
          <a:prstGeom prst="rect">
            <a:avLst/>
          </a:prstGeom>
        </p:spPr>
      </p:pic>
      <p:sp>
        <p:nvSpPr>
          <p:cNvPr id="223" name="object 223"/>
          <p:cNvSpPr/>
          <p:nvPr/>
        </p:nvSpPr>
        <p:spPr>
          <a:xfrm>
            <a:off x="7559053" y="1730108"/>
            <a:ext cx="274320" cy="59055"/>
          </a:xfrm>
          <a:custGeom>
            <a:avLst/>
            <a:gdLst/>
            <a:ahLst/>
            <a:cxnLst/>
            <a:rect l="l" t="t" r="r" b="b"/>
            <a:pathLst>
              <a:path w="274320" h="59055">
                <a:moveTo>
                  <a:pt x="21678" y="1016"/>
                </a:moveTo>
                <a:lnTo>
                  <a:pt x="0" y="1016"/>
                </a:lnTo>
                <a:lnTo>
                  <a:pt x="0" y="2794"/>
                </a:lnTo>
                <a:lnTo>
                  <a:pt x="5702" y="2794"/>
                </a:lnTo>
                <a:lnTo>
                  <a:pt x="7988" y="3810"/>
                </a:lnTo>
                <a:lnTo>
                  <a:pt x="7988" y="54635"/>
                </a:lnTo>
                <a:lnTo>
                  <a:pt x="5702" y="55651"/>
                </a:lnTo>
                <a:lnTo>
                  <a:pt x="0" y="55651"/>
                </a:lnTo>
                <a:lnTo>
                  <a:pt x="0" y="57683"/>
                </a:lnTo>
                <a:lnTo>
                  <a:pt x="21678" y="57683"/>
                </a:lnTo>
                <a:lnTo>
                  <a:pt x="21678" y="55651"/>
                </a:lnTo>
                <a:lnTo>
                  <a:pt x="14833" y="55651"/>
                </a:lnTo>
                <a:lnTo>
                  <a:pt x="13690" y="54635"/>
                </a:lnTo>
                <a:lnTo>
                  <a:pt x="12547" y="52844"/>
                </a:lnTo>
                <a:lnTo>
                  <a:pt x="12547" y="5842"/>
                </a:lnTo>
                <a:lnTo>
                  <a:pt x="13690" y="3810"/>
                </a:lnTo>
                <a:lnTo>
                  <a:pt x="14833" y="2794"/>
                </a:lnTo>
                <a:lnTo>
                  <a:pt x="21678" y="2794"/>
                </a:lnTo>
                <a:lnTo>
                  <a:pt x="21678" y="1016"/>
                </a:lnTo>
                <a:close/>
              </a:path>
              <a:path w="274320" h="59055">
                <a:moveTo>
                  <a:pt x="61620" y="13462"/>
                </a:moveTo>
                <a:lnTo>
                  <a:pt x="59334" y="1016"/>
                </a:lnTo>
                <a:lnTo>
                  <a:pt x="29667" y="1016"/>
                </a:lnTo>
                <a:lnTo>
                  <a:pt x="29667" y="2794"/>
                </a:lnTo>
                <a:lnTo>
                  <a:pt x="31953" y="2794"/>
                </a:lnTo>
                <a:lnTo>
                  <a:pt x="34226" y="3810"/>
                </a:lnTo>
                <a:lnTo>
                  <a:pt x="34226" y="54635"/>
                </a:lnTo>
                <a:lnTo>
                  <a:pt x="31953" y="55651"/>
                </a:lnTo>
                <a:lnTo>
                  <a:pt x="29667" y="55651"/>
                </a:lnTo>
                <a:lnTo>
                  <a:pt x="29667" y="57683"/>
                </a:lnTo>
                <a:lnTo>
                  <a:pt x="43357" y="57683"/>
                </a:lnTo>
                <a:lnTo>
                  <a:pt x="43357" y="55651"/>
                </a:lnTo>
                <a:lnTo>
                  <a:pt x="41071" y="55651"/>
                </a:lnTo>
                <a:lnTo>
                  <a:pt x="39941" y="54635"/>
                </a:lnTo>
                <a:lnTo>
                  <a:pt x="38798" y="52844"/>
                </a:lnTo>
                <a:lnTo>
                  <a:pt x="38798" y="28714"/>
                </a:lnTo>
                <a:lnTo>
                  <a:pt x="47917" y="28714"/>
                </a:lnTo>
                <a:lnTo>
                  <a:pt x="51346" y="30746"/>
                </a:lnTo>
                <a:lnTo>
                  <a:pt x="52489" y="36588"/>
                </a:lnTo>
                <a:lnTo>
                  <a:pt x="52489" y="38366"/>
                </a:lnTo>
                <a:lnTo>
                  <a:pt x="54775" y="38366"/>
                </a:lnTo>
                <a:lnTo>
                  <a:pt x="54775" y="19304"/>
                </a:lnTo>
                <a:lnTo>
                  <a:pt x="52489" y="19304"/>
                </a:lnTo>
                <a:lnTo>
                  <a:pt x="52489" y="21082"/>
                </a:lnTo>
                <a:lnTo>
                  <a:pt x="51346" y="24904"/>
                </a:lnTo>
                <a:lnTo>
                  <a:pt x="47917" y="26936"/>
                </a:lnTo>
                <a:lnTo>
                  <a:pt x="38798" y="26936"/>
                </a:lnTo>
                <a:lnTo>
                  <a:pt x="38798" y="5842"/>
                </a:lnTo>
                <a:lnTo>
                  <a:pt x="39941" y="3810"/>
                </a:lnTo>
                <a:lnTo>
                  <a:pt x="41071" y="2794"/>
                </a:lnTo>
                <a:lnTo>
                  <a:pt x="49060" y="2794"/>
                </a:lnTo>
                <a:lnTo>
                  <a:pt x="50203" y="3810"/>
                </a:lnTo>
                <a:lnTo>
                  <a:pt x="55905" y="5842"/>
                </a:lnTo>
                <a:lnTo>
                  <a:pt x="57061" y="8636"/>
                </a:lnTo>
                <a:lnTo>
                  <a:pt x="60477" y="13462"/>
                </a:lnTo>
                <a:lnTo>
                  <a:pt x="61620" y="13462"/>
                </a:lnTo>
                <a:close/>
              </a:path>
              <a:path w="274320" h="59055">
                <a:moveTo>
                  <a:pt x="91274" y="55651"/>
                </a:moveTo>
                <a:lnTo>
                  <a:pt x="89001" y="55651"/>
                </a:lnTo>
                <a:lnTo>
                  <a:pt x="85572" y="53606"/>
                </a:lnTo>
                <a:lnTo>
                  <a:pt x="83299" y="49796"/>
                </a:lnTo>
                <a:lnTo>
                  <a:pt x="83299" y="0"/>
                </a:lnTo>
                <a:lnTo>
                  <a:pt x="82156" y="0"/>
                </a:lnTo>
                <a:lnTo>
                  <a:pt x="79870" y="3810"/>
                </a:lnTo>
                <a:lnTo>
                  <a:pt x="74168" y="5842"/>
                </a:lnTo>
                <a:lnTo>
                  <a:pt x="71882" y="5842"/>
                </a:lnTo>
                <a:lnTo>
                  <a:pt x="71882" y="7620"/>
                </a:lnTo>
                <a:lnTo>
                  <a:pt x="76454" y="7620"/>
                </a:lnTo>
                <a:lnTo>
                  <a:pt x="78727" y="8636"/>
                </a:lnTo>
                <a:lnTo>
                  <a:pt x="78727" y="49796"/>
                </a:lnTo>
                <a:lnTo>
                  <a:pt x="77597" y="53606"/>
                </a:lnTo>
                <a:lnTo>
                  <a:pt x="74168" y="55651"/>
                </a:lnTo>
                <a:lnTo>
                  <a:pt x="71882" y="55651"/>
                </a:lnTo>
                <a:lnTo>
                  <a:pt x="71882" y="57683"/>
                </a:lnTo>
                <a:lnTo>
                  <a:pt x="91274" y="57683"/>
                </a:lnTo>
                <a:lnTo>
                  <a:pt x="91274" y="55651"/>
                </a:lnTo>
                <a:close/>
              </a:path>
              <a:path w="274320" h="59055">
                <a:moveTo>
                  <a:pt x="130060" y="33540"/>
                </a:moveTo>
                <a:lnTo>
                  <a:pt x="127787" y="26936"/>
                </a:lnTo>
                <a:lnTo>
                  <a:pt x="125501" y="24396"/>
                </a:lnTo>
                <a:lnTo>
                  <a:pt x="125501" y="38366"/>
                </a:lnTo>
                <a:lnTo>
                  <a:pt x="125501" y="47002"/>
                </a:lnTo>
                <a:lnTo>
                  <a:pt x="123215" y="51828"/>
                </a:lnTo>
                <a:lnTo>
                  <a:pt x="122085" y="53606"/>
                </a:lnTo>
                <a:lnTo>
                  <a:pt x="117513" y="55651"/>
                </a:lnTo>
                <a:lnTo>
                  <a:pt x="114096" y="54635"/>
                </a:lnTo>
                <a:lnTo>
                  <a:pt x="110667" y="49796"/>
                </a:lnTo>
                <a:lnTo>
                  <a:pt x="109537" y="49034"/>
                </a:lnTo>
                <a:lnTo>
                  <a:pt x="108394" y="43192"/>
                </a:lnTo>
                <a:lnTo>
                  <a:pt x="107251" y="35572"/>
                </a:lnTo>
                <a:lnTo>
                  <a:pt x="108394" y="31762"/>
                </a:lnTo>
                <a:lnTo>
                  <a:pt x="111810" y="26936"/>
                </a:lnTo>
                <a:lnTo>
                  <a:pt x="117513" y="24904"/>
                </a:lnTo>
                <a:lnTo>
                  <a:pt x="118656" y="24904"/>
                </a:lnTo>
                <a:lnTo>
                  <a:pt x="123215" y="28714"/>
                </a:lnTo>
                <a:lnTo>
                  <a:pt x="124358" y="31762"/>
                </a:lnTo>
                <a:lnTo>
                  <a:pt x="125501" y="38366"/>
                </a:lnTo>
                <a:lnTo>
                  <a:pt x="125501" y="24396"/>
                </a:lnTo>
                <a:lnTo>
                  <a:pt x="124358" y="23126"/>
                </a:lnTo>
                <a:lnTo>
                  <a:pt x="118656" y="22098"/>
                </a:lnTo>
                <a:lnTo>
                  <a:pt x="111810" y="23888"/>
                </a:lnTo>
                <a:lnTo>
                  <a:pt x="110667" y="24904"/>
                </a:lnTo>
                <a:lnTo>
                  <a:pt x="107251" y="29730"/>
                </a:lnTo>
                <a:lnTo>
                  <a:pt x="107251" y="27952"/>
                </a:lnTo>
                <a:lnTo>
                  <a:pt x="108394" y="18288"/>
                </a:lnTo>
                <a:lnTo>
                  <a:pt x="108394" y="12446"/>
                </a:lnTo>
                <a:lnTo>
                  <a:pt x="110667" y="7620"/>
                </a:lnTo>
                <a:lnTo>
                  <a:pt x="112953" y="4826"/>
                </a:lnTo>
                <a:lnTo>
                  <a:pt x="118656" y="2794"/>
                </a:lnTo>
                <a:lnTo>
                  <a:pt x="122085" y="3810"/>
                </a:lnTo>
                <a:lnTo>
                  <a:pt x="122085" y="8636"/>
                </a:lnTo>
                <a:lnTo>
                  <a:pt x="123215" y="10668"/>
                </a:lnTo>
                <a:lnTo>
                  <a:pt x="125501" y="11430"/>
                </a:lnTo>
                <a:lnTo>
                  <a:pt x="127787" y="10668"/>
                </a:lnTo>
                <a:lnTo>
                  <a:pt x="127787" y="7620"/>
                </a:lnTo>
                <a:lnTo>
                  <a:pt x="125501" y="2794"/>
                </a:lnTo>
                <a:lnTo>
                  <a:pt x="119799" y="1016"/>
                </a:lnTo>
                <a:lnTo>
                  <a:pt x="116382" y="1016"/>
                </a:lnTo>
                <a:lnTo>
                  <a:pt x="101549" y="31762"/>
                </a:lnTo>
                <a:lnTo>
                  <a:pt x="102692" y="39382"/>
                </a:lnTo>
                <a:lnTo>
                  <a:pt x="117513" y="58445"/>
                </a:lnTo>
                <a:lnTo>
                  <a:pt x="122085" y="57683"/>
                </a:lnTo>
                <a:lnTo>
                  <a:pt x="126644" y="52844"/>
                </a:lnTo>
                <a:lnTo>
                  <a:pt x="127787" y="51828"/>
                </a:lnTo>
                <a:lnTo>
                  <a:pt x="130060" y="45986"/>
                </a:lnTo>
                <a:lnTo>
                  <a:pt x="130060" y="33540"/>
                </a:lnTo>
                <a:close/>
              </a:path>
              <a:path w="274320" h="59055">
                <a:moveTo>
                  <a:pt x="197396" y="55651"/>
                </a:moveTo>
                <a:lnTo>
                  <a:pt x="195110" y="55651"/>
                </a:lnTo>
                <a:lnTo>
                  <a:pt x="190550" y="53606"/>
                </a:lnTo>
                <a:lnTo>
                  <a:pt x="189407" y="49796"/>
                </a:lnTo>
                <a:lnTo>
                  <a:pt x="189407" y="0"/>
                </a:lnTo>
                <a:lnTo>
                  <a:pt x="188264" y="0"/>
                </a:lnTo>
                <a:lnTo>
                  <a:pt x="185991" y="3810"/>
                </a:lnTo>
                <a:lnTo>
                  <a:pt x="180276" y="5842"/>
                </a:lnTo>
                <a:lnTo>
                  <a:pt x="176860" y="5842"/>
                </a:lnTo>
                <a:lnTo>
                  <a:pt x="176860" y="7620"/>
                </a:lnTo>
                <a:lnTo>
                  <a:pt x="182562" y="7620"/>
                </a:lnTo>
                <a:lnTo>
                  <a:pt x="184848" y="8636"/>
                </a:lnTo>
                <a:lnTo>
                  <a:pt x="184848" y="49796"/>
                </a:lnTo>
                <a:lnTo>
                  <a:pt x="183705" y="53606"/>
                </a:lnTo>
                <a:lnTo>
                  <a:pt x="180276" y="55651"/>
                </a:lnTo>
                <a:lnTo>
                  <a:pt x="176860" y="55651"/>
                </a:lnTo>
                <a:lnTo>
                  <a:pt x="176860" y="57683"/>
                </a:lnTo>
                <a:lnTo>
                  <a:pt x="197396" y="57683"/>
                </a:lnTo>
                <a:lnTo>
                  <a:pt x="197396" y="55651"/>
                </a:lnTo>
                <a:close/>
              </a:path>
              <a:path w="274320" h="59055">
                <a:moveTo>
                  <a:pt x="236181" y="19304"/>
                </a:moveTo>
                <a:lnTo>
                  <a:pt x="235038" y="13462"/>
                </a:lnTo>
                <a:lnTo>
                  <a:pt x="232752" y="8636"/>
                </a:lnTo>
                <a:lnTo>
                  <a:pt x="231609" y="5842"/>
                </a:lnTo>
                <a:lnTo>
                  <a:pt x="231609" y="28714"/>
                </a:lnTo>
                <a:lnTo>
                  <a:pt x="231609" y="29730"/>
                </a:lnTo>
                <a:lnTo>
                  <a:pt x="230479" y="37350"/>
                </a:lnTo>
                <a:lnTo>
                  <a:pt x="230479" y="43192"/>
                </a:lnTo>
                <a:lnTo>
                  <a:pt x="229336" y="49034"/>
                </a:lnTo>
                <a:lnTo>
                  <a:pt x="225907" y="53606"/>
                </a:lnTo>
                <a:lnTo>
                  <a:pt x="222491" y="55651"/>
                </a:lnTo>
                <a:lnTo>
                  <a:pt x="219062" y="53606"/>
                </a:lnTo>
                <a:lnTo>
                  <a:pt x="215646" y="49034"/>
                </a:lnTo>
                <a:lnTo>
                  <a:pt x="215646" y="48018"/>
                </a:lnTo>
                <a:lnTo>
                  <a:pt x="214503" y="43192"/>
                </a:lnTo>
                <a:lnTo>
                  <a:pt x="213360" y="36588"/>
                </a:lnTo>
                <a:lnTo>
                  <a:pt x="213360" y="22098"/>
                </a:lnTo>
                <a:lnTo>
                  <a:pt x="214503" y="15494"/>
                </a:lnTo>
                <a:lnTo>
                  <a:pt x="215646" y="10668"/>
                </a:lnTo>
                <a:lnTo>
                  <a:pt x="217932" y="5842"/>
                </a:lnTo>
                <a:lnTo>
                  <a:pt x="222491" y="2794"/>
                </a:lnTo>
                <a:lnTo>
                  <a:pt x="225907" y="4826"/>
                </a:lnTo>
                <a:lnTo>
                  <a:pt x="229336" y="10668"/>
                </a:lnTo>
                <a:lnTo>
                  <a:pt x="230479" y="15494"/>
                </a:lnTo>
                <a:lnTo>
                  <a:pt x="230479" y="22098"/>
                </a:lnTo>
                <a:lnTo>
                  <a:pt x="231609" y="28714"/>
                </a:lnTo>
                <a:lnTo>
                  <a:pt x="231609" y="5842"/>
                </a:lnTo>
                <a:lnTo>
                  <a:pt x="227050" y="2032"/>
                </a:lnTo>
                <a:lnTo>
                  <a:pt x="222491" y="1016"/>
                </a:lnTo>
                <a:lnTo>
                  <a:pt x="220205" y="1016"/>
                </a:lnTo>
                <a:lnTo>
                  <a:pt x="207657" y="28714"/>
                </a:lnTo>
                <a:lnTo>
                  <a:pt x="207657" y="32524"/>
                </a:lnTo>
                <a:lnTo>
                  <a:pt x="222491" y="58445"/>
                </a:lnTo>
                <a:lnTo>
                  <a:pt x="224777" y="57683"/>
                </a:lnTo>
                <a:lnTo>
                  <a:pt x="229336" y="55651"/>
                </a:lnTo>
                <a:lnTo>
                  <a:pt x="232752" y="49796"/>
                </a:lnTo>
                <a:lnTo>
                  <a:pt x="233895" y="48018"/>
                </a:lnTo>
                <a:lnTo>
                  <a:pt x="235038" y="43192"/>
                </a:lnTo>
                <a:lnTo>
                  <a:pt x="236181" y="36588"/>
                </a:lnTo>
                <a:lnTo>
                  <a:pt x="236181" y="19304"/>
                </a:lnTo>
                <a:close/>
              </a:path>
              <a:path w="274320" h="59055">
                <a:moveTo>
                  <a:pt x="273824" y="55651"/>
                </a:moveTo>
                <a:lnTo>
                  <a:pt x="272681" y="55651"/>
                </a:lnTo>
                <a:lnTo>
                  <a:pt x="271538" y="54635"/>
                </a:lnTo>
                <a:lnTo>
                  <a:pt x="269265" y="51828"/>
                </a:lnTo>
                <a:lnTo>
                  <a:pt x="258991" y="0"/>
                </a:lnTo>
                <a:lnTo>
                  <a:pt x="255574" y="2032"/>
                </a:lnTo>
                <a:lnTo>
                  <a:pt x="262420" y="34556"/>
                </a:lnTo>
                <a:lnTo>
                  <a:pt x="251002" y="34556"/>
                </a:lnTo>
                <a:lnTo>
                  <a:pt x="256717" y="7620"/>
                </a:lnTo>
                <a:lnTo>
                  <a:pt x="255574" y="2032"/>
                </a:lnTo>
                <a:lnTo>
                  <a:pt x="244157" y="51828"/>
                </a:lnTo>
                <a:lnTo>
                  <a:pt x="243027" y="54635"/>
                </a:lnTo>
                <a:lnTo>
                  <a:pt x="241884" y="55651"/>
                </a:lnTo>
                <a:lnTo>
                  <a:pt x="240741" y="55651"/>
                </a:lnTo>
                <a:lnTo>
                  <a:pt x="240741" y="57683"/>
                </a:lnTo>
                <a:lnTo>
                  <a:pt x="251002" y="57683"/>
                </a:lnTo>
                <a:lnTo>
                  <a:pt x="251002" y="55651"/>
                </a:lnTo>
                <a:lnTo>
                  <a:pt x="249872" y="55651"/>
                </a:lnTo>
                <a:lnTo>
                  <a:pt x="247586" y="53606"/>
                </a:lnTo>
                <a:lnTo>
                  <a:pt x="247586" y="49034"/>
                </a:lnTo>
                <a:lnTo>
                  <a:pt x="249872" y="36588"/>
                </a:lnTo>
                <a:lnTo>
                  <a:pt x="262420" y="36588"/>
                </a:lnTo>
                <a:lnTo>
                  <a:pt x="264693" y="50812"/>
                </a:lnTo>
                <a:lnTo>
                  <a:pt x="265836" y="53606"/>
                </a:lnTo>
                <a:lnTo>
                  <a:pt x="263550" y="55651"/>
                </a:lnTo>
                <a:lnTo>
                  <a:pt x="262420" y="55651"/>
                </a:lnTo>
                <a:lnTo>
                  <a:pt x="262420" y="57683"/>
                </a:lnTo>
                <a:lnTo>
                  <a:pt x="273824" y="57683"/>
                </a:lnTo>
                <a:lnTo>
                  <a:pt x="273824" y="5565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7400468" y="1985980"/>
            <a:ext cx="2542540" cy="185420"/>
          </a:xfrm>
          <a:custGeom>
            <a:avLst/>
            <a:gdLst/>
            <a:ahLst/>
            <a:cxnLst/>
            <a:rect l="l" t="t" r="r" b="b"/>
            <a:pathLst>
              <a:path w="2542540" h="185419">
                <a:moveTo>
                  <a:pt x="1322362" y="185240"/>
                </a:moveTo>
                <a:lnTo>
                  <a:pt x="2542058" y="185240"/>
                </a:lnTo>
                <a:lnTo>
                  <a:pt x="2542058" y="226"/>
                </a:lnTo>
                <a:lnTo>
                  <a:pt x="1322362" y="226"/>
                </a:lnTo>
                <a:lnTo>
                  <a:pt x="1322362" y="185240"/>
                </a:lnTo>
                <a:close/>
              </a:path>
              <a:path w="2542540" h="185419">
                <a:moveTo>
                  <a:pt x="0" y="92239"/>
                </a:moveTo>
                <a:lnTo>
                  <a:pt x="1322362" y="92239"/>
                </a:lnTo>
              </a:path>
              <a:path w="2542540" h="185419">
                <a:moveTo>
                  <a:pt x="149466" y="130608"/>
                </a:moveTo>
                <a:lnTo>
                  <a:pt x="402759" y="130608"/>
                </a:lnTo>
                <a:lnTo>
                  <a:pt x="402759" y="53917"/>
                </a:lnTo>
                <a:lnTo>
                  <a:pt x="149466" y="53917"/>
                </a:lnTo>
                <a:lnTo>
                  <a:pt x="149466" y="130608"/>
                </a:lnTo>
                <a:close/>
              </a:path>
              <a:path w="2542540" h="185419">
                <a:moveTo>
                  <a:pt x="1932780" y="0"/>
                </a:moveTo>
                <a:lnTo>
                  <a:pt x="1932780" y="185240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7" name="object 227"/>
          <p:cNvSpPr/>
          <p:nvPr/>
        </p:nvSpPr>
        <p:spPr>
          <a:xfrm>
            <a:off x="7559053" y="1977351"/>
            <a:ext cx="274320" cy="57785"/>
          </a:xfrm>
          <a:custGeom>
            <a:avLst/>
            <a:gdLst/>
            <a:ahLst/>
            <a:cxnLst/>
            <a:rect l="l" t="t" r="r" b="b"/>
            <a:pathLst>
              <a:path w="274320" h="57785">
                <a:moveTo>
                  <a:pt x="21678" y="1016"/>
                </a:moveTo>
                <a:lnTo>
                  <a:pt x="0" y="1016"/>
                </a:lnTo>
                <a:lnTo>
                  <a:pt x="0" y="3048"/>
                </a:lnTo>
                <a:lnTo>
                  <a:pt x="5702" y="3048"/>
                </a:lnTo>
                <a:lnTo>
                  <a:pt x="7988" y="4064"/>
                </a:lnTo>
                <a:lnTo>
                  <a:pt x="7988" y="54876"/>
                </a:lnTo>
                <a:lnTo>
                  <a:pt x="5702" y="55638"/>
                </a:lnTo>
                <a:lnTo>
                  <a:pt x="0" y="55638"/>
                </a:lnTo>
                <a:lnTo>
                  <a:pt x="0" y="57670"/>
                </a:lnTo>
                <a:lnTo>
                  <a:pt x="21678" y="57670"/>
                </a:lnTo>
                <a:lnTo>
                  <a:pt x="21678" y="55638"/>
                </a:lnTo>
                <a:lnTo>
                  <a:pt x="14833" y="55638"/>
                </a:lnTo>
                <a:lnTo>
                  <a:pt x="13690" y="54876"/>
                </a:lnTo>
                <a:lnTo>
                  <a:pt x="12547" y="52844"/>
                </a:lnTo>
                <a:lnTo>
                  <a:pt x="12547" y="5842"/>
                </a:lnTo>
                <a:lnTo>
                  <a:pt x="13690" y="4064"/>
                </a:lnTo>
                <a:lnTo>
                  <a:pt x="14833" y="3048"/>
                </a:lnTo>
                <a:lnTo>
                  <a:pt x="21678" y="3048"/>
                </a:lnTo>
                <a:lnTo>
                  <a:pt x="21678" y="1016"/>
                </a:lnTo>
                <a:close/>
              </a:path>
              <a:path w="274320" h="57785">
                <a:moveTo>
                  <a:pt x="61620" y="13462"/>
                </a:moveTo>
                <a:lnTo>
                  <a:pt x="59334" y="1016"/>
                </a:lnTo>
                <a:lnTo>
                  <a:pt x="29667" y="1016"/>
                </a:lnTo>
                <a:lnTo>
                  <a:pt x="29667" y="3048"/>
                </a:lnTo>
                <a:lnTo>
                  <a:pt x="31953" y="3048"/>
                </a:lnTo>
                <a:lnTo>
                  <a:pt x="34226" y="4064"/>
                </a:lnTo>
                <a:lnTo>
                  <a:pt x="34226" y="54876"/>
                </a:lnTo>
                <a:lnTo>
                  <a:pt x="31953" y="55638"/>
                </a:lnTo>
                <a:lnTo>
                  <a:pt x="29667" y="55638"/>
                </a:lnTo>
                <a:lnTo>
                  <a:pt x="29667" y="57670"/>
                </a:lnTo>
                <a:lnTo>
                  <a:pt x="43357" y="57670"/>
                </a:lnTo>
                <a:lnTo>
                  <a:pt x="43357" y="55638"/>
                </a:lnTo>
                <a:lnTo>
                  <a:pt x="41071" y="55638"/>
                </a:lnTo>
                <a:lnTo>
                  <a:pt x="39941" y="54876"/>
                </a:lnTo>
                <a:lnTo>
                  <a:pt x="38798" y="52844"/>
                </a:lnTo>
                <a:lnTo>
                  <a:pt x="38798" y="28968"/>
                </a:lnTo>
                <a:lnTo>
                  <a:pt x="47917" y="28968"/>
                </a:lnTo>
                <a:lnTo>
                  <a:pt x="51346" y="30746"/>
                </a:lnTo>
                <a:lnTo>
                  <a:pt x="52489" y="36588"/>
                </a:lnTo>
                <a:lnTo>
                  <a:pt x="52489" y="38366"/>
                </a:lnTo>
                <a:lnTo>
                  <a:pt x="54775" y="38366"/>
                </a:lnTo>
                <a:lnTo>
                  <a:pt x="54775" y="19304"/>
                </a:lnTo>
                <a:lnTo>
                  <a:pt x="52489" y="19304"/>
                </a:lnTo>
                <a:lnTo>
                  <a:pt x="52489" y="20320"/>
                </a:lnTo>
                <a:lnTo>
                  <a:pt x="51346" y="25146"/>
                </a:lnTo>
                <a:lnTo>
                  <a:pt x="47917" y="26924"/>
                </a:lnTo>
                <a:lnTo>
                  <a:pt x="38798" y="26924"/>
                </a:lnTo>
                <a:lnTo>
                  <a:pt x="38798" y="5842"/>
                </a:lnTo>
                <a:lnTo>
                  <a:pt x="39941" y="4064"/>
                </a:lnTo>
                <a:lnTo>
                  <a:pt x="41071" y="3048"/>
                </a:lnTo>
                <a:lnTo>
                  <a:pt x="50203" y="3048"/>
                </a:lnTo>
                <a:lnTo>
                  <a:pt x="55905" y="5842"/>
                </a:lnTo>
                <a:lnTo>
                  <a:pt x="57061" y="7874"/>
                </a:lnTo>
                <a:lnTo>
                  <a:pt x="60477" y="13462"/>
                </a:lnTo>
                <a:lnTo>
                  <a:pt x="61620" y="13462"/>
                </a:lnTo>
                <a:close/>
              </a:path>
              <a:path w="274320" h="57785">
                <a:moveTo>
                  <a:pt x="91274" y="55638"/>
                </a:moveTo>
                <a:lnTo>
                  <a:pt x="89001" y="55638"/>
                </a:lnTo>
                <a:lnTo>
                  <a:pt x="85572" y="53860"/>
                </a:lnTo>
                <a:lnTo>
                  <a:pt x="83299" y="50050"/>
                </a:lnTo>
                <a:lnTo>
                  <a:pt x="83299" y="0"/>
                </a:lnTo>
                <a:lnTo>
                  <a:pt x="82156" y="0"/>
                </a:lnTo>
                <a:lnTo>
                  <a:pt x="79870" y="4064"/>
                </a:lnTo>
                <a:lnTo>
                  <a:pt x="74168" y="5842"/>
                </a:lnTo>
                <a:lnTo>
                  <a:pt x="71882" y="5842"/>
                </a:lnTo>
                <a:lnTo>
                  <a:pt x="71882" y="7874"/>
                </a:lnTo>
                <a:lnTo>
                  <a:pt x="78727" y="7874"/>
                </a:lnTo>
                <a:lnTo>
                  <a:pt x="78727" y="50050"/>
                </a:lnTo>
                <a:lnTo>
                  <a:pt x="77597" y="53860"/>
                </a:lnTo>
                <a:lnTo>
                  <a:pt x="74168" y="55638"/>
                </a:lnTo>
                <a:lnTo>
                  <a:pt x="71882" y="55638"/>
                </a:lnTo>
                <a:lnTo>
                  <a:pt x="71882" y="57670"/>
                </a:lnTo>
                <a:lnTo>
                  <a:pt x="91274" y="57670"/>
                </a:lnTo>
                <a:lnTo>
                  <a:pt x="91274" y="55638"/>
                </a:lnTo>
                <a:close/>
              </a:path>
              <a:path w="274320" h="57785">
                <a:moveTo>
                  <a:pt x="130060" y="1016"/>
                </a:moveTo>
                <a:lnTo>
                  <a:pt x="104965" y="1016"/>
                </a:lnTo>
                <a:lnTo>
                  <a:pt x="102692" y="15494"/>
                </a:lnTo>
                <a:lnTo>
                  <a:pt x="104965" y="15494"/>
                </a:lnTo>
                <a:lnTo>
                  <a:pt x="107251" y="8636"/>
                </a:lnTo>
                <a:lnTo>
                  <a:pt x="111810" y="5842"/>
                </a:lnTo>
                <a:lnTo>
                  <a:pt x="126644" y="5842"/>
                </a:lnTo>
                <a:lnTo>
                  <a:pt x="119799" y="21082"/>
                </a:lnTo>
                <a:lnTo>
                  <a:pt x="116382" y="27952"/>
                </a:lnTo>
                <a:lnTo>
                  <a:pt x="114096" y="37604"/>
                </a:lnTo>
                <a:lnTo>
                  <a:pt x="112953" y="39382"/>
                </a:lnTo>
                <a:lnTo>
                  <a:pt x="111810" y="47002"/>
                </a:lnTo>
                <a:lnTo>
                  <a:pt x="110667" y="52844"/>
                </a:lnTo>
                <a:lnTo>
                  <a:pt x="111810" y="56654"/>
                </a:lnTo>
                <a:lnTo>
                  <a:pt x="114096" y="57670"/>
                </a:lnTo>
                <a:lnTo>
                  <a:pt x="117513" y="56654"/>
                </a:lnTo>
                <a:lnTo>
                  <a:pt x="117513" y="39382"/>
                </a:lnTo>
                <a:lnTo>
                  <a:pt x="118656" y="32778"/>
                </a:lnTo>
                <a:lnTo>
                  <a:pt x="120942" y="25146"/>
                </a:lnTo>
                <a:lnTo>
                  <a:pt x="122085" y="23114"/>
                </a:lnTo>
                <a:lnTo>
                  <a:pt x="126644" y="9652"/>
                </a:lnTo>
                <a:lnTo>
                  <a:pt x="130060" y="4064"/>
                </a:lnTo>
                <a:lnTo>
                  <a:pt x="130060" y="1016"/>
                </a:lnTo>
                <a:close/>
              </a:path>
              <a:path w="274320" h="57785">
                <a:moveTo>
                  <a:pt x="197396" y="55638"/>
                </a:moveTo>
                <a:lnTo>
                  <a:pt x="195110" y="55638"/>
                </a:lnTo>
                <a:lnTo>
                  <a:pt x="190550" y="53860"/>
                </a:lnTo>
                <a:lnTo>
                  <a:pt x="189407" y="50050"/>
                </a:lnTo>
                <a:lnTo>
                  <a:pt x="189407" y="0"/>
                </a:lnTo>
                <a:lnTo>
                  <a:pt x="188264" y="0"/>
                </a:lnTo>
                <a:lnTo>
                  <a:pt x="185991" y="4064"/>
                </a:lnTo>
                <a:lnTo>
                  <a:pt x="180276" y="5842"/>
                </a:lnTo>
                <a:lnTo>
                  <a:pt x="176860" y="5842"/>
                </a:lnTo>
                <a:lnTo>
                  <a:pt x="176860" y="7874"/>
                </a:lnTo>
                <a:lnTo>
                  <a:pt x="184848" y="7874"/>
                </a:lnTo>
                <a:lnTo>
                  <a:pt x="184848" y="50050"/>
                </a:lnTo>
                <a:lnTo>
                  <a:pt x="183705" y="53860"/>
                </a:lnTo>
                <a:lnTo>
                  <a:pt x="180276" y="55638"/>
                </a:lnTo>
                <a:lnTo>
                  <a:pt x="176860" y="55638"/>
                </a:lnTo>
                <a:lnTo>
                  <a:pt x="176860" y="57670"/>
                </a:lnTo>
                <a:lnTo>
                  <a:pt x="197396" y="57670"/>
                </a:lnTo>
                <a:lnTo>
                  <a:pt x="197396" y="55638"/>
                </a:lnTo>
                <a:close/>
              </a:path>
              <a:path w="274320" h="57785">
                <a:moveTo>
                  <a:pt x="236181" y="19304"/>
                </a:moveTo>
                <a:lnTo>
                  <a:pt x="235038" y="13462"/>
                </a:lnTo>
                <a:lnTo>
                  <a:pt x="232752" y="7874"/>
                </a:lnTo>
                <a:lnTo>
                  <a:pt x="231609" y="5842"/>
                </a:lnTo>
                <a:lnTo>
                  <a:pt x="231609" y="28968"/>
                </a:lnTo>
                <a:lnTo>
                  <a:pt x="231609" y="29730"/>
                </a:lnTo>
                <a:lnTo>
                  <a:pt x="230479" y="37604"/>
                </a:lnTo>
                <a:lnTo>
                  <a:pt x="230479" y="43192"/>
                </a:lnTo>
                <a:lnTo>
                  <a:pt x="229336" y="49034"/>
                </a:lnTo>
                <a:lnTo>
                  <a:pt x="225907" y="53860"/>
                </a:lnTo>
                <a:lnTo>
                  <a:pt x="222491" y="55638"/>
                </a:lnTo>
                <a:lnTo>
                  <a:pt x="219062" y="53860"/>
                </a:lnTo>
                <a:lnTo>
                  <a:pt x="215646" y="49034"/>
                </a:lnTo>
                <a:lnTo>
                  <a:pt x="215646" y="48018"/>
                </a:lnTo>
                <a:lnTo>
                  <a:pt x="214503" y="43192"/>
                </a:lnTo>
                <a:lnTo>
                  <a:pt x="213360" y="36588"/>
                </a:lnTo>
                <a:lnTo>
                  <a:pt x="213360" y="22098"/>
                </a:lnTo>
                <a:lnTo>
                  <a:pt x="214503" y="15494"/>
                </a:lnTo>
                <a:lnTo>
                  <a:pt x="215646" y="10668"/>
                </a:lnTo>
                <a:lnTo>
                  <a:pt x="217932" y="5842"/>
                </a:lnTo>
                <a:lnTo>
                  <a:pt x="222491" y="3048"/>
                </a:lnTo>
                <a:lnTo>
                  <a:pt x="225907" y="4826"/>
                </a:lnTo>
                <a:lnTo>
                  <a:pt x="229336" y="10668"/>
                </a:lnTo>
                <a:lnTo>
                  <a:pt x="230479" y="15494"/>
                </a:lnTo>
                <a:lnTo>
                  <a:pt x="230479" y="22098"/>
                </a:lnTo>
                <a:lnTo>
                  <a:pt x="231609" y="28968"/>
                </a:lnTo>
                <a:lnTo>
                  <a:pt x="231609" y="5842"/>
                </a:lnTo>
                <a:lnTo>
                  <a:pt x="227050" y="2032"/>
                </a:lnTo>
                <a:lnTo>
                  <a:pt x="222491" y="1016"/>
                </a:lnTo>
                <a:lnTo>
                  <a:pt x="220205" y="1016"/>
                </a:lnTo>
                <a:lnTo>
                  <a:pt x="207657" y="28968"/>
                </a:lnTo>
                <a:lnTo>
                  <a:pt x="207657" y="32778"/>
                </a:lnTo>
                <a:lnTo>
                  <a:pt x="222491" y="57670"/>
                </a:lnTo>
                <a:lnTo>
                  <a:pt x="224777" y="57670"/>
                </a:lnTo>
                <a:lnTo>
                  <a:pt x="236181" y="36588"/>
                </a:lnTo>
                <a:lnTo>
                  <a:pt x="236181" y="19304"/>
                </a:lnTo>
                <a:close/>
              </a:path>
              <a:path w="274320" h="57785">
                <a:moveTo>
                  <a:pt x="273824" y="55638"/>
                </a:moveTo>
                <a:lnTo>
                  <a:pt x="272681" y="55638"/>
                </a:lnTo>
                <a:lnTo>
                  <a:pt x="271538" y="54876"/>
                </a:lnTo>
                <a:lnTo>
                  <a:pt x="269265" y="51828"/>
                </a:lnTo>
                <a:lnTo>
                  <a:pt x="262420" y="17310"/>
                </a:lnTo>
                <a:lnTo>
                  <a:pt x="262420" y="34556"/>
                </a:lnTo>
                <a:lnTo>
                  <a:pt x="251002" y="34556"/>
                </a:lnTo>
                <a:lnTo>
                  <a:pt x="256717" y="6858"/>
                </a:lnTo>
                <a:lnTo>
                  <a:pt x="262420" y="34556"/>
                </a:lnTo>
                <a:lnTo>
                  <a:pt x="262420" y="17310"/>
                </a:lnTo>
                <a:lnTo>
                  <a:pt x="258991" y="0"/>
                </a:lnTo>
                <a:lnTo>
                  <a:pt x="255574" y="2032"/>
                </a:lnTo>
                <a:lnTo>
                  <a:pt x="244157" y="51828"/>
                </a:lnTo>
                <a:lnTo>
                  <a:pt x="243027" y="54876"/>
                </a:lnTo>
                <a:lnTo>
                  <a:pt x="241884" y="55638"/>
                </a:lnTo>
                <a:lnTo>
                  <a:pt x="240741" y="55638"/>
                </a:lnTo>
                <a:lnTo>
                  <a:pt x="240741" y="57670"/>
                </a:lnTo>
                <a:lnTo>
                  <a:pt x="251002" y="57670"/>
                </a:lnTo>
                <a:lnTo>
                  <a:pt x="251002" y="55638"/>
                </a:lnTo>
                <a:lnTo>
                  <a:pt x="249872" y="55638"/>
                </a:lnTo>
                <a:lnTo>
                  <a:pt x="247586" y="53860"/>
                </a:lnTo>
                <a:lnTo>
                  <a:pt x="247586" y="49034"/>
                </a:lnTo>
                <a:lnTo>
                  <a:pt x="249872" y="36588"/>
                </a:lnTo>
                <a:lnTo>
                  <a:pt x="262420" y="36588"/>
                </a:lnTo>
                <a:lnTo>
                  <a:pt x="264693" y="50812"/>
                </a:lnTo>
                <a:lnTo>
                  <a:pt x="265836" y="53860"/>
                </a:lnTo>
                <a:lnTo>
                  <a:pt x="263550" y="55638"/>
                </a:lnTo>
                <a:lnTo>
                  <a:pt x="262420" y="55638"/>
                </a:lnTo>
                <a:lnTo>
                  <a:pt x="262420" y="57670"/>
                </a:lnTo>
                <a:lnTo>
                  <a:pt x="273824" y="57670"/>
                </a:lnTo>
                <a:lnTo>
                  <a:pt x="273824" y="5563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9" name="object 229"/>
          <p:cNvSpPr/>
          <p:nvPr/>
        </p:nvSpPr>
        <p:spPr>
          <a:xfrm>
            <a:off x="8722830" y="3283086"/>
            <a:ext cx="1219835" cy="184150"/>
          </a:xfrm>
          <a:custGeom>
            <a:avLst/>
            <a:gdLst/>
            <a:ahLst/>
            <a:cxnLst/>
            <a:rect l="l" t="t" r="r" b="b"/>
            <a:pathLst>
              <a:path w="1219834" h="184150">
                <a:moveTo>
                  <a:pt x="0" y="184056"/>
                </a:moveTo>
                <a:lnTo>
                  <a:pt x="1219696" y="184056"/>
                </a:lnTo>
                <a:lnTo>
                  <a:pt x="1219696" y="0"/>
                </a:lnTo>
                <a:lnTo>
                  <a:pt x="0" y="0"/>
                </a:lnTo>
                <a:lnTo>
                  <a:pt x="0" y="184056"/>
                </a:lnTo>
                <a:close/>
              </a:path>
              <a:path w="1219834" h="184150">
                <a:moveTo>
                  <a:pt x="610418" y="86"/>
                </a:moveTo>
                <a:lnTo>
                  <a:pt x="610418" y="184056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5" name="object 235"/>
          <p:cNvSpPr/>
          <p:nvPr/>
        </p:nvSpPr>
        <p:spPr>
          <a:xfrm>
            <a:off x="8722830" y="2542945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19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19">
                <a:moveTo>
                  <a:pt x="610418" y="27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0" name="object 240"/>
          <p:cNvSpPr/>
          <p:nvPr/>
        </p:nvSpPr>
        <p:spPr>
          <a:xfrm>
            <a:off x="8722830" y="2727959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19">
                <a:moveTo>
                  <a:pt x="0" y="185240"/>
                </a:moveTo>
                <a:lnTo>
                  <a:pt x="1219696" y="185240"/>
                </a:lnTo>
                <a:lnTo>
                  <a:pt x="1219696" y="226"/>
                </a:lnTo>
                <a:lnTo>
                  <a:pt x="0" y="226"/>
                </a:lnTo>
                <a:lnTo>
                  <a:pt x="0" y="185240"/>
                </a:lnTo>
                <a:close/>
              </a:path>
              <a:path w="1219834" h="185419">
                <a:moveTo>
                  <a:pt x="610418" y="0"/>
                </a:moveTo>
                <a:lnTo>
                  <a:pt x="610418" y="185240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5" name="object 245"/>
          <p:cNvSpPr/>
          <p:nvPr/>
        </p:nvSpPr>
        <p:spPr>
          <a:xfrm>
            <a:off x="7400468" y="3988663"/>
            <a:ext cx="0" cy="937894"/>
          </a:xfrm>
          <a:custGeom>
            <a:avLst/>
            <a:gdLst/>
            <a:ahLst/>
            <a:cxnLst/>
            <a:rect l="l" t="t" r="r" b="b"/>
            <a:pathLst>
              <a:path h="937895">
                <a:moveTo>
                  <a:pt x="0" y="0"/>
                </a:moveTo>
                <a:lnTo>
                  <a:pt x="0" y="937536"/>
                </a:lnTo>
              </a:path>
            </a:pathLst>
          </a:custGeom>
          <a:ln w="190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7" name="object 247"/>
          <p:cNvSpPr/>
          <p:nvPr/>
        </p:nvSpPr>
        <p:spPr>
          <a:xfrm>
            <a:off x="7400468" y="2597653"/>
            <a:ext cx="1322705" cy="76835"/>
          </a:xfrm>
          <a:custGeom>
            <a:avLst/>
            <a:gdLst/>
            <a:ahLst/>
            <a:cxnLst/>
            <a:rect l="l" t="t" r="r" b="b"/>
            <a:pathLst>
              <a:path w="1322704" h="76835">
                <a:moveTo>
                  <a:pt x="0" y="38321"/>
                </a:moveTo>
                <a:lnTo>
                  <a:pt x="1322362" y="38321"/>
                </a:lnTo>
              </a:path>
              <a:path w="1322704" h="76835">
                <a:moveTo>
                  <a:pt x="149466" y="76690"/>
                </a:moveTo>
                <a:lnTo>
                  <a:pt x="402759" y="76690"/>
                </a:lnTo>
                <a:lnTo>
                  <a:pt x="402759" y="0"/>
                </a:lnTo>
                <a:lnTo>
                  <a:pt x="149466" y="0"/>
                </a:lnTo>
                <a:lnTo>
                  <a:pt x="149466" y="76690"/>
                </a:lnTo>
                <a:close/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8" name="object 248"/>
          <p:cNvSpPr/>
          <p:nvPr/>
        </p:nvSpPr>
        <p:spPr>
          <a:xfrm>
            <a:off x="7548791" y="2521127"/>
            <a:ext cx="274320" cy="59055"/>
          </a:xfrm>
          <a:custGeom>
            <a:avLst/>
            <a:gdLst/>
            <a:ahLst/>
            <a:cxnLst/>
            <a:rect l="l" t="t" r="r" b="b"/>
            <a:pathLst>
              <a:path w="274320" h="59055">
                <a:moveTo>
                  <a:pt x="21678" y="762"/>
                </a:moveTo>
                <a:lnTo>
                  <a:pt x="0" y="762"/>
                </a:lnTo>
                <a:lnTo>
                  <a:pt x="0" y="2794"/>
                </a:lnTo>
                <a:lnTo>
                  <a:pt x="5702" y="2794"/>
                </a:lnTo>
                <a:lnTo>
                  <a:pt x="7975" y="3810"/>
                </a:lnTo>
                <a:lnTo>
                  <a:pt x="9118" y="5588"/>
                </a:lnTo>
                <a:lnTo>
                  <a:pt x="9118" y="52603"/>
                </a:lnTo>
                <a:lnTo>
                  <a:pt x="7975" y="54635"/>
                </a:lnTo>
                <a:lnTo>
                  <a:pt x="5702" y="55397"/>
                </a:lnTo>
                <a:lnTo>
                  <a:pt x="0" y="55397"/>
                </a:lnTo>
                <a:lnTo>
                  <a:pt x="0" y="57429"/>
                </a:lnTo>
                <a:lnTo>
                  <a:pt x="21678" y="57429"/>
                </a:lnTo>
                <a:lnTo>
                  <a:pt x="21678" y="55397"/>
                </a:lnTo>
                <a:lnTo>
                  <a:pt x="15963" y="55397"/>
                </a:lnTo>
                <a:lnTo>
                  <a:pt x="13690" y="54635"/>
                </a:lnTo>
                <a:lnTo>
                  <a:pt x="12547" y="52603"/>
                </a:lnTo>
                <a:lnTo>
                  <a:pt x="12547" y="5588"/>
                </a:lnTo>
                <a:lnTo>
                  <a:pt x="13690" y="3810"/>
                </a:lnTo>
                <a:lnTo>
                  <a:pt x="15963" y="2794"/>
                </a:lnTo>
                <a:lnTo>
                  <a:pt x="21678" y="2794"/>
                </a:lnTo>
                <a:lnTo>
                  <a:pt x="21678" y="762"/>
                </a:lnTo>
                <a:close/>
              </a:path>
              <a:path w="274320" h="59055">
                <a:moveTo>
                  <a:pt x="62750" y="13208"/>
                </a:moveTo>
                <a:lnTo>
                  <a:pt x="59321" y="762"/>
                </a:lnTo>
                <a:lnTo>
                  <a:pt x="30797" y="762"/>
                </a:lnTo>
                <a:lnTo>
                  <a:pt x="30797" y="2794"/>
                </a:lnTo>
                <a:lnTo>
                  <a:pt x="31940" y="2794"/>
                </a:lnTo>
                <a:lnTo>
                  <a:pt x="34226" y="3810"/>
                </a:lnTo>
                <a:lnTo>
                  <a:pt x="34226" y="54635"/>
                </a:lnTo>
                <a:lnTo>
                  <a:pt x="31940" y="55397"/>
                </a:lnTo>
                <a:lnTo>
                  <a:pt x="29654" y="55397"/>
                </a:lnTo>
                <a:lnTo>
                  <a:pt x="29654" y="57429"/>
                </a:lnTo>
                <a:lnTo>
                  <a:pt x="43357" y="57429"/>
                </a:lnTo>
                <a:lnTo>
                  <a:pt x="43357" y="55397"/>
                </a:lnTo>
                <a:lnTo>
                  <a:pt x="41071" y="55397"/>
                </a:lnTo>
                <a:lnTo>
                  <a:pt x="39928" y="54635"/>
                </a:lnTo>
                <a:lnTo>
                  <a:pt x="38785" y="52603"/>
                </a:lnTo>
                <a:lnTo>
                  <a:pt x="38785" y="28714"/>
                </a:lnTo>
                <a:lnTo>
                  <a:pt x="47917" y="28714"/>
                </a:lnTo>
                <a:lnTo>
                  <a:pt x="52476" y="30492"/>
                </a:lnTo>
                <a:lnTo>
                  <a:pt x="53619" y="36334"/>
                </a:lnTo>
                <a:lnTo>
                  <a:pt x="53619" y="38112"/>
                </a:lnTo>
                <a:lnTo>
                  <a:pt x="54762" y="38112"/>
                </a:lnTo>
                <a:lnTo>
                  <a:pt x="54762" y="19062"/>
                </a:lnTo>
                <a:lnTo>
                  <a:pt x="53619" y="19062"/>
                </a:lnTo>
                <a:lnTo>
                  <a:pt x="53619" y="21094"/>
                </a:lnTo>
                <a:lnTo>
                  <a:pt x="52476" y="24904"/>
                </a:lnTo>
                <a:lnTo>
                  <a:pt x="47917" y="26682"/>
                </a:lnTo>
                <a:lnTo>
                  <a:pt x="38785" y="26682"/>
                </a:lnTo>
                <a:lnTo>
                  <a:pt x="38785" y="5588"/>
                </a:lnTo>
                <a:lnTo>
                  <a:pt x="39928" y="3810"/>
                </a:lnTo>
                <a:lnTo>
                  <a:pt x="41071" y="2794"/>
                </a:lnTo>
                <a:lnTo>
                  <a:pt x="49060" y="2794"/>
                </a:lnTo>
                <a:lnTo>
                  <a:pt x="51333" y="3810"/>
                </a:lnTo>
                <a:lnTo>
                  <a:pt x="55905" y="5588"/>
                </a:lnTo>
                <a:lnTo>
                  <a:pt x="58178" y="7620"/>
                </a:lnTo>
                <a:lnTo>
                  <a:pt x="60464" y="13208"/>
                </a:lnTo>
                <a:lnTo>
                  <a:pt x="62750" y="13208"/>
                </a:lnTo>
                <a:close/>
              </a:path>
              <a:path w="274320" h="59055">
                <a:moveTo>
                  <a:pt x="92417" y="55397"/>
                </a:moveTo>
                <a:lnTo>
                  <a:pt x="88988" y="55397"/>
                </a:lnTo>
                <a:lnTo>
                  <a:pt x="85572" y="53619"/>
                </a:lnTo>
                <a:lnTo>
                  <a:pt x="84429" y="49796"/>
                </a:lnTo>
                <a:lnTo>
                  <a:pt x="84429" y="0"/>
                </a:lnTo>
                <a:lnTo>
                  <a:pt x="83286" y="0"/>
                </a:lnTo>
                <a:lnTo>
                  <a:pt x="79870" y="3810"/>
                </a:lnTo>
                <a:lnTo>
                  <a:pt x="74168" y="5588"/>
                </a:lnTo>
                <a:lnTo>
                  <a:pt x="71882" y="5588"/>
                </a:lnTo>
                <a:lnTo>
                  <a:pt x="71882" y="7620"/>
                </a:lnTo>
                <a:lnTo>
                  <a:pt x="78727" y="7620"/>
                </a:lnTo>
                <a:lnTo>
                  <a:pt x="79870" y="10414"/>
                </a:lnTo>
                <a:lnTo>
                  <a:pt x="79870" y="49796"/>
                </a:lnTo>
                <a:lnTo>
                  <a:pt x="78727" y="53619"/>
                </a:lnTo>
                <a:lnTo>
                  <a:pt x="74168" y="55397"/>
                </a:lnTo>
                <a:lnTo>
                  <a:pt x="71882" y="55397"/>
                </a:lnTo>
                <a:lnTo>
                  <a:pt x="71882" y="57429"/>
                </a:lnTo>
                <a:lnTo>
                  <a:pt x="92417" y="57429"/>
                </a:lnTo>
                <a:lnTo>
                  <a:pt x="92417" y="55397"/>
                </a:lnTo>
                <a:close/>
              </a:path>
              <a:path w="274320" h="59055">
                <a:moveTo>
                  <a:pt x="130060" y="14224"/>
                </a:moveTo>
                <a:lnTo>
                  <a:pt x="128917" y="10414"/>
                </a:lnTo>
                <a:lnTo>
                  <a:pt x="126644" y="4572"/>
                </a:lnTo>
                <a:lnTo>
                  <a:pt x="125501" y="3873"/>
                </a:lnTo>
                <a:lnTo>
                  <a:pt x="125501" y="14224"/>
                </a:lnTo>
                <a:lnTo>
                  <a:pt x="124358" y="21094"/>
                </a:lnTo>
                <a:lnTo>
                  <a:pt x="118656" y="25666"/>
                </a:lnTo>
                <a:lnTo>
                  <a:pt x="115227" y="23888"/>
                </a:lnTo>
                <a:lnTo>
                  <a:pt x="110667" y="20078"/>
                </a:lnTo>
                <a:lnTo>
                  <a:pt x="109524" y="19062"/>
                </a:lnTo>
                <a:lnTo>
                  <a:pt x="107251" y="13208"/>
                </a:lnTo>
                <a:lnTo>
                  <a:pt x="109524" y="5588"/>
                </a:lnTo>
                <a:lnTo>
                  <a:pt x="110667" y="4572"/>
                </a:lnTo>
                <a:lnTo>
                  <a:pt x="116370" y="2794"/>
                </a:lnTo>
                <a:lnTo>
                  <a:pt x="118656" y="2794"/>
                </a:lnTo>
                <a:lnTo>
                  <a:pt x="123215" y="5588"/>
                </a:lnTo>
                <a:lnTo>
                  <a:pt x="124358" y="7620"/>
                </a:lnTo>
                <a:lnTo>
                  <a:pt x="125501" y="14224"/>
                </a:lnTo>
                <a:lnTo>
                  <a:pt x="125501" y="3873"/>
                </a:lnTo>
                <a:lnTo>
                  <a:pt x="122072" y="1778"/>
                </a:lnTo>
                <a:lnTo>
                  <a:pt x="116370" y="762"/>
                </a:lnTo>
                <a:lnTo>
                  <a:pt x="111810" y="762"/>
                </a:lnTo>
                <a:lnTo>
                  <a:pt x="107251" y="4572"/>
                </a:lnTo>
                <a:lnTo>
                  <a:pt x="104965" y="7620"/>
                </a:lnTo>
                <a:lnTo>
                  <a:pt x="102679" y="14224"/>
                </a:lnTo>
                <a:lnTo>
                  <a:pt x="102679" y="15240"/>
                </a:lnTo>
                <a:lnTo>
                  <a:pt x="104965" y="21856"/>
                </a:lnTo>
                <a:lnTo>
                  <a:pt x="106108" y="22872"/>
                </a:lnTo>
                <a:lnTo>
                  <a:pt x="110667" y="27698"/>
                </a:lnTo>
                <a:lnTo>
                  <a:pt x="108381" y="29730"/>
                </a:lnTo>
                <a:lnTo>
                  <a:pt x="102679" y="37350"/>
                </a:lnTo>
                <a:lnTo>
                  <a:pt x="101536" y="43954"/>
                </a:lnTo>
                <a:lnTo>
                  <a:pt x="102679" y="47764"/>
                </a:lnTo>
                <a:lnTo>
                  <a:pt x="106108" y="53619"/>
                </a:lnTo>
                <a:lnTo>
                  <a:pt x="110667" y="56413"/>
                </a:lnTo>
                <a:lnTo>
                  <a:pt x="116370" y="58445"/>
                </a:lnTo>
                <a:lnTo>
                  <a:pt x="122072" y="57429"/>
                </a:lnTo>
                <a:lnTo>
                  <a:pt x="126644" y="53619"/>
                </a:lnTo>
                <a:lnTo>
                  <a:pt x="128917" y="49796"/>
                </a:lnTo>
                <a:lnTo>
                  <a:pt x="130060" y="42938"/>
                </a:lnTo>
                <a:lnTo>
                  <a:pt x="130060" y="41160"/>
                </a:lnTo>
                <a:lnTo>
                  <a:pt x="127774" y="34302"/>
                </a:lnTo>
                <a:lnTo>
                  <a:pt x="126644" y="31508"/>
                </a:lnTo>
                <a:lnTo>
                  <a:pt x="126644" y="43954"/>
                </a:lnTo>
                <a:lnTo>
                  <a:pt x="125501" y="45986"/>
                </a:lnTo>
                <a:lnTo>
                  <a:pt x="124358" y="52603"/>
                </a:lnTo>
                <a:lnTo>
                  <a:pt x="122072" y="54635"/>
                </a:lnTo>
                <a:lnTo>
                  <a:pt x="116370" y="55397"/>
                </a:lnTo>
                <a:lnTo>
                  <a:pt x="114084" y="55397"/>
                </a:lnTo>
                <a:lnTo>
                  <a:pt x="109524" y="52603"/>
                </a:lnTo>
                <a:lnTo>
                  <a:pt x="107251" y="50825"/>
                </a:lnTo>
                <a:lnTo>
                  <a:pt x="106108" y="43954"/>
                </a:lnTo>
                <a:lnTo>
                  <a:pt x="106108" y="42176"/>
                </a:lnTo>
                <a:lnTo>
                  <a:pt x="108381" y="35318"/>
                </a:lnTo>
                <a:lnTo>
                  <a:pt x="108381" y="33540"/>
                </a:lnTo>
                <a:lnTo>
                  <a:pt x="112953" y="28714"/>
                </a:lnTo>
                <a:lnTo>
                  <a:pt x="118656" y="32524"/>
                </a:lnTo>
                <a:lnTo>
                  <a:pt x="123215" y="36334"/>
                </a:lnTo>
                <a:lnTo>
                  <a:pt x="124358" y="38112"/>
                </a:lnTo>
                <a:lnTo>
                  <a:pt x="126644" y="43954"/>
                </a:lnTo>
                <a:lnTo>
                  <a:pt x="126644" y="31508"/>
                </a:lnTo>
                <a:lnTo>
                  <a:pt x="120929" y="27698"/>
                </a:lnTo>
                <a:lnTo>
                  <a:pt x="123215" y="25666"/>
                </a:lnTo>
                <a:lnTo>
                  <a:pt x="127774" y="21094"/>
                </a:lnTo>
                <a:lnTo>
                  <a:pt x="130060" y="14224"/>
                </a:lnTo>
                <a:close/>
              </a:path>
              <a:path w="274320" h="59055">
                <a:moveTo>
                  <a:pt x="197383" y="55397"/>
                </a:moveTo>
                <a:lnTo>
                  <a:pt x="195110" y="55397"/>
                </a:lnTo>
                <a:lnTo>
                  <a:pt x="191681" y="53619"/>
                </a:lnTo>
                <a:lnTo>
                  <a:pt x="189407" y="49796"/>
                </a:lnTo>
                <a:lnTo>
                  <a:pt x="189407" y="0"/>
                </a:lnTo>
                <a:lnTo>
                  <a:pt x="188264" y="0"/>
                </a:lnTo>
                <a:lnTo>
                  <a:pt x="185978" y="3810"/>
                </a:lnTo>
                <a:lnTo>
                  <a:pt x="180276" y="5588"/>
                </a:lnTo>
                <a:lnTo>
                  <a:pt x="177990" y="5588"/>
                </a:lnTo>
                <a:lnTo>
                  <a:pt x="177990" y="7620"/>
                </a:lnTo>
                <a:lnTo>
                  <a:pt x="184835" y="7620"/>
                </a:lnTo>
                <a:lnTo>
                  <a:pt x="184835" y="53619"/>
                </a:lnTo>
                <a:lnTo>
                  <a:pt x="180276" y="55397"/>
                </a:lnTo>
                <a:lnTo>
                  <a:pt x="177990" y="55397"/>
                </a:lnTo>
                <a:lnTo>
                  <a:pt x="177990" y="57429"/>
                </a:lnTo>
                <a:lnTo>
                  <a:pt x="197383" y="57429"/>
                </a:lnTo>
                <a:lnTo>
                  <a:pt x="197383" y="55397"/>
                </a:lnTo>
                <a:close/>
              </a:path>
              <a:path w="274320" h="59055">
                <a:moveTo>
                  <a:pt x="236169" y="19062"/>
                </a:moveTo>
                <a:lnTo>
                  <a:pt x="235038" y="13208"/>
                </a:lnTo>
                <a:lnTo>
                  <a:pt x="232752" y="7620"/>
                </a:lnTo>
                <a:lnTo>
                  <a:pt x="231609" y="5588"/>
                </a:lnTo>
                <a:lnTo>
                  <a:pt x="231609" y="21856"/>
                </a:lnTo>
                <a:lnTo>
                  <a:pt x="231609" y="37350"/>
                </a:lnTo>
                <a:lnTo>
                  <a:pt x="229323" y="48780"/>
                </a:lnTo>
                <a:lnTo>
                  <a:pt x="227050" y="53619"/>
                </a:lnTo>
                <a:lnTo>
                  <a:pt x="222478" y="55397"/>
                </a:lnTo>
                <a:lnTo>
                  <a:pt x="219062" y="53619"/>
                </a:lnTo>
                <a:lnTo>
                  <a:pt x="216776" y="48780"/>
                </a:lnTo>
                <a:lnTo>
                  <a:pt x="215646" y="47764"/>
                </a:lnTo>
                <a:lnTo>
                  <a:pt x="214503" y="42938"/>
                </a:lnTo>
                <a:lnTo>
                  <a:pt x="213360" y="36334"/>
                </a:lnTo>
                <a:lnTo>
                  <a:pt x="213360" y="21856"/>
                </a:lnTo>
                <a:lnTo>
                  <a:pt x="214503" y="15240"/>
                </a:lnTo>
                <a:lnTo>
                  <a:pt x="219062" y="5588"/>
                </a:lnTo>
                <a:lnTo>
                  <a:pt x="222478" y="2794"/>
                </a:lnTo>
                <a:lnTo>
                  <a:pt x="225907" y="4572"/>
                </a:lnTo>
                <a:lnTo>
                  <a:pt x="229323" y="10414"/>
                </a:lnTo>
                <a:lnTo>
                  <a:pt x="230466" y="15240"/>
                </a:lnTo>
                <a:lnTo>
                  <a:pt x="231609" y="21856"/>
                </a:lnTo>
                <a:lnTo>
                  <a:pt x="231609" y="5588"/>
                </a:lnTo>
                <a:lnTo>
                  <a:pt x="227050" y="1778"/>
                </a:lnTo>
                <a:lnTo>
                  <a:pt x="222478" y="762"/>
                </a:lnTo>
                <a:lnTo>
                  <a:pt x="220205" y="762"/>
                </a:lnTo>
                <a:lnTo>
                  <a:pt x="208800" y="21856"/>
                </a:lnTo>
                <a:lnTo>
                  <a:pt x="208800" y="39128"/>
                </a:lnTo>
                <a:lnTo>
                  <a:pt x="222478" y="58445"/>
                </a:lnTo>
                <a:lnTo>
                  <a:pt x="229323" y="55397"/>
                </a:lnTo>
                <a:lnTo>
                  <a:pt x="232752" y="49796"/>
                </a:lnTo>
                <a:lnTo>
                  <a:pt x="233895" y="47764"/>
                </a:lnTo>
                <a:lnTo>
                  <a:pt x="235038" y="42938"/>
                </a:lnTo>
                <a:lnTo>
                  <a:pt x="236169" y="36334"/>
                </a:lnTo>
                <a:lnTo>
                  <a:pt x="236169" y="19062"/>
                </a:lnTo>
                <a:close/>
              </a:path>
              <a:path w="274320" h="59055">
                <a:moveTo>
                  <a:pt x="273812" y="55397"/>
                </a:moveTo>
                <a:lnTo>
                  <a:pt x="271538" y="54635"/>
                </a:lnTo>
                <a:lnTo>
                  <a:pt x="270395" y="51587"/>
                </a:lnTo>
                <a:lnTo>
                  <a:pt x="262407" y="11430"/>
                </a:lnTo>
                <a:lnTo>
                  <a:pt x="262407" y="34302"/>
                </a:lnTo>
                <a:lnTo>
                  <a:pt x="251002" y="34302"/>
                </a:lnTo>
                <a:lnTo>
                  <a:pt x="256705" y="6604"/>
                </a:lnTo>
                <a:lnTo>
                  <a:pt x="262407" y="34302"/>
                </a:lnTo>
                <a:lnTo>
                  <a:pt x="262407" y="11430"/>
                </a:lnTo>
                <a:lnTo>
                  <a:pt x="260134" y="0"/>
                </a:lnTo>
                <a:lnTo>
                  <a:pt x="255562" y="1778"/>
                </a:lnTo>
                <a:lnTo>
                  <a:pt x="244157" y="51587"/>
                </a:lnTo>
                <a:lnTo>
                  <a:pt x="243014" y="54635"/>
                </a:lnTo>
                <a:lnTo>
                  <a:pt x="241871" y="55397"/>
                </a:lnTo>
                <a:lnTo>
                  <a:pt x="240741" y="55397"/>
                </a:lnTo>
                <a:lnTo>
                  <a:pt x="240741" y="57429"/>
                </a:lnTo>
                <a:lnTo>
                  <a:pt x="251002" y="57429"/>
                </a:lnTo>
                <a:lnTo>
                  <a:pt x="251002" y="55397"/>
                </a:lnTo>
                <a:lnTo>
                  <a:pt x="249859" y="55397"/>
                </a:lnTo>
                <a:lnTo>
                  <a:pt x="247586" y="53619"/>
                </a:lnTo>
                <a:lnTo>
                  <a:pt x="247586" y="48780"/>
                </a:lnTo>
                <a:lnTo>
                  <a:pt x="249859" y="36334"/>
                </a:lnTo>
                <a:lnTo>
                  <a:pt x="262407" y="36334"/>
                </a:lnTo>
                <a:lnTo>
                  <a:pt x="265836" y="50825"/>
                </a:lnTo>
                <a:lnTo>
                  <a:pt x="265836" y="53619"/>
                </a:lnTo>
                <a:lnTo>
                  <a:pt x="263550" y="55397"/>
                </a:lnTo>
                <a:lnTo>
                  <a:pt x="262407" y="55397"/>
                </a:lnTo>
                <a:lnTo>
                  <a:pt x="262407" y="57429"/>
                </a:lnTo>
                <a:lnTo>
                  <a:pt x="273812" y="57429"/>
                </a:lnTo>
                <a:lnTo>
                  <a:pt x="273812" y="5539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0" name="object 250"/>
          <p:cNvSpPr/>
          <p:nvPr/>
        </p:nvSpPr>
        <p:spPr>
          <a:xfrm>
            <a:off x="8722830" y="5140938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20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20">
                <a:moveTo>
                  <a:pt x="610418" y="2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51" name="object 251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8826662" y="5178319"/>
            <a:ext cx="228197" cy="95872"/>
          </a:xfrm>
          <a:prstGeom prst="rect">
            <a:avLst/>
          </a:prstGeom>
        </p:spPr>
      </p:pic>
      <p:sp>
        <p:nvSpPr>
          <p:cNvPr id="252" name="object 252"/>
          <p:cNvSpPr/>
          <p:nvPr/>
        </p:nvSpPr>
        <p:spPr>
          <a:xfrm>
            <a:off x="7400468" y="5195570"/>
            <a:ext cx="1322705" cy="76835"/>
          </a:xfrm>
          <a:custGeom>
            <a:avLst/>
            <a:gdLst/>
            <a:ahLst/>
            <a:cxnLst/>
            <a:rect l="l" t="t" r="r" b="b"/>
            <a:pathLst>
              <a:path w="1322704" h="76835">
                <a:moveTo>
                  <a:pt x="0" y="38346"/>
                </a:moveTo>
                <a:lnTo>
                  <a:pt x="1322362" y="38346"/>
                </a:lnTo>
              </a:path>
              <a:path w="1322704" h="76835">
                <a:moveTo>
                  <a:pt x="149466" y="76690"/>
                </a:moveTo>
                <a:lnTo>
                  <a:pt x="402759" y="76690"/>
                </a:lnTo>
                <a:lnTo>
                  <a:pt x="402759" y="0"/>
                </a:lnTo>
                <a:lnTo>
                  <a:pt x="149466" y="0"/>
                </a:lnTo>
                <a:lnTo>
                  <a:pt x="149466" y="76690"/>
                </a:lnTo>
                <a:close/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3" name="object 253"/>
          <p:cNvSpPr/>
          <p:nvPr/>
        </p:nvSpPr>
        <p:spPr>
          <a:xfrm>
            <a:off x="7530528" y="5125605"/>
            <a:ext cx="275590" cy="57785"/>
          </a:xfrm>
          <a:custGeom>
            <a:avLst/>
            <a:gdLst/>
            <a:ahLst/>
            <a:cxnLst/>
            <a:rect l="l" t="t" r="r" b="b"/>
            <a:pathLst>
              <a:path w="275590" h="57785">
                <a:moveTo>
                  <a:pt x="22821" y="965"/>
                </a:moveTo>
                <a:lnTo>
                  <a:pt x="0" y="965"/>
                </a:lnTo>
                <a:lnTo>
                  <a:pt x="0" y="2870"/>
                </a:lnTo>
                <a:lnTo>
                  <a:pt x="6845" y="2870"/>
                </a:lnTo>
                <a:lnTo>
                  <a:pt x="7988" y="3835"/>
                </a:lnTo>
                <a:lnTo>
                  <a:pt x="9131" y="5740"/>
                </a:lnTo>
                <a:lnTo>
                  <a:pt x="9131" y="52717"/>
                </a:lnTo>
                <a:lnTo>
                  <a:pt x="7988" y="54622"/>
                </a:lnTo>
                <a:lnTo>
                  <a:pt x="6845" y="55587"/>
                </a:lnTo>
                <a:lnTo>
                  <a:pt x="0" y="55587"/>
                </a:lnTo>
                <a:lnTo>
                  <a:pt x="0" y="57518"/>
                </a:lnTo>
                <a:lnTo>
                  <a:pt x="22821" y="57518"/>
                </a:lnTo>
                <a:lnTo>
                  <a:pt x="22821" y="55587"/>
                </a:lnTo>
                <a:lnTo>
                  <a:pt x="15976" y="55587"/>
                </a:lnTo>
                <a:lnTo>
                  <a:pt x="14833" y="54622"/>
                </a:lnTo>
                <a:lnTo>
                  <a:pt x="13690" y="52717"/>
                </a:lnTo>
                <a:lnTo>
                  <a:pt x="13690" y="5740"/>
                </a:lnTo>
                <a:lnTo>
                  <a:pt x="14833" y="3835"/>
                </a:lnTo>
                <a:lnTo>
                  <a:pt x="15976" y="2870"/>
                </a:lnTo>
                <a:lnTo>
                  <a:pt x="22821" y="2870"/>
                </a:lnTo>
                <a:lnTo>
                  <a:pt x="22821" y="965"/>
                </a:lnTo>
                <a:close/>
              </a:path>
              <a:path w="275590" h="57785">
                <a:moveTo>
                  <a:pt x="62750" y="12446"/>
                </a:moveTo>
                <a:lnTo>
                  <a:pt x="59334" y="965"/>
                </a:lnTo>
                <a:lnTo>
                  <a:pt x="30810" y="965"/>
                </a:lnTo>
                <a:lnTo>
                  <a:pt x="30810" y="2870"/>
                </a:lnTo>
                <a:lnTo>
                  <a:pt x="33096" y="2870"/>
                </a:lnTo>
                <a:lnTo>
                  <a:pt x="34226" y="3835"/>
                </a:lnTo>
                <a:lnTo>
                  <a:pt x="35369" y="5740"/>
                </a:lnTo>
                <a:lnTo>
                  <a:pt x="35369" y="52717"/>
                </a:lnTo>
                <a:lnTo>
                  <a:pt x="34226" y="54622"/>
                </a:lnTo>
                <a:lnTo>
                  <a:pt x="33096" y="55587"/>
                </a:lnTo>
                <a:lnTo>
                  <a:pt x="30810" y="55587"/>
                </a:lnTo>
                <a:lnTo>
                  <a:pt x="30810" y="57518"/>
                </a:lnTo>
                <a:lnTo>
                  <a:pt x="43357" y="57518"/>
                </a:lnTo>
                <a:lnTo>
                  <a:pt x="43357" y="55587"/>
                </a:lnTo>
                <a:lnTo>
                  <a:pt x="42214" y="55587"/>
                </a:lnTo>
                <a:lnTo>
                  <a:pt x="39941" y="54622"/>
                </a:lnTo>
                <a:lnTo>
                  <a:pt x="39941" y="28752"/>
                </a:lnTo>
                <a:lnTo>
                  <a:pt x="49060" y="28752"/>
                </a:lnTo>
                <a:lnTo>
                  <a:pt x="52489" y="30670"/>
                </a:lnTo>
                <a:lnTo>
                  <a:pt x="53632" y="36436"/>
                </a:lnTo>
                <a:lnTo>
                  <a:pt x="53632" y="37376"/>
                </a:lnTo>
                <a:lnTo>
                  <a:pt x="55905" y="37376"/>
                </a:lnTo>
                <a:lnTo>
                  <a:pt x="55905" y="19177"/>
                </a:lnTo>
                <a:lnTo>
                  <a:pt x="53632" y="19177"/>
                </a:lnTo>
                <a:lnTo>
                  <a:pt x="53632" y="20116"/>
                </a:lnTo>
                <a:lnTo>
                  <a:pt x="52489" y="24917"/>
                </a:lnTo>
                <a:lnTo>
                  <a:pt x="49060" y="26822"/>
                </a:lnTo>
                <a:lnTo>
                  <a:pt x="39941" y="26822"/>
                </a:lnTo>
                <a:lnTo>
                  <a:pt x="39941" y="3835"/>
                </a:lnTo>
                <a:lnTo>
                  <a:pt x="42214" y="2870"/>
                </a:lnTo>
                <a:lnTo>
                  <a:pt x="51346" y="2870"/>
                </a:lnTo>
                <a:lnTo>
                  <a:pt x="55905" y="5740"/>
                </a:lnTo>
                <a:lnTo>
                  <a:pt x="58191" y="7670"/>
                </a:lnTo>
                <a:lnTo>
                  <a:pt x="61620" y="13411"/>
                </a:lnTo>
                <a:lnTo>
                  <a:pt x="62750" y="12446"/>
                </a:lnTo>
                <a:close/>
              </a:path>
              <a:path w="275590" h="57785">
                <a:moveTo>
                  <a:pt x="94703" y="14376"/>
                </a:moveTo>
                <a:lnTo>
                  <a:pt x="93573" y="9575"/>
                </a:lnTo>
                <a:lnTo>
                  <a:pt x="91287" y="4800"/>
                </a:lnTo>
                <a:lnTo>
                  <a:pt x="91287" y="3835"/>
                </a:lnTo>
                <a:lnTo>
                  <a:pt x="87858" y="965"/>
                </a:lnTo>
                <a:lnTo>
                  <a:pt x="82156" y="0"/>
                </a:lnTo>
                <a:lnTo>
                  <a:pt x="77584" y="965"/>
                </a:lnTo>
                <a:lnTo>
                  <a:pt x="73025" y="3835"/>
                </a:lnTo>
                <a:lnTo>
                  <a:pt x="69596" y="8636"/>
                </a:lnTo>
                <a:lnTo>
                  <a:pt x="68465" y="14376"/>
                </a:lnTo>
                <a:lnTo>
                  <a:pt x="69596" y="18211"/>
                </a:lnTo>
                <a:lnTo>
                  <a:pt x="71882" y="19177"/>
                </a:lnTo>
                <a:lnTo>
                  <a:pt x="74168" y="18211"/>
                </a:lnTo>
                <a:lnTo>
                  <a:pt x="75311" y="16281"/>
                </a:lnTo>
                <a:lnTo>
                  <a:pt x="73025" y="10541"/>
                </a:lnTo>
                <a:lnTo>
                  <a:pt x="75311" y="4800"/>
                </a:lnTo>
                <a:lnTo>
                  <a:pt x="81013" y="2870"/>
                </a:lnTo>
                <a:lnTo>
                  <a:pt x="83299" y="2870"/>
                </a:lnTo>
                <a:lnTo>
                  <a:pt x="87858" y="5740"/>
                </a:lnTo>
                <a:lnTo>
                  <a:pt x="89001" y="8636"/>
                </a:lnTo>
                <a:lnTo>
                  <a:pt x="90144" y="14376"/>
                </a:lnTo>
                <a:lnTo>
                  <a:pt x="90144" y="18211"/>
                </a:lnTo>
                <a:lnTo>
                  <a:pt x="87858" y="23952"/>
                </a:lnTo>
                <a:lnTo>
                  <a:pt x="84429" y="29718"/>
                </a:lnTo>
                <a:lnTo>
                  <a:pt x="81013" y="34505"/>
                </a:lnTo>
                <a:lnTo>
                  <a:pt x="79870" y="36436"/>
                </a:lnTo>
                <a:lnTo>
                  <a:pt x="75311" y="41211"/>
                </a:lnTo>
                <a:lnTo>
                  <a:pt x="73025" y="45046"/>
                </a:lnTo>
                <a:lnTo>
                  <a:pt x="70739" y="47917"/>
                </a:lnTo>
                <a:lnTo>
                  <a:pt x="67322" y="52717"/>
                </a:lnTo>
                <a:lnTo>
                  <a:pt x="67322" y="57518"/>
                </a:lnTo>
                <a:lnTo>
                  <a:pt x="93573" y="57518"/>
                </a:lnTo>
                <a:lnTo>
                  <a:pt x="94703" y="43141"/>
                </a:lnTo>
                <a:lnTo>
                  <a:pt x="93573" y="43141"/>
                </a:lnTo>
                <a:lnTo>
                  <a:pt x="93573" y="44081"/>
                </a:lnTo>
                <a:lnTo>
                  <a:pt x="91287" y="49847"/>
                </a:lnTo>
                <a:lnTo>
                  <a:pt x="86728" y="52717"/>
                </a:lnTo>
                <a:lnTo>
                  <a:pt x="70739" y="52717"/>
                </a:lnTo>
                <a:lnTo>
                  <a:pt x="71882" y="50812"/>
                </a:lnTo>
                <a:lnTo>
                  <a:pt x="76441" y="44081"/>
                </a:lnTo>
                <a:lnTo>
                  <a:pt x="79870" y="39306"/>
                </a:lnTo>
                <a:lnTo>
                  <a:pt x="83299" y="35471"/>
                </a:lnTo>
                <a:lnTo>
                  <a:pt x="90144" y="26822"/>
                </a:lnTo>
                <a:lnTo>
                  <a:pt x="93573" y="22047"/>
                </a:lnTo>
                <a:lnTo>
                  <a:pt x="93573" y="20116"/>
                </a:lnTo>
                <a:lnTo>
                  <a:pt x="94703" y="14376"/>
                </a:lnTo>
                <a:close/>
              </a:path>
              <a:path w="275590" h="57785">
                <a:moveTo>
                  <a:pt x="130073" y="14376"/>
                </a:moveTo>
                <a:lnTo>
                  <a:pt x="128930" y="9575"/>
                </a:lnTo>
                <a:lnTo>
                  <a:pt x="126644" y="4800"/>
                </a:lnTo>
                <a:lnTo>
                  <a:pt x="126644" y="3835"/>
                </a:lnTo>
                <a:lnTo>
                  <a:pt x="123228" y="965"/>
                </a:lnTo>
                <a:lnTo>
                  <a:pt x="116382" y="0"/>
                </a:lnTo>
                <a:lnTo>
                  <a:pt x="112966" y="965"/>
                </a:lnTo>
                <a:lnTo>
                  <a:pt x="108394" y="3835"/>
                </a:lnTo>
                <a:lnTo>
                  <a:pt x="104978" y="8636"/>
                </a:lnTo>
                <a:lnTo>
                  <a:pt x="103835" y="14376"/>
                </a:lnTo>
                <a:lnTo>
                  <a:pt x="104978" y="18211"/>
                </a:lnTo>
                <a:lnTo>
                  <a:pt x="107251" y="19177"/>
                </a:lnTo>
                <a:lnTo>
                  <a:pt x="109537" y="18211"/>
                </a:lnTo>
                <a:lnTo>
                  <a:pt x="110680" y="16281"/>
                </a:lnTo>
                <a:lnTo>
                  <a:pt x="108394" y="10541"/>
                </a:lnTo>
                <a:lnTo>
                  <a:pt x="110680" y="4800"/>
                </a:lnTo>
                <a:lnTo>
                  <a:pt x="116382" y="2870"/>
                </a:lnTo>
                <a:lnTo>
                  <a:pt x="118668" y="2870"/>
                </a:lnTo>
                <a:lnTo>
                  <a:pt x="123228" y="5740"/>
                </a:lnTo>
                <a:lnTo>
                  <a:pt x="124371" y="8636"/>
                </a:lnTo>
                <a:lnTo>
                  <a:pt x="125514" y="14376"/>
                </a:lnTo>
                <a:lnTo>
                  <a:pt x="125514" y="18211"/>
                </a:lnTo>
                <a:lnTo>
                  <a:pt x="123228" y="23952"/>
                </a:lnTo>
                <a:lnTo>
                  <a:pt x="119799" y="29718"/>
                </a:lnTo>
                <a:lnTo>
                  <a:pt x="116382" y="34505"/>
                </a:lnTo>
                <a:lnTo>
                  <a:pt x="115239" y="36436"/>
                </a:lnTo>
                <a:lnTo>
                  <a:pt x="110680" y="41211"/>
                </a:lnTo>
                <a:lnTo>
                  <a:pt x="108394" y="45046"/>
                </a:lnTo>
                <a:lnTo>
                  <a:pt x="106121" y="47917"/>
                </a:lnTo>
                <a:lnTo>
                  <a:pt x="102692" y="52717"/>
                </a:lnTo>
                <a:lnTo>
                  <a:pt x="102692" y="57518"/>
                </a:lnTo>
                <a:lnTo>
                  <a:pt x="128930" y="57518"/>
                </a:lnTo>
                <a:lnTo>
                  <a:pt x="130073" y="43141"/>
                </a:lnTo>
                <a:lnTo>
                  <a:pt x="128930" y="43141"/>
                </a:lnTo>
                <a:lnTo>
                  <a:pt x="128930" y="44081"/>
                </a:lnTo>
                <a:lnTo>
                  <a:pt x="126644" y="49847"/>
                </a:lnTo>
                <a:lnTo>
                  <a:pt x="122085" y="52717"/>
                </a:lnTo>
                <a:lnTo>
                  <a:pt x="106121" y="52717"/>
                </a:lnTo>
                <a:lnTo>
                  <a:pt x="107251" y="50812"/>
                </a:lnTo>
                <a:lnTo>
                  <a:pt x="111823" y="44081"/>
                </a:lnTo>
                <a:lnTo>
                  <a:pt x="115239" y="39306"/>
                </a:lnTo>
                <a:lnTo>
                  <a:pt x="118668" y="35471"/>
                </a:lnTo>
                <a:lnTo>
                  <a:pt x="125514" y="26822"/>
                </a:lnTo>
                <a:lnTo>
                  <a:pt x="128930" y="22047"/>
                </a:lnTo>
                <a:lnTo>
                  <a:pt x="128930" y="20116"/>
                </a:lnTo>
                <a:lnTo>
                  <a:pt x="130073" y="14376"/>
                </a:lnTo>
                <a:close/>
              </a:path>
              <a:path w="275590" h="57785">
                <a:moveTo>
                  <a:pt x="198539" y="55587"/>
                </a:moveTo>
                <a:lnTo>
                  <a:pt x="195122" y="55587"/>
                </a:lnTo>
                <a:lnTo>
                  <a:pt x="191693" y="53682"/>
                </a:lnTo>
                <a:lnTo>
                  <a:pt x="190550" y="49847"/>
                </a:lnTo>
                <a:lnTo>
                  <a:pt x="190550" y="0"/>
                </a:lnTo>
                <a:lnTo>
                  <a:pt x="189420" y="0"/>
                </a:lnTo>
                <a:lnTo>
                  <a:pt x="185966" y="3835"/>
                </a:lnTo>
                <a:lnTo>
                  <a:pt x="180263" y="5740"/>
                </a:lnTo>
                <a:lnTo>
                  <a:pt x="177977" y="5740"/>
                </a:lnTo>
                <a:lnTo>
                  <a:pt x="177977" y="7670"/>
                </a:lnTo>
                <a:lnTo>
                  <a:pt x="184823" y="7670"/>
                </a:lnTo>
                <a:lnTo>
                  <a:pt x="185966" y="10541"/>
                </a:lnTo>
                <a:lnTo>
                  <a:pt x="185966" y="49847"/>
                </a:lnTo>
                <a:lnTo>
                  <a:pt x="184823" y="53682"/>
                </a:lnTo>
                <a:lnTo>
                  <a:pt x="180263" y="55587"/>
                </a:lnTo>
                <a:lnTo>
                  <a:pt x="177977" y="55587"/>
                </a:lnTo>
                <a:lnTo>
                  <a:pt x="177977" y="57518"/>
                </a:lnTo>
                <a:lnTo>
                  <a:pt x="198539" y="57518"/>
                </a:lnTo>
                <a:lnTo>
                  <a:pt x="198539" y="55587"/>
                </a:lnTo>
                <a:close/>
              </a:path>
              <a:path w="275590" h="57785">
                <a:moveTo>
                  <a:pt x="236181" y="38341"/>
                </a:moveTo>
                <a:lnTo>
                  <a:pt x="235038" y="31635"/>
                </a:lnTo>
                <a:lnTo>
                  <a:pt x="232765" y="25882"/>
                </a:lnTo>
                <a:lnTo>
                  <a:pt x="230479" y="22987"/>
                </a:lnTo>
                <a:lnTo>
                  <a:pt x="224777" y="21082"/>
                </a:lnTo>
                <a:lnTo>
                  <a:pt x="219075" y="22047"/>
                </a:lnTo>
                <a:lnTo>
                  <a:pt x="217932" y="22987"/>
                </a:lnTo>
                <a:lnTo>
                  <a:pt x="213372" y="27787"/>
                </a:lnTo>
                <a:lnTo>
                  <a:pt x="214515" y="5740"/>
                </a:lnTo>
                <a:lnTo>
                  <a:pt x="235038" y="5740"/>
                </a:lnTo>
                <a:lnTo>
                  <a:pt x="235038" y="965"/>
                </a:lnTo>
                <a:lnTo>
                  <a:pt x="213372" y="965"/>
                </a:lnTo>
                <a:lnTo>
                  <a:pt x="211086" y="30670"/>
                </a:lnTo>
                <a:lnTo>
                  <a:pt x="214515" y="31635"/>
                </a:lnTo>
                <a:lnTo>
                  <a:pt x="217932" y="25882"/>
                </a:lnTo>
                <a:lnTo>
                  <a:pt x="223634" y="23952"/>
                </a:lnTo>
                <a:lnTo>
                  <a:pt x="229336" y="28752"/>
                </a:lnTo>
                <a:lnTo>
                  <a:pt x="230479" y="31635"/>
                </a:lnTo>
                <a:lnTo>
                  <a:pt x="231622" y="39306"/>
                </a:lnTo>
                <a:lnTo>
                  <a:pt x="231622" y="45046"/>
                </a:lnTo>
                <a:lnTo>
                  <a:pt x="228193" y="53682"/>
                </a:lnTo>
                <a:lnTo>
                  <a:pt x="222491" y="55587"/>
                </a:lnTo>
                <a:lnTo>
                  <a:pt x="216789" y="54622"/>
                </a:lnTo>
                <a:lnTo>
                  <a:pt x="214515" y="49847"/>
                </a:lnTo>
                <a:lnTo>
                  <a:pt x="215646" y="47917"/>
                </a:lnTo>
                <a:lnTo>
                  <a:pt x="215646" y="42176"/>
                </a:lnTo>
                <a:lnTo>
                  <a:pt x="213372" y="41211"/>
                </a:lnTo>
                <a:lnTo>
                  <a:pt x="211086" y="42176"/>
                </a:lnTo>
                <a:lnTo>
                  <a:pt x="209943" y="46012"/>
                </a:lnTo>
                <a:lnTo>
                  <a:pt x="209943" y="48882"/>
                </a:lnTo>
                <a:lnTo>
                  <a:pt x="213372" y="54622"/>
                </a:lnTo>
                <a:lnTo>
                  <a:pt x="216789" y="56553"/>
                </a:lnTo>
                <a:lnTo>
                  <a:pt x="222491" y="57518"/>
                </a:lnTo>
                <a:lnTo>
                  <a:pt x="229336" y="56553"/>
                </a:lnTo>
                <a:lnTo>
                  <a:pt x="232765" y="52717"/>
                </a:lnTo>
                <a:lnTo>
                  <a:pt x="233908" y="51752"/>
                </a:lnTo>
                <a:lnTo>
                  <a:pt x="236181" y="46012"/>
                </a:lnTo>
                <a:lnTo>
                  <a:pt x="236181" y="38341"/>
                </a:lnTo>
                <a:close/>
              </a:path>
              <a:path w="275590" h="57785">
                <a:moveTo>
                  <a:pt x="274967" y="55587"/>
                </a:moveTo>
                <a:lnTo>
                  <a:pt x="273824" y="55587"/>
                </a:lnTo>
                <a:lnTo>
                  <a:pt x="271551" y="54622"/>
                </a:lnTo>
                <a:lnTo>
                  <a:pt x="270408" y="51752"/>
                </a:lnTo>
                <a:lnTo>
                  <a:pt x="262420" y="11518"/>
                </a:lnTo>
                <a:lnTo>
                  <a:pt x="262420" y="34505"/>
                </a:lnTo>
                <a:lnTo>
                  <a:pt x="251015" y="34505"/>
                </a:lnTo>
                <a:lnTo>
                  <a:pt x="256717" y="6705"/>
                </a:lnTo>
                <a:lnTo>
                  <a:pt x="257860" y="6705"/>
                </a:lnTo>
                <a:lnTo>
                  <a:pt x="262420" y="34505"/>
                </a:lnTo>
                <a:lnTo>
                  <a:pt x="262420" y="11518"/>
                </a:lnTo>
                <a:lnTo>
                  <a:pt x="260134" y="0"/>
                </a:lnTo>
                <a:lnTo>
                  <a:pt x="255574" y="965"/>
                </a:lnTo>
                <a:lnTo>
                  <a:pt x="245313" y="51752"/>
                </a:lnTo>
                <a:lnTo>
                  <a:pt x="244170" y="54622"/>
                </a:lnTo>
                <a:lnTo>
                  <a:pt x="241884" y="55587"/>
                </a:lnTo>
                <a:lnTo>
                  <a:pt x="241884" y="57518"/>
                </a:lnTo>
                <a:lnTo>
                  <a:pt x="251015" y="57518"/>
                </a:lnTo>
                <a:lnTo>
                  <a:pt x="251015" y="55587"/>
                </a:lnTo>
                <a:lnTo>
                  <a:pt x="248729" y="53682"/>
                </a:lnTo>
                <a:lnTo>
                  <a:pt x="248729" y="48882"/>
                </a:lnTo>
                <a:lnTo>
                  <a:pt x="251015" y="36436"/>
                </a:lnTo>
                <a:lnTo>
                  <a:pt x="263563" y="36436"/>
                </a:lnTo>
                <a:lnTo>
                  <a:pt x="265849" y="50812"/>
                </a:lnTo>
                <a:lnTo>
                  <a:pt x="265849" y="53682"/>
                </a:lnTo>
                <a:lnTo>
                  <a:pt x="263563" y="55587"/>
                </a:lnTo>
                <a:lnTo>
                  <a:pt x="262420" y="55587"/>
                </a:lnTo>
                <a:lnTo>
                  <a:pt x="262420" y="57518"/>
                </a:lnTo>
                <a:lnTo>
                  <a:pt x="274967" y="57518"/>
                </a:lnTo>
                <a:lnTo>
                  <a:pt x="274967" y="5558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5" name="object 255"/>
          <p:cNvSpPr/>
          <p:nvPr/>
        </p:nvSpPr>
        <p:spPr>
          <a:xfrm>
            <a:off x="8722830" y="5490837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20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20">
                <a:moveTo>
                  <a:pt x="610418" y="2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9" name="object 259"/>
          <p:cNvSpPr/>
          <p:nvPr/>
        </p:nvSpPr>
        <p:spPr>
          <a:xfrm>
            <a:off x="7862566" y="4483324"/>
            <a:ext cx="142875" cy="114300"/>
          </a:xfrm>
          <a:custGeom>
            <a:avLst/>
            <a:gdLst/>
            <a:ahLst/>
            <a:cxnLst/>
            <a:rect l="l" t="t" r="r" b="b"/>
            <a:pathLst>
              <a:path w="142875" h="114300">
                <a:moveTo>
                  <a:pt x="142616" y="0"/>
                </a:moveTo>
                <a:lnTo>
                  <a:pt x="0" y="0"/>
                </a:lnTo>
              </a:path>
              <a:path w="142875" h="114300">
                <a:moveTo>
                  <a:pt x="0" y="0"/>
                </a:moveTo>
                <a:lnTo>
                  <a:pt x="0" y="114066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2" name="object 272"/>
          <p:cNvSpPr/>
          <p:nvPr/>
        </p:nvSpPr>
        <p:spPr>
          <a:xfrm>
            <a:off x="8722830" y="5675849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20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20">
                <a:moveTo>
                  <a:pt x="610418" y="2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5" name="object 275"/>
          <p:cNvSpPr/>
          <p:nvPr/>
        </p:nvSpPr>
        <p:spPr>
          <a:xfrm>
            <a:off x="7400468" y="5545469"/>
            <a:ext cx="1322705" cy="76835"/>
          </a:xfrm>
          <a:custGeom>
            <a:avLst/>
            <a:gdLst/>
            <a:ahLst/>
            <a:cxnLst/>
            <a:rect l="l" t="t" r="r" b="b"/>
            <a:pathLst>
              <a:path w="1322704" h="76835">
                <a:moveTo>
                  <a:pt x="0" y="38346"/>
                </a:moveTo>
                <a:lnTo>
                  <a:pt x="1322362" y="38346"/>
                </a:lnTo>
              </a:path>
              <a:path w="1322704" h="76835">
                <a:moveTo>
                  <a:pt x="149466" y="76690"/>
                </a:moveTo>
                <a:lnTo>
                  <a:pt x="402759" y="76690"/>
                </a:lnTo>
                <a:lnTo>
                  <a:pt x="402759" y="0"/>
                </a:lnTo>
                <a:lnTo>
                  <a:pt x="149466" y="0"/>
                </a:lnTo>
                <a:lnTo>
                  <a:pt x="149466" y="76690"/>
                </a:lnTo>
                <a:close/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6" name="object 276"/>
          <p:cNvSpPr/>
          <p:nvPr/>
        </p:nvSpPr>
        <p:spPr>
          <a:xfrm>
            <a:off x="7559053" y="5483174"/>
            <a:ext cx="274320" cy="57785"/>
          </a:xfrm>
          <a:custGeom>
            <a:avLst/>
            <a:gdLst/>
            <a:ahLst/>
            <a:cxnLst/>
            <a:rect l="l" t="t" r="r" b="b"/>
            <a:pathLst>
              <a:path w="274320" h="57785">
                <a:moveTo>
                  <a:pt x="21678" y="965"/>
                </a:moveTo>
                <a:lnTo>
                  <a:pt x="0" y="965"/>
                </a:lnTo>
                <a:lnTo>
                  <a:pt x="0" y="2870"/>
                </a:lnTo>
                <a:lnTo>
                  <a:pt x="5702" y="2870"/>
                </a:lnTo>
                <a:lnTo>
                  <a:pt x="7988" y="3835"/>
                </a:lnTo>
                <a:lnTo>
                  <a:pt x="7988" y="54635"/>
                </a:lnTo>
                <a:lnTo>
                  <a:pt x="0" y="54635"/>
                </a:lnTo>
                <a:lnTo>
                  <a:pt x="0" y="57505"/>
                </a:lnTo>
                <a:lnTo>
                  <a:pt x="21678" y="57505"/>
                </a:lnTo>
                <a:lnTo>
                  <a:pt x="21678" y="54635"/>
                </a:lnTo>
                <a:lnTo>
                  <a:pt x="13690" y="54635"/>
                </a:lnTo>
                <a:lnTo>
                  <a:pt x="12547" y="52730"/>
                </a:lnTo>
                <a:lnTo>
                  <a:pt x="12547" y="5740"/>
                </a:lnTo>
                <a:lnTo>
                  <a:pt x="13690" y="3835"/>
                </a:lnTo>
                <a:lnTo>
                  <a:pt x="14833" y="2870"/>
                </a:lnTo>
                <a:lnTo>
                  <a:pt x="21678" y="2870"/>
                </a:lnTo>
                <a:lnTo>
                  <a:pt x="21678" y="965"/>
                </a:lnTo>
                <a:close/>
              </a:path>
              <a:path w="274320" h="57785">
                <a:moveTo>
                  <a:pt x="61620" y="12446"/>
                </a:moveTo>
                <a:lnTo>
                  <a:pt x="59334" y="965"/>
                </a:lnTo>
                <a:lnTo>
                  <a:pt x="29667" y="965"/>
                </a:lnTo>
                <a:lnTo>
                  <a:pt x="29667" y="2870"/>
                </a:lnTo>
                <a:lnTo>
                  <a:pt x="31953" y="2870"/>
                </a:lnTo>
                <a:lnTo>
                  <a:pt x="34226" y="3835"/>
                </a:lnTo>
                <a:lnTo>
                  <a:pt x="34226" y="54635"/>
                </a:lnTo>
                <a:lnTo>
                  <a:pt x="29667" y="54635"/>
                </a:lnTo>
                <a:lnTo>
                  <a:pt x="29667" y="57505"/>
                </a:lnTo>
                <a:lnTo>
                  <a:pt x="43357" y="57505"/>
                </a:lnTo>
                <a:lnTo>
                  <a:pt x="43357" y="54635"/>
                </a:lnTo>
                <a:lnTo>
                  <a:pt x="39941" y="54635"/>
                </a:lnTo>
                <a:lnTo>
                  <a:pt x="38798" y="52730"/>
                </a:lnTo>
                <a:lnTo>
                  <a:pt x="38798" y="28765"/>
                </a:lnTo>
                <a:lnTo>
                  <a:pt x="47917" y="28765"/>
                </a:lnTo>
                <a:lnTo>
                  <a:pt x="51346" y="30670"/>
                </a:lnTo>
                <a:lnTo>
                  <a:pt x="52489" y="36410"/>
                </a:lnTo>
                <a:lnTo>
                  <a:pt x="52489" y="37376"/>
                </a:lnTo>
                <a:lnTo>
                  <a:pt x="54775" y="37376"/>
                </a:lnTo>
                <a:lnTo>
                  <a:pt x="54775" y="18211"/>
                </a:lnTo>
                <a:lnTo>
                  <a:pt x="52489" y="18211"/>
                </a:lnTo>
                <a:lnTo>
                  <a:pt x="52489" y="20129"/>
                </a:lnTo>
                <a:lnTo>
                  <a:pt x="51346" y="24930"/>
                </a:lnTo>
                <a:lnTo>
                  <a:pt x="47917" y="26835"/>
                </a:lnTo>
                <a:lnTo>
                  <a:pt x="38798" y="26835"/>
                </a:lnTo>
                <a:lnTo>
                  <a:pt x="38798" y="5740"/>
                </a:lnTo>
                <a:lnTo>
                  <a:pt x="39941" y="3835"/>
                </a:lnTo>
                <a:lnTo>
                  <a:pt x="41071" y="2870"/>
                </a:lnTo>
                <a:lnTo>
                  <a:pt x="50203" y="2870"/>
                </a:lnTo>
                <a:lnTo>
                  <a:pt x="55905" y="5740"/>
                </a:lnTo>
                <a:lnTo>
                  <a:pt x="60477" y="13411"/>
                </a:lnTo>
                <a:lnTo>
                  <a:pt x="61620" y="12446"/>
                </a:lnTo>
                <a:close/>
              </a:path>
              <a:path w="274320" h="57785">
                <a:moveTo>
                  <a:pt x="94703" y="43116"/>
                </a:moveTo>
                <a:lnTo>
                  <a:pt x="92417" y="43116"/>
                </a:lnTo>
                <a:lnTo>
                  <a:pt x="92417" y="44081"/>
                </a:lnTo>
                <a:lnTo>
                  <a:pt x="90144" y="49847"/>
                </a:lnTo>
                <a:lnTo>
                  <a:pt x="86715" y="51765"/>
                </a:lnTo>
                <a:lnTo>
                  <a:pt x="69608" y="51765"/>
                </a:lnTo>
                <a:lnTo>
                  <a:pt x="70751" y="49847"/>
                </a:lnTo>
                <a:lnTo>
                  <a:pt x="75311" y="44081"/>
                </a:lnTo>
                <a:lnTo>
                  <a:pt x="75311" y="43116"/>
                </a:lnTo>
                <a:lnTo>
                  <a:pt x="78727" y="39306"/>
                </a:lnTo>
                <a:lnTo>
                  <a:pt x="87858" y="29705"/>
                </a:lnTo>
                <a:lnTo>
                  <a:pt x="89001" y="26835"/>
                </a:lnTo>
                <a:lnTo>
                  <a:pt x="92417" y="22059"/>
                </a:lnTo>
                <a:lnTo>
                  <a:pt x="92417" y="20129"/>
                </a:lnTo>
                <a:lnTo>
                  <a:pt x="93560" y="14376"/>
                </a:lnTo>
                <a:lnTo>
                  <a:pt x="93560" y="9575"/>
                </a:lnTo>
                <a:lnTo>
                  <a:pt x="91274" y="3835"/>
                </a:lnTo>
                <a:lnTo>
                  <a:pt x="86715" y="965"/>
                </a:lnTo>
                <a:lnTo>
                  <a:pt x="81013" y="0"/>
                </a:lnTo>
                <a:lnTo>
                  <a:pt x="76454" y="965"/>
                </a:lnTo>
                <a:lnTo>
                  <a:pt x="71882" y="3835"/>
                </a:lnTo>
                <a:lnTo>
                  <a:pt x="68465" y="8610"/>
                </a:lnTo>
                <a:lnTo>
                  <a:pt x="68465" y="18211"/>
                </a:lnTo>
                <a:lnTo>
                  <a:pt x="71882" y="19164"/>
                </a:lnTo>
                <a:lnTo>
                  <a:pt x="74168" y="18211"/>
                </a:lnTo>
                <a:lnTo>
                  <a:pt x="74168" y="16281"/>
                </a:lnTo>
                <a:lnTo>
                  <a:pt x="71882" y="10541"/>
                </a:lnTo>
                <a:lnTo>
                  <a:pt x="75311" y="4775"/>
                </a:lnTo>
                <a:lnTo>
                  <a:pt x="79870" y="2870"/>
                </a:lnTo>
                <a:lnTo>
                  <a:pt x="82156" y="2870"/>
                </a:lnTo>
                <a:lnTo>
                  <a:pt x="86715" y="5740"/>
                </a:lnTo>
                <a:lnTo>
                  <a:pt x="87858" y="7670"/>
                </a:lnTo>
                <a:lnTo>
                  <a:pt x="89001" y="14376"/>
                </a:lnTo>
                <a:lnTo>
                  <a:pt x="89001" y="17246"/>
                </a:lnTo>
                <a:lnTo>
                  <a:pt x="86715" y="23964"/>
                </a:lnTo>
                <a:lnTo>
                  <a:pt x="84442" y="28765"/>
                </a:lnTo>
                <a:lnTo>
                  <a:pt x="79870" y="34505"/>
                </a:lnTo>
                <a:lnTo>
                  <a:pt x="78727" y="35471"/>
                </a:lnTo>
                <a:lnTo>
                  <a:pt x="75311" y="41211"/>
                </a:lnTo>
                <a:lnTo>
                  <a:pt x="71882" y="45046"/>
                </a:lnTo>
                <a:lnTo>
                  <a:pt x="69608" y="47917"/>
                </a:lnTo>
                <a:lnTo>
                  <a:pt x="67322" y="52730"/>
                </a:lnTo>
                <a:lnTo>
                  <a:pt x="67322" y="57505"/>
                </a:lnTo>
                <a:lnTo>
                  <a:pt x="92417" y="57505"/>
                </a:lnTo>
                <a:lnTo>
                  <a:pt x="94703" y="43116"/>
                </a:lnTo>
                <a:close/>
              </a:path>
              <a:path w="274320" h="57785">
                <a:moveTo>
                  <a:pt x="130060" y="40246"/>
                </a:moveTo>
                <a:lnTo>
                  <a:pt x="127787" y="33540"/>
                </a:lnTo>
                <a:lnTo>
                  <a:pt x="124358" y="29705"/>
                </a:lnTo>
                <a:lnTo>
                  <a:pt x="118656" y="26835"/>
                </a:lnTo>
                <a:lnTo>
                  <a:pt x="120942" y="25869"/>
                </a:lnTo>
                <a:lnTo>
                  <a:pt x="125501" y="21094"/>
                </a:lnTo>
                <a:lnTo>
                  <a:pt x="126644" y="20129"/>
                </a:lnTo>
                <a:lnTo>
                  <a:pt x="127787" y="13411"/>
                </a:lnTo>
                <a:lnTo>
                  <a:pt x="127787" y="10541"/>
                </a:lnTo>
                <a:lnTo>
                  <a:pt x="124358" y="3835"/>
                </a:lnTo>
                <a:lnTo>
                  <a:pt x="120942" y="1905"/>
                </a:lnTo>
                <a:lnTo>
                  <a:pt x="115239" y="0"/>
                </a:lnTo>
                <a:lnTo>
                  <a:pt x="112953" y="965"/>
                </a:lnTo>
                <a:lnTo>
                  <a:pt x="107251" y="2870"/>
                </a:lnTo>
                <a:lnTo>
                  <a:pt x="106108" y="4775"/>
                </a:lnTo>
                <a:lnTo>
                  <a:pt x="103822" y="11506"/>
                </a:lnTo>
                <a:lnTo>
                  <a:pt x="104965" y="15316"/>
                </a:lnTo>
                <a:lnTo>
                  <a:pt x="107251" y="16281"/>
                </a:lnTo>
                <a:lnTo>
                  <a:pt x="108394" y="15316"/>
                </a:lnTo>
                <a:lnTo>
                  <a:pt x="109537" y="12446"/>
                </a:lnTo>
                <a:lnTo>
                  <a:pt x="108394" y="10541"/>
                </a:lnTo>
                <a:lnTo>
                  <a:pt x="108394" y="7670"/>
                </a:lnTo>
                <a:lnTo>
                  <a:pt x="110667" y="3835"/>
                </a:lnTo>
                <a:lnTo>
                  <a:pt x="114096" y="2870"/>
                </a:lnTo>
                <a:lnTo>
                  <a:pt x="116382" y="2870"/>
                </a:lnTo>
                <a:lnTo>
                  <a:pt x="120942" y="5740"/>
                </a:lnTo>
                <a:lnTo>
                  <a:pt x="122085" y="7670"/>
                </a:lnTo>
                <a:lnTo>
                  <a:pt x="123215" y="14376"/>
                </a:lnTo>
                <a:lnTo>
                  <a:pt x="123215" y="16281"/>
                </a:lnTo>
                <a:lnTo>
                  <a:pt x="120942" y="22999"/>
                </a:lnTo>
                <a:lnTo>
                  <a:pt x="118656" y="24930"/>
                </a:lnTo>
                <a:lnTo>
                  <a:pt x="111810" y="25869"/>
                </a:lnTo>
                <a:lnTo>
                  <a:pt x="111810" y="27800"/>
                </a:lnTo>
                <a:lnTo>
                  <a:pt x="117513" y="28765"/>
                </a:lnTo>
                <a:lnTo>
                  <a:pt x="122085" y="31635"/>
                </a:lnTo>
                <a:lnTo>
                  <a:pt x="123215" y="34505"/>
                </a:lnTo>
                <a:lnTo>
                  <a:pt x="124358" y="41211"/>
                </a:lnTo>
                <a:lnTo>
                  <a:pt x="124358" y="46012"/>
                </a:lnTo>
                <a:lnTo>
                  <a:pt x="122085" y="51765"/>
                </a:lnTo>
                <a:lnTo>
                  <a:pt x="120942" y="53670"/>
                </a:lnTo>
                <a:lnTo>
                  <a:pt x="115239" y="55600"/>
                </a:lnTo>
                <a:lnTo>
                  <a:pt x="110667" y="53670"/>
                </a:lnTo>
                <a:lnTo>
                  <a:pt x="108394" y="50800"/>
                </a:lnTo>
                <a:lnTo>
                  <a:pt x="108394" y="48882"/>
                </a:lnTo>
                <a:lnTo>
                  <a:pt x="109537" y="46012"/>
                </a:lnTo>
                <a:lnTo>
                  <a:pt x="108394" y="43116"/>
                </a:lnTo>
                <a:lnTo>
                  <a:pt x="106108" y="42176"/>
                </a:lnTo>
                <a:lnTo>
                  <a:pt x="103822" y="43116"/>
                </a:lnTo>
                <a:lnTo>
                  <a:pt x="102692" y="46951"/>
                </a:lnTo>
                <a:lnTo>
                  <a:pt x="102692" y="48882"/>
                </a:lnTo>
                <a:lnTo>
                  <a:pt x="106108" y="54635"/>
                </a:lnTo>
                <a:lnTo>
                  <a:pt x="109537" y="56565"/>
                </a:lnTo>
                <a:lnTo>
                  <a:pt x="115239" y="57505"/>
                </a:lnTo>
                <a:lnTo>
                  <a:pt x="120942" y="56565"/>
                </a:lnTo>
                <a:lnTo>
                  <a:pt x="125501" y="52730"/>
                </a:lnTo>
                <a:lnTo>
                  <a:pt x="128930" y="48882"/>
                </a:lnTo>
                <a:lnTo>
                  <a:pt x="130060" y="42176"/>
                </a:lnTo>
                <a:lnTo>
                  <a:pt x="130060" y="40246"/>
                </a:lnTo>
                <a:close/>
              </a:path>
              <a:path w="274320" h="57785">
                <a:moveTo>
                  <a:pt x="197396" y="54635"/>
                </a:moveTo>
                <a:lnTo>
                  <a:pt x="195110" y="54635"/>
                </a:lnTo>
                <a:lnTo>
                  <a:pt x="190550" y="53670"/>
                </a:lnTo>
                <a:lnTo>
                  <a:pt x="189407" y="49847"/>
                </a:lnTo>
                <a:lnTo>
                  <a:pt x="189407" y="0"/>
                </a:lnTo>
                <a:lnTo>
                  <a:pt x="188264" y="0"/>
                </a:lnTo>
                <a:lnTo>
                  <a:pt x="185991" y="3835"/>
                </a:lnTo>
                <a:lnTo>
                  <a:pt x="180276" y="4775"/>
                </a:lnTo>
                <a:lnTo>
                  <a:pt x="176860" y="4775"/>
                </a:lnTo>
                <a:lnTo>
                  <a:pt x="176860" y="6705"/>
                </a:lnTo>
                <a:lnTo>
                  <a:pt x="182562" y="6705"/>
                </a:lnTo>
                <a:lnTo>
                  <a:pt x="184848" y="7670"/>
                </a:lnTo>
                <a:lnTo>
                  <a:pt x="184848" y="49847"/>
                </a:lnTo>
                <a:lnTo>
                  <a:pt x="183705" y="53670"/>
                </a:lnTo>
                <a:lnTo>
                  <a:pt x="180276" y="54635"/>
                </a:lnTo>
                <a:lnTo>
                  <a:pt x="176860" y="54635"/>
                </a:lnTo>
                <a:lnTo>
                  <a:pt x="176860" y="57505"/>
                </a:lnTo>
                <a:lnTo>
                  <a:pt x="197396" y="57505"/>
                </a:lnTo>
                <a:lnTo>
                  <a:pt x="197396" y="54635"/>
                </a:lnTo>
                <a:close/>
              </a:path>
              <a:path w="274320" h="57785">
                <a:moveTo>
                  <a:pt x="236181" y="19164"/>
                </a:moveTo>
                <a:lnTo>
                  <a:pt x="235038" y="12446"/>
                </a:lnTo>
                <a:lnTo>
                  <a:pt x="232752" y="7670"/>
                </a:lnTo>
                <a:lnTo>
                  <a:pt x="231609" y="5740"/>
                </a:lnTo>
                <a:lnTo>
                  <a:pt x="231609" y="28765"/>
                </a:lnTo>
                <a:lnTo>
                  <a:pt x="231609" y="29705"/>
                </a:lnTo>
                <a:lnTo>
                  <a:pt x="230479" y="36410"/>
                </a:lnTo>
                <a:lnTo>
                  <a:pt x="230479" y="43116"/>
                </a:lnTo>
                <a:lnTo>
                  <a:pt x="229336" y="47917"/>
                </a:lnTo>
                <a:lnTo>
                  <a:pt x="225907" y="52730"/>
                </a:lnTo>
                <a:lnTo>
                  <a:pt x="222491" y="54635"/>
                </a:lnTo>
                <a:lnTo>
                  <a:pt x="219062" y="53670"/>
                </a:lnTo>
                <a:lnTo>
                  <a:pt x="215646" y="47917"/>
                </a:lnTo>
                <a:lnTo>
                  <a:pt x="214503" y="43116"/>
                </a:lnTo>
                <a:lnTo>
                  <a:pt x="213360" y="36410"/>
                </a:lnTo>
                <a:lnTo>
                  <a:pt x="213360" y="21094"/>
                </a:lnTo>
                <a:lnTo>
                  <a:pt x="215646" y="9575"/>
                </a:lnTo>
                <a:lnTo>
                  <a:pt x="217932" y="4775"/>
                </a:lnTo>
                <a:lnTo>
                  <a:pt x="222491" y="2870"/>
                </a:lnTo>
                <a:lnTo>
                  <a:pt x="225907" y="4775"/>
                </a:lnTo>
                <a:lnTo>
                  <a:pt x="229336" y="9575"/>
                </a:lnTo>
                <a:lnTo>
                  <a:pt x="230479" y="15316"/>
                </a:lnTo>
                <a:lnTo>
                  <a:pt x="230479" y="21094"/>
                </a:lnTo>
                <a:lnTo>
                  <a:pt x="231609" y="28765"/>
                </a:lnTo>
                <a:lnTo>
                  <a:pt x="231609" y="5740"/>
                </a:lnTo>
                <a:lnTo>
                  <a:pt x="227050" y="1905"/>
                </a:lnTo>
                <a:lnTo>
                  <a:pt x="222491" y="0"/>
                </a:lnTo>
                <a:lnTo>
                  <a:pt x="215646" y="2870"/>
                </a:lnTo>
                <a:lnTo>
                  <a:pt x="212217" y="8610"/>
                </a:lnTo>
                <a:lnTo>
                  <a:pt x="211086" y="9575"/>
                </a:lnTo>
                <a:lnTo>
                  <a:pt x="209943" y="15316"/>
                </a:lnTo>
                <a:lnTo>
                  <a:pt x="207657" y="28765"/>
                </a:lnTo>
                <a:lnTo>
                  <a:pt x="207657" y="32600"/>
                </a:lnTo>
                <a:lnTo>
                  <a:pt x="208800" y="39306"/>
                </a:lnTo>
                <a:lnTo>
                  <a:pt x="209943" y="45046"/>
                </a:lnTo>
                <a:lnTo>
                  <a:pt x="212217" y="49847"/>
                </a:lnTo>
                <a:lnTo>
                  <a:pt x="213360" y="52730"/>
                </a:lnTo>
                <a:lnTo>
                  <a:pt x="217932" y="56565"/>
                </a:lnTo>
                <a:lnTo>
                  <a:pt x="222491" y="57505"/>
                </a:lnTo>
                <a:lnTo>
                  <a:pt x="224777" y="57505"/>
                </a:lnTo>
                <a:lnTo>
                  <a:pt x="229336" y="54635"/>
                </a:lnTo>
                <a:lnTo>
                  <a:pt x="232752" y="49847"/>
                </a:lnTo>
                <a:lnTo>
                  <a:pt x="233895" y="47917"/>
                </a:lnTo>
                <a:lnTo>
                  <a:pt x="236181" y="36410"/>
                </a:lnTo>
                <a:lnTo>
                  <a:pt x="236181" y="19164"/>
                </a:lnTo>
                <a:close/>
              </a:path>
              <a:path w="274320" h="57785">
                <a:moveTo>
                  <a:pt x="273824" y="54635"/>
                </a:moveTo>
                <a:lnTo>
                  <a:pt x="272681" y="54635"/>
                </a:lnTo>
                <a:lnTo>
                  <a:pt x="269265" y="51765"/>
                </a:lnTo>
                <a:lnTo>
                  <a:pt x="258991" y="0"/>
                </a:lnTo>
                <a:lnTo>
                  <a:pt x="255574" y="965"/>
                </a:lnTo>
                <a:lnTo>
                  <a:pt x="262420" y="34505"/>
                </a:lnTo>
                <a:lnTo>
                  <a:pt x="251002" y="34505"/>
                </a:lnTo>
                <a:lnTo>
                  <a:pt x="256717" y="6705"/>
                </a:lnTo>
                <a:lnTo>
                  <a:pt x="255574" y="965"/>
                </a:lnTo>
                <a:lnTo>
                  <a:pt x="244157" y="51765"/>
                </a:lnTo>
                <a:lnTo>
                  <a:pt x="243027" y="53670"/>
                </a:lnTo>
                <a:lnTo>
                  <a:pt x="241884" y="54635"/>
                </a:lnTo>
                <a:lnTo>
                  <a:pt x="240741" y="54635"/>
                </a:lnTo>
                <a:lnTo>
                  <a:pt x="240741" y="57505"/>
                </a:lnTo>
                <a:lnTo>
                  <a:pt x="251002" y="57505"/>
                </a:lnTo>
                <a:lnTo>
                  <a:pt x="251002" y="54635"/>
                </a:lnTo>
                <a:lnTo>
                  <a:pt x="249872" y="54635"/>
                </a:lnTo>
                <a:lnTo>
                  <a:pt x="247586" y="52730"/>
                </a:lnTo>
                <a:lnTo>
                  <a:pt x="247586" y="48882"/>
                </a:lnTo>
                <a:lnTo>
                  <a:pt x="249872" y="36410"/>
                </a:lnTo>
                <a:lnTo>
                  <a:pt x="262420" y="36410"/>
                </a:lnTo>
                <a:lnTo>
                  <a:pt x="264693" y="50800"/>
                </a:lnTo>
                <a:lnTo>
                  <a:pt x="265836" y="53670"/>
                </a:lnTo>
                <a:lnTo>
                  <a:pt x="263550" y="54635"/>
                </a:lnTo>
                <a:lnTo>
                  <a:pt x="262420" y="54635"/>
                </a:lnTo>
                <a:lnTo>
                  <a:pt x="262420" y="57505"/>
                </a:lnTo>
                <a:lnTo>
                  <a:pt x="273824" y="57505"/>
                </a:lnTo>
                <a:lnTo>
                  <a:pt x="273824" y="5463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2" name="object 282"/>
          <p:cNvSpPr/>
          <p:nvPr/>
        </p:nvSpPr>
        <p:spPr>
          <a:xfrm>
            <a:off x="8722830" y="4020296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20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20">
                <a:moveTo>
                  <a:pt x="610418" y="2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4" name="object 284"/>
          <p:cNvSpPr/>
          <p:nvPr/>
        </p:nvSpPr>
        <p:spPr>
          <a:xfrm>
            <a:off x="7400468" y="4074928"/>
            <a:ext cx="1322705" cy="76835"/>
          </a:xfrm>
          <a:custGeom>
            <a:avLst/>
            <a:gdLst/>
            <a:ahLst/>
            <a:cxnLst/>
            <a:rect l="l" t="t" r="r" b="b"/>
            <a:pathLst>
              <a:path w="1322704" h="76835">
                <a:moveTo>
                  <a:pt x="0" y="38346"/>
                </a:moveTo>
                <a:lnTo>
                  <a:pt x="1322362" y="38346"/>
                </a:lnTo>
              </a:path>
              <a:path w="1322704" h="76835">
                <a:moveTo>
                  <a:pt x="149466" y="76690"/>
                </a:moveTo>
                <a:lnTo>
                  <a:pt x="402759" y="76690"/>
                </a:lnTo>
                <a:lnTo>
                  <a:pt x="402759" y="0"/>
                </a:lnTo>
                <a:lnTo>
                  <a:pt x="149466" y="0"/>
                </a:lnTo>
                <a:lnTo>
                  <a:pt x="149466" y="76690"/>
                </a:lnTo>
                <a:close/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5" name="object 285"/>
          <p:cNvSpPr/>
          <p:nvPr/>
        </p:nvSpPr>
        <p:spPr>
          <a:xfrm>
            <a:off x="7559053" y="4011663"/>
            <a:ext cx="274320" cy="59055"/>
          </a:xfrm>
          <a:custGeom>
            <a:avLst/>
            <a:gdLst/>
            <a:ahLst/>
            <a:cxnLst/>
            <a:rect l="l" t="t" r="r" b="b"/>
            <a:pathLst>
              <a:path w="274320" h="59054">
                <a:moveTo>
                  <a:pt x="21678" y="1930"/>
                </a:moveTo>
                <a:lnTo>
                  <a:pt x="0" y="1930"/>
                </a:lnTo>
                <a:lnTo>
                  <a:pt x="0" y="3835"/>
                </a:lnTo>
                <a:lnTo>
                  <a:pt x="7988" y="3835"/>
                </a:lnTo>
                <a:lnTo>
                  <a:pt x="7988" y="55626"/>
                </a:lnTo>
                <a:lnTo>
                  <a:pt x="0" y="55626"/>
                </a:lnTo>
                <a:lnTo>
                  <a:pt x="0" y="57531"/>
                </a:lnTo>
                <a:lnTo>
                  <a:pt x="21678" y="57531"/>
                </a:lnTo>
                <a:lnTo>
                  <a:pt x="21678" y="55626"/>
                </a:lnTo>
                <a:lnTo>
                  <a:pt x="13690" y="55626"/>
                </a:lnTo>
                <a:lnTo>
                  <a:pt x="12547" y="52730"/>
                </a:lnTo>
                <a:lnTo>
                  <a:pt x="12547" y="6731"/>
                </a:lnTo>
                <a:lnTo>
                  <a:pt x="13690" y="3835"/>
                </a:lnTo>
                <a:lnTo>
                  <a:pt x="21678" y="3835"/>
                </a:lnTo>
                <a:lnTo>
                  <a:pt x="21678" y="1930"/>
                </a:lnTo>
                <a:close/>
              </a:path>
              <a:path w="274320" h="59054">
                <a:moveTo>
                  <a:pt x="61620" y="13449"/>
                </a:moveTo>
                <a:lnTo>
                  <a:pt x="59334" y="1930"/>
                </a:lnTo>
                <a:lnTo>
                  <a:pt x="29667" y="1930"/>
                </a:lnTo>
                <a:lnTo>
                  <a:pt x="29667" y="3835"/>
                </a:lnTo>
                <a:lnTo>
                  <a:pt x="34226" y="3835"/>
                </a:lnTo>
                <a:lnTo>
                  <a:pt x="34226" y="55626"/>
                </a:lnTo>
                <a:lnTo>
                  <a:pt x="29667" y="55626"/>
                </a:lnTo>
                <a:lnTo>
                  <a:pt x="29667" y="57531"/>
                </a:lnTo>
                <a:lnTo>
                  <a:pt x="43357" y="57531"/>
                </a:lnTo>
                <a:lnTo>
                  <a:pt x="43357" y="55626"/>
                </a:lnTo>
                <a:lnTo>
                  <a:pt x="39941" y="55626"/>
                </a:lnTo>
                <a:lnTo>
                  <a:pt x="38798" y="52730"/>
                </a:lnTo>
                <a:lnTo>
                  <a:pt x="38798" y="29730"/>
                </a:lnTo>
                <a:lnTo>
                  <a:pt x="47917" y="29730"/>
                </a:lnTo>
                <a:lnTo>
                  <a:pt x="51346" y="31635"/>
                </a:lnTo>
                <a:lnTo>
                  <a:pt x="52489" y="37401"/>
                </a:lnTo>
                <a:lnTo>
                  <a:pt x="52489" y="38341"/>
                </a:lnTo>
                <a:lnTo>
                  <a:pt x="54775" y="38341"/>
                </a:lnTo>
                <a:lnTo>
                  <a:pt x="54775" y="19189"/>
                </a:lnTo>
                <a:lnTo>
                  <a:pt x="52489" y="19189"/>
                </a:lnTo>
                <a:lnTo>
                  <a:pt x="52489" y="21094"/>
                </a:lnTo>
                <a:lnTo>
                  <a:pt x="51346" y="25895"/>
                </a:lnTo>
                <a:lnTo>
                  <a:pt x="47917" y="26860"/>
                </a:lnTo>
                <a:lnTo>
                  <a:pt x="38798" y="26860"/>
                </a:lnTo>
                <a:lnTo>
                  <a:pt x="38798" y="6731"/>
                </a:lnTo>
                <a:lnTo>
                  <a:pt x="39941" y="3835"/>
                </a:lnTo>
                <a:lnTo>
                  <a:pt x="50203" y="3835"/>
                </a:lnTo>
                <a:lnTo>
                  <a:pt x="55905" y="6731"/>
                </a:lnTo>
                <a:lnTo>
                  <a:pt x="60477" y="14389"/>
                </a:lnTo>
                <a:lnTo>
                  <a:pt x="61620" y="13449"/>
                </a:lnTo>
                <a:close/>
              </a:path>
              <a:path w="274320" h="59054">
                <a:moveTo>
                  <a:pt x="94703" y="44119"/>
                </a:moveTo>
                <a:lnTo>
                  <a:pt x="92417" y="44119"/>
                </a:lnTo>
                <a:lnTo>
                  <a:pt x="92417" y="45085"/>
                </a:lnTo>
                <a:lnTo>
                  <a:pt x="90144" y="50825"/>
                </a:lnTo>
                <a:lnTo>
                  <a:pt x="86715" y="52730"/>
                </a:lnTo>
                <a:lnTo>
                  <a:pt x="69608" y="52730"/>
                </a:lnTo>
                <a:lnTo>
                  <a:pt x="70751" y="50825"/>
                </a:lnTo>
                <a:lnTo>
                  <a:pt x="75311" y="45085"/>
                </a:lnTo>
                <a:lnTo>
                  <a:pt x="75311" y="44119"/>
                </a:lnTo>
                <a:lnTo>
                  <a:pt x="78727" y="40271"/>
                </a:lnTo>
                <a:lnTo>
                  <a:pt x="87858" y="30695"/>
                </a:lnTo>
                <a:lnTo>
                  <a:pt x="89001" y="27825"/>
                </a:lnTo>
                <a:lnTo>
                  <a:pt x="92417" y="23025"/>
                </a:lnTo>
                <a:lnTo>
                  <a:pt x="92417" y="21094"/>
                </a:lnTo>
                <a:lnTo>
                  <a:pt x="93560" y="14389"/>
                </a:lnTo>
                <a:lnTo>
                  <a:pt x="93560" y="10553"/>
                </a:lnTo>
                <a:lnTo>
                  <a:pt x="91274" y="4800"/>
                </a:lnTo>
                <a:lnTo>
                  <a:pt x="86715" y="1930"/>
                </a:lnTo>
                <a:lnTo>
                  <a:pt x="81013" y="965"/>
                </a:lnTo>
                <a:lnTo>
                  <a:pt x="76454" y="1930"/>
                </a:lnTo>
                <a:lnTo>
                  <a:pt x="71882" y="4800"/>
                </a:lnTo>
                <a:lnTo>
                  <a:pt x="68465" y="8636"/>
                </a:lnTo>
                <a:lnTo>
                  <a:pt x="68465" y="19189"/>
                </a:lnTo>
                <a:lnTo>
                  <a:pt x="71882" y="20154"/>
                </a:lnTo>
                <a:lnTo>
                  <a:pt x="74168" y="19189"/>
                </a:lnTo>
                <a:lnTo>
                  <a:pt x="74168" y="17284"/>
                </a:lnTo>
                <a:lnTo>
                  <a:pt x="73025" y="14389"/>
                </a:lnTo>
                <a:lnTo>
                  <a:pt x="71882" y="10553"/>
                </a:lnTo>
                <a:lnTo>
                  <a:pt x="75311" y="5765"/>
                </a:lnTo>
                <a:lnTo>
                  <a:pt x="79870" y="2895"/>
                </a:lnTo>
                <a:lnTo>
                  <a:pt x="82156" y="3835"/>
                </a:lnTo>
                <a:lnTo>
                  <a:pt x="86715" y="6731"/>
                </a:lnTo>
                <a:lnTo>
                  <a:pt x="87858" y="8636"/>
                </a:lnTo>
                <a:lnTo>
                  <a:pt x="89001" y="15354"/>
                </a:lnTo>
                <a:lnTo>
                  <a:pt x="89001" y="18224"/>
                </a:lnTo>
                <a:lnTo>
                  <a:pt x="86715" y="24930"/>
                </a:lnTo>
                <a:lnTo>
                  <a:pt x="84442" y="29730"/>
                </a:lnTo>
                <a:lnTo>
                  <a:pt x="79870" y="35471"/>
                </a:lnTo>
                <a:lnTo>
                  <a:pt x="78727" y="36436"/>
                </a:lnTo>
                <a:lnTo>
                  <a:pt x="71882" y="46024"/>
                </a:lnTo>
                <a:lnTo>
                  <a:pt x="69608" y="48895"/>
                </a:lnTo>
                <a:lnTo>
                  <a:pt x="67322" y="53695"/>
                </a:lnTo>
                <a:lnTo>
                  <a:pt x="67322" y="57531"/>
                </a:lnTo>
                <a:lnTo>
                  <a:pt x="92417" y="57531"/>
                </a:lnTo>
                <a:lnTo>
                  <a:pt x="94703" y="44119"/>
                </a:lnTo>
                <a:close/>
              </a:path>
              <a:path w="274320" h="59054">
                <a:moveTo>
                  <a:pt x="130060" y="19189"/>
                </a:moveTo>
                <a:lnTo>
                  <a:pt x="128930" y="13449"/>
                </a:lnTo>
                <a:lnTo>
                  <a:pt x="126644" y="8636"/>
                </a:lnTo>
                <a:lnTo>
                  <a:pt x="125501" y="6731"/>
                </a:lnTo>
                <a:lnTo>
                  <a:pt x="125501" y="22059"/>
                </a:lnTo>
                <a:lnTo>
                  <a:pt x="125501" y="37401"/>
                </a:lnTo>
                <a:lnTo>
                  <a:pt x="124358" y="44119"/>
                </a:lnTo>
                <a:lnTo>
                  <a:pt x="123215" y="48895"/>
                </a:lnTo>
                <a:lnTo>
                  <a:pt x="120942" y="53695"/>
                </a:lnTo>
                <a:lnTo>
                  <a:pt x="116357" y="55626"/>
                </a:lnTo>
                <a:lnTo>
                  <a:pt x="112953" y="54660"/>
                </a:lnTo>
                <a:lnTo>
                  <a:pt x="110667" y="48895"/>
                </a:lnTo>
                <a:lnTo>
                  <a:pt x="109537" y="48895"/>
                </a:lnTo>
                <a:lnTo>
                  <a:pt x="107251" y="37401"/>
                </a:lnTo>
                <a:lnTo>
                  <a:pt x="107251" y="22059"/>
                </a:lnTo>
                <a:lnTo>
                  <a:pt x="108394" y="15354"/>
                </a:lnTo>
                <a:lnTo>
                  <a:pt x="112953" y="5765"/>
                </a:lnTo>
                <a:lnTo>
                  <a:pt x="116382" y="3835"/>
                </a:lnTo>
                <a:lnTo>
                  <a:pt x="119799" y="4800"/>
                </a:lnTo>
                <a:lnTo>
                  <a:pt x="123215" y="10553"/>
                </a:lnTo>
                <a:lnTo>
                  <a:pt x="125501" y="22059"/>
                </a:lnTo>
                <a:lnTo>
                  <a:pt x="125501" y="6731"/>
                </a:lnTo>
                <a:lnTo>
                  <a:pt x="120942" y="1930"/>
                </a:lnTo>
                <a:lnTo>
                  <a:pt x="116382" y="965"/>
                </a:lnTo>
                <a:lnTo>
                  <a:pt x="114096" y="965"/>
                </a:lnTo>
                <a:lnTo>
                  <a:pt x="101549" y="29730"/>
                </a:lnTo>
                <a:lnTo>
                  <a:pt x="102692" y="33566"/>
                </a:lnTo>
                <a:lnTo>
                  <a:pt x="102692" y="40271"/>
                </a:lnTo>
                <a:lnTo>
                  <a:pt x="103822" y="46024"/>
                </a:lnTo>
                <a:lnTo>
                  <a:pt x="106108" y="50825"/>
                </a:lnTo>
                <a:lnTo>
                  <a:pt x="107251" y="53695"/>
                </a:lnTo>
                <a:lnTo>
                  <a:pt x="111810" y="57531"/>
                </a:lnTo>
                <a:lnTo>
                  <a:pt x="116382" y="58496"/>
                </a:lnTo>
                <a:lnTo>
                  <a:pt x="118656" y="58496"/>
                </a:lnTo>
                <a:lnTo>
                  <a:pt x="123215" y="55626"/>
                </a:lnTo>
                <a:lnTo>
                  <a:pt x="126644" y="50825"/>
                </a:lnTo>
                <a:lnTo>
                  <a:pt x="127787" y="48895"/>
                </a:lnTo>
                <a:lnTo>
                  <a:pt x="130060" y="37401"/>
                </a:lnTo>
                <a:lnTo>
                  <a:pt x="130060" y="19189"/>
                </a:lnTo>
                <a:close/>
              </a:path>
              <a:path w="274320" h="59054">
                <a:moveTo>
                  <a:pt x="197396" y="55626"/>
                </a:moveTo>
                <a:lnTo>
                  <a:pt x="195110" y="55626"/>
                </a:lnTo>
                <a:lnTo>
                  <a:pt x="190550" y="54660"/>
                </a:lnTo>
                <a:lnTo>
                  <a:pt x="189407" y="50825"/>
                </a:lnTo>
                <a:lnTo>
                  <a:pt x="189407" y="965"/>
                </a:lnTo>
                <a:lnTo>
                  <a:pt x="188264" y="965"/>
                </a:lnTo>
                <a:lnTo>
                  <a:pt x="185991" y="4800"/>
                </a:lnTo>
                <a:lnTo>
                  <a:pt x="180276" y="5765"/>
                </a:lnTo>
                <a:lnTo>
                  <a:pt x="176860" y="5765"/>
                </a:lnTo>
                <a:lnTo>
                  <a:pt x="176860" y="7670"/>
                </a:lnTo>
                <a:lnTo>
                  <a:pt x="182562" y="7670"/>
                </a:lnTo>
                <a:lnTo>
                  <a:pt x="184848" y="8636"/>
                </a:lnTo>
                <a:lnTo>
                  <a:pt x="184848" y="50825"/>
                </a:lnTo>
                <a:lnTo>
                  <a:pt x="183705" y="54660"/>
                </a:lnTo>
                <a:lnTo>
                  <a:pt x="180276" y="55626"/>
                </a:lnTo>
                <a:lnTo>
                  <a:pt x="176860" y="55626"/>
                </a:lnTo>
                <a:lnTo>
                  <a:pt x="176860" y="57531"/>
                </a:lnTo>
                <a:lnTo>
                  <a:pt x="197396" y="57531"/>
                </a:lnTo>
                <a:lnTo>
                  <a:pt x="197396" y="55626"/>
                </a:lnTo>
                <a:close/>
              </a:path>
              <a:path w="274320" h="59054">
                <a:moveTo>
                  <a:pt x="236181" y="19189"/>
                </a:moveTo>
                <a:lnTo>
                  <a:pt x="235038" y="13449"/>
                </a:lnTo>
                <a:lnTo>
                  <a:pt x="232752" y="8636"/>
                </a:lnTo>
                <a:lnTo>
                  <a:pt x="231609" y="6731"/>
                </a:lnTo>
                <a:lnTo>
                  <a:pt x="231609" y="29730"/>
                </a:lnTo>
                <a:lnTo>
                  <a:pt x="230479" y="37401"/>
                </a:lnTo>
                <a:lnTo>
                  <a:pt x="230479" y="44119"/>
                </a:lnTo>
                <a:lnTo>
                  <a:pt x="229336" y="48895"/>
                </a:lnTo>
                <a:lnTo>
                  <a:pt x="225907" y="53695"/>
                </a:lnTo>
                <a:lnTo>
                  <a:pt x="222491" y="55626"/>
                </a:lnTo>
                <a:lnTo>
                  <a:pt x="219062" y="54660"/>
                </a:lnTo>
                <a:lnTo>
                  <a:pt x="215646" y="48895"/>
                </a:lnTo>
                <a:lnTo>
                  <a:pt x="213360" y="37401"/>
                </a:lnTo>
                <a:lnTo>
                  <a:pt x="213360" y="22059"/>
                </a:lnTo>
                <a:lnTo>
                  <a:pt x="214503" y="15354"/>
                </a:lnTo>
                <a:lnTo>
                  <a:pt x="215646" y="10553"/>
                </a:lnTo>
                <a:lnTo>
                  <a:pt x="217932" y="5765"/>
                </a:lnTo>
                <a:lnTo>
                  <a:pt x="222504" y="3848"/>
                </a:lnTo>
                <a:lnTo>
                  <a:pt x="225907" y="4800"/>
                </a:lnTo>
                <a:lnTo>
                  <a:pt x="229336" y="10553"/>
                </a:lnTo>
                <a:lnTo>
                  <a:pt x="230479" y="16319"/>
                </a:lnTo>
                <a:lnTo>
                  <a:pt x="230479" y="22059"/>
                </a:lnTo>
                <a:lnTo>
                  <a:pt x="231609" y="29730"/>
                </a:lnTo>
                <a:lnTo>
                  <a:pt x="231609" y="6731"/>
                </a:lnTo>
                <a:lnTo>
                  <a:pt x="227050" y="1930"/>
                </a:lnTo>
                <a:lnTo>
                  <a:pt x="222491" y="965"/>
                </a:lnTo>
                <a:lnTo>
                  <a:pt x="220205" y="965"/>
                </a:lnTo>
                <a:lnTo>
                  <a:pt x="207657" y="29730"/>
                </a:lnTo>
                <a:lnTo>
                  <a:pt x="207657" y="33566"/>
                </a:lnTo>
                <a:lnTo>
                  <a:pt x="208800" y="40271"/>
                </a:lnTo>
                <a:lnTo>
                  <a:pt x="209943" y="46024"/>
                </a:lnTo>
                <a:lnTo>
                  <a:pt x="212217" y="50825"/>
                </a:lnTo>
                <a:lnTo>
                  <a:pt x="213360" y="53695"/>
                </a:lnTo>
                <a:lnTo>
                  <a:pt x="217932" y="57531"/>
                </a:lnTo>
                <a:lnTo>
                  <a:pt x="222491" y="58496"/>
                </a:lnTo>
                <a:lnTo>
                  <a:pt x="224777" y="58496"/>
                </a:lnTo>
                <a:lnTo>
                  <a:pt x="229336" y="55626"/>
                </a:lnTo>
                <a:lnTo>
                  <a:pt x="232752" y="50825"/>
                </a:lnTo>
                <a:lnTo>
                  <a:pt x="233895" y="48895"/>
                </a:lnTo>
                <a:lnTo>
                  <a:pt x="236181" y="37401"/>
                </a:lnTo>
                <a:lnTo>
                  <a:pt x="236181" y="19189"/>
                </a:lnTo>
                <a:close/>
              </a:path>
              <a:path w="274320" h="59054">
                <a:moveTo>
                  <a:pt x="273824" y="55626"/>
                </a:moveTo>
                <a:lnTo>
                  <a:pt x="272681" y="55626"/>
                </a:lnTo>
                <a:lnTo>
                  <a:pt x="271538" y="54660"/>
                </a:lnTo>
                <a:lnTo>
                  <a:pt x="269265" y="51790"/>
                </a:lnTo>
                <a:lnTo>
                  <a:pt x="262420" y="17297"/>
                </a:lnTo>
                <a:lnTo>
                  <a:pt x="262420" y="34531"/>
                </a:lnTo>
                <a:lnTo>
                  <a:pt x="251002" y="34531"/>
                </a:lnTo>
                <a:lnTo>
                  <a:pt x="256717" y="7670"/>
                </a:lnTo>
                <a:lnTo>
                  <a:pt x="262420" y="34531"/>
                </a:lnTo>
                <a:lnTo>
                  <a:pt x="262420" y="17297"/>
                </a:lnTo>
                <a:lnTo>
                  <a:pt x="258991" y="0"/>
                </a:lnTo>
                <a:lnTo>
                  <a:pt x="255574" y="1930"/>
                </a:lnTo>
                <a:lnTo>
                  <a:pt x="244157" y="51790"/>
                </a:lnTo>
                <a:lnTo>
                  <a:pt x="243027" y="54660"/>
                </a:lnTo>
                <a:lnTo>
                  <a:pt x="241884" y="55626"/>
                </a:lnTo>
                <a:lnTo>
                  <a:pt x="240741" y="55626"/>
                </a:lnTo>
                <a:lnTo>
                  <a:pt x="240741" y="57531"/>
                </a:lnTo>
                <a:lnTo>
                  <a:pt x="251002" y="57531"/>
                </a:lnTo>
                <a:lnTo>
                  <a:pt x="251002" y="55626"/>
                </a:lnTo>
                <a:lnTo>
                  <a:pt x="249872" y="55626"/>
                </a:lnTo>
                <a:lnTo>
                  <a:pt x="247586" y="53695"/>
                </a:lnTo>
                <a:lnTo>
                  <a:pt x="247586" y="48895"/>
                </a:lnTo>
                <a:lnTo>
                  <a:pt x="249872" y="36436"/>
                </a:lnTo>
                <a:lnTo>
                  <a:pt x="262420" y="36436"/>
                </a:lnTo>
                <a:lnTo>
                  <a:pt x="264693" y="50825"/>
                </a:lnTo>
                <a:lnTo>
                  <a:pt x="265836" y="54660"/>
                </a:lnTo>
                <a:lnTo>
                  <a:pt x="263550" y="55626"/>
                </a:lnTo>
                <a:lnTo>
                  <a:pt x="262420" y="55626"/>
                </a:lnTo>
                <a:lnTo>
                  <a:pt x="262420" y="57531"/>
                </a:lnTo>
                <a:lnTo>
                  <a:pt x="273824" y="57531"/>
                </a:lnTo>
                <a:lnTo>
                  <a:pt x="273824" y="5562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8" name="object 288"/>
          <p:cNvSpPr/>
          <p:nvPr/>
        </p:nvSpPr>
        <p:spPr>
          <a:xfrm>
            <a:off x="8722830" y="4205308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20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20">
                <a:moveTo>
                  <a:pt x="610418" y="2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4" name="object 294"/>
          <p:cNvSpPr/>
          <p:nvPr/>
        </p:nvSpPr>
        <p:spPr>
          <a:xfrm>
            <a:off x="8722830" y="2913172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19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19">
                <a:moveTo>
                  <a:pt x="610418" y="27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8" name="object 298"/>
          <p:cNvSpPr/>
          <p:nvPr/>
        </p:nvSpPr>
        <p:spPr>
          <a:xfrm>
            <a:off x="8722830" y="3098158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20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20">
                <a:moveTo>
                  <a:pt x="610418" y="27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2" name="object 302"/>
          <p:cNvSpPr/>
          <p:nvPr/>
        </p:nvSpPr>
        <p:spPr>
          <a:xfrm>
            <a:off x="7400468" y="6035328"/>
            <a:ext cx="1322705" cy="76835"/>
          </a:xfrm>
          <a:custGeom>
            <a:avLst/>
            <a:gdLst/>
            <a:ahLst/>
            <a:cxnLst/>
            <a:rect l="l" t="t" r="r" b="b"/>
            <a:pathLst>
              <a:path w="1322704" h="76835">
                <a:moveTo>
                  <a:pt x="0" y="38346"/>
                </a:moveTo>
                <a:lnTo>
                  <a:pt x="1322362" y="38346"/>
                </a:lnTo>
              </a:path>
              <a:path w="1322704" h="76835">
                <a:moveTo>
                  <a:pt x="149466" y="76690"/>
                </a:moveTo>
                <a:lnTo>
                  <a:pt x="402759" y="76690"/>
                </a:lnTo>
                <a:lnTo>
                  <a:pt x="402759" y="0"/>
                </a:lnTo>
                <a:lnTo>
                  <a:pt x="149466" y="0"/>
                </a:lnTo>
                <a:lnTo>
                  <a:pt x="149466" y="76690"/>
                </a:lnTo>
                <a:close/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3" name="object 303"/>
          <p:cNvSpPr/>
          <p:nvPr/>
        </p:nvSpPr>
        <p:spPr>
          <a:xfrm>
            <a:off x="7559053" y="5973025"/>
            <a:ext cx="274320" cy="57785"/>
          </a:xfrm>
          <a:custGeom>
            <a:avLst/>
            <a:gdLst/>
            <a:ahLst/>
            <a:cxnLst/>
            <a:rect l="l" t="t" r="r" b="b"/>
            <a:pathLst>
              <a:path w="274320" h="57785">
                <a:moveTo>
                  <a:pt x="21678" y="965"/>
                </a:moveTo>
                <a:lnTo>
                  <a:pt x="0" y="965"/>
                </a:lnTo>
                <a:lnTo>
                  <a:pt x="0" y="2882"/>
                </a:lnTo>
                <a:lnTo>
                  <a:pt x="5702" y="2882"/>
                </a:lnTo>
                <a:lnTo>
                  <a:pt x="7988" y="3848"/>
                </a:lnTo>
                <a:lnTo>
                  <a:pt x="7988" y="54635"/>
                </a:lnTo>
                <a:lnTo>
                  <a:pt x="5702" y="55600"/>
                </a:lnTo>
                <a:lnTo>
                  <a:pt x="0" y="55600"/>
                </a:lnTo>
                <a:lnTo>
                  <a:pt x="0" y="57505"/>
                </a:lnTo>
                <a:lnTo>
                  <a:pt x="21678" y="57505"/>
                </a:lnTo>
                <a:lnTo>
                  <a:pt x="21678" y="55600"/>
                </a:lnTo>
                <a:lnTo>
                  <a:pt x="14833" y="55600"/>
                </a:lnTo>
                <a:lnTo>
                  <a:pt x="13690" y="54635"/>
                </a:lnTo>
                <a:lnTo>
                  <a:pt x="12547" y="52730"/>
                </a:lnTo>
                <a:lnTo>
                  <a:pt x="12547" y="5753"/>
                </a:lnTo>
                <a:lnTo>
                  <a:pt x="13690" y="3848"/>
                </a:lnTo>
                <a:lnTo>
                  <a:pt x="14833" y="2882"/>
                </a:lnTo>
                <a:lnTo>
                  <a:pt x="21678" y="2882"/>
                </a:lnTo>
                <a:lnTo>
                  <a:pt x="21678" y="965"/>
                </a:lnTo>
                <a:close/>
              </a:path>
              <a:path w="274320" h="57785">
                <a:moveTo>
                  <a:pt x="61620" y="12458"/>
                </a:moveTo>
                <a:lnTo>
                  <a:pt x="59334" y="965"/>
                </a:lnTo>
                <a:lnTo>
                  <a:pt x="29667" y="965"/>
                </a:lnTo>
                <a:lnTo>
                  <a:pt x="29667" y="2882"/>
                </a:lnTo>
                <a:lnTo>
                  <a:pt x="31953" y="2882"/>
                </a:lnTo>
                <a:lnTo>
                  <a:pt x="34226" y="3848"/>
                </a:lnTo>
                <a:lnTo>
                  <a:pt x="34226" y="54635"/>
                </a:lnTo>
                <a:lnTo>
                  <a:pt x="31953" y="55600"/>
                </a:lnTo>
                <a:lnTo>
                  <a:pt x="29667" y="55600"/>
                </a:lnTo>
                <a:lnTo>
                  <a:pt x="29667" y="57505"/>
                </a:lnTo>
                <a:lnTo>
                  <a:pt x="43357" y="57505"/>
                </a:lnTo>
                <a:lnTo>
                  <a:pt x="43357" y="55600"/>
                </a:lnTo>
                <a:lnTo>
                  <a:pt x="41071" y="55600"/>
                </a:lnTo>
                <a:lnTo>
                  <a:pt x="39941" y="54635"/>
                </a:lnTo>
                <a:lnTo>
                  <a:pt x="38798" y="52730"/>
                </a:lnTo>
                <a:lnTo>
                  <a:pt x="38798" y="28765"/>
                </a:lnTo>
                <a:lnTo>
                  <a:pt x="47917" y="28765"/>
                </a:lnTo>
                <a:lnTo>
                  <a:pt x="51346" y="30670"/>
                </a:lnTo>
                <a:lnTo>
                  <a:pt x="52489" y="36423"/>
                </a:lnTo>
                <a:lnTo>
                  <a:pt x="52489" y="37388"/>
                </a:lnTo>
                <a:lnTo>
                  <a:pt x="54775" y="37388"/>
                </a:lnTo>
                <a:lnTo>
                  <a:pt x="54775" y="19164"/>
                </a:lnTo>
                <a:lnTo>
                  <a:pt x="52489" y="19164"/>
                </a:lnTo>
                <a:lnTo>
                  <a:pt x="52489" y="20129"/>
                </a:lnTo>
                <a:lnTo>
                  <a:pt x="51346" y="24930"/>
                </a:lnTo>
                <a:lnTo>
                  <a:pt x="47917" y="26835"/>
                </a:lnTo>
                <a:lnTo>
                  <a:pt x="38798" y="26835"/>
                </a:lnTo>
                <a:lnTo>
                  <a:pt x="38798" y="5753"/>
                </a:lnTo>
                <a:lnTo>
                  <a:pt x="39941" y="3848"/>
                </a:lnTo>
                <a:lnTo>
                  <a:pt x="41071" y="2882"/>
                </a:lnTo>
                <a:lnTo>
                  <a:pt x="50203" y="2882"/>
                </a:lnTo>
                <a:lnTo>
                  <a:pt x="55905" y="5753"/>
                </a:lnTo>
                <a:lnTo>
                  <a:pt x="60477" y="13423"/>
                </a:lnTo>
                <a:lnTo>
                  <a:pt x="61620" y="12458"/>
                </a:lnTo>
                <a:close/>
              </a:path>
              <a:path w="274320" h="57785">
                <a:moveTo>
                  <a:pt x="86715" y="939"/>
                </a:moveTo>
                <a:lnTo>
                  <a:pt x="81013" y="0"/>
                </a:lnTo>
                <a:lnTo>
                  <a:pt x="76454" y="939"/>
                </a:lnTo>
                <a:lnTo>
                  <a:pt x="71882" y="3848"/>
                </a:lnTo>
                <a:lnTo>
                  <a:pt x="68465" y="8623"/>
                </a:lnTo>
                <a:lnTo>
                  <a:pt x="68465" y="18224"/>
                </a:lnTo>
                <a:lnTo>
                  <a:pt x="71882" y="19164"/>
                </a:lnTo>
                <a:lnTo>
                  <a:pt x="74168" y="18224"/>
                </a:lnTo>
                <a:lnTo>
                  <a:pt x="74168" y="16294"/>
                </a:lnTo>
                <a:lnTo>
                  <a:pt x="71882" y="10553"/>
                </a:lnTo>
                <a:lnTo>
                  <a:pt x="75311" y="4787"/>
                </a:lnTo>
                <a:lnTo>
                  <a:pt x="79870" y="2882"/>
                </a:lnTo>
                <a:lnTo>
                  <a:pt x="86715" y="939"/>
                </a:lnTo>
                <a:close/>
              </a:path>
              <a:path w="274320" h="57785">
                <a:moveTo>
                  <a:pt x="94703" y="43129"/>
                </a:moveTo>
                <a:lnTo>
                  <a:pt x="92417" y="43129"/>
                </a:lnTo>
                <a:lnTo>
                  <a:pt x="92417" y="44094"/>
                </a:lnTo>
                <a:lnTo>
                  <a:pt x="90144" y="49860"/>
                </a:lnTo>
                <a:lnTo>
                  <a:pt x="86715" y="52730"/>
                </a:lnTo>
                <a:lnTo>
                  <a:pt x="69608" y="52730"/>
                </a:lnTo>
                <a:lnTo>
                  <a:pt x="70751" y="50800"/>
                </a:lnTo>
                <a:lnTo>
                  <a:pt x="75311" y="44094"/>
                </a:lnTo>
                <a:lnTo>
                  <a:pt x="78727" y="39319"/>
                </a:lnTo>
                <a:lnTo>
                  <a:pt x="83299" y="35483"/>
                </a:lnTo>
                <a:lnTo>
                  <a:pt x="87858" y="29705"/>
                </a:lnTo>
                <a:lnTo>
                  <a:pt x="89001" y="26835"/>
                </a:lnTo>
                <a:lnTo>
                  <a:pt x="92417" y="22034"/>
                </a:lnTo>
                <a:lnTo>
                  <a:pt x="92417" y="20129"/>
                </a:lnTo>
                <a:lnTo>
                  <a:pt x="93560" y="14389"/>
                </a:lnTo>
                <a:lnTo>
                  <a:pt x="93560" y="9588"/>
                </a:lnTo>
                <a:lnTo>
                  <a:pt x="91274" y="4787"/>
                </a:lnTo>
                <a:lnTo>
                  <a:pt x="91274" y="3848"/>
                </a:lnTo>
                <a:lnTo>
                  <a:pt x="86715" y="965"/>
                </a:lnTo>
                <a:lnTo>
                  <a:pt x="79870" y="2882"/>
                </a:lnTo>
                <a:lnTo>
                  <a:pt x="82156" y="2882"/>
                </a:lnTo>
                <a:lnTo>
                  <a:pt x="86715" y="5753"/>
                </a:lnTo>
                <a:lnTo>
                  <a:pt x="87858" y="8623"/>
                </a:lnTo>
                <a:lnTo>
                  <a:pt x="89001" y="15328"/>
                </a:lnTo>
                <a:lnTo>
                  <a:pt x="89001" y="18224"/>
                </a:lnTo>
                <a:lnTo>
                  <a:pt x="84442" y="29705"/>
                </a:lnTo>
                <a:lnTo>
                  <a:pt x="79870" y="34518"/>
                </a:lnTo>
                <a:lnTo>
                  <a:pt x="78727" y="36423"/>
                </a:lnTo>
                <a:lnTo>
                  <a:pt x="75311" y="41224"/>
                </a:lnTo>
                <a:lnTo>
                  <a:pt x="71882" y="45059"/>
                </a:lnTo>
                <a:lnTo>
                  <a:pt x="69608" y="47929"/>
                </a:lnTo>
                <a:lnTo>
                  <a:pt x="67322" y="52730"/>
                </a:lnTo>
                <a:lnTo>
                  <a:pt x="67322" y="57505"/>
                </a:lnTo>
                <a:lnTo>
                  <a:pt x="92417" y="57505"/>
                </a:lnTo>
                <a:lnTo>
                  <a:pt x="94703" y="43129"/>
                </a:lnTo>
                <a:close/>
              </a:path>
              <a:path w="274320" h="57785">
                <a:moveTo>
                  <a:pt x="131203" y="38354"/>
                </a:moveTo>
                <a:lnTo>
                  <a:pt x="124358" y="38354"/>
                </a:lnTo>
                <a:lnTo>
                  <a:pt x="124358" y="0"/>
                </a:lnTo>
                <a:lnTo>
                  <a:pt x="119799" y="8623"/>
                </a:lnTo>
                <a:lnTo>
                  <a:pt x="119799" y="38354"/>
                </a:lnTo>
                <a:lnTo>
                  <a:pt x="103822" y="38354"/>
                </a:lnTo>
                <a:lnTo>
                  <a:pt x="124358" y="0"/>
                </a:lnTo>
                <a:lnTo>
                  <a:pt x="120942" y="0"/>
                </a:lnTo>
                <a:lnTo>
                  <a:pt x="101549" y="38354"/>
                </a:lnTo>
                <a:lnTo>
                  <a:pt x="101549" y="40259"/>
                </a:lnTo>
                <a:lnTo>
                  <a:pt x="119799" y="40259"/>
                </a:lnTo>
                <a:lnTo>
                  <a:pt x="119799" y="50800"/>
                </a:lnTo>
                <a:lnTo>
                  <a:pt x="118656" y="54635"/>
                </a:lnTo>
                <a:lnTo>
                  <a:pt x="115239" y="55600"/>
                </a:lnTo>
                <a:lnTo>
                  <a:pt x="112953" y="55600"/>
                </a:lnTo>
                <a:lnTo>
                  <a:pt x="112953" y="57505"/>
                </a:lnTo>
                <a:lnTo>
                  <a:pt x="131203" y="57505"/>
                </a:lnTo>
                <a:lnTo>
                  <a:pt x="131203" y="55600"/>
                </a:lnTo>
                <a:lnTo>
                  <a:pt x="127787" y="55600"/>
                </a:lnTo>
                <a:lnTo>
                  <a:pt x="125501" y="54635"/>
                </a:lnTo>
                <a:lnTo>
                  <a:pt x="124358" y="50800"/>
                </a:lnTo>
                <a:lnTo>
                  <a:pt x="124358" y="40259"/>
                </a:lnTo>
                <a:lnTo>
                  <a:pt x="131203" y="40259"/>
                </a:lnTo>
                <a:lnTo>
                  <a:pt x="131203" y="38354"/>
                </a:lnTo>
                <a:close/>
              </a:path>
              <a:path w="274320" h="57785">
                <a:moveTo>
                  <a:pt x="192836" y="939"/>
                </a:moveTo>
                <a:lnTo>
                  <a:pt x="187121" y="0"/>
                </a:lnTo>
                <a:lnTo>
                  <a:pt x="182562" y="939"/>
                </a:lnTo>
                <a:lnTo>
                  <a:pt x="178003" y="3848"/>
                </a:lnTo>
                <a:lnTo>
                  <a:pt x="174574" y="8623"/>
                </a:lnTo>
                <a:lnTo>
                  <a:pt x="173443" y="14389"/>
                </a:lnTo>
                <a:lnTo>
                  <a:pt x="174574" y="18224"/>
                </a:lnTo>
                <a:lnTo>
                  <a:pt x="176860" y="19164"/>
                </a:lnTo>
                <a:lnTo>
                  <a:pt x="179146" y="18224"/>
                </a:lnTo>
                <a:lnTo>
                  <a:pt x="180276" y="16294"/>
                </a:lnTo>
                <a:lnTo>
                  <a:pt x="178003" y="10553"/>
                </a:lnTo>
                <a:lnTo>
                  <a:pt x="180276" y="4787"/>
                </a:lnTo>
                <a:lnTo>
                  <a:pt x="185991" y="2882"/>
                </a:lnTo>
                <a:lnTo>
                  <a:pt x="192836" y="939"/>
                </a:lnTo>
                <a:close/>
              </a:path>
              <a:path w="274320" h="57785">
                <a:moveTo>
                  <a:pt x="200812" y="43129"/>
                </a:moveTo>
                <a:lnTo>
                  <a:pt x="198539" y="43129"/>
                </a:lnTo>
                <a:lnTo>
                  <a:pt x="198539" y="44094"/>
                </a:lnTo>
                <a:lnTo>
                  <a:pt x="196253" y="49860"/>
                </a:lnTo>
                <a:lnTo>
                  <a:pt x="192836" y="52730"/>
                </a:lnTo>
                <a:lnTo>
                  <a:pt x="175717" y="52730"/>
                </a:lnTo>
                <a:lnTo>
                  <a:pt x="193967" y="29705"/>
                </a:lnTo>
                <a:lnTo>
                  <a:pt x="195110" y="26835"/>
                </a:lnTo>
                <a:lnTo>
                  <a:pt x="198539" y="22034"/>
                </a:lnTo>
                <a:lnTo>
                  <a:pt x="198539" y="20129"/>
                </a:lnTo>
                <a:lnTo>
                  <a:pt x="199669" y="14389"/>
                </a:lnTo>
                <a:lnTo>
                  <a:pt x="199669" y="9588"/>
                </a:lnTo>
                <a:lnTo>
                  <a:pt x="196253" y="4787"/>
                </a:lnTo>
                <a:lnTo>
                  <a:pt x="196253" y="3848"/>
                </a:lnTo>
                <a:lnTo>
                  <a:pt x="192836" y="965"/>
                </a:lnTo>
                <a:lnTo>
                  <a:pt x="185991" y="2882"/>
                </a:lnTo>
                <a:lnTo>
                  <a:pt x="188264" y="2882"/>
                </a:lnTo>
                <a:lnTo>
                  <a:pt x="192836" y="5753"/>
                </a:lnTo>
                <a:lnTo>
                  <a:pt x="193967" y="8623"/>
                </a:lnTo>
                <a:lnTo>
                  <a:pt x="195110" y="15328"/>
                </a:lnTo>
                <a:lnTo>
                  <a:pt x="195110" y="18224"/>
                </a:lnTo>
                <a:lnTo>
                  <a:pt x="192836" y="23964"/>
                </a:lnTo>
                <a:lnTo>
                  <a:pt x="189407" y="29705"/>
                </a:lnTo>
                <a:lnTo>
                  <a:pt x="185991" y="34518"/>
                </a:lnTo>
                <a:lnTo>
                  <a:pt x="184848" y="36423"/>
                </a:lnTo>
                <a:lnTo>
                  <a:pt x="180276" y="41224"/>
                </a:lnTo>
                <a:lnTo>
                  <a:pt x="178003" y="45059"/>
                </a:lnTo>
                <a:lnTo>
                  <a:pt x="175717" y="47929"/>
                </a:lnTo>
                <a:lnTo>
                  <a:pt x="173443" y="52730"/>
                </a:lnTo>
                <a:lnTo>
                  <a:pt x="173443" y="57505"/>
                </a:lnTo>
                <a:lnTo>
                  <a:pt x="198539" y="57505"/>
                </a:lnTo>
                <a:lnTo>
                  <a:pt x="200812" y="43129"/>
                </a:lnTo>
                <a:close/>
              </a:path>
              <a:path w="274320" h="57785">
                <a:moveTo>
                  <a:pt x="236181" y="19164"/>
                </a:moveTo>
                <a:lnTo>
                  <a:pt x="235038" y="12458"/>
                </a:lnTo>
                <a:lnTo>
                  <a:pt x="232752" y="7683"/>
                </a:lnTo>
                <a:lnTo>
                  <a:pt x="231609" y="5753"/>
                </a:lnTo>
                <a:lnTo>
                  <a:pt x="231609" y="28765"/>
                </a:lnTo>
                <a:lnTo>
                  <a:pt x="231609" y="29705"/>
                </a:lnTo>
                <a:lnTo>
                  <a:pt x="230479" y="37388"/>
                </a:lnTo>
                <a:lnTo>
                  <a:pt x="230479" y="43129"/>
                </a:lnTo>
                <a:lnTo>
                  <a:pt x="229336" y="47929"/>
                </a:lnTo>
                <a:lnTo>
                  <a:pt x="225907" y="52730"/>
                </a:lnTo>
                <a:lnTo>
                  <a:pt x="222491" y="55600"/>
                </a:lnTo>
                <a:lnTo>
                  <a:pt x="219062" y="53670"/>
                </a:lnTo>
                <a:lnTo>
                  <a:pt x="215646" y="47929"/>
                </a:lnTo>
                <a:lnTo>
                  <a:pt x="214503" y="43129"/>
                </a:lnTo>
                <a:lnTo>
                  <a:pt x="213360" y="36423"/>
                </a:lnTo>
                <a:lnTo>
                  <a:pt x="213360" y="21094"/>
                </a:lnTo>
                <a:lnTo>
                  <a:pt x="215646" y="9588"/>
                </a:lnTo>
                <a:lnTo>
                  <a:pt x="217932" y="4787"/>
                </a:lnTo>
                <a:lnTo>
                  <a:pt x="222491" y="2882"/>
                </a:lnTo>
                <a:lnTo>
                  <a:pt x="225907" y="4787"/>
                </a:lnTo>
                <a:lnTo>
                  <a:pt x="229336" y="9588"/>
                </a:lnTo>
                <a:lnTo>
                  <a:pt x="230479" y="15328"/>
                </a:lnTo>
                <a:lnTo>
                  <a:pt x="230479" y="22034"/>
                </a:lnTo>
                <a:lnTo>
                  <a:pt x="231609" y="28765"/>
                </a:lnTo>
                <a:lnTo>
                  <a:pt x="231609" y="5753"/>
                </a:lnTo>
                <a:lnTo>
                  <a:pt x="227050" y="1917"/>
                </a:lnTo>
                <a:lnTo>
                  <a:pt x="222491" y="0"/>
                </a:lnTo>
                <a:lnTo>
                  <a:pt x="215646" y="2882"/>
                </a:lnTo>
                <a:lnTo>
                  <a:pt x="211086" y="10553"/>
                </a:lnTo>
                <a:lnTo>
                  <a:pt x="209943" y="15328"/>
                </a:lnTo>
                <a:lnTo>
                  <a:pt x="207657" y="28765"/>
                </a:lnTo>
                <a:lnTo>
                  <a:pt x="207657" y="32575"/>
                </a:lnTo>
                <a:lnTo>
                  <a:pt x="208800" y="39319"/>
                </a:lnTo>
                <a:lnTo>
                  <a:pt x="209943" y="45059"/>
                </a:lnTo>
                <a:lnTo>
                  <a:pt x="212217" y="49860"/>
                </a:lnTo>
                <a:lnTo>
                  <a:pt x="213360" y="52730"/>
                </a:lnTo>
                <a:lnTo>
                  <a:pt x="217932" y="56565"/>
                </a:lnTo>
                <a:lnTo>
                  <a:pt x="222491" y="57505"/>
                </a:lnTo>
                <a:lnTo>
                  <a:pt x="224777" y="57505"/>
                </a:lnTo>
                <a:lnTo>
                  <a:pt x="236181" y="36423"/>
                </a:lnTo>
                <a:lnTo>
                  <a:pt x="236181" y="19164"/>
                </a:lnTo>
                <a:close/>
              </a:path>
              <a:path w="274320" h="57785">
                <a:moveTo>
                  <a:pt x="273824" y="55600"/>
                </a:moveTo>
                <a:lnTo>
                  <a:pt x="272681" y="55600"/>
                </a:lnTo>
                <a:lnTo>
                  <a:pt x="271538" y="54635"/>
                </a:lnTo>
                <a:lnTo>
                  <a:pt x="269265" y="51765"/>
                </a:lnTo>
                <a:lnTo>
                  <a:pt x="258991" y="0"/>
                </a:lnTo>
                <a:lnTo>
                  <a:pt x="255574" y="965"/>
                </a:lnTo>
                <a:lnTo>
                  <a:pt x="262420" y="34518"/>
                </a:lnTo>
                <a:lnTo>
                  <a:pt x="251002" y="34518"/>
                </a:lnTo>
                <a:lnTo>
                  <a:pt x="256717" y="6718"/>
                </a:lnTo>
                <a:lnTo>
                  <a:pt x="255574" y="965"/>
                </a:lnTo>
                <a:lnTo>
                  <a:pt x="244157" y="51765"/>
                </a:lnTo>
                <a:lnTo>
                  <a:pt x="243027" y="54635"/>
                </a:lnTo>
                <a:lnTo>
                  <a:pt x="241884" y="55600"/>
                </a:lnTo>
                <a:lnTo>
                  <a:pt x="240741" y="55600"/>
                </a:lnTo>
                <a:lnTo>
                  <a:pt x="240741" y="57505"/>
                </a:lnTo>
                <a:lnTo>
                  <a:pt x="251002" y="57505"/>
                </a:lnTo>
                <a:lnTo>
                  <a:pt x="251002" y="55600"/>
                </a:lnTo>
                <a:lnTo>
                  <a:pt x="249872" y="55600"/>
                </a:lnTo>
                <a:lnTo>
                  <a:pt x="247586" y="53670"/>
                </a:lnTo>
                <a:lnTo>
                  <a:pt x="247586" y="48895"/>
                </a:lnTo>
                <a:lnTo>
                  <a:pt x="249872" y="36423"/>
                </a:lnTo>
                <a:lnTo>
                  <a:pt x="262420" y="36423"/>
                </a:lnTo>
                <a:lnTo>
                  <a:pt x="264693" y="50800"/>
                </a:lnTo>
                <a:lnTo>
                  <a:pt x="265836" y="53670"/>
                </a:lnTo>
                <a:lnTo>
                  <a:pt x="263550" y="55600"/>
                </a:lnTo>
                <a:lnTo>
                  <a:pt x="262420" y="55600"/>
                </a:lnTo>
                <a:lnTo>
                  <a:pt x="262420" y="57505"/>
                </a:lnTo>
                <a:lnTo>
                  <a:pt x="273824" y="57505"/>
                </a:lnTo>
                <a:lnTo>
                  <a:pt x="273824" y="5560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4" name="object 304"/>
          <p:cNvSpPr/>
          <p:nvPr/>
        </p:nvSpPr>
        <p:spPr>
          <a:xfrm>
            <a:off x="8722830" y="5981639"/>
            <a:ext cx="1219835" cy="184150"/>
          </a:xfrm>
          <a:custGeom>
            <a:avLst/>
            <a:gdLst/>
            <a:ahLst/>
            <a:cxnLst/>
            <a:rect l="l" t="t" r="r" b="b"/>
            <a:pathLst>
              <a:path w="1219834" h="184150">
                <a:moveTo>
                  <a:pt x="0" y="184071"/>
                </a:moveTo>
                <a:lnTo>
                  <a:pt x="1219696" y="184071"/>
                </a:lnTo>
                <a:lnTo>
                  <a:pt x="1219696" y="15"/>
                </a:lnTo>
                <a:lnTo>
                  <a:pt x="0" y="15"/>
                </a:lnTo>
                <a:lnTo>
                  <a:pt x="0" y="184071"/>
                </a:lnTo>
                <a:close/>
              </a:path>
              <a:path w="1219834" h="184150">
                <a:moveTo>
                  <a:pt x="610418" y="0"/>
                </a:moveTo>
                <a:lnTo>
                  <a:pt x="610418" y="184071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4" name="object 314"/>
          <p:cNvSpPr/>
          <p:nvPr/>
        </p:nvSpPr>
        <p:spPr>
          <a:xfrm>
            <a:off x="8722830" y="6295117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20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20">
                <a:moveTo>
                  <a:pt x="610418" y="0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8" name="object 318"/>
          <p:cNvSpPr/>
          <p:nvPr/>
        </p:nvSpPr>
        <p:spPr>
          <a:xfrm>
            <a:off x="7400468" y="6348799"/>
            <a:ext cx="1322705" cy="76835"/>
          </a:xfrm>
          <a:custGeom>
            <a:avLst/>
            <a:gdLst/>
            <a:ahLst/>
            <a:cxnLst/>
            <a:rect l="l" t="t" r="r" b="b"/>
            <a:pathLst>
              <a:path w="1322704" h="76835">
                <a:moveTo>
                  <a:pt x="1322362" y="38346"/>
                </a:moveTo>
                <a:lnTo>
                  <a:pt x="0" y="38346"/>
                </a:lnTo>
              </a:path>
              <a:path w="1322704" h="76835">
                <a:moveTo>
                  <a:pt x="151747" y="76690"/>
                </a:moveTo>
                <a:lnTo>
                  <a:pt x="405041" y="76690"/>
                </a:lnTo>
                <a:lnTo>
                  <a:pt x="405041" y="0"/>
                </a:lnTo>
                <a:lnTo>
                  <a:pt x="151747" y="0"/>
                </a:lnTo>
                <a:lnTo>
                  <a:pt x="151747" y="76690"/>
                </a:lnTo>
                <a:close/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9" name="object 319"/>
          <p:cNvSpPr/>
          <p:nvPr/>
        </p:nvSpPr>
        <p:spPr>
          <a:xfrm>
            <a:off x="7560196" y="6286499"/>
            <a:ext cx="274955" cy="59055"/>
          </a:xfrm>
          <a:custGeom>
            <a:avLst/>
            <a:gdLst/>
            <a:ahLst/>
            <a:cxnLst/>
            <a:rect l="l" t="t" r="r" b="b"/>
            <a:pathLst>
              <a:path w="274954" h="59054">
                <a:moveTo>
                  <a:pt x="21678" y="1917"/>
                </a:moveTo>
                <a:lnTo>
                  <a:pt x="0" y="1917"/>
                </a:lnTo>
                <a:lnTo>
                  <a:pt x="0" y="3835"/>
                </a:lnTo>
                <a:lnTo>
                  <a:pt x="7988" y="3835"/>
                </a:lnTo>
                <a:lnTo>
                  <a:pt x="9131" y="5753"/>
                </a:lnTo>
                <a:lnTo>
                  <a:pt x="9131" y="52717"/>
                </a:lnTo>
                <a:lnTo>
                  <a:pt x="7988" y="54635"/>
                </a:lnTo>
                <a:lnTo>
                  <a:pt x="6845" y="55600"/>
                </a:lnTo>
                <a:lnTo>
                  <a:pt x="0" y="55600"/>
                </a:lnTo>
                <a:lnTo>
                  <a:pt x="0" y="57518"/>
                </a:lnTo>
                <a:lnTo>
                  <a:pt x="21678" y="57518"/>
                </a:lnTo>
                <a:lnTo>
                  <a:pt x="21678" y="55600"/>
                </a:lnTo>
                <a:lnTo>
                  <a:pt x="15976" y="55600"/>
                </a:lnTo>
                <a:lnTo>
                  <a:pt x="13690" y="54635"/>
                </a:lnTo>
                <a:lnTo>
                  <a:pt x="13690" y="3835"/>
                </a:lnTo>
                <a:lnTo>
                  <a:pt x="21678" y="3835"/>
                </a:lnTo>
                <a:lnTo>
                  <a:pt x="21678" y="1917"/>
                </a:lnTo>
                <a:close/>
              </a:path>
              <a:path w="274954" h="59054">
                <a:moveTo>
                  <a:pt x="62763" y="13411"/>
                </a:moveTo>
                <a:lnTo>
                  <a:pt x="59334" y="1917"/>
                </a:lnTo>
                <a:lnTo>
                  <a:pt x="30810" y="1917"/>
                </a:lnTo>
                <a:lnTo>
                  <a:pt x="30810" y="3835"/>
                </a:lnTo>
                <a:lnTo>
                  <a:pt x="34226" y="3835"/>
                </a:lnTo>
                <a:lnTo>
                  <a:pt x="34226" y="54635"/>
                </a:lnTo>
                <a:lnTo>
                  <a:pt x="31953" y="55600"/>
                </a:lnTo>
                <a:lnTo>
                  <a:pt x="30810" y="55600"/>
                </a:lnTo>
                <a:lnTo>
                  <a:pt x="30810" y="57518"/>
                </a:lnTo>
                <a:lnTo>
                  <a:pt x="43357" y="57518"/>
                </a:lnTo>
                <a:lnTo>
                  <a:pt x="43357" y="55600"/>
                </a:lnTo>
                <a:lnTo>
                  <a:pt x="42214" y="55600"/>
                </a:lnTo>
                <a:lnTo>
                  <a:pt x="39928" y="54635"/>
                </a:lnTo>
                <a:lnTo>
                  <a:pt x="38798" y="52717"/>
                </a:lnTo>
                <a:lnTo>
                  <a:pt x="38798" y="28752"/>
                </a:lnTo>
                <a:lnTo>
                  <a:pt x="47917" y="28752"/>
                </a:lnTo>
                <a:lnTo>
                  <a:pt x="52489" y="30670"/>
                </a:lnTo>
                <a:lnTo>
                  <a:pt x="53632" y="37388"/>
                </a:lnTo>
                <a:lnTo>
                  <a:pt x="53632" y="38341"/>
                </a:lnTo>
                <a:lnTo>
                  <a:pt x="54762" y="38341"/>
                </a:lnTo>
                <a:lnTo>
                  <a:pt x="54762" y="19164"/>
                </a:lnTo>
                <a:lnTo>
                  <a:pt x="53632" y="19164"/>
                </a:lnTo>
                <a:lnTo>
                  <a:pt x="53632" y="21082"/>
                </a:lnTo>
                <a:lnTo>
                  <a:pt x="52489" y="25882"/>
                </a:lnTo>
                <a:lnTo>
                  <a:pt x="47917" y="26835"/>
                </a:lnTo>
                <a:lnTo>
                  <a:pt x="38798" y="26835"/>
                </a:lnTo>
                <a:lnTo>
                  <a:pt x="38798" y="5753"/>
                </a:lnTo>
                <a:lnTo>
                  <a:pt x="39928" y="3835"/>
                </a:lnTo>
                <a:lnTo>
                  <a:pt x="51346" y="3835"/>
                </a:lnTo>
                <a:lnTo>
                  <a:pt x="55918" y="5753"/>
                </a:lnTo>
                <a:lnTo>
                  <a:pt x="58191" y="8623"/>
                </a:lnTo>
                <a:lnTo>
                  <a:pt x="61620" y="14376"/>
                </a:lnTo>
                <a:lnTo>
                  <a:pt x="62763" y="13411"/>
                </a:lnTo>
                <a:close/>
              </a:path>
              <a:path w="274954" h="59054">
                <a:moveTo>
                  <a:pt x="94703" y="14376"/>
                </a:moveTo>
                <a:lnTo>
                  <a:pt x="93560" y="10541"/>
                </a:lnTo>
                <a:lnTo>
                  <a:pt x="91274" y="4787"/>
                </a:lnTo>
                <a:lnTo>
                  <a:pt x="86715" y="1917"/>
                </a:lnTo>
                <a:lnTo>
                  <a:pt x="81013" y="952"/>
                </a:lnTo>
                <a:lnTo>
                  <a:pt x="77584" y="1917"/>
                </a:lnTo>
                <a:lnTo>
                  <a:pt x="73025" y="4787"/>
                </a:lnTo>
                <a:lnTo>
                  <a:pt x="69608" y="8623"/>
                </a:lnTo>
                <a:lnTo>
                  <a:pt x="68465" y="15328"/>
                </a:lnTo>
                <a:lnTo>
                  <a:pt x="69608" y="18211"/>
                </a:lnTo>
                <a:lnTo>
                  <a:pt x="71882" y="20129"/>
                </a:lnTo>
                <a:lnTo>
                  <a:pt x="74168" y="19164"/>
                </a:lnTo>
                <a:lnTo>
                  <a:pt x="75311" y="16294"/>
                </a:lnTo>
                <a:lnTo>
                  <a:pt x="74168" y="14376"/>
                </a:lnTo>
                <a:lnTo>
                  <a:pt x="73025" y="10541"/>
                </a:lnTo>
                <a:lnTo>
                  <a:pt x="75311" y="4787"/>
                </a:lnTo>
                <a:lnTo>
                  <a:pt x="81013" y="2870"/>
                </a:lnTo>
                <a:lnTo>
                  <a:pt x="87858" y="5753"/>
                </a:lnTo>
                <a:lnTo>
                  <a:pt x="89001" y="8623"/>
                </a:lnTo>
                <a:lnTo>
                  <a:pt x="90131" y="15328"/>
                </a:lnTo>
                <a:lnTo>
                  <a:pt x="89001" y="18211"/>
                </a:lnTo>
                <a:lnTo>
                  <a:pt x="87858" y="24917"/>
                </a:lnTo>
                <a:lnTo>
                  <a:pt x="86715" y="24917"/>
                </a:lnTo>
                <a:lnTo>
                  <a:pt x="84429" y="29718"/>
                </a:lnTo>
                <a:lnTo>
                  <a:pt x="81013" y="34505"/>
                </a:lnTo>
                <a:lnTo>
                  <a:pt x="79870" y="36423"/>
                </a:lnTo>
                <a:lnTo>
                  <a:pt x="75311" y="41211"/>
                </a:lnTo>
                <a:lnTo>
                  <a:pt x="71882" y="46012"/>
                </a:lnTo>
                <a:lnTo>
                  <a:pt x="70739" y="48882"/>
                </a:lnTo>
                <a:lnTo>
                  <a:pt x="67322" y="53682"/>
                </a:lnTo>
                <a:lnTo>
                  <a:pt x="67322" y="57518"/>
                </a:lnTo>
                <a:lnTo>
                  <a:pt x="93560" y="57518"/>
                </a:lnTo>
                <a:lnTo>
                  <a:pt x="94703" y="43129"/>
                </a:lnTo>
                <a:lnTo>
                  <a:pt x="93560" y="43129"/>
                </a:lnTo>
                <a:lnTo>
                  <a:pt x="93560" y="45046"/>
                </a:lnTo>
                <a:lnTo>
                  <a:pt x="91274" y="50800"/>
                </a:lnTo>
                <a:lnTo>
                  <a:pt x="86715" y="52717"/>
                </a:lnTo>
                <a:lnTo>
                  <a:pt x="70739" y="52717"/>
                </a:lnTo>
                <a:lnTo>
                  <a:pt x="75311" y="45046"/>
                </a:lnTo>
                <a:lnTo>
                  <a:pt x="76454" y="44094"/>
                </a:lnTo>
                <a:lnTo>
                  <a:pt x="79870" y="40259"/>
                </a:lnTo>
                <a:lnTo>
                  <a:pt x="83299" y="35471"/>
                </a:lnTo>
                <a:lnTo>
                  <a:pt x="87858" y="29718"/>
                </a:lnTo>
                <a:lnTo>
                  <a:pt x="90131" y="27800"/>
                </a:lnTo>
                <a:lnTo>
                  <a:pt x="92417" y="22047"/>
                </a:lnTo>
                <a:lnTo>
                  <a:pt x="93560" y="21082"/>
                </a:lnTo>
                <a:lnTo>
                  <a:pt x="94703" y="14376"/>
                </a:lnTo>
                <a:close/>
              </a:path>
              <a:path w="274954" h="59054">
                <a:moveTo>
                  <a:pt x="130060" y="39293"/>
                </a:moveTo>
                <a:lnTo>
                  <a:pt x="128917" y="31635"/>
                </a:lnTo>
                <a:lnTo>
                  <a:pt x="126644" y="25882"/>
                </a:lnTo>
                <a:lnTo>
                  <a:pt x="124358" y="22999"/>
                </a:lnTo>
                <a:lnTo>
                  <a:pt x="118656" y="21082"/>
                </a:lnTo>
                <a:lnTo>
                  <a:pt x="112953" y="22047"/>
                </a:lnTo>
                <a:lnTo>
                  <a:pt x="111810" y="22999"/>
                </a:lnTo>
                <a:lnTo>
                  <a:pt x="107251" y="27800"/>
                </a:lnTo>
                <a:lnTo>
                  <a:pt x="108394" y="6705"/>
                </a:lnTo>
                <a:lnTo>
                  <a:pt x="128917" y="6705"/>
                </a:lnTo>
                <a:lnTo>
                  <a:pt x="128917" y="1917"/>
                </a:lnTo>
                <a:lnTo>
                  <a:pt x="107251" y="1917"/>
                </a:lnTo>
                <a:lnTo>
                  <a:pt x="104965" y="31635"/>
                </a:lnTo>
                <a:lnTo>
                  <a:pt x="108394" y="31635"/>
                </a:lnTo>
                <a:lnTo>
                  <a:pt x="111810" y="25882"/>
                </a:lnTo>
                <a:lnTo>
                  <a:pt x="117513" y="24917"/>
                </a:lnTo>
                <a:lnTo>
                  <a:pt x="118656" y="24917"/>
                </a:lnTo>
                <a:lnTo>
                  <a:pt x="123215" y="28752"/>
                </a:lnTo>
                <a:lnTo>
                  <a:pt x="124358" y="32588"/>
                </a:lnTo>
                <a:lnTo>
                  <a:pt x="125501" y="39293"/>
                </a:lnTo>
                <a:lnTo>
                  <a:pt x="125501" y="46012"/>
                </a:lnTo>
                <a:lnTo>
                  <a:pt x="123215" y="51765"/>
                </a:lnTo>
                <a:lnTo>
                  <a:pt x="122072" y="53682"/>
                </a:lnTo>
                <a:lnTo>
                  <a:pt x="116370" y="55600"/>
                </a:lnTo>
                <a:lnTo>
                  <a:pt x="110667" y="54635"/>
                </a:lnTo>
                <a:lnTo>
                  <a:pt x="108394" y="50800"/>
                </a:lnTo>
                <a:lnTo>
                  <a:pt x="108394" y="47929"/>
                </a:lnTo>
                <a:lnTo>
                  <a:pt x="109524" y="45046"/>
                </a:lnTo>
                <a:lnTo>
                  <a:pt x="109524" y="43129"/>
                </a:lnTo>
                <a:lnTo>
                  <a:pt x="107251" y="41211"/>
                </a:lnTo>
                <a:lnTo>
                  <a:pt x="104965" y="43129"/>
                </a:lnTo>
                <a:lnTo>
                  <a:pt x="103822" y="46012"/>
                </a:lnTo>
                <a:lnTo>
                  <a:pt x="103822" y="48882"/>
                </a:lnTo>
                <a:lnTo>
                  <a:pt x="107251" y="54635"/>
                </a:lnTo>
                <a:lnTo>
                  <a:pt x="110667" y="56553"/>
                </a:lnTo>
                <a:lnTo>
                  <a:pt x="116370" y="58470"/>
                </a:lnTo>
                <a:lnTo>
                  <a:pt x="122072" y="56553"/>
                </a:lnTo>
                <a:lnTo>
                  <a:pt x="126644" y="52717"/>
                </a:lnTo>
                <a:lnTo>
                  <a:pt x="127787" y="52717"/>
                </a:lnTo>
                <a:lnTo>
                  <a:pt x="130060" y="39293"/>
                </a:lnTo>
                <a:close/>
              </a:path>
              <a:path w="274954" h="59054">
                <a:moveTo>
                  <a:pt x="198526" y="55600"/>
                </a:moveTo>
                <a:lnTo>
                  <a:pt x="195110" y="55600"/>
                </a:lnTo>
                <a:lnTo>
                  <a:pt x="191693" y="54635"/>
                </a:lnTo>
                <a:lnTo>
                  <a:pt x="190550" y="50800"/>
                </a:lnTo>
                <a:lnTo>
                  <a:pt x="190550" y="952"/>
                </a:lnTo>
                <a:lnTo>
                  <a:pt x="189407" y="952"/>
                </a:lnTo>
                <a:lnTo>
                  <a:pt x="185978" y="4787"/>
                </a:lnTo>
                <a:lnTo>
                  <a:pt x="180276" y="5753"/>
                </a:lnTo>
                <a:lnTo>
                  <a:pt x="178003" y="5753"/>
                </a:lnTo>
                <a:lnTo>
                  <a:pt x="178003" y="7670"/>
                </a:lnTo>
                <a:lnTo>
                  <a:pt x="182562" y="7670"/>
                </a:lnTo>
                <a:lnTo>
                  <a:pt x="184848" y="8623"/>
                </a:lnTo>
                <a:lnTo>
                  <a:pt x="185978" y="10541"/>
                </a:lnTo>
                <a:lnTo>
                  <a:pt x="185978" y="50800"/>
                </a:lnTo>
                <a:lnTo>
                  <a:pt x="184848" y="54635"/>
                </a:lnTo>
                <a:lnTo>
                  <a:pt x="180276" y="55600"/>
                </a:lnTo>
                <a:lnTo>
                  <a:pt x="178003" y="55600"/>
                </a:lnTo>
                <a:lnTo>
                  <a:pt x="178003" y="57518"/>
                </a:lnTo>
                <a:lnTo>
                  <a:pt x="198526" y="57518"/>
                </a:lnTo>
                <a:lnTo>
                  <a:pt x="198526" y="55600"/>
                </a:lnTo>
                <a:close/>
              </a:path>
              <a:path w="274954" h="59054">
                <a:moveTo>
                  <a:pt x="236181" y="39293"/>
                </a:moveTo>
                <a:lnTo>
                  <a:pt x="235038" y="31635"/>
                </a:lnTo>
                <a:lnTo>
                  <a:pt x="232752" y="25882"/>
                </a:lnTo>
                <a:lnTo>
                  <a:pt x="229336" y="22999"/>
                </a:lnTo>
                <a:lnTo>
                  <a:pt x="224764" y="21082"/>
                </a:lnTo>
                <a:lnTo>
                  <a:pt x="219062" y="22047"/>
                </a:lnTo>
                <a:lnTo>
                  <a:pt x="217919" y="22999"/>
                </a:lnTo>
                <a:lnTo>
                  <a:pt x="213360" y="27800"/>
                </a:lnTo>
                <a:lnTo>
                  <a:pt x="214503" y="6705"/>
                </a:lnTo>
                <a:lnTo>
                  <a:pt x="233895" y="6705"/>
                </a:lnTo>
                <a:lnTo>
                  <a:pt x="235038" y="1917"/>
                </a:lnTo>
                <a:lnTo>
                  <a:pt x="212217" y="1917"/>
                </a:lnTo>
                <a:lnTo>
                  <a:pt x="211074" y="31635"/>
                </a:lnTo>
                <a:lnTo>
                  <a:pt x="213360" y="31635"/>
                </a:lnTo>
                <a:lnTo>
                  <a:pt x="217919" y="25882"/>
                </a:lnTo>
                <a:lnTo>
                  <a:pt x="223634" y="24917"/>
                </a:lnTo>
                <a:lnTo>
                  <a:pt x="224764" y="24917"/>
                </a:lnTo>
                <a:lnTo>
                  <a:pt x="229336" y="28752"/>
                </a:lnTo>
                <a:lnTo>
                  <a:pt x="230466" y="32588"/>
                </a:lnTo>
                <a:lnTo>
                  <a:pt x="231609" y="39293"/>
                </a:lnTo>
                <a:lnTo>
                  <a:pt x="230466" y="46012"/>
                </a:lnTo>
                <a:lnTo>
                  <a:pt x="229336" y="51765"/>
                </a:lnTo>
                <a:lnTo>
                  <a:pt x="227050" y="53682"/>
                </a:lnTo>
                <a:lnTo>
                  <a:pt x="222491" y="55600"/>
                </a:lnTo>
                <a:lnTo>
                  <a:pt x="216789" y="54635"/>
                </a:lnTo>
                <a:lnTo>
                  <a:pt x="214503" y="50800"/>
                </a:lnTo>
                <a:lnTo>
                  <a:pt x="214503" y="47929"/>
                </a:lnTo>
                <a:lnTo>
                  <a:pt x="215646" y="45046"/>
                </a:lnTo>
                <a:lnTo>
                  <a:pt x="215646" y="43129"/>
                </a:lnTo>
                <a:lnTo>
                  <a:pt x="213360" y="41211"/>
                </a:lnTo>
                <a:lnTo>
                  <a:pt x="209943" y="43129"/>
                </a:lnTo>
                <a:lnTo>
                  <a:pt x="208800" y="46012"/>
                </a:lnTo>
                <a:lnTo>
                  <a:pt x="209943" y="48882"/>
                </a:lnTo>
                <a:lnTo>
                  <a:pt x="213360" y="54635"/>
                </a:lnTo>
                <a:lnTo>
                  <a:pt x="216789" y="56553"/>
                </a:lnTo>
                <a:lnTo>
                  <a:pt x="222491" y="58470"/>
                </a:lnTo>
                <a:lnTo>
                  <a:pt x="228193" y="56553"/>
                </a:lnTo>
                <a:lnTo>
                  <a:pt x="232752" y="52717"/>
                </a:lnTo>
                <a:lnTo>
                  <a:pt x="235038" y="46012"/>
                </a:lnTo>
                <a:lnTo>
                  <a:pt x="236181" y="39293"/>
                </a:lnTo>
                <a:close/>
              </a:path>
              <a:path w="274954" h="59054">
                <a:moveTo>
                  <a:pt x="274955" y="55600"/>
                </a:moveTo>
                <a:lnTo>
                  <a:pt x="273824" y="55600"/>
                </a:lnTo>
                <a:lnTo>
                  <a:pt x="271538" y="54635"/>
                </a:lnTo>
                <a:lnTo>
                  <a:pt x="270395" y="51765"/>
                </a:lnTo>
                <a:lnTo>
                  <a:pt x="262407" y="11468"/>
                </a:lnTo>
                <a:lnTo>
                  <a:pt x="262407" y="34505"/>
                </a:lnTo>
                <a:lnTo>
                  <a:pt x="251002" y="34505"/>
                </a:lnTo>
                <a:lnTo>
                  <a:pt x="256705" y="7670"/>
                </a:lnTo>
                <a:lnTo>
                  <a:pt x="262407" y="34505"/>
                </a:lnTo>
                <a:lnTo>
                  <a:pt x="262407" y="11468"/>
                </a:lnTo>
                <a:lnTo>
                  <a:pt x="260134" y="0"/>
                </a:lnTo>
                <a:lnTo>
                  <a:pt x="255574" y="1917"/>
                </a:lnTo>
                <a:lnTo>
                  <a:pt x="245300" y="51765"/>
                </a:lnTo>
                <a:lnTo>
                  <a:pt x="244157" y="54635"/>
                </a:lnTo>
                <a:lnTo>
                  <a:pt x="241884" y="55600"/>
                </a:lnTo>
                <a:lnTo>
                  <a:pt x="240741" y="55600"/>
                </a:lnTo>
                <a:lnTo>
                  <a:pt x="240741" y="57518"/>
                </a:lnTo>
                <a:lnTo>
                  <a:pt x="251002" y="57518"/>
                </a:lnTo>
                <a:lnTo>
                  <a:pt x="251002" y="55600"/>
                </a:lnTo>
                <a:lnTo>
                  <a:pt x="247586" y="53682"/>
                </a:lnTo>
                <a:lnTo>
                  <a:pt x="247586" y="48882"/>
                </a:lnTo>
                <a:lnTo>
                  <a:pt x="251002" y="36423"/>
                </a:lnTo>
                <a:lnTo>
                  <a:pt x="262407" y="36423"/>
                </a:lnTo>
                <a:lnTo>
                  <a:pt x="265836" y="50800"/>
                </a:lnTo>
                <a:lnTo>
                  <a:pt x="265836" y="54635"/>
                </a:lnTo>
                <a:lnTo>
                  <a:pt x="263550" y="55600"/>
                </a:lnTo>
                <a:lnTo>
                  <a:pt x="262407" y="55600"/>
                </a:lnTo>
                <a:lnTo>
                  <a:pt x="262407" y="57518"/>
                </a:lnTo>
                <a:lnTo>
                  <a:pt x="274955" y="57518"/>
                </a:lnTo>
                <a:lnTo>
                  <a:pt x="274955" y="5560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1" name="object 321"/>
          <p:cNvSpPr/>
          <p:nvPr/>
        </p:nvSpPr>
        <p:spPr>
          <a:xfrm>
            <a:off x="7400468" y="3686736"/>
            <a:ext cx="1322705" cy="76835"/>
          </a:xfrm>
          <a:custGeom>
            <a:avLst/>
            <a:gdLst/>
            <a:ahLst/>
            <a:cxnLst/>
            <a:rect l="l" t="t" r="r" b="b"/>
            <a:pathLst>
              <a:path w="1322704" h="76835">
                <a:moveTo>
                  <a:pt x="0" y="38321"/>
                </a:moveTo>
                <a:lnTo>
                  <a:pt x="1322362" y="38321"/>
                </a:lnTo>
              </a:path>
              <a:path w="1322704" h="76835">
                <a:moveTo>
                  <a:pt x="149466" y="76690"/>
                </a:moveTo>
                <a:lnTo>
                  <a:pt x="402759" y="76690"/>
                </a:lnTo>
                <a:lnTo>
                  <a:pt x="402759" y="0"/>
                </a:lnTo>
                <a:lnTo>
                  <a:pt x="149466" y="0"/>
                </a:lnTo>
                <a:lnTo>
                  <a:pt x="149466" y="76690"/>
                </a:lnTo>
                <a:close/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2" name="object 322"/>
          <p:cNvSpPr/>
          <p:nvPr/>
        </p:nvSpPr>
        <p:spPr>
          <a:xfrm>
            <a:off x="7559053" y="3624440"/>
            <a:ext cx="274320" cy="57785"/>
          </a:xfrm>
          <a:custGeom>
            <a:avLst/>
            <a:gdLst/>
            <a:ahLst/>
            <a:cxnLst/>
            <a:rect l="l" t="t" r="r" b="b"/>
            <a:pathLst>
              <a:path w="274320" h="57785">
                <a:moveTo>
                  <a:pt x="21678" y="1016"/>
                </a:moveTo>
                <a:lnTo>
                  <a:pt x="0" y="1016"/>
                </a:lnTo>
                <a:lnTo>
                  <a:pt x="0" y="2794"/>
                </a:lnTo>
                <a:lnTo>
                  <a:pt x="5702" y="2794"/>
                </a:lnTo>
                <a:lnTo>
                  <a:pt x="7988" y="3810"/>
                </a:lnTo>
                <a:lnTo>
                  <a:pt x="7988" y="54635"/>
                </a:lnTo>
                <a:lnTo>
                  <a:pt x="0" y="54635"/>
                </a:lnTo>
                <a:lnTo>
                  <a:pt x="0" y="56413"/>
                </a:lnTo>
                <a:lnTo>
                  <a:pt x="21678" y="56413"/>
                </a:lnTo>
                <a:lnTo>
                  <a:pt x="21678" y="54635"/>
                </a:lnTo>
                <a:lnTo>
                  <a:pt x="13690" y="54635"/>
                </a:lnTo>
                <a:lnTo>
                  <a:pt x="12547" y="52603"/>
                </a:lnTo>
                <a:lnTo>
                  <a:pt x="12547" y="5588"/>
                </a:lnTo>
                <a:lnTo>
                  <a:pt x="13690" y="3810"/>
                </a:lnTo>
                <a:lnTo>
                  <a:pt x="14833" y="2794"/>
                </a:lnTo>
                <a:lnTo>
                  <a:pt x="21678" y="2794"/>
                </a:lnTo>
                <a:lnTo>
                  <a:pt x="21678" y="1016"/>
                </a:lnTo>
                <a:close/>
              </a:path>
              <a:path w="274320" h="57785">
                <a:moveTo>
                  <a:pt x="61620" y="12446"/>
                </a:moveTo>
                <a:lnTo>
                  <a:pt x="59334" y="1016"/>
                </a:lnTo>
                <a:lnTo>
                  <a:pt x="29667" y="1016"/>
                </a:lnTo>
                <a:lnTo>
                  <a:pt x="29667" y="2794"/>
                </a:lnTo>
                <a:lnTo>
                  <a:pt x="31953" y="2794"/>
                </a:lnTo>
                <a:lnTo>
                  <a:pt x="34226" y="3810"/>
                </a:lnTo>
                <a:lnTo>
                  <a:pt x="34226" y="54635"/>
                </a:lnTo>
                <a:lnTo>
                  <a:pt x="29667" y="54635"/>
                </a:lnTo>
                <a:lnTo>
                  <a:pt x="29667" y="56413"/>
                </a:lnTo>
                <a:lnTo>
                  <a:pt x="43357" y="56413"/>
                </a:lnTo>
                <a:lnTo>
                  <a:pt x="43357" y="54635"/>
                </a:lnTo>
                <a:lnTo>
                  <a:pt x="39941" y="54635"/>
                </a:lnTo>
                <a:lnTo>
                  <a:pt x="38798" y="52603"/>
                </a:lnTo>
                <a:lnTo>
                  <a:pt x="38798" y="28714"/>
                </a:lnTo>
                <a:lnTo>
                  <a:pt x="47917" y="28714"/>
                </a:lnTo>
                <a:lnTo>
                  <a:pt x="51346" y="30746"/>
                </a:lnTo>
                <a:lnTo>
                  <a:pt x="52489" y="36334"/>
                </a:lnTo>
                <a:lnTo>
                  <a:pt x="52489" y="37350"/>
                </a:lnTo>
                <a:lnTo>
                  <a:pt x="54775" y="37350"/>
                </a:lnTo>
                <a:lnTo>
                  <a:pt x="54775" y="18034"/>
                </a:lnTo>
                <a:lnTo>
                  <a:pt x="52489" y="18034"/>
                </a:lnTo>
                <a:lnTo>
                  <a:pt x="52489" y="20078"/>
                </a:lnTo>
                <a:lnTo>
                  <a:pt x="51346" y="24904"/>
                </a:lnTo>
                <a:lnTo>
                  <a:pt x="47917" y="26682"/>
                </a:lnTo>
                <a:lnTo>
                  <a:pt x="38798" y="26682"/>
                </a:lnTo>
                <a:lnTo>
                  <a:pt x="38798" y="5588"/>
                </a:lnTo>
                <a:lnTo>
                  <a:pt x="39941" y="3810"/>
                </a:lnTo>
                <a:lnTo>
                  <a:pt x="41071" y="2794"/>
                </a:lnTo>
                <a:lnTo>
                  <a:pt x="50203" y="2794"/>
                </a:lnTo>
                <a:lnTo>
                  <a:pt x="55905" y="5588"/>
                </a:lnTo>
                <a:lnTo>
                  <a:pt x="60477" y="13462"/>
                </a:lnTo>
                <a:lnTo>
                  <a:pt x="61620" y="12446"/>
                </a:lnTo>
                <a:close/>
              </a:path>
              <a:path w="274320" h="57785">
                <a:moveTo>
                  <a:pt x="91274" y="54635"/>
                </a:moveTo>
                <a:lnTo>
                  <a:pt x="89001" y="54635"/>
                </a:lnTo>
                <a:lnTo>
                  <a:pt x="85572" y="53619"/>
                </a:lnTo>
                <a:lnTo>
                  <a:pt x="83299" y="49796"/>
                </a:lnTo>
                <a:lnTo>
                  <a:pt x="83299" y="0"/>
                </a:lnTo>
                <a:lnTo>
                  <a:pt x="82156" y="0"/>
                </a:lnTo>
                <a:lnTo>
                  <a:pt x="79870" y="3810"/>
                </a:lnTo>
                <a:lnTo>
                  <a:pt x="74168" y="4826"/>
                </a:lnTo>
                <a:lnTo>
                  <a:pt x="71882" y="4826"/>
                </a:lnTo>
                <a:lnTo>
                  <a:pt x="71882" y="6604"/>
                </a:lnTo>
                <a:lnTo>
                  <a:pt x="76454" y="6604"/>
                </a:lnTo>
                <a:lnTo>
                  <a:pt x="78727" y="7620"/>
                </a:lnTo>
                <a:lnTo>
                  <a:pt x="78727" y="49796"/>
                </a:lnTo>
                <a:lnTo>
                  <a:pt x="77597" y="53619"/>
                </a:lnTo>
                <a:lnTo>
                  <a:pt x="74168" y="54635"/>
                </a:lnTo>
                <a:lnTo>
                  <a:pt x="71882" y="54635"/>
                </a:lnTo>
                <a:lnTo>
                  <a:pt x="71882" y="56413"/>
                </a:lnTo>
                <a:lnTo>
                  <a:pt x="91274" y="56413"/>
                </a:lnTo>
                <a:lnTo>
                  <a:pt x="91274" y="54635"/>
                </a:lnTo>
                <a:close/>
              </a:path>
              <a:path w="274320" h="57785">
                <a:moveTo>
                  <a:pt x="130060" y="17272"/>
                </a:moveTo>
                <a:lnTo>
                  <a:pt x="128930" y="11430"/>
                </a:lnTo>
                <a:lnTo>
                  <a:pt x="126644" y="6604"/>
                </a:lnTo>
                <a:lnTo>
                  <a:pt x="125501" y="4826"/>
                </a:lnTo>
                <a:lnTo>
                  <a:pt x="125501" y="20078"/>
                </a:lnTo>
                <a:lnTo>
                  <a:pt x="122085" y="28714"/>
                </a:lnTo>
                <a:lnTo>
                  <a:pt x="119799" y="31508"/>
                </a:lnTo>
                <a:lnTo>
                  <a:pt x="115239" y="32524"/>
                </a:lnTo>
                <a:lnTo>
                  <a:pt x="112953" y="32524"/>
                </a:lnTo>
                <a:lnTo>
                  <a:pt x="109537" y="28714"/>
                </a:lnTo>
                <a:lnTo>
                  <a:pt x="107251" y="24904"/>
                </a:lnTo>
                <a:lnTo>
                  <a:pt x="106108" y="18034"/>
                </a:lnTo>
                <a:lnTo>
                  <a:pt x="108394" y="6604"/>
                </a:lnTo>
                <a:lnTo>
                  <a:pt x="110667" y="3810"/>
                </a:lnTo>
                <a:lnTo>
                  <a:pt x="115239" y="2794"/>
                </a:lnTo>
                <a:lnTo>
                  <a:pt x="118656" y="2794"/>
                </a:lnTo>
                <a:lnTo>
                  <a:pt x="123215" y="6604"/>
                </a:lnTo>
                <a:lnTo>
                  <a:pt x="123215" y="7620"/>
                </a:lnTo>
                <a:lnTo>
                  <a:pt x="124358" y="13462"/>
                </a:lnTo>
                <a:lnTo>
                  <a:pt x="125501" y="20078"/>
                </a:lnTo>
                <a:lnTo>
                  <a:pt x="125501" y="4826"/>
                </a:lnTo>
                <a:lnTo>
                  <a:pt x="120942" y="1016"/>
                </a:lnTo>
                <a:lnTo>
                  <a:pt x="115239" y="0"/>
                </a:lnTo>
                <a:lnTo>
                  <a:pt x="114096" y="0"/>
                </a:lnTo>
                <a:lnTo>
                  <a:pt x="109537" y="1778"/>
                </a:lnTo>
                <a:lnTo>
                  <a:pt x="104965" y="5588"/>
                </a:lnTo>
                <a:lnTo>
                  <a:pt x="104965" y="6604"/>
                </a:lnTo>
                <a:lnTo>
                  <a:pt x="102692" y="12446"/>
                </a:lnTo>
                <a:lnTo>
                  <a:pt x="101549" y="18034"/>
                </a:lnTo>
                <a:lnTo>
                  <a:pt x="101549" y="20078"/>
                </a:lnTo>
                <a:lnTo>
                  <a:pt x="102692" y="26682"/>
                </a:lnTo>
                <a:lnTo>
                  <a:pt x="104965" y="31508"/>
                </a:lnTo>
                <a:lnTo>
                  <a:pt x="108394" y="34556"/>
                </a:lnTo>
                <a:lnTo>
                  <a:pt x="114096" y="36334"/>
                </a:lnTo>
                <a:lnTo>
                  <a:pt x="116382" y="35318"/>
                </a:lnTo>
                <a:lnTo>
                  <a:pt x="120942" y="33540"/>
                </a:lnTo>
                <a:lnTo>
                  <a:pt x="122085" y="31508"/>
                </a:lnTo>
                <a:lnTo>
                  <a:pt x="125501" y="26682"/>
                </a:lnTo>
                <a:lnTo>
                  <a:pt x="124358" y="30746"/>
                </a:lnTo>
                <a:lnTo>
                  <a:pt x="124358" y="38366"/>
                </a:lnTo>
                <a:lnTo>
                  <a:pt x="123215" y="43954"/>
                </a:lnTo>
                <a:lnTo>
                  <a:pt x="120942" y="48780"/>
                </a:lnTo>
                <a:lnTo>
                  <a:pt x="117513" y="53619"/>
                </a:lnTo>
                <a:lnTo>
                  <a:pt x="112953" y="55651"/>
                </a:lnTo>
                <a:lnTo>
                  <a:pt x="111810" y="54635"/>
                </a:lnTo>
                <a:lnTo>
                  <a:pt x="110667" y="54635"/>
                </a:lnTo>
                <a:lnTo>
                  <a:pt x="103822" y="50825"/>
                </a:lnTo>
                <a:lnTo>
                  <a:pt x="107251" y="55651"/>
                </a:lnTo>
                <a:lnTo>
                  <a:pt x="108394" y="56413"/>
                </a:lnTo>
                <a:lnTo>
                  <a:pt x="112953" y="57429"/>
                </a:lnTo>
                <a:lnTo>
                  <a:pt x="118656" y="56413"/>
                </a:lnTo>
                <a:lnTo>
                  <a:pt x="130060" y="32524"/>
                </a:lnTo>
                <a:lnTo>
                  <a:pt x="130060" y="25920"/>
                </a:lnTo>
                <a:lnTo>
                  <a:pt x="130060" y="17272"/>
                </a:lnTo>
                <a:close/>
              </a:path>
              <a:path w="274320" h="57785">
                <a:moveTo>
                  <a:pt x="200812" y="43192"/>
                </a:moveTo>
                <a:lnTo>
                  <a:pt x="198539" y="43192"/>
                </a:lnTo>
                <a:lnTo>
                  <a:pt x="198539" y="43954"/>
                </a:lnTo>
                <a:lnTo>
                  <a:pt x="196253" y="49796"/>
                </a:lnTo>
                <a:lnTo>
                  <a:pt x="192836" y="51841"/>
                </a:lnTo>
                <a:lnTo>
                  <a:pt x="175717" y="51841"/>
                </a:lnTo>
                <a:lnTo>
                  <a:pt x="176860" y="49796"/>
                </a:lnTo>
                <a:lnTo>
                  <a:pt x="181419" y="43954"/>
                </a:lnTo>
                <a:lnTo>
                  <a:pt x="181419" y="43192"/>
                </a:lnTo>
                <a:lnTo>
                  <a:pt x="184848" y="39128"/>
                </a:lnTo>
                <a:lnTo>
                  <a:pt x="188264" y="34556"/>
                </a:lnTo>
                <a:lnTo>
                  <a:pt x="193967" y="29730"/>
                </a:lnTo>
                <a:lnTo>
                  <a:pt x="195110" y="26682"/>
                </a:lnTo>
                <a:lnTo>
                  <a:pt x="198539" y="22110"/>
                </a:lnTo>
                <a:lnTo>
                  <a:pt x="198539" y="20078"/>
                </a:lnTo>
                <a:lnTo>
                  <a:pt x="199669" y="14224"/>
                </a:lnTo>
                <a:lnTo>
                  <a:pt x="199669" y="9652"/>
                </a:lnTo>
                <a:lnTo>
                  <a:pt x="196253" y="3810"/>
                </a:lnTo>
                <a:lnTo>
                  <a:pt x="192836" y="1016"/>
                </a:lnTo>
                <a:lnTo>
                  <a:pt x="187121" y="0"/>
                </a:lnTo>
                <a:lnTo>
                  <a:pt x="182562" y="1016"/>
                </a:lnTo>
                <a:lnTo>
                  <a:pt x="178003" y="3810"/>
                </a:lnTo>
                <a:lnTo>
                  <a:pt x="174574" y="7620"/>
                </a:lnTo>
                <a:lnTo>
                  <a:pt x="173443" y="14224"/>
                </a:lnTo>
                <a:lnTo>
                  <a:pt x="174574" y="18034"/>
                </a:lnTo>
                <a:lnTo>
                  <a:pt x="176860" y="19062"/>
                </a:lnTo>
                <a:lnTo>
                  <a:pt x="179146" y="18034"/>
                </a:lnTo>
                <a:lnTo>
                  <a:pt x="180276" y="16256"/>
                </a:lnTo>
                <a:lnTo>
                  <a:pt x="179146" y="13462"/>
                </a:lnTo>
                <a:lnTo>
                  <a:pt x="178003" y="10414"/>
                </a:lnTo>
                <a:lnTo>
                  <a:pt x="180276" y="4826"/>
                </a:lnTo>
                <a:lnTo>
                  <a:pt x="185991" y="2794"/>
                </a:lnTo>
                <a:lnTo>
                  <a:pt x="188264" y="2794"/>
                </a:lnTo>
                <a:lnTo>
                  <a:pt x="192836" y="5588"/>
                </a:lnTo>
                <a:lnTo>
                  <a:pt x="193967" y="7620"/>
                </a:lnTo>
                <a:lnTo>
                  <a:pt x="195110" y="14224"/>
                </a:lnTo>
                <a:lnTo>
                  <a:pt x="195110" y="17272"/>
                </a:lnTo>
                <a:lnTo>
                  <a:pt x="192836" y="23888"/>
                </a:lnTo>
                <a:lnTo>
                  <a:pt x="189407" y="28714"/>
                </a:lnTo>
                <a:lnTo>
                  <a:pt x="185991" y="34556"/>
                </a:lnTo>
                <a:lnTo>
                  <a:pt x="184848" y="35318"/>
                </a:lnTo>
                <a:lnTo>
                  <a:pt x="180276" y="41160"/>
                </a:lnTo>
                <a:lnTo>
                  <a:pt x="178003" y="44970"/>
                </a:lnTo>
                <a:lnTo>
                  <a:pt x="175717" y="47764"/>
                </a:lnTo>
                <a:lnTo>
                  <a:pt x="173443" y="52603"/>
                </a:lnTo>
                <a:lnTo>
                  <a:pt x="173443" y="56413"/>
                </a:lnTo>
                <a:lnTo>
                  <a:pt x="198539" y="56413"/>
                </a:lnTo>
                <a:lnTo>
                  <a:pt x="200812" y="43192"/>
                </a:lnTo>
                <a:close/>
              </a:path>
              <a:path w="274320" h="57785">
                <a:moveTo>
                  <a:pt x="236181" y="18034"/>
                </a:moveTo>
                <a:lnTo>
                  <a:pt x="235038" y="12446"/>
                </a:lnTo>
                <a:lnTo>
                  <a:pt x="232752" y="7620"/>
                </a:lnTo>
                <a:lnTo>
                  <a:pt x="231609" y="5588"/>
                </a:lnTo>
                <a:lnTo>
                  <a:pt x="231609" y="28714"/>
                </a:lnTo>
                <a:lnTo>
                  <a:pt x="230479" y="36334"/>
                </a:lnTo>
                <a:lnTo>
                  <a:pt x="230479" y="43192"/>
                </a:lnTo>
                <a:lnTo>
                  <a:pt x="229336" y="47764"/>
                </a:lnTo>
                <a:lnTo>
                  <a:pt x="225907" y="52603"/>
                </a:lnTo>
                <a:lnTo>
                  <a:pt x="222491" y="54635"/>
                </a:lnTo>
                <a:lnTo>
                  <a:pt x="219062" y="53619"/>
                </a:lnTo>
                <a:lnTo>
                  <a:pt x="215646" y="47764"/>
                </a:lnTo>
                <a:lnTo>
                  <a:pt x="213360" y="36334"/>
                </a:lnTo>
                <a:lnTo>
                  <a:pt x="213360" y="21094"/>
                </a:lnTo>
                <a:lnTo>
                  <a:pt x="215646" y="9652"/>
                </a:lnTo>
                <a:lnTo>
                  <a:pt x="217932" y="4826"/>
                </a:lnTo>
                <a:lnTo>
                  <a:pt x="222491" y="2794"/>
                </a:lnTo>
                <a:lnTo>
                  <a:pt x="225907" y="3810"/>
                </a:lnTo>
                <a:lnTo>
                  <a:pt x="229336" y="9652"/>
                </a:lnTo>
                <a:lnTo>
                  <a:pt x="230479" y="15240"/>
                </a:lnTo>
                <a:lnTo>
                  <a:pt x="230479" y="21094"/>
                </a:lnTo>
                <a:lnTo>
                  <a:pt x="231609" y="28714"/>
                </a:lnTo>
                <a:lnTo>
                  <a:pt x="231609" y="5588"/>
                </a:lnTo>
                <a:lnTo>
                  <a:pt x="227050" y="1778"/>
                </a:lnTo>
                <a:lnTo>
                  <a:pt x="222491" y="0"/>
                </a:lnTo>
                <a:lnTo>
                  <a:pt x="220205" y="1016"/>
                </a:lnTo>
                <a:lnTo>
                  <a:pt x="215646" y="2794"/>
                </a:lnTo>
                <a:lnTo>
                  <a:pt x="212217" y="7620"/>
                </a:lnTo>
                <a:lnTo>
                  <a:pt x="211086" y="9652"/>
                </a:lnTo>
                <a:lnTo>
                  <a:pt x="209943" y="15240"/>
                </a:lnTo>
                <a:lnTo>
                  <a:pt x="207657" y="28714"/>
                </a:lnTo>
                <a:lnTo>
                  <a:pt x="207657" y="32524"/>
                </a:lnTo>
                <a:lnTo>
                  <a:pt x="208800" y="39128"/>
                </a:lnTo>
                <a:lnTo>
                  <a:pt x="209943" y="44970"/>
                </a:lnTo>
                <a:lnTo>
                  <a:pt x="212217" y="49796"/>
                </a:lnTo>
                <a:lnTo>
                  <a:pt x="213360" y="52603"/>
                </a:lnTo>
                <a:lnTo>
                  <a:pt x="217932" y="56413"/>
                </a:lnTo>
                <a:lnTo>
                  <a:pt x="222491" y="57429"/>
                </a:lnTo>
                <a:lnTo>
                  <a:pt x="224777" y="57429"/>
                </a:lnTo>
                <a:lnTo>
                  <a:pt x="229336" y="54635"/>
                </a:lnTo>
                <a:lnTo>
                  <a:pt x="232752" y="49796"/>
                </a:lnTo>
                <a:lnTo>
                  <a:pt x="233895" y="47764"/>
                </a:lnTo>
                <a:lnTo>
                  <a:pt x="236181" y="36334"/>
                </a:lnTo>
                <a:lnTo>
                  <a:pt x="236181" y="18034"/>
                </a:lnTo>
                <a:close/>
              </a:path>
              <a:path w="274320" h="57785">
                <a:moveTo>
                  <a:pt x="273824" y="54635"/>
                </a:moveTo>
                <a:lnTo>
                  <a:pt x="272681" y="54635"/>
                </a:lnTo>
                <a:lnTo>
                  <a:pt x="271538" y="53619"/>
                </a:lnTo>
                <a:lnTo>
                  <a:pt x="269265" y="51841"/>
                </a:lnTo>
                <a:lnTo>
                  <a:pt x="262420" y="17310"/>
                </a:lnTo>
                <a:lnTo>
                  <a:pt x="262420" y="34556"/>
                </a:lnTo>
                <a:lnTo>
                  <a:pt x="251002" y="34556"/>
                </a:lnTo>
                <a:lnTo>
                  <a:pt x="256705" y="6616"/>
                </a:lnTo>
                <a:lnTo>
                  <a:pt x="262420" y="34556"/>
                </a:lnTo>
                <a:lnTo>
                  <a:pt x="262420" y="17310"/>
                </a:lnTo>
                <a:lnTo>
                  <a:pt x="258991" y="0"/>
                </a:lnTo>
                <a:lnTo>
                  <a:pt x="255574" y="1016"/>
                </a:lnTo>
                <a:lnTo>
                  <a:pt x="244157" y="51841"/>
                </a:lnTo>
                <a:lnTo>
                  <a:pt x="243027" y="53619"/>
                </a:lnTo>
                <a:lnTo>
                  <a:pt x="241884" y="54635"/>
                </a:lnTo>
                <a:lnTo>
                  <a:pt x="240741" y="54635"/>
                </a:lnTo>
                <a:lnTo>
                  <a:pt x="240741" y="56413"/>
                </a:lnTo>
                <a:lnTo>
                  <a:pt x="251002" y="56413"/>
                </a:lnTo>
                <a:lnTo>
                  <a:pt x="251002" y="54635"/>
                </a:lnTo>
                <a:lnTo>
                  <a:pt x="249872" y="54635"/>
                </a:lnTo>
                <a:lnTo>
                  <a:pt x="247586" y="52603"/>
                </a:lnTo>
                <a:lnTo>
                  <a:pt x="247586" y="48780"/>
                </a:lnTo>
                <a:lnTo>
                  <a:pt x="249872" y="36334"/>
                </a:lnTo>
                <a:lnTo>
                  <a:pt x="262420" y="36334"/>
                </a:lnTo>
                <a:lnTo>
                  <a:pt x="264693" y="50825"/>
                </a:lnTo>
                <a:lnTo>
                  <a:pt x="265836" y="53619"/>
                </a:lnTo>
                <a:lnTo>
                  <a:pt x="263550" y="54635"/>
                </a:lnTo>
                <a:lnTo>
                  <a:pt x="262420" y="54635"/>
                </a:lnTo>
                <a:lnTo>
                  <a:pt x="262420" y="56413"/>
                </a:lnTo>
                <a:lnTo>
                  <a:pt x="273824" y="56413"/>
                </a:lnTo>
                <a:lnTo>
                  <a:pt x="273824" y="5463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3" name="object 323"/>
          <p:cNvSpPr/>
          <p:nvPr/>
        </p:nvSpPr>
        <p:spPr>
          <a:xfrm>
            <a:off x="8722830" y="3632027"/>
            <a:ext cx="1219835" cy="185420"/>
          </a:xfrm>
          <a:custGeom>
            <a:avLst/>
            <a:gdLst/>
            <a:ahLst/>
            <a:cxnLst/>
            <a:rect l="l" t="t" r="r" b="b"/>
            <a:pathLst>
              <a:path w="1219834" h="185420">
                <a:moveTo>
                  <a:pt x="0" y="185014"/>
                </a:moveTo>
                <a:lnTo>
                  <a:pt x="1219696" y="185014"/>
                </a:lnTo>
                <a:lnTo>
                  <a:pt x="1219696" y="0"/>
                </a:lnTo>
                <a:lnTo>
                  <a:pt x="0" y="0"/>
                </a:lnTo>
                <a:lnTo>
                  <a:pt x="0" y="185014"/>
                </a:lnTo>
                <a:close/>
              </a:path>
              <a:path w="1219834" h="185420">
                <a:moveTo>
                  <a:pt x="610418" y="27"/>
                </a:moveTo>
                <a:lnTo>
                  <a:pt x="610418" y="185014"/>
                </a:lnTo>
              </a:path>
            </a:pathLst>
          </a:custGeom>
          <a:ln w="1905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8" name="object 328"/>
          <p:cNvSpPr txBox="1"/>
          <p:nvPr/>
        </p:nvSpPr>
        <p:spPr>
          <a:xfrm>
            <a:off x="7138543" y="76200"/>
            <a:ext cx="4824857" cy="76367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Постоянное электропитание от блока предохранителей передней панели</a:t>
            </a:r>
          </a:p>
          <a:p>
            <a:pPr marL="212725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330" name="object 330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94</a:t>
            </a:r>
          </a:p>
        </p:txBody>
      </p:sp>
      <p:sp>
        <p:nvSpPr>
          <p:cNvPr id="329" name="object 329"/>
          <p:cNvSpPr txBox="1"/>
          <p:nvPr/>
        </p:nvSpPr>
        <p:spPr>
          <a:xfrm>
            <a:off x="1166571" y="77724"/>
            <a:ext cx="4396029" cy="76367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Постоянное электропитание от блока предохранителей передней панели</a:t>
            </a:r>
          </a:p>
          <a:p>
            <a:pPr marL="212725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331" name="Прямоугольник 330"/>
          <p:cNvSpPr/>
          <p:nvPr/>
        </p:nvSpPr>
        <p:spPr>
          <a:xfrm>
            <a:off x="1720080" y="5769798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332" name="Прямоугольник 331"/>
          <p:cNvSpPr/>
          <p:nvPr/>
        </p:nvSpPr>
        <p:spPr>
          <a:xfrm>
            <a:off x="7369349" y="5591845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334" name="Прямоугольник 333"/>
          <p:cNvSpPr/>
          <p:nvPr/>
        </p:nvSpPr>
        <p:spPr>
          <a:xfrm>
            <a:off x="7798507" y="4100374"/>
            <a:ext cx="653727" cy="3231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Реле крышки лючка заливной горловины</a:t>
            </a:r>
          </a:p>
        </p:txBody>
      </p:sp>
      <p:sp>
        <p:nvSpPr>
          <p:cNvPr id="337" name="Прямоугольник 336"/>
          <p:cNvSpPr/>
          <p:nvPr/>
        </p:nvSpPr>
        <p:spPr>
          <a:xfrm>
            <a:off x="9897509" y="968360"/>
            <a:ext cx="513282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342265" algn="l"/>
              </a:tabLs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Функция</a:t>
            </a:r>
          </a:p>
        </p:txBody>
      </p:sp>
      <p:sp>
        <p:nvSpPr>
          <p:cNvPr id="338" name="Прямоугольник 337"/>
          <p:cNvSpPr/>
          <p:nvPr/>
        </p:nvSpPr>
        <p:spPr>
          <a:xfrm>
            <a:off x="9897509" y="1320491"/>
            <a:ext cx="1010213" cy="21544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342265" algn="l"/>
              </a:tabLst>
            </a:pPr>
            <a:r>
              <a:rPr lang="ru-RU" sz="800" kern="0" dirty="0">
                <a:latin typeface="Arial Narrow" panose="020B0606020202030204" pitchFamily="34" charset="0"/>
                <a:cs typeface="Arial"/>
              </a:rPr>
              <a:t>Ожидан. знач. мощн.</a:t>
            </a:r>
          </a:p>
        </p:txBody>
      </p:sp>
      <p:sp>
        <p:nvSpPr>
          <p:cNvPr id="340" name="object 213"/>
          <p:cNvSpPr/>
          <p:nvPr/>
        </p:nvSpPr>
        <p:spPr>
          <a:xfrm>
            <a:off x="9337769" y="2181930"/>
            <a:ext cx="0" cy="185420"/>
          </a:xfrm>
          <a:custGeom>
            <a:avLst/>
            <a:gdLst/>
            <a:ahLst/>
            <a:cxnLst/>
            <a:rect l="l" t="t" r="r" b="b"/>
            <a:pathLst>
              <a:path h="185419">
                <a:moveTo>
                  <a:pt x="0" y="0"/>
                </a:moveTo>
                <a:lnTo>
                  <a:pt x="0" y="184986"/>
                </a:lnTo>
              </a:path>
            </a:pathLst>
          </a:custGeom>
          <a:ln w="190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1" name="object 39"/>
          <p:cNvSpPr/>
          <p:nvPr/>
        </p:nvSpPr>
        <p:spPr>
          <a:xfrm>
            <a:off x="3637827" y="1665861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207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aphicFrame>
        <p:nvGraphicFramePr>
          <p:cNvPr id="344" name="Таблица 3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7860417"/>
              </p:ext>
            </p:extLst>
          </p:nvPr>
        </p:nvGraphicFramePr>
        <p:xfrm>
          <a:off x="8728342" y="1083801"/>
          <a:ext cx="1231042" cy="5402724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55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155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3024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1126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Электронный селектор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4624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12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5715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управления </a:t>
                      </a: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AFS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10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Передняя панель упр. климат. установки 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24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5738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26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Датчик удара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Нет данных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управления крышки багажного отсека с электроприводом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60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907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Ручка левой передней двери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Антенна </a:t>
                      </a: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PE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621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Ручка правой передней двери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Антенна </a:t>
                      </a: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PE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002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Беспроводная зарядка 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15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68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Резервный предохранитель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955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621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Зерк. задн. вида с электроприводом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Нет данных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Электропит. складыв. зерк. задн. вида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Нет данных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9507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335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Крышка лючка заливной горловины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24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452438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621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12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145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5738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Сист. помощи при парк. с круг. обзором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12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573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Проекционный дисплей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24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3335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621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Сиденье переднего пассажира с электроприводом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192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Усилитель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100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142" name="object 95"/>
          <p:cNvSpPr/>
          <p:nvPr/>
        </p:nvSpPr>
        <p:spPr>
          <a:xfrm>
            <a:off x="3642930" y="2414138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207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3" name="object 95"/>
          <p:cNvSpPr/>
          <p:nvPr/>
        </p:nvSpPr>
        <p:spPr>
          <a:xfrm>
            <a:off x="3639592" y="2733803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0"/>
                </a:moveTo>
                <a:lnTo>
                  <a:pt x="0" y="183207"/>
                </a:lnTo>
              </a:path>
            </a:pathLst>
          </a:custGeom>
          <a:ln w="18370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aphicFrame>
        <p:nvGraphicFramePr>
          <p:cNvPr id="144" name="Таблица 1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54600316"/>
              </p:ext>
            </p:extLst>
          </p:nvPr>
        </p:nvGraphicFramePr>
        <p:xfrm>
          <a:off x="3043519" y="815363"/>
          <a:ext cx="1179192" cy="5366362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5895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959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952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упр. </a:t>
                      </a: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BCM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12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47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21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ЖК-дисплей комб. приб.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60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388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Диагностический разъем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Нет данных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2358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Центральный блок переключателей 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Нет параметров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573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Индикатор </a:t>
                      </a: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EPB</a:t>
                      </a: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, электропитание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Нет параметров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524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621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Люк в крыше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164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,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7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81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Замок двери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60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 × 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4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573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r>
                        <a:rPr lang="en-US" altLang="zh-CN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Задний стеклоомыватель 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45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28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r>
                        <a:rPr lang="en-US" altLang="zh-CN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Передний стеклоомыватель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45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Задний стеклоочиститель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30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143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154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80784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95454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Электродвигатель стеклоподъемника передней двери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132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 × 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2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478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Электродвигатель стеклоподъемника задней двери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96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 × 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2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80784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3880">
                <a:tc gridSpan="2"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упр. защиты </a:t>
                      </a:r>
                      <a:b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</a:b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от заземления      Нет данных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7299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Переключатель стеклоподъемников в двери водителя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,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6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80784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388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Электрорегулир. сид. 1–6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95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,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5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5386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621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Электрорегулир. </a:t>
                      </a:r>
                      <a:b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</a:b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сид. 1–7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0001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83356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упр. зерк. задн. вида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13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,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5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83356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Пневматич. поясничн. подп.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14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83356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Видерегистратор В+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3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83356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Датчик дождя и освещенности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,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48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52401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8573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управления полного привода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208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53820529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347018" y="4956634"/>
            <a:ext cx="749935" cy="0"/>
          </a:xfrm>
          <a:custGeom>
            <a:avLst/>
            <a:gdLst/>
            <a:ahLst/>
            <a:cxnLst/>
            <a:rect l="l" t="t" r="r" b="b"/>
            <a:pathLst>
              <a:path w="749935">
                <a:moveTo>
                  <a:pt x="749664" y="0"/>
                </a:moveTo>
                <a:lnTo>
                  <a:pt x="0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348439" y="1060328"/>
            <a:ext cx="163195" cy="0"/>
          </a:xfrm>
          <a:custGeom>
            <a:avLst/>
            <a:gdLst/>
            <a:ahLst/>
            <a:cxnLst/>
            <a:rect l="l" t="t" r="r" b="b"/>
            <a:pathLst>
              <a:path w="163195">
                <a:moveTo>
                  <a:pt x="162677" y="0"/>
                </a:moveTo>
                <a:lnTo>
                  <a:pt x="0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849086" y="1020005"/>
            <a:ext cx="529590" cy="3937000"/>
          </a:xfrm>
          <a:custGeom>
            <a:avLst/>
            <a:gdLst/>
            <a:ahLst/>
            <a:cxnLst/>
            <a:rect l="l" t="t" r="r" b="b"/>
            <a:pathLst>
              <a:path w="529589" h="3937000">
                <a:moveTo>
                  <a:pt x="0" y="40323"/>
                </a:moveTo>
                <a:lnTo>
                  <a:pt x="0" y="929515"/>
                </a:lnTo>
              </a:path>
              <a:path w="529589" h="3937000">
                <a:moveTo>
                  <a:pt x="0" y="3936629"/>
                </a:moveTo>
                <a:lnTo>
                  <a:pt x="0" y="40323"/>
                </a:lnTo>
                <a:lnTo>
                  <a:pt x="332428" y="40323"/>
                </a:lnTo>
              </a:path>
              <a:path w="529589" h="3937000">
                <a:moveTo>
                  <a:pt x="332428" y="80403"/>
                </a:moveTo>
                <a:lnTo>
                  <a:pt x="529049" y="80403"/>
                </a:lnTo>
                <a:lnTo>
                  <a:pt x="529049" y="0"/>
                </a:lnTo>
                <a:lnTo>
                  <a:pt x="332428" y="0"/>
                </a:lnTo>
                <a:lnTo>
                  <a:pt x="332428" y="80403"/>
                </a:lnTo>
                <a:close/>
              </a:path>
              <a:path w="529589" h="3937000">
                <a:moveTo>
                  <a:pt x="411652" y="16167"/>
                </a:moveTo>
                <a:lnTo>
                  <a:pt x="434275" y="41807"/>
                </a:lnTo>
              </a:path>
              <a:path w="529589" h="3937000">
                <a:moveTo>
                  <a:pt x="405983" y="41807"/>
                </a:moveTo>
                <a:lnTo>
                  <a:pt x="364967" y="22509"/>
                </a:lnTo>
              </a:path>
              <a:path w="529589" h="3937000">
                <a:moveTo>
                  <a:pt x="373461" y="35465"/>
                </a:moveTo>
                <a:lnTo>
                  <a:pt x="369214" y="25748"/>
                </a:lnTo>
                <a:lnTo>
                  <a:pt x="360720" y="22509"/>
                </a:lnTo>
                <a:lnTo>
                  <a:pt x="353647" y="25748"/>
                </a:lnTo>
                <a:lnTo>
                  <a:pt x="349400" y="35465"/>
                </a:lnTo>
                <a:lnTo>
                  <a:pt x="353647" y="45046"/>
                </a:lnTo>
                <a:lnTo>
                  <a:pt x="360720" y="48285"/>
                </a:lnTo>
                <a:lnTo>
                  <a:pt x="369214" y="45046"/>
                </a:lnTo>
                <a:lnTo>
                  <a:pt x="373461" y="35465"/>
                </a:lnTo>
                <a:close/>
              </a:path>
              <a:path w="529589" h="3937000">
                <a:moveTo>
                  <a:pt x="499353" y="35465"/>
                </a:moveTo>
                <a:lnTo>
                  <a:pt x="496527" y="25748"/>
                </a:lnTo>
                <a:lnTo>
                  <a:pt x="488033" y="22509"/>
                </a:lnTo>
                <a:lnTo>
                  <a:pt x="480960" y="25748"/>
                </a:lnTo>
                <a:lnTo>
                  <a:pt x="476713" y="35465"/>
                </a:lnTo>
                <a:lnTo>
                  <a:pt x="480960" y="45046"/>
                </a:lnTo>
                <a:lnTo>
                  <a:pt x="488033" y="48285"/>
                </a:lnTo>
                <a:lnTo>
                  <a:pt x="496527" y="45046"/>
                </a:lnTo>
                <a:lnTo>
                  <a:pt x="499353" y="35465"/>
                </a:lnTo>
                <a:close/>
              </a:path>
              <a:path w="529589" h="3937000">
                <a:moveTo>
                  <a:pt x="425798" y="64344"/>
                </a:moveTo>
                <a:lnTo>
                  <a:pt x="463988" y="70822"/>
                </a:lnTo>
                <a:lnTo>
                  <a:pt x="495106" y="45046"/>
                </a:lnTo>
              </a:path>
              <a:path w="529589" h="3937000">
                <a:moveTo>
                  <a:pt x="350821" y="40323"/>
                </a:moveTo>
                <a:lnTo>
                  <a:pt x="332428" y="40323"/>
                </a:lnTo>
              </a:path>
              <a:path w="529589" h="3937000">
                <a:moveTo>
                  <a:pt x="405983" y="41807"/>
                </a:moveTo>
                <a:lnTo>
                  <a:pt x="425798" y="64344"/>
                </a:lnTo>
              </a:path>
              <a:path w="529589" h="3937000">
                <a:moveTo>
                  <a:pt x="434275" y="41807"/>
                </a:moveTo>
                <a:lnTo>
                  <a:pt x="459741" y="54763"/>
                </a:lnTo>
                <a:lnTo>
                  <a:pt x="488033" y="48285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181513" y="931595"/>
            <a:ext cx="240665" cy="61594"/>
          </a:xfrm>
          <a:custGeom>
            <a:avLst/>
            <a:gdLst/>
            <a:ahLst/>
            <a:cxnLst/>
            <a:rect l="l" t="t" r="r" b="b"/>
            <a:pathLst>
              <a:path w="240664" h="61594">
                <a:moveTo>
                  <a:pt x="16967" y="1612"/>
                </a:moveTo>
                <a:lnTo>
                  <a:pt x="0" y="1612"/>
                </a:lnTo>
                <a:lnTo>
                  <a:pt x="0" y="3238"/>
                </a:lnTo>
                <a:lnTo>
                  <a:pt x="5664" y="3238"/>
                </a:lnTo>
                <a:lnTo>
                  <a:pt x="7073" y="4851"/>
                </a:lnTo>
                <a:lnTo>
                  <a:pt x="7073" y="57886"/>
                </a:lnTo>
                <a:lnTo>
                  <a:pt x="0" y="57886"/>
                </a:lnTo>
                <a:lnTo>
                  <a:pt x="0" y="59512"/>
                </a:lnTo>
                <a:lnTo>
                  <a:pt x="16967" y="59512"/>
                </a:lnTo>
                <a:lnTo>
                  <a:pt x="16967" y="57886"/>
                </a:lnTo>
                <a:lnTo>
                  <a:pt x="11315" y="57886"/>
                </a:lnTo>
                <a:lnTo>
                  <a:pt x="9893" y="54648"/>
                </a:lnTo>
                <a:lnTo>
                  <a:pt x="9893" y="6477"/>
                </a:lnTo>
                <a:lnTo>
                  <a:pt x="12738" y="3238"/>
                </a:lnTo>
                <a:lnTo>
                  <a:pt x="16967" y="3238"/>
                </a:lnTo>
                <a:lnTo>
                  <a:pt x="16967" y="1612"/>
                </a:lnTo>
                <a:close/>
              </a:path>
              <a:path w="240664" h="61594">
                <a:moveTo>
                  <a:pt x="46685" y="40208"/>
                </a:moveTo>
                <a:lnTo>
                  <a:pt x="45262" y="35356"/>
                </a:lnTo>
                <a:lnTo>
                  <a:pt x="43853" y="35356"/>
                </a:lnTo>
                <a:lnTo>
                  <a:pt x="41033" y="30632"/>
                </a:lnTo>
                <a:lnTo>
                  <a:pt x="36779" y="27393"/>
                </a:lnTo>
                <a:lnTo>
                  <a:pt x="32537" y="22529"/>
                </a:lnTo>
                <a:lnTo>
                  <a:pt x="29705" y="20916"/>
                </a:lnTo>
                <a:lnTo>
                  <a:pt x="28282" y="14566"/>
                </a:lnTo>
                <a:lnTo>
                  <a:pt x="28282" y="12954"/>
                </a:lnTo>
                <a:lnTo>
                  <a:pt x="29705" y="6477"/>
                </a:lnTo>
                <a:lnTo>
                  <a:pt x="31115" y="4851"/>
                </a:lnTo>
                <a:lnTo>
                  <a:pt x="35356" y="3238"/>
                </a:lnTo>
                <a:lnTo>
                  <a:pt x="36779" y="3238"/>
                </a:lnTo>
                <a:lnTo>
                  <a:pt x="41033" y="4851"/>
                </a:lnTo>
                <a:lnTo>
                  <a:pt x="42430" y="8089"/>
                </a:lnTo>
                <a:lnTo>
                  <a:pt x="43853" y="16052"/>
                </a:lnTo>
                <a:lnTo>
                  <a:pt x="45262" y="14566"/>
                </a:lnTo>
                <a:lnTo>
                  <a:pt x="45262" y="0"/>
                </a:lnTo>
                <a:lnTo>
                  <a:pt x="43853" y="3238"/>
                </a:lnTo>
                <a:lnTo>
                  <a:pt x="42430" y="3238"/>
                </a:lnTo>
                <a:lnTo>
                  <a:pt x="39611" y="1612"/>
                </a:lnTo>
                <a:lnTo>
                  <a:pt x="35356" y="0"/>
                </a:lnTo>
                <a:lnTo>
                  <a:pt x="31115" y="1612"/>
                </a:lnTo>
                <a:lnTo>
                  <a:pt x="28282" y="4851"/>
                </a:lnTo>
                <a:lnTo>
                  <a:pt x="25463" y="14566"/>
                </a:lnTo>
                <a:lnTo>
                  <a:pt x="25463" y="19291"/>
                </a:lnTo>
                <a:lnTo>
                  <a:pt x="26885" y="24155"/>
                </a:lnTo>
                <a:lnTo>
                  <a:pt x="31115" y="29006"/>
                </a:lnTo>
                <a:lnTo>
                  <a:pt x="35356" y="32245"/>
                </a:lnTo>
                <a:lnTo>
                  <a:pt x="38188" y="35356"/>
                </a:lnTo>
                <a:lnTo>
                  <a:pt x="42430" y="38595"/>
                </a:lnTo>
                <a:lnTo>
                  <a:pt x="43853" y="45072"/>
                </a:lnTo>
                <a:lnTo>
                  <a:pt x="43853" y="49923"/>
                </a:lnTo>
                <a:lnTo>
                  <a:pt x="42430" y="54648"/>
                </a:lnTo>
                <a:lnTo>
                  <a:pt x="41033" y="56273"/>
                </a:lnTo>
                <a:lnTo>
                  <a:pt x="36779" y="57886"/>
                </a:lnTo>
                <a:lnTo>
                  <a:pt x="33959" y="57886"/>
                </a:lnTo>
                <a:lnTo>
                  <a:pt x="31115" y="54648"/>
                </a:lnTo>
                <a:lnTo>
                  <a:pt x="28282" y="49923"/>
                </a:lnTo>
                <a:lnTo>
                  <a:pt x="26885" y="43446"/>
                </a:lnTo>
                <a:lnTo>
                  <a:pt x="25463" y="43446"/>
                </a:lnTo>
                <a:lnTo>
                  <a:pt x="26885" y="61125"/>
                </a:lnTo>
                <a:lnTo>
                  <a:pt x="29705" y="57886"/>
                </a:lnTo>
                <a:lnTo>
                  <a:pt x="32537" y="59512"/>
                </a:lnTo>
                <a:lnTo>
                  <a:pt x="36779" y="61125"/>
                </a:lnTo>
                <a:lnTo>
                  <a:pt x="41033" y="59512"/>
                </a:lnTo>
                <a:lnTo>
                  <a:pt x="43853" y="56273"/>
                </a:lnTo>
                <a:lnTo>
                  <a:pt x="45262" y="51549"/>
                </a:lnTo>
                <a:lnTo>
                  <a:pt x="46685" y="45072"/>
                </a:lnTo>
                <a:lnTo>
                  <a:pt x="46685" y="40208"/>
                </a:lnTo>
                <a:close/>
              </a:path>
              <a:path w="240664" h="61594">
                <a:moveTo>
                  <a:pt x="74968" y="41833"/>
                </a:moveTo>
                <a:lnTo>
                  <a:pt x="73545" y="35356"/>
                </a:lnTo>
                <a:lnTo>
                  <a:pt x="70726" y="32245"/>
                </a:lnTo>
                <a:lnTo>
                  <a:pt x="70726" y="36969"/>
                </a:lnTo>
                <a:lnTo>
                  <a:pt x="70726" y="48310"/>
                </a:lnTo>
                <a:lnTo>
                  <a:pt x="69316" y="54648"/>
                </a:lnTo>
                <a:lnTo>
                  <a:pt x="67894" y="56273"/>
                </a:lnTo>
                <a:lnTo>
                  <a:pt x="63652" y="57886"/>
                </a:lnTo>
                <a:lnTo>
                  <a:pt x="58000" y="57886"/>
                </a:lnTo>
                <a:lnTo>
                  <a:pt x="58000" y="29006"/>
                </a:lnTo>
                <a:lnTo>
                  <a:pt x="62242" y="29006"/>
                </a:lnTo>
                <a:lnTo>
                  <a:pt x="65074" y="30632"/>
                </a:lnTo>
                <a:lnTo>
                  <a:pt x="69316" y="33870"/>
                </a:lnTo>
                <a:lnTo>
                  <a:pt x="70726" y="36969"/>
                </a:lnTo>
                <a:lnTo>
                  <a:pt x="70726" y="32245"/>
                </a:lnTo>
                <a:lnTo>
                  <a:pt x="66471" y="29006"/>
                </a:lnTo>
                <a:lnTo>
                  <a:pt x="69316" y="27393"/>
                </a:lnTo>
                <a:lnTo>
                  <a:pt x="72148" y="22529"/>
                </a:lnTo>
                <a:lnTo>
                  <a:pt x="72148" y="20916"/>
                </a:lnTo>
                <a:lnTo>
                  <a:pt x="73545" y="14566"/>
                </a:lnTo>
                <a:lnTo>
                  <a:pt x="73545" y="9715"/>
                </a:lnTo>
                <a:lnTo>
                  <a:pt x="70726" y="4851"/>
                </a:lnTo>
                <a:lnTo>
                  <a:pt x="70726" y="14566"/>
                </a:lnTo>
                <a:lnTo>
                  <a:pt x="67894" y="24155"/>
                </a:lnTo>
                <a:lnTo>
                  <a:pt x="67894" y="25768"/>
                </a:lnTo>
                <a:lnTo>
                  <a:pt x="63652" y="27393"/>
                </a:lnTo>
                <a:lnTo>
                  <a:pt x="58000" y="27393"/>
                </a:lnTo>
                <a:lnTo>
                  <a:pt x="58000" y="4851"/>
                </a:lnTo>
                <a:lnTo>
                  <a:pt x="59410" y="3238"/>
                </a:lnTo>
                <a:lnTo>
                  <a:pt x="63652" y="3238"/>
                </a:lnTo>
                <a:lnTo>
                  <a:pt x="67894" y="6477"/>
                </a:lnTo>
                <a:lnTo>
                  <a:pt x="69316" y="8089"/>
                </a:lnTo>
                <a:lnTo>
                  <a:pt x="70726" y="14566"/>
                </a:lnTo>
                <a:lnTo>
                  <a:pt x="70726" y="4851"/>
                </a:lnTo>
                <a:lnTo>
                  <a:pt x="67894" y="1612"/>
                </a:lnTo>
                <a:lnTo>
                  <a:pt x="63652" y="1612"/>
                </a:lnTo>
                <a:lnTo>
                  <a:pt x="50927" y="1612"/>
                </a:lnTo>
                <a:lnTo>
                  <a:pt x="50927" y="3238"/>
                </a:lnTo>
                <a:lnTo>
                  <a:pt x="52336" y="3238"/>
                </a:lnTo>
                <a:lnTo>
                  <a:pt x="53759" y="4851"/>
                </a:lnTo>
                <a:lnTo>
                  <a:pt x="53759" y="57886"/>
                </a:lnTo>
                <a:lnTo>
                  <a:pt x="50927" y="57886"/>
                </a:lnTo>
                <a:lnTo>
                  <a:pt x="50927" y="59512"/>
                </a:lnTo>
                <a:lnTo>
                  <a:pt x="69316" y="59512"/>
                </a:lnTo>
                <a:lnTo>
                  <a:pt x="72148" y="56273"/>
                </a:lnTo>
                <a:lnTo>
                  <a:pt x="74968" y="51549"/>
                </a:lnTo>
                <a:lnTo>
                  <a:pt x="74968" y="41833"/>
                </a:lnTo>
                <a:close/>
              </a:path>
              <a:path w="240664" h="61594">
                <a:moveTo>
                  <a:pt x="101841" y="20916"/>
                </a:moveTo>
                <a:lnTo>
                  <a:pt x="99021" y="8089"/>
                </a:lnTo>
                <a:lnTo>
                  <a:pt x="97612" y="6477"/>
                </a:lnTo>
                <a:lnTo>
                  <a:pt x="97612" y="16052"/>
                </a:lnTo>
                <a:lnTo>
                  <a:pt x="97612" y="45072"/>
                </a:lnTo>
                <a:lnTo>
                  <a:pt x="96189" y="51549"/>
                </a:lnTo>
                <a:lnTo>
                  <a:pt x="94767" y="56273"/>
                </a:lnTo>
                <a:lnTo>
                  <a:pt x="90538" y="57886"/>
                </a:lnTo>
                <a:lnTo>
                  <a:pt x="89115" y="56273"/>
                </a:lnTo>
                <a:lnTo>
                  <a:pt x="86296" y="51549"/>
                </a:lnTo>
                <a:lnTo>
                  <a:pt x="84874" y="45072"/>
                </a:lnTo>
                <a:lnTo>
                  <a:pt x="84874" y="38595"/>
                </a:lnTo>
                <a:lnTo>
                  <a:pt x="83464" y="30632"/>
                </a:lnTo>
                <a:lnTo>
                  <a:pt x="83464" y="24155"/>
                </a:lnTo>
                <a:lnTo>
                  <a:pt x="84874" y="16052"/>
                </a:lnTo>
                <a:lnTo>
                  <a:pt x="87693" y="6477"/>
                </a:lnTo>
                <a:lnTo>
                  <a:pt x="90538" y="3238"/>
                </a:lnTo>
                <a:lnTo>
                  <a:pt x="93370" y="4851"/>
                </a:lnTo>
                <a:lnTo>
                  <a:pt x="96189" y="11328"/>
                </a:lnTo>
                <a:lnTo>
                  <a:pt x="97612" y="16052"/>
                </a:lnTo>
                <a:lnTo>
                  <a:pt x="97612" y="6477"/>
                </a:lnTo>
                <a:lnTo>
                  <a:pt x="94767" y="1612"/>
                </a:lnTo>
                <a:lnTo>
                  <a:pt x="90538" y="0"/>
                </a:lnTo>
                <a:lnTo>
                  <a:pt x="89115" y="1612"/>
                </a:lnTo>
                <a:lnTo>
                  <a:pt x="86296" y="3238"/>
                </a:lnTo>
                <a:lnTo>
                  <a:pt x="83464" y="9715"/>
                </a:lnTo>
                <a:lnTo>
                  <a:pt x="82042" y="9715"/>
                </a:lnTo>
                <a:lnTo>
                  <a:pt x="80619" y="16052"/>
                </a:lnTo>
                <a:lnTo>
                  <a:pt x="80619" y="22529"/>
                </a:lnTo>
                <a:lnTo>
                  <a:pt x="79222" y="30632"/>
                </a:lnTo>
                <a:lnTo>
                  <a:pt x="79222" y="33870"/>
                </a:lnTo>
                <a:lnTo>
                  <a:pt x="80619" y="41833"/>
                </a:lnTo>
                <a:lnTo>
                  <a:pt x="82042" y="48310"/>
                </a:lnTo>
                <a:lnTo>
                  <a:pt x="83464" y="53162"/>
                </a:lnTo>
                <a:lnTo>
                  <a:pt x="83464" y="54648"/>
                </a:lnTo>
                <a:lnTo>
                  <a:pt x="87693" y="59512"/>
                </a:lnTo>
                <a:lnTo>
                  <a:pt x="90538" y="61125"/>
                </a:lnTo>
                <a:lnTo>
                  <a:pt x="91948" y="61125"/>
                </a:lnTo>
                <a:lnTo>
                  <a:pt x="96189" y="57886"/>
                </a:lnTo>
                <a:lnTo>
                  <a:pt x="99021" y="53162"/>
                </a:lnTo>
                <a:lnTo>
                  <a:pt x="99021" y="51549"/>
                </a:lnTo>
                <a:lnTo>
                  <a:pt x="101841" y="38595"/>
                </a:lnTo>
                <a:lnTo>
                  <a:pt x="101841" y="20916"/>
                </a:lnTo>
                <a:close/>
              </a:path>
              <a:path w="240664" h="61594">
                <a:moveTo>
                  <a:pt x="125907" y="57886"/>
                </a:moveTo>
                <a:lnTo>
                  <a:pt x="124485" y="57886"/>
                </a:lnTo>
                <a:lnTo>
                  <a:pt x="121653" y="56273"/>
                </a:lnTo>
                <a:lnTo>
                  <a:pt x="120230" y="53162"/>
                </a:lnTo>
                <a:lnTo>
                  <a:pt x="120230" y="0"/>
                </a:lnTo>
                <a:lnTo>
                  <a:pt x="118833" y="0"/>
                </a:lnTo>
                <a:lnTo>
                  <a:pt x="117411" y="4851"/>
                </a:lnTo>
                <a:lnTo>
                  <a:pt x="113157" y="6477"/>
                </a:lnTo>
                <a:lnTo>
                  <a:pt x="110337" y="6477"/>
                </a:lnTo>
                <a:lnTo>
                  <a:pt x="110337" y="8089"/>
                </a:lnTo>
                <a:lnTo>
                  <a:pt x="115989" y="8089"/>
                </a:lnTo>
                <a:lnTo>
                  <a:pt x="117411" y="11328"/>
                </a:lnTo>
                <a:lnTo>
                  <a:pt x="117411" y="53162"/>
                </a:lnTo>
                <a:lnTo>
                  <a:pt x="115989" y="56273"/>
                </a:lnTo>
                <a:lnTo>
                  <a:pt x="113157" y="57886"/>
                </a:lnTo>
                <a:lnTo>
                  <a:pt x="110337" y="57886"/>
                </a:lnTo>
                <a:lnTo>
                  <a:pt x="110337" y="59512"/>
                </a:lnTo>
                <a:lnTo>
                  <a:pt x="125907" y="59512"/>
                </a:lnTo>
                <a:lnTo>
                  <a:pt x="125907" y="57886"/>
                </a:lnTo>
                <a:close/>
              </a:path>
              <a:path w="240664" h="61594">
                <a:moveTo>
                  <a:pt x="185318" y="40208"/>
                </a:moveTo>
                <a:lnTo>
                  <a:pt x="179641" y="40208"/>
                </a:lnTo>
                <a:lnTo>
                  <a:pt x="179641" y="0"/>
                </a:lnTo>
                <a:lnTo>
                  <a:pt x="176822" y="0"/>
                </a:lnTo>
                <a:lnTo>
                  <a:pt x="175412" y="3644"/>
                </a:lnTo>
                <a:lnTo>
                  <a:pt x="175412" y="9715"/>
                </a:lnTo>
                <a:lnTo>
                  <a:pt x="175412" y="40208"/>
                </a:lnTo>
                <a:lnTo>
                  <a:pt x="162674" y="40208"/>
                </a:lnTo>
                <a:lnTo>
                  <a:pt x="175412" y="9715"/>
                </a:lnTo>
                <a:lnTo>
                  <a:pt x="175412" y="3644"/>
                </a:lnTo>
                <a:lnTo>
                  <a:pt x="161264" y="40208"/>
                </a:lnTo>
                <a:lnTo>
                  <a:pt x="161264" y="41833"/>
                </a:lnTo>
                <a:lnTo>
                  <a:pt x="175412" y="41833"/>
                </a:lnTo>
                <a:lnTo>
                  <a:pt x="175412" y="57886"/>
                </a:lnTo>
                <a:lnTo>
                  <a:pt x="169748" y="57886"/>
                </a:lnTo>
                <a:lnTo>
                  <a:pt x="169748" y="59512"/>
                </a:lnTo>
                <a:lnTo>
                  <a:pt x="183896" y="59512"/>
                </a:lnTo>
                <a:lnTo>
                  <a:pt x="183896" y="57886"/>
                </a:lnTo>
                <a:lnTo>
                  <a:pt x="179641" y="57886"/>
                </a:lnTo>
                <a:lnTo>
                  <a:pt x="179641" y="41833"/>
                </a:lnTo>
                <a:lnTo>
                  <a:pt x="185318" y="41833"/>
                </a:lnTo>
                <a:lnTo>
                  <a:pt x="185318" y="40208"/>
                </a:lnTo>
                <a:close/>
              </a:path>
              <a:path w="240664" h="61594">
                <a:moveTo>
                  <a:pt x="210781" y="20916"/>
                </a:moveTo>
                <a:lnTo>
                  <a:pt x="207937" y="8089"/>
                </a:lnTo>
                <a:lnTo>
                  <a:pt x="207937" y="30632"/>
                </a:lnTo>
                <a:lnTo>
                  <a:pt x="206527" y="38595"/>
                </a:lnTo>
                <a:lnTo>
                  <a:pt x="206527" y="45072"/>
                </a:lnTo>
                <a:lnTo>
                  <a:pt x="205105" y="51549"/>
                </a:lnTo>
                <a:lnTo>
                  <a:pt x="203708" y="56273"/>
                </a:lnTo>
                <a:lnTo>
                  <a:pt x="200863" y="57886"/>
                </a:lnTo>
                <a:lnTo>
                  <a:pt x="198043" y="56273"/>
                </a:lnTo>
                <a:lnTo>
                  <a:pt x="195211" y="51549"/>
                </a:lnTo>
                <a:lnTo>
                  <a:pt x="193789" y="45072"/>
                </a:lnTo>
                <a:lnTo>
                  <a:pt x="193789" y="16052"/>
                </a:lnTo>
                <a:lnTo>
                  <a:pt x="195211" y="11328"/>
                </a:lnTo>
                <a:lnTo>
                  <a:pt x="198043" y="6477"/>
                </a:lnTo>
                <a:lnTo>
                  <a:pt x="200863" y="3238"/>
                </a:lnTo>
                <a:lnTo>
                  <a:pt x="203708" y="4851"/>
                </a:lnTo>
                <a:lnTo>
                  <a:pt x="205105" y="11328"/>
                </a:lnTo>
                <a:lnTo>
                  <a:pt x="206527" y="16052"/>
                </a:lnTo>
                <a:lnTo>
                  <a:pt x="206527" y="22529"/>
                </a:lnTo>
                <a:lnTo>
                  <a:pt x="207937" y="30632"/>
                </a:lnTo>
                <a:lnTo>
                  <a:pt x="207937" y="8089"/>
                </a:lnTo>
                <a:lnTo>
                  <a:pt x="207937" y="6477"/>
                </a:lnTo>
                <a:lnTo>
                  <a:pt x="203708" y="1612"/>
                </a:lnTo>
                <a:lnTo>
                  <a:pt x="200863" y="0"/>
                </a:lnTo>
                <a:lnTo>
                  <a:pt x="199453" y="1612"/>
                </a:lnTo>
                <a:lnTo>
                  <a:pt x="195211" y="3238"/>
                </a:lnTo>
                <a:lnTo>
                  <a:pt x="192392" y="9715"/>
                </a:lnTo>
                <a:lnTo>
                  <a:pt x="189560" y="22529"/>
                </a:lnTo>
                <a:lnTo>
                  <a:pt x="189560" y="41833"/>
                </a:lnTo>
                <a:lnTo>
                  <a:pt x="190969" y="48310"/>
                </a:lnTo>
                <a:lnTo>
                  <a:pt x="192392" y="53162"/>
                </a:lnTo>
                <a:lnTo>
                  <a:pt x="193789" y="54648"/>
                </a:lnTo>
                <a:lnTo>
                  <a:pt x="196634" y="59512"/>
                </a:lnTo>
                <a:lnTo>
                  <a:pt x="200863" y="61125"/>
                </a:lnTo>
                <a:lnTo>
                  <a:pt x="202285" y="61125"/>
                </a:lnTo>
                <a:lnTo>
                  <a:pt x="205105" y="57886"/>
                </a:lnTo>
                <a:lnTo>
                  <a:pt x="207937" y="53162"/>
                </a:lnTo>
                <a:lnTo>
                  <a:pt x="209359" y="51549"/>
                </a:lnTo>
                <a:lnTo>
                  <a:pt x="210781" y="45072"/>
                </a:lnTo>
                <a:lnTo>
                  <a:pt x="210781" y="20916"/>
                </a:lnTo>
                <a:close/>
              </a:path>
              <a:path w="240664" h="61594">
                <a:moveTo>
                  <a:pt x="240474" y="57886"/>
                </a:moveTo>
                <a:lnTo>
                  <a:pt x="237655" y="57886"/>
                </a:lnTo>
                <a:lnTo>
                  <a:pt x="237655" y="54648"/>
                </a:lnTo>
                <a:lnTo>
                  <a:pt x="230581" y="9156"/>
                </a:lnTo>
                <a:lnTo>
                  <a:pt x="230581" y="35356"/>
                </a:lnTo>
                <a:lnTo>
                  <a:pt x="222084" y="35356"/>
                </a:lnTo>
                <a:lnTo>
                  <a:pt x="226326" y="8089"/>
                </a:lnTo>
                <a:lnTo>
                  <a:pt x="230581" y="35356"/>
                </a:lnTo>
                <a:lnTo>
                  <a:pt x="230581" y="9156"/>
                </a:lnTo>
                <a:lnTo>
                  <a:pt x="229158" y="0"/>
                </a:lnTo>
                <a:lnTo>
                  <a:pt x="226326" y="1612"/>
                </a:lnTo>
                <a:lnTo>
                  <a:pt x="217855" y="54648"/>
                </a:lnTo>
                <a:lnTo>
                  <a:pt x="216433" y="57886"/>
                </a:lnTo>
                <a:lnTo>
                  <a:pt x="215011" y="57886"/>
                </a:lnTo>
                <a:lnTo>
                  <a:pt x="215011" y="59512"/>
                </a:lnTo>
                <a:lnTo>
                  <a:pt x="222084" y="59512"/>
                </a:lnTo>
                <a:lnTo>
                  <a:pt x="222084" y="57886"/>
                </a:lnTo>
                <a:lnTo>
                  <a:pt x="219252" y="56273"/>
                </a:lnTo>
                <a:lnTo>
                  <a:pt x="219252" y="51549"/>
                </a:lnTo>
                <a:lnTo>
                  <a:pt x="222084" y="38595"/>
                </a:lnTo>
                <a:lnTo>
                  <a:pt x="232003" y="38595"/>
                </a:lnTo>
                <a:lnTo>
                  <a:pt x="233400" y="53162"/>
                </a:lnTo>
                <a:lnTo>
                  <a:pt x="233400" y="56273"/>
                </a:lnTo>
                <a:lnTo>
                  <a:pt x="232003" y="57886"/>
                </a:lnTo>
                <a:lnTo>
                  <a:pt x="230581" y="57886"/>
                </a:lnTo>
                <a:lnTo>
                  <a:pt x="230581" y="59512"/>
                </a:lnTo>
                <a:lnTo>
                  <a:pt x="240474" y="59512"/>
                </a:lnTo>
                <a:lnTo>
                  <a:pt x="240474" y="5788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3388600" y="1029694"/>
            <a:ext cx="872490" cy="31115"/>
          </a:xfrm>
          <a:custGeom>
            <a:avLst/>
            <a:gdLst/>
            <a:ahLst/>
            <a:cxnLst/>
            <a:rect l="l" t="t" r="r" b="b"/>
            <a:pathLst>
              <a:path w="872489" h="31115">
                <a:moveTo>
                  <a:pt x="872138" y="6477"/>
                </a:moveTo>
                <a:lnTo>
                  <a:pt x="842425" y="0"/>
                </a:lnTo>
                <a:lnTo>
                  <a:pt x="815554" y="14439"/>
                </a:lnTo>
              </a:path>
              <a:path w="872489" h="31115">
                <a:moveTo>
                  <a:pt x="0" y="30633"/>
                </a:moveTo>
                <a:lnTo>
                  <a:pt x="460486" y="30633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096683" y="4881062"/>
            <a:ext cx="0" cy="294640"/>
          </a:xfrm>
          <a:custGeom>
            <a:avLst/>
            <a:gdLst/>
            <a:ahLst/>
            <a:cxnLst/>
            <a:rect l="l" t="t" r="r" b="b"/>
            <a:pathLst>
              <a:path h="294639">
                <a:moveTo>
                  <a:pt x="0" y="0"/>
                </a:moveTo>
                <a:lnTo>
                  <a:pt x="0" y="294260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333068" y="4881062"/>
            <a:ext cx="0" cy="294640"/>
          </a:xfrm>
          <a:custGeom>
            <a:avLst/>
            <a:gdLst/>
            <a:ahLst/>
            <a:cxnLst/>
            <a:rect l="l" t="t" r="r" b="b"/>
            <a:pathLst>
              <a:path h="294639">
                <a:moveTo>
                  <a:pt x="0" y="294260"/>
                </a:moveTo>
                <a:lnTo>
                  <a:pt x="0" y="0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195839" y="4932478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88527"/>
                </a:moveTo>
                <a:lnTo>
                  <a:pt x="0" y="0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5256581" y="4958257"/>
            <a:ext cx="44450" cy="66040"/>
          </a:xfrm>
          <a:custGeom>
            <a:avLst/>
            <a:gdLst/>
            <a:ahLst/>
            <a:cxnLst/>
            <a:rect l="l" t="t" r="r" b="b"/>
            <a:pathLst>
              <a:path w="44450" h="66039">
                <a:moveTo>
                  <a:pt x="43827" y="46558"/>
                </a:moveTo>
                <a:lnTo>
                  <a:pt x="42468" y="43383"/>
                </a:lnTo>
                <a:lnTo>
                  <a:pt x="42468" y="51460"/>
                </a:lnTo>
                <a:lnTo>
                  <a:pt x="42468" y="53035"/>
                </a:lnTo>
                <a:lnTo>
                  <a:pt x="39598" y="59512"/>
                </a:lnTo>
                <a:lnTo>
                  <a:pt x="38239" y="61137"/>
                </a:lnTo>
                <a:lnTo>
                  <a:pt x="34010" y="62750"/>
                </a:lnTo>
                <a:lnTo>
                  <a:pt x="32486" y="62750"/>
                </a:lnTo>
                <a:lnTo>
                  <a:pt x="26898" y="59512"/>
                </a:lnTo>
                <a:lnTo>
                  <a:pt x="25552" y="59512"/>
                </a:lnTo>
                <a:lnTo>
                  <a:pt x="21323" y="54660"/>
                </a:lnTo>
                <a:lnTo>
                  <a:pt x="24028" y="49796"/>
                </a:lnTo>
                <a:lnTo>
                  <a:pt x="26898" y="45072"/>
                </a:lnTo>
                <a:lnTo>
                  <a:pt x="28257" y="43459"/>
                </a:lnTo>
                <a:lnTo>
                  <a:pt x="34010" y="41833"/>
                </a:lnTo>
                <a:lnTo>
                  <a:pt x="35369" y="41833"/>
                </a:lnTo>
                <a:lnTo>
                  <a:pt x="39598" y="43459"/>
                </a:lnTo>
                <a:lnTo>
                  <a:pt x="41122" y="45072"/>
                </a:lnTo>
                <a:lnTo>
                  <a:pt x="42468" y="51460"/>
                </a:lnTo>
                <a:lnTo>
                  <a:pt x="42468" y="43383"/>
                </a:lnTo>
                <a:lnTo>
                  <a:pt x="41122" y="40220"/>
                </a:lnTo>
                <a:lnTo>
                  <a:pt x="38239" y="38595"/>
                </a:lnTo>
                <a:lnTo>
                  <a:pt x="32486" y="36982"/>
                </a:lnTo>
                <a:lnTo>
                  <a:pt x="31127" y="36982"/>
                </a:lnTo>
                <a:lnTo>
                  <a:pt x="26898" y="38595"/>
                </a:lnTo>
                <a:lnTo>
                  <a:pt x="24028" y="41833"/>
                </a:lnTo>
                <a:lnTo>
                  <a:pt x="21323" y="46558"/>
                </a:lnTo>
                <a:lnTo>
                  <a:pt x="19799" y="43459"/>
                </a:lnTo>
                <a:lnTo>
                  <a:pt x="19799" y="48183"/>
                </a:lnTo>
                <a:lnTo>
                  <a:pt x="18440" y="53035"/>
                </a:lnTo>
                <a:lnTo>
                  <a:pt x="15570" y="57899"/>
                </a:lnTo>
                <a:lnTo>
                  <a:pt x="14211" y="57899"/>
                </a:lnTo>
                <a:lnTo>
                  <a:pt x="9982" y="61137"/>
                </a:lnTo>
                <a:lnTo>
                  <a:pt x="4229" y="57899"/>
                </a:lnTo>
                <a:lnTo>
                  <a:pt x="2870" y="57899"/>
                </a:lnTo>
                <a:lnTo>
                  <a:pt x="1524" y="51422"/>
                </a:lnTo>
                <a:lnTo>
                  <a:pt x="1524" y="48183"/>
                </a:lnTo>
                <a:lnTo>
                  <a:pt x="4229" y="43459"/>
                </a:lnTo>
                <a:lnTo>
                  <a:pt x="5753" y="43459"/>
                </a:lnTo>
                <a:lnTo>
                  <a:pt x="11341" y="41833"/>
                </a:lnTo>
                <a:lnTo>
                  <a:pt x="15570" y="43459"/>
                </a:lnTo>
                <a:lnTo>
                  <a:pt x="19799" y="48183"/>
                </a:lnTo>
                <a:lnTo>
                  <a:pt x="19799" y="43459"/>
                </a:lnTo>
                <a:lnTo>
                  <a:pt x="17678" y="41833"/>
                </a:lnTo>
                <a:lnTo>
                  <a:pt x="15570" y="40220"/>
                </a:lnTo>
                <a:lnTo>
                  <a:pt x="9982" y="36982"/>
                </a:lnTo>
                <a:lnTo>
                  <a:pt x="7112" y="38595"/>
                </a:lnTo>
                <a:lnTo>
                  <a:pt x="2870" y="41833"/>
                </a:lnTo>
                <a:lnTo>
                  <a:pt x="1524" y="45072"/>
                </a:lnTo>
                <a:lnTo>
                  <a:pt x="0" y="51422"/>
                </a:lnTo>
                <a:lnTo>
                  <a:pt x="1524" y="56273"/>
                </a:lnTo>
                <a:lnTo>
                  <a:pt x="2870" y="61137"/>
                </a:lnTo>
                <a:lnTo>
                  <a:pt x="5753" y="62750"/>
                </a:lnTo>
                <a:lnTo>
                  <a:pt x="9982" y="64376"/>
                </a:lnTo>
                <a:lnTo>
                  <a:pt x="11341" y="64376"/>
                </a:lnTo>
                <a:lnTo>
                  <a:pt x="16916" y="62750"/>
                </a:lnTo>
                <a:lnTo>
                  <a:pt x="16916" y="61137"/>
                </a:lnTo>
                <a:lnTo>
                  <a:pt x="21323" y="56273"/>
                </a:lnTo>
                <a:lnTo>
                  <a:pt x="22669" y="59512"/>
                </a:lnTo>
                <a:lnTo>
                  <a:pt x="25552" y="64376"/>
                </a:lnTo>
                <a:lnTo>
                  <a:pt x="28257" y="64376"/>
                </a:lnTo>
                <a:lnTo>
                  <a:pt x="34010" y="65862"/>
                </a:lnTo>
                <a:lnTo>
                  <a:pt x="36880" y="65862"/>
                </a:lnTo>
                <a:lnTo>
                  <a:pt x="39662" y="62750"/>
                </a:lnTo>
                <a:lnTo>
                  <a:pt x="41122" y="61137"/>
                </a:lnTo>
                <a:lnTo>
                  <a:pt x="43827" y="57899"/>
                </a:lnTo>
                <a:lnTo>
                  <a:pt x="43827" y="46558"/>
                </a:lnTo>
                <a:close/>
              </a:path>
              <a:path w="44450" h="66039">
                <a:moveTo>
                  <a:pt x="43827" y="12827"/>
                </a:moveTo>
                <a:lnTo>
                  <a:pt x="29781" y="12827"/>
                </a:lnTo>
                <a:lnTo>
                  <a:pt x="25552" y="11201"/>
                </a:lnTo>
                <a:lnTo>
                  <a:pt x="19799" y="9588"/>
                </a:lnTo>
                <a:lnTo>
                  <a:pt x="16916" y="9588"/>
                </a:lnTo>
                <a:lnTo>
                  <a:pt x="12687" y="6477"/>
                </a:lnTo>
                <a:lnTo>
                  <a:pt x="7112" y="3238"/>
                </a:lnTo>
                <a:lnTo>
                  <a:pt x="2870" y="0"/>
                </a:lnTo>
                <a:lnTo>
                  <a:pt x="0" y="0"/>
                </a:lnTo>
                <a:lnTo>
                  <a:pt x="0" y="25781"/>
                </a:lnTo>
                <a:lnTo>
                  <a:pt x="11341" y="27266"/>
                </a:lnTo>
                <a:lnTo>
                  <a:pt x="11341" y="25781"/>
                </a:lnTo>
                <a:lnTo>
                  <a:pt x="5753" y="24155"/>
                </a:lnTo>
                <a:lnTo>
                  <a:pt x="4229" y="19304"/>
                </a:lnTo>
                <a:lnTo>
                  <a:pt x="4229" y="4864"/>
                </a:lnTo>
                <a:lnTo>
                  <a:pt x="9982" y="7962"/>
                </a:lnTo>
                <a:lnTo>
                  <a:pt x="15570" y="11201"/>
                </a:lnTo>
                <a:lnTo>
                  <a:pt x="21323" y="14439"/>
                </a:lnTo>
                <a:lnTo>
                  <a:pt x="25552" y="16065"/>
                </a:lnTo>
                <a:lnTo>
                  <a:pt x="28257" y="17678"/>
                </a:lnTo>
                <a:lnTo>
                  <a:pt x="29781" y="17678"/>
                </a:lnTo>
                <a:lnTo>
                  <a:pt x="35369" y="19304"/>
                </a:lnTo>
                <a:lnTo>
                  <a:pt x="43827" y="19304"/>
                </a:lnTo>
                <a:lnTo>
                  <a:pt x="43827" y="1282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7138024" y="5167293"/>
            <a:ext cx="946785" cy="194945"/>
          </a:xfrm>
          <a:custGeom>
            <a:avLst/>
            <a:gdLst/>
            <a:ahLst/>
            <a:cxnLst/>
            <a:rect l="l" t="t" r="r" b="b"/>
            <a:pathLst>
              <a:path w="946784" h="194945">
                <a:moveTo>
                  <a:pt x="0" y="194572"/>
                </a:moveTo>
                <a:lnTo>
                  <a:pt x="946370" y="194572"/>
                </a:lnTo>
                <a:lnTo>
                  <a:pt x="946370" y="0"/>
                </a:lnTo>
                <a:lnTo>
                  <a:pt x="0" y="0"/>
                </a:lnTo>
                <a:lnTo>
                  <a:pt x="0" y="194572"/>
                </a:lnTo>
                <a:close/>
              </a:path>
            </a:pathLst>
          </a:custGeom>
          <a:ln w="1023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5101082" y="1061812"/>
            <a:ext cx="1014730" cy="0"/>
          </a:xfrm>
          <a:custGeom>
            <a:avLst/>
            <a:gdLst/>
            <a:ahLst/>
            <a:cxnLst/>
            <a:rect l="l" t="t" r="r" b="b"/>
            <a:pathLst>
              <a:path w="1014729">
                <a:moveTo>
                  <a:pt x="0" y="0"/>
                </a:moveTo>
                <a:lnTo>
                  <a:pt x="1014240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4864765" y="983136"/>
            <a:ext cx="0" cy="294640"/>
          </a:xfrm>
          <a:custGeom>
            <a:avLst/>
            <a:gdLst/>
            <a:ahLst/>
            <a:cxnLst/>
            <a:rect l="l" t="t" r="r" b="b"/>
            <a:pathLst>
              <a:path h="294640">
                <a:moveTo>
                  <a:pt x="0" y="0"/>
                </a:moveTo>
                <a:lnTo>
                  <a:pt x="0" y="294193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5101082" y="983136"/>
            <a:ext cx="0" cy="294640"/>
          </a:xfrm>
          <a:custGeom>
            <a:avLst/>
            <a:gdLst/>
            <a:ahLst/>
            <a:cxnLst/>
            <a:rect l="l" t="t" r="r" b="b"/>
            <a:pathLst>
              <a:path h="294640">
                <a:moveTo>
                  <a:pt x="0" y="294193"/>
                </a:moveTo>
                <a:lnTo>
                  <a:pt x="0" y="0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4963786" y="1036172"/>
            <a:ext cx="0" cy="86995"/>
          </a:xfrm>
          <a:custGeom>
            <a:avLst/>
            <a:gdLst/>
            <a:ahLst/>
            <a:cxnLst/>
            <a:rect l="l" t="t" r="r" b="b"/>
            <a:pathLst>
              <a:path h="86994">
                <a:moveTo>
                  <a:pt x="0" y="86773"/>
                </a:moveTo>
                <a:lnTo>
                  <a:pt x="0" y="0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024615" y="1060335"/>
            <a:ext cx="45720" cy="66040"/>
          </a:xfrm>
          <a:custGeom>
            <a:avLst/>
            <a:gdLst/>
            <a:ahLst/>
            <a:cxnLst/>
            <a:rect l="l" t="t" r="r" b="b"/>
            <a:pathLst>
              <a:path w="45720" h="66040">
                <a:moveTo>
                  <a:pt x="45326" y="51409"/>
                </a:moveTo>
                <a:lnTo>
                  <a:pt x="43802" y="46558"/>
                </a:lnTo>
                <a:lnTo>
                  <a:pt x="42456" y="44145"/>
                </a:lnTo>
                <a:lnTo>
                  <a:pt x="42456" y="44932"/>
                </a:lnTo>
                <a:lnTo>
                  <a:pt x="42456" y="51409"/>
                </a:lnTo>
                <a:lnTo>
                  <a:pt x="42456" y="54648"/>
                </a:lnTo>
                <a:lnTo>
                  <a:pt x="41097" y="59372"/>
                </a:lnTo>
                <a:lnTo>
                  <a:pt x="39573" y="60998"/>
                </a:lnTo>
                <a:lnTo>
                  <a:pt x="33934" y="62611"/>
                </a:lnTo>
                <a:lnTo>
                  <a:pt x="32537" y="62611"/>
                </a:lnTo>
                <a:lnTo>
                  <a:pt x="26860" y="60998"/>
                </a:lnTo>
                <a:lnTo>
                  <a:pt x="26860" y="59372"/>
                </a:lnTo>
                <a:lnTo>
                  <a:pt x="22631" y="54648"/>
                </a:lnTo>
                <a:lnTo>
                  <a:pt x="28282" y="44932"/>
                </a:lnTo>
                <a:lnTo>
                  <a:pt x="29705" y="43319"/>
                </a:lnTo>
                <a:lnTo>
                  <a:pt x="33934" y="41694"/>
                </a:lnTo>
                <a:lnTo>
                  <a:pt x="35356" y="41694"/>
                </a:lnTo>
                <a:lnTo>
                  <a:pt x="41097" y="43319"/>
                </a:lnTo>
                <a:lnTo>
                  <a:pt x="42456" y="44932"/>
                </a:lnTo>
                <a:lnTo>
                  <a:pt x="42456" y="44145"/>
                </a:lnTo>
                <a:lnTo>
                  <a:pt x="41097" y="41694"/>
                </a:lnTo>
                <a:lnTo>
                  <a:pt x="38214" y="38595"/>
                </a:lnTo>
                <a:lnTo>
                  <a:pt x="33934" y="36969"/>
                </a:lnTo>
                <a:lnTo>
                  <a:pt x="32537" y="36969"/>
                </a:lnTo>
                <a:lnTo>
                  <a:pt x="26860" y="40081"/>
                </a:lnTo>
                <a:lnTo>
                  <a:pt x="21209" y="46558"/>
                </a:lnTo>
                <a:lnTo>
                  <a:pt x="19786" y="44932"/>
                </a:lnTo>
                <a:lnTo>
                  <a:pt x="19786" y="48171"/>
                </a:lnTo>
                <a:lnTo>
                  <a:pt x="18389" y="53035"/>
                </a:lnTo>
                <a:lnTo>
                  <a:pt x="15557" y="57899"/>
                </a:lnTo>
                <a:lnTo>
                  <a:pt x="14135" y="59372"/>
                </a:lnTo>
                <a:lnTo>
                  <a:pt x="9893" y="60998"/>
                </a:lnTo>
                <a:lnTo>
                  <a:pt x="4241" y="59372"/>
                </a:lnTo>
                <a:lnTo>
                  <a:pt x="4241" y="57899"/>
                </a:lnTo>
                <a:lnTo>
                  <a:pt x="2819" y="51409"/>
                </a:lnTo>
                <a:lnTo>
                  <a:pt x="2819" y="49796"/>
                </a:lnTo>
                <a:lnTo>
                  <a:pt x="4241" y="43319"/>
                </a:lnTo>
                <a:lnTo>
                  <a:pt x="5651" y="43319"/>
                </a:lnTo>
                <a:lnTo>
                  <a:pt x="11315" y="41694"/>
                </a:lnTo>
                <a:lnTo>
                  <a:pt x="16967" y="43319"/>
                </a:lnTo>
                <a:lnTo>
                  <a:pt x="19786" y="48171"/>
                </a:lnTo>
                <a:lnTo>
                  <a:pt x="19786" y="44932"/>
                </a:lnTo>
                <a:lnTo>
                  <a:pt x="16967" y="40081"/>
                </a:lnTo>
                <a:lnTo>
                  <a:pt x="11315" y="38595"/>
                </a:lnTo>
                <a:lnTo>
                  <a:pt x="8483" y="38595"/>
                </a:lnTo>
                <a:lnTo>
                  <a:pt x="4241" y="41694"/>
                </a:lnTo>
                <a:lnTo>
                  <a:pt x="1422" y="44932"/>
                </a:lnTo>
                <a:lnTo>
                  <a:pt x="0" y="51409"/>
                </a:lnTo>
                <a:lnTo>
                  <a:pt x="1422" y="56273"/>
                </a:lnTo>
                <a:lnTo>
                  <a:pt x="4241" y="60998"/>
                </a:lnTo>
                <a:lnTo>
                  <a:pt x="5651" y="64236"/>
                </a:lnTo>
                <a:lnTo>
                  <a:pt x="11315" y="65849"/>
                </a:lnTo>
                <a:lnTo>
                  <a:pt x="16967" y="62611"/>
                </a:lnTo>
                <a:lnTo>
                  <a:pt x="18389" y="62611"/>
                </a:lnTo>
                <a:lnTo>
                  <a:pt x="21209" y="56273"/>
                </a:lnTo>
                <a:lnTo>
                  <a:pt x="22631" y="59372"/>
                </a:lnTo>
                <a:lnTo>
                  <a:pt x="28282" y="65849"/>
                </a:lnTo>
                <a:lnTo>
                  <a:pt x="36779" y="65849"/>
                </a:lnTo>
                <a:lnTo>
                  <a:pt x="41097" y="62611"/>
                </a:lnTo>
                <a:lnTo>
                  <a:pt x="43802" y="57899"/>
                </a:lnTo>
                <a:lnTo>
                  <a:pt x="45326" y="51409"/>
                </a:lnTo>
                <a:close/>
              </a:path>
              <a:path w="45720" h="66040">
                <a:moveTo>
                  <a:pt x="45326" y="16052"/>
                </a:moveTo>
                <a:lnTo>
                  <a:pt x="43802" y="14439"/>
                </a:lnTo>
                <a:lnTo>
                  <a:pt x="41097" y="12814"/>
                </a:lnTo>
                <a:lnTo>
                  <a:pt x="36779" y="12814"/>
                </a:lnTo>
                <a:lnTo>
                  <a:pt x="33934" y="14439"/>
                </a:lnTo>
                <a:lnTo>
                  <a:pt x="31115" y="12814"/>
                </a:lnTo>
                <a:lnTo>
                  <a:pt x="25463" y="12814"/>
                </a:lnTo>
                <a:lnTo>
                  <a:pt x="19786" y="9575"/>
                </a:lnTo>
                <a:lnTo>
                  <a:pt x="18389" y="9575"/>
                </a:lnTo>
                <a:lnTo>
                  <a:pt x="12725" y="6337"/>
                </a:lnTo>
                <a:lnTo>
                  <a:pt x="8483" y="3098"/>
                </a:lnTo>
                <a:lnTo>
                  <a:pt x="2819" y="0"/>
                </a:lnTo>
                <a:lnTo>
                  <a:pt x="1422" y="0"/>
                </a:lnTo>
                <a:lnTo>
                  <a:pt x="1422" y="25641"/>
                </a:lnTo>
                <a:lnTo>
                  <a:pt x="11315" y="28879"/>
                </a:lnTo>
                <a:lnTo>
                  <a:pt x="11315" y="27254"/>
                </a:lnTo>
                <a:lnTo>
                  <a:pt x="7073" y="24015"/>
                </a:lnTo>
                <a:lnTo>
                  <a:pt x="4241" y="19291"/>
                </a:lnTo>
                <a:lnTo>
                  <a:pt x="4241" y="4724"/>
                </a:lnTo>
                <a:lnTo>
                  <a:pt x="21209" y="14439"/>
                </a:lnTo>
                <a:lnTo>
                  <a:pt x="25463" y="16052"/>
                </a:lnTo>
                <a:lnTo>
                  <a:pt x="28282" y="17678"/>
                </a:lnTo>
                <a:lnTo>
                  <a:pt x="29705" y="17678"/>
                </a:lnTo>
                <a:lnTo>
                  <a:pt x="35356" y="19291"/>
                </a:lnTo>
                <a:lnTo>
                  <a:pt x="43802" y="19291"/>
                </a:lnTo>
                <a:lnTo>
                  <a:pt x="45326" y="1605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700665" y="1184078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>
                <a:moveTo>
                  <a:pt x="164099" y="0"/>
                </a:moveTo>
                <a:lnTo>
                  <a:pt x="0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864765" y="1122945"/>
            <a:ext cx="236854" cy="154940"/>
          </a:xfrm>
          <a:custGeom>
            <a:avLst/>
            <a:gdLst/>
            <a:ahLst/>
            <a:cxnLst/>
            <a:rect l="l" t="t" r="r" b="b"/>
            <a:pathLst>
              <a:path w="236854" h="154940">
                <a:moveTo>
                  <a:pt x="0" y="154383"/>
                </a:moveTo>
                <a:lnTo>
                  <a:pt x="236317" y="154383"/>
                </a:lnTo>
              </a:path>
              <a:path w="236854" h="154940">
                <a:moveTo>
                  <a:pt x="124487" y="122265"/>
                </a:moveTo>
                <a:lnTo>
                  <a:pt x="72150" y="122265"/>
                </a:lnTo>
              </a:path>
              <a:path w="236854" h="154940">
                <a:moveTo>
                  <a:pt x="124487" y="33872"/>
                </a:moveTo>
                <a:lnTo>
                  <a:pt x="72150" y="102967"/>
                </a:lnTo>
              </a:path>
              <a:path w="236854" h="154940">
                <a:moveTo>
                  <a:pt x="124487" y="0"/>
                </a:moveTo>
                <a:lnTo>
                  <a:pt x="72150" y="0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027434" y="1184084"/>
            <a:ext cx="44450" cy="67945"/>
          </a:xfrm>
          <a:custGeom>
            <a:avLst/>
            <a:gdLst/>
            <a:ahLst/>
            <a:cxnLst/>
            <a:rect l="l" t="t" r="r" b="b"/>
            <a:pathLst>
              <a:path w="44450" h="67944">
                <a:moveTo>
                  <a:pt x="22644" y="24155"/>
                </a:moveTo>
                <a:lnTo>
                  <a:pt x="19812" y="19304"/>
                </a:lnTo>
                <a:lnTo>
                  <a:pt x="18389" y="14439"/>
                </a:lnTo>
                <a:lnTo>
                  <a:pt x="16979" y="20916"/>
                </a:lnTo>
                <a:lnTo>
                  <a:pt x="22644" y="24155"/>
                </a:lnTo>
                <a:close/>
              </a:path>
              <a:path w="44450" h="67944">
                <a:moveTo>
                  <a:pt x="43865" y="53035"/>
                </a:moveTo>
                <a:lnTo>
                  <a:pt x="42506" y="46697"/>
                </a:lnTo>
                <a:lnTo>
                  <a:pt x="40982" y="44119"/>
                </a:lnTo>
                <a:lnTo>
                  <a:pt x="40982" y="46697"/>
                </a:lnTo>
                <a:lnTo>
                  <a:pt x="40982" y="53035"/>
                </a:lnTo>
                <a:lnTo>
                  <a:pt x="40982" y="54660"/>
                </a:lnTo>
                <a:lnTo>
                  <a:pt x="39636" y="59512"/>
                </a:lnTo>
                <a:lnTo>
                  <a:pt x="38277" y="61137"/>
                </a:lnTo>
                <a:lnTo>
                  <a:pt x="32537" y="62750"/>
                </a:lnTo>
                <a:lnTo>
                  <a:pt x="31115" y="62750"/>
                </a:lnTo>
                <a:lnTo>
                  <a:pt x="25463" y="61137"/>
                </a:lnTo>
                <a:lnTo>
                  <a:pt x="21221" y="56273"/>
                </a:lnTo>
                <a:lnTo>
                  <a:pt x="24041" y="49796"/>
                </a:lnTo>
                <a:lnTo>
                  <a:pt x="26885" y="45072"/>
                </a:lnTo>
                <a:lnTo>
                  <a:pt x="28295" y="45072"/>
                </a:lnTo>
                <a:lnTo>
                  <a:pt x="32537" y="41833"/>
                </a:lnTo>
                <a:lnTo>
                  <a:pt x="33959" y="41833"/>
                </a:lnTo>
                <a:lnTo>
                  <a:pt x="39636" y="45072"/>
                </a:lnTo>
                <a:lnTo>
                  <a:pt x="40982" y="46697"/>
                </a:lnTo>
                <a:lnTo>
                  <a:pt x="40982" y="44119"/>
                </a:lnTo>
                <a:lnTo>
                  <a:pt x="39636" y="41833"/>
                </a:lnTo>
                <a:lnTo>
                  <a:pt x="36753" y="40220"/>
                </a:lnTo>
                <a:lnTo>
                  <a:pt x="32537" y="38595"/>
                </a:lnTo>
                <a:lnTo>
                  <a:pt x="31115" y="38595"/>
                </a:lnTo>
                <a:lnTo>
                  <a:pt x="25463" y="40220"/>
                </a:lnTo>
                <a:lnTo>
                  <a:pt x="24041" y="41833"/>
                </a:lnTo>
                <a:lnTo>
                  <a:pt x="19812" y="48310"/>
                </a:lnTo>
                <a:lnTo>
                  <a:pt x="18389" y="45072"/>
                </a:lnTo>
                <a:lnTo>
                  <a:pt x="18389" y="49796"/>
                </a:lnTo>
                <a:lnTo>
                  <a:pt x="16967" y="54660"/>
                </a:lnTo>
                <a:lnTo>
                  <a:pt x="14147" y="57899"/>
                </a:lnTo>
                <a:lnTo>
                  <a:pt x="14147" y="59512"/>
                </a:lnTo>
                <a:lnTo>
                  <a:pt x="8496" y="62750"/>
                </a:lnTo>
                <a:lnTo>
                  <a:pt x="4254" y="59512"/>
                </a:lnTo>
                <a:lnTo>
                  <a:pt x="2832" y="57899"/>
                </a:lnTo>
                <a:lnTo>
                  <a:pt x="1422" y="51422"/>
                </a:lnTo>
                <a:lnTo>
                  <a:pt x="1422" y="49796"/>
                </a:lnTo>
                <a:lnTo>
                  <a:pt x="4254" y="45072"/>
                </a:lnTo>
                <a:lnTo>
                  <a:pt x="4254" y="43459"/>
                </a:lnTo>
                <a:lnTo>
                  <a:pt x="9906" y="43459"/>
                </a:lnTo>
                <a:lnTo>
                  <a:pt x="15570" y="45072"/>
                </a:lnTo>
                <a:lnTo>
                  <a:pt x="18389" y="49796"/>
                </a:lnTo>
                <a:lnTo>
                  <a:pt x="18389" y="45072"/>
                </a:lnTo>
                <a:lnTo>
                  <a:pt x="15570" y="40220"/>
                </a:lnTo>
                <a:lnTo>
                  <a:pt x="9906" y="38595"/>
                </a:lnTo>
                <a:lnTo>
                  <a:pt x="7073" y="38595"/>
                </a:lnTo>
                <a:lnTo>
                  <a:pt x="2832" y="41833"/>
                </a:lnTo>
                <a:lnTo>
                  <a:pt x="0" y="46697"/>
                </a:lnTo>
                <a:lnTo>
                  <a:pt x="0" y="51422"/>
                </a:lnTo>
                <a:lnTo>
                  <a:pt x="0" y="57899"/>
                </a:lnTo>
                <a:lnTo>
                  <a:pt x="2832" y="62750"/>
                </a:lnTo>
                <a:lnTo>
                  <a:pt x="4254" y="64376"/>
                </a:lnTo>
                <a:lnTo>
                  <a:pt x="9906" y="65989"/>
                </a:lnTo>
                <a:lnTo>
                  <a:pt x="15570" y="64376"/>
                </a:lnTo>
                <a:lnTo>
                  <a:pt x="16967" y="62750"/>
                </a:lnTo>
                <a:lnTo>
                  <a:pt x="19812" y="57899"/>
                </a:lnTo>
                <a:lnTo>
                  <a:pt x="21221" y="61137"/>
                </a:lnTo>
                <a:lnTo>
                  <a:pt x="25463" y="64376"/>
                </a:lnTo>
                <a:lnTo>
                  <a:pt x="26885" y="65989"/>
                </a:lnTo>
                <a:lnTo>
                  <a:pt x="32537" y="67614"/>
                </a:lnTo>
                <a:lnTo>
                  <a:pt x="35394" y="65989"/>
                </a:lnTo>
                <a:lnTo>
                  <a:pt x="39636" y="62750"/>
                </a:lnTo>
                <a:lnTo>
                  <a:pt x="42506" y="59512"/>
                </a:lnTo>
                <a:lnTo>
                  <a:pt x="43865" y="53035"/>
                </a:lnTo>
                <a:close/>
              </a:path>
              <a:path w="44450" h="67944">
                <a:moveTo>
                  <a:pt x="43865" y="14439"/>
                </a:moveTo>
                <a:lnTo>
                  <a:pt x="42506" y="9715"/>
                </a:lnTo>
                <a:lnTo>
                  <a:pt x="39636" y="4864"/>
                </a:lnTo>
                <a:lnTo>
                  <a:pt x="33959" y="1625"/>
                </a:lnTo>
                <a:lnTo>
                  <a:pt x="28295" y="0"/>
                </a:lnTo>
                <a:lnTo>
                  <a:pt x="19812" y="3238"/>
                </a:lnTo>
                <a:lnTo>
                  <a:pt x="16967" y="8102"/>
                </a:lnTo>
                <a:lnTo>
                  <a:pt x="15570" y="12827"/>
                </a:lnTo>
                <a:lnTo>
                  <a:pt x="16967" y="19304"/>
                </a:lnTo>
                <a:lnTo>
                  <a:pt x="16967" y="20916"/>
                </a:lnTo>
                <a:lnTo>
                  <a:pt x="18389" y="14439"/>
                </a:lnTo>
                <a:lnTo>
                  <a:pt x="18389" y="12827"/>
                </a:lnTo>
                <a:lnTo>
                  <a:pt x="21221" y="8102"/>
                </a:lnTo>
                <a:lnTo>
                  <a:pt x="22644" y="6477"/>
                </a:lnTo>
                <a:lnTo>
                  <a:pt x="28295" y="4864"/>
                </a:lnTo>
                <a:lnTo>
                  <a:pt x="35394" y="6477"/>
                </a:lnTo>
                <a:lnTo>
                  <a:pt x="38277" y="8102"/>
                </a:lnTo>
                <a:lnTo>
                  <a:pt x="39636" y="9715"/>
                </a:lnTo>
                <a:lnTo>
                  <a:pt x="40982" y="14439"/>
                </a:lnTo>
                <a:lnTo>
                  <a:pt x="40982" y="17678"/>
                </a:lnTo>
                <a:lnTo>
                  <a:pt x="36753" y="20916"/>
                </a:lnTo>
                <a:lnTo>
                  <a:pt x="36753" y="22542"/>
                </a:lnTo>
                <a:lnTo>
                  <a:pt x="32537" y="24155"/>
                </a:lnTo>
                <a:lnTo>
                  <a:pt x="22644" y="24155"/>
                </a:lnTo>
                <a:lnTo>
                  <a:pt x="12738" y="24155"/>
                </a:lnTo>
                <a:lnTo>
                  <a:pt x="4254" y="20916"/>
                </a:lnTo>
                <a:lnTo>
                  <a:pt x="2832" y="19304"/>
                </a:lnTo>
                <a:lnTo>
                  <a:pt x="1422" y="12827"/>
                </a:lnTo>
                <a:lnTo>
                  <a:pt x="1422" y="9715"/>
                </a:lnTo>
                <a:lnTo>
                  <a:pt x="5664" y="9715"/>
                </a:lnTo>
                <a:lnTo>
                  <a:pt x="8496" y="6477"/>
                </a:lnTo>
                <a:lnTo>
                  <a:pt x="7073" y="3238"/>
                </a:lnTo>
                <a:lnTo>
                  <a:pt x="4254" y="3238"/>
                </a:lnTo>
                <a:lnTo>
                  <a:pt x="1422" y="4864"/>
                </a:lnTo>
                <a:lnTo>
                  <a:pt x="1422" y="6477"/>
                </a:lnTo>
                <a:lnTo>
                  <a:pt x="0" y="12827"/>
                </a:lnTo>
                <a:lnTo>
                  <a:pt x="0" y="16065"/>
                </a:lnTo>
                <a:lnTo>
                  <a:pt x="1422" y="20916"/>
                </a:lnTo>
                <a:lnTo>
                  <a:pt x="5664" y="25781"/>
                </a:lnTo>
                <a:lnTo>
                  <a:pt x="7073" y="25781"/>
                </a:lnTo>
                <a:lnTo>
                  <a:pt x="11315" y="29019"/>
                </a:lnTo>
                <a:lnTo>
                  <a:pt x="16967" y="30505"/>
                </a:lnTo>
                <a:lnTo>
                  <a:pt x="22644" y="30505"/>
                </a:lnTo>
                <a:lnTo>
                  <a:pt x="28295" y="30505"/>
                </a:lnTo>
                <a:lnTo>
                  <a:pt x="33959" y="29019"/>
                </a:lnTo>
                <a:lnTo>
                  <a:pt x="38277" y="25781"/>
                </a:lnTo>
                <a:lnTo>
                  <a:pt x="39636" y="25781"/>
                </a:lnTo>
                <a:lnTo>
                  <a:pt x="42506" y="20916"/>
                </a:lnTo>
                <a:lnTo>
                  <a:pt x="43865" y="1443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4864765" y="1122945"/>
            <a:ext cx="125095" cy="122555"/>
          </a:xfrm>
          <a:custGeom>
            <a:avLst/>
            <a:gdLst/>
            <a:ahLst/>
            <a:cxnLst/>
            <a:rect l="l" t="t" r="r" b="b"/>
            <a:pathLst>
              <a:path w="125095" h="122555">
                <a:moveTo>
                  <a:pt x="72150" y="61132"/>
                </a:moveTo>
                <a:lnTo>
                  <a:pt x="0" y="61132"/>
                </a:lnTo>
              </a:path>
              <a:path w="125095" h="122555">
                <a:moveTo>
                  <a:pt x="72150" y="122265"/>
                </a:moveTo>
                <a:lnTo>
                  <a:pt x="72150" y="0"/>
                </a:lnTo>
              </a:path>
              <a:path w="125095" h="122555">
                <a:moveTo>
                  <a:pt x="124487" y="0"/>
                </a:moveTo>
                <a:lnTo>
                  <a:pt x="124487" y="122265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4881727" y="1195285"/>
            <a:ext cx="45720" cy="66040"/>
          </a:xfrm>
          <a:custGeom>
            <a:avLst/>
            <a:gdLst/>
            <a:ahLst/>
            <a:cxnLst/>
            <a:rect l="l" t="t" r="r" b="b"/>
            <a:pathLst>
              <a:path w="45720" h="66040">
                <a:moveTo>
                  <a:pt x="45288" y="51549"/>
                </a:moveTo>
                <a:lnTo>
                  <a:pt x="43865" y="46697"/>
                </a:lnTo>
                <a:lnTo>
                  <a:pt x="41033" y="41833"/>
                </a:lnTo>
                <a:lnTo>
                  <a:pt x="38214" y="38595"/>
                </a:lnTo>
                <a:lnTo>
                  <a:pt x="33959" y="37109"/>
                </a:lnTo>
                <a:lnTo>
                  <a:pt x="31140" y="37109"/>
                </a:lnTo>
                <a:lnTo>
                  <a:pt x="26885" y="38595"/>
                </a:lnTo>
                <a:lnTo>
                  <a:pt x="24066" y="41833"/>
                </a:lnTo>
                <a:lnTo>
                  <a:pt x="21221" y="46697"/>
                </a:lnTo>
                <a:lnTo>
                  <a:pt x="19812" y="43459"/>
                </a:lnTo>
                <a:lnTo>
                  <a:pt x="19812" y="48310"/>
                </a:lnTo>
                <a:lnTo>
                  <a:pt x="18389" y="53174"/>
                </a:lnTo>
                <a:lnTo>
                  <a:pt x="15570" y="57899"/>
                </a:lnTo>
                <a:lnTo>
                  <a:pt x="14147" y="57899"/>
                </a:lnTo>
                <a:lnTo>
                  <a:pt x="9918" y="61137"/>
                </a:lnTo>
                <a:lnTo>
                  <a:pt x="4254" y="59512"/>
                </a:lnTo>
                <a:lnTo>
                  <a:pt x="2844" y="57899"/>
                </a:lnTo>
                <a:lnTo>
                  <a:pt x="2844" y="51549"/>
                </a:lnTo>
                <a:lnTo>
                  <a:pt x="2844" y="48310"/>
                </a:lnTo>
                <a:lnTo>
                  <a:pt x="4254" y="43459"/>
                </a:lnTo>
                <a:lnTo>
                  <a:pt x="5676" y="43459"/>
                </a:lnTo>
                <a:lnTo>
                  <a:pt x="11328" y="41833"/>
                </a:lnTo>
                <a:lnTo>
                  <a:pt x="16992" y="43459"/>
                </a:lnTo>
                <a:lnTo>
                  <a:pt x="19812" y="48310"/>
                </a:lnTo>
                <a:lnTo>
                  <a:pt x="19812" y="43459"/>
                </a:lnTo>
                <a:lnTo>
                  <a:pt x="16992" y="40220"/>
                </a:lnTo>
                <a:lnTo>
                  <a:pt x="11328" y="37109"/>
                </a:lnTo>
                <a:lnTo>
                  <a:pt x="8496" y="38595"/>
                </a:lnTo>
                <a:lnTo>
                  <a:pt x="2844" y="41833"/>
                </a:lnTo>
                <a:lnTo>
                  <a:pt x="1422" y="45072"/>
                </a:lnTo>
                <a:lnTo>
                  <a:pt x="0" y="51549"/>
                </a:lnTo>
                <a:lnTo>
                  <a:pt x="2844" y="61137"/>
                </a:lnTo>
                <a:lnTo>
                  <a:pt x="5676" y="64376"/>
                </a:lnTo>
                <a:lnTo>
                  <a:pt x="11328" y="65989"/>
                </a:lnTo>
                <a:lnTo>
                  <a:pt x="16992" y="62750"/>
                </a:lnTo>
                <a:lnTo>
                  <a:pt x="18389" y="62750"/>
                </a:lnTo>
                <a:lnTo>
                  <a:pt x="21221" y="56413"/>
                </a:lnTo>
                <a:lnTo>
                  <a:pt x="22644" y="59512"/>
                </a:lnTo>
                <a:lnTo>
                  <a:pt x="26885" y="64376"/>
                </a:lnTo>
                <a:lnTo>
                  <a:pt x="28295" y="64376"/>
                </a:lnTo>
                <a:lnTo>
                  <a:pt x="33959" y="65989"/>
                </a:lnTo>
                <a:lnTo>
                  <a:pt x="36791" y="65989"/>
                </a:lnTo>
                <a:lnTo>
                  <a:pt x="41033" y="62750"/>
                </a:lnTo>
                <a:lnTo>
                  <a:pt x="43865" y="57899"/>
                </a:lnTo>
                <a:lnTo>
                  <a:pt x="42443" y="51549"/>
                </a:lnTo>
                <a:lnTo>
                  <a:pt x="42443" y="54787"/>
                </a:lnTo>
                <a:lnTo>
                  <a:pt x="39611" y="59512"/>
                </a:lnTo>
                <a:lnTo>
                  <a:pt x="38214" y="61137"/>
                </a:lnTo>
                <a:lnTo>
                  <a:pt x="33959" y="62750"/>
                </a:lnTo>
                <a:lnTo>
                  <a:pt x="32537" y="62750"/>
                </a:lnTo>
                <a:lnTo>
                  <a:pt x="26885" y="61137"/>
                </a:lnTo>
                <a:lnTo>
                  <a:pt x="25463" y="59512"/>
                </a:lnTo>
                <a:lnTo>
                  <a:pt x="22644" y="54787"/>
                </a:lnTo>
                <a:lnTo>
                  <a:pt x="24066" y="49936"/>
                </a:lnTo>
                <a:lnTo>
                  <a:pt x="29718" y="43459"/>
                </a:lnTo>
                <a:lnTo>
                  <a:pt x="33959" y="41833"/>
                </a:lnTo>
                <a:lnTo>
                  <a:pt x="35369" y="41833"/>
                </a:lnTo>
                <a:lnTo>
                  <a:pt x="39611" y="43459"/>
                </a:lnTo>
                <a:lnTo>
                  <a:pt x="41033" y="45072"/>
                </a:lnTo>
                <a:lnTo>
                  <a:pt x="43865" y="57899"/>
                </a:lnTo>
                <a:lnTo>
                  <a:pt x="45288" y="51549"/>
                </a:lnTo>
                <a:close/>
              </a:path>
              <a:path w="45720" h="66040">
                <a:moveTo>
                  <a:pt x="45288" y="14579"/>
                </a:moveTo>
                <a:lnTo>
                  <a:pt x="43865" y="8102"/>
                </a:lnTo>
                <a:lnTo>
                  <a:pt x="39611" y="3238"/>
                </a:lnTo>
                <a:lnTo>
                  <a:pt x="35369" y="1625"/>
                </a:lnTo>
                <a:lnTo>
                  <a:pt x="29718" y="0"/>
                </a:lnTo>
                <a:lnTo>
                  <a:pt x="24066" y="1625"/>
                </a:lnTo>
                <a:lnTo>
                  <a:pt x="19812" y="4864"/>
                </a:lnTo>
                <a:lnTo>
                  <a:pt x="16992" y="6477"/>
                </a:lnTo>
                <a:lnTo>
                  <a:pt x="16992" y="12954"/>
                </a:lnTo>
                <a:lnTo>
                  <a:pt x="16992" y="19304"/>
                </a:lnTo>
                <a:lnTo>
                  <a:pt x="21221" y="24155"/>
                </a:lnTo>
                <a:lnTo>
                  <a:pt x="4254" y="22542"/>
                </a:lnTo>
                <a:lnTo>
                  <a:pt x="4254" y="1625"/>
                </a:lnTo>
                <a:lnTo>
                  <a:pt x="1422" y="1625"/>
                </a:lnTo>
                <a:lnTo>
                  <a:pt x="1422" y="25781"/>
                </a:lnTo>
                <a:lnTo>
                  <a:pt x="24066" y="25781"/>
                </a:lnTo>
                <a:lnTo>
                  <a:pt x="24066" y="24155"/>
                </a:lnTo>
                <a:lnTo>
                  <a:pt x="19812" y="19304"/>
                </a:lnTo>
                <a:lnTo>
                  <a:pt x="18389" y="14579"/>
                </a:lnTo>
                <a:lnTo>
                  <a:pt x="18389" y="12954"/>
                </a:lnTo>
                <a:lnTo>
                  <a:pt x="21221" y="8102"/>
                </a:lnTo>
                <a:lnTo>
                  <a:pt x="24066" y="6477"/>
                </a:lnTo>
                <a:lnTo>
                  <a:pt x="29718" y="4864"/>
                </a:lnTo>
                <a:lnTo>
                  <a:pt x="35369" y="6477"/>
                </a:lnTo>
                <a:lnTo>
                  <a:pt x="39611" y="8102"/>
                </a:lnTo>
                <a:lnTo>
                  <a:pt x="41033" y="9715"/>
                </a:lnTo>
                <a:lnTo>
                  <a:pt x="42443" y="14579"/>
                </a:lnTo>
                <a:lnTo>
                  <a:pt x="42443" y="20916"/>
                </a:lnTo>
                <a:lnTo>
                  <a:pt x="38214" y="24155"/>
                </a:lnTo>
                <a:lnTo>
                  <a:pt x="36791" y="22542"/>
                </a:lnTo>
                <a:lnTo>
                  <a:pt x="32537" y="22542"/>
                </a:lnTo>
                <a:lnTo>
                  <a:pt x="31140" y="24155"/>
                </a:lnTo>
                <a:lnTo>
                  <a:pt x="32537" y="27393"/>
                </a:lnTo>
                <a:lnTo>
                  <a:pt x="35369" y="29019"/>
                </a:lnTo>
                <a:lnTo>
                  <a:pt x="38214" y="29019"/>
                </a:lnTo>
                <a:lnTo>
                  <a:pt x="42443" y="24155"/>
                </a:lnTo>
                <a:lnTo>
                  <a:pt x="43865" y="20916"/>
                </a:lnTo>
                <a:lnTo>
                  <a:pt x="45288" y="16192"/>
                </a:lnTo>
                <a:lnTo>
                  <a:pt x="45288" y="1457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4989252" y="1184078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>
                <a:moveTo>
                  <a:pt x="111830" y="0"/>
                </a:moveTo>
                <a:lnTo>
                  <a:pt x="0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4511117" y="1060328"/>
            <a:ext cx="353695" cy="0"/>
          </a:xfrm>
          <a:custGeom>
            <a:avLst/>
            <a:gdLst/>
            <a:ahLst/>
            <a:cxnLst/>
            <a:rect l="l" t="t" r="r" b="b"/>
            <a:pathLst>
              <a:path w="353695">
                <a:moveTo>
                  <a:pt x="0" y="0"/>
                </a:moveTo>
                <a:lnTo>
                  <a:pt x="353647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4932668" y="5080384"/>
            <a:ext cx="164465" cy="0"/>
          </a:xfrm>
          <a:custGeom>
            <a:avLst/>
            <a:gdLst/>
            <a:ahLst/>
            <a:cxnLst/>
            <a:rect l="l" t="t" r="r" b="b"/>
            <a:pathLst>
              <a:path w="164464">
                <a:moveTo>
                  <a:pt x="164014" y="0"/>
                </a:moveTo>
                <a:lnTo>
                  <a:pt x="0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9" name="object 2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4864765" y="864109"/>
            <a:ext cx="236317" cy="203238"/>
          </a:xfrm>
          <a:prstGeom prst="rect">
            <a:avLst/>
          </a:prstGeom>
        </p:spPr>
      </p:pic>
      <p:sp>
        <p:nvSpPr>
          <p:cNvPr id="31" name="object 31"/>
          <p:cNvSpPr/>
          <p:nvPr/>
        </p:nvSpPr>
        <p:spPr>
          <a:xfrm>
            <a:off x="5096683" y="5021006"/>
            <a:ext cx="236854" cy="154940"/>
          </a:xfrm>
          <a:custGeom>
            <a:avLst/>
            <a:gdLst/>
            <a:ahLst/>
            <a:cxnLst/>
            <a:rect l="l" t="t" r="r" b="b"/>
            <a:pathLst>
              <a:path w="236854" h="154939">
                <a:moveTo>
                  <a:pt x="0" y="154316"/>
                </a:moveTo>
                <a:lnTo>
                  <a:pt x="236385" y="154316"/>
                </a:lnTo>
              </a:path>
              <a:path w="236854" h="154939">
                <a:moveTo>
                  <a:pt x="124538" y="122157"/>
                </a:moveTo>
                <a:lnTo>
                  <a:pt x="72252" y="122157"/>
                </a:lnTo>
              </a:path>
              <a:path w="236854" h="154939">
                <a:moveTo>
                  <a:pt x="124538" y="33737"/>
                </a:moveTo>
                <a:lnTo>
                  <a:pt x="72252" y="102859"/>
                </a:lnTo>
              </a:path>
              <a:path w="236854" h="154939">
                <a:moveTo>
                  <a:pt x="124538" y="0"/>
                </a:moveTo>
                <a:lnTo>
                  <a:pt x="72252" y="0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5259451" y="5082006"/>
            <a:ext cx="44450" cy="66040"/>
          </a:xfrm>
          <a:custGeom>
            <a:avLst/>
            <a:gdLst/>
            <a:ahLst/>
            <a:cxnLst/>
            <a:rect l="l" t="t" r="r" b="b"/>
            <a:pathLst>
              <a:path w="44450" h="66039">
                <a:moveTo>
                  <a:pt x="43827" y="46697"/>
                </a:moveTo>
                <a:lnTo>
                  <a:pt x="42481" y="44437"/>
                </a:lnTo>
                <a:lnTo>
                  <a:pt x="42481" y="51511"/>
                </a:lnTo>
                <a:lnTo>
                  <a:pt x="42481" y="54737"/>
                </a:lnTo>
                <a:lnTo>
                  <a:pt x="39598" y="59563"/>
                </a:lnTo>
                <a:lnTo>
                  <a:pt x="38252" y="61163"/>
                </a:lnTo>
                <a:lnTo>
                  <a:pt x="34010" y="62776"/>
                </a:lnTo>
                <a:lnTo>
                  <a:pt x="32499" y="62776"/>
                </a:lnTo>
                <a:lnTo>
                  <a:pt x="26911" y="61163"/>
                </a:lnTo>
                <a:lnTo>
                  <a:pt x="25387" y="59563"/>
                </a:lnTo>
                <a:lnTo>
                  <a:pt x="22682" y="54737"/>
                </a:lnTo>
                <a:lnTo>
                  <a:pt x="24028" y="49911"/>
                </a:lnTo>
                <a:lnTo>
                  <a:pt x="26911" y="45085"/>
                </a:lnTo>
                <a:lnTo>
                  <a:pt x="29616" y="43472"/>
                </a:lnTo>
                <a:lnTo>
                  <a:pt x="34010" y="41871"/>
                </a:lnTo>
                <a:lnTo>
                  <a:pt x="35369" y="41871"/>
                </a:lnTo>
                <a:lnTo>
                  <a:pt x="39598" y="43472"/>
                </a:lnTo>
                <a:lnTo>
                  <a:pt x="40957" y="45085"/>
                </a:lnTo>
                <a:lnTo>
                  <a:pt x="42481" y="51511"/>
                </a:lnTo>
                <a:lnTo>
                  <a:pt x="42481" y="44437"/>
                </a:lnTo>
                <a:lnTo>
                  <a:pt x="40957" y="41871"/>
                </a:lnTo>
                <a:lnTo>
                  <a:pt x="38252" y="38658"/>
                </a:lnTo>
                <a:lnTo>
                  <a:pt x="32499" y="37045"/>
                </a:lnTo>
                <a:lnTo>
                  <a:pt x="31140" y="37045"/>
                </a:lnTo>
                <a:lnTo>
                  <a:pt x="26911" y="40259"/>
                </a:lnTo>
                <a:lnTo>
                  <a:pt x="24028" y="41871"/>
                </a:lnTo>
                <a:lnTo>
                  <a:pt x="21158" y="46697"/>
                </a:lnTo>
                <a:lnTo>
                  <a:pt x="19799" y="45135"/>
                </a:lnTo>
                <a:lnTo>
                  <a:pt x="19799" y="48298"/>
                </a:lnTo>
                <a:lnTo>
                  <a:pt x="18453" y="53124"/>
                </a:lnTo>
                <a:lnTo>
                  <a:pt x="15570" y="57950"/>
                </a:lnTo>
                <a:lnTo>
                  <a:pt x="14046" y="59563"/>
                </a:lnTo>
                <a:lnTo>
                  <a:pt x="9817" y="61163"/>
                </a:lnTo>
                <a:lnTo>
                  <a:pt x="4241" y="59563"/>
                </a:lnTo>
                <a:lnTo>
                  <a:pt x="2882" y="57950"/>
                </a:lnTo>
                <a:lnTo>
                  <a:pt x="1358" y="51511"/>
                </a:lnTo>
                <a:lnTo>
                  <a:pt x="2882" y="49911"/>
                </a:lnTo>
                <a:lnTo>
                  <a:pt x="4241" y="43472"/>
                </a:lnTo>
                <a:lnTo>
                  <a:pt x="5588" y="43472"/>
                </a:lnTo>
                <a:lnTo>
                  <a:pt x="11341" y="41871"/>
                </a:lnTo>
                <a:lnTo>
                  <a:pt x="15570" y="43472"/>
                </a:lnTo>
                <a:lnTo>
                  <a:pt x="19799" y="48298"/>
                </a:lnTo>
                <a:lnTo>
                  <a:pt x="19799" y="45135"/>
                </a:lnTo>
                <a:lnTo>
                  <a:pt x="15570" y="40259"/>
                </a:lnTo>
                <a:lnTo>
                  <a:pt x="11341" y="38658"/>
                </a:lnTo>
                <a:lnTo>
                  <a:pt x="8470" y="38658"/>
                </a:lnTo>
                <a:lnTo>
                  <a:pt x="2882" y="41871"/>
                </a:lnTo>
                <a:lnTo>
                  <a:pt x="1358" y="45085"/>
                </a:lnTo>
                <a:lnTo>
                  <a:pt x="0" y="51511"/>
                </a:lnTo>
                <a:lnTo>
                  <a:pt x="1358" y="56349"/>
                </a:lnTo>
                <a:lnTo>
                  <a:pt x="2882" y="61163"/>
                </a:lnTo>
                <a:lnTo>
                  <a:pt x="5588" y="64376"/>
                </a:lnTo>
                <a:lnTo>
                  <a:pt x="11341" y="65989"/>
                </a:lnTo>
                <a:lnTo>
                  <a:pt x="16929" y="62776"/>
                </a:lnTo>
                <a:lnTo>
                  <a:pt x="21158" y="56349"/>
                </a:lnTo>
                <a:lnTo>
                  <a:pt x="22682" y="59563"/>
                </a:lnTo>
                <a:lnTo>
                  <a:pt x="28257" y="65989"/>
                </a:lnTo>
                <a:lnTo>
                  <a:pt x="36728" y="65989"/>
                </a:lnTo>
                <a:lnTo>
                  <a:pt x="40957" y="62776"/>
                </a:lnTo>
                <a:lnTo>
                  <a:pt x="43827" y="57950"/>
                </a:lnTo>
                <a:lnTo>
                  <a:pt x="43827" y="46697"/>
                </a:lnTo>
                <a:close/>
              </a:path>
              <a:path w="44450" h="66039">
                <a:moveTo>
                  <a:pt x="43827" y="9715"/>
                </a:moveTo>
                <a:lnTo>
                  <a:pt x="42481" y="7442"/>
                </a:lnTo>
                <a:lnTo>
                  <a:pt x="42481" y="14579"/>
                </a:lnTo>
                <a:lnTo>
                  <a:pt x="42481" y="16192"/>
                </a:lnTo>
                <a:lnTo>
                  <a:pt x="38252" y="20916"/>
                </a:lnTo>
                <a:lnTo>
                  <a:pt x="32499" y="24155"/>
                </a:lnTo>
                <a:lnTo>
                  <a:pt x="26911" y="24155"/>
                </a:lnTo>
                <a:lnTo>
                  <a:pt x="24028" y="22542"/>
                </a:lnTo>
                <a:lnTo>
                  <a:pt x="19799" y="19304"/>
                </a:lnTo>
                <a:lnTo>
                  <a:pt x="18453" y="12954"/>
                </a:lnTo>
                <a:lnTo>
                  <a:pt x="21158" y="6477"/>
                </a:lnTo>
                <a:lnTo>
                  <a:pt x="24028" y="6477"/>
                </a:lnTo>
                <a:lnTo>
                  <a:pt x="29616" y="4864"/>
                </a:lnTo>
                <a:lnTo>
                  <a:pt x="35369" y="4864"/>
                </a:lnTo>
                <a:lnTo>
                  <a:pt x="39598" y="6477"/>
                </a:lnTo>
                <a:lnTo>
                  <a:pt x="40957" y="8102"/>
                </a:lnTo>
                <a:lnTo>
                  <a:pt x="42481" y="14579"/>
                </a:lnTo>
                <a:lnTo>
                  <a:pt x="42481" y="7442"/>
                </a:lnTo>
                <a:lnTo>
                  <a:pt x="40957" y="4864"/>
                </a:lnTo>
                <a:lnTo>
                  <a:pt x="39598" y="3238"/>
                </a:lnTo>
                <a:lnTo>
                  <a:pt x="35369" y="1625"/>
                </a:lnTo>
                <a:lnTo>
                  <a:pt x="29616" y="0"/>
                </a:lnTo>
                <a:lnTo>
                  <a:pt x="25387" y="0"/>
                </a:lnTo>
                <a:lnTo>
                  <a:pt x="19799" y="3238"/>
                </a:lnTo>
                <a:lnTo>
                  <a:pt x="16929" y="6477"/>
                </a:lnTo>
                <a:lnTo>
                  <a:pt x="16929" y="12954"/>
                </a:lnTo>
                <a:lnTo>
                  <a:pt x="18453" y="19304"/>
                </a:lnTo>
                <a:lnTo>
                  <a:pt x="18453" y="20916"/>
                </a:lnTo>
                <a:lnTo>
                  <a:pt x="22682" y="24155"/>
                </a:lnTo>
                <a:lnTo>
                  <a:pt x="14046" y="24155"/>
                </a:lnTo>
                <a:lnTo>
                  <a:pt x="5588" y="20916"/>
                </a:lnTo>
                <a:lnTo>
                  <a:pt x="4241" y="17678"/>
                </a:lnTo>
                <a:lnTo>
                  <a:pt x="1358" y="12954"/>
                </a:lnTo>
                <a:lnTo>
                  <a:pt x="2882" y="9715"/>
                </a:lnTo>
                <a:lnTo>
                  <a:pt x="4241" y="8102"/>
                </a:lnTo>
                <a:lnTo>
                  <a:pt x="8470" y="8102"/>
                </a:lnTo>
                <a:lnTo>
                  <a:pt x="8470" y="3238"/>
                </a:lnTo>
                <a:lnTo>
                  <a:pt x="5588" y="3238"/>
                </a:lnTo>
                <a:lnTo>
                  <a:pt x="2882" y="4864"/>
                </a:lnTo>
                <a:lnTo>
                  <a:pt x="1358" y="4864"/>
                </a:lnTo>
                <a:lnTo>
                  <a:pt x="0" y="11341"/>
                </a:lnTo>
                <a:lnTo>
                  <a:pt x="0" y="14579"/>
                </a:lnTo>
                <a:lnTo>
                  <a:pt x="18453" y="29019"/>
                </a:lnTo>
                <a:lnTo>
                  <a:pt x="24028" y="29019"/>
                </a:lnTo>
                <a:lnTo>
                  <a:pt x="29616" y="29019"/>
                </a:lnTo>
                <a:lnTo>
                  <a:pt x="35369" y="27393"/>
                </a:lnTo>
                <a:lnTo>
                  <a:pt x="39598" y="25781"/>
                </a:lnTo>
                <a:lnTo>
                  <a:pt x="40957" y="24155"/>
                </a:lnTo>
                <a:lnTo>
                  <a:pt x="43827" y="19304"/>
                </a:lnTo>
                <a:lnTo>
                  <a:pt x="43827" y="971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5096683" y="5021006"/>
            <a:ext cx="125095" cy="122555"/>
          </a:xfrm>
          <a:custGeom>
            <a:avLst/>
            <a:gdLst/>
            <a:ahLst/>
            <a:cxnLst/>
            <a:rect l="l" t="t" r="r" b="b"/>
            <a:pathLst>
              <a:path w="125095" h="122554">
                <a:moveTo>
                  <a:pt x="72252" y="59378"/>
                </a:moveTo>
                <a:lnTo>
                  <a:pt x="0" y="59378"/>
                </a:lnTo>
              </a:path>
              <a:path w="125095" h="122554">
                <a:moveTo>
                  <a:pt x="72252" y="122157"/>
                </a:moveTo>
                <a:lnTo>
                  <a:pt x="72252" y="0"/>
                </a:lnTo>
              </a:path>
              <a:path w="125095" h="122554">
                <a:moveTo>
                  <a:pt x="124538" y="0"/>
                </a:moveTo>
                <a:lnTo>
                  <a:pt x="124538" y="122157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5115115" y="5096586"/>
            <a:ext cx="44450" cy="64769"/>
          </a:xfrm>
          <a:custGeom>
            <a:avLst/>
            <a:gdLst/>
            <a:ahLst/>
            <a:cxnLst/>
            <a:rect l="l" t="t" r="r" b="b"/>
            <a:pathLst>
              <a:path w="44450" h="64770">
                <a:moveTo>
                  <a:pt x="43827" y="44983"/>
                </a:moveTo>
                <a:lnTo>
                  <a:pt x="42481" y="42583"/>
                </a:lnTo>
                <a:lnTo>
                  <a:pt x="42481" y="49834"/>
                </a:lnTo>
                <a:lnTo>
                  <a:pt x="42481" y="53022"/>
                </a:lnTo>
                <a:lnTo>
                  <a:pt x="39598" y="57835"/>
                </a:lnTo>
                <a:lnTo>
                  <a:pt x="38252" y="59448"/>
                </a:lnTo>
                <a:lnTo>
                  <a:pt x="34010" y="61061"/>
                </a:lnTo>
                <a:lnTo>
                  <a:pt x="32499" y="61061"/>
                </a:lnTo>
                <a:lnTo>
                  <a:pt x="26911" y="59448"/>
                </a:lnTo>
                <a:lnTo>
                  <a:pt x="21323" y="53022"/>
                </a:lnTo>
                <a:lnTo>
                  <a:pt x="24028" y="48196"/>
                </a:lnTo>
                <a:lnTo>
                  <a:pt x="26911" y="43370"/>
                </a:lnTo>
                <a:lnTo>
                  <a:pt x="28257" y="41770"/>
                </a:lnTo>
                <a:lnTo>
                  <a:pt x="34010" y="40157"/>
                </a:lnTo>
                <a:lnTo>
                  <a:pt x="35369" y="40157"/>
                </a:lnTo>
                <a:lnTo>
                  <a:pt x="39598" y="41770"/>
                </a:lnTo>
                <a:lnTo>
                  <a:pt x="41122" y="43370"/>
                </a:lnTo>
                <a:lnTo>
                  <a:pt x="42481" y="49834"/>
                </a:lnTo>
                <a:lnTo>
                  <a:pt x="42481" y="42583"/>
                </a:lnTo>
                <a:lnTo>
                  <a:pt x="41122" y="40157"/>
                </a:lnTo>
                <a:lnTo>
                  <a:pt x="38252" y="36931"/>
                </a:lnTo>
                <a:lnTo>
                  <a:pt x="32499" y="35331"/>
                </a:lnTo>
                <a:lnTo>
                  <a:pt x="31140" y="35331"/>
                </a:lnTo>
                <a:lnTo>
                  <a:pt x="26911" y="38544"/>
                </a:lnTo>
                <a:lnTo>
                  <a:pt x="24028" y="40157"/>
                </a:lnTo>
                <a:lnTo>
                  <a:pt x="21323" y="44983"/>
                </a:lnTo>
                <a:lnTo>
                  <a:pt x="19799" y="43370"/>
                </a:lnTo>
                <a:lnTo>
                  <a:pt x="19799" y="46583"/>
                </a:lnTo>
                <a:lnTo>
                  <a:pt x="18453" y="51409"/>
                </a:lnTo>
                <a:lnTo>
                  <a:pt x="15570" y="56235"/>
                </a:lnTo>
                <a:lnTo>
                  <a:pt x="14224" y="57835"/>
                </a:lnTo>
                <a:lnTo>
                  <a:pt x="9994" y="59448"/>
                </a:lnTo>
                <a:lnTo>
                  <a:pt x="4241" y="57835"/>
                </a:lnTo>
                <a:lnTo>
                  <a:pt x="2882" y="56235"/>
                </a:lnTo>
                <a:lnTo>
                  <a:pt x="1358" y="49796"/>
                </a:lnTo>
                <a:lnTo>
                  <a:pt x="2882" y="48196"/>
                </a:lnTo>
                <a:lnTo>
                  <a:pt x="4241" y="43370"/>
                </a:lnTo>
                <a:lnTo>
                  <a:pt x="5753" y="41770"/>
                </a:lnTo>
                <a:lnTo>
                  <a:pt x="11341" y="40157"/>
                </a:lnTo>
                <a:lnTo>
                  <a:pt x="15570" y="41770"/>
                </a:lnTo>
                <a:lnTo>
                  <a:pt x="19799" y="46583"/>
                </a:lnTo>
                <a:lnTo>
                  <a:pt x="19799" y="43370"/>
                </a:lnTo>
                <a:lnTo>
                  <a:pt x="15570" y="38544"/>
                </a:lnTo>
                <a:lnTo>
                  <a:pt x="9994" y="36931"/>
                </a:lnTo>
                <a:lnTo>
                  <a:pt x="7112" y="36931"/>
                </a:lnTo>
                <a:lnTo>
                  <a:pt x="2882" y="40157"/>
                </a:lnTo>
                <a:lnTo>
                  <a:pt x="1358" y="43370"/>
                </a:lnTo>
                <a:lnTo>
                  <a:pt x="0" y="49796"/>
                </a:lnTo>
                <a:lnTo>
                  <a:pt x="1358" y="54622"/>
                </a:lnTo>
                <a:lnTo>
                  <a:pt x="2882" y="59448"/>
                </a:lnTo>
                <a:lnTo>
                  <a:pt x="5753" y="62674"/>
                </a:lnTo>
                <a:lnTo>
                  <a:pt x="9994" y="64274"/>
                </a:lnTo>
                <a:lnTo>
                  <a:pt x="11341" y="64274"/>
                </a:lnTo>
                <a:lnTo>
                  <a:pt x="16929" y="61061"/>
                </a:lnTo>
                <a:lnTo>
                  <a:pt x="21323" y="56235"/>
                </a:lnTo>
                <a:lnTo>
                  <a:pt x="28257" y="64274"/>
                </a:lnTo>
                <a:lnTo>
                  <a:pt x="36728" y="64274"/>
                </a:lnTo>
                <a:lnTo>
                  <a:pt x="41122" y="61061"/>
                </a:lnTo>
                <a:lnTo>
                  <a:pt x="43827" y="56235"/>
                </a:lnTo>
                <a:lnTo>
                  <a:pt x="43827" y="44983"/>
                </a:lnTo>
                <a:close/>
              </a:path>
              <a:path w="44450" h="64770">
                <a:moveTo>
                  <a:pt x="43827" y="7962"/>
                </a:moveTo>
                <a:lnTo>
                  <a:pt x="39598" y="3098"/>
                </a:lnTo>
                <a:lnTo>
                  <a:pt x="35369" y="0"/>
                </a:lnTo>
                <a:lnTo>
                  <a:pt x="24028" y="0"/>
                </a:lnTo>
                <a:lnTo>
                  <a:pt x="19799" y="3098"/>
                </a:lnTo>
                <a:lnTo>
                  <a:pt x="16929" y="6337"/>
                </a:lnTo>
                <a:lnTo>
                  <a:pt x="15570" y="11201"/>
                </a:lnTo>
                <a:lnTo>
                  <a:pt x="16929" y="17678"/>
                </a:lnTo>
                <a:lnTo>
                  <a:pt x="21323" y="22466"/>
                </a:lnTo>
                <a:lnTo>
                  <a:pt x="4241" y="22466"/>
                </a:lnTo>
                <a:lnTo>
                  <a:pt x="4241" y="1612"/>
                </a:lnTo>
                <a:lnTo>
                  <a:pt x="1358" y="0"/>
                </a:lnTo>
                <a:lnTo>
                  <a:pt x="1358" y="24079"/>
                </a:lnTo>
                <a:lnTo>
                  <a:pt x="24028" y="25679"/>
                </a:lnTo>
                <a:lnTo>
                  <a:pt x="24028" y="22466"/>
                </a:lnTo>
                <a:lnTo>
                  <a:pt x="19799" y="17678"/>
                </a:lnTo>
                <a:lnTo>
                  <a:pt x="18453" y="12814"/>
                </a:lnTo>
                <a:lnTo>
                  <a:pt x="18453" y="11201"/>
                </a:lnTo>
                <a:lnTo>
                  <a:pt x="21323" y="6337"/>
                </a:lnTo>
                <a:lnTo>
                  <a:pt x="24028" y="4724"/>
                </a:lnTo>
                <a:lnTo>
                  <a:pt x="35369" y="4724"/>
                </a:lnTo>
                <a:lnTo>
                  <a:pt x="39598" y="6337"/>
                </a:lnTo>
                <a:lnTo>
                  <a:pt x="41122" y="7962"/>
                </a:lnTo>
                <a:lnTo>
                  <a:pt x="42481" y="14439"/>
                </a:lnTo>
                <a:lnTo>
                  <a:pt x="41122" y="19291"/>
                </a:lnTo>
                <a:lnTo>
                  <a:pt x="38252" y="22466"/>
                </a:lnTo>
                <a:lnTo>
                  <a:pt x="36728" y="20866"/>
                </a:lnTo>
                <a:lnTo>
                  <a:pt x="32499" y="20866"/>
                </a:lnTo>
                <a:lnTo>
                  <a:pt x="31140" y="24079"/>
                </a:lnTo>
                <a:lnTo>
                  <a:pt x="32499" y="25679"/>
                </a:lnTo>
                <a:lnTo>
                  <a:pt x="35369" y="27292"/>
                </a:lnTo>
                <a:lnTo>
                  <a:pt x="36728" y="27292"/>
                </a:lnTo>
                <a:lnTo>
                  <a:pt x="41122" y="22466"/>
                </a:lnTo>
                <a:lnTo>
                  <a:pt x="43827" y="19291"/>
                </a:lnTo>
                <a:lnTo>
                  <a:pt x="43827" y="796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5221221" y="5080384"/>
            <a:ext cx="112395" cy="0"/>
          </a:xfrm>
          <a:custGeom>
            <a:avLst/>
            <a:gdLst/>
            <a:ahLst/>
            <a:cxnLst/>
            <a:rect l="l" t="t" r="r" b="b"/>
            <a:pathLst>
              <a:path w="112395">
                <a:moveTo>
                  <a:pt x="111847" y="0"/>
                </a:moveTo>
                <a:lnTo>
                  <a:pt x="0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5333068" y="4958254"/>
            <a:ext cx="779780" cy="0"/>
          </a:xfrm>
          <a:custGeom>
            <a:avLst/>
            <a:gdLst/>
            <a:ahLst/>
            <a:cxnLst/>
            <a:rect l="l" t="t" r="r" b="b"/>
            <a:pathLst>
              <a:path w="779779">
                <a:moveTo>
                  <a:pt x="0" y="0"/>
                </a:moveTo>
                <a:lnTo>
                  <a:pt x="779378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38" name="object 3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096683" y="4763654"/>
            <a:ext cx="236385" cy="201763"/>
          </a:xfrm>
          <a:prstGeom prst="rect">
            <a:avLst/>
          </a:prstGeom>
        </p:spPr>
      </p:pic>
      <p:sp>
        <p:nvSpPr>
          <p:cNvPr id="39" name="object 39"/>
          <p:cNvSpPr/>
          <p:nvPr/>
        </p:nvSpPr>
        <p:spPr>
          <a:xfrm>
            <a:off x="4600240" y="1184078"/>
            <a:ext cx="202565" cy="267335"/>
          </a:xfrm>
          <a:custGeom>
            <a:avLst/>
            <a:gdLst/>
            <a:ahLst/>
            <a:cxnLst/>
            <a:rect l="l" t="t" r="r" b="b"/>
            <a:pathLst>
              <a:path w="202564" h="267334">
                <a:moveTo>
                  <a:pt x="100425" y="0"/>
                </a:moveTo>
                <a:lnTo>
                  <a:pt x="100425" y="165584"/>
                </a:lnTo>
              </a:path>
              <a:path w="202564" h="267334">
                <a:moveTo>
                  <a:pt x="0" y="165584"/>
                </a:moveTo>
                <a:lnTo>
                  <a:pt x="202289" y="165584"/>
                </a:lnTo>
              </a:path>
              <a:path w="202564" h="267334">
                <a:moveTo>
                  <a:pt x="22623" y="215516"/>
                </a:moveTo>
                <a:lnTo>
                  <a:pt x="179649" y="215516"/>
                </a:lnTo>
              </a:path>
              <a:path w="202564" h="267334">
                <a:moveTo>
                  <a:pt x="49510" y="266933"/>
                </a:moveTo>
                <a:lnTo>
                  <a:pt x="152779" y="266933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832225" y="5080384"/>
            <a:ext cx="201295" cy="269240"/>
          </a:xfrm>
          <a:custGeom>
            <a:avLst/>
            <a:gdLst/>
            <a:ahLst/>
            <a:cxnLst/>
            <a:rect l="l" t="t" r="r" b="b"/>
            <a:pathLst>
              <a:path w="201295" h="269239">
                <a:moveTo>
                  <a:pt x="100442" y="0"/>
                </a:moveTo>
                <a:lnTo>
                  <a:pt x="100442" y="167312"/>
                </a:lnTo>
              </a:path>
              <a:path w="201295" h="269239">
                <a:moveTo>
                  <a:pt x="0" y="167312"/>
                </a:moveTo>
                <a:lnTo>
                  <a:pt x="200885" y="167312"/>
                </a:lnTo>
              </a:path>
              <a:path w="201295" h="269239">
                <a:moveTo>
                  <a:pt x="22640" y="217163"/>
                </a:moveTo>
                <a:lnTo>
                  <a:pt x="178245" y="217163"/>
                </a:lnTo>
              </a:path>
              <a:path w="201295" h="269239">
                <a:moveTo>
                  <a:pt x="48106" y="268620"/>
                </a:moveTo>
                <a:lnTo>
                  <a:pt x="152779" y="268620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8" name="object 48"/>
          <p:cNvSpPr/>
          <p:nvPr/>
        </p:nvSpPr>
        <p:spPr>
          <a:xfrm>
            <a:off x="7138024" y="5837851"/>
            <a:ext cx="946785" cy="194945"/>
          </a:xfrm>
          <a:custGeom>
            <a:avLst/>
            <a:gdLst/>
            <a:ahLst/>
            <a:cxnLst/>
            <a:rect l="l" t="t" r="r" b="b"/>
            <a:pathLst>
              <a:path w="946784" h="194945">
                <a:moveTo>
                  <a:pt x="0" y="194585"/>
                </a:moveTo>
                <a:lnTo>
                  <a:pt x="946370" y="194585"/>
                </a:lnTo>
                <a:lnTo>
                  <a:pt x="946370" y="13"/>
                </a:lnTo>
                <a:lnTo>
                  <a:pt x="0" y="13"/>
                </a:lnTo>
                <a:lnTo>
                  <a:pt x="0" y="194585"/>
                </a:lnTo>
                <a:close/>
              </a:path>
              <a:path w="946784" h="194945">
                <a:moveTo>
                  <a:pt x="473955" y="0"/>
                </a:moveTo>
                <a:lnTo>
                  <a:pt x="473955" y="194585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49" name="object 49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7200293" y="5892533"/>
            <a:ext cx="134352" cy="99701"/>
          </a:xfrm>
          <a:prstGeom prst="rect">
            <a:avLst/>
          </a:prstGeom>
        </p:spPr>
      </p:pic>
      <p:sp>
        <p:nvSpPr>
          <p:cNvPr id="52" name="object 52"/>
          <p:cNvSpPr/>
          <p:nvPr/>
        </p:nvSpPr>
        <p:spPr>
          <a:xfrm>
            <a:off x="7138024" y="4861791"/>
            <a:ext cx="946785" cy="194945"/>
          </a:xfrm>
          <a:custGeom>
            <a:avLst/>
            <a:gdLst/>
            <a:ahLst/>
            <a:cxnLst/>
            <a:rect l="l" t="t" r="r" b="b"/>
            <a:pathLst>
              <a:path w="946784" h="194945">
                <a:moveTo>
                  <a:pt x="0" y="194572"/>
                </a:moveTo>
                <a:lnTo>
                  <a:pt x="946370" y="194572"/>
                </a:lnTo>
                <a:lnTo>
                  <a:pt x="946370" y="0"/>
                </a:lnTo>
                <a:lnTo>
                  <a:pt x="0" y="0"/>
                </a:lnTo>
                <a:lnTo>
                  <a:pt x="0" y="194572"/>
                </a:lnTo>
                <a:close/>
              </a:path>
            </a:pathLst>
          </a:custGeom>
          <a:ln w="1023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112446" y="4918065"/>
            <a:ext cx="1026160" cy="80645"/>
          </a:xfrm>
          <a:custGeom>
            <a:avLst/>
            <a:gdLst/>
            <a:ahLst/>
            <a:cxnLst/>
            <a:rect l="l" t="t" r="r" b="b"/>
            <a:pathLst>
              <a:path w="1026159" h="80645">
                <a:moveTo>
                  <a:pt x="117431" y="80403"/>
                </a:moveTo>
                <a:lnTo>
                  <a:pt x="312648" y="80403"/>
                </a:lnTo>
                <a:lnTo>
                  <a:pt x="312648" y="0"/>
                </a:lnTo>
                <a:lnTo>
                  <a:pt x="117431" y="0"/>
                </a:lnTo>
                <a:lnTo>
                  <a:pt x="117431" y="80403"/>
                </a:lnTo>
                <a:close/>
              </a:path>
              <a:path w="1026159" h="80645">
                <a:moveTo>
                  <a:pt x="0" y="40188"/>
                </a:moveTo>
                <a:lnTo>
                  <a:pt x="1025577" y="40188"/>
                </a:lnTo>
              </a:path>
              <a:path w="1026159" h="80645">
                <a:moveTo>
                  <a:pt x="0" y="40188"/>
                </a:moveTo>
                <a:lnTo>
                  <a:pt x="311175" y="40188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235459" y="4853673"/>
            <a:ext cx="213995" cy="59690"/>
          </a:xfrm>
          <a:custGeom>
            <a:avLst/>
            <a:gdLst/>
            <a:ahLst/>
            <a:cxnLst/>
            <a:rect l="l" t="t" r="r" b="b"/>
            <a:pathLst>
              <a:path w="213995" h="59689">
                <a:moveTo>
                  <a:pt x="17081" y="0"/>
                </a:moveTo>
                <a:lnTo>
                  <a:pt x="0" y="0"/>
                </a:lnTo>
                <a:lnTo>
                  <a:pt x="0" y="3238"/>
                </a:lnTo>
                <a:lnTo>
                  <a:pt x="7099" y="3238"/>
                </a:lnTo>
                <a:lnTo>
                  <a:pt x="7099" y="56273"/>
                </a:lnTo>
                <a:lnTo>
                  <a:pt x="5753" y="57899"/>
                </a:lnTo>
                <a:lnTo>
                  <a:pt x="0" y="57899"/>
                </a:lnTo>
                <a:lnTo>
                  <a:pt x="0" y="59512"/>
                </a:lnTo>
                <a:lnTo>
                  <a:pt x="17081" y="59512"/>
                </a:lnTo>
                <a:lnTo>
                  <a:pt x="17081" y="57899"/>
                </a:lnTo>
                <a:lnTo>
                  <a:pt x="12852" y="57899"/>
                </a:lnTo>
                <a:lnTo>
                  <a:pt x="11328" y="56273"/>
                </a:lnTo>
                <a:lnTo>
                  <a:pt x="11328" y="3238"/>
                </a:lnTo>
                <a:lnTo>
                  <a:pt x="17081" y="3238"/>
                </a:lnTo>
                <a:lnTo>
                  <a:pt x="17081" y="0"/>
                </a:lnTo>
                <a:close/>
              </a:path>
              <a:path w="213995" h="59689">
                <a:moveTo>
                  <a:pt x="49580" y="12954"/>
                </a:moveTo>
                <a:lnTo>
                  <a:pt x="46697" y="0"/>
                </a:lnTo>
                <a:lnTo>
                  <a:pt x="24028" y="0"/>
                </a:lnTo>
                <a:lnTo>
                  <a:pt x="24028" y="3238"/>
                </a:lnTo>
                <a:lnTo>
                  <a:pt x="26898" y="3238"/>
                </a:lnTo>
                <a:lnTo>
                  <a:pt x="26898" y="56273"/>
                </a:lnTo>
                <a:lnTo>
                  <a:pt x="25552" y="57899"/>
                </a:lnTo>
                <a:lnTo>
                  <a:pt x="24028" y="57899"/>
                </a:lnTo>
                <a:lnTo>
                  <a:pt x="24028" y="59512"/>
                </a:lnTo>
                <a:lnTo>
                  <a:pt x="34010" y="59512"/>
                </a:lnTo>
                <a:lnTo>
                  <a:pt x="34010" y="57899"/>
                </a:lnTo>
                <a:lnTo>
                  <a:pt x="32651" y="57899"/>
                </a:lnTo>
                <a:lnTo>
                  <a:pt x="31127" y="56273"/>
                </a:lnTo>
                <a:lnTo>
                  <a:pt x="31127" y="29019"/>
                </a:lnTo>
                <a:lnTo>
                  <a:pt x="38239" y="29019"/>
                </a:lnTo>
                <a:lnTo>
                  <a:pt x="41109" y="32258"/>
                </a:lnTo>
                <a:lnTo>
                  <a:pt x="42468" y="36982"/>
                </a:lnTo>
                <a:lnTo>
                  <a:pt x="42468" y="20916"/>
                </a:lnTo>
                <a:lnTo>
                  <a:pt x="41109" y="25781"/>
                </a:lnTo>
                <a:lnTo>
                  <a:pt x="38239" y="27393"/>
                </a:lnTo>
                <a:lnTo>
                  <a:pt x="31127" y="27393"/>
                </a:lnTo>
                <a:lnTo>
                  <a:pt x="31127" y="3238"/>
                </a:lnTo>
                <a:lnTo>
                  <a:pt x="39585" y="3238"/>
                </a:lnTo>
                <a:lnTo>
                  <a:pt x="43827" y="4864"/>
                </a:lnTo>
                <a:lnTo>
                  <a:pt x="45339" y="8102"/>
                </a:lnTo>
                <a:lnTo>
                  <a:pt x="48221" y="12954"/>
                </a:lnTo>
                <a:lnTo>
                  <a:pt x="49580" y="12954"/>
                </a:lnTo>
                <a:close/>
              </a:path>
              <a:path w="213995" h="59689">
                <a:moveTo>
                  <a:pt x="74955" y="40220"/>
                </a:moveTo>
                <a:lnTo>
                  <a:pt x="69367" y="40220"/>
                </a:lnTo>
                <a:lnTo>
                  <a:pt x="69367" y="0"/>
                </a:lnTo>
                <a:lnTo>
                  <a:pt x="68021" y="0"/>
                </a:lnTo>
                <a:lnTo>
                  <a:pt x="66497" y="3937"/>
                </a:lnTo>
                <a:lnTo>
                  <a:pt x="66497" y="8102"/>
                </a:lnTo>
                <a:lnTo>
                  <a:pt x="66497" y="40220"/>
                </a:lnTo>
                <a:lnTo>
                  <a:pt x="53809" y="40220"/>
                </a:lnTo>
                <a:lnTo>
                  <a:pt x="66497" y="8102"/>
                </a:lnTo>
                <a:lnTo>
                  <a:pt x="66497" y="3937"/>
                </a:lnTo>
                <a:lnTo>
                  <a:pt x="52451" y="40220"/>
                </a:lnTo>
                <a:lnTo>
                  <a:pt x="52451" y="41833"/>
                </a:lnTo>
                <a:lnTo>
                  <a:pt x="66497" y="41833"/>
                </a:lnTo>
                <a:lnTo>
                  <a:pt x="66497" y="53174"/>
                </a:lnTo>
                <a:lnTo>
                  <a:pt x="65138" y="56273"/>
                </a:lnTo>
                <a:lnTo>
                  <a:pt x="63614" y="57899"/>
                </a:lnTo>
                <a:lnTo>
                  <a:pt x="60909" y="57899"/>
                </a:lnTo>
                <a:lnTo>
                  <a:pt x="60909" y="59512"/>
                </a:lnTo>
                <a:lnTo>
                  <a:pt x="74955" y="59512"/>
                </a:lnTo>
                <a:lnTo>
                  <a:pt x="74955" y="57899"/>
                </a:lnTo>
                <a:lnTo>
                  <a:pt x="72250" y="57899"/>
                </a:lnTo>
                <a:lnTo>
                  <a:pt x="70726" y="56273"/>
                </a:lnTo>
                <a:lnTo>
                  <a:pt x="69367" y="53174"/>
                </a:lnTo>
                <a:lnTo>
                  <a:pt x="69367" y="41833"/>
                </a:lnTo>
                <a:lnTo>
                  <a:pt x="74955" y="41833"/>
                </a:lnTo>
                <a:lnTo>
                  <a:pt x="74955" y="40220"/>
                </a:lnTo>
                <a:close/>
              </a:path>
              <a:path w="213995" h="59689">
                <a:moveTo>
                  <a:pt x="101866" y="41833"/>
                </a:moveTo>
                <a:lnTo>
                  <a:pt x="98983" y="35356"/>
                </a:lnTo>
                <a:lnTo>
                  <a:pt x="97624" y="30632"/>
                </a:lnTo>
                <a:lnTo>
                  <a:pt x="93395" y="27393"/>
                </a:lnTo>
                <a:lnTo>
                  <a:pt x="98983" y="20916"/>
                </a:lnTo>
                <a:lnTo>
                  <a:pt x="100507" y="12954"/>
                </a:lnTo>
                <a:lnTo>
                  <a:pt x="98983" y="11341"/>
                </a:lnTo>
                <a:lnTo>
                  <a:pt x="97624" y="4864"/>
                </a:lnTo>
                <a:lnTo>
                  <a:pt x="94754" y="1625"/>
                </a:lnTo>
                <a:lnTo>
                  <a:pt x="90525" y="0"/>
                </a:lnTo>
                <a:lnTo>
                  <a:pt x="87820" y="0"/>
                </a:lnTo>
                <a:lnTo>
                  <a:pt x="83591" y="3238"/>
                </a:lnTo>
                <a:lnTo>
                  <a:pt x="82067" y="4864"/>
                </a:lnTo>
                <a:lnTo>
                  <a:pt x="80708" y="11341"/>
                </a:lnTo>
                <a:lnTo>
                  <a:pt x="82067" y="16192"/>
                </a:lnTo>
                <a:lnTo>
                  <a:pt x="84937" y="16192"/>
                </a:lnTo>
                <a:lnTo>
                  <a:pt x="84937" y="8102"/>
                </a:lnTo>
                <a:lnTo>
                  <a:pt x="86296" y="3238"/>
                </a:lnTo>
                <a:lnTo>
                  <a:pt x="89166" y="1625"/>
                </a:lnTo>
                <a:lnTo>
                  <a:pt x="90525" y="3238"/>
                </a:lnTo>
                <a:lnTo>
                  <a:pt x="94754" y="6477"/>
                </a:lnTo>
                <a:lnTo>
                  <a:pt x="96278" y="14579"/>
                </a:lnTo>
                <a:lnTo>
                  <a:pt x="96278" y="17678"/>
                </a:lnTo>
                <a:lnTo>
                  <a:pt x="94754" y="22542"/>
                </a:lnTo>
                <a:lnTo>
                  <a:pt x="92049" y="25781"/>
                </a:lnTo>
                <a:lnTo>
                  <a:pt x="87820" y="27393"/>
                </a:lnTo>
                <a:lnTo>
                  <a:pt x="87820" y="29019"/>
                </a:lnTo>
                <a:lnTo>
                  <a:pt x="96278" y="32258"/>
                </a:lnTo>
                <a:lnTo>
                  <a:pt x="96278" y="35356"/>
                </a:lnTo>
                <a:lnTo>
                  <a:pt x="97624" y="43459"/>
                </a:lnTo>
                <a:lnTo>
                  <a:pt x="97624" y="48310"/>
                </a:lnTo>
                <a:lnTo>
                  <a:pt x="96278" y="54660"/>
                </a:lnTo>
                <a:lnTo>
                  <a:pt x="94754" y="56273"/>
                </a:lnTo>
                <a:lnTo>
                  <a:pt x="89166" y="57899"/>
                </a:lnTo>
                <a:lnTo>
                  <a:pt x="86296" y="56273"/>
                </a:lnTo>
                <a:lnTo>
                  <a:pt x="84937" y="53174"/>
                </a:lnTo>
                <a:lnTo>
                  <a:pt x="84937" y="45072"/>
                </a:lnTo>
                <a:lnTo>
                  <a:pt x="83591" y="43459"/>
                </a:lnTo>
                <a:lnTo>
                  <a:pt x="82067" y="45072"/>
                </a:lnTo>
                <a:lnTo>
                  <a:pt x="80708" y="48310"/>
                </a:lnTo>
                <a:lnTo>
                  <a:pt x="80708" y="51549"/>
                </a:lnTo>
                <a:lnTo>
                  <a:pt x="83591" y="56273"/>
                </a:lnTo>
                <a:lnTo>
                  <a:pt x="84937" y="57899"/>
                </a:lnTo>
                <a:lnTo>
                  <a:pt x="90525" y="59512"/>
                </a:lnTo>
                <a:lnTo>
                  <a:pt x="94754" y="59512"/>
                </a:lnTo>
                <a:lnTo>
                  <a:pt x="100507" y="49936"/>
                </a:lnTo>
                <a:lnTo>
                  <a:pt x="101866" y="43459"/>
                </a:lnTo>
                <a:lnTo>
                  <a:pt x="101866" y="41833"/>
                </a:lnTo>
                <a:close/>
              </a:path>
              <a:path w="213995" h="59689">
                <a:moveTo>
                  <a:pt x="155663" y="9715"/>
                </a:moveTo>
                <a:lnTo>
                  <a:pt x="152793" y="4864"/>
                </a:lnTo>
                <a:lnTo>
                  <a:pt x="149910" y="1625"/>
                </a:lnTo>
                <a:lnTo>
                  <a:pt x="145681" y="0"/>
                </a:lnTo>
                <a:lnTo>
                  <a:pt x="142976" y="0"/>
                </a:lnTo>
                <a:lnTo>
                  <a:pt x="138747" y="3238"/>
                </a:lnTo>
                <a:lnTo>
                  <a:pt x="135877" y="8102"/>
                </a:lnTo>
                <a:lnTo>
                  <a:pt x="135877" y="17678"/>
                </a:lnTo>
                <a:lnTo>
                  <a:pt x="138747" y="19304"/>
                </a:lnTo>
                <a:lnTo>
                  <a:pt x="140106" y="19304"/>
                </a:lnTo>
                <a:lnTo>
                  <a:pt x="140106" y="12954"/>
                </a:lnTo>
                <a:lnTo>
                  <a:pt x="138747" y="9715"/>
                </a:lnTo>
                <a:lnTo>
                  <a:pt x="141452" y="4864"/>
                </a:lnTo>
                <a:lnTo>
                  <a:pt x="145681" y="1625"/>
                </a:lnTo>
                <a:lnTo>
                  <a:pt x="147205" y="3238"/>
                </a:lnTo>
                <a:lnTo>
                  <a:pt x="149910" y="4864"/>
                </a:lnTo>
                <a:lnTo>
                  <a:pt x="151434" y="8102"/>
                </a:lnTo>
                <a:lnTo>
                  <a:pt x="151434" y="17678"/>
                </a:lnTo>
                <a:lnTo>
                  <a:pt x="149910" y="24155"/>
                </a:lnTo>
                <a:lnTo>
                  <a:pt x="148564" y="30632"/>
                </a:lnTo>
                <a:lnTo>
                  <a:pt x="144335" y="35356"/>
                </a:lnTo>
                <a:lnTo>
                  <a:pt x="144335" y="36982"/>
                </a:lnTo>
                <a:lnTo>
                  <a:pt x="141452" y="41833"/>
                </a:lnTo>
                <a:lnTo>
                  <a:pt x="138747" y="46697"/>
                </a:lnTo>
                <a:lnTo>
                  <a:pt x="137223" y="49936"/>
                </a:lnTo>
                <a:lnTo>
                  <a:pt x="134353" y="54660"/>
                </a:lnTo>
                <a:lnTo>
                  <a:pt x="134353" y="59512"/>
                </a:lnTo>
                <a:lnTo>
                  <a:pt x="154317" y="59512"/>
                </a:lnTo>
                <a:lnTo>
                  <a:pt x="155663" y="45072"/>
                </a:lnTo>
                <a:lnTo>
                  <a:pt x="154317" y="45072"/>
                </a:lnTo>
                <a:lnTo>
                  <a:pt x="152793" y="51549"/>
                </a:lnTo>
                <a:lnTo>
                  <a:pt x="149910" y="54660"/>
                </a:lnTo>
                <a:lnTo>
                  <a:pt x="137223" y="54660"/>
                </a:lnTo>
                <a:lnTo>
                  <a:pt x="137223" y="53174"/>
                </a:lnTo>
                <a:lnTo>
                  <a:pt x="141452" y="46697"/>
                </a:lnTo>
                <a:lnTo>
                  <a:pt x="147205" y="36982"/>
                </a:lnTo>
                <a:lnTo>
                  <a:pt x="151434" y="30632"/>
                </a:lnTo>
                <a:lnTo>
                  <a:pt x="151434" y="29019"/>
                </a:lnTo>
                <a:lnTo>
                  <a:pt x="154317" y="22542"/>
                </a:lnTo>
                <a:lnTo>
                  <a:pt x="154317" y="20916"/>
                </a:lnTo>
                <a:lnTo>
                  <a:pt x="155663" y="14579"/>
                </a:lnTo>
                <a:lnTo>
                  <a:pt x="155663" y="9715"/>
                </a:lnTo>
                <a:close/>
              </a:path>
              <a:path w="213995" h="59689">
                <a:moveTo>
                  <a:pt x="183921" y="19304"/>
                </a:moveTo>
                <a:lnTo>
                  <a:pt x="182575" y="12954"/>
                </a:lnTo>
                <a:lnTo>
                  <a:pt x="181051" y="8102"/>
                </a:lnTo>
                <a:lnTo>
                  <a:pt x="179692" y="6477"/>
                </a:lnTo>
                <a:lnTo>
                  <a:pt x="179692" y="14579"/>
                </a:lnTo>
                <a:lnTo>
                  <a:pt x="179692" y="45072"/>
                </a:lnTo>
                <a:lnTo>
                  <a:pt x="178346" y="49936"/>
                </a:lnTo>
                <a:lnTo>
                  <a:pt x="176822" y="54660"/>
                </a:lnTo>
                <a:lnTo>
                  <a:pt x="172593" y="57899"/>
                </a:lnTo>
                <a:lnTo>
                  <a:pt x="171234" y="56273"/>
                </a:lnTo>
                <a:lnTo>
                  <a:pt x="168363" y="49936"/>
                </a:lnTo>
                <a:lnTo>
                  <a:pt x="167005" y="45072"/>
                </a:lnTo>
                <a:lnTo>
                  <a:pt x="167005" y="38595"/>
                </a:lnTo>
                <a:lnTo>
                  <a:pt x="165481" y="30632"/>
                </a:lnTo>
                <a:lnTo>
                  <a:pt x="167005" y="22542"/>
                </a:lnTo>
                <a:lnTo>
                  <a:pt x="167005" y="16192"/>
                </a:lnTo>
                <a:lnTo>
                  <a:pt x="168363" y="9715"/>
                </a:lnTo>
                <a:lnTo>
                  <a:pt x="169710" y="4864"/>
                </a:lnTo>
                <a:lnTo>
                  <a:pt x="172593" y="3238"/>
                </a:lnTo>
                <a:lnTo>
                  <a:pt x="175463" y="3238"/>
                </a:lnTo>
                <a:lnTo>
                  <a:pt x="178346" y="9715"/>
                </a:lnTo>
                <a:lnTo>
                  <a:pt x="179692" y="14579"/>
                </a:lnTo>
                <a:lnTo>
                  <a:pt x="179692" y="6477"/>
                </a:lnTo>
                <a:lnTo>
                  <a:pt x="176822" y="1625"/>
                </a:lnTo>
                <a:lnTo>
                  <a:pt x="172593" y="0"/>
                </a:lnTo>
                <a:lnTo>
                  <a:pt x="171234" y="0"/>
                </a:lnTo>
                <a:lnTo>
                  <a:pt x="168363" y="3238"/>
                </a:lnTo>
                <a:lnTo>
                  <a:pt x="165481" y="8102"/>
                </a:lnTo>
                <a:lnTo>
                  <a:pt x="164134" y="9715"/>
                </a:lnTo>
                <a:lnTo>
                  <a:pt x="162775" y="14579"/>
                </a:lnTo>
                <a:lnTo>
                  <a:pt x="162775" y="40220"/>
                </a:lnTo>
                <a:lnTo>
                  <a:pt x="164134" y="46697"/>
                </a:lnTo>
                <a:lnTo>
                  <a:pt x="165481" y="51549"/>
                </a:lnTo>
                <a:lnTo>
                  <a:pt x="165481" y="54660"/>
                </a:lnTo>
                <a:lnTo>
                  <a:pt x="169710" y="57899"/>
                </a:lnTo>
                <a:lnTo>
                  <a:pt x="172593" y="59512"/>
                </a:lnTo>
                <a:lnTo>
                  <a:pt x="174117" y="59512"/>
                </a:lnTo>
                <a:lnTo>
                  <a:pt x="178346" y="57899"/>
                </a:lnTo>
                <a:lnTo>
                  <a:pt x="181051" y="51549"/>
                </a:lnTo>
                <a:lnTo>
                  <a:pt x="181051" y="49936"/>
                </a:lnTo>
                <a:lnTo>
                  <a:pt x="182575" y="45072"/>
                </a:lnTo>
                <a:lnTo>
                  <a:pt x="183921" y="38595"/>
                </a:lnTo>
                <a:lnTo>
                  <a:pt x="183921" y="19304"/>
                </a:lnTo>
                <a:close/>
              </a:path>
              <a:path w="213995" h="59689">
                <a:moveTo>
                  <a:pt x="213702" y="57899"/>
                </a:moveTo>
                <a:lnTo>
                  <a:pt x="212191" y="57899"/>
                </a:lnTo>
                <a:lnTo>
                  <a:pt x="210832" y="56273"/>
                </a:lnTo>
                <a:lnTo>
                  <a:pt x="209473" y="53174"/>
                </a:lnTo>
                <a:lnTo>
                  <a:pt x="203720" y="10083"/>
                </a:lnTo>
                <a:lnTo>
                  <a:pt x="203720" y="35356"/>
                </a:lnTo>
                <a:lnTo>
                  <a:pt x="195262" y="35356"/>
                </a:lnTo>
                <a:lnTo>
                  <a:pt x="199491" y="6477"/>
                </a:lnTo>
                <a:lnTo>
                  <a:pt x="203720" y="35356"/>
                </a:lnTo>
                <a:lnTo>
                  <a:pt x="203720" y="10083"/>
                </a:lnTo>
                <a:lnTo>
                  <a:pt x="202374" y="0"/>
                </a:lnTo>
                <a:lnTo>
                  <a:pt x="198145" y="1625"/>
                </a:lnTo>
                <a:lnTo>
                  <a:pt x="189674" y="53174"/>
                </a:lnTo>
                <a:lnTo>
                  <a:pt x="189674" y="56273"/>
                </a:lnTo>
                <a:lnTo>
                  <a:pt x="188163" y="57899"/>
                </a:lnTo>
                <a:lnTo>
                  <a:pt x="186804" y="57899"/>
                </a:lnTo>
                <a:lnTo>
                  <a:pt x="186804" y="59512"/>
                </a:lnTo>
                <a:lnTo>
                  <a:pt x="195262" y="59512"/>
                </a:lnTo>
                <a:lnTo>
                  <a:pt x="195262" y="57899"/>
                </a:lnTo>
                <a:lnTo>
                  <a:pt x="192392" y="54660"/>
                </a:lnTo>
                <a:lnTo>
                  <a:pt x="192392" y="49936"/>
                </a:lnTo>
                <a:lnTo>
                  <a:pt x="195262" y="36982"/>
                </a:lnTo>
                <a:lnTo>
                  <a:pt x="203720" y="36982"/>
                </a:lnTo>
                <a:lnTo>
                  <a:pt x="206603" y="53174"/>
                </a:lnTo>
                <a:lnTo>
                  <a:pt x="206603" y="56273"/>
                </a:lnTo>
                <a:lnTo>
                  <a:pt x="205079" y="57899"/>
                </a:lnTo>
                <a:lnTo>
                  <a:pt x="203720" y="57899"/>
                </a:lnTo>
                <a:lnTo>
                  <a:pt x="203720" y="59512"/>
                </a:lnTo>
                <a:lnTo>
                  <a:pt x="213702" y="59512"/>
                </a:lnTo>
                <a:lnTo>
                  <a:pt x="213702" y="5789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6112446" y="4958254"/>
            <a:ext cx="0" cy="1396365"/>
          </a:xfrm>
          <a:custGeom>
            <a:avLst/>
            <a:gdLst/>
            <a:ahLst/>
            <a:cxnLst/>
            <a:rect l="l" t="t" r="r" b="b"/>
            <a:pathLst>
              <a:path h="1396364">
                <a:moveTo>
                  <a:pt x="0" y="1395791"/>
                </a:moveTo>
                <a:lnTo>
                  <a:pt x="0" y="0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9" name="object 59"/>
          <p:cNvSpPr/>
          <p:nvPr/>
        </p:nvSpPr>
        <p:spPr>
          <a:xfrm>
            <a:off x="4180110" y="4916446"/>
            <a:ext cx="196850" cy="80645"/>
          </a:xfrm>
          <a:custGeom>
            <a:avLst/>
            <a:gdLst/>
            <a:ahLst/>
            <a:cxnLst/>
            <a:rect l="l" t="t" r="r" b="b"/>
            <a:pathLst>
              <a:path w="196850" h="80645">
                <a:moveTo>
                  <a:pt x="0" y="80403"/>
                </a:moveTo>
                <a:lnTo>
                  <a:pt x="196621" y="80403"/>
                </a:lnTo>
                <a:lnTo>
                  <a:pt x="196621" y="0"/>
                </a:lnTo>
                <a:lnTo>
                  <a:pt x="0" y="0"/>
                </a:lnTo>
                <a:lnTo>
                  <a:pt x="0" y="80403"/>
                </a:lnTo>
                <a:close/>
              </a:path>
              <a:path w="196850" h="80645">
                <a:moveTo>
                  <a:pt x="79206" y="16032"/>
                </a:moveTo>
                <a:lnTo>
                  <a:pt x="103251" y="43427"/>
                </a:lnTo>
              </a:path>
              <a:path w="196850" h="80645">
                <a:moveTo>
                  <a:pt x="73555" y="43427"/>
                </a:moveTo>
                <a:lnTo>
                  <a:pt x="32522" y="24129"/>
                </a:lnTo>
              </a:path>
              <a:path w="196850" h="80645">
                <a:moveTo>
                  <a:pt x="41016" y="36949"/>
                </a:moveTo>
                <a:lnTo>
                  <a:pt x="38190" y="27368"/>
                </a:lnTo>
                <a:lnTo>
                  <a:pt x="29696" y="24129"/>
                </a:lnTo>
                <a:lnTo>
                  <a:pt x="21218" y="27368"/>
                </a:lnTo>
                <a:lnTo>
                  <a:pt x="18376" y="36949"/>
                </a:lnTo>
                <a:lnTo>
                  <a:pt x="21218" y="45046"/>
                </a:lnTo>
                <a:lnTo>
                  <a:pt x="29696" y="49769"/>
                </a:lnTo>
                <a:lnTo>
                  <a:pt x="38190" y="45046"/>
                </a:lnTo>
                <a:lnTo>
                  <a:pt x="41016" y="36949"/>
                </a:lnTo>
                <a:close/>
              </a:path>
              <a:path w="196850" h="80645">
                <a:moveTo>
                  <a:pt x="168329" y="36949"/>
                </a:moveTo>
                <a:lnTo>
                  <a:pt x="165503" y="27368"/>
                </a:lnTo>
                <a:lnTo>
                  <a:pt x="157009" y="24129"/>
                </a:lnTo>
                <a:lnTo>
                  <a:pt x="148531" y="27368"/>
                </a:lnTo>
                <a:lnTo>
                  <a:pt x="145689" y="36949"/>
                </a:lnTo>
                <a:lnTo>
                  <a:pt x="148531" y="45046"/>
                </a:lnTo>
                <a:lnTo>
                  <a:pt x="157009" y="49769"/>
                </a:lnTo>
                <a:lnTo>
                  <a:pt x="165503" y="45046"/>
                </a:lnTo>
                <a:lnTo>
                  <a:pt x="168329" y="36949"/>
                </a:lnTo>
                <a:close/>
              </a:path>
              <a:path w="196850" h="80645">
                <a:moveTo>
                  <a:pt x="93352" y="65964"/>
                </a:moveTo>
                <a:lnTo>
                  <a:pt x="131543" y="72306"/>
                </a:lnTo>
                <a:lnTo>
                  <a:pt x="164082" y="46666"/>
                </a:lnTo>
              </a:path>
              <a:path w="196850" h="80645">
                <a:moveTo>
                  <a:pt x="18376" y="40188"/>
                </a:moveTo>
                <a:lnTo>
                  <a:pt x="0" y="40188"/>
                </a:lnTo>
              </a:path>
              <a:path w="196850" h="80645">
                <a:moveTo>
                  <a:pt x="73555" y="43427"/>
                </a:moveTo>
                <a:lnTo>
                  <a:pt x="93352" y="65964"/>
                </a:lnTo>
              </a:path>
              <a:path w="196850" h="80645">
                <a:moveTo>
                  <a:pt x="103251" y="43427"/>
                </a:moveTo>
                <a:lnTo>
                  <a:pt x="128717" y="56247"/>
                </a:lnTo>
                <a:lnTo>
                  <a:pt x="157009" y="49769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0" name="object 60"/>
          <p:cNvSpPr/>
          <p:nvPr/>
        </p:nvSpPr>
        <p:spPr>
          <a:xfrm>
            <a:off x="4181513" y="4829657"/>
            <a:ext cx="240665" cy="61594"/>
          </a:xfrm>
          <a:custGeom>
            <a:avLst/>
            <a:gdLst/>
            <a:ahLst/>
            <a:cxnLst/>
            <a:rect l="l" t="t" r="r" b="b"/>
            <a:pathLst>
              <a:path w="240664" h="61595">
                <a:moveTo>
                  <a:pt x="16967" y="1612"/>
                </a:moveTo>
                <a:lnTo>
                  <a:pt x="0" y="1612"/>
                </a:lnTo>
                <a:lnTo>
                  <a:pt x="0" y="3098"/>
                </a:lnTo>
                <a:lnTo>
                  <a:pt x="5664" y="3098"/>
                </a:lnTo>
                <a:lnTo>
                  <a:pt x="7073" y="6337"/>
                </a:lnTo>
                <a:lnTo>
                  <a:pt x="7073" y="54648"/>
                </a:lnTo>
                <a:lnTo>
                  <a:pt x="5664" y="57886"/>
                </a:lnTo>
                <a:lnTo>
                  <a:pt x="0" y="57886"/>
                </a:lnTo>
                <a:lnTo>
                  <a:pt x="0" y="59372"/>
                </a:lnTo>
                <a:lnTo>
                  <a:pt x="16967" y="59372"/>
                </a:lnTo>
                <a:lnTo>
                  <a:pt x="16967" y="57886"/>
                </a:lnTo>
                <a:lnTo>
                  <a:pt x="9893" y="57886"/>
                </a:lnTo>
                <a:lnTo>
                  <a:pt x="9893" y="3098"/>
                </a:lnTo>
                <a:lnTo>
                  <a:pt x="16967" y="3098"/>
                </a:lnTo>
                <a:lnTo>
                  <a:pt x="16967" y="1612"/>
                </a:lnTo>
                <a:close/>
              </a:path>
              <a:path w="240664" h="61595">
                <a:moveTo>
                  <a:pt x="46685" y="44932"/>
                </a:moveTo>
                <a:lnTo>
                  <a:pt x="45262" y="40208"/>
                </a:lnTo>
                <a:lnTo>
                  <a:pt x="43853" y="33731"/>
                </a:lnTo>
                <a:lnTo>
                  <a:pt x="41033" y="30492"/>
                </a:lnTo>
                <a:lnTo>
                  <a:pt x="36779" y="27254"/>
                </a:lnTo>
                <a:lnTo>
                  <a:pt x="31115" y="22402"/>
                </a:lnTo>
                <a:lnTo>
                  <a:pt x="28282" y="19291"/>
                </a:lnTo>
                <a:lnTo>
                  <a:pt x="26885" y="14439"/>
                </a:lnTo>
                <a:lnTo>
                  <a:pt x="26885" y="12814"/>
                </a:lnTo>
                <a:lnTo>
                  <a:pt x="28282" y="6337"/>
                </a:lnTo>
                <a:lnTo>
                  <a:pt x="29705" y="4711"/>
                </a:lnTo>
                <a:lnTo>
                  <a:pt x="33959" y="3098"/>
                </a:lnTo>
                <a:lnTo>
                  <a:pt x="35356" y="3098"/>
                </a:lnTo>
                <a:lnTo>
                  <a:pt x="39611" y="4711"/>
                </a:lnTo>
                <a:lnTo>
                  <a:pt x="43853" y="14439"/>
                </a:lnTo>
                <a:lnTo>
                  <a:pt x="45262" y="14439"/>
                </a:lnTo>
                <a:lnTo>
                  <a:pt x="43853" y="0"/>
                </a:lnTo>
                <a:lnTo>
                  <a:pt x="42430" y="1612"/>
                </a:lnTo>
                <a:lnTo>
                  <a:pt x="42430" y="3098"/>
                </a:lnTo>
                <a:lnTo>
                  <a:pt x="39611" y="1612"/>
                </a:lnTo>
                <a:lnTo>
                  <a:pt x="35356" y="0"/>
                </a:lnTo>
                <a:lnTo>
                  <a:pt x="31115" y="1612"/>
                </a:lnTo>
                <a:lnTo>
                  <a:pt x="26885" y="4711"/>
                </a:lnTo>
                <a:lnTo>
                  <a:pt x="25463" y="7962"/>
                </a:lnTo>
                <a:lnTo>
                  <a:pt x="24041" y="14439"/>
                </a:lnTo>
                <a:lnTo>
                  <a:pt x="26885" y="24015"/>
                </a:lnTo>
                <a:lnTo>
                  <a:pt x="29705" y="27254"/>
                </a:lnTo>
                <a:lnTo>
                  <a:pt x="35356" y="32118"/>
                </a:lnTo>
                <a:lnTo>
                  <a:pt x="38188" y="33731"/>
                </a:lnTo>
                <a:lnTo>
                  <a:pt x="41033" y="38595"/>
                </a:lnTo>
                <a:lnTo>
                  <a:pt x="42430" y="44932"/>
                </a:lnTo>
                <a:lnTo>
                  <a:pt x="42430" y="48171"/>
                </a:lnTo>
                <a:lnTo>
                  <a:pt x="41033" y="54648"/>
                </a:lnTo>
                <a:lnTo>
                  <a:pt x="39611" y="56273"/>
                </a:lnTo>
                <a:lnTo>
                  <a:pt x="35356" y="57886"/>
                </a:lnTo>
                <a:lnTo>
                  <a:pt x="33959" y="57886"/>
                </a:lnTo>
                <a:lnTo>
                  <a:pt x="29705" y="54648"/>
                </a:lnTo>
                <a:lnTo>
                  <a:pt x="26885" y="49796"/>
                </a:lnTo>
                <a:lnTo>
                  <a:pt x="25463" y="43319"/>
                </a:lnTo>
                <a:lnTo>
                  <a:pt x="24041" y="43319"/>
                </a:lnTo>
                <a:lnTo>
                  <a:pt x="25463" y="60998"/>
                </a:lnTo>
                <a:lnTo>
                  <a:pt x="26885" y="59372"/>
                </a:lnTo>
                <a:lnTo>
                  <a:pt x="28282" y="57886"/>
                </a:lnTo>
                <a:lnTo>
                  <a:pt x="31115" y="59372"/>
                </a:lnTo>
                <a:lnTo>
                  <a:pt x="35356" y="60998"/>
                </a:lnTo>
                <a:lnTo>
                  <a:pt x="39611" y="59372"/>
                </a:lnTo>
                <a:lnTo>
                  <a:pt x="43853" y="56273"/>
                </a:lnTo>
                <a:lnTo>
                  <a:pt x="45262" y="51409"/>
                </a:lnTo>
                <a:lnTo>
                  <a:pt x="46685" y="44932"/>
                </a:lnTo>
                <a:close/>
              </a:path>
              <a:path w="240664" h="61595">
                <a:moveTo>
                  <a:pt x="74968" y="41694"/>
                </a:moveTo>
                <a:lnTo>
                  <a:pt x="73545" y="35356"/>
                </a:lnTo>
                <a:lnTo>
                  <a:pt x="70726" y="30492"/>
                </a:lnTo>
                <a:lnTo>
                  <a:pt x="70726" y="43319"/>
                </a:lnTo>
                <a:lnTo>
                  <a:pt x="70726" y="48171"/>
                </a:lnTo>
                <a:lnTo>
                  <a:pt x="69316" y="54648"/>
                </a:lnTo>
                <a:lnTo>
                  <a:pt x="63652" y="57886"/>
                </a:lnTo>
                <a:lnTo>
                  <a:pt x="58000" y="57886"/>
                </a:lnTo>
                <a:lnTo>
                  <a:pt x="56578" y="54648"/>
                </a:lnTo>
                <a:lnTo>
                  <a:pt x="56578" y="28879"/>
                </a:lnTo>
                <a:lnTo>
                  <a:pt x="62242" y="28879"/>
                </a:lnTo>
                <a:lnTo>
                  <a:pt x="65074" y="28879"/>
                </a:lnTo>
                <a:lnTo>
                  <a:pt x="67894" y="32118"/>
                </a:lnTo>
                <a:lnTo>
                  <a:pt x="69316" y="36969"/>
                </a:lnTo>
                <a:lnTo>
                  <a:pt x="70726" y="43319"/>
                </a:lnTo>
                <a:lnTo>
                  <a:pt x="70726" y="30492"/>
                </a:lnTo>
                <a:lnTo>
                  <a:pt x="66471" y="27254"/>
                </a:lnTo>
                <a:lnTo>
                  <a:pt x="69316" y="25641"/>
                </a:lnTo>
                <a:lnTo>
                  <a:pt x="72148" y="22402"/>
                </a:lnTo>
                <a:lnTo>
                  <a:pt x="72148" y="20916"/>
                </a:lnTo>
                <a:lnTo>
                  <a:pt x="73545" y="14439"/>
                </a:lnTo>
                <a:lnTo>
                  <a:pt x="70726" y="4711"/>
                </a:lnTo>
                <a:lnTo>
                  <a:pt x="69316" y="3175"/>
                </a:lnTo>
                <a:lnTo>
                  <a:pt x="69316" y="14439"/>
                </a:lnTo>
                <a:lnTo>
                  <a:pt x="69316" y="19291"/>
                </a:lnTo>
                <a:lnTo>
                  <a:pt x="67894" y="24015"/>
                </a:lnTo>
                <a:lnTo>
                  <a:pt x="66471" y="24015"/>
                </a:lnTo>
                <a:lnTo>
                  <a:pt x="62242" y="27254"/>
                </a:lnTo>
                <a:lnTo>
                  <a:pt x="56578" y="27254"/>
                </a:lnTo>
                <a:lnTo>
                  <a:pt x="56578" y="6337"/>
                </a:lnTo>
                <a:lnTo>
                  <a:pt x="58000" y="3098"/>
                </a:lnTo>
                <a:lnTo>
                  <a:pt x="63652" y="3098"/>
                </a:lnTo>
                <a:lnTo>
                  <a:pt x="67894" y="4711"/>
                </a:lnTo>
                <a:lnTo>
                  <a:pt x="67894" y="7962"/>
                </a:lnTo>
                <a:lnTo>
                  <a:pt x="69316" y="14439"/>
                </a:lnTo>
                <a:lnTo>
                  <a:pt x="69316" y="3175"/>
                </a:lnTo>
                <a:lnTo>
                  <a:pt x="67894" y="1612"/>
                </a:lnTo>
                <a:lnTo>
                  <a:pt x="50927" y="1612"/>
                </a:lnTo>
                <a:lnTo>
                  <a:pt x="50927" y="3098"/>
                </a:lnTo>
                <a:lnTo>
                  <a:pt x="53759" y="3098"/>
                </a:lnTo>
                <a:lnTo>
                  <a:pt x="53759" y="57886"/>
                </a:lnTo>
                <a:lnTo>
                  <a:pt x="49504" y="57886"/>
                </a:lnTo>
                <a:lnTo>
                  <a:pt x="49504" y="59372"/>
                </a:lnTo>
                <a:lnTo>
                  <a:pt x="67894" y="59372"/>
                </a:lnTo>
                <a:lnTo>
                  <a:pt x="72148" y="56273"/>
                </a:lnTo>
                <a:lnTo>
                  <a:pt x="73545" y="51409"/>
                </a:lnTo>
                <a:lnTo>
                  <a:pt x="74968" y="44932"/>
                </a:lnTo>
                <a:lnTo>
                  <a:pt x="74968" y="41694"/>
                </a:lnTo>
                <a:close/>
              </a:path>
              <a:path w="240664" h="61595">
                <a:moveTo>
                  <a:pt x="101841" y="27254"/>
                </a:moveTo>
                <a:lnTo>
                  <a:pt x="100444" y="20916"/>
                </a:lnTo>
                <a:lnTo>
                  <a:pt x="100444" y="12814"/>
                </a:lnTo>
                <a:lnTo>
                  <a:pt x="97612" y="7962"/>
                </a:lnTo>
                <a:lnTo>
                  <a:pt x="97612" y="22402"/>
                </a:lnTo>
                <a:lnTo>
                  <a:pt x="97612" y="38595"/>
                </a:lnTo>
                <a:lnTo>
                  <a:pt x="96189" y="44932"/>
                </a:lnTo>
                <a:lnTo>
                  <a:pt x="96189" y="49796"/>
                </a:lnTo>
                <a:lnTo>
                  <a:pt x="93370" y="54648"/>
                </a:lnTo>
                <a:lnTo>
                  <a:pt x="90538" y="57886"/>
                </a:lnTo>
                <a:lnTo>
                  <a:pt x="87693" y="56273"/>
                </a:lnTo>
                <a:lnTo>
                  <a:pt x="84874" y="49796"/>
                </a:lnTo>
                <a:lnTo>
                  <a:pt x="84874" y="44932"/>
                </a:lnTo>
                <a:lnTo>
                  <a:pt x="83464" y="38595"/>
                </a:lnTo>
                <a:lnTo>
                  <a:pt x="83464" y="22402"/>
                </a:lnTo>
                <a:lnTo>
                  <a:pt x="84874" y="16052"/>
                </a:lnTo>
                <a:lnTo>
                  <a:pt x="84874" y="9575"/>
                </a:lnTo>
                <a:lnTo>
                  <a:pt x="87693" y="4711"/>
                </a:lnTo>
                <a:lnTo>
                  <a:pt x="90538" y="3098"/>
                </a:lnTo>
                <a:lnTo>
                  <a:pt x="93370" y="4711"/>
                </a:lnTo>
                <a:lnTo>
                  <a:pt x="96189" y="9575"/>
                </a:lnTo>
                <a:lnTo>
                  <a:pt x="96189" y="16052"/>
                </a:lnTo>
                <a:lnTo>
                  <a:pt x="97612" y="22402"/>
                </a:lnTo>
                <a:lnTo>
                  <a:pt x="97612" y="7962"/>
                </a:lnTo>
                <a:lnTo>
                  <a:pt x="97612" y="6337"/>
                </a:lnTo>
                <a:lnTo>
                  <a:pt x="94767" y="1612"/>
                </a:lnTo>
                <a:lnTo>
                  <a:pt x="90538" y="0"/>
                </a:lnTo>
                <a:lnTo>
                  <a:pt x="89115" y="0"/>
                </a:lnTo>
                <a:lnTo>
                  <a:pt x="84874" y="3098"/>
                </a:lnTo>
                <a:lnTo>
                  <a:pt x="82042" y="7962"/>
                </a:lnTo>
                <a:lnTo>
                  <a:pt x="82042" y="9575"/>
                </a:lnTo>
                <a:lnTo>
                  <a:pt x="79222" y="22402"/>
                </a:lnTo>
                <a:lnTo>
                  <a:pt x="79222" y="40208"/>
                </a:lnTo>
                <a:lnTo>
                  <a:pt x="82042" y="53035"/>
                </a:lnTo>
                <a:lnTo>
                  <a:pt x="83464" y="54648"/>
                </a:lnTo>
                <a:lnTo>
                  <a:pt x="86296" y="59372"/>
                </a:lnTo>
                <a:lnTo>
                  <a:pt x="90538" y="60998"/>
                </a:lnTo>
                <a:lnTo>
                  <a:pt x="91948" y="60998"/>
                </a:lnTo>
                <a:lnTo>
                  <a:pt x="94767" y="57886"/>
                </a:lnTo>
                <a:lnTo>
                  <a:pt x="97612" y="53035"/>
                </a:lnTo>
                <a:lnTo>
                  <a:pt x="99021" y="51409"/>
                </a:lnTo>
                <a:lnTo>
                  <a:pt x="100444" y="44932"/>
                </a:lnTo>
                <a:lnTo>
                  <a:pt x="100444" y="38595"/>
                </a:lnTo>
                <a:lnTo>
                  <a:pt x="101841" y="30492"/>
                </a:lnTo>
                <a:lnTo>
                  <a:pt x="101841" y="27254"/>
                </a:lnTo>
                <a:close/>
              </a:path>
              <a:path w="240664" h="61595">
                <a:moveTo>
                  <a:pt x="127304" y="11201"/>
                </a:moveTo>
                <a:lnTo>
                  <a:pt x="125907" y="4711"/>
                </a:lnTo>
                <a:lnTo>
                  <a:pt x="121653" y="1612"/>
                </a:lnTo>
                <a:lnTo>
                  <a:pt x="117411" y="0"/>
                </a:lnTo>
                <a:lnTo>
                  <a:pt x="114579" y="1612"/>
                </a:lnTo>
                <a:lnTo>
                  <a:pt x="110337" y="4711"/>
                </a:lnTo>
                <a:lnTo>
                  <a:pt x="108915" y="7962"/>
                </a:lnTo>
                <a:lnTo>
                  <a:pt x="107505" y="14439"/>
                </a:lnTo>
                <a:lnTo>
                  <a:pt x="108915" y="19291"/>
                </a:lnTo>
                <a:lnTo>
                  <a:pt x="110337" y="20916"/>
                </a:lnTo>
                <a:lnTo>
                  <a:pt x="111760" y="19291"/>
                </a:lnTo>
                <a:lnTo>
                  <a:pt x="111760" y="14439"/>
                </a:lnTo>
                <a:lnTo>
                  <a:pt x="110337" y="11201"/>
                </a:lnTo>
                <a:lnTo>
                  <a:pt x="113157" y="4711"/>
                </a:lnTo>
                <a:lnTo>
                  <a:pt x="117411" y="3098"/>
                </a:lnTo>
                <a:lnTo>
                  <a:pt x="118833" y="3098"/>
                </a:lnTo>
                <a:lnTo>
                  <a:pt x="123063" y="7962"/>
                </a:lnTo>
                <a:lnTo>
                  <a:pt x="124485" y="16052"/>
                </a:lnTo>
                <a:lnTo>
                  <a:pt x="124485" y="17678"/>
                </a:lnTo>
                <a:lnTo>
                  <a:pt x="121653" y="25641"/>
                </a:lnTo>
                <a:lnTo>
                  <a:pt x="120230" y="30492"/>
                </a:lnTo>
                <a:lnTo>
                  <a:pt x="117411" y="35356"/>
                </a:lnTo>
                <a:lnTo>
                  <a:pt x="115989" y="36969"/>
                </a:lnTo>
                <a:lnTo>
                  <a:pt x="113157" y="41694"/>
                </a:lnTo>
                <a:lnTo>
                  <a:pt x="110337" y="48171"/>
                </a:lnTo>
                <a:lnTo>
                  <a:pt x="108915" y="49796"/>
                </a:lnTo>
                <a:lnTo>
                  <a:pt x="107505" y="54648"/>
                </a:lnTo>
                <a:lnTo>
                  <a:pt x="107505" y="59372"/>
                </a:lnTo>
                <a:lnTo>
                  <a:pt x="127304" y="59372"/>
                </a:lnTo>
                <a:lnTo>
                  <a:pt x="127304" y="44932"/>
                </a:lnTo>
                <a:lnTo>
                  <a:pt x="124485" y="53035"/>
                </a:lnTo>
                <a:lnTo>
                  <a:pt x="121653" y="54648"/>
                </a:lnTo>
                <a:lnTo>
                  <a:pt x="108915" y="54648"/>
                </a:lnTo>
                <a:lnTo>
                  <a:pt x="110337" y="53035"/>
                </a:lnTo>
                <a:lnTo>
                  <a:pt x="113157" y="46558"/>
                </a:lnTo>
                <a:lnTo>
                  <a:pt x="118833" y="36969"/>
                </a:lnTo>
                <a:lnTo>
                  <a:pt x="123063" y="30492"/>
                </a:lnTo>
                <a:lnTo>
                  <a:pt x="124485" y="28879"/>
                </a:lnTo>
                <a:lnTo>
                  <a:pt x="125907" y="22402"/>
                </a:lnTo>
                <a:lnTo>
                  <a:pt x="127304" y="22402"/>
                </a:lnTo>
                <a:lnTo>
                  <a:pt x="127304" y="11201"/>
                </a:lnTo>
                <a:close/>
              </a:path>
              <a:path w="240664" h="61595">
                <a:moveTo>
                  <a:pt x="182486" y="41694"/>
                </a:moveTo>
                <a:lnTo>
                  <a:pt x="181063" y="35356"/>
                </a:lnTo>
                <a:lnTo>
                  <a:pt x="179641" y="32118"/>
                </a:lnTo>
                <a:lnTo>
                  <a:pt x="173990" y="27254"/>
                </a:lnTo>
                <a:lnTo>
                  <a:pt x="176822" y="27254"/>
                </a:lnTo>
                <a:lnTo>
                  <a:pt x="179641" y="22402"/>
                </a:lnTo>
                <a:lnTo>
                  <a:pt x="179641" y="20916"/>
                </a:lnTo>
                <a:lnTo>
                  <a:pt x="181063" y="14439"/>
                </a:lnTo>
                <a:lnTo>
                  <a:pt x="181063" y="11201"/>
                </a:lnTo>
                <a:lnTo>
                  <a:pt x="176822" y="1612"/>
                </a:lnTo>
                <a:lnTo>
                  <a:pt x="171170" y="0"/>
                </a:lnTo>
                <a:lnTo>
                  <a:pt x="169748" y="0"/>
                </a:lnTo>
                <a:lnTo>
                  <a:pt x="165493" y="3098"/>
                </a:lnTo>
                <a:lnTo>
                  <a:pt x="164096" y="4711"/>
                </a:lnTo>
                <a:lnTo>
                  <a:pt x="162674" y="11201"/>
                </a:lnTo>
                <a:lnTo>
                  <a:pt x="164096" y="16052"/>
                </a:lnTo>
                <a:lnTo>
                  <a:pt x="166916" y="16052"/>
                </a:lnTo>
                <a:lnTo>
                  <a:pt x="166916" y="11201"/>
                </a:lnTo>
                <a:lnTo>
                  <a:pt x="165493" y="7962"/>
                </a:lnTo>
                <a:lnTo>
                  <a:pt x="168338" y="3098"/>
                </a:lnTo>
                <a:lnTo>
                  <a:pt x="171170" y="3098"/>
                </a:lnTo>
                <a:lnTo>
                  <a:pt x="172567" y="3098"/>
                </a:lnTo>
                <a:lnTo>
                  <a:pt x="176822" y="7962"/>
                </a:lnTo>
                <a:lnTo>
                  <a:pt x="178244" y="14439"/>
                </a:lnTo>
                <a:lnTo>
                  <a:pt x="176822" y="17678"/>
                </a:lnTo>
                <a:lnTo>
                  <a:pt x="175412" y="24015"/>
                </a:lnTo>
                <a:lnTo>
                  <a:pt x="173990" y="25641"/>
                </a:lnTo>
                <a:lnTo>
                  <a:pt x="169748" y="27254"/>
                </a:lnTo>
                <a:lnTo>
                  <a:pt x="169748" y="28879"/>
                </a:lnTo>
                <a:lnTo>
                  <a:pt x="173990" y="30492"/>
                </a:lnTo>
                <a:lnTo>
                  <a:pt x="178244" y="35356"/>
                </a:lnTo>
                <a:lnTo>
                  <a:pt x="178244" y="48171"/>
                </a:lnTo>
                <a:lnTo>
                  <a:pt x="176822" y="54648"/>
                </a:lnTo>
                <a:lnTo>
                  <a:pt x="175412" y="56273"/>
                </a:lnTo>
                <a:lnTo>
                  <a:pt x="171170" y="57886"/>
                </a:lnTo>
                <a:lnTo>
                  <a:pt x="168338" y="56273"/>
                </a:lnTo>
                <a:lnTo>
                  <a:pt x="165493" y="53035"/>
                </a:lnTo>
                <a:lnTo>
                  <a:pt x="166916" y="51409"/>
                </a:lnTo>
                <a:lnTo>
                  <a:pt x="166916" y="44932"/>
                </a:lnTo>
                <a:lnTo>
                  <a:pt x="164096" y="43319"/>
                </a:lnTo>
                <a:lnTo>
                  <a:pt x="162674" y="44932"/>
                </a:lnTo>
                <a:lnTo>
                  <a:pt x="162674" y="51409"/>
                </a:lnTo>
                <a:lnTo>
                  <a:pt x="164096" y="57886"/>
                </a:lnTo>
                <a:lnTo>
                  <a:pt x="166916" y="59372"/>
                </a:lnTo>
                <a:lnTo>
                  <a:pt x="171170" y="60998"/>
                </a:lnTo>
                <a:lnTo>
                  <a:pt x="176822" y="59372"/>
                </a:lnTo>
                <a:lnTo>
                  <a:pt x="179641" y="54648"/>
                </a:lnTo>
                <a:lnTo>
                  <a:pt x="181063" y="51409"/>
                </a:lnTo>
                <a:lnTo>
                  <a:pt x="182486" y="43319"/>
                </a:lnTo>
                <a:lnTo>
                  <a:pt x="182486" y="41694"/>
                </a:lnTo>
                <a:close/>
              </a:path>
              <a:path w="240664" h="61595">
                <a:moveTo>
                  <a:pt x="210781" y="20916"/>
                </a:moveTo>
                <a:lnTo>
                  <a:pt x="209359" y="12814"/>
                </a:lnTo>
                <a:lnTo>
                  <a:pt x="207937" y="7962"/>
                </a:lnTo>
                <a:lnTo>
                  <a:pt x="206527" y="6337"/>
                </a:lnTo>
                <a:lnTo>
                  <a:pt x="206527" y="16052"/>
                </a:lnTo>
                <a:lnTo>
                  <a:pt x="206527" y="44932"/>
                </a:lnTo>
                <a:lnTo>
                  <a:pt x="203708" y="54648"/>
                </a:lnTo>
                <a:lnTo>
                  <a:pt x="199453" y="57886"/>
                </a:lnTo>
                <a:lnTo>
                  <a:pt x="198043" y="56273"/>
                </a:lnTo>
                <a:lnTo>
                  <a:pt x="195211" y="49796"/>
                </a:lnTo>
                <a:lnTo>
                  <a:pt x="193789" y="44932"/>
                </a:lnTo>
                <a:lnTo>
                  <a:pt x="192392" y="38595"/>
                </a:lnTo>
                <a:lnTo>
                  <a:pt x="192392" y="22402"/>
                </a:lnTo>
                <a:lnTo>
                  <a:pt x="195211" y="9575"/>
                </a:lnTo>
                <a:lnTo>
                  <a:pt x="196634" y="4711"/>
                </a:lnTo>
                <a:lnTo>
                  <a:pt x="199453" y="3098"/>
                </a:lnTo>
                <a:lnTo>
                  <a:pt x="202285" y="4711"/>
                </a:lnTo>
                <a:lnTo>
                  <a:pt x="205105" y="9575"/>
                </a:lnTo>
                <a:lnTo>
                  <a:pt x="206527" y="16052"/>
                </a:lnTo>
                <a:lnTo>
                  <a:pt x="206527" y="6337"/>
                </a:lnTo>
                <a:lnTo>
                  <a:pt x="203708" y="1612"/>
                </a:lnTo>
                <a:lnTo>
                  <a:pt x="199453" y="0"/>
                </a:lnTo>
                <a:lnTo>
                  <a:pt x="198043" y="0"/>
                </a:lnTo>
                <a:lnTo>
                  <a:pt x="195211" y="3098"/>
                </a:lnTo>
                <a:lnTo>
                  <a:pt x="192392" y="7962"/>
                </a:lnTo>
                <a:lnTo>
                  <a:pt x="190969" y="9575"/>
                </a:lnTo>
                <a:lnTo>
                  <a:pt x="189560" y="16052"/>
                </a:lnTo>
                <a:lnTo>
                  <a:pt x="189560" y="22402"/>
                </a:lnTo>
                <a:lnTo>
                  <a:pt x="188137" y="30492"/>
                </a:lnTo>
                <a:lnTo>
                  <a:pt x="188137" y="33731"/>
                </a:lnTo>
                <a:lnTo>
                  <a:pt x="192392" y="53035"/>
                </a:lnTo>
                <a:lnTo>
                  <a:pt x="192392" y="54648"/>
                </a:lnTo>
                <a:lnTo>
                  <a:pt x="196634" y="59372"/>
                </a:lnTo>
                <a:lnTo>
                  <a:pt x="199453" y="60998"/>
                </a:lnTo>
                <a:lnTo>
                  <a:pt x="200863" y="60998"/>
                </a:lnTo>
                <a:lnTo>
                  <a:pt x="205105" y="57886"/>
                </a:lnTo>
                <a:lnTo>
                  <a:pt x="207937" y="53035"/>
                </a:lnTo>
                <a:lnTo>
                  <a:pt x="207937" y="51409"/>
                </a:lnTo>
                <a:lnTo>
                  <a:pt x="210781" y="38595"/>
                </a:lnTo>
                <a:lnTo>
                  <a:pt x="210781" y="20916"/>
                </a:lnTo>
                <a:close/>
              </a:path>
              <a:path w="240664" h="61595">
                <a:moveTo>
                  <a:pt x="240474" y="57886"/>
                </a:moveTo>
                <a:lnTo>
                  <a:pt x="239077" y="57886"/>
                </a:lnTo>
                <a:lnTo>
                  <a:pt x="236232" y="54648"/>
                </a:lnTo>
                <a:lnTo>
                  <a:pt x="230581" y="10998"/>
                </a:lnTo>
                <a:lnTo>
                  <a:pt x="230581" y="35356"/>
                </a:lnTo>
                <a:lnTo>
                  <a:pt x="222084" y="35356"/>
                </a:lnTo>
                <a:lnTo>
                  <a:pt x="226326" y="6337"/>
                </a:lnTo>
                <a:lnTo>
                  <a:pt x="230581" y="35356"/>
                </a:lnTo>
                <a:lnTo>
                  <a:pt x="230581" y="10998"/>
                </a:lnTo>
                <a:lnTo>
                  <a:pt x="229158" y="0"/>
                </a:lnTo>
                <a:lnTo>
                  <a:pt x="224929" y="1612"/>
                </a:lnTo>
                <a:lnTo>
                  <a:pt x="216433" y="54648"/>
                </a:lnTo>
                <a:lnTo>
                  <a:pt x="216433" y="56273"/>
                </a:lnTo>
                <a:lnTo>
                  <a:pt x="215011" y="57886"/>
                </a:lnTo>
                <a:lnTo>
                  <a:pt x="213601" y="57886"/>
                </a:lnTo>
                <a:lnTo>
                  <a:pt x="213601" y="59372"/>
                </a:lnTo>
                <a:lnTo>
                  <a:pt x="222084" y="59372"/>
                </a:lnTo>
                <a:lnTo>
                  <a:pt x="222084" y="57886"/>
                </a:lnTo>
                <a:lnTo>
                  <a:pt x="220675" y="57886"/>
                </a:lnTo>
                <a:lnTo>
                  <a:pt x="219252" y="56273"/>
                </a:lnTo>
                <a:lnTo>
                  <a:pt x="219252" y="51409"/>
                </a:lnTo>
                <a:lnTo>
                  <a:pt x="220675" y="38595"/>
                </a:lnTo>
                <a:lnTo>
                  <a:pt x="230581" y="38595"/>
                </a:lnTo>
                <a:lnTo>
                  <a:pt x="233400" y="53035"/>
                </a:lnTo>
                <a:lnTo>
                  <a:pt x="233400" y="56273"/>
                </a:lnTo>
                <a:lnTo>
                  <a:pt x="232003" y="57886"/>
                </a:lnTo>
                <a:lnTo>
                  <a:pt x="230581" y="57886"/>
                </a:lnTo>
                <a:lnTo>
                  <a:pt x="230581" y="59372"/>
                </a:lnTo>
                <a:lnTo>
                  <a:pt x="240474" y="59372"/>
                </a:lnTo>
                <a:lnTo>
                  <a:pt x="240474" y="5788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1" name="object 61"/>
          <p:cNvSpPr/>
          <p:nvPr/>
        </p:nvSpPr>
        <p:spPr>
          <a:xfrm>
            <a:off x="3849086" y="4927620"/>
            <a:ext cx="410845" cy="29209"/>
          </a:xfrm>
          <a:custGeom>
            <a:avLst/>
            <a:gdLst/>
            <a:ahLst/>
            <a:cxnLst/>
            <a:rect l="l" t="t" r="r" b="b"/>
            <a:pathLst>
              <a:path w="410845" h="29210">
                <a:moveTo>
                  <a:pt x="410231" y="4858"/>
                </a:moveTo>
                <a:lnTo>
                  <a:pt x="380534" y="0"/>
                </a:lnTo>
                <a:lnTo>
                  <a:pt x="353647" y="14574"/>
                </a:lnTo>
              </a:path>
              <a:path w="410845" h="29210">
                <a:moveTo>
                  <a:pt x="349400" y="29014"/>
                </a:moveTo>
                <a:lnTo>
                  <a:pt x="0" y="29014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2" name="object 62"/>
          <p:cNvSpPr/>
          <p:nvPr/>
        </p:nvSpPr>
        <p:spPr>
          <a:xfrm>
            <a:off x="6112446" y="5934341"/>
            <a:ext cx="1026160" cy="0"/>
          </a:xfrm>
          <a:custGeom>
            <a:avLst/>
            <a:gdLst/>
            <a:ahLst/>
            <a:cxnLst/>
            <a:rect l="l" t="t" r="r" b="b"/>
            <a:pathLst>
              <a:path w="1026159">
                <a:moveTo>
                  <a:pt x="1025577" y="0"/>
                </a:moveTo>
                <a:lnTo>
                  <a:pt x="0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3" name="object 63"/>
          <p:cNvSpPr/>
          <p:nvPr/>
        </p:nvSpPr>
        <p:spPr>
          <a:xfrm>
            <a:off x="7138023" y="5361865"/>
            <a:ext cx="946785" cy="193040"/>
          </a:xfrm>
          <a:custGeom>
            <a:avLst/>
            <a:gdLst/>
            <a:ahLst/>
            <a:cxnLst/>
            <a:rect l="l" t="t" r="r" b="b"/>
            <a:pathLst>
              <a:path w="946784" h="193039">
                <a:moveTo>
                  <a:pt x="0" y="192966"/>
                </a:moveTo>
                <a:lnTo>
                  <a:pt x="946370" y="192966"/>
                </a:lnTo>
                <a:lnTo>
                  <a:pt x="946370" y="0"/>
                </a:lnTo>
                <a:lnTo>
                  <a:pt x="0" y="0"/>
                </a:lnTo>
                <a:lnTo>
                  <a:pt x="0" y="192966"/>
                </a:lnTo>
                <a:close/>
              </a:path>
            </a:pathLst>
          </a:custGeom>
          <a:ln w="1023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5" name="object 65"/>
          <p:cNvSpPr/>
          <p:nvPr/>
        </p:nvSpPr>
        <p:spPr>
          <a:xfrm>
            <a:off x="6112446" y="5223567"/>
            <a:ext cx="1026160" cy="80645"/>
          </a:xfrm>
          <a:custGeom>
            <a:avLst/>
            <a:gdLst/>
            <a:ahLst/>
            <a:cxnLst/>
            <a:rect l="l" t="t" r="r" b="b"/>
            <a:pathLst>
              <a:path w="1026159" h="80645">
                <a:moveTo>
                  <a:pt x="117431" y="80403"/>
                </a:moveTo>
                <a:lnTo>
                  <a:pt x="312648" y="80403"/>
                </a:lnTo>
                <a:lnTo>
                  <a:pt x="312648" y="0"/>
                </a:lnTo>
                <a:lnTo>
                  <a:pt x="117431" y="0"/>
                </a:lnTo>
                <a:lnTo>
                  <a:pt x="117431" y="80403"/>
                </a:lnTo>
                <a:close/>
              </a:path>
              <a:path w="1026159" h="80645">
                <a:moveTo>
                  <a:pt x="0" y="40201"/>
                </a:moveTo>
                <a:lnTo>
                  <a:pt x="1025577" y="40201"/>
                </a:lnTo>
              </a:path>
              <a:path w="1026159" h="80645">
                <a:moveTo>
                  <a:pt x="0" y="40201"/>
                </a:moveTo>
                <a:lnTo>
                  <a:pt x="311175" y="40201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6235458" y="5159260"/>
            <a:ext cx="185420" cy="59690"/>
          </a:xfrm>
          <a:custGeom>
            <a:avLst/>
            <a:gdLst/>
            <a:ahLst/>
            <a:cxnLst/>
            <a:rect l="l" t="t" r="r" b="b"/>
            <a:pathLst>
              <a:path w="185420" h="59689">
                <a:moveTo>
                  <a:pt x="17081" y="0"/>
                </a:moveTo>
                <a:lnTo>
                  <a:pt x="0" y="0"/>
                </a:lnTo>
                <a:lnTo>
                  <a:pt x="0" y="3213"/>
                </a:lnTo>
                <a:lnTo>
                  <a:pt x="7099" y="3213"/>
                </a:lnTo>
                <a:lnTo>
                  <a:pt x="7099" y="56273"/>
                </a:lnTo>
                <a:lnTo>
                  <a:pt x="5753" y="57886"/>
                </a:lnTo>
                <a:lnTo>
                  <a:pt x="0" y="57886"/>
                </a:lnTo>
                <a:lnTo>
                  <a:pt x="0" y="59499"/>
                </a:lnTo>
                <a:lnTo>
                  <a:pt x="17081" y="59499"/>
                </a:lnTo>
                <a:lnTo>
                  <a:pt x="17081" y="57886"/>
                </a:lnTo>
                <a:lnTo>
                  <a:pt x="12852" y="57886"/>
                </a:lnTo>
                <a:lnTo>
                  <a:pt x="9982" y="54660"/>
                </a:lnTo>
                <a:lnTo>
                  <a:pt x="9982" y="4813"/>
                </a:lnTo>
                <a:lnTo>
                  <a:pt x="11328" y="3213"/>
                </a:lnTo>
                <a:lnTo>
                  <a:pt x="17081" y="3213"/>
                </a:lnTo>
                <a:lnTo>
                  <a:pt x="17081" y="0"/>
                </a:lnTo>
                <a:close/>
              </a:path>
              <a:path w="185420" h="59689">
                <a:moveTo>
                  <a:pt x="49580" y="12852"/>
                </a:moveTo>
                <a:lnTo>
                  <a:pt x="46697" y="0"/>
                </a:lnTo>
                <a:lnTo>
                  <a:pt x="24028" y="0"/>
                </a:lnTo>
                <a:lnTo>
                  <a:pt x="24028" y="3213"/>
                </a:lnTo>
                <a:lnTo>
                  <a:pt x="26898" y="3213"/>
                </a:lnTo>
                <a:lnTo>
                  <a:pt x="26898" y="56273"/>
                </a:lnTo>
                <a:lnTo>
                  <a:pt x="25552" y="57886"/>
                </a:lnTo>
                <a:lnTo>
                  <a:pt x="24028" y="57886"/>
                </a:lnTo>
                <a:lnTo>
                  <a:pt x="24028" y="59499"/>
                </a:lnTo>
                <a:lnTo>
                  <a:pt x="34010" y="59499"/>
                </a:lnTo>
                <a:lnTo>
                  <a:pt x="34010" y="57886"/>
                </a:lnTo>
                <a:lnTo>
                  <a:pt x="32651" y="57886"/>
                </a:lnTo>
                <a:lnTo>
                  <a:pt x="31127" y="56273"/>
                </a:lnTo>
                <a:lnTo>
                  <a:pt x="31127" y="28943"/>
                </a:lnTo>
                <a:lnTo>
                  <a:pt x="38239" y="28943"/>
                </a:lnTo>
                <a:lnTo>
                  <a:pt x="41109" y="32156"/>
                </a:lnTo>
                <a:lnTo>
                  <a:pt x="42468" y="36969"/>
                </a:lnTo>
                <a:lnTo>
                  <a:pt x="42468" y="20904"/>
                </a:lnTo>
                <a:lnTo>
                  <a:pt x="41109" y="25717"/>
                </a:lnTo>
                <a:lnTo>
                  <a:pt x="38239" y="27343"/>
                </a:lnTo>
                <a:lnTo>
                  <a:pt x="31229" y="27343"/>
                </a:lnTo>
                <a:lnTo>
                  <a:pt x="31127" y="3213"/>
                </a:lnTo>
                <a:lnTo>
                  <a:pt x="39585" y="3213"/>
                </a:lnTo>
                <a:lnTo>
                  <a:pt x="43827" y="4813"/>
                </a:lnTo>
                <a:lnTo>
                  <a:pt x="45339" y="8039"/>
                </a:lnTo>
                <a:lnTo>
                  <a:pt x="48221" y="14465"/>
                </a:lnTo>
                <a:lnTo>
                  <a:pt x="49580" y="12852"/>
                </a:lnTo>
                <a:close/>
              </a:path>
              <a:path w="185420" h="59689">
                <a:moveTo>
                  <a:pt x="74955" y="40195"/>
                </a:moveTo>
                <a:lnTo>
                  <a:pt x="69367" y="40195"/>
                </a:lnTo>
                <a:lnTo>
                  <a:pt x="69367" y="0"/>
                </a:lnTo>
                <a:lnTo>
                  <a:pt x="68021" y="0"/>
                </a:lnTo>
                <a:lnTo>
                  <a:pt x="66497" y="3937"/>
                </a:lnTo>
                <a:lnTo>
                  <a:pt x="66497" y="8039"/>
                </a:lnTo>
                <a:lnTo>
                  <a:pt x="66497" y="40195"/>
                </a:lnTo>
                <a:lnTo>
                  <a:pt x="53809" y="40195"/>
                </a:lnTo>
                <a:lnTo>
                  <a:pt x="66497" y="8039"/>
                </a:lnTo>
                <a:lnTo>
                  <a:pt x="66497" y="3937"/>
                </a:lnTo>
                <a:lnTo>
                  <a:pt x="52451" y="40195"/>
                </a:lnTo>
                <a:lnTo>
                  <a:pt x="52451" y="41808"/>
                </a:lnTo>
                <a:lnTo>
                  <a:pt x="66497" y="41808"/>
                </a:lnTo>
                <a:lnTo>
                  <a:pt x="66497" y="53060"/>
                </a:lnTo>
                <a:lnTo>
                  <a:pt x="65138" y="56273"/>
                </a:lnTo>
                <a:lnTo>
                  <a:pt x="62268" y="57886"/>
                </a:lnTo>
                <a:lnTo>
                  <a:pt x="60909" y="57886"/>
                </a:lnTo>
                <a:lnTo>
                  <a:pt x="60909" y="59499"/>
                </a:lnTo>
                <a:lnTo>
                  <a:pt x="74955" y="59499"/>
                </a:lnTo>
                <a:lnTo>
                  <a:pt x="74955" y="57886"/>
                </a:lnTo>
                <a:lnTo>
                  <a:pt x="72250" y="57886"/>
                </a:lnTo>
                <a:lnTo>
                  <a:pt x="70726" y="56273"/>
                </a:lnTo>
                <a:lnTo>
                  <a:pt x="69367" y="53060"/>
                </a:lnTo>
                <a:lnTo>
                  <a:pt x="69367" y="41808"/>
                </a:lnTo>
                <a:lnTo>
                  <a:pt x="74955" y="41808"/>
                </a:lnTo>
                <a:lnTo>
                  <a:pt x="74955" y="40195"/>
                </a:lnTo>
                <a:close/>
              </a:path>
              <a:path w="185420" h="59689">
                <a:moveTo>
                  <a:pt x="103378" y="40195"/>
                </a:moveTo>
                <a:lnTo>
                  <a:pt x="97624" y="40195"/>
                </a:lnTo>
                <a:lnTo>
                  <a:pt x="97624" y="0"/>
                </a:lnTo>
                <a:lnTo>
                  <a:pt x="94754" y="0"/>
                </a:lnTo>
                <a:lnTo>
                  <a:pt x="93395" y="3517"/>
                </a:lnTo>
                <a:lnTo>
                  <a:pt x="93395" y="8039"/>
                </a:lnTo>
                <a:lnTo>
                  <a:pt x="93395" y="40195"/>
                </a:lnTo>
                <a:lnTo>
                  <a:pt x="80708" y="40195"/>
                </a:lnTo>
                <a:lnTo>
                  <a:pt x="93395" y="8039"/>
                </a:lnTo>
                <a:lnTo>
                  <a:pt x="93395" y="3517"/>
                </a:lnTo>
                <a:lnTo>
                  <a:pt x="79184" y="40195"/>
                </a:lnTo>
                <a:lnTo>
                  <a:pt x="79184" y="41808"/>
                </a:lnTo>
                <a:lnTo>
                  <a:pt x="93395" y="41808"/>
                </a:lnTo>
                <a:lnTo>
                  <a:pt x="93395" y="56273"/>
                </a:lnTo>
                <a:lnTo>
                  <a:pt x="90525" y="57886"/>
                </a:lnTo>
                <a:lnTo>
                  <a:pt x="87820" y="57886"/>
                </a:lnTo>
                <a:lnTo>
                  <a:pt x="87820" y="59499"/>
                </a:lnTo>
                <a:lnTo>
                  <a:pt x="101866" y="59499"/>
                </a:lnTo>
                <a:lnTo>
                  <a:pt x="101866" y="57886"/>
                </a:lnTo>
                <a:lnTo>
                  <a:pt x="100507" y="57886"/>
                </a:lnTo>
                <a:lnTo>
                  <a:pt x="97624" y="56273"/>
                </a:lnTo>
                <a:lnTo>
                  <a:pt x="97624" y="41808"/>
                </a:lnTo>
                <a:lnTo>
                  <a:pt x="103378" y="41808"/>
                </a:lnTo>
                <a:lnTo>
                  <a:pt x="103378" y="40195"/>
                </a:lnTo>
                <a:close/>
              </a:path>
              <a:path w="185420" h="59689">
                <a:moveTo>
                  <a:pt x="145681" y="57873"/>
                </a:moveTo>
                <a:lnTo>
                  <a:pt x="141452" y="56273"/>
                </a:lnTo>
                <a:lnTo>
                  <a:pt x="138747" y="51447"/>
                </a:lnTo>
                <a:lnTo>
                  <a:pt x="140106" y="49847"/>
                </a:lnTo>
                <a:lnTo>
                  <a:pt x="140106" y="43408"/>
                </a:lnTo>
                <a:lnTo>
                  <a:pt x="138747" y="41808"/>
                </a:lnTo>
                <a:lnTo>
                  <a:pt x="135877" y="43408"/>
                </a:lnTo>
                <a:lnTo>
                  <a:pt x="135877" y="49847"/>
                </a:lnTo>
                <a:lnTo>
                  <a:pt x="138747" y="56273"/>
                </a:lnTo>
                <a:lnTo>
                  <a:pt x="140106" y="57873"/>
                </a:lnTo>
                <a:lnTo>
                  <a:pt x="145681" y="57873"/>
                </a:lnTo>
                <a:close/>
              </a:path>
              <a:path w="185420" h="59689">
                <a:moveTo>
                  <a:pt x="155663" y="0"/>
                </a:moveTo>
                <a:lnTo>
                  <a:pt x="137223" y="0"/>
                </a:lnTo>
                <a:lnTo>
                  <a:pt x="137223" y="32156"/>
                </a:lnTo>
                <a:lnTo>
                  <a:pt x="138747" y="32156"/>
                </a:lnTo>
                <a:lnTo>
                  <a:pt x="141452" y="25717"/>
                </a:lnTo>
                <a:lnTo>
                  <a:pt x="145681" y="25717"/>
                </a:lnTo>
                <a:lnTo>
                  <a:pt x="147205" y="25717"/>
                </a:lnTo>
                <a:lnTo>
                  <a:pt x="151434" y="28943"/>
                </a:lnTo>
                <a:lnTo>
                  <a:pt x="151434" y="32156"/>
                </a:lnTo>
                <a:lnTo>
                  <a:pt x="152793" y="40195"/>
                </a:lnTo>
                <a:lnTo>
                  <a:pt x="151434" y="46621"/>
                </a:lnTo>
                <a:lnTo>
                  <a:pt x="149910" y="53060"/>
                </a:lnTo>
                <a:lnTo>
                  <a:pt x="149910" y="54660"/>
                </a:lnTo>
                <a:lnTo>
                  <a:pt x="145681" y="57886"/>
                </a:lnTo>
                <a:lnTo>
                  <a:pt x="140106" y="57886"/>
                </a:lnTo>
                <a:lnTo>
                  <a:pt x="145681" y="59499"/>
                </a:lnTo>
                <a:lnTo>
                  <a:pt x="149910" y="57886"/>
                </a:lnTo>
                <a:lnTo>
                  <a:pt x="152793" y="54660"/>
                </a:lnTo>
                <a:lnTo>
                  <a:pt x="154317" y="54660"/>
                </a:lnTo>
                <a:lnTo>
                  <a:pt x="155663" y="48234"/>
                </a:lnTo>
                <a:lnTo>
                  <a:pt x="155663" y="32156"/>
                </a:lnTo>
                <a:lnTo>
                  <a:pt x="152793" y="25717"/>
                </a:lnTo>
                <a:lnTo>
                  <a:pt x="151434" y="24117"/>
                </a:lnTo>
                <a:lnTo>
                  <a:pt x="147205" y="20904"/>
                </a:lnTo>
                <a:lnTo>
                  <a:pt x="142976" y="22504"/>
                </a:lnTo>
                <a:lnTo>
                  <a:pt x="141452" y="22504"/>
                </a:lnTo>
                <a:lnTo>
                  <a:pt x="138747" y="28943"/>
                </a:lnTo>
                <a:lnTo>
                  <a:pt x="138747" y="6413"/>
                </a:lnTo>
                <a:lnTo>
                  <a:pt x="154317" y="6413"/>
                </a:lnTo>
                <a:lnTo>
                  <a:pt x="155663" y="0"/>
                </a:lnTo>
                <a:close/>
              </a:path>
              <a:path w="185420" h="59689">
                <a:moveTo>
                  <a:pt x="185280" y="57886"/>
                </a:moveTo>
                <a:lnTo>
                  <a:pt x="183921" y="56273"/>
                </a:lnTo>
                <a:lnTo>
                  <a:pt x="182575" y="53060"/>
                </a:lnTo>
                <a:lnTo>
                  <a:pt x="176822" y="16979"/>
                </a:lnTo>
                <a:lnTo>
                  <a:pt x="176822" y="35369"/>
                </a:lnTo>
                <a:lnTo>
                  <a:pt x="167005" y="35369"/>
                </a:lnTo>
                <a:lnTo>
                  <a:pt x="172593" y="6413"/>
                </a:lnTo>
                <a:lnTo>
                  <a:pt x="176822" y="35369"/>
                </a:lnTo>
                <a:lnTo>
                  <a:pt x="176822" y="16979"/>
                </a:lnTo>
                <a:lnTo>
                  <a:pt x="174117" y="0"/>
                </a:lnTo>
                <a:lnTo>
                  <a:pt x="171234" y="1600"/>
                </a:lnTo>
                <a:lnTo>
                  <a:pt x="162775" y="53060"/>
                </a:lnTo>
                <a:lnTo>
                  <a:pt x="161251" y="56273"/>
                </a:lnTo>
                <a:lnTo>
                  <a:pt x="159905" y="57886"/>
                </a:lnTo>
                <a:lnTo>
                  <a:pt x="159905" y="59499"/>
                </a:lnTo>
                <a:lnTo>
                  <a:pt x="168363" y="59499"/>
                </a:lnTo>
                <a:lnTo>
                  <a:pt x="168363" y="57886"/>
                </a:lnTo>
                <a:lnTo>
                  <a:pt x="167005" y="57886"/>
                </a:lnTo>
                <a:lnTo>
                  <a:pt x="165481" y="54660"/>
                </a:lnTo>
                <a:lnTo>
                  <a:pt x="165481" y="49847"/>
                </a:lnTo>
                <a:lnTo>
                  <a:pt x="167005" y="36969"/>
                </a:lnTo>
                <a:lnTo>
                  <a:pt x="176822" y="36969"/>
                </a:lnTo>
                <a:lnTo>
                  <a:pt x="178346" y="53060"/>
                </a:lnTo>
                <a:lnTo>
                  <a:pt x="179692" y="56273"/>
                </a:lnTo>
                <a:lnTo>
                  <a:pt x="176822" y="57886"/>
                </a:lnTo>
                <a:lnTo>
                  <a:pt x="176822" y="59499"/>
                </a:lnTo>
                <a:lnTo>
                  <a:pt x="185280" y="59499"/>
                </a:lnTo>
                <a:lnTo>
                  <a:pt x="185280" y="5788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7610456" y="4861764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59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610456" y="5361865"/>
            <a:ext cx="0" cy="193040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966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138024" y="5554832"/>
            <a:ext cx="946785" cy="194945"/>
          </a:xfrm>
          <a:custGeom>
            <a:avLst/>
            <a:gdLst/>
            <a:ahLst/>
            <a:cxnLst/>
            <a:rect l="l" t="t" r="r" b="b"/>
            <a:pathLst>
              <a:path w="946784" h="194945">
                <a:moveTo>
                  <a:pt x="0" y="194572"/>
                </a:moveTo>
                <a:lnTo>
                  <a:pt x="946370" y="194572"/>
                </a:lnTo>
                <a:lnTo>
                  <a:pt x="946370" y="0"/>
                </a:lnTo>
                <a:lnTo>
                  <a:pt x="0" y="0"/>
                </a:lnTo>
                <a:lnTo>
                  <a:pt x="0" y="194572"/>
                </a:lnTo>
                <a:close/>
              </a:path>
              <a:path w="946784" h="194945">
                <a:moveTo>
                  <a:pt x="472432" y="0"/>
                </a:moveTo>
                <a:lnTo>
                  <a:pt x="472432" y="194572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1" name="object 81"/>
          <p:cNvSpPr/>
          <p:nvPr/>
        </p:nvSpPr>
        <p:spPr>
          <a:xfrm>
            <a:off x="6112446" y="6354046"/>
            <a:ext cx="989330" cy="0"/>
          </a:xfrm>
          <a:custGeom>
            <a:avLst/>
            <a:gdLst/>
            <a:ahLst/>
            <a:cxnLst/>
            <a:rect l="l" t="t" r="r" b="b"/>
            <a:pathLst>
              <a:path w="989329">
                <a:moveTo>
                  <a:pt x="0" y="0"/>
                </a:moveTo>
                <a:lnTo>
                  <a:pt x="988859" y="0"/>
                </a:lnTo>
              </a:path>
              <a:path w="989329">
                <a:moveTo>
                  <a:pt x="0" y="0"/>
                </a:moveTo>
                <a:lnTo>
                  <a:pt x="311175" y="0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82" name="object 8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218540" y="6249519"/>
            <a:ext cx="213542" cy="150064"/>
          </a:xfrm>
          <a:prstGeom prst="rect">
            <a:avLst/>
          </a:prstGeom>
        </p:spPr>
      </p:pic>
      <p:sp>
        <p:nvSpPr>
          <p:cNvPr id="83" name="object 83"/>
          <p:cNvSpPr/>
          <p:nvPr/>
        </p:nvSpPr>
        <p:spPr>
          <a:xfrm>
            <a:off x="7101305" y="6257562"/>
            <a:ext cx="945515" cy="194945"/>
          </a:xfrm>
          <a:custGeom>
            <a:avLst/>
            <a:gdLst/>
            <a:ahLst/>
            <a:cxnLst/>
            <a:rect l="l" t="t" r="r" b="b"/>
            <a:pathLst>
              <a:path w="945515" h="194945">
                <a:moveTo>
                  <a:pt x="0" y="194575"/>
                </a:moveTo>
                <a:lnTo>
                  <a:pt x="944949" y="194575"/>
                </a:lnTo>
                <a:lnTo>
                  <a:pt x="944949" y="2"/>
                </a:lnTo>
                <a:lnTo>
                  <a:pt x="0" y="2"/>
                </a:lnTo>
                <a:lnTo>
                  <a:pt x="0" y="194575"/>
                </a:lnTo>
                <a:close/>
              </a:path>
              <a:path w="945515" h="194945">
                <a:moveTo>
                  <a:pt x="472432" y="0"/>
                </a:moveTo>
                <a:lnTo>
                  <a:pt x="472432" y="194575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8" name="object 88"/>
          <p:cNvSpPr/>
          <p:nvPr/>
        </p:nvSpPr>
        <p:spPr>
          <a:xfrm>
            <a:off x="7140901" y="963730"/>
            <a:ext cx="945515" cy="194945"/>
          </a:xfrm>
          <a:custGeom>
            <a:avLst/>
            <a:gdLst/>
            <a:ahLst/>
            <a:cxnLst/>
            <a:rect l="l" t="t" r="r" b="b"/>
            <a:pathLst>
              <a:path w="945515" h="194944">
                <a:moveTo>
                  <a:pt x="0" y="194572"/>
                </a:moveTo>
                <a:lnTo>
                  <a:pt x="944949" y="194572"/>
                </a:lnTo>
                <a:lnTo>
                  <a:pt x="944949" y="0"/>
                </a:lnTo>
                <a:lnTo>
                  <a:pt x="0" y="0"/>
                </a:lnTo>
                <a:lnTo>
                  <a:pt x="0" y="194572"/>
                </a:lnTo>
                <a:close/>
              </a:path>
            </a:pathLst>
          </a:custGeom>
          <a:ln w="1023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1" name="object 91"/>
          <p:cNvSpPr/>
          <p:nvPr/>
        </p:nvSpPr>
        <p:spPr>
          <a:xfrm>
            <a:off x="7140900" y="1804866"/>
            <a:ext cx="945515" cy="193040"/>
          </a:xfrm>
          <a:custGeom>
            <a:avLst/>
            <a:gdLst/>
            <a:ahLst/>
            <a:cxnLst/>
            <a:rect l="l" t="t" r="r" b="b"/>
            <a:pathLst>
              <a:path w="945515" h="193039">
                <a:moveTo>
                  <a:pt x="0" y="192966"/>
                </a:moveTo>
                <a:lnTo>
                  <a:pt x="944949" y="192966"/>
                </a:lnTo>
                <a:lnTo>
                  <a:pt x="944949" y="0"/>
                </a:lnTo>
                <a:lnTo>
                  <a:pt x="0" y="0"/>
                </a:lnTo>
                <a:lnTo>
                  <a:pt x="0" y="192966"/>
                </a:lnTo>
                <a:close/>
              </a:path>
            </a:pathLst>
          </a:custGeom>
          <a:ln w="1023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2" name="object 92"/>
          <p:cNvSpPr/>
          <p:nvPr/>
        </p:nvSpPr>
        <p:spPr>
          <a:xfrm>
            <a:off x="7140900" y="3044675"/>
            <a:ext cx="945515" cy="194945"/>
          </a:xfrm>
          <a:custGeom>
            <a:avLst/>
            <a:gdLst/>
            <a:ahLst/>
            <a:cxnLst/>
            <a:rect l="l" t="t" r="r" b="b"/>
            <a:pathLst>
              <a:path w="945515" h="194944">
                <a:moveTo>
                  <a:pt x="0" y="194572"/>
                </a:moveTo>
                <a:lnTo>
                  <a:pt x="944949" y="194572"/>
                </a:lnTo>
                <a:lnTo>
                  <a:pt x="944949" y="0"/>
                </a:lnTo>
                <a:lnTo>
                  <a:pt x="0" y="0"/>
                </a:lnTo>
                <a:lnTo>
                  <a:pt x="0" y="194572"/>
                </a:lnTo>
                <a:close/>
              </a:path>
            </a:pathLst>
          </a:custGeom>
          <a:ln w="1023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3" name="object 93"/>
          <p:cNvSpPr/>
          <p:nvPr/>
        </p:nvSpPr>
        <p:spPr>
          <a:xfrm>
            <a:off x="7140900" y="1997725"/>
            <a:ext cx="945515" cy="194945"/>
          </a:xfrm>
          <a:custGeom>
            <a:avLst/>
            <a:gdLst/>
            <a:ahLst/>
            <a:cxnLst/>
            <a:rect l="l" t="t" r="r" b="b"/>
            <a:pathLst>
              <a:path w="945515" h="194944">
                <a:moveTo>
                  <a:pt x="0" y="194572"/>
                </a:moveTo>
                <a:lnTo>
                  <a:pt x="944949" y="194572"/>
                </a:lnTo>
                <a:lnTo>
                  <a:pt x="944949" y="0"/>
                </a:lnTo>
                <a:lnTo>
                  <a:pt x="0" y="0"/>
                </a:lnTo>
                <a:lnTo>
                  <a:pt x="0" y="194572"/>
                </a:lnTo>
                <a:close/>
              </a:path>
            </a:pathLst>
          </a:custGeom>
          <a:ln w="1023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4" name="object 94"/>
          <p:cNvSpPr/>
          <p:nvPr/>
        </p:nvSpPr>
        <p:spPr>
          <a:xfrm>
            <a:off x="7140900" y="2657096"/>
            <a:ext cx="945515" cy="194945"/>
          </a:xfrm>
          <a:custGeom>
            <a:avLst/>
            <a:gdLst/>
            <a:ahLst/>
            <a:cxnLst/>
            <a:rect l="l" t="t" r="r" b="b"/>
            <a:pathLst>
              <a:path w="945515" h="194944">
                <a:moveTo>
                  <a:pt x="0" y="194572"/>
                </a:moveTo>
                <a:lnTo>
                  <a:pt x="944949" y="194572"/>
                </a:lnTo>
                <a:lnTo>
                  <a:pt x="944949" y="0"/>
                </a:lnTo>
                <a:lnTo>
                  <a:pt x="0" y="0"/>
                </a:lnTo>
                <a:lnTo>
                  <a:pt x="0" y="194572"/>
                </a:lnTo>
                <a:close/>
              </a:path>
            </a:pathLst>
          </a:custGeom>
          <a:ln w="1023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7140900" y="3596206"/>
            <a:ext cx="945515" cy="193040"/>
          </a:xfrm>
          <a:custGeom>
            <a:avLst/>
            <a:gdLst/>
            <a:ahLst/>
            <a:cxnLst/>
            <a:rect l="l" t="t" r="r" b="b"/>
            <a:pathLst>
              <a:path w="945515" h="193039">
                <a:moveTo>
                  <a:pt x="0" y="192966"/>
                </a:moveTo>
                <a:lnTo>
                  <a:pt x="944949" y="192966"/>
                </a:lnTo>
                <a:lnTo>
                  <a:pt x="944949" y="0"/>
                </a:lnTo>
                <a:lnTo>
                  <a:pt x="0" y="0"/>
                </a:lnTo>
                <a:lnTo>
                  <a:pt x="0" y="192966"/>
                </a:lnTo>
                <a:close/>
              </a:path>
            </a:pathLst>
          </a:custGeom>
          <a:ln w="1023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6" name="object 96"/>
          <p:cNvSpPr/>
          <p:nvPr/>
        </p:nvSpPr>
        <p:spPr>
          <a:xfrm>
            <a:off x="7140900" y="1500835"/>
            <a:ext cx="945515" cy="194945"/>
          </a:xfrm>
          <a:custGeom>
            <a:avLst/>
            <a:gdLst/>
            <a:ahLst/>
            <a:cxnLst/>
            <a:rect l="l" t="t" r="r" b="b"/>
            <a:pathLst>
              <a:path w="945515" h="194944">
                <a:moveTo>
                  <a:pt x="0" y="194572"/>
                </a:moveTo>
                <a:lnTo>
                  <a:pt x="944949" y="194572"/>
                </a:lnTo>
                <a:lnTo>
                  <a:pt x="944949" y="0"/>
                </a:lnTo>
                <a:lnTo>
                  <a:pt x="0" y="0"/>
                </a:lnTo>
                <a:lnTo>
                  <a:pt x="0" y="194572"/>
                </a:lnTo>
                <a:close/>
              </a:path>
            </a:pathLst>
          </a:custGeom>
          <a:ln w="10236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7140900" y="1229165"/>
            <a:ext cx="945515" cy="193040"/>
          </a:xfrm>
          <a:custGeom>
            <a:avLst/>
            <a:gdLst/>
            <a:ahLst/>
            <a:cxnLst/>
            <a:rect l="l" t="t" r="r" b="b"/>
            <a:pathLst>
              <a:path w="945515" h="193040">
                <a:moveTo>
                  <a:pt x="0" y="192966"/>
                </a:moveTo>
                <a:lnTo>
                  <a:pt x="944949" y="192966"/>
                </a:lnTo>
                <a:lnTo>
                  <a:pt x="944949" y="0"/>
                </a:lnTo>
                <a:lnTo>
                  <a:pt x="0" y="0"/>
                </a:lnTo>
                <a:lnTo>
                  <a:pt x="0" y="192966"/>
                </a:lnTo>
                <a:close/>
              </a:path>
            </a:pathLst>
          </a:custGeom>
          <a:ln w="1023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08" name="object 108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7207400" y="3647609"/>
            <a:ext cx="134352" cy="99728"/>
          </a:xfrm>
          <a:prstGeom prst="rect">
            <a:avLst/>
          </a:prstGeom>
        </p:spPr>
      </p:pic>
      <p:sp>
        <p:nvSpPr>
          <p:cNvPr id="109" name="object 109"/>
          <p:cNvSpPr/>
          <p:nvPr/>
        </p:nvSpPr>
        <p:spPr>
          <a:xfrm>
            <a:off x="6115323" y="1061812"/>
            <a:ext cx="0" cy="2917190"/>
          </a:xfrm>
          <a:custGeom>
            <a:avLst/>
            <a:gdLst/>
            <a:ahLst/>
            <a:cxnLst/>
            <a:rect l="l" t="t" r="r" b="b"/>
            <a:pathLst>
              <a:path h="2917190">
                <a:moveTo>
                  <a:pt x="0" y="0"/>
                </a:moveTo>
                <a:lnTo>
                  <a:pt x="0" y="2917101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0" name="object 110"/>
          <p:cNvSpPr/>
          <p:nvPr/>
        </p:nvSpPr>
        <p:spPr>
          <a:xfrm>
            <a:off x="6436309" y="1492846"/>
            <a:ext cx="212725" cy="61594"/>
          </a:xfrm>
          <a:custGeom>
            <a:avLst/>
            <a:gdLst/>
            <a:ahLst/>
            <a:cxnLst/>
            <a:rect l="l" t="t" r="r" b="b"/>
            <a:pathLst>
              <a:path w="212725" h="61594">
                <a:moveTo>
                  <a:pt x="17094" y="1625"/>
                </a:moveTo>
                <a:lnTo>
                  <a:pt x="0" y="1625"/>
                </a:lnTo>
                <a:lnTo>
                  <a:pt x="0" y="3251"/>
                </a:lnTo>
                <a:lnTo>
                  <a:pt x="5753" y="3251"/>
                </a:lnTo>
                <a:lnTo>
                  <a:pt x="7099" y="6489"/>
                </a:lnTo>
                <a:lnTo>
                  <a:pt x="7099" y="54660"/>
                </a:lnTo>
                <a:lnTo>
                  <a:pt x="4229" y="57899"/>
                </a:lnTo>
                <a:lnTo>
                  <a:pt x="0" y="57899"/>
                </a:lnTo>
                <a:lnTo>
                  <a:pt x="0" y="59524"/>
                </a:lnTo>
                <a:lnTo>
                  <a:pt x="17094" y="59524"/>
                </a:lnTo>
                <a:lnTo>
                  <a:pt x="17094" y="57899"/>
                </a:lnTo>
                <a:lnTo>
                  <a:pt x="11341" y="57899"/>
                </a:lnTo>
                <a:lnTo>
                  <a:pt x="11341" y="56286"/>
                </a:lnTo>
                <a:lnTo>
                  <a:pt x="9982" y="54660"/>
                </a:lnTo>
                <a:lnTo>
                  <a:pt x="9982" y="6489"/>
                </a:lnTo>
                <a:lnTo>
                  <a:pt x="11341" y="3251"/>
                </a:lnTo>
                <a:lnTo>
                  <a:pt x="17094" y="3251"/>
                </a:lnTo>
                <a:lnTo>
                  <a:pt x="17094" y="1625"/>
                </a:lnTo>
                <a:close/>
              </a:path>
              <a:path w="212725" h="61594">
                <a:moveTo>
                  <a:pt x="48221" y="12827"/>
                </a:moveTo>
                <a:lnTo>
                  <a:pt x="45351" y="1625"/>
                </a:lnTo>
                <a:lnTo>
                  <a:pt x="24193" y="1625"/>
                </a:lnTo>
                <a:lnTo>
                  <a:pt x="24193" y="3251"/>
                </a:lnTo>
                <a:lnTo>
                  <a:pt x="26898" y="3251"/>
                </a:lnTo>
                <a:lnTo>
                  <a:pt x="26898" y="56286"/>
                </a:lnTo>
                <a:lnTo>
                  <a:pt x="25552" y="57899"/>
                </a:lnTo>
                <a:lnTo>
                  <a:pt x="22669" y="57899"/>
                </a:lnTo>
                <a:lnTo>
                  <a:pt x="22669" y="59524"/>
                </a:lnTo>
                <a:lnTo>
                  <a:pt x="34010" y="59524"/>
                </a:lnTo>
                <a:lnTo>
                  <a:pt x="34010" y="57899"/>
                </a:lnTo>
                <a:lnTo>
                  <a:pt x="32651" y="57899"/>
                </a:lnTo>
                <a:lnTo>
                  <a:pt x="29781" y="54660"/>
                </a:lnTo>
                <a:lnTo>
                  <a:pt x="29781" y="30505"/>
                </a:lnTo>
                <a:lnTo>
                  <a:pt x="36880" y="30505"/>
                </a:lnTo>
                <a:lnTo>
                  <a:pt x="41109" y="32118"/>
                </a:lnTo>
                <a:lnTo>
                  <a:pt x="41109" y="40220"/>
                </a:lnTo>
                <a:lnTo>
                  <a:pt x="42468" y="40220"/>
                </a:lnTo>
                <a:lnTo>
                  <a:pt x="42468" y="19304"/>
                </a:lnTo>
                <a:lnTo>
                  <a:pt x="41109" y="19304"/>
                </a:lnTo>
                <a:lnTo>
                  <a:pt x="41109" y="25781"/>
                </a:lnTo>
                <a:lnTo>
                  <a:pt x="36880" y="27406"/>
                </a:lnTo>
                <a:lnTo>
                  <a:pt x="29781" y="27406"/>
                </a:lnTo>
                <a:lnTo>
                  <a:pt x="29781" y="6489"/>
                </a:lnTo>
                <a:lnTo>
                  <a:pt x="31127" y="3251"/>
                </a:lnTo>
                <a:lnTo>
                  <a:pt x="39598" y="3251"/>
                </a:lnTo>
                <a:lnTo>
                  <a:pt x="43992" y="6489"/>
                </a:lnTo>
                <a:lnTo>
                  <a:pt x="45351" y="8102"/>
                </a:lnTo>
                <a:lnTo>
                  <a:pt x="46697" y="14439"/>
                </a:lnTo>
                <a:lnTo>
                  <a:pt x="48221" y="12827"/>
                </a:lnTo>
                <a:close/>
              </a:path>
              <a:path w="212725" h="61594">
                <a:moveTo>
                  <a:pt x="62268" y="57899"/>
                </a:moveTo>
                <a:lnTo>
                  <a:pt x="58039" y="56286"/>
                </a:lnTo>
                <a:lnTo>
                  <a:pt x="56680" y="53047"/>
                </a:lnTo>
                <a:lnTo>
                  <a:pt x="56680" y="51422"/>
                </a:lnTo>
                <a:lnTo>
                  <a:pt x="58039" y="48183"/>
                </a:lnTo>
                <a:lnTo>
                  <a:pt x="56680" y="45085"/>
                </a:lnTo>
                <a:lnTo>
                  <a:pt x="55156" y="43459"/>
                </a:lnTo>
                <a:lnTo>
                  <a:pt x="53809" y="45085"/>
                </a:lnTo>
                <a:lnTo>
                  <a:pt x="52451" y="49796"/>
                </a:lnTo>
                <a:lnTo>
                  <a:pt x="52451" y="51422"/>
                </a:lnTo>
                <a:lnTo>
                  <a:pt x="55156" y="56286"/>
                </a:lnTo>
                <a:lnTo>
                  <a:pt x="58039" y="59524"/>
                </a:lnTo>
                <a:lnTo>
                  <a:pt x="62268" y="57899"/>
                </a:lnTo>
                <a:close/>
              </a:path>
              <a:path w="212725" h="61594">
                <a:moveTo>
                  <a:pt x="73609" y="41846"/>
                </a:moveTo>
                <a:lnTo>
                  <a:pt x="72250" y="35369"/>
                </a:lnTo>
                <a:lnTo>
                  <a:pt x="65138" y="27406"/>
                </a:lnTo>
                <a:lnTo>
                  <a:pt x="66497" y="27406"/>
                </a:lnTo>
                <a:lnTo>
                  <a:pt x="70726" y="22542"/>
                </a:lnTo>
                <a:lnTo>
                  <a:pt x="70726" y="20929"/>
                </a:lnTo>
                <a:lnTo>
                  <a:pt x="72250" y="14439"/>
                </a:lnTo>
                <a:lnTo>
                  <a:pt x="72250" y="11201"/>
                </a:lnTo>
                <a:lnTo>
                  <a:pt x="69367" y="4864"/>
                </a:lnTo>
                <a:lnTo>
                  <a:pt x="66497" y="1625"/>
                </a:lnTo>
                <a:lnTo>
                  <a:pt x="62268" y="0"/>
                </a:lnTo>
                <a:lnTo>
                  <a:pt x="60909" y="0"/>
                </a:lnTo>
                <a:lnTo>
                  <a:pt x="56680" y="3251"/>
                </a:lnTo>
                <a:lnTo>
                  <a:pt x="55156" y="4864"/>
                </a:lnTo>
                <a:lnTo>
                  <a:pt x="53809" y="11201"/>
                </a:lnTo>
                <a:lnTo>
                  <a:pt x="53809" y="16065"/>
                </a:lnTo>
                <a:lnTo>
                  <a:pt x="56680" y="16065"/>
                </a:lnTo>
                <a:lnTo>
                  <a:pt x="58039" y="12827"/>
                </a:lnTo>
                <a:lnTo>
                  <a:pt x="56680" y="11201"/>
                </a:lnTo>
                <a:lnTo>
                  <a:pt x="56680" y="8102"/>
                </a:lnTo>
                <a:lnTo>
                  <a:pt x="58039" y="3251"/>
                </a:lnTo>
                <a:lnTo>
                  <a:pt x="62268" y="3251"/>
                </a:lnTo>
                <a:lnTo>
                  <a:pt x="66497" y="6489"/>
                </a:lnTo>
                <a:lnTo>
                  <a:pt x="66497" y="8102"/>
                </a:lnTo>
                <a:lnTo>
                  <a:pt x="68021" y="14439"/>
                </a:lnTo>
                <a:lnTo>
                  <a:pt x="68021" y="17678"/>
                </a:lnTo>
                <a:lnTo>
                  <a:pt x="66497" y="24168"/>
                </a:lnTo>
                <a:lnTo>
                  <a:pt x="65138" y="25781"/>
                </a:lnTo>
                <a:lnTo>
                  <a:pt x="59563" y="27406"/>
                </a:lnTo>
                <a:lnTo>
                  <a:pt x="59563" y="28879"/>
                </a:lnTo>
                <a:lnTo>
                  <a:pt x="63792" y="30505"/>
                </a:lnTo>
                <a:lnTo>
                  <a:pt x="68021" y="33743"/>
                </a:lnTo>
                <a:lnTo>
                  <a:pt x="68021" y="35369"/>
                </a:lnTo>
                <a:lnTo>
                  <a:pt x="69367" y="43459"/>
                </a:lnTo>
                <a:lnTo>
                  <a:pt x="69367" y="48183"/>
                </a:lnTo>
                <a:lnTo>
                  <a:pt x="68021" y="54660"/>
                </a:lnTo>
                <a:lnTo>
                  <a:pt x="66497" y="56286"/>
                </a:lnTo>
                <a:lnTo>
                  <a:pt x="58039" y="59524"/>
                </a:lnTo>
                <a:lnTo>
                  <a:pt x="62268" y="61137"/>
                </a:lnTo>
                <a:lnTo>
                  <a:pt x="66497" y="59524"/>
                </a:lnTo>
                <a:lnTo>
                  <a:pt x="70726" y="54660"/>
                </a:lnTo>
                <a:lnTo>
                  <a:pt x="72250" y="51422"/>
                </a:lnTo>
                <a:lnTo>
                  <a:pt x="73609" y="43459"/>
                </a:lnTo>
                <a:lnTo>
                  <a:pt x="73609" y="41846"/>
                </a:lnTo>
                <a:close/>
              </a:path>
              <a:path w="212725" h="61594">
                <a:moveTo>
                  <a:pt x="99148" y="57899"/>
                </a:moveTo>
                <a:lnTo>
                  <a:pt x="96278" y="57899"/>
                </a:lnTo>
                <a:lnTo>
                  <a:pt x="93395" y="56286"/>
                </a:lnTo>
                <a:lnTo>
                  <a:pt x="92049" y="51422"/>
                </a:lnTo>
                <a:lnTo>
                  <a:pt x="92049" y="0"/>
                </a:lnTo>
                <a:lnTo>
                  <a:pt x="89166" y="4864"/>
                </a:lnTo>
                <a:lnTo>
                  <a:pt x="83591" y="4864"/>
                </a:lnTo>
                <a:lnTo>
                  <a:pt x="83591" y="8102"/>
                </a:lnTo>
                <a:lnTo>
                  <a:pt x="89166" y="8102"/>
                </a:lnTo>
                <a:lnTo>
                  <a:pt x="89166" y="51422"/>
                </a:lnTo>
                <a:lnTo>
                  <a:pt x="87820" y="56286"/>
                </a:lnTo>
                <a:lnTo>
                  <a:pt x="84937" y="57899"/>
                </a:lnTo>
                <a:lnTo>
                  <a:pt x="83591" y="57899"/>
                </a:lnTo>
                <a:lnTo>
                  <a:pt x="83591" y="59524"/>
                </a:lnTo>
                <a:lnTo>
                  <a:pt x="99148" y="59524"/>
                </a:lnTo>
                <a:lnTo>
                  <a:pt x="99148" y="57899"/>
                </a:lnTo>
                <a:close/>
              </a:path>
              <a:path w="212725" h="61594">
                <a:moveTo>
                  <a:pt x="152793" y="57899"/>
                </a:moveTo>
                <a:lnTo>
                  <a:pt x="151434" y="57899"/>
                </a:lnTo>
                <a:lnTo>
                  <a:pt x="148564" y="56286"/>
                </a:lnTo>
                <a:lnTo>
                  <a:pt x="147205" y="51422"/>
                </a:lnTo>
                <a:lnTo>
                  <a:pt x="147205" y="0"/>
                </a:lnTo>
                <a:lnTo>
                  <a:pt x="145681" y="0"/>
                </a:lnTo>
                <a:lnTo>
                  <a:pt x="144335" y="4864"/>
                </a:lnTo>
                <a:lnTo>
                  <a:pt x="137223" y="4864"/>
                </a:lnTo>
                <a:lnTo>
                  <a:pt x="137223" y="8102"/>
                </a:lnTo>
                <a:lnTo>
                  <a:pt x="142976" y="8102"/>
                </a:lnTo>
                <a:lnTo>
                  <a:pt x="144335" y="11201"/>
                </a:lnTo>
                <a:lnTo>
                  <a:pt x="144335" y="51422"/>
                </a:lnTo>
                <a:lnTo>
                  <a:pt x="142976" y="56286"/>
                </a:lnTo>
                <a:lnTo>
                  <a:pt x="140106" y="57899"/>
                </a:lnTo>
                <a:lnTo>
                  <a:pt x="137223" y="57899"/>
                </a:lnTo>
                <a:lnTo>
                  <a:pt x="137223" y="59524"/>
                </a:lnTo>
                <a:lnTo>
                  <a:pt x="152793" y="59524"/>
                </a:lnTo>
                <a:lnTo>
                  <a:pt x="152793" y="57899"/>
                </a:lnTo>
                <a:close/>
              </a:path>
              <a:path w="212725" h="61594">
                <a:moveTo>
                  <a:pt x="182575" y="1625"/>
                </a:moveTo>
                <a:lnTo>
                  <a:pt x="164134" y="1625"/>
                </a:lnTo>
                <a:lnTo>
                  <a:pt x="164134" y="32118"/>
                </a:lnTo>
                <a:lnTo>
                  <a:pt x="165658" y="32118"/>
                </a:lnTo>
                <a:lnTo>
                  <a:pt x="168363" y="27406"/>
                </a:lnTo>
                <a:lnTo>
                  <a:pt x="172593" y="25781"/>
                </a:lnTo>
                <a:lnTo>
                  <a:pt x="174117" y="25781"/>
                </a:lnTo>
                <a:lnTo>
                  <a:pt x="178346" y="28879"/>
                </a:lnTo>
                <a:lnTo>
                  <a:pt x="178346" y="33743"/>
                </a:lnTo>
                <a:lnTo>
                  <a:pt x="179692" y="40220"/>
                </a:lnTo>
                <a:lnTo>
                  <a:pt x="178346" y="46697"/>
                </a:lnTo>
                <a:lnTo>
                  <a:pt x="176822" y="53047"/>
                </a:lnTo>
                <a:lnTo>
                  <a:pt x="176822" y="56286"/>
                </a:lnTo>
                <a:lnTo>
                  <a:pt x="172593" y="57899"/>
                </a:lnTo>
                <a:lnTo>
                  <a:pt x="168363" y="56286"/>
                </a:lnTo>
                <a:lnTo>
                  <a:pt x="165658" y="53047"/>
                </a:lnTo>
                <a:lnTo>
                  <a:pt x="167005" y="49796"/>
                </a:lnTo>
                <a:lnTo>
                  <a:pt x="167005" y="45085"/>
                </a:lnTo>
                <a:lnTo>
                  <a:pt x="165658" y="43459"/>
                </a:lnTo>
                <a:lnTo>
                  <a:pt x="162775" y="45085"/>
                </a:lnTo>
                <a:lnTo>
                  <a:pt x="162775" y="51422"/>
                </a:lnTo>
                <a:lnTo>
                  <a:pt x="165658" y="56286"/>
                </a:lnTo>
                <a:lnTo>
                  <a:pt x="167005" y="59524"/>
                </a:lnTo>
                <a:lnTo>
                  <a:pt x="172593" y="61137"/>
                </a:lnTo>
                <a:lnTo>
                  <a:pt x="176822" y="59524"/>
                </a:lnTo>
                <a:lnTo>
                  <a:pt x="179692" y="54660"/>
                </a:lnTo>
                <a:lnTo>
                  <a:pt x="181051" y="54660"/>
                </a:lnTo>
                <a:lnTo>
                  <a:pt x="182575" y="48183"/>
                </a:lnTo>
                <a:lnTo>
                  <a:pt x="182575" y="32118"/>
                </a:lnTo>
                <a:lnTo>
                  <a:pt x="179692" y="27406"/>
                </a:lnTo>
                <a:lnTo>
                  <a:pt x="178346" y="24168"/>
                </a:lnTo>
                <a:lnTo>
                  <a:pt x="174117" y="22542"/>
                </a:lnTo>
                <a:lnTo>
                  <a:pt x="169887" y="22542"/>
                </a:lnTo>
                <a:lnTo>
                  <a:pt x="168363" y="24168"/>
                </a:lnTo>
                <a:lnTo>
                  <a:pt x="165658" y="28879"/>
                </a:lnTo>
                <a:lnTo>
                  <a:pt x="165658" y="6489"/>
                </a:lnTo>
                <a:lnTo>
                  <a:pt x="181051" y="6489"/>
                </a:lnTo>
                <a:lnTo>
                  <a:pt x="182575" y="1625"/>
                </a:lnTo>
                <a:close/>
              </a:path>
              <a:path w="212725" h="61594">
                <a:moveTo>
                  <a:pt x="212191" y="57899"/>
                </a:moveTo>
                <a:lnTo>
                  <a:pt x="209473" y="54660"/>
                </a:lnTo>
                <a:lnTo>
                  <a:pt x="203720" y="17487"/>
                </a:lnTo>
                <a:lnTo>
                  <a:pt x="203720" y="35369"/>
                </a:lnTo>
                <a:lnTo>
                  <a:pt x="193916" y="35369"/>
                </a:lnTo>
                <a:lnTo>
                  <a:pt x="199491" y="6489"/>
                </a:lnTo>
                <a:lnTo>
                  <a:pt x="203720" y="35369"/>
                </a:lnTo>
                <a:lnTo>
                  <a:pt x="203720" y="17487"/>
                </a:lnTo>
                <a:lnTo>
                  <a:pt x="201015" y="0"/>
                </a:lnTo>
                <a:lnTo>
                  <a:pt x="198145" y="1625"/>
                </a:lnTo>
                <a:lnTo>
                  <a:pt x="189687" y="54660"/>
                </a:lnTo>
                <a:lnTo>
                  <a:pt x="186804" y="57899"/>
                </a:lnTo>
                <a:lnTo>
                  <a:pt x="186804" y="59524"/>
                </a:lnTo>
                <a:lnTo>
                  <a:pt x="195262" y="59524"/>
                </a:lnTo>
                <a:lnTo>
                  <a:pt x="195262" y="57899"/>
                </a:lnTo>
                <a:lnTo>
                  <a:pt x="193916" y="57899"/>
                </a:lnTo>
                <a:lnTo>
                  <a:pt x="192392" y="56286"/>
                </a:lnTo>
                <a:lnTo>
                  <a:pt x="192392" y="51422"/>
                </a:lnTo>
                <a:lnTo>
                  <a:pt x="193916" y="36982"/>
                </a:lnTo>
                <a:lnTo>
                  <a:pt x="203720" y="36982"/>
                </a:lnTo>
                <a:lnTo>
                  <a:pt x="205244" y="53047"/>
                </a:lnTo>
                <a:lnTo>
                  <a:pt x="206603" y="56286"/>
                </a:lnTo>
                <a:lnTo>
                  <a:pt x="203720" y="57899"/>
                </a:lnTo>
                <a:lnTo>
                  <a:pt x="203720" y="59524"/>
                </a:lnTo>
                <a:lnTo>
                  <a:pt x="212191" y="59524"/>
                </a:lnTo>
                <a:lnTo>
                  <a:pt x="212191" y="5789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6115323" y="1901343"/>
            <a:ext cx="1026160" cy="0"/>
          </a:xfrm>
          <a:custGeom>
            <a:avLst/>
            <a:gdLst/>
            <a:ahLst/>
            <a:cxnLst/>
            <a:rect l="l" t="t" r="r" b="b"/>
            <a:pathLst>
              <a:path w="1026159">
                <a:moveTo>
                  <a:pt x="0" y="0"/>
                </a:moveTo>
                <a:lnTo>
                  <a:pt x="1025577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6115323" y="2753559"/>
            <a:ext cx="1026160" cy="0"/>
          </a:xfrm>
          <a:custGeom>
            <a:avLst/>
            <a:gdLst/>
            <a:ahLst/>
            <a:cxnLst/>
            <a:rect l="l" t="t" r="r" b="b"/>
            <a:pathLst>
              <a:path w="1026159">
                <a:moveTo>
                  <a:pt x="0" y="0"/>
                </a:moveTo>
                <a:lnTo>
                  <a:pt x="1025577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6115323" y="1598918"/>
            <a:ext cx="1026160" cy="0"/>
          </a:xfrm>
          <a:custGeom>
            <a:avLst/>
            <a:gdLst/>
            <a:ahLst/>
            <a:cxnLst/>
            <a:rect l="l" t="t" r="r" b="b"/>
            <a:pathLst>
              <a:path w="1026159">
                <a:moveTo>
                  <a:pt x="0" y="0"/>
                </a:moveTo>
                <a:lnTo>
                  <a:pt x="1025577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4" name="object 114"/>
          <p:cNvSpPr/>
          <p:nvPr/>
        </p:nvSpPr>
        <p:spPr>
          <a:xfrm>
            <a:off x="6429375" y="1861155"/>
            <a:ext cx="196850" cy="80645"/>
          </a:xfrm>
          <a:custGeom>
            <a:avLst/>
            <a:gdLst/>
            <a:ahLst/>
            <a:cxnLst/>
            <a:rect l="l" t="t" r="r" b="b"/>
            <a:pathLst>
              <a:path w="196850" h="80644">
                <a:moveTo>
                  <a:pt x="0" y="80403"/>
                </a:moveTo>
                <a:lnTo>
                  <a:pt x="196621" y="80403"/>
                </a:lnTo>
                <a:lnTo>
                  <a:pt x="196621" y="0"/>
                </a:lnTo>
                <a:lnTo>
                  <a:pt x="0" y="0"/>
                </a:lnTo>
                <a:lnTo>
                  <a:pt x="0" y="80403"/>
                </a:lnTo>
                <a:close/>
              </a:path>
            </a:pathLst>
          </a:custGeom>
          <a:ln w="1049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15" name="object 11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424042" y="2649107"/>
            <a:ext cx="224459" cy="150000"/>
          </a:xfrm>
          <a:prstGeom prst="rect">
            <a:avLst/>
          </a:prstGeom>
        </p:spPr>
      </p:pic>
      <p:sp>
        <p:nvSpPr>
          <p:cNvPr id="116" name="object 116"/>
          <p:cNvSpPr/>
          <p:nvPr/>
        </p:nvSpPr>
        <p:spPr>
          <a:xfrm>
            <a:off x="6436309" y="1795144"/>
            <a:ext cx="212725" cy="61594"/>
          </a:xfrm>
          <a:custGeom>
            <a:avLst/>
            <a:gdLst/>
            <a:ahLst/>
            <a:cxnLst/>
            <a:rect l="l" t="t" r="r" b="b"/>
            <a:pathLst>
              <a:path w="212725" h="61594">
                <a:moveTo>
                  <a:pt x="17094" y="1612"/>
                </a:moveTo>
                <a:lnTo>
                  <a:pt x="0" y="1612"/>
                </a:lnTo>
                <a:lnTo>
                  <a:pt x="0" y="4851"/>
                </a:lnTo>
                <a:lnTo>
                  <a:pt x="5753" y="4851"/>
                </a:lnTo>
                <a:lnTo>
                  <a:pt x="7099" y="6477"/>
                </a:lnTo>
                <a:lnTo>
                  <a:pt x="7099" y="56273"/>
                </a:lnTo>
                <a:lnTo>
                  <a:pt x="4229" y="59512"/>
                </a:lnTo>
                <a:lnTo>
                  <a:pt x="0" y="59512"/>
                </a:lnTo>
                <a:lnTo>
                  <a:pt x="0" y="61125"/>
                </a:lnTo>
                <a:lnTo>
                  <a:pt x="17094" y="61125"/>
                </a:lnTo>
                <a:lnTo>
                  <a:pt x="17094" y="59512"/>
                </a:lnTo>
                <a:lnTo>
                  <a:pt x="11341" y="59512"/>
                </a:lnTo>
                <a:lnTo>
                  <a:pt x="11341" y="57886"/>
                </a:lnTo>
                <a:lnTo>
                  <a:pt x="9982" y="56273"/>
                </a:lnTo>
                <a:lnTo>
                  <a:pt x="9982" y="6477"/>
                </a:lnTo>
                <a:lnTo>
                  <a:pt x="11341" y="4851"/>
                </a:lnTo>
                <a:lnTo>
                  <a:pt x="17094" y="4851"/>
                </a:lnTo>
                <a:lnTo>
                  <a:pt x="17094" y="1612"/>
                </a:lnTo>
                <a:close/>
              </a:path>
              <a:path w="212725" h="61594">
                <a:moveTo>
                  <a:pt x="48221" y="14439"/>
                </a:moveTo>
                <a:lnTo>
                  <a:pt x="45351" y="1612"/>
                </a:lnTo>
                <a:lnTo>
                  <a:pt x="24193" y="1612"/>
                </a:lnTo>
                <a:lnTo>
                  <a:pt x="24193" y="4851"/>
                </a:lnTo>
                <a:lnTo>
                  <a:pt x="26898" y="4851"/>
                </a:lnTo>
                <a:lnTo>
                  <a:pt x="26898" y="57886"/>
                </a:lnTo>
                <a:lnTo>
                  <a:pt x="25552" y="59512"/>
                </a:lnTo>
                <a:lnTo>
                  <a:pt x="22669" y="59512"/>
                </a:lnTo>
                <a:lnTo>
                  <a:pt x="22669" y="61125"/>
                </a:lnTo>
                <a:lnTo>
                  <a:pt x="34010" y="61125"/>
                </a:lnTo>
                <a:lnTo>
                  <a:pt x="34010" y="59512"/>
                </a:lnTo>
                <a:lnTo>
                  <a:pt x="32651" y="59512"/>
                </a:lnTo>
                <a:lnTo>
                  <a:pt x="29781" y="56273"/>
                </a:lnTo>
                <a:lnTo>
                  <a:pt x="29781" y="30632"/>
                </a:lnTo>
                <a:lnTo>
                  <a:pt x="36880" y="30632"/>
                </a:lnTo>
                <a:lnTo>
                  <a:pt x="41109" y="33731"/>
                </a:lnTo>
                <a:lnTo>
                  <a:pt x="41109" y="40208"/>
                </a:lnTo>
                <a:lnTo>
                  <a:pt x="42468" y="40208"/>
                </a:lnTo>
                <a:lnTo>
                  <a:pt x="42468" y="20916"/>
                </a:lnTo>
                <a:lnTo>
                  <a:pt x="41109" y="20916"/>
                </a:lnTo>
                <a:lnTo>
                  <a:pt x="41109" y="27393"/>
                </a:lnTo>
                <a:lnTo>
                  <a:pt x="36880" y="29006"/>
                </a:lnTo>
                <a:lnTo>
                  <a:pt x="29781" y="29006"/>
                </a:lnTo>
                <a:lnTo>
                  <a:pt x="29781" y="6477"/>
                </a:lnTo>
                <a:lnTo>
                  <a:pt x="31127" y="4851"/>
                </a:lnTo>
                <a:lnTo>
                  <a:pt x="39598" y="4851"/>
                </a:lnTo>
                <a:lnTo>
                  <a:pt x="43992" y="6477"/>
                </a:lnTo>
                <a:lnTo>
                  <a:pt x="45351" y="9715"/>
                </a:lnTo>
                <a:lnTo>
                  <a:pt x="46697" y="14439"/>
                </a:lnTo>
                <a:lnTo>
                  <a:pt x="48221" y="14439"/>
                </a:lnTo>
                <a:close/>
              </a:path>
              <a:path w="212725" h="61594">
                <a:moveTo>
                  <a:pt x="73609" y="43446"/>
                </a:moveTo>
                <a:lnTo>
                  <a:pt x="72250" y="35356"/>
                </a:lnTo>
                <a:lnTo>
                  <a:pt x="69367" y="32118"/>
                </a:lnTo>
                <a:lnTo>
                  <a:pt x="65138" y="29006"/>
                </a:lnTo>
                <a:lnTo>
                  <a:pt x="66497" y="27393"/>
                </a:lnTo>
                <a:lnTo>
                  <a:pt x="70726" y="24155"/>
                </a:lnTo>
                <a:lnTo>
                  <a:pt x="70726" y="22529"/>
                </a:lnTo>
                <a:lnTo>
                  <a:pt x="72250" y="14439"/>
                </a:lnTo>
                <a:lnTo>
                  <a:pt x="72250" y="11328"/>
                </a:lnTo>
                <a:lnTo>
                  <a:pt x="69367" y="4851"/>
                </a:lnTo>
                <a:lnTo>
                  <a:pt x="66497" y="3238"/>
                </a:lnTo>
                <a:lnTo>
                  <a:pt x="62268" y="1612"/>
                </a:lnTo>
                <a:lnTo>
                  <a:pt x="60909" y="1612"/>
                </a:lnTo>
                <a:lnTo>
                  <a:pt x="56680" y="4851"/>
                </a:lnTo>
                <a:lnTo>
                  <a:pt x="55156" y="6477"/>
                </a:lnTo>
                <a:lnTo>
                  <a:pt x="53809" y="12814"/>
                </a:lnTo>
                <a:lnTo>
                  <a:pt x="53809" y="16052"/>
                </a:lnTo>
                <a:lnTo>
                  <a:pt x="55156" y="17678"/>
                </a:lnTo>
                <a:lnTo>
                  <a:pt x="56680" y="16052"/>
                </a:lnTo>
                <a:lnTo>
                  <a:pt x="58039" y="14439"/>
                </a:lnTo>
                <a:lnTo>
                  <a:pt x="56680" y="12814"/>
                </a:lnTo>
                <a:lnTo>
                  <a:pt x="56680" y="9715"/>
                </a:lnTo>
                <a:lnTo>
                  <a:pt x="58039" y="4851"/>
                </a:lnTo>
                <a:lnTo>
                  <a:pt x="62268" y="3238"/>
                </a:lnTo>
                <a:lnTo>
                  <a:pt x="66497" y="6477"/>
                </a:lnTo>
                <a:lnTo>
                  <a:pt x="66497" y="8089"/>
                </a:lnTo>
                <a:lnTo>
                  <a:pt x="68021" y="16052"/>
                </a:lnTo>
                <a:lnTo>
                  <a:pt x="68021" y="17678"/>
                </a:lnTo>
                <a:lnTo>
                  <a:pt x="66497" y="24155"/>
                </a:lnTo>
                <a:lnTo>
                  <a:pt x="65138" y="27393"/>
                </a:lnTo>
                <a:lnTo>
                  <a:pt x="59563" y="29006"/>
                </a:lnTo>
                <a:lnTo>
                  <a:pt x="59563" y="30632"/>
                </a:lnTo>
                <a:lnTo>
                  <a:pt x="63792" y="30632"/>
                </a:lnTo>
                <a:lnTo>
                  <a:pt x="68021" y="33731"/>
                </a:lnTo>
                <a:lnTo>
                  <a:pt x="68021" y="36969"/>
                </a:lnTo>
                <a:lnTo>
                  <a:pt x="69367" y="45072"/>
                </a:lnTo>
                <a:lnTo>
                  <a:pt x="69367" y="49936"/>
                </a:lnTo>
                <a:lnTo>
                  <a:pt x="68021" y="54648"/>
                </a:lnTo>
                <a:lnTo>
                  <a:pt x="66497" y="57886"/>
                </a:lnTo>
                <a:lnTo>
                  <a:pt x="62268" y="59512"/>
                </a:lnTo>
                <a:lnTo>
                  <a:pt x="58039" y="57886"/>
                </a:lnTo>
                <a:lnTo>
                  <a:pt x="56680" y="54648"/>
                </a:lnTo>
                <a:lnTo>
                  <a:pt x="56680" y="51409"/>
                </a:lnTo>
                <a:lnTo>
                  <a:pt x="58039" y="49936"/>
                </a:lnTo>
                <a:lnTo>
                  <a:pt x="56680" y="46685"/>
                </a:lnTo>
                <a:lnTo>
                  <a:pt x="55156" y="45072"/>
                </a:lnTo>
                <a:lnTo>
                  <a:pt x="53809" y="46685"/>
                </a:lnTo>
                <a:lnTo>
                  <a:pt x="52451" y="49936"/>
                </a:lnTo>
                <a:lnTo>
                  <a:pt x="52451" y="51409"/>
                </a:lnTo>
                <a:lnTo>
                  <a:pt x="55156" y="57886"/>
                </a:lnTo>
                <a:lnTo>
                  <a:pt x="58039" y="59512"/>
                </a:lnTo>
                <a:lnTo>
                  <a:pt x="62268" y="61125"/>
                </a:lnTo>
                <a:lnTo>
                  <a:pt x="66497" y="59512"/>
                </a:lnTo>
                <a:lnTo>
                  <a:pt x="70726" y="56273"/>
                </a:lnTo>
                <a:lnTo>
                  <a:pt x="72250" y="51409"/>
                </a:lnTo>
                <a:lnTo>
                  <a:pt x="73609" y="45072"/>
                </a:lnTo>
                <a:lnTo>
                  <a:pt x="73609" y="43446"/>
                </a:lnTo>
                <a:close/>
              </a:path>
              <a:path w="212725" h="61594">
                <a:moveTo>
                  <a:pt x="100507" y="11328"/>
                </a:moveTo>
                <a:lnTo>
                  <a:pt x="97637" y="4851"/>
                </a:lnTo>
                <a:lnTo>
                  <a:pt x="94919" y="3238"/>
                </a:lnTo>
                <a:lnTo>
                  <a:pt x="90525" y="1612"/>
                </a:lnTo>
                <a:lnTo>
                  <a:pt x="87820" y="1612"/>
                </a:lnTo>
                <a:lnTo>
                  <a:pt x="83591" y="4851"/>
                </a:lnTo>
                <a:lnTo>
                  <a:pt x="80708" y="9715"/>
                </a:lnTo>
                <a:lnTo>
                  <a:pt x="80708" y="19291"/>
                </a:lnTo>
                <a:lnTo>
                  <a:pt x="83591" y="20916"/>
                </a:lnTo>
                <a:lnTo>
                  <a:pt x="84937" y="20916"/>
                </a:lnTo>
                <a:lnTo>
                  <a:pt x="84937" y="14439"/>
                </a:lnTo>
                <a:lnTo>
                  <a:pt x="83591" y="11328"/>
                </a:lnTo>
                <a:lnTo>
                  <a:pt x="84937" y="6477"/>
                </a:lnTo>
                <a:lnTo>
                  <a:pt x="89166" y="3238"/>
                </a:lnTo>
                <a:lnTo>
                  <a:pt x="90525" y="3238"/>
                </a:lnTo>
                <a:lnTo>
                  <a:pt x="94919" y="6477"/>
                </a:lnTo>
                <a:lnTo>
                  <a:pt x="96278" y="9715"/>
                </a:lnTo>
                <a:lnTo>
                  <a:pt x="96278" y="19291"/>
                </a:lnTo>
                <a:lnTo>
                  <a:pt x="94919" y="25768"/>
                </a:lnTo>
                <a:lnTo>
                  <a:pt x="93395" y="30632"/>
                </a:lnTo>
                <a:lnTo>
                  <a:pt x="89166" y="36969"/>
                </a:lnTo>
                <a:lnTo>
                  <a:pt x="86296" y="43446"/>
                </a:lnTo>
                <a:lnTo>
                  <a:pt x="83591" y="48310"/>
                </a:lnTo>
                <a:lnTo>
                  <a:pt x="82067" y="51409"/>
                </a:lnTo>
                <a:lnTo>
                  <a:pt x="79362" y="56273"/>
                </a:lnTo>
                <a:lnTo>
                  <a:pt x="79362" y="61125"/>
                </a:lnTo>
                <a:lnTo>
                  <a:pt x="99148" y="61125"/>
                </a:lnTo>
                <a:lnTo>
                  <a:pt x="100507" y="46685"/>
                </a:lnTo>
                <a:lnTo>
                  <a:pt x="99148" y="46685"/>
                </a:lnTo>
                <a:lnTo>
                  <a:pt x="97637" y="53035"/>
                </a:lnTo>
                <a:lnTo>
                  <a:pt x="94919" y="56273"/>
                </a:lnTo>
                <a:lnTo>
                  <a:pt x="82067" y="56273"/>
                </a:lnTo>
                <a:lnTo>
                  <a:pt x="82067" y="54648"/>
                </a:lnTo>
                <a:lnTo>
                  <a:pt x="86296" y="46685"/>
                </a:lnTo>
                <a:lnTo>
                  <a:pt x="87820" y="43446"/>
                </a:lnTo>
                <a:lnTo>
                  <a:pt x="92049" y="38595"/>
                </a:lnTo>
                <a:lnTo>
                  <a:pt x="94919" y="32118"/>
                </a:lnTo>
                <a:lnTo>
                  <a:pt x="96278" y="30632"/>
                </a:lnTo>
                <a:lnTo>
                  <a:pt x="99148" y="24155"/>
                </a:lnTo>
                <a:lnTo>
                  <a:pt x="99148" y="22529"/>
                </a:lnTo>
                <a:lnTo>
                  <a:pt x="100507" y="16052"/>
                </a:lnTo>
                <a:lnTo>
                  <a:pt x="100507" y="11328"/>
                </a:lnTo>
                <a:close/>
              </a:path>
              <a:path w="212725" h="61594">
                <a:moveTo>
                  <a:pt x="152793" y="59512"/>
                </a:moveTo>
                <a:lnTo>
                  <a:pt x="151434" y="59512"/>
                </a:lnTo>
                <a:lnTo>
                  <a:pt x="148564" y="57886"/>
                </a:lnTo>
                <a:lnTo>
                  <a:pt x="147205" y="53035"/>
                </a:lnTo>
                <a:lnTo>
                  <a:pt x="147205" y="1612"/>
                </a:lnTo>
                <a:lnTo>
                  <a:pt x="145681" y="1612"/>
                </a:lnTo>
                <a:lnTo>
                  <a:pt x="144335" y="4851"/>
                </a:lnTo>
                <a:lnTo>
                  <a:pt x="140106" y="6477"/>
                </a:lnTo>
                <a:lnTo>
                  <a:pt x="137223" y="6477"/>
                </a:lnTo>
                <a:lnTo>
                  <a:pt x="137223" y="8089"/>
                </a:lnTo>
                <a:lnTo>
                  <a:pt x="141452" y="8089"/>
                </a:lnTo>
                <a:lnTo>
                  <a:pt x="144335" y="11328"/>
                </a:lnTo>
                <a:lnTo>
                  <a:pt x="144335" y="53035"/>
                </a:lnTo>
                <a:lnTo>
                  <a:pt x="142976" y="57886"/>
                </a:lnTo>
                <a:lnTo>
                  <a:pt x="140106" y="59512"/>
                </a:lnTo>
                <a:lnTo>
                  <a:pt x="137223" y="59512"/>
                </a:lnTo>
                <a:lnTo>
                  <a:pt x="137223" y="61125"/>
                </a:lnTo>
                <a:lnTo>
                  <a:pt x="152793" y="61125"/>
                </a:lnTo>
                <a:lnTo>
                  <a:pt x="152793" y="59512"/>
                </a:lnTo>
                <a:close/>
              </a:path>
              <a:path w="212725" h="61594">
                <a:moveTo>
                  <a:pt x="183934" y="29006"/>
                </a:moveTo>
                <a:lnTo>
                  <a:pt x="182575" y="20916"/>
                </a:lnTo>
                <a:lnTo>
                  <a:pt x="182575" y="14439"/>
                </a:lnTo>
                <a:lnTo>
                  <a:pt x="181051" y="9715"/>
                </a:lnTo>
                <a:lnTo>
                  <a:pt x="179692" y="6477"/>
                </a:lnTo>
                <a:lnTo>
                  <a:pt x="179692" y="22529"/>
                </a:lnTo>
                <a:lnTo>
                  <a:pt x="179692" y="38595"/>
                </a:lnTo>
                <a:lnTo>
                  <a:pt x="178346" y="46685"/>
                </a:lnTo>
                <a:lnTo>
                  <a:pt x="178346" y="51409"/>
                </a:lnTo>
                <a:lnTo>
                  <a:pt x="175463" y="56273"/>
                </a:lnTo>
                <a:lnTo>
                  <a:pt x="172593" y="59512"/>
                </a:lnTo>
                <a:lnTo>
                  <a:pt x="169887" y="57886"/>
                </a:lnTo>
                <a:lnTo>
                  <a:pt x="168363" y="51409"/>
                </a:lnTo>
                <a:lnTo>
                  <a:pt x="167005" y="46685"/>
                </a:lnTo>
                <a:lnTo>
                  <a:pt x="165658" y="40208"/>
                </a:lnTo>
                <a:lnTo>
                  <a:pt x="165658" y="24155"/>
                </a:lnTo>
                <a:lnTo>
                  <a:pt x="168363" y="11328"/>
                </a:lnTo>
                <a:lnTo>
                  <a:pt x="169887" y="6477"/>
                </a:lnTo>
                <a:lnTo>
                  <a:pt x="172593" y="4851"/>
                </a:lnTo>
                <a:lnTo>
                  <a:pt x="175463" y="4851"/>
                </a:lnTo>
                <a:lnTo>
                  <a:pt x="178346" y="11328"/>
                </a:lnTo>
                <a:lnTo>
                  <a:pt x="178346" y="16052"/>
                </a:lnTo>
                <a:lnTo>
                  <a:pt x="179692" y="22529"/>
                </a:lnTo>
                <a:lnTo>
                  <a:pt x="179692" y="6477"/>
                </a:lnTo>
                <a:lnTo>
                  <a:pt x="176822" y="3238"/>
                </a:lnTo>
                <a:lnTo>
                  <a:pt x="172593" y="1612"/>
                </a:lnTo>
                <a:lnTo>
                  <a:pt x="171234" y="1612"/>
                </a:lnTo>
                <a:lnTo>
                  <a:pt x="167005" y="4851"/>
                </a:lnTo>
                <a:lnTo>
                  <a:pt x="164134" y="9715"/>
                </a:lnTo>
                <a:lnTo>
                  <a:pt x="164134" y="11328"/>
                </a:lnTo>
                <a:lnTo>
                  <a:pt x="162775" y="16052"/>
                </a:lnTo>
                <a:lnTo>
                  <a:pt x="161251" y="24155"/>
                </a:lnTo>
                <a:lnTo>
                  <a:pt x="161251" y="41833"/>
                </a:lnTo>
                <a:lnTo>
                  <a:pt x="172593" y="61125"/>
                </a:lnTo>
                <a:lnTo>
                  <a:pt x="174117" y="61125"/>
                </a:lnTo>
                <a:lnTo>
                  <a:pt x="176822" y="59512"/>
                </a:lnTo>
                <a:lnTo>
                  <a:pt x="181051" y="53035"/>
                </a:lnTo>
                <a:lnTo>
                  <a:pt x="181051" y="51409"/>
                </a:lnTo>
                <a:lnTo>
                  <a:pt x="182575" y="46685"/>
                </a:lnTo>
                <a:lnTo>
                  <a:pt x="182575" y="38595"/>
                </a:lnTo>
                <a:lnTo>
                  <a:pt x="183934" y="30632"/>
                </a:lnTo>
                <a:lnTo>
                  <a:pt x="183934" y="29006"/>
                </a:lnTo>
                <a:close/>
              </a:path>
              <a:path w="212725" h="61594">
                <a:moveTo>
                  <a:pt x="212191" y="59512"/>
                </a:moveTo>
                <a:lnTo>
                  <a:pt x="210832" y="57886"/>
                </a:lnTo>
                <a:lnTo>
                  <a:pt x="209473" y="54648"/>
                </a:lnTo>
                <a:lnTo>
                  <a:pt x="203720" y="17487"/>
                </a:lnTo>
                <a:lnTo>
                  <a:pt x="203720" y="36969"/>
                </a:lnTo>
                <a:lnTo>
                  <a:pt x="193916" y="36969"/>
                </a:lnTo>
                <a:lnTo>
                  <a:pt x="199491" y="8089"/>
                </a:lnTo>
                <a:lnTo>
                  <a:pt x="203720" y="36969"/>
                </a:lnTo>
                <a:lnTo>
                  <a:pt x="203720" y="17487"/>
                </a:lnTo>
                <a:lnTo>
                  <a:pt x="201015" y="0"/>
                </a:lnTo>
                <a:lnTo>
                  <a:pt x="198145" y="1612"/>
                </a:lnTo>
                <a:lnTo>
                  <a:pt x="189687" y="54648"/>
                </a:lnTo>
                <a:lnTo>
                  <a:pt x="188163" y="57886"/>
                </a:lnTo>
                <a:lnTo>
                  <a:pt x="186804" y="59512"/>
                </a:lnTo>
                <a:lnTo>
                  <a:pt x="186804" y="61125"/>
                </a:lnTo>
                <a:lnTo>
                  <a:pt x="195262" y="61125"/>
                </a:lnTo>
                <a:lnTo>
                  <a:pt x="195262" y="59512"/>
                </a:lnTo>
                <a:lnTo>
                  <a:pt x="193916" y="59512"/>
                </a:lnTo>
                <a:lnTo>
                  <a:pt x="192392" y="56273"/>
                </a:lnTo>
                <a:lnTo>
                  <a:pt x="192392" y="51409"/>
                </a:lnTo>
                <a:lnTo>
                  <a:pt x="193916" y="38595"/>
                </a:lnTo>
                <a:lnTo>
                  <a:pt x="203720" y="38595"/>
                </a:lnTo>
                <a:lnTo>
                  <a:pt x="205244" y="54648"/>
                </a:lnTo>
                <a:lnTo>
                  <a:pt x="206603" y="57886"/>
                </a:lnTo>
                <a:lnTo>
                  <a:pt x="203720" y="59512"/>
                </a:lnTo>
                <a:lnTo>
                  <a:pt x="203720" y="61125"/>
                </a:lnTo>
                <a:lnTo>
                  <a:pt x="212191" y="61125"/>
                </a:lnTo>
                <a:lnTo>
                  <a:pt x="212191" y="5951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7" name="object 117"/>
          <p:cNvSpPr/>
          <p:nvPr/>
        </p:nvSpPr>
        <p:spPr>
          <a:xfrm>
            <a:off x="6429375" y="1558729"/>
            <a:ext cx="196850" cy="80645"/>
          </a:xfrm>
          <a:custGeom>
            <a:avLst/>
            <a:gdLst/>
            <a:ahLst/>
            <a:cxnLst/>
            <a:rect l="l" t="t" r="r" b="b"/>
            <a:pathLst>
              <a:path w="196850" h="80644">
                <a:moveTo>
                  <a:pt x="0" y="80403"/>
                </a:moveTo>
                <a:lnTo>
                  <a:pt x="196621" y="80403"/>
                </a:lnTo>
                <a:lnTo>
                  <a:pt x="196621" y="0"/>
                </a:lnTo>
                <a:lnTo>
                  <a:pt x="0" y="0"/>
                </a:lnTo>
                <a:lnTo>
                  <a:pt x="0" y="80403"/>
                </a:lnTo>
                <a:close/>
              </a:path>
            </a:pathLst>
          </a:custGeom>
          <a:ln w="1049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8" name="object 118"/>
          <p:cNvSpPr/>
          <p:nvPr/>
        </p:nvSpPr>
        <p:spPr>
          <a:xfrm>
            <a:off x="6115323" y="2753559"/>
            <a:ext cx="311785" cy="0"/>
          </a:xfrm>
          <a:custGeom>
            <a:avLst/>
            <a:gdLst/>
            <a:ahLst/>
            <a:cxnLst/>
            <a:rect l="l" t="t" r="r" b="b"/>
            <a:pathLst>
              <a:path w="311785">
                <a:moveTo>
                  <a:pt x="0" y="0"/>
                </a:moveTo>
                <a:lnTo>
                  <a:pt x="311175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6115323" y="1325642"/>
            <a:ext cx="1026160" cy="0"/>
          </a:xfrm>
          <a:custGeom>
            <a:avLst/>
            <a:gdLst/>
            <a:ahLst/>
            <a:cxnLst/>
            <a:rect l="l" t="t" r="r" b="b"/>
            <a:pathLst>
              <a:path w="1026159">
                <a:moveTo>
                  <a:pt x="0" y="0"/>
                </a:moveTo>
                <a:lnTo>
                  <a:pt x="1025577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21" name="object 12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6424042" y="1219435"/>
            <a:ext cx="224459" cy="151755"/>
          </a:xfrm>
          <a:prstGeom prst="rect">
            <a:avLst/>
          </a:prstGeom>
        </p:spPr>
      </p:pic>
      <p:sp>
        <p:nvSpPr>
          <p:cNvPr id="123" name="object 123"/>
          <p:cNvSpPr/>
          <p:nvPr/>
        </p:nvSpPr>
        <p:spPr>
          <a:xfrm>
            <a:off x="6115323" y="1061812"/>
            <a:ext cx="1026160" cy="0"/>
          </a:xfrm>
          <a:custGeom>
            <a:avLst/>
            <a:gdLst/>
            <a:ahLst/>
            <a:cxnLst/>
            <a:rect l="l" t="t" r="r" b="b"/>
            <a:pathLst>
              <a:path w="1026159">
                <a:moveTo>
                  <a:pt x="0" y="0"/>
                </a:moveTo>
                <a:lnTo>
                  <a:pt x="1025577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24" name="object 12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6424042" y="955741"/>
            <a:ext cx="224459" cy="151620"/>
          </a:xfrm>
          <a:prstGeom prst="rect">
            <a:avLst/>
          </a:prstGeom>
        </p:spPr>
      </p:pic>
      <p:sp>
        <p:nvSpPr>
          <p:cNvPr id="125" name="object 125"/>
          <p:cNvSpPr/>
          <p:nvPr/>
        </p:nvSpPr>
        <p:spPr>
          <a:xfrm>
            <a:off x="7613332" y="963838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4">
                <a:moveTo>
                  <a:pt x="0" y="0"/>
                </a:moveTo>
                <a:lnTo>
                  <a:pt x="0" y="194464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9" name="object 129"/>
          <p:cNvSpPr/>
          <p:nvPr/>
        </p:nvSpPr>
        <p:spPr>
          <a:xfrm>
            <a:off x="7613332" y="1804853"/>
            <a:ext cx="0" cy="193040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97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0" name="object 130"/>
          <p:cNvSpPr/>
          <p:nvPr/>
        </p:nvSpPr>
        <p:spPr>
          <a:xfrm>
            <a:off x="7613332" y="3044648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4">
                <a:moveTo>
                  <a:pt x="0" y="0"/>
                </a:moveTo>
                <a:lnTo>
                  <a:pt x="0" y="19459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1" name="object 131"/>
          <p:cNvSpPr/>
          <p:nvPr/>
        </p:nvSpPr>
        <p:spPr>
          <a:xfrm>
            <a:off x="7613332" y="1997833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4">
                <a:moveTo>
                  <a:pt x="0" y="0"/>
                </a:moveTo>
                <a:lnTo>
                  <a:pt x="0" y="194464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7613332" y="2657069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4">
                <a:moveTo>
                  <a:pt x="0" y="0"/>
                </a:moveTo>
                <a:lnTo>
                  <a:pt x="0" y="19459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7613332" y="3596193"/>
            <a:ext cx="0" cy="193040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97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4" name="object 134"/>
          <p:cNvSpPr/>
          <p:nvPr/>
        </p:nvSpPr>
        <p:spPr>
          <a:xfrm>
            <a:off x="7613332" y="1500943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4">
                <a:moveTo>
                  <a:pt x="0" y="0"/>
                </a:moveTo>
                <a:lnTo>
                  <a:pt x="0" y="194464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7613332" y="1229152"/>
            <a:ext cx="0" cy="193040"/>
          </a:xfrm>
          <a:custGeom>
            <a:avLst/>
            <a:gdLst/>
            <a:ahLst/>
            <a:cxnLst/>
            <a:rect l="l" t="t" r="r" b="b"/>
            <a:pathLst>
              <a:path h="193040">
                <a:moveTo>
                  <a:pt x="0" y="0"/>
                </a:moveTo>
                <a:lnTo>
                  <a:pt x="0" y="19297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0" name="object 140"/>
          <p:cNvSpPr/>
          <p:nvPr/>
        </p:nvSpPr>
        <p:spPr>
          <a:xfrm>
            <a:off x="7140900" y="2851681"/>
            <a:ext cx="945515" cy="193040"/>
          </a:xfrm>
          <a:custGeom>
            <a:avLst/>
            <a:gdLst/>
            <a:ahLst/>
            <a:cxnLst/>
            <a:rect l="l" t="t" r="r" b="b"/>
            <a:pathLst>
              <a:path w="945515" h="193039">
                <a:moveTo>
                  <a:pt x="0" y="192966"/>
                </a:moveTo>
                <a:lnTo>
                  <a:pt x="944949" y="192966"/>
                </a:lnTo>
                <a:lnTo>
                  <a:pt x="944949" y="0"/>
                </a:lnTo>
                <a:lnTo>
                  <a:pt x="0" y="0"/>
                </a:lnTo>
                <a:lnTo>
                  <a:pt x="0" y="192966"/>
                </a:lnTo>
                <a:close/>
              </a:path>
            </a:pathLst>
          </a:custGeom>
          <a:ln w="1023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3" name="object 143"/>
          <p:cNvSpPr/>
          <p:nvPr/>
        </p:nvSpPr>
        <p:spPr>
          <a:xfrm>
            <a:off x="7613333" y="2851668"/>
            <a:ext cx="0" cy="193040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97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6115323" y="3692683"/>
            <a:ext cx="1026160" cy="0"/>
          </a:xfrm>
          <a:custGeom>
            <a:avLst/>
            <a:gdLst/>
            <a:ahLst/>
            <a:cxnLst/>
            <a:rect l="l" t="t" r="r" b="b"/>
            <a:pathLst>
              <a:path w="1026159">
                <a:moveTo>
                  <a:pt x="1025577" y="0"/>
                </a:moveTo>
                <a:lnTo>
                  <a:pt x="0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7140901" y="2192297"/>
            <a:ext cx="945515" cy="194945"/>
          </a:xfrm>
          <a:custGeom>
            <a:avLst/>
            <a:gdLst/>
            <a:ahLst/>
            <a:cxnLst/>
            <a:rect l="l" t="t" r="r" b="b"/>
            <a:pathLst>
              <a:path w="945515" h="194944">
                <a:moveTo>
                  <a:pt x="0" y="194599"/>
                </a:moveTo>
                <a:lnTo>
                  <a:pt x="944949" y="194599"/>
                </a:lnTo>
                <a:lnTo>
                  <a:pt x="944949" y="26"/>
                </a:lnTo>
                <a:lnTo>
                  <a:pt x="0" y="26"/>
                </a:lnTo>
                <a:lnTo>
                  <a:pt x="0" y="194599"/>
                </a:lnTo>
                <a:close/>
              </a:path>
              <a:path w="945515" h="194944">
                <a:moveTo>
                  <a:pt x="472432" y="0"/>
                </a:moveTo>
                <a:lnTo>
                  <a:pt x="472432" y="194599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47" name="object 147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7174743" y="2237371"/>
            <a:ext cx="130121" cy="98109"/>
          </a:xfrm>
          <a:prstGeom prst="rect">
            <a:avLst/>
          </a:prstGeom>
        </p:spPr>
      </p:pic>
      <p:sp>
        <p:nvSpPr>
          <p:cNvPr id="149" name="object 149"/>
          <p:cNvSpPr/>
          <p:nvPr/>
        </p:nvSpPr>
        <p:spPr>
          <a:xfrm>
            <a:off x="7140901" y="2386910"/>
            <a:ext cx="945515" cy="193040"/>
          </a:xfrm>
          <a:custGeom>
            <a:avLst/>
            <a:gdLst/>
            <a:ahLst/>
            <a:cxnLst/>
            <a:rect l="l" t="t" r="r" b="b"/>
            <a:pathLst>
              <a:path w="945515" h="193039">
                <a:moveTo>
                  <a:pt x="0" y="192966"/>
                </a:moveTo>
                <a:lnTo>
                  <a:pt x="944949" y="192966"/>
                </a:lnTo>
                <a:lnTo>
                  <a:pt x="944949" y="0"/>
                </a:lnTo>
                <a:lnTo>
                  <a:pt x="0" y="0"/>
                </a:lnTo>
                <a:lnTo>
                  <a:pt x="0" y="192966"/>
                </a:lnTo>
                <a:close/>
              </a:path>
            </a:pathLst>
          </a:custGeom>
          <a:ln w="10234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7613333" y="2386897"/>
            <a:ext cx="0" cy="193040"/>
          </a:xfrm>
          <a:custGeom>
            <a:avLst/>
            <a:gdLst/>
            <a:ahLst/>
            <a:cxnLst/>
            <a:rect l="l" t="t" r="r" b="b"/>
            <a:pathLst>
              <a:path h="193039">
                <a:moveTo>
                  <a:pt x="0" y="0"/>
                </a:moveTo>
                <a:lnTo>
                  <a:pt x="0" y="19297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0" name="object 160"/>
          <p:cNvSpPr/>
          <p:nvPr/>
        </p:nvSpPr>
        <p:spPr>
          <a:xfrm>
            <a:off x="6115323" y="3340488"/>
            <a:ext cx="1971039" cy="194945"/>
          </a:xfrm>
          <a:custGeom>
            <a:avLst/>
            <a:gdLst/>
            <a:ahLst/>
            <a:cxnLst/>
            <a:rect l="l" t="t" r="r" b="b"/>
            <a:pathLst>
              <a:path w="1971040" h="194945">
                <a:moveTo>
                  <a:pt x="1025577" y="194572"/>
                </a:moveTo>
                <a:lnTo>
                  <a:pt x="1970526" y="194572"/>
                </a:lnTo>
                <a:lnTo>
                  <a:pt x="1970526" y="0"/>
                </a:lnTo>
                <a:lnTo>
                  <a:pt x="1025577" y="0"/>
                </a:lnTo>
                <a:lnTo>
                  <a:pt x="1025577" y="194572"/>
                </a:lnTo>
                <a:close/>
              </a:path>
              <a:path w="1971040" h="194945">
                <a:moveTo>
                  <a:pt x="0" y="96462"/>
                </a:moveTo>
                <a:lnTo>
                  <a:pt x="1025577" y="96462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61" name="object 161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422519" y="3332498"/>
            <a:ext cx="224628" cy="150000"/>
          </a:xfrm>
          <a:prstGeom prst="rect">
            <a:avLst/>
          </a:prstGeom>
        </p:spPr>
      </p:pic>
      <p:sp>
        <p:nvSpPr>
          <p:cNvPr id="162" name="object 162"/>
          <p:cNvSpPr/>
          <p:nvPr/>
        </p:nvSpPr>
        <p:spPr>
          <a:xfrm>
            <a:off x="7613333" y="3340461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59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63" name="object 163"/>
          <p:cNvPicPr/>
          <p:nvPr/>
        </p:nvPicPr>
        <p:blipFill>
          <a:blip r:embed="rId13" cstate="print"/>
          <a:stretch>
            <a:fillRect/>
          </a:stretch>
        </p:blipFill>
        <p:spPr>
          <a:xfrm>
            <a:off x="7172035" y="3380676"/>
            <a:ext cx="131475" cy="99728"/>
          </a:xfrm>
          <a:prstGeom prst="rect">
            <a:avLst/>
          </a:prstGeom>
        </p:spPr>
      </p:pic>
      <p:sp>
        <p:nvSpPr>
          <p:cNvPr id="166" name="object 166"/>
          <p:cNvSpPr/>
          <p:nvPr/>
        </p:nvSpPr>
        <p:spPr>
          <a:xfrm>
            <a:off x="6115323" y="3978914"/>
            <a:ext cx="1026160" cy="0"/>
          </a:xfrm>
          <a:custGeom>
            <a:avLst/>
            <a:gdLst/>
            <a:ahLst/>
            <a:cxnLst/>
            <a:rect l="l" t="t" r="r" b="b"/>
            <a:pathLst>
              <a:path w="1026159">
                <a:moveTo>
                  <a:pt x="0" y="0"/>
                </a:moveTo>
                <a:lnTo>
                  <a:pt x="1025577" y="0"/>
                </a:lnTo>
              </a:path>
            </a:pathLst>
          </a:custGeom>
          <a:ln w="1013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67" name="object 167"/>
          <p:cNvPicPr/>
          <p:nvPr/>
        </p:nvPicPr>
        <p:blipFill>
          <a:blip r:embed="rId14" cstate="print"/>
          <a:stretch>
            <a:fillRect/>
          </a:stretch>
        </p:blipFill>
        <p:spPr>
          <a:xfrm>
            <a:off x="6426746" y="3872843"/>
            <a:ext cx="224631" cy="151623"/>
          </a:xfrm>
          <a:prstGeom prst="rect">
            <a:avLst/>
          </a:prstGeom>
        </p:spPr>
      </p:pic>
      <p:sp>
        <p:nvSpPr>
          <p:cNvPr id="168" name="object 168"/>
          <p:cNvSpPr/>
          <p:nvPr/>
        </p:nvSpPr>
        <p:spPr>
          <a:xfrm>
            <a:off x="7140900" y="3882424"/>
            <a:ext cx="945515" cy="193040"/>
          </a:xfrm>
          <a:custGeom>
            <a:avLst/>
            <a:gdLst/>
            <a:ahLst/>
            <a:cxnLst/>
            <a:rect l="l" t="t" r="r" b="b"/>
            <a:pathLst>
              <a:path w="945515" h="193039">
                <a:moveTo>
                  <a:pt x="0" y="192979"/>
                </a:moveTo>
                <a:lnTo>
                  <a:pt x="944949" y="192979"/>
                </a:lnTo>
                <a:lnTo>
                  <a:pt x="944949" y="13"/>
                </a:lnTo>
                <a:lnTo>
                  <a:pt x="0" y="13"/>
                </a:lnTo>
                <a:lnTo>
                  <a:pt x="0" y="192979"/>
                </a:lnTo>
                <a:close/>
              </a:path>
              <a:path w="945515" h="193039">
                <a:moveTo>
                  <a:pt x="472432" y="0"/>
                </a:moveTo>
                <a:lnTo>
                  <a:pt x="472432" y="192979"/>
                </a:lnTo>
              </a:path>
            </a:pathLst>
          </a:custGeom>
          <a:ln w="1141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4589434" y="171529"/>
            <a:ext cx="5011766" cy="763671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Постоянное электропитание от блока предохранителей передней панели</a:t>
            </a:r>
          </a:p>
          <a:p>
            <a:pPr marL="212725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171" name="object 171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95</a:t>
            </a:r>
          </a:p>
        </p:txBody>
      </p:sp>
      <p:sp>
        <p:nvSpPr>
          <p:cNvPr id="175" name="object 67"/>
          <p:cNvSpPr/>
          <p:nvPr/>
        </p:nvSpPr>
        <p:spPr>
          <a:xfrm>
            <a:off x="7610456" y="5175702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599"/>
                </a:lnTo>
              </a:path>
            </a:pathLst>
          </a:custGeom>
          <a:ln w="12703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aphicFrame>
        <p:nvGraphicFramePr>
          <p:cNvPr id="176" name="Таблица 17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5089196"/>
              </p:ext>
            </p:extLst>
          </p:nvPr>
        </p:nvGraphicFramePr>
        <p:xfrm>
          <a:off x="7134796" y="959675"/>
          <a:ext cx="961454" cy="5493513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48520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76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9310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Электророзетка задн.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120</a:t>
                      </a: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94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2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2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9310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Электророзетка</a:t>
                      </a: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220</a:t>
                      </a: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150</a:t>
                      </a: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359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310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Прикуриватель 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120</a:t>
                      </a: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728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51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Сист. помощи при парк. с круг. обзором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951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Видео-регистратор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951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951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Зеркало с затемн.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</a:t>
                      </a: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,</a:t>
                      </a: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8</a:t>
                      </a: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80961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2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2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Антенна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Беспроводная зарядка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Защита от защемления 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0728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799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8572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28738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0728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975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Резервный предохранитель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77152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9526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Электродвигатель заднего вентилятора 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120</a:t>
                      </a: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0728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97518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Реле переднего вентилятора 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0975">
                <a:tc gridSpan="2"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управления вентиляции и подогрева сиденья водителя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95263">
                <a:tc gridSpan="2"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управления вентиляции и подогрева сиденья переднего пассажира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047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8573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95263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Подогрев рулевого колеса</a:t>
                      </a:r>
                    </a:p>
                  </a:txBody>
                  <a:tcPr marL="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100</a:t>
                      </a: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177" name="Прямоугольник 176"/>
          <p:cNvSpPr/>
          <p:nvPr/>
        </p:nvSpPr>
        <p:spPr>
          <a:xfrm>
            <a:off x="8054058" y="5359899"/>
            <a:ext cx="452368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Сигнал </a:t>
            </a:r>
          </a:p>
        </p:txBody>
      </p:sp>
      <p:sp>
        <p:nvSpPr>
          <p:cNvPr id="178" name="Прямоугольник 177"/>
          <p:cNvSpPr/>
          <p:nvPr/>
        </p:nvSpPr>
        <p:spPr>
          <a:xfrm>
            <a:off x="8054058" y="5554471"/>
            <a:ext cx="452368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700" kern="0" dirty="0">
                <a:latin typeface="Arial Narrow" panose="020B0606020202030204" pitchFamily="34" charset="0"/>
                <a:cs typeface="Arial"/>
              </a:rPr>
              <a:t>Сигнал </a:t>
            </a:r>
          </a:p>
        </p:txBody>
      </p:sp>
    </p:spTree>
    <p:extLst>
      <p:ext uri="{BB962C8B-B14F-4D97-AF65-F5344CB8AC3E}">
        <p14:creationId xmlns:p14="http://schemas.microsoft.com/office/powerpoint/2010/main" val="151302018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5244114" y="1071368"/>
            <a:ext cx="0" cy="4567555"/>
          </a:xfrm>
          <a:custGeom>
            <a:avLst/>
            <a:gdLst/>
            <a:ahLst/>
            <a:cxnLst/>
            <a:rect l="l" t="t" r="r" b="b"/>
            <a:pathLst>
              <a:path h="4567555">
                <a:moveTo>
                  <a:pt x="0" y="0"/>
                </a:moveTo>
                <a:lnTo>
                  <a:pt x="0" y="4567229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6223071" y="2662757"/>
            <a:ext cx="404495" cy="0"/>
          </a:xfrm>
          <a:custGeom>
            <a:avLst/>
            <a:gdLst/>
            <a:ahLst/>
            <a:cxnLst/>
            <a:rect l="l" t="t" r="r" b="b"/>
            <a:pathLst>
              <a:path w="404495">
                <a:moveTo>
                  <a:pt x="0" y="0"/>
                </a:moveTo>
                <a:lnTo>
                  <a:pt x="403955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5244114" y="2276674"/>
            <a:ext cx="1435100" cy="80645"/>
          </a:xfrm>
          <a:custGeom>
            <a:avLst/>
            <a:gdLst/>
            <a:ahLst/>
            <a:cxnLst/>
            <a:rect l="l" t="t" r="r" b="b"/>
            <a:pathLst>
              <a:path w="1435100" h="80644">
                <a:moveTo>
                  <a:pt x="0" y="40301"/>
                </a:moveTo>
                <a:lnTo>
                  <a:pt x="1434992" y="40301"/>
                </a:lnTo>
              </a:path>
              <a:path w="1435100" h="80644">
                <a:moveTo>
                  <a:pt x="162851" y="80576"/>
                </a:moveTo>
                <a:lnTo>
                  <a:pt x="438058" y="80576"/>
                </a:lnTo>
                <a:lnTo>
                  <a:pt x="438058" y="0"/>
                </a:lnTo>
                <a:lnTo>
                  <a:pt x="162851" y="0"/>
                </a:lnTo>
                <a:lnTo>
                  <a:pt x="162851" y="80576"/>
                </a:lnTo>
                <a:close/>
              </a:path>
              <a:path w="1435100" h="80644">
                <a:moveTo>
                  <a:pt x="0" y="40301"/>
                </a:moveTo>
                <a:lnTo>
                  <a:pt x="435415" y="40301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5416740" y="2210726"/>
            <a:ext cx="259079" cy="61594"/>
          </a:xfrm>
          <a:custGeom>
            <a:avLst/>
            <a:gdLst/>
            <a:ahLst/>
            <a:cxnLst/>
            <a:rect l="l" t="t" r="r" b="b"/>
            <a:pathLst>
              <a:path w="259079" h="61594">
                <a:moveTo>
                  <a:pt x="23266" y="1066"/>
                </a:moveTo>
                <a:lnTo>
                  <a:pt x="0" y="1066"/>
                </a:lnTo>
                <a:lnTo>
                  <a:pt x="0" y="3454"/>
                </a:lnTo>
                <a:lnTo>
                  <a:pt x="8191" y="3454"/>
                </a:lnTo>
                <a:lnTo>
                  <a:pt x="9512" y="5562"/>
                </a:lnTo>
                <a:lnTo>
                  <a:pt x="9512" y="55918"/>
                </a:lnTo>
                <a:lnTo>
                  <a:pt x="8191" y="56972"/>
                </a:lnTo>
                <a:lnTo>
                  <a:pt x="6870" y="58293"/>
                </a:lnTo>
                <a:lnTo>
                  <a:pt x="0" y="58293"/>
                </a:lnTo>
                <a:lnTo>
                  <a:pt x="0" y="60413"/>
                </a:lnTo>
                <a:lnTo>
                  <a:pt x="23266" y="60413"/>
                </a:lnTo>
                <a:lnTo>
                  <a:pt x="23266" y="58293"/>
                </a:lnTo>
                <a:lnTo>
                  <a:pt x="16395" y="58293"/>
                </a:lnTo>
                <a:lnTo>
                  <a:pt x="15074" y="56972"/>
                </a:lnTo>
                <a:lnTo>
                  <a:pt x="13741" y="55918"/>
                </a:lnTo>
                <a:lnTo>
                  <a:pt x="13741" y="5562"/>
                </a:lnTo>
                <a:lnTo>
                  <a:pt x="15074" y="3454"/>
                </a:lnTo>
                <a:lnTo>
                  <a:pt x="23266" y="3454"/>
                </a:lnTo>
                <a:lnTo>
                  <a:pt x="23266" y="1066"/>
                </a:lnTo>
                <a:close/>
              </a:path>
              <a:path w="259079" h="61594">
                <a:moveTo>
                  <a:pt x="67144" y="13512"/>
                </a:moveTo>
                <a:lnTo>
                  <a:pt x="64236" y="1066"/>
                </a:lnTo>
                <a:lnTo>
                  <a:pt x="32778" y="1066"/>
                </a:lnTo>
                <a:lnTo>
                  <a:pt x="32778" y="3454"/>
                </a:lnTo>
                <a:lnTo>
                  <a:pt x="37007" y="3454"/>
                </a:lnTo>
                <a:lnTo>
                  <a:pt x="37007" y="56972"/>
                </a:lnTo>
                <a:lnTo>
                  <a:pt x="34099" y="58293"/>
                </a:lnTo>
                <a:lnTo>
                  <a:pt x="32778" y="58293"/>
                </a:lnTo>
                <a:lnTo>
                  <a:pt x="32778" y="60413"/>
                </a:lnTo>
                <a:lnTo>
                  <a:pt x="46532" y="60413"/>
                </a:lnTo>
                <a:lnTo>
                  <a:pt x="46532" y="58293"/>
                </a:lnTo>
                <a:lnTo>
                  <a:pt x="45212" y="58293"/>
                </a:lnTo>
                <a:lnTo>
                  <a:pt x="42303" y="56972"/>
                </a:lnTo>
                <a:lnTo>
                  <a:pt x="42303" y="30213"/>
                </a:lnTo>
                <a:lnTo>
                  <a:pt x="52082" y="30213"/>
                </a:lnTo>
                <a:lnTo>
                  <a:pt x="56045" y="32334"/>
                </a:lnTo>
                <a:lnTo>
                  <a:pt x="57365" y="38163"/>
                </a:lnTo>
                <a:lnTo>
                  <a:pt x="57365" y="40284"/>
                </a:lnTo>
                <a:lnTo>
                  <a:pt x="58686" y="40284"/>
                </a:lnTo>
                <a:lnTo>
                  <a:pt x="58686" y="20142"/>
                </a:lnTo>
                <a:lnTo>
                  <a:pt x="57365" y="20142"/>
                </a:lnTo>
                <a:lnTo>
                  <a:pt x="57365" y="21196"/>
                </a:lnTo>
                <a:lnTo>
                  <a:pt x="56045" y="26771"/>
                </a:lnTo>
                <a:lnTo>
                  <a:pt x="52082" y="28092"/>
                </a:lnTo>
                <a:lnTo>
                  <a:pt x="42303" y="28092"/>
                </a:lnTo>
                <a:lnTo>
                  <a:pt x="42303" y="3454"/>
                </a:lnTo>
                <a:lnTo>
                  <a:pt x="54724" y="3454"/>
                </a:lnTo>
                <a:lnTo>
                  <a:pt x="60274" y="5562"/>
                </a:lnTo>
                <a:lnTo>
                  <a:pt x="62915" y="7950"/>
                </a:lnTo>
                <a:lnTo>
                  <a:pt x="65557" y="14579"/>
                </a:lnTo>
                <a:lnTo>
                  <a:pt x="67144" y="13512"/>
                </a:lnTo>
                <a:close/>
              </a:path>
              <a:path w="259079" h="61594">
                <a:moveTo>
                  <a:pt x="102577" y="41338"/>
                </a:moveTo>
                <a:lnTo>
                  <a:pt x="99936" y="35775"/>
                </a:lnTo>
                <a:lnTo>
                  <a:pt x="97028" y="31267"/>
                </a:lnTo>
                <a:lnTo>
                  <a:pt x="91732" y="28092"/>
                </a:lnTo>
                <a:lnTo>
                  <a:pt x="94373" y="26771"/>
                </a:lnTo>
                <a:lnTo>
                  <a:pt x="98615" y="22263"/>
                </a:lnTo>
                <a:lnTo>
                  <a:pt x="98615" y="21196"/>
                </a:lnTo>
                <a:lnTo>
                  <a:pt x="99936" y="13512"/>
                </a:lnTo>
                <a:lnTo>
                  <a:pt x="99936" y="10071"/>
                </a:lnTo>
                <a:lnTo>
                  <a:pt x="97028" y="4508"/>
                </a:lnTo>
                <a:lnTo>
                  <a:pt x="93052" y="2120"/>
                </a:lnTo>
                <a:lnTo>
                  <a:pt x="87503" y="0"/>
                </a:lnTo>
                <a:lnTo>
                  <a:pt x="83540" y="1066"/>
                </a:lnTo>
                <a:lnTo>
                  <a:pt x="77990" y="3454"/>
                </a:lnTo>
                <a:lnTo>
                  <a:pt x="76669" y="5562"/>
                </a:lnTo>
                <a:lnTo>
                  <a:pt x="73761" y="12192"/>
                </a:lnTo>
                <a:lnTo>
                  <a:pt x="75349" y="15633"/>
                </a:lnTo>
                <a:lnTo>
                  <a:pt x="77990" y="16700"/>
                </a:lnTo>
                <a:lnTo>
                  <a:pt x="79311" y="15633"/>
                </a:lnTo>
                <a:lnTo>
                  <a:pt x="80632" y="13512"/>
                </a:lnTo>
                <a:lnTo>
                  <a:pt x="79311" y="11137"/>
                </a:lnTo>
                <a:lnTo>
                  <a:pt x="79311" y="7950"/>
                </a:lnTo>
                <a:lnTo>
                  <a:pt x="81953" y="3454"/>
                </a:lnTo>
                <a:lnTo>
                  <a:pt x="86182" y="3454"/>
                </a:lnTo>
                <a:lnTo>
                  <a:pt x="88823" y="3454"/>
                </a:lnTo>
                <a:lnTo>
                  <a:pt x="93052" y="6629"/>
                </a:lnTo>
                <a:lnTo>
                  <a:pt x="94373" y="7950"/>
                </a:lnTo>
                <a:lnTo>
                  <a:pt x="95707" y="14579"/>
                </a:lnTo>
                <a:lnTo>
                  <a:pt x="94373" y="18021"/>
                </a:lnTo>
                <a:lnTo>
                  <a:pt x="93052" y="23583"/>
                </a:lnTo>
                <a:lnTo>
                  <a:pt x="90411" y="25704"/>
                </a:lnTo>
                <a:lnTo>
                  <a:pt x="83540" y="28092"/>
                </a:lnTo>
                <a:lnTo>
                  <a:pt x="83540" y="30213"/>
                </a:lnTo>
                <a:lnTo>
                  <a:pt x="90411" y="30213"/>
                </a:lnTo>
                <a:lnTo>
                  <a:pt x="94373" y="33655"/>
                </a:lnTo>
                <a:lnTo>
                  <a:pt x="95707" y="36830"/>
                </a:lnTo>
                <a:lnTo>
                  <a:pt x="97028" y="43726"/>
                </a:lnTo>
                <a:lnTo>
                  <a:pt x="97028" y="49288"/>
                </a:lnTo>
                <a:lnTo>
                  <a:pt x="94373" y="54851"/>
                </a:lnTo>
                <a:lnTo>
                  <a:pt x="91732" y="56972"/>
                </a:lnTo>
                <a:lnTo>
                  <a:pt x="86182" y="58293"/>
                </a:lnTo>
                <a:lnTo>
                  <a:pt x="81953" y="56972"/>
                </a:lnTo>
                <a:lnTo>
                  <a:pt x="79311" y="53797"/>
                </a:lnTo>
                <a:lnTo>
                  <a:pt x="79311" y="51409"/>
                </a:lnTo>
                <a:lnTo>
                  <a:pt x="80632" y="48221"/>
                </a:lnTo>
                <a:lnTo>
                  <a:pt x="79311" y="45847"/>
                </a:lnTo>
                <a:lnTo>
                  <a:pt x="76669" y="44780"/>
                </a:lnTo>
                <a:lnTo>
                  <a:pt x="73761" y="45847"/>
                </a:lnTo>
                <a:lnTo>
                  <a:pt x="73761" y="52463"/>
                </a:lnTo>
                <a:lnTo>
                  <a:pt x="76669" y="56972"/>
                </a:lnTo>
                <a:lnTo>
                  <a:pt x="80632" y="59359"/>
                </a:lnTo>
                <a:lnTo>
                  <a:pt x="86182" y="61480"/>
                </a:lnTo>
                <a:lnTo>
                  <a:pt x="87503" y="60413"/>
                </a:lnTo>
                <a:lnTo>
                  <a:pt x="93052" y="59359"/>
                </a:lnTo>
                <a:lnTo>
                  <a:pt x="98615" y="55918"/>
                </a:lnTo>
                <a:lnTo>
                  <a:pt x="101257" y="51409"/>
                </a:lnTo>
                <a:lnTo>
                  <a:pt x="102577" y="44780"/>
                </a:lnTo>
                <a:lnTo>
                  <a:pt x="102577" y="41338"/>
                </a:lnTo>
                <a:close/>
              </a:path>
              <a:path w="259079" h="61594">
                <a:moveTo>
                  <a:pt x="140906" y="14579"/>
                </a:moveTo>
                <a:lnTo>
                  <a:pt x="139585" y="10071"/>
                </a:lnTo>
                <a:lnTo>
                  <a:pt x="136944" y="4508"/>
                </a:lnTo>
                <a:lnTo>
                  <a:pt x="132715" y="1066"/>
                </a:lnTo>
                <a:lnTo>
                  <a:pt x="125844" y="0"/>
                </a:lnTo>
                <a:lnTo>
                  <a:pt x="120281" y="1066"/>
                </a:lnTo>
                <a:lnTo>
                  <a:pt x="114998" y="4508"/>
                </a:lnTo>
                <a:lnTo>
                  <a:pt x="113677" y="7950"/>
                </a:lnTo>
                <a:lnTo>
                  <a:pt x="112090" y="14579"/>
                </a:lnTo>
                <a:lnTo>
                  <a:pt x="112090" y="16700"/>
                </a:lnTo>
                <a:lnTo>
                  <a:pt x="113677" y="22263"/>
                </a:lnTo>
                <a:lnTo>
                  <a:pt x="114998" y="24650"/>
                </a:lnTo>
                <a:lnTo>
                  <a:pt x="120281" y="29146"/>
                </a:lnTo>
                <a:lnTo>
                  <a:pt x="128752" y="28092"/>
                </a:lnTo>
                <a:lnTo>
                  <a:pt x="123190" y="24650"/>
                </a:lnTo>
                <a:lnTo>
                  <a:pt x="118960" y="21196"/>
                </a:lnTo>
                <a:lnTo>
                  <a:pt x="117640" y="19075"/>
                </a:lnTo>
                <a:lnTo>
                  <a:pt x="116319" y="13512"/>
                </a:lnTo>
                <a:lnTo>
                  <a:pt x="116319" y="12192"/>
                </a:lnTo>
                <a:lnTo>
                  <a:pt x="117640" y="6629"/>
                </a:lnTo>
                <a:lnTo>
                  <a:pt x="120281" y="4508"/>
                </a:lnTo>
                <a:lnTo>
                  <a:pt x="125844" y="3454"/>
                </a:lnTo>
                <a:lnTo>
                  <a:pt x="128752" y="3454"/>
                </a:lnTo>
                <a:lnTo>
                  <a:pt x="134035" y="6629"/>
                </a:lnTo>
                <a:lnTo>
                  <a:pt x="135356" y="7950"/>
                </a:lnTo>
                <a:lnTo>
                  <a:pt x="136944" y="14579"/>
                </a:lnTo>
                <a:lnTo>
                  <a:pt x="134035" y="22263"/>
                </a:lnTo>
                <a:lnTo>
                  <a:pt x="134035" y="23583"/>
                </a:lnTo>
                <a:lnTo>
                  <a:pt x="128752" y="28092"/>
                </a:lnTo>
                <a:lnTo>
                  <a:pt x="120548" y="29146"/>
                </a:lnTo>
                <a:lnTo>
                  <a:pt x="121869" y="30213"/>
                </a:lnTo>
                <a:lnTo>
                  <a:pt x="123190" y="30213"/>
                </a:lnTo>
                <a:lnTo>
                  <a:pt x="128752" y="33655"/>
                </a:lnTo>
                <a:lnTo>
                  <a:pt x="132715" y="38163"/>
                </a:lnTo>
                <a:lnTo>
                  <a:pt x="134035" y="40284"/>
                </a:lnTo>
                <a:lnTo>
                  <a:pt x="136944" y="46901"/>
                </a:lnTo>
                <a:lnTo>
                  <a:pt x="136944" y="49288"/>
                </a:lnTo>
                <a:lnTo>
                  <a:pt x="134035" y="54851"/>
                </a:lnTo>
                <a:lnTo>
                  <a:pt x="131394" y="56972"/>
                </a:lnTo>
                <a:lnTo>
                  <a:pt x="125844" y="58293"/>
                </a:lnTo>
                <a:lnTo>
                  <a:pt x="123190" y="58293"/>
                </a:lnTo>
                <a:lnTo>
                  <a:pt x="117640" y="54851"/>
                </a:lnTo>
                <a:lnTo>
                  <a:pt x="116319" y="52463"/>
                </a:lnTo>
                <a:lnTo>
                  <a:pt x="114998" y="45847"/>
                </a:lnTo>
                <a:lnTo>
                  <a:pt x="114998" y="43726"/>
                </a:lnTo>
                <a:lnTo>
                  <a:pt x="116319" y="36830"/>
                </a:lnTo>
                <a:lnTo>
                  <a:pt x="117640" y="34709"/>
                </a:lnTo>
                <a:lnTo>
                  <a:pt x="121869" y="30213"/>
                </a:lnTo>
                <a:lnTo>
                  <a:pt x="120281" y="29146"/>
                </a:lnTo>
                <a:lnTo>
                  <a:pt x="117640" y="31267"/>
                </a:lnTo>
                <a:lnTo>
                  <a:pt x="113677" y="35775"/>
                </a:lnTo>
                <a:lnTo>
                  <a:pt x="112090" y="39217"/>
                </a:lnTo>
                <a:lnTo>
                  <a:pt x="110769" y="45847"/>
                </a:lnTo>
                <a:lnTo>
                  <a:pt x="110769" y="51409"/>
                </a:lnTo>
                <a:lnTo>
                  <a:pt x="114998" y="55918"/>
                </a:lnTo>
                <a:lnTo>
                  <a:pt x="120281" y="59359"/>
                </a:lnTo>
                <a:lnTo>
                  <a:pt x="125844" y="61480"/>
                </a:lnTo>
                <a:lnTo>
                  <a:pt x="131394" y="59359"/>
                </a:lnTo>
                <a:lnTo>
                  <a:pt x="136944" y="55918"/>
                </a:lnTo>
                <a:lnTo>
                  <a:pt x="139585" y="51409"/>
                </a:lnTo>
                <a:lnTo>
                  <a:pt x="140906" y="45847"/>
                </a:lnTo>
                <a:lnTo>
                  <a:pt x="140906" y="42392"/>
                </a:lnTo>
                <a:lnTo>
                  <a:pt x="138264" y="36830"/>
                </a:lnTo>
                <a:lnTo>
                  <a:pt x="136944" y="33655"/>
                </a:lnTo>
                <a:lnTo>
                  <a:pt x="131394" y="29146"/>
                </a:lnTo>
                <a:lnTo>
                  <a:pt x="134035" y="26771"/>
                </a:lnTo>
                <a:lnTo>
                  <a:pt x="138264" y="22263"/>
                </a:lnTo>
                <a:lnTo>
                  <a:pt x="138264" y="21196"/>
                </a:lnTo>
                <a:lnTo>
                  <a:pt x="140906" y="14579"/>
                </a:lnTo>
                <a:close/>
              </a:path>
              <a:path w="259079" h="61594">
                <a:moveTo>
                  <a:pt x="217576" y="40284"/>
                </a:moveTo>
                <a:lnTo>
                  <a:pt x="216255" y="32334"/>
                </a:lnTo>
                <a:lnTo>
                  <a:pt x="213614" y="26771"/>
                </a:lnTo>
                <a:lnTo>
                  <a:pt x="209384" y="23583"/>
                </a:lnTo>
                <a:lnTo>
                  <a:pt x="203822" y="22263"/>
                </a:lnTo>
                <a:lnTo>
                  <a:pt x="198539" y="23583"/>
                </a:lnTo>
                <a:lnTo>
                  <a:pt x="197218" y="23583"/>
                </a:lnTo>
                <a:lnTo>
                  <a:pt x="192989" y="29146"/>
                </a:lnTo>
                <a:lnTo>
                  <a:pt x="194310" y="6629"/>
                </a:lnTo>
                <a:lnTo>
                  <a:pt x="214934" y="6629"/>
                </a:lnTo>
                <a:lnTo>
                  <a:pt x="216255" y="1066"/>
                </a:lnTo>
                <a:lnTo>
                  <a:pt x="191668" y="1066"/>
                </a:lnTo>
                <a:lnTo>
                  <a:pt x="190347" y="32334"/>
                </a:lnTo>
                <a:lnTo>
                  <a:pt x="192989" y="32334"/>
                </a:lnTo>
                <a:lnTo>
                  <a:pt x="192989" y="31267"/>
                </a:lnTo>
                <a:lnTo>
                  <a:pt x="197218" y="26771"/>
                </a:lnTo>
                <a:lnTo>
                  <a:pt x="202501" y="25704"/>
                </a:lnTo>
                <a:lnTo>
                  <a:pt x="205409" y="25704"/>
                </a:lnTo>
                <a:lnTo>
                  <a:pt x="209384" y="30213"/>
                </a:lnTo>
                <a:lnTo>
                  <a:pt x="210705" y="33655"/>
                </a:lnTo>
                <a:lnTo>
                  <a:pt x="212026" y="41338"/>
                </a:lnTo>
                <a:lnTo>
                  <a:pt x="212026" y="48221"/>
                </a:lnTo>
                <a:lnTo>
                  <a:pt x="209384" y="53797"/>
                </a:lnTo>
                <a:lnTo>
                  <a:pt x="208064" y="56972"/>
                </a:lnTo>
                <a:lnTo>
                  <a:pt x="202501" y="58293"/>
                </a:lnTo>
                <a:lnTo>
                  <a:pt x="195630" y="56972"/>
                </a:lnTo>
                <a:lnTo>
                  <a:pt x="192989" y="52463"/>
                </a:lnTo>
                <a:lnTo>
                  <a:pt x="194310" y="50342"/>
                </a:lnTo>
                <a:lnTo>
                  <a:pt x="195630" y="46901"/>
                </a:lnTo>
                <a:lnTo>
                  <a:pt x="194310" y="44780"/>
                </a:lnTo>
                <a:lnTo>
                  <a:pt x="191668" y="43726"/>
                </a:lnTo>
                <a:lnTo>
                  <a:pt x="188760" y="44780"/>
                </a:lnTo>
                <a:lnTo>
                  <a:pt x="188760" y="51409"/>
                </a:lnTo>
                <a:lnTo>
                  <a:pt x="192989" y="56972"/>
                </a:lnTo>
                <a:lnTo>
                  <a:pt x="195630" y="59359"/>
                </a:lnTo>
                <a:lnTo>
                  <a:pt x="202501" y="61480"/>
                </a:lnTo>
                <a:lnTo>
                  <a:pt x="203822" y="60413"/>
                </a:lnTo>
                <a:lnTo>
                  <a:pt x="209384" y="59359"/>
                </a:lnTo>
                <a:lnTo>
                  <a:pt x="213614" y="55918"/>
                </a:lnTo>
                <a:lnTo>
                  <a:pt x="214934" y="53797"/>
                </a:lnTo>
                <a:lnTo>
                  <a:pt x="216255" y="48221"/>
                </a:lnTo>
                <a:lnTo>
                  <a:pt x="217576" y="40284"/>
                </a:lnTo>
                <a:close/>
              </a:path>
              <a:path w="259079" h="61594">
                <a:moveTo>
                  <a:pt x="258813" y="58293"/>
                </a:moveTo>
                <a:lnTo>
                  <a:pt x="257225" y="58293"/>
                </a:lnTo>
                <a:lnTo>
                  <a:pt x="255905" y="56972"/>
                </a:lnTo>
                <a:lnTo>
                  <a:pt x="254584" y="54851"/>
                </a:lnTo>
                <a:lnTo>
                  <a:pt x="246392" y="13385"/>
                </a:lnTo>
                <a:lnTo>
                  <a:pt x="246392" y="35775"/>
                </a:lnTo>
                <a:lnTo>
                  <a:pt x="233972" y="35775"/>
                </a:lnTo>
                <a:lnTo>
                  <a:pt x="239522" y="7950"/>
                </a:lnTo>
                <a:lnTo>
                  <a:pt x="246392" y="35775"/>
                </a:lnTo>
                <a:lnTo>
                  <a:pt x="246392" y="13385"/>
                </a:lnTo>
                <a:lnTo>
                  <a:pt x="243751" y="0"/>
                </a:lnTo>
                <a:lnTo>
                  <a:pt x="238201" y="1066"/>
                </a:lnTo>
                <a:lnTo>
                  <a:pt x="227088" y="54851"/>
                </a:lnTo>
                <a:lnTo>
                  <a:pt x="225767" y="56972"/>
                </a:lnTo>
                <a:lnTo>
                  <a:pt x="223126" y="58293"/>
                </a:lnTo>
                <a:lnTo>
                  <a:pt x="223126" y="60413"/>
                </a:lnTo>
                <a:lnTo>
                  <a:pt x="233972" y="60413"/>
                </a:lnTo>
                <a:lnTo>
                  <a:pt x="233972" y="58293"/>
                </a:lnTo>
                <a:lnTo>
                  <a:pt x="232638" y="58293"/>
                </a:lnTo>
                <a:lnTo>
                  <a:pt x="229997" y="55918"/>
                </a:lnTo>
                <a:lnTo>
                  <a:pt x="229997" y="51409"/>
                </a:lnTo>
                <a:lnTo>
                  <a:pt x="232638" y="38163"/>
                </a:lnTo>
                <a:lnTo>
                  <a:pt x="246392" y="38163"/>
                </a:lnTo>
                <a:lnTo>
                  <a:pt x="249034" y="53797"/>
                </a:lnTo>
                <a:lnTo>
                  <a:pt x="249034" y="56972"/>
                </a:lnTo>
                <a:lnTo>
                  <a:pt x="247713" y="58293"/>
                </a:lnTo>
                <a:lnTo>
                  <a:pt x="246392" y="58293"/>
                </a:lnTo>
                <a:lnTo>
                  <a:pt x="246392" y="60413"/>
                </a:lnTo>
                <a:lnTo>
                  <a:pt x="258813" y="60413"/>
                </a:lnTo>
                <a:lnTo>
                  <a:pt x="258813" y="58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627026" y="2565477"/>
            <a:ext cx="1322705" cy="196215"/>
          </a:xfrm>
          <a:custGeom>
            <a:avLst/>
            <a:gdLst/>
            <a:ahLst/>
            <a:cxnLst/>
            <a:rect l="l" t="t" r="r" b="b"/>
            <a:pathLst>
              <a:path w="1322704" h="196214">
                <a:moveTo>
                  <a:pt x="0" y="195847"/>
                </a:moveTo>
                <a:lnTo>
                  <a:pt x="1322636" y="195847"/>
                </a:lnTo>
                <a:lnTo>
                  <a:pt x="1322636" y="0"/>
                </a:lnTo>
                <a:lnTo>
                  <a:pt x="0" y="0"/>
                </a:lnTo>
                <a:lnTo>
                  <a:pt x="0" y="195847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6679106" y="2219754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4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7288476" y="2565514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81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7340293" y="2219733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4">
                <a:moveTo>
                  <a:pt x="0" y="0"/>
                </a:moveTo>
                <a:lnTo>
                  <a:pt x="0" y="19475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5244114" y="1662243"/>
            <a:ext cx="1435100" cy="0"/>
          </a:xfrm>
          <a:custGeom>
            <a:avLst/>
            <a:gdLst/>
            <a:ahLst/>
            <a:cxnLst/>
            <a:rect l="l" t="t" r="r" b="b"/>
            <a:pathLst>
              <a:path w="1435100">
                <a:moveTo>
                  <a:pt x="0" y="0"/>
                </a:moveTo>
                <a:lnTo>
                  <a:pt x="1434992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4151558" y="1071368"/>
            <a:ext cx="1092835" cy="0"/>
          </a:xfrm>
          <a:custGeom>
            <a:avLst/>
            <a:gdLst/>
            <a:ahLst/>
            <a:cxnLst/>
            <a:rect l="l" t="t" r="r" b="b"/>
            <a:pathLst>
              <a:path w="1092835">
                <a:moveTo>
                  <a:pt x="0" y="0"/>
                </a:moveTo>
                <a:lnTo>
                  <a:pt x="1092556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1" name="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895517" y="837667"/>
            <a:ext cx="165679" cy="101747"/>
          </a:xfrm>
          <a:prstGeom prst="rect">
            <a:avLst/>
          </a:prstGeom>
        </p:spPr>
      </p:pic>
      <p:sp>
        <p:nvSpPr>
          <p:cNvPr id="23" name="object 23"/>
          <p:cNvSpPr/>
          <p:nvPr/>
        </p:nvSpPr>
        <p:spPr>
          <a:xfrm>
            <a:off x="3821573" y="1288640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0" y="0"/>
                </a:moveTo>
                <a:lnTo>
                  <a:pt x="329984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3844861" y="1206766"/>
            <a:ext cx="61594" cy="66675"/>
          </a:xfrm>
          <a:custGeom>
            <a:avLst/>
            <a:gdLst/>
            <a:ahLst/>
            <a:cxnLst/>
            <a:rect l="l" t="t" r="r" b="b"/>
            <a:pathLst>
              <a:path w="61595" h="66675">
                <a:moveTo>
                  <a:pt x="61595" y="51676"/>
                </a:moveTo>
                <a:lnTo>
                  <a:pt x="60248" y="45847"/>
                </a:lnTo>
                <a:lnTo>
                  <a:pt x="58877" y="43738"/>
                </a:lnTo>
                <a:lnTo>
                  <a:pt x="58877" y="51676"/>
                </a:lnTo>
                <a:lnTo>
                  <a:pt x="58877" y="54851"/>
                </a:lnTo>
                <a:lnTo>
                  <a:pt x="56121" y="59359"/>
                </a:lnTo>
                <a:lnTo>
                  <a:pt x="53403" y="60413"/>
                </a:lnTo>
                <a:lnTo>
                  <a:pt x="46558" y="62801"/>
                </a:lnTo>
                <a:lnTo>
                  <a:pt x="43802" y="62801"/>
                </a:lnTo>
                <a:lnTo>
                  <a:pt x="36957" y="60413"/>
                </a:lnTo>
                <a:lnTo>
                  <a:pt x="35585" y="59359"/>
                </a:lnTo>
                <a:lnTo>
                  <a:pt x="30111" y="54851"/>
                </a:lnTo>
                <a:lnTo>
                  <a:pt x="34226" y="49288"/>
                </a:lnTo>
                <a:lnTo>
                  <a:pt x="38328" y="44780"/>
                </a:lnTo>
                <a:lnTo>
                  <a:pt x="41059" y="42659"/>
                </a:lnTo>
                <a:lnTo>
                  <a:pt x="46558" y="41605"/>
                </a:lnTo>
                <a:lnTo>
                  <a:pt x="49276" y="41605"/>
                </a:lnTo>
                <a:lnTo>
                  <a:pt x="56121" y="43726"/>
                </a:lnTo>
                <a:lnTo>
                  <a:pt x="57492" y="45847"/>
                </a:lnTo>
                <a:lnTo>
                  <a:pt x="58877" y="51676"/>
                </a:lnTo>
                <a:lnTo>
                  <a:pt x="58877" y="43738"/>
                </a:lnTo>
                <a:lnTo>
                  <a:pt x="57492" y="41605"/>
                </a:lnTo>
                <a:lnTo>
                  <a:pt x="52019" y="38163"/>
                </a:lnTo>
                <a:lnTo>
                  <a:pt x="45173" y="37096"/>
                </a:lnTo>
                <a:lnTo>
                  <a:pt x="42430" y="37096"/>
                </a:lnTo>
                <a:lnTo>
                  <a:pt x="36957" y="39217"/>
                </a:lnTo>
                <a:lnTo>
                  <a:pt x="32854" y="41605"/>
                </a:lnTo>
                <a:lnTo>
                  <a:pt x="28727" y="45847"/>
                </a:lnTo>
                <a:lnTo>
                  <a:pt x="27381" y="43726"/>
                </a:lnTo>
                <a:lnTo>
                  <a:pt x="27381" y="48234"/>
                </a:lnTo>
                <a:lnTo>
                  <a:pt x="24638" y="53797"/>
                </a:lnTo>
                <a:lnTo>
                  <a:pt x="20535" y="58293"/>
                </a:lnTo>
                <a:lnTo>
                  <a:pt x="19164" y="59359"/>
                </a:lnTo>
                <a:lnTo>
                  <a:pt x="13690" y="61747"/>
                </a:lnTo>
                <a:lnTo>
                  <a:pt x="12319" y="61747"/>
                </a:lnTo>
                <a:lnTo>
                  <a:pt x="5473" y="59359"/>
                </a:lnTo>
                <a:lnTo>
                  <a:pt x="4089" y="57238"/>
                </a:lnTo>
                <a:lnTo>
                  <a:pt x="2717" y="51676"/>
                </a:lnTo>
                <a:lnTo>
                  <a:pt x="2717" y="48234"/>
                </a:lnTo>
                <a:lnTo>
                  <a:pt x="5473" y="43726"/>
                </a:lnTo>
                <a:lnTo>
                  <a:pt x="8191" y="42659"/>
                </a:lnTo>
                <a:lnTo>
                  <a:pt x="15036" y="41605"/>
                </a:lnTo>
                <a:lnTo>
                  <a:pt x="21882" y="43726"/>
                </a:lnTo>
                <a:lnTo>
                  <a:pt x="23266" y="43726"/>
                </a:lnTo>
                <a:lnTo>
                  <a:pt x="27381" y="48234"/>
                </a:lnTo>
                <a:lnTo>
                  <a:pt x="27381" y="43726"/>
                </a:lnTo>
                <a:lnTo>
                  <a:pt x="21882" y="39217"/>
                </a:lnTo>
                <a:lnTo>
                  <a:pt x="20535" y="39217"/>
                </a:lnTo>
                <a:lnTo>
                  <a:pt x="13690" y="37096"/>
                </a:lnTo>
                <a:lnTo>
                  <a:pt x="9563" y="38163"/>
                </a:lnTo>
                <a:lnTo>
                  <a:pt x="4089" y="41605"/>
                </a:lnTo>
                <a:lnTo>
                  <a:pt x="1371" y="44780"/>
                </a:lnTo>
                <a:lnTo>
                  <a:pt x="0" y="51676"/>
                </a:lnTo>
                <a:lnTo>
                  <a:pt x="1371" y="57238"/>
                </a:lnTo>
                <a:lnTo>
                  <a:pt x="4089" y="61747"/>
                </a:lnTo>
                <a:lnTo>
                  <a:pt x="8191" y="63868"/>
                </a:lnTo>
                <a:lnTo>
                  <a:pt x="13690" y="64922"/>
                </a:lnTo>
                <a:lnTo>
                  <a:pt x="16408" y="64922"/>
                </a:lnTo>
                <a:lnTo>
                  <a:pt x="24638" y="61747"/>
                </a:lnTo>
                <a:lnTo>
                  <a:pt x="28727" y="57238"/>
                </a:lnTo>
                <a:lnTo>
                  <a:pt x="31483" y="60413"/>
                </a:lnTo>
                <a:lnTo>
                  <a:pt x="35585" y="63868"/>
                </a:lnTo>
                <a:lnTo>
                  <a:pt x="39700" y="64922"/>
                </a:lnTo>
                <a:lnTo>
                  <a:pt x="46558" y="66243"/>
                </a:lnTo>
                <a:lnTo>
                  <a:pt x="52019" y="66243"/>
                </a:lnTo>
                <a:lnTo>
                  <a:pt x="57492" y="61747"/>
                </a:lnTo>
                <a:lnTo>
                  <a:pt x="60248" y="57238"/>
                </a:lnTo>
                <a:lnTo>
                  <a:pt x="61595" y="51676"/>
                </a:lnTo>
                <a:close/>
              </a:path>
              <a:path w="61595" h="66675">
                <a:moveTo>
                  <a:pt x="61595" y="13525"/>
                </a:moveTo>
                <a:lnTo>
                  <a:pt x="60248" y="7950"/>
                </a:lnTo>
                <a:lnTo>
                  <a:pt x="56121" y="3454"/>
                </a:lnTo>
                <a:lnTo>
                  <a:pt x="54749" y="3454"/>
                </a:lnTo>
                <a:lnTo>
                  <a:pt x="47904" y="1333"/>
                </a:lnTo>
                <a:lnTo>
                  <a:pt x="41059" y="0"/>
                </a:lnTo>
                <a:lnTo>
                  <a:pt x="39700" y="0"/>
                </a:lnTo>
                <a:lnTo>
                  <a:pt x="32854" y="1333"/>
                </a:lnTo>
                <a:lnTo>
                  <a:pt x="27381" y="3454"/>
                </a:lnTo>
                <a:lnTo>
                  <a:pt x="23266" y="6896"/>
                </a:lnTo>
                <a:lnTo>
                  <a:pt x="21882" y="12458"/>
                </a:lnTo>
                <a:lnTo>
                  <a:pt x="23266" y="18021"/>
                </a:lnTo>
                <a:lnTo>
                  <a:pt x="24638" y="20142"/>
                </a:lnTo>
                <a:lnTo>
                  <a:pt x="28727" y="23583"/>
                </a:lnTo>
                <a:lnTo>
                  <a:pt x="5473" y="22529"/>
                </a:lnTo>
                <a:lnTo>
                  <a:pt x="5473" y="2387"/>
                </a:lnTo>
                <a:lnTo>
                  <a:pt x="0" y="1333"/>
                </a:lnTo>
                <a:lnTo>
                  <a:pt x="0" y="24650"/>
                </a:lnTo>
                <a:lnTo>
                  <a:pt x="32854" y="25704"/>
                </a:lnTo>
                <a:lnTo>
                  <a:pt x="32854" y="23583"/>
                </a:lnTo>
                <a:lnTo>
                  <a:pt x="31483" y="23583"/>
                </a:lnTo>
                <a:lnTo>
                  <a:pt x="27381" y="19088"/>
                </a:lnTo>
                <a:lnTo>
                  <a:pt x="26009" y="13525"/>
                </a:lnTo>
                <a:lnTo>
                  <a:pt x="26009" y="11404"/>
                </a:lnTo>
                <a:lnTo>
                  <a:pt x="30111" y="6896"/>
                </a:lnTo>
                <a:lnTo>
                  <a:pt x="34226" y="5575"/>
                </a:lnTo>
                <a:lnTo>
                  <a:pt x="49276" y="5575"/>
                </a:lnTo>
                <a:lnTo>
                  <a:pt x="54749" y="7950"/>
                </a:lnTo>
                <a:lnTo>
                  <a:pt x="57492" y="9017"/>
                </a:lnTo>
                <a:lnTo>
                  <a:pt x="58877" y="14579"/>
                </a:lnTo>
                <a:lnTo>
                  <a:pt x="57492" y="20142"/>
                </a:lnTo>
                <a:lnTo>
                  <a:pt x="53403" y="23583"/>
                </a:lnTo>
                <a:lnTo>
                  <a:pt x="47904" y="21463"/>
                </a:lnTo>
                <a:lnTo>
                  <a:pt x="45173" y="22529"/>
                </a:lnTo>
                <a:lnTo>
                  <a:pt x="43802" y="24650"/>
                </a:lnTo>
                <a:lnTo>
                  <a:pt x="45173" y="27038"/>
                </a:lnTo>
                <a:lnTo>
                  <a:pt x="49276" y="28092"/>
                </a:lnTo>
                <a:lnTo>
                  <a:pt x="52019" y="28092"/>
                </a:lnTo>
                <a:lnTo>
                  <a:pt x="57492" y="24650"/>
                </a:lnTo>
                <a:lnTo>
                  <a:pt x="60248" y="20142"/>
                </a:lnTo>
                <a:lnTo>
                  <a:pt x="61595" y="14579"/>
                </a:lnTo>
                <a:lnTo>
                  <a:pt x="61595" y="1352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3996850" y="1194577"/>
            <a:ext cx="154940" cy="0"/>
          </a:xfrm>
          <a:custGeom>
            <a:avLst/>
            <a:gdLst/>
            <a:ahLst/>
            <a:cxnLst/>
            <a:rect l="l" t="t" r="r" b="b"/>
            <a:pathLst>
              <a:path w="154939">
                <a:moveTo>
                  <a:pt x="154708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26" name="object 2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4022863" y="1061421"/>
            <a:ext cx="128694" cy="75922"/>
          </a:xfrm>
          <a:prstGeom prst="rect">
            <a:avLst/>
          </a:prstGeom>
        </p:spPr>
      </p:pic>
      <p:sp>
        <p:nvSpPr>
          <p:cNvPr id="27" name="object 27"/>
          <p:cNvSpPr/>
          <p:nvPr/>
        </p:nvSpPr>
        <p:spPr>
          <a:xfrm>
            <a:off x="3821573" y="993202"/>
            <a:ext cx="330200" cy="0"/>
          </a:xfrm>
          <a:custGeom>
            <a:avLst/>
            <a:gdLst/>
            <a:ahLst/>
            <a:cxnLst/>
            <a:rect l="l" t="t" r="r" b="b"/>
            <a:pathLst>
              <a:path w="330200">
                <a:moveTo>
                  <a:pt x="329984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2752255" y="993202"/>
            <a:ext cx="1069340" cy="295910"/>
          </a:xfrm>
          <a:custGeom>
            <a:avLst/>
            <a:gdLst/>
            <a:ahLst/>
            <a:cxnLst/>
            <a:rect l="l" t="t" r="r" b="b"/>
            <a:pathLst>
              <a:path w="1069339" h="295909">
                <a:moveTo>
                  <a:pt x="0" y="76045"/>
                </a:moveTo>
                <a:lnTo>
                  <a:pt x="1069318" y="76045"/>
                </a:lnTo>
              </a:path>
              <a:path w="1069339" h="295909">
                <a:moveTo>
                  <a:pt x="1069318" y="0"/>
                </a:moveTo>
                <a:lnTo>
                  <a:pt x="1069318" y="295437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3899615" y="1018904"/>
            <a:ext cx="120650" cy="52705"/>
          </a:xfrm>
          <a:custGeom>
            <a:avLst/>
            <a:gdLst/>
            <a:ahLst/>
            <a:cxnLst/>
            <a:rect l="l" t="t" r="r" b="b"/>
            <a:pathLst>
              <a:path w="120650" h="52705">
                <a:moveTo>
                  <a:pt x="0" y="52463"/>
                </a:moveTo>
                <a:lnTo>
                  <a:pt x="120499" y="0"/>
                </a:lnTo>
              </a:path>
            </a:pathLst>
          </a:custGeom>
          <a:ln w="1988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3922906" y="1133105"/>
            <a:ext cx="74295" cy="124460"/>
          </a:xfrm>
          <a:custGeom>
            <a:avLst/>
            <a:gdLst/>
            <a:ahLst/>
            <a:cxnLst/>
            <a:rect l="l" t="t" r="r" b="b"/>
            <a:pathLst>
              <a:path w="74295" h="124459">
                <a:moveTo>
                  <a:pt x="73943" y="124004"/>
                </a:moveTo>
                <a:lnTo>
                  <a:pt x="0" y="124004"/>
                </a:lnTo>
              </a:path>
              <a:path w="74295" h="124459">
                <a:moveTo>
                  <a:pt x="73943" y="33385"/>
                </a:moveTo>
                <a:lnTo>
                  <a:pt x="0" y="103866"/>
                </a:lnTo>
              </a:path>
              <a:path w="74295" h="124459">
                <a:moveTo>
                  <a:pt x="73943" y="0"/>
                </a:moveTo>
                <a:lnTo>
                  <a:pt x="0" y="0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3839388" y="1005395"/>
            <a:ext cx="63500" cy="66040"/>
          </a:xfrm>
          <a:custGeom>
            <a:avLst/>
            <a:gdLst/>
            <a:ahLst/>
            <a:cxnLst/>
            <a:rect l="l" t="t" r="r" b="b"/>
            <a:pathLst>
              <a:path w="63500" h="66040">
                <a:moveTo>
                  <a:pt x="62966" y="52730"/>
                </a:moveTo>
                <a:lnTo>
                  <a:pt x="60223" y="45847"/>
                </a:lnTo>
                <a:lnTo>
                  <a:pt x="57492" y="42659"/>
                </a:lnTo>
                <a:lnTo>
                  <a:pt x="52031" y="39217"/>
                </a:lnTo>
                <a:lnTo>
                  <a:pt x="45173" y="38163"/>
                </a:lnTo>
                <a:lnTo>
                  <a:pt x="42430" y="38163"/>
                </a:lnTo>
                <a:lnTo>
                  <a:pt x="35585" y="40271"/>
                </a:lnTo>
                <a:lnTo>
                  <a:pt x="32854" y="43726"/>
                </a:lnTo>
                <a:lnTo>
                  <a:pt x="28740" y="49288"/>
                </a:lnTo>
                <a:lnTo>
                  <a:pt x="27355" y="45847"/>
                </a:lnTo>
                <a:lnTo>
                  <a:pt x="23266" y="42659"/>
                </a:lnTo>
                <a:lnTo>
                  <a:pt x="21882" y="41338"/>
                </a:lnTo>
                <a:lnTo>
                  <a:pt x="15036" y="40271"/>
                </a:lnTo>
                <a:lnTo>
                  <a:pt x="10947" y="40271"/>
                </a:lnTo>
                <a:lnTo>
                  <a:pt x="5473" y="43726"/>
                </a:lnTo>
                <a:lnTo>
                  <a:pt x="1346" y="46901"/>
                </a:lnTo>
                <a:lnTo>
                  <a:pt x="0" y="52730"/>
                </a:lnTo>
                <a:lnTo>
                  <a:pt x="1346" y="55905"/>
                </a:lnTo>
                <a:lnTo>
                  <a:pt x="4089" y="61480"/>
                </a:lnTo>
                <a:lnTo>
                  <a:pt x="6845" y="63855"/>
                </a:lnTo>
                <a:lnTo>
                  <a:pt x="12319" y="64922"/>
                </a:lnTo>
                <a:lnTo>
                  <a:pt x="16421" y="63855"/>
                </a:lnTo>
                <a:lnTo>
                  <a:pt x="17792" y="61480"/>
                </a:lnTo>
                <a:lnTo>
                  <a:pt x="16421" y="60413"/>
                </a:lnTo>
                <a:lnTo>
                  <a:pt x="13665" y="59359"/>
                </a:lnTo>
                <a:lnTo>
                  <a:pt x="12319" y="60413"/>
                </a:lnTo>
                <a:lnTo>
                  <a:pt x="8191" y="60413"/>
                </a:lnTo>
                <a:lnTo>
                  <a:pt x="4089" y="58293"/>
                </a:lnTo>
                <a:lnTo>
                  <a:pt x="2717" y="53784"/>
                </a:lnTo>
                <a:lnTo>
                  <a:pt x="2717" y="51409"/>
                </a:lnTo>
                <a:lnTo>
                  <a:pt x="6845" y="46901"/>
                </a:lnTo>
                <a:lnTo>
                  <a:pt x="8191" y="45847"/>
                </a:lnTo>
                <a:lnTo>
                  <a:pt x="15036" y="44780"/>
                </a:lnTo>
                <a:lnTo>
                  <a:pt x="19164" y="44780"/>
                </a:lnTo>
                <a:lnTo>
                  <a:pt x="24638" y="46901"/>
                </a:lnTo>
                <a:lnTo>
                  <a:pt x="27355" y="50342"/>
                </a:lnTo>
                <a:lnTo>
                  <a:pt x="28740" y="55905"/>
                </a:lnTo>
                <a:lnTo>
                  <a:pt x="30111" y="55905"/>
                </a:lnTo>
                <a:lnTo>
                  <a:pt x="31483" y="50342"/>
                </a:lnTo>
                <a:lnTo>
                  <a:pt x="34201" y="45847"/>
                </a:lnTo>
                <a:lnTo>
                  <a:pt x="36957" y="44780"/>
                </a:lnTo>
                <a:lnTo>
                  <a:pt x="45173" y="43726"/>
                </a:lnTo>
                <a:lnTo>
                  <a:pt x="50647" y="43726"/>
                </a:lnTo>
                <a:lnTo>
                  <a:pt x="56121" y="45847"/>
                </a:lnTo>
                <a:lnTo>
                  <a:pt x="58877" y="48221"/>
                </a:lnTo>
                <a:lnTo>
                  <a:pt x="60223" y="53784"/>
                </a:lnTo>
                <a:lnTo>
                  <a:pt x="58877" y="58293"/>
                </a:lnTo>
                <a:lnTo>
                  <a:pt x="54749" y="60413"/>
                </a:lnTo>
                <a:lnTo>
                  <a:pt x="52031" y="60413"/>
                </a:lnTo>
                <a:lnTo>
                  <a:pt x="49276" y="59359"/>
                </a:lnTo>
                <a:lnTo>
                  <a:pt x="46532" y="60413"/>
                </a:lnTo>
                <a:lnTo>
                  <a:pt x="45173" y="62801"/>
                </a:lnTo>
                <a:lnTo>
                  <a:pt x="46532" y="64922"/>
                </a:lnTo>
                <a:lnTo>
                  <a:pt x="50647" y="65976"/>
                </a:lnTo>
                <a:lnTo>
                  <a:pt x="53378" y="65976"/>
                </a:lnTo>
                <a:lnTo>
                  <a:pt x="58877" y="62801"/>
                </a:lnTo>
                <a:lnTo>
                  <a:pt x="61595" y="59359"/>
                </a:lnTo>
                <a:lnTo>
                  <a:pt x="62966" y="53784"/>
                </a:lnTo>
                <a:lnTo>
                  <a:pt x="62966" y="52730"/>
                </a:lnTo>
                <a:close/>
              </a:path>
              <a:path w="63500" h="66040">
                <a:moveTo>
                  <a:pt x="62966" y="14579"/>
                </a:moveTo>
                <a:lnTo>
                  <a:pt x="61595" y="13512"/>
                </a:lnTo>
                <a:lnTo>
                  <a:pt x="60223" y="9017"/>
                </a:lnTo>
                <a:lnTo>
                  <a:pt x="58877" y="8140"/>
                </a:lnTo>
                <a:lnTo>
                  <a:pt x="58877" y="14579"/>
                </a:lnTo>
                <a:lnTo>
                  <a:pt x="58877" y="18021"/>
                </a:lnTo>
                <a:lnTo>
                  <a:pt x="52031" y="21196"/>
                </a:lnTo>
                <a:lnTo>
                  <a:pt x="47904" y="22529"/>
                </a:lnTo>
                <a:lnTo>
                  <a:pt x="31483" y="24650"/>
                </a:lnTo>
                <a:lnTo>
                  <a:pt x="24638" y="24650"/>
                </a:lnTo>
                <a:lnTo>
                  <a:pt x="17792" y="23583"/>
                </a:lnTo>
                <a:lnTo>
                  <a:pt x="10947" y="21196"/>
                </a:lnTo>
                <a:lnTo>
                  <a:pt x="6845" y="19075"/>
                </a:lnTo>
                <a:lnTo>
                  <a:pt x="4089" y="14579"/>
                </a:lnTo>
                <a:lnTo>
                  <a:pt x="4089" y="11125"/>
                </a:lnTo>
                <a:lnTo>
                  <a:pt x="10947" y="7950"/>
                </a:lnTo>
                <a:lnTo>
                  <a:pt x="15036" y="6629"/>
                </a:lnTo>
                <a:lnTo>
                  <a:pt x="23266" y="5562"/>
                </a:lnTo>
                <a:lnTo>
                  <a:pt x="38328" y="5562"/>
                </a:lnTo>
                <a:lnTo>
                  <a:pt x="46532" y="6629"/>
                </a:lnTo>
                <a:lnTo>
                  <a:pt x="52031" y="7950"/>
                </a:lnTo>
                <a:lnTo>
                  <a:pt x="56121" y="10071"/>
                </a:lnTo>
                <a:lnTo>
                  <a:pt x="58877" y="14579"/>
                </a:lnTo>
                <a:lnTo>
                  <a:pt x="58877" y="8140"/>
                </a:lnTo>
                <a:lnTo>
                  <a:pt x="53378" y="4508"/>
                </a:lnTo>
                <a:lnTo>
                  <a:pt x="47904" y="2387"/>
                </a:lnTo>
                <a:lnTo>
                  <a:pt x="39700" y="1066"/>
                </a:lnTo>
                <a:lnTo>
                  <a:pt x="31483" y="0"/>
                </a:lnTo>
                <a:lnTo>
                  <a:pt x="30111" y="0"/>
                </a:lnTo>
                <a:lnTo>
                  <a:pt x="21882" y="1066"/>
                </a:lnTo>
                <a:lnTo>
                  <a:pt x="15036" y="2387"/>
                </a:lnTo>
                <a:lnTo>
                  <a:pt x="8191" y="4508"/>
                </a:lnTo>
                <a:lnTo>
                  <a:pt x="6845" y="4508"/>
                </a:lnTo>
                <a:lnTo>
                  <a:pt x="2717" y="9017"/>
                </a:lnTo>
                <a:lnTo>
                  <a:pt x="0" y="14579"/>
                </a:lnTo>
                <a:lnTo>
                  <a:pt x="1346" y="15633"/>
                </a:lnTo>
                <a:lnTo>
                  <a:pt x="2717" y="21196"/>
                </a:lnTo>
                <a:lnTo>
                  <a:pt x="9563" y="25704"/>
                </a:lnTo>
                <a:lnTo>
                  <a:pt x="15036" y="28092"/>
                </a:lnTo>
                <a:lnTo>
                  <a:pt x="31483" y="30213"/>
                </a:lnTo>
                <a:lnTo>
                  <a:pt x="32854" y="30213"/>
                </a:lnTo>
                <a:lnTo>
                  <a:pt x="60223" y="20142"/>
                </a:lnTo>
                <a:lnTo>
                  <a:pt x="62966" y="14579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3959864" y="1045666"/>
            <a:ext cx="0" cy="87630"/>
          </a:xfrm>
          <a:custGeom>
            <a:avLst/>
            <a:gdLst/>
            <a:ahLst/>
            <a:cxnLst/>
            <a:rect l="l" t="t" r="r" b="b"/>
            <a:pathLst>
              <a:path h="87630">
                <a:moveTo>
                  <a:pt x="0" y="87438"/>
                </a:moveTo>
                <a:lnTo>
                  <a:pt x="0" y="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3" name="object 33"/>
          <p:cNvSpPr/>
          <p:nvPr/>
        </p:nvSpPr>
        <p:spPr>
          <a:xfrm>
            <a:off x="4052963" y="1206766"/>
            <a:ext cx="62230" cy="67310"/>
          </a:xfrm>
          <a:custGeom>
            <a:avLst/>
            <a:gdLst/>
            <a:ahLst/>
            <a:cxnLst/>
            <a:rect l="l" t="t" r="r" b="b"/>
            <a:pathLst>
              <a:path w="62229" h="67309">
                <a:moveTo>
                  <a:pt x="61633" y="51676"/>
                </a:moveTo>
                <a:lnTo>
                  <a:pt x="60248" y="45847"/>
                </a:lnTo>
                <a:lnTo>
                  <a:pt x="58877" y="43726"/>
                </a:lnTo>
                <a:lnTo>
                  <a:pt x="58877" y="51676"/>
                </a:lnTo>
                <a:lnTo>
                  <a:pt x="58877" y="54851"/>
                </a:lnTo>
                <a:lnTo>
                  <a:pt x="56134" y="59359"/>
                </a:lnTo>
                <a:lnTo>
                  <a:pt x="53403" y="61747"/>
                </a:lnTo>
                <a:lnTo>
                  <a:pt x="46558" y="62801"/>
                </a:lnTo>
                <a:lnTo>
                  <a:pt x="43815" y="62801"/>
                </a:lnTo>
                <a:lnTo>
                  <a:pt x="36969" y="60413"/>
                </a:lnTo>
                <a:lnTo>
                  <a:pt x="35585" y="59359"/>
                </a:lnTo>
                <a:lnTo>
                  <a:pt x="30111" y="55918"/>
                </a:lnTo>
                <a:lnTo>
                  <a:pt x="30111" y="54851"/>
                </a:lnTo>
                <a:lnTo>
                  <a:pt x="34239" y="49288"/>
                </a:lnTo>
                <a:lnTo>
                  <a:pt x="38341" y="44780"/>
                </a:lnTo>
                <a:lnTo>
                  <a:pt x="46558" y="41605"/>
                </a:lnTo>
                <a:lnTo>
                  <a:pt x="49288" y="41605"/>
                </a:lnTo>
                <a:lnTo>
                  <a:pt x="56134" y="43726"/>
                </a:lnTo>
                <a:lnTo>
                  <a:pt x="57505" y="45847"/>
                </a:lnTo>
                <a:lnTo>
                  <a:pt x="58877" y="51676"/>
                </a:lnTo>
                <a:lnTo>
                  <a:pt x="58877" y="43726"/>
                </a:lnTo>
                <a:lnTo>
                  <a:pt x="57505" y="41605"/>
                </a:lnTo>
                <a:lnTo>
                  <a:pt x="52031" y="38163"/>
                </a:lnTo>
                <a:lnTo>
                  <a:pt x="45186" y="37096"/>
                </a:lnTo>
                <a:lnTo>
                  <a:pt x="42430" y="37096"/>
                </a:lnTo>
                <a:lnTo>
                  <a:pt x="36969" y="39217"/>
                </a:lnTo>
                <a:lnTo>
                  <a:pt x="32867" y="41605"/>
                </a:lnTo>
                <a:lnTo>
                  <a:pt x="28765" y="47167"/>
                </a:lnTo>
                <a:lnTo>
                  <a:pt x="27393" y="45453"/>
                </a:lnTo>
                <a:lnTo>
                  <a:pt x="27393" y="49288"/>
                </a:lnTo>
                <a:lnTo>
                  <a:pt x="24650" y="53797"/>
                </a:lnTo>
                <a:lnTo>
                  <a:pt x="20548" y="58293"/>
                </a:lnTo>
                <a:lnTo>
                  <a:pt x="19177" y="59359"/>
                </a:lnTo>
                <a:lnTo>
                  <a:pt x="13703" y="61747"/>
                </a:lnTo>
                <a:lnTo>
                  <a:pt x="12319" y="61747"/>
                </a:lnTo>
                <a:lnTo>
                  <a:pt x="5473" y="59359"/>
                </a:lnTo>
                <a:lnTo>
                  <a:pt x="4102" y="57238"/>
                </a:lnTo>
                <a:lnTo>
                  <a:pt x="2755" y="51600"/>
                </a:lnTo>
                <a:lnTo>
                  <a:pt x="2755" y="49288"/>
                </a:lnTo>
                <a:lnTo>
                  <a:pt x="5473" y="44780"/>
                </a:lnTo>
                <a:lnTo>
                  <a:pt x="8229" y="43726"/>
                </a:lnTo>
                <a:lnTo>
                  <a:pt x="15074" y="41605"/>
                </a:lnTo>
                <a:lnTo>
                  <a:pt x="21920" y="43726"/>
                </a:lnTo>
                <a:lnTo>
                  <a:pt x="23266" y="44780"/>
                </a:lnTo>
                <a:lnTo>
                  <a:pt x="27393" y="49288"/>
                </a:lnTo>
                <a:lnTo>
                  <a:pt x="27393" y="45453"/>
                </a:lnTo>
                <a:lnTo>
                  <a:pt x="26022" y="43726"/>
                </a:lnTo>
                <a:lnTo>
                  <a:pt x="20548" y="39217"/>
                </a:lnTo>
                <a:lnTo>
                  <a:pt x="13703" y="38163"/>
                </a:lnTo>
                <a:lnTo>
                  <a:pt x="9575" y="38163"/>
                </a:lnTo>
                <a:lnTo>
                  <a:pt x="4102" y="41605"/>
                </a:lnTo>
                <a:lnTo>
                  <a:pt x="1384" y="45847"/>
                </a:lnTo>
                <a:lnTo>
                  <a:pt x="0" y="51676"/>
                </a:lnTo>
                <a:lnTo>
                  <a:pt x="1384" y="57238"/>
                </a:lnTo>
                <a:lnTo>
                  <a:pt x="4102" y="61747"/>
                </a:lnTo>
                <a:lnTo>
                  <a:pt x="8229" y="63868"/>
                </a:lnTo>
                <a:lnTo>
                  <a:pt x="13703" y="66243"/>
                </a:lnTo>
                <a:lnTo>
                  <a:pt x="16421" y="66243"/>
                </a:lnTo>
                <a:lnTo>
                  <a:pt x="21920" y="63868"/>
                </a:lnTo>
                <a:lnTo>
                  <a:pt x="24650" y="61747"/>
                </a:lnTo>
                <a:lnTo>
                  <a:pt x="28765" y="57238"/>
                </a:lnTo>
                <a:lnTo>
                  <a:pt x="31496" y="60413"/>
                </a:lnTo>
                <a:lnTo>
                  <a:pt x="35585" y="63868"/>
                </a:lnTo>
                <a:lnTo>
                  <a:pt x="39712" y="66243"/>
                </a:lnTo>
                <a:lnTo>
                  <a:pt x="46558" y="67310"/>
                </a:lnTo>
                <a:lnTo>
                  <a:pt x="52031" y="66243"/>
                </a:lnTo>
                <a:lnTo>
                  <a:pt x="57505" y="62801"/>
                </a:lnTo>
                <a:lnTo>
                  <a:pt x="60248" y="58293"/>
                </a:lnTo>
                <a:lnTo>
                  <a:pt x="61633" y="51676"/>
                </a:lnTo>
                <a:close/>
              </a:path>
              <a:path w="62229" h="67309">
                <a:moveTo>
                  <a:pt x="61633" y="13525"/>
                </a:moveTo>
                <a:lnTo>
                  <a:pt x="60248" y="9017"/>
                </a:lnTo>
                <a:lnTo>
                  <a:pt x="58877" y="7162"/>
                </a:lnTo>
                <a:lnTo>
                  <a:pt x="58877" y="13525"/>
                </a:lnTo>
                <a:lnTo>
                  <a:pt x="58877" y="16967"/>
                </a:lnTo>
                <a:lnTo>
                  <a:pt x="53403" y="21463"/>
                </a:lnTo>
                <a:lnTo>
                  <a:pt x="52031" y="21463"/>
                </a:lnTo>
                <a:lnTo>
                  <a:pt x="45186" y="23583"/>
                </a:lnTo>
                <a:lnTo>
                  <a:pt x="36969" y="23583"/>
                </a:lnTo>
                <a:lnTo>
                  <a:pt x="32867" y="22529"/>
                </a:lnTo>
                <a:lnTo>
                  <a:pt x="28765" y="19088"/>
                </a:lnTo>
                <a:lnTo>
                  <a:pt x="26022" y="13525"/>
                </a:lnTo>
                <a:lnTo>
                  <a:pt x="26022" y="12458"/>
                </a:lnTo>
                <a:lnTo>
                  <a:pt x="30111" y="6896"/>
                </a:lnTo>
                <a:lnTo>
                  <a:pt x="32867" y="5575"/>
                </a:lnTo>
                <a:lnTo>
                  <a:pt x="41084" y="4508"/>
                </a:lnTo>
                <a:lnTo>
                  <a:pt x="49288" y="5575"/>
                </a:lnTo>
                <a:lnTo>
                  <a:pt x="54787" y="6896"/>
                </a:lnTo>
                <a:lnTo>
                  <a:pt x="56134" y="7950"/>
                </a:lnTo>
                <a:lnTo>
                  <a:pt x="58877" y="13525"/>
                </a:lnTo>
                <a:lnTo>
                  <a:pt x="58877" y="7162"/>
                </a:lnTo>
                <a:lnTo>
                  <a:pt x="56134" y="3454"/>
                </a:lnTo>
                <a:lnTo>
                  <a:pt x="54787" y="3454"/>
                </a:lnTo>
                <a:lnTo>
                  <a:pt x="49288" y="1333"/>
                </a:lnTo>
                <a:lnTo>
                  <a:pt x="41084" y="0"/>
                </a:lnTo>
                <a:lnTo>
                  <a:pt x="35585" y="0"/>
                </a:lnTo>
                <a:lnTo>
                  <a:pt x="28765" y="2387"/>
                </a:lnTo>
                <a:lnTo>
                  <a:pt x="24650" y="6896"/>
                </a:lnTo>
                <a:lnTo>
                  <a:pt x="21920" y="12458"/>
                </a:lnTo>
                <a:lnTo>
                  <a:pt x="24650" y="19088"/>
                </a:lnTo>
                <a:lnTo>
                  <a:pt x="26022" y="20142"/>
                </a:lnTo>
                <a:lnTo>
                  <a:pt x="31496" y="23583"/>
                </a:lnTo>
                <a:lnTo>
                  <a:pt x="19177" y="23583"/>
                </a:lnTo>
                <a:lnTo>
                  <a:pt x="12319" y="22529"/>
                </a:lnTo>
                <a:lnTo>
                  <a:pt x="8229" y="20142"/>
                </a:lnTo>
                <a:lnTo>
                  <a:pt x="4102" y="18021"/>
                </a:lnTo>
                <a:lnTo>
                  <a:pt x="2755" y="12458"/>
                </a:lnTo>
                <a:lnTo>
                  <a:pt x="2755" y="9017"/>
                </a:lnTo>
                <a:lnTo>
                  <a:pt x="5473" y="7950"/>
                </a:lnTo>
                <a:lnTo>
                  <a:pt x="6858" y="7950"/>
                </a:lnTo>
                <a:lnTo>
                  <a:pt x="8229" y="9017"/>
                </a:lnTo>
                <a:lnTo>
                  <a:pt x="10947" y="7950"/>
                </a:lnTo>
                <a:lnTo>
                  <a:pt x="12319" y="5575"/>
                </a:lnTo>
                <a:lnTo>
                  <a:pt x="10947" y="3454"/>
                </a:lnTo>
                <a:lnTo>
                  <a:pt x="8229" y="2387"/>
                </a:lnTo>
                <a:lnTo>
                  <a:pt x="2755" y="4508"/>
                </a:lnTo>
                <a:lnTo>
                  <a:pt x="1384" y="5575"/>
                </a:lnTo>
                <a:lnTo>
                  <a:pt x="0" y="11404"/>
                </a:lnTo>
                <a:lnTo>
                  <a:pt x="0" y="14579"/>
                </a:lnTo>
                <a:lnTo>
                  <a:pt x="2755" y="20142"/>
                </a:lnTo>
                <a:lnTo>
                  <a:pt x="8229" y="24650"/>
                </a:lnTo>
                <a:lnTo>
                  <a:pt x="10947" y="25704"/>
                </a:lnTo>
                <a:lnTo>
                  <a:pt x="16421" y="28092"/>
                </a:lnTo>
                <a:lnTo>
                  <a:pt x="24650" y="29146"/>
                </a:lnTo>
                <a:lnTo>
                  <a:pt x="41084" y="29146"/>
                </a:lnTo>
                <a:lnTo>
                  <a:pt x="47929" y="28092"/>
                </a:lnTo>
                <a:lnTo>
                  <a:pt x="54787" y="25704"/>
                </a:lnTo>
                <a:lnTo>
                  <a:pt x="56134" y="24650"/>
                </a:lnTo>
                <a:lnTo>
                  <a:pt x="60248" y="20142"/>
                </a:lnTo>
                <a:lnTo>
                  <a:pt x="61633" y="13525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3821573" y="1194577"/>
            <a:ext cx="101600" cy="0"/>
          </a:xfrm>
          <a:custGeom>
            <a:avLst/>
            <a:gdLst/>
            <a:ahLst/>
            <a:cxnLst/>
            <a:rect l="l" t="t" r="r" b="b"/>
            <a:pathLst>
              <a:path w="101600">
                <a:moveTo>
                  <a:pt x="101332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5" name="object 35"/>
          <p:cNvSpPr/>
          <p:nvPr/>
        </p:nvSpPr>
        <p:spPr>
          <a:xfrm>
            <a:off x="3821573" y="1071368"/>
            <a:ext cx="78105" cy="0"/>
          </a:xfrm>
          <a:custGeom>
            <a:avLst/>
            <a:gdLst/>
            <a:ahLst/>
            <a:cxnLst/>
            <a:rect l="l" t="t" r="r" b="b"/>
            <a:pathLst>
              <a:path w="78104">
                <a:moveTo>
                  <a:pt x="0" y="0"/>
                </a:moveTo>
                <a:lnTo>
                  <a:pt x="78041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3592921" y="1194577"/>
            <a:ext cx="229235" cy="168275"/>
          </a:xfrm>
          <a:custGeom>
            <a:avLst/>
            <a:gdLst/>
            <a:ahLst/>
            <a:cxnLst/>
            <a:rect l="l" t="t" r="r" b="b"/>
            <a:pathLst>
              <a:path w="229235" h="168275">
                <a:moveTo>
                  <a:pt x="228652" y="0"/>
                </a:moveTo>
                <a:lnTo>
                  <a:pt x="0" y="0"/>
                </a:lnTo>
              </a:path>
              <a:path w="229235" h="168275">
                <a:moveTo>
                  <a:pt x="0" y="0"/>
                </a:moveTo>
                <a:lnTo>
                  <a:pt x="0" y="167723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7" name="object 37"/>
          <p:cNvSpPr/>
          <p:nvPr/>
        </p:nvSpPr>
        <p:spPr>
          <a:xfrm>
            <a:off x="3922906" y="1133105"/>
            <a:ext cx="0" cy="124460"/>
          </a:xfrm>
          <a:custGeom>
            <a:avLst/>
            <a:gdLst/>
            <a:ahLst/>
            <a:cxnLst/>
            <a:rect l="l" t="t" r="r" b="b"/>
            <a:pathLst>
              <a:path h="124459">
                <a:moveTo>
                  <a:pt x="0" y="124004"/>
                </a:moveTo>
                <a:lnTo>
                  <a:pt x="0" y="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3996849" y="1133105"/>
            <a:ext cx="0" cy="124460"/>
          </a:xfrm>
          <a:custGeom>
            <a:avLst/>
            <a:gdLst/>
            <a:ahLst/>
            <a:cxnLst/>
            <a:rect l="l" t="t" r="r" b="b"/>
            <a:pathLst>
              <a:path h="124459">
                <a:moveTo>
                  <a:pt x="0" y="0"/>
                </a:moveTo>
                <a:lnTo>
                  <a:pt x="0" y="124004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9" name="object 39"/>
          <p:cNvSpPr/>
          <p:nvPr/>
        </p:nvSpPr>
        <p:spPr>
          <a:xfrm>
            <a:off x="4020114" y="1018904"/>
            <a:ext cx="0" cy="12700"/>
          </a:xfrm>
          <a:custGeom>
            <a:avLst/>
            <a:gdLst/>
            <a:ahLst/>
            <a:cxnLst/>
            <a:rect l="l" t="t" r="r" b="b"/>
            <a:pathLst>
              <a:path h="12700">
                <a:moveTo>
                  <a:pt x="-9923" y="6094"/>
                </a:moveTo>
                <a:lnTo>
                  <a:pt x="9923" y="6094"/>
                </a:lnTo>
              </a:path>
            </a:pathLst>
          </a:custGeom>
          <a:ln w="12188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4151558" y="993202"/>
            <a:ext cx="0" cy="295910"/>
          </a:xfrm>
          <a:custGeom>
            <a:avLst/>
            <a:gdLst/>
            <a:ahLst/>
            <a:cxnLst/>
            <a:rect l="l" t="t" r="r" b="b"/>
            <a:pathLst>
              <a:path h="295909">
                <a:moveTo>
                  <a:pt x="0" y="295437"/>
                </a:moveTo>
                <a:lnTo>
                  <a:pt x="0" y="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5244114" y="1622146"/>
            <a:ext cx="438150" cy="81915"/>
          </a:xfrm>
          <a:custGeom>
            <a:avLst/>
            <a:gdLst/>
            <a:ahLst/>
            <a:cxnLst/>
            <a:rect l="l" t="t" r="r" b="b"/>
            <a:pathLst>
              <a:path w="438150" h="81914">
                <a:moveTo>
                  <a:pt x="162851" y="81697"/>
                </a:moveTo>
                <a:lnTo>
                  <a:pt x="438058" y="81697"/>
                </a:lnTo>
                <a:lnTo>
                  <a:pt x="438058" y="0"/>
                </a:lnTo>
                <a:lnTo>
                  <a:pt x="162851" y="0"/>
                </a:lnTo>
                <a:lnTo>
                  <a:pt x="162851" y="81697"/>
                </a:lnTo>
                <a:close/>
              </a:path>
              <a:path w="438150" h="81914">
                <a:moveTo>
                  <a:pt x="0" y="40097"/>
                </a:moveTo>
                <a:lnTo>
                  <a:pt x="435415" y="40097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402999" y="1543811"/>
            <a:ext cx="297180" cy="61594"/>
          </a:xfrm>
          <a:custGeom>
            <a:avLst/>
            <a:gdLst/>
            <a:ahLst/>
            <a:cxnLst/>
            <a:rect l="l" t="t" r="r" b="b"/>
            <a:pathLst>
              <a:path w="297179" h="61594">
                <a:moveTo>
                  <a:pt x="23253" y="1054"/>
                </a:moveTo>
                <a:lnTo>
                  <a:pt x="0" y="1054"/>
                </a:lnTo>
                <a:lnTo>
                  <a:pt x="0" y="3175"/>
                </a:lnTo>
                <a:lnTo>
                  <a:pt x="6870" y="3175"/>
                </a:lnTo>
                <a:lnTo>
                  <a:pt x="8191" y="4508"/>
                </a:lnTo>
                <a:lnTo>
                  <a:pt x="9512" y="6616"/>
                </a:lnTo>
                <a:lnTo>
                  <a:pt x="9512" y="55905"/>
                </a:lnTo>
                <a:lnTo>
                  <a:pt x="8191" y="58026"/>
                </a:lnTo>
                <a:lnTo>
                  <a:pt x="6870" y="59080"/>
                </a:lnTo>
                <a:lnTo>
                  <a:pt x="0" y="59080"/>
                </a:lnTo>
                <a:lnTo>
                  <a:pt x="0" y="60413"/>
                </a:lnTo>
                <a:lnTo>
                  <a:pt x="23253" y="60413"/>
                </a:lnTo>
                <a:lnTo>
                  <a:pt x="23253" y="59080"/>
                </a:lnTo>
                <a:lnTo>
                  <a:pt x="16383" y="59080"/>
                </a:lnTo>
                <a:lnTo>
                  <a:pt x="15062" y="58026"/>
                </a:lnTo>
                <a:lnTo>
                  <a:pt x="13741" y="55905"/>
                </a:lnTo>
                <a:lnTo>
                  <a:pt x="13741" y="6616"/>
                </a:lnTo>
                <a:lnTo>
                  <a:pt x="15062" y="4508"/>
                </a:lnTo>
                <a:lnTo>
                  <a:pt x="16383" y="3175"/>
                </a:lnTo>
                <a:lnTo>
                  <a:pt x="23253" y="3175"/>
                </a:lnTo>
                <a:lnTo>
                  <a:pt x="23253" y="1054"/>
                </a:lnTo>
                <a:close/>
              </a:path>
              <a:path w="297179" h="61594">
                <a:moveTo>
                  <a:pt x="67144" y="14566"/>
                </a:moveTo>
                <a:lnTo>
                  <a:pt x="64236" y="1054"/>
                </a:lnTo>
                <a:lnTo>
                  <a:pt x="32778" y="1054"/>
                </a:lnTo>
                <a:lnTo>
                  <a:pt x="32778" y="3175"/>
                </a:lnTo>
                <a:lnTo>
                  <a:pt x="34099" y="3175"/>
                </a:lnTo>
                <a:lnTo>
                  <a:pt x="37007" y="4508"/>
                </a:lnTo>
                <a:lnTo>
                  <a:pt x="37007" y="58026"/>
                </a:lnTo>
                <a:lnTo>
                  <a:pt x="34099" y="59080"/>
                </a:lnTo>
                <a:lnTo>
                  <a:pt x="32778" y="59080"/>
                </a:lnTo>
                <a:lnTo>
                  <a:pt x="32778" y="60413"/>
                </a:lnTo>
                <a:lnTo>
                  <a:pt x="46520" y="60413"/>
                </a:lnTo>
                <a:lnTo>
                  <a:pt x="46520" y="59080"/>
                </a:lnTo>
                <a:lnTo>
                  <a:pt x="45199" y="59080"/>
                </a:lnTo>
                <a:lnTo>
                  <a:pt x="42557" y="58026"/>
                </a:lnTo>
                <a:lnTo>
                  <a:pt x="42557" y="30200"/>
                </a:lnTo>
                <a:lnTo>
                  <a:pt x="52070" y="30200"/>
                </a:lnTo>
                <a:lnTo>
                  <a:pt x="56045" y="32321"/>
                </a:lnTo>
                <a:lnTo>
                  <a:pt x="57365" y="38950"/>
                </a:lnTo>
                <a:lnTo>
                  <a:pt x="57365" y="40271"/>
                </a:lnTo>
                <a:lnTo>
                  <a:pt x="58953" y="40271"/>
                </a:lnTo>
                <a:lnTo>
                  <a:pt x="58953" y="20129"/>
                </a:lnTo>
                <a:lnTo>
                  <a:pt x="57365" y="20129"/>
                </a:lnTo>
                <a:lnTo>
                  <a:pt x="57365" y="22250"/>
                </a:lnTo>
                <a:lnTo>
                  <a:pt x="56045" y="26758"/>
                </a:lnTo>
                <a:lnTo>
                  <a:pt x="52070" y="28879"/>
                </a:lnTo>
                <a:lnTo>
                  <a:pt x="42557" y="28879"/>
                </a:lnTo>
                <a:lnTo>
                  <a:pt x="42557" y="4508"/>
                </a:lnTo>
                <a:lnTo>
                  <a:pt x="45199" y="3175"/>
                </a:lnTo>
                <a:lnTo>
                  <a:pt x="54724" y="3175"/>
                </a:lnTo>
                <a:lnTo>
                  <a:pt x="60274" y="6616"/>
                </a:lnTo>
                <a:lnTo>
                  <a:pt x="62915" y="8737"/>
                </a:lnTo>
                <a:lnTo>
                  <a:pt x="65824" y="14566"/>
                </a:lnTo>
                <a:lnTo>
                  <a:pt x="67144" y="14566"/>
                </a:lnTo>
                <a:close/>
              </a:path>
              <a:path w="297179" h="61594">
                <a:moveTo>
                  <a:pt x="102565" y="42392"/>
                </a:moveTo>
                <a:lnTo>
                  <a:pt x="99923" y="35763"/>
                </a:lnTo>
                <a:lnTo>
                  <a:pt x="97282" y="32321"/>
                </a:lnTo>
                <a:lnTo>
                  <a:pt x="91732" y="28879"/>
                </a:lnTo>
                <a:lnTo>
                  <a:pt x="98602" y="23317"/>
                </a:lnTo>
                <a:lnTo>
                  <a:pt x="99923" y="21196"/>
                </a:lnTo>
                <a:lnTo>
                  <a:pt x="99923" y="11125"/>
                </a:lnTo>
                <a:lnTo>
                  <a:pt x="97282" y="5562"/>
                </a:lnTo>
                <a:lnTo>
                  <a:pt x="93052" y="2120"/>
                </a:lnTo>
                <a:lnTo>
                  <a:pt x="87503" y="1054"/>
                </a:lnTo>
                <a:lnTo>
                  <a:pt x="83540" y="1054"/>
                </a:lnTo>
                <a:lnTo>
                  <a:pt x="77978" y="4508"/>
                </a:lnTo>
                <a:lnTo>
                  <a:pt x="76657" y="6616"/>
                </a:lnTo>
                <a:lnTo>
                  <a:pt x="74015" y="12192"/>
                </a:lnTo>
                <a:lnTo>
                  <a:pt x="75336" y="16687"/>
                </a:lnTo>
                <a:lnTo>
                  <a:pt x="77978" y="17754"/>
                </a:lnTo>
                <a:lnTo>
                  <a:pt x="79298" y="16687"/>
                </a:lnTo>
                <a:lnTo>
                  <a:pt x="80886" y="13246"/>
                </a:lnTo>
                <a:lnTo>
                  <a:pt x="79298" y="12192"/>
                </a:lnTo>
                <a:lnTo>
                  <a:pt x="79298" y="8737"/>
                </a:lnTo>
                <a:lnTo>
                  <a:pt x="82207" y="4508"/>
                </a:lnTo>
                <a:lnTo>
                  <a:pt x="86182" y="3175"/>
                </a:lnTo>
                <a:lnTo>
                  <a:pt x="89090" y="3175"/>
                </a:lnTo>
                <a:lnTo>
                  <a:pt x="93052" y="6616"/>
                </a:lnTo>
                <a:lnTo>
                  <a:pt x="94373" y="8737"/>
                </a:lnTo>
                <a:lnTo>
                  <a:pt x="95694" y="15633"/>
                </a:lnTo>
                <a:lnTo>
                  <a:pt x="94373" y="18808"/>
                </a:lnTo>
                <a:lnTo>
                  <a:pt x="93052" y="24638"/>
                </a:lnTo>
                <a:lnTo>
                  <a:pt x="90411" y="26758"/>
                </a:lnTo>
                <a:lnTo>
                  <a:pt x="83540" y="27825"/>
                </a:lnTo>
                <a:lnTo>
                  <a:pt x="83540" y="30200"/>
                </a:lnTo>
                <a:lnTo>
                  <a:pt x="90411" y="31267"/>
                </a:lnTo>
                <a:lnTo>
                  <a:pt x="94373" y="34709"/>
                </a:lnTo>
                <a:lnTo>
                  <a:pt x="95694" y="36830"/>
                </a:lnTo>
                <a:lnTo>
                  <a:pt x="97282" y="44780"/>
                </a:lnTo>
                <a:lnTo>
                  <a:pt x="97282" y="50342"/>
                </a:lnTo>
                <a:lnTo>
                  <a:pt x="94373" y="54851"/>
                </a:lnTo>
                <a:lnTo>
                  <a:pt x="91732" y="56972"/>
                </a:lnTo>
                <a:lnTo>
                  <a:pt x="86182" y="59080"/>
                </a:lnTo>
                <a:lnTo>
                  <a:pt x="82207" y="58026"/>
                </a:lnTo>
                <a:lnTo>
                  <a:pt x="79298" y="53517"/>
                </a:lnTo>
                <a:lnTo>
                  <a:pt x="79298" y="51396"/>
                </a:lnTo>
                <a:lnTo>
                  <a:pt x="80886" y="49022"/>
                </a:lnTo>
                <a:lnTo>
                  <a:pt x="79298" y="45834"/>
                </a:lnTo>
                <a:lnTo>
                  <a:pt x="76657" y="44780"/>
                </a:lnTo>
                <a:lnTo>
                  <a:pt x="75336" y="45834"/>
                </a:lnTo>
                <a:lnTo>
                  <a:pt x="74015" y="50342"/>
                </a:lnTo>
                <a:lnTo>
                  <a:pt x="74015" y="52463"/>
                </a:lnTo>
                <a:lnTo>
                  <a:pt x="77978" y="58026"/>
                </a:lnTo>
                <a:lnTo>
                  <a:pt x="80886" y="60413"/>
                </a:lnTo>
                <a:lnTo>
                  <a:pt x="86182" y="61468"/>
                </a:lnTo>
                <a:lnTo>
                  <a:pt x="87503" y="61468"/>
                </a:lnTo>
                <a:lnTo>
                  <a:pt x="94373" y="60413"/>
                </a:lnTo>
                <a:lnTo>
                  <a:pt x="98602" y="55905"/>
                </a:lnTo>
                <a:lnTo>
                  <a:pt x="101244" y="51396"/>
                </a:lnTo>
                <a:lnTo>
                  <a:pt x="102565" y="44780"/>
                </a:lnTo>
                <a:lnTo>
                  <a:pt x="102565" y="42392"/>
                </a:lnTo>
                <a:close/>
              </a:path>
              <a:path w="297179" h="61594">
                <a:moveTo>
                  <a:pt x="140906" y="1054"/>
                </a:moveTo>
                <a:lnTo>
                  <a:pt x="113677" y="1054"/>
                </a:lnTo>
                <a:lnTo>
                  <a:pt x="112356" y="15633"/>
                </a:lnTo>
                <a:lnTo>
                  <a:pt x="113677" y="16687"/>
                </a:lnTo>
                <a:lnTo>
                  <a:pt x="116319" y="8737"/>
                </a:lnTo>
                <a:lnTo>
                  <a:pt x="121869" y="6616"/>
                </a:lnTo>
                <a:lnTo>
                  <a:pt x="136931" y="6616"/>
                </a:lnTo>
                <a:lnTo>
                  <a:pt x="132702" y="14566"/>
                </a:lnTo>
                <a:lnTo>
                  <a:pt x="130060" y="22250"/>
                </a:lnTo>
                <a:lnTo>
                  <a:pt x="127419" y="28879"/>
                </a:lnTo>
                <a:lnTo>
                  <a:pt x="124510" y="34709"/>
                </a:lnTo>
                <a:lnTo>
                  <a:pt x="123190" y="40271"/>
                </a:lnTo>
                <a:lnTo>
                  <a:pt x="123190" y="41338"/>
                </a:lnTo>
                <a:lnTo>
                  <a:pt x="121869" y="49022"/>
                </a:lnTo>
                <a:lnTo>
                  <a:pt x="120548" y="55905"/>
                </a:lnTo>
                <a:lnTo>
                  <a:pt x="121869" y="60413"/>
                </a:lnTo>
                <a:lnTo>
                  <a:pt x="124510" y="61468"/>
                </a:lnTo>
                <a:lnTo>
                  <a:pt x="127419" y="60413"/>
                </a:lnTo>
                <a:lnTo>
                  <a:pt x="127419" y="42392"/>
                </a:lnTo>
                <a:lnTo>
                  <a:pt x="128739" y="34709"/>
                </a:lnTo>
                <a:lnTo>
                  <a:pt x="131381" y="26758"/>
                </a:lnTo>
                <a:lnTo>
                  <a:pt x="132702" y="24638"/>
                </a:lnTo>
                <a:lnTo>
                  <a:pt x="134289" y="17754"/>
                </a:lnTo>
                <a:lnTo>
                  <a:pt x="138264" y="11125"/>
                </a:lnTo>
                <a:lnTo>
                  <a:pt x="140906" y="4508"/>
                </a:lnTo>
                <a:lnTo>
                  <a:pt x="140906" y="1054"/>
                </a:lnTo>
                <a:close/>
              </a:path>
              <a:path w="297179" h="61594">
                <a:moveTo>
                  <a:pt x="214922" y="59080"/>
                </a:moveTo>
                <a:lnTo>
                  <a:pt x="210959" y="59080"/>
                </a:lnTo>
                <a:lnTo>
                  <a:pt x="206730" y="56972"/>
                </a:lnTo>
                <a:lnTo>
                  <a:pt x="205409" y="53517"/>
                </a:lnTo>
                <a:lnTo>
                  <a:pt x="205409" y="1054"/>
                </a:lnTo>
                <a:lnTo>
                  <a:pt x="204089" y="1054"/>
                </a:lnTo>
                <a:lnTo>
                  <a:pt x="201180" y="4508"/>
                </a:lnTo>
                <a:lnTo>
                  <a:pt x="195897" y="5562"/>
                </a:lnTo>
                <a:lnTo>
                  <a:pt x="192989" y="5562"/>
                </a:lnTo>
                <a:lnTo>
                  <a:pt x="192989" y="7683"/>
                </a:lnTo>
                <a:lnTo>
                  <a:pt x="198539" y="7683"/>
                </a:lnTo>
                <a:lnTo>
                  <a:pt x="199859" y="8737"/>
                </a:lnTo>
                <a:lnTo>
                  <a:pt x="201180" y="11125"/>
                </a:lnTo>
                <a:lnTo>
                  <a:pt x="201180" y="53517"/>
                </a:lnTo>
                <a:lnTo>
                  <a:pt x="199859" y="56972"/>
                </a:lnTo>
                <a:lnTo>
                  <a:pt x="195897" y="59080"/>
                </a:lnTo>
                <a:lnTo>
                  <a:pt x="192989" y="59080"/>
                </a:lnTo>
                <a:lnTo>
                  <a:pt x="192989" y="60413"/>
                </a:lnTo>
                <a:lnTo>
                  <a:pt x="214922" y="60413"/>
                </a:lnTo>
                <a:lnTo>
                  <a:pt x="214922" y="59080"/>
                </a:lnTo>
                <a:close/>
              </a:path>
              <a:path w="297179" h="61594">
                <a:moveTo>
                  <a:pt x="255905" y="22250"/>
                </a:moveTo>
                <a:lnTo>
                  <a:pt x="254584" y="14566"/>
                </a:lnTo>
                <a:lnTo>
                  <a:pt x="251942" y="8737"/>
                </a:lnTo>
                <a:lnTo>
                  <a:pt x="251942" y="7683"/>
                </a:lnTo>
                <a:lnTo>
                  <a:pt x="250621" y="6362"/>
                </a:lnTo>
                <a:lnTo>
                  <a:pt x="250621" y="22250"/>
                </a:lnTo>
                <a:lnTo>
                  <a:pt x="250621" y="45834"/>
                </a:lnTo>
                <a:lnTo>
                  <a:pt x="249288" y="51396"/>
                </a:lnTo>
                <a:lnTo>
                  <a:pt x="246380" y="55905"/>
                </a:lnTo>
                <a:lnTo>
                  <a:pt x="240830" y="59080"/>
                </a:lnTo>
                <a:lnTo>
                  <a:pt x="238188" y="58026"/>
                </a:lnTo>
                <a:lnTo>
                  <a:pt x="234226" y="51396"/>
                </a:lnTo>
                <a:lnTo>
                  <a:pt x="232638" y="46901"/>
                </a:lnTo>
                <a:lnTo>
                  <a:pt x="231317" y="40271"/>
                </a:lnTo>
                <a:lnTo>
                  <a:pt x="231317" y="24638"/>
                </a:lnTo>
                <a:lnTo>
                  <a:pt x="232638" y="16687"/>
                </a:lnTo>
                <a:lnTo>
                  <a:pt x="234226" y="11125"/>
                </a:lnTo>
                <a:lnTo>
                  <a:pt x="236867" y="6616"/>
                </a:lnTo>
                <a:lnTo>
                  <a:pt x="240830" y="3175"/>
                </a:lnTo>
                <a:lnTo>
                  <a:pt x="245059" y="4508"/>
                </a:lnTo>
                <a:lnTo>
                  <a:pt x="249288" y="11125"/>
                </a:lnTo>
                <a:lnTo>
                  <a:pt x="249288" y="15633"/>
                </a:lnTo>
                <a:lnTo>
                  <a:pt x="250621" y="22250"/>
                </a:lnTo>
                <a:lnTo>
                  <a:pt x="250621" y="6362"/>
                </a:lnTo>
                <a:lnTo>
                  <a:pt x="246380" y="2120"/>
                </a:lnTo>
                <a:lnTo>
                  <a:pt x="240830" y="1054"/>
                </a:lnTo>
                <a:lnTo>
                  <a:pt x="239509" y="1054"/>
                </a:lnTo>
                <a:lnTo>
                  <a:pt x="234226" y="3175"/>
                </a:lnTo>
                <a:lnTo>
                  <a:pt x="229997" y="8737"/>
                </a:lnTo>
                <a:lnTo>
                  <a:pt x="229997" y="10071"/>
                </a:lnTo>
                <a:lnTo>
                  <a:pt x="227355" y="15633"/>
                </a:lnTo>
                <a:lnTo>
                  <a:pt x="225767" y="22250"/>
                </a:lnTo>
                <a:lnTo>
                  <a:pt x="225767" y="40271"/>
                </a:lnTo>
                <a:lnTo>
                  <a:pt x="227355" y="47955"/>
                </a:lnTo>
                <a:lnTo>
                  <a:pt x="229997" y="53517"/>
                </a:lnTo>
                <a:lnTo>
                  <a:pt x="231317" y="54851"/>
                </a:lnTo>
                <a:lnTo>
                  <a:pt x="235546" y="60413"/>
                </a:lnTo>
                <a:lnTo>
                  <a:pt x="240830" y="61468"/>
                </a:lnTo>
                <a:lnTo>
                  <a:pt x="242417" y="61468"/>
                </a:lnTo>
                <a:lnTo>
                  <a:pt x="247713" y="59080"/>
                </a:lnTo>
                <a:lnTo>
                  <a:pt x="251942" y="53517"/>
                </a:lnTo>
                <a:lnTo>
                  <a:pt x="253263" y="52463"/>
                </a:lnTo>
                <a:lnTo>
                  <a:pt x="254584" y="46901"/>
                </a:lnTo>
                <a:lnTo>
                  <a:pt x="255905" y="38950"/>
                </a:lnTo>
                <a:lnTo>
                  <a:pt x="255905" y="22250"/>
                </a:lnTo>
                <a:close/>
              </a:path>
              <a:path w="297179" h="61594">
                <a:moveTo>
                  <a:pt x="297141" y="59080"/>
                </a:moveTo>
                <a:lnTo>
                  <a:pt x="294233" y="58026"/>
                </a:lnTo>
                <a:lnTo>
                  <a:pt x="292912" y="54851"/>
                </a:lnTo>
                <a:lnTo>
                  <a:pt x="284721" y="13385"/>
                </a:lnTo>
                <a:lnTo>
                  <a:pt x="284721" y="36830"/>
                </a:lnTo>
                <a:lnTo>
                  <a:pt x="272554" y="36830"/>
                </a:lnTo>
                <a:lnTo>
                  <a:pt x="277837" y="7708"/>
                </a:lnTo>
                <a:lnTo>
                  <a:pt x="284721" y="36830"/>
                </a:lnTo>
                <a:lnTo>
                  <a:pt x="284721" y="13385"/>
                </a:lnTo>
                <a:lnTo>
                  <a:pt x="282079" y="0"/>
                </a:lnTo>
                <a:lnTo>
                  <a:pt x="276529" y="2120"/>
                </a:lnTo>
                <a:lnTo>
                  <a:pt x="265684" y="54851"/>
                </a:lnTo>
                <a:lnTo>
                  <a:pt x="264363" y="58026"/>
                </a:lnTo>
                <a:lnTo>
                  <a:pt x="261454" y="59080"/>
                </a:lnTo>
                <a:lnTo>
                  <a:pt x="261454" y="60413"/>
                </a:lnTo>
                <a:lnTo>
                  <a:pt x="272554" y="60413"/>
                </a:lnTo>
                <a:lnTo>
                  <a:pt x="272554" y="59080"/>
                </a:lnTo>
                <a:lnTo>
                  <a:pt x="270967" y="59080"/>
                </a:lnTo>
                <a:lnTo>
                  <a:pt x="268325" y="56972"/>
                </a:lnTo>
                <a:lnTo>
                  <a:pt x="268325" y="51396"/>
                </a:lnTo>
                <a:lnTo>
                  <a:pt x="270967" y="38950"/>
                </a:lnTo>
                <a:lnTo>
                  <a:pt x="284721" y="38950"/>
                </a:lnTo>
                <a:lnTo>
                  <a:pt x="287629" y="53517"/>
                </a:lnTo>
                <a:lnTo>
                  <a:pt x="287629" y="56972"/>
                </a:lnTo>
                <a:lnTo>
                  <a:pt x="286042" y="59080"/>
                </a:lnTo>
                <a:lnTo>
                  <a:pt x="284721" y="59080"/>
                </a:lnTo>
                <a:lnTo>
                  <a:pt x="284721" y="60413"/>
                </a:lnTo>
                <a:lnTo>
                  <a:pt x="297141" y="60413"/>
                </a:lnTo>
                <a:lnTo>
                  <a:pt x="297141" y="59080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2" name="object 52"/>
          <p:cNvSpPr/>
          <p:nvPr/>
        </p:nvSpPr>
        <p:spPr>
          <a:xfrm>
            <a:off x="6627026" y="2837391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4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6627026" y="4014744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5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4" name="object 54"/>
          <p:cNvSpPr/>
          <p:nvPr/>
        </p:nvSpPr>
        <p:spPr>
          <a:xfrm>
            <a:off x="6679107" y="1564963"/>
            <a:ext cx="1322705" cy="196215"/>
          </a:xfrm>
          <a:custGeom>
            <a:avLst/>
            <a:gdLst/>
            <a:ahLst/>
            <a:cxnLst/>
            <a:rect l="l" t="t" r="r" b="b"/>
            <a:pathLst>
              <a:path w="1322704" h="196214">
                <a:moveTo>
                  <a:pt x="0" y="195847"/>
                </a:moveTo>
                <a:lnTo>
                  <a:pt x="1322636" y="195847"/>
                </a:lnTo>
                <a:lnTo>
                  <a:pt x="1322636" y="0"/>
                </a:lnTo>
                <a:lnTo>
                  <a:pt x="0" y="0"/>
                </a:lnTo>
                <a:lnTo>
                  <a:pt x="0" y="195847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5" name="object 55"/>
          <p:cNvSpPr/>
          <p:nvPr/>
        </p:nvSpPr>
        <p:spPr>
          <a:xfrm>
            <a:off x="6679107" y="1955582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4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6" name="object 56"/>
          <p:cNvSpPr/>
          <p:nvPr/>
        </p:nvSpPr>
        <p:spPr>
          <a:xfrm>
            <a:off x="6627026" y="4209468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5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6679106" y="1760832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4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8" name="object 68"/>
          <p:cNvSpPr/>
          <p:nvPr/>
        </p:nvSpPr>
        <p:spPr>
          <a:xfrm>
            <a:off x="7288476" y="2837370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4">
                <a:moveTo>
                  <a:pt x="0" y="0"/>
                </a:moveTo>
                <a:lnTo>
                  <a:pt x="0" y="19475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69" name="object 69"/>
          <p:cNvSpPr/>
          <p:nvPr/>
        </p:nvSpPr>
        <p:spPr>
          <a:xfrm>
            <a:off x="7288476" y="4014749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723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0" name="object 70"/>
          <p:cNvSpPr/>
          <p:nvPr/>
        </p:nvSpPr>
        <p:spPr>
          <a:xfrm>
            <a:off x="7340293" y="1565000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81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7340293" y="1760811"/>
            <a:ext cx="0" cy="389890"/>
          </a:xfrm>
          <a:custGeom>
            <a:avLst/>
            <a:gdLst/>
            <a:ahLst/>
            <a:cxnLst/>
            <a:rect l="l" t="t" r="r" b="b"/>
            <a:pathLst>
              <a:path h="389889">
                <a:moveTo>
                  <a:pt x="0" y="194750"/>
                </a:moveTo>
                <a:lnTo>
                  <a:pt x="0" y="389500"/>
                </a:lnTo>
              </a:path>
              <a:path h="389889">
                <a:moveTo>
                  <a:pt x="0" y="0"/>
                </a:moveTo>
                <a:lnTo>
                  <a:pt x="0" y="194750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2" name="object 72"/>
          <p:cNvSpPr/>
          <p:nvPr/>
        </p:nvSpPr>
        <p:spPr>
          <a:xfrm>
            <a:off x="7288476" y="4209473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723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4" name="object 74"/>
          <p:cNvSpPr/>
          <p:nvPr/>
        </p:nvSpPr>
        <p:spPr>
          <a:xfrm>
            <a:off x="5244114" y="974146"/>
            <a:ext cx="2757805" cy="194945"/>
          </a:xfrm>
          <a:custGeom>
            <a:avLst/>
            <a:gdLst/>
            <a:ahLst/>
            <a:cxnLst/>
            <a:rect l="l" t="t" r="r" b="b"/>
            <a:pathLst>
              <a:path w="2757804" h="194944">
                <a:moveTo>
                  <a:pt x="1434992" y="194729"/>
                </a:moveTo>
                <a:lnTo>
                  <a:pt x="2757628" y="194729"/>
                </a:lnTo>
                <a:lnTo>
                  <a:pt x="2757628" y="0"/>
                </a:lnTo>
                <a:lnTo>
                  <a:pt x="1434992" y="0"/>
                </a:lnTo>
                <a:lnTo>
                  <a:pt x="1434992" y="194729"/>
                </a:lnTo>
                <a:close/>
              </a:path>
              <a:path w="2757804" h="194944">
                <a:moveTo>
                  <a:pt x="0" y="97221"/>
                </a:moveTo>
                <a:lnTo>
                  <a:pt x="1434992" y="97221"/>
                </a:lnTo>
              </a:path>
              <a:path w="2757804" h="194944">
                <a:moveTo>
                  <a:pt x="173954" y="137496"/>
                </a:moveTo>
                <a:lnTo>
                  <a:pt x="449162" y="137496"/>
                </a:lnTo>
                <a:lnTo>
                  <a:pt x="449162" y="56920"/>
                </a:lnTo>
                <a:lnTo>
                  <a:pt x="173954" y="56920"/>
                </a:lnTo>
                <a:lnTo>
                  <a:pt x="173954" y="137496"/>
                </a:lnTo>
                <a:close/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5426252" y="965123"/>
            <a:ext cx="299085" cy="60960"/>
          </a:xfrm>
          <a:custGeom>
            <a:avLst/>
            <a:gdLst/>
            <a:ahLst/>
            <a:cxnLst/>
            <a:rect l="l" t="t" r="r" b="b"/>
            <a:pathLst>
              <a:path w="299085" h="60959">
                <a:moveTo>
                  <a:pt x="24587" y="1054"/>
                </a:moveTo>
                <a:lnTo>
                  <a:pt x="0" y="1054"/>
                </a:lnTo>
                <a:lnTo>
                  <a:pt x="0" y="3441"/>
                </a:lnTo>
                <a:lnTo>
                  <a:pt x="9525" y="3441"/>
                </a:lnTo>
                <a:lnTo>
                  <a:pt x="9525" y="56972"/>
                </a:lnTo>
                <a:lnTo>
                  <a:pt x="6883" y="58293"/>
                </a:lnTo>
                <a:lnTo>
                  <a:pt x="0" y="58293"/>
                </a:lnTo>
                <a:lnTo>
                  <a:pt x="0" y="60413"/>
                </a:lnTo>
                <a:lnTo>
                  <a:pt x="24587" y="60413"/>
                </a:lnTo>
                <a:lnTo>
                  <a:pt x="24587" y="58293"/>
                </a:lnTo>
                <a:lnTo>
                  <a:pt x="17716" y="58293"/>
                </a:lnTo>
                <a:lnTo>
                  <a:pt x="16395" y="56972"/>
                </a:lnTo>
                <a:lnTo>
                  <a:pt x="15074" y="54851"/>
                </a:lnTo>
                <a:lnTo>
                  <a:pt x="15074" y="5562"/>
                </a:lnTo>
                <a:lnTo>
                  <a:pt x="16395" y="3441"/>
                </a:lnTo>
                <a:lnTo>
                  <a:pt x="24587" y="3441"/>
                </a:lnTo>
                <a:lnTo>
                  <a:pt x="24587" y="1054"/>
                </a:lnTo>
                <a:close/>
              </a:path>
              <a:path w="299085" h="60959">
                <a:moveTo>
                  <a:pt x="68478" y="13512"/>
                </a:moveTo>
                <a:lnTo>
                  <a:pt x="64249" y="1054"/>
                </a:lnTo>
                <a:lnTo>
                  <a:pt x="34112" y="1054"/>
                </a:lnTo>
                <a:lnTo>
                  <a:pt x="34112" y="3441"/>
                </a:lnTo>
                <a:lnTo>
                  <a:pt x="38341" y="3441"/>
                </a:lnTo>
                <a:lnTo>
                  <a:pt x="38341" y="56972"/>
                </a:lnTo>
                <a:lnTo>
                  <a:pt x="35699" y="58293"/>
                </a:lnTo>
                <a:lnTo>
                  <a:pt x="32791" y="58293"/>
                </a:lnTo>
                <a:lnTo>
                  <a:pt x="32791" y="60413"/>
                </a:lnTo>
                <a:lnTo>
                  <a:pt x="47853" y="60413"/>
                </a:lnTo>
                <a:lnTo>
                  <a:pt x="47853" y="58293"/>
                </a:lnTo>
                <a:lnTo>
                  <a:pt x="45212" y="58293"/>
                </a:lnTo>
                <a:lnTo>
                  <a:pt x="43891" y="56972"/>
                </a:lnTo>
                <a:lnTo>
                  <a:pt x="42570" y="54851"/>
                </a:lnTo>
                <a:lnTo>
                  <a:pt x="42570" y="30200"/>
                </a:lnTo>
                <a:lnTo>
                  <a:pt x="53403" y="30200"/>
                </a:lnTo>
                <a:lnTo>
                  <a:pt x="57632" y="32321"/>
                </a:lnTo>
                <a:lnTo>
                  <a:pt x="58953" y="38150"/>
                </a:lnTo>
                <a:lnTo>
                  <a:pt x="58953" y="39217"/>
                </a:lnTo>
                <a:lnTo>
                  <a:pt x="60286" y="39217"/>
                </a:lnTo>
                <a:lnTo>
                  <a:pt x="60286" y="20142"/>
                </a:lnTo>
                <a:lnTo>
                  <a:pt x="58953" y="20142"/>
                </a:lnTo>
                <a:lnTo>
                  <a:pt x="58953" y="21196"/>
                </a:lnTo>
                <a:lnTo>
                  <a:pt x="57632" y="25704"/>
                </a:lnTo>
                <a:lnTo>
                  <a:pt x="53403" y="28079"/>
                </a:lnTo>
                <a:lnTo>
                  <a:pt x="42570" y="28079"/>
                </a:lnTo>
                <a:lnTo>
                  <a:pt x="42570" y="5562"/>
                </a:lnTo>
                <a:lnTo>
                  <a:pt x="43891" y="3441"/>
                </a:lnTo>
                <a:lnTo>
                  <a:pt x="56045" y="3441"/>
                </a:lnTo>
                <a:lnTo>
                  <a:pt x="61607" y="5562"/>
                </a:lnTo>
                <a:lnTo>
                  <a:pt x="62928" y="7950"/>
                </a:lnTo>
                <a:lnTo>
                  <a:pt x="67157" y="14566"/>
                </a:lnTo>
                <a:lnTo>
                  <a:pt x="68478" y="13512"/>
                </a:lnTo>
                <a:close/>
              </a:path>
              <a:path w="299085" h="60959">
                <a:moveTo>
                  <a:pt x="104165" y="43713"/>
                </a:moveTo>
                <a:lnTo>
                  <a:pt x="102577" y="41338"/>
                </a:lnTo>
                <a:lnTo>
                  <a:pt x="101257" y="34709"/>
                </a:lnTo>
                <a:lnTo>
                  <a:pt x="98615" y="31267"/>
                </a:lnTo>
                <a:lnTo>
                  <a:pt x="91744" y="28079"/>
                </a:lnTo>
                <a:lnTo>
                  <a:pt x="94386" y="26758"/>
                </a:lnTo>
                <a:lnTo>
                  <a:pt x="99936" y="22250"/>
                </a:lnTo>
                <a:lnTo>
                  <a:pt x="99936" y="20142"/>
                </a:lnTo>
                <a:lnTo>
                  <a:pt x="101257" y="13512"/>
                </a:lnTo>
                <a:lnTo>
                  <a:pt x="101257" y="10071"/>
                </a:lnTo>
                <a:lnTo>
                  <a:pt x="97294" y="4508"/>
                </a:lnTo>
                <a:lnTo>
                  <a:pt x="94386" y="1054"/>
                </a:lnTo>
                <a:lnTo>
                  <a:pt x="87515" y="0"/>
                </a:lnTo>
                <a:lnTo>
                  <a:pt x="84861" y="1054"/>
                </a:lnTo>
                <a:lnTo>
                  <a:pt x="79311" y="3441"/>
                </a:lnTo>
                <a:lnTo>
                  <a:pt x="76669" y="5562"/>
                </a:lnTo>
                <a:lnTo>
                  <a:pt x="75349" y="12192"/>
                </a:lnTo>
                <a:lnTo>
                  <a:pt x="76669" y="15633"/>
                </a:lnTo>
                <a:lnTo>
                  <a:pt x="77990" y="16687"/>
                </a:lnTo>
                <a:lnTo>
                  <a:pt x="80899" y="15633"/>
                </a:lnTo>
                <a:lnTo>
                  <a:pt x="80899" y="7950"/>
                </a:lnTo>
                <a:lnTo>
                  <a:pt x="82219" y="3441"/>
                </a:lnTo>
                <a:lnTo>
                  <a:pt x="87515" y="2120"/>
                </a:lnTo>
                <a:lnTo>
                  <a:pt x="89103" y="3441"/>
                </a:lnTo>
                <a:lnTo>
                  <a:pt x="94386" y="5562"/>
                </a:lnTo>
                <a:lnTo>
                  <a:pt x="94386" y="7950"/>
                </a:lnTo>
                <a:lnTo>
                  <a:pt x="95973" y="14566"/>
                </a:lnTo>
                <a:lnTo>
                  <a:pt x="95973" y="18021"/>
                </a:lnTo>
                <a:lnTo>
                  <a:pt x="93065" y="23583"/>
                </a:lnTo>
                <a:lnTo>
                  <a:pt x="90424" y="25704"/>
                </a:lnTo>
                <a:lnTo>
                  <a:pt x="84861" y="26758"/>
                </a:lnTo>
                <a:lnTo>
                  <a:pt x="84861" y="29146"/>
                </a:lnTo>
                <a:lnTo>
                  <a:pt x="91744" y="30200"/>
                </a:lnTo>
                <a:lnTo>
                  <a:pt x="95973" y="33655"/>
                </a:lnTo>
                <a:lnTo>
                  <a:pt x="97294" y="36830"/>
                </a:lnTo>
                <a:lnTo>
                  <a:pt x="98615" y="43713"/>
                </a:lnTo>
                <a:lnTo>
                  <a:pt x="95973" y="54851"/>
                </a:lnTo>
                <a:lnTo>
                  <a:pt x="93065" y="56972"/>
                </a:lnTo>
                <a:lnTo>
                  <a:pt x="87515" y="58293"/>
                </a:lnTo>
                <a:lnTo>
                  <a:pt x="82219" y="56972"/>
                </a:lnTo>
                <a:lnTo>
                  <a:pt x="80899" y="53784"/>
                </a:lnTo>
                <a:lnTo>
                  <a:pt x="80899" y="45834"/>
                </a:lnTo>
                <a:lnTo>
                  <a:pt x="77990" y="43713"/>
                </a:lnTo>
                <a:lnTo>
                  <a:pt x="75349" y="45834"/>
                </a:lnTo>
                <a:lnTo>
                  <a:pt x="74028" y="49288"/>
                </a:lnTo>
                <a:lnTo>
                  <a:pt x="75349" y="51396"/>
                </a:lnTo>
                <a:lnTo>
                  <a:pt x="77990" y="56972"/>
                </a:lnTo>
                <a:lnTo>
                  <a:pt x="82219" y="59347"/>
                </a:lnTo>
                <a:lnTo>
                  <a:pt x="87515" y="60413"/>
                </a:lnTo>
                <a:lnTo>
                  <a:pt x="89103" y="60413"/>
                </a:lnTo>
                <a:lnTo>
                  <a:pt x="94386" y="59347"/>
                </a:lnTo>
                <a:lnTo>
                  <a:pt x="99936" y="55905"/>
                </a:lnTo>
                <a:lnTo>
                  <a:pt x="102577" y="50342"/>
                </a:lnTo>
                <a:lnTo>
                  <a:pt x="104165" y="43713"/>
                </a:lnTo>
                <a:close/>
              </a:path>
              <a:path w="299085" h="60959">
                <a:moveTo>
                  <a:pt x="143827" y="40271"/>
                </a:moveTo>
                <a:lnTo>
                  <a:pt x="135623" y="40271"/>
                </a:lnTo>
                <a:lnTo>
                  <a:pt x="135623" y="0"/>
                </a:lnTo>
                <a:lnTo>
                  <a:pt x="132715" y="0"/>
                </a:lnTo>
                <a:lnTo>
                  <a:pt x="131394" y="2463"/>
                </a:lnTo>
                <a:lnTo>
                  <a:pt x="131394" y="9004"/>
                </a:lnTo>
                <a:lnTo>
                  <a:pt x="131394" y="40271"/>
                </a:lnTo>
                <a:lnTo>
                  <a:pt x="113677" y="40271"/>
                </a:lnTo>
                <a:lnTo>
                  <a:pt x="130073" y="9004"/>
                </a:lnTo>
                <a:lnTo>
                  <a:pt x="131394" y="9004"/>
                </a:lnTo>
                <a:lnTo>
                  <a:pt x="131394" y="2463"/>
                </a:lnTo>
                <a:lnTo>
                  <a:pt x="111036" y="40271"/>
                </a:lnTo>
                <a:lnTo>
                  <a:pt x="111036" y="42659"/>
                </a:lnTo>
                <a:lnTo>
                  <a:pt x="131394" y="42659"/>
                </a:lnTo>
                <a:lnTo>
                  <a:pt x="131394" y="53784"/>
                </a:lnTo>
                <a:lnTo>
                  <a:pt x="130073" y="56972"/>
                </a:lnTo>
                <a:lnTo>
                  <a:pt x="125844" y="58293"/>
                </a:lnTo>
                <a:lnTo>
                  <a:pt x="123202" y="58293"/>
                </a:lnTo>
                <a:lnTo>
                  <a:pt x="123202" y="60413"/>
                </a:lnTo>
                <a:lnTo>
                  <a:pt x="142494" y="60413"/>
                </a:lnTo>
                <a:lnTo>
                  <a:pt x="142494" y="58293"/>
                </a:lnTo>
                <a:lnTo>
                  <a:pt x="139585" y="58293"/>
                </a:lnTo>
                <a:lnTo>
                  <a:pt x="136944" y="56972"/>
                </a:lnTo>
                <a:lnTo>
                  <a:pt x="135623" y="53784"/>
                </a:lnTo>
                <a:lnTo>
                  <a:pt x="135623" y="42659"/>
                </a:lnTo>
                <a:lnTo>
                  <a:pt x="143827" y="42659"/>
                </a:lnTo>
                <a:lnTo>
                  <a:pt x="143827" y="40271"/>
                </a:lnTo>
                <a:close/>
              </a:path>
              <a:path w="299085" h="60959">
                <a:moveTo>
                  <a:pt x="214934" y="58293"/>
                </a:moveTo>
                <a:lnTo>
                  <a:pt x="212293" y="58293"/>
                </a:lnTo>
                <a:lnTo>
                  <a:pt x="208064" y="56972"/>
                </a:lnTo>
                <a:lnTo>
                  <a:pt x="206743" y="52730"/>
                </a:lnTo>
                <a:lnTo>
                  <a:pt x="206743" y="0"/>
                </a:lnTo>
                <a:lnTo>
                  <a:pt x="205422" y="0"/>
                </a:lnTo>
                <a:lnTo>
                  <a:pt x="202514" y="4508"/>
                </a:lnTo>
                <a:lnTo>
                  <a:pt x="195897" y="5562"/>
                </a:lnTo>
                <a:lnTo>
                  <a:pt x="192989" y="5562"/>
                </a:lnTo>
                <a:lnTo>
                  <a:pt x="192989" y="7950"/>
                </a:lnTo>
                <a:lnTo>
                  <a:pt x="201193" y="7950"/>
                </a:lnTo>
                <a:lnTo>
                  <a:pt x="202514" y="10071"/>
                </a:lnTo>
                <a:lnTo>
                  <a:pt x="202514" y="52730"/>
                </a:lnTo>
                <a:lnTo>
                  <a:pt x="201193" y="56972"/>
                </a:lnTo>
                <a:lnTo>
                  <a:pt x="195897" y="58293"/>
                </a:lnTo>
                <a:lnTo>
                  <a:pt x="192989" y="58293"/>
                </a:lnTo>
                <a:lnTo>
                  <a:pt x="192989" y="60413"/>
                </a:lnTo>
                <a:lnTo>
                  <a:pt x="214934" y="60413"/>
                </a:lnTo>
                <a:lnTo>
                  <a:pt x="214934" y="58293"/>
                </a:lnTo>
                <a:close/>
              </a:path>
              <a:path w="299085" h="60959">
                <a:moveTo>
                  <a:pt x="257505" y="21196"/>
                </a:moveTo>
                <a:lnTo>
                  <a:pt x="255917" y="13512"/>
                </a:lnTo>
                <a:lnTo>
                  <a:pt x="253276" y="7950"/>
                </a:lnTo>
                <a:lnTo>
                  <a:pt x="253276" y="6629"/>
                </a:lnTo>
                <a:lnTo>
                  <a:pt x="251942" y="5549"/>
                </a:lnTo>
                <a:lnTo>
                  <a:pt x="251942" y="21196"/>
                </a:lnTo>
                <a:lnTo>
                  <a:pt x="251942" y="36830"/>
                </a:lnTo>
                <a:lnTo>
                  <a:pt x="250621" y="44780"/>
                </a:lnTo>
                <a:lnTo>
                  <a:pt x="249301" y="50342"/>
                </a:lnTo>
                <a:lnTo>
                  <a:pt x="247713" y="54851"/>
                </a:lnTo>
                <a:lnTo>
                  <a:pt x="242430" y="58293"/>
                </a:lnTo>
                <a:lnTo>
                  <a:pt x="239522" y="56972"/>
                </a:lnTo>
                <a:lnTo>
                  <a:pt x="235559" y="50342"/>
                </a:lnTo>
                <a:lnTo>
                  <a:pt x="234238" y="45834"/>
                </a:lnTo>
                <a:lnTo>
                  <a:pt x="232651" y="39217"/>
                </a:lnTo>
                <a:lnTo>
                  <a:pt x="232651" y="23583"/>
                </a:lnTo>
                <a:lnTo>
                  <a:pt x="234238" y="16687"/>
                </a:lnTo>
                <a:lnTo>
                  <a:pt x="235559" y="10071"/>
                </a:lnTo>
                <a:lnTo>
                  <a:pt x="238201" y="5562"/>
                </a:lnTo>
                <a:lnTo>
                  <a:pt x="242430" y="3441"/>
                </a:lnTo>
                <a:lnTo>
                  <a:pt x="246392" y="4508"/>
                </a:lnTo>
                <a:lnTo>
                  <a:pt x="249301" y="10071"/>
                </a:lnTo>
                <a:lnTo>
                  <a:pt x="250621" y="14566"/>
                </a:lnTo>
                <a:lnTo>
                  <a:pt x="251942" y="21196"/>
                </a:lnTo>
                <a:lnTo>
                  <a:pt x="251942" y="5549"/>
                </a:lnTo>
                <a:lnTo>
                  <a:pt x="247713" y="2120"/>
                </a:lnTo>
                <a:lnTo>
                  <a:pt x="242430" y="0"/>
                </a:lnTo>
                <a:lnTo>
                  <a:pt x="241109" y="0"/>
                </a:lnTo>
                <a:lnTo>
                  <a:pt x="235559" y="2120"/>
                </a:lnTo>
                <a:lnTo>
                  <a:pt x="231330" y="9004"/>
                </a:lnTo>
                <a:lnTo>
                  <a:pt x="228688" y="14566"/>
                </a:lnTo>
                <a:lnTo>
                  <a:pt x="227368" y="22250"/>
                </a:lnTo>
                <a:lnTo>
                  <a:pt x="227368" y="40271"/>
                </a:lnTo>
                <a:lnTo>
                  <a:pt x="228688" y="46901"/>
                </a:lnTo>
                <a:lnTo>
                  <a:pt x="231330" y="52730"/>
                </a:lnTo>
                <a:lnTo>
                  <a:pt x="231330" y="53784"/>
                </a:lnTo>
                <a:lnTo>
                  <a:pt x="236880" y="59347"/>
                </a:lnTo>
                <a:lnTo>
                  <a:pt x="242430" y="60413"/>
                </a:lnTo>
                <a:lnTo>
                  <a:pt x="243751" y="60413"/>
                </a:lnTo>
                <a:lnTo>
                  <a:pt x="249301" y="58293"/>
                </a:lnTo>
                <a:lnTo>
                  <a:pt x="253276" y="52730"/>
                </a:lnTo>
                <a:lnTo>
                  <a:pt x="255917" y="45834"/>
                </a:lnTo>
                <a:lnTo>
                  <a:pt x="257505" y="39217"/>
                </a:lnTo>
                <a:lnTo>
                  <a:pt x="257505" y="21196"/>
                </a:lnTo>
                <a:close/>
              </a:path>
              <a:path w="299085" h="60959">
                <a:moveTo>
                  <a:pt x="298475" y="58293"/>
                </a:moveTo>
                <a:lnTo>
                  <a:pt x="297154" y="58293"/>
                </a:lnTo>
                <a:lnTo>
                  <a:pt x="295833" y="56972"/>
                </a:lnTo>
                <a:lnTo>
                  <a:pt x="294246" y="53784"/>
                </a:lnTo>
                <a:lnTo>
                  <a:pt x="284734" y="11696"/>
                </a:lnTo>
                <a:lnTo>
                  <a:pt x="284734" y="35775"/>
                </a:lnTo>
                <a:lnTo>
                  <a:pt x="272567" y="35775"/>
                </a:lnTo>
                <a:lnTo>
                  <a:pt x="279438" y="6629"/>
                </a:lnTo>
                <a:lnTo>
                  <a:pt x="284734" y="35775"/>
                </a:lnTo>
                <a:lnTo>
                  <a:pt x="284734" y="11696"/>
                </a:lnTo>
                <a:lnTo>
                  <a:pt x="282092" y="0"/>
                </a:lnTo>
                <a:lnTo>
                  <a:pt x="277850" y="1054"/>
                </a:lnTo>
                <a:lnTo>
                  <a:pt x="265696" y="53784"/>
                </a:lnTo>
                <a:lnTo>
                  <a:pt x="265696" y="56972"/>
                </a:lnTo>
                <a:lnTo>
                  <a:pt x="262788" y="58293"/>
                </a:lnTo>
                <a:lnTo>
                  <a:pt x="261467" y="58293"/>
                </a:lnTo>
                <a:lnTo>
                  <a:pt x="261467" y="60413"/>
                </a:lnTo>
                <a:lnTo>
                  <a:pt x="273888" y="60413"/>
                </a:lnTo>
                <a:lnTo>
                  <a:pt x="273888" y="58293"/>
                </a:lnTo>
                <a:lnTo>
                  <a:pt x="272567" y="58293"/>
                </a:lnTo>
                <a:lnTo>
                  <a:pt x="269659" y="55905"/>
                </a:lnTo>
                <a:lnTo>
                  <a:pt x="269659" y="51396"/>
                </a:lnTo>
                <a:lnTo>
                  <a:pt x="272567" y="38150"/>
                </a:lnTo>
                <a:lnTo>
                  <a:pt x="286054" y="38150"/>
                </a:lnTo>
                <a:lnTo>
                  <a:pt x="288963" y="53784"/>
                </a:lnTo>
                <a:lnTo>
                  <a:pt x="288963" y="56972"/>
                </a:lnTo>
                <a:lnTo>
                  <a:pt x="286054" y="58293"/>
                </a:lnTo>
                <a:lnTo>
                  <a:pt x="284734" y="58293"/>
                </a:lnTo>
                <a:lnTo>
                  <a:pt x="284734" y="60413"/>
                </a:lnTo>
                <a:lnTo>
                  <a:pt x="298475" y="60413"/>
                </a:lnTo>
                <a:lnTo>
                  <a:pt x="298475" y="58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76" name="object 76"/>
          <p:cNvSpPr/>
          <p:nvPr/>
        </p:nvSpPr>
        <p:spPr>
          <a:xfrm>
            <a:off x="7340292" y="974125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4">
                <a:moveTo>
                  <a:pt x="0" y="0"/>
                </a:moveTo>
                <a:lnTo>
                  <a:pt x="0" y="19475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82" name="object 82"/>
          <p:cNvSpPr/>
          <p:nvPr/>
        </p:nvSpPr>
        <p:spPr>
          <a:xfrm>
            <a:off x="3451907" y="1362301"/>
            <a:ext cx="282575" cy="102235"/>
          </a:xfrm>
          <a:custGeom>
            <a:avLst/>
            <a:gdLst/>
            <a:ahLst/>
            <a:cxnLst/>
            <a:rect l="l" t="t" r="r" b="b"/>
            <a:pathLst>
              <a:path w="282575" h="102234">
                <a:moveTo>
                  <a:pt x="0" y="0"/>
                </a:moveTo>
                <a:lnTo>
                  <a:pt x="282054" y="0"/>
                </a:lnTo>
              </a:path>
              <a:path w="282575" h="102234">
                <a:moveTo>
                  <a:pt x="31486" y="49283"/>
                </a:moveTo>
                <a:lnTo>
                  <a:pt x="250568" y="49283"/>
                </a:lnTo>
              </a:path>
              <a:path w="282575" h="102234">
                <a:moveTo>
                  <a:pt x="68445" y="102012"/>
                </a:moveTo>
                <a:lnTo>
                  <a:pt x="213583" y="102012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7" name="object 97"/>
          <p:cNvSpPr/>
          <p:nvPr/>
        </p:nvSpPr>
        <p:spPr>
          <a:xfrm>
            <a:off x="5244114" y="2623781"/>
            <a:ext cx="613410" cy="80645"/>
          </a:xfrm>
          <a:custGeom>
            <a:avLst/>
            <a:gdLst/>
            <a:ahLst/>
            <a:cxnLst/>
            <a:rect l="l" t="t" r="r" b="b"/>
            <a:pathLst>
              <a:path w="613410" h="80644">
                <a:moveTo>
                  <a:pt x="0" y="40301"/>
                </a:moveTo>
                <a:lnTo>
                  <a:pt x="613335" y="40301"/>
                </a:lnTo>
              </a:path>
              <a:path w="613410" h="80644">
                <a:moveTo>
                  <a:pt x="0" y="40301"/>
                </a:moveTo>
                <a:lnTo>
                  <a:pt x="435415" y="40301"/>
                </a:lnTo>
              </a:path>
              <a:path w="613410" h="80644">
                <a:moveTo>
                  <a:pt x="162851" y="80576"/>
                </a:moveTo>
                <a:lnTo>
                  <a:pt x="438058" y="80576"/>
                </a:lnTo>
                <a:lnTo>
                  <a:pt x="438058" y="0"/>
                </a:lnTo>
                <a:lnTo>
                  <a:pt x="162851" y="0"/>
                </a:lnTo>
                <a:lnTo>
                  <a:pt x="162851" y="80576"/>
                </a:lnTo>
                <a:close/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8" name="object 98"/>
          <p:cNvSpPr/>
          <p:nvPr/>
        </p:nvSpPr>
        <p:spPr>
          <a:xfrm>
            <a:off x="5396115" y="2540876"/>
            <a:ext cx="297180" cy="61594"/>
          </a:xfrm>
          <a:custGeom>
            <a:avLst/>
            <a:gdLst/>
            <a:ahLst/>
            <a:cxnLst/>
            <a:rect l="l" t="t" r="r" b="b"/>
            <a:pathLst>
              <a:path w="297179" h="61594">
                <a:moveTo>
                  <a:pt x="24587" y="1066"/>
                </a:moveTo>
                <a:lnTo>
                  <a:pt x="0" y="1066"/>
                </a:lnTo>
                <a:lnTo>
                  <a:pt x="0" y="3441"/>
                </a:lnTo>
                <a:lnTo>
                  <a:pt x="6883" y="3441"/>
                </a:lnTo>
                <a:lnTo>
                  <a:pt x="9525" y="4508"/>
                </a:lnTo>
                <a:lnTo>
                  <a:pt x="9525" y="58293"/>
                </a:lnTo>
                <a:lnTo>
                  <a:pt x="0" y="58293"/>
                </a:lnTo>
                <a:lnTo>
                  <a:pt x="0" y="60413"/>
                </a:lnTo>
                <a:lnTo>
                  <a:pt x="24587" y="60413"/>
                </a:lnTo>
                <a:lnTo>
                  <a:pt x="24587" y="58293"/>
                </a:lnTo>
                <a:lnTo>
                  <a:pt x="15074" y="58293"/>
                </a:lnTo>
                <a:lnTo>
                  <a:pt x="15074" y="4508"/>
                </a:lnTo>
                <a:lnTo>
                  <a:pt x="16395" y="3441"/>
                </a:lnTo>
                <a:lnTo>
                  <a:pt x="24587" y="3441"/>
                </a:lnTo>
                <a:lnTo>
                  <a:pt x="24587" y="1066"/>
                </a:lnTo>
                <a:close/>
              </a:path>
              <a:path w="297179" h="61594">
                <a:moveTo>
                  <a:pt x="68478" y="13512"/>
                </a:moveTo>
                <a:lnTo>
                  <a:pt x="64249" y="1066"/>
                </a:lnTo>
                <a:lnTo>
                  <a:pt x="32791" y="1066"/>
                </a:lnTo>
                <a:lnTo>
                  <a:pt x="32791" y="3441"/>
                </a:lnTo>
                <a:lnTo>
                  <a:pt x="35699" y="3441"/>
                </a:lnTo>
                <a:lnTo>
                  <a:pt x="37020" y="4508"/>
                </a:lnTo>
                <a:lnTo>
                  <a:pt x="38341" y="6629"/>
                </a:lnTo>
                <a:lnTo>
                  <a:pt x="38341" y="55905"/>
                </a:lnTo>
                <a:lnTo>
                  <a:pt x="37020" y="58293"/>
                </a:lnTo>
                <a:lnTo>
                  <a:pt x="32791" y="58293"/>
                </a:lnTo>
                <a:lnTo>
                  <a:pt x="32791" y="60413"/>
                </a:lnTo>
                <a:lnTo>
                  <a:pt x="47853" y="60413"/>
                </a:lnTo>
                <a:lnTo>
                  <a:pt x="47853" y="58293"/>
                </a:lnTo>
                <a:lnTo>
                  <a:pt x="43891" y="58293"/>
                </a:lnTo>
                <a:lnTo>
                  <a:pt x="42570" y="55905"/>
                </a:lnTo>
                <a:lnTo>
                  <a:pt x="42570" y="30213"/>
                </a:lnTo>
                <a:lnTo>
                  <a:pt x="52082" y="30213"/>
                </a:lnTo>
                <a:lnTo>
                  <a:pt x="57632" y="32334"/>
                </a:lnTo>
                <a:lnTo>
                  <a:pt x="57632" y="40284"/>
                </a:lnTo>
                <a:lnTo>
                  <a:pt x="60274" y="40284"/>
                </a:lnTo>
                <a:lnTo>
                  <a:pt x="60274" y="20142"/>
                </a:lnTo>
                <a:lnTo>
                  <a:pt x="57632" y="20142"/>
                </a:lnTo>
                <a:lnTo>
                  <a:pt x="57632" y="26758"/>
                </a:lnTo>
                <a:lnTo>
                  <a:pt x="52082" y="28092"/>
                </a:lnTo>
                <a:lnTo>
                  <a:pt x="42570" y="28092"/>
                </a:lnTo>
                <a:lnTo>
                  <a:pt x="42570" y="6629"/>
                </a:lnTo>
                <a:lnTo>
                  <a:pt x="43891" y="4508"/>
                </a:lnTo>
                <a:lnTo>
                  <a:pt x="45212" y="3441"/>
                </a:lnTo>
                <a:lnTo>
                  <a:pt x="54724" y="3441"/>
                </a:lnTo>
                <a:lnTo>
                  <a:pt x="60274" y="6629"/>
                </a:lnTo>
                <a:lnTo>
                  <a:pt x="62928" y="9017"/>
                </a:lnTo>
                <a:lnTo>
                  <a:pt x="67157" y="14579"/>
                </a:lnTo>
                <a:lnTo>
                  <a:pt x="68478" y="13512"/>
                </a:lnTo>
                <a:close/>
              </a:path>
              <a:path w="297179" h="61594">
                <a:moveTo>
                  <a:pt x="102577" y="42392"/>
                </a:moveTo>
                <a:lnTo>
                  <a:pt x="99936" y="35775"/>
                </a:lnTo>
                <a:lnTo>
                  <a:pt x="97294" y="32334"/>
                </a:lnTo>
                <a:lnTo>
                  <a:pt x="91744" y="28092"/>
                </a:lnTo>
                <a:lnTo>
                  <a:pt x="94386" y="26758"/>
                </a:lnTo>
                <a:lnTo>
                  <a:pt x="98615" y="23583"/>
                </a:lnTo>
                <a:lnTo>
                  <a:pt x="99936" y="21196"/>
                </a:lnTo>
                <a:lnTo>
                  <a:pt x="101257" y="14579"/>
                </a:lnTo>
                <a:lnTo>
                  <a:pt x="97294" y="4508"/>
                </a:lnTo>
                <a:lnTo>
                  <a:pt x="93065" y="2120"/>
                </a:lnTo>
                <a:lnTo>
                  <a:pt x="87769" y="1066"/>
                </a:lnTo>
                <a:lnTo>
                  <a:pt x="83540" y="1066"/>
                </a:lnTo>
                <a:lnTo>
                  <a:pt x="76669" y="6629"/>
                </a:lnTo>
                <a:lnTo>
                  <a:pt x="75349" y="12192"/>
                </a:lnTo>
                <a:lnTo>
                  <a:pt x="76669" y="16700"/>
                </a:lnTo>
                <a:lnTo>
                  <a:pt x="77990" y="18021"/>
                </a:lnTo>
                <a:lnTo>
                  <a:pt x="80899" y="16700"/>
                </a:lnTo>
                <a:lnTo>
                  <a:pt x="80899" y="12192"/>
                </a:lnTo>
                <a:lnTo>
                  <a:pt x="79311" y="9017"/>
                </a:lnTo>
                <a:lnTo>
                  <a:pt x="82219" y="4508"/>
                </a:lnTo>
                <a:lnTo>
                  <a:pt x="86182" y="3441"/>
                </a:lnTo>
                <a:lnTo>
                  <a:pt x="89090" y="3441"/>
                </a:lnTo>
                <a:lnTo>
                  <a:pt x="93065" y="6629"/>
                </a:lnTo>
                <a:lnTo>
                  <a:pt x="94386" y="9017"/>
                </a:lnTo>
                <a:lnTo>
                  <a:pt x="95973" y="15633"/>
                </a:lnTo>
                <a:lnTo>
                  <a:pt x="95973" y="19075"/>
                </a:lnTo>
                <a:lnTo>
                  <a:pt x="93065" y="24650"/>
                </a:lnTo>
                <a:lnTo>
                  <a:pt x="90424" y="26758"/>
                </a:lnTo>
                <a:lnTo>
                  <a:pt x="83540" y="28092"/>
                </a:lnTo>
                <a:lnTo>
                  <a:pt x="83540" y="30213"/>
                </a:lnTo>
                <a:lnTo>
                  <a:pt x="90424" y="31267"/>
                </a:lnTo>
                <a:lnTo>
                  <a:pt x="94386" y="33655"/>
                </a:lnTo>
                <a:lnTo>
                  <a:pt x="95973" y="36830"/>
                </a:lnTo>
                <a:lnTo>
                  <a:pt x="97294" y="43726"/>
                </a:lnTo>
                <a:lnTo>
                  <a:pt x="97294" y="49288"/>
                </a:lnTo>
                <a:lnTo>
                  <a:pt x="94386" y="54851"/>
                </a:lnTo>
                <a:lnTo>
                  <a:pt x="93065" y="56972"/>
                </a:lnTo>
                <a:lnTo>
                  <a:pt x="86182" y="59359"/>
                </a:lnTo>
                <a:lnTo>
                  <a:pt x="82219" y="56972"/>
                </a:lnTo>
                <a:lnTo>
                  <a:pt x="79311" y="53797"/>
                </a:lnTo>
                <a:lnTo>
                  <a:pt x="80899" y="51409"/>
                </a:lnTo>
                <a:lnTo>
                  <a:pt x="80899" y="45847"/>
                </a:lnTo>
                <a:lnTo>
                  <a:pt x="77990" y="44780"/>
                </a:lnTo>
                <a:lnTo>
                  <a:pt x="75349" y="45847"/>
                </a:lnTo>
                <a:lnTo>
                  <a:pt x="74028" y="50342"/>
                </a:lnTo>
                <a:lnTo>
                  <a:pt x="74028" y="52463"/>
                </a:lnTo>
                <a:lnTo>
                  <a:pt x="77990" y="58293"/>
                </a:lnTo>
                <a:lnTo>
                  <a:pt x="80899" y="60413"/>
                </a:lnTo>
                <a:lnTo>
                  <a:pt x="87769" y="61480"/>
                </a:lnTo>
                <a:lnTo>
                  <a:pt x="89090" y="61480"/>
                </a:lnTo>
                <a:lnTo>
                  <a:pt x="94386" y="60413"/>
                </a:lnTo>
                <a:lnTo>
                  <a:pt x="98615" y="55905"/>
                </a:lnTo>
                <a:lnTo>
                  <a:pt x="101257" y="51409"/>
                </a:lnTo>
                <a:lnTo>
                  <a:pt x="102577" y="44780"/>
                </a:lnTo>
                <a:lnTo>
                  <a:pt x="102577" y="42392"/>
                </a:lnTo>
                <a:close/>
              </a:path>
              <a:path w="297179" h="61594">
                <a:moveTo>
                  <a:pt x="142494" y="26758"/>
                </a:moveTo>
                <a:lnTo>
                  <a:pt x="140906" y="19075"/>
                </a:lnTo>
                <a:lnTo>
                  <a:pt x="138264" y="7683"/>
                </a:lnTo>
                <a:lnTo>
                  <a:pt x="136944" y="5562"/>
                </a:lnTo>
                <a:lnTo>
                  <a:pt x="135623" y="4749"/>
                </a:lnTo>
                <a:lnTo>
                  <a:pt x="135623" y="14579"/>
                </a:lnTo>
                <a:lnTo>
                  <a:pt x="135623" y="24650"/>
                </a:lnTo>
                <a:lnTo>
                  <a:pt x="132715" y="30213"/>
                </a:lnTo>
                <a:lnTo>
                  <a:pt x="130073" y="33655"/>
                </a:lnTo>
                <a:lnTo>
                  <a:pt x="124523" y="35775"/>
                </a:lnTo>
                <a:lnTo>
                  <a:pt x="123202" y="34709"/>
                </a:lnTo>
                <a:lnTo>
                  <a:pt x="119240" y="31267"/>
                </a:lnTo>
                <a:lnTo>
                  <a:pt x="116332" y="26758"/>
                </a:lnTo>
                <a:lnTo>
                  <a:pt x="116332" y="13512"/>
                </a:lnTo>
                <a:lnTo>
                  <a:pt x="119240" y="7683"/>
                </a:lnTo>
                <a:lnTo>
                  <a:pt x="120561" y="5562"/>
                </a:lnTo>
                <a:lnTo>
                  <a:pt x="126111" y="3441"/>
                </a:lnTo>
                <a:lnTo>
                  <a:pt x="130073" y="4508"/>
                </a:lnTo>
                <a:lnTo>
                  <a:pt x="134302" y="7683"/>
                </a:lnTo>
                <a:lnTo>
                  <a:pt x="135623" y="14579"/>
                </a:lnTo>
                <a:lnTo>
                  <a:pt x="135623" y="4749"/>
                </a:lnTo>
                <a:lnTo>
                  <a:pt x="131394" y="2120"/>
                </a:lnTo>
                <a:lnTo>
                  <a:pt x="126111" y="1066"/>
                </a:lnTo>
                <a:lnTo>
                  <a:pt x="124523" y="1066"/>
                </a:lnTo>
                <a:lnTo>
                  <a:pt x="119240" y="2120"/>
                </a:lnTo>
                <a:lnTo>
                  <a:pt x="114998" y="6629"/>
                </a:lnTo>
                <a:lnTo>
                  <a:pt x="113677" y="7683"/>
                </a:lnTo>
                <a:lnTo>
                  <a:pt x="112356" y="13512"/>
                </a:lnTo>
                <a:lnTo>
                  <a:pt x="111036" y="20142"/>
                </a:lnTo>
                <a:lnTo>
                  <a:pt x="111036" y="22263"/>
                </a:lnTo>
                <a:lnTo>
                  <a:pt x="112356" y="29146"/>
                </a:lnTo>
                <a:lnTo>
                  <a:pt x="114998" y="33655"/>
                </a:lnTo>
                <a:lnTo>
                  <a:pt x="117652" y="36830"/>
                </a:lnTo>
                <a:lnTo>
                  <a:pt x="124523" y="38163"/>
                </a:lnTo>
                <a:lnTo>
                  <a:pt x="126111" y="38163"/>
                </a:lnTo>
                <a:lnTo>
                  <a:pt x="131394" y="35775"/>
                </a:lnTo>
                <a:lnTo>
                  <a:pt x="132715" y="34709"/>
                </a:lnTo>
                <a:lnTo>
                  <a:pt x="135623" y="29146"/>
                </a:lnTo>
                <a:lnTo>
                  <a:pt x="135623" y="41338"/>
                </a:lnTo>
                <a:lnTo>
                  <a:pt x="134302" y="46901"/>
                </a:lnTo>
                <a:lnTo>
                  <a:pt x="132715" y="52463"/>
                </a:lnTo>
                <a:lnTo>
                  <a:pt x="128752" y="56972"/>
                </a:lnTo>
                <a:lnTo>
                  <a:pt x="123202" y="59359"/>
                </a:lnTo>
                <a:lnTo>
                  <a:pt x="121881" y="58293"/>
                </a:lnTo>
                <a:lnTo>
                  <a:pt x="120561" y="58293"/>
                </a:lnTo>
                <a:lnTo>
                  <a:pt x="113677" y="53797"/>
                </a:lnTo>
                <a:lnTo>
                  <a:pt x="116332" y="59359"/>
                </a:lnTo>
                <a:lnTo>
                  <a:pt x="117652" y="60413"/>
                </a:lnTo>
                <a:lnTo>
                  <a:pt x="123202" y="61480"/>
                </a:lnTo>
                <a:lnTo>
                  <a:pt x="128752" y="60413"/>
                </a:lnTo>
                <a:lnTo>
                  <a:pt x="132715" y="56972"/>
                </a:lnTo>
                <a:lnTo>
                  <a:pt x="136944" y="51409"/>
                </a:lnTo>
                <a:lnTo>
                  <a:pt x="138264" y="48221"/>
                </a:lnTo>
                <a:lnTo>
                  <a:pt x="141173" y="42392"/>
                </a:lnTo>
                <a:lnTo>
                  <a:pt x="141173" y="35775"/>
                </a:lnTo>
                <a:lnTo>
                  <a:pt x="142494" y="28092"/>
                </a:lnTo>
                <a:lnTo>
                  <a:pt x="142494" y="26758"/>
                </a:lnTo>
                <a:close/>
              </a:path>
              <a:path w="297179" h="61594">
                <a:moveTo>
                  <a:pt x="214934" y="58293"/>
                </a:moveTo>
                <a:lnTo>
                  <a:pt x="212293" y="58293"/>
                </a:lnTo>
                <a:lnTo>
                  <a:pt x="208064" y="56972"/>
                </a:lnTo>
                <a:lnTo>
                  <a:pt x="206743" y="52463"/>
                </a:lnTo>
                <a:lnTo>
                  <a:pt x="206743" y="0"/>
                </a:lnTo>
                <a:lnTo>
                  <a:pt x="205422" y="0"/>
                </a:lnTo>
                <a:lnTo>
                  <a:pt x="201193" y="4508"/>
                </a:lnTo>
                <a:lnTo>
                  <a:pt x="195897" y="5562"/>
                </a:lnTo>
                <a:lnTo>
                  <a:pt x="192989" y="5562"/>
                </a:lnTo>
                <a:lnTo>
                  <a:pt x="192989" y="7683"/>
                </a:lnTo>
                <a:lnTo>
                  <a:pt x="198539" y="7683"/>
                </a:lnTo>
                <a:lnTo>
                  <a:pt x="201193" y="9017"/>
                </a:lnTo>
                <a:lnTo>
                  <a:pt x="201193" y="52463"/>
                </a:lnTo>
                <a:lnTo>
                  <a:pt x="199872" y="56972"/>
                </a:lnTo>
                <a:lnTo>
                  <a:pt x="195897" y="58293"/>
                </a:lnTo>
                <a:lnTo>
                  <a:pt x="192989" y="58293"/>
                </a:lnTo>
                <a:lnTo>
                  <a:pt x="192989" y="60413"/>
                </a:lnTo>
                <a:lnTo>
                  <a:pt x="214934" y="60413"/>
                </a:lnTo>
                <a:lnTo>
                  <a:pt x="214934" y="58293"/>
                </a:lnTo>
                <a:close/>
              </a:path>
              <a:path w="297179" h="61594">
                <a:moveTo>
                  <a:pt x="257505" y="30213"/>
                </a:moveTo>
                <a:lnTo>
                  <a:pt x="256171" y="21196"/>
                </a:lnTo>
                <a:lnTo>
                  <a:pt x="253263" y="9017"/>
                </a:lnTo>
                <a:lnTo>
                  <a:pt x="251942" y="7683"/>
                </a:lnTo>
                <a:lnTo>
                  <a:pt x="251942" y="31267"/>
                </a:lnTo>
                <a:lnTo>
                  <a:pt x="250621" y="38163"/>
                </a:lnTo>
                <a:lnTo>
                  <a:pt x="250621" y="45847"/>
                </a:lnTo>
                <a:lnTo>
                  <a:pt x="249301" y="51409"/>
                </a:lnTo>
                <a:lnTo>
                  <a:pt x="246392" y="55905"/>
                </a:lnTo>
                <a:lnTo>
                  <a:pt x="242430" y="58293"/>
                </a:lnTo>
                <a:lnTo>
                  <a:pt x="238201" y="56972"/>
                </a:lnTo>
                <a:lnTo>
                  <a:pt x="235559" y="51409"/>
                </a:lnTo>
                <a:lnTo>
                  <a:pt x="234238" y="46901"/>
                </a:lnTo>
                <a:lnTo>
                  <a:pt x="232651" y="39217"/>
                </a:lnTo>
                <a:lnTo>
                  <a:pt x="231330" y="31267"/>
                </a:lnTo>
                <a:lnTo>
                  <a:pt x="232651" y="24650"/>
                </a:lnTo>
                <a:lnTo>
                  <a:pt x="232651" y="16700"/>
                </a:lnTo>
                <a:lnTo>
                  <a:pt x="235559" y="11137"/>
                </a:lnTo>
                <a:lnTo>
                  <a:pt x="236880" y="6629"/>
                </a:lnTo>
                <a:lnTo>
                  <a:pt x="242430" y="3441"/>
                </a:lnTo>
                <a:lnTo>
                  <a:pt x="245071" y="4508"/>
                </a:lnTo>
                <a:lnTo>
                  <a:pt x="249301" y="11137"/>
                </a:lnTo>
                <a:lnTo>
                  <a:pt x="250621" y="15633"/>
                </a:lnTo>
                <a:lnTo>
                  <a:pt x="250621" y="22263"/>
                </a:lnTo>
                <a:lnTo>
                  <a:pt x="251942" y="31267"/>
                </a:lnTo>
                <a:lnTo>
                  <a:pt x="251942" y="7683"/>
                </a:lnTo>
                <a:lnTo>
                  <a:pt x="247713" y="2120"/>
                </a:lnTo>
                <a:lnTo>
                  <a:pt x="242430" y="1066"/>
                </a:lnTo>
                <a:lnTo>
                  <a:pt x="241109" y="1066"/>
                </a:lnTo>
                <a:lnTo>
                  <a:pt x="235559" y="3441"/>
                </a:lnTo>
                <a:lnTo>
                  <a:pt x="231330" y="9017"/>
                </a:lnTo>
                <a:lnTo>
                  <a:pt x="230009" y="9017"/>
                </a:lnTo>
                <a:lnTo>
                  <a:pt x="227355" y="22263"/>
                </a:lnTo>
                <a:lnTo>
                  <a:pt x="226034" y="31267"/>
                </a:lnTo>
                <a:lnTo>
                  <a:pt x="226034" y="32334"/>
                </a:lnTo>
                <a:lnTo>
                  <a:pt x="228688" y="48221"/>
                </a:lnTo>
                <a:lnTo>
                  <a:pt x="231330" y="53797"/>
                </a:lnTo>
                <a:lnTo>
                  <a:pt x="231330" y="54851"/>
                </a:lnTo>
                <a:lnTo>
                  <a:pt x="236880" y="59359"/>
                </a:lnTo>
                <a:lnTo>
                  <a:pt x="242430" y="61480"/>
                </a:lnTo>
                <a:lnTo>
                  <a:pt x="243751" y="61480"/>
                </a:lnTo>
                <a:lnTo>
                  <a:pt x="257505" y="31267"/>
                </a:lnTo>
                <a:lnTo>
                  <a:pt x="257505" y="30213"/>
                </a:lnTo>
                <a:close/>
              </a:path>
              <a:path w="297179" h="61594">
                <a:moveTo>
                  <a:pt x="297154" y="58293"/>
                </a:moveTo>
                <a:lnTo>
                  <a:pt x="294513" y="56972"/>
                </a:lnTo>
                <a:lnTo>
                  <a:pt x="292925" y="54851"/>
                </a:lnTo>
                <a:lnTo>
                  <a:pt x="284734" y="13423"/>
                </a:lnTo>
                <a:lnTo>
                  <a:pt x="284734" y="36830"/>
                </a:lnTo>
                <a:lnTo>
                  <a:pt x="272567" y="36830"/>
                </a:lnTo>
                <a:lnTo>
                  <a:pt x="279438" y="7683"/>
                </a:lnTo>
                <a:lnTo>
                  <a:pt x="284734" y="36830"/>
                </a:lnTo>
                <a:lnTo>
                  <a:pt x="284734" y="13423"/>
                </a:lnTo>
                <a:lnTo>
                  <a:pt x="282079" y="0"/>
                </a:lnTo>
                <a:lnTo>
                  <a:pt x="277850" y="2120"/>
                </a:lnTo>
                <a:lnTo>
                  <a:pt x="265696" y="54851"/>
                </a:lnTo>
                <a:lnTo>
                  <a:pt x="264375" y="56972"/>
                </a:lnTo>
                <a:lnTo>
                  <a:pt x="262788" y="58293"/>
                </a:lnTo>
                <a:lnTo>
                  <a:pt x="261467" y="58293"/>
                </a:lnTo>
                <a:lnTo>
                  <a:pt x="261467" y="60413"/>
                </a:lnTo>
                <a:lnTo>
                  <a:pt x="272567" y="60413"/>
                </a:lnTo>
                <a:lnTo>
                  <a:pt x="272567" y="58293"/>
                </a:lnTo>
                <a:lnTo>
                  <a:pt x="271246" y="58293"/>
                </a:lnTo>
                <a:lnTo>
                  <a:pt x="269659" y="56972"/>
                </a:lnTo>
                <a:lnTo>
                  <a:pt x="269659" y="51409"/>
                </a:lnTo>
                <a:lnTo>
                  <a:pt x="271246" y="38163"/>
                </a:lnTo>
                <a:lnTo>
                  <a:pt x="284734" y="38163"/>
                </a:lnTo>
                <a:lnTo>
                  <a:pt x="287642" y="53797"/>
                </a:lnTo>
                <a:lnTo>
                  <a:pt x="288963" y="56972"/>
                </a:lnTo>
                <a:lnTo>
                  <a:pt x="286054" y="58293"/>
                </a:lnTo>
                <a:lnTo>
                  <a:pt x="284734" y="58293"/>
                </a:lnTo>
                <a:lnTo>
                  <a:pt x="284734" y="60413"/>
                </a:lnTo>
                <a:lnTo>
                  <a:pt x="297154" y="60413"/>
                </a:lnTo>
                <a:lnTo>
                  <a:pt x="297154" y="58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99" name="object 99"/>
          <p:cNvSpPr/>
          <p:nvPr/>
        </p:nvSpPr>
        <p:spPr>
          <a:xfrm>
            <a:off x="5857449" y="2459024"/>
            <a:ext cx="365760" cy="325120"/>
          </a:xfrm>
          <a:custGeom>
            <a:avLst/>
            <a:gdLst/>
            <a:ahLst/>
            <a:cxnLst/>
            <a:rect l="l" t="t" r="r" b="b"/>
            <a:pathLst>
              <a:path w="365760" h="325119">
                <a:moveTo>
                  <a:pt x="0" y="324557"/>
                </a:moveTo>
                <a:lnTo>
                  <a:pt x="365568" y="324557"/>
                </a:lnTo>
                <a:lnTo>
                  <a:pt x="365568" y="0"/>
                </a:lnTo>
                <a:lnTo>
                  <a:pt x="0" y="0"/>
                </a:lnTo>
                <a:lnTo>
                  <a:pt x="0" y="324557"/>
                </a:lnTo>
                <a:close/>
              </a:path>
            </a:pathLst>
          </a:custGeom>
          <a:ln w="1987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00" name="object 100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5857449" y="2652811"/>
            <a:ext cx="373817" cy="92880"/>
          </a:xfrm>
          <a:prstGeom prst="rect">
            <a:avLst/>
          </a:prstGeom>
        </p:spPr>
      </p:pic>
      <p:sp>
        <p:nvSpPr>
          <p:cNvPr id="101" name="object 101"/>
          <p:cNvSpPr/>
          <p:nvPr/>
        </p:nvSpPr>
        <p:spPr>
          <a:xfrm>
            <a:off x="5901334" y="2481520"/>
            <a:ext cx="320675" cy="124460"/>
          </a:xfrm>
          <a:custGeom>
            <a:avLst/>
            <a:gdLst/>
            <a:ahLst/>
            <a:cxnLst/>
            <a:rect l="l" t="t" r="r" b="b"/>
            <a:pathLst>
              <a:path w="320675" h="124460">
                <a:moveTo>
                  <a:pt x="320414" y="61472"/>
                </a:moveTo>
                <a:lnTo>
                  <a:pt x="173954" y="61472"/>
                </a:lnTo>
              </a:path>
              <a:path w="320675" h="124460">
                <a:moveTo>
                  <a:pt x="173954" y="34710"/>
                </a:moveTo>
                <a:lnTo>
                  <a:pt x="101253" y="104131"/>
                </a:lnTo>
              </a:path>
              <a:path w="320675" h="124460">
                <a:moveTo>
                  <a:pt x="173954" y="124269"/>
                </a:moveTo>
                <a:lnTo>
                  <a:pt x="101253" y="124269"/>
                </a:lnTo>
              </a:path>
              <a:path w="320675" h="124460">
                <a:moveTo>
                  <a:pt x="173954" y="0"/>
                </a:moveTo>
                <a:lnTo>
                  <a:pt x="101253" y="0"/>
                </a:lnTo>
              </a:path>
              <a:path w="320675" h="124460">
                <a:moveTo>
                  <a:pt x="101253" y="124269"/>
                </a:moveTo>
                <a:lnTo>
                  <a:pt x="101253" y="0"/>
                </a:lnTo>
              </a:path>
              <a:path w="320675" h="124460">
                <a:moveTo>
                  <a:pt x="101253" y="61472"/>
                </a:moveTo>
                <a:lnTo>
                  <a:pt x="0" y="61472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2" name="object 102"/>
          <p:cNvSpPr/>
          <p:nvPr/>
        </p:nvSpPr>
        <p:spPr>
          <a:xfrm>
            <a:off x="6127369" y="2544317"/>
            <a:ext cx="61594" cy="66040"/>
          </a:xfrm>
          <a:custGeom>
            <a:avLst/>
            <a:gdLst/>
            <a:ahLst/>
            <a:cxnLst/>
            <a:rect l="l" t="t" r="r" b="b"/>
            <a:pathLst>
              <a:path w="61595" h="66039">
                <a:moveTo>
                  <a:pt x="61595" y="51409"/>
                </a:moveTo>
                <a:lnTo>
                  <a:pt x="60274" y="45847"/>
                </a:lnTo>
                <a:lnTo>
                  <a:pt x="58686" y="44157"/>
                </a:lnTo>
                <a:lnTo>
                  <a:pt x="58686" y="51409"/>
                </a:lnTo>
                <a:lnTo>
                  <a:pt x="58686" y="54851"/>
                </a:lnTo>
                <a:lnTo>
                  <a:pt x="54724" y="59093"/>
                </a:lnTo>
                <a:lnTo>
                  <a:pt x="53390" y="61480"/>
                </a:lnTo>
                <a:lnTo>
                  <a:pt x="46520" y="62534"/>
                </a:lnTo>
                <a:lnTo>
                  <a:pt x="43611" y="62534"/>
                </a:lnTo>
                <a:lnTo>
                  <a:pt x="37007" y="60413"/>
                </a:lnTo>
                <a:lnTo>
                  <a:pt x="34099" y="59093"/>
                </a:lnTo>
                <a:lnTo>
                  <a:pt x="30137" y="54851"/>
                </a:lnTo>
                <a:lnTo>
                  <a:pt x="34099" y="49022"/>
                </a:lnTo>
                <a:lnTo>
                  <a:pt x="39649" y="43459"/>
                </a:lnTo>
                <a:lnTo>
                  <a:pt x="46520" y="41338"/>
                </a:lnTo>
                <a:lnTo>
                  <a:pt x="49161" y="41338"/>
                </a:lnTo>
                <a:lnTo>
                  <a:pt x="54724" y="43459"/>
                </a:lnTo>
                <a:lnTo>
                  <a:pt x="57365" y="45847"/>
                </a:lnTo>
                <a:lnTo>
                  <a:pt x="58686" y="51409"/>
                </a:lnTo>
                <a:lnTo>
                  <a:pt x="58686" y="44157"/>
                </a:lnTo>
                <a:lnTo>
                  <a:pt x="56045" y="41338"/>
                </a:lnTo>
                <a:lnTo>
                  <a:pt x="51816" y="37896"/>
                </a:lnTo>
                <a:lnTo>
                  <a:pt x="45199" y="36842"/>
                </a:lnTo>
                <a:lnTo>
                  <a:pt x="42291" y="36842"/>
                </a:lnTo>
                <a:lnTo>
                  <a:pt x="35420" y="38950"/>
                </a:lnTo>
                <a:lnTo>
                  <a:pt x="32778" y="41338"/>
                </a:lnTo>
                <a:lnTo>
                  <a:pt x="28549" y="46901"/>
                </a:lnTo>
                <a:lnTo>
                  <a:pt x="27228" y="45186"/>
                </a:lnTo>
                <a:lnTo>
                  <a:pt x="27228" y="47967"/>
                </a:lnTo>
                <a:lnTo>
                  <a:pt x="24574" y="53530"/>
                </a:lnTo>
                <a:lnTo>
                  <a:pt x="20345" y="58039"/>
                </a:lnTo>
                <a:lnTo>
                  <a:pt x="19024" y="59093"/>
                </a:lnTo>
                <a:lnTo>
                  <a:pt x="12153" y="61480"/>
                </a:lnTo>
                <a:lnTo>
                  <a:pt x="5283" y="59093"/>
                </a:lnTo>
                <a:lnTo>
                  <a:pt x="3962" y="56972"/>
                </a:lnTo>
                <a:lnTo>
                  <a:pt x="2641" y="51409"/>
                </a:lnTo>
                <a:lnTo>
                  <a:pt x="2641" y="47967"/>
                </a:lnTo>
                <a:lnTo>
                  <a:pt x="5283" y="43459"/>
                </a:lnTo>
                <a:lnTo>
                  <a:pt x="8191" y="42405"/>
                </a:lnTo>
                <a:lnTo>
                  <a:pt x="15062" y="41338"/>
                </a:lnTo>
                <a:lnTo>
                  <a:pt x="21932" y="43459"/>
                </a:lnTo>
                <a:lnTo>
                  <a:pt x="23253" y="43459"/>
                </a:lnTo>
                <a:lnTo>
                  <a:pt x="27228" y="47967"/>
                </a:lnTo>
                <a:lnTo>
                  <a:pt x="27228" y="45186"/>
                </a:lnTo>
                <a:lnTo>
                  <a:pt x="25908" y="43459"/>
                </a:lnTo>
                <a:lnTo>
                  <a:pt x="21932" y="38950"/>
                </a:lnTo>
                <a:lnTo>
                  <a:pt x="20345" y="38950"/>
                </a:lnTo>
                <a:lnTo>
                  <a:pt x="13474" y="37896"/>
                </a:lnTo>
                <a:lnTo>
                  <a:pt x="9512" y="37896"/>
                </a:lnTo>
                <a:lnTo>
                  <a:pt x="3962" y="41338"/>
                </a:lnTo>
                <a:lnTo>
                  <a:pt x="1320" y="45847"/>
                </a:lnTo>
                <a:lnTo>
                  <a:pt x="0" y="51409"/>
                </a:lnTo>
                <a:lnTo>
                  <a:pt x="0" y="56972"/>
                </a:lnTo>
                <a:lnTo>
                  <a:pt x="3962" y="61480"/>
                </a:lnTo>
                <a:lnTo>
                  <a:pt x="6870" y="63601"/>
                </a:lnTo>
                <a:lnTo>
                  <a:pt x="13474" y="64922"/>
                </a:lnTo>
                <a:lnTo>
                  <a:pt x="16383" y="64922"/>
                </a:lnTo>
                <a:lnTo>
                  <a:pt x="21932" y="62534"/>
                </a:lnTo>
                <a:lnTo>
                  <a:pt x="24574" y="61480"/>
                </a:lnTo>
                <a:lnTo>
                  <a:pt x="28549" y="56972"/>
                </a:lnTo>
                <a:lnTo>
                  <a:pt x="31457" y="60413"/>
                </a:lnTo>
                <a:lnTo>
                  <a:pt x="35420" y="63601"/>
                </a:lnTo>
                <a:lnTo>
                  <a:pt x="39649" y="64922"/>
                </a:lnTo>
                <a:lnTo>
                  <a:pt x="46520" y="65976"/>
                </a:lnTo>
                <a:lnTo>
                  <a:pt x="50495" y="65976"/>
                </a:lnTo>
                <a:lnTo>
                  <a:pt x="56045" y="62534"/>
                </a:lnTo>
                <a:lnTo>
                  <a:pt x="60274" y="56972"/>
                </a:lnTo>
                <a:lnTo>
                  <a:pt x="61595" y="51409"/>
                </a:lnTo>
                <a:close/>
              </a:path>
              <a:path w="61595" h="66039">
                <a:moveTo>
                  <a:pt x="61595" y="13258"/>
                </a:moveTo>
                <a:lnTo>
                  <a:pt x="60274" y="8750"/>
                </a:lnTo>
                <a:lnTo>
                  <a:pt x="58686" y="6667"/>
                </a:lnTo>
                <a:lnTo>
                  <a:pt x="58686" y="13258"/>
                </a:lnTo>
                <a:lnTo>
                  <a:pt x="57365" y="16700"/>
                </a:lnTo>
                <a:lnTo>
                  <a:pt x="53390" y="20142"/>
                </a:lnTo>
                <a:lnTo>
                  <a:pt x="51816" y="21209"/>
                </a:lnTo>
                <a:lnTo>
                  <a:pt x="45199" y="23317"/>
                </a:lnTo>
                <a:lnTo>
                  <a:pt x="37007" y="23317"/>
                </a:lnTo>
                <a:lnTo>
                  <a:pt x="32778" y="22263"/>
                </a:lnTo>
                <a:lnTo>
                  <a:pt x="27228" y="18821"/>
                </a:lnTo>
                <a:lnTo>
                  <a:pt x="25908" y="12192"/>
                </a:lnTo>
                <a:lnTo>
                  <a:pt x="30137" y="6629"/>
                </a:lnTo>
                <a:lnTo>
                  <a:pt x="32778" y="5575"/>
                </a:lnTo>
                <a:lnTo>
                  <a:pt x="40970" y="4241"/>
                </a:lnTo>
                <a:lnTo>
                  <a:pt x="49161" y="5575"/>
                </a:lnTo>
                <a:lnTo>
                  <a:pt x="54724" y="6629"/>
                </a:lnTo>
                <a:lnTo>
                  <a:pt x="56045" y="7696"/>
                </a:lnTo>
                <a:lnTo>
                  <a:pt x="58686" y="13258"/>
                </a:lnTo>
                <a:lnTo>
                  <a:pt x="58686" y="6667"/>
                </a:lnTo>
                <a:lnTo>
                  <a:pt x="56045" y="3187"/>
                </a:lnTo>
                <a:lnTo>
                  <a:pt x="54724" y="3187"/>
                </a:lnTo>
                <a:lnTo>
                  <a:pt x="49161" y="0"/>
                </a:lnTo>
                <a:lnTo>
                  <a:pt x="34099" y="0"/>
                </a:lnTo>
                <a:lnTo>
                  <a:pt x="27228" y="2120"/>
                </a:lnTo>
                <a:lnTo>
                  <a:pt x="23253" y="6629"/>
                </a:lnTo>
                <a:lnTo>
                  <a:pt x="21932" y="12192"/>
                </a:lnTo>
                <a:lnTo>
                  <a:pt x="24574" y="18821"/>
                </a:lnTo>
                <a:lnTo>
                  <a:pt x="24574" y="20142"/>
                </a:lnTo>
                <a:lnTo>
                  <a:pt x="31457" y="23317"/>
                </a:lnTo>
                <a:lnTo>
                  <a:pt x="19024" y="23317"/>
                </a:lnTo>
                <a:lnTo>
                  <a:pt x="12153" y="22263"/>
                </a:lnTo>
                <a:lnTo>
                  <a:pt x="6870" y="20142"/>
                </a:lnTo>
                <a:lnTo>
                  <a:pt x="3962" y="17754"/>
                </a:lnTo>
                <a:lnTo>
                  <a:pt x="2641" y="12192"/>
                </a:lnTo>
                <a:lnTo>
                  <a:pt x="2641" y="8750"/>
                </a:lnTo>
                <a:lnTo>
                  <a:pt x="5283" y="7696"/>
                </a:lnTo>
                <a:lnTo>
                  <a:pt x="10833" y="7696"/>
                </a:lnTo>
                <a:lnTo>
                  <a:pt x="10833" y="2120"/>
                </a:lnTo>
                <a:lnTo>
                  <a:pt x="6870" y="2120"/>
                </a:lnTo>
                <a:lnTo>
                  <a:pt x="2641" y="4241"/>
                </a:lnTo>
                <a:lnTo>
                  <a:pt x="1320" y="5575"/>
                </a:lnTo>
                <a:lnTo>
                  <a:pt x="0" y="11137"/>
                </a:lnTo>
                <a:lnTo>
                  <a:pt x="0" y="14579"/>
                </a:lnTo>
                <a:lnTo>
                  <a:pt x="2641" y="20142"/>
                </a:lnTo>
                <a:lnTo>
                  <a:pt x="8191" y="24650"/>
                </a:lnTo>
                <a:lnTo>
                  <a:pt x="16383" y="27825"/>
                </a:lnTo>
                <a:lnTo>
                  <a:pt x="24574" y="28892"/>
                </a:lnTo>
                <a:lnTo>
                  <a:pt x="40970" y="28892"/>
                </a:lnTo>
                <a:lnTo>
                  <a:pt x="47840" y="27825"/>
                </a:lnTo>
                <a:lnTo>
                  <a:pt x="56045" y="24650"/>
                </a:lnTo>
                <a:lnTo>
                  <a:pt x="60274" y="18821"/>
                </a:lnTo>
                <a:lnTo>
                  <a:pt x="61595" y="13258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3" name="object 103"/>
          <p:cNvSpPr/>
          <p:nvPr/>
        </p:nvSpPr>
        <p:spPr>
          <a:xfrm>
            <a:off x="6075289" y="2481520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4269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4" name="object 104"/>
          <p:cNvSpPr/>
          <p:nvPr/>
        </p:nvSpPr>
        <p:spPr>
          <a:xfrm>
            <a:off x="5902655" y="2544317"/>
            <a:ext cx="61594" cy="66040"/>
          </a:xfrm>
          <a:custGeom>
            <a:avLst/>
            <a:gdLst/>
            <a:ahLst/>
            <a:cxnLst/>
            <a:rect l="l" t="t" r="r" b="b"/>
            <a:pathLst>
              <a:path w="61595" h="66039">
                <a:moveTo>
                  <a:pt x="61595" y="44780"/>
                </a:moveTo>
                <a:lnTo>
                  <a:pt x="60274" y="43281"/>
                </a:lnTo>
                <a:lnTo>
                  <a:pt x="60274" y="50355"/>
                </a:lnTo>
                <a:lnTo>
                  <a:pt x="58953" y="53530"/>
                </a:lnTo>
                <a:lnTo>
                  <a:pt x="56311" y="58039"/>
                </a:lnTo>
                <a:lnTo>
                  <a:pt x="53403" y="60413"/>
                </a:lnTo>
                <a:lnTo>
                  <a:pt x="46520" y="61480"/>
                </a:lnTo>
                <a:lnTo>
                  <a:pt x="43878" y="61480"/>
                </a:lnTo>
                <a:lnTo>
                  <a:pt x="38328" y="59093"/>
                </a:lnTo>
                <a:lnTo>
                  <a:pt x="35687" y="58039"/>
                </a:lnTo>
                <a:lnTo>
                  <a:pt x="30137" y="53530"/>
                </a:lnTo>
                <a:lnTo>
                  <a:pt x="31457" y="53530"/>
                </a:lnTo>
                <a:lnTo>
                  <a:pt x="34366" y="47967"/>
                </a:lnTo>
                <a:lnTo>
                  <a:pt x="38328" y="43459"/>
                </a:lnTo>
                <a:lnTo>
                  <a:pt x="41236" y="42405"/>
                </a:lnTo>
                <a:lnTo>
                  <a:pt x="48107" y="40284"/>
                </a:lnTo>
                <a:lnTo>
                  <a:pt x="49428" y="40284"/>
                </a:lnTo>
                <a:lnTo>
                  <a:pt x="56311" y="42405"/>
                </a:lnTo>
                <a:lnTo>
                  <a:pt x="58953" y="44780"/>
                </a:lnTo>
                <a:lnTo>
                  <a:pt x="60274" y="50355"/>
                </a:lnTo>
                <a:lnTo>
                  <a:pt x="60274" y="43281"/>
                </a:lnTo>
                <a:lnTo>
                  <a:pt x="57632" y="40284"/>
                </a:lnTo>
                <a:lnTo>
                  <a:pt x="53403" y="36842"/>
                </a:lnTo>
                <a:lnTo>
                  <a:pt x="46520" y="35775"/>
                </a:lnTo>
                <a:lnTo>
                  <a:pt x="43878" y="35775"/>
                </a:lnTo>
                <a:lnTo>
                  <a:pt x="37007" y="37896"/>
                </a:lnTo>
                <a:lnTo>
                  <a:pt x="34366" y="40284"/>
                </a:lnTo>
                <a:lnTo>
                  <a:pt x="28816" y="45847"/>
                </a:lnTo>
                <a:lnTo>
                  <a:pt x="27495" y="42405"/>
                </a:lnTo>
                <a:lnTo>
                  <a:pt x="27495" y="47967"/>
                </a:lnTo>
                <a:lnTo>
                  <a:pt x="24841" y="52463"/>
                </a:lnTo>
                <a:lnTo>
                  <a:pt x="21932" y="56972"/>
                </a:lnTo>
                <a:lnTo>
                  <a:pt x="19291" y="58039"/>
                </a:lnTo>
                <a:lnTo>
                  <a:pt x="13741" y="60413"/>
                </a:lnTo>
                <a:lnTo>
                  <a:pt x="12420" y="60413"/>
                </a:lnTo>
                <a:lnTo>
                  <a:pt x="6870" y="58039"/>
                </a:lnTo>
                <a:lnTo>
                  <a:pt x="4229" y="55918"/>
                </a:lnTo>
                <a:lnTo>
                  <a:pt x="2908" y="50355"/>
                </a:lnTo>
                <a:lnTo>
                  <a:pt x="2908" y="46901"/>
                </a:lnTo>
                <a:lnTo>
                  <a:pt x="6870" y="42405"/>
                </a:lnTo>
                <a:lnTo>
                  <a:pt x="8191" y="42405"/>
                </a:lnTo>
                <a:lnTo>
                  <a:pt x="15062" y="40284"/>
                </a:lnTo>
                <a:lnTo>
                  <a:pt x="23253" y="42405"/>
                </a:lnTo>
                <a:lnTo>
                  <a:pt x="27495" y="47967"/>
                </a:lnTo>
                <a:lnTo>
                  <a:pt x="27495" y="42405"/>
                </a:lnTo>
                <a:lnTo>
                  <a:pt x="21932" y="37896"/>
                </a:lnTo>
                <a:lnTo>
                  <a:pt x="15062" y="36842"/>
                </a:lnTo>
                <a:lnTo>
                  <a:pt x="11099" y="36842"/>
                </a:lnTo>
                <a:lnTo>
                  <a:pt x="4229" y="40284"/>
                </a:lnTo>
                <a:lnTo>
                  <a:pt x="1320" y="44780"/>
                </a:lnTo>
                <a:lnTo>
                  <a:pt x="0" y="50355"/>
                </a:lnTo>
                <a:lnTo>
                  <a:pt x="1320" y="55918"/>
                </a:lnTo>
                <a:lnTo>
                  <a:pt x="4229" y="60413"/>
                </a:lnTo>
                <a:lnTo>
                  <a:pt x="8191" y="62534"/>
                </a:lnTo>
                <a:lnTo>
                  <a:pt x="15062" y="64922"/>
                </a:lnTo>
                <a:lnTo>
                  <a:pt x="16383" y="63601"/>
                </a:lnTo>
                <a:lnTo>
                  <a:pt x="23253" y="61480"/>
                </a:lnTo>
                <a:lnTo>
                  <a:pt x="24841" y="60413"/>
                </a:lnTo>
                <a:lnTo>
                  <a:pt x="28816" y="55918"/>
                </a:lnTo>
                <a:lnTo>
                  <a:pt x="31457" y="59093"/>
                </a:lnTo>
                <a:lnTo>
                  <a:pt x="37007" y="62534"/>
                </a:lnTo>
                <a:lnTo>
                  <a:pt x="39916" y="64922"/>
                </a:lnTo>
                <a:lnTo>
                  <a:pt x="46520" y="65976"/>
                </a:lnTo>
                <a:lnTo>
                  <a:pt x="52070" y="64922"/>
                </a:lnTo>
                <a:lnTo>
                  <a:pt x="57632" y="61480"/>
                </a:lnTo>
                <a:lnTo>
                  <a:pt x="61595" y="55918"/>
                </a:lnTo>
                <a:lnTo>
                  <a:pt x="61595" y="44780"/>
                </a:lnTo>
                <a:close/>
              </a:path>
              <a:path w="61595" h="66039">
                <a:moveTo>
                  <a:pt x="61595" y="12192"/>
                </a:moveTo>
                <a:lnTo>
                  <a:pt x="60274" y="6629"/>
                </a:lnTo>
                <a:lnTo>
                  <a:pt x="56311" y="3187"/>
                </a:lnTo>
                <a:lnTo>
                  <a:pt x="54724" y="2120"/>
                </a:lnTo>
                <a:lnTo>
                  <a:pt x="49428" y="0"/>
                </a:lnTo>
                <a:lnTo>
                  <a:pt x="33045" y="0"/>
                </a:lnTo>
                <a:lnTo>
                  <a:pt x="27495" y="3187"/>
                </a:lnTo>
                <a:lnTo>
                  <a:pt x="24841" y="6629"/>
                </a:lnTo>
                <a:lnTo>
                  <a:pt x="23253" y="12192"/>
                </a:lnTo>
                <a:lnTo>
                  <a:pt x="23253" y="16700"/>
                </a:lnTo>
                <a:lnTo>
                  <a:pt x="24841" y="18821"/>
                </a:lnTo>
                <a:lnTo>
                  <a:pt x="30137" y="23317"/>
                </a:lnTo>
                <a:lnTo>
                  <a:pt x="6870" y="22263"/>
                </a:lnTo>
                <a:lnTo>
                  <a:pt x="6870" y="1066"/>
                </a:lnTo>
                <a:lnTo>
                  <a:pt x="1320" y="0"/>
                </a:lnTo>
                <a:lnTo>
                  <a:pt x="1320" y="23317"/>
                </a:lnTo>
                <a:lnTo>
                  <a:pt x="33045" y="25704"/>
                </a:lnTo>
                <a:lnTo>
                  <a:pt x="34366" y="22263"/>
                </a:lnTo>
                <a:lnTo>
                  <a:pt x="33045" y="22263"/>
                </a:lnTo>
                <a:lnTo>
                  <a:pt x="27495" y="18821"/>
                </a:lnTo>
                <a:lnTo>
                  <a:pt x="26162" y="13258"/>
                </a:lnTo>
                <a:lnTo>
                  <a:pt x="26162" y="11137"/>
                </a:lnTo>
                <a:lnTo>
                  <a:pt x="30137" y="6629"/>
                </a:lnTo>
                <a:lnTo>
                  <a:pt x="34366" y="5575"/>
                </a:lnTo>
                <a:lnTo>
                  <a:pt x="42557" y="4241"/>
                </a:lnTo>
                <a:lnTo>
                  <a:pt x="49428" y="4241"/>
                </a:lnTo>
                <a:lnTo>
                  <a:pt x="54724" y="6629"/>
                </a:lnTo>
                <a:lnTo>
                  <a:pt x="57632" y="8750"/>
                </a:lnTo>
                <a:lnTo>
                  <a:pt x="60274" y="13258"/>
                </a:lnTo>
                <a:lnTo>
                  <a:pt x="58953" y="20142"/>
                </a:lnTo>
                <a:lnTo>
                  <a:pt x="53403" y="22263"/>
                </a:lnTo>
                <a:lnTo>
                  <a:pt x="50749" y="21209"/>
                </a:lnTo>
                <a:lnTo>
                  <a:pt x="45199" y="21209"/>
                </a:lnTo>
                <a:lnTo>
                  <a:pt x="43878" y="23317"/>
                </a:lnTo>
                <a:lnTo>
                  <a:pt x="45199" y="25704"/>
                </a:lnTo>
                <a:lnTo>
                  <a:pt x="49428" y="27825"/>
                </a:lnTo>
                <a:lnTo>
                  <a:pt x="53403" y="26771"/>
                </a:lnTo>
                <a:lnTo>
                  <a:pt x="58953" y="23317"/>
                </a:lnTo>
                <a:lnTo>
                  <a:pt x="60274" y="20142"/>
                </a:lnTo>
                <a:lnTo>
                  <a:pt x="61595" y="14579"/>
                </a:lnTo>
                <a:lnTo>
                  <a:pt x="61595" y="12192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6" name="object 106"/>
          <p:cNvSpPr/>
          <p:nvPr/>
        </p:nvSpPr>
        <p:spPr>
          <a:xfrm>
            <a:off x="5893130" y="2472511"/>
            <a:ext cx="56515" cy="66040"/>
          </a:xfrm>
          <a:custGeom>
            <a:avLst/>
            <a:gdLst/>
            <a:ahLst/>
            <a:cxnLst/>
            <a:rect l="l" t="t" r="r" b="b"/>
            <a:pathLst>
              <a:path w="56514" h="66039">
                <a:moveTo>
                  <a:pt x="25908" y="4508"/>
                </a:moveTo>
                <a:lnTo>
                  <a:pt x="23266" y="1333"/>
                </a:lnTo>
                <a:lnTo>
                  <a:pt x="21945" y="4508"/>
                </a:lnTo>
                <a:lnTo>
                  <a:pt x="21945" y="6896"/>
                </a:lnTo>
                <a:lnTo>
                  <a:pt x="21945" y="16967"/>
                </a:lnTo>
                <a:lnTo>
                  <a:pt x="13754" y="18021"/>
                </a:lnTo>
                <a:lnTo>
                  <a:pt x="13754" y="9017"/>
                </a:lnTo>
                <a:lnTo>
                  <a:pt x="21945" y="6896"/>
                </a:lnTo>
                <a:lnTo>
                  <a:pt x="21945" y="4508"/>
                </a:lnTo>
                <a:lnTo>
                  <a:pt x="13754" y="5575"/>
                </a:lnTo>
                <a:lnTo>
                  <a:pt x="12433" y="0"/>
                </a:lnTo>
                <a:lnTo>
                  <a:pt x="10845" y="1333"/>
                </a:lnTo>
                <a:lnTo>
                  <a:pt x="10845" y="4508"/>
                </a:lnTo>
                <a:lnTo>
                  <a:pt x="12433" y="11404"/>
                </a:lnTo>
                <a:lnTo>
                  <a:pt x="12433" y="18021"/>
                </a:lnTo>
                <a:lnTo>
                  <a:pt x="10845" y="21463"/>
                </a:lnTo>
                <a:lnTo>
                  <a:pt x="13754" y="24650"/>
                </a:lnTo>
                <a:lnTo>
                  <a:pt x="13754" y="20142"/>
                </a:lnTo>
                <a:lnTo>
                  <a:pt x="25908" y="19088"/>
                </a:lnTo>
                <a:lnTo>
                  <a:pt x="23266" y="16967"/>
                </a:lnTo>
                <a:lnTo>
                  <a:pt x="24587" y="6896"/>
                </a:lnTo>
                <a:lnTo>
                  <a:pt x="25908" y="4508"/>
                </a:lnTo>
                <a:close/>
              </a:path>
              <a:path w="56514" h="66039">
                <a:moveTo>
                  <a:pt x="40982" y="23583"/>
                </a:moveTo>
                <a:lnTo>
                  <a:pt x="39662" y="22529"/>
                </a:lnTo>
                <a:lnTo>
                  <a:pt x="35687" y="20142"/>
                </a:lnTo>
                <a:lnTo>
                  <a:pt x="35687" y="21463"/>
                </a:lnTo>
                <a:lnTo>
                  <a:pt x="37020" y="24650"/>
                </a:lnTo>
                <a:lnTo>
                  <a:pt x="39662" y="27038"/>
                </a:lnTo>
                <a:lnTo>
                  <a:pt x="40982" y="23583"/>
                </a:lnTo>
                <a:close/>
              </a:path>
              <a:path w="56514" h="66039">
                <a:moveTo>
                  <a:pt x="46532" y="3454"/>
                </a:moveTo>
                <a:lnTo>
                  <a:pt x="43891" y="0"/>
                </a:lnTo>
                <a:lnTo>
                  <a:pt x="42570" y="2387"/>
                </a:lnTo>
                <a:lnTo>
                  <a:pt x="42570" y="5575"/>
                </a:lnTo>
                <a:lnTo>
                  <a:pt x="40982" y="15633"/>
                </a:lnTo>
                <a:lnTo>
                  <a:pt x="32778" y="16967"/>
                </a:lnTo>
                <a:lnTo>
                  <a:pt x="32778" y="6896"/>
                </a:lnTo>
                <a:lnTo>
                  <a:pt x="42570" y="5575"/>
                </a:lnTo>
                <a:lnTo>
                  <a:pt x="42570" y="2387"/>
                </a:lnTo>
                <a:lnTo>
                  <a:pt x="32778" y="4508"/>
                </a:lnTo>
                <a:lnTo>
                  <a:pt x="30137" y="0"/>
                </a:lnTo>
                <a:lnTo>
                  <a:pt x="30137" y="18021"/>
                </a:lnTo>
                <a:lnTo>
                  <a:pt x="32778" y="22529"/>
                </a:lnTo>
                <a:lnTo>
                  <a:pt x="32778" y="19088"/>
                </a:lnTo>
                <a:lnTo>
                  <a:pt x="45212" y="18021"/>
                </a:lnTo>
                <a:lnTo>
                  <a:pt x="43891" y="14579"/>
                </a:lnTo>
                <a:lnTo>
                  <a:pt x="43891" y="5575"/>
                </a:lnTo>
                <a:lnTo>
                  <a:pt x="46532" y="3454"/>
                </a:lnTo>
                <a:close/>
              </a:path>
              <a:path w="56514" h="66039">
                <a:moveTo>
                  <a:pt x="56045" y="45847"/>
                </a:moveTo>
                <a:lnTo>
                  <a:pt x="54724" y="45847"/>
                </a:lnTo>
                <a:lnTo>
                  <a:pt x="49441" y="44780"/>
                </a:lnTo>
                <a:lnTo>
                  <a:pt x="46532" y="43726"/>
                </a:lnTo>
                <a:lnTo>
                  <a:pt x="43891" y="41605"/>
                </a:lnTo>
                <a:lnTo>
                  <a:pt x="40982" y="39217"/>
                </a:lnTo>
                <a:lnTo>
                  <a:pt x="38341" y="35775"/>
                </a:lnTo>
                <a:lnTo>
                  <a:pt x="32778" y="30213"/>
                </a:lnTo>
                <a:lnTo>
                  <a:pt x="39662" y="30213"/>
                </a:lnTo>
                <a:lnTo>
                  <a:pt x="45212" y="29146"/>
                </a:lnTo>
                <a:lnTo>
                  <a:pt x="50761" y="29146"/>
                </a:lnTo>
                <a:lnTo>
                  <a:pt x="47853" y="25704"/>
                </a:lnTo>
                <a:lnTo>
                  <a:pt x="45212" y="25704"/>
                </a:lnTo>
                <a:lnTo>
                  <a:pt x="39662" y="27038"/>
                </a:lnTo>
                <a:lnTo>
                  <a:pt x="24587" y="29146"/>
                </a:lnTo>
                <a:lnTo>
                  <a:pt x="24587" y="28092"/>
                </a:lnTo>
                <a:lnTo>
                  <a:pt x="27495" y="23583"/>
                </a:lnTo>
                <a:lnTo>
                  <a:pt x="28816" y="22529"/>
                </a:lnTo>
                <a:lnTo>
                  <a:pt x="27495" y="16967"/>
                </a:lnTo>
                <a:lnTo>
                  <a:pt x="25908" y="18021"/>
                </a:lnTo>
                <a:lnTo>
                  <a:pt x="25908" y="19088"/>
                </a:lnTo>
                <a:lnTo>
                  <a:pt x="25908" y="22529"/>
                </a:lnTo>
                <a:lnTo>
                  <a:pt x="24587" y="24650"/>
                </a:lnTo>
                <a:lnTo>
                  <a:pt x="21945" y="29146"/>
                </a:lnTo>
                <a:lnTo>
                  <a:pt x="17716" y="29146"/>
                </a:lnTo>
                <a:lnTo>
                  <a:pt x="12433" y="30213"/>
                </a:lnTo>
                <a:lnTo>
                  <a:pt x="8204" y="30213"/>
                </a:lnTo>
                <a:lnTo>
                  <a:pt x="5549" y="29146"/>
                </a:lnTo>
                <a:lnTo>
                  <a:pt x="9525" y="32600"/>
                </a:lnTo>
                <a:lnTo>
                  <a:pt x="13754" y="32600"/>
                </a:lnTo>
                <a:lnTo>
                  <a:pt x="20624" y="31534"/>
                </a:lnTo>
                <a:lnTo>
                  <a:pt x="19304" y="32600"/>
                </a:lnTo>
                <a:lnTo>
                  <a:pt x="17716" y="35775"/>
                </a:lnTo>
                <a:lnTo>
                  <a:pt x="13754" y="39217"/>
                </a:lnTo>
                <a:lnTo>
                  <a:pt x="10845" y="41605"/>
                </a:lnTo>
                <a:lnTo>
                  <a:pt x="8204" y="44780"/>
                </a:lnTo>
                <a:lnTo>
                  <a:pt x="4229" y="48234"/>
                </a:lnTo>
                <a:lnTo>
                  <a:pt x="0" y="50355"/>
                </a:lnTo>
                <a:lnTo>
                  <a:pt x="1320" y="51676"/>
                </a:lnTo>
                <a:lnTo>
                  <a:pt x="4229" y="49288"/>
                </a:lnTo>
                <a:lnTo>
                  <a:pt x="8204" y="47167"/>
                </a:lnTo>
                <a:lnTo>
                  <a:pt x="12433" y="44780"/>
                </a:lnTo>
                <a:lnTo>
                  <a:pt x="12433" y="58293"/>
                </a:lnTo>
                <a:lnTo>
                  <a:pt x="10845" y="61747"/>
                </a:lnTo>
                <a:lnTo>
                  <a:pt x="13754" y="65976"/>
                </a:lnTo>
                <a:lnTo>
                  <a:pt x="15074" y="61747"/>
                </a:lnTo>
                <a:lnTo>
                  <a:pt x="25908" y="59359"/>
                </a:lnTo>
                <a:lnTo>
                  <a:pt x="24587" y="57238"/>
                </a:lnTo>
                <a:lnTo>
                  <a:pt x="24587" y="45847"/>
                </a:lnTo>
                <a:lnTo>
                  <a:pt x="27495" y="43726"/>
                </a:lnTo>
                <a:lnTo>
                  <a:pt x="23266" y="41605"/>
                </a:lnTo>
                <a:lnTo>
                  <a:pt x="23266" y="45847"/>
                </a:lnTo>
                <a:lnTo>
                  <a:pt x="21945" y="57238"/>
                </a:lnTo>
                <a:lnTo>
                  <a:pt x="15074" y="58293"/>
                </a:lnTo>
                <a:lnTo>
                  <a:pt x="13754" y="47167"/>
                </a:lnTo>
                <a:lnTo>
                  <a:pt x="23266" y="45847"/>
                </a:lnTo>
                <a:lnTo>
                  <a:pt x="23266" y="41605"/>
                </a:lnTo>
                <a:lnTo>
                  <a:pt x="21945" y="43726"/>
                </a:lnTo>
                <a:lnTo>
                  <a:pt x="13754" y="44780"/>
                </a:lnTo>
                <a:lnTo>
                  <a:pt x="13754" y="42659"/>
                </a:lnTo>
                <a:lnTo>
                  <a:pt x="15074" y="41605"/>
                </a:lnTo>
                <a:lnTo>
                  <a:pt x="17716" y="38163"/>
                </a:lnTo>
                <a:lnTo>
                  <a:pt x="23266" y="31534"/>
                </a:lnTo>
                <a:lnTo>
                  <a:pt x="31457" y="30213"/>
                </a:lnTo>
                <a:lnTo>
                  <a:pt x="40982" y="42659"/>
                </a:lnTo>
                <a:lnTo>
                  <a:pt x="40982" y="44780"/>
                </a:lnTo>
                <a:lnTo>
                  <a:pt x="39662" y="57238"/>
                </a:lnTo>
                <a:lnTo>
                  <a:pt x="32778" y="58293"/>
                </a:lnTo>
                <a:lnTo>
                  <a:pt x="32778" y="47167"/>
                </a:lnTo>
                <a:lnTo>
                  <a:pt x="40982" y="44780"/>
                </a:lnTo>
                <a:lnTo>
                  <a:pt x="40982" y="42659"/>
                </a:lnTo>
                <a:lnTo>
                  <a:pt x="31457" y="43726"/>
                </a:lnTo>
                <a:lnTo>
                  <a:pt x="30137" y="40284"/>
                </a:lnTo>
                <a:lnTo>
                  <a:pt x="30137" y="58293"/>
                </a:lnTo>
                <a:lnTo>
                  <a:pt x="30137" y="60413"/>
                </a:lnTo>
                <a:lnTo>
                  <a:pt x="31457" y="64922"/>
                </a:lnTo>
                <a:lnTo>
                  <a:pt x="32778" y="60413"/>
                </a:lnTo>
                <a:lnTo>
                  <a:pt x="45212" y="58293"/>
                </a:lnTo>
                <a:lnTo>
                  <a:pt x="42570" y="55918"/>
                </a:lnTo>
                <a:lnTo>
                  <a:pt x="43891" y="44780"/>
                </a:lnTo>
                <a:lnTo>
                  <a:pt x="46532" y="48234"/>
                </a:lnTo>
                <a:lnTo>
                  <a:pt x="56045" y="47167"/>
                </a:lnTo>
                <a:lnTo>
                  <a:pt x="56045" y="4584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6627026" y="3126205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5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1" name="object 111"/>
          <p:cNvSpPr/>
          <p:nvPr/>
        </p:nvSpPr>
        <p:spPr>
          <a:xfrm>
            <a:off x="5244114" y="3126184"/>
            <a:ext cx="2044700" cy="194945"/>
          </a:xfrm>
          <a:custGeom>
            <a:avLst/>
            <a:gdLst/>
            <a:ahLst/>
            <a:cxnLst/>
            <a:rect l="l" t="t" r="r" b="b"/>
            <a:pathLst>
              <a:path w="2044700" h="194945">
                <a:moveTo>
                  <a:pt x="2044362" y="0"/>
                </a:moveTo>
                <a:lnTo>
                  <a:pt x="2044362" y="194750"/>
                </a:lnTo>
              </a:path>
              <a:path w="2044700" h="194945">
                <a:moveTo>
                  <a:pt x="0" y="98567"/>
                </a:moveTo>
                <a:lnTo>
                  <a:pt x="1382912" y="98567"/>
                </a:lnTo>
              </a:path>
              <a:path w="2044700" h="194945">
                <a:moveTo>
                  <a:pt x="0" y="98567"/>
                </a:moveTo>
                <a:lnTo>
                  <a:pt x="435415" y="98567"/>
                </a:lnTo>
              </a:path>
              <a:path w="2044700" h="194945">
                <a:moveTo>
                  <a:pt x="162851" y="138842"/>
                </a:moveTo>
                <a:lnTo>
                  <a:pt x="438058" y="138842"/>
                </a:lnTo>
                <a:lnTo>
                  <a:pt x="438058" y="58266"/>
                </a:lnTo>
                <a:lnTo>
                  <a:pt x="162851" y="58266"/>
                </a:lnTo>
                <a:lnTo>
                  <a:pt x="162851" y="138842"/>
                </a:lnTo>
                <a:close/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2" name="object 112"/>
          <p:cNvSpPr/>
          <p:nvPr/>
        </p:nvSpPr>
        <p:spPr>
          <a:xfrm>
            <a:off x="5416740" y="3118243"/>
            <a:ext cx="259079" cy="60960"/>
          </a:xfrm>
          <a:custGeom>
            <a:avLst/>
            <a:gdLst/>
            <a:ahLst/>
            <a:cxnLst/>
            <a:rect l="l" t="t" r="r" b="b"/>
            <a:pathLst>
              <a:path w="259079" h="60960">
                <a:moveTo>
                  <a:pt x="23266" y="1320"/>
                </a:moveTo>
                <a:lnTo>
                  <a:pt x="0" y="1320"/>
                </a:lnTo>
                <a:lnTo>
                  <a:pt x="0" y="3441"/>
                </a:lnTo>
                <a:lnTo>
                  <a:pt x="8191" y="3441"/>
                </a:lnTo>
                <a:lnTo>
                  <a:pt x="9512" y="5562"/>
                </a:lnTo>
                <a:lnTo>
                  <a:pt x="9512" y="54851"/>
                </a:lnTo>
                <a:lnTo>
                  <a:pt x="8191" y="57226"/>
                </a:lnTo>
                <a:lnTo>
                  <a:pt x="6870" y="58293"/>
                </a:lnTo>
                <a:lnTo>
                  <a:pt x="0" y="58293"/>
                </a:lnTo>
                <a:lnTo>
                  <a:pt x="0" y="60413"/>
                </a:lnTo>
                <a:lnTo>
                  <a:pt x="23266" y="60413"/>
                </a:lnTo>
                <a:lnTo>
                  <a:pt x="23266" y="58293"/>
                </a:lnTo>
                <a:lnTo>
                  <a:pt x="16395" y="58293"/>
                </a:lnTo>
                <a:lnTo>
                  <a:pt x="15074" y="57226"/>
                </a:lnTo>
                <a:lnTo>
                  <a:pt x="13741" y="54851"/>
                </a:lnTo>
                <a:lnTo>
                  <a:pt x="13741" y="5562"/>
                </a:lnTo>
                <a:lnTo>
                  <a:pt x="15074" y="3441"/>
                </a:lnTo>
                <a:lnTo>
                  <a:pt x="23266" y="3441"/>
                </a:lnTo>
                <a:lnTo>
                  <a:pt x="23266" y="1320"/>
                </a:lnTo>
                <a:close/>
              </a:path>
              <a:path w="259079" h="60960">
                <a:moveTo>
                  <a:pt x="67144" y="13512"/>
                </a:moveTo>
                <a:lnTo>
                  <a:pt x="64236" y="1320"/>
                </a:lnTo>
                <a:lnTo>
                  <a:pt x="32778" y="1320"/>
                </a:lnTo>
                <a:lnTo>
                  <a:pt x="32778" y="3441"/>
                </a:lnTo>
                <a:lnTo>
                  <a:pt x="37007" y="3441"/>
                </a:lnTo>
                <a:lnTo>
                  <a:pt x="37007" y="57226"/>
                </a:lnTo>
                <a:lnTo>
                  <a:pt x="34099" y="58293"/>
                </a:lnTo>
                <a:lnTo>
                  <a:pt x="32778" y="58293"/>
                </a:lnTo>
                <a:lnTo>
                  <a:pt x="32778" y="60413"/>
                </a:lnTo>
                <a:lnTo>
                  <a:pt x="46532" y="60413"/>
                </a:lnTo>
                <a:lnTo>
                  <a:pt x="46532" y="58293"/>
                </a:lnTo>
                <a:lnTo>
                  <a:pt x="45212" y="58293"/>
                </a:lnTo>
                <a:lnTo>
                  <a:pt x="42303" y="57226"/>
                </a:lnTo>
                <a:lnTo>
                  <a:pt x="42303" y="30200"/>
                </a:lnTo>
                <a:lnTo>
                  <a:pt x="52082" y="30200"/>
                </a:lnTo>
                <a:lnTo>
                  <a:pt x="56045" y="32588"/>
                </a:lnTo>
                <a:lnTo>
                  <a:pt x="57365" y="38150"/>
                </a:lnTo>
                <a:lnTo>
                  <a:pt x="57365" y="39217"/>
                </a:lnTo>
                <a:lnTo>
                  <a:pt x="58686" y="39217"/>
                </a:lnTo>
                <a:lnTo>
                  <a:pt x="58686" y="19075"/>
                </a:lnTo>
                <a:lnTo>
                  <a:pt x="57365" y="19075"/>
                </a:lnTo>
                <a:lnTo>
                  <a:pt x="57365" y="21463"/>
                </a:lnTo>
                <a:lnTo>
                  <a:pt x="56045" y="25704"/>
                </a:lnTo>
                <a:lnTo>
                  <a:pt x="52082" y="28079"/>
                </a:lnTo>
                <a:lnTo>
                  <a:pt x="42303" y="28079"/>
                </a:lnTo>
                <a:lnTo>
                  <a:pt x="42303" y="3441"/>
                </a:lnTo>
                <a:lnTo>
                  <a:pt x="54724" y="3441"/>
                </a:lnTo>
                <a:lnTo>
                  <a:pt x="60274" y="5562"/>
                </a:lnTo>
                <a:lnTo>
                  <a:pt x="62915" y="7950"/>
                </a:lnTo>
                <a:lnTo>
                  <a:pt x="65557" y="14566"/>
                </a:lnTo>
                <a:lnTo>
                  <a:pt x="67144" y="13512"/>
                </a:lnTo>
                <a:close/>
              </a:path>
              <a:path w="259079" h="60960">
                <a:moveTo>
                  <a:pt x="103898" y="40271"/>
                </a:moveTo>
                <a:lnTo>
                  <a:pt x="95707" y="40271"/>
                </a:lnTo>
                <a:lnTo>
                  <a:pt x="95707" y="0"/>
                </a:lnTo>
                <a:lnTo>
                  <a:pt x="93052" y="0"/>
                </a:lnTo>
                <a:lnTo>
                  <a:pt x="91732" y="2425"/>
                </a:lnTo>
                <a:lnTo>
                  <a:pt x="91732" y="9004"/>
                </a:lnTo>
                <a:lnTo>
                  <a:pt x="91732" y="40271"/>
                </a:lnTo>
                <a:lnTo>
                  <a:pt x="73761" y="40271"/>
                </a:lnTo>
                <a:lnTo>
                  <a:pt x="91732" y="9004"/>
                </a:lnTo>
                <a:lnTo>
                  <a:pt x="91732" y="2425"/>
                </a:lnTo>
                <a:lnTo>
                  <a:pt x="71120" y="40271"/>
                </a:lnTo>
                <a:lnTo>
                  <a:pt x="71120" y="42659"/>
                </a:lnTo>
                <a:lnTo>
                  <a:pt x="91732" y="42659"/>
                </a:lnTo>
                <a:lnTo>
                  <a:pt x="91732" y="53784"/>
                </a:lnTo>
                <a:lnTo>
                  <a:pt x="90411" y="57226"/>
                </a:lnTo>
                <a:lnTo>
                  <a:pt x="87503" y="58293"/>
                </a:lnTo>
                <a:lnTo>
                  <a:pt x="83540" y="58293"/>
                </a:lnTo>
                <a:lnTo>
                  <a:pt x="83540" y="60413"/>
                </a:lnTo>
                <a:lnTo>
                  <a:pt x="103898" y="60413"/>
                </a:lnTo>
                <a:lnTo>
                  <a:pt x="103898" y="58293"/>
                </a:lnTo>
                <a:lnTo>
                  <a:pt x="101257" y="58293"/>
                </a:lnTo>
                <a:lnTo>
                  <a:pt x="97028" y="57226"/>
                </a:lnTo>
                <a:lnTo>
                  <a:pt x="95707" y="53784"/>
                </a:lnTo>
                <a:lnTo>
                  <a:pt x="95707" y="42659"/>
                </a:lnTo>
                <a:lnTo>
                  <a:pt x="103898" y="42659"/>
                </a:lnTo>
                <a:lnTo>
                  <a:pt x="103898" y="40271"/>
                </a:lnTo>
                <a:close/>
              </a:path>
              <a:path w="259079" h="60960">
                <a:moveTo>
                  <a:pt x="140906" y="21463"/>
                </a:moveTo>
                <a:lnTo>
                  <a:pt x="139585" y="13512"/>
                </a:lnTo>
                <a:lnTo>
                  <a:pt x="136944" y="7950"/>
                </a:lnTo>
                <a:lnTo>
                  <a:pt x="136944" y="6883"/>
                </a:lnTo>
                <a:lnTo>
                  <a:pt x="135356" y="5600"/>
                </a:lnTo>
                <a:lnTo>
                  <a:pt x="135356" y="21463"/>
                </a:lnTo>
                <a:lnTo>
                  <a:pt x="135356" y="44780"/>
                </a:lnTo>
                <a:lnTo>
                  <a:pt x="134035" y="50342"/>
                </a:lnTo>
                <a:lnTo>
                  <a:pt x="131394" y="54851"/>
                </a:lnTo>
                <a:lnTo>
                  <a:pt x="125844" y="58293"/>
                </a:lnTo>
                <a:lnTo>
                  <a:pt x="123190" y="57226"/>
                </a:lnTo>
                <a:lnTo>
                  <a:pt x="118960" y="50342"/>
                </a:lnTo>
                <a:lnTo>
                  <a:pt x="117640" y="46101"/>
                </a:lnTo>
                <a:lnTo>
                  <a:pt x="116319" y="39217"/>
                </a:lnTo>
                <a:lnTo>
                  <a:pt x="116319" y="23583"/>
                </a:lnTo>
                <a:lnTo>
                  <a:pt x="118960" y="10071"/>
                </a:lnTo>
                <a:lnTo>
                  <a:pt x="121869" y="5562"/>
                </a:lnTo>
                <a:lnTo>
                  <a:pt x="125844" y="3441"/>
                </a:lnTo>
                <a:lnTo>
                  <a:pt x="130073" y="4508"/>
                </a:lnTo>
                <a:lnTo>
                  <a:pt x="134035" y="10071"/>
                </a:lnTo>
                <a:lnTo>
                  <a:pt x="134035" y="14566"/>
                </a:lnTo>
                <a:lnTo>
                  <a:pt x="135356" y="21463"/>
                </a:lnTo>
                <a:lnTo>
                  <a:pt x="135356" y="5600"/>
                </a:lnTo>
                <a:lnTo>
                  <a:pt x="131394" y="2387"/>
                </a:lnTo>
                <a:lnTo>
                  <a:pt x="125844" y="0"/>
                </a:lnTo>
                <a:lnTo>
                  <a:pt x="124523" y="0"/>
                </a:lnTo>
                <a:lnTo>
                  <a:pt x="118960" y="2387"/>
                </a:lnTo>
                <a:lnTo>
                  <a:pt x="114998" y="9004"/>
                </a:lnTo>
                <a:lnTo>
                  <a:pt x="112090" y="14566"/>
                </a:lnTo>
                <a:lnTo>
                  <a:pt x="110769" y="22517"/>
                </a:lnTo>
                <a:lnTo>
                  <a:pt x="110769" y="40271"/>
                </a:lnTo>
                <a:lnTo>
                  <a:pt x="112090" y="47167"/>
                </a:lnTo>
                <a:lnTo>
                  <a:pt x="114998" y="52730"/>
                </a:lnTo>
                <a:lnTo>
                  <a:pt x="116319" y="53784"/>
                </a:lnTo>
                <a:lnTo>
                  <a:pt x="120281" y="59347"/>
                </a:lnTo>
                <a:lnTo>
                  <a:pt x="125844" y="60413"/>
                </a:lnTo>
                <a:lnTo>
                  <a:pt x="127165" y="60413"/>
                </a:lnTo>
                <a:lnTo>
                  <a:pt x="132715" y="58293"/>
                </a:lnTo>
                <a:lnTo>
                  <a:pt x="136944" y="52730"/>
                </a:lnTo>
                <a:lnTo>
                  <a:pt x="138264" y="51663"/>
                </a:lnTo>
                <a:lnTo>
                  <a:pt x="139585" y="46101"/>
                </a:lnTo>
                <a:lnTo>
                  <a:pt x="140906" y="39217"/>
                </a:lnTo>
                <a:lnTo>
                  <a:pt x="140906" y="21463"/>
                </a:lnTo>
                <a:close/>
              </a:path>
              <a:path w="259079" h="60960">
                <a:moveTo>
                  <a:pt x="217576" y="39217"/>
                </a:moveTo>
                <a:lnTo>
                  <a:pt x="216255" y="32588"/>
                </a:lnTo>
                <a:lnTo>
                  <a:pt x="213614" y="27025"/>
                </a:lnTo>
                <a:lnTo>
                  <a:pt x="209384" y="23583"/>
                </a:lnTo>
                <a:lnTo>
                  <a:pt x="203822" y="22517"/>
                </a:lnTo>
                <a:lnTo>
                  <a:pt x="198539" y="23583"/>
                </a:lnTo>
                <a:lnTo>
                  <a:pt x="197218" y="23583"/>
                </a:lnTo>
                <a:lnTo>
                  <a:pt x="192989" y="29146"/>
                </a:lnTo>
                <a:lnTo>
                  <a:pt x="194310" y="5562"/>
                </a:lnTo>
                <a:lnTo>
                  <a:pt x="214934" y="5562"/>
                </a:lnTo>
                <a:lnTo>
                  <a:pt x="216255" y="1320"/>
                </a:lnTo>
                <a:lnTo>
                  <a:pt x="191668" y="1320"/>
                </a:lnTo>
                <a:lnTo>
                  <a:pt x="190347" y="32588"/>
                </a:lnTo>
                <a:lnTo>
                  <a:pt x="192989" y="32588"/>
                </a:lnTo>
                <a:lnTo>
                  <a:pt x="192989" y="31534"/>
                </a:lnTo>
                <a:lnTo>
                  <a:pt x="197218" y="27025"/>
                </a:lnTo>
                <a:lnTo>
                  <a:pt x="202501" y="25704"/>
                </a:lnTo>
                <a:lnTo>
                  <a:pt x="205409" y="25704"/>
                </a:lnTo>
                <a:lnTo>
                  <a:pt x="209384" y="29146"/>
                </a:lnTo>
                <a:lnTo>
                  <a:pt x="210705" y="33655"/>
                </a:lnTo>
                <a:lnTo>
                  <a:pt x="212026" y="41592"/>
                </a:lnTo>
                <a:lnTo>
                  <a:pt x="212026" y="48221"/>
                </a:lnTo>
                <a:lnTo>
                  <a:pt x="209384" y="53784"/>
                </a:lnTo>
                <a:lnTo>
                  <a:pt x="208064" y="56172"/>
                </a:lnTo>
                <a:lnTo>
                  <a:pt x="202514" y="58293"/>
                </a:lnTo>
                <a:lnTo>
                  <a:pt x="195630" y="57226"/>
                </a:lnTo>
                <a:lnTo>
                  <a:pt x="192989" y="52730"/>
                </a:lnTo>
                <a:lnTo>
                  <a:pt x="194310" y="50342"/>
                </a:lnTo>
                <a:lnTo>
                  <a:pt x="195630" y="47167"/>
                </a:lnTo>
                <a:lnTo>
                  <a:pt x="194310" y="44780"/>
                </a:lnTo>
                <a:lnTo>
                  <a:pt x="191668" y="43713"/>
                </a:lnTo>
                <a:lnTo>
                  <a:pt x="188760" y="44780"/>
                </a:lnTo>
                <a:lnTo>
                  <a:pt x="188760" y="51663"/>
                </a:lnTo>
                <a:lnTo>
                  <a:pt x="192989" y="57226"/>
                </a:lnTo>
                <a:lnTo>
                  <a:pt x="195630" y="59347"/>
                </a:lnTo>
                <a:lnTo>
                  <a:pt x="202501" y="60413"/>
                </a:lnTo>
                <a:lnTo>
                  <a:pt x="203822" y="60413"/>
                </a:lnTo>
                <a:lnTo>
                  <a:pt x="209384" y="59347"/>
                </a:lnTo>
                <a:lnTo>
                  <a:pt x="213614" y="54851"/>
                </a:lnTo>
                <a:lnTo>
                  <a:pt x="214934" y="53784"/>
                </a:lnTo>
                <a:lnTo>
                  <a:pt x="216255" y="48221"/>
                </a:lnTo>
                <a:lnTo>
                  <a:pt x="217576" y="40271"/>
                </a:lnTo>
                <a:lnTo>
                  <a:pt x="217576" y="39217"/>
                </a:lnTo>
                <a:close/>
              </a:path>
              <a:path w="259079" h="60960">
                <a:moveTo>
                  <a:pt x="258813" y="58293"/>
                </a:moveTo>
                <a:lnTo>
                  <a:pt x="257225" y="58293"/>
                </a:lnTo>
                <a:lnTo>
                  <a:pt x="255905" y="57226"/>
                </a:lnTo>
                <a:lnTo>
                  <a:pt x="254584" y="53784"/>
                </a:lnTo>
                <a:lnTo>
                  <a:pt x="246392" y="13119"/>
                </a:lnTo>
                <a:lnTo>
                  <a:pt x="246392" y="35763"/>
                </a:lnTo>
                <a:lnTo>
                  <a:pt x="233972" y="35763"/>
                </a:lnTo>
                <a:lnTo>
                  <a:pt x="239522" y="6883"/>
                </a:lnTo>
                <a:lnTo>
                  <a:pt x="246392" y="35763"/>
                </a:lnTo>
                <a:lnTo>
                  <a:pt x="246392" y="13119"/>
                </a:lnTo>
                <a:lnTo>
                  <a:pt x="243751" y="0"/>
                </a:lnTo>
                <a:lnTo>
                  <a:pt x="238201" y="1320"/>
                </a:lnTo>
                <a:lnTo>
                  <a:pt x="227088" y="53784"/>
                </a:lnTo>
                <a:lnTo>
                  <a:pt x="225767" y="57226"/>
                </a:lnTo>
                <a:lnTo>
                  <a:pt x="223126" y="58293"/>
                </a:lnTo>
                <a:lnTo>
                  <a:pt x="223126" y="60413"/>
                </a:lnTo>
                <a:lnTo>
                  <a:pt x="233972" y="60413"/>
                </a:lnTo>
                <a:lnTo>
                  <a:pt x="233972" y="58293"/>
                </a:lnTo>
                <a:lnTo>
                  <a:pt x="232638" y="58293"/>
                </a:lnTo>
                <a:lnTo>
                  <a:pt x="229997" y="56172"/>
                </a:lnTo>
                <a:lnTo>
                  <a:pt x="229997" y="51663"/>
                </a:lnTo>
                <a:lnTo>
                  <a:pt x="232638" y="38150"/>
                </a:lnTo>
                <a:lnTo>
                  <a:pt x="246392" y="38150"/>
                </a:lnTo>
                <a:lnTo>
                  <a:pt x="249034" y="52730"/>
                </a:lnTo>
                <a:lnTo>
                  <a:pt x="249034" y="57226"/>
                </a:lnTo>
                <a:lnTo>
                  <a:pt x="247713" y="58293"/>
                </a:lnTo>
                <a:lnTo>
                  <a:pt x="246392" y="58293"/>
                </a:lnTo>
                <a:lnTo>
                  <a:pt x="246392" y="60413"/>
                </a:lnTo>
                <a:lnTo>
                  <a:pt x="258813" y="60413"/>
                </a:lnTo>
                <a:lnTo>
                  <a:pt x="258813" y="58293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3" name="object 113"/>
          <p:cNvSpPr/>
          <p:nvPr/>
        </p:nvSpPr>
        <p:spPr>
          <a:xfrm>
            <a:off x="5756196" y="2664082"/>
            <a:ext cx="871219" cy="271145"/>
          </a:xfrm>
          <a:custGeom>
            <a:avLst/>
            <a:gdLst/>
            <a:ahLst/>
            <a:cxnLst/>
            <a:rect l="l" t="t" r="r" b="b"/>
            <a:pathLst>
              <a:path w="871220" h="271144">
                <a:moveTo>
                  <a:pt x="0" y="270795"/>
                </a:moveTo>
                <a:lnTo>
                  <a:pt x="870830" y="270795"/>
                </a:lnTo>
              </a:path>
              <a:path w="871220" h="271144">
                <a:moveTo>
                  <a:pt x="0" y="0"/>
                </a:moveTo>
                <a:lnTo>
                  <a:pt x="0" y="270795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5" name="object 115"/>
          <p:cNvSpPr/>
          <p:nvPr/>
        </p:nvSpPr>
        <p:spPr>
          <a:xfrm>
            <a:off x="6627026" y="3624183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5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9" name="object 119"/>
          <p:cNvSpPr/>
          <p:nvPr/>
        </p:nvSpPr>
        <p:spPr>
          <a:xfrm>
            <a:off x="5244114" y="3682375"/>
            <a:ext cx="1383030" cy="80645"/>
          </a:xfrm>
          <a:custGeom>
            <a:avLst/>
            <a:gdLst/>
            <a:ahLst/>
            <a:cxnLst/>
            <a:rect l="l" t="t" r="r" b="b"/>
            <a:pathLst>
              <a:path w="1383029" h="80645">
                <a:moveTo>
                  <a:pt x="0" y="40274"/>
                </a:moveTo>
                <a:lnTo>
                  <a:pt x="1382912" y="40274"/>
                </a:lnTo>
              </a:path>
              <a:path w="1383029" h="80645">
                <a:moveTo>
                  <a:pt x="0" y="40274"/>
                </a:moveTo>
                <a:lnTo>
                  <a:pt x="435415" y="40274"/>
                </a:lnTo>
              </a:path>
              <a:path w="1383029" h="80645">
                <a:moveTo>
                  <a:pt x="162851" y="80576"/>
                </a:moveTo>
                <a:lnTo>
                  <a:pt x="438058" y="80576"/>
                </a:lnTo>
                <a:lnTo>
                  <a:pt x="438058" y="0"/>
                </a:lnTo>
                <a:lnTo>
                  <a:pt x="162851" y="0"/>
                </a:lnTo>
                <a:lnTo>
                  <a:pt x="162851" y="80576"/>
                </a:lnTo>
                <a:close/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0" name="object 120"/>
          <p:cNvSpPr/>
          <p:nvPr/>
        </p:nvSpPr>
        <p:spPr>
          <a:xfrm>
            <a:off x="5416740" y="3616375"/>
            <a:ext cx="297180" cy="60960"/>
          </a:xfrm>
          <a:custGeom>
            <a:avLst/>
            <a:gdLst/>
            <a:ahLst/>
            <a:cxnLst/>
            <a:rect l="l" t="t" r="r" b="b"/>
            <a:pathLst>
              <a:path w="297179" h="60960">
                <a:moveTo>
                  <a:pt x="23266" y="1066"/>
                </a:moveTo>
                <a:lnTo>
                  <a:pt x="0" y="1066"/>
                </a:lnTo>
                <a:lnTo>
                  <a:pt x="0" y="3441"/>
                </a:lnTo>
                <a:lnTo>
                  <a:pt x="8191" y="3441"/>
                </a:lnTo>
                <a:lnTo>
                  <a:pt x="9512" y="5562"/>
                </a:lnTo>
                <a:lnTo>
                  <a:pt x="9512" y="54800"/>
                </a:lnTo>
                <a:lnTo>
                  <a:pt x="8191" y="57048"/>
                </a:lnTo>
                <a:lnTo>
                  <a:pt x="6870" y="58166"/>
                </a:lnTo>
                <a:lnTo>
                  <a:pt x="0" y="58166"/>
                </a:lnTo>
                <a:lnTo>
                  <a:pt x="0" y="60413"/>
                </a:lnTo>
                <a:lnTo>
                  <a:pt x="23266" y="60413"/>
                </a:lnTo>
                <a:lnTo>
                  <a:pt x="23266" y="58166"/>
                </a:lnTo>
                <a:lnTo>
                  <a:pt x="16395" y="58166"/>
                </a:lnTo>
                <a:lnTo>
                  <a:pt x="15074" y="57048"/>
                </a:lnTo>
                <a:lnTo>
                  <a:pt x="13741" y="54800"/>
                </a:lnTo>
                <a:lnTo>
                  <a:pt x="13741" y="5562"/>
                </a:lnTo>
                <a:lnTo>
                  <a:pt x="15074" y="3441"/>
                </a:lnTo>
                <a:lnTo>
                  <a:pt x="23266" y="3441"/>
                </a:lnTo>
                <a:lnTo>
                  <a:pt x="23266" y="1066"/>
                </a:lnTo>
                <a:close/>
              </a:path>
              <a:path w="297179" h="60960">
                <a:moveTo>
                  <a:pt x="67144" y="13512"/>
                </a:moveTo>
                <a:lnTo>
                  <a:pt x="64236" y="1066"/>
                </a:lnTo>
                <a:lnTo>
                  <a:pt x="32778" y="1066"/>
                </a:lnTo>
                <a:lnTo>
                  <a:pt x="32778" y="3441"/>
                </a:lnTo>
                <a:lnTo>
                  <a:pt x="37007" y="3441"/>
                </a:lnTo>
                <a:lnTo>
                  <a:pt x="37007" y="57048"/>
                </a:lnTo>
                <a:lnTo>
                  <a:pt x="34099" y="58166"/>
                </a:lnTo>
                <a:lnTo>
                  <a:pt x="32778" y="58166"/>
                </a:lnTo>
                <a:lnTo>
                  <a:pt x="32778" y="60413"/>
                </a:lnTo>
                <a:lnTo>
                  <a:pt x="46532" y="60413"/>
                </a:lnTo>
                <a:lnTo>
                  <a:pt x="46532" y="58166"/>
                </a:lnTo>
                <a:lnTo>
                  <a:pt x="45212" y="58166"/>
                </a:lnTo>
                <a:lnTo>
                  <a:pt x="42303" y="57048"/>
                </a:lnTo>
                <a:lnTo>
                  <a:pt x="42303" y="30213"/>
                </a:lnTo>
                <a:lnTo>
                  <a:pt x="52082" y="30213"/>
                </a:lnTo>
                <a:lnTo>
                  <a:pt x="56045" y="32334"/>
                </a:lnTo>
                <a:lnTo>
                  <a:pt x="57365" y="37896"/>
                </a:lnTo>
                <a:lnTo>
                  <a:pt x="57365" y="40284"/>
                </a:lnTo>
                <a:lnTo>
                  <a:pt x="58686" y="40284"/>
                </a:lnTo>
                <a:lnTo>
                  <a:pt x="58686" y="20142"/>
                </a:lnTo>
                <a:lnTo>
                  <a:pt x="57365" y="20142"/>
                </a:lnTo>
                <a:lnTo>
                  <a:pt x="57365" y="21196"/>
                </a:lnTo>
                <a:lnTo>
                  <a:pt x="56045" y="25704"/>
                </a:lnTo>
                <a:lnTo>
                  <a:pt x="52082" y="27825"/>
                </a:lnTo>
                <a:lnTo>
                  <a:pt x="42303" y="27825"/>
                </a:lnTo>
                <a:lnTo>
                  <a:pt x="42303" y="3441"/>
                </a:lnTo>
                <a:lnTo>
                  <a:pt x="54724" y="3441"/>
                </a:lnTo>
                <a:lnTo>
                  <a:pt x="60274" y="5562"/>
                </a:lnTo>
                <a:lnTo>
                  <a:pt x="62915" y="7683"/>
                </a:lnTo>
                <a:lnTo>
                  <a:pt x="65557" y="14579"/>
                </a:lnTo>
                <a:lnTo>
                  <a:pt x="67144" y="13512"/>
                </a:lnTo>
                <a:close/>
              </a:path>
              <a:path w="297179" h="60960">
                <a:moveTo>
                  <a:pt x="103898" y="40284"/>
                </a:moveTo>
                <a:lnTo>
                  <a:pt x="95707" y="40284"/>
                </a:lnTo>
                <a:lnTo>
                  <a:pt x="95707" y="0"/>
                </a:lnTo>
                <a:lnTo>
                  <a:pt x="93052" y="0"/>
                </a:lnTo>
                <a:lnTo>
                  <a:pt x="91732" y="2438"/>
                </a:lnTo>
                <a:lnTo>
                  <a:pt x="91732" y="9017"/>
                </a:lnTo>
                <a:lnTo>
                  <a:pt x="91732" y="40284"/>
                </a:lnTo>
                <a:lnTo>
                  <a:pt x="73761" y="40284"/>
                </a:lnTo>
                <a:lnTo>
                  <a:pt x="91732" y="9017"/>
                </a:lnTo>
                <a:lnTo>
                  <a:pt x="91732" y="2438"/>
                </a:lnTo>
                <a:lnTo>
                  <a:pt x="71120" y="40284"/>
                </a:lnTo>
                <a:lnTo>
                  <a:pt x="71120" y="42392"/>
                </a:lnTo>
                <a:lnTo>
                  <a:pt x="91732" y="42392"/>
                </a:lnTo>
                <a:lnTo>
                  <a:pt x="91732" y="53682"/>
                </a:lnTo>
                <a:lnTo>
                  <a:pt x="90411" y="57048"/>
                </a:lnTo>
                <a:lnTo>
                  <a:pt x="87503" y="58166"/>
                </a:lnTo>
                <a:lnTo>
                  <a:pt x="83540" y="58166"/>
                </a:lnTo>
                <a:lnTo>
                  <a:pt x="83540" y="60413"/>
                </a:lnTo>
                <a:lnTo>
                  <a:pt x="103898" y="60413"/>
                </a:lnTo>
                <a:lnTo>
                  <a:pt x="103898" y="58166"/>
                </a:lnTo>
                <a:lnTo>
                  <a:pt x="101257" y="58166"/>
                </a:lnTo>
                <a:lnTo>
                  <a:pt x="97028" y="57048"/>
                </a:lnTo>
                <a:lnTo>
                  <a:pt x="95707" y="53682"/>
                </a:lnTo>
                <a:lnTo>
                  <a:pt x="95707" y="42392"/>
                </a:lnTo>
                <a:lnTo>
                  <a:pt x="103898" y="42392"/>
                </a:lnTo>
                <a:lnTo>
                  <a:pt x="103898" y="40284"/>
                </a:lnTo>
                <a:close/>
              </a:path>
              <a:path w="297179" h="60960">
                <a:moveTo>
                  <a:pt x="138264" y="58166"/>
                </a:moveTo>
                <a:lnTo>
                  <a:pt x="134035" y="58166"/>
                </a:lnTo>
                <a:lnTo>
                  <a:pt x="130073" y="57048"/>
                </a:lnTo>
                <a:lnTo>
                  <a:pt x="128752" y="52578"/>
                </a:lnTo>
                <a:lnTo>
                  <a:pt x="128752" y="0"/>
                </a:lnTo>
                <a:lnTo>
                  <a:pt x="127165" y="0"/>
                </a:lnTo>
                <a:lnTo>
                  <a:pt x="124523" y="4508"/>
                </a:lnTo>
                <a:lnTo>
                  <a:pt x="118960" y="5562"/>
                </a:lnTo>
                <a:lnTo>
                  <a:pt x="116319" y="5562"/>
                </a:lnTo>
                <a:lnTo>
                  <a:pt x="116319" y="7683"/>
                </a:lnTo>
                <a:lnTo>
                  <a:pt x="123190" y="7683"/>
                </a:lnTo>
                <a:lnTo>
                  <a:pt x="124523" y="11137"/>
                </a:lnTo>
                <a:lnTo>
                  <a:pt x="124523" y="52578"/>
                </a:lnTo>
                <a:lnTo>
                  <a:pt x="123190" y="57048"/>
                </a:lnTo>
                <a:lnTo>
                  <a:pt x="118960" y="58166"/>
                </a:lnTo>
                <a:lnTo>
                  <a:pt x="116319" y="58166"/>
                </a:lnTo>
                <a:lnTo>
                  <a:pt x="116319" y="60413"/>
                </a:lnTo>
                <a:lnTo>
                  <a:pt x="138264" y="60413"/>
                </a:lnTo>
                <a:lnTo>
                  <a:pt x="138264" y="58166"/>
                </a:lnTo>
                <a:close/>
              </a:path>
              <a:path w="297179" h="60960">
                <a:moveTo>
                  <a:pt x="214934" y="58166"/>
                </a:moveTo>
                <a:lnTo>
                  <a:pt x="210705" y="58166"/>
                </a:lnTo>
                <a:lnTo>
                  <a:pt x="206730" y="57048"/>
                </a:lnTo>
                <a:lnTo>
                  <a:pt x="205409" y="52578"/>
                </a:lnTo>
                <a:lnTo>
                  <a:pt x="205409" y="0"/>
                </a:lnTo>
                <a:lnTo>
                  <a:pt x="203822" y="0"/>
                </a:lnTo>
                <a:lnTo>
                  <a:pt x="201180" y="4508"/>
                </a:lnTo>
                <a:lnTo>
                  <a:pt x="195630" y="5562"/>
                </a:lnTo>
                <a:lnTo>
                  <a:pt x="192989" y="5562"/>
                </a:lnTo>
                <a:lnTo>
                  <a:pt x="192989" y="7683"/>
                </a:lnTo>
                <a:lnTo>
                  <a:pt x="199859" y="7683"/>
                </a:lnTo>
                <a:lnTo>
                  <a:pt x="201180" y="11137"/>
                </a:lnTo>
                <a:lnTo>
                  <a:pt x="201180" y="52578"/>
                </a:lnTo>
                <a:lnTo>
                  <a:pt x="199859" y="57048"/>
                </a:lnTo>
                <a:lnTo>
                  <a:pt x="195630" y="58166"/>
                </a:lnTo>
                <a:lnTo>
                  <a:pt x="192989" y="58166"/>
                </a:lnTo>
                <a:lnTo>
                  <a:pt x="192989" y="60413"/>
                </a:lnTo>
                <a:lnTo>
                  <a:pt x="214934" y="60413"/>
                </a:lnTo>
                <a:lnTo>
                  <a:pt x="214934" y="58166"/>
                </a:lnTo>
                <a:close/>
              </a:path>
              <a:path w="297179" h="60960">
                <a:moveTo>
                  <a:pt x="255905" y="21196"/>
                </a:moveTo>
                <a:lnTo>
                  <a:pt x="254584" y="14579"/>
                </a:lnTo>
                <a:lnTo>
                  <a:pt x="251942" y="7683"/>
                </a:lnTo>
                <a:lnTo>
                  <a:pt x="251942" y="6629"/>
                </a:lnTo>
                <a:lnTo>
                  <a:pt x="250621" y="5562"/>
                </a:lnTo>
                <a:lnTo>
                  <a:pt x="250621" y="22263"/>
                </a:lnTo>
                <a:lnTo>
                  <a:pt x="250621" y="36830"/>
                </a:lnTo>
                <a:lnTo>
                  <a:pt x="249034" y="44780"/>
                </a:lnTo>
                <a:lnTo>
                  <a:pt x="246392" y="55943"/>
                </a:lnTo>
                <a:lnTo>
                  <a:pt x="240842" y="58166"/>
                </a:lnTo>
                <a:lnTo>
                  <a:pt x="238201" y="57048"/>
                </a:lnTo>
                <a:lnTo>
                  <a:pt x="233972" y="50317"/>
                </a:lnTo>
                <a:lnTo>
                  <a:pt x="232638" y="45847"/>
                </a:lnTo>
                <a:lnTo>
                  <a:pt x="231317" y="39217"/>
                </a:lnTo>
                <a:lnTo>
                  <a:pt x="231317" y="23583"/>
                </a:lnTo>
                <a:lnTo>
                  <a:pt x="233972" y="10071"/>
                </a:lnTo>
                <a:lnTo>
                  <a:pt x="236880" y="5562"/>
                </a:lnTo>
                <a:lnTo>
                  <a:pt x="240842" y="3441"/>
                </a:lnTo>
                <a:lnTo>
                  <a:pt x="245071" y="4508"/>
                </a:lnTo>
                <a:lnTo>
                  <a:pt x="247713" y="10071"/>
                </a:lnTo>
                <a:lnTo>
                  <a:pt x="249034" y="14579"/>
                </a:lnTo>
                <a:lnTo>
                  <a:pt x="250621" y="22263"/>
                </a:lnTo>
                <a:lnTo>
                  <a:pt x="250621" y="5562"/>
                </a:lnTo>
                <a:lnTo>
                  <a:pt x="246392" y="2120"/>
                </a:lnTo>
                <a:lnTo>
                  <a:pt x="240842" y="0"/>
                </a:lnTo>
                <a:lnTo>
                  <a:pt x="239522" y="0"/>
                </a:lnTo>
                <a:lnTo>
                  <a:pt x="233972" y="3441"/>
                </a:lnTo>
                <a:lnTo>
                  <a:pt x="229997" y="9017"/>
                </a:lnTo>
                <a:lnTo>
                  <a:pt x="227088" y="14579"/>
                </a:lnTo>
                <a:lnTo>
                  <a:pt x="225767" y="22263"/>
                </a:lnTo>
                <a:lnTo>
                  <a:pt x="225767" y="40284"/>
                </a:lnTo>
                <a:lnTo>
                  <a:pt x="227088" y="46977"/>
                </a:lnTo>
                <a:lnTo>
                  <a:pt x="229997" y="52578"/>
                </a:lnTo>
                <a:lnTo>
                  <a:pt x="231317" y="53682"/>
                </a:lnTo>
                <a:lnTo>
                  <a:pt x="235546" y="59270"/>
                </a:lnTo>
                <a:lnTo>
                  <a:pt x="240842" y="60413"/>
                </a:lnTo>
                <a:lnTo>
                  <a:pt x="242163" y="60413"/>
                </a:lnTo>
                <a:lnTo>
                  <a:pt x="247713" y="58166"/>
                </a:lnTo>
                <a:lnTo>
                  <a:pt x="251942" y="52578"/>
                </a:lnTo>
                <a:lnTo>
                  <a:pt x="254584" y="45847"/>
                </a:lnTo>
                <a:lnTo>
                  <a:pt x="255905" y="39217"/>
                </a:lnTo>
                <a:lnTo>
                  <a:pt x="255905" y="21196"/>
                </a:lnTo>
                <a:close/>
              </a:path>
              <a:path w="297179" h="60960">
                <a:moveTo>
                  <a:pt x="297154" y="58166"/>
                </a:moveTo>
                <a:lnTo>
                  <a:pt x="295567" y="58166"/>
                </a:lnTo>
                <a:lnTo>
                  <a:pt x="294246" y="57048"/>
                </a:lnTo>
                <a:lnTo>
                  <a:pt x="292925" y="54800"/>
                </a:lnTo>
                <a:lnTo>
                  <a:pt x="284721" y="13347"/>
                </a:lnTo>
                <a:lnTo>
                  <a:pt x="284721" y="35775"/>
                </a:lnTo>
                <a:lnTo>
                  <a:pt x="272300" y="35775"/>
                </a:lnTo>
                <a:lnTo>
                  <a:pt x="277837" y="6654"/>
                </a:lnTo>
                <a:lnTo>
                  <a:pt x="284721" y="35775"/>
                </a:lnTo>
                <a:lnTo>
                  <a:pt x="284721" y="13347"/>
                </a:lnTo>
                <a:lnTo>
                  <a:pt x="282079" y="0"/>
                </a:lnTo>
                <a:lnTo>
                  <a:pt x="276529" y="1066"/>
                </a:lnTo>
                <a:lnTo>
                  <a:pt x="265430" y="54800"/>
                </a:lnTo>
                <a:lnTo>
                  <a:pt x="264109" y="57048"/>
                </a:lnTo>
                <a:lnTo>
                  <a:pt x="261454" y="58166"/>
                </a:lnTo>
                <a:lnTo>
                  <a:pt x="261454" y="60413"/>
                </a:lnTo>
                <a:lnTo>
                  <a:pt x="272300" y="60413"/>
                </a:lnTo>
                <a:lnTo>
                  <a:pt x="272300" y="58166"/>
                </a:lnTo>
                <a:lnTo>
                  <a:pt x="270979" y="58166"/>
                </a:lnTo>
                <a:lnTo>
                  <a:pt x="268338" y="55943"/>
                </a:lnTo>
                <a:lnTo>
                  <a:pt x="268338" y="51460"/>
                </a:lnTo>
                <a:lnTo>
                  <a:pt x="270979" y="37896"/>
                </a:lnTo>
                <a:lnTo>
                  <a:pt x="284721" y="37896"/>
                </a:lnTo>
                <a:lnTo>
                  <a:pt x="287362" y="53682"/>
                </a:lnTo>
                <a:lnTo>
                  <a:pt x="287362" y="57048"/>
                </a:lnTo>
                <a:lnTo>
                  <a:pt x="286042" y="58166"/>
                </a:lnTo>
                <a:lnTo>
                  <a:pt x="284721" y="58166"/>
                </a:lnTo>
                <a:lnTo>
                  <a:pt x="284721" y="60413"/>
                </a:lnTo>
                <a:lnTo>
                  <a:pt x="297154" y="60413"/>
                </a:lnTo>
                <a:lnTo>
                  <a:pt x="297154" y="58166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1" name="object 121"/>
          <p:cNvSpPr/>
          <p:nvPr/>
        </p:nvSpPr>
        <p:spPr>
          <a:xfrm>
            <a:off x="6627026" y="3818902"/>
            <a:ext cx="1322705" cy="196215"/>
          </a:xfrm>
          <a:custGeom>
            <a:avLst/>
            <a:gdLst/>
            <a:ahLst/>
            <a:cxnLst/>
            <a:rect l="l" t="t" r="r" b="b"/>
            <a:pathLst>
              <a:path w="1322704" h="196214">
                <a:moveTo>
                  <a:pt x="0" y="195847"/>
                </a:moveTo>
                <a:lnTo>
                  <a:pt x="1322636" y="195847"/>
                </a:lnTo>
                <a:lnTo>
                  <a:pt x="1322636" y="0"/>
                </a:lnTo>
                <a:lnTo>
                  <a:pt x="0" y="0"/>
                </a:lnTo>
                <a:lnTo>
                  <a:pt x="0" y="195847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22" name="object 122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6680428" y="3864778"/>
            <a:ext cx="183471" cy="98488"/>
          </a:xfrm>
          <a:prstGeom prst="rect">
            <a:avLst/>
          </a:prstGeom>
        </p:spPr>
      </p:pic>
      <p:sp>
        <p:nvSpPr>
          <p:cNvPr id="123" name="object 123"/>
          <p:cNvSpPr/>
          <p:nvPr/>
        </p:nvSpPr>
        <p:spPr>
          <a:xfrm>
            <a:off x="7288476" y="3818912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836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25" name="object 125"/>
          <p:cNvSpPr/>
          <p:nvPr/>
        </p:nvSpPr>
        <p:spPr>
          <a:xfrm>
            <a:off x="6621474" y="5540125"/>
            <a:ext cx="1322705" cy="196215"/>
          </a:xfrm>
          <a:custGeom>
            <a:avLst/>
            <a:gdLst/>
            <a:ahLst/>
            <a:cxnLst/>
            <a:rect l="l" t="t" r="r" b="b"/>
            <a:pathLst>
              <a:path w="1322704" h="196214">
                <a:moveTo>
                  <a:pt x="0" y="195847"/>
                </a:moveTo>
                <a:lnTo>
                  <a:pt x="1322636" y="195847"/>
                </a:lnTo>
                <a:lnTo>
                  <a:pt x="1322636" y="0"/>
                </a:lnTo>
                <a:lnTo>
                  <a:pt x="0" y="0"/>
                </a:lnTo>
                <a:lnTo>
                  <a:pt x="0" y="195847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26" name="object 12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713210" y="5591592"/>
            <a:ext cx="187701" cy="100740"/>
          </a:xfrm>
          <a:prstGeom prst="rect">
            <a:avLst/>
          </a:prstGeom>
        </p:spPr>
      </p:pic>
      <p:sp>
        <p:nvSpPr>
          <p:cNvPr id="127" name="object 127"/>
          <p:cNvSpPr/>
          <p:nvPr/>
        </p:nvSpPr>
        <p:spPr>
          <a:xfrm>
            <a:off x="7282924" y="5540136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836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2" name="object 132"/>
          <p:cNvSpPr/>
          <p:nvPr/>
        </p:nvSpPr>
        <p:spPr>
          <a:xfrm>
            <a:off x="5244114" y="5638597"/>
            <a:ext cx="1377950" cy="0"/>
          </a:xfrm>
          <a:custGeom>
            <a:avLst/>
            <a:gdLst/>
            <a:ahLst/>
            <a:cxnLst/>
            <a:rect l="l" t="t" r="r" b="b"/>
            <a:pathLst>
              <a:path w="1377950">
                <a:moveTo>
                  <a:pt x="1377360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3" name="object 133"/>
          <p:cNvSpPr/>
          <p:nvPr/>
        </p:nvSpPr>
        <p:spPr>
          <a:xfrm>
            <a:off x="5131758" y="5638597"/>
            <a:ext cx="224790" cy="640715"/>
          </a:xfrm>
          <a:custGeom>
            <a:avLst/>
            <a:gdLst/>
            <a:ahLst/>
            <a:cxnLst/>
            <a:rect l="l" t="t" r="r" b="b"/>
            <a:pathLst>
              <a:path w="224789" h="640714">
                <a:moveTo>
                  <a:pt x="0" y="293212"/>
                </a:moveTo>
                <a:lnTo>
                  <a:pt x="224546" y="293212"/>
                </a:lnTo>
                <a:lnTo>
                  <a:pt x="224546" y="107436"/>
                </a:lnTo>
                <a:lnTo>
                  <a:pt x="0" y="107436"/>
                </a:lnTo>
                <a:lnTo>
                  <a:pt x="0" y="293212"/>
                </a:lnTo>
                <a:close/>
              </a:path>
              <a:path w="224789" h="640714">
                <a:moveTo>
                  <a:pt x="112356" y="0"/>
                </a:moveTo>
                <a:lnTo>
                  <a:pt x="112356" y="640169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5" name="object 135"/>
          <p:cNvSpPr/>
          <p:nvPr/>
        </p:nvSpPr>
        <p:spPr>
          <a:xfrm>
            <a:off x="5244114" y="1248328"/>
            <a:ext cx="2757805" cy="196215"/>
          </a:xfrm>
          <a:custGeom>
            <a:avLst/>
            <a:gdLst/>
            <a:ahLst/>
            <a:cxnLst/>
            <a:rect l="l" t="t" r="r" b="b"/>
            <a:pathLst>
              <a:path w="2757804" h="196215">
                <a:moveTo>
                  <a:pt x="1434992" y="195847"/>
                </a:moveTo>
                <a:lnTo>
                  <a:pt x="2757628" y="195847"/>
                </a:lnTo>
                <a:lnTo>
                  <a:pt x="2757628" y="0"/>
                </a:lnTo>
                <a:lnTo>
                  <a:pt x="1434992" y="0"/>
                </a:lnTo>
                <a:lnTo>
                  <a:pt x="1434992" y="195847"/>
                </a:lnTo>
                <a:close/>
              </a:path>
              <a:path w="2757804" h="196215">
                <a:moveTo>
                  <a:pt x="0" y="97279"/>
                </a:moveTo>
                <a:lnTo>
                  <a:pt x="1434992" y="97279"/>
                </a:lnTo>
              </a:path>
              <a:path w="2757804" h="196215">
                <a:moveTo>
                  <a:pt x="173954" y="137554"/>
                </a:moveTo>
                <a:lnTo>
                  <a:pt x="449162" y="137554"/>
                </a:lnTo>
                <a:lnTo>
                  <a:pt x="449162" y="56978"/>
                </a:lnTo>
                <a:lnTo>
                  <a:pt x="173954" y="56978"/>
                </a:lnTo>
                <a:lnTo>
                  <a:pt x="173954" y="137554"/>
                </a:lnTo>
                <a:close/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6" name="object 136"/>
          <p:cNvSpPr/>
          <p:nvPr/>
        </p:nvSpPr>
        <p:spPr>
          <a:xfrm>
            <a:off x="5426252" y="1239367"/>
            <a:ext cx="299085" cy="61594"/>
          </a:xfrm>
          <a:custGeom>
            <a:avLst/>
            <a:gdLst/>
            <a:ahLst/>
            <a:cxnLst/>
            <a:rect l="l" t="t" r="r" b="b"/>
            <a:pathLst>
              <a:path w="299085" h="61594">
                <a:moveTo>
                  <a:pt x="24587" y="1054"/>
                </a:moveTo>
                <a:lnTo>
                  <a:pt x="0" y="1054"/>
                </a:lnTo>
                <a:lnTo>
                  <a:pt x="0" y="3175"/>
                </a:lnTo>
                <a:lnTo>
                  <a:pt x="6883" y="3175"/>
                </a:lnTo>
                <a:lnTo>
                  <a:pt x="9525" y="4495"/>
                </a:lnTo>
                <a:lnTo>
                  <a:pt x="9525" y="58026"/>
                </a:lnTo>
                <a:lnTo>
                  <a:pt x="6883" y="59347"/>
                </a:lnTo>
                <a:lnTo>
                  <a:pt x="0" y="59347"/>
                </a:lnTo>
                <a:lnTo>
                  <a:pt x="0" y="60413"/>
                </a:lnTo>
                <a:lnTo>
                  <a:pt x="24587" y="60413"/>
                </a:lnTo>
                <a:lnTo>
                  <a:pt x="24587" y="59347"/>
                </a:lnTo>
                <a:lnTo>
                  <a:pt x="17716" y="59347"/>
                </a:lnTo>
                <a:lnTo>
                  <a:pt x="16395" y="58026"/>
                </a:lnTo>
                <a:lnTo>
                  <a:pt x="15074" y="55905"/>
                </a:lnTo>
                <a:lnTo>
                  <a:pt x="15074" y="6616"/>
                </a:lnTo>
                <a:lnTo>
                  <a:pt x="16395" y="4495"/>
                </a:lnTo>
                <a:lnTo>
                  <a:pt x="17716" y="3175"/>
                </a:lnTo>
                <a:lnTo>
                  <a:pt x="24587" y="3175"/>
                </a:lnTo>
                <a:lnTo>
                  <a:pt x="24587" y="1054"/>
                </a:lnTo>
                <a:close/>
              </a:path>
              <a:path w="299085" h="61594">
                <a:moveTo>
                  <a:pt x="68478" y="14566"/>
                </a:moveTo>
                <a:lnTo>
                  <a:pt x="64249" y="1054"/>
                </a:lnTo>
                <a:lnTo>
                  <a:pt x="34112" y="1054"/>
                </a:lnTo>
                <a:lnTo>
                  <a:pt x="34112" y="3175"/>
                </a:lnTo>
                <a:lnTo>
                  <a:pt x="35699" y="3175"/>
                </a:lnTo>
                <a:lnTo>
                  <a:pt x="38341" y="4495"/>
                </a:lnTo>
                <a:lnTo>
                  <a:pt x="38341" y="58026"/>
                </a:lnTo>
                <a:lnTo>
                  <a:pt x="35699" y="59347"/>
                </a:lnTo>
                <a:lnTo>
                  <a:pt x="32791" y="59347"/>
                </a:lnTo>
                <a:lnTo>
                  <a:pt x="32791" y="60413"/>
                </a:lnTo>
                <a:lnTo>
                  <a:pt x="47853" y="60413"/>
                </a:lnTo>
                <a:lnTo>
                  <a:pt x="47853" y="59347"/>
                </a:lnTo>
                <a:lnTo>
                  <a:pt x="45212" y="59347"/>
                </a:lnTo>
                <a:lnTo>
                  <a:pt x="43891" y="58026"/>
                </a:lnTo>
                <a:lnTo>
                  <a:pt x="42570" y="55905"/>
                </a:lnTo>
                <a:lnTo>
                  <a:pt x="42570" y="30200"/>
                </a:lnTo>
                <a:lnTo>
                  <a:pt x="53403" y="30200"/>
                </a:lnTo>
                <a:lnTo>
                  <a:pt x="57632" y="32321"/>
                </a:lnTo>
                <a:lnTo>
                  <a:pt x="58953" y="39204"/>
                </a:lnTo>
                <a:lnTo>
                  <a:pt x="58953" y="40271"/>
                </a:lnTo>
                <a:lnTo>
                  <a:pt x="60286" y="40271"/>
                </a:lnTo>
                <a:lnTo>
                  <a:pt x="60286" y="20129"/>
                </a:lnTo>
                <a:lnTo>
                  <a:pt x="58953" y="20129"/>
                </a:lnTo>
                <a:lnTo>
                  <a:pt x="58953" y="22250"/>
                </a:lnTo>
                <a:lnTo>
                  <a:pt x="57632" y="26758"/>
                </a:lnTo>
                <a:lnTo>
                  <a:pt x="53403" y="29146"/>
                </a:lnTo>
                <a:lnTo>
                  <a:pt x="42570" y="29146"/>
                </a:lnTo>
                <a:lnTo>
                  <a:pt x="42570" y="6616"/>
                </a:lnTo>
                <a:lnTo>
                  <a:pt x="43891" y="4495"/>
                </a:lnTo>
                <a:lnTo>
                  <a:pt x="45212" y="3175"/>
                </a:lnTo>
                <a:lnTo>
                  <a:pt x="56045" y="3175"/>
                </a:lnTo>
                <a:lnTo>
                  <a:pt x="61607" y="6616"/>
                </a:lnTo>
                <a:lnTo>
                  <a:pt x="62928" y="9004"/>
                </a:lnTo>
                <a:lnTo>
                  <a:pt x="67157" y="14566"/>
                </a:lnTo>
                <a:lnTo>
                  <a:pt x="68478" y="14566"/>
                </a:lnTo>
                <a:close/>
              </a:path>
              <a:path w="299085" h="61594">
                <a:moveTo>
                  <a:pt x="104165" y="44780"/>
                </a:moveTo>
                <a:lnTo>
                  <a:pt x="102577" y="42392"/>
                </a:lnTo>
                <a:lnTo>
                  <a:pt x="101257" y="35763"/>
                </a:lnTo>
                <a:lnTo>
                  <a:pt x="98615" y="32321"/>
                </a:lnTo>
                <a:lnTo>
                  <a:pt x="91744" y="29146"/>
                </a:lnTo>
                <a:lnTo>
                  <a:pt x="94386" y="26758"/>
                </a:lnTo>
                <a:lnTo>
                  <a:pt x="99936" y="23317"/>
                </a:lnTo>
                <a:lnTo>
                  <a:pt x="99936" y="21196"/>
                </a:lnTo>
                <a:lnTo>
                  <a:pt x="101257" y="14566"/>
                </a:lnTo>
                <a:lnTo>
                  <a:pt x="101257" y="11125"/>
                </a:lnTo>
                <a:lnTo>
                  <a:pt x="97294" y="5562"/>
                </a:lnTo>
                <a:lnTo>
                  <a:pt x="94386" y="2120"/>
                </a:lnTo>
                <a:lnTo>
                  <a:pt x="87515" y="1054"/>
                </a:lnTo>
                <a:lnTo>
                  <a:pt x="84861" y="1054"/>
                </a:lnTo>
                <a:lnTo>
                  <a:pt x="79311" y="4495"/>
                </a:lnTo>
                <a:lnTo>
                  <a:pt x="76669" y="6616"/>
                </a:lnTo>
                <a:lnTo>
                  <a:pt x="75349" y="12179"/>
                </a:lnTo>
                <a:lnTo>
                  <a:pt x="76669" y="16687"/>
                </a:lnTo>
                <a:lnTo>
                  <a:pt x="77990" y="17754"/>
                </a:lnTo>
                <a:lnTo>
                  <a:pt x="80899" y="16687"/>
                </a:lnTo>
                <a:lnTo>
                  <a:pt x="80899" y="9004"/>
                </a:lnTo>
                <a:lnTo>
                  <a:pt x="82219" y="4495"/>
                </a:lnTo>
                <a:lnTo>
                  <a:pt x="87515" y="3175"/>
                </a:lnTo>
                <a:lnTo>
                  <a:pt x="89103" y="3175"/>
                </a:lnTo>
                <a:lnTo>
                  <a:pt x="94386" y="6616"/>
                </a:lnTo>
                <a:lnTo>
                  <a:pt x="94386" y="9004"/>
                </a:lnTo>
                <a:lnTo>
                  <a:pt x="95973" y="15633"/>
                </a:lnTo>
                <a:lnTo>
                  <a:pt x="95973" y="19075"/>
                </a:lnTo>
                <a:lnTo>
                  <a:pt x="93065" y="24638"/>
                </a:lnTo>
                <a:lnTo>
                  <a:pt x="90424" y="26758"/>
                </a:lnTo>
                <a:lnTo>
                  <a:pt x="84861" y="27813"/>
                </a:lnTo>
                <a:lnTo>
                  <a:pt x="84861" y="30200"/>
                </a:lnTo>
                <a:lnTo>
                  <a:pt x="91744" y="31267"/>
                </a:lnTo>
                <a:lnTo>
                  <a:pt x="95973" y="34709"/>
                </a:lnTo>
                <a:lnTo>
                  <a:pt x="97294" y="36830"/>
                </a:lnTo>
                <a:lnTo>
                  <a:pt x="98615" y="44780"/>
                </a:lnTo>
                <a:lnTo>
                  <a:pt x="97294" y="50342"/>
                </a:lnTo>
                <a:lnTo>
                  <a:pt x="95973" y="54838"/>
                </a:lnTo>
                <a:lnTo>
                  <a:pt x="93065" y="56959"/>
                </a:lnTo>
                <a:lnTo>
                  <a:pt x="87515" y="59347"/>
                </a:lnTo>
                <a:lnTo>
                  <a:pt x="82219" y="58026"/>
                </a:lnTo>
                <a:lnTo>
                  <a:pt x="80899" y="54838"/>
                </a:lnTo>
                <a:lnTo>
                  <a:pt x="80899" y="45834"/>
                </a:lnTo>
                <a:lnTo>
                  <a:pt x="77990" y="44780"/>
                </a:lnTo>
                <a:lnTo>
                  <a:pt x="75349" y="45834"/>
                </a:lnTo>
                <a:lnTo>
                  <a:pt x="74028" y="50342"/>
                </a:lnTo>
                <a:lnTo>
                  <a:pt x="75349" y="52463"/>
                </a:lnTo>
                <a:lnTo>
                  <a:pt x="77990" y="58026"/>
                </a:lnTo>
                <a:lnTo>
                  <a:pt x="82219" y="60413"/>
                </a:lnTo>
                <a:lnTo>
                  <a:pt x="87515" y="61468"/>
                </a:lnTo>
                <a:lnTo>
                  <a:pt x="89103" y="61468"/>
                </a:lnTo>
                <a:lnTo>
                  <a:pt x="94386" y="60413"/>
                </a:lnTo>
                <a:lnTo>
                  <a:pt x="99936" y="55905"/>
                </a:lnTo>
                <a:lnTo>
                  <a:pt x="102577" y="51396"/>
                </a:lnTo>
                <a:lnTo>
                  <a:pt x="104165" y="44780"/>
                </a:lnTo>
                <a:close/>
              </a:path>
              <a:path w="299085" h="61594">
                <a:moveTo>
                  <a:pt x="142494" y="40271"/>
                </a:moveTo>
                <a:lnTo>
                  <a:pt x="140919" y="33642"/>
                </a:lnTo>
                <a:lnTo>
                  <a:pt x="138264" y="27813"/>
                </a:lnTo>
                <a:lnTo>
                  <a:pt x="134302" y="24638"/>
                </a:lnTo>
                <a:lnTo>
                  <a:pt x="128752" y="22250"/>
                </a:lnTo>
                <a:lnTo>
                  <a:pt x="123202" y="23317"/>
                </a:lnTo>
                <a:lnTo>
                  <a:pt x="121881" y="24638"/>
                </a:lnTo>
                <a:lnTo>
                  <a:pt x="117652" y="30200"/>
                </a:lnTo>
                <a:lnTo>
                  <a:pt x="119240" y="6616"/>
                </a:lnTo>
                <a:lnTo>
                  <a:pt x="139585" y="6616"/>
                </a:lnTo>
                <a:lnTo>
                  <a:pt x="140919" y="1054"/>
                </a:lnTo>
                <a:lnTo>
                  <a:pt x="116332" y="1054"/>
                </a:lnTo>
                <a:lnTo>
                  <a:pt x="115011" y="33642"/>
                </a:lnTo>
                <a:lnTo>
                  <a:pt x="117652" y="33642"/>
                </a:lnTo>
                <a:lnTo>
                  <a:pt x="117652" y="32321"/>
                </a:lnTo>
                <a:lnTo>
                  <a:pt x="121881" y="27813"/>
                </a:lnTo>
                <a:lnTo>
                  <a:pt x="127431" y="25692"/>
                </a:lnTo>
                <a:lnTo>
                  <a:pt x="130073" y="26758"/>
                </a:lnTo>
                <a:lnTo>
                  <a:pt x="134302" y="30200"/>
                </a:lnTo>
                <a:lnTo>
                  <a:pt x="135623" y="34709"/>
                </a:lnTo>
                <a:lnTo>
                  <a:pt x="136944" y="41325"/>
                </a:lnTo>
                <a:lnTo>
                  <a:pt x="135623" y="49276"/>
                </a:lnTo>
                <a:lnTo>
                  <a:pt x="134302" y="54838"/>
                </a:lnTo>
                <a:lnTo>
                  <a:pt x="132715" y="56959"/>
                </a:lnTo>
                <a:lnTo>
                  <a:pt x="127431" y="59347"/>
                </a:lnTo>
                <a:lnTo>
                  <a:pt x="120561" y="58026"/>
                </a:lnTo>
                <a:lnTo>
                  <a:pt x="117652" y="53784"/>
                </a:lnTo>
                <a:lnTo>
                  <a:pt x="119240" y="50342"/>
                </a:lnTo>
                <a:lnTo>
                  <a:pt x="119240" y="44780"/>
                </a:lnTo>
                <a:lnTo>
                  <a:pt x="116332" y="43713"/>
                </a:lnTo>
                <a:lnTo>
                  <a:pt x="113677" y="44780"/>
                </a:lnTo>
                <a:lnTo>
                  <a:pt x="112356" y="49276"/>
                </a:lnTo>
                <a:lnTo>
                  <a:pt x="113677" y="52463"/>
                </a:lnTo>
                <a:lnTo>
                  <a:pt x="116332" y="58026"/>
                </a:lnTo>
                <a:lnTo>
                  <a:pt x="120561" y="60413"/>
                </a:lnTo>
                <a:lnTo>
                  <a:pt x="125844" y="61468"/>
                </a:lnTo>
                <a:lnTo>
                  <a:pt x="128752" y="61468"/>
                </a:lnTo>
                <a:lnTo>
                  <a:pt x="134302" y="60413"/>
                </a:lnTo>
                <a:lnTo>
                  <a:pt x="138264" y="55905"/>
                </a:lnTo>
                <a:lnTo>
                  <a:pt x="139585" y="54838"/>
                </a:lnTo>
                <a:lnTo>
                  <a:pt x="140919" y="47955"/>
                </a:lnTo>
                <a:lnTo>
                  <a:pt x="142494" y="41325"/>
                </a:lnTo>
                <a:lnTo>
                  <a:pt x="142494" y="40271"/>
                </a:lnTo>
                <a:close/>
              </a:path>
              <a:path w="299085" h="61594">
                <a:moveTo>
                  <a:pt x="214934" y="59347"/>
                </a:moveTo>
                <a:lnTo>
                  <a:pt x="212293" y="59347"/>
                </a:lnTo>
                <a:lnTo>
                  <a:pt x="208064" y="56959"/>
                </a:lnTo>
                <a:lnTo>
                  <a:pt x="206743" y="53784"/>
                </a:lnTo>
                <a:lnTo>
                  <a:pt x="206743" y="1054"/>
                </a:lnTo>
                <a:lnTo>
                  <a:pt x="205422" y="1054"/>
                </a:lnTo>
                <a:lnTo>
                  <a:pt x="202514" y="4495"/>
                </a:lnTo>
                <a:lnTo>
                  <a:pt x="195897" y="5562"/>
                </a:lnTo>
                <a:lnTo>
                  <a:pt x="192989" y="5562"/>
                </a:lnTo>
                <a:lnTo>
                  <a:pt x="192989" y="7683"/>
                </a:lnTo>
                <a:lnTo>
                  <a:pt x="198551" y="7683"/>
                </a:lnTo>
                <a:lnTo>
                  <a:pt x="201193" y="9004"/>
                </a:lnTo>
                <a:lnTo>
                  <a:pt x="202514" y="11125"/>
                </a:lnTo>
                <a:lnTo>
                  <a:pt x="202514" y="53784"/>
                </a:lnTo>
                <a:lnTo>
                  <a:pt x="201193" y="56959"/>
                </a:lnTo>
                <a:lnTo>
                  <a:pt x="195897" y="59347"/>
                </a:lnTo>
                <a:lnTo>
                  <a:pt x="192989" y="59347"/>
                </a:lnTo>
                <a:lnTo>
                  <a:pt x="192989" y="60413"/>
                </a:lnTo>
                <a:lnTo>
                  <a:pt x="214934" y="60413"/>
                </a:lnTo>
                <a:lnTo>
                  <a:pt x="214934" y="59347"/>
                </a:lnTo>
                <a:close/>
              </a:path>
              <a:path w="299085" h="61594">
                <a:moveTo>
                  <a:pt x="257505" y="22250"/>
                </a:moveTo>
                <a:lnTo>
                  <a:pt x="255917" y="14566"/>
                </a:lnTo>
                <a:lnTo>
                  <a:pt x="253276" y="9004"/>
                </a:lnTo>
                <a:lnTo>
                  <a:pt x="253276" y="7683"/>
                </a:lnTo>
                <a:lnTo>
                  <a:pt x="251942" y="6350"/>
                </a:lnTo>
                <a:lnTo>
                  <a:pt x="251942" y="22250"/>
                </a:lnTo>
                <a:lnTo>
                  <a:pt x="251942" y="37884"/>
                </a:lnTo>
                <a:lnTo>
                  <a:pt x="250621" y="45834"/>
                </a:lnTo>
                <a:lnTo>
                  <a:pt x="249301" y="51396"/>
                </a:lnTo>
                <a:lnTo>
                  <a:pt x="247713" y="55905"/>
                </a:lnTo>
                <a:lnTo>
                  <a:pt x="242430" y="59347"/>
                </a:lnTo>
                <a:lnTo>
                  <a:pt x="239522" y="58026"/>
                </a:lnTo>
                <a:lnTo>
                  <a:pt x="235559" y="51396"/>
                </a:lnTo>
                <a:lnTo>
                  <a:pt x="234238" y="46901"/>
                </a:lnTo>
                <a:lnTo>
                  <a:pt x="232651" y="40271"/>
                </a:lnTo>
                <a:lnTo>
                  <a:pt x="232651" y="24638"/>
                </a:lnTo>
                <a:lnTo>
                  <a:pt x="234238" y="16687"/>
                </a:lnTo>
                <a:lnTo>
                  <a:pt x="235559" y="11125"/>
                </a:lnTo>
                <a:lnTo>
                  <a:pt x="238201" y="6616"/>
                </a:lnTo>
                <a:lnTo>
                  <a:pt x="242430" y="3175"/>
                </a:lnTo>
                <a:lnTo>
                  <a:pt x="246392" y="4495"/>
                </a:lnTo>
                <a:lnTo>
                  <a:pt x="249301" y="11125"/>
                </a:lnTo>
                <a:lnTo>
                  <a:pt x="250621" y="15633"/>
                </a:lnTo>
                <a:lnTo>
                  <a:pt x="251942" y="22250"/>
                </a:lnTo>
                <a:lnTo>
                  <a:pt x="251942" y="6350"/>
                </a:lnTo>
                <a:lnTo>
                  <a:pt x="247713" y="2120"/>
                </a:lnTo>
                <a:lnTo>
                  <a:pt x="242430" y="1054"/>
                </a:lnTo>
                <a:lnTo>
                  <a:pt x="241109" y="1054"/>
                </a:lnTo>
                <a:lnTo>
                  <a:pt x="235559" y="3175"/>
                </a:lnTo>
                <a:lnTo>
                  <a:pt x="231330" y="9004"/>
                </a:lnTo>
                <a:lnTo>
                  <a:pt x="231330" y="10058"/>
                </a:lnTo>
                <a:lnTo>
                  <a:pt x="228688" y="15633"/>
                </a:lnTo>
                <a:lnTo>
                  <a:pt x="227368" y="22250"/>
                </a:lnTo>
                <a:lnTo>
                  <a:pt x="227368" y="40271"/>
                </a:lnTo>
                <a:lnTo>
                  <a:pt x="228688" y="47955"/>
                </a:lnTo>
                <a:lnTo>
                  <a:pt x="231330" y="53784"/>
                </a:lnTo>
                <a:lnTo>
                  <a:pt x="231330" y="54838"/>
                </a:lnTo>
                <a:lnTo>
                  <a:pt x="236880" y="60413"/>
                </a:lnTo>
                <a:lnTo>
                  <a:pt x="242430" y="61468"/>
                </a:lnTo>
                <a:lnTo>
                  <a:pt x="243751" y="61468"/>
                </a:lnTo>
                <a:lnTo>
                  <a:pt x="249301" y="59347"/>
                </a:lnTo>
                <a:lnTo>
                  <a:pt x="253276" y="53784"/>
                </a:lnTo>
                <a:lnTo>
                  <a:pt x="253276" y="52463"/>
                </a:lnTo>
                <a:lnTo>
                  <a:pt x="255917" y="46901"/>
                </a:lnTo>
                <a:lnTo>
                  <a:pt x="257505" y="39204"/>
                </a:lnTo>
                <a:lnTo>
                  <a:pt x="257505" y="22250"/>
                </a:lnTo>
                <a:close/>
              </a:path>
              <a:path w="299085" h="61594">
                <a:moveTo>
                  <a:pt x="298475" y="59347"/>
                </a:moveTo>
                <a:lnTo>
                  <a:pt x="297154" y="59347"/>
                </a:lnTo>
                <a:lnTo>
                  <a:pt x="295833" y="58026"/>
                </a:lnTo>
                <a:lnTo>
                  <a:pt x="294246" y="54838"/>
                </a:lnTo>
                <a:lnTo>
                  <a:pt x="284734" y="11925"/>
                </a:lnTo>
                <a:lnTo>
                  <a:pt x="284734" y="36830"/>
                </a:lnTo>
                <a:lnTo>
                  <a:pt x="272567" y="36830"/>
                </a:lnTo>
                <a:lnTo>
                  <a:pt x="279438" y="7683"/>
                </a:lnTo>
                <a:lnTo>
                  <a:pt x="284734" y="36830"/>
                </a:lnTo>
                <a:lnTo>
                  <a:pt x="284734" y="11925"/>
                </a:lnTo>
                <a:lnTo>
                  <a:pt x="282092" y="0"/>
                </a:lnTo>
                <a:lnTo>
                  <a:pt x="277850" y="2120"/>
                </a:lnTo>
                <a:lnTo>
                  <a:pt x="265696" y="54838"/>
                </a:lnTo>
                <a:lnTo>
                  <a:pt x="265696" y="58026"/>
                </a:lnTo>
                <a:lnTo>
                  <a:pt x="262788" y="59347"/>
                </a:lnTo>
                <a:lnTo>
                  <a:pt x="261467" y="59347"/>
                </a:lnTo>
                <a:lnTo>
                  <a:pt x="261467" y="60413"/>
                </a:lnTo>
                <a:lnTo>
                  <a:pt x="273888" y="60413"/>
                </a:lnTo>
                <a:lnTo>
                  <a:pt x="273888" y="59347"/>
                </a:lnTo>
                <a:lnTo>
                  <a:pt x="272567" y="59347"/>
                </a:lnTo>
                <a:lnTo>
                  <a:pt x="269659" y="56959"/>
                </a:lnTo>
                <a:lnTo>
                  <a:pt x="269659" y="51396"/>
                </a:lnTo>
                <a:lnTo>
                  <a:pt x="272567" y="39204"/>
                </a:lnTo>
                <a:lnTo>
                  <a:pt x="286054" y="39204"/>
                </a:lnTo>
                <a:lnTo>
                  <a:pt x="288963" y="53784"/>
                </a:lnTo>
                <a:lnTo>
                  <a:pt x="288963" y="56959"/>
                </a:lnTo>
                <a:lnTo>
                  <a:pt x="286054" y="59347"/>
                </a:lnTo>
                <a:lnTo>
                  <a:pt x="284734" y="59347"/>
                </a:lnTo>
                <a:lnTo>
                  <a:pt x="284734" y="60413"/>
                </a:lnTo>
                <a:lnTo>
                  <a:pt x="298475" y="60413"/>
                </a:lnTo>
                <a:lnTo>
                  <a:pt x="298475" y="5934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37" name="object 137"/>
          <p:cNvSpPr/>
          <p:nvPr/>
        </p:nvSpPr>
        <p:spPr>
          <a:xfrm>
            <a:off x="7340292" y="1248365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5">
                <a:moveTo>
                  <a:pt x="0" y="0"/>
                </a:moveTo>
                <a:lnTo>
                  <a:pt x="0" y="19581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4" name="object 144"/>
          <p:cNvSpPr/>
          <p:nvPr/>
        </p:nvSpPr>
        <p:spPr>
          <a:xfrm>
            <a:off x="6297094" y="2799480"/>
            <a:ext cx="252095" cy="49530"/>
          </a:xfrm>
          <a:custGeom>
            <a:avLst/>
            <a:gdLst/>
            <a:ahLst/>
            <a:cxnLst/>
            <a:rect l="l" t="t" r="r" b="b"/>
            <a:pathLst>
              <a:path w="252095" h="49530">
                <a:moveTo>
                  <a:pt x="251943" y="0"/>
                </a:moveTo>
                <a:lnTo>
                  <a:pt x="251943" y="49018"/>
                </a:lnTo>
              </a:path>
              <a:path w="252095" h="49530">
                <a:moveTo>
                  <a:pt x="251943" y="49018"/>
                </a:moveTo>
                <a:lnTo>
                  <a:pt x="0" y="49018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5" name="object 145"/>
          <p:cNvSpPr/>
          <p:nvPr/>
        </p:nvSpPr>
        <p:spPr>
          <a:xfrm>
            <a:off x="5798760" y="2703032"/>
            <a:ext cx="252095" cy="146050"/>
          </a:xfrm>
          <a:custGeom>
            <a:avLst/>
            <a:gdLst/>
            <a:ahLst/>
            <a:cxnLst/>
            <a:rect l="l" t="t" r="r" b="b"/>
            <a:pathLst>
              <a:path w="252095" h="146050">
                <a:moveTo>
                  <a:pt x="251943" y="145466"/>
                </a:moveTo>
                <a:lnTo>
                  <a:pt x="0" y="145466"/>
                </a:lnTo>
              </a:path>
              <a:path w="252095" h="146050">
                <a:moveTo>
                  <a:pt x="0" y="145466"/>
                </a:moveTo>
                <a:lnTo>
                  <a:pt x="0" y="0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6" name="object 146"/>
          <p:cNvSpPr/>
          <p:nvPr/>
        </p:nvSpPr>
        <p:spPr>
          <a:xfrm>
            <a:off x="5798760" y="2356191"/>
            <a:ext cx="252095" cy="146050"/>
          </a:xfrm>
          <a:custGeom>
            <a:avLst/>
            <a:gdLst/>
            <a:ahLst/>
            <a:cxnLst/>
            <a:rect l="l" t="t" r="r" b="b"/>
            <a:pathLst>
              <a:path w="252095" h="146050">
                <a:moveTo>
                  <a:pt x="0" y="145466"/>
                </a:moveTo>
                <a:lnTo>
                  <a:pt x="0" y="0"/>
                </a:lnTo>
              </a:path>
              <a:path w="252095" h="146050">
                <a:moveTo>
                  <a:pt x="0" y="0"/>
                </a:moveTo>
                <a:lnTo>
                  <a:pt x="251943" y="0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7" name="object 147"/>
          <p:cNvSpPr/>
          <p:nvPr/>
        </p:nvSpPr>
        <p:spPr>
          <a:xfrm>
            <a:off x="6297094" y="2356191"/>
            <a:ext cx="564515" cy="99695"/>
          </a:xfrm>
          <a:custGeom>
            <a:avLst/>
            <a:gdLst/>
            <a:ahLst/>
            <a:cxnLst/>
            <a:rect l="l" t="t" r="r" b="b"/>
            <a:pathLst>
              <a:path w="564515" h="99694">
                <a:moveTo>
                  <a:pt x="0" y="0"/>
                </a:moveTo>
                <a:lnTo>
                  <a:pt x="251943" y="0"/>
                </a:lnTo>
              </a:path>
              <a:path w="564515" h="99694">
                <a:moveTo>
                  <a:pt x="251943" y="0"/>
                </a:moveTo>
                <a:lnTo>
                  <a:pt x="251943" y="99627"/>
                </a:lnTo>
              </a:path>
              <a:path w="564515" h="99694">
                <a:moveTo>
                  <a:pt x="251943" y="99627"/>
                </a:moveTo>
                <a:lnTo>
                  <a:pt x="564162" y="99627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8" name="object 148"/>
          <p:cNvSpPr/>
          <p:nvPr/>
        </p:nvSpPr>
        <p:spPr>
          <a:xfrm>
            <a:off x="7108970" y="2455818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0" y="0"/>
                </a:moveTo>
                <a:lnTo>
                  <a:pt x="246391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49" name="object 149"/>
          <p:cNvSpPr/>
          <p:nvPr/>
        </p:nvSpPr>
        <p:spPr>
          <a:xfrm>
            <a:off x="7602018" y="2455818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>
                <a:moveTo>
                  <a:pt x="0" y="0"/>
                </a:moveTo>
                <a:lnTo>
                  <a:pt x="247713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0" name="object 150"/>
          <p:cNvSpPr/>
          <p:nvPr/>
        </p:nvSpPr>
        <p:spPr>
          <a:xfrm>
            <a:off x="8096122" y="2455818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0" y="0"/>
                </a:moveTo>
                <a:lnTo>
                  <a:pt x="246391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1" name="object 151"/>
          <p:cNvSpPr/>
          <p:nvPr/>
        </p:nvSpPr>
        <p:spPr>
          <a:xfrm>
            <a:off x="8590491" y="2455818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0" y="0"/>
                </a:moveTo>
                <a:lnTo>
                  <a:pt x="246391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2" name="object 152"/>
          <p:cNvSpPr/>
          <p:nvPr/>
        </p:nvSpPr>
        <p:spPr>
          <a:xfrm>
            <a:off x="9083275" y="2455818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>
                <a:moveTo>
                  <a:pt x="0" y="0"/>
                </a:moveTo>
                <a:lnTo>
                  <a:pt x="247977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3" name="object 153"/>
          <p:cNvSpPr/>
          <p:nvPr/>
        </p:nvSpPr>
        <p:spPr>
          <a:xfrm>
            <a:off x="9577644" y="2455818"/>
            <a:ext cx="312420" cy="344170"/>
          </a:xfrm>
          <a:custGeom>
            <a:avLst/>
            <a:gdLst/>
            <a:ahLst/>
            <a:cxnLst/>
            <a:rect l="l" t="t" r="r" b="b"/>
            <a:pathLst>
              <a:path w="312420" h="344169">
                <a:moveTo>
                  <a:pt x="0" y="0"/>
                </a:moveTo>
                <a:lnTo>
                  <a:pt x="312219" y="0"/>
                </a:lnTo>
              </a:path>
              <a:path w="312420" h="344169">
                <a:moveTo>
                  <a:pt x="312219" y="0"/>
                </a:moveTo>
                <a:lnTo>
                  <a:pt x="312219" y="343661"/>
                </a:lnTo>
              </a:path>
              <a:path w="312420" h="344169">
                <a:moveTo>
                  <a:pt x="312219" y="343661"/>
                </a:moveTo>
                <a:lnTo>
                  <a:pt x="0" y="343661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4" name="object 154"/>
          <p:cNvSpPr/>
          <p:nvPr/>
        </p:nvSpPr>
        <p:spPr>
          <a:xfrm>
            <a:off x="9083275" y="2799480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>
                <a:moveTo>
                  <a:pt x="247977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5" name="object 155"/>
          <p:cNvSpPr/>
          <p:nvPr/>
        </p:nvSpPr>
        <p:spPr>
          <a:xfrm>
            <a:off x="8590491" y="2799480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246391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6" name="object 156"/>
          <p:cNvSpPr/>
          <p:nvPr/>
        </p:nvSpPr>
        <p:spPr>
          <a:xfrm>
            <a:off x="8096122" y="2799480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246391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7" name="object 157"/>
          <p:cNvSpPr/>
          <p:nvPr/>
        </p:nvSpPr>
        <p:spPr>
          <a:xfrm>
            <a:off x="7602018" y="2799480"/>
            <a:ext cx="248285" cy="0"/>
          </a:xfrm>
          <a:custGeom>
            <a:avLst/>
            <a:gdLst/>
            <a:ahLst/>
            <a:cxnLst/>
            <a:rect l="l" t="t" r="r" b="b"/>
            <a:pathLst>
              <a:path w="248284">
                <a:moveTo>
                  <a:pt x="247713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8" name="object 158"/>
          <p:cNvSpPr/>
          <p:nvPr/>
        </p:nvSpPr>
        <p:spPr>
          <a:xfrm>
            <a:off x="7108970" y="2799480"/>
            <a:ext cx="247015" cy="0"/>
          </a:xfrm>
          <a:custGeom>
            <a:avLst/>
            <a:gdLst/>
            <a:ahLst/>
            <a:cxnLst/>
            <a:rect l="l" t="t" r="r" b="b"/>
            <a:pathLst>
              <a:path w="247015">
                <a:moveTo>
                  <a:pt x="246391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59" name="object 159"/>
          <p:cNvSpPr/>
          <p:nvPr/>
        </p:nvSpPr>
        <p:spPr>
          <a:xfrm>
            <a:off x="6549038" y="2799480"/>
            <a:ext cx="312420" cy="0"/>
          </a:xfrm>
          <a:custGeom>
            <a:avLst/>
            <a:gdLst/>
            <a:ahLst/>
            <a:cxnLst/>
            <a:rect l="l" t="t" r="r" b="b"/>
            <a:pathLst>
              <a:path w="312420">
                <a:moveTo>
                  <a:pt x="312219" y="0"/>
                </a:moveTo>
                <a:lnTo>
                  <a:pt x="0" y="0"/>
                </a:lnTo>
              </a:path>
            </a:pathLst>
          </a:custGeom>
          <a:ln w="19892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1" name="object 161"/>
          <p:cNvSpPr/>
          <p:nvPr/>
        </p:nvSpPr>
        <p:spPr>
          <a:xfrm>
            <a:off x="5244114" y="4525075"/>
            <a:ext cx="1383030" cy="80645"/>
          </a:xfrm>
          <a:custGeom>
            <a:avLst/>
            <a:gdLst/>
            <a:ahLst/>
            <a:cxnLst/>
            <a:rect l="l" t="t" r="r" b="b"/>
            <a:pathLst>
              <a:path w="1383029" h="80645">
                <a:moveTo>
                  <a:pt x="0" y="40274"/>
                </a:moveTo>
                <a:lnTo>
                  <a:pt x="1382912" y="40274"/>
                </a:lnTo>
              </a:path>
              <a:path w="1383029" h="80645">
                <a:moveTo>
                  <a:pt x="0" y="40274"/>
                </a:moveTo>
                <a:lnTo>
                  <a:pt x="435415" y="40274"/>
                </a:lnTo>
              </a:path>
              <a:path w="1383029" h="80645">
                <a:moveTo>
                  <a:pt x="162851" y="80576"/>
                </a:moveTo>
                <a:lnTo>
                  <a:pt x="438058" y="80576"/>
                </a:lnTo>
                <a:lnTo>
                  <a:pt x="438058" y="0"/>
                </a:lnTo>
                <a:lnTo>
                  <a:pt x="162851" y="0"/>
                </a:lnTo>
                <a:lnTo>
                  <a:pt x="162851" y="80576"/>
                </a:lnTo>
                <a:close/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5416740" y="4459046"/>
            <a:ext cx="259079" cy="61594"/>
          </a:xfrm>
          <a:custGeom>
            <a:avLst/>
            <a:gdLst/>
            <a:ahLst/>
            <a:cxnLst/>
            <a:rect l="l" t="t" r="r" b="b"/>
            <a:pathLst>
              <a:path w="259079" h="61595">
                <a:moveTo>
                  <a:pt x="23266" y="1117"/>
                </a:moveTo>
                <a:lnTo>
                  <a:pt x="0" y="1117"/>
                </a:lnTo>
                <a:lnTo>
                  <a:pt x="0" y="3365"/>
                </a:lnTo>
                <a:lnTo>
                  <a:pt x="6870" y="3365"/>
                </a:lnTo>
                <a:lnTo>
                  <a:pt x="8191" y="4483"/>
                </a:lnTo>
                <a:lnTo>
                  <a:pt x="9512" y="6705"/>
                </a:lnTo>
                <a:lnTo>
                  <a:pt x="9512" y="55968"/>
                </a:lnTo>
                <a:lnTo>
                  <a:pt x="8191" y="58191"/>
                </a:lnTo>
                <a:lnTo>
                  <a:pt x="0" y="58191"/>
                </a:lnTo>
                <a:lnTo>
                  <a:pt x="0" y="60439"/>
                </a:lnTo>
                <a:lnTo>
                  <a:pt x="23266" y="60439"/>
                </a:lnTo>
                <a:lnTo>
                  <a:pt x="23266" y="58191"/>
                </a:lnTo>
                <a:lnTo>
                  <a:pt x="15074" y="58191"/>
                </a:lnTo>
                <a:lnTo>
                  <a:pt x="13741" y="55968"/>
                </a:lnTo>
                <a:lnTo>
                  <a:pt x="13741" y="6705"/>
                </a:lnTo>
                <a:lnTo>
                  <a:pt x="15074" y="4483"/>
                </a:lnTo>
                <a:lnTo>
                  <a:pt x="16395" y="3365"/>
                </a:lnTo>
                <a:lnTo>
                  <a:pt x="23266" y="3365"/>
                </a:lnTo>
                <a:lnTo>
                  <a:pt x="23266" y="1117"/>
                </a:lnTo>
                <a:close/>
              </a:path>
              <a:path w="259079" h="61595">
                <a:moveTo>
                  <a:pt x="67144" y="14554"/>
                </a:moveTo>
                <a:lnTo>
                  <a:pt x="64236" y="1117"/>
                </a:lnTo>
                <a:lnTo>
                  <a:pt x="32778" y="1117"/>
                </a:lnTo>
                <a:lnTo>
                  <a:pt x="32778" y="3365"/>
                </a:lnTo>
                <a:lnTo>
                  <a:pt x="34099" y="3365"/>
                </a:lnTo>
                <a:lnTo>
                  <a:pt x="37007" y="4483"/>
                </a:lnTo>
                <a:lnTo>
                  <a:pt x="37007" y="58191"/>
                </a:lnTo>
                <a:lnTo>
                  <a:pt x="32778" y="58191"/>
                </a:lnTo>
                <a:lnTo>
                  <a:pt x="32778" y="60439"/>
                </a:lnTo>
                <a:lnTo>
                  <a:pt x="46532" y="60439"/>
                </a:lnTo>
                <a:lnTo>
                  <a:pt x="46532" y="58191"/>
                </a:lnTo>
                <a:lnTo>
                  <a:pt x="42303" y="58191"/>
                </a:lnTo>
                <a:lnTo>
                  <a:pt x="42303" y="30213"/>
                </a:lnTo>
                <a:lnTo>
                  <a:pt x="52082" y="30213"/>
                </a:lnTo>
                <a:lnTo>
                  <a:pt x="56045" y="32461"/>
                </a:lnTo>
                <a:lnTo>
                  <a:pt x="57365" y="39166"/>
                </a:lnTo>
                <a:lnTo>
                  <a:pt x="57365" y="40284"/>
                </a:lnTo>
                <a:lnTo>
                  <a:pt x="58686" y="40284"/>
                </a:lnTo>
                <a:lnTo>
                  <a:pt x="58686" y="20142"/>
                </a:lnTo>
                <a:lnTo>
                  <a:pt x="57365" y="20142"/>
                </a:lnTo>
                <a:lnTo>
                  <a:pt x="57365" y="22390"/>
                </a:lnTo>
                <a:lnTo>
                  <a:pt x="56045" y="26873"/>
                </a:lnTo>
                <a:lnTo>
                  <a:pt x="52082" y="29095"/>
                </a:lnTo>
                <a:lnTo>
                  <a:pt x="42303" y="29095"/>
                </a:lnTo>
                <a:lnTo>
                  <a:pt x="42303" y="4483"/>
                </a:lnTo>
                <a:lnTo>
                  <a:pt x="45212" y="3365"/>
                </a:lnTo>
                <a:lnTo>
                  <a:pt x="54724" y="3365"/>
                </a:lnTo>
                <a:lnTo>
                  <a:pt x="60274" y="6705"/>
                </a:lnTo>
                <a:lnTo>
                  <a:pt x="62915" y="8966"/>
                </a:lnTo>
                <a:lnTo>
                  <a:pt x="65557" y="14554"/>
                </a:lnTo>
                <a:lnTo>
                  <a:pt x="67144" y="14554"/>
                </a:lnTo>
                <a:close/>
              </a:path>
              <a:path w="259079" h="61595">
                <a:moveTo>
                  <a:pt x="103898" y="40284"/>
                </a:moveTo>
                <a:lnTo>
                  <a:pt x="95707" y="40284"/>
                </a:lnTo>
                <a:lnTo>
                  <a:pt x="95707" y="1117"/>
                </a:lnTo>
                <a:lnTo>
                  <a:pt x="93052" y="1117"/>
                </a:lnTo>
                <a:lnTo>
                  <a:pt x="91732" y="3556"/>
                </a:lnTo>
                <a:lnTo>
                  <a:pt x="91732" y="8966"/>
                </a:lnTo>
                <a:lnTo>
                  <a:pt x="91732" y="40284"/>
                </a:lnTo>
                <a:lnTo>
                  <a:pt x="73761" y="40284"/>
                </a:lnTo>
                <a:lnTo>
                  <a:pt x="91732" y="8966"/>
                </a:lnTo>
                <a:lnTo>
                  <a:pt x="91732" y="3556"/>
                </a:lnTo>
                <a:lnTo>
                  <a:pt x="71120" y="41414"/>
                </a:lnTo>
                <a:lnTo>
                  <a:pt x="71120" y="42532"/>
                </a:lnTo>
                <a:lnTo>
                  <a:pt x="91732" y="42532"/>
                </a:lnTo>
                <a:lnTo>
                  <a:pt x="91732" y="53721"/>
                </a:lnTo>
                <a:lnTo>
                  <a:pt x="90411" y="57073"/>
                </a:lnTo>
                <a:lnTo>
                  <a:pt x="87503" y="58191"/>
                </a:lnTo>
                <a:lnTo>
                  <a:pt x="83540" y="58191"/>
                </a:lnTo>
                <a:lnTo>
                  <a:pt x="83540" y="60439"/>
                </a:lnTo>
                <a:lnTo>
                  <a:pt x="103898" y="60439"/>
                </a:lnTo>
                <a:lnTo>
                  <a:pt x="103898" y="58191"/>
                </a:lnTo>
                <a:lnTo>
                  <a:pt x="101257" y="58191"/>
                </a:lnTo>
                <a:lnTo>
                  <a:pt x="97028" y="57073"/>
                </a:lnTo>
                <a:lnTo>
                  <a:pt x="95707" y="53721"/>
                </a:lnTo>
                <a:lnTo>
                  <a:pt x="95707" y="42532"/>
                </a:lnTo>
                <a:lnTo>
                  <a:pt x="103898" y="42532"/>
                </a:lnTo>
                <a:lnTo>
                  <a:pt x="103898" y="40284"/>
                </a:lnTo>
                <a:close/>
              </a:path>
              <a:path w="259079" h="61595">
                <a:moveTo>
                  <a:pt x="140906" y="45897"/>
                </a:moveTo>
                <a:lnTo>
                  <a:pt x="138264" y="45897"/>
                </a:lnTo>
                <a:lnTo>
                  <a:pt x="136944" y="52603"/>
                </a:lnTo>
                <a:lnTo>
                  <a:pt x="131394" y="55968"/>
                </a:lnTo>
                <a:lnTo>
                  <a:pt x="114998" y="55968"/>
                </a:lnTo>
                <a:lnTo>
                  <a:pt x="114998" y="53721"/>
                </a:lnTo>
                <a:lnTo>
                  <a:pt x="120281" y="47015"/>
                </a:lnTo>
                <a:lnTo>
                  <a:pt x="123190" y="42532"/>
                </a:lnTo>
                <a:lnTo>
                  <a:pt x="128752" y="38049"/>
                </a:lnTo>
                <a:lnTo>
                  <a:pt x="132715" y="31356"/>
                </a:lnTo>
                <a:lnTo>
                  <a:pt x="135356" y="29095"/>
                </a:lnTo>
                <a:lnTo>
                  <a:pt x="138264" y="23507"/>
                </a:lnTo>
                <a:lnTo>
                  <a:pt x="139585" y="22390"/>
                </a:lnTo>
                <a:lnTo>
                  <a:pt x="139585" y="11188"/>
                </a:lnTo>
                <a:lnTo>
                  <a:pt x="136944" y="4483"/>
                </a:lnTo>
                <a:lnTo>
                  <a:pt x="132715" y="2235"/>
                </a:lnTo>
                <a:lnTo>
                  <a:pt x="125844" y="1117"/>
                </a:lnTo>
                <a:lnTo>
                  <a:pt x="121869" y="1117"/>
                </a:lnTo>
                <a:lnTo>
                  <a:pt x="116319" y="4483"/>
                </a:lnTo>
                <a:lnTo>
                  <a:pt x="113677" y="8966"/>
                </a:lnTo>
                <a:lnTo>
                  <a:pt x="112090" y="15671"/>
                </a:lnTo>
                <a:lnTo>
                  <a:pt x="113677" y="19024"/>
                </a:lnTo>
                <a:lnTo>
                  <a:pt x="116319" y="21259"/>
                </a:lnTo>
                <a:lnTo>
                  <a:pt x="117640" y="20142"/>
                </a:lnTo>
                <a:lnTo>
                  <a:pt x="118960" y="17919"/>
                </a:lnTo>
                <a:lnTo>
                  <a:pt x="116319" y="11188"/>
                </a:lnTo>
                <a:lnTo>
                  <a:pt x="118960" y="5600"/>
                </a:lnTo>
                <a:lnTo>
                  <a:pt x="125844" y="3365"/>
                </a:lnTo>
                <a:lnTo>
                  <a:pt x="127165" y="3365"/>
                </a:lnTo>
                <a:lnTo>
                  <a:pt x="132715" y="6705"/>
                </a:lnTo>
                <a:lnTo>
                  <a:pt x="134035" y="8966"/>
                </a:lnTo>
                <a:lnTo>
                  <a:pt x="135356" y="15671"/>
                </a:lnTo>
                <a:lnTo>
                  <a:pt x="134035" y="19024"/>
                </a:lnTo>
                <a:lnTo>
                  <a:pt x="132715" y="25730"/>
                </a:lnTo>
                <a:lnTo>
                  <a:pt x="130073" y="31356"/>
                </a:lnTo>
                <a:lnTo>
                  <a:pt x="124523" y="36944"/>
                </a:lnTo>
                <a:lnTo>
                  <a:pt x="124523" y="38049"/>
                </a:lnTo>
                <a:lnTo>
                  <a:pt x="118960" y="43649"/>
                </a:lnTo>
                <a:lnTo>
                  <a:pt x="116319" y="48120"/>
                </a:lnTo>
                <a:lnTo>
                  <a:pt x="113677" y="51485"/>
                </a:lnTo>
                <a:lnTo>
                  <a:pt x="110769" y="55968"/>
                </a:lnTo>
                <a:lnTo>
                  <a:pt x="110769" y="60439"/>
                </a:lnTo>
                <a:lnTo>
                  <a:pt x="138264" y="60439"/>
                </a:lnTo>
                <a:lnTo>
                  <a:pt x="140906" y="45897"/>
                </a:lnTo>
                <a:close/>
              </a:path>
              <a:path w="259079" h="61595">
                <a:moveTo>
                  <a:pt x="217576" y="40284"/>
                </a:moveTo>
                <a:lnTo>
                  <a:pt x="216255" y="33578"/>
                </a:lnTo>
                <a:lnTo>
                  <a:pt x="213614" y="27990"/>
                </a:lnTo>
                <a:lnTo>
                  <a:pt x="209384" y="24625"/>
                </a:lnTo>
                <a:lnTo>
                  <a:pt x="203822" y="22390"/>
                </a:lnTo>
                <a:lnTo>
                  <a:pt x="198539" y="23507"/>
                </a:lnTo>
                <a:lnTo>
                  <a:pt x="197218" y="24625"/>
                </a:lnTo>
                <a:lnTo>
                  <a:pt x="192989" y="29095"/>
                </a:lnTo>
                <a:lnTo>
                  <a:pt x="194310" y="6705"/>
                </a:lnTo>
                <a:lnTo>
                  <a:pt x="214934" y="6705"/>
                </a:lnTo>
                <a:lnTo>
                  <a:pt x="216255" y="1117"/>
                </a:lnTo>
                <a:lnTo>
                  <a:pt x="191668" y="1117"/>
                </a:lnTo>
                <a:lnTo>
                  <a:pt x="190347" y="33578"/>
                </a:lnTo>
                <a:lnTo>
                  <a:pt x="192989" y="33578"/>
                </a:lnTo>
                <a:lnTo>
                  <a:pt x="192989" y="32461"/>
                </a:lnTo>
                <a:lnTo>
                  <a:pt x="197218" y="27990"/>
                </a:lnTo>
                <a:lnTo>
                  <a:pt x="202501" y="25730"/>
                </a:lnTo>
                <a:lnTo>
                  <a:pt x="205409" y="26873"/>
                </a:lnTo>
                <a:lnTo>
                  <a:pt x="209384" y="30213"/>
                </a:lnTo>
                <a:lnTo>
                  <a:pt x="210705" y="34696"/>
                </a:lnTo>
                <a:lnTo>
                  <a:pt x="212026" y="41414"/>
                </a:lnTo>
                <a:lnTo>
                  <a:pt x="212026" y="49237"/>
                </a:lnTo>
                <a:lnTo>
                  <a:pt x="209384" y="54851"/>
                </a:lnTo>
                <a:lnTo>
                  <a:pt x="208064" y="57073"/>
                </a:lnTo>
                <a:lnTo>
                  <a:pt x="202501" y="59334"/>
                </a:lnTo>
                <a:lnTo>
                  <a:pt x="195630" y="57073"/>
                </a:lnTo>
                <a:lnTo>
                  <a:pt x="192989" y="53721"/>
                </a:lnTo>
                <a:lnTo>
                  <a:pt x="194310" y="50380"/>
                </a:lnTo>
                <a:lnTo>
                  <a:pt x="195630" y="48120"/>
                </a:lnTo>
                <a:lnTo>
                  <a:pt x="194310" y="44754"/>
                </a:lnTo>
                <a:lnTo>
                  <a:pt x="191668" y="43649"/>
                </a:lnTo>
                <a:lnTo>
                  <a:pt x="188760" y="44754"/>
                </a:lnTo>
                <a:lnTo>
                  <a:pt x="188760" y="52603"/>
                </a:lnTo>
                <a:lnTo>
                  <a:pt x="192989" y="57073"/>
                </a:lnTo>
                <a:lnTo>
                  <a:pt x="195630" y="60439"/>
                </a:lnTo>
                <a:lnTo>
                  <a:pt x="202501" y="61556"/>
                </a:lnTo>
                <a:lnTo>
                  <a:pt x="203822" y="61556"/>
                </a:lnTo>
                <a:lnTo>
                  <a:pt x="209384" y="59334"/>
                </a:lnTo>
                <a:lnTo>
                  <a:pt x="214934" y="54851"/>
                </a:lnTo>
                <a:lnTo>
                  <a:pt x="217576" y="41414"/>
                </a:lnTo>
                <a:lnTo>
                  <a:pt x="217576" y="40284"/>
                </a:lnTo>
                <a:close/>
              </a:path>
              <a:path w="259079" h="61595">
                <a:moveTo>
                  <a:pt x="258813" y="58191"/>
                </a:moveTo>
                <a:lnTo>
                  <a:pt x="257225" y="58191"/>
                </a:lnTo>
                <a:lnTo>
                  <a:pt x="255905" y="57073"/>
                </a:lnTo>
                <a:lnTo>
                  <a:pt x="254584" y="54851"/>
                </a:lnTo>
                <a:lnTo>
                  <a:pt x="246392" y="13385"/>
                </a:lnTo>
                <a:lnTo>
                  <a:pt x="246392" y="36944"/>
                </a:lnTo>
                <a:lnTo>
                  <a:pt x="233972" y="36944"/>
                </a:lnTo>
                <a:lnTo>
                  <a:pt x="239522" y="7848"/>
                </a:lnTo>
                <a:lnTo>
                  <a:pt x="246392" y="36944"/>
                </a:lnTo>
                <a:lnTo>
                  <a:pt x="246392" y="13385"/>
                </a:lnTo>
                <a:lnTo>
                  <a:pt x="243751" y="0"/>
                </a:lnTo>
                <a:lnTo>
                  <a:pt x="238201" y="2235"/>
                </a:lnTo>
                <a:lnTo>
                  <a:pt x="227088" y="54851"/>
                </a:lnTo>
                <a:lnTo>
                  <a:pt x="225767" y="57073"/>
                </a:lnTo>
                <a:lnTo>
                  <a:pt x="223126" y="58191"/>
                </a:lnTo>
                <a:lnTo>
                  <a:pt x="223126" y="60439"/>
                </a:lnTo>
                <a:lnTo>
                  <a:pt x="233972" y="60439"/>
                </a:lnTo>
                <a:lnTo>
                  <a:pt x="233972" y="58191"/>
                </a:lnTo>
                <a:lnTo>
                  <a:pt x="232638" y="58191"/>
                </a:lnTo>
                <a:lnTo>
                  <a:pt x="229997" y="57073"/>
                </a:lnTo>
                <a:lnTo>
                  <a:pt x="229997" y="51485"/>
                </a:lnTo>
                <a:lnTo>
                  <a:pt x="232638" y="38049"/>
                </a:lnTo>
                <a:lnTo>
                  <a:pt x="246392" y="38049"/>
                </a:lnTo>
                <a:lnTo>
                  <a:pt x="249034" y="53721"/>
                </a:lnTo>
                <a:lnTo>
                  <a:pt x="249034" y="57073"/>
                </a:lnTo>
                <a:lnTo>
                  <a:pt x="247713" y="58191"/>
                </a:lnTo>
                <a:lnTo>
                  <a:pt x="246392" y="58191"/>
                </a:lnTo>
                <a:lnTo>
                  <a:pt x="246392" y="60439"/>
                </a:lnTo>
                <a:lnTo>
                  <a:pt x="258813" y="60439"/>
                </a:lnTo>
                <a:lnTo>
                  <a:pt x="258813" y="5819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63" name="object 163"/>
          <p:cNvSpPr/>
          <p:nvPr/>
        </p:nvSpPr>
        <p:spPr>
          <a:xfrm>
            <a:off x="6627026" y="4467996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5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pic>
        <p:nvPicPr>
          <p:cNvPr id="164" name="object 164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6666681" y="4511641"/>
            <a:ext cx="313541" cy="101853"/>
          </a:xfrm>
          <a:prstGeom prst="rect">
            <a:avLst/>
          </a:prstGeom>
        </p:spPr>
      </p:pic>
      <p:sp>
        <p:nvSpPr>
          <p:cNvPr id="165" name="object 165"/>
          <p:cNvSpPr/>
          <p:nvPr/>
        </p:nvSpPr>
        <p:spPr>
          <a:xfrm>
            <a:off x="7288476" y="4468001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0"/>
                </a:moveTo>
                <a:lnTo>
                  <a:pt x="0" y="194723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1" name="object 191"/>
          <p:cNvSpPr/>
          <p:nvPr/>
        </p:nvSpPr>
        <p:spPr>
          <a:xfrm>
            <a:off x="5756196" y="2542992"/>
            <a:ext cx="145415" cy="121285"/>
          </a:xfrm>
          <a:custGeom>
            <a:avLst/>
            <a:gdLst/>
            <a:ahLst/>
            <a:cxnLst/>
            <a:rect l="l" t="t" r="r" b="b"/>
            <a:pathLst>
              <a:path w="145414" h="121285">
                <a:moveTo>
                  <a:pt x="145138" y="0"/>
                </a:moveTo>
                <a:lnTo>
                  <a:pt x="0" y="0"/>
                </a:lnTo>
              </a:path>
              <a:path w="145414" h="121285">
                <a:moveTo>
                  <a:pt x="0" y="0"/>
                </a:moveTo>
                <a:lnTo>
                  <a:pt x="0" y="121089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5" name="object 195"/>
          <p:cNvSpPr/>
          <p:nvPr/>
        </p:nvSpPr>
        <p:spPr>
          <a:xfrm>
            <a:off x="6627026" y="3320897"/>
            <a:ext cx="1322705" cy="196215"/>
          </a:xfrm>
          <a:custGeom>
            <a:avLst/>
            <a:gdLst/>
            <a:ahLst/>
            <a:cxnLst/>
            <a:rect l="l" t="t" r="r" b="b"/>
            <a:pathLst>
              <a:path w="1322704" h="196214">
                <a:moveTo>
                  <a:pt x="0" y="195847"/>
                </a:moveTo>
                <a:lnTo>
                  <a:pt x="1322636" y="195847"/>
                </a:lnTo>
                <a:lnTo>
                  <a:pt x="1322636" y="0"/>
                </a:lnTo>
                <a:lnTo>
                  <a:pt x="0" y="0"/>
                </a:lnTo>
                <a:lnTo>
                  <a:pt x="0" y="195847"/>
                </a:lnTo>
                <a:close/>
              </a:path>
            </a:pathLst>
          </a:custGeom>
          <a:ln w="19891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97" name="object 197"/>
          <p:cNvSpPr/>
          <p:nvPr/>
        </p:nvSpPr>
        <p:spPr>
          <a:xfrm>
            <a:off x="7288476" y="3320934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810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6" name="object 206"/>
          <p:cNvSpPr/>
          <p:nvPr/>
        </p:nvSpPr>
        <p:spPr>
          <a:xfrm>
            <a:off x="2519479" y="1028946"/>
            <a:ext cx="275590" cy="80645"/>
          </a:xfrm>
          <a:custGeom>
            <a:avLst/>
            <a:gdLst/>
            <a:ahLst/>
            <a:cxnLst/>
            <a:rect l="l" t="t" r="r" b="b"/>
            <a:pathLst>
              <a:path w="275589" h="80644">
                <a:moveTo>
                  <a:pt x="0" y="80576"/>
                </a:moveTo>
                <a:lnTo>
                  <a:pt x="275207" y="80576"/>
                </a:lnTo>
                <a:lnTo>
                  <a:pt x="275207" y="0"/>
                </a:lnTo>
                <a:lnTo>
                  <a:pt x="0" y="0"/>
                </a:lnTo>
                <a:lnTo>
                  <a:pt x="0" y="80576"/>
                </a:lnTo>
                <a:close/>
              </a:path>
              <a:path w="275589" h="80644">
                <a:moveTo>
                  <a:pt x="109554" y="16719"/>
                </a:moveTo>
                <a:lnTo>
                  <a:pt x="142415" y="43481"/>
                </a:lnTo>
              </a:path>
              <a:path w="275589" h="80644">
                <a:moveTo>
                  <a:pt x="102707" y="42421"/>
                </a:moveTo>
                <a:lnTo>
                  <a:pt x="45180" y="23343"/>
                </a:lnTo>
              </a:path>
              <a:path w="275589" h="80644">
                <a:moveTo>
                  <a:pt x="56151" y="35796"/>
                </a:moveTo>
                <a:lnTo>
                  <a:pt x="52027" y="26788"/>
                </a:lnTo>
                <a:lnTo>
                  <a:pt x="41082" y="23343"/>
                </a:lnTo>
                <a:lnTo>
                  <a:pt x="28763" y="26788"/>
                </a:lnTo>
                <a:lnTo>
                  <a:pt x="24665" y="35796"/>
                </a:lnTo>
                <a:lnTo>
                  <a:pt x="28763" y="45865"/>
                </a:lnTo>
                <a:lnTo>
                  <a:pt x="41082" y="49310"/>
                </a:lnTo>
                <a:lnTo>
                  <a:pt x="52027" y="45865"/>
                </a:lnTo>
                <a:lnTo>
                  <a:pt x="56151" y="35796"/>
                </a:lnTo>
                <a:close/>
              </a:path>
              <a:path w="275589" h="80644">
                <a:moveTo>
                  <a:pt x="234151" y="36856"/>
                </a:moveTo>
                <a:lnTo>
                  <a:pt x="230027" y="26788"/>
                </a:lnTo>
                <a:lnTo>
                  <a:pt x="217707" y="23343"/>
                </a:lnTo>
                <a:lnTo>
                  <a:pt x="206762" y="26788"/>
                </a:lnTo>
                <a:lnTo>
                  <a:pt x="202638" y="36856"/>
                </a:lnTo>
                <a:lnTo>
                  <a:pt x="206762" y="45865"/>
                </a:lnTo>
                <a:lnTo>
                  <a:pt x="217707" y="49310"/>
                </a:lnTo>
                <a:lnTo>
                  <a:pt x="230027" y="45865"/>
                </a:lnTo>
                <a:lnTo>
                  <a:pt x="234151" y="36856"/>
                </a:lnTo>
                <a:close/>
              </a:path>
              <a:path w="275589" h="80644">
                <a:moveTo>
                  <a:pt x="130069" y="66003"/>
                </a:moveTo>
                <a:lnTo>
                  <a:pt x="183471" y="71567"/>
                </a:lnTo>
                <a:lnTo>
                  <a:pt x="228652" y="46925"/>
                </a:lnTo>
              </a:path>
              <a:path w="275589" h="80644">
                <a:moveTo>
                  <a:pt x="26013" y="40301"/>
                </a:moveTo>
                <a:lnTo>
                  <a:pt x="0" y="40301"/>
                </a:lnTo>
              </a:path>
              <a:path w="275589" h="80644">
                <a:moveTo>
                  <a:pt x="102707" y="42421"/>
                </a:moveTo>
                <a:lnTo>
                  <a:pt x="130069" y="66003"/>
                </a:lnTo>
              </a:path>
              <a:path w="275589" h="80644">
                <a:moveTo>
                  <a:pt x="142415" y="43481"/>
                </a:moveTo>
                <a:lnTo>
                  <a:pt x="179374" y="55934"/>
                </a:lnTo>
                <a:lnTo>
                  <a:pt x="217707" y="49310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7" name="object 207"/>
          <p:cNvSpPr/>
          <p:nvPr/>
        </p:nvSpPr>
        <p:spPr>
          <a:xfrm>
            <a:off x="2519476" y="940485"/>
            <a:ext cx="337185" cy="61594"/>
          </a:xfrm>
          <a:custGeom>
            <a:avLst/>
            <a:gdLst/>
            <a:ahLst/>
            <a:cxnLst/>
            <a:rect l="l" t="t" r="r" b="b"/>
            <a:pathLst>
              <a:path w="337185" h="61594">
                <a:moveTo>
                  <a:pt x="24663" y="2374"/>
                </a:moveTo>
                <a:lnTo>
                  <a:pt x="0" y="2374"/>
                </a:lnTo>
                <a:lnTo>
                  <a:pt x="0" y="3441"/>
                </a:lnTo>
                <a:lnTo>
                  <a:pt x="6845" y="3441"/>
                </a:lnTo>
                <a:lnTo>
                  <a:pt x="9588" y="4495"/>
                </a:lnTo>
                <a:lnTo>
                  <a:pt x="9588" y="58293"/>
                </a:lnTo>
                <a:lnTo>
                  <a:pt x="6845" y="59347"/>
                </a:lnTo>
                <a:lnTo>
                  <a:pt x="0" y="59347"/>
                </a:lnTo>
                <a:lnTo>
                  <a:pt x="0" y="60413"/>
                </a:lnTo>
                <a:lnTo>
                  <a:pt x="24663" y="60413"/>
                </a:lnTo>
                <a:lnTo>
                  <a:pt x="24663" y="59347"/>
                </a:lnTo>
                <a:lnTo>
                  <a:pt x="17818" y="59347"/>
                </a:lnTo>
                <a:lnTo>
                  <a:pt x="16433" y="58293"/>
                </a:lnTo>
                <a:lnTo>
                  <a:pt x="15062" y="55905"/>
                </a:lnTo>
                <a:lnTo>
                  <a:pt x="15062" y="6616"/>
                </a:lnTo>
                <a:lnTo>
                  <a:pt x="16433" y="4495"/>
                </a:lnTo>
                <a:lnTo>
                  <a:pt x="17818" y="3441"/>
                </a:lnTo>
                <a:lnTo>
                  <a:pt x="24663" y="3441"/>
                </a:lnTo>
                <a:lnTo>
                  <a:pt x="24663" y="2374"/>
                </a:lnTo>
                <a:close/>
              </a:path>
              <a:path w="337185" h="61594">
                <a:moveTo>
                  <a:pt x="65722" y="45834"/>
                </a:moveTo>
                <a:lnTo>
                  <a:pt x="64363" y="40271"/>
                </a:lnTo>
                <a:lnTo>
                  <a:pt x="62992" y="35763"/>
                </a:lnTo>
                <a:lnTo>
                  <a:pt x="57518" y="31267"/>
                </a:lnTo>
                <a:lnTo>
                  <a:pt x="52019" y="28079"/>
                </a:lnTo>
                <a:lnTo>
                  <a:pt x="50673" y="26758"/>
                </a:lnTo>
                <a:lnTo>
                  <a:pt x="43827" y="23571"/>
                </a:lnTo>
                <a:lnTo>
                  <a:pt x="41084" y="21196"/>
                </a:lnTo>
                <a:lnTo>
                  <a:pt x="39700" y="14566"/>
                </a:lnTo>
                <a:lnTo>
                  <a:pt x="39700" y="12446"/>
                </a:lnTo>
                <a:lnTo>
                  <a:pt x="41084" y="6616"/>
                </a:lnTo>
                <a:lnTo>
                  <a:pt x="43827" y="4495"/>
                </a:lnTo>
                <a:lnTo>
                  <a:pt x="49301" y="3441"/>
                </a:lnTo>
                <a:lnTo>
                  <a:pt x="52019" y="3441"/>
                </a:lnTo>
                <a:lnTo>
                  <a:pt x="56146" y="5562"/>
                </a:lnTo>
                <a:lnTo>
                  <a:pt x="58864" y="10058"/>
                </a:lnTo>
                <a:lnTo>
                  <a:pt x="61620" y="15633"/>
                </a:lnTo>
                <a:lnTo>
                  <a:pt x="62992" y="15633"/>
                </a:lnTo>
                <a:lnTo>
                  <a:pt x="62992" y="1054"/>
                </a:lnTo>
                <a:lnTo>
                  <a:pt x="61620" y="2374"/>
                </a:lnTo>
                <a:lnTo>
                  <a:pt x="58864" y="3441"/>
                </a:lnTo>
                <a:lnTo>
                  <a:pt x="56146" y="2374"/>
                </a:lnTo>
                <a:lnTo>
                  <a:pt x="49301" y="1054"/>
                </a:lnTo>
                <a:lnTo>
                  <a:pt x="43827" y="2374"/>
                </a:lnTo>
                <a:lnTo>
                  <a:pt x="39700" y="5562"/>
                </a:lnTo>
                <a:lnTo>
                  <a:pt x="36982" y="10058"/>
                </a:lnTo>
                <a:lnTo>
                  <a:pt x="35610" y="15633"/>
                </a:lnTo>
                <a:lnTo>
                  <a:pt x="35610" y="20129"/>
                </a:lnTo>
                <a:lnTo>
                  <a:pt x="38354" y="25692"/>
                </a:lnTo>
                <a:lnTo>
                  <a:pt x="39700" y="25692"/>
                </a:lnTo>
                <a:lnTo>
                  <a:pt x="43827" y="29146"/>
                </a:lnTo>
                <a:lnTo>
                  <a:pt x="49301" y="32588"/>
                </a:lnTo>
                <a:lnTo>
                  <a:pt x="54775" y="35763"/>
                </a:lnTo>
                <a:lnTo>
                  <a:pt x="58864" y="39204"/>
                </a:lnTo>
                <a:lnTo>
                  <a:pt x="58864" y="40271"/>
                </a:lnTo>
                <a:lnTo>
                  <a:pt x="61620" y="45834"/>
                </a:lnTo>
                <a:lnTo>
                  <a:pt x="60248" y="50342"/>
                </a:lnTo>
                <a:lnTo>
                  <a:pt x="58864" y="55905"/>
                </a:lnTo>
                <a:lnTo>
                  <a:pt x="56146" y="58293"/>
                </a:lnTo>
                <a:lnTo>
                  <a:pt x="50673" y="59347"/>
                </a:lnTo>
                <a:lnTo>
                  <a:pt x="47929" y="58293"/>
                </a:lnTo>
                <a:lnTo>
                  <a:pt x="42456" y="55905"/>
                </a:lnTo>
                <a:lnTo>
                  <a:pt x="42456" y="54838"/>
                </a:lnTo>
                <a:lnTo>
                  <a:pt x="38354" y="50342"/>
                </a:lnTo>
                <a:lnTo>
                  <a:pt x="36982" y="43713"/>
                </a:lnTo>
                <a:lnTo>
                  <a:pt x="34226" y="44780"/>
                </a:lnTo>
                <a:lnTo>
                  <a:pt x="36982" y="61468"/>
                </a:lnTo>
                <a:lnTo>
                  <a:pt x="39700" y="59347"/>
                </a:lnTo>
                <a:lnTo>
                  <a:pt x="41084" y="59347"/>
                </a:lnTo>
                <a:lnTo>
                  <a:pt x="45173" y="60413"/>
                </a:lnTo>
                <a:lnTo>
                  <a:pt x="50673" y="61468"/>
                </a:lnTo>
                <a:lnTo>
                  <a:pt x="52019" y="61468"/>
                </a:lnTo>
                <a:lnTo>
                  <a:pt x="57518" y="60413"/>
                </a:lnTo>
                <a:lnTo>
                  <a:pt x="61620" y="56959"/>
                </a:lnTo>
                <a:lnTo>
                  <a:pt x="64363" y="51396"/>
                </a:lnTo>
                <a:lnTo>
                  <a:pt x="65722" y="45834"/>
                </a:lnTo>
                <a:close/>
              </a:path>
              <a:path w="337185" h="61594">
                <a:moveTo>
                  <a:pt x="105422" y="42659"/>
                </a:moveTo>
                <a:lnTo>
                  <a:pt x="102704" y="35763"/>
                </a:lnTo>
                <a:lnTo>
                  <a:pt x="99949" y="32588"/>
                </a:lnTo>
                <a:lnTo>
                  <a:pt x="99949" y="44780"/>
                </a:lnTo>
                <a:lnTo>
                  <a:pt x="99949" y="49276"/>
                </a:lnTo>
                <a:lnTo>
                  <a:pt x="97231" y="54838"/>
                </a:lnTo>
                <a:lnTo>
                  <a:pt x="94475" y="56959"/>
                </a:lnTo>
                <a:lnTo>
                  <a:pt x="89014" y="59347"/>
                </a:lnTo>
                <a:lnTo>
                  <a:pt x="83540" y="59347"/>
                </a:lnTo>
                <a:lnTo>
                  <a:pt x="82156" y="58293"/>
                </a:lnTo>
                <a:lnTo>
                  <a:pt x="80784" y="55905"/>
                </a:lnTo>
                <a:lnTo>
                  <a:pt x="80784" y="30200"/>
                </a:lnTo>
                <a:lnTo>
                  <a:pt x="87630" y="30200"/>
                </a:lnTo>
                <a:lnTo>
                  <a:pt x="91732" y="30200"/>
                </a:lnTo>
                <a:lnTo>
                  <a:pt x="97231" y="33642"/>
                </a:lnTo>
                <a:lnTo>
                  <a:pt x="98577" y="36830"/>
                </a:lnTo>
                <a:lnTo>
                  <a:pt x="99949" y="44780"/>
                </a:lnTo>
                <a:lnTo>
                  <a:pt x="99949" y="32588"/>
                </a:lnTo>
                <a:lnTo>
                  <a:pt x="94475" y="29146"/>
                </a:lnTo>
                <a:lnTo>
                  <a:pt x="97231" y="26758"/>
                </a:lnTo>
                <a:lnTo>
                  <a:pt x="101333" y="23571"/>
                </a:lnTo>
                <a:lnTo>
                  <a:pt x="101333" y="22517"/>
                </a:lnTo>
                <a:lnTo>
                  <a:pt x="102704" y="15633"/>
                </a:lnTo>
                <a:lnTo>
                  <a:pt x="102704" y="10058"/>
                </a:lnTo>
                <a:lnTo>
                  <a:pt x="99949" y="4495"/>
                </a:lnTo>
                <a:lnTo>
                  <a:pt x="98577" y="3784"/>
                </a:lnTo>
                <a:lnTo>
                  <a:pt x="98577" y="15633"/>
                </a:lnTo>
                <a:lnTo>
                  <a:pt x="97231" y="19075"/>
                </a:lnTo>
                <a:lnTo>
                  <a:pt x="94475" y="24638"/>
                </a:lnTo>
                <a:lnTo>
                  <a:pt x="94475" y="25692"/>
                </a:lnTo>
                <a:lnTo>
                  <a:pt x="89014" y="28079"/>
                </a:lnTo>
                <a:lnTo>
                  <a:pt x="80784" y="28079"/>
                </a:lnTo>
                <a:lnTo>
                  <a:pt x="80784" y="6616"/>
                </a:lnTo>
                <a:lnTo>
                  <a:pt x="82156" y="4495"/>
                </a:lnTo>
                <a:lnTo>
                  <a:pt x="83540" y="3441"/>
                </a:lnTo>
                <a:lnTo>
                  <a:pt x="87630" y="3441"/>
                </a:lnTo>
                <a:lnTo>
                  <a:pt x="89014" y="4495"/>
                </a:lnTo>
                <a:lnTo>
                  <a:pt x="94475" y="6616"/>
                </a:lnTo>
                <a:lnTo>
                  <a:pt x="97231" y="7950"/>
                </a:lnTo>
                <a:lnTo>
                  <a:pt x="98577" y="15633"/>
                </a:lnTo>
                <a:lnTo>
                  <a:pt x="98577" y="3784"/>
                </a:lnTo>
                <a:lnTo>
                  <a:pt x="95859" y="2374"/>
                </a:lnTo>
                <a:lnTo>
                  <a:pt x="89014" y="2374"/>
                </a:lnTo>
                <a:lnTo>
                  <a:pt x="71196" y="2374"/>
                </a:lnTo>
                <a:lnTo>
                  <a:pt x="71196" y="3441"/>
                </a:lnTo>
                <a:lnTo>
                  <a:pt x="73939" y="3441"/>
                </a:lnTo>
                <a:lnTo>
                  <a:pt x="75311" y="4495"/>
                </a:lnTo>
                <a:lnTo>
                  <a:pt x="76695" y="6616"/>
                </a:lnTo>
                <a:lnTo>
                  <a:pt x="76695" y="55905"/>
                </a:lnTo>
                <a:lnTo>
                  <a:pt x="75311" y="58293"/>
                </a:lnTo>
                <a:lnTo>
                  <a:pt x="73939" y="59347"/>
                </a:lnTo>
                <a:lnTo>
                  <a:pt x="71196" y="59347"/>
                </a:lnTo>
                <a:lnTo>
                  <a:pt x="71196" y="60413"/>
                </a:lnTo>
                <a:lnTo>
                  <a:pt x="95859" y="60413"/>
                </a:lnTo>
                <a:lnTo>
                  <a:pt x="101333" y="56959"/>
                </a:lnTo>
                <a:lnTo>
                  <a:pt x="104051" y="52717"/>
                </a:lnTo>
                <a:lnTo>
                  <a:pt x="105422" y="45834"/>
                </a:lnTo>
                <a:lnTo>
                  <a:pt x="105422" y="42659"/>
                </a:lnTo>
                <a:close/>
              </a:path>
              <a:path w="337185" h="61594">
                <a:moveTo>
                  <a:pt x="142405" y="22517"/>
                </a:moveTo>
                <a:lnTo>
                  <a:pt x="141033" y="14566"/>
                </a:lnTo>
                <a:lnTo>
                  <a:pt x="138290" y="9004"/>
                </a:lnTo>
                <a:lnTo>
                  <a:pt x="138290" y="7950"/>
                </a:lnTo>
                <a:lnTo>
                  <a:pt x="136918" y="6553"/>
                </a:lnTo>
                <a:lnTo>
                  <a:pt x="136918" y="22517"/>
                </a:lnTo>
                <a:lnTo>
                  <a:pt x="136918" y="38150"/>
                </a:lnTo>
                <a:lnTo>
                  <a:pt x="135559" y="45834"/>
                </a:lnTo>
                <a:lnTo>
                  <a:pt x="134188" y="51396"/>
                </a:lnTo>
                <a:lnTo>
                  <a:pt x="132816" y="55905"/>
                </a:lnTo>
                <a:lnTo>
                  <a:pt x="127342" y="59347"/>
                </a:lnTo>
                <a:lnTo>
                  <a:pt x="124587" y="58293"/>
                </a:lnTo>
                <a:lnTo>
                  <a:pt x="120497" y="51396"/>
                </a:lnTo>
                <a:lnTo>
                  <a:pt x="119126" y="46888"/>
                </a:lnTo>
                <a:lnTo>
                  <a:pt x="117741" y="40271"/>
                </a:lnTo>
                <a:lnTo>
                  <a:pt x="117741" y="24638"/>
                </a:lnTo>
                <a:lnTo>
                  <a:pt x="119126" y="16687"/>
                </a:lnTo>
                <a:lnTo>
                  <a:pt x="120497" y="11125"/>
                </a:lnTo>
                <a:lnTo>
                  <a:pt x="123240" y="6616"/>
                </a:lnTo>
                <a:lnTo>
                  <a:pt x="127342" y="3441"/>
                </a:lnTo>
                <a:lnTo>
                  <a:pt x="131445" y="4495"/>
                </a:lnTo>
                <a:lnTo>
                  <a:pt x="134188" y="11125"/>
                </a:lnTo>
                <a:lnTo>
                  <a:pt x="135559" y="15633"/>
                </a:lnTo>
                <a:lnTo>
                  <a:pt x="136918" y="22517"/>
                </a:lnTo>
                <a:lnTo>
                  <a:pt x="136918" y="6553"/>
                </a:lnTo>
                <a:lnTo>
                  <a:pt x="132816" y="2374"/>
                </a:lnTo>
                <a:lnTo>
                  <a:pt x="127342" y="1054"/>
                </a:lnTo>
                <a:lnTo>
                  <a:pt x="125971" y="1054"/>
                </a:lnTo>
                <a:lnTo>
                  <a:pt x="120497" y="3441"/>
                </a:lnTo>
                <a:lnTo>
                  <a:pt x="116395" y="9004"/>
                </a:lnTo>
                <a:lnTo>
                  <a:pt x="116395" y="10058"/>
                </a:lnTo>
                <a:lnTo>
                  <a:pt x="113652" y="15633"/>
                </a:lnTo>
                <a:lnTo>
                  <a:pt x="112268" y="22517"/>
                </a:lnTo>
                <a:lnTo>
                  <a:pt x="112268" y="41325"/>
                </a:lnTo>
                <a:lnTo>
                  <a:pt x="113652" y="48221"/>
                </a:lnTo>
                <a:lnTo>
                  <a:pt x="116395" y="53784"/>
                </a:lnTo>
                <a:lnTo>
                  <a:pt x="116395" y="54838"/>
                </a:lnTo>
                <a:lnTo>
                  <a:pt x="121869" y="60413"/>
                </a:lnTo>
                <a:lnTo>
                  <a:pt x="127342" y="61468"/>
                </a:lnTo>
                <a:lnTo>
                  <a:pt x="128714" y="61468"/>
                </a:lnTo>
                <a:lnTo>
                  <a:pt x="134188" y="59347"/>
                </a:lnTo>
                <a:lnTo>
                  <a:pt x="138290" y="53784"/>
                </a:lnTo>
                <a:lnTo>
                  <a:pt x="138290" y="52717"/>
                </a:lnTo>
                <a:lnTo>
                  <a:pt x="141033" y="46888"/>
                </a:lnTo>
                <a:lnTo>
                  <a:pt x="142405" y="39204"/>
                </a:lnTo>
                <a:lnTo>
                  <a:pt x="142405" y="22517"/>
                </a:lnTo>
                <a:close/>
              </a:path>
              <a:path w="337185" h="61594">
                <a:moveTo>
                  <a:pt x="179374" y="42659"/>
                </a:moveTo>
                <a:lnTo>
                  <a:pt x="177990" y="35763"/>
                </a:lnTo>
                <a:lnTo>
                  <a:pt x="173901" y="32588"/>
                </a:lnTo>
                <a:lnTo>
                  <a:pt x="168427" y="29146"/>
                </a:lnTo>
                <a:lnTo>
                  <a:pt x="171145" y="26758"/>
                </a:lnTo>
                <a:lnTo>
                  <a:pt x="175272" y="23571"/>
                </a:lnTo>
                <a:lnTo>
                  <a:pt x="176618" y="21196"/>
                </a:lnTo>
                <a:lnTo>
                  <a:pt x="177990" y="14566"/>
                </a:lnTo>
                <a:lnTo>
                  <a:pt x="177990" y="11125"/>
                </a:lnTo>
                <a:lnTo>
                  <a:pt x="173901" y="5562"/>
                </a:lnTo>
                <a:lnTo>
                  <a:pt x="171145" y="2374"/>
                </a:lnTo>
                <a:lnTo>
                  <a:pt x="164299" y="1054"/>
                </a:lnTo>
                <a:lnTo>
                  <a:pt x="161582" y="1054"/>
                </a:lnTo>
                <a:lnTo>
                  <a:pt x="156108" y="4495"/>
                </a:lnTo>
                <a:lnTo>
                  <a:pt x="153352" y="6616"/>
                </a:lnTo>
                <a:lnTo>
                  <a:pt x="151980" y="12446"/>
                </a:lnTo>
                <a:lnTo>
                  <a:pt x="153352" y="16687"/>
                </a:lnTo>
                <a:lnTo>
                  <a:pt x="154736" y="18008"/>
                </a:lnTo>
                <a:lnTo>
                  <a:pt x="157454" y="16687"/>
                </a:lnTo>
                <a:lnTo>
                  <a:pt x="157454" y="12446"/>
                </a:lnTo>
                <a:lnTo>
                  <a:pt x="156108" y="9004"/>
                </a:lnTo>
                <a:lnTo>
                  <a:pt x="158826" y="4495"/>
                </a:lnTo>
                <a:lnTo>
                  <a:pt x="162928" y="3441"/>
                </a:lnTo>
                <a:lnTo>
                  <a:pt x="165671" y="3441"/>
                </a:lnTo>
                <a:lnTo>
                  <a:pt x="171145" y="6616"/>
                </a:lnTo>
                <a:lnTo>
                  <a:pt x="171145" y="9004"/>
                </a:lnTo>
                <a:lnTo>
                  <a:pt x="172516" y="15633"/>
                </a:lnTo>
                <a:lnTo>
                  <a:pt x="172516" y="19075"/>
                </a:lnTo>
                <a:lnTo>
                  <a:pt x="169773" y="24638"/>
                </a:lnTo>
                <a:lnTo>
                  <a:pt x="167055" y="26758"/>
                </a:lnTo>
                <a:lnTo>
                  <a:pt x="161582" y="28079"/>
                </a:lnTo>
                <a:lnTo>
                  <a:pt x="161582" y="30200"/>
                </a:lnTo>
                <a:lnTo>
                  <a:pt x="167055" y="31267"/>
                </a:lnTo>
                <a:lnTo>
                  <a:pt x="172516" y="34709"/>
                </a:lnTo>
                <a:lnTo>
                  <a:pt x="173901" y="36830"/>
                </a:lnTo>
                <a:lnTo>
                  <a:pt x="175272" y="44780"/>
                </a:lnTo>
                <a:lnTo>
                  <a:pt x="173901" y="50342"/>
                </a:lnTo>
                <a:lnTo>
                  <a:pt x="172516" y="54838"/>
                </a:lnTo>
                <a:lnTo>
                  <a:pt x="169773" y="56959"/>
                </a:lnTo>
                <a:lnTo>
                  <a:pt x="164299" y="59347"/>
                </a:lnTo>
                <a:lnTo>
                  <a:pt x="158826" y="58293"/>
                </a:lnTo>
                <a:lnTo>
                  <a:pt x="156108" y="54838"/>
                </a:lnTo>
                <a:lnTo>
                  <a:pt x="157454" y="51396"/>
                </a:lnTo>
                <a:lnTo>
                  <a:pt x="157454" y="45834"/>
                </a:lnTo>
                <a:lnTo>
                  <a:pt x="154736" y="44780"/>
                </a:lnTo>
                <a:lnTo>
                  <a:pt x="151980" y="45834"/>
                </a:lnTo>
                <a:lnTo>
                  <a:pt x="150609" y="50342"/>
                </a:lnTo>
                <a:lnTo>
                  <a:pt x="151980" y="52717"/>
                </a:lnTo>
                <a:lnTo>
                  <a:pt x="154736" y="58293"/>
                </a:lnTo>
                <a:lnTo>
                  <a:pt x="158826" y="60413"/>
                </a:lnTo>
                <a:lnTo>
                  <a:pt x="164299" y="61468"/>
                </a:lnTo>
                <a:lnTo>
                  <a:pt x="165671" y="61468"/>
                </a:lnTo>
                <a:lnTo>
                  <a:pt x="171145" y="60413"/>
                </a:lnTo>
                <a:lnTo>
                  <a:pt x="179374" y="51396"/>
                </a:lnTo>
                <a:lnTo>
                  <a:pt x="179374" y="42659"/>
                </a:lnTo>
                <a:close/>
              </a:path>
              <a:path w="337185" h="61594">
                <a:moveTo>
                  <a:pt x="256032" y="42659"/>
                </a:moveTo>
                <a:lnTo>
                  <a:pt x="254660" y="35763"/>
                </a:lnTo>
                <a:lnTo>
                  <a:pt x="250558" y="32588"/>
                </a:lnTo>
                <a:lnTo>
                  <a:pt x="245097" y="29146"/>
                </a:lnTo>
                <a:lnTo>
                  <a:pt x="247815" y="26758"/>
                </a:lnTo>
                <a:lnTo>
                  <a:pt x="251942" y="23571"/>
                </a:lnTo>
                <a:lnTo>
                  <a:pt x="253314" y="21196"/>
                </a:lnTo>
                <a:lnTo>
                  <a:pt x="254660" y="14566"/>
                </a:lnTo>
                <a:lnTo>
                  <a:pt x="254660" y="11125"/>
                </a:lnTo>
                <a:lnTo>
                  <a:pt x="250558" y="5562"/>
                </a:lnTo>
                <a:lnTo>
                  <a:pt x="247815" y="2374"/>
                </a:lnTo>
                <a:lnTo>
                  <a:pt x="240995" y="1054"/>
                </a:lnTo>
                <a:lnTo>
                  <a:pt x="238239" y="1054"/>
                </a:lnTo>
                <a:lnTo>
                  <a:pt x="232778" y="4495"/>
                </a:lnTo>
                <a:lnTo>
                  <a:pt x="230022" y="6616"/>
                </a:lnTo>
                <a:lnTo>
                  <a:pt x="228650" y="12446"/>
                </a:lnTo>
                <a:lnTo>
                  <a:pt x="230022" y="16687"/>
                </a:lnTo>
                <a:lnTo>
                  <a:pt x="231394" y="18008"/>
                </a:lnTo>
                <a:lnTo>
                  <a:pt x="234149" y="16687"/>
                </a:lnTo>
                <a:lnTo>
                  <a:pt x="234149" y="12446"/>
                </a:lnTo>
                <a:lnTo>
                  <a:pt x="232778" y="9004"/>
                </a:lnTo>
                <a:lnTo>
                  <a:pt x="235496" y="4495"/>
                </a:lnTo>
                <a:lnTo>
                  <a:pt x="239623" y="3441"/>
                </a:lnTo>
                <a:lnTo>
                  <a:pt x="242341" y="3441"/>
                </a:lnTo>
                <a:lnTo>
                  <a:pt x="247815" y="6616"/>
                </a:lnTo>
                <a:lnTo>
                  <a:pt x="247815" y="9004"/>
                </a:lnTo>
                <a:lnTo>
                  <a:pt x="249186" y="15633"/>
                </a:lnTo>
                <a:lnTo>
                  <a:pt x="249186" y="19075"/>
                </a:lnTo>
                <a:lnTo>
                  <a:pt x="246468" y="24638"/>
                </a:lnTo>
                <a:lnTo>
                  <a:pt x="243713" y="26758"/>
                </a:lnTo>
                <a:lnTo>
                  <a:pt x="238239" y="28079"/>
                </a:lnTo>
                <a:lnTo>
                  <a:pt x="238239" y="30200"/>
                </a:lnTo>
                <a:lnTo>
                  <a:pt x="243713" y="31267"/>
                </a:lnTo>
                <a:lnTo>
                  <a:pt x="249186" y="34709"/>
                </a:lnTo>
                <a:lnTo>
                  <a:pt x="250558" y="36830"/>
                </a:lnTo>
                <a:lnTo>
                  <a:pt x="251942" y="44780"/>
                </a:lnTo>
                <a:lnTo>
                  <a:pt x="250558" y="50342"/>
                </a:lnTo>
                <a:lnTo>
                  <a:pt x="249186" y="54838"/>
                </a:lnTo>
                <a:lnTo>
                  <a:pt x="246468" y="56959"/>
                </a:lnTo>
                <a:lnTo>
                  <a:pt x="240995" y="59347"/>
                </a:lnTo>
                <a:lnTo>
                  <a:pt x="235496" y="58293"/>
                </a:lnTo>
                <a:lnTo>
                  <a:pt x="232778" y="54838"/>
                </a:lnTo>
                <a:lnTo>
                  <a:pt x="234149" y="51396"/>
                </a:lnTo>
                <a:lnTo>
                  <a:pt x="234149" y="45834"/>
                </a:lnTo>
                <a:lnTo>
                  <a:pt x="231394" y="44780"/>
                </a:lnTo>
                <a:lnTo>
                  <a:pt x="228650" y="45834"/>
                </a:lnTo>
                <a:lnTo>
                  <a:pt x="227304" y="50342"/>
                </a:lnTo>
                <a:lnTo>
                  <a:pt x="227304" y="52717"/>
                </a:lnTo>
                <a:lnTo>
                  <a:pt x="231394" y="58293"/>
                </a:lnTo>
                <a:lnTo>
                  <a:pt x="235496" y="60413"/>
                </a:lnTo>
                <a:lnTo>
                  <a:pt x="240995" y="61468"/>
                </a:lnTo>
                <a:lnTo>
                  <a:pt x="242341" y="61468"/>
                </a:lnTo>
                <a:lnTo>
                  <a:pt x="247815" y="60413"/>
                </a:lnTo>
                <a:lnTo>
                  <a:pt x="256032" y="51396"/>
                </a:lnTo>
                <a:lnTo>
                  <a:pt x="256032" y="42659"/>
                </a:lnTo>
                <a:close/>
              </a:path>
              <a:path w="337185" h="61594">
                <a:moveTo>
                  <a:pt x="295744" y="22517"/>
                </a:moveTo>
                <a:lnTo>
                  <a:pt x="294373" y="14566"/>
                </a:lnTo>
                <a:lnTo>
                  <a:pt x="291642" y="9004"/>
                </a:lnTo>
                <a:lnTo>
                  <a:pt x="290271" y="7950"/>
                </a:lnTo>
                <a:lnTo>
                  <a:pt x="290271" y="22517"/>
                </a:lnTo>
                <a:lnTo>
                  <a:pt x="290271" y="38150"/>
                </a:lnTo>
                <a:lnTo>
                  <a:pt x="288899" y="45834"/>
                </a:lnTo>
                <a:lnTo>
                  <a:pt x="287528" y="51396"/>
                </a:lnTo>
                <a:lnTo>
                  <a:pt x="284797" y="55905"/>
                </a:lnTo>
                <a:lnTo>
                  <a:pt x="280670" y="59347"/>
                </a:lnTo>
                <a:lnTo>
                  <a:pt x="277952" y="58293"/>
                </a:lnTo>
                <a:lnTo>
                  <a:pt x="273850" y="51396"/>
                </a:lnTo>
                <a:lnTo>
                  <a:pt x="272478" y="46888"/>
                </a:lnTo>
                <a:lnTo>
                  <a:pt x="271106" y="40271"/>
                </a:lnTo>
                <a:lnTo>
                  <a:pt x="271106" y="24638"/>
                </a:lnTo>
                <a:lnTo>
                  <a:pt x="272478" y="16687"/>
                </a:lnTo>
                <a:lnTo>
                  <a:pt x="273850" y="11125"/>
                </a:lnTo>
                <a:lnTo>
                  <a:pt x="276580" y="6616"/>
                </a:lnTo>
                <a:lnTo>
                  <a:pt x="280670" y="3441"/>
                </a:lnTo>
                <a:lnTo>
                  <a:pt x="283425" y="4495"/>
                </a:lnTo>
                <a:lnTo>
                  <a:pt x="287528" y="11125"/>
                </a:lnTo>
                <a:lnTo>
                  <a:pt x="288899" y="15633"/>
                </a:lnTo>
                <a:lnTo>
                  <a:pt x="290271" y="22517"/>
                </a:lnTo>
                <a:lnTo>
                  <a:pt x="290271" y="7950"/>
                </a:lnTo>
                <a:lnTo>
                  <a:pt x="286169" y="2374"/>
                </a:lnTo>
                <a:lnTo>
                  <a:pt x="280670" y="1054"/>
                </a:lnTo>
                <a:lnTo>
                  <a:pt x="279323" y="1054"/>
                </a:lnTo>
                <a:lnTo>
                  <a:pt x="273850" y="3441"/>
                </a:lnTo>
                <a:lnTo>
                  <a:pt x="269735" y="9004"/>
                </a:lnTo>
                <a:lnTo>
                  <a:pt x="269735" y="10058"/>
                </a:lnTo>
                <a:lnTo>
                  <a:pt x="267004" y="15633"/>
                </a:lnTo>
                <a:lnTo>
                  <a:pt x="265633" y="22517"/>
                </a:lnTo>
                <a:lnTo>
                  <a:pt x="265633" y="41325"/>
                </a:lnTo>
                <a:lnTo>
                  <a:pt x="267004" y="48221"/>
                </a:lnTo>
                <a:lnTo>
                  <a:pt x="269735" y="53784"/>
                </a:lnTo>
                <a:lnTo>
                  <a:pt x="269735" y="54838"/>
                </a:lnTo>
                <a:lnTo>
                  <a:pt x="275209" y="60413"/>
                </a:lnTo>
                <a:lnTo>
                  <a:pt x="280670" y="61468"/>
                </a:lnTo>
                <a:lnTo>
                  <a:pt x="282054" y="61468"/>
                </a:lnTo>
                <a:lnTo>
                  <a:pt x="287528" y="59347"/>
                </a:lnTo>
                <a:lnTo>
                  <a:pt x="291642" y="53784"/>
                </a:lnTo>
                <a:lnTo>
                  <a:pt x="291642" y="52717"/>
                </a:lnTo>
                <a:lnTo>
                  <a:pt x="294373" y="46888"/>
                </a:lnTo>
                <a:lnTo>
                  <a:pt x="295744" y="39204"/>
                </a:lnTo>
                <a:lnTo>
                  <a:pt x="295744" y="22517"/>
                </a:lnTo>
                <a:close/>
              </a:path>
              <a:path w="337185" h="61594">
                <a:moveTo>
                  <a:pt x="336829" y="59347"/>
                </a:moveTo>
                <a:lnTo>
                  <a:pt x="335457" y="59347"/>
                </a:lnTo>
                <a:lnTo>
                  <a:pt x="334073" y="58293"/>
                </a:lnTo>
                <a:lnTo>
                  <a:pt x="332727" y="54838"/>
                </a:lnTo>
                <a:lnTo>
                  <a:pt x="323138" y="12242"/>
                </a:lnTo>
                <a:lnTo>
                  <a:pt x="323138" y="36830"/>
                </a:lnTo>
                <a:lnTo>
                  <a:pt x="310819" y="36830"/>
                </a:lnTo>
                <a:lnTo>
                  <a:pt x="317665" y="7950"/>
                </a:lnTo>
                <a:lnTo>
                  <a:pt x="323138" y="36830"/>
                </a:lnTo>
                <a:lnTo>
                  <a:pt x="323138" y="12242"/>
                </a:lnTo>
                <a:lnTo>
                  <a:pt x="320382" y="0"/>
                </a:lnTo>
                <a:lnTo>
                  <a:pt x="316280" y="2374"/>
                </a:lnTo>
                <a:lnTo>
                  <a:pt x="303961" y="54838"/>
                </a:lnTo>
                <a:lnTo>
                  <a:pt x="303961" y="58293"/>
                </a:lnTo>
                <a:lnTo>
                  <a:pt x="301218" y="59347"/>
                </a:lnTo>
                <a:lnTo>
                  <a:pt x="299872" y="59347"/>
                </a:lnTo>
                <a:lnTo>
                  <a:pt x="299872" y="60413"/>
                </a:lnTo>
                <a:lnTo>
                  <a:pt x="310819" y="60413"/>
                </a:lnTo>
                <a:lnTo>
                  <a:pt x="310819" y="59347"/>
                </a:lnTo>
                <a:lnTo>
                  <a:pt x="308063" y="56959"/>
                </a:lnTo>
                <a:lnTo>
                  <a:pt x="308063" y="51396"/>
                </a:lnTo>
                <a:lnTo>
                  <a:pt x="310819" y="39204"/>
                </a:lnTo>
                <a:lnTo>
                  <a:pt x="324510" y="39204"/>
                </a:lnTo>
                <a:lnTo>
                  <a:pt x="327228" y="53784"/>
                </a:lnTo>
                <a:lnTo>
                  <a:pt x="327228" y="56959"/>
                </a:lnTo>
                <a:lnTo>
                  <a:pt x="324510" y="59347"/>
                </a:lnTo>
                <a:lnTo>
                  <a:pt x="323138" y="59347"/>
                </a:lnTo>
                <a:lnTo>
                  <a:pt x="323138" y="60413"/>
                </a:lnTo>
                <a:lnTo>
                  <a:pt x="336829" y="60413"/>
                </a:lnTo>
                <a:lnTo>
                  <a:pt x="336829" y="59347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08" name="object 208"/>
          <p:cNvSpPr/>
          <p:nvPr/>
        </p:nvSpPr>
        <p:spPr>
          <a:xfrm>
            <a:off x="2077243" y="1039042"/>
            <a:ext cx="551815" cy="31750"/>
          </a:xfrm>
          <a:custGeom>
            <a:avLst/>
            <a:gdLst/>
            <a:ahLst/>
            <a:cxnLst/>
            <a:rect l="l" t="t" r="r" b="b"/>
            <a:pathLst>
              <a:path w="551814" h="31750">
                <a:moveTo>
                  <a:pt x="551790" y="6624"/>
                </a:moveTo>
                <a:lnTo>
                  <a:pt x="510707" y="0"/>
                </a:lnTo>
                <a:lnTo>
                  <a:pt x="473748" y="15633"/>
                </a:lnTo>
              </a:path>
              <a:path w="551814" h="31750">
                <a:moveTo>
                  <a:pt x="468249" y="30206"/>
                </a:moveTo>
                <a:lnTo>
                  <a:pt x="0" y="31266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0" name="object 210"/>
          <p:cNvSpPr/>
          <p:nvPr/>
        </p:nvSpPr>
        <p:spPr>
          <a:xfrm>
            <a:off x="6627026" y="4892149"/>
            <a:ext cx="1322705" cy="196215"/>
          </a:xfrm>
          <a:custGeom>
            <a:avLst/>
            <a:gdLst/>
            <a:ahLst/>
            <a:cxnLst/>
            <a:rect l="l" t="t" r="r" b="b"/>
            <a:pathLst>
              <a:path w="1322704" h="196214">
                <a:moveTo>
                  <a:pt x="0" y="195847"/>
                </a:moveTo>
                <a:lnTo>
                  <a:pt x="1322636" y="195847"/>
                </a:lnTo>
                <a:lnTo>
                  <a:pt x="1322636" y="0"/>
                </a:lnTo>
                <a:lnTo>
                  <a:pt x="0" y="0"/>
                </a:lnTo>
                <a:lnTo>
                  <a:pt x="0" y="195847"/>
                </a:lnTo>
                <a:close/>
              </a:path>
              <a:path w="1322704" h="196214">
                <a:moveTo>
                  <a:pt x="661450" y="10"/>
                </a:moveTo>
                <a:lnTo>
                  <a:pt x="661450" y="195847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6" name="object 216"/>
          <p:cNvSpPr/>
          <p:nvPr/>
        </p:nvSpPr>
        <p:spPr>
          <a:xfrm>
            <a:off x="5244114" y="5377844"/>
            <a:ext cx="1383030" cy="80645"/>
          </a:xfrm>
          <a:custGeom>
            <a:avLst/>
            <a:gdLst/>
            <a:ahLst/>
            <a:cxnLst/>
            <a:rect l="l" t="t" r="r" b="b"/>
            <a:pathLst>
              <a:path w="1383029" h="80645">
                <a:moveTo>
                  <a:pt x="0" y="40301"/>
                </a:moveTo>
                <a:lnTo>
                  <a:pt x="1382912" y="40301"/>
                </a:lnTo>
              </a:path>
              <a:path w="1383029" h="80645">
                <a:moveTo>
                  <a:pt x="0" y="40301"/>
                </a:moveTo>
                <a:lnTo>
                  <a:pt x="435415" y="40301"/>
                </a:lnTo>
              </a:path>
              <a:path w="1383029" h="80645">
                <a:moveTo>
                  <a:pt x="162851" y="80576"/>
                </a:moveTo>
                <a:lnTo>
                  <a:pt x="438058" y="80576"/>
                </a:lnTo>
                <a:lnTo>
                  <a:pt x="438058" y="0"/>
                </a:lnTo>
                <a:lnTo>
                  <a:pt x="162851" y="0"/>
                </a:lnTo>
                <a:lnTo>
                  <a:pt x="162851" y="80576"/>
                </a:lnTo>
                <a:close/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7" name="object 217"/>
          <p:cNvSpPr/>
          <p:nvPr/>
        </p:nvSpPr>
        <p:spPr>
          <a:xfrm>
            <a:off x="5416740" y="5311825"/>
            <a:ext cx="297180" cy="61594"/>
          </a:xfrm>
          <a:custGeom>
            <a:avLst/>
            <a:gdLst/>
            <a:ahLst/>
            <a:cxnLst/>
            <a:rect l="l" t="t" r="r" b="b"/>
            <a:pathLst>
              <a:path w="297179" h="61595">
                <a:moveTo>
                  <a:pt x="23266" y="1130"/>
                </a:moveTo>
                <a:lnTo>
                  <a:pt x="0" y="1130"/>
                </a:lnTo>
                <a:lnTo>
                  <a:pt x="0" y="3365"/>
                </a:lnTo>
                <a:lnTo>
                  <a:pt x="6870" y="3365"/>
                </a:lnTo>
                <a:lnTo>
                  <a:pt x="8191" y="4470"/>
                </a:lnTo>
                <a:lnTo>
                  <a:pt x="9512" y="6731"/>
                </a:lnTo>
                <a:lnTo>
                  <a:pt x="9512" y="55956"/>
                </a:lnTo>
                <a:lnTo>
                  <a:pt x="8191" y="58204"/>
                </a:lnTo>
                <a:lnTo>
                  <a:pt x="0" y="58204"/>
                </a:lnTo>
                <a:lnTo>
                  <a:pt x="0" y="60439"/>
                </a:lnTo>
                <a:lnTo>
                  <a:pt x="23266" y="60439"/>
                </a:lnTo>
                <a:lnTo>
                  <a:pt x="23266" y="58204"/>
                </a:lnTo>
                <a:lnTo>
                  <a:pt x="15074" y="58204"/>
                </a:lnTo>
                <a:lnTo>
                  <a:pt x="13741" y="55956"/>
                </a:lnTo>
                <a:lnTo>
                  <a:pt x="13741" y="6731"/>
                </a:lnTo>
                <a:lnTo>
                  <a:pt x="15074" y="4470"/>
                </a:lnTo>
                <a:lnTo>
                  <a:pt x="16395" y="3365"/>
                </a:lnTo>
                <a:lnTo>
                  <a:pt x="23266" y="3365"/>
                </a:lnTo>
                <a:lnTo>
                  <a:pt x="23266" y="1130"/>
                </a:lnTo>
                <a:close/>
              </a:path>
              <a:path w="297179" h="61595">
                <a:moveTo>
                  <a:pt x="67144" y="13423"/>
                </a:moveTo>
                <a:lnTo>
                  <a:pt x="64236" y="1130"/>
                </a:lnTo>
                <a:lnTo>
                  <a:pt x="32778" y="1130"/>
                </a:lnTo>
                <a:lnTo>
                  <a:pt x="32778" y="3365"/>
                </a:lnTo>
                <a:lnTo>
                  <a:pt x="34099" y="3365"/>
                </a:lnTo>
                <a:lnTo>
                  <a:pt x="37007" y="4470"/>
                </a:lnTo>
                <a:lnTo>
                  <a:pt x="37007" y="58204"/>
                </a:lnTo>
                <a:lnTo>
                  <a:pt x="32778" y="58204"/>
                </a:lnTo>
                <a:lnTo>
                  <a:pt x="32778" y="60439"/>
                </a:lnTo>
                <a:lnTo>
                  <a:pt x="46532" y="60439"/>
                </a:lnTo>
                <a:lnTo>
                  <a:pt x="46532" y="58204"/>
                </a:lnTo>
                <a:lnTo>
                  <a:pt x="42303" y="58204"/>
                </a:lnTo>
                <a:lnTo>
                  <a:pt x="42303" y="30226"/>
                </a:lnTo>
                <a:lnTo>
                  <a:pt x="52082" y="30226"/>
                </a:lnTo>
                <a:lnTo>
                  <a:pt x="56045" y="32448"/>
                </a:lnTo>
                <a:lnTo>
                  <a:pt x="57365" y="39179"/>
                </a:lnTo>
                <a:lnTo>
                  <a:pt x="57365" y="40297"/>
                </a:lnTo>
                <a:lnTo>
                  <a:pt x="58686" y="40297"/>
                </a:lnTo>
                <a:lnTo>
                  <a:pt x="58686" y="20154"/>
                </a:lnTo>
                <a:lnTo>
                  <a:pt x="57365" y="20154"/>
                </a:lnTo>
                <a:lnTo>
                  <a:pt x="57365" y="21272"/>
                </a:lnTo>
                <a:lnTo>
                  <a:pt x="56045" y="26860"/>
                </a:lnTo>
                <a:lnTo>
                  <a:pt x="52082" y="27978"/>
                </a:lnTo>
                <a:lnTo>
                  <a:pt x="42303" y="27978"/>
                </a:lnTo>
                <a:lnTo>
                  <a:pt x="42303" y="4470"/>
                </a:lnTo>
                <a:lnTo>
                  <a:pt x="45212" y="3365"/>
                </a:lnTo>
                <a:lnTo>
                  <a:pt x="54724" y="3365"/>
                </a:lnTo>
                <a:lnTo>
                  <a:pt x="60274" y="6731"/>
                </a:lnTo>
                <a:lnTo>
                  <a:pt x="62915" y="8953"/>
                </a:lnTo>
                <a:lnTo>
                  <a:pt x="65557" y="14541"/>
                </a:lnTo>
                <a:lnTo>
                  <a:pt x="67144" y="13423"/>
                </a:lnTo>
                <a:close/>
              </a:path>
              <a:path w="297179" h="61595">
                <a:moveTo>
                  <a:pt x="103898" y="40297"/>
                </a:moveTo>
                <a:lnTo>
                  <a:pt x="95707" y="40297"/>
                </a:lnTo>
                <a:lnTo>
                  <a:pt x="95707" y="1130"/>
                </a:lnTo>
                <a:lnTo>
                  <a:pt x="93052" y="1130"/>
                </a:lnTo>
                <a:lnTo>
                  <a:pt x="91732" y="3492"/>
                </a:lnTo>
                <a:lnTo>
                  <a:pt x="91732" y="8953"/>
                </a:lnTo>
                <a:lnTo>
                  <a:pt x="91732" y="40297"/>
                </a:lnTo>
                <a:lnTo>
                  <a:pt x="73761" y="40297"/>
                </a:lnTo>
                <a:lnTo>
                  <a:pt x="91732" y="8953"/>
                </a:lnTo>
                <a:lnTo>
                  <a:pt x="91732" y="3492"/>
                </a:lnTo>
                <a:lnTo>
                  <a:pt x="71120" y="40297"/>
                </a:lnTo>
                <a:lnTo>
                  <a:pt x="71120" y="42519"/>
                </a:lnTo>
                <a:lnTo>
                  <a:pt x="91732" y="42519"/>
                </a:lnTo>
                <a:lnTo>
                  <a:pt x="91732" y="53733"/>
                </a:lnTo>
                <a:lnTo>
                  <a:pt x="90411" y="57073"/>
                </a:lnTo>
                <a:lnTo>
                  <a:pt x="87503" y="58204"/>
                </a:lnTo>
                <a:lnTo>
                  <a:pt x="83540" y="58204"/>
                </a:lnTo>
                <a:lnTo>
                  <a:pt x="83540" y="60439"/>
                </a:lnTo>
                <a:lnTo>
                  <a:pt x="103898" y="60439"/>
                </a:lnTo>
                <a:lnTo>
                  <a:pt x="103898" y="58204"/>
                </a:lnTo>
                <a:lnTo>
                  <a:pt x="101257" y="58204"/>
                </a:lnTo>
                <a:lnTo>
                  <a:pt x="97028" y="57073"/>
                </a:lnTo>
                <a:lnTo>
                  <a:pt x="95707" y="53733"/>
                </a:lnTo>
                <a:lnTo>
                  <a:pt x="95707" y="42519"/>
                </a:lnTo>
                <a:lnTo>
                  <a:pt x="103898" y="42519"/>
                </a:lnTo>
                <a:lnTo>
                  <a:pt x="103898" y="40297"/>
                </a:lnTo>
                <a:close/>
              </a:path>
              <a:path w="297179" h="61595">
                <a:moveTo>
                  <a:pt x="140906" y="1130"/>
                </a:moveTo>
                <a:lnTo>
                  <a:pt x="113677" y="1130"/>
                </a:lnTo>
                <a:lnTo>
                  <a:pt x="112090" y="15684"/>
                </a:lnTo>
                <a:lnTo>
                  <a:pt x="113677" y="16789"/>
                </a:lnTo>
                <a:lnTo>
                  <a:pt x="116319" y="8953"/>
                </a:lnTo>
                <a:lnTo>
                  <a:pt x="121869" y="6731"/>
                </a:lnTo>
                <a:lnTo>
                  <a:pt x="136944" y="6731"/>
                </a:lnTo>
                <a:lnTo>
                  <a:pt x="132715" y="14541"/>
                </a:lnTo>
                <a:lnTo>
                  <a:pt x="130073" y="22390"/>
                </a:lnTo>
                <a:lnTo>
                  <a:pt x="127165" y="29083"/>
                </a:lnTo>
                <a:lnTo>
                  <a:pt x="124523" y="34709"/>
                </a:lnTo>
                <a:lnTo>
                  <a:pt x="123190" y="39179"/>
                </a:lnTo>
                <a:lnTo>
                  <a:pt x="123190" y="41414"/>
                </a:lnTo>
                <a:lnTo>
                  <a:pt x="121869" y="49250"/>
                </a:lnTo>
                <a:lnTo>
                  <a:pt x="120548" y="55956"/>
                </a:lnTo>
                <a:lnTo>
                  <a:pt x="121869" y="60439"/>
                </a:lnTo>
                <a:lnTo>
                  <a:pt x="124523" y="61544"/>
                </a:lnTo>
                <a:lnTo>
                  <a:pt x="127165" y="60439"/>
                </a:lnTo>
                <a:lnTo>
                  <a:pt x="127165" y="41414"/>
                </a:lnTo>
                <a:lnTo>
                  <a:pt x="128752" y="34709"/>
                </a:lnTo>
                <a:lnTo>
                  <a:pt x="131394" y="26860"/>
                </a:lnTo>
                <a:lnTo>
                  <a:pt x="131394" y="23495"/>
                </a:lnTo>
                <a:lnTo>
                  <a:pt x="134035" y="17907"/>
                </a:lnTo>
                <a:lnTo>
                  <a:pt x="136944" y="11201"/>
                </a:lnTo>
                <a:lnTo>
                  <a:pt x="140906" y="3365"/>
                </a:lnTo>
                <a:lnTo>
                  <a:pt x="140906" y="1130"/>
                </a:lnTo>
                <a:close/>
              </a:path>
              <a:path w="297179" h="61595">
                <a:moveTo>
                  <a:pt x="217576" y="45885"/>
                </a:moveTo>
                <a:lnTo>
                  <a:pt x="214934" y="45885"/>
                </a:lnTo>
                <a:lnTo>
                  <a:pt x="213614" y="52590"/>
                </a:lnTo>
                <a:lnTo>
                  <a:pt x="208064" y="54838"/>
                </a:lnTo>
                <a:lnTo>
                  <a:pt x="191668" y="54838"/>
                </a:lnTo>
                <a:lnTo>
                  <a:pt x="191668" y="53733"/>
                </a:lnTo>
                <a:lnTo>
                  <a:pt x="197218" y="47002"/>
                </a:lnTo>
                <a:lnTo>
                  <a:pt x="199859" y="42519"/>
                </a:lnTo>
                <a:lnTo>
                  <a:pt x="205409" y="36931"/>
                </a:lnTo>
                <a:lnTo>
                  <a:pt x="209384" y="31343"/>
                </a:lnTo>
                <a:lnTo>
                  <a:pt x="212026" y="29083"/>
                </a:lnTo>
                <a:lnTo>
                  <a:pt x="214934" y="23495"/>
                </a:lnTo>
                <a:lnTo>
                  <a:pt x="216255" y="22390"/>
                </a:lnTo>
                <a:lnTo>
                  <a:pt x="216255" y="10058"/>
                </a:lnTo>
                <a:lnTo>
                  <a:pt x="213614" y="4470"/>
                </a:lnTo>
                <a:lnTo>
                  <a:pt x="209384" y="2247"/>
                </a:lnTo>
                <a:lnTo>
                  <a:pt x="202501" y="1130"/>
                </a:lnTo>
                <a:lnTo>
                  <a:pt x="198539" y="1130"/>
                </a:lnTo>
                <a:lnTo>
                  <a:pt x="192989" y="4470"/>
                </a:lnTo>
                <a:lnTo>
                  <a:pt x="190347" y="8953"/>
                </a:lnTo>
                <a:lnTo>
                  <a:pt x="188760" y="15684"/>
                </a:lnTo>
                <a:lnTo>
                  <a:pt x="190347" y="19024"/>
                </a:lnTo>
                <a:lnTo>
                  <a:pt x="192989" y="21272"/>
                </a:lnTo>
                <a:lnTo>
                  <a:pt x="194310" y="20154"/>
                </a:lnTo>
                <a:lnTo>
                  <a:pt x="195630" y="16789"/>
                </a:lnTo>
                <a:lnTo>
                  <a:pt x="194310" y="14541"/>
                </a:lnTo>
                <a:lnTo>
                  <a:pt x="192989" y="11201"/>
                </a:lnTo>
                <a:lnTo>
                  <a:pt x="195630" y="5613"/>
                </a:lnTo>
                <a:lnTo>
                  <a:pt x="202501" y="3365"/>
                </a:lnTo>
                <a:lnTo>
                  <a:pt x="203822" y="3365"/>
                </a:lnTo>
                <a:lnTo>
                  <a:pt x="209384" y="6731"/>
                </a:lnTo>
                <a:lnTo>
                  <a:pt x="210705" y="8953"/>
                </a:lnTo>
                <a:lnTo>
                  <a:pt x="212026" y="15684"/>
                </a:lnTo>
                <a:lnTo>
                  <a:pt x="210705" y="19024"/>
                </a:lnTo>
                <a:lnTo>
                  <a:pt x="209384" y="25755"/>
                </a:lnTo>
                <a:lnTo>
                  <a:pt x="206730" y="31343"/>
                </a:lnTo>
                <a:lnTo>
                  <a:pt x="201180" y="36931"/>
                </a:lnTo>
                <a:lnTo>
                  <a:pt x="201180" y="38049"/>
                </a:lnTo>
                <a:lnTo>
                  <a:pt x="195630" y="43662"/>
                </a:lnTo>
                <a:lnTo>
                  <a:pt x="192989" y="48107"/>
                </a:lnTo>
                <a:lnTo>
                  <a:pt x="190347" y="50368"/>
                </a:lnTo>
                <a:lnTo>
                  <a:pt x="187439" y="55956"/>
                </a:lnTo>
                <a:lnTo>
                  <a:pt x="187439" y="60439"/>
                </a:lnTo>
                <a:lnTo>
                  <a:pt x="214934" y="60439"/>
                </a:lnTo>
                <a:lnTo>
                  <a:pt x="217576" y="45885"/>
                </a:lnTo>
                <a:close/>
              </a:path>
              <a:path w="297179" h="61595">
                <a:moveTo>
                  <a:pt x="255905" y="21272"/>
                </a:moveTo>
                <a:lnTo>
                  <a:pt x="254584" y="14541"/>
                </a:lnTo>
                <a:lnTo>
                  <a:pt x="251942" y="8953"/>
                </a:lnTo>
                <a:lnTo>
                  <a:pt x="251942" y="7835"/>
                </a:lnTo>
                <a:lnTo>
                  <a:pt x="250621" y="6515"/>
                </a:lnTo>
                <a:lnTo>
                  <a:pt x="250621" y="22390"/>
                </a:lnTo>
                <a:lnTo>
                  <a:pt x="250621" y="38049"/>
                </a:lnTo>
                <a:lnTo>
                  <a:pt x="249034" y="44780"/>
                </a:lnTo>
                <a:lnTo>
                  <a:pt x="247713" y="51473"/>
                </a:lnTo>
                <a:lnTo>
                  <a:pt x="246392" y="55956"/>
                </a:lnTo>
                <a:lnTo>
                  <a:pt x="240842" y="58204"/>
                </a:lnTo>
                <a:lnTo>
                  <a:pt x="238201" y="57073"/>
                </a:lnTo>
                <a:lnTo>
                  <a:pt x="233972" y="51473"/>
                </a:lnTo>
                <a:lnTo>
                  <a:pt x="232638" y="47002"/>
                </a:lnTo>
                <a:lnTo>
                  <a:pt x="231317" y="39179"/>
                </a:lnTo>
                <a:lnTo>
                  <a:pt x="231317" y="24638"/>
                </a:lnTo>
                <a:lnTo>
                  <a:pt x="232638" y="16789"/>
                </a:lnTo>
                <a:lnTo>
                  <a:pt x="233972" y="11201"/>
                </a:lnTo>
                <a:lnTo>
                  <a:pt x="236880" y="6731"/>
                </a:lnTo>
                <a:lnTo>
                  <a:pt x="240842" y="3365"/>
                </a:lnTo>
                <a:lnTo>
                  <a:pt x="245071" y="4470"/>
                </a:lnTo>
                <a:lnTo>
                  <a:pt x="249034" y="14541"/>
                </a:lnTo>
                <a:lnTo>
                  <a:pt x="250621" y="22390"/>
                </a:lnTo>
                <a:lnTo>
                  <a:pt x="250621" y="6515"/>
                </a:lnTo>
                <a:lnTo>
                  <a:pt x="246392" y="2247"/>
                </a:lnTo>
                <a:lnTo>
                  <a:pt x="240842" y="1130"/>
                </a:lnTo>
                <a:lnTo>
                  <a:pt x="239522" y="1130"/>
                </a:lnTo>
                <a:lnTo>
                  <a:pt x="233972" y="3365"/>
                </a:lnTo>
                <a:lnTo>
                  <a:pt x="229997" y="8953"/>
                </a:lnTo>
                <a:lnTo>
                  <a:pt x="227088" y="15684"/>
                </a:lnTo>
                <a:lnTo>
                  <a:pt x="225767" y="22390"/>
                </a:lnTo>
                <a:lnTo>
                  <a:pt x="225767" y="40297"/>
                </a:lnTo>
                <a:lnTo>
                  <a:pt x="227088" y="48145"/>
                </a:lnTo>
                <a:lnTo>
                  <a:pt x="229997" y="53733"/>
                </a:lnTo>
                <a:lnTo>
                  <a:pt x="231317" y="54838"/>
                </a:lnTo>
                <a:lnTo>
                  <a:pt x="235546" y="59321"/>
                </a:lnTo>
                <a:lnTo>
                  <a:pt x="240842" y="61544"/>
                </a:lnTo>
                <a:lnTo>
                  <a:pt x="242163" y="61544"/>
                </a:lnTo>
                <a:lnTo>
                  <a:pt x="247713" y="59321"/>
                </a:lnTo>
                <a:lnTo>
                  <a:pt x="251942" y="52590"/>
                </a:lnTo>
                <a:lnTo>
                  <a:pt x="254584" y="47002"/>
                </a:lnTo>
                <a:lnTo>
                  <a:pt x="255905" y="39179"/>
                </a:lnTo>
                <a:lnTo>
                  <a:pt x="255905" y="21272"/>
                </a:lnTo>
                <a:close/>
              </a:path>
              <a:path w="297179" h="61595">
                <a:moveTo>
                  <a:pt x="297154" y="58204"/>
                </a:moveTo>
                <a:lnTo>
                  <a:pt x="295567" y="58204"/>
                </a:lnTo>
                <a:lnTo>
                  <a:pt x="294246" y="57073"/>
                </a:lnTo>
                <a:lnTo>
                  <a:pt x="292925" y="54838"/>
                </a:lnTo>
                <a:lnTo>
                  <a:pt x="282079" y="0"/>
                </a:lnTo>
                <a:lnTo>
                  <a:pt x="276529" y="2247"/>
                </a:lnTo>
                <a:lnTo>
                  <a:pt x="284721" y="35814"/>
                </a:lnTo>
                <a:lnTo>
                  <a:pt x="272300" y="35814"/>
                </a:lnTo>
                <a:lnTo>
                  <a:pt x="277850" y="7835"/>
                </a:lnTo>
                <a:lnTo>
                  <a:pt x="276529" y="2247"/>
                </a:lnTo>
                <a:lnTo>
                  <a:pt x="265430" y="54838"/>
                </a:lnTo>
                <a:lnTo>
                  <a:pt x="264109" y="57073"/>
                </a:lnTo>
                <a:lnTo>
                  <a:pt x="261454" y="58204"/>
                </a:lnTo>
                <a:lnTo>
                  <a:pt x="261454" y="60439"/>
                </a:lnTo>
                <a:lnTo>
                  <a:pt x="272300" y="60439"/>
                </a:lnTo>
                <a:lnTo>
                  <a:pt x="272300" y="58204"/>
                </a:lnTo>
                <a:lnTo>
                  <a:pt x="270979" y="58204"/>
                </a:lnTo>
                <a:lnTo>
                  <a:pt x="268338" y="55956"/>
                </a:lnTo>
                <a:lnTo>
                  <a:pt x="268338" y="51473"/>
                </a:lnTo>
                <a:lnTo>
                  <a:pt x="270979" y="38049"/>
                </a:lnTo>
                <a:lnTo>
                  <a:pt x="284721" y="38049"/>
                </a:lnTo>
                <a:lnTo>
                  <a:pt x="287362" y="53733"/>
                </a:lnTo>
                <a:lnTo>
                  <a:pt x="287362" y="57073"/>
                </a:lnTo>
                <a:lnTo>
                  <a:pt x="286042" y="58204"/>
                </a:lnTo>
                <a:lnTo>
                  <a:pt x="284721" y="58204"/>
                </a:lnTo>
                <a:lnTo>
                  <a:pt x="284721" y="60439"/>
                </a:lnTo>
                <a:lnTo>
                  <a:pt x="297154" y="60439"/>
                </a:lnTo>
                <a:lnTo>
                  <a:pt x="297154" y="58204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18" name="object 218"/>
          <p:cNvSpPr/>
          <p:nvPr/>
        </p:nvSpPr>
        <p:spPr>
          <a:xfrm>
            <a:off x="6627026" y="5320764"/>
            <a:ext cx="1322705" cy="194945"/>
          </a:xfrm>
          <a:custGeom>
            <a:avLst/>
            <a:gdLst/>
            <a:ahLst/>
            <a:cxnLst/>
            <a:rect l="l" t="t" r="r" b="b"/>
            <a:pathLst>
              <a:path w="1322704" h="194945">
                <a:moveTo>
                  <a:pt x="0" y="194729"/>
                </a:moveTo>
                <a:lnTo>
                  <a:pt x="1322636" y="194729"/>
                </a:lnTo>
                <a:lnTo>
                  <a:pt x="1322636" y="0"/>
                </a:lnTo>
                <a:lnTo>
                  <a:pt x="0" y="0"/>
                </a:lnTo>
                <a:lnTo>
                  <a:pt x="0" y="194729"/>
                </a:lnTo>
                <a:close/>
              </a:path>
              <a:path w="1322704" h="194945">
                <a:moveTo>
                  <a:pt x="661450" y="5"/>
                </a:moveTo>
                <a:lnTo>
                  <a:pt x="661450" y="194729"/>
                </a:lnTo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4" name="object 224"/>
          <p:cNvSpPr/>
          <p:nvPr/>
        </p:nvSpPr>
        <p:spPr>
          <a:xfrm>
            <a:off x="5244114" y="4950347"/>
            <a:ext cx="1383030" cy="80645"/>
          </a:xfrm>
          <a:custGeom>
            <a:avLst/>
            <a:gdLst/>
            <a:ahLst/>
            <a:cxnLst/>
            <a:rect l="l" t="t" r="r" b="b"/>
            <a:pathLst>
              <a:path w="1383029" h="80645">
                <a:moveTo>
                  <a:pt x="0" y="40274"/>
                </a:moveTo>
                <a:lnTo>
                  <a:pt x="1382912" y="40274"/>
                </a:lnTo>
              </a:path>
              <a:path w="1383029" h="80645">
                <a:moveTo>
                  <a:pt x="0" y="40274"/>
                </a:moveTo>
                <a:lnTo>
                  <a:pt x="435415" y="40274"/>
                </a:lnTo>
              </a:path>
              <a:path w="1383029" h="80645">
                <a:moveTo>
                  <a:pt x="162851" y="80576"/>
                </a:moveTo>
                <a:lnTo>
                  <a:pt x="438058" y="80576"/>
                </a:lnTo>
                <a:lnTo>
                  <a:pt x="438058" y="0"/>
                </a:lnTo>
                <a:lnTo>
                  <a:pt x="162851" y="0"/>
                </a:lnTo>
                <a:lnTo>
                  <a:pt x="162851" y="80576"/>
                </a:lnTo>
                <a:close/>
              </a:path>
            </a:pathLst>
          </a:custGeom>
          <a:ln w="1986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5" name="object 225"/>
          <p:cNvSpPr/>
          <p:nvPr/>
        </p:nvSpPr>
        <p:spPr>
          <a:xfrm>
            <a:off x="5396115" y="4884318"/>
            <a:ext cx="297180" cy="60960"/>
          </a:xfrm>
          <a:custGeom>
            <a:avLst/>
            <a:gdLst/>
            <a:ahLst/>
            <a:cxnLst/>
            <a:rect l="l" t="t" r="r" b="b"/>
            <a:pathLst>
              <a:path w="297179" h="60960">
                <a:moveTo>
                  <a:pt x="23266" y="1117"/>
                </a:moveTo>
                <a:lnTo>
                  <a:pt x="0" y="1117"/>
                </a:lnTo>
                <a:lnTo>
                  <a:pt x="0" y="3365"/>
                </a:lnTo>
                <a:lnTo>
                  <a:pt x="8204" y="3365"/>
                </a:lnTo>
                <a:lnTo>
                  <a:pt x="9525" y="5600"/>
                </a:lnTo>
                <a:lnTo>
                  <a:pt x="9525" y="54851"/>
                </a:lnTo>
                <a:lnTo>
                  <a:pt x="8204" y="57073"/>
                </a:lnTo>
                <a:lnTo>
                  <a:pt x="6883" y="58191"/>
                </a:lnTo>
                <a:lnTo>
                  <a:pt x="0" y="58191"/>
                </a:lnTo>
                <a:lnTo>
                  <a:pt x="0" y="60439"/>
                </a:lnTo>
                <a:lnTo>
                  <a:pt x="23266" y="60439"/>
                </a:lnTo>
                <a:lnTo>
                  <a:pt x="23266" y="58191"/>
                </a:lnTo>
                <a:lnTo>
                  <a:pt x="16395" y="58191"/>
                </a:lnTo>
                <a:lnTo>
                  <a:pt x="15074" y="57073"/>
                </a:lnTo>
                <a:lnTo>
                  <a:pt x="13754" y="54851"/>
                </a:lnTo>
                <a:lnTo>
                  <a:pt x="13754" y="5600"/>
                </a:lnTo>
                <a:lnTo>
                  <a:pt x="15074" y="3365"/>
                </a:lnTo>
                <a:lnTo>
                  <a:pt x="23266" y="3365"/>
                </a:lnTo>
                <a:lnTo>
                  <a:pt x="23266" y="1117"/>
                </a:lnTo>
                <a:close/>
              </a:path>
              <a:path w="297179" h="60960">
                <a:moveTo>
                  <a:pt x="68478" y="13436"/>
                </a:moveTo>
                <a:lnTo>
                  <a:pt x="64249" y="1117"/>
                </a:lnTo>
                <a:lnTo>
                  <a:pt x="32791" y="1117"/>
                </a:lnTo>
                <a:lnTo>
                  <a:pt x="32791" y="3365"/>
                </a:lnTo>
                <a:lnTo>
                  <a:pt x="37020" y="3365"/>
                </a:lnTo>
                <a:lnTo>
                  <a:pt x="37020" y="57073"/>
                </a:lnTo>
                <a:lnTo>
                  <a:pt x="34366" y="58191"/>
                </a:lnTo>
                <a:lnTo>
                  <a:pt x="32791" y="58191"/>
                </a:lnTo>
                <a:lnTo>
                  <a:pt x="32791" y="60439"/>
                </a:lnTo>
                <a:lnTo>
                  <a:pt x="46532" y="60439"/>
                </a:lnTo>
                <a:lnTo>
                  <a:pt x="46532" y="58191"/>
                </a:lnTo>
                <a:lnTo>
                  <a:pt x="45212" y="58191"/>
                </a:lnTo>
                <a:lnTo>
                  <a:pt x="43891" y="57073"/>
                </a:lnTo>
                <a:lnTo>
                  <a:pt x="42570" y="54851"/>
                </a:lnTo>
                <a:lnTo>
                  <a:pt x="42570" y="30213"/>
                </a:lnTo>
                <a:lnTo>
                  <a:pt x="52082" y="30213"/>
                </a:lnTo>
                <a:lnTo>
                  <a:pt x="56045" y="32461"/>
                </a:lnTo>
                <a:lnTo>
                  <a:pt x="57632" y="38049"/>
                </a:lnTo>
                <a:lnTo>
                  <a:pt x="57632" y="39166"/>
                </a:lnTo>
                <a:lnTo>
                  <a:pt x="60274" y="39166"/>
                </a:lnTo>
                <a:lnTo>
                  <a:pt x="60274" y="19024"/>
                </a:lnTo>
                <a:lnTo>
                  <a:pt x="57632" y="19024"/>
                </a:lnTo>
                <a:lnTo>
                  <a:pt x="57632" y="21259"/>
                </a:lnTo>
                <a:lnTo>
                  <a:pt x="56045" y="25730"/>
                </a:lnTo>
                <a:lnTo>
                  <a:pt x="52082" y="27990"/>
                </a:lnTo>
                <a:lnTo>
                  <a:pt x="42570" y="27990"/>
                </a:lnTo>
                <a:lnTo>
                  <a:pt x="42570" y="5600"/>
                </a:lnTo>
                <a:lnTo>
                  <a:pt x="43891" y="3365"/>
                </a:lnTo>
                <a:lnTo>
                  <a:pt x="54724" y="3365"/>
                </a:lnTo>
                <a:lnTo>
                  <a:pt x="60274" y="5600"/>
                </a:lnTo>
                <a:lnTo>
                  <a:pt x="62928" y="7848"/>
                </a:lnTo>
                <a:lnTo>
                  <a:pt x="65836" y="14554"/>
                </a:lnTo>
                <a:lnTo>
                  <a:pt x="68478" y="13436"/>
                </a:lnTo>
                <a:close/>
              </a:path>
              <a:path w="297179" h="60960">
                <a:moveTo>
                  <a:pt x="105486" y="40284"/>
                </a:moveTo>
                <a:lnTo>
                  <a:pt x="97294" y="40284"/>
                </a:lnTo>
                <a:lnTo>
                  <a:pt x="97294" y="0"/>
                </a:lnTo>
                <a:lnTo>
                  <a:pt x="94386" y="0"/>
                </a:lnTo>
                <a:lnTo>
                  <a:pt x="91744" y="4914"/>
                </a:lnTo>
                <a:lnTo>
                  <a:pt x="91744" y="8966"/>
                </a:lnTo>
                <a:lnTo>
                  <a:pt x="91744" y="40284"/>
                </a:lnTo>
                <a:lnTo>
                  <a:pt x="75349" y="40284"/>
                </a:lnTo>
                <a:lnTo>
                  <a:pt x="91744" y="8966"/>
                </a:lnTo>
                <a:lnTo>
                  <a:pt x="91744" y="4914"/>
                </a:lnTo>
                <a:lnTo>
                  <a:pt x="72707" y="40284"/>
                </a:lnTo>
                <a:lnTo>
                  <a:pt x="72707" y="42532"/>
                </a:lnTo>
                <a:lnTo>
                  <a:pt x="91744" y="42532"/>
                </a:lnTo>
                <a:lnTo>
                  <a:pt x="91744" y="57073"/>
                </a:lnTo>
                <a:lnTo>
                  <a:pt x="87769" y="58191"/>
                </a:lnTo>
                <a:lnTo>
                  <a:pt x="84861" y="58191"/>
                </a:lnTo>
                <a:lnTo>
                  <a:pt x="84861" y="60439"/>
                </a:lnTo>
                <a:lnTo>
                  <a:pt x="104165" y="60439"/>
                </a:lnTo>
                <a:lnTo>
                  <a:pt x="104165" y="58191"/>
                </a:lnTo>
                <a:lnTo>
                  <a:pt x="101257" y="58191"/>
                </a:lnTo>
                <a:lnTo>
                  <a:pt x="98615" y="57073"/>
                </a:lnTo>
                <a:lnTo>
                  <a:pt x="97294" y="53708"/>
                </a:lnTo>
                <a:lnTo>
                  <a:pt x="97294" y="42532"/>
                </a:lnTo>
                <a:lnTo>
                  <a:pt x="105486" y="42532"/>
                </a:lnTo>
                <a:lnTo>
                  <a:pt x="105486" y="40284"/>
                </a:lnTo>
                <a:close/>
              </a:path>
              <a:path w="297179" h="60960">
                <a:moveTo>
                  <a:pt x="142494" y="40284"/>
                </a:moveTo>
                <a:lnTo>
                  <a:pt x="140906" y="34683"/>
                </a:lnTo>
                <a:lnTo>
                  <a:pt x="139585" y="27990"/>
                </a:lnTo>
                <a:lnTo>
                  <a:pt x="136944" y="25006"/>
                </a:lnTo>
                <a:lnTo>
                  <a:pt x="136944" y="40284"/>
                </a:lnTo>
                <a:lnTo>
                  <a:pt x="136944" y="49237"/>
                </a:lnTo>
                <a:lnTo>
                  <a:pt x="134302" y="54851"/>
                </a:lnTo>
                <a:lnTo>
                  <a:pt x="132715" y="55968"/>
                </a:lnTo>
                <a:lnTo>
                  <a:pt x="127431" y="58191"/>
                </a:lnTo>
                <a:lnTo>
                  <a:pt x="124523" y="58191"/>
                </a:lnTo>
                <a:lnTo>
                  <a:pt x="120561" y="52603"/>
                </a:lnTo>
                <a:lnTo>
                  <a:pt x="119240" y="51485"/>
                </a:lnTo>
                <a:lnTo>
                  <a:pt x="117652" y="44754"/>
                </a:lnTo>
                <a:lnTo>
                  <a:pt x="116332" y="36944"/>
                </a:lnTo>
                <a:lnTo>
                  <a:pt x="117652" y="33578"/>
                </a:lnTo>
                <a:lnTo>
                  <a:pt x="121881" y="27990"/>
                </a:lnTo>
                <a:lnTo>
                  <a:pt x="128752" y="25730"/>
                </a:lnTo>
                <a:lnTo>
                  <a:pt x="134302" y="29095"/>
                </a:lnTo>
                <a:lnTo>
                  <a:pt x="135623" y="32461"/>
                </a:lnTo>
                <a:lnTo>
                  <a:pt x="136944" y="40284"/>
                </a:lnTo>
                <a:lnTo>
                  <a:pt x="136944" y="25006"/>
                </a:lnTo>
                <a:lnTo>
                  <a:pt x="135623" y="23507"/>
                </a:lnTo>
                <a:lnTo>
                  <a:pt x="128752" y="22390"/>
                </a:lnTo>
                <a:lnTo>
                  <a:pt x="121881" y="24625"/>
                </a:lnTo>
                <a:lnTo>
                  <a:pt x="120561" y="25730"/>
                </a:lnTo>
                <a:lnTo>
                  <a:pt x="116332" y="31356"/>
                </a:lnTo>
                <a:lnTo>
                  <a:pt x="116332" y="27990"/>
                </a:lnTo>
                <a:lnTo>
                  <a:pt x="128752" y="2235"/>
                </a:lnTo>
                <a:lnTo>
                  <a:pt x="132715" y="3365"/>
                </a:lnTo>
                <a:lnTo>
                  <a:pt x="132715" y="8966"/>
                </a:lnTo>
                <a:lnTo>
                  <a:pt x="134302" y="11188"/>
                </a:lnTo>
                <a:lnTo>
                  <a:pt x="135623" y="12331"/>
                </a:lnTo>
                <a:lnTo>
                  <a:pt x="138264" y="11188"/>
                </a:lnTo>
                <a:lnTo>
                  <a:pt x="139585" y="7848"/>
                </a:lnTo>
                <a:lnTo>
                  <a:pt x="136944" y="3365"/>
                </a:lnTo>
                <a:lnTo>
                  <a:pt x="135623" y="2235"/>
                </a:lnTo>
                <a:lnTo>
                  <a:pt x="130073" y="0"/>
                </a:lnTo>
                <a:lnTo>
                  <a:pt x="126111" y="1117"/>
                </a:lnTo>
                <a:lnTo>
                  <a:pt x="120561" y="3365"/>
                </a:lnTo>
                <a:lnTo>
                  <a:pt x="116332" y="8966"/>
                </a:lnTo>
                <a:lnTo>
                  <a:pt x="114998" y="11188"/>
                </a:lnTo>
                <a:lnTo>
                  <a:pt x="112356" y="16776"/>
                </a:lnTo>
                <a:lnTo>
                  <a:pt x="112356" y="24625"/>
                </a:lnTo>
                <a:lnTo>
                  <a:pt x="111036" y="33578"/>
                </a:lnTo>
                <a:lnTo>
                  <a:pt x="111036" y="40284"/>
                </a:lnTo>
                <a:lnTo>
                  <a:pt x="113677" y="48120"/>
                </a:lnTo>
                <a:lnTo>
                  <a:pt x="114998" y="53708"/>
                </a:lnTo>
                <a:lnTo>
                  <a:pt x="121881" y="59309"/>
                </a:lnTo>
                <a:lnTo>
                  <a:pt x="127431" y="60439"/>
                </a:lnTo>
                <a:lnTo>
                  <a:pt x="132715" y="59309"/>
                </a:lnTo>
                <a:lnTo>
                  <a:pt x="138264" y="55968"/>
                </a:lnTo>
                <a:lnTo>
                  <a:pt x="138264" y="54851"/>
                </a:lnTo>
                <a:lnTo>
                  <a:pt x="140906" y="48120"/>
                </a:lnTo>
                <a:lnTo>
                  <a:pt x="142494" y="40284"/>
                </a:lnTo>
                <a:close/>
              </a:path>
              <a:path w="297179" h="60960">
                <a:moveTo>
                  <a:pt x="214934" y="58191"/>
                </a:moveTo>
                <a:lnTo>
                  <a:pt x="212293" y="58191"/>
                </a:lnTo>
                <a:lnTo>
                  <a:pt x="208064" y="57073"/>
                </a:lnTo>
                <a:lnTo>
                  <a:pt x="205422" y="52603"/>
                </a:lnTo>
                <a:lnTo>
                  <a:pt x="205422" y="0"/>
                </a:lnTo>
                <a:lnTo>
                  <a:pt x="201193" y="4483"/>
                </a:lnTo>
                <a:lnTo>
                  <a:pt x="195897" y="5600"/>
                </a:lnTo>
                <a:lnTo>
                  <a:pt x="192989" y="5600"/>
                </a:lnTo>
                <a:lnTo>
                  <a:pt x="192989" y="7848"/>
                </a:lnTo>
                <a:lnTo>
                  <a:pt x="201193" y="7848"/>
                </a:lnTo>
                <a:lnTo>
                  <a:pt x="201193" y="52603"/>
                </a:lnTo>
                <a:lnTo>
                  <a:pt x="199872" y="57073"/>
                </a:lnTo>
                <a:lnTo>
                  <a:pt x="195897" y="58191"/>
                </a:lnTo>
                <a:lnTo>
                  <a:pt x="192989" y="58191"/>
                </a:lnTo>
                <a:lnTo>
                  <a:pt x="192989" y="60439"/>
                </a:lnTo>
                <a:lnTo>
                  <a:pt x="214934" y="60439"/>
                </a:lnTo>
                <a:lnTo>
                  <a:pt x="214934" y="58191"/>
                </a:lnTo>
                <a:close/>
              </a:path>
              <a:path w="297179" h="60960">
                <a:moveTo>
                  <a:pt x="257505" y="29095"/>
                </a:moveTo>
                <a:lnTo>
                  <a:pt x="256171" y="21259"/>
                </a:lnTo>
                <a:lnTo>
                  <a:pt x="254596" y="13436"/>
                </a:lnTo>
                <a:lnTo>
                  <a:pt x="253263" y="7848"/>
                </a:lnTo>
                <a:lnTo>
                  <a:pt x="251942" y="6705"/>
                </a:lnTo>
                <a:lnTo>
                  <a:pt x="250621" y="5321"/>
                </a:lnTo>
                <a:lnTo>
                  <a:pt x="250621" y="14554"/>
                </a:lnTo>
                <a:lnTo>
                  <a:pt x="250621" y="44754"/>
                </a:lnTo>
                <a:lnTo>
                  <a:pt x="249301" y="50380"/>
                </a:lnTo>
                <a:lnTo>
                  <a:pt x="246392" y="54851"/>
                </a:lnTo>
                <a:lnTo>
                  <a:pt x="241109" y="58191"/>
                </a:lnTo>
                <a:lnTo>
                  <a:pt x="238201" y="57073"/>
                </a:lnTo>
                <a:lnTo>
                  <a:pt x="234238" y="50380"/>
                </a:lnTo>
                <a:lnTo>
                  <a:pt x="232651" y="45897"/>
                </a:lnTo>
                <a:lnTo>
                  <a:pt x="232651" y="39166"/>
                </a:lnTo>
                <a:lnTo>
                  <a:pt x="231330" y="30213"/>
                </a:lnTo>
                <a:lnTo>
                  <a:pt x="231330" y="23507"/>
                </a:lnTo>
                <a:lnTo>
                  <a:pt x="232651" y="16776"/>
                </a:lnTo>
                <a:lnTo>
                  <a:pt x="234238" y="10071"/>
                </a:lnTo>
                <a:lnTo>
                  <a:pt x="236880" y="5600"/>
                </a:lnTo>
                <a:lnTo>
                  <a:pt x="241109" y="3365"/>
                </a:lnTo>
                <a:lnTo>
                  <a:pt x="245071" y="4483"/>
                </a:lnTo>
                <a:lnTo>
                  <a:pt x="249301" y="10071"/>
                </a:lnTo>
                <a:lnTo>
                  <a:pt x="250621" y="14554"/>
                </a:lnTo>
                <a:lnTo>
                  <a:pt x="250621" y="5321"/>
                </a:lnTo>
                <a:lnTo>
                  <a:pt x="247713" y="2235"/>
                </a:lnTo>
                <a:lnTo>
                  <a:pt x="241109" y="0"/>
                </a:lnTo>
                <a:lnTo>
                  <a:pt x="239522" y="0"/>
                </a:lnTo>
                <a:lnTo>
                  <a:pt x="235559" y="2235"/>
                </a:lnTo>
                <a:lnTo>
                  <a:pt x="230009" y="8966"/>
                </a:lnTo>
                <a:lnTo>
                  <a:pt x="228688" y="14554"/>
                </a:lnTo>
                <a:lnTo>
                  <a:pt x="226034" y="22390"/>
                </a:lnTo>
                <a:lnTo>
                  <a:pt x="226034" y="31356"/>
                </a:lnTo>
                <a:lnTo>
                  <a:pt x="227355" y="40284"/>
                </a:lnTo>
                <a:lnTo>
                  <a:pt x="228688" y="47015"/>
                </a:lnTo>
                <a:lnTo>
                  <a:pt x="230009" y="52603"/>
                </a:lnTo>
                <a:lnTo>
                  <a:pt x="231330" y="53708"/>
                </a:lnTo>
                <a:lnTo>
                  <a:pt x="235559" y="59309"/>
                </a:lnTo>
                <a:lnTo>
                  <a:pt x="241109" y="60439"/>
                </a:lnTo>
                <a:lnTo>
                  <a:pt x="242430" y="60439"/>
                </a:lnTo>
                <a:lnTo>
                  <a:pt x="247713" y="58191"/>
                </a:lnTo>
                <a:lnTo>
                  <a:pt x="253263" y="52603"/>
                </a:lnTo>
                <a:lnTo>
                  <a:pt x="253263" y="51485"/>
                </a:lnTo>
                <a:lnTo>
                  <a:pt x="256171" y="39166"/>
                </a:lnTo>
                <a:lnTo>
                  <a:pt x="257505" y="30213"/>
                </a:lnTo>
                <a:lnTo>
                  <a:pt x="257505" y="29095"/>
                </a:lnTo>
                <a:close/>
              </a:path>
              <a:path w="297179" h="60960">
                <a:moveTo>
                  <a:pt x="297154" y="58191"/>
                </a:moveTo>
                <a:lnTo>
                  <a:pt x="294513" y="57073"/>
                </a:lnTo>
                <a:lnTo>
                  <a:pt x="292925" y="53708"/>
                </a:lnTo>
                <a:lnTo>
                  <a:pt x="284734" y="13144"/>
                </a:lnTo>
                <a:lnTo>
                  <a:pt x="284734" y="35801"/>
                </a:lnTo>
                <a:lnTo>
                  <a:pt x="272567" y="35801"/>
                </a:lnTo>
                <a:lnTo>
                  <a:pt x="277850" y="6705"/>
                </a:lnTo>
                <a:lnTo>
                  <a:pt x="279438" y="6705"/>
                </a:lnTo>
                <a:lnTo>
                  <a:pt x="284734" y="35801"/>
                </a:lnTo>
                <a:lnTo>
                  <a:pt x="284734" y="13144"/>
                </a:lnTo>
                <a:lnTo>
                  <a:pt x="282079" y="0"/>
                </a:lnTo>
                <a:lnTo>
                  <a:pt x="277850" y="1117"/>
                </a:lnTo>
                <a:lnTo>
                  <a:pt x="265696" y="53708"/>
                </a:lnTo>
                <a:lnTo>
                  <a:pt x="264375" y="57073"/>
                </a:lnTo>
                <a:lnTo>
                  <a:pt x="262788" y="58191"/>
                </a:lnTo>
                <a:lnTo>
                  <a:pt x="261467" y="58191"/>
                </a:lnTo>
                <a:lnTo>
                  <a:pt x="261467" y="60439"/>
                </a:lnTo>
                <a:lnTo>
                  <a:pt x="272567" y="60439"/>
                </a:lnTo>
                <a:lnTo>
                  <a:pt x="272567" y="58191"/>
                </a:lnTo>
                <a:lnTo>
                  <a:pt x="271246" y="58191"/>
                </a:lnTo>
                <a:lnTo>
                  <a:pt x="268338" y="55968"/>
                </a:lnTo>
                <a:lnTo>
                  <a:pt x="268338" y="51485"/>
                </a:lnTo>
                <a:lnTo>
                  <a:pt x="271246" y="38049"/>
                </a:lnTo>
                <a:lnTo>
                  <a:pt x="284734" y="38049"/>
                </a:lnTo>
                <a:lnTo>
                  <a:pt x="287642" y="52603"/>
                </a:lnTo>
                <a:lnTo>
                  <a:pt x="288963" y="57073"/>
                </a:lnTo>
                <a:lnTo>
                  <a:pt x="286054" y="58191"/>
                </a:lnTo>
                <a:lnTo>
                  <a:pt x="284734" y="58191"/>
                </a:lnTo>
                <a:lnTo>
                  <a:pt x="284734" y="60439"/>
                </a:lnTo>
                <a:lnTo>
                  <a:pt x="297154" y="60439"/>
                </a:lnTo>
                <a:lnTo>
                  <a:pt x="297154" y="58191"/>
                </a:lnTo>
                <a:close/>
              </a:path>
            </a:pathLst>
          </a:custGeom>
          <a:solidFill>
            <a:srgbClr val="333333"/>
          </a:solidFill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26" name="object 226"/>
          <p:cNvSpPr txBox="1"/>
          <p:nvPr/>
        </p:nvSpPr>
        <p:spPr>
          <a:xfrm>
            <a:off x="4251452" y="227152"/>
            <a:ext cx="5080108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3360" lvl="0" indent="-201295">
              <a:spcBef>
                <a:spcPts val="95"/>
              </a:spcBef>
              <a:buSzPct val="93750"/>
              <a:buFont typeface="Wingdings"/>
              <a:buChar char=""/>
              <a:tabLst>
                <a:tab pos="213995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Постоянное электропитание от блока предохранителей передней панели</a:t>
            </a: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227" name="object 227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96</a:t>
            </a:r>
          </a:p>
        </p:txBody>
      </p:sp>
      <p:sp>
        <p:nvSpPr>
          <p:cNvPr id="228" name="TextBox 227"/>
          <p:cNvSpPr txBox="1"/>
          <p:nvPr/>
        </p:nvSpPr>
        <p:spPr>
          <a:xfrm>
            <a:off x="8057576" y="2450821"/>
            <a:ext cx="180478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ru-RU" altLang="zh-CN" sz="800" kern="0" dirty="0">
                <a:solidFill>
                  <a:srgbClr val="00FF00"/>
                </a:solidFill>
                <a:latin typeface="Arial" panose="020B0604020202020204" pitchFamily="34" charset="0"/>
              </a:rPr>
              <a:t>Правый блок предохранителей моторного отсека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5243995" y="747328"/>
            <a:ext cx="653727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230" name="Прямоугольник 229"/>
          <p:cNvSpPr/>
          <p:nvPr/>
        </p:nvSpPr>
        <p:spPr>
          <a:xfrm>
            <a:off x="5209129" y="1090076"/>
            <a:ext cx="818788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Рекомендуемое значение</a:t>
            </a:r>
          </a:p>
        </p:txBody>
      </p:sp>
      <p:sp>
        <p:nvSpPr>
          <p:cNvPr id="231" name="Прямоугольник 230"/>
          <p:cNvSpPr/>
          <p:nvPr/>
        </p:nvSpPr>
        <p:spPr>
          <a:xfrm>
            <a:off x="5713911" y="2308056"/>
            <a:ext cx="818788" cy="169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tabLst>
                <a:tab pos="342265" algn="l"/>
              </a:tabLst>
            </a:pPr>
            <a:r>
              <a:rPr lang="ru-RU" sz="500" kern="0" dirty="0">
                <a:latin typeface="Arial Narrow" panose="020B0606020202030204" pitchFamily="34" charset="0"/>
                <a:cs typeface="Arial"/>
              </a:rPr>
              <a:t>Упр. фонар. задн. хода</a:t>
            </a:r>
          </a:p>
        </p:txBody>
      </p:sp>
      <p:sp>
        <p:nvSpPr>
          <p:cNvPr id="232" name="object 123"/>
          <p:cNvSpPr/>
          <p:nvPr/>
        </p:nvSpPr>
        <p:spPr>
          <a:xfrm>
            <a:off x="7292062" y="3627968"/>
            <a:ext cx="0" cy="196215"/>
          </a:xfrm>
          <a:custGeom>
            <a:avLst/>
            <a:gdLst/>
            <a:ahLst/>
            <a:cxnLst/>
            <a:rect l="l" t="t" r="r" b="b"/>
            <a:pathLst>
              <a:path h="196214">
                <a:moveTo>
                  <a:pt x="0" y="0"/>
                </a:moveTo>
                <a:lnTo>
                  <a:pt x="0" y="195836"/>
                </a:lnTo>
              </a:path>
            </a:pathLst>
          </a:custGeom>
          <a:ln w="1984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aphicFrame>
        <p:nvGraphicFramePr>
          <p:cNvPr id="233" name="Таблица 2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2904597"/>
              </p:ext>
            </p:extLst>
          </p:nvPr>
        </p:nvGraphicFramePr>
        <p:xfrm>
          <a:off x="6627982" y="980500"/>
          <a:ext cx="1322508" cy="4717785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6125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12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879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Вентиляция и подогрев сиденья водителя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95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93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3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3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32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4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Вентиляция и подогрев сиденья переднего пассажира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95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1112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9579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Передн. панель упр. климат. установки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9579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Задн. панель упр. климат. установки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12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95792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ЭБУ защиты от защемления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3024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2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2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3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3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732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Подушки безопасности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Нет данных</a:t>
                      </a:r>
                    </a:p>
                  </a:txBody>
                  <a:tcPr marL="72000" marR="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555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Фонарь заднего хода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15W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×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2</a:t>
                      </a:r>
                      <a:endParaRPr lang="ru-RU" sz="7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793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2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2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3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3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936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управления </a:t>
                      </a: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AFS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920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Многофункциональная камера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0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,</a:t>
                      </a: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56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98438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Проекционный дисплей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9719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9715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Электрон. селектор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9715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9715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Комб. приб.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97157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упр. полн. привода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9719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1663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71946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9685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Блок упр.радар.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18</a:t>
                      </a:r>
                      <a:r>
                        <a:rPr lang="ru-RU" sz="7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 Вт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5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Резервный предохранитель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6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7302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1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1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en-US" sz="2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 </a:t>
                      </a:r>
                      <a:endParaRPr lang="ru-RU" sz="2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16635">
                <a:tc>
                  <a:txBody>
                    <a:bodyPr/>
                    <a:lstStyle/>
                    <a:p>
                      <a:pPr marL="0" indent="0" algn="l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endParaRPr lang="ru-RU" sz="500" b="0" kern="0" dirty="0">
                        <a:solidFill>
                          <a:schemeClr val="tx1"/>
                        </a:solidFill>
                        <a:latin typeface="Arial Narrow" panose="020B0606020202030204" pitchFamily="34" charset="0"/>
                        <a:ea typeface="+mn-ea"/>
                        <a:cs typeface="Arial"/>
                      </a:endParaRP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indent="0" algn="ctr" defTabSz="914400" rtl="0" eaLnBrk="1" latinLnBrk="0" hangingPunct="1">
                        <a:spcAft>
                          <a:spcPts val="0"/>
                        </a:spcAft>
                        <a:tabLst>
                          <a:tab pos="342265" algn="l"/>
                        </a:tabLst>
                      </a:pPr>
                      <a:r>
                        <a:rPr lang="ru-RU" sz="600" b="0" kern="0" dirty="0">
                          <a:solidFill>
                            <a:schemeClr val="tx1"/>
                          </a:solidFill>
                          <a:latin typeface="Arial Narrow" panose="020B0606020202030204" pitchFamily="34" charset="0"/>
                          <a:ea typeface="+mn-ea"/>
                          <a:cs typeface="Arial"/>
                        </a:rPr>
                        <a:t>Цепь сигнала</a:t>
                      </a:r>
                    </a:p>
                  </a:txBody>
                  <a:tcPr marL="36000" marR="36000" marT="0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399967620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Рисунок 4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3361" y="1920365"/>
            <a:ext cx="3145276" cy="3017270"/>
          </a:xfrm>
          <a:prstGeom prst="rect">
            <a:avLst/>
          </a:prstGeom>
        </p:spPr>
      </p:pic>
      <p:sp>
        <p:nvSpPr>
          <p:cNvPr id="29" name="object 29"/>
          <p:cNvSpPr txBox="1"/>
          <p:nvPr/>
        </p:nvSpPr>
        <p:spPr>
          <a:xfrm>
            <a:off x="4460874" y="720343"/>
            <a:ext cx="5368925" cy="504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Постоянное электропитание от левого блока предохранителей моторного отсека</a:t>
            </a:r>
          </a:p>
        </p:txBody>
      </p:sp>
      <p:sp>
        <p:nvSpPr>
          <p:cNvPr id="30" name="object 30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97</a:t>
            </a:r>
          </a:p>
        </p:txBody>
      </p:sp>
      <p:graphicFrame>
        <p:nvGraphicFramePr>
          <p:cNvPr id="41" name="表格 3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5710888"/>
              </p:ext>
            </p:extLst>
          </p:nvPr>
        </p:nvGraphicFramePr>
        <p:xfrm>
          <a:off x="6220692" y="2626687"/>
          <a:ext cx="1436253" cy="541386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658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96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0693"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r>
                        <a:rPr lang="ru-RU" sz="1100" u="none" strike="noStrike" kern="0" spc="0" dirty="0">
                          <a:effectLst/>
                          <a:latin typeface="Arial Narrow" panose="020B0606020202030204" pitchFamily="34" charset="0"/>
                        </a:rPr>
                        <a:t>EPS</a:t>
                      </a:r>
                      <a:endParaRPr lang="ru-RU" sz="1100" b="0" i="0" u="none" strike="noStrike" kern="0" spc="0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ru-RU" sz="700" u="none" strike="noStrike" kern="0" spc="0" dirty="0">
                          <a:effectLst/>
                          <a:latin typeface="Arial Narrow" panose="020B0606020202030204" pitchFamily="34" charset="0"/>
                        </a:rPr>
                        <a:t>линия передачи сигнала</a:t>
                      </a:r>
                      <a:endParaRPr lang="ru-RU" sz="700" b="0" i="0" u="none" strike="noStrike" kern="0" spc="0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693"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r>
                        <a:rPr lang="ru-RU" sz="1100" u="none" strike="noStrike" kern="0" spc="0" dirty="0">
                          <a:effectLst/>
                          <a:latin typeface="Arial Narrow" panose="020B0606020202030204" pitchFamily="34" charset="0"/>
                        </a:rPr>
                        <a:t>ESP</a:t>
                      </a:r>
                      <a:endParaRPr lang="ru-RU" sz="1100" b="0" i="0" u="none" strike="noStrike" kern="0" spc="0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ru-RU" sz="700" u="none" strike="noStrike" kern="0" spc="0" dirty="0">
                          <a:effectLst/>
                          <a:latin typeface="Arial Narrow" panose="020B0606020202030204" pitchFamily="34" charset="0"/>
                        </a:rPr>
                        <a:t>линия передачи сигнала</a:t>
                      </a:r>
                      <a:endParaRPr lang="ru-RU" sz="700" b="0" i="0" u="none" strike="noStrike" kern="0" spc="0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42" name="表格 3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3490338"/>
              </p:ext>
            </p:extLst>
          </p:nvPr>
        </p:nvGraphicFramePr>
        <p:xfrm>
          <a:off x="6234110" y="3314616"/>
          <a:ext cx="1433507" cy="51847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316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03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59237"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r>
                        <a:rPr lang="ru-RU" sz="1100" u="none" strike="noStrike" kern="0" spc="0" dirty="0">
                          <a:effectLst/>
                          <a:latin typeface="Arial Narrow" panose="020B0606020202030204" pitchFamily="34" charset="0"/>
                        </a:rPr>
                        <a:t>TCU</a:t>
                      </a:r>
                      <a:endParaRPr lang="ru-RU" sz="1100" b="0" i="0" u="none" strike="noStrike" kern="0" spc="0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fontAlgn="ctr">
                        <a:lnSpc>
                          <a:spcPct val="100000"/>
                        </a:lnSpc>
                      </a:pPr>
                      <a:r>
                        <a:rPr lang="ru-RU" sz="7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линия передачи сигнала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59237"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r>
                        <a:rPr lang="ru-RU" sz="1100" u="none" strike="noStrike" kern="0" spc="0" dirty="0">
                          <a:effectLst/>
                          <a:latin typeface="Arial Narrow" panose="020B0606020202030204" pitchFamily="34" charset="0"/>
                        </a:rPr>
                        <a:t>ЭБУ</a:t>
                      </a:r>
                      <a:endParaRPr lang="ru-RU" sz="1100" b="0" i="0" u="none" strike="noStrike" kern="0" spc="0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fontAlgn="ctr">
                        <a:lnSpc>
                          <a:spcPct val="100000"/>
                        </a:lnSpc>
                      </a:pPr>
                      <a:r>
                        <a:rPr lang="ru-RU" sz="7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линия передачи сигнала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43" name="表格 3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67526263"/>
              </p:ext>
            </p:extLst>
          </p:nvPr>
        </p:nvGraphicFramePr>
        <p:xfrm>
          <a:off x="6224878" y="3964605"/>
          <a:ext cx="1425961" cy="53244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9254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66220"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r>
                        <a:rPr lang="ru-RU" sz="500" u="none" strike="noStrike" kern="0" spc="0" dirty="0">
                          <a:effectLst/>
                          <a:latin typeface="Arial Narrow" panose="020B0606020202030204" pitchFamily="34" charset="0"/>
                        </a:rPr>
                        <a:t>Исполнительный механизм электронного селектора</a:t>
                      </a:r>
                      <a:endParaRPr lang="ru-RU" sz="500" b="0" i="0" u="none" strike="noStrike" kern="0" spc="0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>
                        <a:lnSpc>
                          <a:spcPct val="100000"/>
                        </a:lnSpc>
                      </a:pPr>
                      <a:r>
                        <a:rPr lang="ru-RU" sz="1100" u="none" strike="noStrike" kern="0" spc="0" dirty="0">
                          <a:effectLst/>
                          <a:latin typeface="Arial Narrow" panose="020B0606020202030204" pitchFamily="34" charset="0"/>
                        </a:rPr>
                        <a:t>1,5 Вт</a:t>
                      </a:r>
                      <a:endParaRPr lang="ru-RU" sz="1100" b="0" i="0" u="none" strike="noStrike" kern="0" spc="0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6220">
                <a:tc>
                  <a:txBody>
                    <a:bodyPr/>
                    <a:lstStyle/>
                    <a:p>
                      <a:pPr algn="l" fontAlgn="ctr">
                        <a:lnSpc>
                          <a:spcPct val="100000"/>
                        </a:lnSpc>
                      </a:pPr>
                      <a:r>
                        <a:rPr lang="ru-RU" sz="700" u="none" strike="noStrike" kern="0" spc="0" dirty="0">
                          <a:effectLst/>
                          <a:latin typeface="Arial Narrow" panose="020B0606020202030204" pitchFamily="34" charset="0"/>
                        </a:rPr>
                        <a:t>Электрический топливный насос</a:t>
                      </a:r>
                      <a:endParaRPr lang="ru-RU" sz="700" b="0" i="0" u="none" strike="noStrike" kern="0" spc="0" dirty="0">
                        <a:solidFill>
                          <a:srgbClr val="000000"/>
                        </a:solidFill>
                        <a:effectLst/>
                        <a:latin typeface="Arial Narrow" panose="020B0606020202030204" pitchFamily="34" charset="0"/>
                      </a:endParaRP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fontAlgn="ctr">
                        <a:lnSpc>
                          <a:spcPct val="100000"/>
                        </a:lnSpc>
                      </a:pPr>
                      <a:r>
                        <a:rPr lang="ru-RU" sz="7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линия передачи сигнала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graphicFrame>
        <p:nvGraphicFramePr>
          <p:cNvPr id="44" name="表格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7280066"/>
              </p:ext>
            </p:extLst>
          </p:nvPr>
        </p:nvGraphicFramePr>
        <p:xfrm>
          <a:off x="6234110" y="4675375"/>
          <a:ext cx="1433507" cy="2702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7000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34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70231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7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ШИМ-регулятор вентилятора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algn="ctr" fontAlgn="ctr">
                        <a:lnSpc>
                          <a:spcPct val="100000"/>
                        </a:lnSpc>
                      </a:pPr>
                      <a:r>
                        <a:rPr lang="ru-RU" sz="7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линия передачи сигнала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2" name="Прямоугольник 1"/>
          <p:cNvSpPr/>
          <p:nvPr/>
        </p:nvSpPr>
        <p:spPr>
          <a:xfrm>
            <a:off x="4234263" y="2052958"/>
            <a:ext cx="470000" cy="20005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sz="7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Разъем </a:t>
            </a:r>
          </a:p>
        </p:txBody>
      </p:sp>
    </p:spTree>
    <p:extLst>
      <p:ext uri="{BB962C8B-B14F-4D97-AF65-F5344CB8AC3E}">
        <p14:creationId xmlns:p14="http://schemas.microsoft.com/office/powerpoint/2010/main" val="184961259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503044" y="333247"/>
            <a:ext cx="5431156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739140" algn="l"/>
              </a:tabLst>
            </a:pPr>
            <a:r>
              <a:rPr lang="ru-RU" dirty="0"/>
              <a:t>(2) Точки соединения с массой автомобиля</a:t>
            </a:r>
          </a:p>
        </p:txBody>
      </p:sp>
      <p:sp>
        <p:nvSpPr>
          <p:cNvPr id="7636" name="object 763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98</a:t>
            </a:r>
          </a:p>
        </p:txBody>
      </p:sp>
      <p:grpSp>
        <p:nvGrpSpPr>
          <p:cNvPr id="3" name="object 3"/>
          <p:cNvGrpSpPr/>
          <p:nvPr/>
        </p:nvGrpSpPr>
        <p:grpSpPr>
          <a:xfrm>
            <a:off x="1230083" y="1601596"/>
            <a:ext cx="9781540" cy="3792854"/>
            <a:chOff x="1230083" y="1601596"/>
            <a:chExt cx="9781540" cy="3792854"/>
          </a:xfrm>
        </p:grpSpPr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777059" y="4203102"/>
              <a:ext cx="228836" cy="199642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10730749" y="492111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825" y="0"/>
                  </a:moveTo>
                  <a:lnTo>
                    <a:pt x="0" y="24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10793100" y="4901531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4" h="4445">
                  <a:moveTo>
                    <a:pt x="6730" y="0"/>
                  </a:moveTo>
                  <a:lnTo>
                    <a:pt x="0" y="407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0768083" y="4901531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59" h="5079">
                  <a:moveTo>
                    <a:pt x="4825" y="1625"/>
                  </a:moveTo>
                  <a:lnTo>
                    <a:pt x="0" y="4902"/>
                  </a:lnTo>
                </a:path>
                <a:path w="10159" h="5079">
                  <a:moveTo>
                    <a:pt x="9651" y="0"/>
                  </a:moveTo>
                  <a:lnTo>
                    <a:pt x="3936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0704843" y="4905608"/>
              <a:ext cx="88265" cy="34290"/>
            </a:xfrm>
            <a:custGeom>
              <a:avLst/>
              <a:gdLst/>
              <a:ahLst/>
              <a:cxnLst/>
              <a:rect l="l" t="t" r="r" b="b"/>
              <a:pathLst>
                <a:path w="88265" h="34289">
                  <a:moveTo>
                    <a:pt x="7619" y="31828"/>
                  </a:moveTo>
                  <a:lnTo>
                    <a:pt x="0" y="34279"/>
                  </a:lnTo>
                </a:path>
                <a:path w="88265" h="34289">
                  <a:moveTo>
                    <a:pt x="8635" y="23674"/>
                  </a:moveTo>
                  <a:lnTo>
                    <a:pt x="2920" y="25299"/>
                  </a:lnTo>
                </a:path>
                <a:path w="88265" h="34289">
                  <a:moveTo>
                    <a:pt x="36445" y="13056"/>
                  </a:moveTo>
                  <a:lnTo>
                    <a:pt x="30731" y="15507"/>
                  </a:lnTo>
                </a:path>
                <a:path w="88265" h="34289">
                  <a:moveTo>
                    <a:pt x="34540" y="13881"/>
                  </a:moveTo>
                  <a:lnTo>
                    <a:pt x="29715" y="16320"/>
                  </a:lnTo>
                </a:path>
                <a:path w="88265" h="34289">
                  <a:moveTo>
                    <a:pt x="38350" y="23674"/>
                  </a:moveTo>
                  <a:lnTo>
                    <a:pt x="30731" y="26112"/>
                  </a:lnTo>
                </a:path>
                <a:path w="88265" h="34289">
                  <a:moveTo>
                    <a:pt x="88257" y="0"/>
                  </a:moveTo>
                  <a:lnTo>
                    <a:pt x="81526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0739384" y="4904795"/>
              <a:ext cx="33020" cy="15240"/>
            </a:xfrm>
            <a:custGeom>
              <a:avLst/>
              <a:gdLst/>
              <a:ahLst/>
              <a:cxnLst/>
              <a:rect l="l" t="t" r="r" b="b"/>
              <a:pathLst>
                <a:path w="33020" h="15239">
                  <a:moveTo>
                    <a:pt x="28699" y="1638"/>
                  </a:moveTo>
                  <a:lnTo>
                    <a:pt x="22984" y="4076"/>
                  </a:lnTo>
                  <a:lnTo>
                    <a:pt x="18159" y="6528"/>
                  </a:lnTo>
                  <a:lnTo>
                    <a:pt x="12444" y="8979"/>
                  </a:lnTo>
                  <a:lnTo>
                    <a:pt x="7619" y="11430"/>
                  </a:lnTo>
                  <a:lnTo>
                    <a:pt x="1904" y="13869"/>
                  </a:lnTo>
                </a:path>
                <a:path w="33020" h="15239">
                  <a:moveTo>
                    <a:pt x="32636" y="0"/>
                  </a:moveTo>
                  <a:lnTo>
                    <a:pt x="27810" y="2451"/>
                  </a:lnTo>
                  <a:lnTo>
                    <a:pt x="21969" y="5715"/>
                  </a:lnTo>
                  <a:lnTo>
                    <a:pt x="17270" y="8166"/>
                  </a:lnTo>
                  <a:lnTo>
                    <a:pt x="11428" y="10605"/>
                  </a:lnTo>
                  <a:lnTo>
                    <a:pt x="5714" y="13056"/>
                  </a:lnTo>
                  <a:lnTo>
                    <a:pt x="0" y="146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0719193" y="4909698"/>
              <a:ext cx="67310" cy="19685"/>
            </a:xfrm>
            <a:custGeom>
              <a:avLst/>
              <a:gdLst/>
              <a:ahLst/>
              <a:cxnLst/>
              <a:rect l="l" t="t" r="r" b="b"/>
              <a:pathLst>
                <a:path w="67309" h="19685">
                  <a:moveTo>
                    <a:pt x="67177" y="0"/>
                  </a:moveTo>
                  <a:lnTo>
                    <a:pt x="60446" y="3264"/>
                  </a:lnTo>
                  <a:lnTo>
                    <a:pt x="53716" y="7341"/>
                  </a:lnTo>
                  <a:lnTo>
                    <a:pt x="46096" y="10605"/>
                  </a:lnTo>
                  <a:lnTo>
                    <a:pt x="39366" y="13869"/>
                  </a:lnTo>
                  <a:lnTo>
                    <a:pt x="31620" y="16320"/>
                  </a:lnTo>
                  <a:lnTo>
                    <a:pt x="24000" y="19584"/>
                  </a:lnTo>
                </a:path>
                <a:path w="67309" h="19685">
                  <a:moveTo>
                    <a:pt x="5714" y="15494"/>
                  </a:moveTo>
                  <a:lnTo>
                    <a:pt x="0" y="171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0712463" y="4921928"/>
              <a:ext cx="23495" cy="15875"/>
            </a:xfrm>
            <a:custGeom>
              <a:avLst/>
              <a:gdLst/>
              <a:ahLst/>
              <a:cxnLst/>
              <a:rect l="l" t="t" r="r" b="b"/>
              <a:pathLst>
                <a:path w="23495" h="15875">
                  <a:moveTo>
                    <a:pt x="15365" y="11430"/>
                  </a:moveTo>
                  <a:lnTo>
                    <a:pt x="7746" y="13881"/>
                  </a:lnTo>
                </a:path>
                <a:path w="23495" h="15875">
                  <a:moveTo>
                    <a:pt x="23111" y="9792"/>
                  </a:moveTo>
                  <a:lnTo>
                    <a:pt x="15365" y="11430"/>
                  </a:lnTo>
                </a:path>
                <a:path w="23495" h="15875">
                  <a:moveTo>
                    <a:pt x="18286" y="1638"/>
                  </a:moveTo>
                  <a:lnTo>
                    <a:pt x="12444" y="3264"/>
                  </a:lnTo>
                </a:path>
                <a:path w="23495" h="15875">
                  <a:moveTo>
                    <a:pt x="22096" y="0"/>
                  </a:moveTo>
                  <a:lnTo>
                    <a:pt x="16381" y="2451"/>
                  </a:lnTo>
                </a:path>
                <a:path w="23495" h="15875">
                  <a:moveTo>
                    <a:pt x="7746" y="13881"/>
                  </a:moveTo>
                  <a:lnTo>
                    <a:pt x="0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0713478" y="492683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714" y="0"/>
                  </a:moveTo>
                  <a:lnTo>
                    <a:pt x="0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0486169" y="4912962"/>
              <a:ext cx="21590" cy="55244"/>
            </a:xfrm>
            <a:custGeom>
              <a:avLst/>
              <a:gdLst/>
              <a:ahLst/>
              <a:cxnLst/>
              <a:rect l="l" t="t" r="r" b="b"/>
              <a:pathLst>
                <a:path w="21590" h="55245">
                  <a:moveTo>
                    <a:pt x="0" y="54664"/>
                  </a:moveTo>
                  <a:lnTo>
                    <a:pt x="21080" y="52225"/>
                  </a:lnTo>
                </a:path>
                <a:path w="21590" h="55245">
                  <a:moveTo>
                    <a:pt x="11555" y="14682"/>
                  </a:moveTo>
                  <a:lnTo>
                    <a:pt x="3809" y="15494"/>
                  </a:lnTo>
                </a:path>
                <a:path w="21590" h="55245">
                  <a:moveTo>
                    <a:pt x="2920" y="1625"/>
                  </a:move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0544710" y="4899893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41144" y="3264"/>
                  </a:moveTo>
                  <a:lnTo>
                    <a:pt x="48890" y="0"/>
                  </a:lnTo>
                </a:path>
                <a:path w="48895" h="4445">
                  <a:moveTo>
                    <a:pt x="0" y="4089"/>
                  </a:moveTo>
                  <a:lnTo>
                    <a:pt x="5714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10504328" y="4902344"/>
              <a:ext cx="139700" cy="48260"/>
            </a:xfrm>
            <a:custGeom>
              <a:avLst/>
              <a:gdLst/>
              <a:ahLst/>
              <a:cxnLst/>
              <a:rect l="l" t="t" r="r" b="b"/>
              <a:pathLst>
                <a:path w="139700" h="48260">
                  <a:moveTo>
                    <a:pt x="0" y="8979"/>
                  </a:moveTo>
                  <a:lnTo>
                    <a:pt x="30731" y="0"/>
                  </a:lnTo>
                </a:path>
                <a:path w="139700" h="48260">
                  <a:moveTo>
                    <a:pt x="0" y="8979"/>
                  </a:moveTo>
                  <a:lnTo>
                    <a:pt x="31747" y="0"/>
                  </a:lnTo>
                </a:path>
                <a:path w="139700" h="48260">
                  <a:moveTo>
                    <a:pt x="117083" y="45697"/>
                  </a:moveTo>
                  <a:lnTo>
                    <a:pt x="139179" y="42433"/>
                  </a:lnTo>
                </a:path>
                <a:path w="139700" h="48260">
                  <a:moveTo>
                    <a:pt x="137147" y="47335"/>
                  </a:moveTo>
                  <a:lnTo>
                    <a:pt x="121909" y="481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0649222" y="4941513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428" y="0"/>
                  </a:moveTo>
                  <a:lnTo>
                    <a:pt x="0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0689477" y="4941513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0"/>
                  </a:moveTo>
                  <a:lnTo>
                    <a:pt x="0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10649222" y="4947228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5" y="0"/>
                  </a:moveTo>
                  <a:lnTo>
                    <a:pt x="0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10641476" y="4943152"/>
              <a:ext cx="48260" cy="6985"/>
            </a:xfrm>
            <a:custGeom>
              <a:avLst/>
              <a:gdLst/>
              <a:ahLst/>
              <a:cxnLst/>
              <a:rect l="l" t="t" r="r" b="b"/>
              <a:pathLst>
                <a:path w="48259" h="6985">
                  <a:moveTo>
                    <a:pt x="48001" y="0"/>
                  </a:moveTo>
                  <a:lnTo>
                    <a:pt x="40382" y="812"/>
                  </a:lnTo>
                  <a:lnTo>
                    <a:pt x="31747" y="2451"/>
                  </a:lnTo>
                  <a:lnTo>
                    <a:pt x="24000" y="3264"/>
                  </a:lnTo>
                  <a:lnTo>
                    <a:pt x="16381" y="4076"/>
                  </a:lnTo>
                </a:path>
                <a:path w="48259" h="6985">
                  <a:moveTo>
                    <a:pt x="7746" y="812"/>
                  </a:moveTo>
                  <a:lnTo>
                    <a:pt x="2031" y="1625"/>
                  </a:lnTo>
                </a:path>
                <a:path w="48259" h="6985">
                  <a:moveTo>
                    <a:pt x="7746" y="5715"/>
                  </a:moveTo>
                  <a:lnTo>
                    <a:pt x="0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10586870" y="4930908"/>
              <a:ext cx="121285" cy="24130"/>
            </a:xfrm>
            <a:custGeom>
              <a:avLst/>
              <a:gdLst/>
              <a:ahLst/>
              <a:cxnLst/>
              <a:rect l="l" t="t" r="r" b="b"/>
              <a:pathLst>
                <a:path w="121284" h="24129">
                  <a:moveTo>
                    <a:pt x="120893" y="0"/>
                  </a:moveTo>
                  <a:lnTo>
                    <a:pt x="115051" y="1638"/>
                  </a:lnTo>
                  <a:lnTo>
                    <a:pt x="109337" y="3264"/>
                  </a:lnTo>
                  <a:lnTo>
                    <a:pt x="103622" y="4076"/>
                  </a:lnTo>
                  <a:lnTo>
                    <a:pt x="97781" y="5715"/>
                  </a:lnTo>
                  <a:lnTo>
                    <a:pt x="86352" y="8166"/>
                  </a:lnTo>
                  <a:lnTo>
                    <a:pt x="73780" y="10605"/>
                  </a:lnTo>
                </a:path>
                <a:path w="121284" h="24129">
                  <a:moveTo>
                    <a:pt x="117972" y="8979"/>
                  </a:moveTo>
                  <a:lnTo>
                    <a:pt x="110226" y="10605"/>
                  </a:lnTo>
                </a:path>
                <a:path w="121284" h="24129">
                  <a:moveTo>
                    <a:pt x="34540" y="17133"/>
                  </a:moveTo>
                  <a:lnTo>
                    <a:pt x="0" y="23661"/>
                  </a:lnTo>
                </a:path>
                <a:path w="121284" h="24129">
                  <a:moveTo>
                    <a:pt x="39366" y="19584"/>
                  </a:moveTo>
                  <a:lnTo>
                    <a:pt x="27810" y="212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10558044" y="4952131"/>
              <a:ext cx="57150" cy="6985"/>
            </a:xfrm>
            <a:custGeom>
              <a:avLst/>
              <a:gdLst/>
              <a:ahLst/>
              <a:cxnLst/>
              <a:rect l="l" t="t" r="r" b="b"/>
              <a:pathLst>
                <a:path w="57150" h="6985">
                  <a:moveTo>
                    <a:pt x="56636" y="0"/>
                  </a:moveTo>
                  <a:lnTo>
                    <a:pt x="45081" y="812"/>
                  </a:lnTo>
                  <a:lnTo>
                    <a:pt x="32636" y="1625"/>
                  </a:lnTo>
                </a:path>
                <a:path w="57150" h="6985">
                  <a:moveTo>
                    <a:pt x="0" y="6528"/>
                  </a:moveTo>
                  <a:lnTo>
                    <a:pt x="16381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10507249" y="4903157"/>
              <a:ext cx="80010" cy="62230"/>
            </a:xfrm>
            <a:custGeom>
              <a:avLst/>
              <a:gdLst/>
              <a:ahLst/>
              <a:cxnLst/>
              <a:rect l="l" t="t" r="r" b="b"/>
              <a:pathLst>
                <a:path w="80009" h="62229">
                  <a:moveTo>
                    <a:pt x="0" y="62030"/>
                  </a:moveTo>
                  <a:lnTo>
                    <a:pt x="20191" y="59579"/>
                  </a:lnTo>
                  <a:lnTo>
                    <a:pt x="41271" y="57128"/>
                  </a:lnTo>
                  <a:lnTo>
                    <a:pt x="50795" y="55502"/>
                  </a:lnTo>
                </a:path>
                <a:path w="80009" h="62229">
                  <a:moveTo>
                    <a:pt x="79621" y="51412"/>
                  </a:moveTo>
                  <a:lnTo>
                    <a:pt x="67177" y="53051"/>
                  </a:lnTo>
                </a:path>
                <a:path w="80009" h="62229">
                  <a:moveTo>
                    <a:pt x="37461" y="825"/>
                  </a:moveTo>
                  <a:lnTo>
                    <a:pt x="33525" y="2451"/>
                  </a:lnTo>
                </a:path>
                <a:path w="80009" h="62229">
                  <a:moveTo>
                    <a:pt x="36445" y="15507"/>
                  </a:moveTo>
                  <a:lnTo>
                    <a:pt x="30731" y="16333"/>
                  </a:lnTo>
                </a:path>
                <a:path w="80009" h="62229">
                  <a:moveTo>
                    <a:pt x="50795" y="10617"/>
                  </a:moveTo>
                  <a:lnTo>
                    <a:pt x="61335" y="6528"/>
                  </a:lnTo>
                  <a:lnTo>
                    <a:pt x="69970" y="3264"/>
                  </a:lnTo>
                  <a:lnTo>
                    <a:pt x="78606" y="0"/>
                  </a:lnTo>
                </a:path>
                <a:path w="80009" h="62229">
                  <a:moveTo>
                    <a:pt x="50795" y="10617"/>
                  </a:moveTo>
                  <a:lnTo>
                    <a:pt x="43176" y="13069"/>
                  </a:lnTo>
                  <a:lnTo>
                    <a:pt x="36445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10496708" y="4911323"/>
              <a:ext cx="41275" cy="16510"/>
            </a:xfrm>
            <a:custGeom>
              <a:avLst/>
              <a:gdLst/>
              <a:ahLst/>
              <a:cxnLst/>
              <a:rect l="l" t="t" r="r" b="b"/>
              <a:pathLst>
                <a:path w="41275" h="16510">
                  <a:moveTo>
                    <a:pt x="34540" y="10605"/>
                  </a:moveTo>
                  <a:lnTo>
                    <a:pt x="22984" y="12243"/>
                  </a:lnTo>
                </a:path>
                <a:path w="41275" h="16510">
                  <a:moveTo>
                    <a:pt x="41271" y="8166"/>
                  </a:moveTo>
                  <a:lnTo>
                    <a:pt x="37461" y="9792"/>
                  </a:lnTo>
                  <a:lnTo>
                    <a:pt x="34540" y="10605"/>
                  </a:lnTo>
                </a:path>
                <a:path w="41275" h="16510">
                  <a:moveTo>
                    <a:pt x="22984" y="12243"/>
                  </a:moveTo>
                  <a:lnTo>
                    <a:pt x="16254" y="13869"/>
                  </a:lnTo>
                  <a:lnTo>
                    <a:pt x="8635" y="15507"/>
                  </a:lnTo>
                  <a:lnTo>
                    <a:pt x="1015" y="16320"/>
                  </a:lnTo>
                </a:path>
                <a:path w="41275" h="16510">
                  <a:moveTo>
                    <a:pt x="0" y="1638"/>
                  </a:moveTo>
                  <a:lnTo>
                    <a:pt x="7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10842880" y="4856646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5" h="5714">
                  <a:moveTo>
                    <a:pt x="0" y="5715"/>
                  </a:moveTo>
                  <a:lnTo>
                    <a:pt x="3936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" name="object 25"/>
            <p:cNvSpPr/>
            <p:nvPr/>
          </p:nvSpPr>
          <p:spPr>
            <a:xfrm>
              <a:off x="10755639" y="471302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0" y="9792"/>
                  </a:moveTo>
                  <a:lnTo>
                    <a:pt x="3809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" name="object 26"/>
            <p:cNvSpPr/>
            <p:nvPr/>
          </p:nvSpPr>
          <p:spPr>
            <a:xfrm>
              <a:off x="10706748" y="4792990"/>
              <a:ext cx="136525" cy="85090"/>
            </a:xfrm>
            <a:custGeom>
              <a:avLst/>
              <a:gdLst/>
              <a:ahLst/>
              <a:cxnLst/>
              <a:rect l="l" t="t" r="r" b="b"/>
              <a:pathLst>
                <a:path w="136525" h="85089">
                  <a:moveTo>
                    <a:pt x="4825" y="14694"/>
                  </a:moveTo>
                  <a:lnTo>
                    <a:pt x="0" y="20410"/>
                  </a:lnTo>
                </a:path>
                <a:path w="136525" h="85089">
                  <a:moveTo>
                    <a:pt x="2920" y="7353"/>
                  </a:moveTo>
                  <a:lnTo>
                    <a:pt x="8635" y="0"/>
                  </a:lnTo>
                </a:path>
                <a:path w="136525" h="85089">
                  <a:moveTo>
                    <a:pt x="121782" y="62843"/>
                  </a:moveTo>
                  <a:lnTo>
                    <a:pt x="117972" y="66920"/>
                  </a:lnTo>
                </a:path>
                <a:path w="136525" h="85089">
                  <a:moveTo>
                    <a:pt x="124702" y="65294"/>
                  </a:moveTo>
                  <a:lnTo>
                    <a:pt x="120893" y="69371"/>
                  </a:lnTo>
                </a:path>
                <a:path w="136525" h="85089">
                  <a:moveTo>
                    <a:pt x="126607" y="79976"/>
                  </a:moveTo>
                  <a:lnTo>
                    <a:pt x="131433" y="74261"/>
                  </a:lnTo>
                  <a:lnTo>
                    <a:pt x="136131" y="69371"/>
                  </a:lnTo>
                </a:path>
                <a:path w="136525" h="85089">
                  <a:moveTo>
                    <a:pt x="121782" y="84879"/>
                  </a:moveTo>
                  <a:lnTo>
                    <a:pt x="126607" y="799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0810371" y="487215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793" y="0"/>
                  </a:moveTo>
                  <a:lnTo>
                    <a:pt x="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" name="object 28"/>
            <p:cNvSpPr/>
            <p:nvPr/>
          </p:nvSpPr>
          <p:spPr>
            <a:xfrm>
              <a:off x="10787259" y="4870516"/>
              <a:ext cx="41275" cy="25400"/>
            </a:xfrm>
            <a:custGeom>
              <a:avLst/>
              <a:gdLst/>
              <a:ahLst/>
              <a:cxnLst/>
              <a:rect l="l" t="t" r="r" b="b"/>
              <a:pathLst>
                <a:path w="41275" h="25400">
                  <a:moveTo>
                    <a:pt x="31747" y="0"/>
                  </a:moveTo>
                  <a:lnTo>
                    <a:pt x="27810" y="4089"/>
                  </a:lnTo>
                </a:path>
                <a:path w="41275" h="25400">
                  <a:moveTo>
                    <a:pt x="6730" y="17958"/>
                  </a:moveTo>
                  <a:lnTo>
                    <a:pt x="1904" y="22035"/>
                  </a:lnTo>
                </a:path>
                <a:path w="41275" h="25400">
                  <a:moveTo>
                    <a:pt x="4825" y="22035"/>
                  </a:moveTo>
                  <a:lnTo>
                    <a:pt x="0" y="25299"/>
                  </a:lnTo>
                </a:path>
                <a:path w="41275" h="25400">
                  <a:moveTo>
                    <a:pt x="24000" y="22035"/>
                  </a:moveTo>
                  <a:lnTo>
                    <a:pt x="29842" y="17146"/>
                  </a:lnTo>
                  <a:lnTo>
                    <a:pt x="35556" y="12243"/>
                  </a:lnTo>
                </a:path>
                <a:path w="41275" h="25400">
                  <a:moveTo>
                    <a:pt x="35556" y="12243"/>
                  </a:moveTo>
                  <a:lnTo>
                    <a:pt x="41271" y="73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" name="object 29"/>
            <p:cNvSpPr/>
            <p:nvPr/>
          </p:nvSpPr>
          <p:spPr>
            <a:xfrm>
              <a:off x="10799831" y="4875418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0540" y="0"/>
                  </a:moveTo>
                  <a:lnTo>
                    <a:pt x="6603" y="3264"/>
                  </a:lnTo>
                </a:path>
                <a:path w="10795" h="9525">
                  <a:moveTo>
                    <a:pt x="6603" y="3264"/>
                  </a:moveTo>
                  <a:lnTo>
                    <a:pt x="2793" y="5715"/>
                  </a:lnTo>
                  <a:lnTo>
                    <a:pt x="0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10793989" y="4884398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41" y="0"/>
                  </a:moveTo>
                  <a:lnTo>
                    <a:pt x="0" y="407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10801736" y="4874605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5">
                  <a:moveTo>
                    <a:pt x="13333" y="0"/>
                  </a:moveTo>
                  <a:lnTo>
                    <a:pt x="9524" y="3264"/>
                  </a:lnTo>
                </a:path>
                <a:path w="13334" h="10795">
                  <a:moveTo>
                    <a:pt x="9524" y="3264"/>
                  </a:moveTo>
                  <a:lnTo>
                    <a:pt x="4698" y="7341"/>
                  </a:lnTo>
                  <a:lnTo>
                    <a:pt x="0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10792084" y="4885211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20">
                  <a:moveTo>
                    <a:pt x="9651" y="0"/>
                  </a:moveTo>
                  <a:lnTo>
                    <a:pt x="4825" y="3264"/>
                  </a:lnTo>
                  <a:lnTo>
                    <a:pt x="0" y="734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10799831" y="4892552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29" h="9525">
                  <a:moveTo>
                    <a:pt x="11428" y="0"/>
                  </a:moveTo>
                  <a:lnTo>
                    <a:pt x="5714" y="4076"/>
                  </a:lnTo>
                  <a:lnTo>
                    <a:pt x="0" y="897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10772909" y="4859911"/>
              <a:ext cx="55244" cy="43815"/>
            </a:xfrm>
            <a:custGeom>
              <a:avLst/>
              <a:gdLst/>
              <a:ahLst/>
              <a:cxnLst/>
              <a:rect l="l" t="t" r="r" b="b"/>
              <a:pathLst>
                <a:path w="55245" h="43814">
                  <a:moveTo>
                    <a:pt x="16254" y="32641"/>
                  </a:moveTo>
                  <a:lnTo>
                    <a:pt x="10540" y="36718"/>
                  </a:lnTo>
                  <a:lnTo>
                    <a:pt x="4825" y="39982"/>
                  </a:lnTo>
                  <a:lnTo>
                    <a:pt x="0" y="43246"/>
                  </a:lnTo>
                </a:path>
                <a:path w="55245" h="43814">
                  <a:moveTo>
                    <a:pt x="14349" y="35905"/>
                  </a:moveTo>
                  <a:lnTo>
                    <a:pt x="9651" y="39169"/>
                  </a:lnTo>
                  <a:lnTo>
                    <a:pt x="4825" y="41620"/>
                  </a:lnTo>
                </a:path>
                <a:path w="55245" h="43814">
                  <a:moveTo>
                    <a:pt x="51811" y="0"/>
                  </a:moveTo>
                  <a:lnTo>
                    <a:pt x="48001" y="4076"/>
                  </a:lnTo>
                  <a:lnTo>
                    <a:pt x="44192" y="8166"/>
                  </a:lnTo>
                  <a:lnTo>
                    <a:pt x="40255" y="12243"/>
                  </a:lnTo>
                </a:path>
                <a:path w="55245" h="43814">
                  <a:moveTo>
                    <a:pt x="54732" y="2451"/>
                  </a:moveTo>
                  <a:lnTo>
                    <a:pt x="50795" y="6528"/>
                  </a:lnTo>
                  <a:lnTo>
                    <a:pt x="46096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0834245" y="4714651"/>
              <a:ext cx="57150" cy="139065"/>
            </a:xfrm>
            <a:custGeom>
              <a:avLst/>
              <a:gdLst/>
              <a:ahLst/>
              <a:cxnLst/>
              <a:rect l="l" t="t" r="r" b="b"/>
              <a:pathLst>
                <a:path w="57150" h="139064">
                  <a:moveTo>
                    <a:pt x="3936" y="128125"/>
                  </a:moveTo>
                  <a:lnTo>
                    <a:pt x="1015" y="133015"/>
                  </a:lnTo>
                </a:path>
                <a:path w="57150" h="139064">
                  <a:moveTo>
                    <a:pt x="3936" y="134653"/>
                  </a:moveTo>
                  <a:lnTo>
                    <a:pt x="0" y="138730"/>
                  </a:lnTo>
                </a:path>
                <a:path w="57150" h="139064">
                  <a:moveTo>
                    <a:pt x="51811" y="9792"/>
                  </a:moveTo>
                  <a:lnTo>
                    <a:pt x="5663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10900533" y="4713839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09" h="18414">
                  <a:moveTo>
                    <a:pt x="0" y="17946"/>
                  </a:moveTo>
                  <a:lnTo>
                    <a:pt x="380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10887072" y="4719554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09" h="16510">
                  <a:moveTo>
                    <a:pt x="3809" y="0"/>
                  </a:moveTo>
                  <a:lnTo>
                    <a:pt x="0" y="1632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10867897" y="4766877"/>
              <a:ext cx="20320" cy="50800"/>
            </a:xfrm>
            <a:custGeom>
              <a:avLst/>
              <a:gdLst/>
              <a:ahLst/>
              <a:cxnLst/>
              <a:rect l="l" t="t" r="r" b="b"/>
              <a:pathLst>
                <a:path w="20320" h="50800">
                  <a:moveTo>
                    <a:pt x="2793" y="4089"/>
                  </a:moveTo>
                  <a:lnTo>
                    <a:pt x="0" y="13881"/>
                  </a:lnTo>
                </a:path>
                <a:path w="20320" h="50800">
                  <a:moveTo>
                    <a:pt x="10540" y="0"/>
                  </a:moveTo>
                  <a:lnTo>
                    <a:pt x="7619" y="9792"/>
                  </a:lnTo>
                </a:path>
                <a:path w="20320" h="50800">
                  <a:moveTo>
                    <a:pt x="2793" y="3264"/>
                  </a:moveTo>
                  <a:lnTo>
                    <a:pt x="888" y="9792"/>
                  </a:lnTo>
                </a:path>
                <a:path w="20320" h="50800">
                  <a:moveTo>
                    <a:pt x="18159" y="13056"/>
                  </a:moveTo>
                  <a:lnTo>
                    <a:pt x="20064" y="7353"/>
                  </a:lnTo>
                </a:path>
                <a:path w="20320" h="50800">
                  <a:moveTo>
                    <a:pt x="2793" y="50599"/>
                  </a:moveTo>
                  <a:lnTo>
                    <a:pt x="5714" y="456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10851515" y="4815026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20" y="0"/>
                  </a:moveTo>
                  <a:lnTo>
                    <a:pt x="0" y="49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10857357" y="4811762"/>
              <a:ext cx="13335" cy="30480"/>
            </a:xfrm>
            <a:custGeom>
              <a:avLst/>
              <a:gdLst/>
              <a:ahLst/>
              <a:cxnLst/>
              <a:rect l="l" t="t" r="r" b="b"/>
              <a:pathLst>
                <a:path w="13334" h="30479">
                  <a:moveTo>
                    <a:pt x="3809" y="0"/>
                  </a:moveTo>
                  <a:lnTo>
                    <a:pt x="1904" y="4902"/>
                  </a:lnTo>
                </a:path>
                <a:path w="13334" h="30479">
                  <a:moveTo>
                    <a:pt x="0" y="30202"/>
                  </a:moveTo>
                  <a:lnTo>
                    <a:pt x="2793" y="25299"/>
                  </a:lnTo>
                  <a:lnTo>
                    <a:pt x="5714" y="20410"/>
                  </a:lnTo>
                  <a:lnTo>
                    <a:pt x="8635" y="15507"/>
                  </a:lnTo>
                  <a:lnTo>
                    <a:pt x="11428" y="10605"/>
                  </a:lnTo>
                  <a:lnTo>
                    <a:pt x="13333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10838181" y="4819928"/>
              <a:ext cx="19685" cy="36830"/>
            </a:xfrm>
            <a:custGeom>
              <a:avLst/>
              <a:gdLst/>
              <a:ahLst/>
              <a:cxnLst/>
              <a:rect l="l" t="t" r="r" b="b"/>
              <a:pathLst>
                <a:path w="19684" h="36829">
                  <a:moveTo>
                    <a:pt x="8635" y="36718"/>
                  </a:moveTo>
                  <a:lnTo>
                    <a:pt x="13333" y="31002"/>
                  </a:lnTo>
                  <a:lnTo>
                    <a:pt x="16254" y="26925"/>
                  </a:lnTo>
                  <a:lnTo>
                    <a:pt x="19175" y="22035"/>
                  </a:lnTo>
                </a:path>
                <a:path w="19684" h="36829">
                  <a:moveTo>
                    <a:pt x="13333" y="0"/>
                  </a:moveTo>
                  <a:lnTo>
                    <a:pt x="11428" y="4889"/>
                  </a:lnTo>
                  <a:lnTo>
                    <a:pt x="8635" y="8966"/>
                  </a:lnTo>
                  <a:lnTo>
                    <a:pt x="5714" y="13869"/>
                  </a:lnTo>
                  <a:lnTo>
                    <a:pt x="2793" y="18771"/>
                  </a:lnTo>
                  <a:lnTo>
                    <a:pt x="0" y="228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10838181" y="4776669"/>
              <a:ext cx="48260" cy="73025"/>
            </a:xfrm>
            <a:custGeom>
              <a:avLst/>
              <a:gdLst/>
              <a:ahLst/>
              <a:cxnLst/>
              <a:rect l="l" t="t" r="r" b="b"/>
              <a:pathLst>
                <a:path w="48259" h="73025">
                  <a:moveTo>
                    <a:pt x="21080" y="39994"/>
                  </a:moveTo>
                  <a:lnTo>
                    <a:pt x="18159" y="44884"/>
                  </a:lnTo>
                  <a:lnTo>
                    <a:pt x="15238" y="49787"/>
                  </a:lnTo>
                  <a:lnTo>
                    <a:pt x="12444" y="54676"/>
                  </a:lnTo>
                  <a:lnTo>
                    <a:pt x="9524" y="59579"/>
                  </a:lnTo>
                  <a:lnTo>
                    <a:pt x="6730" y="63656"/>
                  </a:lnTo>
                  <a:lnTo>
                    <a:pt x="3809" y="68558"/>
                  </a:lnTo>
                  <a:lnTo>
                    <a:pt x="0" y="72635"/>
                  </a:lnTo>
                </a:path>
                <a:path w="48259" h="73025">
                  <a:moveTo>
                    <a:pt x="21969" y="23674"/>
                  </a:moveTo>
                  <a:lnTo>
                    <a:pt x="20064" y="28564"/>
                  </a:lnTo>
                </a:path>
                <a:path w="48259" h="73025">
                  <a:moveTo>
                    <a:pt x="29715" y="4089"/>
                  </a:moveTo>
                  <a:lnTo>
                    <a:pt x="25905" y="13881"/>
                  </a:lnTo>
                  <a:lnTo>
                    <a:pt x="23873" y="18771"/>
                  </a:lnTo>
                  <a:lnTo>
                    <a:pt x="21969" y="23674"/>
                  </a:lnTo>
                </a:path>
                <a:path w="48259" h="73025">
                  <a:moveTo>
                    <a:pt x="37334" y="0"/>
                  </a:moveTo>
                  <a:lnTo>
                    <a:pt x="35429" y="5715"/>
                  </a:lnTo>
                  <a:lnTo>
                    <a:pt x="33525" y="10617"/>
                  </a:lnTo>
                  <a:lnTo>
                    <a:pt x="31620" y="15507"/>
                  </a:lnTo>
                  <a:lnTo>
                    <a:pt x="29715" y="20410"/>
                  </a:lnTo>
                  <a:lnTo>
                    <a:pt x="27810" y="25299"/>
                  </a:lnTo>
                  <a:lnTo>
                    <a:pt x="25905" y="30202"/>
                  </a:lnTo>
                  <a:lnTo>
                    <a:pt x="22984" y="35092"/>
                  </a:lnTo>
                </a:path>
                <a:path w="48259" h="73025">
                  <a:moveTo>
                    <a:pt x="30604" y="0"/>
                  </a:moveTo>
                  <a:lnTo>
                    <a:pt x="28699" y="6528"/>
                  </a:lnTo>
                  <a:lnTo>
                    <a:pt x="26794" y="12243"/>
                  </a:lnTo>
                </a:path>
                <a:path w="48259" h="73025">
                  <a:moveTo>
                    <a:pt x="35429" y="35905"/>
                  </a:moveTo>
                  <a:lnTo>
                    <a:pt x="37334" y="31015"/>
                  </a:lnTo>
                  <a:lnTo>
                    <a:pt x="40255" y="26112"/>
                  </a:lnTo>
                  <a:lnTo>
                    <a:pt x="42160" y="20410"/>
                  </a:lnTo>
                  <a:lnTo>
                    <a:pt x="44065" y="15507"/>
                  </a:lnTo>
                  <a:lnTo>
                    <a:pt x="45969" y="8979"/>
                  </a:lnTo>
                  <a:lnTo>
                    <a:pt x="47874" y="3264"/>
                  </a:lnTo>
                </a:path>
                <a:path w="48259" h="73025">
                  <a:moveTo>
                    <a:pt x="20064" y="28564"/>
                  </a:moveTo>
                  <a:lnTo>
                    <a:pt x="18159" y="33466"/>
                  </a:lnTo>
                  <a:lnTo>
                    <a:pt x="16254" y="383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10878437" y="4756272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2920" y="0"/>
                  </a:moveTo>
                  <a:lnTo>
                    <a:pt x="0" y="106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10872723" y="4751369"/>
              <a:ext cx="3810" cy="12700"/>
            </a:xfrm>
            <a:custGeom>
              <a:avLst/>
              <a:gdLst/>
              <a:ahLst/>
              <a:cxnLst/>
              <a:rect l="l" t="t" r="r" b="b"/>
              <a:pathLst>
                <a:path w="3809" h="12700">
                  <a:moveTo>
                    <a:pt x="2793" y="1638"/>
                  </a:moveTo>
                  <a:lnTo>
                    <a:pt x="888" y="9805"/>
                  </a:lnTo>
                </a:path>
                <a:path w="3809" h="12700">
                  <a:moveTo>
                    <a:pt x="3809" y="0"/>
                  </a:moveTo>
                  <a:lnTo>
                    <a:pt x="0" y="122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" name="object 45"/>
            <p:cNvSpPr/>
            <p:nvPr/>
          </p:nvSpPr>
          <p:spPr>
            <a:xfrm>
              <a:off x="10889866" y="4756272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5" h="12700">
                  <a:moveTo>
                    <a:pt x="0" y="12243"/>
                  </a:moveTo>
                  <a:lnTo>
                    <a:pt x="3936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" name="object 46"/>
            <p:cNvSpPr/>
            <p:nvPr/>
          </p:nvSpPr>
          <p:spPr>
            <a:xfrm>
              <a:off x="10870690" y="4761174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2920" y="0"/>
                  </a:moveTo>
                  <a:lnTo>
                    <a:pt x="0" y="9792"/>
                  </a:lnTo>
                </a:path>
                <a:path w="3175" h="10160">
                  <a:moveTo>
                    <a:pt x="2031" y="2438"/>
                  </a:moveTo>
                  <a:lnTo>
                    <a:pt x="0" y="89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10875516" y="4735874"/>
              <a:ext cx="14604" cy="38735"/>
            </a:xfrm>
            <a:custGeom>
              <a:avLst/>
              <a:gdLst/>
              <a:ahLst/>
              <a:cxnLst/>
              <a:rect l="l" t="t" r="r" b="b"/>
              <a:pathLst>
                <a:path w="14604" h="38735">
                  <a:moveTo>
                    <a:pt x="12444" y="38356"/>
                  </a:moveTo>
                  <a:lnTo>
                    <a:pt x="14349" y="32641"/>
                  </a:lnTo>
                </a:path>
                <a:path w="14604" h="38735">
                  <a:moveTo>
                    <a:pt x="11555" y="0"/>
                  </a:moveTo>
                  <a:lnTo>
                    <a:pt x="8635" y="10605"/>
                  </a:lnTo>
                  <a:lnTo>
                    <a:pt x="5841" y="20397"/>
                  </a:lnTo>
                </a:path>
                <a:path w="14604" h="38735">
                  <a:moveTo>
                    <a:pt x="3809" y="6528"/>
                  </a:moveTo>
                  <a:lnTo>
                    <a:pt x="0" y="171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10893803" y="4731785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4" h="24764">
                  <a:moveTo>
                    <a:pt x="0" y="24487"/>
                  </a:moveTo>
                  <a:lnTo>
                    <a:pt x="2793" y="12243"/>
                  </a:lnTo>
                  <a:lnTo>
                    <a:pt x="673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10725923" y="4721180"/>
              <a:ext cx="161290" cy="57150"/>
            </a:xfrm>
            <a:custGeom>
              <a:avLst/>
              <a:gdLst/>
              <a:ahLst/>
              <a:cxnLst/>
              <a:rect l="l" t="t" r="r" b="b"/>
              <a:pathLst>
                <a:path w="161290" h="57150">
                  <a:moveTo>
                    <a:pt x="153402" y="21223"/>
                  </a:moveTo>
                  <a:lnTo>
                    <a:pt x="156323" y="13056"/>
                  </a:lnTo>
                  <a:lnTo>
                    <a:pt x="158228" y="7341"/>
                  </a:lnTo>
                  <a:lnTo>
                    <a:pt x="161148" y="812"/>
                  </a:lnTo>
                  <a:lnTo>
                    <a:pt x="161148" y="0"/>
                  </a:lnTo>
                </a:path>
                <a:path w="161290" h="57150">
                  <a:moveTo>
                    <a:pt x="5714" y="51412"/>
                  </a:moveTo>
                  <a:lnTo>
                    <a:pt x="2920" y="57128"/>
                  </a:lnTo>
                </a:path>
                <a:path w="161290" h="57150">
                  <a:moveTo>
                    <a:pt x="0" y="57128"/>
                  </a:moveTo>
                  <a:lnTo>
                    <a:pt x="4825" y="489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10828530" y="4847667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4" h="10795">
                  <a:moveTo>
                    <a:pt x="6730" y="0"/>
                  </a:moveTo>
                  <a:lnTo>
                    <a:pt x="2920" y="4089"/>
                  </a:lnTo>
                  <a:lnTo>
                    <a:pt x="0" y="8166"/>
                  </a:lnTo>
                </a:path>
                <a:path w="6984" h="10795">
                  <a:moveTo>
                    <a:pt x="5714" y="5715"/>
                  </a:moveTo>
                  <a:lnTo>
                    <a:pt x="2920" y="106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10711574" y="4778308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5">
                  <a:moveTo>
                    <a:pt x="14349" y="6528"/>
                  </a:moveTo>
                  <a:lnTo>
                    <a:pt x="10540" y="12243"/>
                  </a:lnTo>
                </a:path>
                <a:path w="17779" h="29845">
                  <a:moveTo>
                    <a:pt x="9524" y="7341"/>
                  </a:moveTo>
                  <a:lnTo>
                    <a:pt x="14349" y="0"/>
                  </a:lnTo>
                </a:path>
                <a:path w="17779" h="29845">
                  <a:moveTo>
                    <a:pt x="17270" y="0"/>
                  </a:moveTo>
                  <a:lnTo>
                    <a:pt x="14349" y="6528"/>
                  </a:lnTo>
                </a:path>
                <a:path w="17779" h="29845">
                  <a:moveTo>
                    <a:pt x="10540" y="12243"/>
                  </a:moveTo>
                  <a:lnTo>
                    <a:pt x="6730" y="17946"/>
                  </a:lnTo>
                  <a:lnTo>
                    <a:pt x="3809" y="23661"/>
                  </a:lnTo>
                  <a:lnTo>
                    <a:pt x="0" y="293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" name="object 52"/>
            <p:cNvSpPr/>
            <p:nvPr/>
          </p:nvSpPr>
          <p:spPr>
            <a:xfrm>
              <a:off x="10715383" y="4785649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0" y="7341"/>
                  </a:move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" name="object 53"/>
            <p:cNvSpPr/>
            <p:nvPr/>
          </p:nvSpPr>
          <p:spPr>
            <a:xfrm>
              <a:off x="10731638" y="4760349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5841" y="0"/>
                  </a:moveTo>
                  <a:lnTo>
                    <a:pt x="2920" y="5715"/>
                  </a:lnTo>
                  <a:lnTo>
                    <a:pt x="0" y="1224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" name="object 54"/>
            <p:cNvSpPr/>
            <p:nvPr/>
          </p:nvSpPr>
          <p:spPr>
            <a:xfrm>
              <a:off x="10730749" y="4722818"/>
              <a:ext cx="25400" cy="47625"/>
            </a:xfrm>
            <a:custGeom>
              <a:avLst/>
              <a:gdLst/>
              <a:ahLst/>
              <a:cxnLst/>
              <a:rect l="l" t="t" r="r" b="b"/>
              <a:pathLst>
                <a:path w="25400" h="47625">
                  <a:moveTo>
                    <a:pt x="0" y="47323"/>
                  </a:moveTo>
                  <a:lnTo>
                    <a:pt x="5714" y="39982"/>
                  </a:lnTo>
                  <a:lnTo>
                    <a:pt x="9524" y="31815"/>
                  </a:lnTo>
                  <a:lnTo>
                    <a:pt x="14349" y="24474"/>
                  </a:lnTo>
                  <a:lnTo>
                    <a:pt x="18159" y="16320"/>
                  </a:lnTo>
                  <a:lnTo>
                    <a:pt x="21969" y="8153"/>
                  </a:lnTo>
                  <a:lnTo>
                    <a:pt x="24889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" name="object 55"/>
            <p:cNvSpPr/>
            <p:nvPr/>
          </p:nvSpPr>
          <p:spPr>
            <a:xfrm>
              <a:off x="10636777" y="4854195"/>
              <a:ext cx="11430" cy="24130"/>
            </a:xfrm>
            <a:custGeom>
              <a:avLst/>
              <a:gdLst/>
              <a:ahLst/>
              <a:cxnLst/>
              <a:rect l="l" t="t" r="r" b="b"/>
              <a:pathLst>
                <a:path w="11429" h="24129">
                  <a:moveTo>
                    <a:pt x="0" y="23674"/>
                  </a:moveTo>
                  <a:lnTo>
                    <a:pt x="6730" y="19584"/>
                  </a:lnTo>
                </a:path>
                <a:path w="11429" h="24129">
                  <a:moveTo>
                    <a:pt x="3809" y="4902"/>
                  </a:moveTo>
                  <a:lnTo>
                    <a:pt x="1142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10661667" y="485664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825" y="0"/>
                  </a:moveTo>
                  <a:lnTo>
                    <a:pt x="0" y="407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" name="object 57"/>
            <p:cNvSpPr/>
            <p:nvPr/>
          </p:nvSpPr>
          <p:spPr>
            <a:xfrm>
              <a:off x="10652016" y="4864813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4825" y="0"/>
                  </a:moveTo>
                  <a:lnTo>
                    <a:pt x="0" y="32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" name="object 58"/>
            <p:cNvSpPr/>
            <p:nvPr/>
          </p:nvSpPr>
          <p:spPr>
            <a:xfrm>
              <a:off x="10656841" y="486072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4825" y="0"/>
                  </a:moveTo>
                  <a:lnTo>
                    <a:pt x="0" y="4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" name="object 59"/>
            <p:cNvSpPr/>
            <p:nvPr/>
          </p:nvSpPr>
          <p:spPr>
            <a:xfrm>
              <a:off x="10646302" y="4868077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5714" y="0"/>
                  </a:moveTo>
                  <a:lnTo>
                    <a:pt x="0" y="32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" name="object 60"/>
            <p:cNvSpPr/>
            <p:nvPr/>
          </p:nvSpPr>
          <p:spPr>
            <a:xfrm>
              <a:off x="10643508" y="487134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438"/>
                  </a:move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" name="object 61"/>
            <p:cNvSpPr/>
            <p:nvPr/>
          </p:nvSpPr>
          <p:spPr>
            <a:xfrm>
              <a:off x="10690493" y="481421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0" y="5715"/>
                  </a:move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" name="object 62"/>
            <p:cNvSpPr/>
            <p:nvPr/>
          </p:nvSpPr>
          <p:spPr>
            <a:xfrm>
              <a:off x="10702938" y="4813400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09" h="5714">
                  <a:moveTo>
                    <a:pt x="3809" y="0"/>
                  </a:moveTo>
                  <a:lnTo>
                    <a:pt x="0" y="57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" name="object 63"/>
            <p:cNvSpPr/>
            <p:nvPr/>
          </p:nvSpPr>
          <p:spPr>
            <a:xfrm>
              <a:off x="10655952" y="4819928"/>
              <a:ext cx="34925" cy="28575"/>
            </a:xfrm>
            <a:custGeom>
              <a:avLst/>
              <a:gdLst/>
              <a:ahLst/>
              <a:cxnLst/>
              <a:rect l="l" t="t" r="r" b="b"/>
              <a:pathLst>
                <a:path w="34925" h="28575">
                  <a:moveTo>
                    <a:pt x="0" y="28564"/>
                  </a:moveTo>
                  <a:lnTo>
                    <a:pt x="6730" y="23661"/>
                  </a:lnTo>
                  <a:lnTo>
                    <a:pt x="14349" y="17946"/>
                  </a:lnTo>
                  <a:lnTo>
                    <a:pt x="21080" y="12230"/>
                  </a:lnTo>
                  <a:lnTo>
                    <a:pt x="27810" y="6528"/>
                  </a:lnTo>
                  <a:lnTo>
                    <a:pt x="3454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" name="object 64"/>
            <p:cNvSpPr/>
            <p:nvPr/>
          </p:nvSpPr>
          <p:spPr>
            <a:xfrm>
              <a:off x="10666493" y="4819103"/>
              <a:ext cx="36830" cy="38100"/>
            </a:xfrm>
            <a:custGeom>
              <a:avLst/>
              <a:gdLst/>
              <a:ahLst/>
              <a:cxnLst/>
              <a:rect l="l" t="t" r="r" b="b"/>
              <a:pathLst>
                <a:path w="36829" h="38100">
                  <a:moveTo>
                    <a:pt x="36445" y="0"/>
                  </a:moveTo>
                  <a:lnTo>
                    <a:pt x="31620" y="5715"/>
                  </a:lnTo>
                  <a:lnTo>
                    <a:pt x="27810" y="10617"/>
                  </a:lnTo>
                  <a:lnTo>
                    <a:pt x="22984" y="16333"/>
                  </a:lnTo>
                  <a:lnTo>
                    <a:pt x="18159" y="21223"/>
                  </a:lnTo>
                  <a:lnTo>
                    <a:pt x="13460" y="25299"/>
                  </a:lnTo>
                  <a:lnTo>
                    <a:pt x="9524" y="29389"/>
                  </a:lnTo>
                  <a:lnTo>
                    <a:pt x="4825" y="33466"/>
                  </a:lnTo>
                  <a:lnTo>
                    <a:pt x="0" y="375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" name="object 65"/>
            <p:cNvSpPr/>
            <p:nvPr/>
          </p:nvSpPr>
          <p:spPr>
            <a:xfrm>
              <a:off x="10648206" y="4848492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4" h="5714">
                  <a:moveTo>
                    <a:pt x="0" y="5702"/>
                  </a:moveTo>
                  <a:lnTo>
                    <a:pt x="7746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" name="object 66"/>
            <p:cNvSpPr/>
            <p:nvPr/>
          </p:nvSpPr>
          <p:spPr>
            <a:xfrm>
              <a:off x="10535060" y="4800344"/>
              <a:ext cx="174625" cy="102235"/>
            </a:xfrm>
            <a:custGeom>
              <a:avLst/>
              <a:gdLst/>
              <a:ahLst/>
              <a:cxnLst/>
              <a:rect l="l" t="t" r="r" b="b"/>
              <a:pathLst>
                <a:path w="174625" h="102235">
                  <a:moveTo>
                    <a:pt x="161148" y="13869"/>
                  </a:moveTo>
                  <a:lnTo>
                    <a:pt x="167879" y="6528"/>
                  </a:lnTo>
                  <a:lnTo>
                    <a:pt x="174609" y="0"/>
                  </a:lnTo>
                </a:path>
                <a:path w="174625" h="102235">
                  <a:moveTo>
                    <a:pt x="97781" y="63643"/>
                  </a:moveTo>
                  <a:lnTo>
                    <a:pt x="105527" y="58753"/>
                  </a:lnTo>
                </a:path>
                <a:path w="174625" h="102235">
                  <a:moveTo>
                    <a:pt x="0" y="102000"/>
                  </a:moveTo>
                  <a:lnTo>
                    <a:pt x="12444" y="98736"/>
                  </a:lnTo>
                </a:path>
                <a:path w="174625" h="102235">
                  <a:moveTo>
                    <a:pt x="50795" y="86492"/>
                  </a:moveTo>
                  <a:lnTo>
                    <a:pt x="60446" y="824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" name="object 67"/>
            <p:cNvSpPr/>
            <p:nvPr/>
          </p:nvSpPr>
          <p:spPr>
            <a:xfrm>
              <a:off x="10595506" y="4872967"/>
              <a:ext cx="21590" cy="10160"/>
            </a:xfrm>
            <a:custGeom>
              <a:avLst/>
              <a:gdLst/>
              <a:ahLst/>
              <a:cxnLst/>
              <a:rect l="l" t="t" r="r" b="b"/>
              <a:pathLst>
                <a:path w="21590" h="10160">
                  <a:moveTo>
                    <a:pt x="12444" y="4076"/>
                  </a:moveTo>
                  <a:lnTo>
                    <a:pt x="21080" y="0"/>
                  </a:lnTo>
                </a:path>
                <a:path w="21590" h="10160">
                  <a:moveTo>
                    <a:pt x="0" y="9792"/>
                  </a:moveTo>
                  <a:lnTo>
                    <a:pt x="8635" y="6528"/>
                  </a:lnTo>
                  <a:lnTo>
                    <a:pt x="12444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" name="object 68"/>
            <p:cNvSpPr/>
            <p:nvPr/>
          </p:nvSpPr>
          <p:spPr>
            <a:xfrm>
              <a:off x="10593601" y="4863987"/>
              <a:ext cx="43180" cy="36195"/>
            </a:xfrm>
            <a:custGeom>
              <a:avLst/>
              <a:gdLst/>
              <a:ahLst/>
              <a:cxnLst/>
              <a:rect l="l" t="t" r="r" b="b"/>
              <a:pathLst>
                <a:path w="43179" h="36195">
                  <a:moveTo>
                    <a:pt x="0" y="35905"/>
                  </a:moveTo>
                  <a:lnTo>
                    <a:pt x="7619" y="32641"/>
                  </a:lnTo>
                  <a:lnTo>
                    <a:pt x="15365" y="29376"/>
                  </a:lnTo>
                  <a:lnTo>
                    <a:pt x="21969" y="26112"/>
                  </a:lnTo>
                  <a:lnTo>
                    <a:pt x="29715" y="22035"/>
                  </a:lnTo>
                </a:path>
                <a:path w="43179" h="36195">
                  <a:moveTo>
                    <a:pt x="29715" y="22035"/>
                  </a:moveTo>
                  <a:lnTo>
                    <a:pt x="36445" y="17958"/>
                  </a:lnTo>
                  <a:lnTo>
                    <a:pt x="43176" y="13881"/>
                  </a:lnTo>
                </a:path>
                <a:path w="43179" h="36195">
                  <a:moveTo>
                    <a:pt x="22984" y="8979"/>
                  </a:moveTo>
                  <a:lnTo>
                    <a:pt x="30604" y="4089"/>
                  </a:lnTo>
                  <a:lnTo>
                    <a:pt x="3923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" name="object 69"/>
            <p:cNvSpPr/>
            <p:nvPr/>
          </p:nvSpPr>
          <p:spPr>
            <a:xfrm>
              <a:off x="10547504" y="4893364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0" y="5715"/>
                  </a:moveTo>
                  <a:lnTo>
                    <a:pt x="1536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" name="object 70"/>
            <p:cNvSpPr/>
            <p:nvPr/>
          </p:nvSpPr>
          <p:spPr>
            <a:xfrm>
              <a:off x="10557155" y="4886836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09" h="12700">
                  <a:moveTo>
                    <a:pt x="0" y="12243"/>
                  </a:moveTo>
                  <a:lnTo>
                    <a:pt x="16254" y="5715"/>
                  </a:lnTo>
                  <a:lnTo>
                    <a:pt x="2869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" name="object 71"/>
            <p:cNvSpPr/>
            <p:nvPr/>
          </p:nvSpPr>
          <p:spPr>
            <a:xfrm>
              <a:off x="10489089" y="4717103"/>
              <a:ext cx="68580" cy="185420"/>
            </a:xfrm>
            <a:custGeom>
              <a:avLst/>
              <a:gdLst/>
              <a:ahLst/>
              <a:cxnLst/>
              <a:rect l="l" t="t" r="r" b="b"/>
              <a:pathLst>
                <a:path w="68579" h="185420">
                  <a:moveTo>
                    <a:pt x="61335" y="184428"/>
                  </a:moveTo>
                  <a:lnTo>
                    <a:pt x="68065" y="181977"/>
                  </a:lnTo>
                </a:path>
                <a:path w="68579" h="185420">
                  <a:moveTo>
                    <a:pt x="45969" y="185241"/>
                  </a:moveTo>
                  <a:lnTo>
                    <a:pt x="46985" y="185241"/>
                  </a:lnTo>
                </a:path>
                <a:path w="68579" h="185420">
                  <a:moveTo>
                    <a:pt x="45969" y="185241"/>
                  </a:moveTo>
                  <a:lnTo>
                    <a:pt x="46985" y="185241"/>
                  </a:lnTo>
                </a:path>
                <a:path w="68579" h="185420">
                  <a:moveTo>
                    <a:pt x="41144" y="10605"/>
                  </a:moveTo>
                  <a:lnTo>
                    <a:pt x="46985" y="0"/>
                  </a:lnTo>
                </a:path>
                <a:path w="68579" h="185420">
                  <a:moveTo>
                    <a:pt x="46985" y="812"/>
                  </a:moveTo>
                  <a:lnTo>
                    <a:pt x="45081" y="4889"/>
                  </a:lnTo>
                </a:path>
                <a:path w="68579" h="185420">
                  <a:moveTo>
                    <a:pt x="45081" y="3264"/>
                  </a:moveTo>
                  <a:lnTo>
                    <a:pt x="43049" y="6528"/>
                  </a:lnTo>
                </a:path>
                <a:path w="68579" h="185420">
                  <a:moveTo>
                    <a:pt x="0" y="64469"/>
                  </a:moveTo>
                  <a:lnTo>
                    <a:pt x="10540" y="52225"/>
                  </a:lnTo>
                </a:path>
                <a:path w="68579" h="185420">
                  <a:moveTo>
                    <a:pt x="3809" y="62830"/>
                  </a:moveTo>
                  <a:lnTo>
                    <a:pt x="11428" y="53038"/>
                  </a:lnTo>
                </a:path>
                <a:path w="68579" h="185420">
                  <a:moveTo>
                    <a:pt x="888" y="64469"/>
                  </a:moveTo>
                  <a:lnTo>
                    <a:pt x="6603" y="57941"/>
                  </a:lnTo>
                </a:path>
                <a:path w="68579" h="185420">
                  <a:moveTo>
                    <a:pt x="19175" y="43246"/>
                  </a:moveTo>
                  <a:lnTo>
                    <a:pt x="22984" y="38356"/>
                  </a:lnTo>
                </a:path>
                <a:path w="68579" h="185420">
                  <a:moveTo>
                    <a:pt x="23873" y="34266"/>
                  </a:moveTo>
                  <a:lnTo>
                    <a:pt x="17270" y="43246"/>
                  </a:lnTo>
                </a:path>
                <a:path w="68579" h="185420">
                  <a:moveTo>
                    <a:pt x="12444" y="49774"/>
                  </a:moveTo>
                  <a:lnTo>
                    <a:pt x="21080" y="39169"/>
                  </a:lnTo>
                </a:path>
                <a:path w="68579" h="185420">
                  <a:moveTo>
                    <a:pt x="11428" y="53038"/>
                  </a:moveTo>
                  <a:lnTo>
                    <a:pt x="15238" y="48148"/>
                  </a:lnTo>
                  <a:lnTo>
                    <a:pt x="19175" y="432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" name="object 72"/>
            <p:cNvSpPr/>
            <p:nvPr/>
          </p:nvSpPr>
          <p:spPr>
            <a:xfrm>
              <a:off x="10500518" y="47677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10499629" y="47685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" name="object 74"/>
            <p:cNvSpPr/>
            <p:nvPr/>
          </p:nvSpPr>
          <p:spPr>
            <a:xfrm>
              <a:off x="10501534" y="47668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" name="object 75"/>
            <p:cNvSpPr/>
            <p:nvPr/>
          </p:nvSpPr>
          <p:spPr>
            <a:xfrm>
              <a:off x="10495693" y="4760349"/>
              <a:ext cx="10795" cy="15240"/>
            </a:xfrm>
            <a:custGeom>
              <a:avLst/>
              <a:gdLst/>
              <a:ahLst/>
              <a:cxnLst/>
              <a:rect l="l" t="t" r="r" b="b"/>
              <a:pathLst>
                <a:path w="10795" h="15239">
                  <a:moveTo>
                    <a:pt x="4825" y="8166"/>
                  </a:moveTo>
                  <a:lnTo>
                    <a:pt x="5841" y="7353"/>
                  </a:lnTo>
                </a:path>
                <a:path w="10795" h="15239">
                  <a:moveTo>
                    <a:pt x="0" y="14694"/>
                  </a:moveTo>
                  <a:lnTo>
                    <a:pt x="4825" y="8166"/>
                  </a:lnTo>
                </a:path>
                <a:path w="10795" h="15239">
                  <a:moveTo>
                    <a:pt x="10667" y="0"/>
                  </a:moveTo>
                  <a:lnTo>
                    <a:pt x="4825" y="73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" name="object 76"/>
            <p:cNvSpPr/>
            <p:nvPr/>
          </p:nvSpPr>
          <p:spPr>
            <a:xfrm>
              <a:off x="10519694" y="4736687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0" y="8153"/>
                  </a:moveTo>
                  <a:lnTo>
                    <a:pt x="2920" y="3264"/>
                  </a:lnTo>
                </a:path>
                <a:path w="5079" h="8254">
                  <a:moveTo>
                    <a:pt x="4825" y="0"/>
                  </a:moveTo>
                  <a:lnTo>
                    <a:pt x="0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" name="object 77"/>
            <p:cNvSpPr/>
            <p:nvPr/>
          </p:nvSpPr>
          <p:spPr>
            <a:xfrm>
              <a:off x="10517789" y="4737500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20">
                  <a:moveTo>
                    <a:pt x="5714" y="0"/>
                  </a:moveTo>
                  <a:lnTo>
                    <a:pt x="0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" name="object 78"/>
            <p:cNvSpPr/>
            <p:nvPr/>
          </p:nvSpPr>
          <p:spPr>
            <a:xfrm>
              <a:off x="10530233" y="47277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" name="object 79"/>
            <p:cNvSpPr/>
            <p:nvPr/>
          </p:nvSpPr>
          <p:spPr>
            <a:xfrm>
              <a:off x="10372006" y="4721993"/>
              <a:ext cx="162560" cy="251460"/>
            </a:xfrm>
            <a:custGeom>
              <a:avLst/>
              <a:gdLst/>
              <a:ahLst/>
              <a:cxnLst/>
              <a:rect l="l" t="t" r="r" b="b"/>
              <a:pathLst>
                <a:path w="162559" h="251460">
                  <a:moveTo>
                    <a:pt x="150608" y="17958"/>
                  </a:moveTo>
                  <a:lnTo>
                    <a:pt x="158228" y="7353"/>
                  </a:lnTo>
                </a:path>
                <a:path w="162559" h="251460">
                  <a:moveTo>
                    <a:pt x="162164" y="0"/>
                  </a:moveTo>
                  <a:lnTo>
                    <a:pt x="159243" y="3264"/>
                  </a:lnTo>
                  <a:lnTo>
                    <a:pt x="157339" y="7353"/>
                  </a:lnTo>
                  <a:lnTo>
                    <a:pt x="152513" y="14694"/>
                  </a:lnTo>
                </a:path>
                <a:path w="162559" h="251460">
                  <a:moveTo>
                    <a:pt x="156323" y="7353"/>
                  </a:moveTo>
                  <a:lnTo>
                    <a:pt x="154418" y="11430"/>
                  </a:lnTo>
                  <a:lnTo>
                    <a:pt x="151497" y="15507"/>
                  </a:lnTo>
                </a:path>
                <a:path w="162559" h="251460">
                  <a:moveTo>
                    <a:pt x="160132" y="1638"/>
                  </a:moveTo>
                  <a:lnTo>
                    <a:pt x="156323" y="7353"/>
                  </a:lnTo>
                </a:path>
                <a:path w="162559" h="251460">
                  <a:moveTo>
                    <a:pt x="140068" y="33466"/>
                  </a:moveTo>
                  <a:lnTo>
                    <a:pt x="142862" y="28564"/>
                  </a:lnTo>
                </a:path>
                <a:path w="162559" h="251460">
                  <a:moveTo>
                    <a:pt x="143878" y="27751"/>
                  </a:moveTo>
                  <a:lnTo>
                    <a:pt x="146799" y="23674"/>
                  </a:lnTo>
                  <a:lnTo>
                    <a:pt x="147687" y="22848"/>
                  </a:lnTo>
                </a:path>
                <a:path w="162559" h="251460">
                  <a:moveTo>
                    <a:pt x="142862" y="28564"/>
                  </a:moveTo>
                  <a:lnTo>
                    <a:pt x="143878" y="27751"/>
                  </a:lnTo>
                </a:path>
                <a:path w="162559" h="251460">
                  <a:moveTo>
                    <a:pt x="147687" y="22035"/>
                  </a:moveTo>
                  <a:lnTo>
                    <a:pt x="141973" y="28564"/>
                  </a:lnTo>
                </a:path>
                <a:path w="162559" h="251460">
                  <a:moveTo>
                    <a:pt x="145783" y="22848"/>
                  </a:moveTo>
                  <a:lnTo>
                    <a:pt x="140957" y="29376"/>
                  </a:lnTo>
                </a:path>
                <a:path w="162559" h="251460">
                  <a:moveTo>
                    <a:pt x="138163" y="34279"/>
                  </a:moveTo>
                  <a:lnTo>
                    <a:pt x="141973" y="28564"/>
                  </a:lnTo>
                </a:path>
                <a:path w="162559" h="251460">
                  <a:moveTo>
                    <a:pt x="4825" y="182802"/>
                  </a:moveTo>
                  <a:lnTo>
                    <a:pt x="6730" y="181164"/>
                  </a:lnTo>
                </a:path>
                <a:path w="162559" h="251460">
                  <a:moveTo>
                    <a:pt x="7746" y="177087"/>
                  </a:moveTo>
                  <a:lnTo>
                    <a:pt x="0" y="183615"/>
                  </a:lnTo>
                </a:path>
                <a:path w="162559" h="251460">
                  <a:moveTo>
                    <a:pt x="0" y="185253"/>
                  </a:moveTo>
                  <a:lnTo>
                    <a:pt x="4825" y="181164"/>
                  </a:lnTo>
                </a:path>
                <a:path w="162559" h="251460">
                  <a:moveTo>
                    <a:pt x="82542" y="211366"/>
                  </a:moveTo>
                  <a:lnTo>
                    <a:pt x="64256" y="212992"/>
                  </a:lnTo>
                </a:path>
                <a:path w="162559" h="251460">
                  <a:moveTo>
                    <a:pt x="59430" y="251348"/>
                  </a:moveTo>
                  <a:lnTo>
                    <a:pt x="86352" y="248897"/>
                  </a:lnTo>
                </a:path>
                <a:path w="162559" h="251460">
                  <a:moveTo>
                    <a:pt x="69081" y="200761"/>
                  </a:moveTo>
                  <a:lnTo>
                    <a:pt x="77717" y="199123"/>
                  </a:lnTo>
                </a:path>
                <a:path w="162559" h="251460">
                  <a:moveTo>
                    <a:pt x="86352" y="248897"/>
                  </a:moveTo>
                  <a:lnTo>
                    <a:pt x="114162" y="245633"/>
                  </a:lnTo>
                </a:path>
                <a:path w="162559" h="251460">
                  <a:moveTo>
                    <a:pt x="77717" y="199123"/>
                  </a:moveTo>
                  <a:lnTo>
                    <a:pt x="85336" y="198310"/>
                  </a:lnTo>
                </a:path>
                <a:path w="162559" h="251460">
                  <a:moveTo>
                    <a:pt x="95876" y="209728"/>
                  </a:moveTo>
                  <a:lnTo>
                    <a:pt x="82542" y="211366"/>
                  </a:lnTo>
                </a:path>
                <a:path w="162559" h="251460">
                  <a:moveTo>
                    <a:pt x="117972" y="206464"/>
                  </a:moveTo>
                  <a:lnTo>
                    <a:pt x="111242" y="208102"/>
                  </a:lnTo>
                  <a:lnTo>
                    <a:pt x="95876" y="209728"/>
                  </a:lnTo>
                </a:path>
                <a:path w="162559" h="251460">
                  <a:moveTo>
                    <a:pt x="85336" y="198310"/>
                  </a:moveTo>
                  <a:lnTo>
                    <a:pt x="93082" y="196671"/>
                  </a:lnTo>
                  <a:lnTo>
                    <a:pt x="101718" y="195046"/>
                  </a:lnTo>
                  <a:lnTo>
                    <a:pt x="109337" y="194233"/>
                  </a:lnTo>
                  <a:lnTo>
                    <a:pt x="117083" y="1925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" name="object 80"/>
            <p:cNvSpPr/>
            <p:nvPr/>
          </p:nvSpPr>
          <p:spPr>
            <a:xfrm>
              <a:off x="10230792" y="4937589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5" h="31114">
                  <a:moveTo>
                    <a:pt x="0" y="30697"/>
                  </a:moveTo>
                  <a:lnTo>
                    <a:pt x="67689" y="30697"/>
                  </a:lnTo>
                  <a:lnTo>
                    <a:pt x="67689" y="0"/>
                  </a:lnTo>
                  <a:lnTo>
                    <a:pt x="0" y="0"/>
                  </a:lnTo>
                  <a:lnTo>
                    <a:pt x="0" y="306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" name="object 81"/>
            <p:cNvSpPr/>
            <p:nvPr/>
          </p:nvSpPr>
          <p:spPr>
            <a:xfrm>
              <a:off x="10228888" y="4971868"/>
              <a:ext cx="73025" cy="31750"/>
            </a:xfrm>
            <a:custGeom>
              <a:avLst/>
              <a:gdLst/>
              <a:ahLst/>
              <a:cxnLst/>
              <a:rect l="l" t="t" r="r" b="b"/>
              <a:pathLst>
                <a:path w="73025" h="31750">
                  <a:moveTo>
                    <a:pt x="0" y="31510"/>
                  </a:moveTo>
                  <a:lnTo>
                    <a:pt x="72514" y="31510"/>
                  </a:lnTo>
                  <a:lnTo>
                    <a:pt x="72514" y="0"/>
                  </a:lnTo>
                  <a:lnTo>
                    <a:pt x="0" y="0"/>
                  </a:lnTo>
                  <a:lnTo>
                    <a:pt x="0" y="315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2" name="object 82"/>
            <p:cNvSpPr/>
            <p:nvPr/>
          </p:nvSpPr>
          <p:spPr>
            <a:xfrm>
              <a:off x="10259875" y="4935811"/>
              <a:ext cx="38735" cy="3810"/>
            </a:xfrm>
            <a:custGeom>
              <a:avLst/>
              <a:gdLst/>
              <a:ahLst/>
              <a:cxnLst/>
              <a:rect l="l" t="t" r="r" b="b"/>
              <a:pathLst>
                <a:path w="38734" h="3810">
                  <a:moveTo>
                    <a:pt x="-13716" y="1632"/>
                  </a:moveTo>
                  <a:lnTo>
                    <a:pt x="52067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" name="object 83"/>
            <p:cNvSpPr/>
            <p:nvPr/>
          </p:nvSpPr>
          <p:spPr>
            <a:xfrm>
              <a:off x="10364386" y="4940700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40" h="4445">
                  <a:moveTo>
                    <a:pt x="-13716" y="2038"/>
                  </a:moveTo>
                  <a:lnTo>
                    <a:pt x="53972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" name="object 84"/>
            <p:cNvSpPr/>
            <p:nvPr/>
          </p:nvSpPr>
          <p:spPr>
            <a:xfrm>
              <a:off x="10271036" y="4934330"/>
              <a:ext cx="73025" cy="65405"/>
            </a:xfrm>
            <a:custGeom>
              <a:avLst/>
              <a:gdLst/>
              <a:ahLst/>
              <a:cxnLst/>
              <a:rect l="l" t="t" r="r" b="b"/>
              <a:pathLst>
                <a:path w="73025" h="65404">
                  <a:moveTo>
                    <a:pt x="67691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67691" y="30695"/>
                  </a:lnTo>
                  <a:lnTo>
                    <a:pt x="67691" y="0"/>
                  </a:lnTo>
                  <a:close/>
                </a:path>
                <a:path w="73025" h="65404">
                  <a:moveTo>
                    <a:pt x="72517" y="34277"/>
                  </a:moveTo>
                  <a:lnTo>
                    <a:pt x="2921" y="34277"/>
                  </a:lnTo>
                  <a:lnTo>
                    <a:pt x="2921" y="64973"/>
                  </a:lnTo>
                  <a:lnTo>
                    <a:pt x="72517" y="64973"/>
                  </a:lnTo>
                  <a:lnTo>
                    <a:pt x="72517" y="342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" name="object 85"/>
            <p:cNvSpPr/>
            <p:nvPr/>
          </p:nvSpPr>
          <p:spPr>
            <a:xfrm>
              <a:off x="10371117" y="4973341"/>
              <a:ext cx="60325" cy="5715"/>
            </a:xfrm>
            <a:custGeom>
              <a:avLst/>
              <a:gdLst/>
              <a:ahLst/>
              <a:cxnLst/>
              <a:rect l="l" t="t" r="r" b="b"/>
              <a:pathLst>
                <a:path w="60325" h="5714">
                  <a:moveTo>
                    <a:pt x="0" y="5715"/>
                  </a:moveTo>
                  <a:lnTo>
                    <a:pt x="30604" y="3264"/>
                  </a:lnTo>
                </a:path>
                <a:path w="60325" h="5714">
                  <a:moveTo>
                    <a:pt x="30604" y="3264"/>
                  </a:moveTo>
                  <a:lnTo>
                    <a:pt x="603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" name="object 86"/>
            <p:cNvSpPr/>
            <p:nvPr/>
          </p:nvSpPr>
          <p:spPr>
            <a:xfrm>
              <a:off x="10311295" y="4931067"/>
              <a:ext cx="73660" cy="65405"/>
            </a:xfrm>
            <a:custGeom>
              <a:avLst/>
              <a:gdLst/>
              <a:ahLst/>
              <a:cxnLst/>
              <a:rect l="l" t="t" r="r" b="b"/>
              <a:pathLst>
                <a:path w="73659" h="65404">
                  <a:moveTo>
                    <a:pt x="66802" y="0"/>
                  </a:moveTo>
                  <a:lnTo>
                    <a:pt x="0" y="0"/>
                  </a:lnTo>
                  <a:lnTo>
                    <a:pt x="0" y="30695"/>
                  </a:lnTo>
                  <a:lnTo>
                    <a:pt x="66802" y="30695"/>
                  </a:lnTo>
                  <a:lnTo>
                    <a:pt x="66802" y="0"/>
                  </a:lnTo>
                  <a:close/>
                </a:path>
                <a:path w="73659" h="65404">
                  <a:moveTo>
                    <a:pt x="73533" y="34277"/>
                  </a:moveTo>
                  <a:lnTo>
                    <a:pt x="4826" y="34277"/>
                  </a:lnTo>
                  <a:lnTo>
                    <a:pt x="4826" y="64973"/>
                  </a:lnTo>
                  <a:lnTo>
                    <a:pt x="73533" y="64973"/>
                  </a:lnTo>
                  <a:lnTo>
                    <a:pt x="73533" y="3427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" name="object 87"/>
            <p:cNvSpPr/>
            <p:nvPr/>
          </p:nvSpPr>
          <p:spPr>
            <a:xfrm>
              <a:off x="10345211" y="49276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" name="object 88"/>
            <p:cNvSpPr/>
            <p:nvPr/>
          </p:nvSpPr>
          <p:spPr>
            <a:xfrm>
              <a:off x="10344195" y="4929282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0" y="812"/>
                  </a:moveTo>
                  <a:lnTo>
                    <a:pt x="1536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" name="object 89"/>
            <p:cNvSpPr/>
            <p:nvPr/>
          </p:nvSpPr>
          <p:spPr>
            <a:xfrm>
              <a:off x="10342290" y="4926018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4" h="5079">
                  <a:moveTo>
                    <a:pt x="2920" y="3264"/>
                  </a:moveTo>
                  <a:lnTo>
                    <a:pt x="3809" y="2438"/>
                  </a:lnTo>
                </a:path>
                <a:path w="6984" h="5079">
                  <a:moveTo>
                    <a:pt x="3809" y="812"/>
                  </a:moveTo>
                  <a:lnTo>
                    <a:pt x="0" y="3264"/>
                  </a:lnTo>
                </a:path>
                <a:path w="6984" h="5079">
                  <a:moveTo>
                    <a:pt x="1904" y="2438"/>
                  </a:moveTo>
                  <a:lnTo>
                    <a:pt x="6730" y="0"/>
                  </a:lnTo>
                </a:path>
                <a:path w="6984" h="5079">
                  <a:moveTo>
                    <a:pt x="1904" y="4889"/>
                  </a:moveTo>
                  <a:lnTo>
                    <a:pt x="3809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" name="object 90"/>
            <p:cNvSpPr/>
            <p:nvPr/>
          </p:nvSpPr>
          <p:spPr>
            <a:xfrm>
              <a:off x="10346100" y="4930908"/>
              <a:ext cx="59055" cy="10160"/>
            </a:xfrm>
            <a:custGeom>
              <a:avLst/>
              <a:gdLst/>
              <a:ahLst/>
              <a:cxnLst/>
              <a:rect l="l" t="t" r="r" b="b"/>
              <a:pathLst>
                <a:path w="59054" h="10160">
                  <a:moveTo>
                    <a:pt x="16381" y="0"/>
                  </a:moveTo>
                  <a:lnTo>
                    <a:pt x="19175" y="812"/>
                  </a:lnTo>
                </a:path>
                <a:path w="59054" h="10160">
                  <a:moveTo>
                    <a:pt x="0" y="0"/>
                  </a:moveTo>
                  <a:lnTo>
                    <a:pt x="21080" y="6528"/>
                  </a:lnTo>
                  <a:lnTo>
                    <a:pt x="40255" y="9792"/>
                  </a:lnTo>
                  <a:lnTo>
                    <a:pt x="58541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" name="object 91"/>
            <p:cNvSpPr/>
            <p:nvPr/>
          </p:nvSpPr>
          <p:spPr>
            <a:xfrm>
              <a:off x="10354735" y="4929282"/>
              <a:ext cx="72390" cy="11430"/>
            </a:xfrm>
            <a:custGeom>
              <a:avLst/>
              <a:gdLst/>
              <a:ahLst/>
              <a:cxnLst/>
              <a:rect l="l" t="t" r="r" b="b"/>
              <a:pathLst>
                <a:path w="72390" h="11429">
                  <a:moveTo>
                    <a:pt x="0" y="0"/>
                  </a:moveTo>
                  <a:lnTo>
                    <a:pt x="25905" y="6528"/>
                  </a:lnTo>
                  <a:lnTo>
                    <a:pt x="48890" y="8153"/>
                  </a:lnTo>
                </a:path>
                <a:path w="72390" h="11429">
                  <a:moveTo>
                    <a:pt x="33652" y="7341"/>
                  </a:moveTo>
                  <a:lnTo>
                    <a:pt x="27810" y="6528"/>
                  </a:lnTo>
                </a:path>
                <a:path w="72390" h="11429">
                  <a:moveTo>
                    <a:pt x="49906" y="11418"/>
                  </a:moveTo>
                  <a:lnTo>
                    <a:pt x="59430" y="9792"/>
                  </a:lnTo>
                </a:path>
                <a:path w="72390" h="11429">
                  <a:moveTo>
                    <a:pt x="49906" y="11418"/>
                  </a:moveTo>
                  <a:lnTo>
                    <a:pt x="60446" y="9792"/>
                  </a:lnTo>
                  <a:lnTo>
                    <a:pt x="63367" y="7341"/>
                  </a:lnTo>
                </a:path>
                <a:path w="72390" h="11429">
                  <a:moveTo>
                    <a:pt x="60446" y="9792"/>
                  </a:moveTo>
                  <a:lnTo>
                    <a:pt x="64256" y="8966"/>
                  </a:lnTo>
                </a:path>
                <a:path w="72390" h="11429">
                  <a:moveTo>
                    <a:pt x="64256" y="8966"/>
                  </a:moveTo>
                  <a:lnTo>
                    <a:pt x="72002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" name="object 92"/>
            <p:cNvSpPr/>
            <p:nvPr/>
          </p:nvSpPr>
          <p:spPr>
            <a:xfrm>
              <a:off x="10398928" y="493743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6222" y="-13716"/>
                  </a:moveTo>
                  <a:lnTo>
                    <a:pt x="6222" y="13716"/>
                  </a:lnTo>
                </a:path>
              </a:pathLst>
            </a:custGeom>
            <a:ln w="124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" name="object 93"/>
            <p:cNvSpPr/>
            <p:nvPr/>
          </p:nvSpPr>
          <p:spPr>
            <a:xfrm>
              <a:off x="10411373" y="4934985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24889" y="0"/>
                  </a:moveTo>
                  <a:lnTo>
                    <a:pt x="0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" name="object 94"/>
            <p:cNvSpPr/>
            <p:nvPr/>
          </p:nvSpPr>
          <p:spPr>
            <a:xfrm>
              <a:off x="10388387" y="4936623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10540" y="812"/>
                  </a:moveTo>
                  <a:lnTo>
                    <a:pt x="4698" y="81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" name="object 95"/>
            <p:cNvSpPr/>
            <p:nvPr/>
          </p:nvSpPr>
          <p:spPr>
            <a:xfrm>
              <a:off x="10359561" y="4922754"/>
              <a:ext cx="81915" cy="13335"/>
            </a:xfrm>
            <a:custGeom>
              <a:avLst/>
              <a:gdLst/>
              <a:ahLst/>
              <a:cxnLst/>
              <a:rect l="l" t="t" r="r" b="b"/>
              <a:pathLst>
                <a:path w="81915" h="13335">
                  <a:moveTo>
                    <a:pt x="12444" y="10605"/>
                  </a:moveTo>
                  <a:lnTo>
                    <a:pt x="18159" y="12230"/>
                  </a:lnTo>
                </a:path>
                <a:path w="81915" h="13335">
                  <a:moveTo>
                    <a:pt x="5714" y="8966"/>
                  </a:moveTo>
                  <a:lnTo>
                    <a:pt x="12444" y="10605"/>
                  </a:lnTo>
                </a:path>
                <a:path w="81915" h="13335">
                  <a:moveTo>
                    <a:pt x="22984" y="13056"/>
                  </a:moveTo>
                  <a:lnTo>
                    <a:pt x="18159" y="12230"/>
                  </a:lnTo>
                </a:path>
                <a:path w="81915" h="13335">
                  <a:moveTo>
                    <a:pt x="14349" y="5702"/>
                  </a:moveTo>
                  <a:lnTo>
                    <a:pt x="30731" y="4889"/>
                  </a:lnTo>
                  <a:lnTo>
                    <a:pt x="43176" y="4076"/>
                  </a:lnTo>
                  <a:lnTo>
                    <a:pt x="57525" y="2438"/>
                  </a:lnTo>
                  <a:lnTo>
                    <a:pt x="66161" y="1625"/>
                  </a:lnTo>
                  <a:lnTo>
                    <a:pt x="73907" y="812"/>
                  </a:lnTo>
                  <a:lnTo>
                    <a:pt x="81526" y="0"/>
                  </a:lnTo>
                </a:path>
                <a:path w="81915" h="13335">
                  <a:moveTo>
                    <a:pt x="0" y="7341"/>
                  </a:moveTo>
                  <a:lnTo>
                    <a:pt x="2920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" name="object 96"/>
            <p:cNvSpPr/>
            <p:nvPr/>
          </p:nvSpPr>
          <p:spPr>
            <a:xfrm>
              <a:off x="10357656" y="492928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90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" name="object 97"/>
            <p:cNvSpPr/>
            <p:nvPr/>
          </p:nvSpPr>
          <p:spPr>
            <a:xfrm>
              <a:off x="10346100" y="4904795"/>
              <a:ext cx="31115" cy="24130"/>
            </a:xfrm>
            <a:custGeom>
              <a:avLst/>
              <a:gdLst/>
              <a:ahLst/>
              <a:cxnLst/>
              <a:rect l="l" t="t" r="r" b="b"/>
              <a:pathLst>
                <a:path w="31115" h="24129">
                  <a:moveTo>
                    <a:pt x="0" y="23661"/>
                  </a:moveTo>
                  <a:lnTo>
                    <a:pt x="1015" y="23661"/>
                  </a:lnTo>
                </a:path>
                <a:path w="31115" h="24129">
                  <a:moveTo>
                    <a:pt x="2920" y="22035"/>
                  </a:moveTo>
                  <a:lnTo>
                    <a:pt x="1015" y="22035"/>
                  </a:lnTo>
                  <a:lnTo>
                    <a:pt x="1015" y="22848"/>
                  </a:lnTo>
                </a:path>
                <a:path w="31115" h="24129">
                  <a:moveTo>
                    <a:pt x="1015" y="22848"/>
                  </a:moveTo>
                  <a:lnTo>
                    <a:pt x="0" y="22848"/>
                  </a:lnTo>
                </a:path>
                <a:path w="31115" h="24129">
                  <a:moveTo>
                    <a:pt x="1904" y="22035"/>
                  </a:moveTo>
                  <a:lnTo>
                    <a:pt x="1015" y="23661"/>
                  </a:lnTo>
                </a:path>
                <a:path w="31115" h="24129">
                  <a:moveTo>
                    <a:pt x="1904" y="22035"/>
                  </a:moveTo>
                  <a:lnTo>
                    <a:pt x="2920" y="22035"/>
                  </a:lnTo>
                </a:path>
                <a:path w="31115" h="24129">
                  <a:moveTo>
                    <a:pt x="4825" y="20397"/>
                  </a:moveTo>
                  <a:lnTo>
                    <a:pt x="2920" y="22035"/>
                  </a:lnTo>
                </a:path>
                <a:path w="31115" h="24129">
                  <a:moveTo>
                    <a:pt x="4825" y="20397"/>
                  </a:moveTo>
                  <a:lnTo>
                    <a:pt x="6730" y="18771"/>
                  </a:lnTo>
                </a:path>
                <a:path w="31115" h="24129">
                  <a:moveTo>
                    <a:pt x="6730" y="18771"/>
                  </a:moveTo>
                  <a:lnTo>
                    <a:pt x="7746" y="18771"/>
                  </a:lnTo>
                  <a:lnTo>
                    <a:pt x="10540" y="17133"/>
                  </a:lnTo>
                </a:path>
                <a:path w="31115" h="24129">
                  <a:moveTo>
                    <a:pt x="10540" y="17133"/>
                  </a:moveTo>
                  <a:lnTo>
                    <a:pt x="20191" y="9792"/>
                  </a:lnTo>
                </a:path>
                <a:path w="31115" h="24129">
                  <a:moveTo>
                    <a:pt x="20191" y="9792"/>
                  </a:moveTo>
                  <a:lnTo>
                    <a:pt x="21080" y="8166"/>
                  </a:lnTo>
                </a:path>
                <a:path w="31115" h="24129">
                  <a:moveTo>
                    <a:pt x="21080" y="8166"/>
                  </a:moveTo>
                  <a:lnTo>
                    <a:pt x="29715" y="812"/>
                  </a:lnTo>
                </a:path>
                <a:path w="31115" h="24129">
                  <a:moveTo>
                    <a:pt x="29715" y="812"/>
                  </a:moveTo>
                  <a:lnTo>
                    <a:pt x="307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" name="object 98"/>
            <p:cNvSpPr/>
            <p:nvPr/>
          </p:nvSpPr>
          <p:spPr>
            <a:xfrm>
              <a:off x="10364386" y="491213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" name="object 99"/>
            <p:cNvSpPr/>
            <p:nvPr/>
          </p:nvSpPr>
          <p:spPr>
            <a:xfrm>
              <a:off x="10337465" y="4905608"/>
              <a:ext cx="36830" cy="27305"/>
            </a:xfrm>
            <a:custGeom>
              <a:avLst/>
              <a:gdLst/>
              <a:ahLst/>
              <a:cxnLst/>
              <a:rect l="l" t="t" r="r" b="b"/>
              <a:pathLst>
                <a:path w="36829" h="27304">
                  <a:moveTo>
                    <a:pt x="10540" y="21223"/>
                  </a:moveTo>
                  <a:lnTo>
                    <a:pt x="9651" y="21223"/>
                  </a:lnTo>
                </a:path>
                <a:path w="36829" h="27304">
                  <a:moveTo>
                    <a:pt x="34540" y="0"/>
                  </a:moveTo>
                  <a:lnTo>
                    <a:pt x="27810" y="6528"/>
                  </a:lnTo>
                </a:path>
                <a:path w="36829" h="27304">
                  <a:moveTo>
                    <a:pt x="29715" y="5715"/>
                  </a:moveTo>
                  <a:lnTo>
                    <a:pt x="34540" y="1638"/>
                  </a:lnTo>
                </a:path>
                <a:path w="36829" h="27304">
                  <a:moveTo>
                    <a:pt x="22096" y="23674"/>
                  </a:moveTo>
                  <a:lnTo>
                    <a:pt x="36445" y="22848"/>
                  </a:lnTo>
                </a:path>
                <a:path w="36829" h="27304">
                  <a:moveTo>
                    <a:pt x="29715" y="5715"/>
                  </a:moveTo>
                  <a:lnTo>
                    <a:pt x="23111" y="11430"/>
                  </a:lnTo>
                </a:path>
                <a:path w="36829" h="27304">
                  <a:moveTo>
                    <a:pt x="23111" y="11430"/>
                  </a:moveTo>
                  <a:lnTo>
                    <a:pt x="17270" y="15507"/>
                  </a:lnTo>
                  <a:lnTo>
                    <a:pt x="11555" y="20410"/>
                  </a:lnTo>
                </a:path>
                <a:path w="36829" h="27304">
                  <a:moveTo>
                    <a:pt x="26921" y="6528"/>
                  </a:moveTo>
                  <a:lnTo>
                    <a:pt x="21080" y="12243"/>
                  </a:lnTo>
                  <a:lnTo>
                    <a:pt x="14476" y="16320"/>
                  </a:lnTo>
                  <a:lnTo>
                    <a:pt x="8635" y="21223"/>
                  </a:lnTo>
                </a:path>
                <a:path w="36829" h="27304">
                  <a:moveTo>
                    <a:pt x="1904" y="26112"/>
                  </a:moveTo>
                  <a:lnTo>
                    <a:pt x="0" y="26938"/>
                  </a:lnTo>
                </a:path>
                <a:path w="36829" h="27304">
                  <a:moveTo>
                    <a:pt x="2920" y="26112"/>
                  </a:moveTo>
                  <a:lnTo>
                    <a:pt x="3809" y="252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" name="object 100"/>
            <p:cNvSpPr/>
            <p:nvPr/>
          </p:nvSpPr>
          <p:spPr>
            <a:xfrm>
              <a:off x="10298225" y="4933359"/>
              <a:ext cx="39370" cy="2540"/>
            </a:xfrm>
            <a:custGeom>
              <a:avLst/>
              <a:gdLst/>
              <a:ahLst/>
              <a:cxnLst/>
              <a:rect l="l" t="t" r="r" b="b"/>
              <a:pathLst>
                <a:path w="39370" h="2539">
                  <a:moveTo>
                    <a:pt x="-13716" y="1225"/>
                  </a:moveTo>
                  <a:lnTo>
                    <a:pt x="52956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" name="object 101"/>
            <p:cNvSpPr/>
            <p:nvPr/>
          </p:nvSpPr>
          <p:spPr>
            <a:xfrm>
              <a:off x="10336576" y="493254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12"/>
                  </a:moveTo>
                  <a:lnTo>
                    <a:pt x="888" y="812"/>
                  </a:lnTo>
                  <a:lnTo>
                    <a:pt x="279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" name="object 102"/>
            <p:cNvSpPr/>
            <p:nvPr/>
          </p:nvSpPr>
          <p:spPr>
            <a:xfrm>
              <a:off x="10337465" y="49325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" name="object 103"/>
            <p:cNvSpPr/>
            <p:nvPr/>
          </p:nvSpPr>
          <p:spPr>
            <a:xfrm>
              <a:off x="10339369" y="493090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38"/>
                  </a:moveTo>
                  <a:lnTo>
                    <a:pt x="1015" y="812"/>
                  </a:lnTo>
                </a:path>
                <a:path w="1904" h="1904">
                  <a:moveTo>
                    <a:pt x="0" y="812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4" name="object 104"/>
            <p:cNvSpPr/>
            <p:nvPr/>
          </p:nvSpPr>
          <p:spPr>
            <a:xfrm>
              <a:off x="10339369" y="49309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" name="object 105"/>
            <p:cNvSpPr/>
            <p:nvPr/>
          </p:nvSpPr>
          <p:spPr>
            <a:xfrm>
              <a:off x="10339369" y="4928457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1904" y="2451"/>
                  </a:moveTo>
                  <a:lnTo>
                    <a:pt x="2920" y="1638"/>
                  </a:lnTo>
                </a:path>
                <a:path w="6350" h="2539">
                  <a:moveTo>
                    <a:pt x="2920" y="825"/>
                  </a:moveTo>
                  <a:lnTo>
                    <a:pt x="1015" y="1638"/>
                  </a:lnTo>
                  <a:lnTo>
                    <a:pt x="0" y="2451"/>
                  </a:lnTo>
                </a:path>
                <a:path w="6350" h="2539">
                  <a:moveTo>
                    <a:pt x="2920" y="1638"/>
                  </a:moveTo>
                  <a:lnTo>
                    <a:pt x="4825" y="0"/>
                  </a:lnTo>
                </a:path>
                <a:path w="6350" h="2539">
                  <a:moveTo>
                    <a:pt x="4825" y="825"/>
                  </a:moveTo>
                  <a:lnTo>
                    <a:pt x="5841" y="0"/>
                  </a:lnTo>
                </a:path>
                <a:path w="6350" h="2539">
                  <a:moveTo>
                    <a:pt x="4825" y="825"/>
                  </a:moveTo>
                  <a:lnTo>
                    <a:pt x="4825" y="1638"/>
                  </a:lnTo>
                  <a:lnTo>
                    <a:pt x="5841" y="825"/>
                  </a:lnTo>
                </a:path>
                <a:path w="6350" h="2539">
                  <a:moveTo>
                    <a:pt x="2920" y="1638"/>
                  </a:moveTo>
                  <a:lnTo>
                    <a:pt x="3936" y="1638"/>
                  </a:lnTo>
                  <a:lnTo>
                    <a:pt x="4825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" name="object 106"/>
            <p:cNvSpPr/>
            <p:nvPr/>
          </p:nvSpPr>
          <p:spPr>
            <a:xfrm>
              <a:off x="10221397" y="4939075"/>
              <a:ext cx="38735" cy="3810"/>
            </a:xfrm>
            <a:custGeom>
              <a:avLst/>
              <a:gdLst/>
              <a:ahLst/>
              <a:cxnLst/>
              <a:rect l="l" t="t" r="r" b="b"/>
              <a:pathLst>
                <a:path w="38734" h="3810">
                  <a:moveTo>
                    <a:pt x="-13716" y="1632"/>
                  </a:moveTo>
                  <a:lnTo>
                    <a:pt x="52194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" name="object 107"/>
            <p:cNvSpPr/>
            <p:nvPr/>
          </p:nvSpPr>
          <p:spPr>
            <a:xfrm>
              <a:off x="10028628" y="4952131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19"/>
                  </a:moveTo>
                  <a:lnTo>
                    <a:pt x="52067" y="1219"/>
                  </a:lnTo>
                </a:path>
              </a:pathLst>
            </a:custGeom>
            <a:ln w="29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" name="object 108"/>
            <p:cNvSpPr/>
            <p:nvPr/>
          </p:nvSpPr>
          <p:spPr>
            <a:xfrm>
              <a:off x="10027483" y="4953096"/>
              <a:ext cx="69850" cy="31115"/>
            </a:xfrm>
            <a:custGeom>
              <a:avLst/>
              <a:gdLst/>
              <a:ahLst/>
              <a:cxnLst/>
              <a:rect l="l" t="t" r="r" b="b"/>
              <a:pathLst>
                <a:path w="69850" h="31114">
                  <a:moveTo>
                    <a:pt x="0" y="30697"/>
                  </a:moveTo>
                  <a:lnTo>
                    <a:pt x="69593" y="30697"/>
                  </a:lnTo>
                  <a:lnTo>
                    <a:pt x="69593" y="0"/>
                  </a:lnTo>
                  <a:lnTo>
                    <a:pt x="0" y="0"/>
                  </a:lnTo>
                  <a:lnTo>
                    <a:pt x="0" y="306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" name="object 109"/>
            <p:cNvSpPr/>
            <p:nvPr/>
          </p:nvSpPr>
          <p:spPr>
            <a:xfrm>
              <a:off x="10026467" y="4984111"/>
              <a:ext cx="67945" cy="29209"/>
            </a:xfrm>
            <a:custGeom>
              <a:avLst/>
              <a:gdLst/>
              <a:ahLst/>
              <a:cxnLst/>
              <a:rect l="l" t="t" r="r" b="b"/>
              <a:pathLst>
                <a:path w="67945" h="29210">
                  <a:moveTo>
                    <a:pt x="0" y="29059"/>
                  </a:moveTo>
                  <a:lnTo>
                    <a:pt x="67689" y="29059"/>
                  </a:lnTo>
                  <a:lnTo>
                    <a:pt x="67689" y="0"/>
                  </a:lnTo>
                  <a:lnTo>
                    <a:pt x="0" y="0"/>
                  </a:lnTo>
                  <a:lnTo>
                    <a:pt x="0" y="29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" name="object 110"/>
            <p:cNvSpPr/>
            <p:nvPr/>
          </p:nvSpPr>
          <p:spPr>
            <a:xfrm>
              <a:off x="10131362" y="4989662"/>
              <a:ext cx="111760" cy="6985"/>
            </a:xfrm>
            <a:custGeom>
              <a:avLst/>
              <a:gdLst/>
              <a:ahLst/>
              <a:cxnLst/>
              <a:rect l="l" t="t" r="r" b="b"/>
              <a:pathLst>
                <a:path w="111759" h="6985">
                  <a:moveTo>
                    <a:pt x="-13716" y="3264"/>
                  </a:moveTo>
                  <a:lnTo>
                    <a:pt x="124959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" name="object 111"/>
            <p:cNvSpPr/>
            <p:nvPr/>
          </p:nvSpPr>
          <p:spPr>
            <a:xfrm>
              <a:off x="10144696" y="4944777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25"/>
                  </a:moveTo>
                  <a:lnTo>
                    <a:pt x="52067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" name="object 112"/>
            <p:cNvSpPr/>
            <p:nvPr/>
          </p:nvSpPr>
          <p:spPr>
            <a:xfrm>
              <a:off x="10163871" y="4957834"/>
              <a:ext cx="40640" cy="3810"/>
            </a:xfrm>
            <a:custGeom>
              <a:avLst/>
              <a:gdLst/>
              <a:ahLst/>
              <a:cxnLst/>
              <a:rect l="l" t="t" r="r" b="b"/>
              <a:pathLst>
                <a:path w="40640" h="3810">
                  <a:moveTo>
                    <a:pt x="-13716" y="1632"/>
                  </a:moveTo>
                  <a:lnTo>
                    <a:pt x="53972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" name="object 113"/>
            <p:cNvSpPr/>
            <p:nvPr/>
          </p:nvSpPr>
          <p:spPr>
            <a:xfrm>
              <a:off x="10183046" y="4942339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19"/>
                  </a:moveTo>
                  <a:lnTo>
                    <a:pt x="52067" y="1219"/>
                  </a:lnTo>
                </a:path>
              </a:pathLst>
            </a:custGeom>
            <a:ln w="29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" name="object 114"/>
            <p:cNvSpPr/>
            <p:nvPr/>
          </p:nvSpPr>
          <p:spPr>
            <a:xfrm>
              <a:off x="10204126" y="4954569"/>
              <a:ext cx="40640" cy="3810"/>
            </a:xfrm>
            <a:custGeom>
              <a:avLst/>
              <a:gdLst/>
              <a:ahLst/>
              <a:cxnLst/>
              <a:rect l="l" t="t" r="r" b="b"/>
              <a:pathLst>
                <a:path w="40640" h="3810">
                  <a:moveTo>
                    <a:pt x="-13716" y="1632"/>
                  </a:moveTo>
                  <a:lnTo>
                    <a:pt x="54099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" name="object 115"/>
            <p:cNvSpPr/>
            <p:nvPr/>
          </p:nvSpPr>
          <p:spPr>
            <a:xfrm>
              <a:off x="10066722" y="4982473"/>
              <a:ext cx="78740" cy="29209"/>
            </a:xfrm>
            <a:custGeom>
              <a:avLst/>
              <a:gdLst/>
              <a:ahLst/>
              <a:cxnLst/>
              <a:rect l="l" t="t" r="r" b="b"/>
              <a:pathLst>
                <a:path w="78740" h="29210">
                  <a:moveTo>
                    <a:pt x="0" y="29072"/>
                  </a:moveTo>
                  <a:lnTo>
                    <a:pt x="78356" y="29072"/>
                  </a:lnTo>
                  <a:lnTo>
                    <a:pt x="78356" y="0"/>
                  </a:lnTo>
                  <a:lnTo>
                    <a:pt x="0" y="0"/>
                  </a:lnTo>
                  <a:lnTo>
                    <a:pt x="0" y="290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" name="object 116"/>
            <p:cNvSpPr/>
            <p:nvPr/>
          </p:nvSpPr>
          <p:spPr>
            <a:xfrm>
              <a:off x="10066979" y="4949680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25"/>
                  </a:moveTo>
                  <a:lnTo>
                    <a:pt x="52194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" name="object 117"/>
            <p:cNvSpPr/>
            <p:nvPr/>
          </p:nvSpPr>
          <p:spPr>
            <a:xfrm>
              <a:off x="10105456" y="4947228"/>
              <a:ext cx="39370" cy="2540"/>
            </a:xfrm>
            <a:custGeom>
              <a:avLst/>
              <a:gdLst/>
              <a:ahLst/>
              <a:cxnLst/>
              <a:rect l="l" t="t" r="r" b="b"/>
              <a:pathLst>
                <a:path w="39370" h="2539">
                  <a:moveTo>
                    <a:pt x="-13716" y="1225"/>
                  </a:moveTo>
                  <a:lnTo>
                    <a:pt x="52956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" name="object 118"/>
            <p:cNvSpPr/>
            <p:nvPr/>
          </p:nvSpPr>
          <p:spPr>
            <a:xfrm>
              <a:off x="10069643" y="4950645"/>
              <a:ext cx="67945" cy="30480"/>
            </a:xfrm>
            <a:custGeom>
              <a:avLst/>
              <a:gdLst/>
              <a:ahLst/>
              <a:cxnLst/>
              <a:rect l="l" t="t" r="r" b="b"/>
              <a:pathLst>
                <a:path w="67945" h="30479">
                  <a:moveTo>
                    <a:pt x="0" y="29884"/>
                  </a:moveTo>
                  <a:lnTo>
                    <a:pt x="67689" y="29884"/>
                  </a:lnTo>
                  <a:lnTo>
                    <a:pt x="67689" y="0"/>
                  </a:lnTo>
                  <a:lnTo>
                    <a:pt x="0" y="0"/>
                  </a:lnTo>
                  <a:lnTo>
                    <a:pt x="0" y="298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" name="object 119"/>
            <p:cNvSpPr/>
            <p:nvPr/>
          </p:nvSpPr>
          <p:spPr>
            <a:xfrm>
              <a:off x="10123616" y="4961098"/>
              <a:ext cx="40640" cy="3810"/>
            </a:xfrm>
            <a:custGeom>
              <a:avLst/>
              <a:gdLst/>
              <a:ahLst/>
              <a:cxnLst/>
              <a:rect l="l" t="t" r="r" b="b"/>
              <a:pathLst>
                <a:path w="40640" h="3810">
                  <a:moveTo>
                    <a:pt x="-13716" y="1632"/>
                  </a:moveTo>
                  <a:lnTo>
                    <a:pt x="53972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" name="object 120"/>
            <p:cNvSpPr/>
            <p:nvPr/>
          </p:nvSpPr>
          <p:spPr>
            <a:xfrm>
              <a:off x="10404642" y="4846854"/>
              <a:ext cx="26034" cy="32384"/>
            </a:xfrm>
            <a:custGeom>
              <a:avLst/>
              <a:gdLst/>
              <a:ahLst/>
              <a:cxnLst/>
              <a:rect l="l" t="t" r="r" b="b"/>
              <a:pathLst>
                <a:path w="26034" h="32385">
                  <a:moveTo>
                    <a:pt x="13460" y="17958"/>
                  </a:moveTo>
                  <a:lnTo>
                    <a:pt x="24889" y="5715"/>
                  </a:lnTo>
                </a:path>
                <a:path w="26034" h="32385">
                  <a:moveTo>
                    <a:pt x="25905" y="0"/>
                  </a:moveTo>
                  <a:lnTo>
                    <a:pt x="12444" y="13869"/>
                  </a:lnTo>
                </a:path>
                <a:path w="26034" h="32385">
                  <a:moveTo>
                    <a:pt x="12444" y="16320"/>
                  </a:moveTo>
                  <a:lnTo>
                    <a:pt x="22984" y="4902"/>
                  </a:lnTo>
                </a:path>
                <a:path w="26034" h="32385">
                  <a:moveTo>
                    <a:pt x="0" y="31828"/>
                  </a:moveTo>
                  <a:lnTo>
                    <a:pt x="11555" y="195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" name="object 121"/>
            <p:cNvSpPr/>
            <p:nvPr/>
          </p:nvSpPr>
          <p:spPr>
            <a:xfrm>
              <a:off x="10396007" y="4873780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90" h="9525">
                  <a:moveTo>
                    <a:pt x="8635" y="0"/>
                  </a:moveTo>
                  <a:lnTo>
                    <a:pt x="0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" name="object 122"/>
            <p:cNvSpPr/>
            <p:nvPr/>
          </p:nvSpPr>
          <p:spPr>
            <a:xfrm>
              <a:off x="10378736" y="4863175"/>
              <a:ext cx="38735" cy="40005"/>
            </a:xfrm>
            <a:custGeom>
              <a:avLst/>
              <a:gdLst/>
              <a:ahLst/>
              <a:cxnLst/>
              <a:rect l="l" t="t" r="r" b="b"/>
              <a:pathLst>
                <a:path w="38734" h="40004">
                  <a:moveTo>
                    <a:pt x="27810" y="10605"/>
                  </a:moveTo>
                  <a:lnTo>
                    <a:pt x="38350" y="0"/>
                  </a:lnTo>
                </a:path>
                <a:path w="38734" h="40004">
                  <a:moveTo>
                    <a:pt x="0" y="39982"/>
                  </a:moveTo>
                  <a:lnTo>
                    <a:pt x="10540" y="31015"/>
                  </a:lnTo>
                </a:path>
                <a:path w="38734" h="40004">
                  <a:moveTo>
                    <a:pt x="8635" y="28564"/>
                  </a:moveTo>
                  <a:lnTo>
                    <a:pt x="1015" y="35905"/>
                  </a:lnTo>
                </a:path>
                <a:path w="38734" h="40004">
                  <a:moveTo>
                    <a:pt x="2920" y="35092"/>
                  </a:moveTo>
                  <a:lnTo>
                    <a:pt x="7619" y="310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" name="object 123"/>
            <p:cNvSpPr/>
            <p:nvPr/>
          </p:nvSpPr>
          <p:spPr>
            <a:xfrm>
              <a:off x="10402737" y="487868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25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" name="object 124"/>
            <p:cNvSpPr/>
            <p:nvPr/>
          </p:nvSpPr>
          <p:spPr>
            <a:xfrm>
              <a:off x="10389276" y="489255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638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" name="object 125"/>
            <p:cNvSpPr/>
            <p:nvPr/>
          </p:nvSpPr>
          <p:spPr>
            <a:xfrm>
              <a:off x="10390292" y="4880308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0" y="12243"/>
                  </a:moveTo>
                  <a:lnTo>
                    <a:pt x="12444" y="0"/>
                  </a:lnTo>
                </a:path>
                <a:path w="12700" h="12700">
                  <a:moveTo>
                    <a:pt x="6730" y="3264"/>
                  </a:moveTo>
                  <a:lnTo>
                    <a:pt x="8635" y="4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" name="object 126"/>
            <p:cNvSpPr/>
            <p:nvPr/>
          </p:nvSpPr>
          <p:spPr>
            <a:xfrm>
              <a:off x="10376831" y="4779934"/>
              <a:ext cx="116205" cy="123825"/>
            </a:xfrm>
            <a:custGeom>
              <a:avLst/>
              <a:gdLst/>
              <a:ahLst/>
              <a:cxnLst/>
              <a:rect l="l" t="t" r="r" b="b"/>
              <a:pathLst>
                <a:path w="116204" h="123825">
                  <a:moveTo>
                    <a:pt x="19175" y="102825"/>
                  </a:moveTo>
                  <a:lnTo>
                    <a:pt x="10540" y="111805"/>
                  </a:lnTo>
                </a:path>
                <a:path w="116204" h="123825">
                  <a:moveTo>
                    <a:pt x="9524" y="114256"/>
                  </a:moveTo>
                  <a:lnTo>
                    <a:pt x="19175" y="104464"/>
                  </a:lnTo>
                  <a:lnTo>
                    <a:pt x="29715" y="93846"/>
                  </a:lnTo>
                </a:path>
                <a:path w="116204" h="123825">
                  <a:moveTo>
                    <a:pt x="0" y="123223"/>
                  </a:moveTo>
                  <a:lnTo>
                    <a:pt x="4825" y="118333"/>
                  </a:lnTo>
                </a:path>
                <a:path w="116204" h="123825">
                  <a:moveTo>
                    <a:pt x="39366" y="86505"/>
                  </a:moveTo>
                  <a:lnTo>
                    <a:pt x="41271" y="84879"/>
                  </a:lnTo>
                </a:path>
                <a:path w="116204" h="123825">
                  <a:moveTo>
                    <a:pt x="32636" y="90582"/>
                  </a:moveTo>
                  <a:lnTo>
                    <a:pt x="35429" y="90582"/>
                  </a:lnTo>
                  <a:lnTo>
                    <a:pt x="32636" y="90582"/>
                  </a:lnTo>
                  <a:close/>
                </a:path>
                <a:path w="116204" h="123825">
                  <a:moveTo>
                    <a:pt x="40255" y="80789"/>
                  </a:moveTo>
                  <a:lnTo>
                    <a:pt x="27810" y="93846"/>
                  </a:lnTo>
                </a:path>
                <a:path w="116204" h="123825">
                  <a:moveTo>
                    <a:pt x="67177" y="57128"/>
                  </a:moveTo>
                  <a:lnTo>
                    <a:pt x="71875" y="51412"/>
                  </a:lnTo>
                </a:path>
                <a:path w="116204" h="123825">
                  <a:moveTo>
                    <a:pt x="74796" y="44884"/>
                  </a:moveTo>
                  <a:lnTo>
                    <a:pt x="64256" y="55502"/>
                  </a:lnTo>
                </a:path>
                <a:path w="116204" h="123825">
                  <a:moveTo>
                    <a:pt x="50795" y="71823"/>
                  </a:moveTo>
                  <a:lnTo>
                    <a:pt x="68065" y="53051"/>
                  </a:lnTo>
                </a:path>
                <a:path w="116204" h="123825">
                  <a:moveTo>
                    <a:pt x="83431" y="39169"/>
                  </a:moveTo>
                  <a:lnTo>
                    <a:pt x="87241" y="34279"/>
                  </a:lnTo>
                </a:path>
                <a:path w="116204" h="123825">
                  <a:moveTo>
                    <a:pt x="84447" y="33466"/>
                  </a:moveTo>
                  <a:lnTo>
                    <a:pt x="74796" y="44884"/>
                  </a:lnTo>
                </a:path>
                <a:path w="116204" h="123825">
                  <a:moveTo>
                    <a:pt x="81526" y="39169"/>
                  </a:moveTo>
                  <a:lnTo>
                    <a:pt x="88257" y="31015"/>
                  </a:lnTo>
                </a:path>
                <a:path w="116204" h="123825">
                  <a:moveTo>
                    <a:pt x="73780" y="49787"/>
                  </a:moveTo>
                  <a:lnTo>
                    <a:pt x="80510" y="42433"/>
                  </a:lnTo>
                </a:path>
                <a:path w="116204" h="123825">
                  <a:moveTo>
                    <a:pt x="68065" y="53051"/>
                  </a:moveTo>
                  <a:lnTo>
                    <a:pt x="81526" y="39169"/>
                  </a:lnTo>
                </a:path>
                <a:path w="116204" h="123825">
                  <a:moveTo>
                    <a:pt x="80510" y="42433"/>
                  </a:moveTo>
                  <a:lnTo>
                    <a:pt x="83431" y="39169"/>
                  </a:lnTo>
                </a:path>
                <a:path w="116204" h="123825">
                  <a:moveTo>
                    <a:pt x="71875" y="51412"/>
                  </a:moveTo>
                  <a:lnTo>
                    <a:pt x="73780" y="49787"/>
                  </a:lnTo>
                </a:path>
                <a:path w="116204" h="123825">
                  <a:moveTo>
                    <a:pt x="115051" y="0"/>
                  </a:moveTo>
                  <a:lnTo>
                    <a:pt x="116067" y="0"/>
                  </a:lnTo>
                </a:path>
                <a:path w="116204" h="123825">
                  <a:moveTo>
                    <a:pt x="87241" y="34279"/>
                  </a:moveTo>
                  <a:lnTo>
                    <a:pt x="93971" y="26112"/>
                  </a:lnTo>
                </a:path>
                <a:path w="116204" h="123825">
                  <a:moveTo>
                    <a:pt x="93971" y="26112"/>
                  </a:moveTo>
                  <a:lnTo>
                    <a:pt x="99686" y="19584"/>
                  </a:lnTo>
                  <a:lnTo>
                    <a:pt x="101591" y="17146"/>
                  </a:lnTo>
                  <a:lnTo>
                    <a:pt x="106416" y="10617"/>
                  </a:lnTo>
                  <a:lnTo>
                    <a:pt x="108321" y="8979"/>
                  </a:lnTo>
                  <a:lnTo>
                    <a:pt x="115051" y="0"/>
                  </a:lnTo>
                </a:path>
                <a:path w="116204" h="123825">
                  <a:moveTo>
                    <a:pt x="112258" y="1638"/>
                  </a:moveTo>
                  <a:lnTo>
                    <a:pt x="103622" y="12243"/>
                  </a:lnTo>
                  <a:lnTo>
                    <a:pt x="93971" y="22848"/>
                  </a:lnTo>
                  <a:lnTo>
                    <a:pt x="84447" y="33466"/>
                  </a:lnTo>
                </a:path>
                <a:path w="116204" h="123825">
                  <a:moveTo>
                    <a:pt x="88257" y="31015"/>
                  </a:moveTo>
                  <a:lnTo>
                    <a:pt x="95876" y="22035"/>
                  </a:lnTo>
                  <a:lnTo>
                    <a:pt x="103622" y="13056"/>
                  </a:lnTo>
                  <a:lnTo>
                    <a:pt x="113147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" name="object 127"/>
            <p:cNvSpPr/>
            <p:nvPr/>
          </p:nvSpPr>
          <p:spPr>
            <a:xfrm>
              <a:off x="10429532" y="4837062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0" y="15507"/>
                  </a:moveTo>
                  <a:lnTo>
                    <a:pt x="1904" y="13056"/>
                  </a:lnTo>
                  <a:lnTo>
                    <a:pt x="1447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" name="object 128"/>
            <p:cNvSpPr/>
            <p:nvPr/>
          </p:nvSpPr>
          <p:spPr>
            <a:xfrm>
              <a:off x="9933768" y="4718728"/>
              <a:ext cx="507365" cy="128270"/>
            </a:xfrm>
            <a:custGeom>
              <a:avLst/>
              <a:gdLst/>
              <a:ahLst/>
              <a:cxnLst/>
              <a:rect l="l" t="t" r="r" b="b"/>
              <a:pathLst>
                <a:path w="507365" h="128270">
                  <a:moveTo>
                    <a:pt x="507320" y="116707"/>
                  </a:moveTo>
                  <a:lnTo>
                    <a:pt x="496780" y="128125"/>
                  </a:lnTo>
                </a:path>
                <a:path w="507365" h="128270">
                  <a:moveTo>
                    <a:pt x="41144" y="16320"/>
                  </a:moveTo>
                  <a:lnTo>
                    <a:pt x="0" y="0"/>
                  </a:lnTo>
                </a:path>
                <a:path w="507365" h="128270">
                  <a:moveTo>
                    <a:pt x="139941" y="54676"/>
                  </a:moveTo>
                  <a:lnTo>
                    <a:pt x="100702" y="39994"/>
                  </a:lnTo>
                </a:path>
                <a:path w="507365" h="128270">
                  <a:moveTo>
                    <a:pt x="129401" y="70997"/>
                  </a:moveTo>
                  <a:lnTo>
                    <a:pt x="131306" y="70184"/>
                  </a:lnTo>
                </a:path>
                <a:path w="507365" h="128270">
                  <a:moveTo>
                    <a:pt x="149592" y="58766"/>
                  </a:moveTo>
                  <a:lnTo>
                    <a:pt x="142862" y="555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" name="object 129"/>
            <p:cNvSpPr/>
            <p:nvPr/>
          </p:nvSpPr>
          <p:spPr>
            <a:xfrm>
              <a:off x="10083360" y="47774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88" y="81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" name="object 130"/>
            <p:cNvSpPr/>
            <p:nvPr/>
          </p:nvSpPr>
          <p:spPr>
            <a:xfrm>
              <a:off x="10065074" y="4787287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5841" y="0"/>
                  </a:moveTo>
                  <a:lnTo>
                    <a:pt x="7746" y="0"/>
                  </a:lnTo>
                </a:path>
                <a:path w="8254" h="1904">
                  <a:moveTo>
                    <a:pt x="0" y="1625"/>
                  </a:moveTo>
                  <a:lnTo>
                    <a:pt x="584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" name="object 131"/>
            <p:cNvSpPr/>
            <p:nvPr/>
          </p:nvSpPr>
          <p:spPr>
            <a:xfrm>
              <a:off x="10072820" y="4778308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29" h="9525">
                  <a:moveTo>
                    <a:pt x="11428" y="0"/>
                  </a:moveTo>
                  <a:lnTo>
                    <a:pt x="11428" y="812"/>
                  </a:lnTo>
                  <a:lnTo>
                    <a:pt x="11428" y="1625"/>
                  </a:lnTo>
                  <a:lnTo>
                    <a:pt x="11428" y="2451"/>
                  </a:lnTo>
                  <a:lnTo>
                    <a:pt x="10540" y="2451"/>
                  </a:lnTo>
                  <a:lnTo>
                    <a:pt x="10540" y="3264"/>
                  </a:lnTo>
                  <a:lnTo>
                    <a:pt x="9524" y="4076"/>
                  </a:lnTo>
                  <a:lnTo>
                    <a:pt x="8635" y="4889"/>
                  </a:lnTo>
                  <a:lnTo>
                    <a:pt x="7619" y="5715"/>
                  </a:lnTo>
                  <a:lnTo>
                    <a:pt x="5714" y="6528"/>
                  </a:lnTo>
                  <a:lnTo>
                    <a:pt x="4825" y="7341"/>
                  </a:lnTo>
                  <a:lnTo>
                    <a:pt x="2793" y="8153"/>
                  </a:lnTo>
                  <a:lnTo>
                    <a:pt x="0" y="897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" name="object 132"/>
            <p:cNvSpPr/>
            <p:nvPr/>
          </p:nvSpPr>
          <p:spPr>
            <a:xfrm>
              <a:off x="10083360" y="4777495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5" h="5714">
                  <a:moveTo>
                    <a:pt x="11555" y="4889"/>
                  </a:moveTo>
                  <a:lnTo>
                    <a:pt x="11555" y="5702"/>
                  </a:lnTo>
                  <a:lnTo>
                    <a:pt x="10540" y="4889"/>
                  </a:lnTo>
                  <a:lnTo>
                    <a:pt x="9524" y="4076"/>
                  </a:lnTo>
                  <a:lnTo>
                    <a:pt x="7619" y="3264"/>
                  </a:lnTo>
                  <a:lnTo>
                    <a:pt x="3809" y="1625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3" name="object 133"/>
            <p:cNvSpPr/>
            <p:nvPr/>
          </p:nvSpPr>
          <p:spPr>
            <a:xfrm>
              <a:off x="10073709" y="47734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825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" name="object 134"/>
            <p:cNvSpPr/>
            <p:nvPr/>
          </p:nvSpPr>
          <p:spPr>
            <a:xfrm>
              <a:off x="9820620" y="5008434"/>
              <a:ext cx="34925" cy="19050"/>
            </a:xfrm>
            <a:custGeom>
              <a:avLst/>
              <a:gdLst/>
              <a:ahLst/>
              <a:cxnLst/>
              <a:rect l="l" t="t" r="r" b="b"/>
              <a:pathLst>
                <a:path w="34925" h="19050">
                  <a:moveTo>
                    <a:pt x="0" y="18771"/>
                  </a:moveTo>
                  <a:lnTo>
                    <a:pt x="34413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" name="object 135"/>
            <p:cNvSpPr/>
            <p:nvPr/>
          </p:nvSpPr>
          <p:spPr>
            <a:xfrm>
              <a:off x="9796619" y="4963549"/>
              <a:ext cx="76835" cy="4445"/>
            </a:xfrm>
            <a:custGeom>
              <a:avLst/>
              <a:gdLst/>
              <a:ahLst/>
              <a:cxnLst/>
              <a:rect l="l" t="t" r="r" b="b"/>
              <a:pathLst>
                <a:path w="76834" h="4445">
                  <a:moveTo>
                    <a:pt x="-13716" y="2038"/>
                  </a:moveTo>
                  <a:lnTo>
                    <a:pt x="90418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" name="object 136"/>
            <p:cNvSpPr/>
            <p:nvPr/>
          </p:nvSpPr>
          <p:spPr>
            <a:xfrm>
              <a:off x="9832049" y="4979869"/>
              <a:ext cx="41275" cy="2540"/>
            </a:xfrm>
            <a:custGeom>
              <a:avLst/>
              <a:gdLst/>
              <a:ahLst/>
              <a:cxnLst/>
              <a:rect l="l" t="t" r="r" b="b"/>
              <a:pathLst>
                <a:path w="41275" h="2539">
                  <a:moveTo>
                    <a:pt x="-13716" y="1225"/>
                  </a:moveTo>
                  <a:lnTo>
                    <a:pt x="54988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" name="object 137"/>
            <p:cNvSpPr/>
            <p:nvPr/>
          </p:nvSpPr>
          <p:spPr>
            <a:xfrm>
              <a:off x="9834970" y="5007621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5" h="2539">
                  <a:moveTo>
                    <a:pt x="0" y="2451"/>
                  </a:moveTo>
                  <a:lnTo>
                    <a:pt x="15365" y="1625"/>
                  </a:lnTo>
                </a:path>
                <a:path w="31115" h="2539">
                  <a:moveTo>
                    <a:pt x="14349" y="1625"/>
                  </a:moveTo>
                  <a:lnTo>
                    <a:pt x="306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" name="object 138"/>
            <p:cNvSpPr/>
            <p:nvPr/>
          </p:nvSpPr>
          <p:spPr>
            <a:xfrm>
              <a:off x="9873321" y="4959472"/>
              <a:ext cx="78105" cy="4445"/>
            </a:xfrm>
            <a:custGeom>
              <a:avLst/>
              <a:gdLst/>
              <a:ahLst/>
              <a:cxnLst/>
              <a:rect l="l" t="t" r="r" b="b"/>
              <a:pathLst>
                <a:path w="78104" h="4445">
                  <a:moveTo>
                    <a:pt x="-13716" y="2038"/>
                  </a:moveTo>
                  <a:lnTo>
                    <a:pt x="91433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" name="object 139"/>
            <p:cNvSpPr/>
            <p:nvPr/>
          </p:nvSpPr>
          <p:spPr>
            <a:xfrm>
              <a:off x="9873321" y="4977418"/>
              <a:ext cx="42545" cy="2540"/>
            </a:xfrm>
            <a:custGeom>
              <a:avLst/>
              <a:gdLst/>
              <a:ahLst/>
              <a:cxnLst/>
              <a:rect l="l" t="t" r="r" b="b"/>
              <a:pathLst>
                <a:path w="42545" h="2539">
                  <a:moveTo>
                    <a:pt x="-13716" y="1225"/>
                  </a:moveTo>
                  <a:lnTo>
                    <a:pt x="55877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" name="object 140"/>
            <p:cNvSpPr/>
            <p:nvPr/>
          </p:nvSpPr>
          <p:spPr>
            <a:xfrm>
              <a:off x="9901132" y="5005169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812"/>
                  </a:moveTo>
                  <a:lnTo>
                    <a:pt x="1815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" name="object 141"/>
            <p:cNvSpPr/>
            <p:nvPr/>
          </p:nvSpPr>
          <p:spPr>
            <a:xfrm>
              <a:off x="9951038" y="4957021"/>
              <a:ext cx="39370" cy="2540"/>
            </a:xfrm>
            <a:custGeom>
              <a:avLst/>
              <a:gdLst/>
              <a:ahLst/>
              <a:cxnLst/>
              <a:rect l="l" t="t" r="r" b="b"/>
              <a:pathLst>
                <a:path w="39370" h="2539">
                  <a:moveTo>
                    <a:pt x="-13716" y="1225"/>
                  </a:moveTo>
                  <a:lnTo>
                    <a:pt x="52956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" name="object 142"/>
            <p:cNvSpPr/>
            <p:nvPr/>
          </p:nvSpPr>
          <p:spPr>
            <a:xfrm>
              <a:off x="9990277" y="4954569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25"/>
                  </a:moveTo>
                  <a:lnTo>
                    <a:pt x="52067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" name="object 143"/>
            <p:cNvSpPr/>
            <p:nvPr/>
          </p:nvSpPr>
          <p:spPr>
            <a:xfrm>
              <a:off x="9915481" y="4974980"/>
              <a:ext cx="42545" cy="2540"/>
            </a:xfrm>
            <a:custGeom>
              <a:avLst/>
              <a:gdLst/>
              <a:ahLst/>
              <a:cxnLst/>
              <a:rect l="l" t="t" r="r" b="b"/>
              <a:pathLst>
                <a:path w="42545" h="2539">
                  <a:moveTo>
                    <a:pt x="-13716" y="1219"/>
                  </a:moveTo>
                  <a:lnTo>
                    <a:pt x="56004" y="1219"/>
                  </a:lnTo>
                </a:path>
              </a:pathLst>
            </a:custGeom>
            <a:ln w="29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" name="object 144"/>
            <p:cNvSpPr/>
            <p:nvPr/>
          </p:nvSpPr>
          <p:spPr>
            <a:xfrm>
              <a:off x="9957768" y="4970077"/>
              <a:ext cx="83820" cy="5080"/>
            </a:xfrm>
            <a:custGeom>
              <a:avLst/>
              <a:gdLst/>
              <a:ahLst/>
              <a:cxnLst/>
              <a:rect l="l" t="t" r="r" b="b"/>
              <a:pathLst>
                <a:path w="83820" h="5079">
                  <a:moveTo>
                    <a:pt x="0" y="4902"/>
                  </a:moveTo>
                  <a:lnTo>
                    <a:pt x="42160" y="2451"/>
                  </a:lnTo>
                  <a:lnTo>
                    <a:pt x="8343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" name="object 145"/>
            <p:cNvSpPr/>
            <p:nvPr/>
          </p:nvSpPr>
          <p:spPr>
            <a:xfrm>
              <a:off x="9621121" y="4999454"/>
              <a:ext cx="419100" cy="46990"/>
            </a:xfrm>
            <a:custGeom>
              <a:avLst/>
              <a:gdLst/>
              <a:ahLst/>
              <a:cxnLst/>
              <a:rect l="l" t="t" r="r" b="b"/>
              <a:pathLst>
                <a:path w="419100" h="46989">
                  <a:moveTo>
                    <a:pt x="298169" y="5715"/>
                  </a:moveTo>
                  <a:lnTo>
                    <a:pt x="318360" y="4089"/>
                  </a:lnTo>
                  <a:lnTo>
                    <a:pt x="338552" y="3264"/>
                  </a:lnTo>
                </a:path>
                <a:path w="419100" h="46989">
                  <a:moveTo>
                    <a:pt x="338552" y="3264"/>
                  </a:moveTo>
                  <a:lnTo>
                    <a:pt x="378807" y="1638"/>
                  </a:lnTo>
                  <a:lnTo>
                    <a:pt x="419063" y="0"/>
                  </a:lnTo>
                </a:path>
                <a:path w="419100" h="46989">
                  <a:moveTo>
                    <a:pt x="244453" y="8166"/>
                  </a:moveTo>
                  <a:lnTo>
                    <a:pt x="262739" y="7353"/>
                  </a:lnTo>
                  <a:lnTo>
                    <a:pt x="280010" y="6528"/>
                  </a:lnTo>
                </a:path>
                <a:path w="419100" h="46989">
                  <a:moveTo>
                    <a:pt x="6603" y="46523"/>
                  </a:moveTo>
                  <a:lnTo>
                    <a:pt x="29715" y="46523"/>
                  </a:lnTo>
                </a:path>
                <a:path w="419100" h="46989">
                  <a:moveTo>
                    <a:pt x="28699" y="34279"/>
                  </a:moveTo>
                  <a:lnTo>
                    <a:pt x="0" y="367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" name="object 146"/>
            <p:cNvSpPr/>
            <p:nvPr/>
          </p:nvSpPr>
          <p:spPr>
            <a:xfrm>
              <a:off x="9563468" y="4974980"/>
              <a:ext cx="78105" cy="3810"/>
            </a:xfrm>
            <a:custGeom>
              <a:avLst/>
              <a:gdLst/>
              <a:ahLst/>
              <a:cxnLst/>
              <a:rect l="l" t="t" r="r" b="b"/>
              <a:pathLst>
                <a:path w="78104" h="3810">
                  <a:moveTo>
                    <a:pt x="-13716" y="1632"/>
                  </a:moveTo>
                  <a:lnTo>
                    <a:pt x="91434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" name="object 147"/>
            <p:cNvSpPr/>
            <p:nvPr/>
          </p:nvSpPr>
          <p:spPr>
            <a:xfrm>
              <a:off x="9583659" y="4992113"/>
              <a:ext cx="55244" cy="2540"/>
            </a:xfrm>
            <a:custGeom>
              <a:avLst/>
              <a:gdLst/>
              <a:ahLst/>
              <a:cxnLst/>
              <a:rect l="l" t="t" r="r" b="b"/>
              <a:pathLst>
                <a:path w="55245" h="2539">
                  <a:moveTo>
                    <a:pt x="-13716" y="1225"/>
                  </a:moveTo>
                  <a:lnTo>
                    <a:pt x="68449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" name="object 148"/>
            <p:cNvSpPr/>
            <p:nvPr/>
          </p:nvSpPr>
          <p:spPr>
            <a:xfrm>
              <a:off x="9622010" y="5001905"/>
              <a:ext cx="19685" cy="8255"/>
            </a:xfrm>
            <a:custGeom>
              <a:avLst/>
              <a:gdLst/>
              <a:ahLst/>
              <a:cxnLst/>
              <a:rect l="l" t="t" r="r" b="b"/>
              <a:pathLst>
                <a:path w="19684" h="8254">
                  <a:moveTo>
                    <a:pt x="19175" y="0"/>
                  </a:moveTo>
                  <a:lnTo>
                    <a:pt x="10540" y="3264"/>
                  </a:lnTo>
                </a:path>
                <a:path w="19684" h="8254">
                  <a:moveTo>
                    <a:pt x="0" y="8166"/>
                  </a:moveTo>
                  <a:lnTo>
                    <a:pt x="13460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" name="object 149"/>
            <p:cNvSpPr/>
            <p:nvPr/>
          </p:nvSpPr>
          <p:spPr>
            <a:xfrm>
              <a:off x="9626835" y="5004357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0"/>
                  </a:moveTo>
                  <a:lnTo>
                    <a:pt x="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" name="object 150"/>
            <p:cNvSpPr/>
            <p:nvPr/>
          </p:nvSpPr>
          <p:spPr>
            <a:xfrm>
              <a:off x="9651725" y="5023941"/>
              <a:ext cx="84455" cy="22225"/>
            </a:xfrm>
            <a:custGeom>
              <a:avLst/>
              <a:gdLst/>
              <a:ahLst/>
              <a:cxnLst/>
              <a:rect l="l" t="t" r="r" b="b"/>
              <a:pathLst>
                <a:path w="84454" h="22225">
                  <a:moveTo>
                    <a:pt x="66161" y="2451"/>
                  </a:moveTo>
                  <a:lnTo>
                    <a:pt x="84447" y="0"/>
                  </a:lnTo>
                </a:path>
                <a:path w="84454" h="22225">
                  <a:moveTo>
                    <a:pt x="0" y="22035"/>
                  </a:moveTo>
                  <a:lnTo>
                    <a:pt x="21080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" name="object 151"/>
            <p:cNvSpPr/>
            <p:nvPr/>
          </p:nvSpPr>
          <p:spPr>
            <a:xfrm>
              <a:off x="9649821" y="5031282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27810" y="0"/>
                  </a:moveTo>
                  <a:lnTo>
                    <a:pt x="0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" name="object 152"/>
            <p:cNvSpPr/>
            <p:nvPr/>
          </p:nvSpPr>
          <p:spPr>
            <a:xfrm>
              <a:off x="9673821" y="5026393"/>
              <a:ext cx="147320" cy="19050"/>
            </a:xfrm>
            <a:custGeom>
              <a:avLst/>
              <a:gdLst/>
              <a:ahLst/>
              <a:cxnLst/>
              <a:rect l="l" t="t" r="r" b="b"/>
              <a:pathLst>
                <a:path w="147320" h="19050">
                  <a:moveTo>
                    <a:pt x="83431" y="13869"/>
                  </a:moveTo>
                  <a:lnTo>
                    <a:pt x="77717" y="14682"/>
                  </a:lnTo>
                </a:path>
                <a:path w="147320" h="19050">
                  <a:moveTo>
                    <a:pt x="104511" y="11418"/>
                  </a:moveTo>
                  <a:lnTo>
                    <a:pt x="93971" y="13056"/>
                  </a:lnTo>
                </a:path>
                <a:path w="147320" h="19050">
                  <a:moveTo>
                    <a:pt x="146799" y="812"/>
                  </a:moveTo>
                  <a:lnTo>
                    <a:pt x="142862" y="2438"/>
                  </a:lnTo>
                  <a:lnTo>
                    <a:pt x="140068" y="4076"/>
                  </a:lnTo>
                  <a:lnTo>
                    <a:pt x="136131" y="5702"/>
                  </a:lnTo>
                  <a:lnTo>
                    <a:pt x="131433" y="6528"/>
                  </a:lnTo>
                  <a:lnTo>
                    <a:pt x="125591" y="8153"/>
                  </a:lnTo>
                  <a:lnTo>
                    <a:pt x="119877" y="8966"/>
                  </a:lnTo>
                  <a:lnTo>
                    <a:pt x="118861" y="9792"/>
                  </a:lnTo>
                </a:path>
                <a:path w="147320" h="19050">
                  <a:moveTo>
                    <a:pt x="118861" y="9792"/>
                  </a:moveTo>
                  <a:lnTo>
                    <a:pt x="112258" y="10605"/>
                  </a:lnTo>
                  <a:lnTo>
                    <a:pt x="104511" y="11418"/>
                  </a:lnTo>
                </a:path>
                <a:path w="147320" h="19050">
                  <a:moveTo>
                    <a:pt x="93971" y="13056"/>
                  </a:moveTo>
                  <a:lnTo>
                    <a:pt x="83431" y="13869"/>
                  </a:lnTo>
                </a:path>
                <a:path w="147320" h="19050">
                  <a:moveTo>
                    <a:pt x="28826" y="17946"/>
                  </a:moveTo>
                  <a:lnTo>
                    <a:pt x="37461" y="17133"/>
                  </a:lnTo>
                </a:path>
                <a:path w="147320" h="19050">
                  <a:moveTo>
                    <a:pt x="24889" y="2438"/>
                  </a:moveTo>
                  <a:lnTo>
                    <a:pt x="44065" y="0"/>
                  </a:lnTo>
                </a:path>
                <a:path w="147320" h="19050">
                  <a:moveTo>
                    <a:pt x="77717" y="14682"/>
                  </a:moveTo>
                  <a:lnTo>
                    <a:pt x="50795" y="16320"/>
                  </a:lnTo>
                </a:path>
                <a:path w="147320" h="19050">
                  <a:moveTo>
                    <a:pt x="37461" y="17133"/>
                  </a:moveTo>
                  <a:lnTo>
                    <a:pt x="50795" y="16320"/>
                  </a:lnTo>
                </a:path>
                <a:path w="147320" h="19050">
                  <a:moveTo>
                    <a:pt x="0" y="18759"/>
                  </a:moveTo>
                  <a:lnTo>
                    <a:pt x="19175" y="17946"/>
                  </a:lnTo>
                  <a:lnTo>
                    <a:pt x="20191" y="17946"/>
                  </a:lnTo>
                </a:path>
                <a:path w="147320" h="19050">
                  <a:moveTo>
                    <a:pt x="20191" y="17946"/>
                  </a:moveTo>
                  <a:lnTo>
                    <a:pt x="25905" y="17946"/>
                  </a:lnTo>
                  <a:lnTo>
                    <a:pt x="28826" y="179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" name="object 153"/>
            <p:cNvSpPr/>
            <p:nvPr/>
          </p:nvSpPr>
          <p:spPr>
            <a:xfrm>
              <a:off x="9672805" y="504515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" name="object 154"/>
            <p:cNvSpPr/>
            <p:nvPr/>
          </p:nvSpPr>
          <p:spPr>
            <a:xfrm>
              <a:off x="9650836" y="5028831"/>
              <a:ext cx="48260" cy="17145"/>
            </a:xfrm>
            <a:custGeom>
              <a:avLst/>
              <a:gdLst/>
              <a:ahLst/>
              <a:cxnLst/>
              <a:rect l="l" t="t" r="r" b="b"/>
              <a:pathLst>
                <a:path w="48259" h="17145">
                  <a:moveTo>
                    <a:pt x="26794" y="2451"/>
                  </a:moveTo>
                  <a:lnTo>
                    <a:pt x="47874" y="0"/>
                  </a:lnTo>
                </a:path>
                <a:path w="48259" h="17145">
                  <a:moveTo>
                    <a:pt x="21969" y="3264"/>
                  </a:moveTo>
                  <a:lnTo>
                    <a:pt x="27810" y="3264"/>
                  </a:lnTo>
                  <a:lnTo>
                    <a:pt x="33525" y="2451"/>
                  </a:lnTo>
                  <a:lnTo>
                    <a:pt x="38350" y="2451"/>
                  </a:lnTo>
                  <a:lnTo>
                    <a:pt x="42160" y="1638"/>
                  </a:lnTo>
                </a:path>
                <a:path w="48259" h="17145">
                  <a:moveTo>
                    <a:pt x="31620" y="14694"/>
                  </a:moveTo>
                  <a:lnTo>
                    <a:pt x="33525" y="14694"/>
                  </a:lnTo>
                  <a:lnTo>
                    <a:pt x="35429" y="13881"/>
                  </a:lnTo>
                </a:path>
                <a:path w="48259" h="17145">
                  <a:moveTo>
                    <a:pt x="0" y="17146"/>
                  </a:moveTo>
                  <a:lnTo>
                    <a:pt x="888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" name="object 155"/>
            <p:cNvSpPr/>
            <p:nvPr/>
          </p:nvSpPr>
          <p:spPr>
            <a:xfrm>
              <a:off x="9638391" y="4989662"/>
              <a:ext cx="54610" cy="2540"/>
            </a:xfrm>
            <a:custGeom>
              <a:avLst/>
              <a:gdLst/>
              <a:ahLst/>
              <a:cxnLst/>
              <a:rect l="l" t="t" r="r" b="b"/>
              <a:pathLst>
                <a:path w="54609" h="2539">
                  <a:moveTo>
                    <a:pt x="-13716" y="1225"/>
                  </a:moveTo>
                  <a:lnTo>
                    <a:pt x="68322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" name="object 156"/>
            <p:cNvSpPr/>
            <p:nvPr/>
          </p:nvSpPr>
          <p:spPr>
            <a:xfrm>
              <a:off x="9650836" y="4996190"/>
              <a:ext cx="15875" cy="3810"/>
            </a:xfrm>
            <a:custGeom>
              <a:avLst/>
              <a:gdLst/>
              <a:ahLst/>
              <a:cxnLst/>
              <a:rect l="l" t="t" r="r" b="b"/>
              <a:pathLst>
                <a:path w="15875" h="3810">
                  <a:moveTo>
                    <a:pt x="9524" y="1638"/>
                  </a:moveTo>
                  <a:lnTo>
                    <a:pt x="0" y="3264"/>
                  </a:lnTo>
                </a:path>
                <a:path w="15875" h="3810">
                  <a:moveTo>
                    <a:pt x="5714" y="3264"/>
                  </a:moveTo>
                  <a:lnTo>
                    <a:pt x="12444" y="1638"/>
                  </a:lnTo>
                </a:path>
                <a:path w="15875" h="3810">
                  <a:moveTo>
                    <a:pt x="15365" y="0"/>
                  </a:moveTo>
                  <a:lnTo>
                    <a:pt x="4698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" name="object 157"/>
            <p:cNvSpPr/>
            <p:nvPr/>
          </p:nvSpPr>
          <p:spPr>
            <a:xfrm>
              <a:off x="9641185" y="4970890"/>
              <a:ext cx="78105" cy="4445"/>
            </a:xfrm>
            <a:custGeom>
              <a:avLst/>
              <a:gdLst/>
              <a:ahLst/>
              <a:cxnLst/>
              <a:rect l="l" t="t" r="r" b="b"/>
              <a:pathLst>
                <a:path w="78104" h="4445">
                  <a:moveTo>
                    <a:pt x="-13716" y="2044"/>
                  </a:moveTo>
                  <a:lnTo>
                    <a:pt x="91433" y="2044"/>
                  </a:lnTo>
                </a:path>
              </a:pathLst>
            </a:custGeom>
            <a:ln w="315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" name="object 158"/>
            <p:cNvSpPr/>
            <p:nvPr/>
          </p:nvSpPr>
          <p:spPr>
            <a:xfrm>
              <a:off x="9718902" y="4967626"/>
              <a:ext cx="78105" cy="3810"/>
            </a:xfrm>
            <a:custGeom>
              <a:avLst/>
              <a:gdLst/>
              <a:ahLst/>
              <a:cxnLst/>
              <a:rect l="l" t="t" r="r" b="b"/>
              <a:pathLst>
                <a:path w="78104" h="3810">
                  <a:moveTo>
                    <a:pt x="-13716" y="1632"/>
                  </a:moveTo>
                  <a:lnTo>
                    <a:pt x="91434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" name="object 159"/>
            <p:cNvSpPr/>
            <p:nvPr/>
          </p:nvSpPr>
          <p:spPr>
            <a:xfrm>
              <a:off x="9747729" y="4984772"/>
              <a:ext cx="42545" cy="2540"/>
            </a:xfrm>
            <a:custGeom>
              <a:avLst/>
              <a:gdLst/>
              <a:ahLst/>
              <a:cxnLst/>
              <a:rect l="l" t="t" r="r" b="b"/>
              <a:pathLst>
                <a:path w="42545" h="2539">
                  <a:moveTo>
                    <a:pt x="-13716" y="1219"/>
                  </a:moveTo>
                  <a:lnTo>
                    <a:pt x="55877" y="1219"/>
                  </a:lnTo>
                </a:path>
              </a:pathLst>
            </a:custGeom>
            <a:ln w="29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" name="object 160"/>
            <p:cNvSpPr/>
            <p:nvPr/>
          </p:nvSpPr>
          <p:spPr>
            <a:xfrm>
              <a:off x="9751538" y="5010072"/>
              <a:ext cx="83820" cy="12700"/>
            </a:xfrm>
            <a:custGeom>
              <a:avLst/>
              <a:gdLst/>
              <a:ahLst/>
              <a:cxnLst/>
              <a:rect l="l" t="t" r="r" b="b"/>
              <a:pathLst>
                <a:path w="83820" h="12700">
                  <a:moveTo>
                    <a:pt x="0" y="12230"/>
                  </a:moveTo>
                  <a:lnTo>
                    <a:pt x="15365" y="9792"/>
                  </a:lnTo>
                  <a:lnTo>
                    <a:pt x="31620" y="7341"/>
                  </a:lnTo>
                  <a:lnTo>
                    <a:pt x="47874" y="4076"/>
                  </a:lnTo>
                </a:path>
                <a:path w="83820" h="12700">
                  <a:moveTo>
                    <a:pt x="47874" y="4076"/>
                  </a:moveTo>
                  <a:lnTo>
                    <a:pt x="55621" y="3264"/>
                  </a:lnTo>
                  <a:lnTo>
                    <a:pt x="60446" y="2438"/>
                  </a:lnTo>
                  <a:lnTo>
                    <a:pt x="69970" y="1625"/>
                  </a:lnTo>
                  <a:lnTo>
                    <a:pt x="834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" name="object 161"/>
            <p:cNvSpPr/>
            <p:nvPr/>
          </p:nvSpPr>
          <p:spPr>
            <a:xfrm>
              <a:off x="9789889" y="4982321"/>
              <a:ext cx="42545" cy="2540"/>
            </a:xfrm>
            <a:custGeom>
              <a:avLst/>
              <a:gdLst/>
              <a:ahLst/>
              <a:cxnLst/>
              <a:rect l="l" t="t" r="r" b="b"/>
              <a:pathLst>
                <a:path w="42545" h="2539">
                  <a:moveTo>
                    <a:pt x="-13716" y="1225"/>
                  </a:moveTo>
                  <a:lnTo>
                    <a:pt x="55877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" name="object 162"/>
            <p:cNvSpPr/>
            <p:nvPr/>
          </p:nvSpPr>
          <p:spPr>
            <a:xfrm>
              <a:off x="9701632" y="498884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5714" y="0"/>
                  </a:move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" name="object 163"/>
            <p:cNvSpPr/>
            <p:nvPr/>
          </p:nvSpPr>
          <p:spPr>
            <a:xfrm>
              <a:off x="9692996" y="4987223"/>
              <a:ext cx="55244" cy="2540"/>
            </a:xfrm>
            <a:custGeom>
              <a:avLst/>
              <a:gdLst/>
              <a:ahLst/>
              <a:cxnLst/>
              <a:rect l="l" t="t" r="r" b="b"/>
              <a:pathLst>
                <a:path w="55245" h="2539">
                  <a:moveTo>
                    <a:pt x="-13716" y="1219"/>
                  </a:moveTo>
                  <a:lnTo>
                    <a:pt x="68449" y="1219"/>
                  </a:lnTo>
                </a:path>
              </a:pathLst>
            </a:custGeom>
            <a:ln w="29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" name="object 164"/>
            <p:cNvSpPr/>
            <p:nvPr/>
          </p:nvSpPr>
          <p:spPr>
            <a:xfrm>
              <a:off x="9660360" y="4989662"/>
              <a:ext cx="91440" cy="34290"/>
            </a:xfrm>
            <a:custGeom>
              <a:avLst/>
              <a:gdLst/>
              <a:ahLst/>
              <a:cxnLst/>
              <a:rect l="l" t="t" r="r" b="b"/>
              <a:pathLst>
                <a:path w="91440" h="34289">
                  <a:moveTo>
                    <a:pt x="41271" y="0"/>
                  </a:moveTo>
                  <a:lnTo>
                    <a:pt x="31620" y="825"/>
                  </a:lnTo>
                </a:path>
                <a:path w="91440" h="34289">
                  <a:moveTo>
                    <a:pt x="41271" y="0"/>
                  </a:moveTo>
                  <a:lnTo>
                    <a:pt x="29715" y="1638"/>
                  </a:lnTo>
                </a:path>
                <a:path w="91440" h="34289">
                  <a:moveTo>
                    <a:pt x="75812" y="34279"/>
                  </a:moveTo>
                  <a:lnTo>
                    <a:pt x="91177" y="32641"/>
                  </a:lnTo>
                </a:path>
                <a:path w="91440" h="34289">
                  <a:moveTo>
                    <a:pt x="41271" y="0"/>
                  </a:moveTo>
                  <a:lnTo>
                    <a:pt x="9651" y="6528"/>
                  </a:lnTo>
                </a:path>
                <a:path w="91440" h="34289">
                  <a:moveTo>
                    <a:pt x="31620" y="825"/>
                  </a:moveTo>
                  <a:lnTo>
                    <a:pt x="23111" y="3264"/>
                  </a:lnTo>
                  <a:lnTo>
                    <a:pt x="14476" y="4902"/>
                  </a:lnTo>
                  <a:lnTo>
                    <a:pt x="5841" y="6528"/>
                  </a:lnTo>
                </a:path>
                <a:path w="91440" h="34289">
                  <a:moveTo>
                    <a:pt x="29715" y="1638"/>
                  </a:moveTo>
                  <a:lnTo>
                    <a:pt x="19175" y="3264"/>
                  </a:lnTo>
                  <a:lnTo>
                    <a:pt x="9651" y="5715"/>
                  </a:lnTo>
                  <a:lnTo>
                    <a:pt x="0" y="8166"/>
                  </a:lnTo>
                </a:path>
                <a:path w="91440" h="34289">
                  <a:moveTo>
                    <a:pt x="2920" y="8166"/>
                  </a:moveTo>
                  <a:lnTo>
                    <a:pt x="9651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" name="object 165"/>
            <p:cNvSpPr/>
            <p:nvPr/>
          </p:nvSpPr>
          <p:spPr>
            <a:xfrm>
              <a:off x="9635470" y="5003544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4" h="2539">
                  <a:moveTo>
                    <a:pt x="0" y="2438"/>
                  </a:moveTo>
                  <a:lnTo>
                    <a:pt x="673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" name="object 166"/>
            <p:cNvSpPr/>
            <p:nvPr/>
          </p:nvSpPr>
          <p:spPr>
            <a:xfrm>
              <a:off x="9634455" y="4998641"/>
              <a:ext cx="22225" cy="5715"/>
            </a:xfrm>
            <a:custGeom>
              <a:avLst/>
              <a:gdLst/>
              <a:ahLst/>
              <a:cxnLst/>
              <a:rect l="l" t="t" r="r" b="b"/>
              <a:pathLst>
                <a:path w="22225" h="5714">
                  <a:moveTo>
                    <a:pt x="10540" y="2451"/>
                  </a:moveTo>
                  <a:lnTo>
                    <a:pt x="0" y="5715"/>
                  </a:lnTo>
                </a:path>
                <a:path w="22225" h="5714">
                  <a:moveTo>
                    <a:pt x="16381" y="812"/>
                  </a:moveTo>
                  <a:lnTo>
                    <a:pt x="6730" y="3264"/>
                  </a:lnTo>
                </a:path>
                <a:path w="22225" h="5714">
                  <a:moveTo>
                    <a:pt x="7746" y="4902"/>
                  </a:moveTo>
                  <a:lnTo>
                    <a:pt x="15365" y="3264"/>
                  </a:lnTo>
                  <a:lnTo>
                    <a:pt x="22096" y="812"/>
                  </a:lnTo>
                </a:path>
                <a:path w="22225" h="5714">
                  <a:moveTo>
                    <a:pt x="21080" y="0"/>
                  </a:moveTo>
                  <a:lnTo>
                    <a:pt x="10540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" name="object 167"/>
            <p:cNvSpPr/>
            <p:nvPr/>
          </p:nvSpPr>
          <p:spPr>
            <a:xfrm>
              <a:off x="9815795" y="4821554"/>
              <a:ext cx="36830" cy="4445"/>
            </a:xfrm>
            <a:custGeom>
              <a:avLst/>
              <a:gdLst/>
              <a:ahLst/>
              <a:cxnLst/>
              <a:rect l="l" t="t" r="r" b="b"/>
              <a:pathLst>
                <a:path w="36829" h="4445">
                  <a:moveTo>
                    <a:pt x="-13716" y="2038"/>
                  </a:moveTo>
                  <a:lnTo>
                    <a:pt x="50162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" name="object 168"/>
            <p:cNvSpPr/>
            <p:nvPr/>
          </p:nvSpPr>
          <p:spPr>
            <a:xfrm>
              <a:off x="9852241" y="4789726"/>
              <a:ext cx="211454" cy="32384"/>
            </a:xfrm>
            <a:custGeom>
              <a:avLst/>
              <a:gdLst/>
              <a:ahLst/>
              <a:cxnLst/>
              <a:rect l="l" t="t" r="r" b="b"/>
              <a:pathLst>
                <a:path w="211454" h="32385">
                  <a:moveTo>
                    <a:pt x="0" y="31828"/>
                  </a:moveTo>
                  <a:lnTo>
                    <a:pt x="5714" y="31015"/>
                  </a:lnTo>
                </a:path>
                <a:path w="211454" h="32385">
                  <a:moveTo>
                    <a:pt x="194673" y="3264"/>
                  </a:moveTo>
                  <a:lnTo>
                    <a:pt x="202293" y="1638"/>
                  </a:lnTo>
                </a:path>
                <a:path w="211454" h="32385">
                  <a:moveTo>
                    <a:pt x="205213" y="1638"/>
                  </a:moveTo>
                  <a:lnTo>
                    <a:pt x="21092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" name="object 169"/>
            <p:cNvSpPr/>
            <p:nvPr/>
          </p:nvSpPr>
          <p:spPr>
            <a:xfrm>
              <a:off x="10054534" y="479136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" name="object 170"/>
            <p:cNvSpPr/>
            <p:nvPr/>
          </p:nvSpPr>
          <p:spPr>
            <a:xfrm>
              <a:off x="9857955" y="4792990"/>
              <a:ext cx="189230" cy="27940"/>
            </a:xfrm>
            <a:custGeom>
              <a:avLst/>
              <a:gdLst/>
              <a:ahLst/>
              <a:cxnLst/>
              <a:rect l="l" t="t" r="r" b="b"/>
              <a:pathLst>
                <a:path w="189229" h="27939">
                  <a:moveTo>
                    <a:pt x="0" y="27751"/>
                  </a:moveTo>
                  <a:lnTo>
                    <a:pt x="35429" y="22848"/>
                  </a:lnTo>
                </a:path>
                <a:path w="189229" h="27939">
                  <a:moveTo>
                    <a:pt x="46096" y="21223"/>
                  </a:moveTo>
                  <a:lnTo>
                    <a:pt x="76701" y="17146"/>
                  </a:lnTo>
                </a:path>
                <a:path w="189229" h="27939">
                  <a:moveTo>
                    <a:pt x="179308" y="1638"/>
                  </a:moveTo>
                  <a:lnTo>
                    <a:pt x="187943" y="0"/>
                  </a:lnTo>
                  <a:lnTo>
                    <a:pt x="188959" y="0"/>
                  </a:lnTo>
                </a:path>
                <a:path w="189229" h="27939">
                  <a:moveTo>
                    <a:pt x="76701" y="17146"/>
                  </a:moveTo>
                  <a:lnTo>
                    <a:pt x="87241" y="15507"/>
                  </a:lnTo>
                </a:path>
                <a:path w="189229" h="27939">
                  <a:moveTo>
                    <a:pt x="168768" y="3264"/>
                  </a:moveTo>
                  <a:lnTo>
                    <a:pt x="169784" y="3264"/>
                  </a:lnTo>
                </a:path>
                <a:path w="189229" h="27939">
                  <a:moveTo>
                    <a:pt x="159243" y="4902"/>
                  </a:moveTo>
                  <a:lnTo>
                    <a:pt x="168768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" name="object 171"/>
            <p:cNvSpPr/>
            <p:nvPr/>
          </p:nvSpPr>
          <p:spPr>
            <a:xfrm>
              <a:off x="9975928" y="4797892"/>
              <a:ext cx="41275" cy="6985"/>
            </a:xfrm>
            <a:custGeom>
              <a:avLst/>
              <a:gdLst/>
              <a:ahLst/>
              <a:cxnLst/>
              <a:rect l="l" t="t" r="r" b="b"/>
              <a:pathLst>
                <a:path w="41275" h="6985">
                  <a:moveTo>
                    <a:pt x="-13716" y="3264"/>
                  </a:moveTo>
                  <a:lnTo>
                    <a:pt x="54988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" name="object 172"/>
            <p:cNvSpPr/>
            <p:nvPr/>
          </p:nvSpPr>
          <p:spPr>
            <a:xfrm>
              <a:off x="10036374" y="47946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" name="object 173"/>
            <p:cNvSpPr/>
            <p:nvPr/>
          </p:nvSpPr>
          <p:spPr>
            <a:xfrm>
              <a:off x="9632550" y="4735049"/>
              <a:ext cx="403860" cy="112395"/>
            </a:xfrm>
            <a:custGeom>
              <a:avLst/>
              <a:gdLst/>
              <a:ahLst/>
              <a:cxnLst/>
              <a:rect l="l" t="t" r="r" b="b"/>
              <a:pathLst>
                <a:path w="403859" h="112395">
                  <a:moveTo>
                    <a:pt x="395189" y="61205"/>
                  </a:moveTo>
                  <a:lnTo>
                    <a:pt x="403824" y="59579"/>
                  </a:lnTo>
                </a:path>
                <a:path w="403859" h="112395">
                  <a:moveTo>
                    <a:pt x="312646" y="73448"/>
                  </a:moveTo>
                  <a:lnTo>
                    <a:pt x="343377" y="69371"/>
                  </a:lnTo>
                </a:path>
                <a:path w="403859" h="112395">
                  <a:moveTo>
                    <a:pt x="401919" y="23674"/>
                  </a:moveTo>
                  <a:lnTo>
                    <a:pt x="342361" y="0"/>
                  </a:lnTo>
                </a:path>
                <a:path w="403859" h="112395">
                  <a:moveTo>
                    <a:pt x="260834" y="80789"/>
                  </a:moveTo>
                  <a:lnTo>
                    <a:pt x="271502" y="79164"/>
                  </a:lnTo>
                </a:path>
                <a:path w="403859" h="112395">
                  <a:moveTo>
                    <a:pt x="0" y="111805"/>
                  </a:moveTo>
                  <a:lnTo>
                    <a:pt x="16381" y="110179"/>
                  </a:lnTo>
                </a:path>
                <a:path w="403859" h="112395">
                  <a:moveTo>
                    <a:pt x="17270" y="110179"/>
                  </a:moveTo>
                  <a:lnTo>
                    <a:pt x="33652" y="108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" name="object 174"/>
            <p:cNvSpPr/>
            <p:nvPr/>
          </p:nvSpPr>
          <p:spPr>
            <a:xfrm>
              <a:off x="9768809" y="48313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" name="object 175"/>
            <p:cNvSpPr/>
            <p:nvPr/>
          </p:nvSpPr>
          <p:spPr>
            <a:xfrm>
              <a:off x="9809953" y="4825631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825"/>
                  </a:moveTo>
                  <a:lnTo>
                    <a:pt x="584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" name="object 176"/>
            <p:cNvSpPr/>
            <p:nvPr/>
          </p:nvSpPr>
          <p:spPr>
            <a:xfrm>
              <a:off x="9771602" y="4826457"/>
              <a:ext cx="38735" cy="5080"/>
            </a:xfrm>
            <a:custGeom>
              <a:avLst/>
              <a:gdLst/>
              <a:ahLst/>
              <a:cxnLst/>
              <a:rect l="l" t="t" r="r" b="b"/>
              <a:pathLst>
                <a:path w="38734" h="5079">
                  <a:moveTo>
                    <a:pt x="-13716" y="2444"/>
                  </a:moveTo>
                  <a:lnTo>
                    <a:pt x="52067" y="2444"/>
                  </a:lnTo>
                </a:path>
              </a:pathLst>
            </a:custGeom>
            <a:ln w="32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" name="object 177"/>
            <p:cNvSpPr/>
            <p:nvPr/>
          </p:nvSpPr>
          <p:spPr>
            <a:xfrm>
              <a:off x="9726521" y="48362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" name="object 178"/>
            <p:cNvSpPr/>
            <p:nvPr/>
          </p:nvSpPr>
          <p:spPr>
            <a:xfrm>
              <a:off x="9684361" y="4836249"/>
              <a:ext cx="42545" cy="5080"/>
            </a:xfrm>
            <a:custGeom>
              <a:avLst/>
              <a:gdLst/>
              <a:ahLst/>
              <a:cxnLst/>
              <a:rect l="l" t="t" r="r" b="b"/>
              <a:pathLst>
                <a:path w="42545" h="5079">
                  <a:moveTo>
                    <a:pt x="-13716" y="2444"/>
                  </a:moveTo>
                  <a:lnTo>
                    <a:pt x="55877" y="2444"/>
                  </a:lnTo>
                </a:path>
              </a:pathLst>
            </a:custGeom>
            <a:ln w="32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" name="object 179"/>
            <p:cNvSpPr/>
            <p:nvPr/>
          </p:nvSpPr>
          <p:spPr>
            <a:xfrm>
              <a:off x="9666202" y="4841139"/>
              <a:ext cx="18415" cy="2540"/>
            </a:xfrm>
            <a:custGeom>
              <a:avLst/>
              <a:gdLst/>
              <a:ahLst/>
              <a:cxnLst/>
              <a:rect l="l" t="t" r="r" b="b"/>
              <a:pathLst>
                <a:path w="18415" h="2539">
                  <a:moveTo>
                    <a:pt x="888" y="2451"/>
                  </a:moveTo>
                  <a:lnTo>
                    <a:pt x="18159" y="0"/>
                  </a:lnTo>
                </a:path>
                <a:path w="18415" h="2539">
                  <a:moveTo>
                    <a:pt x="0" y="2451"/>
                  </a:moveTo>
                  <a:lnTo>
                    <a:pt x="888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" name="object 180"/>
            <p:cNvSpPr/>
            <p:nvPr/>
          </p:nvSpPr>
          <p:spPr>
            <a:xfrm>
              <a:off x="9727538" y="4831346"/>
              <a:ext cx="41275" cy="5080"/>
            </a:xfrm>
            <a:custGeom>
              <a:avLst/>
              <a:gdLst/>
              <a:ahLst/>
              <a:cxnLst/>
              <a:rect l="l" t="t" r="r" b="b"/>
              <a:pathLst>
                <a:path w="41275" h="5079">
                  <a:moveTo>
                    <a:pt x="-13716" y="2451"/>
                  </a:moveTo>
                  <a:lnTo>
                    <a:pt x="54988" y="2451"/>
                  </a:lnTo>
                </a:path>
              </a:pathLst>
            </a:custGeom>
            <a:ln w="323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" name="object 181"/>
            <p:cNvSpPr/>
            <p:nvPr/>
          </p:nvSpPr>
          <p:spPr>
            <a:xfrm>
              <a:off x="9703537" y="4734236"/>
              <a:ext cx="72390" cy="36830"/>
            </a:xfrm>
            <a:custGeom>
              <a:avLst/>
              <a:gdLst/>
              <a:ahLst/>
              <a:cxnLst/>
              <a:rect l="l" t="t" r="r" b="b"/>
              <a:pathLst>
                <a:path w="72390" h="36829">
                  <a:moveTo>
                    <a:pt x="8635" y="812"/>
                  </a:moveTo>
                  <a:lnTo>
                    <a:pt x="70986" y="25299"/>
                  </a:lnTo>
                </a:path>
                <a:path w="72390" h="36829">
                  <a:moveTo>
                    <a:pt x="8635" y="812"/>
                  </a:moveTo>
                  <a:lnTo>
                    <a:pt x="70986" y="25299"/>
                  </a:lnTo>
                </a:path>
                <a:path w="72390" h="36829">
                  <a:moveTo>
                    <a:pt x="8635" y="1638"/>
                  </a:moveTo>
                  <a:lnTo>
                    <a:pt x="70986" y="26112"/>
                  </a:lnTo>
                </a:path>
                <a:path w="72390" h="36829">
                  <a:moveTo>
                    <a:pt x="8635" y="0"/>
                  </a:moveTo>
                  <a:lnTo>
                    <a:pt x="70986" y="24487"/>
                  </a:lnTo>
                </a:path>
                <a:path w="72390" h="36829">
                  <a:moveTo>
                    <a:pt x="60446" y="31828"/>
                  </a:moveTo>
                  <a:lnTo>
                    <a:pt x="0" y="8166"/>
                  </a:lnTo>
                </a:path>
                <a:path w="72390" h="36829">
                  <a:moveTo>
                    <a:pt x="63367" y="31015"/>
                  </a:moveTo>
                  <a:lnTo>
                    <a:pt x="2920" y="6528"/>
                  </a:lnTo>
                </a:path>
                <a:path w="72390" h="36829">
                  <a:moveTo>
                    <a:pt x="59430" y="32641"/>
                  </a:moveTo>
                  <a:lnTo>
                    <a:pt x="34540" y="36730"/>
                  </a:lnTo>
                </a:path>
                <a:path w="72390" h="36829">
                  <a:moveTo>
                    <a:pt x="35556" y="36730"/>
                  </a:moveTo>
                  <a:lnTo>
                    <a:pt x="60446" y="32641"/>
                  </a:lnTo>
                </a:path>
                <a:path w="72390" h="36829">
                  <a:moveTo>
                    <a:pt x="72002" y="27751"/>
                  </a:moveTo>
                  <a:lnTo>
                    <a:pt x="63367" y="31015"/>
                  </a:lnTo>
                </a:path>
                <a:path w="72390" h="36829">
                  <a:moveTo>
                    <a:pt x="62351" y="32641"/>
                  </a:moveTo>
                  <a:lnTo>
                    <a:pt x="70986" y="302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" name="object 182"/>
            <p:cNvSpPr/>
            <p:nvPr/>
          </p:nvSpPr>
          <p:spPr>
            <a:xfrm>
              <a:off x="9774523" y="47587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" name="object 183"/>
            <p:cNvSpPr/>
            <p:nvPr/>
          </p:nvSpPr>
          <p:spPr>
            <a:xfrm>
              <a:off x="9774523" y="47595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812"/>
                  </a:move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" name="object 184"/>
            <p:cNvSpPr/>
            <p:nvPr/>
          </p:nvSpPr>
          <p:spPr>
            <a:xfrm>
              <a:off x="9760808" y="4759942"/>
              <a:ext cx="29845" cy="1905"/>
            </a:xfrm>
            <a:custGeom>
              <a:avLst/>
              <a:gdLst/>
              <a:ahLst/>
              <a:cxnLst/>
              <a:rect l="l" t="t" r="r" b="b"/>
              <a:pathLst>
                <a:path w="29845" h="1904">
                  <a:moveTo>
                    <a:pt x="1904" y="1638"/>
                  </a:moveTo>
                  <a:lnTo>
                    <a:pt x="29334" y="1638"/>
                  </a:lnTo>
                </a:path>
                <a:path w="29845" h="1904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" name="object 185"/>
            <p:cNvSpPr/>
            <p:nvPr/>
          </p:nvSpPr>
          <p:spPr>
            <a:xfrm>
              <a:off x="9774523" y="476034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15" y="1638"/>
                  </a:moveTo>
                  <a:lnTo>
                    <a:pt x="1015" y="825"/>
                  </a:lnTo>
                  <a:lnTo>
                    <a:pt x="0" y="825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" name="object 186"/>
            <p:cNvSpPr/>
            <p:nvPr/>
          </p:nvSpPr>
          <p:spPr>
            <a:xfrm>
              <a:off x="9776428" y="476034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" name="object 187"/>
            <p:cNvSpPr/>
            <p:nvPr/>
          </p:nvSpPr>
          <p:spPr>
            <a:xfrm>
              <a:off x="9661376" y="4733423"/>
              <a:ext cx="115570" cy="38735"/>
            </a:xfrm>
            <a:custGeom>
              <a:avLst/>
              <a:gdLst/>
              <a:ahLst/>
              <a:cxnLst/>
              <a:rect l="l" t="t" r="r" b="b"/>
              <a:pathLst>
                <a:path w="115570" h="38735">
                  <a:moveTo>
                    <a:pt x="113147" y="26112"/>
                  </a:moveTo>
                  <a:lnTo>
                    <a:pt x="114162" y="26925"/>
                  </a:lnTo>
                  <a:lnTo>
                    <a:pt x="115051" y="26925"/>
                  </a:lnTo>
                  <a:lnTo>
                    <a:pt x="115051" y="27751"/>
                  </a:lnTo>
                </a:path>
                <a:path w="115570" h="38735">
                  <a:moveTo>
                    <a:pt x="114162" y="28564"/>
                  </a:moveTo>
                  <a:lnTo>
                    <a:pt x="114162" y="29376"/>
                  </a:lnTo>
                  <a:lnTo>
                    <a:pt x="114162" y="30189"/>
                  </a:lnTo>
                  <a:lnTo>
                    <a:pt x="113147" y="30189"/>
                  </a:lnTo>
                  <a:lnTo>
                    <a:pt x="113147" y="31015"/>
                  </a:lnTo>
                </a:path>
                <a:path w="115570" h="38735">
                  <a:moveTo>
                    <a:pt x="115051" y="27751"/>
                  </a:moveTo>
                  <a:lnTo>
                    <a:pt x="115051" y="28564"/>
                  </a:lnTo>
                  <a:lnTo>
                    <a:pt x="114162" y="28564"/>
                  </a:lnTo>
                </a:path>
                <a:path w="115570" h="38735">
                  <a:moveTo>
                    <a:pt x="113147" y="25299"/>
                  </a:moveTo>
                  <a:lnTo>
                    <a:pt x="114162" y="25299"/>
                  </a:lnTo>
                  <a:lnTo>
                    <a:pt x="114162" y="26112"/>
                  </a:lnTo>
                  <a:lnTo>
                    <a:pt x="115051" y="26925"/>
                  </a:lnTo>
                </a:path>
                <a:path w="115570" h="38735">
                  <a:moveTo>
                    <a:pt x="115051" y="28564"/>
                  </a:moveTo>
                  <a:lnTo>
                    <a:pt x="115051" y="29376"/>
                  </a:lnTo>
                  <a:lnTo>
                    <a:pt x="114162" y="29376"/>
                  </a:lnTo>
                  <a:lnTo>
                    <a:pt x="114162" y="30189"/>
                  </a:lnTo>
                  <a:lnTo>
                    <a:pt x="113147" y="31015"/>
                  </a:lnTo>
                </a:path>
                <a:path w="115570" h="38735">
                  <a:moveTo>
                    <a:pt x="101591" y="33453"/>
                  </a:moveTo>
                  <a:lnTo>
                    <a:pt x="102606" y="33453"/>
                  </a:lnTo>
                </a:path>
                <a:path w="115570" h="38735">
                  <a:moveTo>
                    <a:pt x="102606" y="32641"/>
                  </a:moveTo>
                  <a:lnTo>
                    <a:pt x="103495" y="32641"/>
                  </a:lnTo>
                  <a:lnTo>
                    <a:pt x="103495" y="33453"/>
                  </a:lnTo>
                  <a:lnTo>
                    <a:pt x="102606" y="33453"/>
                  </a:lnTo>
                  <a:lnTo>
                    <a:pt x="101591" y="33453"/>
                  </a:lnTo>
                </a:path>
                <a:path w="115570" h="38735">
                  <a:moveTo>
                    <a:pt x="104511" y="33453"/>
                  </a:moveTo>
                  <a:lnTo>
                    <a:pt x="105527" y="33453"/>
                  </a:lnTo>
                  <a:lnTo>
                    <a:pt x="105527" y="32641"/>
                  </a:lnTo>
                  <a:lnTo>
                    <a:pt x="106416" y="32641"/>
                  </a:lnTo>
                  <a:lnTo>
                    <a:pt x="106416" y="31828"/>
                  </a:lnTo>
                  <a:lnTo>
                    <a:pt x="105527" y="31828"/>
                  </a:lnTo>
                  <a:lnTo>
                    <a:pt x="104511" y="31828"/>
                  </a:lnTo>
                  <a:lnTo>
                    <a:pt x="103495" y="32641"/>
                  </a:lnTo>
                  <a:lnTo>
                    <a:pt x="102606" y="32641"/>
                  </a:lnTo>
                </a:path>
                <a:path w="115570" h="38735">
                  <a:moveTo>
                    <a:pt x="104511" y="33453"/>
                  </a:moveTo>
                  <a:lnTo>
                    <a:pt x="103495" y="33453"/>
                  </a:lnTo>
                  <a:lnTo>
                    <a:pt x="102606" y="33453"/>
                  </a:lnTo>
                </a:path>
                <a:path w="115570" h="38735">
                  <a:moveTo>
                    <a:pt x="63240" y="35092"/>
                  </a:moveTo>
                  <a:lnTo>
                    <a:pt x="0" y="10605"/>
                  </a:lnTo>
                </a:path>
                <a:path w="115570" h="38735">
                  <a:moveTo>
                    <a:pt x="63240" y="35092"/>
                  </a:moveTo>
                  <a:lnTo>
                    <a:pt x="0" y="10605"/>
                  </a:lnTo>
                </a:path>
                <a:path w="115570" h="38735">
                  <a:moveTo>
                    <a:pt x="69081" y="37543"/>
                  </a:moveTo>
                  <a:lnTo>
                    <a:pt x="7619" y="13056"/>
                  </a:lnTo>
                </a:path>
                <a:path w="115570" h="38735">
                  <a:moveTo>
                    <a:pt x="71875" y="37543"/>
                  </a:moveTo>
                  <a:lnTo>
                    <a:pt x="10540" y="13869"/>
                  </a:lnTo>
                </a:path>
                <a:path w="115570" h="38735">
                  <a:moveTo>
                    <a:pt x="63240" y="35092"/>
                  </a:moveTo>
                  <a:lnTo>
                    <a:pt x="66161" y="36718"/>
                  </a:lnTo>
                </a:path>
                <a:path w="115570" h="38735">
                  <a:moveTo>
                    <a:pt x="63240" y="35092"/>
                  </a:moveTo>
                  <a:lnTo>
                    <a:pt x="66161" y="36718"/>
                  </a:lnTo>
                </a:path>
                <a:path w="115570" h="38735">
                  <a:moveTo>
                    <a:pt x="76701" y="37543"/>
                  </a:moveTo>
                  <a:lnTo>
                    <a:pt x="77717" y="37543"/>
                  </a:lnTo>
                </a:path>
                <a:path w="115570" h="38735">
                  <a:moveTo>
                    <a:pt x="69081" y="37543"/>
                  </a:moveTo>
                  <a:lnTo>
                    <a:pt x="69970" y="37543"/>
                  </a:lnTo>
                  <a:lnTo>
                    <a:pt x="70986" y="37543"/>
                  </a:lnTo>
                  <a:lnTo>
                    <a:pt x="71875" y="37543"/>
                  </a:lnTo>
                </a:path>
                <a:path w="115570" h="38735">
                  <a:moveTo>
                    <a:pt x="66161" y="36718"/>
                  </a:moveTo>
                  <a:lnTo>
                    <a:pt x="69081" y="37543"/>
                  </a:lnTo>
                </a:path>
                <a:path w="115570" h="38735">
                  <a:moveTo>
                    <a:pt x="66161" y="36718"/>
                  </a:moveTo>
                  <a:lnTo>
                    <a:pt x="69081" y="37543"/>
                  </a:lnTo>
                </a:path>
                <a:path w="115570" h="38735">
                  <a:moveTo>
                    <a:pt x="76701" y="37543"/>
                  </a:moveTo>
                  <a:lnTo>
                    <a:pt x="74796" y="37543"/>
                  </a:lnTo>
                  <a:lnTo>
                    <a:pt x="73780" y="37543"/>
                  </a:lnTo>
                  <a:lnTo>
                    <a:pt x="72891" y="37543"/>
                  </a:lnTo>
                  <a:lnTo>
                    <a:pt x="71875" y="37543"/>
                  </a:lnTo>
                </a:path>
                <a:path w="115570" h="38735">
                  <a:moveTo>
                    <a:pt x="69081" y="37543"/>
                  </a:moveTo>
                  <a:lnTo>
                    <a:pt x="70986" y="37543"/>
                  </a:lnTo>
                  <a:lnTo>
                    <a:pt x="72891" y="38356"/>
                  </a:lnTo>
                </a:path>
                <a:path w="115570" h="38735">
                  <a:moveTo>
                    <a:pt x="72891" y="38356"/>
                  </a:moveTo>
                  <a:lnTo>
                    <a:pt x="74796" y="38356"/>
                  </a:lnTo>
                  <a:lnTo>
                    <a:pt x="76701" y="37543"/>
                  </a:lnTo>
                  <a:lnTo>
                    <a:pt x="77717" y="37543"/>
                  </a:lnTo>
                </a:path>
                <a:path w="115570" h="38735">
                  <a:moveTo>
                    <a:pt x="50795" y="1625"/>
                  </a:moveTo>
                  <a:lnTo>
                    <a:pt x="49906" y="812"/>
                  </a:lnTo>
                  <a:lnTo>
                    <a:pt x="47874" y="812"/>
                  </a:lnTo>
                  <a:lnTo>
                    <a:pt x="45081" y="0"/>
                  </a:lnTo>
                  <a:lnTo>
                    <a:pt x="43176" y="0"/>
                  </a:lnTo>
                  <a:lnTo>
                    <a:pt x="40255" y="0"/>
                  </a:lnTo>
                  <a:lnTo>
                    <a:pt x="37334" y="0"/>
                  </a:lnTo>
                  <a:lnTo>
                    <a:pt x="35429" y="812"/>
                  </a:lnTo>
                  <a:lnTo>
                    <a:pt x="32636" y="812"/>
                  </a:lnTo>
                </a:path>
                <a:path w="115570" h="38735">
                  <a:moveTo>
                    <a:pt x="42160" y="8979"/>
                  </a:moveTo>
                  <a:lnTo>
                    <a:pt x="43176" y="8153"/>
                  </a:lnTo>
                  <a:lnTo>
                    <a:pt x="44065" y="8153"/>
                  </a:lnTo>
                  <a:lnTo>
                    <a:pt x="45081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" name="object 188"/>
            <p:cNvSpPr/>
            <p:nvPr/>
          </p:nvSpPr>
          <p:spPr>
            <a:xfrm>
              <a:off x="9696806" y="474076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" name="object 189"/>
            <p:cNvSpPr/>
            <p:nvPr/>
          </p:nvSpPr>
          <p:spPr>
            <a:xfrm>
              <a:off x="9703537" y="473261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09" h="3810">
                  <a:moveTo>
                    <a:pt x="1904" y="2438"/>
                  </a:moveTo>
                  <a:lnTo>
                    <a:pt x="0" y="2438"/>
                  </a:lnTo>
                </a:path>
                <a:path w="3809" h="3810">
                  <a:moveTo>
                    <a:pt x="1904" y="3264"/>
                  </a:moveTo>
                  <a:lnTo>
                    <a:pt x="3809" y="3264"/>
                  </a:lnTo>
                </a:path>
                <a:path w="3809" h="3810">
                  <a:moveTo>
                    <a:pt x="1015" y="0"/>
                  </a:moveTo>
                  <a:lnTo>
                    <a:pt x="3809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" name="object 190"/>
            <p:cNvSpPr/>
            <p:nvPr/>
          </p:nvSpPr>
          <p:spPr>
            <a:xfrm>
              <a:off x="9698457" y="4734642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0"/>
                  </a:moveTo>
                  <a:lnTo>
                    <a:pt x="27429" y="0"/>
                  </a:lnTo>
                </a:path>
                <a:path w="27940" h="1270">
                  <a:moveTo>
                    <a:pt x="0" y="819"/>
                  </a:moveTo>
                  <a:lnTo>
                    <a:pt x="27429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" name="object 191"/>
            <p:cNvSpPr/>
            <p:nvPr/>
          </p:nvSpPr>
          <p:spPr>
            <a:xfrm>
              <a:off x="9667091" y="4733423"/>
              <a:ext cx="45085" cy="7620"/>
            </a:xfrm>
            <a:custGeom>
              <a:avLst/>
              <a:gdLst/>
              <a:ahLst/>
              <a:cxnLst/>
              <a:rect l="l" t="t" r="r" b="b"/>
              <a:pathLst>
                <a:path w="45084" h="7620">
                  <a:moveTo>
                    <a:pt x="45081" y="2451"/>
                  </a:moveTo>
                  <a:lnTo>
                    <a:pt x="44192" y="2451"/>
                  </a:lnTo>
                  <a:lnTo>
                    <a:pt x="43176" y="2451"/>
                  </a:lnTo>
                  <a:lnTo>
                    <a:pt x="41271" y="2451"/>
                  </a:lnTo>
                </a:path>
                <a:path w="45084" h="7620">
                  <a:moveTo>
                    <a:pt x="39366" y="7341"/>
                  </a:moveTo>
                  <a:lnTo>
                    <a:pt x="41271" y="2451"/>
                  </a:lnTo>
                </a:path>
                <a:path w="45084" h="7620">
                  <a:moveTo>
                    <a:pt x="41271" y="1625"/>
                  </a:moveTo>
                  <a:lnTo>
                    <a:pt x="40255" y="1625"/>
                  </a:lnTo>
                  <a:lnTo>
                    <a:pt x="38350" y="1625"/>
                  </a:lnTo>
                </a:path>
                <a:path w="45084" h="7620">
                  <a:moveTo>
                    <a:pt x="41271" y="1625"/>
                  </a:moveTo>
                  <a:lnTo>
                    <a:pt x="43176" y="1625"/>
                  </a:lnTo>
                  <a:lnTo>
                    <a:pt x="44192" y="1625"/>
                  </a:lnTo>
                  <a:lnTo>
                    <a:pt x="45081" y="1625"/>
                  </a:lnTo>
                </a:path>
                <a:path w="45084" h="7620">
                  <a:moveTo>
                    <a:pt x="40255" y="2451"/>
                  </a:moveTo>
                  <a:lnTo>
                    <a:pt x="41271" y="2451"/>
                  </a:lnTo>
                  <a:lnTo>
                    <a:pt x="41271" y="1625"/>
                  </a:lnTo>
                </a:path>
                <a:path w="45084" h="7620">
                  <a:moveTo>
                    <a:pt x="40255" y="0"/>
                  </a:moveTo>
                  <a:lnTo>
                    <a:pt x="43176" y="0"/>
                  </a:lnTo>
                  <a:lnTo>
                    <a:pt x="44192" y="812"/>
                  </a:lnTo>
                  <a:lnTo>
                    <a:pt x="45081" y="812"/>
                  </a:lnTo>
                </a:path>
                <a:path w="45084" h="7620">
                  <a:moveTo>
                    <a:pt x="0" y="4889"/>
                  </a:moveTo>
                  <a:lnTo>
                    <a:pt x="26921" y="812"/>
                  </a:lnTo>
                </a:path>
                <a:path w="45084" h="7620">
                  <a:moveTo>
                    <a:pt x="27810" y="0"/>
                  </a:moveTo>
                  <a:lnTo>
                    <a:pt x="0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" name="object 192"/>
            <p:cNvSpPr/>
            <p:nvPr/>
          </p:nvSpPr>
          <p:spPr>
            <a:xfrm>
              <a:off x="9694012" y="47342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" name="object 193"/>
            <p:cNvSpPr/>
            <p:nvPr/>
          </p:nvSpPr>
          <p:spPr>
            <a:xfrm>
              <a:off x="9694012" y="4733423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714" y="2451"/>
                  </a:moveTo>
                  <a:lnTo>
                    <a:pt x="3809" y="1625"/>
                  </a:lnTo>
                  <a:lnTo>
                    <a:pt x="1904" y="1625"/>
                  </a:lnTo>
                  <a:lnTo>
                    <a:pt x="888" y="2451"/>
                  </a:lnTo>
                </a:path>
                <a:path w="5715" h="2539">
                  <a:moveTo>
                    <a:pt x="0" y="1625"/>
                  </a:moveTo>
                  <a:lnTo>
                    <a:pt x="888" y="2451"/>
                  </a:lnTo>
                </a:path>
                <a:path w="5715" h="2539">
                  <a:moveTo>
                    <a:pt x="5714" y="812"/>
                  </a:moveTo>
                  <a:lnTo>
                    <a:pt x="3809" y="812"/>
                  </a:lnTo>
                  <a:lnTo>
                    <a:pt x="1904" y="812"/>
                  </a:lnTo>
                  <a:lnTo>
                    <a:pt x="0" y="1625"/>
                  </a:lnTo>
                </a:path>
                <a:path w="5715" h="2539">
                  <a:moveTo>
                    <a:pt x="888" y="0"/>
                  </a:moveTo>
                  <a:lnTo>
                    <a:pt x="0" y="0"/>
                  </a:lnTo>
                  <a:lnTo>
                    <a:pt x="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" name="object 194"/>
            <p:cNvSpPr/>
            <p:nvPr/>
          </p:nvSpPr>
          <p:spPr>
            <a:xfrm>
              <a:off x="9699727" y="47342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" name="object 195"/>
            <p:cNvSpPr/>
            <p:nvPr/>
          </p:nvSpPr>
          <p:spPr>
            <a:xfrm>
              <a:off x="9660360" y="4740764"/>
              <a:ext cx="38735" cy="6985"/>
            </a:xfrm>
            <a:custGeom>
              <a:avLst/>
              <a:gdLst/>
              <a:ahLst/>
              <a:cxnLst/>
              <a:rect l="l" t="t" r="r" b="b"/>
              <a:pathLst>
                <a:path w="38734" h="6985">
                  <a:moveTo>
                    <a:pt x="13460" y="4902"/>
                  </a:moveTo>
                  <a:lnTo>
                    <a:pt x="38350" y="1638"/>
                  </a:lnTo>
                </a:path>
                <a:path w="38734" h="6985">
                  <a:moveTo>
                    <a:pt x="36445" y="0"/>
                  </a:moveTo>
                  <a:lnTo>
                    <a:pt x="11555" y="4076"/>
                  </a:lnTo>
                </a:path>
                <a:path w="38734" h="6985">
                  <a:moveTo>
                    <a:pt x="36445" y="0"/>
                  </a:moveTo>
                  <a:lnTo>
                    <a:pt x="37461" y="812"/>
                  </a:lnTo>
                  <a:lnTo>
                    <a:pt x="38350" y="1638"/>
                  </a:lnTo>
                </a:path>
                <a:path w="38734" h="6985">
                  <a:moveTo>
                    <a:pt x="0" y="2451"/>
                  </a:moveTo>
                  <a:lnTo>
                    <a:pt x="8635" y="5715"/>
                  </a:lnTo>
                </a:path>
                <a:path w="38734" h="6985">
                  <a:moveTo>
                    <a:pt x="1904" y="0"/>
                  </a:moveTo>
                  <a:lnTo>
                    <a:pt x="2920" y="812"/>
                  </a:lnTo>
                </a:path>
                <a:path w="38734" h="6985">
                  <a:moveTo>
                    <a:pt x="8635" y="5715"/>
                  </a:moveTo>
                  <a:lnTo>
                    <a:pt x="11555" y="6528"/>
                  </a:lnTo>
                </a:path>
                <a:path w="38734" h="6985">
                  <a:moveTo>
                    <a:pt x="11555" y="4076"/>
                  </a:moveTo>
                  <a:lnTo>
                    <a:pt x="292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" name="object 196"/>
            <p:cNvSpPr/>
            <p:nvPr/>
          </p:nvSpPr>
          <p:spPr>
            <a:xfrm>
              <a:off x="9667091" y="473913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" name="object 197"/>
            <p:cNvSpPr/>
            <p:nvPr/>
          </p:nvSpPr>
          <p:spPr>
            <a:xfrm>
              <a:off x="9663281" y="473995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4">
                  <a:moveTo>
                    <a:pt x="3809" y="0"/>
                  </a:moveTo>
                  <a:lnTo>
                    <a:pt x="1904" y="0"/>
                  </a:lnTo>
                  <a:lnTo>
                    <a:pt x="888" y="812"/>
                  </a:lnTo>
                  <a:lnTo>
                    <a:pt x="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" name="object 198"/>
            <p:cNvSpPr/>
            <p:nvPr/>
          </p:nvSpPr>
          <p:spPr>
            <a:xfrm>
              <a:off x="9671916" y="474484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88" y="825"/>
                  </a:lnTo>
                  <a:lnTo>
                    <a:pt x="190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" name="object 199"/>
            <p:cNvSpPr/>
            <p:nvPr/>
          </p:nvSpPr>
          <p:spPr>
            <a:xfrm>
              <a:off x="9659472" y="47424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88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" name="object 200"/>
            <p:cNvSpPr/>
            <p:nvPr/>
          </p:nvSpPr>
          <p:spPr>
            <a:xfrm>
              <a:off x="9659472" y="47415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" name="object 201"/>
            <p:cNvSpPr/>
            <p:nvPr/>
          </p:nvSpPr>
          <p:spPr>
            <a:xfrm>
              <a:off x="9667091" y="4735049"/>
              <a:ext cx="33020" cy="5715"/>
            </a:xfrm>
            <a:custGeom>
              <a:avLst/>
              <a:gdLst/>
              <a:ahLst/>
              <a:cxnLst/>
              <a:rect l="l" t="t" r="r" b="b"/>
              <a:pathLst>
                <a:path w="33020" h="5714">
                  <a:moveTo>
                    <a:pt x="26921" y="0"/>
                  </a:moveTo>
                  <a:lnTo>
                    <a:pt x="0" y="4089"/>
                  </a:lnTo>
                </a:path>
                <a:path w="33020" h="5714">
                  <a:moveTo>
                    <a:pt x="0" y="4902"/>
                  </a:moveTo>
                  <a:lnTo>
                    <a:pt x="27810" y="825"/>
                  </a:lnTo>
                </a:path>
                <a:path w="33020" h="5714">
                  <a:moveTo>
                    <a:pt x="29715" y="5715"/>
                  </a:moveTo>
                  <a:lnTo>
                    <a:pt x="32636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" name="object 202"/>
            <p:cNvSpPr/>
            <p:nvPr/>
          </p:nvSpPr>
          <p:spPr>
            <a:xfrm>
              <a:off x="9667091" y="4738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" name="object 203"/>
            <p:cNvSpPr/>
            <p:nvPr/>
          </p:nvSpPr>
          <p:spPr>
            <a:xfrm>
              <a:off x="9659472" y="4732610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70">
                  <a:moveTo>
                    <a:pt x="7619" y="5702"/>
                  </a:moveTo>
                  <a:lnTo>
                    <a:pt x="4698" y="6528"/>
                  </a:lnTo>
                  <a:lnTo>
                    <a:pt x="3809" y="6528"/>
                  </a:lnTo>
                  <a:lnTo>
                    <a:pt x="1904" y="7341"/>
                  </a:lnTo>
                  <a:lnTo>
                    <a:pt x="888" y="8153"/>
                  </a:lnTo>
                  <a:lnTo>
                    <a:pt x="0" y="8153"/>
                  </a:lnTo>
                  <a:lnTo>
                    <a:pt x="0" y="8966"/>
                  </a:lnTo>
                </a:path>
                <a:path w="46354" h="13970">
                  <a:moveTo>
                    <a:pt x="44065" y="2438"/>
                  </a:moveTo>
                  <a:lnTo>
                    <a:pt x="42160" y="2438"/>
                  </a:lnTo>
                  <a:lnTo>
                    <a:pt x="40255" y="1625"/>
                  </a:lnTo>
                </a:path>
                <a:path w="46354" h="13970">
                  <a:moveTo>
                    <a:pt x="40255" y="3264"/>
                  </a:moveTo>
                  <a:lnTo>
                    <a:pt x="43176" y="3264"/>
                  </a:lnTo>
                  <a:lnTo>
                    <a:pt x="45969" y="3264"/>
                  </a:lnTo>
                </a:path>
                <a:path w="46354" h="13970">
                  <a:moveTo>
                    <a:pt x="35429" y="812"/>
                  </a:moveTo>
                  <a:lnTo>
                    <a:pt x="38350" y="812"/>
                  </a:lnTo>
                  <a:lnTo>
                    <a:pt x="42160" y="0"/>
                  </a:lnTo>
                  <a:lnTo>
                    <a:pt x="45081" y="0"/>
                  </a:lnTo>
                </a:path>
                <a:path w="46354" h="13970">
                  <a:moveTo>
                    <a:pt x="44065" y="9792"/>
                  </a:moveTo>
                  <a:lnTo>
                    <a:pt x="43176" y="9792"/>
                  </a:lnTo>
                  <a:lnTo>
                    <a:pt x="42160" y="8966"/>
                  </a:lnTo>
                  <a:lnTo>
                    <a:pt x="41144" y="8966"/>
                  </a:lnTo>
                  <a:lnTo>
                    <a:pt x="40255" y="8966"/>
                  </a:lnTo>
                  <a:lnTo>
                    <a:pt x="39239" y="9792"/>
                  </a:lnTo>
                </a:path>
                <a:path w="46354" h="13970">
                  <a:moveTo>
                    <a:pt x="1904" y="11418"/>
                  </a:moveTo>
                  <a:lnTo>
                    <a:pt x="888" y="10605"/>
                  </a:lnTo>
                </a:path>
                <a:path w="46354" h="13970">
                  <a:moveTo>
                    <a:pt x="2793" y="8153"/>
                  </a:moveTo>
                  <a:lnTo>
                    <a:pt x="888" y="8966"/>
                  </a:lnTo>
                  <a:lnTo>
                    <a:pt x="888" y="9792"/>
                  </a:lnTo>
                  <a:lnTo>
                    <a:pt x="0" y="9792"/>
                  </a:lnTo>
                </a:path>
                <a:path w="46354" h="13970">
                  <a:moveTo>
                    <a:pt x="888" y="10605"/>
                  </a:moveTo>
                  <a:lnTo>
                    <a:pt x="1904" y="9792"/>
                  </a:lnTo>
                  <a:lnTo>
                    <a:pt x="3809" y="8966"/>
                  </a:lnTo>
                </a:path>
                <a:path w="46354" h="13970">
                  <a:moveTo>
                    <a:pt x="2793" y="8153"/>
                  </a:moveTo>
                  <a:lnTo>
                    <a:pt x="3809" y="7341"/>
                  </a:lnTo>
                  <a:lnTo>
                    <a:pt x="5714" y="6528"/>
                  </a:lnTo>
                  <a:lnTo>
                    <a:pt x="7619" y="6528"/>
                  </a:lnTo>
                </a:path>
                <a:path w="46354" h="13970">
                  <a:moveTo>
                    <a:pt x="12444" y="12230"/>
                  </a:moveTo>
                  <a:lnTo>
                    <a:pt x="10540" y="13056"/>
                  </a:lnTo>
                  <a:lnTo>
                    <a:pt x="9524" y="13056"/>
                  </a:lnTo>
                  <a:lnTo>
                    <a:pt x="9524" y="138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" name="object 204"/>
            <p:cNvSpPr/>
            <p:nvPr/>
          </p:nvSpPr>
          <p:spPr>
            <a:xfrm>
              <a:off x="9671916" y="47456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25"/>
                  </a:moveTo>
                  <a:lnTo>
                    <a:pt x="0" y="812"/>
                  </a:lnTo>
                  <a:lnTo>
                    <a:pt x="888" y="812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" name="object 205"/>
            <p:cNvSpPr/>
            <p:nvPr/>
          </p:nvSpPr>
          <p:spPr>
            <a:xfrm>
              <a:off x="9564484" y="4738313"/>
              <a:ext cx="102870" cy="288925"/>
            </a:xfrm>
            <a:custGeom>
              <a:avLst/>
              <a:gdLst/>
              <a:ahLst/>
              <a:cxnLst/>
              <a:rect l="l" t="t" r="r" b="b"/>
              <a:pathLst>
                <a:path w="102870" h="288925">
                  <a:moveTo>
                    <a:pt x="96892" y="5715"/>
                  </a:moveTo>
                  <a:lnTo>
                    <a:pt x="95876" y="4902"/>
                  </a:lnTo>
                </a:path>
                <a:path w="102870" h="288925">
                  <a:moveTo>
                    <a:pt x="94987" y="3264"/>
                  </a:moveTo>
                  <a:lnTo>
                    <a:pt x="94987" y="2451"/>
                  </a:lnTo>
                  <a:lnTo>
                    <a:pt x="95876" y="1638"/>
                  </a:lnTo>
                  <a:lnTo>
                    <a:pt x="96892" y="1638"/>
                  </a:lnTo>
                  <a:lnTo>
                    <a:pt x="97781" y="825"/>
                  </a:lnTo>
                  <a:lnTo>
                    <a:pt x="98797" y="0"/>
                  </a:lnTo>
                  <a:lnTo>
                    <a:pt x="101718" y="0"/>
                  </a:lnTo>
                  <a:lnTo>
                    <a:pt x="102606" y="0"/>
                  </a:lnTo>
                </a:path>
                <a:path w="102870" h="288925">
                  <a:moveTo>
                    <a:pt x="84447" y="106915"/>
                  </a:moveTo>
                  <a:lnTo>
                    <a:pt x="85336" y="106915"/>
                  </a:lnTo>
                </a:path>
                <a:path w="102870" h="288925">
                  <a:moveTo>
                    <a:pt x="15365" y="283177"/>
                  </a:moveTo>
                  <a:lnTo>
                    <a:pt x="0" y="2888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" name="object 206"/>
            <p:cNvSpPr/>
            <p:nvPr/>
          </p:nvSpPr>
          <p:spPr>
            <a:xfrm>
              <a:off x="9408161" y="4981508"/>
              <a:ext cx="78105" cy="2540"/>
            </a:xfrm>
            <a:custGeom>
              <a:avLst/>
              <a:gdLst/>
              <a:ahLst/>
              <a:cxnLst/>
              <a:rect l="l" t="t" r="r" b="b"/>
              <a:pathLst>
                <a:path w="78104" h="2539">
                  <a:moveTo>
                    <a:pt x="-13716" y="1225"/>
                  </a:moveTo>
                  <a:lnTo>
                    <a:pt x="91434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" name="object 207"/>
            <p:cNvSpPr/>
            <p:nvPr/>
          </p:nvSpPr>
          <p:spPr>
            <a:xfrm>
              <a:off x="9395716" y="5020677"/>
              <a:ext cx="194945" cy="29845"/>
            </a:xfrm>
            <a:custGeom>
              <a:avLst/>
              <a:gdLst/>
              <a:ahLst/>
              <a:cxnLst/>
              <a:rect l="l" t="t" r="r" b="b"/>
              <a:pathLst>
                <a:path w="194945" h="29845">
                  <a:moveTo>
                    <a:pt x="0" y="29376"/>
                  </a:moveTo>
                  <a:lnTo>
                    <a:pt x="44065" y="27738"/>
                  </a:lnTo>
                  <a:lnTo>
                    <a:pt x="66161" y="26112"/>
                  </a:lnTo>
                </a:path>
                <a:path w="194945" h="29845">
                  <a:moveTo>
                    <a:pt x="159116" y="10605"/>
                  </a:moveTo>
                  <a:lnTo>
                    <a:pt x="176387" y="4076"/>
                  </a:lnTo>
                </a:path>
                <a:path w="194945" h="29845">
                  <a:moveTo>
                    <a:pt x="176387" y="6528"/>
                  </a:moveTo>
                  <a:lnTo>
                    <a:pt x="19467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" name="object 208"/>
            <p:cNvSpPr/>
            <p:nvPr/>
          </p:nvSpPr>
          <p:spPr>
            <a:xfrm>
              <a:off x="9491592" y="5040262"/>
              <a:ext cx="74295" cy="5080"/>
            </a:xfrm>
            <a:custGeom>
              <a:avLst/>
              <a:gdLst/>
              <a:ahLst/>
              <a:cxnLst/>
              <a:rect l="l" t="t" r="r" b="b"/>
              <a:pathLst>
                <a:path w="74295" h="5079">
                  <a:moveTo>
                    <a:pt x="-13716" y="2444"/>
                  </a:moveTo>
                  <a:lnTo>
                    <a:pt x="87624" y="2444"/>
                  </a:lnTo>
                </a:path>
              </a:pathLst>
            </a:custGeom>
            <a:ln w="32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" name="object 209"/>
            <p:cNvSpPr/>
            <p:nvPr/>
          </p:nvSpPr>
          <p:spPr>
            <a:xfrm>
              <a:off x="9537689" y="5027205"/>
              <a:ext cx="55880" cy="13335"/>
            </a:xfrm>
            <a:custGeom>
              <a:avLst/>
              <a:gdLst/>
              <a:ahLst/>
              <a:cxnLst/>
              <a:rect l="l" t="t" r="r" b="b"/>
              <a:pathLst>
                <a:path w="55879" h="13335">
                  <a:moveTo>
                    <a:pt x="0" y="13056"/>
                  </a:moveTo>
                  <a:lnTo>
                    <a:pt x="22984" y="4076"/>
                  </a:lnTo>
                </a:path>
                <a:path w="55879" h="13335">
                  <a:moveTo>
                    <a:pt x="26794" y="0"/>
                  </a:moveTo>
                  <a:lnTo>
                    <a:pt x="16254" y="4076"/>
                  </a:lnTo>
                </a:path>
                <a:path w="55879" h="13335">
                  <a:moveTo>
                    <a:pt x="22984" y="4076"/>
                  </a:moveTo>
                  <a:lnTo>
                    <a:pt x="34413" y="0"/>
                  </a:lnTo>
                </a:path>
                <a:path w="55879" h="13335">
                  <a:moveTo>
                    <a:pt x="55621" y="11418"/>
                  </a:moveTo>
                  <a:lnTo>
                    <a:pt x="27810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" name="object 210"/>
            <p:cNvSpPr/>
            <p:nvPr/>
          </p:nvSpPr>
          <p:spPr>
            <a:xfrm>
              <a:off x="9623914" y="50451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" name="object 211"/>
            <p:cNvSpPr/>
            <p:nvPr/>
          </p:nvSpPr>
          <p:spPr>
            <a:xfrm>
              <a:off x="9616295" y="503618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888" y="812"/>
                  </a:moveTo>
                  <a:lnTo>
                    <a:pt x="0" y="0"/>
                  </a:lnTo>
                </a:path>
                <a:path w="5079" h="7620">
                  <a:moveTo>
                    <a:pt x="888" y="812"/>
                  </a:moveTo>
                  <a:lnTo>
                    <a:pt x="888" y="1625"/>
                  </a:lnTo>
                  <a:lnTo>
                    <a:pt x="888" y="2438"/>
                  </a:lnTo>
                  <a:lnTo>
                    <a:pt x="1904" y="4076"/>
                  </a:lnTo>
                </a:path>
                <a:path w="5079" h="7620">
                  <a:moveTo>
                    <a:pt x="1904" y="4076"/>
                  </a:moveTo>
                  <a:lnTo>
                    <a:pt x="3809" y="7341"/>
                  </a:lnTo>
                </a:path>
                <a:path w="5079" h="7620">
                  <a:moveTo>
                    <a:pt x="4825" y="7341"/>
                  </a:moveTo>
                  <a:lnTo>
                    <a:pt x="3809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" name="object 212"/>
            <p:cNvSpPr/>
            <p:nvPr/>
          </p:nvSpPr>
          <p:spPr>
            <a:xfrm>
              <a:off x="9591278" y="503699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3" name="object 213"/>
            <p:cNvSpPr/>
            <p:nvPr/>
          </p:nvSpPr>
          <p:spPr>
            <a:xfrm>
              <a:off x="9587469" y="5036185"/>
              <a:ext cx="40640" cy="10160"/>
            </a:xfrm>
            <a:custGeom>
              <a:avLst/>
              <a:gdLst/>
              <a:ahLst/>
              <a:cxnLst/>
              <a:rect l="l" t="t" r="r" b="b"/>
              <a:pathLst>
                <a:path w="40640" h="10160">
                  <a:moveTo>
                    <a:pt x="0" y="1625"/>
                  </a:moveTo>
                  <a:lnTo>
                    <a:pt x="3809" y="812"/>
                  </a:lnTo>
                </a:path>
                <a:path w="40640" h="10160">
                  <a:moveTo>
                    <a:pt x="33652" y="0"/>
                  </a:moveTo>
                  <a:lnTo>
                    <a:pt x="5841" y="2438"/>
                  </a:lnTo>
                </a:path>
                <a:path w="40640" h="10160">
                  <a:moveTo>
                    <a:pt x="40255" y="9792"/>
                  </a:moveTo>
                  <a:lnTo>
                    <a:pt x="39366" y="9792"/>
                  </a:lnTo>
                  <a:lnTo>
                    <a:pt x="38350" y="9792"/>
                  </a:lnTo>
                  <a:lnTo>
                    <a:pt x="36445" y="9792"/>
                  </a:lnTo>
                </a:path>
                <a:path w="40640" h="10160">
                  <a:moveTo>
                    <a:pt x="36445" y="8966"/>
                  </a:moveTo>
                  <a:lnTo>
                    <a:pt x="35556" y="8966"/>
                  </a:lnTo>
                  <a:lnTo>
                    <a:pt x="33652" y="8153"/>
                  </a:lnTo>
                  <a:lnTo>
                    <a:pt x="33652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" name="object 214"/>
            <p:cNvSpPr/>
            <p:nvPr/>
          </p:nvSpPr>
          <p:spPr>
            <a:xfrm>
              <a:off x="9470250" y="5028996"/>
              <a:ext cx="71755" cy="31115"/>
            </a:xfrm>
            <a:custGeom>
              <a:avLst/>
              <a:gdLst/>
              <a:ahLst/>
              <a:cxnLst/>
              <a:rect l="l" t="t" r="r" b="b"/>
              <a:pathLst>
                <a:path w="71754" h="31114">
                  <a:moveTo>
                    <a:pt x="71501" y="0"/>
                  </a:moveTo>
                  <a:lnTo>
                    <a:pt x="64770" y="0"/>
                  </a:lnTo>
                  <a:lnTo>
                    <a:pt x="7620" y="0"/>
                  </a:lnTo>
                  <a:lnTo>
                    <a:pt x="0" y="0"/>
                  </a:lnTo>
                  <a:lnTo>
                    <a:pt x="0" y="30708"/>
                  </a:lnTo>
                  <a:lnTo>
                    <a:pt x="64770" y="30708"/>
                  </a:lnTo>
                  <a:lnTo>
                    <a:pt x="64770" y="29883"/>
                  </a:lnTo>
                  <a:lnTo>
                    <a:pt x="71501" y="29883"/>
                  </a:lnTo>
                  <a:lnTo>
                    <a:pt x="7150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" name="object 215"/>
            <p:cNvSpPr/>
            <p:nvPr/>
          </p:nvSpPr>
          <p:spPr>
            <a:xfrm>
              <a:off x="9521307" y="5039449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6730" y="3264"/>
                  </a:moveTo>
                  <a:lnTo>
                    <a:pt x="7746" y="2438"/>
                  </a:lnTo>
                </a:path>
                <a:path w="12700" h="3810">
                  <a:moveTo>
                    <a:pt x="9651" y="812"/>
                  </a:moveTo>
                  <a:lnTo>
                    <a:pt x="11555" y="0"/>
                  </a:lnTo>
                </a:path>
                <a:path w="12700" h="3810">
                  <a:moveTo>
                    <a:pt x="0" y="3264"/>
                  </a:moveTo>
                  <a:lnTo>
                    <a:pt x="1904" y="3264"/>
                  </a:lnTo>
                </a:path>
                <a:path w="12700" h="3810">
                  <a:moveTo>
                    <a:pt x="9651" y="812"/>
                  </a:moveTo>
                  <a:lnTo>
                    <a:pt x="12444" y="0"/>
                  </a:lnTo>
                </a:path>
                <a:path w="12700" h="3810">
                  <a:moveTo>
                    <a:pt x="0" y="3264"/>
                  </a:moveTo>
                  <a:lnTo>
                    <a:pt x="1904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" name="object 216"/>
            <p:cNvSpPr/>
            <p:nvPr/>
          </p:nvSpPr>
          <p:spPr>
            <a:xfrm>
              <a:off x="9532863" y="5031282"/>
              <a:ext cx="21590" cy="8255"/>
            </a:xfrm>
            <a:custGeom>
              <a:avLst/>
              <a:gdLst/>
              <a:ahLst/>
              <a:cxnLst/>
              <a:rect l="l" t="t" r="r" b="b"/>
              <a:pathLst>
                <a:path w="21590" h="8254">
                  <a:moveTo>
                    <a:pt x="21080" y="0"/>
                  </a:moveTo>
                  <a:lnTo>
                    <a:pt x="0" y="816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" name="object 217"/>
            <p:cNvSpPr/>
            <p:nvPr/>
          </p:nvSpPr>
          <p:spPr>
            <a:xfrm>
              <a:off x="9523213" y="5031282"/>
              <a:ext cx="31750" cy="11430"/>
            </a:xfrm>
            <a:custGeom>
              <a:avLst/>
              <a:gdLst/>
              <a:ahLst/>
              <a:cxnLst/>
              <a:rect l="l" t="t" r="r" b="b"/>
              <a:pathLst>
                <a:path w="31750" h="11429">
                  <a:moveTo>
                    <a:pt x="10540" y="8166"/>
                  </a:moveTo>
                  <a:lnTo>
                    <a:pt x="31620" y="0"/>
                  </a:lnTo>
                </a:path>
                <a:path w="31750" h="11429">
                  <a:moveTo>
                    <a:pt x="9651" y="10605"/>
                  </a:moveTo>
                  <a:lnTo>
                    <a:pt x="11555" y="9792"/>
                  </a:lnTo>
                  <a:lnTo>
                    <a:pt x="13460" y="8979"/>
                  </a:lnTo>
                  <a:lnTo>
                    <a:pt x="14476" y="8979"/>
                  </a:lnTo>
                </a:path>
                <a:path w="31750" h="11429">
                  <a:moveTo>
                    <a:pt x="5841" y="10605"/>
                  </a:moveTo>
                  <a:lnTo>
                    <a:pt x="7746" y="10605"/>
                  </a:lnTo>
                  <a:lnTo>
                    <a:pt x="9651" y="10605"/>
                  </a:lnTo>
                </a:path>
                <a:path w="31750" h="11429">
                  <a:moveTo>
                    <a:pt x="7746" y="8979"/>
                  </a:moveTo>
                  <a:lnTo>
                    <a:pt x="4825" y="9792"/>
                  </a:lnTo>
                  <a:lnTo>
                    <a:pt x="3809" y="10605"/>
                  </a:lnTo>
                  <a:lnTo>
                    <a:pt x="1904" y="10605"/>
                  </a:lnTo>
                  <a:lnTo>
                    <a:pt x="0" y="11430"/>
                  </a:lnTo>
                </a:path>
                <a:path w="31750" h="11429">
                  <a:moveTo>
                    <a:pt x="7746" y="8979"/>
                  </a:moveTo>
                  <a:lnTo>
                    <a:pt x="5841" y="9792"/>
                  </a:lnTo>
                  <a:lnTo>
                    <a:pt x="2920" y="10605"/>
                  </a:lnTo>
                  <a:lnTo>
                    <a:pt x="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" name="object 218"/>
            <p:cNvSpPr/>
            <p:nvPr/>
          </p:nvSpPr>
          <p:spPr>
            <a:xfrm>
              <a:off x="9487782" y="504515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" name="object 219"/>
            <p:cNvSpPr/>
            <p:nvPr/>
          </p:nvSpPr>
          <p:spPr>
            <a:xfrm>
              <a:off x="9461877" y="5045152"/>
              <a:ext cx="29845" cy="1905"/>
            </a:xfrm>
            <a:custGeom>
              <a:avLst/>
              <a:gdLst/>
              <a:ahLst/>
              <a:cxnLst/>
              <a:rect l="l" t="t" r="r" b="b"/>
              <a:pathLst>
                <a:path w="29845" h="1904">
                  <a:moveTo>
                    <a:pt x="27810" y="0"/>
                  </a:moveTo>
                  <a:lnTo>
                    <a:pt x="29715" y="0"/>
                  </a:lnTo>
                </a:path>
                <a:path w="29845" h="1904">
                  <a:moveTo>
                    <a:pt x="22096" y="825"/>
                  </a:moveTo>
                  <a:lnTo>
                    <a:pt x="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" name="object 220"/>
            <p:cNvSpPr/>
            <p:nvPr/>
          </p:nvSpPr>
          <p:spPr>
            <a:xfrm>
              <a:off x="9485878" y="4978244"/>
              <a:ext cx="78105" cy="3810"/>
            </a:xfrm>
            <a:custGeom>
              <a:avLst/>
              <a:gdLst/>
              <a:ahLst/>
              <a:cxnLst/>
              <a:rect l="l" t="t" r="r" b="b"/>
              <a:pathLst>
                <a:path w="78104" h="3810">
                  <a:moveTo>
                    <a:pt x="-13716" y="1632"/>
                  </a:moveTo>
                  <a:lnTo>
                    <a:pt x="91307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" name="object 221"/>
            <p:cNvSpPr/>
            <p:nvPr/>
          </p:nvSpPr>
          <p:spPr>
            <a:xfrm>
              <a:off x="9529943" y="4994564"/>
              <a:ext cx="53975" cy="2540"/>
            </a:xfrm>
            <a:custGeom>
              <a:avLst/>
              <a:gdLst/>
              <a:ahLst/>
              <a:cxnLst/>
              <a:rect l="l" t="t" r="r" b="b"/>
              <a:pathLst>
                <a:path w="53975" h="2539">
                  <a:moveTo>
                    <a:pt x="-13716" y="1225"/>
                  </a:moveTo>
                  <a:lnTo>
                    <a:pt x="67433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" name="object 222"/>
            <p:cNvSpPr/>
            <p:nvPr/>
          </p:nvSpPr>
          <p:spPr>
            <a:xfrm>
              <a:off x="9572104" y="5005169"/>
              <a:ext cx="60960" cy="19685"/>
            </a:xfrm>
            <a:custGeom>
              <a:avLst/>
              <a:gdLst/>
              <a:ahLst/>
              <a:cxnLst/>
              <a:rect l="l" t="t" r="r" b="b"/>
              <a:pathLst>
                <a:path w="60959" h="19685">
                  <a:moveTo>
                    <a:pt x="18286" y="15507"/>
                  </a:moveTo>
                  <a:lnTo>
                    <a:pt x="26921" y="12243"/>
                  </a:lnTo>
                  <a:lnTo>
                    <a:pt x="36445" y="8979"/>
                  </a:lnTo>
                </a:path>
                <a:path w="60959" h="19685">
                  <a:moveTo>
                    <a:pt x="31747" y="8166"/>
                  </a:moveTo>
                  <a:lnTo>
                    <a:pt x="20191" y="12243"/>
                  </a:lnTo>
                  <a:lnTo>
                    <a:pt x="7746" y="16320"/>
                  </a:lnTo>
                </a:path>
                <a:path w="60959" h="19685">
                  <a:moveTo>
                    <a:pt x="0" y="19584"/>
                  </a:moveTo>
                  <a:lnTo>
                    <a:pt x="14476" y="14694"/>
                  </a:lnTo>
                  <a:lnTo>
                    <a:pt x="29842" y="8979"/>
                  </a:lnTo>
                  <a:lnTo>
                    <a:pt x="32636" y="8166"/>
                  </a:lnTo>
                </a:path>
                <a:path w="60959" h="19685">
                  <a:moveTo>
                    <a:pt x="60446" y="0"/>
                  </a:moveTo>
                  <a:lnTo>
                    <a:pt x="50922" y="2451"/>
                  </a:lnTo>
                  <a:lnTo>
                    <a:pt x="42287" y="4902"/>
                  </a:lnTo>
                  <a:lnTo>
                    <a:pt x="32636" y="8166"/>
                  </a:lnTo>
                </a:path>
                <a:path w="60959" h="19685">
                  <a:moveTo>
                    <a:pt x="36445" y="8979"/>
                  </a:moveTo>
                  <a:lnTo>
                    <a:pt x="49906" y="4902"/>
                  </a:lnTo>
                </a:path>
                <a:path w="60959" h="19685">
                  <a:moveTo>
                    <a:pt x="54732" y="812"/>
                  </a:moveTo>
                  <a:lnTo>
                    <a:pt x="46985" y="3264"/>
                  </a:lnTo>
                  <a:lnTo>
                    <a:pt x="39366" y="5715"/>
                  </a:lnTo>
                  <a:lnTo>
                    <a:pt x="31747" y="81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" name="object 223"/>
            <p:cNvSpPr/>
            <p:nvPr/>
          </p:nvSpPr>
          <p:spPr>
            <a:xfrm>
              <a:off x="9478132" y="4997016"/>
              <a:ext cx="46990" cy="1905"/>
            </a:xfrm>
            <a:custGeom>
              <a:avLst/>
              <a:gdLst/>
              <a:ahLst/>
              <a:cxnLst/>
              <a:rect l="l" t="t" r="r" b="b"/>
              <a:pathLst>
                <a:path w="46990" h="1904">
                  <a:moveTo>
                    <a:pt x="-13716" y="812"/>
                  </a:moveTo>
                  <a:lnTo>
                    <a:pt x="60702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" name="object 224"/>
            <p:cNvSpPr/>
            <p:nvPr/>
          </p:nvSpPr>
          <p:spPr>
            <a:xfrm>
              <a:off x="9525117" y="49970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" name="object 225"/>
            <p:cNvSpPr/>
            <p:nvPr/>
          </p:nvSpPr>
          <p:spPr>
            <a:xfrm>
              <a:off x="9461877" y="4998641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70">
                  <a:moveTo>
                    <a:pt x="16254" y="0"/>
                  </a:move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" name="object 226"/>
            <p:cNvSpPr/>
            <p:nvPr/>
          </p:nvSpPr>
          <p:spPr>
            <a:xfrm>
              <a:off x="9170311" y="5056582"/>
              <a:ext cx="45085" cy="1270"/>
            </a:xfrm>
            <a:custGeom>
              <a:avLst/>
              <a:gdLst/>
              <a:ahLst/>
              <a:cxnLst/>
              <a:rect l="l" t="t" r="r" b="b"/>
              <a:pathLst>
                <a:path w="45084" h="1270">
                  <a:moveTo>
                    <a:pt x="-13716" y="406"/>
                  </a:moveTo>
                  <a:lnTo>
                    <a:pt x="58797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" name="object 227"/>
            <p:cNvSpPr/>
            <p:nvPr/>
          </p:nvSpPr>
          <p:spPr>
            <a:xfrm>
              <a:off x="9190502" y="4988036"/>
              <a:ext cx="109855" cy="4445"/>
            </a:xfrm>
            <a:custGeom>
              <a:avLst/>
              <a:gdLst/>
              <a:ahLst/>
              <a:cxnLst/>
              <a:rect l="l" t="t" r="r" b="b"/>
              <a:pathLst>
                <a:path w="109854" h="4445">
                  <a:moveTo>
                    <a:pt x="-13716" y="2038"/>
                  </a:moveTo>
                  <a:lnTo>
                    <a:pt x="123054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" name="object 228"/>
            <p:cNvSpPr/>
            <p:nvPr/>
          </p:nvSpPr>
          <p:spPr>
            <a:xfrm>
              <a:off x="9350635" y="5050054"/>
              <a:ext cx="45085" cy="2540"/>
            </a:xfrm>
            <a:custGeom>
              <a:avLst/>
              <a:gdLst/>
              <a:ahLst/>
              <a:cxnLst/>
              <a:rect l="l" t="t" r="r" b="b"/>
              <a:pathLst>
                <a:path w="45084" h="2539">
                  <a:moveTo>
                    <a:pt x="-13716" y="1225"/>
                  </a:moveTo>
                  <a:lnTo>
                    <a:pt x="58797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" name="object 229"/>
            <p:cNvSpPr/>
            <p:nvPr/>
          </p:nvSpPr>
          <p:spPr>
            <a:xfrm>
              <a:off x="9215392" y="5054131"/>
              <a:ext cx="90170" cy="2540"/>
            </a:xfrm>
            <a:custGeom>
              <a:avLst/>
              <a:gdLst/>
              <a:ahLst/>
              <a:cxnLst/>
              <a:rect l="l" t="t" r="r" b="b"/>
              <a:pathLst>
                <a:path w="90170" h="2539">
                  <a:moveTo>
                    <a:pt x="0" y="2451"/>
                  </a:moveTo>
                  <a:lnTo>
                    <a:pt x="45081" y="812"/>
                  </a:lnTo>
                  <a:lnTo>
                    <a:pt x="9016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" name="object 230"/>
            <p:cNvSpPr/>
            <p:nvPr/>
          </p:nvSpPr>
          <p:spPr>
            <a:xfrm>
              <a:off x="9305554" y="5052505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4">
                  <a:moveTo>
                    <a:pt x="-13716" y="812"/>
                  </a:moveTo>
                  <a:lnTo>
                    <a:pt x="58797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" name="object 231"/>
            <p:cNvSpPr/>
            <p:nvPr/>
          </p:nvSpPr>
          <p:spPr>
            <a:xfrm>
              <a:off x="9299840" y="4983959"/>
              <a:ext cx="108585" cy="4445"/>
            </a:xfrm>
            <a:custGeom>
              <a:avLst/>
              <a:gdLst/>
              <a:ahLst/>
              <a:cxnLst/>
              <a:rect l="l" t="t" r="r" b="b"/>
              <a:pathLst>
                <a:path w="108584" h="4445">
                  <a:moveTo>
                    <a:pt x="-13716" y="2038"/>
                  </a:moveTo>
                  <a:lnTo>
                    <a:pt x="122038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" name="object 232"/>
            <p:cNvSpPr/>
            <p:nvPr/>
          </p:nvSpPr>
          <p:spPr>
            <a:xfrm>
              <a:off x="9417685" y="4846854"/>
              <a:ext cx="215265" cy="13335"/>
            </a:xfrm>
            <a:custGeom>
              <a:avLst/>
              <a:gdLst/>
              <a:ahLst/>
              <a:cxnLst/>
              <a:rect l="l" t="t" r="r" b="b"/>
              <a:pathLst>
                <a:path w="215265" h="13335">
                  <a:moveTo>
                    <a:pt x="0" y="13056"/>
                  </a:moveTo>
                  <a:lnTo>
                    <a:pt x="17270" y="12243"/>
                  </a:lnTo>
                </a:path>
                <a:path w="215265" h="13335">
                  <a:moveTo>
                    <a:pt x="36445" y="12243"/>
                  </a:moveTo>
                  <a:lnTo>
                    <a:pt x="52827" y="11430"/>
                  </a:lnTo>
                </a:path>
                <a:path w="215265" h="13335">
                  <a:moveTo>
                    <a:pt x="72891" y="10605"/>
                  </a:moveTo>
                  <a:lnTo>
                    <a:pt x="89273" y="9792"/>
                  </a:lnTo>
                </a:path>
                <a:path w="215265" h="13335">
                  <a:moveTo>
                    <a:pt x="136258" y="7341"/>
                  </a:moveTo>
                  <a:lnTo>
                    <a:pt x="145783" y="6528"/>
                  </a:lnTo>
                </a:path>
                <a:path w="215265" h="13335">
                  <a:moveTo>
                    <a:pt x="195689" y="1638"/>
                  </a:moveTo>
                  <a:lnTo>
                    <a:pt x="197594" y="1638"/>
                  </a:lnTo>
                  <a:lnTo>
                    <a:pt x="213976" y="0"/>
                  </a:lnTo>
                  <a:lnTo>
                    <a:pt x="214865" y="0"/>
                  </a:lnTo>
                </a:path>
                <a:path w="215265" h="13335">
                  <a:moveTo>
                    <a:pt x="180324" y="3264"/>
                  </a:moveTo>
                  <a:lnTo>
                    <a:pt x="195689" y="1638"/>
                  </a:lnTo>
                </a:path>
                <a:path w="215265" h="13335">
                  <a:moveTo>
                    <a:pt x="178419" y="3264"/>
                  </a:moveTo>
                  <a:lnTo>
                    <a:pt x="180324" y="3264"/>
                  </a:lnTo>
                </a:path>
                <a:path w="215265" h="13335">
                  <a:moveTo>
                    <a:pt x="163053" y="4902"/>
                  </a:moveTo>
                  <a:lnTo>
                    <a:pt x="178419" y="3264"/>
                  </a:lnTo>
                </a:path>
                <a:path w="215265" h="13335">
                  <a:moveTo>
                    <a:pt x="158355" y="5715"/>
                  </a:moveTo>
                  <a:lnTo>
                    <a:pt x="163053" y="4902"/>
                  </a:lnTo>
                </a:path>
                <a:path w="215265" h="13335">
                  <a:moveTo>
                    <a:pt x="145783" y="6528"/>
                  </a:moveTo>
                  <a:lnTo>
                    <a:pt x="158355" y="5715"/>
                  </a:lnTo>
                </a:path>
                <a:path w="215265" h="13335">
                  <a:moveTo>
                    <a:pt x="91177" y="9792"/>
                  </a:moveTo>
                  <a:lnTo>
                    <a:pt x="104638" y="8979"/>
                  </a:lnTo>
                  <a:lnTo>
                    <a:pt x="109337" y="8979"/>
                  </a:lnTo>
                </a:path>
                <a:path w="215265" h="13335">
                  <a:moveTo>
                    <a:pt x="89273" y="9792"/>
                  </a:moveTo>
                  <a:lnTo>
                    <a:pt x="91177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" name="object 233"/>
            <p:cNvSpPr/>
            <p:nvPr/>
          </p:nvSpPr>
          <p:spPr>
            <a:xfrm>
              <a:off x="9527022" y="4854195"/>
              <a:ext cx="27305" cy="1905"/>
            </a:xfrm>
            <a:custGeom>
              <a:avLst/>
              <a:gdLst/>
              <a:ahLst/>
              <a:cxnLst/>
              <a:rect l="l" t="t" r="r" b="b"/>
              <a:pathLst>
                <a:path w="27304" h="1904">
                  <a:moveTo>
                    <a:pt x="0" y="1638"/>
                  </a:moveTo>
                  <a:lnTo>
                    <a:pt x="2692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" name="object 234"/>
            <p:cNvSpPr/>
            <p:nvPr/>
          </p:nvSpPr>
          <p:spPr>
            <a:xfrm>
              <a:off x="9435972" y="4857459"/>
              <a:ext cx="54610" cy="1905"/>
            </a:xfrm>
            <a:custGeom>
              <a:avLst/>
              <a:gdLst/>
              <a:ahLst/>
              <a:cxnLst/>
              <a:rect l="l" t="t" r="r" b="b"/>
              <a:pathLst>
                <a:path w="54609" h="1904">
                  <a:moveTo>
                    <a:pt x="36445" y="825"/>
                  </a:moveTo>
                  <a:lnTo>
                    <a:pt x="52700" y="0"/>
                  </a:lnTo>
                  <a:lnTo>
                    <a:pt x="54605" y="0"/>
                  </a:lnTo>
                </a:path>
                <a:path w="54609" h="1904">
                  <a:moveTo>
                    <a:pt x="34540" y="825"/>
                  </a:moveTo>
                  <a:lnTo>
                    <a:pt x="36445" y="825"/>
                  </a:lnTo>
                </a:path>
                <a:path w="54609" h="1904">
                  <a:moveTo>
                    <a:pt x="17270" y="1638"/>
                  </a:moveTo>
                  <a:lnTo>
                    <a:pt x="18159" y="1638"/>
                  </a:lnTo>
                </a:path>
                <a:path w="54609" h="1904">
                  <a:moveTo>
                    <a:pt x="0" y="1638"/>
                  </a:moveTo>
                  <a:lnTo>
                    <a:pt x="1727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" name="object 235"/>
            <p:cNvSpPr/>
            <p:nvPr/>
          </p:nvSpPr>
          <p:spPr>
            <a:xfrm>
              <a:off x="9434955" y="48590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" name="object 236"/>
            <p:cNvSpPr/>
            <p:nvPr/>
          </p:nvSpPr>
          <p:spPr>
            <a:xfrm>
              <a:off x="9099324" y="4864813"/>
              <a:ext cx="149225" cy="4445"/>
            </a:xfrm>
            <a:custGeom>
              <a:avLst/>
              <a:gdLst/>
              <a:ahLst/>
              <a:cxnLst/>
              <a:rect l="l" t="t" r="r" b="b"/>
              <a:pathLst>
                <a:path w="149225" h="4445">
                  <a:moveTo>
                    <a:pt x="-13716" y="2038"/>
                  </a:moveTo>
                  <a:lnTo>
                    <a:pt x="162420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" name="object 237"/>
            <p:cNvSpPr/>
            <p:nvPr/>
          </p:nvSpPr>
          <p:spPr>
            <a:xfrm>
              <a:off x="9249933" y="4860723"/>
              <a:ext cx="148590" cy="4445"/>
            </a:xfrm>
            <a:custGeom>
              <a:avLst/>
              <a:gdLst/>
              <a:ahLst/>
              <a:cxnLst/>
              <a:rect l="l" t="t" r="r" b="b"/>
              <a:pathLst>
                <a:path w="148590" h="4445">
                  <a:moveTo>
                    <a:pt x="-13716" y="2044"/>
                  </a:moveTo>
                  <a:lnTo>
                    <a:pt x="162293" y="2044"/>
                  </a:lnTo>
                </a:path>
              </a:pathLst>
            </a:custGeom>
            <a:ln w="315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" name="object 238"/>
            <p:cNvSpPr/>
            <p:nvPr/>
          </p:nvSpPr>
          <p:spPr>
            <a:xfrm>
              <a:off x="8728136" y="4859911"/>
              <a:ext cx="689610" cy="202565"/>
            </a:xfrm>
            <a:custGeom>
              <a:avLst/>
              <a:gdLst/>
              <a:ahLst/>
              <a:cxnLst/>
              <a:rect l="l" t="t" r="r" b="b"/>
              <a:pathLst>
                <a:path w="689609" h="202564">
                  <a:moveTo>
                    <a:pt x="670373" y="812"/>
                  </a:moveTo>
                  <a:lnTo>
                    <a:pt x="688660" y="0"/>
                  </a:lnTo>
                </a:path>
                <a:path w="689609" h="202564">
                  <a:moveTo>
                    <a:pt x="688660" y="0"/>
                  </a:moveTo>
                  <a:lnTo>
                    <a:pt x="689549" y="0"/>
                  </a:lnTo>
                </a:path>
                <a:path w="689609" h="202564">
                  <a:moveTo>
                    <a:pt x="519892" y="4902"/>
                  </a:moveTo>
                  <a:lnTo>
                    <a:pt x="521796" y="4902"/>
                  </a:lnTo>
                </a:path>
                <a:path w="689609" h="202564">
                  <a:moveTo>
                    <a:pt x="0" y="202387"/>
                  </a:moveTo>
                  <a:lnTo>
                    <a:pt x="48001" y="2023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" name="object 239"/>
            <p:cNvSpPr/>
            <p:nvPr/>
          </p:nvSpPr>
          <p:spPr>
            <a:xfrm>
              <a:off x="8682166" y="5003544"/>
              <a:ext cx="146050" cy="4445"/>
            </a:xfrm>
            <a:custGeom>
              <a:avLst/>
              <a:gdLst/>
              <a:ahLst/>
              <a:cxnLst/>
              <a:rect l="l" t="t" r="r" b="b"/>
              <a:pathLst>
                <a:path w="146050" h="4445">
                  <a:moveTo>
                    <a:pt x="-13716" y="2038"/>
                  </a:moveTo>
                  <a:lnTo>
                    <a:pt x="159499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" name="object 240"/>
            <p:cNvSpPr/>
            <p:nvPr/>
          </p:nvSpPr>
          <p:spPr>
            <a:xfrm>
              <a:off x="8707056" y="5016600"/>
              <a:ext cx="78740" cy="1905"/>
            </a:xfrm>
            <a:custGeom>
              <a:avLst/>
              <a:gdLst/>
              <a:ahLst/>
              <a:cxnLst/>
              <a:rect l="l" t="t" r="r" b="b"/>
              <a:pathLst>
                <a:path w="78740" h="1904">
                  <a:moveTo>
                    <a:pt x="-13716" y="812"/>
                  </a:moveTo>
                  <a:lnTo>
                    <a:pt x="92322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" name="object 241"/>
            <p:cNvSpPr/>
            <p:nvPr/>
          </p:nvSpPr>
          <p:spPr>
            <a:xfrm>
              <a:off x="8776137" y="5057395"/>
              <a:ext cx="394335" cy="5080"/>
            </a:xfrm>
            <a:custGeom>
              <a:avLst/>
              <a:gdLst/>
              <a:ahLst/>
              <a:cxnLst/>
              <a:rect l="l" t="t" r="r" b="b"/>
              <a:pathLst>
                <a:path w="394334" h="5079">
                  <a:moveTo>
                    <a:pt x="0" y="4902"/>
                  </a:moveTo>
                  <a:lnTo>
                    <a:pt x="49906" y="4902"/>
                  </a:lnTo>
                  <a:lnTo>
                    <a:pt x="98797" y="4902"/>
                  </a:lnTo>
                </a:path>
                <a:path w="394334" h="5079">
                  <a:moveTo>
                    <a:pt x="98797" y="4902"/>
                  </a:moveTo>
                  <a:lnTo>
                    <a:pt x="148703" y="4089"/>
                  </a:lnTo>
                  <a:lnTo>
                    <a:pt x="198483" y="4089"/>
                  </a:lnTo>
                  <a:lnTo>
                    <a:pt x="248390" y="3264"/>
                  </a:lnTo>
                  <a:lnTo>
                    <a:pt x="298296" y="2451"/>
                  </a:lnTo>
                  <a:lnTo>
                    <a:pt x="348076" y="1638"/>
                  </a:lnTo>
                  <a:lnTo>
                    <a:pt x="39417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2" name="object 242"/>
            <p:cNvSpPr/>
            <p:nvPr/>
          </p:nvSpPr>
          <p:spPr>
            <a:xfrm>
              <a:off x="8949732" y="4868890"/>
              <a:ext cx="147955" cy="3810"/>
            </a:xfrm>
            <a:custGeom>
              <a:avLst/>
              <a:gdLst/>
              <a:ahLst/>
              <a:cxnLst/>
              <a:rect l="l" t="t" r="r" b="b"/>
              <a:pathLst>
                <a:path w="147954" h="3810">
                  <a:moveTo>
                    <a:pt x="-13716" y="1632"/>
                  </a:moveTo>
                  <a:lnTo>
                    <a:pt x="161404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" name="object 243"/>
            <p:cNvSpPr/>
            <p:nvPr/>
          </p:nvSpPr>
          <p:spPr>
            <a:xfrm>
              <a:off x="8972716" y="4995377"/>
              <a:ext cx="109855" cy="4445"/>
            </a:xfrm>
            <a:custGeom>
              <a:avLst/>
              <a:gdLst/>
              <a:ahLst/>
              <a:cxnLst/>
              <a:rect l="l" t="t" r="r" b="b"/>
              <a:pathLst>
                <a:path w="109854" h="4445">
                  <a:moveTo>
                    <a:pt x="-13716" y="2038"/>
                  </a:moveTo>
                  <a:lnTo>
                    <a:pt x="123054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" name="object 244"/>
            <p:cNvSpPr/>
            <p:nvPr/>
          </p:nvSpPr>
          <p:spPr>
            <a:xfrm>
              <a:off x="9097419" y="48688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" name="object 245"/>
            <p:cNvSpPr/>
            <p:nvPr/>
          </p:nvSpPr>
          <p:spPr>
            <a:xfrm>
              <a:off x="9082054" y="4992113"/>
              <a:ext cx="108585" cy="3810"/>
            </a:xfrm>
            <a:custGeom>
              <a:avLst/>
              <a:gdLst/>
              <a:ahLst/>
              <a:cxnLst/>
              <a:rect l="l" t="t" r="r" b="b"/>
              <a:pathLst>
                <a:path w="108584" h="3810">
                  <a:moveTo>
                    <a:pt x="-13716" y="1632"/>
                  </a:moveTo>
                  <a:lnTo>
                    <a:pt x="122165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" name="object 246"/>
            <p:cNvSpPr/>
            <p:nvPr/>
          </p:nvSpPr>
          <p:spPr>
            <a:xfrm>
              <a:off x="8471110" y="4875418"/>
              <a:ext cx="325755" cy="6985"/>
            </a:xfrm>
            <a:custGeom>
              <a:avLst/>
              <a:gdLst/>
              <a:ahLst/>
              <a:cxnLst/>
              <a:rect l="l" t="t" r="r" b="b"/>
              <a:pathLst>
                <a:path w="325754" h="6985">
                  <a:moveTo>
                    <a:pt x="0" y="6528"/>
                  </a:moveTo>
                  <a:lnTo>
                    <a:pt x="32521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" name="object 247"/>
            <p:cNvSpPr/>
            <p:nvPr/>
          </p:nvSpPr>
          <p:spPr>
            <a:xfrm>
              <a:off x="8796202" y="4872154"/>
              <a:ext cx="151130" cy="3810"/>
            </a:xfrm>
            <a:custGeom>
              <a:avLst/>
              <a:gdLst/>
              <a:ahLst/>
              <a:cxnLst/>
              <a:rect l="l" t="t" r="r" b="b"/>
              <a:pathLst>
                <a:path w="151129" h="3810">
                  <a:moveTo>
                    <a:pt x="-13716" y="1632"/>
                  </a:moveTo>
                  <a:lnTo>
                    <a:pt x="164325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" name="object 248"/>
            <p:cNvSpPr/>
            <p:nvPr/>
          </p:nvSpPr>
          <p:spPr>
            <a:xfrm>
              <a:off x="8785662" y="5014962"/>
              <a:ext cx="73025" cy="1905"/>
            </a:xfrm>
            <a:custGeom>
              <a:avLst/>
              <a:gdLst/>
              <a:ahLst/>
              <a:cxnLst/>
              <a:rect l="l" t="t" r="r" b="b"/>
              <a:pathLst>
                <a:path w="73025" h="1904">
                  <a:moveTo>
                    <a:pt x="-13716" y="819"/>
                  </a:moveTo>
                  <a:lnTo>
                    <a:pt x="86608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" name="object 249"/>
            <p:cNvSpPr/>
            <p:nvPr/>
          </p:nvSpPr>
          <p:spPr>
            <a:xfrm>
              <a:off x="8946811" y="487215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0" name="object 250"/>
            <p:cNvSpPr/>
            <p:nvPr/>
          </p:nvSpPr>
          <p:spPr>
            <a:xfrm>
              <a:off x="8827949" y="4999454"/>
              <a:ext cx="144780" cy="4445"/>
            </a:xfrm>
            <a:custGeom>
              <a:avLst/>
              <a:gdLst/>
              <a:ahLst/>
              <a:cxnLst/>
              <a:rect l="l" t="t" r="r" b="b"/>
              <a:pathLst>
                <a:path w="144779" h="4445">
                  <a:moveTo>
                    <a:pt x="-13716" y="2044"/>
                  </a:moveTo>
                  <a:lnTo>
                    <a:pt x="158484" y="2044"/>
                  </a:lnTo>
                </a:path>
              </a:pathLst>
            </a:custGeom>
            <a:ln w="315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" name="object 251"/>
            <p:cNvSpPr/>
            <p:nvPr/>
          </p:nvSpPr>
          <p:spPr>
            <a:xfrm>
              <a:off x="8858553" y="50149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4317" y="-13716"/>
                  </a:moveTo>
                  <a:lnTo>
                    <a:pt x="4317" y="13716"/>
                  </a:lnTo>
                </a:path>
              </a:pathLst>
            </a:custGeom>
            <a:ln w="86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2" name="object 252"/>
            <p:cNvSpPr/>
            <p:nvPr/>
          </p:nvSpPr>
          <p:spPr>
            <a:xfrm>
              <a:off x="8300438" y="5024754"/>
              <a:ext cx="180340" cy="4445"/>
            </a:xfrm>
            <a:custGeom>
              <a:avLst/>
              <a:gdLst/>
              <a:ahLst/>
              <a:cxnLst/>
              <a:rect l="l" t="t" r="r" b="b"/>
              <a:pathLst>
                <a:path w="180340" h="4445">
                  <a:moveTo>
                    <a:pt x="-13716" y="2038"/>
                  </a:moveTo>
                  <a:lnTo>
                    <a:pt x="194040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" name="object 253"/>
            <p:cNvSpPr/>
            <p:nvPr/>
          </p:nvSpPr>
          <p:spPr>
            <a:xfrm>
              <a:off x="8327232" y="5051680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90" h="1904">
                  <a:moveTo>
                    <a:pt x="0" y="0"/>
                  </a:moveTo>
                  <a:lnTo>
                    <a:pt x="21207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" name="object 254"/>
            <p:cNvSpPr/>
            <p:nvPr/>
          </p:nvSpPr>
          <p:spPr>
            <a:xfrm>
              <a:off x="8329137" y="5040262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-13716" y="406"/>
                  </a:moveTo>
                  <a:lnTo>
                    <a:pt x="48257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" name="object 255"/>
            <p:cNvSpPr/>
            <p:nvPr/>
          </p:nvSpPr>
          <p:spPr>
            <a:xfrm>
              <a:off x="8324439" y="5040262"/>
              <a:ext cx="33020" cy="0"/>
            </a:xfrm>
            <a:custGeom>
              <a:avLst/>
              <a:gdLst/>
              <a:ahLst/>
              <a:cxnLst/>
              <a:rect l="l" t="t" r="r" b="b"/>
              <a:pathLst>
                <a:path w="33020">
                  <a:moveTo>
                    <a:pt x="0" y="0"/>
                  </a:moveTo>
                  <a:lnTo>
                    <a:pt x="3250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" name="object 256"/>
            <p:cNvSpPr/>
            <p:nvPr/>
          </p:nvSpPr>
          <p:spPr>
            <a:xfrm>
              <a:off x="8318597" y="5042713"/>
              <a:ext cx="23495" cy="0"/>
            </a:xfrm>
            <a:custGeom>
              <a:avLst/>
              <a:gdLst/>
              <a:ahLst/>
              <a:cxnLst/>
              <a:rect l="l" t="t" r="r" b="b"/>
              <a:pathLst>
                <a:path w="23495">
                  <a:moveTo>
                    <a:pt x="0" y="0"/>
                  </a:moveTo>
                  <a:lnTo>
                    <a:pt x="2311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" name="object 257"/>
            <p:cNvSpPr/>
            <p:nvPr/>
          </p:nvSpPr>
          <p:spPr>
            <a:xfrm>
              <a:off x="8214715" y="4862525"/>
              <a:ext cx="224154" cy="41910"/>
            </a:xfrm>
            <a:custGeom>
              <a:avLst/>
              <a:gdLst/>
              <a:ahLst/>
              <a:cxnLst/>
              <a:rect l="l" t="t" r="r" b="b"/>
              <a:pathLst>
                <a:path w="224154" h="41910">
                  <a:moveTo>
                    <a:pt x="224142" y="9791"/>
                  </a:moveTo>
                  <a:lnTo>
                    <a:pt x="216395" y="9791"/>
                  </a:lnTo>
                  <a:lnTo>
                    <a:pt x="216395" y="5715"/>
                  </a:lnTo>
                  <a:lnTo>
                    <a:pt x="214490" y="5715"/>
                  </a:lnTo>
                  <a:lnTo>
                    <a:pt x="214490" y="0"/>
                  </a:lnTo>
                  <a:lnTo>
                    <a:pt x="4826" y="0"/>
                  </a:lnTo>
                  <a:lnTo>
                    <a:pt x="4826" y="9791"/>
                  </a:lnTo>
                  <a:lnTo>
                    <a:pt x="0" y="9791"/>
                  </a:lnTo>
                  <a:lnTo>
                    <a:pt x="0" y="41300"/>
                  </a:lnTo>
                  <a:lnTo>
                    <a:pt x="224142" y="41300"/>
                  </a:lnTo>
                  <a:lnTo>
                    <a:pt x="224142" y="40487"/>
                  </a:lnTo>
                  <a:lnTo>
                    <a:pt x="224142" y="97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" name="object 258"/>
            <p:cNvSpPr/>
            <p:nvPr/>
          </p:nvSpPr>
          <p:spPr>
            <a:xfrm>
              <a:off x="8234277" y="4693441"/>
              <a:ext cx="109855" cy="322580"/>
            </a:xfrm>
            <a:custGeom>
              <a:avLst/>
              <a:gdLst/>
              <a:ahLst/>
              <a:cxnLst/>
              <a:rect l="l" t="t" r="r" b="b"/>
              <a:pathLst>
                <a:path w="109854" h="322579">
                  <a:moveTo>
                    <a:pt x="107432" y="322333"/>
                  </a:moveTo>
                  <a:lnTo>
                    <a:pt x="109337" y="322333"/>
                  </a:lnTo>
                </a:path>
                <a:path w="109854" h="322579">
                  <a:moveTo>
                    <a:pt x="66161" y="33453"/>
                  </a:moveTo>
                  <a:lnTo>
                    <a:pt x="54605" y="19584"/>
                  </a:lnTo>
                </a:path>
                <a:path w="109854" h="322579">
                  <a:moveTo>
                    <a:pt x="63240" y="29376"/>
                  </a:moveTo>
                  <a:lnTo>
                    <a:pt x="57525" y="22023"/>
                  </a:lnTo>
                </a:path>
                <a:path w="109854" h="322579">
                  <a:moveTo>
                    <a:pt x="66161" y="29376"/>
                  </a:moveTo>
                  <a:lnTo>
                    <a:pt x="54605" y="14682"/>
                  </a:lnTo>
                </a:path>
                <a:path w="109854" h="322579">
                  <a:moveTo>
                    <a:pt x="57525" y="18759"/>
                  </a:moveTo>
                  <a:lnTo>
                    <a:pt x="64256" y="26925"/>
                  </a:lnTo>
                </a:path>
                <a:path w="109854" h="322579">
                  <a:moveTo>
                    <a:pt x="0" y="0"/>
                  </a:moveTo>
                  <a:lnTo>
                    <a:pt x="26794" y="31815"/>
                  </a:lnTo>
                </a:path>
                <a:path w="109854" h="322579">
                  <a:moveTo>
                    <a:pt x="35429" y="29376"/>
                  </a:moveTo>
                  <a:lnTo>
                    <a:pt x="28699" y="220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" name="object 259"/>
            <p:cNvSpPr/>
            <p:nvPr/>
          </p:nvSpPr>
          <p:spPr>
            <a:xfrm>
              <a:off x="8262087" y="4717103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90" h="10795">
                  <a:moveTo>
                    <a:pt x="8635" y="1060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" name="object 260"/>
            <p:cNvSpPr/>
            <p:nvPr/>
          </p:nvSpPr>
          <p:spPr>
            <a:xfrm>
              <a:off x="8330153" y="4761987"/>
              <a:ext cx="123189" cy="148590"/>
            </a:xfrm>
            <a:custGeom>
              <a:avLst/>
              <a:gdLst/>
              <a:ahLst/>
              <a:cxnLst/>
              <a:rect l="l" t="t" r="r" b="b"/>
              <a:pathLst>
                <a:path w="123190" h="148589">
                  <a:moveTo>
                    <a:pt x="16254" y="17133"/>
                  </a:moveTo>
                  <a:lnTo>
                    <a:pt x="4825" y="4889"/>
                  </a:lnTo>
                </a:path>
                <a:path w="123190" h="148589">
                  <a:moveTo>
                    <a:pt x="15365" y="15507"/>
                  </a:moveTo>
                  <a:lnTo>
                    <a:pt x="5714" y="4889"/>
                  </a:lnTo>
                </a:path>
                <a:path w="123190" h="148589">
                  <a:moveTo>
                    <a:pt x="11555" y="39982"/>
                  </a:moveTo>
                  <a:lnTo>
                    <a:pt x="0" y="29376"/>
                  </a:lnTo>
                </a:path>
                <a:path w="123190" h="148589">
                  <a:moveTo>
                    <a:pt x="12444" y="43246"/>
                  </a:moveTo>
                  <a:lnTo>
                    <a:pt x="2920" y="34266"/>
                  </a:lnTo>
                </a:path>
                <a:path w="123190" h="148589">
                  <a:moveTo>
                    <a:pt x="13460" y="46510"/>
                  </a:moveTo>
                  <a:lnTo>
                    <a:pt x="3809" y="38356"/>
                  </a:lnTo>
                </a:path>
                <a:path w="123190" h="148589">
                  <a:moveTo>
                    <a:pt x="16254" y="12243"/>
                  </a:moveTo>
                  <a:lnTo>
                    <a:pt x="4825" y="0"/>
                  </a:lnTo>
                </a:path>
                <a:path w="123190" h="148589">
                  <a:moveTo>
                    <a:pt x="6730" y="2451"/>
                  </a:moveTo>
                  <a:lnTo>
                    <a:pt x="16254" y="12243"/>
                  </a:lnTo>
                </a:path>
                <a:path w="123190" h="148589">
                  <a:moveTo>
                    <a:pt x="118988" y="137092"/>
                  </a:moveTo>
                  <a:lnTo>
                    <a:pt x="122798" y="147697"/>
                  </a:lnTo>
                </a:path>
                <a:path w="123190" h="148589">
                  <a:moveTo>
                    <a:pt x="116956" y="142807"/>
                  </a:moveTo>
                  <a:lnTo>
                    <a:pt x="114162" y="135466"/>
                  </a:lnTo>
                </a:path>
                <a:path w="123190" h="148589">
                  <a:moveTo>
                    <a:pt x="108321" y="148523"/>
                  </a:moveTo>
                  <a:lnTo>
                    <a:pt x="104511" y="1370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" name="object 261"/>
            <p:cNvSpPr/>
            <p:nvPr/>
          </p:nvSpPr>
          <p:spPr>
            <a:xfrm>
              <a:off x="8537271" y="5007621"/>
              <a:ext cx="145415" cy="4445"/>
            </a:xfrm>
            <a:custGeom>
              <a:avLst/>
              <a:gdLst/>
              <a:ahLst/>
              <a:cxnLst/>
              <a:rect l="l" t="t" r="r" b="b"/>
              <a:pathLst>
                <a:path w="145415" h="4445">
                  <a:moveTo>
                    <a:pt x="-13716" y="2038"/>
                  </a:moveTo>
                  <a:lnTo>
                    <a:pt x="158611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" name="object 262"/>
            <p:cNvSpPr/>
            <p:nvPr/>
          </p:nvSpPr>
          <p:spPr>
            <a:xfrm>
              <a:off x="8532573" y="5059846"/>
              <a:ext cx="48260" cy="1270"/>
            </a:xfrm>
            <a:custGeom>
              <a:avLst/>
              <a:gdLst/>
              <a:ahLst/>
              <a:cxnLst/>
              <a:rect l="l" t="t" r="r" b="b"/>
              <a:pathLst>
                <a:path w="48259" h="1270">
                  <a:moveTo>
                    <a:pt x="-13716" y="406"/>
                  </a:moveTo>
                  <a:lnTo>
                    <a:pt x="61591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" name="object 263"/>
            <p:cNvSpPr/>
            <p:nvPr/>
          </p:nvSpPr>
          <p:spPr>
            <a:xfrm>
              <a:off x="8544002" y="5021490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-13716" y="819"/>
                  </a:moveTo>
                  <a:lnTo>
                    <a:pt x="54988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4" name="object 264"/>
            <p:cNvSpPr/>
            <p:nvPr/>
          </p:nvSpPr>
          <p:spPr>
            <a:xfrm>
              <a:off x="8628450" y="5061485"/>
              <a:ext cx="50165" cy="1270"/>
            </a:xfrm>
            <a:custGeom>
              <a:avLst/>
              <a:gdLst/>
              <a:ahLst/>
              <a:cxnLst/>
              <a:rect l="l" t="t" r="r" b="b"/>
              <a:pathLst>
                <a:path w="50165" h="1270">
                  <a:moveTo>
                    <a:pt x="-13716" y="406"/>
                  </a:moveTo>
                  <a:lnTo>
                    <a:pt x="63623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" name="object 265"/>
            <p:cNvSpPr/>
            <p:nvPr/>
          </p:nvSpPr>
          <p:spPr>
            <a:xfrm>
              <a:off x="8585273" y="5018226"/>
              <a:ext cx="121920" cy="3810"/>
            </a:xfrm>
            <a:custGeom>
              <a:avLst/>
              <a:gdLst/>
              <a:ahLst/>
              <a:cxnLst/>
              <a:rect l="l" t="t" r="r" b="b"/>
              <a:pathLst>
                <a:path w="121920" h="3810">
                  <a:moveTo>
                    <a:pt x="-13716" y="1632"/>
                  </a:moveTo>
                  <a:lnTo>
                    <a:pt x="135499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" name="object 266"/>
            <p:cNvSpPr/>
            <p:nvPr/>
          </p:nvSpPr>
          <p:spPr>
            <a:xfrm>
              <a:off x="8678356" y="5062298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77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" name="object 267"/>
            <p:cNvSpPr/>
            <p:nvPr/>
          </p:nvSpPr>
          <p:spPr>
            <a:xfrm>
              <a:off x="8580448" y="5060659"/>
              <a:ext cx="48260" cy="1270"/>
            </a:xfrm>
            <a:custGeom>
              <a:avLst/>
              <a:gdLst/>
              <a:ahLst/>
              <a:cxnLst/>
              <a:rect l="l" t="t" r="r" b="b"/>
              <a:pathLst>
                <a:path w="48259" h="1270">
                  <a:moveTo>
                    <a:pt x="-13716" y="412"/>
                  </a:moveTo>
                  <a:lnTo>
                    <a:pt x="61718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" name="object 268"/>
            <p:cNvSpPr/>
            <p:nvPr/>
          </p:nvSpPr>
          <p:spPr>
            <a:xfrm>
              <a:off x="8527747" y="502475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1638"/>
                  </a:moveTo>
                  <a:lnTo>
                    <a:pt x="571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" name="object 269"/>
            <p:cNvSpPr/>
            <p:nvPr/>
          </p:nvSpPr>
          <p:spPr>
            <a:xfrm>
              <a:off x="8509461" y="502556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8635" y="0"/>
                  </a:moveTo>
                  <a:lnTo>
                    <a:pt x="4825" y="1638"/>
                  </a:lnTo>
                </a:path>
                <a:path w="8890" h="1904">
                  <a:moveTo>
                    <a:pt x="2920" y="825"/>
                  </a:moveTo>
                  <a:lnTo>
                    <a:pt x="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" name="object 270"/>
            <p:cNvSpPr/>
            <p:nvPr/>
          </p:nvSpPr>
          <p:spPr>
            <a:xfrm>
              <a:off x="8461586" y="5026393"/>
              <a:ext cx="71120" cy="33655"/>
            </a:xfrm>
            <a:custGeom>
              <a:avLst/>
              <a:gdLst/>
              <a:ahLst/>
              <a:cxnLst/>
              <a:rect l="l" t="t" r="r" b="b"/>
              <a:pathLst>
                <a:path w="71120" h="33654">
                  <a:moveTo>
                    <a:pt x="888" y="31828"/>
                  </a:moveTo>
                  <a:lnTo>
                    <a:pt x="24889" y="32641"/>
                  </a:lnTo>
                </a:path>
                <a:path w="71120" h="33654">
                  <a:moveTo>
                    <a:pt x="21969" y="7341"/>
                  </a:moveTo>
                  <a:lnTo>
                    <a:pt x="17270" y="8153"/>
                  </a:lnTo>
                </a:path>
                <a:path w="71120" h="33654">
                  <a:moveTo>
                    <a:pt x="0" y="9792"/>
                  </a:moveTo>
                  <a:lnTo>
                    <a:pt x="19175" y="7341"/>
                  </a:lnTo>
                </a:path>
                <a:path w="71120" h="33654">
                  <a:moveTo>
                    <a:pt x="8635" y="12230"/>
                  </a:moveTo>
                  <a:lnTo>
                    <a:pt x="19175" y="11418"/>
                  </a:lnTo>
                </a:path>
                <a:path w="71120" h="33654">
                  <a:moveTo>
                    <a:pt x="24889" y="32641"/>
                  </a:moveTo>
                  <a:lnTo>
                    <a:pt x="47874" y="33453"/>
                  </a:lnTo>
                  <a:lnTo>
                    <a:pt x="70986" y="33453"/>
                  </a:lnTo>
                </a:path>
                <a:path w="71120" h="33654">
                  <a:moveTo>
                    <a:pt x="19175" y="7341"/>
                  </a:moveTo>
                  <a:lnTo>
                    <a:pt x="24889" y="5702"/>
                  </a:lnTo>
                </a:path>
                <a:path w="71120" h="33654">
                  <a:moveTo>
                    <a:pt x="19175" y="11418"/>
                  </a:moveTo>
                  <a:lnTo>
                    <a:pt x="24889" y="10605"/>
                  </a:lnTo>
                </a:path>
                <a:path w="71120" h="33654">
                  <a:moveTo>
                    <a:pt x="65145" y="812"/>
                  </a:moveTo>
                  <a:lnTo>
                    <a:pt x="66161" y="0"/>
                  </a:lnTo>
                </a:path>
                <a:path w="71120" h="33654">
                  <a:moveTo>
                    <a:pt x="24889" y="5702"/>
                  </a:moveTo>
                  <a:lnTo>
                    <a:pt x="30604" y="4889"/>
                  </a:lnTo>
                  <a:lnTo>
                    <a:pt x="39239" y="3264"/>
                  </a:lnTo>
                </a:path>
                <a:path w="71120" h="33654">
                  <a:moveTo>
                    <a:pt x="26794" y="6528"/>
                  </a:moveTo>
                  <a:lnTo>
                    <a:pt x="21969" y="7341"/>
                  </a:lnTo>
                </a:path>
                <a:path w="71120" h="33654">
                  <a:moveTo>
                    <a:pt x="24889" y="10605"/>
                  </a:moveTo>
                  <a:lnTo>
                    <a:pt x="29715" y="89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" name="object 271"/>
            <p:cNvSpPr/>
            <p:nvPr/>
          </p:nvSpPr>
          <p:spPr>
            <a:xfrm>
              <a:off x="8488381" y="5027205"/>
              <a:ext cx="26034" cy="5715"/>
            </a:xfrm>
            <a:custGeom>
              <a:avLst/>
              <a:gdLst/>
              <a:ahLst/>
              <a:cxnLst/>
              <a:rect l="l" t="t" r="r" b="b"/>
              <a:pathLst>
                <a:path w="26034" h="5714">
                  <a:moveTo>
                    <a:pt x="25905" y="0"/>
                  </a:moveTo>
                  <a:lnTo>
                    <a:pt x="22096" y="812"/>
                  </a:lnTo>
                  <a:lnTo>
                    <a:pt x="18286" y="1625"/>
                  </a:lnTo>
                  <a:lnTo>
                    <a:pt x="13460" y="3264"/>
                  </a:lnTo>
                  <a:lnTo>
                    <a:pt x="6730" y="4076"/>
                  </a:lnTo>
                  <a:lnTo>
                    <a:pt x="0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" name="object 272"/>
            <p:cNvSpPr/>
            <p:nvPr/>
          </p:nvSpPr>
          <p:spPr>
            <a:xfrm>
              <a:off x="8370408" y="5027205"/>
              <a:ext cx="156845" cy="28575"/>
            </a:xfrm>
            <a:custGeom>
              <a:avLst/>
              <a:gdLst/>
              <a:ahLst/>
              <a:cxnLst/>
              <a:rect l="l" t="t" r="r" b="b"/>
              <a:pathLst>
                <a:path w="156845" h="28575">
                  <a:moveTo>
                    <a:pt x="120893" y="8153"/>
                  </a:moveTo>
                  <a:lnTo>
                    <a:pt x="127623" y="7341"/>
                  </a:lnTo>
                  <a:lnTo>
                    <a:pt x="132322" y="6528"/>
                  </a:lnTo>
                  <a:lnTo>
                    <a:pt x="137147" y="4889"/>
                  </a:lnTo>
                  <a:lnTo>
                    <a:pt x="144894" y="3264"/>
                  </a:lnTo>
                  <a:lnTo>
                    <a:pt x="149592" y="1625"/>
                  </a:lnTo>
                  <a:lnTo>
                    <a:pt x="154418" y="812"/>
                  </a:lnTo>
                  <a:lnTo>
                    <a:pt x="156323" y="0"/>
                  </a:lnTo>
                </a:path>
                <a:path w="156845" h="28575">
                  <a:moveTo>
                    <a:pt x="139052" y="0"/>
                  </a:moveTo>
                  <a:lnTo>
                    <a:pt x="135243" y="812"/>
                  </a:lnTo>
                  <a:lnTo>
                    <a:pt x="130417" y="2451"/>
                  </a:lnTo>
                </a:path>
                <a:path w="156845" h="28575">
                  <a:moveTo>
                    <a:pt x="0" y="26925"/>
                  </a:moveTo>
                  <a:lnTo>
                    <a:pt x="22984" y="285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" name="object 273"/>
            <p:cNvSpPr/>
            <p:nvPr/>
          </p:nvSpPr>
          <p:spPr>
            <a:xfrm>
              <a:off x="8363673" y="5026545"/>
              <a:ext cx="27940" cy="31115"/>
            </a:xfrm>
            <a:custGeom>
              <a:avLst/>
              <a:gdLst/>
              <a:ahLst/>
              <a:cxnLst/>
              <a:rect l="l" t="t" r="r" b="b"/>
              <a:pathLst>
                <a:path w="27940" h="31114">
                  <a:moveTo>
                    <a:pt x="27813" y="0"/>
                  </a:moveTo>
                  <a:lnTo>
                    <a:pt x="12573" y="0"/>
                  </a:lnTo>
                  <a:lnTo>
                    <a:pt x="12573" y="812"/>
                  </a:lnTo>
                  <a:lnTo>
                    <a:pt x="0" y="812"/>
                  </a:lnTo>
                  <a:lnTo>
                    <a:pt x="0" y="28257"/>
                  </a:lnTo>
                  <a:lnTo>
                    <a:pt x="1905" y="28257"/>
                  </a:lnTo>
                  <a:lnTo>
                    <a:pt x="1905" y="30708"/>
                  </a:lnTo>
                  <a:lnTo>
                    <a:pt x="19177" y="30708"/>
                  </a:lnTo>
                  <a:lnTo>
                    <a:pt x="19177" y="27444"/>
                  </a:lnTo>
                  <a:lnTo>
                    <a:pt x="27813" y="27444"/>
                  </a:lnTo>
                  <a:lnTo>
                    <a:pt x="278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" name="object 274"/>
            <p:cNvSpPr/>
            <p:nvPr/>
          </p:nvSpPr>
          <p:spPr>
            <a:xfrm>
              <a:off x="8393393" y="5055769"/>
              <a:ext cx="69215" cy="2540"/>
            </a:xfrm>
            <a:custGeom>
              <a:avLst/>
              <a:gdLst/>
              <a:ahLst/>
              <a:cxnLst/>
              <a:rect l="l" t="t" r="r" b="b"/>
              <a:pathLst>
                <a:path w="69215" h="2539">
                  <a:moveTo>
                    <a:pt x="0" y="0"/>
                  </a:moveTo>
                  <a:lnTo>
                    <a:pt x="23111" y="812"/>
                  </a:lnTo>
                </a:path>
                <a:path w="69215" h="2539">
                  <a:moveTo>
                    <a:pt x="23111" y="812"/>
                  </a:moveTo>
                  <a:lnTo>
                    <a:pt x="46096" y="1625"/>
                  </a:lnTo>
                  <a:lnTo>
                    <a:pt x="69081" y="24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" name="object 275"/>
            <p:cNvSpPr/>
            <p:nvPr/>
          </p:nvSpPr>
          <p:spPr>
            <a:xfrm>
              <a:off x="8412695" y="5039449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" name="object 276"/>
            <p:cNvSpPr/>
            <p:nvPr/>
          </p:nvSpPr>
          <p:spPr>
            <a:xfrm>
              <a:off x="8406854" y="50402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90">
                  <a:moveTo>
                    <a:pt x="4317" y="-13716"/>
                  </a:moveTo>
                  <a:lnTo>
                    <a:pt x="4317" y="13716"/>
                  </a:lnTo>
                </a:path>
              </a:pathLst>
            </a:custGeom>
            <a:ln w="86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" name="object 277"/>
            <p:cNvSpPr/>
            <p:nvPr/>
          </p:nvSpPr>
          <p:spPr>
            <a:xfrm>
              <a:off x="8408759" y="5038624"/>
              <a:ext cx="19685" cy="5080"/>
            </a:xfrm>
            <a:custGeom>
              <a:avLst/>
              <a:gdLst/>
              <a:ahLst/>
              <a:cxnLst/>
              <a:rect l="l" t="t" r="r" b="b"/>
              <a:pathLst>
                <a:path w="19684" h="5079">
                  <a:moveTo>
                    <a:pt x="0" y="4902"/>
                  </a:moveTo>
                  <a:lnTo>
                    <a:pt x="8635" y="4089"/>
                  </a:lnTo>
                </a:path>
                <a:path w="19684" h="5079">
                  <a:moveTo>
                    <a:pt x="15365" y="825"/>
                  </a:moveTo>
                  <a:lnTo>
                    <a:pt x="1917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" name="object 278"/>
            <p:cNvSpPr/>
            <p:nvPr/>
          </p:nvSpPr>
          <p:spPr>
            <a:xfrm>
              <a:off x="8427934" y="5038624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5777" y="-13716"/>
                  </a:moveTo>
                  <a:lnTo>
                    <a:pt x="5777" y="13716"/>
                  </a:lnTo>
                </a:path>
              </a:pathLst>
            </a:custGeom>
            <a:ln w="115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" name="object 279"/>
            <p:cNvSpPr/>
            <p:nvPr/>
          </p:nvSpPr>
          <p:spPr>
            <a:xfrm>
              <a:off x="8439491" y="5036185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0" y="2438"/>
                  </a:moveTo>
                  <a:lnTo>
                    <a:pt x="3809" y="1625"/>
                  </a:lnTo>
                </a:path>
                <a:path w="22225" h="2539">
                  <a:moveTo>
                    <a:pt x="3809" y="1625"/>
                  </a:moveTo>
                  <a:lnTo>
                    <a:pt x="15365" y="812"/>
                  </a:lnTo>
                  <a:lnTo>
                    <a:pt x="2209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" name="object 280"/>
            <p:cNvSpPr/>
            <p:nvPr/>
          </p:nvSpPr>
          <p:spPr>
            <a:xfrm>
              <a:off x="8444316" y="5034546"/>
              <a:ext cx="34925" cy="4445"/>
            </a:xfrm>
            <a:custGeom>
              <a:avLst/>
              <a:gdLst/>
              <a:ahLst/>
              <a:cxnLst/>
              <a:rect l="l" t="t" r="r" b="b"/>
              <a:pathLst>
                <a:path w="34925" h="4445">
                  <a:moveTo>
                    <a:pt x="34540" y="0"/>
                  </a:moveTo>
                  <a:lnTo>
                    <a:pt x="28699" y="812"/>
                  </a:lnTo>
                  <a:lnTo>
                    <a:pt x="22984" y="1638"/>
                  </a:lnTo>
                  <a:lnTo>
                    <a:pt x="11428" y="3264"/>
                  </a:lnTo>
                  <a:lnTo>
                    <a:pt x="0" y="407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" name="object 281"/>
            <p:cNvSpPr/>
            <p:nvPr/>
          </p:nvSpPr>
          <p:spPr>
            <a:xfrm>
              <a:off x="8431871" y="5038624"/>
              <a:ext cx="38735" cy="3810"/>
            </a:xfrm>
            <a:custGeom>
              <a:avLst/>
              <a:gdLst/>
              <a:ahLst/>
              <a:cxnLst/>
              <a:rect l="l" t="t" r="r" b="b"/>
              <a:pathLst>
                <a:path w="38734" h="3810">
                  <a:moveTo>
                    <a:pt x="12444" y="0"/>
                  </a:moveTo>
                  <a:lnTo>
                    <a:pt x="0" y="825"/>
                  </a:lnTo>
                </a:path>
                <a:path w="38734" h="3810">
                  <a:moveTo>
                    <a:pt x="1904" y="3264"/>
                  </a:moveTo>
                  <a:lnTo>
                    <a:pt x="14349" y="2451"/>
                  </a:lnTo>
                </a:path>
                <a:path w="38734" h="3810">
                  <a:moveTo>
                    <a:pt x="14349" y="2451"/>
                  </a:moveTo>
                  <a:lnTo>
                    <a:pt x="26794" y="1638"/>
                  </a:lnTo>
                  <a:lnTo>
                    <a:pt x="3835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" name="object 282"/>
            <p:cNvSpPr/>
            <p:nvPr/>
          </p:nvSpPr>
          <p:spPr>
            <a:xfrm>
              <a:off x="8415490" y="503944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6381" y="0"/>
                  </a:moveTo>
                  <a:lnTo>
                    <a:pt x="7746" y="812"/>
                  </a:lnTo>
                  <a:lnTo>
                    <a:pt x="0" y="812"/>
                  </a:lnTo>
                </a:path>
                <a:path w="18415" h="3810">
                  <a:moveTo>
                    <a:pt x="1904" y="3264"/>
                  </a:moveTo>
                  <a:lnTo>
                    <a:pt x="10540" y="3264"/>
                  </a:lnTo>
                  <a:lnTo>
                    <a:pt x="18286" y="24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" name="object 283"/>
            <p:cNvSpPr/>
            <p:nvPr/>
          </p:nvSpPr>
          <p:spPr>
            <a:xfrm>
              <a:off x="8341709" y="5039449"/>
              <a:ext cx="71120" cy="15240"/>
            </a:xfrm>
            <a:custGeom>
              <a:avLst/>
              <a:gdLst/>
              <a:ahLst/>
              <a:cxnLst/>
              <a:rect l="l" t="t" r="r" b="b"/>
              <a:pathLst>
                <a:path w="71120" h="15239">
                  <a:moveTo>
                    <a:pt x="49779" y="812"/>
                  </a:moveTo>
                  <a:lnTo>
                    <a:pt x="51684" y="812"/>
                  </a:lnTo>
                  <a:lnTo>
                    <a:pt x="66161" y="812"/>
                  </a:lnTo>
                </a:path>
                <a:path w="71120" h="15239">
                  <a:moveTo>
                    <a:pt x="66161" y="812"/>
                  </a:moveTo>
                  <a:lnTo>
                    <a:pt x="70986" y="0"/>
                  </a:lnTo>
                </a:path>
                <a:path w="71120" h="15239">
                  <a:moveTo>
                    <a:pt x="65145" y="812"/>
                  </a:moveTo>
                  <a:lnTo>
                    <a:pt x="56510" y="812"/>
                  </a:lnTo>
                  <a:lnTo>
                    <a:pt x="39239" y="1625"/>
                  </a:lnTo>
                </a:path>
                <a:path w="71120" h="15239">
                  <a:moveTo>
                    <a:pt x="41144" y="4076"/>
                  </a:moveTo>
                  <a:lnTo>
                    <a:pt x="58414" y="4076"/>
                  </a:lnTo>
                  <a:lnTo>
                    <a:pt x="67050" y="4076"/>
                  </a:lnTo>
                </a:path>
                <a:path w="71120" h="15239">
                  <a:moveTo>
                    <a:pt x="6730" y="13869"/>
                  </a:moveTo>
                  <a:lnTo>
                    <a:pt x="28699" y="14682"/>
                  </a:lnTo>
                </a:path>
                <a:path w="71120" h="15239">
                  <a:moveTo>
                    <a:pt x="0" y="3264"/>
                  </a:moveTo>
                  <a:lnTo>
                    <a:pt x="23873" y="4076"/>
                  </a:lnTo>
                </a:path>
                <a:path w="71120" h="15239">
                  <a:moveTo>
                    <a:pt x="15238" y="812"/>
                  </a:moveTo>
                  <a:lnTo>
                    <a:pt x="16254" y="812"/>
                  </a:lnTo>
                  <a:lnTo>
                    <a:pt x="32509" y="812"/>
                  </a:lnTo>
                  <a:lnTo>
                    <a:pt x="3454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" name="object 284"/>
            <p:cNvSpPr/>
            <p:nvPr/>
          </p:nvSpPr>
          <p:spPr>
            <a:xfrm>
              <a:off x="8343613" y="5012510"/>
              <a:ext cx="149860" cy="3810"/>
            </a:xfrm>
            <a:custGeom>
              <a:avLst/>
              <a:gdLst/>
              <a:ahLst/>
              <a:cxnLst/>
              <a:rect l="l" t="t" r="r" b="b"/>
              <a:pathLst>
                <a:path w="149859" h="3810">
                  <a:moveTo>
                    <a:pt x="-13716" y="1632"/>
                  </a:moveTo>
                  <a:lnTo>
                    <a:pt x="163309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" name="object 285"/>
            <p:cNvSpPr/>
            <p:nvPr/>
          </p:nvSpPr>
          <p:spPr>
            <a:xfrm>
              <a:off x="8473016" y="4985585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0" y="0"/>
                  </a:moveTo>
                  <a:lnTo>
                    <a:pt x="5841" y="816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" name="object 286"/>
            <p:cNvSpPr/>
            <p:nvPr/>
          </p:nvSpPr>
          <p:spPr>
            <a:xfrm>
              <a:off x="8474031" y="4961923"/>
              <a:ext cx="23495" cy="39370"/>
            </a:xfrm>
            <a:custGeom>
              <a:avLst/>
              <a:gdLst/>
              <a:ahLst/>
              <a:cxnLst/>
              <a:rect l="l" t="t" r="r" b="b"/>
              <a:pathLst>
                <a:path w="23495" h="39370">
                  <a:moveTo>
                    <a:pt x="0" y="0"/>
                  </a:moveTo>
                  <a:lnTo>
                    <a:pt x="12444" y="22035"/>
                  </a:lnTo>
                </a:path>
                <a:path w="23495" h="39370">
                  <a:moveTo>
                    <a:pt x="8635" y="20397"/>
                  </a:moveTo>
                  <a:lnTo>
                    <a:pt x="3809" y="12230"/>
                  </a:lnTo>
                </a:path>
                <a:path w="23495" h="39370">
                  <a:moveTo>
                    <a:pt x="13460" y="22848"/>
                  </a:moveTo>
                  <a:lnTo>
                    <a:pt x="18159" y="31002"/>
                  </a:lnTo>
                  <a:lnTo>
                    <a:pt x="22984" y="38356"/>
                  </a:lnTo>
                </a:path>
                <a:path w="23495" h="39370">
                  <a:moveTo>
                    <a:pt x="17270" y="34266"/>
                  </a:moveTo>
                  <a:lnTo>
                    <a:pt x="12444" y="26925"/>
                  </a:lnTo>
                </a:path>
                <a:path w="23495" h="39370">
                  <a:moveTo>
                    <a:pt x="7619" y="35905"/>
                  </a:moveTo>
                  <a:lnTo>
                    <a:pt x="9524" y="391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" name="object 287"/>
            <p:cNvSpPr/>
            <p:nvPr/>
          </p:nvSpPr>
          <p:spPr>
            <a:xfrm>
              <a:off x="8467045" y="5009411"/>
              <a:ext cx="66675" cy="28575"/>
            </a:xfrm>
            <a:custGeom>
              <a:avLst/>
              <a:gdLst/>
              <a:ahLst/>
              <a:cxnLst/>
              <a:rect l="l" t="t" r="r" b="b"/>
              <a:pathLst>
                <a:path w="66675" h="28575">
                  <a:moveTo>
                    <a:pt x="0" y="28246"/>
                  </a:moveTo>
                  <a:lnTo>
                    <a:pt x="66673" y="28246"/>
                  </a:lnTo>
                  <a:lnTo>
                    <a:pt x="66673" y="0"/>
                  </a:lnTo>
                  <a:lnTo>
                    <a:pt x="0" y="0"/>
                  </a:lnTo>
                  <a:lnTo>
                    <a:pt x="0" y="28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" name="object 288"/>
            <p:cNvSpPr/>
            <p:nvPr/>
          </p:nvSpPr>
          <p:spPr>
            <a:xfrm>
              <a:off x="8480762" y="5001905"/>
              <a:ext cx="16510" cy="22860"/>
            </a:xfrm>
            <a:custGeom>
              <a:avLst/>
              <a:gdLst/>
              <a:ahLst/>
              <a:cxnLst/>
              <a:rect l="l" t="t" r="r" b="b"/>
              <a:pathLst>
                <a:path w="16509" h="22860">
                  <a:moveTo>
                    <a:pt x="0" y="22848"/>
                  </a:moveTo>
                  <a:lnTo>
                    <a:pt x="9524" y="22035"/>
                  </a:lnTo>
                </a:path>
                <a:path w="16509" h="22860">
                  <a:moveTo>
                    <a:pt x="15365" y="4902"/>
                  </a:moveTo>
                  <a:lnTo>
                    <a:pt x="16254" y="3264"/>
                  </a:lnTo>
                </a:path>
                <a:path w="16509" h="22860">
                  <a:moveTo>
                    <a:pt x="3809" y="0"/>
                  </a:moveTo>
                  <a:lnTo>
                    <a:pt x="7619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" name="object 289"/>
            <p:cNvSpPr/>
            <p:nvPr/>
          </p:nvSpPr>
          <p:spPr>
            <a:xfrm>
              <a:off x="8485587" y="500354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" name="object 290"/>
            <p:cNvSpPr/>
            <p:nvPr/>
          </p:nvSpPr>
          <p:spPr>
            <a:xfrm>
              <a:off x="8497017" y="500028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81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" name="object 291"/>
            <p:cNvSpPr/>
            <p:nvPr/>
          </p:nvSpPr>
          <p:spPr>
            <a:xfrm>
              <a:off x="8497017" y="50043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" name="object 292"/>
            <p:cNvSpPr/>
            <p:nvPr/>
          </p:nvSpPr>
          <p:spPr>
            <a:xfrm>
              <a:off x="8483555" y="5001093"/>
              <a:ext cx="22225" cy="10795"/>
            </a:xfrm>
            <a:custGeom>
              <a:avLst/>
              <a:gdLst/>
              <a:ahLst/>
              <a:cxnLst/>
              <a:rect l="l" t="t" r="r" b="b"/>
              <a:pathLst>
                <a:path w="22225" h="10795">
                  <a:moveTo>
                    <a:pt x="1015" y="812"/>
                  </a:moveTo>
                  <a:lnTo>
                    <a:pt x="0" y="0"/>
                  </a:lnTo>
                </a:path>
                <a:path w="22225" h="10795">
                  <a:moveTo>
                    <a:pt x="18286" y="8979"/>
                  </a:moveTo>
                  <a:lnTo>
                    <a:pt x="22096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" name="object 293"/>
            <p:cNvSpPr/>
            <p:nvPr/>
          </p:nvSpPr>
          <p:spPr>
            <a:xfrm>
              <a:off x="8506667" y="50116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" name="object 294"/>
            <p:cNvSpPr/>
            <p:nvPr/>
          </p:nvSpPr>
          <p:spPr>
            <a:xfrm>
              <a:off x="8505652" y="50116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" name="object 295"/>
            <p:cNvSpPr/>
            <p:nvPr/>
          </p:nvSpPr>
          <p:spPr>
            <a:xfrm>
              <a:off x="8506667" y="5011698"/>
              <a:ext cx="31115" cy="1270"/>
            </a:xfrm>
            <a:custGeom>
              <a:avLst/>
              <a:gdLst/>
              <a:ahLst/>
              <a:cxnLst/>
              <a:rect l="l" t="t" r="r" b="b"/>
              <a:pathLst>
                <a:path w="31115" h="1270">
                  <a:moveTo>
                    <a:pt x="-13716" y="406"/>
                  </a:moveTo>
                  <a:lnTo>
                    <a:pt x="44321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" name="object 296"/>
            <p:cNvSpPr/>
            <p:nvPr/>
          </p:nvSpPr>
          <p:spPr>
            <a:xfrm>
              <a:off x="8524826" y="50206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015" y="812"/>
                  </a:moveTo>
                  <a:lnTo>
                    <a:pt x="1015" y="0"/>
                  </a:lnTo>
                  <a:lnTo>
                    <a:pt x="1904" y="0"/>
                  </a:lnTo>
                </a:path>
                <a:path w="1904" h="1270">
                  <a:moveTo>
                    <a:pt x="0" y="812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" name="object 297"/>
            <p:cNvSpPr/>
            <p:nvPr/>
          </p:nvSpPr>
          <p:spPr>
            <a:xfrm>
              <a:off x="8509461" y="501741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5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" name="object 298"/>
            <p:cNvSpPr/>
            <p:nvPr/>
          </p:nvSpPr>
          <p:spPr>
            <a:xfrm>
              <a:off x="8504763" y="5011698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3809" y="4076"/>
                  </a:moveTo>
                  <a:lnTo>
                    <a:pt x="4698" y="5715"/>
                  </a:lnTo>
                </a:path>
                <a:path w="5079" h="5714">
                  <a:moveTo>
                    <a:pt x="888" y="812"/>
                  </a:moveTo>
                  <a:lnTo>
                    <a:pt x="3809" y="4076"/>
                  </a:lnTo>
                </a:path>
                <a:path w="5079" h="5714">
                  <a:moveTo>
                    <a:pt x="888" y="81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" name="object 299"/>
            <p:cNvSpPr/>
            <p:nvPr/>
          </p:nvSpPr>
          <p:spPr>
            <a:xfrm>
              <a:off x="8512381" y="501986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6222" y="-13716"/>
                  </a:moveTo>
                  <a:lnTo>
                    <a:pt x="6222" y="13716"/>
                  </a:lnTo>
                </a:path>
              </a:pathLst>
            </a:custGeom>
            <a:ln w="124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" name="object 300"/>
            <p:cNvSpPr/>
            <p:nvPr/>
          </p:nvSpPr>
          <p:spPr>
            <a:xfrm>
              <a:off x="8492190" y="50116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" name="object 301"/>
            <p:cNvSpPr/>
            <p:nvPr/>
          </p:nvSpPr>
          <p:spPr>
            <a:xfrm>
              <a:off x="8476569" y="5009411"/>
              <a:ext cx="57150" cy="28575"/>
            </a:xfrm>
            <a:custGeom>
              <a:avLst/>
              <a:gdLst/>
              <a:ahLst/>
              <a:cxnLst/>
              <a:rect l="l" t="t" r="r" b="b"/>
              <a:pathLst>
                <a:path w="57150" h="28575">
                  <a:moveTo>
                    <a:pt x="0" y="28246"/>
                  </a:moveTo>
                  <a:lnTo>
                    <a:pt x="57149" y="28246"/>
                  </a:lnTo>
                  <a:lnTo>
                    <a:pt x="57149" y="0"/>
                  </a:lnTo>
                  <a:lnTo>
                    <a:pt x="0" y="0"/>
                  </a:lnTo>
                  <a:lnTo>
                    <a:pt x="0" y="28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" name="object 302"/>
            <p:cNvSpPr/>
            <p:nvPr/>
          </p:nvSpPr>
          <p:spPr>
            <a:xfrm>
              <a:off x="8523938" y="5022303"/>
              <a:ext cx="9525" cy="1905"/>
            </a:xfrm>
            <a:custGeom>
              <a:avLst/>
              <a:gdLst/>
              <a:ahLst/>
              <a:cxnLst/>
              <a:rect l="l" t="t" r="r" b="b"/>
              <a:pathLst>
                <a:path w="9525" h="1904">
                  <a:moveTo>
                    <a:pt x="8635" y="825"/>
                  </a:moveTo>
                  <a:lnTo>
                    <a:pt x="9524" y="825"/>
                  </a:lnTo>
                </a:path>
                <a:path w="9525" h="1904">
                  <a:moveTo>
                    <a:pt x="0" y="1638"/>
                  </a:moveTo>
                  <a:lnTo>
                    <a:pt x="4698" y="0"/>
                  </a:lnTo>
                </a:path>
                <a:path w="9525" h="1904">
                  <a:moveTo>
                    <a:pt x="8635" y="825"/>
                  </a:moveTo>
                  <a:lnTo>
                    <a:pt x="9524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" name="object 303"/>
            <p:cNvSpPr/>
            <p:nvPr/>
          </p:nvSpPr>
          <p:spPr>
            <a:xfrm>
              <a:off x="8533462" y="502312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" name="object 304"/>
            <p:cNvSpPr/>
            <p:nvPr/>
          </p:nvSpPr>
          <p:spPr>
            <a:xfrm>
              <a:off x="8516191" y="502149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5">
                  <a:moveTo>
                    <a:pt x="0" y="4076"/>
                  </a:moveTo>
                  <a:lnTo>
                    <a:pt x="1015" y="3264"/>
                  </a:lnTo>
                </a:path>
                <a:path w="8890" h="4445">
                  <a:moveTo>
                    <a:pt x="1015" y="3264"/>
                  </a:moveTo>
                  <a:lnTo>
                    <a:pt x="3809" y="2451"/>
                  </a:lnTo>
                </a:path>
                <a:path w="8890" h="4445">
                  <a:moveTo>
                    <a:pt x="3809" y="2451"/>
                  </a:moveTo>
                  <a:lnTo>
                    <a:pt x="4825" y="1638"/>
                  </a:lnTo>
                </a:path>
                <a:path w="8890" h="4445">
                  <a:moveTo>
                    <a:pt x="4825" y="1638"/>
                  </a:moveTo>
                  <a:lnTo>
                    <a:pt x="7746" y="812"/>
                  </a:lnTo>
                </a:path>
                <a:path w="8890" h="4445">
                  <a:moveTo>
                    <a:pt x="7746" y="812"/>
                  </a:moveTo>
                  <a:lnTo>
                    <a:pt x="8635" y="812"/>
                  </a:lnTo>
                </a:path>
                <a:path w="8890" h="4445">
                  <a:moveTo>
                    <a:pt x="7746" y="812"/>
                  </a:moveTo>
                  <a:lnTo>
                    <a:pt x="8635" y="0"/>
                  </a:lnTo>
                </a:path>
                <a:path w="8890" h="4445">
                  <a:moveTo>
                    <a:pt x="6730" y="812"/>
                  </a:moveTo>
                  <a:lnTo>
                    <a:pt x="7746" y="812"/>
                  </a:lnTo>
                </a:path>
                <a:path w="8890" h="4445">
                  <a:moveTo>
                    <a:pt x="5841" y="1638"/>
                  </a:moveTo>
                  <a:lnTo>
                    <a:pt x="6730" y="812"/>
                  </a:lnTo>
                </a:path>
                <a:path w="8890" h="4445">
                  <a:moveTo>
                    <a:pt x="3809" y="1638"/>
                  </a:moveTo>
                  <a:lnTo>
                    <a:pt x="5714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" name="object 305"/>
            <p:cNvSpPr/>
            <p:nvPr/>
          </p:nvSpPr>
          <p:spPr>
            <a:xfrm>
              <a:off x="8517208" y="50231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" name="object 306"/>
            <p:cNvSpPr/>
            <p:nvPr/>
          </p:nvSpPr>
          <p:spPr>
            <a:xfrm>
              <a:off x="8515302" y="502230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90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" name="object 307"/>
            <p:cNvSpPr/>
            <p:nvPr/>
          </p:nvSpPr>
          <p:spPr>
            <a:xfrm>
              <a:off x="8515302" y="50214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" name="object 308"/>
            <p:cNvSpPr/>
            <p:nvPr/>
          </p:nvSpPr>
          <p:spPr>
            <a:xfrm>
              <a:off x="8494096" y="5006808"/>
              <a:ext cx="43180" cy="19050"/>
            </a:xfrm>
            <a:custGeom>
              <a:avLst/>
              <a:gdLst/>
              <a:ahLst/>
              <a:cxnLst/>
              <a:rect l="l" t="t" r="r" b="b"/>
              <a:pathLst>
                <a:path w="43179" h="19050">
                  <a:moveTo>
                    <a:pt x="30731" y="15494"/>
                  </a:moveTo>
                  <a:lnTo>
                    <a:pt x="31747" y="14682"/>
                  </a:lnTo>
                </a:path>
                <a:path w="43179" h="19050">
                  <a:moveTo>
                    <a:pt x="16381" y="11418"/>
                  </a:moveTo>
                  <a:lnTo>
                    <a:pt x="21207" y="14682"/>
                  </a:lnTo>
                </a:path>
                <a:path w="43179" h="19050">
                  <a:moveTo>
                    <a:pt x="0" y="4076"/>
                  </a:moveTo>
                  <a:lnTo>
                    <a:pt x="2031" y="0"/>
                  </a:lnTo>
                </a:path>
                <a:path w="43179" h="19050">
                  <a:moveTo>
                    <a:pt x="39366" y="16320"/>
                  </a:moveTo>
                  <a:lnTo>
                    <a:pt x="38477" y="16320"/>
                  </a:lnTo>
                  <a:lnTo>
                    <a:pt x="36445" y="15494"/>
                  </a:lnTo>
                  <a:lnTo>
                    <a:pt x="35556" y="14682"/>
                  </a:lnTo>
                  <a:lnTo>
                    <a:pt x="34540" y="14682"/>
                  </a:lnTo>
                  <a:lnTo>
                    <a:pt x="33652" y="13869"/>
                  </a:lnTo>
                  <a:lnTo>
                    <a:pt x="30731" y="12230"/>
                  </a:lnTo>
                  <a:lnTo>
                    <a:pt x="29842" y="10605"/>
                  </a:lnTo>
                  <a:lnTo>
                    <a:pt x="27810" y="8966"/>
                  </a:lnTo>
                  <a:lnTo>
                    <a:pt x="25905" y="7341"/>
                  </a:lnTo>
                  <a:lnTo>
                    <a:pt x="25016" y="4889"/>
                  </a:lnTo>
                </a:path>
                <a:path w="43179" h="19050">
                  <a:moveTo>
                    <a:pt x="22096" y="4889"/>
                  </a:moveTo>
                  <a:lnTo>
                    <a:pt x="25016" y="8153"/>
                  </a:lnTo>
                  <a:lnTo>
                    <a:pt x="26921" y="9792"/>
                  </a:lnTo>
                  <a:lnTo>
                    <a:pt x="28826" y="12230"/>
                  </a:lnTo>
                  <a:lnTo>
                    <a:pt x="30731" y="13056"/>
                  </a:lnTo>
                  <a:lnTo>
                    <a:pt x="32636" y="14682"/>
                  </a:lnTo>
                  <a:lnTo>
                    <a:pt x="34540" y="15494"/>
                  </a:lnTo>
                  <a:lnTo>
                    <a:pt x="35556" y="15494"/>
                  </a:lnTo>
                  <a:lnTo>
                    <a:pt x="37461" y="16320"/>
                  </a:lnTo>
                  <a:lnTo>
                    <a:pt x="38477" y="16320"/>
                  </a:lnTo>
                </a:path>
                <a:path w="43179" h="19050">
                  <a:moveTo>
                    <a:pt x="39366" y="17946"/>
                  </a:moveTo>
                  <a:lnTo>
                    <a:pt x="43176" y="16320"/>
                  </a:lnTo>
                </a:path>
                <a:path w="43179" h="19050">
                  <a:moveTo>
                    <a:pt x="29842" y="17133"/>
                  </a:moveTo>
                  <a:lnTo>
                    <a:pt x="24000" y="187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" name="object 309"/>
            <p:cNvSpPr/>
            <p:nvPr/>
          </p:nvSpPr>
          <p:spPr>
            <a:xfrm>
              <a:off x="8512381" y="502556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3809" y="0"/>
                  </a:moveTo>
                  <a:lnTo>
                    <a:pt x="0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" name="object 310"/>
            <p:cNvSpPr/>
            <p:nvPr/>
          </p:nvSpPr>
          <p:spPr>
            <a:xfrm>
              <a:off x="8493207" y="5010072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13460" y="2438"/>
                  </a:moveTo>
                  <a:lnTo>
                    <a:pt x="12444" y="1625"/>
                  </a:lnTo>
                  <a:lnTo>
                    <a:pt x="11555" y="1625"/>
                  </a:lnTo>
                  <a:lnTo>
                    <a:pt x="9524" y="812"/>
                  </a:lnTo>
                  <a:lnTo>
                    <a:pt x="8635" y="0"/>
                  </a:lnTo>
                </a:path>
                <a:path w="13970" h="2539">
                  <a:moveTo>
                    <a:pt x="0" y="1625"/>
                  </a:moveTo>
                  <a:lnTo>
                    <a:pt x="888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" name="object 311"/>
            <p:cNvSpPr/>
            <p:nvPr/>
          </p:nvSpPr>
          <p:spPr>
            <a:xfrm>
              <a:off x="8493207" y="50116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" name="object 312"/>
            <p:cNvSpPr/>
            <p:nvPr/>
          </p:nvSpPr>
          <p:spPr>
            <a:xfrm>
              <a:off x="8447109" y="4932546"/>
              <a:ext cx="59055" cy="80010"/>
            </a:xfrm>
            <a:custGeom>
              <a:avLst/>
              <a:gdLst/>
              <a:ahLst/>
              <a:cxnLst/>
              <a:rect l="l" t="t" r="r" b="b"/>
              <a:pathLst>
                <a:path w="59054" h="80010">
                  <a:moveTo>
                    <a:pt x="45081" y="79964"/>
                  </a:moveTo>
                  <a:lnTo>
                    <a:pt x="46096" y="79964"/>
                  </a:lnTo>
                </a:path>
                <a:path w="59054" h="80010">
                  <a:moveTo>
                    <a:pt x="50922" y="68546"/>
                  </a:moveTo>
                  <a:lnTo>
                    <a:pt x="53716" y="73436"/>
                  </a:lnTo>
                  <a:lnTo>
                    <a:pt x="55621" y="75074"/>
                  </a:lnTo>
                  <a:lnTo>
                    <a:pt x="56636" y="77525"/>
                  </a:lnTo>
                  <a:lnTo>
                    <a:pt x="58541" y="79151"/>
                  </a:lnTo>
                </a:path>
                <a:path w="59054" h="80010">
                  <a:moveTo>
                    <a:pt x="45081" y="79151"/>
                  </a:moveTo>
                  <a:lnTo>
                    <a:pt x="43176" y="77525"/>
                  </a:lnTo>
                  <a:lnTo>
                    <a:pt x="41271" y="75074"/>
                  </a:lnTo>
                </a:path>
                <a:path w="59054" h="80010">
                  <a:moveTo>
                    <a:pt x="54732" y="77525"/>
                  </a:moveTo>
                  <a:lnTo>
                    <a:pt x="52827" y="75074"/>
                  </a:lnTo>
                  <a:lnTo>
                    <a:pt x="50922" y="72623"/>
                  </a:lnTo>
                  <a:lnTo>
                    <a:pt x="48001" y="68546"/>
                  </a:lnTo>
                  <a:lnTo>
                    <a:pt x="44192" y="63643"/>
                  </a:lnTo>
                </a:path>
                <a:path w="59054" h="80010">
                  <a:moveTo>
                    <a:pt x="31747" y="61205"/>
                  </a:moveTo>
                  <a:lnTo>
                    <a:pt x="34540" y="65282"/>
                  </a:lnTo>
                </a:path>
                <a:path w="59054" h="80010">
                  <a:moveTo>
                    <a:pt x="39366" y="56302"/>
                  </a:moveTo>
                  <a:lnTo>
                    <a:pt x="35556" y="49774"/>
                  </a:lnTo>
                </a:path>
                <a:path w="59054" h="80010">
                  <a:moveTo>
                    <a:pt x="40382" y="52225"/>
                  </a:moveTo>
                  <a:lnTo>
                    <a:pt x="39366" y="51412"/>
                  </a:lnTo>
                </a:path>
                <a:path w="59054" h="80010">
                  <a:moveTo>
                    <a:pt x="13460" y="0"/>
                  </a:moveTo>
                  <a:lnTo>
                    <a:pt x="20191" y="14682"/>
                  </a:lnTo>
                </a:path>
                <a:path w="59054" h="80010">
                  <a:moveTo>
                    <a:pt x="0" y="812"/>
                  </a:moveTo>
                  <a:lnTo>
                    <a:pt x="6730" y="15494"/>
                  </a:lnTo>
                </a:path>
                <a:path w="59054" h="80010">
                  <a:moveTo>
                    <a:pt x="17270" y="15494"/>
                  </a:moveTo>
                  <a:lnTo>
                    <a:pt x="12571" y="5702"/>
                  </a:lnTo>
                </a:path>
                <a:path w="59054" h="80010">
                  <a:moveTo>
                    <a:pt x="6730" y="15494"/>
                  </a:moveTo>
                  <a:lnTo>
                    <a:pt x="9651" y="228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" name="object 313"/>
            <p:cNvSpPr/>
            <p:nvPr/>
          </p:nvSpPr>
          <p:spPr>
            <a:xfrm>
              <a:off x="8453586" y="4947635"/>
              <a:ext cx="27940" cy="27305"/>
            </a:xfrm>
            <a:custGeom>
              <a:avLst/>
              <a:gdLst/>
              <a:ahLst/>
              <a:cxnLst/>
              <a:rect l="l" t="t" r="r" b="b"/>
              <a:pathLst>
                <a:path w="27940" h="27304">
                  <a:moveTo>
                    <a:pt x="0" y="0"/>
                  </a:moveTo>
                  <a:lnTo>
                    <a:pt x="27429" y="0"/>
                  </a:lnTo>
                </a:path>
                <a:path w="27940" h="27304">
                  <a:moveTo>
                    <a:pt x="0" y="26932"/>
                  </a:moveTo>
                  <a:lnTo>
                    <a:pt x="27429" y="2693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" name="object 314"/>
            <p:cNvSpPr/>
            <p:nvPr/>
          </p:nvSpPr>
          <p:spPr>
            <a:xfrm>
              <a:off x="8460571" y="4961923"/>
              <a:ext cx="6985" cy="12700"/>
            </a:xfrm>
            <a:custGeom>
              <a:avLst/>
              <a:gdLst/>
              <a:ahLst/>
              <a:cxnLst/>
              <a:rect l="l" t="t" r="r" b="b"/>
              <a:pathLst>
                <a:path w="6984" h="12700">
                  <a:moveTo>
                    <a:pt x="2920" y="6528"/>
                  </a:moveTo>
                  <a:lnTo>
                    <a:pt x="6730" y="12230"/>
                  </a:lnTo>
                </a:path>
                <a:path w="6984" h="12700">
                  <a:moveTo>
                    <a:pt x="2920" y="6528"/>
                  </a:moveTo>
                  <a:lnTo>
                    <a:pt x="0" y="81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" name="object 315"/>
            <p:cNvSpPr/>
            <p:nvPr/>
          </p:nvSpPr>
          <p:spPr>
            <a:xfrm>
              <a:off x="8473016" y="49847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" name="object 316"/>
            <p:cNvSpPr/>
            <p:nvPr/>
          </p:nvSpPr>
          <p:spPr>
            <a:xfrm>
              <a:off x="8474031" y="49610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" name="object 317"/>
            <p:cNvSpPr/>
            <p:nvPr/>
          </p:nvSpPr>
          <p:spPr>
            <a:xfrm>
              <a:off x="8460571" y="4961923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60">
                  <a:moveTo>
                    <a:pt x="6730" y="13056"/>
                  </a:moveTo>
                  <a:lnTo>
                    <a:pt x="12444" y="22848"/>
                  </a:lnTo>
                </a:path>
                <a:path w="12700" h="22860">
                  <a:moveTo>
                    <a:pt x="0" y="1625"/>
                  </a:move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" name="object 318"/>
            <p:cNvSpPr/>
            <p:nvPr/>
          </p:nvSpPr>
          <p:spPr>
            <a:xfrm>
              <a:off x="8429839" y="4855834"/>
              <a:ext cx="48260" cy="118745"/>
            </a:xfrm>
            <a:custGeom>
              <a:avLst/>
              <a:gdLst/>
              <a:ahLst/>
              <a:cxnLst/>
              <a:rect l="l" t="t" r="r" b="b"/>
              <a:pathLst>
                <a:path w="48259" h="118745">
                  <a:moveTo>
                    <a:pt x="37461" y="92207"/>
                  </a:moveTo>
                  <a:lnTo>
                    <a:pt x="44192" y="105264"/>
                  </a:lnTo>
                </a:path>
                <a:path w="48259" h="118745">
                  <a:moveTo>
                    <a:pt x="26921" y="99561"/>
                  </a:moveTo>
                  <a:lnTo>
                    <a:pt x="30731" y="106089"/>
                  </a:lnTo>
                </a:path>
                <a:path w="48259" h="118745">
                  <a:moveTo>
                    <a:pt x="48001" y="118320"/>
                  </a:moveTo>
                  <a:lnTo>
                    <a:pt x="43176" y="110166"/>
                  </a:lnTo>
                  <a:lnTo>
                    <a:pt x="39366" y="101187"/>
                  </a:lnTo>
                  <a:lnTo>
                    <a:pt x="34540" y="92207"/>
                  </a:lnTo>
                </a:path>
                <a:path w="48259" h="118745">
                  <a:moveTo>
                    <a:pt x="28826" y="71810"/>
                  </a:moveTo>
                  <a:lnTo>
                    <a:pt x="30731" y="76712"/>
                  </a:lnTo>
                </a:path>
                <a:path w="48259" h="118745">
                  <a:moveTo>
                    <a:pt x="15365" y="72623"/>
                  </a:moveTo>
                  <a:lnTo>
                    <a:pt x="17270" y="77525"/>
                  </a:lnTo>
                </a:path>
                <a:path w="48259" h="118745">
                  <a:moveTo>
                    <a:pt x="29842" y="82415"/>
                  </a:moveTo>
                  <a:lnTo>
                    <a:pt x="26921" y="75074"/>
                  </a:lnTo>
                </a:path>
                <a:path w="48259" h="118745">
                  <a:moveTo>
                    <a:pt x="26921" y="65282"/>
                  </a:moveTo>
                  <a:lnTo>
                    <a:pt x="28826" y="71810"/>
                  </a:lnTo>
                </a:path>
                <a:path w="48259" h="118745">
                  <a:moveTo>
                    <a:pt x="23111" y="63656"/>
                  </a:moveTo>
                  <a:lnTo>
                    <a:pt x="23111" y="64469"/>
                  </a:lnTo>
                  <a:lnTo>
                    <a:pt x="24000" y="65282"/>
                  </a:lnTo>
                  <a:lnTo>
                    <a:pt x="25016" y="65282"/>
                  </a:lnTo>
                  <a:lnTo>
                    <a:pt x="25905" y="65282"/>
                  </a:lnTo>
                  <a:lnTo>
                    <a:pt x="26921" y="65282"/>
                  </a:lnTo>
                </a:path>
                <a:path w="48259" h="118745">
                  <a:moveTo>
                    <a:pt x="25016" y="70184"/>
                  </a:moveTo>
                  <a:lnTo>
                    <a:pt x="25905" y="70997"/>
                  </a:lnTo>
                  <a:lnTo>
                    <a:pt x="26921" y="70997"/>
                  </a:lnTo>
                  <a:lnTo>
                    <a:pt x="27810" y="71810"/>
                  </a:lnTo>
                  <a:lnTo>
                    <a:pt x="28826" y="71810"/>
                  </a:lnTo>
                </a:path>
                <a:path w="48259" h="118745">
                  <a:moveTo>
                    <a:pt x="23111" y="63656"/>
                  </a:moveTo>
                  <a:lnTo>
                    <a:pt x="25016" y="70184"/>
                  </a:lnTo>
                  <a:lnTo>
                    <a:pt x="26921" y="75074"/>
                  </a:lnTo>
                </a:path>
                <a:path w="48259" h="118745">
                  <a:moveTo>
                    <a:pt x="15365" y="72623"/>
                  </a:moveTo>
                  <a:lnTo>
                    <a:pt x="15365" y="71810"/>
                  </a:lnTo>
                  <a:lnTo>
                    <a:pt x="14476" y="70997"/>
                  </a:lnTo>
                  <a:lnTo>
                    <a:pt x="14476" y="70184"/>
                  </a:lnTo>
                  <a:lnTo>
                    <a:pt x="13460" y="68546"/>
                  </a:lnTo>
                  <a:lnTo>
                    <a:pt x="13460" y="67733"/>
                  </a:lnTo>
                  <a:lnTo>
                    <a:pt x="12571" y="66094"/>
                  </a:lnTo>
                </a:path>
                <a:path w="48259" h="118745">
                  <a:moveTo>
                    <a:pt x="23111" y="53851"/>
                  </a:moveTo>
                  <a:lnTo>
                    <a:pt x="26921" y="65282"/>
                  </a:lnTo>
                </a:path>
                <a:path w="48259" h="118745">
                  <a:moveTo>
                    <a:pt x="23111" y="63656"/>
                  </a:moveTo>
                  <a:lnTo>
                    <a:pt x="17270" y="48961"/>
                  </a:lnTo>
                </a:path>
                <a:path w="48259" h="118745">
                  <a:moveTo>
                    <a:pt x="12571" y="66094"/>
                  </a:moveTo>
                  <a:lnTo>
                    <a:pt x="8635" y="54676"/>
                  </a:lnTo>
                </a:path>
                <a:path w="48259" h="118745">
                  <a:moveTo>
                    <a:pt x="11555" y="979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" name="object 319"/>
            <p:cNvSpPr/>
            <p:nvPr/>
          </p:nvSpPr>
          <p:spPr>
            <a:xfrm>
              <a:off x="8425140" y="4851757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444" y="979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" name="object 320"/>
            <p:cNvSpPr/>
            <p:nvPr/>
          </p:nvSpPr>
          <p:spPr>
            <a:xfrm>
              <a:off x="8395425" y="4851757"/>
              <a:ext cx="46990" cy="10795"/>
            </a:xfrm>
            <a:custGeom>
              <a:avLst/>
              <a:gdLst/>
              <a:ahLst/>
              <a:cxnLst/>
              <a:rect l="l" t="t" r="r" b="b"/>
              <a:pathLst>
                <a:path w="46990" h="10795">
                  <a:moveTo>
                    <a:pt x="45969" y="8966"/>
                  </a:moveTo>
                  <a:lnTo>
                    <a:pt x="36445" y="1625"/>
                  </a:lnTo>
                </a:path>
                <a:path w="46990" h="10795">
                  <a:moveTo>
                    <a:pt x="36445" y="1625"/>
                  </a:moveTo>
                  <a:lnTo>
                    <a:pt x="46985" y="8966"/>
                  </a:lnTo>
                </a:path>
                <a:path w="46990" h="10795">
                  <a:moveTo>
                    <a:pt x="14349" y="10605"/>
                  </a:moveTo>
                  <a:lnTo>
                    <a:pt x="4698" y="2438"/>
                  </a:lnTo>
                </a:path>
                <a:path w="46990" h="10795">
                  <a:moveTo>
                    <a:pt x="8635" y="734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" name="object 321"/>
            <p:cNvSpPr/>
            <p:nvPr/>
          </p:nvSpPr>
          <p:spPr>
            <a:xfrm>
              <a:off x="8415490" y="48680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19"/>
                  </a:moveTo>
                  <a:lnTo>
                    <a:pt x="13714" y="12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" name="object 322"/>
            <p:cNvSpPr/>
            <p:nvPr/>
          </p:nvSpPr>
          <p:spPr>
            <a:xfrm>
              <a:off x="8412695" y="4864813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8508" y="6528"/>
                  </a:moveTo>
                  <a:lnTo>
                    <a:pt x="0" y="0"/>
                  </a:lnTo>
                </a:path>
                <a:path w="10795" h="9525">
                  <a:moveTo>
                    <a:pt x="10540" y="8966"/>
                  </a:moveTo>
                  <a:lnTo>
                    <a:pt x="888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" name="object 323"/>
            <p:cNvSpPr/>
            <p:nvPr/>
          </p:nvSpPr>
          <p:spPr>
            <a:xfrm>
              <a:off x="8415490" y="487051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" name="object 324"/>
            <p:cNvSpPr/>
            <p:nvPr/>
          </p:nvSpPr>
          <p:spPr>
            <a:xfrm>
              <a:off x="8421204" y="4868077"/>
              <a:ext cx="40640" cy="12700"/>
            </a:xfrm>
            <a:custGeom>
              <a:avLst/>
              <a:gdLst/>
              <a:ahLst/>
              <a:cxnLst/>
              <a:rect l="l" t="t" r="r" b="b"/>
              <a:pathLst>
                <a:path w="40640" h="12700">
                  <a:moveTo>
                    <a:pt x="11555" y="11418"/>
                  </a:moveTo>
                  <a:lnTo>
                    <a:pt x="0" y="3264"/>
                  </a:lnTo>
                </a:path>
                <a:path w="40640" h="12700">
                  <a:moveTo>
                    <a:pt x="40382" y="12230"/>
                  </a:moveTo>
                  <a:lnTo>
                    <a:pt x="30731" y="4889"/>
                  </a:lnTo>
                </a:path>
                <a:path w="40640" h="12700">
                  <a:moveTo>
                    <a:pt x="39366" y="10605"/>
                  </a:moveTo>
                  <a:lnTo>
                    <a:pt x="27937" y="2438"/>
                  </a:lnTo>
                </a:path>
                <a:path w="40640" h="12700">
                  <a:moveTo>
                    <a:pt x="40382" y="7341"/>
                  </a:moveTo>
                  <a:lnTo>
                    <a:pt x="307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" name="object 325"/>
            <p:cNvSpPr/>
            <p:nvPr/>
          </p:nvSpPr>
          <p:spPr>
            <a:xfrm>
              <a:off x="8423236" y="4873780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5">
                  <a:moveTo>
                    <a:pt x="8635" y="6528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" name="object 326"/>
            <p:cNvSpPr/>
            <p:nvPr/>
          </p:nvSpPr>
          <p:spPr>
            <a:xfrm>
              <a:off x="8451935" y="4868077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59" h="7620">
                  <a:moveTo>
                    <a:pt x="0" y="0"/>
                  </a:moveTo>
                  <a:lnTo>
                    <a:pt x="9651" y="734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" name="object 327"/>
            <p:cNvSpPr/>
            <p:nvPr/>
          </p:nvSpPr>
          <p:spPr>
            <a:xfrm>
              <a:off x="8416505" y="48737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8" name="object 328"/>
            <p:cNvSpPr/>
            <p:nvPr/>
          </p:nvSpPr>
          <p:spPr>
            <a:xfrm>
              <a:off x="8416505" y="4875418"/>
              <a:ext cx="5715" cy="3810"/>
            </a:xfrm>
            <a:custGeom>
              <a:avLst/>
              <a:gdLst/>
              <a:ahLst/>
              <a:cxnLst/>
              <a:rect l="l" t="t" r="r" b="b"/>
              <a:pathLst>
                <a:path w="5715" h="3810">
                  <a:moveTo>
                    <a:pt x="0" y="0"/>
                  </a:moveTo>
                  <a:lnTo>
                    <a:pt x="5714" y="32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" name="object 329"/>
            <p:cNvSpPr/>
            <p:nvPr/>
          </p:nvSpPr>
          <p:spPr>
            <a:xfrm>
              <a:off x="8418410" y="487623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" name="object 330"/>
            <p:cNvSpPr/>
            <p:nvPr/>
          </p:nvSpPr>
          <p:spPr>
            <a:xfrm>
              <a:off x="8419299" y="4876231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5841" y="7341"/>
                  </a:moveTo>
                  <a:lnTo>
                    <a:pt x="4825" y="5715"/>
                  </a:lnTo>
                </a:path>
                <a:path w="6350" h="7620">
                  <a:moveTo>
                    <a:pt x="1904" y="1638"/>
                  </a:moveTo>
                  <a:lnTo>
                    <a:pt x="2920" y="1638"/>
                  </a:lnTo>
                </a:path>
                <a:path w="6350" h="7620">
                  <a:moveTo>
                    <a:pt x="2920" y="1638"/>
                  </a:moveTo>
                  <a:lnTo>
                    <a:pt x="2920" y="812"/>
                  </a:lnTo>
                  <a:lnTo>
                    <a:pt x="0" y="812"/>
                  </a:lnTo>
                </a:path>
                <a:path w="6350" h="7620">
                  <a:moveTo>
                    <a:pt x="3936" y="0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" name="object 331"/>
            <p:cNvSpPr/>
            <p:nvPr/>
          </p:nvSpPr>
          <p:spPr>
            <a:xfrm>
              <a:off x="8423236" y="48762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" name="object 332"/>
            <p:cNvSpPr/>
            <p:nvPr/>
          </p:nvSpPr>
          <p:spPr>
            <a:xfrm>
              <a:off x="8424125" y="487786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" name="object 333"/>
            <p:cNvSpPr/>
            <p:nvPr/>
          </p:nvSpPr>
          <p:spPr>
            <a:xfrm>
              <a:off x="8443300" y="48933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" name="object 334"/>
            <p:cNvSpPr/>
            <p:nvPr/>
          </p:nvSpPr>
          <p:spPr>
            <a:xfrm>
              <a:off x="8442411" y="4891739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0"/>
                  </a:moveTo>
                  <a:lnTo>
                    <a:pt x="888" y="326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" name="object 335"/>
            <p:cNvSpPr/>
            <p:nvPr/>
          </p:nvSpPr>
          <p:spPr>
            <a:xfrm>
              <a:off x="8419045" y="4892964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39">
                  <a:moveTo>
                    <a:pt x="0" y="0"/>
                  </a:moveTo>
                  <a:lnTo>
                    <a:pt x="27429" y="0"/>
                  </a:lnTo>
                </a:path>
                <a:path w="43179" h="2539">
                  <a:moveTo>
                    <a:pt x="15365" y="2444"/>
                  </a:moveTo>
                  <a:lnTo>
                    <a:pt x="42795" y="2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" name="object 336"/>
            <p:cNvSpPr/>
            <p:nvPr/>
          </p:nvSpPr>
          <p:spPr>
            <a:xfrm>
              <a:off x="8443300" y="489500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1015" y="0"/>
                  </a:lnTo>
                  <a:lnTo>
                    <a:pt x="1015" y="812"/>
                  </a:lnTo>
                  <a:lnTo>
                    <a:pt x="1904" y="812"/>
                  </a:lnTo>
                  <a:lnTo>
                    <a:pt x="2920" y="812"/>
                  </a:lnTo>
                  <a:lnTo>
                    <a:pt x="3809" y="812"/>
                  </a:lnTo>
                  <a:lnTo>
                    <a:pt x="4825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" name="object 337"/>
            <p:cNvSpPr/>
            <p:nvPr/>
          </p:nvSpPr>
          <p:spPr>
            <a:xfrm>
              <a:off x="8432760" y="489419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15" y="1625"/>
                  </a:moveTo>
                  <a:lnTo>
                    <a:pt x="1015" y="81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" name="object 338"/>
            <p:cNvSpPr/>
            <p:nvPr/>
          </p:nvSpPr>
          <p:spPr>
            <a:xfrm>
              <a:off x="8417394" y="4877869"/>
              <a:ext cx="31750" cy="21590"/>
            </a:xfrm>
            <a:custGeom>
              <a:avLst/>
              <a:gdLst/>
              <a:ahLst/>
              <a:cxnLst/>
              <a:rect l="l" t="t" r="r" b="b"/>
              <a:pathLst>
                <a:path w="31750" h="21589">
                  <a:moveTo>
                    <a:pt x="25905" y="9792"/>
                  </a:moveTo>
                  <a:lnTo>
                    <a:pt x="26921" y="9792"/>
                  </a:lnTo>
                </a:path>
                <a:path w="31750" h="21589">
                  <a:moveTo>
                    <a:pt x="24000" y="8966"/>
                  </a:moveTo>
                  <a:lnTo>
                    <a:pt x="25905" y="9792"/>
                  </a:lnTo>
                </a:path>
                <a:path w="31750" h="21589">
                  <a:moveTo>
                    <a:pt x="29715" y="13056"/>
                  </a:moveTo>
                  <a:lnTo>
                    <a:pt x="28826" y="9792"/>
                  </a:lnTo>
                </a:path>
                <a:path w="31750" h="21589">
                  <a:moveTo>
                    <a:pt x="25016" y="13869"/>
                  </a:moveTo>
                  <a:lnTo>
                    <a:pt x="25905" y="13869"/>
                  </a:lnTo>
                  <a:lnTo>
                    <a:pt x="26921" y="13869"/>
                  </a:lnTo>
                  <a:lnTo>
                    <a:pt x="27810" y="13869"/>
                  </a:lnTo>
                  <a:lnTo>
                    <a:pt x="28826" y="13869"/>
                  </a:lnTo>
                  <a:lnTo>
                    <a:pt x="29715" y="13056"/>
                  </a:lnTo>
                </a:path>
                <a:path w="31750" h="21589">
                  <a:moveTo>
                    <a:pt x="25016" y="13869"/>
                  </a:moveTo>
                  <a:lnTo>
                    <a:pt x="24000" y="8966"/>
                  </a:lnTo>
                </a:path>
                <a:path w="31750" h="21589">
                  <a:moveTo>
                    <a:pt x="0" y="4076"/>
                  </a:moveTo>
                  <a:lnTo>
                    <a:pt x="7746" y="8153"/>
                  </a:lnTo>
                </a:path>
                <a:path w="31750" h="21589">
                  <a:moveTo>
                    <a:pt x="15365" y="13869"/>
                  </a:moveTo>
                  <a:lnTo>
                    <a:pt x="11555" y="0"/>
                  </a:lnTo>
                </a:path>
                <a:path w="31750" h="21589">
                  <a:moveTo>
                    <a:pt x="26921" y="19584"/>
                  </a:moveTo>
                  <a:lnTo>
                    <a:pt x="27810" y="19584"/>
                  </a:lnTo>
                  <a:lnTo>
                    <a:pt x="27810" y="20397"/>
                  </a:lnTo>
                  <a:lnTo>
                    <a:pt x="28826" y="20397"/>
                  </a:lnTo>
                  <a:lnTo>
                    <a:pt x="28826" y="21210"/>
                  </a:lnTo>
                  <a:lnTo>
                    <a:pt x="29715" y="21210"/>
                  </a:lnTo>
                  <a:lnTo>
                    <a:pt x="30731" y="21210"/>
                  </a:lnTo>
                  <a:lnTo>
                    <a:pt x="31747" y="21210"/>
                  </a:lnTo>
                </a:path>
                <a:path w="31750" h="21589">
                  <a:moveTo>
                    <a:pt x="17270" y="21210"/>
                  </a:moveTo>
                  <a:lnTo>
                    <a:pt x="17270" y="20397"/>
                  </a:lnTo>
                  <a:lnTo>
                    <a:pt x="16381" y="18759"/>
                  </a:lnTo>
                </a:path>
                <a:path w="31750" h="21589">
                  <a:moveTo>
                    <a:pt x="25905" y="17133"/>
                  </a:moveTo>
                  <a:lnTo>
                    <a:pt x="26921" y="195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" name="object 339"/>
            <p:cNvSpPr/>
            <p:nvPr/>
          </p:nvSpPr>
          <p:spPr>
            <a:xfrm>
              <a:off x="8433775" y="48958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" name="object 340"/>
            <p:cNvSpPr/>
            <p:nvPr/>
          </p:nvSpPr>
          <p:spPr>
            <a:xfrm>
              <a:off x="8432760" y="4878682"/>
              <a:ext cx="39370" cy="9525"/>
            </a:xfrm>
            <a:custGeom>
              <a:avLst/>
              <a:gdLst/>
              <a:ahLst/>
              <a:cxnLst/>
              <a:rect l="l" t="t" r="r" b="b"/>
              <a:pathLst>
                <a:path w="39370" h="9525">
                  <a:moveTo>
                    <a:pt x="39366" y="8153"/>
                  </a:moveTo>
                  <a:lnTo>
                    <a:pt x="38350" y="4076"/>
                  </a:lnTo>
                </a:path>
                <a:path w="39370" h="9525">
                  <a:moveTo>
                    <a:pt x="11555" y="8979"/>
                  </a:moveTo>
                  <a:lnTo>
                    <a:pt x="39366" y="8979"/>
                  </a:lnTo>
                </a:path>
                <a:path w="39370" h="9525">
                  <a:moveTo>
                    <a:pt x="11555" y="8979"/>
                  </a:moveTo>
                  <a:lnTo>
                    <a:pt x="0" y="812"/>
                  </a:lnTo>
                </a:path>
                <a:path w="39370" h="9525">
                  <a:moveTo>
                    <a:pt x="39366" y="8979"/>
                  </a:moveTo>
                  <a:lnTo>
                    <a:pt x="28826" y="1625"/>
                  </a:lnTo>
                </a:path>
                <a:path w="39370" h="9525">
                  <a:moveTo>
                    <a:pt x="39366" y="8153"/>
                  </a:moveTo>
                  <a:lnTo>
                    <a:pt x="2781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" name="object 341"/>
            <p:cNvSpPr/>
            <p:nvPr/>
          </p:nvSpPr>
          <p:spPr>
            <a:xfrm>
              <a:off x="8461586" y="4875418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9524" y="7341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" name="object 342"/>
            <p:cNvSpPr/>
            <p:nvPr/>
          </p:nvSpPr>
          <p:spPr>
            <a:xfrm>
              <a:off x="8431871" y="4880308"/>
              <a:ext cx="9525" cy="6985"/>
            </a:xfrm>
            <a:custGeom>
              <a:avLst/>
              <a:gdLst/>
              <a:ahLst/>
              <a:cxnLst/>
              <a:rect l="l" t="t" r="r" b="b"/>
              <a:pathLst>
                <a:path w="9525" h="6985">
                  <a:moveTo>
                    <a:pt x="9524" y="6528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" name="object 343"/>
            <p:cNvSpPr/>
            <p:nvPr/>
          </p:nvSpPr>
          <p:spPr>
            <a:xfrm>
              <a:off x="8461586" y="4875418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0" y="0"/>
                  </a:moveTo>
                  <a:lnTo>
                    <a:pt x="9524" y="734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" name="object 344"/>
            <p:cNvSpPr/>
            <p:nvPr/>
          </p:nvSpPr>
          <p:spPr>
            <a:xfrm>
              <a:off x="8408505" y="4876637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40" h="1904">
                  <a:moveTo>
                    <a:pt x="0" y="1638"/>
                  </a:moveTo>
                  <a:lnTo>
                    <a:pt x="27429" y="1638"/>
                  </a:lnTo>
                </a:path>
                <a:path w="27940" h="1904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" name="object 345"/>
            <p:cNvSpPr/>
            <p:nvPr/>
          </p:nvSpPr>
          <p:spPr>
            <a:xfrm>
              <a:off x="8423236" y="48770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88" y="825"/>
                  </a:move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" name="object 346"/>
            <p:cNvSpPr/>
            <p:nvPr/>
          </p:nvSpPr>
          <p:spPr>
            <a:xfrm>
              <a:off x="8424125" y="48811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" name="object 347"/>
            <p:cNvSpPr/>
            <p:nvPr/>
          </p:nvSpPr>
          <p:spPr>
            <a:xfrm>
              <a:off x="8415490" y="4876231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0" y="0"/>
                  </a:moveTo>
                  <a:lnTo>
                    <a:pt x="0" y="1638"/>
                  </a:lnTo>
                  <a:lnTo>
                    <a:pt x="1015" y="3264"/>
                  </a:lnTo>
                  <a:lnTo>
                    <a:pt x="1015" y="4076"/>
                  </a:lnTo>
                  <a:lnTo>
                    <a:pt x="1015" y="4902"/>
                  </a:lnTo>
                  <a:lnTo>
                    <a:pt x="1904" y="4902"/>
                  </a:lnTo>
                  <a:lnTo>
                    <a:pt x="1904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" name="object 348"/>
            <p:cNvSpPr/>
            <p:nvPr/>
          </p:nvSpPr>
          <p:spPr>
            <a:xfrm>
              <a:off x="8416505" y="48746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" name="object 349"/>
            <p:cNvSpPr/>
            <p:nvPr/>
          </p:nvSpPr>
          <p:spPr>
            <a:xfrm>
              <a:off x="8425140" y="4883572"/>
              <a:ext cx="24130" cy="15875"/>
            </a:xfrm>
            <a:custGeom>
              <a:avLst/>
              <a:gdLst/>
              <a:ahLst/>
              <a:cxnLst/>
              <a:rect l="l" t="t" r="r" b="b"/>
              <a:pathLst>
                <a:path w="24129" h="15875">
                  <a:moveTo>
                    <a:pt x="21969" y="7353"/>
                  </a:moveTo>
                  <a:lnTo>
                    <a:pt x="21969" y="8979"/>
                  </a:lnTo>
                  <a:lnTo>
                    <a:pt x="22984" y="11430"/>
                  </a:lnTo>
                </a:path>
                <a:path w="24129" h="15875">
                  <a:moveTo>
                    <a:pt x="0" y="0"/>
                  </a:moveTo>
                  <a:lnTo>
                    <a:pt x="888" y="825"/>
                  </a:lnTo>
                  <a:lnTo>
                    <a:pt x="888" y="1638"/>
                  </a:lnTo>
                  <a:lnTo>
                    <a:pt x="0" y="2451"/>
                  </a:lnTo>
                </a:path>
                <a:path w="24129" h="15875">
                  <a:moveTo>
                    <a:pt x="22984" y="12243"/>
                  </a:moveTo>
                  <a:lnTo>
                    <a:pt x="22984" y="14694"/>
                  </a:lnTo>
                  <a:lnTo>
                    <a:pt x="24000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" name="object 350"/>
            <p:cNvSpPr/>
            <p:nvPr/>
          </p:nvSpPr>
          <p:spPr>
            <a:xfrm>
              <a:off x="8472127" y="48868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" name="object 351"/>
            <p:cNvSpPr/>
            <p:nvPr/>
          </p:nvSpPr>
          <p:spPr>
            <a:xfrm>
              <a:off x="8416505" y="486889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625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" name="object 352"/>
            <p:cNvSpPr/>
            <p:nvPr/>
          </p:nvSpPr>
          <p:spPr>
            <a:xfrm>
              <a:off x="8402790" y="4871335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0" y="0"/>
                  </a:moveTo>
                  <a:lnTo>
                    <a:pt x="27429" y="0"/>
                  </a:lnTo>
                </a:path>
                <a:path w="27940" h="2539">
                  <a:moveTo>
                    <a:pt x="0" y="1225"/>
                  </a:moveTo>
                  <a:lnTo>
                    <a:pt x="27429" y="1225"/>
                  </a:lnTo>
                </a:path>
                <a:path w="27940" h="2539">
                  <a:moveTo>
                    <a:pt x="0" y="2038"/>
                  </a:moveTo>
                  <a:lnTo>
                    <a:pt x="27429" y="20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" name="object 353"/>
            <p:cNvSpPr/>
            <p:nvPr/>
          </p:nvSpPr>
          <p:spPr>
            <a:xfrm>
              <a:off x="8346407" y="4774231"/>
              <a:ext cx="106045" cy="99060"/>
            </a:xfrm>
            <a:custGeom>
              <a:avLst/>
              <a:gdLst/>
              <a:ahLst/>
              <a:cxnLst/>
              <a:rect l="l" t="t" r="r" b="b"/>
              <a:pathLst>
                <a:path w="106045" h="99060">
                  <a:moveTo>
                    <a:pt x="105527" y="98736"/>
                  </a:moveTo>
                  <a:lnTo>
                    <a:pt x="94987" y="91394"/>
                  </a:lnTo>
                </a:path>
                <a:path w="106045" h="99060">
                  <a:moveTo>
                    <a:pt x="102733" y="96284"/>
                  </a:moveTo>
                  <a:lnTo>
                    <a:pt x="91177" y="87318"/>
                  </a:lnTo>
                </a:path>
                <a:path w="106045" h="99060">
                  <a:moveTo>
                    <a:pt x="105527" y="93846"/>
                  </a:moveTo>
                  <a:lnTo>
                    <a:pt x="94987" y="86492"/>
                  </a:lnTo>
                </a:path>
                <a:path w="106045" h="99060">
                  <a:moveTo>
                    <a:pt x="96003" y="86492"/>
                  </a:moveTo>
                  <a:lnTo>
                    <a:pt x="105527" y="93846"/>
                  </a:lnTo>
                </a:path>
                <a:path w="106045" h="99060">
                  <a:moveTo>
                    <a:pt x="66288" y="90582"/>
                  </a:moveTo>
                  <a:lnTo>
                    <a:pt x="63367" y="88130"/>
                  </a:lnTo>
                </a:path>
                <a:path w="106045" h="99060">
                  <a:moveTo>
                    <a:pt x="67177" y="92207"/>
                  </a:moveTo>
                  <a:lnTo>
                    <a:pt x="57652" y="84866"/>
                  </a:lnTo>
                </a:path>
                <a:path w="106045" h="99060">
                  <a:moveTo>
                    <a:pt x="11555" y="12230"/>
                  </a:moveTo>
                  <a:lnTo>
                    <a:pt x="0" y="0"/>
                  </a:lnTo>
                </a:path>
                <a:path w="106045" h="99060">
                  <a:moveTo>
                    <a:pt x="0" y="0"/>
                  </a:moveTo>
                  <a:lnTo>
                    <a:pt x="9651" y="9792"/>
                  </a:lnTo>
                </a:path>
                <a:path w="106045" h="99060">
                  <a:moveTo>
                    <a:pt x="43176" y="46510"/>
                  </a:moveTo>
                  <a:lnTo>
                    <a:pt x="30731" y="350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" name="object 354"/>
            <p:cNvSpPr/>
            <p:nvPr/>
          </p:nvSpPr>
          <p:spPr>
            <a:xfrm>
              <a:off x="8380059" y="480768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540" y="979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" name="object 355"/>
            <p:cNvSpPr/>
            <p:nvPr/>
          </p:nvSpPr>
          <p:spPr>
            <a:xfrm>
              <a:off x="8369520" y="4802782"/>
              <a:ext cx="55880" cy="49530"/>
            </a:xfrm>
            <a:custGeom>
              <a:avLst/>
              <a:gdLst/>
              <a:ahLst/>
              <a:cxnLst/>
              <a:rect l="l" t="t" r="r" b="b"/>
              <a:pathLst>
                <a:path w="55879" h="49529">
                  <a:moveTo>
                    <a:pt x="17270" y="40807"/>
                  </a:moveTo>
                  <a:lnTo>
                    <a:pt x="7619" y="31828"/>
                  </a:lnTo>
                </a:path>
                <a:path w="55879" h="49529">
                  <a:moveTo>
                    <a:pt x="16254" y="41620"/>
                  </a:moveTo>
                  <a:lnTo>
                    <a:pt x="6730" y="33466"/>
                  </a:lnTo>
                </a:path>
                <a:path w="55879" h="49529">
                  <a:moveTo>
                    <a:pt x="11428" y="11430"/>
                  </a:moveTo>
                  <a:lnTo>
                    <a:pt x="0" y="0"/>
                  </a:lnTo>
                </a:path>
                <a:path w="55879" h="49529">
                  <a:moveTo>
                    <a:pt x="4698" y="0"/>
                  </a:moveTo>
                  <a:lnTo>
                    <a:pt x="14349" y="8979"/>
                  </a:lnTo>
                </a:path>
                <a:path w="55879" h="49529">
                  <a:moveTo>
                    <a:pt x="23873" y="22035"/>
                  </a:moveTo>
                  <a:lnTo>
                    <a:pt x="11428" y="11430"/>
                  </a:lnTo>
                </a:path>
                <a:path w="55879" h="49529">
                  <a:moveTo>
                    <a:pt x="14349" y="8979"/>
                  </a:moveTo>
                  <a:lnTo>
                    <a:pt x="23873" y="17958"/>
                  </a:lnTo>
                </a:path>
                <a:path w="55879" h="49529">
                  <a:moveTo>
                    <a:pt x="47874" y="43258"/>
                  </a:moveTo>
                  <a:lnTo>
                    <a:pt x="35429" y="32653"/>
                  </a:lnTo>
                </a:path>
                <a:path w="55879" h="49529">
                  <a:moveTo>
                    <a:pt x="55621" y="48974"/>
                  </a:moveTo>
                  <a:lnTo>
                    <a:pt x="44065" y="39181"/>
                  </a:lnTo>
                </a:path>
                <a:path w="55879" h="49529">
                  <a:moveTo>
                    <a:pt x="51684" y="41620"/>
                  </a:moveTo>
                  <a:lnTo>
                    <a:pt x="41144" y="33466"/>
                  </a:lnTo>
                </a:path>
                <a:path w="55879" h="49529">
                  <a:moveTo>
                    <a:pt x="43176" y="34279"/>
                  </a:moveTo>
                  <a:lnTo>
                    <a:pt x="52700" y="424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" name="object 356"/>
            <p:cNvSpPr/>
            <p:nvPr/>
          </p:nvSpPr>
          <p:spPr>
            <a:xfrm>
              <a:off x="8417394" y="4844403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4" h="11429">
                  <a:moveTo>
                    <a:pt x="12444" y="11430"/>
                  </a:moveTo>
                  <a:lnTo>
                    <a:pt x="0" y="1638"/>
                  </a:lnTo>
                </a:path>
                <a:path w="14604" h="11429">
                  <a:moveTo>
                    <a:pt x="14476" y="8979"/>
                  </a:moveTo>
                  <a:lnTo>
                    <a:pt x="3809" y="0"/>
                  </a:lnTo>
                </a:path>
                <a:path w="14604" h="11429">
                  <a:moveTo>
                    <a:pt x="4825" y="825"/>
                  </a:moveTo>
                  <a:lnTo>
                    <a:pt x="14476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" name="object 357"/>
            <p:cNvSpPr/>
            <p:nvPr/>
          </p:nvSpPr>
          <p:spPr>
            <a:xfrm>
              <a:off x="8385774" y="4817477"/>
              <a:ext cx="27940" cy="36830"/>
            </a:xfrm>
            <a:custGeom>
              <a:avLst/>
              <a:gdLst/>
              <a:ahLst/>
              <a:cxnLst/>
              <a:rect l="l" t="t" r="r" b="b"/>
              <a:pathLst>
                <a:path w="27940" h="36829">
                  <a:moveTo>
                    <a:pt x="14349" y="36718"/>
                  </a:moveTo>
                  <a:lnTo>
                    <a:pt x="10540" y="34279"/>
                  </a:lnTo>
                  <a:lnTo>
                    <a:pt x="1015" y="26112"/>
                  </a:lnTo>
                </a:path>
                <a:path w="27940" h="36829">
                  <a:moveTo>
                    <a:pt x="19175" y="17958"/>
                  </a:moveTo>
                  <a:lnTo>
                    <a:pt x="7619" y="7341"/>
                  </a:lnTo>
                </a:path>
                <a:path w="27940" h="36829">
                  <a:moveTo>
                    <a:pt x="27810" y="24487"/>
                  </a:moveTo>
                  <a:lnTo>
                    <a:pt x="15365" y="13869"/>
                  </a:lnTo>
                  <a:lnTo>
                    <a:pt x="3809" y="3264"/>
                  </a:lnTo>
                </a:path>
                <a:path w="27940" h="36829">
                  <a:moveTo>
                    <a:pt x="24889" y="18771"/>
                  </a:moveTo>
                  <a:lnTo>
                    <a:pt x="14349" y="8979"/>
                  </a:lnTo>
                  <a:lnTo>
                    <a:pt x="4825" y="0"/>
                  </a:lnTo>
                </a:path>
                <a:path w="27940" h="36829">
                  <a:moveTo>
                    <a:pt x="9651" y="34279"/>
                  </a:moveTo>
                  <a:lnTo>
                    <a:pt x="0" y="26925"/>
                  </a:lnTo>
                </a:path>
                <a:path w="27940" h="36829">
                  <a:moveTo>
                    <a:pt x="7619" y="3264"/>
                  </a:moveTo>
                  <a:lnTo>
                    <a:pt x="17270" y="11418"/>
                  </a:lnTo>
                  <a:lnTo>
                    <a:pt x="26921" y="195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" name="object 358"/>
            <p:cNvSpPr/>
            <p:nvPr/>
          </p:nvSpPr>
          <p:spPr>
            <a:xfrm>
              <a:off x="8349328" y="4810136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7619" y="6528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" name="object 359"/>
            <p:cNvSpPr/>
            <p:nvPr/>
          </p:nvSpPr>
          <p:spPr>
            <a:xfrm>
              <a:off x="8352249" y="4814213"/>
              <a:ext cx="25400" cy="22225"/>
            </a:xfrm>
            <a:custGeom>
              <a:avLst/>
              <a:gdLst/>
              <a:ahLst/>
              <a:cxnLst/>
              <a:rect l="l" t="t" r="r" b="b"/>
              <a:pathLst>
                <a:path w="25400" h="22225">
                  <a:moveTo>
                    <a:pt x="10540" y="9792"/>
                  </a:moveTo>
                  <a:lnTo>
                    <a:pt x="0" y="0"/>
                  </a:lnTo>
                </a:path>
                <a:path w="25400" h="22225">
                  <a:moveTo>
                    <a:pt x="9524" y="9792"/>
                  </a:moveTo>
                  <a:lnTo>
                    <a:pt x="888" y="1625"/>
                  </a:lnTo>
                </a:path>
                <a:path w="25400" h="22225">
                  <a:moveTo>
                    <a:pt x="24889" y="20397"/>
                  </a:moveTo>
                  <a:lnTo>
                    <a:pt x="20064" y="17133"/>
                  </a:lnTo>
                  <a:lnTo>
                    <a:pt x="11428" y="8979"/>
                  </a:lnTo>
                  <a:lnTo>
                    <a:pt x="4698" y="2451"/>
                  </a:lnTo>
                </a:path>
                <a:path w="25400" h="22225">
                  <a:moveTo>
                    <a:pt x="24000" y="22035"/>
                  </a:moveTo>
                  <a:lnTo>
                    <a:pt x="16254" y="15507"/>
                  </a:lnTo>
                  <a:lnTo>
                    <a:pt x="10540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" name="object 360"/>
            <p:cNvSpPr/>
            <p:nvPr/>
          </p:nvSpPr>
          <p:spPr>
            <a:xfrm>
              <a:off x="8341709" y="4801969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20" h="8254">
                  <a:moveTo>
                    <a:pt x="7619" y="8166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" name="object 361"/>
            <p:cNvSpPr/>
            <p:nvPr/>
          </p:nvSpPr>
          <p:spPr>
            <a:xfrm>
              <a:off x="8342598" y="4777495"/>
              <a:ext cx="15875" cy="36830"/>
            </a:xfrm>
            <a:custGeom>
              <a:avLst/>
              <a:gdLst/>
              <a:ahLst/>
              <a:cxnLst/>
              <a:rect l="l" t="t" r="r" b="b"/>
              <a:pathLst>
                <a:path w="15875" h="36829">
                  <a:moveTo>
                    <a:pt x="15365" y="13056"/>
                  </a:moveTo>
                  <a:lnTo>
                    <a:pt x="3809" y="1625"/>
                  </a:lnTo>
                </a:path>
                <a:path w="15875" h="36829">
                  <a:moveTo>
                    <a:pt x="13460" y="10605"/>
                  </a:moveTo>
                  <a:lnTo>
                    <a:pt x="2920" y="0"/>
                  </a:lnTo>
                </a:path>
                <a:path w="15875" h="36829">
                  <a:moveTo>
                    <a:pt x="9651" y="36718"/>
                  </a:moveTo>
                  <a:lnTo>
                    <a:pt x="0" y="277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" name="object 362"/>
            <p:cNvSpPr/>
            <p:nvPr/>
          </p:nvSpPr>
          <p:spPr>
            <a:xfrm>
              <a:off x="8343613" y="4808498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20">
                  <a:moveTo>
                    <a:pt x="9524" y="7341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" name="object 363"/>
            <p:cNvSpPr/>
            <p:nvPr/>
          </p:nvSpPr>
          <p:spPr>
            <a:xfrm>
              <a:off x="8356058" y="4784023"/>
              <a:ext cx="24130" cy="25400"/>
            </a:xfrm>
            <a:custGeom>
              <a:avLst/>
              <a:gdLst/>
              <a:ahLst/>
              <a:cxnLst/>
              <a:rect l="l" t="t" r="r" b="b"/>
              <a:pathLst>
                <a:path w="24129" h="25400">
                  <a:moveTo>
                    <a:pt x="13460" y="18759"/>
                  </a:moveTo>
                  <a:lnTo>
                    <a:pt x="1904" y="6528"/>
                  </a:lnTo>
                </a:path>
                <a:path w="24129" h="25400">
                  <a:moveTo>
                    <a:pt x="21080" y="25287"/>
                  </a:moveTo>
                  <a:lnTo>
                    <a:pt x="9524" y="13869"/>
                  </a:lnTo>
                  <a:lnTo>
                    <a:pt x="0" y="4076"/>
                  </a:lnTo>
                </a:path>
                <a:path w="24129" h="25400">
                  <a:moveTo>
                    <a:pt x="24000" y="23661"/>
                  </a:moveTo>
                  <a:lnTo>
                    <a:pt x="13460" y="13869"/>
                  </a:lnTo>
                  <a:lnTo>
                    <a:pt x="1904" y="2438"/>
                  </a:lnTo>
                </a:path>
                <a:path w="24129" h="25400">
                  <a:moveTo>
                    <a:pt x="0" y="0"/>
                  </a:moveTo>
                  <a:lnTo>
                    <a:pt x="8635" y="9792"/>
                  </a:lnTo>
                  <a:lnTo>
                    <a:pt x="18159" y="187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" name="object 364"/>
            <p:cNvSpPr/>
            <p:nvPr/>
          </p:nvSpPr>
          <p:spPr>
            <a:xfrm>
              <a:off x="8293707" y="5024754"/>
              <a:ext cx="16510" cy="6985"/>
            </a:xfrm>
            <a:custGeom>
              <a:avLst/>
              <a:gdLst/>
              <a:ahLst/>
              <a:cxnLst/>
              <a:rect l="l" t="t" r="r" b="b"/>
              <a:pathLst>
                <a:path w="16509" h="6985">
                  <a:moveTo>
                    <a:pt x="0" y="6528"/>
                  </a:moveTo>
                  <a:lnTo>
                    <a:pt x="1625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" name="object 365"/>
            <p:cNvSpPr/>
            <p:nvPr/>
          </p:nvSpPr>
          <p:spPr>
            <a:xfrm>
              <a:off x="8117192" y="5005169"/>
              <a:ext cx="210185" cy="64135"/>
            </a:xfrm>
            <a:custGeom>
              <a:avLst/>
              <a:gdLst/>
              <a:ahLst/>
              <a:cxnLst/>
              <a:rect l="l" t="t" r="r" b="b"/>
              <a:pathLst>
                <a:path w="210184" h="64135">
                  <a:moveTo>
                    <a:pt x="175498" y="21223"/>
                  </a:moveTo>
                  <a:lnTo>
                    <a:pt x="179435" y="20397"/>
                  </a:lnTo>
                </a:path>
                <a:path w="210184" h="64135">
                  <a:moveTo>
                    <a:pt x="147687" y="32641"/>
                  </a:moveTo>
                  <a:lnTo>
                    <a:pt x="172704" y="33453"/>
                  </a:lnTo>
                </a:path>
                <a:path w="210184" h="64135">
                  <a:moveTo>
                    <a:pt x="162164" y="35905"/>
                  </a:moveTo>
                  <a:lnTo>
                    <a:pt x="178419" y="36718"/>
                  </a:lnTo>
                </a:path>
                <a:path w="210184" h="64135">
                  <a:moveTo>
                    <a:pt x="160259" y="26925"/>
                  </a:moveTo>
                  <a:lnTo>
                    <a:pt x="165974" y="24487"/>
                  </a:lnTo>
                </a:path>
                <a:path w="210184" h="64135">
                  <a:moveTo>
                    <a:pt x="150608" y="42433"/>
                  </a:moveTo>
                  <a:lnTo>
                    <a:pt x="180324" y="44884"/>
                  </a:lnTo>
                </a:path>
                <a:path w="210184" h="64135">
                  <a:moveTo>
                    <a:pt x="164958" y="28564"/>
                  </a:moveTo>
                  <a:lnTo>
                    <a:pt x="160259" y="29376"/>
                  </a:lnTo>
                </a:path>
                <a:path w="210184" h="64135">
                  <a:moveTo>
                    <a:pt x="167879" y="27751"/>
                  </a:moveTo>
                  <a:lnTo>
                    <a:pt x="164069" y="28564"/>
                  </a:lnTo>
                </a:path>
                <a:path w="210184" h="64135">
                  <a:moveTo>
                    <a:pt x="167879" y="27751"/>
                  </a:moveTo>
                  <a:lnTo>
                    <a:pt x="164069" y="28564"/>
                  </a:lnTo>
                </a:path>
                <a:path w="210184" h="64135">
                  <a:moveTo>
                    <a:pt x="167879" y="26925"/>
                  </a:moveTo>
                  <a:lnTo>
                    <a:pt x="164069" y="27751"/>
                  </a:lnTo>
                </a:path>
                <a:path w="210184" h="64135">
                  <a:moveTo>
                    <a:pt x="180324" y="44884"/>
                  </a:moveTo>
                  <a:lnTo>
                    <a:pt x="210039" y="46510"/>
                  </a:lnTo>
                </a:path>
                <a:path w="210184" h="64135">
                  <a:moveTo>
                    <a:pt x="166863" y="27751"/>
                  </a:moveTo>
                  <a:lnTo>
                    <a:pt x="164958" y="28564"/>
                  </a:lnTo>
                </a:path>
                <a:path w="210184" h="64135">
                  <a:moveTo>
                    <a:pt x="178419" y="36718"/>
                  </a:moveTo>
                  <a:lnTo>
                    <a:pt x="179435" y="36718"/>
                  </a:lnTo>
                </a:path>
                <a:path w="210184" h="64135">
                  <a:moveTo>
                    <a:pt x="188959" y="34279"/>
                  </a:moveTo>
                  <a:lnTo>
                    <a:pt x="189975" y="34279"/>
                  </a:lnTo>
                </a:path>
                <a:path w="210184" h="64135">
                  <a:moveTo>
                    <a:pt x="205340" y="35092"/>
                  </a:moveTo>
                  <a:lnTo>
                    <a:pt x="207245" y="35092"/>
                  </a:lnTo>
                </a:path>
                <a:path w="210184" h="64135">
                  <a:moveTo>
                    <a:pt x="189975" y="34279"/>
                  </a:moveTo>
                  <a:lnTo>
                    <a:pt x="205340" y="35092"/>
                  </a:lnTo>
                </a:path>
                <a:path w="210184" h="64135">
                  <a:moveTo>
                    <a:pt x="172704" y="33453"/>
                  </a:moveTo>
                  <a:lnTo>
                    <a:pt x="188959" y="34279"/>
                  </a:lnTo>
                </a:path>
                <a:path w="210184" h="64135">
                  <a:moveTo>
                    <a:pt x="179435" y="36718"/>
                  </a:moveTo>
                  <a:lnTo>
                    <a:pt x="201404" y="37543"/>
                  </a:lnTo>
                </a:path>
                <a:path w="210184" h="64135">
                  <a:moveTo>
                    <a:pt x="176514" y="26112"/>
                  </a:moveTo>
                  <a:lnTo>
                    <a:pt x="173593" y="26925"/>
                  </a:lnTo>
                  <a:lnTo>
                    <a:pt x="170799" y="27751"/>
                  </a:lnTo>
                  <a:lnTo>
                    <a:pt x="167879" y="27751"/>
                  </a:lnTo>
                </a:path>
                <a:path w="210184" h="64135">
                  <a:moveTo>
                    <a:pt x="176514" y="26112"/>
                  </a:moveTo>
                  <a:lnTo>
                    <a:pt x="175498" y="26112"/>
                  </a:lnTo>
                  <a:lnTo>
                    <a:pt x="172704" y="26112"/>
                  </a:lnTo>
                  <a:lnTo>
                    <a:pt x="171688" y="26112"/>
                  </a:lnTo>
                </a:path>
                <a:path w="210184" h="64135">
                  <a:moveTo>
                    <a:pt x="165974" y="24487"/>
                  </a:moveTo>
                  <a:lnTo>
                    <a:pt x="170799" y="22848"/>
                  </a:lnTo>
                  <a:lnTo>
                    <a:pt x="175498" y="21223"/>
                  </a:lnTo>
                </a:path>
                <a:path w="210184" h="64135">
                  <a:moveTo>
                    <a:pt x="166990" y="27751"/>
                  </a:moveTo>
                  <a:lnTo>
                    <a:pt x="169784" y="27751"/>
                  </a:lnTo>
                  <a:lnTo>
                    <a:pt x="167879" y="27751"/>
                  </a:lnTo>
                </a:path>
                <a:path w="210184" h="64135">
                  <a:moveTo>
                    <a:pt x="171688" y="26112"/>
                  </a:moveTo>
                  <a:lnTo>
                    <a:pt x="167879" y="26925"/>
                  </a:lnTo>
                </a:path>
                <a:path w="210184" h="64135">
                  <a:moveTo>
                    <a:pt x="0" y="59566"/>
                  </a:moveTo>
                  <a:lnTo>
                    <a:pt x="14476" y="58753"/>
                  </a:lnTo>
                </a:path>
                <a:path w="210184" h="64135">
                  <a:moveTo>
                    <a:pt x="18286" y="62018"/>
                  </a:moveTo>
                  <a:lnTo>
                    <a:pt x="7746" y="63656"/>
                  </a:lnTo>
                </a:path>
                <a:path w="210184" h="64135">
                  <a:moveTo>
                    <a:pt x="6730" y="0"/>
                  </a:moveTo>
                  <a:lnTo>
                    <a:pt x="13460" y="812"/>
                  </a:lnTo>
                </a:path>
                <a:path w="210184" h="64135">
                  <a:moveTo>
                    <a:pt x="63367" y="51412"/>
                  </a:moveTo>
                  <a:lnTo>
                    <a:pt x="70097" y="505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" name="object 366"/>
            <p:cNvSpPr/>
            <p:nvPr/>
          </p:nvSpPr>
          <p:spPr>
            <a:xfrm>
              <a:off x="8179544" y="5059846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10540" y="0"/>
                  </a:moveTo>
                  <a:lnTo>
                    <a:pt x="0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" name="object 367"/>
            <p:cNvSpPr/>
            <p:nvPr/>
          </p:nvSpPr>
          <p:spPr>
            <a:xfrm>
              <a:off x="8276437" y="503292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825" y="812"/>
                  </a:moveTo>
                  <a:lnTo>
                    <a:pt x="0" y="1625"/>
                  </a:lnTo>
                </a:path>
                <a:path w="5079" h="2539">
                  <a:moveTo>
                    <a:pt x="4825" y="812"/>
                  </a:moveTo>
                  <a:lnTo>
                    <a:pt x="0" y="2438"/>
                  </a:lnTo>
                </a:path>
                <a:path w="5079" h="2539">
                  <a:moveTo>
                    <a:pt x="4825" y="0"/>
                  </a:moveTo>
                  <a:lnTo>
                    <a:pt x="1015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" name="object 368"/>
            <p:cNvSpPr/>
            <p:nvPr/>
          </p:nvSpPr>
          <p:spPr>
            <a:xfrm>
              <a:off x="8226530" y="5044339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10540" y="0"/>
                  </a:moveTo>
                  <a:lnTo>
                    <a:pt x="0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" name="object 369"/>
            <p:cNvSpPr/>
            <p:nvPr/>
          </p:nvSpPr>
          <p:spPr>
            <a:xfrm>
              <a:off x="8228435" y="50467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" name="object 370"/>
            <p:cNvSpPr/>
            <p:nvPr/>
          </p:nvSpPr>
          <p:spPr>
            <a:xfrm>
              <a:off x="8222720" y="5041887"/>
              <a:ext cx="45085" cy="5715"/>
            </a:xfrm>
            <a:custGeom>
              <a:avLst/>
              <a:gdLst/>
              <a:ahLst/>
              <a:cxnLst/>
              <a:rect l="l" t="t" r="r" b="b"/>
              <a:pathLst>
                <a:path w="45084" h="5714">
                  <a:moveTo>
                    <a:pt x="0" y="4089"/>
                  </a:moveTo>
                  <a:lnTo>
                    <a:pt x="1015" y="4902"/>
                  </a:lnTo>
                  <a:lnTo>
                    <a:pt x="1904" y="5715"/>
                  </a:lnTo>
                  <a:lnTo>
                    <a:pt x="2920" y="5715"/>
                  </a:lnTo>
                </a:path>
                <a:path w="45084" h="5714">
                  <a:moveTo>
                    <a:pt x="7746" y="5715"/>
                  </a:moveTo>
                  <a:lnTo>
                    <a:pt x="26921" y="0"/>
                  </a:lnTo>
                </a:path>
                <a:path w="45084" h="5714">
                  <a:moveTo>
                    <a:pt x="7746" y="5715"/>
                  </a:moveTo>
                  <a:lnTo>
                    <a:pt x="27810" y="0"/>
                  </a:lnTo>
                </a:path>
                <a:path w="45084" h="5714">
                  <a:moveTo>
                    <a:pt x="4825" y="5715"/>
                  </a:moveTo>
                  <a:lnTo>
                    <a:pt x="15365" y="2451"/>
                  </a:lnTo>
                </a:path>
                <a:path w="45084" h="5714">
                  <a:moveTo>
                    <a:pt x="16381" y="3264"/>
                  </a:moveTo>
                  <a:lnTo>
                    <a:pt x="45081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" name="object 371"/>
            <p:cNvSpPr/>
            <p:nvPr/>
          </p:nvSpPr>
          <p:spPr>
            <a:xfrm>
              <a:off x="8208116" y="5047196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7429" y="0"/>
                  </a:lnTo>
                </a:path>
                <a:path w="29845">
                  <a:moveTo>
                    <a:pt x="1904" y="0"/>
                  </a:moveTo>
                  <a:lnTo>
                    <a:pt x="29334" y="0"/>
                  </a:lnTo>
                </a:path>
                <a:path w="29845">
                  <a:moveTo>
                    <a:pt x="1904" y="0"/>
                  </a:moveTo>
                  <a:lnTo>
                    <a:pt x="29334" y="0"/>
                  </a:lnTo>
                </a:path>
                <a:path w="29845">
                  <a:moveTo>
                    <a:pt x="1904" y="0"/>
                  </a:moveTo>
                  <a:lnTo>
                    <a:pt x="2933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" name="object 372"/>
            <p:cNvSpPr/>
            <p:nvPr/>
          </p:nvSpPr>
          <p:spPr>
            <a:xfrm>
              <a:off x="8206466" y="5047603"/>
              <a:ext cx="17780" cy="6985"/>
            </a:xfrm>
            <a:custGeom>
              <a:avLst/>
              <a:gdLst/>
              <a:ahLst/>
              <a:cxnLst/>
              <a:rect l="l" t="t" r="r" b="b"/>
              <a:pathLst>
                <a:path w="17779" h="6985">
                  <a:moveTo>
                    <a:pt x="5714" y="4076"/>
                  </a:moveTo>
                  <a:lnTo>
                    <a:pt x="1904" y="4902"/>
                  </a:lnTo>
                </a:path>
                <a:path w="17779" h="6985">
                  <a:moveTo>
                    <a:pt x="1904" y="4076"/>
                  </a:moveTo>
                  <a:lnTo>
                    <a:pt x="12444" y="1638"/>
                  </a:lnTo>
                </a:path>
                <a:path w="17779" h="6985">
                  <a:moveTo>
                    <a:pt x="7619" y="4076"/>
                  </a:moveTo>
                  <a:lnTo>
                    <a:pt x="2793" y="5715"/>
                  </a:lnTo>
                </a:path>
                <a:path w="17779" h="6985">
                  <a:moveTo>
                    <a:pt x="6730" y="4902"/>
                  </a:moveTo>
                  <a:lnTo>
                    <a:pt x="0" y="6528"/>
                  </a:lnTo>
                </a:path>
                <a:path w="17779" h="6985">
                  <a:moveTo>
                    <a:pt x="4825" y="4902"/>
                  </a:moveTo>
                  <a:lnTo>
                    <a:pt x="0" y="5715"/>
                  </a:lnTo>
                </a:path>
                <a:path w="17779" h="6985">
                  <a:moveTo>
                    <a:pt x="12444" y="1638"/>
                  </a:moveTo>
                  <a:lnTo>
                    <a:pt x="13333" y="1638"/>
                  </a:lnTo>
                  <a:lnTo>
                    <a:pt x="13333" y="812"/>
                  </a:lnTo>
                  <a:lnTo>
                    <a:pt x="14349" y="812"/>
                  </a:lnTo>
                  <a:lnTo>
                    <a:pt x="14349" y="0"/>
                  </a:lnTo>
                </a:path>
                <a:path w="17779" h="6985">
                  <a:moveTo>
                    <a:pt x="12444" y="1638"/>
                  </a:moveTo>
                  <a:lnTo>
                    <a:pt x="13333" y="1638"/>
                  </a:lnTo>
                  <a:lnTo>
                    <a:pt x="14349" y="812"/>
                  </a:lnTo>
                  <a:lnTo>
                    <a:pt x="14349" y="0"/>
                  </a:lnTo>
                </a:path>
                <a:path w="17779" h="6985">
                  <a:moveTo>
                    <a:pt x="14349" y="812"/>
                  </a:moveTo>
                  <a:lnTo>
                    <a:pt x="15365" y="0"/>
                  </a:lnTo>
                </a:path>
                <a:path w="17779" h="6985">
                  <a:moveTo>
                    <a:pt x="16254" y="1638"/>
                  </a:moveTo>
                  <a:lnTo>
                    <a:pt x="17270" y="812"/>
                  </a:lnTo>
                  <a:lnTo>
                    <a:pt x="17270" y="0"/>
                  </a:lnTo>
                </a:path>
                <a:path w="17779" h="6985">
                  <a:moveTo>
                    <a:pt x="16254" y="1638"/>
                  </a:moveTo>
                  <a:lnTo>
                    <a:pt x="14349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" name="object 373"/>
            <p:cNvSpPr/>
            <p:nvPr/>
          </p:nvSpPr>
          <p:spPr>
            <a:xfrm>
              <a:off x="8222720" y="50492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" name="object 374"/>
            <p:cNvSpPr/>
            <p:nvPr/>
          </p:nvSpPr>
          <p:spPr>
            <a:xfrm>
              <a:off x="8220816" y="5047603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1015" y="0"/>
                  </a:moveTo>
                  <a:lnTo>
                    <a:pt x="0" y="812"/>
                  </a:lnTo>
                </a:path>
                <a:path w="10159" h="1270">
                  <a:moveTo>
                    <a:pt x="4825" y="0"/>
                  </a:moveTo>
                  <a:lnTo>
                    <a:pt x="5714" y="0"/>
                  </a:lnTo>
                </a:path>
                <a:path w="10159" h="1270">
                  <a:moveTo>
                    <a:pt x="7619" y="0"/>
                  </a:moveTo>
                  <a:lnTo>
                    <a:pt x="9651" y="0"/>
                  </a:lnTo>
                </a:path>
                <a:path w="10159" h="1270">
                  <a:moveTo>
                    <a:pt x="4825" y="0"/>
                  </a:moveTo>
                  <a:lnTo>
                    <a:pt x="5714" y="0"/>
                  </a:lnTo>
                </a:path>
                <a:path w="10159" h="1270">
                  <a:moveTo>
                    <a:pt x="6730" y="0"/>
                  </a:moveTo>
                  <a:lnTo>
                    <a:pt x="7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" name="object 375"/>
            <p:cNvSpPr/>
            <p:nvPr/>
          </p:nvSpPr>
          <p:spPr>
            <a:xfrm>
              <a:off x="8228435" y="50476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" name="object 376"/>
            <p:cNvSpPr/>
            <p:nvPr/>
          </p:nvSpPr>
          <p:spPr>
            <a:xfrm>
              <a:off x="8226530" y="504760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1015" y="0"/>
                  </a:lnTo>
                </a:path>
                <a:path w="4445">
                  <a:moveTo>
                    <a:pt x="2920" y="0"/>
                  </a:moveTo>
                  <a:lnTo>
                    <a:pt x="393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" name="object 377"/>
            <p:cNvSpPr/>
            <p:nvPr/>
          </p:nvSpPr>
          <p:spPr>
            <a:xfrm>
              <a:off x="8227546" y="50476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" name="object 378"/>
            <p:cNvSpPr/>
            <p:nvPr/>
          </p:nvSpPr>
          <p:spPr>
            <a:xfrm>
              <a:off x="8212180" y="504924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0" y="2438"/>
                  </a:moveTo>
                  <a:lnTo>
                    <a:pt x="1904" y="1625"/>
                  </a:lnTo>
                  <a:lnTo>
                    <a:pt x="6730" y="0"/>
                  </a:lnTo>
                </a:path>
                <a:path w="10795" h="2539">
                  <a:moveTo>
                    <a:pt x="6730" y="0"/>
                  </a:moveTo>
                  <a:lnTo>
                    <a:pt x="7619" y="0"/>
                  </a:lnTo>
                  <a:lnTo>
                    <a:pt x="7619" y="812"/>
                  </a:lnTo>
                </a:path>
                <a:path w="10795" h="2539">
                  <a:moveTo>
                    <a:pt x="10540" y="0"/>
                  </a:moveTo>
                  <a:lnTo>
                    <a:pt x="1904" y="2438"/>
                  </a:lnTo>
                </a:path>
                <a:path w="10795" h="2539">
                  <a:moveTo>
                    <a:pt x="7619" y="812"/>
                  </a:moveTo>
                  <a:lnTo>
                    <a:pt x="86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" name="object 379"/>
            <p:cNvSpPr/>
            <p:nvPr/>
          </p:nvSpPr>
          <p:spPr>
            <a:xfrm>
              <a:off x="8220816" y="50484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" name="object 380"/>
            <p:cNvSpPr/>
            <p:nvPr/>
          </p:nvSpPr>
          <p:spPr>
            <a:xfrm>
              <a:off x="8193005" y="5047603"/>
              <a:ext cx="33655" cy="10795"/>
            </a:xfrm>
            <a:custGeom>
              <a:avLst/>
              <a:gdLst/>
              <a:ahLst/>
              <a:cxnLst/>
              <a:rect l="l" t="t" r="r" b="b"/>
              <a:pathLst>
                <a:path w="33654" h="10795">
                  <a:moveTo>
                    <a:pt x="29715" y="2451"/>
                  </a:moveTo>
                  <a:lnTo>
                    <a:pt x="20191" y="4902"/>
                  </a:lnTo>
                </a:path>
                <a:path w="33654" h="10795">
                  <a:moveTo>
                    <a:pt x="27810" y="0"/>
                  </a:moveTo>
                  <a:lnTo>
                    <a:pt x="28826" y="0"/>
                  </a:lnTo>
                </a:path>
                <a:path w="33654" h="10795">
                  <a:moveTo>
                    <a:pt x="29715" y="2451"/>
                  </a:moveTo>
                  <a:lnTo>
                    <a:pt x="29715" y="1638"/>
                  </a:lnTo>
                  <a:lnTo>
                    <a:pt x="30731" y="812"/>
                  </a:lnTo>
                  <a:lnTo>
                    <a:pt x="30731" y="0"/>
                  </a:lnTo>
                </a:path>
                <a:path w="33654" h="10795">
                  <a:moveTo>
                    <a:pt x="32636" y="0"/>
                  </a:moveTo>
                  <a:lnTo>
                    <a:pt x="31620" y="0"/>
                  </a:lnTo>
                  <a:lnTo>
                    <a:pt x="30731" y="0"/>
                  </a:lnTo>
                </a:path>
                <a:path w="33654" h="10795">
                  <a:moveTo>
                    <a:pt x="32636" y="0"/>
                  </a:moveTo>
                  <a:lnTo>
                    <a:pt x="33525" y="0"/>
                  </a:lnTo>
                </a:path>
                <a:path w="33654" h="10795">
                  <a:moveTo>
                    <a:pt x="33525" y="0"/>
                  </a:moveTo>
                  <a:lnTo>
                    <a:pt x="32636" y="0"/>
                  </a:lnTo>
                  <a:lnTo>
                    <a:pt x="31620" y="0"/>
                  </a:lnTo>
                  <a:lnTo>
                    <a:pt x="30731" y="0"/>
                  </a:lnTo>
                </a:path>
                <a:path w="33654" h="10795">
                  <a:moveTo>
                    <a:pt x="26794" y="2451"/>
                  </a:moveTo>
                  <a:lnTo>
                    <a:pt x="18286" y="4902"/>
                  </a:lnTo>
                </a:path>
                <a:path w="33654" h="10795">
                  <a:moveTo>
                    <a:pt x="1904" y="8979"/>
                  </a:moveTo>
                  <a:lnTo>
                    <a:pt x="0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" name="object 381"/>
            <p:cNvSpPr/>
            <p:nvPr/>
          </p:nvSpPr>
          <p:spPr>
            <a:xfrm>
              <a:off x="8194910" y="50557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0"/>
                  </a:move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" name="object 382"/>
            <p:cNvSpPr/>
            <p:nvPr/>
          </p:nvSpPr>
          <p:spPr>
            <a:xfrm>
              <a:off x="8187290" y="5032095"/>
              <a:ext cx="92075" cy="27940"/>
            </a:xfrm>
            <a:custGeom>
              <a:avLst/>
              <a:gdLst/>
              <a:ahLst/>
              <a:cxnLst/>
              <a:rect l="l" t="t" r="r" b="b"/>
              <a:pathLst>
                <a:path w="92075" h="27939">
                  <a:moveTo>
                    <a:pt x="21080" y="20410"/>
                  </a:moveTo>
                  <a:lnTo>
                    <a:pt x="17270" y="21223"/>
                  </a:lnTo>
                </a:path>
                <a:path w="92075" h="27939">
                  <a:moveTo>
                    <a:pt x="11428" y="25299"/>
                  </a:moveTo>
                  <a:lnTo>
                    <a:pt x="12444" y="24487"/>
                  </a:lnTo>
                </a:path>
                <a:path w="92075" h="27939">
                  <a:moveTo>
                    <a:pt x="16254" y="22848"/>
                  </a:moveTo>
                  <a:lnTo>
                    <a:pt x="11428" y="24487"/>
                  </a:lnTo>
                </a:path>
                <a:path w="92075" h="27939">
                  <a:moveTo>
                    <a:pt x="0" y="23674"/>
                  </a:moveTo>
                  <a:lnTo>
                    <a:pt x="10540" y="21223"/>
                  </a:lnTo>
                  <a:lnTo>
                    <a:pt x="21080" y="19584"/>
                  </a:lnTo>
                </a:path>
                <a:path w="92075" h="27939">
                  <a:moveTo>
                    <a:pt x="21969" y="21223"/>
                  </a:moveTo>
                  <a:lnTo>
                    <a:pt x="18159" y="22035"/>
                  </a:lnTo>
                  <a:lnTo>
                    <a:pt x="15365" y="23674"/>
                  </a:lnTo>
                  <a:lnTo>
                    <a:pt x="12444" y="24487"/>
                  </a:lnTo>
                </a:path>
                <a:path w="92075" h="27939">
                  <a:moveTo>
                    <a:pt x="19175" y="22035"/>
                  </a:moveTo>
                  <a:lnTo>
                    <a:pt x="14349" y="23674"/>
                  </a:lnTo>
                  <a:lnTo>
                    <a:pt x="11428" y="25299"/>
                  </a:lnTo>
                </a:path>
                <a:path w="92075" h="27939">
                  <a:moveTo>
                    <a:pt x="10540" y="23674"/>
                  </a:moveTo>
                  <a:lnTo>
                    <a:pt x="13333" y="22861"/>
                  </a:lnTo>
                  <a:lnTo>
                    <a:pt x="17270" y="21223"/>
                  </a:lnTo>
                </a:path>
                <a:path w="92075" h="27939">
                  <a:moveTo>
                    <a:pt x="5714" y="26112"/>
                  </a:moveTo>
                  <a:lnTo>
                    <a:pt x="3809" y="26938"/>
                  </a:lnTo>
                  <a:lnTo>
                    <a:pt x="3809" y="27751"/>
                  </a:lnTo>
                  <a:lnTo>
                    <a:pt x="2793" y="27751"/>
                  </a:lnTo>
                </a:path>
                <a:path w="92075" h="27939">
                  <a:moveTo>
                    <a:pt x="12444" y="24487"/>
                  </a:moveTo>
                  <a:lnTo>
                    <a:pt x="9524" y="25299"/>
                  </a:lnTo>
                  <a:lnTo>
                    <a:pt x="9524" y="26112"/>
                  </a:lnTo>
                  <a:lnTo>
                    <a:pt x="9524" y="25299"/>
                  </a:lnTo>
                  <a:lnTo>
                    <a:pt x="11428" y="24487"/>
                  </a:lnTo>
                </a:path>
                <a:path w="92075" h="27939">
                  <a:moveTo>
                    <a:pt x="19175" y="21223"/>
                  </a:moveTo>
                  <a:lnTo>
                    <a:pt x="16254" y="22848"/>
                  </a:lnTo>
                </a:path>
                <a:path w="92075" h="27939">
                  <a:moveTo>
                    <a:pt x="2793" y="27751"/>
                  </a:moveTo>
                  <a:lnTo>
                    <a:pt x="5714" y="26938"/>
                  </a:lnTo>
                  <a:lnTo>
                    <a:pt x="8635" y="26112"/>
                  </a:lnTo>
                  <a:lnTo>
                    <a:pt x="11428" y="25299"/>
                  </a:lnTo>
                </a:path>
                <a:path w="92075" h="27939">
                  <a:moveTo>
                    <a:pt x="59430" y="9792"/>
                  </a:moveTo>
                  <a:lnTo>
                    <a:pt x="49779" y="12243"/>
                  </a:lnTo>
                </a:path>
                <a:path w="92075" h="27939">
                  <a:moveTo>
                    <a:pt x="74796" y="8166"/>
                  </a:moveTo>
                  <a:lnTo>
                    <a:pt x="92066" y="8979"/>
                  </a:lnTo>
                </a:path>
                <a:path w="92075" h="27939">
                  <a:moveTo>
                    <a:pt x="70986" y="7353"/>
                  </a:moveTo>
                  <a:lnTo>
                    <a:pt x="74796" y="8166"/>
                  </a:lnTo>
                </a:path>
                <a:path w="92075" h="27939">
                  <a:moveTo>
                    <a:pt x="59430" y="9792"/>
                  </a:moveTo>
                  <a:lnTo>
                    <a:pt x="72891" y="5715"/>
                  </a:lnTo>
                </a:path>
                <a:path w="92075" h="27939">
                  <a:moveTo>
                    <a:pt x="50795" y="12243"/>
                  </a:moveTo>
                  <a:lnTo>
                    <a:pt x="60446" y="9792"/>
                  </a:lnTo>
                </a:path>
                <a:path w="92075" h="27939">
                  <a:moveTo>
                    <a:pt x="72891" y="5715"/>
                  </a:moveTo>
                  <a:lnTo>
                    <a:pt x="78606" y="3264"/>
                  </a:lnTo>
                  <a:lnTo>
                    <a:pt x="9016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" name="object 383"/>
            <p:cNvSpPr/>
            <p:nvPr/>
          </p:nvSpPr>
          <p:spPr>
            <a:xfrm>
              <a:off x="8249642" y="5034546"/>
              <a:ext cx="27305" cy="7620"/>
            </a:xfrm>
            <a:custGeom>
              <a:avLst/>
              <a:gdLst/>
              <a:ahLst/>
              <a:cxnLst/>
              <a:rect l="l" t="t" r="r" b="b"/>
              <a:pathLst>
                <a:path w="27304" h="7620">
                  <a:moveTo>
                    <a:pt x="26794" y="0"/>
                  </a:moveTo>
                  <a:lnTo>
                    <a:pt x="20064" y="1638"/>
                  </a:lnTo>
                  <a:lnTo>
                    <a:pt x="12444" y="4076"/>
                  </a:lnTo>
                  <a:lnTo>
                    <a:pt x="0" y="7341"/>
                  </a:lnTo>
                </a:path>
                <a:path w="27304" h="7620">
                  <a:moveTo>
                    <a:pt x="26794" y="812"/>
                  </a:moveTo>
                  <a:lnTo>
                    <a:pt x="19175" y="2451"/>
                  </a:lnTo>
                  <a:lnTo>
                    <a:pt x="5714" y="6528"/>
                  </a:lnTo>
                  <a:lnTo>
                    <a:pt x="888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" name="object 384"/>
            <p:cNvSpPr/>
            <p:nvPr/>
          </p:nvSpPr>
          <p:spPr>
            <a:xfrm>
              <a:off x="8131669" y="5033734"/>
              <a:ext cx="146050" cy="33655"/>
            </a:xfrm>
            <a:custGeom>
              <a:avLst/>
              <a:gdLst/>
              <a:ahLst/>
              <a:cxnLst/>
              <a:rect l="l" t="t" r="r" b="b"/>
              <a:pathLst>
                <a:path w="146050" h="33654">
                  <a:moveTo>
                    <a:pt x="145783" y="0"/>
                  </a:moveTo>
                  <a:lnTo>
                    <a:pt x="141846" y="812"/>
                  </a:lnTo>
                  <a:lnTo>
                    <a:pt x="133211" y="3264"/>
                  </a:lnTo>
                  <a:lnTo>
                    <a:pt x="124576" y="5715"/>
                  </a:lnTo>
                  <a:lnTo>
                    <a:pt x="115051" y="8153"/>
                  </a:lnTo>
                </a:path>
                <a:path w="146050" h="33654">
                  <a:moveTo>
                    <a:pt x="145783" y="812"/>
                  </a:moveTo>
                  <a:lnTo>
                    <a:pt x="140957" y="1625"/>
                  </a:lnTo>
                  <a:lnTo>
                    <a:pt x="134227" y="3264"/>
                  </a:lnTo>
                  <a:lnTo>
                    <a:pt x="121782" y="6528"/>
                  </a:lnTo>
                  <a:lnTo>
                    <a:pt x="116067" y="8153"/>
                  </a:lnTo>
                </a:path>
                <a:path w="146050" h="33654">
                  <a:moveTo>
                    <a:pt x="90162" y="13056"/>
                  </a:moveTo>
                  <a:lnTo>
                    <a:pt x="91050" y="13056"/>
                  </a:lnTo>
                  <a:lnTo>
                    <a:pt x="92066" y="13056"/>
                  </a:lnTo>
                </a:path>
                <a:path w="146050" h="33654">
                  <a:moveTo>
                    <a:pt x="92066" y="13056"/>
                  </a:moveTo>
                  <a:lnTo>
                    <a:pt x="91050" y="12243"/>
                  </a:lnTo>
                </a:path>
                <a:path w="146050" h="33654">
                  <a:moveTo>
                    <a:pt x="92066" y="13056"/>
                  </a:moveTo>
                  <a:lnTo>
                    <a:pt x="91050" y="12243"/>
                  </a:lnTo>
                </a:path>
                <a:path w="146050" h="33654">
                  <a:moveTo>
                    <a:pt x="0" y="30189"/>
                  </a:moveTo>
                  <a:lnTo>
                    <a:pt x="14349" y="28564"/>
                  </a:lnTo>
                </a:path>
                <a:path w="146050" h="33654">
                  <a:moveTo>
                    <a:pt x="15238" y="32641"/>
                  </a:moveTo>
                  <a:lnTo>
                    <a:pt x="3809" y="33453"/>
                  </a:lnTo>
                </a:path>
                <a:path w="146050" h="33654">
                  <a:moveTo>
                    <a:pt x="14349" y="28564"/>
                  </a:moveTo>
                  <a:lnTo>
                    <a:pt x="27810" y="26112"/>
                  </a:lnTo>
                  <a:lnTo>
                    <a:pt x="42160" y="24487"/>
                  </a:lnTo>
                  <a:lnTo>
                    <a:pt x="48890" y="22848"/>
                  </a:lnTo>
                </a:path>
                <a:path w="146050" h="33654">
                  <a:moveTo>
                    <a:pt x="47874" y="27751"/>
                  </a:moveTo>
                  <a:lnTo>
                    <a:pt x="37334" y="29376"/>
                  </a:lnTo>
                  <a:lnTo>
                    <a:pt x="25905" y="31015"/>
                  </a:lnTo>
                  <a:lnTo>
                    <a:pt x="15238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" name="object 385"/>
            <p:cNvSpPr/>
            <p:nvPr/>
          </p:nvSpPr>
          <p:spPr>
            <a:xfrm>
              <a:off x="8272627" y="501088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" name="object 386"/>
            <p:cNvSpPr/>
            <p:nvPr/>
          </p:nvSpPr>
          <p:spPr>
            <a:xfrm>
              <a:off x="8311994" y="501333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6603" y="812"/>
                  </a:moveTo>
                  <a:lnTo>
                    <a:pt x="7619" y="812"/>
                  </a:lnTo>
                </a:path>
                <a:path w="7620" h="1270">
                  <a:moveTo>
                    <a:pt x="6603" y="812"/>
                  </a:moveTo>
                  <a:lnTo>
                    <a:pt x="5714" y="0"/>
                  </a:lnTo>
                  <a:lnTo>
                    <a:pt x="4698" y="0"/>
                  </a:lnTo>
                </a:path>
                <a:path w="7620" h="1270">
                  <a:moveTo>
                    <a:pt x="4698" y="0"/>
                  </a:moveTo>
                  <a:lnTo>
                    <a:pt x="2793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" name="object 387"/>
            <p:cNvSpPr/>
            <p:nvPr/>
          </p:nvSpPr>
          <p:spPr>
            <a:xfrm>
              <a:off x="8305263" y="5013336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6730" y="0"/>
                  </a:moveTo>
                  <a:lnTo>
                    <a:pt x="4698" y="0"/>
                  </a:lnTo>
                </a:path>
                <a:path w="6984" h="1270">
                  <a:moveTo>
                    <a:pt x="4698" y="0"/>
                  </a:moveTo>
                  <a:lnTo>
                    <a:pt x="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" name="object 388"/>
            <p:cNvSpPr/>
            <p:nvPr/>
          </p:nvSpPr>
          <p:spPr>
            <a:xfrm>
              <a:off x="8296628" y="5012510"/>
              <a:ext cx="39370" cy="13335"/>
            </a:xfrm>
            <a:custGeom>
              <a:avLst/>
              <a:gdLst/>
              <a:ahLst/>
              <a:cxnLst/>
              <a:rect l="l" t="t" r="r" b="b"/>
              <a:pathLst>
                <a:path w="39370" h="13335">
                  <a:moveTo>
                    <a:pt x="22984" y="1638"/>
                  </a:moveTo>
                  <a:lnTo>
                    <a:pt x="23873" y="0"/>
                  </a:lnTo>
                </a:path>
                <a:path w="39370" h="13335">
                  <a:moveTo>
                    <a:pt x="13333" y="12243"/>
                  </a:moveTo>
                  <a:lnTo>
                    <a:pt x="19175" y="7353"/>
                  </a:lnTo>
                  <a:lnTo>
                    <a:pt x="22984" y="1638"/>
                  </a:lnTo>
                </a:path>
                <a:path w="39370" h="13335">
                  <a:moveTo>
                    <a:pt x="39239" y="2451"/>
                  </a:moveTo>
                  <a:lnTo>
                    <a:pt x="36445" y="2451"/>
                  </a:lnTo>
                  <a:lnTo>
                    <a:pt x="32509" y="1638"/>
                  </a:lnTo>
                  <a:lnTo>
                    <a:pt x="26794" y="825"/>
                  </a:lnTo>
                  <a:lnTo>
                    <a:pt x="23873" y="0"/>
                  </a:lnTo>
                </a:path>
                <a:path w="39370" h="13335">
                  <a:moveTo>
                    <a:pt x="0" y="13056"/>
                  </a:moveTo>
                  <a:lnTo>
                    <a:pt x="3809" y="12243"/>
                  </a:lnTo>
                  <a:lnTo>
                    <a:pt x="6730" y="11430"/>
                  </a:lnTo>
                  <a:lnTo>
                    <a:pt x="9524" y="11430"/>
                  </a:lnTo>
                  <a:lnTo>
                    <a:pt x="1054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" name="object 389"/>
            <p:cNvSpPr/>
            <p:nvPr/>
          </p:nvSpPr>
          <p:spPr>
            <a:xfrm>
              <a:off x="8307168" y="502394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  <a:lnTo>
                    <a:pt x="2793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" name="object 390"/>
            <p:cNvSpPr/>
            <p:nvPr/>
          </p:nvSpPr>
          <p:spPr>
            <a:xfrm>
              <a:off x="8284056" y="5010885"/>
              <a:ext cx="57785" cy="5080"/>
            </a:xfrm>
            <a:custGeom>
              <a:avLst/>
              <a:gdLst/>
              <a:ahLst/>
              <a:cxnLst/>
              <a:rect l="l" t="t" r="r" b="b"/>
              <a:pathLst>
                <a:path w="57784" h="5079">
                  <a:moveTo>
                    <a:pt x="51811" y="4076"/>
                  </a:moveTo>
                  <a:lnTo>
                    <a:pt x="53716" y="4889"/>
                  </a:lnTo>
                  <a:lnTo>
                    <a:pt x="55748" y="4889"/>
                  </a:lnTo>
                  <a:lnTo>
                    <a:pt x="57652" y="4889"/>
                  </a:lnTo>
                </a:path>
                <a:path w="57784" h="5079">
                  <a:moveTo>
                    <a:pt x="36445" y="1625"/>
                  </a:moveTo>
                  <a:lnTo>
                    <a:pt x="37461" y="1625"/>
                  </a:lnTo>
                  <a:lnTo>
                    <a:pt x="38477" y="1625"/>
                  </a:lnTo>
                </a:path>
                <a:path w="57784" h="5079">
                  <a:moveTo>
                    <a:pt x="0" y="0"/>
                  </a:moveTo>
                  <a:lnTo>
                    <a:pt x="10667" y="812"/>
                  </a:lnTo>
                  <a:lnTo>
                    <a:pt x="22096" y="812"/>
                  </a:lnTo>
                  <a:lnTo>
                    <a:pt x="31747" y="1625"/>
                  </a:lnTo>
                  <a:lnTo>
                    <a:pt x="36445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" name="object 391"/>
            <p:cNvSpPr/>
            <p:nvPr/>
          </p:nvSpPr>
          <p:spPr>
            <a:xfrm>
              <a:off x="8178655" y="5011698"/>
              <a:ext cx="44450" cy="1270"/>
            </a:xfrm>
            <a:custGeom>
              <a:avLst/>
              <a:gdLst/>
              <a:ahLst/>
              <a:cxnLst/>
              <a:rect l="l" t="t" r="r" b="b"/>
              <a:pathLst>
                <a:path w="44450" h="1270">
                  <a:moveTo>
                    <a:pt x="-13716" y="406"/>
                  </a:moveTo>
                  <a:lnTo>
                    <a:pt x="57781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" name="object 392"/>
            <p:cNvSpPr/>
            <p:nvPr/>
          </p:nvSpPr>
          <p:spPr>
            <a:xfrm>
              <a:off x="8169004" y="5011698"/>
              <a:ext cx="85725" cy="1270"/>
            </a:xfrm>
            <a:custGeom>
              <a:avLst/>
              <a:gdLst/>
              <a:ahLst/>
              <a:cxnLst/>
              <a:rect l="l" t="t" r="r" b="b"/>
              <a:pathLst>
                <a:path w="85725" h="1270">
                  <a:moveTo>
                    <a:pt x="-13716" y="406"/>
                  </a:moveTo>
                  <a:lnTo>
                    <a:pt x="99053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" name="object 393"/>
            <p:cNvSpPr/>
            <p:nvPr/>
          </p:nvSpPr>
          <p:spPr>
            <a:xfrm>
              <a:off x="8254341" y="5010885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5" h="1270">
                  <a:moveTo>
                    <a:pt x="0" y="812"/>
                  </a:moveTo>
                  <a:lnTo>
                    <a:pt x="1828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" name="object 394"/>
            <p:cNvSpPr/>
            <p:nvPr/>
          </p:nvSpPr>
          <p:spPr>
            <a:xfrm>
              <a:off x="8139289" y="5006808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6730" y="81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" name="object 395"/>
            <p:cNvSpPr/>
            <p:nvPr/>
          </p:nvSpPr>
          <p:spPr>
            <a:xfrm>
              <a:off x="8162273" y="5012510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" name="object 396"/>
            <p:cNvSpPr/>
            <p:nvPr/>
          </p:nvSpPr>
          <p:spPr>
            <a:xfrm>
              <a:off x="8169004" y="50125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" name="object 397"/>
            <p:cNvSpPr/>
            <p:nvPr/>
          </p:nvSpPr>
          <p:spPr>
            <a:xfrm>
              <a:off x="8166210" y="501251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888" y="0"/>
                  </a:moveTo>
                  <a:lnTo>
                    <a:pt x="2793" y="0"/>
                  </a:lnTo>
                </a:path>
                <a:path w="3175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" name="object 398"/>
            <p:cNvSpPr/>
            <p:nvPr/>
          </p:nvSpPr>
          <p:spPr>
            <a:xfrm>
              <a:off x="8157575" y="50100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" name="object 399"/>
            <p:cNvSpPr/>
            <p:nvPr/>
          </p:nvSpPr>
          <p:spPr>
            <a:xfrm>
              <a:off x="8075032" y="5005982"/>
              <a:ext cx="104139" cy="61594"/>
            </a:xfrm>
            <a:custGeom>
              <a:avLst/>
              <a:gdLst/>
              <a:ahLst/>
              <a:cxnLst/>
              <a:rect l="l" t="t" r="r" b="b"/>
              <a:pathLst>
                <a:path w="104140" h="61595">
                  <a:moveTo>
                    <a:pt x="86352" y="6528"/>
                  </a:moveTo>
                  <a:lnTo>
                    <a:pt x="87241" y="6528"/>
                  </a:lnTo>
                </a:path>
                <a:path w="104140" h="61595">
                  <a:moveTo>
                    <a:pt x="85336" y="5715"/>
                  </a:moveTo>
                  <a:lnTo>
                    <a:pt x="86352" y="6528"/>
                  </a:lnTo>
                </a:path>
                <a:path w="104140" h="61595">
                  <a:moveTo>
                    <a:pt x="84447" y="5715"/>
                  </a:moveTo>
                  <a:lnTo>
                    <a:pt x="85336" y="5715"/>
                  </a:lnTo>
                </a:path>
                <a:path w="104140" h="61595">
                  <a:moveTo>
                    <a:pt x="83431" y="4902"/>
                  </a:moveTo>
                  <a:lnTo>
                    <a:pt x="84447" y="5715"/>
                  </a:lnTo>
                </a:path>
                <a:path w="104140" h="61595">
                  <a:moveTo>
                    <a:pt x="82542" y="4902"/>
                  </a:moveTo>
                  <a:lnTo>
                    <a:pt x="83431" y="4902"/>
                  </a:lnTo>
                </a:path>
                <a:path w="104140" h="61595">
                  <a:moveTo>
                    <a:pt x="98797" y="6528"/>
                  </a:moveTo>
                  <a:lnTo>
                    <a:pt x="100702" y="6528"/>
                  </a:lnTo>
                </a:path>
                <a:path w="104140" h="61595">
                  <a:moveTo>
                    <a:pt x="98797" y="6528"/>
                  </a:moveTo>
                  <a:lnTo>
                    <a:pt x="97781" y="6528"/>
                  </a:lnTo>
                  <a:lnTo>
                    <a:pt x="96892" y="6528"/>
                  </a:lnTo>
                </a:path>
                <a:path w="104140" h="61595">
                  <a:moveTo>
                    <a:pt x="103622" y="6528"/>
                  </a:moveTo>
                  <a:lnTo>
                    <a:pt x="101718" y="6528"/>
                  </a:lnTo>
                  <a:lnTo>
                    <a:pt x="100702" y="6528"/>
                  </a:lnTo>
                </a:path>
                <a:path w="104140" h="61595">
                  <a:moveTo>
                    <a:pt x="93082" y="6528"/>
                  </a:moveTo>
                  <a:lnTo>
                    <a:pt x="91177" y="6528"/>
                  </a:lnTo>
                  <a:lnTo>
                    <a:pt x="90162" y="6528"/>
                  </a:lnTo>
                  <a:lnTo>
                    <a:pt x="89146" y="6528"/>
                  </a:lnTo>
                  <a:lnTo>
                    <a:pt x="88257" y="6528"/>
                  </a:lnTo>
                  <a:lnTo>
                    <a:pt x="87241" y="5715"/>
                  </a:lnTo>
                </a:path>
                <a:path w="104140" h="61595">
                  <a:moveTo>
                    <a:pt x="87241" y="5715"/>
                  </a:moveTo>
                  <a:lnTo>
                    <a:pt x="89146" y="6528"/>
                  </a:lnTo>
                  <a:lnTo>
                    <a:pt x="91177" y="6528"/>
                  </a:lnTo>
                  <a:lnTo>
                    <a:pt x="93082" y="6528"/>
                  </a:lnTo>
                  <a:lnTo>
                    <a:pt x="93971" y="6528"/>
                  </a:lnTo>
                </a:path>
                <a:path w="104140" h="61595">
                  <a:moveTo>
                    <a:pt x="87241" y="5715"/>
                  </a:moveTo>
                  <a:lnTo>
                    <a:pt x="81526" y="4089"/>
                  </a:lnTo>
                  <a:lnTo>
                    <a:pt x="75812" y="2451"/>
                  </a:lnTo>
                  <a:lnTo>
                    <a:pt x="70986" y="1638"/>
                  </a:lnTo>
                </a:path>
                <a:path w="104140" h="61595">
                  <a:moveTo>
                    <a:pt x="64256" y="825"/>
                  </a:moveTo>
                  <a:lnTo>
                    <a:pt x="57525" y="0"/>
                  </a:lnTo>
                  <a:lnTo>
                    <a:pt x="55621" y="0"/>
                  </a:lnTo>
                </a:path>
                <a:path w="104140" h="61595">
                  <a:moveTo>
                    <a:pt x="0" y="61205"/>
                  </a:moveTo>
                  <a:lnTo>
                    <a:pt x="14349" y="603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" name="object 400"/>
            <p:cNvSpPr/>
            <p:nvPr/>
          </p:nvSpPr>
          <p:spPr>
            <a:xfrm>
              <a:off x="8078842" y="5071277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5777" y="-13716"/>
                  </a:moveTo>
                  <a:lnTo>
                    <a:pt x="5777" y="13716"/>
                  </a:lnTo>
                </a:path>
              </a:pathLst>
            </a:custGeom>
            <a:ln w="115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" name="object 401"/>
            <p:cNvSpPr/>
            <p:nvPr/>
          </p:nvSpPr>
          <p:spPr>
            <a:xfrm>
              <a:off x="8089382" y="5064749"/>
              <a:ext cx="35560" cy="6985"/>
            </a:xfrm>
            <a:custGeom>
              <a:avLst/>
              <a:gdLst/>
              <a:ahLst/>
              <a:cxnLst/>
              <a:rect l="l" t="t" r="r" b="b"/>
              <a:pathLst>
                <a:path w="35559" h="6985">
                  <a:moveTo>
                    <a:pt x="0" y="1625"/>
                  </a:moveTo>
                  <a:lnTo>
                    <a:pt x="14476" y="812"/>
                  </a:lnTo>
                  <a:lnTo>
                    <a:pt x="27810" y="0"/>
                  </a:lnTo>
                </a:path>
                <a:path w="35559" h="6985">
                  <a:moveTo>
                    <a:pt x="35556" y="4076"/>
                  </a:moveTo>
                  <a:lnTo>
                    <a:pt x="24000" y="4889"/>
                  </a:lnTo>
                  <a:lnTo>
                    <a:pt x="12571" y="5702"/>
                  </a:lnTo>
                  <a:lnTo>
                    <a:pt x="1015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" name="object 402"/>
            <p:cNvSpPr/>
            <p:nvPr/>
          </p:nvSpPr>
          <p:spPr>
            <a:xfrm>
              <a:off x="7876549" y="5018226"/>
              <a:ext cx="41275" cy="1270"/>
            </a:xfrm>
            <a:custGeom>
              <a:avLst/>
              <a:gdLst/>
              <a:ahLst/>
              <a:cxnLst/>
              <a:rect l="l" t="t" r="r" b="b"/>
              <a:pathLst>
                <a:path w="41275" h="1270">
                  <a:moveTo>
                    <a:pt x="-13716" y="406"/>
                  </a:moveTo>
                  <a:lnTo>
                    <a:pt x="54861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" name="object 403"/>
            <p:cNvSpPr/>
            <p:nvPr/>
          </p:nvSpPr>
          <p:spPr>
            <a:xfrm>
              <a:off x="7900550" y="5052505"/>
              <a:ext cx="119380" cy="18415"/>
            </a:xfrm>
            <a:custGeom>
              <a:avLst/>
              <a:gdLst/>
              <a:ahLst/>
              <a:cxnLst/>
              <a:rect l="l" t="t" r="r" b="b"/>
              <a:pathLst>
                <a:path w="119379" h="18414">
                  <a:moveTo>
                    <a:pt x="0" y="0"/>
                  </a:moveTo>
                  <a:lnTo>
                    <a:pt x="11428" y="2438"/>
                  </a:lnTo>
                </a:path>
                <a:path w="119379" h="18414">
                  <a:moveTo>
                    <a:pt x="17143" y="7341"/>
                  </a:moveTo>
                  <a:lnTo>
                    <a:pt x="5714" y="5702"/>
                  </a:lnTo>
                </a:path>
                <a:path w="119379" h="18414">
                  <a:moveTo>
                    <a:pt x="75685" y="11418"/>
                  </a:moveTo>
                  <a:lnTo>
                    <a:pt x="90035" y="13056"/>
                  </a:lnTo>
                </a:path>
                <a:path w="119379" h="18414">
                  <a:moveTo>
                    <a:pt x="97781" y="17946"/>
                  </a:moveTo>
                  <a:lnTo>
                    <a:pt x="86225" y="17133"/>
                  </a:lnTo>
                </a:path>
                <a:path w="119379" h="18414">
                  <a:moveTo>
                    <a:pt x="104511" y="13869"/>
                  </a:moveTo>
                  <a:lnTo>
                    <a:pt x="118861" y="146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" name="object 404"/>
            <p:cNvSpPr/>
            <p:nvPr/>
          </p:nvSpPr>
          <p:spPr>
            <a:xfrm>
              <a:off x="7998331" y="507045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" name="object 405"/>
            <p:cNvSpPr/>
            <p:nvPr/>
          </p:nvSpPr>
          <p:spPr>
            <a:xfrm>
              <a:off x="7996034" y="5053482"/>
              <a:ext cx="96520" cy="32384"/>
            </a:xfrm>
            <a:custGeom>
              <a:avLst/>
              <a:gdLst/>
              <a:ahLst/>
              <a:cxnLst/>
              <a:rect l="l" t="t" r="r" b="b"/>
              <a:pathLst>
                <a:path w="96520" h="32385">
                  <a:moveTo>
                    <a:pt x="96520" y="3263"/>
                  </a:moveTo>
                  <a:lnTo>
                    <a:pt x="92710" y="3263"/>
                  </a:lnTo>
                  <a:lnTo>
                    <a:pt x="92710" y="0"/>
                  </a:lnTo>
                  <a:lnTo>
                    <a:pt x="9652" y="0"/>
                  </a:lnTo>
                  <a:lnTo>
                    <a:pt x="9652" y="3263"/>
                  </a:lnTo>
                  <a:lnTo>
                    <a:pt x="0" y="3263"/>
                  </a:lnTo>
                  <a:lnTo>
                    <a:pt x="0" y="32334"/>
                  </a:lnTo>
                  <a:lnTo>
                    <a:pt x="96520" y="32334"/>
                  </a:lnTo>
                  <a:lnTo>
                    <a:pt x="96520" y="326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" name="object 406"/>
            <p:cNvSpPr/>
            <p:nvPr/>
          </p:nvSpPr>
          <p:spPr>
            <a:xfrm>
              <a:off x="7929250" y="5059034"/>
              <a:ext cx="76200" cy="10795"/>
            </a:xfrm>
            <a:custGeom>
              <a:avLst/>
              <a:gdLst/>
              <a:ahLst/>
              <a:cxnLst/>
              <a:rect l="l" t="t" r="r" b="b"/>
              <a:pathLst>
                <a:path w="76200" h="10795">
                  <a:moveTo>
                    <a:pt x="61335" y="6528"/>
                  </a:moveTo>
                  <a:lnTo>
                    <a:pt x="75812" y="7341"/>
                  </a:lnTo>
                </a:path>
                <a:path w="76200" h="10795">
                  <a:moveTo>
                    <a:pt x="6730" y="0"/>
                  </a:moveTo>
                  <a:lnTo>
                    <a:pt x="18286" y="1625"/>
                  </a:lnTo>
                </a:path>
                <a:path w="76200" h="10795">
                  <a:moveTo>
                    <a:pt x="11555" y="4889"/>
                  </a:moveTo>
                  <a:lnTo>
                    <a:pt x="0" y="3264"/>
                  </a:lnTo>
                </a:path>
                <a:path w="76200" h="10795">
                  <a:moveTo>
                    <a:pt x="18286" y="1625"/>
                  </a:moveTo>
                  <a:lnTo>
                    <a:pt x="25905" y="2451"/>
                  </a:lnTo>
                  <a:lnTo>
                    <a:pt x="32636" y="3264"/>
                  </a:lnTo>
                  <a:lnTo>
                    <a:pt x="40255" y="4076"/>
                  </a:lnTo>
                  <a:lnTo>
                    <a:pt x="46985" y="4889"/>
                  </a:lnTo>
                </a:path>
                <a:path w="76200" h="10795">
                  <a:moveTo>
                    <a:pt x="57525" y="10605"/>
                  </a:moveTo>
                  <a:lnTo>
                    <a:pt x="46096" y="8979"/>
                  </a:lnTo>
                  <a:lnTo>
                    <a:pt x="34540" y="8153"/>
                  </a:lnTo>
                  <a:lnTo>
                    <a:pt x="22984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" name="object 407"/>
            <p:cNvSpPr/>
            <p:nvPr/>
          </p:nvSpPr>
          <p:spPr>
            <a:xfrm>
              <a:off x="7911979" y="5054957"/>
              <a:ext cx="40640" cy="10795"/>
            </a:xfrm>
            <a:custGeom>
              <a:avLst/>
              <a:gdLst/>
              <a:ahLst/>
              <a:cxnLst/>
              <a:rect l="l" t="t" r="r" b="b"/>
              <a:pathLst>
                <a:path w="40640" h="10795">
                  <a:moveTo>
                    <a:pt x="40255" y="10605"/>
                  </a:moveTo>
                  <a:lnTo>
                    <a:pt x="28826" y="8966"/>
                  </a:lnTo>
                </a:path>
                <a:path w="40640" h="10795">
                  <a:moveTo>
                    <a:pt x="0" y="0"/>
                  </a:moveTo>
                  <a:lnTo>
                    <a:pt x="11555" y="1625"/>
                  </a:lnTo>
                  <a:lnTo>
                    <a:pt x="24000" y="4076"/>
                  </a:lnTo>
                </a:path>
                <a:path w="40640" h="10795">
                  <a:moveTo>
                    <a:pt x="17270" y="7341"/>
                  </a:moveTo>
                  <a:lnTo>
                    <a:pt x="5714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" name="object 408"/>
            <p:cNvSpPr/>
            <p:nvPr/>
          </p:nvSpPr>
          <p:spPr>
            <a:xfrm>
              <a:off x="8074144" y="5002718"/>
              <a:ext cx="50165" cy="2540"/>
            </a:xfrm>
            <a:custGeom>
              <a:avLst/>
              <a:gdLst/>
              <a:ahLst/>
              <a:cxnLst/>
              <a:rect l="l" t="t" r="r" b="b"/>
              <a:pathLst>
                <a:path w="50165" h="2539">
                  <a:moveTo>
                    <a:pt x="0" y="0"/>
                  </a:moveTo>
                  <a:lnTo>
                    <a:pt x="14349" y="0"/>
                  </a:lnTo>
                  <a:lnTo>
                    <a:pt x="28699" y="825"/>
                  </a:lnTo>
                  <a:lnTo>
                    <a:pt x="36445" y="1638"/>
                  </a:lnTo>
                  <a:lnTo>
                    <a:pt x="43049" y="1638"/>
                  </a:lnTo>
                  <a:lnTo>
                    <a:pt x="49779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" name="object 409"/>
            <p:cNvSpPr/>
            <p:nvPr/>
          </p:nvSpPr>
          <p:spPr>
            <a:xfrm>
              <a:off x="7985886" y="5003544"/>
              <a:ext cx="29209" cy="2540"/>
            </a:xfrm>
            <a:custGeom>
              <a:avLst/>
              <a:gdLst/>
              <a:ahLst/>
              <a:cxnLst/>
              <a:rect l="l" t="t" r="r" b="b"/>
              <a:pathLst>
                <a:path w="29209" h="2539">
                  <a:moveTo>
                    <a:pt x="0" y="2438"/>
                  </a:moveTo>
                  <a:lnTo>
                    <a:pt x="14349" y="812"/>
                  </a:lnTo>
                  <a:lnTo>
                    <a:pt x="2869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" name="object 410"/>
            <p:cNvSpPr/>
            <p:nvPr/>
          </p:nvSpPr>
          <p:spPr>
            <a:xfrm>
              <a:off x="8014585" y="5002718"/>
              <a:ext cx="59690" cy="1270"/>
            </a:xfrm>
            <a:custGeom>
              <a:avLst/>
              <a:gdLst/>
              <a:ahLst/>
              <a:cxnLst/>
              <a:rect l="l" t="t" r="r" b="b"/>
              <a:pathLst>
                <a:path w="59690" h="1270">
                  <a:moveTo>
                    <a:pt x="-13716" y="412"/>
                  </a:moveTo>
                  <a:lnTo>
                    <a:pt x="73274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" name="object 411"/>
            <p:cNvSpPr/>
            <p:nvPr/>
          </p:nvSpPr>
          <p:spPr>
            <a:xfrm>
              <a:off x="7937885" y="5010885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0" y="1625"/>
                  </a:moveTo>
                  <a:lnTo>
                    <a:pt x="482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" name="object 412"/>
            <p:cNvSpPr/>
            <p:nvPr/>
          </p:nvSpPr>
          <p:spPr>
            <a:xfrm>
              <a:off x="7958965" y="5005982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0" y="2451"/>
                  </a:moveTo>
                  <a:lnTo>
                    <a:pt x="6730" y="1638"/>
                  </a:lnTo>
                  <a:lnTo>
                    <a:pt x="13460" y="825"/>
                  </a:lnTo>
                  <a:lnTo>
                    <a:pt x="2692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" name="object 413"/>
            <p:cNvSpPr/>
            <p:nvPr/>
          </p:nvSpPr>
          <p:spPr>
            <a:xfrm>
              <a:off x="7927344" y="5008434"/>
              <a:ext cx="31750" cy="7620"/>
            </a:xfrm>
            <a:custGeom>
              <a:avLst/>
              <a:gdLst/>
              <a:ahLst/>
              <a:cxnLst/>
              <a:rect l="l" t="t" r="r" b="b"/>
              <a:pathLst>
                <a:path w="31750" h="7620">
                  <a:moveTo>
                    <a:pt x="15365" y="2451"/>
                  </a:moveTo>
                  <a:lnTo>
                    <a:pt x="21080" y="1638"/>
                  </a:lnTo>
                  <a:lnTo>
                    <a:pt x="27810" y="812"/>
                  </a:lnTo>
                  <a:lnTo>
                    <a:pt x="31620" y="0"/>
                  </a:lnTo>
                </a:path>
                <a:path w="31750" h="7620">
                  <a:moveTo>
                    <a:pt x="3809" y="6528"/>
                  </a:moveTo>
                  <a:lnTo>
                    <a:pt x="0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" name="object 414"/>
            <p:cNvSpPr/>
            <p:nvPr/>
          </p:nvSpPr>
          <p:spPr>
            <a:xfrm>
              <a:off x="7931154" y="50141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" name="object 415"/>
            <p:cNvSpPr/>
            <p:nvPr/>
          </p:nvSpPr>
          <p:spPr>
            <a:xfrm>
              <a:off x="7933059" y="501333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81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" name="object 416"/>
            <p:cNvSpPr/>
            <p:nvPr/>
          </p:nvSpPr>
          <p:spPr>
            <a:xfrm>
              <a:off x="7934075" y="501251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638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" name="object 417"/>
            <p:cNvSpPr/>
            <p:nvPr/>
          </p:nvSpPr>
          <p:spPr>
            <a:xfrm>
              <a:off x="7924424" y="5014149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9651" y="0"/>
                  </a:moveTo>
                  <a:lnTo>
                    <a:pt x="8635" y="0"/>
                  </a:lnTo>
                  <a:lnTo>
                    <a:pt x="6730" y="0"/>
                  </a:lnTo>
                </a:path>
                <a:path w="10159" h="2539">
                  <a:moveTo>
                    <a:pt x="0" y="2451"/>
                  </a:moveTo>
                  <a:lnTo>
                    <a:pt x="1904" y="1625"/>
                  </a:lnTo>
                  <a:lnTo>
                    <a:pt x="2920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" name="object 418"/>
            <p:cNvSpPr/>
            <p:nvPr/>
          </p:nvSpPr>
          <p:spPr>
            <a:xfrm>
              <a:off x="7917693" y="5017413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5841" y="0"/>
                  </a:moveTo>
                  <a:lnTo>
                    <a:pt x="4825" y="0"/>
                  </a:lnTo>
                  <a:lnTo>
                    <a:pt x="3936" y="0"/>
                  </a:lnTo>
                  <a:lnTo>
                    <a:pt x="2031" y="812"/>
                  </a:lnTo>
                  <a:lnTo>
                    <a:pt x="0" y="812"/>
                  </a:lnTo>
                </a:path>
                <a:path w="6350" h="1270">
                  <a:moveTo>
                    <a:pt x="5841" y="0"/>
                  </a:moveTo>
                  <a:lnTo>
                    <a:pt x="4825" y="0"/>
                  </a:lnTo>
                  <a:lnTo>
                    <a:pt x="2920" y="812"/>
                  </a:lnTo>
                  <a:lnTo>
                    <a:pt x="1015" y="812"/>
                  </a:lnTo>
                  <a:lnTo>
                    <a:pt x="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" name="object 419"/>
            <p:cNvSpPr/>
            <p:nvPr/>
          </p:nvSpPr>
          <p:spPr>
            <a:xfrm>
              <a:off x="7923534" y="5012510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79">
                  <a:moveTo>
                    <a:pt x="0" y="4902"/>
                  </a:moveTo>
                  <a:lnTo>
                    <a:pt x="3809" y="3264"/>
                  </a:lnTo>
                  <a:lnTo>
                    <a:pt x="6730" y="1638"/>
                  </a:lnTo>
                  <a:lnTo>
                    <a:pt x="10540" y="825"/>
                  </a:lnTo>
                  <a:lnTo>
                    <a:pt x="1434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" name="object 420"/>
            <p:cNvSpPr/>
            <p:nvPr/>
          </p:nvSpPr>
          <p:spPr>
            <a:xfrm>
              <a:off x="7854188" y="4869053"/>
              <a:ext cx="217804" cy="40640"/>
            </a:xfrm>
            <a:custGeom>
              <a:avLst/>
              <a:gdLst/>
              <a:ahLst/>
              <a:cxnLst/>
              <a:rect l="l" t="t" r="r" b="b"/>
              <a:pathLst>
                <a:path w="217804" h="40639">
                  <a:moveTo>
                    <a:pt x="217284" y="9791"/>
                  </a:moveTo>
                  <a:lnTo>
                    <a:pt x="211569" y="9791"/>
                  </a:lnTo>
                  <a:lnTo>
                    <a:pt x="211569" y="5715"/>
                  </a:lnTo>
                  <a:lnTo>
                    <a:pt x="209664" y="5715"/>
                  </a:lnTo>
                  <a:lnTo>
                    <a:pt x="209664" y="0"/>
                  </a:lnTo>
                  <a:lnTo>
                    <a:pt x="0" y="0"/>
                  </a:lnTo>
                  <a:lnTo>
                    <a:pt x="0" y="30695"/>
                  </a:lnTo>
                  <a:lnTo>
                    <a:pt x="889" y="30695"/>
                  </a:lnTo>
                  <a:lnTo>
                    <a:pt x="889" y="36410"/>
                  </a:lnTo>
                  <a:lnTo>
                    <a:pt x="6731" y="36410"/>
                  </a:lnTo>
                  <a:lnTo>
                    <a:pt x="6731" y="40487"/>
                  </a:lnTo>
                  <a:lnTo>
                    <a:pt x="217284" y="40487"/>
                  </a:lnTo>
                  <a:lnTo>
                    <a:pt x="217284" y="97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" name="object 421"/>
            <p:cNvSpPr/>
            <p:nvPr/>
          </p:nvSpPr>
          <p:spPr>
            <a:xfrm>
              <a:off x="7836293" y="4895003"/>
              <a:ext cx="97790" cy="1905"/>
            </a:xfrm>
            <a:custGeom>
              <a:avLst/>
              <a:gdLst/>
              <a:ahLst/>
              <a:cxnLst/>
              <a:rect l="l" t="t" r="r" b="b"/>
              <a:pathLst>
                <a:path w="97790" h="1904">
                  <a:moveTo>
                    <a:pt x="-13716" y="812"/>
                  </a:moveTo>
                  <a:lnTo>
                    <a:pt x="111498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" name="object 422"/>
            <p:cNvSpPr/>
            <p:nvPr/>
          </p:nvSpPr>
          <p:spPr>
            <a:xfrm>
              <a:off x="8038331" y="4871494"/>
              <a:ext cx="210185" cy="31115"/>
            </a:xfrm>
            <a:custGeom>
              <a:avLst/>
              <a:gdLst/>
              <a:ahLst/>
              <a:cxnLst/>
              <a:rect l="l" t="t" r="r" b="b"/>
              <a:pathLst>
                <a:path w="210184" h="31114">
                  <a:moveTo>
                    <a:pt x="0" y="30697"/>
                  </a:moveTo>
                  <a:lnTo>
                    <a:pt x="209662" y="30697"/>
                  </a:lnTo>
                  <a:lnTo>
                    <a:pt x="209662" y="0"/>
                  </a:lnTo>
                  <a:lnTo>
                    <a:pt x="0" y="0"/>
                  </a:lnTo>
                  <a:lnTo>
                    <a:pt x="0" y="306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" name="object 423"/>
            <p:cNvSpPr/>
            <p:nvPr/>
          </p:nvSpPr>
          <p:spPr>
            <a:xfrm>
              <a:off x="8036426" y="4865778"/>
              <a:ext cx="210820" cy="31115"/>
            </a:xfrm>
            <a:custGeom>
              <a:avLst/>
              <a:gdLst/>
              <a:ahLst/>
              <a:cxnLst/>
              <a:rect l="l" t="t" r="r" b="b"/>
              <a:pathLst>
                <a:path w="210820" h="31114">
                  <a:moveTo>
                    <a:pt x="0" y="30697"/>
                  </a:moveTo>
                  <a:lnTo>
                    <a:pt x="210551" y="30697"/>
                  </a:lnTo>
                  <a:lnTo>
                    <a:pt x="210551" y="0"/>
                  </a:lnTo>
                  <a:lnTo>
                    <a:pt x="0" y="0"/>
                  </a:lnTo>
                  <a:lnTo>
                    <a:pt x="0" y="306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" name="object 424"/>
            <p:cNvSpPr/>
            <p:nvPr/>
          </p:nvSpPr>
          <p:spPr>
            <a:xfrm>
              <a:off x="8044045" y="4875570"/>
              <a:ext cx="212090" cy="31115"/>
            </a:xfrm>
            <a:custGeom>
              <a:avLst/>
              <a:gdLst/>
              <a:ahLst/>
              <a:cxnLst/>
              <a:rect l="l" t="t" r="r" b="b"/>
              <a:pathLst>
                <a:path w="212090" h="31114">
                  <a:moveTo>
                    <a:pt x="0" y="30697"/>
                  </a:moveTo>
                  <a:lnTo>
                    <a:pt x="211567" y="30697"/>
                  </a:lnTo>
                  <a:lnTo>
                    <a:pt x="211567" y="0"/>
                  </a:lnTo>
                  <a:lnTo>
                    <a:pt x="0" y="0"/>
                  </a:lnTo>
                  <a:lnTo>
                    <a:pt x="0" y="306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" name="object 425"/>
            <p:cNvSpPr/>
            <p:nvPr/>
          </p:nvSpPr>
          <p:spPr>
            <a:xfrm>
              <a:off x="8031857" y="4891739"/>
              <a:ext cx="99060" cy="1905"/>
            </a:xfrm>
            <a:custGeom>
              <a:avLst/>
              <a:gdLst/>
              <a:ahLst/>
              <a:cxnLst/>
              <a:rect l="l" t="t" r="r" b="b"/>
              <a:pathLst>
                <a:path w="99059" h="1904">
                  <a:moveTo>
                    <a:pt x="-13716" y="812"/>
                  </a:moveTo>
                  <a:lnTo>
                    <a:pt x="112514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" name="object 426"/>
            <p:cNvSpPr/>
            <p:nvPr/>
          </p:nvSpPr>
          <p:spPr>
            <a:xfrm>
              <a:off x="8261071" y="4725257"/>
              <a:ext cx="60960" cy="57150"/>
            </a:xfrm>
            <a:custGeom>
              <a:avLst/>
              <a:gdLst/>
              <a:ahLst/>
              <a:cxnLst/>
              <a:rect l="l" t="t" r="r" b="b"/>
              <a:pathLst>
                <a:path w="60959" h="57150">
                  <a:moveTo>
                    <a:pt x="0" y="0"/>
                  </a:moveTo>
                  <a:lnTo>
                    <a:pt x="40255" y="44071"/>
                  </a:lnTo>
                </a:path>
                <a:path w="60959" h="57150">
                  <a:moveTo>
                    <a:pt x="26921" y="19584"/>
                  </a:moveTo>
                  <a:lnTo>
                    <a:pt x="20191" y="12243"/>
                  </a:lnTo>
                </a:path>
                <a:path w="60959" h="57150">
                  <a:moveTo>
                    <a:pt x="25905" y="21223"/>
                  </a:moveTo>
                  <a:lnTo>
                    <a:pt x="18286" y="13056"/>
                  </a:lnTo>
                </a:path>
                <a:path w="60959" h="57150">
                  <a:moveTo>
                    <a:pt x="40255" y="44071"/>
                  </a:moveTo>
                  <a:lnTo>
                    <a:pt x="53716" y="57128"/>
                  </a:lnTo>
                </a:path>
                <a:path w="60959" h="57150">
                  <a:moveTo>
                    <a:pt x="60446" y="56315"/>
                  </a:moveTo>
                  <a:lnTo>
                    <a:pt x="50922" y="465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" name="object 427"/>
            <p:cNvSpPr/>
            <p:nvPr/>
          </p:nvSpPr>
          <p:spPr>
            <a:xfrm>
              <a:off x="8304247" y="4766064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1" y="979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" name="object 428"/>
            <p:cNvSpPr/>
            <p:nvPr/>
          </p:nvSpPr>
          <p:spPr>
            <a:xfrm>
              <a:off x="8293707" y="4748931"/>
              <a:ext cx="43180" cy="51435"/>
            </a:xfrm>
            <a:custGeom>
              <a:avLst/>
              <a:gdLst/>
              <a:ahLst/>
              <a:cxnLst/>
              <a:rect l="l" t="t" r="r" b="b"/>
              <a:pathLst>
                <a:path w="43179" h="51435">
                  <a:moveTo>
                    <a:pt x="36445" y="42433"/>
                  </a:moveTo>
                  <a:lnTo>
                    <a:pt x="27810" y="32641"/>
                  </a:lnTo>
                </a:path>
                <a:path w="43179" h="51435">
                  <a:moveTo>
                    <a:pt x="39366" y="47323"/>
                  </a:moveTo>
                  <a:lnTo>
                    <a:pt x="29715" y="37530"/>
                  </a:lnTo>
                  <a:lnTo>
                    <a:pt x="20191" y="26925"/>
                  </a:lnTo>
                </a:path>
                <a:path w="43179" h="51435">
                  <a:moveTo>
                    <a:pt x="40255" y="51412"/>
                  </a:moveTo>
                  <a:lnTo>
                    <a:pt x="30731" y="42433"/>
                  </a:lnTo>
                  <a:lnTo>
                    <a:pt x="21080" y="33453"/>
                  </a:lnTo>
                </a:path>
                <a:path w="43179" h="51435">
                  <a:moveTo>
                    <a:pt x="8635" y="13056"/>
                  </a:moveTo>
                  <a:lnTo>
                    <a:pt x="0" y="2438"/>
                  </a:lnTo>
                </a:path>
                <a:path w="43179" h="51435">
                  <a:moveTo>
                    <a:pt x="41271" y="17946"/>
                  </a:moveTo>
                  <a:lnTo>
                    <a:pt x="29715" y="4889"/>
                  </a:lnTo>
                </a:path>
                <a:path w="43179" h="51435">
                  <a:moveTo>
                    <a:pt x="42160" y="17946"/>
                  </a:moveTo>
                  <a:lnTo>
                    <a:pt x="31620" y="7341"/>
                  </a:lnTo>
                </a:path>
                <a:path w="43179" h="51435">
                  <a:moveTo>
                    <a:pt x="41271" y="13056"/>
                  </a:moveTo>
                  <a:lnTo>
                    <a:pt x="29715" y="0"/>
                  </a:lnTo>
                </a:path>
                <a:path w="43179" h="51435">
                  <a:moveTo>
                    <a:pt x="10540" y="17133"/>
                  </a:moveTo>
                  <a:lnTo>
                    <a:pt x="0" y="5702"/>
                  </a:lnTo>
                </a:path>
                <a:path w="43179" h="51435">
                  <a:moveTo>
                    <a:pt x="33525" y="4889"/>
                  </a:moveTo>
                  <a:lnTo>
                    <a:pt x="43176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" name="object 429"/>
            <p:cNvSpPr/>
            <p:nvPr/>
          </p:nvSpPr>
          <p:spPr>
            <a:xfrm>
              <a:off x="8302342" y="4761987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9651" y="979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" name="object 430"/>
            <p:cNvSpPr/>
            <p:nvPr/>
          </p:nvSpPr>
          <p:spPr>
            <a:xfrm>
              <a:off x="8286977" y="4720367"/>
              <a:ext cx="40640" cy="36195"/>
            </a:xfrm>
            <a:custGeom>
              <a:avLst/>
              <a:gdLst/>
              <a:ahLst/>
              <a:cxnLst/>
              <a:rect l="l" t="t" r="r" b="b"/>
              <a:pathLst>
                <a:path w="40640" h="36195">
                  <a:moveTo>
                    <a:pt x="6730" y="31002"/>
                  </a:moveTo>
                  <a:lnTo>
                    <a:pt x="1015" y="24474"/>
                  </a:lnTo>
                </a:path>
                <a:path w="40640" h="36195">
                  <a:moveTo>
                    <a:pt x="36445" y="33453"/>
                  </a:moveTo>
                  <a:lnTo>
                    <a:pt x="25016" y="20397"/>
                  </a:lnTo>
                  <a:lnTo>
                    <a:pt x="13460" y="6528"/>
                  </a:lnTo>
                </a:path>
                <a:path w="40640" h="36195">
                  <a:moveTo>
                    <a:pt x="38350" y="35905"/>
                  </a:moveTo>
                  <a:lnTo>
                    <a:pt x="28826" y="24474"/>
                  </a:lnTo>
                  <a:lnTo>
                    <a:pt x="22984" y="17133"/>
                  </a:lnTo>
                  <a:lnTo>
                    <a:pt x="16381" y="9792"/>
                  </a:lnTo>
                  <a:lnTo>
                    <a:pt x="10540" y="2451"/>
                  </a:lnTo>
                </a:path>
                <a:path w="40640" h="36195">
                  <a:moveTo>
                    <a:pt x="36445" y="28564"/>
                  </a:moveTo>
                  <a:lnTo>
                    <a:pt x="25016" y="15507"/>
                  </a:lnTo>
                  <a:lnTo>
                    <a:pt x="13460" y="2451"/>
                  </a:lnTo>
                </a:path>
                <a:path w="40640" h="36195">
                  <a:moveTo>
                    <a:pt x="6730" y="34266"/>
                  </a:moveTo>
                  <a:lnTo>
                    <a:pt x="0" y="26112"/>
                  </a:lnTo>
                </a:path>
                <a:path w="40640" h="36195">
                  <a:moveTo>
                    <a:pt x="11555" y="0"/>
                  </a:moveTo>
                  <a:lnTo>
                    <a:pt x="20191" y="10605"/>
                  </a:lnTo>
                  <a:lnTo>
                    <a:pt x="30731" y="22848"/>
                  </a:lnTo>
                  <a:lnTo>
                    <a:pt x="40255" y="334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" name="object 431"/>
            <p:cNvSpPr/>
            <p:nvPr/>
          </p:nvSpPr>
          <p:spPr>
            <a:xfrm>
              <a:off x="8130654" y="4890100"/>
              <a:ext cx="97790" cy="1905"/>
            </a:xfrm>
            <a:custGeom>
              <a:avLst/>
              <a:gdLst/>
              <a:ahLst/>
              <a:cxnLst/>
              <a:rect l="l" t="t" r="r" b="b"/>
              <a:pathLst>
                <a:path w="97790" h="1904">
                  <a:moveTo>
                    <a:pt x="-13716" y="819"/>
                  </a:moveTo>
                  <a:lnTo>
                    <a:pt x="111498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" name="object 432"/>
            <p:cNvSpPr/>
            <p:nvPr/>
          </p:nvSpPr>
          <p:spPr>
            <a:xfrm>
              <a:off x="8269706" y="4722818"/>
              <a:ext cx="12065" cy="15875"/>
            </a:xfrm>
            <a:custGeom>
              <a:avLst/>
              <a:gdLst/>
              <a:ahLst/>
              <a:cxnLst/>
              <a:rect l="l" t="t" r="r" b="b"/>
              <a:pathLst>
                <a:path w="12065" h="15875">
                  <a:moveTo>
                    <a:pt x="11555" y="14682"/>
                  </a:moveTo>
                  <a:lnTo>
                    <a:pt x="0" y="0"/>
                  </a:lnTo>
                </a:path>
                <a:path w="12065" h="15875">
                  <a:moveTo>
                    <a:pt x="9651" y="15494"/>
                  </a:moveTo>
                  <a:lnTo>
                    <a:pt x="1015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" name="object 433"/>
            <p:cNvSpPr/>
            <p:nvPr/>
          </p:nvSpPr>
          <p:spPr>
            <a:xfrm>
              <a:off x="7638699" y="4660787"/>
              <a:ext cx="309880" cy="26670"/>
            </a:xfrm>
            <a:custGeom>
              <a:avLst/>
              <a:gdLst/>
              <a:ahLst/>
              <a:cxnLst/>
              <a:rect l="l" t="t" r="r" b="b"/>
              <a:pathLst>
                <a:path w="309879" h="26670">
                  <a:moveTo>
                    <a:pt x="9524" y="26125"/>
                  </a:moveTo>
                  <a:lnTo>
                    <a:pt x="309725" y="24487"/>
                  </a:lnTo>
                </a:path>
                <a:path w="309879" h="26670">
                  <a:moveTo>
                    <a:pt x="291566" y="19584"/>
                  </a:moveTo>
                  <a:lnTo>
                    <a:pt x="6730" y="21223"/>
                  </a:lnTo>
                </a:path>
                <a:path w="309879" h="26670">
                  <a:moveTo>
                    <a:pt x="293471" y="0"/>
                  </a:moveTo>
                  <a:lnTo>
                    <a:pt x="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" name="object 434"/>
            <p:cNvSpPr/>
            <p:nvPr/>
          </p:nvSpPr>
          <p:spPr>
            <a:xfrm>
              <a:off x="7696225" y="4661613"/>
              <a:ext cx="236220" cy="1905"/>
            </a:xfrm>
            <a:custGeom>
              <a:avLst/>
              <a:gdLst/>
              <a:ahLst/>
              <a:cxnLst/>
              <a:rect l="l" t="t" r="r" b="b"/>
              <a:pathLst>
                <a:path w="236220" h="1904">
                  <a:moveTo>
                    <a:pt x="-13716" y="812"/>
                  </a:moveTo>
                  <a:lnTo>
                    <a:pt x="249662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" name="object 435"/>
            <p:cNvSpPr/>
            <p:nvPr/>
          </p:nvSpPr>
          <p:spPr>
            <a:xfrm>
              <a:off x="7982966" y="4696705"/>
              <a:ext cx="109855" cy="168275"/>
            </a:xfrm>
            <a:custGeom>
              <a:avLst/>
              <a:gdLst/>
              <a:ahLst/>
              <a:cxnLst/>
              <a:rect l="l" t="t" r="r" b="b"/>
              <a:pathLst>
                <a:path w="109854" h="168275">
                  <a:moveTo>
                    <a:pt x="25905" y="0"/>
                  </a:moveTo>
                  <a:lnTo>
                    <a:pt x="51811" y="36718"/>
                  </a:lnTo>
                  <a:lnTo>
                    <a:pt x="78606" y="70171"/>
                  </a:lnTo>
                  <a:lnTo>
                    <a:pt x="104511" y="100374"/>
                  </a:lnTo>
                </a:path>
                <a:path w="109854" h="168275">
                  <a:moveTo>
                    <a:pt x="0" y="13056"/>
                  </a:moveTo>
                  <a:lnTo>
                    <a:pt x="7619" y="23661"/>
                  </a:lnTo>
                </a:path>
                <a:path w="109854" h="168275">
                  <a:moveTo>
                    <a:pt x="109337" y="159128"/>
                  </a:moveTo>
                  <a:lnTo>
                    <a:pt x="105527" y="1681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" name="object 436"/>
            <p:cNvSpPr/>
            <p:nvPr/>
          </p:nvSpPr>
          <p:spPr>
            <a:xfrm>
              <a:off x="8084684" y="4856646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4">
                  <a:moveTo>
                    <a:pt x="3809" y="0"/>
                  </a:moveTo>
                  <a:lnTo>
                    <a:pt x="0" y="816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" name="object 437"/>
            <p:cNvSpPr/>
            <p:nvPr/>
          </p:nvSpPr>
          <p:spPr>
            <a:xfrm>
              <a:off x="8035666" y="4817477"/>
              <a:ext cx="27305" cy="53975"/>
            </a:xfrm>
            <a:custGeom>
              <a:avLst/>
              <a:gdLst/>
              <a:ahLst/>
              <a:cxnLst/>
              <a:rect l="l" t="t" r="r" b="b"/>
              <a:pathLst>
                <a:path w="27304" h="53975">
                  <a:moveTo>
                    <a:pt x="0" y="53864"/>
                  </a:moveTo>
                  <a:lnTo>
                    <a:pt x="13460" y="30189"/>
                  </a:lnTo>
                  <a:lnTo>
                    <a:pt x="26921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" name="object 438"/>
            <p:cNvSpPr/>
            <p:nvPr/>
          </p:nvSpPr>
          <p:spPr>
            <a:xfrm>
              <a:off x="8083667" y="4864813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4825" y="0"/>
                  </a:moveTo>
                  <a:lnTo>
                    <a:pt x="0" y="815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" name="object 439"/>
            <p:cNvSpPr/>
            <p:nvPr/>
          </p:nvSpPr>
          <p:spPr>
            <a:xfrm>
              <a:off x="7934075" y="4893364"/>
              <a:ext cx="97790" cy="1905"/>
            </a:xfrm>
            <a:custGeom>
              <a:avLst/>
              <a:gdLst/>
              <a:ahLst/>
              <a:cxnLst/>
              <a:rect l="l" t="t" r="r" b="b"/>
              <a:pathLst>
                <a:path w="97790" h="1904">
                  <a:moveTo>
                    <a:pt x="-13716" y="819"/>
                  </a:moveTo>
                  <a:lnTo>
                    <a:pt x="111498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" name="object 440"/>
            <p:cNvSpPr/>
            <p:nvPr/>
          </p:nvSpPr>
          <p:spPr>
            <a:xfrm>
              <a:off x="8081763" y="4811762"/>
              <a:ext cx="22225" cy="59055"/>
            </a:xfrm>
            <a:custGeom>
              <a:avLst/>
              <a:gdLst/>
              <a:ahLst/>
              <a:cxnLst/>
              <a:rect l="l" t="t" r="r" b="b"/>
              <a:pathLst>
                <a:path w="22225" h="59054">
                  <a:moveTo>
                    <a:pt x="2920" y="53051"/>
                  </a:moveTo>
                  <a:lnTo>
                    <a:pt x="0" y="58753"/>
                  </a:lnTo>
                </a:path>
                <a:path w="22225" h="59054">
                  <a:moveTo>
                    <a:pt x="19175" y="16320"/>
                  </a:moveTo>
                  <a:lnTo>
                    <a:pt x="21080" y="8166"/>
                  </a:lnTo>
                  <a:lnTo>
                    <a:pt x="19175" y="0"/>
                  </a:lnTo>
                </a:path>
                <a:path w="22225" h="59054">
                  <a:moveTo>
                    <a:pt x="21080" y="3264"/>
                  </a:moveTo>
                  <a:lnTo>
                    <a:pt x="22096" y="49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" name="object 441"/>
            <p:cNvSpPr/>
            <p:nvPr/>
          </p:nvSpPr>
          <p:spPr>
            <a:xfrm>
              <a:off x="8104747" y="481747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2" name="object 442"/>
            <p:cNvSpPr/>
            <p:nvPr/>
          </p:nvSpPr>
          <p:spPr>
            <a:xfrm>
              <a:off x="8091033" y="4821961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40" h="1904">
                  <a:moveTo>
                    <a:pt x="0" y="0"/>
                  </a:moveTo>
                  <a:lnTo>
                    <a:pt x="27429" y="0"/>
                  </a:lnTo>
                </a:path>
                <a:path w="27940" h="1904">
                  <a:moveTo>
                    <a:pt x="0" y="1632"/>
                  </a:moveTo>
                  <a:lnTo>
                    <a:pt x="27429" y="163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" name="object 443"/>
            <p:cNvSpPr/>
            <p:nvPr/>
          </p:nvSpPr>
          <p:spPr>
            <a:xfrm>
              <a:off x="8103859" y="482481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51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" name="object 444"/>
            <p:cNvSpPr/>
            <p:nvPr/>
          </p:nvSpPr>
          <p:spPr>
            <a:xfrm>
              <a:off x="8103859" y="48272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" name="object 445"/>
            <p:cNvSpPr/>
            <p:nvPr/>
          </p:nvSpPr>
          <p:spPr>
            <a:xfrm>
              <a:off x="8088493" y="4816664"/>
              <a:ext cx="16510" cy="40005"/>
            </a:xfrm>
            <a:custGeom>
              <a:avLst/>
              <a:gdLst/>
              <a:ahLst/>
              <a:cxnLst/>
              <a:rect l="l" t="t" r="r" b="b"/>
              <a:pathLst>
                <a:path w="16509" h="40004">
                  <a:moveTo>
                    <a:pt x="14349" y="15494"/>
                  </a:moveTo>
                  <a:lnTo>
                    <a:pt x="15365" y="13056"/>
                  </a:lnTo>
                </a:path>
                <a:path w="16509" h="40004">
                  <a:moveTo>
                    <a:pt x="12444" y="20397"/>
                  </a:moveTo>
                  <a:lnTo>
                    <a:pt x="13460" y="17946"/>
                  </a:lnTo>
                </a:path>
                <a:path w="16509" h="40004">
                  <a:moveTo>
                    <a:pt x="13460" y="17946"/>
                  </a:moveTo>
                  <a:lnTo>
                    <a:pt x="14349" y="15507"/>
                  </a:lnTo>
                </a:path>
                <a:path w="16509" h="40004">
                  <a:moveTo>
                    <a:pt x="12444" y="20397"/>
                  </a:moveTo>
                  <a:lnTo>
                    <a:pt x="7619" y="30189"/>
                  </a:lnTo>
                  <a:lnTo>
                    <a:pt x="3809" y="39169"/>
                  </a:lnTo>
                </a:path>
                <a:path w="16509" h="40004">
                  <a:moveTo>
                    <a:pt x="12444" y="11418"/>
                  </a:moveTo>
                  <a:lnTo>
                    <a:pt x="8635" y="22023"/>
                  </a:lnTo>
                  <a:lnTo>
                    <a:pt x="3809" y="31002"/>
                  </a:lnTo>
                  <a:lnTo>
                    <a:pt x="0" y="39982"/>
                  </a:lnTo>
                </a:path>
                <a:path w="16509" h="40004">
                  <a:moveTo>
                    <a:pt x="15365" y="0"/>
                  </a:moveTo>
                  <a:lnTo>
                    <a:pt x="16254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" name="object 446"/>
            <p:cNvSpPr/>
            <p:nvPr/>
          </p:nvSpPr>
          <p:spPr>
            <a:xfrm>
              <a:off x="8087477" y="4797080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59" h="10160">
                  <a:moveTo>
                    <a:pt x="0" y="0"/>
                  </a:moveTo>
                  <a:lnTo>
                    <a:pt x="2920" y="2438"/>
                  </a:lnTo>
                  <a:lnTo>
                    <a:pt x="5841" y="4889"/>
                  </a:lnTo>
                </a:path>
                <a:path w="10159" h="10160">
                  <a:moveTo>
                    <a:pt x="7746" y="7341"/>
                  </a:moveTo>
                  <a:lnTo>
                    <a:pt x="5841" y="4889"/>
                  </a:lnTo>
                </a:path>
                <a:path w="10159" h="10160">
                  <a:moveTo>
                    <a:pt x="9651" y="9792"/>
                  </a:moveTo>
                  <a:lnTo>
                    <a:pt x="7746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" name="object 447"/>
            <p:cNvSpPr/>
            <p:nvPr/>
          </p:nvSpPr>
          <p:spPr>
            <a:xfrm>
              <a:off x="8097129" y="480687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888" y="812"/>
                  </a:moveTo>
                  <a:lnTo>
                    <a:pt x="0" y="0"/>
                  </a:lnTo>
                </a:path>
                <a:path w="3175" h="2539">
                  <a:moveTo>
                    <a:pt x="2793" y="2438"/>
                  </a:moveTo>
                  <a:lnTo>
                    <a:pt x="888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" name="object 448"/>
            <p:cNvSpPr/>
            <p:nvPr/>
          </p:nvSpPr>
          <p:spPr>
            <a:xfrm>
              <a:off x="8099922" y="48093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" name="object 449"/>
            <p:cNvSpPr/>
            <p:nvPr/>
          </p:nvSpPr>
          <p:spPr>
            <a:xfrm>
              <a:off x="8062587" y="4808498"/>
              <a:ext cx="40640" cy="9525"/>
            </a:xfrm>
            <a:custGeom>
              <a:avLst/>
              <a:gdLst/>
              <a:ahLst/>
              <a:cxnLst/>
              <a:rect l="l" t="t" r="r" b="b"/>
              <a:pathLst>
                <a:path w="40640" h="9525">
                  <a:moveTo>
                    <a:pt x="39366" y="4076"/>
                  </a:moveTo>
                  <a:lnTo>
                    <a:pt x="38350" y="3264"/>
                  </a:lnTo>
                  <a:lnTo>
                    <a:pt x="37334" y="1638"/>
                  </a:lnTo>
                </a:path>
                <a:path w="40640" h="9525">
                  <a:moveTo>
                    <a:pt x="39366" y="4076"/>
                  </a:moveTo>
                  <a:lnTo>
                    <a:pt x="40255" y="4902"/>
                  </a:lnTo>
                  <a:lnTo>
                    <a:pt x="40255" y="6528"/>
                  </a:lnTo>
                </a:path>
                <a:path w="40640" h="9525">
                  <a:moveTo>
                    <a:pt x="0" y="8979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" name="object 450"/>
            <p:cNvSpPr/>
            <p:nvPr/>
          </p:nvSpPr>
          <p:spPr>
            <a:xfrm>
              <a:off x="8005950" y="4740764"/>
              <a:ext cx="50165" cy="57150"/>
            </a:xfrm>
            <a:custGeom>
              <a:avLst/>
              <a:gdLst/>
              <a:ahLst/>
              <a:cxnLst/>
              <a:rect l="l" t="t" r="r" b="b"/>
              <a:pathLst>
                <a:path w="50165" h="57150">
                  <a:moveTo>
                    <a:pt x="0" y="0"/>
                  </a:moveTo>
                  <a:lnTo>
                    <a:pt x="7746" y="8979"/>
                  </a:lnTo>
                  <a:lnTo>
                    <a:pt x="15365" y="18771"/>
                  </a:lnTo>
                  <a:lnTo>
                    <a:pt x="23111" y="27751"/>
                  </a:lnTo>
                  <a:lnTo>
                    <a:pt x="30731" y="36730"/>
                  </a:lnTo>
                  <a:lnTo>
                    <a:pt x="38350" y="44884"/>
                  </a:lnTo>
                  <a:lnTo>
                    <a:pt x="46096" y="53051"/>
                  </a:lnTo>
                  <a:lnTo>
                    <a:pt x="49906" y="57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" name="object 451"/>
            <p:cNvSpPr/>
            <p:nvPr/>
          </p:nvSpPr>
          <p:spPr>
            <a:xfrm>
              <a:off x="8055857" y="4797892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90" h="13970">
                  <a:moveTo>
                    <a:pt x="0" y="0"/>
                  </a:moveTo>
                  <a:lnTo>
                    <a:pt x="2920" y="3264"/>
                  </a:lnTo>
                  <a:lnTo>
                    <a:pt x="4825" y="5715"/>
                  </a:lnTo>
                  <a:lnTo>
                    <a:pt x="6730" y="8153"/>
                  </a:lnTo>
                  <a:lnTo>
                    <a:pt x="7619" y="11418"/>
                  </a:lnTo>
                  <a:lnTo>
                    <a:pt x="8635" y="1386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" name="object 452"/>
            <p:cNvSpPr/>
            <p:nvPr/>
          </p:nvSpPr>
          <p:spPr>
            <a:xfrm>
              <a:off x="7990585" y="4720367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4">
                  <a:moveTo>
                    <a:pt x="0" y="0"/>
                  </a:moveTo>
                  <a:lnTo>
                    <a:pt x="7746" y="10605"/>
                  </a:lnTo>
                  <a:lnTo>
                    <a:pt x="15365" y="203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" name="object 453"/>
            <p:cNvSpPr/>
            <p:nvPr/>
          </p:nvSpPr>
          <p:spPr>
            <a:xfrm>
              <a:off x="9618200" y="4649369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0" y="812"/>
                  </a:moveTo>
                  <a:lnTo>
                    <a:pt x="22984" y="812"/>
                  </a:lnTo>
                </a:path>
                <a:path w="23495" h="1270">
                  <a:moveTo>
                    <a:pt x="14349" y="0"/>
                  </a:moveTo>
                  <a:lnTo>
                    <a:pt x="1536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" name="object 454"/>
            <p:cNvSpPr/>
            <p:nvPr/>
          </p:nvSpPr>
          <p:spPr>
            <a:xfrm>
              <a:off x="10493788" y="4624882"/>
              <a:ext cx="57785" cy="19685"/>
            </a:xfrm>
            <a:custGeom>
              <a:avLst/>
              <a:gdLst/>
              <a:ahLst/>
              <a:cxnLst/>
              <a:rect l="l" t="t" r="r" b="b"/>
              <a:pathLst>
                <a:path w="57784" h="19685">
                  <a:moveTo>
                    <a:pt x="0" y="0"/>
                  </a:moveTo>
                  <a:lnTo>
                    <a:pt x="57525" y="1958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" name="object 455"/>
            <p:cNvSpPr/>
            <p:nvPr/>
          </p:nvSpPr>
          <p:spPr>
            <a:xfrm>
              <a:off x="10484263" y="4624069"/>
              <a:ext cx="45085" cy="20955"/>
            </a:xfrm>
            <a:custGeom>
              <a:avLst/>
              <a:gdLst/>
              <a:ahLst/>
              <a:cxnLst/>
              <a:rect l="l" t="t" r="r" b="b"/>
              <a:pathLst>
                <a:path w="45084" h="20954">
                  <a:moveTo>
                    <a:pt x="30604" y="20397"/>
                  </a:moveTo>
                  <a:lnTo>
                    <a:pt x="9524" y="16320"/>
                  </a:lnTo>
                </a:path>
                <a:path w="45084" h="20954">
                  <a:moveTo>
                    <a:pt x="4825" y="0"/>
                  </a:moveTo>
                  <a:lnTo>
                    <a:pt x="45081" y="13869"/>
                  </a:lnTo>
                </a:path>
                <a:path w="45084" h="20954">
                  <a:moveTo>
                    <a:pt x="9524" y="812"/>
                  </a:moveTo>
                  <a:lnTo>
                    <a:pt x="24889" y="4076"/>
                  </a:lnTo>
                </a:path>
                <a:path w="45084" h="20954">
                  <a:moveTo>
                    <a:pt x="0" y="9792"/>
                  </a:moveTo>
                  <a:lnTo>
                    <a:pt x="18159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" name="object 456"/>
            <p:cNvSpPr/>
            <p:nvPr/>
          </p:nvSpPr>
          <p:spPr>
            <a:xfrm>
              <a:off x="10908152" y="4611013"/>
              <a:ext cx="17780" cy="85090"/>
            </a:xfrm>
            <a:custGeom>
              <a:avLst/>
              <a:gdLst/>
              <a:ahLst/>
              <a:cxnLst/>
              <a:rect l="l" t="t" r="r" b="b"/>
              <a:pathLst>
                <a:path w="17779" h="85089">
                  <a:moveTo>
                    <a:pt x="0" y="84866"/>
                  </a:moveTo>
                  <a:lnTo>
                    <a:pt x="1727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" name="object 457"/>
            <p:cNvSpPr/>
            <p:nvPr/>
          </p:nvSpPr>
          <p:spPr>
            <a:xfrm>
              <a:off x="10925423" y="4515528"/>
              <a:ext cx="7620" cy="95885"/>
            </a:xfrm>
            <a:custGeom>
              <a:avLst/>
              <a:gdLst/>
              <a:ahLst/>
              <a:cxnLst/>
              <a:rect l="l" t="t" r="r" b="b"/>
              <a:pathLst>
                <a:path w="7620" h="95885">
                  <a:moveTo>
                    <a:pt x="6730" y="27751"/>
                  </a:moveTo>
                  <a:lnTo>
                    <a:pt x="7619" y="0"/>
                  </a:lnTo>
                </a:path>
                <a:path w="7620" h="95885">
                  <a:moveTo>
                    <a:pt x="0" y="95484"/>
                  </a:moveTo>
                  <a:lnTo>
                    <a:pt x="888" y="905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" name="object 458"/>
            <p:cNvSpPr/>
            <p:nvPr/>
          </p:nvSpPr>
          <p:spPr>
            <a:xfrm>
              <a:off x="10929232" y="457918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896"/>
                  </a:moveTo>
                  <a:lnTo>
                    <a:pt x="13714" y="4896"/>
                  </a:lnTo>
                </a:path>
              </a:pathLst>
            </a:custGeom>
            <a:ln w="9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" name="object 459"/>
            <p:cNvSpPr/>
            <p:nvPr/>
          </p:nvSpPr>
          <p:spPr>
            <a:xfrm>
              <a:off x="10926312" y="4469018"/>
              <a:ext cx="10795" cy="137160"/>
            </a:xfrm>
            <a:custGeom>
              <a:avLst/>
              <a:gdLst/>
              <a:ahLst/>
              <a:cxnLst/>
              <a:rect l="l" t="t" r="r" b="b"/>
              <a:pathLst>
                <a:path w="10795" h="137160">
                  <a:moveTo>
                    <a:pt x="0" y="137092"/>
                  </a:moveTo>
                  <a:lnTo>
                    <a:pt x="1015" y="133015"/>
                  </a:lnTo>
                  <a:lnTo>
                    <a:pt x="2031" y="128125"/>
                  </a:lnTo>
                  <a:lnTo>
                    <a:pt x="2920" y="119959"/>
                  </a:lnTo>
                </a:path>
                <a:path w="10795" h="137160">
                  <a:moveTo>
                    <a:pt x="2920" y="110166"/>
                  </a:moveTo>
                  <a:lnTo>
                    <a:pt x="4825" y="96297"/>
                  </a:lnTo>
                  <a:lnTo>
                    <a:pt x="5841" y="74261"/>
                  </a:lnTo>
                </a:path>
                <a:path w="10795" h="137160">
                  <a:moveTo>
                    <a:pt x="8635" y="24487"/>
                  </a:moveTo>
                  <a:lnTo>
                    <a:pt x="10667" y="0"/>
                  </a:lnTo>
                </a:path>
                <a:path w="10795" h="137160">
                  <a:moveTo>
                    <a:pt x="6730" y="46510"/>
                  </a:moveTo>
                  <a:lnTo>
                    <a:pt x="8635" y="244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" name="object 460"/>
            <p:cNvSpPr/>
            <p:nvPr/>
          </p:nvSpPr>
          <p:spPr>
            <a:xfrm>
              <a:off x="10904342" y="4317281"/>
              <a:ext cx="5715" cy="48260"/>
            </a:xfrm>
            <a:custGeom>
              <a:avLst/>
              <a:gdLst/>
              <a:ahLst/>
              <a:cxnLst/>
              <a:rect l="l" t="t" r="r" b="b"/>
              <a:pathLst>
                <a:path w="5715" h="48260">
                  <a:moveTo>
                    <a:pt x="2857" y="-13714"/>
                  </a:moveTo>
                  <a:lnTo>
                    <a:pt x="2857" y="61812"/>
                  </a:lnTo>
                </a:path>
              </a:pathLst>
            </a:custGeom>
            <a:ln w="3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" name="object 461"/>
            <p:cNvSpPr/>
            <p:nvPr/>
          </p:nvSpPr>
          <p:spPr>
            <a:xfrm>
              <a:off x="10830435" y="4340905"/>
              <a:ext cx="3810" cy="22860"/>
            </a:xfrm>
            <a:custGeom>
              <a:avLst/>
              <a:gdLst/>
              <a:ahLst/>
              <a:cxnLst/>
              <a:rect l="l" t="t" r="r" b="b"/>
              <a:pathLst>
                <a:path w="3809" h="22860">
                  <a:moveTo>
                    <a:pt x="3809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" name="object 462"/>
            <p:cNvSpPr/>
            <p:nvPr/>
          </p:nvSpPr>
          <p:spPr>
            <a:xfrm>
              <a:off x="10946503" y="4325410"/>
              <a:ext cx="5080" cy="43815"/>
            </a:xfrm>
            <a:custGeom>
              <a:avLst/>
              <a:gdLst/>
              <a:ahLst/>
              <a:cxnLst/>
              <a:rect l="l" t="t" r="r" b="b"/>
              <a:pathLst>
                <a:path w="5079" h="43814">
                  <a:moveTo>
                    <a:pt x="2412" y="-13714"/>
                  </a:moveTo>
                  <a:lnTo>
                    <a:pt x="2412" y="56948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" name="object 463"/>
            <p:cNvSpPr/>
            <p:nvPr/>
          </p:nvSpPr>
          <p:spPr>
            <a:xfrm>
              <a:off x="10936978" y="4368643"/>
              <a:ext cx="9525" cy="100965"/>
            </a:xfrm>
            <a:custGeom>
              <a:avLst/>
              <a:gdLst/>
              <a:ahLst/>
              <a:cxnLst/>
              <a:rect l="l" t="t" r="r" b="b"/>
              <a:pathLst>
                <a:path w="9525" h="100964">
                  <a:moveTo>
                    <a:pt x="0" y="100374"/>
                  </a:moveTo>
                  <a:lnTo>
                    <a:pt x="1904" y="75887"/>
                  </a:lnTo>
                  <a:lnTo>
                    <a:pt x="3809" y="50599"/>
                  </a:lnTo>
                  <a:lnTo>
                    <a:pt x="6603" y="25299"/>
                  </a:lnTo>
                  <a:lnTo>
                    <a:pt x="952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" name="object 464"/>
            <p:cNvSpPr/>
            <p:nvPr/>
          </p:nvSpPr>
          <p:spPr>
            <a:xfrm>
              <a:off x="10879326" y="4507374"/>
              <a:ext cx="6985" cy="47625"/>
            </a:xfrm>
            <a:custGeom>
              <a:avLst/>
              <a:gdLst/>
              <a:ahLst/>
              <a:cxnLst/>
              <a:rect l="l" t="t" r="r" b="b"/>
              <a:pathLst>
                <a:path w="6984" h="47625">
                  <a:moveTo>
                    <a:pt x="3365" y="-13714"/>
                  </a:moveTo>
                  <a:lnTo>
                    <a:pt x="3365" y="61050"/>
                  </a:lnTo>
                </a:path>
              </a:pathLst>
            </a:custGeom>
            <a:ln w="341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" name="object 465"/>
            <p:cNvSpPr/>
            <p:nvPr/>
          </p:nvSpPr>
          <p:spPr>
            <a:xfrm>
              <a:off x="10605030" y="4512264"/>
              <a:ext cx="192405" cy="147320"/>
            </a:xfrm>
            <a:custGeom>
              <a:avLst/>
              <a:gdLst/>
              <a:ahLst/>
              <a:cxnLst/>
              <a:rect l="l" t="t" r="r" b="b"/>
              <a:pathLst>
                <a:path w="192404" h="147320">
                  <a:moveTo>
                    <a:pt x="191880" y="11430"/>
                  </a:moveTo>
                  <a:lnTo>
                    <a:pt x="187054" y="34279"/>
                  </a:lnTo>
                </a:path>
                <a:path w="192404" h="147320">
                  <a:moveTo>
                    <a:pt x="0" y="44884"/>
                  </a:moveTo>
                  <a:lnTo>
                    <a:pt x="17270" y="0"/>
                  </a:lnTo>
                </a:path>
                <a:path w="192404" h="147320">
                  <a:moveTo>
                    <a:pt x="103622" y="146084"/>
                  </a:moveTo>
                  <a:lnTo>
                    <a:pt x="112258" y="1468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" name="object 466"/>
            <p:cNvSpPr/>
            <p:nvPr/>
          </p:nvSpPr>
          <p:spPr>
            <a:xfrm>
              <a:off x="10706748" y="467466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" name="object 467"/>
            <p:cNvSpPr/>
            <p:nvPr/>
          </p:nvSpPr>
          <p:spPr>
            <a:xfrm>
              <a:off x="10695192" y="4624069"/>
              <a:ext cx="219075" cy="74295"/>
            </a:xfrm>
            <a:custGeom>
              <a:avLst/>
              <a:gdLst/>
              <a:ahLst/>
              <a:cxnLst/>
              <a:rect l="l" t="t" r="r" b="b"/>
              <a:pathLst>
                <a:path w="219075" h="74295">
                  <a:moveTo>
                    <a:pt x="15365" y="44071"/>
                  </a:moveTo>
                  <a:lnTo>
                    <a:pt x="0" y="42433"/>
                  </a:lnTo>
                </a:path>
                <a:path w="219075" h="74295">
                  <a:moveTo>
                    <a:pt x="202420" y="74261"/>
                  </a:moveTo>
                  <a:lnTo>
                    <a:pt x="21867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" name="object 468"/>
            <p:cNvSpPr/>
            <p:nvPr/>
          </p:nvSpPr>
          <p:spPr>
            <a:xfrm>
              <a:off x="10765290" y="469017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341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" name="object 469"/>
            <p:cNvSpPr/>
            <p:nvPr/>
          </p:nvSpPr>
          <p:spPr>
            <a:xfrm>
              <a:off x="10904342" y="4695880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09" h="18414">
                  <a:moveTo>
                    <a:pt x="0" y="17958"/>
                  </a:moveTo>
                  <a:lnTo>
                    <a:pt x="380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" name="object 470"/>
            <p:cNvSpPr/>
            <p:nvPr/>
          </p:nvSpPr>
          <p:spPr>
            <a:xfrm>
              <a:off x="10896596" y="470078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" name="object 471"/>
            <p:cNvSpPr/>
            <p:nvPr/>
          </p:nvSpPr>
          <p:spPr>
            <a:xfrm>
              <a:off x="10890882" y="4702408"/>
              <a:ext cx="5715" cy="17145"/>
            </a:xfrm>
            <a:custGeom>
              <a:avLst/>
              <a:gdLst/>
              <a:ahLst/>
              <a:cxnLst/>
              <a:rect l="l" t="t" r="r" b="b"/>
              <a:pathLst>
                <a:path w="5715" h="17145">
                  <a:moveTo>
                    <a:pt x="3809" y="5715"/>
                  </a:moveTo>
                  <a:lnTo>
                    <a:pt x="0" y="17146"/>
                  </a:lnTo>
                </a:path>
                <a:path w="5715" h="17145">
                  <a:moveTo>
                    <a:pt x="0" y="12243"/>
                  </a:moveTo>
                  <a:lnTo>
                    <a:pt x="2920" y="8166"/>
                  </a:lnTo>
                  <a:lnTo>
                    <a:pt x="3809" y="4089"/>
                  </a:ln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" name="object 472"/>
            <p:cNvSpPr/>
            <p:nvPr/>
          </p:nvSpPr>
          <p:spPr>
            <a:xfrm>
              <a:off x="10897612" y="46983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" name="object 473"/>
            <p:cNvSpPr/>
            <p:nvPr/>
          </p:nvSpPr>
          <p:spPr>
            <a:xfrm>
              <a:off x="10762369" y="4697518"/>
              <a:ext cx="135255" cy="8255"/>
            </a:xfrm>
            <a:custGeom>
              <a:avLst/>
              <a:gdLst/>
              <a:ahLst/>
              <a:cxnLst/>
              <a:rect l="l" t="t" r="r" b="b"/>
              <a:pathLst>
                <a:path w="135254" h="8254">
                  <a:moveTo>
                    <a:pt x="134227" y="3264"/>
                  </a:moveTo>
                  <a:lnTo>
                    <a:pt x="135243" y="1625"/>
                  </a:lnTo>
                </a:path>
                <a:path w="135254" h="8254">
                  <a:moveTo>
                    <a:pt x="134227" y="3264"/>
                  </a:moveTo>
                  <a:lnTo>
                    <a:pt x="135243" y="812"/>
                  </a:lnTo>
                </a:path>
                <a:path w="135254" h="8254">
                  <a:moveTo>
                    <a:pt x="0" y="8153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" name="object 474"/>
            <p:cNvSpPr/>
            <p:nvPr/>
          </p:nvSpPr>
          <p:spPr>
            <a:xfrm>
              <a:off x="10759448" y="4705672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353"/>
                  </a:moveTo>
                  <a:lnTo>
                    <a:pt x="292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" name="object 475"/>
            <p:cNvSpPr/>
            <p:nvPr/>
          </p:nvSpPr>
          <p:spPr>
            <a:xfrm>
              <a:off x="10814180" y="4639577"/>
              <a:ext cx="39370" cy="4445"/>
            </a:xfrm>
            <a:custGeom>
              <a:avLst/>
              <a:gdLst/>
              <a:ahLst/>
              <a:cxnLst/>
              <a:rect l="l" t="t" r="r" b="b"/>
              <a:pathLst>
                <a:path w="39370" h="4445">
                  <a:moveTo>
                    <a:pt x="-13716" y="2038"/>
                  </a:moveTo>
                  <a:lnTo>
                    <a:pt x="52956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" name="object 476"/>
            <p:cNvSpPr/>
            <p:nvPr/>
          </p:nvSpPr>
          <p:spPr>
            <a:xfrm>
              <a:off x="10829546" y="4629785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4">
                  <a:moveTo>
                    <a:pt x="19175" y="0"/>
                  </a:moveTo>
                  <a:lnTo>
                    <a:pt x="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" name="object 477"/>
            <p:cNvSpPr/>
            <p:nvPr/>
          </p:nvSpPr>
          <p:spPr>
            <a:xfrm>
              <a:off x="10829546" y="4608562"/>
              <a:ext cx="40640" cy="9525"/>
            </a:xfrm>
            <a:custGeom>
              <a:avLst/>
              <a:gdLst/>
              <a:ahLst/>
              <a:cxnLst/>
              <a:rect l="l" t="t" r="r" b="b"/>
              <a:pathLst>
                <a:path w="40640" h="9525">
                  <a:moveTo>
                    <a:pt x="9524" y="7353"/>
                  </a:moveTo>
                  <a:lnTo>
                    <a:pt x="0" y="8979"/>
                  </a:lnTo>
                </a:path>
                <a:path w="40640" h="9525">
                  <a:moveTo>
                    <a:pt x="39239" y="0"/>
                  </a:moveTo>
                  <a:lnTo>
                    <a:pt x="4025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" name="object 478"/>
            <p:cNvSpPr/>
            <p:nvPr/>
          </p:nvSpPr>
          <p:spPr>
            <a:xfrm>
              <a:off x="10855452" y="4606936"/>
              <a:ext cx="67310" cy="33020"/>
            </a:xfrm>
            <a:custGeom>
              <a:avLst/>
              <a:gdLst/>
              <a:ahLst/>
              <a:cxnLst/>
              <a:rect l="l" t="t" r="r" b="b"/>
              <a:pathLst>
                <a:path w="67309" h="33020">
                  <a:moveTo>
                    <a:pt x="66161" y="812"/>
                  </a:moveTo>
                  <a:lnTo>
                    <a:pt x="67050" y="2438"/>
                  </a:lnTo>
                </a:path>
                <a:path w="67309" h="33020">
                  <a:moveTo>
                    <a:pt x="62351" y="0"/>
                  </a:moveTo>
                  <a:lnTo>
                    <a:pt x="63240" y="1625"/>
                  </a:lnTo>
                </a:path>
                <a:path w="67309" h="33020">
                  <a:moveTo>
                    <a:pt x="33525" y="29376"/>
                  </a:moveTo>
                  <a:lnTo>
                    <a:pt x="0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" name="object 479"/>
            <p:cNvSpPr/>
            <p:nvPr/>
          </p:nvSpPr>
          <p:spPr>
            <a:xfrm>
              <a:off x="10856341" y="4611013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59" h="18414">
                  <a:moveTo>
                    <a:pt x="9651" y="17133"/>
                  </a:moveTo>
                  <a:lnTo>
                    <a:pt x="1015" y="17958"/>
                  </a:lnTo>
                </a:path>
                <a:path w="10159" h="18414">
                  <a:moveTo>
                    <a:pt x="7746" y="0"/>
                  </a:moveTo>
                  <a:lnTo>
                    <a:pt x="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" name="object 480"/>
            <p:cNvSpPr/>
            <p:nvPr/>
          </p:nvSpPr>
          <p:spPr>
            <a:xfrm>
              <a:off x="10865992" y="4626520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4">
                  <a:moveTo>
                    <a:pt x="17270" y="0"/>
                  </a:moveTo>
                  <a:lnTo>
                    <a:pt x="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" name="object 481"/>
            <p:cNvSpPr/>
            <p:nvPr/>
          </p:nvSpPr>
          <p:spPr>
            <a:xfrm>
              <a:off x="10887072" y="462570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" name="object 482"/>
            <p:cNvSpPr/>
            <p:nvPr/>
          </p:nvSpPr>
          <p:spPr>
            <a:xfrm>
              <a:off x="10886056" y="46257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" name="object 483"/>
            <p:cNvSpPr/>
            <p:nvPr/>
          </p:nvSpPr>
          <p:spPr>
            <a:xfrm>
              <a:off x="10883262" y="46265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888" y="0"/>
                  </a:moveTo>
                  <a:lnTo>
                    <a:pt x="2793" y="0"/>
                  </a:lnTo>
                </a:path>
                <a:path w="3175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" name="object 484"/>
            <p:cNvSpPr/>
            <p:nvPr/>
          </p:nvSpPr>
          <p:spPr>
            <a:xfrm>
              <a:off x="10868786" y="46085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" name="object 485"/>
            <p:cNvSpPr/>
            <p:nvPr/>
          </p:nvSpPr>
          <p:spPr>
            <a:xfrm>
              <a:off x="10864088" y="4609374"/>
              <a:ext cx="48895" cy="22860"/>
            </a:xfrm>
            <a:custGeom>
              <a:avLst/>
              <a:gdLst/>
              <a:ahLst/>
              <a:cxnLst/>
              <a:rect l="l" t="t" r="r" b="b"/>
              <a:pathLst>
                <a:path w="48895" h="22860">
                  <a:moveTo>
                    <a:pt x="3809" y="0"/>
                  </a:moveTo>
                  <a:lnTo>
                    <a:pt x="4698" y="0"/>
                  </a:lnTo>
                </a:path>
                <a:path w="48895" h="22860">
                  <a:moveTo>
                    <a:pt x="2793" y="825"/>
                  </a:moveTo>
                  <a:lnTo>
                    <a:pt x="3809" y="12"/>
                  </a:lnTo>
                </a:path>
                <a:path w="48895" h="22860">
                  <a:moveTo>
                    <a:pt x="1904" y="825"/>
                  </a:moveTo>
                  <a:lnTo>
                    <a:pt x="2793" y="825"/>
                  </a:lnTo>
                </a:path>
                <a:path w="48895" h="22860">
                  <a:moveTo>
                    <a:pt x="888" y="825"/>
                  </a:moveTo>
                  <a:lnTo>
                    <a:pt x="1904" y="825"/>
                  </a:lnTo>
                </a:path>
                <a:path w="48895" h="22860">
                  <a:moveTo>
                    <a:pt x="0" y="1638"/>
                  </a:moveTo>
                  <a:lnTo>
                    <a:pt x="888" y="825"/>
                  </a:lnTo>
                </a:path>
                <a:path w="48895" h="22860">
                  <a:moveTo>
                    <a:pt x="46985" y="18771"/>
                  </a:moveTo>
                  <a:lnTo>
                    <a:pt x="48890" y="15507"/>
                  </a:lnTo>
                </a:path>
                <a:path w="48895" h="22860">
                  <a:moveTo>
                    <a:pt x="41144" y="22861"/>
                  </a:moveTo>
                  <a:lnTo>
                    <a:pt x="46985" y="18771"/>
                  </a:lnTo>
                </a:path>
                <a:path w="48895" h="22860">
                  <a:moveTo>
                    <a:pt x="47874" y="1638"/>
                  </a:moveTo>
                  <a:lnTo>
                    <a:pt x="46985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" name="object 486"/>
            <p:cNvSpPr/>
            <p:nvPr/>
          </p:nvSpPr>
          <p:spPr>
            <a:xfrm>
              <a:off x="10883262" y="4609374"/>
              <a:ext cx="41275" cy="27305"/>
            </a:xfrm>
            <a:custGeom>
              <a:avLst/>
              <a:gdLst/>
              <a:ahLst/>
              <a:cxnLst/>
              <a:rect l="l" t="t" r="r" b="b"/>
              <a:pathLst>
                <a:path w="41275" h="27304">
                  <a:moveTo>
                    <a:pt x="6603" y="15507"/>
                  </a:moveTo>
                  <a:lnTo>
                    <a:pt x="8635" y="15507"/>
                  </a:lnTo>
                  <a:lnTo>
                    <a:pt x="9524" y="16333"/>
                  </a:lnTo>
                  <a:lnTo>
                    <a:pt x="10540" y="17146"/>
                  </a:lnTo>
                  <a:lnTo>
                    <a:pt x="11428" y="17958"/>
                  </a:lnTo>
                  <a:lnTo>
                    <a:pt x="12444" y="19597"/>
                  </a:lnTo>
                  <a:lnTo>
                    <a:pt x="13333" y="21223"/>
                  </a:lnTo>
                  <a:lnTo>
                    <a:pt x="13333" y="22035"/>
                  </a:lnTo>
                  <a:lnTo>
                    <a:pt x="13333" y="23674"/>
                  </a:lnTo>
                  <a:lnTo>
                    <a:pt x="13333" y="24487"/>
                  </a:lnTo>
                  <a:lnTo>
                    <a:pt x="13333" y="26125"/>
                  </a:lnTo>
                </a:path>
                <a:path w="41275" h="27304">
                  <a:moveTo>
                    <a:pt x="5714" y="26938"/>
                  </a:moveTo>
                  <a:lnTo>
                    <a:pt x="8635" y="26938"/>
                  </a:lnTo>
                  <a:lnTo>
                    <a:pt x="10540" y="26938"/>
                  </a:lnTo>
                  <a:lnTo>
                    <a:pt x="11428" y="26938"/>
                  </a:lnTo>
                  <a:lnTo>
                    <a:pt x="13333" y="26125"/>
                  </a:lnTo>
                </a:path>
                <a:path w="41275" h="27304">
                  <a:moveTo>
                    <a:pt x="4698" y="16333"/>
                  </a:moveTo>
                  <a:lnTo>
                    <a:pt x="5714" y="16333"/>
                  </a:lnTo>
                  <a:lnTo>
                    <a:pt x="6603" y="15507"/>
                  </a:lnTo>
                </a:path>
                <a:path w="41275" h="27304">
                  <a:moveTo>
                    <a:pt x="5714" y="26938"/>
                  </a:moveTo>
                  <a:lnTo>
                    <a:pt x="5714" y="25299"/>
                  </a:lnTo>
                  <a:lnTo>
                    <a:pt x="5714" y="24487"/>
                  </a:lnTo>
                  <a:lnTo>
                    <a:pt x="4698" y="22861"/>
                  </a:lnTo>
                  <a:lnTo>
                    <a:pt x="3809" y="21223"/>
                  </a:lnTo>
                  <a:lnTo>
                    <a:pt x="3809" y="19597"/>
                  </a:lnTo>
                  <a:lnTo>
                    <a:pt x="1904" y="18771"/>
                  </a:lnTo>
                  <a:lnTo>
                    <a:pt x="888" y="17958"/>
                  </a:lnTo>
                  <a:lnTo>
                    <a:pt x="0" y="17146"/>
                  </a:lnTo>
                </a:path>
                <a:path w="41275" h="27304">
                  <a:moveTo>
                    <a:pt x="39239" y="0"/>
                  </a:moveTo>
                  <a:lnTo>
                    <a:pt x="40255" y="1638"/>
                  </a:lnTo>
                  <a:lnTo>
                    <a:pt x="41144" y="3276"/>
                  </a:lnTo>
                  <a:lnTo>
                    <a:pt x="41144" y="4902"/>
                  </a:lnTo>
                  <a:lnTo>
                    <a:pt x="41144" y="5715"/>
                  </a:lnTo>
                  <a:lnTo>
                    <a:pt x="41144" y="7353"/>
                  </a:lnTo>
                  <a:lnTo>
                    <a:pt x="41144" y="98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" name="object 487"/>
            <p:cNvSpPr/>
            <p:nvPr/>
          </p:nvSpPr>
          <p:spPr>
            <a:xfrm>
              <a:off x="10903327" y="4608562"/>
              <a:ext cx="16510" cy="16510"/>
            </a:xfrm>
            <a:custGeom>
              <a:avLst/>
              <a:gdLst/>
              <a:ahLst/>
              <a:cxnLst/>
              <a:rect l="l" t="t" r="r" b="b"/>
              <a:pathLst>
                <a:path w="16509" h="16510">
                  <a:moveTo>
                    <a:pt x="15365" y="0"/>
                  </a:moveTo>
                  <a:lnTo>
                    <a:pt x="16381" y="1638"/>
                  </a:lnTo>
                  <a:lnTo>
                    <a:pt x="16381" y="3264"/>
                  </a:lnTo>
                  <a:lnTo>
                    <a:pt x="16381" y="4089"/>
                  </a:lnTo>
                  <a:lnTo>
                    <a:pt x="16381" y="5715"/>
                  </a:lnTo>
                  <a:lnTo>
                    <a:pt x="16381" y="6528"/>
                  </a:lnTo>
                  <a:lnTo>
                    <a:pt x="15365" y="8979"/>
                  </a:lnTo>
                </a:path>
                <a:path w="16509" h="16510">
                  <a:moveTo>
                    <a:pt x="8635" y="2451"/>
                  </a:moveTo>
                  <a:lnTo>
                    <a:pt x="9651" y="4902"/>
                  </a:lnTo>
                  <a:lnTo>
                    <a:pt x="10540" y="6528"/>
                  </a:lnTo>
                  <a:lnTo>
                    <a:pt x="10540" y="8979"/>
                  </a:lnTo>
                  <a:lnTo>
                    <a:pt x="10540" y="10617"/>
                  </a:lnTo>
                  <a:lnTo>
                    <a:pt x="10540" y="13056"/>
                  </a:lnTo>
                  <a:lnTo>
                    <a:pt x="10540" y="14694"/>
                  </a:lnTo>
                  <a:lnTo>
                    <a:pt x="10540" y="15507"/>
                  </a:lnTo>
                </a:path>
                <a:path w="16509" h="16510">
                  <a:moveTo>
                    <a:pt x="7746" y="5715"/>
                  </a:moveTo>
                  <a:lnTo>
                    <a:pt x="7746" y="7353"/>
                  </a:lnTo>
                  <a:lnTo>
                    <a:pt x="7746" y="8166"/>
                  </a:lnTo>
                  <a:lnTo>
                    <a:pt x="6730" y="9792"/>
                  </a:lnTo>
                  <a:lnTo>
                    <a:pt x="6730" y="10617"/>
                  </a:lnTo>
                  <a:lnTo>
                    <a:pt x="5841" y="11430"/>
                  </a:lnTo>
                  <a:lnTo>
                    <a:pt x="3809" y="13056"/>
                  </a:lnTo>
                  <a:lnTo>
                    <a:pt x="1904" y="14694"/>
                  </a:lnTo>
                  <a:lnTo>
                    <a:pt x="0" y="163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" name="object 488"/>
            <p:cNvSpPr/>
            <p:nvPr/>
          </p:nvSpPr>
          <p:spPr>
            <a:xfrm>
              <a:off x="10839070" y="4612639"/>
              <a:ext cx="18415" cy="27305"/>
            </a:xfrm>
            <a:custGeom>
              <a:avLst/>
              <a:gdLst/>
              <a:ahLst/>
              <a:cxnLst/>
              <a:rect l="l" t="t" r="r" b="b"/>
              <a:pathLst>
                <a:path w="18415" h="27304">
                  <a:moveTo>
                    <a:pt x="18286" y="16333"/>
                  </a:moveTo>
                  <a:lnTo>
                    <a:pt x="9651" y="17146"/>
                  </a:lnTo>
                </a:path>
                <a:path w="18415" h="27304">
                  <a:moveTo>
                    <a:pt x="14349" y="26938"/>
                  </a:moveTo>
                  <a:lnTo>
                    <a:pt x="16381" y="26938"/>
                  </a:lnTo>
                </a:path>
                <a:path w="18415" h="27304">
                  <a:moveTo>
                    <a:pt x="17270" y="0"/>
                  </a:moveTo>
                  <a:lnTo>
                    <a:pt x="9651" y="1638"/>
                  </a:lnTo>
                  <a:lnTo>
                    <a:pt x="0" y="32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" name="object 489"/>
            <p:cNvSpPr/>
            <p:nvPr/>
          </p:nvSpPr>
          <p:spPr>
            <a:xfrm>
              <a:off x="10872723" y="4554710"/>
              <a:ext cx="6985" cy="48260"/>
            </a:xfrm>
            <a:custGeom>
              <a:avLst/>
              <a:gdLst/>
              <a:ahLst/>
              <a:cxnLst/>
              <a:rect l="l" t="t" r="r" b="b"/>
              <a:pathLst>
                <a:path w="6984" h="48260">
                  <a:moveTo>
                    <a:pt x="3301" y="-13714"/>
                  </a:moveTo>
                  <a:lnTo>
                    <a:pt x="3301" y="61850"/>
                  </a:lnTo>
                </a:path>
              </a:pathLst>
            </a:custGeom>
            <a:ln w="34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" name="object 490"/>
            <p:cNvSpPr/>
            <p:nvPr/>
          </p:nvSpPr>
          <p:spPr>
            <a:xfrm>
              <a:off x="10720209" y="4592241"/>
              <a:ext cx="153035" cy="85090"/>
            </a:xfrm>
            <a:custGeom>
              <a:avLst/>
              <a:gdLst/>
              <a:ahLst/>
              <a:cxnLst/>
              <a:rect l="l" t="t" r="r" b="b"/>
              <a:pathLst>
                <a:path w="153034" h="85089">
                  <a:moveTo>
                    <a:pt x="152513" y="10605"/>
                  </a:moveTo>
                  <a:lnTo>
                    <a:pt x="152513" y="11430"/>
                  </a:lnTo>
                  <a:lnTo>
                    <a:pt x="151497" y="13056"/>
                  </a:lnTo>
                  <a:lnTo>
                    <a:pt x="150481" y="14694"/>
                  </a:lnTo>
                  <a:lnTo>
                    <a:pt x="149592" y="16320"/>
                  </a:lnTo>
                </a:path>
                <a:path w="153034" h="85089">
                  <a:moveTo>
                    <a:pt x="60446" y="0"/>
                  </a:moveTo>
                  <a:lnTo>
                    <a:pt x="55621" y="22035"/>
                  </a:lnTo>
                </a:path>
                <a:path w="153034" h="85089">
                  <a:moveTo>
                    <a:pt x="0" y="83241"/>
                  </a:moveTo>
                  <a:lnTo>
                    <a:pt x="24000" y="84866"/>
                  </a:lnTo>
                </a:path>
                <a:path w="153034" h="85089">
                  <a:moveTo>
                    <a:pt x="18159" y="67733"/>
                  </a:moveTo>
                  <a:lnTo>
                    <a:pt x="19175" y="67733"/>
                  </a:lnTo>
                </a:path>
                <a:path w="153034" h="85089">
                  <a:moveTo>
                    <a:pt x="10540" y="67733"/>
                  </a:moveTo>
                  <a:lnTo>
                    <a:pt x="45969" y="78338"/>
                  </a:lnTo>
                </a:path>
                <a:path w="153034" h="85089">
                  <a:moveTo>
                    <a:pt x="20064" y="78338"/>
                  </a:moveTo>
                  <a:lnTo>
                    <a:pt x="9524" y="775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" name="object 491"/>
            <p:cNvSpPr/>
            <p:nvPr/>
          </p:nvSpPr>
          <p:spPr>
            <a:xfrm>
              <a:off x="10763385" y="4637126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4" h="22860">
                  <a:moveTo>
                    <a:pt x="6603" y="0"/>
                  </a:moveTo>
                  <a:lnTo>
                    <a:pt x="0" y="2284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" name="object 492"/>
            <p:cNvSpPr/>
            <p:nvPr/>
          </p:nvSpPr>
          <p:spPr>
            <a:xfrm>
              <a:off x="10788275" y="4645292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812"/>
                  </a:moveTo>
                  <a:lnTo>
                    <a:pt x="571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" name="object 493"/>
            <p:cNvSpPr/>
            <p:nvPr/>
          </p:nvSpPr>
          <p:spPr>
            <a:xfrm>
              <a:off x="10808466" y="464365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" name="object 494"/>
            <p:cNvSpPr/>
            <p:nvPr/>
          </p:nvSpPr>
          <p:spPr>
            <a:xfrm>
              <a:off x="10793989" y="4643654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0" y="1638"/>
                  </a:moveTo>
                  <a:lnTo>
                    <a:pt x="1447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" name="object 495"/>
            <p:cNvSpPr/>
            <p:nvPr/>
          </p:nvSpPr>
          <p:spPr>
            <a:xfrm>
              <a:off x="10753734" y="466650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" name="object 496"/>
            <p:cNvSpPr/>
            <p:nvPr/>
          </p:nvSpPr>
          <p:spPr>
            <a:xfrm>
              <a:off x="10751829" y="46599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" name="object 497"/>
            <p:cNvSpPr/>
            <p:nvPr/>
          </p:nvSpPr>
          <p:spPr>
            <a:xfrm>
              <a:off x="10750813" y="46599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" name="object 498"/>
            <p:cNvSpPr/>
            <p:nvPr/>
          </p:nvSpPr>
          <p:spPr>
            <a:xfrm>
              <a:off x="10739384" y="465997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" name="object 499"/>
            <p:cNvSpPr/>
            <p:nvPr/>
          </p:nvSpPr>
          <p:spPr>
            <a:xfrm>
              <a:off x="10769100" y="4664877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7341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" name="object 500"/>
            <p:cNvSpPr/>
            <p:nvPr/>
          </p:nvSpPr>
          <p:spPr>
            <a:xfrm>
              <a:off x="10759448" y="467058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" name="object 501"/>
            <p:cNvSpPr/>
            <p:nvPr/>
          </p:nvSpPr>
          <p:spPr>
            <a:xfrm>
              <a:off x="10762369" y="4646918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90" h="30479">
                  <a:moveTo>
                    <a:pt x="7619" y="30189"/>
                  </a:moveTo>
                  <a:lnTo>
                    <a:pt x="6730" y="26112"/>
                  </a:lnTo>
                  <a:lnTo>
                    <a:pt x="3809" y="23661"/>
                  </a:lnTo>
                </a:path>
                <a:path w="8890" h="30479">
                  <a:moveTo>
                    <a:pt x="5714" y="3264"/>
                  </a:moveTo>
                  <a:lnTo>
                    <a:pt x="4825" y="1638"/>
                  </a:lnTo>
                </a:path>
                <a:path w="8890" h="30479">
                  <a:moveTo>
                    <a:pt x="7619" y="4076"/>
                  </a:moveTo>
                  <a:lnTo>
                    <a:pt x="4825" y="1638"/>
                  </a:lnTo>
                </a:path>
                <a:path w="8890" h="30479">
                  <a:moveTo>
                    <a:pt x="8635" y="9792"/>
                  </a:moveTo>
                  <a:lnTo>
                    <a:pt x="7619" y="4076"/>
                  </a:lnTo>
                </a:path>
                <a:path w="8890" h="30479">
                  <a:moveTo>
                    <a:pt x="7619" y="4902"/>
                  </a:moveTo>
                  <a:lnTo>
                    <a:pt x="4825" y="0"/>
                  </a:lnTo>
                </a:path>
                <a:path w="8890" h="30479">
                  <a:moveTo>
                    <a:pt x="8635" y="9792"/>
                  </a:moveTo>
                  <a:lnTo>
                    <a:pt x="7619" y="4902"/>
                  </a:lnTo>
                </a:path>
                <a:path w="8890" h="30479">
                  <a:moveTo>
                    <a:pt x="0" y="13056"/>
                  </a:moveTo>
                  <a:lnTo>
                    <a:pt x="1015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" name="object 502"/>
            <p:cNvSpPr/>
            <p:nvPr/>
          </p:nvSpPr>
          <p:spPr>
            <a:xfrm>
              <a:off x="10757544" y="46599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" name="object 503"/>
            <p:cNvSpPr/>
            <p:nvPr/>
          </p:nvSpPr>
          <p:spPr>
            <a:xfrm>
              <a:off x="10756655" y="465997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" name="object 504"/>
            <p:cNvSpPr/>
            <p:nvPr/>
          </p:nvSpPr>
          <p:spPr>
            <a:xfrm>
              <a:off x="10740263" y="4656873"/>
              <a:ext cx="27940" cy="34290"/>
            </a:xfrm>
            <a:custGeom>
              <a:avLst/>
              <a:gdLst/>
              <a:ahLst/>
              <a:cxnLst/>
              <a:rect l="l" t="t" r="r" b="b"/>
              <a:pathLst>
                <a:path w="27940" h="34289">
                  <a:moveTo>
                    <a:pt x="27813" y="6527"/>
                  </a:moveTo>
                  <a:lnTo>
                    <a:pt x="19177" y="6527"/>
                  </a:lnTo>
                  <a:lnTo>
                    <a:pt x="19177" y="0"/>
                  </a:lnTo>
                  <a:lnTo>
                    <a:pt x="0" y="0"/>
                  </a:lnTo>
                  <a:lnTo>
                    <a:pt x="0" y="27432"/>
                  </a:lnTo>
                  <a:lnTo>
                    <a:pt x="3937" y="27432"/>
                  </a:lnTo>
                  <a:lnTo>
                    <a:pt x="3937" y="33959"/>
                  </a:lnTo>
                  <a:lnTo>
                    <a:pt x="27813" y="33959"/>
                  </a:lnTo>
                  <a:lnTo>
                    <a:pt x="27813" y="65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" name="object 505"/>
            <p:cNvSpPr/>
            <p:nvPr/>
          </p:nvSpPr>
          <p:spPr>
            <a:xfrm>
              <a:off x="10755639" y="4650182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09" h="27304">
                  <a:moveTo>
                    <a:pt x="15365" y="14694"/>
                  </a:moveTo>
                  <a:lnTo>
                    <a:pt x="16381" y="12243"/>
                  </a:lnTo>
                  <a:lnTo>
                    <a:pt x="16381" y="10605"/>
                  </a:lnTo>
                  <a:lnTo>
                    <a:pt x="15365" y="8166"/>
                  </a:lnTo>
                  <a:lnTo>
                    <a:pt x="15365" y="6528"/>
                  </a:lnTo>
                  <a:lnTo>
                    <a:pt x="14349" y="4076"/>
                  </a:lnTo>
                  <a:lnTo>
                    <a:pt x="13460" y="1638"/>
                  </a:lnTo>
                  <a:lnTo>
                    <a:pt x="12444" y="0"/>
                  </a:lnTo>
                </a:path>
                <a:path w="16509" h="27304">
                  <a:moveTo>
                    <a:pt x="10540" y="812"/>
                  </a:moveTo>
                  <a:lnTo>
                    <a:pt x="10540" y="1638"/>
                  </a:lnTo>
                  <a:lnTo>
                    <a:pt x="11555" y="3264"/>
                  </a:lnTo>
                  <a:lnTo>
                    <a:pt x="11555" y="4076"/>
                  </a:lnTo>
                  <a:lnTo>
                    <a:pt x="11555" y="4902"/>
                  </a:lnTo>
                  <a:lnTo>
                    <a:pt x="11555" y="6528"/>
                  </a:lnTo>
                  <a:lnTo>
                    <a:pt x="11555" y="8166"/>
                  </a:lnTo>
                  <a:lnTo>
                    <a:pt x="10540" y="9792"/>
                  </a:lnTo>
                  <a:lnTo>
                    <a:pt x="9651" y="10605"/>
                  </a:lnTo>
                  <a:lnTo>
                    <a:pt x="8635" y="12243"/>
                  </a:lnTo>
                  <a:lnTo>
                    <a:pt x="7746" y="13056"/>
                  </a:lnTo>
                  <a:lnTo>
                    <a:pt x="5714" y="13869"/>
                  </a:lnTo>
                  <a:lnTo>
                    <a:pt x="4825" y="14694"/>
                  </a:lnTo>
                  <a:lnTo>
                    <a:pt x="2920" y="15507"/>
                  </a:lnTo>
                  <a:lnTo>
                    <a:pt x="1904" y="15507"/>
                  </a:lnTo>
                  <a:lnTo>
                    <a:pt x="0" y="16320"/>
                  </a:lnTo>
                </a:path>
                <a:path w="16509" h="27304">
                  <a:moveTo>
                    <a:pt x="10540" y="20397"/>
                  </a:moveTo>
                  <a:lnTo>
                    <a:pt x="11555" y="19584"/>
                  </a:lnTo>
                  <a:lnTo>
                    <a:pt x="12444" y="18771"/>
                  </a:lnTo>
                  <a:lnTo>
                    <a:pt x="13460" y="17958"/>
                  </a:lnTo>
                  <a:lnTo>
                    <a:pt x="14349" y="17133"/>
                  </a:lnTo>
                  <a:lnTo>
                    <a:pt x="15365" y="15507"/>
                  </a:lnTo>
                  <a:lnTo>
                    <a:pt x="15365" y="14694"/>
                  </a:lnTo>
                </a:path>
                <a:path w="16509" h="27304">
                  <a:moveTo>
                    <a:pt x="12444" y="26925"/>
                  </a:moveTo>
                  <a:lnTo>
                    <a:pt x="14349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" name="object 506"/>
            <p:cNvSpPr/>
            <p:nvPr/>
          </p:nvSpPr>
          <p:spPr>
            <a:xfrm>
              <a:off x="10764274" y="467058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" name="object 507"/>
            <p:cNvSpPr/>
            <p:nvPr/>
          </p:nvSpPr>
          <p:spPr>
            <a:xfrm>
              <a:off x="10767195" y="4677108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13069"/>
                  </a:moveTo>
                  <a:lnTo>
                    <a:pt x="1904" y="5715"/>
                  </a:ln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" name="object 508"/>
            <p:cNvSpPr/>
            <p:nvPr/>
          </p:nvSpPr>
          <p:spPr>
            <a:xfrm>
              <a:off x="10772909" y="4646105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0" y="2451"/>
                  </a:moveTo>
                  <a:lnTo>
                    <a:pt x="2920" y="1625"/>
                  </a:lnTo>
                  <a:lnTo>
                    <a:pt x="5714" y="812"/>
                  </a:lnTo>
                  <a:lnTo>
                    <a:pt x="9651" y="812"/>
                  </a:lnTo>
                  <a:lnTo>
                    <a:pt x="1536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" name="object 509"/>
            <p:cNvSpPr/>
            <p:nvPr/>
          </p:nvSpPr>
          <p:spPr>
            <a:xfrm>
              <a:off x="10768083" y="464855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12"/>
                  </a:moveTo>
                  <a:lnTo>
                    <a:pt x="1904" y="0"/>
                  </a:lnTo>
                  <a:lnTo>
                    <a:pt x="482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" name="object 510"/>
            <p:cNvSpPr/>
            <p:nvPr/>
          </p:nvSpPr>
          <p:spPr>
            <a:xfrm>
              <a:off x="10791196" y="4622444"/>
              <a:ext cx="38735" cy="13335"/>
            </a:xfrm>
            <a:custGeom>
              <a:avLst/>
              <a:gdLst/>
              <a:ahLst/>
              <a:cxnLst/>
              <a:rect l="l" t="t" r="r" b="b"/>
              <a:pathLst>
                <a:path w="38734" h="13335">
                  <a:moveTo>
                    <a:pt x="0" y="13056"/>
                  </a:moveTo>
                  <a:lnTo>
                    <a:pt x="1904" y="12230"/>
                  </a:lnTo>
                </a:path>
                <a:path w="38734" h="13335">
                  <a:moveTo>
                    <a:pt x="0" y="0"/>
                  </a:moveTo>
                  <a:lnTo>
                    <a:pt x="888" y="0"/>
                  </a:lnTo>
                </a:path>
                <a:path w="38734" h="13335">
                  <a:moveTo>
                    <a:pt x="26794" y="9792"/>
                  </a:moveTo>
                  <a:lnTo>
                    <a:pt x="18159" y="10605"/>
                  </a:lnTo>
                </a:path>
                <a:path w="38734" h="13335">
                  <a:moveTo>
                    <a:pt x="38350" y="8966"/>
                  </a:moveTo>
                  <a:lnTo>
                    <a:pt x="26794" y="9792"/>
                  </a:lnTo>
                </a:path>
                <a:path w="38734" h="13335">
                  <a:moveTo>
                    <a:pt x="1904" y="12230"/>
                  </a:moveTo>
                  <a:lnTo>
                    <a:pt x="4698" y="12230"/>
                  </a:lnTo>
                  <a:lnTo>
                    <a:pt x="7619" y="12230"/>
                  </a:lnTo>
                  <a:lnTo>
                    <a:pt x="12444" y="11418"/>
                  </a:lnTo>
                </a:path>
                <a:path w="38734" h="13335">
                  <a:moveTo>
                    <a:pt x="12444" y="11418"/>
                  </a:moveTo>
                  <a:lnTo>
                    <a:pt x="15238" y="11418"/>
                  </a:lnTo>
                  <a:lnTo>
                    <a:pt x="16254" y="114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" name="object 511"/>
            <p:cNvSpPr/>
            <p:nvPr/>
          </p:nvSpPr>
          <p:spPr>
            <a:xfrm>
              <a:off x="10807450" y="463304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12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" name="object 512"/>
            <p:cNvSpPr/>
            <p:nvPr/>
          </p:nvSpPr>
          <p:spPr>
            <a:xfrm>
              <a:off x="10792084" y="4617541"/>
              <a:ext cx="37465" cy="5080"/>
            </a:xfrm>
            <a:custGeom>
              <a:avLst/>
              <a:gdLst/>
              <a:ahLst/>
              <a:cxnLst/>
              <a:rect l="l" t="t" r="r" b="b"/>
              <a:pathLst>
                <a:path w="37465" h="5079">
                  <a:moveTo>
                    <a:pt x="0" y="4902"/>
                  </a:moveTo>
                  <a:lnTo>
                    <a:pt x="9651" y="4076"/>
                  </a:lnTo>
                </a:path>
                <a:path w="37465" h="5079">
                  <a:moveTo>
                    <a:pt x="37461" y="0"/>
                  </a:moveTo>
                  <a:lnTo>
                    <a:pt x="30731" y="1638"/>
                  </a:lnTo>
                  <a:lnTo>
                    <a:pt x="24000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" name="object 513"/>
            <p:cNvSpPr/>
            <p:nvPr/>
          </p:nvSpPr>
          <p:spPr>
            <a:xfrm>
              <a:off x="10769989" y="4619992"/>
              <a:ext cx="46355" cy="17145"/>
            </a:xfrm>
            <a:custGeom>
              <a:avLst/>
              <a:gdLst/>
              <a:ahLst/>
              <a:cxnLst/>
              <a:rect l="l" t="t" r="r" b="b"/>
              <a:pathLst>
                <a:path w="46354" h="17145">
                  <a:moveTo>
                    <a:pt x="46096" y="0"/>
                  </a:moveTo>
                  <a:lnTo>
                    <a:pt x="31747" y="1625"/>
                  </a:lnTo>
                </a:path>
                <a:path w="46354" h="17145">
                  <a:moveTo>
                    <a:pt x="2920" y="16320"/>
                  </a:moveTo>
                  <a:lnTo>
                    <a:pt x="0" y="171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" name="object 514"/>
            <p:cNvSpPr/>
            <p:nvPr/>
          </p:nvSpPr>
          <p:spPr>
            <a:xfrm>
              <a:off x="10772909" y="4622444"/>
              <a:ext cx="18415" cy="13970"/>
            </a:xfrm>
            <a:custGeom>
              <a:avLst/>
              <a:gdLst/>
              <a:ahLst/>
              <a:cxnLst/>
              <a:rect l="l" t="t" r="r" b="b"/>
              <a:pathLst>
                <a:path w="18415" h="13970">
                  <a:moveTo>
                    <a:pt x="0" y="13869"/>
                  </a:moveTo>
                  <a:lnTo>
                    <a:pt x="1015" y="13869"/>
                  </a:lnTo>
                  <a:lnTo>
                    <a:pt x="1904" y="13869"/>
                  </a:lnTo>
                  <a:lnTo>
                    <a:pt x="2920" y="13869"/>
                  </a:lnTo>
                  <a:lnTo>
                    <a:pt x="3809" y="13869"/>
                  </a:lnTo>
                  <a:lnTo>
                    <a:pt x="5714" y="13869"/>
                  </a:lnTo>
                </a:path>
                <a:path w="18415" h="13970">
                  <a:moveTo>
                    <a:pt x="9651" y="13056"/>
                  </a:moveTo>
                  <a:lnTo>
                    <a:pt x="5714" y="13869"/>
                  </a:lnTo>
                </a:path>
                <a:path w="18415" h="13970">
                  <a:moveTo>
                    <a:pt x="9651" y="13056"/>
                  </a:moveTo>
                  <a:lnTo>
                    <a:pt x="10540" y="13056"/>
                  </a:lnTo>
                  <a:lnTo>
                    <a:pt x="14349" y="13056"/>
                  </a:lnTo>
                  <a:lnTo>
                    <a:pt x="15365" y="13056"/>
                  </a:lnTo>
                  <a:lnTo>
                    <a:pt x="18286" y="13056"/>
                  </a:lnTo>
                </a:path>
                <a:path w="18415" h="13970">
                  <a:moveTo>
                    <a:pt x="18286" y="0"/>
                  </a:moveTo>
                  <a:lnTo>
                    <a:pt x="8635" y="1625"/>
                  </a:lnTo>
                </a:path>
                <a:path w="18415" h="13970">
                  <a:moveTo>
                    <a:pt x="8635" y="1625"/>
                  </a:moveTo>
                  <a:lnTo>
                    <a:pt x="2920" y="24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" name="object 515"/>
            <p:cNvSpPr/>
            <p:nvPr/>
          </p:nvSpPr>
          <p:spPr>
            <a:xfrm>
              <a:off x="10772909" y="46248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" name="object 516"/>
            <p:cNvSpPr/>
            <p:nvPr/>
          </p:nvSpPr>
          <p:spPr>
            <a:xfrm>
              <a:off x="10769989" y="4614277"/>
              <a:ext cx="6350" cy="22860"/>
            </a:xfrm>
            <a:custGeom>
              <a:avLst/>
              <a:gdLst/>
              <a:ahLst/>
              <a:cxnLst/>
              <a:rect l="l" t="t" r="r" b="b"/>
              <a:pathLst>
                <a:path w="6350" h="22860">
                  <a:moveTo>
                    <a:pt x="5841" y="0"/>
                  </a:moveTo>
                  <a:lnTo>
                    <a:pt x="0" y="2284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" name="object 517"/>
            <p:cNvSpPr/>
            <p:nvPr/>
          </p:nvSpPr>
          <p:spPr>
            <a:xfrm>
              <a:off x="10717288" y="465916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3809" y="-13716"/>
                  </a:moveTo>
                  <a:lnTo>
                    <a:pt x="3809" y="13716"/>
                  </a:lnTo>
                </a:path>
              </a:pathLst>
            </a:custGeom>
            <a:ln w="76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" name="object 518"/>
            <p:cNvSpPr/>
            <p:nvPr/>
          </p:nvSpPr>
          <p:spPr>
            <a:xfrm>
              <a:off x="10719193" y="4668954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10540" y="81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" name="object 519"/>
            <p:cNvSpPr/>
            <p:nvPr/>
          </p:nvSpPr>
          <p:spPr>
            <a:xfrm>
              <a:off x="10724908" y="4659162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0"/>
                  </a:moveTo>
                  <a:lnTo>
                    <a:pt x="1346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" name="object 520"/>
            <p:cNvSpPr/>
            <p:nvPr/>
          </p:nvSpPr>
          <p:spPr>
            <a:xfrm>
              <a:off x="10713478" y="4674669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0" y="0"/>
                  </a:moveTo>
                  <a:lnTo>
                    <a:pt x="673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" name="object 521"/>
            <p:cNvSpPr/>
            <p:nvPr/>
          </p:nvSpPr>
          <p:spPr>
            <a:xfrm>
              <a:off x="10541789" y="4546544"/>
              <a:ext cx="250825" cy="159385"/>
            </a:xfrm>
            <a:custGeom>
              <a:avLst/>
              <a:gdLst/>
              <a:ahLst/>
              <a:cxnLst/>
              <a:rect l="l" t="t" r="r" b="b"/>
              <a:pathLst>
                <a:path w="250825" h="159385">
                  <a:moveTo>
                    <a:pt x="168768" y="121597"/>
                  </a:moveTo>
                  <a:lnTo>
                    <a:pt x="177403" y="122410"/>
                  </a:lnTo>
                </a:path>
                <a:path w="250825" h="159385">
                  <a:moveTo>
                    <a:pt x="244580" y="22848"/>
                  </a:moveTo>
                  <a:lnTo>
                    <a:pt x="238865" y="45697"/>
                  </a:lnTo>
                </a:path>
                <a:path w="250825" h="159385">
                  <a:moveTo>
                    <a:pt x="250294" y="0"/>
                  </a:moveTo>
                  <a:lnTo>
                    <a:pt x="244580" y="22848"/>
                  </a:lnTo>
                </a:path>
                <a:path w="250825" h="159385">
                  <a:moveTo>
                    <a:pt x="3809" y="150161"/>
                  </a:moveTo>
                  <a:lnTo>
                    <a:pt x="7619" y="138730"/>
                  </a:lnTo>
                </a:path>
                <a:path w="250825" h="159385">
                  <a:moveTo>
                    <a:pt x="6730" y="141994"/>
                  </a:moveTo>
                  <a:lnTo>
                    <a:pt x="4825" y="146071"/>
                  </a:lnTo>
                </a:path>
                <a:path w="250825" h="159385">
                  <a:moveTo>
                    <a:pt x="6730" y="139543"/>
                  </a:moveTo>
                  <a:lnTo>
                    <a:pt x="4825" y="146071"/>
                  </a:lnTo>
                </a:path>
                <a:path w="250825" h="159385">
                  <a:moveTo>
                    <a:pt x="1904" y="152600"/>
                  </a:moveTo>
                  <a:lnTo>
                    <a:pt x="0" y="159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" name="object 522"/>
            <p:cNvSpPr/>
            <p:nvPr/>
          </p:nvSpPr>
          <p:spPr>
            <a:xfrm>
              <a:off x="10540774" y="4704859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902"/>
                  </a:move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" name="object 523"/>
            <p:cNvSpPr/>
            <p:nvPr/>
          </p:nvSpPr>
          <p:spPr>
            <a:xfrm>
              <a:off x="10541789" y="4696705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09" h="9525">
                  <a:moveTo>
                    <a:pt x="1904" y="4889"/>
                  </a:moveTo>
                  <a:lnTo>
                    <a:pt x="0" y="8966"/>
                  </a:lnTo>
                </a:path>
                <a:path w="3809" h="9525">
                  <a:moveTo>
                    <a:pt x="888" y="7341"/>
                  </a:moveTo>
                  <a:lnTo>
                    <a:pt x="2920" y="2438"/>
                  </a:lnTo>
                </a:path>
                <a:path w="3809" h="9525">
                  <a:moveTo>
                    <a:pt x="3809" y="0"/>
                  </a:moveTo>
                  <a:lnTo>
                    <a:pt x="1904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" name="object 524"/>
            <p:cNvSpPr/>
            <p:nvPr/>
          </p:nvSpPr>
          <p:spPr>
            <a:xfrm>
              <a:off x="10542678" y="47040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" name="object 525"/>
            <p:cNvSpPr/>
            <p:nvPr/>
          </p:nvSpPr>
          <p:spPr>
            <a:xfrm>
              <a:off x="10543695" y="4692615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1015" y="6528"/>
                  </a:moveTo>
                  <a:lnTo>
                    <a:pt x="1904" y="4089"/>
                  </a:lnTo>
                </a:path>
                <a:path w="3175" h="6985">
                  <a:moveTo>
                    <a:pt x="2920" y="0"/>
                  </a:moveTo>
                  <a:lnTo>
                    <a:pt x="1904" y="4089"/>
                  </a:lnTo>
                </a:path>
                <a:path w="3175" h="6985">
                  <a:moveTo>
                    <a:pt x="2920" y="0"/>
                  </a:moveTo>
                  <a:lnTo>
                    <a:pt x="0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" name="object 526"/>
            <p:cNvSpPr/>
            <p:nvPr/>
          </p:nvSpPr>
          <p:spPr>
            <a:xfrm>
              <a:off x="10534170" y="4646918"/>
              <a:ext cx="121920" cy="73660"/>
            </a:xfrm>
            <a:custGeom>
              <a:avLst/>
              <a:gdLst/>
              <a:ahLst/>
              <a:cxnLst/>
              <a:rect l="l" t="t" r="r" b="b"/>
              <a:pathLst>
                <a:path w="121920" h="73660">
                  <a:moveTo>
                    <a:pt x="1904" y="70184"/>
                  </a:moveTo>
                  <a:lnTo>
                    <a:pt x="3809" y="67733"/>
                  </a:lnTo>
                  <a:lnTo>
                    <a:pt x="5714" y="64469"/>
                  </a:lnTo>
                </a:path>
                <a:path w="121920" h="73660">
                  <a:moveTo>
                    <a:pt x="5714" y="64469"/>
                  </a:moveTo>
                  <a:lnTo>
                    <a:pt x="6603" y="62843"/>
                  </a:lnTo>
                </a:path>
                <a:path w="121920" h="73660">
                  <a:moveTo>
                    <a:pt x="7619" y="58753"/>
                  </a:moveTo>
                  <a:lnTo>
                    <a:pt x="5714" y="62843"/>
                  </a:lnTo>
                  <a:lnTo>
                    <a:pt x="3809" y="66920"/>
                  </a:lnTo>
                  <a:lnTo>
                    <a:pt x="1904" y="70997"/>
                  </a:lnTo>
                </a:path>
                <a:path w="121920" h="73660">
                  <a:moveTo>
                    <a:pt x="7619" y="58753"/>
                  </a:moveTo>
                  <a:lnTo>
                    <a:pt x="4698" y="63656"/>
                  </a:lnTo>
                  <a:lnTo>
                    <a:pt x="2793" y="68546"/>
                  </a:lnTo>
                  <a:lnTo>
                    <a:pt x="0" y="73448"/>
                  </a:lnTo>
                </a:path>
                <a:path w="121920" h="73660">
                  <a:moveTo>
                    <a:pt x="91050" y="0"/>
                  </a:moveTo>
                  <a:lnTo>
                    <a:pt x="121782" y="4076"/>
                  </a:lnTo>
                </a:path>
                <a:path w="121920" h="73660">
                  <a:moveTo>
                    <a:pt x="94860" y="16320"/>
                  </a:moveTo>
                  <a:lnTo>
                    <a:pt x="120766" y="20397"/>
                  </a:lnTo>
                </a:path>
                <a:path w="121920" h="73660">
                  <a:moveTo>
                    <a:pt x="116956" y="13869"/>
                  </a:moveTo>
                  <a:lnTo>
                    <a:pt x="92066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" name="object 527"/>
            <p:cNvSpPr/>
            <p:nvPr/>
          </p:nvSpPr>
          <p:spPr>
            <a:xfrm>
              <a:off x="10651127" y="4653446"/>
              <a:ext cx="57785" cy="15875"/>
            </a:xfrm>
            <a:custGeom>
              <a:avLst/>
              <a:gdLst/>
              <a:ahLst/>
              <a:cxnLst/>
              <a:rect l="l" t="t" r="r" b="b"/>
              <a:pathLst>
                <a:path w="57784" h="15875">
                  <a:moveTo>
                    <a:pt x="3809" y="13869"/>
                  </a:moveTo>
                  <a:lnTo>
                    <a:pt x="15365" y="15507"/>
                  </a:lnTo>
                </a:path>
                <a:path w="57784" h="15875">
                  <a:moveTo>
                    <a:pt x="12444" y="8979"/>
                  </a:moveTo>
                  <a:lnTo>
                    <a:pt x="0" y="7341"/>
                  </a:lnTo>
                </a:path>
                <a:path w="57784" h="15875">
                  <a:moveTo>
                    <a:pt x="18159" y="0"/>
                  </a:moveTo>
                  <a:lnTo>
                    <a:pt x="20191" y="0"/>
                  </a:lnTo>
                </a:path>
                <a:path w="57784" h="15875">
                  <a:moveTo>
                    <a:pt x="53716" y="4076"/>
                  </a:moveTo>
                  <a:lnTo>
                    <a:pt x="57525" y="4902"/>
                  </a:lnTo>
                </a:path>
                <a:path w="57784" h="15875">
                  <a:moveTo>
                    <a:pt x="39366" y="2451"/>
                  </a:moveTo>
                  <a:lnTo>
                    <a:pt x="53716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" name="object 528"/>
            <p:cNvSpPr/>
            <p:nvPr/>
          </p:nvSpPr>
          <p:spPr>
            <a:xfrm>
              <a:off x="10671318" y="4653446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7143" y="2451"/>
                  </a:moveTo>
                  <a:lnTo>
                    <a:pt x="19175" y="2451"/>
                  </a:lnTo>
                </a:path>
                <a:path w="19684" h="2539">
                  <a:moveTo>
                    <a:pt x="0" y="0"/>
                  </a:moveTo>
                  <a:lnTo>
                    <a:pt x="17143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" name="object 529"/>
            <p:cNvSpPr/>
            <p:nvPr/>
          </p:nvSpPr>
          <p:spPr>
            <a:xfrm>
              <a:off x="10666493" y="4668954"/>
              <a:ext cx="40640" cy="5715"/>
            </a:xfrm>
            <a:custGeom>
              <a:avLst/>
              <a:gdLst/>
              <a:ahLst/>
              <a:cxnLst/>
              <a:rect l="l" t="t" r="r" b="b"/>
              <a:pathLst>
                <a:path w="40640" h="5714">
                  <a:moveTo>
                    <a:pt x="0" y="0"/>
                  </a:moveTo>
                  <a:lnTo>
                    <a:pt x="17270" y="2451"/>
                  </a:lnTo>
                  <a:lnTo>
                    <a:pt x="32636" y="4889"/>
                  </a:lnTo>
                  <a:lnTo>
                    <a:pt x="40255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" name="object 530"/>
            <p:cNvSpPr/>
            <p:nvPr/>
          </p:nvSpPr>
          <p:spPr>
            <a:xfrm>
              <a:off x="10663572" y="4662426"/>
              <a:ext cx="31750" cy="4445"/>
            </a:xfrm>
            <a:custGeom>
              <a:avLst/>
              <a:gdLst/>
              <a:ahLst/>
              <a:cxnLst/>
              <a:rect l="l" t="t" r="r" b="b"/>
              <a:pathLst>
                <a:path w="31750" h="4445">
                  <a:moveTo>
                    <a:pt x="31620" y="4076"/>
                  </a:moveTo>
                  <a:lnTo>
                    <a:pt x="16381" y="2451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" name="object 531"/>
            <p:cNvSpPr/>
            <p:nvPr/>
          </p:nvSpPr>
          <p:spPr>
            <a:xfrm>
              <a:off x="10531250" y="4604485"/>
              <a:ext cx="138430" cy="53340"/>
            </a:xfrm>
            <a:custGeom>
              <a:avLst/>
              <a:gdLst/>
              <a:ahLst/>
              <a:cxnLst/>
              <a:rect l="l" t="t" r="r" b="b"/>
              <a:pathLst>
                <a:path w="138429" h="53339">
                  <a:moveTo>
                    <a:pt x="124702" y="46510"/>
                  </a:moveTo>
                  <a:lnTo>
                    <a:pt x="138036" y="48961"/>
                  </a:lnTo>
                </a:path>
                <a:path w="138429" h="53339">
                  <a:moveTo>
                    <a:pt x="41271" y="31828"/>
                  </a:moveTo>
                  <a:lnTo>
                    <a:pt x="53716" y="0"/>
                  </a:lnTo>
                </a:path>
                <a:path w="138429" h="53339">
                  <a:moveTo>
                    <a:pt x="9524" y="37543"/>
                  </a:moveTo>
                  <a:lnTo>
                    <a:pt x="20064" y="40807"/>
                  </a:lnTo>
                </a:path>
                <a:path w="138429" h="53339">
                  <a:moveTo>
                    <a:pt x="9524" y="37543"/>
                  </a:moveTo>
                  <a:lnTo>
                    <a:pt x="20064" y="40807"/>
                  </a:lnTo>
                </a:path>
                <a:path w="138429" h="53339">
                  <a:moveTo>
                    <a:pt x="888" y="37543"/>
                  </a:moveTo>
                  <a:lnTo>
                    <a:pt x="20064" y="40807"/>
                  </a:lnTo>
                </a:path>
                <a:path w="138429" h="53339">
                  <a:moveTo>
                    <a:pt x="24000" y="46510"/>
                  </a:moveTo>
                  <a:lnTo>
                    <a:pt x="3809" y="44071"/>
                  </a:lnTo>
                </a:path>
                <a:path w="138429" h="53339">
                  <a:moveTo>
                    <a:pt x="0" y="26925"/>
                  </a:moveTo>
                  <a:lnTo>
                    <a:pt x="17270" y="30189"/>
                  </a:lnTo>
                </a:path>
                <a:path w="138429" h="53339">
                  <a:moveTo>
                    <a:pt x="56510" y="35092"/>
                  </a:moveTo>
                  <a:lnTo>
                    <a:pt x="57525" y="35092"/>
                  </a:lnTo>
                </a:path>
                <a:path w="138429" h="53339">
                  <a:moveTo>
                    <a:pt x="47874" y="51412"/>
                  </a:moveTo>
                  <a:lnTo>
                    <a:pt x="57525" y="53038"/>
                  </a:lnTo>
                </a:path>
                <a:path w="138429" h="53339">
                  <a:moveTo>
                    <a:pt x="65145" y="48148"/>
                  </a:moveTo>
                  <a:lnTo>
                    <a:pt x="51811" y="46510"/>
                  </a:lnTo>
                </a:path>
                <a:path w="138429" h="53339">
                  <a:moveTo>
                    <a:pt x="72891" y="38356"/>
                  </a:moveTo>
                  <a:lnTo>
                    <a:pt x="75812" y="391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" name="object 532"/>
            <p:cNvSpPr/>
            <p:nvPr/>
          </p:nvSpPr>
          <p:spPr>
            <a:xfrm>
              <a:off x="10607062" y="4643654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4698" y="812"/>
                  </a:moveTo>
                  <a:lnTo>
                    <a:pt x="7619" y="1638"/>
                  </a:lnTo>
                </a:path>
                <a:path w="7620" h="1904">
                  <a:moveTo>
                    <a:pt x="0" y="0"/>
                  </a:moveTo>
                  <a:lnTo>
                    <a:pt x="4698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" name="object 533"/>
            <p:cNvSpPr/>
            <p:nvPr/>
          </p:nvSpPr>
          <p:spPr>
            <a:xfrm>
              <a:off x="10616586" y="4645292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4825" y="812"/>
                  </a:moveTo>
                  <a:lnTo>
                    <a:pt x="8635" y="1625"/>
                  </a:lnTo>
                </a:path>
                <a:path w="8890" h="1904">
                  <a:moveTo>
                    <a:pt x="2920" y="812"/>
                  </a:moveTo>
                  <a:lnTo>
                    <a:pt x="4825" y="812"/>
                  </a:lnTo>
                </a:path>
                <a:path w="8890" h="1904">
                  <a:moveTo>
                    <a:pt x="1904" y="0"/>
                  </a:moveTo>
                  <a:lnTo>
                    <a:pt x="2920" y="812"/>
                  </a:lnTo>
                </a:path>
                <a:path w="8890" h="1904">
                  <a:moveTo>
                    <a:pt x="1015" y="0"/>
                  </a:moveTo>
                  <a:lnTo>
                    <a:pt x="1904" y="0"/>
                  </a:lnTo>
                </a:path>
                <a:path w="8890" h="1904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" name="object 534"/>
            <p:cNvSpPr/>
            <p:nvPr/>
          </p:nvSpPr>
          <p:spPr>
            <a:xfrm>
              <a:off x="10614681" y="464529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" name="object 535"/>
            <p:cNvSpPr/>
            <p:nvPr/>
          </p:nvSpPr>
          <p:spPr>
            <a:xfrm>
              <a:off x="10588776" y="4652633"/>
              <a:ext cx="40640" cy="10795"/>
            </a:xfrm>
            <a:custGeom>
              <a:avLst/>
              <a:gdLst/>
              <a:ahLst/>
              <a:cxnLst/>
              <a:rect l="l" t="t" r="r" b="b"/>
              <a:pathLst>
                <a:path w="40640" h="10795">
                  <a:moveTo>
                    <a:pt x="0" y="4889"/>
                  </a:moveTo>
                  <a:lnTo>
                    <a:pt x="6730" y="5715"/>
                  </a:lnTo>
                  <a:lnTo>
                    <a:pt x="20191" y="8153"/>
                  </a:lnTo>
                  <a:lnTo>
                    <a:pt x="30731" y="8979"/>
                  </a:lnTo>
                  <a:lnTo>
                    <a:pt x="40255" y="10605"/>
                  </a:lnTo>
                </a:path>
                <a:path w="40640" h="10795">
                  <a:moveTo>
                    <a:pt x="37461" y="4889"/>
                  </a:moveTo>
                  <a:lnTo>
                    <a:pt x="20191" y="2451"/>
                  </a:lnTo>
                  <a:lnTo>
                    <a:pt x="7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" name="object 536"/>
            <p:cNvSpPr/>
            <p:nvPr/>
          </p:nvSpPr>
          <p:spPr>
            <a:xfrm>
              <a:off x="10592585" y="4640390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0" y="0"/>
                  </a:moveTo>
                  <a:lnTo>
                    <a:pt x="11555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" name="object 537"/>
            <p:cNvSpPr/>
            <p:nvPr/>
          </p:nvSpPr>
          <p:spPr>
            <a:xfrm>
              <a:off x="10550425" y="4639577"/>
              <a:ext cx="42545" cy="38735"/>
            </a:xfrm>
            <a:custGeom>
              <a:avLst/>
              <a:gdLst/>
              <a:ahLst/>
              <a:cxnLst/>
              <a:rect l="l" t="t" r="r" b="b"/>
              <a:pathLst>
                <a:path w="42545" h="38735">
                  <a:moveTo>
                    <a:pt x="40255" y="812"/>
                  </a:moveTo>
                  <a:lnTo>
                    <a:pt x="42160" y="812"/>
                  </a:lnTo>
                </a:path>
                <a:path w="42545" h="38735">
                  <a:moveTo>
                    <a:pt x="38350" y="0"/>
                  </a:moveTo>
                  <a:lnTo>
                    <a:pt x="40255" y="812"/>
                  </a:lnTo>
                </a:path>
                <a:path w="42545" h="38735">
                  <a:moveTo>
                    <a:pt x="1904" y="31828"/>
                  </a:moveTo>
                  <a:lnTo>
                    <a:pt x="2920" y="26112"/>
                  </a:lnTo>
                </a:path>
                <a:path w="42545" h="38735">
                  <a:moveTo>
                    <a:pt x="0" y="38356"/>
                  </a:moveTo>
                  <a:lnTo>
                    <a:pt x="888" y="37543"/>
                  </a:lnTo>
                  <a:lnTo>
                    <a:pt x="1904" y="32641"/>
                  </a:lnTo>
                  <a:lnTo>
                    <a:pt x="1904" y="31828"/>
                  </a:lnTo>
                </a:path>
                <a:path w="42545" h="38735">
                  <a:moveTo>
                    <a:pt x="2920" y="26112"/>
                  </a:moveTo>
                  <a:lnTo>
                    <a:pt x="4825" y="14682"/>
                  </a:lnTo>
                  <a:lnTo>
                    <a:pt x="4825" y="13056"/>
                  </a:lnTo>
                  <a:lnTo>
                    <a:pt x="5714" y="11418"/>
                  </a:lnTo>
                </a:path>
                <a:path w="42545" h="38735">
                  <a:moveTo>
                    <a:pt x="5714" y="11418"/>
                  </a:moveTo>
                  <a:lnTo>
                    <a:pt x="4825" y="7341"/>
                  </a:lnTo>
                </a:path>
                <a:path w="42545" h="38735">
                  <a:moveTo>
                    <a:pt x="4825" y="11418"/>
                  </a:moveTo>
                  <a:lnTo>
                    <a:pt x="4825" y="10605"/>
                  </a:lnTo>
                  <a:lnTo>
                    <a:pt x="4825" y="9792"/>
                  </a:lnTo>
                  <a:lnTo>
                    <a:pt x="4825" y="8979"/>
                  </a:lnTo>
                  <a:lnTo>
                    <a:pt x="3809" y="7341"/>
                  </a:lnTo>
                  <a:lnTo>
                    <a:pt x="2920" y="7341"/>
                  </a:lnTo>
                  <a:lnTo>
                    <a:pt x="1904" y="6528"/>
                  </a:lnTo>
                  <a:lnTo>
                    <a:pt x="888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" name="object 538"/>
            <p:cNvSpPr/>
            <p:nvPr/>
          </p:nvSpPr>
          <p:spPr>
            <a:xfrm>
              <a:off x="10541536" y="465140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70">
                  <a:moveTo>
                    <a:pt x="0" y="812"/>
                  </a:moveTo>
                  <a:lnTo>
                    <a:pt x="27429" y="812"/>
                  </a:lnTo>
                </a:path>
                <a:path w="27940" h="1270">
                  <a:moveTo>
                    <a:pt x="0" y="0"/>
                  </a:moveTo>
                  <a:lnTo>
                    <a:pt x="27429" y="0"/>
                  </a:lnTo>
                </a:path>
                <a:path w="27940" h="1270">
                  <a:moveTo>
                    <a:pt x="0" y="1225"/>
                  </a:moveTo>
                  <a:lnTo>
                    <a:pt x="27429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" name="object 539"/>
            <p:cNvSpPr/>
            <p:nvPr/>
          </p:nvSpPr>
          <p:spPr>
            <a:xfrm>
              <a:off x="10548520" y="4634674"/>
              <a:ext cx="39370" cy="53975"/>
            </a:xfrm>
            <a:custGeom>
              <a:avLst/>
              <a:gdLst/>
              <a:ahLst/>
              <a:cxnLst/>
              <a:rect l="l" t="t" r="r" b="b"/>
              <a:pathLst>
                <a:path w="39370" h="53975">
                  <a:moveTo>
                    <a:pt x="888" y="50599"/>
                  </a:moveTo>
                  <a:lnTo>
                    <a:pt x="888" y="49787"/>
                  </a:lnTo>
                  <a:lnTo>
                    <a:pt x="1904" y="43258"/>
                  </a:lnTo>
                </a:path>
                <a:path w="39370" h="53975">
                  <a:moveTo>
                    <a:pt x="6730" y="18771"/>
                  </a:moveTo>
                  <a:lnTo>
                    <a:pt x="4825" y="27751"/>
                  </a:lnTo>
                  <a:lnTo>
                    <a:pt x="2793" y="37543"/>
                  </a:lnTo>
                  <a:lnTo>
                    <a:pt x="1904" y="44884"/>
                  </a:lnTo>
                </a:path>
                <a:path w="39370" h="53975">
                  <a:moveTo>
                    <a:pt x="7619" y="16320"/>
                  </a:moveTo>
                  <a:lnTo>
                    <a:pt x="13460" y="17958"/>
                  </a:lnTo>
                  <a:lnTo>
                    <a:pt x="19175" y="18771"/>
                  </a:lnTo>
                  <a:lnTo>
                    <a:pt x="30604" y="21223"/>
                  </a:lnTo>
                </a:path>
                <a:path w="39370" h="53975">
                  <a:moveTo>
                    <a:pt x="34540" y="16320"/>
                  </a:moveTo>
                  <a:lnTo>
                    <a:pt x="26794" y="14694"/>
                  </a:lnTo>
                  <a:lnTo>
                    <a:pt x="19175" y="13056"/>
                  </a:lnTo>
                  <a:lnTo>
                    <a:pt x="11428" y="12243"/>
                  </a:lnTo>
                  <a:lnTo>
                    <a:pt x="2793" y="9792"/>
                  </a:lnTo>
                </a:path>
                <a:path w="39370" h="53975">
                  <a:moveTo>
                    <a:pt x="6730" y="18771"/>
                  </a:moveTo>
                  <a:lnTo>
                    <a:pt x="4825" y="29376"/>
                  </a:lnTo>
                  <a:lnTo>
                    <a:pt x="3809" y="36730"/>
                  </a:lnTo>
                  <a:lnTo>
                    <a:pt x="1904" y="43258"/>
                  </a:lnTo>
                  <a:lnTo>
                    <a:pt x="888" y="50599"/>
                  </a:lnTo>
                </a:path>
                <a:path w="39370" h="53975">
                  <a:moveTo>
                    <a:pt x="888" y="50599"/>
                  </a:moveTo>
                  <a:lnTo>
                    <a:pt x="0" y="53864"/>
                  </a:lnTo>
                </a:path>
                <a:path w="39370" h="53975">
                  <a:moveTo>
                    <a:pt x="1904" y="44884"/>
                  </a:moveTo>
                  <a:lnTo>
                    <a:pt x="0" y="51412"/>
                  </a:lnTo>
                </a:path>
                <a:path w="39370" h="53975">
                  <a:moveTo>
                    <a:pt x="6730" y="17146"/>
                  </a:moveTo>
                  <a:lnTo>
                    <a:pt x="6730" y="15507"/>
                  </a:lnTo>
                  <a:lnTo>
                    <a:pt x="6730" y="13881"/>
                  </a:lnTo>
                  <a:lnTo>
                    <a:pt x="6730" y="13056"/>
                  </a:lnTo>
                  <a:lnTo>
                    <a:pt x="5714" y="12243"/>
                  </a:lnTo>
                  <a:lnTo>
                    <a:pt x="3809" y="11430"/>
                  </a:lnTo>
                  <a:lnTo>
                    <a:pt x="2793" y="10617"/>
                  </a:lnTo>
                </a:path>
                <a:path w="39370" h="53975">
                  <a:moveTo>
                    <a:pt x="6730" y="12243"/>
                  </a:moveTo>
                  <a:lnTo>
                    <a:pt x="5714" y="11430"/>
                  </a:lnTo>
                  <a:lnTo>
                    <a:pt x="4825" y="10617"/>
                  </a:lnTo>
                  <a:lnTo>
                    <a:pt x="3809" y="10617"/>
                  </a:lnTo>
                  <a:lnTo>
                    <a:pt x="2793" y="9792"/>
                  </a:lnTo>
                </a:path>
                <a:path w="39370" h="53975">
                  <a:moveTo>
                    <a:pt x="36445" y="4089"/>
                  </a:moveTo>
                  <a:lnTo>
                    <a:pt x="24000" y="0"/>
                  </a:lnTo>
                </a:path>
                <a:path w="39370" h="53975">
                  <a:moveTo>
                    <a:pt x="38350" y="4089"/>
                  </a:moveTo>
                  <a:lnTo>
                    <a:pt x="39239" y="4902"/>
                  </a:lnTo>
                </a:path>
                <a:path w="39370" h="53975">
                  <a:moveTo>
                    <a:pt x="37334" y="4089"/>
                  </a:moveTo>
                  <a:lnTo>
                    <a:pt x="38350" y="4089"/>
                  </a:lnTo>
                </a:path>
                <a:path w="39370" h="53975">
                  <a:moveTo>
                    <a:pt x="36445" y="4089"/>
                  </a:moveTo>
                  <a:lnTo>
                    <a:pt x="37334" y="4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" name="object 540"/>
            <p:cNvSpPr/>
            <p:nvPr/>
          </p:nvSpPr>
          <p:spPr>
            <a:xfrm>
              <a:off x="10565790" y="4635500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888" y="0"/>
                  </a:moveTo>
                  <a:lnTo>
                    <a:pt x="6730" y="812"/>
                  </a:lnTo>
                </a:path>
                <a:path w="6984" h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" name="object 541"/>
            <p:cNvSpPr/>
            <p:nvPr/>
          </p:nvSpPr>
          <p:spPr>
            <a:xfrm>
              <a:off x="10559949" y="46355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" name="object 542"/>
            <p:cNvSpPr/>
            <p:nvPr/>
          </p:nvSpPr>
          <p:spPr>
            <a:xfrm>
              <a:off x="10553345" y="4634674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888" y="0"/>
                  </a:moveTo>
                  <a:lnTo>
                    <a:pt x="6603" y="825"/>
                  </a:lnTo>
                </a:path>
                <a:path w="6984" h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" name="object 543"/>
            <p:cNvSpPr/>
            <p:nvPr/>
          </p:nvSpPr>
          <p:spPr>
            <a:xfrm>
              <a:off x="10548520" y="463467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" name="object 544"/>
            <p:cNvSpPr/>
            <p:nvPr/>
          </p:nvSpPr>
          <p:spPr>
            <a:xfrm>
              <a:off x="10509153" y="4628146"/>
              <a:ext cx="26034" cy="20955"/>
            </a:xfrm>
            <a:custGeom>
              <a:avLst/>
              <a:gdLst/>
              <a:ahLst/>
              <a:cxnLst/>
              <a:rect l="l" t="t" r="r" b="b"/>
              <a:pathLst>
                <a:path w="26034" h="20954">
                  <a:moveTo>
                    <a:pt x="25905" y="20410"/>
                  </a:moveTo>
                  <a:lnTo>
                    <a:pt x="5714" y="16320"/>
                  </a:lnTo>
                </a:path>
                <a:path w="26034" h="20954">
                  <a:moveTo>
                    <a:pt x="0" y="0"/>
                  </a:moveTo>
                  <a:lnTo>
                    <a:pt x="16381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" name="object 545"/>
            <p:cNvSpPr/>
            <p:nvPr/>
          </p:nvSpPr>
          <p:spPr>
            <a:xfrm>
              <a:off x="10502423" y="4637126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0" y="0"/>
                  </a:moveTo>
                  <a:lnTo>
                    <a:pt x="20191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" name="object 546"/>
            <p:cNvSpPr/>
            <p:nvPr/>
          </p:nvSpPr>
          <p:spPr>
            <a:xfrm>
              <a:off x="10522615" y="4630598"/>
              <a:ext cx="18415" cy="11430"/>
            </a:xfrm>
            <a:custGeom>
              <a:avLst/>
              <a:gdLst/>
              <a:ahLst/>
              <a:cxnLst/>
              <a:rect l="l" t="t" r="r" b="b"/>
              <a:pathLst>
                <a:path w="18415" h="11429">
                  <a:moveTo>
                    <a:pt x="2920" y="0"/>
                  </a:moveTo>
                  <a:lnTo>
                    <a:pt x="8635" y="812"/>
                  </a:lnTo>
                </a:path>
                <a:path w="18415" h="11429">
                  <a:moveTo>
                    <a:pt x="6730" y="7341"/>
                  </a:moveTo>
                  <a:lnTo>
                    <a:pt x="7619" y="7341"/>
                  </a:lnTo>
                </a:path>
                <a:path w="18415" h="11429">
                  <a:moveTo>
                    <a:pt x="7619" y="7341"/>
                  </a:moveTo>
                  <a:lnTo>
                    <a:pt x="18159" y="11430"/>
                  </a:lnTo>
                </a:path>
                <a:path w="18415" h="11429">
                  <a:moveTo>
                    <a:pt x="0" y="9792"/>
                  </a:moveTo>
                  <a:lnTo>
                    <a:pt x="9524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" name="object 547"/>
            <p:cNvSpPr/>
            <p:nvPr/>
          </p:nvSpPr>
          <p:spPr>
            <a:xfrm>
              <a:off x="10584966" y="4557974"/>
              <a:ext cx="20320" cy="46990"/>
            </a:xfrm>
            <a:custGeom>
              <a:avLst/>
              <a:gdLst/>
              <a:ahLst/>
              <a:cxnLst/>
              <a:rect l="l" t="t" r="r" b="b"/>
              <a:pathLst>
                <a:path w="20320" h="46989">
                  <a:moveTo>
                    <a:pt x="1904" y="44059"/>
                  </a:moveTo>
                  <a:lnTo>
                    <a:pt x="20064" y="0"/>
                  </a:lnTo>
                </a:path>
                <a:path w="20320" h="46989">
                  <a:moveTo>
                    <a:pt x="0" y="46510"/>
                  </a:moveTo>
                  <a:lnTo>
                    <a:pt x="1904" y="440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" name="object 548"/>
            <p:cNvSpPr/>
            <p:nvPr/>
          </p:nvSpPr>
          <p:spPr>
            <a:xfrm>
              <a:off x="10605030" y="45571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" name="object 549"/>
            <p:cNvSpPr/>
            <p:nvPr/>
          </p:nvSpPr>
          <p:spPr>
            <a:xfrm>
              <a:off x="10639571" y="446086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889"/>
                  </a:move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" name="object 550"/>
            <p:cNvSpPr/>
            <p:nvPr/>
          </p:nvSpPr>
          <p:spPr>
            <a:xfrm>
              <a:off x="10886056" y="4460038"/>
              <a:ext cx="6985" cy="47625"/>
            </a:xfrm>
            <a:custGeom>
              <a:avLst/>
              <a:gdLst/>
              <a:ahLst/>
              <a:cxnLst/>
              <a:rect l="l" t="t" r="r" b="b"/>
              <a:pathLst>
                <a:path w="6984" h="47625">
                  <a:moveTo>
                    <a:pt x="3365" y="-13714"/>
                  </a:moveTo>
                  <a:lnTo>
                    <a:pt x="3365" y="61050"/>
                  </a:lnTo>
                </a:path>
              </a:pathLst>
            </a:custGeom>
            <a:ln w="341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" name="object 551"/>
            <p:cNvSpPr/>
            <p:nvPr/>
          </p:nvSpPr>
          <p:spPr>
            <a:xfrm>
              <a:off x="10801736" y="4455149"/>
              <a:ext cx="10795" cy="45720"/>
            </a:xfrm>
            <a:custGeom>
              <a:avLst/>
              <a:gdLst/>
              <a:ahLst/>
              <a:cxnLst/>
              <a:rect l="l" t="t" r="r" b="b"/>
              <a:pathLst>
                <a:path w="10795" h="45720">
                  <a:moveTo>
                    <a:pt x="10540" y="0"/>
                  </a:moveTo>
                  <a:lnTo>
                    <a:pt x="5714" y="22848"/>
                  </a:lnTo>
                  <a:lnTo>
                    <a:pt x="0" y="4569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" name="object 552"/>
            <p:cNvSpPr/>
            <p:nvPr/>
          </p:nvSpPr>
          <p:spPr>
            <a:xfrm>
              <a:off x="10796910" y="4363766"/>
              <a:ext cx="107950" cy="160020"/>
            </a:xfrm>
            <a:custGeom>
              <a:avLst/>
              <a:gdLst/>
              <a:ahLst/>
              <a:cxnLst/>
              <a:rect l="l" t="t" r="r" b="b"/>
              <a:pathLst>
                <a:path w="107950" h="160020">
                  <a:moveTo>
                    <a:pt x="4825" y="137079"/>
                  </a:moveTo>
                  <a:lnTo>
                    <a:pt x="0" y="159928"/>
                  </a:lnTo>
                </a:path>
                <a:path w="107950" h="160020">
                  <a:moveTo>
                    <a:pt x="95876" y="96272"/>
                  </a:moveTo>
                  <a:lnTo>
                    <a:pt x="101591" y="48948"/>
                  </a:lnTo>
                  <a:lnTo>
                    <a:pt x="107432" y="1613"/>
                  </a:lnTo>
                </a:path>
                <a:path w="107950" h="160020">
                  <a:moveTo>
                    <a:pt x="33525" y="0"/>
                  </a:moveTo>
                  <a:lnTo>
                    <a:pt x="28699" y="22836"/>
                  </a:lnTo>
                  <a:lnTo>
                    <a:pt x="24000" y="45684"/>
                  </a:lnTo>
                  <a:lnTo>
                    <a:pt x="20191" y="68533"/>
                  </a:lnTo>
                  <a:lnTo>
                    <a:pt x="15365" y="913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" name="object 553"/>
            <p:cNvSpPr/>
            <p:nvPr/>
          </p:nvSpPr>
          <p:spPr>
            <a:xfrm>
              <a:off x="10674112" y="4327061"/>
              <a:ext cx="12700" cy="38100"/>
            </a:xfrm>
            <a:custGeom>
              <a:avLst/>
              <a:gdLst/>
              <a:ahLst/>
              <a:cxnLst/>
              <a:rect l="l" t="t" r="r" b="b"/>
              <a:pathLst>
                <a:path w="12700" h="38100">
                  <a:moveTo>
                    <a:pt x="0" y="37505"/>
                  </a:moveTo>
                  <a:lnTo>
                    <a:pt x="1244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" name="object 554"/>
            <p:cNvSpPr/>
            <p:nvPr/>
          </p:nvSpPr>
          <p:spPr>
            <a:xfrm>
              <a:off x="10656841" y="4375172"/>
              <a:ext cx="14604" cy="43815"/>
            </a:xfrm>
            <a:custGeom>
              <a:avLst/>
              <a:gdLst/>
              <a:ahLst/>
              <a:cxnLst/>
              <a:rect l="l" t="t" r="r" b="b"/>
              <a:pathLst>
                <a:path w="14604" h="43814">
                  <a:moveTo>
                    <a:pt x="0" y="43246"/>
                  </a:moveTo>
                  <a:lnTo>
                    <a:pt x="14476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" name="object 555"/>
            <p:cNvSpPr/>
            <p:nvPr/>
          </p:nvSpPr>
          <p:spPr>
            <a:xfrm>
              <a:off x="10654937" y="441841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4089"/>
                  </a:move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" name="object 556"/>
            <p:cNvSpPr/>
            <p:nvPr/>
          </p:nvSpPr>
          <p:spPr>
            <a:xfrm>
              <a:off x="10671318" y="4364567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10605"/>
                  </a:move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" name="object 557"/>
            <p:cNvSpPr/>
            <p:nvPr/>
          </p:nvSpPr>
          <p:spPr>
            <a:xfrm>
              <a:off x="10622301" y="4422508"/>
              <a:ext cx="33020" cy="90170"/>
            </a:xfrm>
            <a:custGeom>
              <a:avLst/>
              <a:gdLst/>
              <a:ahLst/>
              <a:cxnLst/>
              <a:rect l="l" t="t" r="r" b="b"/>
              <a:pathLst>
                <a:path w="33020" h="90170">
                  <a:moveTo>
                    <a:pt x="19175" y="38356"/>
                  </a:moveTo>
                  <a:lnTo>
                    <a:pt x="32636" y="0"/>
                  </a:lnTo>
                </a:path>
                <a:path w="33020" h="90170">
                  <a:moveTo>
                    <a:pt x="0" y="89756"/>
                  </a:moveTo>
                  <a:lnTo>
                    <a:pt x="1015" y="86492"/>
                  </a:lnTo>
                  <a:lnTo>
                    <a:pt x="17270" y="432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" name="object 558"/>
            <p:cNvSpPr/>
            <p:nvPr/>
          </p:nvSpPr>
          <p:spPr>
            <a:xfrm>
              <a:off x="10887072" y="3863482"/>
              <a:ext cx="29209" cy="238125"/>
            </a:xfrm>
            <a:custGeom>
              <a:avLst/>
              <a:gdLst/>
              <a:ahLst/>
              <a:cxnLst/>
              <a:rect l="l" t="t" r="r" b="b"/>
              <a:pathLst>
                <a:path w="29209" h="238125">
                  <a:moveTo>
                    <a:pt x="0" y="237504"/>
                  </a:moveTo>
                  <a:lnTo>
                    <a:pt x="11428" y="160792"/>
                  </a:lnTo>
                  <a:lnTo>
                    <a:pt x="20064" y="81666"/>
                  </a:lnTo>
                  <a:lnTo>
                    <a:pt x="2869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" name="object 559"/>
            <p:cNvSpPr/>
            <p:nvPr/>
          </p:nvSpPr>
          <p:spPr>
            <a:xfrm>
              <a:off x="10935963" y="3985156"/>
              <a:ext cx="3175" cy="47625"/>
            </a:xfrm>
            <a:custGeom>
              <a:avLst/>
              <a:gdLst/>
              <a:ahLst/>
              <a:cxnLst/>
              <a:rect l="l" t="t" r="r" b="b"/>
              <a:pathLst>
                <a:path w="3175" h="47625">
                  <a:moveTo>
                    <a:pt x="1460" y="-13714"/>
                  </a:moveTo>
                  <a:lnTo>
                    <a:pt x="1460" y="60961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" name="object 560"/>
            <p:cNvSpPr/>
            <p:nvPr/>
          </p:nvSpPr>
          <p:spPr>
            <a:xfrm>
              <a:off x="10979139" y="3979440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952" y="-13714"/>
                  </a:moveTo>
                  <a:lnTo>
                    <a:pt x="952" y="47879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" name="object 561"/>
            <p:cNvSpPr/>
            <p:nvPr/>
          </p:nvSpPr>
          <p:spPr>
            <a:xfrm>
              <a:off x="10884151" y="3971185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904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" name="object 562"/>
            <p:cNvSpPr/>
            <p:nvPr/>
          </p:nvSpPr>
          <p:spPr>
            <a:xfrm>
              <a:off x="10924407" y="4127150"/>
              <a:ext cx="4445" cy="48260"/>
            </a:xfrm>
            <a:custGeom>
              <a:avLst/>
              <a:gdLst/>
              <a:ahLst/>
              <a:cxnLst/>
              <a:rect l="l" t="t" r="r" b="b"/>
              <a:pathLst>
                <a:path w="4445" h="48260">
                  <a:moveTo>
                    <a:pt x="1968" y="-13714"/>
                  </a:moveTo>
                  <a:lnTo>
                    <a:pt x="1968" y="61850"/>
                  </a:lnTo>
                </a:path>
              </a:pathLst>
            </a:custGeom>
            <a:ln w="31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" name="object 563"/>
            <p:cNvSpPr/>
            <p:nvPr/>
          </p:nvSpPr>
          <p:spPr>
            <a:xfrm>
              <a:off x="10976219" y="4013605"/>
              <a:ext cx="3175" cy="35560"/>
            </a:xfrm>
            <a:custGeom>
              <a:avLst/>
              <a:gdLst/>
              <a:ahLst/>
              <a:cxnLst/>
              <a:rect l="l" t="t" r="r" b="b"/>
              <a:pathLst>
                <a:path w="3175" h="35560">
                  <a:moveTo>
                    <a:pt x="1460" y="-13714"/>
                  </a:moveTo>
                  <a:lnTo>
                    <a:pt x="1460" y="48896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" name="object 564"/>
            <p:cNvSpPr/>
            <p:nvPr/>
          </p:nvSpPr>
          <p:spPr>
            <a:xfrm>
              <a:off x="10962757" y="4187479"/>
              <a:ext cx="3175" cy="34290"/>
            </a:xfrm>
            <a:custGeom>
              <a:avLst/>
              <a:gdLst/>
              <a:ahLst/>
              <a:cxnLst/>
              <a:rect l="l" t="t" r="r" b="b"/>
              <a:pathLst>
                <a:path w="3175" h="34289">
                  <a:moveTo>
                    <a:pt x="1460" y="-13714"/>
                  </a:moveTo>
                  <a:lnTo>
                    <a:pt x="1460" y="48006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" name="object 565"/>
            <p:cNvSpPr/>
            <p:nvPr/>
          </p:nvSpPr>
          <p:spPr>
            <a:xfrm>
              <a:off x="10955138" y="4256064"/>
              <a:ext cx="3810" cy="35560"/>
            </a:xfrm>
            <a:custGeom>
              <a:avLst/>
              <a:gdLst/>
              <a:ahLst/>
              <a:cxnLst/>
              <a:rect l="l" t="t" r="r" b="b"/>
              <a:pathLst>
                <a:path w="3809" h="35560">
                  <a:moveTo>
                    <a:pt x="1904" y="-13714"/>
                  </a:moveTo>
                  <a:lnTo>
                    <a:pt x="1904" y="48769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" name="object 566"/>
            <p:cNvSpPr/>
            <p:nvPr/>
          </p:nvSpPr>
          <p:spPr>
            <a:xfrm>
              <a:off x="10951329" y="4221771"/>
              <a:ext cx="11430" cy="104139"/>
            </a:xfrm>
            <a:custGeom>
              <a:avLst/>
              <a:gdLst/>
              <a:ahLst/>
              <a:cxnLst/>
              <a:rect l="l" t="t" r="r" b="b"/>
              <a:pathLst>
                <a:path w="11429" h="104139">
                  <a:moveTo>
                    <a:pt x="0" y="103638"/>
                  </a:moveTo>
                  <a:lnTo>
                    <a:pt x="3809" y="69346"/>
                  </a:lnTo>
                </a:path>
                <a:path w="11429" h="104139">
                  <a:moveTo>
                    <a:pt x="7619" y="34292"/>
                  </a:moveTo>
                  <a:lnTo>
                    <a:pt x="1142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" name="object 567"/>
            <p:cNvSpPr/>
            <p:nvPr/>
          </p:nvSpPr>
          <p:spPr>
            <a:xfrm>
              <a:off x="10928343" y="407977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1904" y="-13714"/>
                  </a:moveTo>
                  <a:lnTo>
                    <a:pt x="1904" y="61088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" name="object 568"/>
            <p:cNvSpPr/>
            <p:nvPr/>
          </p:nvSpPr>
          <p:spPr>
            <a:xfrm>
              <a:off x="10968599" y="4118133"/>
              <a:ext cx="3175" cy="34290"/>
            </a:xfrm>
            <a:custGeom>
              <a:avLst/>
              <a:gdLst/>
              <a:ahLst/>
              <a:cxnLst/>
              <a:rect l="l" t="t" r="r" b="b"/>
              <a:pathLst>
                <a:path w="3175" h="34289">
                  <a:moveTo>
                    <a:pt x="1396" y="-13714"/>
                  </a:moveTo>
                  <a:lnTo>
                    <a:pt x="1396" y="48006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" name="object 569"/>
            <p:cNvSpPr/>
            <p:nvPr/>
          </p:nvSpPr>
          <p:spPr>
            <a:xfrm>
              <a:off x="10965678" y="4152425"/>
              <a:ext cx="3175" cy="35560"/>
            </a:xfrm>
            <a:custGeom>
              <a:avLst/>
              <a:gdLst/>
              <a:ahLst/>
              <a:cxnLst/>
              <a:rect l="l" t="t" r="r" b="b"/>
              <a:pathLst>
                <a:path w="3175" h="35560">
                  <a:moveTo>
                    <a:pt x="1460" y="-13714"/>
                  </a:moveTo>
                  <a:lnTo>
                    <a:pt x="1460" y="48769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" name="object 570"/>
            <p:cNvSpPr/>
            <p:nvPr/>
          </p:nvSpPr>
          <p:spPr>
            <a:xfrm>
              <a:off x="10932153" y="4032402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1904" y="-13714"/>
                  </a:moveTo>
                  <a:lnTo>
                    <a:pt x="1904" y="61088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" name="object 571"/>
            <p:cNvSpPr/>
            <p:nvPr/>
          </p:nvSpPr>
          <p:spPr>
            <a:xfrm>
              <a:off x="10971393" y="4048787"/>
              <a:ext cx="5080" cy="69850"/>
            </a:xfrm>
            <a:custGeom>
              <a:avLst/>
              <a:gdLst/>
              <a:ahLst/>
              <a:cxnLst/>
              <a:rect l="l" t="t" r="r" b="b"/>
              <a:pathLst>
                <a:path w="5079" h="69850">
                  <a:moveTo>
                    <a:pt x="0" y="69346"/>
                  </a:moveTo>
                  <a:lnTo>
                    <a:pt x="2920" y="34292"/>
                  </a:lnTo>
                  <a:lnTo>
                    <a:pt x="482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" name="object 572"/>
            <p:cNvSpPr/>
            <p:nvPr/>
          </p:nvSpPr>
          <p:spPr>
            <a:xfrm>
              <a:off x="10709669" y="4156489"/>
              <a:ext cx="168275" cy="77470"/>
            </a:xfrm>
            <a:custGeom>
              <a:avLst/>
              <a:gdLst/>
              <a:ahLst/>
              <a:cxnLst/>
              <a:rect l="l" t="t" r="r" b="b"/>
              <a:pathLst>
                <a:path w="168275" h="77470">
                  <a:moveTo>
                    <a:pt x="154418" y="0"/>
                  </a:moveTo>
                  <a:lnTo>
                    <a:pt x="151497" y="22861"/>
                  </a:lnTo>
                </a:path>
                <a:path w="168275" h="77470">
                  <a:moveTo>
                    <a:pt x="167752" y="4826"/>
                  </a:moveTo>
                  <a:lnTo>
                    <a:pt x="165847" y="17146"/>
                  </a:lnTo>
                </a:path>
                <a:path w="168275" h="77470">
                  <a:moveTo>
                    <a:pt x="10540" y="19559"/>
                  </a:moveTo>
                  <a:lnTo>
                    <a:pt x="13333" y="4064"/>
                  </a:lnTo>
                </a:path>
                <a:path w="168275" h="77470">
                  <a:moveTo>
                    <a:pt x="0" y="77474"/>
                  </a:moveTo>
                  <a:lnTo>
                    <a:pt x="3809" y="56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" name="object 573"/>
            <p:cNvSpPr/>
            <p:nvPr/>
          </p:nvSpPr>
          <p:spPr>
            <a:xfrm>
              <a:off x="10919708" y="4175286"/>
              <a:ext cx="5080" cy="47625"/>
            </a:xfrm>
            <a:custGeom>
              <a:avLst/>
              <a:gdLst/>
              <a:ahLst/>
              <a:cxnLst/>
              <a:rect l="l" t="t" r="r" b="b"/>
              <a:pathLst>
                <a:path w="5079" h="47625">
                  <a:moveTo>
                    <a:pt x="2349" y="-13714"/>
                  </a:moveTo>
                  <a:lnTo>
                    <a:pt x="2349" y="60961"/>
                  </a:lnTo>
                </a:path>
              </a:pathLst>
            </a:custGeom>
            <a:ln w="32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" name="object 574"/>
            <p:cNvSpPr/>
            <p:nvPr/>
          </p:nvSpPr>
          <p:spPr>
            <a:xfrm>
              <a:off x="10857357" y="4179351"/>
              <a:ext cx="15875" cy="24130"/>
            </a:xfrm>
            <a:custGeom>
              <a:avLst/>
              <a:gdLst/>
              <a:ahLst/>
              <a:cxnLst/>
              <a:rect l="l" t="t" r="r" b="b"/>
              <a:pathLst>
                <a:path w="15875" h="24129">
                  <a:moveTo>
                    <a:pt x="3809" y="0"/>
                  </a:moveTo>
                  <a:lnTo>
                    <a:pt x="0" y="23623"/>
                  </a:lnTo>
                </a:path>
                <a:path w="15875" h="24129">
                  <a:moveTo>
                    <a:pt x="15365" y="6477"/>
                  </a:moveTo>
                  <a:lnTo>
                    <a:pt x="12444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" name="object 575"/>
            <p:cNvSpPr/>
            <p:nvPr/>
          </p:nvSpPr>
          <p:spPr>
            <a:xfrm>
              <a:off x="10717288" y="4176049"/>
              <a:ext cx="121285" cy="165100"/>
            </a:xfrm>
            <a:custGeom>
              <a:avLst/>
              <a:gdLst/>
              <a:ahLst/>
              <a:cxnLst/>
              <a:rect l="l" t="t" r="r" b="b"/>
              <a:pathLst>
                <a:path w="121284" h="165100">
                  <a:moveTo>
                    <a:pt x="0" y="16384"/>
                  </a:moveTo>
                  <a:lnTo>
                    <a:pt x="2920" y="0"/>
                  </a:lnTo>
                </a:path>
                <a:path w="121284" h="165100">
                  <a:moveTo>
                    <a:pt x="120893" y="141994"/>
                  </a:moveTo>
                  <a:lnTo>
                    <a:pt x="116956" y="1648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" name="object 576"/>
            <p:cNvSpPr/>
            <p:nvPr/>
          </p:nvSpPr>
          <p:spPr>
            <a:xfrm>
              <a:off x="10910057" y="4269907"/>
              <a:ext cx="5080" cy="47625"/>
            </a:xfrm>
            <a:custGeom>
              <a:avLst/>
              <a:gdLst/>
              <a:ahLst/>
              <a:cxnLst/>
              <a:rect l="l" t="t" r="r" b="b"/>
              <a:pathLst>
                <a:path w="5079" h="47625">
                  <a:moveTo>
                    <a:pt x="2412" y="-13714"/>
                  </a:moveTo>
                  <a:lnTo>
                    <a:pt x="2412" y="61088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" name="object 577"/>
            <p:cNvSpPr/>
            <p:nvPr/>
          </p:nvSpPr>
          <p:spPr>
            <a:xfrm>
              <a:off x="10838181" y="4271559"/>
              <a:ext cx="8890" cy="46990"/>
            </a:xfrm>
            <a:custGeom>
              <a:avLst/>
              <a:gdLst/>
              <a:ahLst/>
              <a:cxnLst/>
              <a:rect l="l" t="t" r="r" b="b"/>
              <a:pathLst>
                <a:path w="8890" h="46989">
                  <a:moveTo>
                    <a:pt x="8635" y="0"/>
                  </a:moveTo>
                  <a:lnTo>
                    <a:pt x="3809" y="23623"/>
                  </a:lnTo>
                  <a:lnTo>
                    <a:pt x="0" y="4648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" name="object 578"/>
            <p:cNvSpPr/>
            <p:nvPr/>
          </p:nvSpPr>
          <p:spPr>
            <a:xfrm>
              <a:off x="10914883" y="4222534"/>
              <a:ext cx="5080" cy="47625"/>
            </a:xfrm>
            <a:custGeom>
              <a:avLst/>
              <a:gdLst/>
              <a:ahLst/>
              <a:cxnLst/>
              <a:rect l="l" t="t" r="r" b="b"/>
              <a:pathLst>
                <a:path w="5079" h="47625">
                  <a:moveTo>
                    <a:pt x="2412" y="-13714"/>
                  </a:moveTo>
                  <a:lnTo>
                    <a:pt x="2412" y="61088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" name="object 579"/>
            <p:cNvSpPr/>
            <p:nvPr/>
          </p:nvSpPr>
          <p:spPr>
            <a:xfrm>
              <a:off x="10849610" y="4225836"/>
              <a:ext cx="8255" cy="22860"/>
            </a:xfrm>
            <a:custGeom>
              <a:avLst/>
              <a:gdLst/>
              <a:ahLst/>
              <a:cxnLst/>
              <a:rect l="l" t="t" r="r" b="b"/>
              <a:pathLst>
                <a:path w="8254" h="22860">
                  <a:moveTo>
                    <a:pt x="3809" y="0"/>
                  </a:moveTo>
                  <a:lnTo>
                    <a:pt x="0" y="22861"/>
                  </a:lnTo>
                </a:path>
                <a:path w="8254" h="22860">
                  <a:moveTo>
                    <a:pt x="4825" y="13081"/>
                  </a:moveTo>
                  <a:lnTo>
                    <a:pt x="7746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" name="object 580"/>
            <p:cNvSpPr/>
            <p:nvPr/>
          </p:nvSpPr>
          <p:spPr>
            <a:xfrm>
              <a:off x="10855452" y="4238029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2793" y="0"/>
                  </a:moveTo>
                  <a:lnTo>
                    <a:pt x="0" y="901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" name="object 581"/>
            <p:cNvSpPr/>
            <p:nvPr/>
          </p:nvSpPr>
          <p:spPr>
            <a:xfrm>
              <a:off x="10846816" y="4202974"/>
              <a:ext cx="10795" cy="68580"/>
            </a:xfrm>
            <a:custGeom>
              <a:avLst/>
              <a:gdLst/>
              <a:ahLst/>
              <a:cxnLst/>
              <a:rect l="l" t="t" r="r" b="b"/>
              <a:pathLst>
                <a:path w="10795" h="68579">
                  <a:moveTo>
                    <a:pt x="1904" y="55502"/>
                  </a:moveTo>
                  <a:lnTo>
                    <a:pt x="4698" y="51438"/>
                  </a:lnTo>
                </a:path>
                <a:path w="10795" h="68579">
                  <a:moveTo>
                    <a:pt x="8635" y="44071"/>
                  </a:moveTo>
                  <a:lnTo>
                    <a:pt x="6603" y="46484"/>
                  </a:lnTo>
                  <a:lnTo>
                    <a:pt x="5714" y="49787"/>
                  </a:lnTo>
                  <a:lnTo>
                    <a:pt x="4698" y="51438"/>
                  </a:lnTo>
                </a:path>
                <a:path w="10795" h="68579">
                  <a:moveTo>
                    <a:pt x="2793" y="45722"/>
                  </a:moveTo>
                  <a:lnTo>
                    <a:pt x="0" y="68584"/>
                  </a:lnTo>
                </a:path>
                <a:path w="10795" h="68579">
                  <a:moveTo>
                    <a:pt x="5714" y="40007"/>
                  </a:moveTo>
                  <a:lnTo>
                    <a:pt x="7619" y="35943"/>
                  </a:lnTo>
                </a:path>
                <a:path w="10795" h="68579">
                  <a:moveTo>
                    <a:pt x="10540" y="0"/>
                  </a:moveTo>
                  <a:lnTo>
                    <a:pt x="6603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" name="object 582"/>
            <p:cNvSpPr/>
            <p:nvPr/>
          </p:nvSpPr>
          <p:spPr>
            <a:xfrm>
              <a:off x="10702938" y="4173635"/>
              <a:ext cx="172720" cy="90805"/>
            </a:xfrm>
            <a:custGeom>
              <a:avLst/>
              <a:gdLst/>
              <a:ahLst/>
              <a:cxnLst/>
              <a:rect l="l" t="t" r="r" b="b"/>
              <a:pathLst>
                <a:path w="172720" h="90804">
                  <a:moveTo>
                    <a:pt x="166863" y="24512"/>
                  </a:moveTo>
                  <a:lnTo>
                    <a:pt x="164958" y="31752"/>
                  </a:lnTo>
                  <a:lnTo>
                    <a:pt x="163053" y="39118"/>
                  </a:lnTo>
                  <a:lnTo>
                    <a:pt x="161148" y="47246"/>
                  </a:lnTo>
                  <a:lnTo>
                    <a:pt x="158228" y="56264"/>
                  </a:lnTo>
                  <a:lnTo>
                    <a:pt x="155307" y="64393"/>
                  </a:lnTo>
                </a:path>
                <a:path w="172720" h="90804">
                  <a:moveTo>
                    <a:pt x="10540" y="39118"/>
                  </a:moveTo>
                  <a:lnTo>
                    <a:pt x="14349" y="18797"/>
                  </a:lnTo>
                </a:path>
                <a:path w="172720" h="90804">
                  <a:moveTo>
                    <a:pt x="172577" y="0"/>
                  </a:moveTo>
                  <a:lnTo>
                    <a:pt x="169784" y="12192"/>
                  </a:lnTo>
                </a:path>
                <a:path w="172720" h="90804">
                  <a:moveTo>
                    <a:pt x="1904" y="81539"/>
                  </a:moveTo>
                  <a:lnTo>
                    <a:pt x="6730" y="60328"/>
                  </a:lnTo>
                </a:path>
                <a:path w="172720" h="90804">
                  <a:moveTo>
                    <a:pt x="0" y="90556"/>
                  </a:moveTo>
                  <a:lnTo>
                    <a:pt x="1904" y="8153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" name="object 583"/>
            <p:cNvSpPr/>
            <p:nvPr/>
          </p:nvSpPr>
          <p:spPr>
            <a:xfrm>
              <a:off x="10702938" y="42641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" name="object 584"/>
            <p:cNvSpPr/>
            <p:nvPr/>
          </p:nvSpPr>
          <p:spPr>
            <a:xfrm>
              <a:off x="10701034" y="4264954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8255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" name="object 585"/>
            <p:cNvSpPr/>
            <p:nvPr/>
          </p:nvSpPr>
          <p:spPr>
            <a:xfrm>
              <a:off x="10701034" y="42732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" name="object 586"/>
            <p:cNvSpPr/>
            <p:nvPr/>
          </p:nvSpPr>
          <p:spPr>
            <a:xfrm>
              <a:off x="10699129" y="4273972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8128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" name="object 587"/>
            <p:cNvSpPr/>
            <p:nvPr/>
          </p:nvSpPr>
          <p:spPr>
            <a:xfrm>
              <a:off x="10699129" y="42821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" name="object 588"/>
            <p:cNvSpPr/>
            <p:nvPr/>
          </p:nvSpPr>
          <p:spPr>
            <a:xfrm>
              <a:off x="10697097" y="4284640"/>
              <a:ext cx="2540" cy="6985"/>
            </a:xfrm>
            <a:custGeom>
              <a:avLst/>
              <a:gdLst/>
              <a:ahLst/>
              <a:cxnLst/>
              <a:rect l="l" t="t" r="r" b="b"/>
              <a:pathLst>
                <a:path w="2540" h="6985">
                  <a:moveTo>
                    <a:pt x="0" y="6477"/>
                  </a:moveTo>
                  <a:lnTo>
                    <a:pt x="2031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" name="object 589"/>
            <p:cNvSpPr/>
            <p:nvPr/>
          </p:nvSpPr>
          <p:spPr>
            <a:xfrm>
              <a:off x="10694303" y="4291118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0" y="9017"/>
                  </a:move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" name="object 590"/>
            <p:cNvSpPr/>
            <p:nvPr/>
          </p:nvSpPr>
          <p:spPr>
            <a:xfrm>
              <a:off x="10694303" y="430013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" name="object 591"/>
            <p:cNvSpPr/>
            <p:nvPr/>
          </p:nvSpPr>
          <p:spPr>
            <a:xfrm>
              <a:off x="10691383" y="430254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6477"/>
                  </a:moveTo>
                  <a:lnTo>
                    <a:pt x="292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" name="object 592"/>
            <p:cNvSpPr/>
            <p:nvPr/>
          </p:nvSpPr>
          <p:spPr>
            <a:xfrm>
              <a:off x="10691383" y="43090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" name="object 593"/>
            <p:cNvSpPr/>
            <p:nvPr/>
          </p:nvSpPr>
          <p:spPr>
            <a:xfrm>
              <a:off x="10686557" y="4309915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2920" y="8128"/>
                  </a:moveTo>
                  <a:lnTo>
                    <a:pt x="4825" y="0"/>
                  </a:lnTo>
                </a:path>
                <a:path w="5079" h="17145">
                  <a:moveTo>
                    <a:pt x="1904" y="8890"/>
                  </a:moveTo>
                  <a:lnTo>
                    <a:pt x="2920" y="8128"/>
                  </a:lnTo>
                </a:path>
                <a:path w="5079" h="17145">
                  <a:moveTo>
                    <a:pt x="1015" y="12192"/>
                  </a:moveTo>
                  <a:lnTo>
                    <a:pt x="1904" y="8890"/>
                  </a:lnTo>
                </a:path>
                <a:path w="5079" h="17145">
                  <a:moveTo>
                    <a:pt x="0" y="17146"/>
                  </a:moveTo>
                  <a:lnTo>
                    <a:pt x="1015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" name="object 594"/>
            <p:cNvSpPr/>
            <p:nvPr/>
          </p:nvSpPr>
          <p:spPr>
            <a:xfrm>
              <a:off x="10728844" y="3963818"/>
              <a:ext cx="22225" cy="161290"/>
            </a:xfrm>
            <a:custGeom>
              <a:avLst/>
              <a:gdLst/>
              <a:ahLst/>
              <a:cxnLst/>
              <a:rect l="l" t="t" r="r" b="b"/>
              <a:pathLst>
                <a:path w="22225" h="161289">
                  <a:moveTo>
                    <a:pt x="18159" y="29465"/>
                  </a:moveTo>
                  <a:lnTo>
                    <a:pt x="21969" y="0"/>
                  </a:lnTo>
                </a:path>
                <a:path w="22225" h="161289">
                  <a:moveTo>
                    <a:pt x="0" y="160792"/>
                  </a:moveTo>
                  <a:lnTo>
                    <a:pt x="9524" y="97161"/>
                  </a:lnTo>
                  <a:lnTo>
                    <a:pt x="18159" y="3111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" name="object 595"/>
            <p:cNvSpPr/>
            <p:nvPr/>
          </p:nvSpPr>
          <p:spPr>
            <a:xfrm>
              <a:off x="10879326" y="4017797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2031" y="0"/>
                  </a:moveTo>
                  <a:lnTo>
                    <a:pt x="0" y="2273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" name="object 596"/>
            <p:cNvSpPr/>
            <p:nvPr/>
          </p:nvSpPr>
          <p:spPr>
            <a:xfrm>
              <a:off x="10866881" y="4110004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09" h="24129">
                  <a:moveTo>
                    <a:pt x="3809" y="0"/>
                  </a:moveTo>
                  <a:lnTo>
                    <a:pt x="0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" name="object 597"/>
            <p:cNvSpPr/>
            <p:nvPr/>
          </p:nvSpPr>
          <p:spPr>
            <a:xfrm>
              <a:off x="10884151" y="4100987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2920" y="0"/>
                  </a:moveTo>
                  <a:lnTo>
                    <a:pt x="0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" name="object 598"/>
            <p:cNvSpPr/>
            <p:nvPr/>
          </p:nvSpPr>
          <p:spPr>
            <a:xfrm>
              <a:off x="10864088" y="4125499"/>
              <a:ext cx="20320" cy="31115"/>
            </a:xfrm>
            <a:custGeom>
              <a:avLst/>
              <a:gdLst/>
              <a:ahLst/>
              <a:cxnLst/>
              <a:rect l="l" t="t" r="r" b="b"/>
              <a:pathLst>
                <a:path w="20320" h="31114">
                  <a:moveTo>
                    <a:pt x="2793" y="8128"/>
                  </a:moveTo>
                  <a:lnTo>
                    <a:pt x="0" y="30989"/>
                  </a:lnTo>
                </a:path>
                <a:path w="20320" h="31114">
                  <a:moveTo>
                    <a:pt x="20064" y="0"/>
                  </a:moveTo>
                  <a:lnTo>
                    <a:pt x="17270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" name="object 599"/>
            <p:cNvSpPr/>
            <p:nvPr/>
          </p:nvSpPr>
          <p:spPr>
            <a:xfrm>
              <a:off x="10876532" y="4040531"/>
              <a:ext cx="5080" cy="121285"/>
            </a:xfrm>
            <a:custGeom>
              <a:avLst/>
              <a:gdLst/>
              <a:ahLst/>
              <a:cxnLst/>
              <a:rect l="l" t="t" r="r" b="b"/>
              <a:pathLst>
                <a:path w="5079" h="121285">
                  <a:moveTo>
                    <a:pt x="4825" y="102876"/>
                  </a:moveTo>
                  <a:lnTo>
                    <a:pt x="888" y="120784"/>
                  </a:lnTo>
                </a:path>
                <a:path w="5079" h="121285">
                  <a:moveTo>
                    <a:pt x="2793" y="0"/>
                  </a:moveTo>
                  <a:lnTo>
                    <a:pt x="0" y="2375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" name="object 600"/>
            <p:cNvSpPr/>
            <p:nvPr/>
          </p:nvSpPr>
          <p:spPr>
            <a:xfrm>
              <a:off x="10870690" y="4064282"/>
              <a:ext cx="6350" cy="45720"/>
            </a:xfrm>
            <a:custGeom>
              <a:avLst/>
              <a:gdLst/>
              <a:ahLst/>
              <a:cxnLst/>
              <a:rect l="l" t="t" r="r" b="b"/>
              <a:pathLst>
                <a:path w="6350" h="45720">
                  <a:moveTo>
                    <a:pt x="5841" y="0"/>
                  </a:moveTo>
                  <a:lnTo>
                    <a:pt x="2920" y="22861"/>
                  </a:lnTo>
                  <a:lnTo>
                    <a:pt x="0" y="4572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" name="object 601"/>
            <p:cNvSpPr/>
            <p:nvPr/>
          </p:nvSpPr>
          <p:spPr>
            <a:xfrm>
              <a:off x="10723002" y="4144170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0" y="16384"/>
                  </a:move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" name="object 602"/>
            <p:cNvSpPr/>
            <p:nvPr/>
          </p:nvSpPr>
          <p:spPr>
            <a:xfrm>
              <a:off x="10728844" y="394171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" name="object 603"/>
            <p:cNvSpPr/>
            <p:nvPr/>
          </p:nvSpPr>
          <p:spPr>
            <a:xfrm>
              <a:off x="10725923" y="4128675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0" y="15494"/>
                  </a:move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" name="object 604"/>
            <p:cNvSpPr/>
            <p:nvPr/>
          </p:nvSpPr>
          <p:spPr>
            <a:xfrm>
              <a:off x="10881358" y="3994046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2793" y="0"/>
                  </a:moveTo>
                  <a:lnTo>
                    <a:pt x="0" y="2375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" name="object 605"/>
            <p:cNvSpPr/>
            <p:nvPr/>
          </p:nvSpPr>
          <p:spPr>
            <a:xfrm>
              <a:off x="10747003" y="39932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" name="object 606"/>
            <p:cNvSpPr/>
            <p:nvPr/>
          </p:nvSpPr>
          <p:spPr>
            <a:xfrm>
              <a:off x="9911671" y="2484302"/>
              <a:ext cx="33655" cy="1950085"/>
            </a:xfrm>
            <a:custGeom>
              <a:avLst/>
              <a:gdLst/>
              <a:ahLst/>
              <a:cxnLst/>
              <a:rect l="l" t="t" r="r" b="b"/>
              <a:pathLst>
                <a:path w="33654" h="1950085">
                  <a:moveTo>
                    <a:pt x="0" y="974405"/>
                  </a:moveTo>
                  <a:lnTo>
                    <a:pt x="0" y="0"/>
                  </a:lnTo>
                </a:path>
                <a:path w="33654" h="1950085">
                  <a:moveTo>
                    <a:pt x="6730" y="974405"/>
                  </a:moveTo>
                  <a:lnTo>
                    <a:pt x="6730" y="889"/>
                  </a:lnTo>
                </a:path>
                <a:path w="33654" h="1950085">
                  <a:moveTo>
                    <a:pt x="33525" y="1382482"/>
                  </a:moveTo>
                  <a:lnTo>
                    <a:pt x="33525" y="567217"/>
                  </a:lnTo>
                </a:path>
                <a:path w="33654" h="1950085">
                  <a:moveTo>
                    <a:pt x="33525" y="1546449"/>
                  </a:moveTo>
                  <a:lnTo>
                    <a:pt x="33525" y="1382482"/>
                  </a:lnTo>
                </a:path>
                <a:path w="33654" h="1950085">
                  <a:moveTo>
                    <a:pt x="0" y="1949623"/>
                  </a:moveTo>
                  <a:lnTo>
                    <a:pt x="0" y="974405"/>
                  </a:lnTo>
                </a:path>
                <a:path w="33654" h="1950085">
                  <a:moveTo>
                    <a:pt x="6730" y="1948810"/>
                  </a:moveTo>
                  <a:lnTo>
                    <a:pt x="6730" y="974405"/>
                  </a:lnTo>
                </a:path>
                <a:path w="33654" h="1950085">
                  <a:moveTo>
                    <a:pt x="33525" y="1719434"/>
                  </a:moveTo>
                  <a:lnTo>
                    <a:pt x="33525" y="188189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" name="object 607"/>
            <p:cNvSpPr/>
            <p:nvPr/>
          </p:nvSpPr>
          <p:spPr>
            <a:xfrm>
              <a:off x="10179236" y="4345731"/>
              <a:ext cx="17780" cy="23495"/>
            </a:xfrm>
            <a:custGeom>
              <a:avLst/>
              <a:gdLst/>
              <a:ahLst/>
              <a:cxnLst/>
              <a:rect l="l" t="t" r="r" b="b"/>
              <a:pathLst>
                <a:path w="17779" h="23495">
                  <a:moveTo>
                    <a:pt x="0" y="22912"/>
                  </a:moveTo>
                  <a:lnTo>
                    <a:pt x="1727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" name="object 608"/>
            <p:cNvSpPr/>
            <p:nvPr/>
          </p:nvSpPr>
          <p:spPr>
            <a:xfrm>
              <a:off x="9987484" y="4343318"/>
              <a:ext cx="242570" cy="194310"/>
            </a:xfrm>
            <a:custGeom>
              <a:avLst/>
              <a:gdLst/>
              <a:ahLst/>
              <a:cxnLst/>
              <a:rect l="l" t="t" r="r" b="b"/>
              <a:pathLst>
                <a:path w="242570" h="194310">
                  <a:moveTo>
                    <a:pt x="190864" y="9017"/>
                  </a:moveTo>
                  <a:lnTo>
                    <a:pt x="186038" y="15494"/>
                  </a:lnTo>
                </a:path>
                <a:path w="242570" h="194310">
                  <a:moveTo>
                    <a:pt x="0" y="40833"/>
                  </a:moveTo>
                  <a:lnTo>
                    <a:pt x="5714" y="8128"/>
                  </a:lnTo>
                </a:path>
                <a:path w="242570" h="194310">
                  <a:moveTo>
                    <a:pt x="240643" y="6604"/>
                  </a:moveTo>
                  <a:lnTo>
                    <a:pt x="237850" y="13081"/>
                  </a:lnTo>
                </a:path>
                <a:path w="242570" h="194310">
                  <a:moveTo>
                    <a:pt x="237850" y="11430"/>
                  </a:moveTo>
                  <a:lnTo>
                    <a:pt x="242548" y="0"/>
                  </a:lnTo>
                </a:path>
                <a:path w="242570" h="194310">
                  <a:moveTo>
                    <a:pt x="125591" y="194246"/>
                  </a:moveTo>
                  <a:lnTo>
                    <a:pt x="66161" y="178738"/>
                  </a:lnTo>
                </a:path>
                <a:path w="242570" h="194310">
                  <a:moveTo>
                    <a:pt x="72891" y="183640"/>
                  </a:moveTo>
                  <a:lnTo>
                    <a:pt x="76701" y="184453"/>
                  </a:lnTo>
                </a:path>
                <a:path w="242570" h="194310">
                  <a:moveTo>
                    <a:pt x="65145" y="186904"/>
                  </a:moveTo>
                  <a:lnTo>
                    <a:pt x="78606" y="190981"/>
                  </a:lnTo>
                </a:path>
                <a:path w="242570" h="194310">
                  <a:moveTo>
                    <a:pt x="56510" y="167320"/>
                  </a:moveTo>
                  <a:lnTo>
                    <a:pt x="76701" y="173035"/>
                  </a:lnTo>
                </a:path>
                <a:path w="242570" h="194310">
                  <a:moveTo>
                    <a:pt x="75685" y="174661"/>
                  </a:moveTo>
                  <a:lnTo>
                    <a:pt x="82415" y="1762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" name="object 609"/>
            <p:cNvSpPr/>
            <p:nvPr/>
          </p:nvSpPr>
          <p:spPr>
            <a:xfrm>
              <a:off x="10056438" y="4447795"/>
              <a:ext cx="27940" cy="13970"/>
            </a:xfrm>
            <a:custGeom>
              <a:avLst/>
              <a:gdLst/>
              <a:ahLst/>
              <a:cxnLst/>
              <a:rect l="l" t="t" r="r" b="b"/>
              <a:pathLst>
                <a:path w="27940" h="13970">
                  <a:moveTo>
                    <a:pt x="0" y="13881"/>
                  </a:moveTo>
                  <a:lnTo>
                    <a:pt x="2781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" name="object 610"/>
            <p:cNvSpPr/>
            <p:nvPr/>
          </p:nvSpPr>
          <p:spPr>
            <a:xfrm>
              <a:off x="10056438" y="4446169"/>
              <a:ext cx="102235" cy="97155"/>
            </a:xfrm>
            <a:custGeom>
              <a:avLst/>
              <a:gdLst/>
              <a:ahLst/>
              <a:cxnLst/>
              <a:rect l="l" t="t" r="r" b="b"/>
              <a:pathLst>
                <a:path w="102234" h="97154">
                  <a:moveTo>
                    <a:pt x="8635" y="0"/>
                  </a:moveTo>
                  <a:lnTo>
                    <a:pt x="0" y="3264"/>
                  </a:lnTo>
                </a:path>
                <a:path w="102234" h="97154">
                  <a:moveTo>
                    <a:pt x="101718" y="97110"/>
                  </a:moveTo>
                  <a:lnTo>
                    <a:pt x="44192" y="816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" name="object 611"/>
            <p:cNvSpPr/>
            <p:nvPr/>
          </p:nvSpPr>
          <p:spPr>
            <a:xfrm>
              <a:off x="10074725" y="4536751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0"/>
                  </a:moveTo>
                  <a:lnTo>
                    <a:pt x="5714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" name="object 612"/>
            <p:cNvSpPr/>
            <p:nvPr/>
          </p:nvSpPr>
          <p:spPr>
            <a:xfrm>
              <a:off x="10094916" y="4535938"/>
              <a:ext cx="399415" cy="104775"/>
            </a:xfrm>
            <a:custGeom>
              <a:avLst/>
              <a:gdLst/>
              <a:ahLst/>
              <a:cxnLst/>
              <a:rect l="l" t="t" r="r" b="b"/>
              <a:pathLst>
                <a:path w="399415" h="104775">
                  <a:moveTo>
                    <a:pt x="0" y="0"/>
                  </a:moveTo>
                  <a:lnTo>
                    <a:pt x="16254" y="4889"/>
                  </a:lnTo>
                </a:path>
                <a:path w="399415" h="104775">
                  <a:moveTo>
                    <a:pt x="139052" y="26925"/>
                  </a:moveTo>
                  <a:lnTo>
                    <a:pt x="198483" y="42433"/>
                  </a:lnTo>
                </a:path>
                <a:path w="399415" h="104775">
                  <a:moveTo>
                    <a:pt x="210928" y="49774"/>
                  </a:moveTo>
                  <a:lnTo>
                    <a:pt x="180197" y="43246"/>
                  </a:lnTo>
                </a:path>
                <a:path w="399415" h="104775">
                  <a:moveTo>
                    <a:pt x="153402" y="41620"/>
                  </a:moveTo>
                  <a:lnTo>
                    <a:pt x="190737" y="50587"/>
                  </a:lnTo>
                </a:path>
                <a:path w="399415" h="104775">
                  <a:moveTo>
                    <a:pt x="181213" y="53851"/>
                  </a:moveTo>
                  <a:lnTo>
                    <a:pt x="237850" y="67733"/>
                  </a:lnTo>
                </a:path>
                <a:path w="399415" h="104775">
                  <a:moveTo>
                    <a:pt x="353790" y="95471"/>
                  </a:moveTo>
                  <a:lnTo>
                    <a:pt x="337536" y="92207"/>
                  </a:lnTo>
                </a:path>
                <a:path w="399415" h="104775">
                  <a:moveTo>
                    <a:pt x="329916" y="84866"/>
                  </a:moveTo>
                  <a:lnTo>
                    <a:pt x="352901" y="89769"/>
                  </a:lnTo>
                </a:path>
                <a:path w="399415" h="104775">
                  <a:moveTo>
                    <a:pt x="324075" y="73436"/>
                  </a:moveTo>
                  <a:lnTo>
                    <a:pt x="349981" y="79151"/>
                  </a:lnTo>
                </a:path>
                <a:path w="399415" h="104775">
                  <a:moveTo>
                    <a:pt x="377791" y="100374"/>
                  </a:moveTo>
                  <a:lnTo>
                    <a:pt x="355695" y="95471"/>
                  </a:lnTo>
                </a:path>
                <a:path w="399415" h="104775">
                  <a:moveTo>
                    <a:pt x="353790" y="90582"/>
                  </a:moveTo>
                  <a:lnTo>
                    <a:pt x="372077" y="93846"/>
                  </a:lnTo>
                </a:path>
                <a:path w="399415" h="104775">
                  <a:moveTo>
                    <a:pt x="349981" y="79151"/>
                  </a:moveTo>
                  <a:lnTo>
                    <a:pt x="363441" y="81602"/>
                  </a:lnTo>
                </a:path>
                <a:path w="399415" h="104775">
                  <a:moveTo>
                    <a:pt x="375886" y="84053"/>
                  </a:moveTo>
                  <a:lnTo>
                    <a:pt x="381601" y="85679"/>
                  </a:lnTo>
                  <a:lnTo>
                    <a:pt x="398871" y="88943"/>
                  </a:lnTo>
                </a:path>
                <a:path w="399415" h="104775">
                  <a:moveTo>
                    <a:pt x="398871" y="104451"/>
                  </a:moveTo>
                  <a:lnTo>
                    <a:pt x="377791" y="100374"/>
                  </a:lnTo>
                </a:path>
                <a:path w="399415" h="104775">
                  <a:moveTo>
                    <a:pt x="372077" y="93846"/>
                  </a:moveTo>
                  <a:lnTo>
                    <a:pt x="389347" y="97923"/>
                  </a:lnTo>
                </a:path>
                <a:path w="399415" h="104775">
                  <a:moveTo>
                    <a:pt x="363441" y="81602"/>
                  </a:moveTo>
                  <a:lnTo>
                    <a:pt x="375886" y="84053"/>
                  </a:lnTo>
                </a:path>
                <a:path w="399415" h="104775">
                  <a:moveTo>
                    <a:pt x="353790" y="95471"/>
                  </a:moveTo>
                  <a:lnTo>
                    <a:pt x="355695" y="95471"/>
                  </a:lnTo>
                </a:path>
                <a:path w="399415" h="104775">
                  <a:moveTo>
                    <a:pt x="352901" y="89769"/>
                  </a:moveTo>
                  <a:lnTo>
                    <a:pt x="353790" y="90582"/>
                  </a:lnTo>
                </a:path>
                <a:path w="399415" h="104775">
                  <a:moveTo>
                    <a:pt x="317344" y="71810"/>
                  </a:moveTo>
                  <a:lnTo>
                    <a:pt x="324075" y="73436"/>
                  </a:lnTo>
                </a:path>
                <a:path w="399415" h="104775">
                  <a:moveTo>
                    <a:pt x="327885" y="74261"/>
                  </a:moveTo>
                  <a:lnTo>
                    <a:pt x="308709" y="70997"/>
                  </a:lnTo>
                </a:path>
                <a:path w="399415" h="104775">
                  <a:moveTo>
                    <a:pt x="286740" y="79976"/>
                  </a:moveTo>
                  <a:lnTo>
                    <a:pt x="252199" y="71810"/>
                  </a:lnTo>
                </a:path>
                <a:path w="399415" h="104775">
                  <a:moveTo>
                    <a:pt x="266549" y="70184"/>
                  </a:moveTo>
                  <a:lnTo>
                    <a:pt x="284835" y="742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" name="object 613"/>
            <p:cNvSpPr/>
            <p:nvPr/>
          </p:nvSpPr>
          <p:spPr>
            <a:xfrm>
              <a:off x="10379752" y="4610200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19175" y="9792"/>
                  </a:moveTo>
                  <a:lnTo>
                    <a:pt x="1904" y="5715"/>
                  </a:lnTo>
                </a:path>
                <a:path w="23495" h="10160">
                  <a:moveTo>
                    <a:pt x="0" y="0"/>
                  </a:moveTo>
                  <a:lnTo>
                    <a:pt x="22984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" name="object 614"/>
            <p:cNvSpPr/>
            <p:nvPr/>
          </p:nvSpPr>
          <p:spPr>
            <a:xfrm>
              <a:off x="10297209" y="4579185"/>
              <a:ext cx="135255" cy="49530"/>
            </a:xfrm>
            <a:custGeom>
              <a:avLst/>
              <a:gdLst/>
              <a:ahLst/>
              <a:cxnLst/>
              <a:rect l="l" t="t" r="r" b="b"/>
              <a:pathLst>
                <a:path w="135254" h="49529">
                  <a:moveTo>
                    <a:pt x="135243" y="48961"/>
                  </a:moveTo>
                  <a:lnTo>
                    <a:pt x="118988" y="44884"/>
                  </a:lnTo>
                  <a:lnTo>
                    <a:pt x="101718" y="40807"/>
                  </a:lnTo>
                </a:path>
                <a:path w="135254" h="49529">
                  <a:moveTo>
                    <a:pt x="105527" y="36730"/>
                  </a:moveTo>
                  <a:lnTo>
                    <a:pt x="127623" y="41620"/>
                  </a:lnTo>
                </a:path>
                <a:path w="135254" h="49529">
                  <a:moveTo>
                    <a:pt x="0" y="0"/>
                  </a:moveTo>
                  <a:lnTo>
                    <a:pt x="56636" y="14694"/>
                  </a:lnTo>
                </a:path>
                <a:path w="135254" h="49529">
                  <a:moveTo>
                    <a:pt x="35556" y="25299"/>
                  </a:moveTo>
                  <a:lnTo>
                    <a:pt x="49906" y="28564"/>
                  </a:lnTo>
                </a:path>
                <a:path w="135254" h="49529">
                  <a:moveTo>
                    <a:pt x="53716" y="17133"/>
                  </a:moveTo>
                  <a:lnTo>
                    <a:pt x="39366" y="138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" name="object 615"/>
            <p:cNvSpPr/>
            <p:nvPr/>
          </p:nvSpPr>
          <p:spPr>
            <a:xfrm>
              <a:off x="10344195" y="4602033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79" h="4445">
                  <a:moveTo>
                    <a:pt x="0" y="0"/>
                  </a:moveTo>
                  <a:lnTo>
                    <a:pt x="17270" y="407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" name="object 616"/>
            <p:cNvSpPr/>
            <p:nvPr/>
          </p:nvSpPr>
          <p:spPr>
            <a:xfrm>
              <a:off x="10357656" y="4594692"/>
              <a:ext cx="54610" cy="13335"/>
            </a:xfrm>
            <a:custGeom>
              <a:avLst/>
              <a:gdLst/>
              <a:ahLst/>
              <a:cxnLst/>
              <a:rect l="l" t="t" r="r" b="b"/>
              <a:pathLst>
                <a:path w="54609" h="13335">
                  <a:moveTo>
                    <a:pt x="27810" y="8153"/>
                  </a:moveTo>
                  <a:lnTo>
                    <a:pt x="8635" y="4076"/>
                  </a:lnTo>
                </a:path>
                <a:path w="54609" h="13335">
                  <a:moveTo>
                    <a:pt x="0" y="0"/>
                  </a:moveTo>
                  <a:lnTo>
                    <a:pt x="27810" y="6528"/>
                  </a:lnTo>
                </a:path>
                <a:path w="54609" h="13335">
                  <a:moveTo>
                    <a:pt x="45969" y="12243"/>
                  </a:moveTo>
                  <a:lnTo>
                    <a:pt x="27810" y="8153"/>
                  </a:lnTo>
                </a:path>
                <a:path w="54609" h="13335">
                  <a:moveTo>
                    <a:pt x="27810" y="6528"/>
                  </a:moveTo>
                  <a:lnTo>
                    <a:pt x="54605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" name="object 617"/>
            <p:cNvSpPr/>
            <p:nvPr/>
          </p:nvSpPr>
          <p:spPr>
            <a:xfrm>
              <a:off x="10353847" y="459387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0"/>
                  </a:moveTo>
                  <a:lnTo>
                    <a:pt x="3809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" name="object 618"/>
            <p:cNvSpPr/>
            <p:nvPr/>
          </p:nvSpPr>
          <p:spPr>
            <a:xfrm>
              <a:off x="10305844" y="4585713"/>
              <a:ext cx="60960" cy="13335"/>
            </a:xfrm>
            <a:custGeom>
              <a:avLst/>
              <a:gdLst/>
              <a:ahLst/>
              <a:cxnLst/>
              <a:rect l="l" t="t" r="r" b="b"/>
              <a:pathLst>
                <a:path w="60959" h="13335">
                  <a:moveTo>
                    <a:pt x="60446" y="13056"/>
                  </a:moveTo>
                  <a:lnTo>
                    <a:pt x="45081" y="10605"/>
                  </a:lnTo>
                </a:path>
                <a:path w="60959" h="13335">
                  <a:moveTo>
                    <a:pt x="15365" y="4076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" name="object 619"/>
            <p:cNvSpPr/>
            <p:nvPr/>
          </p:nvSpPr>
          <p:spPr>
            <a:xfrm>
              <a:off x="10285653" y="4586526"/>
              <a:ext cx="36830" cy="10160"/>
            </a:xfrm>
            <a:custGeom>
              <a:avLst/>
              <a:gdLst/>
              <a:ahLst/>
              <a:cxnLst/>
              <a:rect l="l" t="t" r="r" b="b"/>
              <a:pathLst>
                <a:path w="36829" h="10160">
                  <a:moveTo>
                    <a:pt x="0" y="0"/>
                  </a:moveTo>
                  <a:lnTo>
                    <a:pt x="36445" y="979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" name="object 620"/>
            <p:cNvSpPr/>
            <p:nvPr/>
          </p:nvSpPr>
          <p:spPr>
            <a:xfrm>
              <a:off x="10333655" y="4598769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1904" y="812"/>
                  </a:moveTo>
                  <a:lnTo>
                    <a:pt x="10540" y="3264"/>
                  </a:lnTo>
                </a:path>
                <a:path w="10795" h="3810">
                  <a:moveTo>
                    <a:pt x="0" y="0"/>
                  </a:moveTo>
                  <a:lnTo>
                    <a:pt x="1904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" name="object 621"/>
            <p:cNvSpPr/>
            <p:nvPr/>
          </p:nvSpPr>
          <p:spPr>
            <a:xfrm>
              <a:off x="10332766" y="46036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" name="object 622"/>
            <p:cNvSpPr/>
            <p:nvPr/>
          </p:nvSpPr>
          <p:spPr>
            <a:xfrm>
              <a:off x="10097710" y="4542467"/>
              <a:ext cx="239395" cy="56515"/>
            </a:xfrm>
            <a:custGeom>
              <a:avLst/>
              <a:gdLst/>
              <a:ahLst/>
              <a:cxnLst/>
              <a:rect l="l" t="t" r="r" b="b"/>
              <a:pathLst>
                <a:path w="239395" h="56514">
                  <a:moveTo>
                    <a:pt x="238865" y="50587"/>
                  </a:moveTo>
                  <a:lnTo>
                    <a:pt x="223500" y="47323"/>
                  </a:lnTo>
                </a:path>
                <a:path w="239395" h="56514">
                  <a:moveTo>
                    <a:pt x="224389" y="53851"/>
                  </a:moveTo>
                  <a:lnTo>
                    <a:pt x="235945" y="56302"/>
                  </a:lnTo>
                </a:path>
                <a:path w="239395" h="56514">
                  <a:moveTo>
                    <a:pt x="195689" y="35905"/>
                  </a:moveTo>
                  <a:lnTo>
                    <a:pt x="199499" y="36718"/>
                  </a:lnTo>
                </a:path>
                <a:path w="239395" h="56514">
                  <a:moveTo>
                    <a:pt x="107432" y="28564"/>
                  </a:moveTo>
                  <a:lnTo>
                    <a:pt x="168768" y="44884"/>
                  </a:lnTo>
                </a:path>
                <a:path w="239395" h="56514">
                  <a:moveTo>
                    <a:pt x="177403" y="36718"/>
                  </a:moveTo>
                  <a:lnTo>
                    <a:pt x="145783" y="28564"/>
                  </a:lnTo>
                </a:path>
                <a:path w="239395" h="56514">
                  <a:moveTo>
                    <a:pt x="113147" y="24474"/>
                  </a:moveTo>
                  <a:lnTo>
                    <a:pt x="150608" y="35092"/>
                  </a:lnTo>
                </a:path>
                <a:path w="239395" h="56514">
                  <a:moveTo>
                    <a:pt x="168768" y="44884"/>
                  </a:moveTo>
                  <a:lnTo>
                    <a:pt x="178419" y="47323"/>
                  </a:lnTo>
                </a:path>
                <a:path w="239395" h="56514">
                  <a:moveTo>
                    <a:pt x="48001" y="7341"/>
                  </a:moveTo>
                  <a:lnTo>
                    <a:pt x="111242" y="24474"/>
                  </a:lnTo>
                </a:path>
                <a:path w="239395" h="56514">
                  <a:moveTo>
                    <a:pt x="87241" y="13869"/>
                  </a:moveTo>
                  <a:lnTo>
                    <a:pt x="50795" y="4076"/>
                  </a:lnTo>
                </a:path>
                <a:path w="239395" h="56514">
                  <a:moveTo>
                    <a:pt x="53716" y="14682"/>
                  </a:moveTo>
                  <a:lnTo>
                    <a:pt x="0" y="0"/>
                  </a:lnTo>
                </a:path>
                <a:path w="239395" h="56514">
                  <a:moveTo>
                    <a:pt x="62351" y="812"/>
                  </a:moveTo>
                  <a:lnTo>
                    <a:pt x="128512" y="187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" name="object 623"/>
            <p:cNvSpPr/>
            <p:nvPr/>
          </p:nvSpPr>
          <p:spPr>
            <a:xfrm>
              <a:off x="10151426" y="4557149"/>
              <a:ext cx="52705" cy="13970"/>
            </a:xfrm>
            <a:custGeom>
              <a:avLst/>
              <a:gdLst/>
              <a:ahLst/>
              <a:cxnLst/>
              <a:rect l="l" t="t" r="r" b="b"/>
              <a:pathLst>
                <a:path w="52704" h="13970">
                  <a:moveTo>
                    <a:pt x="52700" y="1388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" name="object 624"/>
            <p:cNvSpPr/>
            <p:nvPr/>
          </p:nvSpPr>
          <p:spPr>
            <a:xfrm>
              <a:off x="10204126" y="4561238"/>
              <a:ext cx="29845" cy="10160"/>
            </a:xfrm>
            <a:custGeom>
              <a:avLst/>
              <a:gdLst/>
              <a:ahLst/>
              <a:cxnLst/>
              <a:rect l="l" t="t" r="r" b="b"/>
              <a:pathLst>
                <a:path w="29845" h="10160">
                  <a:moveTo>
                    <a:pt x="22096" y="0"/>
                  </a:moveTo>
                  <a:lnTo>
                    <a:pt x="29842" y="1625"/>
                  </a:lnTo>
                </a:path>
                <a:path w="29845" h="10160">
                  <a:moveTo>
                    <a:pt x="4825" y="5702"/>
                  </a:moveTo>
                  <a:lnTo>
                    <a:pt x="6730" y="5702"/>
                  </a:lnTo>
                </a:path>
                <a:path w="29845" h="10160">
                  <a:moveTo>
                    <a:pt x="0" y="9792"/>
                  </a:moveTo>
                  <a:lnTo>
                    <a:pt x="1015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" name="object 625"/>
            <p:cNvSpPr/>
            <p:nvPr/>
          </p:nvSpPr>
          <p:spPr>
            <a:xfrm>
              <a:off x="10184951" y="4556336"/>
              <a:ext cx="59055" cy="15240"/>
            </a:xfrm>
            <a:custGeom>
              <a:avLst/>
              <a:gdLst/>
              <a:ahLst/>
              <a:cxnLst/>
              <a:rect l="l" t="t" r="r" b="b"/>
              <a:pathLst>
                <a:path w="59054" h="15239">
                  <a:moveTo>
                    <a:pt x="58541" y="14694"/>
                  </a:moveTo>
                  <a:lnTo>
                    <a:pt x="29842" y="7341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" name="object 626"/>
            <p:cNvSpPr/>
            <p:nvPr/>
          </p:nvSpPr>
          <p:spPr>
            <a:xfrm>
              <a:off x="10080439" y="4354749"/>
              <a:ext cx="145415" cy="195580"/>
            </a:xfrm>
            <a:custGeom>
              <a:avLst/>
              <a:gdLst/>
              <a:ahLst/>
              <a:cxnLst/>
              <a:rect l="l" t="t" r="r" b="b"/>
              <a:pathLst>
                <a:path w="145415" h="195579">
                  <a:moveTo>
                    <a:pt x="77717" y="188530"/>
                  </a:moveTo>
                  <a:lnTo>
                    <a:pt x="79621" y="188530"/>
                  </a:lnTo>
                </a:path>
                <a:path w="145415" h="195579">
                  <a:moveTo>
                    <a:pt x="31620" y="186079"/>
                  </a:moveTo>
                  <a:lnTo>
                    <a:pt x="63367" y="194246"/>
                  </a:lnTo>
                  <a:lnTo>
                    <a:pt x="65272" y="195058"/>
                  </a:lnTo>
                </a:path>
                <a:path w="145415" h="195579">
                  <a:moveTo>
                    <a:pt x="68065" y="191794"/>
                  </a:moveTo>
                  <a:lnTo>
                    <a:pt x="32636" y="182815"/>
                  </a:lnTo>
                </a:path>
                <a:path w="145415" h="195579">
                  <a:moveTo>
                    <a:pt x="0" y="183640"/>
                  </a:moveTo>
                  <a:lnTo>
                    <a:pt x="1015" y="183640"/>
                  </a:lnTo>
                  <a:lnTo>
                    <a:pt x="7746" y="185266"/>
                  </a:lnTo>
                </a:path>
                <a:path w="145415" h="195579">
                  <a:moveTo>
                    <a:pt x="30731" y="186079"/>
                  </a:moveTo>
                  <a:lnTo>
                    <a:pt x="31620" y="186079"/>
                  </a:lnTo>
                </a:path>
                <a:path w="145415" h="195579">
                  <a:moveTo>
                    <a:pt x="14476" y="186904"/>
                  </a:moveTo>
                  <a:lnTo>
                    <a:pt x="17270" y="187717"/>
                  </a:lnTo>
                </a:path>
                <a:path w="145415" h="195579">
                  <a:moveTo>
                    <a:pt x="7746" y="185266"/>
                  </a:moveTo>
                  <a:lnTo>
                    <a:pt x="14476" y="186904"/>
                  </a:lnTo>
                </a:path>
                <a:path w="145415" h="195579">
                  <a:moveTo>
                    <a:pt x="144894" y="1651"/>
                  </a:moveTo>
                  <a:lnTo>
                    <a:pt x="141973" y="9017"/>
                  </a:lnTo>
                </a:path>
                <a:path w="145415" h="195579">
                  <a:moveTo>
                    <a:pt x="140068" y="11443"/>
                  </a:moveTo>
                  <a:lnTo>
                    <a:pt x="144894" y="0"/>
                  </a:lnTo>
                </a:path>
                <a:path w="145415" h="195579">
                  <a:moveTo>
                    <a:pt x="32636" y="171397"/>
                  </a:moveTo>
                  <a:lnTo>
                    <a:pt x="51811" y="152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" name="object 627"/>
            <p:cNvSpPr/>
            <p:nvPr/>
          </p:nvSpPr>
          <p:spPr>
            <a:xfrm>
              <a:off x="10116885" y="4517979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4" h="7620">
                  <a:moveTo>
                    <a:pt x="6730" y="0"/>
                  </a:moveTo>
                  <a:lnTo>
                    <a:pt x="0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" name="object 628"/>
            <p:cNvSpPr/>
            <p:nvPr/>
          </p:nvSpPr>
          <p:spPr>
            <a:xfrm>
              <a:off x="10092884" y="452369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51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" name="object 629"/>
            <p:cNvSpPr/>
            <p:nvPr/>
          </p:nvSpPr>
          <p:spPr>
            <a:xfrm>
              <a:off x="10095805" y="452450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" name="object 630"/>
            <p:cNvSpPr/>
            <p:nvPr/>
          </p:nvSpPr>
          <p:spPr>
            <a:xfrm>
              <a:off x="10078535" y="4522057"/>
              <a:ext cx="38735" cy="7620"/>
            </a:xfrm>
            <a:custGeom>
              <a:avLst/>
              <a:gdLst/>
              <a:ahLst/>
              <a:cxnLst/>
              <a:rect l="l" t="t" r="r" b="b"/>
              <a:pathLst>
                <a:path w="38734" h="7620">
                  <a:moveTo>
                    <a:pt x="0" y="0"/>
                  </a:moveTo>
                  <a:lnTo>
                    <a:pt x="14349" y="4089"/>
                  </a:lnTo>
                </a:path>
                <a:path w="38734" h="7620">
                  <a:moveTo>
                    <a:pt x="7746" y="0"/>
                  </a:moveTo>
                  <a:lnTo>
                    <a:pt x="19175" y="3264"/>
                  </a:lnTo>
                </a:path>
                <a:path w="38734" h="7620">
                  <a:moveTo>
                    <a:pt x="32636" y="6528"/>
                  </a:moveTo>
                  <a:lnTo>
                    <a:pt x="34540" y="4089"/>
                  </a:lnTo>
                </a:path>
                <a:path w="38734" h="7620">
                  <a:moveTo>
                    <a:pt x="19175" y="3264"/>
                  </a:moveTo>
                  <a:lnTo>
                    <a:pt x="32636" y="6528"/>
                  </a:lnTo>
                </a:path>
                <a:path w="38734" h="7620">
                  <a:moveTo>
                    <a:pt x="34540" y="7353"/>
                  </a:moveTo>
                  <a:lnTo>
                    <a:pt x="38350" y="3264"/>
                  </a:lnTo>
                </a:path>
                <a:path w="38734" h="7620">
                  <a:moveTo>
                    <a:pt x="34540" y="7353"/>
                  </a:moveTo>
                  <a:lnTo>
                    <a:pt x="33525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" name="object 631"/>
            <p:cNvSpPr/>
            <p:nvPr/>
          </p:nvSpPr>
          <p:spPr>
            <a:xfrm>
              <a:off x="10078535" y="4531849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4">
                  <a:moveTo>
                    <a:pt x="0" y="0"/>
                  </a:moveTo>
                  <a:lnTo>
                    <a:pt x="5714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" name="object 632"/>
            <p:cNvSpPr/>
            <p:nvPr/>
          </p:nvSpPr>
          <p:spPr>
            <a:xfrm>
              <a:off x="10066979" y="4533487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18286" y="0"/>
                  </a:moveTo>
                  <a:lnTo>
                    <a:pt x="25016" y="1638"/>
                  </a:lnTo>
                </a:path>
                <a:path w="25400" h="2539">
                  <a:moveTo>
                    <a:pt x="17270" y="0"/>
                  </a:moveTo>
                  <a:lnTo>
                    <a:pt x="18286" y="0"/>
                  </a:lnTo>
                </a:path>
                <a:path w="25400" h="2539">
                  <a:moveTo>
                    <a:pt x="0" y="812"/>
                  </a:moveTo>
                  <a:lnTo>
                    <a:pt x="6730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" name="object 633"/>
            <p:cNvSpPr/>
            <p:nvPr/>
          </p:nvSpPr>
          <p:spPr>
            <a:xfrm>
              <a:off x="10064184" y="4527772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0" y="0"/>
                  </a:moveTo>
                  <a:lnTo>
                    <a:pt x="12444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" name="object 634"/>
            <p:cNvSpPr/>
            <p:nvPr/>
          </p:nvSpPr>
          <p:spPr>
            <a:xfrm>
              <a:off x="10073709" y="453593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5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" name="object 635"/>
            <p:cNvSpPr/>
            <p:nvPr/>
          </p:nvSpPr>
          <p:spPr>
            <a:xfrm>
              <a:off x="10076629" y="45310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90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" name="object 636"/>
            <p:cNvSpPr/>
            <p:nvPr/>
          </p:nvSpPr>
          <p:spPr>
            <a:xfrm>
              <a:off x="10066090" y="4528585"/>
              <a:ext cx="46355" cy="7620"/>
            </a:xfrm>
            <a:custGeom>
              <a:avLst/>
              <a:gdLst/>
              <a:ahLst/>
              <a:cxnLst/>
              <a:rect l="l" t="t" r="r" b="b"/>
              <a:pathLst>
                <a:path w="46354" h="7620">
                  <a:moveTo>
                    <a:pt x="0" y="5715"/>
                  </a:moveTo>
                  <a:lnTo>
                    <a:pt x="888" y="5715"/>
                  </a:lnTo>
                </a:path>
                <a:path w="46354" h="7620">
                  <a:moveTo>
                    <a:pt x="45081" y="0"/>
                  </a:moveTo>
                  <a:lnTo>
                    <a:pt x="45969" y="0"/>
                  </a:lnTo>
                </a:path>
                <a:path w="46354" h="7620">
                  <a:moveTo>
                    <a:pt x="25905" y="6540"/>
                  </a:moveTo>
                  <a:lnTo>
                    <a:pt x="28826" y="73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" name="object 637"/>
            <p:cNvSpPr/>
            <p:nvPr/>
          </p:nvSpPr>
          <p:spPr>
            <a:xfrm>
              <a:off x="10100630" y="45261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" name="object 638"/>
            <p:cNvSpPr/>
            <p:nvPr/>
          </p:nvSpPr>
          <p:spPr>
            <a:xfrm>
              <a:off x="10084249" y="4417605"/>
              <a:ext cx="104139" cy="108585"/>
            </a:xfrm>
            <a:custGeom>
              <a:avLst/>
              <a:gdLst/>
              <a:ahLst/>
              <a:cxnLst/>
              <a:rect l="l" t="t" r="r" b="b"/>
              <a:pathLst>
                <a:path w="104140" h="108585">
                  <a:moveTo>
                    <a:pt x="11555" y="108541"/>
                  </a:moveTo>
                  <a:lnTo>
                    <a:pt x="10667" y="108541"/>
                  </a:lnTo>
                  <a:lnTo>
                    <a:pt x="9651" y="108541"/>
                  </a:lnTo>
                  <a:lnTo>
                    <a:pt x="8635" y="108541"/>
                  </a:lnTo>
                </a:path>
                <a:path w="104140" h="108585">
                  <a:moveTo>
                    <a:pt x="87368" y="40807"/>
                  </a:moveTo>
                  <a:lnTo>
                    <a:pt x="103622" y="15507"/>
                  </a:lnTo>
                </a:path>
                <a:path w="104140" h="108585">
                  <a:moveTo>
                    <a:pt x="101718" y="22035"/>
                  </a:moveTo>
                  <a:lnTo>
                    <a:pt x="96892" y="28564"/>
                  </a:lnTo>
                </a:path>
                <a:path w="104140" h="108585">
                  <a:moveTo>
                    <a:pt x="0" y="30189"/>
                  </a:moveTo>
                  <a:lnTo>
                    <a:pt x="24000" y="16320"/>
                  </a:lnTo>
                  <a:lnTo>
                    <a:pt x="4609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" name="object 639"/>
            <p:cNvSpPr/>
            <p:nvPr/>
          </p:nvSpPr>
          <p:spPr>
            <a:xfrm>
              <a:off x="10072820" y="4438003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7619" y="0"/>
                  </a:moveTo>
                  <a:lnTo>
                    <a:pt x="0" y="40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" name="object 640"/>
            <p:cNvSpPr/>
            <p:nvPr/>
          </p:nvSpPr>
          <p:spPr>
            <a:xfrm>
              <a:off x="10134155" y="4446169"/>
              <a:ext cx="46990" cy="59690"/>
            </a:xfrm>
            <a:custGeom>
              <a:avLst/>
              <a:gdLst/>
              <a:ahLst/>
              <a:cxnLst/>
              <a:rect l="l" t="t" r="r" b="b"/>
              <a:pathLst>
                <a:path w="46990" h="59689">
                  <a:moveTo>
                    <a:pt x="0" y="59566"/>
                  </a:moveTo>
                  <a:lnTo>
                    <a:pt x="18286" y="37543"/>
                  </a:lnTo>
                </a:path>
                <a:path w="46990" h="59689">
                  <a:moveTo>
                    <a:pt x="18286" y="40807"/>
                  </a:moveTo>
                  <a:lnTo>
                    <a:pt x="11555" y="48961"/>
                  </a:lnTo>
                </a:path>
                <a:path w="46990" h="59689">
                  <a:moveTo>
                    <a:pt x="46985" y="0"/>
                  </a:moveTo>
                  <a:lnTo>
                    <a:pt x="42160" y="7341"/>
                  </a:lnTo>
                </a:path>
                <a:path w="46990" h="59689">
                  <a:moveTo>
                    <a:pt x="19175" y="36718"/>
                  </a:moveTo>
                  <a:lnTo>
                    <a:pt x="36445" y="13056"/>
                  </a:lnTo>
                </a:path>
                <a:path w="46990" h="59689">
                  <a:moveTo>
                    <a:pt x="31620" y="23661"/>
                  </a:moveTo>
                  <a:lnTo>
                    <a:pt x="25016" y="31828"/>
                  </a:lnTo>
                </a:path>
                <a:path w="46990" h="59689">
                  <a:moveTo>
                    <a:pt x="18286" y="37543"/>
                  </a:moveTo>
                  <a:lnTo>
                    <a:pt x="19175" y="367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" name="object 641"/>
            <p:cNvSpPr/>
            <p:nvPr/>
          </p:nvSpPr>
          <p:spPr>
            <a:xfrm>
              <a:off x="10152442" y="4477997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4" h="9525">
                  <a:moveTo>
                    <a:pt x="6730" y="0"/>
                  </a:moveTo>
                  <a:lnTo>
                    <a:pt x="0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" name="object 642"/>
            <p:cNvSpPr/>
            <p:nvPr/>
          </p:nvSpPr>
          <p:spPr>
            <a:xfrm>
              <a:off x="10123616" y="4453510"/>
              <a:ext cx="52705" cy="64769"/>
            </a:xfrm>
            <a:custGeom>
              <a:avLst/>
              <a:gdLst/>
              <a:ahLst/>
              <a:cxnLst/>
              <a:rect l="l" t="t" r="r" b="b"/>
              <a:pathLst>
                <a:path w="52704" h="64770">
                  <a:moveTo>
                    <a:pt x="46985" y="5715"/>
                  </a:moveTo>
                  <a:lnTo>
                    <a:pt x="48001" y="4902"/>
                  </a:lnTo>
                </a:path>
                <a:path w="52704" h="64770">
                  <a:moveTo>
                    <a:pt x="52700" y="0"/>
                  </a:moveTo>
                  <a:lnTo>
                    <a:pt x="48001" y="7353"/>
                  </a:lnTo>
                  <a:lnTo>
                    <a:pt x="42160" y="16320"/>
                  </a:lnTo>
                </a:path>
                <a:path w="52704" h="64770">
                  <a:moveTo>
                    <a:pt x="8635" y="53864"/>
                  </a:moveTo>
                  <a:lnTo>
                    <a:pt x="10540" y="52225"/>
                  </a:lnTo>
                </a:path>
                <a:path w="52704" h="64770">
                  <a:moveTo>
                    <a:pt x="22096" y="41620"/>
                  </a:moveTo>
                  <a:lnTo>
                    <a:pt x="14349" y="49787"/>
                  </a:lnTo>
                  <a:lnTo>
                    <a:pt x="7619" y="57128"/>
                  </a:lnTo>
                </a:path>
                <a:path w="52704" h="64770">
                  <a:moveTo>
                    <a:pt x="7746" y="57128"/>
                  </a:moveTo>
                  <a:lnTo>
                    <a:pt x="0" y="644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" name="object 643"/>
            <p:cNvSpPr/>
            <p:nvPr/>
          </p:nvSpPr>
          <p:spPr>
            <a:xfrm>
              <a:off x="10071804" y="4520431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0" y="0"/>
                  </a:moveTo>
                  <a:lnTo>
                    <a:pt x="673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" name="object 644"/>
            <p:cNvSpPr/>
            <p:nvPr/>
          </p:nvSpPr>
          <p:spPr>
            <a:xfrm>
              <a:off x="10064184" y="4368643"/>
              <a:ext cx="137160" cy="153670"/>
            </a:xfrm>
            <a:custGeom>
              <a:avLst/>
              <a:gdLst/>
              <a:ahLst/>
              <a:cxnLst/>
              <a:rect l="l" t="t" r="r" b="b"/>
              <a:pathLst>
                <a:path w="137159" h="153670">
                  <a:moveTo>
                    <a:pt x="5714" y="150974"/>
                  </a:moveTo>
                  <a:lnTo>
                    <a:pt x="7619" y="151787"/>
                  </a:lnTo>
                </a:path>
                <a:path w="137159" h="153670">
                  <a:moveTo>
                    <a:pt x="0" y="147710"/>
                  </a:moveTo>
                  <a:lnTo>
                    <a:pt x="22096" y="153412"/>
                  </a:lnTo>
                </a:path>
                <a:path w="137159" h="153670">
                  <a:moveTo>
                    <a:pt x="8635" y="73448"/>
                  </a:moveTo>
                  <a:lnTo>
                    <a:pt x="888" y="77525"/>
                  </a:lnTo>
                </a:path>
                <a:path w="137159" h="153670">
                  <a:moveTo>
                    <a:pt x="72891" y="44071"/>
                  </a:moveTo>
                  <a:lnTo>
                    <a:pt x="94987" y="22848"/>
                  </a:lnTo>
                  <a:lnTo>
                    <a:pt x="115051" y="0"/>
                  </a:lnTo>
                </a:path>
                <a:path w="137159" h="153670">
                  <a:moveTo>
                    <a:pt x="91050" y="11418"/>
                  </a:moveTo>
                  <a:lnTo>
                    <a:pt x="84320" y="18771"/>
                  </a:lnTo>
                </a:path>
                <a:path w="137159" h="153670">
                  <a:moveTo>
                    <a:pt x="137147" y="43246"/>
                  </a:moveTo>
                  <a:lnTo>
                    <a:pt x="133338" y="497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" name="object 645"/>
            <p:cNvSpPr/>
            <p:nvPr/>
          </p:nvSpPr>
          <p:spPr>
            <a:xfrm>
              <a:off x="10197523" y="4406187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79" h="9525">
                  <a:moveTo>
                    <a:pt x="0" y="8966"/>
                  </a:moveTo>
                  <a:lnTo>
                    <a:pt x="469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" name="object 646"/>
            <p:cNvSpPr/>
            <p:nvPr/>
          </p:nvSpPr>
          <p:spPr>
            <a:xfrm>
              <a:off x="10187872" y="4432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" name="object 647"/>
            <p:cNvSpPr/>
            <p:nvPr/>
          </p:nvSpPr>
          <p:spPr>
            <a:xfrm>
              <a:off x="10161077" y="4358813"/>
              <a:ext cx="61594" cy="81280"/>
            </a:xfrm>
            <a:custGeom>
              <a:avLst/>
              <a:gdLst/>
              <a:ahLst/>
              <a:cxnLst/>
              <a:rect l="l" t="t" r="r" b="b"/>
              <a:pathLst>
                <a:path w="61595" h="81279">
                  <a:moveTo>
                    <a:pt x="36445" y="59604"/>
                  </a:moveTo>
                  <a:lnTo>
                    <a:pt x="32509" y="66958"/>
                  </a:lnTo>
                  <a:lnTo>
                    <a:pt x="28699" y="73486"/>
                  </a:lnTo>
                  <a:lnTo>
                    <a:pt x="24889" y="80827"/>
                  </a:lnTo>
                </a:path>
                <a:path w="61595" h="81279">
                  <a:moveTo>
                    <a:pt x="26794" y="73486"/>
                  </a:moveTo>
                  <a:lnTo>
                    <a:pt x="31620" y="65320"/>
                  </a:lnTo>
                  <a:lnTo>
                    <a:pt x="36445" y="56340"/>
                  </a:lnTo>
                </a:path>
                <a:path w="61595" h="81279">
                  <a:moveTo>
                    <a:pt x="50795" y="27789"/>
                  </a:moveTo>
                  <a:lnTo>
                    <a:pt x="54605" y="19622"/>
                  </a:lnTo>
                </a:path>
                <a:path w="61595" h="81279">
                  <a:moveTo>
                    <a:pt x="61335" y="4953"/>
                  </a:moveTo>
                  <a:lnTo>
                    <a:pt x="58414" y="11456"/>
                  </a:lnTo>
                  <a:lnTo>
                    <a:pt x="55621" y="18809"/>
                  </a:lnTo>
                  <a:lnTo>
                    <a:pt x="52700" y="26150"/>
                  </a:lnTo>
                  <a:lnTo>
                    <a:pt x="49779" y="32679"/>
                  </a:lnTo>
                  <a:lnTo>
                    <a:pt x="46985" y="39207"/>
                  </a:lnTo>
                  <a:lnTo>
                    <a:pt x="43049" y="46548"/>
                  </a:lnTo>
                  <a:lnTo>
                    <a:pt x="40255" y="53076"/>
                  </a:lnTo>
                </a:path>
                <a:path w="61595" h="81279">
                  <a:moveTo>
                    <a:pt x="54605" y="19622"/>
                  </a:moveTo>
                  <a:lnTo>
                    <a:pt x="59430" y="7379"/>
                  </a:lnTo>
                </a:path>
                <a:path w="61595" h="81279">
                  <a:moveTo>
                    <a:pt x="41144" y="47373"/>
                  </a:moveTo>
                  <a:lnTo>
                    <a:pt x="45969" y="37581"/>
                  </a:lnTo>
                  <a:lnTo>
                    <a:pt x="50795" y="27789"/>
                  </a:lnTo>
                </a:path>
                <a:path w="61595" h="81279">
                  <a:moveTo>
                    <a:pt x="12444" y="0"/>
                  </a:moveTo>
                  <a:lnTo>
                    <a:pt x="6730" y="7379"/>
                  </a:lnTo>
                  <a:lnTo>
                    <a:pt x="0" y="147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" name="object 648"/>
            <p:cNvSpPr/>
            <p:nvPr/>
          </p:nvSpPr>
          <p:spPr>
            <a:xfrm>
              <a:off x="10155235" y="4373533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5841" y="0"/>
                  </a:moveTo>
                  <a:lnTo>
                    <a:pt x="0" y="6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" name="object 649"/>
            <p:cNvSpPr/>
            <p:nvPr/>
          </p:nvSpPr>
          <p:spPr>
            <a:xfrm>
              <a:off x="10119806" y="4406187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79" h="11429">
                  <a:moveTo>
                    <a:pt x="7619" y="0"/>
                  </a:moveTo>
                  <a:lnTo>
                    <a:pt x="0" y="6528"/>
                  </a:lnTo>
                </a:path>
                <a:path w="17779" h="11429">
                  <a:moveTo>
                    <a:pt x="10540" y="11418"/>
                  </a:moveTo>
                  <a:lnTo>
                    <a:pt x="17270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" name="object 650"/>
            <p:cNvSpPr/>
            <p:nvPr/>
          </p:nvSpPr>
          <p:spPr>
            <a:xfrm>
              <a:off x="10080439" y="4412715"/>
              <a:ext cx="39370" cy="25400"/>
            </a:xfrm>
            <a:custGeom>
              <a:avLst/>
              <a:gdLst/>
              <a:ahLst/>
              <a:cxnLst/>
              <a:rect l="l" t="t" r="r" b="b"/>
              <a:pathLst>
                <a:path w="39370" h="25400">
                  <a:moveTo>
                    <a:pt x="39366" y="0"/>
                  </a:moveTo>
                  <a:lnTo>
                    <a:pt x="31620" y="5702"/>
                  </a:lnTo>
                  <a:lnTo>
                    <a:pt x="24000" y="10605"/>
                  </a:lnTo>
                  <a:lnTo>
                    <a:pt x="15365" y="16320"/>
                  </a:lnTo>
                  <a:lnTo>
                    <a:pt x="7746" y="21210"/>
                  </a:lnTo>
                  <a:lnTo>
                    <a:pt x="0" y="25287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" name="object 651"/>
            <p:cNvSpPr/>
            <p:nvPr/>
          </p:nvSpPr>
          <p:spPr>
            <a:xfrm>
              <a:off x="10127426" y="4387415"/>
              <a:ext cx="21590" cy="19050"/>
            </a:xfrm>
            <a:custGeom>
              <a:avLst/>
              <a:gdLst/>
              <a:ahLst/>
              <a:cxnLst/>
              <a:rect l="l" t="t" r="r" b="b"/>
              <a:pathLst>
                <a:path w="21590" h="19050">
                  <a:moveTo>
                    <a:pt x="21080" y="0"/>
                  </a:moveTo>
                  <a:lnTo>
                    <a:pt x="14476" y="6528"/>
                  </a:lnTo>
                  <a:lnTo>
                    <a:pt x="6730" y="13056"/>
                  </a:lnTo>
                  <a:lnTo>
                    <a:pt x="0" y="187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652" name="object 65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633566" y="4635652"/>
              <a:ext cx="313918" cy="96792"/>
            </a:xfrm>
            <a:prstGeom prst="rect">
              <a:avLst/>
            </a:prstGeom>
          </p:spPr>
        </p:pic>
        <p:sp>
          <p:nvSpPr>
            <p:cNvPr id="653" name="object 653"/>
            <p:cNvSpPr/>
            <p:nvPr/>
          </p:nvSpPr>
          <p:spPr>
            <a:xfrm>
              <a:off x="9558770" y="4532674"/>
              <a:ext cx="106680" cy="1270"/>
            </a:xfrm>
            <a:custGeom>
              <a:avLst/>
              <a:gdLst/>
              <a:ahLst/>
              <a:cxnLst/>
              <a:rect l="l" t="t" r="r" b="b"/>
              <a:pathLst>
                <a:path w="106679" h="1270">
                  <a:moveTo>
                    <a:pt x="-13716" y="406"/>
                  </a:moveTo>
                  <a:lnTo>
                    <a:pt x="120133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" name="object 654"/>
            <p:cNvSpPr/>
            <p:nvPr/>
          </p:nvSpPr>
          <p:spPr>
            <a:xfrm>
              <a:off x="9529943" y="4528585"/>
              <a:ext cx="125095" cy="1270"/>
            </a:xfrm>
            <a:custGeom>
              <a:avLst/>
              <a:gdLst/>
              <a:ahLst/>
              <a:cxnLst/>
              <a:rect l="l" t="t" r="r" b="b"/>
              <a:pathLst>
                <a:path w="125095" h="1270">
                  <a:moveTo>
                    <a:pt x="-13716" y="412"/>
                  </a:moveTo>
                  <a:lnTo>
                    <a:pt x="138419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" name="object 655"/>
            <p:cNvSpPr/>
            <p:nvPr/>
          </p:nvSpPr>
          <p:spPr>
            <a:xfrm>
              <a:off x="9714076" y="4486977"/>
              <a:ext cx="210185" cy="1905"/>
            </a:xfrm>
            <a:custGeom>
              <a:avLst/>
              <a:gdLst/>
              <a:ahLst/>
              <a:cxnLst/>
              <a:rect l="l" t="t" r="r" b="b"/>
              <a:pathLst>
                <a:path w="210184" h="1904">
                  <a:moveTo>
                    <a:pt x="-13716" y="812"/>
                  </a:moveTo>
                  <a:lnTo>
                    <a:pt x="223756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" name="object 656"/>
            <p:cNvSpPr/>
            <p:nvPr/>
          </p:nvSpPr>
          <p:spPr>
            <a:xfrm>
              <a:off x="9684105" y="4471631"/>
              <a:ext cx="254000" cy="30480"/>
            </a:xfrm>
            <a:custGeom>
              <a:avLst/>
              <a:gdLst/>
              <a:ahLst/>
              <a:cxnLst/>
              <a:rect l="l" t="t" r="r" b="b"/>
              <a:pathLst>
                <a:path w="254000" h="30479">
                  <a:moveTo>
                    <a:pt x="253720" y="0"/>
                  </a:moveTo>
                  <a:lnTo>
                    <a:pt x="0" y="0"/>
                  </a:lnTo>
                  <a:lnTo>
                    <a:pt x="0" y="29883"/>
                  </a:lnTo>
                  <a:lnTo>
                    <a:pt x="253720" y="29883"/>
                  </a:lnTo>
                  <a:lnTo>
                    <a:pt x="2537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" name="object 657"/>
            <p:cNvSpPr/>
            <p:nvPr/>
          </p:nvSpPr>
          <p:spPr>
            <a:xfrm>
              <a:off x="9809064" y="4494318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70">
                  <a:moveTo>
                    <a:pt x="-13716" y="406"/>
                  </a:moveTo>
                  <a:lnTo>
                    <a:pt x="76068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" name="object 658"/>
            <p:cNvSpPr/>
            <p:nvPr/>
          </p:nvSpPr>
          <p:spPr>
            <a:xfrm>
              <a:off x="9825319" y="4500033"/>
              <a:ext cx="46990" cy="1270"/>
            </a:xfrm>
            <a:custGeom>
              <a:avLst/>
              <a:gdLst/>
              <a:ahLst/>
              <a:cxnLst/>
              <a:rect l="l" t="t" r="r" b="b"/>
              <a:pathLst>
                <a:path w="46990" h="1270">
                  <a:moveTo>
                    <a:pt x="-13716" y="406"/>
                  </a:moveTo>
                  <a:lnTo>
                    <a:pt x="60702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" name="object 659"/>
            <p:cNvSpPr/>
            <p:nvPr/>
          </p:nvSpPr>
          <p:spPr>
            <a:xfrm>
              <a:off x="10049835" y="4523695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0"/>
                  </a:moveTo>
                  <a:lnTo>
                    <a:pt x="10540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" name="object 660"/>
            <p:cNvSpPr/>
            <p:nvPr/>
          </p:nvSpPr>
          <p:spPr>
            <a:xfrm>
              <a:off x="10019993" y="4522057"/>
              <a:ext cx="15875" cy="4445"/>
            </a:xfrm>
            <a:custGeom>
              <a:avLst/>
              <a:gdLst/>
              <a:ahLst/>
              <a:cxnLst/>
              <a:rect l="l" t="t" r="r" b="b"/>
              <a:pathLst>
                <a:path w="15875" h="4445">
                  <a:moveTo>
                    <a:pt x="0" y="0"/>
                  </a:moveTo>
                  <a:lnTo>
                    <a:pt x="15365" y="40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" name="object 661"/>
            <p:cNvSpPr/>
            <p:nvPr/>
          </p:nvSpPr>
          <p:spPr>
            <a:xfrm>
              <a:off x="9945196" y="4375985"/>
              <a:ext cx="118110" cy="154305"/>
            </a:xfrm>
            <a:custGeom>
              <a:avLst/>
              <a:gdLst/>
              <a:ahLst/>
              <a:cxnLst/>
              <a:rect l="l" t="t" r="r" b="b"/>
              <a:pathLst>
                <a:path w="118109" h="154304">
                  <a:moveTo>
                    <a:pt x="91177" y="150161"/>
                  </a:moveTo>
                  <a:lnTo>
                    <a:pt x="106543" y="154238"/>
                  </a:lnTo>
                  <a:lnTo>
                    <a:pt x="107432" y="154238"/>
                  </a:lnTo>
                </a:path>
                <a:path w="118109" h="154304">
                  <a:moveTo>
                    <a:pt x="90162" y="150161"/>
                  </a:moveTo>
                  <a:lnTo>
                    <a:pt x="91177" y="150161"/>
                  </a:lnTo>
                </a:path>
                <a:path w="118109" h="154304">
                  <a:moveTo>
                    <a:pt x="98797" y="136279"/>
                  </a:moveTo>
                  <a:lnTo>
                    <a:pt x="117083" y="141994"/>
                  </a:lnTo>
                </a:path>
                <a:path w="118109" h="154304">
                  <a:moveTo>
                    <a:pt x="108448" y="146071"/>
                  </a:moveTo>
                  <a:lnTo>
                    <a:pt x="49017" y="129751"/>
                  </a:lnTo>
                </a:path>
                <a:path w="118109" h="154304">
                  <a:moveTo>
                    <a:pt x="103622" y="88956"/>
                  </a:moveTo>
                  <a:lnTo>
                    <a:pt x="111242" y="85692"/>
                  </a:lnTo>
                </a:path>
                <a:path w="118109" h="154304">
                  <a:moveTo>
                    <a:pt x="111242" y="73448"/>
                  </a:moveTo>
                  <a:lnTo>
                    <a:pt x="103622" y="77525"/>
                  </a:lnTo>
                </a:path>
                <a:path w="118109" h="154304">
                  <a:moveTo>
                    <a:pt x="117083" y="141994"/>
                  </a:moveTo>
                  <a:lnTo>
                    <a:pt x="117972" y="141994"/>
                  </a:lnTo>
                </a:path>
                <a:path w="118109" h="154304">
                  <a:moveTo>
                    <a:pt x="0" y="0"/>
                  </a:moveTo>
                  <a:lnTo>
                    <a:pt x="0" y="66920"/>
                  </a:lnTo>
                </a:path>
                <a:path w="118109" h="154304">
                  <a:moveTo>
                    <a:pt x="28826" y="74261"/>
                  </a:moveTo>
                  <a:lnTo>
                    <a:pt x="35556" y="408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" name="object 662"/>
            <p:cNvSpPr/>
            <p:nvPr/>
          </p:nvSpPr>
          <p:spPr>
            <a:xfrm>
              <a:off x="9910402" y="4434738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29">
                  <a:moveTo>
                    <a:pt x="0" y="11430"/>
                  </a:moveTo>
                  <a:lnTo>
                    <a:pt x="27429" y="11430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1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" name="object 663"/>
            <p:cNvSpPr/>
            <p:nvPr/>
          </p:nvSpPr>
          <p:spPr>
            <a:xfrm>
              <a:off x="9924116" y="443392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13714" y="4083"/>
                  </a:moveTo>
                  <a:lnTo>
                    <a:pt x="13714" y="4083"/>
                  </a:lnTo>
                </a:path>
              </a:pathLst>
            </a:custGeom>
            <a:ln w="81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" name="object 664"/>
            <p:cNvSpPr/>
            <p:nvPr/>
          </p:nvSpPr>
          <p:spPr>
            <a:xfrm>
              <a:off x="9951927" y="450084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81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" name="object 665"/>
            <p:cNvSpPr/>
            <p:nvPr/>
          </p:nvSpPr>
          <p:spPr>
            <a:xfrm>
              <a:off x="9951038" y="44943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81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" name="object 666"/>
            <p:cNvSpPr/>
            <p:nvPr/>
          </p:nvSpPr>
          <p:spPr>
            <a:xfrm>
              <a:off x="9951038" y="448371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0"/>
                  </a:moveTo>
                  <a:lnTo>
                    <a:pt x="7619" y="24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" name="object 667"/>
            <p:cNvSpPr/>
            <p:nvPr/>
          </p:nvSpPr>
          <p:spPr>
            <a:xfrm>
              <a:off x="9942403" y="4450246"/>
              <a:ext cx="106680" cy="45085"/>
            </a:xfrm>
            <a:custGeom>
              <a:avLst/>
              <a:gdLst/>
              <a:ahLst/>
              <a:cxnLst/>
              <a:rect l="l" t="t" r="r" b="b"/>
              <a:pathLst>
                <a:path w="106679" h="45085">
                  <a:moveTo>
                    <a:pt x="10540" y="44884"/>
                  </a:moveTo>
                  <a:lnTo>
                    <a:pt x="0" y="42433"/>
                  </a:lnTo>
                </a:path>
                <a:path w="106679" h="45085">
                  <a:moveTo>
                    <a:pt x="37334" y="19584"/>
                  </a:moveTo>
                  <a:lnTo>
                    <a:pt x="43176" y="20410"/>
                  </a:lnTo>
                </a:path>
                <a:path w="106679" h="45085">
                  <a:moveTo>
                    <a:pt x="83431" y="22035"/>
                  </a:moveTo>
                  <a:lnTo>
                    <a:pt x="106416" y="14694"/>
                  </a:lnTo>
                </a:path>
                <a:path w="106679" h="45085">
                  <a:moveTo>
                    <a:pt x="24889" y="32641"/>
                  </a:moveTo>
                  <a:lnTo>
                    <a:pt x="316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" name="object 668"/>
            <p:cNvSpPr/>
            <p:nvPr/>
          </p:nvSpPr>
          <p:spPr>
            <a:xfrm>
              <a:off x="9979738" y="44698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" name="object 669"/>
            <p:cNvSpPr/>
            <p:nvPr/>
          </p:nvSpPr>
          <p:spPr>
            <a:xfrm>
              <a:off x="9956752" y="4469018"/>
              <a:ext cx="93345" cy="55244"/>
            </a:xfrm>
            <a:custGeom>
              <a:avLst/>
              <a:gdLst/>
              <a:ahLst/>
              <a:cxnLst/>
              <a:rect l="l" t="t" r="r" b="b"/>
              <a:pathLst>
                <a:path w="93345" h="55245">
                  <a:moveTo>
                    <a:pt x="36445" y="0"/>
                  </a:moveTo>
                  <a:lnTo>
                    <a:pt x="28826" y="1638"/>
                  </a:lnTo>
                </a:path>
                <a:path w="93345" h="55245">
                  <a:moveTo>
                    <a:pt x="85336" y="53038"/>
                  </a:moveTo>
                  <a:lnTo>
                    <a:pt x="93082" y="54676"/>
                  </a:lnTo>
                </a:path>
                <a:path w="93345" h="55245">
                  <a:moveTo>
                    <a:pt x="37461" y="36718"/>
                  </a:moveTo>
                  <a:lnTo>
                    <a:pt x="0" y="26925"/>
                  </a:lnTo>
                </a:path>
                <a:path w="93345" h="55245">
                  <a:moveTo>
                    <a:pt x="13460" y="31015"/>
                  </a:moveTo>
                  <a:lnTo>
                    <a:pt x="22096" y="34279"/>
                  </a:lnTo>
                </a:path>
                <a:path w="93345" h="55245">
                  <a:moveTo>
                    <a:pt x="19175" y="22848"/>
                  </a:moveTo>
                  <a:lnTo>
                    <a:pt x="21080" y="23661"/>
                  </a:lnTo>
                </a:path>
                <a:path w="93345" h="55245">
                  <a:moveTo>
                    <a:pt x="13460" y="18771"/>
                  </a:moveTo>
                  <a:lnTo>
                    <a:pt x="22096" y="13056"/>
                  </a:lnTo>
                </a:path>
                <a:path w="93345" h="55245">
                  <a:moveTo>
                    <a:pt x="13460" y="18771"/>
                  </a:moveTo>
                  <a:lnTo>
                    <a:pt x="28826" y="24487"/>
                  </a:lnTo>
                </a:path>
                <a:path w="93345" h="55245">
                  <a:moveTo>
                    <a:pt x="29715" y="36718"/>
                  </a:moveTo>
                  <a:lnTo>
                    <a:pt x="13460" y="31015"/>
                  </a:lnTo>
                </a:path>
                <a:path w="93345" h="55245">
                  <a:moveTo>
                    <a:pt x="21080" y="39982"/>
                  </a:moveTo>
                  <a:lnTo>
                    <a:pt x="11555" y="36718"/>
                  </a:lnTo>
                </a:path>
                <a:path w="93345" h="55245">
                  <a:moveTo>
                    <a:pt x="21080" y="11430"/>
                  </a:moveTo>
                  <a:lnTo>
                    <a:pt x="19175" y="10605"/>
                  </a:lnTo>
                </a:path>
                <a:path w="93345" h="55245">
                  <a:moveTo>
                    <a:pt x="20191" y="6528"/>
                  </a:moveTo>
                  <a:lnTo>
                    <a:pt x="19175" y="8166"/>
                  </a:lnTo>
                </a:path>
                <a:path w="93345" h="55245">
                  <a:moveTo>
                    <a:pt x="51811" y="43246"/>
                  </a:moveTo>
                  <a:lnTo>
                    <a:pt x="58541" y="44884"/>
                  </a:lnTo>
                  <a:lnTo>
                    <a:pt x="60446" y="45697"/>
                  </a:lnTo>
                </a:path>
                <a:path w="93345" h="55245">
                  <a:moveTo>
                    <a:pt x="50795" y="43246"/>
                  </a:moveTo>
                  <a:lnTo>
                    <a:pt x="51811" y="43246"/>
                  </a:lnTo>
                </a:path>
                <a:path w="93345" h="55245">
                  <a:moveTo>
                    <a:pt x="46985" y="41620"/>
                  </a:moveTo>
                  <a:lnTo>
                    <a:pt x="48001" y="42433"/>
                  </a:lnTo>
                  <a:lnTo>
                    <a:pt x="50795" y="43246"/>
                  </a:lnTo>
                </a:path>
                <a:path w="93345" h="55245">
                  <a:moveTo>
                    <a:pt x="43176" y="46510"/>
                  </a:moveTo>
                  <a:lnTo>
                    <a:pt x="51811" y="48961"/>
                  </a:lnTo>
                </a:path>
                <a:path w="93345" h="55245">
                  <a:moveTo>
                    <a:pt x="21080" y="23661"/>
                  </a:moveTo>
                  <a:lnTo>
                    <a:pt x="32636" y="26925"/>
                  </a:lnTo>
                </a:path>
                <a:path w="93345" h="55245">
                  <a:moveTo>
                    <a:pt x="26794" y="8166"/>
                  </a:moveTo>
                  <a:lnTo>
                    <a:pt x="27810" y="7341"/>
                  </a:lnTo>
                </a:path>
                <a:path w="93345" h="55245">
                  <a:moveTo>
                    <a:pt x="22096" y="13056"/>
                  </a:moveTo>
                  <a:lnTo>
                    <a:pt x="24889" y="10605"/>
                  </a:lnTo>
                  <a:lnTo>
                    <a:pt x="26794" y="8166"/>
                  </a:lnTo>
                </a:path>
                <a:path w="93345" h="55245">
                  <a:moveTo>
                    <a:pt x="22096" y="13056"/>
                  </a:moveTo>
                  <a:lnTo>
                    <a:pt x="45969" y="8979"/>
                  </a:lnTo>
                </a:path>
                <a:path w="93345" h="55245">
                  <a:moveTo>
                    <a:pt x="45969" y="8979"/>
                  </a:moveTo>
                  <a:lnTo>
                    <a:pt x="51811" y="8166"/>
                  </a:lnTo>
                </a:path>
                <a:path w="93345" h="55245">
                  <a:moveTo>
                    <a:pt x="27810" y="7341"/>
                  </a:moveTo>
                  <a:lnTo>
                    <a:pt x="28826" y="1638"/>
                  </a:lnTo>
                </a:path>
                <a:path w="93345" h="55245">
                  <a:moveTo>
                    <a:pt x="74796" y="49774"/>
                  </a:moveTo>
                  <a:lnTo>
                    <a:pt x="76701" y="50599"/>
                  </a:lnTo>
                </a:path>
                <a:path w="93345" h="55245">
                  <a:moveTo>
                    <a:pt x="71875" y="39169"/>
                  </a:moveTo>
                  <a:lnTo>
                    <a:pt x="87241" y="43246"/>
                  </a:lnTo>
                </a:path>
                <a:path w="93345" h="55245">
                  <a:moveTo>
                    <a:pt x="32636" y="26925"/>
                  </a:moveTo>
                  <a:lnTo>
                    <a:pt x="71875" y="39169"/>
                  </a:lnTo>
                </a:path>
                <a:path w="93345" h="55245">
                  <a:moveTo>
                    <a:pt x="51811" y="8166"/>
                  </a:moveTo>
                  <a:lnTo>
                    <a:pt x="69081" y="3264"/>
                  </a:lnTo>
                </a:path>
                <a:path w="93345" h="55245">
                  <a:moveTo>
                    <a:pt x="60446" y="45697"/>
                  </a:moveTo>
                  <a:lnTo>
                    <a:pt x="74796" y="49774"/>
                  </a:lnTo>
                </a:path>
                <a:path w="93345" h="55245">
                  <a:moveTo>
                    <a:pt x="61335" y="52225"/>
                  </a:moveTo>
                  <a:lnTo>
                    <a:pt x="63240" y="53038"/>
                  </a:lnTo>
                </a:path>
                <a:path w="93345" h="55245">
                  <a:moveTo>
                    <a:pt x="51811" y="48961"/>
                  </a:moveTo>
                  <a:lnTo>
                    <a:pt x="61335" y="52225"/>
                  </a:lnTo>
                </a:path>
                <a:path w="93345" h="55245">
                  <a:moveTo>
                    <a:pt x="76701" y="50599"/>
                  </a:moveTo>
                  <a:lnTo>
                    <a:pt x="85336" y="53038"/>
                  </a:lnTo>
                </a:path>
                <a:path w="93345" h="55245">
                  <a:moveTo>
                    <a:pt x="28826" y="24487"/>
                  </a:moveTo>
                  <a:lnTo>
                    <a:pt x="44065" y="28564"/>
                  </a:lnTo>
                  <a:lnTo>
                    <a:pt x="60446" y="34279"/>
                  </a:lnTo>
                  <a:lnTo>
                    <a:pt x="76701" y="38356"/>
                  </a:lnTo>
                  <a:lnTo>
                    <a:pt x="87241" y="416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" name="object 670"/>
            <p:cNvSpPr/>
            <p:nvPr/>
          </p:nvSpPr>
          <p:spPr>
            <a:xfrm>
              <a:off x="9977832" y="4505736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4" h="10160">
                  <a:moveTo>
                    <a:pt x="25905" y="4902"/>
                  </a:moveTo>
                  <a:lnTo>
                    <a:pt x="8635" y="0"/>
                  </a:lnTo>
                </a:path>
                <a:path w="26034" h="10160">
                  <a:moveTo>
                    <a:pt x="22096" y="9792"/>
                  </a:moveTo>
                  <a:lnTo>
                    <a:pt x="10540" y="6528"/>
                  </a:lnTo>
                  <a:lnTo>
                    <a:pt x="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" name="object 671"/>
            <p:cNvSpPr/>
            <p:nvPr/>
          </p:nvSpPr>
          <p:spPr>
            <a:xfrm>
              <a:off x="9976943" y="4470656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1904" y="11418"/>
                  </a:moveTo>
                  <a:lnTo>
                    <a:pt x="1904" y="10605"/>
                  </a:lnTo>
                  <a:lnTo>
                    <a:pt x="888" y="9792"/>
                  </a:lnTo>
                </a:path>
                <a:path w="3175" h="11429">
                  <a:moveTo>
                    <a:pt x="2793" y="0"/>
                  </a:moveTo>
                  <a:lnTo>
                    <a:pt x="2793" y="812"/>
                  </a:lnTo>
                  <a:lnTo>
                    <a:pt x="1904" y="1625"/>
                  </a:lnTo>
                  <a:lnTo>
                    <a:pt x="888" y="3264"/>
                  </a:lnTo>
                  <a:lnTo>
                    <a:pt x="0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" name="object 672"/>
            <p:cNvSpPr/>
            <p:nvPr/>
          </p:nvSpPr>
          <p:spPr>
            <a:xfrm>
              <a:off x="9955736" y="4496769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3936" y="5702"/>
                  </a:moveTo>
                  <a:lnTo>
                    <a:pt x="3936" y="4889"/>
                  </a:lnTo>
                  <a:lnTo>
                    <a:pt x="3936" y="4076"/>
                  </a:lnTo>
                  <a:lnTo>
                    <a:pt x="4825" y="3264"/>
                  </a:lnTo>
                  <a:lnTo>
                    <a:pt x="4825" y="2438"/>
                  </a:lnTo>
                  <a:lnTo>
                    <a:pt x="4825" y="1625"/>
                  </a:lnTo>
                  <a:lnTo>
                    <a:pt x="4825" y="812"/>
                  </a:lnTo>
                  <a:lnTo>
                    <a:pt x="3936" y="812"/>
                  </a:lnTo>
                  <a:lnTo>
                    <a:pt x="3936" y="0"/>
                  </a:lnTo>
                </a:path>
                <a:path w="5079" h="5714">
                  <a:moveTo>
                    <a:pt x="1015" y="5702"/>
                  </a:moveTo>
                  <a:lnTo>
                    <a:pt x="0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" name="object 673"/>
            <p:cNvSpPr/>
            <p:nvPr/>
          </p:nvSpPr>
          <p:spPr>
            <a:xfrm>
              <a:off x="9954848" y="4477997"/>
              <a:ext cx="21590" cy="24765"/>
            </a:xfrm>
            <a:custGeom>
              <a:avLst/>
              <a:gdLst/>
              <a:ahLst/>
              <a:cxnLst/>
              <a:rect l="l" t="t" r="r" b="b"/>
              <a:pathLst>
                <a:path w="21590" h="24764">
                  <a:moveTo>
                    <a:pt x="1904" y="24474"/>
                  </a:moveTo>
                  <a:lnTo>
                    <a:pt x="2920" y="24474"/>
                  </a:lnTo>
                  <a:lnTo>
                    <a:pt x="3809" y="24474"/>
                  </a:lnTo>
                  <a:lnTo>
                    <a:pt x="4825" y="24474"/>
                  </a:lnTo>
                </a:path>
                <a:path w="21590" h="24764">
                  <a:moveTo>
                    <a:pt x="888" y="23661"/>
                  </a:moveTo>
                  <a:lnTo>
                    <a:pt x="0" y="23661"/>
                  </a:lnTo>
                </a:path>
                <a:path w="21590" h="24764">
                  <a:moveTo>
                    <a:pt x="3809" y="8153"/>
                  </a:moveTo>
                  <a:lnTo>
                    <a:pt x="6730" y="9792"/>
                  </a:lnTo>
                </a:path>
                <a:path w="21590" h="24764">
                  <a:moveTo>
                    <a:pt x="18159" y="13056"/>
                  </a:moveTo>
                  <a:lnTo>
                    <a:pt x="21080" y="13869"/>
                  </a:lnTo>
                </a:path>
                <a:path w="21590" h="24764">
                  <a:moveTo>
                    <a:pt x="6730" y="9792"/>
                  </a:moveTo>
                  <a:lnTo>
                    <a:pt x="18159" y="13056"/>
                  </a:lnTo>
                </a:path>
                <a:path w="21590" h="24764">
                  <a:moveTo>
                    <a:pt x="12444" y="4889"/>
                  </a:moveTo>
                  <a:lnTo>
                    <a:pt x="2006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" name="object 674"/>
            <p:cNvSpPr/>
            <p:nvPr/>
          </p:nvSpPr>
          <p:spPr>
            <a:xfrm>
              <a:off x="9952942" y="449513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" name="object 675"/>
            <p:cNvSpPr/>
            <p:nvPr/>
          </p:nvSpPr>
          <p:spPr>
            <a:xfrm>
              <a:off x="9952942" y="4453510"/>
              <a:ext cx="95885" cy="52705"/>
            </a:xfrm>
            <a:custGeom>
              <a:avLst/>
              <a:gdLst/>
              <a:ahLst/>
              <a:cxnLst/>
              <a:rect l="l" t="t" r="r" b="b"/>
              <a:pathLst>
                <a:path w="95884" h="52704">
                  <a:moveTo>
                    <a:pt x="17270" y="46523"/>
                  </a:moveTo>
                  <a:lnTo>
                    <a:pt x="6730" y="43258"/>
                  </a:lnTo>
                </a:path>
                <a:path w="95884" h="52704">
                  <a:moveTo>
                    <a:pt x="15365" y="52225"/>
                  </a:moveTo>
                  <a:lnTo>
                    <a:pt x="6730" y="48961"/>
                  </a:lnTo>
                </a:path>
                <a:path w="95884" h="52704">
                  <a:moveTo>
                    <a:pt x="22984" y="26112"/>
                  </a:moveTo>
                  <a:lnTo>
                    <a:pt x="21969" y="24487"/>
                  </a:lnTo>
                  <a:lnTo>
                    <a:pt x="22984" y="23674"/>
                  </a:lnTo>
                </a:path>
                <a:path w="95884" h="52704">
                  <a:moveTo>
                    <a:pt x="14349" y="29376"/>
                  </a:moveTo>
                  <a:lnTo>
                    <a:pt x="14349" y="30202"/>
                  </a:lnTo>
                  <a:lnTo>
                    <a:pt x="14349" y="31015"/>
                  </a:lnTo>
                  <a:lnTo>
                    <a:pt x="15365" y="32641"/>
                  </a:lnTo>
                  <a:lnTo>
                    <a:pt x="15365" y="33466"/>
                  </a:lnTo>
                  <a:lnTo>
                    <a:pt x="16254" y="34279"/>
                  </a:lnTo>
                  <a:lnTo>
                    <a:pt x="17270" y="34279"/>
                  </a:lnTo>
                </a:path>
                <a:path w="95884" h="52704">
                  <a:moveTo>
                    <a:pt x="1904" y="41620"/>
                  </a:moveTo>
                  <a:lnTo>
                    <a:pt x="2793" y="42433"/>
                  </a:lnTo>
                  <a:lnTo>
                    <a:pt x="6730" y="43258"/>
                  </a:lnTo>
                </a:path>
                <a:path w="95884" h="52704">
                  <a:moveTo>
                    <a:pt x="0" y="41620"/>
                  </a:moveTo>
                  <a:lnTo>
                    <a:pt x="3809" y="42433"/>
                  </a:lnTo>
                  <a:lnTo>
                    <a:pt x="6730" y="43258"/>
                  </a:lnTo>
                </a:path>
                <a:path w="95884" h="52704">
                  <a:moveTo>
                    <a:pt x="95876" y="0"/>
                  </a:moveTo>
                  <a:lnTo>
                    <a:pt x="90162" y="1638"/>
                  </a:lnTo>
                  <a:lnTo>
                    <a:pt x="84320" y="4089"/>
                  </a:lnTo>
                  <a:lnTo>
                    <a:pt x="76701" y="6528"/>
                  </a:lnTo>
                  <a:lnTo>
                    <a:pt x="69081" y="8979"/>
                  </a:lnTo>
                </a:path>
                <a:path w="95884" h="52704">
                  <a:moveTo>
                    <a:pt x="69081" y="8979"/>
                  </a:moveTo>
                  <a:lnTo>
                    <a:pt x="62351" y="11430"/>
                  </a:lnTo>
                  <a:lnTo>
                    <a:pt x="54605" y="13056"/>
                  </a:lnTo>
                  <a:lnTo>
                    <a:pt x="47874" y="14694"/>
                  </a:lnTo>
                  <a:lnTo>
                    <a:pt x="40255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" name="object 676"/>
            <p:cNvSpPr/>
            <p:nvPr/>
          </p:nvSpPr>
          <p:spPr>
            <a:xfrm>
              <a:off x="9872305" y="4493505"/>
              <a:ext cx="61594" cy="1270"/>
            </a:xfrm>
            <a:custGeom>
              <a:avLst/>
              <a:gdLst/>
              <a:ahLst/>
              <a:cxnLst/>
              <a:rect l="l" t="t" r="r" b="b"/>
              <a:pathLst>
                <a:path w="61595" h="1270">
                  <a:moveTo>
                    <a:pt x="-13716" y="406"/>
                  </a:moveTo>
                  <a:lnTo>
                    <a:pt x="75179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" name="object 677"/>
            <p:cNvSpPr/>
            <p:nvPr/>
          </p:nvSpPr>
          <p:spPr>
            <a:xfrm>
              <a:off x="9874209" y="4500033"/>
              <a:ext cx="60960" cy="0"/>
            </a:xfrm>
            <a:custGeom>
              <a:avLst/>
              <a:gdLst/>
              <a:ahLst/>
              <a:cxnLst/>
              <a:rect l="l" t="t" r="r" b="b"/>
              <a:pathLst>
                <a:path w="60959">
                  <a:moveTo>
                    <a:pt x="60446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" name="object 678"/>
            <p:cNvSpPr/>
            <p:nvPr/>
          </p:nvSpPr>
          <p:spPr>
            <a:xfrm>
              <a:off x="9910402" y="4448620"/>
              <a:ext cx="27940" cy="36830"/>
            </a:xfrm>
            <a:custGeom>
              <a:avLst/>
              <a:gdLst/>
              <a:ahLst/>
              <a:cxnLst/>
              <a:rect l="l" t="t" r="r" b="b"/>
              <a:pathLst>
                <a:path w="27940" h="36829">
                  <a:moveTo>
                    <a:pt x="0" y="36718"/>
                  </a:moveTo>
                  <a:lnTo>
                    <a:pt x="27429" y="36718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3671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" name="object 679"/>
            <p:cNvSpPr/>
            <p:nvPr/>
          </p:nvSpPr>
          <p:spPr>
            <a:xfrm>
              <a:off x="9945196" y="4442905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-13714" y="19178"/>
                  </a:moveTo>
                  <a:lnTo>
                    <a:pt x="13714" y="19178"/>
                  </a:lnTo>
                </a:path>
              </a:pathLst>
            </a:custGeom>
            <a:ln w="383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" name="object 680"/>
            <p:cNvSpPr/>
            <p:nvPr/>
          </p:nvSpPr>
          <p:spPr>
            <a:xfrm>
              <a:off x="9940497" y="450003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1904" y="0"/>
                  </a:moveTo>
                  <a:lnTo>
                    <a:pt x="0" y="0"/>
                  </a:lnTo>
                </a:path>
                <a:path w="5079">
                  <a:moveTo>
                    <a:pt x="1904" y="0"/>
                  </a:moveTo>
                  <a:lnTo>
                    <a:pt x="2793" y="0"/>
                  </a:lnTo>
                </a:path>
                <a:path w="5079">
                  <a:moveTo>
                    <a:pt x="4698" y="0"/>
                  </a:move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" name="object 681"/>
            <p:cNvSpPr/>
            <p:nvPr/>
          </p:nvSpPr>
          <p:spPr>
            <a:xfrm>
              <a:off x="9934656" y="450003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" name="object 682"/>
            <p:cNvSpPr/>
            <p:nvPr/>
          </p:nvSpPr>
          <p:spPr>
            <a:xfrm>
              <a:off x="9910402" y="4482481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40" h="4445">
                  <a:moveTo>
                    <a:pt x="0" y="0"/>
                  </a:moveTo>
                  <a:lnTo>
                    <a:pt x="27429" y="0"/>
                  </a:lnTo>
                </a:path>
                <a:path w="27940" h="4445">
                  <a:moveTo>
                    <a:pt x="0" y="4083"/>
                  </a:moveTo>
                  <a:lnTo>
                    <a:pt x="27429" y="408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" name="object 683"/>
            <p:cNvSpPr/>
            <p:nvPr/>
          </p:nvSpPr>
          <p:spPr>
            <a:xfrm>
              <a:off x="9910402" y="4485338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0" y="13056"/>
                  </a:moveTo>
                  <a:lnTo>
                    <a:pt x="27429" y="13056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305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" name="object 684"/>
            <p:cNvSpPr/>
            <p:nvPr/>
          </p:nvSpPr>
          <p:spPr>
            <a:xfrm>
              <a:off x="9944307" y="449350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" name="object 685"/>
            <p:cNvSpPr/>
            <p:nvPr/>
          </p:nvSpPr>
          <p:spPr>
            <a:xfrm>
              <a:off x="9933768" y="44935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" name="object 686"/>
            <p:cNvSpPr/>
            <p:nvPr/>
          </p:nvSpPr>
          <p:spPr>
            <a:xfrm>
              <a:off x="9924116" y="4481262"/>
              <a:ext cx="27940" cy="19685"/>
            </a:xfrm>
            <a:custGeom>
              <a:avLst/>
              <a:gdLst/>
              <a:ahLst/>
              <a:cxnLst/>
              <a:rect l="l" t="t" r="r" b="b"/>
              <a:pathLst>
                <a:path w="27940" h="19685">
                  <a:moveTo>
                    <a:pt x="24000" y="18771"/>
                  </a:moveTo>
                  <a:lnTo>
                    <a:pt x="22984" y="18771"/>
                  </a:lnTo>
                </a:path>
                <a:path w="27940" h="19685">
                  <a:moveTo>
                    <a:pt x="27810" y="19584"/>
                  </a:moveTo>
                  <a:lnTo>
                    <a:pt x="25905" y="18771"/>
                  </a:lnTo>
                </a:path>
                <a:path w="27940" h="19685">
                  <a:moveTo>
                    <a:pt x="25905" y="18771"/>
                  </a:moveTo>
                  <a:lnTo>
                    <a:pt x="24000" y="18771"/>
                  </a:lnTo>
                </a:path>
                <a:path w="27940" h="19685">
                  <a:moveTo>
                    <a:pt x="22984" y="18771"/>
                  </a:moveTo>
                  <a:lnTo>
                    <a:pt x="22096" y="18771"/>
                  </a:lnTo>
                </a:path>
                <a:path w="27940" h="19685">
                  <a:moveTo>
                    <a:pt x="26921" y="13056"/>
                  </a:moveTo>
                  <a:lnTo>
                    <a:pt x="25016" y="13056"/>
                  </a:lnTo>
                </a:path>
                <a:path w="27940" h="19685">
                  <a:moveTo>
                    <a:pt x="24000" y="1625"/>
                  </a:moveTo>
                  <a:lnTo>
                    <a:pt x="26921" y="2451"/>
                  </a:lnTo>
                </a:path>
                <a:path w="27940" h="19685">
                  <a:moveTo>
                    <a:pt x="22096" y="18771"/>
                  </a:moveTo>
                  <a:lnTo>
                    <a:pt x="21080" y="18771"/>
                  </a:lnTo>
                </a:path>
                <a:path w="27940" h="19685">
                  <a:moveTo>
                    <a:pt x="25016" y="13056"/>
                  </a:moveTo>
                  <a:lnTo>
                    <a:pt x="21080" y="12243"/>
                  </a:lnTo>
                </a:path>
                <a:path w="27940" h="19685">
                  <a:moveTo>
                    <a:pt x="8635" y="8153"/>
                  </a:moveTo>
                  <a:lnTo>
                    <a:pt x="25016" y="13056"/>
                  </a:lnTo>
                </a:path>
                <a:path w="27940" h="19685">
                  <a:moveTo>
                    <a:pt x="21080" y="0"/>
                  </a:moveTo>
                  <a:lnTo>
                    <a:pt x="24000" y="1625"/>
                  </a:lnTo>
                </a:path>
                <a:path w="27940" h="19685">
                  <a:moveTo>
                    <a:pt x="14349" y="12243"/>
                  </a:moveTo>
                  <a:lnTo>
                    <a:pt x="18286" y="12243"/>
                  </a:lnTo>
                  <a:lnTo>
                    <a:pt x="20191" y="12243"/>
                  </a:lnTo>
                </a:path>
                <a:path w="27940" h="19685">
                  <a:moveTo>
                    <a:pt x="0" y="5715"/>
                  </a:moveTo>
                  <a:lnTo>
                    <a:pt x="2920" y="6528"/>
                  </a:lnTo>
                  <a:lnTo>
                    <a:pt x="4825" y="7341"/>
                  </a:lnTo>
                  <a:lnTo>
                    <a:pt x="8635" y="8153"/>
                  </a:lnTo>
                </a:path>
                <a:path w="27940" h="19685">
                  <a:moveTo>
                    <a:pt x="18286" y="11418"/>
                  </a:moveTo>
                  <a:lnTo>
                    <a:pt x="13460" y="9792"/>
                  </a:lnTo>
                  <a:lnTo>
                    <a:pt x="12444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" name="object 687"/>
            <p:cNvSpPr/>
            <p:nvPr/>
          </p:nvSpPr>
          <p:spPr>
            <a:xfrm>
              <a:off x="9924116" y="44461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" name="object 688"/>
            <p:cNvSpPr/>
            <p:nvPr/>
          </p:nvSpPr>
          <p:spPr>
            <a:xfrm>
              <a:off x="9910402" y="4442499"/>
              <a:ext cx="27940" cy="10160"/>
            </a:xfrm>
            <a:custGeom>
              <a:avLst/>
              <a:gdLst/>
              <a:ahLst/>
              <a:cxnLst/>
              <a:rect l="l" t="t" r="r" b="b"/>
              <a:pathLst>
                <a:path w="27940" h="10160">
                  <a:moveTo>
                    <a:pt x="0" y="0"/>
                  </a:moveTo>
                  <a:lnTo>
                    <a:pt x="27429" y="0"/>
                  </a:lnTo>
                </a:path>
                <a:path w="27940" h="10160">
                  <a:moveTo>
                    <a:pt x="0" y="2038"/>
                  </a:moveTo>
                  <a:lnTo>
                    <a:pt x="27429" y="2038"/>
                  </a:lnTo>
                </a:path>
                <a:path w="27940" h="10160">
                  <a:moveTo>
                    <a:pt x="0" y="4483"/>
                  </a:moveTo>
                  <a:lnTo>
                    <a:pt x="27429" y="4483"/>
                  </a:lnTo>
                </a:path>
                <a:path w="27940" h="10160">
                  <a:moveTo>
                    <a:pt x="0" y="5709"/>
                  </a:moveTo>
                  <a:lnTo>
                    <a:pt x="27429" y="5709"/>
                  </a:lnTo>
                </a:path>
                <a:path w="27940" h="10160">
                  <a:moveTo>
                    <a:pt x="0" y="6528"/>
                  </a:moveTo>
                  <a:lnTo>
                    <a:pt x="27429" y="6528"/>
                  </a:lnTo>
                </a:path>
                <a:path w="27940" h="10160">
                  <a:moveTo>
                    <a:pt x="0" y="7341"/>
                  </a:moveTo>
                  <a:lnTo>
                    <a:pt x="27429" y="7341"/>
                  </a:lnTo>
                </a:path>
                <a:path w="27940" h="10160">
                  <a:moveTo>
                    <a:pt x="0" y="8566"/>
                  </a:moveTo>
                  <a:lnTo>
                    <a:pt x="27429" y="8566"/>
                  </a:lnTo>
                </a:path>
                <a:path w="27940" h="10160">
                  <a:moveTo>
                    <a:pt x="0" y="9792"/>
                  </a:moveTo>
                  <a:lnTo>
                    <a:pt x="27429" y="979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" name="object 689"/>
            <p:cNvSpPr/>
            <p:nvPr/>
          </p:nvSpPr>
          <p:spPr>
            <a:xfrm>
              <a:off x="9871416" y="4384151"/>
              <a:ext cx="116205" cy="116205"/>
            </a:xfrm>
            <a:custGeom>
              <a:avLst/>
              <a:gdLst/>
              <a:ahLst/>
              <a:cxnLst/>
              <a:rect l="l" t="t" r="r" b="b"/>
              <a:pathLst>
                <a:path w="116204" h="116204">
                  <a:moveTo>
                    <a:pt x="888" y="115882"/>
                  </a:moveTo>
                  <a:lnTo>
                    <a:pt x="2793" y="115882"/>
                  </a:lnTo>
                </a:path>
                <a:path w="116204" h="116204">
                  <a:moveTo>
                    <a:pt x="0" y="110166"/>
                  </a:moveTo>
                  <a:lnTo>
                    <a:pt x="888" y="110166"/>
                  </a:lnTo>
                </a:path>
                <a:path w="116204" h="116204">
                  <a:moveTo>
                    <a:pt x="109337" y="32641"/>
                  </a:moveTo>
                  <a:lnTo>
                    <a:pt x="11606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" name="object 690"/>
            <p:cNvSpPr/>
            <p:nvPr/>
          </p:nvSpPr>
          <p:spPr>
            <a:xfrm>
              <a:off x="9924116" y="44339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" name="object 691"/>
            <p:cNvSpPr/>
            <p:nvPr/>
          </p:nvSpPr>
          <p:spPr>
            <a:xfrm>
              <a:off x="9910655" y="443392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4902"/>
                  </a:moveTo>
                  <a:lnTo>
                    <a:pt x="0" y="4076"/>
                  </a:lnTo>
                  <a:lnTo>
                    <a:pt x="1015" y="3264"/>
                  </a:lnTo>
                  <a:lnTo>
                    <a:pt x="1015" y="2451"/>
                  </a:lnTo>
                  <a:lnTo>
                    <a:pt x="1015" y="1638"/>
                  </a:lnTo>
                  <a:lnTo>
                    <a:pt x="1015" y="812"/>
                  </a:ln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" name="object 692"/>
            <p:cNvSpPr/>
            <p:nvPr/>
          </p:nvSpPr>
          <p:spPr>
            <a:xfrm>
              <a:off x="9918402" y="44331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" name="object 693"/>
            <p:cNvSpPr/>
            <p:nvPr/>
          </p:nvSpPr>
          <p:spPr>
            <a:xfrm>
              <a:off x="9911671" y="4433113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70">
                  <a:moveTo>
                    <a:pt x="6730" y="0"/>
                  </a:moveTo>
                  <a:lnTo>
                    <a:pt x="5714" y="0"/>
                  </a:lnTo>
                  <a:lnTo>
                    <a:pt x="3809" y="0"/>
                  </a:ln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" name="object 694"/>
            <p:cNvSpPr/>
            <p:nvPr/>
          </p:nvSpPr>
          <p:spPr>
            <a:xfrm>
              <a:off x="9945196" y="436619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896"/>
                  </a:moveTo>
                  <a:lnTo>
                    <a:pt x="13714" y="4896"/>
                  </a:lnTo>
                </a:path>
              </a:pathLst>
            </a:custGeom>
            <a:ln w="9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" name="object 695"/>
            <p:cNvSpPr/>
            <p:nvPr/>
          </p:nvSpPr>
          <p:spPr>
            <a:xfrm>
              <a:off x="9682457" y="45245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0"/>
                  </a:moveTo>
                  <a:lnTo>
                    <a:pt x="0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" name="object 696"/>
            <p:cNvSpPr/>
            <p:nvPr/>
          </p:nvSpPr>
          <p:spPr>
            <a:xfrm>
              <a:off x="9689187" y="452450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88" y="0"/>
                  </a:moveTo>
                  <a:lnTo>
                    <a:pt x="0" y="163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" name="object 697"/>
            <p:cNvSpPr/>
            <p:nvPr/>
          </p:nvSpPr>
          <p:spPr>
            <a:xfrm>
              <a:off x="9654646" y="452858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" name="object 698"/>
            <p:cNvSpPr/>
            <p:nvPr/>
          </p:nvSpPr>
          <p:spPr>
            <a:xfrm>
              <a:off x="9674837" y="45277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" name="object 699"/>
            <p:cNvSpPr/>
            <p:nvPr/>
          </p:nvSpPr>
          <p:spPr>
            <a:xfrm>
              <a:off x="9665186" y="4525321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29" h="7620">
                  <a:moveTo>
                    <a:pt x="22984" y="1638"/>
                  </a:moveTo>
                  <a:lnTo>
                    <a:pt x="21080" y="3264"/>
                  </a:lnTo>
                </a:path>
                <a:path w="24129" h="7620">
                  <a:moveTo>
                    <a:pt x="17270" y="4902"/>
                  </a:moveTo>
                  <a:lnTo>
                    <a:pt x="15365" y="5715"/>
                  </a:lnTo>
                  <a:lnTo>
                    <a:pt x="14349" y="5715"/>
                  </a:lnTo>
                  <a:lnTo>
                    <a:pt x="12444" y="6528"/>
                  </a:lnTo>
                  <a:lnTo>
                    <a:pt x="11555" y="6528"/>
                  </a:lnTo>
                  <a:lnTo>
                    <a:pt x="8635" y="7353"/>
                  </a:lnTo>
                  <a:lnTo>
                    <a:pt x="7619" y="7353"/>
                  </a:lnTo>
                </a:path>
                <a:path w="24129" h="7620">
                  <a:moveTo>
                    <a:pt x="9651" y="2451"/>
                  </a:moveTo>
                  <a:lnTo>
                    <a:pt x="6730" y="2451"/>
                  </a:lnTo>
                  <a:lnTo>
                    <a:pt x="2920" y="3264"/>
                  </a:lnTo>
                  <a:lnTo>
                    <a:pt x="0" y="3264"/>
                  </a:lnTo>
                </a:path>
                <a:path w="24129" h="7620">
                  <a:moveTo>
                    <a:pt x="21080" y="3264"/>
                  </a:moveTo>
                  <a:lnTo>
                    <a:pt x="19175" y="4089"/>
                  </a:lnTo>
                  <a:lnTo>
                    <a:pt x="17270" y="4902"/>
                  </a:lnTo>
                </a:path>
                <a:path w="24129" h="7620">
                  <a:moveTo>
                    <a:pt x="7619" y="7353"/>
                  </a:moveTo>
                  <a:lnTo>
                    <a:pt x="5714" y="7353"/>
                  </a:lnTo>
                  <a:lnTo>
                    <a:pt x="1904" y="7353"/>
                  </a:lnTo>
                  <a:lnTo>
                    <a:pt x="0" y="7353"/>
                  </a:lnTo>
                  <a:lnTo>
                    <a:pt x="0" y="6528"/>
                  </a:lnTo>
                  <a:lnTo>
                    <a:pt x="0" y="3264"/>
                  </a:lnTo>
                </a:path>
                <a:path w="24129" h="7620">
                  <a:moveTo>
                    <a:pt x="17270" y="0"/>
                  </a:moveTo>
                  <a:lnTo>
                    <a:pt x="16254" y="0"/>
                  </a:lnTo>
                  <a:lnTo>
                    <a:pt x="15365" y="825"/>
                  </a:lnTo>
                  <a:lnTo>
                    <a:pt x="13460" y="1638"/>
                  </a:lnTo>
                  <a:lnTo>
                    <a:pt x="12444" y="1638"/>
                  </a:lnTo>
                  <a:lnTo>
                    <a:pt x="10540" y="2451"/>
                  </a:lnTo>
                </a:path>
                <a:path w="24129" h="7620">
                  <a:moveTo>
                    <a:pt x="24000" y="825"/>
                  </a:moveTo>
                  <a:lnTo>
                    <a:pt x="22984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" name="object 700"/>
            <p:cNvSpPr/>
            <p:nvPr/>
          </p:nvSpPr>
          <p:spPr>
            <a:xfrm>
              <a:off x="9731972" y="4481423"/>
              <a:ext cx="90805" cy="34290"/>
            </a:xfrm>
            <a:custGeom>
              <a:avLst/>
              <a:gdLst/>
              <a:ahLst/>
              <a:cxnLst/>
              <a:rect l="l" t="t" r="r" b="b"/>
              <a:pathLst>
                <a:path w="90804" h="34289">
                  <a:moveTo>
                    <a:pt x="90805" y="5715"/>
                  </a:moveTo>
                  <a:lnTo>
                    <a:pt x="89789" y="5715"/>
                  </a:lnTo>
                  <a:lnTo>
                    <a:pt x="89789" y="0"/>
                  </a:lnTo>
                  <a:lnTo>
                    <a:pt x="0" y="0"/>
                  </a:lnTo>
                  <a:lnTo>
                    <a:pt x="0" y="28244"/>
                  </a:lnTo>
                  <a:lnTo>
                    <a:pt x="2032" y="28244"/>
                  </a:lnTo>
                  <a:lnTo>
                    <a:pt x="2032" y="33959"/>
                  </a:lnTo>
                  <a:lnTo>
                    <a:pt x="90805" y="33959"/>
                  </a:lnTo>
                  <a:lnTo>
                    <a:pt x="90805" y="5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" name="object 701"/>
            <p:cNvSpPr/>
            <p:nvPr/>
          </p:nvSpPr>
          <p:spPr>
            <a:xfrm>
              <a:off x="9692996" y="4495131"/>
              <a:ext cx="132715" cy="5715"/>
            </a:xfrm>
            <a:custGeom>
              <a:avLst/>
              <a:gdLst/>
              <a:ahLst/>
              <a:cxnLst/>
              <a:rect l="l" t="t" r="r" b="b"/>
              <a:pathLst>
                <a:path w="132715" h="5714">
                  <a:moveTo>
                    <a:pt x="115051" y="0"/>
                  </a:moveTo>
                  <a:lnTo>
                    <a:pt x="116067" y="0"/>
                  </a:lnTo>
                </a:path>
                <a:path w="132715" h="5714">
                  <a:moveTo>
                    <a:pt x="116067" y="5715"/>
                  </a:moveTo>
                  <a:lnTo>
                    <a:pt x="132322" y="5715"/>
                  </a:lnTo>
                </a:path>
                <a:path w="132715" h="5714">
                  <a:moveTo>
                    <a:pt x="0" y="812"/>
                  </a:moveTo>
                  <a:lnTo>
                    <a:pt x="51811" y="812"/>
                  </a:lnTo>
                </a:path>
                <a:path w="132715" h="5714">
                  <a:moveTo>
                    <a:pt x="13460" y="2451"/>
                  </a:moveTo>
                  <a:lnTo>
                    <a:pt x="11555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" name="object 702"/>
            <p:cNvSpPr/>
            <p:nvPr/>
          </p:nvSpPr>
          <p:spPr>
            <a:xfrm>
              <a:off x="9705950" y="4474886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3"/>
                  </a:lnTo>
                </a:path>
                <a:path h="27939">
                  <a:moveTo>
                    <a:pt x="0" y="0"/>
                  </a:moveTo>
                  <a:lnTo>
                    <a:pt x="0" y="274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" name="object 703"/>
            <p:cNvSpPr/>
            <p:nvPr/>
          </p:nvSpPr>
          <p:spPr>
            <a:xfrm>
              <a:off x="9710267" y="4487790"/>
              <a:ext cx="37465" cy="13970"/>
            </a:xfrm>
            <a:custGeom>
              <a:avLst/>
              <a:gdLst/>
              <a:ahLst/>
              <a:cxnLst/>
              <a:rect l="l" t="t" r="r" b="b"/>
              <a:pathLst>
                <a:path w="37465" h="13970">
                  <a:moveTo>
                    <a:pt x="0" y="812"/>
                  </a:moveTo>
                  <a:lnTo>
                    <a:pt x="1904" y="0"/>
                  </a:lnTo>
                </a:path>
                <a:path w="37465" h="13970">
                  <a:moveTo>
                    <a:pt x="35429" y="13869"/>
                  </a:moveTo>
                  <a:lnTo>
                    <a:pt x="37461" y="13869"/>
                  </a:lnTo>
                </a:path>
                <a:path w="37465" h="13970">
                  <a:moveTo>
                    <a:pt x="34540" y="8153"/>
                  </a:moveTo>
                  <a:lnTo>
                    <a:pt x="35429" y="8153"/>
                  </a:lnTo>
                </a:path>
                <a:path w="37465" h="13970">
                  <a:moveTo>
                    <a:pt x="3809" y="13869"/>
                  </a:moveTo>
                  <a:lnTo>
                    <a:pt x="35429" y="138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" name="object 704"/>
            <p:cNvSpPr/>
            <p:nvPr/>
          </p:nvSpPr>
          <p:spPr>
            <a:xfrm>
              <a:off x="9710267" y="448860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" name="object 705"/>
            <p:cNvSpPr/>
            <p:nvPr/>
          </p:nvSpPr>
          <p:spPr>
            <a:xfrm>
              <a:off x="9706457" y="4488603"/>
              <a:ext cx="3810" cy="9525"/>
            </a:xfrm>
            <a:custGeom>
              <a:avLst/>
              <a:gdLst/>
              <a:ahLst/>
              <a:cxnLst/>
              <a:rect l="l" t="t" r="r" b="b"/>
              <a:pathLst>
                <a:path w="3809" h="9525">
                  <a:moveTo>
                    <a:pt x="3809" y="2451"/>
                  </a:moveTo>
                  <a:lnTo>
                    <a:pt x="2793" y="4076"/>
                  </a:lnTo>
                  <a:lnTo>
                    <a:pt x="1904" y="5715"/>
                  </a:lnTo>
                  <a:lnTo>
                    <a:pt x="888" y="7341"/>
                  </a:lnTo>
                  <a:lnTo>
                    <a:pt x="0" y="8979"/>
                  </a:lnTo>
                </a:path>
                <a:path w="3809" h="9525">
                  <a:moveTo>
                    <a:pt x="3809" y="0"/>
                  </a:moveTo>
                  <a:lnTo>
                    <a:pt x="2793" y="0"/>
                  </a:lnTo>
                  <a:lnTo>
                    <a:pt x="888" y="0"/>
                  </a:lnTo>
                </a:path>
                <a:path w="3809" h="9525">
                  <a:moveTo>
                    <a:pt x="3809" y="0"/>
                  </a:moveTo>
                  <a:lnTo>
                    <a:pt x="2793" y="0"/>
                  </a:ln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" name="object 706"/>
            <p:cNvSpPr/>
            <p:nvPr/>
          </p:nvSpPr>
          <p:spPr>
            <a:xfrm>
              <a:off x="9695917" y="44967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" name="object 707"/>
            <p:cNvSpPr/>
            <p:nvPr/>
          </p:nvSpPr>
          <p:spPr>
            <a:xfrm>
              <a:off x="9687282" y="4490241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09" h="27304">
                  <a:moveTo>
                    <a:pt x="7619" y="8966"/>
                  </a:moveTo>
                  <a:lnTo>
                    <a:pt x="6730" y="11418"/>
                  </a:lnTo>
                </a:path>
                <a:path w="16509" h="27304">
                  <a:moveTo>
                    <a:pt x="6730" y="26112"/>
                  </a:moveTo>
                  <a:lnTo>
                    <a:pt x="7619" y="26112"/>
                  </a:lnTo>
                </a:path>
                <a:path w="16509" h="27304">
                  <a:moveTo>
                    <a:pt x="7619" y="8966"/>
                  </a:moveTo>
                  <a:lnTo>
                    <a:pt x="8635" y="8153"/>
                  </a:lnTo>
                </a:path>
                <a:path w="16509" h="27304">
                  <a:moveTo>
                    <a:pt x="15365" y="812"/>
                  </a:moveTo>
                  <a:lnTo>
                    <a:pt x="16254" y="0"/>
                  </a:lnTo>
                </a:path>
                <a:path w="16509" h="27304">
                  <a:moveTo>
                    <a:pt x="13333" y="1625"/>
                  </a:moveTo>
                  <a:lnTo>
                    <a:pt x="15365" y="812"/>
                  </a:lnTo>
                </a:path>
                <a:path w="16509" h="27304">
                  <a:moveTo>
                    <a:pt x="12444" y="1625"/>
                  </a:moveTo>
                  <a:lnTo>
                    <a:pt x="13333" y="1625"/>
                  </a:lnTo>
                </a:path>
                <a:path w="16509" h="27304">
                  <a:moveTo>
                    <a:pt x="11428" y="2438"/>
                  </a:moveTo>
                  <a:lnTo>
                    <a:pt x="12444" y="1625"/>
                  </a:lnTo>
                </a:path>
                <a:path w="16509" h="27304">
                  <a:moveTo>
                    <a:pt x="11428" y="2438"/>
                  </a:moveTo>
                  <a:lnTo>
                    <a:pt x="10540" y="3264"/>
                  </a:lnTo>
                  <a:lnTo>
                    <a:pt x="10540" y="4076"/>
                  </a:lnTo>
                  <a:lnTo>
                    <a:pt x="9524" y="4889"/>
                  </a:lnTo>
                </a:path>
                <a:path w="16509" h="27304">
                  <a:moveTo>
                    <a:pt x="9524" y="4889"/>
                  </a:moveTo>
                  <a:lnTo>
                    <a:pt x="9524" y="6528"/>
                  </a:lnTo>
                  <a:lnTo>
                    <a:pt x="8635" y="6528"/>
                  </a:lnTo>
                </a:path>
                <a:path w="16509" h="27304">
                  <a:moveTo>
                    <a:pt x="888" y="25287"/>
                  </a:moveTo>
                  <a:lnTo>
                    <a:pt x="0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" name="object 708"/>
            <p:cNvSpPr/>
            <p:nvPr/>
          </p:nvSpPr>
          <p:spPr>
            <a:xfrm>
              <a:off x="9687282" y="4517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" name="object 709"/>
            <p:cNvSpPr/>
            <p:nvPr/>
          </p:nvSpPr>
          <p:spPr>
            <a:xfrm>
              <a:off x="9683473" y="3759081"/>
              <a:ext cx="628650" cy="765810"/>
            </a:xfrm>
            <a:custGeom>
              <a:avLst/>
              <a:gdLst/>
              <a:ahLst/>
              <a:cxnLst/>
              <a:rect l="l" t="t" r="r" b="b"/>
              <a:pathLst>
                <a:path w="628650" h="765810">
                  <a:moveTo>
                    <a:pt x="3809" y="760536"/>
                  </a:moveTo>
                  <a:lnTo>
                    <a:pt x="2793" y="762162"/>
                  </a:lnTo>
                  <a:lnTo>
                    <a:pt x="1904" y="763800"/>
                  </a:lnTo>
                  <a:lnTo>
                    <a:pt x="888" y="764613"/>
                  </a:lnTo>
                  <a:lnTo>
                    <a:pt x="0" y="765426"/>
                  </a:lnTo>
                </a:path>
                <a:path w="628650" h="765810">
                  <a:moveTo>
                    <a:pt x="20064" y="740952"/>
                  </a:moveTo>
                  <a:lnTo>
                    <a:pt x="19175" y="741764"/>
                  </a:lnTo>
                  <a:lnTo>
                    <a:pt x="17143" y="743390"/>
                  </a:lnTo>
                  <a:lnTo>
                    <a:pt x="16254" y="744216"/>
                  </a:lnTo>
                  <a:lnTo>
                    <a:pt x="15238" y="745841"/>
                  </a:lnTo>
                </a:path>
                <a:path w="628650" h="765810">
                  <a:moveTo>
                    <a:pt x="10540" y="742577"/>
                  </a:moveTo>
                  <a:lnTo>
                    <a:pt x="8508" y="745841"/>
                  </a:lnTo>
                  <a:lnTo>
                    <a:pt x="7619" y="747480"/>
                  </a:lnTo>
                  <a:lnTo>
                    <a:pt x="6603" y="749918"/>
                  </a:lnTo>
                  <a:lnTo>
                    <a:pt x="5714" y="751557"/>
                  </a:lnTo>
                  <a:lnTo>
                    <a:pt x="4698" y="753182"/>
                  </a:lnTo>
                  <a:lnTo>
                    <a:pt x="4698" y="756446"/>
                  </a:lnTo>
                </a:path>
                <a:path w="628650" h="765810">
                  <a:moveTo>
                    <a:pt x="15238" y="745841"/>
                  </a:moveTo>
                  <a:lnTo>
                    <a:pt x="14349" y="745028"/>
                  </a:lnTo>
                  <a:lnTo>
                    <a:pt x="10540" y="742577"/>
                  </a:lnTo>
                </a:path>
                <a:path w="628650" h="765810">
                  <a:moveTo>
                    <a:pt x="15238" y="745841"/>
                  </a:moveTo>
                  <a:lnTo>
                    <a:pt x="14349" y="747480"/>
                  </a:lnTo>
                  <a:lnTo>
                    <a:pt x="13333" y="749105"/>
                  </a:lnTo>
                  <a:lnTo>
                    <a:pt x="12444" y="750744"/>
                  </a:lnTo>
                  <a:lnTo>
                    <a:pt x="11428" y="752370"/>
                  </a:lnTo>
                  <a:lnTo>
                    <a:pt x="10540" y="754821"/>
                  </a:lnTo>
                  <a:lnTo>
                    <a:pt x="10540" y="757272"/>
                  </a:lnTo>
                </a:path>
                <a:path w="628650" h="765810">
                  <a:moveTo>
                    <a:pt x="10540" y="757272"/>
                  </a:moveTo>
                  <a:lnTo>
                    <a:pt x="7619" y="756446"/>
                  </a:lnTo>
                  <a:lnTo>
                    <a:pt x="4698" y="756446"/>
                  </a:lnTo>
                </a:path>
                <a:path w="628650" h="765810">
                  <a:moveTo>
                    <a:pt x="10540" y="757272"/>
                  </a:moveTo>
                  <a:lnTo>
                    <a:pt x="9524" y="758085"/>
                  </a:lnTo>
                  <a:lnTo>
                    <a:pt x="9524" y="759711"/>
                  </a:lnTo>
                </a:path>
                <a:path w="628650" h="765810">
                  <a:moveTo>
                    <a:pt x="9524" y="759711"/>
                  </a:moveTo>
                  <a:lnTo>
                    <a:pt x="8508" y="761349"/>
                  </a:lnTo>
                  <a:lnTo>
                    <a:pt x="8508" y="762162"/>
                  </a:lnTo>
                  <a:lnTo>
                    <a:pt x="8508" y="763800"/>
                  </a:lnTo>
                  <a:lnTo>
                    <a:pt x="6603" y="765426"/>
                  </a:lnTo>
                </a:path>
                <a:path w="628650" h="765810">
                  <a:moveTo>
                    <a:pt x="21080" y="740126"/>
                  </a:moveTo>
                  <a:lnTo>
                    <a:pt x="20064" y="740952"/>
                  </a:lnTo>
                  <a:lnTo>
                    <a:pt x="20064" y="740126"/>
                  </a:lnTo>
                  <a:lnTo>
                    <a:pt x="20064" y="739313"/>
                  </a:lnTo>
                  <a:lnTo>
                    <a:pt x="20064" y="738500"/>
                  </a:lnTo>
                  <a:lnTo>
                    <a:pt x="20064" y="736862"/>
                  </a:lnTo>
                  <a:lnTo>
                    <a:pt x="19175" y="736049"/>
                  </a:lnTo>
                  <a:lnTo>
                    <a:pt x="18159" y="735236"/>
                  </a:lnTo>
                  <a:lnTo>
                    <a:pt x="17143" y="734423"/>
                  </a:lnTo>
                  <a:lnTo>
                    <a:pt x="16254" y="734423"/>
                  </a:lnTo>
                  <a:lnTo>
                    <a:pt x="15238" y="733598"/>
                  </a:lnTo>
                </a:path>
                <a:path w="628650" h="765810">
                  <a:moveTo>
                    <a:pt x="21080" y="729521"/>
                  </a:moveTo>
                  <a:lnTo>
                    <a:pt x="21080" y="730334"/>
                  </a:lnTo>
                  <a:lnTo>
                    <a:pt x="20064" y="731159"/>
                  </a:lnTo>
                </a:path>
                <a:path w="628650" h="765810">
                  <a:moveTo>
                    <a:pt x="566750" y="412013"/>
                  </a:moveTo>
                  <a:lnTo>
                    <a:pt x="563830" y="425095"/>
                  </a:lnTo>
                </a:path>
                <a:path w="628650" h="765810">
                  <a:moveTo>
                    <a:pt x="585037" y="426746"/>
                  </a:moveTo>
                  <a:lnTo>
                    <a:pt x="587831" y="407187"/>
                  </a:lnTo>
                </a:path>
                <a:path w="628650" h="765810">
                  <a:moveTo>
                    <a:pt x="599387" y="327172"/>
                  </a:moveTo>
                  <a:lnTo>
                    <a:pt x="608022" y="248046"/>
                  </a:lnTo>
                  <a:lnTo>
                    <a:pt x="616657" y="166380"/>
                  </a:lnTo>
                  <a:lnTo>
                    <a:pt x="622372" y="84079"/>
                  </a:lnTo>
                  <a:lnTo>
                    <a:pt x="628086" y="0"/>
                  </a:lnTo>
                </a:path>
                <a:path w="628650" h="765810">
                  <a:moveTo>
                    <a:pt x="599387" y="327172"/>
                  </a:moveTo>
                  <a:lnTo>
                    <a:pt x="610816" y="226074"/>
                  </a:lnTo>
                  <a:lnTo>
                    <a:pt x="619451" y="122435"/>
                  </a:lnTo>
                  <a:lnTo>
                    <a:pt x="627197" y="16257"/>
                  </a:lnTo>
                </a:path>
                <a:path w="628650" h="765810">
                  <a:moveTo>
                    <a:pt x="599387" y="239029"/>
                  </a:moveTo>
                  <a:lnTo>
                    <a:pt x="606117" y="165618"/>
                  </a:lnTo>
                  <a:lnTo>
                    <a:pt x="611831" y="90556"/>
                  </a:lnTo>
                  <a:lnTo>
                    <a:pt x="616657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" name="object 710"/>
            <p:cNvSpPr/>
            <p:nvPr/>
          </p:nvSpPr>
          <p:spPr>
            <a:xfrm>
              <a:off x="10271304" y="3968771"/>
              <a:ext cx="3810" cy="39370"/>
            </a:xfrm>
            <a:custGeom>
              <a:avLst/>
              <a:gdLst/>
              <a:ahLst/>
              <a:cxnLst/>
              <a:rect l="l" t="t" r="r" b="b"/>
              <a:pathLst>
                <a:path w="3809" h="39370">
                  <a:moveTo>
                    <a:pt x="1904" y="-13714"/>
                  </a:moveTo>
                  <a:lnTo>
                    <a:pt x="1904" y="52833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" name="object 711"/>
            <p:cNvSpPr/>
            <p:nvPr/>
          </p:nvSpPr>
          <p:spPr>
            <a:xfrm>
              <a:off x="10245398" y="4147472"/>
              <a:ext cx="27940" cy="147955"/>
            </a:xfrm>
            <a:custGeom>
              <a:avLst/>
              <a:gdLst/>
              <a:ahLst/>
              <a:cxnLst/>
              <a:rect l="l" t="t" r="r" b="b"/>
              <a:pathLst>
                <a:path w="27940" h="147954">
                  <a:moveTo>
                    <a:pt x="14476" y="27814"/>
                  </a:moveTo>
                  <a:lnTo>
                    <a:pt x="19175" y="0"/>
                  </a:lnTo>
                </a:path>
                <a:path w="27940" h="147954">
                  <a:moveTo>
                    <a:pt x="27810" y="12319"/>
                  </a:moveTo>
                  <a:lnTo>
                    <a:pt x="25016" y="26925"/>
                  </a:lnTo>
                </a:path>
                <a:path w="27940" h="147954">
                  <a:moveTo>
                    <a:pt x="3809" y="134628"/>
                  </a:moveTo>
                  <a:lnTo>
                    <a:pt x="0" y="147710"/>
                  </a:lnTo>
                </a:path>
                <a:path w="27940" h="147954">
                  <a:moveTo>
                    <a:pt x="0" y="146059"/>
                  </a:moveTo>
                  <a:lnTo>
                    <a:pt x="3809" y="132977"/>
                  </a:lnTo>
                </a:path>
                <a:path w="27940" h="147954">
                  <a:moveTo>
                    <a:pt x="1015" y="86492"/>
                  </a:moveTo>
                  <a:lnTo>
                    <a:pt x="4825" y="71886"/>
                  </a:lnTo>
                </a:path>
                <a:path w="27940" h="147954">
                  <a:moveTo>
                    <a:pt x="8635" y="57153"/>
                  </a:moveTo>
                  <a:lnTo>
                    <a:pt x="14476" y="30227"/>
                  </a:lnTo>
                </a:path>
                <a:path w="27940" h="147954">
                  <a:moveTo>
                    <a:pt x="23111" y="41658"/>
                  </a:moveTo>
                  <a:lnTo>
                    <a:pt x="20191" y="57153"/>
                  </a:lnTo>
                </a:path>
                <a:path w="27940" h="147954">
                  <a:moveTo>
                    <a:pt x="20191" y="57153"/>
                  </a:moveTo>
                  <a:lnTo>
                    <a:pt x="23111" y="38356"/>
                  </a:lnTo>
                </a:path>
                <a:path w="27940" h="147954">
                  <a:moveTo>
                    <a:pt x="11555" y="97161"/>
                  </a:moveTo>
                  <a:lnTo>
                    <a:pt x="14476" y="88143"/>
                  </a:lnTo>
                </a:path>
                <a:path w="27940" h="147954">
                  <a:moveTo>
                    <a:pt x="15365" y="83317"/>
                  </a:moveTo>
                  <a:lnTo>
                    <a:pt x="12444" y="95510"/>
                  </a:lnTo>
                </a:path>
                <a:path w="27940" h="147954">
                  <a:moveTo>
                    <a:pt x="6730" y="119133"/>
                  </a:moveTo>
                  <a:lnTo>
                    <a:pt x="7746" y="115958"/>
                  </a:lnTo>
                  <a:lnTo>
                    <a:pt x="9651" y="106051"/>
                  </a:lnTo>
                  <a:lnTo>
                    <a:pt x="11555" y="97161"/>
                  </a:lnTo>
                </a:path>
                <a:path w="27940" h="147954">
                  <a:moveTo>
                    <a:pt x="12444" y="95510"/>
                  </a:moveTo>
                  <a:lnTo>
                    <a:pt x="9651" y="108591"/>
                  </a:lnTo>
                  <a:lnTo>
                    <a:pt x="6730" y="121673"/>
                  </a:lnTo>
                  <a:lnTo>
                    <a:pt x="3809" y="134628"/>
                  </a:lnTo>
                </a:path>
                <a:path w="27940" h="147954">
                  <a:moveTo>
                    <a:pt x="3809" y="132977"/>
                  </a:moveTo>
                  <a:lnTo>
                    <a:pt x="6730" y="119133"/>
                  </a:lnTo>
                </a:path>
                <a:path w="27940" h="147954">
                  <a:moveTo>
                    <a:pt x="4825" y="71886"/>
                  </a:moveTo>
                  <a:lnTo>
                    <a:pt x="8635" y="57153"/>
                  </a:lnTo>
                </a:path>
                <a:path w="27940" h="147954">
                  <a:moveTo>
                    <a:pt x="19175" y="58804"/>
                  </a:moveTo>
                  <a:lnTo>
                    <a:pt x="20191" y="57153"/>
                  </a:lnTo>
                </a:path>
                <a:path w="27940" h="147954">
                  <a:moveTo>
                    <a:pt x="14476" y="88143"/>
                  </a:moveTo>
                  <a:lnTo>
                    <a:pt x="16381" y="78363"/>
                  </a:lnTo>
                  <a:lnTo>
                    <a:pt x="19175" y="58804"/>
                  </a:lnTo>
                </a:path>
                <a:path w="27940" h="147954">
                  <a:moveTo>
                    <a:pt x="20191" y="57153"/>
                  </a:moveTo>
                  <a:lnTo>
                    <a:pt x="18286" y="70235"/>
                  </a:lnTo>
                  <a:lnTo>
                    <a:pt x="15365" y="83317"/>
                  </a:lnTo>
                </a:path>
                <a:path w="27940" h="147954">
                  <a:moveTo>
                    <a:pt x="25016" y="26925"/>
                  </a:moveTo>
                  <a:lnTo>
                    <a:pt x="23111" y="4165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" name="object 712"/>
            <p:cNvSpPr/>
            <p:nvPr/>
          </p:nvSpPr>
          <p:spPr>
            <a:xfrm>
              <a:off x="10259875" y="417528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" name="object 713"/>
            <p:cNvSpPr/>
            <p:nvPr/>
          </p:nvSpPr>
          <p:spPr>
            <a:xfrm>
              <a:off x="10178348" y="4184177"/>
              <a:ext cx="69215" cy="168275"/>
            </a:xfrm>
            <a:custGeom>
              <a:avLst/>
              <a:gdLst/>
              <a:ahLst/>
              <a:cxnLst/>
              <a:rect l="l" t="t" r="r" b="b"/>
              <a:pathLst>
                <a:path w="69215" h="168275">
                  <a:moveTo>
                    <a:pt x="68954" y="0"/>
                  </a:moveTo>
                  <a:lnTo>
                    <a:pt x="66161" y="13081"/>
                  </a:lnTo>
                </a:path>
                <a:path w="69215" h="168275">
                  <a:moveTo>
                    <a:pt x="47874" y="106940"/>
                  </a:moveTo>
                  <a:lnTo>
                    <a:pt x="58414" y="79252"/>
                  </a:lnTo>
                </a:path>
                <a:path w="69215" h="168275">
                  <a:moveTo>
                    <a:pt x="43049" y="88143"/>
                  </a:moveTo>
                  <a:lnTo>
                    <a:pt x="40255" y="97923"/>
                  </a:lnTo>
                </a:path>
                <a:path w="69215" h="168275">
                  <a:moveTo>
                    <a:pt x="5714" y="160792"/>
                  </a:moveTo>
                  <a:lnTo>
                    <a:pt x="0" y="168158"/>
                  </a:lnTo>
                </a:path>
                <a:path w="69215" h="168275">
                  <a:moveTo>
                    <a:pt x="41144" y="120022"/>
                  </a:moveTo>
                  <a:lnTo>
                    <a:pt x="47874" y="106940"/>
                  </a:lnTo>
                </a:path>
                <a:path w="69215" h="168275">
                  <a:moveTo>
                    <a:pt x="35429" y="106940"/>
                  </a:moveTo>
                  <a:lnTo>
                    <a:pt x="30604" y="1167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" name="object 714"/>
            <p:cNvSpPr/>
            <p:nvPr/>
          </p:nvSpPr>
          <p:spPr>
            <a:xfrm>
              <a:off x="10241588" y="4293531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09" h="15239">
                  <a:moveTo>
                    <a:pt x="3809" y="1651"/>
                  </a:moveTo>
                  <a:lnTo>
                    <a:pt x="0" y="14732"/>
                  </a:lnTo>
                </a:path>
                <a:path w="3809" h="15239">
                  <a:moveTo>
                    <a:pt x="0" y="13970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" name="object 715"/>
            <p:cNvSpPr/>
            <p:nvPr/>
          </p:nvSpPr>
          <p:spPr>
            <a:xfrm>
              <a:off x="10196507" y="4304200"/>
              <a:ext cx="23495" cy="41910"/>
            </a:xfrm>
            <a:custGeom>
              <a:avLst/>
              <a:gdLst/>
              <a:ahLst/>
              <a:cxnLst/>
              <a:rect l="l" t="t" r="r" b="b"/>
              <a:pathLst>
                <a:path w="23495" h="41910">
                  <a:moveTo>
                    <a:pt x="0" y="41531"/>
                  </a:moveTo>
                  <a:lnTo>
                    <a:pt x="1015" y="40007"/>
                  </a:lnTo>
                </a:path>
                <a:path w="23495" h="41910">
                  <a:moveTo>
                    <a:pt x="16254" y="13843"/>
                  </a:moveTo>
                  <a:lnTo>
                    <a:pt x="22096" y="2413"/>
                  </a:lnTo>
                  <a:lnTo>
                    <a:pt x="2298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" name="object 716"/>
            <p:cNvSpPr/>
            <p:nvPr/>
          </p:nvSpPr>
          <p:spPr>
            <a:xfrm>
              <a:off x="10236762" y="4321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" name="object 717"/>
            <p:cNvSpPr/>
            <p:nvPr/>
          </p:nvSpPr>
          <p:spPr>
            <a:xfrm>
              <a:off x="10197523" y="4300897"/>
              <a:ext cx="15240" cy="43815"/>
            </a:xfrm>
            <a:custGeom>
              <a:avLst/>
              <a:gdLst/>
              <a:ahLst/>
              <a:cxnLst/>
              <a:rect l="l" t="t" r="r" b="b"/>
              <a:pathLst>
                <a:path w="15240" h="43814">
                  <a:moveTo>
                    <a:pt x="0" y="43309"/>
                  </a:moveTo>
                  <a:lnTo>
                    <a:pt x="15238" y="17146"/>
                  </a:lnTo>
                </a:path>
                <a:path w="15240" h="43814">
                  <a:moveTo>
                    <a:pt x="11428" y="0"/>
                  </a:moveTo>
                  <a:lnTo>
                    <a:pt x="6603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" name="object 718"/>
            <p:cNvSpPr/>
            <p:nvPr/>
          </p:nvSpPr>
          <p:spPr>
            <a:xfrm>
              <a:off x="10193587" y="4310677"/>
              <a:ext cx="10795" cy="19685"/>
            </a:xfrm>
            <a:custGeom>
              <a:avLst/>
              <a:gdLst/>
              <a:ahLst/>
              <a:cxnLst/>
              <a:rect l="l" t="t" r="r" b="b"/>
              <a:pathLst>
                <a:path w="10795" h="19685">
                  <a:moveTo>
                    <a:pt x="10540" y="0"/>
                  </a:moveTo>
                  <a:lnTo>
                    <a:pt x="7746" y="4953"/>
                  </a:lnTo>
                  <a:lnTo>
                    <a:pt x="5841" y="9779"/>
                  </a:lnTo>
                  <a:lnTo>
                    <a:pt x="2920" y="14732"/>
                  </a:lnTo>
                  <a:lnTo>
                    <a:pt x="0" y="1955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" name="object 719"/>
            <p:cNvSpPr/>
            <p:nvPr/>
          </p:nvSpPr>
          <p:spPr>
            <a:xfrm>
              <a:off x="10184062" y="4330236"/>
              <a:ext cx="9525" cy="15240"/>
            </a:xfrm>
            <a:custGeom>
              <a:avLst/>
              <a:gdLst/>
              <a:ahLst/>
              <a:cxnLst/>
              <a:rect l="l" t="t" r="r" b="b"/>
              <a:pathLst>
                <a:path w="9525" h="15239">
                  <a:moveTo>
                    <a:pt x="9524" y="0"/>
                  </a:moveTo>
                  <a:lnTo>
                    <a:pt x="4825" y="7366"/>
                  </a:lnTo>
                  <a:lnTo>
                    <a:pt x="0" y="1473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" name="object 720"/>
            <p:cNvSpPr/>
            <p:nvPr/>
          </p:nvSpPr>
          <p:spPr>
            <a:xfrm>
              <a:off x="10232953" y="4308264"/>
              <a:ext cx="8890" cy="27305"/>
            </a:xfrm>
            <a:custGeom>
              <a:avLst/>
              <a:gdLst/>
              <a:ahLst/>
              <a:cxnLst/>
              <a:rect l="l" t="t" r="r" b="b"/>
              <a:pathLst>
                <a:path w="8890" h="27304">
                  <a:moveTo>
                    <a:pt x="8635" y="0"/>
                  </a:moveTo>
                  <a:lnTo>
                    <a:pt x="4825" y="13081"/>
                  </a:lnTo>
                  <a:lnTo>
                    <a:pt x="0" y="2692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" name="object 721"/>
            <p:cNvSpPr/>
            <p:nvPr/>
          </p:nvSpPr>
          <p:spPr>
            <a:xfrm>
              <a:off x="10228127" y="4322108"/>
              <a:ext cx="8890" cy="27940"/>
            </a:xfrm>
            <a:custGeom>
              <a:avLst/>
              <a:gdLst/>
              <a:ahLst/>
              <a:cxnLst/>
              <a:rect l="l" t="t" r="r" b="b"/>
              <a:pathLst>
                <a:path w="8890" h="27939">
                  <a:moveTo>
                    <a:pt x="4825" y="13081"/>
                  </a:moveTo>
                  <a:lnTo>
                    <a:pt x="2920" y="20448"/>
                  </a:lnTo>
                  <a:lnTo>
                    <a:pt x="0" y="27814"/>
                  </a:lnTo>
                </a:path>
                <a:path w="8890" h="27939">
                  <a:moveTo>
                    <a:pt x="1904" y="21210"/>
                  </a:moveTo>
                  <a:lnTo>
                    <a:pt x="4825" y="10668"/>
                  </a:lnTo>
                  <a:lnTo>
                    <a:pt x="86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" name="object 722"/>
            <p:cNvSpPr/>
            <p:nvPr/>
          </p:nvSpPr>
          <p:spPr>
            <a:xfrm>
              <a:off x="10236762" y="4307502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0" y="13843"/>
                  </a:moveTo>
                  <a:lnTo>
                    <a:pt x="482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" name="object 723"/>
            <p:cNvSpPr/>
            <p:nvPr/>
          </p:nvSpPr>
          <p:spPr>
            <a:xfrm>
              <a:off x="10213778" y="4282100"/>
              <a:ext cx="5080" cy="9525"/>
            </a:xfrm>
            <a:custGeom>
              <a:avLst/>
              <a:gdLst/>
              <a:ahLst/>
              <a:cxnLst/>
              <a:rect l="l" t="t" r="r" b="b"/>
              <a:pathLst>
                <a:path w="5079" h="9525">
                  <a:moveTo>
                    <a:pt x="4825" y="0"/>
                  </a:moveTo>
                  <a:lnTo>
                    <a:pt x="0" y="9017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" name="object 724"/>
            <p:cNvSpPr/>
            <p:nvPr/>
          </p:nvSpPr>
          <p:spPr>
            <a:xfrm>
              <a:off x="10232064" y="4233202"/>
              <a:ext cx="13335" cy="29845"/>
            </a:xfrm>
            <a:custGeom>
              <a:avLst/>
              <a:gdLst/>
              <a:ahLst/>
              <a:cxnLst/>
              <a:rect l="l" t="t" r="r" b="b"/>
              <a:pathLst>
                <a:path w="13334" h="29845">
                  <a:moveTo>
                    <a:pt x="4698" y="29338"/>
                  </a:moveTo>
                  <a:lnTo>
                    <a:pt x="13333" y="4064"/>
                  </a:lnTo>
                </a:path>
                <a:path w="13334" h="29845">
                  <a:moveTo>
                    <a:pt x="3809" y="0"/>
                  </a:moveTo>
                  <a:lnTo>
                    <a:pt x="0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" name="object 725"/>
            <p:cNvSpPr/>
            <p:nvPr/>
          </p:nvSpPr>
          <p:spPr>
            <a:xfrm>
              <a:off x="10236762" y="42625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" name="object 726"/>
            <p:cNvSpPr/>
            <p:nvPr/>
          </p:nvSpPr>
          <p:spPr>
            <a:xfrm>
              <a:off x="10221397" y="4197259"/>
              <a:ext cx="25400" cy="75565"/>
            </a:xfrm>
            <a:custGeom>
              <a:avLst/>
              <a:gdLst/>
              <a:ahLst/>
              <a:cxnLst/>
              <a:rect l="l" t="t" r="r" b="b"/>
              <a:pathLst>
                <a:path w="25400" h="75564">
                  <a:moveTo>
                    <a:pt x="10667" y="46484"/>
                  </a:moveTo>
                  <a:lnTo>
                    <a:pt x="7746" y="57153"/>
                  </a:lnTo>
                  <a:lnTo>
                    <a:pt x="3936" y="66171"/>
                  </a:lnTo>
                  <a:lnTo>
                    <a:pt x="0" y="75061"/>
                  </a:lnTo>
                </a:path>
                <a:path w="25400" h="75564">
                  <a:moveTo>
                    <a:pt x="24000" y="40007"/>
                  </a:moveTo>
                  <a:lnTo>
                    <a:pt x="25016" y="36705"/>
                  </a:lnTo>
                </a:path>
                <a:path w="25400" h="75564">
                  <a:moveTo>
                    <a:pt x="23111" y="0"/>
                  </a:moveTo>
                  <a:lnTo>
                    <a:pt x="20191" y="12192"/>
                  </a:lnTo>
                  <a:lnTo>
                    <a:pt x="17270" y="25274"/>
                  </a:lnTo>
                  <a:lnTo>
                    <a:pt x="14476" y="359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" name="object 727"/>
            <p:cNvSpPr/>
            <p:nvPr/>
          </p:nvSpPr>
          <p:spPr>
            <a:xfrm>
              <a:off x="10273208" y="3998110"/>
              <a:ext cx="10160" cy="88265"/>
            </a:xfrm>
            <a:custGeom>
              <a:avLst/>
              <a:gdLst/>
              <a:ahLst/>
              <a:cxnLst/>
              <a:rect l="l" t="t" r="r" b="b"/>
              <a:pathLst>
                <a:path w="10159" h="88264">
                  <a:moveTo>
                    <a:pt x="4825" y="-13714"/>
                  </a:moveTo>
                  <a:lnTo>
                    <a:pt x="4825" y="101858"/>
                  </a:lnTo>
                </a:path>
              </a:pathLst>
            </a:custGeom>
            <a:ln w="3708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" name="object 728"/>
            <p:cNvSpPr/>
            <p:nvPr/>
          </p:nvSpPr>
          <p:spPr>
            <a:xfrm>
              <a:off x="10279050" y="4086254"/>
              <a:ext cx="3810" cy="29845"/>
            </a:xfrm>
            <a:custGeom>
              <a:avLst/>
              <a:gdLst/>
              <a:ahLst/>
              <a:cxnLst/>
              <a:rect l="l" t="t" r="r" b="b"/>
              <a:pathLst>
                <a:path w="3809" h="29845">
                  <a:moveTo>
                    <a:pt x="0" y="29465"/>
                  </a:moveTo>
                  <a:lnTo>
                    <a:pt x="3809" y="0"/>
                  </a:lnTo>
                </a:path>
                <a:path w="3809" h="29845">
                  <a:moveTo>
                    <a:pt x="3809" y="0"/>
                  </a:moveTo>
                  <a:lnTo>
                    <a:pt x="0" y="2946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" name="object 729"/>
            <p:cNvSpPr/>
            <p:nvPr/>
          </p:nvSpPr>
          <p:spPr>
            <a:xfrm>
              <a:off x="10266478" y="4007890"/>
              <a:ext cx="5080" cy="39370"/>
            </a:xfrm>
            <a:custGeom>
              <a:avLst/>
              <a:gdLst/>
              <a:ahLst/>
              <a:cxnLst/>
              <a:rect l="l" t="t" r="r" b="b"/>
              <a:pathLst>
                <a:path w="5079" h="39370">
                  <a:moveTo>
                    <a:pt x="2412" y="-13714"/>
                  </a:moveTo>
                  <a:lnTo>
                    <a:pt x="2412" y="52960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" name="object 730"/>
            <p:cNvSpPr/>
            <p:nvPr/>
          </p:nvSpPr>
          <p:spPr>
            <a:xfrm>
              <a:off x="10258859" y="4085492"/>
              <a:ext cx="14604" cy="60325"/>
            </a:xfrm>
            <a:custGeom>
              <a:avLst/>
              <a:gdLst/>
              <a:ahLst/>
              <a:cxnLst/>
              <a:rect l="l" t="t" r="r" b="b"/>
              <a:pathLst>
                <a:path w="14604" h="60325">
                  <a:moveTo>
                    <a:pt x="10540" y="30989"/>
                  </a:moveTo>
                  <a:lnTo>
                    <a:pt x="14349" y="762"/>
                  </a:lnTo>
                </a:path>
                <a:path w="14604" h="60325">
                  <a:moveTo>
                    <a:pt x="3809" y="0"/>
                  </a:moveTo>
                  <a:lnTo>
                    <a:pt x="0" y="24512"/>
                  </a:lnTo>
                </a:path>
                <a:path w="14604" h="60325">
                  <a:moveTo>
                    <a:pt x="5714" y="60328"/>
                  </a:moveTo>
                  <a:lnTo>
                    <a:pt x="9651" y="3175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" name="object 731"/>
            <p:cNvSpPr/>
            <p:nvPr/>
          </p:nvSpPr>
          <p:spPr>
            <a:xfrm>
              <a:off x="10275113" y="4118133"/>
              <a:ext cx="4445" cy="27305"/>
            </a:xfrm>
            <a:custGeom>
              <a:avLst/>
              <a:gdLst/>
              <a:ahLst/>
              <a:cxnLst/>
              <a:rect l="l" t="t" r="r" b="b"/>
              <a:pathLst>
                <a:path w="4445" h="27304">
                  <a:moveTo>
                    <a:pt x="0" y="26925"/>
                  </a:moveTo>
                  <a:lnTo>
                    <a:pt x="3936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" name="object 732"/>
            <p:cNvSpPr/>
            <p:nvPr/>
          </p:nvSpPr>
          <p:spPr>
            <a:xfrm>
              <a:off x="10255938" y="4110004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20">
                  <a:moveTo>
                    <a:pt x="2920" y="0"/>
                  </a:moveTo>
                  <a:lnTo>
                    <a:pt x="0" y="2032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" name="object 733"/>
            <p:cNvSpPr/>
            <p:nvPr/>
          </p:nvSpPr>
          <p:spPr>
            <a:xfrm>
              <a:off x="10277018" y="4115720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4">
                  <a:moveTo>
                    <a:pt x="2031" y="0"/>
                  </a:moveTo>
                  <a:lnTo>
                    <a:pt x="0" y="146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" name="object 734"/>
            <p:cNvSpPr/>
            <p:nvPr/>
          </p:nvSpPr>
          <p:spPr>
            <a:xfrm>
              <a:off x="10264573" y="414582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" name="object 735"/>
            <p:cNvSpPr/>
            <p:nvPr/>
          </p:nvSpPr>
          <p:spPr>
            <a:xfrm>
              <a:off x="10250223" y="4130326"/>
              <a:ext cx="25400" cy="41275"/>
            </a:xfrm>
            <a:custGeom>
              <a:avLst/>
              <a:gdLst/>
              <a:ahLst/>
              <a:cxnLst/>
              <a:rect l="l" t="t" r="r" b="b"/>
              <a:pathLst>
                <a:path w="25400" h="41275">
                  <a:moveTo>
                    <a:pt x="24000" y="17146"/>
                  </a:moveTo>
                  <a:lnTo>
                    <a:pt x="24889" y="14732"/>
                  </a:lnTo>
                </a:path>
                <a:path w="25400" h="41275">
                  <a:moveTo>
                    <a:pt x="5714" y="0"/>
                  </a:moveTo>
                  <a:lnTo>
                    <a:pt x="4825" y="10668"/>
                  </a:lnTo>
                  <a:lnTo>
                    <a:pt x="2920" y="20448"/>
                  </a:lnTo>
                </a:path>
                <a:path w="25400" h="41275">
                  <a:moveTo>
                    <a:pt x="2920" y="20448"/>
                  </a:moveTo>
                  <a:lnTo>
                    <a:pt x="1015" y="30227"/>
                  </a:lnTo>
                  <a:lnTo>
                    <a:pt x="0" y="407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" name="object 736"/>
            <p:cNvSpPr/>
            <p:nvPr/>
          </p:nvSpPr>
          <p:spPr>
            <a:xfrm>
              <a:off x="10273208" y="4130326"/>
              <a:ext cx="3810" cy="29845"/>
            </a:xfrm>
            <a:custGeom>
              <a:avLst/>
              <a:gdLst/>
              <a:ahLst/>
              <a:cxnLst/>
              <a:rect l="l" t="t" r="r" b="b"/>
              <a:pathLst>
                <a:path w="3809" h="29845">
                  <a:moveTo>
                    <a:pt x="3809" y="0"/>
                  </a:moveTo>
                  <a:lnTo>
                    <a:pt x="1904" y="14732"/>
                  </a:lnTo>
                  <a:lnTo>
                    <a:pt x="0" y="2946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" name="object 737"/>
            <p:cNvSpPr/>
            <p:nvPr/>
          </p:nvSpPr>
          <p:spPr>
            <a:xfrm>
              <a:off x="10271304" y="4147472"/>
              <a:ext cx="3175" cy="19050"/>
            </a:xfrm>
            <a:custGeom>
              <a:avLst/>
              <a:gdLst/>
              <a:ahLst/>
              <a:cxnLst/>
              <a:rect l="l" t="t" r="r" b="b"/>
              <a:pathLst>
                <a:path w="3175" h="19050">
                  <a:moveTo>
                    <a:pt x="0" y="18797"/>
                  </a:move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" name="object 738"/>
            <p:cNvSpPr/>
            <p:nvPr/>
          </p:nvSpPr>
          <p:spPr>
            <a:xfrm>
              <a:off x="10269399" y="41164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" name="object 739"/>
            <p:cNvSpPr/>
            <p:nvPr/>
          </p:nvSpPr>
          <p:spPr>
            <a:xfrm>
              <a:off x="10279050" y="411572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" name="object 740"/>
            <p:cNvSpPr/>
            <p:nvPr/>
          </p:nvSpPr>
          <p:spPr>
            <a:xfrm>
              <a:off x="10041200" y="3962294"/>
              <a:ext cx="225425" cy="123825"/>
            </a:xfrm>
            <a:custGeom>
              <a:avLst/>
              <a:gdLst/>
              <a:ahLst/>
              <a:cxnLst/>
              <a:rect l="l" t="t" r="r" b="b"/>
              <a:pathLst>
                <a:path w="225425" h="123825">
                  <a:moveTo>
                    <a:pt x="225278" y="84841"/>
                  </a:moveTo>
                  <a:lnTo>
                    <a:pt x="223373" y="104400"/>
                  </a:lnTo>
                  <a:lnTo>
                    <a:pt x="221468" y="123197"/>
                  </a:lnTo>
                </a:path>
                <a:path w="225425" h="123825">
                  <a:moveTo>
                    <a:pt x="0" y="29338"/>
                  </a:move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" name="object 741"/>
            <p:cNvSpPr/>
            <p:nvPr/>
          </p:nvSpPr>
          <p:spPr>
            <a:xfrm>
              <a:off x="10034469" y="4020210"/>
              <a:ext cx="3810" cy="38735"/>
            </a:xfrm>
            <a:custGeom>
              <a:avLst/>
              <a:gdLst/>
              <a:ahLst/>
              <a:cxnLst/>
              <a:rect l="l" t="t" r="r" b="b"/>
              <a:pathLst>
                <a:path w="3809" h="38735">
                  <a:moveTo>
                    <a:pt x="1904" y="-13714"/>
                  </a:moveTo>
                  <a:lnTo>
                    <a:pt x="1904" y="52071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" name="object 742"/>
            <p:cNvSpPr/>
            <p:nvPr/>
          </p:nvSpPr>
          <p:spPr>
            <a:xfrm>
              <a:off x="9945196" y="4039769"/>
              <a:ext cx="76200" cy="173990"/>
            </a:xfrm>
            <a:custGeom>
              <a:avLst/>
              <a:gdLst/>
              <a:ahLst/>
              <a:cxnLst/>
              <a:rect l="l" t="t" r="r" b="b"/>
              <a:pathLst>
                <a:path w="76200" h="173989">
                  <a:moveTo>
                    <a:pt x="0" y="0"/>
                  </a:moveTo>
                  <a:lnTo>
                    <a:pt x="0" y="154187"/>
                  </a:lnTo>
                </a:path>
                <a:path w="76200" h="173989">
                  <a:moveTo>
                    <a:pt x="70097" y="173873"/>
                  </a:moveTo>
                  <a:lnTo>
                    <a:pt x="75812" y="1355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" name="object 743"/>
            <p:cNvSpPr/>
            <p:nvPr/>
          </p:nvSpPr>
          <p:spPr>
            <a:xfrm>
              <a:off x="9945196" y="4193957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889"/>
                  </a:moveTo>
                  <a:lnTo>
                    <a:pt x="13714" y="4889"/>
                  </a:lnTo>
                </a:path>
              </a:pathLst>
            </a:custGeom>
            <a:ln w="97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" name="object 744"/>
            <p:cNvSpPr/>
            <p:nvPr/>
          </p:nvSpPr>
          <p:spPr>
            <a:xfrm>
              <a:off x="9993198" y="4213643"/>
              <a:ext cx="22225" cy="138430"/>
            </a:xfrm>
            <a:custGeom>
              <a:avLst/>
              <a:gdLst/>
              <a:ahLst/>
              <a:cxnLst/>
              <a:rect l="l" t="t" r="r" b="b"/>
              <a:pathLst>
                <a:path w="22225" h="138429">
                  <a:moveTo>
                    <a:pt x="0" y="137803"/>
                  </a:moveTo>
                  <a:lnTo>
                    <a:pt x="5714" y="104400"/>
                  </a:lnTo>
                  <a:lnTo>
                    <a:pt x="11555" y="71759"/>
                  </a:lnTo>
                </a:path>
                <a:path w="22225" h="138429">
                  <a:moveTo>
                    <a:pt x="11555" y="71759"/>
                  </a:moveTo>
                  <a:lnTo>
                    <a:pt x="16254" y="38356"/>
                  </a:lnTo>
                  <a:lnTo>
                    <a:pt x="19175" y="19559"/>
                  </a:lnTo>
                  <a:lnTo>
                    <a:pt x="2209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" name="object 745"/>
            <p:cNvSpPr/>
            <p:nvPr/>
          </p:nvSpPr>
          <p:spPr>
            <a:xfrm>
              <a:off x="10025834" y="4097685"/>
              <a:ext cx="5080" cy="38735"/>
            </a:xfrm>
            <a:custGeom>
              <a:avLst/>
              <a:gdLst/>
              <a:ahLst/>
              <a:cxnLst/>
              <a:rect l="l" t="t" r="r" b="b"/>
              <a:pathLst>
                <a:path w="5079" h="38735">
                  <a:moveTo>
                    <a:pt x="2349" y="-13714"/>
                  </a:moveTo>
                  <a:lnTo>
                    <a:pt x="2349" y="52071"/>
                  </a:lnTo>
                </a:path>
              </a:pathLst>
            </a:custGeom>
            <a:ln w="32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" name="object 746"/>
            <p:cNvSpPr/>
            <p:nvPr/>
          </p:nvSpPr>
          <p:spPr>
            <a:xfrm>
              <a:off x="10021009" y="4136041"/>
              <a:ext cx="5080" cy="39370"/>
            </a:xfrm>
            <a:custGeom>
              <a:avLst/>
              <a:gdLst/>
              <a:ahLst/>
              <a:cxnLst/>
              <a:rect l="l" t="t" r="r" b="b"/>
              <a:pathLst>
                <a:path w="5079" h="39370">
                  <a:moveTo>
                    <a:pt x="2412" y="-13714"/>
                  </a:moveTo>
                  <a:lnTo>
                    <a:pt x="2412" y="52960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" name="object 747"/>
            <p:cNvSpPr/>
            <p:nvPr/>
          </p:nvSpPr>
          <p:spPr>
            <a:xfrm>
              <a:off x="9945196" y="403075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889"/>
                  </a:moveTo>
                  <a:lnTo>
                    <a:pt x="13714" y="4889"/>
                  </a:lnTo>
                </a:path>
              </a:pathLst>
            </a:custGeom>
            <a:ln w="97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" name="object 748"/>
            <p:cNvSpPr/>
            <p:nvPr/>
          </p:nvSpPr>
          <p:spPr>
            <a:xfrm>
              <a:off x="10030533" y="4058566"/>
              <a:ext cx="4445" cy="39370"/>
            </a:xfrm>
            <a:custGeom>
              <a:avLst/>
              <a:gdLst/>
              <a:ahLst/>
              <a:cxnLst/>
              <a:rect l="l" t="t" r="r" b="b"/>
              <a:pathLst>
                <a:path w="4445" h="39370">
                  <a:moveTo>
                    <a:pt x="1968" y="-13714"/>
                  </a:moveTo>
                  <a:lnTo>
                    <a:pt x="1968" y="52833"/>
                  </a:lnTo>
                </a:path>
              </a:pathLst>
            </a:custGeom>
            <a:ln w="31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" name="object 749"/>
            <p:cNvSpPr/>
            <p:nvPr/>
          </p:nvSpPr>
          <p:spPr>
            <a:xfrm>
              <a:off x="10038279" y="3991633"/>
              <a:ext cx="3175" cy="28575"/>
            </a:xfrm>
            <a:custGeom>
              <a:avLst/>
              <a:gdLst/>
              <a:ahLst/>
              <a:cxnLst/>
              <a:rect l="l" t="t" r="r" b="b"/>
              <a:pathLst>
                <a:path w="3175" h="28575">
                  <a:moveTo>
                    <a:pt x="0" y="28576"/>
                  </a:move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" name="object 750"/>
            <p:cNvSpPr/>
            <p:nvPr/>
          </p:nvSpPr>
          <p:spPr>
            <a:xfrm>
              <a:off x="10953233" y="3602353"/>
              <a:ext cx="1270" cy="48260"/>
            </a:xfrm>
            <a:custGeom>
              <a:avLst/>
              <a:gdLst/>
              <a:ahLst/>
              <a:cxnLst/>
              <a:rect l="l" t="t" r="r" b="b"/>
              <a:pathLst>
                <a:path w="1270" h="48260">
                  <a:moveTo>
                    <a:pt x="507" y="-13714"/>
                  </a:moveTo>
                  <a:lnTo>
                    <a:pt x="507" y="61850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1" name="object 751"/>
            <p:cNvSpPr/>
            <p:nvPr/>
          </p:nvSpPr>
          <p:spPr>
            <a:xfrm>
              <a:off x="10993489" y="3597527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70" h="35560">
                  <a:moveTo>
                    <a:pt x="507" y="-13714"/>
                  </a:moveTo>
                  <a:lnTo>
                    <a:pt x="507" y="48769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2" name="object 752"/>
            <p:cNvSpPr/>
            <p:nvPr/>
          </p:nvSpPr>
          <p:spPr>
            <a:xfrm>
              <a:off x="10910057" y="3599051"/>
              <a:ext cx="0" cy="24130"/>
            </a:xfrm>
            <a:custGeom>
              <a:avLst/>
              <a:gdLst/>
              <a:ahLst/>
              <a:cxnLst/>
              <a:rect l="l" t="t" r="r" b="b"/>
              <a:pathLst>
                <a:path h="24129">
                  <a:moveTo>
                    <a:pt x="-13714" y="11875"/>
                  </a:moveTo>
                  <a:lnTo>
                    <a:pt x="13714" y="11875"/>
                  </a:lnTo>
                </a:path>
              </a:pathLst>
            </a:custGeom>
            <a:ln w="237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3" name="object 753"/>
            <p:cNvSpPr/>
            <p:nvPr/>
          </p:nvSpPr>
          <p:spPr>
            <a:xfrm>
              <a:off x="10927328" y="3608831"/>
              <a:ext cx="1270" cy="20955"/>
            </a:xfrm>
            <a:custGeom>
              <a:avLst/>
              <a:gdLst/>
              <a:ahLst/>
              <a:cxnLst/>
              <a:rect l="l" t="t" r="r" b="b"/>
              <a:pathLst>
                <a:path w="1270" h="20954">
                  <a:moveTo>
                    <a:pt x="0" y="20448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4" name="object 754"/>
            <p:cNvSpPr/>
            <p:nvPr/>
          </p:nvSpPr>
          <p:spPr>
            <a:xfrm>
              <a:off x="10755639" y="3591812"/>
              <a:ext cx="6985" cy="33655"/>
            </a:xfrm>
            <a:custGeom>
              <a:avLst/>
              <a:gdLst/>
              <a:ahLst/>
              <a:cxnLst/>
              <a:rect l="l" t="t" r="r" b="b"/>
              <a:pathLst>
                <a:path w="6984" h="33654">
                  <a:moveTo>
                    <a:pt x="0" y="0"/>
                  </a:moveTo>
                  <a:lnTo>
                    <a:pt x="6730" y="3340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" name="object 755"/>
            <p:cNvSpPr/>
            <p:nvPr/>
          </p:nvSpPr>
          <p:spPr>
            <a:xfrm>
              <a:off x="10923518" y="3629279"/>
              <a:ext cx="5715" cy="128270"/>
            </a:xfrm>
            <a:custGeom>
              <a:avLst/>
              <a:gdLst/>
              <a:ahLst/>
              <a:cxnLst/>
              <a:rect l="l" t="t" r="r" b="b"/>
              <a:pathLst>
                <a:path w="5715" h="128270">
                  <a:moveTo>
                    <a:pt x="2857" y="-13714"/>
                  </a:moveTo>
                  <a:lnTo>
                    <a:pt x="2857" y="141865"/>
                  </a:lnTo>
                </a:path>
              </a:pathLst>
            </a:custGeom>
            <a:ln w="3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6" name="object 756"/>
            <p:cNvSpPr/>
            <p:nvPr/>
          </p:nvSpPr>
          <p:spPr>
            <a:xfrm>
              <a:off x="10952217" y="3650489"/>
              <a:ext cx="1270" cy="48260"/>
            </a:xfrm>
            <a:custGeom>
              <a:avLst/>
              <a:gdLst/>
              <a:ahLst/>
              <a:cxnLst/>
              <a:rect l="l" t="t" r="r" b="b"/>
              <a:pathLst>
                <a:path w="1270" h="48260">
                  <a:moveTo>
                    <a:pt x="507" y="-13714"/>
                  </a:moveTo>
                  <a:lnTo>
                    <a:pt x="507" y="61850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7" name="object 757"/>
            <p:cNvSpPr/>
            <p:nvPr/>
          </p:nvSpPr>
          <p:spPr>
            <a:xfrm>
              <a:off x="10992600" y="3667635"/>
              <a:ext cx="1270" cy="34290"/>
            </a:xfrm>
            <a:custGeom>
              <a:avLst/>
              <a:gdLst/>
              <a:ahLst/>
              <a:cxnLst/>
              <a:rect l="l" t="t" r="r" b="b"/>
              <a:pathLst>
                <a:path w="1270" h="34289">
                  <a:moveTo>
                    <a:pt x="444" y="-13714"/>
                  </a:moveTo>
                  <a:lnTo>
                    <a:pt x="444" y="48006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8" name="object 758"/>
            <p:cNvSpPr/>
            <p:nvPr/>
          </p:nvSpPr>
          <p:spPr>
            <a:xfrm>
              <a:off x="10944598" y="3842271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952" y="-13714"/>
                  </a:moveTo>
                  <a:lnTo>
                    <a:pt x="952" y="61088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9" name="object 759"/>
            <p:cNvSpPr/>
            <p:nvPr/>
          </p:nvSpPr>
          <p:spPr>
            <a:xfrm>
              <a:off x="10986758" y="3840620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70" h="35560">
                  <a:moveTo>
                    <a:pt x="507" y="-13714"/>
                  </a:moveTo>
                  <a:lnTo>
                    <a:pt x="507" y="48896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" name="object 760"/>
            <p:cNvSpPr/>
            <p:nvPr/>
          </p:nvSpPr>
          <p:spPr>
            <a:xfrm>
              <a:off x="10938884" y="3936892"/>
              <a:ext cx="3175" cy="48260"/>
            </a:xfrm>
            <a:custGeom>
              <a:avLst/>
              <a:gdLst/>
              <a:ahLst/>
              <a:cxnLst/>
              <a:rect l="l" t="t" r="r" b="b"/>
              <a:pathLst>
                <a:path w="3175" h="48260">
                  <a:moveTo>
                    <a:pt x="1396" y="-13714"/>
                  </a:moveTo>
                  <a:lnTo>
                    <a:pt x="1396" y="61977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1" name="object 761"/>
            <p:cNvSpPr/>
            <p:nvPr/>
          </p:nvSpPr>
          <p:spPr>
            <a:xfrm>
              <a:off x="10982948" y="3909967"/>
              <a:ext cx="1905" cy="35560"/>
            </a:xfrm>
            <a:custGeom>
              <a:avLst/>
              <a:gdLst/>
              <a:ahLst/>
              <a:cxnLst/>
              <a:rect l="l" t="t" r="r" b="b"/>
              <a:pathLst>
                <a:path w="1904" h="35560">
                  <a:moveTo>
                    <a:pt x="952" y="-13714"/>
                  </a:moveTo>
                  <a:lnTo>
                    <a:pt x="952" y="48896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2" name="object 762"/>
            <p:cNvSpPr/>
            <p:nvPr/>
          </p:nvSpPr>
          <p:spPr>
            <a:xfrm>
              <a:off x="10981044" y="3945148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952" y="-13714"/>
                  </a:moveTo>
                  <a:lnTo>
                    <a:pt x="952" y="48006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3" name="object 763"/>
            <p:cNvSpPr/>
            <p:nvPr/>
          </p:nvSpPr>
          <p:spPr>
            <a:xfrm>
              <a:off x="10941677" y="3889646"/>
              <a:ext cx="3175" cy="47625"/>
            </a:xfrm>
            <a:custGeom>
              <a:avLst/>
              <a:gdLst/>
              <a:ahLst/>
              <a:cxnLst/>
              <a:rect l="l" t="t" r="r" b="b"/>
              <a:pathLst>
                <a:path w="3175" h="47625">
                  <a:moveTo>
                    <a:pt x="1460" y="-13714"/>
                  </a:moveTo>
                  <a:lnTo>
                    <a:pt x="1460" y="60961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4" name="object 764"/>
            <p:cNvSpPr/>
            <p:nvPr/>
          </p:nvSpPr>
          <p:spPr>
            <a:xfrm>
              <a:off x="10984854" y="3875802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952" y="-13714"/>
                  </a:moveTo>
                  <a:lnTo>
                    <a:pt x="952" y="47879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5" name="object 765"/>
            <p:cNvSpPr/>
            <p:nvPr/>
          </p:nvSpPr>
          <p:spPr>
            <a:xfrm>
              <a:off x="10949423" y="3745999"/>
              <a:ext cx="1270" cy="48260"/>
            </a:xfrm>
            <a:custGeom>
              <a:avLst/>
              <a:gdLst/>
              <a:ahLst/>
              <a:cxnLst/>
              <a:rect l="l" t="t" r="r" b="b"/>
              <a:pathLst>
                <a:path w="1270" h="48260">
                  <a:moveTo>
                    <a:pt x="444" y="-13714"/>
                  </a:moveTo>
                  <a:lnTo>
                    <a:pt x="444" y="61850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6" name="object 766"/>
            <p:cNvSpPr/>
            <p:nvPr/>
          </p:nvSpPr>
          <p:spPr>
            <a:xfrm>
              <a:off x="10988663" y="3771274"/>
              <a:ext cx="1905" cy="35560"/>
            </a:xfrm>
            <a:custGeom>
              <a:avLst/>
              <a:gdLst/>
              <a:ahLst/>
              <a:cxnLst/>
              <a:rect l="l" t="t" r="r" b="b"/>
              <a:pathLst>
                <a:path w="1904" h="35560">
                  <a:moveTo>
                    <a:pt x="952" y="-13714"/>
                  </a:moveTo>
                  <a:lnTo>
                    <a:pt x="952" y="48769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7" name="object 767"/>
            <p:cNvSpPr/>
            <p:nvPr/>
          </p:nvSpPr>
          <p:spPr>
            <a:xfrm>
              <a:off x="10946503" y="3794135"/>
              <a:ext cx="3175" cy="48260"/>
            </a:xfrm>
            <a:custGeom>
              <a:avLst/>
              <a:gdLst/>
              <a:ahLst/>
              <a:cxnLst/>
              <a:rect l="l" t="t" r="r" b="b"/>
              <a:pathLst>
                <a:path w="3175" h="48260">
                  <a:moveTo>
                    <a:pt x="1460" y="-13714"/>
                  </a:moveTo>
                  <a:lnTo>
                    <a:pt x="1460" y="61850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8" name="object 768"/>
            <p:cNvSpPr/>
            <p:nvPr/>
          </p:nvSpPr>
          <p:spPr>
            <a:xfrm>
              <a:off x="10987775" y="3806328"/>
              <a:ext cx="1270" cy="34290"/>
            </a:xfrm>
            <a:custGeom>
              <a:avLst/>
              <a:gdLst/>
              <a:ahLst/>
              <a:cxnLst/>
              <a:rect l="l" t="t" r="r" b="b"/>
              <a:pathLst>
                <a:path w="1270" h="34289">
                  <a:moveTo>
                    <a:pt x="444" y="-13714"/>
                  </a:moveTo>
                  <a:lnTo>
                    <a:pt x="444" y="48006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9" name="object 769"/>
            <p:cNvSpPr/>
            <p:nvPr/>
          </p:nvSpPr>
          <p:spPr>
            <a:xfrm>
              <a:off x="10950313" y="3698625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952" y="-13714"/>
                  </a:moveTo>
                  <a:lnTo>
                    <a:pt x="952" y="61088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0" name="object 770"/>
            <p:cNvSpPr/>
            <p:nvPr/>
          </p:nvSpPr>
          <p:spPr>
            <a:xfrm>
              <a:off x="10991584" y="3701928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70" h="35560">
                  <a:moveTo>
                    <a:pt x="507" y="-13714"/>
                  </a:moveTo>
                  <a:lnTo>
                    <a:pt x="507" y="48769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1" name="object 771"/>
            <p:cNvSpPr/>
            <p:nvPr/>
          </p:nvSpPr>
          <p:spPr>
            <a:xfrm>
              <a:off x="10990695" y="3736982"/>
              <a:ext cx="1270" cy="34290"/>
            </a:xfrm>
            <a:custGeom>
              <a:avLst/>
              <a:gdLst/>
              <a:ahLst/>
              <a:cxnLst/>
              <a:rect l="l" t="t" r="r" b="b"/>
              <a:pathLst>
                <a:path w="1270" h="34289">
                  <a:moveTo>
                    <a:pt x="444" y="-13714"/>
                  </a:moveTo>
                  <a:lnTo>
                    <a:pt x="444" y="48006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2" name="object 772"/>
            <p:cNvSpPr/>
            <p:nvPr/>
          </p:nvSpPr>
          <p:spPr>
            <a:xfrm>
              <a:off x="10993489" y="3632581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-13714" y="17527"/>
                  </a:moveTo>
                  <a:lnTo>
                    <a:pt x="13714" y="17527"/>
                  </a:lnTo>
                </a:path>
              </a:pathLst>
            </a:custGeom>
            <a:ln w="350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3" name="object 773"/>
            <p:cNvSpPr/>
            <p:nvPr/>
          </p:nvSpPr>
          <p:spPr>
            <a:xfrm>
              <a:off x="10916787" y="3777878"/>
              <a:ext cx="5715" cy="67310"/>
            </a:xfrm>
            <a:custGeom>
              <a:avLst/>
              <a:gdLst/>
              <a:ahLst/>
              <a:cxnLst/>
              <a:rect l="l" t="t" r="r" b="b"/>
              <a:pathLst>
                <a:path w="5715" h="67310">
                  <a:moveTo>
                    <a:pt x="2857" y="-13714"/>
                  </a:moveTo>
                  <a:lnTo>
                    <a:pt x="2857" y="80521"/>
                  </a:lnTo>
                </a:path>
              </a:pathLst>
            </a:custGeom>
            <a:ln w="3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4" name="object 774"/>
            <p:cNvSpPr/>
            <p:nvPr/>
          </p:nvSpPr>
          <p:spPr>
            <a:xfrm>
              <a:off x="10900533" y="3785118"/>
              <a:ext cx="1905" cy="24130"/>
            </a:xfrm>
            <a:custGeom>
              <a:avLst/>
              <a:gdLst/>
              <a:ahLst/>
              <a:cxnLst/>
              <a:rect l="l" t="t" r="r" b="b"/>
              <a:pathLst>
                <a:path w="1904" h="24129">
                  <a:moveTo>
                    <a:pt x="1904" y="0"/>
                  </a:moveTo>
                  <a:lnTo>
                    <a:pt x="0" y="2375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5" name="object 775"/>
            <p:cNvSpPr/>
            <p:nvPr/>
          </p:nvSpPr>
          <p:spPr>
            <a:xfrm>
              <a:off x="10763385" y="3796549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4" h="27304">
                  <a:moveTo>
                    <a:pt x="0" y="26925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6" name="object 776"/>
            <p:cNvSpPr/>
            <p:nvPr/>
          </p:nvSpPr>
          <p:spPr>
            <a:xfrm>
              <a:off x="10911073" y="3844685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09" h="19685">
                  <a:moveTo>
                    <a:pt x="1904" y="18797"/>
                  </a:moveTo>
                  <a:lnTo>
                    <a:pt x="3809" y="0"/>
                  </a:lnTo>
                </a:path>
                <a:path w="3809" h="19685">
                  <a:moveTo>
                    <a:pt x="0" y="19686"/>
                  </a:moveTo>
                  <a:lnTo>
                    <a:pt x="1904" y="889"/>
                  </a:lnTo>
                </a:path>
                <a:path w="3809" h="19685">
                  <a:moveTo>
                    <a:pt x="1904" y="18797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7" name="object 777"/>
            <p:cNvSpPr/>
            <p:nvPr/>
          </p:nvSpPr>
          <p:spPr>
            <a:xfrm>
              <a:off x="10758560" y="3849638"/>
              <a:ext cx="138430" cy="121920"/>
            </a:xfrm>
            <a:custGeom>
              <a:avLst/>
              <a:gdLst/>
              <a:ahLst/>
              <a:cxnLst/>
              <a:rect l="l" t="t" r="r" b="b"/>
              <a:pathLst>
                <a:path w="138429" h="121920">
                  <a:moveTo>
                    <a:pt x="138036" y="5715"/>
                  </a:moveTo>
                  <a:lnTo>
                    <a:pt x="136131" y="28576"/>
                  </a:lnTo>
                </a:path>
                <a:path w="138429" h="121920">
                  <a:moveTo>
                    <a:pt x="0" y="26163"/>
                  </a:moveTo>
                  <a:lnTo>
                    <a:pt x="2793" y="0"/>
                  </a:lnTo>
                </a:path>
                <a:path w="138429" h="121920">
                  <a:moveTo>
                    <a:pt x="132322" y="75061"/>
                  </a:moveTo>
                  <a:lnTo>
                    <a:pt x="130417" y="98685"/>
                  </a:lnTo>
                </a:path>
                <a:path w="138429" h="121920">
                  <a:moveTo>
                    <a:pt x="130417" y="98685"/>
                  </a:moveTo>
                  <a:lnTo>
                    <a:pt x="127496" y="121546"/>
                  </a:lnTo>
                </a:path>
                <a:path w="138429" h="121920">
                  <a:moveTo>
                    <a:pt x="136131" y="28576"/>
                  </a:moveTo>
                  <a:lnTo>
                    <a:pt x="134227" y="52200"/>
                  </a:lnTo>
                </a:path>
                <a:path w="138429" h="121920">
                  <a:moveTo>
                    <a:pt x="134227" y="52200"/>
                  </a:moveTo>
                  <a:lnTo>
                    <a:pt x="132322" y="750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8" name="object 778"/>
            <p:cNvSpPr/>
            <p:nvPr/>
          </p:nvSpPr>
          <p:spPr>
            <a:xfrm>
              <a:off x="10750813" y="3808868"/>
              <a:ext cx="166370" cy="155575"/>
            </a:xfrm>
            <a:custGeom>
              <a:avLst/>
              <a:gdLst/>
              <a:ahLst/>
              <a:cxnLst/>
              <a:rect l="l" t="t" r="r" b="b"/>
              <a:pathLst>
                <a:path w="166370" h="155575">
                  <a:moveTo>
                    <a:pt x="164069" y="54613"/>
                  </a:moveTo>
                  <a:lnTo>
                    <a:pt x="162164" y="54613"/>
                  </a:lnTo>
                </a:path>
                <a:path w="166370" h="155575">
                  <a:moveTo>
                    <a:pt x="160259" y="54613"/>
                  </a:moveTo>
                  <a:lnTo>
                    <a:pt x="161148" y="54613"/>
                  </a:lnTo>
                  <a:lnTo>
                    <a:pt x="162164" y="54613"/>
                  </a:lnTo>
                </a:path>
                <a:path w="166370" h="155575">
                  <a:moveTo>
                    <a:pt x="160259" y="55502"/>
                  </a:moveTo>
                  <a:lnTo>
                    <a:pt x="162164" y="54613"/>
                  </a:lnTo>
                </a:path>
                <a:path w="166370" h="155575">
                  <a:moveTo>
                    <a:pt x="162164" y="54613"/>
                  </a:moveTo>
                  <a:lnTo>
                    <a:pt x="164069" y="54613"/>
                  </a:lnTo>
                </a:path>
                <a:path w="166370" h="155575">
                  <a:moveTo>
                    <a:pt x="164069" y="54613"/>
                  </a:moveTo>
                  <a:lnTo>
                    <a:pt x="164958" y="54613"/>
                  </a:lnTo>
                  <a:lnTo>
                    <a:pt x="164069" y="54613"/>
                  </a:lnTo>
                  <a:close/>
                </a:path>
                <a:path w="166370" h="155575">
                  <a:moveTo>
                    <a:pt x="5841" y="97034"/>
                  </a:moveTo>
                  <a:lnTo>
                    <a:pt x="7746" y="66933"/>
                  </a:lnTo>
                </a:path>
                <a:path w="166370" h="155575">
                  <a:moveTo>
                    <a:pt x="0" y="154949"/>
                  </a:moveTo>
                  <a:lnTo>
                    <a:pt x="2920" y="125610"/>
                  </a:lnTo>
                </a:path>
                <a:path w="166370" h="155575">
                  <a:moveTo>
                    <a:pt x="2920" y="125610"/>
                  </a:moveTo>
                  <a:lnTo>
                    <a:pt x="5841" y="97034"/>
                  </a:lnTo>
                </a:path>
                <a:path w="166370" h="155575">
                  <a:moveTo>
                    <a:pt x="147687" y="22861"/>
                  </a:moveTo>
                  <a:lnTo>
                    <a:pt x="145783" y="46484"/>
                  </a:lnTo>
                </a:path>
                <a:path w="166370" h="155575">
                  <a:moveTo>
                    <a:pt x="162164" y="36705"/>
                  </a:moveTo>
                  <a:lnTo>
                    <a:pt x="164069" y="35816"/>
                  </a:lnTo>
                </a:path>
                <a:path w="166370" h="155575">
                  <a:moveTo>
                    <a:pt x="164958" y="35816"/>
                  </a:moveTo>
                  <a:lnTo>
                    <a:pt x="165974" y="35816"/>
                  </a:lnTo>
                </a:path>
                <a:path w="166370" h="155575">
                  <a:moveTo>
                    <a:pt x="164069" y="35816"/>
                  </a:moveTo>
                  <a:lnTo>
                    <a:pt x="164958" y="35816"/>
                  </a:lnTo>
                </a:path>
                <a:path w="166370" h="155575">
                  <a:moveTo>
                    <a:pt x="149719" y="0"/>
                  </a:moveTo>
                  <a:lnTo>
                    <a:pt x="147687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79" name="object 779"/>
            <p:cNvSpPr/>
            <p:nvPr/>
          </p:nvSpPr>
          <p:spPr>
            <a:xfrm>
              <a:off x="10761353" y="3823474"/>
              <a:ext cx="2540" cy="26670"/>
            </a:xfrm>
            <a:custGeom>
              <a:avLst/>
              <a:gdLst/>
              <a:ahLst/>
              <a:cxnLst/>
              <a:rect l="l" t="t" r="r" b="b"/>
              <a:pathLst>
                <a:path w="2540" h="26670">
                  <a:moveTo>
                    <a:pt x="0" y="26163"/>
                  </a:moveTo>
                  <a:lnTo>
                    <a:pt x="2031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0" name="object 780"/>
            <p:cNvSpPr/>
            <p:nvPr/>
          </p:nvSpPr>
          <p:spPr>
            <a:xfrm>
              <a:off x="10907136" y="3669287"/>
              <a:ext cx="1270" cy="24130"/>
            </a:xfrm>
            <a:custGeom>
              <a:avLst/>
              <a:gdLst/>
              <a:ahLst/>
              <a:cxnLst/>
              <a:rect l="l" t="t" r="r" b="b"/>
              <a:pathLst>
                <a:path w="1270" h="24129">
                  <a:moveTo>
                    <a:pt x="1015" y="0"/>
                  </a:moveTo>
                  <a:lnTo>
                    <a:pt x="0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1" name="object 781"/>
            <p:cNvSpPr/>
            <p:nvPr/>
          </p:nvSpPr>
          <p:spPr>
            <a:xfrm>
              <a:off x="10769989" y="368808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2" name="object 782"/>
            <p:cNvSpPr/>
            <p:nvPr/>
          </p:nvSpPr>
          <p:spPr>
            <a:xfrm>
              <a:off x="10902438" y="3762256"/>
              <a:ext cx="1270" cy="22860"/>
            </a:xfrm>
            <a:custGeom>
              <a:avLst/>
              <a:gdLst/>
              <a:ahLst/>
              <a:cxnLst/>
              <a:rect l="l" t="t" r="r" b="b"/>
              <a:pathLst>
                <a:path w="1270" h="22860">
                  <a:moveTo>
                    <a:pt x="888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3" name="object 783"/>
            <p:cNvSpPr/>
            <p:nvPr/>
          </p:nvSpPr>
          <p:spPr>
            <a:xfrm>
              <a:off x="10919708" y="3757430"/>
              <a:ext cx="1270" cy="19685"/>
            </a:xfrm>
            <a:custGeom>
              <a:avLst/>
              <a:gdLst/>
              <a:ahLst/>
              <a:cxnLst/>
              <a:rect l="l" t="t" r="r" b="b"/>
              <a:pathLst>
                <a:path w="1270" h="19685">
                  <a:moveTo>
                    <a:pt x="0" y="19559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4" name="object 784"/>
            <p:cNvSpPr/>
            <p:nvPr/>
          </p:nvSpPr>
          <p:spPr>
            <a:xfrm>
              <a:off x="10918693" y="3757430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1015" y="19559"/>
                  </a:moveTo>
                  <a:lnTo>
                    <a:pt x="2920" y="0"/>
                  </a:lnTo>
                </a:path>
                <a:path w="3175" h="19685">
                  <a:moveTo>
                    <a:pt x="0" y="19559"/>
                  </a:moveTo>
                  <a:lnTo>
                    <a:pt x="1015" y="19559"/>
                  </a:lnTo>
                </a:path>
                <a:path w="3175" h="19685">
                  <a:moveTo>
                    <a:pt x="1015" y="19559"/>
                  </a:moveTo>
                  <a:lnTo>
                    <a:pt x="2920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5" name="object 785"/>
            <p:cNvSpPr/>
            <p:nvPr/>
          </p:nvSpPr>
          <p:spPr>
            <a:xfrm>
              <a:off x="10916787" y="377698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70">
                  <a:moveTo>
                    <a:pt x="0" y="0"/>
                  </a:moveTo>
                  <a:lnTo>
                    <a:pt x="1904" y="0"/>
                  </a:lnTo>
                </a:path>
                <a:path w="5715" h="1270">
                  <a:moveTo>
                    <a:pt x="4825" y="889"/>
                  </a:moveTo>
                  <a:lnTo>
                    <a:pt x="571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6" name="object 786"/>
            <p:cNvSpPr/>
            <p:nvPr/>
          </p:nvSpPr>
          <p:spPr>
            <a:xfrm>
              <a:off x="10920597" y="377698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7" name="object 787"/>
            <p:cNvSpPr/>
            <p:nvPr/>
          </p:nvSpPr>
          <p:spPr>
            <a:xfrm>
              <a:off x="10919708" y="377698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888" y="0"/>
                  </a:lnTo>
                </a:path>
                <a:path w="3175" h="1270">
                  <a:moveTo>
                    <a:pt x="1904" y="0"/>
                  </a:moveTo>
                  <a:lnTo>
                    <a:pt x="2793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8" name="object 788"/>
            <p:cNvSpPr/>
            <p:nvPr/>
          </p:nvSpPr>
          <p:spPr>
            <a:xfrm>
              <a:off x="10904342" y="3715771"/>
              <a:ext cx="17780" cy="61594"/>
            </a:xfrm>
            <a:custGeom>
              <a:avLst/>
              <a:gdLst/>
              <a:ahLst/>
              <a:cxnLst/>
              <a:rect l="l" t="t" r="r" b="b"/>
              <a:pathLst>
                <a:path w="17779" h="61595">
                  <a:moveTo>
                    <a:pt x="13460" y="61217"/>
                  </a:moveTo>
                  <a:lnTo>
                    <a:pt x="15365" y="61217"/>
                  </a:lnTo>
                </a:path>
                <a:path w="17779" h="61595">
                  <a:moveTo>
                    <a:pt x="15365" y="61217"/>
                  </a:moveTo>
                  <a:lnTo>
                    <a:pt x="17270" y="61217"/>
                  </a:lnTo>
                </a:path>
                <a:path w="17779" h="61595">
                  <a:moveTo>
                    <a:pt x="1904" y="0"/>
                  </a:moveTo>
                  <a:lnTo>
                    <a:pt x="0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89" name="object 789"/>
            <p:cNvSpPr/>
            <p:nvPr/>
          </p:nvSpPr>
          <p:spPr>
            <a:xfrm>
              <a:off x="10918693" y="375743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70">
                  <a:moveTo>
                    <a:pt x="0" y="762"/>
                  </a:moveTo>
                  <a:lnTo>
                    <a:pt x="1904" y="0"/>
                  </a:lnTo>
                </a:path>
                <a:path w="3809" h="1270">
                  <a:moveTo>
                    <a:pt x="1904" y="0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0" name="object 790"/>
            <p:cNvSpPr/>
            <p:nvPr/>
          </p:nvSpPr>
          <p:spPr>
            <a:xfrm>
              <a:off x="10903327" y="3738633"/>
              <a:ext cx="20320" cy="24130"/>
            </a:xfrm>
            <a:custGeom>
              <a:avLst/>
              <a:gdLst/>
              <a:ahLst/>
              <a:cxnLst/>
              <a:rect l="l" t="t" r="r" b="b"/>
              <a:pathLst>
                <a:path w="20320" h="24129">
                  <a:moveTo>
                    <a:pt x="1015" y="0"/>
                  </a:moveTo>
                  <a:lnTo>
                    <a:pt x="0" y="23623"/>
                  </a:lnTo>
                </a:path>
                <a:path w="20320" h="24129">
                  <a:moveTo>
                    <a:pt x="20191" y="18797"/>
                  </a:moveTo>
                  <a:lnTo>
                    <a:pt x="19175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1" name="object 791"/>
            <p:cNvSpPr/>
            <p:nvPr/>
          </p:nvSpPr>
          <p:spPr>
            <a:xfrm>
              <a:off x="10920597" y="375743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904" y="0"/>
                  </a:moveTo>
                  <a:lnTo>
                    <a:pt x="1904" y="762"/>
                  </a:lnTo>
                  <a:lnTo>
                    <a:pt x="1015" y="762"/>
                  </a:lnTo>
                  <a:lnTo>
                    <a:pt x="1015" y="2413"/>
                  </a:lnTo>
                  <a:lnTo>
                    <a:pt x="0" y="33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2" name="object 792"/>
            <p:cNvSpPr/>
            <p:nvPr/>
          </p:nvSpPr>
          <p:spPr>
            <a:xfrm>
              <a:off x="10765290" y="3692910"/>
              <a:ext cx="142240" cy="104139"/>
            </a:xfrm>
            <a:custGeom>
              <a:avLst/>
              <a:gdLst/>
              <a:ahLst/>
              <a:cxnLst/>
              <a:rect l="l" t="t" r="r" b="b"/>
              <a:pathLst>
                <a:path w="142240" h="104139">
                  <a:moveTo>
                    <a:pt x="141846" y="0"/>
                  </a:moveTo>
                  <a:lnTo>
                    <a:pt x="140957" y="22861"/>
                  </a:lnTo>
                </a:path>
                <a:path w="142240" h="104139">
                  <a:moveTo>
                    <a:pt x="0" y="103638"/>
                  </a:moveTo>
                  <a:lnTo>
                    <a:pt x="888" y="840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3" name="object 793"/>
            <p:cNvSpPr/>
            <p:nvPr/>
          </p:nvSpPr>
          <p:spPr>
            <a:xfrm>
              <a:off x="10769989" y="36912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95"/>
                  </a:moveTo>
                  <a:lnTo>
                    <a:pt x="13714" y="2095"/>
                  </a:lnTo>
                </a:path>
              </a:pathLst>
            </a:custGeom>
            <a:ln w="4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4" name="object 794"/>
            <p:cNvSpPr/>
            <p:nvPr/>
          </p:nvSpPr>
          <p:spPr>
            <a:xfrm>
              <a:off x="10769989" y="3695450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5" name="object 795"/>
            <p:cNvSpPr/>
            <p:nvPr/>
          </p:nvSpPr>
          <p:spPr>
            <a:xfrm>
              <a:off x="10769989" y="369862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6" name="object 796"/>
            <p:cNvSpPr/>
            <p:nvPr/>
          </p:nvSpPr>
          <p:spPr>
            <a:xfrm>
              <a:off x="10756274" y="370275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40" h="6985">
                  <a:moveTo>
                    <a:pt x="0" y="0"/>
                  </a:moveTo>
                  <a:lnTo>
                    <a:pt x="27429" y="0"/>
                  </a:lnTo>
                </a:path>
                <a:path w="27940" h="6985">
                  <a:moveTo>
                    <a:pt x="0" y="6477"/>
                  </a:moveTo>
                  <a:lnTo>
                    <a:pt x="27429" y="6477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7" name="object 797"/>
            <p:cNvSpPr/>
            <p:nvPr/>
          </p:nvSpPr>
          <p:spPr>
            <a:xfrm>
              <a:off x="10769989" y="3710056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8" name="object 798"/>
            <p:cNvSpPr/>
            <p:nvPr/>
          </p:nvSpPr>
          <p:spPr>
            <a:xfrm>
              <a:off x="10769989" y="37157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99" name="object 799"/>
            <p:cNvSpPr/>
            <p:nvPr/>
          </p:nvSpPr>
          <p:spPr>
            <a:xfrm>
              <a:off x="10769100" y="3716661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715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0" name="object 800"/>
            <p:cNvSpPr/>
            <p:nvPr/>
          </p:nvSpPr>
          <p:spPr>
            <a:xfrm>
              <a:off x="10769100" y="3722376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1" name="object 801"/>
            <p:cNvSpPr/>
            <p:nvPr/>
          </p:nvSpPr>
          <p:spPr>
            <a:xfrm>
              <a:off x="10769989" y="37035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2" name="object 802"/>
            <p:cNvSpPr/>
            <p:nvPr/>
          </p:nvSpPr>
          <p:spPr>
            <a:xfrm>
              <a:off x="10766179" y="3728853"/>
              <a:ext cx="3175" cy="48260"/>
            </a:xfrm>
            <a:custGeom>
              <a:avLst/>
              <a:gdLst/>
              <a:ahLst/>
              <a:cxnLst/>
              <a:rect l="l" t="t" r="r" b="b"/>
              <a:pathLst>
                <a:path w="3175" h="48260">
                  <a:moveTo>
                    <a:pt x="0" y="48136"/>
                  </a:moveTo>
                  <a:lnTo>
                    <a:pt x="1015" y="27687"/>
                  </a:ln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3" name="object 803"/>
            <p:cNvSpPr/>
            <p:nvPr/>
          </p:nvSpPr>
          <p:spPr>
            <a:xfrm>
              <a:off x="10908152" y="3622802"/>
              <a:ext cx="1905" cy="46990"/>
            </a:xfrm>
            <a:custGeom>
              <a:avLst/>
              <a:gdLst/>
              <a:ahLst/>
              <a:cxnLst/>
              <a:rect l="l" t="t" r="r" b="b"/>
              <a:pathLst>
                <a:path w="1904" h="46989">
                  <a:moveTo>
                    <a:pt x="1015" y="23623"/>
                  </a:moveTo>
                  <a:lnTo>
                    <a:pt x="0" y="46484"/>
                  </a:lnTo>
                </a:path>
                <a:path w="1904" h="46989">
                  <a:moveTo>
                    <a:pt x="1904" y="0"/>
                  </a:moveTo>
                  <a:lnTo>
                    <a:pt x="1015" y="23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4" name="object 804"/>
            <p:cNvSpPr/>
            <p:nvPr/>
          </p:nvSpPr>
          <p:spPr>
            <a:xfrm>
              <a:off x="10768083" y="365785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5" y="406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5" name="object 805"/>
            <p:cNvSpPr/>
            <p:nvPr/>
          </p:nvSpPr>
          <p:spPr>
            <a:xfrm>
              <a:off x="10769100" y="36619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6" name="object 806"/>
            <p:cNvSpPr/>
            <p:nvPr/>
          </p:nvSpPr>
          <p:spPr>
            <a:xfrm>
              <a:off x="10769100" y="36652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7" name="object 807"/>
            <p:cNvSpPr/>
            <p:nvPr/>
          </p:nvSpPr>
          <p:spPr>
            <a:xfrm>
              <a:off x="10769100" y="366852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888" y="647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8" name="object 808"/>
            <p:cNvSpPr/>
            <p:nvPr/>
          </p:nvSpPr>
          <p:spPr>
            <a:xfrm>
              <a:off x="10769989" y="367500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09" name="object 809"/>
            <p:cNvSpPr/>
            <p:nvPr/>
          </p:nvSpPr>
          <p:spPr>
            <a:xfrm>
              <a:off x="10769989" y="368147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302"/>
                  </a:moveTo>
                  <a:lnTo>
                    <a:pt x="13714" y="3302"/>
                  </a:lnTo>
                </a:path>
              </a:pathLst>
            </a:custGeom>
            <a:ln w="66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0" name="object 810"/>
            <p:cNvSpPr/>
            <p:nvPr/>
          </p:nvSpPr>
          <p:spPr>
            <a:xfrm>
              <a:off x="10762369" y="362521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1015" y="647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1" name="object 811"/>
            <p:cNvSpPr/>
            <p:nvPr/>
          </p:nvSpPr>
          <p:spPr>
            <a:xfrm>
              <a:off x="10763385" y="3631692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888" y="571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2" name="object 812"/>
            <p:cNvSpPr/>
            <p:nvPr/>
          </p:nvSpPr>
          <p:spPr>
            <a:xfrm>
              <a:off x="10764274" y="36374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3" name="object 813"/>
            <p:cNvSpPr/>
            <p:nvPr/>
          </p:nvSpPr>
          <p:spPr>
            <a:xfrm>
              <a:off x="10767195" y="36497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4" name="object 814"/>
            <p:cNvSpPr/>
            <p:nvPr/>
          </p:nvSpPr>
          <p:spPr>
            <a:xfrm>
              <a:off x="10766179" y="36440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5" name="object 815"/>
            <p:cNvSpPr/>
            <p:nvPr/>
          </p:nvSpPr>
          <p:spPr>
            <a:xfrm>
              <a:off x="10766179" y="3644774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4" h="13335">
                  <a:moveTo>
                    <a:pt x="1015" y="4953"/>
                  </a:moveTo>
                  <a:lnTo>
                    <a:pt x="0" y="0"/>
                  </a:lnTo>
                </a:path>
                <a:path w="1904" h="13335">
                  <a:moveTo>
                    <a:pt x="1904" y="13081"/>
                  </a:moveTo>
                  <a:lnTo>
                    <a:pt x="1904" y="11430"/>
                  </a:lnTo>
                  <a:lnTo>
                    <a:pt x="1015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6" name="object 816"/>
            <p:cNvSpPr/>
            <p:nvPr/>
          </p:nvSpPr>
          <p:spPr>
            <a:xfrm>
              <a:off x="10764274" y="3638297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1904" y="571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7" name="object 817"/>
            <p:cNvSpPr/>
            <p:nvPr/>
          </p:nvSpPr>
          <p:spPr>
            <a:xfrm>
              <a:off x="10923518" y="3160111"/>
              <a:ext cx="5715" cy="129539"/>
            </a:xfrm>
            <a:custGeom>
              <a:avLst/>
              <a:gdLst/>
              <a:ahLst/>
              <a:cxnLst/>
              <a:rect l="l" t="t" r="r" b="b"/>
              <a:pathLst>
                <a:path w="5715" h="129539">
                  <a:moveTo>
                    <a:pt x="2857" y="-13714"/>
                  </a:moveTo>
                  <a:lnTo>
                    <a:pt x="2857" y="142627"/>
                  </a:lnTo>
                </a:path>
              </a:pathLst>
            </a:custGeom>
            <a:ln w="3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8" name="object 818"/>
            <p:cNvSpPr/>
            <p:nvPr/>
          </p:nvSpPr>
          <p:spPr>
            <a:xfrm>
              <a:off x="10993489" y="3250668"/>
              <a:ext cx="0" cy="35560"/>
            </a:xfrm>
            <a:custGeom>
              <a:avLst/>
              <a:gdLst/>
              <a:ahLst/>
              <a:cxnLst/>
              <a:rect l="l" t="t" r="r" b="b"/>
              <a:pathLst>
                <a:path h="35560">
                  <a:moveTo>
                    <a:pt x="-13714" y="17527"/>
                  </a:moveTo>
                  <a:lnTo>
                    <a:pt x="13714" y="17527"/>
                  </a:lnTo>
                </a:path>
              </a:pathLst>
            </a:custGeom>
            <a:ln w="3505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908152" y="3249017"/>
              <a:ext cx="1270" cy="22860"/>
            </a:xfrm>
            <a:custGeom>
              <a:avLst/>
              <a:gdLst/>
              <a:ahLst/>
              <a:cxnLst/>
              <a:rect l="l" t="t" r="r" b="b"/>
              <a:pathLst>
                <a:path w="1270" h="22860">
                  <a:moveTo>
                    <a:pt x="1015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20" name="object 820"/>
            <p:cNvSpPr/>
            <p:nvPr/>
          </p:nvSpPr>
          <p:spPr>
            <a:xfrm>
              <a:off x="10952217" y="3219678"/>
              <a:ext cx="1270" cy="48260"/>
            </a:xfrm>
            <a:custGeom>
              <a:avLst/>
              <a:gdLst/>
              <a:ahLst/>
              <a:cxnLst/>
              <a:rect l="l" t="t" r="r" b="b"/>
              <a:pathLst>
                <a:path w="1270" h="48260">
                  <a:moveTo>
                    <a:pt x="507" y="-13714"/>
                  </a:moveTo>
                  <a:lnTo>
                    <a:pt x="507" y="61850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21" name="object 821"/>
            <p:cNvSpPr/>
            <p:nvPr/>
          </p:nvSpPr>
          <p:spPr>
            <a:xfrm>
              <a:off x="10930249" y="3309346"/>
              <a:ext cx="1905" cy="299720"/>
            </a:xfrm>
            <a:custGeom>
              <a:avLst/>
              <a:gdLst/>
              <a:ahLst/>
              <a:cxnLst/>
              <a:rect l="l" t="t" r="r" b="b"/>
              <a:pathLst>
                <a:path w="1904" h="299720">
                  <a:moveTo>
                    <a:pt x="952" y="-13714"/>
                  </a:moveTo>
                  <a:lnTo>
                    <a:pt x="952" y="313199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769100" y="3249779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823" name="object 82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0727574" y="3241780"/>
              <a:ext cx="281534" cy="380768"/>
            </a:xfrm>
            <a:prstGeom prst="rect">
              <a:avLst/>
            </a:prstGeom>
          </p:spPr>
        </p:pic>
        <p:sp>
          <p:nvSpPr>
            <p:cNvPr id="824" name="object 824"/>
            <p:cNvSpPr/>
            <p:nvPr/>
          </p:nvSpPr>
          <p:spPr>
            <a:xfrm>
              <a:off x="10310670" y="3169891"/>
              <a:ext cx="7620" cy="288925"/>
            </a:xfrm>
            <a:custGeom>
              <a:avLst/>
              <a:gdLst/>
              <a:ahLst/>
              <a:cxnLst/>
              <a:rect l="l" t="t" r="r" b="b"/>
              <a:pathLst>
                <a:path w="7620" h="288925">
                  <a:moveTo>
                    <a:pt x="7619" y="288054"/>
                  </a:moveTo>
                  <a:lnTo>
                    <a:pt x="6730" y="191782"/>
                  </a:lnTo>
                  <a:lnTo>
                    <a:pt x="3809" y="95383"/>
                  </a:lnTo>
                  <a:lnTo>
                    <a:pt x="0" y="762"/>
                  </a:lnTo>
                </a:path>
                <a:path w="7620" h="288925">
                  <a:moveTo>
                    <a:pt x="7619" y="288816"/>
                  </a:moveTo>
                  <a:lnTo>
                    <a:pt x="6730" y="216167"/>
                  </a:lnTo>
                  <a:lnTo>
                    <a:pt x="5714" y="143646"/>
                  </a:lnTo>
                  <a:lnTo>
                    <a:pt x="3809" y="7175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25" name="object 825"/>
            <p:cNvSpPr/>
            <p:nvPr/>
          </p:nvSpPr>
          <p:spPr>
            <a:xfrm>
              <a:off x="10294288" y="3234284"/>
              <a:ext cx="1270" cy="40005"/>
            </a:xfrm>
            <a:custGeom>
              <a:avLst/>
              <a:gdLst/>
              <a:ahLst/>
              <a:cxnLst/>
              <a:rect l="l" t="t" r="r" b="b"/>
              <a:pathLst>
                <a:path w="1270" h="40004">
                  <a:moveTo>
                    <a:pt x="507" y="-13714"/>
                  </a:moveTo>
                  <a:lnTo>
                    <a:pt x="507" y="53722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26" name="object 826"/>
            <p:cNvSpPr/>
            <p:nvPr/>
          </p:nvSpPr>
          <p:spPr>
            <a:xfrm>
              <a:off x="10310670" y="3234284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70" h="35560">
                  <a:moveTo>
                    <a:pt x="444" y="-13714"/>
                  </a:moveTo>
                  <a:lnTo>
                    <a:pt x="444" y="48896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27" name="object 827"/>
            <p:cNvSpPr/>
            <p:nvPr/>
          </p:nvSpPr>
          <p:spPr>
            <a:xfrm>
              <a:off x="10304956" y="3234284"/>
              <a:ext cx="1270" cy="22860"/>
            </a:xfrm>
            <a:custGeom>
              <a:avLst/>
              <a:gdLst/>
              <a:ahLst/>
              <a:cxnLst/>
              <a:rect l="l" t="t" r="r" b="b"/>
              <a:pathLst>
                <a:path w="1270" h="22860">
                  <a:moveTo>
                    <a:pt x="888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28" name="object 828"/>
            <p:cNvSpPr/>
            <p:nvPr/>
          </p:nvSpPr>
          <p:spPr>
            <a:xfrm>
              <a:off x="10310670" y="3458707"/>
              <a:ext cx="7620" cy="290195"/>
            </a:xfrm>
            <a:custGeom>
              <a:avLst/>
              <a:gdLst/>
              <a:ahLst/>
              <a:cxnLst/>
              <a:rect l="l" t="t" r="r" b="b"/>
              <a:pathLst>
                <a:path w="7620" h="290195">
                  <a:moveTo>
                    <a:pt x="0" y="288054"/>
                  </a:moveTo>
                  <a:lnTo>
                    <a:pt x="2793" y="217056"/>
                  </a:lnTo>
                  <a:lnTo>
                    <a:pt x="5714" y="146059"/>
                  </a:lnTo>
                  <a:lnTo>
                    <a:pt x="6730" y="74299"/>
                  </a:lnTo>
                  <a:lnTo>
                    <a:pt x="7619" y="1651"/>
                  </a:lnTo>
                </a:path>
                <a:path w="7620" h="290195">
                  <a:moveTo>
                    <a:pt x="0" y="289705"/>
                  </a:moveTo>
                  <a:lnTo>
                    <a:pt x="3809" y="217945"/>
                  </a:lnTo>
                  <a:lnTo>
                    <a:pt x="5714" y="146059"/>
                  </a:lnTo>
                  <a:lnTo>
                    <a:pt x="6730" y="73410"/>
                  </a:lnTo>
                  <a:lnTo>
                    <a:pt x="7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29" name="object 829"/>
            <p:cNvSpPr/>
            <p:nvPr/>
          </p:nvSpPr>
          <p:spPr>
            <a:xfrm>
              <a:off x="10295304" y="3458707"/>
              <a:ext cx="13970" cy="314325"/>
            </a:xfrm>
            <a:custGeom>
              <a:avLst/>
              <a:gdLst/>
              <a:ahLst/>
              <a:cxnLst/>
              <a:rect l="l" t="t" r="r" b="b"/>
              <a:pathLst>
                <a:path w="13970" h="314325">
                  <a:moveTo>
                    <a:pt x="4825" y="314217"/>
                  </a:moveTo>
                  <a:lnTo>
                    <a:pt x="8635" y="236742"/>
                  </a:lnTo>
                  <a:lnTo>
                    <a:pt x="11555" y="158378"/>
                  </a:lnTo>
                  <a:lnTo>
                    <a:pt x="13460" y="79125"/>
                  </a:lnTo>
                  <a:lnTo>
                    <a:pt x="13460" y="0"/>
                  </a:lnTo>
                </a:path>
                <a:path w="13970" h="314325">
                  <a:moveTo>
                    <a:pt x="1015" y="157489"/>
                  </a:moveTo>
                  <a:lnTo>
                    <a:pt x="0" y="1795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0" name="object 830"/>
            <p:cNvSpPr/>
            <p:nvPr/>
          </p:nvSpPr>
          <p:spPr>
            <a:xfrm>
              <a:off x="10311559" y="3608831"/>
              <a:ext cx="1270" cy="44450"/>
            </a:xfrm>
            <a:custGeom>
              <a:avLst/>
              <a:gdLst/>
              <a:ahLst/>
              <a:cxnLst/>
              <a:rect l="l" t="t" r="r" b="b"/>
              <a:pathLst>
                <a:path w="1270" h="44450">
                  <a:moveTo>
                    <a:pt x="507" y="-13714"/>
                  </a:moveTo>
                  <a:lnTo>
                    <a:pt x="507" y="57786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1" name="object 831"/>
            <p:cNvSpPr/>
            <p:nvPr/>
          </p:nvSpPr>
          <p:spPr>
            <a:xfrm>
              <a:off x="10063169" y="3588509"/>
              <a:ext cx="1270" cy="43180"/>
            </a:xfrm>
            <a:custGeom>
              <a:avLst/>
              <a:gdLst/>
              <a:ahLst/>
              <a:cxnLst/>
              <a:rect l="l" t="t" r="r" b="b"/>
              <a:pathLst>
                <a:path w="1270" h="43179">
                  <a:moveTo>
                    <a:pt x="507" y="-13714"/>
                  </a:moveTo>
                  <a:lnTo>
                    <a:pt x="507" y="56897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2" name="object 832"/>
            <p:cNvSpPr/>
            <p:nvPr/>
          </p:nvSpPr>
          <p:spPr>
            <a:xfrm>
              <a:off x="10287685" y="3772925"/>
              <a:ext cx="1905" cy="39370"/>
            </a:xfrm>
            <a:custGeom>
              <a:avLst/>
              <a:gdLst/>
              <a:ahLst/>
              <a:cxnLst/>
              <a:rect l="l" t="t" r="r" b="b"/>
              <a:pathLst>
                <a:path w="1904" h="39370">
                  <a:moveTo>
                    <a:pt x="952" y="-13714"/>
                  </a:moveTo>
                  <a:lnTo>
                    <a:pt x="952" y="52833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3" name="object 833"/>
            <p:cNvSpPr/>
            <p:nvPr/>
          </p:nvSpPr>
          <p:spPr>
            <a:xfrm>
              <a:off x="10275113" y="3812044"/>
              <a:ext cx="12700" cy="156845"/>
            </a:xfrm>
            <a:custGeom>
              <a:avLst/>
              <a:gdLst/>
              <a:ahLst/>
              <a:cxnLst/>
              <a:rect l="l" t="t" r="r" b="b"/>
              <a:pathLst>
                <a:path w="12700" h="156845">
                  <a:moveTo>
                    <a:pt x="6730" y="78363"/>
                  </a:moveTo>
                  <a:lnTo>
                    <a:pt x="3936" y="117609"/>
                  </a:lnTo>
                  <a:lnTo>
                    <a:pt x="0" y="156727"/>
                  </a:lnTo>
                </a:path>
                <a:path w="12700" h="156845">
                  <a:moveTo>
                    <a:pt x="12571" y="0"/>
                  </a:moveTo>
                  <a:lnTo>
                    <a:pt x="9651" y="39245"/>
                  </a:lnTo>
                  <a:lnTo>
                    <a:pt x="6730" y="783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4" name="object 834"/>
            <p:cNvSpPr/>
            <p:nvPr/>
          </p:nvSpPr>
          <p:spPr>
            <a:xfrm>
              <a:off x="10310670" y="3684019"/>
              <a:ext cx="0" cy="37465"/>
            </a:xfrm>
            <a:custGeom>
              <a:avLst/>
              <a:gdLst/>
              <a:ahLst/>
              <a:cxnLst/>
              <a:rect l="l" t="t" r="r" b="b"/>
              <a:pathLst>
                <a:path h="37464">
                  <a:moveTo>
                    <a:pt x="-13714" y="18733"/>
                  </a:moveTo>
                  <a:lnTo>
                    <a:pt x="13714" y="18733"/>
                  </a:lnTo>
                </a:path>
              </a:pathLst>
            </a:custGeom>
            <a:ln w="374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5" name="object 835"/>
            <p:cNvSpPr/>
            <p:nvPr/>
          </p:nvSpPr>
          <p:spPr>
            <a:xfrm>
              <a:off x="10293400" y="3683130"/>
              <a:ext cx="1270" cy="30480"/>
            </a:xfrm>
            <a:custGeom>
              <a:avLst/>
              <a:gdLst/>
              <a:ahLst/>
              <a:cxnLst/>
              <a:rect l="l" t="t" r="r" b="b"/>
              <a:pathLst>
                <a:path w="1270" h="30479">
                  <a:moveTo>
                    <a:pt x="444" y="-13714"/>
                  </a:moveTo>
                  <a:lnTo>
                    <a:pt x="444" y="43942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6" name="object 836"/>
            <p:cNvSpPr/>
            <p:nvPr/>
          </p:nvSpPr>
          <p:spPr>
            <a:xfrm>
              <a:off x="10310670" y="377292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7" name="object 837"/>
            <p:cNvSpPr/>
            <p:nvPr/>
          </p:nvSpPr>
          <p:spPr>
            <a:xfrm>
              <a:off x="10310670" y="3756541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10">
                  <a:moveTo>
                    <a:pt x="0" y="16384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8" name="object 838"/>
            <p:cNvSpPr/>
            <p:nvPr/>
          </p:nvSpPr>
          <p:spPr>
            <a:xfrm>
              <a:off x="10311559" y="375654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39" name="object 839"/>
            <p:cNvSpPr/>
            <p:nvPr/>
          </p:nvSpPr>
          <p:spPr>
            <a:xfrm>
              <a:off x="10289590" y="3661158"/>
              <a:ext cx="22225" cy="112395"/>
            </a:xfrm>
            <a:custGeom>
              <a:avLst/>
              <a:gdLst/>
              <a:ahLst/>
              <a:cxnLst/>
              <a:rect l="l" t="t" r="r" b="b"/>
              <a:pathLst>
                <a:path w="22225" h="112395">
                  <a:moveTo>
                    <a:pt x="3809" y="52200"/>
                  </a:moveTo>
                  <a:lnTo>
                    <a:pt x="1904" y="81539"/>
                  </a:lnTo>
                  <a:lnTo>
                    <a:pt x="0" y="111767"/>
                  </a:lnTo>
                </a:path>
                <a:path w="22225" h="112395">
                  <a:moveTo>
                    <a:pt x="21080" y="60328"/>
                  </a:moveTo>
                  <a:lnTo>
                    <a:pt x="21080" y="60328"/>
                  </a:lnTo>
                  <a:lnTo>
                    <a:pt x="21080" y="90556"/>
                  </a:lnTo>
                  <a:lnTo>
                    <a:pt x="21969" y="95383"/>
                  </a:lnTo>
                </a:path>
                <a:path w="22225" h="112395">
                  <a:moveTo>
                    <a:pt x="5714" y="0"/>
                  </a:moveTo>
                  <a:lnTo>
                    <a:pt x="4698" y="219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0" name="object 840"/>
            <p:cNvSpPr/>
            <p:nvPr/>
          </p:nvSpPr>
          <p:spPr>
            <a:xfrm>
              <a:off x="10310670" y="3652903"/>
              <a:ext cx="1270" cy="31115"/>
            </a:xfrm>
            <a:custGeom>
              <a:avLst/>
              <a:gdLst/>
              <a:ahLst/>
              <a:cxnLst/>
              <a:rect l="l" t="t" r="r" b="b"/>
              <a:pathLst>
                <a:path w="1270" h="31114">
                  <a:moveTo>
                    <a:pt x="444" y="-13714"/>
                  </a:moveTo>
                  <a:lnTo>
                    <a:pt x="444" y="44831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1" name="object 841"/>
            <p:cNvSpPr/>
            <p:nvPr/>
          </p:nvSpPr>
          <p:spPr>
            <a:xfrm>
              <a:off x="10295304" y="3638297"/>
              <a:ext cx="0" cy="22860"/>
            </a:xfrm>
            <a:custGeom>
              <a:avLst/>
              <a:gdLst/>
              <a:ahLst/>
              <a:cxnLst/>
              <a:rect l="l" t="t" r="r" b="b"/>
              <a:pathLst>
                <a:path h="22860">
                  <a:moveTo>
                    <a:pt x="-13714" y="11430"/>
                  </a:moveTo>
                  <a:lnTo>
                    <a:pt x="13714" y="11430"/>
                  </a:lnTo>
                </a:path>
              </a:pathLst>
            </a:custGeom>
            <a:ln w="228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2" name="object 842"/>
            <p:cNvSpPr/>
            <p:nvPr/>
          </p:nvSpPr>
          <p:spPr>
            <a:xfrm>
              <a:off x="10043993" y="3890407"/>
              <a:ext cx="6350" cy="72390"/>
            </a:xfrm>
            <a:custGeom>
              <a:avLst/>
              <a:gdLst/>
              <a:ahLst/>
              <a:cxnLst/>
              <a:rect l="l" t="t" r="r" b="b"/>
              <a:pathLst>
                <a:path w="6350" h="72389">
                  <a:moveTo>
                    <a:pt x="4825" y="22099"/>
                  </a:moveTo>
                  <a:lnTo>
                    <a:pt x="5841" y="0"/>
                  </a:lnTo>
                </a:path>
                <a:path w="6350" h="72389">
                  <a:moveTo>
                    <a:pt x="0" y="71886"/>
                  </a:moveTo>
                  <a:lnTo>
                    <a:pt x="2920" y="43309"/>
                  </a:lnTo>
                  <a:lnTo>
                    <a:pt x="4825" y="220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3" name="object 843"/>
            <p:cNvSpPr/>
            <p:nvPr/>
          </p:nvSpPr>
          <p:spPr>
            <a:xfrm>
              <a:off x="10062280" y="3631692"/>
              <a:ext cx="1270" cy="43815"/>
            </a:xfrm>
            <a:custGeom>
              <a:avLst/>
              <a:gdLst/>
              <a:ahLst/>
              <a:cxnLst/>
              <a:rect l="l" t="t" r="r" b="b"/>
              <a:pathLst>
                <a:path w="1270" h="43814">
                  <a:moveTo>
                    <a:pt x="444" y="-13714"/>
                  </a:moveTo>
                  <a:lnTo>
                    <a:pt x="444" y="57024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4" name="object 844"/>
            <p:cNvSpPr/>
            <p:nvPr/>
          </p:nvSpPr>
          <p:spPr>
            <a:xfrm>
              <a:off x="10049835" y="3847987"/>
              <a:ext cx="3175" cy="42545"/>
            </a:xfrm>
            <a:custGeom>
              <a:avLst/>
              <a:gdLst/>
              <a:ahLst/>
              <a:cxnLst/>
              <a:rect l="l" t="t" r="r" b="b"/>
              <a:pathLst>
                <a:path w="3175" h="42545">
                  <a:moveTo>
                    <a:pt x="1396" y="-13714"/>
                  </a:moveTo>
                  <a:lnTo>
                    <a:pt x="1396" y="56135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5" name="object 845"/>
            <p:cNvSpPr/>
            <p:nvPr/>
          </p:nvSpPr>
          <p:spPr>
            <a:xfrm>
              <a:off x="10052629" y="3675002"/>
              <a:ext cx="10160" cy="173355"/>
            </a:xfrm>
            <a:custGeom>
              <a:avLst/>
              <a:gdLst/>
              <a:ahLst/>
              <a:cxnLst/>
              <a:rect l="l" t="t" r="r" b="b"/>
              <a:pathLst>
                <a:path w="10159" h="173354">
                  <a:moveTo>
                    <a:pt x="0" y="172984"/>
                  </a:moveTo>
                  <a:lnTo>
                    <a:pt x="2920" y="129802"/>
                  </a:lnTo>
                  <a:lnTo>
                    <a:pt x="5841" y="86492"/>
                  </a:lnTo>
                </a:path>
                <a:path w="10159" h="173354">
                  <a:moveTo>
                    <a:pt x="5841" y="86492"/>
                  </a:moveTo>
                  <a:lnTo>
                    <a:pt x="7746" y="43182"/>
                  </a:lnTo>
                  <a:lnTo>
                    <a:pt x="965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6" name="object 846"/>
            <p:cNvSpPr/>
            <p:nvPr/>
          </p:nvSpPr>
          <p:spPr>
            <a:xfrm>
              <a:off x="10062280" y="3243302"/>
              <a:ext cx="1270" cy="43180"/>
            </a:xfrm>
            <a:custGeom>
              <a:avLst/>
              <a:gdLst/>
              <a:ahLst/>
              <a:cxnLst/>
              <a:rect l="l" t="t" r="r" b="b"/>
              <a:pathLst>
                <a:path w="1270" h="43179">
                  <a:moveTo>
                    <a:pt x="444" y="-13714"/>
                  </a:moveTo>
                  <a:lnTo>
                    <a:pt x="444" y="56897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7" name="object 847"/>
            <p:cNvSpPr/>
            <p:nvPr/>
          </p:nvSpPr>
          <p:spPr>
            <a:xfrm>
              <a:off x="10063169" y="3286484"/>
              <a:ext cx="1270" cy="43815"/>
            </a:xfrm>
            <a:custGeom>
              <a:avLst/>
              <a:gdLst/>
              <a:ahLst/>
              <a:cxnLst/>
              <a:rect l="l" t="t" r="r" b="b"/>
              <a:pathLst>
                <a:path w="1270" h="43814">
                  <a:moveTo>
                    <a:pt x="507" y="-13714"/>
                  </a:moveTo>
                  <a:lnTo>
                    <a:pt x="507" y="57024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8" name="object 848"/>
            <p:cNvSpPr/>
            <p:nvPr/>
          </p:nvSpPr>
          <p:spPr>
            <a:xfrm>
              <a:off x="10300765" y="3421240"/>
              <a:ext cx="27940" cy="19050"/>
            </a:xfrm>
            <a:custGeom>
              <a:avLst/>
              <a:gdLst/>
              <a:ahLst/>
              <a:cxnLst/>
              <a:rect l="l" t="t" r="r" b="b"/>
              <a:pathLst>
                <a:path w="27940" h="19050">
                  <a:moveTo>
                    <a:pt x="0" y="18670"/>
                  </a:moveTo>
                  <a:lnTo>
                    <a:pt x="27429" y="18670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86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49" name="object 849"/>
            <p:cNvSpPr/>
            <p:nvPr/>
          </p:nvSpPr>
          <p:spPr>
            <a:xfrm>
              <a:off x="10308765" y="3413874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-13714" y="22416"/>
                  </a:moveTo>
                  <a:lnTo>
                    <a:pt x="13714" y="22416"/>
                  </a:lnTo>
                </a:path>
              </a:pathLst>
            </a:custGeom>
            <a:ln w="448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0" name="object 850"/>
            <p:cNvSpPr/>
            <p:nvPr/>
          </p:nvSpPr>
          <p:spPr>
            <a:xfrm>
              <a:off x="10298225" y="3422891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-13714" y="17908"/>
                  </a:moveTo>
                  <a:lnTo>
                    <a:pt x="13714" y="17908"/>
                  </a:lnTo>
                </a:path>
              </a:pathLst>
            </a:custGeom>
            <a:ln w="3581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1" name="object 851"/>
            <p:cNvSpPr/>
            <p:nvPr/>
          </p:nvSpPr>
          <p:spPr>
            <a:xfrm>
              <a:off x="10066090" y="3415525"/>
              <a:ext cx="0" cy="43180"/>
            </a:xfrm>
            <a:custGeom>
              <a:avLst/>
              <a:gdLst/>
              <a:ahLst/>
              <a:cxnLst/>
              <a:rect l="l" t="t" r="r" b="b"/>
              <a:pathLst>
                <a:path h="43179">
                  <a:moveTo>
                    <a:pt x="-13714" y="21591"/>
                  </a:moveTo>
                  <a:lnTo>
                    <a:pt x="13714" y="21591"/>
                  </a:lnTo>
                </a:path>
              </a:pathLst>
            </a:custGeom>
            <a:ln w="43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2" name="object 852"/>
            <p:cNvSpPr/>
            <p:nvPr/>
          </p:nvSpPr>
          <p:spPr>
            <a:xfrm>
              <a:off x="10314480" y="3458707"/>
              <a:ext cx="0" cy="75565"/>
            </a:xfrm>
            <a:custGeom>
              <a:avLst/>
              <a:gdLst/>
              <a:ahLst/>
              <a:cxnLst/>
              <a:rect l="l" t="t" r="r" b="b"/>
              <a:pathLst>
                <a:path h="75564">
                  <a:moveTo>
                    <a:pt x="0" y="750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3" name="object 853"/>
            <p:cNvSpPr/>
            <p:nvPr/>
          </p:nvSpPr>
          <p:spPr>
            <a:xfrm>
              <a:off x="10297209" y="3503668"/>
              <a:ext cx="1270" cy="90170"/>
            </a:xfrm>
            <a:custGeom>
              <a:avLst/>
              <a:gdLst/>
              <a:ahLst/>
              <a:cxnLst/>
              <a:rect l="l" t="t" r="r" b="b"/>
              <a:pathLst>
                <a:path w="1270" h="90170">
                  <a:moveTo>
                    <a:pt x="507" y="-13714"/>
                  </a:moveTo>
                  <a:lnTo>
                    <a:pt x="507" y="103382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4" name="object 854"/>
            <p:cNvSpPr/>
            <p:nvPr/>
          </p:nvSpPr>
          <p:spPr>
            <a:xfrm>
              <a:off x="10296321" y="3533769"/>
              <a:ext cx="18415" cy="82550"/>
            </a:xfrm>
            <a:custGeom>
              <a:avLst/>
              <a:gdLst/>
              <a:ahLst/>
              <a:cxnLst/>
              <a:rect l="l" t="t" r="r" b="b"/>
              <a:pathLst>
                <a:path w="18415" h="82550">
                  <a:moveTo>
                    <a:pt x="888" y="59566"/>
                  </a:moveTo>
                  <a:lnTo>
                    <a:pt x="0" y="82428"/>
                  </a:lnTo>
                </a:path>
                <a:path w="18415" h="82550">
                  <a:moveTo>
                    <a:pt x="18159" y="0"/>
                  </a:moveTo>
                  <a:lnTo>
                    <a:pt x="17143" y="22861"/>
                  </a:lnTo>
                </a:path>
                <a:path w="18415" h="82550">
                  <a:moveTo>
                    <a:pt x="17143" y="22861"/>
                  </a:moveTo>
                  <a:lnTo>
                    <a:pt x="16254" y="62868"/>
                  </a:lnTo>
                  <a:lnTo>
                    <a:pt x="16254" y="750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5" name="object 855"/>
            <p:cNvSpPr/>
            <p:nvPr/>
          </p:nvSpPr>
          <p:spPr>
            <a:xfrm>
              <a:off x="10314480" y="343991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953"/>
                  </a:moveTo>
                  <a:lnTo>
                    <a:pt x="13714" y="4953"/>
                  </a:lnTo>
                </a:path>
              </a:pathLst>
            </a:custGeom>
            <a:ln w="99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6" name="object 856"/>
            <p:cNvSpPr/>
            <p:nvPr/>
          </p:nvSpPr>
          <p:spPr>
            <a:xfrm>
              <a:off x="10300765" y="3450198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40" h="5079">
                  <a:moveTo>
                    <a:pt x="0" y="0"/>
                  </a:moveTo>
                  <a:lnTo>
                    <a:pt x="27429" y="0"/>
                  </a:lnTo>
                </a:path>
                <a:path w="27940" h="5079">
                  <a:moveTo>
                    <a:pt x="0" y="4889"/>
                  </a:moveTo>
                  <a:lnTo>
                    <a:pt x="27429" y="4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7" name="object 857"/>
            <p:cNvSpPr/>
            <p:nvPr/>
          </p:nvSpPr>
          <p:spPr>
            <a:xfrm>
              <a:off x="10314480" y="345553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8" name="object 858"/>
            <p:cNvSpPr/>
            <p:nvPr/>
          </p:nvSpPr>
          <p:spPr>
            <a:xfrm>
              <a:off x="10318289" y="345794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59" name="object 859"/>
            <p:cNvSpPr/>
            <p:nvPr/>
          </p:nvSpPr>
          <p:spPr>
            <a:xfrm>
              <a:off x="10314480" y="34505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0" name="object 860"/>
            <p:cNvSpPr/>
            <p:nvPr/>
          </p:nvSpPr>
          <p:spPr>
            <a:xfrm>
              <a:off x="10298225" y="3458707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-13714" y="22480"/>
                  </a:moveTo>
                  <a:lnTo>
                    <a:pt x="13714" y="22480"/>
                  </a:lnTo>
                </a:path>
              </a:pathLst>
            </a:custGeom>
            <a:ln w="449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1" name="object 861"/>
            <p:cNvSpPr/>
            <p:nvPr/>
          </p:nvSpPr>
          <p:spPr>
            <a:xfrm>
              <a:off x="10064184" y="3458707"/>
              <a:ext cx="1905" cy="130175"/>
            </a:xfrm>
            <a:custGeom>
              <a:avLst/>
              <a:gdLst/>
              <a:ahLst/>
              <a:cxnLst/>
              <a:rect l="l" t="t" r="r" b="b"/>
              <a:pathLst>
                <a:path w="1904" h="130175">
                  <a:moveTo>
                    <a:pt x="0" y="129802"/>
                  </a:moveTo>
                  <a:lnTo>
                    <a:pt x="888" y="86492"/>
                  </a:lnTo>
                  <a:lnTo>
                    <a:pt x="1904" y="43309"/>
                  </a:ln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2" name="object 862"/>
            <p:cNvSpPr/>
            <p:nvPr/>
          </p:nvSpPr>
          <p:spPr>
            <a:xfrm>
              <a:off x="10313464" y="3346940"/>
              <a:ext cx="1270" cy="36830"/>
            </a:xfrm>
            <a:custGeom>
              <a:avLst/>
              <a:gdLst/>
              <a:ahLst/>
              <a:cxnLst/>
              <a:rect l="l" t="t" r="r" b="b"/>
              <a:pathLst>
                <a:path w="1270" h="36829">
                  <a:moveTo>
                    <a:pt x="507" y="-13714"/>
                  </a:moveTo>
                  <a:lnTo>
                    <a:pt x="507" y="50420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3" name="object 863"/>
            <p:cNvSpPr/>
            <p:nvPr/>
          </p:nvSpPr>
          <p:spPr>
            <a:xfrm>
              <a:off x="10307749" y="3324079"/>
              <a:ext cx="1270" cy="45085"/>
            </a:xfrm>
            <a:custGeom>
              <a:avLst/>
              <a:gdLst/>
              <a:ahLst/>
              <a:cxnLst/>
              <a:rect l="l" t="t" r="r" b="b"/>
              <a:pathLst>
                <a:path w="1270" h="45085">
                  <a:moveTo>
                    <a:pt x="507" y="-13714"/>
                  </a:moveTo>
                  <a:lnTo>
                    <a:pt x="507" y="58548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4" name="object 864"/>
            <p:cNvSpPr/>
            <p:nvPr/>
          </p:nvSpPr>
          <p:spPr>
            <a:xfrm>
              <a:off x="10297209" y="3351005"/>
              <a:ext cx="1270" cy="36195"/>
            </a:xfrm>
            <a:custGeom>
              <a:avLst/>
              <a:gdLst/>
              <a:ahLst/>
              <a:cxnLst/>
              <a:rect l="l" t="t" r="r" b="b"/>
              <a:pathLst>
                <a:path w="1270" h="36195">
                  <a:moveTo>
                    <a:pt x="507" y="-13714"/>
                  </a:moveTo>
                  <a:lnTo>
                    <a:pt x="507" y="49658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5" name="object 865"/>
            <p:cNvSpPr/>
            <p:nvPr/>
          </p:nvSpPr>
          <p:spPr>
            <a:xfrm>
              <a:off x="10300765" y="3384090"/>
              <a:ext cx="27940" cy="17145"/>
            </a:xfrm>
            <a:custGeom>
              <a:avLst/>
              <a:gdLst/>
              <a:ahLst/>
              <a:cxnLst/>
              <a:rect l="l" t="t" r="r" b="b"/>
              <a:pathLst>
                <a:path w="27940" h="17145">
                  <a:moveTo>
                    <a:pt x="0" y="0"/>
                  </a:moveTo>
                  <a:lnTo>
                    <a:pt x="27429" y="0"/>
                  </a:lnTo>
                </a:path>
                <a:path w="27940" h="17145">
                  <a:moveTo>
                    <a:pt x="0" y="17146"/>
                  </a:moveTo>
                  <a:lnTo>
                    <a:pt x="27429" y="1714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6" name="object 866"/>
            <p:cNvSpPr/>
            <p:nvPr/>
          </p:nvSpPr>
          <p:spPr>
            <a:xfrm>
              <a:off x="10300765" y="3402443"/>
              <a:ext cx="27940" cy="19050"/>
            </a:xfrm>
            <a:custGeom>
              <a:avLst/>
              <a:gdLst/>
              <a:ahLst/>
              <a:cxnLst/>
              <a:rect l="l" t="t" r="r" b="b"/>
              <a:pathLst>
                <a:path w="27940" h="19050">
                  <a:moveTo>
                    <a:pt x="0" y="18797"/>
                  </a:moveTo>
                  <a:lnTo>
                    <a:pt x="27429" y="18797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87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7" name="object 867"/>
            <p:cNvSpPr/>
            <p:nvPr/>
          </p:nvSpPr>
          <p:spPr>
            <a:xfrm>
              <a:off x="10314480" y="3384535"/>
              <a:ext cx="0" cy="15875"/>
            </a:xfrm>
            <a:custGeom>
              <a:avLst/>
              <a:gdLst/>
              <a:ahLst/>
              <a:cxnLst/>
              <a:rect l="l" t="t" r="r" b="b"/>
              <a:pathLst>
                <a:path h="15875">
                  <a:moveTo>
                    <a:pt x="-13714" y="7747"/>
                  </a:moveTo>
                  <a:lnTo>
                    <a:pt x="13714" y="7747"/>
                  </a:lnTo>
                </a:path>
              </a:pathLst>
            </a:custGeom>
            <a:ln w="154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8" name="object 868"/>
            <p:cNvSpPr/>
            <p:nvPr/>
          </p:nvSpPr>
          <p:spPr>
            <a:xfrm>
              <a:off x="10308765" y="3368913"/>
              <a:ext cx="0" cy="45085"/>
            </a:xfrm>
            <a:custGeom>
              <a:avLst/>
              <a:gdLst/>
              <a:ahLst/>
              <a:cxnLst/>
              <a:rect l="l" t="t" r="r" b="b"/>
              <a:pathLst>
                <a:path h="45085">
                  <a:moveTo>
                    <a:pt x="-13714" y="22480"/>
                  </a:moveTo>
                  <a:lnTo>
                    <a:pt x="13714" y="22480"/>
                  </a:lnTo>
                </a:path>
              </a:pathLst>
            </a:custGeom>
            <a:ln w="449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69" name="object 869"/>
            <p:cNvSpPr/>
            <p:nvPr/>
          </p:nvSpPr>
          <p:spPr>
            <a:xfrm>
              <a:off x="10298225" y="3386948"/>
              <a:ext cx="0" cy="36195"/>
            </a:xfrm>
            <a:custGeom>
              <a:avLst/>
              <a:gdLst/>
              <a:ahLst/>
              <a:cxnLst/>
              <a:rect l="l" t="t" r="r" b="b"/>
              <a:pathLst>
                <a:path h="36195">
                  <a:moveTo>
                    <a:pt x="-13714" y="17971"/>
                  </a:moveTo>
                  <a:lnTo>
                    <a:pt x="13714" y="17971"/>
                  </a:lnTo>
                </a:path>
              </a:pathLst>
            </a:custGeom>
            <a:ln w="359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0" name="object 870"/>
            <p:cNvSpPr/>
            <p:nvPr/>
          </p:nvSpPr>
          <p:spPr>
            <a:xfrm>
              <a:off x="10311559" y="326946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1" name="object 871"/>
            <p:cNvSpPr/>
            <p:nvPr/>
          </p:nvSpPr>
          <p:spPr>
            <a:xfrm>
              <a:off x="10305844" y="3257146"/>
              <a:ext cx="7620" cy="70485"/>
            </a:xfrm>
            <a:custGeom>
              <a:avLst/>
              <a:gdLst/>
              <a:ahLst/>
              <a:cxnLst/>
              <a:rect l="l" t="t" r="r" b="b"/>
              <a:pathLst>
                <a:path w="7620" h="70485">
                  <a:moveTo>
                    <a:pt x="1015" y="22099"/>
                  </a:moveTo>
                  <a:lnTo>
                    <a:pt x="0" y="0"/>
                  </a:lnTo>
                </a:path>
                <a:path w="7620" h="70485">
                  <a:moveTo>
                    <a:pt x="7619" y="70235"/>
                  </a:moveTo>
                  <a:lnTo>
                    <a:pt x="6730" y="52200"/>
                  </a:lnTo>
                </a:path>
                <a:path w="7620" h="70485">
                  <a:moveTo>
                    <a:pt x="1904" y="66933"/>
                  </a:moveTo>
                  <a:lnTo>
                    <a:pt x="1015" y="4496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2" name="object 872"/>
            <p:cNvSpPr/>
            <p:nvPr/>
          </p:nvSpPr>
          <p:spPr>
            <a:xfrm>
              <a:off x="10295304" y="3274292"/>
              <a:ext cx="1905" cy="42545"/>
            </a:xfrm>
            <a:custGeom>
              <a:avLst/>
              <a:gdLst/>
              <a:ahLst/>
              <a:cxnLst/>
              <a:rect l="l" t="t" r="r" b="b"/>
              <a:pathLst>
                <a:path w="1904" h="42545">
                  <a:moveTo>
                    <a:pt x="952" y="-13714"/>
                  </a:moveTo>
                  <a:lnTo>
                    <a:pt x="952" y="56135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3" name="object 873"/>
            <p:cNvSpPr/>
            <p:nvPr/>
          </p:nvSpPr>
          <p:spPr>
            <a:xfrm>
              <a:off x="10313464" y="332814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4" name="object 874"/>
            <p:cNvSpPr/>
            <p:nvPr/>
          </p:nvSpPr>
          <p:spPr>
            <a:xfrm>
              <a:off x="10313464" y="333551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5" name="object 875"/>
            <p:cNvSpPr/>
            <p:nvPr/>
          </p:nvSpPr>
          <p:spPr>
            <a:xfrm>
              <a:off x="10313464" y="3337161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13714" y="4508"/>
                  </a:moveTo>
                  <a:lnTo>
                    <a:pt x="13714" y="4508"/>
                  </a:lnTo>
                </a:path>
              </a:pathLst>
            </a:custGeom>
            <a:ln w="90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6" name="object 876"/>
            <p:cNvSpPr/>
            <p:nvPr/>
          </p:nvSpPr>
          <p:spPr>
            <a:xfrm>
              <a:off x="10299749" y="3327762"/>
              <a:ext cx="27940" cy="19050"/>
            </a:xfrm>
            <a:custGeom>
              <a:avLst/>
              <a:gdLst/>
              <a:ahLst/>
              <a:cxnLst/>
              <a:rect l="l" t="t" r="r" b="b"/>
              <a:pathLst>
                <a:path w="27940" h="19050">
                  <a:moveTo>
                    <a:pt x="0" y="18797"/>
                  </a:moveTo>
                  <a:lnTo>
                    <a:pt x="27429" y="18797"/>
                  </a:lnTo>
                </a:path>
                <a:path w="27940" h="19050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7" name="object 877"/>
            <p:cNvSpPr/>
            <p:nvPr/>
          </p:nvSpPr>
          <p:spPr>
            <a:xfrm>
              <a:off x="10297209" y="3316712"/>
              <a:ext cx="0" cy="34290"/>
            </a:xfrm>
            <a:custGeom>
              <a:avLst/>
              <a:gdLst/>
              <a:ahLst/>
              <a:cxnLst/>
              <a:rect l="l" t="t" r="r" b="b"/>
              <a:pathLst>
                <a:path h="34289">
                  <a:moveTo>
                    <a:pt x="-13714" y="17146"/>
                  </a:moveTo>
                  <a:lnTo>
                    <a:pt x="13714" y="17146"/>
                  </a:lnTo>
                </a:path>
              </a:pathLst>
            </a:custGeom>
            <a:ln w="342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8" name="object 878"/>
            <p:cNvSpPr/>
            <p:nvPr/>
          </p:nvSpPr>
          <p:spPr>
            <a:xfrm>
              <a:off x="10311559" y="3271879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0" y="0"/>
                  </a:moveTo>
                  <a:lnTo>
                    <a:pt x="1015" y="1714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79" name="object 879"/>
            <p:cNvSpPr/>
            <p:nvPr/>
          </p:nvSpPr>
          <p:spPr>
            <a:xfrm>
              <a:off x="10312575" y="32890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0" name="object 880"/>
            <p:cNvSpPr/>
            <p:nvPr/>
          </p:nvSpPr>
          <p:spPr>
            <a:xfrm>
              <a:off x="10298860" y="3290676"/>
              <a:ext cx="27940" cy="18415"/>
            </a:xfrm>
            <a:custGeom>
              <a:avLst/>
              <a:gdLst/>
              <a:ahLst/>
              <a:cxnLst/>
              <a:rect l="l" t="t" r="r" b="b"/>
              <a:pathLst>
                <a:path w="27940" h="18414">
                  <a:moveTo>
                    <a:pt x="0" y="17908"/>
                  </a:moveTo>
                  <a:lnTo>
                    <a:pt x="27429" y="17908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79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1" name="object 881"/>
            <p:cNvSpPr/>
            <p:nvPr/>
          </p:nvSpPr>
          <p:spPr>
            <a:xfrm>
              <a:off x="10312575" y="33085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2" name="object 882"/>
            <p:cNvSpPr/>
            <p:nvPr/>
          </p:nvSpPr>
          <p:spPr>
            <a:xfrm>
              <a:off x="10293146" y="3279245"/>
              <a:ext cx="27940" cy="22860"/>
            </a:xfrm>
            <a:custGeom>
              <a:avLst/>
              <a:gdLst/>
              <a:ahLst/>
              <a:cxnLst/>
              <a:rect l="l" t="t" r="r" b="b"/>
              <a:pathLst>
                <a:path w="27940" h="22860">
                  <a:moveTo>
                    <a:pt x="0" y="22861"/>
                  </a:moveTo>
                  <a:lnTo>
                    <a:pt x="27429" y="22861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286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3" name="object 883"/>
            <p:cNvSpPr/>
            <p:nvPr/>
          </p:nvSpPr>
          <p:spPr>
            <a:xfrm>
              <a:off x="8521906" y="3329794"/>
              <a:ext cx="1544320" cy="1327785"/>
            </a:xfrm>
            <a:custGeom>
              <a:avLst/>
              <a:gdLst/>
              <a:ahLst/>
              <a:cxnLst/>
              <a:rect l="l" t="t" r="r" b="b"/>
              <a:pathLst>
                <a:path w="1544320" h="1327785">
                  <a:moveTo>
                    <a:pt x="1542278" y="0"/>
                  </a:moveTo>
                  <a:lnTo>
                    <a:pt x="1543167" y="42420"/>
                  </a:lnTo>
                  <a:lnTo>
                    <a:pt x="1544183" y="85730"/>
                  </a:lnTo>
                </a:path>
                <a:path w="1544320" h="1327785">
                  <a:moveTo>
                    <a:pt x="0" y="1327729"/>
                  </a:moveTo>
                  <a:lnTo>
                    <a:pt x="306931" y="132529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4" name="object 884"/>
            <p:cNvSpPr/>
            <p:nvPr/>
          </p:nvSpPr>
          <p:spPr>
            <a:xfrm>
              <a:off x="8646609" y="4511451"/>
              <a:ext cx="219710" cy="2540"/>
            </a:xfrm>
            <a:custGeom>
              <a:avLst/>
              <a:gdLst/>
              <a:ahLst/>
              <a:cxnLst/>
              <a:rect l="l" t="t" r="r" b="b"/>
              <a:pathLst>
                <a:path w="219709" h="2539">
                  <a:moveTo>
                    <a:pt x="-13716" y="1225"/>
                  </a:moveTo>
                  <a:lnTo>
                    <a:pt x="233407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5" name="object 885"/>
            <p:cNvSpPr/>
            <p:nvPr/>
          </p:nvSpPr>
          <p:spPr>
            <a:xfrm>
              <a:off x="8708072" y="4655898"/>
              <a:ext cx="184150" cy="1270"/>
            </a:xfrm>
            <a:custGeom>
              <a:avLst/>
              <a:gdLst/>
              <a:ahLst/>
              <a:cxnLst/>
              <a:rect l="l" t="t" r="r" b="b"/>
              <a:pathLst>
                <a:path w="184150" h="1270">
                  <a:moveTo>
                    <a:pt x="-13716" y="406"/>
                  </a:moveTo>
                  <a:lnTo>
                    <a:pt x="197850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6" name="object 886"/>
            <p:cNvSpPr/>
            <p:nvPr/>
          </p:nvSpPr>
          <p:spPr>
            <a:xfrm>
              <a:off x="9164596" y="4651820"/>
              <a:ext cx="212090" cy="1905"/>
            </a:xfrm>
            <a:custGeom>
              <a:avLst/>
              <a:gdLst/>
              <a:ahLst/>
              <a:cxnLst/>
              <a:rect l="l" t="t" r="r" b="b"/>
              <a:pathLst>
                <a:path w="212090" h="1904">
                  <a:moveTo>
                    <a:pt x="-13716" y="812"/>
                  </a:moveTo>
                  <a:lnTo>
                    <a:pt x="225661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7" name="object 887"/>
            <p:cNvSpPr/>
            <p:nvPr/>
          </p:nvSpPr>
          <p:spPr>
            <a:xfrm>
              <a:off x="9132849" y="4652633"/>
              <a:ext cx="121285" cy="1270"/>
            </a:xfrm>
            <a:custGeom>
              <a:avLst/>
              <a:gdLst/>
              <a:ahLst/>
              <a:cxnLst/>
              <a:rect l="l" t="t" r="r" b="b"/>
              <a:pathLst>
                <a:path w="121284" h="1270">
                  <a:moveTo>
                    <a:pt x="-13716" y="406"/>
                  </a:moveTo>
                  <a:lnTo>
                    <a:pt x="134610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8" name="object 888"/>
            <p:cNvSpPr/>
            <p:nvPr/>
          </p:nvSpPr>
          <p:spPr>
            <a:xfrm>
              <a:off x="9188470" y="4513090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0" y="0"/>
                  </a:moveTo>
                  <a:lnTo>
                    <a:pt x="22096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89" name="object 889"/>
            <p:cNvSpPr/>
            <p:nvPr/>
          </p:nvSpPr>
          <p:spPr>
            <a:xfrm>
              <a:off x="9376540" y="4650182"/>
              <a:ext cx="212090" cy="1905"/>
            </a:xfrm>
            <a:custGeom>
              <a:avLst/>
              <a:gdLst/>
              <a:ahLst/>
              <a:cxnLst/>
              <a:rect l="l" t="t" r="r" b="b"/>
              <a:pathLst>
                <a:path w="212090" h="1904">
                  <a:moveTo>
                    <a:pt x="-13716" y="819"/>
                  </a:moveTo>
                  <a:lnTo>
                    <a:pt x="225661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0" name="object 890"/>
            <p:cNvSpPr/>
            <p:nvPr/>
          </p:nvSpPr>
          <p:spPr>
            <a:xfrm>
              <a:off x="9436987" y="4649369"/>
              <a:ext cx="182245" cy="1905"/>
            </a:xfrm>
            <a:custGeom>
              <a:avLst/>
              <a:gdLst/>
              <a:ahLst/>
              <a:cxnLst/>
              <a:rect l="l" t="t" r="r" b="b"/>
              <a:pathLst>
                <a:path w="182245" h="1904">
                  <a:moveTo>
                    <a:pt x="-13716" y="812"/>
                  </a:moveTo>
                  <a:lnTo>
                    <a:pt x="195818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1" name="object 891"/>
            <p:cNvSpPr/>
            <p:nvPr/>
          </p:nvSpPr>
          <p:spPr>
            <a:xfrm>
              <a:off x="9619216" y="4649369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4">
                  <a:moveTo>
                    <a:pt x="6666" y="-13716"/>
                  </a:moveTo>
                  <a:lnTo>
                    <a:pt x="6666" y="13716"/>
                  </a:lnTo>
                </a:path>
              </a:pathLst>
            </a:custGeom>
            <a:ln w="13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2" name="object 892"/>
            <p:cNvSpPr/>
            <p:nvPr/>
          </p:nvSpPr>
          <p:spPr>
            <a:xfrm>
              <a:off x="9588485" y="4649369"/>
              <a:ext cx="31115" cy="1270"/>
            </a:xfrm>
            <a:custGeom>
              <a:avLst/>
              <a:gdLst/>
              <a:ahLst/>
              <a:cxnLst/>
              <a:rect l="l" t="t" r="r" b="b"/>
              <a:pathLst>
                <a:path w="31115" h="1270">
                  <a:moveTo>
                    <a:pt x="0" y="812"/>
                  </a:moveTo>
                  <a:lnTo>
                    <a:pt x="29715" y="812"/>
                  </a:lnTo>
                </a:path>
                <a:path w="31115" h="1270">
                  <a:moveTo>
                    <a:pt x="30604" y="0"/>
                  </a:moveTo>
                  <a:lnTo>
                    <a:pt x="29715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3" name="object 893"/>
            <p:cNvSpPr/>
            <p:nvPr/>
          </p:nvSpPr>
          <p:spPr>
            <a:xfrm>
              <a:off x="9253742" y="4650995"/>
              <a:ext cx="183515" cy="1905"/>
            </a:xfrm>
            <a:custGeom>
              <a:avLst/>
              <a:gdLst/>
              <a:ahLst/>
              <a:cxnLst/>
              <a:rect l="l" t="t" r="r" b="b"/>
              <a:pathLst>
                <a:path w="183515" h="1904">
                  <a:moveTo>
                    <a:pt x="-13716" y="819"/>
                  </a:moveTo>
                  <a:lnTo>
                    <a:pt x="196961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4" name="object 894"/>
            <p:cNvSpPr/>
            <p:nvPr/>
          </p:nvSpPr>
          <p:spPr>
            <a:xfrm>
              <a:off x="9405240" y="4533487"/>
              <a:ext cx="153670" cy="1905"/>
            </a:xfrm>
            <a:custGeom>
              <a:avLst/>
              <a:gdLst/>
              <a:ahLst/>
              <a:cxnLst/>
              <a:rect l="l" t="t" r="r" b="b"/>
              <a:pathLst>
                <a:path w="153670" h="1904">
                  <a:moveTo>
                    <a:pt x="-13716" y="819"/>
                  </a:moveTo>
                  <a:lnTo>
                    <a:pt x="167246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5" name="object 895"/>
            <p:cNvSpPr/>
            <p:nvPr/>
          </p:nvSpPr>
          <p:spPr>
            <a:xfrm>
              <a:off x="9405240" y="4529410"/>
              <a:ext cx="125095" cy="1270"/>
            </a:xfrm>
            <a:custGeom>
              <a:avLst/>
              <a:gdLst/>
              <a:ahLst/>
              <a:cxnLst/>
              <a:rect l="l" t="t" r="r" b="b"/>
              <a:pathLst>
                <a:path w="125095" h="1270">
                  <a:moveTo>
                    <a:pt x="-13716" y="406"/>
                  </a:moveTo>
                  <a:lnTo>
                    <a:pt x="138419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6" name="object 896"/>
            <p:cNvSpPr/>
            <p:nvPr/>
          </p:nvSpPr>
          <p:spPr>
            <a:xfrm>
              <a:off x="9369810" y="4523695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714" y="2451"/>
                  </a:moveTo>
                  <a:lnTo>
                    <a:pt x="2920" y="812"/>
                  </a:lnTo>
                </a:path>
                <a:path w="5715" h="2539">
                  <a:moveTo>
                    <a:pt x="0" y="1625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7" name="object 897"/>
            <p:cNvSpPr/>
            <p:nvPr/>
          </p:nvSpPr>
          <p:spPr>
            <a:xfrm>
              <a:off x="9375525" y="4523695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0"/>
                  </a:moveTo>
                  <a:lnTo>
                    <a:pt x="17270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8" name="object 898"/>
            <p:cNvSpPr/>
            <p:nvPr/>
          </p:nvSpPr>
          <p:spPr>
            <a:xfrm>
              <a:off x="8892206" y="4513903"/>
              <a:ext cx="525780" cy="142240"/>
            </a:xfrm>
            <a:custGeom>
              <a:avLst/>
              <a:gdLst/>
              <a:ahLst/>
              <a:cxnLst/>
              <a:rect l="l" t="t" r="r" b="b"/>
              <a:pathLst>
                <a:path w="525779" h="142239">
                  <a:moveTo>
                    <a:pt x="472779" y="12243"/>
                  </a:moveTo>
                  <a:lnTo>
                    <a:pt x="471890" y="10605"/>
                  </a:lnTo>
                </a:path>
                <a:path w="525779" h="142239">
                  <a:moveTo>
                    <a:pt x="473795" y="13056"/>
                  </a:moveTo>
                  <a:lnTo>
                    <a:pt x="472779" y="12243"/>
                  </a:lnTo>
                </a:path>
                <a:path w="525779" h="142239">
                  <a:moveTo>
                    <a:pt x="475700" y="13869"/>
                  </a:moveTo>
                  <a:lnTo>
                    <a:pt x="474684" y="13869"/>
                  </a:lnTo>
                </a:path>
                <a:path w="525779" h="142239">
                  <a:moveTo>
                    <a:pt x="488144" y="13869"/>
                  </a:moveTo>
                  <a:lnTo>
                    <a:pt x="485224" y="13056"/>
                  </a:lnTo>
                </a:path>
                <a:path w="525779" h="142239">
                  <a:moveTo>
                    <a:pt x="475700" y="13869"/>
                  </a:moveTo>
                  <a:lnTo>
                    <a:pt x="476588" y="13056"/>
                  </a:lnTo>
                </a:path>
                <a:path w="525779" h="142239">
                  <a:moveTo>
                    <a:pt x="500589" y="12243"/>
                  </a:moveTo>
                  <a:lnTo>
                    <a:pt x="516971" y="14682"/>
                  </a:lnTo>
                </a:path>
                <a:path w="525779" h="142239">
                  <a:moveTo>
                    <a:pt x="513034" y="21223"/>
                  </a:moveTo>
                  <a:lnTo>
                    <a:pt x="508336" y="21223"/>
                  </a:lnTo>
                  <a:lnTo>
                    <a:pt x="505415" y="21223"/>
                  </a:lnTo>
                  <a:lnTo>
                    <a:pt x="501605" y="20397"/>
                  </a:lnTo>
                  <a:lnTo>
                    <a:pt x="497669" y="20397"/>
                  </a:lnTo>
                  <a:lnTo>
                    <a:pt x="495764" y="20397"/>
                  </a:lnTo>
                  <a:lnTo>
                    <a:pt x="492970" y="19584"/>
                  </a:lnTo>
                  <a:lnTo>
                    <a:pt x="490049" y="18771"/>
                  </a:lnTo>
                  <a:lnTo>
                    <a:pt x="486240" y="17946"/>
                  </a:lnTo>
                  <a:lnTo>
                    <a:pt x="483319" y="17133"/>
                  </a:lnTo>
                  <a:lnTo>
                    <a:pt x="479509" y="15507"/>
                  </a:lnTo>
                  <a:lnTo>
                    <a:pt x="475700" y="13869"/>
                  </a:lnTo>
                </a:path>
                <a:path w="525779" h="142239">
                  <a:moveTo>
                    <a:pt x="513034" y="16320"/>
                  </a:moveTo>
                  <a:lnTo>
                    <a:pt x="508336" y="16320"/>
                  </a:lnTo>
                  <a:lnTo>
                    <a:pt x="506304" y="16320"/>
                  </a:lnTo>
                  <a:lnTo>
                    <a:pt x="502494" y="16320"/>
                  </a:lnTo>
                  <a:lnTo>
                    <a:pt x="498684" y="15507"/>
                  </a:lnTo>
                  <a:lnTo>
                    <a:pt x="494875" y="15507"/>
                  </a:lnTo>
                  <a:lnTo>
                    <a:pt x="491954" y="14682"/>
                  </a:lnTo>
                  <a:lnTo>
                    <a:pt x="488144" y="13869"/>
                  </a:lnTo>
                </a:path>
                <a:path w="525779" h="142239">
                  <a:moveTo>
                    <a:pt x="516971" y="14682"/>
                  </a:moveTo>
                  <a:lnTo>
                    <a:pt x="525479" y="15507"/>
                  </a:lnTo>
                </a:path>
                <a:path w="525779" h="142239">
                  <a:moveTo>
                    <a:pt x="474684" y="13869"/>
                  </a:moveTo>
                  <a:lnTo>
                    <a:pt x="473795" y="13056"/>
                  </a:lnTo>
                </a:path>
                <a:path w="525779" h="142239">
                  <a:moveTo>
                    <a:pt x="485224" y="13056"/>
                  </a:moveTo>
                  <a:lnTo>
                    <a:pt x="483319" y="12243"/>
                  </a:lnTo>
                </a:path>
                <a:path w="525779" h="142239">
                  <a:moveTo>
                    <a:pt x="476588" y="13056"/>
                  </a:moveTo>
                  <a:lnTo>
                    <a:pt x="477604" y="11418"/>
                  </a:lnTo>
                </a:path>
                <a:path w="525779" h="142239">
                  <a:moveTo>
                    <a:pt x="361537" y="1625"/>
                  </a:moveTo>
                  <a:lnTo>
                    <a:pt x="383633" y="2451"/>
                  </a:lnTo>
                </a:path>
                <a:path w="525779" h="142239">
                  <a:moveTo>
                    <a:pt x="467953" y="8979"/>
                  </a:moveTo>
                  <a:lnTo>
                    <a:pt x="483319" y="9792"/>
                  </a:lnTo>
                </a:path>
                <a:path w="525779" h="142239">
                  <a:moveTo>
                    <a:pt x="478493" y="9792"/>
                  </a:moveTo>
                  <a:lnTo>
                    <a:pt x="480525" y="10605"/>
                  </a:lnTo>
                </a:path>
                <a:path w="525779" h="142239">
                  <a:moveTo>
                    <a:pt x="471890" y="10605"/>
                  </a:moveTo>
                  <a:lnTo>
                    <a:pt x="470874" y="9792"/>
                  </a:lnTo>
                  <a:lnTo>
                    <a:pt x="470874" y="8979"/>
                  </a:lnTo>
                </a:path>
                <a:path w="525779" h="142239">
                  <a:moveTo>
                    <a:pt x="383633" y="2451"/>
                  </a:moveTo>
                  <a:lnTo>
                    <a:pt x="405602" y="3264"/>
                  </a:lnTo>
                  <a:lnTo>
                    <a:pt x="426809" y="4889"/>
                  </a:lnTo>
                </a:path>
                <a:path w="525779" h="142239">
                  <a:moveTo>
                    <a:pt x="426809" y="4889"/>
                  </a:moveTo>
                  <a:lnTo>
                    <a:pt x="447889" y="6528"/>
                  </a:lnTo>
                  <a:lnTo>
                    <a:pt x="467953" y="8979"/>
                  </a:lnTo>
                </a:path>
                <a:path w="525779" h="142239">
                  <a:moveTo>
                    <a:pt x="318360" y="0"/>
                  </a:moveTo>
                  <a:lnTo>
                    <a:pt x="340456" y="812"/>
                  </a:lnTo>
                  <a:lnTo>
                    <a:pt x="361537" y="1625"/>
                  </a:lnTo>
                </a:path>
                <a:path w="525779" h="142239">
                  <a:moveTo>
                    <a:pt x="0" y="141994"/>
                  </a:moveTo>
                  <a:lnTo>
                    <a:pt x="272390" y="1395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899" name="object 899"/>
            <p:cNvSpPr/>
            <p:nvPr/>
          </p:nvSpPr>
          <p:spPr>
            <a:xfrm>
              <a:off x="8887380" y="4653446"/>
              <a:ext cx="245745" cy="1905"/>
            </a:xfrm>
            <a:custGeom>
              <a:avLst/>
              <a:gdLst/>
              <a:ahLst/>
              <a:cxnLst/>
              <a:rect l="l" t="t" r="r" b="b"/>
              <a:pathLst>
                <a:path w="245745" h="1904">
                  <a:moveTo>
                    <a:pt x="-13716" y="819"/>
                  </a:moveTo>
                  <a:lnTo>
                    <a:pt x="259186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0" name="object 900"/>
            <p:cNvSpPr/>
            <p:nvPr/>
          </p:nvSpPr>
          <p:spPr>
            <a:xfrm>
              <a:off x="8828838" y="4655085"/>
              <a:ext cx="59055" cy="0"/>
            </a:xfrm>
            <a:custGeom>
              <a:avLst/>
              <a:gdLst/>
              <a:ahLst/>
              <a:cxnLst/>
              <a:rect l="l" t="t" r="r" b="b"/>
              <a:pathLst>
                <a:path w="59054">
                  <a:moveTo>
                    <a:pt x="0" y="0"/>
                  </a:moveTo>
                  <a:lnTo>
                    <a:pt x="5854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1" name="object 901"/>
            <p:cNvSpPr/>
            <p:nvPr/>
          </p:nvSpPr>
          <p:spPr>
            <a:xfrm>
              <a:off x="8976526" y="4509000"/>
              <a:ext cx="109855" cy="1270"/>
            </a:xfrm>
            <a:custGeom>
              <a:avLst/>
              <a:gdLst/>
              <a:ahLst/>
              <a:cxnLst/>
              <a:rect l="l" t="t" r="r" b="b"/>
              <a:pathLst>
                <a:path w="109854" h="1270">
                  <a:moveTo>
                    <a:pt x="-13716" y="412"/>
                  </a:moveTo>
                  <a:lnTo>
                    <a:pt x="123054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2" name="object 902"/>
            <p:cNvSpPr/>
            <p:nvPr/>
          </p:nvSpPr>
          <p:spPr>
            <a:xfrm>
              <a:off x="9136786" y="4513090"/>
              <a:ext cx="52069" cy="0"/>
            </a:xfrm>
            <a:custGeom>
              <a:avLst/>
              <a:gdLst/>
              <a:ahLst/>
              <a:cxnLst/>
              <a:rect l="l" t="t" r="r" b="b"/>
              <a:pathLst>
                <a:path w="52070">
                  <a:moveTo>
                    <a:pt x="0" y="0"/>
                  </a:moveTo>
                  <a:lnTo>
                    <a:pt x="29715" y="0"/>
                  </a:lnTo>
                  <a:lnTo>
                    <a:pt x="5168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3" name="object 903"/>
            <p:cNvSpPr/>
            <p:nvPr/>
          </p:nvSpPr>
          <p:spPr>
            <a:xfrm>
              <a:off x="9077228" y="4513090"/>
              <a:ext cx="59690" cy="1270"/>
            </a:xfrm>
            <a:custGeom>
              <a:avLst/>
              <a:gdLst/>
              <a:ahLst/>
              <a:cxnLst/>
              <a:rect l="l" t="t" r="r" b="b"/>
              <a:pathLst>
                <a:path w="59690" h="1270">
                  <a:moveTo>
                    <a:pt x="-13716" y="406"/>
                  </a:moveTo>
                  <a:lnTo>
                    <a:pt x="73274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4" name="object 904"/>
            <p:cNvSpPr/>
            <p:nvPr/>
          </p:nvSpPr>
          <p:spPr>
            <a:xfrm>
              <a:off x="9072529" y="4507374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5" h="4445">
                  <a:moveTo>
                    <a:pt x="0" y="0"/>
                  </a:moveTo>
                  <a:lnTo>
                    <a:pt x="0" y="812"/>
                  </a:lnTo>
                  <a:lnTo>
                    <a:pt x="0" y="1625"/>
                  </a:lnTo>
                  <a:lnTo>
                    <a:pt x="888" y="2451"/>
                  </a:lnTo>
                  <a:lnTo>
                    <a:pt x="1904" y="3264"/>
                  </a:lnTo>
                  <a:lnTo>
                    <a:pt x="2793" y="3264"/>
                  </a:lnTo>
                  <a:lnTo>
                    <a:pt x="3809" y="4076"/>
                  </a:lnTo>
                  <a:lnTo>
                    <a:pt x="4698" y="4076"/>
                  </a:lnTo>
                  <a:lnTo>
                    <a:pt x="5714" y="407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5" name="object 905"/>
            <p:cNvSpPr/>
            <p:nvPr/>
          </p:nvSpPr>
          <p:spPr>
            <a:xfrm>
              <a:off x="9071513" y="4509000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79">
                  <a:moveTo>
                    <a:pt x="5714" y="4902"/>
                  </a:moveTo>
                  <a:lnTo>
                    <a:pt x="4825" y="4902"/>
                  </a:lnTo>
                  <a:lnTo>
                    <a:pt x="3809" y="4089"/>
                  </a:lnTo>
                  <a:lnTo>
                    <a:pt x="1904" y="3264"/>
                  </a:lnTo>
                  <a:lnTo>
                    <a:pt x="1015" y="2451"/>
                  </a:lnTo>
                  <a:lnTo>
                    <a:pt x="1015" y="1638"/>
                  </a:lnTo>
                  <a:lnTo>
                    <a:pt x="0" y="825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6" name="object 906"/>
            <p:cNvSpPr/>
            <p:nvPr/>
          </p:nvSpPr>
          <p:spPr>
            <a:xfrm>
              <a:off x="9077228" y="451145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15" y="0"/>
                  </a:moveTo>
                  <a:lnTo>
                    <a:pt x="1015" y="812"/>
                  </a:lnTo>
                  <a:lnTo>
                    <a:pt x="0" y="163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7" name="object 907"/>
            <p:cNvSpPr/>
            <p:nvPr/>
          </p:nvSpPr>
          <p:spPr>
            <a:xfrm>
              <a:off x="9057799" y="4508594"/>
              <a:ext cx="33655" cy="5080"/>
            </a:xfrm>
            <a:custGeom>
              <a:avLst/>
              <a:gdLst/>
              <a:ahLst/>
              <a:cxnLst/>
              <a:rect l="l" t="t" r="r" b="b"/>
              <a:pathLst>
                <a:path w="33654" h="5079">
                  <a:moveTo>
                    <a:pt x="5714" y="4902"/>
                  </a:moveTo>
                  <a:lnTo>
                    <a:pt x="33144" y="4902"/>
                  </a:lnTo>
                </a:path>
                <a:path w="33654" h="5079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8" name="object 908"/>
            <p:cNvSpPr/>
            <p:nvPr/>
          </p:nvSpPr>
          <p:spPr>
            <a:xfrm>
              <a:off x="9071513" y="450737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0"/>
                  </a:moveTo>
                  <a:lnTo>
                    <a:pt x="1015" y="812"/>
                  </a:lnTo>
                  <a:lnTo>
                    <a:pt x="0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09" name="object 909"/>
            <p:cNvSpPr/>
            <p:nvPr/>
          </p:nvSpPr>
          <p:spPr>
            <a:xfrm>
              <a:off x="8866299" y="4509826"/>
              <a:ext cx="110489" cy="1905"/>
            </a:xfrm>
            <a:custGeom>
              <a:avLst/>
              <a:gdLst/>
              <a:ahLst/>
              <a:cxnLst/>
              <a:rect l="l" t="t" r="r" b="b"/>
              <a:pathLst>
                <a:path w="110490" h="1904">
                  <a:moveTo>
                    <a:pt x="-13716" y="812"/>
                  </a:moveTo>
                  <a:lnTo>
                    <a:pt x="123943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0" name="object 910"/>
            <p:cNvSpPr/>
            <p:nvPr/>
          </p:nvSpPr>
          <p:spPr>
            <a:xfrm>
              <a:off x="8154654" y="4656710"/>
              <a:ext cx="553720" cy="3810"/>
            </a:xfrm>
            <a:custGeom>
              <a:avLst/>
              <a:gdLst/>
              <a:ahLst/>
              <a:cxnLst/>
              <a:rect l="l" t="t" r="r" b="b"/>
              <a:pathLst>
                <a:path w="553720" h="3810">
                  <a:moveTo>
                    <a:pt x="0" y="3264"/>
                  </a:moveTo>
                  <a:lnTo>
                    <a:pt x="553417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1" name="object 911"/>
            <p:cNvSpPr/>
            <p:nvPr/>
          </p:nvSpPr>
          <p:spPr>
            <a:xfrm>
              <a:off x="8259788" y="4512436"/>
              <a:ext cx="191770" cy="32384"/>
            </a:xfrm>
            <a:custGeom>
              <a:avLst/>
              <a:gdLst/>
              <a:ahLst/>
              <a:cxnLst/>
              <a:rect l="l" t="t" r="r" b="b"/>
              <a:pathLst>
                <a:path w="191770" h="32385">
                  <a:moveTo>
                    <a:pt x="191503" y="0"/>
                  </a:moveTo>
                  <a:lnTo>
                    <a:pt x="0" y="0"/>
                  </a:lnTo>
                  <a:lnTo>
                    <a:pt x="0" y="4076"/>
                  </a:lnTo>
                  <a:lnTo>
                    <a:pt x="0" y="28244"/>
                  </a:lnTo>
                  <a:lnTo>
                    <a:pt x="0" y="32321"/>
                  </a:lnTo>
                  <a:lnTo>
                    <a:pt x="191503" y="32321"/>
                  </a:lnTo>
                  <a:lnTo>
                    <a:pt x="191503" y="28244"/>
                  </a:lnTo>
                  <a:lnTo>
                    <a:pt x="191503" y="4076"/>
                  </a:lnTo>
                  <a:lnTo>
                    <a:pt x="191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2" name="object 912"/>
            <p:cNvSpPr/>
            <p:nvPr/>
          </p:nvSpPr>
          <p:spPr>
            <a:xfrm>
              <a:off x="6989405" y="451797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59" h="11429">
                  <a:moveTo>
                    <a:pt x="0" y="11430"/>
                  </a:moveTo>
                  <a:lnTo>
                    <a:pt x="116524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3" name="object 913"/>
            <p:cNvSpPr/>
            <p:nvPr/>
          </p:nvSpPr>
          <p:spPr>
            <a:xfrm>
              <a:off x="7769117" y="4518792"/>
              <a:ext cx="219710" cy="1905"/>
            </a:xfrm>
            <a:custGeom>
              <a:avLst/>
              <a:gdLst/>
              <a:ahLst/>
              <a:cxnLst/>
              <a:rect l="l" t="t" r="r" b="b"/>
              <a:pathLst>
                <a:path w="219709" h="1904">
                  <a:moveTo>
                    <a:pt x="-13716" y="819"/>
                  </a:moveTo>
                  <a:lnTo>
                    <a:pt x="233280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4" name="object 914"/>
            <p:cNvSpPr/>
            <p:nvPr/>
          </p:nvSpPr>
          <p:spPr>
            <a:xfrm>
              <a:off x="8208371" y="4515528"/>
              <a:ext cx="219710" cy="1905"/>
            </a:xfrm>
            <a:custGeom>
              <a:avLst/>
              <a:gdLst/>
              <a:ahLst/>
              <a:cxnLst/>
              <a:rect l="l" t="t" r="r" b="b"/>
              <a:pathLst>
                <a:path w="219709" h="1904">
                  <a:moveTo>
                    <a:pt x="-13716" y="819"/>
                  </a:moveTo>
                  <a:lnTo>
                    <a:pt x="233280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5" name="object 915"/>
            <p:cNvSpPr/>
            <p:nvPr/>
          </p:nvSpPr>
          <p:spPr>
            <a:xfrm>
              <a:off x="8340693" y="4657523"/>
              <a:ext cx="180340" cy="1270"/>
            </a:xfrm>
            <a:custGeom>
              <a:avLst/>
              <a:gdLst/>
              <a:ahLst/>
              <a:cxnLst/>
              <a:rect l="l" t="t" r="r" b="b"/>
              <a:pathLst>
                <a:path w="180340" h="1270">
                  <a:moveTo>
                    <a:pt x="-13716" y="412"/>
                  </a:moveTo>
                  <a:lnTo>
                    <a:pt x="194040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6" name="object 916"/>
            <p:cNvSpPr/>
            <p:nvPr/>
          </p:nvSpPr>
          <p:spPr>
            <a:xfrm>
              <a:off x="8318597" y="4522882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07" y="0"/>
                  </a:moveTo>
                  <a:lnTo>
                    <a:pt x="0" y="0"/>
                  </a:lnTo>
                  <a:lnTo>
                    <a:pt x="73907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7" name="object 917"/>
            <p:cNvSpPr/>
            <p:nvPr/>
          </p:nvSpPr>
          <p:spPr>
            <a:xfrm>
              <a:off x="8319605" y="4508347"/>
              <a:ext cx="22225" cy="27940"/>
            </a:xfrm>
            <a:custGeom>
              <a:avLst/>
              <a:gdLst/>
              <a:ahLst/>
              <a:cxnLst/>
              <a:rect l="l" t="t" r="r" b="b"/>
              <a:pathLst>
                <a:path w="22225" h="27939">
                  <a:moveTo>
                    <a:pt x="22098" y="0"/>
                  </a:moveTo>
                  <a:lnTo>
                    <a:pt x="0" y="0"/>
                  </a:lnTo>
                  <a:lnTo>
                    <a:pt x="0" y="27432"/>
                  </a:lnTo>
                  <a:lnTo>
                    <a:pt x="22098" y="27432"/>
                  </a:lnTo>
                  <a:lnTo>
                    <a:pt x="220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8" name="object 918"/>
            <p:cNvSpPr/>
            <p:nvPr/>
          </p:nvSpPr>
          <p:spPr>
            <a:xfrm>
              <a:off x="8444316" y="4536751"/>
              <a:ext cx="78105" cy="121285"/>
            </a:xfrm>
            <a:custGeom>
              <a:avLst/>
              <a:gdLst/>
              <a:ahLst/>
              <a:cxnLst/>
              <a:rect l="l" t="t" r="r" b="b"/>
              <a:pathLst>
                <a:path w="78104" h="121285">
                  <a:moveTo>
                    <a:pt x="2793" y="2451"/>
                  </a:moveTo>
                  <a:lnTo>
                    <a:pt x="0" y="0"/>
                  </a:lnTo>
                </a:path>
                <a:path w="78104" h="121285">
                  <a:moveTo>
                    <a:pt x="76701" y="120771"/>
                  </a:moveTo>
                  <a:lnTo>
                    <a:pt x="77590" y="1207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19" name="object 919"/>
            <p:cNvSpPr/>
            <p:nvPr/>
          </p:nvSpPr>
          <p:spPr>
            <a:xfrm>
              <a:off x="8427934" y="4513903"/>
              <a:ext cx="219075" cy="1905"/>
            </a:xfrm>
            <a:custGeom>
              <a:avLst/>
              <a:gdLst/>
              <a:ahLst/>
              <a:cxnLst/>
              <a:rect l="l" t="t" r="r" b="b"/>
              <a:pathLst>
                <a:path w="219075" h="1904">
                  <a:moveTo>
                    <a:pt x="-13716" y="812"/>
                  </a:moveTo>
                  <a:lnTo>
                    <a:pt x="232391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0" name="object 920"/>
            <p:cNvSpPr/>
            <p:nvPr/>
          </p:nvSpPr>
          <p:spPr>
            <a:xfrm>
              <a:off x="8444316" y="45245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51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1" name="object 921"/>
            <p:cNvSpPr/>
            <p:nvPr/>
          </p:nvSpPr>
          <p:spPr>
            <a:xfrm>
              <a:off x="8440506" y="45245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2" name="object 922"/>
            <p:cNvSpPr/>
            <p:nvPr/>
          </p:nvSpPr>
          <p:spPr>
            <a:xfrm>
              <a:off x="8443300" y="452695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625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3" name="object 923"/>
            <p:cNvSpPr/>
            <p:nvPr/>
          </p:nvSpPr>
          <p:spPr>
            <a:xfrm>
              <a:off x="8437585" y="452695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4" name="object 924"/>
            <p:cNvSpPr/>
            <p:nvPr/>
          </p:nvSpPr>
          <p:spPr>
            <a:xfrm>
              <a:off x="8437585" y="4525321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29">
                  <a:moveTo>
                    <a:pt x="3809" y="4089"/>
                  </a:moveTo>
                  <a:lnTo>
                    <a:pt x="5714" y="3264"/>
                  </a:lnTo>
                </a:path>
                <a:path w="6984" h="11429">
                  <a:moveTo>
                    <a:pt x="2920" y="4902"/>
                  </a:moveTo>
                  <a:lnTo>
                    <a:pt x="3809" y="4089"/>
                  </a:lnTo>
                </a:path>
                <a:path w="6984" h="11429">
                  <a:moveTo>
                    <a:pt x="888" y="5715"/>
                  </a:moveTo>
                  <a:lnTo>
                    <a:pt x="2920" y="4902"/>
                  </a:lnTo>
                </a:path>
                <a:path w="6984" h="11429">
                  <a:moveTo>
                    <a:pt x="0" y="5715"/>
                  </a:moveTo>
                  <a:lnTo>
                    <a:pt x="888" y="5715"/>
                  </a:lnTo>
                </a:path>
                <a:path w="6984" h="11429">
                  <a:moveTo>
                    <a:pt x="6730" y="11430"/>
                  </a:moveTo>
                  <a:lnTo>
                    <a:pt x="1904" y="7353"/>
                  </a:lnTo>
                  <a:lnTo>
                    <a:pt x="0" y="5715"/>
                  </a:lnTo>
                </a:path>
                <a:path w="6984" h="11429">
                  <a:moveTo>
                    <a:pt x="2920" y="0"/>
                  </a:moveTo>
                  <a:lnTo>
                    <a:pt x="1904" y="825"/>
                  </a:lnTo>
                  <a:lnTo>
                    <a:pt x="1904" y="1638"/>
                  </a:lnTo>
                  <a:lnTo>
                    <a:pt x="888" y="1638"/>
                  </a:lnTo>
                  <a:lnTo>
                    <a:pt x="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5" name="object 925"/>
            <p:cNvSpPr/>
            <p:nvPr/>
          </p:nvSpPr>
          <p:spPr>
            <a:xfrm>
              <a:off x="8368500" y="4508347"/>
              <a:ext cx="23495" cy="27940"/>
            </a:xfrm>
            <a:custGeom>
              <a:avLst/>
              <a:gdLst/>
              <a:ahLst/>
              <a:cxnLst/>
              <a:rect l="l" t="t" r="r" b="b"/>
              <a:pathLst>
                <a:path w="23495" h="27939">
                  <a:moveTo>
                    <a:pt x="22987" y="0"/>
                  </a:moveTo>
                  <a:lnTo>
                    <a:pt x="0" y="0"/>
                  </a:lnTo>
                  <a:lnTo>
                    <a:pt x="0" y="27432"/>
                  </a:lnTo>
                  <a:lnTo>
                    <a:pt x="22987" y="27432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6" name="object 926"/>
            <p:cNvSpPr/>
            <p:nvPr/>
          </p:nvSpPr>
          <p:spPr>
            <a:xfrm>
              <a:off x="8432506" y="4515941"/>
              <a:ext cx="28575" cy="5715"/>
            </a:xfrm>
            <a:custGeom>
              <a:avLst/>
              <a:gdLst/>
              <a:ahLst/>
              <a:cxnLst/>
              <a:rect l="l" t="t" r="r" b="b"/>
              <a:pathLst>
                <a:path w="28575" h="5714">
                  <a:moveTo>
                    <a:pt x="888" y="0"/>
                  </a:moveTo>
                  <a:lnTo>
                    <a:pt x="28318" y="0"/>
                  </a:lnTo>
                </a:path>
                <a:path w="28575" h="5714">
                  <a:moveTo>
                    <a:pt x="888" y="1225"/>
                  </a:moveTo>
                  <a:lnTo>
                    <a:pt x="28318" y="1225"/>
                  </a:lnTo>
                </a:path>
                <a:path w="28575" h="5714">
                  <a:moveTo>
                    <a:pt x="0" y="5302"/>
                  </a:moveTo>
                  <a:lnTo>
                    <a:pt x="27429" y="5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7" name="object 927"/>
            <p:cNvSpPr/>
            <p:nvPr/>
          </p:nvSpPr>
          <p:spPr>
            <a:xfrm>
              <a:off x="8422220" y="4515528"/>
              <a:ext cx="25400" cy="9525"/>
            </a:xfrm>
            <a:custGeom>
              <a:avLst/>
              <a:gdLst/>
              <a:ahLst/>
              <a:cxnLst/>
              <a:rect l="l" t="t" r="r" b="b"/>
              <a:pathLst>
                <a:path w="25400" h="9525">
                  <a:moveTo>
                    <a:pt x="22984" y="8979"/>
                  </a:moveTo>
                  <a:lnTo>
                    <a:pt x="24000" y="6528"/>
                  </a:lnTo>
                </a:path>
                <a:path w="25400" h="9525">
                  <a:moveTo>
                    <a:pt x="0" y="0"/>
                  </a:moveTo>
                  <a:lnTo>
                    <a:pt x="10540" y="8979"/>
                  </a:lnTo>
                  <a:lnTo>
                    <a:pt x="0" y="0"/>
                  </a:lnTo>
                  <a:close/>
                </a:path>
                <a:path w="25400" h="9525">
                  <a:moveTo>
                    <a:pt x="24889" y="2451"/>
                  </a:moveTo>
                  <a:lnTo>
                    <a:pt x="24000" y="4902"/>
                  </a:lnTo>
                </a:path>
                <a:path w="25400" h="9525">
                  <a:moveTo>
                    <a:pt x="20191" y="0"/>
                  </a:moveTo>
                  <a:lnTo>
                    <a:pt x="19175" y="3264"/>
                  </a:lnTo>
                </a:path>
                <a:path w="25400" h="9525">
                  <a:moveTo>
                    <a:pt x="19175" y="3264"/>
                  </a:moveTo>
                  <a:lnTo>
                    <a:pt x="19175" y="5715"/>
                  </a:lnTo>
                  <a:lnTo>
                    <a:pt x="19175" y="7353"/>
                  </a:lnTo>
                  <a:lnTo>
                    <a:pt x="18286" y="8166"/>
                  </a:lnTo>
                  <a:lnTo>
                    <a:pt x="18286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8" name="object 928"/>
            <p:cNvSpPr/>
            <p:nvPr/>
          </p:nvSpPr>
          <p:spPr>
            <a:xfrm>
              <a:off x="8400124" y="451552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44"/>
                  </a:moveTo>
                  <a:lnTo>
                    <a:pt x="13714" y="2044"/>
                  </a:lnTo>
                </a:path>
              </a:pathLst>
            </a:custGeom>
            <a:ln w="40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29" name="object 929"/>
            <p:cNvSpPr/>
            <p:nvPr/>
          </p:nvSpPr>
          <p:spPr>
            <a:xfrm>
              <a:off x="8400124" y="45171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0" name="object 930"/>
            <p:cNvSpPr/>
            <p:nvPr/>
          </p:nvSpPr>
          <p:spPr>
            <a:xfrm>
              <a:off x="8401139" y="451552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44"/>
                  </a:moveTo>
                  <a:lnTo>
                    <a:pt x="13714" y="2044"/>
                  </a:lnTo>
                </a:path>
              </a:pathLst>
            </a:custGeom>
            <a:ln w="40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1" name="object 931"/>
            <p:cNvSpPr/>
            <p:nvPr/>
          </p:nvSpPr>
          <p:spPr>
            <a:xfrm>
              <a:off x="8401139" y="4517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2" name="object 932"/>
            <p:cNvSpPr/>
            <p:nvPr/>
          </p:nvSpPr>
          <p:spPr>
            <a:xfrm>
              <a:off x="8400124" y="45171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3" name="object 933"/>
            <p:cNvSpPr/>
            <p:nvPr/>
          </p:nvSpPr>
          <p:spPr>
            <a:xfrm>
              <a:off x="8401139" y="451552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44"/>
                  </a:moveTo>
                  <a:lnTo>
                    <a:pt x="13714" y="2044"/>
                  </a:lnTo>
                </a:path>
              </a:pathLst>
            </a:custGeom>
            <a:ln w="40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4" name="object 934"/>
            <p:cNvSpPr/>
            <p:nvPr/>
          </p:nvSpPr>
          <p:spPr>
            <a:xfrm>
              <a:off x="8392504" y="45220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5" name="object 935"/>
            <p:cNvSpPr/>
            <p:nvPr/>
          </p:nvSpPr>
          <p:spPr>
            <a:xfrm>
              <a:off x="8391489" y="4520431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0" y="1625"/>
                  </a:moveTo>
                  <a:lnTo>
                    <a:pt x="1015" y="1625"/>
                  </a:lnTo>
                  <a:lnTo>
                    <a:pt x="2920" y="1625"/>
                  </a:lnTo>
                  <a:lnTo>
                    <a:pt x="3936" y="1625"/>
                  </a:lnTo>
                  <a:lnTo>
                    <a:pt x="4825" y="1625"/>
                  </a:lnTo>
                  <a:lnTo>
                    <a:pt x="5841" y="812"/>
                  </a:lnTo>
                  <a:lnTo>
                    <a:pt x="6730" y="812"/>
                  </a:lnTo>
                  <a:lnTo>
                    <a:pt x="7746" y="812"/>
                  </a:lnTo>
                  <a:lnTo>
                    <a:pt x="774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6" name="object 936"/>
            <p:cNvSpPr/>
            <p:nvPr/>
          </p:nvSpPr>
          <p:spPr>
            <a:xfrm>
              <a:off x="8399235" y="451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51"/>
                  </a:moveTo>
                  <a:lnTo>
                    <a:pt x="13714" y="2451"/>
                  </a:lnTo>
                </a:path>
              </a:pathLst>
            </a:custGeom>
            <a:ln w="49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7" name="object 937"/>
            <p:cNvSpPr/>
            <p:nvPr/>
          </p:nvSpPr>
          <p:spPr>
            <a:xfrm>
              <a:off x="8399235" y="45196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888" y="812"/>
                  </a:ln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8" name="object 938"/>
            <p:cNvSpPr/>
            <p:nvPr/>
          </p:nvSpPr>
          <p:spPr>
            <a:xfrm>
              <a:off x="8402029" y="451552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51"/>
                  </a:moveTo>
                  <a:lnTo>
                    <a:pt x="13714" y="2451"/>
                  </a:lnTo>
                </a:path>
              </a:pathLst>
            </a:custGeom>
            <a:ln w="49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39" name="object 939"/>
            <p:cNvSpPr/>
            <p:nvPr/>
          </p:nvSpPr>
          <p:spPr>
            <a:xfrm>
              <a:off x="8263992" y="4519618"/>
              <a:ext cx="138430" cy="19050"/>
            </a:xfrm>
            <a:custGeom>
              <a:avLst/>
              <a:gdLst/>
              <a:ahLst/>
              <a:cxnLst/>
              <a:rect l="l" t="t" r="r" b="b"/>
              <a:pathLst>
                <a:path w="138429" h="19050">
                  <a:moveTo>
                    <a:pt x="135243" y="812"/>
                  </a:moveTo>
                  <a:lnTo>
                    <a:pt x="136131" y="812"/>
                  </a:lnTo>
                  <a:lnTo>
                    <a:pt x="137147" y="812"/>
                  </a:lnTo>
                  <a:lnTo>
                    <a:pt x="137147" y="0"/>
                  </a:lnTo>
                </a:path>
                <a:path w="138429" h="19050">
                  <a:moveTo>
                    <a:pt x="138036" y="812"/>
                  </a:moveTo>
                  <a:lnTo>
                    <a:pt x="138036" y="1625"/>
                  </a:lnTo>
                  <a:lnTo>
                    <a:pt x="137147" y="2438"/>
                  </a:lnTo>
                  <a:lnTo>
                    <a:pt x="136131" y="2438"/>
                  </a:lnTo>
                  <a:lnTo>
                    <a:pt x="135243" y="2438"/>
                  </a:lnTo>
                  <a:lnTo>
                    <a:pt x="132322" y="3264"/>
                  </a:lnTo>
                  <a:lnTo>
                    <a:pt x="130417" y="3264"/>
                  </a:lnTo>
                  <a:lnTo>
                    <a:pt x="128512" y="3264"/>
                  </a:lnTo>
                </a:path>
                <a:path w="138429" h="19050">
                  <a:moveTo>
                    <a:pt x="138036" y="812"/>
                  </a:moveTo>
                  <a:lnTo>
                    <a:pt x="138036" y="1625"/>
                  </a:lnTo>
                  <a:lnTo>
                    <a:pt x="137147" y="1625"/>
                  </a:lnTo>
                  <a:lnTo>
                    <a:pt x="135243" y="2438"/>
                  </a:lnTo>
                  <a:lnTo>
                    <a:pt x="134227" y="2438"/>
                  </a:lnTo>
                  <a:lnTo>
                    <a:pt x="133338" y="2438"/>
                  </a:lnTo>
                  <a:lnTo>
                    <a:pt x="131433" y="3264"/>
                  </a:lnTo>
                  <a:lnTo>
                    <a:pt x="128512" y="3264"/>
                  </a:lnTo>
                </a:path>
                <a:path w="138429" h="19050">
                  <a:moveTo>
                    <a:pt x="136131" y="0"/>
                  </a:moveTo>
                  <a:lnTo>
                    <a:pt x="136131" y="812"/>
                  </a:lnTo>
                  <a:lnTo>
                    <a:pt x="135243" y="1625"/>
                  </a:lnTo>
                  <a:lnTo>
                    <a:pt x="134227" y="1625"/>
                  </a:lnTo>
                  <a:lnTo>
                    <a:pt x="132322" y="2438"/>
                  </a:lnTo>
                  <a:lnTo>
                    <a:pt x="130417" y="2438"/>
                  </a:lnTo>
                  <a:lnTo>
                    <a:pt x="127496" y="2438"/>
                  </a:lnTo>
                </a:path>
                <a:path w="138429" h="19050">
                  <a:moveTo>
                    <a:pt x="137147" y="0"/>
                  </a:moveTo>
                  <a:lnTo>
                    <a:pt x="137147" y="812"/>
                  </a:lnTo>
                  <a:lnTo>
                    <a:pt x="135243" y="812"/>
                  </a:lnTo>
                </a:path>
                <a:path w="138429" h="19050">
                  <a:moveTo>
                    <a:pt x="138036" y="812"/>
                  </a:moveTo>
                  <a:lnTo>
                    <a:pt x="137147" y="812"/>
                  </a:lnTo>
                  <a:lnTo>
                    <a:pt x="137147" y="0"/>
                  </a:lnTo>
                </a:path>
                <a:path w="138429" h="19050">
                  <a:moveTo>
                    <a:pt x="138036" y="812"/>
                  </a:moveTo>
                  <a:lnTo>
                    <a:pt x="137147" y="812"/>
                  </a:lnTo>
                  <a:lnTo>
                    <a:pt x="137147" y="0"/>
                  </a:lnTo>
                </a:path>
                <a:path w="138429" h="19050">
                  <a:moveTo>
                    <a:pt x="77717" y="2438"/>
                  </a:moveTo>
                  <a:lnTo>
                    <a:pt x="104511" y="2438"/>
                  </a:lnTo>
                </a:path>
                <a:path w="138429" h="19050">
                  <a:moveTo>
                    <a:pt x="0" y="18771"/>
                  </a:moveTo>
                  <a:lnTo>
                    <a:pt x="2920" y="163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0" name="object 940"/>
            <p:cNvSpPr/>
            <p:nvPr/>
          </p:nvSpPr>
          <p:spPr>
            <a:xfrm>
              <a:off x="7918453" y="4646258"/>
              <a:ext cx="250825" cy="28575"/>
            </a:xfrm>
            <a:custGeom>
              <a:avLst/>
              <a:gdLst/>
              <a:ahLst/>
              <a:cxnLst/>
              <a:rect l="l" t="t" r="r" b="b"/>
              <a:pathLst>
                <a:path w="250825" h="28575">
                  <a:moveTo>
                    <a:pt x="0" y="28246"/>
                  </a:moveTo>
                  <a:lnTo>
                    <a:pt x="250807" y="28246"/>
                  </a:lnTo>
                  <a:lnTo>
                    <a:pt x="250807" y="0"/>
                  </a:lnTo>
                  <a:lnTo>
                    <a:pt x="0" y="0"/>
                  </a:lnTo>
                  <a:lnTo>
                    <a:pt x="0" y="28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1" name="object 941"/>
            <p:cNvSpPr/>
            <p:nvPr/>
          </p:nvSpPr>
          <p:spPr>
            <a:xfrm>
              <a:off x="7918453" y="4646258"/>
              <a:ext cx="250190" cy="29209"/>
            </a:xfrm>
            <a:custGeom>
              <a:avLst/>
              <a:gdLst/>
              <a:ahLst/>
              <a:cxnLst/>
              <a:rect l="l" t="t" r="r" b="b"/>
              <a:pathLst>
                <a:path w="250190" h="29210">
                  <a:moveTo>
                    <a:pt x="0" y="29072"/>
                  </a:moveTo>
                  <a:lnTo>
                    <a:pt x="249918" y="29072"/>
                  </a:lnTo>
                  <a:lnTo>
                    <a:pt x="249918" y="0"/>
                  </a:lnTo>
                  <a:lnTo>
                    <a:pt x="0" y="0"/>
                  </a:lnTo>
                  <a:lnTo>
                    <a:pt x="0" y="290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2" name="object 942"/>
            <p:cNvSpPr/>
            <p:nvPr/>
          </p:nvSpPr>
          <p:spPr>
            <a:xfrm>
              <a:off x="8209260" y="4659974"/>
              <a:ext cx="82550" cy="57150"/>
            </a:xfrm>
            <a:custGeom>
              <a:avLst/>
              <a:gdLst/>
              <a:ahLst/>
              <a:cxnLst/>
              <a:rect l="l" t="t" r="r" b="b"/>
              <a:pathLst>
                <a:path w="82550" h="57150">
                  <a:moveTo>
                    <a:pt x="46096" y="45697"/>
                  </a:moveTo>
                  <a:lnTo>
                    <a:pt x="34540" y="30202"/>
                  </a:lnTo>
                </a:path>
                <a:path w="82550" h="57150">
                  <a:moveTo>
                    <a:pt x="0" y="0"/>
                  </a:moveTo>
                  <a:lnTo>
                    <a:pt x="25016" y="33466"/>
                  </a:lnTo>
                </a:path>
                <a:path w="82550" h="57150">
                  <a:moveTo>
                    <a:pt x="68192" y="39169"/>
                  </a:moveTo>
                  <a:lnTo>
                    <a:pt x="57652" y="24487"/>
                  </a:lnTo>
                </a:path>
                <a:path w="82550" h="57150">
                  <a:moveTo>
                    <a:pt x="70097" y="39994"/>
                  </a:moveTo>
                  <a:lnTo>
                    <a:pt x="57652" y="24487"/>
                  </a:lnTo>
                </a:path>
                <a:path w="82550" h="57150">
                  <a:moveTo>
                    <a:pt x="68192" y="34279"/>
                  </a:moveTo>
                  <a:lnTo>
                    <a:pt x="57652" y="19584"/>
                  </a:lnTo>
                </a:path>
                <a:path w="82550" h="57150">
                  <a:moveTo>
                    <a:pt x="35556" y="35092"/>
                  </a:moveTo>
                  <a:lnTo>
                    <a:pt x="25905" y="23674"/>
                  </a:lnTo>
                </a:path>
                <a:path w="82550" h="57150">
                  <a:moveTo>
                    <a:pt x="62351" y="26938"/>
                  </a:moveTo>
                  <a:lnTo>
                    <a:pt x="69081" y="35092"/>
                  </a:lnTo>
                </a:path>
                <a:path w="82550" h="57150">
                  <a:moveTo>
                    <a:pt x="79621" y="53051"/>
                  </a:moveTo>
                  <a:lnTo>
                    <a:pt x="68192" y="39169"/>
                  </a:lnTo>
                </a:path>
                <a:path w="82550" h="57150">
                  <a:moveTo>
                    <a:pt x="82542" y="55489"/>
                  </a:moveTo>
                  <a:lnTo>
                    <a:pt x="70097" y="39994"/>
                  </a:lnTo>
                </a:path>
                <a:path w="82550" h="57150">
                  <a:moveTo>
                    <a:pt x="79621" y="48148"/>
                  </a:moveTo>
                  <a:lnTo>
                    <a:pt x="68192" y="34279"/>
                  </a:lnTo>
                </a:path>
                <a:path w="82550" h="57150">
                  <a:moveTo>
                    <a:pt x="69081" y="35092"/>
                  </a:moveTo>
                  <a:lnTo>
                    <a:pt x="75812" y="44071"/>
                  </a:lnTo>
                </a:path>
                <a:path w="82550" h="57150">
                  <a:moveTo>
                    <a:pt x="75812" y="44071"/>
                  </a:moveTo>
                  <a:lnTo>
                    <a:pt x="82542" y="52225"/>
                  </a:lnTo>
                </a:path>
                <a:path w="82550" h="57150">
                  <a:moveTo>
                    <a:pt x="44192" y="45697"/>
                  </a:moveTo>
                  <a:lnTo>
                    <a:pt x="35556" y="35092"/>
                  </a:lnTo>
                </a:path>
                <a:path w="82550" h="57150">
                  <a:moveTo>
                    <a:pt x="53716" y="55489"/>
                  </a:moveTo>
                  <a:lnTo>
                    <a:pt x="46096" y="45697"/>
                  </a:lnTo>
                </a:path>
                <a:path w="82550" h="57150">
                  <a:moveTo>
                    <a:pt x="52827" y="57128"/>
                  </a:moveTo>
                  <a:lnTo>
                    <a:pt x="44192" y="456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3" name="object 943"/>
            <p:cNvSpPr/>
            <p:nvPr/>
          </p:nvSpPr>
          <p:spPr>
            <a:xfrm>
              <a:off x="8233261" y="4658349"/>
              <a:ext cx="107950" cy="1270"/>
            </a:xfrm>
            <a:custGeom>
              <a:avLst/>
              <a:gdLst/>
              <a:ahLst/>
              <a:cxnLst/>
              <a:rect l="l" t="t" r="r" b="b"/>
              <a:pathLst>
                <a:path w="107950" h="1270">
                  <a:moveTo>
                    <a:pt x="-13716" y="406"/>
                  </a:moveTo>
                  <a:lnTo>
                    <a:pt x="121149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4" name="object 944"/>
            <p:cNvSpPr/>
            <p:nvPr/>
          </p:nvSpPr>
          <p:spPr>
            <a:xfrm>
              <a:off x="8154654" y="4659162"/>
              <a:ext cx="78740" cy="1270"/>
            </a:xfrm>
            <a:custGeom>
              <a:avLst/>
              <a:gdLst/>
              <a:ahLst/>
              <a:cxnLst/>
              <a:rect l="l" t="t" r="r" b="b"/>
              <a:pathLst>
                <a:path w="78740" h="1270">
                  <a:moveTo>
                    <a:pt x="-13716" y="406"/>
                  </a:moveTo>
                  <a:lnTo>
                    <a:pt x="92322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5" name="object 945"/>
            <p:cNvSpPr/>
            <p:nvPr/>
          </p:nvSpPr>
          <p:spPr>
            <a:xfrm>
              <a:off x="8237070" y="4681198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4" h="9525">
                  <a:moveTo>
                    <a:pt x="6730" y="897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6" name="object 946"/>
            <p:cNvSpPr/>
            <p:nvPr/>
          </p:nvSpPr>
          <p:spPr>
            <a:xfrm>
              <a:off x="8220816" y="4659974"/>
              <a:ext cx="16510" cy="21590"/>
            </a:xfrm>
            <a:custGeom>
              <a:avLst/>
              <a:gdLst/>
              <a:ahLst/>
              <a:cxnLst/>
              <a:rect l="l" t="t" r="r" b="b"/>
              <a:pathLst>
                <a:path w="16509" h="21589">
                  <a:moveTo>
                    <a:pt x="16254" y="21223"/>
                  </a:moveTo>
                  <a:lnTo>
                    <a:pt x="7619" y="10605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7" name="object 947"/>
            <p:cNvSpPr/>
            <p:nvPr/>
          </p:nvSpPr>
          <p:spPr>
            <a:xfrm>
              <a:off x="8248626" y="4659162"/>
              <a:ext cx="18415" cy="25400"/>
            </a:xfrm>
            <a:custGeom>
              <a:avLst/>
              <a:gdLst/>
              <a:ahLst/>
              <a:cxnLst/>
              <a:rect l="l" t="t" r="r" b="b"/>
              <a:pathLst>
                <a:path w="18415" h="25400">
                  <a:moveTo>
                    <a:pt x="18286" y="25299"/>
                  </a:moveTo>
                  <a:lnTo>
                    <a:pt x="6730" y="9792"/>
                  </a:lnTo>
                  <a:lnTo>
                    <a:pt x="0" y="0"/>
                  </a:lnTo>
                </a:path>
                <a:path w="18415" h="25400">
                  <a:moveTo>
                    <a:pt x="18286" y="25299"/>
                  </a:moveTo>
                  <a:lnTo>
                    <a:pt x="7619" y="9792"/>
                  </a:lnTo>
                  <a:lnTo>
                    <a:pt x="1015" y="0"/>
                  </a:lnTo>
                </a:path>
                <a:path w="18415" h="25400">
                  <a:moveTo>
                    <a:pt x="18286" y="20397"/>
                  </a:moveTo>
                  <a:lnTo>
                    <a:pt x="14349" y="14682"/>
                  </a:ln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8" name="object 948"/>
            <p:cNvSpPr/>
            <p:nvPr/>
          </p:nvSpPr>
          <p:spPr>
            <a:xfrm>
              <a:off x="8226530" y="4671405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90" h="12700">
                  <a:moveTo>
                    <a:pt x="8635" y="12230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49" name="object 949"/>
            <p:cNvSpPr/>
            <p:nvPr/>
          </p:nvSpPr>
          <p:spPr>
            <a:xfrm>
              <a:off x="7968615" y="4659162"/>
              <a:ext cx="303530" cy="40005"/>
            </a:xfrm>
            <a:custGeom>
              <a:avLst/>
              <a:gdLst/>
              <a:ahLst/>
              <a:cxnLst/>
              <a:rect l="l" t="t" r="r" b="b"/>
              <a:pathLst>
                <a:path w="303529" h="40004">
                  <a:moveTo>
                    <a:pt x="257914" y="12243"/>
                  </a:moveTo>
                  <a:lnTo>
                    <a:pt x="249278" y="812"/>
                  </a:lnTo>
                </a:path>
                <a:path w="303529" h="40004">
                  <a:moveTo>
                    <a:pt x="282931" y="0"/>
                  </a:moveTo>
                  <a:lnTo>
                    <a:pt x="289661" y="9792"/>
                  </a:lnTo>
                </a:path>
                <a:path w="303529" h="40004">
                  <a:moveTo>
                    <a:pt x="289661" y="9792"/>
                  </a:moveTo>
                  <a:lnTo>
                    <a:pt x="296264" y="18771"/>
                  </a:lnTo>
                  <a:lnTo>
                    <a:pt x="302995" y="27751"/>
                  </a:lnTo>
                </a:path>
                <a:path w="303529" h="40004">
                  <a:moveTo>
                    <a:pt x="0" y="29376"/>
                  </a:moveTo>
                  <a:lnTo>
                    <a:pt x="7619" y="399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0" name="object 950"/>
            <p:cNvSpPr/>
            <p:nvPr/>
          </p:nvSpPr>
          <p:spPr>
            <a:xfrm>
              <a:off x="8005061" y="46918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888" y="163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1" name="object 951"/>
            <p:cNvSpPr/>
            <p:nvPr/>
          </p:nvSpPr>
          <p:spPr>
            <a:xfrm>
              <a:off x="7976235" y="4690177"/>
              <a:ext cx="33020" cy="19685"/>
            </a:xfrm>
            <a:custGeom>
              <a:avLst/>
              <a:gdLst/>
              <a:ahLst/>
              <a:cxnLst/>
              <a:rect l="l" t="t" r="r" b="b"/>
              <a:pathLst>
                <a:path w="33020" h="19685">
                  <a:moveTo>
                    <a:pt x="30731" y="4076"/>
                  </a:moveTo>
                  <a:lnTo>
                    <a:pt x="32636" y="6528"/>
                  </a:lnTo>
                </a:path>
                <a:path w="33020" h="19685">
                  <a:moveTo>
                    <a:pt x="0" y="8966"/>
                  </a:moveTo>
                  <a:lnTo>
                    <a:pt x="6730" y="19584"/>
                  </a:lnTo>
                </a:path>
                <a:path w="33020" h="19685">
                  <a:moveTo>
                    <a:pt x="29715" y="3264"/>
                  </a:moveTo>
                  <a:lnTo>
                    <a:pt x="30731" y="4076"/>
                  </a:lnTo>
                </a:path>
                <a:path w="33020" h="19685">
                  <a:moveTo>
                    <a:pt x="12444" y="0"/>
                  </a:moveTo>
                  <a:lnTo>
                    <a:pt x="8635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2" name="object 952"/>
            <p:cNvSpPr/>
            <p:nvPr/>
          </p:nvSpPr>
          <p:spPr>
            <a:xfrm>
              <a:off x="7986776" y="468282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92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3" name="object 953"/>
            <p:cNvSpPr/>
            <p:nvPr/>
          </p:nvSpPr>
          <p:spPr>
            <a:xfrm>
              <a:off x="7930265" y="4679559"/>
              <a:ext cx="74930" cy="12700"/>
            </a:xfrm>
            <a:custGeom>
              <a:avLst/>
              <a:gdLst/>
              <a:ahLst/>
              <a:cxnLst/>
              <a:rect l="l" t="t" r="r" b="b"/>
              <a:pathLst>
                <a:path w="74929" h="12700">
                  <a:moveTo>
                    <a:pt x="69970" y="8166"/>
                  </a:moveTo>
                  <a:lnTo>
                    <a:pt x="66161" y="9792"/>
                  </a:lnTo>
                  <a:lnTo>
                    <a:pt x="62351" y="10617"/>
                  </a:lnTo>
                  <a:lnTo>
                    <a:pt x="58414" y="10617"/>
                  </a:lnTo>
                </a:path>
                <a:path w="74929" h="12700">
                  <a:moveTo>
                    <a:pt x="59430" y="4089"/>
                  </a:moveTo>
                  <a:lnTo>
                    <a:pt x="61335" y="4902"/>
                  </a:lnTo>
                  <a:lnTo>
                    <a:pt x="63240" y="5715"/>
                  </a:lnTo>
                  <a:lnTo>
                    <a:pt x="66161" y="6528"/>
                  </a:lnTo>
                  <a:lnTo>
                    <a:pt x="68954" y="7353"/>
                  </a:lnTo>
                  <a:lnTo>
                    <a:pt x="70986" y="8979"/>
                  </a:lnTo>
                  <a:lnTo>
                    <a:pt x="71875" y="8979"/>
                  </a:lnTo>
                  <a:lnTo>
                    <a:pt x="72891" y="9792"/>
                  </a:lnTo>
                  <a:lnTo>
                    <a:pt x="73780" y="11430"/>
                  </a:lnTo>
                </a:path>
                <a:path w="74929" h="12700">
                  <a:moveTo>
                    <a:pt x="73780" y="11430"/>
                  </a:moveTo>
                  <a:lnTo>
                    <a:pt x="74796" y="12243"/>
                  </a:lnTo>
                </a:path>
                <a:path w="74929" h="12700">
                  <a:moveTo>
                    <a:pt x="0" y="812"/>
                  </a:moveTo>
                  <a:lnTo>
                    <a:pt x="1244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4" name="object 954"/>
            <p:cNvSpPr/>
            <p:nvPr/>
          </p:nvSpPr>
          <p:spPr>
            <a:xfrm>
              <a:off x="7948424" y="4679559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1015" y="0"/>
                  </a:moveTo>
                  <a:lnTo>
                    <a:pt x="1015" y="4902"/>
                  </a:lnTo>
                  <a:lnTo>
                    <a:pt x="1015" y="5715"/>
                  </a:lnTo>
                  <a:lnTo>
                    <a:pt x="0" y="5715"/>
                  </a:lnTo>
                  <a:lnTo>
                    <a:pt x="4825" y="5715"/>
                  </a:lnTo>
                  <a:lnTo>
                    <a:pt x="7746" y="5715"/>
                  </a:lnTo>
                  <a:lnTo>
                    <a:pt x="11555" y="6528"/>
                  </a:lnTo>
                  <a:lnTo>
                    <a:pt x="13460" y="6528"/>
                  </a:lnTo>
                  <a:lnTo>
                    <a:pt x="16381" y="7353"/>
                  </a:lnTo>
                  <a:lnTo>
                    <a:pt x="17270" y="8166"/>
                  </a:lnTo>
                  <a:lnTo>
                    <a:pt x="19175" y="8166"/>
                  </a:lnTo>
                  <a:lnTo>
                    <a:pt x="19175" y="8979"/>
                  </a:lnTo>
                  <a:lnTo>
                    <a:pt x="20191" y="897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5" name="object 955"/>
            <p:cNvSpPr/>
            <p:nvPr/>
          </p:nvSpPr>
          <p:spPr>
            <a:xfrm>
              <a:off x="7942710" y="4679559"/>
              <a:ext cx="44450" cy="11430"/>
            </a:xfrm>
            <a:custGeom>
              <a:avLst/>
              <a:gdLst/>
              <a:ahLst/>
              <a:cxnLst/>
              <a:rect l="l" t="t" r="r" b="b"/>
              <a:pathLst>
                <a:path w="44450" h="11429">
                  <a:moveTo>
                    <a:pt x="42160" y="11430"/>
                  </a:moveTo>
                  <a:lnTo>
                    <a:pt x="38350" y="11430"/>
                  </a:lnTo>
                  <a:lnTo>
                    <a:pt x="33525" y="11430"/>
                  </a:lnTo>
                  <a:lnTo>
                    <a:pt x="29715" y="10617"/>
                  </a:lnTo>
                  <a:lnTo>
                    <a:pt x="28699" y="10617"/>
                  </a:lnTo>
                  <a:lnTo>
                    <a:pt x="27810" y="10617"/>
                  </a:lnTo>
                  <a:lnTo>
                    <a:pt x="26794" y="9792"/>
                  </a:lnTo>
                  <a:lnTo>
                    <a:pt x="25905" y="8979"/>
                  </a:lnTo>
                </a:path>
                <a:path w="44450" h="11429">
                  <a:moveTo>
                    <a:pt x="0" y="0"/>
                  </a:moveTo>
                  <a:lnTo>
                    <a:pt x="8635" y="812"/>
                  </a:lnTo>
                  <a:lnTo>
                    <a:pt x="12444" y="812"/>
                  </a:lnTo>
                  <a:lnTo>
                    <a:pt x="19175" y="812"/>
                  </a:lnTo>
                  <a:lnTo>
                    <a:pt x="22984" y="812"/>
                  </a:lnTo>
                  <a:lnTo>
                    <a:pt x="26794" y="812"/>
                  </a:lnTo>
                  <a:lnTo>
                    <a:pt x="31620" y="1638"/>
                  </a:lnTo>
                  <a:lnTo>
                    <a:pt x="37334" y="2451"/>
                  </a:lnTo>
                  <a:lnTo>
                    <a:pt x="41271" y="3264"/>
                  </a:lnTo>
                  <a:lnTo>
                    <a:pt x="44065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6" name="object 956"/>
            <p:cNvSpPr/>
            <p:nvPr/>
          </p:nvSpPr>
          <p:spPr>
            <a:xfrm>
              <a:off x="7988680" y="4517167"/>
              <a:ext cx="219710" cy="1905"/>
            </a:xfrm>
            <a:custGeom>
              <a:avLst/>
              <a:gdLst/>
              <a:ahLst/>
              <a:cxnLst/>
              <a:rect l="l" t="t" r="r" b="b"/>
              <a:pathLst>
                <a:path w="219709" h="1904">
                  <a:moveTo>
                    <a:pt x="-13716" y="812"/>
                  </a:moveTo>
                  <a:lnTo>
                    <a:pt x="233407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7" name="object 957"/>
            <p:cNvSpPr/>
            <p:nvPr/>
          </p:nvSpPr>
          <p:spPr>
            <a:xfrm>
              <a:off x="8278341" y="4516354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90" h="7620">
                  <a:moveTo>
                    <a:pt x="8635" y="0"/>
                  </a:moveTo>
                  <a:lnTo>
                    <a:pt x="0" y="7341"/>
                  </a:lnTo>
                  <a:lnTo>
                    <a:pt x="8635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8" name="object 958"/>
            <p:cNvSpPr/>
            <p:nvPr/>
          </p:nvSpPr>
          <p:spPr>
            <a:xfrm>
              <a:off x="8309962" y="45163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59" name="object 959"/>
            <p:cNvSpPr/>
            <p:nvPr/>
          </p:nvSpPr>
          <p:spPr>
            <a:xfrm>
              <a:off x="8309073" y="45171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88" y="0"/>
                  </a:lnTo>
                  <a:lnTo>
                    <a:pt x="888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0" name="object 960"/>
            <p:cNvSpPr/>
            <p:nvPr/>
          </p:nvSpPr>
          <p:spPr>
            <a:xfrm>
              <a:off x="8309073" y="451635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1" name="object 961"/>
            <p:cNvSpPr/>
            <p:nvPr/>
          </p:nvSpPr>
          <p:spPr>
            <a:xfrm>
              <a:off x="8310977" y="452043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4">
                  <a:moveTo>
                    <a:pt x="0" y="0"/>
                  </a:moveTo>
                  <a:lnTo>
                    <a:pt x="1015" y="812"/>
                  </a:lnTo>
                  <a:lnTo>
                    <a:pt x="1904" y="812"/>
                  </a:lnTo>
                  <a:lnTo>
                    <a:pt x="2920" y="1625"/>
                  </a:lnTo>
                  <a:lnTo>
                    <a:pt x="4825" y="1625"/>
                  </a:lnTo>
                  <a:lnTo>
                    <a:pt x="5714" y="1625"/>
                  </a:lnTo>
                  <a:lnTo>
                    <a:pt x="6730" y="1625"/>
                  </a:lnTo>
                  <a:lnTo>
                    <a:pt x="8635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2" name="object 962"/>
            <p:cNvSpPr/>
            <p:nvPr/>
          </p:nvSpPr>
          <p:spPr>
            <a:xfrm>
              <a:off x="8310977" y="451635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3" name="object 963"/>
            <p:cNvSpPr/>
            <p:nvPr/>
          </p:nvSpPr>
          <p:spPr>
            <a:xfrm>
              <a:off x="8309962" y="451961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5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4" name="object 964"/>
            <p:cNvSpPr/>
            <p:nvPr/>
          </p:nvSpPr>
          <p:spPr>
            <a:xfrm>
              <a:off x="8308057" y="451635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5" name="object 965"/>
            <p:cNvSpPr/>
            <p:nvPr/>
          </p:nvSpPr>
          <p:spPr>
            <a:xfrm>
              <a:off x="8309073" y="45196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88" y="812"/>
                  </a:lnTo>
                  <a:lnTo>
                    <a:pt x="190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6" name="object 966"/>
            <p:cNvSpPr/>
            <p:nvPr/>
          </p:nvSpPr>
          <p:spPr>
            <a:xfrm>
              <a:off x="8308057" y="451635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7" name="object 967"/>
            <p:cNvSpPr/>
            <p:nvPr/>
          </p:nvSpPr>
          <p:spPr>
            <a:xfrm>
              <a:off x="8309073" y="45171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88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8" name="object 968"/>
            <p:cNvSpPr/>
            <p:nvPr/>
          </p:nvSpPr>
          <p:spPr>
            <a:xfrm>
              <a:off x="8315804" y="452288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69" name="object 969"/>
            <p:cNvSpPr/>
            <p:nvPr/>
          </p:nvSpPr>
          <p:spPr>
            <a:xfrm>
              <a:off x="8308057" y="4520431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746" y="2451"/>
                  </a:moveTo>
                  <a:lnTo>
                    <a:pt x="4825" y="1625"/>
                  </a:lnTo>
                  <a:lnTo>
                    <a:pt x="2920" y="1625"/>
                  </a:lnTo>
                  <a:lnTo>
                    <a:pt x="1904" y="1625"/>
                  </a:lnTo>
                  <a:lnTo>
                    <a:pt x="1015" y="812"/>
                  </a:lnTo>
                  <a:lnTo>
                    <a:pt x="0" y="81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0" name="object 970"/>
            <p:cNvSpPr/>
            <p:nvPr/>
          </p:nvSpPr>
          <p:spPr>
            <a:xfrm>
              <a:off x="8265897" y="4519618"/>
              <a:ext cx="53975" cy="5715"/>
            </a:xfrm>
            <a:custGeom>
              <a:avLst/>
              <a:gdLst/>
              <a:ahLst/>
              <a:cxnLst/>
              <a:rect l="l" t="t" r="r" b="b"/>
              <a:pathLst>
                <a:path w="53975" h="5714">
                  <a:moveTo>
                    <a:pt x="52700" y="3264"/>
                  </a:moveTo>
                  <a:lnTo>
                    <a:pt x="48890" y="3264"/>
                  </a:lnTo>
                  <a:lnTo>
                    <a:pt x="46985" y="2438"/>
                  </a:lnTo>
                  <a:lnTo>
                    <a:pt x="46096" y="2438"/>
                  </a:lnTo>
                  <a:lnTo>
                    <a:pt x="44065" y="2438"/>
                  </a:lnTo>
                  <a:lnTo>
                    <a:pt x="43176" y="1625"/>
                  </a:lnTo>
                  <a:lnTo>
                    <a:pt x="42160" y="1625"/>
                  </a:lnTo>
                  <a:lnTo>
                    <a:pt x="42160" y="812"/>
                  </a:lnTo>
                </a:path>
                <a:path w="53975" h="5714">
                  <a:moveTo>
                    <a:pt x="44065" y="0"/>
                  </a:moveTo>
                  <a:lnTo>
                    <a:pt x="45081" y="812"/>
                  </a:lnTo>
                  <a:lnTo>
                    <a:pt x="45081" y="1625"/>
                  </a:lnTo>
                  <a:lnTo>
                    <a:pt x="46985" y="1625"/>
                  </a:lnTo>
                  <a:lnTo>
                    <a:pt x="48001" y="2438"/>
                  </a:lnTo>
                  <a:lnTo>
                    <a:pt x="50795" y="2438"/>
                  </a:lnTo>
                  <a:lnTo>
                    <a:pt x="53716" y="2438"/>
                  </a:lnTo>
                </a:path>
                <a:path w="53975" h="5714">
                  <a:moveTo>
                    <a:pt x="45081" y="812"/>
                  </a:moveTo>
                  <a:lnTo>
                    <a:pt x="44065" y="812"/>
                  </a:lnTo>
                  <a:lnTo>
                    <a:pt x="43176" y="0"/>
                  </a:lnTo>
                </a:path>
                <a:path w="53975" h="5714">
                  <a:moveTo>
                    <a:pt x="42160" y="812"/>
                  </a:moveTo>
                  <a:lnTo>
                    <a:pt x="43176" y="812"/>
                  </a:lnTo>
                  <a:lnTo>
                    <a:pt x="43176" y="0"/>
                  </a:lnTo>
                </a:path>
                <a:path w="53975" h="5714">
                  <a:moveTo>
                    <a:pt x="42160" y="812"/>
                  </a:moveTo>
                  <a:lnTo>
                    <a:pt x="43176" y="812"/>
                  </a:lnTo>
                  <a:lnTo>
                    <a:pt x="43176" y="0"/>
                  </a:lnTo>
                </a:path>
                <a:path w="53975" h="5714">
                  <a:moveTo>
                    <a:pt x="1015" y="5702"/>
                  </a:moveTo>
                  <a:lnTo>
                    <a:pt x="0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1" name="object 971"/>
            <p:cNvSpPr/>
            <p:nvPr/>
          </p:nvSpPr>
          <p:spPr>
            <a:xfrm>
              <a:off x="8271611" y="45245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81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2" name="object 972"/>
            <p:cNvSpPr/>
            <p:nvPr/>
          </p:nvSpPr>
          <p:spPr>
            <a:xfrm>
              <a:off x="8273516" y="4526146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3" name="object 973"/>
            <p:cNvSpPr/>
            <p:nvPr/>
          </p:nvSpPr>
          <p:spPr>
            <a:xfrm>
              <a:off x="8267801" y="45269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81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4" name="object 974"/>
            <p:cNvSpPr/>
            <p:nvPr/>
          </p:nvSpPr>
          <p:spPr>
            <a:xfrm>
              <a:off x="8266913" y="4525321"/>
              <a:ext cx="6985" cy="10795"/>
            </a:xfrm>
            <a:custGeom>
              <a:avLst/>
              <a:gdLst/>
              <a:ahLst/>
              <a:cxnLst/>
              <a:rect l="l" t="t" r="r" b="b"/>
              <a:pathLst>
                <a:path w="6984" h="10795">
                  <a:moveTo>
                    <a:pt x="0" y="10617"/>
                  </a:moveTo>
                  <a:lnTo>
                    <a:pt x="4698" y="6528"/>
                  </a:lnTo>
                  <a:lnTo>
                    <a:pt x="6603" y="4902"/>
                  </a:lnTo>
                </a:path>
                <a:path w="6984" h="10795">
                  <a:moveTo>
                    <a:pt x="6603" y="4902"/>
                  </a:moveTo>
                  <a:lnTo>
                    <a:pt x="5714" y="4902"/>
                  </a:lnTo>
                  <a:lnTo>
                    <a:pt x="4698" y="4089"/>
                  </a:lnTo>
                  <a:lnTo>
                    <a:pt x="3809" y="4089"/>
                  </a:lnTo>
                  <a:lnTo>
                    <a:pt x="3809" y="3264"/>
                  </a:lnTo>
                  <a:lnTo>
                    <a:pt x="1904" y="2451"/>
                  </a:lnTo>
                </a:path>
                <a:path w="6984" h="10795">
                  <a:moveTo>
                    <a:pt x="888" y="1638"/>
                  </a:moveTo>
                  <a:lnTo>
                    <a:pt x="0" y="0"/>
                  </a:lnTo>
                </a:path>
                <a:path w="6984" h="10795">
                  <a:moveTo>
                    <a:pt x="6603" y="825"/>
                  </a:move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5" name="object 975"/>
            <p:cNvSpPr/>
            <p:nvPr/>
          </p:nvSpPr>
          <p:spPr>
            <a:xfrm>
              <a:off x="8264880" y="45171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6" name="object 976"/>
            <p:cNvSpPr/>
            <p:nvPr/>
          </p:nvSpPr>
          <p:spPr>
            <a:xfrm>
              <a:off x="8264880" y="451961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5" y="4076"/>
                  </a:moveTo>
                  <a:lnTo>
                    <a:pt x="1015" y="2438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7" name="object 977"/>
            <p:cNvSpPr/>
            <p:nvPr/>
          </p:nvSpPr>
          <p:spPr>
            <a:xfrm>
              <a:off x="8251166" y="4518392"/>
              <a:ext cx="34290" cy="5715"/>
            </a:xfrm>
            <a:custGeom>
              <a:avLst/>
              <a:gdLst/>
              <a:ahLst/>
              <a:cxnLst/>
              <a:rect l="l" t="t" r="r" b="b"/>
              <a:pathLst>
                <a:path w="34290" h="5714">
                  <a:moveTo>
                    <a:pt x="0" y="0"/>
                  </a:moveTo>
                  <a:lnTo>
                    <a:pt x="27429" y="0"/>
                  </a:lnTo>
                </a:path>
                <a:path w="34290" h="5714">
                  <a:moveTo>
                    <a:pt x="6730" y="5709"/>
                  </a:moveTo>
                  <a:lnTo>
                    <a:pt x="34159" y="570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8" name="object 978"/>
            <p:cNvSpPr/>
            <p:nvPr/>
          </p:nvSpPr>
          <p:spPr>
            <a:xfrm>
              <a:off x="8269706" y="4520431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904" y="3264"/>
                  </a:moveTo>
                  <a:lnTo>
                    <a:pt x="1015" y="1625"/>
                  </a:lnTo>
                  <a:lnTo>
                    <a:pt x="1015" y="81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79" name="object 979"/>
            <p:cNvSpPr/>
            <p:nvPr/>
          </p:nvSpPr>
          <p:spPr>
            <a:xfrm>
              <a:off x="8269706" y="45171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0" name="object 980"/>
            <p:cNvSpPr/>
            <p:nvPr/>
          </p:nvSpPr>
          <p:spPr>
            <a:xfrm>
              <a:off x="7015311" y="4904795"/>
              <a:ext cx="159385" cy="1270"/>
            </a:xfrm>
            <a:custGeom>
              <a:avLst/>
              <a:gdLst/>
              <a:ahLst/>
              <a:cxnLst/>
              <a:rect l="l" t="t" r="r" b="b"/>
              <a:pathLst>
                <a:path w="159384" h="1270">
                  <a:moveTo>
                    <a:pt x="-13716" y="406"/>
                  </a:moveTo>
                  <a:lnTo>
                    <a:pt x="172833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1" name="object 981"/>
            <p:cNvSpPr/>
            <p:nvPr/>
          </p:nvSpPr>
          <p:spPr>
            <a:xfrm>
              <a:off x="7033209" y="4880483"/>
              <a:ext cx="165100" cy="34925"/>
            </a:xfrm>
            <a:custGeom>
              <a:avLst/>
              <a:gdLst/>
              <a:ahLst/>
              <a:cxnLst/>
              <a:rect l="l" t="t" r="r" b="b"/>
              <a:pathLst>
                <a:path w="165100" h="34925">
                  <a:moveTo>
                    <a:pt x="164579" y="5702"/>
                  </a:moveTo>
                  <a:lnTo>
                    <a:pt x="163563" y="5702"/>
                  </a:lnTo>
                  <a:lnTo>
                    <a:pt x="163563" y="0"/>
                  </a:lnTo>
                  <a:lnTo>
                    <a:pt x="0" y="0"/>
                  </a:lnTo>
                  <a:lnTo>
                    <a:pt x="0" y="5702"/>
                  </a:lnTo>
                  <a:lnTo>
                    <a:pt x="0" y="29057"/>
                  </a:lnTo>
                  <a:lnTo>
                    <a:pt x="0" y="34772"/>
                  </a:lnTo>
                  <a:lnTo>
                    <a:pt x="164579" y="34772"/>
                  </a:lnTo>
                  <a:lnTo>
                    <a:pt x="164579" y="5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2" name="object 982"/>
            <p:cNvSpPr/>
            <p:nvPr/>
          </p:nvSpPr>
          <p:spPr>
            <a:xfrm>
              <a:off x="7046931" y="4904795"/>
              <a:ext cx="92075" cy="1270"/>
            </a:xfrm>
            <a:custGeom>
              <a:avLst/>
              <a:gdLst/>
              <a:ahLst/>
              <a:cxnLst/>
              <a:rect l="l" t="t" r="r" b="b"/>
              <a:pathLst>
                <a:path w="92075" h="1270">
                  <a:moveTo>
                    <a:pt x="-13716" y="406"/>
                  </a:moveTo>
                  <a:lnTo>
                    <a:pt x="105783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3" name="object 983"/>
            <p:cNvSpPr/>
            <p:nvPr/>
          </p:nvSpPr>
          <p:spPr>
            <a:xfrm>
              <a:off x="7045915" y="5045977"/>
              <a:ext cx="99060" cy="1270"/>
            </a:xfrm>
            <a:custGeom>
              <a:avLst/>
              <a:gdLst/>
              <a:ahLst/>
              <a:cxnLst/>
              <a:rect l="l" t="t" r="r" b="b"/>
              <a:pathLst>
                <a:path w="99059" h="1270">
                  <a:moveTo>
                    <a:pt x="-13716" y="406"/>
                  </a:moveTo>
                  <a:lnTo>
                    <a:pt x="112514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4" name="object 984"/>
            <p:cNvSpPr/>
            <p:nvPr/>
          </p:nvSpPr>
          <p:spPr>
            <a:xfrm>
              <a:off x="6954864" y="5036998"/>
              <a:ext cx="149860" cy="1905"/>
            </a:xfrm>
            <a:custGeom>
              <a:avLst/>
              <a:gdLst/>
              <a:ahLst/>
              <a:cxnLst/>
              <a:rect l="l" t="t" r="r" b="b"/>
              <a:pathLst>
                <a:path w="149859" h="1904">
                  <a:moveTo>
                    <a:pt x="-13716" y="812"/>
                  </a:moveTo>
                  <a:lnTo>
                    <a:pt x="163309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5" name="object 985"/>
            <p:cNvSpPr/>
            <p:nvPr/>
          </p:nvSpPr>
          <p:spPr>
            <a:xfrm>
              <a:off x="7441993" y="5041887"/>
              <a:ext cx="100330" cy="1905"/>
            </a:xfrm>
            <a:custGeom>
              <a:avLst/>
              <a:gdLst/>
              <a:ahLst/>
              <a:cxnLst/>
              <a:rect l="l" t="t" r="r" b="b"/>
              <a:pathLst>
                <a:path w="100329" h="1904">
                  <a:moveTo>
                    <a:pt x="-13716" y="819"/>
                  </a:moveTo>
                  <a:lnTo>
                    <a:pt x="113530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6" name="object 986"/>
            <p:cNvSpPr/>
            <p:nvPr/>
          </p:nvSpPr>
          <p:spPr>
            <a:xfrm>
              <a:off x="7389293" y="5032095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4" h="1904">
                  <a:moveTo>
                    <a:pt x="-13716" y="819"/>
                  </a:moveTo>
                  <a:lnTo>
                    <a:pt x="148959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7" name="object 987"/>
            <p:cNvSpPr/>
            <p:nvPr/>
          </p:nvSpPr>
          <p:spPr>
            <a:xfrm>
              <a:off x="7339386" y="4900718"/>
              <a:ext cx="166370" cy="2540"/>
            </a:xfrm>
            <a:custGeom>
              <a:avLst/>
              <a:gdLst/>
              <a:ahLst/>
              <a:cxnLst/>
              <a:rect l="l" t="t" r="r" b="b"/>
              <a:pathLst>
                <a:path w="166370" h="2539">
                  <a:moveTo>
                    <a:pt x="-13716" y="1219"/>
                  </a:moveTo>
                  <a:lnTo>
                    <a:pt x="179691" y="1219"/>
                  </a:lnTo>
                </a:path>
              </a:pathLst>
            </a:custGeom>
            <a:ln w="29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8" name="object 988"/>
            <p:cNvSpPr/>
            <p:nvPr/>
          </p:nvSpPr>
          <p:spPr>
            <a:xfrm>
              <a:off x="7397661" y="4877218"/>
              <a:ext cx="120014" cy="34290"/>
            </a:xfrm>
            <a:custGeom>
              <a:avLst/>
              <a:gdLst/>
              <a:ahLst/>
              <a:cxnLst/>
              <a:rect l="l" t="t" r="r" b="b"/>
              <a:pathLst>
                <a:path w="120015" h="34289">
                  <a:moveTo>
                    <a:pt x="119507" y="5702"/>
                  </a:moveTo>
                  <a:lnTo>
                    <a:pt x="118491" y="5702"/>
                  </a:lnTo>
                  <a:lnTo>
                    <a:pt x="118491" y="0"/>
                  </a:lnTo>
                  <a:lnTo>
                    <a:pt x="0" y="0"/>
                  </a:lnTo>
                  <a:lnTo>
                    <a:pt x="0" y="28244"/>
                  </a:lnTo>
                  <a:lnTo>
                    <a:pt x="889" y="28244"/>
                  </a:lnTo>
                  <a:lnTo>
                    <a:pt x="889" y="33959"/>
                  </a:lnTo>
                  <a:lnTo>
                    <a:pt x="119507" y="33959"/>
                  </a:lnTo>
                  <a:lnTo>
                    <a:pt x="119507" y="57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89" name="object 989"/>
            <p:cNvSpPr/>
            <p:nvPr/>
          </p:nvSpPr>
          <p:spPr>
            <a:xfrm>
              <a:off x="7401482" y="4887001"/>
              <a:ext cx="118745" cy="29209"/>
            </a:xfrm>
            <a:custGeom>
              <a:avLst/>
              <a:gdLst/>
              <a:ahLst/>
              <a:cxnLst/>
              <a:rect l="l" t="t" r="r" b="b"/>
              <a:pathLst>
                <a:path w="118745" h="29210">
                  <a:moveTo>
                    <a:pt x="0" y="29059"/>
                  </a:moveTo>
                  <a:lnTo>
                    <a:pt x="118484" y="29059"/>
                  </a:lnTo>
                  <a:lnTo>
                    <a:pt x="118484" y="0"/>
                  </a:lnTo>
                  <a:lnTo>
                    <a:pt x="0" y="0"/>
                  </a:lnTo>
                  <a:lnTo>
                    <a:pt x="0" y="29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0" name="object 990"/>
            <p:cNvSpPr/>
            <p:nvPr/>
          </p:nvSpPr>
          <p:spPr>
            <a:xfrm>
              <a:off x="7640604" y="5039449"/>
              <a:ext cx="99060" cy="1270"/>
            </a:xfrm>
            <a:custGeom>
              <a:avLst/>
              <a:gdLst/>
              <a:ahLst/>
              <a:cxnLst/>
              <a:rect l="l" t="t" r="r" b="b"/>
              <a:pathLst>
                <a:path w="99059" h="1270">
                  <a:moveTo>
                    <a:pt x="-13716" y="406"/>
                  </a:moveTo>
                  <a:lnTo>
                    <a:pt x="112514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1" name="object 991"/>
            <p:cNvSpPr/>
            <p:nvPr/>
          </p:nvSpPr>
          <p:spPr>
            <a:xfrm>
              <a:off x="7659779" y="5027205"/>
              <a:ext cx="134620" cy="2540"/>
            </a:xfrm>
            <a:custGeom>
              <a:avLst/>
              <a:gdLst/>
              <a:ahLst/>
              <a:cxnLst/>
              <a:rect l="l" t="t" r="r" b="b"/>
              <a:pathLst>
                <a:path w="134620" h="2539">
                  <a:moveTo>
                    <a:pt x="-13716" y="1225"/>
                  </a:moveTo>
                  <a:lnTo>
                    <a:pt x="147944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2" name="object 992"/>
            <p:cNvSpPr/>
            <p:nvPr/>
          </p:nvSpPr>
          <p:spPr>
            <a:xfrm>
              <a:off x="7799847" y="5026393"/>
              <a:ext cx="106680" cy="32384"/>
            </a:xfrm>
            <a:custGeom>
              <a:avLst/>
              <a:gdLst/>
              <a:ahLst/>
              <a:cxnLst/>
              <a:rect l="l" t="t" r="r" b="b"/>
              <a:pathLst>
                <a:path w="106679" h="32385">
                  <a:moveTo>
                    <a:pt x="88130" y="22848"/>
                  </a:moveTo>
                  <a:lnTo>
                    <a:pt x="100702" y="26112"/>
                  </a:lnTo>
                </a:path>
                <a:path w="106679" h="32385">
                  <a:moveTo>
                    <a:pt x="95876" y="29376"/>
                  </a:moveTo>
                  <a:lnTo>
                    <a:pt x="84320" y="26112"/>
                  </a:lnTo>
                </a:path>
                <a:path w="106679" h="32385">
                  <a:moveTo>
                    <a:pt x="106416" y="31815"/>
                  </a:moveTo>
                  <a:lnTo>
                    <a:pt x="95876" y="29376"/>
                  </a:lnTo>
                </a:path>
                <a:path w="106679" h="32385">
                  <a:moveTo>
                    <a:pt x="19175" y="0"/>
                  </a:moveTo>
                  <a:lnTo>
                    <a:pt x="22984" y="5702"/>
                  </a:lnTo>
                  <a:lnTo>
                    <a:pt x="29715" y="9792"/>
                  </a:lnTo>
                </a:path>
                <a:path w="106679" h="32385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3" name="object 993"/>
            <p:cNvSpPr/>
            <p:nvPr/>
          </p:nvSpPr>
          <p:spPr>
            <a:xfrm>
              <a:off x="7739401" y="5037811"/>
              <a:ext cx="93980" cy="1905"/>
            </a:xfrm>
            <a:custGeom>
              <a:avLst/>
              <a:gdLst/>
              <a:ahLst/>
              <a:cxnLst/>
              <a:rect l="l" t="t" r="r" b="b"/>
              <a:pathLst>
                <a:path w="93979" h="1904">
                  <a:moveTo>
                    <a:pt x="-13716" y="819"/>
                  </a:moveTo>
                  <a:lnTo>
                    <a:pt x="107688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4" name="object 994"/>
            <p:cNvSpPr/>
            <p:nvPr/>
          </p:nvSpPr>
          <p:spPr>
            <a:xfrm>
              <a:off x="7876549" y="5045977"/>
              <a:ext cx="11430" cy="3810"/>
            </a:xfrm>
            <a:custGeom>
              <a:avLst/>
              <a:gdLst/>
              <a:ahLst/>
              <a:cxnLst/>
              <a:rect l="l" t="t" r="r" b="b"/>
              <a:pathLst>
                <a:path w="11429" h="3810">
                  <a:moveTo>
                    <a:pt x="0" y="0"/>
                  </a:moveTo>
                  <a:lnTo>
                    <a:pt x="11428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5" name="object 995"/>
            <p:cNvSpPr/>
            <p:nvPr/>
          </p:nvSpPr>
          <p:spPr>
            <a:xfrm>
              <a:off x="7862072" y="5045152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20">
                  <a:moveTo>
                    <a:pt x="10540" y="4902"/>
                  </a:moveTo>
                  <a:lnTo>
                    <a:pt x="0" y="1638"/>
                  </a:lnTo>
                </a:path>
                <a:path w="22225" h="7620">
                  <a:moveTo>
                    <a:pt x="22096" y="7353"/>
                  </a:moveTo>
                  <a:lnTo>
                    <a:pt x="10540" y="4902"/>
                  </a:lnTo>
                </a:path>
                <a:path w="22225" h="7620">
                  <a:moveTo>
                    <a:pt x="9651" y="0"/>
                  </a:moveTo>
                  <a:lnTo>
                    <a:pt x="14476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6" name="object 996"/>
            <p:cNvSpPr/>
            <p:nvPr/>
          </p:nvSpPr>
          <p:spPr>
            <a:xfrm>
              <a:off x="7829563" y="50378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7" name="object 997"/>
            <p:cNvSpPr/>
            <p:nvPr/>
          </p:nvSpPr>
          <p:spPr>
            <a:xfrm>
              <a:off x="7829563" y="5036185"/>
              <a:ext cx="33020" cy="10795"/>
            </a:xfrm>
            <a:custGeom>
              <a:avLst/>
              <a:gdLst/>
              <a:ahLst/>
              <a:cxnLst/>
              <a:rect l="l" t="t" r="r" b="b"/>
              <a:pathLst>
                <a:path w="33020" h="10795">
                  <a:moveTo>
                    <a:pt x="32509" y="10605"/>
                  </a:moveTo>
                  <a:lnTo>
                    <a:pt x="21969" y="7341"/>
                  </a:lnTo>
                  <a:lnTo>
                    <a:pt x="10540" y="4076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8" name="object 998"/>
            <p:cNvSpPr/>
            <p:nvPr/>
          </p:nvSpPr>
          <p:spPr>
            <a:xfrm>
              <a:off x="7829563" y="5035359"/>
              <a:ext cx="42545" cy="10160"/>
            </a:xfrm>
            <a:custGeom>
              <a:avLst/>
              <a:gdLst/>
              <a:ahLst/>
              <a:cxnLst/>
              <a:rect l="l" t="t" r="r" b="b"/>
              <a:pathLst>
                <a:path w="42545" h="10160">
                  <a:moveTo>
                    <a:pt x="888" y="0"/>
                  </a:moveTo>
                  <a:lnTo>
                    <a:pt x="1904" y="0"/>
                  </a:lnTo>
                  <a:lnTo>
                    <a:pt x="3809" y="0"/>
                  </a:lnTo>
                  <a:lnTo>
                    <a:pt x="5714" y="0"/>
                  </a:lnTo>
                  <a:lnTo>
                    <a:pt x="8635" y="825"/>
                  </a:lnTo>
                  <a:lnTo>
                    <a:pt x="11428" y="825"/>
                  </a:lnTo>
                  <a:lnTo>
                    <a:pt x="13333" y="1638"/>
                  </a:lnTo>
                  <a:lnTo>
                    <a:pt x="19175" y="3264"/>
                  </a:lnTo>
                  <a:lnTo>
                    <a:pt x="22984" y="4089"/>
                  </a:lnTo>
                  <a:lnTo>
                    <a:pt x="30604" y="6528"/>
                  </a:lnTo>
                  <a:lnTo>
                    <a:pt x="42160" y="9792"/>
                  </a:lnTo>
                </a:path>
                <a:path w="42545" h="10160">
                  <a:moveTo>
                    <a:pt x="0" y="825"/>
                  </a:moveTo>
                  <a:lnTo>
                    <a:pt x="0" y="0"/>
                  </a:ln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999" name="object 999"/>
            <p:cNvSpPr/>
            <p:nvPr/>
          </p:nvSpPr>
          <p:spPr>
            <a:xfrm>
              <a:off x="7794006" y="5019039"/>
              <a:ext cx="82550" cy="8255"/>
            </a:xfrm>
            <a:custGeom>
              <a:avLst/>
              <a:gdLst/>
              <a:ahLst/>
              <a:cxnLst/>
              <a:rect l="l" t="t" r="r" b="b"/>
              <a:pathLst>
                <a:path w="82550" h="8254">
                  <a:moveTo>
                    <a:pt x="0" y="8166"/>
                  </a:moveTo>
                  <a:lnTo>
                    <a:pt x="1904" y="8166"/>
                  </a:lnTo>
                  <a:lnTo>
                    <a:pt x="4825" y="8166"/>
                  </a:lnTo>
                  <a:lnTo>
                    <a:pt x="5841" y="7353"/>
                  </a:lnTo>
                </a:path>
                <a:path w="82550" h="8254">
                  <a:moveTo>
                    <a:pt x="64256" y="825"/>
                  </a:moveTo>
                  <a:lnTo>
                    <a:pt x="82542" y="0"/>
                  </a:lnTo>
                </a:path>
                <a:path w="82550" h="8254">
                  <a:moveTo>
                    <a:pt x="9651" y="6528"/>
                  </a:moveTo>
                  <a:lnTo>
                    <a:pt x="12444" y="5715"/>
                  </a:lnTo>
                </a:path>
                <a:path w="82550" h="8254">
                  <a:moveTo>
                    <a:pt x="25016" y="7353"/>
                  </a:moveTo>
                  <a:lnTo>
                    <a:pt x="25016" y="6528"/>
                  </a:lnTo>
                  <a:lnTo>
                    <a:pt x="25905" y="6528"/>
                  </a:lnTo>
                </a:path>
                <a:path w="82550" h="8254">
                  <a:moveTo>
                    <a:pt x="25016" y="7353"/>
                  </a:moveTo>
                  <a:lnTo>
                    <a:pt x="24000" y="4089"/>
                  </a:lnTo>
                </a:path>
                <a:path w="82550" h="8254">
                  <a:moveTo>
                    <a:pt x="25016" y="4089"/>
                  </a:moveTo>
                  <a:lnTo>
                    <a:pt x="30731" y="3264"/>
                  </a:lnTo>
                  <a:lnTo>
                    <a:pt x="40255" y="2451"/>
                  </a:lnTo>
                  <a:lnTo>
                    <a:pt x="51811" y="1638"/>
                  </a:lnTo>
                  <a:lnTo>
                    <a:pt x="64256" y="825"/>
                  </a:lnTo>
                </a:path>
                <a:path w="82550" h="8254">
                  <a:moveTo>
                    <a:pt x="22096" y="3264"/>
                  </a:moveTo>
                  <a:lnTo>
                    <a:pt x="22984" y="4089"/>
                  </a:lnTo>
                  <a:lnTo>
                    <a:pt x="24000" y="4089"/>
                  </a:lnTo>
                  <a:lnTo>
                    <a:pt x="25016" y="4089"/>
                  </a:lnTo>
                </a:path>
                <a:path w="82550" h="8254">
                  <a:moveTo>
                    <a:pt x="12444" y="5715"/>
                  </a:moveTo>
                  <a:lnTo>
                    <a:pt x="18286" y="4902"/>
                  </a:lnTo>
                  <a:lnTo>
                    <a:pt x="25016" y="4089"/>
                  </a:lnTo>
                </a:path>
                <a:path w="82550" h="8254">
                  <a:moveTo>
                    <a:pt x="7746" y="7353"/>
                  </a:moveTo>
                  <a:lnTo>
                    <a:pt x="8635" y="6528"/>
                  </a:lnTo>
                </a:path>
                <a:path w="82550" h="8254">
                  <a:moveTo>
                    <a:pt x="7746" y="6528"/>
                  </a:moveTo>
                  <a:lnTo>
                    <a:pt x="8635" y="6528"/>
                  </a:lnTo>
                  <a:lnTo>
                    <a:pt x="9651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7541807" y="5040262"/>
              <a:ext cx="99060" cy="1905"/>
            </a:xfrm>
            <a:custGeom>
              <a:avLst/>
              <a:gdLst/>
              <a:ahLst/>
              <a:cxnLst/>
              <a:rect l="l" t="t" r="r" b="b"/>
              <a:pathLst>
                <a:path w="99059" h="1904">
                  <a:moveTo>
                    <a:pt x="-13716" y="812"/>
                  </a:moveTo>
                  <a:lnTo>
                    <a:pt x="112514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7524536" y="5029657"/>
              <a:ext cx="135255" cy="2540"/>
            </a:xfrm>
            <a:custGeom>
              <a:avLst/>
              <a:gdLst/>
              <a:ahLst/>
              <a:cxnLst/>
              <a:rect l="l" t="t" r="r" b="b"/>
              <a:pathLst>
                <a:path w="135254" h="2539">
                  <a:moveTo>
                    <a:pt x="-13716" y="1219"/>
                  </a:moveTo>
                  <a:lnTo>
                    <a:pt x="148959" y="1219"/>
                  </a:lnTo>
                </a:path>
              </a:pathLst>
            </a:custGeom>
            <a:ln w="29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7670319" y="4896628"/>
              <a:ext cx="166370" cy="2540"/>
            </a:xfrm>
            <a:custGeom>
              <a:avLst/>
              <a:gdLst/>
              <a:ahLst/>
              <a:cxnLst/>
              <a:rect l="l" t="t" r="r" b="b"/>
              <a:pathLst>
                <a:path w="166370" h="2539">
                  <a:moveTo>
                    <a:pt x="-13716" y="1225"/>
                  </a:moveTo>
                  <a:lnTo>
                    <a:pt x="179691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7672857" y="4878022"/>
              <a:ext cx="210185" cy="30480"/>
            </a:xfrm>
            <a:custGeom>
              <a:avLst/>
              <a:gdLst/>
              <a:ahLst/>
              <a:cxnLst/>
              <a:rect l="l" t="t" r="r" b="b"/>
              <a:pathLst>
                <a:path w="210184" h="30479">
                  <a:moveTo>
                    <a:pt x="0" y="29884"/>
                  </a:moveTo>
                  <a:lnTo>
                    <a:pt x="209662" y="29884"/>
                  </a:lnTo>
                  <a:lnTo>
                    <a:pt x="209662" y="0"/>
                  </a:lnTo>
                  <a:lnTo>
                    <a:pt x="0" y="0"/>
                  </a:lnTo>
                  <a:lnTo>
                    <a:pt x="0" y="298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7671968" y="4872306"/>
              <a:ext cx="210185" cy="30480"/>
            </a:xfrm>
            <a:custGeom>
              <a:avLst/>
              <a:gdLst/>
              <a:ahLst/>
              <a:cxnLst/>
              <a:rect l="l" t="t" r="r" b="b"/>
              <a:pathLst>
                <a:path w="210184" h="30479">
                  <a:moveTo>
                    <a:pt x="0" y="29884"/>
                  </a:moveTo>
                  <a:lnTo>
                    <a:pt x="209662" y="29884"/>
                  </a:lnTo>
                  <a:lnTo>
                    <a:pt x="209662" y="0"/>
                  </a:lnTo>
                  <a:lnTo>
                    <a:pt x="0" y="0"/>
                  </a:lnTo>
                  <a:lnTo>
                    <a:pt x="0" y="298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7676793" y="4882099"/>
              <a:ext cx="212090" cy="30480"/>
            </a:xfrm>
            <a:custGeom>
              <a:avLst/>
              <a:gdLst/>
              <a:ahLst/>
              <a:cxnLst/>
              <a:rect l="l" t="t" r="r" b="b"/>
              <a:pathLst>
                <a:path w="212090" h="30479">
                  <a:moveTo>
                    <a:pt x="0" y="29884"/>
                  </a:moveTo>
                  <a:lnTo>
                    <a:pt x="211567" y="29884"/>
                  </a:lnTo>
                  <a:lnTo>
                    <a:pt x="211567" y="0"/>
                  </a:lnTo>
                  <a:lnTo>
                    <a:pt x="0" y="0"/>
                  </a:lnTo>
                  <a:lnTo>
                    <a:pt x="0" y="298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7505361" y="4899080"/>
              <a:ext cx="165100" cy="1905"/>
            </a:xfrm>
            <a:custGeom>
              <a:avLst/>
              <a:gdLst/>
              <a:ahLst/>
              <a:cxnLst/>
              <a:rect l="l" t="t" r="r" b="b"/>
              <a:pathLst>
                <a:path w="165100" h="1904">
                  <a:moveTo>
                    <a:pt x="-13716" y="819"/>
                  </a:moveTo>
                  <a:lnTo>
                    <a:pt x="178675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7489739" y="4880473"/>
              <a:ext cx="210820" cy="30480"/>
            </a:xfrm>
            <a:custGeom>
              <a:avLst/>
              <a:gdLst/>
              <a:ahLst/>
              <a:cxnLst/>
              <a:rect l="l" t="t" r="r" b="b"/>
              <a:pathLst>
                <a:path w="210820" h="30479">
                  <a:moveTo>
                    <a:pt x="0" y="29872"/>
                  </a:moveTo>
                  <a:lnTo>
                    <a:pt x="210551" y="29872"/>
                  </a:lnTo>
                  <a:lnTo>
                    <a:pt x="210551" y="0"/>
                  </a:lnTo>
                  <a:lnTo>
                    <a:pt x="0" y="0"/>
                  </a:lnTo>
                  <a:lnTo>
                    <a:pt x="0" y="298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7488720" y="4874767"/>
              <a:ext cx="215900" cy="40005"/>
            </a:xfrm>
            <a:custGeom>
              <a:avLst/>
              <a:gdLst/>
              <a:ahLst/>
              <a:cxnLst/>
              <a:rect l="l" t="t" r="r" b="b"/>
              <a:pathLst>
                <a:path w="215900" h="40004">
                  <a:moveTo>
                    <a:pt x="215506" y="9791"/>
                  </a:moveTo>
                  <a:lnTo>
                    <a:pt x="210680" y="9791"/>
                  </a:lnTo>
                  <a:lnTo>
                    <a:pt x="210680" y="0"/>
                  </a:lnTo>
                  <a:lnTo>
                    <a:pt x="0" y="0"/>
                  </a:lnTo>
                  <a:lnTo>
                    <a:pt x="0" y="29883"/>
                  </a:lnTo>
                  <a:lnTo>
                    <a:pt x="3810" y="29883"/>
                  </a:lnTo>
                  <a:lnTo>
                    <a:pt x="3810" y="39674"/>
                  </a:lnTo>
                  <a:lnTo>
                    <a:pt x="215506" y="39674"/>
                  </a:lnTo>
                  <a:lnTo>
                    <a:pt x="215506" y="979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7144713" y="5045152"/>
              <a:ext cx="100330" cy="1270"/>
            </a:xfrm>
            <a:custGeom>
              <a:avLst/>
              <a:gdLst/>
              <a:ahLst/>
              <a:cxnLst/>
              <a:rect l="l" t="t" r="r" b="b"/>
              <a:pathLst>
                <a:path w="100329" h="1270">
                  <a:moveTo>
                    <a:pt x="-13716" y="412"/>
                  </a:moveTo>
                  <a:lnTo>
                    <a:pt x="113530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7104457" y="5035359"/>
              <a:ext cx="151130" cy="1905"/>
            </a:xfrm>
            <a:custGeom>
              <a:avLst/>
              <a:gdLst/>
              <a:ahLst/>
              <a:cxnLst/>
              <a:rect l="l" t="t" r="r" b="b"/>
              <a:pathLst>
                <a:path w="151129" h="1904">
                  <a:moveTo>
                    <a:pt x="-13716" y="819"/>
                  </a:moveTo>
                  <a:lnTo>
                    <a:pt x="164325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7244526" y="5043526"/>
              <a:ext cx="197485" cy="1905"/>
            </a:xfrm>
            <a:custGeom>
              <a:avLst/>
              <a:gdLst/>
              <a:ahLst/>
              <a:cxnLst/>
              <a:rect l="l" t="t" r="r" b="b"/>
              <a:pathLst>
                <a:path w="197484" h="1904">
                  <a:moveTo>
                    <a:pt x="-13716" y="812"/>
                  </a:moveTo>
                  <a:lnTo>
                    <a:pt x="211184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7255066" y="503373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4">
                  <a:moveTo>
                    <a:pt x="-13716" y="812"/>
                  </a:moveTo>
                  <a:lnTo>
                    <a:pt x="147944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7174428" y="4903157"/>
              <a:ext cx="165100" cy="1905"/>
            </a:xfrm>
            <a:custGeom>
              <a:avLst/>
              <a:gdLst/>
              <a:ahLst/>
              <a:cxnLst/>
              <a:rect l="l" t="t" r="r" b="b"/>
              <a:pathLst>
                <a:path w="165100" h="1904">
                  <a:moveTo>
                    <a:pt x="-13716" y="819"/>
                  </a:moveTo>
                  <a:lnTo>
                    <a:pt x="178675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7169340" y="4879657"/>
              <a:ext cx="165735" cy="34290"/>
            </a:xfrm>
            <a:custGeom>
              <a:avLst/>
              <a:gdLst/>
              <a:ahLst/>
              <a:cxnLst/>
              <a:rect l="l" t="t" r="r" b="b"/>
              <a:pathLst>
                <a:path w="165734" h="34289">
                  <a:moveTo>
                    <a:pt x="165595" y="4902"/>
                  </a:moveTo>
                  <a:lnTo>
                    <a:pt x="164579" y="4902"/>
                  </a:lnTo>
                  <a:lnTo>
                    <a:pt x="164579" y="0"/>
                  </a:lnTo>
                  <a:lnTo>
                    <a:pt x="0" y="0"/>
                  </a:lnTo>
                  <a:lnTo>
                    <a:pt x="0" y="28257"/>
                  </a:lnTo>
                  <a:lnTo>
                    <a:pt x="1016" y="28257"/>
                  </a:lnTo>
                  <a:lnTo>
                    <a:pt x="1016" y="33959"/>
                  </a:lnTo>
                  <a:lnTo>
                    <a:pt x="165595" y="33959"/>
                  </a:lnTo>
                  <a:lnTo>
                    <a:pt x="165595" y="49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7138998" y="4903982"/>
              <a:ext cx="92075" cy="1270"/>
            </a:xfrm>
            <a:custGeom>
              <a:avLst/>
              <a:gdLst/>
              <a:ahLst/>
              <a:cxnLst/>
              <a:rect l="l" t="t" r="r" b="b"/>
              <a:pathLst>
                <a:path w="92075" h="1270">
                  <a:moveTo>
                    <a:pt x="-13716" y="406"/>
                  </a:moveTo>
                  <a:lnTo>
                    <a:pt x="105783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7307510" y="4883737"/>
              <a:ext cx="118745" cy="28575"/>
            </a:xfrm>
            <a:custGeom>
              <a:avLst/>
              <a:gdLst/>
              <a:ahLst/>
              <a:cxnLst/>
              <a:rect l="l" t="t" r="r" b="b"/>
              <a:pathLst>
                <a:path w="118745" h="28575">
                  <a:moveTo>
                    <a:pt x="0" y="28246"/>
                  </a:moveTo>
                  <a:lnTo>
                    <a:pt x="118484" y="28246"/>
                  </a:lnTo>
                  <a:lnTo>
                    <a:pt x="118484" y="0"/>
                  </a:lnTo>
                  <a:lnTo>
                    <a:pt x="0" y="0"/>
                  </a:lnTo>
                  <a:lnTo>
                    <a:pt x="0" y="28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7306494" y="4878022"/>
              <a:ext cx="118745" cy="29209"/>
            </a:xfrm>
            <a:custGeom>
              <a:avLst/>
              <a:gdLst/>
              <a:ahLst/>
              <a:cxnLst/>
              <a:rect l="l" t="t" r="r" b="b"/>
              <a:pathLst>
                <a:path w="118745" h="29210">
                  <a:moveTo>
                    <a:pt x="0" y="29059"/>
                  </a:moveTo>
                  <a:lnTo>
                    <a:pt x="118611" y="29059"/>
                  </a:lnTo>
                  <a:lnTo>
                    <a:pt x="118611" y="0"/>
                  </a:lnTo>
                  <a:lnTo>
                    <a:pt x="0" y="0"/>
                  </a:lnTo>
                  <a:lnTo>
                    <a:pt x="0" y="29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7231065" y="4902344"/>
              <a:ext cx="184150" cy="1905"/>
            </a:xfrm>
            <a:custGeom>
              <a:avLst/>
              <a:gdLst/>
              <a:ahLst/>
              <a:cxnLst/>
              <a:rect l="l" t="t" r="r" b="b"/>
              <a:pathLst>
                <a:path w="184150" h="1904">
                  <a:moveTo>
                    <a:pt x="-13716" y="819"/>
                  </a:moveTo>
                  <a:lnTo>
                    <a:pt x="197850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6947118" y="5046790"/>
              <a:ext cx="99060" cy="1270"/>
            </a:xfrm>
            <a:custGeom>
              <a:avLst/>
              <a:gdLst/>
              <a:ahLst/>
              <a:cxnLst/>
              <a:rect l="l" t="t" r="r" b="b"/>
              <a:pathLst>
                <a:path w="99059" h="1270">
                  <a:moveTo>
                    <a:pt x="-13716" y="406"/>
                  </a:moveTo>
                  <a:lnTo>
                    <a:pt x="112514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6551040" y="5049241"/>
              <a:ext cx="99060" cy="1270"/>
            </a:xfrm>
            <a:custGeom>
              <a:avLst/>
              <a:gdLst/>
              <a:ahLst/>
              <a:cxnLst/>
              <a:rect l="l" t="t" r="r" b="b"/>
              <a:pathLst>
                <a:path w="99059" h="1270">
                  <a:moveTo>
                    <a:pt x="-13716" y="406"/>
                  </a:moveTo>
                  <a:lnTo>
                    <a:pt x="112514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6509768" y="5041075"/>
              <a:ext cx="135255" cy="1270"/>
            </a:xfrm>
            <a:custGeom>
              <a:avLst/>
              <a:gdLst/>
              <a:ahLst/>
              <a:cxnLst/>
              <a:rect l="l" t="t" r="r" b="b"/>
              <a:pathLst>
                <a:path w="135254" h="1270">
                  <a:moveTo>
                    <a:pt x="-13716" y="406"/>
                  </a:moveTo>
                  <a:lnTo>
                    <a:pt x="148959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6645012" y="5040262"/>
              <a:ext cx="138430" cy="1270"/>
            </a:xfrm>
            <a:custGeom>
              <a:avLst/>
              <a:gdLst/>
              <a:ahLst/>
              <a:cxnLst/>
              <a:rect l="l" t="t" r="r" b="b"/>
              <a:pathLst>
                <a:path w="138429" h="1270">
                  <a:moveTo>
                    <a:pt x="-13716" y="406"/>
                  </a:moveTo>
                  <a:lnTo>
                    <a:pt x="151880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6649837" y="5048416"/>
              <a:ext cx="198120" cy="1270"/>
            </a:xfrm>
            <a:custGeom>
              <a:avLst/>
              <a:gdLst/>
              <a:ahLst/>
              <a:cxnLst/>
              <a:rect l="l" t="t" r="r" b="b"/>
              <a:pathLst>
                <a:path w="198120" h="1270">
                  <a:moveTo>
                    <a:pt x="-13716" y="412"/>
                  </a:moveTo>
                  <a:lnTo>
                    <a:pt x="211311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6853146" y="5047361"/>
              <a:ext cx="100330" cy="1270"/>
            </a:xfrm>
            <a:custGeom>
              <a:avLst/>
              <a:gdLst/>
              <a:ahLst/>
              <a:cxnLst/>
              <a:rect l="l" t="t" r="r" b="b"/>
              <a:pathLst>
                <a:path w="100329" h="1270">
                  <a:moveTo>
                    <a:pt x="-13716" y="406"/>
                  </a:moveTo>
                  <a:lnTo>
                    <a:pt x="113530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6784064" y="5040160"/>
              <a:ext cx="172085" cy="1905"/>
            </a:xfrm>
            <a:custGeom>
              <a:avLst/>
              <a:gdLst/>
              <a:ahLst/>
              <a:cxnLst/>
              <a:rect l="l" t="t" r="r" b="b"/>
              <a:pathLst>
                <a:path w="172084" h="1904">
                  <a:moveTo>
                    <a:pt x="-13716" y="812"/>
                  </a:moveTo>
                  <a:lnTo>
                    <a:pt x="185405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6538595" y="4908059"/>
              <a:ext cx="173990" cy="0"/>
            </a:xfrm>
            <a:custGeom>
              <a:avLst/>
              <a:gdLst/>
              <a:ahLst/>
              <a:cxnLst/>
              <a:rect l="l" t="t" r="r" b="b"/>
              <a:pathLst>
                <a:path w="173990">
                  <a:moveTo>
                    <a:pt x="173593" y="0"/>
                  </a:moveTo>
                  <a:lnTo>
                    <a:pt x="9651" y="0"/>
                  </a:lnTo>
                </a:path>
                <a:path w="173990">
                  <a:moveTo>
                    <a:pt x="0" y="0"/>
                  </a:moveTo>
                  <a:lnTo>
                    <a:pt x="15924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6590398" y="4884559"/>
              <a:ext cx="92075" cy="33655"/>
            </a:xfrm>
            <a:custGeom>
              <a:avLst/>
              <a:gdLst/>
              <a:ahLst/>
              <a:cxnLst/>
              <a:rect l="l" t="t" r="r" b="b"/>
              <a:pathLst>
                <a:path w="92075" h="33654">
                  <a:moveTo>
                    <a:pt x="92075" y="5715"/>
                  </a:moveTo>
                  <a:lnTo>
                    <a:pt x="91059" y="5715"/>
                  </a:lnTo>
                  <a:lnTo>
                    <a:pt x="91059" y="0"/>
                  </a:lnTo>
                  <a:lnTo>
                    <a:pt x="0" y="0"/>
                  </a:lnTo>
                  <a:lnTo>
                    <a:pt x="0" y="27432"/>
                  </a:lnTo>
                  <a:lnTo>
                    <a:pt x="2921" y="27432"/>
                  </a:lnTo>
                  <a:lnTo>
                    <a:pt x="2921" y="33147"/>
                  </a:lnTo>
                  <a:lnTo>
                    <a:pt x="92075" y="33147"/>
                  </a:lnTo>
                  <a:lnTo>
                    <a:pt x="92075" y="5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6697839" y="4907246"/>
              <a:ext cx="158750" cy="1270"/>
            </a:xfrm>
            <a:custGeom>
              <a:avLst/>
              <a:gdLst/>
              <a:ahLst/>
              <a:cxnLst/>
              <a:rect l="l" t="t" r="r" b="b"/>
              <a:pathLst>
                <a:path w="158750" h="1270">
                  <a:moveTo>
                    <a:pt x="-13716" y="406"/>
                  </a:moveTo>
                  <a:lnTo>
                    <a:pt x="171944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6667729" y="4883746"/>
              <a:ext cx="118745" cy="34290"/>
            </a:xfrm>
            <a:custGeom>
              <a:avLst/>
              <a:gdLst/>
              <a:ahLst/>
              <a:cxnLst/>
              <a:rect l="l" t="t" r="r" b="b"/>
              <a:pathLst>
                <a:path w="118745" h="34289">
                  <a:moveTo>
                    <a:pt x="118618" y="0"/>
                  </a:moveTo>
                  <a:lnTo>
                    <a:pt x="0" y="0"/>
                  </a:lnTo>
                  <a:lnTo>
                    <a:pt x="0" y="28244"/>
                  </a:lnTo>
                  <a:lnTo>
                    <a:pt x="1016" y="28244"/>
                  </a:lnTo>
                  <a:lnTo>
                    <a:pt x="1016" y="33959"/>
                  </a:lnTo>
                  <a:lnTo>
                    <a:pt x="118618" y="33959"/>
                  </a:lnTo>
                  <a:lnTo>
                    <a:pt x="118618" y="28244"/>
                  </a:lnTo>
                  <a:lnTo>
                    <a:pt x="118618" y="5702"/>
                  </a:lnTo>
                  <a:lnTo>
                    <a:pt x="11861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6856067" y="4905608"/>
              <a:ext cx="159385" cy="1905"/>
            </a:xfrm>
            <a:custGeom>
              <a:avLst/>
              <a:gdLst/>
              <a:ahLst/>
              <a:cxnLst/>
              <a:rect l="l" t="t" r="r" b="b"/>
              <a:pathLst>
                <a:path w="159384" h="1904">
                  <a:moveTo>
                    <a:pt x="-13716" y="819"/>
                  </a:moveTo>
                  <a:lnTo>
                    <a:pt x="172960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6758914" y="4882108"/>
              <a:ext cx="302260" cy="34925"/>
            </a:xfrm>
            <a:custGeom>
              <a:avLst/>
              <a:gdLst/>
              <a:ahLst/>
              <a:cxnLst/>
              <a:rect l="l" t="t" r="r" b="b"/>
              <a:pathLst>
                <a:path w="302259" h="34925">
                  <a:moveTo>
                    <a:pt x="301726" y="0"/>
                  </a:moveTo>
                  <a:lnTo>
                    <a:pt x="0" y="0"/>
                  </a:lnTo>
                  <a:lnTo>
                    <a:pt x="0" y="5715"/>
                  </a:lnTo>
                  <a:lnTo>
                    <a:pt x="0" y="29070"/>
                  </a:lnTo>
                  <a:lnTo>
                    <a:pt x="0" y="34772"/>
                  </a:lnTo>
                  <a:lnTo>
                    <a:pt x="301726" y="34772"/>
                  </a:lnTo>
                  <a:lnTo>
                    <a:pt x="301726" y="29070"/>
                  </a:lnTo>
                  <a:lnTo>
                    <a:pt x="301726" y="5715"/>
                  </a:lnTo>
                  <a:lnTo>
                    <a:pt x="3017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6876258" y="4905608"/>
              <a:ext cx="170815" cy="1270"/>
            </a:xfrm>
            <a:custGeom>
              <a:avLst/>
              <a:gdLst/>
              <a:ahLst/>
              <a:cxnLst/>
              <a:rect l="l" t="t" r="r" b="b"/>
              <a:pathLst>
                <a:path w="170815" h="1270">
                  <a:moveTo>
                    <a:pt x="-13716" y="412"/>
                  </a:moveTo>
                  <a:lnTo>
                    <a:pt x="184389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6712189" y="4906421"/>
              <a:ext cx="164465" cy="1905"/>
            </a:xfrm>
            <a:custGeom>
              <a:avLst/>
              <a:gdLst/>
              <a:ahLst/>
              <a:cxnLst/>
              <a:rect l="l" t="t" r="r" b="b"/>
              <a:pathLst>
                <a:path w="164465" h="1904">
                  <a:moveTo>
                    <a:pt x="-13716" y="819"/>
                  </a:moveTo>
                  <a:lnTo>
                    <a:pt x="177786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4179900" y="4878844"/>
              <a:ext cx="2044700" cy="43180"/>
            </a:xfrm>
            <a:custGeom>
              <a:avLst/>
              <a:gdLst/>
              <a:ahLst/>
              <a:cxnLst/>
              <a:rect l="l" t="t" r="r" b="b"/>
              <a:pathLst>
                <a:path w="2044700" h="43179">
                  <a:moveTo>
                    <a:pt x="2044395" y="0"/>
                  </a:moveTo>
                  <a:lnTo>
                    <a:pt x="0" y="0"/>
                  </a:lnTo>
                  <a:lnTo>
                    <a:pt x="0" y="42938"/>
                  </a:lnTo>
                  <a:lnTo>
                    <a:pt x="2044395" y="42938"/>
                  </a:lnTo>
                  <a:lnTo>
                    <a:pt x="20443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4366325" y="4682823"/>
              <a:ext cx="166370" cy="13970"/>
            </a:xfrm>
            <a:custGeom>
              <a:avLst/>
              <a:gdLst/>
              <a:ahLst/>
              <a:cxnLst/>
              <a:rect l="l" t="t" r="r" b="b"/>
              <a:pathLst>
                <a:path w="166370" h="13970">
                  <a:moveTo>
                    <a:pt x="-13716" y="6940"/>
                  </a:moveTo>
                  <a:lnTo>
                    <a:pt x="179564" y="6940"/>
                  </a:lnTo>
                </a:path>
              </a:pathLst>
            </a:custGeom>
            <a:ln w="41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4201366" y="4689351"/>
              <a:ext cx="328930" cy="27940"/>
            </a:xfrm>
            <a:custGeom>
              <a:avLst/>
              <a:gdLst/>
              <a:ahLst/>
              <a:cxnLst/>
              <a:rect l="l" t="t" r="r" b="b"/>
              <a:pathLst>
                <a:path w="328929" h="27939">
                  <a:moveTo>
                    <a:pt x="-13716" y="13875"/>
                  </a:moveTo>
                  <a:lnTo>
                    <a:pt x="342617" y="13875"/>
                  </a:lnTo>
                </a:path>
              </a:pathLst>
            </a:custGeom>
            <a:ln w="551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4454582" y="4781572"/>
              <a:ext cx="101600" cy="10795"/>
            </a:xfrm>
            <a:custGeom>
              <a:avLst/>
              <a:gdLst/>
              <a:ahLst/>
              <a:cxnLst/>
              <a:rect l="l" t="t" r="r" b="b"/>
              <a:pathLst>
                <a:path w="101600" h="10795">
                  <a:moveTo>
                    <a:pt x="-13716" y="5302"/>
                  </a:moveTo>
                  <a:lnTo>
                    <a:pt x="115307" y="5302"/>
                  </a:lnTo>
                </a:path>
              </a:pathLst>
            </a:custGeom>
            <a:ln w="380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4414200" y="4813400"/>
              <a:ext cx="84455" cy="8255"/>
            </a:xfrm>
            <a:custGeom>
              <a:avLst/>
              <a:gdLst/>
              <a:ahLst/>
              <a:cxnLst/>
              <a:rect l="l" t="t" r="r" b="b"/>
              <a:pathLst>
                <a:path w="84454" h="8254">
                  <a:moveTo>
                    <a:pt x="-13716" y="4076"/>
                  </a:moveTo>
                  <a:lnTo>
                    <a:pt x="98164" y="4076"/>
                  </a:lnTo>
                </a:path>
              </a:pathLst>
            </a:custGeom>
            <a:ln w="355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4451661" y="4808498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5">
                  <a:moveTo>
                    <a:pt x="-13716" y="2038"/>
                  </a:moveTo>
                  <a:lnTo>
                    <a:pt x="62607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4351848" y="4789726"/>
              <a:ext cx="120014" cy="11430"/>
            </a:xfrm>
            <a:custGeom>
              <a:avLst/>
              <a:gdLst/>
              <a:ahLst/>
              <a:cxnLst/>
              <a:rect l="l" t="t" r="r" b="b"/>
              <a:pathLst>
                <a:path w="120014" h="11429">
                  <a:moveTo>
                    <a:pt x="-13716" y="5715"/>
                  </a:moveTo>
                  <a:lnTo>
                    <a:pt x="133721" y="5715"/>
                  </a:lnTo>
                </a:path>
              </a:pathLst>
            </a:custGeom>
            <a:ln w="388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6169312" y="4714651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4" h="15875">
                  <a:moveTo>
                    <a:pt x="3936" y="15507"/>
                  </a:moveTo>
                  <a:lnTo>
                    <a:pt x="14476" y="0"/>
                  </a:lnTo>
                </a:path>
                <a:path w="14604" h="15875">
                  <a:moveTo>
                    <a:pt x="8635" y="3264"/>
                  </a:moveTo>
                  <a:lnTo>
                    <a:pt x="0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6164613" y="4717915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9524" y="0"/>
                  </a:moveTo>
                  <a:lnTo>
                    <a:pt x="0" y="122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6122326" y="4711387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89" h="13335">
                  <a:moveTo>
                    <a:pt x="8635" y="0"/>
                  </a:moveTo>
                  <a:lnTo>
                    <a:pt x="0" y="1305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5092953" y="4705011"/>
              <a:ext cx="75565" cy="31750"/>
            </a:xfrm>
            <a:custGeom>
              <a:avLst/>
              <a:gdLst/>
              <a:ahLst/>
              <a:cxnLst/>
              <a:rect l="l" t="t" r="r" b="b"/>
              <a:pathLst>
                <a:path w="75564" h="31750">
                  <a:moveTo>
                    <a:pt x="0" y="31523"/>
                  </a:moveTo>
                  <a:lnTo>
                    <a:pt x="75435" y="31523"/>
                  </a:lnTo>
                  <a:lnTo>
                    <a:pt x="75435" y="0"/>
                  </a:lnTo>
                  <a:lnTo>
                    <a:pt x="0" y="0"/>
                  </a:lnTo>
                  <a:lnTo>
                    <a:pt x="0" y="3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5087494" y="4718728"/>
              <a:ext cx="62865" cy="5715"/>
            </a:xfrm>
            <a:custGeom>
              <a:avLst/>
              <a:gdLst/>
              <a:ahLst/>
              <a:cxnLst/>
              <a:rect l="l" t="t" r="r" b="b"/>
              <a:pathLst>
                <a:path w="62864" h="5714">
                  <a:moveTo>
                    <a:pt x="-13716" y="2857"/>
                  </a:moveTo>
                  <a:lnTo>
                    <a:pt x="76068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5458682" y="4719554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2438"/>
                  </a:moveTo>
                  <a:lnTo>
                    <a:pt x="316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5378172" y="471955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39">
                  <a:moveTo>
                    <a:pt x="27810" y="0"/>
                  </a:moveTo>
                  <a:lnTo>
                    <a:pt x="0" y="24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1048" name="object 104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6154962" y="4954737"/>
              <a:ext cx="98797" cy="109034"/>
            </a:xfrm>
            <a:prstGeom prst="rect">
              <a:avLst/>
            </a:prstGeom>
          </p:spPr>
        </p:pic>
        <p:sp>
          <p:nvSpPr>
            <p:cNvPr id="1049" name="object 1049"/>
            <p:cNvSpPr/>
            <p:nvPr/>
          </p:nvSpPr>
          <p:spPr>
            <a:xfrm>
              <a:off x="6221123" y="490071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6219218" y="4892552"/>
              <a:ext cx="1905" cy="22225"/>
            </a:xfrm>
            <a:custGeom>
              <a:avLst/>
              <a:gdLst/>
              <a:ahLst/>
              <a:cxnLst/>
              <a:rect l="l" t="t" r="r" b="b"/>
              <a:pathLst>
                <a:path w="1904" h="22225">
                  <a:moveTo>
                    <a:pt x="0" y="22035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6224933" y="49031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6214393" y="49031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0"/>
                  </a:moveTo>
                  <a:lnTo>
                    <a:pt x="0" y="82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6224933" y="4904795"/>
              <a:ext cx="226695" cy="145415"/>
            </a:xfrm>
            <a:custGeom>
              <a:avLst/>
              <a:gdLst/>
              <a:ahLst/>
              <a:cxnLst/>
              <a:rect l="l" t="t" r="r" b="b"/>
              <a:pathLst>
                <a:path w="226695" h="145414">
                  <a:moveTo>
                    <a:pt x="0" y="0"/>
                  </a:moveTo>
                  <a:lnTo>
                    <a:pt x="182228" y="0"/>
                  </a:lnTo>
                </a:path>
                <a:path w="226695" h="145414">
                  <a:moveTo>
                    <a:pt x="127623" y="145259"/>
                  </a:moveTo>
                  <a:lnTo>
                    <a:pt x="226421" y="1452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6374653" y="5041887"/>
              <a:ext cx="135255" cy="1270"/>
            </a:xfrm>
            <a:custGeom>
              <a:avLst/>
              <a:gdLst/>
              <a:ahLst/>
              <a:cxnLst/>
              <a:rect l="l" t="t" r="r" b="b"/>
              <a:pathLst>
                <a:path w="135254" h="1270">
                  <a:moveTo>
                    <a:pt x="-13716" y="412"/>
                  </a:moveTo>
                  <a:lnTo>
                    <a:pt x="148832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6365634" y="4894343"/>
              <a:ext cx="186690" cy="28575"/>
            </a:xfrm>
            <a:custGeom>
              <a:avLst/>
              <a:gdLst/>
              <a:ahLst/>
              <a:cxnLst/>
              <a:rect l="l" t="t" r="r" b="b"/>
              <a:pathLst>
                <a:path w="186690" h="28575">
                  <a:moveTo>
                    <a:pt x="0" y="28246"/>
                  </a:moveTo>
                  <a:lnTo>
                    <a:pt x="186677" y="28246"/>
                  </a:lnTo>
                  <a:lnTo>
                    <a:pt x="186677" y="0"/>
                  </a:lnTo>
                  <a:lnTo>
                    <a:pt x="0" y="0"/>
                  </a:lnTo>
                  <a:lnTo>
                    <a:pt x="0" y="28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6370460" y="4894343"/>
              <a:ext cx="191770" cy="28575"/>
            </a:xfrm>
            <a:custGeom>
              <a:avLst/>
              <a:gdLst/>
              <a:ahLst/>
              <a:cxnLst/>
              <a:rect l="l" t="t" r="r" b="b"/>
              <a:pathLst>
                <a:path w="191770" h="28575">
                  <a:moveTo>
                    <a:pt x="0" y="28246"/>
                  </a:moveTo>
                  <a:lnTo>
                    <a:pt x="191503" y="28246"/>
                  </a:lnTo>
                  <a:lnTo>
                    <a:pt x="191503" y="0"/>
                  </a:lnTo>
                  <a:lnTo>
                    <a:pt x="0" y="0"/>
                  </a:lnTo>
                  <a:lnTo>
                    <a:pt x="0" y="28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6451354" y="4903982"/>
              <a:ext cx="142240" cy="146685"/>
            </a:xfrm>
            <a:custGeom>
              <a:avLst/>
              <a:gdLst/>
              <a:ahLst/>
              <a:cxnLst/>
              <a:rect l="l" t="t" r="r" b="b"/>
              <a:pathLst>
                <a:path w="142240" h="146685">
                  <a:moveTo>
                    <a:pt x="0" y="146071"/>
                  </a:moveTo>
                  <a:lnTo>
                    <a:pt x="99686" y="146071"/>
                  </a:lnTo>
                </a:path>
                <a:path w="142240" h="146685">
                  <a:moveTo>
                    <a:pt x="48890" y="0"/>
                  </a:moveTo>
                  <a:lnTo>
                    <a:pt x="14197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6407162" y="4903982"/>
              <a:ext cx="93345" cy="1270"/>
            </a:xfrm>
            <a:custGeom>
              <a:avLst/>
              <a:gdLst/>
              <a:ahLst/>
              <a:cxnLst/>
              <a:rect l="l" t="t" r="r" b="b"/>
              <a:pathLst>
                <a:path w="93345" h="1270">
                  <a:moveTo>
                    <a:pt x="-13716" y="406"/>
                  </a:moveTo>
                  <a:lnTo>
                    <a:pt x="106799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6253759" y="5050054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60">
                  <a:moveTo>
                    <a:pt x="0" y="0"/>
                  </a:moveTo>
                  <a:lnTo>
                    <a:pt x="98797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6220231" y="4895164"/>
              <a:ext cx="164465" cy="27940"/>
            </a:xfrm>
            <a:custGeom>
              <a:avLst/>
              <a:gdLst/>
              <a:ahLst/>
              <a:cxnLst/>
              <a:rect l="l" t="t" r="r" b="b"/>
              <a:pathLst>
                <a:path w="164464" h="27939">
                  <a:moveTo>
                    <a:pt x="163944" y="0"/>
                  </a:moveTo>
                  <a:lnTo>
                    <a:pt x="159118" y="0"/>
                  </a:lnTo>
                  <a:lnTo>
                    <a:pt x="0" y="0"/>
                  </a:lnTo>
                  <a:lnTo>
                    <a:pt x="0" y="27432"/>
                  </a:lnTo>
                  <a:lnTo>
                    <a:pt x="159118" y="27432"/>
                  </a:lnTo>
                  <a:lnTo>
                    <a:pt x="163944" y="27432"/>
                  </a:lnTo>
                  <a:lnTo>
                    <a:pt x="16394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6239409" y="5042713"/>
              <a:ext cx="135255" cy="0"/>
            </a:xfrm>
            <a:custGeom>
              <a:avLst/>
              <a:gdLst/>
              <a:ahLst/>
              <a:cxnLst/>
              <a:rect l="l" t="t" r="r" b="b"/>
              <a:pathLst>
                <a:path w="135254">
                  <a:moveTo>
                    <a:pt x="135243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6202964" y="4933359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0" y="11418"/>
                  </a:move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6213504" y="4933359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0" y="11418"/>
                  </a:move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6197122" y="4968452"/>
              <a:ext cx="10795" cy="30480"/>
            </a:xfrm>
            <a:custGeom>
              <a:avLst/>
              <a:gdLst/>
              <a:ahLst/>
              <a:cxnLst/>
              <a:rect l="l" t="t" r="r" b="b"/>
              <a:pathLst>
                <a:path w="10795" h="30479">
                  <a:moveTo>
                    <a:pt x="0" y="30189"/>
                  </a:moveTo>
                  <a:lnTo>
                    <a:pt x="5841" y="16320"/>
                  </a:lnTo>
                  <a:lnTo>
                    <a:pt x="1054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6191408" y="50019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6194328" y="500028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3" y="0"/>
                  </a:move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6197122" y="49986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6191408" y="500109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12"/>
                  </a:moveTo>
                  <a:lnTo>
                    <a:pt x="1015" y="812"/>
                  </a:lnTo>
                  <a:lnTo>
                    <a:pt x="1015" y="0"/>
                  </a:lnTo>
                  <a:lnTo>
                    <a:pt x="1904" y="0"/>
                  </a:lnTo>
                  <a:lnTo>
                    <a:pt x="29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6200043" y="495702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6185312" y="4962330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39">
                  <a:moveTo>
                    <a:pt x="0" y="0"/>
                  </a:moveTo>
                  <a:lnTo>
                    <a:pt x="27429" y="0"/>
                  </a:lnTo>
                </a:path>
                <a:path w="27939" h="2539">
                  <a:moveTo>
                    <a:pt x="0" y="1219"/>
                  </a:moveTo>
                  <a:lnTo>
                    <a:pt x="27429" y="1219"/>
                  </a:lnTo>
                </a:path>
                <a:path w="27939" h="2539">
                  <a:moveTo>
                    <a:pt x="0" y="2444"/>
                  </a:moveTo>
                  <a:lnTo>
                    <a:pt x="27429" y="2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6198138" y="49651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6184423" y="4962330"/>
              <a:ext cx="39370" cy="5080"/>
            </a:xfrm>
            <a:custGeom>
              <a:avLst/>
              <a:gdLst/>
              <a:ahLst/>
              <a:cxnLst/>
              <a:rect l="l" t="t" r="r" b="b"/>
              <a:pathLst>
                <a:path w="39370" h="5079">
                  <a:moveTo>
                    <a:pt x="0" y="4896"/>
                  </a:moveTo>
                  <a:lnTo>
                    <a:pt x="27429" y="4896"/>
                  </a:lnTo>
                </a:path>
                <a:path w="39370" h="5079">
                  <a:moveTo>
                    <a:pt x="11555" y="0"/>
                  </a:moveTo>
                  <a:lnTo>
                    <a:pt x="38985" y="0"/>
                  </a:lnTo>
                </a:path>
                <a:path w="39370" h="5079">
                  <a:moveTo>
                    <a:pt x="11555" y="1219"/>
                  </a:moveTo>
                  <a:lnTo>
                    <a:pt x="38985" y="12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6208678" y="496436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25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6208678" y="49651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6199027" y="4944777"/>
              <a:ext cx="12065" cy="24130"/>
            </a:xfrm>
            <a:custGeom>
              <a:avLst/>
              <a:gdLst/>
              <a:ahLst/>
              <a:cxnLst/>
              <a:rect l="l" t="t" r="r" b="b"/>
              <a:pathLst>
                <a:path w="12064" h="24129">
                  <a:moveTo>
                    <a:pt x="8635" y="23674"/>
                  </a:moveTo>
                  <a:lnTo>
                    <a:pt x="9651" y="21223"/>
                  </a:lnTo>
                </a:path>
                <a:path w="12064" h="24129">
                  <a:moveTo>
                    <a:pt x="2031" y="11430"/>
                  </a:moveTo>
                  <a:lnTo>
                    <a:pt x="0" y="17146"/>
                  </a:lnTo>
                </a:path>
                <a:path w="12064" h="24129">
                  <a:moveTo>
                    <a:pt x="11555" y="11430"/>
                  </a:moveTo>
                  <a:lnTo>
                    <a:pt x="10667" y="17146"/>
                  </a:lnTo>
                </a:path>
                <a:path w="12064" h="24129">
                  <a:moveTo>
                    <a:pt x="2031" y="11430"/>
                  </a:moveTo>
                  <a:lnTo>
                    <a:pt x="393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6210583" y="4944777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0" y="11430"/>
                  </a:move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6216298" y="4904795"/>
              <a:ext cx="8890" cy="28575"/>
            </a:xfrm>
            <a:custGeom>
              <a:avLst/>
              <a:gdLst/>
              <a:ahLst/>
              <a:cxnLst/>
              <a:rect l="l" t="t" r="r" b="b"/>
              <a:pathLst>
                <a:path w="8889" h="28575">
                  <a:moveTo>
                    <a:pt x="0" y="28564"/>
                  </a:moveTo>
                  <a:lnTo>
                    <a:pt x="2031" y="17133"/>
                  </a:lnTo>
                </a:path>
                <a:path w="8889" h="28575">
                  <a:moveTo>
                    <a:pt x="3936" y="1638"/>
                  </a:moveTo>
                  <a:lnTo>
                    <a:pt x="4825" y="0"/>
                  </a:lnTo>
                </a:path>
                <a:path w="8889" h="28575">
                  <a:moveTo>
                    <a:pt x="3936" y="4076"/>
                  </a:moveTo>
                  <a:lnTo>
                    <a:pt x="86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6205503" y="4914994"/>
              <a:ext cx="27940" cy="5715"/>
            </a:xfrm>
            <a:custGeom>
              <a:avLst/>
              <a:gdLst/>
              <a:ahLst/>
              <a:cxnLst/>
              <a:rect l="l" t="t" r="r" b="b"/>
              <a:pathLst>
                <a:path w="27939" h="5714">
                  <a:moveTo>
                    <a:pt x="0" y="0"/>
                  </a:moveTo>
                  <a:lnTo>
                    <a:pt x="27429" y="0"/>
                  </a:lnTo>
                </a:path>
                <a:path w="27939" h="5714">
                  <a:moveTo>
                    <a:pt x="0" y="1225"/>
                  </a:moveTo>
                  <a:lnTo>
                    <a:pt x="27429" y="1225"/>
                  </a:lnTo>
                </a:path>
                <a:path w="27939" h="5714">
                  <a:moveTo>
                    <a:pt x="0" y="2857"/>
                  </a:moveTo>
                  <a:lnTo>
                    <a:pt x="27429" y="2857"/>
                  </a:lnTo>
                </a:path>
                <a:path w="27939" h="5714">
                  <a:moveTo>
                    <a:pt x="0" y="4083"/>
                  </a:moveTo>
                  <a:lnTo>
                    <a:pt x="27429" y="4083"/>
                  </a:lnTo>
                </a:path>
                <a:path w="27939" h="5714">
                  <a:moveTo>
                    <a:pt x="0" y="4902"/>
                  </a:moveTo>
                  <a:lnTo>
                    <a:pt x="27429" y="4902"/>
                  </a:lnTo>
                </a:path>
                <a:path w="27939" h="5714">
                  <a:moveTo>
                    <a:pt x="0" y="5715"/>
                  </a:moveTo>
                  <a:lnTo>
                    <a:pt x="27429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6218329" y="492111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6220234" y="49064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19"/>
                  </a:moveTo>
                  <a:lnTo>
                    <a:pt x="13714" y="12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6221123" y="49039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6205758" y="4921928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0" y="11430"/>
                  </a:move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6210583" y="4903982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4076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6195979" y="4915407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0"/>
                  </a:moveTo>
                  <a:lnTo>
                    <a:pt x="27429" y="0"/>
                  </a:lnTo>
                </a:path>
                <a:path w="27939" h="1270">
                  <a:moveTo>
                    <a:pt x="0" y="1225"/>
                  </a:moveTo>
                  <a:lnTo>
                    <a:pt x="27429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6208678" y="491703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625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6194963" y="4919484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4">
                  <a:moveTo>
                    <a:pt x="0" y="0"/>
                  </a:moveTo>
                  <a:lnTo>
                    <a:pt x="27429" y="0"/>
                  </a:lnTo>
                </a:path>
                <a:path w="27939" h="1904">
                  <a:moveTo>
                    <a:pt x="0" y="1632"/>
                  </a:moveTo>
                  <a:lnTo>
                    <a:pt x="27429" y="163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6209694" y="490805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64"/>
                  </a:moveTo>
                  <a:lnTo>
                    <a:pt x="13714" y="3264"/>
                  </a:lnTo>
                </a:path>
              </a:pathLst>
            </a:custGeom>
            <a:ln w="65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6224933" y="4852569"/>
              <a:ext cx="220979" cy="46990"/>
            </a:xfrm>
            <a:custGeom>
              <a:avLst/>
              <a:gdLst/>
              <a:ahLst/>
              <a:cxnLst/>
              <a:rect l="l" t="t" r="r" b="b"/>
              <a:pathLst>
                <a:path w="220979" h="46989">
                  <a:moveTo>
                    <a:pt x="0" y="46510"/>
                  </a:moveTo>
                  <a:lnTo>
                    <a:pt x="183244" y="46510"/>
                  </a:lnTo>
                </a:path>
                <a:path w="220979" h="46989">
                  <a:moveTo>
                    <a:pt x="180324" y="22848"/>
                  </a:moveTo>
                  <a:lnTo>
                    <a:pt x="176514" y="30189"/>
                  </a:lnTo>
                </a:path>
                <a:path w="220979" h="46989">
                  <a:moveTo>
                    <a:pt x="216769" y="8153"/>
                  </a:moveTo>
                  <a:lnTo>
                    <a:pt x="220579" y="0"/>
                  </a:lnTo>
                </a:path>
                <a:path w="220979" h="46989">
                  <a:moveTo>
                    <a:pt x="188070" y="5715"/>
                  </a:moveTo>
                  <a:lnTo>
                    <a:pt x="184133" y="146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6499228" y="4898267"/>
              <a:ext cx="91440" cy="1270"/>
            </a:xfrm>
            <a:custGeom>
              <a:avLst/>
              <a:gdLst/>
              <a:ahLst/>
              <a:cxnLst/>
              <a:rect l="l" t="t" r="r" b="b"/>
              <a:pathLst>
                <a:path w="91440" h="1270">
                  <a:moveTo>
                    <a:pt x="-13716" y="406"/>
                  </a:moveTo>
                  <a:lnTo>
                    <a:pt x="104894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6408178" y="4899080"/>
              <a:ext cx="91440" cy="0"/>
            </a:xfrm>
            <a:custGeom>
              <a:avLst/>
              <a:gdLst/>
              <a:ahLst/>
              <a:cxnLst/>
              <a:rect l="l" t="t" r="r" b="b"/>
              <a:pathLst>
                <a:path w="91439">
                  <a:moveTo>
                    <a:pt x="0" y="0"/>
                  </a:moveTo>
                  <a:lnTo>
                    <a:pt x="9105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6428369" y="4875418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29">
                  <a:moveTo>
                    <a:pt x="0" y="11418"/>
                  </a:moveTo>
                  <a:lnTo>
                    <a:pt x="1904" y="7341"/>
                  </a:lnTo>
                  <a:lnTo>
                    <a:pt x="571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6405257" y="4706498"/>
              <a:ext cx="88265" cy="169545"/>
            </a:xfrm>
            <a:custGeom>
              <a:avLst/>
              <a:gdLst/>
              <a:ahLst/>
              <a:cxnLst/>
              <a:rect l="l" t="t" r="r" b="b"/>
              <a:pathLst>
                <a:path w="88264" h="169545">
                  <a:moveTo>
                    <a:pt x="28826" y="168920"/>
                  </a:moveTo>
                  <a:lnTo>
                    <a:pt x="32636" y="162392"/>
                  </a:lnTo>
                  <a:lnTo>
                    <a:pt x="36445" y="154225"/>
                  </a:lnTo>
                </a:path>
                <a:path w="88264" h="169545">
                  <a:moveTo>
                    <a:pt x="3809" y="160754"/>
                  </a:moveTo>
                  <a:lnTo>
                    <a:pt x="0" y="168920"/>
                  </a:lnTo>
                </a:path>
                <a:path w="88264" h="169545">
                  <a:moveTo>
                    <a:pt x="82542" y="20397"/>
                  </a:moveTo>
                  <a:lnTo>
                    <a:pt x="8825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6455163" y="4720367"/>
              <a:ext cx="22225" cy="57150"/>
            </a:xfrm>
            <a:custGeom>
              <a:avLst/>
              <a:gdLst/>
              <a:ahLst/>
              <a:cxnLst/>
              <a:rect l="l" t="t" r="r" b="b"/>
              <a:pathLst>
                <a:path w="22225" h="57150">
                  <a:moveTo>
                    <a:pt x="2920" y="0"/>
                  </a:moveTo>
                  <a:lnTo>
                    <a:pt x="0" y="11418"/>
                  </a:lnTo>
                </a:path>
                <a:path w="22225" h="57150">
                  <a:moveTo>
                    <a:pt x="18159" y="57128"/>
                  </a:moveTo>
                  <a:lnTo>
                    <a:pt x="22096" y="456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6442719" y="4761987"/>
              <a:ext cx="21590" cy="59055"/>
            </a:xfrm>
            <a:custGeom>
              <a:avLst/>
              <a:gdLst/>
              <a:ahLst/>
              <a:cxnLst/>
              <a:rect l="l" t="t" r="r" b="b"/>
              <a:pathLst>
                <a:path w="21589" h="59054">
                  <a:moveTo>
                    <a:pt x="3809" y="0"/>
                  </a:moveTo>
                  <a:lnTo>
                    <a:pt x="0" y="14682"/>
                  </a:lnTo>
                </a:path>
                <a:path w="21589" h="59054">
                  <a:moveTo>
                    <a:pt x="16254" y="58753"/>
                  </a:moveTo>
                  <a:lnTo>
                    <a:pt x="21080" y="456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6428369" y="4806046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698" y="0"/>
                  </a:moveTo>
                  <a:lnTo>
                    <a:pt x="0" y="1388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6413003" y="4819928"/>
              <a:ext cx="46355" cy="38735"/>
            </a:xfrm>
            <a:custGeom>
              <a:avLst/>
              <a:gdLst/>
              <a:ahLst/>
              <a:cxnLst/>
              <a:rect l="l" t="t" r="r" b="b"/>
              <a:pathLst>
                <a:path w="46354" h="38735">
                  <a:moveTo>
                    <a:pt x="32509" y="32641"/>
                  </a:moveTo>
                  <a:lnTo>
                    <a:pt x="35429" y="25299"/>
                  </a:lnTo>
                  <a:lnTo>
                    <a:pt x="41144" y="13869"/>
                  </a:lnTo>
                  <a:lnTo>
                    <a:pt x="45969" y="812"/>
                  </a:lnTo>
                </a:path>
                <a:path w="46354" h="38735">
                  <a:moveTo>
                    <a:pt x="15365" y="0"/>
                  </a:moveTo>
                  <a:lnTo>
                    <a:pt x="10540" y="13056"/>
                  </a:lnTo>
                  <a:lnTo>
                    <a:pt x="7619" y="20397"/>
                  </a:lnTo>
                  <a:lnTo>
                    <a:pt x="4698" y="26925"/>
                  </a:lnTo>
                  <a:lnTo>
                    <a:pt x="2793" y="32641"/>
                  </a:lnTo>
                  <a:lnTo>
                    <a:pt x="0" y="383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6463799" y="4777495"/>
              <a:ext cx="9525" cy="30480"/>
            </a:xfrm>
            <a:custGeom>
              <a:avLst/>
              <a:gdLst/>
              <a:ahLst/>
              <a:cxnLst/>
              <a:rect l="l" t="t" r="r" b="b"/>
              <a:pathLst>
                <a:path w="9525" h="30479">
                  <a:moveTo>
                    <a:pt x="0" y="30189"/>
                  </a:moveTo>
                  <a:lnTo>
                    <a:pt x="4825" y="16320"/>
                  </a:lnTo>
                  <a:lnTo>
                    <a:pt x="952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6433067" y="4726895"/>
              <a:ext cx="55244" cy="79375"/>
            </a:xfrm>
            <a:custGeom>
              <a:avLst/>
              <a:gdLst/>
              <a:ahLst/>
              <a:cxnLst/>
              <a:rect l="l" t="t" r="r" b="b"/>
              <a:pathLst>
                <a:path w="55245" h="79375">
                  <a:moveTo>
                    <a:pt x="9651" y="49774"/>
                  </a:moveTo>
                  <a:lnTo>
                    <a:pt x="4825" y="65282"/>
                  </a:lnTo>
                  <a:lnTo>
                    <a:pt x="0" y="79151"/>
                  </a:lnTo>
                </a:path>
                <a:path w="55245" h="79375">
                  <a:moveTo>
                    <a:pt x="44192" y="39169"/>
                  </a:moveTo>
                  <a:lnTo>
                    <a:pt x="48890" y="20397"/>
                  </a:lnTo>
                  <a:lnTo>
                    <a:pt x="5473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6446528" y="4731785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89" h="30479">
                  <a:moveTo>
                    <a:pt x="8635" y="0"/>
                  </a:moveTo>
                  <a:lnTo>
                    <a:pt x="4825" y="15507"/>
                  </a:lnTo>
                  <a:lnTo>
                    <a:pt x="0" y="302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6397638" y="4882759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09" y="0"/>
                  </a:moveTo>
                  <a:lnTo>
                    <a:pt x="0" y="652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6291221" y="4712200"/>
              <a:ext cx="26034" cy="57150"/>
            </a:xfrm>
            <a:custGeom>
              <a:avLst/>
              <a:gdLst/>
              <a:ahLst/>
              <a:cxnLst/>
              <a:rect l="l" t="t" r="r" b="b"/>
              <a:pathLst>
                <a:path w="26035" h="57150">
                  <a:moveTo>
                    <a:pt x="0" y="57128"/>
                  </a:moveTo>
                  <a:lnTo>
                    <a:pt x="12444" y="29376"/>
                  </a:lnTo>
                  <a:lnTo>
                    <a:pt x="2577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6238394" y="4711387"/>
              <a:ext cx="88265" cy="148590"/>
            </a:xfrm>
            <a:custGeom>
              <a:avLst/>
              <a:gdLst/>
              <a:ahLst/>
              <a:cxnLst/>
              <a:rect l="l" t="t" r="r" b="b"/>
              <a:pathLst>
                <a:path w="88264" h="148589">
                  <a:moveTo>
                    <a:pt x="63367" y="56315"/>
                  </a:moveTo>
                  <a:lnTo>
                    <a:pt x="75812" y="29376"/>
                  </a:lnTo>
                  <a:lnTo>
                    <a:pt x="88257" y="0"/>
                  </a:lnTo>
                </a:path>
                <a:path w="88264" h="148589">
                  <a:moveTo>
                    <a:pt x="0" y="148523"/>
                  </a:moveTo>
                  <a:lnTo>
                    <a:pt x="12444" y="129751"/>
                  </a:lnTo>
                  <a:lnTo>
                    <a:pt x="25905" y="108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6216298" y="4819928"/>
              <a:ext cx="57785" cy="67310"/>
            </a:xfrm>
            <a:custGeom>
              <a:avLst/>
              <a:gdLst/>
              <a:ahLst/>
              <a:cxnLst/>
              <a:rect l="l" t="t" r="r" b="b"/>
              <a:pathLst>
                <a:path w="57785" h="67310">
                  <a:moveTo>
                    <a:pt x="31747" y="40794"/>
                  </a:moveTo>
                  <a:lnTo>
                    <a:pt x="45081" y="21210"/>
                  </a:lnTo>
                  <a:lnTo>
                    <a:pt x="57652" y="0"/>
                  </a:lnTo>
                </a:path>
                <a:path w="57785" h="67310">
                  <a:moveTo>
                    <a:pt x="0" y="66907"/>
                  </a:moveTo>
                  <a:lnTo>
                    <a:pt x="21207" y="407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6220234" y="4860723"/>
              <a:ext cx="27940" cy="32384"/>
            </a:xfrm>
            <a:custGeom>
              <a:avLst/>
              <a:gdLst/>
              <a:ahLst/>
              <a:cxnLst/>
              <a:rect l="l" t="t" r="r" b="b"/>
              <a:pathLst>
                <a:path w="27939" h="32385">
                  <a:moveTo>
                    <a:pt x="0" y="31828"/>
                  </a:moveTo>
                  <a:lnTo>
                    <a:pt x="14349" y="17146"/>
                  </a:lnTo>
                  <a:lnTo>
                    <a:pt x="2781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6225949" y="4878682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44"/>
                  </a:moveTo>
                  <a:lnTo>
                    <a:pt x="13714" y="2444"/>
                  </a:lnTo>
                </a:path>
              </a:pathLst>
            </a:custGeom>
            <a:ln w="48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6225949" y="487460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4076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6225949" y="48754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6225949" y="48762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6222139" y="487786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888" y="2438"/>
                  </a:moveTo>
                  <a:lnTo>
                    <a:pt x="1904" y="0"/>
                  </a:lnTo>
                </a:path>
                <a:path w="1904" h="3810">
                  <a:moveTo>
                    <a:pt x="888" y="1625"/>
                  </a:moveTo>
                  <a:lnTo>
                    <a:pt x="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6222139" y="48811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19"/>
                  </a:moveTo>
                  <a:lnTo>
                    <a:pt x="13714" y="12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6224488" y="4866591"/>
              <a:ext cx="0" cy="31115"/>
            </a:xfrm>
            <a:custGeom>
              <a:avLst/>
              <a:gdLst/>
              <a:ahLst/>
              <a:cxnLst/>
              <a:rect l="l" t="t" r="r" b="b"/>
              <a:pathLst>
                <a:path h="31114">
                  <a:moveTo>
                    <a:pt x="0" y="3264"/>
                  </a:moveTo>
                  <a:lnTo>
                    <a:pt x="0" y="30697"/>
                  </a:lnTo>
                </a:path>
                <a:path h="31114">
                  <a:moveTo>
                    <a:pt x="0" y="0"/>
                  </a:moveTo>
                  <a:lnTo>
                    <a:pt x="0" y="274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6225949" y="488928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51"/>
                  </a:moveTo>
                  <a:lnTo>
                    <a:pt x="13714" y="2451"/>
                  </a:lnTo>
                </a:path>
              </a:pathLst>
            </a:custGeom>
            <a:ln w="49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6211218" y="4893777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4">
                  <a:moveTo>
                    <a:pt x="0" y="0"/>
                  </a:moveTo>
                  <a:lnTo>
                    <a:pt x="27429" y="0"/>
                  </a:lnTo>
                </a:path>
                <a:path w="27939" h="1904">
                  <a:moveTo>
                    <a:pt x="0" y="819"/>
                  </a:moveTo>
                  <a:lnTo>
                    <a:pt x="27429" y="819"/>
                  </a:lnTo>
                </a:path>
                <a:path w="27939" h="1904">
                  <a:moveTo>
                    <a:pt x="0" y="1632"/>
                  </a:moveTo>
                  <a:lnTo>
                    <a:pt x="27429" y="163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6221123" y="488439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3809" y="4076"/>
                  </a:moveTo>
                  <a:lnTo>
                    <a:pt x="4825" y="0"/>
                  </a:lnTo>
                </a:path>
                <a:path w="5079" h="5079">
                  <a:moveTo>
                    <a:pt x="0" y="1625"/>
                  </a:moveTo>
                  <a:lnTo>
                    <a:pt x="1015" y="0"/>
                  </a:lnTo>
                </a:path>
                <a:path w="5079" h="5079">
                  <a:moveTo>
                    <a:pt x="1904" y="3264"/>
                  </a:moveTo>
                  <a:lnTo>
                    <a:pt x="0" y="4889"/>
                  </a:lnTo>
                </a:path>
                <a:path w="5079" h="5079">
                  <a:moveTo>
                    <a:pt x="0" y="4889"/>
                  </a:moveTo>
                  <a:lnTo>
                    <a:pt x="1904" y="4889"/>
                  </a:lnTo>
                </a:path>
                <a:path w="5079" h="5079">
                  <a:moveTo>
                    <a:pt x="0" y="4889"/>
                  </a:moveTo>
                  <a:lnTo>
                    <a:pt x="1904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6220234" y="489255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6221123" y="488928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6225949" y="488030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44"/>
                  </a:moveTo>
                  <a:lnTo>
                    <a:pt x="13714" y="2044"/>
                  </a:lnTo>
                </a:path>
              </a:pathLst>
            </a:custGeom>
            <a:ln w="40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6223028" y="4883572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1904" y="571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6221123" y="488113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6225949" y="4883572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6222139" y="48982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264"/>
                  </a:move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6222139" y="489989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6221123" y="4894190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0" y="5702"/>
                  </a:moveTo>
                  <a:lnTo>
                    <a:pt x="1015" y="4889"/>
                  </a:lnTo>
                </a:path>
                <a:path w="5079" h="5714">
                  <a:moveTo>
                    <a:pt x="1015" y="5702"/>
                  </a:moveTo>
                  <a:lnTo>
                    <a:pt x="1904" y="5702"/>
                  </a:lnTo>
                </a:path>
                <a:path w="5079" h="5714">
                  <a:moveTo>
                    <a:pt x="1015" y="4889"/>
                  </a:moveTo>
                  <a:lnTo>
                    <a:pt x="2920" y="4889"/>
                  </a:lnTo>
                </a:path>
                <a:path w="5079" h="5714">
                  <a:moveTo>
                    <a:pt x="3809" y="4889"/>
                  </a:move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6224933" y="48958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6223028" y="488030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6209313" y="4883166"/>
              <a:ext cx="29845" cy="5715"/>
            </a:xfrm>
            <a:custGeom>
              <a:avLst/>
              <a:gdLst/>
              <a:ahLst/>
              <a:cxnLst/>
              <a:rect l="l" t="t" r="r" b="b"/>
              <a:pathLst>
                <a:path w="29845" h="5714">
                  <a:moveTo>
                    <a:pt x="0" y="0"/>
                  </a:moveTo>
                  <a:lnTo>
                    <a:pt x="27429" y="0"/>
                  </a:lnTo>
                </a:path>
                <a:path w="29845" h="5714">
                  <a:moveTo>
                    <a:pt x="1904" y="5715"/>
                  </a:moveTo>
                  <a:lnTo>
                    <a:pt x="29334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6224933" y="48892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6220234" y="488602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888" y="3264"/>
                  </a:moveTo>
                  <a:lnTo>
                    <a:pt x="0" y="3264"/>
                  </a:lnTo>
                  <a:lnTo>
                    <a:pt x="0" y="1638"/>
                  </a:lnTo>
                  <a:lnTo>
                    <a:pt x="0" y="812"/>
                  </a:lnTo>
                  <a:lnTo>
                    <a:pt x="0" y="0"/>
                  </a:lnTo>
                  <a:lnTo>
                    <a:pt x="888" y="0"/>
                  </a:lnTo>
                </a:path>
                <a:path w="5079" h="7620">
                  <a:moveTo>
                    <a:pt x="4698" y="7341"/>
                  </a:moveTo>
                  <a:lnTo>
                    <a:pt x="3809" y="5715"/>
                  </a:lnTo>
                  <a:lnTo>
                    <a:pt x="2793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6222139" y="4883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6224933" y="489908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6207408" y="4897861"/>
              <a:ext cx="31750" cy="3810"/>
            </a:xfrm>
            <a:custGeom>
              <a:avLst/>
              <a:gdLst/>
              <a:ahLst/>
              <a:cxnLst/>
              <a:rect l="l" t="t" r="r" b="b"/>
              <a:pathLst>
                <a:path w="31750" h="3810">
                  <a:moveTo>
                    <a:pt x="3809" y="0"/>
                  </a:moveTo>
                  <a:lnTo>
                    <a:pt x="31239" y="0"/>
                  </a:lnTo>
                </a:path>
                <a:path w="31750" h="3810">
                  <a:moveTo>
                    <a:pt x="1015" y="3264"/>
                  </a:moveTo>
                  <a:lnTo>
                    <a:pt x="28445" y="3264"/>
                  </a:lnTo>
                </a:path>
                <a:path w="31750" h="3810">
                  <a:moveTo>
                    <a:pt x="1015" y="1625"/>
                  </a:moveTo>
                  <a:lnTo>
                    <a:pt x="28445" y="1625"/>
                  </a:lnTo>
                </a:path>
                <a:path w="31750" h="3810">
                  <a:moveTo>
                    <a:pt x="0" y="2444"/>
                  </a:moveTo>
                  <a:lnTo>
                    <a:pt x="27429" y="2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6237505" y="48599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6215408" y="4888475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3264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6216298" y="488683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6215408" y="489173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64"/>
                  </a:moveTo>
                  <a:lnTo>
                    <a:pt x="13714" y="3264"/>
                  </a:lnTo>
                </a:path>
              </a:pathLst>
            </a:custGeom>
            <a:ln w="65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6215408" y="489826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44"/>
                  </a:moveTo>
                  <a:lnTo>
                    <a:pt x="13714" y="2444"/>
                  </a:lnTo>
                </a:path>
              </a:pathLst>
            </a:custGeom>
            <a:ln w="48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6266204" y="4768516"/>
              <a:ext cx="35560" cy="50800"/>
            </a:xfrm>
            <a:custGeom>
              <a:avLst/>
              <a:gdLst/>
              <a:ahLst/>
              <a:cxnLst/>
              <a:rect l="l" t="t" r="r" b="b"/>
              <a:pathLst>
                <a:path w="35560" h="50800">
                  <a:moveTo>
                    <a:pt x="0" y="48961"/>
                  </a:moveTo>
                  <a:lnTo>
                    <a:pt x="12444" y="26112"/>
                  </a:lnTo>
                  <a:lnTo>
                    <a:pt x="25016" y="1625"/>
                  </a:lnTo>
                </a:path>
                <a:path w="35560" h="50800">
                  <a:moveTo>
                    <a:pt x="8635" y="50587"/>
                  </a:moveTo>
                  <a:lnTo>
                    <a:pt x="22096" y="26112"/>
                  </a:lnTo>
                  <a:lnTo>
                    <a:pt x="3555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6238394" y="485909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6239409" y="485828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6264299" y="481747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451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6273950" y="48191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25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6278649" y="479381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6277506" y="4768109"/>
              <a:ext cx="38100" cy="1905"/>
            </a:xfrm>
            <a:custGeom>
              <a:avLst/>
              <a:gdLst/>
              <a:ahLst/>
              <a:cxnLst/>
              <a:rect l="l" t="t" r="r" b="b"/>
              <a:pathLst>
                <a:path w="38100" h="1904">
                  <a:moveTo>
                    <a:pt x="10540" y="0"/>
                  </a:moveTo>
                  <a:lnTo>
                    <a:pt x="37969" y="0"/>
                  </a:lnTo>
                </a:path>
                <a:path w="38100" h="1904">
                  <a:moveTo>
                    <a:pt x="0" y="1625"/>
                  </a:moveTo>
                  <a:lnTo>
                    <a:pt x="27429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5186291" y="5041075"/>
              <a:ext cx="192405" cy="1270"/>
            </a:xfrm>
            <a:custGeom>
              <a:avLst/>
              <a:gdLst/>
              <a:ahLst/>
              <a:cxnLst/>
              <a:rect l="l" t="t" r="r" b="b"/>
              <a:pathLst>
                <a:path w="192404" h="1270">
                  <a:moveTo>
                    <a:pt x="-13716" y="406"/>
                  </a:moveTo>
                  <a:lnTo>
                    <a:pt x="205596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5150861" y="5045152"/>
              <a:ext cx="185420" cy="1905"/>
            </a:xfrm>
            <a:custGeom>
              <a:avLst/>
              <a:gdLst/>
              <a:ahLst/>
              <a:cxnLst/>
              <a:rect l="l" t="t" r="r" b="b"/>
              <a:pathLst>
                <a:path w="185420" h="1904">
                  <a:moveTo>
                    <a:pt x="-13716" y="819"/>
                  </a:moveTo>
                  <a:lnTo>
                    <a:pt x="198739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5306169" y="4730972"/>
              <a:ext cx="31115" cy="3810"/>
            </a:xfrm>
            <a:custGeom>
              <a:avLst/>
              <a:gdLst/>
              <a:ahLst/>
              <a:cxnLst/>
              <a:rect l="l" t="t" r="r" b="b"/>
              <a:pathLst>
                <a:path w="31114" h="3810">
                  <a:moveTo>
                    <a:pt x="0" y="3264"/>
                  </a:moveTo>
                  <a:lnTo>
                    <a:pt x="3073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5280007" y="4710727"/>
              <a:ext cx="84455" cy="31750"/>
            </a:xfrm>
            <a:custGeom>
              <a:avLst/>
              <a:gdLst/>
              <a:ahLst/>
              <a:cxnLst/>
              <a:rect l="l" t="t" r="r" b="b"/>
              <a:pathLst>
                <a:path w="84454" h="31750">
                  <a:moveTo>
                    <a:pt x="0" y="31510"/>
                  </a:moveTo>
                  <a:lnTo>
                    <a:pt x="84070" y="31510"/>
                  </a:lnTo>
                  <a:lnTo>
                    <a:pt x="84070" y="0"/>
                  </a:lnTo>
                  <a:lnTo>
                    <a:pt x="0" y="0"/>
                  </a:lnTo>
                  <a:lnTo>
                    <a:pt x="0" y="315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5776154" y="5085960"/>
              <a:ext cx="137160" cy="1270"/>
            </a:xfrm>
            <a:custGeom>
              <a:avLst/>
              <a:gdLst/>
              <a:ahLst/>
              <a:cxnLst/>
              <a:rect l="l" t="t" r="r" b="b"/>
              <a:pathLst>
                <a:path w="137160" h="1270">
                  <a:moveTo>
                    <a:pt x="137147" y="0"/>
                  </a:moveTo>
                  <a:lnTo>
                    <a:pt x="126607" y="812"/>
                  </a:lnTo>
                </a:path>
                <a:path w="137160" h="1270">
                  <a:moveTo>
                    <a:pt x="11428" y="81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5822124" y="508841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5777" y="-13716"/>
                  </a:moveTo>
                  <a:lnTo>
                    <a:pt x="5777" y="13716"/>
                  </a:lnTo>
                </a:path>
              </a:pathLst>
            </a:custGeom>
            <a:ln w="115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5833680" y="5086772"/>
              <a:ext cx="69215" cy="2540"/>
            </a:xfrm>
            <a:custGeom>
              <a:avLst/>
              <a:gdLst/>
              <a:ahLst/>
              <a:cxnLst/>
              <a:rect l="l" t="t" r="r" b="b"/>
              <a:pathLst>
                <a:path w="69214" h="2539">
                  <a:moveTo>
                    <a:pt x="11555" y="2451"/>
                  </a:moveTo>
                  <a:lnTo>
                    <a:pt x="0" y="1638"/>
                  </a:lnTo>
                </a:path>
                <a:path w="69214" h="2539">
                  <a:moveTo>
                    <a:pt x="69081" y="0"/>
                  </a:moveTo>
                  <a:lnTo>
                    <a:pt x="57525" y="825"/>
                  </a:lnTo>
                  <a:lnTo>
                    <a:pt x="46985" y="1638"/>
                  </a:lnTo>
                </a:path>
                <a:path w="69214" h="2539">
                  <a:moveTo>
                    <a:pt x="46985" y="1638"/>
                  </a:moveTo>
                  <a:lnTo>
                    <a:pt x="34540" y="1638"/>
                  </a:lnTo>
                  <a:lnTo>
                    <a:pt x="22984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5845236" y="5089223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5810695" y="5088411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5752153" y="5032921"/>
              <a:ext cx="59055" cy="55880"/>
            </a:xfrm>
            <a:custGeom>
              <a:avLst/>
              <a:gdLst/>
              <a:ahLst/>
              <a:cxnLst/>
              <a:rect l="l" t="t" r="r" b="b"/>
              <a:pathLst>
                <a:path w="59054" h="55879">
                  <a:moveTo>
                    <a:pt x="58541" y="55489"/>
                  </a:moveTo>
                  <a:lnTo>
                    <a:pt x="46985" y="54676"/>
                  </a:lnTo>
                  <a:lnTo>
                    <a:pt x="35429" y="53851"/>
                  </a:lnTo>
                </a:path>
                <a:path w="59054" h="55879">
                  <a:moveTo>
                    <a:pt x="12444" y="51412"/>
                  </a:moveTo>
                  <a:lnTo>
                    <a:pt x="1015" y="50587"/>
                  </a:lnTo>
                </a:path>
                <a:path w="59054" h="55879">
                  <a:moveTo>
                    <a:pt x="0" y="812"/>
                  </a:moveTo>
                  <a:lnTo>
                    <a:pt x="1536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5947843" y="5023128"/>
              <a:ext cx="229235" cy="56515"/>
            </a:xfrm>
            <a:custGeom>
              <a:avLst/>
              <a:gdLst/>
              <a:ahLst/>
              <a:cxnLst/>
              <a:rect l="l" t="t" r="r" b="b"/>
              <a:pathLst>
                <a:path w="229235" h="56514">
                  <a:moveTo>
                    <a:pt x="86225" y="16320"/>
                  </a:moveTo>
                  <a:lnTo>
                    <a:pt x="0" y="16320"/>
                  </a:lnTo>
                </a:path>
                <a:path w="229235" h="56514">
                  <a:moveTo>
                    <a:pt x="24000" y="56302"/>
                  </a:moveTo>
                  <a:lnTo>
                    <a:pt x="26794" y="55489"/>
                  </a:lnTo>
                </a:path>
                <a:path w="229235" h="56514">
                  <a:moveTo>
                    <a:pt x="221468" y="13056"/>
                  </a:moveTo>
                  <a:lnTo>
                    <a:pt x="225405" y="7341"/>
                  </a:lnTo>
                  <a:lnTo>
                    <a:pt x="2292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6081181" y="5023941"/>
              <a:ext cx="105410" cy="26670"/>
            </a:xfrm>
            <a:custGeom>
              <a:avLst/>
              <a:gdLst/>
              <a:ahLst/>
              <a:cxnLst/>
              <a:rect l="l" t="t" r="r" b="b"/>
              <a:pathLst>
                <a:path w="105410" h="26670">
                  <a:moveTo>
                    <a:pt x="98670" y="12243"/>
                  </a:moveTo>
                  <a:lnTo>
                    <a:pt x="105400" y="0"/>
                  </a:lnTo>
                </a:path>
                <a:path w="105410" h="26670">
                  <a:moveTo>
                    <a:pt x="0" y="26112"/>
                  </a:moveTo>
                  <a:lnTo>
                    <a:pt x="63240" y="26112"/>
                  </a:lnTo>
                </a:path>
                <a:path w="105410" h="26670">
                  <a:moveTo>
                    <a:pt x="33525" y="17946"/>
                  </a:moveTo>
                  <a:lnTo>
                    <a:pt x="39239" y="187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6157883" y="50467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6146327" y="504679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625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6154073" y="50451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6144422" y="5047603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2451"/>
                  </a:moveTo>
                  <a:lnTo>
                    <a:pt x="1015" y="2451"/>
                  </a:lnTo>
                  <a:lnTo>
                    <a:pt x="1904" y="1638"/>
                  </a:lnTo>
                  <a:lnTo>
                    <a:pt x="1904" y="812"/>
                  </a:lnTo>
                </a:path>
                <a:path w="13970" h="2539">
                  <a:moveTo>
                    <a:pt x="9651" y="1638"/>
                  </a:moveTo>
                  <a:lnTo>
                    <a:pt x="9651" y="2451"/>
                  </a:lnTo>
                  <a:lnTo>
                    <a:pt x="10540" y="2451"/>
                  </a:lnTo>
                  <a:lnTo>
                    <a:pt x="11555" y="1638"/>
                  </a:lnTo>
                  <a:lnTo>
                    <a:pt x="12444" y="812"/>
                  </a:lnTo>
                  <a:lnTo>
                    <a:pt x="1346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6154073" y="504760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6174137" y="50402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25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6174137" y="5029657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6126136" y="5036185"/>
              <a:ext cx="53975" cy="6985"/>
            </a:xfrm>
            <a:custGeom>
              <a:avLst/>
              <a:gdLst/>
              <a:ahLst/>
              <a:cxnLst/>
              <a:rect l="l" t="t" r="r" b="b"/>
              <a:pathLst>
                <a:path w="53975" h="6985">
                  <a:moveTo>
                    <a:pt x="49906" y="4076"/>
                  </a:moveTo>
                  <a:lnTo>
                    <a:pt x="51811" y="2438"/>
                  </a:lnTo>
                  <a:lnTo>
                    <a:pt x="53716" y="0"/>
                  </a:lnTo>
                </a:path>
                <a:path w="53975" h="6985">
                  <a:moveTo>
                    <a:pt x="0" y="6528"/>
                  </a:moveTo>
                  <a:lnTo>
                    <a:pt x="35556" y="6528"/>
                  </a:lnTo>
                </a:path>
                <a:path w="53975" h="6985">
                  <a:moveTo>
                    <a:pt x="36445" y="6528"/>
                  </a:moveTo>
                  <a:lnTo>
                    <a:pt x="39366" y="4076"/>
                  </a:lnTo>
                </a:path>
                <a:path w="53975" h="6985">
                  <a:moveTo>
                    <a:pt x="35556" y="6528"/>
                  </a:moveTo>
                  <a:lnTo>
                    <a:pt x="36445" y="6528"/>
                  </a:lnTo>
                </a:path>
                <a:path w="53975" h="6985">
                  <a:moveTo>
                    <a:pt x="44192" y="1625"/>
                  </a:moveTo>
                  <a:lnTo>
                    <a:pt x="45081" y="4076"/>
                  </a:lnTo>
                </a:path>
                <a:path w="53975" h="6985">
                  <a:moveTo>
                    <a:pt x="44192" y="1625"/>
                  </a:moveTo>
                  <a:lnTo>
                    <a:pt x="4317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6157502" y="504107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1225"/>
                  </a:moveTo>
                  <a:lnTo>
                    <a:pt x="27429" y="1225"/>
                  </a:lnTo>
                </a:path>
                <a:path w="27939" h="1270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6147342" y="5041887"/>
              <a:ext cx="27305" cy="5080"/>
            </a:xfrm>
            <a:custGeom>
              <a:avLst/>
              <a:gdLst/>
              <a:ahLst/>
              <a:cxnLst/>
              <a:rect l="l" t="t" r="r" b="b"/>
              <a:pathLst>
                <a:path w="27304" h="5079">
                  <a:moveTo>
                    <a:pt x="24889" y="825"/>
                  </a:moveTo>
                  <a:lnTo>
                    <a:pt x="26794" y="0"/>
                  </a:lnTo>
                </a:path>
                <a:path w="27304" h="5079">
                  <a:moveTo>
                    <a:pt x="888" y="4902"/>
                  </a:moveTo>
                  <a:lnTo>
                    <a:pt x="2793" y="825"/>
                  </a:lnTo>
                </a:path>
                <a:path w="27304" h="5079">
                  <a:moveTo>
                    <a:pt x="0" y="4902"/>
                  </a:moveTo>
                  <a:lnTo>
                    <a:pt x="888" y="49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6157883" y="504271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4076"/>
                  </a:move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6121437" y="504271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6120421" y="5036185"/>
              <a:ext cx="52069" cy="6985"/>
            </a:xfrm>
            <a:custGeom>
              <a:avLst/>
              <a:gdLst/>
              <a:ahLst/>
              <a:cxnLst/>
              <a:rect l="l" t="t" r="r" b="b"/>
              <a:pathLst>
                <a:path w="52070" h="6985">
                  <a:moveTo>
                    <a:pt x="0" y="6528"/>
                  </a:moveTo>
                  <a:lnTo>
                    <a:pt x="1015" y="6528"/>
                  </a:lnTo>
                </a:path>
                <a:path w="52070" h="6985">
                  <a:moveTo>
                    <a:pt x="45081" y="4076"/>
                  </a:moveTo>
                  <a:lnTo>
                    <a:pt x="46985" y="2438"/>
                  </a:lnTo>
                  <a:lnTo>
                    <a:pt x="48890" y="0"/>
                  </a:lnTo>
                </a:path>
                <a:path w="52070" h="6985">
                  <a:moveTo>
                    <a:pt x="51811" y="6528"/>
                  </a:moveTo>
                  <a:lnTo>
                    <a:pt x="50795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6154073" y="504271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19"/>
                  </a:moveTo>
                  <a:lnTo>
                    <a:pt x="13714" y="12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6009179" y="5063111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0" y="4902"/>
                  </a:moveTo>
                  <a:lnTo>
                    <a:pt x="19175" y="0"/>
                  </a:lnTo>
                </a:path>
                <a:path w="20320" h="5079">
                  <a:moveTo>
                    <a:pt x="0" y="4902"/>
                  </a:moveTo>
                  <a:lnTo>
                    <a:pt x="2019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6014893" y="5063111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540" y="0"/>
                  </a:moveTo>
                  <a:lnTo>
                    <a:pt x="0" y="2451"/>
                  </a:lnTo>
                </a:path>
                <a:path w="10795" h="2539">
                  <a:moveTo>
                    <a:pt x="1015" y="2451"/>
                  </a:move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6102262" y="504107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244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6025433" y="5046790"/>
              <a:ext cx="63500" cy="16510"/>
            </a:xfrm>
            <a:custGeom>
              <a:avLst/>
              <a:gdLst/>
              <a:ahLst/>
              <a:cxnLst/>
              <a:rect l="l" t="t" r="r" b="b"/>
              <a:pathLst>
                <a:path w="63500" h="16510">
                  <a:moveTo>
                    <a:pt x="47112" y="6528"/>
                  </a:moveTo>
                  <a:lnTo>
                    <a:pt x="63367" y="0"/>
                  </a:lnTo>
                </a:path>
                <a:path w="63500" h="16510">
                  <a:moveTo>
                    <a:pt x="49906" y="812"/>
                  </a:moveTo>
                  <a:lnTo>
                    <a:pt x="53716" y="0"/>
                  </a:lnTo>
                </a:path>
                <a:path w="63500" h="16510">
                  <a:moveTo>
                    <a:pt x="0" y="16320"/>
                  </a:moveTo>
                  <a:lnTo>
                    <a:pt x="13460" y="12243"/>
                  </a:lnTo>
                </a:path>
                <a:path w="63500" h="16510">
                  <a:moveTo>
                    <a:pt x="17270" y="11418"/>
                  </a:moveTo>
                  <a:lnTo>
                    <a:pt x="8635" y="13869"/>
                  </a:lnTo>
                </a:path>
                <a:path w="63500" h="16510">
                  <a:moveTo>
                    <a:pt x="17270" y="12243"/>
                  </a:moveTo>
                  <a:lnTo>
                    <a:pt x="4825" y="15507"/>
                  </a:lnTo>
                </a:path>
                <a:path w="63500" h="16510">
                  <a:moveTo>
                    <a:pt x="15365" y="13056"/>
                  </a:moveTo>
                  <a:lnTo>
                    <a:pt x="2920" y="16320"/>
                  </a:lnTo>
                </a:path>
                <a:path w="63500" h="16510">
                  <a:moveTo>
                    <a:pt x="22096" y="11430"/>
                  </a:moveTo>
                  <a:lnTo>
                    <a:pt x="8635" y="15507"/>
                  </a:lnTo>
                </a:path>
                <a:path w="63500" h="16510">
                  <a:moveTo>
                    <a:pt x="37461" y="8166"/>
                  </a:moveTo>
                  <a:lnTo>
                    <a:pt x="35556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6066705" y="5053318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5841" y="0"/>
                  </a:moveTo>
                  <a:lnTo>
                    <a:pt x="4825" y="0"/>
                  </a:lnTo>
                  <a:lnTo>
                    <a:pt x="1015" y="0"/>
                  </a:lnTo>
                </a:path>
                <a:path w="6350" h="1904">
                  <a:moveTo>
                    <a:pt x="5841" y="0"/>
                  </a:moveTo>
                  <a:lnTo>
                    <a:pt x="2920" y="812"/>
                  </a:lnTo>
                  <a:lnTo>
                    <a:pt x="0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6063911" y="50549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6038894" y="5051680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20">
                  <a:moveTo>
                    <a:pt x="0" y="7353"/>
                  </a:moveTo>
                  <a:lnTo>
                    <a:pt x="5841" y="5715"/>
                  </a:lnTo>
                </a:path>
                <a:path w="22225" h="7620">
                  <a:moveTo>
                    <a:pt x="5841" y="5715"/>
                  </a:moveTo>
                  <a:lnTo>
                    <a:pt x="17270" y="1638"/>
                  </a:lnTo>
                  <a:lnTo>
                    <a:pt x="2209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6060990" y="5047603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4" h="4445">
                  <a:moveTo>
                    <a:pt x="0" y="4076"/>
                  </a:moveTo>
                  <a:lnTo>
                    <a:pt x="5714" y="2451"/>
                  </a:lnTo>
                  <a:lnTo>
                    <a:pt x="10540" y="1638"/>
                  </a:lnTo>
                </a:path>
                <a:path w="14604" h="4445">
                  <a:moveTo>
                    <a:pt x="10540" y="1638"/>
                  </a:moveTo>
                  <a:lnTo>
                    <a:pt x="1434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6062895" y="50549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6063911" y="505494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6059974" y="5053318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7746" y="0"/>
                  </a:moveTo>
                  <a:lnTo>
                    <a:pt x="3936" y="812"/>
                  </a:lnTo>
                  <a:lnTo>
                    <a:pt x="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6040799" y="5054944"/>
              <a:ext cx="23495" cy="5080"/>
            </a:xfrm>
            <a:custGeom>
              <a:avLst/>
              <a:gdLst/>
              <a:ahLst/>
              <a:cxnLst/>
              <a:rect l="l" t="t" r="r" b="b"/>
              <a:pathLst>
                <a:path w="23495" h="5079">
                  <a:moveTo>
                    <a:pt x="19175" y="0"/>
                  </a:moveTo>
                  <a:lnTo>
                    <a:pt x="15365" y="825"/>
                  </a:lnTo>
                  <a:lnTo>
                    <a:pt x="10540" y="1638"/>
                  </a:lnTo>
                  <a:lnTo>
                    <a:pt x="1904" y="3264"/>
                  </a:lnTo>
                </a:path>
                <a:path w="23495" h="5079">
                  <a:moveTo>
                    <a:pt x="20191" y="825"/>
                  </a:moveTo>
                  <a:lnTo>
                    <a:pt x="15365" y="1638"/>
                  </a:lnTo>
                  <a:lnTo>
                    <a:pt x="10540" y="2451"/>
                  </a:lnTo>
                  <a:lnTo>
                    <a:pt x="1904" y="4089"/>
                  </a:lnTo>
                </a:path>
                <a:path w="23495" h="5079">
                  <a:moveTo>
                    <a:pt x="23111" y="0"/>
                  </a:moveTo>
                  <a:lnTo>
                    <a:pt x="19175" y="825"/>
                  </a:lnTo>
                  <a:lnTo>
                    <a:pt x="14476" y="1638"/>
                  </a:lnTo>
                  <a:lnTo>
                    <a:pt x="7746" y="3264"/>
                  </a:lnTo>
                  <a:lnTo>
                    <a:pt x="0" y="4902"/>
                  </a:lnTo>
                </a:path>
                <a:path w="23495" h="5079">
                  <a:moveTo>
                    <a:pt x="23111" y="0"/>
                  </a:moveTo>
                  <a:lnTo>
                    <a:pt x="19175" y="825"/>
                  </a:lnTo>
                  <a:lnTo>
                    <a:pt x="14476" y="1638"/>
                  </a:lnTo>
                  <a:lnTo>
                    <a:pt x="673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6025433" y="5040262"/>
              <a:ext cx="43180" cy="22860"/>
            </a:xfrm>
            <a:custGeom>
              <a:avLst/>
              <a:gdLst/>
              <a:ahLst/>
              <a:cxnLst/>
              <a:rect l="l" t="t" r="r" b="b"/>
              <a:pathLst>
                <a:path w="43179" h="22860">
                  <a:moveTo>
                    <a:pt x="8635" y="20397"/>
                  </a:moveTo>
                  <a:lnTo>
                    <a:pt x="0" y="22848"/>
                  </a:lnTo>
                </a:path>
                <a:path w="43179" h="22860">
                  <a:moveTo>
                    <a:pt x="4825" y="22035"/>
                  </a:moveTo>
                  <a:lnTo>
                    <a:pt x="0" y="22848"/>
                  </a:lnTo>
                </a:path>
                <a:path w="43179" h="22860">
                  <a:moveTo>
                    <a:pt x="8635" y="22035"/>
                  </a:moveTo>
                  <a:lnTo>
                    <a:pt x="3936" y="22848"/>
                  </a:lnTo>
                </a:path>
                <a:path w="43179" h="22860">
                  <a:moveTo>
                    <a:pt x="42287" y="0"/>
                  </a:moveTo>
                  <a:lnTo>
                    <a:pt x="43176" y="0"/>
                  </a:lnTo>
                </a:path>
                <a:path w="43179" h="22860">
                  <a:moveTo>
                    <a:pt x="42287" y="0"/>
                  </a:moveTo>
                  <a:lnTo>
                    <a:pt x="40382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6058070" y="5041075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4">
                  <a:moveTo>
                    <a:pt x="7746" y="0"/>
                  </a:moveTo>
                  <a:lnTo>
                    <a:pt x="1015" y="1638"/>
                  </a:lnTo>
                  <a:lnTo>
                    <a:pt x="0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6088801" y="5041075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0" y="5715"/>
                  </a:moveTo>
                  <a:lnTo>
                    <a:pt x="7619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6034068" y="5039449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5" h="7620">
                  <a:moveTo>
                    <a:pt x="45081" y="7341"/>
                  </a:moveTo>
                  <a:lnTo>
                    <a:pt x="48001" y="7341"/>
                  </a:lnTo>
                  <a:lnTo>
                    <a:pt x="50922" y="7341"/>
                  </a:lnTo>
                  <a:lnTo>
                    <a:pt x="51811" y="7341"/>
                  </a:lnTo>
                </a:path>
                <a:path w="57785" h="7620">
                  <a:moveTo>
                    <a:pt x="0" y="0"/>
                  </a:moveTo>
                  <a:lnTo>
                    <a:pt x="17270" y="0"/>
                  </a:lnTo>
                  <a:lnTo>
                    <a:pt x="31747" y="812"/>
                  </a:lnTo>
                </a:path>
                <a:path w="57785" h="7620">
                  <a:moveTo>
                    <a:pt x="31747" y="812"/>
                  </a:moveTo>
                  <a:lnTo>
                    <a:pt x="44192" y="812"/>
                  </a:lnTo>
                  <a:lnTo>
                    <a:pt x="57652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6091721" y="5041075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5976543" y="5046790"/>
              <a:ext cx="112395" cy="30480"/>
            </a:xfrm>
            <a:custGeom>
              <a:avLst/>
              <a:gdLst/>
              <a:ahLst/>
              <a:cxnLst/>
              <a:rect l="l" t="t" r="r" b="b"/>
              <a:pathLst>
                <a:path w="112395" h="30479">
                  <a:moveTo>
                    <a:pt x="109337" y="0"/>
                  </a:moveTo>
                  <a:lnTo>
                    <a:pt x="110353" y="0"/>
                  </a:lnTo>
                  <a:lnTo>
                    <a:pt x="111242" y="0"/>
                  </a:lnTo>
                  <a:lnTo>
                    <a:pt x="112258" y="0"/>
                  </a:lnTo>
                </a:path>
                <a:path w="112395" h="30479">
                  <a:moveTo>
                    <a:pt x="0" y="30189"/>
                  </a:moveTo>
                  <a:lnTo>
                    <a:pt x="1015" y="301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6004353" y="5065562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540" y="0"/>
                  </a:moveTo>
                  <a:lnTo>
                    <a:pt x="0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6005369" y="506801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0"/>
                  </a:moveTo>
                  <a:lnTo>
                    <a:pt x="3809" y="0"/>
                  </a:lnTo>
                </a:path>
                <a:path w="3810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6007274" y="50680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6000544" y="5067187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10">
                  <a:moveTo>
                    <a:pt x="1015" y="0"/>
                  </a:moveTo>
                  <a:lnTo>
                    <a:pt x="1015" y="825"/>
                  </a:lnTo>
                  <a:lnTo>
                    <a:pt x="1904" y="825"/>
                  </a:lnTo>
                  <a:lnTo>
                    <a:pt x="2920" y="825"/>
                  </a:lnTo>
                  <a:lnTo>
                    <a:pt x="3809" y="825"/>
                  </a:lnTo>
                </a:path>
                <a:path w="8889" h="3810">
                  <a:moveTo>
                    <a:pt x="3809" y="1638"/>
                  </a:moveTo>
                  <a:lnTo>
                    <a:pt x="4825" y="825"/>
                  </a:lnTo>
                </a:path>
                <a:path w="8889" h="3810">
                  <a:moveTo>
                    <a:pt x="6730" y="1638"/>
                  </a:moveTo>
                  <a:lnTo>
                    <a:pt x="8635" y="825"/>
                  </a:lnTo>
                </a:path>
                <a:path w="8889" h="3810">
                  <a:moveTo>
                    <a:pt x="4825" y="825"/>
                  </a:moveTo>
                  <a:lnTo>
                    <a:pt x="6730" y="1638"/>
                  </a:lnTo>
                </a:path>
                <a:path w="8889" h="3810">
                  <a:moveTo>
                    <a:pt x="0" y="3264"/>
                  </a:moveTo>
                  <a:lnTo>
                    <a:pt x="1015" y="2451"/>
                  </a:lnTo>
                  <a:lnTo>
                    <a:pt x="1904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6005369" y="5065562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0" y="2451"/>
                  </a:moveTo>
                  <a:lnTo>
                    <a:pt x="1054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5992924" y="5070452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4">
                  <a:moveTo>
                    <a:pt x="7619" y="0"/>
                  </a:moveTo>
                  <a:lnTo>
                    <a:pt x="0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5977559" y="5072090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79">
                  <a:moveTo>
                    <a:pt x="15365" y="0"/>
                  </a:moveTo>
                  <a:lnTo>
                    <a:pt x="10540" y="1625"/>
                  </a:lnTo>
                  <a:lnTo>
                    <a:pt x="6730" y="2451"/>
                  </a:lnTo>
                  <a:lnTo>
                    <a:pt x="3809" y="4076"/>
                  </a:lnTo>
                  <a:lnTo>
                    <a:pt x="0" y="4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5974638" y="5070452"/>
              <a:ext cx="26034" cy="7620"/>
            </a:xfrm>
            <a:custGeom>
              <a:avLst/>
              <a:gdLst/>
              <a:ahLst/>
              <a:cxnLst/>
              <a:rect l="l" t="t" r="r" b="b"/>
              <a:pathLst>
                <a:path w="26035" h="7620">
                  <a:moveTo>
                    <a:pt x="25905" y="0"/>
                  </a:moveTo>
                  <a:lnTo>
                    <a:pt x="17270" y="2451"/>
                  </a:lnTo>
                  <a:lnTo>
                    <a:pt x="10540" y="4089"/>
                  </a:lnTo>
                  <a:lnTo>
                    <a:pt x="5841" y="5715"/>
                  </a:lnTo>
                  <a:lnTo>
                    <a:pt x="1904" y="6528"/>
                  </a:lnTo>
                </a:path>
                <a:path w="26035" h="7620">
                  <a:moveTo>
                    <a:pt x="2920" y="6528"/>
                  </a:moveTo>
                  <a:lnTo>
                    <a:pt x="0" y="7353"/>
                  </a:lnTo>
                  <a:lnTo>
                    <a:pt x="1015" y="7353"/>
                  </a:lnTo>
                  <a:lnTo>
                    <a:pt x="1904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5974638" y="507698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38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6001560" y="506718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3" y="825"/>
                  </a:moveTo>
                  <a:lnTo>
                    <a:pt x="1904" y="825"/>
                  </a:lnTo>
                  <a:lnTo>
                    <a:pt x="888" y="825"/>
                  </a:lnTo>
                  <a:lnTo>
                    <a:pt x="0" y="825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6004353" y="50680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5913302" y="4998641"/>
              <a:ext cx="274320" cy="87630"/>
            </a:xfrm>
            <a:custGeom>
              <a:avLst/>
              <a:gdLst/>
              <a:ahLst/>
              <a:cxnLst/>
              <a:rect l="l" t="t" r="r" b="b"/>
              <a:pathLst>
                <a:path w="274320" h="87629">
                  <a:moveTo>
                    <a:pt x="91050" y="70184"/>
                  </a:moveTo>
                  <a:lnTo>
                    <a:pt x="90162" y="70184"/>
                  </a:lnTo>
                  <a:lnTo>
                    <a:pt x="89146" y="70184"/>
                  </a:lnTo>
                  <a:lnTo>
                    <a:pt x="88257" y="69371"/>
                  </a:lnTo>
                  <a:lnTo>
                    <a:pt x="88257" y="68546"/>
                  </a:lnTo>
                </a:path>
                <a:path w="274320" h="87629">
                  <a:moveTo>
                    <a:pt x="87241" y="71810"/>
                  </a:moveTo>
                  <a:lnTo>
                    <a:pt x="88257" y="70997"/>
                  </a:lnTo>
                  <a:lnTo>
                    <a:pt x="89146" y="70997"/>
                  </a:lnTo>
                  <a:lnTo>
                    <a:pt x="89146" y="70184"/>
                  </a:lnTo>
                </a:path>
                <a:path w="274320" h="87629">
                  <a:moveTo>
                    <a:pt x="273279" y="1638"/>
                  </a:moveTo>
                  <a:lnTo>
                    <a:pt x="274295" y="0"/>
                  </a:lnTo>
                </a:path>
                <a:path w="274320" h="87629">
                  <a:moveTo>
                    <a:pt x="263755" y="24487"/>
                  </a:moveTo>
                  <a:lnTo>
                    <a:pt x="264644" y="22848"/>
                  </a:lnTo>
                </a:path>
                <a:path w="274320" h="87629">
                  <a:moveTo>
                    <a:pt x="273279" y="25299"/>
                  </a:moveTo>
                  <a:lnTo>
                    <a:pt x="274295" y="22848"/>
                  </a:lnTo>
                </a:path>
                <a:path w="274320" h="87629">
                  <a:moveTo>
                    <a:pt x="264644" y="22848"/>
                  </a:moveTo>
                  <a:lnTo>
                    <a:pt x="269470" y="13056"/>
                  </a:lnTo>
                  <a:lnTo>
                    <a:pt x="273279" y="1638"/>
                  </a:lnTo>
                </a:path>
                <a:path w="274320" h="87629">
                  <a:moveTo>
                    <a:pt x="11428" y="86505"/>
                  </a:moveTo>
                  <a:lnTo>
                    <a:pt x="0" y="873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5922826" y="5036185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60" h="1904">
                  <a:moveTo>
                    <a:pt x="0" y="0"/>
                  </a:moveTo>
                  <a:lnTo>
                    <a:pt x="9651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5968923" y="50778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0"/>
                  </a:move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5968923" y="507943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5924731" y="5038624"/>
              <a:ext cx="44450" cy="46990"/>
            </a:xfrm>
            <a:custGeom>
              <a:avLst/>
              <a:gdLst/>
              <a:ahLst/>
              <a:cxnLst/>
              <a:rect l="l" t="t" r="r" b="b"/>
              <a:pathLst>
                <a:path w="44450" h="46989">
                  <a:moveTo>
                    <a:pt x="44192" y="40807"/>
                  </a:moveTo>
                  <a:lnTo>
                    <a:pt x="32636" y="42446"/>
                  </a:lnTo>
                  <a:lnTo>
                    <a:pt x="22096" y="44071"/>
                  </a:lnTo>
                  <a:lnTo>
                    <a:pt x="10667" y="45710"/>
                  </a:lnTo>
                  <a:lnTo>
                    <a:pt x="0" y="46523"/>
                  </a:lnTo>
                </a:path>
                <a:path w="44450" h="46989">
                  <a:moveTo>
                    <a:pt x="44192" y="39994"/>
                  </a:moveTo>
                  <a:lnTo>
                    <a:pt x="44192" y="40807"/>
                  </a:lnTo>
                  <a:lnTo>
                    <a:pt x="43176" y="40807"/>
                  </a:lnTo>
                  <a:lnTo>
                    <a:pt x="44192" y="40807"/>
                  </a:lnTo>
                </a:path>
                <a:path w="44450" h="46989">
                  <a:moveTo>
                    <a:pt x="21207" y="0"/>
                  </a:moveTo>
                  <a:lnTo>
                    <a:pt x="2209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5944034" y="503862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2793" y="0"/>
                  </a:moveTo>
                  <a:lnTo>
                    <a:pt x="2793" y="825"/>
                  </a:lnTo>
                  <a:lnTo>
                    <a:pt x="3809" y="825"/>
                  </a:lnTo>
                  <a:lnTo>
                    <a:pt x="888" y="825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5816410" y="5032095"/>
              <a:ext cx="127635" cy="6985"/>
            </a:xfrm>
            <a:custGeom>
              <a:avLst/>
              <a:gdLst/>
              <a:ahLst/>
              <a:cxnLst/>
              <a:rect l="l" t="t" r="r" b="b"/>
              <a:pathLst>
                <a:path w="127635" h="6985">
                  <a:moveTo>
                    <a:pt x="116067" y="5715"/>
                  </a:moveTo>
                  <a:lnTo>
                    <a:pt x="124702" y="6528"/>
                  </a:lnTo>
                  <a:lnTo>
                    <a:pt x="127623" y="6528"/>
                  </a:lnTo>
                </a:path>
                <a:path w="127635" h="6985">
                  <a:moveTo>
                    <a:pt x="0" y="0"/>
                  </a:moveTo>
                  <a:lnTo>
                    <a:pt x="17270" y="0"/>
                  </a:lnTo>
                  <a:lnTo>
                    <a:pt x="34540" y="0"/>
                  </a:lnTo>
                </a:path>
                <a:path w="127635" h="6985">
                  <a:moveTo>
                    <a:pt x="93082" y="3264"/>
                  </a:moveTo>
                  <a:lnTo>
                    <a:pt x="106416" y="4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5764598" y="5032095"/>
              <a:ext cx="145415" cy="53975"/>
            </a:xfrm>
            <a:custGeom>
              <a:avLst/>
              <a:gdLst/>
              <a:ahLst/>
              <a:cxnLst/>
              <a:rect l="l" t="t" r="r" b="b"/>
              <a:pathLst>
                <a:path w="145414" h="53975">
                  <a:moveTo>
                    <a:pt x="86352" y="0"/>
                  </a:moveTo>
                  <a:lnTo>
                    <a:pt x="102606" y="825"/>
                  </a:lnTo>
                </a:path>
                <a:path w="145414" h="53975">
                  <a:moveTo>
                    <a:pt x="102606" y="825"/>
                  </a:moveTo>
                  <a:lnTo>
                    <a:pt x="118988" y="1638"/>
                  </a:lnTo>
                  <a:lnTo>
                    <a:pt x="135243" y="2451"/>
                  </a:lnTo>
                  <a:lnTo>
                    <a:pt x="144894" y="3264"/>
                  </a:lnTo>
                </a:path>
                <a:path w="145414" h="53975">
                  <a:moveTo>
                    <a:pt x="11555" y="53864"/>
                  </a:moveTo>
                  <a:lnTo>
                    <a:pt x="0" y="522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5767519" y="5032095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70">
                  <a:moveTo>
                    <a:pt x="0" y="825"/>
                  </a:moveTo>
                  <a:lnTo>
                    <a:pt x="16254" y="0"/>
                  </a:lnTo>
                </a:path>
                <a:path w="48895" h="1270">
                  <a:moveTo>
                    <a:pt x="16254" y="0"/>
                  </a:moveTo>
                  <a:lnTo>
                    <a:pt x="32636" y="0"/>
                  </a:lnTo>
                  <a:lnTo>
                    <a:pt x="4889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5967907" y="4874605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41" y="0"/>
                  </a:moveTo>
                  <a:lnTo>
                    <a:pt x="0" y="32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6054260" y="4857459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6528"/>
                  </a:moveTo>
                  <a:lnTo>
                    <a:pt x="7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6048545" y="485745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3809" y="0"/>
                  </a:moveTo>
                  <a:lnTo>
                    <a:pt x="0" y="4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5992924" y="4853382"/>
              <a:ext cx="67310" cy="33020"/>
            </a:xfrm>
            <a:custGeom>
              <a:avLst/>
              <a:gdLst/>
              <a:ahLst/>
              <a:cxnLst/>
              <a:rect l="l" t="t" r="r" b="b"/>
              <a:pathLst>
                <a:path w="67310" h="33020">
                  <a:moveTo>
                    <a:pt x="67050" y="0"/>
                  </a:moveTo>
                  <a:lnTo>
                    <a:pt x="58414" y="7341"/>
                  </a:lnTo>
                </a:path>
                <a:path w="67310" h="33020">
                  <a:moveTo>
                    <a:pt x="6730" y="3264"/>
                  </a:moveTo>
                  <a:lnTo>
                    <a:pt x="0" y="8166"/>
                  </a:lnTo>
                </a:path>
                <a:path w="67310" h="33020">
                  <a:moveTo>
                    <a:pt x="33525" y="24487"/>
                  </a:moveTo>
                  <a:lnTo>
                    <a:pt x="27810" y="28564"/>
                  </a:lnTo>
                </a:path>
                <a:path w="67310" h="33020">
                  <a:moveTo>
                    <a:pt x="28699" y="28564"/>
                  </a:moveTo>
                  <a:lnTo>
                    <a:pt x="22984" y="32641"/>
                  </a:lnTo>
                </a:path>
                <a:path w="67310" h="33020">
                  <a:moveTo>
                    <a:pt x="45081" y="23661"/>
                  </a:moveTo>
                  <a:lnTo>
                    <a:pt x="53716" y="171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6026449" y="4873780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5714" y="0"/>
                  </a:moveTo>
                  <a:lnTo>
                    <a:pt x="0" y="40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6022640" y="4869703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79" h="19050">
                  <a:moveTo>
                    <a:pt x="17270" y="0"/>
                  </a:moveTo>
                  <a:lnTo>
                    <a:pt x="11428" y="4076"/>
                  </a:lnTo>
                </a:path>
                <a:path w="17779" h="19050">
                  <a:moveTo>
                    <a:pt x="0" y="18771"/>
                  </a:moveTo>
                  <a:lnTo>
                    <a:pt x="7619" y="13056"/>
                  </a:lnTo>
                  <a:lnTo>
                    <a:pt x="15365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6021624" y="4873780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12444" y="0"/>
                  </a:moveTo>
                  <a:lnTo>
                    <a:pt x="5841" y="4089"/>
                  </a:lnTo>
                  <a:lnTo>
                    <a:pt x="0" y="816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6038005" y="486481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5714" y="0"/>
                  </a:moveTo>
                  <a:lnTo>
                    <a:pt x="0" y="407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6038894" y="486807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6050450" y="4859911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4762" y="-13716"/>
                  </a:moveTo>
                  <a:lnTo>
                    <a:pt x="4762" y="13716"/>
                  </a:lnTo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6046640" y="4863987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6528"/>
                  </a:moveTo>
                  <a:lnTo>
                    <a:pt x="7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5973749" y="4860723"/>
              <a:ext cx="78105" cy="25400"/>
            </a:xfrm>
            <a:custGeom>
              <a:avLst/>
              <a:gdLst/>
              <a:ahLst/>
              <a:cxnLst/>
              <a:rect l="l" t="t" r="r" b="b"/>
              <a:pathLst>
                <a:path w="78104" h="25400">
                  <a:moveTo>
                    <a:pt x="74796" y="825"/>
                  </a:moveTo>
                  <a:lnTo>
                    <a:pt x="69970" y="4089"/>
                  </a:lnTo>
                </a:path>
                <a:path w="78104" h="25400">
                  <a:moveTo>
                    <a:pt x="77590" y="0"/>
                  </a:moveTo>
                  <a:lnTo>
                    <a:pt x="71875" y="4902"/>
                  </a:lnTo>
                  <a:lnTo>
                    <a:pt x="66161" y="8979"/>
                  </a:lnTo>
                </a:path>
                <a:path w="78104" h="25400">
                  <a:moveTo>
                    <a:pt x="64256" y="8166"/>
                  </a:moveTo>
                  <a:lnTo>
                    <a:pt x="58414" y="13056"/>
                  </a:lnTo>
                </a:path>
                <a:path w="78104" h="25400">
                  <a:moveTo>
                    <a:pt x="6730" y="8979"/>
                  </a:moveTo>
                  <a:lnTo>
                    <a:pt x="0" y="13881"/>
                  </a:lnTo>
                </a:path>
                <a:path w="78104" h="25400">
                  <a:moveTo>
                    <a:pt x="46985" y="21223"/>
                  </a:moveTo>
                  <a:lnTo>
                    <a:pt x="41144" y="252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5980479" y="4861549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12444" y="0"/>
                  </a:moveTo>
                  <a:lnTo>
                    <a:pt x="6603" y="4076"/>
                  </a:lnTo>
                </a:path>
                <a:path w="12700" h="8254">
                  <a:moveTo>
                    <a:pt x="6603" y="4076"/>
                  </a:moveTo>
                  <a:lnTo>
                    <a:pt x="0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6119532" y="479381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6113691" y="4724444"/>
              <a:ext cx="27305" cy="79375"/>
            </a:xfrm>
            <a:custGeom>
              <a:avLst/>
              <a:gdLst/>
              <a:ahLst/>
              <a:cxnLst/>
              <a:rect l="l" t="t" r="r" b="b"/>
              <a:pathLst>
                <a:path w="27304" h="79375">
                  <a:moveTo>
                    <a:pt x="1904" y="79164"/>
                  </a:moveTo>
                  <a:lnTo>
                    <a:pt x="9651" y="70997"/>
                  </a:lnTo>
                </a:path>
                <a:path w="27304" h="79375">
                  <a:moveTo>
                    <a:pt x="15365" y="53864"/>
                  </a:moveTo>
                  <a:lnTo>
                    <a:pt x="5841" y="64469"/>
                  </a:lnTo>
                </a:path>
                <a:path w="27304" h="79375">
                  <a:moveTo>
                    <a:pt x="12444" y="61205"/>
                  </a:moveTo>
                  <a:lnTo>
                    <a:pt x="4825" y="70997"/>
                  </a:lnTo>
                </a:path>
                <a:path w="27304" h="79375">
                  <a:moveTo>
                    <a:pt x="8635" y="0"/>
                  </a:moveTo>
                  <a:lnTo>
                    <a:pt x="0" y="12243"/>
                  </a:lnTo>
                </a:path>
                <a:path w="27304" h="79375">
                  <a:moveTo>
                    <a:pt x="22096" y="55489"/>
                  </a:moveTo>
                  <a:lnTo>
                    <a:pt x="26921" y="48961"/>
                  </a:lnTo>
                </a:path>
                <a:path w="27304" h="79375">
                  <a:moveTo>
                    <a:pt x="24000" y="42433"/>
                  </a:moveTo>
                  <a:lnTo>
                    <a:pt x="15365" y="538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6123342" y="4775857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11428" y="0"/>
                  </a:moveTo>
                  <a:lnTo>
                    <a:pt x="2793" y="9792"/>
                  </a:lnTo>
                </a:path>
                <a:path w="12700" h="19685">
                  <a:moveTo>
                    <a:pt x="0" y="19584"/>
                  </a:moveTo>
                  <a:lnTo>
                    <a:pt x="6730" y="10605"/>
                  </a:lnTo>
                  <a:lnTo>
                    <a:pt x="12444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6137692" y="4744841"/>
              <a:ext cx="25400" cy="22225"/>
            </a:xfrm>
            <a:custGeom>
              <a:avLst/>
              <a:gdLst/>
              <a:ahLst/>
              <a:cxnLst/>
              <a:rect l="l" t="t" r="r" b="b"/>
              <a:pathLst>
                <a:path w="25400" h="22225">
                  <a:moveTo>
                    <a:pt x="14349" y="14694"/>
                  </a:moveTo>
                  <a:lnTo>
                    <a:pt x="24889" y="0"/>
                  </a:lnTo>
                </a:path>
                <a:path w="25400" h="22225">
                  <a:moveTo>
                    <a:pt x="9651" y="10617"/>
                  </a:moveTo>
                  <a:lnTo>
                    <a:pt x="0" y="22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6140612" y="4754634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29" h="19050">
                  <a:moveTo>
                    <a:pt x="10540" y="0"/>
                  </a:moveTo>
                  <a:lnTo>
                    <a:pt x="2793" y="10617"/>
                  </a:lnTo>
                </a:path>
                <a:path w="11429" h="19050">
                  <a:moveTo>
                    <a:pt x="0" y="18771"/>
                  </a:moveTo>
                  <a:lnTo>
                    <a:pt x="5714" y="11430"/>
                  </a:lnTo>
                  <a:lnTo>
                    <a:pt x="11428" y="49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6134771" y="4765251"/>
              <a:ext cx="8890" cy="10795"/>
            </a:xfrm>
            <a:custGeom>
              <a:avLst/>
              <a:gdLst/>
              <a:ahLst/>
              <a:cxnLst/>
              <a:rect l="l" t="t" r="r" b="b"/>
              <a:pathLst>
                <a:path w="8889" h="10795">
                  <a:moveTo>
                    <a:pt x="8635" y="0"/>
                  </a:moveTo>
                  <a:lnTo>
                    <a:pt x="0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6162581" y="4730159"/>
              <a:ext cx="10795" cy="15240"/>
            </a:xfrm>
            <a:custGeom>
              <a:avLst/>
              <a:gdLst/>
              <a:ahLst/>
              <a:cxnLst/>
              <a:rect l="l" t="t" r="r" b="b"/>
              <a:pathLst>
                <a:path w="10795" h="15239">
                  <a:moveTo>
                    <a:pt x="0" y="14682"/>
                  </a:moveTo>
                  <a:lnTo>
                    <a:pt x="1066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6020735" y="4730159"/>
              <a:ext cx="148590" cy="109855"/>
            </a:xfrm>
            <a:custGeom>
              <a:avLst/>
              <a:gdLst/>
              <a:ahLst/>
              <a:cxnLst/>
              <a:rect l="l" t="t" r="r" b="b"/>
              <a:pathLst>
                <a:path w="148589" h="109854">
                  <a:moveTo>
                    <a:pt x="143878" y="0"/>
                  </a:moveTo>
                  <a:lnTo>
                    <a:pt x="135243" y="13056"/>
                  </a:lnTo>
                  <a:lnTo>
                    <a:pt x="126607" y="25299"/>
                  </a:lnTo>
                </a:path>
                <a:path w="148589" h="109854">
                  <a:moveTo>
                    <a:pt x="148576" y="0"/>
                  </a:moveTo>
                  <a:lnTo>
                    <a:pt x="139941" y="12243"/>
                  </a:lnTo>
                  <a:lnTo>
                    <a:pt x="130417" y="24474"/>
                  </a:lnTo>
                </a:path>
                <a:path w="148589" h="109854">
                  <a:moveTo>
                    <a:pt x="66161" y="39982"/>
                  </a:moveTo>
                  <a:lnTo>
                    <a:pt x="57525" y="50599"/>
                  </a:lnTo>
                </a:path>
                <a:path w="148589" h="109854">
                  <a:moveTo>
                    <a:pt x="3809" y="105276"/>
                  </a:moveTo>
                  <a:lnTo>
                    <a:pt x="0" y="1093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6099341" y="4811762"/>
              <a:ext cx="10160" cy="10160"/>
            </a:xfrm>
            <a:custGeom>
              <a:avLst/>
              <a:gdLst/>
              <a:ahLst/>
              <a:cxnLst/>
              <a:rect l="l" t="t" r="r" b="b"/>
              <a:pathLst>
                <a:path w="10160" h="10160">
                  <a:moveTo>
                    <a:pt x="0" y="9792"/>
                  </a:moveTo>
                  <a:lnTo>
                    <a:pt x="965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6034068" y="4809310"/>
              <a:ext cx="68580" cy="18415"/>
            </a:xfrm>
            <a:custGeom>
              <a:avLst/>
              <a:gdLst/>
              <a:ahLst/>
              <a:cxnLst/>
              <a:rect l="l" t="t" r="r" b="b"/>
              <a:pathLst>
                <a:path w="68579" h="18414">
                  <a:moveTo>
                    <a:pt x="68192" y="0"/>
                  </a:moveTo>
                  <a:lnTo>
                    <a:pt x="58541" y="9792"/>
                  </a:lnTo>
                </a:path>
                <a:path w="68579" h="18414">
                  <a:moveTo>
                    <a:pt x="67177" y="4089"/>
                  </a:moveTo>
                  <a:lnTo>
                    <a:pt x="59557" y="13056"/>
                  </a:lnTo>
                </a:path>
                <a:path w="68579" h="18414">
                  <a:moveTo>
                    <a:pt x="17270" y="825"/>
                  </a:moveTo>
                  <a:lnTo>
                    <a:pt x="8635" y="9792"/>
                  </a:lnTo>
                  <a:lnTo>
                    <a:pt x="0" y="1795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6050450" y="485909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6061879" y="4846041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0" y="11418"/>
                  </a:moveTo>
                  <a:lnTo>
                    <a:pt x="8635" y="4076"/>
                  </a:lnTo>
                  <a:lnTo>
                    <a:pt x="1346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6075340" y="4821554"/>
              <a:ext cx="24130" cy="24765"/>
            </a:xfrm>
            <a:custGeom>
              <a:avLst/>
              <a:gdLst/>
              <a:ahLst/>
              <a:cxnLst/>
              <a:rect l="l" t="t" r="r" b="b"/>
              <a:pathLst>
                <a:path w="24129" h="24764">
                  <a:moveTo>
                    <a:pt x="0" y="24487"/>
                  </a:moveTo>
                  <a:lnTo>
                    <a:pt x="4825" y="19584"/>
                  </a:lnTo>
                  <a:lnTo>
                    <a:pt x="9651" y="15507"/>
                  </a:lnTo>
                  <a:lnTo>
                    <a:pt x="14476" y="10617"/>
                  </a:lnTo>
                  <a:lnTo>
                    <a:pt x="2400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6052355" y="4819103"/>
              <a:ext cx="41275" cy="38735"/>
            </a:xfrm>
            <a:custGeom>
              <a:avLst/>
              <a:gdLst/>
              <a:ahLst/>
              <a:cxnLst/>
              <a:rect l="l" t="t" r="r" b="b"/>
              <a:pathLst>
                <a:path w="41275" h="38735">
                  <a:moveTo>
                    <a:pt x="40255" y="0"/>
                  </a:moveTo>
                  <a:lnTo>
                    <a:pt x="31620" y="8979"/>
                  </a:lnTo>
                  <a:lnTo>
                    <a:pt x="22984" y="17958"/>
                  </a:lnTo>
                </a:path>
                <a:path w="41275" h="38735">
                  <a:moveTo>
                    <a:pt x="22984" y="17958"/>
                  </a:moveTo>
                  <a:lnTo>
                    <a:pt x="13460" y="26938"/>
                  </a:lnTo>
                  <a:lnTo>
                    <a:pt x="4825" y="34279"/>
                  </a:lnTo>
                </a:path>
                <a:path w="41275" h="38735">
                  <a:moveTo>
                    <a:pt x="4825" y="34279"/>
                  </a:moveTo>
                  <a:lnTo>
                    <a:pt x="0" y="38356"/>
                  </a:lnTo>
                </a:path>
                <a:path w="41275" h="38735">
                  <a:moveTo>
                    <a:pt x="41271" y="3264"/>
                  </a:moveTo>
                  <a:lnTo>
                    <a:pt x="32636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6068610" y="4830533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10" h="15875">
                  <a:moveTo>
                    <a:pt x="16381" y="0"/>
                  </a:moveTo>
                  <a:lnTo>
                    <a:pt x="8635" y="8166"/>
                  </a:lnTo>
                  <a:lnTo>
                    <a:pt x="0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6024545" y="4799518"/>
              <a:ext cx="91440" cy="53975"/>
            </a:xfrm>
            <a:custGeom>
              <a:avLst/>
              <a:gdLst/>
              <a:ahLst/>
              <a:cxnLst/>
              <a:rect l="l" t="t" r="r" b="b"/>
              <a:pathLst>
                <a:path w="91439" h="53975">
                  <a:moveTo>
                    <a:pt x="44065" y="46523"/>
                  </a:moveTo>
                  <a:lnTo>
                    <a:pt x="35429" y="53864"/>
                  </a:lnTo>
                </a:path>
                <a:path w="91439" h="53975">
                  <a:moveTo>
                    <a:pt x="9524" y="27751"/>
                  </a:moveTo>
                  <a:lnTo>
                    <a:pt x="0" y="35917"/>
                  </a:lnTo>
                </a:path>
                <a:path w="91439" h="53975">
                  <a:moveTo>
                    <a:pt x="86352" y="0"/>
                  </a:moveTo>
                  <a:lnTo>
                    <a:pt x="77717" y="9792"/>
                  </a:lnTo>
                </a:path>
                <a:path w="91439" h="53975">
                  <a:moveTo>
                    <a:pt x="85336" y="4902"/>
                  </a:moveTo>
                  <a:lnTo>
                    <a:pt x="76701" y="13881"/>
                  </a:lnTo>
                </a:path>
                <a:path w="91439" h="53975">
                  <a:moveTo>
                    <a:pt x="84447" y="12243"/>
                  </a:moveTo>
                  <a:lnTo>
                    <a:pt x="91050" y="4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6068610" y="4780759"/>
              <a:ext cx="51435" cy="24130"/>
            </a:xfrm>
            <a:custGeom>
              <a:avLst/>
              <a:gdLst/>
              <a:ahLst/>
              <a:cxnLst/>
              <a:rect l="l" t="t" r="r" b="b"/>
              <a:pathLst>
                <a:path w="51435" h="24129">
                  <a:moveTo>
                    <a:pt x="50922" y="8153"/>
                  </a:moveTo>
                  <a:lnTo>
                    <a:pt x="42287" y="18759"/>
                  </a:lnTo>
                </a:path>
                <a:path w="51435" h="24129">
                  <a:moveTo>
                    <a:pt x="49906" y="14682"/>
                  </a:moveTo>
                  <a:lnTo>
                    <a:pt x="41271" y="23661"/>
                  </a:lnTo>
                </a:path>
                <a:path w="51435" h="24129">
                  <a:moveTo>
                    <a:pt x="9651" y="0"/>
                  </a:moveTo>
                  <a:lnTo>
                    <a:pt x="0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6051339" y="4791364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79" h="19050">
                  <a:moveTo>
                    <a:pt x="17270" y="0"/>
                  </a:moveTo>
                  <a:lnTo>
                    <a:pt x="8635" y="9792"/>
                  </a:lnTo>
                  <a:lnTo>
                    <a:pt x="0" y="187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5999655" y="4839513"/>
              <a:ext cx="21590" cy="17145"/>
            </a:xfrm>
            <a:custGeom>
              <a:avLst/>
              <a:gdLst/>
              <a:ahLst/>
              <a:cxnLst/>
              <a:rect l="l" t="t" r="r" b="b"/>
              <a:pathLst>
                <a:path w="21589" h="17145">
                  <a:moveTo>
                    <a:pt x="21080" y="0"/>
                  </a:moveTo>
                  <a:lnTo>
                    <a:pt x="16254" y="4076"/>
                  </a:lnTo>
                  <a:lnTo>
                    <a:pt x="7619" y="11418"/>
                  </a:lnTo>
                  <a:lnTo>
                    <a:pt x="0" y="1713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6086896" y="4736687"/>
              <a:ext cx="27305" cy="33655"/>
            </a:xfrm>
            <a:custGeom>
              <a:avLst/>
              <a:gdLst/>
              <a:ahLst/>
              <a:cxnLst/>
              <a:rect l="l" t="t" r="r" b="b"/>
              <a:pathLst>
                <a:path w="27304" h="33654">
                  <a:moveTo>
                    <a:pt x="26794" y="0"/>
                  </a:moveTo>
                  <a:lnTo>
                    <a:pt x="18159" y="11418"/>
                  </a:lnTo>
                  <a:lnTo>
                    <a:pt x="8635" y="22848"/>
                  </a:lnTo>
                  <a:lnTo>
                    <a:pt x="0" y="334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5953558" y="4877869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4">
                  <a:moveTo>
                    <a:pt x="14349" y="0"/>
                  </a:moveTo>
                  <a:lnTo>
                    <a:pt x="9651" y="2438"/>
                  </a:lnTo>
                  <a:lnTo>
                    <a:pt x="4825" y="5702"/>
                  </a:lnTo>
                </a:path>
                <a:path w="14604" h="8254">
                  <a:moveTo>
                    <a:pt x="4825" y="5702"/>
                  </a:moveTo>
                  <a:lnTo>
                    <a:pt x="0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5378172" y="5041887"/>
              <a:ext cx="191135" cy="1270"/>
            </a:xfrm>
            <a:custGeom>
              <a:avLst/>
              <a:gdLst/>
              <a:ahLst/>
              <a:cxnLst/>
              <a:rect l="l" t="t" r="r" b="b"/>
              <a:pathLst>
                <a:path w="191135" h="1270">
                  <a:moveTo>
                    <a:pt x="-13716" y="412"/>
                  </a:moveTo>
                  <a:lnTo>
                    <a:pt x="204581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5519129" y="5047603"/>
              <a:ext cx="91440" cy="1270"/>
            </a:xfrm>
            <a:custGeom>
              <a:avLst/>
              <a:gdLst/>
              <a:ahLst/>
              <a:cxnLst/>
              <a:rect l="l" t="t" r="r" b="b"/>
              <a:pathLst>
                <a:path w="91439" h="1270">
                  <a:moveTo>
                    <a:pt x="-13716" y="406"/>
                  </a:moveTo>
                  <a:lnTo>
                    <a:pt x="104767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5718628" y="5034546"/>
              <a:ext cx="18415" cy="45720"/>
            </a:xfrm>
            <a:custGeom>
              <a:avLst/>
              <a:gdLst/>
              <a:ahLst/>
              <a:cxnLst/>
              <a:rect l="l" t="t" r="r" b="b"/>
              <a:pathLst>
                <a:path w="18414" h="45720">
                  <a:moveTo>
                    <a:pt x="11428" y="45697"/>
                  </a:moveTo>
                  <a:lnTo>
                    <a:pt x="0" y="44071"/>
                  </a:lnTo>
                </a:path>
                <a:path w="18414" h="45720">
                  <a:moveTo>
                    <a:pt x="18159" y="0"/>
                  </a:moveTo>
                  <a:lnTo>
                    <a:pt x="673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5741613" y="5081882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11555" y="1625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5730057" y="5080244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11555" y="1638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5616021" y="5033734"/>
              <a:ext cx="136525" cy="42545"/>
            </a:xfrm>
            <a:custGeom>
              <a:avLst/>
              <a:gdLst/>
              <a:ahLst/>
              <a:cxnLst/>
              <a:rect l="l" t="t" r="r" b="b"/>
              <a:pathLst>
                <a:path w="136525" h="42545">
                  <a:moveTo>
                    <a:pt x="120766" y="812"/>
                  </a:moveTo>
                  <a:lnTo>
                    <a:pt x="136131" y="0"/>
                  </a:lnTo>
                </a:path>
                <a:path w="136525" h="42545">
                  <a:moveTo>
                    <a:pt x="14349" y="22035"/>
                  </a:moveTo>
                  <a:lnTo>
                    <a:pt x="3809" y="17946"/>
                  </a:lnTo>
                </a:path>
                <a:path w="136525" h="42545">
                  <a:moveTo>
                    <a:pt x="0" y="6528"/>
                  </a:moveTo>
                  <a:lnTo>
                    <a:pt x="17270" y="5715"/>
                  </a:lnTo>
                </a:path>
                <a:path w="136525" h="42545">
                  <a:moveTo>
                    <a:pt x="91050" y="42433"/>
                  </a:moveTo>
                  <a:lnTo>
                    <a:pt x="80510" y="399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5663007" y="5065562"/>
              <a:ext cx="55880" cy="13335"/>
            </a:xfrm>
            <a:custGeom>
              <a:avLst/>
              <a:gdLst/>
              <a:ahLst/>
              <a:cxnLst/>
              <a:rect l="l" t="t" r="r" b="b"/>
              <a:pathLst>
                <a:path w="55879" h="13335">
                  <a:moveTo>
                    <a:pt x="55621" y="13056"/>
                  </a:moveTo>
                  <a:lnTo>
                    <a:pt x="44065" y="10605"/>
                  </a:lnTo>
                </a:path>
                <a:path w="55879" h="13335">
                  <a:moveTo>
                    <a:pt x="33525" y="8153"/>
                  </a:moveTo>
                  <a:lnTo>
                    <a:pt x="21969" y="5715"/>
                  </a:lnTo>
                  <a:lnTo>
                    <a:pt x="10540" y="3264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5630371" y="5055769"/>
              <a:ext cx="33020" cy="10160"/>
            </a:xfrm>
            <a:custGeom>
              <a:avLst/>
              <a:gdLst/>
              <a:ahLst/>
              <a:cxnLst/>
              <a:rect l="l" t="t" r="r" b="b"/>
              <a:pathLst>
                <a:path w="33020" h="10160">
                  <a:moveTo>
                    <a:pt x="32636" y="9792"/>
                  </a:moveTo>
                  <a:lnTo>
                    <a:pt x="21080" y="7341"/>
                  </a:lnTo>
                  <a:lnTo>
                    <a:pt x="10540" y="3264"/>
                  </a:lnTo>
                </a:path>
                <a:path w="33020" h="10160">
                  <a:moveTo>
                    <a:pt x="10540" y="326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5699453" y="503862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5702247" y="5035359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10">
                  <a:moveTo>
                    <a:pt x="23111" y="0"/>
                  </a:moveTo>
                  <a:lnTo>
                    <a:pt x="13460" y="825"/>
                  </a:lnTo>
                  <a:lnTo>
                    <a:pt x="4825" y="2451"/>
                  </a:lnTo>
                  <a:lnTo>
                    <a:pt x="0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5633292" y="5039449"/>
              <a:ext cx="61594" cy="0"/>
            </a:xfrm>
            <a:custGeom>
              <a:avLst/>
              <a:gdLst/>
              <a:ahLst/>
              <a:cxnLst/>
              <a:rect l="l" t="t" r="r" b="b"/>
              <a:pathLst>
                <a:path w="61595">
                  <a:moveTo>
                    <a:pt x="61335" y="0"/>
                  </a:moveTo>
                  <a:lnTo>
                    <a:pt x="20064" y="0"/>
                  </a:lnTo>
                </a:path>
                <a:path w="61595">
                  <a:moveTo>
                    <a:pt x="0" y="0"/>
                  </a:moveTo>
                  <a:lnTo>
                    <a:pt x="2006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5599640" y="5038624"/>
              <a:ext cx="100330" cy="9525"/>
            </a:xfrm>
            <a:custGeom>
              <a:avLst/>
              <a:gdLst/>
              <a:ahLst/>
              <a:cxnLst/>
              <a:rect l="l" t="t" r="r" b="b"/>
              <a:pathLst>
                <a:path w="100329" h="9525">
                  <a:moveTo>
                    <a:pt x="94987" y="825"/>
                  </a:moveTo>
                  <a:lnTo>
                    <a:pt x="97908" y="825"/>
                  </a:lnTo>
                  <a:lnTo>
                    <a:pt x="99813" y="0"/>
                  </a:lnTo>
                </a:path>
                <a:path w="100329" h="9525">
                  <a:moveTo>
                    <a:pt x="0" y="1638"/>
                  </a:moveTo>
                  <a:lnTo>
                    <a:pt x="9651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5609291" y="50467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5569036" y="5040262"/>
              <a:ext cx="50800" cy="11430"/>
            </a:xfrm>
            <a:custGeom>
              <a:avLst/>
              <a:gdLst/>
              <a:ahLst/>
              <a:cxnLst/>
              <a:rect l="l" t="t" r="r" b="b"/>
              <a:pathLst>
                <a:path w="50800" h="11429">
                  <a:moveTo>
                    <a:pt x="50795" y="11418"/>
                  </a:moveTo>
                  <a:lnTo>
                    <a:pt x="40255" y="7341"/>
                  </a:lnTo>
                </a:path>
                <a:path w="50800" h="11429">
                  <a:moveTo>
                    <a:pt x="4698" y="2451"/>
                  </a:moveTo>
                  <a:lnTo>
                    <a:pt x="6603" y="1625"/>
                  </a:lnTo>
                  <a:lnTo>
                    <a:pt x="10540" y="1625"/>
                  </a:lnTo>
                  <a:lnTo>
                    <a:pt x="21080" y="812"/>
                  </a:lnTo>
                  <a:lnTo>
                    <a:pt x="31620" y="0"/>
                  </a:lnTo>
                  <a:lnTo>
                    <a:pt x="46985" y="0"/>
                  </a:lnTo>
                </a:path>
                <a:path w="50800" h="11429">
                  <a:moveTo>
                    <a:pt x="4698" y="2451"/>
                  </a:moveTo>
                  <a:lnTo>
                    <a:pt x="2793" y="2451"/>
                  </a:lnTo>
                  <a:lnTo>
                    <a:pt x="1904" y="2451"/>
                  </a:lnTo>
                  <a:lnTo>
                    <a:pt x="0" y="2451"/>
                  </a:lnTo>
                </a:path>
                <a:path w="50800" h="11429">
                  <a:moveTo>
                    <a:pt x="4698" y="2451"/>
                  </a:moveTo>
                  <a:lnTo>
                    <a:pt x="2793" y="2451"/>
                  </a:lnTo>
                  <a:lnTo>
                    <a:pt x="888" y="2451"/>
                  </a:lnTo>
                  <a:lnTo>
                    <a:pt x="0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5335884" y="5046790"/>
              <a:ext cx="183515" cy="1270"/>
            </a:xfrm>
            <a:custGeom>
              <a:avLst/>
              <a:gdLst/>
              <a:ahLst/>
              <a:cxnLst/>
              <a:rect l="l" t="t" r="r" b="b"/>
              <a:pathLst>
                <a:path w="183514" h="1270">
                  <a:moveTo>
                    <a:pt x="-13716" y="406"/>
                  </a:moveTo>
                  <a:lnTo>
                    <a:pt x="196961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5336900" y="4728521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0" y="2451"/>
                  </a:moveTo>
                  <a:lnTo>
                    <a:pt x="297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5350361" y="4721993"/>
              <a:ext cx="108585" cy="6985"/>
            </a:xfrm>
            <a:custGeom>
              <a:avLst/>
              <a:gdLst/>
              <a:ahLst/>
              <a:cxnLst/>
              <a:rect l="l" t="t" r="r" b="b"/>
              <a:pathLst>
                <a:path w="108585" h="6985">
                  <a:moveTo>
                    <a:pt x="16254" y="6528"/>
                  </a:moveTo>
                  <a:lnTo>
                    <a:pt x="46985" y="4902"/>
                  </a:lnTo>
                  <a:lnTo>
                    <a:pt x="77590" y="2451"/>
                  </a:lnTo>
                </a:path>
                <a:path w="108585" h="6985">
                  <a:moveTo>
                    <a:pt x="77590" y="2451"/>
                  </a:moveTo>
                  <a:lnTo>
                    <a:pt x="108321" y="0"/>
                  </a:lnTo>
                </a:path>
                <a:path w="108585" h="6985">
                  <a:moveTo>
                    <a:pt x="27810" y="0"/>
                  </a:moveTo>
                  <a:lnTo>
                    <a:pt x="0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4802658" y="5037811"/>
              <a:ext cx="192405" cy="1905"/>
            </a:xfrm>
            <a:custGeom>
              <a:avLst/>
              <a:gdLst/>
              <a:ahLst/>
              <a:cxnLst/>
              <a:rect l="l" t="t" r="r" b="b"/>
              <a:pathLst>
                <a:path w="192404" h="1904">
                  <a:moveTo>
                    <a:pt x="-13716" y="819"/>
                  </a:moveTo>
                  <a:lnTo>
                    <a:pt x="205596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4781578" y="5041075"/>
              <a:ext cx="185420" cy="2540"/>
            </a:xfrm>
            <a:custGeom>
              <a:avLst/>
              <a:gdLst/>
              <a:ahLst/>
              <a:cxnLst/>
              <a:rect l="l" t="t" r="r" b="b"/>
              <a:pathLst>
                <a:path w="185420" h="2539">
                  <a:moveTo>
                    <a:pt x="-13716" y="1225"/>
                  </a:moveTo>
                  <a:lnTo>
                    <a:pt x="198866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4783483" y="4773405"/>
              <a:ext cx="113664" cy="12700"/>
            </a:xfrm>
            <a:custGeom>
              <a:avLst/>
              <a:gdLst/>
              <a:ahLst/>
              <a:cxnLst/>
              <a:rect l="l" t="t" r="r" b="b"/>
              <a:pathLst>
                <a:path w="113664" h="12700">
                  <a:moveTo>
                    <a:pt x="-13716" y="6121"/>
                  </a:moveTo>
                  <a:lnTo>
                    <a:pt x="126863" y="6121"/>
                  </a:lnTo>
                </a:path>
              </a:pathLst>
            </a:custGeom>
            <a:ln w="396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4878471" y="4761987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4">
                  <a:moveTo>
                    <a:pt x="-13716" y="4076"/>
                  </a:moveTo>
                  <a:lnTo>
                    <a:pt x="87497" y="4076"/>
                  </a:lnTo>
                </a:path>
              </a:pathLst>
            </a:custGeom>
            <a:ln w="355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4869835" y="4743216"/>
              <a:ext cx="36830" cy="4445"/>
            </a:xfrm>
            <a:custGeom>
              <a:avLst/>
              <a:gdLst/>
              <a:ahLst/>
              <a:cxnLst/>
              <a:rect l="l" t="t" r="r" b="b"/>
              <a:pathLst>
                <a:path w="36829" h="4445">
                  <a:moveTo>
                    <a:pt x="-13716" y="2038"/>
                  </a:moveTo>
                  <a:lnTo>
                    <a:pt x="50162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4976506" y="473750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4">
                  <a:moveTo>
                    <a:pt x="-13716" y="4083"/>
                  </a:moveTo>
                  <a:lnTo>
                    <a:pt x="91433" y="4083"/>
                  </a:lnTo>
                </a:path>
              </a:pathLst>
            </a:custGeom>
            <a:ln w="35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4994538" y="5039449"/>
              <a:ext cx="191770" cy="1905"/>
            </a:xfrm>
            <a:custGeom>
              <a:avLst/>
              <a:gdLst/>
              <a:ahLst/>
              <a:cxnLst/>
              <a:rect l="l" t="t" r="r" b="b"/>
              <a:pathLst>
                <a:path w="191770" h="1904">
                  <a:moveTo>
                    <a:pt x="-13716" y="812"/>
                  </a:moveTo>
                  <a:lnTo>
                    <a:pt x="205469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4966728" y="5043526"/>
              <a:ext cx="184150" cy="1905"/>
            </a:xfrm>
            <a:custGeom>
              <a:avLst/>
              <a:gdLst/>
              <a:ahLst/>
              <a:cxnLst/>
              <a:rect l="l" t="t" r="r" b="b"/>
              <a:pathLst>
                <a:path w="184150" h="1904">
                  <a:moveTo>
                    <a:pt x="-13716" y="812"/>
                  </a:moveTo>
                  <a:lnTo>
                    <a:pt x="197850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5127750" y="4744841"/>
              <a:ext cx="59690" cy="5715"/>
            </a:xfrm>
            <a:custGeom>
              <a:avLst/>
              <a:gdLst/>
              <a:ahLst/>
              <a:cxnLst/>
              <a:rect l="l" t="t" r="r" b="b"/>
              <a:pathLst>
                <a:path w="59689" h="5714">
                  <a:moveTo>
                    <a:pt x="-13716" y="2857"/>
                  </a:moveTo>
                  <a:lnTo>
                    <a:pt x="73274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5088127" y="4728686"/>
              <a:ext cx="73025" cy="31750"/>
            </a:xfrm>
            <a:custGeom>
              <a:avLst/>
              <a:gdLst/>
              <a:ahLst/>
              <a:cxnLst/>
              <a:rect l="l" t="t" r="r" b="b"/>
              <a:pathLst>
                <a:path w="73025" h="31750">
                  <a:moveTo>
                    <a:pt x="0" y="31510"/>
                  </a:moveTo>
                  <a:lnTo>
                    <a:pt x="72514" y="31510"/>
                  </a:lnTo>
                  <a:lnTo>
                    <a:pt x="72514" y="0"/>
                  </a:lnTo>
                  <a:lnTo>
                    <a:pt x="0" y="0"/>
                  </a:lnTo>
                  <a:lnTo>
                    <a:pt x="0" y="315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5276453" y="4734236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0" y="2451"/>
                  </a:moveTo>
                  <a:lnTo>
                    <a:pt x="297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5229212" y="4714804"/>
              <a:ext cx="78740" cy="32384"/>
            </a:xfrm>
            <a:custGeom>
              <a:avLst/>
              <a:gdLst/>
              <a:ahLst/>
              <a:cxnLst/>
              <a:rect l="l" t="t" r="r" b="b"/>
              <a:pathLst>
                <a:path w="78739" h="32385">
                  <a:moveTo>
                    <a:pt x="0" y="32336"/>
                  </a:moveTo>
                  <a:lnTo>
                    <a:pt x="78229" y="32336"/>
                  </a:lnTo>
                  <a:lnTo>
                    <a:pt x="78229" y="0"/>
                  </a:lnTo>
                  <a:lnTo>
                    <a:pt x="0" y="0"/>
                  </a:lnTo>
                  <a:lnTo>
                    <a:pt x="0" y="3233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5146925" y="4733423"/>
              <a:ext cx="129539" cy="11430"/>
            </a:xfrm>
            <a:custGeom>
              <a:avLst/>
              <a:gdLst/>
              <a:ahLst/>
              <a:cxnLst/>
              <a:rect l="l" t="t" r="r" b="b"/>
              <a:pathLst>
                <a:path w="129539" h="11429">
                  <a:moveTo>
                    <a:pt x="40382" y="11418"/>
                  </a:moveTo>
                  <a:lnTo>
                    <a:pt x="99813" y="5715"/>
                  </a:lnTo>
                  <a:lnTo>
                    <a:pt x="129528" y="3264"/>
                  </a:lnTo>
                </a:path>
                <a:path w="129539" h="11429">
                  <a:moveTo>
                    <a:pt x="96003" y="0"/>
                  </a:moveTo>
                  <a:lnTo>
                    <a:pt x="45081" y="4889"/>
                  </a:lnTo>
                  <a:lnTo>
                    <a:pt x="0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5069589" y="4729346"/>
              <a:ext cx="63500" cy="6985"/>
            </a:xfrm>
            <a:custGeom>
              <a:avLst/>
              <a:gdLst/>
              <a:ahLst/>
              <a:cxnLst/>
              <a:rect l="l" t="t" r="r" b="b"/>
              <a:pathLst>
                <a:path w="63500" h="6985">
                  <a:moveTo>
                    <a:pt x="-13716" y="3264"/>
                  </a:moveTo>
                  <a:lnTo>
                    <a:pt x="76957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5011809" y="4756272"/>
              <a:ext cx="57785" cy="5715"/>
            </a:xfrm>
            <a:custGeom>
              <a:avLst/>
              <a:gdLst/>
              <a:ahLst/>
              <a:cxnLst/>
              <a:rect l="l" t="t" r="r" b="b"/>
              <a:pathLst>
                <a:path w="57785" h="5714">
                  <a:moveTo>
                    <a:pt x="-13716" y="2857"/>
                  </a:moveTo>
                  <a:lnTo>
                    <a:pt x="71242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4989713" y="4752195"/>
              <a:ext cx="55880" cy="5715"/>
            </a:xfrm>
            <a:custGeom>
              <a:avLst/>
              <a:gdLst/>
              <a:ahLst/>
              <a:cxnLst/>
              <a:rect l="l" t="t" r="r" b="b"/>
              <a:pathLst>
                <a:path w="55879" h="5714">
                  <a:moveTo>
                    <a:pt x="-13716" y="2851"/>
                  </a:moveTo>
                  <a:lnTo>
                    <a:pt x="69337" y="2851"/>
                  </a:lnTo>
                </a:path>
              </a:pathLst>
            </a:custGeom>
            <a:ln w="331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5029708" y="4709109"/>
              <a:ext cx="99060" cy="41910"/>
            </a:xfrm>
            <a:custGeom>
              <a:avLst/>
              <a:gdLst/>
              <a:ahLst/>
              <a:cxnLst/>
              <a:rect l="l" t="t" r="r" b="b"/>
              <a:pathLst>
                <a:path w="99060" h="41910">
                  <a:moveTo>
                    <a:pt x="98679" y="8153"/>
                  </a:moveTo>
                  <a:lnTo>
                    <a:pt x="90678" y="8153"/>
                  </a:lnTo>
                  <a:lnTo>
                    <a:pt x="90678" y="0"/>
                  </a:lnTo>
                  <a:lnTo>
                    <a:pt x="0" y="0"/>
                  </a:lnTo>
                  <a:lnTo>
                    <a:pt x="0" y="33959"/>
                  </a:lnTo>
                  <a:lnTo>
                    <a:pt x="8890" y="33959"/>
                  </a:lnTo>
                  <a:lnTo>
                    <a:pt x="8890" y="41300"/>
                  </a:lnTo>
                  <a:lnTo>
                    <a:pt x="98679" y="41300"/>
                  </a:lnTo>
                  <a:lnTo>
                    <a:pt x="98679" y="815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5069335" y="4750557"/>
              <a:ext cx="58419" cy="5715"/>
            </a:xfrm>
            <a:custGeom>
              <a:avLst/>
              <a:gdLst/>
              <a:ahLst/>
              <a:cxnLst/>
              <a:rect l="l" t="t" r="r" b="b"/>
              <a:pathLst>
                <a:path w="58420" h="5714">
                  <a:moveTo>
                    <a:pt x="-13716" y="2857"/>
                  </a:moveTo>
                  <a:lnTo>
                    <a:pt x="72131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5031617" y="4732763"/>
              <a:ext cx="84455" cy="33655"/>
            </a:xfrm>
            <a:custGeom>
              <a:avLst/>
              <a:gdLst/>
              <a:ahLst/>
              <a:cxnLst/>
              <a:rect l="l" t="t" r="r" b="b"/>
              <a:pathLst>
                <a:path w="84454" h="33654">
                  <a:moveTo>
                    <a:pt x="0" y="33149"/>
                  </a:moveTo>
                  <a:lnTo>
                    <a:pt x="83943" y="33149"/>
                  </a:lnTo>
                  <a:lnTo>
                    <a:pt x="83943" y="0"/>
                  </a:lnTo>
                  <a:lnTo>
                    <a:pt x="0" y="0"/>
                  </a:lnTo>
                  <a:lnTo>
                    <a:pt x="0" y="331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5025143" y="4724444"/>
              <a:ext cx="62865" cy="6985"/>
            </a:xfrm>
            <a:custGeom>
              <a:avLst/>
              <a:gdLst/>
              <a:ahLst/>
              <a:cxnLst/>
              <a:rect l="l" t="t" r="r" b="b"/>
              <a:pathLst>
                <a:path w="62864" h="6985">
                  <a:moveTo>
                    <a:pt x="-13716" y="3264"/>
                  </a:moveTo>
                  <a:lnTo>
                    <a:pt x="76068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5054223" y="4735874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15365" y="0"/>
                  </a:moveTo>
                  <a:lnTo>
                    <a:pt x="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4896630" y="4761987"/>
              <a:ext cx="115570" cy="11430"/>
            </a:xfrm>
            <a:custGeom>
              <a:avLst/>
              <a:gdLst/>
              <a:ahLst/>
              <a:cxnLst/>
              <a:rect l="l" t="t" r="r" b="b"/>
              <a:pathLst>
                <a:path w="115570" h="11429">
                  <a:moveTo>
                    <a:pt x="-13716" y="5709"/>
                  </a:moveTo>
                  <a:lnTo>
                    <a:pt x="128895" y="5709"/>
                  </a:lnTo>
                </a:path>
              </a:pathLst>
            </a:custGeom>
            <a:ln w="388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4952251" y="4757898"/>
              <a:ext cx="37465" cy="4445"/>
            </a:xfrm>
            <a:custGeom>
              <a:avLst/>
              <a:gdLst/>
              <a:ahLst/>
              <a:cxnLst/>
              <a:rect l="l" t="t" r="r" b="b"/>
              <a:pathLst>
                <a:path w="37464" h="4445">
                  <a:moveTo>
                    <a:pt x="-13716" y="2044"/>
                  </a:moveTo>
                  <a:lnTo>
                    <a:pt x="51178" y="2044"/>
                  </a:lnTo>
                </a:path>
              </a:pathLst>
            </a:custGeom>
            <a:ln w="315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4995681" y="4736687"/>
              <a:ext cx="57150" cy="6985"/>
            </a:xfrm>
            <a:custGeom>
              <a:avLst/>
              <a:gdLst/>
              <a:ahLst/>
              <a:cxnLst/>
              <a:rect l="l" t="t" r="r" b="b"/>
              <a:pathLst>
                <a:path w="57150" h="6985">
                  <a:moveTo>
                    <a:pt x="-13716" y="3264"/>
                  </a:moveTo>
                  <a:lnTo>
                    <a:pt x="70353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4418136" y="5034546"/>
              <a:ext cx="191770" cy="1905"/>
            </a:xfrm>
            <a:custGeom>
              <a:avLst/>
              <a:gdLst/>
              <a:ahLst/>
              <a:cxnLst/>
              <a:rect l="l" t="t" r="r" b="b"/>
              <a:pathLst>
                <a:path w="191770" h="1904">
                  <a:moveTo>
                    <a:pt x="-13716" y="819"/>
                  </a:moveTo>
                  <a:lnTo>
                    <a:pt x="205469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4461186" y="5036998"/>
              <a:ext cx="119380" cy="1905"/>
            </a:xfrm>
            <a:custGeom>
              <a:avLst/>
              <a:gdLst/>
              <a:ahLst/>
              <a:cxnLst/>
              <a:rect l="l" t="t" r="r" b="b"/>
              <a:pathLst>
                <a:path w="119379" h="1904">
                  <a:moveTo>
                    <a:pt x="-13716" y="812"/>
                  </a:moveTo>
                  <a:lnTo>
                    <a:pt x="132705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4609889" y="5036185"/>
              <a:ext cx="193040" cy="1905"/>
            </a:xfrm>
            <a:custGeom>
              <a:avLst/>
              <a:gdLst/>
              <a:ahLst/>
              <a:cxnLst/>
              <a:rect l="l" t="t" r="r" b="b"/>
              <a:pathLst>
                <a:path w="193039" h="1904">
                  <a:moveTo>
                    <a:pt x="-13716" y="812"/>
                  </a:moveTo>
                  <a:lnTo>
                    <a:pt x="206485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4580174" y="5038624"/>
              <a:ext cx="201930" cy="2540"/>
            </a:xfrm>
            <a:custGeom>
              <a:avLst/>
              <a:gdLst/>
              <a:ahLst/>
              <a:cxnLst/>
              <a:rect l="l" t="t" r="r" b="b"/>
              <a:pathLst>
                <a:path w="201929" h="2539">
                  <a:moveTo>
                    <a:pt x="-13716" y="1225"/>
                  </a:moveTo>
                  <a:lnTo>
                    <a:pt x="215121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4656875" y="4757085"/>
              <a:ext cx="121920" cy="13970"/>
            </a:xfrm>
            <a:custGeom>
              <a:avLst/>
              <a:gdLst/>
              <a:ahLst/>
              <a:cxnLst/>
              <a:rect l="l" t="t" r="r" b="b"/>
              <a:pathLst>
                <a:path w="121920" h="13970">
                  <a:moveTo>
                    <a:pt x="-13716" y="6940"/>
                  </a:moveTo>
                  <a:lnTo>
                    <a:pt x="135499" y="6940"/>
                  </a:lnTo>
                </a:path>
              </a:pathLst>
            </a:custGeom>
            <a:ln w="413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4671225" y="4791364"/>
              <a:ext cx="55880" cy="5080"/>
            </a:xfrm>
            <a:custGeom>
              <a:avLst/>
              <a:gdLst/>
              <a:ahLst/>
              <a:cxnLst/>
              <a:rect l="l" t="t" r="r" b="b"/>
              <a:pathLst>
                <a:path w="55879" h="5079">
                  <a:moveTo>
                    <a:pt x="-13716" y="2444"/>
                  </a:moveTo>
                  <a:lnTo>
                    <a:pt x="69337" y="2444"/>
                  </a:lnTo>
                </a:path>
              </a:pathLst>
            </a:custGeom>
            <a:ln w="32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4647351" y="4787287"/>
              <a:ext cx="59690" cy="6985"/>
            </a:xfrm>
            <a:custGeom>
              <a:avLst/>
              <a:gdLst/>
              <a:ahLst/>
              <a:cxnLst/>
              <a:rect l="l" t="t" r="r" b="b"/>
              <a:pathLst>
                <a:path w="59689" h="6985">
                  <a:moveTo>
                    <a:pt x="-13716" y="3264"/>
                  </a:moveTo>
                  <a:lnTo>
                    <a:pt x="73147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4630080" y="4765251"/>
              <a:ext cx="74295" cy="7620"/>
            </a:xfrm>
            <a:custGeom>
              <a:avLst/>
              <a:gdLst/>
              <a:ahLst/>
              <a:cxnLst/>
              <a:rect l="l" t="t" r="r" b="b"/>
              <a:pathLst>
                <a:path w="74295" h="7620">
                  <a:moveTo>
                    <a:pt x="-13716" y="3670"/>
                  </a:moveTo>
                  <a:lnTo>
                    <a:pt x="87497" y="3670"/>
                  </a:lnTo>
                </a:path>
              </a:pathLst>
            </a:custGeom>
            <a:ln w="34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4726846" y="4785649"/>
              <a:ext cx="57150" cy="5715"/>
            </a:xfrm>
            <a:custGeom>
              <a:avLst/>
              <a:gdLst/>
              <a:ahLst/>
              <a:cxnLst/>
              <a:rect l="l" t="t" r="r" b="b"/>
              <a:pathLst>
                <a:path w="57150" h="5714">
                  <a:moveTo>
                    <a:pt x="-13716" y="2857"/>
                  </a:moveTo>
                  <a:lnTo>
                    <a:pt x="70353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4706782" y="4781572"/>
              <a:ext cx="60960" cy="5715"/>
            </a:xfrm>
            <a:custGeom>
              <a:avLst/>
              <a:gdLst/>
              <a:ahLst/>
              <a:cxnLst/>
              <a:rect l="l" t="t" r="r" b="b"/>
              <a:pathLst>
                <a:path w="60960" h="5714">
                  <a:moveTo>
                    <a:pt x="-13716" y="2857"/>
                  </a:moveTo>
                  <a:lnTo>
                    <a:pt x="74163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4703861" y="4754634"/>
              <a:ext cx="91440" cy="10795"/>
            </a:xfrm>
            <a:custGeom>
              <a:avLst/>
              <a:gdLst/>
              <a:ahLst/>
              <a:cxnLst/>
              <a:rect l="l" t="t" r="r" b="b"/>
              <a:pathLst>
                <a:path w="91439" h="10795">
                  <a:moveTo>
                    <a:pt x="-13716" y="5308"/>
                  </a:moveTo>
                  <a:lnTo>
                    <a:pt x="104894" y="5308"/>
                  </a:lnTo>
                </a:path>
              </a:pathLst>
            </a:custGeom>
            <a:ln w="380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4753512" y="4756424"/>
              <a:ext cx="139065" cy="39370"/>
            </a:xfrm>
            <a:custGeom>
              <a:avLst/>
              <a:gdLst/>
              <a:ahLst/>
              <a:cxnLst/>
              <a:rect l="l" t="t" r="r" b="b"/>
              <a:pathLst>
                <a:path w="139064" h="39370">
                  <a:moveTo>
                    <a:pt x="0" y="38864"/>
                  </a:moveTo>
                  <a:lnTo>
                    <a:pt x="138675" y="38864"/>
                  </a:lnTo>
                  <a:lnTo>
                    <a:pt x="138675" y="0"/>
                  </a:lnTo>
                  <a:lnTo>
                    <a:pt x="0" y="0"/>
                  </a:lnTo>
                  <a:lnTo>
                    <a:pt x="0" y="388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4795039" y="4747292"/>
              <a:ext cx="74930" cy="7620"/>
            </a:xfrm>
            <a:custGeom>
              <a:avLst/>
              <a:gdLst/>
              <a:ahLst/>
              <a:cxnLst/>
              <a:rect l="l" t="t" r="r" b="b"/>
              <a:pathLst>
                <a:path w="74929" h="7620">
                  <a:moveTo>
                    <a:pt x="-13716" y="3670"/>
                  </a:moveTo>
                  <a:lnTo>
                    <a:pt x="88513" y="3670"/>
                  </a:lnTo>
                </a:path>
              </a:pathLst>
            </a:custGeom>
            <a:ln w="34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4764940" y="4731950"/>
              <a:ext cx="135890" cy="39370"/>
            </a:xfrm>
            <a:custGeom>
              <a:avLst/>
              <a:gdLst/>
              <a:ahLst/>
              <a:cxnLst/>
              <a:rect l="l" t="t" r="r" b="b"/>
              <a:pathLst>
                <a:path w="135889" h="39370">
                  <a:moveTo>
                    <a:pt x="0" y="38851"/>
                  </a:moveTo>
                  <a:lnTo>
                    <a:pt x="135882" y="38851"/>
                  </a:lnTo>
                  <a:lnTo>
                    <a:pt x="135882" y="0"/>
                  </a:lnTo>
                  <a:lnTo>
                    <a:pt x="0" y="0"/>
                  </a:lnTo>
                  <a:lnTo>
                    <a:pt x="0" y="388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4533188" y="4776669"/>
              <a:ext cx="61594" cy="6985"/>
            </a:xfrm>
            <a:custGeom>
              <a:avLst/>
              <a:gdLst/>
              <a:ahLst/>
              <a:cxnLst/>
              <a:rect l="l" t="t" r="r" b="b"/>
              <a:pathLst>
                <a:path w="61595" h="6985">
                  <a:moveTo>
                    <a:pt x="-13716" y="3264"/>
                  </a:moveTo>
                  <a:lnTo>
                    <a:pt x="75052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4500552" y="4803608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5" h="5079">
                  <a:moveTo>
                    <a:pt x="-13716" y="2444"/>
                  </a:moveTo>
                  <a:lnTo>
                    <a:pt x="62607" y="2444"/>
                  </a:lnTo>
                </a:path>
              </a:pathLst>
            </a:custGeom>
            <a:ln w="323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4498647" y="4805234"/>
              <a:ext cx="86360" cy="8255"/>
            </a:xfrm>
            <a:custGeom>
              <a:avLst/>
              <a:gdLst/>
              <a:ahLst/>
              <a:cxnLst/>
              <a:rect l="l" t="t" r="r" b="b"/>
              <a:pathLst>
                <a:path w="86360" h="8254">
                  <a:moveTo>
                    <a:pt x="-13716" y="4083"/>
                  </a:moveTo>
                  <a:lnTo>
                    <a:pt x="100069" y="4083"/>
                  </a:lnTo>
                </a:path>
              </a:pathLst>
            </a:custGeom>
            <a:ln w="35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4549443" y="4793816"/>
              <a:ext cx="98425" cy="10160"/>
            </a:xfrm>
            <a:custGeom>
              <a:avLst/>
              <a:gdLst/>
              <a:ahLst/>
              <a:cxnLst/>
              <a:rect l="l" t="t" r="r" b="b"/>
              <a:pathLst>
                <a:path w="98425" h="10160">
                  <a:moveTo>
                    <a:pt x="-13716" y="4896"/>
                  </a:moveTo>
                  <a:lnTo>
                    <a:pt x="111625" y="4896"/>
                  </a:lnTo>
                </a:path>
              </a:pathLst>
            </a:custGeom>
            <a:ln w="3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4556173" y="4777495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5">
                  <a:moveTo>
                    <a:pt x="-13716" y="2038"/>
                  </a:moveTo>
                  <a:lnTo>
                    <a:pt x="53972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4584999" y="4796254"/>
              <a:ext cx="86360" cy="9525"/>
            </a:xfrm>
            <a:custGeom>
              <a:avLst/>
              <a:gdLst/>
              <a:ahLst/>
              <a:cxnLst/>
              <a:rect l="l" t="t" r="r" b="b"/>
              <a:pathLst>
                <a:path w="86360" h="9525">
                  <a:moveTo>
                    <a:pt x="-13716" y="4489"/>
                  </a:moveTo>
                  <a:lnTo>
                    <a:pt x="99942" y="4489"/>
                  </a:lnTo>
                </a:path>
              </a:pathLst>
            </a:custGeom>
            <a:ln w="364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4594524" y="4772592"/>
              <a:ext cx="35560" cy="4445"/>
            </a:xfrm>
            <a:custGeom>
              <a:avLst/>
              <a:gdLst/>
              <a:ahLst/>
              <a:cxnLst/>
              <a:rect l="l" t="t" r="r" b="b"/>
              <a:pathLst>
                <a:path w="35560" h="4445">
                  <a:moveTo>
                    <a:pt x="35556" y="0"/>
                  </a:moveTo>
                  <a:lnTo>
                    <a:pt x="0" y="407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4596429" y="4770967"/>
              <a:ext cx="60960" cy="6985"/>
            </a:xfrm>
            <a:custGeom>
              <a:avLst/>
              <a:gdLst/>
              <a:ahLst/>
              <a:cxnLst/>
              <a:rect l="l" t="t" r="r" b="b"/>
              <a:pathLst>
                <a:path w="60960" h="6985">
                  <a:moveTo>
                    <a:pt x="-13716" y="3264"/>
                  </a:moveTo>
                  <a:lnTo>
                    <a:pt x="74163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4472741" y="4783198"/>
              <a:ext cx="59690" cy="6985"/>
            </a:xfrm>
            <a:custGeom>
              <a:avLst/>
              <a:gdLst/>
              <a:ahLst/>
              <a:cxnLst/>
              <a:rect l="l" t="t" r="r" b="b"/>
              <a:pathLst>
                <a:path w="59689" h="6985">
                  <a:moveTo>
                    <a:pt x="-13716" y="3264"/>
                  </a:moveTo>
                  <a:lnTo>
                    <a:pt x="73147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4471853" y="4783198"/>
              <a:ext cx="61594" cy="6985"/>
            </a:xfrm>
            <a:custGeom>
              <a:avLst/>
              <a:gdLst/>
              <a:ahLst/>
              <a:cxnLst/>
              <a:rect l="l" t="t" r="r" b="b"/>
              <a:pathLst>
                <a:path w="61595" h="6985">
                  <a:moveTo>
                    <a:pt x="60319" y="0"/>
                  </a:moveTo>
                  <a:lnTo>
                    <a:pt x="61335" y="0"/>
                  </a:lnTo>
                </a:path>
                <a:path w="61595" h="6985">
                  <a:moveTo>
                    <a:pt x="0" y="6528"/>
                  </a:moveTo>
                  <a:lnTo>
                    <a:pt x="888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6171217" y="4669767"/>
              <a:ext cx="95250" cy="1270"/>
            </a:xfrm>
            <a:custGeom>
              <a:avLst/>
              <a:gdLst/>
              <a:ahLst/>
              <a:cxnLst/>
              <a:rect l="l" t="t" r="r" b="b"/>
              <a:pathLst>
                <a:path w="95250" h="1270">
                  <a:moveTo>
                    <a:pt x="-13716" y="406"/>
                  </a:moveTo>
                  <a:lnTo>
                    <a:pt x="108704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6171217" y="4669767"/>
              <a:ext cx="57150" cy="1270"/>
            </a:xfrm>
            <a:custGeom>
              <a:avLst/>
              <a:gdLst/>
              <a:ahLst/>
              <a:cxnLst/>
              <a:rect l="l" t="t" r="r" b="b"/>
              <a:pathLst>
                <a:path w="57150" h="1270">
                  <a:moveTo>
                    <a:pt x="-13716" y="406"/>
                  </a:moveTo>
                  <a:lnTo>
                    <a:pt x="70353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6182772" y="4548995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8153"/>
                  </a:moveTo>
                  <a:lnTo>
                    <a:pt x="11555" y="4889"/>
                  </a:lnTo>
                </a:path>
                <a:path w="12700" h="8254">
                  <a:moveTo>
                    <a:pt x="4825" y="2451"/>
                  </a:moveTo>
                  <a:lnTo>
                    <a:pt x="8635" y="812"/>
                  </a:lnTo>
                </a:path>
                <a:path w="12700" h="8254">
                  <a:moveTo>
                    <a:pt x="1015" y="1625"/>
                  </a:moveTo>
                  <a:lnTo>
                    <a:pt x="1244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6994104" y="4689351"/>
              <a:ext cx="297815" cy="1270"/>
            </a:xfrm>
            <a:custGeom>
              <a:avLst/>
              <a:gdLst/>
              <a:ahLst/>
              <a:cxnLst/>
              <a:rect l="l" t="t" r="r" b="b"/>
              <a:pathLst>
                <a:path w="297815" h="1270">
                  <a:moveTo>
                    <a:pt x="0" y="825"/>
                  </a:moveTo>
                  <a:lnTo>
                    <a:pt x="297407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6976567" y="4651984"/>
              <a:ext cx="212725" cy="47625"/>
            </a:xfrm>
            <a:custGeom>
              <a:avLst/>
              <a:gdLst/>
              <a:ahLst/>
              <a:cxnLst/>
              <a:rect l="l" t="t" r="r" b="b"/>
              <a:pathLst>
                <a:path w="212725" h="47625">
                  <a:moveTo>
                    <a:pt x="212585" y="18770"/>
                  </a:moveTo>
                  <a:lnTo>
                    <a:pt x="204838" y="18770"/>
                  </a:lnTo>
                  <a:lnTo>
                    <a:pt x="204838" y="0"/>
                  </a:lnTo>
                  <a:lnTo>
                    <a:pt x="0" y="0"/>
                  </a:lnTo>
                  <a:lnTo>
                    <a:pt x="0" y="28244"/>
                  </a:lnTo>
                  <a:lnTo>
                    <a:pt x="1016" y="28244"/>
                  </a:lnTo>
                  <a:lnTo>
                    <a:pt x="1016" y="47015"/>
                  </a:lnTo>
                  <a:lnTo>
                    <a:pt x="212585" y="47015"/>
                  </a:lnTo>
                  <a:lnTo>
                    <a:pt x="212585" y="187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6990294" y="4664877"/>
              <a:ext cx="313690" cy="1905"/>
            </a:xfrm>
            <a:custGeom>
              <a:avLst/>
              <a:gdLst/>
              <a:ahLst/>
              <a:cxnLst/>
              <a:rect l="l" t="t" r="r" b="b"/>
              <a:pathLst>
                <a:path w="313690" h="1904">
                  <a:moveTo>
                    <a:pt x="0" y="1625"/>
                  </a:moveTo>
                  <a:lnTo>
                    <a:pt x="31366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6889592" y="4522882"/>
              <a:ext cx="330200" cy="1905"/>
            </a:xfrm>
            <a:custGeom>
              <a:avLst/>
              <a:gdLst/>
              <a:ahLst/>
              <a:cxnLst/>
              <a:rect l="l" t="t" r="r" b="b"/>
              <a:pathLst>
                <a:path w="330200" h="1904">
                  <a:moveTo>
                    <a:pt x="0" y="1625"/>
                  </a:moveTo>
                  <a:lnTo>
                    <a:pt x="32991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7548537" y="4520431"/>
              <a:ext cx="220979" cy="1270"/>
            </a:xfrm>
            <a:custGeom>
              <a:avLst/>
              <a:gdLst/>
              <a:ahLst/>
              <a:cxnLst/>
              <a:rect l="l" t="t" r="r" b="b"/>
              <a:pathLst>
                <a:path w="220979" h="1270">
                  <a:moveTo>
                    <a:pt x="-13716" y="406"/>
                  </a:moveTo>
                  <a:lnTo>
                    <a:pt x="234296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7291511" y="4686913"/>
              <a:ext cx="356870" cy="2540"/>
            </a:xfrm>
            <a:custGeom>
              <a:avLst/>
              <a:gdLst/>
              <a:ahLst/>
              <a:cxnLst/>
              <a:rect l="l" t="t" r="r" b="b"/>
              <a:pathLst>
                <a:path w="356870" h="2539">
                  <a:moveTo>
                    <a:pt x="0" y="2438"/>
                  </a:moveTo>
                  <a:lnTo>
                    <a:pt x="35671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7360467" y="4682010"/>
              <a:ext cx="285115" cy="1905"/>
            </a:xfrm>
            <a:custGeom>
              <a:avLst/>
              <a:gdLst/>
              <a:ahLst/>
              <a:cxnLst/>
              <a:rect l="l" t="t" r="r" b="b"/>
              <a:pathLst>
                <a:path w="285115" h="1904">
                  <a:moveTo>
                    <a:pt x="284962" y="0"/>
                  </a:moveTo>
                  <a:lnTo>
                    <a:pt x="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7175444" y="4683649"/>
              <a:ext cx="185420" cy="1270"/>
            </a:xfrm>
            <a:custGeom>
              <a:avLst/>
              <a:gdLst/>
              <a:ahLst/>
              <a:cxnLst/>
              <a:rect l="l" t="t" r="r" b="b"/>
              <a:pathLst>
                <a:path w="185420" h="1270">
                  <a:moveTo>
                    <a:pt x="-13716" y="406"/>
                  </a:moveTo>
                  <a:lnTo>
                    <a:pt x="198739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7346117" y="4662426"/>
              <a:ext cx="292735" cy="2540"/>
            </a:xfrm>
            <a:custGeom>
              <a:avLst/>
              <a:gdLst/>
              <a:ahLst/>
              <a:cxnLst/>
              <a:rect l="l" t="t" r="r" b="b"/>
              <a:pathLst>
                <a:path w="292734" h="2539">
                  <a:moveTo>
                    <a:pt x="292582" y="0"/>
                  </a:moveTo>
                  <a:lnTo>
                    <a:pt x="0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7167698" y="4664877"/>
              <a:ext cx="178435" cy="1270"/>
            </a:xfrm>
            <a:custGeom>
              <a:avLst/>
              <a:gdLst/>
              <a:ahLst/>
              <a:cxnLst/>
              <a:rect l="l" t="t" r="r" b="b"/>
              <a:pathLst>
                <a:path w="178434" h="1270">
                  <a:moveTo>
                    <a:pt x="-13716" y="406"/>
                  </a:moveTo>
                  <a:lnTo>
                    <a:pt x="192136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7303956" y="4663239"/>
              <a:ext cx="392430" cy="1905"/>
            </a:xfrm>
            <a:custGeom>
              <a:avLst/>
              <a:gdLst/>
              <a:ahLst/>
              <a:cxnLst/>
              <a:rect l="l" t="t" r="r" b="b"/>
              <a:pathLst>
                <a:path w="392429" h="1904">
                  <a:moveTo>
                    <a:pt x="0" y="1638"/>
                  </a:moveTo>
                  <a:lnTo>
                    <a:pt x="39226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7219509" y="4521244"/>
              <a:ext cx="329565" cy="1905"/>
            </a:xfrm>
            <a:custGeom>
              <a:avLst/>
              <a:gdLst/>
              <a:ahLst/>
              <a:cxnLst/>
              <a:rect l="l" t="t" r="r" b="b"/>
              <a:pathLst>
                <a:path w="329565" h="1904">
                  <a:moveTo>
                    <a:pt x="0" y="1638"/>
                  </a:moveTo>
                  <a:lnTo>
                    <a:pt x="329027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6514594" y="4691803"/>
              <a:ext cx="182245" cy="1270"/>
            </a:xfrm>
            <a:custGeom>
              <a:avLst/>
              <a:gdLst/>
              <a:ahLst/>
              <a:cxnLst/>
              <a:rect l="l" t="t" r="r" b="b"/>
              <a:pathLst>
                <a:path w="182245" h="1270">
                  <a:moveTo>
                    <a:pt x="-13716" y="406"/>
                  </a:moveTo>
                  <a:lnTo>
                    <a:pt x="195945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6542405" y="4667315"/>
              <a:ext cx="223520" cy="1270"/>
            </a:xfrm>
            <a:custGeom>
              <a:avLst/>
              <a:gdLst/>
              <a:ahLst/>
              <a:cxnLst/>
              <a:rect l="l" t="t" r="r" b="b"/>
              <a:pathLst>
                <a:path w="223520" h="1270">
                  <a:moveTo>
                    <a:pt x="-13716" y="412"/>
                  </a:moveTo>
                  <a:lnTo>
                    <a:pt x="237217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6450338" y="4524508"/>
              <a:ext cx="439420" cy="1905"/>
            </a:xfrm>
            <a:custGeom>
              <a:avLst/>
              <a:gdLst/>
              <a:ahLst/>
              <a:cxnLst/>
              <a:rect l="l" t="t" r="r" b="b"/>
              <a:pathLst>
                <a:path w="439420" h="1904">
                  <a:moveTo>
                    <a:pt x="0" y="1638"/>
                  </a:moveTo>
                  <a:lnTo>
                    <a:pt x="43925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6542405" y="4667315"/>
              <a:ext cx="354965" cy="1270"/>
            </a:xfrm>
            <a:custGeom>
              <a:avLst/>
              <a:gdLst/>
              <a:ahLst/>
              <a:cxnLst/>
              <a:rect l="l" t="t" r="r" b="b"/>
              <a:pathLst>
                <a:path w="354965" h="1270">
                  <a:moveTo>
                    <a:pt x="0" y="825"/>
                  </a:moveTo>
                  <a:lnTo>
                    <a:pt x="35493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6604756" y="4524508"/>
              <a:ext cx="325120" cy="3810"/>
            </a:xfrm>
            <a:custGeom>
              <a:avLst/>
              <a:gdLst/>
              <a:ahLst/>
              <a:cxnLst/>
              <a:rect l="l" t="t" r="r" b="b"/>
              <a:pathLst>
                <a:path w="325120" h="3810">
                  <a:moveTo>
                    <a:pt x="0" y="3264"/>
                  </a:moveTo>
                  <a:lnTo>
                    <a:pt x="32509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6486784" y="4532674"/>
              <a:ext cx="173990" cy="2540"/>
            </a:xfrm>
            <a:custGeom>
              <a:avLst/>
              <a:gdLst/>
              <a:ahLst/>
              <a:cxnLst/>
              <a:rect l="l" t="t" r="r" b="b"/>
              <a:pathLst>
                <a:path w="173990" h="2539">
                  <a:moveTo>
                    <a:pt x="-13716" y="1225"/>
                  </a:moveTo>
                  <a:lnTo>
                    <a:pt x="187310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6544310" y="4686087"/>
              <a:ext cx="149860" cy="1270"/>
            </a:xfrm>
            <a:custGeom>
              <a:avLst/>
              <a:gdLst/>
              <a:ahLst/>
              <a:cxnLst/>
              <a:rect l="l" t="t" r="r" b="b"/>
              <a:pathLst>
                <a:path w="149859" h="1270">
                  <a:moveTo>
                    <a:pt x="-13716" y="412"/>
                  </a:moveTo>
                  <a:lnTo>
                    <a:pt x="163436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6660377" y="4529410"/>
              <a:ext cx="329565" cy="3810"/>
            </a:xfrm>
            <a:custGeom>
              <a:avLst/>
              <a:gdLst/>
              <a:ahLst/>
              <a:cxnLst/>
              <a:rect l="l" t="t" r="r" b="b"/>
              <a:pathLst>
                <a:path w="329565" h="3810">
                  <a:moveTo>
                    <a:pt x="329027" y="0"/>
                  </a:moveTo>
                  <a:lnTo>
                    <a:pt x="0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6694029" y="4685274"/>
              <a:ext cx="300355" cy="6985"/>
            </a:xfrm>
            <a:custGeom>
              <a:avLst/>
              <a:gdLst/>
              <a:ahLst/>
              <a:cxnLst/>
              <a:rect l="l" t="t" r="r" b="b"/>
              <a:pathLst>
                <a:path w="300354" h="6985">
                  <a:moveTo>
                    <a:pt x="2793" y="6528"/>
                  </a:moveTo>
                  <a:lnTo>
                    <a:pt x="300074" y="4902"/>
                  </a:lnTo>
                </a:path>
                <a:path w="300354" h="6985">
                  <a:moveTo>
                    <a:pt x="297280" y="0"/>
                  </a:moveTo>
                  <a:lnTo>
                    <a:pt x="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6765905" y="4666503"/>
              <a:ext cx="224790" cy="1270"/>
            </a:xfrm>
            <a:custGeom>
              <a:avLst/>
              <a:gdLst/>
              <a:ahLst/>
              <a:cxnLst/>
              <a:rect l="l" t="t" r="r" b="b"/>
              <a:pathLst>
                <a:path w="224790" h="1270">
                  <a:moveTo>
                    <a:pt x="-13716" y="406"/>
                  </a:moveTo>
                  <a:lnTo>
                    <a:pt x="238106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6897339" y="4666503"/>
              <a:ext cx="93345" cy="1270"/>
            </a:xfrm>
            <a:custGeom>
              <a:avLst/>
              <a:gdLst/>
              <a:ahLst/>
              <a:cxnLst/>
              <a:rect l="l" t="t" r="r" b="b"/>
              <a:pathLst>
                <a:path w="93345" h="1270">
                  <a:moveTo>
                    <a:pt x="-13716" y="406"/>
                  </a:moveTo>
                  <a:lnTo>
                    <a:pt x="106672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6286395" y="4536751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4">
                  <a:moveTo>
                    <a:pt x="0" y="1638"/>
                  </a:moveTo>
                  <a:lnTo>
                    <a:pt x="2108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1334" name="object 1334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214136" y="4654424"/>
              <a:ext cx="343889" cy="79657"/>
            </a:xfrm>
            <a:prstGeom prst="rect">
              <a:avLst/>
            </a:prstGeom>
          </p:spPr>
        </p:pic>
        <p:sp>
          <p:nvSpPr>
            <p:cNvPr id="1335" name="object 1335"/>
            <p:cNvSpPr/>
            <p:nvPr/>
          </p:nvSpPr>
          <p:spPr>
            <a:xfrm>
              <a:off x="6203853" y="4538390"/>
              <a:ext cx="82550" cy="12700"/>
            </a:xfrm>
            <a:custGeom>
              <a:avLst/>
              <a:gdLst/>
              <a:ahLst/>
              <a:cxnLst/>
              <a:rect l="l" t="t" r="r" b="b"/>
              <a:pathLst>
                <a:path w="82550" h="12700">
                  <a:moveTo>
                    <a:pt x="3809" y="8153"/>
                  </a:moveTo>
                  <a:lnTo>
                    <a:pt x="23111" y="5702"/>
                  </a:lnTo>
                </a:path>
                <a:path w="82550" h="12700">
                  <a:moveTo>
                    <a:pt x="23111" y="5702"/>
                  </a:moveTo>
                  <a:lnTo>
                    <a:pt x="42287" y="4076"/>
                  </a:lnTo>
                  <a:lnTo>
                    <a:pt x="62351" y="1625"/>
                  </a:lnTo>
                </a:path>
                <a:path w="82550" h="12700">
                  <a:moveTo>
                    <a:pt x="62351" y="1625"/>
                  </a:moveTo>
                  <a:lnTo>
                    <a:pt x="82542" y="0"/>
                  </a:lnTo>
                </a:path>
                <a:path w="82550" h="12700">
                  <a:moveTo>
                    <a:pt x="0" y="8966"/>
                  </a:moveTo>
                  <a:lnTo>
                    <a:pt x="1015" y="10605"/>
                  </a:lnTo>
                </a:path>
                <a:path w="82550" h="12700">
                  <a:moveTo>
                    <a:pt x="1015" y="10605"/>
                  </a:moveTo>
                  <a:lnTo>
                    <a:pt x="2920" y="8966"/>
                  </a:lnTo>
                </a:path>
                <a:path w="82550" h="12700">
                  <a:moveTo>
                    <a:pt x="1015" y="10605"/>
                  </a:moveTo>
                  <a:lnTo>
                    <a:pt x="3809" y="122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6191408" y="454899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12"/>
                  </a:moveTo>
                  <a:lnTo>
                    <a:pt x="29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6194328" y="4546544"/>
              <a:ext cx="13335" cy="7620"/>
            </a:xfrm>
            <a:custGeom>
              <a:avLst/>
              <a:gdLst/>
              <a:ahLst/>
              <a:cxnLst/>
              <a:rect l="l" t="t" r="r" b="b"/>
              <a:pathLst>
                <a:path w="13335" h="7620">
                  <a:moveTo>
                    <a:pt x="888" y="2451"/>
                  </a:moveTo>
                  <a:lnTo>
                    <a:pt x="13333" y="0"/>
                  </a:lnTo>
                </a:path>
                <a:path w="13335" h="7620">
                  <a:moveTo>
                    <a:pt x="0" y="7341"/>
                  </a:moveTo>
                  <a:lnTo>
                    <a:pt x="2793" y="5715"/>
                  </a:lnTo>
                  <a:lnTo>
                    <a:pt x="6730" y="4902"/>
                  </a:lnTo>
                  <a:lnTo>
                    <a:pt x="9524" y="2451"/>
                  </a:lnTo>
                  <a:lnTo>
                    <a:pt x="10540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6311285" y="4535126"/>
              <a:ext cx="174625" cy="1905"/>
            </a:xfrm>
            <a:custGeom>
              <a:avLst/>
              <a:gdLst/>
              <a:ahLst/>
              <a:cxnLst/>
              <a:rect l="l" t="t" r="r" b="b"/>
              <a:pathLst>
                <a:path w="174625" h="1904">
                  <a:moveTo>
                    <a:pt x="-13716" y="812"/>
                  </a:moveTo>
                  <a:lnTo>
                    <a:pt x="188326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6314206" y="4535126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1625"/>
                  </a:moveTo>
                  <a:lnTo>
                    <a:pt x="2006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6486784" y="4527772"/>
              <a:ext cx="118110" cy="1905"/>
            </a:xfrm>
            <a:custGeom>
              <a:avLst/>
              <a:gdLst/>
              <a:ahLst/>
              <a:cxnLst/>
              <a:rect l="l" t="t" r="r" b="b"/>
              <a:pathLst>
                <a:path w="118109" h="1904">
                  <a:moveTo>
                    <a:pt x="-13716" y="819"/>
                  </a:moveTo>
                  <a:lnTo>
                    <a:pt x="131689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6374653" y="453267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0" y="812"/>
                  </a:moveTo>
                  <a:lnTo>
                    <a:pt x="2006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6394717" y="4531849"/>
              <a:ext cx="82550" cy="1270"/>
            </a:xfrm>
            <a:custGeom>
              <a:avLst/>
              <a:gdLst/>
              <a:ahLst/>
              <a:cxnLst/>
              <a:rect l="l" t="t" r="r" b="b"/>
              <a:pathLst>
                <a:path w="82550" h="1270">
                  <a:moveTo>
                    <a:pt x="-13716" y="412"/>
                  </a:moveTo>
                  <a:lnTo>
                    <a:pt x="96259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6334270" y="4533487"/>
              <a:ext cx="40640" cy="1905"/>
            </a:xfrm>
            <a:custGeom>
              <a:avLst/>
              <a:gdLst/>
              <a:ahLst/>
              <a:cxnLst/>
              <a:rect l="l" t="t" r="r" b="b"/>
              <a:pathLst>
                <a:path w="40639" h="1904">
                  <a:moveTo>
                    <a:pt x="0" y="1638"/>
                  </a:moveTo>
                  <a:lnTo>
                    <a:pt x="20191" y="812"/>
                  </a:lnTo>
                  <a:lnTo>
                    <a:pt x="4038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6307475" y="453675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4962156" y="3195166"/>
              <a:ext cx="8890" cy="264795"/>
            </a:xfrm>
            <a:custGeom>
              <a:avLst/>
              <a:gdLst/>
              <a:ahLst/>
              <a:cxnLst/>
              <a:rect l="l" t="t" r="r" b="b"/>
              <a:pathLst>
                <a:path w="8889" h="264795">
                  <a:moveTo>
                    <a:pt x="4317" y="-13714"/>
                  </a:moveTo>
                  <a:lnTo>
                    <a:pt x="4317" y="278145"/>
                  </a:lnTo>
                </a:path>
              </a:pathLst>
            </a:custGeom>
            <a:ln w="36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962156" y="3460358"/>
              <a:ext cx="131445" cy="1031875"/>
            </a:xfrm>
            <a:custGeom>
              <a:avLst/>
              <a:gdLst/>
              <a:ahLst/>
              <a:cxnLst/>
              <a:rect l="l" t="t" r="r" b="b"/>
              <a:pathLst>
                <a:path w="131445" h="1031875">
                  <a:moveTo>
                    <a:pt x="0" y="0"/>
                  </a:moveTo>
                  <a:lnTo>
                    <a:pt x="3809" y="172984"/>
                  </a:lnTo>
                  <a:lnTo>
                    <a:pt x="15365" y="346858"/>
                  </a:lnTo>
                  <a:lnTo>
                    <a:pt x="33525" y="519081"/>
                  </a:lnTo>
                  <a:lnTo>
                    <a:pt x="58414" y="691177"/>
                  </a:lnTo>
                  <a:lnTo>
                    <a:pt x="91050" y="861749"/>
                  </a:lnTo>
                  <a:lnTo>
                    <a:pt x="131306" y="103150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5230088" y="4521403"/>
              <a:ext cx="178435" cy="198120"/>
            </a:xfrm>
            <a:custGeom>
              <a:avLst/>
              <a:gdLst/>
              <a:ahLst/>
              <a:cxnLst/>
              <a:rect l="l" t="t" r="r" b="b"/>
              <a:pathLst>
                <a:path w="178435" h="198120">
                  <a:moveTo>
                    <a:pt x="134874" y="166484"/>
                  </a:moveTo>
                  <a:lnTo>
                    <a:pt x="129159" y="166484"/>
                  </a:lnTo>
                  <a:lnTo>
                    <a:pt x="57531" y="166484"/>
                  </a:lnTo>
                  <a:lnTo>
                    <a:pt x="51816" y="166484"/>
                  </a:lnTo>
                  <a:lnTo>
                    <a:pt x="51816" y="197993"/>
                  </a:lnTo>
                  <a:lnTo>
                    <a:pt x="57531" y="197993"/>
                  </a:lnTo>
                  <a:lnTo>
                    <a:pt x="129159" y="197993"/>
                  </a:lnTo>
                  <a:lnTo>
                    <a:pt x="134874" y="197993"/>
                  </a:lnTo>
                  <a:lnTo>
                    <a:pt x="134874" y="166484"/>
                  </a:lnTo>
                  <a:close/>
                </a:path>
                <a:path w="178435" h="198120">
                  <a:moveTo>
                    <a:pt x="178054" y="0"/>
                  </a:moveTo>
                  <a:lnTo>
                    <a:pt x="1016" y="0"/>
                  </a:lnTo>
                  <a:lnTo>
                    <a:pt x="1016" y="1638"/>
                  </a:lnTo>
                  <a:lnTo>
                    <a:pt x="0" y="1638"/>
                  </a:lnTo>
                  <a:lnTo>
                    <a:pt x="0" y="32334"/>
                  </a:lnTo>
                  <a:lnTo>
                    <a:pt x="175133" y="32334"/>
                  </a:lnTo>
                  <a:lnTo>
                    <a:pt x="175133" y="30708"/>
                  </a:lnTo>
                  <a:lnTo>
                    <a:pt x="178054" y="30708"/>
                  </a:lnTo>
                  <a:lnTo>
                    <a:pt x="1780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5245722" y="4535113"/>
              <a:ext cx="167005" cy="3810"/>
            </a:xfrm>
            <a:custGeom>
              <a:avLst/>
              <a:gdLst/>
              <a:ahLst/>
              <a:cxnLst/>
              <a:rect l="l" t="t" r="r" b="b"/>
              <a:pathLst>
                <a:path w="167004" h="3810">
                  <a:moveTo>
                    <a:pt x="-13716" y="1638"/>
                  </a:moveTo>
                  <a:lnTo>
                    <a:pt x="180580" y="1638"/>
                  </a:lnTo>
                </a:path>
              </a:pathLst>
            </a:custGeom>
            <a:ln w="307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5265913" y="4544092"/>
              <a:ext cx="109855" cy="2540"/>
            </a:xfrm>
            <a:custGeom>
              <a:avLst/>
              <a:gdLst/>
              <a:ahLst/>
              <a:cxnLst/>
              <a:rect l="l" t="t" r="r" b="b"/>
              <a:pathLst>
                <a:path w="109854" h="2539">
                  <a:moveTo>
                    <a:pt x="-13716" y="1225"/>
                  </a:moveTo>
                  <a:lnTo>
                    <a:pt x="123054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5297534" y="4548995"/>
              <a:ext cx="186055" cy="3810"/>
            </a:xfrm>
            <a:custGeom>
              <a:avLst/>
              <a:gdLst/>
              <a:ahLst/>
              <a:cxnLst/>
              <a:rect l="l" t="t" r="r" b="b"/>
              <a:pathLst>
                <a:path w="186054" h="3810">
                  <a:moveTo>
                    <a:pt x="-13716" y="1632"/>
                  </a:moveTo>
                  <a:lnTo>
                    <a:pt x="199755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5742629" y="4704859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4">
                  <a:moveTo>
                    <a:pt x="-13716" y="819"/>
                  </a:moveTo>
                  <a:lnTo>
                    <a:pt x="45337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5733611" y="4684614"/>
              <a:ext cx="82550" cy="30480"/>
            </a:xfrm>
            <a:custGeom>
              <a:avLst/>
              <a:gdLst/>
              <a:ahLst/>
              <a:cxnLst/>
              <a:rect l="l" t="t" r="r" b="b"/>
              <a:pathLst>
                <a:path w="82550" h="30479">
                  <a:moveTo>
                    <a:pt x="0" y="29884"/>
                  </a:moveTo>
                  <a:lnTo>
                    <a:pt x="82165" y="29884"/>
                  </a:lnTo>
                  <a:lnTo>
                    <a:pt x="82165" y="0"/>
                  </a:lnTo>
                  <a:lnTo>
                    <a:pt x="0" y="0"/>
                  </a:lnTo>
                  <a:lnTo>
                    <a:pt x="0" y="298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5728913" y="4664216"/>
              <a:ext cx="80645" cy="29209"/>
            </a:xfrm>
            <a:custGeom>
              <a:avLst/>
              <a:gdLst/>
              <a:ahLst/>
              <a:cxnLst/>
              <a:rect l="l" t="t" r="r" b="b"/>
              <a:pathLst>
                <a:path w="80645" h="29210">
                  <a:moveTo>
                    <a:pt x="0" y="29059"/>
                  </a:moveTo>
                  <a:lnTo>
                    <a:pt x="80134" y="29059"/>
                  </a:lnTo>
                  <a:lnTo>
                    <a:pt x="80134" y="0"/>
                  </a:lnTo>
                  <a:lnTo>
                    <a:pt x="0" y="0"/>
                  </a:lnTo>
                  <a:lnTo>
                    <a:pt x="0" y="29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5738431" y="4663401"/>
              <a:ext cx="276225" cy="50800"/>
            </a:xfrm>
            <a:custGeom>
              <a:avLst/>
              <a:gdLst/>
              <a:ahLst/>
              <a:cxnLst/>
              <a:rect l="l" t="t" r="r" b="b"/>
              <a:pathLst>
                <a:path w="276225" h="50800">
                  <a:moveTo>
                    <a:pt x="73533" y="0"/>
                  </a:moveTo>
                  <a:lnTo>
                    <a:pt x="0" y="0"/>
                  </a:lnTo>
                  <a:lnTo>
                    <a:pt x="0" y="29070"/>
                  </a:lnTo>
                  <a:lnTo>
                    <a:pt x="73533" y="29070"/>
                  </a:lnTo>
                  <a:lnTo>
                    <a:pt x="73533" y="0"/>
                  </a:lnTo>
                  <a:close/>
                </a:path>
                <a:path w="276225" h="50800">
                  <a:moveTo>
                    <a:pt x="275818" y="16332"/>
                  </a:moveTo>
                  <a:lnTo>
                    <a:pt x="212953" y="16332"/>
                  </a:lnTo>
                  <a:lnTo>
                    <a:pt x="212953" y="44577"/>
                  </a:lnTo>
                  <a:lnTo>
                    <a:pt x="215747" y="44577"/>
                  </a:lnTo>
                  <a:lnTo>
                    <a:pt x="215747" y="50292"/>
                  </a:lnTo>
                  <a:lnTo>
                    <a:pt x="275818" y="50292"/>
                  </a:lnTo>
                  <a:lnTo>
                    <a:pt x="275818" y="44577"/>
                  </a:lnTo>
                  <a:lnTo>
                    <a:pt x="275818" y="22034"/>
                  </a:lnTo>
                  <a:lnTo>
                    <a:pt x="275818" y="163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5917112" y="4562051"/>
              <a:ext cx="85725" cy="1905"/>
            </a:xfrm>
            <a:custGeom>
              <a:avLst/>
              <a:gdLst/>
              <a:ahLst/>
              <a:cxnLst/>
              <a:rect l="l" t="t" r="r" b="b"/>
              <a:pathLst>
                <a:path w="85725" h="1904">
                  <a:moveTo>
                    <a:pt x="-13716" y="812"/>
                  </a:moveTo>
                  <a:lnTo>
                    <a:pt x="99053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5952669" y="4673031"/>
              <a:ext cx="52705" cy="1270"/>
            </a:xfrm>
            <a:custGeom>
              <a:avLst/>
              <a:gdLst/>
              <a:ahLst/>
              <a:cxnLst/>
              <a:rect l="l" t="t" r="r" b="b"/>
              <a:pathLst>
                <a:path w="52704" h="1270">
                  <a:moveTo>
                    <a:pt x="-13716" y="406"/>
                  </a:moveTo>
                  <a:lnTo>
                    <a:pt x="66417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5943018" y="4673031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70">
                  <a:moveTo>
                    <a:pt x="-13716" y="406"/>
                  </a:moveTo>
                  <a:lnTo>
                    <a:pt x="62607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5957367" y="4557974"/>
              <a:ext cx="45085" cy="1270"/>
            </a:xfrm>
            <a:custGeom>
              <a:avLst/>
              <a:gdLst/>
              <a:ahLst/>
              <a:cxnLst/>
              <a:rect l="l" t="t" r="r" b="b"/>
              <a:pathLst>
                <a:path w="45085" h="1270">
                  <a:moveTo>
                    <a:pt x="-13716" y="406"/>
                  </a:moveTo>
                  <a:lnTo>
                    <a:pt x="58797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6128167" y="469180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888" y="24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6128167" y="469180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01" y="-13716"/>
                  </a:moveTo>
                  <a:lnTo>
                    <a:pt x="3301" y="13716"/>
                  </a:lnTo>
                </a:path>
              </a:pathLst>
            </a:custGeom>
            <a:ln w="66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6113691" y="4691803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6065816" y="4697518"/>
              <a:ext cx="65405" cy="1270"/>
            </a:xfrm>
            <a:custGeom>
              <a:avLst/>
              <a:gdLst/>
              <a:ahLst/>
              <a:cxnLst/>
              <a:rect l="l" t="t" r="r" b="b"/>
              <a:pathLst>
                <a:path w="65404" h="1270">
                  <a:moveTo>
                    <a:pt x="-13716" y="406"/>
                  </a:moveTo>
                  <a:lnTo>
                    <a:pt x="78862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6130961" y="4698331"/>
              <a:ext cx="10160" cy="13335"/>
            </a:xfrm>
            <a:custGeom>
              <a:avLst/>
              <a:gdLst/>
              <a:ahLst/>
              <a:cxnLst/>
              <a:rect l="l" t="t" r="r" b="b"/>
              <a:pathLst>
                <a:path w="10160" h="13335">
                  <a:moveTo>
                    <a:pt x="9651" y="0"/>
                  </a:moveTo>
                  <a:lnTo>
                    <a:pt x="0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6146327" y="47007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6174137" y="470078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6730" y="812"/>
                  </a:moveTo>
                  <a:lnTo>
                    <a:pt x="5714" y="0"/>
                  </a:lnTo>
                </a:path>
                <a:path w="8889" h="17145">
                  <a:moveTo>
                    <a:pt x="8635" y="3264"/>
                  </a:moveTo>
                  <a:lnTo>
                    <a:pt x="0" y="171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6172232" y="470567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809" y="0"/>
                  </a:moveTo>
                  <a:lnTo>
                    <a:pt x="0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6146327" y="4701595"/>
              <a:ext cx="40640" cy="16510"/>
            </a:xfrm>
            <a:custGeom>
              <a:avLst/>
              <a:gdLst/>
              <a:ahLst/>
              <a:cxnLst/>
              <a:rect l="l" t="t" r="r" b="b"/>
              <a:pathLst>
                <a:path w="40639" h="16510">
                  <a:moveTo>
                    <a:pt x="36445" y="2451"/>
                  </a:moveTo>
                  <a:lnTo>
                    <a:pt x="37461" y="812"/>
                  </a:lnTo>
                </a:path>
                <a:path w="40639" h="16510">
                  <a:moveTo>
                    <a:pt x="40255" y="4076"/>
                  </a:moveTo>
                  <a:lnTo>
                    <a:pt x="31620" y="16320"/>
                  </a:lnTo>
                </a:path>
                <a:path w="40639" h="16510">
                  <a:moveTo>
                    <a:pt x="36445" y="2451"/>
                  </a:moveTo>
                  <a:lnTo>
                    <a:pt x="36445" y="3264"/>
                  </a:lnTo>
                  <a:lnTo>
                    <a:pt x="35556" y="3264"/>
                  </a:lnTo>
                  <a:lnTo>
                    <a:pt x="33525" y="3264"/>
                  </a:lnTo>
                  <a:lnTo>
                    <a:pt x="29715" y="4076"/>
                  </a:lnTo>
                </a:path>
                <a:path w="40639" h="16510">
                  <a:moveTo>
                    <a:pt x="37461" y="13056"/>
                  </a:moveTo>
                  <a:lnTo>
                    <a:pt x="38350" y="11430"/>
                  </a:lnTo>
                  <a:lnTo>
                    <a:pt x="39366" y="10605"/>
                  </a:lnTo>
                  <a:lnTo>
                    <a:pt x="40255" y="8979"/>
                  </a:lnTo>
                  <a:lnTo>
                    <a:pt x="40255" y="4076"/>
                  </a:lnTo>
                  <a:lnTo>
                    <a:pt x="39366" y="3264"/>
                  </a:lnTo>
                  <a:lnTo>
                    <a:pt x="38350" y="2451"/>
                  </a:lnTo>
                  <a:lnTo>
                    <a:pt x="38350" y="1638"/>
                  </a:lnTo>
                  <a:lnTo>
                    <a:pt x="36445" y="0"/>
                  </a:lnTo>
                  <a:lnTo>
                    <a:pt x="34540" y="0"/>
                  </a:lnTo>
                </a:path>
                <a:path w="40639" h="16510">
                  <a:moveTo>
                    <a:pt x="25905" y="4902"/>
                  </a:moveTo>
                  <a:lnTo>
                    <a:pt x="21080" y="4902"/>
                  </a:lnTo>
                  <a:lnTo>
                    <a:pt x="17270" y="4902"/>
                  </a:lnTo>
                  <a:lnTo>
                    <a:pt x="13460" y="4902"/>
                  </a:lnTo>
                  <a:lnTo>
                    <a:pt x="9651" y="4076"/>
                  </a:lnTo>
                  <a:lnTo>
                    <a:pt x="5714" y="4076"/>
                  </a:lnTo>
                  <a:lnTo>
                    <a:pt x="4825" y="3264"/>
                  </a:lnTo>
                  <a:lnTo>
                    <a:pt x="3809" y="3264"/>
                  </a:lnTo>
                  <a:lnTo>
                    <a:pt x="2920" y="3264"/>
                  </a:lnTo>
                  <a:lnTo>
                    <a:pt x="1904" y="2451"/>
                  </a:lnTo>
                  <a:lnTo>
                    <a:pt x="1015" y="1638"/>
                  </a:lnTo>
                  <a:lnTo>
                    <a:pt x="1015" y="81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6173248" y="469751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3809" y="1625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6129056" y="4694254"/>
              <a:ext cx="50800" cy="6985"/>
            </a:xfrm>
            <a:custGeom>
              <a:avLst/>
              <a:gdLst/>
              <a:ahLst/>
              <a:cxnLst/>
              <a:rect l="l" t="t" r="r" b="b"/>
              <a:pathLst>
                <a:path w="50800" h="6985">
                  <a:moveTo>
                    <a:pt x="50795" y="6528"/>
                  </a:moveTo>
                  <a:lnTo>
                    <a:pt x="48001" y="4889"/>
                  </a:lnTo>
                </a:path>
                <a:path w="50800" h="6985">
                  <a:moveTo>
                    <a:pt x="0" y="0"/>
                  </a:moveTo>
                  <a:lnTo>
                    <a:pt x="0" y="1625"/>
                  </a:lnTo>
                  <a:lnTo>
                    <a:pt x="1015" y="2451"/>
                  </a:lnTo>
                  <a:lnTo>
                    <a:pt x="1904" y="2451"/>
                  </a:lnTo>
                  <a:lnTo>
                    <a:pt x="1904" y="3264"/>
                  </a:lnTo>
                  <a:lnTo>
                    <a:pt x="6730" y="3264"/>
                  </a:lnTo>
                  <a:lnTo>
                    <a:pt x="10540" y="4076"/>
                  </a:lnTo>
                  <a:lnTo>
                    <a:pt x="13460" y="4889"/>
                  </a:lnTo>
                  <a:lnTo>
                    <a:pt x="16381" y="4889"/>
                  </a:lnTo>
                  <a:lnTo>
                    <a:pt x="1727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6146327" y="469996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90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6146327" y="46999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6134771" y="4691803"/>
              <a:ext cx="38735" cy="5715"/>
            </a:xfrm>
            <a:custGeom>
              <a:avLst/>
              <a:gdLst/>
              <a:ahLst/>
              <a:cxnLst/>
              <a:rect l="l" t="t" r="r" b="b"/>
              <a:pathLst>
                <a:path w="38735" h="5714">
                  <a:moveTo>
                    <a:pt x="38477" y="5715"/>
                  </a:moveTo>
                  <a:lnTo>
                    <a:pt x="34540" y="4902"/>
                  </a:lnTo>
                  <a:lnTo>
                    <a:pt x="31747" y="4076"/>
                  </a:lnTo>
                  <a:lnTo>
                    <a:pt x="28826" y="3264"/>
                  </a:lnTo>
                  <a:lnTo>
                    <a:pt x="23111" y="2451"/>
                  </a:lnTo>
                  <a:lnTo>
                    <a:pt x="17270" y="1638"/>
                  </a:lnTo>
                  <a:lnTo>
                    <a:pt x="12571" y="812"/>
                  </a:lnTo>
                  <a:lnTo>
                    <a:pt x="8635" y="812"/>
                  </a:lnTo>
                  <a:lnTo>
                    <a:pt x="4825" y="81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6073435" y="4691803"/>
              <a:ext cx="36830" cy="1270"/>
            </a:xfrm>
            <a:custGeom>
              <a:avLst/>
              <a:gdLst/>
              <a:ahLst/>
              <a:cxnLst/>
              <a:rect l="l" t="t" r="r" b="b"/>
              <a:pathLst>
                <a:path w="36829" h="1270">
                  <a:moveTo>
                    <a:pt x="-13716" y="406"/>
                  </a:moveTo>
                  <a:lnTo>
                    <a:pt x="50162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6109881" y="46918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5986827" y="4684614"/>
              <a:ext cx="92710" cy="28575"/>
            </a:xfrm>
            <a:custGeom>
              <a:avLst/>
              <a:gdLst/>
              <a:ahLst/>
              <a:cxnLst/>
              <a:rect l="l" t="t" r="r" b="b"/>
              <a:pathLst>
                <a:path w="92710" h="28575">
                  <a:moveTo>
                    <a:pt x="0" y="28246"/>
                  </a:moveTo>
                  <a:lnTo>
                    <a:pt x="92705" y="28246"/>
                  </a:lnTo>
                  <a:lnTo>
                    <a:pt x="92705" y="0"/>
                  </a:lnTo>
                  <a:lnTo>
                    <a:pt x="0" y="0"/>
                  </a:lnTo>
                  <a:lnTo>
                    <a:pt x="0" y="28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6036100" y="4692615"/>
              <a:ext cx="37465" cy="1270"/>
            </a:xfrm>
            <a:custGeom>
              <a:avLst/>
              <a:gdLst/>
              <a:ahLst/>
              <a:cxnLst/>
              <a:rect l="l" t="t" r="r" b="b"/>
              <a:pathLst>
                <a:path w="37464" h="1270">
                  <a:moveTo>
                    <a:pt x="-13716" y="412"/>
                  </a:moveTo>
                  <a:lnTo>
                    <a:pt x="51051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6000544" y="4693441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556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6081814" y="4656863"/>
              <a:ext cx="103505" cy="28575"/>
            </a:xfrm>
            <a:custGeom>
              <a:avLst/>
              <a:gdLst/>
              <a:ahLst/>
              <a:cxnLst/>
              <a:rect l="l" t="t" r="r" b="b"/>
              <a:pathLst>
                <a:path w="103504" h="28575">
                  <a:moveTo>
                    <a:pt x="0" y="28259"/>
                  </a:moveTo>
                  <a:lnTo>
                    <a:pt x="103119" y="28259"/>
                  </a:lnTo>
                  <a:lnTo>
                    <a:pt x="103119" y="0"/>
                  </a:lnTo>
                  <a:lnTo>
                    <a:pt x="0" y="0"/>
                  </a:lnTo>
                  <a:lnTo>
                    <a:pt x="0" y="282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6080166" y="4555523"/>
              <a:ext cx="78740" cy="1270"/>
            </a:xfrm>
            <a:custGeom>
              <a:avLst/>
              <a:gdLst/>
              <a:ahLst/>
              <a:cxnLst/>
              <a:rect l="l" t="t" r="r" b="b"/>
              <a:pathLst>
                <a:path w="78739" h="1270">
                  <a:moveTo>
                    <a:pt x="-13716" y="406"/>
                  </a:moveTo>
                  <a:lnTo>
                    <a:pt x="92322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6102262" y="4559600"/>
              <a:ext cx="56515" cy="1270"/>
            </a:xfrm>
            <a:custGeom>
              <a:avLst/>
              <a:gdLst/>
              <a:ahLst/>
              <a:cxnLst/>
              <a:rect l="l" t="t" r="r" b="b"/>
              <a:pathLst>
                <a:path w="56514" h="1270">
                  <a:moveTo>
                    <a:pt x="-13716" y="406"/>
                  </a:moveTo>
                  <a:lnTo>
                    <a:pt x="70226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6093243" y="4656863"/>
              <a:ext cx="92075" cy="28575"/>
            </a:xfrm>
            <a:custGeom>
              <a:avLst/>
              <a:gdLst/>
              <a:ahLst/>
              <a:cxnLst/>
              <a:rect l="l" t="t" r="r" b="b"/>
              <a:pathLst>
                <a:path w="92075" h="28575">
                  <a:moveTo>
                    <a:pt x="0" y="28259"/>
                  </a:moveTo>
                  <a:lnTo>
                    <a:pt x="91690" y="28259"/>
                  </a:lnTo>
                  <a:lnTo>
                    <a:pt x="91690" y="0"/>
                  </a:lnTo>
                  <a:lnTo>
                    <a:pt x="0" y="0"/>
                  </a:lnTo>
                  <a:lnTo>
                    <a:pt x="0" y="282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6123342" y="469180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6173248" y="455388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825"/>
                  </a:moveTo>
                  <a:lnTo>
                    <a:pt x="380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6172232" y="455062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1638"/>
                  </a:moveTo>
                  <a:lnTo>
                    <a:pt x="1155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6170328" y="4558787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12"/>
                  </a:moveTo>
                  <a:lnTo>
                    <a:pt x="482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6169312" y="4551446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4" h="8254">
                  <a:moveTo>
                    <a:pt x="7746" y="2438"/>
                  </a:moveTo>
                  <a:lnTo>
                    <a:pt x="11555" y="1625"/>
                  </a:lnTo>
                  <a:lnTo>
                    <a:pt x="15365" y="812"/>
                  </a:lnTo>
                  <a:lnTo>
                    <a:pt x="18286" y="0"/>
                  </a:lnTo>
                </a:path>
                <a:path w="18414" h="8254">
                  <a:moveTo>
                    <a:pt x="5841" y="7341"/>
                  </a:moveTo>
                  <a:lnTo>
                    <a:pt x="9651" y="6528"/>
                  </a:lnTo>
                  <a:lnTo>
                    <a:pt x="13460" y="5702"/>
                  </a:lnTo>
                </a:path>
                <a:path w="18414" h="8254">
                  <a:moveTo>
                    <a:pt x="0" y="8153"/>
                  </a:moveTo>
                  <a:lnTo>
                    <a:pt x="1015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6158772" y="4554710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812"/>
                  </a:moveTo>
                  <a:lnTo>
                    <a:pt x="5841" y="812"/>
                  </a:lnTo>
                  <a:lnTo>
                    <a:pt x="7746" y="0"/>
                  </a:lnTo>
                  <a:lnTo>
                    <a:pt x="10540" y="0"/>
                  </a:lnTo>
                  <a:lnTo>
                    <a:pt x="1447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6075340" y="4552259"/>
              <a:ext cx="97155" cy="119380"/>
            </a:xfrm>
            <a:custGeom>
              <a:avLst/>
              <a:gdLst/>
              <a:ahLst/>
              <a:cxnLst/>
              <a:rect l="l" t="t" r="r" b="b"/>
              <a:pathLst>
                <a:path w="97154" h="119379">
                  <a:moveTo>
                    <a:pt x="85336" y="2451"/>
                  </a:moveTo>
                  <a:lnTo>
                    <a:pt x="96892" y="0"/>
                  </a:lnTo>
                </a:path>
                <a:path w="97154" h="119379">
                  <a:moveTo>
                    <a:pt x="83431" y="7341"/>
                  </a:moveTo>
                  <a:lnTo>
                    <a:pt x="84447" y="7341"/>
                  </a:lnTo>
                  <a:lnTo>
                    <a:pt x="91177" y="7341"/>
                  </a:lnTo>
                  <a:lnTo>
                    <a:pt x="93971" y="7341"/>
                  </a:lnTo>
                </a:path>
                <a:path w="97154" h="119379">
                  <a:moveTo>
                    <a:pt x="31620" y="119146"/>
                  </a:moveTo>
                  <a:lnTo>
                    <a:pt x="0" y="119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6065816" y="4671405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4762" y="-13716"/>
                  </a:moveTo>
                  <a:lnTo>
                    <a:pt x="4762" y="13716"/>
                  </a:lnTo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5991652" y="4657688"/>
              <a:ext cx="97790" cy="29209"/>
            </a:xfrm>
            <a:custGeom>
              <a:avLst/>
              <a:gdLst/>
              <a:ahLst/>
              <a:cxnLst/>
              <a:rect l="l" t="t" r="r" b="b"/>
              <a:pathLst>
                <a:path w="97789" h="29210">
                  <a:moveTo>
                    <a:pt x="0" y="29059"/>
                  </a:moveTo>
                  <a:lnTo>
                    <a:pt x="97404" y="29059"/>
                  </a:lnTo>
                  <a:lnTo>
                    <a:pt x="97404" y="0"/>
                  </a:lnTo>
                  <a:lnTo>
                    <a:pt x="0" y="0"/>
                  </a:lnTo>
                  <a:lnTo>
                    <a:pt x="0" y="29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5991908" y="4671405"/>
              <a:ext cx="74295" cy="1905"/>
            </a:xfrm>
            <a:custGeom>
              <a:avLst/>
              <a:gdLst/>
              <a:ahLst/>
              <a:cxnLst/>
              <a:rect l="l" t="t" r="r" b="b"/>
              <a:pathLst>
                <a:path w="74295" h="1904">
                  <a:moveTo>
                    <a:pt x="73907" y="0"/>
                  </a:moveTo>
                  <a:lnTo>
                    <a:pt x="37461" y="812"/>
                  </a:lnTo>
                  <a:lnTo>
                    <a:pt x="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6075340" y="4671405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20191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6002448" y="4556336"/>
              <a:ext cx="78105" cy="1905"/>
            </a:xfrm>
            <a:custGeom>
              <a:avLst/>
              <a:gdLst/>
              <a:ahLst/>
              <a:cxnLst/>
              <a:rect l="l" t="t" r="r" b="b"/>
              <a:pathLst>
                <a:path w="78104" h="1904">
                  <a:moveTo>
                    <a:pt x="-13716" y="819"/>
                  </a:moveTo>
                  <a:lnTo>
                    <a:pt x="91434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6002448" y="4560413"/>
              <a:ext cx="100330" cy="1905"/>
            </a:xfrm>
            <a:custGeom>
              <a:avLst/>
              <a:gdLst/>
              <a:ahLst/>
              <a:cxnLst/>
              <a:rect l="l" t="t" r="r" b="b"/>
              <a:pathLst>
                <a:path w="100329" h="1904">
                  <a:moveTo>
                    <a:pt x="0" y="1638"/>
                  </a:moveTo>
                  <a:lnTo>
                    <a:pt x="43176" y="825"/>
                  </a:lnTo>
                  <a:lnTo>
                    <a:pt x="9981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5903651" y="4700782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-13716" y="406"/>
                  </a:moveTo>
                  <a:lnTo>
                    <a:pt x="45464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5910381" y="4694254"/>
              <a:ext cx="55244" cy="1270"/>
            </a:xfrm>
            <a:custGeom>
              <a:avLst/>
              <a:gdLst/>
              <a:ahLst/>
              <a:cxnLst/>
              <a:rect l="l" t="t" r="r" b="b"/>
              <a:pathLst>
                <a:path w="55245" h="1270">
                  <a:moveTo>
                    <a:pt x="-13716" y="406"/>
                  </a:moveTo>
                  <a:lnTo>
                    <a:pt x="68449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5935398" y="4699969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70">
                  <a:moveTo>
                    <a:pt x="-13716" y="406"/>
                  </a:moveTo>
                  <a:lnTo>
                    <a:pt x="46225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5806886" y="4703233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70">
                  <a:moveTo>
                    <a:pt x="-13716" y="406"/>
                  </a:moveTo>
                  <a:lnTo>
                    <a:pt x="45337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5788343" y="4682988"/>
              <a:ext cx="81280" cy="29209"/>
            </a:xfrm>
            <a:custGeom>
              <a:avLst/>
              <a:gdLst/>
              <a:ahLst/>
              <a:cxnLst/>
              <a:rect l="l" t="t" r="r" b="b"/>
              <a:pathLst>
                <a:path w="81279" h="29210">
                  <a:moveTo>
                    <a:pt x="0" y="29059"/>
                  </a:moveTo>
                  <a:lnTo>
                    <a:pt x="81149" y="29059"/>
                  </a:lnTo>
                  <a:lnTo>
                    <a:pt x="81149" y="0"/>
                  </a:lnTo>
                  <a:lnTo>
                    <a:pt x="0" y="0"/>
                  </a:lnTo>
                  <a:lnTo>
                    <a:pt x="0" y="29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5838506" y="4702408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70">
                  <a:moveTo>
                    <a:pt x="-13716" y="412"/>
                  </a:moveTo>
                  <a:lnTo>
                    <a:pt x="46352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5871142" y="4701595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70">
                  <a:moveTo>
                    <a:pt x="-13716" y="406"/>
                  </a:moveTo>
                  <a:lnTo>
                    <a:pt x="46225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5855776" y="4695067"/>
              <a:ext cx="54610" cy="1905"/>
            </a:xfrm>
            <a:custGeom>
              <a:avLst/>
              <a:gdLst/>
              <a:ahLst/>
              <a:cxnLst/>
              <a:rect l="l" t="t" r="r" b="b"/>
              <a:pathLst>
                <a:path w="54610" h="1904">
                  <a:moveTo>
                    <a:pt x="-13716" y="819"/>
                  </a:moveTo>
                  <a:lnTo>
                    <a:pt x="68322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5774249" y="4704046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70">
                  <a:moveTo>
                    <a:pt x="-13716" y="406"/>
                  </a:moveTo>
                  <a:lnTo>
                    <a:pt x="46352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5886125" y="4660127"/>
              <a:ext cx="80645" cy="28575"/>
            </a:xfrm>
            <a:custGeom>
              <a:avLst/>
              <a:gdLst/>
              <a:ahLst/>
              <a:cxnLst/>
              <a:rect l="l" t="t" r="r" b="b"/>
              <a:pathLst>
                <a:path w="80645" h="28575">
                  <a:moveTo>
                    <a:pt x="0" y="28259"/>
                  </a:moveTo>
                  <a:lnTo>
                    <a:pt x="80261" y="28259"/>
                  </a:lnTo>
                  <a:lnTo>
                    <a:pt x="80261" y="0"/>
                  </a:lnTo>
                  <a:lnTo>
                    <a:pt x="0" y="0"/>
                  </a:lnTo>
                  <a:lnTo>
                    <a:pt x="0" y="282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5880410" y="4660127"/>
              <a:ext cx="76835" cy="28575"/>
            </a:xfrm>
            <a:custGeom>
              <a:avLst/>
              <a:gdLst/>
              <a:ahLst/>
              <a:cxnLst/>
              <a:rect l="l" t="t" r="r" b="b"/>
              <a:pathLst>
                <a:path w="76835" h="28575">
                  <a:moveTo>
                    <a:pt x="0" y="28259"/>
                  </a:moveTo>
                  <a:lnTo>
                    <a:pt x="76324" y="28259"/>
                  </a:lnTo>
                  <a:lnTo>
                    <a:pt x="76324" y="0"/>
                  </a:lnTo>
                  <a:lnTo>
                    <a:pt x="0" y="0"/>
                  </a:lnTo>
                  <a:lnTo>
                    <a:pt x="0" y="282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5868221" y="4558787"/>
              <a:ext cx="89535" cy="1905"/>
            </a:xfrm>
            <a:custGeom>
              <a:avLst/>
              <a:gdLst/>
              <a:ahLst/>
              <a:cxnLst/>
              <a:rect l="l" t="t" r="r" b="b"/>
              <a:pathLst>
                <a:path w="89535" h="1904">
                  <a:moveTo>
                    <a:pt x="-13716" y="812"/>
                  </a:moveTo>
                  <a:lnTo>
                    <a:pt x="102862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5781611" y="4660963"/>
              <a:ext cx="132080" cy="31115"/>
            </a:xfrm>
            <a:custGeom>
              <a:avLst/>
              <a:gdLst/>
              <a:ahLst/>
              <a:cxnLst/>
              <a:rect l="l" t="t" r="r" b="b"/>
              <a:pathLst>
                <a:path w="132079" h="31114">
                  <a:moveTo>
                    <a:pt x="131940" y="0"/>
                  </a:moveTo>
                  <a:lnTo>
                    <a:pt x="51803" y="0"/>
                  </a:lnTo>
                  <a:lnTo>
                    <a:pt x="51803" y="1625"/>
                  </a:lnTo>
                  <a:lnTo>
                    <a:pt x="2921" y="1625"/>
                  </a:lnTo>
                  <a:lnTo>
                    <a:pt x="0" y="1625"/>
                  </a:lnTo>
                  <a:lnTo>
                    <a:pt x="0" y="30695"/>
                  </a:lnTo>
                  <a:lnTo>
                    <a:pt x="79235" y="30695"/>
                  </a:lnTo>
                  <a:lnTo>
                    <a:pt x="79235" y="29057"/>
                  </a:lnTo>
                  <a:lnTo>
                    <a:pt x="131940" y="29057"/>
                  </a:lnTo>
                  <a:lnTo>
                    <a:pt x="1319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5831520" y="4660953"/>
              <a:ext cx="76835" cy="29209"/>
            </a:xfrm>
            <a:custGeom>
              <a:avLst/>
              <a:gdLst/>
              <a:ahLst/>
              <a:cxnLst/>
              <a:rect l="l" t="t" r="r" b="b"/>
              <a:pathLst>
                <a:path w="76835" h="29210">
                  <a:moveTo>
                    <a:pt x="0" y="29059"/>
                  </a:moveTo>
                  <a:lnTo>
                    <a:pt x="76324" y="29059"/>
                  </a:lnTo>
                  <a:lnTo>
                    <a:pt x="76324" y="0"/>
                  </a:lnTo>
                  <a:lnTo>
                    <a:pt x="0" y="0"/>
                  </a:lnTo>
                  <a:lnTo>
                    <a:pt x="0" y="290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5822124" y="4560413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4825" y="24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5824029" y="4557149"/>
              <a:ext cx="15875" cy="8255"/>
            </a:xfrm>
            <a:custGeom>
              <a:avLst/>
              <a:gdLst/>
              <a:ahLst/>
              <a:cxnLst/>
              <a:rect l="l" t="t" r="r" b="b"/>
              <a:pathLst>
                <a:path w="15875" h="8254">
                  <a:moveTo>
                    <a:pt x="0" y="0"/>
                  </a:moveTo>
                  <a:lnTo>
                    <a:pt x="2031" y="0"/>
                  </a:lnTo>
                </a:path>
                <a:path w="15875" h="8254">
                  <a:moveTo>
                    <a:pt x="10667" y="7353"/>
                  </a:moveTo>
                  <a:lnTo>
                    <a:pt x="15365" y="81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5833680" y="456041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5844220" y="456531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5839395" y="456531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5836601" y="4560413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1904" y="0"/>
                  </a:lnTo>
                  <a:lnTo>
                    <a:pt x="5714" y="825"/>
                  </a:lnTo>
                  <a:lnTo>
                    <a:pt x="10540" y="825"/>
                  </a:lnTo>
                  <a:lnTo>
                    <a:pt x="13333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5849935" y="456123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5846125" y="456531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5849935" y="456531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5856665" y="4560413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0" y="825"/>
                  </a:moveTo>
                  <a:lnTo>
                    <a:pt x="1155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5856665" y="4563677"/>
              <a:ext cx="60960" cy="1905"/>
            </a:xfrm>
            <a:custGeom>
              <a:avLst/>
              <a:gdLst/>
              <a:ahLst/>
              <a:cxnLst/>
              <a:rect l="l" t="t" r="r" b="b"/>
              <a:pathLst>
                <a:path w="60960" h="1904">
                  <a:moveTo>
                    <a:pt x="-13716" y="819"/>
                  </a:moveTo>
                  <a:lnTo>
                    <a:pt x="74163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5826061" y="4557149"/>
              <a:ext cx="8890" cy="7620"/>
            </a:xfrm>
            <a:custGeom>
              <a:avLst/>
              <a:gdLst/>
              <a:ahLst/>
              <a:cxnLst/>
              <a:rect l="l" t="t" r="r" b="b"/>
              <a:pathLst>
                <a:path w="8889" h="7620">
                  <a:moveTo>
                    <a:pt x="7619" y="7353"/>
                  </a:moveTo>
                  <a:lnTo>
                    <a:pt x="8635" y="7353"/>
                  </a:lnTo>
                </a:path>
                <a:path w="8889" h="7620">
                  <a:moveTo>
                    <a:pt x="2793" y="6528"/>
                  </a:moveTo>
                  <a:lnTo>
                    <a:pt x="7619" y="7353"/>
                  </a:lnTo>
                </a:path>
                <a:path w="8889" h="7620">
                  <a:moveTo>
                    <a:pt x="888" y="5715"/>
                  </a:moveTo>
                  <a:lnTo>
                    <a:pt x="2793" y="6528"/>
                  </a:lnTo>
                </a:path>
                <a:path w="8889" h="7620">
                  <a:moveTo>
                    <a:pt x="0" y="0"/>
                  </a:moveTo>
                  <a:lnTo>
                    <a:pt x="888" y="825"/>
                  </a:lnTo>
                  <a:lnTo>
                    <a:pt x="1904" y="1638"/>
                  </a:lnTo>
                  <a:lnTo>
                    <a:pt x="3809" y="1638"/>
                  </a:lnTo>
                  <a:lnTo>
                    <a:pt x="4698" y="2451"/>
                  </a:lnTo>
                  <a:lnTo>
                    <a:pt x="6603" y="2451"/>
                  </a:lnTo>
                  <a:lnTo>
                    <a:pt x="7619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5819331" y="4549808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0"/>
                  </a:moveTo>
                  <a:lnTo>
                    <a:pt x="888" y="1638"/>
                  </a:lnTo>
                  <a:lnTo>
                    <a:pt x="1904" y="3264"/>
                  </a:lnTo>
                  <a:lnTo>
                    <a:pt x="2793" y="4902"/>
                  </a:lnTo>
                  <a:lnTo>
                    <a:pt x="3809" y="6528"/>
                  </a:lnTo>
                  <a:lnTo>
                    <a:pt x="4698" y="734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5349345" y="4688539"/>
              <a:ext cx="196850" cy="13335"/>
            </a:xfrm>
            <a:custGeom>
              <a:avLst/>
              <a:gdLst/>
              <a:ahLst/>
              <a:cxnLst/>
              <a:rect l="l" t="t" r="r" b="b"/>
              <a:pathLst>
                <a:path w="196850" h="13335">
                  <a:moveTo>
                    <a:pt x="-13716" y="6528"/>
                  </a:moveTo>
                  <a:lnTo>
                    <a:pt x="210295" y="6528"/>
                  </a:lnTo>
                </a:path>
              </a:pathLst>
            </a:custGeom>
            <a:ln w="404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5519129" y="4708936"/>
              <a:ext cx="45085" cy="3810"/>
            </a:xfrm>
            <a:custGeom>
              <a:avLst/>
              <a:gdLst/>
              <a:ahLst/>
              <a:cxnLst/>
              <a:rect l="l" t="t" r="r" b="b"/>
              <a:pathLst>
                <a:path w="45085" h="3810">
                  <a:moveTo>
                    <a:pt x="-13716" y="1632"/>
                  </a:moveTo>
                  <a:lnTo>
                    <a:pt x="58797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5521034" y="4715464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2451"/>
                  </a:moveTo>
                  <a:lnTo>
                    <a:pt x="316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5483572" y="4544918"/>
              <a:ext cx="249554" cy="4445"/>
            </a:xfrm>
            <a:custGeom>
              <a:avLst/>
              <a:gdLst/>
              <a:ahLst/>
              <a:cxnLst/>
              <a:rect l="l" t="t" r="r" b="b"/>
              <a:pathLst>
                <a:path w="249554" h="4445">
                  <a:moveTo>
                    <a:pt x="-13716" y="2038"/>
                  </a:moveTo>
                  <a:lnTo>
                    <a:pt x="263122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5490303" y="4539203"/>
              <a:ext cx="180340" cy="3810"/>
            </a:xfrm>
            <a:custGeom>
              <a:avLst/>
              <a:gdLst/>
              <a:ahLst/>
              <a:cxnLst/>
              <a:rect l="l" t="t" r="r" b="b"/>
              <a:pathLst>
                <a:path w="180339" h="3810">
                  <a:moveTo>
                    <a:pt x="-13716" y="1632"/>
                  </a:moveTo>
                  <a:lnTo>
                    <a:pt x="194040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5501859" y="4688539"/>
              <a:ext cx="50800" cy="2540"/>
            </a:xfrm>
            <a:custGeom>
              <a:avLst/>
              <a:gdLst/>
              <a:ahLst/>
              <a:cxnLst/>
              <a:rect l="l" t="t" r="r" b="b"/>
              <a:pathLst>
                <a:path w="50800" h="2539">
                  <a:moveTo>
                    <a:pt x="-13716" y="1225"/>
                  </a:moveTo>
                  <a:lnTo>
                    <a:pt x="64512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5552654" y="4706498"/>
              <a:ext cx="190500" cy="9525"/>
            </a:xfrm>
            <a:custGeom>
              <a:avLst/>
              <a:gdLst/>
              <a:ahLst/>
              <a:cxnLst/>
              <a:rect l="l" t="t" r="r" b="b"/>
              <a:pathLst>
                <a:path w="190500" h="9525">
                  <a:moveTo>
                    <a:pt x="0" y="8966"/>
                  </a:moveTo>
                  <a:lnTo>
                    <a:pt x="30731" y="7341"/>
                  </a:lnTo>
                  <a:lnTo>
                    <a:pt x="62351" y="5702"/>
                  </a:lnTo>
                  <a:lnTo>
                    <a:pt x="93971" y="4076"/>
                  </a:lnTo>
                  <a:lnTo>
                    <a:pt x="125718" y="2438"/>
                  </a:lnTo>
                  <a:lnTo>
                    <a:pt x="158228" y="812"/>
                  </a:lnTo>
                  <a:lnTo>
                    <a:pt x="18997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5564210" y="4700782"/>
              <a:ext cx="183515" cy="8255"/>
            </a:xfrm>
            <a:custGeom>
              <a:avLst/>
              <a:gdLst/>
              <a:ahLst/>
              <a:cxnLst/>
              <a:rect l="l" t="t" r="r" b="b"/>
              <a:pathLst>
                <a:path w="183514" h="8254">
                  <a:moveTo>
                    <a:pt x="183117" y="0"/>
                  </a:moveTo>
                  <a:lnTo>
                    <a:pt x="137147" y="1625"/>
                  </a:lnTo>
                  <a:lnTo>
                    <a:pt x="92066" y="3264"/>
                  </a:lnTo>
                </a:path>
                <a:path w="183514" h="8254">
                  <a:moveTo>
                    <a:pt x="92066" y="3264"/>
                  </a:moveTo>
                  <a:lnTo>
                    <a:pt x="45969" y="5715"/>
                  </a:lnTo>
                  <a:lnTo>
                    <a:pt x="0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5655261" y="4678746"/>
              <a:ext cx="97155" cy="4445"/>
            </a:xfrm>
            <a:custGeom>
              <a:avLst/>
              <a:gdLst/>
              <a:ahLst/>
              <a:cxnLst/>
              <a:rect l="l" t="t" r="r" b="b"/>
              <a:pathLst>
                <a:path w="97154" h="4445">
                  <a:moveTo>
                    <a:pt x="-13716" y="2038"/>
                  </a:moveTo>
                  <a:lnTo>
                    <a:pt x="110609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5690818" y="4679559"/>
              <a:ext cx="52069" cy="2540"/>
            </a:xfrm>
            <a:custGeom>
              <a:avLst/>
              <a:gdLst/>
              <a:ahLst/>
              <a:cxnLst/>
              <a:rect l="l" t="t" r="r" b="b"/>
              <a:pathLst>
                <a:path w="52070" h="2539">
                  <a:moveTo>
                    <a:pt x="-13716" y="1225"/>
                  </a:moveTo>
                  <a:lnTo>
                    <a:pt x="65528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5545924" y="4682823"/>
              <a:ext cx="109855" cy="5715"/>
            </a:xfrm>
            <a:custGeom>
              <a:avLst/>
              <a:gdLst/>
              <a:ahLst/>
              <a:cxnLst/>
              <a:rect l="l" t="t" r="r" b="b"/>
              <a:pathLst>
                <a:path w="109854" h="5714">
                  <a:moveTo>
                    <a:pt x="-13716" y="2857"/>
                  </a:moveTo>
                  <a:lnTo>
                    <a:pt x="123054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5552654" y="4685274"/>
              <a:ext cx="52069" cy="3810"/>
            </a:xfrm>
            <a:custGeom>
              <a:avLst/>
              <a:gdLst/>
              <a:ahLst/>
              <a:cxnLst/>
              <a:rect l="l" t="t" r="r" b="b"/>
              <a:pathLst>
                <a:path w="52070" h="3810">
                  <a:moveTo>
                    <a:pt x="-13716" y="1632"/>
                  </a:moveTo>
                  <a:lnTo>
                    <a:pt x="65528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5604466" y="4682010"/>
              <a:ext cx="86360" cy="3810"/>
            </a:xfrm>
            <a:custGeom>
              <a:avLst/>
              <a:gdLst/>
              <a:ahLst/>
              <a:cxnLst/>
              <a:rect l="l" t="t" r="r" b="b"/>
              <a:pathLst>
                <a:path w="86360" h="3810">
                  <a:moveTo>
                    <a:pt x="86352" y="0"/>
                  </a:moveTo>
                  <a:lnTo>
                    <a:pt x="51811" y="812"/>
                  </a:lnTo>
                  <a:lnTo>
                    <a:pt x="0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5451063" y="4690990"/>
              <a:ext cx="50800" cy="3810"/>
            </a:xfrm>
            <a:custGeom>
              <a:avLst/>
              <a:gdLst/>
              <a:ahLst/>
              <a:cxnLst/>
              <a:rect l="l" t="t" r="r" b="b"/>
              <a:pathLst>
                <a:path w="50800" h="3810">
                  <a:moveTo>
                    <a:pt x="-13716" y="1632"/>
                  </a:moveTo>
                  <a:lnTo>
                    <a:pt x="64512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5351250" y="4698331"/>
              <a:ext cx="50165" cy="3810"/>
            </a:xfrm>
            <a:custGeom>
              <a:avLst/>
              <a:gdLst/>
              <a:ahLst/>
              <a:cxnLst/>
              <a:rect l="l" t="t" r="r" b="b"/>
              <a:pathLst>
                <a:path w="50164" h="3810">
                  <a:moveTo>
                    <a:pt x="-13716" y="1632"/>
                  </a:moveTo>
                  <a:lnTo>
                    <a:pt x="63623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5345535" y="470159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5490303" y="4717915"/>
              <a:ext cx="31115" cy="1905"/>
            </a:xfrm>
            <a:custGeom>
              <a:avLst/>
              <a:gdLst/>
              <a:ahLst/>
              <a:cxnLst/>
              <a:rect l="l" t="t" r="r" b="b"/>
              <a:pathLst>
                <a:path w="31114" h="1904">
                  <a:moveTo>
                    <a:pt x="-13716" y="819"/>
                  </a:moveTo>
                  <a:lnTo>
                    <a:pt x="44448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5443317" y="4712200"/>
              <a:ext cx="76200" cy="5080"/>
            </a:xfrm>
            <a:custGeom>
              <a:avLst/>
              <a:gdLst/>
              <a:ahLst/>
              <a:cxnLst/>
              <a:rect l="l" t="t" r="r" b="b"/>
              <a:pathLst>
                <a:path w="76200" h="5079">
                  <a:moveTo>
                    <a:pt x="75812" y="0"/>
                  </a:moveTo>
                  <a:lnTo>
                    <a:pt x="37461" y="2451"/>
                  </a:lnTo>
                  <a:lnTo>
                    <a:pt x="0" y="49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5387429" y="4680546"/>
              <a:ext cx="77470" cy="53340"/>
            </a:xfrm>
            <a:custGeom>
              <a:avLst/>
              <a:gdLst/>
              <a:ahLst/>
              <a:cxnLst/>
              <a:rect l="l" t="t" r="r" b="b"/>
              <a:pathLst>
                <a:path w="77470" h="53339">
                  <a:moveTo>
                    <a:pt x="77343" y="0"/>
                  </a:moveTo>
                  <a:lnTo>
                    <a:pt x="0" y="0"/>
                  </a:lnTo>
                  <a:lnTo>
                    <a:pt x="0" y="31508"/>
                  </a:lnTo>
                  <a:lnTo>
                    <a:pt x="4826" y="31508"/>
                  </a:lnTo>
                  <a:lnTo>
                    <a:pt x="4826" y="52730"/>
                  </a:lnTo>
                  <a:lnTo>
                    <a:pt x="69596" y="52730"/>
                  </a:lnTo>
                  <a:lnTo>
                    <a:pt x="69596" y="31508"/>
                  </a:lnTo>
                  <a:lnTo>
                    <a:pt x="77343" y="31508"/>
                  </a:lnTo>
                  <a:lnTo>
                    <a:pt x="7734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5489414" y="45424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5484588" y="454246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5375251" y="4542467"/>
              <a:ext cx="109855" cy="1905"/>
            </a:xfrm>
            <a:custGeom>
              <a:avLst/>
              <a:gdLst/>
              <a:ahLst/>
              <a:cxnLst/>
              <a:rect l="l" t="t" r="r" b="b"/>
              <a:pathLst>
                <a:path w="109854" h="1904">
                  <a:moveTo>
                    <a:pt x="-13716" y="812"/>
                  </a:moveTo>
                  <a:lnTo>
                    <a:pt x="123054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5529669" y="4531849"/>
              <a:ext cx="140335" cy="2540"/>
            </a:xfrm>
            <a:custGeom>
              <a:avLst/>
              <a:gdLst/>
              <a:ahLst/>
              <a:cxnLst/>
              <a:rect l="l" t="t" r="r" b="b"/>
              <a:pathLst>
                <a:path w="140335" h="2539">
                  <a:moveTo>
                    <a:pt x="-13716" y="1225"/>
                  </a:moveTo>
                  <a:lnTo>
                    <a:pt x="153785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5497033" y="4531036"/>
              <a:ext cx="172085" cy="2540"/>
            </a:xfrm>
            <a:custGeom>
              <a:avLst/>
              <a:gdLst/>
              <a:ahLst/>
              <a:cxnLst/>
              <a:rect l="l" t="t" r="r" b="b"/>
              <a:pathLst>
                <a:path w="172085" h="2539">
                  <a:moveTo>
                    <a:pt x="-13716" y="1225"/>
                  </a:moveTo>
                  <a:lnTo>
                    <a:pt x="185405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5394426" y="4532674"/>
              <a:ext cx="136525" cy="2540"/>
            </a:xfrm>
            <a:custGeom>
              <a:avLst/>
              <a:gdLst/>
              <a:ahLst/>
              <a:cxnLst/>
              <a:rect l="l" t="t" r="r" b="b"/>
              <a:pathLst>
                <a:path w="136525" h="2539">
                  <a:moveTo>
                    <a:pt x="-13716" y="1225"/>
                  </a:moveTo>
                  <a:lnTo>
                    <a:pt x="149848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5530558" y="4531036"/>
              <a:ext cx="138430" cy="1905"/>
            </a:xfrm>
            <a:custGeom>
              <a:avLst/>
              <a:gdLst/>
              <a:ahLst/>
              <a:cxnLst/>
              <a:rect l="l" t="t" r="r" b="b"/>
              <a:pathLst>
                <a:path w="138429" h="1904">
                  <a:moveTo>
                    <a:pt x="-13716" y="819"/>
                  </a:moveTo>
                  <a:lnTo>
                    <a:pt x="151880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5391505" y="4534300"/>
              <a:ext cx="138430" cy="2540"/>
            </a:xfrm>
            <a:custGeom>
              <a:avLst/>
              <a:gdLst/>
              <a:ahLst/>
              <a:cxnLst/>
              <a:rect l="l" t="t" r="r" b="b"/>
              <a:pathLst>
                <a:path w="138429" h="2539">
                  <a:moveTo>
                    <a:pt x="-13716" y="1225"/>
                  </a:moveTo>
                  <a:lnTo>
                    <a:pt x="151880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5412585" y="4533487"/>
              <a:ext cx="84455" cy="1905"/>
            </a:xfrm>
            <a:custGeom>
              <a:avLst/>
              <a:gdLst/>
              <a:ahLst/>
              <a:cxnLst/>
              <a:rect l="l" t="t" r="r" b="b"/>
              <a:pathLst>
                <a:path w="84454" h="1904">
                  <a:moveTo>
                    <a:pt x="-13716" y="819"/>
                  </a:moveTo>
                  <a:lnTo>
                    <a:pt x="98164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4850660" y="4654259"/>
              <a:ext cx="80010" cy="7620"/>
            </a:xfrm>
            <a:custGeom>
              <a:avLst/>
              <a:gdLst/>
              <a:ahLst/>
              <a:cxnLst/>
              <a:rect l="l" t="t" r="r" b="b"/>
              <a:pathLst>
                <a:path w="80010" h="7620">
                  <a:moveTo>
                    <a:pt x="-13716" y="3676"/>
                  </a:moveTo>
                  <a:lnTo>
                    <a:pt x="93338" y="3676"/>
                  </a:lnTo>
                </a:path>
              </a:pathLst>
            </a:custGeom>
            <a:ln w="347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5090669" y="4507374"/>
              <a:ext cx="3810" cy="36195"/>
            </a:xfrm>
            <a:custGeom>
              <a:avLst/>
              <a:gdLst/>
              <a:ahLst/>
              <a:cxnLst/>
              <a:rect l="l" t="t" r="r" b="b"/>
              <a:pathLst>
                <a:path w="3810" h="36195">
                  <a:moveTo>
                    <a:pt x="1904" y="-13714"/>
                  </a:moveTo>
                  <a:lnTo>
                    <a:pt x="1904" y="49619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5084317" y="4526299"/>
              <a:ext cx="173355" cy="30480"/>
            </a:xfrm>
            <a:custGeom>
              <a:avLst/>
              <a:gdLst/>
              <a:ahLst/>
              <a:cxnLst/>
              <a:rect l="l" t="t" r="r" b="b"/>
              <a:pathLst>
                <a:path w="173354" h="30479">
                  <a:moveTo>
                    <a:pt x="0" y="29884"/>
                  </a:moveTo>
                  <a:lnTo>
                    <a:pt x="173216" y="29884"/>
                  </a:lnTo>
                  <a:lnTo>
                    <a:pt x="173216" y="0"/>
                  </a:lnTo>
                  <a:lnTo>
                    <a:pt x="0" y="0"/>
                  </a:lnTo>
                  <a:lnTo>
                    <a:pt x="0" y="298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5085333" y="4524673"/>
              <a:ext cx="173355" cy="31115"/>
            </a:xfrm>
            <a:custGeom>
              <a:avLst/>
              <a:gdLst/>
              <a:ahLst/>
              <a:cxnLst/>
              <a:rect l="l" t="t" r="r" b="b"/>
              <a:pathLst>
                <a:path w="173354" h="31114">
                  <a:moveTo>
                    <a:pt x="0" y="30697"/>
                  </a:moveTo>
                  <a:lnTo>
                    <a:pt x="173216" y="30697"/>
                  </a:lnTo>
                  <a:lnTo>
                    <a:pt x="173216" y="0"/>
                  </a:lnTo>
                  <a:lnTo>
                    <a:pt x="0" y="0"/>
                  </a:lnTo>
                  <a:lnTo>
                    <a:pt x="0" y="306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5083685" y="4540015"/>
              <a:ext cx="80645" cy="1905"/>
            </a:xfrm>
            <a:custGeom>
              <a:avLst/>
              <a:gdLst/>
              <a:ahLst/>
              <a:cxnLst/>
              <a:rect l="l" t="t" r="r" b="b"/>
              <a:pathLst>
                <a:path w="80645" h="1904">
                  <a:moveTo>
                    <a:pt x="-13716" y="819"/>
                  </a:moveTo>
                  <a:lnTo>
                    <a:pt x="94227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5005711" y="4541806"/>
              <a:ext cx="131445" cy="30480"/>
            </a:xfrm>
            <a:custGeom>
              <a:avLst/>
              <a:gdLst/>
              <a:ahLst/>
              <a:cxnLst/>
              <a:rect l="l" t="t" r="r" b="b"/>
              <a:pathLst>
                <a:path w="131445" h="30479">
                  <a:moveTo>
                    <a:pt x="0" y="29884"/>
                  </a:moveTo>
                  <a:lnTo>
                    <a:pt x="131056" y="29884"/>
                  </a:lnTo>
                  <a:lnTo>
                    <a:pt x="131056" y="0"/>
                  </a:lnTo>
                  <a:lnTo>
                    <a:pt x="0" y="0"/>
                  </a:lnTo>
                  <a:lnTo>
                    <a:pt x="0" y="298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5007616" y="4535278"/>
              <a:ext cx="131445" cy="30480"/>
            </a:xfrm>
            <a:custGeom>
              <a:avLst/>
              <a:gdLst/>
              <a:ahLst/>
              <a:cxnLst/>
              <a:rect l="l" t="t" r="r" b="b"/>
              <a:pathLst>
                <a:path w="131445" h="30479">
                  <a:moveTo>
                    <a:pt x="0" y="29884"/>
                  </a:moveTo>
                  <a:lnTo>
                    <a:pt x="131056" y="29884"/>
                  </a:lnTo>
                  <a:lnTo>
                    <a:pt x="131056" y="0"/>
                  </a:lnTo>
                  <a:lnTo>
                    <a:pt x="0" y="0"/>
                  </a:lnTo>
                  <a:lnTo>
                    <a:pt x="0" y="298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5233009" y="4691964"/>
              <a:ext cx="82550" cy="31750"/>
            </a:xfrm>
            <a:custGeom>
              <a:avLst/>
              <a:gdLst/>
              <a:ahLst/>
              <a:cxnLst/>
              <a:rect l="l" t="t" r="r" b="b"/>
              <a:pathLst>
                <a:path w="82550" h="31750">
                  <a:moveTo>
                    <a:pt x="82042" y="0"/>
                  </a:moveTo>
                  <a:lnTo>
                    <a:pt x="76327" y="0"/>
                  </a:lnTo>
                  <a:lnTo>
                    <a:pt x="5715" y="0"/>
                  </a:lnTo>
                  <a:lnTo>
                    <a:pt x="0" y="0"/>
                  </a:lnTo>
                  <a:lnTo>
                    <a:pt x="0" y="31521"/>
                  </a:lnTo>
                  <a:lnTo>
                    <a:pt x="5715" y="31521"/>
                  </a:lnTo>
                  <a:lnTo>
                    <a:pt x="76327" y="31521"/>
                  </a:lnTo>
                  <a:lnTo>
                    <a:pt x="82042" y="31521"/>
                  </a:lnTo>
                  <a:lnTo>
                    <a:pt x="820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5149846" y="4709762"/>
              <a:ext cx="97155" cy="9525"/>
            </a:xfrm>
            <a:custGeom>
              <a:avLst/>
              <a:gdLst/>
              <a:ahLst/>
              <a:cxnLst/>
              <a:rect l="l" t="t" r="r" b="b"/>
              <a:pathLst>
                <a:path w="97154" h="9525">
                  <a:moveTo>
                    <a:pt x="96892" y="0"/>
                  </a:moveTo>
                  <a:lnTo>
                    <a:pt x="48890" y="4076"/>
                  </a:lnTo>
                  <a:lnTo>
                    <a:pt x="0" y="896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5154671" y="4709762"/>
              <a:ext cx="97790" cy="9525"/>
            </a:xfrm>
            <a:custGeom>
              <a:avLst/>
              <a:gdLst/>
              <a:ahLst/>
              <a:cxnLst/>
              <a:rect l="l" t="t" r="r" b="b"/>
              <a:pathLst>
                <a:path w="97789" h="9525">
                  <a:moveTo>
                    <a:pt x="97781" y="0"/>
                  </a:moveTo>
                  <a:lnTo>
                    <a:pt x="48890" y="4076"/>
                  </a:lnTo>
                  <a:lnTo>
                    <a:pt x="0" y="896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5123051" y="4552259"/>
              <a:ext cx="174625" cy="3810"/>
            </a:xfrm>
            <a:custGeom>
              <a:avLst/>
              <a:gdLst/>
              <a:ahLst/>
              <a:cxnLst/>
              <a:rect l="l" t="t" r="r" b="b"/>
              <a:pathLst>
                <a:path w="174625" h="3810">
                  <a:moveTo>
                    <a:pt x="-13716" y="1632"/>
                  </a:moveTo>
                  <a:lnTo>
                    <a:pt x="188199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5124956" y="4546544"/>
              <a:ext cx="140970" cy="2540"/>
            </a:xfrm>
            <a:custGeom>
              <a:avLst/>
              <a:gdLst/>
              <a:ahLst/>
              <a:cxnLst/>
              <a:rect l="l" t="t" r="r" b="b"/>
              <a:pathLst>
                <a:path w="140970" h="2539">
                  <a:moveTo>
                    <a:pt x="-13716" y="1225"/>
                  </a:moveTo>
                  <a:lnTo>
                    <a:pt x="154674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5164196" y="4538390"/>
              <a:ext cx="81915" cy="1905"/>
            </a:xfrm>
            <a:custGeom>
              <a:avLst/>
              <a:gdLst/>
              <a:ahLst/>
              <a:cxnLst/>
              <a:rect l="l" t="t" r="r" b="b"/>
              <a:pathLst>
                <a:path w="81914" h="1904">
                  <a:moveTo>
                    <a:pt x="-13716" y="812"/>
                  </a:moveTo>
                  <a:lnTo>
                    <a:pt x="95243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5026412" y="4601220"/>
              <a:ext cx="80010" cy="52705"/>
            </a:xfrm>
            <a:custGeom>
              <a:avLst/>
              <a:gdLst/>
              <a:ahLst/>
              <a:cxnLst/>
              <a:rect l="l" t="t" r="r" b="b"/>
              <a:pathLst>
                <a:path w="80010" h="52704">
                  <a:moveTo>
                    <a:pt x="0" y="52225"/>
                  </a:moveTo>
                  <a:lnTo>
                    <a:pt x="7619" y="51412"/>
                  </a:lnTo>
                </a:path>
                <a:path w="80010" h="52704">
                  <a:moveTo>
                    <a:pt x="73780" y="13056"/>
                  </a:moveTo>
                  <a:lnTo>
                    <a:pt x="7962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5034032" y="4642028"/>
              <a:ext cx="36830" cy="10795"/>
            </a:xfrm>
            <a:custGeom>
              <a:avLst/>
              <a:gdLst/>
              <a:ahLst/>
              <a:cxnLst/>
              <a:rect l="l" t="t" r="r" b="b"/>
              <a:pathLst>
                <a:path w="36829" h="10795">
                  <a:moveTo>
                    <a:pt x="32636" y="1625"/>
                  </a:moveTo>
                  <a:lnTo>
                    <a:pt x="36445" y="0"/>
                  </a:lnTo>
                </a:path>
                <a:path w="36829" h="10795">
                  <a:moveTo>
                    <a:pt x="0" y="10605"/>
                  </a:moveTo>
                  <a:lnTo>
                    <a:pt x="2920" y="10605"/>
                  </a:lnTo>
                  <a:lnTo>
                    <a:pt x="6730" y="9792"/>
                  </a:lnTo>
                  <a:lnTo>
                    <a:pt x="10540" y="8966"/>
                  </a:lnTo>
                  <a:lnTo>
                    <a:pt x="14349" y="8153"/>
                  </a:lnTo>
                  <a:lnTo>
                    <a:pt x="19175" y="6528"/>
                  </a:lnTo>
                  <a:lnTo>
                    <a:pt x="22984" y="5702"/>
                  </a:lnTo>
                  <a:lnTo>
                    <a:pt x="27810" y="4076"/>
                  </a:lnTo>
                  <a:lnTo>
                    <a:pt x="32636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5070478" y="4614277"/>
              <a:ext cx="29845" cy="27940"/>
            </a:xfrm>
            <a:custGeom>
              <a:avLst/>
              <a:gdLst/>
              <a:ahLst/>
              <a:cxnLst/>
              <a:rect l="l" t="t" r="r" b="b"/>
              <a:pathLst>
                <a:path w="29845" h="27939">
                  <a:moveTo>
                    <a:pt x="0" y="27751"/>
                  </a:moveTo>
                  <a:lnTo>
                    <a:pt x="3809" y="25299"/>
                  </a:lnTo>
                  <a:lnTo>
                    <a:pt x="7746" y="22848"/>
                  </a:lnTo>
                </a:path>
                <a:path w="29845" h="27939">
                  <a:moveTo>
                    <a:pt x="7746" y="22848"/>
                  </a:moveTo>
                  <a:lnTo>
                    <a:pt x="11555" y="19584"/>
                  </a:lnTo>
                  <a:lnTo>
                    <a:pt x="14349" y="17133"/>
                  </a:lnTo>
                </a:path>
                <a:path w="29845" h="27939">
                  <a:moveTo>
                    <a:pt x="14349" y="17133"/>
                  </a:moveTo>
                  <a:lnTo>
                    <a:pt x="18286" y="13869"/>
                  </a:lnTo>
                  <a:lnTo>
                    <a:pt x="21080" y="10605"/>
                  </a:lnTo>
                  <a:lnTo>
                    <a:pt x="24000" y="7341"/>
                  </a:lnTo>
                  <a:lnTo>
                    <a:pt x="26921" y="3264"/>
                  </a:lnTo>
                  <a:lnTo>
                    <a:pt x="297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5106034" y="4551446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4698" y="0"/>
                  </a:moveTo>
                  <a:lnTo>
                    <a:pt x="0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5109844" y="45522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5106034" y="4551446"/>
              <a:ext cx="5080" cy="50165"/>
            </a:xfrm>
            <a:custGeom>
              <a:avLst/>
              <a:gdLst/>
              <a:ahLst/>
              <a:cxnLst/>
              <a:rect l="l" t="t" r="r" b="b"/>
              <a:pathLst>
                <a:path w="5079" h="50164">
                  <a:moveTo>
                    <a:pt x="2793" y="6528"/>
                  </a:moveTo>
                  <a:lnTo>
                    <a:pt x="3809" y="11418"/>
                  </a:lnTo>
                </a:path>
                <a:path w="5079" h="50164">
                  <a:moveTo>
                    <a:pt x="3809" y="35905"/>
                  </a:moveTo>
                  <a:lnTo>
                    <a:pt x="2793" y="39982"/>
                  </a:lnTo>
                </a:path>
                <a:path w="5079" h="50164">
                  <a:moveTo>
                    <a:pt x="4698" y="31002"/>
                  </a:moveTo>
                  <a:lnTo>
                    <a:pt x="3809" y="35905"/>
                  </a:lnTo>
                </a:path>
                <a:path w="5079" h="50164">
                  <a:moveTo>
                    <a:pt x="3809" y="812"/>
                  </a:moveTo>
                  <a:lnTo>
                    <a:pt x="3809" y="0"/>
                  </a:lnTo>
                  <a:lnTo>
                    <a:pt x="4698" y="0"/>
                  </a:lnTo>
                </a:path>
                <a:path w="5079" h="50164">
                  <a:moveTo>
                    <a:pt x="3809" y="11418"/>
                  </a:moveTo>
                  <a:lnTo>
                    <a:pt x="4698" y="16320"/>
                  </a:lnTo>
                  <a:lnTo>
                    <a:pt x="4698" y="21210"/>
                  </a:lnTo>
                  <a:lnTo>
                    <a:pt x="4698" y="26112"/>
                  </a:lnTo>
                  <a:lnTo>
                    <a:pt x="4698" y="31002"/>
                  </a:lnTo>
                </a:path>
                <a:path w="5079" h="50164">
                  <a:moveTo>
                    <a:pt x="0" y="49774"/>
                  </a:moveTo>
                  <a:lnTo>
                    <a:pt x="1904" y="44871"/>
                  </a:lnTo>
                  <a:lnTo>
                    <a:pt x="2793" y="399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5097399" y="4544918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888" y="1060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5108828" y="455388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5" y="0"/>
                  </a:moveTo>
                  <a:lnTo>
                    <a:pt x="0" y="408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5098288" y="455552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5096383" y="4543279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60" h="16510">
                  <a:moveTo>
                    <a:pt x="1015" y="1638"/>
                  </a:moveTo>
                  <a:lnTo>
                    <a:pt x="1015" y="812"/>
                  </a:lnTo>
                  <a:lnTo>
                    <a:pt x="0" y="0"/>
                  </a:lnTo>
                </a:path>
                <a:path w="10160" h="16510">
                  <a:moveTo>
                    <a:pt x="0" y="0"/>
                  </a:moveTo>
                  <a:lnTo>
                    <a:pt x="1015" y="4902"/>
                  </a:lnTo>
                  <a:lnTo>
                    <a:pt x="1015" y="8166"/>
                  </a:lnTo>
                  <a:lnTo>
                    <a:pt x="1904" y="11430"/>
                  </a:lnTo>
                </a:path>
                <a:path w="10160" h="16510">
                  <a:moveTo>
                    <a:pt x="9651" y="9792"/>
                  </a:moveTo>
                  <a:lnTo>
                    <a:pt x="8635" y="10605"/>
                  </a:lnTo>
                  <a:lnTo>
                    <a:pt x="8635" y="12243"/>
                  </a:lnTo>
                  <a:lnTo>
                    <a:pt x="8635" y="13869"/>
                  </a:lnTo>
                  <a:lnTo>
                    <a:pt x="8635" y="15507"/>
                  </a:lnTo>
                  <a:lnTo>
                    <a:pt x="8635" y="163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5019682" y="4557974"/>
              <a:ext cx="89535" cy="96520"/>
            </a:xfrm>
            <a:custGeom>
              <a:avLst/>
              <a:gdLst/>
              <a:ahLst/>
              <a:cxnLst/>
              <a:rect l="l" t="t" r="r" b="b"/>
              <a:pathLst>
                <a:path w="89535" h="96520">
                  <a:moveTo>
                    <a:pt x="89146" y="0"/>
                  </a:moveTo>
                  <a:lnTo>
                    <a:pt x="88257" y="0"/>
                  </a:lnTo>
                  <a:lnTo>
                    <a:pt x="87241" y="812"/>
                  </a:lnTo>
                  <a:lnTo>
                    <a:pt x="86352" y="812"/>
                  </a:lnTo>
                  <a:lnTo>
                    <a:pt x="85336" y="1625"/>
                  </a:lnTo>
                  <a:lnTo>
                    <a:pt x="85336" y="2438"/>
                  </a:lnTo>
                </a:path>
                <a:path w="89535" h="96520">
                  <a:moveTo>
                    <a:pt x="0" y="96284"/>
                  </a:moveTo>
                  <a:lnTo>
                    <a:pt x="6730" y="954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5088764" y="4491867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3809" y="9792"/>
                  </a:moveTo>
                  <a:lnTo>
                    <a:pt x="1904" y="2451"/>
                  </a:lnTo>
                </a:path>
                <a:path w="7620" h="15875">
                  <a:moveTo>
                    <a:pt x="3809" y="12243"/>
                  </a:moveTo>
                  <a:lnTo>
                    <a:pt x="2793" y="3264"/>
                  </a:lnTo>
                </a:path>
                <a:path w="7620" h="15875">
                  <a:moveTo>
                    <a:pt x="1904" y="15507"/>
                  </a:moveTo>
                  <a:lnTo>
                    <a:pt x="2793" y="14694"/>
                  </a:lnTo>
                </a:path>
                <a:path w="7620" h="15875">
                  <a:moveTo>
                    <a:pt x="2793" y="14694"/>
                  </a:moveTo>
                  <a:lnTo>
                    <a:pt x="3809" y="14694"/>
                  </a:lnTo>
                  <a:lnTo>
                    <a:pt x="3809" y="13869"/>
                  </a:lnTo>
                  <a:lnTo>
                    <a:pt x="3809" y="13056"/>
                  </a:lnTo>
                  <a:lnTo>
                    <a:pt x="3809" y="12243"/>
                  </a:lnTo>
                </a:path>
                <a:path w="7620" h="15875">
                  <a:moveTo>
                    <a:pt x="4698" y="0"/>
                  </a:moveTo>
                  <a:lnTo>
                    <a:pt x="4698" y="812"/>
                  </a:lnTo>
                  <a:lnTo>
                    <a:pt x="4698" y="1638"/>
                  </a:lnTo>
                  <a:lnTo>
                    <a:pt x="5714" y="3264"/>
                  </a:lnTo>
                  <a:lnTo>
                    <a:pt x="6603" y="4076"/>
                  </a:lnTo>
                  <a:lnTo>
                    <a:pt x="6603" y="4902"/>
                  </a:lnTo>
                  <a:lnTo>
                    <a:pt x="7619" y="4902"/>
                  </a:lnTo>
                </a:path>
                <a:path w="7620" h="15875">
                  <a:moveTo>
                    <a:pt x="0" y="0"/>
                  </a:moveTo>
                  <a:lnTo>
                    <a:pt x="5714" y="4902"/>
                  </a:lnTo>
                </a:path>
                <a:path w="7620" h="15875">
                  <a:moveTo>
                    <a:pt x="6603" y="4902"/>
                  </a:moveTo>
                  <a:lnTo>
                    <a:pt x="7619" y="4902"/>
                  </a:lnTo>
                </a:path>
                <a:path w="7620" h="15875">
                  <a:moveTo>
                    <a:pt x="4698" y="0"/>
                  </a:moveTo>
                  <a:lnTo>
                    <a:pt x="1904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4729767" y="4661613"/>
              <a:ext cx="121285" cy="10160"/>
            </a:xfrm>
            <a:custGeom>
              <a:avLst/>
              <a:gdLst/>
              <a:ahLst/>
              <a:cxnLst/>
              <a:rect l="l" t="t" r="r" b="b"/>
              <a:pathLst>
                <a:path w="121285" h="10160">
                  <a:moveTo>
                    <a:pt x="-13716" y="4896"/>
                  </a:moveTo>
                  <a:lnTo>
                    <a:pt x="134610" y="4896"/>
                  </a:lnTo>
                </a:path>
              </a:pathLst>
            </a:custGeom>
            <a:ln w="3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4530267" y="4671405"/>
              <a:ext cx="200025" cy="18415"/>
            </a:xfrm>
            <a:custGeom>
              <a:avLst/>
              <a:gdLst/>
              <a:ahLst/>
              <a:cxnLst/>
              <a:rect l="l" t="t" r="r" b="b"/>
              <a:pathLst>
                <a:path w="200025" h="18414">
                  <a:moveTo>
                    <a:pt x="-13716" y="8973"/>
                  </a:moveTo>
                  <a:lnTo>
                    <a:pt x="213216" y="8973"/>
                  </a:lnTo>
                </a:path>
              </a:pathLst>
            </a:custGeom>
            <a:ln w="453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4962156" y="34595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0656841" y="2499924"/>
              <a:ext cx="14604" cy="43180"/>
            </a:xfrm>
            <a:custGeom>
              <a:avLst/>
              <a:gdLst/>
              <a:ahLst/>
              <a:cxnLst/>
              <a:rect l="l" t="t" r="r" b="b"/>
              <a:pathLst>
                <a:path w="14604" h="43180">
                  <a:moveTo>
                    <a:pt x="14476" y="43182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0898501" y="2505639"/>
              <a:ext cx="6350" cy="47625"/>
            </a:xfrm>
            <a:custGeom>
              <a:avLst/>
              <a:gdLst/>
              <a:ahLst/>
              <a:cxnLst/>
              <a:rect l="l" t="t" r="r" b="b"/>
              <a:pathLst>
                <a:path w="6350" h="47625">
                  <a:moveTo>
                    <a:pt x="2920" y="-13714"/>
                  </a:moveTo>
                  <a:lnTo>
                    <a:pt x="2920" y="60961"/>
                  </a:lnTo>
                </a:path>
              </a:pathLst>
            </a:custGeom>
            <a:ln w="332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0820911" y="2498273"/>
              <a:ext cx="123189" cy="33655"/>
            </a:xfrm>
            <a:custGeom>
              <a:avLst/>
              <a:gdLst/>
              <a:ahLst/>
              <a:cxnLst/>
              <a:rect l="l" t="t" r="r" b="b"/>
              <a:pathLst>
                <a:path w="123190" h="33655">
                  <a:moveTo>
                    <a:pt x="119877" y="0"/>
                  </a:moveTo>
                  <a:lnTo>
                    <a:pt x="122671" y="26036"/>
                  </a:lnTo>
                </a:path>
                <a:path w="123190" h="33655">
                  <a:moveTo>
                    <a:pt x="4698" y="33403"/>
                  </a:moveTo>
                  <a:lnTo>
                    <a:pt x="0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9945196" y="2455852"/>
              <a:ext cx="266065" cy="99695"/>
            </a:xfrm>
            <a:custGeom>
              <a:avLst/>
              <a:gdLst/>
              <a:ahLst/>
              <a:cxnLst/>
              <a:rect l="l" t="t" r="r" b="b"/>
              <a:pathLst>
                <a:path w="266065" h="99694">
                  <a:moveTo>
                    <a:pt x="0" y="0"/>
                  </a:moveTo>
                  <a:lnTo>
                    <a:pt x="0" y="76712"/>
                  </a:lnTo>
                </a:path>
                <a:path w="266065" h="99694">
                  <a:moveTo>
                    <a:pt x="35556" y="44833"/>
                  </a:moveTo>
                  <a:lnTo>
                    <a:pt x="42287" y="78236"/>
                  </a:lnTo>
                </a:path>
                <a:path w="266065" h="99694">
                  <a:moveTo>
                    <a:pt x="258930" y="58677"/>
                  </a:moveTo>
                  <a:lnTo>
                    <a:pt x="263755" y="69346"/>
                  </a:lnTo>
                </a:path>
                <a:path w="266065" h="99694">
                  <a:moveTo>
                    <a:pt x="224516" y="99447"/>
                  </a:moveTo>
                  <a:lnTo>
                    <a:pt x="207245" y="79888"/>
                  </a:lnTo>
                  <a:lnTo>
                    <a:pt x="188959" y="61979"/>
                  </a:lnTo>
                </a:path>
                <a:path w="266065" h="99694">
                  <a:moveTo>
                    <a:pt x="265660" y="70997"/>
                  </a:moveTo>
                  <a:lnTo>
                    <a:pt x="262866" y="6363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0153331" y="2521134"/>
              <a:ext cx="764540" cy="563245"/>
            </a:xfrm>
            <a:custGeom>
              <a:avLst/>
              <a:gdLst/>
              <a:ahLst/>
              <a:cxnLst/>
              <a:rect l="l" t="t" r="r" b="b"/>
              <a:pathLst>
                <a:path w="764540" h="563244">
                  <a:moveTo>
                    <a:pt x="7746" y="7239"/>
                  </a:moveTo>
                  <a:lnTo>
                    <a:pt x="0" y="0"/>
                  </a:lnTo>
                </a:path>
                <a:path w="764540" h="563244">
                  <a:moveTo>
                    <a:pt x="764472" y="563026"/>
                  </a:moveTo>
                  <a:lnTo>
                    <a:pt x="756726" y="471580"/>
                  </a:lnTo>
                  <a:lnTo>
                    <a:pt x="746186" y="381913"/>
                  </a:lnTo>
                  <a:lnTo>
                    <a:pt x="733741" y="295420"/>
                  </a:lnTo>
                </a:path>
                <a:path w="764540" h="563244">
                  <a:moveTo>
                    <a:pt x="593672" y="403885"/>
                  </a:moveTo>
                  <a:lnTo>
                    <a:pt x="586053" y="339365"/>
                  </a:lnTo>
                  <a:lnTo>
                    <a:pt x="576402" y="276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0935963" y="2885901"/>
              <a:ext cx="3175" cy="47625"/>
            </a:xfrm>
            <a:custGeom>
              <a:avLst/>
              <a:gdLst/>
              <a:ahLst/>
              <a:cxnLst/>
              <a:rect l="l" t="t" r="r" b="b"/>
              <a:pathLst>
                <a:path w="3175" h="47625">
                  <a:moveTo>
                    <a:pt x="1460" y="-13714"/>
                  </a:moveTo>
                  <a:lnTo>
                    <a:pt x="1460" y="60961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0976219" y="2869517"/>
              <a:ext cx="3175" cy="34290"/>
            </a:xfrm>
            <a:custGeom>
              <a:avLst/>
              <a:gdLst/>
              <a:ahLst/>
              <a:cxnLst/>
              <a:rect l="l" t="t" r="r" b="b"/>
              <a:pathLst>
                <a:path w="3175" h="34289">
                  <a:moveTo>
                    <a:pt x="1460" y="-13714"/>
                  </a:moveTo>
                  <a:lnTo>
                    <a:pt x="1460" y="48006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0879326" y="2877646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2031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0941677" y="2980522"/>
              <a:ext cx="3175" cy="48260"/>
            </a:xfrm>
            <a:custGeom>
              <a:avLst/>
              <a:gdLst/>
              <a:ahLst/>
              <a:cxnLst/>
              <a:rect l="l" t="t" r="r" b="b"/>
              <a:pathLst>
                <a:path w="3175" h="48260">
                  <a:moveTo>
                    <a:pt x="1460" y="-13714"/>
                  </a:moveTo>
                  <a:lnTo>
                    <a:pt x="1460" y="61850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0984854" y="3008210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952" y="-13714"/>
                  </a:moveTo>
                  <a:lnTo>
                    <a:pt x="952" y="48006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0950313" y="3171542"/>
              <a:ext cx="1905" cy="48260"/>
            </a:xfrm>
            <a:custGeom>
              <a:avLst/>
              <a:gdLst/>
              <a:ahLst/>
              <a:cxnLst/>
              <a:rect l="l" t="t" r="r" b="b"/>
              <a:pathLst>
                <a:path w="1904" h="48260">
                  <a:moveTo>
                    <a:pt x="952" y="-13714"/>
                  </a:moveTo>
                  <a:lnTo>
                    <a:pt x="952" y="61850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0991584" y="3181322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70" h="35560">
                  <a:moveTo>
                    <a:pt x="507" y="-13714"/>
                  </a:moveTo>
                  <a:lnTo>
                    <a:pt x="507" y="48769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0992600" y="3216376"/>
              <a:ext cx="1270" cy="34290"/>
            </a:xfrm>
            <a:custGeom>
              <a:avLst/>
              <a:gdLst/>
              <a:ahLst/>
              <a:cxnLst/>
              <a:rect l="l" t="t" r="r" b="b"/>
              <a:pathLst>
                <a:path w="1270" h="34289">
                  <a:moveTo>
                    <a:pt x="444" y="-13714"/>
                  </a:moveTo>
                  <a:lnTo>
                    <a:pt x="444" y="48006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0946503" y="3076032"/>
              <a:ext cx="3175" cy="48260"/>
            </a:xfrm>
            <a:custGeom>
              <a:avLst/>
              <a:gdLst/>
              <a:ahLst/>
              <a:cxnLst/>
              <a:rect l="l" t="t" r="r" b="b"/>
              <a:pathLst>
                <a:path w="3175" h="48260">
                  <a:moveTo>
                    <a:pt x="1460" y="-13714"/>
                  </a:moveTo>
                  <a:lnTo>
                    <a:pt x="1460" y="61850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0987775" y="3077683"/>
              <a:ext cx="1270" cy="34290"/>
            </a:xfrm>
            <a:custGeom>
              <a:avLst/>
              <a:gdLst/>
              <a:ahLst/>
              <a:cxnLst/>
              <a:rect l="l" t="t" r="r" b="b"/>
              <a:pathLst>
                <a:path w="1270" h="34289">
                  <a:moveTo>
                    <a:pt x="444" y="-13714"/>
                  </a:moveTo>
                  <a:lnTo>
                    <a:pt x="444" y="47879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0949423" y="3124168"/>
              <a:ext cx="1270" cy="47625"/>
            </a:xfrm>
            <a:custGeom>
              <a:avLst/>
              <a:gdLst/>
              <a:ahLst/>
              <a:cxnLst/>
              <a:rect l="l" t="t" r="r" b="b"/>
              <a:pathLst>
                <a:path w="1270" h="47625">
                  <a:moveTo>
                    <a:pt x="444" y="-13714"/>
                  </a:moveTo>
                  <a:lnTo>
                    <a:pt x="444" y="61088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0988663" y="3111848"/>
              <a:ext cx="1905" cy="35560"/>
            </a:xfrm>
            <a:custGeom>
              <a:avLst/>
              <a:gdLst/>
              <a:ahLst/>
              <a:cxnLst/>
              <a:rect l="l" t="t" r="r" b="b"/>
              <a:pathLst>
                <a:path w="1904" h="35560">
                  <a:moveTo>
                    <a:pt x="952" y="-13714"/>
                  </a:moveTo>
                  <a:lnTo>
                    <a:pt x="952" y="48896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0990695" y="3147030"/>
              <a:ext cx="1270" cy="34290"/>
            </a:xfrm>
            <a:custGeom>
              <a:avLst/>
              <a:gdLst/>
              <a:ahLst/>
              <a:cxnLst/>
              <a:rect l="l" t="t" r="r" b="b"/>
              <a:pathLst>
                <a:path w="1270" h="34289">
                  <a:moveTo>
                    <a:pt x="444" y="-13714"/>
                  </a:moveTo>
                  <a:lnTo>
                    <a:pt x="444" y="48006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0944598" y="3028658"/>
              <a:ext cx="1905" cy="47625"/>
            </a:xfrm>
            <a:custGeom>
              <a:avLst/>
              <a:gdLst/>
              <a:ahLst/>
              <a:cxnLst/>
              <a:rect l="l" t="t" r="r" b="b"/>
              <a:pathLst>
                <a:path w="1904" h="47625">
                  <a:moveTo>
                    <a:pt x="952" y="-13714"/>
                  </a:moveTo>
                  <a:lnTo>
                    <a:pt x="952" y="61088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0986758" y="3042502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70" h="35560">
                  <a:moveTo>
                    <a:pt x="507" y="-13714"/>
                  </a:moveTo>
                  <a:lnTo>
                    <a:pt x="507" y="48896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0938884" y="2933148"/>
              <a:ext cx="3175" cy="47625"/>
            </a:xfrm>
            <a:custGeom>
              <a:avLst/>
              <a:gdLst/>
              <a:ahLst/>
              <a:cxnLst/>
              <a:rect l="l" t="t" r="r" b="b"/>
              <a:pathLst>
                <a:path w="3175" h="47625">
                  <a:moveTo>
                    <a:pt x="1396" y="-13714"/>
                  </a:moveTo>
                  <a:lnTo>
                    <a:pt x="1396" y="61088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0981044" y="2938864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952" y="-13714"/>
                  </a:moveTo>
                  <a:lnTo>
                    <a:pt x="952" y="48006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0982948" y="2973156"/>
              <a:ext cx="1905" cy="35560"/>
            </a:xfrm>
            <a:custGeom>
              <a:avLst/>
              <a:gdLst/>
              <a:ahLst/>
              <a:cxnLst/>
              <a:rect l="l" t="t" r="r" b="b"/>
              <a:pathLst>
                <a:path w="1904" h="35560">
                  <a:moveTo>
                    <a:pt x="952" y="-13714"/>
                  </a:moveTo>
                  <a:lnTo>
                    <a:pt x="952" y="48769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0979139" y="2903809"/>
              <a:ext cx="1905" cy="35560"/>
            </a:xfrm>
            <a:custGeom>
              <a:avLst/>
              <a:gdLst/>
              <a:ahLst/>
              <a:cxnLst/>
              <a:rect l="l" t="t" r="r" b="b"/>
              <a:pathLst>
                <a:path w="1904" h="35560">
                  <a:moveTo>
                    <a:pt x="952" y="-13714"/>
                  </a:moveTo>
                  <a:lnTo>
                    <a:pt x="952" y="48769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0896596" y="3062950"/>
              <a:ext cx="1905" cy="22860"/>
            </a:xfrm>
            <a:custGeom>
              <a:avLst/>
              <a:gdLst/>
              <a:ahLst/>
              <a:cxnLst/>
              <a:rect l="l" t="t" r="r" b="b"/>
              <a:pathLst>
                <a:path w="1904" h="22860">
                  <a:moveTo>
                    <a:pt x="1904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0760464" y="3055584"/>
              <a:ext cx="1905" cy="33020"/>
            </a:xfrm>
            <a:custGeom>
              <a:avLst/>
              <a:gdLst/>
              <a:ahLst/>
              <a:cxnLst/>
              <a:rect l="l" t="t" r="r" b="b"/>
              <a:pathLst>
                <a:path w="1904" h="33019">
                  <a:moveTo>
                    <a:pt x="952" y="-13714"/>
                  </a:moveTo>
                  <a:lnTo>
                    <a:pt x="952" y="46355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0904342" y="3178782"/>
              <a:ext cx="1905" cy="24130"/>
            </a:xfrm>
            <a:custGeom>
              <a:avLst/>
              <a:gdLst/>
              <a:ahLst/>
              <a:cxnLst/>
              <a:rect l="l" t="t" r="r" b="b"/>
              <a:pathLst>
                <a:path w="1904" h="24130">
                  <a:moveTo>
                    <a:pt x="1904" y="2375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0767195" y="3155158"/>
              <a:ext cx="1905" cy="34290"/>
            </a:xfrm>
            <a:custGeom>
              <a:avLst/>
              <a:gdLst/>
              <a:ahLst/>
              <a:cxnLst/>
              <a:rect l="l" t="t" r="r" b="b"/>
              <a:pathLst>
                <a:path w="1904" h="34289">
                  <a:moveTo>
                    <a:pt x="952" y="-13714"/>
                  </a:moveTo>
                  <a:lnTo>
                    <a:pt x="952" y="48006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0906248" y="3202532"/>
              <a:ext cx="1905" cy="46990"/>
            </a:xfrm>
            <a:custGeom>
              <a:avLst/>
              <a:gdLst/>
              <a:ahLst/>
              <a:cxnLst/>
              <a:rect l="l" t="t" r="r" b="b"/>
              <a:pathLst>
                <a:path w="1904" h="46989">
                  <a:moveTo>
                    <a:pt x="1904" y="46484"/>
                  </a:moveTo>
                  <a:lnTo>
                    <a:pt x="888" y="22861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0769100" y="319592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888" y="660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0769989" y="32025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0769989" y="320329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0769989" y="320901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0769989" y="321142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76"/>
                  </a:moveTo>
                  <a:lnTo>
                    <a:pt x="13714" y="2476"/>
                  </a:lnTo>
                </a:path>
              </a:pathLst>
            </a:custGeom>
            <a:ln w="4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0769989" y="321637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0769989" y="321802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0769989" y="32228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0769989" y="322615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0769989" y="322945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0769989" y="32326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0769989" y="323593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0769100" y="324330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0" y="6477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0769100" y="318945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0918693" y="3102069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70" h="10160">
                  <a:moveTo>
                    <a:pt x="1015" y="9779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0917804" y="3101307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1396" y="-13714"/>
                  </a:moveTo>
                  <a:lnTo>
                    <a:pt x="1396" y="47117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0898501" y="3085812"/>
              <a:ext cx="2540" cy="24130"/>
            </a:xfrm>
            <a:custGeom>
              <a:avLst/>
              <a:gdLst/>
              <a:ahLst/>
              <a:cxnLst/>
              <a:rect l="l" t="t" r="r" b="b"/>
              <a:pathLst>
                <a:path w="2540" h="24130">
                  <a:moveTo>
                    <a:pt x="2031" y="23623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0919708" y="3139663"/>
              <a:ext cx="1270" cy="20955"/>
            </a:xfrm>
            <a:custGeom>
              <a:avLst/>
              <a:gdLst/>
              <a:ahLst/>
              <a:cxnLst/>
              <a:rect l="l" t="t" r="r" b="b"/>
              <a:pathLst>
                <a:path w="1270" h="20955">
                  <a:moveTo>
                    <a:pt x="888" y="20448"/>
                  </a:moveTo>
                  <a:lnTo>
                    <a:pt x="0" y="0"/>
                  </a:lnTo>
                </a:path>
                <a:path w="1270" h="20955">
                  <a:moveTo>
                    <a:pt x="888" y="20448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0902438" y="3132297"/>
              <a:ext cx="21590" cy="27940"/>
            </a:xfrm>
            <a:custGeom>
              <a:avLst/>
              <a:gdLst/>
              <a:ahLst/>
              <a:cxnLst/>
              <a:rect l="l" t="t" r="r" b="b"/>
              <a:pathLst>
                <a:path w="21590" h="27939">
                  <a:moveTo>
                    <a:pt x="888" y="23623"/>
                  </a:moveTo>
                  <a:lnTo>
                    <a:pt x="0" y="0"/>
                  </a:lnTo>
                </a:path>
                <a:path w="21590" h="27939">
                  <a:moveTo>
                    <a:pt x="16254" y="27814"/>
                  </a:moveTo>
                  <a:lnTo>
                    <a:pt x="17270" y="27814"/>
                  </a:lnTo>
                </a:path>
                <a:path w="21590" h="27939">
                  <a:moveTo>
                    <a:pt x="20064" y="27814"/>
                  </a:moveTo>
                  <a:lnTo>
                    <a:pt x="21080" y="2781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0920597" y="31601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0903327" y="3155920"/>
              <a:ext cx="1270" cy="22860"/>
            </a:xfrm>
            <a:custGeom>
              <a:avLst/>
              <a:gdLst/>
              <a:ahLst/>
              <a:cxnLst/>
              <a:rect l="l" t="t" r="r" b="b"/>
              <a:pathLst>
                <a:path w="1270" h="22860">
                  <a:moveTo>
                    <a:pt x="1015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0920597" y="312823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0900533" y="3109435"/>
              <a:ext cx="21590" cy="30480"/>
            </a:xfrm>
            <a:custGeom>
              <a:avLst/>
              <a:gdLst/>
              <a:ahLst/>
              <a:cxnLst/>
              <a:rect l="l" t="t" r="r" b="b"/>
              <a:pathLst>
                <a:path w="21590" h="30480">
                  <a:moveTo>
                    <a:pt x="21080" y="30227"/>
                  </a:moveTo>
                  <a:lnTo>
                    <a:pt x="20064" y="10668"/>
                  </a:lnTo>
                </a:path>
                <a:path w="21590" h="30480">
                  <a:moveTo>
                    <a:pt x="1904" y="2286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0762369" y="3016465"/>
              <a:ext cx="158750" cy="139065"/>
            </a:xfrm>
            <a:custGeom>
              <a:avLst/>
              <a:gdLst/>
              <a:ahLst/>
              <a:cxnLst/>
              <a:rect l="l" t="t" r="r" b="b"/>
              <a:pathLst>
                <a:path w="158750" h="139064">
                  <a:moveTo>
                    <a:pt x="158228" y="111767"/>
                  </a:moveTo>
                  <a:lnTo>
                    <a:pt x="158228" y="108464"/>
                  </a:lnTo>
                  <a:lnTo>
                    <a:pt x="158228" y="103638"/>
                  </a:lnTo>
                  <a:lnTo>
                    <a:pt x="158228" y="98685"/>
                  </a:lnTo>
                  <a:lnTo>
                    <a:pt x="157339" y="95383"/>
                  </a:lnTo>
                </a:path>
                <a:path w="158750" h="139064">
                  <a:moveTo>
                    <a:pt x="155434" y="84841"/>
                  </a:moveTo>
                  <a:lnTo>
                    <a:pt x="156323" y="75823"/>
                  </a:lnTo>
                </a:path>
                <a:path w="158750" h="139064">
                  <a:moveTo>
                    <a:pt x="155434" y="67695"/>
                  </a:moveTo>
                  <a:lnTo>
                    <a:pt x="155434" y="70108"/>
                  </a:lnTo>
                  <a:lnTo>
                    <a:pt x="155434" y="74172"/>
                  </a:lnTo>
                  <a:lnTo>
                    <a:pt x="156323" y="75823"/>
                  </a:lnTo>
                </a:path>
                <a:path w="158750" h="139064">
                  <a:moveTo>
                    <a:pt x="4825" y="138692"/>
                  </a:moveTo>
                  <a:lnTo>
                    <a:pt x="2920" y="105289"/>
                  </a:lnTo>
                  <a:lnTo>
                    <a:pt x="0" y="71759"/>
                  </a:lnTo>
                </a:path>
                <a:path w="158750" h="139064">
                  <a:moveTo>
                    <a:pt x="132322" y="22861"/>
                  </a:moveTo>
                  <a:lnTo>
                    <a:pt x="13041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0754750" y="2991191"/>
              <a:ext cx="3175" cy="31750"/>
            </a:xfrm>
            <a:custGeom>
              <a:avLst/>
              <a:gdLst/>
              <a:ahLst/>
              <a:cxnLst/>
              <a:rect l="l" t="t" r="r" b="b"/>
              <a:pathLst>
                <a:path w="3175" h="31750">
                  <a:moveTo>
                    <a:pt x="2793" y="31752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0894692" y="3039327"/>
              <a:ext cx="1905" cy="24130"/>
            </a:xfrm>
            <a:custGeom>
              <a:avLst/>
              <a:gdLst/>
              <a:ahLst/>
              <a:cxnLst/>
              <a:rect l="l" t="t" r="r" b="b"/>
              <a:pathLst>
                <a:path w="1904" h="24130">
                  <a:moveTo>
                    <a:pt x="1904" y="23623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0757544" y="3022943"/>
              <a:ext cx="3175" cy="33020"/>
            </a:xfrm>
            <a:custGeom>
              <a:avLst/>
              <a:gdLst/>
              <a:ahLst/>
              <a:cxnLst/>
              <a:rect l="l" t="t" r="r" b="b"/>
              <a:pathLst>
                <a:path w="3175" h="33019">
                  <a:moveTo>
                    <a:pt x="2920" y="3264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0886056" y="2947119"/>
              <a:ext cx="3175" cy="22860"/>
            </a:xfrm>
            <a:custGeom>
              <a:avLst/>
              <a:gdLst/>
              <a:ahLst/>
              <a:cxnLst/>
              <a:rect l="l" t="t" r="r" b="b"/>
              <a:pathLst>
                <a:path w="3175" h="22860">
                  <a:moveTo>
                    <a:pt x="2920" y="2273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0750813" y="2958550"/>
              <a:ext cx="4445" cy="33020"/>
            </a:xfrm>
            <a:custGeom>
              <a:avLst/>
              <a:gdLst/>
              <a:ahLst/>
              <a:cxnLst/>
              <a:rect l="l" t="t" r="r" b="b"/>
              <a:pathLst>
                <a:path w="4445" h="33019">
                  <a:moveTo>
                    <a:pt x="3936" y="3264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0888977" y="2969853"/>
              <a:ext cx="3810" cy="46990"/>
            </a:xfrm>
            <a:custGeom>
              <a:avLst/>
              <a:gdLst/>
              <a:ahLst/>
              <a:cxnLst/>
              <a:rect l="l" t="t" r="r" b="b"/>
              <a:pathLst>
                <a:path w="3809" h="46989">
                  <a:moveTo>
                    <a:pt x="3809" y="46611"/>
                  </a:moveTo>
                  <a:lnTo>
                    <a:pt x="1904" y="23750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0747003" y="29250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0747003" y="2900507"/>
              <a:ext cx="139065" cy="58419"/>
            </a:xfrm>
            <a:custGeom>
              <a:avLst/>
              <a:gdLst/>
              <a:ahLst/>
              <a:cxnLst/>
              <a:rect l="l" t="t" r="r" b="b"/>
              <a:pathLst>
                <a:path w="139065" h="58419">
                  <a:moveTo>
                    <a:pt x="139052" y="46611"/>
                  </a:moveTo>
                  <a:lnTo>
                    <a:pt x="137147" y="22861"/>
                  </a:lnTo>
                  <a:lnTo>
                    <a:pt x="134354" y="0"/>
                  </a:lnTo>
                </a:path>
                <a:path w="139065" h="58419">
                  <a:moveTo>
                    <a:pt x="3809" y="58042"/>
                  </a:moveTo>
                  <a:lnTo>
                    <a:pt x="0" y="26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0924407" y="2743017"/>
              <a:ext cx="4445" cy="47625"/>
            </a:xfrm>
            <a:custGeom>
              <a:avLst/>
              <a:gdLst/>
              <a:ahLst/>
              <a:cxnLst/>
              <a:rect l="l" t="t" r="r" b="b"/>
              <a:pathLst>
                <a:path w="4445" h="47625">
                  <a:moveTo>
                    <a:pt x="1968" y="-13714"/>
                  </a:moveTo>
                  <a:lnTo>
                    <a:pt x="1968" y="61088"/>
                  </a:lnTo>
                </a:path>
              </a:pathLst>
            </a:custGeom>
            <a:ln w="31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0958948" y="2661478"/>
              <a:ext cx="3810" cy="35560"/>
            </a:xfrm>
            <a:custGeom>
              <a:avLst/>
              <a:gdLst/>
              <a:ahLst/>
              <a:cxnLst/>
              <a:rect l="l" t="t" r="r" b="b"/>
              <a:pathLst>
                <a:path w="3809" h="35560">
                  <a:moveTo>
                    <a:pt x="1904" y="-13714"/>
                  </a:moveTo>
                  <a:lnTo>
                    <a:pt x="1904" y="48769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0932153" y="2838527"/>
              <a:ext cx="3810" cy="47625"/>
            </a:xfrm>
            <a:custGeom>
              <a:avLst/>
              <a:gdLst/>
              <a:ahLst/>
              <a:cxnLst/>
              <a:rect l="l" t="t" r="r" b="b"/>
              <a:pathLst>
                <a:path w="3809" h="47625">
                  <a:moveTo>
                    <a:pt x="1904" y="-13714"/>
                  </a:moveTo>
                  <a:lnTo>
                    <a:pt x="1904" y="61088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0974313" y="2834463"/>
              <a:ext cx="1905" cy="35560"/>
            </a:xfrm>
            <a:custGeom>
              <a:avLst/>
              <a:gdLst/>
              <a:ahLst/>
              <a:cxnLst/>
              <a:rect l="l" t="t" r="r" b="b"/>
              <a:pathLst>
                <a:path w="1904" h="35560">
                  <a:moveTo>
                    <a:pt x="952" y="-13714"/>
                  </a:moveTo>
                  <a:lnTo>
                    <a:pt x="952" y="48769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0968599" y="2765117"/>
              <a:ext cx="3175" cy="35560"/>
            </a:xfrm>
            <a:custGeom>
              <a:avLst/>
              <a:gdLst/>
              <a:ahLst/>
              <a:cxnLst/>
              <a:rect l="l" t="t" r="r" b="b"/>
              <a:pathLst>
                <a:path w="3175" h="35560">
                  <a:moveTo>
                    <a:pt x="1396" y="-13714"/>
                  </a:moveTo>
                  <a:lnTo>
                    <a:pt x="1396" y="48769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0928343" y="2790391"/>
              <a:ext cx="3810" cy="48260"/>
            </a:xfrm>
            <a:custGeom>
              <a:avLst/>
              <a:gdLst/>
              <a:ahLst/>
              <a:cxnLst/>
              <a:rect l="l" t="t" r="r" b="b"/>
              <a:pathLst>
                <a:path w="3809" h="48260">
                  <a:moveTo>
                    <a:pt x="1904" y="-13714"/>
                  </a:moveTo>
                  <a:lnTo>
                    <a:pt x="1904" y="61850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0971393" y="2800171"/>
              <a:ext cx="3175" cy="34290"/>
            </a:xfrm>
            <a:custGeom>
              <a:avLst/>
              <a:gdLst/>
              <a:ahLst/>
              <a:cxnLst/>
              <a:rect l="l" t="t" r="r" b="b"/>
              <a:pathLst>
                <a:path w="3175" h="34289">
                  <a:moveTo>
                    <a:pt x="1460" y="-13714"/>
                  </a:moveTo>
                  <a:lnTo>
                    <a:pt x="1460" y="48006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0962757" y="2696532"/>
              <a:ext cx="6350" cy="68580"/>
            </a:xfrm>
            <a:custGeom>
              <a:avLst/>
              <a:gdLst/>
              <a:ahLst/>
              <a:cxnLst/>
              <a:rect l="l" t="t" r="r" b="b"/>
              <a:pathLst>
                <a:path w="6350" h="68580">
                  <a:moveTo>
                    <a:pt x="5841" y="68584"/>
                  </a:moveTo>
                  <a:lnTo>
                    <a:pt x="2920" y="34292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0943582" y="2524309"/>
              <a:ext cx="15875" cy="137795"/>
            </a:xfrm>
            <a:custGeom>
              <a:avLst/>
              <a:gdLst/>
              <a:ahLst/>
              <a:cxnLst/>
              <a:rect l="l" t="t" r="r" b="b"/>
              <a:pathLst>
                <a:path w="15875" h="137794">
                  <a:moveTo>
                    <a:pt x="7746" y="68584"/>
                  </a:moveTo>
                  <a:lnTo>
                    <a:pt x="11555" y="102876"/>
                  </a:lnTo>
                </a:path>
                <a:path w="15875" h="137794">
                  <a:moveTo>
                    <a:pt x="15365" y="137168"/>
                  </a:moveTo>
                  <a:lnTo>
                    <a:pt x="11555" y="102876"/>
                  </a:lnTo>
                </a:path>
                <a:path w="15875" h="137794">
                  <a:moveTo>
                    <a:pt x="0" y="0"/>
                  </a:moveTo>
                  <a:lnTo>
                    <a:pt x="2920" y="25274"/>
                  </a:lnTo>
                  <a:lnTo>
                    <a:pt x="7746" y="685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0919708" y="2695770"/>
              <a:ext cx="5080" cy="47625"/>
            </a:xfrm>
            <a:custGeom>
              <a:avLst/>
              <a:gdLst/>
              <a:ahLst/>
              <a:cxnLst/>
              <a:rect l="l" t="t" r="r" b="b"/>
              <a:pathLst>
                <a:path w="5079" h="47625">
                  <a:moveTo>
                    <a:pt x="2349" y="-13714"/>
                  </a:moveTo>
                  <a:lnTo>
                    <a:pt x="2349" y="60961"/>
                  </a:lnTo>
                </a:path>
              </a:pathLst>
            </a:custGeom>
            <a:ln w="32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0865992" y="270555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1904" y="736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0853420" y="269246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3936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0710557" y="2689166"/>
              <a:ext cx="166370" cy="165100"/>
            </a:xfrm>
            <a:custGeom>
              <a:avLst/>
              <a:gdLst/>
              <a:ahLst/>
              <a:cxnLst/>
              <a:rect l="l" t="t" r="r" b="b"/>
              <a:pathLst>
                <a:path w="166370" h="165100">
                  <a:moveTo>
                    <a:pt x="4825" y="26163"/>
                  </a:moveTo>
                  <a:lnTo>
                    <a:pt x="0" y="0"/>
                  </a:lnTo>
                </a:path>
                <a:path w="166370" h="165100">
                  <a:moveTo>
                    <a:pt x="165974" y="164856"/>
                  </a:moveTo>
                  <a:lnTo>
                    <a:pt x="163053" y="1419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0876532" y="2854022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30">
                  <a:moveTo>
                    <a:pt x="2793" y="23623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0864088" y="2761814"/>
              <a:ext cx="3810" cy="22860"/>
            </a:xfrm>
            <a:custGeom>
              <a:avLst/>
              <a:gdLst/>
              <a:ahLst/>
              <a:cxnLst/>
              <a:rect l="l" t="t" r="r" b="b"/>
              <a:pathLst>
                <a:path w="3809" h="22860">
                  <a:moveTo>
                    <a:pt x="3809" y="10668"/>
                  </a:moveTo>
                  <a:lnTo>
                    <a:pt x="2793" y="2413"/>
                  </a:lnTo>
                </a:path>
                <a:path w="3809" h="22860">
                  <a:moveTo>
                    <a:pt x="2793" y="2286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0877421" y="2756099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3936" y="1879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10866881" y="2784676"/>
              <a:ext cx="6985" cy="46990"/>
            </a:xfrm>
            <a:custGeom>
              <a:avLst/>
              <a:gdLst/>
              <a:ahLst/>
              <a:cxnLst/>
              <a:rect l="l" t="t" r="r" b="b"/>
              <a:pathLst>
                <a:path w="6984" h="46989">
                  <a:moveTo>
                    <a:pt x="6730" y="46484"/>
                  </a:moveTo>
                  <a:lnTo>
                    <a:pt x="3809" y="22861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10881358" y="2774896"/>
              <a:ext cx="5715" cy="41910"/>
            </a:xfrm>
            <a:custGeom>
              <a:avLst/>
              <a:gdLst/>
              <a:ahLst/>
              <a:cxnLst/>
              <a:rect l="l" t="t" r="r" b="b"/>
              <a:pathLst>
                <a:path w="5715" h="41910">
                  <a:moveTo>
                    <a:pt x="5714" y="41658"/>
                  </a:moveTo>
                  <a:lnTo>
                    <a:pt x="2793" y="17908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0857357" y="2715329"/>
              <a:ext cx="20320" cy="48895"/>
            </a:xfrm>
            <a:custGeom>
              <a:avLst/>
              <a:gdLst/>
              <a:ahLst/>
              <a:cxnLst/>
              <a:rect l="l" t="t" r="r" b="b"/>
              <a:pathLst>
                <a:path w="20320" h="48894">
                  <a:moveTo>
                    <a:pt x="3809" y="22861"/>
                  </a:moveTo>
                  <a:lnTo>
                    <a:pt x="0" y="0"/>
                  </a:lnTo>
                </a:path>
                <a:path w="20320" h="48894">
                  <a:moveTo>
                    <a:pt x="18159" y="29338"/>
                  </a:moveTo>
                  <a:lnTo>
                    <a:pt x="15365" y="17146"/>
                  </a:lnTo>
                </a:path>
                <a:path w="20320" h="48894">
                  <a:moveTo>
                    <a:pt x="6730" y="35943"/>
                  </a:moveTo>
                  <a:lnTo>
                    <a:pt x="7619" y="41531"/>
                  </a:lnTo>
                  <a:lnTo>
                    <a:pt x="7619" y="42420"/>
                  </a:lnTo>
                  <a:lnTo>
                    <a:pt x="8635" y="45722"/>
                  </a:lnTo>
                  <a:lnTo>
                    <a:pt x="9524" y="48898"/>
                  </a:lnTo>
                </a:path>
                <a:path w="20320" h="48894">
                  <a:moveTo>
                    <a:pt x="6730" y="46484"/>
                  </a:moveTo>
                  <a:lnTo>
                    <a:pt x="3809" y="22861"/>
                  </a:lnTo>
                </a:path>
                <a:path w="20320" h="48894">
                  <a:moveTo>
                    <a:pt x="20064" y="40769"/>
                  </a:moveTo>
                  <a:lnTo>
                    <a:pt x="18159" y="293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0860151" y="271609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302"/>
                  </a:moveTo>
                  <a:lnTo>
                    <a:pt x="13714" y="3302"/>
                  </a:lnTo>
                </a:path>
              </a:pathLst>
            </a:custGeom>
            <a:ln w="66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0860151" y="2722696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0"/>
                  </a:moveTo>
                  <a:lnTo>
                    <a:pt x="1015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0861167" y="27284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0861167" y="2729173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0867897" y="2712916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4825" y="19559"/>
                  </a:moveTo>
                  <a:lnTo>
                    <a:pt x="1904" y="7239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0715383" y="2715329"/>
              <a:ext cx="5080" cy="26034"/>
            </a:xfrm>
            <a:custGeom>
              <a:avLst/>
              <a:gdLst/>
              <a:ahLst/>
              <a:cxnLst/>
              <a:rect l="l" t="t" r="r" b="b"/>
              <a:pathLst>
                <a:path w="5079" h="26035">
                  <a:moveTo>
                    <a:pt x="4825" y="2603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0720209" y="2741366"/>
              <a:ext cx="5080" cy="26670"/>
            </a:xfrm>
            <a:custGeom>
              <a:avLst/>
              <a:gdLst/>
              <a:ahLst/>
              <a:cxnLst/>
              <a:rect l="l" t="t" r="r" b="b"/>
              <a:pathLst>
                <a:path w="5079" h="26669">
                  <a:moveTo>
                    <a:pt x="4698" y="26163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0724908" y="2767530"/>
              <a:ext cx="5080" cy="30480"/>
            </a:xfrm>
            <a:custGeom>
              <a:avLst/>
              <a:gdLst/>
              <a:ahLst/>
              <a:cxnLst/>
              <a:rect l="l" t="t" r="r" b="b"/>
              <a:pathLst>
                <a:path w="5079" h="30480">
                  <a:moveTo>
                    <a:pt x="4825" y="30227"/>
                  </a:moveTo>
                  <a:lnTo>
                    <a:pt x="3936" y="26163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0704843" y="2663129"/>
              <a:ext cx="156845" cy="26034"/>
            </a:xfrm>
            <a:custGeom>
              <a:avLst/>
              <a:gdLst/>
              <a:ahLst/>
              <a:cxnLst/>
              <a:rect l="l" t="t" r="r" b="b"/>
              <a:pathLst>
                <a:path w="156845" h="26035">
                  <a:moveTo>
                    <a:pt x="5714" y="26036"/>
                  </a:moveTo>
                  <a:lnTo>
                    <a:pt x="0" y="0"/>
                  </a:lnTo>
                </a:path>
                <a:path w="156845" h="26035">
                  <a:moveTo>
                    <a:pt x="156323" y="25274"/>
                  </a:moveTo>
                  <a:lnTo>
                    <a:pt x="153402" y="1625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0914883" y="2648396"/>
              <a:ext cx="5080" cy="47625"/>
            </a:xfrm>
            <a:custGeom>
              <a:avLst/>
              <a:gdLst/>
              <a:ahLst/>
              <a:cxnLst/>
              <a:rect l="l" t="t" r="r" b="b"/>
              <a:pathLst>
                <a:path w="5079" h="47625">
                  <a:moveTo>
                    <a:pt x="2412" y="-13714"/>
                  </a:moveTo>
                  <a:lnTo>
                    <a:pt x="2412" y="61088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0849610" y="2669607"/>
              <a:ext cx="3810" cy="22860"/>
            </a:xfrm>
            <a:custGeom>
              <a:avLst/>
              <a:gdLst/>
              <a:ahLst/>
              <a:cxnLst/>
              <a:rect l="l" t="t" r="r" b="b"/>
              <a:pathLst>
                <a:path w="3809" h="22860">
                  <a:moveTo>
                    <a:pt x="3809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0861167" y="2688404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4">
                  <a:moveTo>
                    <a:pt x="4825" y="17146"/>
                  </a:moveTo>
                  <a:lnTo>
                    <a:pt x="2920" y="8128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0834245" y="2577399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3936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0910057" y="2600260"/>
              <a:ext cx="5080" cy="48260"/>
            </a:xfrm>
            <a:custGeom>
              <a:avLst/>
              <a:gdLst/>
              <a:ahLst/>
              <a:cxnLst/>
              <a:rect l="l" t="t" r="r" b="b"/>
              <a:pathLst>
                <a:path w="5079" h="48260">
                  <a:moveTo>
                    <a:pt x="2412" y="-13714"/>
                  </a:moveTo>
                  <a:lnTo>
                    <a:pt x="2412" y="61850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0838181" y="2600260"/>
              <a:ext cx="19685" cy="82550"/>
            </a:xfrm>
            <a:custGeom>
              <a:avLst/>
              <a:gdLst/>
              <a:ahLst/>
              <a:cxnLst/>
              <a:rect l="l" t="t" r="r" b="b"/>
              <a:pathLst>
                <a:path w="19684" h="82550">
                  <a:moveTo>
                    <a:pt x="3809" y="22861"/>
                  </a:moveTo>
                  <a:lnTo>
                    <a:pt x="0" y="0"/>
                  </a:lnTo>
                </a:path>
                <a:path w="19684" h="82550">
                  <a:moveTo>
                    <a:pt x="13333" y="63631"/>
                  </a:moveTo>
                  <a:lnTo>
                    <a:pt x="10540" y="58677"/>
                  </a:lnTo>
                </a:path>
                <a:path w="19684" h="82550">
                  <a:moveTo>
                    <a:pt x="11428" y="69346"/>
                  </a:moveTo>
                  <a:lnTo>
                    <a:pt x="8635" y="45722"/>
                  </a:lnTo>
                  <a:lnTo>
                    <a:pt x="3809" y="22861"/>
                  </a:lnTo>
                </a:path>
                <a:path w="19684" h="82550">
                  <a:moveTo>
                    <a:pt x="14349" y="75061"/>
                  </a:moveTo>
                  <a:lnTo>
                    <a:pt x="16254" y="78363"/>
                  </a:lnTo>
                  <a:lnTo>
                    <a:pt x="19175" y="82428"/>
                  </a:lnTo>
                </a:path>
                <a:path w="19684" h="82550">
                  <a:moveTo>
                    <a:pt x="17270" y="70997"/>
                  </a:moveTo>
                  <a:lnTo>
                    <a:pt x="15238" y="67695"/>
                  </a:lnTo>
                  <a:lnTo>
                    <a:pt x="14349" y="65282"/>
                  </a:lnTo>
                  <a:lnTo>
                    <a:pt x="13333" y="6363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0855452" y="2671258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5">
                  <a:moveTo>
                    <a:pt x="2793" y="8128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0904342" y="2552886"/>
              <a:ext cx="5715" cy="47625"/>
            </a:xfrm>
            <a:custGeom>
              <a:avLst/>
              <a:gdLst/>
              <a:ahLst/>
              <a:cxnLst/>
              <a:rect l="l" t="t" r="r" b="b"/>
              <a:pathLst>
                <a:path w="5715" h="47625">
                  <a:moveTo>
                    <a:pt x="2857" y="-13714"/>
                  </a:moveTo>
                  <a:lnTo>
                    <a:pt x="2857" y="61088"/>
                  </a:lnTo>
                </a:path>
              </a:pathLst>
            </a:custGeom>
            <a:ln w="3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0671318" y="2531676"/>
              <a:ext cx="163195" cy="132080"/>
            </a:xfrm>
            <a:custGeom>
              <a:avLst/>
              <a:gdLst/>
              <a:ahLst/>
              <a:cxnLst/>
              <a:rect l="l" t="t" r="r" b="b"/>
              <a:pathLst>
                <a:path w="163195" h="132080">
                  <a:moveTo>
                    <a:pt x="162926" y="45722"/>
                  </a:moveTo>
                  <a:lnTo>
                    <a:pt x="159116" y="22861"/>
                  </a:lnTo>
                  <a:lnTo>
                    <a:pt x="154291" y="0"/>
                  </a:lnTo>
                </a:path>
                <a:path w="163195" h="132080">
                  <a:moveTo>
                    <a:pt x="2793" y="21210"/>
                  </a:moveTo>
                  <a:lnTo>
                    <a:pt x="0" y="11430"/>
                  </a:lnTo>
                </a:path>
                <a:path w="163195" h="132080">
                  <a:moveTo>
                    <a:pt x="27810" y="104527"/>
                  </a:moveTo>
                  <a:lnTo>
                    <a:pt x="25778" y="95510"/>
                  </a:lnTo>
                </a:path>
                <a:path w="163195" h="132080">
                  <a:moveTo>
                    <a:pt x="28699" y="108591"/>
                  </a:moveTo>
                  <a:lnTo>
                    <a:pt x="27810" y="104527"/>
                  </a:lnTo>
                </a:path>
                <a:path w="163195" h="132080">
                  <a:moveTo>
                    <a:pt x="29715" y="113418"/>
                  </a:moveTo>
                  <a:lnTo>
                    <a:pt x="28699" y="108591"/>
                  </a:lnTo>
                </a:path>
                <a:path w="163195" h="132080">
                  <a:moveTo>
                    <a:pt x="30604" y="114307"/>
                  </a:moveTo>
                  <a:lnTo>
                    <a:pt x="29715" y="113418"/>
                  </a:lnTo>
                </a:path>
                <a:path w="163195" h="132080">
                  <a:moveTo>
                    <a:pt x="31620" y="122435"/>
                  </a:moveTo>
                  <a:lnTo>
                    <a:pt x="30604" y="114307"/>
                  </a:lnTo>
                </a:path>
                <a:path w="163195" h="132080">
                  <a:moveTo>
                    <a:pt x="32509" y="122435"/>
                  </a:moveTo>
                  <a:lnTo>
                    <a:pt x="31620" y="122435"/>
                  </a:lnTo>
                </a:path>
                <a:path w="163195" h="132080">
                  <a:moveTo>
                    <a:pt x="33525" y="131453"/>
                  </a:moveTo>
                  <a:lnTo>
                    <a:pt x="32509" y="1224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0686557" y="259124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5" y="406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0687573" y="25953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0687573" y="259619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904" y="4064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0689477" y="26002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0262668" y="2552886"/>
              <a:ext cx="434975" cy="608965"/>
            </a:xfrm>
            <a:custGeom>
              <a:avLst/>
              <a:gdLst/>
              <a:ahLst/>
              <a:cxnLst/>
              <a:rect l="l" t="t" r="r" b="b"/>
              <a:pathLst>
                <a:path w="434975" h="608964">
                  <a:moveTo>
                    <a:pt x="428714" y="56391"/>
                  </a:moveTo>
                  <a:lnTo>
                    <a:pt x="426809" y="48136"/>
                  </a:lnTo>
                </a:path>
                <a:path w="434975" h="608964">
                  <a:moveTo>
                    <a:pt x="429730" y="57153"/>
                  </a:moveTo>
                  <a:lnTo>
                    <a:pt x="428714" y="56391"/>
                  </a:lnTo>
                </a:path>
                <a:path w="434975" h="608964">
                  <a:moveTo>
                    <a:pt x="431634" y="65282"/>
                  </a:moveTo>
                  <a:lnTo>
                    <a:pt x="429730" y="57153"/>
                  </a:lnTo>
                </a:path>
                <a:path w="434975" h="608964">
                  <a:moveTo>
                    <a:pt x="432523" y="66933"/>
                  </a:moveTo>
                  <a:lnTo>
                    <a:pt x="431634" y="65282"/>
                  </a:lnTo>
                </a:path>
                <a:path w="434975" h="608964">
                  <a:moveTo>
                    <a:pt x="434428" y="74299"/>
                  </a:moveTo>
                  <a:lnTo>
                    <a:pt x="432523" y="66933"/>
                  </a:lnTo>
                </a:path>
                <a:path w="434975" h="608964">
                  <a:moveTo>
                    <a:pt x="423888" y="38356"/>
                  </a:moveTo>
                  <a:lnTo>
                    <a:pt x="411443" y="0"/>
                  </a:lnTo>
                </a:path>
                <a:path w="434975" h="608964">
                  <a:moveTo>
                    <a:pt x="48890" y="608749"/>
                  </a:moveTo>
                  <a:lnTo>
                    <a:pt x="43176" y="523908"/>
                  </a:lnTo>
                  <a:lnTo>
                    <a:pt x="37461" y="440717"/>
                  </a:lnTo>
                  <a:lnTo>
                    <a:pt x="28826" y="359051"/>
                  </a:lnTo>
                  <a:lnTo>
                    <a:pt x="20191" y="279163"/>
                  </a:lnTo>
                </a:path>
                <a:path w="434975" h="608964">
                  <a:moveTo>
                    <a:pt x="48890" y="606336"/>
                  </a:moveTo>
                  <a:lnTo>
                    <a:pt x="43176" y="522256"/>
                  </a:lnTo>
                  <a:lnTo>
                    <a:pt x="37461" y="439066"/>
                  </a:lnTo>
                  <a:lnTo>
                    <a:pt x="28826" y="358289"/>
                  </a:lnTo>
                  <a:lnTo>
                    <a:pt x="20191" y="279163"/>
                  </a:lnTo>
                </a:path>
                <a:path w="434975" h="608964">
                  <a:moveTo>
                    <a:pt x="26921" y="592492"/>
                  </a:moveTo>
                  <a:lnTo>
                    <a:pt x="20191" y="484789"/>
                  </a:lnTo>
                  <a:lnTo>
                    <a:pt x="10540" y="381151"/>
                  </a:lnTo>
                  <a:lnTo>
                    <a:pt x="0" y="279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0277018" y="2870406"/>
              <a:ext cx="5080" cy="39370"/>
            </a:xfrm>
            <a:custGeom>
              <a:avLst/>
              <a:gdLst/>
              <a:ahLst/>
              <a:cxnLst/>
              <a:rect l="l" t="t" r="r" b="b"/>
              <a:pathLst>
                <a:path w="5079" h="39369">
                  <a:moveTo>
                    <a:pt x="2412" y="-13714"/>
                  </a:moveTo>
                  <a:lnTo>
                    <a:pt x="2412" y="52833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9945196" y="2887552"/>
              <a:ext cx="0" cy="164465"/>
            </a:xfrm>
            <a:custGeom>
              <a:avLst/>
              <a:gdLst/>
              <a:ahLst/>
              <a:cxnLst/>
              <a:rect l="l" t="t" r="r" b="b"/>
              <a:pathLst>
                <a:path h="164464">
                  <a:moveTo>
                    <a:pt x="0" y="16396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0034469" y="2858975"/>
              <a:ext cx="3810" cy="39370"/>
            </a:xfrm>
            <a:custGeom>
              <a:avLst/>
              <a:gdLst/>
              <a:ahLst/>
              <a:cxnLst/>
              <a:rect l="l" t="t" r="r" b="b"/>
              <a:pathLst>
                <a:path w="3809" h="39369">
                  <a:moveTo>
                    <a:pt x="1904" y="-13714"/>
                  </a:moveTo>
                  <a:lnTo>
                    <a:pt x="1904" y="52833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0295304" y="3066253"/>
              <a:ext cx="3175" cy="39370"/>
            </a:xfrm>
            <a:custGeom>
              <a:avLst/>
              <a:gdLst/>
              <a:ahLst/>
              <a:cxnLst/>
              <a:rect l="l" t="t" r="r" b="b"/>
              <a:pathLst>
                <a:path w="3175" h="39369">
                  <a:moveTo>
                    <a:pt x="1460" y="-13714"/>
                  </a:moveTo>
                  <a:lnTo>
                    <a:pt x="1460" y="52833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0302035" y="3174717"/>
              <a:ext cx="1905" cy="30480"/>
            </a:xfrm>
            <a:custGeom>
              <a:avLst/>
              <a:gdLst/>
              <a:ahLst/>
              <a:cxnLst/>
              <a:rect l="l" t="t" r="r" b="b"/>
              <a:pathLst>
                <a:path w="1904" h="30480">
                  <a:moveTo>
                    <a:pt x="1904" y="3022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0310670" y="318779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0290479" y="3164938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5">
                  <a:moveTo>
                    <a:pt x="952" y="-13714"/>
                  </a:moveTo>
                  <a:lnTo>
                    <a:pt x="952" y="47244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0310670" y="3196817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19">
                  <a:moveTo>
                    <a:pt x="-13714" y="16320"/>
                  </a:moveTo>
                  <a:lnTo>
                    <a:pt x="13714" y="16320"/>
                  </a:lnTo>
                </a:path>
              </a:pathLst>
            </a:custGeom>
            <a:ln w="326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0278669" y="3184753"/>
              <a:ext cx="29845" cy="63500"/>
            </a:xfrm>
            <a:custGeom>
              <a:avLst/>
              <a:gdLst/>
              <a:ahLst/>
              <a:cxnLst/>
              <a:rect l="l" t="t" r="r" b="b"/>
              <a:pathLst>
                <a:path w="29845" h="63500">
                  <a:moveTo>
                    <a:pt x="0" y="63245"/>
                  </a:moveTo>
                  <a:lnTo>
                    <a:pt x="29334" y="63245"/>
                  </a:lnTo>
                  <a:lnTo>
                    <a:pt x="29334" y="0"/>
                  </a:lnTo>
                  <a:lnTo>
                    <a:pt x="0" y="0"/>
                  </a:lnTo>
                  <a:lnTo>
                    <a:pt x="0" y="6324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0310670" y="322945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0290225" y="3191230"/>
              <a:ext cx="28575" cy="57150"/>
            </a:xfrm>
            <a:custGeom>
              <a:avLst/>
              <a:gdLst/>
              <a:ahLst/>
              <a:cxnLst/>
              <a:rect l="l" t="t" r="r" b="b"/>
              <a:pathLst>
                <a:path w="28575" h="57150">
                  <a:moveTo>
                    <a:pt x="0" y="56768"/>
                  </a:moveTo>
                  <a:lnTo>
                    <a:pt x="28318" y="56768"/>
                  </a:lnTo>
                  <a:lnTo>
                    <a:pt x="28318" y="0"/>
                  </a:lnTo>
                  <a:lnTo>
                    <a:pt x="0" y="0"/>
                  </a:lnTo>
                  <a:lnTo>
                    <a:pt x="0" y="567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0296955" y="3160429"/>
              <a:ext cx="28575" cy="35560"/>
            </a:xfrm>
            <a:custGeom>
              <a:avLst/>
              <a:gdLst/>
              <a:ahLst/>
              <a:cxnLst/>
              <a:rect l="l" t="t" r="r" b="b"/>
              <a:pathLst>
                <a:path w="28575" h="35560">
                  <a:moveTo>
                    <a:pt x="0" y="31497"/>
                  </a:moveTo>
                  <a:lnTo>
                    <a:pt x="27429" y="31497"/>
                  </a:lnTo>
                </a:path>
                <a:path w="28575" h="35560">
                  <a:moveTo>
                    <a:pt x="0" y="33085"/>
                  </a:moveTo>
                  <a:lnTo>
                    <a:pt x="27429" y="33085"/>
                  </a:lnTo>
                </a:path>
                <a:path w="28575" h="35560">
                  <a:moveTo>
                    <a:pt x="0" y="35117"/>
                  </a:moveTo>
                  <a:lnTo>
                    <a:pt x="27429" y="35117"/>
                  </a:lnTo>
                </a:path>
                <a:path w="28575" h="35560">
                  <a:moveTo>
                    <a:pt x="888" y="0"/>
                  </a:moveTo>
                  <a:lnTo>
                    <a:pt x="2831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0310670" y="317878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0296955" y="3184116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0" y="0"/>
                  </a:moveTo>
                  <a:lnTo>
                    <a:pt x="27429" y="0"/>
                  </a:lnTo>
                </a:path>
                <a:path w="27940" h="2539">
                  <a:moveTo>
                    <a:pt x="0" y="2476"/>
                  </a:moveTo>
                  <a:lnTo>
                    <a:pt x="27429" y="247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0289590" y="3105371"/>
              <a:ext cx="22225" cy="73660"/>
            </a:xfrm>
            <a:custGeom>
              <a:avLst/>
              <a:gdLst/>
              <a:ahLst/>
              <a:cxnLst/>
              <a:rect l="l" t="t" r="r" b="b"/>
              <a:pathLst>
                <a:path w="22225" h="73660">
                  <a:moveTo>
                    <a:pt x="12444" y="69346"/>
                  </a:moveTo>
                  <a:lnTo>
                    <a:pt x="10540" y="39118"/>
                  </a:lnTo>
                  <a:lnTo>
                    <a:pt x="8635" y="0"/>
                  </a:lnTo>
                </a:path>
                <a:path w="22225" h="73660">
                  <a:moveTo>
                    <a:pt x="888" y="59566"/>
                  </a:moveTo>
                  <a:lnTo>
                    <a:pt x="0" y="40007"/>
                  </a:lnTo>
                </a:path>
                <a:path w="22225" h="73660">
                  <a:moveTo>
                    <a:pt x="21080" y="73410"/>
                  </a:moveTo>
                  <a:lnTo>
                    <a:pt x="21080" y="64520"/>
                  </a:lnTo>
                  <a:lnTo>
                    <a:pt x="21969" y="56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0289590" y="2987889"/>
              <a:ext cx="3175" cy="39370"/>
            </a:xfrm>
            <a:custGeom>
              <a:avLst/>
              <a:gdLst/>
              <a:ahLst/>
              <a:cxnLst/>
              <a:rect l="l" t="t" r="r" b="b"/>
              <a:pathLst>
                <a:path w="3175" h="39369">
                  <a:moveTo>
                    <a:pt x="1396" y="-13714"/>
                  </a:moveTo>
                  <a:lnTo>
                    <a:pt x="1396" y="52833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0292384" y="3027007"/>
              <a:ext cx="3175" cy="39370"/>
            </a:xfrm>
            <a:custGeom>
              <a:avLst/>
              <a:gdLst/>
              <a:ahLst/>
              <a:cxnLst/>
              <a:rect l="l" t="t" r="r" b="b"/>
              <a:pathLst>
                <a:path w="3175" h="39369">
                  <a:moveTo>
                    <a:pt x="1460" y="-13714"/>
                  </a:moveTo>
                  <a:lnTo>
                    <a:pt x="1460" y="52960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0048819" y="2909525"/>
              <a:ext cx="241300" cy="118110"/>
            </a:xfrm>
            <a:custGeom>
              <a:avLst/>
              <a:gdLst/>
              <a:ahLst/>
              <a:cxnLst/>
              <a:rect l="l" t="t" r="r" b="b"/>
              <a:pathLst>
                <a:path w="241300" h="118110">
                  <a:moveTo>
                    <a:pt x="240770" y="78363"/>
                  </a:moveTo>
                  <a:lnTo>
                    <a:pt x="236834" y="39118"/>
                  </a:lnTo>
                  <a:lnTo>
                    <a:pt x="233024" y="0"/>
                  </a:lnTo>
                </a:path>
                <a:path w="241300" h="118110">
                  <a:moveTo>
                    <a:pt x="0" y="96272"/>
                  </a:moveTo>
                  <a:lnTo>
                    <a:pt x="1015" y="1174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0058470" y="3156809"/>
              <a:ext cx="1905" cy="43180"/>
            </a:xfrm>
            <a:custGeom>
              <a:avLst/>
              <a:gdLst/>
              <a:ahLst/>
              <a:cxnLst/>
              <a:rect l="l" t="t" r="r" b="b"/>
              <a:pathLst>
                <a:path w="1904" h="43180">
                  <a:moveTo>
                    <a:pt x="952" y="-13714"/>
                  </a:moveTo>
                  <a:lnTo>
                    <a:pt x="952" y="56897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0060375" y="3199992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4">
                  <a:moveTo>
                    <a:pt x="952" y="-13714"/>
                  </a:moveTo>
                  <a:lnTo>
                    <a:pt x="952" y="57024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0049835" y="3027007"/>
              <a:ext cx="3175" cy="43815"/>
            </a:xfrm>
            <a:custGeom>
              <a:avLst/>
              <a:gdLst/>
              <a:ahLst/>
              <a:cxnLst/>
              <a:rect l="l" t="t" r="r" b="b"/>
              <a:pathLst>
                <a:path w="3175" h="43814">
                  <a:moveTo>
                    <a:pt x="1396" y="-13714"/>
                  </a:moveTo>
                  <a:lnTo>
                    <a:pt x="1396" y="57024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0038279" y="2695770"/>
              <a:ext cx="227329" cy="461645"/>
            </a:xfrm>
            <a:custGeom>
              <a:avLst/>
              <a:gdLst/>
              <a:ahLst/>
              <a:cxnLst/>
              <a:rect l="l" t="t" r="r" b="b"/>
              <a:pathLst>
                <a:path w="227329" h="461644">
                  <a:moveTo>
                    <a:pt x="14349" y="374546"/>
                  </a:moveTo>
                  <a:lnTo>
                    <a:pt x="17270" y="417729"/>
                  </a:lnTo>
                  <a:lnTo>
                    <a:pt x="20191" y="461039"/>
                  </a:lnTo>
                </a:path>
                <a:path w="227329" h="461644">
                  <a:moveTo>
                    <a:pt x="5714" y="259477"/>
                  </a:moveTo>
                  <a:lnTo>
                    <a:pt x="8635" y="288816"/>
                  </a:lnTo>
                  <a:lnTo>
                    <a:pt x="10540" y="310026"/>
                  </a:lnTo>
                </a:path>
                <a:path w="227329" h="461644">
                  <a:moveTo>
                    <a:pt x="0" y="202323"/>
                  </a:moveTo>
                  <a:lnTo>
                    <a:pt x="2920" y="230900"/>
                  </a:lnTo>
                  <a:lnTo>
                    <a:pt x="5714" y="259477"/>
                  </a:lnTo>
                </a:path>
                <a:path w="227329" h="461644">
                  <a:moveTo>
                    <a:pt x="223500" y="0"/>
                  </a:moveTo>
                  <a:lnTo>
                    <a:pt x="226294" y="15494"/>
                  </a:lnTo>
                </a:path>
                <a:path w="227329" h="461644">
                  <a:moveTo>
                    <a:pt x="227309" y="17908"/>
                  </a:moveTo>
                  <a:lnTo>
                    <a:pt x="225405" y="4826"/>
                  </a:lnTo>
                </a:path>
                <a:path w="227329" h="461644">
                  <a:moveTo>
                    <a:pt x="215753" y="18670"/>
                  </a:moveTo>
                  <a:lnTo>
                    <a:pt x="212960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0236762" y="2689166"/>
              <a:ext cx="46355" cy="143510"/>
            </a:xfrm>
            <a:custGeom>
              <a:avLst/>
              <a:gdLst/>
              <a:ahLst/>
              <a:cxnLst/>
              <a:rect l="l" t="t" r="r" b="b"/>
              <a:pathLst>
                <a:path w="46354" h="143510">
                  <a:moveTo>
                    <a:pt x="6730" y="25274"/>
                  </a:moveTo>
                  <a:lnTo>
                    <a:pt x="0" y="0"/>
                  </a:lnTo>
                </a:path>
                <a:path w="46354" h="143510">
                  <a:moveTo>
                    <a:pt x="42287" y="113418"/>
                  </a:moveTo>
                  <a:lnTo>
                    <a:pt x="46096" y="142884"/>
                  </a:lnTo>
                </a:path>
                <a:path w="46354" h="143510">
                  <a:moveTo>
                    <a:pt x="46096" y="142884"/>
                  </a:moveTo>
                  <a:lnTo>
                    <a:pt x="42287" y="1134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0243493" y="2716091"/>
              <a:ext cx="5715" cy="27940"/>
            </a:xfrm>
            <a:custGeom>
              <a:avLst/>
              <a:gdLst/>
              <a:ahLst/>
              <a:cxnLst/>
              <a:rect l="l" t="t" r="r" b="b"/>
              <a:pathLst>
                <a:path w="5715" h="27939">
                  <a:moveTo>
                    <a:pt x="5714" y="2781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0275113" y="2851609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1904" y="1879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0249207" y="2745557"/>
              <a:ext cx="29209" cy="57150"/>
            </a:xfrm>
            <a:custGeom>
              <a:avLst/>
              <a:gdLst/>
              <a:ahLst/>
              <a:cxnLst/>
              <a:rect l="l" t="t" r="r" b="b"/>
              <a:pathLst>
                <a:path w="29209" h="57150">
                  <a:moveTo>
                    <a:pt x="4825" y="27687"/>
                  </a:moveTo>
                  <a:lnTo>
                    <a:pt x="0" y="0"/>
                  </a:lnTo>
                </a:path>
                <a:path w="29209" h="57150">
                  <a:moveTo>
                    <a:pt x="25016" y="22734"/>
                  </a:moveTo>
                  <a:lnTo>
                    <a:pt x="28826" y="46484"/>
                  </a:lnTo>
                </a:path>
                <a:path w="29209" h="57150">
                  <a:moveTo>
                    <a:pt x="25905" y="27687"/>
                  </a:moveTo>
                  <a:lnTo>
                    <a:pt x="24000" y="12192"/>
                  </a:lnTo>
                </a:path>
                <a:path w="29209" h="57150">
                  <a:moveTo>
                    <a:pt x="16381" y="29338"/>
                  </a:moveTo>
                  <a:lnTo>
                    <a:pt x="14476" y="17908"/>
                  </a:lnTo>
                </a:path>
                <a:path w="29209" h="57150">
                  <a:moveTo>
                    <a:pt x="9651" y="57026"/>
                  </a:moveTo>
                  <a:lnTo>
                    <a:pt x="4825" y="2844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0277018" y="2787978"/>
              <a:ext cx="2540" cy="14604"/>
            </a:xfrm>
            <a:custGeom>
              <a:avLst/>
              <a:gdLst/>
              <a:ahLst/>
              <a:cxnLst/>
              <a:rect l="l" t="t" r="r" b="b"/>
              <a:pathLst>
                <a:path w="2540" h="14605">
                  <a:moveTo>
                    <a:pt x="1015" y="4064"/>
                  </a:moveTo>
                  <a:lnTo>
                    <a:pt x="2031" y="14605"/>
                  </a:lnTo>
                </a:path>
                <a:path w="2540" h="14605">
                  <a:moveTo>
                    <a:pt x="2031" y="1460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0258859" y="2785438"/>
              <a:ext cx="16510" cy="66675"/>
            </a:xfrm>
            <a:custGeom>
              <a:avLst/>
              <a:gdLst/>
              <a:ahLst/>
              <a:cxnLst/>
              <a:rect l="l" t="t" r="r" b="b"/>
              <a:pathLst>
                <a:path w="16509" h="66675">
                  <a:moveTo>
                    <a:pt x="11555" y="22861"/>
                  </a:moveTo>
                  <a:lnTo>
                    <a:pt x="7619" y="0"/>
                  </a:lnTo>
                </a:path>
                <a:path w="16509" h="66675">
                  <a:moveTo>
                    <a:pt x="3809" y="46611"/>
                  </a:moveTo>
                  <a:lnTo>
                    <a:pt x="1904" y="32641"/>
                  </a:lnTo>
                  <a:lnTo>
                    <a:pt x="1904" y="31879"/>
                  </a:lnTo>
                  <a:lnTo>
                    <a:pt x="0" y="18035"/>
                  </a:lnTo>
                  <a:lnTo>
                    <a:pt x="0" y="17146"/>
                  </a:lnTo>
                </a:path>
                <a:path w="16509" h="66675">
                  <a:moveTo>
                    <a:pt x="14349" y="46611"/>
                  </a:moveTo>
                  <a:lnTo>
                    <a:pt x="11555" y="22861"/>
                  </a:lnTo>
                </a:path>
                <a:path w="16509" h="66675">
                  <a:moveTo>
                    <a:pt x="16254" y="66171"/>
                  </a:moveTo>
                  <a:lnTo>
                    <a:pt x="14349" y="4661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0254033" y="27732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0275113" y="2773245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4" h="15239">
                  <a:moveTo>
                    <a:pt x="1904" y="14732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0256954" y="2727522"/>
              <a:ext cx="13970" cy="58419"/>
            </a:xfrm>
            <a:custGeom>
              <a:avLst/>
              <a:gdLst/>
              <a:ahLst/>
              <a:cxnLst/>
              <a:rect l="l" t="t" r="r" b="b"/>
              <a:pathLst>
                <a:path w="13970" h="58419">
                  <a:moveTo>
                    <a:pt x="9524" y="57915"/>
                  </a:moveTo>
                  <a:lnTo>
                    <a:pt x="8635" y="47373"/>
                  </a:lnTo>
                </a:path>
                <a:path w="13970" h="58419">
                  <a:moveTo>
                    <a:pt x="10540" y="0"/>
                  </a:moveTo>
                  <a:lnTo>
                    <a:pt x="13460" y="16384"/>
                  </a:lnTo>
                </a:path>
                <a:path w="13970" h="58419">
                  <a:moveTo>
                    <a:pt x="13460" y="15494"/>
                  </a:moveTo>
                  <a:lnTo>
                    <a:pt x="11555" y="889"/>
                  </a:lnTo>
                </a:path>
                <a:path w="13970" h="58419">
                  <a:moveTo>
                    <a:pt x="2920" y="13843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0249207" y="274390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0254033" y="2711265"/>
              <a:ext cx="20320" cy="57150"/>
            </a:xfrm>
            <a:custGeom>
              <a:avLst/>
              <a:gdLst/>
              <a:ahLst/>
              <a:cxnLst/>
              <a:rect l="l" t="t" r="r" b="b"/>
              <a:pathLst>
                <a:path w="20320" h="57150">
                  <a:moveTo>
                    <a:pt x="16381" y="32641"/>
                  </a:moveTo>
                  <a:lnTo>
                    <a:pt x="18286" y="44833"/>
                  </a:lnTo>
                  <a:lnTo>
                    <a:pt x="20191" y="57026"/>
                  </a:lnTo>
                </a:path>
                <a:path w="20320" h="57150">
                  <a:moveTo>
                    <a:pt x="19175" y="46484"/>
                  </a:moveTo>
                  <a:lnTo>
                    <a:pt x="16381" y="31752"/>
                  </a:lnTo>
                </a:path>
                <a:path w="20320" h="57150">
                  <a:moveTo>
                    <a:pt x="9651" y="52200"/>
                  </a:moveTo>
                  <a:lnTo>
                    <a:pt x="7746" y="40769"/>
                  </a:lnTo>
                  <a:lnTo>
                    <a:pt x="5841" y="30100"/>
                  </a:lnTo>
                </a:path>
                <a:path w="20320" h="57150">
                  <a:moveTo>
                    <a:pt x="10540" y="0"/>
                  </a:moveTo>
                  <a:lnTo>
                    <a:pt x="13460" y="16257"/>
                  </a:lnTo>
                </a:path>
                <a:path w="20320" h="57150">
                  <a:moveTo>
                    <a:pt x="14476" y="17146"/>
                  </a:moveTo>
                  <a:lnTo>
                    <a:pt x="11555" y="2413"/>
                  </a:lnTo>
                </a:path>
                <a:path w="20320" h="57150">
                  <a:moveTo>
                    <a:pt x="2920" y="16257"/>
                  </a:moveTo>
                  <a:lnTo>
                    <a:pt x="0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0243493" y="27144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0235874" y="2623122"/>
              <a:ext cx="27940" cy="77470"/>
            </a:xfrm>
            <a:custGeom>
              <a:avLst/>
              <a:gdLst/>
              <a:ahLst/>
              <a:cxnLst/>
              <a:rect l="l" t="t" r="r" b="b"/>
              <a:pathLst>
                <a:path w="27940" h="77469">
                  <a:moveTo>
                    <a:pt x="24889" y="64393"/>
                  </a:moveTo>
                  <a:lnTo>
                    <a:pt x="21969" y="51438"/>
                  </a:lnTo>
                </a:path>
                <a:path w="27940" h="77469">
                  <a:moveTo>
                    <a:pt x="12444" y="66933"/>
                  </a:moveTo>
                  <a:lnTo>
                    <a:pt x="8635" y="56264"/>
                  </a:lnTo>
                </a:path>
                <a:path w="27940" h="77469">
                  <a:moveTo>
                    <a:pt x="888" y="66044"/>
                  </a:moveTo>
                  <a:lnTo>
                    <a:pt x="0" y="62741"/>
                  </a:lnTo>
                </a:path>
                <a:path w="27940" h="77469">
                  <a:moveTo>
                    <a:pt x="24000" y="61217"/>
                  </a:moveTo>
                  <a:lnTo>
                    <a:pt x="25905" y="72648"/>
                  </a:lnTo>
                </a:path>
                <a:path w="27940" h="77469">
                  <a:moveTo>
                    <a:pt x="27810" y="77474"/>
                  </a:moveTo>
                  <a:lnTo>
                    <a:pt x="24889" y="64393"/>
                  </a:lnTo>
                </a:path>
                <a:path w="27940" h="77469">
                  <a:moveTo>
                    <a:pt x="15365" y="77474"/>
                  </a:moveTo>
                  <a:lnTo>
                    <a:pt x="12444" y="66933"/>
                  </a:lnTo>
                </a:path>
                <a:path w="27940" h="77469">
                  <a:moveTo>
                    <a:pt x="10540" y="3175"/>
                  </a:moveTo>
                  <a:lnTo>
                    <a:pt x="14349" y="18797"/>
                  </a:lnTo>
                </a:path>
                <a:path w="27940" h="77469">
                  <a:moveTo>
                    <a:pt x="13333" y="13081"/>
                  </a:moveTo>
                  <a:lnTo>
                    <a:pt x="9524" y="0"/>
                  </a:lnTo>
                </a:path>
                <a:path w="27940" h="77469">
                  <a:moveTo>
                    <a:pt x="21080" y="50549"/>
                  </a:moveTo>
                  <a:lnTo>
                    <a:pt x="24000" y="61217"/>
                  </a:lnTo>
                </a:path>
                <a:path w="27940" h="77469">
                  <a:moveTo>
                    <a:pt x="14349" y="18797"/>
                  </a:moveTo>
                  <a:lnTo>
                    <a:pt x="18159" y="34292"/>
                  </a:lnTo>
                  <a:lnTo>
                    <a:pt x="21080" y="50549"/>
                  </a:lnTo>
                </a:path>
                <a:path w="27940" h="77469">
                  <a:moveTo>
                    <a:pt x="21969" y="51438"/>
                  </a:moveTo>
                  <a:lnTo>
                    <a:pt x="19175" y="38356"/>
                  </a:lnTo>
                  <a:lnTo>
                    <a:pt x="16254" y="25274"/>
                  </a:lnTo>
                  <a:lnTo>
                    <a:pt x="13333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0172506" y="2557839"/>
              <a:ext cx="69215" cy="52705"/>
            </a:xfrm>
            <a:custGeom>
              <a:avLst/>
              <a:gdLst/>
              <a:ahLst/>
              <a:cxnLst/>
              <a:rect l="l" t="t" r="r" b="b"/>
              <a:pathLst>
                <a:path w="69215" h="52705">
                  <a:moveTo>
                    <a:pt x="29715" y="46484"/>
                  </a:moveTo>
                  <a:lnTo>
                    <a:pt x="15365" y="21972"/>
                  </a:lnTo>
                  <a:lnTo>
                    <a:pt x="0" y="0"/>
                  </a:lnTo>
                </a:path>
                <a:path w="69215" h="52705">
                  <a:moveTo>
                    <a:pt x="64256" y="38356"/>
                  </a:moveTo>
                  <a:lnTo>
                    <a:pt x="67177" y="45722"/>
                  </a:lnTo>
                </a:path>
                <a:path w="69215" h="52705">
                  <a:moveTo>
                    <a:pt x="69081" y="52200"/>
                  </a:moveTo>
                  <a:lnTo>
                    <a:pt x="65272" y="391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0204126" y="2602673"/>
              <a:ext cx="42545" cy="27940"/>
            </a:xfrm>
            <a:custGeom>
              <a:avLst/>
              <a:gdLst/>
              <a:ahLst/>
              <a:cxnLst/>
              <a:rect l="l" t="t" r="r" b="b"/>
              <a:pathLst>
                <a:path w="42545" h="27939">
                  <a:moveTo>
                    <a:pt x="14476" y="9017"/>
                  </a:moveTo>
                  <a:lnTo>
                    <a:pt x="9651" y="0"/>
                  </a:lnTo>
                </a:path>
                <a:path w="42545" h="27939">
                  <a:moveTo>
                    <a:pt x="11555" y="27814"/>
                  </a:moveTo>
                  <a:lnTo>
                    <a:pt x="0" y="4953"/>
                  </a:lnTo>
                </a:path>
                <a:path w="42545" h="27939">
                  <a:moveTo>
                    <a:pt x="37461" y="9017"/>
                  </a:moveTo>
                  <a:lnTo>
                    <a:pt x="42287" y="23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0241588" y="2610040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09" h="13335">
                  <a:moveTo>
                    <a:pt x="3809" y="1308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0222413" y="2619057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09" h="7619">
                  <a:moveTo>
                    <a:pt x="3809" y="7239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0228127" y="2661478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4" h="24764">
                  <a:moveTo>
                    <a:pt x="7746" y="2438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0215682" y="2626297"/>
              <a:ext cx="29209" cy="53340"/>
            </a:xfrm>
            <a:custGeom>
              <a:avLst/>
              <a:gdLst/>
              <a:ahLst/>
              <a:cxnLst/>
              <a:rect l="l" t="t" r="r" b="b"/>
              <a:pathLst>
                <a:path w="29209" h="53339">
                  <a:moveTo>
                    <a:pt x="2920" y="10668"/>
                  </a:moveTo>
                  <a:lnTo>
                    <a:pt x="0" y="4191"/>
                  </a:lnTo>
                </a:path>
                <a:path w="29209" h="53339">
                  <a:moveTo>
                    <a:pt x="12444" y="35181"/>
                  </a:moveTo>
                  <a:lnTo>
                    <a:pt x="10540" y="31116"/>
                  </a:lnTo>
                </a:path>
                <a:path w="29209" h="53339">
                  <a:moveTo>
                    <a:pt x="10540" y="31116"/>
                  </a:moveTo>
                  <a:lnTo>
                    <a:pt x="2920" y="10668"/>
                  </a:lnTo>
                </a:path>
                <a:path w="29209" h="53339">
                  <a:moveTo>
                    <a:pt x="28826" y="53089"/>
                  </a:moveTo>
                  <a:lnTo>
                    <a:pt x="25905" y="41658"/>
                  </a:lnTo>
                  <a:lnTo>
                    <a:pt x="22096" y="31116"/>
                  </a:lnTo>
                  <a:lnTo>
                    <a:pt x="20191" y="25401"/>
                  </a:lnTo>
                  <a:lnTo>
                    <a:pt x="18286" y="19686"/>
                  </a:lnTo>
                  <a:lnTo>
                    <a:pt x="15365" y="13970"/>
                  </a:lnTo>
                  <a:lnTo>
                    <a:pt x="13460" y="8255"/>
                  </a:ln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0202222" y="2603562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5">
                  <a:moveTo>
                    <a:pt x="1904" y="4064"/>
                  </a:moveTo>
                  <a:lnTo>
                    <a:pt x="0" y="762"/>
                  </a:lnTo>
                </a:path>
                <a:path w="39370" h="8255">
                  <a:moveTo>
                    <a:pt x="37461" y="0"/>
                  </a:moveTo>
                  <a:lnTo>
                    <a:pt x="39366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0180253" y="2550473"/>
              <a:ext cx="56515" cy="68580"/>
            </a:xfrm>
            <a:custGeom>
              <a:avLst/>
              <a:gdLst/>
              <a:ahLst/>
              <a:cxnLst/>
              <a:rect l="l" t="t" r="r" b="b"/>
              <a:pathLst>
                <a:path w="56515" h="68580">
                  <a:moveTo>
                    <a:pt x="42160" y="68584"/>
                  </a:moveTo>
                  <a:lnTo>
                    <a:pt x="38350" y="61217"/>
                  </a:lnTo>
                </a:path>
                <a:path w="56515" h="68580">
                  <a:moveTo>
                    <a:pt x="5714" y="8128"/>
                  </a:moveTo>
                  <a:lnTo>
                    <a:pt x="0" y="0"/>
                  </a:lnTo>
                </a:path>
                <a:path w="56515" h="68580">
                  <a:moveTo>
                    <a:pt x="43176" y="7366"/>
                  </a:moveTo>
                  <a:lnTo>
                    <a:pt x="46985" y="17908"/>
                  </a:lnTo>
                </a:path>
                <a:path w="56515" h="68580">
                  <a:moveTo>
                    <a:pt x="47874" y="17908"/>
                  </a:moveTo>
                  <a:lnTo>
                    <a:pt x="45081" y="11430"/>
                  </a:lnTo>
                </a:path>
                <a:path w="56515" h="68580">
                  <a:moveTo>
                    <a:pt x="12444" y="16257"/>
                  </a:moveTo>
                  <a:lnTo>
                    <a:pt x="9524" y="12192"/>
                  </a:lnTo>
                </a:path>
                <a:path w="56515" h="68580">
                  <a:moveTo>
                    <a:pt x="46985" y="17908"/>
                  </a:moveTo>
                  <a:lnTo>
                    <a:pt x="50795" y="28576"/>
                  </a:lnTo>
                  <a:lnTo>
                    <a:pt x="53716" y="36705"/>
                  </a:lnTo>
                  <a:lnTo>
                    <a:pt x="56510" y="4572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0228127" y="2568381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59" h="28575">
                  <a:moveTo>
                    <a:pt x="9651" y="28576"/>
                  </a:moveTo>
                  <a:lnTo>
                    <a:pt x="4825" y="14732"/>
                  </a:lnTo>
                  <a:lnTo>
                    <a:pt x="2920" y="7366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9945196" y="2525198"/>
              <a:ext cx="280670" cy="353060"/>
            </a:xfrm>
            <a:custGeom>
              <a:avLst/>
              <a:gdLst/>
              <a:ahLst/>
              <a:cxnLst/>
              <a:rect l="l" t="t" r="r" b="b"/>
              <a:pathLst>
                <a:path w="280670" h="353060">
                  <a:moveTo>
                    <a:pt x="268581" y="77474"/>
                  </a:moveTo>
                  <a:lnTo>
                    <a:pt x="263755" y="68457"/>
                  </a:lnTo>
                  <a:lnTo>
                    <a:pt x="258930" y="59566"/>
                  </a:lnTo>
                  <a:lnTo>
                    <a:pt x="253215" y="50549"/>
                  </a:lnTo>
                  <a:lnTo>
                    <a:pt x="247501" y="41531"/>
                  </a:lnTo>
                </a:path>
                <a:path w="280670" h="353060">
                  <a:moveTo>
                    <a:pt x="263755" y="0"/>
                  </a:moveTo>
                  <a:lnTo>
                    <a:pt x="268581" y="11430"/>
                  </a:lnTo>
                  <a:lnTo>
                    <a:pt x="273406" y="21972"/>
                  </a:lnTo>
                  <a:lnTo>
                    <a:pt x="278232" y="32641"/>
                  </a:lnTo>
                </a:path>
                <a:path w="280670" h="353060">
                  <a:moveTo>
                    <a:pt x="280137" y="36705"/>
                  </a:moveTo>
                  <a:lnTo>
                    <a:pt x="277216" y="29338"/>
                  </a:lnTo>
                  <a:lnTo>
                    <a:pt x="274295" y="21972"/>
                  </a:lnTo>
                  <a:lnTo>
                    <a:pt x="271502" y="15494"/>
                  </a:lnTo>
                  <a:lnTo>
                    <a:pt x="268581" y="8128"/>
                  </a:lnTo>
                  <a:lnTo>
                    <a:pt x="265660" y="1651"/>
                  </a:lnTo>
                </a:path>
                <a:path w="280670" h="353060">
                  <a:moveTo>
                    <a:pt x="244580" y="37467"/>
                  </a:moveTo>
                  <a:lnTo>
                    <a:pt x="240770" y="33403"/>
                  </a:lnTo>
                </a:path>
                <a:path w="280670" h="353060">
                  <a:moveTo>
                    <a:pt x="227309" y="32641"/>
                  </a:moveTo>
                  <a:lnTo>
                    <a:pt x="224516" y="30100"/>
                  </a:lnTo>
                </a:path>
                <a:path w="280670" h="353060">
                  <a:moveTo>
                    <a:pt x="235056" y="25274"/>
                  </a:moveTo>
                  <a:lnTo>
                    <a:pt x="229214" y="17908"/>
                  </a:lnTo>
                  <a:lnTo>
                    <a:pt x="222484" y="9779"/>
                  </a:lnTo>
                  <a:lnTo>
                    <a:pt x="215880" y="3175"/>
                  </a:lnTo>
                </a:path>
                <a:path w="280670" h="353060">
                  <a:moveTo>
                    <a:pt x="0" y="26036"/>
                  </a:moveTo>
                  <a:lnTo>
                    <a:pt x="0" y="179462"/>
                  </a:lnTo>
                </a:path>
                <a:path w="280670" h="353060">
                  <a:moveTo>
                    <a:pt x="67177" y="159903"/>
                  </a:moveTo>
                  <a:lnTo>
                    <a:pt x="70097" y="179462"/>
                  </a:lnTo>
                </a:path>
                <a:path w="280670" h="353060">
                  <a:moveTo>
                    <a:pt x="0" y="189241"/>
                  </a:moveTo>
                  <a:lnTo>
                    <a:pt x="0" y="352447"/>
                  </a:lnTo>
                </a:path>
                <a:path w="280670" h="353060">
                  <a:moveTo>
                    <a:pt x="70097" y="179462"/>
                  </a:moveTo>
                  <a:lnTo>
                    <a:pt x="75812" y="2178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9945196" y="2877646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953"/>
                  </a:moveTo>
                  <a:lnTo>
                    <a:pt x="13714" y="4953"/>
                  </a:lnTo>
                </a:path>
              </a:pathLst>
            </a:custGeom>
            <a:ln w="990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0021009" y="2743017"/>
              <a:ext cx="13970" cy="116205"/>
            </a:xfrm>
            <a:custGeom>
              <a:avLst/>
              <a:gdLst/>
              <a:ahLst/>
              <a:cxnLst/>
              <a:rect l="l" t="t" r="r" b="b"/>
              <a:pathLst>
                <a:path w="13970" h="116205">
                  <a:moveTo>
                    <a:pt x="0" y="0"/>
                  </a:moveTo>
                  <a:lnTo>
                    <a:pt x="4825" y="39245"/>
                  </a:lnTo>
                  <a:lnTo>
                    <a:pt x="9524" y="77601"/>
                  </a:lnTo>
                  <a:lnTo>
                    <a:pt x="13460" y="11595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9945196" y="2704661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889"/>
                  </a:moveTo>
                  <a:lnTo>
                    <a:pt x="13714" y="4889"/>
                  </a:lnTo>
                </a:path>
              </a:pathLst>
            </a:custGeom>
            <a:ln w="97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9945196" y="253256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13714" y="9335"/>
                  </a:moveTo>
                  <a:lnTo>
                    <a:pt x="13714" y="9335"/>
                  </a:lnTo>
                </a:path>
              </a:pathLst>
            </a:custGeom>
            <a:ln w="1867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9987484" y="2149763"/>
              <a:ext cx="906780" cy="535940"/>
            </a:xfrm>
            <a:custGeom>
              <a:avLst/>
              <a:gdLst/>
              <a:ahLst/>
              <a:cxnLst/>
              <a:rect l="l" t="t" r="r" b="b"/>
              <a:pathLst>
                <a:path w="906779" h="535939">
                  <a:moveTo>
                    <a:pt x="0" y="384326"/>
                  </a:moveTo>
                  <a:lnTo>
                    <a:pt x="5714" y="416967"/>
                  </a:lnTo>
                  <a:lnTo>
                    <a:pt x="11428" y="449608"/>
                  </a:lnTo>
                  <a:lnTo>
                    <a:pt x="17270" y="483138"/>
                  </a:lnTo>
                  <a:lnTo>
                    <a:pt x="21969" y="515779"/>
                  </a:lnTo>
                  <a:lnTo>
                    <a:pt x="24889" y="535338"/>
                  </a:lnTo>
                </a:path>
                <a:path w="906779" h="535939">
                  <a:moveTo>
                    <a:pt x="902382" y="0"/>
                  </a:moveTo>
                  <a:lnTo>
                    <a:pt x="906318" y="12192"/>
                  </a:lnTo>
                </a:path>
                <a:path w="906779" h="535939">
                  <a:moveTo>
                    <a:pt x="893874" y="11430"/>
                  </a:moveTo>
                  <a:lnTo>
                    <a:pt x="890953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0870690" y="2147350"/>
              <a:ext cx="55244" cy="159385"/>
            </a:xfrm>
            <a:custGeom>
              <a:avLst/>
              <a:gdLst/>
              <a:ahLst/>
              <a:cxnLst/>
              <a:rect l="l" t="t" r="r" b="b"/>
              <a:pathLst>
                <a:path w="55245" h="159385">
                  <a:moveTo>
                    <a:pt x="5841" y="19559"/>
                  </a:moveTo>
                  <a:lnTo>
                    <a:pt x="2031" y="6477"/>
                  </a:lnTo>
                </a:path>
                <a:path w="55245" h="159385">
                  <a:moveTo>
                    <a:pt x="2920" y="9779"/>
                  </a:moveTo>
                  <a:lnTo>
                    <a:pt x="0" y="0"/>
                  </a:lnTo>
                </a:path>
                <a:path w="55245" h="159385">
                  <a:moveTo>
                    <a:pt x="54732" y="159141"/>
                  </a:moveTo>
                  <a:lnTo>
                    <a:pt x="37461" y="742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0929232" y="2338243"/>
              <a:ext cx="3810" cy="64769"/>
            </a:xfrm>
            <a:custGeom>
              <a:avLst/>
              <a:gdLst/>
              <a:ahLst/>
              <a:cxnLst/>
              <a:rect l="l" t="t" r="r" b="b"/>
              <a:pathLst>
                <a:path w="3809" h="64769">
                  <a:moveTo>
                    <a:pt x="0" y="0"/>
                  </a:moveTo>
                  <a:lnTo>
                    <a:pt x="1904" y="14732"/>
                  </a:lnTo>
                </a:path>
                <a:path w="3809" h="64769">
                  <a:moveTo>
                    <a:pt x="2920" y="36705"/>
                  </a:moveTo>
                  <a:lnTo>
                    <a:pt x="3809" y="645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0934947" y="2424735"/>
              <a:ext cx="6350" cy="73660"/>
            </a:xfrm>
            <a:custGeom>
              <a:avLst/>
              <a:gdLst/>
              <a:ahLst/>
              <a:cxnLst/>
              <a:rect l="l" t="t" r="r" b="b"/>
              <a:pathLst>
                <a:path w="6350" h="73660">
                  <a:moveTo>
                    <a:pt x="0" y="0"/>
                  </a:moveTo>
                  <a:lnTo>
                    <a:pt x="2031" y="23750"/>
                  </a:lnTo>
                  <a:lnTo>
                    <a:pt x="3936" y="48136"/>
                  </a:lnTo>
                  <a:lnTo>
                    <a:pt x="5841" y="7353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0931137" y="2352976"/>
              <a:ext cx="3810" cy="71755"/>
            </a:xfrm>
            <a:custGeom>
              <a:avLst/>
              <a:gdLst/>
              <a:ahLst/>
              <a:cxnLst/>
              <a:rect l="l" t="t" r="r" b="b"/>
              <a:pathLst>
                <a:path w="3809" h="71755">
                  <a:moveTo>
                    <a:pt x="1904" y="49787"/>
                  </a:moveTo>
                  <a:lnTo>
                    <a:pt x="3809" y="71759"/>
                  </a:lnTo>
                </a:path>
                <a:path w="3809" h="71755">
                  <a:moveTo>
                    <a:pt x="0" y="0"/>
                  </a:moveTo>
                  <a:lnTo>
                    <a:pt x="1015" y="219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0929232" y="2329352"/>
              <a:ext cx="0" cy="8890"/>
            </a:xfrm>
            <a:custGeom>
              <a:avLst/>
              <a:gdLst/>
              <a:ahLst/>
              <a:cxnLst/>
              <a:rect l="l" t="t" r="r" b="b"/>
              <a:pathLst>
                <a:path h="8889">
                  <a:moveTo>
                    <a:pt x="-13714" y="4445"/>
                  </a:moveTo>
                  <a:lnTo>
                    <a:pt x="13714" y="4445"/>
                  </a:lnTo>
                </a:path>
              </a:pathLst>
            </a:custGeom>
            <a:ln w="88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0925423" y="2306491"/>
              <a:ext cx="3810" cy="22860"/>
            </a:xfrm>
            <a:custGeom>
              <a:avLst/>
              <a:gdLst/>
              <a:ahLst/>
              <a:cxnLst/>
              <a:rect l="l" t="t" r="r" b="b"/>
              <a:pathLst>
                <a:path w="3809" h="22860">
                  <a:moveTo>
                    <a:pt x="888" y="4826"/>
                  </a:moveTo>
                  <a:lnTo>
                    <a:pt x="1904" y="9779"/>
                  </a:lnTo>
                  <a:lnTo>
                    <a:pt x="2920" y="14605"/>
                  </a:lnTo>
                </a:path>
                <a:path w="3809" h="22860">
                  <a:moveTo>
                    <a:pt x="2920" y="14605"/>
                  </a:moveTo>
                  <a:lnTo>
                    <a:pt x="3809" y="22861"/>
                  </a:lnTo>
                </a:path>
                <a:path w="3809" h="22860">
                  <a:moveTo>
                    <a:pt x="0" y="0"/>
                  </a:moveTo>
                  <a:lnTo>
                    <a:pt x="888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0872723" y="2315381"/>
              <a:ext cx="6985" cy="47625"/>
            </a:xfrm>
            <a:custGeom>
              <a:avLst/>
              <a:gdLst/>
              <a:ahLst/>
              <a:cxnLst/>
              <a:rect l="l" t="t" r="r" b="b"/>
              <a:pathLst>
                <a:path w="6984" h="47625">
                  <a:moveTo>
                    <a:pt x="3301" y="-13714"/>
                  </a:moveTo>
                  <a:lnTo>
                    <a:pt x="3301" y="61088"/>
                  </a:lnTo>
                </a:path>
              </a:pathLst>
            </a:custGeom>
            <a:ln w="340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0492899" y="2272961"/>
              <a:ext cx="58419" cy="20955"/>
            </a:xfrm>
            <a:custGeom>
              <a:avLst/>
              <a:gdLst/>
              <a:ahLst/>
              <a:cxnLst/>
              <a:rect l="l" t="t" r="r" b="b"/>
              <a:pathLst>
                <a:path w="58420" h="20955">
                  <a:moveTo>
                    <a:pt x="58414" y="0"/>
                  </a:moveTo>
                  <a:lnTo>
                    <a:pt x="0" y="2044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0482359" y="2274612"/>
              <a:ext cx="46990" cy="21590"/>
            </a:xfrm>
            <a:custGeom>
              <a:avLst/>
              <a:gdLst/>
              <a:ahLst/>
              <a:cxnLst/>
              <a:rect l="l" t="t" r="r" b="b"/>
              <a:pathLst>
                <a:path w="46990" h="21589">
                  <a:moveTo>
                    <a:pt x="25905" y="0"/>
                  </a:moveTo>
                  <a:lnTo>
                    <a:pt x="7619" y="3302"/>
                  </a:lnTo>
                </a:path>
                <a:path w="46990" h="21589">
                  <a:moveTo>
                    <a:pt x="46985" y="5715"/>
                  </a:moveTo>
                  <a:lnTo>
                    <a:pt x="6730" y="19559"/>
                  </a:lnTo>
                </a:path>
                <a:path w="46990" h="21589">
                  <a:moveTo>
                    <a:pt x="21969" y="16384"/>
                  </a:moveTo>
                  <a:lnTo>
                    <a:pt x="0" y="21210"/>
                  </a:lnTo>
                </a:path>
                <a:path w="46990" h="21589">
                  <a:moveTo>
                    <a:pt x="6730" y="9017"/>
                  </a:moveTo>
                  <a:lnTo>
                    <a:pt x="18159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0586870" y="2315381"/>
              <a:ext cx="205740" cy="56515"/>
            </a:xfrm>
            <a:custGeom>
              <a:avLst/>
              <a:gdLst/>
              <a:ahLst/>
              <a:cxnLst/>
              <a:rect l="l" t="t" r="r" b="b"/>
              <a:pathLst>
                <a:path w="205740" h="56514">
                  <a:moveTo>
                    <a:pt x="18159" y="44960"/>
                  </a:moveTo>
                  <a:lnTo>
                    <a:pt x="0" y="0"/>
                  </a:lnTo>
                </a:path>
                <a:path w="205740" h="56514">
                  <a:moveTo>
                    <a:pt x="199499" y="33530"/>
                  </a:moveTo>
                  <a:lnTo>
                    <a:pt x="193784" y="10668"/>
                  </a:lnTo>
                </a:path>
                <a:path w="205740" h="56514">
                  <a:moveTo>
                    <a:pt x="205213" y="56391"/>
                  </a:moveTo>
                  <a:lnTo>
                    <a:pt x="199499" y="335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0639571" y="245166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1904" y="4953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0816974" y="2485953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5" h="22860">
                  <a:moveTo>
                    <a:pt x="3936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0879326" y="2362755"/>
              <a:ext cx="6985" cy="48260"/>
            </a:xfrm>
            <a:custGeom>
              <a:avLst/>
              <a:gdLst/>
              <a:ahLst/>
              <a:cxnLst/>
              <a:rect l="l" t="t" r="r" b="b"/>
              <a:pathLst>
                <a:path w="6984" h="48260">
                  <a:moveTo>
                    <a:pt x="3365" y="-13714"/>
                  </a:moveTo>
                  <a:lnTo>
                    <a:pt x="3365" y="61850"/>
                  </a:lnTo>
                </a:path>
              </a:pathLst>
            </a:custGeom>
            <a:ln w="341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10792084" y="2371773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25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10892787" y="2458265"/>
              <a:ext cx="5715" cy="47625"/>
            </a:xfrm>
            <a:custGeom>
              <a:avLst/>
              <a:gdLst/>
              <a:ahLst/>
              <a:cxnLst/>
              <a:rect l="l" t="t" r="r" b="b"/>
              <a:pathLst>
                <a:path w="5715" h="47625">
                  <a:moveTo>
                    <a:pt x="2857" y="-13714"/>
                  </a:moveTo>
                  <a:lnTo>
                    <a:pt x="2857" y="61088"/>
                  </a:lnTo>
                </a:path>
              </a:pathLst>
            </a:custGeom>
            <a:ln w="3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0886056" y="2410891"/>
              <a:ext cx="6985" cy="47625"/>
            </a:xfrm>
            <a:custGeom>
              <a:avLst/>
              <a:gdLst/>
              <a:ahLst/>
              <a:cxnLst/>
              <a:rect l="l" t="t" r="r" b="b"/>
              <a:pathLst>
                <a:path w="6984" h="47625">
                  <a:moveTo>
                    <a:pt x="3365" y="-13714"/>
                  </a:moveTo>
                  <a:lnTo>
                    <a:pt x="3365" y="61088"/>
                  </a:lnTo>
                </a:path>
              </a:pathLst>
            </a:custGeom>
            <a:ln w="341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0801736" y="2417496"/>
              <a:ext cx="15875" cy="68580"/>
            </a:xfrm>
            <a:custGeom>
              <a:avLst/>
              <a:gdLst/>
              <a:ahLst/>
              <a:cxnLst/>
              <a:rect l="l" t="t" r="r" b="b"/>
              <a:pathLst>
                <a:path w="15875" h="68580">
                  <a:moveTo>
                    <a:pt x="15365" y="68457"/>
                  </a:moveTo>
                  <a:lnTo>
                    <a:pt x="10540" y="45595"/>
                  </a:lnTo>
                  <a:lnTo>
                    <a:pt x="5714" y="22734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0796910" y="2394634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825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0641476" y="2456614"/>
              <a:ext cx="15875" cy="43815"/>
            </a:xfrm>
            <a:custGeom>
              <a:avLst/>
              <a:gdLst/>
              <a:ahLst/>
              <a:cxnLst/>
              <a:rect l="l" t="t" r="r" b="b"/>
              <a:pathLst>
                <a:path w="15875" h="43814">
                  <a:moveTo>
                    <a:pt x="15365" y="43309"/>
                  </a:moveTo>
                  <a:lnTo>
                    <a:pt x="13460" y="39118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0605030" y="2361104"/>
              <a:ext cx="18415" cy="48260"/>
            </a:xfrm>
            <a:custGeom>
              <a:avLst/>
              <a:gdLst/>
              <a:ahLst/>
              <a:cxnLst/>
              <a:rect l="l" t="t" r="r" b="b"/>
              <a:pathLst>
                <a:path w="18415" h="48260">
                  <a:moveTo>
                    <a:pt x="17270" y="44960"/>
                  </a:moveTo>
                  <a:lnTo>
                    <a:pt x="0" y="0"/>
                  </a:lnTo>
                </a:path>
                <a:path w="18415" h="48260">
                  <a:moveTo>
                    <a:pt x="18286" y="48136"/>
                  </a:moveTo>
                  <a:lnTo>
                    <a:pt x="17270" y="4496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0623316" y="2409240"/>
              <a:ext cx="16510" cy="42545"/>
            </a:xfrm>
            <a:custGeom>
              <a:avLst/>
              <a:gdLst/>
              <a:ahLst/>
              <a:cxnLst/>
              <a:rect l="l" t="t" r="r" b="b"/>
              <a:pathLst>
                <a:path w="16509" h="42544">
                  <a:moveTo>
                    <a:pt x="16254" y="42420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0605030" y="23603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0695192" y="2242860"/>
              <a:ext cx="22225" cy="17145"/>
            </a:xfrm>
            <a:custGeom>
              <a:avLst/>
              <a:gdLst/>
              <a:ahLst/>
              <a:cxnLst/>
              <a:rect l="l" t="t" r="r" b="b"/>
              <a:pathLst>
                <a:path w="22225" h="17144">
                  <a:moveTo>
                    <a:pt x="22096" y="16257"/>
                  </a:moveTo>
                  <a:lnTo>
                    <a:pt x="13460" y="17019"/>
                  </a:lnTo>
                </a:path>
                <a:path w="22225" h="17144">
                  <a:moveTo>
                    <a:pt x="11555" y="762"/>
                  </a:moveTo>
                  <a:lnTo>
                    <a:pt x="18286" y="0"/>
                  </a:lnTo>
                </a:path>
                <a:path w="22225" h="17144">
                  <a:moveTo>
                    <a:pt x="15365" y="6477"/>
                  </a:moveTo>
                  <a:lnTo>
                    <a:pt x="0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0887072" y="2182404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09" h="15875">
                  <a:moveTo>
                    <a:pt x="3809" y="1549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0736464" y="2155478"/>
              <a:ext cx="164465" cy="34290"/>
            </a:xfrm>
            <a:custGeom>
              <a:avLst/>
              <a:gdLst/>
              <a:ahLst/>
              <a:cxnLst/>
              <a:rect l="l" t="t" r="r" b="b"/>
              <a:pathLst>
                <a:path w="164465" h="34289">
                  <a:moveTo>
                    <a:pt x="160132" y="18797"/>
                  </a:moveTo>
                  <a:lnTo>
                    <a:pt x="164069" y="30227"/>
                  </a:lnTo>
                </a:path>
                <a:path w="164465" h="34289">
                  <a:moveTo>
                    <a:pt x="145783" y="28576"/>
                  </a:moveTo>
                  <a:lnTo>
                    <a:pt x="147687" y="34292"/>
                  </a:lnTo>
                </a:path>
                <a:path w="164465" h="34289">
                  <a:moveTo>
                    <a:pt x="0" y="0"/>
                  </a:moveTo>
                  <a:lnTo>
                    <a:pt x="3809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0734559" y="2151414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2920" y="6477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0748909" y="2179102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09" h="8255">
                  <a:moveTo>
                    <a:pt x="0" y="0"/>
                  </a:moveTo>
                  <a:lnTo>
                    <a:pt x="3809" y="825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0814180" y="2274612"/>
              <a:ext cx="74930" cy="6985"/>
            </a:xfrm>
            <a:custGeom>
              <a:avLst/>
              <a:gdLst/>
              <a:ahLst/>
              <a:cxnLst/>
              <a:rect l="l" t="t" r="r" b="b"/>
              <a:pathLst>
                <a:path w="74929" h="6985">
                  <a:moveTo>
                    <a:pt x="-13716" y="3302"/>
                  </a:moveTo>
                  <a:lnTo>
                    <a:pt x="88513" y="3302"/>
                  </a:lnTo>
                </a:path>
              </a:pathLst>
            </a:custGeom>
            <a:ln w="340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0819895" y="2286042"/>
              <a:ext cx="33655" cy="3810"/>
            </a:xfrm>
            <a:custGeom>
              <a:avLst/>
              <a:gdLst/>
              <a:ahLst/>
              <a:cxnLst/>
              <a:rect l="l" t="t" r="r" b="b"/>
              <a:pathLst>
                <a:path w="33654" h="3810">
                  <a:moveTo>
                    <a:pt x="0" y="0"/>
                  </a:moveTo>
                  <a:lnTo>
                    <a:pt x="33525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0829546" y="2219109"/>
              <a:ext cx="84455" cy="82550"/>
            </a:xfrm>
            <a:custGeom>
              <a:avLst/>
              <a:gdLst/>
              <a:ahLst/>
              <a:cxnLst/>
              <a:rect l="l" t="t" r="r" b="b"/>
              <a:pathLst>
                <a:path w="84454" h="82550">
                  <a:moveTo>
                    <a:pt x="9524" y="82428"/>
                  </a:moveTo>
                  <a:lnTo>
                    <a:pt x="0" y="80777"/>
                  </a:lnTo>
                </a:path>
                <a:path w="84454" h="82550">
                  <a:moveTo>
                    <a:pt x="84320" y="75061"/>
                  </a:moveTo>
                  <a:lnTo>
                    <a:pt x="6806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0853420" y="2289345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0" y="0"/>
                  </a:moveTo>
                  <a:lnTo>
                    <a:pt x="29842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0856341" y="2305602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7746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0901422" y="230725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0864088" y="230725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69">
                  <a:moveTo>
                    <a:pt x="0" y="0"/>
                  </a:moveTo>
                  <a:lnTo>
                    <a:pt x="888" y="0"/>
                  </a:lnTo>
                  <a:lnTo>
                    <a:pt x="1904" y="889"/>
                  </a:lnTo>
                </a:path>
                <a:path w="3809" h="1269">
                  <a:moveTo>
                    <a:pt x="2793" y="889"/>
                  </a:moveTo>
                  <a:lnTo>
                    <a:pt x="1904" y="889"/>
                  </a:lnTo>
                </a:path>
                <a:path w="3809" h="1269">
                  <a:moveTo>
                    <a:pt x="3809" y="889"/>
                  </a:moveTo>
                  <a:lnTo>
                    <a:pt x="2793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0867897" y="23081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0867897" y="230890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888" y="0"/>
                  </a:moveTo>
                  <a:lnTo>
                    <a:pt x="0" y="0"/>
                  </a:lnTo>
                </a:path>
                <a:path w="1904" h="1269">
                  <a:moveTo>
                    <a:pt x="1904" y="76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0888977" y="2281216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0"/>
                  </a:moveTo>
                  <a:lnTo>
                    <a:pt x="2920" y="762"/>
                  </a:lnTo>
                </a:path>
                <a:path w="7620" h="1905">
                  <a:moveTo>
                    <a:pt x="4825" y="762"/>
                  </a:moveTo>
                  <a:lnTo>
                    <a:pt x="2920" y="762"/>
                  </a:lnTo>
                </a:path>
                <a:path w="7620" h="1905">
                  <a:moveTo>
                    <a:pt x="5714" y="762"/>
                  </a:moveTo>
                  <a:lnTo>
                    <a:pt x="4825" y="762"/>
                  </a:lnTo>
                </a:path>
                <a:path w="7620" h="1905">
                  <a:moveTo>
                    <a:pt x="6730" y="762"/>
                  </a:moveTo>
                  <a:lnTo>
                    <a:pt x="5714" y="762"/>
                  </a:lnTo>
                </a:path>
                <a:path w="7620" h="1905">
                  <a:moveTo>
                    <a:pt x="7619" y="1524"/>
                  </a:moveTo>
                  <a:lnTo>
                    <a:pt x="673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0911073" y="229417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69">
                  <a:moveTo>
                    <a:pt x="0" y="13970"/>
                  </a:moveTo>
                  <a:lnTo>
                    <a:pt x="888" y="13081"/>
                  </a:lnTo>
                </a:path>
                <a:path w="3175" h="13969">
                  <a:moveTo>
                    <a:pt x="888" y="13081"/>
                  </a:moveTo>
                  <a:lnTo>
                    <a:pt x="1904" y="10668"/>
                  </a:lnTo>
                  <a:lnTo>
                    <a:pt x="2793" y="8255"/>
                  </a:lnTo>
                  <a:lnTo>
                    <a:pt x="2793" y="6604"/>
                  </a:lnTo>
                  <a:lnTo>
                    <a:pt x="2793" y="4953"/>
                  </a:lnTo>
                  <a:lnTo>
                    <a:pt x="2793" y="2540"/>
                  </a:lnTo>
                  <a:lnTo>
                    <a:pt x="2793" y="889"/>
                  </a:ln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0921613" y="229912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0" y="10541"/>
                  </a:moveTo>
                  <a:lnTo>
                    <a:pt x="888" y="9779"/>
                  </a:lnTo>
                  <a:lnTo>
                    <a:pt x="1904" y="7366"/>
                  </a:lnTo>
                  <a:lnTo>
                    <a:pt x="2793" y="5715"/>
                  </a:lnTo>
                  <a:lnTo>
                    <a:pt x="2793" y="4826"/>
                  </a:lnTo>
                  <a:lnTo>
                    <a:pt x="2793" y="3302"/>
                  </a:lnTo>
                  <a:lnTo>
                    <a:pt x="2793" y="2413"/>
                  </a:ln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0869802" y="2298235"/>
              <a:ext cx="50165" cy="17145"/>
            </a:xfrm>
            <a:custGeom>
              <a:avLst/>
              <a:gdLst/>
              <a:ahLst/>
              <a:cxnLst/>
              <a:rect l="l" t="t" r="r" b="b"/>
              <a:pathLst>
                <a:path w="50165" h="17144">
                  <a:moveTo>
                    <a:pt x="48001" y="12319"/>
                  </a:moveTo>
                  <a:lnTo>
                    <a:pt x="48890" y="11430"/>
                  </a:lnTo>
                  <a:lnTo>
                    <a:pt x="49906" y="9906"/>
                  </a:lnTo>
                  <a:lnTo>
                    <a:pt x="49906" y="8255"/>
                  </a:lnTo>
                  <a:lnTo>
                    <a:pt x="49906" y="6604"/>
                  </a:lnTo>
                  <a:lnTo>
                    <a:pt x="49906" y="5715"/>
                  </a:lnTo>
                  <a:lnTo>
                    <a:pt x="49906" y="4953"/>
                  </a:lnTo>
                  <a:lnTo>
                    <a:pt x="48890" y="2540"/>
                  </a:lnTo>
                </a:path>
                <a:path w="50165" h="17144">
                  <a:moveTo>
                    <a:pt x="0" y="11430"/>
                  </a:moveTo>
                  <a:lnTo>
                    <a:pt x="888" y="13081"/>
                  </a:lnTo>
                  <a:lnTo>
                    <a:pt x="1904" y="13970"/>
                  </a:lnTo>
                  <a:lnTo>
                    <a:pt x="2920" y="15621"/>
                  </a:lnTo>
                  <a:lnTo>
                    <a:pt x="2920" y="17146"/>
                  </a:lnTo>
                </a:path>
                <a:path w="50165" h="17144">
                  <a:moveTo>
                    <a:pt x="30731" y="4191"/>
                  </a:moveTo>
                  <a:lnTo>
                    <a:pt x="29715" y="2540"/>
                  </a:lnTo>
                  <a:lnTo>
                    <a:pt x="28699" y="1651"/>
                  </a:lnTo>
                  <a:lnTo>
                    <a:pt x="2679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0883262" y="2281216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6603" y="12192"/>
                  </a:moveTo>
                  <a:lnTo>
                    <a:pt x="8635" y="11430"/>
                  </a:lnTo>
                  <a:lnTo>
                    <a:pt x="9524" y="11430"/>
                  </a:lnTo>
                  <a:lnTo>
                    <a:pt x="10540" y="10541"/>
                  </a:lnTo>
                  <a:lnTo>
                    <a:pt x="11428" y="9779"/>
                  </a:lnTo>
                  <a:lnTo>
                    <a:pt x="11428" y="8890"/>
                  </a:lnTo>
                  <a:lnTo>
                    <a:pt x="12444" y="8128"/>
                  </a:lnTo>
                  <a:lnTo>
                    <a:pt x="13333" y="6477"/>
                  </a:lnTo>
                  <a:lnTo>
                    <a:pt x="13333" y="5715"/>
                  </a:lnTo>
                  <a:lnTo>
                    <a:pt x="13333" y="4064"/>
                  </a:lnTo>
                  <a:lnTo>
                    <a:pt x="13333" y="3175"/>
                  </a:lnTo>
                  <a:lnTo>
                    <a:pt x="13333" y="1524"/>
                  </a:lnTo>
                </a:path>
                <a:path w="13334" h="12700">
                  <a:moveTo>
                    <a:pt x="5714" y="0"/>
                  </a:moveTo>
                  <a:lnTo>
                    <a:pt x="5714" y="1524"/>
                  </a:lnTo>
                  <a:lnTo>
                    <a:pt x="5714" y="3175"/>
                  </a:lnTo>
                  <a:lnTo>
                    <a:pt x="4698" y="4826"/>
                  </a:lnTo>
                  <a:lnTo>
                    <a:pt x="3809" y="6477"/>
                  </a:lnTo>
                  <a:lnTo>
                    <a:pt x="3809" y="7239"/>
                  </a:lnTo>
                  <a:lnTo>
                    <a:pt x="1904" y="8890"/>
                  </a:lnTo>
                  <a:lnTo>
                    <a:pt x="888" y="9779"/>
                  </a:lnTo>
                  <a:lnTo>
                    <a:pt x="0" y="10541"/>
                  </a:lnTo>
                  <a:lnTo>
                    <a:pt x="1904" y="10541"/>
                  </a:lnTo>
                  <a:lnTo>
                    <a:pt x="3809" y="10541"/>
                  </a:lnTo>
                  <a:lnTo>
                    <a:pt x="4698" y="11430"/>
                  </a:lnTo>
                  <a:lnTo>
                    <a:pt x="5714" y="11430"/>
                  </a:lnTo>
                  <a:lnTo>
                    <a:pt x="6603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0903327" y="2285280"/>
              <a:ext cx="10160" cy="19050"/>
            </a:xfrm>
            <a:custGeom>
              <a:avLst/>
              <a:gdLst/>
              <a:ahLst/>
              <a:cxnLst/>
              <a:rect l="l" t="t" r="r" b="b"/>
              <a:pathLst>
                <a:path w="10159" h="19050">
                  <a:moveTo>
                    <a:pt x="7746" y="18670"/>
                  </a:moveTo>
                  <a:lnTo>
                    <a:pt x="7746" y="17146"/>
                  </a:lnTo>
                  <a:lnTo>
                    <a:pt x="7746" y="16257"/>
                  </a:lnTo>
                  <a:lnTo>
                    <a:pt x="6730" y="14605"/>
                  </a:lnTo>
                  <a:lnTo>
                    <a:pt x="6730" y="13843"/>
                  </a:lnTo>
                  <a:lnTo>
                    <a:pt x="5841" y="12954"/>
                  </a:lnTo>
                  <a:lnTo>
                    <a:pt x="3809" y="11430"/>
                  </a:lnTo>
                  <a:lnTo>
                    <a:pt x="1904" y="9779"/>
                  </a:lnTo>
                  <a:lnTo>
                    <a:pt x="0" y="8128"/>
                  </a:lnTo>
                </a:path>
                <a:path w="10159" h="19050">
                  <a:moveTo>
                    <a:pt x="9651" y="8128"/>
                  </a:moveTo>
                  <a:lnTo>
                    <a:pt x="9651" y="6477"/>
                  </a:lnTo>
                  <a:lnTo>
                    <a:pt x="8635" y="5715"/>
                  </a:lnTo>
                  <a:lnTo>
                    <a:pt x="7746" y="4064"/>
                  </a:lnTo>
                </a:path>
                <a:path w="10159" h="19050">
                  <a:moveTo>
                    <a:pt x="7746" y="4064"/>
                  </a:moveTo>
                  <a:lnTo>
                    <a:pt x="5841" y="3175"/>
                  </a:lnTo>
                  <a:lnTo>
                    <a:pt x="4825" y="2413"/>
                  </a:lnTo>
                  <a:lnTo>
                    <a:pt x="3809" y="1651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0839070" y="2217458"/>
              <a:ext cx="59055" cy="88265"/>
            </a:xfrm>
            <a:custGeom>
              <a:avLst/>
              <a:gdLst/>
              <a:ahLst/>
              <a:cxnLst/>
              <a:rect l="l" t="t" r="r" b="b"/>
              <a:pathLst>
                <a:path w="59054" h="88264">
                  <a:moveTo>
                    <a:pt x="17270" y="88143"/>
                  </a:moveTo>
                  <a:lnTo>
                    <a:pt x="9651" y="85730"/>
                  </a:lnTo>
                  <a:lnTo>
                    <a:pt x="0" y="84079"/>
                  </a:lnTo>
                </a:path>
                <a:path w="59054" h="88264">
                  <a:moveTo>
                    <a:pt x="58541" y="1651"/>
                  </a:moveTo>
                  <a:lnTo>
                    <a:pt x="57525" y="0"/>
                  </a:lnTo>
                </a:path>
                <a:path w="59054" h="88264">
                  <a:moveTo>
                    <a:pt x="58541" y="1651"/>
                  </a:moveTo>
                  <a:lnTo>
                    <a:pt x="575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0904342" y="2203614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09" h="18414">
                  <a:moveTo>
                    <a:pt x="0" y="0"/>
                  </a:moveTo>
                  <a:lnTo>
                    <a:pt x="3809" y="1803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0886056" y="2193835"/>
              <a:ext cx="10795" cy="24130"/>
            </a:xfrm>
            <a:custGeom>
              <a:avLst/>
              <a:gdLst/>
              <a:ahLst/>
              <a:cxnLst/>
              <a:rect l="l" t="t" r="r" b="b"/>
              <a:pathLst>
                <a:path w="10795" h="24130">
                  <a:moveTo>
                    <a:pt x="4825" y="9779"/>
                  </a:moveTo>
                  <a:lnTo>
                    <a:pt x="0" y="0"/>
                  </a:lnTo>
                </a:path>
                <a:path w="10795" h="24130">
                  <a:moveTo>
                    <a:pt x="4825" y="9779"/>
                  </a:moveTo>
                  <a:lnTo>
                    <a:pt x="7746" y="13843"/>
                  </a:lnTo>
                  <a:lnTo>
                    <a:pt x="8635" y="17908"/>
                  </a:lnTo>
                  <a:lnTo>
                    <a:pt x="10540" y="22099"/>
                  </a:lnTo>
                  <a:lnTo>
                    <a:pt x="10540" y="23623"/>
                  </a:lnTo>
                </a:path>
                <a:path w="10795" h="24130">
                  <a:moveTo>
                    <a:pt x="8635" y="15494"/>
                  </a:moveTo>
                  <a:lnTo>
                    <a:pt x="482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0900533" y="218570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09" h="18414">
                  <a:moveTo>
                    <a:pt x="0" y="0"/>
                  </a:moveTo>
                  <a:lnTo>
                    <a:pt x="3809" y="1790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0763385" y="2189770"/>
              <a:ext cx="123825" cy="91440"/>
            </a:xfrm>
            <a:custGeom>
              <a:avLst/>
              <a:gdLst/>
              <a:ahLst/>
              <a:cxnLst/>
              <a:rect l="l" t="t" r="r" b="b"/>
              <a:pathLst>
                <a:path w="123825" h="91439">
                  <a:moveTo>
                    <a:pt x="120766" y="0"/>
                  </a:moveTo>
                  <a:lnTo>
                    <a:pt x="123687" y="6477"/>
                  </a:lnTo>
                </a:path>
                <a:path w="123825" h="91439">
                  <a:moveTo>
                    <a:pt x="6603" y="91445"/>
                  </a:moveTo>
                  <a:lnTo>
                    <a:pt x="0" y="68584"/>
                  </a:lnTo>
                </a:path>
                <a:path w="123825" h="91439">
                  <a:moveTo>
                    <a:pt x="3809" y="80015"/>
                  </a:moveTo>
                  <a:lnTo>
                    <a:pt x="6603" y="76712"/>
                  </a:lnTo>
                </a:path>
                <a:path w="123825" h="91439">
                  <a:moveTo>
                    <a:pt x="4698" y="79125"/>
                  </a:moveTo>
                  <a:lnTo>
                    <a:pt x="6603" y="79125"/>
                  </a:lnTo>
                </a:path>
                <a:path w="123825" h="91439">
                  <a:moveTo>
                    <a:pt x="3809" y="80777"/>
                  </a:moveTo>
                  <a:lnTo>
                    <a:pt x="6603" y="76712"/>
                  </a:lnTo>
                </a:path>
                <a:path w="123825" h="91439">
                  <a:moveTo>
                    <a:pt x="3809" y="80015"/>
                  </a:moveTo>
                  <a:lnTo>
                    <a:pt x="4698" y="783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0782561" y="2281978"/>
              <a:ext cx="37465" cy="15240"/>
            </a:xfrm>
            <a:custGeom>
              <a:avLst/>
              <a:gdLst/>
              <a:ahLst/>
              <a:cxnLst/>
              <a:rect l="l" t="t" r="r" b="b"/>
              <a:pathLst>
                <a:path w="37465" h="15239">
                  <a:moveTo>
                    <a:pt x="8635" y="13081"/>
                  </a:moveTo>
                  <a:lnTo>
                    <a:pt x="9524" y="13081"/>
                  </a:lnTo>
                </a:path>
                <a:path w="37465" h="15239">
                  <a:moveTo>
                    <a:pt x="0" y="0"/>
                  </a:moveTo>
                  <a:lnTo>
                    <a:pt x="12444" y="1651"/>
                  </a:lnTo>
                </a:path>
                <a:path w="37465" h="15239">
                  <a:moveTo>
                    <a:pt x="19175" y="14732"/>
                  </a:moveTo>
                  <a:lnTo>
                    <a:pt x="9524" y="13081"/>
                  </a:lnTo>
                </a:path>
                <a:path w="37465" h="15239">
                  <a:moveTo>
                    <a:pt x="26794" y="2413"/>
                  </a:moveTo>
                  <a:lnTo>
                    <a:pt x="37334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0803641" y="228439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0816086" y="2298235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13460" y="1651"/>
                  </a:moveTo>
                  <a:lnTo>
                    <a:pt x="6730" y="889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0801736" y="2296711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5">
                  <a:moveTo>
                    <a:pt x="14349" y="152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0773925" y="2281216"/>
              <a:ext cx="29845" cy="13970"/>
            </a:xfrm>
            <a:custGeom>
              <a:avLst/>
              <a:gdLst/>
              <a:ahLst/>
              <a:cxnLst/>
              <a:rect l="l" t="t" r="r" b="b"/>
              <a:pathLst>
                <a:path w="29845" h="13969">
                  <a:moveTo>
                    <a:pt x="21080" y="2413"/>
                  </a:moveTo>
                  <a:lnTo>
                    <a:pt x="29715" y="3175"/>
                  </a:lnTo>
                </a:path>
                <a:path w="29845" h="13969">
                  <a:moveTo>
                    <a:pt x="7619" y="12954"/>
                  </a:moveTo>
                  <a:lnTo>
                    <a:pt x="17270" y="13843"/>
                  </a:lnTo>
                </a:path>
                <a:path w="29845" h="13969">
                  <a:moveTo>
                    <a:pt x="0" y="0"/>
                  </a:moveTo>
                  <a:lnTo>
                    <a:pt x="863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0769989" y="2281216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0772909" y="229264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292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0769989" y="2272199"/>
              <a:ext cx="26034" cy="53975"/>
            </a:xfrm>
            <a:custGeom>
              <a:avLst/>
              <a:gdLst/>
              <a:ahLst/>
              <a:cxnLst/>
              <a:rect l="l" t="t" r="r" b="b"/>
              <a:pathLst>
                <a:path w="26034" h="53975">
                  <a:moveTo>
                    <a:pt x="5841" y="21210"/>
                  </a:moveTo>
                  <a:lnTo>
                    <a:pt x="11555" y="21972"/>
                  </a:lnTo>
                </a:path>
                <a:path w="26034" h="53975">
                  <a:moveTo>
                    <a:pt x="10667" y="53851"/>
                  </a:moveTo>
                  <a:lnTo>
                    <a:pt x="5841" y="30989"/>
                  </a:lnTo>
                  <a:lnTo>
                    <a:pt x="0" y="9017"/>
                  </a:lnTo>
                </a:path>
                <a:path w="26034" h="53975">
                  <a:moveTo>
                    <a:pt x="19175" y="0"/>
                  </a:moveTo>
                  <a:lnTo>
                    <a:pt x="2590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0769989" y="2268896"/>
              <a:ext cx="44450" cy="5715"/>
            </a:xfrm>
            <a:custGeom>
              <a:avLst/>
              <a:gdLst/>
              <a:ahLst/>
              <a:cxnLst/>
              <a:rect l="l" t="t" r="r" b="b"/>
              <a:pathLst>
                <a:path w="44450" h="5714">
                  <a:moveTo>
                    <a:pt x="38477" y="4953"/>
                  </a:moveTo>
                  <a:lnTo>
                    <a:pt x="44192" y="5715"/>
                  </a:lnTo>
                </a:path>
                <a:path w="44450" h="5714">
                  <a:moveTo>
                    <a:pt x="25905" y="4064"/>
                  </a:moveTo>
                  <a:lnTo>
                    <a:pt x="28826" y="4064"/>
                  </a:lnTo>
                  <a:lnTo>
                    <a:pt x="38477" y="4953"/>
                  </a:lnTo>
                </a:path>
                <a:path w="44450" h="5714">
                  <a:moveTo>
                    <a:pt x="0" y="0"/>
                  </a:moveTo>
                  <a:lnTo>
                    <a:pt x="2031" y="889"/>
                  </a:lnTo>
                </a:path>
                <a:path w="44450" h="5714">
                  <a:moveTo>
                    <a:pt x="2031" y="889"/>
                  </a:moveTo>
                  <a:lnTo>
                    <a:pt x="2920" y="889"/>
                  </a:lnTo>
                  <a:lnTo>
                    <a:pt x="5841" y="1651"/>
                  </a:lnTo>
                  <a:lnTo>
                    <a:pt x="673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0776719" y="2270547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59" h="1905">
                  <a:moveTo>
                    <a:pt x="0" y="0"/>
                  </a:moveTo>
                  <a:lnTo>
                    <a:pt x="1904" y="0"/>
                  </a:lnTo>
                </a:path>
                <a:path w="10159" h="1905">
                  <a:moveTo>
                    <a:pt x="1904" y="0"/>
                  </a:moveTo>
                  <a:lnTo>
                    <a:pt x="2920" y="762"/>
                  </a:lnTo>
                  <a:lnTo>
                    <a:pt x="9651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0786370" y="22721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0720209" y="2241209"/>
              <a:ext cx="46355" cy="17145"/>
            </a:xfrm>
            <a:custGeom>
              <a:avLst/>
              <a:gdLst/>
              <a:ahLst/>
              <a:cxnLst/>
              <a:rect l="l" t="t" r="r" b="b"/>
              <a:pathLst>
                <a:path w="46354" h="17144">
                  <a:moveTo>
                    <a:pt x="24000" y="0"/>
                  </a:moveTo>
                  <a:lnTo>
                    <a:pt x="0" y="762"/>
                  </a:lnTo>
                </a:path>
                <a:path w="46354" h="17144">
                  <a:moveTo>
                    <a:pt x="18159" y="17146"/>
                  </a:moveTo>
                  <a:lnTo>
                    <a:pt x="19175" y="17146"/>
                  </a:lnTo>
                </a:path>
                <a:path w="46354" h="17144">
                  <a:moveTo>
                    <a:pt x="10540" y="17146"/>
                  </a:moveTo>
                  <a:lnTo>
                    <a:pt x="45969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0729733" y="224768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0762369" y="2212632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0"/>
                  </a:moveTo>
                  <a:lnTo>
                    <a:pt x="2920" y="736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0739384" y="2250988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79" h="7619">
                  <a:moveTo>
                    <a:pt x="11428" y="6477"/>
                  </a:moveTo>
                  <a:lnTo>
                    <a:pt x="12444" y="6477"/>
                  </a:lnTo>
                  <a:lnTo>
                    <a:pt x="17270" y="6477"/>
                  </a:lnTo>
                </a:path>
                <a:path w="17779" h="7619">
                  <a:moveTo>
                    <a:pt x="16254" y="762"/>
                  </a:moveTo>
                  <a:lnTo>
                    <a:pt x="14349" y="0"/>
                  </a:lnTo>
                </a:path>
                <a:path w="17779" h="7619">
                  <a:moveTo>
                    <a:pt x="11428" y="6477"/>
                  </a:moveTo>
                  <a:lnTo>
                    <a:pt x="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0762369" y="22583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0757544" y="225746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825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0759448" y="224768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0766179" y="2241209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825" y="12192"/>
                  </a:moveTo>
                  <a:lnTo>
                    <a:pt x="2920" y="4064"/>
                  </a:lnTo>
                </a:path>
                <a:path w="5079" h="12700">
                  <a:moveTo>
                    <a:pt x="0" y="6477"/>
                  </a:moveTo>
                  <a:lnTo>
                    <a:pt x="2920" y="4064"/>
                  </a:ln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0756655" y="22574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0740263" y="2227503"/>
              <a:ext cx="27940" cy="34290"/>
            </a:xfrm>
            <a:custGeom>
              <a:avLst/>
              <a:gdLst/>
              <a:ahLst/>
              <a:cxnLst/>
              <a:rect l="l" t="t" r="r" b="b"/>
              <a:pathLst>
                <a:path w="27940" h="34289">
                  <a:moveTo>
                    <a:pt x="27813" y="0"/>
                  </a:moveTo>
                  <a:lnTo>
                    <a:pt x="3937" y="0"/>
                  </a:lnTo>
                  <a:lnTo>
                    <a:pt x="3937" y="6477"/>
                  </a:lnTo>
                  <a:lnTo>
                    <a:pt x="0" y="6477"/>
                  </a:lnTo>
                  <a:lnTo>
                    <a:pt x="0" y="33909"/>
                  </a:lnTo>
                  <a:lnTo>
                    <a:pt x="19177" y="33909"/>
                  </a:lnTo>
                  <a:lnTo>
                    <a:pt x="19177" y="27432"/>
                  </a:lnTo>
                  <a:lnTo>
                    <a:pt x="27813" y="27432"/>
                  </a:lnTo>
                  <a:lnTo>
                    <a:pt x="2781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0769989" y="2261530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0" y="4953"/>
                  </a:moveTo>
                  <a:lnTo>
                    <a:pt x="1015" y="0"/>
                  </a:lnTo>
                </a:path>
                <a:path w="1270" h="5080">
                  <a:moveTo>
                    <a:pt x="0" y="4953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0768083" y="22672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0755639" y="2219998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9651" y="0"/>
                  </a:moveTo>
                  <a:lnTo>
                    <a:pt x="11555" y="8128"/>
                  </a:lnTo>
                  <a:lnTo>
                    <a:pt x="13460" y="15494"/>
                  </a:lnTo>
                  <a:lnTo>
                    <a:pt x="14349" y="21210"/>
                  </a:lnTo>
                </a:path>
                <a:path w="16509" h="47625">
                  <a:moveTo>
                    <a:pt x="10540" y="47246"/>
                  </a:moveTo>
                  <a:lnTo>
                    <a:pt x="10540" y="45595"/>
                  </a:lnTo>
                  <a:lnTo>
                    <a:pt x="11555" y="44833"/>
                  </a:lnTo>
                  <a:lnTo>
                    <a:pt x="11555" y="44071"/>
                  </a:lnTo>
                  <a:lnTo>
                    <a:pt x="11555" y="42420"/>
                  </a:lnTo>
                  <a:lnTo>
                    <a:pt x="11555" y="40769"/>
                  </a:lnTo>
                  <a:lnTo>
                    <a:pt x="11555" y="39880"/>
                  </a:lnTo>
                  <a:lnTo>
                    <a:pt x="10540" y="38356"/>
                  </a:lnTo>
                  <a:lnTo>
                    <a:pt x="9651" y="36705"/>
                  </a:lnTo>
                  <a:lnTo>
                    <a:pt x="8635" y="35816"/>
                  </a:lnTo>
                  <a:lnTo>
                    <a:pt x="7746" y="35054"/>
                  </a:lnTo>
                  <a:lnTo>
                    <a:pt x="5714" y="34292"/>
                  </a:lnTo>
                  <a:lnTo>
                    <a:pt x="4825" y="33403"/>
                  </a:lnTo>
                  <a:lnTo>
                    <a:pt x="2920" y="32641"/>
                  </a:lnTo>
                  <a:lnTo>
                    <a:pt x="1904" y="31752"/>
                  </a:lnTo>
                  <a:lnTo>
                    <a:pt x="0" y="31752"/>
                  </a:lnTo>
                </a:path>
                <a:path w="16509" h="47625">
                  <a:moveTo>
                    <a:pt x="15365" y="33403"/>
                  </a:moveTo>
                  <a:lnTo>
                    <a:pt x="16381" y="35054"/>
                  </a:lnTo>
                  <a:lnTo>
                    <a:pt x="16381" y="37467"/>
                  </a:lnTo>
                  <a:lnTo>
                    <a:pt x="15365" y="39118"/>
                  </a:lnTo>
                  <a:lnTo>
                    <a:pt x="15365" y="41531"/>
                  </a:lnTo>
                  <a:lnTo>
                    <a:pt x="14349" y="43182"/>
                  </a:lnTo>
                  <a:lnTo>
                    <a:pt x="13460" y="46484"/>
                  </a:lnTo>
                  <a:lnTo>
                    <a:pt x="12444" y="47246"/>
                  </a:lnTo>
                </a:path>
                <a:path w="16509" h="47625">
                  <a:moveTo>
                    <a:pt x="12444" y="21210"/>
                  </a:moveTo>
                  <a:lnTo>
                    <a:pt x="14349" y="21210"/>
                  </a:lnTo>
                </a:path>
                <a:path w="16509" h="47625">
                  <a:moveTo>
                    <a:pt x="10540" y="27687"/>
                  </a:moveTo>
                  <a:lnTo>
                    <a:pt x="11555" y="27687"/>
                  </a:lnTo>
                  <a:lnTo>
                    <a:pt x="12444" y="28576"/>
                  </a:lnTo>
                  <a:lnTo>
                    <a:pt x="12444" y="29338"/>
                  </a:lnTo>
                  <a:lnTo>
                    <a:pt x="13460" y="30100"/>
                  </a:lnTo>
                  <a:lnTo>
                    <a:pt x="14349" y="30989"/>
                  </a:lnTo>
                  <a:lnTo>
                    <a:pt x="15365" y="31752"/>
                  </a:lnTo>
                  <a:lnTo>
                    <a:pt x="15365" y="3340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0717288" y="2187357"/>
              <a:ext cx="48895" cy="71755"/>
            </a:xfrm>
            <a:custGeom>
              <a:avLst/>
              <a:gdLst/>
              <a:ahLst/>
              <a:cxnLst/>
              <a:rect l="l" t="t" r="r" b="b"/>
              <a:pathLst>
                <a:path w="48895" h="71755">
                  <a:moveTo>
                    <a:pt x="48890" y="60328"/>
                  </a:moveTo>
                  <a:lnTo>
                    <a:pt x="48001" y="60328"/>
                  </a:lnTo>
                  <a:lnTo>
                    <a:pt x="46985" y="60328"/>
                  </a:lnTo>
                </a:path>
                <a:path w="48895" h="71755">
                  <a:moveTo>
                    <a:pt x="38350" y="8128"/>
                  </a:moveTo>
                  <a:lnTo>
                    <a:pt x="42160" y="17908"/>
                  </a:lnTo>
                  <a:lnTo>
                    <a:pt x="45081" y="25274"/>
                  </a:lnTo>
                </a:path>
                <a:path w="48895" h="71755">
                  <a:moveTo>
                    <a:pt x="35429" y="0"/>
                  </a:moveTo>
                  <a:lnTo>
                    <a:pt x="38350" y="8128"/>
                  </a:lnTo>
                </a:path>
                <a:path w="48895" h="71755">
                  <a:moveTo>
                    <a:pt x="7619" y="70997"/>
                  </a:moveTo>
                  <a:lnTo>
                    <a:pt x="0" y="717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0719193" y="2247686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69">
                  <a:moveTo>
                    <a:pt x="10540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0724908" y="2258355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6730" y="-13716"/>
                  </a:moveTo>
                  <a:lnTo>
                    <a:pt x="6730" y="13716"/>
                  </a:lnTo>
                </a:path>
              </a:pathLst>
            </a:custGeom>
            <a:ln w="13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0713478" y="2241971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4" h="1269">
                  <a:moveTo>
                    <a:pt x="6730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0710557" y="2157129"/>
              <a:ext cx="165100" cy="92710"/>
            </a:xfrm>
            <a:custGeom>
              <a:avLst/>
              <a:gdLst/>
              <a:ahLst/>
              <a:cxnLst/>
              <a:rect l="l" t="t" r="r" b="b"/>
              <a:pathLst>
                <a:path w="165100" h="92710">
                  <a:moveTo>
                    <a:pt x="8635" y="91445"/>
                  </a:moveTo>
                  <a:lnTo>
                    <a:pt x="0" y="92207"/>
                  </a:lnTo>
                </a:path>
                <a:path w="165100" h="92710">
                  <a:moveTo>
                    <a:pt x="164958" y="8128"/>
                  </a:moveTo>
                  <a:lnTo>
                    <a:pt x="16305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0881358" y="2161194"/>
              <a:ext cx="15240" cy="21590"/>
            </a:xfrm>
            <a:custGeom>
              <a:avLst/>
              <a:gdLst/>
              <a:ahLst/>
              <a:cxnLst/>
              <a:rect l="l" t="t" r="r" b="b"/>
              <a:pathLst>
                <a:path w="15240" h="21589">
                  <a:moveTo>
                    <a:pt x="12444" y="762"/>
                  </a:moveTo>
                  <a:lnTo>
                    <a:pt x="15238" y="13081"/>
                  </a:lnTo>
                </a:path>
                <a:path w="15240" h="21589">
                  <a:moveTo>
                    <a:pt x="5714" y="21210"/>
                  </a:moveTo>
                  <a:lnTo>
                    <a:pt x="2793" y="10668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0879326" y="2175037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0" y="0"/>
                  </a:moveTo>
                  <a:lnTo>
                    <a:pt x="2920" y="901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0875516" y="2165258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09" h="10160">
                  <a:moveTo>
                    <a:pt x="3809" y="9779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0740273" y="2162845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90" h="16510">
                  <a:moveTo>
                    <a:pt x="0" y="0"/>
                  </a:moveTo>
                  <a:lnTo>
                    <a:pt x="4825" y="8128"/>
                  </a:lnTo>
                  <a:lnTo>
                    <a:pt x="8635" y="16257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0625221" y="2250988"/>
              <a:ext cx="31115" cy="20320"/>
            </a:xfrm>
            <a:custGeom>
              <a:avLst/>
              <a:gdLst/>
              <a:ahLst/>
              <a:cxnLst/>
              <a:rect l="l" t="t" r="r" b="b"/>
              <a:pathLst>
                <a:path w="31115" h="20319">
                  <a:moveTo>
                    <a:pt x="0" y="20321"/>
                  </a:moveTo>
                  <a:lnTo>
                    <a:pt x="30731" y="15494"/>
                  </a:lnTo>
                </a:path>
                <a:path w="31115" h="20319">
                  <a:moveTo>
                    <a:pt x="3809" y="3302"/>
                  </a:moveTo>
                  <a:lnTo>
                    <a:pt x="29715" y="0"/>
                  </a:lnTo>
                </a:path>
                <a:path w="31115" h="20319">
                  <a:moveTo>
                    <a:pt x="25905" y="6477"/>
                  </a:moveTo>
                  <a:lnTo>
                    <a:pt x="1015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0651127" y="2249337"/>
              <a:ext cx="57785" cy="15875"/>
            </a:xfrm>
            <a:custGeom>
              <a:avLst/>
              <a:gdLst/>
              <a:ahLst/>
              <a:cxnLst/>
              <a:rect l="l" t="t" r="r" b="b"/>
              <a:pathLst>
                <a:path w="57784" h="15875">
                  <a:moveTo>
                    <a:pt x="3809" y="1651"/>
                  </a:moveTo>
                  <a:lnTo>
                    <a:pt x="15365" y="0"/>
                  </a:lnTo>
                </a:path>
                <a:path w="57784" h="15875">
                  <a:moveTo>
                    <a:pt x="12444" y="5715"/>
                  </a:moveTo>
                  <a:lnTo>
                    <a:pt x="0" y="8128"/>
                  </a:lnTo>
                </a:path>
                <a:path w="57784" h="15875">
                  <a:moveTo>
                    <a:pt x="18159" y="15494"/>
                  </a:moveTo>
                  <a:lnTo>
                    <a:pt x="20191" y="15494"/>
                  </a:lnTo>
                </a:path>
                <a:path w="57784" h="15875">
                  <a:moveTo>
                    <a:pt x="57525" y="10541"/>
                  </a:moveTo>
                  <a:lnTo>
                    <a:pt x="53716" y="11430"/>
                  </a:lnTo>
                </a:path>
                <a:path w="57784" h="15875">
                  <a:moveTo>
                    <a:pt x="37334" y="13081"/>
                  </a:moveTo>
                  <a:lnTo>
                    <a:pt x="39366" y="13081"/>
                  </a:lnTo>
                  <a:lnTo>
                    <a:pt x="53716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0671318" y="2262419"/>
              <a:ext cx="17145" cy="2540"/>
            </a:xfrm>
            <a:custGeom>
              <a:avLst/>
              <a:gdLst/>
              <a:ahLst/>
              <a:cxnLst/>
              <a:rect l="l" t="t" r="r" b="b"/>
              <a:pathLst>
                <a:path w="17145" h="2539">
                  <a:moveTo>
                    <a:pt x="17143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0655952" y="2243622"/>
              <a:ext cx="50800" cy="22860"/>
            </a:xfrm>
            <a:custGeom>
              <a:avLst/>
              <a:gdLst/>
              <a:ahLst/>
              <a:cxnLst/>
              <a:rect l="l" t="t" r="r" b="b"/>
              <a:pathLst>
                <a:path w="50800" h="22860">
                  <a:moveTo>
                    <a:pt x="0" y="22861"/>
                  </a:moveTo>
                  <a:lnTo>
                    <a:pt x="13333" y="21210"/>
                  </a:lnTo>
                </a:path>
                <a:path w="50800" h="22860">
                  <a:moveTo>
                    <a:pt x="10540" y="5715"/>
                  </a:moveTo>
                  <a:lnTo>
                    <a:pt x="27810" y="3302"/>
                  </a:lnTo>
                  <a:lnTo>
                    <a:pt x="43176" y="762"/>
                  </a:lnTo>
                  <a:lnTo>
                    <a:pt x="5079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0489979" y="2136681"/>
              <a:ext cx="205740" cy="118745"/>
            </a:xfrm>
            <a:custGeom>
              <a:avLst/>
              <a:gdLst/>
              <a:ahLst/>
              <a:cxnLst/>
              <a:rect l="l" t="t" r="r" b="b"/>
              <a:pathLst>
                <a:path w="205740" h="118744">
                  <a:moveTo>
                    <a:pt x="205213" y="114307"/>
                  </a:moveTo>
                  <a:lnTo>
                    <a:pt x="189975" y="116720"/>
                  </a:lnTo>
                  <a:lnTo>
                    <a:pt x="173593" y="118371"/>
                  </a:lnTo>
                </a:path>
                <a:path w="205740" h="118744">
                  <a:moveTo>
                    <a:pt x="10540" y="10668"/>
                  </a:moveTo>
                  <a:lnTo>
                    <a:pt x="2920" y="1651"/>
                  </a:lnTo>
                </a:path>
                <a:path w="205740" h="118744">
                  <a:moveTo>
                    <a:pt x="0" y="0"/>
                  </a:moveTo>
                  <a:lnTo>
                    <a:pt x="5714" y="6604"/>
                  </a:lnTo>
                </a:path>
                <a:path w="205740" h="118744">
                  <a:moveTo>
                    <a:pt x="9651" y="12319"/>
                  </a:moveTo>
                  <a:lnTo>
                    <a:pt x="3809" y="4953"/>
                  </a:lnTo>
                </a:path>
                <a:path w="205740" h="118744">
                  <a:moveTo>
                    <a:pt x="11555" y="13970"/>
                  </a:moveTo>
                  <a:lnTo>
                    <a:pt x="20191" y="25274"/>
                  </a:lnTo>
                </a:path>
                <a:path w="205740" h="118744">
                  <a:moveTo>
                    <a:pt x="16381" y="20448"/>
                  </a:moveTo>
                  <a:lnTo>
                    <a:pt x="13460" y="18035"/>
                  </a:lnTo>
                </a:path>
                <a:path w="205740" h="118744">
                  <a:moveTo>
                    <a:pt x="18286" y="20448"/>
                  </a:moveTo>
                  <a:lnTo>
                    <a:pt x="14349" y="16384"/>
                  </a:lnTo>
                </a:path>
                <a:path w="205740" h="118744">
                  <a:moveTo>
                    <a:pt x="40255" y="52200"/>
                  </a:moveTo>
                  <a:lnTo>
                    <a:pt x="32636" y="40896"/>
                  </a:lnTo>
                </a:path>
                <a:path w="205740" h="118744">
                  <a:moveTo>
                    <a:pt x="39366" y="52200"/>
                  </a:moveTo>
                  <a:lnTo>
                    <a:pt x="34540" y="44960"/>
                  </a:lnTo>
                </a:path>
                <a:path w="205740" h="118744">
                  <a:moveTo>
                    <a:pt x="37461" y="50676"/>
                  </a:moveTo>
                  <a:lnTo>
                    <a:pt x="32636" y="4330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0555251" y="226648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0526424" y="2267245"/>
              <a:ext cx="29845" cy="4445"/>
            </a:xfrm>
            <a:custGeom>
              <a:avLst/>
              <a:gdLst/>
              <a:ahLst/>
              <a:cxnLst/>
              <a:rect l="l" t="t" r="r" b="b"/>
              <a:pathLst>
                <a:path w="29845" h="4444">
                  <a:moveTo>
                    <a:pt x="28826" y="3302"/>
                  </a:moveTo>
                  <a:lnTo>
                    <a:pt x="29715" y="0"/>
                  </a:lnTo>
                </a:path>
                <a:path w="29845" h="4444">
                  <a:moveTo>
                    <a:pt x="17270" y="889"/>
                  </a:move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0567696" y="2268896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0555251" y="22681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0531250" y="2272961"/>
              <a:ext cx="20320" cy="13970"/>
            </a:xfrm>
            <a:custGeom>
              <a:avLst/>
              <a:gdLst/>
              <a:ahLst/>
              <a:cxnLst/>
              <a:rect l="l" t="t" r="r" b="b"/>
              <a:pathLst>
                <a:path w="20320" h="13969">
                  <a:moveTo>
                    <a:pt x="9524" y="3302"/>
                  </a:moveTo>
                  <a:lnTo>
                    <a:pt x="20064" y="0"/>
                  </a:lnTo>
                </a:path>
                <a:path w="20320" h="13969">
                  <a:moveTo>
                    <a:pt x="9524" y="3302"/>
                  </a:moveTo>
                  <a:lnTo>
                    <a:pt x="20064" y="0"/>
                  </a:lnTo>
                </a:path>
                <a:path w="20320" h="13969">
                  <a:moveTo>
                    <a:pt x="17270" y="10668"/>
                  </a:moveTo>
                  <a:lnTo>
                    <a:pt x="0" y="13970"/>
                  </a:lnTo>
                </a:path>
                <a:path w="20320" h="13969">
                  <a:moveTo>
                    <a:pt x="6730" y="1651"/>
                  </a:moveTo>
                  <a:lnTo>
                    <a:pt x="2006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0592585" y="2275501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5" h="2539">
                  <a:moveTo>
                    <a:pt x="11555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0548520" y="2277914"/>
              <a:ext cx="44450" cy="5715"/>
            </a:xfrm>
            <a:custGeom>
              <a:avLst/>
              <a:gdLst/>
              <a:ahLst/>
              <a:cxnLst/>
              <a:rect l="l" t="t" r="r" b="b"/>
              <a:pathLst>
                <a:path w="44450" h="5714">
                  <a:moveTo>
                    <a:pt x="40255" y="762"/>
                  </a:moveTo>
                  <a:lnTo>
                    <a:pt x="39239" y="762"/>
                  </a:lnTo>
                </a:path>
                <a:path w="44450" h="5714">
                  <a:moveTo>
                    <a:pt x="42160" y="0"/>
                  </a:moveTo>
                  <a:lnTo>
                    <a:pt x="40255" y="762"/>
                  </a:lnTo>
                </a:path>
                <a:path w="44450" h="5714">
                  <a:moveTo>
                    <a:pt x="42160" y="0"/>
                  </a:moveTo>
                  <a:lnTo>
                    <a:pt x="44065" y="0"/>
                  </a:lnTo>
                </a:path>
                <a:path w="44450" h="5714">
                  <a:moveTo>
                    <a:pt x="36445" y="1651"/>
                  </a:moveTo>
                  <a:lnTo>
                    <a:pt x="37334" y="1651"/>
                  </a:lnTo>
                </a:path>
                <a:path w="44450" h="5714">
                  <a:moveTo>
                    <a:pt x="37334" y="1651"/>
                  </a:moveTo>
                  <a:lnTo>
                    <a:pt x="38350" y="762"/>
                  </a:lnTo>
                  <a:lnTo>
                    <a:pt x="39239" y="762"/>
                  </a:lnTo>
                </a:path>
                <a:path w="44450" h="5714">
                  <a:moveTo>
                    <a:pt x="24000" y="4826"/>
                  </a:moveTo>
                  <a:lnTo>
                    <a:pt x="36445" y="1651"/>
                  </a:lnTo>
                </a:path>
                <a:path w="44450" h="5714">
                  <a:moveTo>
                    <a:pt x="4825" y="4826"/>
                  </a:moveTo>
                  <a:lnTo>
                    <a:pt x="0" y="5715"/>
                  </a:lnTo>
                </a:path>
                <a:path w="44450" h="5714">
                  <a:moveTo>
                    <a:pt x="5714" y="4826"/>
                  </a:moveTo>
                  <a:lnTo>
                    <a:pt x="4825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0554234" y="22827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0559060" y="228274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0560965" y="228197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825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0565790" y="228197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0" y="0"/>
                  </a:moveTo>
                  <a:lnTo>
                    <a:pt x="888" y="0"/>
                  </a:lnTo>
                  <a:lnTo>
                    <a:pt x="673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0572521" y="2271309"/>
              <a:ext cx="52705" cy="44450"/>
            </a:xfrm>
            <a:custGeom>
              <a:avLst/>
              <a:gdLst/>
              <a:ahLst/>
              <a:cxnLst/>
              <a:rect l="l" t="t" r="r" b="b"/>
              <a:pathLst>
                <a:path w="52704" h="44450">
                  <a:moveTo>
                    <a:pt x="14349" y="44071"/>
                  </a:moveTo>
                  <a:lnTo>
                    <a:pt x="12444" y="41658"/>
                  </a:lnTo>
                  <a:lnTo>
                    <a:pt x="0" y="10668"/>
                  </a:lnTo>
                </a:path>
                <a:path w="52704" h="44450">
                  <a:moveTo>
                    <a:pt x="31620" y="4191"/>
                  </a:moveTo>
                  <a:lnTo>
                    <a:pt x="34540" y="3302"/>
                  </a:lnTo>
                </a:path>
                <a:path w="52704" h="44450">
                  <a:moveTo>
                    <a:pt x="48890" y="889"/>
                  </a:moveTo>
                  <a:lnTo>
                    <a:pt x="52700" y="0"/>
                  </a:lnTo>
                </a:path>
                <a:path w="52704" h="44450">
                  <a:moveTo>
                    <a:pt x="42160" y="1651"/>
                  </a:moveTo>
                  <a:lnTo>
                    <a:pt x="44065" y="1651"/>
                  </a:lnTo>
                  <a:lnTo>
                    <a:pt x="45081" y="1651"/>
                  </a:lnTo>
                </a:path>
                <a:path w="52704" h="44450">
                  <a:moveTo>
                    <a:pt x="45969" y="889"/>
                  </a:moveTo>
                  <a:lnTo>
                    <a:pt x="45081" y="1651"/>
                  </a:lnTo>
                </a:path>
                <a:path w="52704" h="44450">
                  <a:moveTo>
                    <a:pt x="45969" y="889"/>
                  </a:moveTo>
                  <a:lnTo>
                    <a:pt x="46985" y="889"/>
                  </a:lnTo>
                  <a:lnTo>
                    <a:pt x="4889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0607062" y="2272961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4698" y="889"/>
                  </a:moveTo>
                  <a:lnTo>
                    <a:pt x="7619" y="0"/>
                  </a:lnTo>
                </a:path>
                <a:path w="7620" h="1905">
                  <a:moveTo>
                    <a:pt x="0" y="1651"/>
                  </a:moveTo>
                  <a:lnTo>
                    <a:pt x="4698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0554234" y="22697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0551314" y="2269785"/>
              <a:ext cx="16510" cy="3175"/>
            </a:xfrm>
            <a:custGeom>
              <a:avLst/>
              <a:gdLst/>
              <a:ahLst/>
              <a:cxnLst/>
              <a:rect l="l" t="t" r="r" b="b"/>
              <a:pathLst>
                <a:path w="16509" h="3175">
                  <a:moveTo>
                    <a:pt x="16381" y="0"/>
                  </a:moveTo>
                  <a:lnTo>
                    <a:pt x="8635" y="1524"/>
                  </a:lnTo>
                  <a:lnTo>
                    <a:pt x="0" y="317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0551314" y="226889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0" y="4064"/>
                  </a:moveTo>
                  <a:lnTo>
                    <a:pt x="1015" y="3302"/>
                  </a:lnTo>
                  <a:lnTo>
                    <a:pt x="2031" y="2413"/>
                  </a:lnTo>
                  <a:lnTo>
                    <a:pt x="2920" y="1651"/>
                  </a:lnTo>
                </a:path>
                <a:path w="4445" h="4444">
                  <a:moveTo>
                    <a:pt x="3936" y="0"/>
                  </a:moveTo>
                  <a:lnTo>
                    <a:pt x="3936" y="1651"/>
                  </a:lnTo>
                  <a:lnTo>
                    <a:pt x="2920" y="2413"/>
                  </a:lnTo>
                  <a:lnTo>
                    <a:pt x="1015" y="3302"/>
                  </a:lnTo>
                  <a:lnTo>
                    <a:pt x="0" y="4064"/>
                  </a:lnTo>
                </a:path>
                <a:path w="4445" h="4444">
                  <a:moveTo>
                    <a:pt x="3936" y="1651"/>
                  </a:moveTo>
                  <a:lnTo>
                    <a:pt x="2920" y="2413"/>
                  </a:lnTo>
                  <a:lnTo>
                    <a:pt x="2031" y="3302"/>
                  </a:lnTo>
                  <a:lnTo>
                    <a:pt x="1015" y="4064"/>
                  </a:ln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0500518" y="2274612"/>
              <a:ext cx="40640" cy="16510"/>
            </a:xfrm>
            <a:custGeom>
              <a:avLst/>
              <a:gdLst/>
              <a:ahLst/>
              <a:cxnLst/>
              <a:rect l="l" t="t" r="r" b="b"/>
              <a:pathLst>
                <a:path w="40640" h="16510">
                  <a:moveTo>
                    <a:pt x="19175" y="3302"/>
                  </a:moveTo>
                  <a:lnTo>
                    <a:pt x="37461" y="0"/>
                  </a:lnTo>
                </a:path>
                <a:path w="40640" h="16510">
                  <a:moveTo>
                    <a:pt x="25016" y="13081"/>
                  </a:moveTo>
                  <a:lnTo>
                    <a:pt x="14349" y="14732"/>
                  </a:lnTo>
                </a:path>
                <a:path w="40640" h="16510">
                  <a:moveTo>
                    <a:pt x="30731" y="12319"/>
                  </a:moveTo>
                  <a:lnTo>
                    <a:pt x="25016" y="13081"/>
                  </a:lnTo>
                </a:path>
                <a:path w="40640" h="16510">
                  <a:moveTo>
                    <a:pt x="28826" y="5715"/>
                  </a:moveTo>
                  <a:lnTo>
                    <a:pt x="29715" y="4953"/>
                  </a:lnTo>
                </a:path>
                <a:path w="40640" h="16510">
                  <a:moveTo>
                    <a:pt x="29715" y="4953"/>
                  </a:moveTo>
                  <a:lnTo>
                    <a:pt x="40255" y="1651"/>
                  </a:lnTo>
                </a:path>
                <a:path w="40640" h="16510">
                  <a:moveTo>
                    <a:pt x="14349" y="14732"/>
                  </a:moveTo>
                  <a:lnTo>
                    <a:pt x="3809" y="16384"/>
                  </a:lnTo>
                </a:path>
                <a:path w="40640" h="16510">
                  <a:moveTo>
                    <a:pt x="0" y="6604"/>
                  </a:moveTo>
                  <a:lnTo>
                    <a:pt x="1917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0508264" y="2271309"/>
              <a:ext cx="18415" cy="3810"/>
            </a:xfrm>
            <a:custGeom>
              <a:avLst/>
              <a:gdLst/>
              <a:ahLst/>
              <a:cxnLst/>
              <a:rect l="l" t="t" r="r" b="b"/>
              <a:pathLst>
                <a:path w="18415" h="3810">
                  <a:moveTo>
                    <a:pt x="18159" y="0"/>
                  </a:moveTo>
                  <a:lnTo>
                    <a:pt x="0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0540774" y="220856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904" y="4064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0541789" y="2212632"/>
              <a:ext cx="87630" cy="54610"/>
            </a:xfrm>
            <a:custGeom>
              <a:avLst/>
              <a:gdLst/>
              <a:ahLst/>
              <a:cxnLst/>
              <a:rect l="l" t="t" r="r" b="b"/>
              <a:pathLst>
                <a:path w="87629" h="54610">
                  <a:moveTo>
                    <a:pt x="1904" y="4064"/>
                  </a:moveTo>
                  <a:lnTo>
                    <a:pt x="0" y="0"/>
                  </a:lnTo>
                </a:path>
                <a:path w="87629" h="54610">
                  <a:moveTo>
                    <a:pt x="1904" y="5715"/>
                  </a:moveTo>
                  <a:lnTo>
                    <a:pt x="0" y="0"/>
                  </a:lnTo>
                </a:path>
                <a:path w="87629" h="54610">
                  <a:moveTo>
                    <a:pt x="37334" y="49787"/>
                  </a:moveTo>
                  <a:lnTo>
                    <a:pt x="46985" y="48136"/>
                  </a:lnTo>
                </a:path>
                <a:path w="87629" h="54610">
                  <a:moveTo>
                    <a:pt x="54605" y="52200"/>
                  </a:moveTo>
                  <a:lnTo>
                    <a:pt x="41271" y="54613"/>
                  </a:lnTo>
                </a:path>
                <a:path w="87629" h="54610">
                  <a:moveTo>
                    <a:pt x="46985" y="48136"/>
                  </a:moveTo>
                  <a:lnTo>
                    <a:pt x="53716" y="47246"/>
                  </a:lnTo>
                  <a:lnTo>
                    <a:pt x="67177" y="44833"/>
                  </a:lnTo>
                  <a:lnTo>
                    <a:pt x="77717" y="43182"/>
                  </a:lnTo>
                  <a:lnTo>
                    <a:pt x="87241" y="41658"/>
                  </a:lnTo>
                </a:path>
                <a:path w="87629" h="54610">
                  <a:moveTo>
                    <a:pt x="84447" y="48136"/>
                  </a:moveTo>
                  <a:lnTo>
                    <a:pt x="67177" y="50549"/>
                  </a:lnTo>
                  <a:lnTo>
                    <a:pt x="54605" y="52200"/>
                  </a:lnTo>
                </a:path>
                <a:path w="87629" h="54610">
                  <a:moveTo>
                    <a:pt x="2920" y="6477"/>
                  </a:moveTo>
                  <a:lnTo>
                    <a:pt x="888" y="762"/>
                  </a:lnTo>
                </a:path>
                <a:path w="87629" h="54610">
                  <a:moveTo>
                    <a:pt x="3809" y="8128"/>
                  </a:moveTo>
                  <a:lnTo>
                    <a:pt x="1904" y="4064"/>
                  </a:lnTo>
                </a:path>
                <a:path w="87629" h="54610">
                  <a:moveTo>
                    <a:pt x="3809" y="9017"/>
                  </a:moveTo>
                  <a:lnTo>
                    <a:pt x="1904" y="5715"/>
                  </a:lnTo>
                </a:path>
                <a:path w="87629" h="54610">
                  <a:moveTo>
                    <a:pt x="3809" y="8128"/>
                  </a:moveTo>
                  <a:lnTo>
                    <a:pt x="2920" y="6477"/>
                  </a:lnTo>
                </a:path>
                <a:path w="87629" h="54610">
                  <a:moveTo>
                    <a:pt x="8635" y="26925"/>
                  </a:moveTo>
                  <a:lnTo>
                    <a:pt x="7619" y="21210"/>
                  </a:lnTo>
                </a:path>
                <a:path w="87629" h="54610">
                  <a:moveTo>
                    <a:pt x="11555" y="40007"/>
                  </a:moveTo>
                  <a:lnTo>
                    <a:pt x="10540" y="34292"/>
                  </a:lnTo>
                  <a:lnTo>
                    <a:pt x="10540" y="33403"/>
                  </a:lnTo>
                  <a:lnTo>
                    <a:pt x="9524" y="27687"/>
                  </a:lnTo>
                  <a:lnTo>
                    <a:pt x="8635" y="26925"/>
                  </a:lnTo>
                </a:path>
                <a:path w="87629" h="54610">
                  <a:moveTo>
                    <a:pt x="8635" y="26036"/>
                  </a:moveTo>
                  <a:lnTo>
                    <a:pt x="7619" y="25274"/>
                  </a:lnTo>
                </a:path>
                <a:path w="87629" h="54610">
                  <a:moveTo>
                    <a:pt x="7619" y="21210"/>
                  </a:moveTo>
                  <a:lnTo>
                    <a:pt x="7619" y="20321"/>
                  </a:lnTo>
                  <a:lnTo>
                    <a:pt x="3809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0541536" y="226565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29" y="0"/>
                  </a:lnTo>
                </a:path>
                <a:path w="27940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0543695" y="2220760"/>
              <a:ext cx="39370" cy="48260"/>
            </a:xfrm>
            <a:custGeom>
              <a:avLst/>
              <a:gdLst/>
              <a:ahLst/>
              <a:cxnLst/>
              <a:rect l="l" t="t" r="r" b="b"/>
              <a:pathLst>
                <a:path w="39370" h="48260">
                  <a:moveTo>
                    <a:pt x="12444" y="46484"/>
                  </a:moveTo>
                  <a:lnTo>
                    <a:pt x="11555" y="44833"/>
                  </a:lnTo>
                  <a:lnTo>
                    <a:pt x="11555" y="43309"/>
                  </a:lnTo>
                  <a:lnTo>
                    <a:pt x="9651" y="31879"/>
                  </a:lnTo>
                </a:path>
                <a:path w="39370" h="48260">
                  <a:moveTo>
                    <a:pt x="11555" y="44071"/>
                  </a:moveTo>
                  <a:lnTo>
                    <a:pt x="9651" y="33530"/>
                  </a:lnTo>
                  <a:lnTo>
                    <a:pt x="8635" y="26163"/>
                  </a:lnTo>
                  <a:lnTo>
                    <a:pt x="6730" y="18797"/>
                  </a:lnTo>
                  <a:lnTo>
                    <a:pt x="5714" y="12192"/>
                  </a:lnTo>
                  <a:lnTo>
                    <a:pt x="4825" y="9017"/>
                  </a:lnTo>
                  <a:lnTo>
                    <a:pt x="2920" y="4953"/>
                  </a:lnTo>
                  <a:lnTo>
                    <a:pt x="1904" y="0"/>
                  </a:lnTo>
                </a:path>
                <a:path w="39370" h="48260">
                  <a:moveTo>
                    <a:pt x="11555" y="45722"/>
                  </a:moveTo>
                  <a:lnTo>
                    <a:pt x="0" y="47373"/>
                  </a:lnTo>
                </a:path>
                <a:path w="39370" h="48260">
                  <a:moveTo>
                    <a:pt x="11555" y="44071"/>
                  </a:moveTo>
                  <a:lnTo>
                    <a:pt x="9651" y="35054"/>
                  </a:lnTo>
                  <a:lnTo>
                    <a:pt x="8635" y="26163"/>
                  </a:lnTo>
                  <a:lnTo>
                    <a:pt x="7619" y="22099"/>
                  </a:lnTo>
                  <a:lnTo>
                    <a:pt x="6730" y="17908"/>
                  </a:lnTo>
                </a:path>
                <a:path w="39370" h="48260">
                  <a:moveTo>
                    <a:pt x="12444" y="46484"/>
                  </a:moveTo>
                  <a:lnTo>
                    <a:pt x="18286" y="44833"/>
                  </a:lnTo>
                  <a:lnTo>
                    <a:pt x="24000" y="44071"/>
                  </a:lnTo>
                  <a:lnTo>
                    <a:pt x="35429" y="41658"/>
                  </a:lnTo>
                </a:path>
                <a:path w="39370" h="48260">
                  <a:moveTo>
                    <a:pt x="39366" y="46484"/>
                  </a:moveTo>
                  <a:lnTo>
                    <a:pt x="31620" y="4813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0555251" y="22664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0545599" y="222164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09" h="16510">
                  <a:moveTo>
                    <a:pt x="3809" y="16257"/>
                  </a:moveTo>
                  <a:lnTo>
                    <a:pt x="2920" y="9779"/>
                  </a:lnTo>
                  <a:lnTo>
                    <a:pt x="1015" y="4064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0542678" y="22126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0527440" y="21873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0530233" y="21888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0507249" y="2157891"/>
              <a:ext cx="34925" cy="55244"/>
            </a:xfrm>
            <a:custGeom>
              <a:avLst/>
              <a:gdLst/>
              <a:ahLst/>
              <a:cxnLst/>
              <a:rect l="l" t="t" r="r" b="b"/>
              <a:pathLst>
                <a:path w="34925" h="55244">
                  <a:moveTo>
                    <a:pt x="33525" y="50676"/>
                  </a:moveTo>
                  <a:lnTo>
                    <a:pt x="32636" y="49025"/>
                  </a:lnTo>
                </a:path>
                <a:path w="34925" h="55244">
                  <a:moveTo>
                    <a:pt x="32636" y="49025"/>
                  </a:moveTo>
                  <a:lnTo>
                    <a:pt x="30731" y="45722"/>
                  </a:lnTo>
                  <a:lnTo>
                    <a:pt x="28826" y="42420"/>
                  </a:lnTo>
                </a:path>
                <a:path w="34925" h="55244">
                  <a:moveTo>
                    <a:pt x="28826" y="42420"/>
                  </a:moveTo>
                  <a:lnTo>
                    <a:pt x="22984" y="32641"/>
                  </a:lnTo>
                </a:path>
                <a:path w="34925" h="55244">
                  <a:moveTo>
                    <a:pt x="34540" y="54740"/>
                  </a:moveTo>
                  <a:lnTo>
                    <a:pt x="32636" y="50676"/>
                  </a:lnTo>
                  <a:lnTo>
                    <a:pt x="30731" y="47373"/>
                  </a:lnTo>
                  <a:lnTo>
                    <a:pt x="28826" y="42420"/>
                  </a:lnTo>
                  <a:lnTo>
                    <a:pt x="24889" y="36705"/>
                  </a:lnTo>
                  <a:lnTo>
                    <a:pt x="21080" y="30227"/>
                  </a:lnTo>
                </a:path>
                <a:path w="34925" h="55244">
                  <a:moveTo>
                    <a:pt x="34540" y="54740"/>
                  </a:moveTo>
                  <a:lnTo>
                    <a:pt x="32636" y="50676"/>
                  </a:lnTo>
                  <a:lnTo>
                    <a:pt x="30731" y="46611"/>
                  </a:lnTo>
                  <a:lnTo>
                    <a:pt x="28826" y="42420"/>
                  </a:lnTo>
                  <a:lnTo>
                    <a:pt x="26921" y="38356"/>
                  </a:lnTo>
                </a:path>
                <a:path w="34925" h="55244">
                  <a:moveTo>
                    <a:pt x="26921" y="38356"/>
                  </a:moveTo>
                  <a:lnTo>
                    <a:pt x="24000" y="34292"/>
                  </a:lnTo>
                  <a:lnTo>
                    <a:pt x="22096" y="30989"/>
                  </a:lnTo>
                </a:path>
                <a:path w="34925" h="55244">
                  <a:moveTo>
                    <a:pt x="2920" y="4953"/>
                  </a:moveTo>
                  <a:lnTo>
                    <a:pt x="0" y="889"/>
                  </a:lnTo>
                </a:path>
                <a:path w="34925" h="55244">
                  <a:moveTo>
                    <a:pt x="4825" y="4064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0517789" y="2172624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4" h="9525">
                  <a:moveTo>
                    <a:pt x="4825" y="4953"/>
                  </a:moveTo>
                  <a:lnTo>
                    <a:pt x="1904" y="762"/>
                  </a:lnTo>
                </a:path>
                <a:path w="6984" h="9525">
                  <a:moveTo>
                    <a:pt x="6730" y="9017"/>
                  </a:moveTo>
                  <a:lnTo>
                    <a:pt x="1904" y="1651"/>
                  </a:lnTo>
                </a:path>
                <a:path w="6984" h="9525">
                  <a:moveTo>
                    <a:pt x="4825" y="7366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0512074" y="216284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793" y="4826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0512074" y="21619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0506360" y="2157129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4" h="17144">
                  <a:moveTo>
                    <a:pt x="6603" y="9779"/>
                  </a:moveTo>
                  <a:lnTo>
                    <a:pt x="3809" y="5715"/>
                  </a:lnTo>
                </a:path>
                <a:path w="13334" h="17144">
                  <a:moveTo>
                    <a:pt x="13333" y="16257"/>
                  </a:moveTo>
                  <a:lnTo>
                    <a:pt x="12444" y="15494"/>
                  </a:lnTo>
                  <a:lnTo>
                    <a:pt x="9524" y="11430"/>
                  </a:lnTo>
                </a:path>
                <a:path w="13334" h="17144">
                  <a:moveTo>
                    <a:pt x="9524" y="11430"/>
                  </a:moveTo>
                  <a:lnTo>
                    <a:pt x="8508" y="10541"/>
                  </a:lnTo>
                </a:path>
                <a:path w="13334" h="17144">
                  <a:moveTo>
                    <a:pt x="13333" y="17146"/>
                  </a:moveTo>
                  <a:lnTo>
                    <a:pt x="7619" y="9779"/>
                  </a:lnTo>
                </a:path>
                <a:path w="13334" h="17144">
                  <a:moveTo>
                    <a:pt x="11428" y="15494"/>
                  </a:moveTo>
                  <a:lnTo>
                    <a:pt x="6603" y="9779"/>
                  </a:lnTo>
                </a:path>
                <a:path w="13334" h="17144">
                  <a:moveTo>
                    <a:pt x="3809" y="4826"/>
                  </a:moveTo>
                  <a:lnTo>
                    <a:pt x="7619" y="9779"/>
                  </a:lnTo>
                </a:path>
                <a:path w="13334" h="17144">
                  <a:moveTo>
                    <a:pt x="888" y="165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0508264" y="21571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0706748" y="2104040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90" h="21589">
                  <a:moveTo>
                    <a:pt x="2920" y="13843"/>
                  </a:moveTo>
                  <a:lnTo>
                    <a:pt x="8635" y="21210"/>
                  </a:lnTo>
                </a:path>
                <a:path w="8890" h="21589">
                  <a:moveTo>
                    <a:pt x="4825" y="571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0643508" y="1973476"/>
              <a:ext cx="46355" cy="1905"/>
            </a:xfrm>
            <a:custGeom>
              <a:avLst/>
              <a:gdLst/>
              <a:ahLst/>
              <a:cxnLst/>
              <a:rect l="l" t="t" r="r" b="b"/>
              <a:pathLst>
                <a:path w="46354" h="1905">
                  <a:moveTo>
                    <a:pt x="45969" y="1651"/>
                  </a:moveTo>
                  <a:lnTo>
                    <a:pt x="38350" y="889"/>
                  </a:lnTo>
                </a:path>
                <a:path w="46354" h="1905">
                  <a:moveTo>
                    <a:pt x="5714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0704843" y="1978429"/>
              <a:ext cx="100965" cy="43180"/>
            </a:xfrm>
            <a:custGeom>
              <a:avLst/>
              <a:gdLst/>
              <a:ahLst/>
              <a:cxnLst/>
              <a:rect l="l" t="t" r="r" b="b"/>
              <a:pathLst>
                <a:path w="100965" h="43180">
                  <a:moveTo>
                    <a:pt x="8635" y="10541"/>
                  </a:moveTo>
                  <a:lnTo>
                    <a:pt x="2920" y="8890"/>
                  </a:lnTo>
                </a:path>
                <a:path w="100965" h="43180">
                  <a:moveTo>
                    <a:pt x="7619" y="1651"/>
                  </a:moveTo>
                  <a:lnTo>
                    <a:pt x="0" y="0"/>
                  </a:lnTo>
                </a:path>
                <a:path w="100965" h="43180">
                  <a:moveTo>
                    <a:pt x="100702" y="42420"/>
                  </a:moveTo>
                  <a:lnTo>
                    <a:pt x="94987" y="38356"/>
                  </a:lnTo>
                </a:path>
                <a:path w="100965" h="43180">
                  <a:moveTo>
                    <a:pt x="78606" y="43182"/>
                  </a:moveTo>
                  <a:lnTo>
                    <a:pt x="72891" y="39118"/>
                  </a:lnTo>
                </a:path>
                <a:path w="100965" h="43180">
                  <a:moveTo>
                    <a:pt x="77717" y="40769"/>
                  </a:moveTo>
                  <a:lnTo>
                    <a:pt x="72891" y="3746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0833356" y="2045362"/>
              <a:ext cx="5080" cy="30480"/>
            </a:xfrm>
            <a:custGeom>
              <a:avLst/>
              <a:gdLst/>
              <a:ahLst/>
              <a:cxnLst/>
              <a:rect l="l" t="t" r="r" b="b"/>
              <a:pathLst>
                <a:path w="5079" h="30480">
                  <a:moveTo>
                    <a:pt x="4825" y="30100"/>
                  </a:moveTo>
                  <a:lnTo>
                    <a:pt x="1904" y="25274"/>
                  </a:lnTo>
                </a:path>
                <a:path w="5079" h="30480">
                  <a:moveTo>
                    <a:pt x="4825" y="23623"/>
                  </a:moveTo>
                  <a:lnTo>
                    <a:pt x="888" y="18670"/>
                  </a:lnTo>
                </a:path>
                <a:path w="5079" h="30480">
                  <a:moveTo>
                    <a:pt x="0" y="0"/>
                  </a:moveTo>
                  <a:lnTo>
                    <a:pt x="4825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0859261" y="2099976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4" h="5714">
                  <a:moveTo>
                    <a:pt x="1904" y="5715"/>
                  </a:moveTo>
                  <a:lnTo>
                    <a:pt x="0" y="889"/>
                  </a:lnTo>
                </a:path>
                <a:path w="14604" h="5714">
                  <a:moveTo>
                    <a:pt x="11428" y="0"/>
                  </a:moveTo>
                  <a:lnTo>
                    <a:pt x="14349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0851515" y="209832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920" y="4953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0858246" y="211229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1904" y="4826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0873611" y="21049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0873611" y="2105691"/>
              <a:ext cx="14604" cy="38735"/>
            </a:xfrm>
            <a:custGeom>
              <a:avLst/>
              <a:gdLst/>
              <a:ahLst/>
              <a:cxnLst/>
              <a:rect l="l" t="t" r="r" b="b"/>
              <a:pathLst>
                <a:path w="14604" h="38735">
                  <a:moveTo>
                    <a:pt x="0" y="0"/>
                  </a:moveTo>
                  <a:lnTo>
                    <a:pt x="1904" y="4953"/>
                  </a:lnTo>
                  <a:lnTo>
                    <a:pt x="4825" y="9779"/>
                  </a:lnTo>
                  <a:lnTo>
                    <a:pt x="6730" y="15494"/>
                  </a:lnTo>
                  <a:lnTo>
                    <a:pt x="8635" y="20448"/>
                  </a:lnTo>
                  <a:lnTo>
                    <a:pt x="10540" y="26163"/>
                  </a:lnTo>
                </a:path>
                <a:path w="14604" h="38735">
                  <a:moveTo>
                    <a:pt x="10540" y="26163"/>
                  </a:moveTo>
                  <a:lnTo>
                    <a:pt x="12444" y="31879"/>
                  </a:lnTo>
                  <a:lnTo>
                    <a:pt x="14349" y="383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0887961" y="2144047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0" y="0"/>
                  </a:moveTo>
                  <a:lnTo>
                    <a:pt x="1904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0854436" y="2076352"/>
              <a:ext cx="24130" cy="77470"/>
            </a:xfrm>
            <a:custGeom>
              <a:avLst/>
              <a:gdLst/>
              <a:ahLst/>
              <a:cxnLst/>
              <a:rect l="l" t="t" r="r" b="b"/>
              <a:pathLst>
                <a:path w="24129" h="77469">
                  <a:moveTo>
                    <a:pt x="16254" y="70997"/>
                  </a:moveTo>
                  <a:lnTo>
                    <a:pt x="13460" y="61217"/>
                  </a:lnTo>
                </a:path>
                <a:path w="24129" h="77469">
                  <a:moveTo>
                    <a:pt x="13460" y="61217"/>
                  </a:moveTo>
                  <a:lnTo>
                    <a:pt x="9651" y="50549"/>
                  </a:lnTo>
                  <a:lnTo>
                    <a:pt x="7619" y="45722"/>
                  </a:lnTo>
                </a:path>
                <a:path w="24129" h="77469">
                  <a:moveTo>
                    <a:pt x="7619" y="45722"/>
                  </a:moveTo>
                  <a:lnTo>
                    <a:pt x="5714" y="40769"/>
                  </a:lnTo>
                </a:path>
                <a:path w="24129" h="77469">
                  <a:moveTo>
                    <a:pt x="24000" y="75061"/>
                  </a:moveTo>
                  <a:lnTo>
                    <a:pt x="21080" y="64393"/>
                  </a:lnTo>
                </a:path>
                <a:path w="24129" h="77469">
                  <a:moveTo>
                    <a:pt x="21080" y="64393"/>
                  </a:moveTo>
                  <a:lnTo>
                    <a:pt x="19175" y="59566"/>
                  </a:lnTo>
                  <a:lnTo>
                    <a:pt x="17270" y="54613"/>
                  </a:lnTo>
                </a:path>
                <a:path w="24129" h="77469">
                  <a:moveTo>
                    <a:pt x="17270" y="54613"/>
                  </a:moveTo>
                  <a:lnTo>
                    <a:pt x="15365" y="49787"/>
                  </a:lnTo>
                  <a:lnTo>
                    <a:pt x="13460" y="44833"/>
                  </a:lnTo>
                  <a:lnTo>
                    <a:pt x="11555" y="39118"/>
                  </a:lnTo>
                  <a:lnTo>
                    <a:pt x="9651" y="34292"/>
                  </a:lnTo>
                  <a:lnTo>
                    <a:pt x="6730" y="29338"/>
                  </a:lnTo>
                </a:path>
                <a:path w="24129" h="77469">
                  <a:moveTo>
                    <a:pt x="18286" y="77474"/>
                  </a:moveTo>
                  <a:lnTo>
                    <a:pt x="16254" y="71759"/>
                  </a:lnTo>
                  <a:lnTo>
                    <a:pt x="14349" y="65282"/>
                  </a:lnTo>
                </a:path>
                <a:path w="24129" h="77469">
                  <a:moveTo>
                    <a:pt x="14349" y="65282"/>
                  </a:moveTo>
                  <a:lnTo>
                    <a:pt x="12444" y="58677"/>
                  </a:lnTo>
                  <a:lnTo>
                    <a:pt x="10540" y="52200"/>
                  </a:lnTo>
                </a:path>
                <a:path w="24129" h="77469">
                  <a:moveTo>
                    <a:pt x="3809" y="35943"/>
                  </a:moveTo>
                  <a:lnTo>
                    <a:pt x="1904" y="31752"/>
                  </a:lnTo>
                  <a:lnTo>
                    <a:pt x="0" y="26925"/>
                  </a:lnTo>
                </a:path>
                <a:path w="24129" h="77469">
                  <a:moveTo>
                    <a:pt x="2920" y="0"/>
                  </a:moveTo>
                  <a:lnTo>
                    <a:pt x="5714" y="4826"/>
                  </a:lnTo>
                  <a:lnTo>
                    <a:pt x="8635" y="8890"/>
                  </a:lnTo>
                  <a:lnTo>
                    <a:pt x="11555" y="13843"/>
                  </a:lnTo>
                  <a:lnTo>
                    <a:pt x="14349" y="18797"/>
                  </a:lnTo>
                  <a:lnTo>
                    <a:pt x="16254" y="23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0838181" y="2075463"/>
              <a:ext cx="13335" cy="22860"/>
            </a:xfrm>
            <a:custGeom>
              <a:avLst/>
              <a:gdLst/>
              <a:ahLst/>
              <a:cxnLst/>
              <a:rect l="l" t="t" r="r" b="b"/>
              <a:pathLst>
                <a:path w="13334" h="22860">
                  <a:moveTo>
                    <a:pt x="13333" y="22861"/>
                  </a:moveTo>
                  <a:lnTo>
                    <a:pt x="11428" y="18035"/>
                  </a:lnTo>
                  <a:lnTo>
                    <a:pt x="8635" y="13081"/>
                  </a:lnTo>
                  <a:lnTo>
                    <a:pt x="5714" y="9017"/>
                  </a:lnTo>
                  <a:lnTo>
                    <a:pt x="2793" y="4191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0838181" y="2068986"/>
              <a:ext cx="21590" cy="32384"/>
            </a:xfrm>
            <a:custGeom>
              <a:avLst/>
              <a:gdLst/>
              <a:ahLst/>
              <a:cxnLst/>
              <a:rect l="l" t="t" r="r" b="b"/>
              <a:pathLst>
                <a:path w="21590" h="32385">
                  <a:moveTo>
                    <a:pt x="21080" y="31879"/>
                  </a:moveTo>
                  <a:lnTo>
                    <a:pt x="18159" y="27687"/>
                  </a:lnTo>
                  <a:lnTo>
                    <a:pt x="15238" y="22861"/>
                  </a:lnTo>
                  <a:lnTo>
                    <a:pt x="12444" y="17908"/>
                  </a:lnTo>
                  <a:lnTo>
                    <a:pt x="9524" y="13081"/>
                  </a:lnTo>
                  <a:lnTo>
                    <a:pt x="6730" y="9017"/>
                  </a:lnTo>
                  <a:lnTo>
                    <a:pt x="3809" y="4064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0721098" y="2050189"/>
              <a:ext cx="136525" cy="105410"/>
            </a:xfrm>
            <a:custGeom>
              <a:avLst/>
              <a:gdLst/>
              <a:ahLst/>
              <a:cxnLst/>
              <a:rect l="l" t="t" r="r" b="b"/>
              <a:pathLst>
                <a:path w="136525" h="105410">
                  <a:moveTo>
                    <a:pt x="117083" y="0"/>
                  </a:moveTo>
                  <a:lnTo>
                    <a:pt x="121782" y="5715"/>
                  </a:lnTo>
                  <a:lnTo>
                    <a:pt x="125718" y="11430"/>
                  </a:lnTo>
                  <a:lnTo>
                    <a:pt x="130417" y="17146"/>
                  </a:lnTo>
                  <a:lnTo>
                    <a:pt x="133338" y="21210"/>
                  </a:lnTo>
                  <a:lnTo>
                    <a:pt x="136258" y="26163"/>
                  </a:lnTo>
                </a:path>
                <a:path w="136525" h="105410">
                  <a:moveTo>
                    <a:pt x="0" y="82428"/>
                  </a:moveTo>
                  <a:lnTo>
                    <a:pt x="4825" y="89794"/>
                  </a:lnTo>
                </a:path>
                <a:path w="136525" h="105410">
                  <a:moveTo>
                    <a:pt x="4825" y="83317"/>
                  </a:moveTo>
                  <a:lnTo>
                    <a:pt x="1015" y="77601"/>
                  </a:lnTo>
                </a:path>
                <a:path w="136525" h="105410">
                  <a:moveTo>
                    <a:pt x="4825" y="89794"/>
                  </a:moveTo>
                  <a:lnTo>
                    <a:pt x="9651" y="97161"/>
                  </a:lnTo>
                  <a:lnTo>
                    <a:pt x="15365" y="105289"/>
                  </a:lnTo>
                </a:path>
                <a:path w="136525" h="105410">
                  <a:moveTo>
                    <a:pt x="13460" y="101225"/>
                  </a:moveTo>
                  <a:lnTo>
                    <a:pt x="10540" y="95510"/>
                  </a:lnTo>
                  <a:lnTo>
                    <a:pt x="7746" y="89794"/>
                  </a:lnTo>
                </a:path>
                <a:path w="136525" h="105410">
                  <a:moveTo>
                    <a:pt x="7746" y="89794"/>
                  </a:moveTo>
                  <a:lnTo>
                    <a:pt x="4825" y="833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0715383" y="2125250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5" h="7619">
                  <a:moveTo>
                    <a:pt x="0" y="0"/>
                  </a:moveTo>
                  <a:lnTo>
                    <a:pt x="5714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0711574" y="2042822"/>
              <a:ext cx="101600" cy="85090"/>
            </a:xfrm>
            <a:custGeom>
              <a:avLst/>
              <a:gdLst/>
              <a:ahLst/>
              <a:cxnLst/>
              <a:rect l="l" t="t" r="r" b="b"/>
              <a:pathLst>
                <a:path w="101600" h="85089">
                  <a:moveTo>
                    <a:pt x="10540" y="84968"/>
                  </a:moveTo>
                  <a:lnTo>
                    <a:pt x="6730" y="79252"/>
                  </a:lnTo>
                  <a:lnTo>
                    <a:pt x="3809" y="72648"/>
                  </a:lnTo>
                  <a:lnTo>
                    <a:pt x="0" y="66933"/>
                  </a:lnTo>
                </a:path>
                <a:path w="101600" h="85089">
                  <a:moveTo>
                    <a:pt x="101591" y="3302"/>
                  </a:moveTo>
                  <a:lnTo>
                    <a:pt x="9879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0787259" y="2022501"/>
              <a:ext cx="48260" cy="48260"/>
            </a:xfrm>
            <a:custGeom>
              <a:avLst/>
              <a:gdLst/>
              <a:ahLst/>
              <a:cxnLst/>
              <a:rect l="l" t="t" r="r" b="b"/>
              <a:pathLst>
                <a:path w="48259" h="48260">
                  <a:moveTo>
                    <a:pt x="31747" y="25274"/>
                  </a:moveTo>
                  <a:lnTo>
                    <a:pt x="27810" y="21210"/>
                  </a:lnTo>
                </a:path>
                <a:path w="48259" h="48260">
                  <a:moveTo>
                    <a:pt x="41271" y="17908"/>
                  </a:moveTo>
                  <a:lnTo>
                    <a:pt x="46096" y="22861"/>
                  </a:lnTo>
                </a:path>
                <a:path w="48259" h="48260">
                  <a:moveTo>
                    <a:pt x="48001" y="48136"/>
                  </a:moveTo>
                  <a:lnTo>
                    <a:pt x="44192" y="44071"/>
                  </a:lnTo>
                  <a:lnTo>
                    <a:pt x="41271" y="40007"/>
                  </a:lnTo>
                  <a:lnTo>
                    <a:pt x="37461" y="35054"/>
                  </a:lnTo>
                  <a:lnTo>
                    <a:pt x="33652" y="30989"/>
                  </a:lnTo>
                  <a:lnTo>
                    <a:pt x="29842" y="27687"/>
                  </a:lnTo>
                  <a:lnTo>
                    <a:pt x="25905" y="23623"/>
                  </a:lnTo>
                </a:path>
                <a:path w="48259" h="48260">
                  <a:moveTo>
                    <a:pt x="46985" y="41531"/>
                  </a:moveTo>
                  <a:lnTo>
                    <a:pt x="44192" y="37467"/>
                  </a:lnTo>
                  <a:lnTo>
                    <a:pt x="40382" y="33403"/>
                  </a:lnTo>
                  <a:lnTo>
                    <a:pt x="36445" y="29338"/>
                  </a:lnTo>
                  <a:lnTo>
                    <a:pt x="31747" y="25274"/>
                  </a:lnTo>
                </a:path>
                <a:path w="48259" h="48260">
                  <a:moveTo>
                    <a:pt x="6730" y="7366"/>
                  </a:moveTo>
                  <a:lnTo>
                    <a:pt x="1904" y="3175"/>
                  </a:lnTo>
                </a:path>
                <a:path w="48259" h="48260">
                  <a:moveTo>
                    <a:pt x="4825" y="317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0799831" y="2020850"/>
              <a:ext cx="11430" cy="22225"/>
            </a:xfrm>
            <a:custGeom>
              <a:avLst/>
              <a:gdLst/>
              <a:ahLst/>
              <a:cxnLst/>
              <a:rect l="l" t="t" r="r" b="b"/>
              <a:pathLst>
                <a:path w="11429" h="22225">
                  <a:moveTo>
                    <a:pt x="11428" y="4826"/>
                  </a:moveTo>
                  <a:lnTo>
                    <a:pt x="5714" y="0"/>
                  </a:lnTo>
                </a:path>
                <a:path w="11429" h="22225">
                  <a:moveTo>
                    <a:pt x="10540" y="21972"/>
                  </a:moveTo>
                  <a:lnTo>
                    <a:pt x="6603" y="18797"/>
                  </a:lnTo>
                </a:path>
                <a:path w="11429" h="22225">
                  <a:moveTo>
                    <a:pt x="6603" y="18797"/>
                  </a:moveTo>
                  <a:lnTo>
                    <a:pt x="2793" y="15494"/>
                  </a:lnTo>
                  <a:lnTo>
                    <a:pt x="0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0793989" y="202986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4">
                  <a:moveTo>
                    <a:pt x="5841" y="4064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0801736" y="2033042"/>
              <a:ext cx="13335" cy="10795"/>
            </a:xfrm>
            <a:custGeom>
              <a:avLst/>
              <a:gdLst/>
              <a:ahLst/>
              <a:cxnLst/>
              <a:rect l="l" t="t" r="r" b="b"/>
              <a:pathLst>
                <a:path w="13334" h="10794">
                  <a:moveTo>
                    <a:pt x="13333" y="10668"/>
                  </a:moveTo>
                  <a:lnTo>
                    <a:pt x="9524" y="7366"/>
                  </a:lnTo>
                </a:path>
                <a:path w="13334" h="10794">
                  <a:moveTo>
                    <a:pt x="9524" y="7366"/>
                  </a:moveTo>
                  <a:lnTo>
                    <a:pt x="4698" y="330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0734559" y="1986557"/>
              <a:ext cx="93980" cy="53975"/>
            </a:xfrm>
            <a:custGeom>
              <a:avLst/>
              <a:gdLst/>
              <a:ahLst/>
              <a:cxnLst/>
              <a:rect l="l" t="t" r="r" b="b"/>
              <a:pathLst>
                <a:path w="93979" h="53975">
                  <a:moveTo>
                    <a:pt x="67177" y="46484"/>
                  </a:moveTo>
                  <a:lnTo>
                    <a:pt x="62351" y="42420"/>
                  </a:lnTo>
                  <a:lnTo>
                    <a:pt x="57525" y="39118"/>
                  </a:lnTo>
                </a:path>
                <a:path w="93979" h="53975">
                  <a:moveTo>
                    <a:pt x="76701" y="39118"/>
                  </a:moveTo>
                  <a:lnTo>
                    <a:pt x="82542" y="44071"/>
                  </a:lnTo>
                  <a:lnTo>
                    <a:pt x="88257" y="49025"/>
                  </a:lnTo>
                  <a:lnTo>
                    <a:pt x="93971" y="53851"/>
                  </a:lnTo>
                </a:path>
                <a:path w="93979" h="53975">
                  <a:moveTo>
                    <a:pt x="54605" y="39118"/>
                  </a:moveTo>
                  <a:lnTo>
                    <a:pt x="48890" y="35054"/>
                  </a:lnTo>
                </a:path>
                <a:path w="93979" h="53975">
                  <a:moveTo>
                    <a:pt x="52700" y="35943"/>
                  </a:moveTo>
                  <a:lnTo>
                    <a:pt x="48001" y="32641"/>
                  </a:lnTo>
                </a:path>
                <a:path w="93979" h="53975">
                  <a:moveTo>
                    <a:pt x="8635" y="2413"/>
                  </a:moveTo>
                  <a:lnTo>
                    <a:pt x="1015" y="0"/>
                  </a:lnTo>
                </a:path>
                <a:path w="93979" h="53975">
                  <a:moveTo>
                    <a:pt x="6730" y="12192"/>
                  </a:moveTo>
                  <a:lnTo>
                    <a:pt x="1015" y="10668"/>
                  </a:lnTo>
                </a:path>
                <a:path w="93979" h="53975">
                  <a:moveTo>
                    <a:pt x="4825" y="11430"/>
                  </a:moveTo>
                  <a:lnTo>
                    <a:pt x="0" y="9779"/>
                  </a:lnTo>
                </a:path>
                <a:path w="93979" h="53975">
                  <a:moveTo>
                    <a:pt x="58541" y="26163"/>
                  </a:moveTo>
                  <a:lnTo>
                    <a:pt x="51811" y="22099"/>
                  </a:lnTo>
                </a:path>
                <a:path w="93979" h="53975">
                  <a:moveTo>
                    <a:pt x="65272" y="30227"/>
                  </a:moveTo>
                  <a:lnTo>
                    <a:pt x="58541" y="26163"/>
                  </a:lnTo>
                </a:path>
                <a:path w="93979" h="53975">
                  <a:moveTo>
                    <a:pt x="51811" y="22099"/>
                  </a:moveTo>
                  <a:lnTo>
                    <a:pt x="45081" y="17908"/>
                  </a:lnTo>
                  <a:lnTo>
                    <a:pt x="38350" y="14732"/>
                  </a:lnTo>
                  <a:lnTo>
                    <a:pt x="30731" y="11430"/>
                  </a:lnTo>
                  <a:lnTo>
                    <a:pt x="24000" y="8128"/>
                  </a:lnTo>
                  <a:lnTo>
                    <a:pt x="16254" y="5715"/>
                  </a:lnTo>
                  <a:lnTo>
                    <a:pt x="863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0720209" y="1982493"/>
              <a:ext cx="57785" cy="35560"/>
            </a:xfrm>
            <a:custGeom>
              <a:avLst/>
              <a:gdLst/>
              <a:ahLst/>
              <a:cxnLst/>
              <a:rect l="l" t="t" r="r" b="b"/>
              <a:pathLst>
                <a:path w="57784" h="35560">
                  <a:moveTo>
                    <a:pt x="57525" y="35054"/>
                  </a:moveTo>
                  <a:lnTo>
                    <a:pt x="52700" y="32641"/>
                  </a:lnTo>
                  <a:lnTo>
                    <a:pt x="47874" y="29338"/>
                  </a:lnTo>
                  <a:lnTo>
                    <a:pt x="42160" y="26925"/>
                  </a:lnTo>
                  <a:lnTo>
                    <a:pt x="37334" y="24512"/>
                  </a:lnTo>
                  <a:lnTo>
                    <a:pt x="31620" y="21210"/>
                  </a:lnTo>
                  <a:lnTo>
                    <a:pt x="26794" y="18797"/>
                  </a:lnTo>
                  <a:lnTo>
                    <a:pt x="21080" y="16257"/>
                  </a:lnTo>
                </a:path>
                <a:path w="57784" h="35560">
                  <a:moveTo>
                    <a:pt x="57525" y="33403"/>
                  </a:moveTo>
                  <a:lnTo>
                    <a:pt x="52700" y="30989"/>
                  </a:lnTo>
                  <a:lnTo>
                    <a:pt x="46985" y="27687"/>
                  </a:lnTo>
                  <a:lnTo>
                    <a:pt x="41144" y="25274"/>
                  </a:lnTo>
                  <a:lnTo>
                    <a:pt x="36445" y="22861"/>
                  </a:lnTo>
                  <a:lnTo>
                    <a:pt x="30604" y="20448"/>
                  </a:lnTo>
                  <a:lnTo>
                    <a:pt x="24889" y="17908"/>
                  </a:lnTo>
                  <a:lnTo>
                    <a:pt x="19175" y="15494"/>
                  </a:lnTo>
                </a:path>
                <a:path w="57784" h="35560">
                  <a:moveTo>
                    <a:pt x="7619" y="165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0719193" y="199062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714" y="2413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0724908" y="1984144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5" h="13335">
                  <a:moveTo>
                    <a:pt x="10667" y="13081"/>
                  </a:moveTo>
                  <a:lnTo>
                    <a:pt x="5841" y="10541"/>
                  </a:lnTo>
                  <a:lnTo>
                    <a:pt x="0" y="8890"/>
                  </a:lnTo>
                </a:path>
                <a:path w="10795" h="13335">
                  <a:moveTo>
                    <a:pt x="9651" y="12192"/>
                  </a:moveTo>
                  <a:lnTo>
                    <a:pt x="3936" y="9779"/>
                  </a:lnTo>
                </a:path>
                <a:path w="10795" h="13335">
                  <a:moveTo>
                    <a:pt x="10667" y="2413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0713478" y="1988971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5714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0712463" y="1980080"/>
              <a:ext cx="8255" cy="2540"/>
            </a:xfrm>
            <a:custGeom>
              <a:avLst/>
              <a:gdLst/>
              <a:ahLst/>
              <a:cxnLst/>
              <a:rect l="l" t="t" r="r" b="b"/>
              <a:pathLst>
                <a:path w="8254" h="2539">
                  <a:moveTo>
                    <a:pt x="7746" y="2413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0593601" y="2018437"/>
              <a:ext cx="7620" cy="3175"/>
            </a:xfrm>
            <a:custGeom>
              <a:avLst/>
              <a:gdLst/>
              <a:ahLst/>
              <a:cxnLst/>
              <a:rect l="l" t="t" r="r" b="b"/>
              <a:pathLst>
                <a:path w="7620" h="3175">
                  <a:moveTo>
                    <a:pt x="0" y="0"/>
                  </a:moveTo>
                  <a:lnTo>
                    <a:pt x="7619" y="317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0444009" y="1950614"/>
              <a:ext cx="63500" cy="55244"/>
            </a:xfrm>
            <a:custGeom>
              <a:avLst/>
              <a:gdLst/>
              <a:ahLst/>
              <a:cxnLst/>
              <a:rect l="l" t="t" r="r" b="b"/>
              <a:pathLst>
                <a:path w="63500" h="55244">
                  <a:moveTo>
                    <a:pt x="53716" y="30227"/>
                  </a:moveTo>
                  <a:lnTo>
                    <a:pt x="0" y="21210"/>
                  </a:lnTo>
                  <a:lnTo>
                    <a:pt x="53716" y="30227"/>
                  </a:lnTo>
                  <a:lnTo>
                    <a:pt x="48890" y="39245"/>
                  </a:lnTo>
                </a:path>
                <a:path w="63500" h="55244">
                  <a:moveTo>
                    <a:pt x="53716" y="40007"/>
                  </a:moveTo>
                  <a:lnTo>
                    <a:pt x="45969" y="38356"/>
                  </a:lnTo>
                </a:path>
                <a:path w="63500" h="55244">
                  <a:moveTo>
                    <a:pt x="45081" y="53089"/>
                  </a:moveTo>
                  <a:lnTo>
                    <a:pt x="52700" y="54740"/>
                  </a:lnTo>
                </a:path>
                <a:path w="63500" h="55244">
                  <a:moveTo>
                    <a:pt x="42160" y="0"/>
                  </a:moveTo>
                  <a:lnTo>
                    <a:pt x="6324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0535060" y="2015134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4">
                  <a:moveTo>
                    <a:pt x="12444" y="406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0550425" y="2015896"/>
              <a:ext cx="97790" cy="48260"/>
            </a:xfrm>
            <a:custGeom>
              <a:avLst/>
              <a:gdLst/>
              <a:ahLst/>
              <a:cxnLst/>
              <a:rect l="l" t="t" r="r" b="b"/>
              <a:pathLst>
                <a:path w="97790" h="48260">
                  <a:moveTo>
                    <a:pt x="0" y="0"/>
                  </a:moveTo>
                  <a:lnTo>
                    <a:pt x="6730" y="3302"/>
                  </a:lnTo>
                </a:path>
                <a:path w="97790" h="48260">
                  <a:moveTo>
                    <a:pt x="90162" y="43309"/>
                  </a:moveTo>
                  <a:lnTo>
                    <a:pt x="97781" y="48136"/>
                  </a:lnTo>
                </a:path>
                <a:path w="97790" h="48260">
                  <a:moveTo>
                    <a:pt x="86352" y="23750"/>
                  </a:moveTo>
                  <a:lnTo>
                    <a:pt x="93082" y="285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0643508" y="2044473"/>
              <a:ext cx="66675" cy="73660"/>
            </a:xfrm>
            <a:custGeom>
              <a:avLst/>
              <a:gdLst/>
              <a:ahLst/>
              <a:cxnLst/>
              <a:rect l="l" t="t" r="r" b="b"/>
              <a:pathLst>
                <a:path w="66675" h="73660">
                  <a:moveTo>
                    <a:pt x="63240" y="59566"/>
                  </a:moveTo>
                  <a:lnTo>
                    <a:pt x="59430" y="54740"/>
                  </a:lnTo>
                </a:path>
                <a:path w="66675" h="73660">
                  <a:moveTo>
                    <a:pt x="46985" y="53089"/>
                  </a:moveTo>
                  <a:lnTo>
                    <a:pt x="52700" y="59566"/>
                  </a:lnTo>
                  <a:lnTo>
                    <a:pt x="59430" y="66171"/>
                  </a:lnTo>
                  <a:lnTo>
                    <a:pt x="66161" y="73410"/>
                  </a:lnTo>
                </a:path>
                <a:path w="66675" h="73660">
                  <a:moveTo>
                    <a:pt x="0" y="0"/>
                  </a:moveTo>
                  <a:lnTo>
                    <a:pt x="2793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0652016" y="2050189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4825" y="330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0655952" y="2068986"/>
              <a:ext cx="46990" cy="30480"/>
            </a:xfrm>
            <a:custGeom>
              <a:avLst/>
              <a:gdLst/>
              <a:ahLst/>
              <a:cxnLst/>
              <a:rect l="l" t="t" r="r" b="b"/>
              <a:pathLst>
                <a:path w="46990" h="30480">
                  <a:moveTo>
                    <a:pt x="0" y="0"/>
                  </a:moveTo>
                  <a:lnTo>
                    <a:pt x="6730" y="5715"/>
                  </a:lnTo>
                </a:path>
                <a:path w="46990" h="30480">
                  <a:moveTo>
                    <a:pt x="46985" y="30227"/>
                  </a:moveTo>
                  <a:lnTo>
                    <a:pt x="42160" y="24512"/>
                  </a:lnTo>
                  <a:lnTo>
                    <a:pt x="38350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0500518" y="2046124"/>
              <a:ext cx="194310" cy="107950"/>
            </a:xfrm>
            <a:custGeom>
              <a:avLst/>
              <a:gdLst/>
              <a:ahLst/>
              <a:cxnLst/>
              <a:rect l="l" t="t" r="r" b="b"/>
              <a:pathLst>
                <a:path w="194309" h="107950">
                  <a:moveTo>
                    <a:pt x="193784" y="41658"/>
                  </a:moveTo>
                  <a:lnTo>
                    <a:pt x="188959" y="36705"/>
                  </a:lnTo>
                  <a:lnTo>
                    <a:pt x="184133" y="31879"/>
                  </a:lnTo>
                  <a:lnTo>
                    <a:pt x="179435" y="27814"/>
                  </a:lnTo>
                  <a:lnTo>
                    <a:pt x="175498" y="23623"/>
                  </a:lnTo>
                  <a:lnTo>
                    <a:pt x="170799" y="19559"/>
                  </a:lnTo>
                  <a:lnTo>
                    <a:pt x="165974" y="15494"/>
                  </a:lnTo>
                  <a:lnTo>
                    <a:pt x="161148" y="11430"/>
                  </a:lnTo>
                  <a:lnTo>
                    <a:pt x="156323" y="7366"/>
                  </a:lnTo>
                </a:path>
                <a:path w="194309" h="107950">
                  <a:moveTo>
                    <a:pt x="162164" y="28576"/>
                  </a:moveTo>
                  <a:lnTo>
                    <a:pt x="169784" y="34292"/>
                  </a:lnTo>
                  <a:lnTo>
                    <a:pt x="176514" y="40007"/>
                  </a:lnTo>
                  <a:lnTo>
                    <a:pt x="183244" y="45722"/>
                  </a:lnTo>
                  <a:lnTo>
                    <a:pt x="189975" y="51438"/>
                  </a:lnTo>
                </a:path>
                <a:path w="194309" h="107950">
                  <a:moveTo>
                    <a:pt x="151497" y="4064"/>
                  </a:moveTo>
                  <a:lnTo>
                    <a:pt x="145783" y="0"/>
                  </a:lnTo>
                </a:path>
                <a:path w="194309" h="107950">
                  <a:moveTo>
                    <a:pt x="147687" y="17908"/>
                  </a:moveTo>
                  <a:lnTo>
                    <a:pt x="155434" y="22861"/>
                  </a:lnTo>
                </a:path>
                <a:path w="194309" h="107950">
                  <a:moveTo>
                    <a:pt x="2920" y="107702"/>
                  </a:moveTo>
                  <a:lnTo>
                    <a:pt x="0" y="1045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0486804" y="2150207"/>
              <a:ext cx="30480" cy="4445"/>
            </a:xfrm>
            <a:custGeom>
              <a:avLst/>
              <a:gdLst/>
              <a:ahLst/>
              <a:cxnLst/>
              <a:rect l="l" t="t" r="r" b="b"/>
              <a:pathLst>
                <a:path w="30479" h="4444">
                  <a:moveTo>
                    <a:pt x="2920" y="4064"/>
                  </a:moveTo>
                  <a:lnTo>
                    <a:pt x="30350" y="4064"/>
                  </a:lnTo>
                </a:path>
                <a:path w="30479" h="4444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0495693" y="2143285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90" h="10160">
                  <a:moveTo>
                    <a:pt x="4825" y="6477"/>
                  </a:moveTo>
                  <a:lnTo>
                    <a:pt x="3936" y="5715"/>
                  </a:lnTo>
                </a:path>
                <a:path w="8890" h="10160">
                  <a:moveTo>
                    <a:pt x="5841" y="7366"/>
                  </a:moveTo>
                  <a:lnTo>
                    <a:pt x="4825" y="5715"/>
                  </a:lnTo>
                </a:path>
                <a:path w="8890" h="10160">
                  <a:moveTo>
                    <a:pt x="8635" y="9779"/>
                  </a:moveTo>
                  <a:lnTo>
                    <a:pt x="8635" y="8890"/>
                  </a:lnTo>
                  <a:lnTo>
                    <a:pt x="4825" y="4826"/>
                  </a:lnTo>
                  <a:lnTo>
                    <a:pt x="4825" y="4064"/>
                  </a:lnTo>
                </a:path>
                <a:path w="8890" h="10160">
                  <a:moveTo>
                    <a:pt x="0" y="0"/>
                  </a:moveTo>
                  <a:lnTo>
                    <a:pt x="4825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0607950" y="2041298"/>
              <a:ext cx="33020" cy="18415"/>
            </a:xfrm>
            <a:custGeom>
              <a:avLst/>
              <a:gdLst/>
              <a:ahLst/>
              <a:cxnLst/>
              <a:rect l="l" t="t" r="r" b="b"/>
              <a:pathLst>
                <a:path w="33020" h="18414">
                  <a:moveTo>
                    <a:pt x="0" y="0"/>
                  </a:moveTo>
                  <a:lnTo>
                    <a:pt x="8635" y="4064"/>
                  </a:lnTo>
                  <a:lnTo>
                    <a:pt x="16254" y="8128"/>
                  </a:lnTo>
                  <a:lnTo>
                    <a:pt x="24889" y="12954"/>
                  </a:lnTo>
                  <a:lnTo>
                    <a:pt x="32636" y="17908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0585855" y="2031391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0"/>
                  </a:moveTo>
                  <a:lnTo>
                    <a:pt x="9651" y="3302"/>
                  </a:lnTo>
                  <a:lnTo>
                    <a:pt x="18286" y="7366"/>
                  </a:lnTo>
                </a:path>
                <a:path w="22225" h="10160">
                  <a:moveTo>
                    <a:pt x="18286" y="7366"/>
                  </a:moveTo>
                  <a:lnTo>
                    <a:pt x="22096" y="990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0601221" y="2021612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59" h="18414">
                  <a:moveTo>
                    <a:pt x="0" y="0"/>
                  </a:moveTo>
                  <a:lnTo>
                    <a:pt x="7746" y="3302"/>
                  </a:lnTo>
                  <a:lnTo>
                    <a:pt x="14349" y="6604"/>
                  </a:lnTo>
                  <a:lnTo>
                    <a:pt x="22096" y="10668"/>
                  </a:lnTo>
                  <a:lnTo>
                    <a:pt x="28826" y="13970"/>
                  </a:lnTo>
                  <a:lnTo>
                    <a:pt x="35556" y="1803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0547504" y="2019199"/>
              <a:ext cx="15875" cy="5080"/>
            </a:xfrm>
            <a:custGeom>
              <a:avLst/>
              <a:gdLst/>
              <a:ahLst/>
              <a:cxnLst/>
              <a:rect l="l" t="t" r="r" b="b"/>
              <a:pathLst>
                <a:path w="15875" h="5080">
                  <a:moveTo>
                    <a:pt x="15365" y="4953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0537980" y="1974365"/>
              <a:ext cx="170180" cy="57150"/>
            </a:xfrm>
            <a:custGeom>
              <a:avLst/>
              <a:gdLst/>
              <a:ahLst/>
              <a:cxnLst/>
              <a:rect l="l" t="t" r="r" b="b"/>
              <a:pathLst>
                <a:path w="170179" h="57150">
                  <a:moveTo>
                    <a:pt x="19175" y="44833"/>
                  </a:moveTo>
                  <a:lnTo>
                    <a:pt x="35429" y="51311"/>
                  </a:lnTo>
                  <a:lnTo>
                    <a:pt x="47874" y="57026"/>
                  </a:lnTo>
                </a:path>
                <a:path w="170179" h="57150">
                  <a:moveTo>
                    <a:pt x="169784" y="12954"/>
                  </a:moveTo>
                  <a:lnTo>
                    <a:pt x="163942" y="11430"/>
                  </a:lnTo>
                </a:path>
                <a:path w="170179" h="57150">
                  <a:moveTo>
                    <a:pt x="122671" y="2413"/>
                  </a:moveTo>
                  <a:lnTo>
                    <a:pt x="111242" y="0"/>
                  </a:lnTo>
                </a:path>
                <a:path w="170179" h="57150">
                  <a:moveTo>
                    <a:pt x="166863" y="4064"/>
                  </a:moveTo>
                  <a:lnTo>
                    <a:pt x="159116" y="2413"/>
                  </a:lnTo>
                  <a:lnTo>
                    <a:pt x="151497" y="762"/>
                  </a:lnTo>
                </a:path>
                <a:path w="170179" h="57150">
                  <a:moveTo>
                    <a:pt x="163942" y="11430"/>
                  </a:moveTo>
                  <a:lnTo>
                    <a:pt x="158228" y="9779"/>
                  </a:lnTo>
                  <a:lnTo>
                    <a:pt x="152513" y="8128"/>
                  </a:lnTo>
                  <a:lnTo>
                    <a:pt x="146672" y="7239"/>
                  </a:lnTo>
                  <a:lnTo>
                    <a:pt x="135243" y="4826"/>
                  </a:lnTo>
                  <a:lnTo>
                    <a:pt x="122671" y="2413"/>
                  </a:lnTo>
                </a:path>
                <a:path w="170179" h="57150">
                  <a:moveTo>
                    <a:pt x="6730" y="39118"/>
                  </a:moveTo>
                  <a:lnTo>
                    <a:pt x="2793" y="37467"/>
                  </a:lnTo>
                </a:path>
                <a:path w="170179" h="57150">
                  <a:moveTo>
                    <a:pt x="5714" y="25274"/>
                  </a:moveTo>
                  <a:lnTo>
                    <a:pt x="0" y="23623"/>
                  </a:lnTo>
                </a:path>
                <a:path w="170179" h="57150">
                  <a:moveTo>
                    <a:pt x="47874" y="39880"/>
                  </a:moveTo>
                  <a:lnTo>
                    <a:pt x="55621" y="44071"/>
                  </a:lnTo>
                </a:path>
                <a:path w="170179" h="57150">
                  <a:moveTo>
                    <a:pt x="20064" y="30100"/>
                  </a:moveTo>
                  <a:lnTo>
                    <a:pt x="12444" y="27687"/>
                  </a:lnTo>
                </a:path>
                <a:path w="170179" h="57150">
                  <a:moveTo>
                    <a:pt x="12444" y="27687"/>
                  </a:moveTo>
                  <a:lnTo>
                    <a:pt x="5714" y="25274"/>
                  </a:lnTo>
                </a:path>
                <a:path w="170179" h="57150">
                  <a:moveTo>
                    <a:pt x="6730" y="39118"/>
                  </a:moveTo>
                  <a:lnTo>
                    <a:pt x="12444" y="41531"/>
                  </a:lnTo>
                </a:path>
                <a:path w="170179" h="57150">
                  <a:moveTo>
                    <a:pt x="20064" y="30100"/>
                  </a:moveTo>
                  <a:lnTo>
                    <a:pt x="30604" y="34292"/>
                  </a:lnTo>
                  <a:lnTo>
                    <a:pt x="39239" y="36705"/>
                  </a:lnTo>
                  <a:lnTo>
                    <a:pt x="47874" y="3988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0496708" y="1966998"/>
              <a:ext cx="147320" cy="48895"/>
            </a:xfrm>
            <a:custGeom>
              <a:avLst/>
              <a:gdLst/>
              <a:ahLst/>
              <a:cxnLst/>
              <a:rect l="l" t="t" r="r" b="b"/>
              <a:pathLst>
                <a:path w="147320" h="48894">
                  <a:moveTo>
                    <a:pt x="38350" y="48136"/>
                  </a:moveTo>
                  <a:lnTo>
                    <a:pt x="6730" y="40007"/>
                  </a:lnTo>
                </a:path>
                <a:path w="147320" h="48894">
                  <a:moveTo>
                    <a:pt x="39366" y="48898"/>
                  </a:moveTo>
                  <a:lnTo>
                    <a:pt x="6730" y="40007"/>
                  </a:lnTo>
                </a:path>
                <a:path w="147320" h="48894">
                  <a:moveTo>
                    <a:pt x="34540" y="29338"/>
                  </a:moveTo>
                  <a:lnTo>
                    <a:pt x="22984" y="26925"/>
                  </a:lnTo>
                </a:path>
                <a:path w="147320" h="48894">
                  <a:moveTo>
                    <a:pt x="38350" y="48136"/>
                  </a:moveTo>
                  <a:lnTo>
                    <a:pt x="39366" y="48136"/>
                  </a:lnTo>
                </a:path>
                <a:path w="147320" h="48894">
                  <a:moveTo>
                    <a:pt x="39366" y="48898"/>
                  </a:moveTo>
                  <a:lnTo>
                    <a:pt x="38350" y="48136"/>
                  </a:lnTo>
                </a:path>
                <a:path w="147320" h="48894">
                  <a:moveTo>
                    <a:pt x="41271" y="30989"/>
                  </a:moveTo>
                  <a:lnTo>
                    <a:pt x="37461" y="30227"/>
                  </a:lnTo>
                  <a:lnTo>
                    <a:pt x="34540" y="29338"/>
                  </a:lnTo>
                </a:path>
                <a:path w="147320" h="48894">
                  <a:moveTo>
                    <a:pt x="22984" y="26925"/>
                  </a:moveTo>
                  <a:lnTo>
                    <a:pt x="16254" y="26036"/>
                  </a:lnTo>
                  <a:lnTo>
                    <a:pt x="8635" y="24512"/>
                  </a:lnTo>
                  <a:lnTo>
                    <a:pt x="1015" y="23623"/>
                  </a:lnTo>
                </a:path>
                <a:path w="147320" h="48894">
                  <a:moveTo>
                    <a:pt x="0" y="38356"/>
                  </a:moveTo>
                  <a:lnTo>
                    <a:pt x="7619" y="40007"/>
                  </a:lnTo>
                </a:path>
                <a:path w="147320" h="48894">
                  <a:moveTo>
                    <a:pt x="124702" y="2413"/>
                  </a:moveTo>
                  <a:lnTo>
                    <a:pt x="146799" y="6477"/>
                  </a:lnTo>
                </a:path>
                <a:path w="147320" h="48894">
                  <a:moveTo>
                    <a:pt x="144767" y="1651"/>
                  </a:moveTo>
                  <a:lnTo>
                    <a:pt x="12952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0649222" y="1969411"/>
              <a:ext cx="33020" cy="5080"/>
            </a:xfrm>
            <a:custGeom>
              <a:avLst/>
              <a:gdLst/>
              <a:ahLst/>
              <a:cxnLst/>
              <a:rect l="l" t="t" r="r" b="b"/>
              <a:pathLst>
                <a:path w="33020" h="5080">
                  <a:moveTo>
                    <a:pt x="8635" y="889"/>
                  </a:moveTo>
                  <a:lnTo>
                    <a:pt x="0" y="0"/>
                  </a:lnTo>
                </a:path>
                <a:path w="33020" h="5080">
                  <a:moveTo>
                    <a:pt x="32636" y="4953"/>
                  </a:moveTo>
                  <a:lnTo>
                    <a:pt x="24000" y="3302"/>
                  </a:lnTo>
                  <a:lnTo>
                    <a:pt x="16254" y="2413"/>
                  </a:lnTo>
                  <a:lnTo>
                    <a:pt x="863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0641476" y="1968649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7746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0527440" y="1955568"/>
              <a:ext cx="99060" cy="13970"/>
            </a:xfrm>
            <a:custGeom>
              <a:avLst/>
              <a:gdLst/>
              <a:ahLst/>
              <a:cxnLst/>
              <a:rect l="l" t="t" r="r" b="b"/>
              <a:pathLst>
                <a:path w="99059" h="13969">
                  <a:moveTo>
                    <a:pt x="0" y="0"/>
                  </a:moveTo>
                  <a:lnTo>
                    <a:pt x="21080" y="2413"/>
                  </a:lnTo>
                </a:path>
                <a:path w="99059" h="13969">
                  <a:moveTo>
                    <a:pt x="93971" y="13843"/>
                  </a:moveTo>
                  <a:lnTo>
                    <a:pt x="59430" y="8128"/>
                  </a:lnTo>
                </a:path>
                <a:path w="99059" h="13969">
                  <a:moveTo>
                    <a:pt x="98797" y="11430"/>
                  </a:moveTo>
                  <a:lnTo>
                    <a:pt x="87241" y="10541"/>
                  </a:lnTo>
                  <a:lnTo>
                    <a:pt x="75685" y="9779"/>
                  </a:lnTo>
                  <a:lnTo>
                    <a:pt x="63240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0558044" y="1959632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09" h="2539">
                  <a:moveTo>
                    <a:pt x="16381" y="2413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0548520" y="1957981"/>
              <a:ext cx="38735" cy="5715"/>
            </a:xfrm>
            <a:custGeom>
              <a:avLst/>
              <a:gdLst/>
              <a:ahLst/>
              <a:cxnLst/>
              <a:rect l="l" t="t" r="r" b="b"/>
              <a:pathLst>
                <a:path w="38734" h="5714">
                  <a:moveTo>
                    <a:pt x="0" y="0"/>
                  </a:moveTo>
                  <a:lnTo>
                    <a:pt x="9524" y="1651"/>
                  </a:lnTo>
                </a:path>
                <a:path w="38734" h="5714">
                  <a:moveTo>
                    <a:pt x="38350" y="5715"/>
                  </a:moveTo>
                  <a:lnTo>
                    <a:pt x="2590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9703537" y="1953154"/>
              <a:ext cx="824230" cy="224154"/>
            </a:xfrm>
            <a:custGeom>
              <a:avLst/>
              <a:gdLst/>
              <a:ahLst/>
              <a:cxnLst/>
              <a:rect l="l" t="t" r="r" b="b"/>
              <a:pathLst>
                <a:path w="824229" h="224155">
                  <a:moveTo>
                    <a:pt x="803712" y="0"/>
                  </a:moveTo>
                  <a:lnTo>
                    <a:pt x="823903" y="2413"/>
                  </a:lnTo>
                </a:path>
                <a:path w="824229" h="224155">
                  <a:moveTo>
                    <a:pt x="370172" y="191782"/>
                  </a:moveTo>
                  <a:lnTo>
                    <a:pt x="330932" y="206388"/>
                  </a:lnTo>
                </a:path>
                <a:path w="824229" h="224155">
                  <a:moveTo>
                    <a:pt x="60446" y="199021"/>
                  </a:moveTo>
                  <a:lnTo>
                    <a:pt x="0" y="222772"/>
                  </a:lnTo>
                </a:path>
                <a:path w="824229" h="224155">
                  <a:moveTo>
                    <a:pt x="63367" y="199910"/>
                  </a:moveTo>
                  <a:lnTo>
                    <a:pt x="2920" y="223534"/>
                  </a:lnTo>
                </a:path>
                <a:path w="824229" h="224155">
                  <a:moveTo>
                    <a:pt x="70986" y="205625"/>
                  </a:moveTo>
                  <a:lnTo>
                    <a:pt x="72002" y="204736"/>
                  </a:lnTo>
                  <a:lnTo>
                    <a:pt x="72891" y="203974"/>
                  </a:lnTo>
                </a:path>
                <a:path w="824229" h="224155">
                  <a:moveTo>
                    <a:pt x="70986" y="204736"/>
                  </a:moveTo>
                  <a:lnTo>
                    <a:pt x="70986" y="203974"/>
                  </a:lnTo>
                  <a:lnTo>
                    <a:pt x="72002" y="20308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9776428" y="21562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9661376" y="2147350"/>
              <a:ext cx="403225" cy="248285"/>
            </a:xfrm>
            <a:custGeom>
              <a:avLst/>
              <a:gdLst/>
              <a:ahLst/>
              <a:cxnLst/>
              <a:rect l="l" t="t" r="r" b="b"/>
              <a:pathLst>
                <a:path w="403225" h="248285">
                  <a:moveTo>
                    <a:pt x="63240" y="2413"/>
                  </a:moveTo>
                  <a:lnTo>
                    <a:pt x="0" y="26925"/>
                  </a:lnTo>
                </a:path>
                <a:path w="403225" h="248285">
                  <a:moveTo>
                    <a:pt x="69081" y="0"/>
                  </a:moveTo>
                  <a:lnTo>
                    <a:pt x="7619" y="23623"/>
                  </a:lnTo>
                </a:path>
                <a:path w="403225" h="248285">
                  <a:moveTo>
                    <a:pt x="71875" y="0"/>
                  </a:moveTo>
                  <a:lnTo>
                    <a:pt x="10540" y="23623"/>
                  </a:lnTo>
                </a:path>
                <a:path w="403225" h="248285">
                  <a:moveTo>
                    <a:pt x="63240" y="2413"/>
                  </a:moveTo>
                  <a:lnTo>
                    <a:pt x="0" y="26925"/>
                  </a:lnTo>
                </a:path>
                <a:path w="403225" h="248285">
                  <a:moveTo>
                    <a:pt x="382617" y="248046"/>
                  </a:moveTo>
                  <a:lnTo>
                    <a:pt x="402808" y="24233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0022024" y="2455852"/>
              <a:ext cx="56515" cy="22860"/>
            </a:xfrm>
            <a:custGeom>
              <a:avLst/>
              <a:gdLst/>
              <a:ahLst/>
              <a:cxnLst/>
              <a:rect l="l" t="t" r="r" b="b"/>
              <a:pathLst>
                <a:path w="56515" h="22860">
                  <a:moveTo>
                    <a:pt x="56510" y="2273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0043993" y="2332527"/>
              <a:ext cx="249554" cy="129539"/>
            </a:xfrm>
            <a:custGeom>
              <a:avLst/>
              <a:gdLst/>
              <a:ahLst/>
              <a:cxnLst/>
              <a:rect l="l" t="t" r="r" b="b"/>
              <a:pathLst>
                <a:path w="249554" h="129539">
                  <a:moveTo>
                    <a:pt x="0" y="75061"/>
                  </a:moveTo>
                  <a:lnTo>
                    <a:pt x="20191" y="69346"/>
                  </a:lnTo>
                </a:path>
                <a:path w="249554" h="129539">
                  <a:moveTo>
                    <a:pt x="24000" y="129040"/>
                  </a:moveTo>
                  <a:lnTo>
                    <a:pt x="15365" y="124848"/>
                  </a:lnTo>
                </a:path>
                <a:path w="249554" h="129539">
                  <a:moveTo>
                    <a:pt x="69081" y="48136"/>
                  </a:moveTo>
                  <a:lnTo>
                    <a:pt x="9651" y="63758"/>
                  </a:lnTo>
                </a:path>
                <a:path w="249554" h="129539">
                  <a:moveTo>
                    <a:pt x="26921" y="65282"/>
                  </a:moveTo>
                  <a:lnTo>
                    <a:pt x="18286" y="67822"/>
                  </a:lnTo>
                </a:path>
                <a:path w="249554" h="129539">
                  <a:moveTo>
                    <a:pt x="25016" y="50676"/>
                  </a:moveTo>
                  <a:lnTo>
                    <a:pt x="11555" y="53851"/>
                  </a:lnTo>
                </a:path>
                <a:path w="249554" h="129539">
                  <a:moveTo>
                    <a:pt x="249405" y="7366"/>
                  </a:moveTo>
                  <a:lnTo>
                    <a:pt x="189975" y="22861"/>
                  </a:lnTo>
                </a:path>
                <a:path w="249554" h="129539">
                  <a:moveTo>
                    <a:pt x="231119" y="6604"/>
                  </a:moveTo>
                  <a:lnTo>
                    <a:pt x="199499" y="14732"/>
                  </a:lnTo>
                </a:path>
                <a:path w="249554" h="129539">
                  <a:moveTo>
                    <a:pt x="180324" y="14732"/>
                  </a:moveTo>
                  <a:lnTo>
                    <a:pt x="213849" y="5715"/>
                  </a:lnTo>
                </a:path>
                <a:path w="249554" h="129539">
                  <a:moveTo>
                    <a:pt x="217785" y="0"/>
                  </a:moveTo>
                  <a:lnTo>
                    <a:pt x="183244" y="9017"/>
                  </a:lnTo>
                </a:path>
                <a:path w="249554" h="129539">
                  <a:moveTo>
                    <a:pt x="116067" y="31879"/>
                  </a:moveTo>
                  <a:lnTo>
                    <a:pt x="180324" y="14732"/>
                  </a:lnTo>
                </a:path>
                <a:path w="249554" h="129539">
                  <a:moveTo>
                    <a:pt x="183244" y="9017"/>
                  </a:moveTo>
                  <a:lnTo>
                    <a:pt x="118988" y="2540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0214794" y="2347260"/>
              <a:ext cx="29209" cy="7620"/>
            </a:xfrm>
            <a:custGeom>
              <a:avLst/>
              <a:gdLst/>
              <a:ahLst/>
              <a:cxnLst/>
              <a:rect l="l" t="t" r="r" b="b"/>
              <a:pathLst>
                <a:path w="29209" h="7619">
                  <a:moveTo>
                    <a:pt x="28699" y="0"/>
                  </a:moveTo>
                  <a:lnTo>
                    <a:pt x="0" y="736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0146600" y="2512879"/>
              <a:ext cx="61594" cy="8255"/>
            </a:xfrm>
            <a:custGeom>
              <a:avLst/>
              <a:gdLst/>
              <a:ahLst/>
              <a:cxnLst/>
              <a:rect l="l" t="t" r="r" b="b"/>
              <a:pathLst>
                <a:path w="61595" h="8255">
                  <a:moveTo>
                    <a:pt x="61462" y="6604"/>
                  </a:moveTo>
                  <a:lnTo>
                    <a:pt x="57525" y="0"/>
                  </a:lnTo>
                </a:path>
                <a:path w="61595" h="8255">
                  <a:moveTo>
                    <a:pt x="6730" y="8255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0152442" y="2431340"/>
              <a:ext cx="52069" cy="83185"/>
            </a:xfrm>
            <a:custGeom>
              <a:avLst/>
              <a:gdLst/>
              <a:ahLst/>
              <a:cxnLst/>
              <a:rect l="l" t="t" r="r" b="b"/>
              <a:pathLst>
                <a:path w="52070" h="83185">
                  <a:moveTo>
                    <a:pt x="0" y="2413"/>
                  </a:moveTo>
                  <a:lnTo>
                    <a:pt x="6730" y="11430"/>
                  </a:lnTo>
                </a:path>
                <a:path w="52070" h="83185">
                  <a:moveTo>
                    <a:pt x="6730" y="8128"/>
                  </a:moveTo>
                  <a:lnTo>
                    <a:pt x="0" y="0"/>
                  </a:lnTo>
                </a:path>
                <a:path w="52070" h="83185">
                  <a:moveTo>
                    <a:pt x="45969" y="72648"/>
                  </a:moveTo>
                  <a:lnTo>
                    <a:pt x="51684" y="83190"/>
                  </a:lnTo>
                </a:path>
                <a:path w="52070" h="83185">
                  <a:moveTo>
                    <a:pt x="51684" y="81539"/>
                  </a:moveTo>
                  <a:lnTo>
                    <a:pt x="48890" y="750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0176316" y="2464743"/>
              <a:ext cx="18415" cy="33020"/>
            </a:xfrm>
            <a:custGeom>
              <a:avLst/>
              <a:gdLst/>
              <a:ahLst/>
              <a:cxnLst/>
              <a:rect l="l" t="t" r="r" b="b"/>
              <a:pathLst>
                <a:path w="18415" h="33019">
                  <a:moveTo>
                    <a:pt x="2920" y="6604"/>
                  </a:moveTo>
                  <a:lnTo>
                    <a:pt x="8635" y="16384"/>
                  </a:lnTo>
                </a:path>
                <a:path w="18415" h="33019">
                  <a:moveTo>
                    <a:pt x="4825" y="6604"/>
                  </a:moveTo>
                  <a:lnTo>
                    <a:pt x="0" y="0"/>
                  </a:lnTo>
                </a:path>
                <a:path w="18415" h="33019">
                  <a:moveTo>
                    <a:pt x="8635" y="16384"/>
                  </a:moveTo>
                  <a:lnTo>
                    <a:pt x="15365" y="26163"/>
                  </a:lnTo>
                  <a:lnTo>
                    <a:pt x="18286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0194602" y="2497384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09" h="6985">
                  <a:moveTo>
                    <a:pt x="0" y="0"/>
                  </a:moveTo>
                  <a:lnTo>
                    <a:pt x="3809" y="660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0133267" y="2439468"/>
              <a:ext cx="68580" cy="67945"/>
            </a:xfrm>
            <a:custGeom>
              <a:avLst/>
              <a:gdLst/>
              <a:ahLst/>
              <a:cxnLst/>
              <a:rect l="l" t="t" r="r" b="b"/>
              <a:pathLst>
                <a:path w="68579" h="67944">
                  <a:moveTo>
                    <a:pt x="68065" y="66933"/>
                  </a:moveTo>
                  <a:lnTo>
                    <a:pt x="64256" y="59566"/>
                  </a:lnTo>
                </a:path>
                <a:path w="68579" h="67944">
                  <a:moveTo>
                    <a:pt x="64256" y="59566"/>
                  </a:moveTo>
                  <a:lnTo>
                    <a:pt x="60319" y="53089"/>
                  </a:lnTo>
                  <a:lnTo>
                    <a:pt x="56510" y="46484"/>
                  </a:lnTo>
                  <a:lnTo>
                    <a:pt x="52700" y="39118"/>
                  </a:lnTo>
                  <a:lnTo>
                    <a:pt x="47874" y="31879"/>
                  </a:lnTo>
                </a:path>
                <a:path w="68579" h="67944">
                  <a:moveTo>
                    <a:pt x="25905" y="3302"/>
                  </a:moveTo>
                  <a:lnTo>
                    <a:pt x="32509" y="12192"/>
                  </a:lnTo>
                </a:path>
                <a:path w="68579" h="67944">
                  <a:moveTo>
                    <a:pt x="38350" y="17908"/>
                  </a:moveTo>
                  <a:lnTo>
                    <a:pt x="32509" y="9017"/>
                  </a:lnTo>
                </a:path>
                <a:path w="68579" h="67944">
                  <a:moveTo>
                    <a:pt x="32509" y="12192"/>
                  </a:moveTo>
                  <a:lnTo>
                    <a:pt x="39239" y="22099"/>
                  </a:lnTo>
                  <a:lnTo>
                    <a:pt x="45969" y="31879"/>
                  </a:lnTo>
                </a:path>
                <a:path w="68579" h="67944">
                  <a:moveTo>
                    <a:pt x="43049" y="25274"/>
                  </a:moveTo>
                  <a:lnTo>
                    <a:pt x="38350" y="17908"/>
                  </a:lnTo>
                </a:path>
                <a:path w="68579" h="67944">
                  <a:moveTo>
                    <a:pt x="32509" y="9017"/>
                  </a:moveTo>
                  <a:lnTo>
                    <a:pt x="25905" y="0"/>
                  </a:lnTo>
                </a:path>
                <a:path w="68579" h="67944">
                  <a:moveTo>
                    <a:pt x="5714" y="67695"/>
                  </a:moveTo>
                  <a:lnTo>
                    <a:pt x="0" y="628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0114981" y="2502337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4" h="5080">
                  <a:moveTo>
                    <a:pt x="6730" y="4826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0067994" y="2361993"/>
              <a:ext cx="117475" cy="156210"/>
            </a:xfrm>
            <a:custGeom>
              <a:avLst/>
              <a:gdLst/>
              <a:ahLst/>
              <a:cxnLst/>
              <a:rect l="l" t="t" r="r" b="b"/>
              <a:pathLst>
                <a:path w="117475" h="156210">
                  <a:moveTo>
                    <a:pt x="66161" y="155838"/>
                  </a:moveTo>
                  <a:lnTo>
                    <a:pt x="60446" y="150885"/>
                  </a:lnTo>
                </a:path>
                <a:path w="117475" h="156210">
                  <a:moveTo>
                    <a:pt x="78606" y="151774"/>
                  </a:moveTo>
                  <a:lnTo>
                    <a:pt x="74796" y="148472"/>
                  </a:lnTo>
                  <a:lnTo>
                    <a:pt x="70986" y="145170"/>
                  </a:lnTo>
                </a:path>
                <a:path w="117475" h="156210">
                  <a:moveTo>
                    <a:pt x="60446" y="150885"/>
                  </a:moveTo>
                  <a:lnTo>
                    <a:pt x="53716" y="145170"/>
                  </a:lnTo>
                </a:path>
                <a:path w="117475" h="156210">
                  <a:moveTo>
                    <a:pt x="65272" y="140343"/>
                  </a:moveTo>
                  <a:lnTo>
                    <a:pt x="59430" y="135390"/>
                  </a:lnTo>
                  <a:lnTo>
                    <a:pt x="52700" y="131326"/>
                  </a:lnTo>
                  <a:lnTo>
                    <a:pt x="46985" y="126499"/>
                  </a:lnTo>
                  <a:lnTo>
                    <a:pt x="7619" y="103638"/>
                  </a:lnTo>
                  <a:lnTo>
                    <a:pt x="0" y="99574"/>
                  </a:lnTo>
                </a:path>
                <a:path w="117475" h="156210">
                  <a:moveTo>
                    <a:pt x="46985" y="140343"/>
                  </a:moveTo>
                  <a:lnTo>
                    <a:pt x="40255" y="134628"/>
                  </a:lnTo>
                  <a:lnTo>
                    <a:pt x="32636" y="129675"/>
                  </a:lnTo>
                  <a:lnTo>
                    <a:pt x="25905" y="125610"/>
                  </a:lnTo>
                  <a:lnTo>
                    <a:pt x="18286" y="120784"/>
                  </a:lnTo>
                  <a:lnTo>
                    <a:pt x="10540" y="116593"/>
                  </a:lnTo>
                </a:path>
                <a:path w="117475" h="156210">
                  <a:moveTo>
                    <a:pt x="116956" y="0"/>
                  </a:moveTo>
                  <a:lnTo>
                    <a:pt x="80510" y="8890"/>
                  </a:lnTo>
                </a:path>
                <a:path w="117475" h="156210">
                  <a:moveTo>
                    <a:pt x="76701" y="62741"/>
                  </a:moveTo>
                  <a:lnTo>
                    <a:pt x="84447" y="71759"/>
                  </a:lnTo>
                </a:path>
                <a:path w="117475" h="156210">
                  <a:moveTo>
                    <a:pt x="84447" y="69346"/>
                  </a:moveTo>
                  <a:lnTo>
                    <a:pt x="77717" y="61217"/>
                  </a:lnTo>
                </a:path>
                <a:path w="117475" h="156210">
                  <a:moveTo>
                    <a:pt x="32636" y="28576"/>
                  </a:moveTo>
                  <a:lnTo>
                    <a:pt x="90162" y="12954"/>
                  </a:lnTo>
                </a:path>
                <a:path w="117475" h="156210">
                  <a:moveTo>
                    <a:pt x="26921" y="19559"/>
                  </a:moveTo>
                  <a:lnTo>
                    <a:pt x="92066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0097710" y="2357929"/>
              <a:ext cx="65405" cy="18415"/>
            </a:xfrm>
            <a:custGeom>
              <a:avLst/>
              <a:gdLst/>
              <a:ahLst/>
              <a:cxnLst/>
              <a:rect l="l" t="t" r="r" b="b"/>
              <a:pathLst>
                <a:path w="65404" h="18414">
                  <a:moveTo>
                    <a:pt x="65272" y="0"/>
                  </a:moveTo>
                  <a:lnTo>
                    <a:pt x="0" y="1790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0158156" y="2354627"/>
              <a:ext cx="76200" cy="20320"/>
            </a:xfrm>
            <a:custGeom>
              <a:avLst/>
              <a:gdLst/>
              <a:ahLst/>
              <a:cxnLst/>
              <a:rect l="l" t="t" r="r" b="b"/>
              <a:pathLst>
                <a:path w="76200" h="20319">
                  <a:moveTo>
                    <a:pt x="68065" y="2413"/>
                  </a:moveTo>
                  <a:lnTo>
                    <a:pt x="1904" y="20321"/>
                  </a:lnTo>
                </a:path>
                <a:path w="76200" h="20319">
                  <a:moveTo>
                    <a:pt x="68065" y="2413"/>
                  </a:moveTo>
                  <a:lnTo>
                    <a:pt x="75812" y="762"/>
                  </a:lnTo>
                </a:path>
                <a:path w="76200" h="20319">
                  <a:moveTo>
                    <a:pt x="56636" y="0"/>
                  </a:moveTo>
                  <a:lnTo>
                    <a:pt x="26794" y="7366"/>
                  </a:lnTo>
                </a:path>
                <a:path w="76200" h="20319">
                  <a:moveTo>
                    <a:pt x="0" y="20321"/>
                  </a:moveTo>
                  <a:lnTo>
                    <a:pt x="1904" y="2032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0100630" y="239057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0076629" y="2388919"/>
              <a:ext cx="69215" cy="36195"/>
            </a:xfrm>
            <a:custGeom>
              <a:avLst/>
              <a:gdLst/>
              <a:ahLst/>
              <a:cxnLst/>
              <a:rect l="l" t="t" r="r" b="b"/>
              <a:pathLst>
                <a:path w="69215" h="36194">
                  <a:moveTo>
                    <a:pt x="21080" y="4064"/>
                  </a:moveTo>
                  <a:lnTo>
                    <a:pt x="34540" y="762"/>
                  </a:lnTo>
                </a:path>
                <a:path w="69215" h="36194">
                  <a:moveTo>
                    <a:pt x="36445" y="2413"/>
                  </a:moveTo>
                  <a:lnTo>
                    <a:pt x="34540" y="762"/>
                  </a:lnTo>
                </a:path>
                <a:path w="69215" h="36194">
                  <a:moveTo>
                    <a:pt x="40255" y="4064"/>
                  </a:moveTo>
                  <a:lnTo>
                    <a:pt x="36445" y="0"/>
                  </a:lnTo>
                </a:path>
                <a:path w="69215" h="36194">
                  <a:moveTo>
                    <a:pt x="36445" y="2413"/>
                  </a:moveTo>
                  <a:lnTo>
                    <a:pt x="45081" y="10541"/>
                  </a:lnTo>
                  <a:lnTo>
                    <a:pt x="52700" y="18670"/>
                  </a:lnTo>
                  <a:lnTo>
                    <a:pt x="60446" y="26925"/>
                  </a:lnTo>
                  <a:lnTo>
                    <a:pt x="68065" y="35816"/>
                  </a:lnTo>
                </a:path>
                <a:path w="69215" h="36194">
                  <a:moveTo>
                    <a:pt x="69081" y="34292"/>
                  </a:moveTo>
                  <a:lnTo>
                    <a:pt x="61335" y="26036"/>
                  </a:lnTo>
                  <a:lnTo>
                    <a:pt x="54605" y="18670"/>
                  </a:lnTo>
                  <a:lnTo>
                    <a:pt x="46985" y="10541"/>
                  </a:lnTo>
                  <a:lnTo>
                    <a:pt x="40255" y="4064"/>
                  </a:lnTo>
                </a:path>
                <a:path w="69215" h="36194">
                  <a:moveTo>
                    <a:pt x="0" y="7366"/>
                  </a:moveTo>
                  <a:lnTo>
                    <a:pt x="4825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0071804" y="2396285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0" y="1524"/>
                  </a:moveTo>
                  <a:lnTo>
                    <a:pt x="482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0070915" y="2392094"/>
              <a:ext cx="23495" cy="5715"/>
            </a:xfrm>
            <a:custGeom>
              <a:avLst/>
              <a:gdLst/>
              <a:ahLst/>
              <a:cxnLst/>
              <a:rect l="l" t="t" r="r" b="b"/>
              <a:pathLst>
                <a:path w="23495" h="5714">
                  <a:moveTo>
                    <a:pt x="0" y="5715"/>
                  </a:moveTo>
                  <a:lnTo>
                    <a:pt x="888" y="5715"/>
                  </a:lnTo>
                </a:path>
                <a:path w="23495" h="5714">
                  <a:moveTo>
                    <a:pt x="22984" y="1651"/>
                  </a:moveTo>
                  <a:lnTo>
                    <a:pt x="2196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0095805" y="23913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0064184" y="2277914"/>
              <a:ext cx="426084" cy="124460"/>
            </a:xfrm>
            <a:custGeom>
              <a:avLst/>
              <a:gdLst/>
              <a:ahLst/>
              <a:cxnLst/>
              <a:rect l="l" t="t" r="r" b="b"/>
              <a:pathLst>
                <a:path w="426084" h="124460">
                  <a:moveTo>
                    <a:pt x="17270" y="117482"/>
                  </a:moveTo>
                  <a:lnTo>
                    <a:pt x="28699" y="114180"/>
                  </a:lnTo>
                </a:path>
                <a:path w="426084" h="124460">
                  <a:moveTo>
                    <a:pt x="0" y="123959"/>
                  </a:moveTo>
                  <a:lnTo>
                    <a:pt x="22096" y="118371"/>
                  </a:lnTo>
                  <a:lnTo>
                    <a:pt x="33525" y="115069"/>
                  </a:lnTo>
                </a:path>
                <a:path w="426084" h="124460">
                  <a:moveTo>
                    <a:pt x="28699" y="114180"/>
                  </a:moveTo>
                  <a:lnTo>
                    <a:pt x="30731" y="113418"/>
                  </a:lnTo>
                  <a:lnTo>
                    <a:pt x="31620" y="113418"/>
                  </a:lnTo>
                </a:path>
                <a:path w="426084" h="124460">
                  <a:moveTo>
                    <a:pt x="30731" y="98685"/>
                  </a:moveTo>
                  <a:lnTo>
                    <a:pt x="33525" y="97923"/>
                  </a:lnTo>
                </a:path>
                <a:path w="426084" h="124460">
                  <a:moveTo>
                    <a:pt x="47874" y="111004"/>
                  </a:moveTo>
                  <a:lnTo>
                    <a:pt x="46985" y="111767"/>
                  </a:lnTo>
                </a:path>
                <a:path w="426084" h="124460">
                  <a:moveTo>
                    <a:pt x="27810" y="104400"/>
                  </a:moveTo>
                  <a:lnTo>
                    <a:pt x="30731" y="103638"/>
                  </a:lnTo>
                </a:path>
                <a:path w="426084" h="124460">
                  <a:moveTo>
                    <a:pt x="0" y="111767"/>
                  </a:moveTo>
                  <a:lnTo>
                    <a:pt x="27810" y="104400"/>
                  </a:lnTo>
                </a:path>
                <a:path w="426084" h="124460">
                  <a:moveTo>
                    <a:pt x="84320" y="92969"/>
                  </a:moveTo>
                  <a:lnTo>
                    <a:pt x="48890" y="102749"/>
                  </a:lnTo>
                </a:path>
                <a:path w="426084" h="124460">
                  <a:moveTo>
                    <a:pt x="30731" y="98685"/>
                  </a:moveTo>
                  <a:lnTo>
                    <a:pt x="4825" y="105289"/>
                  </a:lnTo>
                </a:path>
                <a:path w="426084" h="124460">
                  <a:moveTo>
                    <a:pt x="48890" y="111004"/>
                  </a:moveTo>
                  <a:lnTo>
                    <a:pt x="47874" y="111004"/>
                  </a:lnTo>
                </a:path>
                <a:path w="426084" h="124460">
                  <a:moveTo>
                    <a:pt x="241659" y="53851"/>
                  </a:moveTo>
                  <a:lnTo>
                    <a:pt x="210928" y="61217"/>
                  </a:lnTo>
                </a:path>
                <a:path w="426084" h="124460">
                  <a:moveTo>
                    <a:pt x="193657" y="60328"/>
                  </a:moveTo>
                  <a:lnTo>
                    <a:pt x="227309" y="52200"/>
                  </a:lnTo>
                </a:path>
                <a:path w="426084" h="124460">
                  <a:moveTo>
                    <a:pt x="231119" y="45722"/>
                  </a:moveTo>
                  <a:lnTo>
                    <a:pt x="197594" y="54613"/>
                  </a:lnTo>
                </a:path>
                <a:path w="426084" h="124460">
                  <a:moveTo>
                    <a:pt x="365346" y="17908"/>
                  </a:moveTo>
                  <a:lnTo>
                    <a:pt x="389347" y="13081"/>
                  </a:lnTo>
                </a:path>
                <a:path w="426084" h="124460">
                  <a:moveTo>
                    <a:pt x="388458" y="23623"/>
                  </a:moveTo>
                  <a:lnTo>
                    <a:pt x="372077" y="26925"/>
                  </a:lnTo>
                </a:path>
                <a:path w="426084" h="124460">
                  <a:moveTo>
                    <a:pt x="385537" y="9017"/>
                  </a:moveTo>
                  <a:lnTo>
                    <a:pt x="364457" y="13081"/>
                  </a:lnTo>
                </a:path>
                <a:path w="426084" h="124460">
                  <a:moveTo>
                    <a:pt x="405729" y="4064"/>
                  </a:moveTo>
                  <a:lnTo>
                    <a:pt x="385537" y="9017"/>
                  </a:lnTo>
                </a:path>
                <a:path w="426084" h="124460">
                  <a:moveTo>
                    <a:pt x="418174" y="17908"/>
                  </a:moveTo>
                  <a:lnTo>
                    <a:pt x="412332" y="18797"/>
                  </a:lnTo>
                </a:path>
                <a:path w="426084" h="124460">
                  <a:moveTo>
                    <a:pt x="389347" y="13081"/>
                  </a:moveTo>
                  <a:lnTo>
                    <a:pt x="413348" y="8128"/>
                  </a:lnTo>
                  <a:lnTo>
                    <a:pt x="424904" y="5715"/>
                  </a:lnTo>
                </a:path>
                <a:path w="426084" h="124460">
                  <a:moveTo>
                    <a:pt x="425793" y="0"/>
                  </a:moveTo>
                  <a:lnTo>
                    <a:pt x="405729" y="4064"/>
                  </a:lnTo>
                </a:path>
                <a:path w="426084" h="124460">
                  <a:moveTo>
                    <a:pt x="412332" y="18797"/>
                  </a:moveTo>
                  <a:lnTo>
                    <a:pt x="388458" y="23623"/>
                  </a:lnTo>
                </a:path>
                <a:path w="426084" h="124460">
                  <a:moveTo>
                    <a:pt x="289661" y="46484"/>
                  </a:moveTo>
                  <a:lnTo>
                    <a:pt x="233024" y="60328"/>
                  </a:lnTo>
                </a:path>
                <a:path w="426084" h="124460">
                  <a:moveTo>
                    <a:pt x="286740" y="44071"/>
                  </a:moveTo>
                  <a:lnTo>
                    <a:pt x="272390" y="47373"/>
                  </a:lnTo>
                </a:path>
                <a:path w="426084" h="124460">
                  <a:moveTo>
                    <a:pt x="280010" y="38356"/>
                  </a:moveTo>
                  <a:lnTo>
                    <a:pt x="298296" y="34292"/>
                  </a:lnTo>
                </a:path>
                <a:path w="426084" h="124460">
                  <a:moveTo>
                    <a:pt x="282931" y="32641"/>
                  </a:moveTo>
                  <a:lnTo>
                    <a:pt x="257025" y="39118"/>
                  </a:lnTo>
                </a:path>
                <a:path w="426084" h="124460">
                  <a:moveTo>
                    <a:pt x="348076" y="32641"/>
                  </a:moveTo>
                  <a:lnTo>
                    <a:pt x="354806" y="309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0353847" y="232363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69">
                  <a:moveTo>
                    <a:pt x="0" y="762"/>
                  </a:moveTo>
                  <a:lnTo>
                    <a:pt x="380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0291495" y="2290996"/>
              <a:ext cx="144780" cy="48895"/>
            </a:xfrm>
            <a:custGeom>
              <a:avLst/>
              <a:gdLst/>
              <a:ahLst/>
              <a:cxnLst/>
              <a:rect l="l" t="t" r="r" b="b"/>
              <a:pathLst>
                <a:path w="144779" h="48894">
                  <a:moveTo>
                    <a:pt x="131306" y="17146"/>
                  </a:moveTo>
                  <a:lnTo>
                    <a:pt x="112131" y="20321"/>
                  </a:lnTo>
                  <a:lnTo>
                    <a:pt x="93971" y="23623"/>
                  </a:lnTo>
                </a:path>
                <a:path w="144779" h="48894">
                  <a:moveTo>
                    <a:pt x="93971" y="23623"/>
                  </a:moveTo>
                  <a:lnTo>
                    <a:pt x="74796" y="27687"/>
                  </a:lnTo>
                  <a:lnTo>
                    <a:pt x="59430" y="30989"/>
                  </a:lnTo>
                </a:path>
                <a:path w="144779" h="48894">
                  <a:moveTo>
                    <a:pt x="70986" y="21210"/>
                  </a:moveTo>
                  <a:lnTo>
                    <a:pt x="90162" y="16257"/>
                  </a:lnTo>
                  <a:lnTo>
                    <a:pt x="114162" y="10541"/>
                  </a:lnTo>
                </a:path>
                <a:path w="144779" h="48894">
                  <a:moveTo>
                    <a:pt x="114162" y="10541"/>
                  </a:moveTo>
                  <a:lnTo>
                    <a:pt x="138036" y="4826"/>
                  </a:lnTo>
                </a:path>
                <a:path w="144779" h="48894">
                  <a:moveTo>
                    <a:pt x="137147" y="0"/>
                  </a:moveTo>
                  <a:lnTo>
                    <a:pt x="110226" y="6477"/>
                  </a:lnTo>
                  <a:lnTo>
                    <a:pt x="83431" y="12954"/>
                  </a:lnTo>
                </a:path>
                <a:path w="144779" h="48894">
                  <a:moveTo>
                    <a:pt x="83431" y="12954"/>
                  </a:moveTo>
                  <a:lnTo>
                    <a:pt x="55621" y="19559"/>
                  </a:lnTo>
                </a:path>
                <a:path w="144779" h="48894">
                  <a:moveTo>
                    <a:pt x="144767" y="13843"/>
                  </a:moveTo>
                  <a:lnTo>
                    <a:pt x="127496" y="17908"/>
                  </a:lnTo>
                </a:path>
                <a:path w="144779" h="48894">
                  <a:moveTo>
                    <a:pt x="120766" y="19559"/>
                  </a:moveTo>
                  <a:lnTo>
                    <a:pt x="93971" y="26036"/>
                  </a:lnTo>
                  <a:lnTo>
                    <a:pt x="66161" y="32641"/>
                  </a:lnTo>
                </a:path>
                <a:path w="144779" h="48894">
                  <a:moveTo>
                    <a:pt x="29715" y="37467"/>
                  </a:moveTo>
                  <a:lnTo>
                    <a:pt x="14349" y="40769"/>
                  </a:lnTo>
                </a:path>
                <a:path w="144779" h="48894">
                  <a:moveTo>
                    <a:pt x="0" y="39118"/>
                  </a:moveTo>
                  <a:lnTo>
                    <a:pt x="25905" y="31752"/>
                  </a:lnTo>
                </a:path>
                <a:path w="144779" h="48894">
                  <a:moveTo>
                    <a:pt x="29715" y="26036"/>
                  </a:moveTo>
                  <a:lnTo>
                    <a:pt x="3809" y="32641"/>
                  </a:lnTo>
                </a:path>
                <a:path w="144779" h="48894">
                  <a:moveTo>
                    <a:pt x="45081" y="34292"/>
                  </a:moveTo>
                  <a:lnTo>
                    <a:pt x="29715" y="37467"/>
                  </a:lnTo>
                </a:path>
                <a:path w="144779" h="48894">
                  <a:moveTo>
                    <a:pt x="25905" y="31752"/>
                  </a:moveTo>
                  <a:lnTo>
                    <a:pt x="52700" y="25274"/>
                  </a:lnTo>
                </a:path>
                <a:path w="144779" h="48894">
                  <a:moveTo>
                    <a:pt x="1904" y="48898"/>
                  </a:moveTo>
                  <a:lnTo>
                    <a:pt x="5714" y="472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9808048" y="2417496"/>
              <a:ext cx="127000" cy="1270"/>
            </a:xfrm>
            <a:custGeom>
              <a:avLst/>
              <a:gdLst/>
              <a:ahLst/>
              <a:cxnLst/>
              <a:rect l="l" t="t" r="r" b="b"/>
              <a:pathLst>
                <a:path w="127000" h="1269">
                  <a:moveTo>
                    <a:pt x="-13716" y="381"/>
                  </a:moveTo>
                  <a:lnTo>
                    <a:pt x="14032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9558770" y="2384855"/>
              <a:ext cx="106680" cy="0"/>
            </a:xfrm>
            <a:custGeom>
              <a:avLst/>
              <a:gdLst/>
              <a:ahLst/>
              <a:cxnLst/>
              <a:rect l="l" t="t" r="r" b="b"/>
              <a:pathLst>
                <a:path w="106679">
                  <a:moveTo>
                    <a:pt x="106416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9529943" y="2388919"/>
              <a:ext cx="125095" cy="1270"/>
            </a:xfrm>
            <a:custGeom>
              <a:avLst/>
              <a:gdLst/>
              <a:ahLst/>
              <a:cxnLst/>
              <a:rect l="l" t="t" r="r" b="b"/>
              <a:pathLst>
                <a:path w="125095" h="1269">
                  <a:moveTo>
                    <a:pt x="-13716" y="381"/>
                  </a:moveTo>
                  <a:lnTo>
                    <a:pt x="138419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9714076" y="2428926"/>
              <a:ext cx="210185" cy="2540"/>
            </a:xfrm>
            <a:custGeom>
              <a:avLst/>
              <a:gdLst/>
              <a:ahLst/>
              <a:cxnLst/>
              <a:rect l="l" t="t" r="r" b="b"/>
              <a:pathLst>
                <a:path w="210184" h="2539">
                  <a:moveTo>
                    <a:pt x="-13716" y="1206"/>
                  </a:moveTo>
                  <a:lnTo>
                    <a:pt x="223756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9684105" y="2416746"/>
              <a:ext cx="254000" cy="30480"/>
            </a:xfrm>
            <a:custGeom>
              <a:avLst/>
              <a:gdLst/>
              <a:ahLst/>
              <a:cxnLst/>
              <a:rect l="l" t="t" r="r" b="b"/>
              <a:pathLst>
                <a:path w="254000" h="30480">
                  <a:moveTo>
                    <a:pt x="253720" y="0"/>
                  </a:moveTo>
                  <a:lnTo>
                    <a:pt x="0" y="0"/>
                  </a:lnTo>
                  <a:lnTo>
                    <a:pt x="0" y="29972"/>
                  </a:lnTo>
                  <a:lnTo>
                    <a:pt x="253720" y="29972"/>
                  </a:lnTo>
                  <a:lnTo>
                    <a:pt x="25372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9808048" y="2386379"/>
              <a:ext cx="254635" cy="71120"/>
            </a:xfrm>
            <a:custGeom>
              <a:avLst/>
              <a:gdLst/>
              <a:ahLst/>
              <a:cxnLst/>
              <a:rect l="l" t="t" r="r" b="b"/>
              <a:pathLst>
                <a:path w="254634" h="71119">
                  <a:moveTo>
                    <a:pt x="0" y="36832"/>
                  </a:moveTo>
                  <a:lnTo>
                    <a:pt x="63367" y="36832"/>
                  </a:lnTo>
                </a:path>
                <a:path w="254634" h="71119">
                  <a:moveTo>
                    <a:pt x="247501" y="0"/>
                  </a:moveTo>
                  <a:lnTo>
                    <a:pt x="228325" y="5715"/>
                  </a:lnTo>
                </a:path>
                <a:path w="254634" h="71119">
                  <a:moveTo>
                    <a:pt x="245596" y="9906"/>
                  </a:moveTo>
                  <a:lnTo>
                    <a:pt x="186165" y="26163"/>
                  </a:lnTo>
                </a:path>
                <a:path w="254634" h="71119">
                  <a:moveTo>
                    <a:pt x="251310" y="70997"/>
                  </a:moveTo>
                  <a:lnTo>
                    <a:pt x="242675" y="67822"/>
                  </a:lnTo>
                </a:path>
                <a:path w="254634" h="71119">
                  <a:moveTo>
                    <a:pt x="253215" y="13970"/>
                  </a:moveTo>
                  <a:lnTo>
                    <a:pt x="237850" y="18797"/>
                  </a:lnTo>
                </a:path>
                <a:path w="254634" h="71119">
                  <a:moveTo>
                    <a:pt x="253215" y="13970"/>
                  </a:moveTo>
                  <a:lnTo>
                    <a:pt x="254231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9910402" y="2432991"/>
              <a:ext cx="27940" cy="36195"/>
            </a:xfrm>
            <a:custGeom>
              <a:avLst/>
              <a:gdLst/>
              <a:ahLst/>
              <a:cxnLst/>
              <a:rect l="l" t="t" r="r" b="b"/>
              <a:pathLst>
                <a:path w="27940" h="36194">
                  <a:moveTo>
                    <a:pt x="0" y="35816"/>
                  </a:moveTo>
                  <a:lnTo>
                    <a:pt x="27429" y="35816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3581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9967293" y="2429688"/>
              <a:ext cx="12065" cy="38735"/>
            </a:xfrm>
            <a:custGeom>
              <a:avLst/>
              <a:gdLst/>
              <a:ahLst/>
              <a:cxnLst/>
              <a:rect l="l" t="t" r="r" b="b"/>
              <a:pathLst>
                <a:path w="12065" h="38735">
                  <a:moveTo>
                    <a:pt x="0" y="5715"/>
                  </a:moveTo>
                  <a:lnTo>
                    <a:pt x="6730" y="38356"/>
                  </a:lnTo>
                </a:path>
                <a:path w="12065" h="38735">
                  <a:moveTo>
                    <a:pt x="11555" y="6477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9924116" y="24354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9945196" y="2435404"/>
              <a:ext cx="29845" cy="5080"/>
            </a:xfrm>
            <a:custGeom>
              <a:avLst/>
              <a:gdLst/>
              <a:ahLst/>
              <a:cxnLst/>
              <a:rect l="l" t="t" r="r" b="b"/>
              <a:pathLst>
                <a:path w="29845" h="5080">
                  <a:moveTo>
                    <a:pt x="29715" y="4826"/>
                  </a:moveTo>
                  <a:lnTo>
                    <a:pt x="22096" y="0"/>
                  </a:lnTo>
                </a:path>
                <a:path w="29845" h="5080">
                  <a:moveTo>
                    <a:pt x="2920" y="0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0039168" y="245013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5841" y="152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0045010" y="2451661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5714" y="254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9995103" y="2448486"/>
              <a:ext cx="44450" cy="2540"/>
            </a:xfrm>
            <a:custGeom>
              <a:avLst/>
              <a:gdLst/>
              <a:ahLst/>
              <a:cxnLst/>
              <a:rect l="l" t="t" r="r" b="b"/>
              <a:pathLst>
                <a:path w="44450" h="2539">
                  <a:moveTo>
                    <a:pt x="8635" y="2413"/>
                  </a:moveTo>
                  <a:lnTo>
                    <a:pt x="0" y="762"/>
                  </a:lnTo>
                </a:path>
                <a:path w="44450" h="2539">
                  <a:moveTo>
                    <a:pt x="44065" y="1651"/>
                  </a:moveTo>
                  <a:lnTo>
                    <a:pt x="3835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9974022" y="2436166"/>
              <a:ext cx="59690" cy="64769"/>
            </a:xfrm>
            <a:custGeom>
              <a:avLst/>
              <a:gdLst/>
              <a:ahLst/>
              <a:cxnLst/>
              <a:rect l="l" t="t" r="r" b="b"/>
              <a:pathLst>
                <a:path w="59690" h="64769">
                  <a:moveTo>
                    <a:pt x="0" y="31879"/>
                  </a:moveTo>
                  <a:lnTo>
                    <a:pt x="6730" y="64520"/>
                  </a:lnTo>
                </a:path>
                <a:path w="59690" h="64769">
                  <a:moveTo>
                    <a:pt x="48001" y="19686"/>
                  </a:moveTo>
                  <a:lnTo>
                    <a:pt x="29715" y="14732"/>
                  </a:lnTo>
                </a:path>
                <a:path w="59690" h="64769">
                  <a:moveTo>
                    <a:pt x="2920" y="6604"/>
                  </a:moveTo>
                  <a:lnTo>
                    <a:pt x="1904" y="5715"/>
                  </a:lnTo>
                </a:path>
                <a:path w="59690" h="64769">
                  <a:moveTo>
                    <a:pt x="3809" y="889"/>
                  </a:moveTo>
                  <a:lnTo>
                    <a:pt x="1904" y="2540"/>
                  </a:lnTo>
                </a:path>
                <a:path w="59690" h="64769">
                  <a:moveTo>
                    <a:pt x="11555" y="11430"/>
                  </a:moveTo>
                  <a:lnTo>
                    <a:pt x="5714" y="12319"/>
                  </a:lnTo>
                </a:path>
                <a:path w="59690" h="64769">
                  <a:moveTo>
                    <a:pt x="21080" y="13081"/>
                  </a:moveTo>
                  <a:lnTo>
                    <a:pt x="11555" y="11430"/>
                  </a:lnTo>
                </a:path>
                <a:path w="59690" h="64769">
                  <a:moveTo>
                    <a:pt x="59430" y="12319"/>
                  </a:moveTo>
                  <a:lnTo>
                    <a:pt x="51811" y="9779"/>
                  </a:lnTo>
                </a:path>
                <a:path w="59690" h="64769">
                  <a:moveTo>
                    <a:pt x="5714" y="12319"/>
                  </a:moveTo>
                  <a:lnTo>
                    <a:pt x="5714" y="10668"/>
                  </a:lnTo>
                  <a:lnTo>
                    <a:pt x="4825" y="9779"/>
                  </a:lnTo>
                  <a:lnTo>
                    <a:pt x="3809" y="8255"/>
                  </a:lnTo>
                  <a:lnTo>
                    <a:pt x="2920" y="6604"/>
                  </a:lnTo>
                </a:path>
                <a:path w="59690" h="64769">
                  <a:moveTo>
                    <a:pt x="11555" y="11430"/>
                  </a:moveTo>
                  <a:lnTo>
                    <a:pt x="11555" y="9017"/>
                  </a:lnTo>
                  <a:lnTo>
                    <a:pt x="10540" y="7366"/>
                  </a:lnTo>
                  <a:lnTo>
                    <a:pt x="9524" y="5715"/>
                  </a:lnTo>
                  <a:lnTo>
                    <a:pt x="8635" y="4064"/>
                  </a:lnTo>
                  <a:lnTo>
                    <a:pt x="7619" y="2540"/>
                  </a:lnTo>
                  <a:lnTo>
                    <a:pt x="7619" y="1651"/>
                  </a:lnTo>
                  <a:lnTo>
                    <a:pt x="4825" y="0"/>
                  </a:lnTo>
                  <a:lnTo>
                    <a:pt x="4825" y="889"/>
                  </a:lnTo>
                  <a:lnTo>
                    <a:pt x="3809" y="889"/>
                  </a:lnTo>
                </a:path>
                <a:path w="59690" h="64769">
                  <a:moveTo>
                    <a:pt x="51811" y="9779"/>
                  </a:moveTo>
                  <a:lnTo>
                    <a:pt x="45081" y="7366"/>
                  </a:lnTo>
                  <a:lnTo>
                    <a:pt x="38350" y="5715"/>
                  </a:lnTo>
                  <a:lnTo>
                    <a:pt x="33525" y="4953"/>
                  </a:lnTo>
                  <a:lnTo>
                    <a:pt x="28699" y="3302"/>
                  </a:lnTo>
                  <a:lnTo>
                    <a:pt x="22096" y="2540"/>
                  </a:lnTo>
                  <a:lnTo>
                    <a:pt x="16254" y="1651"/>
                  </a:lnTo>
                  <a:lnTo>
                    <a:pt x="9524" y="889"/>
                  </a:lnTo>
                  <a:lnTo>
                    <a:pt x="4825" y="0"/>
                  </a:lnTo>
                </a:path>
                <a:path w="59690" h="64769">
                  <a:moveTo>
                    <a:pt x="1904" y="5715"/>
                  </a:moveTo>
                  <a:lnTo>
                    <a:pt x="888" y="4064"/>
                  </a:lnTo>
                  <a:lnTo>
                    <a:pt x="1904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9945196" y="2437055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13714" y="9398"/>
                  </a:moveTo>
                  <a:lnTo>
                    <a:pt x="13714" y="9398"/>
                  </a:lnTo>
                </a:path>
              </a:pathLst>
            </a:custGeom>
            <a:ln w="187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9924116" y="24688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9924116" y="246969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9910402" y="2471347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0" y="12192"/>
                  </a:moveTo>
                  <a:lnTo>
                    <a:pt x="27429" y="12192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9924116" y="24835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9924116" y="247541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13714" y="4064"/>
                  </a:moveTo>
                  <a:lnTo>
                    <a:pt x="13714" y="4064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9910402" y="2466013"/>
              <a:ext cx="27940" cy="6985"/>
            </a:xfrm>
            <a:custGeom>
              <a:avLst/>
              <a:gdLst/>
              <a:ahLst/>
              <a:cxnLst/>
              <a:rect l="l" t="t" r="r" b="b"/>
              <a:pathLst>
                <a:path w="27940" h="6985">
                  <a:moveTo>
                    <a:pt x="0" y="6921"/>
                  </a:moveTo>
                  <a:lnTo>
                    <a:pt x="27429" y="6921"/>
                  </a:lnTo>
                </a:path>
                <a:path w="27940" h="6985">
                  <a:moveTo>
                    <a:pt x="0" y="5270"/>
                  </a:moveTo>
                  <a:lnTo>
                    <a:pt x="27429" y="5270"/>
                  </a:lnTo>
                </a:path>
                <a:path w="27940" h="6985">
                  <a:moveTo>
                    <a:pt x="0" y="3238"/>
                  </a:moveTo>
                  <a:lnTo>
                    <a:pt x="27429" y="3238"/>
                  </a:lnTo>
                </a:path>
                <a:path w="27940" h="6985">
                  <a:moveTo>
                    <a:pt x="0" y="825"/>
                  </a:moveTo>
                  <a:lnTo>
                    <a:pt x="27429" y="825"/>
                  </a:lnTo>
                </a:path>
                <a:path w="27940" h="6985">
                  <a:moveTo>
                    <a:pt x="0" y="2413"/>
                  </a:moveTo>
                  <a:lnTo>
                    <a:pt x="27429" y="2413"/>
                  </a:lnTo>
                </a:path>
                <a:path w="27940" h="698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9910655" y="247947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1015" y="4826"/>
                  </a:moveTo>
                  <a:lnTo>
                    <a:pt x="1015" y="4064"/>
                  </a:lnTo>
                  <a:lnTo>
                    <a:pt x="1015" y="3302"/>
                  </a:lnTo>
                  <a:lnTo>
                    <a:pt x="1015" y="1651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9918402" y="24835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9911671" y="2423211"/>
              <a:ext cx="41275" cy="62230"/>
            </a:xfrm>
            <a:custGeom>
              <a:avLst/>
              <a:gdLst/>
              <a:ahLst/>
              <a:cxnLst/>
              <a:rect l="l" t="t" r="r" b="b"/>
              <a:pathLst>
                <a:path w="41275" h="62230">
                  <a:moveTo>
                    <a:pt x="0" y="61090"/>
                  </a:moveTo>
                  <a:lnTo>
                    <a:pt x="3809" y="61090"/>
                  </a:lnTo>
                  <a:lnTo>
                    <a:pt x="5714" y="61090"/>
                  </a:lnTo>
                  <a:lnTo>
                    <a:pt x="6730" y="61979"/>
                  </a:lnTo>
                </a:path>
                <a:path w="41275" h="62230">
                  <a:moveTo>
                    <a:pt x="37461" y="762"/>
                  </a:moveTo>
                  <a:lnTo>
                    <a:pt x="4127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9951038" y="2431340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619" y="0"/>
                  </a:moveTo>
                  <a:lnTo>
                    <a:pt x="0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9950022" y="241749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9942403" y="2392094"/>
              <a:ext cx="103505" cy="38100"/>
            </a:xfrm>
            <a:custGeom>
              <a:avLst/>
              <a:gdLst/>
              <a:ahLst/>
              <a:cxnLst/>
              <a:rect l="l" t="t" r="r" b="b"/>
              <a:pathLst>
                <a:path w="103504" h="38100">
                  <a:moveTo>
                    <a:pt x="10540" y="31116"/>
                  </a:moveTo>
                  <a:lnTo>
                    <a:pt x="0" y="33530"/>
                  </a:lnTo>
                </a:path>
                <a:path w="103504" h="38100">
                  <a:moveTo>
                    <a:pt x="99686" y="13970"/>
                  </a:moveTo>
                  <a:lnTo>
                    <a:pt x="103495" y="13081"/>
                  </a:lnTo>
                </a:path>
                <a:path w="103504" h="38100">
                  <a:moveTo>
                    <a:pt x="14349" y="30227"/>
                  </a:moveTo>
                  <a:lnTo>
                    <a:pt x="51811" y="20448"/>
                  </a:lnTo>
                </a:path>
                <a:path w="103504" h="38100">
                  <a:moveTo>
                    <a:pt x="35429" y="32641"/>
                  </a:moveTo>
                  <a:lnTo>
                    <a:pt x="30604" y="35181"/>
                  </a:lnTo>
                </a:path>
                <a:path w="103504" h="38100">
                  <a:moveTo>
                    <a:pt x="27810" y="37594"/>
                  </a:moveTo>
                  <a:lnTo>
                    <a:pt x="43176" y="32641"/>
                  </a:lnTo>
                </a:path>
                <a:path w="103504" h="38100">
                  <a:moveTo>
                    <a:pt x="35429" y="17146"/>
                  </a:moveTo>
                  <a:lnTo>
                    <a:pt x="26794" y="19686"/>
                  </a:lnTo>
                </a:path>
                <a:path w="103504" h="38100">
                  <a:moveTo>
                    <a:pt x="44065" y="20448"/>
                  </a:moveTo>
                  <a:lnTo>
                    <a:pt x="27810" y="25401"/>
                  </a:lnTo>
                </a:path>
                <a:path w="103504" h="38100">
                  <a:moveTo>
                    <a:pt x="62351" y="14732"/>
                  </a:moveTo>
                  <a:lnTo>
                    <a:pt x="56510" y="16384"/>
                  </a:lnTo>
                </a:path>
                <a:path w="103504" h="38100">
                  <a:moveTo>
                    <a:pt x="46985" y="29465"/>
                  </a:moveTo>
                  <a:lnTo>
                    <a:pt x="35429" y="32641"/>
                  </a:lnTo>
                </a:path>
                <a:path w="103504" h="38100">
                  <a:moveTo>
                    <a:pt x="92955" y="0"/>
                  </a:moveTo>
                  <a:lnTo>
                    <a:pt x="93971" y="0"/>
                  </a:lnTo>
                </a:path>
                <a:path w="103504" h="38100">
                  <a:moveTo>
                    <a:pt x="99686" y="13970"/>
                  </a:moveTo>
                  <a:lnTo>
                    <a:pt x="86225" y="18035"/>
                  </a:lnTo>
                </a:path>
                <a:path w="103504" h="38100">
                  <a:moveTo>
                    <a:pt x="86225" y="18035"/>
                  </a:moveTo>
                  <a:lnTo>
                    <a:pt x="46985" y="29465"/>
                  </a:lnTo>
                </a:path>
                <a:path w="103504" h="38100">
                  <a:moveTo>
                    <a:pt x="91050" y="6604"/>
                  </a:moveTo>
                  <a:lnTo>
                    <a:pt x="62351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9999929" y="2392094"/>
              <a:ext cx="35560" cy="10795"/>
            </a:xfrm>
            <a:custGeom>
              <a:avLst/>
              <a:gdLst/>
              <a:ahLst/>
              <a:cxnLst/>
              <a:rect l="l" t="t" r="r" b="b"/>
              <a:pathLst>
                <a:path w="35559" h="10794">
                  <a:moveTo>
                    <a:pt x="35429" y="0"/>
                  </a:moveTo>
                  <a:lnTo>
                    <a:pt x="0" y="1066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9985578" y="2395396"/>
              <a:ext cx="58419" cy="29845"/>
            </a:xfrm>
            <a:custGeom>
              <a:avLst/>
              <a:gdLst/>
              <a:ahLst/>
              <a:cxnLst/>
              <a:rect l="l" t="t" r="r" b="b"/>
              <a:pathLst>
                <a:path w="58420" h="29844">
                  <a:moveTo>
                    <a:pt x="47874" y="3302"/>
                  </a:moveTo>
                  <a:lnTo>
                    <a:pt x="58414" y="0"/>
                  </a:lnTo>
                </a:path>
                <a:path w="58420" h="29844">
                  <a:moveTo>
                    <a:pt x="0" y="29338"/>
                  </a:moveTo>
                  <a:lnTo>
                    <a:pt x="15238" y="24512"/>
                  </a:lnTo>
                  <a:lnTo>
                    <a:pt x="31620" y="19559"/>
                  </a:lnTo>
                  <a:lnTo>
                    <a:pt x="47874" y="14732"/>
                  </a:lnTo>
                  <a:lnTo>
                    <a:pt x="58414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9977832" y="2402763"/>
              <a:ext cx="22225" cy="6985"/>
            </a:xfrm>
            <a:custGeom>
              <a:avLst/>
              <a:gdLst/>
              <a:ahLst/>
              <a:cxnLst/>
              <a:rect l="l" t="t" r="r" b="b"/>
              <a:pathLst>
                <a:path w="22225" h="6985">
                  <a:moveTo>
                    <a:pt x="22096" y="0"/>
                  </a:moveTo>
                  <a:lnTo>
                    <a:pt x="11555" y="3302"/>
                  </a:lnTo>
                  <a:lnTo>
                    <a:pt x="0" y="6477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9986467" y="2406827"/>
              <a:ext cx="18415" cy="5715"/>
            </a:xfrm>
            <a:custGeom>
              <a:avLst/>
              <a:gdLst/>
              <a:ahLst/>
              <a:cxnLst/>
              <a:rect l="l" t="t" r="r" b="b"/>
              <a:pathLst>
                <a:path w="18415" h="5714">
                  <a:moveTo>
                    <a:pt x="18286" y="0"/>
                  </a:moveTo>
                  <a:lnTo>
                    <a:pt x="0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9959673" y="2414955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715"/>
                  </a:moveTo>
                  <a:lnTo>
                    <a:pt x="888" y="5715"/>
                  </a:lnTo>
                  <a:lnTo>
                    <a:pt x="888" y="4953"/>
                  </a:lnTo>
                  <a:lnTo>
                    <a:pt x="888" y="4064"/>
                  </a:lnTo>
                  <a:lnTo>
                    <a:pt x="888" y="3302"/>
                  </a:lnTo>
                  <a:lnTo>
                    <a:pt x="0" y="2540"/>
                  </a:lnTo>
                  <a:lnTo>
                    <a:pt x="0" y="1651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9952942" y="2411780"/>
              <a:ext cx="20320" cy="24130"/>
            </a:xfrm>
            <a:custGeom>
              <a:avLst/>
              <a:gdLst/>
              <a:ahLst/>
              <a:cxnLst/>
              <a:rect l="l" t="t" r="r" b="b"/>
              <a:pathLst>
                <a:path w="20320" h="24130">
                  <a:moveTo>
                    <a:pt x="5714" y="19559"/>
                  </a:moveTo>
                  <a:lnTo>
                    <a:pt x="8635" y="18670"/>
                  </a:lnTo>
                  <a:lnTo>
                    <a:pt x="20064" y="15494"/>
                  </a:lnTo>
                </a:path>
                <a:path w="20320" h="24130">
                  <a:moveTo>
                    <a:pt x="16254" y="0"/>
                  </a:moveTo>
                  <a:lnTo>
                    <a:pt x="6730" y="3175"/>
                  </a:lnTo>
                </a:path>
                <a:path w="20320" h="24130">
                  <a:moveTo>
                    <a:pt x="17270" y="5715"/>
                  </a:moveTo>
                  <a:lnTo>
                    <a:pt x="6730" y="8890"/>
                  </a:lnTo>
                </a:path>
                <a:path w="20320" h="24130">
                  <a:moveTo>
                    <a:pt x="6730" y="3175"/>
                  </a:moveTo>
                  <a:lnTo>
                    <a:pt x="3809" y="4064"/>
                  </a:lnTo>
                  <a:lnTo>
                    <a:pt x="1904" y="4826"/>
                  </a:lnTo>
                  <a:lnTo>
                    <a:pt x="0" y="5715"/>
                  </a:lnTo>
                </a:path>
                <a:path w="20320" h="24130">
                  <a:moveTo>
                    <a:pt x="0" y="11430"/>
                  </a:moveTo>
                  <a:lnTo>
                    <a:pt x="3809" y="10541"/>
                  </a:lnTo>
                  <a:lnTo>
                    <a:pt x="6730" y="8890"/>
                  </a:lnTo>
                </a:path>
                <a:path w="20320" h="24130">
                  <a:moveTo>
                    <a:pt x="15365" y="20321"/>
                  </a:moveTo>
                  <a:lnTo>
                    <a:pt x="15365" y="19559"/>
                  </a:lnTo>
                  <a:lnTo>
                    <a:pt x="15365" y="18670"/>
                  </a:lnTo>
                  <a:lnTo>
                    <a:pt x="16254" y="18670"/>
                  </a:lnTo>
                  <a:lnTo>
                    <a:pt x="17270" y="17908"/>
                  </a:lnTo>
                </a:path>
                <a:path w="20320" h="24130">
                  <a:moveTo>
                    <a:pt x="14349" y="23623"/>
                  </a:moveTo>
                  <a:lnTo>
                    <a:pt x="14349" y="22861"/>
                  </a:lnTo>
                  <a:lnTo>
                    <a:pt x="14349" y="21972"/>
                  </a:lnTo>
                  <a:lnTo>
                    <a:pt x="15365" y="2032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9871416" y="2423211"/>
              <a:ext cx="62865" cy="1270"/>
            </a:xfrm>
            <a:custGeom>
              <a:avLst/>
              <a:gdLst/>
              <a:ahLst/>
              <a:cxnLst/>
              <a:rect l="l" t="t" r="r" b="b"/>
              <a:pathLst>
                <a:path w="62865" h="1269">
                  <a:moveTo>
                    <a:pt x="-13716" y="381"/>
                  </a:moveTo>
                  <a:lnTo>
                    <a:pt x="76068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9934656" y="241825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9933768" y="242397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9924116" y="24313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9924116" y="24313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9910402" y="2419909"/>
              <a:ext cx="27940" cy="11430"/>
            </a:xfrm>
            <a:custGeom>
              <a:avLst/>
              <a:gdLst/>
              <a:ahLst/>
              <a:cxnLst/>
              <a:rect l="l" t="t" r="r" b="b"/>
              <a:pathLst>
                <a:path w="27940" h="11430">
                  <a:moveTo>
                    <a:pt x="0" y="11430"/>
                  </a:moveTo>
                  <a:lnTo>
                    <a:pt x="27429" y="11430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143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9924116" y="2417496"/>
              <a:ext cx="27305" cy="18415"/>
            </a:xfrm>
            <a:custGeom>
              <a:avLst/>
              <a:gdLst/>
              <a:ahLst/>
              <a:cxnLst/>
              <a:rect l="l" t="t" r="r" b="b"/>
              <a:pathLst>
                <a:path w="27304" h="18414">
                  <a:moveTo>
                    <a:pt x="26921" y="17146"/>
                  </a:moveTo>
                  <a:lnTo>
                    <a:pt x="24000" y="17908"/>
                  </a:lnTo>
                </a:path>
                <a:path w="27304" h="18414">
                  <a:moveTo>
                    <a:pt x="25016" y="6477"/>
                  </a:moveTo>
                  <a:lnTo>
                    <a:pt x="8635" y="11430"/>
                  </a:lnTo>
                </a:path>
                <a:path w="27304" h="18414">
                  <a:moveTo>
                    <a:pt x="0" y="12954"/>
                  </a:moveTo>
                  <a:lnTo>
                    <a:pt x="2920" y="12192"/>
                  </a:lnTo>
                </a:path>
                <a:path w="27304" h="18414">
                  <a:moveTo>
                    <a:pt x="2920" y="12192"/>
                  </a:moveTo>
                  <a:lnTo>
                    <a:pt x="4825" y="12192"/>
                  </a:lnTo>
                  <a:lnTo>
                    <a:pt x="8635" y="11430"/>
                  </a:lnTo>
                </a:path>
                <a:path w="27304" h="18414">
                  <a:moveTo>
                    <a:pt x="25905" y="0"/>
                  </a:moveTo>
                  <a:lnTo>
                    <a:pt x="24000" y="762"/>
                  </a:lnTo>
                  <a:lnTo>
                    <a:pt x="22096" y="762"/>
                  </a:lnTo>
                  <a:lnTo>
                    <a:pt x="20191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9940497" y="24182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9938466" y="2423973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9936561" y="2423973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5841" y="0"/>
                  </a:moveTo>
                  <a:lnTo>
                    <a:pt x="7746" y="0"/>
                  </a:lnTo>
                  <a:lnTo>
                    <a:pt x="10540" y="0"/>
                  </a:lnTo>
                </a:path>
                <a:path w="12700" h="3810">
                  <a:moveTo>
                    <a:pt x="10540" y="0"/>
                  </a:moveTo>
                  <a:lnTo>
                    <a:pt x="12571" y="0"/>
                  </a:lnTo>
                </a:path>
                <a:path w="12700" h="3810">
                  <a:moveTo>
                    <a:pt x="5841" y="1651"/>
                  </a:moveTo>
                  <a:lnTo>
                    <a:pt x="1015" y="3302"/>
                  </a:lnTo>
                </a:path>
                <a:path w="12700" h="3810">
                  <a:moveTo>
                    <a:pt x="1015" y="3302"/>
                  </a:moveTo>
                  <a:lnTo>
                    <a:pt x="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9654646" y="2389681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9673565" y="2402128"/>
              <a:ext cx="148590" cy="34925"/>
            </a:xfrm>
            <a:custGeom>
              <a:avLst/>
              <a:gdLst/>
              <a:ahLst/>
              <a:cxnLst/>
              <a:rect l="l" t="t" r="r" b="b"/>
              <a:pathLst>
                <a:path w="148590" h="34925">
                  <a:moveTo>
                    <a:pt x="148196" y="0"/>
                  </a:moveTo>
                  <a:lnTo>
                    <a:pt x="0" y="0"/>
                  </a:lnTo>
                  <a:lnTo>
                    <a:pt x="0" y="29095"/>
                  </a:lnTo>
                  <a:lnTo>
                    <a:pt x="5715" y="29095"/>
                  </a:lnTo>
                  <a:lnTo>
                    <a:pt x="5715" y="34810"/>
                  </a:lnTo>
                  <a:lnTo>
                    <a:pt x="148196" y="34810"/>
                  </a:lnTo>
                  <a:lnTo>
                    <a:pt x="148196" y="29095"/>
                  </a:lnTo>
                  <a:lnTo>
                    <a:pt x="148196" y="5715"/>
                  </a:lnTo>
                  <a:lnTo>
                    <a:pt x="14819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9678647" y="2390570"/>
              <a:ext cx="27940" cy="39370"/>
            </a:xfrm>
            <a:custGeom>
              <a:avLst/>
              <a:gdLst/>
              <a:ahLst/>
              <a:cxnLst/>
              <a:rect l="l" t="t" r="r" b="b"/>
              <a:pathLst>
                <a:path w="27940" h="39369">
                  <a:moveTo>
                    <a:pt x="11428" y="2413"/>
                  </a:moveTo>
                  <a:lnTo>
                    <a:pt x="8635" y="0"/>
                  </a:lnTo>
                </a:path>
                <a:path w="27940" h="39369">
                  <a:moveTo>
                    <a:pt x="1904" y="1524"/>
                  </a:moveTo>
                  <a:lnTo>
                    <a:pt x="0" y="762"/>
                  </a:lnTo>
                </a:path>
                <a:path w="27940" h="39369">
                  <a:moveTo>
                    <a:pt x="27810" y="39118"/>
                  </a:moveTo>
                  <a:lnTo>
                    <a:pt x="25905" y="391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9704553" y="24289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9695917" y="2407589"/>
              <a:ext cx="16510" cy="22860"/>
            </a:xfrm>
            <a:custGeom>
              <a:avLst/>
              <a:gdLst/>
              <a:ahLst/>
              <a:cxnLst/>
              <a:rect l="l" t="t" r="r" b="b"/>
              <a:pathLst>
                <a:path w="16509" h="22860">
                  <a:moveTo>
                    <a:pt x="13333" y="18035"/>
                  </a:moveTo>
                  <a:lnTo>
                    <a:pt x="12444" y="16384"/>
                  </a:lnTo>
                </a:path>
                <a:path w="16509" h="22860">
                  <a:moveTo>
                    <a:pt x="12444" y="16384"/>
                  </a:moveTo>
                  <a:lnTo>
                    <a:pt x="11428" y="14732"/>
                  </a:lnTo>
                </a:path>
                <a:path w="16509" h="22860">
                  <a:moveTo>
                    <a:pt x="14349" y="22099"/>
                  </a:moveTo>
                  <a:lnTo>
                    <a:pt x="16254" y="22861"/>
                  </a:lnTo>
                </a:path>
                <a:path w="16509" h="22860">
                  <a:moveTo>
                    <a:pt x="12444" y="22099"/>
                  </a:moveTo>
                  <a:lnTo>
                    <a:pt x="10540" y="22099"/>
                  </a:lnTo>
                </a:path>
                <a:path w="16509" h="22860">
                  <a:moveTo>
                    <a:pt x="14349" y="22099"/>
                  </a:moveTo>
                  <a:lnTo>
                    <a:pt x="12444" y="22099"/>
                  </a:lnTo>
                </a:path>
                <a:path w="16509" h="22860">
                  <a:moveTo>
                    <a:pt x="14349" y="22099"/>
                  </a:moveTo>
                  <a:lnTo>
                    <a:pt x="13333" y="18035"/>
                  </a:lnTo>
                </a:path>
                <a:path w="16509" h="22860">
                  <a:moveTo>
                    <a:pt x="14349" y="22099"/>
                  </a:moveTo>
                  <a:lnTo>
                    <a:pt x="13333" y="21337"/>
                  </a:lnTo>
                  <a:lnTo>
                    <a:pt x="11428" y="21337"/>
                  </a:lnTo>
                </a:path>
                <a:path w="16509" h="22860">
                  <a:moveTo>
                    <a:pt x="0" y="0"/>
                  </a:moveTo>
                  <a:lnTo>
                    <a:pt x="888" y="2540"/>
                  </a:lnTo>
                </a:path>
                <a:path w="16509" h="22860">
                  <a:moveTo>
                    <a:pt x="888" y="3302"/>
                  </a:moveTo>
                  <a:lnTo>
                    <a:pt x="2793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9696806" y="24101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9690075" y="2393745"/>
              <a:ext cx="6350" cy="13970"/>
            </a:xfrm>
            <a:custGeom>
              <a:avLst/>
              <a:gdLst/>
              <a:ahLst/>
              <a:cxnLst/>
              <a:rect l="l" t="t" r="r" b="b"/>
              <a:pathLst>
                <a:path w="6350" h="13969">
                  <a:moveTo>
                    <a:pt x="3936" y="8128"/>
                  </a:moveTo>
                  <a:lnTo>
                    <a:pt x="4825" y="12319"/>
                  </a:lnTo>
                </a:path>
                <a:path w="6350" h="13969">
                  <a:moveTo>
                    <a:pt x="4825" y="12319"/>
                  </a:moveTo>
                  <a:lnTo>
                    <a:pt x="5841" y="13843"/>
                  </a:lnTo>
                </a:path>
                <a:path w="6350" h="13969">
                  <a:moveTo>
                    <a:pt x="3936" y="8128"/>
                  </a:moveTo>
                  <a:lnTo>
                    <a:pt x="5841" y="8128"/>
                  </a:lnTo>
                </a:path>
                <a:path w="6350" h="13969">
                  <a:moveTo>
                    <a:pt x="2920" y="4064"/>
                  </a:moveTo>
                  <a:lnTo>
                    <a:pt x="1904" y="330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9676361" y="2393364"/>
              <a:ext cx="41910" cy="36195"/>
            </a:xfrm>
            <a:custGeom>
              <a:avLst/>
              <a:gdLst/>
              <a:ahLst/>
              <a:cxnLst/>
              <a:rect l="l" t="t" r="r" b="b"/>
              <a:pathLst>
                <a:path w="41909" h="36194">
                  <a:moveTo>
                    <a:pt x="0" y="0"/>
                  </a:moveTo>
                  <a:lnTo>
                    <a:pt x="27429" y="0"/>
                  </a:lnTo>
                </a:path>
                <a:path w="41909" h="36194">
                  <a:moveTo>
                    <a:pt x="14476" y="35943"/>
                  </a:moveTo>
                  <a:lnTo>
                    <a:pt x="41906" y="3594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9665186" y="2384855"/>
              <a:ext cx="39370" cy="44450"/>
            </a:xfrm>
            <a:custGeom>
              <a:avLst/>
              <a:gdLst/>
              <a:ahLst/>
              <a:cxnLst/>
              <a:rect l="l" t="t" r="r" b="b"/>
              <a:pathLst>
                <a:path w="39370" h="44450">
                  <a:moveTo>
                    <a:pt x="28826" y="30989"/>
                  </a:moveTo>
                  <a:lnTo>
                    <a:pt x="26794" y="28449"/>
                  </a:lnTo>
                  <a:lnTo>
                    <a:pt x="25905" y="26925"/>
                  </a:lnTo>
                  <a:lnTo>
                    <a:pt x="24889" y="24385"/>
                  </a:lnTo>
                  <a:lnTo>
                    <a:pt x="24000" y="22734"/>
                  </a:lnTo>
                  <a:lnTo>
                    <a:pt x="22984" y="20321"/>
                  </a:lnTo>
                  <a:lnTo>
                    <a:pt x="22984" y="17908"/>
                  </a:lnTo>
                </a:path>
                <a:path w="39370" h="44450">
                  <a:moveTo>
                    <a:pt x="38350" y="33403"/>
                  </a:moveTo>
                  <a:lnTo>
                    <a:pt x="37461" y="31752"/>
                  </a:lnTo>
                  <a:lnTo>
                    <a:pt x="35429" y="30100"/>
                  </a:lnTo>
                  <a:lnTo>
                    <a:pt x="33525" y="28449"/>
                  </a:lnTo>
                </a:path>
                <a:path w="39370" h="44450">
                  <a:moveTo>
                    <a:pt x="33525" y="40769"/>
                  </a:moveTo>
                  <a:lnTo>
                    <a:pt x="32636" y="39118"/>
                  </a:lnTo>
                  <a:lnTo>
                    <a:pt x="30731" y="36705"/>
                  </a:lnTo>
                  <a:lnTo>
                    <a:pt x="29715" y="32641"/>
                  </a:lnTo>
                  <a:lnTo>
                    <a:pt x="28826" y="30989"/>
                  </a:lnTo>
                </a:path>
                <a:path w="39370" h="44450">
                  <a:moveTo>
                    <a:pt x="38350" y="33403"/>
                  </a:moveTo>
                  <a:lnTo>
                    <a:pt x="38350" y="34165"/>
                  </a:lnTo>
                  <a:lnTo>
                    <a:pt x="38350" y="35054"/>
                  </a:lnTo>
                  <a:lnTo>
                    <a:pt x="38350" y="35816"/>
                  </a:lnTo>
                  <a:lnTo>
                    <a:pt x="38350" y="36705"/>
                  </a:lnTo>
                  <a:lnTo>
                    <a:pt x="37461" y="38356"/>
                  </a:lnTo>
                  <a:lnTo>
                    <a:pt x="36445" y="39118"/>
                  </a:lnTo>
                  <a:lnTo>
                    <a:pt x="35429" y="39880"/>
                  </a:lnTo>
                  <a:lnTo>
                    <a:pt x="34540" y="39880"/>
                  </a:lnTo>
                  <a:lnTo>
                    <a:pt x="33525" y="40769"/>
                  </a:lnTo>
                </a:path>
                <a:path w="39370" h="44450">
                  <a:moveTo>
                    <a:pt x="33525" y="28449"/>
                  </a:moveTo>
                  <a:lnTo>
                    <a:pt x="32636" y="29338"/>
                  </a:lnTo>
                  <a:lnTo>
                    <a:pt x="28826" y="30989"/>
                  </a:lnTo>
                </a:path>
                <a:path w="39370" h="44450">
                  <a:moveTo>
                    <a:pt x="39366" y="44071"/>
                  </a:moveTo>
                  <a:lnTo>
                    <a:pt x="38350" y="43182"/>
                  </a:lnTo>
                  <a:lnTo>
                    <a:pt x="37461" y="42420"/>
                  </a:lnTo>
                  <a:lnTo>
                    <a:pt x="36445" y="41531"/>
                  </a:lnTo>
                  <a:lnTo>
                    <a:pt x="35429" y="41531"/>
                  </a:lnTo>
                  <a:lnTo>
                    <a:pt x="33525" y="40769"/>
                  </a:lnTo>
                </a:path>
                <a:path w="39370" h="44450">
                  <a:moveTo>
                    <a:pt x="28826" y="17019"/>
                  </a:moveTo>
                  <a:lnTo>
                    <a:pt x="27810" y="14605"/>
                  </a:lnTo>
                  <a:lnTo>
                    <a:pt x="27810" y="12954"/>
                  </a:lnTo>
                </a:path>
                <a:path w="39370" h="44450">
                  <a:moveTo>
                    <a:pt x="22984" y="17908"/>
                  </a:moveTo>
                  <a:lnTo>
                    <a:pt x="22096" y="16257"/>
                  </a:lnTo>
                  <a:lnTo>
                    <a:pt x="22096" y="14605"/>
                  </a:lnTo>
                  <a:lnTo>
                    <a:pt x="22096" y="12954"/>
                  </a:lnTo>
                  <a:lnTo>
                    <a:pt x="21080" y="12192"/>
                  </a:lnTo>
                  <a:lnTo>
                    <a:pt x="20191" y="10541"/>
                  </a:lnTo>
                  <a:lnTo>
                    <a:pt x="19175" y="9779"/>
                  </a:lnTo>
                  <a:lnTo>
                    <a:pt x="18286" y="8890"/>
                  </a:lnTo>
                  <a:lnTo>
                    <a:pt x="17270" y="8128"/>
                  </a:lnTo>
                  <a:lnTo>
                    <a:pt x="16254" y="7239"/>
                  </a:lnTo>
                  <a:lnTo>
                    <a:pt x="15365" y="7239"/>
                  </a:lnTo>
                </a:path>
                <a:path w="39370" h="44450">
                  <a:moveTo>
                    <a:pt x="28826" y="17019"/>
                  </a:moveTo>
                  <a:lnTo>
                    <a:pt x="25905" y="17019"/>
                  </a:lnTo>
                  <a:lnTo>
                    <a:pt x="22984" y="17908"/>
                  </a:lnTo>
                </a:path>
                <a:path w="39370" h="44450">
                  <a:moveTo>
                    <a:pt x="21080" y="4826"/>
                  </a:moveTo>
                  <a:lnTo>
                    <a:pt x="22096" y="5715"/>
                  </a:lnTo>
                </a:path>
                <a:path w="39370" h="44450">
                  <a:moveTo>
                    <a:pt x="21080" y="4826"/>
                  </a:moveTo>
                  <a:lnTo>
                    <a:pt x="17270" y="3175"/>
                  </a:lnTo>
                </a:path>
                <a:path w="39370" h="44450">
                  <a:moveTo>
                    <a:pt x="17270" y="3175"/>
                  </a:moveTo>
                  <a:lnTo>
                    <a:pt x="16254" y="2413"/>
                  </a:lnTo>
                </a:path>
                <a:path w="39370" h="44450">
                  <a:moveTo>
                    <a:pt x="7619" y="762"/>
                  </a:moveTo>
                  <a:lnTo>
                    <a:pt x="5714" y="762"/>
                  </a:lnTo>
                  <a:lnTo>
                    <a:pt x="2920" y="762"/>
                  </a:lnTo>
                  <a:lnTo>
                    <a:pt x="0" y="0"/>
                  </a:lnTo>
                </a:path>
                <a:path w="39370" h="44450">
                  <a:moveTo>
                    <a:pt x="13460" y="6477"/>
                  </a:moveTo>
                  <a:lnTo>
                    <a:pt x="12444" y="6477"/>
                  </a:lnTo>
                  <a:lnTo>
                    <a:pt x="10540" y="5715"/>
                  </a:lnTo>
                  <a:lnTo>
                    <a:pt x="9651" y="5715"/>
                  </a:lnTo>
                  <a:lnTo>
                    <a:pt x="6730" y="4826"/>
                  </a:lnTo>
                  <a:lnTo>
                    <a:pt x="2920" y="4826"/>
                  </a:lnTo>
                  <a:lnTo>
                    <a:pt x="0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9672805" y="238561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635" y="1651"/>
                  </a:moveTo>
                  <a:lnTo>
                    <a:pt x="6730" y="762"/>
                  </a:lnTo>
                  <a:lnTo>
                    <a:pt x="4825" y="762"/>
                  </a:lnTo>
                  <a:lnTo>
                    <a:pt x="2920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9665186" y="238485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9833065" y="2159542"/>
              <a:ext cx="201930" cy="78105"/>
            </a:xfrm>
            <a:custGeom>
              <a:avLst/>
              <a:gdLst/>
              <a:ahLst/>
              <a:cxnLst/>
              <a:rect l="l" t="t" r="r" b="b"/>
              <a:pathLst>
                <a:path w="201929" h="78105">
                  <a:moveTo>
                    <a:pt x="34540" y="64520"/>
                  </a:moveTo>
                  <a:lnTo>
                    <a:pt x="0" y="77601"/>
                  </a:lnTo>
                </a:path>
                <a:path w="201929" h="78105">
                  <a:moveTo>
                    <a:pt x="141846" y="23750"/>
                  </a:moveTo>
                  <a:lnTo>
                    <a:pt x="100702" y="40007"/>
                  </a:lnTo>
                </a:path>
                <a:path w="201929" h="78105">
                  <a:moveTo>
                    <a:pt x="100702" y="40007"/>
                  </a:moveTo>
                  <a:lnTo>
                    <a:pt x="68065" y="52200"/>
                  </a:lnTo>
                  <a:lnTo>
                    <a:pt x="34540" y="64520"/>
                  </a:lnTo>
                </a:path>
                <a:path w="201929" h="78105">
                  <a:moveTo>
                    <a:pt x="201404" y="0"/>
                  </a:moveTo>
                  <a:lnTo>
                    <a:pt x="141846" y="2375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9618192" y="2254427"/>
              <a:ext cx="23495" cy="28575"/>
            </a:xfrm>
            <a:custGeom>
              <a:avLst/>
              <a:gdLst/>
              <a:ahLst/>
              <a:cxnLst/>
              <a:rect l="l" t="t" r="r" b="b"/>
              <a:pathLst>
                <a:path w="23495" h="28575">
                  <a:moveTo>
                    <a:pt x="22987" y="0"/>
                  </a:moveTo>
                  <a:lnTo>
                    <a:pt x="0" y="0"/>
                  </a:lnTo>
                  <a:lnTo>
                    <a:pt x="0" y="27432"/>
                  </a:lnTo>
                  <a:lnTo>
                    <a:pt x="889" y="27432"/>
                  </a:lnTo>
                  <a:lnTo>
                    <a:pt x="889" y="28194"/>
                  </a:lnTo>
                  <a:lnTo>
                    <a:pt x="17272" y="28194"/>
                  </a:lnTo>
                  <a:lnTo>
                    <a:pt x="17272" y="27432"/>
                  </a:lnTo>
                  <a:lnTo>
                    <a:pt x="22987" y="27432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9653630" y="226889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9657567" y="2268134"/>
              <a:ext cx="15240" cy="0"/>
            </a:xfrm>
            <a:custGeom>
              <a:avLst/>
              <a:gdLst/>
              <a:ahLst/>
              <a:cxnLst/>
              <a:rect l="l" t="t" r="r" b="b"/>
              <a:pathLst>
                <a:path w="15240">
                  <a:moveTo>
                    <a:pt x="0" y="0"/>
                  </a:moveTo>
                  <a:lnTo>
                    <a:pt x="1523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9663281" y="226889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9750522" y="2259879"/>
              <a:ext cx="8255" cy="1905"/>
            </a:xfrm>
            <a:custGeom>
              <a:avLst/>
              <a:gdLst/>
              <a:ahLst/>
              <a:cxnLst/>
              <a:rect l="l" t="t" r="r" b="b"/>
              <a:pathLst>
                <a:path w="8254" h="1905">
                  <a:moveTo>
                    <a:pt x="0" y="1651"/>
                  </a:moveTo>
                  <a:lnTo>
                    <a:pt x="774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9741887" y="2237144"/>
              <a:ext cx="91440" cy="26034"/>
            </a:xfrm>
            <a:custGeom>
              <a:avLst/>
              <a:gdLst/>
              <a:ahLst/>
              <a:cxnLst/>
              <a:rect l="l" t="t" r="r" b="b"/>
              <a:pathLst>
                <a:path w="91440" h="26035">
                  <a:moveTo>
                    <a:pt x="30731" y="19559"/>
                  </a:moveTo>
                  <a:lnTo>
                    <a:pt x="38350" y="17908"/>
                  </a:lnTo>
                </a:path>
                <a:path w="91440" h="26035">
                  <a:moveTo>
                    <a:pt x="91177" y="0"/>
                  </a:moveTo>
                  <a:lnTo>
                    <a:pt x="79621" y="4064"/>
                  </a:lnTo>
                </a:path>
                <a:path w="91440" h="26035">
                  <a:moveTo>
                    <a:pt x="38350" y="17908"/>
                  </a:moveTo>
                  <a:lnTo>
                    <a:pt x="44192" y="16257"/>
                  </a:lnTo>
                  <a:lnTo>
                    <a:pt x="53716" y="12954"/>
                  </a:lnTo>
                  <a:lnTo>
                    <a:pt x="62351" y="9779"/>
                  </a:lnTo>
                  <a:lnTo>
                    <a:pt x="73907" y="6477"/>
                  </a:lnTo>
                  <a:lnTo>
                    <a:pt x="79621" y="4064"/>
                  </a:lnTo>
                </a:path>
                <a:path w="91440" h="26035">
                  <a:moveTo>
                    <a:pt x="16381" y="22734"/>
                  </a:moveTo>
                  <a:lnTo>
                    <a:pt x="24000" y="21210"/>
                  </a:lnTo>
                  <a:lnTo>
                    <a:pt x="30731" y="19559"/>
                  </a:lnTo>
                </a:path>
                <a:path w="91440" h="26035">
                  <a:moveTo>
                    <a:pt x="0" y="26036"/>
                  </a:moveTo>
                  <a:lnTo>
                    <a:pt x="8635" y="2438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9672805" y="226813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1015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9672805" y="2263181"/>
              <a:ext cx="69215" cy="5080"/>
            </a:xfrm>
            <a:custGeom>
              <a:avLst/>
              <a:gdLst/>
              <a:ahLst/>
              <a:cxnLst/>
              <a:rect l="l" t="t" r="r" b="b"/>
              <a:pathLst>
                <a:path w="69215" h="5080">
                  <a:moveTo>
                    <a:pt x="69081" y="0"/>
                  </a:moveTo>
                  <a:lnTo>
                    <a:pt x="61462" y="889"/>
                  </a:lnTo>
                  <a:lnTo>
                    <a:pt x="50922" y="1651"/>
                  </a:lnTo>
                </a:path>
                <a:path w="69215" h="5080">
                  <a:moveTo>
                    <a:pt x="50922" y="1651"/>
                  </a:moveTo>
                  <a:lnTo>
                    <a:pt x="39366" y="3302"/>
                  </a:lnTo>
                  <a:lnTo>
                    <a:pt x="27810" y="4064"/>
                  </a:lnTo>
                  <a:lnTo>
                    <a:pt x="15365" y="4064"/>
                  </a:lnTo>
                  <a:lnTo>
                    <a:pt x="2920" y="4953"/>
                  </a:lnTo>
                  <a:lnTo>
                    <a:pt x="0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9635465" y="2254427"/>
              <a:ext cx="22225" cy="28575"/>
            </a:xfrm>
            <a:custGeom>
              <a:avLst/>
              <a:gdLst/>
              <a:ahLst/>
              <a:cxnLst/>
              <a:rect l="l" t="t" r="r" b="b"/>
              <a:pathLst>
                <a:path w="22225" h="28575">
                  <a:moveTo>
                    <a:pt x="22098" y="0"/>
                  </a:moveTo>
                  <a:lnTo>
                    <a:pt x="5715" y="0"/>
                  </a:lnTo>
                  <a:lnTo>
                    <a:pt x="5715" y="762"/>
                  </a:lnTo>
                  <a:lnTo>
                    <a:pt x="0" y="762"/>
                  </a:lnTo>
                  <a:lnTo>
                    <a:pt x="0" y="28194"/>
                  </a:lnTo>
                  <a:lnTo>
                    <a:pt x="18161" y="28194"/>
                  </a:lnTo>
                  <a:lnTo>
                    <a:pt x="18161" y="27432"/>
                  </a:lnTo>
                  <a:lnTo>
                    <a:pt x="22098" y="27432"/>
                  </a:lnTo>
                  <a:lnTo>
                    <a:pt x="220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9712172" y="2157129"/>
              <a:ext cx="64769" cy="27305"/>
            </a:xfrm>
            <a:custGeom>
              <a:avLst/>
              <a:gdLst/>
              <a:ahLst/>
              <a:cxnLst/>
              <a:rect l="l" t="t" r="r" b="b"/>
              <a:pathLst>
                <a:path w="64770" h="27305">
                  <a:moveTo>
                    <a:pt x="0" y="26163"/>
                  </a:moveTo>
                  <a:lnTo>
                    <a:pt x="62351" y="1651"/>
                  </a:lnTo>
                </a:path>
                <a:path w="64770" h="27305">
                  <a:moveTo>
                    <a:pt x="0" y="26163"/>
                  </a:moveTo>
                  <a:lnTo>
                    <a:pt x="62351" y="1651"/>
                  </a:lnTo>
                </a:path>
                <a:path w="64770" h="27305">
                  <a:moveTo>
                    <a:pt x="0" y="26925"/>
                  </a:moveTo>
                  <a:lnTo>
                    <a:pt x="62351" y="2413"/>
                  </a:lnTo>
                </a:path>
                <a:path w="64770" h="27305">
                  <a:moveTo>
                    <a:pt x="0" y="24512"/>
                  </a:moveTo>
                  <a:lnTo>
                    <a:pt x="62351" y="762"/>
                  </a:lnTo>
                </a:path>
                <a:path w="64770" h="27305">
                  <a:moveTo>
                    <a:pt x="62351" y="1651"/>
                  </a:moveTo>
                  <a:lnTo>
                    <a:pt x="63367" y="1651"/>
                  </a:lnTo>
                  <a:lnTo>
                    <a:pt x="64256" y="762"/>
                  </a:lnTo>
                  <a:lnTo>
                    <a:pt x="6425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9760808" y="2158336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825"/>
                  </a:moveTo>
                  <a:lnTo>
                    <a:pt x="27429" y="825"/>
                  </a:lnTo>
                </a:path>
                <a:path w="27940" h="1269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9694012" y="2157129"/>
              <a:ext cx="82550" cy="27305"/>
            </a:xfrm>
            <a:custGeom>
              <a:avLst/>
              <a:gdLst/>
              <a:ahLst/>
              <a:cxnLst/>
              <a:rect l="l" t="t" r="r" b="b"/>
              <a:pathLst>
                <a:path w="82550" h="27305">
                  <a:moveTo>
                    <a:pt x="82415" y="0"/>
                  </a:moveTo>
                  <a:lnTo>
                    <a:pt x="82415" y="762"/>
                  </a:lnTo>
                  <a:lnTo>
                    <a:pt x="81526" y="1651"/>
                  </a:lnTo>
                  <a:lnTo>
                    <a:pt x="80510" y="2413"/>
                  </a:lnTo>
                </a:path>
                <a:path w="82550" h="27305">
                  <a:moveTo>
                    <a:pt x="0" y="26925"/>
                  </a:moveTo>
                  <a:lnTo>
                    <a:pt x="0" y="26925"/>
                  </a:lnTo>
                  <a:lnTo>
                    <a:pt x="15238" y="26925"/>
                  </a:lnTo>
                  <a:lnTo>
                    <a:pt x="17270" y="26163"/>
                  </a:lnTo>
                  <a:lnTo>
                    <a:pt x="18159" y="26163"/>
                  </a:lnTo>
                </a:path>
                <a:path w="82550" h="27305">
                  <a:moveTo>
                    <a:pt x="12444" y="19559"/>
                  </a:moveTo>
                  <a:lnTo>
                    <a:pt x="2793" y="20448"/>
                  </a:lnTo>
                </a:path>
                <a:path w="82550" h="27305">
                  <a:moveTo>
                    <a:pt x="12444" y="19559"/>
                  </a:moveTo>
                  <a:lnTo>
                    <a:pt x="11428" y="19559"/>
                  </a:lnTo>
                  <a:lnTo>
                    <a:pt x="10540" y="18797"/>
                  </a:lnTo>
                  <a:lnTo>
                    <a:pt x="9524" y="18797"/>
                  </a:lnTo>
                </a:path>
                <a:path w="82550" h="27305">
                  <a:moveTo>
                    <a:pt x="11428" y="25274"/>
                  </a:moveTo>
                  <a:lnTo>
                    <a:pt x="13333" y="25274"/>
                  </a:lnTo>
                </a:path>
                <a:path w="82550" h="27305">
                  <a:moveTo>
                    <a:pt x="11428" y="26163"/>
                  </a:moveTo>
                  <a:lnTo>
                    <a:pt x="9524" y="26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9701632" y="218481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9706457" y="2176688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0" y="0"/>
                  </a:moveTo>
                  <a:lnTo>
                    <a:pt x="1904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9712172" y="218164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9708362" y="218164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0" y="762"/>
                  </a:moveTo>
                  <a:lnTo>
                    <a:pt x="1904" y="762"/>
                  </a:lnTo>
                  <a:lnTo>
                    <a:pt x="2920" y="762"/>
                  </a:lnTo>
                  <a:lnTo>
                    <a:pt x="3809" y="0"/>
                  </a:lnTo>
                </a:path>
                <a:path w="3809" h="1905">
                  <a:moveTo>
                    <a:pt x="0" y="1651"/>
                  </a:moveTo>
                  <a:lnTo>
                    <a:pt x="1904" y="1651"/>
                  </a:lnTo>
                  <a:lnTo>
                    <a:pt x="2920" y="1651"/>
                  </a:lnTo>
                  <a:lnTo>
                    <a:pt x="3809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9712172" y="218329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9705441" y="218240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1904" y="0"/>
                  </a:moveTo>
                  <a:lnTo>
                    <a:pt x="2920" y="0"/>
                  </a:lnTo>
                </a:path>
                <a:path w="3175" h="1269">
                  <a:moveTo>
                    <a:pt x="2920" y="889"/>
                  </a:moveTo>
                  <a:lnTo>
                    <a:pt x="1904" y="889"/>
                  </a:ln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9708362" y="21824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9667091" y="2177578"/>
              <a:ext cx="45085" cy="7620"/>
            </a:xfrm>
            <a:custGeom>
              <a:avLst/>
              <a:gdLst/>
              <a:ahLst/>
              <a:cxnLst/>
              <a:rect l="l" t="t" r="r" b="b"/>
              <a:pathLst>
                <a:path w="45084" h="7619">
                  <a:moveTo>
                    <a:pt x="45081" y="6477"/>
                  </a:moveTo>
                  <a:lnTo>
                    <a:pt x="43176" y="6477"/>
                  </a:lnTo>
                  <a:lnTo>
                    <a:pt x="41271" y="7239"/>
                  </a:lnTo>
                  <a:lnTo>
                    <a:pt x="38350" y="7239"/>
                  </a:lnTo>
                </a:path>
                <a:path w="45084" h="7619">
                  <a:moveTo>
                    <a:pt x="0" y="1524"/>
                  </a:moveTo>
                  <a:lnTo>
                    <a:pt x="26921" y="6477"/>
                  </a:lnTo>
                </a:path>
                <a:path w="45084" h="7619">
                  <a:moveTo>
                    <a:pt x="26921" y="5715"/>
                  </a:moveTo>
                  <a:lnTo>
                    <a:pt x="0" y="1524"/>
                  </a:lnTo>
                </a:path>
                <a:path w="45084" h="7619">
                  <a:moveTo>
                    <a:pt x="0" y="762"/>
                  </a:moveTo>
                  <a:lnTo>
                    <a:pt x="27810" y="4826"/>
                  </a:lnTo>
                </a:path>
                <a:path w="45084" h="7619">
                  <a:moveTo>
                    <a:pt x="29715" y="0"/>
                  </a:moveTo>
                  <a:lnTo>
                    <a:pt x="32636" y="4826"/>
                  </a:lnTo>
                </a:path>
                <a:path w="45084" h="7619">
                  <a:moveTo>
                    <a:pt x="27810" y="7239"/>
                  </a:move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9694012" y="218329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9694012" y="218240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5" h="2539">
                  <a:moveTo>
                    <a:pt x="888" y="0"/>
                  </a:moveTo>
                  <a:lnTo>
                    <a:pt x="1904" y="0"/>
                  </a:lnTo>
                  <a:lnTo>
                    <a:pt x="3809" y="0"/>
                  </a:lnTo>
                  <a:lnTo>
                    <a:pt x="5714" y="0"/>
                  </a:lnTo>
                </a:path>
                <a:path w="5715" h="2539">
                  <a:moveTo>
                    <a:pt x="888" y="0"/>
                  </a:moveTo>
                  <a:lnTo>
                    <a:pt x="0" y="0"/>
                  </a:lnTo>
                  <a:lnTo>
                    <a:pt x="0" y="889"/>
                  </a:lnTo>
                </a:path>
                <a:path w="5715" h="2539">
                  <a:moveTo>
                    <a:pt x="0" y="1651"/>
                  </a:moveTo>
                  <a:lnTo>
                    <a:pt x="0" y="2413"/>
                  </a:lnTo>
                  <a:lnTo>
                    <a:pt x="888" y="2413"/>
                  </a:lnTo>
                </a:path>
                <a:path w="5715" h="2539">
                  <a:moveTo>
                    <a:pt x="0" y="889"/>
                  </a:moveTo>
                  <a:lnTo>
                    <a:pt x="1904" y="889"/>
                  </a:lnTo>
                  <a:lnTo>
                    <a:pt x="3809" y="889"/>
                  </a:lnTo>
                  <a:lnTo>
                    <a:pt x="571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9699727" y="21824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9659472" y="2170973"/>
              <a:ext cx="39370" cy="8255"/>
            </a:xfrm>
            <a:custGeom>
              <a:avLst/>
              <a:gdLst/>
              <a:ahLst/>
              <a:cxnLst/>
              <a:rect l="l" t="t" r="r" b="b"/>
              <a:pathLst>
                <a:path w="39370" h="8255">
                  <a:moveTo>
                    <a:pt x="37334" y="6604"/>
                  </a:moveTo>
                  <a:lnTo>
                    <a:pt x="12444" y="2413"/>
                  </a:lnTo>
                </a:path>
                <a:path w="39370" h="8255">
                  <a:moveTo>
                    <a:pt x="14349" y="889"/>
                  </a:moveTo>
                  <a:lnTo>
                    <a:pt x="39239" y="4953"/>
                  </a:lnTo>
                </a:path>
                <a:path w="39370" h="8255">
                  <a:moveTo>
                    <a:pt x="39239" y="4953"/>
                  </a:moveTo>
                  <a:lnTo>
                    <a:pt x="38350" y="5715"/>
                  </a:lnTo>
                  <a:lnTo>
                    <a:pt x="37334" y="6604"/>
                  </a:lnTo>
                </a:path>
                <a:path w="39370" h="8255">
                  <a:moveTo>
                    <a:pt x="9524" y="0"/>
                  </a:moveTo>
                  <a:lnTo>
                    <a:pt x="888" y="3302"/>
                  </a:lnTo>
                </a:path>
                <a:path w="39370" h="8255">
                  <a:moveTo>
                    <a:pt x="3809" y="5715"/>
                  </a:moveTo>
                  <a:lnTo>
                    <a:pt x="2793" y="6604"/>
                  </a:lnTo>
                </a:path>
                <a:path w="39370" h="8255">
                  <a:moveTo>
                    <a:pt x="0" y="5715"/>
                  </a:moveTo>
                  <a:lnTo>
                    <a:pt x="888" y="6604"/>
                  </a:lnTo>
                  <a:lnTo>
                    <a:pt x="1904" y="7366"/>
                  </a:lnTo>
                  <a:lnTo>
                    <a:pt x="3809" y="7366"/>
                  </a:lnTo>
                  <a:lnTo>
                    <a:pt x="4698" y="8128"/>
                  </a:lnTo>
                  <a:lnTo>
                    <a:pt x="7619" y="8128"/>
                  </a:lnTo>
                </a:path>
                <a:path w="39370" h="8255">
                  <a:moveTo>
                    <a:pt x="2793" y="6604"/>
                  </a:moveTo>
                  <a:lnTo>
                    <a:pt x="3809" y="7366"/>
                  </a:lnTo>
                  <a:lnTo>
                    <a:pt x="5714" y="7366"/>
                  </a:lnTo>
                  <a:lnTo>
                    <a:pt x="7619" y="8128"/>
                  </a:lnTo>
                </a:path>
                <a:path w="39370" h="8255">
                  <a:moveTo>
                    <a:pt x="12444" y="2413"/>
                  </a:moveTo>
                  <a:lnTo>
                    <a:pt x="3809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9668995" y="217097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9663281" y="217668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0" y="0"/>
                  </a:moveTo>
                  <a:lnTo>
                    <a:pt x="888" y="889"/>
                  </a:lnTo>
                  <a:lnTo>
                    <a:pt x="1904" y="889"/>
                  </a:lnTo>
                  <a:lnTo>
                    <a:pt x="3809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9667091" y="21791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9671916" y="217186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904" y="0"/>
                  </a:moveTo>
                  <a:lnTo>
                    <a:pt x="888" y="762"/>
                  </a:lnTo>
                  <a:lnTo>
                    <a:pt x="0" y="152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9659472" y="2170973"/>
              <a:ext cx="46355" cy="13970"/>
            </a:xfrm>
            <a:custGeom>
              <a:avLst/>
              <a:gdLst/>
              <a:ahLst/>
              <a:cxnLst/>
              <a:rect l="l" t="t" r="r" b="b"/>
              <a:pathLst>
                <a:path w="46354" h="13969">
                  <a:moveTo>
                    <a:pt x="888" y="3302"/>
                  </a:moveTo>
                  <a:lnTo>
                    <a:pt x="0" y="4064"/>
                  </a:lnTo>
                  <a:lnTo>
                    <a:pt x="0" y="5715"/>
                  </a:lnTo>
                </a:path>
                <a:path w="46354" h="13969">
                  <a:moveTo>
                    <a:pt x="40255" y="11430"/>
                  </a:moveTo>
                  <a:lnTo>
                    <a:pt x="43176" y="11430"/>
                  </a:lnTo>
                  <a:lnTo>
                    <a:pt x="45969" y="11430"/>
                  </a:lnTo>
                </a:path>
                <a:path w="46354" h="13969">
                  <a:moveTo>
                    <a:pt x="44065" y="12319"/>
                  </a:moveTo>
                  <a:lnTo>
                    <a:pt x="42160" y="12319"/>
                  </a:lnTo>
                  <a:lnTo>
                    <a:pt x="40255" y="12319"/>
                  </a:lnTo>
                </a:path>
                <a:path w="46354" h="13969">
                  <a:moveTo>
                    <a:pt x="42160" y="13843"/>
                  </a:moveTo>
                  <a:lnTo>
                    <a:pt x="38350" y="13843"/>
                  </a:lnTo>
                  <a:lnTo>
                    <a:pt x="35429" y="13843"/>
                  </a:lnTo>
                </a:path>
                <a:path w="46354" h="13969">
                  <a:moveTo>
                    <a:pt x="44065" y="4953"/>
                  </a:moveTo>
                  <a:lnTo>
                    <a:pt x="43176" y="4953"/>
                  </a:lnTo>
                  <a:lnTo>
                    <a:pt x="42160" y="4953"/>
                  </a:lnTo>
                  <a:lnTo>
                    <a:pt x="41144" y="4953"/>
                  </a:lnTo>
                  <a:lnTo>
                    <a:pt x="40255" y="4953"/>
                  </a:lnTo>
                  <a:lnTo>
                    <a:pt x="39239" y="4953"/>
                  </a:lnTo>
                </a:path>
                <a:path w="46354" h="13969">
                  <a:moveTo>
                    <a:pt x="1904" y="3302"/>
                  </a:moveTo>
                  <a:lnTo>
                    <a:pt x="888" y="3302"/>
                  </a:lnTo>
                  <a:lnTo>
                    <a:pt x="888" y="4064"/>
                  </a:lnTo>
                  <a:lnTo>
                    <a:pt x="1904" y="4953"/>
                  </a:lnTo>
                  <a:lnTo>
                    <a:pt x="3809" y="5715"/>
                  </a:lnTo>
                </a:path>
                <a:path w="46354" h="13969">
                  <a:moveTo>
                    <a:pt x="2793" y="6604"/>
                  </a:moveTo>
                  <a:lnTo>
                    <a:pt x="888" y="4953"/>
                  </a:lnTo>
                  <a:lnTo>
                    <a:pt x="0" y="4953"/>
                  </a:lnTo>
                  <a:lnTo>
                    <a:pt x="0" y="4064"/>
                  </a:lnTo>
                </a:path>
                <a:path w="46354" h="13969">
                  <a:moveTo>
                    <a:pt x="12444" y="2413"/>
                  </a:moveTo>
                  <a:lnTo>
                    <a:pt x="11428" y="1651"/>
                  </a:lnTo>
                  <a:lnTo>
                    <a:pt x="10540" y="1651"/>
                  </a:lnTo>
                  <a:lnTo>
                    <a:pt x="9524" y="889"/>
                  </a:lnTo>
                  <a:lnTo>
                    <a:pt x="952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9667091" y="21783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9671916" y="217097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889"/>
                  </a:lnTo>
                  <a:lnTo>
                    <a:pt x="888" y="889"/>
                  </a:lnTo>
                  <a:lnTo>
                    <a:pt x="1904" y="8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9659472" y="2128552"/>
              <a:ext cx="409575" cy="51435"/>
            </a:xfrm>
            <a:custGeom>
              <a:avLst/>
              <a:gdLst/>
              <a:ahLst/>
              <a:cxnLst/>
              <a:rect l="l" t="t" r="r" b="b"/>
              <a:pathLst>
                <a:path w="409575" h="51435">
                  <a:moveTo>
                    <a:pt x="1904" y="45722"/>
                  </a:moveTo>
                  <a:lnTo>
                    <a:pt x="888" y="45722"/>
                  </a:lnTo>
                </a:path>
                <a:path w="409575" h="51435">
                  <a:moveTo>
                    <a:pt x="7619" y="51438"/>
                  </a:moveTo>
                  <a:lnTo>
                    <a:pt x="4698" y="51438"/>
                  </a:lnTo>
                  <a:lnTo>
                    <a:pt x="2793" y="50549"/>
                  </a:lnTo>
                  <a:lnTo>
                    <a:pt x="1904" y="49787"/>
                  </a:lnTo>
                  <a:lnTo>
                    <a:pt x="888" y="49025"/>
                  </a:lnTo>
                  <a:lnTo>
                    <a:pt x="0" y="49025"/>
                  </a:lnTo>
                  <a:lnTo>
                    <a:pt x="0" y="48136"/>
                  </a:lnTo>
                </a:path>
                <a:path w="409575" h="51435">
                  <a:moveTo>
                    <a:pt x="409538" y="1651"/>
                  </a:moveTo>
                  <a:lnTo>
                    <a:pt x="40369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0028628" y="1962934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06"/>
                  </a:moveTo>
                  <a:lnTo>
                    <a:pt x="52067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0020752" y="1933722"/>
              <a:ext cx="76835" cy="31115"/>
            </a:xfrm>
            <a:custGeom>
              <a:avLst/>
              <a:gdLst/>
              <a:ahLst/>
              <a:cxnLst/>
              <a:rect l="l" t="t" r="r" b="b"/>
              <a:pathLst>
                <a:path w="76834" h="31114">
                  <a:moveTo>
                    <a:pt x="0" y="30608"/>
                  </a:moveTo>
                  <a:lnTo>
                    <a:pt x="76324" y="30608"/>
                  </a:lnTo>
                  <a:lnTo>
                    <a:pt x="76324" y="0"/>
                  </a:lnTo>
                  <a:lnTo>
                    <a:pt x="0" y="0"/>
                  </a:lnTo>
                  <a:lnTo>
                    <a:pt x="0" y="306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0026467" y="1904256"/>
              <a:ext cx="67945" cy="29209"/>
            </a:xfrm>
            <a:custGeom>
              <a:avLst/>
              <a:gdLst/>
              <a:ahLst/>
              <a:cxnLst/>
              <a:rect l="l" t="t" r="r" b="b"/>
              <a:pathLst>
                <a:path w="67945" h="29210">
                  <a:moveTo>
                    <a:pt x="0" y="29084"/>
                  </a:moveTo>
                  <a:lnTo>
                    <a:pt x="67689" y="29084"/>
                  </a:lnTo>
                  <a:lnTo>
                    <a:pt x="67689" y="0"/>
                  </a:lnTo>
                  <a:lnTo>
                    <a:pt x="0" y="0"/>
                  </a:lnTo>
                  <a:lnTo>
                    <a:pt x="0" y="290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0438167" y="1971825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5841" y="0"/>
                  </a:moveTo>
                  <a:lnTo>
                    <a:pt x="0" y="9017"/>
                  </a:lnTo>
                  <a:lnTo>
                    <a:pt x="5841" y="0"/>
                  </a:lnTo>
                  <a:close/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0364386" y="1973476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40" h="4444">
                  <a:moveTo>
                    <a:pt x="-13716" y="2032"/>
                  </a:moveTo>
                  <a:lnTo>
                    <a:pt x="53972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0183046" y="1973476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70"/>
                  </a:moveTo>
                  <a:lnTo>
                    <a:pt x="52067" y="1270"/>
                  </a:lnTo>
                </a:path>
              </a:pathLst>
            </a:custGeom>
            <a:ln w="29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0259875" y="1979191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06"/>
                  </a:moveTo>
                  <a:lnTo>
                    <a:pt x="52067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0376831" y="2014245"/>
              <a:ext cx="99695" cy="104775"/>
            </a:xfrm>
            <a:custGeom>
              <a:avLst/>
              <a:gdLst/>
              <a:ahLst/>
              <a:cxnLst/>
              <a:rect l="l" t="t" r="r" b="b"/>
              <a:pathLst>
                <a:path w="99695" h="104775">
                  <a:moveTo>
                    <a:pt x="12444" y="9906"/>
                  </a:moveTo>
                  <a:lnTo>
                    <a:pt x="1904" y="0"/>
                  </a:lnTo>
                </a:path>
                <a:path w="99695" h="104775">
                  <a:moveTo>
                    <a:pt x="1904" y="4191"/>
                  </a:moveTo>
                  <a:lnTo>
                    <a:pt x="888" y="4191"/>
                  </a:lnTo>
                </a:path>
                <a:path w="99695" h="104775">
                  <a:moveTo>
                    <a:pt x="0" y="889"/>
                  </a:moveTo>
                  <a:lnTo>
                    <a:pt x="4825" y="4953"/>
                  </a:lnTo>
                </a:path>
                <a:path w="99695" h="104775">
                  <a:moveTo>
                    <a:pt x="83431" y="89032"/>
                  </a:moveTo>
                  <a:lnTo>
                    <a:pt x="66161" y="69473"/>
                  </a:lnTo>
                </a:path>
                <a:path w="99695" h="104775">
                  <a:moveTo>
                    <a:pt x="71875" y="72648"/>
                  </a:moveTo>
                  <a:lnTo>
                    <a:pt x="67177" y="66933"/>
                  </a:lnTo>
                </a:path>
                <a:path w="99695" h="104775">
                  <a:moveTo>
                    <a:pt x="50795" y="52327"/>
                  </a:moveTo>
                  <a:lnTo>
                    <a:pt x="68065" y="70235"/>
                  </a:lnTo>
                </a:path>
                <a:path w="99695" h="104775">
                  <a:moveTo>
                    <a:pt x="87241" y="89794"/>
                  </a:moveTo>
                  <a:lnTo>
                    <a:pt x="83431" y="84968"/>
                  </a:lnTo>
                </a:path>
                <a:path w="99695" h="104775">
                  <a:moveTo>
                    <a:pt x="81526" y="84968"/>
                  </a:moveTo>
                  <a:lnTo>
                    <a:pt x="88257" y="93096"/>
                  </a:lnTo>
                </a:path>
                <a:path w="99695" h="104775">
                  <a:moveTo>
                    <a:pt x="99686" y="104527"/>
                  </a:moveTo>
                  <a:lnTo>
                    <a:pt x="93971" y="98050"/>
                  </a:lnTo>
                </a:path>
                <a:path w="99695" h="104775">
                  <a:moveTo>
                    <a:pt x="93971" y="98050"/>
                  </a:moveTo>
                  <a:lnTo>
                    <a:pt x="93971" y="97161"/>
                  </a:lnTo>
                  <a:lnTo>
                    <a:pt x="87241" y="897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0478422" y="2120424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4" h="8889">
                  <a:moveTo>
                    <a:pt x="4825" y="6477"/>
                  </a:moveTo>
                  <a:lnTo>
                    <a:pt x="0" y="0"/>
                  </a:lnTo>
                </a:path>
                <a:path w="6984" h="8889">
                  <a:moveTo>
                    <a:pt x="6730" y="8890"/>
                  </a:moveTo>
                  <a:lnTo>
                    <a:pt x="4825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0465089" y="2107342"/>
              <a:ext cx="29209" cy="34290"/>
            </a:xfrm>
            <a:custGeom>
              <a:avLst/>
              <a:gdLst/>
              <a:ahLst/>
              <a:cxnLst/>
              <a:rect l="l" t="t" r="r" b="b"/>
              <a:pathLst>
                <a:path w="29209" h="34289">
                  <a:moveTo>
                    <a:pt x="13333" y="13081"/>
                  </a:moveTo>
                  <a:lnTo>
                    <a:pt x="11428" y="11430"/>
                  </a:lnTo>
                </a:path>
                <a:path w="29209" h="34289">
                  <a:moveTo>
                    <a:pt x="27810" y="30989"/>
                  </a:moveTo>
                  <a:lnTo>
                    <a:pt x="26794" y="30227"/>
                  </a:lnTo>
                  <a:lnTo>
                    <a:pt x="20064" y="21972"/>
                  </a:lnTo>
                </a:path>
                <a:path w="29209" h="34289">
                  <a:moveTo>
                    <a:pt x="0" y="0"/>
                  </a:moveTo>
                  <a:lnTo>
                    <a:pt x="7619" y="9017"/>
                  </a:lnTo>
                  <a:lnTo>
                    <a:pt x="15365" y="17146"/>
                  </a:lnTo>
                  <a:lnTo>
                    <a:pt x="24889" y="29338"/>
                  </a:lnTo>
                </a:path>
                <a:path w="29209" h="34289">
                  <a:moveTo>
                    <a:pt x="28699" y="34292"/>
                  </a:moveTo>
                  <a:lnTo>
                    <a:pt x="21969" y="26925"/>
                  </a:lnTo>
                  <a:lnTo>
                    <a:pt x="14349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0460263" y="2103278"/>
              <a:ext cx="19685" cy="22225"/>
            </a:xfrm>
            <a:custGeom>
              <a:avLst/>
              <a:gdLst/>
              <a:ahLst/>
              <a:cxnLst/>
              <a:rect l="l" t="t" r="r" b="b"/>
              <a:pathLst>
                <a:path w="19684" h="22225">
                  <a:moveTo>
                    <a:pt x="19175" y="21972"/>
                  </a:moveTo>
                  <a:lnTo>
                    <a:pt x="11555" y="13081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0398928" y="2038758"/>
              <a:ext cx="61594" cy="60960"/>
            </a:xfrm>
            <a:custGeom>
              <a:avLst/>
              <a:gdLst/>
              <a:ahLst/>
              <a:cxnLst/>
              <a:rect l="l" t="t" r="r" b="b"/>
              <a:pathLst>
                <a:path w="61595" h="60960">
                  <a:moveTo>
                    <a:pt x="58414" y="57153"/>
                  </a:moveTo>
                  <a:lnTo>
                    <a:pt x="51684" y="49787"/>
                  </a:lnTo>
                </a:path>
                <a:path w="61595" h="60960">
                  <a:moveTo>
                    <a:pt x="45969" y="45722"/>
                  </a:moveTo>
                  <a:lnTo>
                    <a:pt x="59430" y="60455"/>
                  </a:lnTo>
                </a:path>
                <a:path w="61595" h="60960">
                  <a:moveTo>
                    <a:pt x="61335" y="60455"/>
                  </a:moveTo>
                  <a:lnTo>
                    <a:pt x="58414" y="57153"/>
                  </a:lnTo>
                </a:path>
                <a:path w="61595" h="60960">
                  <a:moveTo>
                    <a:pt x="51684" y="49787"/>
                  </a:moveTo>
                  <a:lnTo>
                    <a:pt x="49779" y="48136"/>
                  </a:lnTo>
                </a:path>
                <a:path w="61595" h="60960">
                  <a:moveTo>
                    <a:pt x="17270" y="12319"/>
                  </a:moveTo>
                  <a:lnTo>
                    <a:pt x="5714" y="889"/>
                  </a:lnTo>
                </a:path>
                <a:path w="61595" h="60960">
                  <a:moveTo>
                    <a:pt x="7619" y="4953"/>
                  </a:moveTo>
                  <a:lnTo>
                    <a:pt x="18159" y="16384"/>
                  </a:lnTo>
                </a:path>
                <a:path w="61595" h="60960">
                  <a:moveTo>
                    <a:pt x="13333" y="1308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0424833" y="20649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0409467" y="2046886"/>
              <a:ext cx="33655" cy="36830"/>
            </a:xfrm>
            <a:custGeom>
              <a:avLst/>
              <a:gdLst/>
              <a:ahLst/>
              <a:cxnLst/>
              <a:rect l="l" t="t" r="r" b="b"/>
              <a:pathLst>
                <a:path w="33654" h="36830">
                  <a:moveTo>
                    <a:pt x="21969" y="20448"/>
                  </a:moveTo>
                  <a:lnTo>
                    <a:pt x="20064" y="18797"/>
                  </a:lnTo>
                  <a:lnTo>
                    <a:pt x="8635" y="6604"/>
                  </a:lnTo>
                  <a:lnTo>
                    <a:pt x="6730" y="4191"/>
                  </a:lnTo>
                </a:path>
                <a:path w="33654" h="36830">
                  <a:moveTo>
                    <a:pt x="0" y="0"/>
                  </a:moveTo>
                  <a:lnTo>
                    <a:pt x="2793" y="889"/>
                  </a:lnTo>
                  <a:lnTo>
                    <a:pt x="0" y="0"/>
                  </a:lnTo>
                  <a:close/>
                </a:path>
                <a:path w="33654" h="36830">
                  <a:moveTo>
                    <a:pt x="33525" y="36832"/>
                  </a:moveTo>
                  <a:lnTo>
                    <a:pt x="32636" y="35943"/>
                  </a:lnTo>
                  <a:lnTo>
                    <a:pt x="15365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0431436" y="2067335"/>
              <a:ext cx="12700" cy="13970"/>
            </a:xfrm>
            <a:custGeom>
              <a:avLst/>
              <a:gdLst/>
              <a:ahLst/>
              <a:cxnLst/>
              <a:rect l="l" t="t" r="r" b="b"/>
              <a:pathLst>
                <a:path w="12700" h="13969">
                  <a:moveTo>
                    <a:pt x="12571" y="13843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0378736" y="2018437"/>
              <a:ext cx="48895" cy="48260"/>
            </a:xfrm>
            <a:custGeom>
              <a:avLst/>
              <a:gdLst/>
              <a:ahLst/>
              <a:cxnLst/>
              <a:rect l="l" t="t" r="r" b="b"/>
              <a:pathLst>
                <a:path w="48895" h="48260">
                  <a:moveTo>
                    <a:pt x="38350" y="36705"/>
                  </a:moveTo>
                  <a:lnTo>
                    <a:pt x="48890" y="48136"/>
                  </a:lnTo>
                </a:path>
                <a:path w="48895" h="48260">
                  <a:moveTo>
                    <a:pt x="46096" y="46484"/>
                  </a:moveTo>
                  <a:lnTo>
                    <a:pt x="33525" y="33403"/>
                  </a:lnTo>
                </a:path>
                <a:path w="48895" h="48260">
                  <a:moveTo>
                    <a:pt x="11555" y="10541"/>
                  </a:moveTo>
                  <a:lnTo>
                    <a:pt x="0" y="0"/>
                  </a:lnTo>
                </a:path>
                <a:path w="48895" h="48260">
                  <a:moveTo>
                    <a:pt x="2920" y="762"/>
                  </a:moveTo>
                  <a:lnTo>
                    <a:pt x="7619" y="5715"/>
                  </a:lnTo>
                </a:path>
                <a:path w="48895" h="48260">
                  <a:moveTo>
                    <a:pt x="14349" y="14605"/>
                  </a:moveTo>
                  <a:lnTo>
                    <a:pt x="11555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0390292" y="2025676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4" h="13969">
                  <a:moveTo>
                    <a:pt x="8635" y="8255"/>
                  </a:moveTo>
                  <a:lnTo>
                    <a:pt x="6730" y="8255"/>
                  </a:lnTo>
                </a:path>
                <a:path w="14604" h="13969">
                  <a:moveTo>
                    <a:pt x="14349" y="13970"/>
                  </a:moveTo>
                  <a:lnTo>
                    <a:pt x="12444" y="1231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0386355" y="2024152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20" h="19685">
                  <a:moveTo>
                    <a:pt x="3936" y="1524"/>
                  </a:moveTo>
                  <a:lnTo>
                    <a:pt x="2920" y="0"/>
                  </a:lnTo>
                </a:path>
                <a:path w="20320" h="19685">
                  <a:moveTo>
                    <a:pt x="0" y="0"/>
                  </a:moveTo>
                  <a:lnTo>
                    <a:pt x="9651" y="9779"/>
                  </a:lnTo>
                  <a:lnTo>
                    <a:pt x="20191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0393086" y="2033042"/>
              <a:ext cx="6350" cy="5715"/>
            </a:xfrm>
            <a:custGeom>
              <a:avLst/>
              <a:gdLst/>
              <a:ahLst/>
              <a:cxnLst/>
              <a:rect l="l" t="t" r="r" b="b"/>
              <a:pathLst>
                <a:path w="6350" h="5714">
                  <a:moveTo>
                    <a:pt x="5841" y="571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0436262" y="1983255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90" h="15239">
                  <a:moveTo>
                    <a:pt x="18286" y="1651"/>
                  </a:moveTo>
                  <a:lnTo>
                    <a:pt x="0" y="0"/>
                  </a:lnTo>
                </a:path>
                <a:path w="21590" h="15239">
                  <a:moveTo>
                    <a:pt x="4825" y="12319"/>
                  </a:moveTo>
                  <a:lnTo>
                    <a:pt x="13460" y="13081"/>
                  </a:lnTo>
                  <a:lnTo>
                    <a:pt x="21080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0467882" y="1986557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5">
                  <a:moveTo>
                    <a:pt x="15365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0344195" y="1984906"/>
              <a:ext cx="146050" cy="19050"/>
            </a:xfrm>
            <a:custGeom>
              <a:avLst/>
              <a:gdLst/>
              <a:ahLst/>
              <a:cxnLst/>
              <a:rect l="l" t="t" r="r" b="b"/>
              <a:pathLst>
                <a:path w="146050" h="19050">
                  <a:moveTo>
                    <a:pt x="145783" y="4064"/>
                  </a:moveTo>
                  <a:lnTo>
                    <a:pt x="139052" y="3302"/>
                  </a:lnTo>
                </a:path>
                <a:path w="146050" h="19050">
                  <a:moveTo>
                    <a:pt x="113147" y="13081"/>
                  </a:moveTo>
                  <a:lnTo>
                    <a:pt x="120893" y="14732"/>
                  </a:lnTo>
                  <a:lnTo>
                    <a:pt x="129528" y="15494"/>
                  </a:lnTo>
                  <a:lnTo>
                    <a:pt x="137147" y="17146"/>
                  </a:lnTo>
                  <a:lnTo>
                    <a:pt x="144894" y="18797"/>
                  </a:lnTo>
                </a:path>
                <a:path w="146050" h="19050">
                  <a:moveTo>
                    <a:pt x="123687" y="1651"/>
                  </a:moveTo>
                  <a:lnTo>
                    <a:pt x="110353" y="0"/>
                  </a:lnTo>
                </a:path>
                <a:path w="146050" h="19050">
                  <a:moveTo>
                    <a:pt x="0" y="2413"/>
                  </a:moveTo>
                  <a:lnTo>
                    <a:pt x="1904" y="1651"/>
                  </a:lnTo>
                </a:path>
                <a:path w="146050" h="19050">
                  <a:moveTo>
                    <a:pt x="1015" y="4953"/>
                  </a:moveTo>
                  <a:lnTo>
                    <a:pt x="1904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0344195" y="1988209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69">
                  <a:moveTo>
                    <a:pt x="0" y="0"/>
                  </a:moveTo>
                  <a:lnTo>
                    <a:pt x="15365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0342290" y="1980842"/>
              <a:ext cx="99060" cy="15240"/>
            </a:xfrm>
            <a:custGeom>
              <a:avLst/>
              <a:gdLst/>
              <a:ahLst/>
              <a:cxnLst/>
              <a:rect l="l" t="t" r="r" b="b"/>
              <a:pathLst>
                <a:path w="99059" h="15239">
                  <a:moveTo>
                    <a:pt x="3809" y="10668"/>
                  </a:moveTo>
                  <a:lnTo>
                    <a:pt x="0" y="8128"/>
                  </a:lnTo>
                </a:path>
                <a:path w="99059" h="15239">
                  <a:moveTo>
                    <a:pt x="1904" y="9017"/>
                  </a:moveTo>
                  <a:lnTo>
                    <a:pt x="6730" y="11430"/>
                  </a:lnTo>
                </a:path>
                <a:path w="99059" h="15239">
                  <a:moveTo>
                    <a:pt x="2920" y="8128"/>
                  </a:moveTo>
                  <a:lnTo>
                    <a:pt x="3809" y="9017"/>
                  </a:lnTo>
                </a:path>
                <a:path w="99059" h="15239">
                  <a:moveTo>
                    <a:pt x="20191" y="6477"/>
                  </a:moveTo>
                  <a:lnTo>
                    <a:pt x="17270" y="7366"/>
                  </a:lnTo>
                </a:path>
                <a:path w="99059" h="15239">
                  <a:moveTo>
                    <a:pt x="61335" y="0"/>
                  </a:moveTo>
                  <a:lnTo>
                    <a:pt x="38350" y="762"/>
                  </a:lnTo>
                  <a:lnTo>
                    <a:pt x="12444" y="7366"/>
                  </a:lnTo>
                </a:path>
                <a:path w="99059" h="15239">
                  <a:moveTo>
                    <a:pt x="31620" y="8128"/>
                  </a:moveTo>
                  <a:lnTo>
                    <a:pt x="48001" y="9779"/>
                  </a:lnTo>
                  <a:lnTo>
                    <a:pt x="60446" y="10668"/>
                  </a:lnTo>
                  <a:lnTo>
                    <a:pt x="74796" y="12192"/>
                  </a:lnTo>
                  <a:lnTo>
                    <a:pt x="83431" y="13081"/>
                  </a:lnTo>
                  <a:lnTo>
                    <a:pt x="91177" y="13843"/>
                  </a:lnTo>
                  <a:lnTo>
                    <a:pt x="98797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0346100" y="19898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0364386" y="20053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0347116" y="19906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89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0367180" y="20061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0357656" y="198820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0346100" y="1988971"/>
              <a:ext cx="33020" cy="29845"/>
            </a:xfrm>
            <a:custGeom>
              <a:avLst/>
              <a:gdLst/>
              <a:ahLst/>
              <a:cxnLst/>
              <a:rect l="l" t="t" r="r" b="b"/>
              <a:pathLst>
                <a:path w="33020" h="29844">
                  <a:moveTo>
                    <a:pt x="0" y="889"/>
                  </a:moveTo>
                  <a:lnTo>
                    <a:pt x="1015" y="889"/>
                  </a:lnTo>
                </a:path>
                <a:path w="33020" h="29844">
                  <a:moveTo>
                    <a:pt x="0" y="1651"/>
                  </a:moveTo>
                  <a:lnTo>
                    <a:pt x="1015" y="1651"/>
                  </a:lnTo>
                </a:path>
                <a:path w="33020" h="29844">
                  <a:moveTo>
                    <a:pt x="1015" y="1651"/>
                  </a:moveTo>
                  <a:lnTo>
                    <a:pt x="2920" y="2540"/>
                  </a:lnTo>
                </a:path>
                <a:path w="33020" h="29844">
                  <a:moveTo>
                    <a:pt x="20191" y="14732"/>
                  </a:moveTo>
                  <a:lnTo>
                    <a:pt x="21080" y="15494"/>
                  </a:lnTo>
                </a:path>
                <a:path w="33020" h="29844">
                  <a:moveTo>
                    <a:pt x="20191" y="14732"/>
                  </a:moveTo>
                  <a:lnTo>
                    <a:pt x="10540" y="7366"/>
                  </a:lnTo>
                </a:path>
                <a:path w="33020" h="29844">
                  <a:moveTo>
                    <a:pt x="10540" y="7366"/>
                  </a:moveTo>
                  <a:lnTo>
                    <a:pt x="7746" y="5715"/>
                  </a:lnTo>
                  <a:lnTo>
                    <a:pt x="6730" y="4953"/>
                  </a:lnTo>
                </a:path>
                <a:path w="33020" h="29844">
                  <a:moveTo>
                    <a:pt x="6730" y="4953"/>
                  </a:moveTo>
                  <a:lnTo>
                    <a:pt x="4825" y="4064"/>
                  </a:lnTo>
                </a:path>
                <a:path w="33020" h="29844">
                  <a:moveTo>
                    <a:pt x="2920" y="2540"/>
                  </a:moveTo>
                  <a:lnTo>
                    <a:pt x="4825" y="4064"/>
                  </a:lnTo>
                </a:path>
                <a:path w="33020" h="29844">
                  <a:moveTo>
                    <a:pt x="1904" y="1651"/>
                  </a:moveTo>
                  <a:lnTo>
                    <a:pt x="2920" y="2540"/>
                  </a:lnTo>
                </a:path>
                <a:path w="33020" h="29844">
                  <a:moveTo>
                    <a:pt x="1015" y="889"/>
                  </a:moveTo>
                  <a:lnTo>
                    <a:pt x="1904" y="1651"/>
                  </a:lnTo>
                </a:path>
                <a:path w="33020" h="29844">
                  <a:moveTo>
                    <a:pt x="31620" y="29465"/>
                  </a:moveTo>
                  <a:lnTo>
                    <a:pt x="25905" y="22861"/>
                  </a:lnTo>
                </a:path>
                <a:path w="33020" h="29844">
                  <a:moveTo>
                    <a:pt x="30731" y="24512"/>
                  </a:moveTo>
                  <a:lnTo>
                    <a:pt x="29715" y="22861"/>
                  </a:lnTo>
                </a:path>
                <a:path w="33020" h="29844">
                  <a:moveTo>
                    <a:pt x="32636" y="25274"/>
                  </a:moveTo>
                  <a:lnTo>
                    <a:pt x="30731" y="24512"/>
                  </a:lnTo>
                </a:path>
                <a:path w="33020" h="29844">
                  <a:moveTo>
                    <a:pt x="25905" y="22861"/>
                  </a:moveTo>
                  <a:lnTo>
                    <a:pt x="25016" y="22861"/>
                  </a:lnTo>
                </a:path>
                <a:path w="33020" h="29844">
                  <a:moveTo>
                    <a:pt x="25016" y="22861"/>
                  </a:moveTo>
                  <a:lnTo>
                    <a:pt x="19175" y="17146"/>
                  </a:lnTo>
                </a:path>
                <a:path w="33020" h="29844">
                  <a:moveTo>
                    <a:pt x="29715" y="22861"/>
                  </a:moveTo>
                  <a:lnTo>
                    <a:pt x="21080" y="15494"/>
                  </a:lnTo>
                </a:path>
                <a:path w="33020" h="29844">
                  <a:moveTo>
                    <a:pt x="18286" y="16384"/>
                  </a:moveTo>
                  <a:lnTo>
                    <a:pt x="12444" y="11430"/>
                  </a:lnTo>
                  <a:lnTo>
                    <a:pt x="5841" y="6604"/>
                  </a:lnTo>
                  <a:lnTo>
                    <a:pt x="0" y="2540"/>
                  </a:lnTo>
                </a:path>
                <a:path w="33020" h="29844">
                  <a:moveTo>
                    <a:pt x="21080" y="17146"/>
                  </a:moveTo>
                  <a:lnTo>
                    <a:pt x="14476" y="12319"/>
                  </a:lnTo>
                  <a:lnTo>
                    <a:pt x="8635" y="7366"/>
                  </a:lnTo>
                  <a:lnTo>
                    <a:pt x="2920" y="3302"/>
                  </a:lnTo>
                </a:path>
                <a:path w="33020" h="29844">
                  <a:moveTo>
                    <a:pt x="13460" y="0"/>
                  </a:moveTo>
                  <a:lnTo>
                    <a:pt x="27810" y="0"/>
                  </a:lnTo>
                </a:path>
                <a:path w="33020" h="29844">
                  <a:moveTo>
                    <a:pt x="21080" y="18035"/>
                  </a:moveTo>
                  <a:lnTo>
                    <a:pt x="25905" y="22099"/>
                  </a:lnTo>
                </a:path>
                <a:path w="33020" h="29844">
                  <a:moveTo>
                    <a:pt x="25905" y="22099"/>
                  </a:moveTo>
                  <a:lnTo>
                    <a:pt x="30731" y="26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0346100" y="1977540"/>
              <a:ext cx="59055" cy="9525"/>
            </a:xfrm>
            <a:custGeom>
              <a:avLst/>
              <a:gdLst/>
              <a:ahLst/>
              <a:cxnLst/>
              <a:rect l="l" t="t" r="r" b="b"/>
              <a:pathLst>
                <a:path w="59054" h="9525">
                  <a:moveTo>
                    <a:pt x="58541" y="0"/>
                  </a:moveTo>
                  <a:lnTo>
                    <a:pt x="40255" y="0"/>
                  </a:lnTo>
                  <a:lnTo>
                    <a:pt x="21080" y="3302"/>
                  </a:lnTo>
                  <a:lnTo>
                    <a:pt x="0" y="9017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0382546" y="1977540"/>
              <a:ext cx="44450" cy="5080"/>
            </a:xfrm>
            <a:custGeom>
              <a:avLst/>
              <a:gdLst/>
              <a:ahLst/>
              <a:cxnLst/>
              <a:rect l="l" t="t" r="r" b="b"/>
              <a:pathLst>
                <a:path w="44450" h="5080">
                  <a:moveTo>
                    <a:pt x="5841" y="4064"/>
                  </a:moveTo>
                  <a:lnTo>
                    <a:pt x="0" y="4953"/>
                  </a:lnTo>
                </a:path>
                <a:path w="44450" h="5080">
                  <a:moveTo>
                    <a:pt x="31620" y="1651"/>
                  </a:moveTo>
                  <a:lnTo>
                    <a:pt x="22096" y="0"/>
                  </a:lnTo>
                </a:path>
                <a:path w="44450" h="5080">
                  <a:moveTo>
                    <a:pt x="32636" y="1651"/>
                  </a:moveTo>
                  <a:lnTo>
                    <a:pt x="22096" y="0"/>
                  </a:lnTo>
                </a:path>
                <a:path w="44450" h="5080">
                  <a:moveTo>
                    <a:pt x="35556" y="4064"/>
                  </a:moveTo>
                  <a:lnTo>
                    <a:pt x="32636" y="1651"/>
                  </a:lnTo>
                </a:path>
                <a:path w="44450" h="5080">
                  <a:moveTo>
                    <a:pt x="36445" y="2540"/>
                  </a:moveTo>
                  <a:lnTo>
                    <a:pt x="32636" y="1651"/>
                  </a:lnTo>
                </a:path>
                <a:path w="44450" h="5080">
                  <a:moveTo>
                    <a:pt x="44192" y="4953"/>
                  </a:moveTo>
                  <a:lnTo>
                    <a:pt x="36445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0398928" y="1980842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6222" y="-13716"/>
                  </a:moveTo>
                  <a:lnTo>
                    <a:pt x="6222" y="13716"/>
                  </a:lnTo>
                </a:path>
              </a:pathLst>
            </a:custGeom>
            <a:ln w="124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0411373" y="1980842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24889" y="2413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0362482" y="1980842"/>
              <a:ext cx="76200" cy="6985"/>
            </a:xfrm>
            <a:custGeom>
              <a:avLst/>
              <a:gdLst/>
              <a:ahLst/>
              <a:cxnLst/>
              <a:rect l="l" t="t" r="r" b="b"/>
              <a:pathLst>
                <a:path w="76200" h="6985">
                  <a:moveTo>
                    <a:pt x="36445" y="0"/>
                  </a:moveTo>
                  <a:lnTo>
                    <a:pt x="30604" y="0"/>
                  </a:lnTo>
                  <a:lnTo>
                    <a:pt x="25905" y="762"/>
                  </a:lnTo>
                </a:path>
                <a:path w="76200" h="6985">
                  <a:moveTo>
                    <a:pt x="75685" y="0"/>
                  </a:moveTo>
                  <a:lnTo>
                    <a:pt x="73780" y="2413"/>
                  </a:lnTo>
                  <a:lnTo>
                    <a:pt x="75685" y="0"/>
                  </a:lnTo>
                  <a:close/>
                </a:path>
                <a:path w="76200" h="6985">
                  <a:moveTo>
                    <a:pt x="2793" y="5715"/>
                  </a:moveTo>
                  <a:lnTo>
                    <a:pt x="0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0365275" y="1982493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79" h="4444">
                  <a:moveTo>
                    <a:pt x="6730" y="2413"/>
                  </a:moveTo>
                  <a:lnTo>
                    <a:pt x="0" y="4064"/>
                  </a:lnTo>
                </a:path>
                <a:path w="17779" h="4444">
                  <a:moveTo>
                    <a:pt x="12444" y="762"/>
                  </a:moveTo>
                  <a:lnTo>
                    <a:pt x="6730" y="2413"/>
                  </a:lnTo>
                </a:path>
                <a:path w="17779" h="4444">
                  <a:moveTo>
                    <a:pt x="17270" y="0"/>
                  </a:moveTo>
                  <a:lnTo>
                    <a:pt x="1244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0298225" y="1981604"/>
              <a:ext cx="39370" cy="3810"/>
            </a:xfrm>
            <a:custGeom>
              <a:avLst/>
              <a:gdLst/>
              <a:ahLst/>
              <a:cxnLst/>
              <a:rect l="l" t="t" r="r" b="b"/>
              <a:pathLst>
                <a:path w="39370" h="3810">
                  <a:moveTo>
                    <a:pt x="-13716" y="1651"/>
                  </a:moveTo>
                  <a:lnTo>
                    <a:pt x="52956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0339369" y="1986557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1904" y="762"/>
                  </a:moveTo>
                  <a:lnTo>
                    <a:pt x="0" y="0"/>
                  </a:lnTo>
                </a:path>
                <a:path w="5079" h="3810">
                  <a:moveTo>
                    <a:pt x="1015" y="762"/>
                  </a:moveTo>
                  <a:lnTo>
                    <a:pt x="0" y="0"/>
                  </a:lnTo>
                </a:path>
                <a:path w="5079" h="3810">
                  <a:moveTo>
                    <a:pt x="1015" y="0"/>
                  </a:moveTo>
                  <a:lnTo>
                    <a:pt x="1904" y="762"/>
                  </a:lnTo>
                </a:path>
                <a:path w="5079" h="3810">
                  <a:moveTo>
                    <a:pt x="1904" y="762"/>
                  </a:moveTo>
                  <a:lnTo>
                    <a:pt x="2920" y="762"/>
                  </a:lnTo>
                </a:path>
                <a:path w="5079" h="3810">
                  <a:moveTo>
                    <a:pt x="2920" y="2413"/>
                  </a:moveTo>
                  <a:lnTo>
                    <a:pt x="1015" y="762"/>
                  </a:lnTo>
                </a:path>
                <a:path w="5079" h="3810">
                  <a:moveTo>
                    <a:pt x="2920" y="762"/>
                  </a:moveTo>
                  <a:lnTo>
                    <a:pt x="482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0345211" y="198820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0336576" y="198490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5714" y="3302"/>
                  </a:moveTo>
                  <a:lnTo>
                    <a:pt x="6730" y="2413"/>
                  </a:lnTo>
                  <a:lnTo>
                    <a:pt x="7619" y="2413"/>
                  </a:lnTo>
                </a:path>
                <a:path w="8890" h="5080">
                  <a:moveTo>
                    <a:pt x="7619" y="3302"/>
                  </a:moveTo>
                  <a:lnTo>
                    <a:pt x="7619" y="4064"/>
                  </a:lnTo>
                  <a:lnTo>
                    <a:pt x="8635" y="4953"/>
                  </a:lnTo>
                </a:path>
                <a:path w="8890" h="5080">
                  <a:moveTo>
                    <a:pt x="7619" y="3302"/>
                  </a:moveTo>
                  <a:lnTo>
                    <a:pt x="8635" y="3302"/>
                  </a:lnTo>
                </a:path>
                <a:path w="8890" h="5080">
                  <a:moveTo>
                    <a:pt x="888" y="0"/>
                  </a:moveTo>
                  <a:lnTo>
                    <a:pt x="0" y="0"/>
                  </a:lnTo>
                </a:path>
                <a:path w="8890" h="5080">
                  <a:moveTo>
                    <a:pt x="2793" y="889"/>
                  </a:moveTo>
                  <a:lnTo>
                    <a:pt x="888" y="0"/>
                  </a:lnTo>
                </a:path>
                <a:path w="8890" h="5080">
                  <a:moveTo>
                    <a:pt x="2793" y="1651"/>
                  </a:moveTo>
                  <a:lnTo>
                    <a:pt x="888" y="889"/>
                  </a:lnTo>
                  <a:lnTo>
                    <a:pt x="888" y="0"/>
                  </a:lnTo>
                </a:path>
                <a:path w="8890" h="5080">
                  <a:moveTo>
                    <a:pt x="2793" y="889"/>
                  </a:moveTo>
                  <a:lnTo>
                    <a:pt x="3809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0084249" y="21392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0083360" y="213998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0069010" y="21302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0084249" y="21383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0083360" y="21366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88" y="1651"/>
                  </a:moveTo>
                  <a:lnTo>
                    <a:pt x="888" y="889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0070915" y="2130204"/>
              <a:ext cx="24130" cy="15240"/>
            </a:xfrm>
            <a:custGeom>
              <a:avLst/>
              <a:gdLst/>
              <a:ahLst/>
              <a:cxnLst/>
              <a:rect l="l" t="t" r="r" b="b"/>
              <a:pathLst>
                <a:path w="24129" h="15239">
                  <a:moveTo>
                    <a:pt x="12444" y="6477"/>
                  </a:moveTo>
                  <a:lnTo>
                    <a:pt x="11428" y="4826"/>
                  </a:lnTo>
                  <a:lnTo>
                    <a:pt x="9524" y="4064"/>
                  </a:lnTo>
                  <a:lnTo>
                    <a:pt x="7619" y="3302"/>
                  </a:lnTo>
                  <a:lnTo>
                    <a:pt x="6730" y="2413"/>
                  </a:lnTo>
                  <a:lnTo>
                    <a:pt x="4698" y="1651"/>
                  </a:lnTo>
                  <a:lnTo>
                    <a:pt x="0" y="0"/>
                  </a:lnTo>
                </a:path>
                <a:path w="24129" h="15239">
                  <a:moveTo>
                    <a:pt x="24000" y="4826"/>
                  </a:moveTo>
                  <a:lnTo>
                    <a:pt x="24000" y="4064"/>
                  </a:lnTo>
                  <a:lnTo>
                    <a:pt x="24000" y="4826"/>
                  </a:lnTo>
                  <a:lnTo>
                    <a:pt x="22984" y="4826"/>
                  </a:lnTo>
                  <a:lnTo>
                    <a:pt x="21969" y="6477"/>
                  </a:lnTo>
                </a:path>
                <a:path w="24129" h="15239">
                  <a:moveTo>
                    <a:pt x="21969" y="6477"/>
                  </a:moveTo>
                  <a:lnTo>
                    <a:pt x="20064" y="7366"/>
                  </a:lnTo>
                  <a:lnTo>
                    <a:pt x="16254" y="9017"/>
                  </a:lnTo>
                </a:path>
                <a:path w="24129" h="15239">
                  <a:moveTo>
                    <a:pt x="16254" y="9017"/>
                  </a:moveTo>
                  <a:lnTo>
                    <a:pt x="12444" y="10541"/>
                  </a:lnTo>
                  <a:lnTo>
                    <a:pt x="5714" y="13081"/>
                  </a:lnTo>
                  <a:lnTo>
                    <a:pt x="2793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0221397" y="1976016"/>
              <a:ext cx="38735" cy="3175"/>
            </a:xfrm>
            <a:custGeom>
              <a:avLst/>
              <a:gdLst/>
              <a:ahLst/>
              <a:cxnLst/>
              <a:rect l="l" t="t" r="r" b="b"/>
              <a:pathLst>
                <a:path w="38734" h="3175">
                  <a:moveTo>
                    <a:pt x="-13716" y="1587"/>
                  </a:moveTo>
                  <a:lnTo>
                    <a:pt x="52194" y="1587"/>
                  </a:lnTo>
                </a:path>
              </a:pathLst>
            </a:custGeom>
            <a:ln w="30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0228888" y="1914925"/>
              <a:ext cx="73025" cy="31115"/>
            </a:xfrm>
            <a:custGeom>
              <a:avLst/>
              <a:gdLst/>
              <a:ahLst/>
              <a:cxnLst/>
              <a:rect l="l" t="t" r="r" b="b"/>
              <a:pathLst>
                <a:path w="73025" h="31114">
                  <a:moveTo>
                    <a:pt x="0" y="30735"/>
                  </a:moveTo>
                  <a:lnTo>
                    <a:pt x="72514" y="30735"/>
                  </a:lnTo>
                  <a:lnTo>
                    <a:pt x="72514" y="0"/>
                  </a:lnTo>
                  <a:lnTo>
                    <a:pt x="0" y="0"/>
                  </a:lnTo>
                  <a:lnTo>
                    <a:pt x="0" y="307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0230792" y="1949979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5" h="31114">
                  <a:moveTo>
                    <a:pt x="0" y="30735"/>
                  </a:moveTo>
                  <a:lnTo>
                    <a:pt x="67689" y="30735"/>
                  </a:lnTo>
                  <a:lnTo>
                    <a:pt x="67689" y="0"/>
                  </a:lnTo>
                  <a:lnTo>
                    <a:pt x="0" y="0"/>
                  </a:lnTo>
                  <a:lnTo>
                    <a:pt x="0" y="307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0431436" y="1944137"/>
              <a:ext cx="55244" cy="6985"/>
            </a:xfrm>
            <a:custGeom>
              <a:avLst/>
              <a:gdLst/>
              <a:ahLst/>
              <a:cxnLst/>
              <a:rect l="l" t="t" r="r" b="b"/>
              <a:pathLst>
                <a:path w="55245" h="6985">
                  <a:moveTo>
                    <a:pt x="0" y="0"/>
                  </a:moveTo>
                  <a:lnTo>
                    <a:pt x="26921" y="3302"/>
                  </a:lnTo>
                </a:path>
                <a:path w="55245" h="6985">
                  <a:moveTo>
                    <a:pt x="26921" y="3302"/>
                  </a:moveTo>
                  <a:lnTo>
                    <a:pt x="54732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0273957" y="1918233"/>
              <a:ext cx="111125" cy="69215"/>
            </a:xfrm>
            <a:custGeom>
              <a:avLst/>
              <a:gdLst/>
              <a:ahLst/>
              <a:cxnLst/>
              <a:rect l="l" t="t" r="r" b="b"/>
              <a:pathLst>
                <a:path w="111125" h="69214">
                  <a:moveTo>
                    <a:pt x="104140" y="38354"/>
                  </a:moveTo>
                  <a:lnTo>
                    <a:pt x="37338" y="38354"/>
                  </a:lnTo>
                  <a:lnTo>
                    <a:pt x="37338" y="68961"/>
                  </a:lnTo>
                  <a:lnTo>
                    <a:pt x="104140" y="68961"/>
                  </a:lnTo>
                  <a:lnTo>
                    <a:pt x="104140" y="38354"/>
                  </a:lnTo>
                  <a:close/>
                </a:path>
                <a:path w="111125" h="69214">
                  <a:moveTo>
                    <a:pt x="110871" y="3175"/>
                  </a:moveTo>
                  <a:lnTo>
                    <a:pt x="69596" y="3175"/>
                  </a:lnTo>
                  <a:lnTo>
                    <a:pt x="69596" y="0"/>
                  </a:lnTo>
                  <a:lnTo>
                    <a:pt x="0" y="0"/>
                  </a:lnTo>
                  <a:lnTo>
                    <a:pt x="0" y="30607"/>
                  </a:lnTo>
                  <a:lnTo>
                    <a:pt x="42164" y="30607"/>
                  </a:lnTo>
                  <a:lnTo>
                    <a:pt x="42164" y="34671"/>
                  </a:lnTo>
                  <a:lnTo>
                    <a:pt x="110871" y="34671"/>
                  </a:lnTo>
                  <a:lnTo>
                    <a:pt x="110871" y="317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0371117" y="1939184"/>
              <a:ext cx="60325" cy="5080"/>
            </a:xfrm>
            <a:custGeom>
              <a:avLst/>
              <a:gdLst/>
              <a:ahLst/>
              <a:cxnLst/>
              <a:rect l="l" t="t" r="r" b="b"/>
              <a:pathLst>
                <a:path w="60325" h="5080">
                  <a:moveTo>
                    <a:pt x="0" y="0"/>
                  </a:moveTo>
                  <a:lnTo>
                    <a:pt x="30604" y="2540"/>
                  </a:lnTo>
                  <a:lnTo>
                    <a:pt x="60319" y="495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0271048" y="1953281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5" h="31114">
                  <a:moveTo>
                    <a:pt x="0" y="30735"/>
                  </a:moveTo>
                  <a:lnTo>
                    <a:pt x="67689" y="30735"/>
                  </a:lnTo>
                  <a:lnTo>
                    <a:pt x="67689" y="0"/>
                  </a:lnTo>
                  <a:lnTo>
                    <a:pt x="0" y="0"/>
                  </a:lnTo>
                  <a:lnTo>
                    <a:pt x="0" y="307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0131362" y="1922037"/>
              <a:ext cx="111760" cy="6985"/>
            </a:xfrm>
            <a:custGeom>
              <a:avLst/>
              <a:gdLst/>
              <a:ahLst/>
              <a:cxnLst/>
              <a:rect l="l" t="t" r="r" b="b"/>
              <a:pathLst>
                <a:path w="111759" h="6985">
                  <a:moveTo>
                    <a:pt x="-13716" y="3302"/>
                  </a:moveTo>
                  <a:lnTo>
                    <a:pt x="124959" y="3302"/>
                  </a:lnTo>
                </a:path>
              </a:pathLst>
            </a:custGeom>
            <a:ln w="340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0144696" y="1971063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06"/>
                  </a:moveTo>
                  <a:lnTo>
                    <a:pt x="52067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0163871" y="1957219"/>
              <a:ext cx="40640" cy="3175"/>
            </a:xfrm>
            <a:custGeom>
              <a:avLst/>
              <a:gdLst/>
              <a:ahLst/>
              <a:cxnLst/>
              <a:rect l="l" t="t" r="r" b="b"/>
              <a:pathLst>
                <a:path w="40640" h="3175">
                  <a:moveTo>
                    <a:pt x="-13716" y="1587"/>
                  </a:moveTo>
                  <a:lnTo>
                    <a:pt x="53972" y="1587"/>
                  </a:lnTo>
                </a:path>
              </a:pathLst>
            </a:custGeom>
            <a:ln w="30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0204126" y="1960394"/>
              <a:ext cx="40640" cy="3810"/>
            </a:xfrm>
            <a:custGeom>
              <a:avLst/>
              <a:gdLst/>
              <a:ahLst/>
              <a:cxnLst/>
              <a:rect l="l" t="t" r="r" b="b"/>
              <a:pathLst>
                <a:path w="40640" h="3810">
                  <a:moveTo>
                    <a:pt x="-13716" y="1651"/>
                  </a:moveTo>
                  <a:lnTo>
                    <a:pt x="54099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0066979" y="1965347"/>
              <a:ext cx="38735" cy="2540"/>
            </a:xfrm>
            <a:custGeom>
              <a:avLst/>
              <a:gdLst/>
              <a:ahLst/>
              <a:cxnLst/>
              <a:rect l="l" t="t" r="r" b="b"/>
              <a:pathLst>
                <a:path w="38734" h="2539">
                  <a:moveTo>
                    <a:pt x="-13716" y="1206"/>
                  </a:moveTo>
                  <a:lnTo>
                    <a:pt x="52194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0105456" y="1967760"/>
              <a:ext cx="39370" cy="3810"/>
            </a:xfrm>
            <a:custGeom>
              <a:avLst/>
              <a:gdLst/>
              <a:ahLst/>
              <a:cxnLst/>
              <a:rect l="l" t="t" r="r" b="b"/>
              <a:pathLst>
                <a:path w="39370" h="3810">
                  <a:moveTo>
                    <a:pt x="-13716" y="1651"/>
                  </a:moveTo>
                  <a:lnTo>
                    <a:pt x="52956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0069643" y="1936897"/>
              <a:ext cx="67945" cy="31115"/>
            </a:xfrm>
            <a:custGeom>
              <a:avLst/>
              <a:gdLst/>
              <a:ahLst/>
              <a:cxnLst/>
              <a:rect l="l" t="t" r="r" b="b"/>
              <a:pathLst>
                <a:path w="67945" h="31114">
                  <a:moveTo>
                    <a:pt x="0" y="30735"/>
                  </a:moveTo>
                  <a:lnTo>
                    <a:pt x="67689" y="30735"/>
                  </a:lnTo>
                  <a:lnTo>
                    <a:pt x="67689" y="0"/>
                  </a:lnTo>
                  <a:lnTo>
                    <a:pt x="0" y="0"/>
                  </a:lnTo>
                  <a:lnTo>
                    <a:pt x="0" y="307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0123616" y="1953916"/>
              <a:ext cx="40640" cy="3810"/>
            </a:xfrm>
            <a:custGeom>
              <a:avLst/>
              <a:gdLst/>
              <a:ahLst/>
              <a:cxnLst/>
              <a:rect l="l" t="t" r="r" b="b"/>
              <a:pathLst>
                <a:path w="40640" h="3810">
                  <a:moveTo>
                    <a:pt x="-13716" y="1651"/>
                  </a:moveTo>
                  <a:lnTo>
                    <a:pt x="53972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0066722" y="1905907"/>
              <a:ext cx="78740" cy="29845"/>
            </a:xfrm>
            <a:custGeom>
              <a:avLst/>
              <a:gdLst/>
              <a:ahLst/>
              <a:cxnLst/>
              <a:rect l="l" t="t" r="r" b="b"/>
              <a:pathLst>
                <a:path w="78740" h="29844">
                  <a:moveTo>
                    <a:pt x="0" y="29846"/>
                  </a:moveTo>
                  <a:lnTo>
                    <a:pt x="78356" y="29846"/>
                  </a:lnTo>
                  <a:lnTo>
                    <a:pt x="78356" y="0"/>
                  </a:lnTo>
                  <a:lnTo>
                    <a:pt x="0" y="0"/>
                  </a:lnTo>
                  <a:lnTo>
                    <a:pt x="0" y="29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9847415" y="209591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4825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9852241" y="2096673"/>
              <a:ext cx="31750" cy="4445"/>
            </a:xfrm>
            <a:custGeom>
              <a:avLst/>
              <a:gdLst/>
              <a:ahLst/>
              <a:cxnLst/>
              <a:rect l="l" t="t" r="r" b="b"/>
              <a:pathLst>
                <a:path w="31750" h="4444">
                  <a:moveTo>
                    <a:pt x="31620" y="419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9893385" y="2102389"/>
              <a:ext cx="170180" cy="26670"/>
            </a:xfrm>
            <a:custGeom>
              <a:avLst/>
              <a:gdLst/>
              <a:ahLst/>
              <a:cxnLst/>
              <a:rect l="l" t="t" r="r" b="b"/>
              <a:pathLst>
                <a:path w="170179" h="26669">
                  <a:moveTo>
                    <a:pt x="159243" y="23750"/>
                  </a:moveTo>
                  <a:lnTo>
                    <a:pt x="152513" y="22099"/>
                  </a:lnTo>
                </a:path>
                <a:path w="170179" h="26669">
                  <a:moveTo>
                    <a:pt x="159243" y="23750"/>
                  </a:moveTo>
                  <a:lnTo>
                    <a:pt x="161148" y="24512"/>
                  </a:lnTo>
                  <a:lnTo>
                    <a:pt x="167879" y="25401"/>
                  </a:lnTo>
                  <a:lnTo>
                    <a:pt x="169784" y="26163"/>
                  </a:lnTo>
                </a:path>
                <a:path w="170179" h="26669">
                  <a:moveTo>
                    <a:pt x="31747" y="419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0036374" y="212283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635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9925132" y="2106580"/>
              <a:ext cx="121285" cy="18415"/>
            </a:xfrm>
            <a:custGeom>
              <a:avLst/>
              <a:gdLst/>
              <a:ahLst/>
              <a:cxnLst/>
              <a:rect l="l" t="t" r="r" b="b"/>
              <a:pathLst>
                <a:path w="121284" h="18414">
                  <a:moveTo>
                    <a:pt x="119877" y="17908"/>
                  </a:moveTo>
                  <a:lnTo>
                    <a:pt x="120766" y="17908"/>
                  </a:lnTo>
                </a:path>
                <a:path w="121284" h="18414">
                  <a:moveTo>
                    <a:pt x="9524" y="152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9975928" y="2113820"/>
              <a:ext cx="41275" cy="6985"/>
            </a:xfrm>
            <a:custGeom>
              <a:avLst/>
              <a:gdLst/>
              <a:ahLst/>
              <a:cxnLst/>
              <a:rect l="l" t="t" r="r" b="b"/>
              <a:pathLst>
                <a:path w="41275" h="6985">
                  <a:moveTo>
                    <a:pt x="-13716" y="3302"/>
                  </a:moveTo>
                  <a:lnTo>
                    <a:pt x="54988" y="3302"/>
                  </a:lnTo>
                </a:path>
              </a:pathLst>
            </a:custGeom>
            <a:ln w="340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0025834" y="21211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0026723" y="212118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90" h="1905">
                  <a:moveTo>
                    <a:pt x="8635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0017199" y="2120424"/>
              <a:ext cx="19685" cy="2540"/>
            </a:xfrm>
            <a:custGeom>
              <a:avLst/>
              <a:gdLst/>
              <a:ahLst/>
              <a:cxnLst/>
              <a:rect l="l" t="t" r="r" b="b"/>
              <a:pathLst>
                <a:path w="19684" h="2539">
                  <a:moveTo>
                    <a:pt x="18159" y="2413"/>
                  </a:moveTo>
                  <a:lnTo>
                    <a:pt x="19175" y="2413"/>
                  </a:lnTo>
                </a:path>
                <a:path w="19684" h="2539">
                  <a:moveTo>
                    <a:pt x="8635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9934656" y="2108104"/>
              <a:ext cx="41275" cy="5715"/>
            </a:xfrm>
            <a:custGeom>
              <a:avLst/>
              <a:gdLst/>
              <a:ahLst/>
              <a:cxnLst/>
              <a:rect l="l" t="t" r="r" b="b"/>
              <a:pathLst>
                <a:path w="41275" h="5714">
                  <a:moveTo>
                    <a:pt x="-13716" y="2857"/>
                  </a:moveTo>
                  <a:lnTo>
                    <a:pt x="54988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9632550" y="2071399"/>
              <a:ext cx="260985" cy="85090"/>
            </a:xfrm>
            <a:custGeom>
              <a:avLst/>
              <a:gdLst/>
              <a:ahLst/>
              <a:cxnLst/>
              <a:rect l="l" t="t" r="r" b="b"/>
              <a:pathLst>
                <a:path w="260984" h="85089">
                  <a:moveTo>
                    <a:pt x="260834" y="30989"/>
                  </a:moveTo>
                  <a:lnTo>
                    <a:pt x="251310" y="29465"/>
                  </a:lnTo>
                </a:path>
                <a:path w="260984" h="85089">
                  <a:moveTo>
                    <a:pt x="16381" y="1651"/>
                  </a:moveTo>
                  <a:lnTo>
                    <a:pt x="0" y="0"/>
                  </a:lnTo>
                </a:path>
                <a:path w="260984" h="85089">
                  <a:moveTo>
                    <a:pt x="33652" y="3302"/>
                  </a:moveTo>
                  <a:lnTo>
                    <a:pt x="17270" y="1651"/>
                  </a:lnTo>
                </a:path>
                <a:path w="260984" h="85089">
                  <a:moveTo>
                    <a:pt x="130417" y="79252"/>
                  </a:moveTo>
                  <a:lnTo>
                    <a:pt x="105527" y="75950"/>
                  </a:lnTo>
                </a:path>
                <a:path w="260984" h="85089">
                  <a:moveTo>
                    <a:pt x="106543" y="75061"/>
                  </a:moveTo>
                  <a:lnTo>
                    <a:pt x="131433" y="79252"/>
                  </a:lnTo>
                </a:path>
                <a:path w="260984" h="85089">
                  <a:moveTo>
                    <a:pt x="142989" y="84841"/>
                  </a:moveTo>
                  <a:lnTo>
                    <a:pt x="134354" y="81666"/>
                  </a:lnTo>
                </a:path>
                <a:path w="260984" h="85089">
                  <a:moveTo>
                    <a:pt x="133338" y="80015"/>
                  </a:moveTo>
                  <a:lnTo>
                    <a:pt x="141973" y="824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9776428" y="21562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9724617" y="2086132"/>
              <a:ext cx="123189" cy="71120"/>
            </a:xfrm>
            <a:custGeom>
              <a:avLst/>
              <a:gdLst/>
              <a:ahLst/>
              <a:cxnLst/>
              <a:rect l="l" t="t" r="r" b="b"/>
              <a:pathLst>
                <a:path w="123190" h="71119">
                  <a:moveTo>
                    <a:pt x="50922" y="70108"/>
                  </a:moveTo>
                  <a:lnTo>
                    <a:pt x="50922" y="69346"/>
                  </a:lnTo>
                  <a:lnTo>
                    <a:pt x="50922" y="68584"/>
                  </a:lnTo>
                  <a:lnTo>
                    <a:pt x="49906" y="67695"/>
                  </a:lnTo>
                </a:path>
                <a:path w="123190" h="71119">
                  <a:moveTo>
                    <a:pt x="51811" y="70997"/>
                  </a:moveTo>
                  <a:lnTo>
                    <a:pt x="51811" y="70108"/>
                  </a:lnTo>
                  <a:lnTo>
                    <a:pt x="50922" y="70108"/>
                  </a:lnTo>
                </a:path>
                <a:path w="123190" h="71119">
                  <a:moveTo>
                    <a:pt x="51811" y="70108"/>
                  </a:moveTo>
                  <a:lnTo>
                    <a:pt x="51811" y="69346"/>
                  </a:lnTo>
                  <a:lnTo>
                    <a:pt x="50922" y="68584"/>
                  </a:lnTo>
                  <a:lnTo>
                    <a:pt x="49906" y="67695"/>
                  </a:lnTo>
                </a:path>
                <a:path w="123190" h="71119">
                  <a:moveTo>
                    <a:pt x="39366" y="64520"/>
                  </a:moveTo>
                  <a:lnTo>
                    <a:pt x="38350" y="64520"/>
                  </a:lnTo>
                </a:path>
                <a:path w="123190" h="71119">
                  <a:moveTo>
                    <a:pt x="39366" y="66044"/>
                  </a:moveTo>
                  <a:lnTo>
                    <a:pt x="40255" y="65282"/>
                  </a:lnTo>
                  <a:lnTo>
                    <a:pt x="39366" y="65282"/>
                  </a:lnTo>
                  <a:lnTo>
                    <a:pt x="38350" y="64520"/>
                  </a:lnTo>
                </a:path>
                <a:path w="123190" h="71119">
                  <a:moveTo>
                    <a:pt x="42287" y="66933"/>
                  </a:moveTo>
                  <a:lnTo>
                    <a:pt x="41271" y="66933"/>
                  </a:lnTo>
                  <a:lnTo>
                    <a:pt x="40255" y="66044"/>
                  </a:lnTo>
                  <a:lnTo>
                    <a:pt x="39366" y="66044"/>
                  </a:lnTo>
                </a:path>
                <a:path w="123190" h="71119">
                  <a:moveTo>
                    <a:pt x="41271" y="65282"/>
                  </a:moveTo>
                  <a:lnTo>
                    <a:pt x="42287" y="65282"/>
                  </a:lnTo>
                  <a:lnTo>
                    <a:pt x="42287" y="66044"/>
                  </a:lnTo>
                  <a:lnTo>
                    <a:pt x="43176" y="66044"/>
                  </a:lnTo>
                  <a:lnTo>
                    <a:pt x="43176" y="66933"/>
                  </a:lnTo>
                  <a:lnTo>
                    <a:pt x="42287" y="66933"/>
                  </a:lnTo>
                </a:path>
                <a:path w="123190" h="71119">
                  <a:moveTo>
                    <a:pt x="41271" y="65282"/>
                  </a:moveTo>
                  <a:lnTo>
                    <a:pt x="40255" y="64520"/>
                  </a:lnTo>
                  <a:lnTo>
                    <a:pt x="39366" y="64520"/>
                  </a:lnTo>
                </a:path>
                <a:path w="123190" h="71119">
                  <a:moveTo>
                    <a:pt x="14476" y="60328"/>
                  </a:moveTo>
                  <a:lnTo>
                    <a:pt x="13460" y="61217"/>
                  </a:lnTo>
                </a:path>
                <a:path w="123190" h="71119">
                  <a:moveTo>
                    <a:pt x="2920" y="61979"/>
                  </a:moveTo>
                  <a:lnTo>
                    <a:pt x="5841" y="61217"/>
                  </a:lnTo>
                </a:path>
                <a:path w="123190" h="71119">
                  <a:moveTo>
                    <a:pt x="2920" y="61979"/>
                  </a:moveTo>
                  <a:lnTo>
                    <a:pt x="0" y="63631"/>
                  </a:lnTo>
                </a:path>
                <a:path w="123190" h="71119">
                  <a:moveTo>
                    <a:pt x="8635" y="61217"/>
                  </a:moveTo>
                  <a:lnTo>
                    <a:pt x="7746" y="61217"/>
                  </a:lnTo>
                  <a:lnTo>
                    <a:pt x="6730" y="61217"/>
                  </a:lnTo>
                  <a:lnTo>
                    <a:pt x="5841" y="61217"/>
                  </a:lnTo>
                </a:path>
                <a:path w="123190" h="71119">
                  <a:moveTo>
                    <a:pt x="2920" y="61979"/>
                  </a:moveTo>
                  <a:lnTo>
                    <a:pt x="0" y="63631"/>
                  </a:lnTo>
                </a:path>
                <a:path w="123190" h="71119">
                  <a:moveTo>
                    <a:pt x="2920" y="61979"/>
                  </a:moveTo>
                  <a:lnTo>
                    <a:pt x="5841" y="61217"/>
                  </a:lnTo>
                </a:path>
                <a:path w="123190" h="71119">
                  <a:moveTo>
                    <a:pt x="13460" y="61217"/>
                  </a:moveTo>
                  <a:lnTo>
                    <a:pt x="11555" y="60328"/>
                  </a:lnTo>
                  <a:lnTo>
                    <a:pt x="10540" y="60328"/>
                  </a:lnTo>
                  <a:lnTo>
                    <a:pt x="9651" y="60328"/>
                  </a:lnTo>
                  <a:lnTo>
                    <a:pt x="8635" y="61217"/>
                  </a:lnTo>
                </a:path>
                <a:path w="123190" h="71119">
                  <a:moveTo>
                    <a:pt x="5841" y="61217"/>
                  </a:moveTo>
                  <a:lnTo>
                    <a:pt x="7746" y="60328"/>
                  </a:lnTo>
                  <a:lnTo>
                    <a:pt x="9651" y="60328"/>
                  </a:lnTo>
                  <a:lnTo>
                    <a:pt x="11555" y="60328"/>
                  </a:lnTo>
                  <a:lnTo>
                    <a:pt x="13460" y="60328"/>
                  </a:lnTo>
                  <a:lnTo>
                    <a:pt x="14476" y="60328"/>
                  </a:lnTo>
                </a:path>
                <a:path w="123190" h="71119">
                  <a:moveTo>
                    <a:pt x="80637" y="4826"/>
                  </a:moveTo>
                  <a:lnTo>
                    <a:pt x="44192" y="0"/>
                  </a:lnTo>
                </a:path>
                <a:path w="123190" h="71119">
                  <a:moveTo>
                    <a:pt x="80637" y="4826"/>
                  </a:moveTo>
                  <a:lnTo>
                    <a:pt x="85336" y="5715"/>
                  </a:lnTo>
                  <a:lnTo>
                    <a:pt x="122798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9726521" y="2081178"/>
              <a:ext cx="39370" cy="5080"/>
            </a:xfrm>
            <a:custGeom>
              <a:avLst/>
              <a:gdLst/>
              <a:ahLst/>
              <a:cxnLst/>
              <a:rect l="l" t="t" r="r" b="b"/>
              <a:pathLst>
                <a:path w="39370" h="5080">
                  <a:moveTo>
                    <a:pt x="-13716" y="2476"/>
                  </a:moveTo>
                  <a:lnTo>
                    <a:pt x="53083" y="2476"/>
                  </a:lnTo>
                </a:path>
              </a:pathLst>
            </a:custGeom>
            <a:ln w="3238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9765888" y="20861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9666202" y="2074701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0"/>
                  </a:moveTo>
                  <a:lnTo>
                    <a:pt x="888" y="0"/>
                  </a:lnTo>
                  <a:lnTo>
                    <a:pt x="18159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9684361" y="2076352"/>
              <a:ext cx="41275" cy="5080"/>
            </a:xfrm>
            <a:custGeom>
              <a:avLst/>
              <a:gdLst/>
              <a:ahLst/>
              <a:cxnLst/>
              <a:rect l="l" t="t" r="r" b="b"/>
              <a:pathLst>
                <a:path w="41275" h="5080">
                  <a:moveTo>
                    <a:pt x="-13716" y="2413"/>
                  </a:moveTo>
                  <a:lnTo>
                    <a:pt x="54988" y="2413"/>
                  </a:lnTo>
                </a:path>
              </a:pathLst>
            </a:custGeom>
            <a:ln w="32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9648931" y="2073050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5">
                  <a:moveTo>
                    <a:pt x="76701" y="8128"/>
                  </a:moveTo>
                  <a:lnTo>
                    <a:pt x="77590" y="8128"/>
                  </a:lnTo>
                </a:path>
                <a:path w="78104" h="8255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9848431" y="1939184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-13716" y="825"/>
                  </a:moveTo>
                  <a:lnTo>
                    <a:pt x="46225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9796619" y="1950614"/>
              <a:ext cx="76835" cy="4445"/>
            </a:xfrm>
            <a:custGeom>
              <a:avLst/>
              <a:gdLst/>
              <a:ahLst/>
              <a:cxnLst/>
              <a:rect l="l" t="t" r="r" b="b"/>
              <a:pathLst>
                <a:path w="76834" h="4444">
                  <a:moveTo>
                    <a:pt x="-13716" y="2032"/>
                  </a:moveTo>
                  <a:lnTo>
                    <a:pt x="90418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9820620" y="1891047"/>
              <a:ext cx="34925" cy="18415"/>
            </a:xfrm>
            <a:custGeom>
              <a:avLst/>
              <a:gdLst/>
              <a:ahLst/>
              <a:cxnLst/>
              <a:rect l="l" t="t" r="r" b="b"/>
              <a:pathLst>
                <a:path w="34925" h="18414">
                  <a:moveTo>
                    <a:pt x="34413" y="18035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9795603" y="1934357"/>
              <a:ext cx="57785" cy="3810"/>
            </a:xfrm>
            <a:custGeom>
              <a:avLst/>
              <a:gdLst/>
              <a:ahLst/>
              <a:cxnLst/>
              <a:rect l="l" t="t" r="r" b="b"/>
              <a:pathLst>
                <a:path w="57784" h="3810">
                  <a:moveTo>
                    <a:pt x="-13716" y="1651"/>
                  </a:moveTo>
                  <a:lnTo>
                    <a:pt x="71242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9834970" y="1907431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5">
                  <a:moveTo>
                    <a:pt x="0" y="0"/>
                  </a:moveTo>
                  <a:lnTo>
                    <a:pt x="14349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9853129" y="1937659"/>
              <a:ext cx="57785" cy="3175"/>
            </a:xfrm>
            <a:custGeom>
              <a:avLst/>
              <a:gdLst/>
              <a:ahLst/>
              <a:cxnLst/>
              <a:rect l="l" t="t" r="r" b="b"/>
              <a:pathLst>
                <a:path w="57784" h="3175">
                  <a:moveTo>
                    <a:pt x="-13716" y="1587"/>
                  </a:moveTo>
                  <a:lnTo>
                    <a:pt x="71242" y="1587"/>
                  </a:lnTo>
                </a:path>
              </a:pathLst>
            </a:custGeom>
            <a:ln w="30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9850335" y="1909083"/>
              <a:ext cx="15240" cy="1270"/>
            </a:xfrm>
            <a:custGeom>
              <a:avLst/>
              <a:gdLst/>
              <a:ahLst/>
              <a:cxnLst/>
              <a:rect l="l" t="t" r="r" b="b"/>
              <a:pathLst>
                <a:path w="15240" h="1269">
                  <a:moveTo>
                    <a:pt x="0" y="0"/>
                  </a:moveTo>
                  <a:lnTo>
                    <a:pt x="15238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9951038" y="1958870"/>
              <a:ext cx="39370" cy="2540"/>
            </a:xfrm>
            <a:custGeom>
              <a:avLst/>
              <a:gdLst/>
              <a:ahLst/>
              <a:cxnLst/>
              <a:rect l="l" t="t" r="r" b="b"/>
              <a:pathLst>
                <a:path w="39370" h="2539">
                  <a:moveTo>
                    <a:pt x="-13716" y="1206"/>
                  </a:moveTo>
                  <a:lnTo>
                    <a:pt x="52956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9948117" y="1943248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0"/>
                  </a:moveTo>
                  <a:lnTo>
                    <a:pt x="22984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9910655" y="1940835"/>
              <a:ext cx="57785" cy="3810"/>
            </a:xfrm>
            <a:custGeom>
              <a:avLst/>
              <a:gdLst/>
              <a:ahLst/>
              <a:cxnLst/>
              <a:rect l="l" t="t" r="r" b="b"/>
              <a:pathLst>
                <a:path w="57784" h="3810">
                  <a:moveTo>
                    <a:pt x="-13716" y="1651"/>
                  </a:moveTo>
                  <a:lnTo>
                    <a:pt x="71369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9971102" y="1944137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69">
                  <a:moveTo>
                    <a:pt x="0" y="0"/>
                  </a:moveTo>
                  <a:lnTo>
                    <a:pt x="7746" y="762"/>
                  </a:lnTo>
                </a:path>
                <a:path w="15875" h="1269">
                  <a:moveTo>
                    <a:pt x="14476" y="762"/>
                  </a:moveTo>
                  <a:lnTo>
                    <a:pt x="15365" y="762"/>
                  </a:lnTo>
                </a:path>
                <a:path w="15875" h="1269">
                  <a:moveTo>
                    <a:pt x="12444" y="762"/>
                  </a:moveTo>
                  <a:lnTo>
                    <a:pt x="14476" y="762"/>
                  </a:lnTo>
                </a:path>
                <a:path w="15875" h="1269">
                  <a:moveTo>
                    <a:pt x="10540" y="762"/>
                  </a:moveTo>
                  <a:lnTo>
                    <a:pt x="1244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9978849" y="19448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9972751" y="1931187"/>
              <a:ext cx="75565" cy="45720"/>
            </a:xfrm>
            <a:custGeom>
              <a:avLst/>
              <a:gdLst/>
              <a:ahLst/>
              <a:cxnLst/>
              <a:rect l="l" t="t" r="r" b="b"/>
              <a:pathLst>
                <a:path w="75565" h="45719">
                  <a:moveTo>
                    <a:pt x="75425" y="0"/>
                  </a:moveTo>
                  <a:lnTo>
                    <a:pt x="0" y="0"/>
                  </a:lnTo>
                  <a:lnTo>
                    <a:pt x="0" y="29972"/>
                  </a:lnTo>
                  <a:lnTo>
                    <a:pt x="3797" y="29972"/>
                  </a:lnTo>
                  <a:lnTo>
                    <a:pt x="3797" y="45466"/>
                  </a:lnTo>
                  <a:lnTo>
                    <a:pt x="69583" y="45466"/>
                  </a:lnTo>
                  <a:lnTo>
                    <a:pt x="69583" y="29972"/>
                  </a:lnTo>
                  <a:lnTo>
                    <a:pt x="75425" y="29972"/>
                  </a:lnTo>
                  <a:lnTo>
                    <a:pt x="7542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9901132" y="1941724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09" h="1269">
                  <a:moveTo>
                    <a:pt x="0" y="0"/>
                  </a:moveTo>
                  <a:lnTo>
                    <a:pt x="1625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9873321" y="1954678"/>
              <a:ext cx="78105" cy="4445"/>
            </a:xfrm>
            <a:custGeom>
              <a:avLst/>
              <a:gdLst/>
              <a:ahLst/>
              <a:cxnLst/>
              <a:rect l="l" t="t" r="r" b="b"/>
              <a:pathLst>
                <a:path w="78104" h="4444">
                  <a:moveTo>
                    <a:pt x="-13716" y="2095"/>
                  </a:moveTo>
                  <a:lnTo>
                    <a:pt x="91433" y="2095"/>
                  </a:lnTo>
                </a:path>
              </a:pathLst>
            </a:custGeom>
            <a:ln w="316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9917386" y="1942486"/>
              <a:ext cx="31115" cy="1270"/>
            </a:xfrm>
            <a:custGeom>
              <a:avLst/>
              <a:gdLst/>
              <a:ahLst/>
              <a:cxnLst/>
              <a:rect l="l" t="t" r="r" b="b"/>
              <a:pathLst>
                <a:path w="31115" h="1269">
                  <a:moveTo>
                    <a:pt x="-13716" y="381"/>
                  </a:moveTo>
                  <a:lnTo>
                    <a:pt x="44448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9888687" y="1940835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904" y="0"/>
                  </a:moveTo>
                  <a:lnTo>
                    <a:pt x="12444" y="889"/>
                  </a:lnTo>
                </a:path>
                <a:path w="12700" h="1269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9881956" y="194083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9880940" y="194083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9901132" y="1912258"/>
              <a:ext cx="38735" cy="1905"/>
            </a:xfrm>
            <a:custGeom>
              <a:avLst/>
              <a:gdLst/>
              <a:ahLst/>
              <a:cxnLst/>
              <a:rect l="l" t="t" r="r" b="b"/>
              <a:pathLst>
                <a:path w="38734" h="1905">
                  <a:moveTo>
                    <a:pt x="0" y="0"/>
                  </a:moveTo>
                  <a:lnTo>
                    <a:pt x="18159" y="889"/>
                  </a:lnTo>
                  <a:lnTo>
                    <a:pt x="3835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9939482" y="1913909"/>
              <a:ext cx="60960" cy="3810"/>
            </a:xfrm>
            <a:custGeom>
              <a:avLst/>
              <a:gdLst/>
              <a:ahLst/>
              <a:cxnLst/>
              <a:rect l="l" t="t" r="r" b="b"/>
              <a:pathLst>
                <a:path w="60959" h="3810">
                  <a:moveTo>
                    <a:pt x="0" y="0"/>
                  </a:moveTo>
                  <a:lnTo>
                    <a:pt x="20191" y="889"/>
                  </a:lnTo>
                  <a:lnTo>
                    <a:pt x="60446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9999929" y="1917211"/>
              <a:ext cx="40640" cy="1270"/>
            </a:xfrm>
            <a:custGeom>
              <a:avLst/>
              <a:gdLst/>
              <a:ahLst/>
              <a:cxnLst/>
              <a:rect l="l" t="t" r="r" b="b"/>
              <a:pathLst>
                <a:path w="40640" h="1269">
                  <a:moveTo>
                    <a:pt x="-13716" y="381"/>
                  </a:moveTo>
                  <a:lnTo>
                    <a:pt x="53972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9865574" y="1909845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5" h="1905">
                  <a:moveTo>
                    <a:pt x="0" y="0"/>
                  </a:moveTo>
                  <a:lnTo>
                    <a:pt x="18286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9849320" y="1909083"/>
              <a:ext cx="52069" cy="3175"/>
            </a:xfrm>
            <a:custGeom>
              <a:avLst/>
              <a:gdLst/>
              <a:ahLst/>
              <a:cxnLst/>
              <a:rect l="l" t="t" r="r" b="b"/>
              <a:pathLst>
                <a:path w="52070" h="3175">
                  <a:moveTo>
                    <a:pt x="34540" y="2413"/>
                  </a:moveTo>
                  <a:lnTo>
                    <a:pt x="51811" y="3175"/>
                  </a:lnTo>
                </a:path>
                <a:path w="52070" h="3175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9586580" y="1924578"/>
              <a:ext cx="74930" cy="3175"/>
            </a:xfrm>
            <a:custGeom>
              <a:avLst/>
              <a:gdLst/>
              <a:ahLst/>
              <a:cxnLst/>
              <a:rect l="l" t="t" r="r" b="b"/>
              <a:pathLst>
                <a:path w="74929" h="3175">
                  <a:moveTo>
                    <a:pt x="-13716" y="1587"/>
                  </a:moveTo>
                  <a:lnTo>
                    <a:pt x="88513" y="1587"/>
                  </a:lnTo>
                </a:path>
              </a:pathLst>
            </a:custGeom>
            <a:ln w="30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9563468" y="1940073"/>
              <a:ext cx="78105" cy="3175"/>
            </a:xfrm>
            <a:custGeom>
              <a:avLst/>
              <a:gdLst/>
              <a:ahLst/>
              <a:cxnLst/>
              <a:rect l="l" t="t" r="r" b="b"/>
              <a:pathLst>
                <a:path w="78104" h="3175">
                  <a:moveTo>
                    <a:pt x="-13716" y="1587"/>
                  </a:moveTo>
                  <a:lnTo>
                    <a:pt x="91434" y="1587"/>
                  </a:lnTo>
                </a:path>
              </a:pathLst>
            </a:custGeom>
            <a:ln w="30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9622010" y="1871488"/>
              <a:ext cx="29845" cy="44450"/>
            </a:xfrm>
            <a:custGeom>
              <a:avLst/>
              <a:gdLst/>
              <a:ahLst/>
              <a:cxnLst/>
              <a:rect l="l" t="t" r="r" b="b"/>
              <a:pathLst>
                <a:path w="29845" h="44450">
                  <a:moveTo>
                    <a:pt x="29715" y="762"/>
                  </a:moveTo>
                  <a:lnTo>
                    <a:pt x="5714" y="0"/>
                  </a:lnTo>
                </a:path>
                <a:path w="29845" h="44450">
                  <a:moveTo>
                    <a:pt x="19175" y="44071"/>
                  </a:moveTo>
                  <a:lnTo>
                    <a:pt x="9651" y="41658"/>
                  </a:lnTo>
                </a:path>
                <a:path w="29845" h="44450">
                  <a:moveTo>
                    <a:pt x="27810" y="13081"/>
                  </a:moveTo>
                  <a:lnTo>
                    <a:pt x="0" y="10668"/>
                  </a:lnTo>
                </a:path>
                <a:path w="29845" h="44450">
                  <a:moveTo>
                    <a:pt x="1904" y="37594"/>
                  </a:moveTo>
                  <a:lnTo>
                    <a:pt x="13460" y="407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9626835" y="1911496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4">
                  <a:moveTo>
                    <a:pt x="5714" y="17146"/>
                  </a:moveTo>
                  <a:lnTo>
                    <a:pt x="7619" y="17146"/>
                  </a:lnTo>
                </a:path>
                <a:path w="7620" h="17144">
                  <a:moveTo>
                    <a:pt x="7619" y="2413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9639280" y="1929404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2984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9641185" y="1943248"/>
              <a:ext cx="78105" cy="3810"/>
            </a:xfrm>
            <a:custGeom>
              <a:avLst/>
              <a:gdLst/>
              <a:ahLst/>
              <a:cxnLst/>
              <a:rect l="l" t="t" r="r" b="b"/>
              <a:pathLst>
                <a:path w="78104" h="3810">
                  <a:moveTo>
                    <a:pt x="-13716" y="1651"/>
                  </a:moveTo>
                  <a:lnTo>
                    <a:pt x="91434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9651725" y="1872250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22096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9649821" y="1917973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09" h="4444">
                  <a:moveTo>
                    <a:pt x="3809" y="0"/>
                  </a:moveTo>
                  <a:lnTo>
                    <a:pt x="16381" y="2540"/>
                  </a:lnTo>
                </a:path>
                <a:path w="16509" h="4444">
                  <a:moveTo>
                    <a:pt x="9651" y="2540"/>
                  </a:moveTo>
                  <a:lnTo>
                    <a:pt x="0" y="0"/>
                  </a:lnTo>
                </a:path>
                <a:path w="16509" h="4444">
                  <a:moveTo>
                    <a:pt x="16381" y="4064"/>
                  </a:moveTo>
                  <a:lnTo>
                    <a:pt x="571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9649821" y="1884570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27810" y="2413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9713188" y="1932706"/>
              <a:ext cx="132715" cy="5715"/>
            </a:xfrm>
            <a:custGeom>
              <a:avLst/>
              <a:gdLst/>
              <a:ahLst/>
              <a:cxnLst/>
              <a:rect l="l" t="t" r="r" b="b"/>
              <a:pathLst>
                <a:path w="132715" h="5714">
                  <a:moveTo>
                    <a:pt x="-13716" y="2857"/>
                  </a:moveTo>
                  <a:lnTo>
                    <a:pt x="146039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9845510" y="193842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292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9718902" y="1946550"/>
              <a:ext cx="78105" cy="4445"/>
            </a:xfrm>
            <a:custGeom>
              <a:avLst/>
              <a:gdLst/>
              <a:ahLst/>
              <a:cxnLst/>
              <a:rect l="l" t="t" r="r" b="b"/>
              <a:pathLst>
                <a:path w="78104" h="4444">
                  <a:moveTo>
                    <a:pt x="-13716" y="2032"/>
                  </a:moveTo>
                  <a:lnTo>
                    <a:pt x="91433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9738078" y="1931944"/>
              <a:ext cx="57785" cy="2540"/>
            </a:xfrm>
            <a:custGeom>
              <a:avLst/>
              <a:gdLst/>
              <a:ahLst/>
              <a:cxnLst/>
              <a:rect l="l" t="t" r="r" b="b"/>
              <a:pathLst>
                <a:path w="57784" h="2539">
                  <a:moveTo>
                    <a:pt x="-13716" y="1206"/>
                  </a:moveTo>
                  <a:lnTo>
                    <a:pt x="71242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9749634" y="1877204"/>
              <a:ext cx="71120" cy="22860"/>
            </a:xfrm>
            <a:custGeom>
              <a:avLst/>
              <a:gdLst/>
              <a:ahLst/>
              <a:cxnLst/>
              <a:rect l="l" t="t" r="r" b="b"/>
              <a:pathLst>
                <a:path w="71120" h="22860">
                  <a:moveTo>
                    <a:pt x="0" y="18797"/>
                  </a:moveTo>
                  <a:lnTo>
                    <a:pt x="14349" y="20448"/>
                  </a:lnTo>
                </a:path>
                <a:path w="71120" h="22860">
                  <a:moveTo>
                    <a:pt x="7619" y="762"/>
                  </a:moveTo>
                  <a:lnTo>
                    <a:pt x="1904" y="0"/>
                  </a:lnTo>
                </a:path>
                <a:path w="71120" h="22860">
                  <a:moveTo>
                    <a:pt x="14349" y="20448"/>
                  </a:moveTo>
                  <a:lnTo>
                    <a:pt x="29715" y="22861"/>
                  </a:lnTo>
                </a:path>
                <a:path w="71120" h="22860">
                  <a:moveTo>
                    <a:pt x="28699" y="2413"/>
                  </a:moveTo>
                  <a:lnTo>
                    <a:pt x="18159" y="1651"/>
                  </a:lnTo>
                </a:path>
                <a:path w="71120" h="22860">
                  <a:moveTo>
                    <a:pt x="70986" y="13843"/>
                  </a:moveTo>
                  <a:lnTo>
                    <a:pt x="67050" y="11430"/>
                  </a:lnTo>
                  <a:lnTo>
                    <a:pt x="64256" y="10668"/>
                  </a:lnTo>
                  <a:lnTo>
                    <a:pt x="60319" y="9017"/>
                  </a:lnTo>
                  <a:lnTo>
                    <a:pt x="55621" y="8128"/>
                  </a:lnTo>
                  <a:lnTo>
                    <a:pt x="49779" y="6477"/>
                  </a:lnTo>
                  <a:lnTo>
                    <a:pt x="44065" y="4953"/>
                  </a:lnTo>
                  <a:lnTo>
                    <a:pt x="43049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9779349" y="1900065"/>
              <a:ext cx="55880" cy="7620"/>
            </a:xfrm>
            <a:custGeom>
              <a:avLst/>
              <a:gdLst/>
              <a:ahLst/>
              <a:cxnLst/>
              <a:rect l="l" t="t" r="r" b="b"/>
              <a:pathLst>
                <a:path w="55879" h="7619">
                  <a:moveTo>
                    <a:pt x="0" y="0"/>
                  </a:moveTo>
                  <a:lnTo>
                    <a:pt x="15365" y="3302"/>
                  </a:lnTo>
                  <a:lnTo>
                    <a:pt x="20064" y="4064"/>
                  </a:lnTo>
                </a:path>
                <a:path w="55879" h="7619">
                  <a:moveTo>
                    <a:pt x="20064" y="4064"/>
                  </a:moveTo>
                  <a:lnTo>
                    <a:pt x="27810" y="4953"/>
                  </a:lnTo>
                  <a:lnTo>
                    <a:pt x="32636" y="5715"/>
                  </a:lnTo>
                  <a:lnTo>
                    <a:pt x="42160" y="6477"/>
                  </a:lnTo>
                  <a:lnTo>
                    <a:pt x="55621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9757253" y="1877966"/>
              <a:ext cx="35560" cy="4445"/>
            </a:xfrm>
            <a:custGeom>
              <a:avLst/>
              <a:gdLst/>
              <a:ahLst/>
              <a:cxnLst/>
              <a:rect l="l" t="t" r="r" b="b"/>
              <a:pathLst>
                <a:path w="35559" h="4444">
                  <a:moveTo>
                    <a:pt x="35429" y="4191"/>
                  </a:moveTo>
                  <a:lnTo>
                    <a:pt x="28826" y="3302"/>
                  </a:lnTo>
                  <a:lnTo>
                    <a:pt x="21080" y="1651"/>
                  </a:lnTo>
                </a:path>
                <a:path w="35559" h="4444">
                  <a:moveTo>
                    <a:pt x="10540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9701632" y="1927753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0"/>
                  </a:moveTo>
                  <a:lnTo>
                    <a:pt x="13460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9661376" y="1927753"/>
              <a:ext cx="76835" cy="4445"/>
            </a:xfrm>
            <a:custGeom>
              <a:avLst/>
              <a:gdLst/>
              <a:ahLst/>
              <a:cxnLst/>
              <a:rect l="l" t="t" r="r" b="b"/>
              <a:pathLst>
                <a:path w="76834" h="4444">
                  <a:moveTo>
                    <a:pt x="-13716" y="2095"/>
                  </a:moveTo>
                  <a:lnTo>
                    <a:pt x="90418" y="2095"/>
                  </a:lnTo>
                </a:path>
              </a:pathLst>
            </a:custGeom>
            <a:ln w="316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9698711" y="1928642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5" h="1905">
                  <a:moveTo>
                    <a:pt x="11555" y="1651"/>
                  </a:moveTo>
                  <a:lnTo>
                    <a:pt x="1904" y="0"/>
                  </a:lnTo>
                </a:path>
                <a:path w="12065" h="1905">
                  <a:moveTo>
                    <a:pt x="11555" y="165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9664170" y="1930293"/>
              <a:ext cx="49530" cy="2540"/>
            </a:xfrm>
            <a:custGeom>
              <a:avLst/>
              <a:gdLst/>
              <a:ahLst/>
              <a:cxnLst/>
              <a:rect l="l" t="t" r="r" b="b"/>
              <a:pathLst>
                <a:path w="49529" h="2539">
                  <a:moveTo>
                    <a:pt x="-13716" y="1206"/>
                  </a:moveTo>
                  <a:lnTo>
                    <a:pt x="62734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9662266" y="19302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9702648" y="187390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9697822" y="1889396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4" h="1905">
                  <a:moveTo>
                    <a:pt x="0" y="0"/>
                  </a:moveTo>
                  <a:lnTo>
                    <a:pt x="19175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9666202" y="1872250"/>
              <a:ext cx="85725" cy="55880"/>
            </a:xfrm>
            <a:custGeom>
              <a:avLst/>
              <a:gdLst/>
              <a:ahLst/>
              <a:cxnLst/>
              <a:rect l="l" t="t" r="r" b="b"/>
              <a:pathLst>
                <a:path w="85725" h="55880">
                  <a:moveTo>
                    <a:pt x="58414" y="3302"/>
                  </a:moveTo>
                  <a:lnTo>
                    <a:pt x="85336" y="4953"/>
                  </a:lnTo>
                </a:path>
                <a:path w="85725" h="55880">
                  <a:moveTo>
                    <a:pt x="58414" y="3302"/>
                  </a:moveTo>
                  <a:lnTo>
                    <a:pt x="45969" y="2540"/>
                  </a:lnTo>
                </a:path>
                <a:path w="85725" h="55880">
                  <a:moveTo>
                    <a:pt x="45081" y="2540"/>
                  </a:moveTo>
                  <a:lnTo>
                    <a:pt x="45969" y="2540"/>
                  </a:lnTo>
                </a:path>
                <a:path w="85725" h="55880">
                  <a:moveTo>
                    <a:pt x="45081" y="2540"/>
                  </a:moveTo>
                  <a:lnTo>
                    <a:pt x="39239" y="1651"/>
                  </a:lnTo>
                </a:path>
                <a:path w="85725" h="55880">
                  <a:moveTo>
                    <a:pt x="50795" y="18797"/>
                  </a:moveTo>
                  <a:lnTo>
                    <a:pt x="68065" y="21337"/>
                  </a:lnTo>
                  <a:lnTo>
                    <a:pt x="83431" y="23750"/>
                  </a:lnTo>
                </a:path>
                <a:path w="85725" h="55880">
                  <a:moveTo>
                    <a:pt x="27810" y="889"/>
                  </a:moveTo>
                  <a:lnTo>
                    <a:pt x="7619" y="0"/>
                  </a:lnTo>
                </a:path>
                <a:path w="85725" h="55880">
                  <a:moveTo>
                    <a:pt x="36445" y="1651"/>
                  </a:moveTo>
                  <a:lnTo>
                    <a:pt x="27810" y="889"/>
                  </a:lnTo>
                </a:path>
                <a:path w="85725" h="55880">
                  <a:moveTo>
                    <a:pt x="15238" y="52327"/>
                  </a:moveTo>
                  <a:lnTo>
                    <a:pt x="19175" y="53089"/>
                  </a:lnTo>
                  <a:lnTo>
                    <a:pt x="31620" y="55502"/>
                  </a:lnTo>
                  <a:lnTo>
                    <a:pt x="35429" y="55502"/>
                  </a:lnTo>
                </a:path>
                <a:path w="85725" h="55880">
                  <a:moveTo>
                    <a:pt x="0" y="48263"/>
                  </a:moveTo>
                  <a:lnTo>
                    <a:pt x="3809" y="490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9670012" y="1921275"/>
              <a:ext cx="11430" cy="3810"/>
            </a:xfrm>
            <a:custGeom>
              <a:avLst/>
              <a:gdLst/>
              <a:ahLst/>
              <a:cxnLst/>
              <a:rect l="l" t="t" r="r" b="b"/>
              <a:pathLst>
                <a:path w="11429" h="3810">
                  <a:moveTo>
                    <a:pt x="0" y="0"/>
                  </a:moveTo>
                  <a:lnTo>
                    <a:pt x="11428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9659472" y="1874790"/>
              <a:ext cx="41275" cy="53975"/>
            </a:xfrm>
            <a:custGeom>
              <a:avLst/>
              <a:gdLst/>
              <a:ahLst/>
              <a:cxnLst/>
              <a:rect l="l" t="t" r="r" b="b"/>
              <a:pathLst>
                <a:path w="41275" h="53975">
                  <a:moveTo>
                    <a:pt x="18159" y="12192"/>
                  </a:moveTo>
                  <a:lnTo>
                    <a:pt x="38350" y="14605"/>
                  </a:lnTo>
                </a:path>
                <a:path w="41275" h="53975">
                  <a:moveTo>
                    <a:pt x="41144" y="53851"/>
                  </a:moveTo>
                  <a:lnTo>
                    <a:pt x="32509" y="52200"/>
                  </a:lnTo>
                  <a:lnTo>
                    <a:pt x="19175" y="49787"/>
                  </a:lnTo>
                  <a:lnTo>
                    <a:pt x="6730" y="47246"/>
                  </a:lnTo>
                </a:path>
                <a:path w="41275" h="53975">
                  <a:moveTo>
                    <a:pt x="39239" y="53851"/>
                  </a:moveTo>
                  <a:lnTo>
                    <a:pt x="28699" y="51438"/>
                  </a:lnTo>
                  <a:lnTo>
                    <a:pt x="18159" y="49787"/>
                  </a:lnTo>
                  <a:lnTo>
                    <a:pt x="9524" y="47246"/>
                  </a:lnTo>
                  <a:lnTo>
                    <a:pt x="0" y="45722"/>
                  </a:lnTo>
                </a:path>
                <a:path w="41275" h="53975">
                  <a:moveTo>
                    <a:pt x="13333" y="11430"/>
                  </a:moveTo>
                  <a:lnTo>
                    <a:pt x="20064" y="11430"/>
                  </a:lnTo>
                  <a:lnTo>
                    <a:pt x="25905" y="12192"/>
                  </a:lnTo>
                  <a:lnTo>
                    <a:pt x="28699" y="12192"/>
                  </a:lnTo>
                  <a:lnTo>
                    <a:pt x="33525" y="13081"/>
                  </a:lnTo>
                </a:path>
                <a:path w="41275" h="53975">
                  <a:moveTo>
                    <a:pt x="22984" y="0"/>
                  </a:moveTo>
                  <a:lnTo>
                    <a:pt x="24889" y="0"/>
                  </a:lnTo>
                  <a:lnTo>
                    <a:pt x="2679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9634455" y="1912258"/>
              <a:ext cx="4445" cy="17145"/>
            </a:xfrm>
            <a:custGeom>
              <a:avLst/>
              <a:gdLst/>
              <a:ahLst/>
              <a:cxnLst/>
              <a:rect l="l" t="t" r="r" b="b"/>
              <a:pathLst>
                <a:path w="4445" h="17144">
                  <a:moveTo>
                    <a:pt x="1015" y="0"/>
                  </a:moveTo>
                  <a:lnTo>
                    <a:pt x="3936" y="889"/>
                  </a:lnTo>
                </a:path>
                <a:path w="4445" h="17144">
                  <a:moveTo>
                    <a:pt x="0" y="16384"/>
                  </a:moveTo>
                  <a:lnTo>
                    <a:pt x="3936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9634455" y="1913147"/>
              <a:ext cx="21590" cy="16510"/>
            </a:xfrm>
            <a:custGeom>
              <a:avLst/>
              <a:gdLst/>
              <a:ahLst/>
              <a:cxnLst/>
              <a:rect l="l" t="t" r="r" b="b"/>
              <a:pathLst>
                <a:path w="21590" h="16510">
                  <a:moveTo>
                    <a:pt x="10540" y="4064"/>
                  </a:moveTo>
                  <a:lnTo>
                    <a:pt x="0" y="762"/>
                  </a:lnTo>
                </a:path>
                <a:path w="21590" h="16510">
                  <a:moveTo>
                    <a:pt x="3936" y="16257"/>
                  </a:moveTo>
                  <a:lnTo>
                    <a:pt x="4825" y="16257"/>
                  </a:lnTo>
                </a:path>
                <a:path w="21590" h="16510">
                  <a:moveTo>
                    <a:pt x="3936" y="0"/>
                  </a:moveTo>
                  <a:lnTo>
                    <a:pt x="16381" y="3175"/>
                  </a:lnTo>
                </a:path>
                <a:path w="21590" h="16510">
                  <a:moveTo>
                    <a:pt x="16381" y="3175"/>
                  </a:moveTo>
                  <a:lnTo>
                    <a:pt x="19175" y="4826"/>
                  </a:lnTo>
                </a:path>
                <a:path w="21590" h="16510">
                  <a:moveTo>
                    <a:pt x="15365" y="4826"/>
                  </a:moveTo>
                  <a:lnTo>
                    <a:pt x="6730" y="2413"/>
                  </a:lnTo>
                </a:path>
                <a:path w="21590" h="16510">
                  <a:moveTo>
                    <a:pt x="21080" y="6477"/>
                  </a:moveTo>
                  <a:lnTo>
                    <a:pt x="1054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8646609" y="2404414"/>
              <a:ext cx="219710" cy="2540"/>
            </a:xfrm>
            <a:custGeom>
              <a:avLst/>
              <a:gdLst/>
              <a:ahLst/>
              <a:cxnLst/>
              <a:rect l="l" t="t" r="r" b="b"/>
              <a:pathLst>
                <a:path w="219709" h="2539">
                  <a:moveTo>
                    <a:pt x="-13716" y="1206"/>
                  </a:moveTo>
                  <a:lnTo>
                    <a:pt x="233407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8471110" y="2035583"/>
              <a:ext cx="325755" cy="6985"/>
            </a:xfrm>
            <a:custGeom>
              <a:avLst/>
              <a:gdLst/>
              <a:ahLst/>
              <a:cxnLst/>
              <a:rect l="l" t="t" r="r" b="b"/>
              <a:pathLst>
                <a:path w="325754" h="6985">
                  <a:moveTo>
                    <a:pt x="325218" y="6477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8708072" y="2261530"/>
              <a:ext cx="184150" cy="1270"/>
            </a:xfrm>
            <a:custGeom>
              <a:avLst/>
              <a:gdLst/>
              <a:ahLst/>
              <a:cxnLst/>
              <a:rect l="l" t="t" r="r" b="b"/>
              <a:pathLst>
                <a:path w="184150" h="1269">
                  <a:moveTo>
                    <a:pt x="-13716" y="444"/>
                  </a:moveTo>
                  <a:lnTo>
                    <a:pt x="197850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8704135" y="2261530"/>
              <a:ext cx="118110" cy="1270"/>
            </a:xfrm>
            <a:custGeom>
              <a:avLst/>
              <a:gdLst/>
              <a:ahLst/>
              <a:cxnLst/>
              <a:rect l="l" t="t" r="r" b="b"/>
              <a:pathLst>
                <a:path w="118109" h="1269">
                  <a:moveTo>
                    <a:pt x="-13716" y="444"/>
                  </a:moveTo>
                  <a:lnTo>
                    <a:pt x="131689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8682166" y="1910607"/>
              <a:ext cx="146050" cy="4445"/>
            </a:xfrm>
            <a:custGeom>
              <a:avLst/>
              <a:gdLst/>
              <a:ahLst/>
              <a:cxnLst/>
              <a:rect l="l" t="t" r="r" b="b"/>
              <a:pathLst>
                <a:path w="146050" h="4444">
                  <a:moveTo>
                    <a:pt x="-13716" y="2095"/>
                  </a:moveTo>
                  <a:lnTo>
                    <a:pt x="159499" y="2095"/>
                  </a:lnTo>
                </a:path>
              </a:pathLst>
            </a:custGeom>
            <a:ln w="316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8727247" y="1855993"/>
              <a:ext cx="48895" cy="0"/>
            </a:xfrm>
            <a:custGeom>
              <a:avLst/>
              <a:gdLst/>
              <a:ahLst/>
              <a:cxnLst/>
              <a:rect l="l" t="t" r="r" b="b"/>
              <a:pathLst>
                <a:path w="48895">
                  <a:moveTo>
                    <a:pt x="0" y="0"/>
                  </a:moveTo>
                  <a:lnTo>
                    <a:pt x="4889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8707056" y="1899303"/>
              <a:ext cx="78740" cy="2540"/>
            </a:xfrm>
            <a:custGeom>
              <a:avLst/>
              <a:gdLst/>
              <a:ahLst/>
              <a:cxnLst/>
              <a:rect l="l" t="t" r="r" b="b"/>
              <a:pathLst>
                <a:path w="78740" h="2539">
                  <a:moveTo>
                    <a:pt x="-13716" y="1206"/>
                  </a:moveTo>
                  <a:lnTo>
                    <a:pt x="92322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9188470" y="2404414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209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9164596" y="2264070"/>
              <a:ext cx="212090" cy="1905"/>
            </a:xfrm>
            <a:custGeom>
              <a:avLst/>
              <a:gdLst/>
              <a:ahLst/>
              <a:cxnLst/>
              <a:rect l="l" t="t" r="r" b="b"/>
              <a:pathLst>
                <a:path w="212090" h="1905">
                  <a:moveTo>
                    <a:pt x="-13716" y="762"/>
                  </a:moveTo>
                  <a:lnTo>
                    <a:pt x="225661" y="762"/>
                  </a:lnTo>
                </a:path>
              </a:pathLst>
            </a:custGeom>
            <a:ln w="28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9132849" y="2264832"/>
              <a:ext cx="121285" cy="1270"/>
            </a:xfrm>
            <a:custGeom>
              <a:avLst/>
              <a:gdLst/>
              <a:ahLst/>
              <a:cxnLst/>
              <a:rect l="l" t="t" r="r" b="b"/>
              <a:pathLst>
                <a:path w="121284" h="1269">
                  <a:moveTo>
                    <a:pt x="-13716" y="381"/>
                  </a:moveTo>
                  <a:lnTo>
                    <a:pt x="134610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9405240" y="2383203"/>
              <a:ext cx="153670" cy="1905"/>
            </a:xfrm>
            <a:custGeom>
              <a:avLst/>
              <a:gdLst/>
              <a:ahLst/>
              <a:cxnLst/>
              <a:rect l="l" t="t" r="r" b="b"/>
              <a:pathLst>
                <a:path w="153670" h="1905">
                  <a:moveTo>
                    <a:pt x="-13716" y="825"/>
                  </a:moveTo>
                  <a:lnTo>
                    <a:pt x="167246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9405240" y="2388030"/>
              <a:ext cx="125095" cy="1270"/>
            </a:xfrm>
            <a:custGeom>
              <a:avLst/>
              <a:gdLst/>
              <a:ahLst/>
              <a:cxnLst/>
              <a:rect l="l" t="t" r="r" b="b"/>
              <a:pathLst>
                <a:path w="125095" h="1269">
                  <a:moveTo>
                    <a:pt x="-13716" y="444"/>
                  </a:moveTo>
                  <a:lnTo>
                    <a:pt x="138419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9253742" y="2389681"/>
              <a:ext cx="155575" cy="13335"/>
            </a:xfrm>
            <a:custGeom>
              <a:avLst/>
              <a:gdLst/>
              <a:ahLst/>
              <a:cxnLst/>
              <a:rect l="l" t="t" r="r" b="b"/>
              <a:pathLst>
                <a:path w="155575" h="13335">
                  <a:moveTo>
                    <a:pt x="0" y="13081"/>
                  </a:moveTo>
                  <a:lnTo>
                    <a:pt x="22096" y="12192"/>
                  </a:lnTo>
                </a:path>
                <a:path w="155575" h="13335">
                  <a:moveTo>
                    <a:pt x="106416" y="5715"/>
                  </a:moveTo>
                  <a:lnTo>
                    <a:pt x="121782" y="4064"/>
                  </a:lnTo>
                </a:path>
                <a:path w="155575" h="13335">
                  <a:moveTo>
                    <a:pt x="111242" y="2413"/>
                  </a:moveTo>
                  <a:lnTo>
                    <a:pt x="109337" y="5715"/>
                  </a:lnTo>
                </a:path>
                <a:path w="155575" h="13335">
                  <a:moveTo>
                    <a:pt x="114162" y="0"/>
                  </a:moveTo>
                  <a:lnTo>
                    <a:pt x="111242" y="2413"/>
                  </a:lnTo>
                </a:path>
                <a:path w="155575" h="13335">
                  <a:moveTo>
                    <a:pt x="123687" y="1651"/>
                  </a:moveTo>
                  <a:lnTo>
                    <a:pt x="121782" y="2413"/>
                  </a:lnTo>
                </a:path>
                <a:path w="155575" h="13335">
                  <a:moveTo>
                    <a:pt x="115051" y="889"/>
                  </a:moveTo>
                  <a:lnTo>
                    <a:pt x="116067" y="3302"/>
                  </a:lnTo>
                </a:path>
                <a:path w="155575" h="13335">
                  <a:moveTo>
                    <a:pt x="139052" y="2413"/>
                  </a:moveTo>
                  <a:lnTo>
                    <a:pt x="15543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9370699" y="23937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9369810" y="2392094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5" h="1905">
                  <a:moveTo>
                    <a:pt x="5714" y="0"/>
                  </a:moveTo>
                  <a:lnTo>
                    <a:pt x="2920" y="1651"/>
                  </a:lnTo>
                  <a:lnTo>
                    <a:pt x="888" y="1651"/>
                  </a:ln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9375525" y="2392094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79" h="1905">
                  <a:moveTo>
                    <a:pt x="0" y="1651"/>
                  </a:moveTo>
                  <a:lnTo>
                    <a:pt x="1727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9395716" y="2383203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4762" y="-13716"/>
                  </a:moveTo>
                  <a:lnTo>
                    <a:pt x="4762" y="13716"/>
                  </a:lnTo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9210566" y="2383203"/>
              <a:ext cx="207645" cy="21590"/>
            </a:xfrm>
            <a:custGeom>
              <a:avLst/>
              <a:gdLst/>
              <a:ahLst/>
              <a:cxnLst/>
              <a:rect l="l" t="t" r="r" b="b"/>
              <a:pathLst>
                <a:path w="207645" h="21589">
                  <a:moveTo>
                    <a:pt x="185149" y="0"/>
                  </a:moveTo>
                  <a:lnTo>
                    <a:pt x="175498" y="762"/>
                  </a:lnTo>
                </a:path>
                <a:path w="207645" h="21589">
                  <a:moveTo>
                    <a:pt x="175498" y="762"/>
                  </a:moveTo>
                  <a:lnTo>
                    <a:pt x="171688" y="1651"/>
                  </a:lnTo>
                  <a:lnTo>
                    <a:pt x="166863" y="3175"/>
                  </a:lnTo>
                  <a:lnTo>
                    <a:pt x="164958" y="4064"/>
                  </a:lnTo>
                  <a:lnTo>
                    <a:pt x="163053" y="4826"/>
                  </a:lnTo>
                  <a:lnTo>
                    <a:pt x="160132" y="5715"/>
                  </a:lnTo>
                  <a:lnTo>
                    <a:pt x="157339" y="6477"/>
                  </a:lnTo>
                </a:path>
                <a:path w="207645" h="21589">
                  <a:moveTo>
                    <a:pt x="194673" y="4826"/>
                  </a:moveTo>
                  <a:lnTo>
                    <a:pt x="189975" y="4826"/>
                  </a:lnTo>
                  <a:lnTo>
                    <a:pt x="187943" y="4826"/>
                  </a:lnTo>
                  <a:lnTo>
                    <a:pt x="184133" y="4826"/>
                  </a:lnTo>
                  <a:lnTo>
                    <a:pt x="180324" y="4826"/>
                  </a:lnTo>
                  <a:lnTo>
                    <a:pt x="176514" y="5715"/>
                  </a:lnTo>
                  <a:lnTo>
                    <a:pt x="173593" y="6477"/>
                  </a:lnTo>
                  <a:lnTo>
                    <a:pt x="169784" y="7366"/>
                  </a:lnTo>
                  <a:lnTo>
                    <a:pt x="166863" y="8128"/>
                  </a:lnTo>
                </a:path>
                <a:path w="207645" h="21589">
                  <a:moveTo>
                    <a:pt x="157339" y="6477"/>
                  </a:moveTo>
                  <a:lnTo>
                    <a:pt x="158228" y="7366"/>
                  </a:lnTo>
                </a:path>
                <a:path w="207645" h="21589">
                  <a:moveTo>
                    <a:pt x="198610" y="6477"/>
                  </a:moveTo>
                  <a:lnTo>
                    <a:pt x="207118" y="5715"/>
                  </a:lnTo>
                </a:path>
                <a:path w="207645" h="21589">
                  <a:moveTo>
                    <a:pt x="65272" y="18670"/>
                  </a:moveTo>
                  <a:lnTo>
                    <a:pt x="87241" y="17146"/>
                  </a:lnTo>
                  <a:lnTo>
                    <a:pt x="108448" y="16257"/>
                  </a:lnTo>
                </a:path>
                <a:path w="207645" h="21589">
                  <a:moveTo>
                    <a:pt x="108448" y="16257"/>
                  </a:moveTo>
                  <a:lnTo>
                    <a:pt x="129528" y="13843"/>
                  </a:lnTo>
                  <a:lnTo>
                    <a:pt x="149592" y="12192"/>
                  </a:lnTo>
                </a:path>
                <a:path w="207645" h="21589">
                  <a:moveTo>
                    <a:pt x="0" y="21210"/>
                  </a:moveTo>
                  <a:lnTo>
                    <a:pt x="22096" y="20321"/>
                  </a:lnTo>
                  <a:lnTo>
                    <a:pt x="43176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9441686" y="2267245"/>
              <a:ext cx="177800" cy="1905"/>
            </a:xfrm>
            <a:custGeom>
              <a:avLst/>
              <a:gdLst/>
              <a:ahLst/>
              <a:cxnLst/>
              <a:rect l="l" t="t" r="r" b="b"/>
              <a:pathLst>
                <a:path w="177800" h="1905">
                  <a:moveTo>
                    <a:pt x="-13716" y="825"/>
                  </a:moveTo>
                  <a:lnTo>
                    <a:pt x="191120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9376540" y="2265594"/>
              <a:ext cx="212090" cy="2540"/>
            </a:xfrm>
            <a:custGeom>
              <a:avLst/>
              <a:gdLst/>
              <a:ahLst/>
              <a:cxnLst/>
              <a:rect l="l" t="t" r="r" b="b"/>
              <a:pathLst>
                <a:path w="212090" h="2539">
                  <a:moveTo>
                    <a:pt x="-13716" y="1270"/>
                  </a:moveTo>
                  <a:lnTo>
                    <a:pt x="225661" y="1270"/>
                  </a:lnTo>
                </a:path>
              </a:pathLst>
            </a:custGeom>
            <a:ln w="29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9588485" y="2268134"/>
              <a:ext cx="31115" cy="1270"/>
            </a:xfrm>
            <a:custGeom>
              <a:avLst/>
              <a:gdLst/>
              <a:ahLst/>
              <a:cxnLst/>
              <a:rect l="l" t="t" r="r" b="b"/>
              <a:pathLst>
                <a:path w="31115" h="1269">
                  <a:moveTo>
                    <a:pt x="0" y="0"/>
                  </a:moveTo>
                  <a:lnTo>
                    <a:pt x="29715" y="0"/>
                  </a:lnTo>
                </a:path>
                <a:path w="31115" h="1269">
                  <a:moveTo>
                    <a:pt x="30604" y="762"/>
                  </a:moveTo>
                  <a:lnTo>
                    <a:pt x="30604" y="0"/>
                  </a:lnTo>
                  <a:lnTo>
                    <a:pt x="297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9254759" y="2265594"/>
              <a:ext cx="181610" cy="1905"/>
            </a:xfrm>
            <a:custGeom>
              <a:avLst/>
              <a:gdLst/>
              <a:ahLst/>
              <a:cxnLst/>
              <a:rect l="l" t="t" r="r" b="b"/>
              <a:pathLst>
                <a:path w="181609" h="1905">
                  <a:moveTo>
                    <a:pt x="-13716" y="825"/>
                  </a:moveTo>
                  <a:lnTo>
                    <a:pt x="194929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9435972" y="2267245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5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9253742" y="22655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8976526" y="2407589"/>
              <a:ext cx="109855" cy="1905"/>
            </a:xfrm>
            <a:custGeom>
              <a:avLst/>
              <a:gdLst/>
              <a:ahLst/>
              <a:cxnLst/>
              <a:rect l="l" t="t" r="r" b="b"/>
              <a:pathLst>
                <a:path w="109854" h="1905">
                  <a:moveTo>
                    <a:pt x="-13716" y="825"/>
                  </a:moveTo>
                  <a:lnTo>
                    <a:pt x="123054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9136786" y="2404414"/>
              <a:ext cx="52069" cy="1270"/>
            </a:xfrm>
            <a:custGeom>
              <a:avLst/>
              <a:gdLst/>
              <a:ahLst/>
              <a:cxnLst/>
              <a:rect l="l" t="t" r="r" b="b"/>
              <a:pathLst>
                <a:path w="52070" h="1269">
                  <a:moveTo>
                    <a:pt x="-13716" y="381"/>
                  </a:moveTo>
                  <a:lnTo>
                    <a:pt x="65401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9077228" y="2404414"/>
              <a:ext cx="59690" cy="1270"/>
            </a:xfrm>
            <a:custGeom>
              <a:avLst/>
              <a:gdLst/>
              <a:ahLst/>
              <a:cxnLst/>
              <a:rect l="l" t="t" r="r" b="b"/>
              <a:pathLst>
                <a:path w="59690" h="1269">
                  <a:moveTo>
                    <a:pt x="-13716" y="381"/>
                  </a:moveTo>
                  <a:lnTo>
                    <a:pt x="7327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9071513" y="2406827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90" h="13969">
                  <a:moveTo>
                    <a:pt x="8635" y="9017"/>
                  </a:moveTo>
                  <a:lnTo>
                    <a:pt x="6730" y="0"/>
                  </a:lnTo>
                </a:path>
                <a:path w="8890" h="13969">
                  <a:moveTo>
                    <a:pt x="6730" y="0"/>
                  </a:moveTo>
                  <a:lnTo>
                    <a:pt x="5714" y="0"/>
                  </a:lnTo>
                  <a:lnTo>
                    <a:pt x="4825" y="0"/>
                  </a:lnTo>
                  <a:lnTo>
                    <a:pt x="3809" y="0"/>
                  </a:lnTo>
                  <a:lnTo>
                    <a:pt x="2920" y="762"/>
                  </a:lnTo>
                  <a:lnTo>
                    <a:pt x="1904" y="762"/>
                  </a:lnTo>
                  <a:lnTo>
                    <a:pt x="1904" y="1651"/>
                  </a:lnTo>
                  <a:lnTo>
                    <a:pt x="1015" y="2413"/>
                  </a:lnTo>
                  <a:lnTo>
                    <a:pt x="1015" y="3302"/>
                  </a:lnTo>
                  <a:lnTo>
                    <a:pt x="1015" y="4064"/>
                  </a:lnTo>
                </a:path>
                <a:path w="8890" h="13969">
                  <a:moveTo>
                    <a:pt x="2920" y="13843"/>
                  </a:moveTo>
                  <a:lnTo>
                    <a:pt x="1015" y="4064"/>
                  </a:lnTo>
                  <a:lnTo>
                    <a:pt x="1015" y="3302"/>
                  </a:lnTo>
                </a:path>
                <a:path w="8890" h="13969">
                  <a:moveTo>
                    <a:pt x="1015" y="3302"/>
                  </a:move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9071513" y="2404414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5" h="5080">
                  <a:moveTo>
                    <a:pt x="5714" y="0"/>
                  </a:moveTo>
                  <a:lnTo>
                    <a:pt x="4825" y="0"/>
                  </a:lnTo>
                  <a:lnTo>
                    <a:pt x="2920" y="762"/>
                  </a:lnTo>
                  <a:lnTo>
                    <a:pt x="1904" y="762"/>
                  </a:lnTo>
                  <a:lnTo>
                    <a:pt x="1015" y="1651"/>
                  </a:lnTo>
                  <a:lnTo>
                    <a:pt x="1015" y="3175"/>
                  </a:lnTo>
                  <a:lnTo>
                    <a:pt x="0" y="4064"/>
                  </a:lnTo>
                  <a:lnTo>
                    <a:pt x="0" y="482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9077228" y="24044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9077228" y="240517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15" y="1651"/>
                  </a:move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8866299" y="2406827"/>
              <a:ext cx="110489" cy="1270"/>
            </a:xfrm>
            <a:custGeom>
              <a:avLst/>
              <a:gdLst/>
              <a:ahLst/>
              <a:cxnLst/>
              <a:rect l="l" t="t" r="r" b="b"/>
              <a:pathLst>
                <a:path w="110490" h="1269">
                  <a:moveTo>
                    <a:pt x="-13716" y="381"/>
                  </a:moveTo>
                  <a:lnTo>
                    <a:pt x="123943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8892206" y="2262419"/>
              <a:ext cx="272415" cy="1905"/>
            </a:xfrm>
            <a:custGeom>
              <a:avLst/>
              <a:gdLst/>
              <a:ahLst/>
              <a:cxnLst/>
              <a:rect l="l" t="t" r="r" b="b"/>
              <a:pathLst>
                <a:path w="272415" h="1905">
                  <a:moveTo>
                    <a:pt x="0" y="0"/>
                  </a:moveTo>
                  <a:lnTo>
                    <a:pt x="27239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8892206" y="2263181"/>
              <a:ext cx="240665" cy="1905"/>
            </a:xfrm>
            <a:custGeom>
              <a:avLst/>
              <a:gdLst/>
              <a:ahLst/>
              <a:cxnLst/>
              <a:rect l="l" t="t" r="r" b="b"/>
              <a:pathLst>
                <a:path w="240665" h="1905">
                  <a:moveTo>
                    <a:pt x="-13716" y="825"/>
                  </a:moveTo>
                  <a:lnTo>
                    <a:pt x="254360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8822108" y="2262419"/>
              <a:ext cx="65405" cy="1270"/>
            </a:xfrm>
            <a:custGeom>
              <a:avLst/>
              <a:gdLst/>
              <a:ahLst/>
              <a:cxnLst/>
              <a:rect l="l" t="t" r="r" b="b"/>
              <a:pathLst>
                <a:path w="65404" h="1269">
                  <a:moveTo>
                    <a:pt x="-13716" y="381"/>
                  </a:moveTo>
                  <a:lnTo>
                    <a:pt x="78989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8887380" y="226318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1015" y="0"/>
                  </a:lnTo>
                  <a:lnTo>
                    <a:pt x="482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9097419" y="2049426"/>
              <a:ext cx="149860" cy="4445"/>
            </a:xfrm>
            <a:custGeom>
              <a:avLst/>
              <a:gdLst/>
              <a:ahLst/>
              <a:cxnLst/>
              <a:rect l="l" t="t" r="r" b="b"/>
              <a:pathLst>
                <a:path w="149859" h="4444">
                  <a:moveTo>
                    <a:pt x="-13716" y="2032"/>
                  </a:moveTo>
                  <a:lnTo>
                    <a:pt x="163309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9190502" y="1926229"/>
              <a:ext cx="109855" cy="3175"/>
            </a:xfrm>
            <a:custGeom>
              <a:avLst/>
              <a:gdLst/>
              <a:ahLst/>
              <a:cxnLst/>
              <a:rect l="l" t="t" r="r" b="b"/>
              <a:pathLst>
                <a:path w="109854" h="3175">
                  <a:moveTo>
                    <a:pt x="-13716" y="1587"/>
                  </a:moveTo>
                  <a:lnTo>
                    <a:pt x="123054" y="1587"/>
                  </a:lnTo>
                </a:path>
              </a:pathLst>
            </a:custGeom>
            <a:ln w="30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9170311" y="1860057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-13716" y="825"/>
                  </a:moveTo>
                  <a:lnTo>
                    <a:pt x="5879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9417685" y="2058317"/>
              <a:ext cx="215265" cy="13335"/>
            </a:xfrm>
            <a:custGeom>
              <a:avLst/>
              <a:gdLst/>
              <a:ahLst/>
              <a:cxnLst/>
              <a:rect l="l" t="t" r="r" b="b"/>
              <a:pathLst>
                <a:path w="215265" h="13335">
                  <a:moveTo>
                    <a:pt x="17270" y="0"/>
                  </a:moveTo>
                  <a:lnTo>
                    <a:pt x="0" y="0"/>
                  </a:lnTo>
                </a:path>
                <a:path w="215265" h="13335">
                  <a:moveTo>
                    <a:pt x="52827" y="1651"/>
                  </a:moveTo>
                  <a:lnTo>
                    <a:pt x="36445" y="889"/>
                  </a:lnTo>
                </a:path>
                <a:path w="215265" h="13335">
                  <a:moveTo>
                    <a:pt x="89273" y="3302"/>
                  </a:moveTo>
                  <a:lnTo>
                    <a:pt x="72891" y="2540"/>
                  </a:lnTo>
                </a:path>
                <a:path w="215265" h="13335">
                  <a:moveTo>
                    <a:pt x="145783" y="6604"/>
                  </a:moveTo>
                  <a:lnTo>
                    <a:pt x="136258" y="5715"/>
                  </a:lnTo>
                </a:path>
                <a:path w="215265" h="13335">
                  <a:moveTo>
                    <a:pt x="195689" y="10668"/>
                  </a:moveTo>
                  <a:lnTo>
                    <a:pt x="197594" y="11430"/>
                  </a:lnTo>
                  <a:lnTo>
                    <a:pt x="213976" y="13081"/>
                  </a:lnTo>
                  <a:lnTo>
                    <a:pt x="214865" y="13081"/>
                  </a:lnTo>
                </a:path>
                <a:path w="215265" h="13335">
                  <a:moveTo>
                    <a:pt x="158355" y="7366"/>
                  </a:moveTo>
                  <a:lnTo>
                    <a:pt x="163053" y="8255"/>
                  </a:lnTo>
                </a:path>
                <a:path w="215265" h="13335">
                  <a:moveTo>
                    <a:pt x="178419" y="9017"/>
                  </a:moveTo>
                  <a:lnTo>
                    <a:pt x="163053" y="8255"/>
                  </a:lnTo>
                </a:path>
                <a:path w="215265" h="13335">
                  <a:moveTo>
                    <a:pt x="178419" y="9017"/>
                  </a:moveTo>
                  <a:lnTo>
                    <a:pt x="180324" y="9906"/>
                  </a:lnTo>
                  <a:lnTo>
                    <a:pt x="195689" y="10668"/>
                  </a:lnTo>
                </a:path>
                <a:path w="215265" h="13335">
                  <a:moveTo>
                    <a:pt x="158355" y="7366"/>
                  </a:moveTo>
                  <a:lnTo>
                    <a:pt x="145783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9508863" y="2061619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13460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9522324" y="206250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9506958" y="20616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9527022" y="2062508"/>
              <a:ext cx="27305" cy="1905"/>
            </a:xfrm>
            <a:custGeom>
              <a:avLst/>
              <a:gdLst/>
              <a:ahLst/>
              <a:cxnLst/>
              <a:rect l="l" t="t" r="r" b="b"/>
              <a:pathLst>
                <a:path w="27304" h="1905">
                  <a:moveTo>
                    <a:pt x="26921" y="152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9434955" y="2058317"/>
              <a:ext cx="55880" cy="2540"/>
            </a:xfrm>
            <a:custGeom>
              <a:avLst/>
              <a:gdLst/>
              <a:ahLst/>
              <a:cxnLst/>
              <a:rect l="l" t="t" r="r" b="b"/>
              <a:pathLst>
                <a:path w="55879" h="2539">
                  <a:moveTo>
                    <a:pt x="53716" y="2540"/>
                  </a:moveTo>
                  <a:lnTo>
                    <a:pt x="37461" y="1651"/>
                  </a:lnTo>
                </a:path>
                <a:path w="55879" h="2539">
                  <a:moveTo>
                    <a:pt x="53716" y="2540"/>
                  </a:moveTo>
                  <a:lnTo>
                    <a:pt x="55621" y="2540"/>
                  </a:lnTo>
                </a:path>
                <a:path w="55879" h="2539">
                  <a:moveTo>
                    <a:pt x="35556" y="1651"/>
                  </a:moveTo>
                  <a:lnTo>
                    <a:pt x="37461" y="1651"/>
                  </a:lnTo>
                </a:path>
                <a:path w="55879" h="2539">
                  <a:moveTo>
                    <a:pt x="0" y="0"/>
                  </a:moveTo>
                  <a:lnTo>
                    <a:pt x="1015" y="0"/>
                  </a:lnTo>
                  <a:lnTo>
                    <a:pt x="18286" y="889"/>
                  </a:lnTo>
                </a:path>
                <a:path w="55879" h="2539">
                  <a:moveTo>
                    <a:pt x="18286" y="889"/>
                  </a:moveTo>
                  <a:lnTo>
                    <a:pt x="1917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9248028" y="2053491"/>
              <a:ext cx="150495" cy="4445"/>
            </a:xfrm>
            <a:custGeom>
              <a:avLst/>
              <a:gdLst/>
              <a:ahLst/>
              <a:cxnLst/>
              <a:rect l="l" t="t" r="r" b="b"/>
              <a:pathLst>
                <a:path w="150495" h="4444">
                  <a:moveTo>
                    <a:pt x="-13716" y="2032"/>
                  </a:moveTo>
                  <a:lnTo>
                    <a:pt x="164198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9247012" y="2053491"/>
              <a:ext cx="170815" cy="5080"/>
            </a:xfrm>
            <a:custGeom>
              <a:avLst/>
              <a:gdLst/>
              <a:ahLst/>
              <a:cxnLst/>
              <a:rect l="l" t="t" r="r" b="b"/>
              <a:pathLst>
                <a:path w="170815" h="5080">
                  <a:moveTo>
                    <a:pt x="151497" y="4064"/>
                  </a:moveTo>
                  <a:lnTo>
                    <a:pt x="169784" y="4826"/>
                  </a:lnTo>
                </a:path>
                <a:path w="170815" h="5080">
                  <a:moveTo>
                    <a:pt x="169784" y="4826"/>
                  </a:moveTo>
                  <a:lnTo>
                    <a:pt x="170672" y="4826"/>
                  </a:lnTo>
                </a:path>
                <a:path w="170815" h="508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9408161" y="1933468"/>
              <a:ext cx="78105" cy="3810"/>
            </a:xfrm>
            <a:custGeom>
              <a:avLst/>
              <a:gdLst/>
              <a:ahLst/>
              <a:cxnLst/>
              <a:rect l="l" t="t" r="r" b="b"/>
              <a:pathLst>
                <a:path w="78104" h="3810">
                  <a:moveTo>
                    <a:pt x="-13716" y="1651"/>
                  </a:moveTo>
                  <a:lnTo>
                    <a:pt x="91434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9395716" y="1867424"/>
              <a:ext cx="66675" cy="3810"/>
            </a:xfrm>
            <a:custGeom>
              <a:avLst/>
              <a:gdLst/>
              <a:ahLst/>
              <a:cxnLst/>
              <a:rect l="l" t="t" r="r" b="b"/>
              <a:pathLst>
                <a:path w="66675" h="3810">
                  <a:moveTo>
                    <a:pt x="0" y="0"/>
                  </a:moveTo>
                  <a:lnTo>
                    <a:pt x="44065" y="2413"/>
                  </a:lnTo>
                  <a:lnTo>
                    <a:pt x="66161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9485878" y="1936770"/>
              <a:ext cx="78105" cy="3810"/>
            </a:xfrm>
            <a:custGeom>
              <a:avLst/>
              <a:gdLst/>
              <a:ahLst/>
              <a:cxnLst/>
              <a:rect l="l" t="t" r="r" b="b"/>
              <a:pathLst>
                <a:path w="78104" h="3810">
                  <a:moveTo>
                    <a:pt x="-13716" y="1651"/>
                  </a:moveTo>
                  <a:lnTo>
                    <a:pt x="91307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9491592" y="1873139"/>
              <a:ext cx="74295" cy="4445"/>
            </a:xfrm>
            <a:custGeom>
              <a:avLst/>
              <a:gdLst/>
              <a:ahLst/>
              <a:cxnLst/>
              <a:rect l="l" t="t" r="r" b="b"/>
              <a:pathLst>
                <a:path w="74295" h="4444">
                  <a:moveTo>
                    <a:pt x="-13716" y="2032"/>
                  </a:moveTo>
                  <a:lnTo>
                    <a:pt x="87624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9554833" y="1886983"/>
              <a:ext cx="17780" cy="6985"/>
            </a:xfrm>
            <a:custGeom>
              <a:avLst/>
              <a:gdLst/>
              <a:ahLst/>
              <a:cxnLst/>
              <a:rect l="l" t="t" r="r" b="b"/>
              <a:pathLst>
                <a:path w="17779" h="6985">
                  <a:moveTo>
                    <a:pt x="0" y="0"/>
                  </a:moveTo>
                  <a:lnTo>
                    <a:pt x="17270" y="660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9529943" y="1922037"/>
              <a:ext cx="57150" cy="2540"/>
            </a:xfrm>
            <a:custGeom>
              <a:avLst/>
              <a:gdLst/>
              <a:ahLst/>
              <a:cxnLst/>
              <a:rect l="l" t="t" r="r" b="b"/>
              <a:pathLst>
                <a:path w="57150" h="2539">
                  <a:moveTo>
                    <a:pt x="-13716" y="1270"/>
                  </a:moveTo>
                  <a:lnTo>
                    <a:pt x="70353" y="1270"/>
                  </a:lnTo>
                </a:path>
              </a:pathLst>
            </a:custGeom>
            <a:ln w="29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9543404" y="1886983"/>
              <a:ext cx="25400" cy="38735"/>
            </a:xfrm>
            <a:custGeom>
              <a:avLst/>
              <a:gdLst/>
              <a:ahLst/>
              <a:cxnLst/>
              <a:rect l="l" t="t" r="r" b="b"/>
              <a:pathLst>
                <a:path w="25400" h="38735">
                  <a:moveTo>
                    <a:pt x="4825" y="37594"/>
                  </a:moveTo>
                  <a:lnTo>
                    <a:pt x="24000" y="38356"/>
                  </a:lnTo>
                </a:path>
                <a:path w="25400" h="38735">
                  <a:moveTo>
                    <a:pt x="24889" y="35943"/>
                  </a:moveTo>
                  <a:lnTo>
                    <a:pt x="0" y="35054"/>
                  </a:lnTo>
                </a:path>
                <a:path w="25400" h="38735">
                  <a:moveTo>
                    <a:pt x="21080" y="3302"/>
                  </a:move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9537689" y="1877966"/>
              <a:ext cx="22225" cy="8255"/>
            </a:xfrm>
            <a:custGeom>
              <a:avLst/>
              <a:gdLst/>
              <a:ahLst/>
              <a:cxnLst/>
              <a:rect l="l" t="t" r="r" b="b"/>
              <a:pathLst>
                <a:path w="22225" h="8255">
                  <a:moveTo>
                    <a:pt x="0" y="0"/>
                  </a:moveTo>
                  <a:lnTo>
                    <a:pt x="21969" y="825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9559659" y="1872250"/>
              <a:ext cx="65405" cy="55244"/>
            </a:xfrm>
            <a:custGeom>
              <a:avLst/>
              <a:gdLst/>
              <a:ahLst/>
              <a:cxnLst/>
              <a:rect l="l" t="t" r="r" b="b"/>
              <a:pathLst>
                <a:path w="65404" h="55244">
                  <a:moveTo>
                    <a:pt x="7746" y="53089"/>
                  </a:moveTo>
                  <a:lnTo>
                    <a:pt x="27810" y="54740"/>
                  </a:lnTo>
                </a:path>
                <a:path w="65404" h="55244">
                  <a:moveTo>
                    <a:pt x="24000" y="52327"/>
                  </a:moveTo>
                  <a:lnTo>
                    <a:pt x="8635" y="50676"/>
                  </a:lnTo>
                </a:path>
                <a:path w="65404" h="55244">
                  <a:moveTo>
                    <a:pt x="20191" y="24512"/>
                  </a:moveTo>
                  <a:lnTo>
                    <a:pt x="4825" y="18035"/>
                  </a:lnTo>
                </a:path>
                <a:path w="65404" h="55244">
                  <a:moveTo>
                    <a:pt x="0" y="13970"/>
                  </a:moveTo>
                  <a:lnTo>
                    <a:pt x="11555" y="18797"/>
                  </a:lnTo>
                </a:path>
                <a:path w="65404" h="55244">
                  <a:moveTo>
                    <a:pt x="33652" y="7366"/>
                  </a:moveTo>
                  <a:lnTo>
                    <a:pt x="5841" y="4953"/>
                  </a:lnTo>
                </a:path>
                <a:path w="65404" h="55244">
                  <a:moveTo>
                    <a:pt x="65272" y="0"/>
                  </a:moveTo>
                  <a:lnTo>
                    <a:pt x="64256" y="0"/>
                  </a:lnTo>
                </a:path>
                <a:path w="65404" h="55244">
                  <a:moveTo>
                    <a:pt x="61462" y="1651"/>
                  </a:moveTo>
                  <a:lnTo>
                    <a:pt x="58541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9618200" y="18772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9571215" y="1877966"/>
              <a:ext cx="52705" cy="50800"/>
            </a:xfrm>
            <a:custGeom>
              <a:avLst/>
              <a:gdLst/>
              <a:ahLst/>
              <a:cxnLst/>
              <a:rect l="l" t="t" r="r" b="b"/>
              <a:pathLst>
                <a:path w="52704" h="50800">
                  <a:moveTo>
                    <a:pt x="46985" y="0"/>
                  </a:moveTo>
                  <a:lnTo>
                    <a:pt x="45969" y="1651"/>
                  </a:lnTo>
                  <a:lnTo>
                    <a:pt x="45969" y="2540"/>
                  </a:lnTo>
                </a:path>
                <a:path w="52704" h="50800">
                  <a:moveTo>
                    <a:pt x="45969" y="2540"/>
                  </a:moveTo>
                  <a:lnTo>
                    <a:pt x="45081" y="3302"/>
                  </a:lnTo>
                </a:path>
                <a:path w="52704" h="50800">
                  <a:moveTo>
                    <a:pt x="0" y="13081"/>
                  </a:moveTo>
                  <a:lnTo>
                    <a:pt x="1904" y="13081"/>
                  </a:lnTo>
                </a:path>
                <a:path w="52704" h="50800">
                  <a:moveTo>
                    <a:pt x="37334" y="26163"/>
                  </a:moveTo>
                  <a:lnTo>
                    <a:pt x="52700" y="31116"/>
                  </a:lnTo>
                </a:path>
                <a:path w="52704" h="50800">
                  <a:moveTo>
                    <a:pt x="43176" y="49787"/>
                  </a:moveTo>
                  <a:lnTo>
                    <a:pt x="48890" y="506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9623978" y="1914925"/>
              <a:ext cx="5715" cy="27940"/>
            </a:xfrm>
            <a:custGeom>
              <a:avLst/>
              <a:gdLst/>
              <a:ahLst/>
              <a:cxnLst/>
              <a:rect l="l" t="t" r="r" b="b"/>
              <a:pathLst>
                <a:path w="5715" h="27939">
                  <a:moveTo>
                    <a:pt x="0" y="0"/>
                  </a:moveTo>
                  <a:lnTo>
                    <a:pt x="0" y="27433"/>
                  </a:lnTo>
                </a:path>
                <a:path w="5715" h="27939">
                  <a:moveTo>
                    <a:pt x="5714" y="0"/>
                  </a:moveTo>
                  <a:lnTo>
                    <a:pt x="5714" y="27433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9613375" y="1927753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6730" y="889"/>
                  </a:moveTo>
                  <a:lnTo>
                    <a:pt x="7746" y="889"/>
                  </a:lnTo>
                </a:path>
                <a:path w="8254" h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9602834" y="192775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9599025" y="19277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9590389" y="1926991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0" y="0"/>
                  </a:moveTo>
                  <a:lnTo>
                    <a:pt x="8635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9587469" y="19269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9583659" y="192457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9572104" y="1871488"/>
              <a:ext cx="59690" cy="41910"/>
            </a:xfrm>
            <a:custGeom>
              <a:avLst/>
              <a:gdLst/>
              <a:ahLst/>
              <a:cxnLst/>
              <a:rect l="l" t="t" r="r" b="b"/>
              <a:pathLst>
                <a:path w="59690" h="41910">
                  <a:moveTo>
                    <a:pt x="31747" y="33530"/>
                  </a:moveTo>
                  <a:lnTo>
                    <a:pt x="20191" y="29338"/>
                  </a:lnTo>
                  <a:lnTo>
                    <a:pt x="7746" y="25274"/>
                  </a:lnTo>
                </a:path>
                <a:path w="59690" h="41910">
                  <a:moveTo>
                    <a:pt x="0" y="22099"/>
                  </a:moveTo>
                  <a:lnTo>
                    <a:pt x="14476" y="26925"/>
                  </a:lnTo>
                  <a:lnTo>
                    <a:pt x="29842" y="31879"/>
                  </a:lnTo>
                  <a:lnTo>
                    <a:pt x="32636" y="33530"/>
                  </a:lnTo>
                </a:path>
                <a:path w="59690" h="41910">
                  <a:moveTo>
                    <a:pt x="1015" y="19559"/>
                  </a:moveTo>
                  <a:lnTo>
                    <a:pt x="18286" y="26163"/>
                  </a:lnTo>
                  <a:lnTo>
                    <a:pt x="26921" y="29338"/>
                  </a:lnTo>
                  <a:lnTo>
                    <a:pt x="36445" y="32641"/>
                  </a:lnTo>
                </a:path>
                <a:path w="59690" h="41910">
                  <a:moveTo>
                    <a:pt x="59557" y="41658"/>
                  </a:moveTo>
                  <a:lnTo>
                    <a:pt x="50922" y="39118"/>
                  </a:lnTo>
                  <a:lnTo>
                    <a:pt x="41271" y="35943"/>
                  </a:lnTo>
                  <a:lnTo>
                    <a:pt x="32636" y="33530"/>
                  </a:lnTo>
                </a:path>
                <a:path w="59690" h="41910">
                  <a:moveTo>
                    <a:pt x="54732" y="40007"/>
                  </a:moveTo>
                  <a:lnTo>
                    <a:pt x="46985" y="38356"/>
                  </a:lnTo>
                  <a:lnTo>
                    <a:pt x="39366" y="35943"/>
                  </a:lnTo>
                  <a:lnTo>
                    <a:pt x="31747" y="33530"/>
                  </a:lnTo>
                </a:path>
                <a:path w="59690" h="41910">
                  <a:moveTo>
                    <a:pt x="49906" y="10668"/>
                  </a:moveTo>
                  <a:lnTo>
                    <a:pt x="21207" y="8128"/>
                  </a:lnTo>
                </a:path>
                <a:path w="59690" h="41910">
                  <a:moveTo>
                    <a:pt x="51811" y="762"/>
                  </a:moveTo>
                  <a:lnTo>
                    <a:pt x="50922" y="1651"/>
                  </a:lnTo>
                  <a:lnTo>
                    <a:pt x="49017" y="2413"/>
                  </a:lnTo>
                </a:path>
                <a:path w="59690" h="41910">
                  <a:moveTo>
                    <a:pt x="55621" y="0"/>
                  </a:moveTo>
                  <a:lnTo>
                    <a:pt x="54732" y="0"/>
                  </a:lnTo>
                  <a:lnTo>
                    <a:pt x="53716" y="762"/>
                  </a:lnTo>
                  <a:lnTo>
                    <a:pt x="52827" y="762"/>
                  </a:lnTo>
                </a:path>
                <a:path w="59690" h="41910">
                  <a:moveTo>
                    <a:pt x="9651" y="9017"/>
                  </a:moveTo>
                  <a:lnTo>
                    <a:pt x="18286" y="9017"/>
                  </a:lnTo>
                  <a:lnTo>
                    <a:pt x="25905" y="9779"/>
                  </a:lnTo>
                  <a:lnTo>
                    <a:pt x="34540" y="106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9470250" y="1858543"/>
              <a:ext cx="71755" cy="31115"/>
            </a:xfrm>
            <a:custGeom>
              <a:avLst/>
              <a:gdLst/>
              <a:ahLst/>
              <a:cxnLst/>
              <a:rect l="l" t="t" r="r" b="b"/>
              <a:pathLst>
                <a:path w="71754" h="31114">
                  <a:moveTo>
                    <a:pt x="71501" y="889"/>
                  </a:moveTo>
                  <a:lnTo>
                    <a:pt x="64770" y="889"/>
                  </a:lnTo>
                  <a:lnTo>
                    <a:pt x="64770" y="0"/>
                  </a:lnTo>
                  <a:lnTo>
                    <a:pt x="0" y="0"/>
                  </a:lnTo>
                  <a:lnTo>
                    <a:pt x="0" y="30734"/>
                  </a:lnTo>
                  <a:lnTo>
                    <a:pt x="7620" y="30734"/>
                  </a:lnTo>
                  <a:lnTo>
                    <a:pt x="64770" y="30734"/>
                  </a:lnTo>
                  <a:lnTo>
                    <a:pt x="71501" y="30734"/>
                  </a:lnTo>
                  <a:lnTo>
                    <a:pt x="71501" y="8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9521307" y="1875552"/>
              <a:ext cx="16510" cy="3810"/>
            </a:xfrm>
            <a:custGeom>
              <a:avLst/>
              <a:gdLst/>
              <a:ahLst/>
              <a:cxnLst/>
              <a:rect l="l" t="t" r="r" b="b"/>
              <a:pathLst>
                <a:path w="16509" h="3810">
                  <a:moveTo>
                    <a:pt x="9651" y="889"/>
                  </a:moveTo>
                  <a:lnTo>
                    <a:pt x="7746" y="0"/>
                  </a:lnTo>
                </a:path>
                <a:path w="16509" h="3810">
                  <a:moveTo>
                    <a:pt x="9651" y="889"/>
                  </a:moveTo>
                  <a:lnTo>
                    <a:pt x="10540" y="889"/>
                  </a:lnTo>
                  <a:lnTo>
                    <a:pt x="11555" y="889"/>
                  </a:lnTo>
                  <a:lnTo>
                    <a:pt x="12444" y="889"/>
                  </a:lnTo>
                </a:path>
                <a:path w="16509" h="3810">
                  <a:moveTo>
                    <a:pt x="12444" y="889"/>
                  </a:moveTo>
                  <a:lnTo>
                    <a:pt x="12444" y="1651"/>
                  </a:lnTo>
                  <a:lnTo>
                    <a:pt x="14349" y="1651"/>
                  </a:lnTo>
                </a:path>
                <a:path w="16509" h="3810">
                  <a:moveTo>
                    <a:pt x="16381" y="2413"/>
                  </a:moveTo>
                  <a:lnTo>
                    <a:pt x="14349" y="1651"/>
                  </a:lnTo>
                </a:path>
                <a:path w="16509" h="3810">
                  <a:moveTo>
                    <a:pt x="6730" y="0"/>
                  </a:moveTo>
                  <a:lnTo>
                    <a:pt x="7746" y="0"/>
                  </a:lnTo>
                </a:path>
                <a:path w="16509" h="3810">
                  <a:moveTo>
                    <a:pt x="9651" y="2413"/>
                  </a:moveTo>
                  <a:lnTo>
                    <a:pt x="11555" y="3302"/>
                  </a:lnTo>
                </a:path>
                <a:path w="16509" h="3810">
                  <a:moveTo>
                    <a:pt x="1904" y="0"/>
                  </a:moveTo>
                  <a:lnTo>
                    <a:pt x="0" y="0"/>
                  </a:lnTo>
                </a:path>
                <a:path w="16509" h="3810">
                  <a:moveTo>
                    <a:pt x="9651" y="2413"/>
                  </a:moveTo>
                  <a:lnTo>
                    <a:pt x="12444" y="3302"/>
                  </a:lnTo>
                </a:path>
                <a:path w="16509" h="3810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9526134" y="192203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9526134" y="19220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9520419" y="192203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9519403" y="192127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1015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9518387" y="192127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9518387" y="19205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9518387" y="192127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0" y="0"/>
                  </a:moveTo>
                  <a:lnTo>
                    <a:pt x="1015" y="0"/>
                  </a:lnTo>
                  <a:lnTo>
                    <a:pt x="393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9522324" y="1921275"/>
              <a:ext cx="26034" cy="3810"/>
            </a:xfrm>
            <a:custGeom>
              <a:avLst/>
              <a:gdLst/>
              <a:ahLst/>
              <a:cxnLst/>
              <a:rect l="l" t="t" r="r" b="b"/>
              <a:pathLst>
                <a:path w="26034" h="3810">
                  <a:moveTo>
                    <a:pt x="0" y="0"/>
                  </a:moveTo>
                  <a:lnTo>
                    <a:pt x="1904" y="0"/>
                  </a:lnTo>
                  <a:lnTo>
                    <a:pt x="3809" y="0"/>
                  </a:lnTo>
                </a:path>
                <a:path w="26034" h="3810">
                  <a:moveTo>
                    <a:pt x="21080" y="762"/>
                  </a:moveTo>
                  <a:lnTo>
                    <a:pt x="3809" y="0"/>
                  </a:lnTo>
                </a:path>
                <a:path w="26034" h="3810">
                  <a:moveTo>
                    <a:pt x="10540" y="1651"/>
                  </a:moveTo>
                  <a:lnTo>
                    <a:pt x="2590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9532863" y="1878855"/>
              <a:ext cx="21590" cy="8255"/>
            </a:xfrm>
            <a:custGeom>
              <a:avLst/>
              <a:gdLst/>
              <a:ahLst/>
              <a:cxnLst/>
              <a:rect l="l" t="t" r="r" b="b"/>
              <a:pathLst>
                <a:path w="21590" h="8255">
                  <a:moveTo>
                    <a:pt x="21080" y="8128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9461877" y="1870726"/>
              <a:ext cx="93345" cy="52705"/>
            </a:xfrm>
            <a:custGeom>
              <a:avLst/>
              <a:gdLst/>
              <a:ahLst/>
              <a:cxnLst/>
              <a:rect l="l" t="t" r="r" b="b"/>
              <a:pathLst>
                <a:path w="93345" h="52705">
                  <a:moveTo>
                    <a:pt x="71875" y="8128"/>
                  </a:moveTo>
                  <a:lnTo>
                    <a:pt x="92955" y="16257"/>
                  </a:lnTo>
                </a:path>
                <a:path w="93345" h="52705">
                  <a:moveTo>
                    <a:pt x="59430" y="51311"/>
                  </a:moveTo>
                  <a:lnTo>
                    <a:pt x="64256" y="52200"/>
                  </a:lnTo>
                  <a:lnTo>
                    <a:pt x="70986" y="52200"/>
                  </a:lnTo>
                </a:path>
                <a:path w="93345" h="52705">
                  <a:moveTo>
                    <a:pt x="69081" y="7239"/>
                  </a:moveTo>
                  <a:lnTo>
                    <a:pt x="66161" y="5715"/>
                  </a:lnTo>
                  <a:lnTo>
                    <a:pt x="65145" y="5715"/>
                  </a:lnTo>
                  <a:lnTo>
                    <a:pt x="63240" y="4826"/>
                  </a:lnTo>
                  <a:lnTo>
                    <a:pt x="61335" y="4826"/>
                  </a:lnTo>
                </a:path>
                <a:path w="93345" h="52705">
                  <a:moveTo>
                    <a:pt x="69081" y="7239"/>
                  </a:moveTo>
                  <a:lnTo>
                    <a:pt x="67177" y="5715"/>
                  </a:lnTo>
                  <a:lnTo>
                    <a:pt x="64256" y="5715"/>
                  </a:lnTo>
                  <a:lnTo>
                    <a:pt x="61335" y="4826"/>
                  </a:lnTo>
                </a:path>
                <a:path w="93345" h="52705">
                  <a:moveTo>
                    <a:pt x="25905" y="1524"/>
                  </a:moveTo>
                  <a:lnTo>
                    <a:pt x="29715" y="2413"/>
                  </a:lnTo>
                </a:path>
                <a:path w="93345" h="52705">
                  <a:moveTo>
                    <a:pt x="27810" y="1524"/>
                  </a:moveTo>
                  <a:lnTo>
                    <a:pt x="29715" y="1524"/>
                  </a:lnTo>
                </a:path>
                <a:path w="93345" h="52705">
                  <a:moveTo>
                    <a:pt x="22096" y="152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9299840" y="1929404"/>
              <a:ext cx="108585" cy="4445"/>
            </a:xfrm>
            <a:custGeom>
              <a:avLst/>
              <a:gdLst/>
              <a:ahLst/>
              <a:cxnLst/>
              <a:rect l="l" t="t" r="r" b="b"/>
              <a:pathLst>
                <a:path w="108584" h="4444">
                  <a:moveTo>
                    <a:pt x="-13716" y="2032"/>
                  </a:moveTo>
                  <a:lnTo>
                    <a:pt x="122038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9350635" y="1865773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-13716" y="825"/>
                  </a:moveTo>
                  <a:lnTo>
                    <a:pt x="5879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9215392" y="1861709"/>
              <a:ext cx="90170" cy="2540"/>
            </a:xfrm>
            <a:custGeom>
              <a:avLst/>
              <a:gdLst/>
              <a:ahLst/>
              <a:cxnLst/>
              <a:rect l="l" t="t" r="r" b="b"/>
              <a:pathLst>
                <a:path w="90170" h="2539">
                  <a:moveTo>
                    <a:pt x="0" y="0"/>
                  </a:moveTo>
                  <a:lnTo>
                    <a:pt x="45969" y="762"/>
                  </a:lnTo>
                  <a:lnTo>
                    <a:pt x="90162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9305554" y="1864122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4" h="1905">
                  <a:moveTo>
                    <a:pt x="-13716" y="825"/>
                  </a:moveTo>
                  <a:lnTo>
                    <a:pt x="5879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8946811" y="2046124"/>
              <a:ext cx="149860" cy="3810"/>
            </a:xfrm>
            <a:custGeom>
              <a:avLst/>
              <a:gdLst/>
              <a:ahLst/>
              <a:cxnLst/>
              <a:rect l="l" t="t" r="r" b="b"/>
              <a:pathLst>
                <a:path w="149859" h="3810">
                  <a:moveTo>
                    <a:pt x="-13716" y="1651"/>
                  </a:moveTo>
                  <a:lnTo>
                    <a:pt x="163309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9096403" y="20494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8796202" y="2042060"/>
              <a:ext cx="149225" cy="3810"/>
            </a:xfrm>
            <a:custGeom>
              <a:avLst/>
              <a:gdLst/>
              <a:ahLst/>
              <a:cxnLst/>
              <a:rect l="l" t="t" r="r" b="b"/>
              <a:pathLst>
                <a:path w="149225" h="3810">
                  <a:moveTo>
                    <a:pt x="-13716" y="1651"/>
                  </a:moveTo>
                  <a:lnTo>
                    <a:pt x="162420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8944905" y="204536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90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8972716" y="1918862"/>
              <a:ext cx="109855" cy="3175"/>
            </a:xfrm>
            <a:custGeom>
              <a:avLst/>
              <a:gdLst/>
              <a:ahLst/>
              <a:cxnLst/>
              <a:rect l="l" t="t" r="r" b="b"/>
              <a:pathLst>
                <a:path w="109854" h="3175">
                  <a:moveTo>
                    <a:pt x="-13716" y="1587"/>
                  </a:moveTo>
                  <a:lnTo>
                    <a:pt x="123054" y="1587"/>
                  </a:lnTo>
                </a:path>
              </a:pathLst>
            </a:custGeom>
            <a:ln w="30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9024528" y="1857644"/>
              <a:ext cx="50165" cy="1270"/>
            </a:xfrm>
            <a:custGeom>
              <a:avLst/>
              <a:gdLst/>
              <a:ahLst/>
              <a:cxnLst/>
              <a:rect l="l" t="t" r="r" b="b"/>
              <a:pathLst>
                <a:path w="50165" h="1269">
                  <a:moveTo>
                    <a:pt x="-13716" y="381"/>
                  </a:moveTo>
                  <a:lnTo>
                    <a:pt x="63623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9082054" y="1922037"/>
              <a:ext cx="108585" cy="4445"/>
            </a:xfrm>
            <a:custGeom>
              <a:avLst/>
              <a:gdLst/>
              <a:ahLst/>
              <a:cxnLst/>
              <a:rect l="l" t="t" r="r" b="b"/>
              <a:pathLst>
                <a:path w="108584" h="4444">
                  <a:moveTo>
                    <a:pt x="-13716" y="2095"/>
                  </a:moveTo>
                  <a:lnTo>
                    <a:pt x="122165" y="2095"/>
                  </a:lnTo>
                </a:path>
              </a:pathLst>
            </a:custGeom>
            <a:ln w="316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8776137" y="1855993"/>
              <a:ext cx="394335" cy="4445"/>
            </a:xfrm>
            <a:custGeom>
              <a:avLst/>
              <a:gdLst/>
              <a:ahLst/>
              <a:cxnLst/>
              <a:rect l="l" t="t" r="r" b="b"/>
              <a:pathLst>
                <a:path w="394334" h="4444">
                  <a:moveTo>
                    <a:pt x="298296" y="2413"/>
                  </a:moveTo>
                  <a:lnTo>
                    <a:pt x="348076" y="3302"/>
                  </a:lnTo>
                  <a:lnTo>
                    <a:pt x="394173" y="4064"/>
                  </a:lnTo>
                </a:path>
                <a:path w="394334" h="4444">
                  <a:moveTo>
                    <a:pt x="0" y="0"/>
                  </a:moveTo>
                  <a:lnTo>
                    <a:pt x="4889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8785662" y="1901716"/>
              <a:ext cx="73025" cy="1270"/>
            </a:xfrm>
            <a:custGeom>
              <a:avLst/>
              <a:gdLst/>
              <a:ahLst/>
              <a:cxnLst/>
              <a:rect l="l" t="t" r="r" b="b"/>
              <a:pathLst>
                <a:path w="73025" h="1269">
                  <a:moveTo>
                    <a:pt x="-13716" y="381"/>
                  </a:moveTo>
                  <a:lnTo>
                    <a:pt x="86608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8827949" y="1914798"/>
              <a:ext cx="144780" cy="4445"/>
            </a:xfrm>
            <a:custGeom>
              <a:avLst/>
              <a:gdLst/>
              <a:ahLst/>
              <a:cxnLst/>
              <a:rect l="l" t="t" r="r" b="b"/>
              <a:pathLst>
                <a:path w="144779" h="4444">
                  <a:moveTo>
                    <a:pt x="-13716" y="2032"/>
                  </a:moveTo>
                  <a:lnTo>
                    <a:pt x="158484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8825028" y="1855993"/>
              <a:ext cx="50165" cy="0"/>
            </a:xfrm>
            <a:custGeom>
              <a:avLst/>
              <a:gdLst/>
              <a:ahLst/>
              <a:cxnLst/>
              <a:rect l="l" t="t" r="r" b="b"/>
              <a:pathLst>
                <a:path w="50165">
                  <a:moveTo>
                    <a:pt x="0" y="0"/>
                  </a:moveTo>
                  <a:lnTo>
                    <a:pt x="4990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8874935" y="1855993"/>
              <a:ext cx="149860" cy="1905"/>
            </a:xfrm>
            <a:custGeom>
              <a:avLst/>
              <a:gdLst/>
              <a:ahLst/>
              <a:cxnLst/>
              <a:rect l="l" t="t" r="r" b="b"/>
              <a:pathLst>
                <a:path w="149859" h="1905">
                  <a:moveTo>
                    <a:pt x="-13716" y="825"/>
                  </a:moveTo>
                  <a:lnTo>
                    <a:pt x="163309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8858553" y="190247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90" h="1269">
                  <a:moveTo>
                    <a:pt x="8635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2133" name="object 21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8247355" y="2135285"/>
              <a:ext cx="103243" cy="70614"/>
            </a:xfrm>
            <a:prstGeom prst="rect">
              <a:avLst/>
            </a:prstGeom>
          </p:spPr>
        </p:pic>
        <p:sp>
          <p:nvSpPr>
            <p:cNvPr id="2134" name="object 2134"/>
            <p:cNvSpPr/>
            <p:nvPr/>
          </p:nvSpPr>
          <p:spPr>
            <a:xfrm>
              <a:off x="7520726" y="2231429"/>
              <a:ext cx="427990" cy="25400"/>
            </a:xfrm>
            <a:custGeom>
              <a:avLst/>
              <a:gdLst/>
              <a:ahLst/>
              <a:cxnLst/>
              <a:rect l="l" t="t" r="r" b="b"/>
              <a:pathLst>
                <a:path w="427990" h="25400">
                  <a:moveTo>
                    <a:pt x="127496" y="0"/>
                  </a:moveTo>
                  <a:lnTo>
                    <a:pt x="427698" y="1524"/>
                  </a:lnTo>
                </a:path>
                <a:path w="427990" h="25400">
                  <a:moveTo>
                    <a:pt x="411443" y="25274"/>
                  </a:moveTo>
                  <a:lnTo>
                    <a:pt x="0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7696225" y="2255052"/>
              <a:ext cx="236220" cy="1905"/>
            </a:xfrm>
            <a:custGeom>
              <a:avLst/>
              <a:gdLst/>
              <a:ahLst/>
              <a:cxnLst/>
              <a:rect l="l" t="t" r="r" b="b"/>
              <a:pathLst>
                <a:path w="236220" h="1905">
                  <a:moveTo>
                    <a:pt x="-13716" y="825"/>
                  </a:moveTo>
                  <a:lnTo>
                    <a:pt x="249662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7645429" y="2236255"/>
              <a:ext cx="285115" cy="1905"/>
            </a:xfrm>
            <a:custGeom>
              <a:avLst/>
              <a:gdLst/>
              <a:ahLst/>
              <a:cxnLst/>
              <a:rect l="l" t="t" r="r" b="b"/>
              <a:pathLst>
                <a:path w="285115" h="1905">
                  <a:moveTo>
                    <a:pt x="284835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8008871" y="2121186"/>
              <a:ext cx="78740" cy="99695"/>
            </a:xfrm>
            <a:custGeom>
              <a:avLst/>
              <a:gdLst/>
              <a:ahLst/>
              <a:cxnLst/>
              <a:rect l="l" t="t" r="r" b="b"/>
              <a:pathLst>
                <a:path w="78740" h="99694">
                  <a:moveTo>
                    <a:pt x="78606" y="0"/>
                  </a:moveTo>
                  <a:lnTo>
                    <a:pt x="52700" y="30227"/>
                  </a:lnTo>
                  <a:lnTo>
                    <a:pt x="25905" y="63631"/>
                  </a:lnTo>
                  <a:lnTo>
                    <a:pt x="0" y="995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8021316" y="2149763"/>
              <a:ext cx="8255" cy="9525"/>
            </a:xfrm>
            <a:custGeom>
              <a:avLst/>
              <a:gdLst/>
              <a:ahLst/>
              <a:cxnLst/>
              <a:rect l="l" t="t" r="r" b="b"/>
              <a:pathLst>
                <a:path w="8254" h="9525">
                  <a:moveTo>
                    <a:pt x="0" y="9017"/>
                  </a:moveTo>
                  <a:lnTo>
                    <a:pt x="774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8154654" y="2258355"/>
              <a:ext cx="553720" cy="3175"/>
            </a:xfrm>
            <a:custGeom>
              <a:avLst/>
              <a:gdLst/>
              <a:ahLst/>
              <a:cxnLst/>
              <a:rect l="l" t="t" r="r" b="b"/>
              <a:pathLst>
                <a:path w="553720" h="3175">
                  <a:moveTo>
                    <a:pt x="0" y="0"/>
                  </a:moveTo>
                  <a:lnTo>
                    <a:pt x="553417" y="317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8259788" y="2372664"/>
              <a:ext cx="191770" cy="33655"/>
            </a:xfrm>
            <a:custGeom>
              <a:avLst/>
              <a:gdLst/>
              <a:ahLst/>
              <a:cxnLst/>
              <a:rect l="l" t="t" r="r" b="b"/>
              <a:pathLst>
                <a:path w="191770" h="33655">
                  <a:moveTo>
                    <a:pt x="191503" y="0"/>
                  </a:moveTo>
                  <a:lnTo>
                    <a:pt x="0" y="0"/>
                  </a:lnTo>
                  <a:lnTo>
                    <a:pt x="0" y="4953"/>
                  </a:lnTo>
                  <a:lnTo>
                    <a:pt x="0" y="29083"/>
                  </a:lnTo>
                  <a:lnTo>
                    <a:pt x="0" y="33147"/>
                  </a:lnTo>
                  <a:lnTo>
                    <a:pt x="191503" y="33147"/>
                  </a:lnTo>
                  <a:lnTo>
                    <a:pt x="191503" y="29083"/>
                  </a:lnTo>
                  <a:lnTo>
                    <a:pt x="191503" y="4953"/>
                  </a:lnTo>
                  <a:lnTo>
                    <a:pt x="19150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6989405" y="2388919"/>
              <a:ext cx="1165860" cy="11430"/>
            </a:xfrm>
            <a:custGeom>
              <a:avLst/>
              <a:gdLst/>
              <a:ahLst/>
              <a:cxnLst/>
              <a:rect l="l" t="t" r="r" b="b"/>
              <a:pathLst>
                <a:path w="1165859" h="11430">
                  <a:moveTo>
                    <a:pt x="0" y="0"/>
                  </a:moveTo>
                  <a:lnTo>
                    <a:pt x="1165249" y="1143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7755400" y="2398635"/>
              <a:ext cx="686435" cy="3810"/>
            </a:xfrm>
            <a:custGeom>
              <a:avLst/>
              <a:gdLst/>
              <a:ahLst/>
              <a:cxnLst/>
              <a:rect l="l" t="t" r="r" b="b"/>
              <a:pathLst>
                <a:path w="686434" h="3810">
                  <a:moveTo>
                    <a:pt x="0" y="0"/>
                  </a:moveTo>
                  <a:lnTo>
                    <a:pt x="246997" y="0"/>
                  </a:lnTo>
                </a:path>
                <a:path w="686434" h="3810">
                  <a:moveTo>
                    <a:pt x="439254" y="3302"/>
                  </a:moveTo>
                  <a:lnTo>
                    <a:pt x="686251" y="3302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8318597" y="2395396"/>
              <a:ext cx="74295" cy="0"/>
            </a:xfrm>
            <a:custGeom>
              <a:avLst/>
              <a:gdLst/>
              <a:ahLst/>
              <a:cxnLst/>
              <a:rect l="l" t="t" r="r" b="b"/>
              <a:pathLst>
                <a:path w="74295">
                  <a:moveTo>
                    <a:pt x="73907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8319605" y="2382570"/>
              <a:ext cx="22225" cy="27940"/>
            </a:xfrm>
            <a:custGeom>
              <a:avLst/>
              <a:gdLst/>
              <a:ahLst/>
              <a:cxnLst/>
              <a:rect l="l" t="t" r="r" b="b"/>
              <a:pathLst>
                <a:path w="22225" h="27939">
                  <a:moveTo>
                    <a:pt x="22098" y="0"/>
                  </a:moveTo>
                  <a:lnTo>
                    <a:pt x="0" y="0"/>
                  </a:lnTo>
                  <a:lnTo>
                    <a:pt x="0" y="27432"/>
                  </a:lnTo>
                  <a:lnTo>
                    <a:pt x="22098" y="27432"/>
                  </a:lnTo>
                  <a:lnTo>
                    <a:pt x="2209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8154654" y="2258355"/>
              <a:ext cx="366395" cy="2540"/>
            </a:xfrm>
            <a:custGeom>
              <a:avLst/>
              <a:gdLst/>
              <a:ahLst/>
              <a:cxnLst/>
              <a:rect l="l" t="t" r="r" b="b"/>
              <a:pathLst>
                <a:path w="366395" h="2539">
                  <a:moveTo>
                    <a:pt x="0" y="0"/>
                  </a:moveTo>
                  <a:lnTo>
                    <a:pt x="366362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8427934" y="2402763"/>
              <a:ext cx="219075" cy="1905"/>
            </a:xfrm>
            <a:custGeom>
              <a:avLst/>
              <a:gdLst/>
              <a:ahLst/>
              <a:cxnLst/>
              <a:rect l="l" t="t" r="r" b="b"/>
              <a:pathLst>
                <a:path w="219075" h="1905">
                  <a:moveTo>
                    <a:pt x="-13716" y="825"/>
                  </a:moveTo>
                  <a:lnTo>
                    <a:pt x="232391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8368500" y="2382570"/>
              <a:ext cx="23495" cy="27940"/>
            </a:xfrm>
            <a:custGeom>
              <a:avLst/>
              <a:gdLst/>
              <a:ahLst/>
              <a:cxnLst/>
              <a:rect l="l" t="t" r="r" b="b"/>
              <a:pathLst>
                <a:path w="23495" h="27939">
                  <a:moveTo>
                    <a:pt x="22987" y="0"/>
                  </a:moveTo>
                  <a:lnTo>
                    <a:pt x="0" y="0"/>
                  </a:lnTo>
                  <a:lnTo>
                    <a:pt x="0" y="27432"/>
                  </a:lnTo>
                  <a:lnTo>
                    <a:pt x="22987" y="27432"/>
                  </a:lnTo>
                  <a:lnTo>
                    <a:pt x="2298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8422220" y="2391332"/>
              <a:ext cx="23495" cy="11430"/>
            </a:xfrm>
            <a:custGeom>
              <a:avLst/>
              <a:gdLst/>
              <a:ahLst/>
              <a:cxnLst/>
              <a:rect l="l" t="t" r="r" b="b"/>
              <a:pathLst>
                <a:path w="23495" h="11430">
                  <a:moveTo>
                    <a:pt x="22984" y="1651"/>
                  </a:moveTo>
                  <a:lnTo>
                    <a:pt x="22096" y="0"/>
                  </a:lnTo>
                </a:path>
                <a:path w="23495" h="11430">
                  <a:moveTo>
                    <a:pt x="17270" y="0"/>
                  </a:moveTo>
                  <a:lnTo>
                    <a:pt x="16254" y="0"/>
                  </a:lnTo>
                </a:path>
                <a:path w="23495" h="11430">
                  <a:moveTo>
                    <a:pt x="0" y="11430"/>
                  </a:moveTo>
                  <a:lnTo>
                    <a:pt x="1054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8432506" y="239742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40" h="1269">
                  <a:moveTo>
                    <a:pt x="0" y="0"/>
                  </a:moveTo>
                  <a:lnTo>
                    <a:pt x="27429" y="0"/>
                  </a:lnTo>
                </a:path>
                <a:path w="27940" h="1269">
                  <a:moveTo>
                    <a:pt x="0" y="825"/>
                  </a:moveTo>
                  <a:lnTo>
                    <a:pt x="27429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8446220" y="23986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8433395" y="2399905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40" h="2539">
                  <a:moveTo>
                    <a:pt x="0" y="0"/>
                  </a:moveTo>
                  <a:lnTo>
                    <a:pt x="27429" y="0"/>
                  </a:lnTo>
                </a:path>
                <a:path w="27940" h="2539">
                  <a:moveTo>
                    <a:pt x="0" y="825"/>
                  </a:moveTo>
                  <a:lnTo>
                    <a:pt x="27429" y="825"/>
                  </a:lnTo>
                </a:path>
                <a:path w="27940" h="2539">
                  <a:moveTo>
                    <a:pt x="0" y="1587"/>
                  </a:moveTo>
                  <a:lnTo>
                    <a:pt x="27429" y="1587"/>
                  </a:lnTo>
                </a:path>
                <a:path w="27940" h="2539">
                  <a:moveTo>
                    <a:pt x="0" y="2413"/>
                  </a:moveTo>
                  <a:lnTo>
                    <a:pt x="27429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8439491" y="2391332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4" h="11430">
                  <a:moveTo>
                    <a:pt x="2920" y="11430"/>
                  </a:moveTo>
                  <a:lnTo>
                    <a:pt x="1904" y="8128"/>
                  </a:lnTo>
                  <a:lnTo>
                    <a:pt x="1904" y="5715"/>
                  </a:lnTo>
                  <a:lnTo>
                    <a:pt x="1904" y="4064"/>
                  </a:lnTo>
                  <a:lnTo>
                    <a:pt x="1015" y="3302"/>
                  </a:lnTo>
                  <a:lnTo>
                    <a:pt x="1015" y="2413"/>
                  </a:lnTo>
                  <a:lnTo>
                    <a:pt x="1015" y="1651"/>
                  </a:lnTo>
                  <a:lnTo>
                    <a:pt x="0" y="762"/>
                  </a:lnTo>
                  <a:lnTo>
                    <a:pt x="0" y="0"/>
                  </a:lnTo>
                </a:path>
                <a:path w="6984" h="11430">
                  <a:moveTo>
                    <a:pt x="6730" y="5715"/>
                  </a:moveTo>
                  <a:lnTo>
                    <a:pt x="6730" y="4064"/>
                  </a:lnTo>
                  <a:lnTo>
                    <a:pt x="571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8392504" y="23953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8400124" y="24003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5" y="76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8401139" y="23986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8399235" y="2397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904" y="1651"/>
                  </a:moveTo>
                  <a:lnTo>
                    <a:pt x="1904" y="762"/>
                  </a:lnTo>
                  <a:lnTo>
                    <a:pt x="888" y="76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8402029" y="23978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8401139" y="23978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0"/>
                  </a:moveTo>
                  <a:lnTo>
                    <a:pt x="0" y="0"/>
                  </a:ln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8400124" y="23986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8399235" y="23978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889"/>
                  </a:move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8399235" y="23978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8391489" y="2386379"/>
              <a:ext cx="53340" cy="12700"/>
            </a:xfrm>
            <a:custGeom>
              <a:avLst/>
              <a:gdLst/>
              <a:ahLst/>
              <a:cxnLst/>
              <a:rect l="l" t="t" r="r" b="b"/>
              <a:pathLst>
                <a:path w="53340" h="12700">
                  <a:moveTo>
                    <a:pt x="10540" y="11430"/>
                  </a:moveTo>
                  <a:lnTo>
                    <a:pt x="10540" y="10668"/>
                  </a:lnTo>
                  <a:lnTo>
                    <a:pt x="9651" y="9906"/>
                  </a:lnTo>
                  <a:lnTo>
                    <a:pt x="8635" y="9906"/>
                  </a:lnTo>
                  <a:lnTo>
                    <a:pt x="7746" y="9906"/>
                  </a:lnTo>
                  <a:lnTo>
                    <a:pt x="5841" y="9017"/>
                  </a:lnTo>
                  <a:lnTo>
                    <a:pt x="3936" y="9017"/>
                  </a:lnTo>
                  <a:lnTo>
                    <a:pt x="2920" y="9017"/>
                  </a:lnTo>
                  <a:lnTo>
                    <a:pt x="1015" y="9017"/>
                  </a:lnTo>
                </a:path>
                <a:path w="53340" h="12700">
                  <a:moveTo>
                    <a:pt x="7746" y="11430"/>
                  </a:moveTo>
                  <a:lnTo>
                    <a:pt x="7746" y="10668"/>
                  </a:lnTo>
                  <a:lnTo>
                    <a:pt x="6730" y="10668"/>
                  </a:lnTo>
                  <a:lnTo>
                    <a:pt x="5841" y="9906"/>
                  </a:lnTo>
                  <a:lnTo>
                    <a:pt x="3936" y="9906"/>
                  </a:lnTo>
                  <a:lnTo>
                    <a:pt x="2920" y="9906"/>
                  </a:lnTo>
                  <a:lnTo>
                    <a:pt x="1015" y="9906"/>
                  </a:lnTo>
                  <a:lnTo>
                    <a:pt x="0" y="9906"/>
                  </a:lnTo>
                </a:path>
                <a:path w="53340" h="12700">
                  <a:moveTo>
                    <a:pt x="8635" y="12319"/>
                  </a:moveTo>
                  <a:lnTo>
                    <a:pt x="8635" y="11430"/>
                  </a:lnTo>
                  <a:lnTo>
                    <a:pt x="7746" y="10668"/>
                  </a:lnTo>
                  <a:lnTo>
                    <a:pt x="6730" y="10668"/>
                  </a:lnTo>
                  <a:lnTo>
                    <a:pt x="4825" y="9906"/>
                  </a:lnTo>
                  <a:lnTo>
                    <a:pt x="2920" y="9906"/>
                  </a:lnTo>
                  <a:lnTo>
                    <a:pt x="0" y="9906"/>
                  </a:lnTo>
                </a:path>
                <a:path w="53340" h="12700">
                  <a:moveTo>
                    <a:pt x="48001" y="889"/>
                  </a:moveTo>
                  <a:lnTo>
                    <a:pt x="46096" y="0"/>
                  </a:lnTo>
                </a:path>
                <a:path w="53340" h="12700">
                  <a:moveTo>
                    <a:pt x="49017" y="1651"/>
                  </a:moveTo>
                  <a:lnTo>
                    <a:pt x="48001" y="889"/>
                  </a:lnTo>
                </a:path>
                <a:path w="53340" h="12700">
                  <a:moveTo>
                    <a:pt x="49906" y="1651"/>
                  </a:moveTo>
                  <a:lnTo>
                    <a:pt x="49017" y="1651"/>
                  </a:lnTo>
                </a:path>
                <a:path w="53340" h="12700">
                  <a:moveTo>
                    <a:pt x="51811" y="4191"/>
                  </a:moveTo>
                  <a:lnTo>
                    <a:pt x="49906" y="1651"/>
                  </a:lnTo>
                </a:path>
                <a:path w="53340" h="12700">
                  <a:moveTo>
                    <a:pt x="52827" y="4953"/>
                  </a:moveTo>
                  <a:lnTo>
                    <a:pt x="51811" y="419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8437585" y="238637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76"/>
                  </a:moveTo>
                  <a:lnTo>
                    <a:pt x="13714" y="2476"/>
                  </a:lnTo>
                </a:path>
              </a:pathLst>
            </a:custGeom>
            <a:ln w="4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8341709" y="2379139"/>
              <a:ext cx="105410" cy="17145"/>
            </a:xfrm>
            <a:custGeom>
              <a:avLst/>
              <a:gdLst/>
              <a:ahLst/>
              <a:cxnLst/>
              <a:rect l="l" t="t" r="r" b="b"/>
              <a:pathLst>
                <a:path w="105409" h="17144">
                  <a:moveTo>
                    <a:pt x="96765" y="12192"/>
                  </a:moveTo>
                  <a:lnTo>
                    <a:pt x="95876" y="12192"/>
                  </a:lnTo>
                </a:path>
                <a:path w="105409" h="17144">
                  <a:moveTo>
                    <a:pt x="105400" y="0"/>
                  </a:moveTo>
                  <a:lnTo>
                    <a:pt x="102606" y="2413"/>
                  </a:lnTo>
                  <a:lnTo>
                    <a:pt x="97781" y="6477"/>
                  </a:lnTo>
                  <a:lnTo>
                    <a:pt x="95876" y="7239"/>
                  </a:lnTo>
                </a:path>
                <a:path w="105409" h="17144">
                  <a:moveTo>
                    <a:pt x="0" y="17146"/>
                  </a:moveTo>
                  <a:lnTo>
                    <a:pt x="26794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8522922" y="2260768"/>
              <a:ext cx="182245" cy="1270"/>
            </a:xfrm>
            <a:custGeom>
              <a:avLst/>
              <a:gdLst/>
              <a:ahLst/>
              <a:cxnLst/>
              <a:rect l="l" t="t" r="r" b="b"/>
              <a:pathLst>
                <a:path w="182245" h="1269">
                  <a:moveTo>
                    <a:pt x="-13716" y="381"/>
                  </a:moveTo>
                  <a:lnTo>
                    <a:pt x="195945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8521017" y="22607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7988680" y="2399461"/>
              <a:ext cx="219710" cy="1905"/>
            </a:xfrm>
            <a:custGeom>
              <a:avLst/>
              <a:gdLst/>
              <a:ahLst/>
              <a:cxnLst/>
              <a:rect l="l" t="t" r="r" b="b"/>
              <a:pathLst>
                <a:path w="219709" h="1905">
                  <a:moveTo>
                    <a:pt x="-13716" y="825"/>
                  </a:moveTo>
                  <a:lnTo>
                    <a:pt x="23340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8278341" y="2394634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5">
                  <a:moveTo>
                    <a:pt x="8635" y="6477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8309073" y="24003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0"/>
                  </a:moveTo>
                  <a:lnTo>
                    <a:pt x="888" y="762"/>
                  </a:ln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8309073" y="239704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904" y="0"/>
                  </a:moveTo>
                  <a:lnTo>
                    <a:pt x="888" y="762"/>
                  </a:lnTo>
                  <a:lnTo>
                    <a:pt x="0" y="762"/>
                  </a:ln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8309073" y="23986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8318597" y="23953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8308057" y="2395396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540" y="0"/>
                  </a:moveTo>
                  <a:lnTo>
                    <a:pt x="8635" y="0"/>
                  </a:lnTo>
                  <a:lnTo>
                    <a:pt x="6730" y="0"/>
                  </a:lnTo>
                  <a:lnTo>
                    <a:pt x="4825" y="0"/>
                  </a:lnTo>
                  <a:lnTo>
                    <a:pt x="3936" y="889"/>
                  </a:lnTo>
                  <a:lnTo>
                    <a:pt x="2920" y="889"/>
                  </a:lnTo>
                  <a:lnTo>
                    <a:pt x="1904" y="889"/>
                  </a:lnTo>
                  <a:lnTo>
                    <a:pt x="1015" y="1651"/>
                  </a:lnTo>
                  <a:lnTo>
                    <a:pt x="0" y="1651"/>
                  </a:ln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8308057" y="23978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8309962" y="239869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8310977" y="239780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8266913" y="2391332"/>
              <a:ext cx="52705" cy="7620"/>
            </a:xfrm>
            <a:custGeom>
              <a:avLst/>
              <a:gdLst/>
              <a:ahLst/>
              <a:cxnLst/>
              <a:rect l="l" t="t" r="r" b="b"/>
              <a:pathLst>
                <a:path w="52704" h="7619">
                  <a:moveTo>
                    <a:pt x="44065" y="6477"/>
                  </a:moveTo>
                  <a:lnTo>
                    <a:pt x="43049" y="6477"/>
                  </a:lnTo>
                  <a:lnTo>
                    <a:pt x="43049" y="7366"/>
                  </a:lnTo>
                </a:path>
                <a:path w="52704" h="7619">
                  <a:moveTo>
                    <a:pt x="52700" y="4953"/>
                  </a:moveTo>
                  <a:lnTo>
                    <a:pt x="50795" y="4953"/>
                  </a:lnTo>
                  <a:lnTo>
                    <a:pt x="49779" y="4953"/>
                  </a:lnTo>
                  <a:lnTo>
                    <a:pt x="48890" y="4953"/>
                  </a:lnTo>
                  <a:lnTo>
                    <a:pt x="46985" y="4953"/>
                  </a:lnTo>
                  <a:lnTo>
                    <a:pt x="45969" y="5715"/>
                  </a:lnTo>
                  <a:lnTo>
                    <a:pt x="45081" y="5715"/>
                  </a:lnTo>
                  <a:lnTo>
                    <a:pt x="44065" y="6477"/>
                  </a:lnTo>
                </a:path>
                <a:path w="52704" h="7619">
                  <a:moveTo>
                    <a:pt x="41144" y="6477"/>
                  </a:moveTo>
                  <a:lnTo>
                    <a:pt x="42160" y="6477"/>
                  </a:lnTo>
                  <a:lnTo>
                    <a:pt x="42160" y="7366"/>
                  </a:lnTo>
                </a:path>
                <a:path w="52704" h="7619">
                  <a:moveTo>
                    <a:pt x="43049" y="7366"/>
                  </a:moveTo>
                  <a:lnTo>
                    <a:pt x="43049" y="6477"/>
                  </a:lnTo>
                  <a:lnTo>
                    <a:pt x="44065" y="6477"/>
                  </a:lnTo>
                  <a:lnTo>
                    <a:pt x="44065" y="5715"/>
                  </a:lnTo>
                  <a:lnTo>
                    <a:pt x="45969" y="5715"/>
                  </a:lnTo>
                  <a:lnTo>
                    <a:pt x="46985" y="4953"/>
                  </a:lnTo>
                  <a:lnTo>
                    <a:pt x="49779" y="4953"/>
                  </a:lnTo>
                  <a:lnTo>
                    <a:pt x="52700" y="4953"/>
                  </a:lnTo>
                </a:path>
                <a:path w="52704" h="7619">
                  <a:moveTo>
                    <a:pt x="888" y="0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8273516" y="238803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8264880" y="24011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8264880" y="2388030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90" h="13335">
                  <a:moveTo>
                    <a:pt x="2031" y="4953"/>
                  </a:moveTo>
                  <a:lnTo>
                    <a:pt x="1015" y="6604"/>
                  </a:lnTo>
                  <a:lnTo>
                    <a:pt x="1015" y="7366"/>
                  </a:lnTo>
                  <a:lnTo>
                    <a:pt x="0" y="9017"/>
                  </a:lnTo>
                  <a:lnTo>
                    <a:pt x="0" y="11430"/>
                  </a:lnTo>
                  <a:lnTo>
                    <a:pt x="0" y="13081"/>
                  </a:lnTo>
                </a:path>
                <a:path w="8890" h="13335">
                  <a:moveTo>
                    <a:pt x="8635" y="4064"/>
                  </a:moveTo>
                  <a:lnTo>
                    <a:pt x="7746" y="4064"/>
                  </a:lnTo>
                  <a:lnTo>
                    <a:pt x="7746" y="4953"/>
                  </a:lnTo>
                  <a:lnTo>
                    <a:pt x="6730" y="5715"/>
                  </a:lnTo>
                  <a:lnTo>
                    <a:pt x="6730" y="6604"/>
                  </a:lnTo>
                  <a:lnTo>
                    <a:pt x="5841" y="7366"/>
                  </a:lnTo>
                  <a:lnTo>
                    <a:pt x="5841" y="9017"/>
                  </a:lnTo>
                  <a:lnTo>
                    <a:pt x="4825" y="9779"/>
                  </a:lnTo>
                  <a:lnTo>
                    <a:pt x="4825" y="13081"/>
                  </a:lnTo>
                </a:path>
                <a:path w="8890" h="13335">
                  <a:moveTo>
                    <a:pt x="8635" y="0"/>
                  </a:moveTo>
                  <a:lnTo>
                    <a:pt x="6730" y="889"/>
                  </a:lnTo>
                  <a:lnTo>
                    <a:pt x="4825" y="1651"/>
                  </a:lnTo>
                  <a:lnTo>
                    <a:pt x="3936" y="2540"/>
                  </a:lnTo>
                  <a:lnTo>
                    <a:pt x="292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8267801" y="23905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8263992" y="2379901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0" y="0"/>
                  </a:moveTo>
                  <a:lnTo>
                    <a:pt x="2920" y="2413"/>
                  </a:lnTo>
                  <a:lnTo>
                    <a:pt x="7619" y="6477"/>
                  </a:lnTo>
                  <a:lnTo>
                    <a:pt x="9524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7918450" y="2242997"/>
              <a:ext cx="250190" cy="29209"/>
            </a:xfrm>
            <a:custGeom>
              <a:avLst/>
              <a:gdLst/>
              <a:ahLst/>
              <a:cxnLst/>
              <a:rect l="l" t="t" r="r" b="b"/>
              <a:pathLst>
                <a:path w="250190" h="29210">
                  <a:moveTo>
                    <a:pt x="249910" y="0"/>
                  </a:moveTo>
                  <a:lnTo>
                    <a:pt x="0" y="0"/>
                  </a:lnTo>
                  <a:lnTo>
                    <a:pt x="0" y="29083"/>
                  </a:lnTo>
                  <a:lnTo>
                    <a:pt x="249910" y="29083"/>
                  </a:lnTo>
                  <a:lnTo>
                    <a:pt x="24991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8271611" y="2171862"/>
              <a:ext cx="20320" cy="52705"/>
            </a:xfrm>
            <a:custGeom>
              <a:avLst/>
              <a:gdLst/>
              <a:ahLst/>
              <a:cxnLst/>
              <a:rect l="l" t="t" r="r" b="b"/>
              <a:pathLst>
                <a:path w="20320" h="52705">
                  <a:moveTo>
                    <a:pt x="11555" y="6477"/>
                  </a:moveTo>
                  <a:lnTo>
                    <a:pt x="0" y="19559"/>
                  </a:lnTo>
                </a:path>
                <a:path w="20320" h="52705">
                  <a:moveTo>
                    <a:pt x="17270" y="32641"/>
                  </a:moveTo>
                  <a:lnTo>
                    <a:pt x="5841" y="47246"/>
                  </a:lnTo>
                </a:path>
                <a:path w="20320" h="52705">
                  <a:moveTo>
                    <a:pt x="20191" y="30989"/>
                  </a:moveTo>
                  <a:lnTo>
                    <a:pt x="7746" y="46484"/>
                  </a:lnTo>
                </a:path>
                <a:path w="20320" h="52705">
                  <a:moveTo>
                    <a:pt x="17270" y="37467"/>
                  </a:moveTo>
                  <a:lnTo>
                    <a:pt x="5841" y="52200"/>
                  </a:lnTo>
                </a:path>
                <a:path w="20320" h="52705">
                  <a:moveTo>
                    <a:pt x="6730" y="51311"/>
                  </a:moveTo>
                  <a:lnTo>
                    <a:pt x="13460" y="42420"/>
                  </a:lnTo>
                </a:path>
                <a:path w="20320" h="52705">
                  <a:moveTo>
                    <a:pt x="15365" y="0"/>
                  </a:moveTo>
                  <a:lnTo>
                    <a:pt x="7746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8300438" y="2175037"/>
              <a:ext cx="17780" cy="20955"/>
            </a:xfrm>
            <a:custGeom>
              <a:avLst/>
              <a:gdLst/>
              <a:ahLst/>
              <a:cxnLst/>
              <a:rect l="l" t="t" r="r" b="b"/>
              <a:pathLst>
                <a:path w="17779" h="20955">
                  <a:moveTo>
                    <a:pt x="11555" y="2540"/>
                  </a:moveTo>
                  <a:lnTo>
                    <a:pt x="0" y="15494"/>
                  </a:lnTo>
                </a:path>
                <a:path w="17779" h="20955">
                  <a:moveTo>
                    <a:pt x="9524" y="5715"/>
                  </a:moveTo>
                  <a:lnTo>
                    <a:pt x="2920" y="13081"/>
                  </a:lnTo>
                </a:path>
                <a:path w="17779" h="20955">
                  <a:moveTo>
                    <a:pt x="11555" y="7366"/>
                  </a:moveTo>
                  <a:lnTo>
                    <a:pt x="0" y="20448"/>
                  </a:lnTo>
                </a:path>
                <a:path w="17779" h="20955">
                  <a:moveTo>
                    <a:pt x="6730" y="12319"/>
                  </a:moveTo>
                  <a:lnTo>
                    <a:pt x="1727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8209260" y="2161956"/>
              <a:ext cx="118110" cy="96520"/>
            </a:xfrm>
            <a:custGeom>
              <a:avLst/>
              <a:gdLst/>
              <a:ahLst/>
              <a:cxnLst/>
              <a:rect l="l" t="t" r="r" b="b"/>
              <a:pathLst>
                <a:path w="118109" h="96519">
                  <a:moveTo>
                    <a:pt x="91177" y="28576"/>
                  </a:moveTo>
                  <a:lnTo>
                    <a:pt x="79621" y="42547"/>
                  </a:lnTo>
                </a:path>
                <a:path w="118109" h="96519">
                  <a:moveTo>
                    <a:pt x="94098" y="26163"/>
                  </a:moveTo>
                  <a:lnTo>
                    <a:pt x="88257" y="33530"/>
                  </a:lnTo>
                  <a:lnTo>
                    <a:pt x="82542" y="40896"/>
                  </a:lnTo>
                </a:path>
                <a:path w="118109" h="96519">
                  <a:moveTo>
                    <a:pt x="91177" y="33530"/>
                  </a:moveTo>
                  <a:lnTo>
                    <a:pt x="79621" y="47373"/>
                  </a:lnTo>
                </a:path>
                <a:path w="118109" h="96519">
                  <a:moveTo>
                    <a:pt x="75812" y="52327"/>
                  </a:moveTo>
                  <a:lnTo>
                    <a:pt x="82542" y="44071"/>
                  </a:lnTo>
                  <a:lnTo>
                    <a:pt x="89273" y="35943"/>
                  </a:lnTo>
                  <a:lnTo>
                    <a:pt x="97908" y="25401"/>
                  </a:lnTo>
                </a:path>
                <a:path w="118109" h="96519">
                  <a:moveTo>
                    <a:pt x="85463" y="3302"/>
                  </a:moveTo>
                  <a:lnTo>
                    <a:pt x="73907" y="16384"/>
                  </a:lnTo>
                </a:path>
                <a:path w="118109" h="96519">
                  <a:moveTo>
                    <a:pt x="114162" y="2540"/>
                  </a:moveTo>
                  <a:lnTo>
                    <a:pt x="102733" y="15621"/>
                  </a:lnTo>
                </a:path>
                <a:path w="118109" h="96519">
                  <a:moveTo>
                    <a:pt x="116067" y="0"/>
                  </a:moveTo>
                  <a:lnTo>
                    <a:pt x="106543" y="11430"/>
                  </a:lnTo>
                  <a:lnTo>
                    <a:pt x="100702" y="18797"/>
                  </a:lnTo>
                </a:path>
                <a:path w="118109" h="96519">
                  <a:moveTo>
                    <a:pt x="114162" y="7366"/>
                  </a:moveTo>
                  <a:lnTo>
                    <a:pt x="102733" y="20448"/>
                  </a:lnTo>
                </a:path>
                <a:path w="118109" h="96519">
                  <a:moveTo>
                    <a:pt x="84447" y="1651"/>
                  </a:moveTo>
                  <a:lnTo>
                    <a:pt x="77717" y="9906"/>
                  </a:lnTo>
                </a:path>
                <a:path w="118109" h="96519">
                  <a:moveTo>
                    <a:pt x="108448" y="13081"/>
                  </a:moveTo>
                  <a:lnTo>
                    <a:pt x="117972" y="2540"/>
                  </a:lnTo>
                </a:path>
                <a:path w="118109" h="96519">
                  <a:moveTo>
                    <a:pt x="70097" y="18035"/>
                  </a:moveTo>
                  <a:lnTo>
                    <a:pt x="61462" y="28576"/>
                  </a:lnTo>
                </a:path>
                <a:path w="118109" h="96519">
                  <a:moveTo>
                    <a:pt x="51811" y="30227"/>
                  </a:moveTo>
                  <a:lnTo>
                    <a:pt x="25016" y="62868"/>
                  </a:lnTo>
                </a:path>
                <a:path w="118109" h="96519">
                  <a:moveTo>
                    <a:pt x="43176" y="54740"/>
                  </a:moveTo>
                  <a:lnTo>
                    <a:pt x="34540" y="65282"/>
                  </a:lnTo>
                </a:path>
                <a:path w="118109" h="96519">
                  <a:moveTo>
                    <a:pt x="70097" y="56391"/>
                  </a:moveTo>
                  <a:lnTo>
                    <a:pt x="57652" y="71886"/>
                  </a:lnTo>
                </a:path>
                <a:path w="118109" h="96519">
                  <a:moveTo>
                    <a:pt x="44192" y="49787"/>
                  </a:moveTo>
                  <a:lnTo>
                    <a:pt x="34540" y="61217"/>
                  </a:lnTo>
                </a:path>
                <a:path w="118109" h="96519">
                  <a:moveTo>
                    <a:pt x="25016" y="62868"/>
                  </a:moveTo>
                  <a:lnTo>
                    <a:pt x="0" y="96399"/>
                  </a:lnTo>
                </a:path>
                <a:path w="118109" h="96519">
                  <a:moveTo>
                    <a:pt x="34540" y="65282"/>
                  </a:moveTo>
                  <a:lnTo>
                    <a:pt x="26921" y="75950"/>
                  </a:lnTo>
                </a:path>
                <a:path w="118109" h="96519">
                  <a:moveTo>
                    <a:pt x="26921" y="75950"/>
                  </a:moveTo>
                  <a:lnTo>
                    <a:pt x="19175" y="85730"/>
                  </a:lnTo>
                  <a:lnTo>
                    <a:pt x="11555" y="96399"/>
                  </a:lnTo>
                </a:path>
                <a:path w="118109" h="96519">
                  <a:moveTo>
                    <a:pt x="68192" y="57153"/>
                  </a:moveTo>
                  <a:lnTo>
                    <a:pt x="57652" y="71886"/>
                  </a:lnTo>
                  <a:lnTo>
                    <a:pt x="46096" y="86619"/>
                  </a:lnTo>
                  <a:lnTo>
                    <a:pt x="39366" y="96399"/>
                  </a:lnTo>
                </a:path>
                <a:path w="118109" h="96519">
                  <a:moveTo>
                    <a:pt x="57652" y="71886"/>
                  </a:moveTo>
                  <a:lnTo>
                    <a:pt x="46985" y="86619"/>
                  </a:lnTo>
                  <a:lnTo>
                    <a:pt x="40382" y="96399"/>
                  </a:lnTo>
                </a:path>
                <a:path w="118109" h="96519">
                  <a:moveTo>
                    <a:pt x="68192" y="62106"/>
                  </a:moveTo>
                  <a:lnTo>
                    <a:pt x="57652" y="76712"/>
                  </a:lnTo>
                  <a:lnTo>
                    <a:pt x="53716" y="81666"/>
                  </a:lnTo>
                  <a:lnTo>
                    <a:pt x="42287" y="96399"/>
                  </a:lnTo>
                </a:path>
                <a:path w="118109" h="96519">
                  <a:moveTo>
                    <a:pt x="34540" y="61217"/>
                  </a:moveTo>
                  <a:lnTo>
                    <a:pt x="25905" y="72648"/>
                  </a:lnTo>
                  <a:lnTo>
                    <a:pt x="17270" y="84079"/>
                  </a:lnTo>
                </a:path>
                <a:path w="118109" h="96519">
                  <a:moveTo>
                    <a:pt x="17270" y="84079"/>
                  </a:moveTo>
                  <a:lnTo>
                    <a:pt x="8635" y="96399"/>
                  </a:lnTo>
                </a:path>
                <a:path w="118109" h="96519">
                  <a:moveTo>
                    <a:pt x="42287" y="96399"/>
                  </a:moveTo>
                  <a:lnTo>
                    <a:pt x="49017" y="87381"/>
                  </a:lnTo>
                </a:path>
                <a:path w="118109" h="96519">
                  <a:moveTo>
                    <a:pt x="49017" y="87381"/>
                  </a:moveTo>
                  <a:lnTo>
                    <a:pt x="55621" y="78363"/>
                  </a:lnTo>
                  <a:lnTo>
                    <a:pt x="62351" y="69473"/>
                  </a:lnTo>
                  <a:lnTo>
                    <a:pt x="69081" y="61217"/>
                  </a:lnTo>
                </a:path>
                <a:path w="118109" h="96519">
                  <a:moveTo>
                    <a:pt x="62351" y="29465"/>
                  </a:moveTo>
                  <a:lnTo>
                    <a:pt x="52827" y="42547"/>
                  </a:lnTo>
                  <a:lnTo>
                    <a:pt x="43176" y="547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7998331" y="2177578"/>
              <a:ext cx="272415" cy="34290"/>
            </a:xfrm>
            <a:custGeom>
              <a:avLst/>
              <a:gdLst/>
              <a:ahLst/>
              <a:cxnLst/>
              <a:rect l="l" t="t" r="r" b="b"/>
              <a:pathLst>
                <a:path w="272415" h="34289">
                  <a:moveTo>
                    <a:pt x="272390" y="12954"/>
                  </a:moveTo>
                  <a:lnTo>
                    <a:pt x="263755" y="23623"/>
                  </a:lnTo>
                  <a:lnTo>
                    <a:pt x="255120" y="34165"/>
                  </a:lnTo>
                </a:path>
                <a:path w="272415" h="34289">
                  <a:moveTo>
                    <a:pt x="0" y="9779"/>
                  </a:moveTo>
                  <a:lnTo>
                    <a:pt x="7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7984870" y="222723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7986776" y="22346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7982966" y="2197899"/>
              <a:ext cx="26034" cy="36830"/>
            </a:xfrm>
            <a:custGeom>
              <a:avLst/>
              <a:gdLst/>
              <a:ahLst/>
              <a:cxnLst/>
              <a:rect l="l" t="t" r="r" b="b"/>
              <a:pathLst>
                <a:path w="26034" h="36830">
                  <a:moveTo>
                    <a:pt x="0" y="9779"/>
                  </a:moveTo>
                  <a:lnTo>
                    <a:pt x="7619" y="0"/>
                  </a:lnTo>
                </a:path>
                <a:path w="26034" h="36830">
                  <a:moveTo>
                    <a:pt x="24000" y="26163"/>
                  </a:moveTo>
                  <a:lnTo>
                    <a:pt x="25905" y="22861"/>
                  </a:lnTo>
                </a:path>
                <a:path w="26034" h="36830">
                  <a:moveTo>
                    <a:pt x="17270" y="32641"/>
                  </a:moveTo>
                  <a:lnTo>
                    <a:pt x="13460" y="30989"/>
                  </a:lnTo>
                </a:path>
                <a:path w="26034" h="36830">
                  <a:moveTo>
                    <a:pt x="13460" y="30989"/>
                  </a:moveTo>
                  <a:lnTo>
                    <a:pt x="9651" y="30227"/>
                  </a:lnTo>
                  <a:lnTo>
                    <a:pt x="5714" y="29338"/>
                  </a:lnTo>
                </a:path>
                <a:path w="26034" h="36830">
                  <a:moveTo>
                    <a:pt x="6730" y="36705"/>
                  </a:moveTo>
                  <a:lnTo>
                    <a:pt x="8635" y="35943"/>
                  </a:lnTo>
                  <a:lnTo>
                    <a:pt x="10540" y="35054"/>
                  </a:lnTo>
                  <a:lnTo>
                    <a:pt x="13460" y="34292"/>
                  </a:lnTo>
                  <a:lnTo>
                    <a:pt x="16254" y="33530"/>
                  </a:lnTo>
                  <a:lnTo>
                    <a:pt x="18286" y="31879"/>
                  </a:lnTo>
                  <a:lnTo>
                    <a:pt x="19175" y="30989"/>
                  </a:lnTo>
                  <a:lnTo>
                    <a:pt x="20191" y="30227"/>
                  </a:lnTo>
                  <a:lnTo>
                    <a:pt x="21080" y="293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8004046" y="222482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413"/>
                  </a:moveTo>
                  <a:lnTo>
                    <a:pt x="1015" y="1651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7976235" y="2187357"/>
              <a:ext cx="31115" cy="37465"/>
            </a:xfrm>
            <a:custGeom>
              <a:avLst/>
              <a:gdLst/>
              <a:ahLst/>
              <a:cxnLst/>
              <a:rect l="l" t="t" r="r" b="b"/>
              <a:pathLst>
                <a:path w="31115" h="37464">
                  <a:moveTo>
                    <a:pt x="29715" y="37467"/>
                  </a:moveTo>
                  <a:lnTo>
                    <a:pt x="30731" y="36705"/>
                  </a:lnTo>
                </a:path>
                <a:path w="31115" h="37464">
                  <a:moveTo>
                    <a:pt x="14349" y="10541"/>
                  </a:moveTo>
                  <a:lnTo>
                    <a:pt x="22096" y="0"/>
                  </a:lnTo>
                </a:path>
                <a:path w="31115" h="37464">
                  <a:moveTo>
                    <a:pt x="0" y="30989"/>
                  </a:moveTo>
                  <a:lnTo>
                    <a:pt x="6730" y="2032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7930265" y="2237906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6222" y="-13716"/>
                  </a:moveTo>
                  <a:lnTo>
                    <a:pt x="6222" y="13716"/>
                  </a:lnTo>
                </a:path>
              </a:pathLst>
            </a:custGeom>
            <a:ln w="124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7968615" y="2218347"/>
              <a:ext cx="7620" cy="11430"/>
            </a:xfrm>
            <a:custGeom>
              <a:avLst/>
              <a:gdLst/>
              <a:ahLst/>
              <a:cxnLst/>
              <a:rect l="l" t="t" r="r" b="b"/>
              <a:pathLst>
                <a:path w="7620" h="11430">
                  <a:moveTo>
                    <a:pt x="0" y="11430"/>
                  </a:moveTo>
                  <a:lnTo>
                    <a:pt x="7619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7948424" y="2229778"/>
              <a:ext cx="20320" cy="8255"/>
            </a:xfrm>
            <a:custGeom>
              <a:avLst/>
              <a:gdLst/>
              <a:ahLst/>
              <a:cxnLst/>
              <a:rect l="l" t="t" r="r" b="b"/>
              <a:pathLst>
                <a:path w="20320" h="8255">
                  <a:moveTo>
                    <a:pt x="1015" y="8128"/>
                  </a:moveTo>
                  <a:lnTo>
                    <a:pt x="1015" y="4064"/>
                  </a:lnTo>
                  <a:lnTo>
                    <a:pt x="1015" y="3175"/>
                  </a:lnTo>
                  <a:lnTo>
                    <a:pt x="0" y="3175"/>
                  </a:lnTo>
                  <a:lnTo>
                    <a:pt x="4825" y="3175"/>
                  </a:lnTo>
                  <a:lnTo>
                    <a:pt x="7746" y="2413"/>
                  </a:lnTo>
                  <a:lnTo>
                    <a:pt x="11555" y="2413"/>
                  </a:lnTo>
                  <a:lnTo>
                    <a:pt x="13460" y="1651"/>
                  </a:lnTo>
                  <a:lnTo>
                    <a:pt x="16381" y="1651"/>
                  </a:lnTo>
                  <a:lnTo>
                    <a:pt x="17270" y="762"/>
                  </a:lnTo>
                  <a:lnTo>
                    <a:pt x="19175" y="762"/>
                  </a:lnTo>
                  <a:lnTo>
                    <a:pt x="19175" y="0"/>
                  </a:lnTo>
                  <a:lnTo>
                    <a:pt x="2019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7942710" y="2158780"/>
              <a:ext cx="78740" cy="79375"/>
            </a:xfrm>
            <a:custGeom>
              <a:avLst/>
              <a:gdLst/>
              <a:ahLst/>
              <a:cxnLst/>
              <a:rect l="l" t="t" r="r" b="b"/>
              <a:pathLst>
                <a:path w="78740" h="79375">
                  <a:moveTo>
                    <a:pt x="42160" y="68457"/>
                  </a:moveTo>
                  <a:lnTo>
                    <a:pt x="38350" y="68457"/>
                  </a:lnTo>
                  <a:lnTo>
                    <a:pt x="33525" y="68457"/>
                  </a:lnTo>
                  <a:lnTo>
                    <a:pt x="29715" y="69346"/>
                  </a:lnTo>
                  <a:lnTo>
                    <a:pt x="28699" y="69346"/>
                  </a:lnTo>
                  <a:lnTo>
                    <a:pt x="27810" y="69346"/>
                  </a:lnTo>
                  <a:lnTo>
                    <a:pt x="26794" y="70108"/>
                  </a:lnTo>
                  <a:lnTo>
                    <a:pt x="25905" y="70108"/>
                  </a:lnTo>
                  <a:lnTo>
                    <a:pt x="25905" y="70997"/>
                  </a:lnTo>
                </a:path>
                <a:path w="78740" h="79375">
                  <a:moveTo>
                    <a:pt x="0" y="79125"/>
                  </a:moveTo>
                  <a:lnTo>
                    <a:pt x="8635" y="79125"/>
                  </a:lnTo>
                  <a:lnTo>
                    <a:pt x="12444" y="79125"/>
                  </a:lnTo>
                  <a:lnTo>
                    <a:pt x="19175" y="79125"/>
                  </a:lnTo>
                  <a:lnTo>
                    <a:pt x="22984" y="79125"/>
                  </a:lnTo>
                  <a:lnTo>
                    <a:pt x="26794" y="78363"/>
                  </a:lnTo>
                  <a:lnTo>
                    <a:pt x="31620" y="78363"/>
                  </a:lnTo>
                  <a:lnTo>
                    <a:pt x="37334" y="77474"/>
                  </a:lnTo>
                  <a:lnTo>
                    <a:pt x="41271" y="76712"/>
                  </a:lnTo>
                  <a:lnTo>
                    <a:pt x="44065" y="75823"/>
                  </a:lnTo>
                </a:path>
                <a:path w="78740" h="79375">
                  <a:moveTo>
                    <a:pt x="63240" y="18797"/>
                  </a:moveTo>
                  <a:lnTo>
                    <a:pt x="70986" y="8890"/>
                  </a:lnTo>
                  <a:lnTo>
                    <a:pt x="7860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8214715" y="2014511"/>
              <a:ext cx="224154" cy="41275"/>
            </a:xfrm>
            <a:custGeom>
              <a:avLst/>
              <a:gdLst/>
              <a:ahLst/>
              <a:cxnLst/>
              <a:rect l="l" t="t" r="r" b="b"/>
              <a:pathLst>
                <a:path w="224154" h="41275">
                  <a:moveTo>
                    <a:pt x="224142" y="0"/>
                  </a:moveTo>
                  <a:lnTo>
                    <a:pt x="0" y="0"/>
                  </a:lnTo>
                  <a:lnTo>
                    <a:pt x="0" y="31496"/>
                  </a:lnTo>
                  <a:lnTo>
                    <a:pt x="4826" y="31496"/>
                  </a:lnTo>
                  <a:lnTo>
                    <a:pt x="4826" y="41275"/>
                  </a:lnTo>
                  <a:lnTo>
                    <a:pt x="214490" y="41275"/>
                  </a:lnTo>
                  <a:lnTo>
                    <a:pt x="214490" y="35560"/>
                  </a:lnTo>
                  <a:lnTo>
                    <a:pt x="216395" y="35560"/>
                  </a:lnTo>
                  <a:lnTo>
                    <a:pt x="216395" y="31496"/>
                  </a:lnTo>
                  <a:lnTo>
                    <a:pt x="224142" y="31496"/>
                  </a:lnTo>
                  <a:lnTo>
                    <a:pt x="2241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8241896" y="2028216"/>
              <a:ext cx="183515" cy="4445"/>
            </a:xfrm>
            <a:custGeom>
              <a:avLst/>
              <a:gdLst/>
              <a:ahLst/>
              <a:cxnLst/>
              <a:rect l="l" t="t" r="r" b="b"/>
              <a:pathLst>
                <a:path w="183515" h="4444">
                  <a:moveTo>
                    <a:pt x="-13716" y="2032"/>
                  </a:moveTo>
                  <a:lnTo>
                    <a:pt x="196961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8340693" y="2104929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30">
                  <a:moveTo>
                    <a:pt x="12444" y="0"/>
                  </a:moveTo>
                  <a:lnTo>
                    <a:pt x="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8333074" y="2109755"/>
              <a:ext cx="13335" cy="46990"/>
            </a:xfrm>
            <a:custGeom>
              <a:avLst/>
              <a:gdLst/>
              <a:ahLst/>
              <a:cxnLst/>
              <a:rect l="l" t="t" r="r" b="b"/>
              <a:pathLst>
                <a:path w="13334" h="46989">
                  <a:moveTo>
                    <a:pt x="13333" y="29465"/>
                  </a:moveTo>
                  <a:lnTo>
                    <a:pt x="1904" y="41658"/>
                  </a:lnTo>
                </a:path>
                <a:path w="13334" h="46989">
                  <a:moveTo>
                    <a:pt x="12444" y="30989"/>
                  </a:moveTo>
                  <a:lnTo>
                    <a:pt x="2793" y="41658"/>
                  </a:lnTo>
                </a:path>
                <a:path w="13334" h="46989">
                  <a:moveTo>
                    <a:pt x="13333" y="34292"/>
                  </a:moveTo>
                  <a:lnTo>
                    <a:pt x="1904" y="46484"/>
                  </a:lnTo>
                </a:path>
                <a:path w="13334" h="46989">
                  <a:moveTo>
                    <a:pt x="9524" y="3302"/>
                  </a:moveTo>
                  <a:lnTo>
                    <a:pt x="0" y="12319"/>
                  </a:lnTo>
                </a:path>
                <a:path w="13334" h="46989">
                  <a:moveTo>
                    <a:pt x="3809" y="44071"/>
                  </a:moveTo>
                  <a:lnTo>
                    <a:pt x="13333" y="34292"/>
                  </a:lnTo>
                </a:path>
                <a:path w="13334" h="46989">
                  <a:moveTo>
                    <a:pt x="10540" y="0"/>
                  </a:moveTo>
                  <a:lnTo>
                    <a:pt x="888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8300438" y="1889396"/>
              <a:ext cx="180340" cy="4445"/>
            </a:xfrm>
            <a:custGeom>
              <a:avLst/>
              <a:gdLst/>
              <a:ahLst/>
              <a:cxnLst/>
              <a:rect l="l" t="t" r="r" b="b"/>
              <a:pathLst>
                <a:path w="180340" h="4444">
                  <a:moveTo>
                    <a:pt x="-13716" y="2095"/>
                  </a:moveTo>
                  <a:lnTo>
                    <a:pt x="194040" y="2095"/>
                  </a:lnTo>
                </a:path>
              </a:pathLst>
            </a:custGeom>
            <a:ln w="316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8315420" y="1863487"/>
              <a:ext cx="61594" cy="28575"/>
            </a:xfrm>
            <a:custGeom>
              <a:avLst/>
              <a:gdLst/>
              <a:ahLst/>
              <a:cxnLst/>
              <a:rect l="l" t="t" r="r" b="b"/>
              <a:pathLst>
                <a:path w="61595" h="28575">
                  <a:moveTo>
                    <a:pt x="0" y="28195"/>
                  </a:moveTo>
                  <a:lnTo>
                    <a:pt x="61085" y="28195"/>
                  </a:lnTo>
                  <a:lnTo>
                    <a:pt x="61085" y="0"/>
                  </a:lnTo>
                  <a:lnTo>
                    <a:pt x="0" y="0"/>
                  </a:lnTo>
                  <a:lnTo>
                    <a:pt x="0" y="281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8310722" y="1863487"/>
              <a:ext cx="60325" cy="28575"/>
            </a:xfrm>
            <a:custGeom>
              <a:avLst/>
              <a:gdLst/>
              <a:ahLst/>
              <a:cxnLst/>
              <a:rect l="l" t="t" r="r" b="b"/>
              <a:pathLst>
                <a:path w="60325" h="28575">
                  <a:moveTo>
                    <a:pt x="0" y="28195"/>
                  </a:moveTo>
                  <a:lnTo>
                    <a:pt x="59942" y="28195"/>
                  </a:lnTo>
                  <a:lnTo>
                    <a:pt x="59942" y="0"/>
                  </a:lnTo>
                  <a:lnTo>
                    <a:pt x="0" y="0"/>
                  </a:lnTo>
                  <a:lnTo>
                    <a:pt x="0" y="281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8327232" y="1865011"/>
              <a:ext cx="147320" cy="243204"/>
            </a:xfrm>
            <a:custGeom>
              <a:avLst/>
              <a:gdLst/>
              <a:ahLst/>
              <a:cxnLst/>
              <a:rect l="l" t="t" r="r" b="b"/>
              <a:pathLst>
                <a:path w="147320" h="243205">
                  <a:moveTo>
                    <a:pt x="18286" y="9779"/>
                  </a:moveTo>
                  <a:lnTo>
                    <a:pt x="2920" y="10541"/>
                  </a:lnTo>
                </a:path>
                <a:path w="147320" h="243205">
                  <a:moveTo>
                    <a:pt x="14476" y="36705"/>
                  </a:moveTo>
                  <a:lnTo>
                    <a:pt x="16381" y="36705"/>
                  </a:lnTo>
                </a:path>
                <a:path w="147320" h="243205">
                  <a:moveTo>
                    <a:pt x="0" y="1651"/>
                  </a:moveTo>
                  <a:lnTo>
                    <a:pt x="21207" y="0"/>
                  </a:lnTo>
                </a:path>
                <a:path w="147320" h="243205">
                  <a:moveTo>
                    <a:pt x="126607" y="104400"/>
                  </a:moveTo>
                  <a:lnTo>
                    <a:pt x="119877" y="119895"/>
                  </a:lnTo>
                </a:path>
                <a:path w="147320" h="243205">
                  <a:moveTo>
                    <a:pt x="146799" y="91318"/>
                  </a:moveTo>
                  <a:lnTo>
                    <a:pt x="133338" y="119895"/>
                  </a:lnTo>
                </a:path>
                <a:path w="147320" h="243205">
                  <a:moveTo>
                    <a:pt x="137147" y="105289"/>
                  </a:moveTo>
                  <a:lnTo>
                    <a:pt x="132449" y="115069"/>
                  </a:lnTo>
                </a:path>
                <a:path w="147320" h="243205">
                  <a:moveTo>
                    <a:pt x="135243" y="108464"/>
                  </a:moveTo>
                  <a:lnTo>
                    <a:pt x="132449" y="115831"/>
                  </a:lnTo>
                </a:path>
                <a:path w="147320" h="243205">
                  <a:moveTo>
                    <a:pt x="121909" y="154187"/>
                  </a:moveTo>
                  <a:lnTo>
                    <a:pt x="125718" y="142757"/>
                  </a:lnTo>
                </a:path>
                <a:path w="147320" h="243205">
                  <a:moveTo>
                    <a:pt x="119877" y="148472"/>
                  </a:moveTo>
                  <a:lnTo>
                    <a:pt x="117083" y="155838"/>
                  </a:lnTo>
                </a:path>
                <a:path w="147320" h="243205">
                  <a:moveTo>
                    <a:pt x="111242" y="142757"/>
                  </a:moveTo>
                  <a:lnTo>
                    <a:pt x="107432" y="154187"/>
                  </a:lnTo>
                </a:path>
                <a:path w="147320" h="243205">
                  <a:moveTo>
                    <a:pt x="37461" y="228487"/>
                  </a:moveTo>
                  <a:lnTo>
                    <a:pt x="25905" y="239918"/>
                  </a:lnTo>
                </a:path>
                <a:path w="147320" h="243205">
                  <a:moveTo>
                    <a:pt x="66161" y="228487"/>
                  </a:moveTo>
                  <a:lnTo>
                    <a:pt x="53716" y="239029"/>
                  </a:lnTo>
                </a:path>
                <a:path w="147320" h="243205">
                  <a:moveTo>
                    <a:pt x="62351" y="232551"/>
                  </a:moveTo>
                  <a:lnTo>
                    <a:pt x="49906" y="24309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8380059" y="2100865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5" h="10160">
                  <a:moveTo>
                    <a:pt x="10540" y="0"/>
                  </a:moveTo>
                  <a:lnTo>
                    <a:pt x="0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8342598" y="2073050"/>
              <a:ext cx="50800" cy="71120"/>
            </a:xfrm>
            <a:custGeom>
              <a:avLst/>
              <a:gdLst/>
              <a:ahLst/>
              <a:cxnLst/>
              <a:rect l="l" t="t" r="r" b="b"/>
              <a:pathLst>
                <a:path w="50800" h="71119">
                  <a:moveTo>
                    <a:pt x="20191" y="21210"/>
                  </a:moveTo>
                  <a:lnTo>
                    <a:pt x="9651" y="30227"/>
                  </a:lnTo>
                </a:path>
                <a:path w="50800" h="71119">
                  <a:moveTo>
                    <a:pt x="41271" y="33530"/>
                  </a:moveTo>
                  <a:lnTo>
                    <a:pt x="50795" y="24512"/>
                  </a:lnTo>
                </a:path>
                <a:path w="50800" h="71119">
                  <a:moveTo>
                    <a:pt x="19175" y="21210"/>
                  </a:moveTo>
                  <a:lnTo>
                    <a:pt x="9651" y="28576"/>
                  </a:lnTo>
                </a:path>
                <a:path w="50800" h="71119">
                  <a:moveTo>
                    <a:pt x="38350" y="30989"/>
                  </a:moveTo>
                  <a:lnTo>
                    <a:pt x="26921" y="42420"/>
                  </a:lnTo>
                </a:path>
                <a:path w="50800" h="71119">
                  <a:moveTo>
                    <a:pt x="31620" y="42420"/>
                  </a:moveTo>
                  <a:lnTo>
                    <a:pt x="41271" y="33530"/>
                  </a:lnTo>
                </a:path>
                <a:path w="50800" h="71119">
                  <a:moveTo>
                    <a:pt x="9651" y="28576"/>
                  </a:moveTo>
                  <a:lnTo>
                    <a:pt x="1015" y="36705"/>
                  </a:lnTo>
                </a:path>
                <a:path w="50800" h="71119">
                  <a:moveTo>
                    <a:pt x="15365" y="53851"/>
                  </a:moveTo>
                  <a:lnTo>
                    <a:pt x="3809" y="66171"/>
                  </a:lnTo>
                </a:path>
                <a:path w="50800" h="71119">
                  <a:moveTo>
                    <a:pt x="13460" y="57153"/>
                  </a:moveTo>
                  <a:lnTo>
                    <a:pt x="2920" y="67695"/>
                  </a:lnTo>
                </a:path>
                <a:path w="50800" h="71119">
                  <a:moveTo>
                    <a:pt x="15365" y="58804"/>
                  </a:moveTo>
                  <a:lnTo>
                    <a:pt x="3809" y="70997"/>
                  </a:lnTo>
                </a:path>
                <a:path w="50800" h="71119">
                  <a:moveTo>
                    <a:pt x="9651" y="30227"/>
                  </a:moveTo>
                  <a:lnTo>
                    <a:pt x="0" y="40007"/>
                  </a:lnTo>
                </a:path>
                <a:path w="50800" h="71119">
                  <a:moveTo>
                    <a:pt x="3809" y="70997"/>
                  </a:moveTo>
                  <a:lnTo>
                    <a:pt x="13460" y="61217"/>
                  </a:lnTo>
                </a:path>
                <a:path w="50800" h="71119">
                  <a:moveTo>
                    <a:pt x="26921" y="42420"/>
                  </a:moveTo>
                  <a:lnTo>
                    <a:pt x="15365" y="53851"/>
                  </a:lnTo>
                </a:path>
                <a:path w="50800" h="71119">
                  <a:moveTo>
                    <a:pt x="34540" y="35054"/>
                  </a:moveTo>
                  <a:lnTo>
                    <a:pt x="22984" y="47373"/>
                  </a:lnTo>
                  <a:lnTo>
                    <a:pt x="13460" y="57153"/>
                  </a:lnTo>
                </a:path>
                <a:path w="50800" h="71119">
                  <a:moveTo>
                    <a:pt x="37461" y="37594"/>
                  </a:moveTo>
                  <a:lnTo>
                    <a:pt x="26921" y="47373"/>
                  </a:lnTo>
                  <a:lnTo>
                    <a:pt x="15365" y="58804"/>
                  </a:lnTo>
                </a:path>
                <a:path w="50800" h="71119">
                  <a:moveTo>
                    <a:pt x="13460" y="61217"/>
                  </a:moveTo>
                  <a:lnTo>
                    <a:pt x="22096" y="51438"/>
                  </a:lnTo>
                  <a:lnTo>
                    <a:pt x="31620" y="42420"/>
                  </a:lnTo>
                </a:path>
                <a:path w="50800" h="71119">
                  <a:moveTo>
                    <a:pt x="46096" y="0"/>
                  </a:moveTo>
                  <a:lnTo>
                    <a:pt x="33652" y="10668"/>
                  </a:lnTo>
                </a:path>
                <a:path w="50800" h="71119">
                  <a:moveTo>
                    <a:pt x="43176" y="889"/>
                  </a:moveTo>
                  <a:lnTo>
                    <a:pt x="34540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8415490" y="2042060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8422220" y="2037996"/>
              <a:ext cx="12065" cy="8255"/>
            </a:xfrm>
            <a:custGeom>
              <a:avLst/>
              <a:gdLst/>
              <a:ahLst/>
              <a:cxnLst/>
              <a:rect l="l" t="t" r="r" b="b"/>
              <a:pathLst>
                <a:path w="12065" h="8255">
                  <a:moveTo>
                    <a:pt x="11555" y="0"/>
                  </a:moveTo>
                  <a:lnTo>
                    <a:pt x="0" y="8128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8413584" y="2037996"/>
              <a:ext cx="48260" cy="13970"/>
            </a:xfrm>
            <a:custGeom>
              <a:avLst/>
              <a:gdLst/>
              <a:ahLst/>
              <a:cxnLst/>
              <a:rect l="l" t="t" r="r" b="b"/>
              <a:pathLst>
                <a:path w="48259" h="13969">
                  <a:moveTo>
                    <a:pt x="48001" y="0"/>
                  </a:moveTo>
                  <a:lnTo>
                    <a:pt x="38350" y="7366"/>
                  </a:lnTo>
                </a:path>
                <a:path w="48259" h="13969">
                  <a:moveTo>
                    <a:pt x="46985" y="1651"/>
                  </a:moveTo>
                  <a:lnTo>
                    <a:pt x="35556" y="9779"/>
                  </a:lnTo>
                </a:path>
                <a:path w="48259" h="13969">
                  <a:moveTo>
                    <a:pt x="48001" y="4826"/>
                  </a:moveTo>
                  <a:lnTo>
                    <a:pt x="38350" y="11430"/>
                  </a:lnTo>
                </a:path>
                <a:path w="48259" h="13969">
                  <a:moveTo>
                    <a:pt x="9651" y="6477"/>
                  </a:moveTo>
                  <a:lnTo>
                    <a:pt x="0" y="13843"/>
                  </a:lnTo>
                </a:path>
                <a:path w="48259" h="13969">
                  <a:moveTo>
                    <a:pt x="38350" y="12192"/>
                  </a:moveTo>
                  <a:lnTo>
                    <a:pt x="48001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8416505" y="20444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8415490" y="204688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8404949" y="2046124"/>
              <a:ext cx="20320" cy="36830"/>
            </a:xfrm>
            <a:custGeom>
              <a:avLst/>
              <a:gdLst/>
              <a:ahLst/>
              <a:cxnLst/>
              <a:rect l="l" t="t" r="r" b="b"/>
              <a:pathLst>
                <a:path w="20320" h="36830">
                  <a:moveTo>
                    <a:pt x="17270" y="0"/>
                  </a:moveTo>
                  <a:lnTo>
                    <a:pt x="6730" y="8128"/>
                  </a:lnTo>
                </a:path>
                <a:path w="20320" h="36830">
                  <a:moveTo>
                    <a:pt x="12444" y="26163"/>
                  </a:moveTo>
                  <a:lnTo>
                    <a:pt x="0" y="36705"/>
                  </a:lnTo>
                </a:path>
                <a:path w="20320" h="36830">
                  <a:moveTo>
                    <a:pt x="20191" y="20448"/>
                  </a:moveTo>
                  <a:lnTo>
                    <a:pt x="8635" y="30227"/>
                  </a:lnTo>
                </a:path>
                <a:path w="20320" h="36830">
                  <a:moveTo>
                    <a:pt x="16254" y="26925"/>
                  </a:moveTo>
                  <a:lnTo>
                    <a:pt x="5714" y="35943"/>
                  </a:lnTo>
                </a:path>
                <a:path w="20320" h="36830">
                  <a:moveTo>
                    <a:pt x="7746" y="34292"/>
                  </a:moveTo>
                  <a:lnTo>
                    <a:pt x="17270" y="26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8416505" y="204612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8416505" y="2045362"/>
              <a:ext cx="35560" cy="17145"/>
            </a:xfrm>
            <a:custGeom>
              <a:avLst/>
              <a:gdLst/>
              <a:ahLst/>
              <a:cxnLst/>
              <a:rect l="l" t="t" r="r" b="b"/>
              <a:pathLst>
                <a:path w="35559" h="17144">
                  <a:moveTo>
                    <a:pt x="0" y="2413"/>
                  </a:moveTo>
                  <a:lnTo>
                    <a:pt x="888" y="3175"/>
                  </a:lnTo>
                </a:path>
                <a:path w="35559" h="17144">
                  <a:moveTo>
                    <a:pt x="35429" y="0"/>
                  </a:moveTo>
                  <a:lnTo>
                    <a:pt x="24889" y="7239"/>
                  </a:lnTo>
                  <a:lnTo>
                    <a:pt x="13333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8417394" y="2062508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444" y="0"/>
                  </a:moveTo>
                  <a:lnTo>
                    <a:pt x="0" y="977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8437585" y="2047775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5" h="9525">
                  <a:moveTo>
                    <a:pt x="11555" y="0"/>
                  </a:moveTo>
                  <a:lnTo>
                    <a:pt x="0" y="9017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8425140" y="2056793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2444" y="0"/>
                  </a:moveTo>
                  <a:lnTo>
                    <a:pt x="0" y="977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8421204" y="2049426"/>
              <a:ext cx="31115" cy="24130"/>
            </a:xfrm>
            <a:custGeom>
              <a:avLst/>
              <a:gdLst/>
              <a:ahLst/>
              <a:cxnLst/>
              <a:rect l="l" t="t" r="r" b="b"/>
              <a:pathLst>
                <a:path w="31115" h="24130">
                  <a:moveTo>
                    <a:pt x="30731" y="0"/>
                  </a:moveTo>
                  <a:lnTo>
                    <a:pt x="20191" y="8128"/>
                  </a:lnTo>
                </a:path>
                <a:path w="31115" h="24130">
                  <a:moveTo>
                    <a:pt x="20191" y="8128"/>
                  </a:moveTo>
                  <a:lnTo>
                    <a:pt x="10667" y="15494"/>
                  </a:lnTo>
                  <a:lnTo>
                    <a:pt x="0" y="23623"/>
                  </a:lnTo>
                </a:path>
                <a:path w="31115" h="24130">
                  <a:moveTo>
                    <a:pt x="1015" y="22861"/>
                  </a:moveTo>
                  <a:lnTo>
                    <a:pt x="10667" y="15494"/>
                  </a:lnTo>
                  <a:lnTo>
                    <a:pt x="21207" y="8128"/>
                  </a:lnTo>
                </a:path>
                <a:path w="31115" h="24130">
                  <a:moveTo>
                    <a:pt x="21207" y="8128"/>
                  </a:moveTo>
                  <a:lnTo>
                    <a:pt x="30731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8416505" y="20453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8385774" y="2032280"/>
              <a:ext cx="39370" cy="68580"/>
            </a:xfrm>
            <a:custGeom>
              <a:avLst/>
              <a:gdLst/>
              <a:ahLst/>
              <a:cxnLst/>
              <a:rect l="l" t="t" r="r" b="b"/>
              <a:pathLst>
                <a:path w="39370" h="68580">
                  <a:moveTo>
                    <a:pt x="25905" y="21972"/>
                  </a:moveTo>
                  <a:lnTo>
                    <a:pt x="14349" y="30989"/>
                  </a:lnTo>
                  <a:lnTo>
                    <a:pt x="2920" y="40769"/>
                  </a:lnTo>
                </a:path>
                <a:path w="39370" h="68580">
                  <a:moveTo>
                    <a:pt x="19175" y="50549"/>
                  </a:moveTo>
                  <a:lnTo>
                    <a:pt x="7619" y="61217"/>
                  </a:lnTo>
                </a:path>
                <a:path w="39370" h="68580">
                  <a:moveTo>
                    <a:pt x="27810" y="44071"/>
                  </a:moveTo>
                  <a:lnTo>
                    <a:pt x="15365" y="54613"/>
                  </a:lnTo>
                  <a:lnTo>
                    <a:pt x="3809" y="65282"/>
                  </a:lnTo>
                </a:path>
                <a:path w="39370" h="68580">
                  <a:moveTo>
                    <a:pt x="24889" y="49787"/>
                  </a:moveTo>
                  <a:lnTo>
                    <a:pt x="14349" y="58677"/>
                  </a:lnTo>
                  <a:lnTo>
                    <a:pt x="4825" y="68584"/>
                  </a:lnTo>
                </a:path>
                <a:path w="39370" h="68580">
                  <a:moveTo>
                    <a:pt x="27810" y="19559"/>
                  </a:moveTo>
                  <a:lnTo>
                    <a:pt x="18286" y="26036"/>
                  </a:lnTo>
                  <a:lnTo>
                    <a:pt x="9651" y="33403"/>
                  </a:lnTo>
                  <a:lnTo>
                    <a:pt x="0" y="41658"/>
                  </a:lnTo>
                </a:path>
                <a:path w="39370" h="68580">
                  <a:moveTo>
                    <a:pt x="7619" y="65282"/>
                  </a:moveTo>
                  <a:lnTo>
                    <a:pt x="17270" y="56264"/>
                  </a:lnTo>
                  <a:lnTo>
                    <a:pt x="26921" y="48136"/>
                  </a:lnTo>
                </a:path>
                <a:path w="39370" h="68580">
                  <a:moveTo>
                    <a:pt x="39366" y="0"/>
                  </a:moveTo>
                  <a:lnTo>
                    <a:pt x="3162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8448126" y="201996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8424125" y="2019961"/>
              <a:ext cx="20320" cy="16510"/>
            </a:xfrm>
            <a:custGeom>
              <a:avLst/>
              <a:gdLst/>
              <a:ahLst/>
              <a:cxnLst/>
              <a:rect l="l" t="t" r="r" b="b"/>
              <a:pathLst>
                <a:path w="20320" h="16510">
                  <a:moveTo>
                    <a:pt x="20191" y="889"/>
                  </a:moveTo>
                  <a:lnTo>
                    <a:pt x="19175" y="3302"/>
                  </a:lnTo>
                </a:path>
                <a:path w="20320" h="16510">
                  <a:moveTo>
                    <a:pt x="9651" y="1651"/>
                  </a:moveTo>
                  <a:lnTo>
                    <a:pt x="10540" y="0"/>
                  </a:lnTo>
                </a:path>
                <a:path w="20320" h="16510">
                  <a:moveTo>
                    <a:pt x="0" y="16384"/>
                  </a:moveTo>
                  <a:lnTo>
                    <a:pt x="1015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8424125" y="203634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8419299" y="2022501"/>
              <a:ext cx="29209" cy="19050"/>
            </a:xfrm>
            <a:custGeom>
              <a:avLst/>
              <a:gdLst/>
              <a:ahLst/>
              <a:cxnLst/>
              <a:rect l="l" t="t" r="r" b="b"/>
              <a:pathLst>
                <a:path w="29209" h="19050">
                  <a:moveTo>
                    <a:pt x="0" y="18797"/>
                  </a:moveTo>
                  <a:lnTo>
                    <a:pt x="2920" y="18797"/>
                  </a:lnTo>
                  <a:lnTo>
                    <a:pt x="2920" y="17908"/>
                  </a:lnTo>
                  <a:lnTo>
                    <a:pt x="1904" y="17908"/>
                  </a:lnTo>
                </a:path>
                <a:path w="29209" h="19050">
                  <a:moveTo>
                    <a:pt x="26921" y="8128"/>
                  </a:moveTo>
                  <a:lnTo>
                    <a:pt x="27810" y="4064"/>
                  </a:lnTo>
                </a:path>
                <a:path w="29209" h="19050">
                  <a:moveTo>
                    <a:pt x="27810" y="2413"/>
                  </a:moveTo>
                  <a:lnTo>
                    <a:pt x="2882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8429585" y="2024088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5">
                  <a:moveTo>
                    <a:pt x="3809" y="1651"/>
                  </a:moveTo>
                  <a:lnTo>
                    <a:pt x="31239" y="1651"/>
                  </a:lnTo>
                </a:path>
                <a:path w="31750" h="190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8428950" y="202250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4" h="18414">
                  <a:moveTo>
                    <a:pt x="18159" y="4064"/>
                  </a:moveTo>
                  <a:lnTo>
                    <a:pt x="17270" y="4064"/>
                  </a:lnTo>
                  <a:lnTo>
                    <a:pt x="16254" y="4064"/>
                  </a:lnTo>
                  <a:lnTo>
                    <a:pt x="15365" y="4064"/>
                  </a:lnTo>
                  <a:lnTo>
                    <a:pt x="14349" y="4064"/>
                  </a:lnTo>
                  <a:lnTo>
                    <a:pt x="13460" y="4064"/>
                  </a:lnTo>
                </a:path>
                <a:path w="19684" h="18414">
                  <a:moveTo>
                    <a:pt x="19175" y="0"/>
                  </a:moveTo>
                  <a:lnTo>
                    <a:pt x="18159" y="0"/>
                  </a:lnTo>
                  <a:lnTo>
                    <a:pt x="17270" y="0"/>
                  </a:lnTo>
                  <a:lnTo>
                    <a:pt x="16254" y="0"/>
                  </a:lnTo>
                  <a:lnTo>
                    <a:pt x="15365" y="0"/>
                  </a:lnTo>
                  <a:lnTo>
                    <a:pt x="15365" y="762"/>
                  </a:lnTo>
                  <a:lnTo>
                    <a:pt x="14349" y="762"/>
                  </a:lnTo>
                </a:path>
                <a:path w="19684" h="18414">
                  <a:moveTo>
                    <a:pt x="12444" y="8890"/>
                  </a:moveTo>
                  <a:lnTo>
                    <a:pt x="13460" y="4064"/>
                  </a:lnTo>
                </a:path>
                <a:path w="19684" h="18414">
                  <a:moveTo>
                    <a:pt x="14349" y="762"/>
                  </a:moveTo>
                  <a:lnTo>
                    <a:pt x="13460" y="4064"/>
                  </a:lnTo>
                </a:path>
                <a:path w="19684" h="18414">
                  <a:moveTo>
                    <a:pt x="0" y="17908"/>
                  </a:moveTo>
                  <a:lnTo>
                    <a:pt x="3809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8432760" y="20241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8432760" y="202326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5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8433775" y="20216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8444316" y="2019199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825" y="0"/>
                  </a:moveTo>
                  <a:lnTo>
                    <a:pt x="3809" y="762"/>
                  </a:lnTo>
                </a:path>
                <a:path w="5079" h="1905">
                  <a:moveTo>
                    <a:pt x="4825" y="0"/>
                  </a:moveTo>
                  <a:lnTo>
                    <a:pt x="3809" y="0"/>
                  </a:lnTo>
                  <a:lnTo>
                    <a:pt x="2793" y="0"/>
                  </a:lnTo>
                  <a:lnTo>
                    <a:pt x="1904" y="0"/>
                  </a:lnTo>
                  <a:lnTo>
                    <a:pt x="1904" y="762"/>
                  </a:lnTo>
                  <a:lnTo>
                    <a:pt x="888" y="762"/>
                  </a:lnTo>
                  <a:lnTo>
                    <a:pt x="888" y="1651"/>
                  </a:ln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8434665" y="20191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8444316" y="2029867"/>
              <a:ext cx="27940" cy="5715"/>
            </a:xfrm>
            <a:custGeom>
              <a:avLst/>
              <a:gdLst/>
              <a:ahLst/>
              <a:cxnLst/>
              <a:rect l="l" t="t" r="r" b="b"/>
              <a:pathLst>
                <a:path w="27940" h="5714">
                  <a:moveTo>
                    <a:pt x="26794" y="5715"/>
                  </a:moveTo>
                  <a:lnTo>
                    <a:pt x="27810" y="1524"/>
                  </a:lnTo>
                </a:path>
                <a:path w="27940" h="5714">
                  <a:moveTo>
                    <a:pt x="0" y="0"/>
                  </a:moveTo>
                  <a:lnTo>
                    <a:pt x="2781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8418410" y="20420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8416505" y="2039647"/>
              <a:ext cx="6985" cy="3175"/>
            </a:xfrm>
            <a:custGeom>
              <a:avLst/>
              <a:gdLst/>
              <a:ahLst/>
              <a:cxnLst/>
              <a:rect l="l" t="t" r="r" b="b"/>
              <a:pathLst>
                <a:path w="6984" h="3175">
                  <a:moveTo>
                    <a:pt x="5714" y="2413"/>
                  </a:moveTo>
                  <a:lnTo>
                    <a:pt x="6730" y="2413"/>
                  </a:lnTo>
                </a:path>
                <a:path w="6984" h="3175">
                  <a:moveTo>
                    <a:pt x="5714" y="0"/>
                  </a:moveTo>
                  <a:lnTo>
                    <a:pt x="0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8423236" y="2041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8433775" y="2029867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4" h="10160">
                  <a:moveTo>
                    <a:pt x="10540" y="0"/>
                  </a:moveTo>
                  <a:lnTo>
                    <a:pt x="0" y="8128"/>
                  </a:lnTo>
                </a:path>
                <a:path w="38734" h="10160">
                  <a:moveTo>
                    <a:pt x="38350" y="762"/>
                  </a:moveTo>
                  <a:lnTo>
                    <a:pt x="27810" y="8128"/>
                  </a:lnTo>
                </a:path>
                <a:path w="38734" h="10160">
                  <a:moveTo>
                    <a:pt x="38350" y="1524"/>
                  </a:moveTo>
                  <a:lnTo>
                    <a:pt x="26794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8461586" y="2035583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9524" y="0"/>
                  </a:moveTo>
                  <a:lnTo>
                    <a:pt x="0" y="723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8423236" y="2031391"/>
              <a:ext cx="18415" cy="13335"/>
            </a:xfrm>
            <a:custGeom>
              <a:avLst/>
              <a:gdLst/>
              <a:ahLst/>
              <a:cxnLst/>
              <a:rect l="l" t="t" r="r" b="b"/>
              <a:pathLst>
                <a:path w="18415" h="13335">
                  <a:moveTo>
                    <a:pt x="18159" y="0"/>
                  </a:moveTo>
                  <a:lnTo>
                    <a:pt x="8635" y="6604"/>
                  </a:lnTo>
                  <a:lnTo>
                    <a:pt x="0" y="1308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8461586" y="2035583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0" y="7239"/>
                  </a:moveTo>
                  <a:lnTo>
                    <a:pt x="9524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8423236" y="203964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88" y="0"/>
                  </a:moveTo>
                  <a:lnTo>
                    <a:pt x="888" y="762"/>
                  </a:lnTo>
                  <a:lnTo>
                    <a:pt x="888" y="1651"/>
                  </a:lnTo>
                  <a:lnTo>
                    <a:pt x="0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8422220" y="20396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8425140" y="2029867"/>
              <a:ext cx="19685" cy="4445"/>
            </a:xfrm>
            <a:custGeom>
              <a:avLst/>
              <a:gdLst/>
              <a:ahLst/>
              <a:cxnLst/>
              <a:rect l="l" t="t" r="r" b="b"/>
              <a:pathLst>
                <a:path w="19684" h="4444">
                  <a:moveTo>
                    <a:pt x="0" y="4064"/>
                  </a:moveTo>
                  <a:lnTo>
                    <a:pt x="888" y="4064"/>
                  </a:lnTo>
                  <a:lnTo>
                    <a:pt x="888" y="3175"/>
                  </a:lnTo>
                  <a:lnTo>
                    <a:pt x="0" y="2413"/>
                  </a:lnTo>
                </a:path>
                <a:path w="19684" h="4444">
                  <a:moveTo>
                    <a:pt x="19175" y="0"/>
                  </a:moveTo>
                  <a:lnTo>
                    <a:pt x="18159" y="762"/>
                  </a:lnTo>
                  <a:lnTo>
                    <a:pt x="17270" y="762"/>
                  </a:lnTo>
                  <a:lnTo>
                    <a:pt x="16254" y="152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8472127" y="20306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8416505" y="204282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8422220" y="20412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8362789" y="1980080"/>
              <a:ext cx="97790" cy="114300"/>
            </a:xfrm>
            <a:custGeom>
              <a:avLst/>
              <a:gdLst/>
              <a:ahLst/>
              <a:cxnLst/>
              <a:rect l="l" t="t" r="r" b="b"/>
              <a:pathLst>
                <a:path w="97790" h="114300">
                  <a:moveTo>
                    <a:pt x="52700" y="61979"/>
                  </a:moveTo>
                  <a:lnTo>
                    <a:pt x="52700" y="60328"/>
                  </a:lnTo>
                  <a:lnTo>
                    <a:pt x="53716" y="58677"/>
                  </a:lnTo>
                  <a:lnTo>
                    <a:pt x="53716" y="57915"/>
                  </a:lnTo>
                  <a:lnTo>
                    <a:pt x="53716" y="57026"/>
                  </a:lnTo>
                  <a:lnTo>
                    <a:pt x="54605" y="56264"/>
                  </a:lnTo>
                </a:path>
                <a:path w="97790" h="114300">
                  <a:moveTo>
                    <a:pt x="13460" y="103638"/>
                  </a:moveTo>
                  <a:lnTo>
                    <a:pt x="1904" y="113418"/>
                  </a:lnTo>
                </a:path>
                <a:path w="97790" h="114300">
                  <a:moveTo>
                    <a:pt x="14349" y="101098"/>
                  </a:moveTo>
                  <a:lnTo>
                    <a:pt x="5714" y="108464"/>
                  </a:lnTo>
                  <a:lnTo>
                    <a:pt x="0" y="114180"/>
                  </a:lnTo>
                </a:path>
                <a:path w="97790" h="114300">
                  <a:moveTo>
                    <a:pt x="97781" y="4826"/>
                  </a:moveTo>
                  <a:lnTo>
                    <a:pt x="95876" y="10541"/>
                  </a:lnTo>
                </a:path>
                <a:path w="97790" h="114300">
                  <a:moveTo>
                    <a:pt x="93971" y="7239"/>
                  </a:moveTo>
                  <a:lnTo>
                    <a:pt x="92066" y="12192"/>
                  </a:lnTo>
                </a:path>
                <a:path w="97790" h="114300">
                  <a:moveTo>
                    <a:pt x="84320" y="4826"/>
                  </a:moveTo>
                  <a:lnTo>
                    <a:pt x="82415" y="9779"/>
                  </a:lnTo>
                </a:path>
                <a:path w="97790" h="114300">
                  <a:moveTo>
                    <a:pt x="96892" y="762"/>
                  </a:moveTo>
                  <a:lnTo>
                    <a:pt x="93971" y="7239"/>
                  </a:lnTo>
                </a:path>
                <a:path w="97790" h="114300">
                  <a:moveTo>
                    <a:pt x="93971" y="17146"/>
                  </a:moveTo>
                  <a:lnTo>
                    <a:pt x="95876" y="10541"/>
                  </a:lnTo>
                </a:path>
                <a:path w="97790" h="114300">
                  <a:moveTo>
                    <a:pt x="93971" y="17146"/>
                  </a:moveTo>
                  <a:lnTo>
                    <a:pt x="92955" y="17146"/>
                  </a:lnTo>
                  <a:lnTo>
                    <a:pt x="92066" y="17146"/>
                  </a:lnTo>
                  <a:lnTo>
                    <a:pt x="91050" y="17146"/>
                  </a:lnTo>
                </a:path>
                <a:path w="97790" h="114300">
                  <a:moveTo>
                    <a:pt x="95876" y="10541"/>
                  </a:moveTo>
                  <a:lnTo>
                    <a:pt x="94860" y="10541"/>
                  </a:lnTo>
                  <a:lnTo>
                    <a:pt x="93971" y="10541"/>
                  </a:lnTo>
                  <a:lnTo>
                    <a:pt x="92955" y="11430"/>
                  </a:lnTo>
                  <a:lnTo>
                    <a:pt x="92066" y="12192"/>
                  </a:lnTo>
                </a:path>
                <a:path w="97790" h="114300">
                  <a:moveTo>
                    <a:pt x="92066" y="12192"/>
                  </a:moveTo>
                  <a:lnTo>
                    <a:pt x="90162" y="18670"/>
                  </a:lnTo>
                </a:path>
                <a:path w="97790" h="114300">
                  <a:moveTo>
                    <a:pt x="79621" y="16257"/>
                  </a:moveTo>
                  <a:lnTo>
                    <a:pt x="80510" y="14605"/>
                  </a:lnTo>
                  <a:lnTo>
                    <a:pt x="80510" y="12954"/>
                  </a:lnTo>
                  <a:lnTo>
                    <a:pt x="81526" y="11430"/>
                  </a:lnTo>
                  <a:lnTo>
                    <a:pt x="82415" y="10541"/>
                  </a:lnTo>
                  <a:lnTo>
                    <a:pt x="82415" y="9779"/>
                  </a:lnTo>
                </a:path>
                <a:path w="97790" h="114300">
                  <a:moveTo>
                    <a:pt x="90162" y="27687"/>
                  </a:moveTo>
                  <a:lnTo>
                    <a:pt x="93971" y="17146"/>
                  </a:lnTo>
                </a:path>
                <a:path w="97790" h="114300">
                  <a:moveTo>
                    <a:pt x="90162" y="18670"/>
                  </a:moveTo>
                  <a:lnTo>
                    <a:pt x="84320" y="33403"/>
                  </a:lnTo>
                </a:path>
                <a:path w="97790" h="114300">
                  <a:moveTo>
                    <a:pt x="79621" y="16257"/>
                  </a:moveTo>
                  <a:lnTo>
                    <a:pt x="75685" y="27687"/>
                  </a:lnTo>
                </a:path>
                <a:path w="97790" h="114300">
                  <a:moveTo>
                    <a:pt x="96892" y="0"/>
                  </a:moveTo>
                  <a:lnTo>
                    <a:pt x="93971" y="723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8537271" y="1906542"/>
              <a:ext cx="145415" cy="4445"/>
            </a:xfrm>
            <a:custGeom>
              <a:avLst/>
              <a:gdLst/>
              <a:ahLst/>
              <a:cxnLst/>
              <a:rect l="l" t="t" r="r" b="b"/>
              <a:pathLst>
                <a:path w="145415" h="4444">
                  <a:moveTo>
                    <a:pt x="-13716" y="2032"/>
                  </a:moveTo>
                  <a:lnTo>
                    <a:pt x="158611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8532573" y="1856755"/>
              <a:ext cx="48260" cy="1905"/>
            </a:xfrm>
            <a:custGeom>
              <a:avLst/>
              <a:gdLst/>
              <a:ahLst/>
              <a:cxnLst/>
              <a:rect l="l" t="t" r="r" b="b"/>
              <a:pathLst>
                <a:path w="48259" h="1905">
                  <a:moveTo>
                    <a:pt x="-13716" y="825"/>
                  </a:moveTo>
                  <a:lnTo>
                    <a:pt x="61591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8544002" y="1895112"/>
              <a:ext cx="41275" cy="1270"/>
            </a:xfrm>
            <a:custGeom>
              <a:avLst/>
              <a:gdLst/>
              <a:ahLst/>
              <a:cxnLst/>
              <a:rect l="l" t="t" r="r" b="b"/>
              <a:pathLst>
                <a:path w="41275" h="1269">
                  <a:moveTo>
                    <a:pt x="-13716" y="444"/>
                  </a:moveTo>
                  <a:lnTo>
                    <a:pt x="54988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8628450" y="1855993"/>
              <a:ext cx="48895" cy="1270"/>
            </a:xfrm>
            <a:custGeom>
              <a:avLst/>
              <a:gdLst/>
              <a:ahLst/>
              <a:cxnLst/>
              <a:rect l="l" t="t" r="r" b="b"/>
              <a:pathLst>
                <a:path w="48895" h="1269">
                  <a:moveTo>
                    <a:pt x="-13716" y="381"/>
                  </a:moveTo>
                  <a:lnTo>
                    <a:pt x="62607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8585273" y="1896001"/>
              <a:ext cx="121920" cy="3810"/>
            </a:xfrm>
            <a:custGeom>
              <a:avLst/>
              <a:gdLst/>
              <a:ahLst/>
              <a:cxnLst/>
              <a:rect l="l" t="t" r="r" b="b"/>
              <a:pathLst>
                <a:path w="121920" h="3810">
                  <a:moveTo>
                    <a:pt x="-13716" y="1651"/>
                  </a:moveTo>
                  <a:lnTo>
                    <a:pt x="135499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8580448" y="1855993"/>
              <a:ext cx="147320" cy="1270"/>
            </a:xfrm>
            <a:custGeom>
              <a:avLst/>
              <a:gdLst/>
              <a:ahLst/>
              <a:cxnLst/>
              <a:rect l="l" t="t" r="r" b="b"/>
              <a:pathLst>
                <a:path w="147320" h="1269">
                  <a:moveTo>
                    <a:pt x="96892" y="0"/>
                  </a:moveTo>
                  <a:lnTo>
                    <a:pt x="146799" y="0"/>
                  </a:lnTo>
                </a:path>
                <a:path w="147320" h="1269">
                  <a:moveTo>
                    <a:pt x="0" y="762"/>
                  </a:moveTo>
                  <a:lnTo>
                    <a:pt x="48001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8473016" y="1924578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5">
                  <a:moveTo>
                    <a:pt x="5841" y="0"/>
                  </a:moveTo>
                  <a:lnTo>
                    <a:pt x="0" y="812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8476952" y="1935119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5" h="15875">
                  <a:moveTo>
                    <a:pt x="5714" y="0"/>
                  </a:moveTo>
                  <a:lnTo>
                    <a:pt x="888" y="9017"/>
                  </a:lnTo>
                </a:path>
                <a:path w="5715" h="15875">
                  <a:moveTo>
                    <a:pt x="0" y="15494"/>
                  </a:moveTo>
                  <a:lnTo>
                    <a:pt x="3809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8343613" y="1901716"/>
              <a:ext cx="149860" cy="4445"/>
            </a:xfrm>
            <a:custGeom>
              <a:avLst/>
              <a:gdLst/>
              <a:ahLst/>
              <a:cxnLst/>
              <a:rect l="l" t="t" r="r" b="b"/>
              <a:pathLst>
                <a:path w="149859" h="4444">
                  <a:moveTo>
                    <a:pt x="-13716" y="2032"/>
                  </a:moveTo>
                  <a:lnTo>
                    <a:pt x="163309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8461586" y="1859295"/>
              <a:ext cx="36830" cy="85725"/>
            </a:xfrm>
            <a:custGeom>
              <a:avLst/>
              <a:gdLst/>
              <a:ahLst/>
              <a:cxnLst/>
              <a:rect l="l" t="t" r="r" b="b"/>
              <a:pathLst>
                <a:path w="36829" h="85725">
                  <a:moveTo>
                    <a:pt x="26794" y="26036"/>
                  </a:moveTo>
                  <a:lnTo>
                    <a:pt x="10540" y="22861"/>
                  </a:lnTo>
                </a:path>
                <a:path w="36829" h="85725">
                  <a:moveTo>
                    <a:pt x="24000" y="21972"/>
                  </a:moveTo>
                  <a:lnTo>
                    <a:pt x="2793" y="19559"/>
                  </a:lnTo>
                </a:path>
                <a:path w="36829" h="85725">
                  <a:moveTo>
                    <a:pt x="19175" y="25274"/>
                  </a:moveTo>
                  <a:lnTo>
                    <a:pt x="0" y="22861"/>
                  </a:lnTo>
                </a:path>
                <a:path w="36829" h="85725">
                  <a:moveTo>
                    <a:pt x="888" y="762"/>
                  </a:moveTo>
                  <a:lnTo>
                    <a:pt x="24000" y="0"/>
                  </a:lnTo>
                </a:path>
                <a:path w="36829" h="85725">
                  <a:moveTo>
                    <a:pt x="24889" y="70108"/>
                  </a:moveTo>
                  <a:lnTo>
                    <a:pt x="21080" y="75823"/>
                  </a:lnTo>
                </a:path>
                <a:path w="36829" h="85725">
                  <a:moveTo>
                    <a:pt x="21969" y="79888"/>
                  </a:moveTo>
                  <a:lnTo>
                    <a:pt x="25905" y="74172"/>
                  </a:lnTo>
                </a:path>
                <a:path w="36829" h="85725">
                  <a:moveTo>
                    <a:pt x="19175" y="85603"/>
                  </a:moveTo>
                  <a:lnTo>
                    <a:pt x="21969" y="79888"/>
                  </a:lnTo>
                </a:path>
                <a:path w="36829" h="85725">
                  <a:moveTo>
                    <a:pt x="36445" y="57915"/>
                  </a:moveTo>
                  <a:lnTo>
                    <a:pt x="25905" y="741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8467039" y="1879879"/>
              <a:ext cx="66675" cy="28575"/>
            </a:xfrm>
            <a:custGeom>
              <a:avLst/>
              <a:gdLst/>
              <a:ahLst/>
              <a:cxnLst/>
              <a:rect l="l" t="t" r="r" b="b"/>
              <a:pathLst>
                <a:path w="66675" h="28575">
                  <a:moveTo>
                    <a:pt x="66675" y="0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8194"/>
                  </a:lnTo>
                  <a:lnTo>
                    <a:pt x="889" y="28194"/>
                  </a:lnTo>
                  <a:lnTo>
                    <a:pt x="66675" y="28194"/>
                  </a:lnTo>
                  <a:lnTo>
                    <a:pt x="6667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8480762" y="1881268"/>
              <a:ext cx="10795" cy="39370"/>
            </a:xfrm>
            <a:custGeom>
              <a:avLst/>
              <a:gdLst/>
              <a:ahLst/>
              <a:cxnLst/>
              <a:rect l="l" t="t" r="r" b="b"/>
              <a:pathLst>
                <a:path w="10795" h="39369">
                  <a:moveTo>
                    <a:pt x="2793" y="35054"/>
                  </a:moveTo>
                  <a:lnTo>
                    <a:pt x="888" y="39245"/>
                  </a:lnTo>
                </a:path>
                <a:path w="10795" h="39369">
                  <a:moveTo>
                    <a:pt x="5714" y="4064"/>
                  </a:moveTo>
                  <a:lnTo>
                    <a:pt x="0" y="3302"/>
                  </a:lnTo>
                </a:path>
                <a:path w="10795" h="39369">
                  <a:moveTo>
                    <a:pt x="10540" y="889"/>
                  </a:move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8524826" y="18993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8509461" y="189930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15" y="0"/>
                  </a:moveTo>
                  <a:lnTo>
                    <a:pt x="0" y="152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8484572" y="1910607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09" h="5080">
                  <a:moveTo>
                    <a:pt x="3809" y="0"/>
                  </a:moveTo>
                  <a:lnTo>
                    <a:pt x="0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8485587" y="191479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8501842" y="190654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3809" y="0"/>
                  </a:move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8519112" y="19057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8519112" y="1900065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5" h="5714">
                  <a:moveTo>
                    <a:pt x="5714" y="0"/>
                  </a:move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8506667" y="1905780"/>
              <a:ext cx="31115" cy="1270"/>
            </a:xfrm>
            <a:custGeom>
              <a:avLst/>
              <a:gdLst/>
              <a:ahLst/>
              <a:cxnLst/>
              <a:rect l="l" t="t" r="r" b="b"/>
              <a:pathLst>
                <a:path w="31115" h="1269">
                  <a:moveTo>
                    <a:pt x="-13716" y="381"/>
                  </a:moveTo>
                  <a:lnTo>
                    <a:pt x="44321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8496127" y="1900827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4" h="12700">
                  <a:moveTo>
                    <a:pt x="8635" y="4953"/>
                  </a:moveTo>
                  <a:lnTo>
                    <a:pt x="9524" y="4191"/>
                  </a:lnTo>
                  <a:lnTo>
                    <a:pt x="12444" y="889"/>
                  </a:lnTo>
                </a:path>
                <a:path w="13334" h="12700">
                  <a:moveTo>
                    <a:pt x="13333" y="0"/>
                  </a:moveTo>
                  <a:lnTo>
                    <a:pt x="12444" y="889"/>
                  </a:lnTo>
                </a:path>
                <a:path w="13334" h="12700">
                  <a:moveTo>
                    <a:pt x="0" y="9779"/>
                  </a:moveTo>
                  <a:lnTo>
                    <a:pt x="888" y="1231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8497017" y="19131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8494096" y="1907431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2031" y="3175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8492190" y="19057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8489397" y="1885332"/>
              <a:ext cx="54610" cy="13970"/>
            </a:xfrm>
            <a:custGeom>
              <a:avLst/>
              <a:gdLst/>
              <a:ahLst/>
              <a:cxnLst/>
              <a:rect l="l" t="t" r="r" b="b"/>
              <a:pathLst>
                <a:path w="54609" h="13969">
                  <a:moveTo>
                    <a:pt x="20064" y="4064"/>
                  </a:moveTo>
                  <a:lnTo>
                    <a:pt x="10540" y="1651"/>
                  </a:lnTo>
                  <a:lnTo>
                    <a:pt x="0" y="0"/>
                  </a:lnTo>
                </a:path>
                <a:path w="54609" h="13969">
                  <a:moveTo>
                    <a:pt x="53716" y="9779"/>
                  </a:moveTo>
                  <a:lnTo>
                    <a:pt x="54605" y="9779"/>
                  </a:lnTo>
                </a:path>
                <a:path w="54609" h="13969">
                  <a:moveTo>
                    <a:pt x="44065" y="9779"/>
                  </a:moveTo>
                  <a:lnTo>
                    <a:pt x="40255" y="10668"/>
                  </a:lnTo>
                  <a:lnTo>
                    <a:pt x="35429" y="13970"/>
                  </a:lnTo>
                </a:path>
                <a:path w="54609" h="13969">
                  <a:moveTo>
                    <a:pt x="44065" y="9779"/>
                  </a:moveTo>
                  <a:lnTo>
                    <a:pt x="43176" y="9779"/>
                  </a:lnTo>
                </a:path>
                <a:path w="54609" h="13969">
                  <a:moveTo>
                    <a:pt x="46985" y="9779"/>
                  </a:moveTo>
                  <a:lnTo>
                    <a:pt x="47874" y="9779"/>
                  </a:lnTo>
                </a:path>
                <a:path w="54609" h="13969">
                  <a:moveTo>
                    <a:pt x="46985" y="9779"/>
                  </a:moveTo>
                  <a:lnTo>
                    <a:pt x="43176" y="8255"/>
                  </a:lnTo>
                  <a:lnTo>
                    <a:pt x="38350" y="5715"/>
                  </a:lnTo>
                </a:path>
                <a:path w="54609" h="13969">
                  <a:moveTo>
                    <a:pt x="37334" y="9779"/>
                  </a:moveTo>
                  <a:lnTo>
                    <a:pt x="34540" y="9017"/>
                  </a:lnTo>
                </a:path>
                <a:path w="54609" h="13969">
                  <a:moveTo>
                    <a:pt x="39239" y="10668"/>
                  </a:moveTo>
                  <a:lnTo>
                    <a:pt x="37334" y="9779"/>
                  </a:lnTo>
                </a:path>
                <a:path w="54609" h="13969">
                  <a:moveTo>
                    <a:pt x="38350" y="5715"/>
                  </a:moveTo>
                  <a:lnTo>
                    <a:pt x="37334" y="5715"/>
                  </a:lnTo>
                </a:path>
                <a:path w="54609" h="13969">
                  <a:moveTo>
                    <a:pt x="37334" y="5715"/>
                  </a:moveTo>
                  <a:lnTo>
                    <a:pt x="31620" y="4064"/>
                  </a:lnTo>
                  <a:lnTo>
                    <a:pt x="22984" y="1651"/>
                  </a:lnTo>
                </a:path>
                <a:path w="54609" h="13969">
                  <a:moveTo>
                    <a:pt x="24000" y="5715"/>
                  </a:moveTo>
                  <a:lnTo>
                    <a:pt x="20064" y="4064"/>
                  </a:lnTo>
                </a:path>
                <a:path w="54609" h="13969">
                  <a:moveTo>
                    <a:pt x="34540" y="9017"/>
                  </a:moveTo>
                  <a:lnTo>
                    <a:pt x="29715" y="7366"/>
                  </a:lnTo>
                  <a:lnTo>
                    <a:pt x="24000" y="5715"/>
                  </a:lnTo>
                </a:path>
                <a:path w="54609" h="13969">
                  <a:moveTo>
                    <a:pt x="44065" y="9779"/>
                  </a:moveTo>
                  <a:lnTo>
                    <a:pt x="43176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8533462" y="1895112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59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8510477" y="1892699"/>
              <a:ext cx="16510" cy="6985"/>
            </a:xfrm>
            <a:custGeom>
              <a:avLst/>
              <a:gdLst/>
              <a:ahLst/>
              <a:cxnLst/>
              <a:rect l="l" t="t" r="r" b="b"/>
              <a:pathLst>
                <a:path w="16509" h="6985">
                  <a:moveTo>
                    <a:pt x="11428" y="2413"/>
                  </a:moveTo>
                  <a:lnTo>
                    <a:pt x="9524" y="1651"/>
                  </a:lnTo>
                </a:path>
                <a:path w="16509" h="6985">
                  <a:moveTo>
                    <a:pt x="12444" y="3302"/>
                  </a:moveTo>
                  <a:lnTo>
                    <a:pt x="11555" y="2413"/>
                  </a:lnTo>
                </a:path>
                <a:path w="16509" h="6985">
                  <a:moveTo>
                    <a:pt x="13460" y="3302"/>
                  </a:moveTo>
                  <a:lnTo>
                    <a:pt x="12444" y="3302"/>
                  </a:lnTo>
                </a:path>
                <a:path w="16509" h="6985">
                  <a:moveTo>
                    <a:pt x="14349" y="4064"/>
                  </a:moveTo>
                  <a:lnTo>
                    <a:pt x="13460" y="3302"/>
                  </a:lnTo>
                </a:path>
                <a:path w="16509" h="6985">
                  <a:moveTo>
                    <a:pt x="14349" y="4064"/>
                  </a:moveTo>
                  <a:lnTo>
                    <a:pt x="15365" y="4953"/>
                  </a:lnTo>
                </a:path>
                <a:path w="16509" h="6985">
                  <a:moveTo>
                    <a:pt x="15365" y="4064"/>
                  </a:moveTo>
                  <a:lnTo>
                    <a:pt x="16254" y="4064"/>
                  </a:lnTo>
                </a:path>
                <a:path w="16509" h="6985">
                  <a:moveTo>
                    <a:pt x="15365" y="4064"/>
                  </a:moveTo>
                  <a:lnTo>
                    <a:pt x="14349" y="3302"/>
                  </a:lnTo>
                  <a:lnTo>
                    <a:pt x="13460" y="3302"/>
                  </a:lnTo>
                </a:path>
                <a:path w="16509" h="6985">
                  <a:moveTo>
                    <a:pt x="13460" y="3302"/>
                  </a:moveTo>
                  <a:lnTo>
                    <a:pt x="10540" y="2413"/>
                  </a:lnTo>
                </a:path>
                <a:path w="16509" h="6985">
                  <a:moveTo>
                    <a:pt x="9524" y="1651"/>
                  </a:moveTo>
                  <a:lnTo>
                    <a:pt x="10540" y="2413"/>
                  </a:lnTo>
                </a:path>
                <a:path w="16509" h="6985">
                  <a:moveTo>
                    <a:pt x="9524" y="1651"/>
                  </a:moveTo>
                  <a:lnTo>
                    <a:pt x="6730" y="889"/>
                  </a:lnTo>
                </a:path>
                <a:path w="16509" h="6985">
                  <a:moveTo>
                    <a:pt x="6730" y="889"/>
                  </a:moveTo>
                  <a:lnTo>
                    <a:pt x="5714" y="0"/>
                  </a:lnTo>
                </a:path>
                <a:path w="16509" h="6985">
                  <a:moveTo>
                    <a:pt x="4825" y="3302"/>
                  </a:moveTo>
                  <a:lnTo>
                    <a:pt x="0" y="6604"/>
                  </a:lnTo>
                </a:path>
                <a:path w="16509" h="6985">
                  <a:moveTo>
                    <a:pt x="6730" y="2413"/>
                  </a:moveTo>
                  <a:lnTo>
                    <a:pt x="4825" y="3302"/>
                  </a:lnTo>
                </a:path>
                <a:path w="16509" h="6985">
                  <a:moveTo>
                    <a:pt x="9524" y="1651"/>
                  </a:moveTo>
                  <a:lnTo>
                    <a:pt x="673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8512381" y="189841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6222" y="-13716"/>
                  </a:moveTo>
                  <a:lnTo>
                    <a:pt x="6222" y="13716"/>
                  </a:lnTo>
                </a:path>
              </a:pathLst>
            </a:custGeom>
            <a:ln w="124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8483555" y="1885332"/>
              <a:ext cx="17780" cy="31115"/>
            </a:xfrm>
            <a:custGeom>
              <a:avLst/>
              <a:gdLst/>
              <a:ahLst/>
              <a:cxnLst/>
              <a:rect l="l" t="t" r="r" b="b"/>
              <a:pathLst>
                <a:path w="17779" h="31114">
                  <a:moveTo>
                    <a:pt x="4825" y="0"/>
                  </a:moveTo>
                  <a:lnTo>
                    <a:pt x="5841" y="0"/>
                  </a:lnTo>
                </a:path>
                <a:path w="17779" h="31114">
                  <a:moveTo>
                    <a:pt x="17270" y="3302"/>
                  </a:moveTo>
                  <a:lnTo>
                    <a:pt x="8635" y="1651"/>
                  </a:lnTo>
                  <a:lnTo>
                    <a:pt x="2920" y="0"/>
                  </a:lnTo>
                </a:path>
                <a:path w="17779" h="31114">
                  <a:moveTo>
                    <a:pt x="0" y="30989"/>
                  </a:moveTo>
                  <a:lnTo>
                    <a:pt x="1015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8491301" y="1882157"/>
              <a:ext cx="21590" cy="5080"/>
            </a:xfrm>
            <a:custGeom>
              <a:avLst/>
              <a:gdLst/>
              <a:ahLst/>
              <a:cxnLst/>
              <a:rect l="l" t="t" r="r" b="b"/>
              <a:pathLst>
                <a:path w="21590" h="5080">
                  <a:moveTo>
                    <a:pt x="21080" y="4826"/>
                  </a:moveTo>
                  <a:lnTo>
                    <a:pt x="11428" y="2413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8486476" y="1895112"/>
              <a:ext cx="46355" cy="34290"/>
            </a:xfrm>
            <a:custGeom>
              <a:avLst/>
              <a:gdLst/>
              <a:ahLst/>
              <a:cxnLst/>
              <a:rect l="l" t="t" r="r" b="b"/>
              <a:pathLst>
                <a:path w="46354" h="34289">
                  <a:moveTo>
                    <a:pt x="29715" y="10668"/>
                  </a:moveTo>
                  <a:lnTo>
                    <a:pt x="32636" y="8255"/>
                  </a:lnTo>
                  <a:lnTo>
                    <a:pt x="34540" y="5715"/>
                  </a:lnTo>
                  <a:lnTo>
                    <a:pt x="36445" y="4191"/>
                  </a:lnTo>
                  <a:lnTo>
                    <a:pt x="38350" y="2540"/>
                  </a:lnTo>
                  <a:lnTo>
                    <a:pt x="40255" y="1651"/>
                  </a:lnTo>
                  <a:lnTo>
                    <a:pt x="42160" y="889"/>
                  </a:lnTo>
                  <a:lnTo>
                    <a:pt x="43176" y="0"/>
                  </a:lnTo>
                  <a:lnTo>
                    <a:pt x="45081" y="0"/>
                  </a:lnTo>
                  <a:lnTo>
                    <a:pt x="46096" y="0"/>
                  </a:lnTo>
                </a:path>
                <a:path w="46354" h="34289">
                  <a:moveTo>
                    <a:pt x="19175" y="11430"/>
                  </a:moveTo>
                  <a:lnTo>
                    <a:pt x="20191" y="10668"/>
                  </a:lnTo>
                  <a:lnTo>
                    <a:pt x="19175" y="10668"/>
                  </a:lnTo>
                  <a:lnTo>
                    <a:pt x="18286" y="11430"/>
                  </a:lnTo>
                  <a:lnTo>
                    <a:pt x="16254" y="12319"/>
                  </a:lnTo>
                  <a:lnTo>
                    <a:pt x="15365" y="13081"/>
                  </a:lnTo>
                </a:path>
                <a:path w="46354" h="34289">
                  <a:moveTo>
                    <a:pt x="5714" y="10668"/>
                  </a:moveTo>
                  <a:lnTo>
                    <a:pt x="6730" y="10668"/>
                  </a:lnTo>
                </a:path>
                <a:path w="46354" h="34289">
                  <a:moveTo>
                    <a:pt x="6730" y="10668"/>
                  </a:moveTo>
                  <a:lnTo>
                    <a:pt x="6730" y="11430"/>
                  </a:lnTo>
                  <a:lnTo>
                    <a:pt x="7619" y="12319"/>
                  </a:lnTo>
                </a:path>
                <a:path w="46354" h="34289">
                  <a:moveTo>
                    <a:pt x="5714" y="11430"/>
                  </a:moveTo>
                  <a:lnTo>
                    <a:pt x="3809" y="13081"/>
                  </a:lnTo>
                  <a:lnTo>
                    <a:pt x="1904" y="15494"/>
                  </a:lnTo>
                </a:path>
                <a:path w="46354" h="34289">
                  <a:moveTo>
                    <a:pt x="15365" y="13081"/>
                  </a:moveTo>
                  <a:lnTo>
                    <a:pt x="13460" y="15494"/>
                  </a:lnTo>
                  <a:lnTo>
                    <a:pt x="11555" y="18035"/>
                  </a:lnTo>
                  <a:lnTo>
                    <a:pt x="8635" y="21210"/>
                  </a:lnTo>
                  <a:lnTo>
                    <a:pt x="4825" y="26925"/>
                  </a:lnTo>
                  <a:lnTo>
                    <a:pt x="0" y="34292"/>
                  </a:lnTo>
                </a:path>
                <a:path w="46354" h="34289">
                  <a:moveTo>
                    <a:pt x="11555" y="22099"/>
                  </a:moveTo>
                  <a:lnTo>
                    <a:pt x="13460" y="18797"/>
                  </a:lnTo>
                  <a:lnTo>
                    <a:pt x="15365" y="15494"/>
                  </a:lnTo>
                  <a:lnTo>
                    <a:pt x="17270" y="13081"/>
                  </a:lnTo>
                  <a:lnTo>
                    <a:pt x="19175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8500826" y="1888634"/>
              <a:ext cx="15875" cy="4445"/>
            </a:xfrm>
            <a:custGeom>
              <a:avLst/>
              <a:gdLst/>
              <a:ahLst/>
              <a:cxnLst/>
              <a:rect l="l" t="t" r="r" b="b"/>
              <a:pathLst>
                <a:path w="15875" h="4444">
                  <a:moveTo>
                    <a:pt x="15365" y="4064"/>
                  </a:moveTo>
                  <a:lnTo>
                    <a:pt x="11555" y="3302"/>
                  </a:lnTo>
                  <a:lnTo>
                    <a:pt x="8635" y="2413"/>
                  </a:lnTo>
                  <a:lnTo>
                    <a:pt x="4825" y="76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8478856" y="1858406"/>
              <a:ext cx="53975" cy="66675"/>
            </a:xfrm>
            <a:custGeom>
              <a:avLst/>
              <a:gdLst/>
              <a:ahLst/>
              <a:cxnLst/>
              <a:rect l="l" t="t" r="r" b="b"/>
              <a:pathLst>
                <a:path w="53975" h="66675">
                  <a:moveTo>
                    <a:pt x="2793" y="62106"/>
                  </a:moveTo>
                  <a:lnTo>
                    <a:pt x="0" y="66171"/>
                  </a:lnTo>
                </a:path>
                <a:path w="53975" h="66675">
                  <a:moveTo>
                    <a:pt x="6730" y="889"/>
                  </a:moveTo>
                  <a:lnTo>
                    <a:pt x="30604" y="0"/>
                  </a:lnTo>
                  <a:lnTo>
                    <a:pt x="5371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8467300" y="1933468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5" h="10160">
                  <a:moveTo>
                    <a:pt x="5714" y="0"/>
                  </a:moveTo>
                  <a:lnTo>
                    <a:pt x="0" y="977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8467300" y="19432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8453840" y="1955568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4" h="13969">
                  <a:moveTo>
                    <a:pt x="6730" y="0"/>
                  </a:moveTo>
                  <a:lnTo>
                    <a:pt x="2920" y="6477"/>
                  </a:lnTo>
                </a:path>
                <a:path w="6984" h="13969">
                  <a:moveTo>
                    <a:pt x="2920" y="7366"/>
                  </a:moveTo>
                  <a:lnTo>
                    <a:pt x="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8456761" y="19620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8460571" y="194985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920" y="0"/>
                  </a:moveTo>
                  <a:lnTo>
                    <a:pt x="0" y="571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8463491" y="19489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8460571" y="195467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10540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8463491" y="1944137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3809" y="0"/>
                  </a:moveTo>
                  <a:lnTo>
                    <a:pt x="0" y="4826"/>
                  </a:lnTo>
                </a:path>
                <a:path w="14604" h="16510">
                  <a:moveTo>
                    <a:pt x="14349" y="0"/>
                  </a:moveTo>
                  <a:lnTo>
                    <a:pt x="9524" y="8128"/>
                  </a:lnTo>
                  <a:lnTo>
                    <a:pt x="5714" y="1625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8464380" y="1950614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4825" y="9779"/>
                  </a:moveTo>
                  <a:lnTo>
                    <a:pt x="0" y="19686"/>
                  </a:lnTo>
                </a:path>
                <a:path w="12700" h="19685">
                  <a:moveTo>
                    <a:pt x="9651" y="5715"/>
                  </a:moveTo>
                  <a:lnTo>
                    <a:pt x="1257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8376249" y="1877204"/>
              <a:ext cx="93980" cy="96520"/>
            </a:xfrm>
            <a:custGeom>
              <a:avLst/>
              <a:gdLst/>
              <a:ahLst/>
              <a:cxnLst/>
              <a:rect l="l" t="t" r="r" b="b"/>
              <a:pathLst>
                <a:path w="93979" h="96519">
                  <a:moveTo>
                    <a:pt x="93971" y="81666"/>
                  </a:moveTo>
                  <a:lnTo>
                    <a:pt x="90035" y="88905"/>
                  </a:lnTo>
                  <a:lnTo>
                    <a:pt x="86225" y="96272"/>
                  </a:lnTo>
                </a:path>
                <a:path w="93979" h="96519">
                  <a:moveTo>
                    <a:pt x="15238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8363673" y="1861083"/>
              <a:ext cx="17780" cy="29845"/>
            </a:xfrm>
            <a:custGeom>
              <a:avLst/>
              <a:gdLst/>
              <a:ahLst/>
              <a:cxnLst/>
              <a:rect l="l" t="t" r="r" b="b"/>
              <a:pathLst>
                <a:path w="17779" h="29844">
                  <a:moveTo>
                    <a:pt x="17272" y="0"/>
                  </a:moveTo>
                  <a:lnTo>
                    <a:pt x="1905" y="0"/>
                  </a:lnTo>
                  <a:lnTo>
                    <a:pt x="1905" y="2413"/>
                  </a:lnTo>
                  <a:lnTo>
                    <a:pt x="0" y="2413"/>
                  </a:lnTo>
                  <a:lnTo>
                    <a:pt x="0" y="29845"/>
                  </a:lnTo>
                  <a:lnTo>
                    <a:pt x="17272" y="29845"/>
                  </a:lnTo>
                  <a:lnTo>
                    <a:pt x="17272" y="27432"/>
                  </a:lnTo>
                  <a:lnTo>
                    <a:pt x="17272" y="2413"/>
                  </a:lnTo>
                  <a:lnTo>
                    <a:pt x="172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8370408" y="1862471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0" y="889"/>
                  </a:moveTo>
                  <a:lnTo>
                    <a:pt x="2298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8473016" y="19327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8412695" y="1877966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1428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8413584" y="1874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8393393" y="1861709"/>
              <a:ext cx="23495" cy="16510"/>
            </a:xfrm>
            <a:custGeom>
              <a:avLst/>
              <a:gdLst/>
              <a:ahLst/>
              <a:cxnLst/>
              <a:rect l="l" t="t" r="r" b="b"/>
              <a:pathLst>
                <a:path w="23495" h="16510">
                  <a:moveTo>
                    <a:pt x="0" y="762"/>
                  </a:moveTo>
                  <a:lnTo>
                    <a:pt x="23111" y="0"/>
                  </a:lnTo>
                </a:path>
                <a:path w="23495" h="16510">
                  <a:moveTo>
                    <a:pt x="22096" y="16257"/>
                  </a:moveTo>
                  <a:lnTo>
                    <a:pt x="6730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8417394" y="187479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444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8433775" y="1875552"/>
              <a:ext cx="31115" cy="3810"/>
            </a:xfrm>
            <a:custGeom>
              <a:avLst/>
              <a:gdLst/>
              <a:ahLst/>
              <a:cxnLst/>
              <a:rect l="l" t="t" r="r" b="b"/>
              <a:pathLst>
                <a:path w="31115" h="3810">
                  <a:moveTo>
                    <a:pt x="30604" y="3302"/>
                  </a:moveTo>
                  <a:lnTo>
                    <a:pt x="26794" y="2413"/>
                  </a:lnTo>
                  <a:lnTo>
                    <a:pt x="15365" y="1651"/>
                  </a:lnTo>
                </a:path>
                <a:path w="31115" h="3810">
                  <a:moveTo>
                    <a:pt x="15365" y="1651"/>
                  </a:moveTo>
                  <a:lnTo>
                    <a:pt x="11428" y="889"/>
                  </a:lnTo>
                </a:path>
                <a:path w="31115" h="3810">
                  <a:moveTo>
                    <a:pt x="11428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8431871" y="1878855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3301" y="-13716"/>
                  </a:moveTo>
                  <a:lnTo>
                    <a:pt x="3301" y="13716"/>
                  </a:lnTo>
                </a:path>
              </a:pathLst>
            </a:custGeom>
            <a:ln w="66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8438474" y="1878855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5">
                  <a:moveTo>
                    <a:pt x="15365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8453840" y="188050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8429839" y="187555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8430855" y="18788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8427934" y="1878855"/>
              <a:ext cx="33655" cy="3810"/>
            </a:xfrm>
            <a:custGeom>
              <a:avLst/>
              <a:gdLst/>
              <a:ahLst/>
              <a:cxnLst/>
              <a:rect l="l" t="t" r="r" b="b"/>
              <a:pathLst>
                <a:path w="33654" h="3810">
                  <a:moveTo>
                    <a:pt x="33652" y="3302"/>
                  </a:moveTo>
                  <a:lnTo>
                    <a:pt x="26921" y="2413"/>
                  </a:lnTo>
                  <a:lnTo>
                    <a:pt x="15365" y="1651"/>
                  </a:lnTo>
                </a:path>
                <a:path w="33654" h="3810">
                  <a:moveTo>
                    <a:pt x="15365" y="1651"/>
                  </a:moveTo>
                  <a:lnTo>
                    <a:pt x="11555" y="762"/>
                  </a:lnTo>
                </a:path>
                <a:path w="33654" h="3810">
                  <a:moveTo>
                    <a:pt x="11555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8424125" y="187885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09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8423236" y="1877966"/>
              <a:ext cx="48895" cy="4445"/>
            </a:xfrm>
            <a:custGeom>
              <a:avLst/>
              <a:gdLst/>
              <a:ahLst/>
              <a:cxnLst/>
              <a:rect l="l" t="t" r="r" b="b"/>
              <a:pathLst>
                <a:path w="48895" h="4444">
                  <a:moveTo>
                    <a:pt x="48890" y="4191"/>
                  </a:moveTo>
                  <a:lnTo>
                    <a:pt x="34413" y="2540"/>
                  </a:lnTo>
                </a:path>
                <a:path w="48895" h="4444">
                  <a:moveTo>
                    <a:pt x="7619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8415490" y="1877966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3873" y="-13716"/>
                  </a:moveTo>
                  <a:lnTo>
                    <a:pt x="3873" y="13716"/>
                  </a:lnTo>
                </a:path>
              </a:pathLst>
            </a:custGeom>
            <a:ln w="77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8380948" y="1860057"/>
              <a:ext cx="81915" cy="18415"/>
            </a:xfrm>
            <a:custGeom>
              <a:avLst/>
              <a:gdLst/>
              <a:ahLst/>
              <a:cxnLst/>
              <a:rect l="l" t="t" r="r" b="b"/>
              <a:pathLst>
                <a:path w="81915" h="18414">
                  <a:moveTo>
                    <a:pt x="35556" y="1651"/>
                  </a:moveTo>
                  <a:lnTo>
                    <a:pt x="58541" y="889"/>
                  </a:lnTo>
                </a:path>
                <a:path w="81915" h="18414">
                  <a:moveTo>
                    <a:pt x="58541" y="889"/>
                  </a:moveTo>
                  <a:lnTo>
                    <a:pt x="81526" y="0"/>
                  </a:lnTo>
                </a:path>
                <a:path w="81915" h="18414">
                  <a:moveTo>
                    <a:pt x="10540" y="17908"/>
                  </a:moveTo>
                  <a:lnTo>
                    <a:pt x="12444" y="17908"/>
                  </a:lnTo>
                </a:path>
                <a:path w="81915" h="18414">
                  <a:moveTo>
                    <a:pt x="0" y="14732"/>
                  </a:moveTo>
                  <a:lnTo>
                    <a:pt x="1904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8400124" y="1874790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6730" y="-13716"/>
                  </a:moveTo>
                  <a:lnTo>
                    <a:pt x="6730" y="13716"/>
                  </a:lnTo>
                </a:path>
              </a:pathLst>
            </a:custGeom>
            <a:ln w="13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8398219" y="18747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8397330" y="187720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8407870" y="18779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8382853" y="1861074"/>
              <a:ext cx="15875" cy="27940"/>
            </a:xfrm>
            <a:custGeom>
              <a:avLst/>
              <a:gdLst/>
              <a:ahLst/>
              <a:cxnLst/>
              <a:rect l="l" t="t" r="r" b="b"/>
              <a:pathLst>
                <a:path w="15875" h="27939">
                  <a:moveTo>
                    <a:pt x="0" y="27433"/>
                  </a:moveTo>
                  <a:lnTo>
                    <a:pt x="15365" y="27433"/>
                  </a:lnTo>
                  <a:lnTo>
                    <a:pt x="15365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8380946" y="1863496"/>
              <a:ext cx="27305" cy="28575"/>
            </a:xfrm>
            <a:custGeom>
              <a:avLst/>
              <a:gdLst/>
              <a:ahLst/>
              <a:cxnLst/>
              <a:rect l="l" t="t" r="r" b="b"/>
              <a:pathLst>
                <a:path w="27304" h="28575">
                  <a:moveTo>
                    <a:pt x="26924" y="762"/>
                  </a:moveTo>
                  <a:lnTo>
                    <a:pt x="16383" y="762"/>
                  </a:lnTo>
                  <a:lnTo>
                    <a:pt x="16383" y="0"/>
                  </a:lnTo>
                  <a:lnTo>
                    <a:pt x="0" y="0"/>
                  </a:lnTo>
                  <a:lnTo>
                    <a:pt x="0" y="27432"/>
                  </a:lnTo>
                  <a:lnTo>
                    <a:pt x="12446" y="27432"/>
                  </a:lnTo>
                  <a:lnTo>
                    <a:pt x="12446" y="28194"/>
                  </a:lnTo>
                  <a:lnTo>
                    <a:pt x="26924" y="28194"/>
                  </a:lnTo>
                  <a:lnTo>
                    <a:pt x="26924" y="76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8345519" y="187479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8347423" y="1861074"/>
              <a:ext cx="15875" cy="27940"/>
            </a:xfrm>
            <a:custGeom>
              <a:avLst/>
              <a:gdLst/>
              <a:ahLst/>
              <a:cxnLst/>
              <a:rect l="l" t="t" r="r" b="b"/>
              <a:pathLst>
                <a:path w="15875" h="27939">
                  <a:moveTo>
                    <a:pt x="0" y="27433"/>
                  </a:moveTo>
                  <a:lnTo>
                    <a:pt x="15365" y="27433"/>
                  </a:lnTo>
                  <a:lnTo>
                    <a:pt x="15365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8362789" y="187479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8348440" y="1863360"/>
              <a:ext cx="27940" cy="13970"/>
            </a:xfrm>
            <a:custGeom>
              <a:avLst/>
              <a:gdLst/>
              <a:ahLst/>
              <a:cxnLst/>
              <a:rect l="l" t="t" r="r" b="b"/>
              <a:pathLst>
                <a:path w="27940" h="13969">
                  <a:moveTo>
                    <a:pt x="14349" y="13843"/>
                  </a:moveTo>
                  <a:lnTo>
                    <a:pt x="15238" y="13843"/>
                  </a:lnTo>
                </a:path>
                <a:path w="27940" h="13969">
                  <a:moveTo>
                    <a:pt x="25778" y="13843"/>
                  </a:moveTo>
                  <a:lnTo>
                    <a:pt x="27810" y="13843"/>
                  </a:lnTo>
                </a:path>
                <a:path w="27940" h="13969">
                  <a:moveTo>
                    <a:pt x="25778" y="13843"/>
                  </a:moveTo>
                  <a:lnTo>
                    <a:pt x="9524" y="13843"/>
                  </a:lnTo>
                  <a:lnTo>
                    <a:pt x="8508" y="13843"/>
                  </a:lnTo>
                </a:path>
                <a:path w="27940" h="13969">
                  <a:moveTo>
                    <a:pt x="0" y="1651"/>
                  </a:moveTo>
                  <a:lnTo>
                    <a:pt x="2196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7854188" y="2008784"/>
              <a:ext cx="217804" cy="40640"/>
            </a:xfrm>
            <a:custGeom>
              <a:avLst/>
              <a:gdLst/>
              <a:ahLst/>
              <a:cxnLst/>
              <a:rect l="l" t="t" r="r" b="b"/>
              <a:pathLst>
                <a:path w="217804" h="40639">
                  <a:moveTo>
                    <a:pt x="217284" y="0"/>
                  </a:moveTo>
                  <a:lnTo>
                    <a:pt x="6731" y="0"/>
                  </a:lnTo>
                  <a:lnTo>
                    <a:pt x="6731" y="4076"/>
                  </a:lnTo>
                  <a:lnTo>
                    <a:pt x="889" y="4076"/>
                  </a:lnTo>
                  <a:lnTo>
                    <a:pt x="889" y="9791"/>
                  </a:lnTo>
                  <a:lnTo>
                    <a:pt x="0" y="9791"/>
                  </a:lnTo>
                  <a:lnTo>
                    <a:pt x="0" y="40525"/>
                  </a:lnTo>
                  <a:lnTo>
                    <a:pt x="209664" y="40525"/>
                  </a:lnTo>
                  <a:lnTo>
                    <a:pt x="209664" y="34810"/>
                  </a:lnTo>
                  <a:lnTo>
                    <a:pt x="211569" y="34810"/>
                  </a:lnTo>
                  <a:lnTo>
                    <a:pt x="211569" y="29857"/>
                  </a:lnTo>
                  <a:lnTo>
                    <a:pt x="217284" y="29857"/>
                  </a:lnTo>
                  <a:lnTo>
                    <a:pt x="21728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7836293" y="2021612"/>
              <a:ext cx="97790" cy="1905"/>
            </a:xfrm>
            <a:custGeom>
              <a:avLst/>
              <a:gdLst/>
              <a:ahLst/>
              <a:cxnLst/>
              <a:rect l="l" t="t" r="r" b="b"/>
              <a:pathLst>
                <a:path w="97790" h="1905">
                  <a:moveTo>
                    <a:pt x="-13716" y="825"/>
                  </a:moveTo>
                  <a:lnTo>
                    <a:pt x="11149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8036426" y="2021866"/>
              <a:ext cx="210820" cy="31115"/>
            </a:xfrm>
            <a:custGeom>
              <a:avLst/>
              <a:gdLst/>
              <a:ahLst/>
              <a:cxnLst/>
              <a:rect l="l" t="t" r="r" b="b"/>
              <a:pathLst>
                <a:path w="210820" h="31114">
                  <a:moveTo>
                    <a:pt x="0" y="30608"/>
                  </a:moveTo>
                  <a:lnTo>
                    <a:pt x="210551" y="30608"/>
                  </a:lnTo>
                  <a:lnTo>
                    <a:pt x="210551" y="0"/>
                  </a:lnTo>
                  <a:lnTo>
                    <a:pt x="0" y="0"/>
                  </a:lnTo>
                  <a:lnTo>
                    <a:pt x="0" y="306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8038331" y="2016150"/>
              <a:ext cx="210185" cy="31115"/>
            </a:xfrm>
            <a:custGeom>
              <a:avLst/>
              <a:gdLst/>
              <a:ahLst/>
              <a:cxnLst/>
              <a:rect l="l" t="t" r="r" b="b"/>
              <a:pathLst>
                <a:path w="210184" h="31114">
                  <a:moveTo>
                    <a:pt x="0" y="30608"/>
                  </a:moveTo>
                  <a:lnTo>
                    <a:pt x="209662" y="30608"/>
                  </a:lnTo>
                  <a:lnTo>
                    <a:pt x="209662" y="0"/>
                  </a:lnTo>
                  <a:lnTo>
                    <a:pt x="0" y="0"/>
                  </a:lnTo>
                  <a:lnTo>
                    <a:pt x="0" y="306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8031857" y="2024914"/>
              <a:ext cx="99060" cy="1905"/>
            </a:xfrm>
            <a:custGeom>
              <a:avLst/>
              <a:gdLst/>
              <a:ahLst/>
              <a:cxnLst/>
              <a:rect l="l" t="t" r="r" b="b"/>
              <a:pathLst>
                <a:path w="99059" h="1905">
                  <a:moveTo>
                    <a:pt x="-13716" y="825"/>
                  </a:moveTo>
                  <a:lnTo>
                    <a:pt x="112514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8057762" y="2024914"/>
              <a:ext cx="184150" cy="3810"/>
            </a:xfrm>
            <a:custGeom>
              <a:avLst/>
              <a:gdLst/>
              <a:ahLst/>
              <a:cxnLst/>
              <a:rect l="l" t="t" r="r" b="b"/>
              <a:pathLst>
                <a:path w="184150" h="3810">
                  <a:moveTo>
                    <a:pt x="-13716" y="1651"/>
                  </a:moveTo>
                  <a:lnTo>
                    <a:pt x="197850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8301326" y="2116360"/>
              <a:ext cx="39370" cy="36195"/>
            </a:xfrm>
            <a:custGeom>
              <a:avLst/>
              <a:gdLst/>
              <a:ahLst/>
              <a:cxnLst/>
              <a:rect l="l" t="t" r="r" b="b"/>
              <a:pathLst>
                <a:path w="39370" h="36194">
                  <a:moveTo>
                    <a:pt x="13460" y="18670"/>
                  </a:moveTo>
                  <a:lnTo>
                    <a:pt x="0" y="32641"/>
                  </a:lnTo>
                </a:path>
                <a:path w="39370" h="36194">
                  <a:moveTo>
                    <a:pt x="39366" y="0"/>
                  </a:moveTo>
                  <a:lnTo>
                    <a:pt x="27810" y="11430"/>
                  </a:lnTo>
                </a:path>
                <a:path w="39370" h="36194">
                  <a:moveTo>
                    <a:pt x="27810" y="11430"/>
                  </a:moveTo>
                  <a:lnTo>
                    <a:pt x="16381" y="23623"/>
                  </a:lnTo>
                  <a:lnTo>
                    <a:pt x="4825" y="35816"/>
                  </a:lnTo>
                </a:path>
                <a:path w="39370" h="36194">
                  <a:moveTo>
                    <a:pt x="31747" y="5715"/>
                  </a:moveTo>
                  <a:lnTo>
                    <a:pt x="22096" y="15494"/>
                  </a:lnTo>
                  <a:lnTo>
                    <a:pt x="12571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8304247" y="2141634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4">
                  <a:moveTo>
                    <a:pt x="9651" y="0"/>
                  </a:moveTo>
                  <a:lnTo>
                    <a:pt x="0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8314787" y="2117884"/>
              <a:ext cx="19685" cy="17145"/>
            </a:xfrm>
            <a:custGeom>
              <a:avLst/>
              <a:gdLst/>
              <a:ahLst/>
              <a:cxnLst/>
              <a:rect l="l" t="t" r="r" b="b"/>
              <a:pathLst>
                <a:path w="19684" h="17144">
                  <a:moveTo>
                    <a:pt x="19175" y="0"/>
                  </a:moveTo>
                  <a:lnTo>
                    <a:pt x="9651" y="9017"/>
                  </a:lnTo>
                </a:path>
                <a:path w="19684" h="17144">
                  <a:moveTo>
                    <a:pt x="9651" y="9017"/>
                  </a:moveTo>
                  <a:lnTo>
                    <a:pt x="0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8130654" y="2026565"/>
              <a:ext cx="97790" cy="1905"/>
            </a:xfrm>
            <a:custGeom>
              <a:avLst/>
              <a:gdLst/>
              <a:ahLst/>
              <a:cxnLst/>
              <a:rect l="l" t="t" r="r" b="b"/>
              <a:pathLst>
                <a:path w="97790" h="1905">
                  <a:moveTo>
                    <a:pt x="-13716" y="825"/>
                  </a:moveTo>
                  <a:lnTo>
                    <a:pt x="11149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8083667" y="2045362"/>
              <a:ext cx="5080" cy="15875"/>
            </a:xfrm>
            <a:custGeom>
              <a:avLst/>
              <a:gdLst/>
              <a:ahLst/>
              <a:cxnLst/>
              <a:rect l="l" t="t" r="r" b="b"/>
              <a:pathLst>
                <a:path w="5079" h="15875">
                  <a:moveTo>
                    <a:pt x="4825" y="15494"/>
                  </a:moveTo>
                  <a:lnTo>
                    <a:pt x="1015" y="7239"/>
                  </a:lnTo>
                </a:path>
                <a:path w="5079" h="15875">
                  <a:moveTo>
                    <a:pt x="4825" y="8128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8100938" y="2090196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09" h="16510">
                  <a:moveTo>
                    <a:pt x="0" y="16384"/>
                  </a:moveTo>
                  <a:lnTo>
                    <a:pt x="1904" y="8128"/>
                  </a:lnTo>
                  <a:lnTo>
                    <a:pt x="0" y="0"/>
                  </a:lnTo>
                </a:path>
                <a:path w="3809" h="16510">
                  <a:moveTo>
                    <a:pt x="2920" y="11430"/>
                  </a:moveTo>
                  <a:lnTo>
                    <a:pt x="3809" y="10668"/>
                  </a:lnTo>
                </a:path>
                <a:path w="3809" h="16510">
                  <a:moveTo>
                    <a:pt x="1904" y="13081"/>
                  </a:moveTo>
                  <a:lnTo>
                    <a:pt x="292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8090398" y="2116360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413"/>
                  </a:moveTo>
                  <a:lnTo>
                    <a:pt x="292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8097129" y="2108104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888" y="2540"/>
                  </a:moveTo>
                  <a:lnTo>
                    <a:pt x="2793" y="0"/>
                  </a:lnTo>
                </a:path>
                <a:path w="3175" h="3810">
                  <a:moveTo>
                    <a:pt x="0" y="3302"/>
                  </a:moveTo>
                  <a:lnTo>
                    <a:pt x="888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8095224" y="211140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651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8095224" y="21130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8093319" y="21138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54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8087477" y="2083719"/>
              <a:ext cx="15875" cy="37465"/>
            </a:xfrm>
            <a:custGeom>
              <a:avLst/>
              <a:gdLst/>
              <a:ahLst/>
              <a:cxnLst/>
              <a:rect l="l" t="t" r="r" b="b"/>
              <a:pathLst>
                <a:path w="15875" h="37464">
                  <a:moveTo>
                    <a:pt x="2920" y="35054"/>
                  </a:moveTo>
                  <a:lnTo>
                    <a:pt x="0" y="37467"/>
                  </a:lnTo>
                </a:path>
                <a:path w="15875" h="37464">
                  <a:moveTo>
                    <a:pt x="13460" y="22861"/>
                  </a:moveTo>
                  <a:lnTo>
                    <a:pt x="14476" y="21972"/>
                  </a:lnTo>
                </a:path>
                <a:path w="15875" h="37464">
                  <a:moveTo>
                    <a:pt x="12444" y="24385"/>
                  </a:moveTo>
                  <a:lnTo>
                    <a:pt x="13460" y="22861"/>
                  </a:lnTo>
                </a:path>
                <a:path w="15875" h="37464">
                  <a:moveTo>
                    <a:pt x="14476" y="21972"/>
                  </a:moveTo>
                  <a:lnTo>
                    <a:pt x="15365" y="20321"/>
                  </a:lnTo>
                  <a:lnTo>
                    <a:pt x="15365" y="19559"/>
                  </a:lnTo>
                </a:path>
                <a:path w="15875" h="37464">
                  <a:moveTo>
                    <a:pt x="15365" y="2413"/>
                  </a:moveTo>
                  <a:lnTo>
                    <a:pt x="1447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8103859" y="208854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8103859" y="20909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88" y="2540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8104747" y="209349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8104747" y="2095911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76"/>
                  </a:moveTo>
                  <a:lnTo>
                    <a:pt x="13714" y="2476"/>
                  </a:lnTo>
                </a:path>
              </a:pathLst>
            </a:custGeom>
            <a:ln w="4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8029062" y="2053491"/>
              <a:ext cx="74930" cy="96520"/>
            </a:xfrm>
            <a:custGeom>
              <a:avLst/>
              <a:gdLst/>
              <a:ahLst/>
              <a:cxnLst/>
              <a:rect l="l" t="t" r="r" b="b"/>
              <a:pathLst>
                <a:path w="74929" h="96519">
                  <a:moveTo>
                    <a:pt x="74796" y="35054"/>
                  </a:moveTo>
                  <a:lnTo>
                    <a:pt x="73780" y="32641"/>
                  </a:lnTo>
                </a:path>
                <a:path w="74929" h="96519">
                  <a:moveTo>
                    <a:pt x="72891" y="30227"/>
                  </a:moveTo>
                  <a:lnTo>
                    <a:pt x="71875" y="27687"/>
                  </a:lnTo>
                </a:path>
                <a:path w="74929" h="96519">
                  <a:moveTo>
                    <a:pt x="71875" y="36705"/>
                  </a:moveTo>
                  <a:lnTo>
                    <a:pt x="68065" y="26163"/>
                  </a:lnTo>
                  <a:lnTo>
                    <a:pt x="63240" y="16257"/>
                  </a:lnTo>
                  <a:lnTo>
                    <a:pt x="59430" y="7366"/>
                  </a:lnTo>
                </a:path>
                <a:path w="74929" h="96519">
                  <a:moveTo>
                    <a:pt x="71875" y="27687"/>
                  </a:moveTo>
                  <a:lnTo>
                    <a:pt x="67050" y="17908"/>
                  </a:lnTo>
                  <a:lnTo>
                    <a:pt x="63240" y="9017"/>
                  </a:lnTo>
                  <a:lnTo>
                    <a:pt x="59430" y="0"/>
                  </a:lnTo>
                </a:path>
                <a:path w="74929" h="96519">
                  <a:moveTo>
                    <a:pt x="34413" y="56264"/>
                  </a:moveTo>
                  <a:lnTo>
                    <a:pt x="33525" y="47373"/>
                  </a:lnTo>
                </a:path>
                <a:path w="74929" h="96519">
                  <a:moveTo>
                    <a:pt x="0" y="96272"/>
                  </a:moveTo>
                  <a:lnTo>
                    <a:pt x="7619" y="87254"/>
                  </a:lnTo>
                  <a:lnTo>
                    <a:pt x="15238" y="783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8044302" y="2119535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5" h="12700">
                  <a:moveTo>
                    <a:pt x="0" y="12319"/>
                  </a:moveTo>
                  <a:lnTo>
                    <a:pt x="7746" y="4064"/>
                  </a:lnTo>
                  <a:lnTo>
                    <a:pt x="1155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8035666" y="2046886"/>
              <a:ext cx="49530" cy="73025"/>
            </a:xfrm>
            <a:custGeom>
              <a:avLst/>
              <a:gdLst/>
              <a:ahLst/>
              <a:cxnLst/>
              <a:rect l="l" t="t" r="r" b="b"/>
              <a:pathLst>
                <a:path w="49529" h="73025">
                  <a:moveTo>
                    <a:pt x="20191" y="72648"/>
                  </a:moveTo>
                  <a:lnTo>
                    <a:pt x="23111" y="69473"/>
                  </a:lnTo>
                  <a:lnTo>
                    <a:pt x="25016" y="66933"/>
                  </a:lnTo>
                  <a:lnTo>
                    <a:pt x="26921" y="64520"/>
                  </a:lnTo>
                  <a:lnTo>
                    <a:pt x="27810" y="62106"/>
                  </a:lnTo>
                  <a:lnTo>
                    <a:pt x="28826" y="59693"/>
                  </a:lnTo>
                </a:path>
                <a:path w="49529" h="73025">
                  <a:moveTo>
                    <a:pt x="49017" y="5715"/>
                  </a:moveTo>
                  <a:lnTo>
                    <a:pt x="46096" y="889"/>
                  </a:lnTo>
                </a:path>
                <a:path w="49529" h="73025">
                  <a:moveTo>
                    <a:pt x="26921" y="53978"/>
                  </a:moveTo>
                  <a:lnTo>
                    <a:pt x="13460" y="2375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7934075" y="2023263"/>
              <a:ext cx="97790" cy="1905"/>
            </a:xfrm>
            <a:custGeom>
              <a:avLst/>
              <a:gdLst/>
              <a:ahLst/>
              <a:cxnLst/>
              <a:rect l="l" t="t" r="r" b="b"/>
              <a:pathLst>
                <a:path w="97790" h="1905">
                  <a:moveTo>
                    <a:pt x="-13716" y="825"/>
                  </a:moveTo>
                  <a:lnTo>
                    <a:pt x="11149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8101954" y="1849516"/>
              <a:ext cx="187960" cy="64135"/>
            </a:xfrm>
            <a:custGeom>
              <a:avLst/>
              <a:gdLst/>
              <a:ahLst/>
              <a:cxnLst/>
              <a:rect l="l" t="t" r="r" b="b"/>
              <a:pathLst>
                <a:path w="187959" h="64135">
                  <a:moveTo>
                    <a:pt x="21969" y="63631"/>
                  </a:moveTo>
                  <a:lnTo>
                    <a:pt x="28699" y="62741"/>
                  </a:lnTo>
                </a:path>
                <a:path w="187959" h="64135">
                  <a:moveTo>
                    <a:pt x="31620" y="4826"/>
                  </a:moveTo>
                  <a:lnTo>
                    <a:pt x="0" y="2413"/>
                  </a:lnTo>
                </a:path>
                <a:path w="187959" h="64135">
                  <a:moveTo>
                    <a:pt x="33525" y="762"/>
                  </a:moveTo>
                  <a:lnTo>
                    <a:pt x="22984" y="0"/>
                  </a:lnTo>
                </a:path>
                <a:path w="187959" h="64135">
                  <a:moveTo>
                    <a:pt x="187943" y="29338"/>
                  </a:moveTo>
                  <a:lnTo>
                    <a:pt x="162926" y="309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8258278" y="1876442"/>
              <a:ext cx="37465" cy="1905"/>
            </a:xfrm>
            <a:custGeom>
              <a:avLst/>
              <a:gdLst/>
              <a:ahLst/>
              <a:cxnLst/>
              <a:rect l="l" t="t" r="r" b="b"/>
              <a:pathLst>
                <a:path w="37465" h="1905">
                  <a:moveTo>
                    <a:pt x="-13716" y="762"/>
                  </a:moveTo>
                  <a:lnTo>
                    <a:pt x="51051" y="762"/>
                  </a:lnTo>
                </a:path>
              </a:pathLst>
            </a:custGeom>
            <a:ln w="28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8272627" y="1906542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8267801" y="1868186"/>
              <a:ext cx="29845" cy="20955"/>
            </a:xfrm>
            <a:custGeom>
              <a:avLst/>
              <a:gdLst/>
              <a:ahLst/>
              <a:cxnLst/>
              <a:rect l="l" t="t" r="r" b="b"/>
              <a:pathLst>
                <a:path w="29845" h="20955">
                  <a:moveTo>
                    <a:pt x="0" y="2540"/>
                  </a:moveTo>
                  <a:lnTo>
                    <a:pt x="29715" y="0"/>
                  </a:lnTo>
                </a:path>
                <a:path w="29845" h="20955">
                  <a:moveTo>
                    <a:pt x="14349" y="16384"/>
                  </a:moveTo>
                  <a:lnTo>
                    <a:pt x="9651" y="15494"/>
                  </a:lnTo>
                </a:path>
                <a:path w="29845" h="20955">
                  <a:moveTo>
                    <a:pt x="12444" y="18797"/>
                  </a:moveTo>
                  <a:lnTo>
                    <a:pt x="16254" y="204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8282151" y="1884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8279358" y="1875552"/>
              <a:ext cx="50800" cy="29845"/>
            </a:xfrm>
            <a:custGeom>
              <a:avLst/>
              <a:gdLst/>
              <a:ahLst/>
              <a:cxnLst/>
              <a:rect l="l" t="t" r="r" b="b"/>
              <a:pathLst>
                <a:path w="50800" h="29844">
                  <a:moveTo>
                    <a:pt x="4698" y="10668"/>
                  </a:moveTo>
                  <a:lnTo>
                    <a:pt x="0" y="9017"/>
                  </a:lnTo>
                </a:path>
                <a:path w="50800" h="29844">
                  <a:moveTo>
                    <a:pt x="5714" y="9779"/>
                  </a:moveTo>
                  <a:lnTo>
                    <a:pt x="1904" y="9017"/>
                  </a:lnTo>
                </a:path>
                <a:path w="50800" h="29844">
                  <a:moveTo>
                    <a:pt x="2793" y="9017"/>
                  </a:moveTo>
                  <a:lnTo>
                    <a:pt x="4698" y="9017"/>
                  </a:lnTo>
                </a:path>
                <a:path w="50800" h="29844">
                  <a:moveTo>
                    <a:pt x="4698" y="13081"/>
                  </a:moveTo>
                  <a:lnTo>
                    <a:pt x="8635" y="13843"/>
                  </a:lnTo>
                </a:path>
                <a:path w="50800" h="29844">
                  <a:moveTo>
                    <a:pt x="6730" y="9779"/>
                  </a:moveTo>
                  <a:lnTo>
                    <a:pt x="7619" y="9779"/>
                  </a:lnTo>
                </a:path>
                <a:path w="50800" h="29844">
                  <a:moveTo>
                    <a:pt x="13333" y="11430"/>
                  </a:moveTo>
                  <a:lnTo>
                    <a:pt x="14349" y="11430"/>
                  </a:lnTo>
                </a:path>
                <a:path w="50800" h="29844">
                  <a:moveTo>
                    <a:pt x="12444" y="11430"/>
                  </a:moveTo>
                  <a:lnTo>
                    <a:pt x="13333" y="11430"/>
                  </a:lnTo>
                </a:path>
                <a:path w="50800" h="29844">
                  <a:moveTo>
                    <a:pt x="9524" y="10668"/>
                  </a:moveTo>
                  <a:lnTo>
                    <a:pt x="12444" y="11430"/>
                  </a:lnTo>
                </a:path>
                <a:path w="50800" h="29844">
                  <a:moveTo>
                    <a:pt x="8635" y="13843"/>
                  </a:moveTo>
                  <a:lnTo>
                    <a:pt x="11428" y="15494"/>
                  </a:lnTo>
                </a:path>
                <a:path w="50800" h="29844">
                  <a:moveTo>
                    <a:pt x="5714" y="9779"/>
                  </a:moveTo>
                  <a:lnTo>
                    <a:pt x="6730" y="9779"/>
                  </a:lnTo>
                </a:path>
                <a:path w="50800" h="29844">
                  <a:moveTo>
                    <a:pt x="5714" y="9017"/>
                  </a:moveTo>
                  <a:lnTo>
                    <a:pt x="7619" y="9779"/>
                  </a:lnTo>
                </a:path>
                <a:path w="50800" h="29844">
                  <a:moveTo>
                    <a:pt x="4825" y="9017"/>
                  </a:moveTo>
                  <a:lnTo>
                    <a:pt x="5714" y="9779"/>
                  </a:lnTo>
                </a:path>
                <a:path w="50800" h="29844">
                  <a:moveTo>
                    <a:pt x="16254" y="889"/>
                  </a:moveTo>
                  <a:lnTo>
                    <a:pt x="17270" y="889"/>
                  </a:lnTo>
                </a:path>
                <a:path w="50800" h="29844">
                  <a:moveTo>
                    <a:pt x="33525" y="0"/>
                  </a:moveTo>
                  <a:lnTo>
                    <a:pt x="17270" y="889"/>
                  </a:lnTo>
                </a:path>
                <a:path w="50800" h="29844">
                  <a:moveTo>
                    <a:pt x="26794" y="3302"/>
                  </a:moveTo>
                  <a:lnTo>
                    <a:pt x="27810" y="3302"/>
                  </a:lnTo>
                </a:path>
                <a:path w="50800" h="29844">
                  <a:moveTo>
                    <a:pt x="40255" y="28576"/>
                  </a:moveTo>
                  <a:lnTo>
                    <a:pt x="36445" y="22099"/>
                  </a:lnTo>
                  <a:lnTo>
                    <a:pt x="30604" y="18035"/>
                  </a:lnTo>
                </a:path>
                <a:path w="50800" h="29844">
                  <a:moveTo>
                    <a:pt x="41144" y="29465"/>
                  </a:moveTo>
                  <a:lnTo>
                    <a:pt x="40255" y="28576"/>
                  </a:lnTo>
                </a:path>
                <a:path w="50800" h="29844">
                  <a:moveTo>
                    <a:pt x="27810" y="18797"/>
                  </a:moveTo>
                  <a:lnTo>
                    <a:pt x="29715" y="18035"/>
                  </a:lnTo>
                </a:path>
                <a:path w="50800" h="29844">
                  <a:moveTo>
                    <a:pt x="21969" y="18035"/>
                  </a:moveTo>
                  <a:lnTo>
                    <a:pt x="24000" y="18797"/>
                  </a:lnTo>
                  <a:lnTo>
                    <a:pt x="25905" y="18797"/>
                  </a:lnTo>
                </a:path>
                <a:path w="50800" h="29844">
                  <a:moveTo>
                    <a:pt x="49779" y="0"/>
                  </a:moveTo>
                  <a:lnTo>
                    <a:pt x="50795" y="0"/>
                  </a:lnTo>
                </a:path>
                <a:path w="50800" h="29844">
                  <a:moveTo>
                    <a:pt x="43176" y="2413"/>
                  </a:moveTo>
                  <a:lnTo>
                    <a:pt x="45081" y="2413"/>
                  </a:lnTo>
                </a:path>
                <a:path w="50800" h="29844">
                  <a:moveTo>
                    <a:pt x="49779" y="0"/>
                  </a:moveTo>
                  <a:lnTo>
                    <a:pt x="33525" y="0"/>
                  </a:lnTo>
                </a:path>
                <a:path w="50800" h="29844">
                  <a:moveTo>
                    <a:pt x="43176" y="2413"/>
                  </a:moveTo>
                  <a:lnTo>
                    <a:pt x="27810" y="3302"/>
                  </a:lnTo>
                </a:path>
                <a:path w="50800" h="29844">
                  <a:moveTo>
                    <a:pt x="26794" y="3302"/>
                  </a:moveTo>
                  <a:lnTo>
                    <a:pt x="10540" y="3302"/>
                  </a:lnTo>
                </a:path>
                <a:path w="50800" h="29844">
                  <a:moveTo>
                    <a:pt x="11428" y="15494"/>
                  </a:moveTo>
                  <a:lnTo>
                    <a:pt x="17270" y="17146"/>
                  </a:lnTo>
                  <a:lnTo>
                    <a:pt x="21969" y="18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8293707" y="1886983"/>
              <a:ext cx="16510" cy="6985"/>
            </a:xfrm>
            <a:custGeom>
              <a:avLst/>
              <a:gdLst/>
              <a:ahLst/>
              <a:cxnLst/>
              <a:rect l="l" t="t" r="r" b="b"/>
              <a:pathLst>
                <a:path w="16509" h="6985">
                  <a:moveTo>
                    <a:pt x="16254" y="660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8284056" y="1885332"/>
              <a:ext cx="57785" cy="21590"/>
            </a:xfrm>
            <a:custGeom>
              <a:avLst/>
              <a:gdLst/>
              <a:ahLst/>
              <a:cxnLst/>
              <a:rect l="l" t="t" r="r" b="b"/>
              <a:pathLst>
                <a:path w="57784" h="21589">
                  <a:moveTo>
                    <a:pt x="32636" y="19686"/>
                  </a:moveTo>
                  <a:lnTo>
                    <a:pt x="32636" y="18797"/>
                  </a:lnTo>
                  <a:lnTo>
                    <a:pt x="34540" y="18797"/>
                  </a:lnTo>
                  <a:lnTo>
                    <a:pt x="35556" y="18797"/>
                  </a:lnTo>
                </a:path>
                <a:path w="57784" h="21589">
                  <a:moveTo>
                    <a:pt x="51811" y="18035"/>
                  </a:moveTo>
                  <a:lnTo>
                    <a:pt x="53716" y="17146"/>
                  </a:lnTo>
                  <a:lnTo>
                    <a:pt x="55748" y="16384"/>
                  </a:lnTo>
                  <a:lnTo>
                    <a:pt x="57652" y="16384"/>
                  </a:lnTo>
                </a:path>
                <a:path w="57784" h="21589">
                  <a:moveTo>
                    <a:pt x="36445" y="19686"/>
                  </a:moveTo>
                  <a:lnTo>
                    <a:pt x="37461" y="19686"/>
                  </a:lnTo>
                  <a:lnTo>
                    <a:pt x="38477" y="20448"/>
                  </a:lnTo>
                </a:path>
                <a:path w="57784" h="21589">
                  <a:moveTo>
                    <a:pt x="51811" y="18035"/>
                  </a:moveTo>
                  <a:lnTo>
                    <a:pt x="49017" y="18035"/>
                  </a:lnTo>
                  <a:lnTo>
                    <a:pt x="45081" y="18797"/>
                  </a:lnTo>
                  <a:lnTo>
                    <a:pt x="39366" y="19686"/>
                  </a:lnTo>
                  <a:lnTo>
                    <a:pt x="36445" y="19686"/>
                  </a:lnTo>
                </a:path>
                <a:path w="57784" h="21589">
                  <a:moveTo>
                    <a:pt x="0" y="21210"/>
                  </a:moveTo>
                  <a:lnTo>
                    <a:pt x="10667" y="21210"/>
                  </a:lnTo>
                  <a:lnTo>
                    <a:pt x="22096" y="21210"/>
                  </a:lnTo>
                  <a:lnTo>
                    <a:pt x="31747" y="20448"/>
                  </a:lnTo>
                  <a:lnTo>
                    <a:pt x="36445" y="19686"/>
                  </a:lnTo>
                </a:path>
                <a:path w="57784" h="21589">
                  <a:moveTo>
                    <a:pt x="9651" y="1651"/>
                  </a:moveTo>
                  <a:lnTo>
                    <a:pt x="6730" y="889"/>
                  </a:lnTo>
                  <a:lnTo>
                    <a:pt x="3936" y="0"/>
                  </a:ln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8309073" y="18935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8305263" y="189435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8284056" y="188622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8135479" y="1850278"/>
              <a:ext cx="191770" cy="18415"/>
            </a:xfrm>
            <a:custGeom>
              <a:avLst/>
              <a:gdLst/>
              <a:ahLst/>
              <a:cxnLst/>
              <a:rect l="l" t="t" r="r" b="b"/>
              <a:pathLst>
                <a:path w="191770" h="18414">
                  <a:moveTo>
                    <a:pt x="162037" y="17908"/>
                  </a:moveTo>
                  <a:lnTo>
                    <a:pt x="191753" y="16384"/>
                  </a:lnTo>
                </a:path>
                <a:path w="191770" h="18414">
                  <a:moveTo>
                    <a:pt x="11428" y="165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8178655" y="1905780"/>
              <a:ext cx="44450" cy="1270"/>
            </a:xfrm>
            <a:custGeom>
              <a:avLst/>
              <a:gdLst/>
              <a:ahLst/>
              <a:cxnLst/>
              <a:rect l="l" t="t" r="r" b="b"/>
              <a:pathLst>
                <a:path w="44450" h="1269">
                  <a:moveTo>
                    <a:pt x="-13716" y="381"/>
                  </a:moveTo>
                  <a:lnTo>
                    <a:pt x="57781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8169004" y="1905780"/>
              <a:ext cx="85725" cy="1270"/>
            </a:xfrm>
            <a:custGeom>
              <a:avLst/>
              <a:gdLst/>
              <a:ahLst/>
              <a:cxnLst/>
              <a:rect l="l" t="t" r="r" b="b"/>
              <a:pathLst>
                <a:path w="85725" h="1269">
                  <a:moveTo>
                    <a:pt x="-13716" y="381"/>
                  </a:moveTo>
                  <a:lnTo>
                    <a:pt x="99053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8182465" y="1861709"/>
              <a:ext cx="36830" cy="7620"/>
            </a:xfrm>
            <a:custGeom>
              <a:avLst/>
              <a:gdLst/>
              <a:ahLst/>
              <a:cxnLst/>
              <a:rect l="l" t="t" r="r" b="b"/>
              <a:pathLst>
                <a:path w="36829" h="7619">
                  <a:moveTo>
                    <a:pt x="36445" y="7366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8179544" y="1855993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540" y="2413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8276437" y="188457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8222720" y="1870726"/>
              <a:ext cx="59690" cy="16510"/>
            </a:xfrm>
            <a:custGeom>
              <a:avLst/>
              <a:gdLst/>
              <a:ahLst/>
              <a:cxnLst/>
              <a:rect l="l" t="t" r="r" b="b"/>
              <a:pathLst>
                <a:path w="59690" h="16510">
                  <a:moveTo>
                    <a:pt x="55621" y="16257"/>
                  </a:moveTo>
                  <a:lnTo>
                    <a:pt x="57525" y="16257"/>
                  </a:lnTo>
                </a:path>
                <a:path w="59690" h="16510">
                  <a:moveTo>
                    <a:pt x="59430" y="13843"/>
                  </a:moveTo>
                  <a:lnTo>
                    <a:pt x="55621" y="12954"/>
                  </a:lnTo>
                </a:path>
                <a:path w="59690" h="16510">
                  <a:moveTo>
                    <a:pt x="58541" y="13843"/>
                  </a:moveTo>
                  <a:lnTo>
                    <a:pt x="53716" y="12192"/>
                  </a:lnTo>
                </a:path>
                <a:path w="59690" h="16510">
                  <a:moveTo>
                    <a:pt x="11555" y="1524"/>
                  </a:moveTo>
                  <a:lnTo>
                    <a:pt x="7746" y="0"/>
                  </a:lnTo>
                </a:path>
                <a:path w="59690" h="16510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1015" y="762"/>
                  </a:lnTo>
                  <a:lnTo>
                    <a:pt x="0" y="1524"/>
                  </a:lnTo>
                </a:path>
                <a:path w="59690" h="16510">
                  <a:moveTo>
                    <a:pt x="27810" y="4826"/>
                  </a:moveTo>
                  <a:lnTo>
                    <a:pt x="7746" y="0"/>
                  </a:lnTo>
                </a:path>
                <a:path w="59690" h="16510">
                  <a:moveTo>
                    <a:pt x="3809" y="0"/>
                  </a:moveTo>
                  <a:lnTo>
                    <a:pt x="18286" y="4064"/>
                  </a:lnTo>
                </a:path>
                <a:path w="59690" h="16510">
                  <a:moveTo>
                    <a:pt x="4825" y="0"/>
                  </a:moveTo>
                  <a:lnTo>
                    <a:pt x="15365" y="2413"/>
                  </a:lnTo>
                </a:path>
                <a:path w="59690" h="16510">
                  <a:moveTo>
                    <a:pt x="16381" y="2413"/>
                  </a:moveTo>
                  <a:lnTo>
                    <a:pt x="45081" y="0"/>
                  </a:lnTo>
                </a:path>
                <a:path w="59690" h="16510">
                  <a:moveTo>
                    <a:pt x="1015" y="762"/>
                  </a:moveTo>
                  <a:lnTo>
                    <a:pt x="0" y="1524"/>
                  </a:lnTo>
                </a:path>
                <a:path w="59690" h="16510">
                  <a:moveTo>
                    <a:pt x="0" y="1524"/>
                  </a:moveTo>
                  <a:lnTo>
                    <a:pt x="1015" y="762"/>
                  </a:lnTo>
                </a:path>
                <a:path w="59690" h="16510">
                  <a:moveTo>
                    <a:pt x="11555" y="1524"/>
                  </a:moveTo>
                  <a:lnTo>
                    <a:pt x="17270" y="2413"/>
                  </a:lnTo>
                </a:path>
                <a:path w="59690" h="16510">
                  <a:moveTo>
                    <a:pt x="53716" y="12192"/>
                  </a:moveTo>
                  <a:lnTo>
                    <a:pt x="55621" y="129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8273516" y="188368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292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8268817" y="188215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2793" y="762"/>
                  </a:moveTo>
                  <a:lnTo>
                    <a:pt x="4698" y="1524"/>
                  </a:lnTo>
                </a:path>
                <a:path w="5079" h="1905">
                  <a:moveTo>
                    <a:pt x="0" y="0"/>
                  </a:moveTo>
                  <a:lnTo>
                    <a:pt x="2793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8267801" y="188215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8256245" y="1878855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2031" y="762"/>
                  </a:moveTo>
                  <a:lnTo>
                    <a:pt x="11555" y="3302"/>
                  </a:lnTo>
                </a:path>
                <a:path w="12065" h="3810">
                  <a:moveTo>
                    <a:pt x="0" y="0"/>
                  </a:moveTo>
                  <a:lnTo>
                    <a:pt x="2031" y="762"/>
                  </a:lnTo>
                </a:path>
                <a:path w="12065" h="3810">
                  <a:moveTo>
                    <a:pt x="7746" y="3302"/>
                  </a:moveTo>
                  <a:lnTo>
                    <a:pt x="3936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8263992" y="1881268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0" y="889"/>
                  </a:moveTo>
                  <a:lnTo>
                    <a:pt x="1904" y="889"/>
                  </a:lnTo>
                  <a:lnTo>
                    <a:pt x="4825" y="1651"/>
                  </a:lnTo>
                  <a:lnTo>
                    <a:pt x="5714" y="2413"/>
                  </a:lnTo>
                  <a:lnTo>
                    <a:pt x="8635" y="3302"/>
                  </a:lnTo>
                </a:path>
                <a:path w="12700" h="3810">
                  <a:moveTo>
                    <a:pt x="4825" y="0"/>
                  </a:moveTo>
                  <a:lnTo>
                    <a:pt x="5714" y="0"/>
                  </a:lnTo>
                  <a:lnTo>
                    <a:pt x="1244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8239991" y="1873139"/>
              <a:ext cx="38735" cy="13970"/>
            </a:xfrm>
            <a:custGeom>
              <a:avLst/>
              <a:gdLst/>
              <a:ahLst/>
              <a:cxnLst/>
              <a:rect l="l" t="t" r="r" b="b"/>
              <a:pathLst>
                <a:path w="38734" h="13969">
                  <a:moveTo>
                    <a:pt x="6730" y="3302"/>
                  </a:moveTo>
                  <a:lnTo>
                    <a:pt x="16254" y="5715"/>
                  </a:lnTo>
                </a:path>
                <a:path w="38734" h="13969">
                  <a:moveTo>
                    <a:pt x="20191" y="7366"/>
                  </a:moveTo>
                  <a:lnTo>
                    <a:pt x="6730" y="3302"/>
                  </a:lnTo>
                </a:path>
                <a:path w="38734" h="13969">
                  <a:moveTo>
                    <a:pt x="9651" y="3302"/>
                  </a:moveTo>
                  <a:lnTo>
                    <a:pt x="0" y="0"/>
                  </a:lnTo>
                </a:path>
                <a:path w="38734" h="13969">
                  <a:moveTo>
                    <a:pt x="36445" y="13081"/>
                  </a:moveTo>
                  <a:lnTo>
                    <a:pt x="3835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8254341" y="1884570"/>
              <a:ext cx="22225" cy="22225"/>
            </a:xfrm>
            <a:custGeom>
              <a:avLst/>
              <a:gdLst/>
              <a:ahLst/>
              <a:cxnLst/>
              <a:rect l="l" t="t" r="r" b="b"/>
              <a:pathLst>
                <a:path w="22225" h="22225">
                  <a:moveTo>
                    <a:pt x="20191" y="762"/>
                  </a:moveTo>
                  <a:lnTo>
                    <a:pt x="22096" y="1651"/>
                  </a:lnTo>
                </a:path>
                <a:path w="22225" h="22225">
                  <a:moveTo>
                    <a:pt x="18286" y="0"/>
                  </a:moveTo>
                  <a:lnTo>
                    <a:pt x="20191" y="762"/>
                  </a:lnTo>
                </a:path>
                <a:path w="22225" h="22225">
                  <a:moveTo>
                    <a:pt x="0" y="21972"/>
                  </a:moveTo>
                  <a:lnTo>
                    <a:pt x="18286" y="219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8238086" y="1873139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2920" y="1651"/>
                  </a:moveTo>
                  <a:lnTo>
                    <a:pt x="8635" y="3302"/>
                  </a:lnTo>
                </a:path>
                <a:path w="10159" h="3810">
                  <a:moveTo>
                    <a:pt x="0" y="0"/>
                  </a:moveTo>
                  <a:lnTo>
                    <a:pt x="9651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8257261" y="1877966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11555" y="330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8247737" y="1875552"/>
              <a:ext cx="29845" cy="8255"/>
            </a:xfrm>
            <a:custGeom>
              <a:avLst/>
              <a:gdLst/>
              <a:ahLst/>
              <a:cxnLst/>
              <a:rect l="l" t="t" r="r" b="b"/>
              <a:pathLst>
                <a:path w="29845" h="8255">
                  <a:moveTo>
                    <a:pt x="9524" y="2413"/>
                  </a:moveTo>
                  <a:lnTo>
                    <a:pt x="1904" y="889"/>
                  </a:lnTo>
                </a:path>
                <a:path w="29845" h="8255">
                  <a:moveTo>
                    <a:pt x="29715" y="8128"/>
                  </a:moveTo>
                  <a:lnTo>
                    <a:pt x="24889" y="7366"/>
                  </a:lnTo>
                  <a:lnTo>
                    <a:pt x="18159" y="5715"/>
                  </a:lnTo>
                  <a:lnTo>
                    <a:pt x="5714" y="2413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8250531" y="1875552"/>
              <a:ext cx="26034" cy="7620"/>
            </a:xfrm>
            <a:custGeom>
              <a:avLst/>
              <a:gdLst/>
              <a:ahLst/>
              <a:cxnLst/>
              <a:rect l="l" t="t" r="r" b="b"/>
              <a:pathLst>
                <a:path w="26034" h="7619">
                  <a:moveTo>
                    <a:pt x="25905" y="7366"/>
                  </a:moveTo>
                  <a:lnTo>
                    <a:pt x="18286" y="5715"/>
                  </a:lnTo>
                  <a:lnTo>
                    <a:pt x="4825" y="1651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8206466" y="1864122"/>
              <a:ext cx="16510" cy="6985"/>
            </a:xfrm>
            <a:custGeom>
              <a:avLst/>
              <a:gdLst/>
              <a:ahLst/>
              <a:cxnLst/>
              <a:rect l="l" t="t" r="r" b="b"/>
              <a:pathLst>
                <a:path w="16509" h="6985">
                  <a:moveTo>
                    <a:pt x="2793" y="889"/>
                  </a:moveTo>
                  <a:lnTo>
                    <a:pt x="5714" y="1651"/>
                  </a:lnTo>
                </a:path>
                <a:path w="16509" h="6985">
                  <a:moveTo>
                    <a:pt x="6730" y="1651"/>
                  </a:moveTo>
                  <a:lnTo>
                    <a:pt x="0" y="0"/>
                  </a:lnTo>
                </a:path>
                <a:path w="16509" h="6985">
                  <a:moveTo>
                    <a:pt x="3809" y="2540"/>
                  </a:moveTo>
                  <a:lnTo>
                    <a:pt x="12444" y="4953"/>
                  </a:lnTo>
                </a:path>
                <a:path w="16509" h="6985">
                  <a:moveTo>
                    <a:pt x="4825" y="1651"/>
                  </a:moveTo>
                  <a:lnTo>
                    <a:pt x="0" y="0"/>
                  </a:lnTo>
                </a:path>
                <a:path w="16509" h="6985">
                  <a:moveTo>
                    <a:pt x="14349" y="6604"/>
                  </a:moveTo>
                  <a:lnTo>
                    <a:pt x="14349" y="5715"/>
                  </a:lnTo>
                  <a:lnTo>
                    <a:pt x="13333" y="5715"/>
                  </a:lnTo>
                  <a:lnTo>
                    <a:pt x="13333" y="4953"/>
                  </a:lnTo>
                  <a:lnTo>
                    <a:pt x="12444" y="4953"/>
                  </a:lnTo>
                </a:path>
                <a:path w="16509" h="6985">
                  <a:moveTo>
                    <a:pt x="9524" y="2540"/>
                  </a:moveTo>
                  <a:lnTo>
                    <a:pt x="16254" y="4064"/>
                  </a:lnTo>
                </a:path>
                <a:path w="16509" h="6985">
                  <a:moveTo>
                    <a:pt x="14349" y="6604"/>
                  </a:moveTo>
                  <a:lnTo>
                    <a:pt x="14349" y="5715"/>
                  </a:lnTo>
                  <a:lnTo>
                    <a:pt x="14349" y="4953"/>
                  </a:lnTo>
                  <a:lnTo>
                    <a:pt x="13333" y="4953"/>
                  </a:lnTo>
                  <a:lnTo>
                    <a:pt x="12444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8223736" y="18698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8223736" y="18698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8220816" y="18681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920" y="2540"/>
                  </a:moveTo>
                  <a:lnTo>
                    <a:pt x="2920" y="889"/>
                  </a:lnTo>
                  <a:lnTo>
                    <a:pt x="1904" y="0"/>
                  </a:lnTo>
                </a:path>
                <a:path w="3175" h="2539">
                  <a:moveTo>
                    <a:pt x="0" y="1651"/>
                  </a:moveTo>
                  <a:lnTo>
                    <a:pt x="1904" y="0"/>
                  </a:lnTo>
                </a:path>
                <a:path w="3175" h="2539">
                  <a:moveTo>
                    <a:pt x="1015" y="2540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8223736" y="18698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8220816" y="1869837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69">
                  <a:moveTo>
                    <a:pt x="0" y="0"/>
                  </a:moveTo>
                  <a:lnTo>
                    <a:pt x="1015" y="0"/>
                  </a:lnTo>
                </a:path>
                <a:path w="10159" h="1269">
                  <a:moveTo>
                    <a:pt x="4825" y="889"/>
                  </a:moveTo>
                  <a:lnTo>
                    <a:pt x="5714" y="889"/>
                  </a:lnTo>
                </a:path>
                <a:path w="10159" h="1269">
                  <a:moveTo>
                    <a:pt x="7619" y="889"/>
                  </a:moveTo>
                  <a:lnTo>
                    <a:pt x="9651" y="889"/>
                  </a:lnTo>
                </a:path>
                <a:path w="10159" h="1269">
                  <a:moveTo>
                    <a:pt x="4825" y="889"/>
                  </a:moveTo>
                  <a:lnTo>
                    <a:pt x="571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8228435" y="1869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5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8226530" y="1869837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1904" y="889"/>
                  </a:moveTo>
                  <a:lnTo>
                    <a:pt x="1015" y="889"/>
                  </a:lnTo>
                </a:path>
                <a:path w="4445" h="1269">
                  <a:moveTo>
                    <a:pt x="0" y="0"/>
                  </a:moveTo>
                  <a:lnTo>
                    <a:pt x="1015" y="889"/>
                  </a:lnTo>
                </a:path>
                <a:path w="4445" h="1269">
                  <a:moveTo>
                    <a:pt x="2920" y="0"/>
                  </a:moveTo>
                  <a:lnTo>
                    <a:pt x="3936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8227546" y="186983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0"/>
                  </a:moveTo>
                  <a:lnTo>
                    <a:pt x="0" y="8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8212180" y="1865773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0"/>
                  </a:moveTo>
                  <a:lnTo>
                    <a:pt x="3809" y="889"/>
                  </a:lnTo>
                </a:path>
                <a:path w="10795" h="3810">
                  <a:moveTo>
                    <a:pt x="7619" y="2413"/>
                  </a:moveTo>
                  <a:lnTo>
                    <a:pt x="6730" y="3302"/>
                  </a:lnTo>
                </a:path>
                <a:path w="10795" h="3810">
                  <a:moveTo>
                    <a:pt x="10540" y="2413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8220816" y="18690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8190084" y="1858406"/>
              <a:ext cx="36830" cy="13335"/>
            </a:xfrm>
            <a:custGeom>
              <a:avLst/>
              <a:gdLst/>
              <a:ahLst/>
              <a:cxnLst/>
              <a:rect l="l" t="t" r="r" b="b"/>
              <a:pathLst>
                <a:path w="36829" h="13335">
                  <a:moveTo>
                    <a:pt x="30731" y="10668"/>
                  </a:moveTo>
                  <a:lnTo>
                    <a:pt x="29715" y="9779"/>
                  </a:lnTo>
                </a:path>
                <a:path w="36829" h="13335">
                  <a:moveTo>
                    <a:pt x="31747" y="12319"/>
                  </a:moveTo>
                  <a:lnTo>
                    <a:pt x="31747" y="13081"/>
                  </a:lnTo>
                  <a:lnTo>
                    <a:pt x="32636" y="13081"/>
                  </a:lnTo>
                  <a:lnTo>
                    <a:pt x="33652" y="13081"/>
                  </a:lnTo>
                  <a:lnTo>
                    <a:pt x="33652" y="12319"/>
                  </a:lnTo>
                </a:path>
                <a:path w="36829" h="13335">
                  <a:moveTo>
                    <a:pt x="30731" y="12319"/>
                  </a:moveTo>
                  <a:lnTo>
                    <a:pt x="30731" y="11430"/>
                  </a:lnTo>
                  <a:lnTo>
                    <a:pt x="31747" y="12319"/>
                  </a:lnTo>
                </a:path>
                <a:path w="36829" h="13335">
                  <a:moveTo>
                    <a:pt x="33652" y="11430"/>
                  </a:moveTo>
                  <a:lnTo>
                    <a:pt x="33652" y="10668"/>
                  </a:lnTo>
                  <a:lnTo>
                    <a:pt x="32636" y="9779"/>
                  </a:lnTo>
                </a:path>
                <a:path w="36829" h="13335">
                  <a:moveTo>
                    <a:pt x="35556" y="12319"/>
                  </a:moveTo>
                  <a:lnTo>
                    <a:pt x="34540" y="12319"/>
                  </a:lnTo>
                  <a:lnTo>
                    <a:pt x="33652" y="12319"/>
                  </a:lnTo>
                  <a:lnTo>
                    <a:pt x="33652" y="13081"/>
                  </a:lnTo>
                </a:path>
                <a:path w="36829" h="13335">
                  <a:moveTo>
                    <a:pt x="35556" y="12319"/>
                  </a:moveTo>
                  <a:lnTo>
                    <a:pt x="35556" y="11430"/>
                  </a:lnTo>
                  <a:lnTo>
                    <a:pt x="36445" y="11430"/>
                  </a:lnTo>
                </a:path>
                <a:path w="36829" h="13335">
                  <a:moveTo>
                    <a:pt x="33652" y="13081"/>
                  </a:moveTo>
                  <a:lnTo>
                    <a:pt x="33652" y="12319"/>
                  </a:lnTo>
                  <a:lnTo>
                    <a:pt x="34540" y="11430"/>
                  </a:lnTo>
                  <a:lnTo>
                    <a:pt x="35556" y="11430"/>
                  </a:lnTo>
                  <a:lnTo>
                    <a:pt x="36445" y="11430"/>
                  </a:lnTo>
                </a:path>
                <a:path w="36829" h="13335">
                  <a:moveTo>
                    <a:pt x="29715" y="9779"/>
                  </a:moveTo>
                  <a:lnTo>
                    <a:pt x="21207" y="7366"/>
                  </a:lnTo>
                </a:path>
                <a:path w="36829" h="13335">
                  <a:moveTo>
                    <a:pt x="1015" y="889"/>
                  </a:moveTo>
                  <a:lnTo>
                    <a:pt x="2920" y="1651"/>
                  </a:lnTo>
                </a:path>
                <a:path w="36829" h="13335">
                  <a:moveTo>
                    <a:pt x="0" y="0"/>
                  </a:moveTo>
                  <a:lnTo>
                    <a:pt x="1015" y="889"/>
                  </a:lnTo>
                </a:path>
                <a:path w="36829" h="13335">
                  <a:moveTo>
                    <a:pt x="9651" y="2540"/>
                  </a:moveTo>
                  <a:lnTo>
                    <a:pt x="8635" y="2540"/>
                  </a:lnTo>
                </a:path>
                <a:path w="36829" h="13335">
                  <a:moveTo>
                    <a:pt x="8635" y="2540"/>
                  </a:moveTo>
                  <a:lnTo>
                    <a:pt x="13460" y="4953"/>
                  </a:lnTo>
                </a:path>
                <a:path w="36829" h="13335">
                  <a:moveTo>
                    <a:pt x="6730" y="1651"/>
                  </a:moveTo>
                  <a:lnTo>
                    <a:pt x="8635" y="2540"/>
                  </a:lnTo>
                </a:path>
                <a:path w="36829" h="13335">
                  <a:moveTo>
                    <a:pt x="6730" y="1651"/>
                  </a:moveTo>
                  <a:lnTo>
                    <a:pt x="9651" y="2540"/>
                  </a:lnTo>
                </a:path>
                <a:path w="36829" h="13335">
                  <a:moveTo>
                    <a:pt x="16381" y="5715"/>
                  </a:moveTo>
                  <a:lnTo>
                    <a:pt x="11555" y="4064"/>
                  </a:lnTo>
                  <a:lnTo>
                    <a:pt x="8635" y="2540"/>
                  </a:lnTo>
                </a:path>
                <a:path w="36829" h="13335">
                  <a:moveTo>
                    <a:pt x="2920" y="1651"/>
                  </a:moveTo>
                  <a:lnTo>
                    <a:pt x="4825" y="2540"/>
                  </a:lnTo>
                  <a:lnTo>
                    <a:pt x="6730" y="3302"/>
                  </a:lnTo>
                  <a:lnTo>
                    <a:pt x="10540" y="4953"/>
                  </a:lnTo>
                  <a:lnTo>
                    <a:pt x="14476" y="5715"/>
                  </a:lnTo>
                  <a:lnTo>
                    <a:pt x="20191" y="8255"/>
                  </a:lnTo>
                </a:path>
                <a:path w="36829" h="13335">
                  <a:moveTo>
                    <a:pt x="19175" y="6604"/>
                  </a:moveTo>
                  <a:lnTo>
                    <a:pt x="15365" y="4953"/>
                  </a:lnTo>
                  <a:lnTo>
                    <a:pt x="12571" y="4064"/>
                  </a:lnTo>
                  <a:lnTo>
                    <a:pt x="9651" y="2540"/>
                  </a:lnTo>
                </a:path>
                <a:path w="36829" h="13335">
                  <a:moveTo>
                    <a:pt x="16381" y="5715"/>
                  </a:moveTo>
                  <a:lnTo>
                    <a:pt x="13460" y="4953"/>
                  </a:lnTo>
                </a:path>
                <a:path w="36829" h="13335">
                  <a:moveTo>
                    <a:pt x="0" y="0"/>
                  </a:moveTo>
                  <a:lnTo>
                    <a:pt x="2920" y="889"/>
                  </a:lnTo>
                  <a:lnTo>
                    <a:pt x="5841" y="1651"/>
                  </a:lnTo>
                  <a:lnTo>
                    <a:pt x="8635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8139289" y="1855231"/>
              <a:ext cx="37465" cy="5080"/>
            </a:xfrm>
            <a:custGeom>
              <a:avLst/>
              <a:gdLst/>
              <a:ahLst/>
              <a:cxnLst/>
              <a:rect l="l" t="t" r="r" b="b"/>
              <a:pathLst>
                <a:path w="37465" h="5080">
                  <a:moveTo>
                    <a:pt x="-13716" y="2413"/>
                  </a:moveTo>
                  <a:lnTo>
                    <a:pt x="51178" y="2413"/>
                  </a:lnTo>
                </a:path>
              </a:pathLst>
            </a:custGeom>
            <a:ln w="32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8139289" y="1905018"/>
              <a:ext cx="27305" cy="6985"/>
            </a:xfrm>
            <a:custGeom>
              <a:avLst/>
              <a:gdLst/>
              <a:ahLst/>
              <a:cxnLst/>
              <a:rect l="l" t="t" r="r" b="b"/>
              <a:pathLst>
                <a:path w="27304" h="6985">
                  <a:moveTo>
                    <a:pt x="6730" y="5588"/>
                  </a:moveTo>
                  <a:lnTo>
                    <a:pt x="0" y="6477"/>
                  </a:lnTo>
                </a:path>
                <a:path w="27304" h="6985">
                  <a:moveTo>
                    <a:pt x="26921" y="0"/>
                  </a:moveTo>
                  <a:lnTo>
                    <a:pt x="21080" y="152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8169004" y="19050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8166210" y="190501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8152496" y="1905399"/>
              <a:ext cx="33655" cy="0"/>
            </a:xfrm>
            <a:custGeom>
              <a:avLst/>
              <a:gdLst/>
              <a:ahLst/>
              <a:cxnLst/>
              <a:rect l="l" t="t" r="r" b="b"/>
              <a:pathLst>
                <a:path w="33654">
                  <a:moveTo>
                    <a:pt x="2793" y="0"/>
                  </a:moveTo>
                  <a:lnTo>
                    <a:pt x="30223" y="0"/>
                  </a:lnTo>
                </a:path>
                <a:path w="33654">
                  <a:moveTo>
                    <a:pt x="5714" y="0"/>
                  </a:moveTo>
                  <a:lnTo>
                    <a:pt x="33144" y="0"/>
                  </a:lnTo>
                </a:path>
                <a:path w="33654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8130654" y="1851929"/>
              <a:ext cx="52069" cy="60325"/>
            </a:xfrm>
            <a:custGeom>
              <a:avLst/>
              <a:gdLst/>
              <a:ahLst/>
              <a:cxnLst/>
              <a:rect l="l" t="t" r="r" b="b"/>
              <a:pathLst>
                <a:path w="52070" h="60325">
                  <a:moveTo>
                    <a:pt x="27810" y="54613"/>
                  </a:moveTo>
                  <a:lnTo>
                    <a:pt x="26921" y="55502"/>
                  </a:lnTo>
                </a:path>
                <a:path w="52070" h="60325">
                  <a:moveTo>
                    <a:pt x="29715" y="54613"/>
                  </a:moveTo>
                  <a:lnTo>
                    <a:pt x="27810" y="54613"/>
                  </a:lnTo>
                </a:path>
                <a:path w="52070" h="60325">
                  <a:moveTo>
                    <a:pt x="43176" y="53851"/>
                  </a:moveTo>
                  <a:lnTo>
                    <a:pt x="45081" y="53851"/>
                  </a:lnTo>
                </a:path>
                <a:path w="52070" h="60325">
                  <a:moveTo>
                    <a:pt x="43176" y="53851"/>
                  </a:moveTo>
                  <a:lnTo>
                    <a:pt x="42160" y="53089"/>
                  </a:lnTo>
                  <a:lnTo>
                    <a:pt x="41271" y="53089"/>
                  </a:lnTo>
                </a:path>
                <a:path w="52070" h="60325">
                  <a:moveTo>
                    <a:pt x="48001" y="53851"/>
                  </a:moveTo>
                  <a:lnTo>
                    <a:pt x="46096" y="53851"/>
                  </a:lnTo>
                  <a:lnTo>
                    <a:pt x="45081" y="53851"/>
                  </a:lnTo>
                </a:path>
                <a:path w="52070" h="60325">
                  <a:moveTo>
                    <a:pt x="31620" y="53851"/>
                  </a:moveTo>
                  <a:lnTo>
                    <a:pt x="25905" y="56264"/>
                  </a:lnTo>
                  <a:lnTo>
                    <a:pt x="20191" y="57153"/>
                  </a:lnTo>
                  <a:lnTo>
                    <a:pt x="15365" y="58677"/>
                  </a:lnTo>
                </a:path>
                <a:path w="52070" h="60325">
                  <a:moveTo>
                    <a:pt x="37461" y="53851"/>
                  </a:moveTo>
                  <a:lnTo>
                    <a:pt x="35556" y="53851"/>
                  </a:lnTo>
                  <a:lnTo>
                    <a:pt x="34540" y="53851"/>
                  </a:lnTo>
                  <a:lnTo>
                    <a:pt x="33525" y="53851"/>
                  </a:lnTo>
                  <a:lnTo>
                    <a:pt x="32636" y="53851"/>
                  </a:lnTo>
                  <a:lnTo>
                    <a:pt x="31620" y="53851"/>
                  </a:lnTo>
                </a:path>
                <a:path w="52070" h="60325">
                  <a:moveTo>
                    <a:pt x="31620" y="53851"/>
                  </a:moveTo>
                  <a:lnTo>
                    <a:pt x="33525" y="53851"/>
                  </a:lnTo>
                  <a:lnTo>
                    <a:pt x="35556" y="53851"/>
                  </a:lnTo>
                  <a:lnTo>
                    <a:pt x="37461" y="53851"/>
                  </a:lnTo>
                  <a:lnTo>
                    <a:pt x="38350" y="53851"/>
                  </a:lnTo>
                </a:path>
                <a:path w="52070" h="60325">
                  <a:moveTo>
                    <a:pt x="51811" y="9779"/>
                  </a:moveTo>
                  <a:lnTo>
                    <a:pt x="46096" y="8128"/>
                  </a:lnTo>
                </a:path>
                <a:path w="52070" h="60325">
                  <a:moveTo>
                    <a:pt x="48890" y="4064"/>
                  </a:moveTo>
                  <a:lnTo>
                    <a:pt x="38350" y="2413"/>
                  </a:lnTo>
                  <a:lnTo>
                    <a:pt x="26921" y="762"/>
                  </a:lnTo>
                  <a:lnTo>
                    <a:pt x="16254" y="0"/>
                  </a:lnTo>
                </a:path>
                <a:path w="52070" h="60325">
                  <a:moveTo>
                    <a:pt x="8635" y="59566"/>
                  </a:moveTo>
                  <a:lnTo>
                    <a:pt x="1904" y="60328"/>
                  </a:lnTo>
                  <a:lnTo>
                    <a:pt x="0" y="60328"/>
                  </a:lnTo>
                </a:path>
                <a:path w="52070" h="60325">
                  <a:moveTo>
                    <a:pt x="8635" y="3302"/>
                  </a:moveTo>
                  <a:lnTo>
                    <a:pt x="292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8058778" y="1850278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69">
                  <a:moveTo>
                    <a:pt x="-13716" y="381"/>
                  </a:moveTo>
                  <a:lnTo>
                    <a:pt x="46225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8009760" y="1850278"/>
              <a:ext cx="38735" cy="1270"/>
            </a:xfrm>
            <a:custGeom>
              <a:avLst/>
              <a:gdLst/>
              <a:ahLst/>
              <a:cxnLst/>
              <a:rect l="l" t="t" r="r" b="b"/>
              <a:pathLst>
                <a:path w="38734" h="1269">
                  <a:moveTo>
                    <a:pt x="-13716" y="381"/>
                  </a:moveTo>
                  <a:lnTo>
                    <a:pt x="5219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7876549" y="1898414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5">
                  <a:moveTo>
                    <a:pt x="-13716" y="825"/>
                  </a:moveTo>
                  <a:lnTo>
                    <a:pt x="54861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7876549" y="1857644"/>
              <a:ext cx="42545" cy="13970"/>
            </a:xfrm>
            <a:custGeom>
              <a:avLst/>
              <a:gdLst/>
              <a:ahLst/>
              <a:cxnLst/>
              <a:rect l="l" t="t" r="r" b="b"/>
              <a:pathLst>
                <a:path w="42545" h="13969">
                  <a:moveTo>
                    <a:pt x="42160" y="4064"/>
                  </a:moveTo>
                  <a:lnTo>
                    <a:pt x="0" y="13843"/>
                  </a:lnTo>
                </a:path>
                <a:path w="42545" h="13969">
                  <a:moveTo>
                    <a:pt x="41144" y="0"/>
                  </a:moveTo>
                  <a:lnTo>
                    <a:pt x="2971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7963790" y="1849516"/>
              <a:ext cx="125095" cy="66040"/>
            </a:xfrm>
            <a:custGeom>
              <a:avLst/>
              <a:gdLst/>
              <a:ahLst/>
              <a:cxnLst/>
              <a:rect l="l" t="t" r="r" b="b"/>
              <a:pathLst>
                <a:path w="125095" h="66039">
                  <a:moveTo>
                    <a:pt x="11555" y="0"/>
                  </a:moveTo>
                  <a:lnTo>
                    <a:pt x="0" y="1524"/>
                  </a:lnTo>
                </a:path>
                <a:path w="125095" h="66039">
                  <a:moveTo>
                    <a:pt x="110353" y="66044"/>
                  </a:moveTo>
                  <a:lnTo>
                    <a:pt x="124702" y="652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7985886" y="1851040"/>
              <a:ext cx="138430" cy="64135"/>
            </a:xfrm>
            <a:custGeom>
              <a:avLst/>
              <a:gdLst/>
              <a:ahLst/>
              <a:cxnLst/>
              <a:rect l="l" t="t" r="r" b="b"/>
              <a:pathLst>
                <a:path w="138429" h="64135">
                  <a:moveTo>
                    <a:pt x="102606" y="63758"/>
                  </a:moveTo>
                  <a:lnTo>
                    <a:pt x="116956" y="63758"/>
                  </a:lnTo>
                  <a:lnTo>
                    <a:pt x="124702" y="62868"/>
                  </a:lnTo>
                  <a:lnTo>
                    <a:pt x="131306" y="62106"/>
                  </a:lnTo>
                  <a:lnTo>
                    <a:pt x="138036" y="62106"/>
                  </a:lnTo>
                </a:path>
                <a:path w="138429" h="64135">
                  <a:moveTo>
                    <a:pt x="116067" y="889"/>
                  </a:moveTo>
                  <a:lnTo>
                    <a:pt x="105400" y="0"/>
                  </a:lnTo>
                </a:path>
                <a:path w="138429" h="64135">
                  <a:moveTo>
                    <a:pt x="0" y="61217"/>
                  </a:moveTo>
                  <a:lnTo>
                    <a:pt x="14349" y="6210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7966711" y="1851929"/>
              <a:ext cx="37465" cy="3810"/>
            </a:xfrm>
            <a:custGeom>
              <a:avLst/>
              <a:gdLst/>
              <a:ahLst/>
              <a:cxnLst/>
              <a:rect l="l" t="t" r="r" b="b"/>
              <a:pathLst>
                <a:path w="37465" h="3810">
                  <a:moveTo>
                    <a:pt x="-13716" y="1651"/>
                  </a:moveTo>
                  <a:lnTo>
                    <a:pt x="51051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8004046" y="1851040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5" h="1269">
                  <a:moveTo>
                    <a:pt x="5714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8000236" y="1913147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5">
                  <a:moveTo>
                    <a:pt x="0" y="0"/>
                  </a:moveTo>
                  <a:lnTo>
                    <a:pt x="14349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8014585" y="1914798"/>
              <a:ext cx="59690" cy="1270"/>
            </a:xfrm>
            <a:custGeom>
              <a:avLst/>
              <a:gdLst/>
              <a:ahLst/>
              <a:cxnLst/>
              <a:rect l="l" t="t" r="r" b="b"/>
              <a:pathLst>
                <a:path w="59690" h="1269">
                  <a:moveTo>
                    <a:pt x="-13716" y="381"/>
                  </a:moveTo>
                  <a:lnTo>
                    <a:pt x="7327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7937885" y="190578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4825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7958965" y="1909845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0" y="0"/>
                  </a:moveTo>
                  <a:lnTo>
                    <a:pt x="6730" y="762"/>
                  </a:lnTo>
                  <a:lnTo>
                    <a:pt x="13460" y="1651"/>
                  </a:lnTo>
                  <a:lnTo>
                    <a:pt x="26921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7942710" y="1906542"/>
              <a:ext cx="16510" cy="3810"/>
            </a:xfrm>
            <a:custGeom>
              <a:avLst/>
              <a:gdLst/>
              <a:ahLst/>
              <a:cxnLst/>
              <a:rect l="l" t="t" r="r" b="b"/>
              <a:pathLst>
                <a:path w="16509" h="3810">
                  <a:moveTo>
                    <a:pt x="0" y="0"/>
                  </a:moveTo>
                  <a:lnTo>
                    <a:pt x="5714" y="1651"/>
                  </a:lnTo>
                  <a:lnTo>
                    <a:pt x="12444" y="2540"/>
                  </a:lnTo>
                </a:path>
                <a:path w="16509" h="3810">
                  <a:moveTo>
                    <a:pt x="12444" y="2540"/>
                  </a:moveTo>
                  <a:lnTo>
                    <a:pt x="16254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7924424" y="19008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7923534" y="1900827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80">
                  <a:moveTo>
                    <a:pt x="0" y="0"/>
                  </a:moveTo>
                  <a:lnTo>
                    <a:pt x="3809" y="1651"/>
                  </a:lnTo>
                  <a:lnTo>
                    <a:pt x="6730" y="2540"/>
                  </a:lnTo>
                  <a:lnTo>
                    <a:pt x="10540" y="4191"/>
                  </a:lnTo>
                  <a:lnTo>
                    <a:pt x="14349" y="495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7917693" y="1855231"/>
              <a:ext cx="44450" cy="45720"/>
            </a:xfrm>
            <a:custGeom>
              <a:avLst/>
              <a:gdLst/>
              <a:ahLst/>
              <a:cxnLst/>
              <a:rect l="l" t="t" r="r" b="b"/>
              <a:pathLst>
                <a:path w="44450" h="45719">
                  <a:moveTo>
                    <a:pt x="5841" y="45595"/>
                  </a:moveTo>
                  <a:lnTo>
                    <a:pt x="4825" y="45595"/>
                  </a:lnTo>
                  <a:lnTo>
                    <a:pt x="3936" y="44833"/>
                  </a:lnTo>
                  <a:lnTo>
                    <a:pt x="2031" y="44833"/>
                  </a:lnTo>
                  <a:lnTo>
                    <a:pt x="0" y="44833"/>
                  </a:lnTo>
                </a:path>
                <a:path w="44450" h="45719">
                  <a:moveTo>
                    <a:pt x="5841" y="45595"/>
                  </a:moveTo>
                  <a:lnTo>
                    <a:pt x="4825" y="44833"/>
                  </a:lnTo>
                  <a:lnTo>
                    <a:pt x="2920" y="44833"/>
                  </a:lnTo>
                  <a:lnTo>
                    <a:pt x="1015" y="44833"/>
                  </a:lnTo>
                  <a:lnTo>
                    <a:pt x="0" y="44833"/>
                  </a:lnTo>
                </a:path>
                <a:path w="44450" h="45719">
                  <a:moveTo>
                    <a:pt x="44192" y="0"/>
                  </a:moveTo>
                  <a:lnTo>
                    <a:pt x="3936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7961886" y="185523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7918709" y="18617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7917693" y="1846976"/>
              <a:ext cx="92075" cy="10795"/>
            </a:xfrm>
            <a:custGeom>
              <a:avLst/>
              <a:gdLst/>
              <a:ahLst/>
              <a:cxnLst/>
              <a:rect l="l" t="t" r="r" b="b"/>
              <a:pathLst>
                <a:path w="92075" h="10794">
                  <a:moveTo>
                    <a:pt x="46096" y="4064"/>
                  </a:moveTo>
                  <a:lnTo>
                    <a:pt x="34540" y="5715"/>
                  </a:lnTo>
                  <a:lnTo>
                    <a:pt x="23111" y="7366"/>
                  </a:lnTo>
                  <a:lnTo>
                    <a:pt x="11555" y="9017"/>
                  </a:lnTo>
                  <a:lnTo>
                    <a:pt x="0" y="10668"/>
                  </a:lnTo>
                </a:path>
                <a:path w="92075" h="10794">
                  <a:moveTo>
                    <a:pt x="92066" y="0"/>
                  </a:moveTo>
                  <a:lnTo>
                    <a:pt x="80637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8048238" y="185027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6183788" y="1846214"/>
              <a:ext cx="1941195" cy="521970"/>
            </a:xfrm>
            <a:custGeom>
              <a:avLst/>
              <a:gdLst/>
              <a:ahLst/>
              <a:cxnLst/>
              <a:rect l="l" t="t" r="r" b="b"/>
              <a:pathLst>
                <a:path w="1941195" h="521969">
                  <a:moveTo>
                    <a:pt x="1941150" y="3302"/>
                  </a:moveTo>
                  <a:lnTo>
                    <a:pt x="1929594" y="2413"/>
                  </a:lnTo>
                  <a:lnTo>
                    <a:pt x="1918165" y="1651"/>
                  </a:lnTo>
                  <a:lnTo>
                    <a:pt x="1906609" y="762"/>
                  </a:lnTo>
                  <a:lnTo>
                    <a:pt x="1895053" y="762"/>
                  </a:lnTo>
                  <a:lnTo>
                    <a:pt x="1883624" y="0"/>
                  </a:lnTo>
                  <a:lnTo>
                    <a:pt x="1872068" y="0"/>
                  </a:lnTo>
                  <a:lnTo>
                    <a:pt x="1860512" y="0"/>
                  </a:lnTo>
                  <a:lnTo>
                    <a:pt x="1849083" y="0"/>
                  </a:lnTo>
                  <a:lnTo>
                    <a:pt x="1837527" y="762"/>
                  </a:lnTo>
                  <a:lnTo>
                    <a:pt x="1825971" y="762"/>
                  </a:lnTo>
                </a:path>
                <a:path w="1941195" h="521969">
                  <a:moveTo>
                    <a:pt x="1814542" y="1651"/>
                  </a:moveTo>
                  <a:lnTo>
                    <a:pt x="1802986" y="2413"/>
                  </a:lnTo>
                  <a:lnTo>
                    <a:pt x="1791557" y="3302"/>
                  </a:lnTo>
                </a:path>
                <a:path w="1941195" h="521969">
                  <a:moveTo>
                    <a:pt x="7619" y="521494"/>
                  </a:moveTo>
                  <a:lnTo>
                    <a:pt x="0" y="5189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6186582" y="236199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6183788" y="2367709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0"/>
                  </a:moveTo>
                  <a:lnTo>
                    <a:pt x="11428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6171217" y="2247686"/>
              <a:ext cx="95250" cy="1270"/>
            </a:xfrm>
            <a:custGeom>
              <a:avLst/>
              <a:gdLst/>
              <a:ahLst/>
              <a:cxnLst/>
              <a:rect l="l" t="t" r="r" b="b"/>
              <a:pathLst>
                <a:path w="95250" h="1269">
                  <a:moveTo>
                    <a:pt x="-13716" y="444"/>
                  </a:moveTo>
                  <a:lnTo>
                    <a:pt x="108704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6171217" y="2247686"/>
              <a:ext cx="71120" cy="1270"/>
            </a:xfrm>
            <a:custGeom>
              <a:avLst/>
              <a:gdLst/>
              <a:ahLst/>
              <a:cxnLst/>
              <a:rect l="l" t="t" r="r" b="b"/>
              <a:pathLst>
                <a:path w="71120" h="1269">
                  <a:moveTo>
                    <a:pt x="-13716" y="444"/>
                  </a:moveTo>
                  <a:lnTo>
                    <a:pt x="84703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4179900" y="1996465"/>
              <a:ext cx="2044700" cy="43180"/>
            </a:xfrm>
            <a:custGeom>
              <a:avLst/>
              <a:gdLst/>
              <a:ahLst/>
              <a:cxnLst/>
              <a:rect l="l" t="t" r="r" b="b"/>
              <a:pathLst>
                <a:path w="2044700" h="43180">
                  <a:moveTo>
                    <a:pt x="2044395" y="0"/>
                  </a:moveTo>
                  <a:lnTo>
                    <a:pt x="0" y="0"/>
                  </a:lnTo>
                  <a:lnTo>
                    <a:pt x="0" y="42938"/>
                  </a:lnTo>
                  <a:lnTo>
                    <a:pt x="2044395" y="42938"/>
                  </a:lnTo>
                  <a:lnTo>
                    <a:pt x="204439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4451661" y="2104929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5" h="5080">
                  <a:moveTo>
                    <a:pt x="-13716" y="2413"/>
                  </a:moveTo>
                  <a:lnTo>
                    <a:pt x="62607" y="2413"/>
                  </a:lnTo>
                </a:path>
              </a:pathLst>
            </a:custGeom>
            <a:ln w="32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4432486" y="2124488"/>
              <a:ext cx="80645" cy="8255"/>
            </a:xfrm>
            <a:custGeom>
              <a:avLst/>
              <a:gdLst/>
              <a:ahLst/>
              <a:cxnLst/>
              <a:rect l="l" t="t" r="r" b="b"/>
              <a:pathLst>
                <a:path w="80645" h="8255">
                  <a:moveTo>
                    <a:pt x="-13716" y="4064"/>
                  </a:moveTo>
                  <a:lnTo>
                    <a:pt x="94227" y="4064"/>
                  </a:lnTo>
                </a:path>
              </a:pathLst>
            </a:custGeom>
            <a:ln w="355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4454582" y="2126139"/>
              <a:ext cx="101600" cy="10795"/>
            </a:xfrm>
            <a:custGeom>
              <a:avLst/>
              <a:gdLst/>
              <a:ahLst/>
              <a:cxnLst/>
              <a:rect l="l" t="t" r="r" b="b"/>
              <a:pathLst>
                <a:path w="101600" h="10794">
                  <a:moveTo>
                    <a:pt x="-13716" y="5270"/>
                  </a:moveTo>
                  <a:lnTo>
                    <a:pt x="115307" y="5270"/>
                  </a:lnTo>
                </a:path>
              </a:pathLst>
            </a:custGeom>
            <a:ln w="379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4414200" y="2096673"/>
              <a:ext cx="84455" cy="8255"/>
            </a:xfrm>
            <a:custGeom>
              <a:avLst/>
              <a:gdLst/>
              <a:ahLst/>
              <a:cxnLst/>
              <a:rect l="l" t="t" r="r" b="b"/>
              <a:pathLst>
                <a:path w="84454" h="8255">
                  <a:moveTo>
                    <a:pt x="-13716" y="4127"/>
                  </a:moveTo>
                  <a:lnTo>
                    <a:pt x="98164" y="4127"/>
                  </a:lnTo>
                </a:path>
              </a:pathLst>
            </a:custGeom>
            <a:ln w="356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2421" name="object 242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6154962" y="1854469"/>
              <a:ext cx="98797" cy="109098"/>
            </a:xfrm>
            <a:prstGeom prst="rect">
              <a:avLst/>
            </a:prstGeom>
          </p:spPr>
        </p:pic>
        <p:sp>
          <p:nvSpPr>
            <p:cNvPr id="2422" name="object 2422"/>
            <p:cNvSpPr/>
            <p:nvPr/>
          </p:nvSpPr>
          <p:spPr>
            <a:xfrm>
              <a:off x="6990294" y="2227238"/>
              <a:ext cx="319405" cy="26670"/>
            </a:xfrm>
            <a:custGeom>
              <a:avLst/>
              <a:gdLst/>
              <a:ahLst/>
              <a:cxnLst/>
              <a:rect l="l" t="t" r="r" b="b"/>
              <a:pathLst>
                <a:path w="319404" h="26669">
                  <a:moveTo>
                    <a:pt x="3809" y="0"/>
                  </a:moveTo>
                  <a:lnTo>
                    <a:pt x="301217" y="1651"/>
                  </a:lnTo>
                </a:path>
                <a:path w="319404" h="26669">
                  <a:moveTo>
                    <a:pt x="319376" y="26163"/>
                  </a:moveTo>
                  <a:lnTo>
                    <a:pt x="0" y="24512"/>
                  </a:lnTo>
                </a:path>
                <a:path w="319404" h="26669">
                  <a:moveTo>
                    <a:pt x="0" y="24512"/>
                  </a:moveTo>
                  <a:lnTo>
                    <a:pt x="313662" y="2540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6889592" y="2393745"/>
              <a:ext cx="330200" cy="1270"/>
            </a:xfrm>
            <a:custGeom>
              <a:avLst/>
              <a:gdLst/>
              <a:ahLst/>
              <a:cxnLst/>
              <a:rect l="l" t="t" r="r" b="b"/>
              <a:pathLst>
                <a:path w="330200" h="1269">
                  <a:moveTo>
                    <a:pt x="0" y="0"/>
                  </a:moveTo>
                  <a:lnTo>
                    <a:pt x="329916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6991310" y="2232953"/>
              <a:ext cx="184150" cy="1270"/>
            </a:xfrm>
            <a:custGeom>
              <a:avLst/>
              <a:gdLst/>
              <a:ahLst/>
              <a:cxnLst/>
              <a:rect l="l" t="t" r="r" b="b"/>
              <a:pathLst>
                <a:path w="184150" h="1269">
                  <a:moveTo>
                    <a:pt x="-13716" y="444"/>
                  </a:moveTo>
                  <a:lnTo>
                    <a:pt x="197850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7033209" y="2003069"/>
              <a:ext cx="165100" cy="34290"/>
            </a:xfrm>
            <a:custGeom>
              <a:avLst/>
              <a:gdLst/>
              <a:ahLst/>
              <a:cxnLst/>
              <a:rect l="l" t="t" r="r" b="b"/>
              <a:pathLst>
                <a:path w="165100" h="34289">
                  <a:moveTo>
                    <a:pt x="164579" y="0"/>
                  </a:moveTo>
                  <a:lnTo>
                    <a:pt x="0" y="0"/>
                  </a:lnTo>
                  <a:lnTo>
                    <a:pt x="0" y="5715"/>
                  </a:lnTo>
                  <a:lnTo>
                    <a:pt x="0" y="29095"/>
                  </a:lnTo>
                  <a:lnTo>
                    <a:pt x="0" y="33921"/>
                  </a:lnTo>
                  <a:lnTo>
                    <a:pt x="163563" y="33921"/>
                  </a:lnTo>
                  <a:lnTo>
                    <a:pt x="163563" y="29095"/>
                  </a:lnTo>
                  <a:lnTo>
                    <a:pt x="164579" y="29095"/>
                  </a:lnTo>
                  <a:lnTo>
                    <a:pt x="16457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7015311" y="2012721"/>
              <a:ext cx="159385" cy="1270"/>
            </a:xfrm>
            <a:custGeom>
              <a:avLst/>
              <a:gdLst/>
              <a:ahLst/>
              <a:cxnLst/>
              <a:rect l="l" t="t" r="r" b="b"/>
              <a:pathLst>
                <a:path w="159384" h="1269">
                  <a:moveTo>
                    <a:pt x="-13716" y="381"/>
                  </a:moveTo>
                  <a:lnTo>
                    <a:pt x="172833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7046931" y="2012721"/>
              <a:ext cx="92075" cy="1270"/>
            </a:xfrm>
            <a:custGeom>
              <a:avLst/>
              <a:gdLst/>
              <a:ahLst/>
              <a:cxnLst/>
              <a:rect l="l" t="t" r="r" b="b"/>
              <a:pathLst>
                <a:path w="92075" h="1269">
                  <a:moveTo>
                    <a:pt x="-13716" y="381"/>
                  </a:moveTo>
                  <a:lnTo>
                    <a:pt x="105783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7045915" y="1870726"/>
              <a:ext cx="99060" cy="1270"/>
            </a:xfrm>
            <a:custGeom>
              <a:avLst/>
              <a:gdLst/>
              <a:ahLst/>
              <a:cxnLst/>
              <a:rect l="l" t="t" r="r" b="b"/>
              <a:pathLst>
                <a:path w="99059" h="1269">
                  <a:moveTo>
                    <a:pt x="-13716" y="381"/>
                  </a:moveTo>
                  <a:lnTo>
                    <a:pt x="11251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6954864" y="1879617"/>
              <a:ext cx="149860" cy="1905"/>
            </a:xfrm>
            <a:custGeom>
              <a:avLst/>
              <a:gdLst/>
              <a:ahLst/>
              <a:cxnLst/>
              <a:rect l="l" t="t" r="r" b="b"/>
              <a:pathLst>
                <a:path w="149859" h="1905">
                  <a:moveTo>
                    <a:pt x="-13716" y="825"/>
                  </a:moveTo>
                  <a:lnTo>
                    <a:pt x="163309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7548537" y="2396285"/>
              <a:ext cx="220979" cy="1905"/>
            </a:xfrm>
            <a:custGeom>
              <a:avLst/>
              <a:gdLst/>
              <a:ahLst/>
              <a:cxnLst/>
              <a:rect l="l" t="t" r="r" b="b"/>
              <a:pathLst>
                <a:path w="220979" h="1905">
                  <a:moveTo>
                    <a:pt x="-13716" y="762"/>
                  </a:moveTo>
                  <a:lnTo>
                    <a:pt x="234296" y="762"/>
                  </a:lnTo>
                </a:path>
              </a:pathLst>
            </a:custGeom>
            <a:ln w="28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7175444" y="2233842"/>
              <a:ext cx="185420" cy="1270"/>
            </a:xfrm>
            <a:custGeom>
              <a:avLst/>
              <a:gdLst/>
              <a:ahLst/>
              <a:cxnLst/>
              <a:rect l="l" t="t" r="r" b="b"/>
              <a:pathLst>
                <a:path w="185420" h="1269">
                  <a:moveTo>
                    <a:pt x="-13716" y="381"/>
                  </a:moveTo>
                  <a:lnTo>
                    <a:pt x="198739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7291511" y="2228889"/>
              <a:ext cx="356870" cy="2540"/>
            </a:xfrm>
            <a:custGeom>
              <a:avLst/>
              <a:gdLst/>
              <a:ahLst/>
              <a:cxnLst/>
              <a:rect l="l" t="t" r="r" b="b"/>
              <a:pathLst>
                <a:path w="356870" h="2539">
                  <a:moveTo>
                    <a:pt x="0" y="0"/>
                  </a:moveTo>
                  <a:lnTo>
                    <a:pt x="356711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7309671" y="2253401"/>
              <a:ext cx="211454" cy="1270"/>
            </a:xfrm>
            <a:custGeom>
              <a:avLst/>
              <a:gdLst/>
              <a:ahLst/>
              <a:cxnLst/>
              <a:rect l="l" t="t" r="r" b="b"/>
              <a:pathLst>
                <a:path w="211454" h="1269">
                  <a:moveTo>
                    <a:pt x="-13716" y="444"/>
                  </a:moveTo>
                  <a:lnTo>
                    <a:pt x="224772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7303956" y="2252639"/>
              <a:ext cx="392430" cy="2540"/>
            </a:xfrm>
            <a:custGeom>
              <a:avLst/>
              <a:gdLst/>
              <a:ahLst/>
              <a:cxnLst/>
              <a:rect l="l" t="t" r="r" b="b"/>
              <a:pathLst>
                <a:path w="392429" h="2539">
                  <a:moveTo>
                    <a:pt x="0" y="0"/>
                  </a:moveTo>
                  <a:lnTo>
                    <a:pt x="392268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7219509" y="2234604"/>
              <a:ext cx="426084" cy="161925"/>
            </a:xfrm>
            <a:custGeom>
              <a:avLst/>
              <a:gdLst/>
              <a:ahLst/>
              <a:cxnLst/>
              <a:rect l="l" t="t" r="r" b="b"/>
              <a:pathLst>
                <a:path w="426084" h="161925">
                  <a:moveTo>
                    <a:pt x="425920" y="1651"/>
                  </a:moveTo>
                  <a:lnTo>
                    <a:pt x="140957" y="0"/>
                  </a:lnTo>
                </a:path>
                <a:path w="426084" h="161925">
                  <a:moveTo>
                    <a:pt x="0" y="160030"/>
                  </a:moveTo>
                  <a:lnTo>
                    <a:pt x="329027" y="1616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7397661" y="2007133"/>
              <a:ext cx="120014" cy="34290"/>
            </a:xfrm>
            <a:custGeom>
              <a:avLst/>
              <a:gdLst/>
              <a:ahLst/>
              <a:cxnLst/>
              <a:rect l="l" t="t" r="r" b="b"/>
              <a:pathLst>
                <a:path w="120015" h="34289">
                  <a:moveTo>
                    <a:pt x="119507" y="0"/>
                  </a:moveTo>
                  <a:lnTo>
                    <a:pt x="889" y="0"/>
                  </a:lnTo>
                  <a:lnTo>
                    <a:pt x="889" y="4838"/>
                  </a:lnTo>
                  <a:lnTo>
                    <a:pt x="0" y="4838"/>
                  </a:lnTo>
                  <a:lnTo>
                    <a:pt x="0" y="33921"/>
                  </a:lnTo>
                  <a:lnTo>
                    <a:pt x="118491" y="33921"/>
                  </a:lnTo>
                  <a:lnTo>
                    <a:pt x="118491" y="28206"/>
                  </a:lnTo>
                  <a:lnTo>
                    <a:pt x="119507" y="28206"/>
                  </a:lnTo>
                  <a:lnTo>
                    <a:pt x="11950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7339386" y="2015134"/>
              <a:ext cx="166370" cy="2540"/>
            </a:xfrm>
            <a:custGeom>
              <a:avLst/>
              <a:gdLst/>
              <a:ahLst/>
              <a:cxnLst/>
              <a:rect l="l" t="t" r="r" b="b"/>
              <a:pathLst>
                <a:path w="166370" h="2539">
                  <a:moveTo>
                    <a:pt x="-13716" y="1206"/>
                  </a:moveTo>
                  <a:lnTo>
                    <a:pt x="179691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7401482" y="2002179"/>
              <a:ext cx="118745" cy="29209"/>
            </a:xfrm>
            <a:custGeom>
              <a:avLst/>
              <a:gdLst/>
              <a:ahLst/>
              <a:cxnLst/>
              <a:rect l="l" t="t" r="r" b="b"/>
              <a:pathLst>
                <a:path w="118745" h="29210">
                  <a:moveTo>
                    <a:pt x="0" y="29084"/>
                  </a:moveTo>
                  <a:lnTo>
                    <a:pt x="118484" y="29084"/>
                  </a:lnTo>
                  <a:lnTo>
                    <a:pt x="118484" y="0"/>
                  </a:lnTo>
                  <a:lnTo>
                    <a:pt x="0" y="0"/>
                  </a:lnTo>
                  <a:lnTo>
                    <a:pt x="0" y="290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7441993" y="1874790"/>
              <a:ext cx="100330" cy="1905"/>
            </a:xfrm>
            <a:custGeom>
              <a:avLst/>
              <a:gdLst/>
              <a:ahLst/>
              <a:cxnLst/>
              <a:rect l="l" t="t" r="r" b="b"/>
              <a:pathLst>
                <a:path w="100329" h="1905">
                  <a:moveTo>
                    <a:pt x="-13716" y="825"/>
                  </a:moveTo>
                  <a:lnTo>
                    <a:pt x="113530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7389293" y="1884570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4" h="1905">
                  <a:moveTo>
                    <a:pt x="-13716" y="825"/>
                  </a:moveTo>
                  <a:lnTo>
                    <a:pt x="148959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7505361" y="2017547"/>
              <a:ext cx="165100" cy="1905"/>
            </a:xfrm>
            <a:custGeom>
              <a:avLst/>
              <a:gdLst/>
              <a:ahLst/>
              <a:cxnLst/>
              <a:rect l="l" t="t" r="r" b="b"/>
              <a:pathLst>
                <a:path w="165100" h="1905">
                  <a:moveTo>
                    <a:pt x="-13716" y="825"/>
                  </a:moveTo>
                  <a:lnTo>
                    <a:pt x="178675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7506249" y="2017547"/>
              <a:ext cx="184785" cy="1905"/>
            </a:xfrm>
            <a:custGeom>
              <a:avLst/>
              <a:gdLst/>
              <a:ahLst/>
              <a:cxnLst/>
              <a:rect l="l" t="t" r="r" b="b"/>
              <a:pathLst>
                <a:path w="184784" h="1905">
                  <a:moveTo>
                    <a:pt x="-13716" y="825"/>
                  </a:moveTo>
                  <a:lnTo>
                    <a:pt x="19797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7671968" y="2016150"/>
              <a:ext cx="210185" cy="29845"/>
            </a:xfrm>
            <a:custGeom>
              <a:avLst/>
              <a:gdLst/>
              <a:ahLst/>
              <a:cxnLst/>
              <a:rect l="l" t="t" r="r" b="b"/>
              <a:pathLst>
                <a:path w="210184" h="29844">
                  <a:moveTo>
                    <a:pt x="0" y="29846"/>
                  </a:moveTo>
                  <a:lnTo>
                    <a:pt x="209662" y="29846"/>
                  </a:lnTo>
                  <a:lnTo>
                    <a:pt x="209662" y="0"/>
                  </a:lnTo>
                  <a:lnTo>
                    <a:pt x="0" y="0"/>
                  </a:lnTo>
                  <a:lnTo>
                    <a:pt x="0" y="29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7672857" y="2010435"/>
              <a:ext cx="210185" cy="29845"/>
            </a:xfrm>
            <a:custGeom>
              <a:avLst/>
              <a:gdLst/>
              <a:ahLst/>
              <a:cxnLst/>
              <a:rect l="l" t="t" r="r" b="b"/>
              <a:pathLst>
                <a:path w="210184" h="29844">
                  <a:moveTo>
                    <a:pt x="0" y="29846"/>
                  </a:moveTo>
                  <a:lnTo>
                    <a:pt x="209662" y="29846"/>
                  </a:lnTo>
                  <a:lnTo>
                    <a:pt x="209662" y="0"/>
                  </a:lnTo>
                  <a:lnTo>
                    <a:pt x="0" y="0"/>
                  </a:lnTo>
                  <a:lnTo>
                    <a:pt x="0" y="29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7670319" y="2019199"/>
              <a:ext cx="166370" cy="2540"/>
            </a:xfrm>
            <a:custGeom>
              <a:avLst/>
              <a:gdLst/>
              <a:ahLst/>
              <a:cxnLst/>
              <a:rect l="l" t="t" r="r" b="b"/>
              <a:pathLst>
                <a:path w="166370" h="2539">
                  <a:moveTo>
                    <a:pt x="-13716" y="1206"/>
                  </a:moveTo>
                  <a:lnTo>
                    <a:pt x="179691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7690510" y="2019199"/>
              <a:ext cx="184150" cy="3810"/>
            </a:xfrm>
            <a:custGeom>
              <a:avLst/>
              <a:gdLst/>
              <a:ahLst/>
              <a:cxnLst/>
              <a:rect l="l" t="t" r="r" b="b"/>
              <a:pathLst>
                <a:path w="184150" h="3810">
                  <a:moveTo>
                    <a:pt x="-13716" y="1651"/>
                  </a:moveTo>
                  <a:lnTo>
                    <a:pt x="197850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7488723" y="2013610"/>
              <a:ext cx="210820" cy="30480"/>
            </a:xfrm>
            <a:custGeom>
              <a:avLst/>
              <a:gdLst/>
              <a:ahLst/>
              <a:cxnLst/>
              <a:rect l="l" t="t" r="r" b="b"/>
              <a:pathLst>
                <a:path w="210820" h="30480">
                  <a:moveTo>
                    <a:pt x="0" y="29973"/>
                  </a:moveTo>
                  <a:lnTo>
                    <a:pt x="210678" y="29973"/>
                  </a:lnTo>
                  <a:lnTo>
                    <a:pt x="210678" y="0"/>
                  </a:lnTo>
                  <a:lnTo>
                    <a:pt x="0" y="0"/>
                  </a:lnTo>
                  <a:lnTo>
                    <a:pt x="0" y="299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7489739" y="2007895"/>
              <a:ext cx="210820" cy="30480"/>
            </a:xfrm>
            <a:custGeom>
              <a:avLst/>
              <a:gdLst/>
              <a:ahLst/>
              <a:cxnLst/>
              <a:rect l="l" t="t" r="r" b="b"/>
              <a:pathLst>
                <a:path w="210820" h="30480">
                  <a:moveTo>
                    <a:pt x="0" y="29973"/>
                  </a:moveTo>
                  <a:lnTo>
                    <a:pt x="210551" y="29973"/>
                  </a:lnTo>
                  <a:lnTo>
                    <a:pt x="210551" y="0"/>
                  </a:lnTo>
                  <a:lnTo>
                    <a:pt x="0" y="0"/>
                  </a:lnTo>
                  <a:lnTo>
                    <a:pt x="0" y="299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7640604" y="1877204"/>
              <a:ext cx="99060" cy="1905"/>
            </a:xfrm>
            <a:custGeom>
              <a:avLst/>
              <a:gdLst/>
              <a:ahLst/>
              <a:cxnLst/>
              <a:rect l="l" t="t" r="r" b="b"/>
              <a:pathLst>
                <a:path w="99059" h="1905">
                  <a:moveTo>
                    <a:pt x="-13716" y="825"/>
                  </a:moveTo>
                  <a:lnTo>
                    <a:pt x="112514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7659779" y="1888634"/>
              <a:ext cx="134620" cy="2540"/>
            </a:xfrm>
            <a:custGeom>
              <a:avLst/>
              <a:gdLst/>
              <a:ahLst/>
              <a:cxnLst/>
              <a:rect l="l" t="t" r="r" b="b"/>
              <a:pathLst>
                <a:path w="134620" h="2539">
                  <a:moveTo>
                    <a:pt x="-13716" y="1206"/>
                  </a:moveTo>
                  <a:lnTo>
                    <a:pt x="147944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7884168" y="1860057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80">
                  <a:moveTo>
                    <a:pt x="11555" y="2413"/>
                  </a:moveTo>
                  <a:lnTo>
                    <a:pt x="0" y="4953"/>
                  </a:lnTo>
                </a:path>
                <a:path w="22225" h="5080">
                  <a:moveTo>
                    <a:pt x="22096" y="0"/>
                  </a:moveTo>
                  <a:lnTo>
                    <a:pt x="1155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7739401" y="1878855"/>
              <a:ext cx="93980" cy="1905"/>
            </a:xfrm>
            <a:custGeom>
              <a:avLst/>
              <a:gdLst/>
              <a:ahLst/>
              <a:cxnLst/>
              <a:rect l="l" t="t" r="r" b="b"/>
              <a:pathLst>
                <a:path w="93979" h="1905">
                  <a:moveTo>
                    <a:pt x="-13716" y="825"/>
                  </a:moveTo>
                  <a:lnTo>
                    <a:pt x="10768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7868803" y="187313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920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7803657" y="1865011"/>
              <a:ext cx="80645" cy="33655"/>
            </a:xfrm>
            <a:custGeom>
              <a:avLst/>
              <a:gdLst/>
              <a:ahLst/>
              <a:cxnLst/>
              <a:rect l="l" t="t" r="r" b="b"/>
              <a:pathLst>
                <a:path w="80645" h="33655">
                  <a:moveTo>
                    <a:pt x="68954" y="3175"/>
                  </a:moveTo>
                  <a:lnTo>
                    <a:pt x="58414" y="6477"/>
                  </a:lnTo>
                </a:path>
                <a:path w="80645" h="33655">
                  <a:moveTo>
                    <a:pt x="54605" y="33403"/>
                  </a:moveTo>
                  <a:lnTo>
                    <a:pt x="72891" y="33403"/>
                  </a:lnTo>
                </a:path>
                <a:path w="80645" h="33655">
                  <a:moveTo>
                    <a:pt x="72891" y="6477"/>
                  </a:moveTo>
                  <a:lnTo>
                    <a:pt x="68065" y="8128"/>
                  </a:lnTo>
                </a:path>
                <a:path w="80645" h="33655">
                  <a:moveTo>
                    <a:pt x="80510" y="0"/>
                  </a:moveTo>
                  <a:lnTo>
                    <a:pt x="68954" y="3175"/>
                  </a:lnTo>
                </a:path>
                <a:path w="80645" h="33655">
                  <a:moveTo>
                    <a:pt x="58414" y="6477"/>
                  </a:moveTo>
                  <a:lnTo>
                    <a:pt x="47874" y="9779"/>
                  </a:lnTo>
                </a:path>
                <a:path w="80645" h="33655">
                  <a:moveTo>
                    <a:pt x="0" y="27687"/>
                  </a:moveTo>
                  <a:lnTo>
                    <a:pt x="2793" y="28576"/>
                  </a:lnTo>
                </a:path>
                <a:path w="80645" h="33655">
                  <a:moveTo>
                    <a:pt x="55621" y="11430"/>
                  </a:moveTo>
                  <a:lnTo>
                    <a:pt x="57525" y="10541"/>
                  </a:lnTo>
                </a:path>
                <a:path w="80645" h="33655">
                  <a:moveTo>
                    <a:pt x="47874" y="13843"/>
                  </a:moveTo>
                  <a:lnTo>
                    <a:pt x="55621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7839087" y="1878855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5714" y="1651"/>
                  </a:moveTo>
                  <a:lnTo>
                    <a:pt x="12444" y="0"/>
                  </a:lnTo>
                </a:path>
                <a:path w="12700" h="3810">
                  <a:moveTo>
                    <a:pt x="0" y="3302"/>
                  </a:moveTo>
                  <a:lnTo>
                    <a:pt x="571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7835278" y="188215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09" h="1269">
                  <a:moveTo>
                    <a:pt x="1904" y="0"/>
                  </a:moveTo>
                  <a:lnTo>
                    <a:pt x="3809" y="0"/>
                  </a:lnTo>
                </a:path>
                <a:path w="3809" h="1269">
                  <a:moveTo>
                    <a:pt x="0" y="762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7829563" y="188050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7867914" y="187390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7864104" y="187390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09" h="1905">
                  <a:moveTo>
                    <a:pt x="1904" y="889"/>
                  </a:moveTo>
                  <a:lnTo>
                    <a:pt x="3809" y="0"/>
                  </a:lnTo>
                </a:path>
                <a:path w="3809" h="1905">
                  <a:moveTo>
                    <a:pt x="0" y="1651"/>
                  </a:moveTo>
                  <a:lnTo>
                    <a:pt x="190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7861183" y="187555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7818007" y="1882157"/>
              <a:ext cx="12065" cy="13335"/>
            </a:xfrm>
            <a:custGeom>
              <a:avLst/>
              <a:gdLst/>
              <a:ahLst/>
              <a:cxnLst/>
              <a:rect l="l" t="t" r="r" b="b"/>
              <a:pathLst>
                <a:path w="12065" h="13335">
                  <a:moveTo>
                    <a:pt x="0" y="12954"/>
                  </a:moveTo>
                  <a:lnTo>
                    <a:pt x="1015" y="9779"/>
                  </a:lnTo>
                </a:path>
                <a:path w="12065" h="13335">
                  <a:moveTo>
                    <a:pt x="11555" y="0"/>
                  </a:moveTo>
                  <a:lnTo>
                    <a:pt x="4825" y="4064"/>
                  </a:lnTo>
                  <a:lnTo>
                    <a:pt x="1015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7829563" y="1874790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1969" y="0"/>
                  </a:moveTo>
                  <a:lnTo>
                    <a:pt x="10540" y="3175"/>
                  </a:lnTo>
                  <a:lnTo>
                    <a:pt x="0" y="736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7806451" y="1882919"/>
              <a:ext cx="52069" cy="15875"/>
            </a:xfrm>
            <a:custGeom>
              <a:avLst/>
              <a:gdLst/>
              <a:ahLst/>
              <a:cxnLst/>
              <a:rect l="l" t="t" r="r" b="b"/>
              <a:pathLst>
                <a:path w="52070" h="15875">
                  <a:moveTo>
                    <a:pt x="12571" y="12192"/>
                  </a:moveTo>
                  <a:lnTo>
                    <a:pt x="18286" y="13081"/>
                  </a:lnTo>
                  <a:lnTo>
                    <a:pt x="27810" y="13843"/>
                  </a:lnTo>
                  <a:lnTo>
                    <a:pt x="39366" y="14732"/>
                  </a:lnTo>
                  <a:lnTo>
                    <a:pt x="51811" y="15494"/>
                  </a:lnTo>
                </a:path>
                <a:path w="52070" h="15875">
                  <a:moveTo>
                    <a:pt x="0" y="10668"/>
                  </a:moveTo>
                  <a:lnTo>
                    <a:pt x="5841" y="11430"/>
                  </a:lnTo>
                  <a:lnTo>
                    <a:pt x="12571" y="12192"/>
                  </a:lnTo>
                </a:path>
                <a:path w="52070" h="15875">
                  <a:moveTo>
                    <a:pt x="24000" y="0"/>
                  </a:moveTo>
                  <a:lnTo>
                    <a:pt x="25016" y="0"/>
                  </a:lnTo>
                  <a:lnTo>
                    <a:pt x="25905" y="0"/>
                  </a:lnTo>
                  <a:lnTo>
                    <a:pt x="26921" y="0"/>
                  </a:lnTo>
                  <a:lnTo>
                    <a:pt x="2882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7829563" y="18821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62"/>
                  </a:ln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7794006" y="1891047"/>
              <a:ext cx="26034" cy="4445"/>
            </a:xfrm>
            <a:custGeom>
              <a:avLst/>
              <a:gdLst/>
              <a:ahLst/>
              <a:cxnLst/>
              <a:rect l="l" t="t" r="r" b="b"/>
              <a:pathLst>
                <a:path w="26034" h="4444">
                  <a:moveTo>
                    <a:pt x="25016" y="889"/>
                  </a:moveTo>
                  <a:lnTo>
                    <a:pt x="25016" y="1651"/>
                  </a:lnTo>
                  <a:lnTo>
                    <a:pt x="25905" y="1651"/>
                  </a:lnTo>
                </a:path>
                <a:path w="26034" h="4444">
                  <a:moveTo>
                    <a:pt x="22096" y="4064"/>
                  </a:moveTo>
                  <a:lnTo>
                    <a:pt x="22984" y="4064"/>
                  </a:lnTo>
                  <a:lnTo>
                    <a:pt x="24000" y="4064"/>
                  </a:lnTo>
                  <a:lnTo>
                    <a:pt x="25016" y="4064"/>
                  </a:lnTo>
                </a:path>
                <a:path w="26034" h="4444">
                  <a:moveTo>
                    <a:pt x="7746" y="1651"/>
                  </a:moveTo>
                  <a:lnTo>
                    <a:pt x="8635" y="1651"/>
                  </a:lnTo>
                  <a:lnTo>
                    <a:pt x="9651" y="1651"/>
                  </a:lnTo>
                </a:path>
                <a:path w="26034" h="4444">
                  <a:moveTo>
                    <a:pt x="0" y="0"/>
                  </a:moveTo>
                  <a:lnTo>
                    <a:pt x="1904" y="0"/>
                  </a:lnTo>
                  <a:lnTo>
                    <a:pt x="4825" y="0"/>
                  </a:lnTo>
                  <a:lnTo>
                    <a:pt x="5841" y="0"/>
                  </a:lnTo>
                  <a:lnTo>
                    <a:pt x="7746" y="889"/>
                  </a:lnTo>
                  <a:lnTo>
                    <a:pt x="863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7541807" y="1876442"/>
              <a:ext cx="99060" cy="1270"/>
            </a:xfrm>
            <a:custGeom>
              <a:avLst/>
              <a:gdLst/>
              <a:ahLst/>
              <a:cxnLst/>
              <a:rect l="l" t="t" r="r" b="b"/>
              <a:pathLst>
                <a:path w="99059" h="1269">
                  <a:moveTo>
                    <a:pt x="-13716" y="381"/>
                  </a:moveTo>
                  <a:lnTo>
                    <a:pt x="11251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7524536" y="1886221"/>
              <a:ext cx="135255" cy="2540"/>
            </a:xfrm>
            <a:custGeom>
              <a:avLst/>
              <a:gdLst/>
              <a:ahLst/>
              <a:cxnLst/>
              <a:rect l="l" t="t" r="r" b="b"/>
              <a:pathLst>
                <a:path w="135254" h="2539">
                  <a:moveTo>
                    <a:pt x="-13716" y="1206"/>
                  </a:moveTo>
                  <a:lnTo>
                    <a:pt x="148959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7184079" y="2018437"/>
              <a:ext cx="137160" cy="1270"/>
            </a:xfrm>
            <a:custGeom>
              <a:avLst/>
              <a:gdLst/>
              <a:ahLst/>
              <a:cxnLst/>
              <a:rect l="l" t="t" r="r" b="b"/>
              <a:pathLst>
                <a:path w="137159" h="1269">
                  <a:moveTo>
                    <a:pt x="-13716" y="381"/>
                  </a:moveTo>
                  <a:lnTo>
                    <a:pt x="15086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7183063" y="2023263"/>
              <a:ext cx="228600" cy="2540"/>
            </a:xfrm>
            <a:custGeom>
              <a:avLst/>
              <a:gdLst/>
              <a:ahLst/>
              <a:cxnLst/>
              <a:rect l="l" t="t" r="r" b="b"/>
              <a:pathLst>
                <a:path w="228600" h="2539">
                  <a:moveTo>
                    <a:pt x="-13716" y="1206"/>
                  </a:moveTo>
                  <a:lnTo>
                    <a:pt x="242042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7321227" y="2019199"/>
              <a:ext cx="91440" cy="1905"/>
            </a:xfrm>
            <a:custGeom>
              <a:avLst/>
              <a:gdLst/>
              <a:ahLst/>
              <a:cxnLst/>
              <a:rect l="l" t="t" r="r" b="b"/>
              <a:pathLst>
                <a:path w="91440" h="1905">
                  <a:moveTo>
                    <a:pt x="-13716" y="825"/>
                  </a:moveTo>
                  <a:lnTo>
                    <a:pt x="10476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7174428" y="2013483"/>
              <a:ext cx="165100" cy="1905"/>
            </a:xfrm>
            <a:custGeom>
              <a:avLst/>
              <a:gdLst/>
              <a:ahLst/>
              <a:cxnLst/>
              <a:rect l="l" t="t" r="r" b="b"/>
              <a:pathLst>
                <a:path w="165100" h="1905">
                  <a:moveTo>
                    <a:pt x="-13716" y="825"/>
                  </a:moveTo>
                  <a:lnTo>
                    <a:pt x="178675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7138998" y="2013483"/>
              <a:ext cx="92075" cy="1270"/>
            </a:xfrm>
            <a:custGeom>
              <a:avLst/>
              <a:gdLst/>
              <a:ahLst/>
              <a:cxnLst/>
              <a:rect l="l" t="t" r="r" b="b"/>
              <a:pathLst>
                <a:path w="92075" h="1269">
                  <a:moveTo>
                    <a:pt x="-13716" y="381"/>
                  </a:moveTo>
                  <a:lnTo>
                    <a:pt x="105783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7144713" y="1871488"/>
              <a:ext cx="100330" cy="1270"/>
            </a:xfrm>
            <a:custGeom>
              <a:avLst/>
              <a:gdLst/>
              <a:ahLst/>
              <a:cxnLst/>
              <a:rect l="l" t="t" r="r" b="b"/>
              <a:pathLst>
                <a:path w="100329" h="1269">
                  <a:moveTo>
                    <a:pt x="-13716" y="381"/>
                  </a:moveTo>
                  <a:lnTo>
                    <a:pt x="113530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7104457" y="1881268"/>
              <a:ext cx="151130" cy="1905"/>
            </a:xfrm>
            <a:custGeom>
              <a:avLst/>
              <a:gdLst/>
              <a:ahLst/>
              <a:cxnLst/>
              <a:rect l="l" t="t" r="r" b="b"/>
              <a:pathLst>
                <a:path w="151129" h="1905">
                  <a:moveTo>
                    <a:pt x="-13716" y="825"/>
                  </a:moveTo>
                  <a:lnTo>
                    <a:pt x="164325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7323132" y="2015134"/>
              <a:ext cx="92075" cy="1270"/>
            </a:xfrm>
            <a:custGeom>
              <a:avLst/>
              <a:gdLst/>
              <a:ahLst/>
              <a:cxnLst/>
              <a:rect l="l" t="t" r="r" b="b"/>
              <a:pathLst>
                <a:path w="92075" h="1269">
                  <a:moveTo>
                    <a:pt x="-13716" y="381"/>
                  </a:moveTo>
                  <a:lnTo>
                    <a:pt x="105783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7231065" y="2014245"/>
              <a:ext cx="92075" cy="1270"/>
            </a:xfrm>
            <a:custGeom>
              <a:avLst/>
              <a:gdLst/>
              <a:ahLst/>
              <a:cxnLst/>
              <a:rect l="l" t="t" r="r" b="b"/>
              <a:pathLst>
                <a:path w="92075" h="1269">
                  <a:moveTo>
                    <a:pt x="-13716" y="444"/>
                  </a:moveTo>
                  <a:lnTo>
                    <a:pt x="105783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7244526" y="1872250"/>
              <a:ext cx="99060" cy="1905"/>
            </a:xfrm>
            <a:custGeom>
              <a:avLst/>
              <a:gdLst/>
              <a:ahLst/>
              <a:cxnLst/>
              <a:rect l="l" t="t" r="r" b="b"/>
              <a:pathLst>
                <a:path w="99059" h="1905">
                  <a:moveTo>
                    <a:pt x="-13716" y="825"/>
                  </a:moveTo>
                  <a:lnTo>
                    <a:pt x="112514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7343323" y="1873901"/>
              <a:ext cx="99060" cy="1270"/>
            </a:xfrm>
            <a:custGeom>
              <a:avLst/>
              <a:gdLst/>
              <a:ahLst/>
              <a:cxnLst/>
              <a:rect l="l" t="t" r="r" b="b"/>
              <a:pathLst>
                <a:path w="99059" h="1269">
                  <a:moveTo>
                    <a:pt x="-13716" y="444"/>
                  </a:moveTo>
                  <a:lnTo>
                    <a:pt x="112387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7255066" y="1882919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-13716" y="825"/>
                  </a:moveTo>
                  <a:lnTo>
                    <a:pt x="147944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6291221" y="2149001"/>
              <a:ext cx="26034" cy="57150"/>
            </a:xfrm>
            <a:custGeom>
              <a:avLst/>
              <a:gdLst/>
              <a:ahLst/>
              <a:cxnLst/>
              <a:rect l="l" t="t" r="r" b="b"/>
              <a:pathLst>
                <a:path w="26035" h="57150">
                  <a:moveTo>
                    <a:pt x="25778" y="57026"/>
                  </a:moveTo>
                  <a:lnTo>
                    <a:pt x="12444" y="27687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6301761" y="2149763"/>
              <a:ext cx="588010" cy="244475"/>
            </a:xfrm>
            <a:custGeom>
              <a:avLst/>
              <a:gdLst/>
              <a:ahLst/>
              <a:cxnLst/>
              <a:rect l="l" t="t" r="r" b="b"/>
              <a:pathLst>
                <a:path w="588009" h="244475">
                  <a:moveTo>
                    <a:pt x="24889" y="56264"/>
                  </a:moveTo>
                  <a:lnTo>
                    <a:pt x="12444" y="27814"/>
                  </a:lnTo>
                  <a:lnTo>
                    <a:pt x="0" y="0"/>
                  </a:lnTo>
                </a:path>
                <a:path w="588009" h="244475">
                  <a:moveTo>
                    <a:pt x="175498" y="2413"/>
                  </a:moveTo>
                  <a:lnTo>
                    <a:pt x="180197" y="21210"/>
                  </a:lnTo>
                </a:path>
                <a:path w="588009" h="244475">
                  <a:moveTo>
                    <a:pt x="149592" y="21210"/>
                  </a:moveTo>
                  <a:lnTo>
                    <a:pt x="144767" y="5715"/>
                  </a:lnTo>
                </a:path>
                <a:path w="588009" h="244475">
                  <a:moveTo>
                    <a:pt x="148576" y="242331"/>
                  </a:moveTo>
                  <a:lnTo>
                    <a:pt x="587831" y="2439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6481958" y="2388919"/>
              <a:ext cx="313690" cy="3175"/>
            </a:xfrm>
            <a:custGeom>
              <a:avLst/>
              <a:gdLst/>
              <a:ahLst/>
              <a:cxnLst/>
              <a:rect l="l" t="t" r="r" b="b"/>
              <a:pathLst>
                <a:path w="313690" h="3175">
                  <a:moveTo>
                    <a:pt x="0" y="0"/>
                  </a:moveTo>
                  <a:lnTo>
                    <a:pt x="313662" y="317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6446528" y="2383203"/>
              <a:ext cx="203835" cy="1905"/>
            </a:xfrm>
            <a:custGeom>
              <a:avLst/>
              <a:gdLst/>
              <a:ahLst/>
              <a:cxnLst/>
              <a:rect l="l" t="t" r="r" b="b"/>
              <a:pathLst>
                <a:path w="203834" h="1905">
                  <a:moveTo>
                    <a:pt x="-13716" y="825"/>
                  </a:moveTo>
                  <a:lnTo>
                    <a:pt x="217025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6542405" y="2249337"/>
              <a:ext cx="354965" cy="1905"/>
            </a:xfrm>
            <a:custGeom>
              <a:avLst/>
              <a:gdLst/>
              <a:ahLst/>
              <a:cxnLst/>
              <a:rect l="l" t="t" r="r" b="b"/>
              <a:pathLst>
                <a:path w="354965" h="1905">
                  <a:moveTo>
                    <a:pt x="0" y="0"/>
                  </a:moveTo>
                  <a:lnTo>
                    <a:pt x="354933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6542405" y="2250099"/>
              <a:ext cx="111760" cy="0"/>
            </a:xfrm>
            <a:custGeom>
              <a:avLst/>
              <a:gdLst/>
              <a:ahLst/>
              <a:cxnLst/>
              <a:rect l="l" t="t" r="r" b="b"/>
              <a:pathLst>
                <a:path w="111759">
                  <a:moveTo>
                    <a:pt x="0" y="0"/>
                  </a:moveTo>
                  <a:lnTo>
                    <a:pt x="11124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6514594" y="2225714"/>
              <a:ext cx="182245" cy="1270"/>
            </a:xfrm>
            <a:custGeom>
              <a:avLst/>
              <a:gdLst/>
              <a:ahLst/>
              <a:cxnLst/>
              <a:rect l="l" t="t" r="r" b="b"/>
              <a:pathLst>
                <a:path w="182245" h="1269">
                  <a:moveTo>
                    <a:pt x="-13716" y="381"/>
                  </a:moveTo>
                  <a:lnTo>
                    <a:pt x="195945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6544310" y="2231429"/>
              <a:ext cx="149860" cy="0"/>
            </a:xfrm>
            <a:custGeom>
              <a:avLst/>
              <a:gdLst/>
              <a:ahLst/>
              <a:cxnLst/>
              <a:rect l="l" t="t" r="r" b="b"/>
              <a:pathLst>
                <a:path w="149859">
                  <a:moveTo>
                    <a:pt x="149719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6795620" y="2392094"/>
              <a:ext cx="134620" cy="1905"/>
            </a:xfrm>
            <a:custGeom>
              <a:avLst/>
              <a:gdLst/>
              <a:ahLst/>
              <a:cxnLst/>
              <a:rect l="l" t="t" r="r" b="b"/>
              <a:pathLst>
                <a:path w="134620" h="1905">
                  <a:moveTo>
                    <a:pt x="-13716" y="825"/>
                  </a:moveTo>
                  <a:lnTo>
                    <a:pt x="147944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6649837" y="2384855"/>
              <a:ext cx="339725" cy="4445"/>
            </a:xfrm>
            <a:custGeom>
              <a:avLst/>
              <a:gdLst/>
              <a:ahLst/>
              <a:cxnLst/>
              <a:rect l="l" t="t" r="r" b="b"/>
              <a:pathLst>
                <a:path w="339725" h="4444">
                  <a:moveTo>
                    <a:pt x="339568" y="406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6654663" y="2250099"/>
              <a:ext cx="106680" cy="1270"/>
            </a:xfrm>
            <a:custGeom>
              <a:avLst/>
              <a:gdLst/>
              <a:ahLst/>
              <a:cxnLst/>
              <a:rect l="l" t="t" r="r" b="b"/>
              <a:pathLst>
                <a:path w="106679" h="1269">
                  <a:moveTo>
                    <a:pt x="-13716" y="444"/>
                  </a:moveTo>
                  <a:lnTo>
                    <a:pt x="120133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6694029" y="2226476"/>
              <a:ext cx="300355" cy="6985"/>
            </a:xfrm>
            <a:custGeom>
              <a:avLst/>
              <a:gdLst/>
              <a:ahLst/>
              <a:cxnLst/>
              <a:rect l="l" t="t" r="r" b="b"/>
              <a:pathLst>
                <a:path w="300354" h="6985">
                  <a:moveTo>
                    <a:pt x="2793" y="0"/>
                  </a:moveTo>
                  <a:lnTo>
                    <a:pt x="300074" y="762"/>
                  </a:lnTo>
                </a:path>
                <a:path w="300354" h="6985">
                  <a:moveTo>
                    <a:pt x="297280" y="6477"/>
                  </a:moveTo>
                  <a:lnTo>
                    <a:pt x="0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6878163" y="2250988"/>
              <a:ext cx="112395" cy="1270"/>
            </a:xfrm>
            <a:custGeom>
              <a:avLst/>
              <a:gdLst/>
              <a:ahLst/>
              <a:cxnLst/>
              <a:rect l="l" t="t" r="r" b="b"/>
              <a:pathLst>
                <a:path w="112395" h="1269">
                  <a:moveTo>
                    <a:pt x="-13716" y="381"/>
                  </a:moveTo>
                  <a:lnTo>
                    <a:pt x="125847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6871433" y="2250988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4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6833082" y="2250988"/>
              <a:ext cx="38735" cy="0"/>
            </a:xfrm>
            <a:custGeom>
              <a:avLst/>
              <a:gdLst/>
              <a:ahLst/>
              <a:cxnLst/>
              <a:rect l="l" t="t" r="r" b="b"/>
              <a:pathLst>
                <a:path w="38734">
                  <a:moveTo>
                    <a:pt x="0" y="0"/>
                  </a:moveTo>
                  <a:lnTo>
                    <a:pt x="3835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6829145" y="2250988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6" name="object 2496"/>
            <p:cNvSpPr/>
            <p:nvPr/>
          </p:nvSpPr>
          <p:spPr>
            <a:xfrm>
              <a:off x="6765905" y="2250988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0" y="0"/>
                  </a:moveTo>
                  <a:lnTo>
                    <a:pt x="6324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7" name="object 2497"/>
            <p:cNvSpPr/>
            <p:nvPr/>
          </p:nvSpPr>
          <p:spPr>
            <a:xfrm>
              <a:off x="6761079" y="2250988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6897339" y="2250988"/>
              <a:ext cx="93345" cy="1270"/>
            </a:xfrm>
            <a:custGeom>
              <a:avLst/>
              <a:gdLst/>
              <a:ahLst/>
              <a:cxnLst/>
              <a:rect l="l" t="t" r="r" b="b"/>
              <a:pathLst>
                <a:path w="93345" h="1269">
                  <a:moveTo>
                    <a:pt x="-13716" y="381"/>
                  </a:moveTo>
                  <a:lnTo>
                    <a:pt x="106672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6653647" y="225009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6311285" y="2381552"/>
              <a:ext cx="135255" cy="1905"/>
            </a:xfrm>
            <a:custGeom>
              <a:avLst/>
              <a:gdLst/>
              <a:ahLst/>
              <a:cxnLst/>
              <a:rect l="l" t="t" r="r" b="b"/>
              <a:pathLst>
                <a:path w="135254" h="1905">
                  <a:moveTo>
                    <a:pt x="-13716" y="825"/>
                  </a:moveTo>
                  <a:lnTo>
                    <a:pt x="148959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6314206" y="2381552"/>
              <a:ext cx="163195" cy="5080"/>
            </a:xfrm>
            <a:custGeom>
              <a:avLst/>
              <a:gdLst/>
              <a:ahLst/>
              <a:cxnLst/>
              <a:rect l="l" t="t" r="r" b="b"/>
              <a:pathLst>
                <a:path w="163195" h="5080">
                  <a:moveTo>
                    <a:pt x="80510" y="3302"/>
                  </a:moveTo>
                  <a:lnTo>
                    <a:pt x="108321" y="4064"/>
                  </a:lnTo>
                  <a:lnTo>
                    <a:pt x="135243" y="4064"/>
                  </a:lnTo>
                  <a:lnTo>
                    <a:pt x="163053" y="4826"/>
                  </a:lnTo>
                </a:path>
                <a:path w="163195" h="5080">
                  <a:moveTo>
                    <a:pt x="0" y="0"/>
                  </a:moveTo>
                  <a:lnTo>
                    <a:pt x="20064" y="762"/>
                  </a:lnTo>
                </a:path>
                <a:path w="163195" h="5080">
                  <a:moveTo>
                    <a:pt x="60446" y="3302"/>
                  </a:moveTo>
                  <a:lnTo>
                    <a:pt x="80510" y="3302"/>
                  </a:lnTo>
                </a:path>
                <a:path w="163195" h="5080">
                  <a:moveTo>
                    <a:pt x="20064" y="762"/>
                  </a:moveTo>
                  <a:lnTo>
                    <a:pt x="40255" y="2413"/>
                  </a:lnTo>
                  <a:lnTo>
                    <a:pt x="60446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6207662" y="2370884"/>
              <a:ext cx="100330" cy="10160"/>
            </a:xfrm>
            <a:custGeom>
              <a:avLst/>
              <a:gdLst/>
              <a:ahLst/>
              <a:cxnLst/>
              <a:rect l="l" t="t" r="r" b="b"/>
              <a:pathLst>
                <a:path w="100329" h="10160">
                  <a:moveTo>
                    <a:pt x="0" y="0"/>
                  </a:moveTo>
                  <a:lnTo>
                    <a:pt x="19302" y="2540"/>
                  </a:lnTo>
                  <a:lnTo>
                    <a:pt x="38477" y="4953"/>
                  </a:lnTo>
                  <a:lnTo>
                    <a:pt x="58541" y="6604"/>
                  </a:lnTo>
                </a:path>
                <a:path w="100329" h="10160">
                  <a:moveTo>
                    <a:pt x="58541" y="6604"/>
                  </a:moveTo>
                  <a:lnTo>
                    <a:pt x="78733" y="9017"/>
                  </a:lnTo>
                  <a:lnTo>
                    <a:pt x="99813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6307475" y="2380663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69">
                  <a:moveTo>
                    <a:pt x="0" y="0"/>
                  </a:moveTo>
                  <a:lnTo>
                    <a:pt x="673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6203853" y="236923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1015" y="0"/>
                  </a:moveTo>
                  <a:lnTo>
                    <a:pt x="0" y="1651"/>
                  </a:lnTo>
                </a:path>
                <a:path w="3175" h="1905">
                  <a:moveTo>
                    <a:pt x="2920" y="1651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6191408" y="236770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920" y="1524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6189503" y="2361993"/>
              <a:ext cx="18415" cy="8890"/>
            </a:xfrm>
            <a:custGeom>
              <a:avLst/>
              <a:gdLst/>
              <a:ahLst/>
              <a:cxnLst/>
              <a:rect l="l" t="t" r="r" b="b"/>
              <a:pathLst>
                <a:path w="18414" h="8889">
                  <a:moveTo>
                    <a:pt x="15365" y="7239"/>
                  </a:moveTo>
                  <a:lnTo>
                    <a:pt x="18159" y="4826"/>
                  </a:lnTo>
                </a:path>
                <a:path w="18414" h="8889">
                  <a:moveTo>
                    <a:pt x="0" y="0"/>
                  </a:moveTo>
                  <a:lnTo>
                    <a:pt x="1904" y="762"/>
                  </a:lnTo>
                  <a:lnTo>
                    <a:pt x="4825" y="1651"/>
                  </a:lnTo>
                  <a:lnTo>
                    <a:pt x="6730" y="2413"/>
                  </a:lnTo>
                  <a:lnTo>
                    <a:pt x="10540" y="4826"/>
                  </a:lnTo>
                  <a:lnTo>
                    <a:pt x="11555" y="5715"/>
                  </a:lnTo>
                  <a:lnTo>
                    <a:pt x="15365" y="7239"/>
                  </a:lnTo>
                </a:path>
                <a:path w="18414" h="8889">
                  <a:moveTo>
                    <a:pt x="5714" y="7239"/>
                  </a:moveTo>
                  <a:lnTo>
                    <a:pt x="18159" y="889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2507" name="object 2507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242203" y="2157258"/>
              <a:ext cx="315823" cy="106557"/>
            </a:xfrm>
            <a:prstGeom prst="rect">
              <a:avLst/>
            </a:prstGeom>
          </p:spPr>
        </p:pic>
        <p:sp>
          <p:nvSpPr>
            <p:cNvPr id="2508" name="object 2508"/>
            <p:cNvSpPr/>
            <p:nvPr/>
          </p:nvSpPr>
          <p:spPr>
            <a:xfrm>
              <a:off x="6590407" y="2019199"/>
              <a:ext cx="91440" cy="1270"/>
            </a:xfrm>
            <a:custGeom>
              <a:avLst/>
              <a:gdLst/>
              <a:ahLst/>
              <a:cxnLst/>
              <a:rect l="l" t="t" r="r" b="b"/>
              <a:pathLst>
                <a:path w="91440" h="1269">
                  <a:moveTo>
                    <a:pt x="-13716" y="381"/>
                  </a:moveTo>
                  <a:lnTo>
                    <a:pt x="104767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6548246" y="2009419"/>
              <a:ext cx="164465" cy="1270"/>
            </a:xfrm>
            <a:custGeom>
              <a:avLst/>
              <a:gdLst/>
              <a:ahLst/>
              <a:cxnLst/>
              <a:rect l="l" t="t" r="r" b="b"/>
              <a:pathLst>
                <a:path w="164465" h="1269">
                  <a:moveTo>
                    <a:pt x="-13716" y="381"/>
                  </a:moveTo>
                  <a:lnTo>
                    <a:pt x="177659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6593327" y="2014245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4">
                  <a:moveTo>
                    <a:pt x="0" y="0"/>
                  </a:moveTo>
                  <a:lnTo>
                    <a:pt x="8914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6538595" y="2009419"/>
              <a:ext cx="159385" cy="1270"/>
            </a:xfrm>
            <a:custGeom>
              <a:avLst/>
              <a:gdLst/>
              <a:ahLst/>
              <a:cxnLst/>
              <a:rect l="l" t="t" r="r" b="b"/>
              <a:pathLst>
                <a:path w="159384" h="1269">
                  <a:moveTo>
                    <a:pt x="-13716" y="381"/>
                  </a:moveTo>
                  <a:lnTo>
                    <a:pt x="172960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6551040" y="1868186"/>
              <a:ext cx="99060" cy="0"/>
            </a:xfrm>
            <a:custGeom>
              <a:avLst/>
              <a:gdLst/>
              <a:ahLst/>
              <a:cxnLst/>
              <a:rect l="l" t="t" r="r" b="b"/>
              <a:pathLst>
                <a:path w="99059">
                  <a:moveTo>
                    <a:pt x="0" y="0"/>
                  </a:moveTo>
                  <a:lnTo>
                    <a:pt x="98797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6509768" y="1876442"/>
              <a:ext cx="135255" cy="1270"/>
            </a:xfrm>
            <a:custGeom>
              <a:avLst/>
              <a:gdLst/>
              <a:ahLst/>
              <a:cxnLst/>
              <a:rect l="l" t="t" r="r" b="b"/>
              <a:pathLst>
                <a:path w="135254" h="1269">
                  <a:moveTo>
                    <a:pt x="-13716" y="381"/>
                  </a:moveTo>
                  <a:lnTo>
                    <a:pt x="148959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6681458" y="2019961"/>
              <a:ext cx="228600" cy="1905"/>
            </a:xfrm>
            <a:custGeom>
              <a:avLst/>
              <a:gdLst/>
              <a:ahLst/>
              <a:cxnLst/>
              <a:rect l="l" t="t" r="r" b="b"/>
              <a:pathLst>
                <a:path w="228600" h="1905">
                  <a:moveTo>
                    <a:pt x="-13716" y="825"/>
                  </a:moveTo>
                  <a:lnTo>
                    <a:pt x="242042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6909783" y="2021612"/>
              <a:ext cx="137160" cy="1270"/>
            </a:xfrm>
            <a:custGeom>
              <a:avLst/>
              <a:gdLst/>
              <a:ahLst/>
              <a:cxnLst/>
              <a:rect l="l" t="t" r="r" b="b"/>
              <a:pathLst>
                <a:path w="137159" h="1269">
                  <a:moveTo>
                    <a:pt x="-13716" y="444"/>
                  </a:moveTo>
                  <a:lnTo>
                    <a:pt x="150864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6645012" y="1877204"/>
              <a:ext cx="138430" cy="1270"/>
            </a:xfrm>
            <a:custGeom>
              <a:avLst/>
              <a:gdLst/>
              <a:ahLst/>
              <a:cxnLst/>
              <a:rect l="l" t="t" r="r" b="b"/>
              <a:pathLst>
                <a:path w="138429" h="1269">
                  <a:moveTo>
                    <a:pt x="-13716" y="381"/>
                  </a:moveTo>
                  <a:lnTo>
                    <a:pt x="151880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6682473" y="2014245"/>
              <a:ext cx="90170" cy="1270"/>
            </a:xfrm>
            <a:custGeom>
              <a:avLst/>
              <a:gdLst/>
              <a:ahLst/>
              <a:cxnLst/>
              <a:rect l="l" t="t" r="r" b="b"/>
              <a:pathLst>
                <a:path w="90170" h="1269">
                  <a:moveTo>
                    <a:pt x="-13716" y="444"/>
                  </a:moveTo>
                  <a:lnTo>
                    <a:pt x="103878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6697839" y="2010181"/>
              <a:ext cx="158750" cy="1270"/>
            </a:xfrm>
            <a:custGeom>
              <a:avLst/>
              <a:gdLst/>
              <a:ahLst/>
              <a:cxnLst/>
              <a:rect l="l" t="t" r="r" b="b"/>
              <a:pathLst>
                <a:path w="158750" h="1269">
                  <a:moveTo>
                    <a:pt x="-13716" y="444"/>
                  </a:moveTo>
                  <a:lnTo>
                    <a:pt x="171944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6649837" y="1868186"/>
              <a:ext cx="99060" cy="1270"/>
            </a:xfrm>
            <a:custGeom>
              <a:avLst/>
              <a:gdLst/>
              <a:ahLst/>
              <a:cxnLst/>
              <a:rect l="l" t="t" r="r" b="b"/>
              <a:pathLst>
                <a:path w="99059" h="1269">
                  <a:moveTo>
                    <a:pt x="-13716" y="444"/>
                  </a:moveTo>
                  <a:lnTo>
                    <a:pt x="112514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6772635" y="2015134"/>
              <a:ext cx="274320" cy="1905"/>
            </a:xfrm>
            <a:custGeom>
              <a:avLst/>
              <a:gdLst/>
              <a:ahLst/>
              <a:cxnLst/>
              <a:rect l="l" t="t" r="r" b="b"/>
              <a:pathLst>
                <a:path w="274320" h="1905">
                  <a:moveTo>
                    <a:pt x="-13716" y="825"/>
                  </a:moveTo>
                  <a:lnTo>
                    <a:pt x="288012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6856067" y="2011070"/>
              <a:ext cx="159385" cy="1905"/>
            </a:xfrm>
            <a:custGeom>
              <a:avLst/>
              <a:gdLst/>
              <a:ahLst/>
              <a:cxnLst/>
              <a:rect l="l" t="t" r="r" b="b"/>
              <a:pathLst>
                <a:path w="159384" h="1905">
                  <a:moveTo>
                    <a:pt x="-13716" y="825"/>
                  </a:moveTo>
                  <a:lnTo>
                    <a:pt x="172960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6876258" y="2011070"/>
              <a:ext cx="170815" cy="1905"/>
            </a:xfrm>
            <a:custGeom>
              <a:avLst/>
              <a:gdLst/>
              <a:ahLst/>
              <a:cxnLst/>
              <a:rect l="l" t="t" r="r" b="b"/>
              <a:pathLst>
                <a:path w="170815" h="1905">
                  <a:moveTo>
                    <a:pt x="-13716" y="825"/>
                  </a:moveTo>
                  <a:lnTo>
                    <a:pt x="184389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6712189" y="2010181"/>
              <a:ext cx="164465" cy="1270"/>
            </a:xfrm>
            <a:custGeom>
              <a:avLst/>
              <a:gdLst/>
              <a:ahLst/>
              <a:cxnLst/>
              <a:rect l="l" t="t" r="r" b="b"/>
              <a:pathLst>
                <a:path w="164465" h="1269">
                  <a:moveTo>
                    <a:pt x="-13716" y="444"/>
                  </a:moveTo>
                  <a:lnTo>
                    <a:pt x="177786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6748634" y="1869075"/>
              <a:ext cx="99060" cy="1270"/>
            </a:xfrm>
            <a:custGeom>
              <a:avLst/>
              <a:gdLst/>
              <a:ahLst/>
              <a:cxnLst/>
              <a:rect l="l" t="t" r="r" b="b"/>
              <a:pathLst>
                <a:path w="99059" h="1269">
                  <a:moveTo>
                    <a:pt x="-13716" y="381"/>
                  </a:moveTo>
                  <a:lnTo>
                    <a:pt x="11251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6847432" y="1869837"/>
              <a:ext cx="198755" cy="1270"/>
            </a:xfrm>
            <a:custGeom>
              <a:avLst/>
              <a:gdLst/>
              <a:ahLst/>
              <a:cxnLst/>
              <a:rect l="l" t="t" r="r" b="b"/>
              <a:pathLst>
                <a:path w="198754" h="1269">
                  <a:moveTo>
                    <a:pt x="-13716" y="444"/>
                  </a:moveTo>
                  <a:lnTo>
                    <a:pt x="212200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6783175" y="1877966"/>
              <a:ext cx="172085" cy="1905"/>
            </a:xfrm>
            <a:custGeom>
              <a:avLst/>
              <a:gdLst/>
              <a:ahLst/>
              <a:cxnLst/>
              <a:rect l="l" t="t" r="r" b="b"/>
              <a:pathLst>
                <a:path w="172084" h="1905">
                  <a:moveTo>
                    <a:pt x="-13716" y="825"/>
                  </a:moveTo>
                  <a:lnTo>
                    <a:pt x="185405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2527" name="object 25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177691" y="1854469"/>
              <a:ext cx="429353" cy="314723"/>
            </a:xfrm>
            <a:prstGeom prst="rect">
              <a:avLst/>
            </a:prstGeom>
          </p:spPr>
        </p:pic>
        <p:sp>
          <p:nvSpPr>
            <p:cNvPr id="2528" name="object 2528"/>
            <p:cNvSpPr/>
            <p:nvPr/>
          </p:nvSpPr>
          <p:spPr>
            <a:xfrm>
              <a:off x="4994665" y="2426386"/>
              <a:ext cx="99060" cy="513715"/>
            </a:xfrm>
            <a:custGeom>
              <a:avLst/>
              <a:gdLst/>
              <a:ahLst/>
              <a:cxnLst/>
              <a:rect l="l" t="t" r="r" b="b"/>
              <a:pathLst>
                <a:path w="99060" h="513714">
                  <a:moveTo>
                    <a:pt x="98797" y="0"/>
                  </a:moveTo>
                  <a:lnTo>
                    <a:pt x="58541" y="169809"/>
                  </a:lnTo>
                  <a:lnTo>
                    <a:pt x="25905" y="341143"/>
                  </a:lnTo>
                  <a:lnTo>
                    <a:pt x="0" y="5133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4970791" y="2939753"/>
              <a:ext cx="24130" cy="255904"/>
            </a:xfrm>
            <a:custGeom>
              <a:avLst/>
              <a:gdLst/>
              <a:ahLst/>
              <a:cxnLst/>
              <a:rect l="l" t="t" r="r" b="b"/>
              <a:pathLst>
                <a:path w="24129" h="255905">
                  <a:moveTo>
                    <a:pt x="11936" y="-13714"/>
                  </a:moveTo>
                  <a:lnTo>
                    <a:pt x="11936" y="269127"/>
                  </a:lnTo>
                </a:path>
              </a:pathLst>
            </a:custGeom>
            <a:ln w="513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5230088" y="2351455"/>
              <a:ext cx="268605" cy="45085"/>
            </a:xfrm>
            <a:custGeom>
              <a:avLst/>
              <a:gdLst/>
              <a:ahLst/>
              <a:cxnLst/>
              <a:rect l="l" t="t" r="r" b="b"/>
              <a:pathLst>
                <a:path w="268604" h="45085">
                  <a:moveTo>
                    <a:pt x="268211" y="6604"/>
                  </a:moveTo>
                  <a:lnTo>
                    <a:pt x="267195" y="6604"/>
                  </a:lnTo>
                  <a:lnTo>
                    <a:pt x="267195" y="0"/>
                  </a:lnTo>
                  <a:lnTo>
                    <a:pt x="6731" y="0"/>
                  </a:lnTo>
                  <a:lnTo>
                    <a:pt x="6731" y="6604"/>
                  </a:lnTo>
                  <a:lnTo>
                    <a:pt x="6731" y="13081"/>
                  </a:lnTo>
                  <a:lnTo>
                    <a:pt x="0" y="13081"/>
                  </a:lnTo>
                  <a:lnTo>
                    <a:pt x="0" y="43815"/>
                  </a:lnTo>
                  <a:lnTo>
                    <a:pt x="1016" y="43815"/>
                  </a:lnTo>
                  <a:lnTo>
                    <a:pt x="1016" y="44577"/>
                  </a:lnTo>
                  <a:lnTo>
                    <a:pt x="178054" y="44577"/>
                  </a:lnTo>
                  <a:lnTo>
                    <a:pt x="178054" y="38100"/>
                  </a:lnTo>
                  <a:lnTo>
                    <a:pt x="268211" y="38100"/>
                  </a:lnTo>
                  <a:lnTo>
                    <a:pt x="268211" y="660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5245722" y="2379901"/>
              <a:ext cx="167005" cy="3810"/>
            </a:xfrm>
            <a:custGeom>
              <a:avLst/>
              <a:gdLst/>
              <a:ahLst/>
              <a:cxnLst/>
              <a:rect l="l" t="t" r="r" b="b"/>
              <a:pathLst>
                <a:path w="167004" h="3810">
                  <a:moveTo>
                    <a:pt x="-13716" y="1651"/>
                  </a:moveTo>
                  <a:lnTo>
                    <a:pt x="180580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5306169" y="2184055"/>
              <a:ext cx="39370" cy="33020"/>
            </a:xfrm>
            <a:custGeom>
              <a:avLst/>
              <a:gdLst/>
              <a:ahLst/>
              <a:cxnLst/>
              <a:rect l="l" t="t" r="r" b="b"/>
              <a:pathLst>
                <a:path w="39370" h="33019">
                  <a:moveTo>
                    <a:pt x="0" y="0"/>
                  </a:moveTo>
                  <a:lnTo>
                    <a:pt x="30731" y="2413"/>
                  </a:lnTo>
                </a:path>
                <a:path w="39370" h="33019">
                  <a:moveTo>
                    <a:pt x="14349" y="30227"/>
                  </a:moveTo>
                  <a:lnTo>
                    <a:pt x="39366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5279999" y="2175166"/>
              <a:ext cx="85090" cy="55880"/>
            </a:xfrm>
            <a:custGeom>
              <a:avLst/>
              <a:gdLst/>
              <a:ahLst/>
              <a:cxnLst/>
              <a:rect l="l" t="t" r="r" b="b"/>
              <a:pathLst>
                <a:path w="85089" h="55880">
                  <a:moveTo>
                    <a:pt x="84963" y="23749"/>
                  </a:moveTo>
                  <a:lnTo>
                    <a:pt x="84074" y="23749"/>
                  </a:lnTo>
                  <a:lnTo>
                    <a:pt x="84074" y="0"/>
                  </a:lnTo>
                  <a:lnTo>
                    <a:pt x="0" y="0"/>
                  </a:lnTo>
                  <a:lnTo>
                    <a:pt x="0" y="32385"/>
                  </a:lnTo>
                  <a:lnTo>
                    <a:pt x="7620" y="32385"/>
                  </a:lnTo>
                  <a:lnTo>
                    <a:pt x="7620" y="55257"/>
                  </a:lnTo>
                  <a:lnTo>
                    <a:pt x="84963" y="55257"/>
                  </a:lnTo>
                  <a:lnTo>
                    <a:pt x="84963" y="237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5196832" y="1876442"/>
              <a:ext cx="186055" cy="1270"/>
            </a:xfrm>
            <a:custGeom>
              <a:avLst/>
              <a:gdLst/>
              <a:ahLst/>
              <a:cxnLst/>
              <a:rect l="l" t="t" r="r" b="b"/>
              <a:pathLst>
                <a:path w="186054" h="1269">
                  <a:moveTo>
                    <a:pt x="-13716" y="381"/>
                  </a:moveTo>
                  <a:lnTo>
                    <a:pt x="199755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5161402" y="1871488"/>
              <a:ext cx="181610" cy="1905"/>
            </a:xfrm>
            <a:custGeom>
              <a:avLst/>
              <a:gdLst/>
              <a:ahLst/>
              <a:cxnLst/>
              <a:rect l="l" t="t" r="r" b="b"/>
              <a:pathLst>
                <a:path w="181610" h="1905">
                  <a:moveTo>
                    <a:pt x="-13716" y="825"/>
                  </a:moveTo>
                  <a:lnTo>
                    <a:pt x="194929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6137692" y="2151414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9651" y="1143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6086896" y="2147350"/>
              <a:ext cx="65405" cy="16510"/>
            </a:xfrm>
            <a:custGeom>
              <a:avLst/>
              <a:gdLst/>
              <a:ahLst/>
              <a:cxnLst/>
              <a:rect l="l" t="t" r="r" b="b"/>
              <a:pathLst>
                <a:path w="65404" h="16510">
                  <a:moveTo>
                    <a:pt x="64256" y="16257"/>
                  </a:moveTo>
                  <a:lnTo>
                    <a:pt x="56510" y="5715"/>
                  </a:lnTo>
                </a:path>
                <a:path w="65404" h="16510">
                  <a:moveTo>
                    <a:pt x="59430" y="4064"/>
                  </a:moveTo>
                  <a:lnTo>
                    <a:pt x="65145" y="11430"/>
                  </a:lnTo>
                </a:path>
                <a:path w="65404" h="16510">
                  <a:moveTo>
                    <a:pt x="8635" y="1143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5742629" y="2211743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69">
                  <a:moveTo>
                    <a:pt x="-13716" y="444"/>
                  </a:moveTo>
                  <a:lnTo>
                    <a:pt x="45337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5733611" y="2203741"/>
              <a:ext cx="82550" cy="30480"/>
            </a:xfrm>
            <a:custGeom>
              <a:avLst/>
              <a:gdLst/>
              <a:ahLst/>
              <a:cxnLst/>
              <a:rect l="l" t="t" r="r" b="b"/>
              <a:pathLst>
                <a:path w="82550" h="30480">
                  <a:moveTo>
                    <a:pt x="0" y="29973"/>
                  </a:moveTo>
                  <a:lnTo>
                    <a:pt x="82165" y="29973"/>
                  </a:lnTo>
                  <a:lnTo>
                    <a:pt x="82165" y="0"/>
                  </a:lnTo>
                  <a:lnTo>
                    <a:pt x="0" y="0"/>
                  </a:lnTo>
                  <a:lnTo>
                    <a:pt x="0" y="299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5728913" y="2224952"/>
              <a:ext cx="80645" cy="29209"/>
            </a:xfrm>
            <a:custGeom>
              <a:avLst/>
              <a:gdLst/>
              <a:ahLst/>
              <a:cxnLst/>
              <a:rect l="l" t="t" r="r" b="b"/>
              <a:pathLst>
                <a:path w="80645" h="29210">
                  <a:moveTo>
                    <a:pt x="0" y="29084"/>
                  </a:moveTo>
                  <a:lnTo>
                    <a:pt x="80134" y="29084"/>
                  </a:lnTo>
                  <a:lnTo>
                    <a:pt x="80134" y="0"/>
                  </a:lnTo>
                  <a:lnTo>
                    <a:pt x="0" y="0"/>
                  </a:lnTo>
                  <a:lnTo>
                    <a:pt x="0" y="290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5752153" y="2238668"/>
              <a:ext cx="57785" cy="2540"/>
            </a:xfrm>
            <a:custGeom>
              <a:avLst/>
              <a:gdLst/>
              <a:ahLst/>
              <a:cxnLst/>
              <a:rect l="l" t="t" r="r" b="b"/>
              <a:pathLst>
                <a:path w="57785" h="2539">
                  <a:moveTo>
                    <a:pt x="-13716" y="1270"/>
                  </a:moveTo>
                  <a:lnTo>
                    <a:pt x="71242" y="1270"/>
                  </a:lnTo>
                </a:path>
              </a:pathLst>
            </a:custGeom>
            <a:ln w="29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5932478" y="2358691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5">
                  <a:moveTo>
                    <a:pt x="-13716" y="825"/>
                  </a:moveTo>
                  <a:lnTo>
                    <a:pt x="88513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5950637" y="2354627"/>
              <a:ext cx="83820" cy="1905"/>
            </a:xfrm>
            <a:custGeom>
              <a:avLst/>
              <a:gdLst/>
              <a:ahLst/>
              <a:cxnLst/>
              <a:rect l="l" t="t" r="r" b="b"/>
              <a:pathLst>
                <a:path w="83820" h="1905">
                  <a:moveTo>
                    <a:pt x="-13716" y="825"/>
                  </a:moveTo>
                  <a:lnTo>
                    <a:pt x="9714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6043720" y="2361104"/>
              <a:ext cx="115570" cy="1905"/>
            </a:xfrm>
            <a:custGeom>
              <a:avLst/>
              <a:gdLst/>
              <a:ahLst/>
              <a:cxnLst/>
              <a:rect l="l" t="t" r="r" b="b"/>
              <a:pathLst>
                <a:path w="115570" h="1905">
                  <a:moveTo>
                    <a:pt x="-13716" y="825"/>
                  </a:moveTo>
                  <a:lnTo>
                    <a:pt x="12876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6076356" y="2357040"/>
              <a:ext cx="82550" cy="1905"/>
            </a:xfrm>
            <a:custGeom>
              <a:avLst/>
              <a:gdLst/>
              <a:ahLst/>
              <a:cxnLst/>
              <a:rect l="l" t="t" r="r" b="b"/>
              <a:pathLst>
                <a:path w="82550" h="1905">
                  <a:moveTo>
                    <a:pt x="-13716" y="825"/>
                  </a:moveTo>
                  <a:lnTo>
                    <a:pt x="96132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6172232" y="2358691"/>
              <a:ext cx="12065" cy="9525"/>
            </a:xfrm>
            <a:custGeom>
              <a:avLst/>
              <a:gdLst/>
              <a:ahLst/>
              <a:cxnLst/>
              <a:rect l="l" t="t" r="r" b="b"/>
              <a:pathLst>
                <a:path w="12064" h="9525">
                  <a:moveTo>
                    <a:pt x="8635" y="6477"/>
                  </a:moveTo>
                  <a:lnTo>
                    <a:pt x="1015" y="4953"/>
                  </a:lnTo>
                </a:path>
                <a:path w="12064" h="9525">
                  <a:moveTo>
                    <a:pt x="1015" y="0"/>
                  </a:moveTo>
                  <a:lnTo>
                    <a:pt x="5714" y="762"/>
                  </a:lnTo>
                </a:path>
                <a:path w="12064" h="9525">
                  <a:moveTo>
                    <a:pt x="0" y="7366"/>
                  </a:moveTo>
                  <a:lnTo>
                    <a:pt x="11555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6180868" y="23651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6177947" y="2359453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89" h="2539">
                  <a:moveTo>
                    <a:pt x="0" y="0"/>
                  </a:moveTo>
                  <a:lnTo>
                    <a:pt x="4825" y="889"/>
                  </a:lnTo>
                  <a:lnTo>
                    <a:pt x="8635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6158772" y="236275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6170328" y="23636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6164613" y="2362755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5714" y="889"/>
                  </a:move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6158772" y="2358691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0" y="0"/>
                  </a:moveTo>
                  <a:lnTo>
                    <a:pt x="6730" y="0"/>
                  </a:lnTo>
                  <a:lnTo>
                    <a:pt x="9651" y="0"/>
                  </a:lnTo>
                  <a:lnTo>
                    <a:pt x="1447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6160677" y="2363644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0"/>
                  </a:moveTo>
                  <a:lnTo>
                    <a:pt x="11555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6007274" y="2360342"/>
              <a:ext cx="36830" cy="1270"/>
            </a:xfrm>
            <a:custGeom>
              <a:avLst/>
              <a:gdLst/>
              <a:ahLst/>
              <a:cxnLst/>
              <a:rect l="l" t="t" r="r" b="b"/>
              <a:pathLst>
                <a:path w="36829" h="1269">
                  <a:moveTo>
                    <a:pt x="-13716" y="381"/>
                  </a:moveTo>
                  <a:lnTo>
                    <a:pt x="50162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6034068" y="2356278"/>
              <a:ext cx="42545" cy="1270"/>
            </a:xfrm>
            <a:custGeom>
              <a:avLst/>
              <a:gdLst/>
              <a:ahLst/>
              <a:cxnLst/>
              <a:rect l="l" t="t" r="r" b="b"/>
              <a:pathLst>
                <a:path w="42545" h="1269">
                  <a:moveTo>
                    <a:pt x="-13716" y="381"/>
                  </a:moveTo>
                  <a:lnTo>
                    <a:pt x="5600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5856665" y="2357040"/>
              <a:ext cx="74930" cy="1905"/>
            </a:xfrm>
            <a:custGeom>
              <a:avLst/>
              <a:gdLst/>
              <a:ahLst/>
              <a:cxnLst/>
              <a:rect l="l" t="t" r="r" b="b"/>
              <a:pathLst>
                <a:path w="74929" h="1905">
                  <a:moveTo>
                    <a:pt x="-13716" y="825"/>
                  </a:moveTo>
                  <a:lnTo>
                    <a:pt x="88513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5856665" y="2352976"/>
              <a:ext cx="93980" cy="1905"/>
            </a:xfrm>
            <a:custGeom>
              <a:avLst/>
              <a:gdLst/>
              <a:ahLst/>
              <a:cxnLst/>
              <a:rect l="l" t="t" r="r" b="b"/>
              <a:pathLst>
                <a:path w="93979" h="1905">
                  <a:moveTo>
                    <a:pt x="-13716" y="825"/>
                  </a:moveTo>
                  <a:lnTo>
                    <a:pt x="10768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5825045" y="2355389"/>
              <a:ext cx="107950" cy="3810"/>
            </a:xfrm>
            <a:custGeom>
              <a:avLst/>
              <a:gdLst/>
              <a:ahLst/>
              <a:cxnLst/>
              <a:rect l="l" t="t" r="r" b="b"/>
              <a:pathLst>
                <a:path w="107950" h="3810">
                  <a:moveTo>
                    <a:pt x="106416" y="3302"/>
                  </a:moveTo>
                  <a:lnTo>
                    <a:pt x="107432" y="3302"/>
                  </a:lnTo>
                </a:path>
                <a:path w="107950" h="3810">
                  <a:moveTo>
                    <a:pt x="0" y="889"/>
                  </a:moveTo>
                  <a:lnTo>
                    <a:pt x="1904" y="0"/>
                  </a:lnTo>
                </a:path>
                <a:path w="107950" h="3810">
                  <a:moveTo>
                    <a:pt x="10540" y="2540"/>
                  </a:moveTo>
                  <a:lnTo>
                    <a:pt x="5714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5833680" y="2352976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80">
                  <a:moveTo>
                    <a:pt x="0" y="762"/>
                  </a:moveTo>
                  <a:lnTo>
                    <a:pt x="2920" y="0"/>
                  </a:lnTo>
                </a:path>
                <a:path w="12700" h="5080">
                  <a:moveTo>
                    <a:pt x="12444" y="4064"/>
                  </a:moveTo>
                  <a:lnTo>
                    <a:pt x="1904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5846125" y="2357040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5850951" y="235704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5836601" y="2352976"/>
              <a:ext cx="20320" cy="0"/>
            </a:xfrm>
            <a:custGeom>
              <a:avLst/>
              <a:gdLst/>
              <a:ahLst/>
              <a:cxnLst/>
              <a:rect l="l" t="t" r="r" b="b"/>
              <a:pathLst>
                <a:path w="20320">
                  <a:moveTo>
                    <a:pt x="0" y="0"/>
                  </a:moveTo>
                  <a:lnTo>
                    <a:pt x="1904" y="0"/>
                  </a:lnTo>
                </a:path>
                <a:path w="20320">
                  <a:moveTo>
                    <a:pt x="1904" y="0"/>
                  </a:moveTo>
                  <a:lnTo>
                    <a:pt x="3809" y="0"/>
                  </a:lnTo>
                  <a:lnTo>
                    <a:pt x="8635" y="0"/>
                  </a:lnTo>
                  <a:lnTo>
                    <a:pt x="11428" y="0"/>
                  </a:lnTo>
                </a:path>
                <a:path w="20320">
                  <a:moveTo>
                    <a:pt x="11428" y="0"/>
                  </a:moveTo>
                  <a:lnTo>
                    <a:pt x="17270" y="0"/>
                  </a:lnTo>
                  <a:lnTo>
                    <a:pt x="2006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5826950" y="2353738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5">
                  <a:moveTo>
                    <a:pt x="0" y="1651"/>
                  </a:moveTo>
                  <a:lnTo>
                    <a:pt x="1904" y="889"/>
                  </a:lnTo>
                  <a:lnTo>
                    <a:pt x="3809" y="889"/>
                  </a:lnTo>
                  <a:lnTo>
                    <a:pt x="4825" y="0"/>
                  </a:lnTo>
                  <a:lnTo>
                    <a:pt x="673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5814505" y="2356278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0" y="10541"/>
                  </a:moveTo>
                  <a:lnTo>
                    <a:pt x="1015" y="8890"/>
                  </a:lnTo>
                  <a:lnTo>
                    <a:pt x="1904" y="8128"/>
                  </a:lnTo>
                  <a:lnTo>
                    <a:pt x="1904" y="6477"/>
                  </a:lnTo>
                  <a:lnTo>
                    <a:pt x="2920" y="5715"/>
                  </a:lnTo>
                  <a:lnTo>
                    <a:pt x="4825" y="4064"/>
                  </a:lnTo>
                  <a:lnTo>
                    <a:pt x="4825" y="3175"/>
                  </a:lnTo>
                  <a:lnTo>
                    <a:pt x="5714" y="2413"/>
                  </a:lnTo>
                  <a:lnTo>
                    <a:pt x="6730" y="1651"/>
                  </a:lnTo>
                  <a:lnTo>
                    <a:pt x="8635" y="762"/>
                  </a:ln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5938952" y="2204630"/>
              <a:ext cx="80645" cy="54610"/>
            </a:xfrm>
            <a:custGeom>
              <a:avLst/>
              <a:gdLst/>
              <a:ahLst/>
              <a:cxnLst/>
              <a:rect l="l" t="t" r="r" b="b"/>
              <a:pathLst>
                <a:path w="80645" h="54610">
                  <a:moveTo>
                    <a:pt x="80124" y="26047"/>
                  </a:moveTo>
                  <a:lnTo>
                    <a:pt x="75298" y="26047"/>
                  </a:lnTo>
                  <a:lnTo>
                    <a:pt x="75298" y="5715"/>
                  </a:lnTo>
                  <a:lnTo>
                    <a:pt x="75298" y="0"/>
                  </a:lnTo>
                  <a:lnTo>
                    <a:pt x="15227" y="0"/>
                  </a:lnTo>
                  <a:lnTo>
                    <a:pt x="15227" y="5715"/>
                  </a:lnTo>
                  <a:lnTo>
                    <a:pt x="12433" y="5715"/>
                  </a:lnTo>
                  <a:lnTo>
                    <a:pt x="12433" y="26047"/>
                  </a:lnTo>
                  <a:lnTo>
                    <a:pt x="0" y="26047"/>
                  </a:lnTo>
                  <a:lnTo>
                    <a:pt x="0" y="54368"/>
                  </a:lnTo>
                  <a:lnTo>
                    <a:pt x="80124" y="54368"/>
                  </a:lnTo>
                  <a:lnTo>
                    <a:pt x="80124" y="2604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5941746" y="2230667"/>
              <a:ext cx="88265" cy="29209"/>
            </a:xfrm>
            <a:custGeom>
              <a:avLst/>
              <a:gdLst/>
              <a:ahLst/>
              <a:cxnLst/>
              <a:rect l="l" t="t" r="r" b="b"/>
              <a:pathLst>
                <a:path w="88264" h="29210">
                  <a:moveTo>
                    <a:pt x="0" y="29084"/>
                  </a:moveTo>
                  <a:lnTo>
                    <a:pt x="87880" y="29084"/>
                  </a:lnTo>
                  <a:lnTo>
                    <a:pt x="87880" y="0"/>
                  </a:lnTo>
                  <a:lnTo>
                    <a:pt x="0" y="0"/>
                  </a:lnTo>
                  <a:lnTo>
                    <a:pt x="0" y="290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6113691" y="2175037"/>
              <a:ext cx="55880" cy="19050"/>
            </a:xfrm>
            <a:custGeom>
              <a:avLst/>
              <a:gdLst/>
              <a:ahLst/>
              <a:cxnLst/>
              <a:rect l="l" t="t" r="r" b="b"/>
              <a:pathLst>
                <a:path w="55879" h="19050">
                  <a:moveTo>
                    <a:pt x="8635" y="18797"/>
                  </a:moveTo>
                  <a:lnTo>
                    <a:pt x="0" y="6604"/>
                  </a:lnTo>
                </a:path>
                <a:path w="55879" h="19050">
                  <a:moveTo>
                    <a:pt x="50922" y="12319"/>
                  </a:moveTo>
                  <a:lnTo>
                    <a:pt x="42287" y="0"/>
                  </a:lnTo>
                </a:path>
                <a:path w="55879" h="19050">
                  <a:moveTo>
                    <a:pt x="55621" y="12319"/>
                  </a:moveTo>
                  <a:lnTo>
                    <a:pt x="4698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6162581" y="2173386"/>
              <a:ext cx="10795" cy="15240"/>
            </a:xfrm>
            <a:custGeom>
              <a:avLst/>
              <a:gdLst/>
              <a:ahLst/>
              <a:cxnLst/>
              <a:rect l="l" t="t" r="r" b="b"/>
              <a:pathLst>
                <a:path w="10795" h="15239">
                  <a:moveTo>
                    <a:pt x="0" y="0"/>
                  </a:moveTo>
                  <a:lnTo>
                    <a:pt x="10667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6065816" y="2219998"/>
              <a:ext cx="65405" cy="1270"/>
            </a:xfrm>
            <a:custGeom>
              <a:avLst/>
              <a:gdLst/>
              <a:ahLst/>
              <a:cxnLst/>
              <a:rect l="l" t="t" r="r" b="b"/>
              <a:pathLst>
                <a:path w="65404" h="1269">
                  <a:moveTo>
                    <a:pt x="-13716" y="381"/>
                  </a:moveTo>
                  <a:lnTo>
                    <a:pt x="78862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6095531" y="2246924"/>
              <a:ext cx="76200" cy="1270"/>
            </a:xfrm>
            <a:custGeom>
              <a:avLst/>
              <a:gdLst/>
              <a:ahLst/>
              <a:cxnLst/>
              <a:rect l="l" t="t" r="r" b="b"/>
              <a:pathLst>
                <a:path w="76200" h="1269">
                  <a:moveTo>
                    <a:pt x="-13716" y="381"/>
                  </a:moveTo>
                  <a:lnTo>
                    <a:pt x="89402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6114706" y="2246924"/>
              <a:ext cx="56515" cy="1270"/>
            </a:xfrm>
            <a:custGeom>
              <a:avLst/>
              <a:gdLst/>
              <a:ahLst/>
              <a:cxnLst/>
              <a:rect l="l" t="t" r="r" b="b"/>
              <a:pathLst>
                <a:path w="56514" h="1269">
                  <a:moveTo>
                    <a:pt x="-13716" y="381"/>
                  </a:moveTo>
                  <a:lnTo>
                    <a:pt x="70226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6113691" y="222571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6130961" y="220691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5" h="13335">
                  <a:moveTo>
                    <a:pt x="48890" y="10541"/>
                  </a:moveTo>
                  <a:lnTo>
                    <a:pt x="46096" y="12192"/>
                  </a:lnTo>
                </a:path>
                <a:path w="48895" h="13335">
                  <a:moveTo>
                    <a:pt x="9651" y="13081"/>
                  </a:moveTo>
                  <a:lnTo>
                    <a:pt x="0" y="0"/>
                  </a:lnTo>
                </a:path>
                <a:path w="48895" h="13335">
                  <a:moveTo>
                    <a:pt x="14476" y="11430"/>
                  </a:moveTo>
                  <a:lnTo>
                    <a:pt x="15365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6146327" y="22174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6123342" y="2219109"/>
              <a:ext cx="53975" cy="6985"/>
            </a:xfrm>
            <a:custGeom>
              <a:avLst/>
              <a:gdLst/>
              <a:ahLst/>
              <a:cxnLst/>
              <a:rect l="l" t="t" r="r" b="b"/>
              <a:pathLst>
                <a:path w="53975" h="6985">
                  <a:moveTo>
                    <a:pt x="53716" y="0"/>
                  </a:moveTo>
                  <a:lnTo>
                    <a:pt x="49906" y="889"/>
                  </a:lnTo>
                  <a:lnTo>
                    <a:pt x="45969" y="2540"/>
                  </a:lnTo>
                  <a:lnTo>
                    <a:pt x="43176" y="3302"/>
                  </a:lnTo>
                  <a:lnTo>
                    <a:pt x="40255" y="3302"/>
                  </a:lnTo>
                  <a:lnTo>
                    <a:pt x="34540" y="4953"/>
                  </a:lnTo>
                  <a:lnTo>
                    <a:pt x="28699" y="5715"/>
                  </a:lnTo>
                  <a:lnTo>
                    <a:pt x="24000" y="5715"/>
                  </a:lnTo>
                  <a:lnTo>
                    <a:pt x="20064" y="6604"/>
                  </a:lnTo>
                  <a:lnTo>
                    <a:pt x="16254" y="6604"/>
                  </a:lnTo>
                  <a:lnTo>
                    <a:pt x="11428" y="6604"/>
                  </a:lnTo>
                  <a:lnTo>
                    <a:pt x="4825" y="6604"/>
                  </a:lnTo>
                  <a:lnTo>
                    <a:pt x="0" y="660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6128167" y="2187357"/>
              <a:ext cx="54610" cy="38735"/>
            </a:xfrm>
            <a:custGeom>
              <a:avLst/>
              <a:gdLst/>
              <a:ahLst/>
              <a:cxnLst/>
              <a:rect l="l" t="t" r="r" b="b"/>
              <a:pathLst>
                <a:path w="54610" h="38735">
                  <a:moveTo>
                    <a:pt x="0" y="38356"/>
                  </a:moveTo>
                  <a:lnTo>
                    <a:pt x="888" y="35816"/>
                  </a:lnTo>
                  <a:lnTo>
                    <a:pt x="888" y="35054"/>
                  </a:lnTo>
                  <a:lnTo>
                    <a:pt x="1904" y="34292"/>
                  </a:lnTo>
                  <a:lnTo>
                    <a:pt x="2793" y="33403"/>
                  </a:lnTo>
                  <a:lnTo>
                    <a:pt x="7619" y="32641"/>
                  </a:lnTo>
                  <a:lnTo>
                    <a:pt x="11428" y="32641"/>
                  </a:lnTo>
                  <a:lnTo>
                    <a:pt x="14349" y="31752"/>
                  </a:lnTo>
                  <a:lnTo>
                    <a:pt x="17270" y="30989"/>
                  </a:lnTo>
                </a:path>
                <a:path w="54610" h="38735">
                  <a:moveTo>
                    <a:pt x="54605" y="26925"/>
                  </a:moveTo>
                  <a:lnTo>
                    <a:pt x="45969" y="12954"/>
                  </a:lnTo>
                </a:path>
                <a:path w="54610" h="38735">
                  <a:moveTo>
                    <a:pt x="49779" y="12192"/>
                  </a:moveTo>
                  <a:lnTo>
                    <a:pt x="4114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6172232" y="221174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6122326" y="2188119"/>
              <a:ext cx="64769" cy="29845"/>
            </a:xfrm>
            <a:custGeom>
              <a:avLst/>
              <a:gdLst/>
              <a:ahLst/>
              <a:cxnLst/>
              <a:rect l="l" t="t" r="r" b="b"/>
              <a:pathLst>
                <a:path w="64770" h="29844">
                  <a:moveTo>
                    <a:pt x="50922" y="0"/>
                  </a:moveTo>
                  <a:lnTo>
                    <a:pt x="61462" y="15494"/>
                  </a:lnTo>
                </a:path>
                <a:path w="64770" h="29844">
                  <a:moveTo>
                    <a:pt x="61462" y="26925"/>
                  </a:moveTo>
                  <a:lnTo>
                    <a:pt x="60446" y="26163"/>
                  </a:lnTo>
                </a:path>
                <a:path w="64770" h="29844">
                  <a:moveTo>
                    <a:pt x="61462" y="15494"/>
                  </a:moveTo>
                  <a:lnTo>
                    <a:pt x="62351" y="17146"/>
                  </a:lnTo>
                  <a:lnTo>
                    <a:pt x="63367" y="17908"/>
                  </a:lnTo>
                  <a:lnTo>
                    <a:pt x="64256" y="19559"/>
                  </a:lnTo>
                  <a:lnTo>
                    <a:pt x="64256" y="24512"/>
                  </a:lnTo>
                  <a:lnTo>
                    <a:pt x="63367" y="25274"/>
                  </a:lnTo>
                  <a:lnTo>
                    <a:pt x="62351" y="26163"/>
                  </a:lnTo>
                  <a:lnTo>
                    <a:pt x="62351" y="26925"/>
                  </a:lnTo>
                  <a:lnTo>
                    <a:pt x="60446" y="27814"/>
                  </a:lnTo>
                  <a:lnTo>
                    <a:pt x="58541" y="28576"/>
                  </a:lnTo>
                  <a:lnTo>
                    <a:pt x="57525" y="29338"/>
                  </a:lnTo>
                </a:path>
                <a:path w="64770" h="29844">
                  <a:moveTo>
                    <a:pt x="64256" y="24512"/>
                  </a:moveTo>
                  <a:lnTo>
                    <a:pt x="55621" y="11430"/>
                  </a:lnTo>
                </a:path>
                <a:path w="64770" h="29844">
                  <a:moveTo>
                    <a:pt x="60446" y="26163"/>
                  </a:moveTo>
                  <a:lnTo>
                    <a:pt x="60446" y="25274"/>
                  </a:lnTo>
                  <a:lnTo>
                    <a:pt x="59557" y="25274"/>
                  </a:lnTo>
                  <a:lnTo>
                    <a:pt x="57525" y="24512"/>
                  </a:lnTo>
                  <a:lnTo>
                    <a:pt x="53716" y="23623"/>
                  </a:lnTo>
                </a:path>
                <a:path w="64770" h="29844">
                  <a:moveTo>
                    <a:pt x="8635" y="18797"/>
                  </a:move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6146327" y="2187357"/>
              <a:ext cx="27940" cy="31115"/>
            </a:xfrm>
            <a:custGeom>
              <a:avLst/>
              <a:gdLst/>
              <a:ahLst/>
              <a:cxnLst/>
              <a:rect l="l" t="t" r="r" b="b"/>
              <a:pathLst>
                <a:path w="27939" h="31114">
                  <a:moveTo>
                    <a:pt x="27810" y="12954"/>
                  </a:moveTo>
                  <a:lnTo>
                    <a:pt x="18286" y="0"/>
                  </a:lnTo>
                </a:path>
                <a:path w="27939" h="31114">
                  <a:moveTo>
                    <a:pt x="0" y="30989"/>
                  </a:moveTo>
                  <a:lnTo>
                    <a:pt x="1904" y="3010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6146327" y="2210981"/>
              <a:ext cx="26034" cy="6985"/>
            </a:xfrm>
            <a:custGeom>
              <a:avLst/>
              <a:gdLst/>
              <a:ahLst/>
              <a:cxnLst/>
              <a:rect l="l" t="t" r="r" b="b"/>
              <a:pathLst>
                <a:path w="26035" h="6985">
                  <a:moveTo>
                    <a:pt x="25905" y="762"/>
                  </a:moveTo>
                  <a:lnTo>
                    <a:pt x="21080" y="0"/>
                  </a:lnTo>
                  <a:lnTo>
                    <a:pt x="17270" y="0"/>
                  </a:lnTo>
                  <a:lnTo>
                    <a:pt x="13460" y="762"/>
                  </a:lnTo>
                  <a:lnTo>
                    <a:pt x="9651" y="762"/>
                  </a:lnTo>
                  <a:lnTo>
                    <a:pt x="5714" y="1651"/>
                  </a:lnTo>
                  <a:lnTo>
                    <a:pt x="4825" y="1651"/>
                  </a:lnTo>
                  <a:lnTo>
                    <a:pt x="3809" y="2413"/>
                  </a:lnTo>
                  <a:lnTo>
                    <a:pt x="2920" y="2413"/>
                  </a:lnTo>
                  <a:lnTo>
                    <a:pt x="1904" y="3302"/>
                  </a:lnTo>
                  <a:lnTo>
                    <a:pt x="1015" y="4064"/>
                  </a:lnTo>
                  <a:lnTo>
                    <a:pt x="1015" y="4953"/>
                  </a:lnTo>
                  <a:lnTo>
                    <a:pt x="0" y="4953"/>
                  </a:lnTo>
                  <a:lnTo>
                    <a:pt x="0" y="6477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6073432" y="2212009"/>
              <a:ext cx="41275" cy="48895"/>
            </a:xfrm>
            <a:custGeom>
              <a:avLst/>
              <a:gdLst/>
              <a:ahLst/>
              <a:cxnLst/>
              <a:rect l="l" t="t" r="r" b="b"/>
              <a:pathLst>
                <a:path w="41275" h="48894">
                  <a:moveTo>
                    <a:pt x="41275" y="21209"/>
                  </a:moveTo>
                  <a:lnTo>
                    <a:pt x="36449" y="21209"/>
                  </a:lnTo>
                  <a:lnTo>
                    <a:pt x="36449" y="0"/>
                  </a:lnTo>
                  <a:lnTo>
                    <a:pt x="0" y="0"/>
                  </a:lnTo>
                  <a:lnTo>
                    <a:pt x="0" y="27432"/>
                  </a:lnTo>
                  <a:lnTo>
                    <a:pt x="1905" y="27432"/>
                  </a:lnTo>
                  <a:lnTo>
                    <a:pt x="1905" y="48641"/>
                  </a:lnTo>
                  <a:lnTo>
                    <a:pt x="41275" y="48641"/>
                  </a:lnTo>
                  <a:lnTo>
                    <a:pt x="41275" y="2120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6109881" y="222571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5986827" y="2205392"/>
              <a:ext cx="92710" cy="28575"/>
            </a:xfrm>
            <a:custGeom>
              <a:avLst/>
              <a:gdLst/>
              <a:ahLst/>
              <a:cxnLst/>
              <a:rect l="l" t="t" r="r" b="b"/>
              <a:pathLst>
                <a:path w="92710" h="28575">
                  <a:moveTo>
                    <a:pt x="0" y="28322"/>
                  </a:moveTo>
                  <a:lnTo>
                    <a:pt x="92705" y="28322"/>
                  </a:lnTo>
                  <a:lnTo>
                    <a:pt x="92705" y="0"/>
                  </a:lnTo>
                  <a:lnTo>
                    <a:pt x="0" y="0"/>
                  </a:lnTo>
                  <a:lnTo>
                    <a:pt x="0" y="28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6036100" y="2224825"/>
              <a:ext cx="37465" cy="1270"/>
            </a:xfrm>
            <a:custGeom>
              <a:avLst/>
              <a:gdLst/>
              <a:ahLst/>
              <a:cxnLst/>
              <a:rect l="l" t="t" r="r" b="b"/>
              <a:pathLst>
                <a:path w="37464" h="1269">
                  <a:moveTo>
                    <a:pt x="-13716" y="444"/>
                  </a:moveTo>
                  <a:lnTo>
                    <a:pt x="51051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6000544" y="2224825"/>
              <a:ext cx="35560" cy="0"/>
            </a:xfrm>
            <a:custGeom>
              <a:avLst/>
              <a:gdLst/>
              <a:ahLst/>
              <a:cxnLst/>
              <a:rect l="l" t="t" r="r" b="b"/>
              <a:pathLst>
                <a:path w="35560">
                  <a:moveTo>
                    <a:pt x="35556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6" name="object 2586"/>
            <p:cNvSpPr/>
            <p:nvPr/>
          </p:nvSpPr>
          <p:spPr>
            <a:xfrm>
              <a:off x="5991644" y="2231567"/>
              <a:ext cx="97790" cy="29209"/>
            </a:xfrm>
            <a:custGeom>
              <a:avLst/>
              <a:gdLst/>
              <a:ahLst/>
              <a:cxnLst/>
              <a:rect l="l" t="t" r="r" b="b"/>
              <a:pathLst>
                <a:path w="97789" h="29210">
                  <a:moveTo>
                    <a:pt x="97409" y="0"/>
                  </a:moveTo>
                  <a:lnTo>
                    <a:pt x="0" y="0"/>
                  </a:lnTo>
                  <a:lnTo>
                    <a:pt x="0" y="28194"/>
                  </a:lnTo>
                  <a:lnTo>
                    <a:pt x="10541" y="28194"/>
                  </a:lnTo>
                  <a:lnTo>
                    <a:pt x="10541" y="29083"/>
                  </a:lnTo>
                  <a:lnTo>
                    <a:pt x="97409" y="29083"/>
                  </a:lnTo>
                  <a:lnTo>
                    <a:pt x="97409" y="28194"/>
                  </a:lnTo>
                  <a:lnTo>
                    <a:pt x="97409" y="762"/>
                  </a:lnTo>
                  <a:lnTo>
                    <a:pt x="97409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7" name="object 2587"/>
            <p:cNvSpPr/>
            <p:nvPr/>
          </p:nvSpPr>
          <p:spPr>
            <a:xfrm>
              <a:off x="6075340" y="2246035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69">
                  <a:moveTo>
                    <a:pt x="20191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6152041" y="2158780"/>
              <a:ext cx="10795" cy="14604"/>
            </a:xfrm>
            <a:custGeom>
              <a:avLst/>
              <a:gdLst/>
              <a:ahLst/>
              <a:cxnLst/>
              <a:rect l="l" t="t" r="r" b="b"/>
              <a:pathLst>
                <a:path w="10795" h="14605">
                  <a:moveTo>
                    <a:pt x="0" y="0"/>
                  </a:moveTo>
                  <a:lnTo>
                    <a:pt x="10540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6147342" y="2162845"/>
              <a:ext cx="8890" cy="12700"/>
            </a:xfrm>
            <a:custGeom>
              <a:avLst/>
              <a:gdLst/>
              <a:ahLst/>
              <a:cxnLst/>
              <a:rect l="l" t="t" r="r" b="b"/>
              <a:pathLst>
                <a:path w="8889" h="12700">
                  <a:moveTo>
                    <a:pt x="8635" y="12192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6151152" y="2163607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30">
                  <a:moveTo>
                    <a:pt x="9524" y="1143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6095531" y="2158780"/>
              <a:ext cx="18415" cy="22860"/>
            </a:xfrm>
            <a:custGeom>
              <a:avLst/>
              <a:gdLst/>
              <a:ahLst/>
              <a:cxnLst/>
              <a:rect l="l" t="t" r="r" b="b"/>
              <a:pathLst>
                <a:path w="18414" h="22860">
                  <a:moveTo>
                    <a:pt x="18159" y="22861"/>
                  </a:moveTo>
                  <a:lnTo>
                    <a:pt x="9524" y="1143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5903651" y="2216696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69">
                  <a:moveTo>
                    <a:pt x="-13716" y="381"/>
                  </a:moveTo>
                  <a:lnTo>
                    <a:pt x="4546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5910381" y="2222411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5" h="1905">
                  <a:moveTo>
                    <a:pt x="-13716" y="825"/>
                  </a:moveTo>
                  <a:lnTo>
                    <a:pt x="68449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5899841" y="2242860"/>
              <a:ext cx="53340" cy="1905"/>
            </a:xfrm>
            <a:custGeom>
              <a:avLst/>
              <a:gdLst/>
              <a:ahLst/>
              <a:cxnLst/>
              <a:rect l="l" t="t" r="r" b="b"/>
              <a:pathLst>
                <a:path w="53339" h="1905">
                  <a:moveTo>
                    <a:pt x="-13716" y="762"/>
                  </a:moveTo>
                  <a:lnTo>
                    <a:pt x="66544" y="762"/>
                  </a:lnTo>
                </a:path>
              </a:pathLst>
            </a:custGeom>
            <a:ln w="28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5867205" y="2242860"/>
              <a:ext cx="57150" cy="1270"/>
            </a:xfrm>
            <a:custGeom>
              <a:avLst/>
              <a:gdLst/>
              <a:ahLst/>
              <a:cxnLst/>
              <a:rect l="l" t="t" r="r" b="b"/>
              <a:pathLst>
                <a:path w="57150" h="1269">
                  <a:moveTo>
                    <a:pt x="-13716" y="381"/>
                  </a:moveTo>
                  <a:lnTo>
                    <a:pt x="70353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5935398" y="2217458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69">
                  <a:moveTo>
                    <a:pt x="-13716" y="444"/>
                  </a:moveTo>
                  <a:lnTo>
                    <a:pt x="46225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5923842" y="2243622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69">
                  <a:moveTo>
                    <a:pt x="-13716" y="381"/>
                  </a:moveTo>
                  <a:lnTo>
                    <a:pt x="45337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5806886" y="2214283"/>
              <a:ext cx="31750" cy="1270"/>
            </a:xfrm>
            <a:custGeom>
              <a:avLst/>
              <a:gdLst/>
              <a:ahLst/>
              <a:cxnLst/>
              <a:rect l="l" t="t" r="r" b="b"/>
              <a:pathLst>
                <a:path w="31750" h="1269">
                  <a:moveTo>
                    <a:pt x="-13716" y="381"/>
                  </a:moveTo>
                  <a:lnTo>
                    <a:pt x="45337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5788343" y="2206281"/>
              <a:ext cx="81280" cy="29209"/>
            </a:xfrm>
            <a:custGeom>
              <a:avLst/>
              <a:gdLst/>
              <a:ahLst/>
              <a:cxnLst/>
              <a:rect l="l" t="t" r="r" b="b"/>
              <a:pathLst>
                <a:path w="81279" h="29210">
                  <a:moveTo>
                    <a:pt x="0" y="29084"/>
                  </a:moveTo>
                  <a:lnTo>
                    <a:pt x="81149" y="29084"/>
                  </a:lnTo>
                  <a:lnTo>
                    <a:pt x="81149" y="0"/>
                  </a:lnTo>
                  <a:lnTo>
                    <a:pt x="0" y="0"/>
                  </a:lnTo>
                  <a:lnTo>
                    <a:pt x="0" y="290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5781613" y="2226603"/>
              <a:ext cx="79375" cy="29209"/>
            </a:xfrm>
            <a:custGeom>
              <a:avLst/>
              <a:gdLst/>
              <a:ahLst/>
              <a:cxnLst/>
              <a:rect l="l" t="t" r="r" b="b"/>
              <a:pathLst>
                <a:path w="79375" h="29210">
                  <a:moveTo>
                    <a:pt x="0" y="29084"/>
                  </a:moveTo>
                  <a:lnTo>
                    <a:pt x="79245" y="29084"/>
                  </a:lnTo>
                  <a:lnTo>
                    <a:pt x="79245" y="0"/>
                  </a:lnTo>
                  <a:lnTo>
                    <a:pt x="0" y="0"/>
                  </a:lnTo>
                  <a:lnTo>
                    <a:pt x="0" y="290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5809679" y="2241209"/>
              <a:ext cx="57785" cy="1905"/>
            </a:xfrm>
            <a:custGeom>
              <a:avLst/>
              <a:gdLst/>
              <a:ahLst/>
              <a:cxnLst/>
              <a:rect l="l" t="t" r="r" b="b"/>
              <a:pathLst>
                <a:path w="57785" h="1905">
                  <a:moveTo>
                    <a:pt x="-13716" y="825"/>
                  </a:moveTo>
                  <a:lnTo>
                    <a:pt x="71242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5838506" y="2215045"/>
              <a:ext cx="65405" cy="1905"/>
            </a:xfrm>
            <a:custGeom>
              <a:avLst/>
              <a:gdLst/>
              <a:ahLst/>
              <a:cxnLst/>
              <a:rect l="l" t="t" r="r" b="b"/>
              <a:pathLst>
                <a:path w="65404" h="1905">
                  <a:moveTo>
                    <a:pt x="0" y="0"/>
                  </a:moveTo>
                  <a:lnTo>
                    <a:pt x="32636" y="889"/>
                  </a:lnTo>
                  <a:lnTo>
                    <a:pt x="65145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5842060" y="2207932"/>
              <a:ext cx="82550" cy="28575"/>
            </a:xfrm>
            <a:custGeom>
              <a:avLst/>
              <a:gdLst/>
              <a:ahLst/>
              <a:cxnLst/>
              <a:rect l="l" t="t" r="r" b="b"/>
              <a:pathLst>
                <a:path w="82550" h="28575">
                  <a:moveTo>
                    <a:pt x="0" y="28195"/>
                  </a:moveTo>
                  <a:lnTo>
                    <a:pt x="82038" y="28195"/>
                  </a:lnTo>
                  <a:lnTo>
                    <a:pt x="82038" y="0"/>
                  </a:lnTo>
                  <a:lnTo>
                    <a:pt x="0" y="0"/>
                  </a:lnTo>
                  <a:lnTo>
                    <a:pt x="0" y="281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5833424" y="2228254"/>
              <a:ext cx="80645" cy="28575"/>
            </a:xfrm>
            <a:custGeom>
              <a:avLst/>
              <a:gdLst/>
              <a:ahLst/>
              <a:cxnLst/>
              <a:rect l="l" t="t" r="r" b="b"/>
              <a:pathLst>
                <a:path w="80645" h="28575">
                  <a:moveTo>
                    <a:pt x="0" y="28322"/>
                  </a:moveTo>
                  <a:lnTo>
                    <a:pt x="80134" y="28322"/>
                  </a:lnTo>
                  <a:lnTo>
                    <a:pt x="80134" y="0"/>
                  </a:lnTo>
                  <a:lnTo>
                    <a:pt x="0" y="0"/>
                  </a:lnTo>
                  <a:lnTo>
                    <a:pt x="0" y="2832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5774249" y="2212632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20" h="1905">
                  <a:moveTo>
                    <a:pt x="-13716" y="825"/>
                  </a:moveTo>
                  <a:lnTo>
                    <a:pt x="46352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5490303" y="2369233"/>
              <a:ext cx="243204" cy="4445"/>
            </a:xfrm>
            <a:custGeom>
              <a:avLst/>
              <a:gdLst/>
              <a:ahLst/>
              <a:cxnLst/>
              <a:rect l="l" t="t" r="r" b="b"/>
              <a:pathLst>
                <a:path w="243204" h="4444">
                  <a:moveTo>
                    <a:pt x="-13716" y="2095"/>
                  </a:moveTo>
                  <a:lnTo>
                    <a:pt x="256392" y="2095"/>
                  </a:lnTo>
                </a:path>
              </a:pathLst>
            </a:custGeom>
            <a:ln w="316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5476586" y="2362120"/>
              <a:ext cx="208279" cy="29845"/>
            </a:xfrm>
            <a:custGeom>
              <a:avLst/>
              <a:gdLst/>
              <a:ahLst/>
              <a:cxnLst/>
              <a:rect l="l" t="t" r="r" b="b"/>
              <a:pathLst>
                <a:path w="208279" h="29844">
                  <a:moveTo>
                    <a:pt x="0" y="29846"/>
                  </a:moveTo>
                  <a:lnTo>
                    <a:pt x="207757" y="29846"/>
                  </a:lnTo>
                  <a:lnTo>
                    <a:pt x="207757" y="0"/>
                  </a:lnTo>
                  <a:lnTo>
                    <a:pt x="0" y="0"/>
                  </a:lnTo>
                  <a:lnTo>
                    <a:pt x="0" y="29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5529669" y="2383966"/>
              <a:ext cx="140335" cy="1905"/>
            </a:xfrm>
            <a:custGeom>
              <a:avLst/>
              <a:gdLst/>
              <a:ahLst/>
              <a:cxnLst/>
              <a:rect l="l" t="t" r="r" b="b"/>
              <a:pathLst>
                <a:path w="140335" h="1905">
                  <a:moveTo>
                    <a:pt x="-13716" y="825"/>
                  </a:moveTo>
                  <a:lnTo>
                    <a:pt x="153785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5483316" y="2370249"/>
              <a:ext cx="199390" cy="31115"/>
            </a:xfrm>
            <a:custGeom>
              <a:avLst/>
              <a:gdLst/>
              <a:ahLst/>
              <a:cxnLst/>
              <a:rect l="l" t="t" r="r" b="b"/>
              <a:pathLst>
                <a:path w="199389" h="31114">
                  <a:moveTo>
                    <a:pt x="0" y="30735"/>
                  </a:moveTo>
                  <a:lnTo>
                    <a:pt x="199122" y="30735"/>
                  </a:lnTo>
                  <a:lnTo>
                    <a:pt x="199122" y="0"/>
                  </a:lnTo>
                  <a:lnTo>
                    <a:pt x="0" y="0"/>
                  </a:lnTo>
                  <a:lnTo>
                    <a:pt x="0" y="307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5530558" y="2384855"/>
              <a:ext cx="138430" cy="2540"/>
            </a:xfrm>
            <a:custGeom>
              <a:avLst/>
              <a:gdLst/>
              <a:ahLst/>
              <a:cxnLst/>
              <a:rect l="l" t="t" r="r" b="b"/>
              <a:pathLst>
                <a:path w="138429" h="2539">
                  <a:moveTo>
                    <a:pt x="-13716" y="1206"/>
                  </a:moveTo>
                  <a:lnTo>
                    <a:pt x="151880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5673547" y="2352214"/>
              <a:ext cx="18415" cy="8255"/>
            </a:xfrm>
            <a:custGeom>
              <a:avLst/>
              <a:gdLst/>
              <a:ahLst/>
              <a:cxnLst/>
              <a:rect l="l" t="t" r="r" b="b"/>
              <a:pathLst>
                <a:path w="18414" h="8255">
                  <a:moveTo>
                    <a:pt x="18159" y="0"/>
                  </a:moveTo>
                  <a:lnTo>
                    <a:pt x="16254" y="762"/>
                  </a:lnTo>
                  <a:lnTo>
                    <a:pt x="14349" y="762"/>
                  </a:lnTo>
                  <a:lnTo>
                    <a:pt x="11428" y="1524"/>
                  </a:lnTo>
                  <a:lnTo>
                    <a:pt x="8635" y="2413"/>
                  </a:lnTo>
                  <a:lnTo>
                    <a:pt x="7619" y="3175"/>
                  </a:lnTo>
                  <a:lnTo>
                    <a:pt x="5714" y="4064"/>
                  </a:lnTo>
                  <a:lnTo>
                    <a:pt x="3809" y="4826"/>
                  </a:lnTo>
                  <a:lnTo>
                    <a:pt x="1904" y="5715"/>
                  </a:lnTo>
                  <a:lnTo>
                    <a:pt x="0" y="812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5691707" y="2351324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7746" y="0"/>
                  </a:moveTo>
                  <a:lnTo>
                    <a:pt x="3809" y="0"/>
                  </a:lnTo>
                  <a:lnTo>
                    <a:pt x="2920" y="889"/>
                  </a:ln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5380709" y="2368598"/>
              <a:ext cx="163830" cy="30480"/>
            </a:xfrm>
            <a:custGeom>
              <a:avLst/>
              <a:gdLst/>
              <a:ahLst/>
              <a:cxnLst/>
              <a:rect l="l" t="t" r="r" b="b"/>
              <a:pathLst>
                <a:path w="163829" h="30480">
                  <a:moveTo>
                    <a:pt x="0" y="29973"/>
                  </a:moveTo>
                  <a:lnTo>
                    <a:pt x="163565" y="29973"/>
                  </a:lnTo>
                  <a:lnTo>
                    <a:pt x="163565" y="0"/>
                  </a:lnTo>
                  <a:lnTo>
                    <a:pt x="0" y="0"/>
                  </a:lnTo>
                  <a:lnTo>
                    <a:pt x="0" y="299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5483572" y="236923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5484588" y="237583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5377788" y="2367836"/>
              <a:ext cx="165735" cy="29845"/>
            </a:xfrm>
            <a:custGeom>
              <a:avLst/>
              <a:gdLst/>
              <a:ahLst/>
              <a:cxnLst/>
              <a:rect l="l" t="t" r="r" b="b"/>
              <a:pathLst>
                <a:path w="165735" h="29844">
                  <a:moveTo>
                    <a:pt x="0" y="29846"/>
                  </a:moveTo>
                  <a:lnTo>
                    <a:pt x="165597" y="29846"/>
                  </a:lnTo>
                  <a:lnTo>
                    <a:pt x="165597" y="0"/>
                  </a:lnTo>
                  <a:lnTo>
                    <a:pt x="0" y="0"/>
                  </a:lnTo>
                  <a:lnTo>
                    <a:pt x="0" y="29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5412585" y="2383203"/>
              <a:ext cx="84455" cy="1270"/>
            </a:xfrm>
            <a:custGeom>
              <a:avLst/>
              <a:gdLst/>
              <a:ahLst/>
              <a:cxnLst/>
              <a:rect l="l" t="t" r="r" b="b"/>
              <a:pathLst>
                <a:path w="84454" h="1269">
                  <a:moveTo>
                    <a:pt x="-13716" y="381"/>
                  </a:moveTo>
                  <a:lnTo>
                    <a:pt x="98164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5505412" y="2186596"/>
              <a:ext cx="73025" cy="36195"/>
            </a:xfrm>
            <a:custGeom>
              <a:avLst/>
              <a:gdLst/>
              <a:ahLst/>
              <a:cxnLst/>
              <a:rect l="l" t="t" r="r" b="b"/>
              <a:pathLst>
                <a:path w="73025" h="36194">
                  <a:moveTo>
                    <a:pt x="72504" y="5715"/>
                  </a:moveTo>
                  <a:lnTo>
                    <a:pt x="60947" y="5715"/>
                  </a:lnTo>
                  <a:lnTo>
                    <a:pt x="60947" y="0"/>
                  </a:lnTo>
                  <a:lnTo>
                    <a:pt x="1905" y="0"/>
                  </a:lnTo>
                  <a:lnTo>
                    <a:pt x="1905" y="5715"/>
                  </a:lnTo>
                  <a:lnTo>
                    <a:pt x="0" y="5715"/>
                  </a:lnTo>
                  <a:lnTo>
                    <a:pt x="0" y="35699"/>
                  </a:lnTo>
                  <a:lnTo>
                    <a:pt x="72504" y="35699"/>
                  </a:lnTo>
                  <a:lnTo>
                    <a:pt x="72504" y="571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5501859" y="2226476"/>
              <a:ext cx="50800" cy="3810"/>
            </a:xfrm>
            <a:custGeom>
              <a:avLst/>
              <a:gdLst/>
              <a:ahLst/>
              <a:cxnLst/>
              <a:rect l="l" t="t" r="r" b="b"/>
              <a:pathLst>
                <a:path w="50800" h="3810">
                  <a:moveTo>
                    <a:pt x="-13716" y="1651"/>
                  </a:moveTo>
                  <a:lnTo>
                    <a:pt x="64512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5516841" y="2215172"/>
              <a:ext cx="59690" cy="29209"/>
            </a:xfrm>
            <a:custGeom>
              <a:avLst/>
              <a:gdLst/>
              <a:ahLst/>
              <a:cxnLst/>
              <a:rect l="l" t="t" r="r" b="b"/>
              <a:pathLst>
                <a:path w="59689" h="29210">
                  <a:moveTo>
                    <a:pt x="0" y="29084"/>
                  </a:moveTo>
                  <a:lnTo>
                    <a:pt x="59180" y="29084"/>
                  </a:lnTo>
                  <a:lnTo>
                    <a:pt x="59180" y="0"/>
                  </a:lnTo>
                  <a:lnTo>
                    <a:pt x="0" y="0"/>
                  </a:lnTo>
                  <a:lnTo>
                    <a:pt x="0" y="290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5655261" y="2235493"/>
              <a:ext cx="95250" cy="3175"/>
            </a:xfrm>
            <a:custGeom>
              <a:avLst/>
              <a:gdLst/>
              <a:ahLst/>
              <a:cxnLst/>
              <a:rect l="l" t="t" r="r" b="b"/>
              <a:pathLst>
                <a:path w="95250" h="3175">
                  <a:moveTo>
                    <a:pt x="-13716" y="1587"/>
                  </a:moveTo>
                  <a:lnTo>
                    <a:pt x="108704" y="1587"/>
                  </a:lnTo>
                </a:path>
              </a:pathLst>
            </a:custGeom>
            <a:ln w="30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5697165" y="2196502"/>
              <a:ext cx="59690" cy="29209"/>
            </a:xfrm>
            <a:custGeom>
              <a:avLst/>
              <a:gdLst/>
              <a:ahLst/>
              <a:cxnLst/>
              <a:rect l="l" t="t" r="r" b="b"/>
              <a:pathLst>
                <a:path w="59689" h="29210">
                  <a:moveTo>
                    <a:pt x="0" y="28957"/>
                  </a:moveTo>
                  <a:lnTo>
                    <a:pt x="59180" y="28957"/>
                  </a:lnTo>
                  <a:lnTo>
                    <a:pt x="59180" y="0"/>
                  </a:lnTo>
                  <a:lnTo>
                    <a:pt x="0" y="0"/>
                  </a:lnTo>
                  <a:lnTo>
                    <a:pt x="0" y="289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5687641" y="2202217"/>
              <a:ext cx="73660" cy="29209"/>
            </a:xfrm>
            <a:custGeom>
              <a:avLst/>
              <a:gdLst/>
              <a:ahLst/>
              <a:cxnLst/>
              <a:rect l="l" t="t" r="r" b="b"/>
              <a:pathLst>
                <a:path w="73660" h="29210">
                  <a:moveTo>
                    <a:pt x="0" y="28957"/>
                  </a:moveTo>
                  <a:lnTo>
                    <a:pt x="73403" y="28957"/>
                  </a:lnTo>
                  <a:lnTo>
                    <a:pt x="73403" y="0"/>
                  </a:lnTo>
                  <a:lnTo>
                    <a:pt x="0" y="0"/>
                  </a:lnTo>
                  <a:lnTo>
                    <a:pt x="0" y="289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5677101" y="2222538"/>
              <a:ext cx="79375" cy="29845"/>
            </a:xfrm>
            <a:custGeom>
              <a:avLst/>
              <a:gdLst/>
              <a:ahLst/>
              <a:cxnLst/>
              <a:rect l="l" t="t" r="r" b="b"/>
              <a:pathLst>
                <a:path w="79375" h="29844">
                  <a:moveTo>
                    <a:pt x="0" y="29846"/>
                  </a:moveTo>
                  <a:lnTo>
                    <a:pt x="79245" y="29846"/>
                  </a:lnTo>
                  <a:lnTo>
                    <a:pt x="79245" y="0"/>
                  </a:lnTo>
                  <a:lnTo>
                    <a:pt x="0" y="0"/>
                  </a:lnTo>
                  <a:lnTo>
                    <a:pt x="0" y="29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5552654" y="2201963"/>
              <a:ext cx="200025" cy="36830"/>
            </a:xfrm>
            <a:custGeom>
              <a:avLst/>
              <a:gdLst/>
              <a:ahLst/>
              <a:cxnLst/>
              <a:rect l="l" t="t" r="r" b="b"/>
              <a:pathLst>
                <a:path w="200025" h="36830">
                  <a:moveTo>
                    <a:pt x="197594" y="36705"/>
                  </a:moveTo>
                  <a:lnTo>
                    <a:pt x="199499" y="36705"/>
                  </a:lnTo>
                </a:path>
                <a:path w="200025" h="36830">
                  <a:moveTo>
                    <a:pt x="0" y="0"/>
                  </a:moveTo>
                  <a:lnTo>
                    <a:pt x="30731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5548588" y="2216823"/>
              <a:ext cx="73660" cy="29845"/>
            </a:xfrm>
            <a:custGeom>
              <a:avLst/>
              <a:gdLst/>
              <a:ahLst/>
              <a:cxnLst/>
              <a:rect l="l" t="t" r="r" b="b"/>
              <a:pathLst>
                <a:path w="73660" h="29844">
                  <a:moveTo>
                    <a:pt x="0" y="29846"/>
                  </a:moveTo>
                  <a:lnTo>
                    <a:pt x="73403" y="29846"/>
                  </a:lnTo>
                  <a:lnTo>
                    <a:pt x="73403" y="0"/>
                  </a:lnTo>
                  <a:lnTo>
                    <a:pt x="0" y="0"/>
                  </a:lnTo>
                  <a:lnTo>
                    <a:pt x="0" y="29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5538937" y="2216061"/>
              <a:ext cx="79375" cy="29845"/>
            </a:xfrm>
            <a:custGeom>
              <a:avLst/>
              <a:gdLst/>
              <a:ahLst/>
              <a:cxnLst/>
              <a:rect l="l" t="t" r="r" b="b"/>
              <a:pathLst>
                <a:path w="79375" h="29844">
                  <a:moveTo>
                    <a:pt x="0" y="29846"/>
                  </a:moveTo>
                  <a:lnTo>
                    <a:pt x="79245" y="29846"/>
                  </a:lnTo>
                  <a:lnTo>
                    <a:pt x="79245" y="0"/>
                  </a:lnTo>
                  <a:lnTo>
                    <a:pt x="0" y="0"/>
                  </a:lnTo>
                  <a:lnTo>
                    <a:pt x="0" y="29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5583385" y="2204503"/>
              <a:ext cx="31750" cy="1905"/>
            </a:xfrm>
            <a:custGeom>
              <a:avLst/>
              <a:gdLst/>
              <a:ahLst/>
              <a:cxnLst/>
              <a:rect l="l" t="t" r="r" b="b"/>
              <a:pathLst>
                <a:path w="31750" h="1905">
                  <a:moveTo>
                    <a:pt x="-13716" y="762"/>
                  </a:moveTo>
                  <a:lnTo>
                    <a:pt x="45337" y="762"/>
                  </a:lnTo>
                </a:path>
              </a:pathLst>
            </a:custGeom>
            <a:ln w="28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5615006" y="2206027"/>
              <a:ext cx="63500" cy="3810"/>
            </a:xfrm>
            <a:custGeom>
              <a:avLst/>
              <a:gdLst/>
              <a:ahLst/>
              <a:cxnLst/>
              <a:rect l="l" t="t" r="r" b="b"/>
              <a:pathLst>
                <a:path w="63500" h="3810">
                  <a:moveTo>
                    <a:pt x="0" y="0"/>
                  </a:moveTo>
                  <a:lnTo>
                    <a:pt x="31620" y="1651"/>
                  </a:lnTo>
                  <a:lnTo>
                    <a:pt x="63367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5678373" y="2209330"/>
              <a:ext cx="33020" cy="1270"/>
            </a:xfrm>
            <a:custGeom>
              <a:avLst/>
              <a:gdLst/>
              <a:ahLst/>
              <a:cxnLst/>
              <a:rect l="l" t="t" r="r" b="b"/>
              <a:pathLst>
                <a:path w="33020" h="1269">
                  <a:moveTo>
                    <a:pt x="-13716" y="444"/>
                  </a:moveTo>
                  <a:lnTo>
                    <a:pt x="46225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5642560" y="2199677"/>
              <a:ext cx="73025" cy="30480"/>
            </a:xfrm>
            <a:custGeom>
              <a:avLst/>
              <a:gdLst/>
              <a:ahLst/>
              <a:cxnLst/>
              <a:rect l="l" t="t" r="r" b="b"/>
              <a:pathLst>
                <a:path w="73025" h="30480">
                  <a:moveTo>
                    <a:pt x="0" y="29973"/>
                  </a:moveTo>
                  <a:lnTo>
                    <a:pt x="72514" y="29973"/>
                  </a:lnTo>
                  <a:lnTo>
                    <a:pt x="72514" y="0"/>
                  </a:lnTo>
                  <a:lnTo>
                    <a:pt x="0" y="0"/>
                  </a:lnTo>
                  <a:lnTo>
                    <a:pt x="0" y="299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5564210" y="2208568"/>
              <a:ext cx="92075" cy="5080"/>
            </a:xfrm>
            <a:custGeom>
              <a:avLst/>
              <a:gdLst/>
              <a:ahLst/>
              <a:cxnLst/>
              <a:rect l="l" t="t" r="r" b="b"/>
              <a:pathLst>
                <a:path w="92075" h="5080">
                  <a:moveTo>
                    <a:pt x="92066" y="4826"/>
                  </a:moveTo>
                  <a:lnTo>
                    <a:pt x="45969" y="2413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5642560" y="2220887"/>
              <a:ext cx="62230" cy="29209"/>
            </a:xfrm>
            <a:custGeom>
              <a:avLst/>
              <a:gdLst/>
              <a:ahLst/>
              <a:cxnLst/>
              <a:rect l="l" t="t" r="r" b="b"/>
              <a:pathLst>
                <a:path w="62229" h="29210">
                  <a:moveTo>
                    <a:pt x="0" y="29084"/>
                  </a:moveTo>
                  <a:lnTo>
                    <a:pt x="61974" y="29084"/>
                  </a:lnTo>
                  <a:lnTo>
                    <a:pt x="61974" y="0"/>
                  </a:lnTo>
                  <a:lnTo>
                    <a:pt x="0" y="0"/>
                  </a:lnTo>
                  <a:lnTo>
                    <a:pt x="0" y="290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5590743" y="2218486"/>
              <a:ext cx="79375" cy="31115"/>
            </a:xfrm>
            <a:custGeom>
              <a:avLst/>
              <a:gdLst/>
              <a:ahLst/>
              <a:cxnLst/>
              <a:rect l="l" t="t" r="r" b="b"/>
              <a:pathLst>
                <a:path w="79375" h="31114">
                  <a:moveTo>
                    <a:pt x="79248" y="0"/>
                  </a:moveTo>
                  <a:lnTo>
                    <a:pt x="0" y="0"/>
                  </a:lnTo>
                  <a:lnTo>
                    <a:pt x="0" y="29845"/>
                  </a:lnTo>
                  <a:lnTo>
                    <a:pt x="3810" y="29845"/>
                  </a:lnTo>
                  <a:lnTo>
                    <a:pt x="3810" y="30734"/>
                  </a:lnTo>
                  <a:lnTo>
                    <a:pt x="78232" y="30734"/>
                  </a:lnTo>
                  <a:lnTo>
                    <a:pt x="78232" y="29845"/>
                  </a:lnTo>
                  <a:lnTo>
                    <a:pt x="79248" y="29845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5397347" y="2191421"/>
              <a:ext cx="133350" cy="37465"/>
            </a:xfrm>
            <a:custGeom>
              <a:avLst/>
              <a:gdLst/>
              <a:ahLst/>
              <a:cxnLst/>
              <a:rect l="l" t="t" r="r" b="b"/>
              <a:pathLst>
                <a:path w="133350" h="37464">
                  <a:moveTo>
                    <a:pt x="133211" y="37467"/>
                  </a:moveTo>
                  <a:lnTo>
                    <a:pt x="103495" y="35816"/>
                  </a:lnTo>
                </a:path>
                <a:path w="133350" h="37464">
                  <a:moveTo>
                    <a:pt x="0" y="0"/>
                  </a:moveTo>
                  <a:lnTo>
                    <a:pt x="3060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5392265" y="2184182"/>
              <a:ext cx="64769" cy="31115"/>
            </a:xfrm>
            <a:custGeom>
              <a:avLst/>
              <a:gdLst/>
              <a:ahLst/>
              <a:cxnLst/>
              <a:rect l="l" t="t" r="r" b="b"/>
              <a:pathLst>
                <a:path w="64770" h="31114">
                  <a:moveTo>
                    <a:pt x="0" y="30735"/>
                  </a:moveTo>
                  <a:lnTo>
                    <a:pt x="64768" y="30735"/>
                  </a:lnTo>
                  <a:lnTo>
                    <a:pt x="64768" y="0"/>
                  </a:lnTo>
                  <a:lnTo>
                    <a:pt x="0" y="0"/>
                  </a:lnTo>
                  <a:lnTo>
                    <a:pt x="0" y="307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5394426" y="2219998"/>
              <a:ext cx="45085" cy="3175"/>
            </a:xfrm>
            <a:custGeom>
              <a:avLst/>
              <a:gdLst/>
              <a:ahLst/>
              <a:cxnLst/>
              <a:rect l="l" t="t" r="r" b="b"/>
              <a:pathLst>
                <a:path w="45085" h="3175">
                  <a:moveTo>
                    <a:pt x="-13716" y="1587"/>
                  </a:moveTo>
                  <a:lnTo>
                    <a:pt x="58797" y="1587"/>
                  </a:lnTo>
                </a:path>
              </a:pathLst>
            </a:custGeom>
            <a:ln w="3060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5387440" y="2206281"/>
              <a:ext cx="77470" cy="31115"/>
            </a:xfrm>
            <a:custGeom>
              <a:avLst/>
              <a:gdLst/>
              <a:ahLst/>
              <a:cxnLst/>
              <a:rect l="l" t="t" r="r" b="b"/>
              <a:pathLst>
                <a:path w="77470" h="31114">
                  <a:moveTo>
                    <a:pt x="0" y="30608"/>
                  </a:moveTo>
                  <a:lnTo>
                    <a:pt x="77340" y="30608"/>
                  </a:lnTo>
                  <a:lnTo>
                    <a:pt x="77340" y="0"/>
                  </a:lnTo>
                  <a:lnTo>
                    <a:pt x="0" y="0"/>
                  </a:lnTo>
                  <a:lnTo>
                    <a:pt x="0" y="306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5427951" y="2193835"/>
              <a:ext cx="93345" cy="33655"/>
            </a:xfrm>
            <a:custGeom>
              <a:avLst/>
              <a:gdLst/>
              <a:ahLst/>
              <a:cxnLst/>
              <a:rect l="l" t="t" r="r" b="b"/>
              <a:pathLst>
                <a:path w="93345" h="33655">
                  <a:moveTo>
                    <a:pt x="0" y="0"/>
                  </a:moveTo>
                  <a:lnTo>
                    <a:pt x="30731" y="2413"/>
                  </a:lnTo>
                  <a:lnTo>
                    <a:pt x="62351" y="4064"/>
                  </a:lnTo>
                  <a:lnTo>
                    <a:pt x="93082" y="6477"/>
                  </a:lnTo>
                </a:path>
                <a:path w="93345" h="33655">
                  <a:moveTo>
                    <a:pt x="91177" y="12192"/>
                  </a:moveTo>
                  <a:lnTo>
                    <a:pt x="52827" y="9779"/>
                  </a:lnTo>
                  <a:lnTo>
                    <a:pt x="15365" y="7366"/>
                  </a:lnTo>
                </a:path>
                <a:path w="93345" h="33655">
                  <a:moveTo>
                    <a:pt x="72891" y="33403"/>
                  </a:moveTo>
                  <a:lnTo>
                    <a:pt x="42287" y="30989"/>
                  </a:lnTo>
                  <a:lnTo>
                    <a:pt x="11555" y="293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5451063" y="2223173"/>
              <a:ext cx="50800" cy="3810"/>
            </a:xfrm>
            <a:custGeom>
              <a:avLst/>
              <a:gdLst/>
              <a:ahLst/>
              <a:cxnLst/>
              <a:rect l="l" t="t" r="r" b="b"/>
              <a:pathLst>
                <a:path w="50800" h="3810">
                  <a:moveTo>
                    <a:pt x="-13716" y="1651"/>
                  </a:moveTo>
                  <a:lnTo>
                    <a:pt x="64512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5345535" y="22166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5336900" y="2186468"/>
              <a:ext cx="60960" cy="5080"/>
            </a:xfrm>
            <a:custGeom>
              <a:avLst/>
              <a:gdLst/>
              <a:ahLst/>
              <a:cxnLst/>
              <a:rect l="l" t="t" r="r" b="b"/>
              <a:pathLst>
                <a:path w="60960" h="5080">
                  <a:moveTo>
                    <a:pt x="0" y="0"/>
                  </a:moveTo>
                  <a:lnTo>
                    <a:pt x="29715" y="2413"/>
                  </a:lnTo>
                  <a:lnTo>
                    <a:pt x="60446" y="495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5350361" y="2193835"/>
              <a:ext cx="55880" cy="4445"/>
            </a:xfrm>
            <a:custGeom>
              <a:avLst/>
              <a:gdLst/>
              <a:ahLst/>
              <a:cxnLst/>
              <a:rect l="l" t="t" r="r" b="b"/>
              <a:pathLst>
                <a:path w="55879" h="4444">
                  <a:moveTo>
                    <a:pt x="55621" y="4064"/>
                  </a:moveTo>
                  <a:lnTo>
                    <a:pt x="27810" y="2413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5335625" y="2202979"/>
              <a:ext cx="79375" cy="31115"/>
            </a:xfrm>
            <a:custGeom>
              <a:avLst/>
              <a:gdLst/>
              <a:ahLst/>
              <a:cxnLst/>
              <a:rect l="l" t="t" r="r" b="b"/>
              <a:pathLst>
                <a:path w="79375" h="31114">
                  <a:moveTo>
                    <a:pt x="79248" y="0"/>
                  </a:moveTo>
                  <a:lnTo>
                    <a:pt x="72517" y="0"/>
                  </a:lnTo>
                  <a:lnTo>
                    <a:pt x="1905" y="0"/>
                  </a:lnTo>
                  <a:lnTo>
                    <a:pt x="0" y="0"/>
                  </a:lnTo>
                  <a:lnTo>
                    <a:pt x="0" y="30746"/>
                  </a:lnTo>
                  <a:lnTo>
                    <a:pt x="1905" y="30746"/>
                  </a:lnTo>
                  <a:lnTo>
                    <a:pt x="72517" y="30746"/>
                  </a:lnTo>
                  <a:lnTo>
                    <a:pt x="79248" y="30746"/>
                  </a:lnTo>
                  <a:lnTo>
                    <a:pt x="7924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5752153" y="1833132"/>
              <a:ext cx="15875" cy="52705"/>
            </a:xfrm>
            <a:custGeom>
              <a:avLst/>
              <a:gdLst/>
              <a:ahLst/>
              <a:cxnLst/>
              <a:rect l="l" t="t" r="r" b="b"/>
              <a:pathLst>
                <a:path w="15875" h="52705">
                  <a:moveTo>
                    <a:pt x="0" y="51438"/>
                  </a:moveTo>
                  <a:lnTo>
                    <a:pt x="15365" y="52200"/>
                  </a:lnTo>
                </a:path>
                <a:path w="15875" h="52705">
                  <a:moveTo>
                    <a:pt x="12444" y="0"/>
                  </a:moveTo>
                  <a:lnTo>
                    <a:pt x="101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2646" name="object 2646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939841" y="2016151"/>
              <a:ext cx="220200" cy="150629"/>
            </a:xfrm>
            <a:prstGeom prst="rect">
              <a:avLst/>
            </a:prstGeom>
          </p:spPr>
        </p:pic>
        <p:sp>
          <p:nvSpPr>
            <p:cNvPr id="2647" name="object 2647"/>
            <p:cNvSpPr/>
            <p:nvPr/>
          </p:nvSpPr>
          <p:spPr>
            <a:xfrm>
              <a:off x="5947843" y="1838847"/>
              <a:ext cx="86360" cy="40005"/>
            </a:xfrm>
            <a:custGeom>
              <a:avLst/>
              <a:gdLst/>
              <a:ahLst/>
              <a:cxnLst/>
              <a:rect l="l" t="t" r="r" b="b"/>
              <a:pathLst>
                <a:path w="86360" h="40005">
                  <a:moveTo>
                    <a:pt x="0" y="40007"/>
                  </a:moveTo>
                  <a:lnTo>
                    <a:pt x="86225" y="40007"/>
                  </a:lnTo>
                </a:path>
                <a:path w="86360" h="40005">
                  <a:moveTo>
                    <a:pt x="22984" y="762"/>
                  </a:moveTo>
                  <a:lnTo>
                    <a:pt x="24889" y="1651"/>
                  </a:lnTo>
                </a:path>
                <a:path w="86360" h="40005">
                  <a:moveTo>
                    <a:pt x="24000" y="0"/>
                  </a:moveTo>
                  <a:lnTo>
                    <a:pt x="26794" y="762"/>
                  </a:lnTo>
                </a:path>
                <a:path w="86360" h="40005">
                  <a:moveTo>
                    <a:pt x="81526" y="15494"/>
                  </a:moveTo>
                  <a:lnTo>
                    <a:pt x="61335" y="106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5999655" y="184951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888" y="1524"/>
                  </a:lnTo>
                  <a:lnTo>
                    <a:pt x="1904" y="152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6009179" y="1850278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3809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6001560" y="1849516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79" h="4444">
                  <a:moveTo>
                    <a:pt x="2793" y="762"/>
                  </a:moveTo>
                  <a:lnTo>
                    <a:pt x="1904" y="0"/>
                  </a:lnTo>
                  <a:lnTo>
                    <a:pt x="888" y="762"/>
                  </a:lnTo>
                  <a:lnTo>
                    <a:pt x="0" y="762"/>
                  </a:lnTo>
                  <a:lnTo>
                    <a:pt x="0" y="1524"/>
                  </a:lnTo>
                </a:path>
                <a:path w="17779" h="4444">
                  <a:moveTo>
                    <a:pt x="2793" y="762"/>
                  </a:moveTo>
                  <a:lnTo>
                    <a:pt x="1727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6005369" y="1849516"/>
              <a:ext cx="10795" cy="3175"/>
            </a:xfrm>
            <a:custGeom>
              <a:avLst/>
              <a:gdLst/>
              <a:ahLst/>
              <a:cxnLst/>
              <a:rect l="l" t="t" r="r" b="b"/>
              <a:pathLst>
                <a:path w="10795" h="3175">
                  <a:moveTo>
                    <a:pt x="0" y="0"/>
                  </a:moveTo>
                  <a:lnTo>
                    <a:pt x="10540" y="317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5987845" y="18506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29" y="0"/>
                  </a:lnTo>
                </a:path>
                <a:path w="27939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6081181" y="1868186"/>
              <a:ext cx="63500" cy="0"/>
            </a:xfrm>
            <a:custGeom>
              <a:avLst/>
              <a:gdLst/>
              <a:ahLst/>
              <a:cxnLst/>
              <a:rect l="l" t="t" r="r" b="b"/>
              <a:pathLst>
                <a:path w="63500">
                  <a:moveTo>
                    <a:pt x="63240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6114706" y="187555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6157883" y="187072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904" y="4064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6148232" y="1871488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904" y="3302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6154073" y="187072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6174137" y="187644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6174137" y="1888634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6169312" y="1881268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4" h="13969">
                  <a:moveTo>
                    <a:pt x="7746" y="13843"/>
                  </a:moveTo>
                  <a:lnTo>
                    <a:pt x="3936" y="6604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6126136" y="1874790"/>
              <a:ext cx="61594" cy="44450"/>
            </a:xfrm>
            <a:custGeom>
              <a:avLst/>
              <a:gdLst/>
              <a:ahLst/>
              <a:cxnLst/>
              <a:rect l="l" t="t" r="r" b="b"/>
              <a:pathLst>
                <a:path w="61595" h="44450">
                  <a:moveTo>
                    <a:pt x="61462" y="21210"/>
                  </a:moveTo>
                  <a:lnTo>
                    <a:pt x="60446" y="19559"/>
                  </a:lnTo>
                </a:path>
                <a:path w="61595" h="44450">
                  <a:moveTo>
                    <a:pt x="51811" y="21210"/>
                  </a:moveTo>
                  <a:lnTo>
                    <a:pt x="50922" y="20321"/>
                  </a:lnTo>
                </a:path>
                <a:path w="61595" h="44450">
                  <a:moveTo>
                    <a:pt x="61462" y="44071"/>
                  </a:moveTo>
                  <a:lnTo>
                    <a:pt x="60446" y="43182"/>
                  </a:lnTo>
                </a:path>
                <a:path w="61595" h="44450">
                  <a:moveTo>
                    <a:pt x="60446" y="43182"/>
                  </a:moveTo>
                  <a:lnTo>
                    <a:pt x="56636" y="31752"/>
                  </a:lnTo>
                  <a:lnTo>
                    <a:pt x="51811" y="21210"/>
                  </a:lnTo>
                </a:path>
                <a:path w="61595" h="44450">
                  <a:moveTo>
                    <a:pt x="60446" y="19559"/>
                  </a:moveTo>
                  <a:lnTo>
                    <a:pt x="53716" y="7366"/>
                  </a:lnTo>
                </a:path>
                <a:path w="61595" h="44450">
                  <a:moveTo>
                    <a:pt x="49906" y="2413"/>
                  </a:moveTo>
                  <a:lnTo>
                    <a:pt x="51811" y="4826"/>
                  </a:lnTo>
                  <a:lnTo>
                    <a:pt x="53716" y="7366"/>
                  </a:lnTo>
                </a:path>
                <a:path w="61595" h="44450">
                  <a:moveTo>
                    <a:pt x="0" y="0"/>
                  </a:moveTo>
                  <a:lnTo>
                    <a:pt x="35556" y="0"/>
                  </a:lnTo>
                </a:path>
                <a:path w="61595" h="44450">
                  <a:moveTo>
                    <a:pt x="43176" y="6477"/>
                  </a:moveTo>
                  <a:lnTo>
                    <a:pt x="44192" y="5715"/>
                  </a:lnTo>
                  <a:lnTo>
                    <a:pt x="45081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6157502" y="1875171"/>
              <a:ext cx="28575" cy="1905"/>
            </a:xfrm>
            <a:custGeom>
              <a:avLst/>
              <a:gdLst/>
              <a:ahLst/>
              <a:cxnLst/>
              <a:rect l="l" t="t" r="r" b="b"/>
              <a:pathLst>
                <a:path w="28575" h="1905">
                  <a:moveTo>
                    <a:pt x="0" y="1651"/>
                  </a:moveTo>
                  <a:lnTo>
                    <a:pt x="27429" y="1651"/>
                  </a:lnTo>
                </a:path>
                <a:path w="28575" h="1905">
                  <a:moveTo>
                    <a:pt x="0" y="825"/>
                  </a:moveTo>
                  <a:lnTo>
                    <a:pt x="27429" y="825"/>
                  </a:lnTo>
                </a:path>
                <a:path w="28575" h="1905">
                  <a:moveTo>
                    <a:pt x="1015" y="0"/>
                  </a:moveTo>
                  <a:lnTo>
                    <a:pt x="2844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6172232" y="18755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6174137" y="18755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6120421" y="1874790"/>
              <a:ext cx="52069" cy="6985"/>
            </a:xfrm>
            <a:custGeom>
              <a:avLst/>
              <a:gdLst/>
              <a:ahLst/>
              <a:cxnLst/>
              <a:rect l="l" t="t" r="r" b="b"/>
              <a:pathLst>
                <a:path w="52070" h="6985">
                  <a:moveTo>
                    <a:pt x="45081" y="2413"/>
                  </a:moveTo>
                  <a:lnTo>
                    <a:pt x="42160" y="762"/>
                  </a:lnTo>
                </a:path>
                <a:path w="52070" h="6985">
                  <a:moveTo>
                    <a:pt x="42160" y="762"/>
                  </a:moveTo>
                  <a:lnTo>
                    <a:pt x="41271" y="0"/>
                  </a:lnTo>
                </a:path>
                <a:path w="52070" h="6985">
                  <a:moveTo>
                    <a:pt x="5714" y="0"/>
                  </a:moveTo>
                  <a:lnTo>
                    <a:pt x="1015" y="762"/>
                  </a:lnTo>
                </a:path>
                <a:path w="52070" h="6985">
                  <a:moveTo>
                    <a:pt x="0" y="762"/>
                  </a:moveTo>
                  <a:lnTo>
                    <a:pt x="1015" y="762"/>
                  </a:lnTo>
                </a:path>
                <a:path w="52070" h="6985">
                  <a:moveTo>
                    <a:pt x="51811" y="0"/>
                  </a:moveTo>
                  <a:lnTo>
                    <a:pt x="50795" y="762"/>
                  </a:lnTo>
                </a:path>
                <a:path w="52070" h="6985">
                  <a:moveTo>
                    <a:pt x="45081" y="2413"/>
                  </a:moveTo>
                  <a:lnTo>
                    <a:pt x="46985" y="4826"/>
                  </a:lnTo>
                  <a:lnTo>
                    <a:pt x="48890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6140358" y="1868631"/>
              <a:ext cx="27940" cy="5080"/>
            </a:xfrm>
            <a:custGeom>
              <a:avLst/>
              <a:gdLst/>
              <a:ahLst/>
              <a:cxnLst/>
              <a:rect l="l" t="t" r="r" b="b"/>
              <a:pathLst>
                <a:path w="27939" h="5080">
                  <a:moveTo>
                    <a:pt x="0" y="4889"/>
                  </a:moveTo>
                  <a:lnTo>
                    <a:pt x="27429" y="4889"/>
                  </a:lnTo>
                </a:path>
                <a:path w="27939" h="5080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6147342" y="18707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6144422" y="186818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015" y="0"/>
                  </a:lnTo>
                  <a:lnTo>
                    <a:pt x="1904" y="889"/>
                  </a:lnTo>
                  <a:lnTo>
                    <a:pt x="1904" y="1651"/>
                  </a:lnTo>
                  <a:lnTo>
                    <a:pt x="292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6154073" y="186907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6154073" y="186818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  <a:lnTo>
                    <a:pt x="2793" y="889"/>
                  </a:lnTo>
                  <a:lnTo>
                    <a:pt x="3809" y="254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6018830" y="1852691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9524" y="254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6015909" y="1852691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2920" y="889"/>
                  </a:moveTo>
                  <a:lnTo>
                    <a:pt x="9524" y="2540"/>
                  </a:lnTo>
                </a:path>
                <a:path w="9525" h="2539">
                  <a:moveTo>
                    <a:pt x="0" y="0"/>
                  </a:moveTo>
                  <a:lnTo>
                    <a:pt x="952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6088801" y="1870726"/>
              <a:ext cx="26034" cy="6985"/>
            </a:xfrm>
            <a:custGeom>
              <a:avLst/>
              <a:gdLst/>
              <a:ahLst/>
              <a:cxnLst/>
              <a:rect l="l" t="t" r="r" b="b"/>
              <a:pathLst>
                <a:path w="26035" h="6985">
                  <a:moveTo>
                    <a:pt x="13460" y="5715"/>
                  </a:moveTo>
                  <a:lnTo>
                    <a:pt x="25905" y="4826"/>
                  </a:lnTo>
                </a:path>
                <a:path w="26035" h="6985">
                  <a:moveTo>
                    <a:pt x="7619" y="6477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6025433" y="1855231"/>
              <a:ext cx="76835" cy="24130"/>
            </a:xfrm>
            <a:custGeom>
              <a:avLst/>
              <a:gdLst/>
              <a:ahLst/>
              <a:cxnLst/>
              <a:rect l="l" t="t" r="r" b="b"/>
              <a:pathLst>
                <a:path w="76835" h="24130">
                  <a:moveTo>
                    <a:pt x="8635" y="23623"/>
                  </a:moveTo>
                  <a:lnTo>
                    <a:pt x="25905" y="22734"/>
                  </a:lnTo>
                  <a:lnTo>
                    <a:pt x="40382" y="22734"/>
                  </a:lnTo>
                </a:path>
                <a:path w="76835" h="24130">
                  <a:moveTo>
                    <a:pt x="40382" y="22734"/>
                  </a:moveTo>
                  <a:lnTo>
                    <a:pt x="52827" y="22734"/>
                  </a:lnTo>
                  <a:lnTo>
                    <a:pt x="66288" y="21972"/>
                  </a:lnTo>
                </a:path>
                <a:path w="76835" h="24130">
                  <a:moveTo>
                    <a:pt x="66288" y="21972"/>
                  </a:moveTo>
                  <a:lnTo>
                    <a:pt x="76828" y="21210"/>
                  </a:lnTo>
                </a:path>
                <a:path w="76835" h="24130">
                  <a:moveTo>
                    <a:pt x="10667" y="2413"/>
                  </a:moveTo>
                  <a:lnTo>
                    <a:pt x="20191" y="4826"/>
                  </a:lnTo>
                </a:path>
                <a:path w="76835" h="24130">
                  <a:moveTo>
                    <a:pt x="13460" y="4064"/>
                  </a:moveTo>
                  <a:lnTo>
                    <a:pt x="0" y="0"/>
                  </a:lnTo>
                </a:path>
                <a:path w="76835" h="24130">
                  <a:moveTo>
                    <a:pt x="17270" y="4064"/>
                  </a:moveTo>
                  <a:lnTo>
                    <a:pt x="4825" y="762"/>
                  </a:lnTo>
                </a:path>
                <a:path w="76835" h="24130">
                  <a:moveTo>
                    <a:pt x="22096" y="4064"/>
                  </a:moveTo>
                  <a:lnTo>
                    <a:pt x="10667" y="1524"/>
                  </a:lnTo>
                </a:path>
                <a:path w="76835" h="24130">
                  <a:moveTo>
                    <a:pt x="22096" y="4064"/>
                  </a:moveTo>
                  <a:lnTo>
                    <a:pt x="863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6067721" y="186412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3809" y="889"/>
                  </a:moveTo>
                  <a:lnTo>
                    <a:pt x="4825" y="889"/>
                  </a:lnTo>
                </a:path>
                <a:path w="5079" h="1269">
                  <a:moveTo>
                    <a:pt x="2793" y="889"/>
                  </a:moveTo>
                  <a:lnTo>
                    <a:pt x="3809" y="889"/>
                  </a:lnTo>
                </a:path>
                <a:path w="5079" h="1269">
                  <a:moveTo>
                    <a:pt x="0" y="0"/>
                  </a:moveTo>
                  <a:lnTo>
                    <a:pt x="2793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6055276" y="186247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2793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6049434" y="186094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2920" y="762"/>
                  </a:moveTo>
                  <a:lnTo>
                    <a:pt x="5841" y="1524"/>
                  </a:lnTo>
                </a:path>
                <a:path w="6350" h="1905">
                  <a:moveTo>
                    <a:pt x="0" y="0"/>
                  </a:moveTo>
                  <a:lnTo>
                    <a:pt x="292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6046640" y="186094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6038894" y="1859295"/>
              <a:ext cx="27305" cy="8255"/>
            </a:xfrm>
            <a:custGeom>
              <a:avLst/>
              <a:gdLst/>
              <a:ahLst/>
              <a:cxnLst/>
              <a:rect l="l" t="t" r="r" b="b"/>
              <a:pathLst>
                <a:path w="27304" h="8255">
                  <a:moveTo>
                    <a:pt x="6730" y="762"/>
                  </a:moveTo>
                  <a:lnTo>
                    <a:pt x="7746" y="1651"/>
                  </a:lnTo>
                </a:path>
                <a:path w="27304" h="8255">
                  <a:moveTo>
                    <a:pt x="3809" y="762"/>
                  </a:moveTo>
                  <a:lnTo>
                    <a:pt x="0" y="0"/>
                  </a:lnTo>
                </a:path>
                <a:path w="27304" h="8255">
                  <a:moveTo>
                    <a:pt x="3809" y="762"/>
                  </a:moveTo>
                  <a:lnTo>
                    <a:pt x="4825" y="1651"/>
                  </a:lnTo>
                  <a:lnTo>
                    <a:pt x="7746" y="2413"/>
                  </a:lnTo>
                  <a:lnTo>
                    <a:pt x="8635" y="2413"/>
                  </a:lnTo>
                  <a:lnTo>
                    <a:pt x="11555" y="3175"/>
                  </a:lnTo>
                  <a:lnTo>
                    <a:pt x="14476" y="4064"/>
                  </a:lnTo>
                  <a:lnTo>
                    <a:pt x="15365" y="4826"/>
                  </a:lnTo>
                  <a:lnTo>
                    <a:pt x="18286" y="5715"/>
                  </a:lnTo>
                  <a:lnTo>
                    <a:pt x="20191" y="5715"/>
                  </a:lnTo>
                  <a:lnTo>
                    <a:pt x="22984" y="7366"/>
                  </a:lnTo>
                  <a:lnTo>
                    <a:pt x="26921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6065816" y="186742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0" y="0"/>
                  </a:moveTo>
                  <a:lnTo>
                    <a:pt x="3809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6060990" y="1862471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2920" y="0"/>
                  </a:moveTo>
                  <a:lnTo>
                    <a:pt x="4825" y="889"/>
                  </a:lnTo>
                </a:path>
                <a:path w="5079" h="1269">
                  <a:moveTo>
                    <a:pt x="4825" y="889"/>
                  </a:moveTo>
                  <a:lnTo>
                    <a:pt x="3809" y="889"/>
                  </a:lnTo>
                  <a:lnTo>
                    <a:pt x="2920" y="889"/>
                  </a:lnTo>
                  <a:lnTo>
                    <a:pt x="1904" y="0"/>
                  </a:lnTo>
                </a:path>
                <a:path w="5079" h="1269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6047530" y="1859295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60" h="2539">
                  <a:moveTo>
                    <a:pt x="0" y="0"/>
                  </a:moveTo>
                  <a:lnTo>
                    <a:pt x="1015" y="762"/>
                  </a:lnTo>
                  <a:lnTo>
                    <a:pt x="7746" y="2413"/>
                  </a:lnTo>
                  <a:lnTo>
                    <a:pt x="9651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6069626" y="1865011"/>
              <a:ext cx="19685" cy="6985"/>
            </a:xfrm>
            <a:custGeom>
              <a:avLst/>
              <a:gdLst/>
              <a:ahLst/>
              <a:cxnLst/>
              <a:rect l="l" t="t" r="r" b="b"/>
              <a:pathLst>
                <a:path w="19685" h="6985">
                  <a:moveTo>
                    <a:pt x="16254" y="6477"/>
                  </a:moveTo>
                  <a:lnTo>
                    <a:pt x="18159" y="6477"/>
                  </a:lnTo>
                  <a:lnTo>
                    <a:pt x="19175" y="6477"/>
                  </a:lnTo>
                </a:path>
                <a:path w="19685" h="6985">
                  <a:moveTo>
                    <a:pt x="10540" y="6477"/>
                  </a:moveTo>
                  <a:lnTo>
                    <a:pt x="12444" y="6477"/>
                  </a:lnTo>
                  <a:lnTo>
                    <a:pt x="14349" y="6477"/>
                  </a:lnTo>
                </a:path>
                <a:path w="19685" h="6985">
                  <a:moveTo>
                    <a:pt x="0" y="3175"/>
                  </a:moveTo>
                  <a:lnTo>
                    <a:pt x="5714" y="4826"/>
                  </a:lnTo>
                  <a:lnTo>
                    <a:pt x="10540" y="6477"/>
                  </a:lnTo>
                </a:path>
                <a:path w="19685" h="6985">
                  <a:moveTo>
                    <a:pt x="19175" y="5715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6066705" y="1863360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5841" y="1651"/>
                  </a:moveTo>
                  <a:lnTo>
                    <a:pt x="2920" y="76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6063911" y="18633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6088801" y="18707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6083975" y="18714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015" y="0"/>
                  </a:ln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6058070" y="1863360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9651" y="762"/>
                  </a:moveTo>
                  <a:lnTo>
                    <a:pt x="4825" y="76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6042704" y="1859295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4">
                  <a:moveTo>
                    <a:pt x="21207" y="3175"/>
                  </a:moveTo>
                  <a:lnTo>
                    <a:pt x="18286" y="3175"/>
                  </a:lnTo>
                  <a:lnTo>
                    <a:pt x="14476" y="2413"/>
                  </a:lnTo>
                </a:path>
                <a:path w="21589" h="4444">
                  <a:moveTo>
                    <a:pt x="18286" y="3175"/>
                  </a:moveTo>
                  <a:lnTo>
                    <a:pt x="13460" y="2413"/>
                  </a:lnTo>
                  <a:lnTo>
                    <a:pt x="8635" y="1651"/>
                  </a:lnTo>
                  <a:lnTo>
                    <a:pt x="0" y="0"/>
                  </a:lnTo>
                </a:path>
                <a:path w="21589" h="4444">
                  <a:moveTo>
                    <a:pt x="21207" y="4064"/>
                  </a:moveTo>
                  <a:lnTo>
                    <a:pt x="17270" y="3175"/>
                  </a:lnTo>
                  <a:lnTo>
                    <a:pt x="12571" y="1651"/>
                  </a:ln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6025433" y="1854342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0" y="889"/>
                  </a:moveTo>
                  <a:lnTo>
                    <a:pt x="9651" y="3302"/>
                  </a:lnTo>
                  <a:lnTo>
                    <a:pt x="10667" y="3302"/>
                  </a:lnTo>
                </a:path>
                <a:path w="10795" h="3810">
                  <a:moveTo>
                    <a:pt x="4825" y="1651"/>
                  </a:moveTo>
                  <a:lnTo>
                    <a:pt x="0" y="0"/>
                  </a:lnTo>
                </a:path>
                <a:path w="10795" h="3810">
                  <a:moveTo>
                    <a:pt x="10667" y="2413"/>
                  </a:moveTo>
                  <a:lnTo>
                    <a:pt x="2920" y="889"/>
                  </a:lnTo>
                </a:path>
                <a:path w="10795" h="3810">
                  <a:moveTo>
                    <a:pt x="8635" y="1651"/>
                  </a:moveTo>
                  <a:lnTo>
                    <a:pt x="393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5997623" y="1848627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4">
                  <a:moveTo>
                    <a:pt x="15365" y="2413"/>
                  </a:moveTo>
                  <a:lnTo>
                    <a:pt x="21207" y="4064"/>
                  </a:lnTo>
                </a:path>
                <a:path w="21589" h="4444">
                  <a:moveTo>
                    <a:pt x="1015" y="1651"/>
                  </a:moveTo>
                  <a:lnTo>
                    <a:pt x="1015" y="889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5997623" y="184786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5988099" y="1844563"/>
              <a:ext cx="14604" cy="5080"/>
            </a:xfrm>
            <a:custGeom>
              <a:avLst/>
              <a:gdLst/>
              <a:ahLst/>
              <a:cxnLst/>
              <a:rect l="l" t="t" r="r" b="b"/>
              <a:pathLst>
                <a:path w="14604" h="5080">
                  <a:moveTo>
                    <a:pt x="0" y="0"/>
                  </a:moveTo>
                  <a:lnTo>
                    <a:pt x="2920" y="762"/>
                  </a:lnTo>
                  <a:lnTo>
                    <a:pt x="5714" y="1651"/>
                  </a:lnTo>
                  <a:lnTo>
                    <a:pt x="12444" y="3302"/>
                  </a:lnTo>
                </a:path>
                <a:path w="14604" h="5080">
                  <a:moveTo>
                    <a:pt x="14349" y="4953"/>
                  </a:moveTo>
                  <a:lnTo>
                    <a:pt x="13460" y="4064"/>
                  </a:lnTo>
                  <a:lnTo>
                    <a:pt x="12444" y="3302"/>
                  </a:lnTo>
                </a:path>
                <a:path w="14604" h="5080">
                  <a:moveTo>
                    <a:pt x="11555" y="4953"/>
                  </a:moveTo>
                  <a:lnTo>
                    <a:pt x="12444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5999655" y="18486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5997623" y="184786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5" y="2413"/>
                  </a:moveTo>
                  <a:lnTo>
                    <a:pt x="1015" y="1651"/>
                  </a:lnTo>
                  <a:lnTo>
                    <a:pt x="1015" y="762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5999655" y="18486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6007274" y="184951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90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6007274" y="18495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5976543" y="1841260"/>
              <a:ext cx="33020" cy="8255"/>
            </a:xfrm>
            <a:custGeom>
              <a:avLst/>
              <a:gdLst/>
              <a:ahLst/>
              <a:cxnLst/>
              <a:rect l="l" t="t" r="r" b="b"/>
              <a:pathLst>
                <a:path w="33020" h="8255">
                  <a:moveTo>
                    <a:pt x="30731" y="8255"/>
                  </a:moveTo>
                  <a:lnTo>
                    <a:pt x="28826" y="8255"/>
                  </a:lnTo>
                </a:path>
                <a:path w="33020" h="8255">
                  <a:moveTo>
                    <a:pt x="27810" y="8255"/>
                  </a:moveTo>
                  <a:lnTo>
                    <a:pt x="28826" y="8255"/>
                  </a:lnTo>
                </a:path>
                <a:path w="33020" h="8255">
                  <a:moveTo>
                    <a:pt x="30731" y="8255"/>
                  </a:moveTo>
                  <a:lnTo>
                    <a:pt x="32636" y="8255"/>
                  </a:lnTo>
                </a:path>
                <a:path w="33020" h="8255">
                  <a:moveTo>
                    <a:pt x="30731" y="8255"/>
                  </a:moveTo>
                  <a:lnTo>
                    <a:pt x="28826" y="8255"/>
                  </a:lnTo>
                </a:path>
                <a:path w="33020" h="8255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5974638" y="184049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904" y="762"/>
                  </a:lnTo>
                </a:path>
                <a:path w="1904" h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5972733" y="1840498"/>
              <a:ext cx="31750" cy="10160"/>
            </a:xfrm>
            <a:custGeom>
              <a:avLst/>
              <a:gdLst/>
              <a:ahLst/>
              <a:cxnLst/>
              <a:rect l="l" t="t" r="r" b="b"/>
              <a:pathLst>
                <a:path w="31750" h="10160">
                  <a:moveTo>
                    <a:pt x="4825" y="762"/>
                  </a:moveTo>
                  <a:lnTo>
                    <a:pt x="2920" y="0"/>
                  </a:lnTo>
                </a:path>
                <a:path w="31750" h="10160">
                  <a:moveTo>
                    <a:pt x="0" y="0"/>
                  </a:moveTo>
                  <a:lnTo>
                    <a:pt x="1904" y="762"/>
                  </a:lnTo>
                  <a:lnTo>
                    <a:pt x="5714" y="2413"/>
                  </a:lnTo>
                  <a:lnTo>
                    <a:pt x="9651" y="4064"/>
                  </a:lnTo>
                  <a:lnTo>
                    <a:pt x="15365" y="5715"/>
                  </a:lnTo>
                  <a:lnTo>
                    <a:pt x="24889" y="7366"/>
                  </a:lnTo>
                </a:path>
                <a:path w="31750" h="10160">
                  <a:moveTo>
                    <a:pt x="27810" y="7366"/>
                  </a:moveTo>
                  <a:lnTo>
                    <a:pt x="19175" y="4826"/>
                  </a:lnTo>
                  <a:lnTo>
                    <a:pt x="12444" y="3302"/>
                  </a:lnTo>
                  <a:lnTo>
                    <a:pt x="7746" y="1651"/>
                  </a:lnTo>
                  <a:lnTo>
                    <a:pt x="3809" y="762"/>
                  </a:lnTo>
                </a:path>
                <a:path w="31750" h="10160">
                  <a:moveTo>
                    <a:pt x="24889" y="7366"/>
                  </a:moveTo>
                  <a:lnTo>
                    <a:pt x="16254" y="4826"/>
                  </a:lnTo>
                  <a:lnTo>
                    <a:pt x="11555" y="3302"/>
                  </a:lnTo>
                  <a:lnTo>
                    <a:pt x="8635" y="2413"/>
                  </a:lnTo>
                </a:path>
                <a:path w="31750" h="10160">
                  <a:moveTo>
                    <a:pt x="25905" y="9779"/>
                  </a:moveTo>
                  <a:lnTo>
                    <a:pt x="26921" y="9017"/>
                  </a:lnTo>
                </a:path>
                <a:path w="31750" h="10160">
                  <a:moveTo>
                    <a:pt x="29715" y="9017"/>
                  </a:moveTo>
                  <a:lnTo>
                    <a:pt x="29715" y="8128"/>
                  </a:lnTo>
                  <a:lnTo>
                    <a:pt x="28826" y="7366"/>
                  </a:lnTo>
                  <a:lnTo>
                    <a:pt x="27810" y="7366"/>
                  </a:lnTo>
                </a:path>
                <a:path w="31750" h="10160">
                  <a:moveTo>
                    <a:pt x="26921" y="8128"/>
                  </a:moveTo>
                  <a:lnTo>
                    <a:pt x="25905" y="8128"/>
                  </a:lnTo>
                  <a:lnTo>
                    <a:pt x="24889" y="7366"/>
                  </a:lnTo>
                </a:path>
                <a:path w="31750" h="10160">
                  <a:moveTo>
                    <a:pt x="31620" y="9779"/>
                  </a:moveTo>
                  <a:lnTo>
                    <a:pt x="30731" y="9017"/>
                  </a:lnTo>
                  <a:lnTo>
                    <a:pt x="29715" y="9779"/>
                  </a:lnTo>
                  <a:lnTo>
                    <a:pt x="28826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5990638" y="1849897"/>
              <a:ext cx="32384" cy="0"/>
            </a:xfrm>
            <a:custGeom>
              <a:avLst/>
              <a:gdLst/>
              <a:ahLst/>
              <a:cxnLst/>
              <a:rect l="l" t="t" r="r" b="b"/>
              <a:pathLst>
                <a:path w="32385">
                  <a:moveTo>
                    <a:pt x="4825" y="0"/>
                  </a:moveTo>
                  <a:lnTo>
                    <a:pt x="32255" y="0"/>
                  </a:lnTo>
                </a:path>
                <a:path w="3238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6001560" y="184951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762"/>
                  </a:moveTo>
                  <a:lnTo>
                    <a:pt x="888" y="0"/>
                  </a:lnTo>
                  <a:lnTo>
                    <a:pt x="1904" y="0"/>
                  </a:lnTo>
                  <a:lnTo>
                    <a:pt x="279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5977559" y="1841260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5" h="3810">
                  <a:moveTo>
                    <a:pt x="10540" y="3302"/>
                  </a:moveTo>
                  <a:lnTo>
                    <a:pt x="6730" y="2540"/>
                  </a:lnTo>
                  <a:lnTo>
                    <a:pt x="3809" y="889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5976543" y="1841260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825" y="1651"/>
                  </a:moveTo>
                  <a:lnTo>
                    <a:pt x="2920" y="889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5922826" y="1839609"/>
              <a:ext cx="53975" cy="42545"/>
            </a:xfrm>
            <a:custGeom>
              <a:avLst/>
              <a:gdLst/>
              <a:ahLst/>
              <a:cxnLst/>
              <a:rect l="l" t="t" r="r" b="b"/>
              <a:pathLst>
                <a:path w="53975" h="42544">
                  <a:moveTo>
                    <a:pt x="51811" y="0"/>
                  </a:moveTo>
                  <a:lnTo>
                    <a:pt x="53716" y="1651"/>
                  </a:lnTo>
                </a:path>
                <a:path w="53975" h="42544">
                  <a:moveTo>
                    <a:pt x="0" y="42547"/>
                  </a:moveTo>
                  <a:lnTo>
                    <a:pt x="9651" y="4089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5833680" y="1831481"/>
              <a:ext cx="138430" cy="55244"/>
            </a:xfrm>
            <a:custGeom>
              <a:avLst/>
              <a:gdLst/>
              <a:ahLst/>
              <a:cxnLst/>
              <a:rect l="l" t="t" r="r" b="b"/>
              <a:pathLst>
                <a:path w="138429" h="55244">
                  <a:moveTo>
                    <a:pt x="91050" y="1651"/>
                  </a:moveTo>
                  <a:lnTo>
                    <a:pt x="79621" y="0"/>
                  </a:lnTo>
                </a:path>
                <a:path w="138429" h="55244">
                  <a:moveTo>
                    <a:pt x="98797" y="49025"/>
                  </a:moveTo>
                  <a:lnTo>
                    <a:pt x="107432" y="48136"/>
                  </a:lnTo>
                  <a:lnTo>
                    <a:pt x="110353" y="47373"/>
                  </a:lnTo>
                </a:path>
                <a:path w="138429" h="55244">
                  <a:moveTo>
                    <a:pt x="136131" y="7366"/>
                  </a:moveTo>
                  <a:lnTo>
                    <a:pt x="137147" y="8128"/>
                  </a:lnTo>
                </a:path>
                <a:path w="138429" h="55244">
                  <a:moveTo>
                    <a:pt x="135243" y="6604"/>
                  </a:moveTo>
                  <a:lnTo>
                    <a:pt x="138163" y="7366"/>
                  </a:lnTo>
                </a:path>
                <a:path w="138429" h="55244">
                  <a:moveTo>
                    <a:pt x="135243" y="7366"/>
                  </a:moveTo>
                  <a:lnTo>
                    <a:pt x="136131" y="7366"/>
                  </a:lnTo>
                </a:path>
                <a:path w="138429" h="55244">
                  <a:moveTo>
                    <a:pt x="135243" y="6604"/>
                  </a:moveTo>
                  <a:lnTo>
                    <a:pt x="123687" y="4953"/>
                  </a:lnTo>
                  <a:lnTo>
                    <a:pt x="113147" y="4064"/>
                  </a:lnTo>
                  <a:lnTo>
                    <a:pt x="101718" y="2540"/>
                  </a:lnTo>
                  <a:lnTo>
                    <a:pt x="91050" y="1651"/>
                  </a:lnTo>
                </a:path>
                <a:path w="138429" h="55244">
                  <a:moveTo>
                    <a:pt x="135243" y="7366"/>
                  </a:moveTo>
                  <a:lnTo>
                    <a:pt x="134227" y="6604"/>
                  </a:lnTo>
                  <a:lnTo>
                    <a:pt x="135243" y="6604"/>
                  </a:lnTo>
                </a:path>
                <a:path w="138429" h="55244">
                  <a:moveTo>
                    <a:pt x="0" y="54740"/>
                  </a:moveTo>
                  <a:lnTo>
                    <a:pt x="17270" y="54740"/>
                  </a:lnTo>
                </a:path>
                <a:path w="138429" h="55244">
                  <a:moveTo>
                    <a:pt x="75812" y="51438"/>
                  </a:moveTo>
                  <a:lnTo>
                    <a:pt x="89146" y="50676"/>
                  </a:lnTo>
                </a:path>
                <a:path w="138429" h="55244">
                  <a:moveTo>
                    <a:pt x="17270" y="54740"/>
                  </a:moveTo>
                  <a:lnTo>
                    <a:pt x="33525" y="53851"/>
                  </a:lnTo>
                  <a:lnTo>
                    <a:pt x="49906" y="53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5883587" y="1882919"/>
              <a:ext cx="26034" cy="1905"/>
            </a:xfrm>
            <a:custGeom>
              <a:avLst/>
              <a:gdLst/>
              <a:ahLst/>
              <a:cxnLst/>
              <a:rect l="l" t="t" r="r" b="b"/>
              <a:pathLst>
                <a:path w="26035" h="1905">
                  <a:moveTo>
                    <a:pt x="0" y="1651"/>
                  </a:moveTo>
                  <a:lnTo>
                    <a:pt x="16254" y="762"/>
                  </a:lnTo>
                  <a:lnTo>
                    <a:pt x="2590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5767519" y="1885332"/>
              <a:ext cx="66675" cy="1270"/>
            </a:xfrm>
            <a:custGeom>
              <a:avLst/>
              <a:gdLst/>
              <a:ahLst/>
              <a:cxnLst/>
              <a:rect l="l" t="t" r="r" b="b"/>
              <a:pathLst>
                <a:path w="66675" h="1269">
                  <a:moveTo>
                    <a:pt x="-13716" y="444"/>
                  </a:moveTo>
                  <a:lnTo>
                    <a:pt x="79878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5833680" y="1829068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5777" y="-13716"/>
                  </a:moveTo>
                  <a:lnTo>
                    <a:pt x="5777" y="13716"/>
                  </a:lnTo>
                </a:path>
              </a:pathLst>
            </a:custGeom>
            <a:ln w="115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5856665" y="1829068"/>
              <a:ext cx="57150" cy="2540"/>
            </a:xfrm>
            <a:custGeom>
              <a:avLst/>
              <a:gdLst/>
              <a:ahLst/>
              <a:cxnLst/>
              <a:rect l="l" t="t" r="r" b="b"/>
              <a:pathLst>
                <a:path w="57150" h="2539">
                  <a:moveTo>
                    <a:pt x="56636" y="2413"/>
                  </a:moveTo>
                  <a:lnTo>
                    <a:pt x="46096" y="1651"/>
                  </a:lnTo>
                  <a:lnTo>
                    <a:pt x="34540" y="762"/>
                  </a:lnTo>
                  <a:lnTo>
                    <a:pt x="24000" y="762"/>
                  </a:lnTo>
                  <a:lnTo>
                    <a:pt x="1155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5845236" y="182906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5822124" y="1829068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69">
                  <a:moveTo>
                    <a:pt x="11555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5764598" y="1829830"/>
              <a:ext cx="57785" cy="3810"/>
            </a:xfrm>
            <a:custGeom>
              <a:avLst/>
              <a:gdLst/>
              <a:ahLst/>
              <a:cxnLst/>
              <a:rect l="l" t="t" r="r" b="b"/>
              <a:pathLst>
                <a:path w="57785" h="3810">
                  <a:moveTo>
                    <a:pt x="57525" y="0"/>
                  </a:moveTo>
                  <a:lnTo>
                    <a:pt x="46096" y="0"/>
                  </a:lnTo>
                  <a:lnTo>
                    <a:pt x="34540" y="889"/>
                  </a:lnTo>
                  <a:lnTo>
                    <a:pt x="22984" y="1651"/>
                  </a:lnTo>
                  <a:lnTo>
                    <a:pt x="11555" y="2540"/>
                  </a:lnTo>
                  <a:lnTo>
                    <a:pt x="0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5382870" y="1875552"/>
              <a:ext cx="186690" cy="1270"/>
            </a:xfrm>
            <a:custGeom>
              <a:avLst/>
              <a:gdLst/>
              <a:ahLst/>
              <a:cxnLst/>
              <a:rect l="l" t="t" r="r" b="b"/>
              <a:pathLst>
                <a:path w="186689" h="1269">
                  <a:moveTo>
                    <a:pt x="-13716" y="444"/>
                  </a:moveTo>
                  <a:lnTo>
                    <a:pt x="199882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5521034" y="1869837"/>
              <a:ext cx="89535" cy="0"/>
            </a:xfrm>
            <a:custGeom>
              <a:avLst/>
              <a:gdLst/>
              <a:ahLst/>
              <a:cxnLst/>
              <a:rect l="l" t="t" r="r" b="b"/>
              <a:pathLst>
                <a:path w="89535">
                  <a:moveTo>
                    <a:pt x="0" y="0"/>
                  </a:moveTo>
                  <a:lnTo>
                    <a:pt x="8914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5663007" y="1849516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540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5725359" y="1882919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69">
                  <a:moveTo>
                    <a:pt x="11428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5616021" y="1862471"/>
              <a:ext cx="136525" cy="22225"/>
            </a:xfrm>
            <a:custGeom>
              <a:avLst/>
              <a:gdLst/>
              <a:ahLst/>
              <a:cxnLst/>
              <a:rect l="l" t="t" r="r" b="b"/>
              <a:pathLst>
                <a:path w="136525" h="22225">
                  <a:moveTo>
                    <a:pt x="120766" y="21210"/>
                  </a:moveTo>
                  <a:lnTo>
                    <a:pt x="136131" y="22099"/>
                  </a:lnTo>
                </a:path>
                <a:path w="136525" h="22225">
                  <a:moveTo>
                    <a:pt x="0" y="15494"/>
                  </a:moveTo>
                  <a:lnTo>
                    <a:pt x="17270" y="15494"/>
                  </a:lnTo>
                </a:path>
                <a:path w="136525" h="22225">
                  <a:moveTo>
                    <a:pt x="14349" y="0"/>
                  </a:moveTo>
                  <a:lnTo>
                    <a:pt x="3809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5699453" y="1878855"/>
              <a:ext cx="26034" cy="4445"/>
            </a:xfrm>
            <a:custGeom>
              <a:avLst/>
              <a:gdLst/>
              <a:ahLst/>
              <a:cxnLst/>
              <a:rect l="l" t="t" r="r" b="b"/>
              <a:pathLst>
                <a:path w="26035" h="4444">
                  <a:moveTo>
                    <a:pt x="2793" y="762"/>
                  </a:moveTo>
                  <a:lnTo>
                    <a:pt x="0" y="0"/>
                  </a:lnTo>
                </a:path>
                <a:path w="26035" h="4444">
                  <a:moveTo>
                    <a:pt x="25905" y="4064"/>
                  </a:moveTo>
                  <a:lnTo>
                    <a:pt x="16254" y="2413"/>
                  </a:lnTo>
                  <a:lnTo>
                    <a:pt x="7619" y="1651"/>
                  </a:lnTo>
                  <a:lnTo>
                    <a:pt x="2793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5633292" y="1877966"/>
              <a:ext cx="62230" cy="1270"/>
            </a:xfrm>
            <a:custGeom>
              <a:avLst/>
              <a:gdLst/>
              <a:ahLst/>
              <a:cxnLst/>
              <a:rect l="l" t="t" r="r" b="b"/>
              <a:pathLst>
                <a:path w="62229" h="1269">
                  <a:moveTo>
                    <a:pt x="61335" y="889"/>
                  </a:moveTo>
                  <a:lnTo>
                    <a:pt x="62224" y="889"/>
                  </a:lnTo>
                </a:path>
                <a:path w="62229" h="1269">
                  <a:moveTo>
                    <a:pt x="20064" y="889"/>
                  </a:moveTo>
                  <a:lnTo>
                    <a:pt x="61335" y="889"/>
                  </a:lnTo>
                </a:path>
                <a:path w="62229" h="1269">
                  <a:moveTo>
                    <a:pt x="0" y="0"/>
                  </a:moveTo>
                  <a:lnTo>
                    <a:pt x="2006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5694627" y="187885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2920" y="0"/>
                  </a:lnTo>
                  <a:lnTo>
                    <a:pt x="482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5630371" y="1851929"/>
              <a:ext cx="33020" cy="10795"/>
            </a:xfrm>
            <a:custGeom>
              <a:avLst/>
              <a:gdLst/>
              <a:ahLst/>
              <a:cxnLst/>
              <a:rect l="l" t="t" r="r" b="b"/>
              <a:pathLst>
                <a:path w="33020" h="10794">
                  <a:moveTo>
                    <a:pt x="32636" y="0"/>
                  </a:moveTo>
                  <a:lnTo>
                    <a:pt x="21080" y="3302"/>
                  </a:lnTo>
                  <a:lnTo>
                    <a:pt x="10540" y="6477"/>
                  </a:lnTo>
                </a:path>
                <a:path w="33020" h="10794">
                  <a:moveTo>
                    <a:pt x="10540" y="6477"/>
                  </a:moveTo>
                  <a:lnTo>
                    <a:pt x="0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5599640" y="1869837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19">
                  <a:moveTo>
                    <a:pt x="9651" y="0"/>
                  </a:moveTo>
                  <a:lnTo>
                    <a:pt x="0" y="736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5569036" y="1875552"/>
              <a:ext cx="54610" cy="2540"/>
            </a:xfrm>
            <a:custGeom>
              <a:avLst/>
              <a:gdLst/>
              <a:ahLst/>
              <a:cxnLst/>
              <a:rect l="l" t="t" r="r" b="b"/>
              <a:pathLst>
                <a:path w="54610" h="2539">
                  <a:moveTo>
                    <a:pt x="52700" y="2413"/>
                  </a:moveTo>
                  <a:lnTo>
                    <a:pt x="54605" y="1651"/>
                  </a:lnTo>
                </a:path>
                <a:path w="54610" h="2539">
                  <a:moveTo>
                    <a:pt x="4698" y="0"/>
                  </a:moveTo>
                  <a:lnTo>
                    <a:pt x="6603" y="0"/>
                  </a:lnTo>
                  <a:lnTo>
                    <a:pt x="10540" y="889"/>
                  </a:lnTo>
                  <a:lnTo>
                    <a:pt x="21080" y="1651"/>
                  </a:lnTo>
                  <a:lnTo>
                    <a:pt x="31620" y="1651"/>
                  </a:lnTo>
                  <a:lnTo>
                    <a:pt x="46985" y="2413"/>
                  </a:lnTo>
                </a:path>
                <a:path w="54610" h="2539">
                  <a:moveTo>
                    <a:pt x="4698" y="0"/>
                  </a:moveTo>
                  <a:lnTo>
                    <a:pt x="2793" y="0"/>
                  </a:lnTo>
                  <a:lnTo>
                    <a:pt x="1904" y="0"/>
                  </a:lnTo>
                  <a:lnTo>
                    <a:pt x="0" y="0"/>
                  </a:lnTo>
                </a:path>
                <a:path w="54610" h="2539">
                  <a:moveTo>
                    <a:pt x="4698" y="0"/>
                  </a:moveTo>
                  <a:lnTo>
                    <a:pt x="2793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5609291" y="18698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5609291" y="1865773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4">
                  <a:moveTo>
                    <a:pt x="10540" y="0"/>
                  </a:moveTo>
                  <a:lnTo>
                    <a:pt x="0" y="40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5718628" y="1838085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11428" y="0"/>
                  </a:moveTo>
                  <a:lnTo>
                    <a:pt x="0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5696532" y="1834783"/>
              <a:ext cx="57150" cy="9525"/>
            </a:xfrm>
            <a:custGeom>
              <a:avLst/>
              <a:gdLst/>
              <a:ahLst/>
              <a:cxnLst/>
              <a:rect l="l" t="t" r="r" b="b"/>
              <a:pathLst>
                <a:path w="57150" h="9525">
                  <a:moveTo>
                    <a:pt x="56636" y="0"/>
                  </a:moveTo>
                  <a:lnTo>
                    <a:pt x="45081" y="1651"/>
                  </a:lnTo>
                  <a:lnTo>
                    <a:pt x="33525" y="3302"/>
                  </a:lnTo>
                </a:path>
                <a:path w="57150" h="9525">
                  <a:moveTo>
                    <a:pt x="10540" y="7366"/>
                  </a:moveTo>
                  <a:lnTo>
                    <a:pt x="0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5673547" y="1839609"/>
              <a:ext cx="45085" cy="10160"/>
            </a:xfrm>
            <a:custGeom>
              <a:avLst/>
              <a:gdLst/>
              <a:ahLst/>
              <a:cxnLst/>
              <a:rect l="l" t="t" r="r" b="b"/>
              <a:pathLst>
                <a:path w="45085" h="10160">
                  <a:moveTo>
                    <a:pt x="45081" y="0"/>
                  </a:moveTo>
                  <a:lnTo>
                    <a:pt x="33525" y="2540"/>
                  </a:lnTo>
                </a:path>
                <a:path w="45085" h="10160">
                  <a:moveTo>
                    <a:pt x="22984" y="4191"/>
                  </a:moveTo>
                  <a:lnTo>
                    <a:pt x="11428" y="6604"/>
                  </a:lnTo>
                  <a:lnTo>
                    <a:pt x="0" y="990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5342614" y="1869837"/>
              <a:ext cx="178435" cy="1905"/>
            </a:xfrm>
            <a:custGeom>
              <a:avLst/>
              <a:gdLst/>
              <a:ahLst/>
              <a:cxnLst/>
              <a:rect l="l" t="t" r="r" b="b"/>
              <a:pathLst>
                <a:path w="178435" h="1905">
                  <a:moveTo>
                    <a:pt x="-13716" y="825"/>
                  </a:moveTo>
                  <a:lnTo>
                    <a:pt x="192136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4656875" y="2147350"/>
              <a:ext cx="121920" cy="13335"/>
            </a:xfrm>
            <a:custGeom>
              <a:avLst/>
              <a:gdLst/>
              <a:ahLst/>
              <a:cxnLst/>
              <a:rect l="l" t="t" r="r" b="b"/>
              <a:pathLst>
                <a:path w="121920" h="13335">
                  <a:moveTo>
                    <a:pt x="-13716" y="6540"/>
                  </a:moveTo>
                  <a:lnTo>
                    <a:pt x="135499" y="6540"/>
                  </a:lnTo>
                </a:path>
              </a:pathLst>
            </a:custGeom>
            <a:ln w="405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5011809" y="2156240"/>
              <a:ext cx="57785" cy="5715"/>
            </a:xfrm>
            <a:custGeom>
              <a:avLst/>
              <a:gdLst/>
              <a:ahLst/>
              <a:cxnLst/>
              <a:rect l="l" t="t" r="r" b="b"/>
              <a:pathLst>
                <a:path w="57785" h="5714">
                  <a:moveTo>
                    <a:pt x="-13716" y="2857"/>
                  </a:moveTo>
                  <a:lnTo>
                    <a:pt x="71242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4952251" y="2156240"/>
              <a:ext cx="37465" cy="3810"/>
            </a:xfrm>
            <a:custGeom>
              <a:avLst/>
              <a:gdLst/>
              <a:ahLst/>
              <a:cxnLst/>
              <a:rect l="l" t="t" r="r" b="b"/>
              <a:pathLst>
                <a:path w="37464" h="3810">
                  <a:moveTo>
                    <a:pt x="-13716" y="1651"/>
                  </a:moveTo>
                  <a:lnTo>
                    <a:pt x="51178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4644430" y="2146461"/>
              <a:ext cx="97790" cy="10795"/>
            </a:xfrm>
            <a:custGeom>
              <a:avLst/>
              <a:gdLst/>
              <a:ahLst/>
              <a:cxnLst/>
              <a:rect l="l" t="t" r="r" b="b"/>
              <a:pathLst>
                <a:path w="97789" h="10794">
                  <a:moveTo>
                    <a:pt x="-13716" y="5334"/>
                  </a:moveTo>
                  <a:lnTo>
                    <a:pt x="111498" y="5334"/>
                  </a:lnTo>
                </a:path>
              </a:pathLst>
            </a:custGeom>
            <a:ln w="381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4858279" y="2170211"/>
              <a:ext cx="69215" cy="7620"/>
            </a:xfrm>
            <a:custGeom>
              <a:avLst/>
              <a:gdLst/>
              <a:ahLst/>
              <a:cxnLst/>
              <a:rect l="l" t="t" r="r" b="b"/>
              <a:pathLst>
                <a:path w="69214" h="7619">
                  <a:moveTo>
                    <a:pt x="-13716" y="3683"/>
                  </a:moveTo>
                  <a:lnTo>
                    <a:pt x="82798" y="3683"/>
                  </a:lnTo>
                </a:path>
              </a:pathLst>
            </a:custGeom>
            <a:ln w="348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4887106" y="2172624"/>
              <a:ext cx="78105" cy="8255"/>
            </a:xfrm>
            <a:custGeom>
              <a:avLst/>
              <a:gdLst/>
              <a:ahLst/>
              <a:cxnLst/>
              <a:rect l="l" t="t" r="r" b="b"/>
              <a:pathLst>
                <a:path w="78104" h="8255">
                  <a:moveTo>
                    <a:pt x="-13716" y="4064"/>
                  </a:moveTo>
                  <a:lnTo>
                    <a:pt x="91306" y="4064"/>
                  </a:lnTo>
                </a:path>
              </a:pathLst>
            </a:custGeom>
            <a:ln w="355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5084317" y="2362120"/>
              <a:ext cx="173355" cy="29845"/>
            </a:xfrm>
            <a:custGeom>
              <a:avLst/>
              <a:gdLst/>
              <a:ahLst/>
              <a:cxnLst/>
              <a:rect l="l" t="t" r="r" b="b"/>
              <a:pathLst>
                <a:path w="173354" h="29844">
                  <a:moveTo>
                    <a:pt x="0" y="29846"/>
                  </a:moveTo>
                  <a:lnTo>
                    <a:pt x="173216" y="29846"/>
                  </a:lnTo>
                  <a:lnTo>
                    <a:pt x="173216" y="0"/>
                  </a:lnTo>
                  <a:lnTo>
                    <a:pt x="0" y="0"/>
                  </a:lnTo>
                  <a:lnTo>
                    <a:pt x="0" y="298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5085333" y="2362882"/>
              <a:ext cx="173355" cy="31115"/>
            </a:xfrm>
            <a:custGeom>
              <a:avLst/>
              <a:gdLst/>
              <a:ahLst/>
              <a:cxnLst/>
              <a:rect l="l" t="t" r="r" b="b"/>
              <a:pathLst>
                <a:path w="173354" h="31114">
                  <a:moveTo>
                    <a:pt x="0" y="30735"/>
                  </a:moveTo>
                  <a:lnTo>
                    <a:pt x="173216" y="30735"/>
                  </a:lnTo>
                  <a:lnTo>
                    <a:pt x="173216" y="0"/>
                  </a:lnTo>
                  <a:lnTo>
                    <a:pt x="0" y="0"/>
                  </a:lnTo>
                  <a:lnTo>
                    <a:pt x="0" y="3073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5083685" y="2376599"/>
              <a:ext cx="80645" cy="1905"/>
            </a:xfrm>
            <a:custGeom>
              <a:avLst/>
              <a:gdLst/>
              <a:ahLst/>
              <a:cxnLst/>
              <a:rect l="l" t="t" r="r" b="b"/>
              <a:pathLst>
                <a:path w="80645" h="1905">
                  <a:moveTo>
                    <a:pt x="-13716" y="825"/>
                  </a:moveTo>
                  <a:lnTo>
                    <a:pt x="9422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5451190" y="2373424"/>
              <a:ext cx="103505" cy="2540"/>
            </a:xfrm>
            <a:custGeom>
              <a:avLst/>
              <a:gdLst/>
              <a:ahLst/>
              <a:cxnLst/>
              <a:rect l="l" t="t" r="r" b="b"/>
              <a:pathLst>
                <a:path w="103504" h="2539">
                  <a:moveTo>
                    <a:pt x="-13716" y="1206"/>
                  </a:moveTo>
                  <a:lnTo>
                    <a:pt x="117212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5109324" y="2349042"/>
              <a:ext cx="154940" cy="36830"/>
            </a:xfrm>
            <a:custGeom>
              <a:avLst/>
              <a:gdLst/>
              <a:ahLst/>
              <a:cxnLst/>
              <a:rect l="l" t="t" r="r" b="b"/>
              <a:pathLst>
                <a:path w="154939" h="36830">
                  <a:moveTo>
                    <a:pt x="154940" y="0"/>
                  </a:moveTo>
                  <a:lnTo>
                    <a:pt x="0" y="0"/>
                  </a:lnTo>
                  <a:lnTo>
                    <a:pt x="0" y="29845"/>
                  </a:lnTo>
                  <a:lnTo>
                    <a:pt x="1905" y="29845"/>
                  </a:lnTo>
                  <a:lnTo>
                    <a:pt x="1905" y="36449"/>
                  </a:lnTo>
                  <a:lnTo>
                    <a:pt x="154940" y="36449"/>
                  </a:lnTo>
                  <a:lnTo>
                    <a:pt x="154940" y="29845"/>
                  </a:lnTo>
                  <a:lnTo>
                    <a:pt x="154940" y="6477"/>
                  </a:lnTo>
                  <a:lnTo>
                    <a:pt x="15494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5164196" y="2378250"/>
              <a:ext cx="81915" cy="1905"/>
            </a:xfrm>
            <a:custGeom>
              <a:avLst/>
              <a:gdLst/>
              <a:ahLst/>
              <a:cxnLst/>
              <a:rect l="l" t="t" r="r" b="b"/>
              <a:pathLst>
                <a:path w="81914" h="1905">
                  <a:moveTo>
                    <a:pt x="-13716" y="825"/>
                  </a:moveTo>
                  <a:lnTo>
                    <a:pt x="95243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5106034" y="2357040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79" h="10160">
                  <a:moveTo>
                    <a:pt x="0" y="8128"/>
                  </a:moveTo>
                  <a:lnTo>
                    <a:pt x="4698" y="9779"/>
                  </a:lnTo>
                </a:path>
                <a:path w="5079" h="10160">
                  <a:moveTo>
                    <a:pt x="2793" y="3302"/>
                  </a:moveTo>
                  <a:lnTo>
                    <a:pt x="3809" y="0"/>
                  </a:lnTo>
                </a:path>
                <a:path w="5079" h="10160">
                  <a:moveTo>
                    <a:pt x="3809" y="8128"/>
                  </a:moveTo>
                  <a:lnTo>
                    <a:pt x="2793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5110733" y="23522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5109844" y="2352976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69">
                  <a:moveTo>
                    <a:pt x="0" y="4064"/>
                  </a:moveTo>
                  <a:lnTo>
                    <a:pt x="888" y="0"/>
                  </a:lnTo>
                </a:path>
                <a:path w="1270" h="13969">
                  <a:moveTo>
                    <a:pt x="888" y="13843"/>
                  </a:moveTo>
                  <a:lnTo>
                    <a:pt x="0" y="13843"/>
                  </a:lnTo>
                  <a:lnTo>
                    <a:pt x="0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5090669" y="2374948"/>
              <a:ext cx="3810" cy="36195"/>
            </a:xfrm>
            <a:custGeom>
              <a:avLst/>
              <a:gdLst/>
              <a:ahLst/>
              <a:cxnLst/>
              <a:rect l="l" t="t" r="r" b="b"/>
              <a:pathLst>
                <a:path w="3810" h="36194">
                  <a:moveTo>
                    <a:pt x="1904" y="-13714"/>
                  </a:moveTo>
                  <a:lnTo>
                    <a:pt x="1904" y="49658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5088764" y="2361993"/>
              <a:ext cx="16510" cy="64769"/>
            </a:xfrm>
            <a:custGeom>
              <a:avLst/>
              <a:gdLst/>
              <a:ahLst/>
              <a:cxnLst/>
              <a:rect l="l" t="t" r="r" b="b"/>
              <a:pathLst>
                <a:path w="16510" h="64769">
                  <a:moveTo>
                    <a:pt x="1904" y="61979"/>
                  </a:moveTo>
                  <a:lnTo>
                    <a:pt x="3809" y="53851"/>
                  </a:lnTo>
                </a:path>
                <a:path w="16510" h="64769">
                  <a:moveTo>
                    <a:pt x="1904" y="48898"/>
                  </a:moveTo>
                  <a:lnTo>
                    <a:pt x="2793" y="49787"/>
                  </a:lnTo>
                </a:path>
                <a:path w="16510" h="64769">
                  <a:moveTo>
                    <a:pt x="3809" y="51311"/>
                  </a:moveTo>
                  <a:lnTo>
                    <a:pt x="3809" y="50549"/>
                  </a:lnTo>
                  <a:lnTo>
                    <a:pt x="3809" y="49787"/>
                  </a:lnTo>
                  <a:lnTo>
                    <a:pt x="2793" y="49787"/>
                  </a:lnTo>
                </a:path>
                <a:path w="16510" h="64769">
                  <a:moveTo>
                    <a:pt x="2793" y="60328"/>
                  </a:moveTo>
                  <a:lnTo>
                    <a:pt x="3809" y="51311"/>
                  </a:lnTo>
                </a:path>
                <a:path w="16510" h="64769">
                  <a:moveTo>
                    <a:pt x="7619" y="59566"/>
                  </a:moveTo>
                  <a:lnTo>
                    <a:pt x="6603" y="59566"/>
                  </a:lnTo>
                  <a:lnTo>
                    <a:pt x="6603" y="60328"/>
                  </a:lnTo>
                  <a:lnTo>
                    <a:pt x="5714" y="60328"/>
                  </a:lnTo>
                  <a:lnTo>
                    <a:pt x="5714" y="61217"/>
                  </a:lnTo>
                  <a:lnTo>
                    <a:pt x="4698" y="61979"/>
                  </a:lnTo>
                  <a:lnTo>
                    <a:pt x="4698" y="63631"/>
                  </a:lnTo>
                  <a:lnTo>
                    <a:pt x="4698" y="64393"/>
                  </a:lnTo>
                </a:path>
                <a:path w="16510" h="64769">
                  <a:moveTo>
                    <a:pt x="5714" y="59566"/>
                  </a:moveTo>
                  <a:lnTo>
                    <a:pt x="0" y="63631"/>
                  </a:lnTo>
                </a:path>
                <a:path w="16510" h="64769">
                  <a:moveTo>
                    <a:pt x="7619" y="59566"/>
                  </a:moveTo>
                  <a:lnTo>
                    <a:pt x="6603" y="59566"/>
                  </a:lnTo>
                </a:path>
                <a:path w="16510" h="64769">
                  <a:moveTo>
                    <a:pt x="0" y="63631"/>
                  </a:moveTo>
                  <a:lnTo>
                    <a:pt x="888" y="63631"/>
                  </a:lnTo>
                  <a:lnTo>
                    <a:pt x="1904" y="63631"/>
                  </a:lnTo>
                  <a:lnTo>
                    <a:pt x="4698" y="64393"/>
                  </a:lnTo>
                </a:path>
                <a:path w="16510" h="64769">
                  <a:moveTo>
                    <a:pt x="9524" y="0"/>
                  </a:moveTo>
                  <a:lnTo>
                    <a:pt x="16254" y="762"/>
                  </a:lnTo>
                </a:path>
                <a:path w="16510" h="64769">
                  <a:moveTo>
                    <a:pt x="8635" y="11430"/>
                  </a:moveTo>
                  <a:lnTo>
                    <a:pt x="9524" y="0"/>
                  </a:lnTo>
                </a:path>
                <a:path w="16510" h="64769">
                  <a:moveTo>
                    <a:pt x="7619" y="12192"/>
                  </a:moveTo>
                  <a:lnTo>
                    <a:pt x="8635" y="12192"/>
                  </a:lnTo>
                  <a:lnTo>
                    <a:pt x="8635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5094478" y="23741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5096383" y="2362755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30">
                  <a:moveTo>
                    <a:pt x="0" y="11430"/>
                  </a:moveTo>
                  <a:lnTo>
                    <a:pt x="1015" y="7366"/>
                  </a:lnTo>
                  <a:lnTo>
                    <a:pt x="1015" y="4064"/>
                  </a:ln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5108828" y="236034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5105019" y="235792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3809" y="2413"/>
                  </a:moveTo>
                  <a:lnTo>
                    <a:pt x="2920" y="2413"/>
                  </a:lnTo>
                  <a:lnTo>
                    <a:pt x="1904" y="1524"/>
                  </a:lnTo>
                  <a:lnTo>
                    <a:pt x="1015" y="762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5105019" y="2357929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19">
                  <a:moveTo>
                    <a:pt x="1015" y="7239"/>
                  </a:moveTo>
                  <a:lnTo>
                    <a:pt x="0" y="5715"/>
                  </a:lnTo>
                  <a:lnTo>
                    <a:pt x="0" y="4826"/>
                  </a:lnTo>
                  <a:lnTo>
                    <a:pt x="0" y="3175"/>
                  </a:ln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5088115" y="2157259"/>
              <a:ext cx="80645" cy="56515"/>
            </a:xfrm>
            <a:custGeom>
              <a:avLst/>
              <a:gdLst/>
              <a:ahLst/>
              <a:cxnLst/>
              <a:rect l="l" t="t" r="r" b="b"/>
              <a:pathLst>
                <a:path w="80645" h="56514">
                  <a:moveTo>
                    <a:pt x="80264" y="24511"/>
                  </a:moveTo>
                  <a:lnTo>
                    <a:pt x="72517" y="24511"/>
                  </a:lnTo>
                  <a:lnTo>
                    <a:pt x="72517" y="0"/>
                  </a:lnTo>
                  <a:lnTo>
                    <a:pt x="0" y="0"/>
                  </a:lnTo>
                  <a:lnTo>
                    <a:pt x="0" y="32385"/>
                  </a:lnTo>
                  <a:lnTo>
                    <a:pt x="4826" y="32385"/>
                  </a:lnTo>
                  <a:lnTo>
                    <a:pt x="4826" y="56019"/>
                  </a:lnTo>
                  <a:lnTo>
                    <a:pt x="80264" y="56019"/>
                  </a:lnTo>
                  <a:lnTo>
                    <a:pt x="80264" y="245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5090415" y="2193835"/>
              <a:ext cx="35560" cy="3810"/>
            </a:xfrm>
            <a:custGeom>
              <a:avLst/>
              <a:gdLst/>
              <a:ahLst/>
              <a:cxnLst/>
              <a:rect l="l" t="t" r="r" b="b"/>
              <a:pathLst>
                <a:path w="35560" h="3810">
                  <a:moveTo>
                    <a:pt x="-13716" y="1651"/>
                  </a:moveTo>
                  <a:lnTo>
                    <a:pt x="49146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5069335" y="2161956"/>
              <a:ext cx="58419" cy="5715"/>
            </a:xfrm>
            <a:custGeom>
              <a:avLst/>
              <a:gdLst/>
              <a:ahLst/>
              <a:cxnLst/>
              <a:rect l="l" t="t" r="r" b="b"/>
              <a:pathLst>
                <a:path w="58420" h="5714">
                  <a:moveTo>
                    <a:pt x="-13716" y="2857"/>
                  </a:moveTo>
                  <a:lnTo>
                    <a:pt x="72131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5125845" y="2197137"/>
              <a:ext cx="29209" cy="3175"/>
            </a:xfrm>
            <a:custGeom>
              <a:avLst/>
              <a:gdLst/>
              <a:ahLst/>
              <a:cxnLst/>
              <a:rect l="l" t="t" r="r" b="b"/>
              <a:pathLst>
                <a:path w="29210" h="3175">
                  <a:moveTo>
                    <a:pt x="28826" y="3175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5127750" y="2167671"/>
              <a:ext cx="59690" cy="5715"/>
            </a:xfrm>
            <a:custGeom>
              <a:avLst/>
              <a:gdLst/>
              <a:ahLst/>
              <a:cxnLst/>
              <a:rect l="l" t="t" r="r" b="b"/>
              <a:pathLst>
                <a:path w="59689" h="5714">
                  <a:moveTo>
                    <a:pt x="-13716" y="2857"/>
                  </a:moveTo>
                  <a:lnTo>
                    <a:pt x="73274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5229212" y="2171100"/>
              <a:ext cx="78740" cy="31750"/>
            </a:xfrm>
            <a:custGeom>
              <a:avLst/>
              <a:gdLst/>
              <a:ahLst/>
              <a:cxnLst/>
              <a:rect l="l" t="t" r="r" b="b"/>
              <a:pathLst>
                <a:path w="78739" h="31750">
                  <a:moveTo>
                    <a:pt x="0" y="31497"/>
                  </a:moveTo>
                  <a:lnTo>
                    <a:pt x="78229" y="31497"/>
                  </a:lnTo>
                  <a:lnTo>
                    <a:pt x="78229" y="0"/>
                  </a:lnTo>
                  <a:lnTo>
                    <a:pt x="0" y="0"/>
                  </a:lnTo>
                  <a:lnTo>
                    <a:pt x="0" y="314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5289914" y="2211743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30604" y="254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5238736" y="2194851"/>
              <a:ext cx="76835" cy="31750"/>
            </a:xfrm>
            <a:custGeom>
              <a:avLst/>
              <a:gdLst/>
              <a:ahLst/>
              <a:cxnLst/>
              <a:rect l="l" t="t" r="r" b="b"/>
              <a:pathLst>
                <a:path w="76835" h="31750">
                  <a:moveTo>
                    <a:pt x="0" y="31497"/>
                  </a:moveTo>
                  <a:lnTo>
                    <a:pt x="76324" y="31497"/>
                  </a:lnTo>
                  <a:lnTo>
                    <a:pt x="76324" y="0"/>
                  </a:lnTo>
                  <a:lnTo>
                    <a:pt x="0" y="0"/>
                  </a:lnTo>
                  <a:lnTo>
                    <a:pt x="0" y="314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5154671" y="2181642"/>
              <a:ext cx="151765" cy="30480"/>
            </a:xfrm>
            <a:custGeom>
              <a:avLst/>
              <a:gdLst/>
              <a:ahLst/>
              <a:cxnLst/>
              <a:rect l="l" t="t" r="r" b="b"/>
              <a:pathLst>
                <a:path w="151764" h="30480">
                  <a:moveTo>
                    <a:pt x="135243" y="30100"/>
                  </a:moveTo>
                  <a:lnTo>
                    <a:pt x="102606" y="27687"/>
                  </a:lnTo>
                  <a:lnTo>
                    <a:pt x="69081" y="24385"/>
                  </a:lnTo>
                </a:path>
                <a:path w="151764" h="30480">
                  <a:moveTo>
                    <a:pt x="69081" y="24385"/>
                  </a:moveTo>
                  <a:lnTo>
                    <a:pt x="35429" y="21972"/>
                  </a:lnTo>
                  <a:lnTo>
                    <a:pt x="0" y="18670"/>
                  </a:lnTo>
                </a:path>
                <a:path w="151764" h="30480">
                  <a:moveTo>
                    <a:pt x="97781" y="26925"/>
                  </a:moveTo>
                  <a:lnTo>
                    <a:pt x="48890" y="22861"/>
                  </a:lnTo>
                  <a:lnTo>
                    <a:pt x="0" y="17908"/>
                  </a:lnTo>
                </a:path>
                <a:path w="151764" h="30480">
                  <a:moveTo>
                    <a:pt x="121782" y="0"/>
                  </a:moveTo>
                  <a:lnTo>
                    <a:pt x="151497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5173591" y="2159669"/>
              <a:ext cx="86995" cy="33655"/>
            </a:xfrm>
            <a:custGeom>
              <a:avLst/>
              <a:gdLst/>
              <a:ahLst/>
              <a:cxnLst/>
              <a:rect l="l" t="t" r="r" b="b"/>
              <a:pathLst>
                <a:path w="86995" h="33655">
                  <a:moveTo>
                    <a:pt x="0" y="33149"/>
                  </a:moveTo>
                  <a:lnTo>
                    <a:pt x="86864" y="33149"/>
                  </a:lnTo>
                  <a:lnTo>
                    <a:pt x="86864" y="0"/>
                  </a:lnTo>
                  <a:lnTo>
                    <a:pt x="0" y="0"/>
                  </a:lnTo>
                  <a:lnTo>
                    <a:pt x="0" y="331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5246738" y="2179102"/>
              <a:ext cx="29845" cy="2540"/>
            </a:xfrm>
            <a:custGeom>
              <a:avLst/>
              <a:gdLst/>
              <a:ahLst/>
              <a:cxnLst/>
              <a:rect l="l" t="t" r="r" b="b"/>
              <a:pathLst>
                <a:path w="29845" h="2539">
                  <a:moveTo>
                    <a:pt x="0" y="0"/>
                  </a:moveTo>
                  <a:lnTo>
                    <a:pt x="29715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5178289" y="2166274"/>
              <a:ext cx="78740" cy="32384"/>
            </a:xfrm>
            <a:custGeom>
              <a:avLst/>
              <a:gdLst/>
              <a:ahLst/>
              <a:cxnLst/>
              <a:rect l="l" t="t" r="r" b="b"/>
              <a:pathLst>
                <a:path w="78739" h="32385">
                  <a:moveTo>
                    <a:pt x="0" y="32259"/>
                  </a:moveTo>
                  <a:lnTo>
                    <a:pt x="78356" y="32259"/>
                  </a:lnTo>
                  <a:lnTo>
                    <a:pt x="78356" y="0"/>
                  </a:lnTo>
                  <a:lnTo>
                    <a:pt x="0" y="0"/>
                  </a:lnTo>
                  <a:lnTo>
                    <a:pt x="0" y="322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5146925" y="2175926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-13716" y="2032"/>
                  </a:moveTo>
                  <a:lnTo>
                    <a:pt x="58797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4962791" y="2180753"/>
              <a:ext cx="65405" cy="7620"/>
            </a:xfrm>
            <a:custGeom>
              <a:avLst/>
              <a:gdLst/>
              <a:ahLst/>
              <a:cxnLst/>
              <a:rect l="l" t="t" r="r" b="b"/>
              <a:pathLst>
                <a:path w="65404" h="7619">
                  <a:moveTo>
                    <a:pt x="-13716" y="3683"/>
                  </a:moveTo>
                  <a:lnTo>
                    <a:pt x="78989" y="3683"/>
                  </a:lnTo>
                </a:path>
              </a:pathLst>
            </a:custGeom>
            <a:ln w="348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4966345" y="2168687"/>
              <a:ext cx="90805" cy="34290"/>
            </a:xfrm>
            <a:custGeom>
              <a:avLst/>
              <a:gdLst/>
              <a:ahLst/>
              <a:cxnLst/>
              <a:rect l="l" t="t" r="r" b="b"/>
              <a:pathLst>
                <a:path w="90804" h="34289">
                  <a:moveTo>
                    <a:pt x="0" y="33911"/>
                  </a:moveTo>
                  <a:lnTo>
                    <a:pt x="90801" y="33911"/>
                  </a:lnTo>
                  <a:lnTo>
                    <a:pt x="90801" y="0"/>
                  </a:lnTo>
                  <a:lnTo>
                    <a:pt x="0" y="0"/>
                  </a:lnTo>
                  <a:lnTo>
                    <a:pt x="0" y="3391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5028064" y="2188119"/>
              <a:ext cx="62865" cy="5715"/>
            </a:xfrm>
            <a:custGeom>
              <a:avLst/>
              <a:gdLst/>
              <a:ahLst/>
              <a:cxnLst/>
              <a:rect l="l" t="t" r="r" b="b"/>
              <a:pathLst>
                <a:path w="62864" h="5714">
                  <a:moveTo>
                    <a:pt x="-13716" y="2857"/>
                  </a:moveTo>
                  <a:lnTo>
                    <a:pt x="76068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5043429" y="2188881"/>
              <a:ext cx="63500" cy="6985"/>
            </a:xfrm>
            <a:custGeom>
              <a:avLst/>
              <a:gdLst/>
              <a:ahLst/>
              <a:cxnLst/>
              <a:rect l="l" t="t" r="r" b="b"/>
              <a:pathLst>
                <a:path w="63500" h="6985">
                  <a:moveTo>
                    <a:pt x="-13716" y="3302"/>
                  </a:moveTo>
                  <a:lnTo>
                    <a:pt x="76957" y="3302"/>
                  </a:lnTo>
                </a:path>
              </a:pathLst>
            </a:custGeom>
            <a:ln w="340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4975996" y="2145826"/>
              <a:ext cx="83185" cy="33655"/>
            </a:xfrm>
            <a:custGeom>
              <a:avLst/>
              <a:gdLst/>
              <a:ahLst/>
              <a:cxnLst/>
              <a:rect l="l" t="t" r="r" b="b"/>
              <a:pathLst>
                <a:path w="83185" h="33655">
                  <a:moveTo>
                    <a:pt x="0" y="33149"/>
                  </a:moveTo>
                  <a:lnTo>
                    <a:pt x="83054" y="33149"/>
                  </a:lnTo>
                  <a:lnTo>
                    <a:pt x="83054" y="0"/>
                  </a:lnTo>
                  <a:lnTo>
                    <a:pt x="0" y="0"/>
                  </a:lnTo>
                  <a:lnTo>
                    <a:pt x="0" y="3314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5045334" y="2165258"/>
              <a:ext cx="56515" cy="5715"/>
            </a:xfrm>
            <a:custGeom>
              <a:avLst/>
              <a:gdLst/>
              <a:ahLst/>
              <a:cxnLst/>
              <a:rect l="l" t="t" r="r" b="b"/>
              <a:pathLst>
                <a:path w="56514" h="5714">
                  <a:moveTo>
                    <a:pt x="-13716" y="2857"/>
                  </a:moveTo>
                  <a:lnTo>
                    <a:pt x="70226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4927361" y="2177578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4" h="5080">
                  <a:moveTo>
                    <a:pt x="33525" y="3175"/>
                  </a:moveTo>
                  <a:lnTo>
                    <a:pt x="35429" y="3175"/>
                  </a:lnTo>
                </a:path>
                <a:path w="52704" h="5080">
                  <a:moveTo>
                    <a:pt x="32636" y="3175"/>
                  </a:moveTo>
                  <a:lnTo>
                    <a:pt x="33525" y="3175"/>
                  </a:lnTo>
                </a:path>
                <a:path w="52704" h="5080">
                  <a:moveTo>
                    <a:pt x="52700" y="4826"/>
                  </a:moveTo>
                  <a:lnTo>
                    <a:pt x="37334" y="3175"/>
                  </a:lnTo>
                </a:path>
                <a:path w="52704" h="5080">
                  <a:moveTo>
                    <a:pt x="32636" y="317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4742212" y="2157129"/>
              <a:ext cx="116205" cy="13335"/>
            </a:xfrm>
            <a:custGeom>
              <a:avLst/>
              <a:gdLst/>
              <a:ahLst/>
              <a:cxnLst/>
              <a:rect l="l" t="t" r="r" b="b"/>
              <a:pathLst>
                <a:path w="116204" h="13335">
                  <a:moveTo>
                    <a:pt x="-13716" y="6540"/>
                  </a:moveTo>
                  <a:lnTo>
                    <a:pt x="129784" y="6540"/>
                  </a:lnTo>
                </a:path>
              </a:pathLst>
            </a:custGeom>
            <a:ln w="405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4764940" y="2146715"/>
              <a:ext cx="135890" cy="40005"/>
            </a:xfrm>
            <a:custGeom>
              <a:avLst/>
              <a:gdLst/>
              <a:ahLst/>
              <a:cxnLst/>
              <a:rect l="l" t="t" r="r" b="b"/>
              <a:pathLst>
                <a:path w="135889" h="40005">
                  <a:moveTo>
                    <a:pt x="0" y="39626"/>
                  </a:moveTo>
                  <a:lnTo>
                    <a:pt x="135882" y="39626"/>
                  </a:lnTo>
                  <a:lnTo>
                    <a:pt x="135882" y="0"/>
                  </a:lnTo>
                  <a:lnTo>
                    <a:pt x="0" y="0"/>
                  </a:lnTo>
                  <a:lnTo>
                    <a:pt x="0" y="3962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4769766" y="2118900"/>
              <a:ext cx="140970" cy="39370"/>
            </a:xfrm>
            <a:custGeom>
              <a:avLst/>
              <a:gdLst/>
              <a:ahLst/>
              <a:cxnLst/>
              <a:rect l="l" t="t" r="r" b="b"/>
              <a:pathLst>
                <a:path w="140970" h="39369">
                  <a:moveTo>
                    <a:pt x="0" y="38864"/>
                  </a:moveTo>
                  <a:lnTo>
                    <a:pt x="140580" y="38864"/>
                  </a:lnTo>
                  <a:lnTo>
                    <a:pt x="140580" y="0"/>
                  </a:lnTo>
                  <a:lnTo>
                    <a:pt x="0" y="0"/>
                  </a:lnTo>
                  <a:lnTo>
                    <a:pt x="0" y="388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4878471" y="2148112"/>
              <a:ext cx="74295" cy="8255"/>
            </a:xfrm>
            <a:custGeom>
              <a:avLst/>
              <a:gdLst/>
              <a:ahLst/>
              <a:cxnLst/>
              <a:rect l="l" t="t" r="r" b="b"/>
              <a:pathLst>
                <a:path w="74295" h="8255">
                  <a:moveTo>
                    <a:pt x="-13716" y="4064"/>
                  </a:moveTo>
                  <a:lnTo>
                    <a:pt x="87497" y="4064"/>
                  </a:lnTo>
                </a:path>
              </a:pathLst>
            </a:custGeom>
            <a:ln w="355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4823738" y="1877966"/>
              <a:ext cx="187325" cy="1905"/>
            </a:xfrm>
            <a:custGeom>
              <a:avLst/>
              <a:gdLst/>
              <a:ahLst/>
              <a:cxnLst/>
              <a:rect l="l" t="t" r="r" b="b"/>
              <a:pathLst>
                <a:path w="187325" h="1905">
                  <a:moveTo>
                    <a:pt x="-13716" y="825"/>
                  </a:moveTo>
                  <a:lnTo>
                    <a:pt x="200771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4800753" y="1874790"/>
              <a:ext cx="180340" cy="1905"/>
            </a:xfrm>
            <a:custGeom>
              <a:avLst/>
              <a:gdLst/>
              <a:ahLst/>
              <a:cxnLst/>
              <a:rect l="l" t="t" r="r" b="b"/>
              <a:pathLst>
                <a:path w="180339" h="1905">
                  <a:moveTo>
                    <a:pt x="-13716" y="825"/>
                  </a:moveTo>
                  <a:lnTo>
                    <a:pt x="194040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4896630" y="2144047"/>
              <a:ext cx="115570" cy="12700"/>
            </a:xfrm>
            <a:custGeom>
              <a:avLst/>
              <a:gdLst/>
              <a:ahLst/>
              <a:cxnLst/>
              <a:rect l="l" t="t" r="r" b="b"/>
              <a:pathLst>
                <a:path w="115570" h="12700">
                  <a:moveTo>
                    <a:pt x="-13716" y="6096"/>
                  </a:moveTo>
                  <a:lnTo>
                    <a:pt x="128895" y="6096"/>
                  </a:lnTo>
                </a:path>
              </a:pathLst>
            </a:custGeom>
            <a:ln w="396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5010793" y="1877204"/>
              <a:ext cx="186055" cy="1270"/>
            </a:xfrm>
            <a:custGeom>
              <a:avLst/>
              <a:gdLst/>
              <a:ahLst/>
              <a:cxnLst/>
              <a:rect l="l" t="t" r="r" b="b"/>
              <a:pathLst>
                <a:path w="186054" h="1269">
                  <a:moveTo>
                    <a:pt x="-13716" y="381"/>
                  </a:moveTo>
                  <a:lnTo>
                    <a:pt x="199755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4981078" y="1873139"/>
              <a:ext cx="180340" cy="1905"/>
            </a:xfrm>
            <a:custGeom>
              <a:avLst/>
              <a:gdLst/>
              <a:ahLst/>
              <a:cxnLst/>
              <a:rect l="l" t="t" r="r" b="b"/>
              <a:pathLst>
                <a:path w="180339" h="1905">
                  <a:moveTo>
                    <a:pt x="-13716" y="825"/>
                  </a:moveTo>
                  <a:lnTo>
                    <a:pt x="194040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4726846" y="2126901"/>
              <a:ext cx="57150" cy="5715"/>
            </a:xfrm>
            <a:custGeom>
              <a:avLst/>
              <a:gdLst/>
              <a:ahLst/>
              <a:cxnLst/>
              <a:rect l="l" t="t" r="r" b="b"/>
              <a:pathLst>
                <a:path w="57150" h="5714">
                  <a:moveTo>
                    <a:pt x="-13716" y="2857"/>
                  </a:moveTo>
                  <a:lnTo>
                    <a:pt x="70353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4706782" y="2130204"/>
              <a:ext cx="60960" cy="6985"/>
            </a:xfrm>
            <a:custGeom>
              <a:avLst/>
              <a:gdLst/>
              <a:ahLst/>
              <a:cxnLst/>
              <a:rect l="l" t="t" r="r" b="b"/>
              <a:pathLst>
                <a:path w="60960" h="6985">
                  <a:moveTo>
                    <a:pt x="-13716" y="3238"/>
                  </a:moveTo>
                  <a:lnTo>
                    <a:pt x="74163" y="3238"/>
                  </a:lnTo>
                </a:path>
              </a:pathLst>
            </a:custGeom>
            <a:ln w="339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4767228" y="2136681"/>
              <a:ext cx="111760" cy="11430"/>
            </a:xfrm>
            <a:custGeom>
              <a:avLst/>
              <a:gdLst/>
              <a:ahLst/>
              <a:cxnLst/>
              <a:rect l="l" t="t" r="r" b="b"/>
              <a:pathLst>
                <a:path w="111760" h="11430">
                  <a:moveTo>
                    <a:pt x="-13716" y="5715"/>
                  </a:moveTo>
                  <a:lnTo>
                    <a:pt x="124959" y="5715"/>
                  </a:lnTo>
                </a:path>
              </a:pathLst>
            </a:custGeom>
            <a:ln w="388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4671225" y="2121186"/>
              <a:ext cx="55880" cy="5715"/>
            </a:xfrm>
            <a:custGeom>
              <a:avLst/>
              <a:gdLst/>
              <a:ahLst/>
              <a:cxnLst/>
              <a:rect l="l" t="t" r="r" b="b"/>
              <a:pathLst>
                <a:path w="55879" h="5714">
                  <a:moveTo>
                    <a:pt x="-13716" y="2857"/>
                  </a:moveTo>
                  <a:lnTo>
                    <a:pt x="69337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4647351" y="2124488"/>
              <a:ext cx="59690" cy="5715"/>
            </a:xfrm>
            <a:custGeom>
              <a:avLst/>
              <a:gdLst/>
              <a:ahLst/>
              <a:cxnLst/>
              <a:rect l="l" t="t" r="r" b="b"/>
              <a:pathLst>
                <a:path w="59689" h="5714">
                  <a:moveTo>
                    <a:pt x="-13716" y="2857"/>
                  </a:moveTo>
                  <a:lnTo>
                    <a:pt x="73147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4500552" y="2109755"/>
              <a:ext cx="48895" cy="5080"/>
            </a:xfrm>
            <a:custGeom>
              <a:avLst/>
              <a:gdLst/>
              <a:ahLst/>
              <a:cxnLst/>
              <a:rect l="l" t="t" r="r" b="b"/>
              <a:pathLst>
                <a:path w="48895" h="5080">
                  <a:moveTo>
                    <a:pt x="-13716" y="2476"/>
                  </a:moveTo>
                  <a:lnTo>
                    <a:pt x="62607" y="2476"/>
                  </a:lnTo>
                </a:path>
              </a:pathLst>
            </a:custGeom>
            <a:ln w="323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4549443" y="2114709"/>
              <a:ext cx="98425" cy="10160"/>
            </a:xfrm>
            <a:custGeom>
              <a:avLst/>
              <a:gdLst/>
              <a:ahLst/>
              <a:cxnLst/>
              <a:rect l="l" t="t" r="r" b="b"/>
              <a:pathLst>
                <a:path w="98425" h="10160">
                  <a:moveTo>
                    <a:pt x="-13716" y="4889"/>
                  </a:moveTo>
                  <a:lnTo>
                    <a:pt x="111625" y="4889"/>
                  </a:lnTo>
                </a:path>
              </a:pathLst>
            </a:custGeom>
            <a:ln w="372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4512997" y="2132617"/>
              <a:ext cx="81915" cy="9525"/>
            </a:xfrm>
            <a:custGeom>
              <a:avLst/>
              <a:gdLst/>
              <a:ahLst/>
              <a:cxnLst/>
              <a:rect l="l" t="t" r="r" b="b"/>
              <a:pathLst>
                <a:path w="81914" h="9525">
                  <a:moveTo>
                    <a:pt x="-13716" y="4508"/>
                  </a:moveTo>
                  <a:lnTo>
                    <a:pt x="95243" y="4508"/>
                  </a:lnTo>
                </a:path>
              </a:pathLst>
            </a:custGeom>
            <a:ln w="364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4556173" y="2136681"/>
              <a:ext cx="40640" cy="4445"/>
            </a:xfrm>
            <a:custGeom>
              <a:avLst/>
              <a:gdLst/>
              <a:ahLst/>
              <a:cxnLst/>
              <a:rect l="l" t="t" r="r" b="b"/>
              <a:pathLst>
                <a:path w="40639" h="4444">
                  <a:moveTo>
                    <a:pt x="-13716" y="2032"/>
                  </a:moveTo>
                  <a:lnTo>
                    <a:pt x="53972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4498647" y="2104929"/>
              <a:ext cx="86360" cy="8255"/>
            </a:xfrm>
            <a:custGeom>
              <a:avLst/>
              <a:gdLst/>
              <a:ahLst/>
              <a:cxnLst/>
              <a:rect l="l" t="t" r="r" b="b"/>
              <a:pathLst>
                <a:path w="86360" h="8255">
                  <a:moveTo>
                    <a:pt x="-13716" y="4064"/>
                  </a:moveTo>
                  <a:lnTo>
                    <a:pt x="100069" y="4064"/>
                  </a:lnTo>
                </a:path>
              </a:pathLst>
            </a:custGeom>
            <a:ln w="355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4584999" y="2113057"/>
              <a:ext cx="86360" cy="8255"/>
            </a:xfrm>
            <a:custGeom>
              <a:avLst/>
              <a:gdLst/>
              <a:ahLst/>
              <a:cxnLst/>
              <a:rect l="l" t="t" r="r" b="b"/>
              <a:pathLst>
                <a:path w="86360" h="8255">
                  <a:moveTo>
                    <a:pt x="-13716" y="4064"/>
                  </a:moveTo>
                  <a:lnTo>
                    <a:pt x="99942" y="4064"/>
                  </a:lnTo>
                </a:path>
              </a:pathLst>
            </a:custGeom>
            <a:ln w="355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4594524" y="2141634"/>
              <a:ext cx="50165" cy="5080"/>
            </a:xfrm>
            <a:custGeom>
              <a:avLst/>
              <a:gdLst/>
              <a:ahLst/>
              <a:cxnLst/>
              <a:rect l="l" t="t" r="r" b="b"/>
              <a:pathLst>
                <a:path w="50164" h="5080">
                  <a:moveTo>
                    <a:pt x="-13716" y="2413"/>
                  </a:moveTo>
                  <a:lnTo>
                    <a:pt x="63623" y="2413"/>
                  </a:lnTo>
                </a:path>
              </a:pathLst>
            </a:custGeom>
            <a:ln w="32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4596429" y="2140745"/>
              <a:ext cx="60960" cy="6985"/>
            </a:xfrm>
            <a:custGeom>
              <a:avLst/>
              <a:gdLst/>
              <a:ahLst/>
              <a:cxnLst/>
              <a:rect l="l" t="t" r="r" b="b"/>
              <a:pathLst>
                <a:path w="60960" h="6985">
                  <a:moveTo>
                    <a:pt x="-13716" y="3302"/>
                  </a:moveTo>
                  <a:lnTo>
                    <a:pt x="74163" y="3302"/>
                  </a:lnTo>
                </a:path>
              </a:pathLst>
            </a:custGeom>
            <a:ln w="340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4449756" y="1881268"/>
              <a:ext cx="187325" cy="2540"/>
            </a:xfrm>
            <a:custGeom>
              <a:avLst/>
              <a:gdLst/>
              <a:ahLst/>
              <a:cxnLst/>
              <a:rect l="l" t="t" r="r" b="b"/>
              <a:pathLst>
                <a:path w="187325" h="2539">
                  <a:moveTo>
                    <a:pt x="-13716" y="1206"/>
                  </a:moveTo>
                  <a:lnTo>
                    <a:pt x="200771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4377754" y="1880506"/>
              <a:ext cx="115570" cy="1905"/>
            </a:xfrm>
            <a:custGeom>
              <a:avLst/>
              <a:gdLst/>
              <a:ahLst/>
              <a:cxnLst/>
              <a:rect l="l" t="t" r="r" b="b"/>
              <a:pathLst>
                <a:path w="115570" h="1905">
                  <a:moveTo>
                    <a:pt x="-13716" y="825"/>
                  </a:moveTo>
                  <a:lnTo>
                    <a:pt x="128895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4636811" y="1879617"/>
              <a:ext cx="187325" cy="1905"/>
            </a:xfrm>
            <a:custGeom>
              <a:avLst/>
              <a:gdLst/>
              <a:ahLst/>
              <a:cxnLst/>
              <a:rect l="l" t="t" r="r" b="b"/>
              <a:pathLst>
                <a:path w="187325" h="1905">
                  <a:moveTo>
                    <a:pt x="-13716" y="825"/>
                  </a:moveTo>
                  <a:lnTo>
                    <a:pt x="200644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4611794" y="1876442"/>
              <a:ext cx="189230" cy="2540"/>
            </a:xfrm>
            <a:custGeom>
              <a:avLst/>
              <a:gdLst/>
              <a:ahLst/>
              <a:cxnLst/>
              <a:rect l="l" t="t" r="r" b="b"/>
              <a:pathLst>
                <a:path w="189229" h="2539">
                  <a:moveTo>
                    <a:pt x="-13716" y="1206"/>
                  </a:moveTo>
                  <a:lnTo>
                    <a:pt x="202676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4492933" y="1878855"/>
              <a:ext cx="119380" cy="1905"/>
            </a:xfrm>
            <a:custGeom>
              <a:avLst/>
              <a:gdLst/>
              <a:ahLst/>
              <a:cxnLst/>
              <a:rect l="l" t="t" r="r" b="b"/>
              <a:pathLst>
                <a:path w="119379" h="1905">
                  <a:moveTo>
                    <a:pt x="-13716" y="825"/>
                  </a:moveTo>
                  <a:lnTo>
                    <a:pt x="13257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4089108" y="4711387"/>
              <a:ext cx="112395" cy="9525"/>
            </a:xfrm>
            <a:custGeom>
              <a:avLst/>
              <a:gdLst/>
              <a:ahLst/>
              <a:cxnLst/>
              <a:rect l="l" t="t" r="r" b="b"/>
              <a:pathLst>
                <a:path w="112395" h="9525">
                  <a:moveTo>
                    <a:pt x="-13716" y="4489"/>
                  </a:moveTo>
                  <a:lnTo>
                    <a:pt x="125974" y="4489"/>
                  </a:lnTo>
                </a:path>
              </a:pathLst>
            </a:custGeom>
            <a:ln w="364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4032598" y="4717915"/>
              <a:ext cx="168275" cy="13970"/>
            </a:xfrm>
            <a:custGeom>
              <a:avLst/>
              <a:gdLst/>
              <a:ahLst/>
              <a:cxnLst/>
              <a:rect l="l" t="t" r="r" b="b"/>
              <a:pathLst>
                <a:path w="168275" h="13970">
                  <a:moveTo>
                    <a:pt x="-13716" y="6934"/>
                  </a:moveTo>
                  <a:lnTo>
                    <a:pt x="181469" y="6934"/>
                  </a:lnTo>
                </a:path>
              </a:pathLst>
            </a:custGeom>
            <a:ln w="41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4013296" y="5045977"/>
              <a:ext cx="260350" cy="165100"/>
            </a:xfrm>
            <a:custGeom>
              <a:avLst/>
              <a:gdLst/>
              <a:ahLst/>
              <a:cxnLst/>
              <a:rect l="l" t="t" r="r" b="b"/>
              <a:pathLst>
                <a:path w="260350" h="165100">
                  <a:moveTo>
                    <a:pt x="259946" y="164843"/>
                  </a:moveTo>
                  <a:lnTo>
                    <a:pt x="215880" y="0"/>
                  </a:lnTo>
                </a:path>
                <a:path w="260350" h="165100">
                  <a:moveTo>
                    <a:pt x="259946" y="164843"/>
                  </a:moveTo>
                  <a:lnTo>
                    <a:pt x="215880" y="0"/>
                  </a:lnTo>
                </a:path>
                <a:path w="260350" h="165100">
                  <a:moveTo>
                    <a:pt x="234040" y="84866"/>
                  </a:moveTo>
                  <a:lnTo>
                    <a:pt x="212071" y="812"/>
                  </a:lnTo>
                </a:path>
                <a:path w="260350" h="165100">
                  <a:moveTo>
                    <a:pt x="3936" y="48148"/>
                  </a:moveTo>
                  <a:lnTo>
                    <a:pt x="0" y="39982"/>
                  </a:lnTo>
                </a:path>
                <a:path w="260350" h="165100">
                  <a:moveTo>
                    <a:pt x="25016" y="97110"/>
                  </a:moveTo>
                  <a:lnTo>
                    <a:pt x="21207" y="889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4273242" y="5210821"/>
              <a:ext cx="20320" cy="76200"/>
            </a:xfrm>
            <a:custGeom>
              <a:avLst/>
              <a:gdLst/>
              <a:ahLst/>
              <a:cxnLst/>
              <a:rect l="l" t="t" r="r" b="b"/>
              <a:pathLst>
                <a:path w="20320" h="76200">
                  <a:moveTo>
                    <a:pt x="20191" y="75887"/>
                  </a:moveTo>
                  <a:lnTo>
                    <a:pt x="0" y="0"/>
                  </a:lnTo>
                </a:path>
                <a:path w="20320" h="76200">
                  <a:moveTo>
                    <a:pt x="20191" y="75887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4280988" y="5258969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4698" y="17133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4119840" y="5267124"/>
              <a:ext cx="151765" cy="57150"/>
            </a:xfrm>
            <a:custGeom>
              <a:avLst/>
              <a:gdLst/>
              <a:ahLst/>
              <a:cxnLst/>
              <a:rect l="l" t="t" r="r" b="b"/>
              <a:pathLst>
                <a:path w="151764" h="57150">
                  <a:moveTo>
                    <a:pt x="3809" y="3264"/>
                  </a:moveTo>
                  <a:lnTo>
                    <a:pt x="0" y="0"/>
                  </a:lnTo>
                </a:path>
                <a:path w="151764" h="57150">
                  <a:moveTo>
                    <a:pt x="151497" y="53864"/>
                  </a:moveTo>
                  <a:lnTo>
                    <a:pt x="120766" y="57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4271337" y="5276916"/>
              <a:ext cx="26034" cy="44450"/>
            </a:xfrm>
            <a:custGeom>
              <a:avLst/>
              <a:gdLst/>
              <a:ahLst/>
              <a:cxnLst/>
              <a:rect l="l" t="t" r="r" b="b"/>
              <a:pathLst>
                <a:path w="26035" h="44450">
                  <a:moveTo>
                    <a:pt x="18286" y="13056"/>
                  </a:moveTo>
                  <a:lnTo>
                    <a:pt x="14349" y="0"/>
                  </a:lnTo>
                </a:path>
                <a:path w="26035" h="44450">
                  <a:moveTo>
                    <a:pt x="25905" y="41620"/>
                  </a:moveTo>
                  <a:lnTo>
                    <a:pt x="0" y="440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4297243" y="531772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4296227" y="531691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5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4296227" y="531364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4293433" y="5303029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2793" y="1061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2" name="object 2812"/>
            <p:cNvSpPr/>
            <p:nvPr/>
          </p:nvSpPr>
          <p:spPr>
            <a:xfrm>
              <a:off x="4293433" y="5286708"/>
              <a:ext cx="6985" cy="27305"/>
            </a:xfrm>
            <a:custGeom>
              <a:avLst/>
              <a:gdLst/>
              <a:ahLst/>
              <a:cxnLst/>
              <a:rect l="l" t="t" r="r" b="b"/>
              <a:pathLst>
                <a:path w="6985" h="27304">
                  <a:moveTo>
                    <a:pt x="6730" y="26938"/>
                  </a:moveTo>
                  <a:lnTo>
                    <a:pt x="5714" y="23674"/>
                  </a:lnTo>
                  <a:lnTo>
                    <a:pt x="0" y="0"/>
                  </a:lnTo>
                </a:path>
                <a:path w="6985" h="27304">
                  <a:moveTo>
                    <a:pt x="5714" y="2367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3" name="object 2813"/>
            <p:cNvSpPr/>
            <p:nvPr/>
          </p:nvSpPr>
          <p:spPr>
            <a:xfrm>
              <a:off x="4289624" y="528997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3809" y="1305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4" name="object 2814"/>
            <p:cNvSpPr/>
            <p:nvPr/>
          </p:nvSpPr>
          <p:spPr>
            <a:xfrm>
              <a:off x="4297243" y="5310383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8153"/>
                  </a:moveTo>
                  <a:lnTo>
                    <a:pt x="1015" y="7341"/>
                  </a:lnTo>
                  <a:lnTo>
                    <a:pt x="1904" y="7341"/>
                  </a:lnTo>
                  <a:lnTo>
                    <a:pt x="1904" y="6528"/>
                  </a:lnTo>
                  <a:lnTo>
                    <a:pt x="2920" y="5702"/>
                  </a:lnTo>
                  <a:lnTo>
                    <a:pt x="2920" y="4889"/>
                  </a:lnTo>
                  <a:lnTo>
                    <a:pt x="2920" y="4076"/>
                  </a:lnTo>
                  <a:lnTo>
                    <a:pt x="1904" y="1625"/>
                  </a:ln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5" name="object 2815"/>
            <p:cNvSpPr/>
            <p:nvPr/>
          </p:nvSpPr>
          <p:spPr>
            <a:xfrm>
              <a:off x="4285687" y="52761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6" name="object 2816"/>
            <p:cNvSpPr/>
            <p:nvPr/>
          </p:nvSpPr>
          <p:spPr>
            <a:xfrm>
              <a:off x="4149555" y="5293236"/>
              <a:ext cx="59690" cy="28575"/>
            </a:xfrm>
            <a:custGeom>
              <a:avLst/>
              <a:gdLst/>
              <a:ahLst/>
              <a:cxnLst/>
              <a:rect l="l" t="t" r="r" b="b"/>
              <a:pathLst>
                <a:path w="59689" h="28575">
                  <a:moveTo>
                    <a:pt x="0" y="0"/>
                  </a:moveTo>
                  <a:lnTo>
                    <a:pt x="5714" y="3264"/>
                  </a:lnTo>
                </a:path>
                <a:path w="59689" h="28575">
                  <a:moveTo>
                    <a:pt x="54605" y="27751"/>
                  </a:moveTo>
                  <a:lnTo>
                    <a:pt x="59430" y="285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7" name="object 2817"/>
            <p:cNvSpPr/>
            <p:nvPr/>
          </p:nvSpPr>
          <p:spPr>
            <a:xfrm>
              <a:off x="4218637" y="5324252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21969" y="0"/>
                  </a:moveTo>
                  <a:lnTo>
                    <a:pt x="16254" y="0"/>
                  </a:lnTo>
                  <a:lnTo>
                    <a:pt x="12444" y="812"/>
                  </a:lnTo>
                  <a:lnTo>
                    <a:pt x="8635" y="812"/>
                  </a:lnTo>
                  <a:lnTo>
                    <a:pt x="4698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8" name="object 2818"/>
            <p:cNvSpPr/>
            <p:nvPr/>
          </p:nvSpPr>
          <p:spPr>
            <a:xfrm>
              <a:off x="4172540" y="5307931"/>
              <a:ext cx="46355" cy="16510"/>
            </a:xfrm>
            <a:custGeom>
              <a:avLst/>
              <a:gdLst/>
              <a:ahLst/>
              <a:cxnLst/>
              <a:rect l="l" t="t" r="r" b="b"/>
              <a:pathLst>
                <a:path w="46354" h="16510">
                  <a:moveTo>
                    <a:pt x="36445" y="13869"/>
                  </a:moveTo>
                  <a:lnTo>
                    <a:pt x="40255" y="14682"/>
                  </a:lnTo>
                  <a:lnTo>
                    <a:pt x="44192" y="15507"/>
                  </a:lnTo>
                  <a:lnTo>
                    <a:pt x="46096" y="16320"/>
                  </a:lnTo>
                </a:path>
                <a:path w="46354" h="16510">
                  <a:moveTo>
                    <a:pt x="0" y="0"/>
                  </a:moveTo>
                  <a:lnTo>
                    <a:pt x="5714" y="2451"/>
                  </a:lnTo>
                </a:path>
                <a:path w="46354" h="16510">
                  <a:moveTo>
                    <a:pt x="5714" y="2451"/>
                  </a:moveTo>
                  <a:lnTo>
                    <a:pt x="11555" y="5715"/>
                  </a:lnTo>
                  <a:lnTo>
                    <a:pt x="16381" y="7341"/>
                  </a:lnTo>
                  <a:lnTo>
                    <a:pt x="22096" y="9792"/>
                  </a:lnTo>
                  <a:lnTo>
                    <a:pt x="27810" y="12243"/>
                  </a:lnTo>
                  <a:lnTo>
                    <a:pt x="31620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4131269" y="5277729"/>
              <a:ext cx="41275" cy="30480"/>
            </a:xfrm>
            <a:custGeom>
              <a:avLst/>
              <a:gdLst/>
              <a:ahLst/>
              <a:cxnLst/>
              <a:rect l="l" t="t" r="r" b="b"/>
              <a:pathLst>
                <a:path w="41275" h="30479">
                  <a:moveTo>
                    <a:pt x="24000" y="18771"/>
                  </a:moveTo>
                  <a:lnTo>
                    <a:pt x="29842" y="22861"/>
                  </a:lnTo>
                  <a:lnTo>
                    <a:pt x="35556" y="26125"/>
                  </a:lnTo>
                  <a:lnTo>
                    <a:pt x="41271" y="30202"/>
                  </a:lnTo>
                </a:path>
                <a:path w="41275" h="30479">
                  <a:moveTo>
                    <a:pt x="3936" y="3264"/>
                  </a:moveTo>
                  <a:lnTo>
                    <a:pt x="0" y="0"/>
                  </a:lnTo>
                </a:path>
                <a:path w="41275" h="30479">
                  <a:moveTo>
                    <a:pt x="7746" y="6528"/>
                  </a:moveTo>
                  <a:lnTo>
                    <a:pt x="12571" y="11430"/>
                  </a:lnTo>
                  <a:lnTo>
                    <a:pt x="18286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0" name="object 2820"/>
            <p:cNvSpPr/>
            <p:nvPr/>
          </p:nvSpPr>
          <p:spPr>
            <a:xfrm>
              <a:off x="4135205" y="528099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09" y="326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1" name="object 2821"/>
            <p:cNvSpPr/>
            <p:nvPr/>
          </p:nvSpPr>
          <p:spPr>
            <a:xfrm>
              <a:off x="4123649" y="5132482"/>
              <a:ext cx="146050" cy="145415"/>
            </a:xfrm>
            <a:custGeom>
              <a:avLst/>
              <a:gdLst/>
              <a:ahLst/>
              <a:cxnLst/>
              <a:rect l="l" t="t" r="r" b="b"/>
              <a:pathLst>
                <a:path w="146050" h="145414">
                  <a:moveTo>
                    <a:pt x="7619" y="145246"/>
                  </a:moveTo>
                  <a:lnTo>
                    <a:pt x="3809" y="141982"/>
                  </a:lnTo>
                  <a:lnTo>
                    <a:pt x="0" y="137905"/>
                  </a:lnTo>
                </a:path>
                <a:path w="146050" h="145414">
                  <a:moveTo>
                    <a:pt x="145783" y="79964"/>
                  </a:moveTo>
                  <a:lnTo>
                    <a:pt x="12368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2" name="object 2822"/>
            <p:cNvSpPr/>
            <p:nvPr/>
          </p:nvSpPr>
          <p:spPr>
            <a:xfrm>
              <a:off x="4269432" y="5212447"/>
              <a:ext cx="5715" cy="24130"/>
            </a:xfrm>
            <a:custGeom>
              <a:avLst/>
              <a:gdLst/>
              <a:ahLst/>
              <a:cxnLst/>
              <a:rect l="l" t="t" r="r" b="b"/>
              <a:pathLst>
                <a:path w="5714" h="24129">
                  <a:moveTo>
                    <a:pt x="5714" y="2367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3" name="object 2823"/>
            <p:cNvSpPr/>
            <p:nvPr/>
          </p:nvSpPr>
          <p:spPr>
            <a:xfrm>
              <a:off x="4276163" y="5236934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79" h="22225">
                  <a:moveTo>
                    <a:pt x="4825" y="22035"/>
                  </a:moveTo>
                  <a:lnTo>
                    <a:pt x="4825" y="21210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4275147" y="52361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81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4064218" y="5190411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5">
                  <a:moveTo>
                    <a:pt x="5714" y="10617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4069933" y="5201028"/>
              <a:ext cx="20320" cy="29845"/>
            </a:xfrm>
            <a:custGeom>
              <a:avLst/>
              <a:gdLst/>
              <a:ahLst/>
              <a:cxnLst/>
              <a:rect l="l" t="t" r="r" b="b"/>
              <a:pathLst>
                <a:path w="20320" h="29845">
                  <a:moveTo>
                    <a:pt x="20191" y="29376"/>
                  </a:moveTo>
                  <a:lnTo>
                    <a:pt x="19175" y="29376"/>
                  </a:lnTo>
                  <a:lnTo>
                    <a:pt x="12444" y="19584"/>
                  </a:lnTo>
                  <a:lnTo>
                    <a:pt x="6730" y="979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4101553" y="5246726"/>
              <a:ext cx="18415" cy="20955"/>
            </a:xfrm>
            <a:custGeom>
              <a:avLst/>
              <a:gdLst/>
              <a:ahLst/>
              <a:cxnLst/>
              <a:rect l="l" t="t" r="r" b="b"/>
              <a:pathLst>
                <a:path w="18414" h="20954">
                  <a:moveTo>
                    <a:pt x="18286" y="20397"/>
                  </a:moveTo>
                  <a:lnTo>
                    <a:pt x="14476" y="16320"/>
                  </a:lnTo>
                  <a:lnTo>
                    <a:pt x="11555" y="13056"/>
                  </a:lnTo>
                  <a:lnTo>
                    <a:pt x="5841" y="5715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4090124" y="5230406"/>
              <a:ext cx="11430" cy="16510"/>
            </a:xfrm>
            <a:custGeom>
              <a:avLst/>
              <a:gdLst/>
              <a:ahLst/>
              <a:cxnLst/>
              <a:rect l="l" t="t" r="r" b="b"/>
              <a:pathLst>
                <a:path w="11429" h="16510">
                  <a:moveTo>
                    <a:pt x="11428" y="16320"/>
                  </a:moveTo>
                  <a:lnTo>
                    <a:pt x="6730" y="9792"/>
                  </a:lnTo>
                  <a:lnTo>
                    <a:pt x="1904" y="3264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4247336" y="51308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4038313" y="5143087"/>
              <a:ext cx="26034" cy="47625"/>
            </a:xfrm>
            <a:custGeom>
              <a:avLst/>
              <a:gdLst/>
              <a:ahLst/>
              <a:cxnLst/>
              <a:rect l="l" t="t" r="r" b="b"/>
              <a:pathLst>
                <a:path w="26035" h="47625">
                  <a:moveTo>
                    <a:pt x="12444" y="23661"/>
                  </a:moveTo>
                  <a:lnTo>
                    <a:pt x="8635" y="16320"/>
                  </a:lnTo>
                </a:path>
                <a:path w="26035" h="47625">
                  <a:moveTo>
                    <a:pt x="25905" y="47323"/>
                  </a:moveTo>
                  <a:lnTo>
                    <a:pt x="21080" y="39982"/>
                  </a:lnTo>
                  <a:lnTo>
                    <a:pt x="16254" y="31828"/>
                  </a:lnTo>
                  <a:lnTo>
                    <a:pt x="12444" y="23661"/>
                  </a:lnTo>
                </a:path>
                <a:path w="26035" h="47625">
                  <a:moveTo>
                    <a:pt x="8635" y="16320"/>
                  </a:moveTo>
                  <a:lnTo>
                    <a:pt x="3809" y="8153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4017233" y="5094126"/>
              <a:ext cx="17780" cy="41275"/>
            </a:xfrm>
            <a:custGeom>
              <a:avLst/>
              <a:gdLst/>
              <a:ahLst/>
              <a:cxnLst/>
              <a:rect l="l" t="t" r="r" b="b"/>
              <a:pathLst>
                <a:path w="17779" h="41275">
                  <a:moveTo>
                    <a:pt x="17270" y="40794"/>
                  </a:moveTo>
                  <a:lnTo>
                    <a:pt x="13333" y="32641"/>
                  </a:lnTo>
                  <a:lnTo>
                    <a:pt x="10540" y="24474"/>
                  </a:lnTo>
                  <a:lnTo>
                    <a:pt x="6730" y="16320"/>
                  </a:lnTo>
                  <a:lnTo>
                    <a:pt x="2793" y="8153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3946246" y="4720367"/>
              <a:ext cx="142875" cy="12700"/>
            </a:xfrm>
            <a:custGeom>
              <a:avLst/>
              <a:gdLst/>
              <a:ahLst/>
              <a:cxnLst/>
              <a:rect l="l" t="t" r="r" b="b"/>
              <a:pathLst>
                <a:path w="142875" h="12700">
                  <a:moveTo>
                    <a:pt x="-13716" y="6121"/>
                  </a:moveTo>
                  <a:lnTo>
                    <a:pt x="156579" y="6121"/>
                  </a:lnTo>
                </a:path>
              </a:pathLst>
            </a:custGeom>
            <a:ln w="396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4028662" y="4860723"/>
              <a:ext cx="33655" cy="15875"/>
            </a:xfrm>
            <a:custGeom>
              <a:avLst/>
              <a:gdLst/>
              <a:ahLst/>
              <a:cxnLst/>
              <a:rect l="l" t="t" r="r" b="b"/>
              <a:pathLst>
                <a:path w="33654" h="15875">
                  <a:moveTo>
                    <a:pt x="33652" y="1638"/>
                  </a:moveTo>
                  <a:lnTo>
                    <a:pt x="5841" y="0"/>
                  </a:lnTo>
                </a:path>
                <a:path w="33654" h="15875">
                  <a:moveTo>
                    <a:pt x="0" y="14694"/>
                  </a:moveTo>
                  <a:lnTo>
                    <a:pt x="8635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4033487" y="48313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4011391" y="4832172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0" y="2438"/>
                  </a:moveTo>
                  <a:lnTo>
                    <a:pt x="2692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4033487" y="4831346"/>
              <a:ext cx="140970" cy="101600"/>
            </a:xfrm>
            <a:custGeom>
              <a:avLst/>
              <a:gdLst/>
              <a:ahLst/>
              <a:cxnLst/>
              <a:rect l="l" t="t" r="r" b="b"/>
              <a:pathLst>
                <a:path w="140970" h="101600">
                  <a:moveTo>
                    <a:pt x="0" y="2451"/>
                  </a:moveTo>
                  <a:lnTo>
                    <a:pt x="21080" y="0"/>
                  </a:lnTo>
                </a:path>
                <a:path w="140970" h="101600">
                  <a:moveTo>
                    <a:pt x="134227" y="67733"/>
                  </a:moveTo>
                  <a:lnTo>
                    <a:pt x="136258" y="84879"/>
                  </a:lnTo>
                  <a:lnTo>
                    <a:pt x="140957" y="1011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4225367" y="5032095"/>
              <a:ext cx="193040" cy="2540"/>
            </a:xfrm>
            <a:custGeom>
              <a:avLst/>
              <a:gdLst/>
              <a:ahLst/>
              <a:cxnLst/>
              <a:rect l="l" t="t" r="r" b="b"/>
              <a:pathLst>
                <a:path w="193039" h="2539">
                  <a:moveTo>
                    <a:pt x="-13716" y="1225"/>
                  </a:moveTo>
                  <a:lnTo>
                    <a:pt x="206485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4225367" y="5033734"/>
              <a:ext cx="118110" cy="1905"/>
            </a:xfrm>
            <a:custGeom>
              <a:avLst/>
              <a:gdLst/>
              <a:ahLst/>
              <a:cxnLst/>
              <a:rect l="l" t="t" r="r" b="b"/>
              <a:pathLst>
                <a:path w="118110" h="1904">
                  <a:moveTo>
                    <a:pt x="-13716" y="812"/>
                  </a:moveTo>
                  <a:lnTo>
                    <a:pt x="131689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4343213" y="5035359"/>
              <a:ext cx="118110" cy="1905"/>
            </a:xfrm>
            <a:custGeom>
              <a:avLst/>
              <a:gdLst/>
              <a:ahLst/>
              <a:cxnLst/>
              <a:rect l="l" t="t" r="r" b="b"/>
              <a:pathLst>
                <a:path w="118110" h="1904">
                  <a:moveTo>
                    <a:pt x="-13716" y="819"/>
                  </a:moveTo>
                  <a:lnTo>
                    <a:pt x="131689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4219526" y="502556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1015" y="571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4219526" y="5010072"/>
              <a:ext cx="10160" cy="36195"/>
            </a:xfrm>
            <a:custGeom>
              <a:avLst/>
              <a:gdLst/>
              <a:ahLst/>
              <a:cxnLst/>
              <a:rect l="l" t="t" r="r" b="b"/>
              <a:pathLst>
                <a:path w="10160" h="36195">
                  <a:moveTo>
                    <a:pt x="9651" y="3590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4179270" y="4941513"/>
              <a:ext cx="46355" cy="105410"/>
            </a:xfrm>
            <a:custGeom>
              <a:avLst/>
              <a:gdLst/>
              <a:ahLst/>
              <a:cxnLst/>
              <a:rect l="l" t="t" r="r" b="b"/>
              <a:pathLst>
                <a:path w="46354" h="105410">
                  <a:moveTo>
                    <a:pt x="46096" y="105276"/>
                  </a:moveTo>
                  <a:lnTo>
                    <a:pt x="44065" y="99561"/>
                  </a:lnTo>
                  <a:lnTo>
                    <a:pt x="43176" y="97935"/>
                  </a:lnTo>
                  <a:lnTo>
                    <a:pt x="42160" y="90582"/>
                  </a:lnTo>
                  <a:lnTo>
                    <a:pt x="41271" y="89769"/>
                  </a:lnTo>
                </a:path>
                <a:path w="46354" h="105410">
                  <a:moveTo>
                    <a:pt x="1904" y="1638"/>
                  </a:moveTo>
                  <a:lnTo>
                    <a:pt x="0" y="0"/>
                  </a:lnTo>
                </a:path>
                <a:path w="46354" h="105410">
                  <a:moveTo>
                    <a:pt x="24889" y="26112"/>
                  </a:moveTo>
                  <a:lnTo>
                    <a:pt x="26921" y="32641"/>
                  </a:lnTo>
                </a:path>
                <a:path w="46354" h="105410">
                  <a:moveTo>
                    <a:pt x="24889" y="11430"/>
                  </a:moveTo>
                  <a:lnTo>
                    <a:pt x="26921" y="17958"/>
                  </a:lnTo>
                </a:path>
                <a:path w="46354" h="105410">
                  <a:moveTo>
                    <a:pt x="31620" y="51412"/>
                  </a:moveTo>
                  <a:lnTo>
                    <a:pt x="29715" y="448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4210891" y="4982321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79" h="25400">
                  <a:moveTo>
                    <a:pt x="4825" y="14694"/>
                  </a:moveTo>
                  <a:lnTo>
                    <a:pt x="1015" y="0"/>
                  </a:lnTo>
                </a:path>
                <a:path w="5079" h="25400">
                  <a:moveTo>
                    <a:pt x="3809" y="25299"/>
                  </a:moveTo>
                  <a:lnTo>
                    <a:pt x="1904" y="17958"/>
                  </a:lnTo>
                  <a:lnTo>
                    <a:pt x="1015" y="14694"/>
                  </a:lnTo>
                  <a:lnTo>
                    <a:pt x="0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4215716" y="499701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4214700" y="4997828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2031" y="17946"/>
                  </a:moveTo>
                  <a:lnTo>
                    <a:pt x="0" y="10605"/>
                  </a:lnTo>
                </a:path>
                <a:path w="5079" h="27939">
                  <a:moveTo>
                    <a:pt x="4825" y="27738"/>
                  </a:moveTo>
                  <a:lnTo>
                    <a:pt x="3936" y="25299"/>
                  </a:lnTo>
                </a:path>
                <a:path w="5079" h="27939">
                  <a:moveTo>
                    <a:pt x="2031" y="17946"/>
                  </a:moveTo>
                  <a:lnTo>
                    <a:pt x="3936" y="25299"/>
                  </a:lnTo>
                </a:path>
                <a:path w="5079" h="27939">
                  <a:moveTo>
                    <a:pt x="4825" y="12243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4214700" y="50076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4206192" y="4975793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0"/>
                  </a:moveTo>
                  <a:lnTo>
                    <a:pt x="2793" y="979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4210002" y="497660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904" y="4902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4208986" y="49855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4211906" y="49815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4206192" y="497415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4206192" y="4959472"/>
              <a:ext cx="3810" cy="17145"/>
            </a:xfrm>
            <a:custGeom>
              <a:avLst/>
              <a:gdLst/>
              <a:ahLst/>
              <a:cxnLst/>
              <a:rect l="l" t="t" r="r" b="b"/>
              <a:pathLst>
                <a:path w="3810" h="17145">
                  <a:moveTo>
                    <a:pt x="3809" y="17133"/>
                  </a:moveTo>
                  <a:lnTo>
                    <a:pt x="2793" y="12243"/>
                  </a:lnTo>
                  <a:lnTo>
                    <a:pt x="2793" y="11418"/>
                  </a:lnTo>
                  <a:lnTo>
                    <a:pt x="888" y="4889"/>
                  </a:lnTo>
                  <a:lnTo>
                    <a:pt x="888" y="4076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4194636" y="4947228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714" y="1638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4191715" y="494722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4202255" y="4961098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1904" y="6528"/>
                  </a:moveTo>
                  <a:lnTo>
                    <a:pt x="1904" y="4902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4200350" y="4948867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4" h="12700">
                  <a:moveTo>
                    <a:pt x="1904" y="12230"/>
                  </a:moveTo>
                  <a:lnTo>
                    <a:pt x="1904" y="11418"/>
                  </a:lnTo>
                  <a:lnTo>
                    <a:pt x="1015" y="8153"/>
                  </a:lnTo>
                </a:path>
                <a:path w="1904" h="12700">
                  <a:moveTo>
                    <a:pt x="0" y="0"/>
                  </a:moveTo>
                  <a:lnTo>
                    <a:pt x="0" y="812"/>
                  </a:lnTo>
                  <a:lnTo>
                    <a:pt x="1015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4181175" y="4943152"/>
              <a:ext cx="23495" cy="10160"/>
            </a:xfrm>
            <a:custGeom>
              <a:avLst/>
              <a:gdLst/>
              <a:ahLst/>
              <a:cxnLst/>
              <a:rect l="l" t="t" r="r" b="b"/>
              <a:pathLst>
                <a:path w="23495" h="10160">
                  <a:moveTo>
                    <a:pt x="10540" y="4076"/>
                  </a:moveTo>
                  <a:lnTo>
                    <a:pt x="7746" y="3264"/>
                  </a:lnTo>
                  <a:lnTo>
                    <a:pt x="4825" y="2451"/>
                  </a:lnTo>
                  <a:lnTo>
                    <a:pt x="2920" y="812"/>
                  </a:lnTo>
                  <a:lnTo>
                    <a:pt x="0" y="0"/>
                  </a:lnTo>
                </a:path>
                <a:path w="23495" h="10160">
                  <a:moveTo>
                    <a:pt x="19175" y="5715"/>
                  </a:moveTo>
                  <a:lnTo>
                    <a:pt x="20191" y="6528"/>
                  </a:lnTo>
                  <a:lnTo>
                    <a:pt x="21080" y="6528"/>
                  </a:lnTo>
                  <a:lnTo>
                    <a:pt x="21080" y="7341"/>
                  </a:lnTo>
                  <a:lnTo>
                    <a:pt x="22096" y="8153"/>
                  </a:lnTo>
                  <a:lnTo>
                    <a:pt x="22096" y="8979"/>
                  </a:lnTo>
                  <a:lnTo>
                    <a:pt x="22984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4174445" y="49325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5" y="4076"/>
                  </a:moveTo>
                  <a:lnTo>
                    <a:pt x="0" y="2438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4175461" y="4936623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3809" y="4889"/>
                  </a:moveTo>
                  <a:lnTo>
                    <a:pt x="2793" y="3264"/>
                  </a:lnTo>
                  <a:lnTo>
                    <a:pt x="888" y="1625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4232987" y="4801969"/>
              <a:ext cx="118110" cy="11430"/>
            </a:xfrm>
            <a:custGeom>
              <a:avLst/>
              <a:gdLst/>
              <a:ahLst/>
              <a:cxnLst/>
              <a:rect l="l" t="t" r="r" b="b"/>
              <a:pathLst>
                <a:path w="118110" h="11429">
                  <a:moveTo>
                    <a:pt x="-13716" y="5715"/>
                  </a:moveTo>
                  <a:lnTo>
                    <a:pt x="131689" y="5715"/>
                  </a:lnTo>
                </a:path>
              </a:pathLst>
            </a:custGeom>
            <a:ln w="388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4137999" y="4812575"/>
              <a:ext cx="119380" cy="11430"/>
            </a:xfrm>
            <a:custGeom>
              <a:avLst/>
              <a:gdLst/>
              <a:ahLst/>
              <a:cxnLst/>
              <a:rect l="l" t="t" r="r" b="b"/>
              <a:pathLst>
                <a:path w="119379" h="11429">
                  <a:moveTo>
                    <a:pt x="-13716" y="5715"/>
                  </a:moveTo>
                  <a:lnTo>
                    <a:pt x="132705" y="5715"/>
                  </a:lnTo>
                </a:path>
              </a:pathLst>
            </a:custGeom>
            <a:ln w="388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4197557" y="4810136"/>
              <a:ext cx="78740" cy="7620"/>
            </a:xfrm>
            <a:custGeom>
              <a:avLst/>
              <a:gdLst/>
              <a:ahLst/>
              <a:cxnLst/>
              <a:rect l="l" t="t" r="r" b="b"/>
              <a:pathLst>
                <a:path w="78739" h="7620">
                  <a:moveTo>
                    <a:pt x="-13716" y="3670"/>
                  </a:moveTo>
                  <a:lnTo>
                    <a:pt x="92322" y="3670"/>
                  </a:lnTo>
                </a:path>
              </a:pathLst>
            </a:custGeom>
            <a:ln w="34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4247336" y="4834611"/>
              <a:ext cx="8255" cy="10160"/>
            </a:xfrm>
            <a:custGeom>
              <a:avLst/>
              <a:gdLst/>
              <a:ahLst/>
              <a:cxnLst/>
              <a:rect l="l" t="t" r="r" b="b"/>
              <a:pathLst>
                <a:path w="8254" h="10160">
                  <a:moveTo>
                    <a:pt x="7746" y="0"/>
                  </a:moveTo>
                  <a:lnTo>
                    <a:pt x="0" y="7353"/>
                  </a:lnTo>
                </a:path>
                <a:path w="8254" h="10160">
                  <a:moveTo>
                    <a:pt x="1904" y="9792"/>
                  </a:moveTo>
                  <a:lnTo>
                    <a:pt x="5841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4242511" y="4850931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4" h="5714">
                  <a:moveTo>
                    <a:pt x="0" y="5715"/>
                  </a:moveTo>
                  <a:lnTo>
                    <a:pt x="7746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4247336" y="482645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2438"/>
                  </a:moveTo>
                  <a:lnTo>
                    <a:pt x="482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4323149" y="4819103"/>
              <a:ext cx="64769" cy="5715"/>
            </a:xfrm>
            <a:custGeom>
              <a:avLst/>
              <a:gdLst/>
              <a:ahLst/>
              <a:cxnLst/>
              <a:rect l="l" t="t" r="r" b="b"/>
              <a:pathLst>
                <a:path w="64770" h="5714">
                  <a:moveTo>
                    <a:pt x="-13716" y="2857"/>
                  </a:moveTo>
                  <a:lnTo>
                    <a:pt x="77973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4328863" y="4821554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20">
                  <a:moveTo>
                    <a:pt x="-13716" y="3670"/>
                  </a:moveTo>
                  <a:lnTo>
                    <a:pt x="99053" y="3670"/>
                  </a:lnTo>
                </a:path>
              </a:pathLst>
            </a:custGeom>
            <a:ln w="34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4276163" y="4801969"/>
              <a:ext cx="78740" cy="8255"/>
            </a:xfrm>
            <a:custGeom>
              <a:avLst/>
              <a:gdLst/>
              <a:ahLst/>
              <a:cxnLst/>
              <a:rect l="l" t="t" r="r" b="b"/>
              <a:pathLst>
                <a:path w="78739" h="8254">
                  <a:moveTo>
                    <a:pt x="-13716" y="4083"/>
                  </a:moveTo>
                  <a:lnTo>
                    <a:pt x="92322" y="4083"/>
                  </a:lnTo>
                </a:path>
              </a:pathLst>
            </a:custGeom>
            <a:ln w="356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4387405" y="4812575"/>
              <a:ext cx="64769" cy="6985"/>
            </a:xfrm>
            <a:custGeom>
              <a:avLst/>
              <a:gdLst/>
              <a:ahLst/>
              <a:cxnLst/>
              <a:rect l="l" t="t" r="r" b="b"/>
              <a:pathLst>
                <a:path w="64770" h="6985">
                  <a:moveTo>
                    <a:pt x="-13716" y="3264"/>
                  </a:moveTo>
                  <a:lnTo>
                    <a:pt x="77973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4350959" y="48011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4354769" y="4792177"/>
              <a:ext cx="100330" cy="10160"/>
            </a:xfrm>
            <a:custGeom>
              <a:avLst/>
              <a:gdLst/>
              <a:ahLst/>
              <a:cxnLst/>
              <a:rect l="l" t="t" r="r" b="b"/>
              <a:pathLst>
                <a:path w="100329" h="10160">
                  <a:moveTo>
                    <a:pt x="-13716" y="4896"/>
                  </a:moveTo>
                  <a:lnTo>
                    <a:pt x="113530" y="4896"/>
                  </a:lnTo>
                </a:path>
              </a:pathLst>
            </a:custGeom>
            <a:ln w="372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4250257" y="4844403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89" h="6985">
                  <a:moveTo>
                    <a:pt x="0" y="6528"/>
                  </a:moveTo>
                  <a:lnTo>
                    <a:pt x="863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4252162" y="4814213"/>
              <a:ext cx="19685" cy="22225"/>
            </a:xfrm>
            <a:custGeom>
              <a:avLst/>
              <a:gdLst/>
              <a:ahLst/>
              <a:cxnLst/>
              <a:rect l="l" t="t" r="r" b="b"/>
              <a:pathLst>
                <a:path w="19685" h="22225">
                  <a:moveTo>
                    <a:pt x="0" y="22035"/>
                  </a:moveTo>
                  <a:lnTo>
                    <a:pt x="1015" y="22035"/>
                  </a:lnTo>
                </a:path>
                <a:path w="19685" h="22225">
                  <a:moveTo>
                    <a:pt x="17270" y="3264"/>
                  </a:moveTo>
                  <a:lnTo>
                    <a:pt x="1917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4270448" y="483706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812"/>
                  </a:moveTo>
                  <a:lnTo>
                    <a:pt x="380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4258892" y="4824818"/>
              <a:ext cx="64769" cy="5715"/>
            </a:xfrm>
            <a:custGeom>
              <a:avLst/>
              <a:gdLst/>
              <a:ahLst/>
              <a:cxnLst/>
              <a:rect l="l" t="t" r="r" b="b"/>
              <a:pathLst>
                <a:path w="64770" h="5714">
                  <a:moveTo>
                    <a:pt x="-13716" y="2857"/>
                  </a:moveTo>
                  <a:lnTo>
                    <a:pt x="77973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4265623" y="4816664"/>
              <a:ext cx="63500" cy="20955"/>
            </a:xfrm>
            <a:custGeom>
              <a:avLst/>
              <a:gdLst/>
              <a:ahLst/>
              <a:cxnLst/>
              <a:rect l="l" t="t" r="r" b="b"/>
              <a:pathLst>
                <a:path w="63500" h="20954">
                  <a:moveTo>
                    <a:pt x="48890" y="8966"/>
                  </a:moveTo>
                  <a:lnTo>
                    <a:pt x="53716" y="11418"/>
                  </a:lnTo>
                  <a:lnTo>
                    <a:pt x="58414" y="12230"/>
                  </a:lnTo>
                  <a:lnTo>
                    <a:pt x="63240" y="12230"/>
                  </a:lnTo>
                </a:path>
                <a:path w="63500" h="20954">
                  <a:moveTo>
                    <a:pt x="8635" y="20397"/>
                  </a:moveTo>
                  <a:lnTo>
                    <a:pt x="13333" y="19584"/>
                  </a:lnTo>
                  <a:lnTo>
                    <a:pt x="18159" y="17946"/>
                  </a:lnTo>
                  <a:lnTo>
                    <a:pt x="24889" y="17133"/>
                  </a:lnTo>
                  <a:lnTo>
                    <a:pt x="31620" y="15494"/>
                  </a:lnTo>
                  <a:lnTo>
                    <a:pt x="39239" y="14682"/>
                  </a:lnTo>
                  <a:lnTo>
                    <a:pt x="46985" y="13869"/>
                  </a:lnTo>
                  <a:lnTo>
                    <a:pt x="54605" y="13056"/>
                  </a:lnTo>
                  <a:lnTo>
                    <a:pt x="63240" y="12230"/>
                  </a:lnTo>
                </a:path>
                <a:path w="63500" h="20954">
                  <a:moveTo>
                    <a:pt x="888" y="812"/>
                  </a:moveTo>
                  <a:lnTo>
                    <a:pt x="1904" y="0"/>
                  </a:lnTo>
                </a:path>
                <a:path w="63500" h="20954">
                  <a:moveTo>
                    <a:pt x="0" y="2438"/>
                  </a:moveTo>
                  <a:lnTo>
                    <a:pt x="888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4255083" y="4817477"/>
              <a:ext cx="15875" cy="24765"/>
            </a:xfrm>
            <a:custGeom>
              <a:avLst/>
              <a:gdLst/>
              <a:ahLst/>
              <a:cxnLst/>
              <a:rect l="l" t="t" r="r" b="b"/>
              <a:pathLst>
                <a:path w="15875" h="24764">
                  <a:moveTo>
                    <a:pt x="6730" y="24487"/>
                  </a:moveTo>
                  <a:lnTo>
                    <a:pt x="7619" y="23661"/>
                  </a:lnTo>
                  <a:lnTo>
                    <a:pt x="10540" y="22848"/>
                  </a:lnTo>
                  <a:lnTo>
                    <a:pt x="12444" y="22035"/>
                  </a:lnTo>
                  <a:lnTo>
                    <a:pt x="15365" y="20397"/>
                  </a:lnTo>
                </a:path>
                <a:path w="15875" h="24764">
                  <a:moveTo>
                    <a:pt x="14349" y="0"/>
                  </a:moveTo>
                  <a:lnTo>
                    <a:pt x="10540" y="4889"/>
                  </a:lnTo>
                  <a:lnTo>
                    <a:pt x="6730" y="9792"/>
                  </a:lnTo>
                  <a:lnTo>
                    <a:pt x="3809" y="13869"/>
                  </a:lnTo>
                  <a:lnTo>
                    <a:pt x="888" y="16320"/>
                  </a:lnTo>
                  <a:lnTo>
                    <a:pt x="0" y="171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4258892" y="484196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438"/>
                  </a:moveTo>
                  <a:lnTo>
                    <a:pt x="292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4253178" y="48346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38"/>
                  </a:moveTo>
                  <a:lnTo>
                    <a:pt x="888" y="825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4253178" y="4810136"/>
              <a:ext cx="19685" cy="33655"/>
            </a:xfrm>
            <a:custGeom>
              <a:avLst/>
              <a:gdLst/>
              <a:ahLst/>
              <a:cxnLst/>
              <a:rect l="l" t="t" r="r" b="b"/>
              <a:pathLst>
                <a:path w="19685" h="33654">
                  <a:moveTo>
                    <a:pt x="0" y="33453"/>
                  </a:moveTo>
                  <a:lnTo>
                    <a:pt x="4698" y="33453"/>
                  </a:lnTo>
                  <a:lnTo>
                    <a:pt x="5714" y="33453"/>
                  </a:lnTo>
                  <a:lnTo>
                    <a:pt x="6603" y="32641"/>
                  </a:lnTo>
                  <a:lnTo>
                    <a:pt x="7619" y="32641"/>
                  </a:lnTo>
                  <a:lnTo>
                    <a:pt x="8635" y="31828"/>
                  </a:lnTo>
                </a:path>
                <a:path w="19685" h="33654">
                  <a:moveTo>
                    <a:pt x="18159" y="812"/>
                  </a:moveTo>
                  <a:lnTo>
                    <a:pt x="1917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4256988" y="4810949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13460" y="0"/>
                  </a:moveTo>
                  <a:lnTo>
                    <a:pt x="14349" y="0"/>
                  </a:lnTo>
                </a:path>
                <a:path w="14604" h="1904">
                  <a:moveTo>
                    <a:pt x="12444" y="0"/>
                  </a:moveTo>
                  <a:lnTo>
                    <a:pt x="13460" y="0"/>
                  </a:lnTo>
                </a:path>
                <a:path w="14604" h="1904">
                  <a:moveTo>
                    <a:pt x="0" y="1625"/>
                  </a:moveTo>
                  <a:lnTo>
                    <a:pt x="5714" y="1625"/>
                  </a:lnTo>
                  <a:lnTo>
                    <a:pt x="8635" y="812"/>
                  </a:lnTo>
                  <a:lnTo>
                    <a:pt x="1244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4225367" y="4810136"/>
              <a:ext cx="48260" cy="50165"/>
            </a:xfrm>
            <a:custGeom>
              <a:avLst/>
              <a:gdLst/>
              <a:ahLst/>
              <a:cxnLst/>
              <a:rect l="l" t="t" r="r" b="b"/>
              <a:pathLst>
                <a:path w="48260" h="50164">
                  <a:moveTo>
                    <a:pt x="45969" y="4076"/>
                  </a:moveTo>
                  <a:lnTo>
                    <a:pt x="47874" y="812"/>
                  </a:lnTo>
                  <a:lnTo>
                    <a:pt x="47874" y="0"/>
                  </a:lnTo>
                </a:path>
                <a:path w="48260" h="50164">
                  <a:moveTo>
                    <a:pt x="7619" y="44059"/>
                  </a:moveTo>
                  <a:lnTo>
                    <a:pt x="0" y="497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4234002" y="4856646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0" y="5715"/>
                  </a:moveTo>
                  <a:lnTo>
                    <a:pt x="8508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4151460" y="4868077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5">
                  <a:moveTo>
                    <a:pt x="3809" y="17133"/>
                  </a:moveTo>
                  <a:lnTo>
                    <a:pt x="0" y="16320"/>
                  </a:lnTo>
                </a:path>
                <a:path w="5079" h="17145">
                  <a:moveTo>
                    <a:pt x="4825" y="81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4205176" y="48835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4176350" y="4859911"/>
              <a:ext cx="57785" cy="24130"/>
            </a:xfrm>
            <a:custGeom>
              <a:avLst/>
              <a:gdLst/>
              <a:ahLst/>
              <a:cxnLst/>
              <a:rect l="l" t="t" r="r" b="b"/>
              <a:pathLst>
                <a:path w="57785" h="24129">
                  <a:moveTo>
                    <a:pt x="33652" y="14694"/>
                  </a:moveTo>
                  <a:lnTo>
                    <a:pt x="34540" y="12243"/>
                  </a:lnTo>
                </a:path>
                <a:path w="57785" h="24129">
                  <a:moveTo>
                    <a:pt x="28826" y="23661"/>
                  </a:moveTo>
                  <a:lnTo>
                    <a:pt x="30731" y="19584"/>
                  </a:lnTo>
                </a:path>
                <a:path w="57785" h="24129">
                  <a:moveTo>
                    <a:pt x="30731" y="19584"/>
                  </a:moveTo>
                  <a:lnTo>
                    <a:pt x="32636" y="17133"/>
                  </a:lnTo>
                  <a:lnTo>
                    <a:pt x="33652" y="14694"/>
                  </a:lnTo>
                </a:path>
                <a:path w="57785" h="24129">
                  <a:moveTo>
                    <a:pt x="49017" y="0"/>
                  </a:moveTo>
                  <a:lnTo>
                    <a:pt x="43176" y="4902"/>
                  </a:lnTo>
                </a:path>
                <a:path w="57785" h="24129">
                  <a:moveTo>
                    <a:pt x="44192" y="11430"/>
                  </a:moveTo>
                  <a:lnTo>
                    <a:pt x="49017" y="8166"/>
                  </a:lnTo>
                  <a:lnTo>
                    <a:pt x="57652" y="2451"/>
                  </a:lnTo>
                </a:path>
                <a:path w="57785" h="24129">
                  <a:moveTo>
                    <a:pt x="34540" y="12243"/>
                  </a:moveTo>
                  <a:lnTo>
                    <a:pt x="36445" y="10605"/>
                  </a:lnTo>
                  <a:lnTo>
                    <a:pt x="38350" y="8166"/>
                  </a:lnTo>
                  <a:lnTo>
                    <a:pt x="40382" y="6528"/>
                  </a:lnTo>
                  <a:lnTo>
                    <a:pt x="42287" y="4902"/>
                  </a:lnTo>
                  <a:lnTo>
                    <a:pt x="43176" y="4902"/>
                  </a:lnTo>
                </a:path>
                <a:path w="57785" h="24129">
                  <a:moveTo>
                    <a:pt x="1015" y="13869"/>
                  </a:moveTo>
                  <a:lnTo>
                    <a:pt x="0" y="138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4162000" y="48876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4158190" y="488602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3809" y="1638"/>
                  </a:moveTo>
                  <a:lnTo>
                    <a:pt x="1904" y="812"/>
                  </a:lnTo>
                </a:path>
                <a:path w="3810" h="1904">
                  <a:moveTo>
                    <a:pt x="1904" y="81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4155270" y="488521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812"/>
                  </a:move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4177365" y="48737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4172540" y="48941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4182191" y="488602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4178254" y="4892552"/>
              <a:ext cx="10795" cy="4445"/>
            </a:xfrm>
            <a:custGeom>
              <a:avLst/>
              <a:gdLst/>
              <a:ahLst/>
              <a:cxnLst/>
              <a:rect l="l" t="t" r="r" b="b"/>
              <a:pathLst>
                <a:path w="10795" h="4445">
                  <a:moveTo>
                    <a:pt x="0" y="812"/>
                  </a:moveTo>
                  <a:lnTo>
                    <a:pt x="1015" y="812"/>
                  </a:lnTo>
                </a:path>
                <a:path w="10795" h="4445">
                  <a:moveTo>
                    <a:pt x="1015" y="812"/>
                  </a:moveTo>
                  <a:lnTo>
                    <a:pt x="2031" y="0"/>
                  </a:lnTo>
                </a:path>
                <a:path w="10795" h="4445">
                  <a:moveTo>
                    <a:pt x="5841" y="4076"/>
                  </a:moveTo>
                  <a:lnTo>
                    <a:pt x="6730" y="4076"/>
                  </a:lnTo>
                </a:path>
                <a:path w="10795" h="4445">
                  <a:moveTo>
                    <a:pt x="6730" y="4076"/>
                  </a:moveTo>
                  <a:lnTo>
                    <a:pt x="10667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4189810" y="4887662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20">
                  <a:moveTo>
                    <a:pt x="11555" y="812"/>
                  </a:moveTo>
                  <a:lnTo>
                    <a:pt x="12444" y="0"/>
                  </a:lnTo>
                </a:path>
                <a:path w="12700" h="7620">
                  <a:moveTo>
                    <a:pt x="11555" y="812"/>
                  </a:moveTo>
                  <a:lnTo>
                    <a:pt x="0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4162000" y="4874605"/>
              <a:ext cx="22225" cy="24765"/>
            </a:xfrm>
            <a:custGeom>
              <a:avLst/>
              <a:gdLst/>
              <a:ahLst/>
              <a:cxnLst/>
              <a:rect l="l" t="t" r="r" b="b"/>
              <a:pathLst>
                <a:path w="22225" h="24764">
                  <a:moveTo>
                    <a:pt x="7746" y="21210"/>
                  </a:moveTo>
                  <a:lnTo>
                    <a:pt x="22096" y="22023"/>
                  </a:lnTo>
                </a:path>
                <a:path w="22225" h="24764">
                  <a:moveTo>
                    <a:pt x="4825" y="23661"/>
                  </a:moveTo>
                  <a:lnTo>
                    <a:pt x="5714" y="22848"/>
                  </a:lnTo>
                  <a:lnTo>
                    <a:pt x="5714" y="23661"/>
                  </a:lnTo>
                  <a:lnTo>
                    <a:pt x="5714" y="24474"/>
                  </a:lnTo>
                </a:path>
                <a:path w="22225" h="24764">
                  <a:moveTo>
                    <a:pt x="0" y="13869"/>
                  </a:moveTo>
                  <a:lnTo>
                    <a:pt x="1904" y="16320"/>
                  </a:lnTo>
                  <a:lnTo>
                    <a:pt x="2920" y="18759"/>
                  </a:lnTo>
                  <a:lnTo>
                    <a:pt x="3809" y="20397"/>
                  </a:lnTo>
                  <a:lnTo>
                    <a:pt x="4825" y="22023"/>
                  </a:lnTo>
                  <a:lnTo>
                    <a:pt x="4825" y="22848"/>
                  </a:lnTo>
                  <a:lnTo>
                    <a:pt x="5714" y="24474"/>
                  </a:lnTo>
                </a:path>
                <a:path w="22225" h="24764">
                  <a:moveTo>
                    <a:pt x="15365" y="0"/>
                  </a:moveTo>
                  <a:lnTo>
                    <a:pt x="17270" y="1625"/>
                  </a:lnTo>
                  <a:lnTo>
                    <a:pt x="18286" y="3264"/>
                  </a:lnTo>
                  <a:lnTo>
                    <a:pt x="19175" y="4889"/>
                  </a:lnTo>
                  <a:lnTo>
                    <a:pt x="19175" y="6528"/>
                  </a:lnTo>
                </a:path>
                <a:path w="22225" h="24764">
                  <a:moveTo>
                    <a:pt x="16254" y="18759"/>
                  </a:moveTo>
                  <a:lnTo>
                    <a:pt x="14349" y="19584"/>
                  </a:lnTo>
                  <a:lnTo>
                    <a:pt x="11555" y="19584"/>
                  </a:lnTo>
                </a:path>
                <a:path w="22225" h="24764">
                  <a:moveTo>
                    <a:pt x="20191" y="14682"/>
                  </a:moveTo>
                  <a:lnTo>
                    <a:pt x="19175" y="16320"/>
                  </a:lnTo>
                  <a:lnTo>
                    <a:pt x="18286" y="17946"/>
                  </a:lnTo>
                </a:path>
                <a:path w="22225" h="24764">
                  <a:moveTo>
                    <a:pt x="19175" y="6528"/>
                  </a:moveTo>
                  <a:lnTo>
                    <a:pt x="20191" y="8153"/>
                  </a:lnTo>
                  <a:lnTo>
                    <a:pt x="20191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4182191" y="48843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4195525" y="4886023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41" y="0"/>
                  </a:moveTo>
                  <a:lnTo>
                    <a:pt x="4825" y="1638"/>
                  </a:lnTo>
                  <a:lnTo>
                    <a:pt x="3936" y="1638"/>
                  </a:lnTo>
                  <a:lnTo>
                    <a:pt x="3936" y="2451"/>
                  </a:lnTo>
                  <a:lnTo>
                    <a:pt x="2920" y="2451"/>
                  </a:lnTo>
                  <a:lnTo>
                    <a:pt x="2031" y="3264"/>
                  </a:lnTo>
                  <a:lnTo>
                    <a:pt x="1015" y="3264"/>
                  </a:lnTo>
                  <a:lnTo>
                    <a:pt x="0" y="32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4202255" y="48860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4195525" y="4888475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812"/>
                  </a:moveTo>
                  <a:lnTo>
                    <a:pt x="1015" y="812"/>
                  </a:lnTo>
                  <a:lnTo>
                    <a:pt x="2031" y="812"/>
                  </a:lnTo>
                  <a:lnTo>
                    <a:pt x="2920" y="812"/>
                  </a:lnTo>
                  <a:lnTo>
                    <a:pt x="4825" y="0"/>
                  </a:lnTo>
                  <a:lnTo>
                    <a:pt x="584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4167714" y="4884398"/>
              <a:ext cx="37465" cy="13335"/>
            </a:xfrm>
            <a:custGeom>
              <a:avLst/>
              <a:gdLst/>
              <a:ahLst/>
              <a:cxnLst/>
              <a:rect l="l" t="t" r="r" b="b"/>
              <a:pathLst>
                <a:path w="37464" h="13335">
                  <a:moveTo>
                    <a:pt x="34540" y="1625"/>
                  </a:moveTo>
                  <a:lnTo>
                    <a:pt x="35556" y="812"/>
                  </a:lnTo>
                  <a:lnTo>
                    <a:pt x="36445" y="812"/>
                  </a:lnTo>
                  <a:lnTo>
                    <a:pt x="37461" y="0"/>
                  </a:lnTo>
                </a:path>
                <a:path w="37464" h="13335">
                  <a:moveTo>
                    <a:pt x="34540" y="3264"/>
                  </a:moveTo>
                  <a:lnTo>
                    <a:pt x="35556" y="1625"/>
                  </a:lnTo>
                  <a:lnTo>
                    <a:pt x="37461" y="0"/>
                  </a:lnTo>
                </a:path>
                <a:path w="37464" h="13335">
                  <a:moveTo>
                    <a:pt x="0" y="13056"/>
                  </a:moveTo>
                  <a:lnTo>
                    <a:pt x="1015" y="12230"/>
                  </a:lnTo>
                  <a:lnTo>
                    <a:pt x="2031" y="11418"/>
                  </a:lnTo>
                  <a:lnTo>
                    <a:pt x="3936" y="9792"/>
                  </a:lnTo>
                  <a:lnTo>
                    <a:pt x="5841" y="9792"/>
                  </a:lnTo>
                  <a:lnTo>
                    <a:pt x="6730" y="8966"/>
                  </a:lnTo>
                  <a:lnTo>
                    <a:pt x="8635" y="8153"/>
                  </a:lnTo>
                  <a:lnTo>
                    <a:pt x="10540" y="8153"/>
                  </a:lnTo>
                  <a:lnTo>
                    <a:pt x="12571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4167714" y="4893364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41" y="0"/>
                  </a:moveTo>
                  <a:lnTo>
                    <a:pt x="3936" y="825"/>
                  </a:lnTo>
                  <a:lnTo>
                    <a:pt x="2920" y="1638"/>
                  </a:lnTo>
                  <a:lnTo>
                    <a:pt x="1015" y="3264"/>
                  </a:lnTo>
                  <a:lnTo>
                    <a:pt x="0" y="40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4163016" y="4869703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698" y="81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4156285" y="4868890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20" h="5079">
                  <a:moveTo>
                    <a:pt x="6730" y="812"/>
                  </a:moveTo>
                  <a:lnTo>
                    <a:pt x="0" y="0"/>
                  </a:lnTo>
                </a:path>
                <a:path w="20320" h="5079">
                  <a:moveTo>
                    <a:pt x="19175" y="4076"/>
                  </a:moveTo>
                  <a:lnTo>
                    <a:pt x="20064" y="4889"/>
                  </a:lnTo>
                </a:path>
                <a:path w="20320" h="5079">
                  <a:moveTo>
                    <a:pt x="11428" y="1625"/>
                  </a:moveTo>
                  <a:lnTo>
                    <a:pt x="15365" y="2451"/>
                  </a:lnTo>
                  <a:lnTo>
                    <a:pt x="16254" y="3264"/>
                  </a:lnTo>
                  <a:lnTo>
                    <a:pt x="18159" y="3264"/>
                  </a:lnTo>
                  <a:lnTo>
                    <a:pt x="19175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4037297" y="4862362"/>
              <a:ext cx="52069" cy="15240"/>
            </a:xfrm>
            <a:custGeom>
              <a:avLst/>
              <a:gdLst/>
              <a:ahLst/>
              <a:cxnLst/>
              <a:rect l="l" t="t" r="r" b="b"/>
              <a:pathLst>
                <a:path w="52070" h="15239">
                  <a:moveTo>
                    <a:pt x="0" y="13869"/>
                  </a:moveTo>
                  <a:lnTo>
                    <a:pt x="20191" y="14682"/>
                  </a:lnTo>
                </a:path>
                <a:path w="52070" h="15239">
                  <a:moveTo>
                    <a:pt x="51811" y="1625"/>
                  </a:moveTo>
                  <a:lnTo>
                    <a:pt x="2501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4057488" y="4877044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0"/>
                  </a:moveTo>
                  <a:lnTo>
                    <a:pt x="13460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4139015" y="48729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4127459" y="4881946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0" y="0"/>
                  </a:moveTo>
                  <a:lnTo>
                    <a:pt x="1054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4142825" y="488357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4137999" y="4882759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4825" y="812"/>
                  </a:moveTo>
                  <a:lnTo>
                    <a:pt x="0" y="0"/>
                  </a:lnTo>
                </a:path>
                <a:path w="13970" h="1904">
                  <a:moveTo>
                    <a:pt x="13460" y="1638"/>
                  </a:moveTo>
                  <a:lnTo>
                    <a:pt x="9651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4137999" y="48794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4070949" y="4866439"/>
              <a:ext cx="80645" cy="15875"/>
            </a:xfrm>
            <a:custGeom>
              <a:avLst/>
              <a:gdLst/>
              <a:ahLst/>
              <a:cxnLst/>
              <a:rect l="l" t="t" r="r" b="b"/>
              <a:pathLst>
                <a:path w="80645" h="15875">
                  <a:moveTo>
                    <a:pt x="67050" y="13056"/>
                  </a:moveTo>
                  <a:lnTo>
                    <a:pt x="68065" y="9792"/>
                  </a:lnTo>
                </a:path>
                <a:path w="80645" h="15875">
                  <a:moveTo>
                    <a:pt x="0" y="11430"/>
                  </a:moveTo>
                  <a:lnTo>
                    <a:pt x="26794" y="13056"/>
                  </a:lnTo>
                </a:path>
                <a:path w="80645" h="15875">
                  <a:moveTo>
                    <a:pt x="26794" y="13056"/>
                  </a:moveTo>
                  <a:lnTo>
                    <a:pt x="56510" y="15507"/>
                  </a:lnTo>
                </a:path>
                <a:path w="80645" h="15875">
                  <a:moveTo>
                    <a:pt x="51684" y="0"/>
                  </a:moveTo>
                  <a:lnTo>
                    <a:pt x="70859" y="812"/>
                  </a:lnTo>
                </a:path>
                <a:path w="80645" h="15875">
                  <a:moveTo>
                    <a:pt x="78606" y="1638"/>
                  </a:moveTo>
                  <a:lnTo>
                    <a:pt x="8051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4141809" y="486725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7746" y="825"/>
                  </a:moveTo>
                  <a:lnTo>
                    <a:pt x="4825" y="825"/>
                  </a:lnTo>
                  <a:lnTo>
                    <a:pt x="3936" y="825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4095839" y="4863987"/>
              <a:ext cx="46355" cy="9525"/>
            </a:xfrm>
            <a:custGeom>
              <a:avLst/>
              <a:gdLst/>
              <a:ahLst/>
              <a:cxnLst/>
              <a:rect l="l" t="t" r="r" b="b"/>
              <a:pathLst>
                <a:path w="46354" h="9525">
                  <a:moveTo>
                    <a:pt x="43176" y="8979"/>
                  </a:moveTo>
                  <a:lnTo>
                    <a:pt x="44065" y="7353"/>
                  </a:lnTo>
                  <a:lnTo>
                    <a:pt x="44065" y="5715"/>
                  </a:lnTo>
                  <a:lnTo>
                    <a:pt x="45081" y="4902"/>
                  </a:lnTo>
                </a:path>
                <a:path w="46354" h="9525">
                  <a:moveTo>
                    <a:pt x="45081" y="4902"/>
                  </a:moveTo>
                  <a:lnTo>
                    <a:pt x="45969" y="4089"/>
                  </a:lnTo>
                  <a:lnTo>
                    <a:pt x="45969" y="3264"/>
                  </a:lnTo>
                </a:path>
                <a:path w="46354" h="9525">
                  <a:moveTo>
                    <a:pt x="20191" y="1638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4089108" y="48639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4116030" y="4865626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70">
                  <a:moveTo>
                    <a:pt x="0" y="0"/>
                  </a:moveTo>
                  <a:lnTo>
                    <a:pt x="6603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4116030" y="4813400"/>
              <a:ext cx="116205" cy="10795"/>
            </a:xfrm>
            <a:custGeom>
              <a:avLst/>
              <a:gdLst/>
              <a:ahLst/>
              <a:cxnLst/>
              <a:rect l="l" t="t" r="r" b="b"/>
              <a:pathLst>
                <a:path w="116204" h="10795">
                  <a:moveTo>
                    <a:pt x="-13716" y="5302"/>
                  </a:moveTo>
                  <a:lnTo>
                    <a:pt x="129657" y="5302"/>
                  </a:lnTo>
                </a:path>
              </a:pathLst>
            </a:custGeom>
            <a:ln w="380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4118824" y="4817477"/>
              <a:ext cx="78740" cy="7620"/>
            </a:xfrm>
            <a:custGeom>
              <a:avLst/>
              <a:gdLst/>
              <a:ahLst/>
              <a:cxnLst/>
              <a:rect l="l" t="t" r="r" b="b"/>
              <a:pathLst>
                <a:path w="78739" h="7620">
                  <a:moveTo>
                    <a:pt x="-13716" y="3670"/>
                  </a:moveTo>
                  <a:lnTo>
                    <a:pt x="92449" y="3670"/>
                  </a:lnTo>
                </a:path>
              </a:pathLst>
            </a:custGeom>
            <a:ln w="34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4231082" y="482400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888" y="812"/>
                  </a:moveTo>
                  <a:lnTo>
                    <a:pt x="2920" y="0"/>
                  </a:lnTo>
                  <a:lnTo>
                    <a:pt x="3809" y="0"/>
                  </a:lnTo>
                </a:path>
                <a:path w="3810" h="1904">
                  <a:moveTo>
                    <a:pt x="0" y="1625"/>
                  </a:moveTo>
                  <a:lnTo>
                    <a:pt x="888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4226256" y="482563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4">
                  <a:moveTo>
                    <a:pt x="2920" y="825"/>
                  </a:moveTo>
                  <a:lnTo>
                    <a:pt x="4825" y="0"/>
                  </a:lnTo>
                </a:path>
                <a:path w="5079" h="1904">
                  <a:moveTo>
                    <a:pt x="0" y="1638"/>
                  </a:moveTo>
                  <a:lnTo>
                    <a:pt x="2920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4223336" y="482726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12"/>
                  </a:moveTo>
                  <a:lnTo>
                    <a:pt x="29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4219526" y="48280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4215716" y="482808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2920" y="812"/>
                  </a:moveTo>
                  <a:lnTo>
                    <a:pt x="3809" y="0"/>
                  </a:lnTo>
                </a:path>
                <a:path w="3810" h="1270">
                  <a:moveTo>
                    <a:pt x="1015" y="812"/>
                  </a:moveTo>
                  <a:lnTo>
                    <a:pt x="2920" y="812"/>
                  </a:lnTo>
                </a:path>
                <a:path w="3810" h="1270">
                  <a:moveTo>
                    <a:pt x="0" y="812"/>
                  </a:moveTo>
                  <a:lnTo>
                    <a:pt x="1015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4212795" y="48288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904" y="0"/>
                  </a:moveTo>
                  <a:lnTo>
                    <a:pt x="2920" y="0"/>
                  </a:lnTo>
                </a:path>
                <a:path w="3175">
                  <a:moveTo>
                    <a:pt x="1015" y="0"/>
                  </a:moveTo>
                  <a:lnTo>
                    <a:pt x="1904" y="0"/>
                  </a:lnTo>
                </a:path>
                <a:path w="3175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4212795" y="4825631"/>
              <a:ext cx="34925" cy="28575"/>
            </a:xfrm>
            <a:custGeom>
              <a:avLst/>
              <a:gdLst/>
              <a:ahLst/>
              <a:cxnLst/>
              <a:rect l="l" t="t" r="r" b="b"/>
              <a:pathLst>
                <a:path w="34925" h="28575">
                  <a:moveTo>
                    <a:pt x="34540" y="16333"/>
                  </a:moveTo>
                  <a:lnTo>
                    <a:pt x="28826" y="22035"/>
                  </a:lnTo>
                  <a:lnTo>
                    <a:pt x="20191" y="28564"/>
                  </a:lnTo>
                </a:path>
                <a:path w="34925" h="28575">
                  <a:moveTo>
                    <a:pt x="32636" y="0"/>
                  </a:moveTo>
                  <a:lnTo>
                    <a:pt x="26921" y="3264"/>
                  </a:lnTo>
                  <a:lnTo>
                    <a:pt x="24000" y="4089"/>
                  </a:lnTo>
                  <a:lnTo>
                    <a:pt x="20191" y="5715"/>
                  </a:lnTo>
                  <a:lnTo>
                    <a:pt x="18286" y="6540"/>
                  </a:lnTo>
                  <a:lnTo>
                    <a:pt x="14476" y="7353"/>
                  </a:lnTo>
                  <a:lnTo>
                    <a:pt x="10540" y="6540"/>
                  </a:lnTo>
                  <a:lnTo>
                    <a:pt x="8635" y="6540"/>
                  </a:lnTo>
                  <a:lnTo>
                    <a:pt x="5841" y="5715"/>
                  </a:lnTo>
                  <a:lnTo>
                    <a:pt x="2920" y="4902"/>
                  </a:lnTo>
                  <a:lnTo>
                    <a:pt x="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4245431" y="484440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4048853" y="4813400"/>
              <a:ext cx="198755" cy="21590"/>
            </a:xfrm>
            <a:custGeom>
              <a:avLst/>
              <a:gdLst/>
              <a:ahLst/>
              <a:cxnLst/>
              <a:rect l="l" t="t" r="r" b="b"/>
              <a:pathLst>
                <a:path w="198754" h="21589">
                  <a:moveTo>
                    <a:pt x="190864" y="21210"/>
                  </a:moveTo>
                  <a:lnTo>
                    <a:pt x="191753" y="20397"/>
                  </a:lnTo>
                  <a:lnTo>
                    <a:pt x="191753" y="19584"/>
                  </a:lnTo>
                  <a:lnTo>
                    <a:pt x="192768" y="18771"/>
                  </a:lnTo>
                  <a:lnTo>
                    <a:pt x="193657" y="17946"/>
                  </a:lnTo>
                  <a:lnTo>
                    <a:pt x="194673" y="17133"/>
                  </a:lnTo>
                  <a:lnTo>
                    <a:pt x="196578" y="16320"/>
                  </a:lnTo>
                  <a:lnTo>
                    <a:pt x="198483" y="15494"/>
                  </a:lnTo>
                </a:path>
                <a:path w="198754" h="21589">
                  <a:moveTo>
                    <a:pt x="183117" y="0"/>
                  </a:moveTo>
                  <a:lnTo>
                    <a:pt x="185149" y="0"/>
                  </a:lnTo>
                </a:path>
                <a:path w="198754" h="21589">
                  <a:moveTo>
                    <a:pt x="11555" y="15494"/>
                  </a:moveTo>
                  <a:lnTo>
                    <a:pt x="0" y="171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4038313" y="4828895"/>
              <a:ext cx="31115" cy="3810"/>
            </a:xfrm>
            <a:custGeom>
              <a:avLst/>
              <a:gdLst/>
              <a:ahLst/>
              <a:cxnLst/>
              <a:rect l="l" t="t" r="r" b="b"/>
              <a:pathLst>
                <a:path w="31114" h="3810">
                  <a:moveTo>
                    <a:pt x="0" y="3264"/>
                  </a:moveTo>
                  <a:lnTo>
                    <a:pt x="3073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4054567" y="4828082"/>
              <a:ext cx="20320" cy="3810"/>
            </a:xfrm>
            <a:custGeom>
              <a:avLst/>
              <a:gdLst/>
              <a:ahLst/>
              <a:cxnLst/>
              <a:rect l="l" t="t" r="r" b="b"/>
              <a:pathLst>
                <a:path w="20320" h="3810">
                  <a:moveTo>
                    <a:pt x="0" y="3264"/>
                  </a:moveTo>
                  <a:lnTo>
                    <a:pt x="13460" y="2451"/>
                  </a:lnTo>
                </a:path>
                <a:path w="20320" h="3810">
                  <a:moveTo>
                    <a:pt x="7746" y="812"/>
                  </a:moveTo>
                  <a:lnTo>
                    <a:pt x="2019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4069044" y="4824818"/>
              <a:ext cx="46355" cy="4445"/>
            </a:xfrm>
            <a:custGeom>
              <a:avLst/>
              <a:gdLst/>
              <a:ahLst/>
              <a:cxnLst/>
              <a:rect l="l" t="t" r="r" b="b"/>
              <a:pathLst>
                <a:path w="46354" h="4445">
                  <a:moveTo>
                    <a:pt x="-13716" y="2038"/>
                  </a:moveTo>
                  <a:lnTo>
                    <a:pt x="59686" y="2038"/>
                  </a:lnTo>
                </a:path>
              </a:pathLst>
            </a:custGeom>
            <a:ln w="315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4068028" y="4824005"/>
              <a:ext cx="70485" cy="6985"/>
            </a:xfrm>
            <a:custGeom>
              <a:avLst/>
              <a:gdLst/>
              <a:ahLst/>
              <a:cxnLst/>
              <a:rect l="l" t="t" r="r" b="b"/>
              <a:pathLst>
                <a:path w="70485" h="6985">
                  <a:moveTo>
                    <a:pt x="0" y="6528"/>
                  </a:moveTo>
                  <a:lnTo>
                    <a:pt x="28826" y="4076"/>
                  </a:lnTo>
                </a:path>
                <a:path w="70485" h="6985">
                  <a:moveTo>
                    <a:pt x="55621" y="1625"/>
                  </a:moveTo>
                  <a:lnTo>
                    <a:pt x="69970" y="0"/>
                  </a:lnTo>
                </a:path>
                <a:path w="70485" h="6985">
                  <a:moveTo>
                    <a:pt x="34540" y="1625"/>
                  </a:moveTo>
                  <a:lnTo>
                    <a:pt x="48001" y="0"/>
                  </a:lnTo>
                </a:path>
                <a:path w="70485" h="6985">
                  <a:moveTo>
                    <a:pt x="33525" y="1625"/>
                  </a:moveTo>
                  <a:lnTo>
                    <a:pt x="34540" y="1625"/>
                  </a:lnTo>
                </a:path>
                <a:path w="70485" h="6985">
                  <a:moveTo>
                    <a:pt x="21080" y="2451"/>
                  </a:moveTo>
                  <a:lnTo>
                    <a:pt x="33525" y="1625"/>
                  </a:lnTo>
                </a:path>
                <a:path w="70485" h="6985">
                  <a:moveTo>
                    <a:pt x="7619" y="4076"/>
                  </a:moveTo>
                  <a:lnTo>
                    <a:pt x="21080" y="2451"/>
                  </a:lnTo>
                </a:path>
                <a:path w="70485" h="6985">
                  <a:moveTo>
                    <a:pt x="6730" y="4076"/>
                  </a:moveTo>
                  <a:lnTo>
                    <a:pt x="7619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4115014" y="482481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4096855" y="4825631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0" y="2451"/>
                  </a:moveTo>
                  <a:lnTo>
                    <a:pt x="2679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4035392" y="4828895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25016" y="0"/>
                  </a:moveTo>
                  <a:lnTo>
                    <a:pt x="26921" y="0"/>
                  </a:lnTo>
                </a:path>
                <a:path w="27304" h="2539">
                  <a:moveTo>
                    <a:pt x="11555" y="1638"/>
                  </a:moveTo>
                  <a:lnTo>
                    <a:pt x="13460" y="1638"/>
                  </a:lnTo>
                </a:path>
                <a:path w="27304" h="2539">
                  <a:moveTo>
                    <a:pt x="11555" y="1638"/>
                  </a:moveTo>
                  <a:lnTo>
                    <a:pt x="0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3837797" y="4888475"/>
              <a:ext cx="151765" cy="28575"/>
            </a:xfrm>
            <a:custGeom>
              <a:avLst/>
              <a:gdLst/>
              <a:ahLst/>
              <a:cxnLst/>
              <a:rect l="l" t="t" r="r" b="b"/>
              <a:pathLst>
                <a:path w="151764" h="28575">
                  <a:moveTo>
                    <a:pt x="141973" y="0"/>
                  </a:moveTo>
                  <a:lnTo>
                    <a:pt x="151624" y="28564"/>
                  </a:lnTo>
                </a:path>
                <a:path w="151764" h="28575">
                  <a:moveTo>
                    <a:pt x="0" y="15507"/>
                  </a:moveTo>
                  <a:lnTo>
                    <a:pt x="1015" y="13056"/>
                  </a:lnTo>
                </a:path>
                <a:path w="151764" h="28575">
                  <a:moveTo>
                    <a:pt x="16381" y="8979"/>
                  </a:moveTo>
                  <a:lnTo>
                    <a:pt x="13460" y="195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3840718" y="4899080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4" h="10160">
                  <a:moveTo>
                    <a:pt x="0" y="9792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3815828" y="5026393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70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3809098" y="5025567"/>
              <a:ext cx="35560" cy="1270"/>
            </a:xfrm>
            <a:custGeom>
              <a:avLst/>
              <a:gdLst/>
              <a:ahLst/>
              <a:cxnLst/>
              <a:rect l="l" t="t" r="r" b="b"/>
              <a:pathLst>
                <a:path w="35560" h="1270">
                  <a:moveTo>
                    <a:pt x="-13716" y="412"/>
                  </a:moveTo>
                  <a:lnTo>
                    <a:pt x="49146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3816717" y="4967626"/>
              <a:ext cx="5080" cy="43815"/>
            </a:xfrm>
            <a:custGeom>
              <a:avLst/>
              <a:gdLst/>
              <a:ahLst/>
              <a:cxnLst/>
              <a:rect l="l" t="t" r="r" b="b"/>
              <a:pathLst>
                <a:path w="5079" h="43814">
                  <a:moveTo>
                    <a:pt x="3809" y="35092"/>
                  </a:moveTo>
                  <a:lnTo>
                    <a:pt x="0" y="43258"/>
                  </a:lnTo>
                </a:path>
                <a:path w="5079" h="43814">
                  <a:moveTo>
                    <a:pt x="4825" y="0"/>
                  </a:moveTo>
                  <a:lnTo>
                    <a:pt x="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3819638" y="4967626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79" h="13335">
                  <a:moveTo>
                    <a:pt x="4825" y="0"/>
                  </a:moveTo>
                  <a:lnTo>
                    <a:pt x="0" y="1305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3886815" y="5027205"/>
              <a:ext cx="106680" cy="2540"/>
            </a:xfrm>
            <a:custGeom>
              <a:avLst/>
              <a:gdLst/>
              <a:ahLst/>
              <a:cxnLst/>
              <a:rect l="l" t="t" r="r" b="b"/>
              <a:pathLst>
                <a:path w="106679" h="2539">
                  <a:moveTo>
                    <a:pt x="-13716" y="1225"/>
                  </a:moveTo>
                  <a:lnTo>
                    <a:pt x="120133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3917419" y="5028018"/>
              <a:ext cx="76200" cy="1270"/>
            </a:xfrm>
            <a:custGeom>
              <a:avLst/>
              <a:gdLst/>
              <a:ahLst/>
              <a:cxnLst/>
              <a:rect l="l" t="t" r="r" b="b"/>
              <a:pathLst>
                <a:path w="76200" h="1270">
                  <a:moveTo>
                    <a:pt x="-13716" y="406"/>
                  </a:moveTo>
                  <a:lnTo>
                    <a:pt x="89529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3991327" y="5023941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4825" y="14682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3996152" y="5038624"/>
              <a:ext cx="17145" cy="47625"/>
            </a:xfrm>
            <a:custGeom>
              <a:avLst/>
              <a:gdLst/>
              <a:ahLst/>
              <a:cxnLst/>
              <a:rect l="l" t="t" r="r" b="b"/>
              <a:pathLst>
                <a:path w="17145" h="47625">
                  <a:moveTo>
                    <a:pt x="5714" y="15507"/>
                  </a:moveTo>
                  <a:lnTo>
                    <a:pt x="0" y="0"/>
                  </a:lnTo>
                </a:path>
                <a:path w="17145" h="47625">
                  <a:moveTo>
                    <a:pt x="17143" y="47335"/>
                  </a:moveTo>
                  <a:lnTo>
                    <a:pt x="11428" y="31015"/>
                  </a:lnTo>
                  <a:lnTo>
                    <a:pt x="5714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3993232" y="4926831"/>
              <a:ext cx="10795" cy="31115"/>
            </a:xfrm>
            <a:custGeom>
              <a:avLst/>
              <a:gdLst/>
              <a:ahLst/>
              <a:cxnLst/>
              <a:rect l="l" t="t" r="r" b="b"/>
              <a:pathLst>
                <a:path w="10795" h="31114">
                  <a:moveTo>
                    <a:pt x="10540" y="31002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3968977" y="4989668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29" y="0"/>
                  </a:lnTo>
                </a:path>
                <a:path w="27939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3984597" y="5001093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5" h="22860">
                  <a:moveTo>
                    <a:pt x="6730" y="22848"/>
                  </a:moveTo>
                  <a:lnTo>
                    <a:pt x="1904" y="7341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3982692" y="4990487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888" y="5702"/>
                  </a:moveTo>
                  <a:lnTo>
                    <a:pt x="888" y="3264"/>
                  </a:lnTo>
                  <a:lnTo>
                    <a:pt x="0" y="2438"/>
                  </a:lnTo>
                  <a:lnTo>
                    <a:pt x="0" y="812"/>
                  </a:lnTo>
                  <a:lnTo>
                    <a:pt x="0" y="0"/>
                  </a:lnTo>
                </a:path>
                <a:path w="1904" h="10795">
                  <a:moveTo>
                    <a:pt x="0" y="0"/>
                  </a:moveTo>
                  <a:lnTo>
                    <a:pt x="0" y="1625"/>
                  </a:lnTo>
                  <a:lnTo>
                    <a:pt x="0" y="3264"/>
                  </a:lnTo>
                  <a:lnTo>
                    <a:pt x="888" y="6528"/>
                  </a:lnTo>
                  <a:lnTo>
                    <a:pt x="1904" y="9792"/>
                  </a:lnTo>
                  <a:lnTo>
                    <a:pt x="1904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4000851" y="49668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904" y="0"/>
                  </a:moveTo>
                  <a:lnTo>
                    <a:pt x="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4002756" y="4957834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015" y="0"/>
                  </a:moveTo>
                  <a:lnTo>
                    <a:pt x="1015" y="1638"/>
                  </a:lnTo>
                  <a:lnTo>
                    <a:pt x="1904" y="3264"/>
                  </a:lnTo>
                  <a:lnTo>
                    <a:pt x="1904" y="4089"/>
                  </a:lnTo>
                  <a:lnTo>
                    <a:pt x="1015" y="5715"/>
                  </a:lnTo>
                  <a:lnTo>
                    <a:pt x="1015" y="7353"/>
                  </a:lnTo>
                  <a:lnTo>
                    <a:pt x="0" y="897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3982692" y="4917039"/>
              <a:ext cx="18415" cy="72390"/>
            </a:xfrm>
            <a:custGeom>
              <a:avLst/>
              <a:gdLst/>
              <a:ahLst/>
              <a:cxnLst/>
              <a:rect l="l" t="t" r="r" b="b"/>
              <a:pathLst>
                <a:path w="18414" h="72389">
                  <a:moveTo>
                    <a:pt x="11428" y="57941"/>
                  </a:moveTo>
                  <a:lnTo>
                    <a:pt x="5714" y="62830"/>
                  </a:lnTo>
                </a:path>
                <a:path w="18414" h="72389">
                  <a:moveTo>
                    <a:pt x="18159" y="51412"/>
                  </a:moveTo>
                  <a:lnTo>
                    <a:pt x="17270" y="53038"/>
                  </a:lnTo>
                  <a:lnTo>
                    <a:pt x="15365" y="54676"/>
                  </a:lnTo>
                  <a:lnTo>
                    <a:pt x="13460" y="57115"/>
                  </a:lnTo>
                  <a:lnTo>
                    <a:pt x="11428" y="57941"/>
                  </a:lnTo>
                </a:path>
                <a:path w="18414" h="72389">
                  <a:moveTo>
                    <a:pt x="0" y="71810"/>
                  </a:moveTo>
                  <a:lnTo>
                    <a:pt x="888" y="70184"/>
                  </a:lnTo>
                  <a:lnTo>
                    <a:pt x="888" y="68546"/>
                  </a:lnTo>
                  <a:lnTo>
                    <a:pt x="1904" y="66920"/>
                  </a:lnTo>
                  <a:lnTo>
                    <a:pt x="2793" y="65282"/>
                  </a:lnTo>
                  <a:lnTo>
                    <a:pt x="3809" y="64469"/>
                  </a:lnTo>
                  <a:lnTo>
                    <a:pt x="5714" y="62830"/>
                  </a:lnTo>
                </a:path>
                <a:path w="18414" h="72389">
                  <a:moveTo>
                    <a:pt x="5714" y="62830"/>
                  </a:moveTo>
                  <a:lnTo>
                    <a:pt x="3809" y="64469"/>
                  </a:lnTo>
                  <a:lnTo>
                    <a:pt x="2793" y="65282"/>
                  </a:lnTo>
                  <a:lnTo>
                    <a:pt x="1904" y="66094"/>
                  </a:lnTo>
                  <a:lnTo>
                    <a:pt x="1904" y="67733"/>
                  </a:lnTo>
                  <a:lnTo>
                    <a:pt x="888" y="68546"/>
                  </a:lnTo>
                  <a:lnTo>
                    <a:pt x="888" y="69359"/>
                  </a:lnTo>
                  <a:lnTo>
                    <a:pt x="0" y="71810"/>
                  </a:lnTo>
                </a:path>
                <a:path w="18414" h="72389">
                  <a:moveTo>
                    <a:pt x="6730" y="0"/>
                  </a:moveTo>
                  <a:lnTo>
                    <a:pt x="10540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3833099" y="5026393"/>
              <a:ext cx="53975" cy="1270"/>
            </a:xfrm>
            <a:custGeom>
              <a:avLst/>
              <a:gdLst/>
              <a:ahLst/>
              <a:cxnLst/>
              <a:rect l="l" t="t" r="r" b="b"/>
              <a:pathLst>
                <a:path w="53975" h="1270">
                  <a:moveTo>
                    <a:pt x="-13716" y="406"/>
                  </a:moveTo>
                  <a:lnTo>
                    <a:pt x="67433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3844528" y="5026393"/>
              <a:ext cx="73025" cy="1905"/>
            </a:xfrm>
            <a:custGeom>
              <a:avLst/>
              <a:gdLst/>
              <a:ahLst/>
              <a:cxnLst/>
              <a:rect l="l" t="t" r="r" b="b"/>
              <a:pathLst>
                <a:path w="73025" h="1904">
                  <a:moveTo>
                    <a:pt x="-13716" y="812"/>
                  </a:moveTo>
                  <a:lnTo>
                    <a:pt x="86608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3842623" y="493824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1015" y="0"/>
                  </a:moveTo>
                  <a:lnTo>
                    <a:pt x="0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3825353" y="4941513"/>
              <a:ext cx="8255" cy="50165"/>
            </a:xfrm>
            <a:custGeom>
              <a:avLst/>
              <a:gdLst/>
              <a:ahLst/>
              <a:cxnLst/>
              <a:rect l="l" t="t" r="r" b="b"/>
              <a:pathLst>
                <a:path w="8254" h="50164">
                  <a:moveTo>
                    <a:pt x="3809" y="2451"/>
                  </a:moveTo>
                  <a:lnTo>
                    <a:pt x="4825" y="0"/>
                  </a:lnTo>
                </a:path>
                <a:path w="8254" h="50164">
                  <a:moveTo>
                    <a:pt x="6730" y="1638"/>
                  </a:moveTo>
                  <a:lnTo>
                    <a:pt x="7746" y="825"/>
                  </a:lnTo>
                </a:path>
                <a:path w="8254" h="50164">
                  <a:moveTo>
                    <a:pt x="7746" y="825"/>
                  </a:moveTo>
                  <a:lnTo>
                    <a:pt x="6730" y="5715"/>
                  </a:lnTo>
                </a:path>
                <a:path w="8254" h="50164">
                  <a:moveTo>
                    <a:pt x="4825" y="37543"/>
                  </a:moveTo>
                  <a:lnTo>
                    <a:pt x="0" y="497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3820527" y="4991300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0" y="11418"/>
                  </a:moveTo>
                  <a:lnTo>
                    <a:pt x="1015" y="9792"/>
                  </a:lnTo>
                  <a:lnTo>
                    <a:pt x="482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3827257" y="4947228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4" h="7620">
                  <a:moveTo>
                    <a:pt x="13460" y="3264"/>
                  </a:moveTo>
                  <a:lnTo>
                    <a:pt x="14476" y="0"/>
                  </a:lnTo>
                </a:path>
                <a:path w="14604" h="7620">
                  <a:moveTo>
                    <a:pt x="0" y="6528"/>
                  </a:moveTo>
                  <a:lnTo>
                    <a:pt x="1015" y="2451"/>
                  </a:lnTo>
                </a:path>
                <a:path w="14604" h="7620">
                  <a:moveTo>
                    <a:pt x="12444" y="7341"/>
                  </a:moveTo>
                  <a:lnTo>
                    <a:pt x="12444" y="6528"/>
                  </a:lnTo>
                  <a:lnTo>
                    <a:pt x="13460" y="5715"/>
                  </a:lnTo>
                  <a:lnTo>
                    <a:pt x="13460" y="4902"/>
                  </a:lnTo>
                  <a:lnTo>
                    <a:pt x="1346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3826368" y="49537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3827257" y="495213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25"/>
                  </a:moveTo>
                  <a:lnTo>
                    <a:pt x="1015" y="1625"/>
                  </a:lnTo>
                  <a:lnTo>
                    <a:pt x="1904" y="812"/>
                  </a:lnTo>
                  <a:lnTo>
                    <a:pt x="292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3830178" y="49521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3841734" y="4943964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3264"/>
                  </a:moveTo>
                  <a:lnTo>
                    <a:pt x="0" y="2451"/>
                  </a:ln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3828273" y="494396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88" y="0"/>
                  </a:moveTo>
                  <a:lnTo>
                    <a:pt x="0" y="24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3814559" y="4947641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4">
                  <a:moveTo>
                    <a:pt x="0" y="0"/>
                  </a:moveTo>
                  <a:lnTo>
                    <a:pt x="27429" y="0"/>
                  </a:lnTo>
                </a:path>
                <a:path w="27939" h="1904">
                  <a:moveTo>
                    <a:pt x="0" y="1632"/>
                  </a:moveTo>
                  <a:lnTo>
                    <a:pt x="27429" y="163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3828273" y="4947228"/>
              <a:ext cx="11430" cy="32384"/>
            </a:xfrm>
            <a:custGeom>
              <a:avLst/>
              <a:gdLst/>
              <a:ahLst/>
              <a:cxnLst/>
              <a:rect l="l" t="t" r="r" b="b"/>
              <a:pathLst>
                <a:path w="11429" h="32385">
                  <a:moveTo>
                    <a:pt x="0" y="1638"/>
                  </a:moveTo>
                  <a:lnTo>
                    <a:pt x="888" y="1638"/>
                  </a:lnTo>
                  <a:lnTo>
                    <a:pt x="1904" y="1638"/>
                  </a:lnTo>
                  <a:lnTo>
                    <a:pt x="2793" y="1638"/>
                  </a:lnTo>
                  <a:lnTo>
                    <a:pt x="2793" y="812"/>
                  </a:lnTo>
                  <a:lnTo>
                    <a:pt x="2793" y="0"/>
                  </a:lnTo>
                </a:path>
                <a:path w="11429" h="32385">
                  <a:moveTo>
                    <a:pt x="1904" y="31828"/>
                  </a:moveTo>
                  <a:lnTo>
                    <a:pt x="2793" y="31015"/>
                  </a:lnTo>
                  <a:lnTo>
                    <a:pt x="5714" y="22848"/>
                  </a:lnTo>
                  <a:lnTo>
                    <a:pt x="8635" y="15507"/>
                  </a:lnTo>
                  <a:lnTo>
                    <a:pt x="11428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3821543" y="4954569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79" h="13335">
                  <a:moveTo>
                    <a:pt x="4825" y="0"/>
                  </a:moveTo>
                  <a:lnTo>
                    <a:pt x="0" y="1305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3824464" y="4943152"/>
              <a:ext cx="15240" cy="24765"/>
            </a:xfrm>
            <a:custGeom>
              <a:avLst/>
              <a:gdLst/>
              <a:ahLst/>
              <a:cxnLst/>
              <a:rect l="l" t="t" r="r" b="b"/>
              <a:pathLst>
                <a:path w="15239" h="24764">
                  <a:moveTo>
                    <a:pt x="5714" y="9792"/>
                  </a:moveTo>
                  <a:lnTo>
                    <a:pt x="0" y="24474"/>
                  </a:lnTo>
                </a:path>
                <a:path w="15239" h="24764">
                  <a:moveTo>
                    <a:pt x="6603" y="4076"/>
                  </a:moveTo>
                  <a:lnTo>
                    <a:pt x="5714" y="8153"/>
                  </a:lnTo>
                  <a:lnTo>
                    <a:pt x="5714" y="8979"/>
                  </a:lnTo>
                </a:path>
                <a:path w="15239" h="24764">
                  <a:moveTo>
                    <a:pt x="4698" y="812"/>
                  </a:moveTo>
                  <a:lnTo>
                    <a:pt x="5714" y="812"/>
                  </a:lnTo>
                  <a:lnTo>
                    <a:pt x="6603" y="812"/>
                  </a:lnTo>
                  <a:lnTo>
                    <a:pt x="7619" y="0"/>
                  </a:lnTo>
                </a:path>
                <a:path w="15239" h="24764">
                  <a:moveTo>
                    <a:pt x="7619" y="4076"/>
                  </a:moveTo>
                  <a:lnTo>
                    <a:pt x="6603" y="4076"/>
                  </a:lnTo>
                </a:path>
                <a:path w="15239" h="24764">
                  <a:moveTo>
                    <a:pt x="15238" y="11418"/>
                  </a:moveTo>
                  <a:lnTo>
                    <a:pt x="5714" y="17133"/>
                  </a:lnTo>
                  <a:lnTo>
                    <a:pt x="1904" y="187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3833099" y="4922754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4" h="17145">
                  <a:moveTo>
                    <a:pt x="2793" y="6528"/>
                  </a:moveTo>
                  <a:lnTo>
                    <a:pt x="0" y="17133"/>
                  </a:lnTo>
                </a:path>
                <a:path w="14604" h="17145">
                  <a:moveTo>
                    <a:pt x="14349" y="0"/>
                  </a:moveTo>
                  <a:lnTo>
                    <a:pt x="11428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3830178" y="4930908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904" y="0"/>
                  </a:moveTo>
                  <a:lnTo>
                    <a:pt x="0" y="106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3843639" y="493581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38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3833099" y="49398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3833988" y="4916213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902"/>
                  </a:move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3847449" y="4908059"/>
              <a:ext cx="3810" cy="15240"/>
            </a:xfrm>
            <a:custGeom>
              <a:avLst/>
              <a:gdLst/>
              <a:ahLst/>
              <a:cxnLst/>
              <a:rect l="l" t="t" r="r" b="b"/>
              <a:pathLst>
                <a:path w="3810" h="15239">
                  <a:moveTo>
                    <a:pt x="0" y="14694"/>
                  </a:moveTo>
                  <a:lnTo>
                    <a:pt x="888" y="13056"/>
                  </a:lnTo>
                  <a:lnTo>
                    <a:pt x="3809" y="812"/>
                  </a:lnTo>
                  <a:lnTo>
                    <a:pt x="380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3837797" y="49039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3836909" y="490479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4889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3836909" y="49096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3835893" y="4910511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715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3835893" y="492683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3832083" y="49284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51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3833988" y="492111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3741032" y="4908872"/>
              <a:ext cx="99695" cy="119380"/>
            </a:xfrm>
            <a:custGeom>
              <a:avLst/>
              <a:gdLst/>
              <a:ahLst/>
              <a:cxnLst/>
              <a:rect l="l" t="t" r="r" b="b"/>
              <a:pathLst>
                <a:path w="99695" h="119379">
                  <a:moveTo>
                    <a:pt x="92066" y="19584"/>
                  </a:moveTo>
                  <a:lnTo>
                    <a:pt x="92955" y="13881"/>
                  </a:lnTo>
                </a:path>
                <a:path w="99695" h="119379">
                  <a:moveTo>
                    <a:pt x="94860" y="17958"/>
                  </a:moveTo>
                  <a:lnTo>
                    <a:pt x="99686" y="0"/>
                  </a:lnTo>
                </a:path>
                <a:path w="99695" h="119379">
                  <a:moveTo>
                    <a:pt x="13333" y="116694"/>
                  </a:moveTo>
                  <a:lnTo>
                    <a:pt x="0" y="119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3472451" y="5035359"/>
              <a:ext cx="151765" cy="12700"/>
            </a:xfrm>
            <a:custGeom>
              <a:avLst/>
              <a:gdLst/>
              <a:ahLst/>
              <a:cxnLst/>
              <a:rect l="l" t="t" r="r" b="b"/>
              <a:pathLst>
                <a:path w="151764" h="12700">
                  <a:moveTo>
                    <a:pt x="-13716" y="6121"/>
                  </a:moveTo>
                  <a:lnTo>
                    <a:pt x="165214" y="6121"/>
                  </a:lnTo>
                </a:path>
              </a:pathLst>
            </a:custGeom>
            <a:ln w="396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3589407" y="5019039"/>
              <a:ext cx="74295" cy="2540"/>
            </a:xfrm>
            <a:custGeom>
              <a:avLst/>
              <a:gdLst/>
              <a:ahLst/>
              <a:cxnLst/>
              <a:rect l="l" t="t" r="r" b="b"/>
              <a:pathLst>
                <a:path w="74295" h="2539">
                  <a:moveTo>
                    <a:pt x="-13716" y="1225"/>
                  </a:moveTo>
                  <a:lnTo>
                    <a:pt x="87624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3706491" y="5024754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1638"/>
                  </a:moveTo>
                  <a:lnTo>
                    <a:pt x="863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3660394" y="5039449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0" y="812"/>
                  </a:moveTo>
                  <a:lnTo>
                    <a:pt x="1155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3645029" y="5031282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89" h="2539">
                  <a:moveTo>
                    <a:pt x="0" y="2451"/>
                  </a:moveTo>
                  <a:lnTo>
                    <a:pt x="2108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3682490" y="5028018"/>
              <a:ext cx="59055" cy="10795"/>
            </a:xfrm>
            <a:custGeom>
              <a:avLst/>
              <a:gdLst/>
              <a:ahLst/>
              <a:cxnLst/>
              <a:rect l="l" t="t" r="r" b="b"/>
              <a:pathLst>
                <a:path w="59054" h="10795">
                  <a:moveTo>
                    <a:pt x="58541" y="0"/>
                  </a:moveTo>
                  <a:lnTo>
                    <a:pt x="38350" y="4076"/>
                  </a:lnTo>
                </a:path>
                <a:path w="59054" h="10795">
                  <a:moveTo>
                    <a:pt x="0" y="10605"/>
                  </a:moveTo>
                  <a:lnTo>
                    <a:pt x="4825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3687316" y="5032921"/>
              <a:ext cx="29209" cy="5080"/>
            </a:xfrm>
            <a:custGeom>
              <a:avLst/>
              <a:gdLst/>
              <a:ahLst/>
              <a:cxnLst/>
              <a:rect l="l" t="t" r="r" b="b"/>
              <a:pathLst>
                <a:path w="29210" h="5079">
                  <a:moveTo>
                    <a:pt x="0" y="4889"/>
                  </a:moveTo>
                  <a:lnTo>
                    <a:pt x="2869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3693919" y="50280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3687316" y="5029657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4">
                  <a:moveTo>
                    <a:pt x="6603" y="0"/>
                  </a:moveTo>
                  <a:lnTo>
                    <a:pt x="6603" y="812"/>
                  </a:lnTo>
                  <a:lnTo>
                    <a:pt x="6603" y="2438"/>
                  </a:lnTo>
                  <a:lnTo>
                    <a:pt x="6603" y="3264"/>
                  </a:lnTo>
                  <a:lnTo>
                    <a:pt x="5714" y="4889"/>
                  </a:lnTo>
                  <a:lnTo>
                    <a:pt x="4698" y="5702"/>
                  </a:lnTo>
                  <a:lnTo>
                    <a:pt x="3809" y="6528"/>
                  </a:lnTo>
                  <a:lnTo>
                    <a:pt x="2793" y="7341"/>
                  </a:lnTo>
                  <a:lnTo>
                    <a:pt x="1904" y="8153"/>
                  </a:lnTo>
                  <a:lnTo>
                    <a:pt x="0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3674744" y="5028831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5">
                  <a:moveTo>
                    <a:pt x="11555" y="0"/>
                  </a:moveTo>
                  <a:lnTo>
                    <a:pt x="11555" y="2451"/>
                  </a:lnTo>
                  <a:lnTo>
                    <a:pt x="11555" y="4089"/>
                  </a:lnTo>
                  <a:lnTo>
                    <a:pt x="10667" y="5715"/>
                  </a:lnTo>
                  <a:lnTo>
                    <a:pt x="10667" y="6528"/>
                  </a:lnTo>
                  <a:lnTo>
                    <a:pt x="10667" y="8166"/>
                  </a:lnTo>
                  <a:lnTo>
                    <a:pt x="9651" y="8979"/>
                  </a:lnTo>
                  <a:lnTo>
                    <a:pt x="8635" y="8979"/>
                  </a:lnTo>
                  <a:lnTo>
                    <a:pt x="7746" y="9792"/>
                  </a:lnTo>
                </a:path>
                <a:path w="12064" h="10795">
                  <a:moveTo>
                    <a:pt x="0" y="10617"/>
                  </a:moveTo>
                  <a:lnTo>
                    <a:pt x="5841" y="9792"/>
                  </a:lnTo>
                  <a:lnTo>
                    <a:pt x="7746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3671950" y="50394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3666109" y="5026393"/>
              <a:ext cx="40640" cy="5080"/>
            </a:xfrm>
            <a:custGeom>
              <a:avLst/>
              <a:gdLst/>
              <a:ahLst/>
              <a:cxnLst/>
              <a:rect l="l" t="t" r="r" b="b"/>
              <a:pathLst>
                <a:path w="40639" h="5079">
                  <a:moveTo>
                    <a:pt x="0" y="4889"/>
                  </a:moveTo>
                  <a:lnTo>
                    <a:pt x="20191" y="2438"/>
                  </a:lnTo>
                </a:path>
                <a:path w="40639" h="5079">
                  <a:moveTo>
                    <a:pt x="20191" y="2438"/>
                  </a:moveTo>
                  <a:lnTo>
                    <a:pt x="4038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3716015" y="5032095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825" y="0"/>
                  </a:moveTo>
                  <a:lnTo>
                    <a:pt x="0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3613408" y="503618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015" y="2438"/>
                  </a:moveTo>
                  <a:lnTo>
                    <a:pt x="1904" y="3264"/>
                  </a:lnTo>
                </a:path>
                <a:path w="1904" h="3810">
                  <a:moveTo>
                    <a:pt x="0" y="0"/>
                  </a:moveTo>
                  <a:lnTo>
                    <a:pt x="1015" y="24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3619123" y="5040262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-13716" y="812"/>
                  </a:moveTo>
                  <a:lnTo>
                    <a:pt x="54988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3623059" y="50353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3615313" y="503944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0"/>
                  </a:moveTo>
                  <a:lnTo>
                    <a:pt x="1015" y="812"/>
                  </a:lnTo>
                  <a:lnTo>
                    <a:pt x="1015" y="1625"/>
                  </a:lnTo>
                  <a:lnTo>
                    <a:pt x="1904" y="1625"/>
                  </a:lnTo>
                  <a:lnTo>
                    <a:pt x="2920" y="2438"/>
                  </a:lnTo>
                  <a:lnTo>
                    <a:pt x="3809" y="2438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3623059" y="5033734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4">
                  <a:moveTo>
                    <a:pt x="0" y="1625"/>
                  </a:moveTo>
                  <a:lnTo>
                    <a:pt x="2196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3748651" y="5024754"/>
              <a:ext cx="20320" cy="1270"/>
            </a:xfrm>
            <a:custGeom>
              <a:avLst/>
              <a:gdLst/>
              <a:ahLst/>
              <a:cxnLst/>
              <a:rect l="l" t="t" r="r" b="b"/>
              <a:pathLst>
                <a:path w="20320" h="1270">
                  <a:moveTo>
                    <a:pt x="20191" y="81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3737095" y="5023941"/>
              <a:ext cx="59055" cy="1905"/>
            </a:xfrm>
            <a:custGeom>
              <a:avLst/>
              <a:gdLst/>
              <a:ahLst/>
              <a:cxnLst/>
              <a:rect l="l" t="t" r="r" b="b"/>
              <a:pathLst>
                <a:path w="59054" h="1904">
                  <a:moveTo>
                    <a:pt x="-13716" y="812"/>
                  </a:moveTo>
                  <a:lnTo>
                    <a:pt x="72258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3768843" y="4980682"/>
              <a:ext cx="50800" cy="45085"/>
            </a:xfrm>
            <a:custGeom>
              <a:avLst/>
              <a:gdLst/>
              <a:ahLst/>
              <a:cxnLst/>
              <a:rect l="l" t="t" r="r" b="b"/>
              <a:pathLst>
                <a:path w="50800" h="45085">
                  <a:moveTo>
                    <a:pt x="26794" y="44071"/>
                  </a:moveTo>
                  <a:lnTo>
                    <a:pt x="30604" y="42446"/>
                  </a:lnTo>
                </a:path>
                <a:path w="50800" h="45085">
                  <a:moveTo>
                    <a:pt x="33525" y="44884"/>
                  </a:moveTo>
                  <a:lnTo>
                    <a:pt x="0" y="44884"/>
                  </a:lnTo>
                </a:path>
                <a:path w="50800" h="45085">
                  <a:moveTo>
                    <a:pt x="29715" y="39994"/>
                  </a:moveTo>
                  <a:lnTo>
                    <a:pt x="26794" y="44071"/>
                  </a:lnTo>
                </a:path>
                <a:path w="50800" h="45085">
                  <a:moveTo>
                    <a:pt x="28699" y="44071"/>
                  </a:moveTo>
                  <a:lnTo>
                    <a:pt x="29715" y="43258"/>
                  </a:lnTo>
                </a:path>
                <a:path w="50800" h="45085">
                  <a:moveTo>
                    <a:pt x="44065" y="8979"/>
                  </a:moveTo>
                  <a:lnTo>
                    <a:pt x="41144" y="15507"/>
                  </a:lnTo>
                </a:path>
                <a:path w="50800" h="45085">
                  <a:moveTo>
                    <a:pt x="50795" y="0"/>
                  </a:moveTo>
                  <a:lnTo>
                    <a:pt x="45969" y="106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3792462" y="5002312"/>
              <a:ext cx="28575" cy="11430"/>
            </a:xfrm>
            <a:custGeom>
              <a:avLst/>
              <a:gdLst/>
              <a:ahLst/>
              <a:cxnLst/>
              <a:rect l="l" t="t" r="r" b="b"/>
              <a:pathLst>
                <a:path w="28575" h="11429">
                  <a:moveTo>
                    <a:pt x="1015" y="0"/>
                  </a:moveTo>
                  <a:lnTo>
                    <a:pt x="28445" y="0"/>
                  </a:lnTo>
                </a:path>
                <a:path w="28575" h="11429">
                  <a:moveTo>
                    <a:pt x="0" y="7753"/>
                  </a:moveTo>
                  <a:lnTo>
                    <a:pt x="27429" y="7753"/>
                  </a:lnTo>
                </a:path>
                <a:path w="28575" h="11429">
                  <a:moveTo>
                    <a:pt x="1015" y="8160"/>
                  </a:moveTo>
                  <a:lnTo>
                    <a:pt x="28445" y="8160"/>
                  </a:lnTo>
                </a:path>
                <a:path w="28575" h="11429">
                  <a:moveTo>
                    <a:pt x="1015" y="9792"/>
                  </a:moveTo>
                  <a:lnTo>
                    <a:pt x="28445" y="9792"/>
                  </a:lnTo>
                </a:path>
                <a:path w="28575" h="11429">
                  <a:moveTo>
                    <a:pt x="1015" y="11424"/>
                  </a:moveTo>
                  <a:lnTo>
                    <a:pt x="28445" y="114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3811003" y="501660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889"/>
                  </a:moveTo>
                  <a:lnTo>
                    <a:pt x="292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3806177" y="5009246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3812908" y="502556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920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3808082" y="502312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3807193" y="5014962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5">
                  <a:moveTo>
                    <a:pt x="888" y="10605"/>
                  </a:moveTo>
                  <a:lnTo>
                    <a:pt x="1904" y="10605"/>
                  </a:lnTo>
                </a:path>
                <a:path w="3810" h="10795">
                  <a:moveTo>
                    <a:pt x="0" y="4902"/>
                  </a:moveTo>
                  <a:lnTo>
                    <a:pt x="888" y="7341"/>
                  </a:lnTo>
                </a:path>
                <a:path w="3810" h="10795">
                  <a:moveTo>
                    <a:pt x="0" y="0"/>
                  </a:moveTo>
                  <a:lnTo>
                    <a:pt x="888" y="8166"/>
                  </a:lnTo>
                </a:path>
                <a:path w="3810" h="10795">
                  <a:moveTo>
                    <a:pt x="1904" y="10605"/>
                  </a:moveTo>
                  <a:lnTo>
                    <a:pt x="3809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3800463" y="502149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0"/>
                  </a:moveTo>
                  <a:lnTo>
                    <a:pt x="3809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3807193" y="4991300"/>
              <a:ext cx="7620" cy="10795"/>
            </a:xfrm>
            <a:custGeom>
              <a:avLst/>
              <a:gdLst/>
              <a:ahLst/>
              <a:cxnLst/>
              <a:rect l="l" t="t" r="r" b="b"/>
              <a:pathLst>
                <a:path w="7620" h="10795">
                  <a:moveTo>
                    <a:pt x="2793" y="4889"/>
                  </a:moveTo>
                  <a:lnTo>
                    <a:pt x="0" y="10605"/>
                  </a:lnTo>
                </a:path>
                <a:path w="7620" h="10795">
                  <a:moveTo>
                    <a:pt x="7619" y="0"/>
                  </a:moveTo>
                  <a:lnTo>
                    <a:pt x="2793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3806177" y="501577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1015" y="4089"/>
                  </a:moveTo>
                  <a:lnTo>
                    <a:pt x="0" y="1638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3806177" y="501088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44"/>
                  </a:moveTo>
                  <a:lnTo>
                    <a:pt x="13714" y="2444"/>
                  </a:lnTo>
                </a:path>
              </a:pathLst>
            </a:custGeom>
            <a:ln w="48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3798558" y="5002718"/>
              <a:ext cx="18415" cy="18415"/>
            </a:xfrm>
            <a:custGeom>
              <a:avLst/>
              <a:gdLst/>
              <a:ahLst/>
              <a:cxnLst/>
              <a:rect l="l" t="t" r="r" b="b"/>
              <a:pathLst>
                <a:path w="18414" h="18414">
                  <a:moveTo>
                    <a:pt x="18159" y="8166"/>
                  </a:moveTo>
                  <a:lnTo>
                    <a:pt x="15365" y="13881"/>
                  </a:lnTo>
                </a:path>
                <a:path w="18414" h="18414">
                  <a:moveTo>
                    <a:pt x="8635" y="0"/>
                  </a:moveTo>
                  <a:lnTo>
                    <a:pt x="4698" y="6528"/>
                  </a:lnTo>
                  <a:lnTo>
                    <a:pt x="2793" y="13056"/>
                  </a:lnTo>
                  <a:lnTo>
                    <a:pt x="0" y="1795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3799447" y="5001093"/>
              <a:ext cx="10795" cy="22225"/>
            </a:xfrm>
            <a:custGeom>
              <a:avLst/>
              <a:gdLst/>
              <a:ahLst/>
              <a:cxnLst/>
              <a:rect l="l" t="t" r="r" b="b"/>
              <a:pathLst>
                <a:path w="10795" h="22225">
                  <a:moveTo>
                    <a:pt x="10540" y="0"/>
                  </a:moveTo>
                  <a:lnTo>
                    <a:pt x="5841" y="9792"/>
                  </a:lnTo>
                  <a:lnTo>
                    <a:pt x="1904" y="17133"/>
                  </a:lnTo>
                  <a:lnTo>
                    <a:pt x="0" y="2203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3808082" y="502475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3797542" y="5023128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540" y="1625"/>
                  </a:moveTo>
                  <a:lnTo>
                    <a:pt x="8635" y="2438"/>
                  </a:lnTo>
                  <a:lnTo>
                    <a:pt x="5714" y="2438"/>
                  </a:lnTo>
                  <a:lnTo>
                    <a:pt x="4825" y="2438"/>
                  </a:lnTo>
                  <a:lnTo>
                    <a:pt x="3809" y="2438"/>
                  </a:lnTo>
                  <a:lnTo>
                    <a:pt x="2920" y="2438"/>
                  </a:lnTo>
                  <a:lnTo>
                    <a:pt x="1904" y="2438"/>
                  </a:lnTo>
                  <a:lnTo>
                    <a:pt x="0" y="1625"/>
                  </a:lnTo>
                </a:path>
                <a:path w="10795" h="2539">
                  <a:moveTo>
                    <a:pt x="10540" y="0"/>
                  </a:moveTo>
                  <a:lnTo>
                    <a:pt x="8635" y="0"/>
                  </a:lnTo>
                  <a:lnTo>
                    <a:pt x="6730" y="0"/>
                  </a:lnTo>
                </a:path>
                <a:path w="10795" h="2539">
                  <a:moveTo>
                    <a:pt x="4825" y="2438"/>
                  </a:moveTo>
                  <a:lnTo>
                    <a:pt x="6730" y="2438"/>
                  </a:lnTo>
                  <a:lnTo>
                    <a:pt x="8635" y="2438"/>
                  </a:lnTo>
                  <a:lnTo>
                    <a:pt x="10540" y="2438"/>
                  </a:lnTo>
                </a:path>
                <a:path w="10795" h="2539">
                  <a:moveTo>
                    <a:pt x="1015" y="812"/>
                  </a:moveTo>
                  <a:lnTo>
                    <a:pt x="1015" y="0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3806177" y="4979057"/>
              <a:ext cx="10795" cy="30480"/>
            </a:xfrm>
            <a:custGeom>
              <a:avLst/>
              <a:gdLst/>
              <a:ahLst/>
              <a:cxnLst/>
              <a:rect l="l" t="t" r="r" b="b"/>
              <a:pathLst>
                <a:path w="10795" h="30479">
                  <a:moveTo>
                    <a:pt x="1015" y="30189"/>
                  </a:moveTo>
                  <a:lnTo>
                    <a:pt x="0" y="30189"/>
                  </a:lnTo>
                </a:path>
                <a:path w="10795" h="30479">
                  <a:moveTo>
                    <a:pt x="10540" y="0"/>
                  </a:moveTo>
                  <a:lnTo>
                    <a:pt x="6730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3795637" y="502475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3726555" y="5024754"/>
              <a:ext cx="71120" cy="1270"/>
            </a:xfrm>
            <a:custGeom>
              <a:avLst/>
              <a:gdLst/>
              <a:ahLst/>
              <a:cxnLst/>
              <a:rect l="l" t="t" r="r" b="b"/>
              <a:pathLst>
                <a:path w="71120" h="1270">
                  <a:moveTo>
                    <a:pt x="69081" y="812"/>
                  </a:moveTo>
                  <a:lnTo>
                    <a:pt x="70097" y="812"/>
                  </a:lnTo>
                  <a:lnTo>
                    <a:pt x="70986" y="0"/>
                  </a:lnTo>
                </a:path>
                <a:path w="71120" h="1270">
                  <a:moveTo>
                    <a:pt x="22096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3663315" y="5021490"/>
              <a:ext cx="74295" cy="2540"/>
            </a:xfrm>
            <a:custGeom>
              <a:avLst/>
              <a:gdLst/>
              <a:ahLst/>
              <a:cxnLst/>
              <a:rect l="l" t="t" r="r" b="b"/>
              <a:pathLst>
                <a:path w="74295" h="2539">
                  <a:moveTo>
                    <a:pt x="-13716" y="1225"/>
                  </a:moveTo>
                  <a:lnTo>
                    <a:pt x="87497" y="1225"/>
                  </a:lnTo>
                </a:path>
              </a:pathLst>
            </a:custGeom>
            <a:ln w="298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3715126" y="5024754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3700650" y="5024754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476" y="0"/>
                  </a:moveTo>
                  <a:lnTo>
                    <a:pt x="9651" y="0"/>
                  </a:ln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3694935" y="502556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3694935" y="502556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3814813" y="4826457"/>
              <a:ext cx="8255" cy="12700"/>
            </a:xfrm>
            <a:custGeom>
              <a:avLst/>
              <a:gdLst/>
              <a:ahLst/>
              <a:cxnLst/>
              <a:rect l="l" t="t" r="r" b="b"/>
              <a:pathLst>
                <a:path w="8254" h="12700">
                  <a:moveTo>
                    <a:pt x="1904" y="0"/>
                  </a:moveTo>
                  <a:lnTo>
                    <a:pt x="7746" y="4076"/>
                  </a:lnTo>
                </a:path>
                <a:path w="8254" h="12700">
                  <a:moveTo>
                    <a:pt x="5714" y="4889"/>
                  </a:moveTo>
                  <a:lnTo>
                    <a:pt x="0" y="1625"/>
                  </a:lnTo>
                </a:path>
                <a:path w="8254" h="12700">
                  <a:moveTo>
                    <a:pt x="2920" y="10605"/>
                  </a:moveTo>
                  <a:lnTo>
                    <a:pt x="5714" y="122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3819638" y="4827269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0" y="0"/>
                  </a:moveTo>
                  <a:lnTo>
                    <a:pt x="5714" y="407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3778367" y="471791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51"/>
                  </a:moveTo>
                  <a:lnTo>
                    <a:pt x="13714" y="2451"/>
                  </a:lnTo>
                </a:path>
              </a:pathLst>
            </a:custGeom>
            <a:ln w="49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3771636" y="471710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44"/>
                  </a:moveTo>
                  <a:lnTo>
                    <a:pt x="13714" y="2444"/>
                  </a:lnTo>
                </a:path>
              </a:pathLst>
            </a:custGeom>
            <a:ln w="48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3804273" y="4748931"/>
              <a:ext cx="31750" cy="2540"/>
            </a:xfrm>
            <a:custGeom>
              <a:avLst/>
              <a:gdLst/>
              <a:ahLst/>
              <a:cxnLst/>
              <a:rect l="l" t="t" r="r" b="b"/>
              <a:pathLst>
                <a:path w="31750" h="2539">
                  <a:moveTo>
                    <a:pt x="0" y="2438"/>
                  </a:moveTo>
                  <a:lnTo>
                    <a:pt x="316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3809987" y="4742403"/>
              <a:ext cx="23495" cy="2540"/>
            </a:xfrm>
            <a:custGeom>
              <a:avLst/>
              <a:gdLst/>
              <a:ahLst/>
              <a:cxnLst/>
              <a:rect l="l" t="t" r="r" b="b"/>
              <a:pathLst>
                <a:path w="23495" h="2539">
                  <a:moveTo>
                    <a:pt x="23111" y="0"/>
                  </a:moveTo>
                  <a:lnTo>
                    <a:pt x="0" y="24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3931896" y="4890926"/>
              <a:ext cx="48895" cy="1905"/>
            </a:xfrm>
            <a:custGeom>
              <a:avLst/>
              <a:gdLst/>
              <a:ahLst/>
              <a:cxnLst/>
              <a:rect l="l" t="t" r="r" b="b"/>
              <a:pathLst>
                <a:path w="48895" h="1904">
                  <a:moveTo>
                    <a:pt x="-13716" y="812"/>
                  </a:moveTo>
                  <a:lnTo>
                    <a:pt x="62607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3952976" y="4839513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11428" y="0"/>
                  </a:moveTo>
                  <a:lnTo>
                    <a:pt x="0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3951072" y="4840326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5">
                  <a:moveTo>
                    <a:pt x="21080" y="0"/>
                  </a:moveTo>
                  <a:lnTo>
                    <a:pt x="0" y="407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3953865" y="4840326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4">
                  <a:moveTo>
                    <a:pt x="0" y="1638"/>
                  </a:moveTo>
                  <a:lnTo>
                    <a:pt x="1346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3877164" y="4731785"/>
              <a:ext cx="155575" cy="13335"/>
            </a:xfrm>
            <a:custGeom>
              <a:avLst/>
              <a:gdLst/>
              <a:ahLst/>
              <a:cxnLst/>
              <a:rect l="l" t="t" r="r" b="b"/>
              <a:pathLst>
                <a:path w="155575" h="13335">
                  <a:moveTo>
                    <a:pt x="-13716" y="6528"/>
                  </a:moveTo>
                  <a:lnTo>
                    <a:pt x="169151" y="6528"/>
                  </a:lnTo>
                </a:path>
              </a:pathLst>
            </a:custGeom>
            <a:ln w="4049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3964405" y="4863175"/>
              <a:ext cx="42545" cy="17145"/>
            </a:xfrm>
            <a:custGeom>
              <a:avLst/>
              <a:gdLst/>
              <a:ahLst/>
              <a:cxnLst/>
              <a:rect l="l" t="t" r="r" b="b"/>
              <a:pathLst>
                <a:path w="42545" h="17145">
                  <a:moveTo>
                    <a:pt x="42287" y="13869"/>
                  </a:moveTo>
                  <a:lnTo>
                    <a:pt x="41271" y="11430"/>
                  </a:lnTo>
                  <a:lnTo>
                    <a:pt x="39366" y="8166"/>
                  </a:lnTo>
                  <a:lnTo>
                    <a:pt x="38350" y="5715"/>
                  </a:lnTo>
                  <a:lnTo>
                    <a:pt x="35556" y="4076"/>
                  </a:lnTo>
                  <a:lnTo>
                    <a:pt x="33652" y="2451"/>
                  </a:lnTo>
                  <a:lnTo>
                    <a:pt x="30731" y="812"/>
                  </a:lnTo>
                  <a:lnTo>
                    <a:pt x="27810" y="0"/>
                  </a:lnTo>
                </a:path>
                <a:path w="42545" h="17145">
                  <a:moveTo>
                    <a:pt x="0" y="10605"/>
                  </a:moveTo>
                  <a:lnTo>
                    <a:pt x="1015" y="10605"/>
                  </a:lnTo>
                </a:path>
                <a:path w="42545" h="17145">
                  <a:moveTo>
                    <a:pt x="42287" y="13869"/>
                  </a:moveTo>
                  <a:lnTo>
                    <a:pt x="32636" y="171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4017233" y="4875418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0" y="0"/>
                  </a:moveTo>
                  <a:lnTo>
                    <a:pt x="3809" y="0"/>
                  </a:lnTo>
                  <a:lnTo>
                    <a:pt x="5714" y="0"/>
                  </a:lnTo>
                  <a:lnTo>
                    <a:pt x="1142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3962500" y="4875418"/>
              <a:ext cx="55244" cy="1905"/>
            </a:xfrm>
            <a:custGeom>
              <a:avLst/>
              <a:gdLst/>
              <a:ahLst/>
              <a:cxnLst/>
              <a:rect l="l" t="t" r="r" b="b"/>
              <a:pathLst>
                <a:path w="55245" h="1904">
                  <a:moveTo>
                    <a:pt x="44192" y="1625"/>
                  </a:moveTo>
                  <a:lnTo>
                    <a:pt x="48001" y="812"/>
                  </a:lnTo>
                  <a:lnTo>
                    <a:pt x="50795" y="0"/>
                  </a:lnTo>
                  <a:lnTo>
                    <a:pt x="52827" y="0"/>
                  </a:lnTo>
                  <a:lnTo>
                    <a:pt x="54732" y="0"/>
                  </a:lnTo>
                </a:path>
                <a:path w="55245" h="1904">
                  <a:moveTo>
                    <a:pt x="1015" y="0"/>
                  </a:moveTo>
                  <a:lnTo>
                    <a:pt x="0" y="812"/>
                  </a:lnTo>
                  <a:lnTo>
                    <a:pt x="1015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3987517" y="4880308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20" h="3810">
                  <a:moveTo>
                    <a:pt x="7619" y="0"/>
                  </a:moveTo>
                  <a:lnTo>
                    <a:pt x="3809" y="1638"/>
                  </a:lnTo>
                  <a:lnTo>
                    <a:pt x="0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3985485" y="4880308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4" h="4445">
                  <a:moveTo>
                    <a:pt x="9651" y="0"/>
                  </a:moveTo>
                  <a:lnTo>
                    <a:pt x="11555" y="0"/>
                  </a:lnTo>
                </a:path>
                <a:path w="12064" h="4445">
                  <a:moveTo>
                    <a:pt x="2031" y="3264"/>
                  </a:moveTo>
                  <a:lnTo>
                    <a:pt x="0" y="4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3967326" y="487868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4825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3964405" y="4877869"/>
              <a:ext cx="21590" cy="8255"/>
            </a:xfrm>
            <a:custGeom>
              <a:avLst/>
              <a:gdLst/>
              <a:ahLst/>
              <a:cxnLst/>
              <a:rect l="l" t="t" r="r" b="b"/>
              <a:pathLst>
                <a:path w="21589" h="8254">
                  <a:moveTo>
                    <a:pt x="2920" y="812"/>
                  </a:moveTo>
                  <a:lnTo>
                    <a:pt x="1904" y="0"/>
                  </a:lnTo>
                  <a:lnTo>
                    <a:pt x="0" y="0"/>
                  </a:lnTo>
                </a:path>
                <a:path w="21589" h="8254">
                  <a:moveTo>
                    <a:pt x="21080" y="6528"/>
                  </a:moveTo>
                  <a:lnTo>
                    <a:pt x="19175" y="7341"/>
                  </a:lnTo>
                  <a:lnTo>
                    <a:pt x="17270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3979771" y="488602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904" y="0"/>
                  </a:moveTo>
                  <a:lnTo>
                    <a:pt x="1015" y="1638"/>
                  </a:lnTo>
                  <a:lnTo>
                    <a:pt x="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3979771" y="48876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3976850" y="488357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20" y="4902"/>
                  </a:moveTo>
                  <a:lnTo>
                    <a:pt x="2031" y="3264"/>
                  </a:lnTo>
                  <a:lnTo>
                    <a:pt x="1015" y="1638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3974057" y="488113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793" y="2438"/>
                  </a:moveTo>
                  <a:lnTo>
                    <a:pt x="1904" y="81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3971136" y="487949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20" y="1638"/>
                  </a:moveTo>
                  <a:lnTo>
                    <a:pt x="1904" y="812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3963516" y="487378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88" y="4089"/>
                  </a:moveTo>
                  <a:lnTo>
                    <a:pt x="0" y="3264"/>
                  </a:lnTo>
                  <a:lnTo>
                    <a:pt x="0" y="2451"/>
                  </a:lnTo>
                </a:path>
                <a:path w="1270" h="4445">
                  <a:moveTo>
                    <a:pt x="0" y="1638"/>
                  </a:moveTo>
                  <a:lnTo>
                    <a:pt x="888" y="825"/>
                  </a:ln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3999962" y="48607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4030566" y="485991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1015" y="0"/>
                  </a:moveTo>
                  <a:lnTo>
                    <a:pt x="3936" y="812"/>
                  </a:lnTo>
                </a:path>
                <a:path w="4445" h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4027773" y="485991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4002756" y="4859911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70">
                  <a:moveTo>
                    <a:pt x="23111" y="0"/>
                  </a:moveTo>
                  <a:lnTo>
                    <a:pt x="25016" y="0"/>
                  </a:lnTo>
                </a:path>
                <a:path w="25400" h="1270">
                  <a:moveTo>
                    <a:pt x="23111" y="0"/>
                  </a:moveTo>
                  <a:lnTo>
                    <a:pt x="17270" y="0"/>
                  </a:lnTo>
                  <a:lnTo>
                    <a:pt x="13460" y="0"/>
                  </a:lnTo>
                </a:path>
                <a:path w="25400" h="1270">
                  <a:moveTo>
                    <a:pt x="0" y="812"/>
                  </a:moveTo>
                  <a:lnTo>
                    <a:pt x="4825" y="0"/>
                  </a:lnTo>
                </a:path>
                <a:path w="25400" h="1270">
                  <a:moveTo>
                    <a:pt x="4825" y="0"/>
                  </a:moveTo>
                  <a:lnTo>
                    <a:pt x="8635" y="0"/>
                  </a:lnTo>
                  <a:lnTo>
                    <a:pt x="1346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3967326" y="487215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3965421" y="487215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0"/>
                  </a:move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3965421" y="48729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3970247" y="4863175"/>
              <a:ext cx="22225" cy="8255"/>
            </a:xfrm>
            <a:custGeom>
              <a:avLst/>
              <a:gdLst/>
              <a:ahLst/>
              <a:cxnLst/>
              <a:rect l="l" t="t" r="r" b="b"/>
              <a:pathLst>
                <a:path w="22225" h="8254">
                  <a:moveTo>
                    <a:pt x="1904" y="6528"/>
                  </a:moveTo>
                  <a:lnTo>
                    <a:pt x="0" y="8166"/>
                  </a:lnTo>
                </a:path>
                <a:path w="22225" h="8254">
                  <a:moveTo>
                    <a:pt x="21969" y="0"/>
                  </a:moveTo>
                  <a:lnTo>
                    <a:pt x="16254" y="1638"/>
                  </a:lnTo>
                  <a:lnTo>
                    <a:pt x="15238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3972152" y="4864813"/>
              <a:ext cx="13335" cy="5080"/>
            </a:xfrm>
            <a:custGeom>
              <a:avLst/>
              <a:gdLst/>
              <a:ahLst/>
              <a:cxnLst/>
              <a:rect l="l" t="t" r="r" b="b"/>
              <a:pathLst>
                <a:path w="13335" h="5079">
                  <a:moveTo>
                    <a:pt x="13333" y="0"/>
                  </a:moveTo>
                  <a:lnTo>
                    <a:pt x="8635" y="1625"/>
                  </a:lnTo>
                  <a:lnTo>
                    <a:pt x="7619" y="1625"/>
                  </a:lnTo>
                  <a:lnTo>
                    <a:pt x="3809" y="3264"/>
                  </a:lnTo>
                  <a:lnTo>
                    <a:pt x="2793" y="4076"/>
                  </a:lnTo>
                  <a:lnTo>
                    <a:pt x="0" y="4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3968215" y="4837062"/>
              <a:ext cx="34925" cy="35560"/>
            </a:xfrm>
            <a:custGeom>
              <a:avLst/>
              <a:gdLst/>
              <a:ahLst/>
              <a:cxnLst/>
              <a:rect l="l" t="t" r="r" b="b"/>
              <a:pathLst>
                <a:path w="34925" h="35560">
                  <a:moveTo>
                    <a:pt x="2031" y="34279"/>
                  </a:moveTo>
                  <a:lnTo>
                    <a:pt x="0" y="35092"/>
                  </a:lnTo>
                </a:path>
                <a:path w="34925" h="35560">
                  <a:moveTo>
                    <a:pt x="24000" y="26112"/>
                  </a:moveTo>
                  <a:lnTo>
                    <a:pt x="25016" y="25299"/>
                  </a:lnTo>
                  <a:lnTo>
                    <a:pt x="28826" y="24487"/>
                  </a:lnTo>
                  <a:lnTo>
                    <a:pt x="31747" y="23661"/>
                  </a:lnTo>
                </a:path>
                <a:path w="34925" h="35560">
                  <a:moveTo>
                    <a:pt x="34540" y="0"/>
                  </a:moveTo>
                  <a:lnTo>
                    <a:pt x="19302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3986501" y="4834611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20" h="2539">
                  <a:moveTo>
                    <a:pt x="17270" y="0"/>
                  </a:moveTo>
                  <a:lnTo>
                    <a:pt x="0" y="2451"/>
                  </a:lnTo>
                </a:path>
                <a:path w="20320" h="2539">
                  <a:moveTo>
                    <a:pt x="11555" y="1638"/>
                  </a:moveTo>
                  <a:lnTo>
                    <a:pt x="20191" y="825"/>
                  </a:lnTo>
                </a:path>
                <a:path w="20320" h="2539">
                  <a:moveTo>
                    <a:pt x="17270" y="0"/>
                  </a:moveTo>
                  <a:lnTo>
                    <a:pt x="18159" y="825"/>
                  </a:lnTo>
                  <a:lnTo>
                    <a:pt x="19175" y="825"/>
                  </a:lnTo>
                  <a:lnTo>
                    <a:pt x="20191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4003772" y="483461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3964405" y="4831346"/>
              <a:ext cx="69215" cy="8255"/>
            </a:xfrm>
            <a:custGeom>
              <a:avLst/>
              <a:gdLst/>
              <a:ahLst/>
              <a:cxnLst/>
              <a:rect l="l" t="t" r="r" b="b"/>
              <a:pathLst>
                <a:path w="69214" h="8254">
                  <a:moveTo>
                    <a:pt x="42287" y="4089"/>
                  </a:moveTo>
                  <a:lnTo>
                    <a:pt x="46985" y="3264"/>
                  </a:lnTo>
                </a:path>
                <a:path w="69214" h="8254">
                  <a:moveTo>
                    <a:pt x="69081" y="0"/>
                  </a:moveTo>
                  <a:lnTo>
                    <a:pt x="44192" y="3264"/>
                  </a:lnTo>
                </a:path>
                <a:path w="69214" h="8254">
                  <a:moveTo>
                    <a:pt x="38350" y="5715"/>
                  </a:moveTo>
                  <a:lnTo>
                    <a:pt x="53716" y="3264"/>
                  </a:lnTo>
                  <a:lnTo>
                    <a:pt x="69081" y="2451"/>
                  </a:lnTo>
                </a:path>
                <a:path w="69214" h="8254">
                  <a:moveTo>
                    <a:pt x="4825" y="7353"/>
                  </a:moveTo>
                  <a:lnTo>
                    <a:pt x="0" y="81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3972152" y="4838687"/>
              <a:ext cx="15875" cy="1905"/>
            </a:xfrm>
            <a:custGeom>
              <a:avLst/>
              <a:gdLst/>
              <a:ahLst/>
              <a:cxnLst/>
              <a:rect l="l" t="t" r="r" b="b"/>
              <a:pathLst>
                <a:path w="15875" h="1904">
                  <a:moveTo>
                    <a:pt x="15365" y="0"/>
                  </a:moveTo>
                  <a:lnTo>
                    <a:pt x="3809" y="1638"/>
                  </a:lnTo>
                  <a:lnTo>
                    <a:pt x="0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3983581" y="483706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3861798" y="4836249"/>
              <a:ext cx="136525" cy="24765"/>
            </a:xfrm>
            <a:custGeom>
              <a:avLst/>
              <a:gdLst/>
              <a:ahLst/>
              <a:cxnLst/>
              <a:rect l="l" t="t" r="r" b="b"/>
              <a:pathLst>
                <a:path w="136525" h="24764">
                  <a:moveTo>
                    <a:pt x="121782" y="812"/>
                  </a:moveTo>
                  <a:lnTo>
                    <a:pt x="107432" y="2451"/>
                  </a:lnTo>
                </a:path>
                <a:path w="136525" h="24764">
                  <a:moveTo>
                    <a:pt x="105527" y="4076"/>
                  </a:moveTo>
                  <a:lnTo>
                    <a:pt x="118988" y="2438"/>
                  </a:lnTo>
                  <a:lnTo>
                    <a:pt x="136258" y="0"/>
                  </a:lnTo>
                </a:path>
                <a:path w="136525" h="24764">
                  <a:moveTo>
                    <a:pt x="0" y="22848"/>
                  </a:moveTo>
                  <a:lnTo>
                    <a:pt x="5714" y="24474"/>
                  </a:lnTo>
                </a:path>
                <a:path w="136525" h="24764">
                  <a:moveTo>
                    <a:pt x="19175" y="22848"/>
                  </a:moveTo>
                  <a:lnTo>
                    <a:pt x="20191" y="22848"/>
                  </a:lnTo>
                  <a:lnTo>
                    <a:pt x="22096" y="22848"/>
                  </a:lnTo>
                  <a:lnTo>
                    <a:pt x="22984" y="228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3887704" y="4857459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4">
                  <a:moveTo>
                    <a:pt x="6730" y="0"/>
                  </a:moveTo>
                  <a:lnTo>
                    <a:pt x="0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3872339" y="4858285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0" y="3264"/>
                  </a:moveTo>
                  <a:lnTo>
                    <a:pt x="1015" y="3264"/>
                  </a:lnTo>
                  <a:lnTo>
                    <a:pt x="1904" y="3264"/>
                  </a:lnTo>
                  <a:lnTo>
                    <a:pt x="2920" y="2438"/>
                  </a:lnTo>
                  <a:lnTo>
                    <a:pt x="3809" y="1625"/>
                  </a:lnTo>
                  <a:lnTo>
                    <a:pt x="3809" y="812"/>
                  </a:lnTo>
                  <a:lnTo>
                    <a:pt x="3809" y="0"/>
                  </a:lnTo>
                </a:path>
                <a:path w="12700" h="3810">
                  <a:moveTo>
                    <a:pt x="12444" y="812"/>
                  </a:moveTo>
                  <a:lnTo>
                    <a:pt x="1054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3879069" y="485909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3856084" y="4886836"/>
              <a:ext cx="62865" cy="3810"/>
            </a:xfrm>
            <a:custGeom>
              <a:avLst/>
              <a:gdLst/>
              <a:ahLst/>
              <a:cxnLst/>
              <a:rect l="l" t="t" r="r" b="b"/>
              <a:pathLst>
                <a:path w="62864" h="3810">
                  <a:moveTo>
                    <a:pt x="-13716" y="1632"/>
                  </a:moveTo>
                  <a:lnTo>
                    <a:pt x="76068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3857989" y="4866439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1904" y="10605"/>
                  </a:moveTo>
                  <a:lnTo>
                    <a:pt x="1015" y="13056"/>
                  </a:lnTo>
                </a:path>
                <a:path w="3175" h="13335">
                  <a:moveTo>
                    <a:pt x="0" y="2451"/>
                  </a:moveTo>
                  <a:lnTo>
                    <a:pt x="2920" y="1638"/>
                  </a:lnTo>
                </a:path>
                <a:path w="3175" h="13335">
                  <a:moveTo>
                    <a:pt x="0" y="1638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3861798" y="487215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5" y="0"/>
                  </a:moveTo>
                  <a:lnTo>
                    <a:pt x="0" y="24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3918435" y="4890100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13460" y="825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3859894" y="48762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3859894" y="487460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904" y="0"/>
                  </a:moveTo>
                  <a:lnTo>
                    <a:pt x="0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3865608" y="486889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0"/>
                  </a:moveTo>
                  <a:lnTo>
                    <a:pt x="0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3862814" y="4863175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5">
                  <a:moveTo>
                    <a:pt x="1904" y="1638"/>
                  </a:moveTo>
                  <a:lnTo>
                    <a:pt x="5714" y="0"/>
                  </a:lnTo>
                </a:path>
                <a:path w="7620" h="4445">
                  <a:moveTo>
                    <a:pt x="0" y="4076"/>
                  </a:moveTo>
                  <a:lnTo>
                    <a:pt x="7619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3866624" y="486562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3881989" y="485909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714" y="0"/>
                  </a:moveTo>
                  <a:lnTo>
                    <a:pt x="888" y="1625"/>
                  </a:lnTo>
                  <a:lnTo>
                    <a:pt x="0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3867513" y="4859098"/>
              <a:ext cx="14604" cy="4445"/>
            </a:xfrm>
            <a:custGeom>
              <a:avLst/>
              <a:gdLst/>
              <a:ahLst/>
              <a:cxnLst/>
              <a:rect l="l" t="t" r="r" b="b"/>
              <a:pathLst>
                <a:path w="14604" h="4445">
                  <a:moveTo>
                    <a:pt x="14476" y="2451"/>
                  </a:moveTo>
                  <a:lnTo>
                    <a:pt x="9651" y="4076"/>
                  </a:lnTo>
                </a:path>
                <a:path w="14604" h="4445">
                  <a:moveTo>
                    <a:pt x="11555" y="1625"/>
                  </a:moveTo>
                  <a:lnTo>
                    <a:pt x="12571" y="0"/>
                  </a:lnTo>
                </a:path>
                <a:path w="14604" h="4445">
                  <a:moveTo>
                    <a:pt x="4825" y="2451"/>
                  </a:moveTo>
                  <a:lnTo>
                    <a:pt x="6730" y="3264"/>
                  </a:lnTo>
                  <a:lnTo>
                    <a:pt x="7746" y="3264"/>
                  </a:lnTo>
                  <a:lnTo>
                    <a:pt x="9651" y="2451"/>
                  </a:lnTo>
                  <a:lnTo>
                    <a:pt x="10667" y="2451"/>
                  </a:lnTo>
                  <a:lnTo>
                    <a:pt x="11555" y="1625"/>
                  </a:lnTo>
                </a:path>
                <a:path w="14604" h="4445">
                  <a:moveTo>
                    <a:pt x="9651" y="2451"/>
                  </a:moveTo>
                  <a:lnTo>
                    <a:pt x="10667" y="1625"/>
                  </a:lnTo>
                  <a:lnTo>
                    <a:pt x="11555" y="812"/>
                  </a:lnTo>
                  <a:lnTo>
                    <a:pt x="12571" y="0"/>
                  </a:lnTo>
                </a:path>
                <a:path w="14604" h="4445">
                  <a:moveTo>
                    <a:pt x="0" y="1625"/>
                  </a:moveTo>
                  <a:lnTo>
                    <a:pt x="4825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3866624" y="4863175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5" h="5714">
                  <a:moveTo>
                    <a:pt x="10540" y="0"/>
                  </a:moveTo>
                  <a:lnTo>
                    <a:pt x="6730" y="1638"/>
                  </a:lnTo>
                  <a:lnTo>
                    <a:pt x="5714" y="2451"/>
                  </a:lnTo>
                  <a:lnTo>
                    <a:pt x="3809" y="3264"/>
                  </a:lnTo>
                  <a:lnTo>
                    <a:pt x="1904" y="4076"/>
                  </a:lnTo>
                  <a:lnTo>
                    <a:pt x="0" y="571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3868529" y="4861549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1625"/>
                  </a:moveTo>
                  <a:lnTo>
                    <a:pt x="380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3860909" y="4859098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5">
                  <a:moveTo>
                    <a:pt x="9524" y="4889"/>
                  </a:moveTo>
                  <a:lnTo>
                    <a:pt x="16254" y="2451"/>
                  </a:lnTo>
                </a:path>
                <a:path w="22225" h="13335">
                  <a:moveTo>
                    <a:pt x="21969" y="0"/>
                  </a:moveTo>
                  <a:lnTo>
                    <a:pt x="21080" y="0"/>
                  </a:lnTo>
                  <a:lnTo>
                    <a:pt x="19175" y="0"/>
                  </a:lnTo>
                </a:path>
                <a:path w="22225" h="13335">
                  <a:moveTo>
                    <a:pt x="3809" y="11418"/>
                  </a:moveTo>
                  <a:lnTo>
                    <a:pt x="4698" y="10605"/>
                  </a:lnTo>
                </a:path>
                <a:path w="22225" h="13335">
                  <a:moveTo>
                    <a:pt x="0" y="8979"/>
                  </a:moveTo>
                  <a:lnTo>
                    <a:pt x="1904" y="8153"/>
                  </a:lnTo>
                </a:path>
                <a:path w="22225" h="13335">
                  <a:moveTo>
                    <a:pt x="3809" y="11418"/>
                  </a:moveTo>
                  <a:lnTo>
                    <a:pt x="1904" y="13056"/>
                  </a:lnTo>
                </a:path>
                <a:path w="22225" h="13335">
                  <a:moveTo>
                    <a:pt x="0" y="7341"/>
                  </a:moveTo>
                  <a:lnTo>
                    <a:pt x="3809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3846433" y="4872967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20" y="0"/>
                  </a:moveTo>
                  <a:lnTo>
                    <a:pt x="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3856973" y="486970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70"/>
                  </a:moveTo>
                  <a:lnTo>
                    <a:pt x="13714" y="3670"/>
                  </a:lnTo>
                </a:path>
              </a:pathLst>
            </a:custGeom>
            <a:ln w="73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3851258" y="487296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638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3841734" y="4876231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4698" y="0"/>
                  </a:moveTo>
                  <a:lnTo>
                    <a:pt x="3809" y="812"/>
                  </a:lnTo>
                </a:path>
                <a:path w="5079" h="11429">
                  <a:moveTo>
                    <a:pt x="888" y="8166"/>
                  </a:moveTo>
                  <a:lnTo>
                    <a:pt x="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3841734" y="48876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3839702" y="4888475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2031" y="0"/>
                  </a:moveTo>
                  <a:lnTo>
                    <a:pt x="1015" y="4076"/>
                  </a:lnTo>
                </a:path>
                <a:path w="2539" h="5079">
                  <a:moveTo>
                    <a:pt x="0" y="4889"/>
                  </a:moveTo>
                  <a:lnTo>
                    <a:pt x="1015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3842623" y="488194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5" y="0"/>
                  </a:moveTo>
                  <a:lnTo>
                    <a:pt x="0" y="24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3825099" y="489989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0"/>
                  </a:moveTo>
                  <a:lnTo>
                    <a:pt x="27429" y="0"/>
                  </a:lnTo>
                </a:path>
                <a:path w="27939" h="1270">
                  <a:moveTo>
                    <a:pt x="0" y="1225"/>
                  </a:moveTo>
                  <a:lnTo>
                    <a:pt x="27429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3838813" y="4879495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20" h="19685">
                  <a:moveTo>
                    <a:pt x="888" y="13869"/>
                  </a:moveTo>
                  <a:lnTo>
                    <a:pt x="0" y="19584"/>
                  </a:lnTo>
                </a:path>
                <a:path w="20320" h="19685">
                  <a:moveTo>
                    <a:pt x="20191" y="0"/>
                  </a:moveTo>
                  <a:lnTo>
                    <a:pt x="19175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3855068" y="489336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3855068" y="4877044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4" h="16510">
                  <a:moveTo>
                    <a:pt x="0" y="16320"/>
                  </a:moveTo>
                  <a:lnTo>
                    <a:pt x="1015" y="14694"/>
                  </a:lnTo>
                  <a:lnTo>
                    <a:pt x="1015" y="13881"/>
                  </a:lnTo>
                  <a:lnTo>
                    <a:pt x="1015" y="13056"/>
                  </a:lnTo>
                </a:path>
                <a:path w="1904" h="16510">
                  <a:moveTo>
                    <a:pt x="1904" y="0"/>
                  </a:moveTo>
                  <a:lnTo>
                    <a:pt x="1015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3854179" y="4881946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3809" y="0"/>
                  </a:moveTo>
                  <a:lnTo>
                    <a:pt x="1904" y="4889"/>
                  </a:lnTo>
                </a:path>
                <a:path w="3810" h="15875">
                  <a:moveTo>
                    <a:pt x="0" y="15507"/>
                  </a:moveTo>
                  <a:lnTo>
                    <a:pt x="888" y="15507"/>
                  </a:lnTo>
                  <a:lnTo>
                    <a:pt x="888" y="14682"/>
                  </a:lnTo>
                  <a:lnTo>
                    <a:pt x="888" y="138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3842623" y="4884398"/>
              <a:ext cx="5080" cy="15240"/>
            </a:xfrm>
            <a:custGeom>
              <a:avLst/>
              <a:gdLst/>
              <a:ahLst/>
              <a:cxnLst/>
              <a:rect l="l" t="t" r="r" b="b"/>
              <a:pathLst>
                <a:path w="5079" h="15239">
                  <a:moveTo>
                    <a:pt x="0" y="14682"/>
                  </a:moveTo>
                  <a:lnTo>
                    <a:pt x="1904" y="8153"/>
                  </a:lnTo>
                  <a:lnTo>
                    <a:pt x="3809" y="3264"/>
                  </a:lnTo>
                  <a:lnTo>
                    <a:pt x="482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3847449" y="4874605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792"/>
                  </a:moveTo>
                  <a:lnTo>
                    <a:pt x="888" y="6528"/>
                  </a:lnTo>
                  <a:lnTo>
                    <a:pt x="1904" y="4076"/>
                  </a:lnTo>
                </a:path>
                <a:path w="3810" h="10160">
                  <a:moveTo>
                    <a:pt x="1904" y="4076"/>
                  </a:moveTo>
                  <a:lnTo>
                    <a:pt x="2920" y="1625"/>
                  </a:ln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3843639" y="4877044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1904" y="0"/>
                  </a:moveTo>
                  <a:lnTo>
                    <a:pt x="888" y="1638"/>
                  </a:lnTo>
                  <a:lnTo>
                    <a:pt x="888" y="3264"/>
                  </a:lnTo>
                  <a:lnTo>
                    <a:pt x="0" y="49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3849353" y="486807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1015" y="4076"/>
                  </a:moveTo>
                  <a:lnTo>
                    <a:pt x="0" y="4889"/>
                  </a:lnTo>
                </a:path>
                <a:path w="8889" h="5079">
                  <a:moveTo>
                    <a:pt x="8635" y="0"/>
                  </a:moveTo>
                  <a:lnTo>
                    <a:pt x="673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3855068" y="486889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3850369" y="4849305"/>
              <a:ext cx="31115" cy="24130"/>
            </a:xfrm>
            <a:custGeom>
              <a:avLst/>
              <a:gdLst/>
              <a:ahLst/>
              <a:cxnLst/>
              <a:rect l="l" t="t" r="r" b="b"/>
              <a:pathLst>
                <a:path w="31114" h="24129">
                  <a:moveTo>
                    <a:pt x="4698" y="19584"/>
                  </a:moveTo>
                  <a:lnTo>
                    <a:pt x="2793" y="21210"/>
                  </a:lnTo>
                </a:path>
                <a:path w="31114" h="24129">
                  <a:moveTo>
                    <a:pt x="2793" y="23661"/>
                  </a:moveTo>
                  <a:lnTo>
                    <a:pt x="3809" y="22848"/>
                  </a:lnTo>
                  <a:lnTo>
                    <a:pt x="4698" y="21210"/>
                  </a:lnTo>
                  <a:lnTo>
                    <a:pt x="6603" y="20397"/>
                  </a:lnTo>
                  <a:lnTo>
                    <a:pt x="7619" y="19584"/>
                  </a:lnTo>
                </a:path>
                <a:path w="31114" h="24129">
                  <a:moveTo>
                    <a:pt x="2793" y="21210"/>
                  </a:moveTo>
                  <a:lnTo>
                    <a:pt x="888" y="22035"/>
                  </a:lnTo>
                  <a:lnTo>
                    <a:pt x="0" y="22848"/>
                  </a:lnTo>
                </a:path>
                <a:path w="31114" h="24129">
                  <a:moveTo>
                    <a:pt x="4698" y="0"/>
                  </a:moveTo>
                  <a:lnTo>
                    <a:pt x="30604" y="9792"/>
                  </a:lnTo>
                </a:path>
                <a:path w="31114" h="24129">
                  <a:moveTo>
                    <a:pt x="6603" y="7341"/>
                  </a:moveTo>
                  <a:lnTo>
                    <a:pt x="11428" y="9792"/>
                  </a:lnTo>
                </a:path>
                <a:path w="31114" h="24129">
                  <a:moveTo>
                    <a:pt x="4698" y="812"/>
                  </a:moveTo>
                  <a:lnTo>
                    <a:pt x="11428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3856973" y="4844403"/>
              <a:ext cx="87630" cy="9525"/>
            </a:xfrm>
            <a:custGeom>
              <a:avLst/>
              <a:gdLst/>
              <a:ahLst/>
              <a:cxnLst/>
              <a:rect l="l" t="t" r="r" b="b"/>
              <a:pathLst>
                <a:path w="87629" h="9525">
                  <a:moveTo>
                    <a:pt x="5841" y="8979"/>
                  </a:moveTo>
                  <a:lnTo>
                    <a:pt x="0" y="6528"/>
                  </a:lnTo>
                </a:path>
                <a:path w="87629" h="9525">
                  <a:moveTo>
                    <a:pt x="87368" y="825"/>
                  </a:moveTo>
                  <a:lnTo>
                    <a:pt x="75812" y="3264"/>
                  </a:lnTo>
                </a:path>
                <a:path w="87629" h="9525">
                  <a:moveTo>
                    <a:pt x="70097" y="2451"/>
                  </a:moveTo>
                  <a:lnTo>
                    <a:pt x="80637" y="0"/>
                  </a:lnTo>
                </a:path>
                <a:path w="87629" h="9525">
                  <a:moveTo>
                    <a:pt x="67177" y="3264"/>
                  </a:moveTo>
                  <a:lnTo>
                    <a:pt x="78733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3935706" y="4841964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5">
                  <a:moveTo>
                    <a:pt x="17270" y="0"/>
                  </a:moveTo>
                  <a:lnTo>
                    <a:pt x="13333" y="0"/>
                  </a:lnTo>
                  <a:lnTo>
                    <a:pt x="1904" y="2438"/>
                  </a:lnTo>
                </a:path>
                <a:path w="18414" h="4445">
                  <a:moveTo>
                    <a:pt x="15365" y="2438"/>
                  </a:moveTo>
                  <a:lnTo>
                    <a:pt x="8635" y="3264"/>
                  </a:lnTo>
                </a:path>
                <a:path w="18414" h="4445">
                  <a:moveTo>
                    <a:pt x="0" y="4076"/>
                  </a:moveTo>
                  <a:lnTo>
                    <a:pt x="5714" y="2438"/>
                  </a:lnTo>
                  <a:lnTo>
                    <a:pt x="1815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3861798" y="4852569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0"/>
                  </a:moveTo>
                  <a:lnTo>
                    <a:pt x="5714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3879069" y="4847667"/>
              <a:ext cx="53975" cy="11430"/>
            </a:xfrm>
            <a:custGeom>
              <a:avLst/>
              <a:gdLst/>
              <a:ahLst/>
              <a:cxnLst/>
              <a:rect l="l" t="t" r="r" b="b"/>
              <a:pathLst>
                <a:path w="53975" h="11429">
                  <a:moveTo>
                    <a:pt x="0" y="11430"/>
                  </a:moveTo>
                  <a:lnTo>
                    <a:pt x="1904" y="11430"/>
                  </a:lnTo>
                </a:path>
                <a:path w="53975" h="11429">
                  <a:moveTo>
                    <a:pt x="31620" y="4902"/>
                  </a:moveTo>
                  <a:lnTo>
                    <a:pt x="22096" y="8166"/>
                  </a:lnTo>
                </a:path>
                <a:path w="53975" h="11429">
                  <a:moveTo>
                    <a:pt x="53716" y="0"/>
                  </a:moveTo>
                  <a:lnTo>
                    <a:pt x="48001" y="825"/>
                  </a:lnTo>
                  <a:lnTo>
                    <a:pt x="48001" y="1638"/>
                  </a:lnTo>
                  <a:lnTo>
                    <a:pt x="42160" y="2451"/>
                  </a:lnTo>
                </a:path>
                <a:path w="53975" h="11429">
                  <a:moveTo>
                    <a:pt x="42160" y="2451"/>
                  </a:moveTo>
                  <a:lnTo>
                    <a:pt x="32636" y="4902"/>
                  </a:lnTo>
                </a:path>
                <a:path w="53975" h="11429">
                  <a:moveTo>
                    <a:pt x="31620" y="4902"/>
                  </a:moveTo>
                  <a:lnTo>
                    <a:pt x="32636" y="4902"/>
                  </a:lnTo>
                </a:path>
                <a:path w="53975" h="11429">
                  <a:moveTo>
                    <a:pt x="22096" y="8166"/>
                  </a:moveTo>
                  <a:lnTo>
                    <a:pt x="17270" y="8979"/>
                  </a:lnTo>
                  <a:lnTo>
                    <a:pt x="15365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3880974" y="4846854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0" y="12243"/>
                  </a:moveTo>
                  <a:lnTo>
                    <a:pt x="3809" y="10605"/>
                  </a:lnTo>
                  <a:lnTo>
                    <a:pt x="11555" y="8166"/>
                  </a:lnTo>
                  <a:lnTo>
                    <a:pt x="16381" y="6528"/>
                  </a:lnTo>
                  <a:lnTo>
                    <a:pt x="25905" y="4076"/>
                  </a:lnTo>
                </a:path>
                <a:path w="46354" h="12700">
                  <a:moveTo>
                    <a:pt x="25905" y="4076"/>
                  </a:moveTo>
                  <a:lnTo>
                    <a:pt x="35556" y="1638"/>
                  </a:lnTo>
                  <a:lnTo>
                    <a:pt x="46096" y="0"/>
                  </a:lnTo>
                </a:path>
                <a:path w="46354" h="12700">
                  <a:moveTo>
                    <a:pt x="3809" y="12243"/>
                  </a:moveTo>
                  <a:lnTo>
                    <a:pt x="13460" y="8979"/>
                  </a:lnTo>
                  <a:lnTo>
                    <a:pt x="24000" y="5715"/>
                  </a:lnTo>
                </a:path>
                <a:path w="46354" h="12700">
                  <a:moveTo>
                    <a:pt x="24000" y="5715"/>
                  </a:moveTo>
                  <a:lnTo>
                    <a:pt x="33652" y="3264"/>
                  </a:lnTo>
                  <a:lnTo>
                    <a:pt x="43176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3822559" y="4830533"/>
              <a:ext cx="56515" cy="28575"/>
            </a:xfrm>
            <a:custGeom>
              <a:avLst/>
              <a:gdLst/>
              <a:ahLst/>
              <a:cxnLst/>
              <a:rect l="l" t="t" r="r" b="b"/>
              <a:pathLst>
                <a:path w="56514" h="28575">
                  <a:moveTo>
                    <a:pt x="44954" y="24487"/>
                  </a:moveTo>
                  <a:lnTo>
                    <a:pt x="51684" y="26925"/>
                  </a:lnTo>
                  <a:lnTo>
                    <a:pt x="56510" y="28564"/>
                  </a:lnTo>
                </a:path>
                <a:path w="56514" h="28575">
                  <a:moveTo>
                    <a:pt x="8508" y="4902"/>
                  </a:moveTo>
                  <a:lnTo>
                    <a:pt x="21080" y="12243"/>
                  </a:lnTo>
                  <a:lnTo>
                    <a:pt x="32509" y="18771"/>
                  </a:lnTo>
                </a:path>
                <a:path w="56514" h="28575">
                  <a:moveTo>
                    <a:pt x="0" y="0"/>
                  </a:moveTo>
                  <a:lnTo>
                    <a:pt x="5714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3820527" y="4831346"/>
              <a:ext cx="36830" cy="25400"/>
            </a:xfrm>
            <a:custGeom>
              <a:avLst/>
              <a:gdLst/>
              <a:ahLst/>
              <a:cxnLst/>
              <a:rect l="l" t="t" r="r" b="b"/>
              <a:pathLst>
                <a:path w="36829" h="25400">
                  <a:moveTo>
                    <a:pt x="4825" y="3264"/>
                  </a:moveTo>
                  <a:lnTo>
                    <a:pt x="0" y="0"/>
                  </a:lnTo>
                </a:path>
                <a:path w="36829" h="25400">
                  <a:moveTo>
                    <a:pt x="0" y="7341"/>
                  </a:moveTo>
                  <a:lnTo>
                    <a:pt x="4825" y="10617"/>
                  </a:lnTo>
                  <a:lnTo>
                    <a:pt x="9651" y="13881"/>
                  </a:lnTo>
                  <a:lnTo>
                    <a:pt x="15365" y="16320"/>
                  </a:lnTo>
                  <a:lnTo>
                    <a:pt x="20191" y="18771"/>
                  </a:lnTo>
                  <a:lnTo>
                    <a:pt x="25905" y="21223"/>
                  </a:lnTo>
                  <a:lnTo>
                    <a:pt x="30731" y="23674"/>
                  </a:lnTo>
                  <a:lnTo>
                    <a:pt x="36445" y="252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3825353" y="4831346"/>
              <a:ext cx="29845" cy="19050"/>
            </a:xfrm>
            <a:custGeom>
              <a:avLst/>
              <a:gdLst/>
              <a:ahLst/>
              <a:cxnLst/>
              <a:rect l="l" t="t" r="r" b="b"/>
              <a:pathLst>
                <a:path w="29845" h="19050">
                  <a:moveTo>
                    <a:pt x="0" y="0"/>
                  </a:moveTo>
                  <a:lnTo>
                    <a:pt x="5714" y="4089"/>
                  </a:lnTo>
                </a:path>
                <a:path w="29845" h="19050">
                  <a:moveTo>
                    <a:pt x="2920" y="3264"/>
                  </a:moveTo>
                  <a:lnTo>
                    <a:pt x="8635" y="7353"/>
                  </a:lnTo>
                  <a:lnTo>
                    <a:pt x="14349" y="10617"/>
                  </a:lnTo>
                  <a:lnTo>
                    <a:pt x="19175" y="13056"/>
                  </a:lnTo>
                  <a:lnTo>
                    <a:pt x="25016" y="16320"/>
                  </a:lnTo>
                  <a:lnTo>
                    <a:pt x="29715" y="187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3825353" y="4834611"/>
              <a:ext cx="31750" cy="16510"/>
            </a:xfrm>
            <a:custGeom>
              <a:avLst/>
              <a:gdLst/>
              <a:ahLst/>
              <a:cxnLst/>
              <a:rect l="l" t="t" r="r" b="b"/>
              <a:pathLst>
                <a:path w="31750" h="16510">
                  <a:moveTo>
                    <a:pt x="31620" y="16320"/>
                  </a:moveTo>
                  <a:lnTo>
                    <a:pt x="26921" y="14694"/>
                  </a:lnTo>
                  <a:lnTo>
                    <a:pt x="22096" y="12243"/>
                  </a:lnTo>
                  <a:lnTo>
                    <a:pt x="16381" y="9792"/>
                  </a:lnTo>
                  <a:lnTo>
                    <a:pt x="10540" y="6528"/>
                  </a:lnTo>
                  <a:lnTo>
                    <a:pt x="4825" y="3264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3822176" y="4731124"/>
              <a:ext cx="69215" cy="31750"/>
            </a:xfrm>
            <a:custGeom>
              <a:avLst/>
              <a:gdLst/>
              <a:ahLst/>
              <a:cxnLst/>
              <a:rect l="l" t="t" r="r" b="b"/>
              <a:pathLst>
                <a:path w="69214" h="31750">
                  <a:moveTo>
                    <a:pt x="0" y="31523"/>
                  </a:moveTo>
                  <a:lnTo>
                    <a:pt x="68705" y="31523"/>
                  </a:lnTo>
                  <a:lnTo>
                    <a:pt x="68705" y="0"/>
                  </a:lnTo>
                  <a:lnTo>
                    <a:pt x="0" y="0"/>
                  </a:lnTo>
                  <a:lnTo>
                    <a:pt x="0" y="3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3819382" y="4724596"/>
              <a:ext cx="73660" cy="31750"/>
            </a:xfrm>
            <a:custGeom>
              <a:avLst/>
              <a:gdLst/>
              <a:ahLst/>
              <a:cxnLst/>
              <a:rect l="l" t="t" r="r" b="b"/>
              <a:pathLst>
                <a:path w="73660" h="31750">
                  <a:moveTo>
                    <a:pt x="0" y="31523"/>
                  </a:moveTo>
                  <a:lnTo>
                    <a:pt x="73403" y="31523"/>
                  </a:lnTo>
                  <a:lnTo>
                    <a:pt x="73403" y="0"/>
                  </a:lnTo>
                  <a:lnTo>
                    <a:pt x="0" y="0"/>
                  </a:lnTo>
                  <a:lnTo>
                    <a:pt x="0" y="3152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3879069" y="4732610"/>
              <a:ext cx="67310" cy="5715"/>
            </a:xfrm>
            <a:custGeom>
              <a:avLst/>
              <a:gdLst/>
              <a:ahLst/>
              <a:cxnLst/>
              <a:rect l="l" t="t" r="r" b="b"/>
              <a:pathLst>
                <a:path w="67310" h="5714">
                  <a:moveTo>
                    <a:pt x="-13716" y="2851"/>
                  </a:moveTo>
                  <a:lnTo>
                    <a:pt x="80893" y="2851"/>
                  </a:lnTo>
                </a:path>
              </a:pathLst>
            </a:custGeom>
            <a:ln w="331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3761096" y="476280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0"/>
                  </a:moveTo>
                  <a:lnTo>
                    <a:pt x="1015" y="734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3741032" y="4734236"/>
              <a:ext cx="25400" cy="5715"/>
            </a:xfrm>
            <a:custGeom>
              <a:avLst/>
              <a:gdLst/>
              <a:ahLst/>
              <a:cxnLst/>
              <a:rect l="l" t="t" r="r" b="b"/>
              <a:pathLst>
                <a:path w="25400" h="5714">
                  <a:moveTo>
                    <a:pt x="14349" y="812"/>
                  </a:moveTo>
                  <a:lnTo>
                    <a:pt x="24889" y="0"/>
                  </a:lnTo>
                </a:path>
                <a:path w="25400" h="5714">
                  <a:moveTo>
                    <a:pt x="21969" y="4076"/>
                  </a:move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3740016" y="4744028"/>
              <a:ext cx="22225" cy="10795"/>
            </a:xfrm>
            <a:custGeom>
              <a:avLst/>
              <a:gdLst/>
              <a:ahLst/>
              <a:cxnLst/>
              <a:rect l="l" t="t" r="r" b="b"/>
              <a:pathLst>
                <a:path w="22225" h="10795">
                  <a:moveTo>
                    <a:pt x="21080" y="0"/>
                  </a:moveTo>
                  <a:lnTo>
                    <a:pt x="0" y="1638"/>
                  </a:lnTo>
                </a:path>
                <a:path w="22225" h="10795">
                  <a:moveTo>
                    <a:pt x="20191" y="10605"/>
                  </a:moveTo>
                  <a:lnTo>
                    <a:pt x="22096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3761096" y="474157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3762112" y="4770141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0"/>
                  </a:moveTo>
                  <a:lnTo>
                    <a:pt x="1904" y="81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3777478" y="4770141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904" y="816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3773541" y="4768516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904" y="8979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3768843" y="4769328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904" y="734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3789923" y="4811762"/>
              <a:ext cx="16510" cy="9525"/>
            </a:xfrm>
            <a:custGeom>
              <a:avLst/>
              <a:gdLst/>
              <a:ahLst/>
              <a:cxnLst/>
              <a:rect l="l" t="t" r="r" b="b"/>
              <a:pathLst>
                <a:path w="16510" h="9525">
                  <a:moveTo>
                    <a:pt x="0" y="3264"/>
                  </a:moveTo>
                  <a:lnTo>
                    <a:pt x="5714" y="8979"/>
                  </a:lnTo>
                </a:path>
                <a:path w="16510" h="9525">
                  <a:moveTo>
                    <a:pt x="10540" y="0"/>
                  </a:moveTo>
                  <a:lnTo>
                    <a:pt x="16254" y="5715"/>
                  </a:lnTo>
                </a:path>
                <a:path w="16510" h="9525">
                  <a:moveTo>
                    <a:pt x="15365" y="8166"/>
                  </a:moveTo>
                  <a:lnTo>
                    <a:pt x="9524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3795637" y="4812575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7619" y="0"/>
                  </a:moveTo>
                  <a:lnTo>
                    <a:pt x="12444" y="4902"/>
                  </a:lnTo>
                </a:path>
                <a:path w="12700" h="12700">
                  <a:moveTo>
                    <a:pt x="0" y="8166"/>
                  </a:moveTo>
                  <a:lnTo>
                    <a:pt x="5714" y="122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3806177" y="4817477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0"/>
                  </a:moveTo>
                  <a:lnTo>
                    <a:pt x="5714" y="4889"/>
                  </a:lnTo>
                  <a:lnTo>
                    <a:pt x="10540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3793732" y="4806872"/>
              <a:ext cx="26034" cy="30480"/>
            </a:xfrm>
            <a:custGeom>
              <a:avLst/>
              <a:gdLst/>
              <a:ahLst/>
              <a:cxnLst/>
              <a:rect l="l" t="t" r="r" b="b"/>
              <a:pathLst>
                <a:path w="26035" h="30479">
                  <a:moveTo>
                    <a:pt x="21080" y="21210"/>
                  </a:moveTo>
                  <a:lnTo>
                    <a:pt x="16254" y="17946"/>
                  </a:lnTo>
                  <a:lnTo>
                    <a:pt x="11555" y="13056"/>
                  </a:lnTo>
                </a:path>
                <a:path w="26035" h="30479">
                  <a:moveTo>
                    <a:pt x="7619" y="17946"/>
                  </a:moveTo>
                  <a:lnTo>
                    <a:pt x="12444" y="22023"/>
                  </a:lnTo>
                  <a:lnTo>
                    <a:pt x="18159" y="26112"/>
                  </a:lnTo>
                  <a:lnTo>
                    <a:pt x="24000" y="30189"/>
                  </a:lnTo>
                </a:path>
                <a:path w="26035" h="30479">
                  <a:moveTo>
                    <a:pt x="14349" y="10605"/>
                  </a:moveTo>
                  <a:lnTo>
                    <a:pt x="20191" y="15494"/>
                  </a:lnTo>
                  <a:lnTo>
                    <a:pt x="25905" y="20397"/>
                  </a:lnTo>
                </a:path>
                <a:path w="26035" h="30479">
                  <a:moveTo>
                    <a:pt x="1015" y="0"/>
                  </a:moveTo>
                  <a:lnTo>
                    <a:pt x="6730" y="4889"/>
                  </a:lnTo>
                </a:path>
                <a:path w="26035" h="30479">
                  <a:moveTo>
                    <a:pt x="5714" y="8153"/>
                  </a:moveTo>
                  <a:lnTo>
                    <a:pt x="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3764017" y="4778308"/>
              <a:ext cx="39370" cy="34290"/>
            </a:xfrm>
            <a:custGeom>
              <a:avLst/>
              <a:gdLst/>
              <a:ahLst/>
              <a:cxnLst/>
              <a:rect l="l" t="t" r="r" b="b"/>
              <a:pathLst>
                <a:path w="39370" h="34289">
                  <a:moveTo>
                    <a:pt x="28699" y="23661"/>
                  </a:moveTo>
                  <a:lnTo>
                    <a:pt x="33525" y="29376"/>
                  </a:lnTo>
                  <a:lnTo>
                    <a:pt x="39239" y="34266"/>
                  </a:lnTo>
                </a:path>
                <a:path w="39370" h="34289">
                  <a:moveTo>
                    <a:pt x="888" y="162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3765668" y="4778714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39">
                  <a:moveTo>
                    <a:pt x="0" y="2038"/>
                  </a:moveTo>
                  <a:lnTo>
                    <a:pt x="27429" y="2038"/>
                  </a:lnTo>
                </a:path>
                <a:path w="27939" h="2539">
                  <a:moveTo>
                    <a:pt x="0" y="0"/>
                  </a:moveTo>
                  <a:lnTo>
                    <a:pt x="27429" y="0"/>
                  </a:lnTo>
                </a:path>
                <a:path w="27939" h="2539">
                  <a:moveTo>
                    <a:pt x="0" y="812"/>
                  </a:moveTo>
                  <a:lnTo>
                    <a:pt x="27429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3776462" y="477830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0" y="812"/>
                  </a:lnTo>
                  <a:lnTo>
                    <a:pt x="1015" y="812"/>
                  </a:lnTo>
                  <a:lnTo>
                    <a:pt x="1904" y="812"/>
                  </a:lnTo>
                  <a:lnTo>
                    <a:pt x="292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3775446" y="47774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81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3770747" y="47766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3782176" y="4787287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5" h="7620">
                  <a:moveTo>
                    <a:pt x="0" y="0"/>
                  </a:moveTo>
                  <a:lnTo>
                    <a:pt x="1015" y="2438"/>
                  </a:lnTo>
                </a:path>
                <a:path w="4445" h="7620">
                  <a:moveTo>
                    <a:pt x="1015" y="5702"/>
                  </a:moveTo>
                  <a:lnTo>
                    <a:pt x="1015" y="6528"/>
                  </a:lnTo>
                  <a:lnTo>
                    <a:pt x="1904" y="6528"/>
                  </a:lnTo>
                  <a:lnTo>
                    <a:pt x="2920" y="6528"/>
                  </a:lnTo>
                  <a:lnTo>
                    <a:pt x="3936" y="7341"/>
                  </a:lnTo>
                </a:path>
                <a:path w="4445" h="7620">
                  <a:moveTo>
                    <a:pt x="2920" y="5702"/>
                  </a:moveTo>
                  <a:lnTo>
                    <a:pt x="3936" y="7341"/>
                  </a:lnTo>
                </a:path>
                <a:path w="4445" h="7620">
                  <a:moveTo>
                    <a:pt x="2920" y="5702"/>
                  </a:moveTo>
                  <a:lnTo>
                    <a:pt x="2920" y="4889"/>
                  </a:lnTo>
                  <a:lnTo>
                    <a:pt x="1904" y="4076"/>
                  </a:lnTo>
                  <a:lnTo>
                    <a:pt x="1015" y="24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3786113" y="479462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1904" y="1625"/>
                  </a:move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3783192" y="4792990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904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3771636" y="4786462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5">
                  <a:moveTo>
                    <a:pt x="0" y="8979"/>
                  </a:moveTo>
                  <a:lnTo>
                    <a:pt x="1015" y="8979"/>
                  </a:lnTo>
                  <a:lnTo>
                    <a:pt x="1904" y="8979"/>
                  </a:lnTo>
                  <a:lnTo>
                    <a:pt x="2920" y="8166"/>
                  </a:lnTo>
                  <a:lnTo>
                    <a:pt x="3809" y="8166"/>
                  </a:lnTo>
                  <a:lnTo>
                    <a:pt x="3809" y="7353"/>
                  </a:lnTo>
                  <a:lnTo>
                    <a:pt x="4825" y="7353"/>
                  </a:lnTo>
                  <a:lnTo>
                    <a:pt x="4825" y="6528"/>
                  </a:lnTo>
                  <a:lnTo>
                    <a:pt x="5841" y="5715"/>
                  </a:lnTo>
                </a:path>
                <a:path w="10795" h="10795">
                  <a:moveTo>
                    <a:pt x="5841" y="5715"/>
                  </a:moveTo>
                  <a:lnTo>
                    <a:pt x="7746" y="7353"/>
                  </a:lnTo>
                </a:path>
                <a:path w="10795" h="10795">
                  <a:moveTo>
                    <a:pt x="0" y="8979"/>
                  </a:moveTo>
                  <a:lnTo>
                    <a:pt x="1904" y="10617"/>
                  </a:lnTo>
                </a:path>
                <a:path w="10795" h="10795">
                  <a:moveTo>
                    <a:pt x="6730" y="0"/>
                  </a:moveTo>
                  <a:lnTo>
                    <a:pt x="7746" y="0"/>
                  </a:lnTo>
                  <a:lnTo>
                    <a:pt x="7746" y="825"/>
                  </a:lnTo>
                  <a:lnTo>
                    <a:pt x="8635" y="825"/>
                  </a:lnTo>
                  <a:lnTo>
                    <a:pt x="9651" y="825"/>
                  </a:lnTo>
                  <a:lnTo>
                    <a:pt x="10540" y="825"/>
                  </a:lnTo>
                </a:path>
                <a:path w="10795" h="10795">
                  <a:moveTo>
                    <a:pt x="9651" y="0"/>
                  </a:moveTo>
                  <a:lnTo>
                    <a:pt x="10540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3781287" y="47856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3780271" y="478319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015" y="24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3773541" y="47856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3767827" y="4781572"/>
              <a:ext cx="27305" cy="33655"/>
            </a:xfrm>
            <a:custGeom>
              <a:avLst/>
              <a:gdLst/>
              <a:ahLst/>
              <a:cxnLst/>
              <a:rect l="l" t="t" r="r" b="b"/>
              <a:pathLst>
                <a:path w="27304" h="33654">
                  <a:moveTo>
                    <a:pt x="0" y="7341"/>
                  </a:moveTo>
                  <a:lnTo>
                    <a:pt x="1015" y="6528"/>
                  </a:lnTo>
                  <a:lnTo>
                    <a:pt x="1904" y="6528"/>
                  </a:lnTo>
                  <a:lnTo>
                    <a:pt x="2920" y="6528"/>
                  </a:lnTo>
                  <a:lnTo>
                    <a:pt x="3809" y="5715"/>
                  </a:lnTo>
                  <a:lnTo>
                    <a:pt x="4825" y="4889"/>
                  </a:lnTo>
                  <a:lnTo>
                    <a:pt x="5714" y="4889"/>
                  </a:lnTo>
                  <a:lnTo>
                    <a:pt x="5714" y="4076"/>
                  </a:lnTo>
                </a:path>
                <a:path w="27304" h="33654">
                  <a:moveTo>
                    <a:pt x="11555" y="0"/>
                  </a:moveTo>
                  <a:lnTo>
                    <a:pt x="12444" y="1625"/>
                  </a:lnTo>
                </a:path>
                <a:path w="27304" h="33654">
                  <a:moveTo>
                    <a:pt x="5714" y="15507"/>
                  </a:moveTo>
                  <a:lnTo>
                    <a:pt x="11555" y="22035"/>
                  </a:lnTo>
                  <a:lnTo>
                    <a:pt x="16254" y="27738"/>
                  </a:lnTo>
                  <a:lnTo>
                    <a:pt x="22096" y="33453"/>
                  </a:lnTo>
                </a:path>
                <a:path w="27304" h="33654">
                  <a:moveTo>
                    <a:pt x="17270" y="13056"/>
                  </a:moveTo>
                  <a:lnTo>
                    <a:pt x="22096" y="19584"/>
                  </a:lnTo>
                  <a:lnTo>
                    <a:pt x="26921" y="25299"/>
                  </a:lnTo>
                </a:path>
                <a:path w="27304" h="33654">
                  <a:moveTo>
                    <a:pt x="25905" y="28564"/>
                  </a:moveTo>
                  <a:lnTo>
                    <a:pt x="21080" y="23661"/>
                  </a:lnTo>
                  <a:lnTo>
                    <a:pt x="16254" y="17946"/>
                  </a:lnTo>
                  <a:lnTo>
                    <a:pt x="11555" y="12243"/>
                  </a:lnTo>
                </a:path>
                <a:path w="27304" h="33654">
                  <a:moveTo>
                    <a:pt x="20191" y="14682"/>
                  </a:moveTo>
                  <a:lnTo>
                    <a:pt x="24889" y="203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3778367" y="4786462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5">
                  <a:moveTo>
                    <a:pt x="4825" y="6528"/>
                  </a:moveTo>
                  <a:lnTo>
                    <a:pt x="2920" y="4089"/>
                  </a:lnTo>
                  <a:lnTo>
                    <a:pt x="1015" y="1638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3764906" y="4778308"/>
              <a:ext cx="13970" cy="17145"/>
            </a:xfrm>
            <a:custGeom>
              <a:avLst/>
              <a:gdLst/>
              <a:ahLst/>
              <a:cxnLst/>
              <a:rect l="l" t="t" r="r" b="b"/>
              <a:pathLst>
                <a:path w="13970" h="17145">
                  <a:moveTo>
                    <a:pt x="12571" y="13869"/>
                  </a:moveTo>
                  <a:lnTo>
                    <a:pt x="10540" y="11418"/>
                  </a:lnTo>
                  <a:lnTo>
                    <a:pt x="10540" y="10605"/>
                  </a:lnTo>
                  <a:lnTo>
                    <a:pt x="8635" y="8979"/>
                  </a:lnTo>
                  <a:lnTo>
                    <a:pt x="8635" y="8153"/>
                  </a:lnTo>
                </a:path>
                <a:path w="13970" h="17145">
                  <a:moveTo>
                    <a:pt x="2920" y="10605"/>
                  </a:moveTo>
                  <a:lnTo>
                    <a:pt x="3936" y="12243"/>
                  </a:lnTo>
                  <a:lnTo>
                    <a:pt x="4825" y="13869"/>
                  </a:lnTo>
                  <a:lnTo>
                    <a:pt x="5841" y="15507"/>
                  </a:lnTo>
                  <a:lnTo>
                    <a:pt x="6730" y="17133"/>
                  </a:lnTo>
                </a:path>
                <a:path w="13970" h="17145">
                  <a:moveTo>
                    <a:pt x="13460" y="8153"/>
                  </a:moveTo>
                  <a:lnTo>
                    <a:pt x="12571" y="5715"/>
                  </a:lnTo>
                  <a:lnTo>
                    <a:pt x="11555" y="2451"/>
                  </a:lnTo>
                  <a:lnTo>
                    <a:pt x="11555" y="0"/>
                  </a:lnTo>
                </a:path>
                <a:path w="13970" h="17145">
                  <a:moveTo>
                    <a:pt x="8635" y="7341"/>
                  </a:moveTo>
                  <a:lnTo>
                    <a:pt x="7746" y="4889"/>
                  </a:lnTo>
                  <a:lnTo>
                    <a:pt x="6730" y="2451"/>
                  </a:lnTo>
                  <a:lnTo>
                    <a:pt x="5841" y="0"/>
                  </a:lnTo>
                </a:path>
                <a:path w="13970" h="17145">
                  <a:moveTo>
                    <a:pt x="0" y="1625"/>
                  </a:moveTo>
                  <a:lnTo>
                    <a:pt x="0" y="4889"/>
                  </a:lnTo>
                  <a:lnTo>
                    <a:pt x="1015" y="5715"/>
                  </a:lnTo>
                  <a:lnTo>
                    <a:pt x="1904" y="8979"/>
                  </a:lnTo>
                  <a:lnTo>
                    <a:pt x="2920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3773541" y="4751369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0" y="2451"/>
                  </a:moveTo>
                  <a:lnTo>
                    <a:pt x="3073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3767827" y="4744841"/>
              <a:ext cx="42545" cy="13970"/>
            </a:xfrm>
            <a:custGeom>
              <a:avLst/>
              <a:gdLst/>
              <a:ahLst/>
              <a:cxnLst/>
              <a:rect l="l" t="t" r="r" b="b"/>
              <a:pathLst>
                <a:path w="42545" h="13970">
                  <a:moveTo>
                    <a:pt x="42160" y="0"/>
                  </a:moveTo>
                  <a:lnTo>
                    <a:pt x="24889" y="825"/>
                  </a:lnTo>
                </a:path>
                <a:path w="42545" h="13970">
                  <a:moveTo>
                    <a:pt x="0" y="13881"/>
                  </a:moveTo>
                  <a:lnTo>
                    <a:pt x="1015" y="138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3773541" y="4753821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1904" y="816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3770747" y="475300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888" y="6528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3765922" y="475300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888" y="816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3766811" y="4758723"/>
              <a:ext cx="10795" cy="11430"/>
            </a:xfrm>
            <a:custGeom>
              <a:avLst/>
              <a:gdLst/>
              <a:ahLst/>
              <a:cxnLst/>
              <a:rect l="l" t="t" r="r" b="b"/>
              <a:pathLst>
                <a:path w="10795" h="11429">
                  <a:moveTo>
                    <a:pt x="0" y="0"/>
                  </a:moveTo>
                  <a:lnTo>
                    <a:pt x="1015" y="0"/>
                  </a:lnTo>
                </a:path>
                <a:path w="10795" h="11429">
                  <a:moveTo>
                    <a:pt x="10667" y="11418"/>
                  </a:moveTo>
                  <a:lnTo>
                    <a:pt x="8635" y="3264"/>
                  </a:lnTo>
                </a:path>
                <a:path w="10795" h="11429">
                  <a:moveTo>
                    <a:pt x="6730" y="9792"/>
                  </a:moveTo>
                  <a:lnTo>
                    <a:pt x="4825" y="812"/>
                  </a:lnTo>
                </a:path>
                <a:path w="10795" h="11429">
                  <a:moveTo>
                    <a:pt x="2031" y="10605"/>
                  </a:moveTo>
                  <a:lnTo>
                    <a:pt x="0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3763001" y="473423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76"/>
                  </a:moveTo>
                  <a:lnTo>
                    <a:pt x="292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3771636" y="4722818"/>
              <a:ext cx="26034" cy="13970"/>
            </a:xfrm>
            <a:custGeom>
              <a:avLst/>
              <a:gdLst/>
              <a:ahLst/>
              <a:cxnLst/>
              <a:rect l="l" t="t" r="r" b="b"/>
              <a:pathLst>
                <a:path w="26035" h="13970">
                  <a:moveTo>
                    <a:pt x="0" y="13869"/>
                  </a:moveTo>
                  <a:lnTo>
                    <a:pt x="2920" y="11418"/>
                  </a:lnTo>
                  <a:lnTo>
                    <a:pt x="3809" y="7341"/>
                  </a:lnTo>
                  <a:lnTo>
                    <a:pt x="5841" y="3264"/>
                  </a:lnTo>
                  <a:lnTo>
                    <a:pt x="6730" y="0"/>
                  </a:lnTo>
                </a:path>
                <a:path w="26035" h="13970">
                  <a:moveTo>
                    <a:pt x="23111" y="7341"/>
                  </a:moveTo>
                  <a:lnTo>
                    <a:pt x="25905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3785097" y="47285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3765922" y="472199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5714" y="0"/>
                  </a:moveTo>
                  <a:lnTo>
                    <a:pt x="12444" y="825"/>
                  </a:lnTo>
                </a:path>
                <a:path w="12700" h="12700">
                  <a:moveTo>
                    <a:pt x="0" y="12243"/>
                  </a:moveTo>
                  <a:lnTo>
                    <a:pt x="1904" y="9792"/>
                  </a:lnTo>
                  <a:lnTo>
                    <a:pt x="3809" y="6528"/>
                  </a:lnTo>
                  <a:lnTo>
                    <a:pt x="4825" y="3264"/>
                  </a:ln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3754112" y="4742396"/>
              <a:ext cx="32384" cy="6350"/>
            </a:xfrm>
            <a:custGeom>
              <a:avLst/>
              <a:gdLst/>
              <a:ahLst/>
              <a:cxnLst/>
              <a:rect l="l" t="t" r="r" b="b"/>
              <a:pathLst>
                <a:path w="32385" h="6350">
                  <a:moveTo>
                    <a:pt x="0" y="0"/>
                  </a:moveTo>
                  <a:lnTo>
                    <a:pt x="27429" y="0"/>
                  </a:lnTo>
                </a:path>
                <a:path w="32385" h="6350">
                  <a:moveTo>
                    <a:pt x="4825" y="6121"/>
                  </a:moveTo>
                  <a:lnTo>
                    <a:pt x="32255" y="612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3772652" y="474729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3" y="0"/>
                  </a:move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3767827" y="474321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2920" y="9792"/>
                  </a:moveTo>
                  <a:lnTo>
                    <a:pt x="2920" y="10605"/>
                  </a:lnTo>
                  <a:lnTo>
                    <a:pt x="3809" y="10605"/>
                  </a:lnTo>
                  <a:lnTo>
                    <a:pt x="4825" y="10605"/>
                  </a:lnTo>
                  <a:lnTo>
                    <a:pt x="5714" y="10605"/>
                  </a:lnTo>
                </a:path>
                <a:path w="5714" h="15875">
                  <a:moveTo>
                    <a:pt x="1904" y="14682"/>
                  </a:moveTo>
                  <a:lnTo>
                    <a:pt x="3809" y="13056"/>
                  </a:lnTo>
                </a:path>
                <a:path w="5714" h="15875">
                  <a:moveTo>
                    <a:pt x="0" y="0"/>
                  </a:moveTo>
                  <a:lnTo>
                    <a:pt x="1904" y="14682"/>
                  </a:lnTo>
                </a:path>
                <a:path w="5714" h="15875">
                  <a:moveTo>
                    <a:pt x="1015" y="15507"/>
                  </a:moveTo>
                  <a:lnTo>
                    <a:pt x="1904" y="146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3775446" y="4737500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4" h="10160">
                  <a:moveTo>
                    <a:pt x="11555" y="0"/>
                  </a:moveTo>
                  <a:lnTo>
                    <a:pt x="0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3765922" y="4734236"/>
              <a:ext cx="27305" cy="13335"/>
            </a:xfrm>
            <a:custGeom>
              <a:avLst/>
              <a:gdLst/>
              <a:ahLst/>
              <a:cxnLst/>
              <a:rect l="l" t="t" r="r" b="b"/>
              <a:pathLst>
                <a:path w="27304" h="13335">
                  <a:moveTo>
                    <a:pt x="1904" y="7341"/>
                  </a:moveTo>
                  <a:lnTo>
                    <a:pt x="5714" y="2451"/>
                  </a:lnTo>
                </a:path>
                <a:path w="27304" h="13335">
                  <a:moveTo>
                    <a:pt x="26794" y="11430"/>
                  </a:moveTo>
                  <a:lnTo>
                    <a:pt x="9524" y="13056"/>
                  </a:lnTo>
                </a:path>
                <a:path w="27304" h="13335">
                  <a:moveTo>
                    <a:pt x="5714" y="2451"/>
                  </a:moveTo>
                  <a:lnTo>
                    <a:pt x="4825" y="1638"/>
                  </a:lnTo>
                  <a:lnTo>
                    <a:pt x="3809" y="812"/>
                  </a:lnTo>
                  <a:lnTo>
                    <a:pt x="1904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3765922" y="47513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3762112" y="4753008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812"/>
                  </a:moveTo>
                  <a:lnTo>
                    <a:pt x="1904" y="812"/>
                  </a:lnTo>
                  <a:lnTo>
                    <a:pt x="2793" y="812"/>
                  </a:lnTo>
                  <a:lnTo>
                    <a:pt x="380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3761096" y="4743216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70">
                  <a:moveTo>
                    <a:pt x="6730" y="0"/>
                  </a:moveTo>
                  <a:lnTo>
                    <a:pt x="5714" y="812"/>
                  </a:lnTo>
                  <a:lnTo>
                    <a:pt x="4825" y="812"/>
                  </a:lnTo>
                  <a:lnTo>
                    <a:pt x="2920" y="812"/>
                  </a:ln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3773541" y="4747292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0" y="6528"/>
                  </a:moveTo>
                  <a:lnTo>
                    <a:pt x="0" y="4902"/>
                  </a:lnTo>
                  <a:lnTo>
                    <a:pt x="0" y="4076"/>
                  </a:lnTo>
                  <a:lnTo>
                    <a:pt x="0" y="2451"/>
                  </a:lnTo>
                  <a:lnTo>
                    <a:pt x="0" y="1638"/>
                  </a:lnTo>
                  <a:lnTo>
                    <a:pt x="1015" y="812"/>
                  </a:ln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3770747" y="474810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902"/>
                  </a:moveTo>
                  <a:lnTo>
                    <a:pt x="0" y="4089"/>
                  </a:lnTo>
                  <a:lnTo>
                    <a:pt x="0" y="3264"/>
                  </a:lnTo>
                  <a:lnTo>
                    <a:pt x="888" y="1638"/>
                  </a:lnTo>
                  <a:lnTo>
                    <a:pt x="1904" y="825"/>
                  </a:ln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3761096" y="4738313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904" y="0"/>
                  </a:moveTo>
                  <a:lnTo>
                    <a:pt x="1015" y="825"/>
                  </a:lnTo>
                  <a:lnTo>
                    <a:pt x="1015" y="2451"/>
                  </a:lnTo>
                  <a:lnTo>
                    <a:pt x="0" y="32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3456069" y="4713839"/>
              <a:ext cx="311785" cy="27940"/>
            </a:xfrm>
            <a:custGeom>
              <a:avLst/>
              <a:gdLst/>
              <a:ahLst/>
              <a:cxnLst/>
              <a:rect l="l" t="t" r="r" b="b"/>
              <a:pathLst>
                <a:path w="311785" h="27939">
                  <a:moveTo>
                    <a:pt x="311757" y="27738"/>
                  </a:moveTo>
                  <a:lnTo>
                    <a:pt x="311757" y="26925"/>
                  </a:lnTo>
                  <a:lnTo>
                    <a:pt x="310741" y="26112"/>
                  </a:lnTo>
                  <a:lnTo>
                    <a:pt x="309852" y="26112"/>
                  </a:lnTo>
                  <a:lnTo>
                    <a:pt x="307947" y="25299"/>
                  </a:lnTo>
                  <a:lnTo>
                    <a:pt x="306931" y="24474"/>
                  </a:lnTo>
                </a:path>
                <a:path w="311785" h="27939">
                  <a:moveTo>
                    <a:pt x="30731" y="0"/>
                  </a:moveTo>
                  <a:lnTo>
                    <a:pt x="62351" y="8979"/>
                  </a:lnTo>
                </a:path>
                <a:path w="311785" h="27939">
                  <a:moveTo>
                    <a:pt x="10667" y="8153"/>
                  </a:move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3432195" y="4717915"/>
              <a:ext cx="11430" cy="3810"/>
            </a:xfrm>
            <a:custGeom>
              <a:avLst/>
              <a:gdLst/>
              <a:ahLst/>
              <a:cxnLst/>
              <a:rect l="l" t="t" r="r" b="b"/>
              <a:pathLst>
                <a:path w="11429" h="3810">
                  <a:moveTo>
                    <a:pt x="0" y="0"/>
                  </a:moveTo>
                  <a:lnTo>
                    <a:pt x="11428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3393845" y="4712200"/>
              <a:ext cx="36830" cy="10160"/>
            </a:xfrm>
            <a:custGeom>
              <a:avLst/>
              <a:gdLst/>
              <a:ahLst/>
              <a:cxnLst/>
              <a:rect l="l" t="t" r="r" b="b"/>
              <a:pathLst>
                <a:path w="36829" h="10160">
                  <a:moveTo>
                    <a:pt x="0" y="0"/>
                  </a:moveTo>
                  <a:lnTo>
                    <a:pt x="22984" y="8979"/>
                  </a:lnTo>
                </a:path>
                <a:path w="36829" h="10160">
                  <a:moveTo>
                    <a:pt x="24889" y="5715"/>
                  </a:moveTo>
                  <a:lnTo>
                    <a:pt x="36445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3581788" y="4732610"/>
              <a:ext cx="24130" cy="2540"/>
            </a:xfrm>
            <a:custGeom>
              <a:avLst/>
              <a:gdLst/>
              <a:ahLst/>
              <a:cxnLst/>
              <a:rect l="l" t="t" r="r" b="b"/>
              <a:pathLst>
                <a:path w="24129" h="2539">
                  <a:moveTo>
                    <a:pt x="0" y="0"/>
                  </a:moveTo>
                  <a:lnTo>
                    <a:pt x="24000" y="24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3593217" y="4751369"/>
              <a:ext cx="37465" cy="1905"/>
            </a:xfrm>
            <a:custGeom>
              <a:avLst/>
              <a:gdLst/>
              <a:ahLst/>
              <a:cxnLst/>
              <a:rect l="l" t="t" r="r" b="b"/>
              <a:pathLst>
                <a:path w="37464" h="1904">
                  <a:moveTo>
                    <a:pt x="-13716" y="819"/>
                  </a:moveTo>
                  <a:lnTo>
                    <a:pt x="51178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3593217" y="4741577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476" y="825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3599058" y="4747292"/>
              <a:ext cx="15875" cy="10795"/>
            </a:xfrm>
            <a:custGeom>
              <a:avLst/>
              <a:gdLst/>
              <a:ahLst/>
              <a:cxnLst/>
              <a:rect l="l" t="t" r="r" b="b"/>
              <a:pathLst>
                <a:path w="15875" h="10795">
                  <a:moveTo>
                    <a:pt x="888" y="9792"/>
                  </a:moveTo>
                  <a:lnTo>
                    <a:pt x="15365" y="10605"/>
                  </a:lnTo>
                </a:path>
                <a:path w="15875" h="10795">
                  <a:moveTo>
                    <a:pt x="15365" y="81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3653664" y="4723783"/>
              <a:ext cx="22225" cy="27940"/>
            </a:xfrm>
            <a:custGeom>
              <a:avLst/>
              <a:gdLst/>
              <a:ahLst/>
              <a:cxnLst/>
              <a:rect l="l" t="t" r="r" b="b"/>
              <a:pathLst>
                <a:path w="22225" h="27939">
                  <a:moveTo>
                    <a:pt x="0" y="27433"/>
                  </a:moveTo>
                  <a:lnTo>
                    <a:pt x="22096" y="27433"/>
                  </a:lnTo>
                  <a:lnTo>
                    <a:pt x="22096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3632584" y="4748105"/>
              <a:ext cx="41275" cy="10795"/>
            </a:xfrm>
            <a:custGeom>
              <a:avLst/>
              <a:gdLst/>
              <a:ahLst/>
              <a:cxnLst/>
              <a:rect l="l" t="t" r="r" b="b"/>
              <a:pathLst>
                <a:path w="41275" h="10795">
                  <a:moveTo>
                    <a:pt x="0" y="10617"/>
                  </a:moveTo>
                  <a:lnTo>
                    <a:pt x="39366" y="10617"/>
                  </a:lnTo>
                </a:path>
                <a:path w="41275" h="10795">
                  <a:moveTo>
                    <a:pt x="24000" y="825"/>
                  </a:moveTo>
                  <a:lnTo>
                    <a:pt x="4127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3662299" y="4729499"/>
              <a:ext cx="16510" cy="27940"/>
            </a:xfrm>
            <a:custGeom>
              <a:avLst/>
              <a:gdLst/>
              <a:ahLst/>
              <a:cxnLst/>
              <a:rect l="l" t="t" r="r" b="b"/>
              <a:pathLst>
                <a:path w="16510" h="27939">
                  <a:moveTo>
                    <a:pt x="0" y="27433"/>
                  </a:moveTo>
                  <a:lnTo>
                    <a:pt x="16381" y="27433"/>
                  </a:lnTo>
                  <a:lnTo>
                    <a:pt x="16381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3759191" y="4754634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0"/>
                  </a:moveTo>
                  <a:lnTo>
                    <a:pt x="1904" y="81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3722746" y="4735049"/>
              <a:ext cx="21590" cy="1905"/>
            </a:xfrm>
            <a:custGeom>
              <a:avLst/>
              <a:gdLst/>
              <a:ahLst/>
              <a:cxnLst/>
              <a:rect l="l" t="t" r="r" b="b"/>
              <a:pathLst>
                <a:path w="21589" h="1904">
                  <a:moveTo>
                    <a:pt x="0" y="1638"/>
                  </a:moveTo>
                  <a:lnTo>
                    <a:pt x="2108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3716015" y="4754646"/>
              <a:ext cx="43180" cy="2540"/>
            </a:xfrm>
            <a:custGeom>
              <a:avLst/>
              <a:gdLst/>
              <a:ahLst/>
              <a:cxnLst/>
              <a:rect l="l" t="t" r="r" b="b"/>
              <a:pathLst>
                <a:path w="43179" h="2539">
                  <a:moveTo>
                    <a:pt x="-13716" y="1219"/>
                  </a:moveTo>
                  <a:lnTo>
                    <a:pt x="56893" y="1219"/>
                  </a:lnTo>
                </a:path>
              </a:pathLst>
            </a:custGeom>
            <a:ln w="298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3717920" y="4739951"/>
              <a:ext cx="23495" cy="6985"/>
            </a:xfrm>
            <a:custGeom>
              <a:avLst/>
              <a:gdLst/>
              <a:ahLst/>
              <a:cxnLst/>
              <a:rect l="l" t="t" r="r" b="b"/>
              <a:pathLst>
                <a:path w="23495" h="6985">
                  <a:moveTo>
                    <a:pt x="23111" y="0"/>
                  </a:moveTo>
                  <a:lnTo>
                    <a:pt x="1904" y="1625"/>
                  </a:lnTo>
                </a:path>
                <a:path w="23495" h="6985">
                  <a:moveTo>
                    <a:pt x="22096" y="5715"/>
                  </a:moveTo>
                  <a:lnTo>
                    <a:pt x="0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3743826" y="473504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3744842" y="473504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3759191" y="47538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3759191" y="474974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0"/>
                  </a:moveTo>
                  <a:lnTo>
                    <a:pt x="0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3760207" y="47489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3759191" y="4748105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1904" y="0"/>
                  </a:moveTo>
                  <a:lnTo>
                    <a:pt x="1015" y="825"/>
                  </a:lnTo>
                </a:path>
                <a:path w="1904" h="6985">
                  <a:moveTo>
                    <a:pt x="0" y="6528"/>
                  </a:moveTo>
                  <a:lnTo>
                    <a:pt x="1015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3759191" y="475055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3701665" y="4722970"/>
              <a:ext cx="20320" cy="27940"/>
            </a:xfrm>
            <a:custGeom>
              <a:avLst/>
              <a:gdLst/>
              <a:ahLst/>
              <a:cxnLst/>
              <a:rect l="l" t="t" r="r" b="b"/>
              <a:pathLst>
                <a:path w="20320" h="27939">
                  <a:moveTo>
                    <a:pt x="0" y="27433"/>
                  </a:moveTo>
                  <a:lnTo>
                    <a:pt x="20191" y="27433"/>
                  </a:lnTo>
                  <a:lnTo>
                    <a:pt x="20191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3721857" y="47366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3675760" y="4723783"/>
              <a:ext cx="23495" cy="27940"/>
            </a:xfrm>
            <a:custGeom>
              <a:avLst/>
              <a:gdLst/>
              <a:ahLst/>
              <a:cxnLst/>
              <a:rect l="l" t="t" r="r" b="b"/>
              <a:pathLst>
                <a:path w="23495" h="27939">
                  <a:moveTo>
                    <a:pt x="0" y="27433"/>
                  </a:moveTo>
                  <a:lnTo>
                    <a:pt x="22984" y="27433"/>
                  </a:lnTo>
                  <a:lnTo>
                    <a:pt x="22984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3698745" y="473668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12"/>
                  </a:moveTo>
                  <a:lnTo>
                    <a:pt x="29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3693919" y="4757085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70">
                  <a:moveTo>
                    <a:pt x="0" y="812"/>
                  </a:moveTo>
                  <a:lnTo>
                    <a:pt x="2209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3678681" y="4746480"/>
              <a:ext cx="38735" cy="1905"/>
            </a:xfrm>
            <a:custGeom>
              <a:avLst/>
              <a:gdLst/>
              <a:ahLst/>
              <a:cxnLst/>
              <a:rect l="l" t="t" r="r" b="b"/>
              <a:pathLst>
                <a:path w="38735" h="1904">
                  <a:moveTo>
                    <a:pt x="-13716" y="812"/>
                  </a:moveTo>
                  <a:lnTo>
                    <a:pt x="52067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3671950" y="4746480"/>
              <a:ext cx="46355" cy="12700"/>
            </a:xfrm>
            <a:custGeom>
              <a:avLst/>
              <a:gdLst/>
              <a:ahLst/>
              <a:cxnLst/>
              <a:rect l="l" t="t" r="r" b="b"/>
              <a:pathLst>
                <a:path w="46354" h="12700">
                  <a:moveTo>
                    <a:pt x="45081" y="0"/>
                  </a:moveTo>
                  <a:lnTo>
                    <a:pt x="45969" y="0"/>
                  </a:lnTo>
                </a:path>
                <a:path w="46354" h="12700">
                  <a:moveTo>
                    <a:pt x="0" y="12243"/>
                  </a:moveTo>
                  <a:lnTo>
                    <a:pt x="21969" y="114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3673855" y="4748105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3678681" y="4741577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4">
                  <a:moveTo>
                    <a:pt x="41144" y="0"/>
                  </a:moveTo>
                  <a:lnTo>
                    <a:pt x="20064" y="825"/>
                  </a:lnTo>
                </a:path>
                <a:path w="41275" h="1904">
                  <a:moveTo>
                    <a:pt x="20064" y="825"/>
                  </a:moveTo>
                  <a:lnTo>
                    <a:pt x="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3653664" y="474321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4317" y="-13716"/>
                  </a:moveTo>
                  <a:lnTo>
                    <a:pt x="4317" y="13716"/>
                  </a:lnTo>
                </a:path>
              </a:pathLst>
            </a:custGeom>
            <a:ln w="86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3605789" y="4735049"/>
              <a:ext cx="48260" cy="2540"/>
            </a:xfrm>
            <a:custGeom>
              <a:avLst/>
              <a:gdLst/>
              <a:ahLst/>
              <a:cxnLst/>
              <a:rect l="l" t="t" r="r" b="b"/>
              <a:pathLst>
                <a:path w="48260" h="2539">
                  <a:moveTo>
                    <a:pt x="26794" y="1638"/>
                  </a:moveTo>
                  <a:lnTo>
                    <a:pt x="46985" y="2451"/>
                  </a:lnTo>
                  <a:lnTo>
                    <a:pt x="47874" y="2451"/>
                  </a:lnTo>
                </a:path>
                <a:path w="48260" h="2539">
                  <a:moveTo>
                    <a:pt x="0" y="0"/>
                  </a:moveTo>
                  <a:lnTo>
                    <a:pt x="22984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3628774" y="47366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3629663" y="4748931"/>
              <a:ext cx="21590" cy="0"/>
            </a:xfrm>
            <a:custGeom>
              <a:avLst/>
              <a:gdLst/>
              <a:ahLst/>
              <a:cxnLst/>
              <a:rect l="l" t="t" r="r" b="b"/>
              <a:pathLst>
                <a:path w="21589">
                  <a:moveTo>
                    <a:pt x="0" y="0"/>
                  </a:moveTo>
                  <a:lnTo>
                    <a:pt x="21207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3650870" y="474893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3607694" y="4742403"/>
              <a:ext cx="46355" cy="16510"/>
            </a:xfrm>
            <a:custGeom>
              <a:avLst/>
              <a:gdLst/>
              <a:ahLst/>
              <a:cxnLst/>
              <a:rect l="l" t="t" r="r" b="b"/>
              <a:pathLst>
                <a:path w="46354" h="16510">
                  <a:moveTo>
                    <a:pt x="21969" y="15494"/>
                  </a:moveTo>
                  <a:lnTo>
                    <a:pt x="24889" y="16320"/>
                  </a:lnTo>
                </a:path>
                <a:path w="46354" h="16510">
                  <a:moveTo>
                    <a:pt x="21080" y="6528"/>
                  </a:moveTo>
                  <a:lnTo>
                    <a:pt x="21969" y="6528"/>
                  </a:lnTo>
                </a:path>
                <a:path w="46354" h="16510">
                  <a:moveTo>
                    <a:pt x="45969" y="812"/>
                  </a:moveTo>
                  <a:lnTo>
                    <a:pt x="30604" y="812"/>
                  </a:lnTo>
                  <a:lnTo>
                    <a:pt x="15365" y="812"/>
                  </a:lnTo>
                  <a:lnTo>
                    <a:pt x="0" y="0"/>
                  </a:lnTo>
                </a:path>
                <a:path w="46354" h="16510">
                  <a:moveTo>
                    <a:pt x="6730" y="15494"/>
                  </a:moveTo>
                  <a:lnTo>
                    <a:pt x="21969" y="15494"/>
                  </a:lnTo>
                </a:path>
                <a:path w="46354" h="16510">
                  <a:moveTo>
                    <a:pt x="21080" y="6528"/>
                  </a:moveTo>
                  <a:lnTo>
                    <a:pt x="6730" y="57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3366923" y="5050867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60" h="1904">
                  <a:moveTo>
                    <a:pt x="-13716" y="819"/>
                  </a:moveTo>
                  <a:lnTo>
                    <a:pt x="49273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3335934" y="4980850"/>
              <a:ext cx="130175" cy="39370"/>
            </a:xfrm>
            <a:custGeom>
              <a:avLst/>
              <a:gdLst/>
              <a:ahLst/>
              <a:cxnLst/>
              <a:rect l="l" t="t" r="r" b="b"/>
              <a:pathLst>
                <a:path w="130175" h="39370">
                  <a:moveTo>
                    <a:pt x="130035" y="0"/>
                  </a:moveTo>
                  <a:lnTo>
                    <a:pt x="0" y="0"/>
                  </a:lnTo>
                  <a:lnTo>
                    <a:pt x="0" y="31508"/>
                  </a:lnTo>
                  <a:lnTo>
                    <a:pt x="1016" y="31508"/>
                  </a:lnTo>
                  <a:lnTo>
                    <a:pt x="1016" y="34772"/>
                  </a:lnTo>
                  <a:lnTo>
                    <a:pt x="1016" y="38849"/>
                  </a:lnTo>
                  <a:lnTo>
                    <a:pt x="130035" y="38849"/>
                  </a:lnTo>
                  <a:lnTo>
                    <a:pt x="130035" y="34772"/>
                  </a:lnTo>
                  <a:lnTo>
                    <a:pt x="130035" y="31508"/>
                  </a:lnTo>
                  <a:lnTo>
                    <a:pt x="130035" y="7340"/>
                  </a:lnTo>
                  <a:lnTo>
                    <a:pt x="130035" y="4076"/>
                  </a:lnTo>
                  <a:lnTo>
                    <a:pt x="130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3340761" y="5001245"/>
              <a:ext cx="129539" cy="31750"/>
            </a:xfrm>
            <a:custGeom>
              <a:avLst/>
              <a:gdLst/>
              <a:ahLst/>
              <a:cxnLst/>
              <a:rect l="l" t="t" r="r" b="b"/>
              <a:pathLst>
                <a:path w="129539" h="31750">
                  <a:moveTo>
                    <a:pt x="0" y="31510"/>
                  </a:moveTo>
                  <a:lnTo>
                    <a:pt x="129024" y="31510"/>
                  </a:lnTo>
                  <a:lnTo>
                    <a:pt x="129024" y="0"/>
                  </a:lnTo>
                  <a:lnTo>
                    <a:pt x="0" y="0"/>
                  </a:lnTo>
                  <a:lnTo>
                    <a:pt x="0" y="315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3402480" y="5047603"/>
              <a:ext cx="70485" cy="3810"/>
            </a:xfrm>
            <a:custGeom>
              <a:avLst/>
              <a:gdLst/>
              <a:ahLst/>
              <a:cxnLst/>
              <a:rect l="l" t="t" r="r" b="b"/>
              <a:pathLst>
                <a:path w="70485" h="3810">
                  <a:moveTo>
                    <a:pt x="0" y="3264"/>
                  </a:moveTo>
                  <a:lnTo>
                    <a:pt x="35429" y="1638"/>
                  </a:lnTo>
                  <a:lnTo>
                    <a:pt x="6997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3485912" y="5015775"/>
              <a:ext cx="103505" cy="3810"/>
            </a:xfrm>
            <a:custGeom>
              <a:avLst/>
              <a:gdLst/>
              <a:ahLst/>
              <a:cxnLst/>
              <a:rect l="l" t="t" r="r" b="b"/>
              <a:pathLst>
                <a:path w="103504" h="3810">
                  <a:moveTo>
                    <a:pt x="-13716" y="1632"/>
                  </a:moveTo>
                  <a:lnTo>
                    <a:pt x="117212" y="1632"/>
                  </a:lnTo>
                </a:path>
              </a:pathLst>
            </a:custGeom>
            <a:ln w="306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3463816" y="500680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3461911" y="501903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3460006" y="4998641"/>
              <a:ext cx="38735" cy="8255"/>
            </a:xfrm>
            <a:custGeom>
              <a:avLst/>
              <a:gdLst/>
              <a:ahLst/>
              <a:cxnLst/>
              <a:rect l="l" t="t" r="r" b="b"/>
              <a:pathLst>
                <a:path w="38735" h="8254">
                  <a:moveTo>
                    <a:pt x="1904" y="4076"/>
                  </a:moveTo>
                  <a:lnTo>
                    <a:pt x="8635" y="4902"/>
                  </a:lnTo>
                </a:path>
                <a:path w="38735" h="8254">
                  <a:moveTo>
                    <a:pt x="0" y="0"/>
                  </a:moveTo>
                  <a:lnTo>
                    <a:pt x="8635" y="812"/>
                  </a:lnTo>
                </a:path>
                <a:path w="38735" h="8254">
                  <a:moveTo>
                    <a:pt x="2793" y="0"/>
                  </a:moveTo>
                  <a:lnTo>
                    <a:pt x="6730" y="812"/>
                  </a:lnTo>
                </a:path>
                <a:path w="38735" h="8254">
                  <a:moveTo>
                    <a:pt x="36445" y="8166"/>
                  </a:moveTo>
                  <a:lnTo>
                    <a:pt x="38350" y="8166"/>
                  </a:lnTo>
                  <a:lnTo>
                    <a:pt x="38350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3494547" y="500762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3495436" y="50068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3494547" y="50043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888" y="812"/>
                  </a:ln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3493531" y="50092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3493531" y="5004357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0" y="5715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3469530" y="5006808"/>
              <a:ext cx="24130" cy="7620"/>
            </a:xfrm>
            <a:custGeom>
              <a:avLst/>
              <a:gdLst/>
              <a:ahLst/>
              <a:cxnLst/>
              <a:rect l="l" t="t" r="r" b="b"/>
              <a:pathLst>
                <a:path w="24129" h="7620">
                  <a:moveTo>
                    <a:pt x="20191" y="7341"/>
                  </a:moveTo>
                  <a:lnTo>
                    <a:pt x="22096" y="6528"/>
                  </a:lnTo>
                  <a:lnTo>
                    <a:pt x="22984" y="5702"/>
                  </a:lnTo>
                  <a:lnTo>
                    <a:pt x="24000" y="4889"/>
                  </a:lnTo>
                  <a:lnTo>
                    <a:pt x="24000" y="3264"/>
                  </a:lnTo>
                </a:path>
                <a:path w="24129" h="7620">
                  <a:moveTo>
                    <a:pt x="0" y="0"/>
                  </a:moveTo>
                  <a:lnTo>
                    <a:pt x="4825" y="812"/>
                  </a:lnTo>
                  <a:lnTo>
                    <a:pt x="8635" y="1625"/>
                  </a:lnTo>
                  <a:lnTo>
                    <a:pt x="11555" y="24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3481086" y="5009246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2920" y="0"/>
                  </a:lnTo>
                  <a:lnTo>
                    <a:pt x="4825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3467625" y="5005982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29" h="13335">
                  <a:moveTo>
                    <a:pt x="18286" y="4089"/>
                  </a:moveTo>
                  <a:lnTo>
                    <a:pt x="20191" y="4089"/>
                  </a:lnTo>
                  <a:lnTo>
                    <a:pt x="21080" y="4902"/>
                  </a:lnTo>
                  <a:lnTo>
                    <a:pt x="22096" y="5715"/>
                  </a:lnTo>
                  <a:lnTo>
                    <a:pt x="22984" y="5715"/>
                  </a:lnTo>
                  <a:lnTo>
                    <a:pt x="24000" y="6528"/>
                  </a:lnTo>
                  <a:lnTo>
                    <a:pt x="24000" y="7353"/>
                  </a:lnTo>
                  <a:lnTo>
                    <a:pt x="22984" y="8166"/>
                  </a:lnTo>
                  <a:lnTo>
                    <a:pt x="22096" y="8166"/>
                  </a:lnTo>
                </a:path>
                <a:path w="24129" h="13335">
                  <a:moveTo>
                    <a:pt x="0" y="13056"/>
                  </a:moveTo>
                  <a:lnTo>
                    <a:pt x="3809" y="13056"/>
                  </a:lnTo>
                  <a:lnTo>
                    <a:pt x="7746" y="12243"/>
                  </a:lnTo>
                  <a:lnTo>
                    <a:pt x="10540" y="12243"/>
                  </a:lnTo>
                  <a:lnTo>
                    <a:pt x="13460" y="11430"/>
                  </a:lnTo>
                </a:path>
                <a:path w="24129" h="13335">
                  <a:moveTo>
                    <a:pt x="13460" y="11430"/>
                  </a:moveTo>
                  <a:lnTo>
                    <a:pt x="17270" y="10617"/>
                  </a:lnTo>
                  <a:lnTo>
                    <a:pt x="20191" y="8979"/>
                  </a:lnTo>
                </a:path>
                <a:path w="24129" h="13335">
                  <a:moveTo>
                    <a:pt x="20191" y="8979"/>
                  </a:moveTo>
                  <a:lnTo>
                    <a:pt x="22096" y="8166"/>
                  </a:lnTo>
                </a:path>
                <a:path w="24129" h="13335">
                  <a:moveTo>
                    <a:pt x="19175" y="0"/>
                  </a:moveTo>
                  <a:lnTo>
                    <a:pt x="22096" y="825"/>
                  </a:lnTo>
                  <a:lnTo>
                    <a:pt x="2400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3477276" y="500435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0"/>
                  </a:moveTo>
                  <a:lnTo>
                    <a:pt x="4698" y="812"/>
                  </a:lnTo>
                  <a:lnTo>
                    <a:pt x="8635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3466736" y="4999454"/>
              <a:ext cx="40640" cy="13335"/>
            </a:xfrm>
            <a:custGeom>
              <a:avLst/>
              <a:gdLst/>
              <a:ahLst/>
              <a:cxnLst/>
              <a:rect l="l" t="t" r="r" b="b"/>
              <a:pathLst>
                <a:path w="40639" h="13335">
                  <a:moveTo>
                    <a:pt x="19175" y="6528"/>
                  </a:moveTo>
                  <a:lnTo>
                    <a:pt x="20064" y="6528"/>
                  </a:lnTo>
                </a:path>
                <a:path w="40639" h="13335">
                  <a:moveTo>
                    <a:pt x="1904" y="4089"/>
                  </a:moveTo>
                  <a:lnTo>
                    <a:pt x="9524" y="4902"/>
                  </a:lnTo>
                </a:path>
                <a:path w="40639" h="13335">
                  <a:moveTo>
                    <a:pt x="9524" y="4902"/>
                  </a:moveTo>
                  <a:lnTo>
                    <a:pt x="10540" y="4902"/>
                  </a:lnTo>
                </a:path>
                <a:path w="40639" h="13335">
                  <a:moveTo>
                    <a:pt x="1904" y="0"/>
                  </a:moveTo>
                  <a:lnTo>
                    <a:pt x="9524" y="825"/>
                  </a:lnTo>
                </a:path>
                <a:path w="40639" h="13335">
                  <a:moveTo>
                    <a:pt x="9524" y="825"/>
                  </a:moveTo>
                  <a:lnTo>
                    <a:pt x="16254" y="2451"/>
                  </a:lnTo>
                  <a:lnTo>
                    <a:pt x="21080" y="2451"/>
                  </a:lnTo>
                </a:path>
                <a:path w="40639" h="13335">
                  <a:moveTo>
                    <a:pt x="21080" y="2451"/>
                  </a:moveTo>
                  <a:lnTo>
                    <a:pt x="24889" y="3264"/>
                  </a:lnTo>
                  <a:lnTo>
                    <a:pt x="27810" y="4089"/>
                  </a:lnTo>
                  <a:lnTo>
                    <a:pt x="30604" y="4902"/>
                  </a:lnTo>
                  <a:lnTo>
                    <a:pt x="32509" y="5715"/>
                  </a:lnTo>
                </a:path>
                <a:path w="40639" h="13335">
                  <a:moveTo>
                    <a:pt x="26794" y="9792"/>
                  </a:moveTo>
                  <a:lnTo>
                    <a:pt x="29715" y="9792"/>
                  </a:lnTo>
                  <a:lnTo>
                    <a:pt x="31620" y="8979"/>
                  </a:lnTo>
                  <a:lnTo>
                    <a:pt x="32509" y="8979"/>
                  </a:lnTo>
                  <a:lnTo>
                    <a:pt x="33525" y="8166"/>
                  </a:lnTo>
                  <a:lnTo>
                    <a:pt x="33525" y="7353"/>
                  </a:lnTo>
                  <a:lnTo>
                    <a:pt x="33525" y="6528"/>
                  </a:lnTo>
                  <a:lnTo>
                    <a:pt x="32509" y="5715"/>
                  </a:lnTo>
                </a:path>
                <a:path w="40639" h="13335">
                  <a:moveTo>
                    <a:pt x="24889" y="8166"/>
                  </a:moveTo>
                  <a:lnTo>
                    <a:pt x="25778" y="8979"/>
                  </a:lnTo>
                  <a:lnTo>
                    <a:pt x="26794" y="9792"/>
                  </a:lnTo>
                </a:path>
                <a:path w="40639" h="13335">
                  <a:moveTo>
                    <a:pt x="0" y="0"/>
                  </a:moveTo>
                  <a:lnTo>
                    <a:pt x="6603" y="825"/>
                  </a:lnTo>
                  <a:lnTo>
                    <a:pt x="12444" y="1638"/>
                  </a:lnTo>
                </a:path>
                <a:path w="40639" h="13335">
                  <a:moveTo>
                    <a:pt x="12444" y="1638"/>
                  </a:moveTo>
                  <a:lnTo>
                    <a:pt x="19175" y="2451"/>
                  </a:lnTo>
                  <a:lnTo>
                    <a:pt x="25778" y="3264"/>
                  </a:lnTo>
                </a:path>
                <a:path w="40639" h="13335">
                  <a:moveTo>
                    <a:pt x="25778" y="3264"/>
                  </a:moveTo>
                  <a:lnTo>
                    <a:pt x="27810" y="4089"/>
                  </a:lnTo>
                  <a:lnTo>
                    <a:pt x="30604" y="4902"/>
                  </a:lnTo>
                  <a:lnTo>
                    <a:pt x="34413" y="5715"/>
                  </a:lnTo>
                  <a:lnTo>
                    <a:pt x="36445" y="6528"/>
                  </a:lnTo>
                  <a:lnTo>
                    <a:pt x="37334" y="7353"/>
                  </a:lnTo>
                  <a:lnTo>
                    <a:pt x="38350" y="8166"/>
                  </a:lnTo>
                  <a:lnTo>
                    <a:pt x="39239" y="8166"/>
                  </a:lnTo>
                  <a:lnTo>
                    <a:pt x="40255" y="8979"/>
                  </a:lnTo>
                  <a:lnTo>
                    <a:pt x="40255" y="9792"/>
                  </a:lnTo>
                </a:path>
                <a:path w="40639" h="13335">
                  <a:moveTo>
                    <a:pt x="40255" y="9792"/>
                  </a:moveTo>
                  <a:lnTo>
                    <a:pt x="39239" y="9792"/>
                  </a:lnTo>
                  <a:lnTo>
                    <a:pt x="39239" y="10617"/>
                  </a:lnTo>
                  <a:lnTo>
                    <a:pt x="38350" y="10617"/>
                  </a:lnTo>
                  <a:lnTo>
                    <a:pt x="36445" y="11430"/>
                  </a:lnTo>
                  <a:lnTo>
                    <a:pt x="34413" y="12243"/>
                  </a:lnTo>
                  <a:lnTo>
                    <a:pt x="32509" y="12243"/>
                  </a:lnTo>
                  <a:lnTo>
                    <a:pt x="30604" y="12243"/>
                  </a:lnTo>
                  <a:lnTo>
                    <a:pt x="25778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3456069" y="500271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3" name="object 3213"/>
            <p:cNvSpPr/>
            <p:nvPr/>
          </p:nvSpPr>
          <p:spPr>
            <a:xfrm>
              <a:off x="3456069" y="500598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0"/>
                  </a:moveTo>
                  <a:lnTo>
                    <a:pt x="7746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4" name="object 3214"/>
            <p:cNvSpPr/>
            <p:nvPr/>
          </p:nvSpPr>
          <p:spPr>
            <a:xfrm>
              <a:off x="3456069" y="501903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3452260" y="499864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3873" y="-13716"/>
                  </a:moveTo>
                  <a:lnTo>
                    <a:pt x="3873" y="13716"/>
                  </a:lnTo>
                </a:path>
              </a:pathLst>
            </a:custGeom>
            <a:ln w="77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3457085" y="4998641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3452260" y="500190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0" y="0"/>
                  </a:moveTo>
                  <a:lnTo>
                    <a:pt x="0" y="812"/>
                  </a:lnTo>
                  <a:lnTo>
                    <a:pt x="0" y="1638"/>
                  </a:lnTo>
                  <a:lnTo>
                    <a:pt x="0" y="2451"/>
                  </a:lnTo>
                  <a:lnTo>
                    <a:pt x="0" y="3264"/>
                  </a:lnTo>
                  <a:lnTo>
                    <a:pt x="0" y="407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3452260" y="499864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2920" y="4076"/>
                  </a:moveTo>
                  <a:lnTo>
                    <a:pt x="3809" y="4076"/>
                  </a:lnTo>
                </a:path>
                <a:path w="3810" h="4445">
                  <a:moveTo>
                    <a:pt x="2920" y="4076"/>
                  </a:moveTo>
                  <a:lnTo>
                    <a:pt x="0" y="3264"/>
                  </a:ln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3452260" y="500598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3452260" y="4998641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3148248" y="5057395"/>
              <a:ext cx="37465" cy="0"/>
            </a:xfrm>
            <a:custGeom>
              <a:avLst/>
              <a:gdLst/>
              <a:ahLst/>
              <a:cxnLst/>
              <a:rect l="l" t="t" r="r" b="b"/>
              <a:pathLst>
                <a:path w="37464">
                  <a:moveTo>
                    <a:pt x="0" y="0"/>
                  </a:moveTo>
                  <a:lnTo>
                    <a:pt x="3746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3185710" y="5054131"/>
              <a:ext cx="146050" cy="3810"/>
            </a:xfrm>
            <a:custGeom>
              <a:avLst/>
              <a:gdLst/>
              <a:ahLst/>
              <a:cxnLst/>
              <a:rect l="l" t="t" r="r" b="b"/>
              <a:pathLst>
                <a:path w="146050" h="3810">
                  <a:moveTo>
                    <a:pt x="0" y="3264"/>
                  </a:moveTo>
                  <a:lnTo>
                    <a:pt x="37334" y="2451"/>
                  </a:lnTo>
                  <a:lnTo>
                    <a:pt x="73780" y="1638"/>
                  </a:lnTo>
                </a:path>
                <a:path w="146050" h="3810">
                  <a:moveTo>
                    <a:pt x="73780" y="1638"/>
                  </a:moveTo>
                  <a:lnTo>
                    <a:pt x="110226" y="825"/>
                  </a:lnTo>
                  <a:lnTo>
                    <a:pt x="14578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3331493" y="5052505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60" h="1904">
                  <a:moveTo>
                    <a:pt x="-13716" y="812"/>
                  </a:moveTo>
                  <a:lnTo>
                    <a:pt x="49146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3260506" y="5009246"/>
              <a:ext cx="45085" cy="1905"/>
            </a:xfrm>
            <a:custGeom>
              <a:avLst/>
              <a:gdLst/>
              <a:ahLst/>
              <a:cxnLst/>
              <a:rect l="l" t="t" r="r" b="b"/>
              <a:pathLst>
                <a:path w="45085" h="1904">
                  <a:moveTo>
                    <a:pt x="-13716" y="819"/>
                  </a:moveTo>
                  <a:lnTo>
                    <a:pt x="58797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3321842" y="49945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3305587" y="5010885"/>
              <a:ext cx="22225" cy="0"/>
            </a:xfrm>
            <a:custGeom>
              <a:avLst/>
              <a:gdLst/>
              <a:ahLst/>
              <a:cxnLst/>
              <a:rect l="l" t="t" r="r" b="b"/>
              <a:pathLst>
                <a:path w="22225">
                  <a:moveTo>
                    <a:pt x="0" y="0"/>
                  </a:moveTo>
                  <a:lnTo>
                    <a:pt x="2196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3320953" y="500271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25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3319937" y="4994564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70">
                  <a:moveTo>
                    <a:pt x="0" y="812"/>
                  </a:moveTo>
                  <a:lnTo>
                    <a:pt x="571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3321842" y="499945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1904" y="0"/>
                  </a:lnTo>
                </a:path>
                <a:path w="3175" h="10795">
                  <a:moveTo>
                    <a:pt x="2920" y="10617"/>
                  </a:moveTo>
                  <a:lnTo>
                    <a:pt x="0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3334287" y="4998641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3873" y="-13716"/>
                  </a:moveTo>
                  <a:lnTo>
                    <a:pt x="3873" y="13716"/>
                  </a:lnTo>
                </a:path>
              </a:pathLst>
            </a:custGeom>
            <a:ln w="77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3342033" y="4998641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10">
                  <a:moveTo>
                    <a:pt x="8635" y="0"/>
                  </a:moveTo>
                  <a:lnTo>
                    <a:pt x="8635" y="812"/>
                  </a:lnTo>
                  <a:lnTo>
                    <a:pt x="8635" y="1638"/>
                  </a:lnTo>
                  <a:lnTo>
                    <a:pt x="8635" y="2451"/>
                  </a:lnTo>
                  <a:lnTo>
                    <a:pt x="8635" y="3264"/>
                  </a:lnTo>
                </a:path>
                <a:path w="8889" h="3810">
                  <a:moveTo>
                    <a:pt x="8635" y="0"/>
                  </a:moveTo>
                  <a:lnTo>
                    <a:pt x="5714" y="0"/>
                  </a:lnTo>
                  <a:lnTo>
                    <a:pt x="4825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3350668" y="499456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8"/>
                  </a:moveTo>
                  <a:lnTo>
                    <a:pt x="13714" y="2038"/>
                  </a:lnTo>
                </a:path>
              </a:pathLst>
            </a:custGeom>
            <a:ln w="40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3327556" y="499864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3322858" y="4994564"/>
              <a:ext cx="27940" cy="8255"/>
            </a:xfrm>
            <a:custGeom>
              <a:avLst/>
              <a:gdLst/>
              <a:ahLst/>
              <a:cxnLst/>
              <a:rect l="l" t="t" r="r" b="b"/>
              <a:pathLst>
                <a:path w="27939" h="8254">
                  <a:moveTo>
                    <a:pt x="3809" y="4076"/>
                  </a:moveTo>
                  <a:lnTo>
                    <a:pt x="4698" y="4076"/>
                  </a:lnTo>
                </a:path>
                <a:path w="27939" h="8254">
                  <a:moveTo>
                    <a:pt x="3809" y="0"/>
                  </a:moveTo>
                  <a:lnTo>
                    <a:pt x="10540" y="0"/>
                  </a:lnTo>
                  <a:lnTo>
                    <a:pt x="17270" y="0"/>
                  </a:lnTo>
                  <a:lnTo>
                    <a:pt x="21969" y="0"/>
                  </a:lnTo>
                  <a:lnTo>
                    <a:pt x="26794" y="0"/>
                  </a:lnTo>
                </a:path>
                <a:path w="27939" h="8254">
                  <a:moveTo>
                    <a:pt x="0" y="8153"/>
                  </a:moveTo>
                  <a:lnTo>
                    <a:pt x="2793" y="8153"/>
                  </a:lnTo>
                  <a:lnTo>
                    <a:pt x="5714" y="8153"/>
                  </a:lnTo>
                  <a:lnTo>
                    <a:pt x="10540" y="7341"/>
                  </a:lnTo>
                  <a:lnTo>
                    <a:pt x="15365" y="7341"/>
                  </a:lnTo>
                  <a:lnTo>
                    <a:pt x="21969" y="7341"/>
                  </a:lnTo>
                  <a:lnTo>
                    <a:pt x="26794" y="7341"/>
                  </a:lnTo>
                  <a:lnTo>
                    <a:pt x="27810" y="7341"/>
                  </a:lnTo>
                </a:path>
                <a:path w="27939" h="8254">
                  <a:moveTo>
                    <a:pt x="2793" y="0"/>
                  </a:moveTo>
                  <a:lnTo>
                    <a:pt x="8635" y="0"/>
                  </a:lnTo>
                  <a:lnTo>
                    <a:pt x="16254" y="0"/>
                  </a:lnTo>
                  <a:lnTo>
                    <a:pt x="24889" y="0"/>
                  </a:lnTo>
                  <a:lnTo>
                    <a:pt x="26794" y="0"/>
                  </a:lnTo>
                </a:path>
                <a:path w="27939" h="8254">
                  <a:moveTo>
                    <a:pt x="888" y="4889"/>
                  </a:moveTo>
                  <a:lnTo>
                    <a:pt x="3809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3324763" y="5010072"/>
              <a:ext cx="29845" cy="5080"/>
            </a:xfrm>
            <a:custGeom>
              <a:avLst/>
              <a:gdLst/>
              <a:ahLst/>
              <a:cxnLst/>
              <a:rect l="l" t="t" r="r" b="b"/>
              <a:pathLst>
                <a:path w="29845" h="5079">
                  <a:moveTo>
                    <a:pt x="29715" y="4889"/>
                  </a:moveTo>
                  <a:lnTo>
                    <a:pt x="22984" y="4889"/>
                  </a:lnTo>
                  <a:lnTo>
                    <a:pt x="18159" y="4076"/>
                  </a:lnTo>
                  <a:lnTo>
                    <a:pt x="13460" y="3264"/>
                  </a:lnTo>
                  <a:lnTo>
                    <a:pt x="9524" y="3264"/>
                  </a:lnTo>
                  <a:lnTo>
                    <a:pt x="6730" y="2438"/>
                  </a:lnTo>
                  <a:lnTo>
                    <a:pt x="2793" y="81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3315112" y="4996190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1015" y="571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3302667" y="4994564"/>
              <a:ext cx="19685" cy="12700"/>
            </a:xfrm>
            <a:custGeom>
              <a:avLst/>
              <a:gdLst/>
              <a:ahLst/>
              <a:cxnLst/>
              <a:rect l="l" t="t" r="r" b="b"/>
              <a:pathLst>
                <a:path w="19685" h="12700">
                  <a:moveTo>
                    <a:pt x="14349" y="11418"/>
                  </a:moveTo>
                  <a:lnTo>
                    <a:pt x="11555" y="10605"/>
                  </a:lnTo>
                  <a:lnTo>
                    <a:pt x="9651" y="9792"/>
                  </a:lnTo>
                  <a:lnTo>
                    <a:pt x="6730" y="9792"/>
                  </a:lnTo>
                  <a:lnTo>
                    <a:pt x="5714" y="8979"/>
                  </a:lnTo>
                  <a:lnTo>
                    <a:pt x="2920" y="8153"/>
                  </a:lnTo>
                  <a:lnTo>
                    <a:pt x="1904" y="7341"/>
                  </a:lnTo>
                  <a:lnTo>
                    <a:pt x="1015" y="6528"/>
                  </a:lnTo>
                  <a:lnTo>
                    <a:pt x="0" y="5715"/>
                  </a:lnTo>
                  <a:lnTo>
                    <a:pt x="1015" y="4889"/>
                  </a:lnTo>
                  <a:lnTo>
                    <a:pt x="1904" y="4076"/>
                  </a:lnTo>
                  <a:lnTo>
                    <a:pt x="2920" y="3264"/>
                  </a:lnTo>
                  <a:lnTo>
                    <a:pt x="4825" y="3264"/>
                  </a:lnTo>
                  <a:lnTo>
                    <a:pt x="5714" y="2451"/>
                  </a:lnTo>
                  <a:lnTo>
                    <a:pt x="7746" y="1625"/>
                  </a:lnTo>
                  <a:lnTo>
                    <a:pt x="9651" y="1625"/>
                  </a:lnTo>
                  <a:lnTo>
                    <a:pt x="14349" y="812"/>
                  </a:lnTo>
                  <a:lnTo>
                    <a:pt x="19175" y="0"/>
                  </a:lnTo>
                </a:path>
                <a:path w="19685" h="12700">
                  <a:moveTo>
                    <a:pt x="16254" y="12243"/>
                  </a:moveTo>
                  <a:lnTo>
                    <a:pt x="15365" y="11418"/>
                  </a:lnTo>
                  <a:lnTo>
                    <a:pt x="15365" y="10605"/>
                  </a:lnTo>
                  <a:lnTo>
                    <a:pt x="15365" y="9792"/>
                  </a:lnTo>
                  <a:lnTo>
                    <a:pt x="16254" y="9792"/>
                  </a:lnTo>
                  <a:lnTo>
                    <a:pt x="18286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3310413" y="4995377"/>
              <a:ext cx="9525" cy="11430"/>
            </a:xfrm>
            <a:custGeom>
              <a:avLst/>
              <a:gdLst/>
              <a:ahLst/>
              <a:cxnLst/>
              <a:rect l="l" t="t" r="r" b="b"/>
              <a:pathLst>
                <a:path w="9525" h="11429">
                  <a:moveTo>
                    <a:pt x="8508" y="11430"/>
                  </a:moveTo>
                  <a:lnTo>
                    <a:pt x="7619" y="10605"/>
                  </a:lnTo>
                  <a:lnTo>
                    <a:pt x="6603" y="9792"/>
                  </a:lnTo>
                  <a:lnTo>
                    <a:pt x="5714" y="8166"/>
                  </a:lnTo>
                  <a:lnTo>
                    <a:pt x="5714" y="7341"/>
                  </a:lnTo>
                  <a:lnTo>
                    <a:pt x="5714" y="6528"/>
                  </a:lnTo>
                </a:path>
                <a:path w="9525" h="11429">
                  <a:moveTo>
                    <a:pt x="0" y="1638"/>
                  </a:moveTo>
                  <a:lnTo>
                    <a:pt x="888" y="1638"/>
                  </a:lnTo>
                  <a:lnTo>
                    <a:pt x="2793" y="812"/>
                  </a:lnTo>
                  <a:lnTo>
                    <a:pt x="6603" y="812"/>
                  </a:lnTo>
                  <a:lnTo>
                    <a:pt x="952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3318032" y="499945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825"/>
                  </a:moveTo>
                  <a:lnTo>
                    <a:pt x="1904" y="825"/>
                  </a:lnTo>
                  <a:lnTo>
                    <a:pt x="380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3309397" y="4997016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6730" y="5702"/>
                  </a:moveTo>
                  <a:lnTo>
                    <a:pt x="6730" y="4889"/>
                  </a:lnTo>
                  <a:lnTo>
                    <a:pt x="7619" y="4076"/>
                  </a:lnTo>
                  <a:lnTo>
                    <a:pt x="8635" y="3264"/>
                  </a:lnTo>
                </a:path>
                <a:path w="8889" h="5714">
                  <a:moveTo>
                    <a:pt x="1015" y="0"/>
                  </a:moveTo>
                  <a:lnTo>
                    <a:pt x="1015" y="812"/>
                  </a:lnTo>
                  <a:lnTo>
                    <a:pt x="0" y="812"/>
                  </a:lnTo>
                  <a:lnTo>
                    <a:pt x="0" y="1625"/>
                  </a:lnTo>
                </a:path>
                <a:path w="8889" h="5714">
                  <a:moveTo>
                    <a:pt x="0" y="1625"/>
                  </a:moveTo>
                  <a:lnTo>
                    <a:pt x="0" y="2438"/>
                  </a:lnTo>
                  <a:lnTo>
                    <a:pt x="1015" y="3264"/>
                  </a:lnTo>
                  <a:lnTo>
                    <a:pt x="1904" y="4076"/>
                  </a:lnTo>
                  <a:lnTo>
                    <a:pt x="3809" y="4076"/>
                  </a:lnTo>
                  <a:lnTo>
                    <a:pt x="6730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3311302" y="499701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09" y="3264"/>
                  </a:moveTo>
                  <a:lnTo>
                    <a:pt x="2920" y="2438"/>
                  </a:lnTo>
                  <a:lnTo>
                    <a:pt x="1904" y="1625"/>
                  </a:lnTo>
                  <a:lnTo>
                    <a:pt x="1015" y="1625"/>
                  </a:lnTo>
                  <a:lnTo>
                    <a:pt x="0" y="81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3315112" y="49961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3235490" y="5006808"/>
              <a:ext cx="86360" cy="2540"/>
            </a:xfrm>
            <a:custGeom>
              <a:avLst/>
              <a:gdLst/>
              <a:ahLst/>
              <a:cxnLst/>
              <a:rect l="l" t="t" r="r" b="b"/>
              <a:pathLst>
                <a:path w="86360" h="2539">
                  <a:moveTo>
                    <a:pt x="86352" y="1625"/>
                  </a:moveTo>
                  <a:lnTo>
                    <a:pt x="83431" y="0"/>
                  </a:lnTo>
                </a:path>
                <a:path w="86360" h="2539">
                  <a:moveTo>
                    <a:pt x="0" y="2438"/>
                  </a:moveTo>
                  <a:lnTo>
                    <a:pt x="25016" y="24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3222156" y="500843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0"/>
                  </a:moveTo>
                  <a:lnTo>
                    <a:pt x="4698" y="0"/>
                  </a:lnTo>
                  <a:lnTo>
                    <a:pt x="13333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3531616" y="4733582"/>
              <a:ext cx="66040" cy="36830"/>
            </a:xfrm>
            <a:custGeom>
              <a:avLst/>
              <a:gdLst/>
              <a:ahLst/>
              <a:cxnLst/>
              <a:rect l="l" t="t" r="r" b="b"/>
              <a:pathLst>
                <a:path w="66039" h="36829">
                  <a:moveTo>
                    <a:pt x="65786" y="4902"/>
                  </a:moveTo>
                  <a:lnTo>
                    <a:pt x="63881" y="4902"/>
                  </a:lnTo>
                  <a:lnTo>
                    <a:pt x="63881" y="0"/>
                  </a:lnTo>
                  <a:lnTo>
                    <a:pt x="1905" y="0"/>
                  </a:lnTo>
                  <a:lnTo>
                    <a:pt x="1905" y="4902"/>
                  </a:lnTo>
                  <a:lnTo>
                    <a:pt x="0" y="4902"/>
                  </a:lnTo>
                  <a:lnTo>
                    <a:pt x="0" y="36410"/>
                  </a:lnTo>
                  <a:lnTo>
                    <a:pt x="65786" y="36410"/>
                  </a:lnTo>
                  <a:lnTo>
                    <a:pt x="65786" y="49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3563502" y="4744841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20" h="1904">
                  <a:moveTo>
                    <a:pt x="0" y="0"/>
                  </a:moveTo>
                  <a:lnTo>
                    <a:pt x="20191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3554866" y="4729346"/>
              <a:ext cx="45085" cy="27940"/>
            </a:xfrm>
            <a:custGeom>
              <a:avLst/>
              <a:gdLst/>
              <a:ahLst/>
              <a:cxnLst/>
              <a:rect l="l" t="t" r="r" b="b"/>
              <a:pathLst>
                <a:path w="45085" h="27939">
                  <a:moveTo>
                    <a:pt x="13460" y="2438"/>
                  </a:moveTo>
                  <a:lnTo>
                    <a:pt x="0" y="0"/>
                  </a:lnTo>
                </a:path>
                <a:path w="45085" h="27939">
                  <a:moveTo>
                    <a:pt x="13460" y="10605"/>
                  </a:moveTo>
                  <a:lnTo>
                    <a:pt x="1015" y="8966"/>
                  </a:lnTo>
                </a:path>
                <a:path w="45085" h="27939">
                  <a:moveTo>
                    <a:pt x="29842" y="26925"/>
                  </a:moveTo>
                  <a:lnTo>
                    <a:pt x="45081" y="27738"/>
                  </a:lnTo>
                </a:path>
                <a:path w="45085" h="27939">
                  <a:moveTo>
                    <a:pt x="44192" y="17946"/>
                  </a:moveTo>
                  <a:lnTo>
                    <a:pt x="29842" y="171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3583693" y="475627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3581788" y="4750557"/>
              <a:ext cx="11430" cy="1270"/>
            </a:xfrm>
            <a:custGeom>
              <a:avLst/>
              <a:gdLst/>
              <a:ahLst/>
              <a:cxnLst/>
              <a:rect l="l" t="t" r="r" b="b"/>
              <a:pathLst>
                <a:path w="11429" h="1270">
                  <a:moveTo>
                    <a:pt x="0" y="0"/>
                  </a:moveTo>
                  <a:lnTo>
                    <a:pt x="11428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3568327" y="4731785"/>
              <a:ext cx="16510" cy="15240"/>
            </a:xfrm>
            <a:custGeom>
              <a:avLst/>
              <a:gdLst/>
              <a:ahLst/>
              <a:cxnLst/>
              <a:rect l="l" t="t" r="r" b="b"/>
              <a:pathLst>
                <a:path w="16510" h="15239">
                  <a:moveTo>
                    <a:pt x="15365" y="14694"/>
                  </a:moveTo>
                  <a:lnTo>
                    <a:pt x="16381" y="14694"/>
                  </a:lnTo>
                </a:path>
                <a:path w="16510" h="15239">
                  <a:moveTo>
                    <a:pt x="13460" y="82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3439815" y="4721180"/>
              <a:ext cx="153670" cy="21590"/>
            </a:xfrm>
            <a:custGeom>
              <a:avLst/>
              <a:gdLst/>
              <a:ahLst/>
              <a:cxnLst/>
              <a:rect l="l" t="t" r="r" b="b"/>
              <a:pathLst>
                <a:path w="153670" h="21589">
                  <a:moveTo>
                    <a:pt x="153402" y="20397"/>
                  </a:moveTo>
                  <a:lnTo>
                    <a:pt x="140068" y="19584"/>
                  </a:lnTo>
                  <a:lnTo>
                    <a:pt x="128512" y="18771"/>
                  </a:lnTo>
                </a:path>
                <a:path w="153670" h="21589">
                  <a:moveTo>
                    <a:pt x="3809" y="0"/>
                  </a:moveTo>
                  <a:lnTo>
                    <a:pt x="26921" y="7341"/>
                  </a:lnTo>
                </a:path>
                <a:path w="153670" h="21589">
                  <a:moveTo>
                    <a:pt x="0" y="8166"/>
                  </a:moveTo>
                  <a:lnTo>
                    <a:pt x="22984" y="15507"/>
                  </a:lnTo>
                  <a:lnTo>
                    <a:pt x="46985" y="21223"/>
                  </a:lnTo>
                </a:path>
                <a:path w="153670" h="21589">
                  <a:moveTo>
                    <a:pt x="24889" y="11430"/>
                  </a:moveTo>
                  <a:lnTo>
                    <a:pt x="30731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3466736" y="4721993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619" y="24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3498357" y="4723631"/>
              <a:ext cx="41275" cy="27305"/>
            </a:xfrm>
            <a:custGeom>
              <a:avLst/>
              <a:gdLst/>
              <a:ahLst/>
              <a:cxnLst/>
              <a:rect l="l" t="t" r="r" b="b"/>
              <a:pathLst>
                <a:path w="41275" h="27304">
                  <a:moveTo>
                    <a:pt x="0" y="21210"/>
                  </a:moveTo>
                  <a:lnTo>
                    <a:pt x="35429" y="26925"/>
                  </a:lnTo>
                </a:path>
                <a:path w="41275" h="27304">
                  <a:moveTo>
                    <a:pt x="25905" y="0"/>
                  </a:moveTo>
                  <a:lnTo>
                    <a:pt x="41271" y="3264"/>
                  </a:lnTo>
                </a:path>
                <a:path w="41275" h="27304">
                  <a:moveTo>
                    <a:pt x="21080" y="15507"/>
                  </a:moveTo>
                  <a:lnTo>
                    <a:pt x="39239" y="18771"/>
                  </a:lnTo>
                </a:path>
                <a:path w="41275" h="27304">
                  <a:moveTo>
                    <a:pt x="33525" y="12243"/>
                  </a:moveTo>
                  <a:lnTo>
                    <a:pt x="22096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3524262" y="4726895"/>
              <a:ext cx="39370" cy="25400"/>
            </a:xfrm>
            <a:custGeom>
              <a:avLst/>
              <a:gdLst/>
              <a:ahLst/>
              <a:cxnLst/>
              <a:rect l="l" t="t" r="r" b="b"/>
              <a:pathLst>
                <a:path w="39370" h="25400">
                  <a:moveTo>
                    <a:pt x="11428" y="18771"/>
                  </a:moveTo>
                  <a:lnTo>
                    <a:pt x="0" y="17946"/>
                  </a:lnTo>
                </a:path>
                <a:path w="39370" h="25400">
                  <a:moveTo>
                    <a:pt x="15365" y="0"/>
                  </a:moveTo>
                  <a:lnTo>
                    <a:pt x="18159" y="812"/>
                  </a:lnTo>
                </a:path>
                <a:path w="39370" h="25400">
                  <a:moveTo>
                    <a:pt x="13333" y="15507"/>
                  </a:moveTo>
                  <a:lnTo>
                    <a:pt x="15365" y="15507"/>
                  </a:lnTo>
                  <a:lnTo>
                    <a:pt x="36445" y="17946"/>
                  </a:lnTo>
                  <a:lnTo>
                    <a:pt x="39239" y="17946"/>
                  </a:lnTo>
                </a:path>
                <a:path w="39370" h="25400">
                  <a:moveTo>
                    <a:pt x="9524" y="23661"/>
                  </a:moveTo>
                  <a:lnTo>
                    <a:pt x="21080" y="252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3535691" y="4745667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0"/>
                  </a:moveTo>
                  <a:lnTo>
                    <a:pt x="11555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3531881" y="4727708"/>
              <a:ext cx="24130" cy="10795"/>
            </a:xfrm>
            <a:custGeom>
              <a:avLst/>
              <a:gdLst/>
              <a:ahLst/>
              <a:cxnLst/>
              <a:rect l="l" t="t" r="r" b="b"/>
              <a:pathLst>
                <a:path w="24129" h="10795">
                  <a:moveTo>
                    <a:pt x="22984" y="1638"/>
                  </a:moveTo>
                  <a:lnTo>
                    <a:pt x="17270" y="812"/>
                  </a:lnTo>
                  <a:lnTo>
                    <a:pt x="10540" y="0"/>
                  </a:lnTo>
                </a:path>
                <a:path w="24129" h="10795">
                  <a:moveTo>
                    <a:pt x="24000" y="10605"/>
                  </a:moveTo>
                  <a:lnTo>
                    <a:pt x="12444" y="9792"/>
                  </a:lnTo>
                  <a:lnTo>
                    <a:pt x="0" y="81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3502166" y="4735874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0"/>
                  </a:moveTo>
                  <a:lnTo>
                    <a:pt x="11555" y="24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3518421" y="472281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0"/>
                  </a:moveTo>
                  <a:lnTo>
                    <a:pt x="5841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3466736" y="4728521"/>
              <a:ext cx="25400" cy="10160"/>
            </a:xfrm>
            <a:custGeom>
              <a:avLst/>
              <a:gdLst/>
              <a:ahLst/>
              <a:cxnLst/>
              <a:rect l="l" t="t" r="r" b="b"/>
              <a:pathLst>
                <a:path w="25400" h="10160">
                  <a:moveTo>
                    <a:pt x="21969" y="8979"/>
                  </a:moveTo>
                  <a:lnTo>
                    <a:pt x="24889" y="9792"/>
                  </a:lnTo>
                </a:path>
                <a:path w="25400" h="10160">
                  <a:moveTo>
                    <a:pt x="3809" y="5715"/>
                  </a:moveTo>
                  <a:lnTo>
                    <a:pt x="21969" y="8979"/>
                  </a:lnTo>
                </a:path>
                <a:path w="25400" h="10160">
                  <a:moveTo>
                    <a:pt x="0" y="0"/>
                  </a:moveTo>
                  <a:lnTo>
                    <a:pt x="23873" y="49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3490610" y="4733423"/>
              <a:ext cx="12065" cy="2540"/>
            </a:xfrm>
            <a:custGeom>
              <a:avLst/>
              <a:gdLst/>
              <a:ahLst/>
              <a:cxnLst/>
              <a:rect l="l" t="t" r="r" b="b"/>
              <a:pathLst>
                <a:path w="12064" h="2539">
                  <a:moveTo>
                    <a:pt x="0" y="0"/>
                  </a:moveTo>
                  <a:lnTo>
                    <a:pt x="11555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3485912" y="4726895"/>
              <a:ext cx="34925" cy="18415"/>
            </a:xfrm>
            <a:custGeom>
              <a:avLst/>
              <a:gdLst/>
              <a:ahLst/>
              <a:cxnLst/>
              <a:rect l="l" t="t" r="r" b="b"/>
              <a:pathLst>
                <a:path w="34925" h="18414">
                  <a:moveTo>
                    <a:pt x="888" y="15507"/>
                  </a:moveTo>
                  <a:lnTo>
                    <a:pt x="12444" y="17946"/>
                  </a:lnTo>
                </a:path>
                <a:path w="34925" h="18414">
                  <a:moveTo>
                    <a:pt x="27810" y="11418"/>
                  </a:moveTo>
                  <a:lnTo>
                    <a:pt x="33525" y="12243"/>
                  </a:lnTo>
                </a:path>
                <a:path w="34925" h="18414">
                  <a:moveTo>
                    <a:pt x="34540" y="7341"/>
                  </a:moveTo>
                  <a:lnTo>
                    <a:pt x="21969" y="4889"/>
                  </a:lnTo>
                  <a:lnTo>
                    <a:pt x="10540" y="2451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3474356" y="4724444"/>
              <a:ext cx="50165" cy="20955"/>
            </a:xfrm>
            <a:custGeom>
              <a:avLst/>
              <a:gdLst/>
              <a:ahLst/>
              <a:cxnLst/>
              <a:rect l="l" t="t" r="r" b="b"/>
              <a:pathLst>
                <a:path w="50164" h="20954">
                  <a:moveTo>
                    <a:pt x="11555" y="2451"/>
                  </a:moveTo>
                  <a:lnTo>
                    <a:pt x="0" y="0"/>
                  </a:lnTo>
                </a:path>
                <a:path w="50164" h="20954">
                  <a:moveTo>
                    <a:pt x="49906" y="20397"/>
                  </a:moveTo>
                  <a:lnTo>
                    <a:pt x="39366" y="1795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3491626" y="4738313"/>
              <a:ext cx="22225" cy="4445"/>
            </a:xfrm>
            <a:custGeom>
              <a:avLst/>
              <a:gdLst/>
              <a:ahLst/>
              <a:cxnLst/>
              <a:rect l="l" t="t" r="r" b="b"/>
              <a:pathLst>
                <a:path w="22225" h="4445">
                  <a:moveTo>
                    <a:pt x="22096" y="4089"/>
                  </a:moveTo>
                  <a:lnTo>
                    <a:pt x="10540" y="2451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3447561" y="4727708"/>
              <a:ext cx="17145" cy="5080"/>
            </a:xfrm>
            <a:custGeom>
              <a:avLst/>
              <a:gdLst/>
              <a:ahLst/>
              <a:cxnLst/>
              <a:rect l="l" t="t" r="r" b="b"/>
              <a:pathLst>
                <a:path w="17145" h="5079">
                  <a:moveTo>
                    <a:pt x="0" y="0"/>
                  </a:moveTo>
                  <a:lnTo>
                    <a:pt x="17143" y="49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3416830" y="4721180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29" h="5079">
                  <a:moveTo>
                    <a:pt x="0" y="0"/>
                  </a:moveTo>
                  <a:lnTo>
                    <a:pt x="11428" y="49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3430291" y="4721993"/>
              <a:ext cx="11430" cy="3810"/>
            </a:xfrm>
            <a:custGeom>
              <a:avLst/>
              <a:gdLst/>
              <a:ahLst/>
              <a:cxnLst/>
              <a:rect l="l" t="t" r="r" b="b"/>
              <a:pathLst>
                <a:path w="11429" h="3810">
                  <a:moveTo>
                    <a:pt x="0" y="0"/>
                  </a:moveTo>
                  <a:lnTo>
                    <a:pt x="11428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3428259" y="4725257"/>
              <a:ext cx="19685" cy="4445"/>
            </a:xfrm>
            <a:custGeom>
              <a:avLst/>
              <a:gdLst/>
              <a:ahLst/>
              <a:cxnLst/>
              <a:rect l="l" t="t" r="r" b="b"/>
              <a:pathLst>
                <a:path w="19685" h="4445">
                  <a:moveTo>
                    <a:pt x="0" y="825"/>
                  </a:moveTo>
                  <a:lnTo>
                    <a:pt x="11555" y="4089"/>
                  </a:lnTo>
                </a:path>
                <a:path w="19685" h="4445">
                  <a:moveTo>
                    <a:pt x="13460" y="0"/>
                  </a:moveTo>
                  <a:lnTo>
                    <a:pt x="19302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3166535" y="4704859"/>
              <a:ext cx="58419" cy="84455"/>
            </a:xfrm>
            <a:custGeom>
              <a:avLst/>
              <a:gdLst/>
              <a:ahLst/>
              <a:cxnLst/>
              <a:rect l="l" t="t" r="r" b="b"/>
              <a:pathLst>
                <a:path w="58419" h="84454">
                  <a:moveTo>
                    <a:pt x="40255" y="18771"/>
                  </a:moveTo>
                  <a:lnTo>
                    <a:pt x="52700" y="0"/>
                  </a:lnTo>
                </a:path>
                <a:path w="58419" h="84454">
                  <a:moveTo>
                    <a:pt x="45081" y="16320"/>
                  </a:moveTo>
                  <a:lnTo>
                    <a:pt x="49779" y="8979"/>
                  </a:lnTo>
                </a:path>
                <a:path w="58419" h="84454">
                  <a:moveTo>
                    <a:pt x="53716" y="20397"/>
                  </a:moveTo>
                  <a:lnTo>
                    <a:pt x="58414" y="13056"/>
                  </a:lnTo>
                </a:path>
                <a:path w="58419" h="84454">
                  <a:moveTo>
                    <a:pt x="56510" y="10605"/>
                  </a:moveTo>
                  <a:lnTo>
                    <a:pt x="48890" y="22035"/>
                  </a:lnTo>
                </a:path>
                <a:path w="58419" h="84454">
                  <a:moveTo>
                    <a:pt x="4698" y="64469"/>
                  </a:moveTo>
                  <a:lnTo>
                    <a:pt x="10540" y="58753"/>
                  </a:lnTo>
                </a:path>
                <a:path w="58419" h="84454">
                  <a:moveTo>
                    <a:pt x="0" y="79976"/>
                  </a:moveTo>
                  <a:lnTo>
                    <a:pt x="8635" y="72635"/>
                  </a:lnTo>
                </a:path>
                <a:path w="58419" h="84454">
                  <a:moveTo>
                    <a:pt x="888" y="84053"/>
                  </a:moveTo>
                  <a:lnTo>
                    <a:pt x="10540" y="76712"/>
                  </a:lnTo>
                </a:path>
                <a:path w="58419" h="84454">
                  <a:moveTo>
                    <a:pt x="3809" y="66920"/>
                  </a:moveTo>
                  <a:lnTo>
                    <a:pt x="9524" y="61205"/>
                  </a:lnTo>
                </a:path>
                <a:path w="58419" h="84454">
                  <a:moveTo>
                    <a:pt x="14349" y="72635"/>
                  </a:moveTo>
                  <a:lnTo>
                    <a:pt x="16254" y="70184"/>
                  </a:lnTo>
                </a:path>
                <a:path w="58419" h="84454">
                  <a:moveTo>
                    <a:pt x="12444" y="69371"/>
                  </a:moveTo>
                  <a:lnTo>
                    <a:pt x="9524" y="70997"/>
                  </a:lnTo>
                </a:path>
                <a:path w="58419" h="84454">
                  <a:moveTo>
                    <a:pt x="8635" y="72635"/>
                  </a:moveTo>
                  <a:lnTo>
                    <a:pt x="7619" y="73448"/>
                  </a:lnTo>
                  <a:lnTo>
                    <a:pt x="7619" y="74261"/>
                  </a:lnTo>
                  <a:lnTo>
                    <a:pt x="8635" y="74261"/>
                  </a:lnTo>
                  <a:lnTo>
                    <a:pt x="8635" y="75074"/>
                  </a:lnTo>
                  <a:lnTo>
                    <a:pt x="8635" y="75899"/>
                  </a:lnTo>
                  <a:lnTo>
                    <a:pt x="9524" y="75899"/>
                  </a:lnTo>
                </a:path>
                <a:path w="58419" h="84454">
                  <a:moveTo>
                    <a:pt x="9524" y="75899"/>
                  </a:moveTo>
                  <a:lnTo>
                    <a:pt x="10540" y="76712"/>
                  </a:lnTo>
                  <a:lnTo>
                    <a:pt x="12444" y="74261"/>
                  </a:lnTo>
                  <a:lnTo>
                    <a:pt x="14349" y="72635"/>
                  </a:lnTo>
                </a:path>
                <a:path w="58419" h="84454">
                  <a:moveTo>
                    <a:pt x="9524" y="70997"/>
                  </a:moveTo>
                  <a:lnTo>
                    <a:pt x="8635" y="72635"/>
                  </a:lnTo>
                </a:path>
                <a:path w="58419" h="84454">
                  <a:moveTo>
                    <a:pt x="12444" y="56315"/>
                  </a:moveTo>
                  <a:lnTo>
                    <a:pt x="15238" y="53038"/>
                  </a:lnTo>
                </a:path>
                <a:path w="58419" h="84454">
                  <a:moveTo>
                    <a:pt x="15238" y="54676"/>
                  </a:moveTo>
                  <a:lnTo>
                    <a:pt x="20064" y="48961"/>
                  </a:lnTo>
                </a:path>
                <a:path w="58419" h="84454">
                  <a:moveTo>
                    <a:pt x="27810" y="55489"/>
                  </a:moveTo>
                  <a:lnTo>
                    <a:pt x="33525" y="48961"/>
                  </a:lnTo>
                </a:path>
                <a:path w="58419" h="84454">
                  <a:moveTo>
                    <a:pt x="29715" y="48961"/>
                  </a:moveTo>
                  <a:lnTo>
                    <a:pt x="25905" y="53864"/>
                  </a:lnTo>
                </a:path>
                <a:path w="58419" h="84454">
                  <a:moveTo>
                    <a:pt x="21080" y="59579"/>
                  </a:moveTo>
                  <a:lnTo>
                    <a:pt x="17270" y="63656"/>
                  </a:lnTo>
                </a:path>
                <a:path w="58419" h="84454">
                  <a:moveTo>
                    <a:pt x="18159" y="67733"/>
                  </a:moveTo>
                  <a:lnTo>
                    <a:pt x="21969" y="62843"/>
                  </a:lnTo>
                </a:path>
                <a:path w="58419" h="84454">
                  <a:moveTo>
                    <a:pt x="25905" y="53864"/>
                  </a:moveTo>
                  <a:lnTo>
                    <a:pt x="25905" y="54676"/>
                  </a:lnTo>
                  <a:lnTo>
                    <a:pt x="26794" y="54676"/>
                  </a:lnTo>
                  <a:lnTo>
                    <a:pt x="26794" y="55489"/>
                  </a:lnTo>
                  <a:lnTo>
                    <a:pt x="27810" y="554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3187615" y="4758723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4825" y="0"/>
                  </a:move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3188504" y="4760349"/>
              <a:ext cx="6350" cy="7620"/>
            </a:xfrm>
            <a:custGeom>
              <a:avLst/>
              <a:gdLst/>
              <a:ahLst/>
              <a:cxnLst/>
              <a:rect l="l" t="t" r="r" b="b"/>
              <a:pathLst>
                <a:path w="6350" h="7620">
                  <a:moveTo>
                    <a:pt x="0" y="7353"/>
                  </a:moveTo>
                  <a:lnTo>
                    <a:pt x="584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3182789" y="47693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3176059" y="4723631"/>
              <a:ext cx="31115" cy="51435"/>
            </a:xfrm>
            <a:custGeom>
              <a:avLst/>
              <a:gdLst/>
              <a:ahLst/>
              <a:cxnLst/>
              <a:rect l="l" t="t" r="r" b="b"/>
              <a:pathLst>
                <a:path w="31114" h="51435">
                  <a:moveTo>
                    <a:pt x="1015" y="39982"/>
                  </a:moveTo>
                  <a:lnTo>
                    <a:pt x="1904" y="39169"/>
                  </a:lnTo>
                  <a:lnTo>
                    <a:pt x="2920" y="37543"/>
                  </a:lnTo>
                </a:path>
                <a:path w="31114" h="51435">
                  <a:moveTo>
                    <a:pt x="0" y="42433"/>
                  </a:moveTo>
                  <a:lnTo>
                    <a:pt x="5714" y="35905"/>
                  </a:lnTo>
                </a:path>
                <a:path w="31114" h="51435">
                  <a:moveTo>
                    <a:pt x="7746" y="44884"/>
                  </a:moveTo>
                  <a:lnTo>
                    <a:pt x="6730" y="45697"/>
                  </a:lnTo>
                </a:path>
                <a:path w="31114" h="51435">
                  <a:moveTo>
                    <a:pt x="6730" y="51412"/>
                  </a:moveTo>
                  <a:lnTo>
                    <a:pt x="8635" y="48961"/>
                  </a:lnTo>
                </a:path>
                <a:path w="31114" h="51435">
                  <a:moveTo>
                    <a:pt x="6730" y="46510"/>
                  </a:moveTo>
                  <a:lnTo>
                    <a:pt x="3809" y="48961"/>
                  </a:lnTo>
                  <a:lnTo>
                    <a:pt x="2920" y="50599"/>
                  </a:lnTo>
                </a:path>
                <a:path w="31114" h="51435">
                  <a:moveTo>
                    <a:pt x="5714" y="34266"/>
                  </a:moveTo>
                  <a:lnTo>
                    <a:pt x="18286" y="17946"/>
                  </a:lnTo>
                </a:path>
                <a:path w="31114" h="51435">
                  <a:moveTo>
                    <a:pt x="24000" y="10605"/>
                  </a:moveTo>
                  <a:lnTo>
                    <a:pt x="30731" y="0"/>
                  </a:lnTo>
                </a:path>
                <a:path w="31114" h="51435">
                  <a:moveTo>
                    <a:pt x="18286" y="17946"/>
                  </a:moveTo>
                  <a:lnTo>
                    <a:pt x="24000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3186599" y="4721180"/>
              <a:ext cx="25400" cy="33020"/>
            </a:xfrm>
            <a:custGeom>
              <a:avLst/>
              <a:gdLst/>
              <a:ahLst/>
              <a:cxnLst/>
              <a:rect l="l" t="t" r="r" b="b"/>
              <a:pathLst>
                <a:path w="25400" h="33020">
                  <a:moveTo>
                    <a:pt x="0" y="32641"/>
                  </a:moveTo>
                  <a:lnTo>
                    <a:pt x="3809" y="28564"/>
                  </a:lnTo>
                  <a:lnTo>
                    <a:pt x="6730" y="24487"/>
                  </a:lnTo>
                  <a:lnTo>
                    <a:pt x="10540" y="19584"/>
                  </a:lnTo>
                  <a:lnTo>
                    <a:pt x="14476" y="15507"/>
                  </a:lnTo>
                  <a:lnTo>
                    <a:pt x="20191" y="6528"/>
                  </a:lnTo>
                  <a:lnTo>
                    <a:pt x="2501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3196250" y="4725257"/>
              <a:ext cx="24130" cy="28575"/>
            </a:xfrm>
            <a:custGeom>
              <a:avLst/>
              <a:gdLst/>
              <a:ahLst/>
              <a:cxnLst/>
              <a:rect l="l" t="t" r="r" b="b"/>
              <a:pathLst>
                <a:path w="24130" h="28575">
                  <a:moveTo>
                    <a:pt x="3809" y="28564"/>
                  </a:moveTo>
                  <a:lnTo>
                    <a:pt x="8635" y="21223"/>
                  </a:lnTo>
                  <a:lnTo>
                    <a:pt x="14349" y="13881"/>
                  </a:lnTo>
                  <a:lnTo>
                    <a:pt x="19175" y="7353"/>
                  </a:lnTo>
                  <a:lnTo>
                    <a:pt x="24000" y="0"/>
                  </a:lnTo>
                </a:path>
                <a:path w="24130" h="28575">
                  <a:moveTo>
                    <a:pt x="19175" y="1638"/>
                  </a:moveTo>
                  <a:lnTo>
                    <a:pt x="11428" y="12243"/>
                  </a:lnTo>
                  <a:lnTo>
                    <a:pt x="7619" y="17958"/>
                  </a:lnTo>
                  <a:lnTo>
                    <a:pt x="3809" y="22848"/>
                  </a:lnTo>
                  <a:lnTo>
                    <a:pt x="0" y="285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2712804" y="5048416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5" h="1904">
                  <a:moveTo>
                    <a:pt x="-13716" y="819"/>
                  </a:moveTo>
                  <a:lnTo>
                    <a:pt x="47368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2746456" y="5050054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5" h="1904">
                  <a:moveTo>
                    <a:pt x="-13716" y="812"/>
                  </a:moveTo>
                  <a:lnTo>
                    <a:pt x="47241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2813506" y="5052505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-13716" y="406"/>
                  </a:moveTo>
                  <a:lnTo>
                    <a:pt x="48257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2848047" y="5053318"/>
              <a:ext cx="300355" cy="4445"/>
            </a:xfrm>
            <a:custGeom>
              <a:avLst/>
              <a:gdLst/>
              <a:ahLst/>
              <a:cxnLst/>
              <a:rect l="l" t="t" r="r" b="b"/>
              <a:pathLst>
                <a:path w="300355" h="4445">
                  <a:moveTo>
                    <a:pt x="0" y="0"/>
                  </a:moveTo>
                  <a:lnTo>
                    <a:pt x="34540" y="1638"/>
                  </a:lnTo>
                  <a:lnTo>
                    <a:pt x="72002" y="2451"/>
                  </a:lnTo>
                  <a:lnTo>
                    <a:pt x="110353" y="3264"/>
                  </a:lnTo>
                  <a:lnTo>
                    <a:pt x="148703" y="3264"/>
                  </a:lnTo>
                  <a:lnTo>
                    <a:pt x="187054" y="4076"/>
                  </a:lnTo>
                  <a:lnTo>
                    <a:pt x="225405" y="4076"/>
                  </a:lnTo>
                  <a:lnTo>
                    <a:pt x="262866" y="4076"/>
                  </a:lnTo>
                  <a:lnTo>
                    <a:pt x="300201" y="407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2779981" y="5051680"/>
              <a:ext cx="33655" cy="1270"/>
            </a:xfrm>
            <a:custGeom>
              <a:avLst/>
              <a:gdLst/>
              <a:ahLst/>
              <a:cxnLst/>
              <a:rect l="l" t="t" r="r" b="b"/>
              <a:pathLst>
                <a:path w="33655" h="1270">
                  <a:moveTo>
                    <a:pt x="-13716" y="412"/>
                  </a:moveTo>
                  <a:lnTo>
                    <a:pt x="47241" y="412"/>
                  </a:lnTo>
                </a:path>
              </a:pathLst>
            </a:custGeom>
            <a:ln w="282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2734900" y="4825631"/>
              <a:ext cx="78740" cy="5715"/>
            </a:xfrm>
            <a:custGeom>
              <a:avLst/>
              <a:gdLst/>
              <a:ahLst/>
              <a:cxnLst/>
              <a:rect l="l" t="t" r="r" b="b"/>
              <a:pathLst>
                <a:path w="78739" h="5714">
                  <a:moveTo>
                    <a:pt x="-13716" y="2857"/>
                  </a:moveTo>
                  <a:lnTo>
                    <a:pt x="92322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2667723" y="4813400"/>
              <a:ext cx="78105" cy="5715"/>
            </a:xfrm>
            <a:custGeom>
              <a:avLst/>
              <a:gdLst/>
              <a:ahLst/>
              <a:cxnLst/>
              <a:rect l="l" t="t" r="r" b="b"/>
              <a:pathLst>
                <a:path w="78105" h="5714">
                  <a:moveTo>
                    <a:pt x="-13716" y="2851"/>
                  </a:moveTo>
                  <a:lnTo>
                    <a:pt x="91433" y="2851"/>
                  </a:lnTo>
                </a:path>
              </a:pathLst>
            </a:custGeom>
            <a:ln w="331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2637118" y="4821554"/>
              <a:ext cx="108585" cy="9525"/>
            </a:xfrm>
            <a:custGeom>
              <a:avLst/>
              <a:gdLst/>
              <a:ahLst/>
              <a:cxnLst/>
              <a:rect l="l" t="t" r="r" b="b"/>
              <a:pathLst>
                <a:path w="108585" h="9525">
                  <a:moveTo>
                    <a:pt x="-13716" y="4489"/>
                  </a:moveTo>
                  <a:lnTo>
                    <a:pt x="122038" y="4489"/>
                  </a:lnTo>
                </a:path>
              </a:pathLst>
            </a:custGeom>
            <a:ln w="364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3283" name="object 3283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2731723" y="4755613"/>
              <a:ext cx="453225" cy="104145"/>
            </a:xfrm>
            <a:prstGeom prst="rect">
              <a:avLst/>
            </a:prstGeom>
          </p:spPr>
        </p:pic>
        <p:sp>
          <p:nvSpPr>
            <p:cNvPr id="3284" name="object 3284"/>
            <p:cNvSpPr/>
            <p:nvPr/>
          </p:nvSpPr>
          <p:spPr>
            <a:xfrm>
              <a:off x="2224659" y="4858285"/>
              <a:ext cx="384175" cy="185420"/>
            </a:xfrm>
            <a:custGeom>
              <a:avLst/>
              <a:gdLst/>
              <a:ahLst/>
              <a:cxnLst/>
              <a:rect l="l" t="t" r="r" b="b"/>
              <a:pathLst>
                <a:path w="384175" h="185420">
                  <a:moveTo>
                    <a:pt x="84447" y="162392"/>
                  </a:moveTo>
                  <a:lnTo>
                    <a:pt x="176514" y="170546"/>
                  </a:lnTo>
                  <a:lnTo>
                    <a:pt x="276200" y="178712"/>
                  </a:lnTo>
                  <a:lnTo>
                    <a:pt x="383633" y="185241"/>
                  </a:lnTo>
                </a:path>
                <a:path w="384175" h="185420">
                  <a:moveTo>
                    <a:pt x="59430" y="0"/>
                  </a:moveTo>
                  <a:lnTo>
                    <a:pt x="90162" y="15494"/>
                  </a:lnTo>
                </a:path>
                <a:path w="384175" h="185420">
                  <a:moveTo>
                    <a:pt x="74796" y="107715"/>
                  </a:moveTo>
                  <a:lnTo>
                    <a:pt x="108448" y="116694"/>
                  </a:lnTo>
                </a:path>
                <a:path w="384175" h="185420">
                  <a:moveTo>
                    <a:pt x="73907" y="107715"/>
                  </a:moveTo>
                  <a:lnTo>
                    <a:pt x="108448" y="116694"/>
                  </a:lnTo>
                </a:path>
                <a:path w="384175" h="185420">
                  <a:moveTo>
                    <a:pt x="72002" y="108528"/>
                  </a:moveTo>
                  <a:lnTo>
                    <a:pt x="103622" y="116694"/>
                  </a:lnTo>
                </a:path>
                <a:path w="384175" h="185420">
                  <a:moveTo>
                    <a:pt x="0" y="73436"/>
                  </a:moveTo>
                  <a:lnTo>
                    <a:pt x="44192" y="75074"/>
                  </a:lnTo>
                  <a:lnTo>
                    <a:pt x="90162" y="74261"/>
                  </a:lnTo>
                </a:path>
                <a:path w="384175" h="185420">
                  <a:moveTo>
                    <a:pt x="77717" y="5702"/>
                  </a:moveTo>
                  <a:lnTo>
                    <a:pt x="97908" y="16320"/>
                  </a:lnTo>
                </a:path>
                <a:path w="384175" h="185420">
                  <a:moveTo>
                    <a:pt x="76701" y="7341"/>
                  </a:moveTo>
                  <a:lnTo>
                    <a:pt x="90162" y="138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2311011" y="4936623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4">
                  <a:moveTo>
                    <a:pt x="0" y="1625"/>
                  </a:moveTo>
                  <a:lnTo>
                    <a:pt x="2781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2306186" y="4934985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0" y="825"/>
                  </a:moveTo>
                  <a:lnTo>
                    <a:pt x="1536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2158238" y="4764595"/>
              <a:ext cx="206375" cy="47625"/>
            </a:xfrm>
            <a:custGeom>
              <a:avLst/>
              <a:gdLst/>
              <a:ahLst/>
              <a:cxnLst/>
              <a:rect l="l" t="t" r="r" b="b"/>
              <a:pathLst>
                <a:path w="206375" h="47625">
                  <a:moveTo>
                    <a:pt x="205854" y="0"/>
                  </a:moveTo>
                  <a:lnTo>
                    <a:pt x="889" y="0"/>
                  </a:lnTo>
                  <a:lnTo>
                    <a:pt x="889" y="4076"/>
                  </a:lnTo>
                  <a:lnTo>
                    <a:pt x="0" y="4076"/>
                  </a:lnTo>
                  <a:lnTo>
                    <a:pt x="0" y="47015"/>
                  </a:lnTo>
                  <a:lnTo>
                    <a:pt x="204838" y="47015"/>
                  </a:lnTo>
                  <a:lnTo>
                    <a:pt x="204838" y="42938"/>
                  </a:lnTo>
                  <a:lnTo>
                    <a:pt x="205854" y="42938"/>
                  </a:lnTo>
                  <a:lnTo>
                    <a:pt x="20585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2292725" y="4781572"/>
              <a:ext cx="119380" cy="132715"/>
            </a:xfrm>
            <a:custGeom>
              <a:avLst/>
              <a:gdLst/>
              <a:ahLst/>
              <a:cxnLst/>
              <a:rect l="l" t="t" r="r" b="b"/>
              <a:pathLst>
                <a:path w="119380" h="132714">
                  <a:moveTo>
                    <a:pt x="0" y="0"/>
                  </a:moveTo>
                  <a:lnTo>
                    <a:pt x="22096" y="2451"/>
                  </a:lnTo>
                </a:path>
                <a:path w="119380" h="132714">
                  <a:moveTo>
                    <a:pt x="118988" y="132202"/>
                  </a:moveTo>
                  <a:lnTo>
                    <a:pt x="94098" y="121584"/>
                  </a:lnTo>
                  <a:lnTo>
                    <a:pt x="67177" y="110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2358886" y="4892552"/>
              <a:ext cx="52069" cy="21590"/>
            </a:xfrm>
            <a:custGeom>
              <a:avLst/>
              <a:gdLst/>
              <a:ahLst/>
              <a:cxnLst/>
              <a:rect l="l" t="t" r="r" b="b"/>
              <a:pathLst>
                <a:path w="52069" h="21589">
                  <a:moveTo>
                    <a:pt x="51811" y="21223"/>
                  </a:moveTo>
                  <a:lnTo>
                    <a:pt x="26921" y="10605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2527781" y="502394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6730" y="3264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2525876" y="5023941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79">
                  <a:moveTo>
                    <a:pt x="5714" y="4889"/>
                  </a:moveTo>
                  <a:lnTo>
                    <a:pt x="0" y="2451"/>
                  </a:lnTo>
                </a:path>
                <a:path w="5714" h="5079">
                  <a:moveTo>
                    <a:pt x="4698" y="162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2530575" y="502556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825" y="2451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2538056" y="5024094"/>
              <a:ext cx="90805" cy="33655"/>
            </a:xfrm>
            <a:custGeom>
              <a:avLst/>
              <a:gdLst/>
              <a:ahLst/>
              <a:cxnLst/>
              <a:rect l="l" t="t" r="r" b="b"/>
              <a:pathLst>
                <a:path w="90805" h="33654">
                  <a:moveTo>
                    <a:pt x="90678" y="0"/>
                  </a:moveTo>
                  <a:lnTo>
                    <a:pt x="83058" y="0"/>
                  </a:lnTo>
                  <a:lnTo>
                    <a:pt x="5715" y="0"/>
                  </a:lnTo>
                  <a:lnTo>
                    <a:pt x="0" y="0"/>
                  </a:lnTo>
                  <a:lnTo>
                    <a:pt x="0" y="33159"/>
                  </a:lnTo>
                  <a:lnTo>
                    <a:pt x="5715" y="33159"/>
                  </a:lnTo>
                  <a:lnTo>
                    <a:pt x="83058" y="33159"/>
                  </a:lnTo>
                  <a:lnTo>
                    <a:pt x="90678" y="33159"/>
                  </a:lnTo>
                  <a:lnTo>
                    <a:pt x="906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2680295" y="5046790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4">
                  <a:moveTo>
                    <a:pt x="-13716" y="812"/>
                  </a:moveTo>
                  <a:lnTo>
                    <a:pt x="46225" y="812"/>
                  </a:lnTo>
                </a:path>
              </a:pathLst>
            </a:custGeom>
            <a:ln w="2905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2608292" y="504352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2607403" y="504352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2606387" y="50435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2547845" y="5033734"/>
              <a:ext cx="132715" cy="13335"/>
            </a:xfrm>
            <a:custGeom>
              <a:avLst/>
              <a:gdLst/>
              <a:ahLst/>
              <a:cxnLst/>
              <a:rect l="l" t="t" r="r" b="b"/>
              <a:pathLst>
                <a:path w="132714" h="13335">
                  <a:moveTo>
                    <a:pt x="67177" y="9792"/>
                  </a:moveTo>
                  <a:lnTo>
                    <a:pt x="99813" y="11418"/>
                  </a:lnTo>
                  <a:lnTo>
                    <a:pt x="132449" y="13056"/>
                  </a:lnTo>
                </a:path>
                <a:path w="132714" h="13335">
                  <a:moveTo>
                    <a:pt x="1015" y="812"/>
                  </a:moveTo>
                  <a:lnTo>
                    <a:pt x="1015" y="1625"/>
                  </a:lnTo>
                  <a:lnTo>
                    <a:pt x="1904" y="1625"/>
                  </a:lnTo>
                </a:path>
                <a:path w="132714" h="13335">
                  <a:moveTo>
                    <a:pt x="0" y="0"/>
                  </a:moveTo>
                  <a:lnTo>
                    <a:pt x="1904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2546956" y="503373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90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2535400" y="5028018"/>
              <a:ext cx="21590" cy="10160"/>
            </a:xfrm>
            <a:custGeom>
              <a:avLst/>
              <a:gdLst/>
              <a:ahLst/>
              <a:cxnLst/>
              <a:rect l="l" t="t" r="r" b="b"/>
              <a:pathLst>
                <a:path w="21589" h="10160">
                  <a:moveTo>
                    <a:pt x="15365" y="9792"/>
                  </a:moveTo>
                  <a:lnTo>
                    <a:pt x="16381" y="9792"/>
                  </a:lnTo>
                </a:path>
                <a:path w="21589" h="10160">
                  <a:moveTo>
                    <a:pt x="7746" y="6528"/>
                  </a:moveTo>
                  <a:lnTo>
                    <a:pt x="8635" y="6528"/>
                  </a:lnTo>
                  <a:lnTo>
                    <a:pt x="9651" y="6528"/>
                  </a:lnTo>
                  <a:lnTo>
                    <a:pt x="9651" y="5715"/>
                  </a:lnTo>
                  <a:lnTo>
                    <a:pt x="10540" y="4902"/>
                  </a:lnTo>
                </a:path>
                <a:path w="21589" h="10160">
                  <a:moveTo>
                    <a:pt x="11555" y="8166"/>
                  </a:moveTo>
                  <a:lnTo>
                    <a:pt x="12444" y="8166"/>
                  </a:lnTo>
                  <a:lnTo>
                    <a:pt x="13460" y="8166"/>
                  </a:lnTo>
                  <a:lnTo>
                    <a:pt x="13460" y="7341"/>
                  </a:lnTo>
                  <a:lnTo>
                    <a:pt x="14349" y="7341"/>
                  </a:lnTo>
                </a:path>
                <a:path w="21589" h="10160">
                  <a:moveTo>
                    <a:pt x="11555" y="5715"/>
                  </a:moveTo>
                  <a:lnTo>
                    <a:pt x="5714" y="2451"/>
                  </a:lnTo>
                  <a:lnTo>
                    <a:pt x="0" y="0"/>
                  </a:lnTo>
                </a:path>
                <a:path w="21589" h="10160">
                  <a:moveTo>
                    <a:pt x="21080" y="9792"/>
                  </a:moveTo>
                  <a:lnTo>
                    <a:pt x="19175" y="8979"/>
                  </a:lnTo>
                  <a:lnTo>
                    <a:pt x="18286" y="8979"/>
                  </a:lnTo>
                  <a:lnTo>
                    <a:pt x="16381" y="8166"/>
                  </a:lnTo>
                  <a:lnTo>
                    <a:pt x="14349" y="7341"/>
                  </a:lnTo>
                </a:path>
                <a:path w="21589" h="10160">
                  <a:moveTo>
                    <a:pt x="21080" y="9792"/>
                  </a:moveTo>
                  <a:lnTo>
                    <a:pt x="19175" y="8979"/>
                  </a:lnTo>
                  <a:lnTo>
                    <a:pt x="17270" y="8166"/>
                  </a:lnTo>
                  <a:lnTo>
                    <a:pt x="15365" y="7341"/>
                  </a:lnTo>
                  <a:lnTo>
                    <a:pt x="13460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2531591" y="5027205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10" h="7620">
                  <a:moveTo>
                    <a:pt x="16254" y="6528"/>
                  </a:moveTo>
                  <a:lnTo>
                    <a:pt x="9524" y="3264"/>
                  </a:lnTo>
                  <a:lnTo>
                    <a:pt x="2920" y="0"/>
                  </a:lnTo>
                </a:path>
                <a:path w="16510" h="7620">
                  <a:moveTo>
                    <a:pt x="11555" y="7341"/>
                  </a:moveTo>
                  <a:lnTo>
                    <a:pt x="5714" y="4076"/>
                  </a:lnTo>
                  <a:lnTo>
                    <a:pt x="0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2543147" y="5034546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3809" y="1638"/>
                  </a:moveTo>
                  <a:lnTo>
                    <a:pt x="2793" y="1638"/>
                  </a:lnTo>
                  <a:lnTo>
                    <a:pt x="1904" y="812"/>
                  </a:lnTo>
                  <a:lnTo>
                    <a:pt x="0" y="0"/>
                  </a:lnTo>
                </a:path>
                <a:path w="7619" h="3810">
                  <a:moveTo>
                    <a:pt x="7619" y="3264"/>
                  </a:moveTo>
                  <a:lnTo>
                    <a:pt x="5714" y="2451"/>
                  </a:lnTo>
                  <a:lnTo>
                    <a:pt x="3809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2338822" y="4931721"/>
              <a:ext cx="52705" cy="5080"/>
            </a:xfrm>
            <a:custGeom>
              <a:avLst/>
              <a:gdLst/>
              <a:ahLst/>
              <a:cxnLst/>
              <a:rect l="l" t="t" r="r" b="b"/>
              <a:pathLst>
                <a:path w="52705" h="5079">
                  <a:moveTo>
                    <a:pt x="-13716" y="2451"/>
                  </a:moveTo>
                  <a:lnTo>
                    <a:pt x="66417" y="2451"/>
                  </a:lnTo>
                </a:path>
              </a:pathLst>
            </a:custGeom>
            <a:ln w="323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2317742" y="4923567"/>
              <a:ext cx="85725" cy="67945"/>
            </a:xfrm>
            <a:custGeom>
              <a:avLst/>
              <a:gdLst/>
              <a:ahLst/>
              <a:cxnLst/>
              <a:rect l="l" t="t" r="r" b="b"/>
              <a:pathLst>
                <a:path w="85725" h="67945">
                  <a:moveTo>
                    <a:pt x="0" y="8979"/>
                  </a:moveTo>
                  <a:lnTo>
                    <a:pt x="42160" y="5715"/>
                  </a:lnTo>
                  <a:lnTo>
                    <a:pt x="85336" y="0"/>
                  </a:lnTo>
                </a:path>
                <a:path w="85725" h="67945">
                  <a:moveTo>
                    <a:pt x="79621" y="67733"/>
                  </a:moveTo>
                  <a:lnTo>
                    <a:pt x="60446" y="63643"/>
                  </a:lnTo>
                </a:path>
                <a:path w="85725" h="67945">
                  <a:moveTo>
                    <a:pt x="69970" y="64469"/>
                  </a:moveTo>
                  <a:lnTo>
                    <a:pt x="52700" y="60392"/>
                  </a:lnTo>
                </a:path>
                <a:path w="85725" h="67945">
                  <a:moveTo>
                    <a:pt x="69970" y="64469"/>
                  </a:moveTo>
                  <a:lnTo>
                    <a:pt x="51811" y="603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2372347" y="4929282"/>
              <a:ext cx="17780" cy="1905"/>
            </a:xfrm>
            <a:custGeom>
              <a:avLst/>
              <a:gdLst/>
              <a:ahLst/>
              <a:cxnLst/>
              <a:rect l="l" t="t" r="r" b="b"/>
              <a:pathLst>
                <a:path w="17780" h="1904">
                  <a:moveTo>
                    <a:pt x="0" y="1625"/>
                  </a:moveTo>
                  <a:lnTo>
                    <a:pt x="1727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2483589" y="5009246"/>
              <a:ext cx="10795" cy="3810"/>
            </a:xfrm>
            <a:custGeom>
              <a:avLst/>
              <a:gdLst/>
              <a:ahLst/>
              <a:cxnLst/>
              <a:rect l="l" t="t" r="r" b="b"/>
              <a:pathLst>
                <a:path w="10794" h="3810">
                  <a:moveTo>
                    <a:pt x="10540" y="326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2481684" y="5010072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9651" y="326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2477875" y="5007621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60" h="2539">
                  <a:moveTo>
                    <a:pt x="9651" y="24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2500860" y="5014962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8635" y="2451"/>
                  </a:moveTo>
                  <a:lnTo>
                    <a:pt x="3809" y="812"/>
                  </a:lnTo>
                </a:path>
                <a:path w="10160" h="3810">
                  <a:moveTo>
                    <a:pt x="9651" y="326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2499971" y="5015775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10">
                  <a:moveTo>
                    <a:pt x="8635" y="3264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2509495" y="5017413"/>
              <a:ext cx="16510" cy="6985"/>
            </a:xfrm>
            <a:custGeom>
              <a:avLst/>
              <a:gdLst/>
              <a:ahLst/>
              <a:cxnLst/>
              <a:rect l="l" t="t" r="r" b="b"/>
              <a:pathLst>
                <a:path w="16510" h="6985">
                  <a:moveTo>
                    <a:pt x="16381" y="6528"/>
                  </a:moveTo>
                  <a:lnTo>
                    <a:pt x="10540" y="4076"/>
                  </a:lnTo>
                  <a:lnTo>
                    <a:pt x="5841" y="2451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2510511" y="5018226"/>
              <a:ext cx="17780" cy="5715"/>
            </a:xfrm>
            <a:custGeom>
              <a:avLst/>
              <a:gdLst/>
              <a:ahLst/>
              <a:cxnLst/>
              <a:rect l="l" t="t" r="r" b="b"/>
              <a:pathLst>
                <a:path w="17780" h="5714">
                  <a:moveTo>
                    <a:pt x="17270" y="5715"/>
                  </a:moveTo>
                  <a:lnTo>
                    <a:pt x="9524" y="3264"/>
                  </a:lnTo>
                  <a:lnTo>
                    <a:pt x="4825" y="1638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2487526" y="5010072"/>
              <a:ext cx="38735" cy="16510"/>
            </a:xfrm>
            <a:custGeom>
              <a:avLst/>
              <a:gdLst/>
              <a:ahLst/>
              <a:cxnLst/>
              <a:rect l="l" t="t" r="r" b="b"/>
              <a:pathLst>
                <a:path w="38735" h="16510">
                  <a:moveTo>
                    <a:pt x="38350" y="16320"/>
                  </a:moveTo>
                  <a:lnTo>
                    <a:pt x="34413" y="13869"/>
                  </a:lnTo>
                  <a:lnTo>
                    <a:pt x="29715" y="12230"/>
                  </a:lnTo>
                  <a:lnTo>
                    <a:pt x="21080" y="8966"/>
                  </a:lnTo>
                </a:path>
                <a:path w="38735" h="16510">
                  <a:moveTo>
                    <a:pt x="17143" y="5702"/>
                  </a:moveTo>
                  <a:lnTo>
                    <a:pt x="12444" y="4076"/>
                  </a:lnTo>
                  <a:lnTo>
                    <a:pt x="6603" y="2438"/>
                  </a:lnTo>
                </a:path>
                <a:path w="38735" h="16510">
                  <a:moveTo>
                    <a:pt x="13333" y="4889"/>
                  </a:moveTo>
                  <a:lnTo>
                    <a:pt x="8508" y="3264"/>
                  </a:lnTo>
                </a:path>
                <a:path w="38735" h="16510">
                  <a:moveTo>
                    <a:pt x="12444" y="5702"/>
                  </a:moveTo>
                  <a:lnTo>
                    <a:pt x="3809" y="3264"/>
                  </a:lnTo>
                </a:path>
                <a:path w="38735" h="16510">
                  <a:moveTo>
                    <a:pt x="8508" y="326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2424158" y="4995377"/>
              <a:ext cx="23495" cy="5715"/>
            </a:xfrm>
            <a:custGeom>
              <a:avLst/>
              <a:gdLst/>
              <a:ahLst/>
              <a:cxnLst/>
              <a:rect l="l" t="t" r="r" b="b"/>
              <a:pathLst>
                <a:path w="23494" h="5714">
                  <a:moveTo>
                    <a:pt x="18286" y="4076"/>
                  </a:moveTo>
                  <a:lnTo>
                    <a:pt x="0" y="0"/>
                  </a:lnTo>
                </a:path>
                <a:path w="23494" h="5714">
                  <a:moveTo>
                    <a:pt x="18286" y="4076"/>
                  </a:moveTo>
                  <a:lnTo>
                    <a:pt x="7619" y="1638"/>
                  </a:lnTo>
                </a:path>
                <a:path w="23494" h="5714">
                  <a:moveTo>
                    <a:pt x="22984" y="5715"/>
                  </a:moveTo>
                  <a:lnTo>
                    <a:pt x="12444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2387712" y="4988036"/>
              <a:ext cx="95885" cy="22225"/>
            </a:xfrm>
            <a:custGeom>
              <a:avLst/>
              <a:gdLst/>
              <a:ahLst/>
              <a:cxnLst/>
              <a:rect l="l" t="t" r="r" b="b"/>
              <a:pathLst>
                <a:path w="95885" h="22225">
                  <a:moveTo>
                    <a:pt x="95876" y="21210"/>
                  </a:moveTo>
                  <a:lnTo>
                    <a:pt x="90162" y="19584"/>
                  </a:lnTo>
                  <a:lnTo>
                    <a:pt x="81526" y="17946"/>
                  </a:lnTo>
                  <a:lnTo>
                    <a:pt x="72891" y="15507"/>
                  </a:lnTo>
                  <a:lnTo>
                    <a:pt x="63367" y="13056"/>
                  </a:lnTo>
                  <a:lnTo>
                    <a:pt x="54732" y="11418"/>
                  </a:lnTo>
                </a:path>
                <a:path w="95885" h="22225">
                  <a:moveTo>
                    <a:pt x="93971" y="22035"/>
                  </a:moveTo>
                  <a:lnTo>
                    <a:pt x="85336" y="19584"/>
                  </a:lnTo>
                  <a:lnTo>
                    <a:pt x="76701" y="17946"/>
                  </a:lnTo>
                  <a:lnTo>
                    <a:pt x="69081" y="15507"/>
                  </a:lnTo>
                  <a:lnTo>
                    <a:pt x="59430" y="13056"/>
                  </a:lnTo>
                </a:path>
                <a:path w="95885" h="22225">
                  <a:moveTo>
                    <a:pt x="90162" y="19584"/>
                  </a:moveTo>
                  <a:lnTo>
                    <a:pt x="82542" y="17946"/>
                  </a:lnTo>
                  <a:lnTo>
                    <a:pt x="75812" y="16320"/>
                  </a:lnTo>
                  <a:lnTo>
                    <a:pt x="65272" y="13869"/>
                  </a:lnTo>
                  <a:lnTo>
                    <a:pt x="54732" y="11418"/>
                  </a:lnTo>
                </a:path>
                <a:path w="95885" h="22225">
                  <a:moveTo>
                    <a:pt x="18286" y="4076"/>
                  </a:moveTo>
                  <a:lnTo>
                    <a:pt x="0" y="0"/>
                  </a:lnTo>
                </a:path>
                <a:path w="95885" h="22225">
                  <a:moveTo>
                    <a:pt x="22096" y="4889"/>
                  </a:moveTo>
                  <a:lnTo>
                    <a:pt x="5714" y="1625"/>
                  </a:lnTo>
                </a:path>
                <a:path w="95885" h="22225">
                  <a:moveTo>
                    <a:pt x="48890" y="11418"/>
                  </a:moveTo>
                  <a:lnTo>
                    <a:pt x="36445" y="8153"/>
                  </a:lnTo>
                  <a:lnTo>
                    <a:pt x="9651" y="3264"/>
                  </a:lnTo>
                </a:path>
                <a:path w="95885" h="22225">
                  <a:moveTo>
                    <a:pt x="36445" y="7341"/>
                  </a:moveTo>
                  <a:lnTo>
                    <a:pt x="18286" y="4076"/>
                  </a:lnTo>
                </a:path>
                <a:path w="95885" h="22225">
                  <a:moveTo>
                    <a:pt x="44065" y="8979"/>
                  </a:moveTo>
                  <a:lnTo>
                    <a:pt x="22096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2387712" y="4988036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714" y="1625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2403078" y="4926831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4825" y="0"/>
                  </a:moveTo>
                  <a:lnTo>
                    <a:pt x="4825" y="812"/>
                  </a:lnTo>
                  <a:lnTo>
                    <a:pt x="5714" y="1625"/>
                  </a:lnTo>
                  <a:lnTo>
                    <a:pt x="5714" y="2451"/>
                  </a:lnTo>
                  <a:lnTo>
                    <a:pt x="6730" y="2451"/>
                  </a:lnTo>
                </a:path>
                <a:path w="6985" h="3810">
                  <a:moveTo>
                    <a:pt x="0" y="3264"/>
                  </a:moveTo>
                  <a:lnTo>
                    <a:pt x="6730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2401173" y="4926831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70">
                  <a:moveTo>
                    <a:pt x="0" y="812"/>
                  </a:moveTo>
                  <a:lnTo>
                    <a:pt x="673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2400157" y="49300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2400157" y="49300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1" name="object 3321"/>
            <p:cNvSpPr/>
            <p:nvPr/>
          </p:nvSpPr>
          <p:spPr>
            <a:xfrm>
              <a:off x="2397364" y="493090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2" name="object 3322"/>
            <p:cNvSpPr/>
            <p:nvPr/>
          </p:nvSpPr>
          <p:spPr>
            <a:xfrm>
              <a:off x="2391522" y="4930908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812"/>
                  </a:moveTo>
                  <a:lnTo>
                    <a:pt x="584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2389617" y="4927644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1638"/>
                  </a:moveTo>
                  <a:lnTo>
                    <a:pt x="1155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2411713" y="491377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90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2409809" y="492928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2407904" y="4913775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13056"/>
                  </a:moveTo>
                  <a:lnTo>
                    <a:pt x="888" y="13056"/>
                  </a:lnTo>
                </a:path>
                <a:path w="3810" h="13335">
                  <a:moveTo>
                    <a:pt x="2793" y="0"/>
                  </a:moveTo>
                  <a:lnTo>
                    <a:pt x="3809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2403078" y="492356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904" y="0"/>
                  </a:lnTo>
                  <a:lnTo>
                    <a:pt x="29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2405999" y="4921928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0" y="1638"/>
                  </a:moveTo>
                  <a:lnTo>
                    <a:pt x="888" y="1638"/>
                  </a:lnTo>
                  <a:lnTo>
                    <a:pt x="1904" y="1638"/>
                  </a:lnTo>
                </a:path>
                <a:path w="8889" h="1904">
                  <a:moveTo>
                    <a:pt x="1904" y="1638"/>
                  </a:moveTo>
                  <a:lnTo>
                    <a:pt x="2793" y="825"/>
                  </a:lnTo>
                  <a:lnTo>
                    <a:pt x="4698" y="825"/>
                  </a:lnTo>
                  <a:lnTo>
                    <a:pt x="5714" y="825"/>
                  </a:lnTo>
                  <a:lnTo>
                    <a:pt x="6603" y="0"/>
                  </a:lnTo>
                </a:path>
                <a:path w="8889" h="1904">
                  <a:moveTo>
                    <a:pt x="6603" y="0"/>
                  </a:moveTo>
                  <a:lnTo>
                    <a:pt x="86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2414634" y="492030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25"/>
                  </a:moveTo>
                  <a:lnTo>
                    <a:pt x="888" y="812"/>
                  </a:lnTo>
                </a:path>
                <a:path w="3175" h="1904">
                  <a:moveTo>
                    <a:pt x="888" y="812"/>
                  </a:move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2417428" y="491949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2408793" y="4916226"/>
              <a:ext cx="16510" cy="13335"/>
            </a:xfrm>
            <a:custGeom>
              <a:avLst/>
              <a:gdLst/>
              <a:ahLst/>
              <a:cxnLst/>
              <a:rect l="l" t="t" r="r" b="b"/>
              <a:pathLst>
                <a:path w="16510" h="13335">
                  <a:moveTo>
                    <a:pt x="14476" y="4076"/>
                  </a:moveTo>
                  <a:lnTo>
                    <a:pt x="13460" y="3264"/>
                  </a:lnTo>
                </a:path>
                <a:path w="16510" h="13335">
                  <a:moveTo>
                    <a:pt x="14476" y="5702"/>
                  </a:moveTo>
                  <a:lnTo>
                    <a:pt x="13460" y="4889"/>
                  </a:lnTo>
                </a:path>
                <a:path w="16510" h="13335">
                  <a:moveTo>
                    <a:pt x="9651" y="8966"/>
                  </a:moveTo>
                  <a:lnTo>
                    <a:pt x="7746" y="9792"/>
                  </a:lnTo>
                  <a:lnTo>
                    <a:pt x="6730" y="9792"/>
                  </a:lnTo>
                  <a:lnTo>
                    <a:pt x="3809" y="10605"/>
                  </a:lnTo>
                  <a:lnTo>
                    <a:pt x="0" y="10605"/>
                  </a:lnTo>
                </a:path>
                <a:path w="16510" h="13335">
                  <a:moveTo>
                    <a:pt x="7746" y="0"/>
                  </a:moveTo>
                  <a:lnTo>
                    <a:pt x="7746" y="812"/>
                  </a:lnTo>
                  <a:lnTo>
                    <a:pt x="8635" y="1625"/>
                  </a:lnTo>
                  <a:lnTo>
                    <a:pt x="8635" y="2438"/>
                  </a:lnTo>
                  <a:lnTo>
                    <a:pt x="8635" y="3264"/>
                  </a:lnTo>
                </a:path>
                <a:path w="16510" h="13335">
                  <a:moveTo>
                    <a:pt x="11555" y="11418"/>
                  </a:moveTo>
                  <a:lnTo>
                    <a:pt x="13460" y="10605"/>
                  </a:lnTo>
                  <a:lnTo>
                    <a:pt x="14476" y="9792"/>
                  </a:lnTo>
                  <a:lnTo>
                    <a:pt x="15365" y="9792"/>
                  </a:lnTo>
                  <a:lnTo>
                    <a:pt x="15365" y="8966"/>
                  </a:lnTo>
                  <a:lnTo>
                    <a:pt x="16381" y="8153"/>
                  </a:lnTo>
                  <a:lnTo>
                    <a:pt x="16381" y="7341"/>
                  </a:lnTo>
                </a:path>
                <a:path w="16510" h="13335">
                  <a:moveTo>
                    <a:pt x="16381" y="7341"/>
                  </a:moveTo>
                  <a:lnTo>
                    <a:pt x="16381" y="6528"/>
                  </a:lnTo>
                  <a:lnTo>
                    <a:pt x="16381" y="5702"/>
                  </a:lnTo>
                  <a:lnTo>
                    <a:pt x="15365" y="4889"/>
                  </a:lnTo>
                  <a:lnTo>
                    <a:pt x="14476" y="4076"/>
                  </a:lnTo>
                </a:path>
                <a:path w="16510" h="13335">
                  <a:moveTo>
                    <a:pt x="16381" y="7341"/>
                  </a:moveTo>
                  <a:lnTo>
                    <a:pt x="15365" y="7341"/>
                  </a:lnTo>
                  <a:lnTo>
                    <a:pt x="14476" y="6528"/>
                  </a:lnTo>
                  <a:lnTo>
                    <a:pt x="14476" y="5702"/>
                  </a:lnTo>
                </a:path>
                <a:path w="16510" h="13335">
                  <a:moveTo>
                    <a:pt x="1904" y="13056"/>
                  </a:moveTo>
                  <a:lnTo>
                    <a:pt x="5841" y="12230"/>
                  </a:lnTo>
                  <a:lnTo>
                    <a:pt x="6730" y="12230"/>
                  </a:lnTo>
                  <a:lnTo>
                    <a:pt x="9651" y="11418"/>
                  </a:lnTo>
                  <a:lnTo>
                    <a:pt x="10540" y="11418"/>
                  </a:lnTo>
                  <a:lnTo>
                    <a:pt x="11555" y="114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2413618" y="4914587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8635" y="4902"/>
                  </a:moveTo>
                  <a:lnTo>
                    <a:pt x="7619" y="4076"/>
                  </a:lnTo>
                  <a:lnTo>
                    <a:pt x="5714" y="3264"/>
                  </a:lnTo>
                  <a:lnTo>
                    <a:pt x="4825" y="2451"/>
                  </a:lnTo>
                  <a:lnTo>
                    <a:pt x="2920" y="1638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2418444" y="4921928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4825" y="0"/>
                  </a:moveTo>
                  <a:lnTo>
                    <a:pt x="3809" y="825"/>
                  </a:lnTo>
                  <a:lnTo>
                    <a:pt x="3809" y="1638"/>
                  </a:lnTo>
                  <a:lnTo>
                    <a:pt x="2793" y="2451"/>
                  </a:lnTo>
                  <a:lnTo>
                    <a:pt x="1904" y="2451"/>
                  </a:lnTo>
                  <a:lnTo>
                    <a:pt x="0" y="32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2333107" y="4914587"/>
              <a:ext cx="89535" cy="61594"/>
            </a:xfrm>
            <a:custGeom>
              <a:avLst/>
              <a:gdLst/>
              <a:ahLst/>
              <a:cxnLst/>
              <a:rect l="l" t="t" r="r" b="b"/>
              <a:pathLst>
                <a:path w="89535" h="61595">
                  <a:moveTo>
                    <a:pt x="89146" y="6528"/>
                  </a:moveTo>
                  <a:lnTo>
                    <a:pt x="89146" y="5715"/>
                  </a:lnTo>
                  <a:lnTo>
                    <a:pt x="88130" y="4902"/>
                  </a:lnTo>
                  <a:lnTo>
                    <a:pt x="87241" y="4076"/>
                  </a:lnTo>
                  <a:lnTo>
                    <a:pt x="85336" y="3264"/>
                  </a:lnTo>
                  <a:lnTo>
                    <a:pt x="82415" y="1625"/>
                  </a:lnTo>
                  <a:lnTo>
                    <a:pt x="78606" y="0"/>
                  </a:lnTo>
                </a:path>
                <a:path w="89535" h="61595">
                  <a:moveTo>
                    <a:pt x="0" y="60392"/>
                  </a:moveTo>
                  <a:lnTo>
                    <a:pt x="888" y="61205"/>
                  </a:lnTo>
                </a:path>
                <a:path w="89535" h="61595">
                  <a:moveTo>
                    <a:pt x="0" y="60392"/>
                  </a:moveTo>
                  <a:lnTo>
                    <a:pt x="888" y="612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2333996" y="4975793"/>
              <a:ext cx="36830" cy="8255"/>
            </a:xfrm>
            <a:custGeom>
              <a:avLst/>
              <a:gdLst/>
              <a:ahLst/>
              <a:cxnLst/>
              <a:rect l="l" t="t" r="r" b="b"/>
              <a:pathLst>
                <a:path w="36830" h="8254">
                  <a:moveTo>
                    <a:pt x="36445" y="8166"/>
                  </a:moveTo>
                  <a:lnTo>
                    <a:pt x="18286" y="4076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2328282" y="4974980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4" h="12700">
                  <a:moveTo>
                    <a:pt x="49906" y="12230"/>
                  </a:moveTo>
                  <a:lnTo>
                    <a:pt x="30604" y="7341"/>
                  </a:lnTo>
                  <a:lnTo>
                    <a:pt x="10540" y="3264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2333996" y="4975793"/>
              <a:ext cx="35560" cy="8255"/>
            </a:xfrm>
            <a:custGeom>
              <a:avLst/>
              <a:gdLst/>
              <a:ahLst/>
              <a:cxnLst/>
              <a:rect l="l" t="t" r="r" b="b"/>
              <a:pathLst>
                <a:path w="35560" h="8254">
                  <a:moveTo>
                    <a:pt x="35556" y="8166"/>
                  </a:moveTo>
                  <a:lnTo>
                    <a:pt x="18286" y="4076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2354187" y="493090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4">
                  <a:moveTo>
                    <a:pt x="0" y="1638"/>
                  </a:moveTo>
                  <a:lnTo>
                    <a:pt x="1815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2314821" y="49325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2321551" y="4932546"/>
              <a:ext cx="33020" cy="2540"/>
            </a:xfrm>
            <a:custGeom>
              <a:avLst/>
              <a:gdLst/>
              <a:ahLst/>
              <a:cxnLst/>
              <a:rect l="l" t="t" r="r" b="b"/>
              <a:pathLst>
                <a:path w="33019" h="2539">
                  <a:moveTo>
                    <a:pt x="15365" y="1625"/>
                  </a:moveTo>
                  <a:lnTo>
                    <a:pt x="32636" y="0"/>
                  </a:lnTo>
                </a:path>
                <a:path w="33019" h="2539">
                  <a:moveTo>
                    <a:pt x="0" y="2438"/>
                  </a:moveTo>
                  <a:lnTo>
                    <a:pt x="15365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2335645" y="4784176"/>
              <a:ext cx="207010" cy="43180"/>
            </a:xfrm>
            <a:custGeom>
              <a:avLst/>
              <a:gdLst/>
              <a:ahLst/>
              <a:cxnLst/>
              <a:rect l="l" t="t" r="r" b="b"/>
              <a:pathLst>
                <a:path w="207010" h="43179">
                  <a:moveTo>
                    <a:pt x="0" y="42941"/>
                  </a:moveTo>
                  <a:lnTo>
                    <a:pt x="206741" y="42941"/>
                  </a:lnTo>
                  <a:lnTo>
                    <a:pt x="206741" y="0"/>
                  </a:lnTo>
                  <a:lnTo>
                    <a:pt x="0" y="0"/>
                  </a:lnTo>
                  <a:lnTo>
                    <a:pt x="0" y="429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2336661" y="4780099"/>
              <a:ext cx="207010" cy="43180"/>
            </a:xfrm>
            <a:custGeom>
              <a:avLst/>
              <a:gdLst/>
              <a:ahLst/>
              <a:cxnLst/>
              <a:rect l="l" t="t" r="r" b="b"/>
              <a:pathLst>
                <a:path w="207010" h="43179">
                  <a:moveTo>
                    <a:pt x="0" y="42928"/>
                  </a:moveTo>
                  <a:lnTo>
                    <a:pt x="206741" y="42928"/>
                  </a:lnTo>
                  <a:lnTo>
                    <a:pt x="206741" y="0"/>
                  </a:lnTo>
                  <a:lnTo>
                    <a:pt x="0" y="0"/>
                  </a:lnTo>
                  <a:lnTo>
                    <a:pt x="0" y="429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2491335" y="4798705"/>
              <a:ext cx="76835" cy="6985"/>
            </a:xfrm>
            <a:custGeom>
              <a:avLst/>
              <a:gdLst/>
              <a:ahLst/>
              <a:cxnLst/>
              <a:rect l="l" t="t" r="r" b="b"/>
              <a:pathLst>
                <a:path w="76835" h="6985">
                  <a:moveTo>
                    <a:pt x="-13716" y="3264"/>
                  </a:moveTo>
                  <a:lnTo>
                    <a:pt x="90418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2568926" y="4812575"/>
              <a:ext cx="97155" cy="7620"/>
            </a:xfrm>
            <a:custGeom>
              <a:avLst/>
              <a:gdLst/>
              <a:ahLst/>
              <a:cxnLst/>
              <a:rect l="l" t="t" r="r" b="b"/>
              <a:pathLst>
                <a:path w="97155" h="7620">
                  <a:moveTo>
                    <a:pt x="-13716" y="3676"/>
                  </a:moveTo>
                  <a:lnTo>
                    <a:pt x="110609" y="3676"/>
                  </a:lnTo>
                </a:path>
              </a:pathLst>
            </a:custGeom>
            <a:ln w="347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2528670" y="4813400"/>
              <a:ext cx="108585" cy="8255"/>
            </a:xfrm>
            <a:custGeom>
              <a:avLst/>
              <a:gdLst/>
              <a:ahLst/>
              <a:cxnLst/>
              <a:rect l="l" t="t" r="r" b="b"/>
              <a:pathLst>
                <a:path w="108585" h="8254">
                  <a:moveTo>
                    <a:pt x="-13716" y="4076"/>
                  </a:moveTo>
                  <a:lnTo>
                    <a:pt x="122165" y="4076"/>
                  </a:lnTo>
                </a:path>
              </a:pathLst>
            </a:custGeom>
            <a:ln w="355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2665818" y="4819928"/>
              <a:ext cx="69215" cy="5715"/>
            </a:xfrm>
            <a:custGeom>
              <a:avLst/>
              <a:gdLst/>
              <a:ahLst/>
              <a:cxnLst/>
              <a:rect l="l" t="t" r="r" b="b"/>
              <a:pathLst>
                <a:path w="69214" h="5714">
                  <a:moveTo>
                    <a:pt x="-13716" y="2851"/>
                  </a:moveTo>
                  <a:lnTo>
                    <a:pt x="82798" y="2851"/>
                  </a:lnTo>
                </a:path>
              </a:pathLst>
            </a:custGeom>
            <a:ln w="331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2529686" y="4809310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4">
                  <a:moveTo>
                    <a:pt x="0" y="0"/>
                  </a:moveTo>
                  <a:lnTo>
                    <a:pt x="22096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2568037" y="4805234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2645754" y="4811762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4">
                  <a:moveTo>
                    <a:pt x="0" y="0"/>
                  </a:moveTo>
                  <a:lnTo>
                    <a:pt x="21969" y="16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2573751" y="4805234"/>
              <a:ext cx="72390" cy="6985"/>
            </a:xfrm>
            <a:custGeom>
              <a:avLst/>
              <a:gdLst/>
              <a:ahLst/>
              <a:cxnLst/>
              <a:rect l="l" t="t" r="r" b="b"/>
              <a:pathLst>
                <a:path w="72389" h="6985">
                  <a:moveTo>
                    <a:pt x="-13716" y="3264"/>
                  </a:moveTo>
                  <a:lnTo>
                    <a:pt x="85719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2380982" y="4789726"/>
              <a:ext cx="187960" cy="22860"/>
            </a:xfrm>
            <a:custGeom>
              <a:avLst/>
              <a:gdLst/>
              <a:ahLst/>
              <a:cxnLst/>
              <a:rect l="l" t="t" r="r" b="b"/>
              <a:pathLst>
                <a:path w="187960" h="22860">
                  <a:moveTo>
                    <a:pt x="187943" y="22848"/>
                  </a:moveTo>
                  <a:lnTo>
                    <a:pt x="170799" y="21223"/>
                  </a:lnTo>
                </a:path>
                <a:path w="187960" h="22860">
                  <a:moveTo>
                    <a:pt x="0" y="0"/>
                  </a:moveTo>
                  <a:lnTo>
                    <a:pt x="10540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2391522" y="4790551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20">
                  <a:moveTo>
                    <a:pt x="-13716" y="3670"/>
                  </a:moveTo>
                  <a:lnTo>
                    <a:pt x="101974" y="3670"/>
                  </a:lnTo>
                </a:path>
              </a:pathLst>
            </a:custGeom>
            <a:ln w="347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2479779" y="4797892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0" y="0"/>
                  </a:moveTo>
                  <a:lnTo>
                    <a:pt x="11555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2314821" y="487215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6730" y="32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2314821" y="4873780"/>
              <a:ext cx="21590" cy="10160"/>
            </a:xfrm>
            <a:custGeom>
              <a:avLst/>
              <a:gdLst/>
              <a:ahLst/>
              <a:cxnLst/>
              <a:rect l="l" t="t" r="r" b="b"/>
              <a:pathLst>
                <a:path w="21589" h="10160">
                  <a:moveTo>
                    <a:pt x="0" y="0"/>
                  </a:moveTo>
                  <a:lnTo>
                    <a:pt x="4825" y="2451"/>
                  </a:lnTo>
                </a:path>
                <a:path w="21589" h="10160">
                  <a:moveTo>
                    <a:pt x="19175" y="8979"/>
                  </a:moveTo>
                  <a:lnTo>
                    <a:pt x="21080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2328282" y="4880308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3809" y="1638"/>
                  </a:moveTo>
                  <a:lnTo>
                    <a:pt x="5714" y="2451"/>
                  </a:lnTo>
                </a:path>
                <a:path w="5714" h="2539">
                  <a:moveTo>
                    <a:pt x="0" y="0"/>
                  </a:moveTo>
                  <a:lnTo>
                    <a:pt x="3809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2357997" y="489173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90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2356981" y="48917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2356981" y="489173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90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2329171" y="4877869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14476" y="8153"/>
                  </a:moveTo>
                  <a:lnTo>
                    <a:pt x="15365" y="8966"/>
                  </a:lnTo>
                </a:path>
                <a:path w="15875" h="9525">
                  <a:moveTo>
                    <a:pt x="12571" y="8153"/>
                  </a:moveTo>
                  <a:lnTo>
                    <a:pt x="14476" y="8153"/>
                  </a:lnTo>
                </a:path>
                <a:path w="15875" h="9525">
                  <a:moveTo>
                    <a:pt x="14476" y="7341"/>
                  </a:moveTo>
                  <a:lnTo>
                    <a:pt x="0" y="0"/>
                  </a:lnTo>
                </a:path>
                <a:path w="15875" h="9525">
                  <a:moveTo>
                    <a:pt x="6730" y="5702"/>
                  </a:moveTo>
                  <a:lnTo>
                    <a:pt x="12571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2322567" y="4874605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6603" y="32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2319646" y="4875418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79">
                  <a:moveTo>
                    <a:pt x="1904" y="0"/>
                  </a:moveTo>
                  <a:lnTo>
                    <a:pt x="8635" y="3264"/>
                  </a:lnTo>
                </a:path>
                <a:path w="8889" h="5079">
                  <a:moveTo>
                    <a:pt x="0" y="812"/>
                  </a:moveTo>
                  <a:lnTo>
                    <a:pt x="8635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2328282" y="4878682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22984" y="10605"/>
                  </a:moveTo>
                  <a:lnTo>
                    <a:pt x="19175" y="8153"/>
                  </a:lnTo>
                  <a:lnTo>
                    <a:pt x="15365" y="6528"/>
                  </a:lnTo>
                </a:path>
                <a:path w="23494" h="10795">
                  <a:moveTo>
                    <a:pt x="0" y="0"/>
                  </a:moveTo>
                  <a:lnTo>
                    <a:pt x="10540" y="5715"/>
                  </a:lnTo>
                  <a:lnTo>
                    <a:pt x="17270" y="8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2345552" y="4886836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79">
                  <a:moveTo>
                    <a:pt x="0" y="0"/>
                  </a:moveTo>
                  <a:lnTo>
                    <a:pt x="4825" y="2451"/>
                  </a:lnTo>
                  <a:lnTo>
                    <a:pt x="10540" y="4902"/>
                  </a:lnTo>
                  <a:lnTo>
                    <a:pt x="11428" y="4902"/>
                  </a:lnTo>
                </a:path>
                <a:path w="12700" h="5079">
                  <a:moveTo>
                    <a:pt x="12444" y="4902"/>
                  </a:moveTo>
                  <a:lnTo>
                    <a:pt x="7619" y="3264"/>
                  </a:lnTo>
                  <a:lnTo>
                    <a:pt x="5714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2314821" y="4784023"/>
              <a:ext cx="66675" cy="5715"/>
            </a:xfrm>
            <a:custGeom>
              <a:avLst/>
              <a:gdLst/>
              <a:ahLst/>
              <a:cxnLst/>
              <a:rect l="l" t="t" r="r" b="b"/>
              <a:pathLst>
                <a:path w="66675" h="5714">
                  <a:moveTo>
                    <a:pt x="-13716" y="2851"/>
                  </a:moveTo>
                  <a:lnTo>
                    <a:pt x="79878" y="2851"/>
                  </a:lnTo>
                </a:path>
              </a:pathLst>
            </a:custGeom>
            <a:ln w="331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2053961" y="4900718"/>
              <a:ext cx="49530" cy="90805"/>
            </a:xfrm>
            <a:custGeom>
              <a:avLst/>
              <a:gdLst/>
              <a:ahLst/>
              <a:cxnLst/>
              <a:rect l="l" t="t" r="r" b="b"/>
              <a:pathLst>
                <a:path w="49530" h="90804">
                  <a:moveTo>
                    <a:pt x="36471" y="88943"/>
                  </a:moveTo>
                  <a:lnTo>
                    <a:pt x="48916" y="90582"/>
                  </a:lnTo>
                </a:path>
                <a:path w="49530" h="90804">
                  <a:moveTo>
                    <a:pt x="9549" y="326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2094241" y="4912136"/>
              <a:ext cx="106045" cy="95885"/>
            </a:xfrm>
            <a:custGeom>
              <a:avLst/>
              <a:gdLst/>
              <a:ahLst/>
              <a:cxnLst/>
              <a:rect l="l" t="t" r="r" b="b"/>
              <a:pathLst>
                <a:path w="106044" h="95885">
                  <a:moveTo>
                    <a:pt x="10540" y="2451"/>
                  </a:moveTo>
                  <a:lnTo>
                    <a:pt x="0" y="0"/>
                  </a:lnTo>
                </a:path>
                <a:path w="106044" h="95885">
                  <a:moveTo>
                    <a:pt x="91177" y="93033"/>
                  </a:moveTo>
                  <a:lnTo>
                    <a:pt x="105527" y="954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2180594" y="4927644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0" y="0"/>
                  </a:moveTo>
                  <a:lnTo>
                    <a:pt x="21969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2228469" y="4937436"/>
              <a:ext cx="16510" cy="10795"/>
            </a:xfrm>
            <a:custGeom>
              <a:avLst/>
              <a:gdLst/>
              <a:ahLst/>
              <a:cxnLst/>
              <a:rect l="l" t="t" r="r" b="b"/>
              <a:pathLst>
                <a:path w="16510" h="10795">
                  <a:moveTo>
                    <a:pt x="16381" y="10605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2228469" y="4937436"/>
              <a:ext cx="15875" cy="10795"/>
            </a:xfrm>
            <a:custGeom>
              <a:avLst/>
              <a:gdLst/>
              <a:ahLst/>
              <a:cxnLst/>
              <a:rect l="l" t="t" r="r" b="b"/>
              <a:pathLst>
                <a:path w="15875" h="10795">
                  <a:moveTo>
                    <a:pt x="15365" y="10605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2223770" y="4937436"/>
              <a:ext cx="16510" cy="10795"/>
            </a:xfrm>
            <a:custGeom>
              <a:avLst/>
              <a:gdLst/>
              <a:ahLst/>
              <a:cxnLst/>
              <a:rect l="l" t="t" r="r" b="b"/>
              <a:pathLst>
                <a:path w="16510" h="10795">
                  <a:moveTo>
                    <a:pt x="16254" y="10605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2248660" y="4952944"/>
              <a:ext cx="50165" cy="66675"/>
            </a:xfrm>
            <a:custGeom>
              <a:avLst/>
              <a:gdLst/>
              <a:ahLst/>
              <a:cxnLst/>
              <a:rect l="l" t="t" r="r" b="b"/>
              <a:pathLst>
                <a:path w="50164" h="66675">
                  <a:moveTo>
                    <a:pt x="22984" y="62830"/>
                  </a:moveTo>
                  <a:lnTo>
                    <a:pt x="48001" y="66094"/>
                  </a:lnTo>
                </a:path>
                <a:path w="50164" h="66675">
                  <a:moveTo>
                    <a:pt x="4825" y="0"/>
                  </a:moveTo>
                  <a:lnTo>
                    <a:pt x="49906" y="13056"/>
                  </a:lnTo>
                </a:path>
                <a:path w="50164" h="66675">
                  <a:moveTo>
                    <a:pt x="3809" y="0"/>
                  </a:moveTo>
                  <a:lnTo>
                    <a:pt x="48890" y="13056"/>
                  </a:lnTo>
                </a:path>
                <a:path w="50164" h="66675">
                  <a:moveTo>
                    <a:pt x="0" y="0"/>
                  </a:moveTo>
                  <a:lnTo>
                    <a:pt x="45969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2296662" y="4966000"/>
              <a:ext cx="12700" cy="55244"/>
            </a:xfrm>
            <a:custGeom>
              <a:avLst/>
              <a:gdLst/>
              <a:ahLst/>
              <a:cxnLst/>
              <a:rect l="l" t="t" r="r" b="b"/>
              <a:pathLst>
                <a:path w="12700" h="55245">
                  <a:moveTo>
                    <a:pt x="0" y="53038"/>
                  </a:moveTo>
                  <a:lnTo>
                    <a:pt x="12444" y="54676"/>
                  </a:lnTo>
                </a:path>
                <a:path w="12700" h="55245">
                  <a:moveTo>
                    <a:pt x="1904" y="0"/>
                  </a:move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2199769" y="4966000"/>
              <a:ext cx="99060" cy="50165"/>
            </a:xfrm>
            <a:custGeom>
              <a:avLst/>
              <a:gdLst/>
              <a:ahLst/>
              <a:cxnLst/>
              <a:rect l="l" t="t" r="r" b="b"/>
              <a:pathLst>
                <a:path w="99060" h="50164">
                  <a:moveTo>
                    <a:pt x="97781" y="0"/>
                  </a:moveTo>
                  <a:lnTo>
                    <a:pt x="98797" y="0"/>
                  </a:lnTo>
                </a:path>
                <a:path w="99060" h="50164">
                  <a:moveTo>
                    <a:pt x="94860" y="0"/>
                  </a:moveTo>
                  <a:lnTo>
                    <a:pt x="96892" y="812"/>
                  </a:lnTo>
                </a:path>
                <a:path w="99060" h="50164">
                  <a:moveTo>
                    <a:pt x="0" y="41620"/>
                  </a:moveTo>
                  <a:lnTo>
                    <a:pt x="15365" y="43246"/>
                  </a:lnTo>
                  <a:lnTo>
                    <a:pt x="44065" y="47335"/>
                  </a:lnTo>
                  <a:lnTo>
                    <a:pt x="71875" y="497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2252469" y="49521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2252469" y="495294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2252469" y="49521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2247644" y="49513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0" y="1638"/>
                  </a:moveTo>
                  <a:lnTo>
                    <a:pt x="1015" y="1638"/>
                  </a:lnTo>
                </a:path>
                <a:path w="2539" h="1904">
                  <a:moveTo>
                    <a:pt x="0" y="1638"/>
                  </a:moveTo>
                  <a:lnTo>
                    <a:pt x="1015" y="1638"/>
                  </a:lnTo>
                  <a:lnTo>
                    <a:pt x="1015" y="825"/>
                  </a:lnTo>
                  <a:lnTo>
                    <a:pt x="2031" y="825"/>
                  </a:lnTo>
                  <a:lnTo>
                    <a:pt x="20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2240024" y="49480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5" y="825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2243834" y="494804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015" y="825"/>
                  </a:moveTo>
                  <a:lnTo>
                    <a:pt x="1904" y="825"/>
                  </a:lnTo>
                </a:path>
                <a:path w="1905" h="1270">
                  <a:moveTo>
                    <a:pt x="1015" y="0"/>
                  </a:moveTo>
                  <a:lnTo>
                    <a:pt x="1904" y="825"/>
                  </a:lnTo>
                </a:path>
                <a:path w="1905" h="1270">
                  <a:moveTo>
                    <a:pt x="0" y="0"/>
                  </a:moveTo>
                  <a:lnTo>
                    <a:pt x="1015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2241040" y="4935811"/>
              <a:ext cx="67310" cy="17145"/>
            </a:xfrm>
            <a:custGeom>
              <a:avLst/>
              <a:gdLst/>
              <a:ahLst/>
              <a:cxnLst/>
              <a:rect l="l" t="t" r="r" b="b"/>
              <a:pathLst>
                <a:path w="67310" h="17145">
                  <a:moveTo>
                    <a:pt x="11428" y="17133"/>
                  </a:moveTo>
                  <a:lnTo>
                    <a:pt x="10540" y="16320"/>
                  </a:lnTo>
                  <a:lnTo>
                    <a:pt x="9524" y="15494"/>
                  </a:lnTo>
                  <a:lnTo>
                    <a:pt x="7619" y="15494"/>
                  </a:lnTo>
                  <a:lnTo>
                    <a:pt x="6603" y="14682"/>
                  </a:lnTo>
                  <a:lnTo>
                    <a:pt x="5714" y="13869"/>
                  </a:lnTo>
                  <a:lnTo>
                    <a:pt x="4698" y="13056"/>
                  </a:lnTo>
                </a:path>
                <a:path w="67310" h="17145">
                  <a:moveTo>
                    <a:pt x="11428" y="16320"/>
                  </a:moveTo>
                  <a:lnTo>
                    <a:pt x="8635" y="15494"/>
                  </a:lnTo>
                  <a:lnTo>
                    <a:pt x="7619" y="15494"/>
                  </a:lnTo>
                  <a:lnTo>
                    <a:pt x="5714" y="13869"/>
                  </a:lnTo>
                  <a:lnTo>
                    <a:pt x="3809" y="13056"/>
                  </a:lnTo>
                </a:path>
                <a:path w="67310" h="17145">
                  <a:moveTo>
                    <a:pt x="6603" y="17133"/>
                  </a:moveTo>
                  <a:lnTo>
                    <a:pt x="5714" y="16320"/>
                  </a:lnTo>
                  <a:lnTo>
                    <a:pt x="3809" y="15494"/>
                  </a:lnTo>
                  <a:lnTo>
                    <a:pt x="2793" y="14682"/>
                  </a:lnTo>
                  <a:lnTo>
                    <a:pt x="1904" y="13869"/>
                  </a:lnTo>
                  <a:lnTo>
                    <a:pt x="888" y="13056"/>
                  </a:lnTo>
                  <a:lnTo>
                    <a:pt x="0" y="13056"/>
                  </a:lnTo>
                </a:path>
                <a:path w="67310" h="17145">
                  <a:moveTo>
                    <a:pt x="0" y="13056"/>
                  </a:moveTo>
                  <a:lnTo>
                    <a:pt x="888" y="13056"/>
                  </a:lnTo>
                  <a:lnTo>
                    <a:pt x="1904" y="13056"/>
                  </a:lnTo>
                  <a:lnTo>
                    <a:pt x="2793" y="12230"/>
                  </a:lnTo>
                </a:path>
                <a:path w="67310" h="17145">
                  <a:moveTo>
                    <a:pt x="43049" y="3264"/>
                  </a:moveTo>
                  <a:lnTo>
                    <a:pt x="67050" y="2438"/>
                  </a:lnTo>
                </a:path>
                <a:path w="67310" h="17145">
                  <a:moveTo>
                    <a:pt x="33525" y="812"/>
                  </a:moveTo>
                  <a:lnTo>
                    <a:pt x="48890" y="0"/>
                  </a:lnTo>
                  <a:lnTo>
                    <a:pt x="6514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2308090" y="493824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2217928" y="4931721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2222754" y="493172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32"/>
                  </a:moveTo>
                  <a:lnTo>
                    <a:pt x="13714" y="1632"/>
                  </a:lnTo>
                </a:path>
              </a:pathLst>
            </a:custGeom>
            <a:ln w="3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2226564" y="4931721"/>
              <a:ext cx="57785" cy="7620"/>
            </a:xfrm>
            <a:custGeom>
              <a:avLst/>
              <a:gdLst/>
              <a:ahLst/>
              <a:cxnLst/>
              <a:rect l="l" t="t" r="r" b="b"/>
              <a:pathLst>
                <a:path w="57785" h="7620">
                  <a:moveTo>
                    <a:pt x="1015" y="4089"/>
                  </a:moveTo>
                  <a:lnTo>
                    <a:pt x="16381" y="4089"/>
                  </a:lnTo>
                </a:path>
                <a:path w="57785" h="7620">
                  <a:moveTo>
                    <a:pt x="1904" y="5715"/>
                  </a:moveTo>
                  <a:lnTo>
                    <a:pt x="15365" y="6528"/>
                  </a:lnTo>
                </a:path>
                <a:path w="57785" h="7620">
                  <a:moveTo>
                    <a:pt x="55621" y="7353"/>
                  </a:moveTo>
                  <a:lnTo>
                    <a:pt x="57525" y="7353"/>
                  </a:lnTo>
                </a:path>
                <a:path w="57785" h="7620">
                  <a:moveTo>
                    <a:pt x="16381" y="4089"/>
                  </a:moveTo>
                  <a:lnTo>
                    <a:pt x="32636" y="4902"/>
                  </a:lnTo>
                  <a:lnTo>
                    <a:pt x="48001" y="4902"/>
                  </a:lnTo>
                </a:path>
                <a:path w="57785" h="7620">
                  <a:moveTo>
                    <a:pt x="15365" y="6528"/>
                  </a:moveTo>
                  <a:lnTo>
                    <a:pt x="28826" y="6528"/>
                  </a:lnTo>
                  <a:lnTo>
                    <a:pt x="42287" y="7353"/>
                  </a:lnTo>
                  <a:lnTo>
                    <a:pt x="55621" y="7353"/>
                  </a:lnTo>
                </a:path>
                <a:path w="57785" h="7620">
                  <a:moveTo>
                    <a:pt x="0" y="4089"/>
                  </a:moveTo>
                  <a:lnTo>
                    <a:pt x="1015" y="4089"/>
                  </a:ln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2226564" y="493581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4">
                  <a:moveTo>
                    <a:pt x="0" y="0"/>
                  </a:moveTo>
                  <a:lnTo>
                    <a:pt x="1904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2226564" y="493172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44"/>
                  </a:moveTo>
                  <a:lnTo>
                    <a:pt x="13714" y="2044"/>
                  </a:lnTo>
                </a:path>
              </a:pathLst>
            </a:custGeom>
            <a:ln w="40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2223770" y="493743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2225675" y="49366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1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2226564" y="493581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2222754" y="493498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2227580" y="493581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88" y="1625"/>
                  </a:moveTo>
                  <a:lnTo>
                    <a:pt x="0" y="81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2202563" y="4930095"/>
              <a:ext cx="21590" cy="7620"/>
            </a:xfrm>
            <a:custGeom>
              <a:avLst/>
              <a:gdLst/>
              <a:ahLst/>
              <a:cxnLst/>
              <a:rect l="l" t="t" r="r" b="b"/>
              <a:pathLst>
                <a:path w="21589" h="7620">
                  <a:moveTo>
                    <a:pt x="21207" y="7341"/>
                  </a:moveTo>
                  <a:lnTo>
                    <a:pt x="21207" y="6528"/>
                  </a:lnTo>
                  <a:lnTo>
                    <a:pt x="20191" y="6528"/>
                  </a:lnTo>
                  <a:lnTo>
                    <a:pt x="20191" y="5715"/>
                  </a:lnTo>
                  <a:lnTo>
                    <a:pt x="20191" y="4889"/>
                  </a:lnTo>
                </a:path>
                <a:path w="21589" h="7620">
                  <a:moveTo>
                    <a:pt x="0" y="0"/>
                  </a:moveTo>
                  <a:lnTo>
                    <a:pt x="5841" y="812"/>
                  </a:lnTo>
                  <a:lnTo>
                    <a:pt x="8635" y="812"/>
                  </a:lnTo>
                  <a:lnTo>
                    <a:pt x="14476" y="812"/>
                  </a:lnTo>
                  <a:lnTo>
                    <a:pt x="15365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2155577" y="5001093"/>
              <a:ext cx="29845" cy="4445"/>
            </a:xfrm>
            <a:custGeom>
              <a:avLst/>
              <a:gdLst/>
              <a:ahLst/>
              <a:cxnLst/>
              <a:rect l="l" t="t" r="r" b="b"/>
              <a:pathLst>
                <a:path w="29844" h="4445">
                  <a:moveTo>
                    <a:pt x="0" y="0"/>
                  </a:moveTo>
                  <a:lnTo>
                    <a:pt x="15365" y="1625"/>
                  </a:lnTo>
                  <a:lnTo>
                    <a:pt x="29842" y="407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2102877" y="4991300"/>
              <a:ext cx="52705" cy="10160"/>
            </a:xfrm>
            <a:custGeom>
              <a:avLst/>
              <a:gdLst/>
              <a:ahLst/>
              <a:cxnLst/>
              <a:rect l="l" t="t" r="r" b="b"/>
              <a:pathLst>
                <a:path w="52705" h="10160">
                  <a:moveTo>
                    <a:pt x="0" y="0"/>
                  </a:moveTo>
                  <a:lnTo>
                    <a:pt x="11555" y="2451"/>
                  </a:lnTo>
                  <a:lnTo>
                    <a:pt x="24000" y="4889"/>
                  </a:lnTo>
                  <a:lnTo>
                    <a:pt x="38350" y="7341"/>
                  </a:lnTo>
                </a:path>
                <a:path w="52705" h="10160">
                  <a:moveTo>
                    <a:pt x="38350" y="7341"/>
                  </a:moveTo>
                  <a:lnTo>
                    <a:pt x="52700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2156593" y="4924380"/>
              <a:ext cx="24130" cy="3810"/>
            </a:xfrm>
            <a:custGeom>
              <a:avLst/>
              <a:gdLst/>
              <a:ahLst/>
              <a:cxnLst/>
              <a:rect l="l" t="t" r="r" b="b"/>
              <a:pathLst>
                <a:path w="24130" h="3810">
                  <a:moveTo>
                    <a:pt x="0" y="0"/>
                  </a:moveTo>
                  <a:lnTo>
                    <a:pt x="24000" y="32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2164212" y="4925193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8635" y="1638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2131703" y="4920303"/>
              <a:ext cx="48895" cy="7620"/>
            </a:xfrm>
            <a:custGeom>
              <a:avLst/>
              <a:gdLst/>
              <a:ahLst/>
              <a:cxnLst/>
              <a:rect l="l" t="t" r="r" b="b"/>
              <a:pathLst>
                <a:path w="48894" h="7620">
                  <a:moveTo>
                    <a:pt x="48890" y="7341"/>
                  </a:moveTo>
                  <a:lnTo>
                    <a:pt x="41144" y="6528"/>
                  </a:lnTo>
                </a:path>
                <a:path w="48894" h="7620">
                  <a:moveTo>
                    <a:pt x="0" y="0"/>
                  </a:moveTo>
                  <a:lnTo>
                    <a:pt x="6603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988752" y="4914587"/>
              <a:ext cx="175895" cy="44450"/>
            </a:xfrm>
            <a:custGeom>
              <a:avLst/>
              <a:gdLst/>
              <a:ahLst/>
              <a:cxnLst/>
              <a:rect l="l" t="t" r="r" b="b"/>
              <a:pathLst>
                <a:path w="175894" h="44450">
                  <a:moveTo>
                    <a:pt x="129490" y="2451"/>
                  </a:moveTo>
                  <a:lnTo>
                    <a:pt x="142951" y="5715"/>
                  </a:lnTo>
                </a:path>
                <a:path w="175894" h="44450">
                  <a:moveTo>
                    <a:pt x="175460" y="10605"/>
                  </a:moveTo>
                  <a:lnTo>
                    <a:pt x="166825" y="9792"/>
                  </a:lnTo>
                  <a:lnTo>
                    <a:pt x="159205" y="8166"/>
                  </a:lnTo>
                  <a:lnTo>
                    <a:pt x="150570" y="6528"/>
                  </a:lnTo>
                  <a:lnTo>
                    <a:pt x="141935" y="5715"/>
                  </a:lnTo>
                  <a:lnTo>
                    <a:pt x="134316" y="4076"/>
                  </a:lnTo>
                  <a:lnTo>
                    <a:pt x="125680" y="2451"/>
                  </a:lnTo>
                  <a:lnTo>
                    <a:pt x="116029" y="0"/>
                  </a:lnTo>
                </a:path>
                <a:path w="175894" h="44450">
                  <a:moveTo>
                    <a:pt x="4787" y="44071"/>
                  </a:moveTo>
                  <a:lnTo>
                    <a:pt x="0" y="416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2032868" y="4974154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39">
                  <a:moveTo>
                    <a:pt x="6705" y="24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993539" y="4958659"/>
              <a:ext cx="97155" cy="31115"/>
            </a:xfrm>
            <a:custGeom>
              <a:avLst/>
              <a:gdLst/>
              <a:ahLst/>
              <a:cxnLst/>
              <a:rect l="l" t="t" r="r" b="b"/>
              <a:pathLst>
                <a:path w="97155" h="31114">
                  <a:moveTo>
                    <a:pt x="96892" y="31002"/>
                  </a:moveTo>
                  <a:lnTo>
                    <a:pt x="83431" y="27738"/>
                  </a:lnTo>
                  <a:lnTo>
                    <a:pt x="69970" y="24474"/>
                  </a:lnTo>
                  <a:lnTo>
                    <a:pt x="62338" y="22848"/>
                  </a:lnTo>
                  <a:lnTo>
                    <a:pt x="53703" y="20397"/>
                  </a:lnTo>
                  <a:lnTo>
                    <a:pt x="46033" y="17946"/>
                  </a:lnTo>
                </a:path>
                <a:path w="97155" h="31114">
                  <a:moveTo>
                    <a:pt x="39328" y="15494"/>
                  </a:moveTo>
                  <a:lnTo>
                    <a:pt x="31645" y="13056"/>
                  </a:lnTo>
                  <a:lnTo>
                    <a:pt x="24940" y="10605"/>
                  </a:lnTo>
                  <a:lnTo>
                    <a:pt x="18222" y="8153"/>
                  </a:lnTo>
                  <a:lnTo>
                    <a:pt x="12470" y="5702"/>
                  </a:lnTo>
                  <a:lnTo>
                    <a:pt x="6717" y="3264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874614" y="4903982"/>
              <a:ext cx="219710" cy="52705"/>
            </a:xfrm>
            <a:custGeom>
              <a:avLst/>
              <a:gdLst/>
              <a:ahLst/>
              <a:cxnLst/>
              <a:rect l="l" t="t" r="r" b="b"/>
              <a:pathLst>
                <a:path w="219710" h="52704">
                  <a:moveTo>
                    <a:pt x="219627" y="8153"/>
                  </a:moveTo>
                  <a:lnTo>
                    <a:pt x="209087" y="5715"/>
                  </a:lnTo>
                  <a:lnTo>
                    <a:pt x="198546" y="2451"/>
                  </a:lnTo>
                  <a:lnTo>
                    <a:pt x="188895" y="0"/>
                  </a:lnTo>
                </a:path>
                <a:path w="219710" h="52704">
                  <a:moveTo>
                    <a:pt x="93984" y="39169"/>
                  </a:moveTo>
                  <a:lnTo>
                    <a:pt x="89196" y="35905"/>
                  </a:lnTo>
                </a:path>
                <a:path w="219710" h="52704">
                  <a:moveTo>
                    <a:pt x="99749" y="43246"/>
                  </a:moveTo>
                  <a:lnTo>
                    <a:pt x="93984" y="39169"/>
                  </a:lnTo>
                </a:path>
                <a:path w="219710" h="52704">
                  <a:moveTo>
                    <a:pt x="114137" y="52225"/>
                  </a:moveTo>
                  <a:lnTo>
                    <a:pt x="108372" y="48961"/>
                  </a:lnTo>
                  <a:lnTo>
                    <a:pt x="103584" y="45697"/>
                  </a:lnTo>
                </a:path>
                <a:path w="219710" h="52704">
                  <a:moveTo>
                    <a:pt x="103584" y="45697"/>
                  </a:moveTo>
                  <a:lnTo>
                    <a:pt x="99749" y="43246"/>
                  </a:lnTo>
                </a:path>
                <a:path w="219710" h="52704">
                  <a:moveTo>
                    <a:pt x="0" y="1625"/>
                  </a:moveTo>
                  <a:lnTo>
                    <a:pt x="11505" y="6528"/>
                  </a:lnTo>
                </a:path>
                <a:path w="219710" h="52704">
                  <a:moveTo>
                    <a:pt x="11505" y="6528"/>
                  </a:moveTo>
                  <a:lnTo>
                    <a:pt x="23023" y="11418"/>
                  </a:lnTo>
                </a:path>
                <a:path w="219710" h="52704">
                  <a:moveTo>
                    <a:pt x="55633" y="23661"/>
                  </a:moveTo>
                  <a:lnTo>
                    <a:pt x="70974" y="28564"/>
                  </a:lnTo>
                </a:path>
                <a:path w="219710" h="52704">
                  <a:moveTo>
                    <a:pt x="89196" y="35905"/>
                  </a:moveTo>
                  <a:lnTo>
                    <a:pt x="84396" y="33453"/>
                  </a:lnTo>
                  <a:lnTo>
                    <a:pt x="83444" y="32641"/>
                  </a:lnTo>
                </a:path>
                <a:path w="219710" h="52704">
                  <a:moveTo>
                    <a:pt x="85361" y="32641"/>
                  </a:moveTo>
                  <a:lnTo>
                    <a:pt x="92066" y="35092"/>
                  </a:lnTo>
                  <a:lnTo>
                    <a:pt x="94949" y="36718"/>
                  </a:lnTo>
                </a:path>
                <a:path w="219710" h="52704">
                  <a:moveTo>
                    <a:pt x="70974" y="28564"/>
                  </a:moveTo>
                  <a:lnTo>
                    <a:pt x="85361" y="32641"/>
                  </a:lnTo>
                </a:path>
                <a:path w="219710" h="52704">
                  <a:moveTo>
                    <a:pt x="23023" y="11418"/>
                  </a:moveTo>
                  <a:lnTo>
                    <a:pt x="34528" y="15507"/>
                  </a:lnTo>
                  <a:lnTo>
                    <a:pt x="45081" y="19584"/>
                  </a:lnTo>
                  <a:lnTo>
                    <a:pt x="55633" y="236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2065415" y="4715464"/>
              <a:ext cx="17780" cy="13335"/>
            </a:xfrm>
            <a:custGeom>
              <a:avLst/>
              <a:gdLst/>
              <a:ahLst/>
              <a:cxnLst/>
              <a:rect l="l" t="t" r="r" b="b"/>
              <a:pathLst>
                <a:path w="17780" h="13335">
                  <a:moveTo>
                    <a:pt x="17270" y="13056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2082685" y="4728521"/>
              <a:ext cx="17780" cy="12700"/>
            </a:xfrm>
            <a:custGeom>
              <a:avLst/>
              <a:gdLst/>
              <a:ahLst/>
              <a:cxnLst/>
              <a:rect l="l" t="t" r="r" b="b"/>
              <a:pathLst>
                <a:path w="17780" h="12700">
                  <a:moveTo>
                    <a:pt x="17270" y="12243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2235199" y="4827269"/>
              <a:ext cx="67310" cy="38735"/>
            </a:xfrm>
            <a:custGeom>
              <a:avLst/>
              <a:gdLst/>
              <a:ahLst/>
              <a:cxnLst/>
              <a:rect l="l" t="t" r="r" b="b"/>
              <a:pathLst>
                <a:path w="67310" h="38735">
                  <a:moveTo>
                    <a:pt x="0" y="0"/>
                  </a:moveTo>
                  <a:lnTo>
                    <a:pt x="67177" y="36718"/>
                  </a:lnTo>
                </a:path>
                <a:path w="67310" h="38735">
                  <a:moveTo>
                    <a:pt x="53716" y="31015"/>
                  </a:moveTo>
                  <a:lnTo>
                    <a:pt x="66161" y="383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2170054" y="4786462"/>
              <a:ext cx="60325" cy="41910"/>
            </a:xfrm>
            <a:custGeom>
              <a:avLst/>
              <a:gdLst/>
              <a:ahLst/>
              <a:cxnLst/>
              <a:rect l="l" t="t" r="r" b="b"/>
              <a:pathLst>
                <a:path w="60325" h="41910">
                  <a:moveTo>
                    <a:pt x="0" y="0"/>
                  </a:moveTo>
                  <a:lnTo>
                    <a:pt x="60319" y="37543"/>
                  </a:lnTo>
                </a:path>
                <a:path w="60325" h="41910">
                  <a:moveTo>
                    <a:pt x="17270" y="15507"/>
                  </a:moveTo>
                  <a:lnTo>
                    <a:pt x="60319" y="416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2177673" y="4776669"/>
              <a:ext cx="59055" cy="1905"/>
            </a:xfrm>
            <a:custGeom>
              <a:avLst/>
              <a:gdLst/>
              <a:ahLst/>
              <a:cxnLst/>
              <a:rect l="l" t="t" r="r" b="b"/>
              <a:pathLst>
                <a:path w="59055" h="1904">
                  <a:moveTo>
                    <a:pt x="-13716" y="819"/>
                  </a:moveTo>
                  <a:lnTo>
                    <a:pt x="72258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2172847" y="4778308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80">
                  <a:moveTo>
                    <a:pt x="0" y="0"/>
                  </a:moveTo>
                  <a:lnTo>
                    <a:pt x="1727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2184403" y="4771780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5" h="2539">
                  <a:moveTo>
                    <a:pt x="0" y="0"/>
                  </a:moveTo>
                  <a:lnTo>
                    <a:pt x="26794" y="24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2187324" y="4799518"/>
              <a:ext cx="48260" cy="27940"/>
            </a:xfrm>
            <a:custGeom>
              <a:avLst/>
              <a:gdLst/>
              <a:ahLst/>
              <a:cxnLst/>
              <a:rect l="l" t="t" r="r" b="b"/>
              <a:pathLst>
                <a:path w="48260" h="27939">
                  <a:moveTo>
                    <a:pt x="0" y="0"/>
                  </a:moveTo>
                  <a:lnTo>
                    <a:pt x="18159" y="12243"/>
                  </a:lnTo>
                  <a:lnTo>
                    <a:pt x="37334" y="22848"/>
                  </a:lnTo>
                </a:path>
                <a:path w="48260" h="27939">
                  <a:moveTo>
                    <a:pt x="43049" y="24487"/>
                  </a:moveTo>
                  <a:lnTo>
                    <a:pt x="47874" y="277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2230373" y="4828082"/>
              <a:ext cx="53975" cy="30480"/>
            </a:xfrm>
            <a:custGeom>
              <a:avLst/>
              <a:gdLst/>
              <a:ahLst/>
              <a:cxnLst/>
              <a:rect l="l" t="t" r="r" b="b"/>
              <a:pathLst>
                <a:path w="53975" h="30479">
                  <a:moveTo>
                    <a:pt x="0" y="0"/>
                  </a:moveTo>
                  <a:lnTo>
                    <a:pt x="1015" y="812"/>
                  </a:lnTo>
                </a:path>
                <a:path w="53975" h="30479">
                  <a:moveTo>
                    <a:pt x="43176" y="24487"/>
                  </a:moveTo>
                  <a:lnTo>
                    <a:pt x="53716" y="30202"/>
                  </a:lnTo>
                </a:path>
                <a:path w="53975" h="30479">
                  <a:moveTo>
                    <a:pt x="1015" y="812"/>
                  </a:moveTo>
                  <a:lnTo>
                    <a:pt x="43176" y="244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2224659" y="4822367"/>
              <a:ext cx="64769" cy="36195"/>
            </a:xfrm>
            <a:custGeom>
              <a:avLst/>
              <a:gdLst/>
              <a:ahLst/>
              <a:cxnLst/>
              <a:rect l="l" t="t" r="r" b="b"/>
              <a:pathLst>
                <a:path w="64769" h="36195">
                  <a:moveTo>
                    <a:pt x="0" y="0"/>
                  </a:moveTo>
                  <a:lnTo>
                    <a:pt x="12444" y="7353"/>
                  </a:lnTo>
                  <a:lnTo>
                    <a:pt x="25016" y="14694"/>
                  </a:lnTo>
                  <a:lnTo>
                    <a:pt x="38350" y="22035"/>
                  </a:lnTo>
                  <a:lnTo>
                    <a:pt x="50795" y="29389"/>
                  </a:lnTo>
                  <a:lnTo>
                    <a:pt x="64256" y="35917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2224659" y="4776669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6222" y="-13716"/>
                  </a:moveTo>
                  <a:lnTo>
                    <a:pt x="6222" y="13716"/>
                  </a:lnTo>
                </a:path>
              </a:pathLst>
            </a:custGeom>
            <a:ln w="124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2217040" y="4775044"/>
              <a:ext cx="76200" cy="6985"/>
            </a:xfrm>
            <a:custGeom>
              <a:avLst/>
              <a:gdLst/>
              <a:ahLst/>
              <a:cxnLst/>
              <a:rect l="l" t="t" r="r" b="b"/>
              <a:pathLst>
                <a:path w="76200" h="6985">
                  <a:moveTo>
                    <a:pt x="-13716" y="3264"/>
                  </a:moveTo>
                  <a:lnTo>
                    <a:pt x="89402" y="3264"/>
                  </a:lnTo>
                </a:path>
              </a:pathLst>
            </a:custGeom>
            <a:ln w="339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2207388" y="477666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70">
                  <a:moveTo>
                    <a:pt x="0" y="825"/>
                  </a:moveTo>
                  <a:lnTo>
                    <a:pt x="16381" y="825"/>
                  </a:lnTo>
                  <a:lnTo>
                    <a:pt x="1727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2205484" y="4774231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4" h="3810">
                  <a:moveTo>
                    <a:pt x="0" y="3264"/>
                  </a:moveTo>
                  <a:lnTo>
                    <a:pt x="1904" y="3264"/>
                  </a:lnTo>
                </a:path>
                <a:path w="12064" h="3810">
                  <a:moveTo>
                    <a:pt x="5714" y="0"/>
                  </a:moveTo>
                  <a:lnTo>
                    <a:pt x="11555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2190118" y="4777495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0" y="812"/>
                  </a:moveTo>
                  <a:lnTo>
                    <a:pt x="1536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2146942" y="4775044"/>
              <a:ext cx="40640" cy="27305"/>
            </a:xfrm>
            <a:custGeom>
              <a:avLst/>
              <a:gdLst/>
              <a:ahLst/>
              <a:cxnLst/>
              <a:rect l="l" t="t" r="r" b="b"/>
              <a:pathLst>
                <a:path w="40639" h="27304">
                  <a:moveTo>
                    <a:pt x="1015" y="812"/>
                  </a:moveTo>
                  <a:lnTo>
                    <a:pt x="0" y="0"/>
                  </a:lnTo>
                </a:path>
                <a:path w="40639" h="27304">
                  <a:moveTo>
                    <a:pt x="19175" y="13869"/>
                  </a:moveTo>
                  <a:lnTo>
                    <a:pt x="40382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2168149" y="4779121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888" y="8979"/>
                  </a:moveTo>
                  <a:lnTo>
                    <a:pt x="0" y="8166"/>
                  </a:lnTo>
                </a:path>
                <a:path w="1269" h="9525">
                  <a:moveTo>
                    <a:pt x="0" y="81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2170943" y="47783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2169038" y="478646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15" y="0"/>
                  </a:moveTo>
                  <a:lnTo>
                    <a:pt x="1015" y="825"/>
                  </a:lnTo>
                  <a:lnTo>
                    <a:pt x="0" y="825"/>
                  </a:lnTo>
                  <a:lnTo>
                    <a:pt x="0" y="163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2169038" y="4778308"/>
              <a:ext cx="18415" cy="21590"/>
            </a:xfrm>
            <a:custGeom>
              <a:avLst/>
              <a:gdLst/>
              <a:ahLst/>
              <a:cxnLst/>
              <a:rect l="l" t="t" r="r" b="b"/>
              <a:pathLst>
                <a:path w="18414" h="21589">
                  <a:moveTo>
                    <a:pt x="3809" y="0"/>
                  </a:moveTo>
                  <a:lnTo>
                    <a:pt x="3809" y="812"/>
                  </a:lnTo>
                  <a:lnTo>
                    <a:pt x="2920" y="1625"/>
                  </a:lnTo>
                  <a:lnTo>
                    <a:pt x="2920" y="2451"/>
                  </a:lnTo>
                  <a:lnTo>
                    <a:pt x="2920" y="3264"/>
                  </a:lnTo>
                  <a:lnTo>
                    <a:pt x="2920" y="4076"/>
                  </a:lnTo>
                </a:path>
                <a:path w="18414" h="21589">
                  <a:moveTo>
                    <a:pt x="0" y="9792"/>
                  </a:moveTo>
                  <a:lnTo>
                    <a:pt x="18286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2171959" y="477830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2147958" y="4775857"/>
              <a:ext cx="24130" cy="13335"/>
            </a:xfrm>
            <a:custGeom>
              <a:avLst/>
              <a:gdLst/>
              <a:ahLst/>
              <a:cxnLst/>
              <a:rect l="l" t="t" r="r" b="b"/>
              <a:pathLst>
                <a:path w="24130" h="13335">
                  <a:moveTo>
                    <a:pt x="22096" y="10605"/>
                  </a:moveTo>
                  <a:lnTo>
                    <a:pt x="21080" y="9792"/>
                  </a:lnTo>
                  <a:lnTo>
                    <a:pt x="20191" y="8979"/>
                  </a:lnTo>
                  <a:lnTo>
                    <a:pt x="20191" y="8166"/>
                  </a:lnTo>
                  <a:lnTo>
                    <a:pt x="20191" y="7341"/>
                  </a:lnTo>
                  <a:lnTo>
                    <a:pt x="21080" y="7341"/>
                  </a:lnTo>
                  <a:lnTo>
                    <a:pt x="21080" y="6528"/>
                  </a:lnTo>
                  <a:lnTo>
                    <a:pt x="22096" y="6528"/>
                  </a:lnTo>
                  <a:lnTo>
                    <a:pt x="22984" y="6528"/>
                  </a:lnTo>
                  <a:lnTo>
                    <a:pt x="24000" y="6528"/>
                  </a:lnTo>
                </a:path>
                <a:path w="24130" h="13335">
                  <a:moveTo>
                    <a:pt x="21080" y="3264"/>
                  </a:moveTo>
                  <a:lnTo>
                    <a:pt x="22096" y="2451"/>
                  </a:lnTo>
                  <a:lnTo>
                    <a:pt x="24000" y="2451"/>
                  </a:lnTo>
                </a:path>
                <a:path w="24130" h="13335">
                  <a:moveTo>
                    <a:pt x="0" y="0"/>
                  </a:moveTo>
                  <a:lnTo>
                    <a:pt x="4825" y="4076"/>
                  </a:lnTo>
                </a:path>
                <a:path w="24130" h="13335">
                  <a:moveTo>
                    <a:pt x="17270" y="12243"/>
                  </a:moveTo>
                  <a:lnTo>
                    <a:pt x="18159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2152783" y="477993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4">
                  <a:moveTo>
                    <a:pt x="0" y="0"/>
                  </a:moveTo>
                  <a:lnTo>
                    <a:pt x="12444" y="816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2163323" y="4770141"/>
              <a:ext cx="21590" cy="17145"/>
            </a:xfrm>
            <a:custGeom>
              <a:avLst/>
              <a:gdLst/>
              <a:ahLst/>
              <a:cxnLst/>
              <a:rect l="l" t="t" r="r" b="b"/>
              <a:pathLst>
                <a:path w="21589" h="17145">
                  <a:moveTo>
                    <a:pt x="4825" y="17146"/>
                  </a:moveTo>
                  <a:lnTo>
                    <a:pt x="3809" y="16320"/>
                  </a:lnTo>
                  <a:lnTo>
                    <a:pt x="2793" y="14694"/>
                  </a:lnTo>
                  <a:lnTo>
                    <a:pt x="2793" y="13881"/>
                  </a:lnTo>
                  <a:lnTo>
                    <a:pt x="2793" y="12243"/>
                  </a:lnTo>
                  <a:lnTo>
                    <a:pt x="2793" y="11430"/>
                  </a:lnTo>
                  <a:lnTo>
                    <a:pt x="3809" y="10617"/>
                  </a:lnTo>
                  <a:lnTo>
                    <a:pt x="4825" y="9792"/>
                  </a:lnTo>
                </a:path>
                <a:path w="21589" h="17145">
                  <a:moveTo>
                    <a:pt x="0" y="0"/>
                  </a:moveTo>
                  <a:lnTo>
                    <a:pt x="21080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2117226" y="4753821"/>
              <a:ext cx="18415" cy="12700"/>
            </a:xfrm>
            <a:custGeom>
              <a:avLst/>
              <a:gdLst/>
              <a:ahLst/>
              <a:cxnLst/>
              <a:rect l="l" t="t" r="r" b="b"/>
              <a:pathLst>
                <a:path w="18414" h="12700">
                  <a:moveTo>
                    <a:pt x="18286" y="12243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2140338" y="47677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2141227" y="4768516"/>
              <a:ext cx="22225" cy="6985"/>
            </a:xfrm>
            <a:custGeom>
              <a:avLst/>
              <a:gdLst/>
              <a:ahLst/>
              <a:cxnLst/>
              <a:rect l="l" t="t" r="r" b="b"/>
              <a:pathLst>
                <a:path w="22225" h="6985">
                  <a:moveTo>
                    <a:pt x="0" y="0"/>
                  </a:moveTo>
                  <a:lnTo>
                    <a:pt x="5714" y="0"/>
                  </a:lnTo>
                  <a:lnTo>
                    <a:pt x="22096" y="1625"/>
                  </a:lnTo>
                </a:path>
                <a:path w="22225" h="6985">
                  <a:moveTo>
                    <a:pt x="5714" y="6528"/>
                  </a:moveTo>
                  <a:lnTo>
                    <a:pt x="4825" y="6528"/>
                  </a:lnTo>
                </a:path>
                <a:path w="22225" h="6985">
                  <a:moveTo>
                    <a:pt x="3809" y="4889"/>
                  </a:moveTo>
                  <a:lnTo>
                    <a:pt x="4825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2144148" y="477178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888" y="1625"/>
                  </a:moveTo>
                  <a:lnTo>
                    <a:pt x="888" y="812"/>
                  </a:lnTo>
                  <a:lnTo>
                    <a:pt x="0" y="81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2099956" y="4740764"/>
              <a:ext cx="44450" cy="31115"/>
            </a:xfrm>
            <a:custGeom>
              <a:avLst/>
              <a:gdLst/>
              <a:ahLst/>
              <a:cxnLst/>
              <a:rect l="l" t="t" r="r" b="b"/>
              <a:pathLst>
                <a:path w="44450" h="31114">
                  <a:moveTo>
                    <a:pt x="40382" y="27751"/>
                  </a:moveTo>
                  <a:lnTo>
                    <a:pt x="44192" y="31015"/>
                  </a:lnTo>
                </a:path>
                <a:path w="44450" h="31114">
                  <a:moveTo>
                    <a:pt x="41271" y="27751"/>
                  </a:moveTo>
                  <a:lnTo>
                    <a:pt x="39366" y="26938"/>
                  </a:lnTo>
                  <a:lnTo>
                    <a:pt x="38350" y="26938"/>
                  </a:lnTo>
                  <a:lnTo>
                    <a:pt x="37461" y="26112"/>
                  </a:lnTo>
                  <a:lnTo>
                    <a:pt x="35556" y="25299"/>
                  </a:lnTo>
                </a:path>
                <a:path w="44450" h="31114">
                  <a:moveTo>
                    <a:pt x="17270" y="13056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989704" y="4877869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4" h="5079">
                  <a:moveTo>
                    <a:pt x="10552" y="4889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2022315" y="4890926"/>
              <a:ext cx="12065" cy="4445"/>
            </a:xfrm>
            <a:custGeom>
              <a:avLst/>
              <a:gdLst/>
              <a:ahLst/>
              <a:cxnLst/>
              <a:rect l="l" t="t" r="r" b="b"/>
              <a:pathLst>
                <a:path w="12064" h="4445">
                  <a:moveTo>
                    <a:pt x="11505" y="4076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2033820" y="4895003"/>
              <a:ext cx="20320" cy="5715"/>
            </a:xfrm>
            <a:custGeom>
              <a:avLst/>
              <a:gdLst/>
              <a:ahLst/>
              <a:cxnLst/>
              <a:rect l="l" t="t" r="r" b="b"/>
              <a:pathLst>
                <a:path w="20319" h="5714">
                  <a:moveTo>
                    <a:pt x="20140" y="5715"/>
                  </a:moveTo>
                  <a:lnTo>
                    <a:pt x="9587" y="3264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2000257" y="4882759"/>
              <a:ext cx="22225" cy="8255"/>
            </a:xfrm>
            <a:custGeom>
              <a:avLst/>
              <a:gdLst/>
              <a:ahLst/>
              <a:cxnLst/>
              <a:rect l="l" t="t" r="r" b="b"/>
              <a:pathLst>
                <a:path w="22225" h="8254">
                  <a:moveTo>
                    <a:pt x="22057" y="8166"/>
                  </a:moveTo>
                  <a:lnTo>
                    <a:pt x="11505" y="4076"/>
                  </a:lnTo>
                </a:path>
                <a:path w="22225" h="8254">
                  <a:moveTo>
                    <a:pt x="11505" y="4076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783500" y="4712200"/>
              <a:ext cx="206375" cy="165735"/>
            </a:xfrm>
            <a:custGeom>
              <a:avLst/>
              <a:gdLst/>
              <a:ahLst/>
              <a:cxnLst/>
              <a:rect l="l" t="t" r="r" b="b"/>
              <a:pathLst>
                <a:path w="206375" h="165735">
                  <a:moveTo>
                    <a:pt x="0" y="0"/>
                  </a:moveTo>
                  <a:lnTo>
                    <a:pt x="66173" y="68558"/>
                  </a:lnTo>
                </a:path>
                <a:path w="206375" h="165735">
                  <a:moveTo>
                    <a:pt x="95914" y="95484"/>
                  </a:moveTo>
                  <a:lnTo>
                    <a:pt x="108384" y="105276"/>
                  </a:lnTo>
                </a:path>
                <a:path w="206375" h="165735">
                  <a:moveTo>
                    <a:pt x="159205" y="141994"/>
                  </a:moveTo>
                  <a:lnTo>
                    <a:pt x="171676" y="148523"/>
                  </a:lnTo>
                </a:path>
                <a:path w="206375" h="165735">
                  <a:moveTo>
                    <a:pt x="161123" y="143633"/>
                  </a:moveTo>
                  <a:lnTo>
                    <a:pt x="169758" y="147710"/>
                  </a:lnTo>
                  <a:lnTo>
                    <a:pt x="177428" y="151787"/>
                  </a:lnTo>
                </a:path>
                <a:path w="206375" h="165735">
                  <a:moveTo>
                    <a:pt x="206204" y="165669"/>
                  </a:moveTo>
                  <a:lnTo>
                    <a:pt x="195651" y="160766"/>
                  </a:lnTo>
                  <a:lnTo>
                    <a:pt x="187981" y="157502"/>
                  </a:lnTo>
                </a:path>
                <a:path w="206375" h="165735">
                  <a:moveTo>
                    <a:pt x="187981" y="157502"/>
                  </a:moveTo>
                  <a:lnTo>
                    <a:pt x="181263" y="154238"/>
                  </a:lnTo>
                  <a:lnTo>
                    <a:pt x="177428" y="151787"/>
                  </a:lnTo>
                </a:path>
                <a:path w="206375" h="165735">
                  <a:moveTo>
                    <a:pt x="108384" y="106089"/>
                  </a:moveTo>
                  <a:lnTo>
                    <a:pt x="119890" y="115069"/>
                  </a:lnTo>
                  <a:lnTo>
                    <a:pt x="132360" y="124048"/>
                  </a:lnTo>
                </a:path>
                <a:path w="206375" h="165735">
                  <a:moveTo>
                    <a:pt x="132360" y="124048"/>
                  </a:moveTo>
                  <a:lnTo>
                    <a:pt x="144818" y="133028"/>
                  </a:lnTo>
                  <a:lnTo>
                    <a:pt x="146748" y="133841"/>
                  </a:lnTo>
                  <a:lnTo>
                    <a:pt x="158253" y="1411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941753" y="48533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52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930248" y="4846041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5" h="10160">
                  <a:moveTo>
                    <a:pt x="0" y="0"/>
                  </a:moveTo>
                  <a:lnTo>
                    <a:pt x="7670" y="4889"/>
                  </a:lnTo>
                  <a:lnTo>
                    <a:pt x="14375" y="979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891885" y="48174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865979" y="4901531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7682" y="4076"/>
                  </a:moveTo>
                  <a:lnTo>
                    <a:pt x="0" y="0"/>
                  </a:lnTo>
                </a:path>
                <a:path w="8889" h="4445">
                  <a:moveTo>
                    <a:pt x="7682" y="4076"/>
                  </a:moveTo>
                  <a:lnTo>
                    <a:pt x="8635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785417" y="4855834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79">
                  <a:moveTo>
                    <a:pt x="6717" y="4889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635812" y="4710574"/>
              <a:ext cx="243840" cy="191135"/>
            </a:xfrm>
            <a:custGeom>
              <a:avLst/>
              <a:gdLst/>
              <a:ahLst/>
              <a:cxnLst/>
              <a:rect l="l" t="t" r="r" b="b"/>
              <a:pathLst>
                <a:path w="243839" h="191135">
                  <a:moveTo>
                    <a:pt x="163040" y="154238"/>
                  </a:moveTo>
                  <a:lnTo>
                    <a:pt x="156323" y="150148"/>
                  </a:lnTo>
                </a:path>
                <a:path w="243839" h="191135">
                  <a:moveTo>
                    <a:pt x="230167" y="190956"/>
                  </a:moveTo>
                  <a:lnTo>
                    <a:pt x="222497" y="187692"/>
                  </a:lnTo>
                </a:path>
                <a:path w="243839" h="191135">
                  <a:moveTo>
                    <a:pt x="222497" y="187692"/>
                  </a:moveTo>
                  <a:lnTo>
                    <a:pt x="213861" y="183615"/>
                  </a:lnTo>
                  <a:lnTo>
                    <a:pt x="206191" y="179525"/>
                  </a:lnTo>
                  <a:lnTo>
                    <a:pt x="198521" y="175448"/>
                  </a:lnTo>
                </a:path>
                <a:path w="243839" h="191135">
                  <a:moveTo>
                    <a:pt x="198521" y="175448"/>
                  </a:moveTo>
                  <a:lnTo>
                    <a:pt x="191803" y="171371"/>
                  </a:lnTo>
                  <a:lnTo>
                    <a:pt x="184133" y="167294"/>
                  </a:lnTo>
                </a:path>
                <a:path w="243839" h="191135">
                  <a:moveTo>
                    <a:pt x="184133" y="167294"/>
                  </a:moveTo>
                  <a:lnTo>
                    <a:pt x="176463" y="163205"/>
                  </a:lnTo>
                  <a:lnTo>
                    <a:pt x="169745" y="158315"/>
                  </a:lnTo>
                  <a:lnTo>
                    <a:pt x="163040" y="154238"/>
                  </a:lnTo>
                </a:path>
                <a:path w="243839" h="191135">
                  <a:moveTo>
                    <a:pt x="213861" y="70184"/>
                  </a:moveTo>
                  <a:lnTo>
                    <a:pt x="221544" y="76712"/>
                  </a:lnTo>
                  <a:lnTo>
                    <a:pt x="229214" y="83241"/>
                  </a:lnTo>
                  <a:lnTo>
                    <a:pt x="236884" y="90582"/>
                  </a:lnTo>
                  <a:lnTo>
                    <a:pt x="243602" y="97110"/>
                  </a:lnTo>
                </a:path>
                <a:path w="243839" h="191135">
                  <a:moveTo>
                    <a:pt x="10540" y="13056"/>
                  </a:moveTo>
                  <a:lnTo>
                    <a:pt x="0" y="0"/>
                  </a:lnTo>
                </a:path>
                <a:path w="243839" h="191135">
                  <a:moveTo>
                    <a:pt x="31645" y="36718"/>
                  </a:moveTo>
                  <a:lnTo>
                    <a:pt x="21092" y="252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689515" y="4771780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4800" y="571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646352" y="4723631"/>
              <a:ext cx="139065" cy="132715"/>
            </a:xfrm>
            <a:custGeom>
              <a:avLst/>
              <a:gdLst/>
              <a:ahLst/>
              <a:cxnLst/>
              <a:rect l="l" t="t" r="r" b="b"/>
              <a:pathLst>
                <a:path w="139064" h="132714">
                  <a:moveTo>
                    <a:pt x="89196" y="93033"/>
                  </a:moveTo>
                  <a:lnTo>
                    <a:pt x="83444" y="87318"/>
                  </a:lnTo>
                </a:path>
                <a:path w="139064" h="132714">
                  <a:moveTo>
                    <a:pt x="119890" y="118333"/>
                  </a:moveTo>
                  <a:lnTo>
                    <a:pt x="113172" y="113430"/>
                  </a:lnTo>
                </a:path>
                <a:path w="139064" h="132714">
                  <a:moveTo>
                    <a:pt x="139065" y="132202"/>
                  </a:moveTo>
                  <a:lnTo>
                    <a:pt x="132360" y="127300"/>
                  </a:lnTo>
                </a:path>
                <a:path w="139064" h="132714">
                  <a:moveTo>
                    <a:pt x="132360" y="127300"/>
                  </a:moveTo>
                  <a:lnTo>
                    <a:pt x="125642" y="123223"/>
                  </a:lnTo>
                  <a:lnTo>
                    <a:pt x="119890" y="118333"/>
                  </a:lnTo>
                </a:path>
                <a:path w="139064" h="132714">
                  <a:moveTo>
                    <a:pt x="113172" y="113430"/>
                  </a:moveTo>
                  <a:lnTo>
                    <a:pt x="107419" y="108528"/>
                  </a:lnTo>
                  <a:lnTo>
                    <a:pt x="100702" y="102825"/>
                  </a:lnTo>
                  <a:lnTo>
                    <a:pt x="94949" y="97923"/>
                  </a:lnTo>
                  <a:lnTo>
                    <a:pt x="89196" y="93033"/>
                  </a:lnTo>
                </a:path>
                <a:path w="139064" h="132714">
                  <a:moveTo>
                    <a:pt x="83444" y="87318"/>
                  </a:moveTo>
                  <a:lnTo>
                    <a:pt x="53716" y="59566"/>
                  </a:lnTo>
                  <a:lnTo>
                    <a:pt x="47963" y="53864"/>
                  </a:lnTo>
                </a:path>
                <a:path w="139064" h="132714">
                  <a:moveTo>
                    <a:pt x="43163" y="48148"/>
                  </a:moveTo>
                  <a:lnTo>
                    <a:pt x="31658" y="35905"/>
                  </a:lnTo>
                  <a:lnTo>
                    <a:pt x="21105" y="23661"/>
                  </a:lnTo>
                </a:path>
                <a:path w="139064" h="132714">
                  <a:moveTo>
                    <a:pt x="10552" y="12243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3265967" y="3960010"/>
              <a:ext cx="28575" cy="189230"/>
            </a:xfrm>
            <a:custGeom>
              <a:avLst/>
              <a:gdLst/>
              <a:ahLst/>
              <a:cxnLst/>
              <a:rect l="l" t="t" r="r" b="b"/>
              <a:pathLst>
                <a:path w="28575" h="189229">
                  <a:moveTo>
                    <a:pt x="0" y="188983"/>
                  </a:moveTo>
                  <a:lnTo>
                    <a:pt x="28318" y="188983"/>
                  </a:lnTo>
                  <a:lnTo>
                    <a:pt x="28318" y="0"/>
                  </a:lnTo>
                  <a:lnTo>
                    <a:pt x="0" y="0"/>
                  </a:lnTo>
                  <a:lnTo>
                    <a:pt x="0" y="1889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3245776" y="3964074"/>
              <a:ext cx="36195" cy="191770"/>
            </a:xfrm>
            <a:custGeom>
              <a:avLst/>
              <a:gdLst/>
              <a:ahLst/>
              <a:cxnLst/>
              <a:rect l="l" t="t" r="r" b="b"/>
              <a:pathLst>
                <a:path w="36195" h="191770">
                  <a:moveTo>
                    <a:pt x="0" y="191396"/>
                  </a:moveTo>
                  <a:lnTo>
                    <a:pt x="36064" y="191396"/>
                  </a:lnTo>
                  <a:lnTo>
                    <a:pt x="36064" y="0"/>
                  </a:lnTo>
                  <a:lnTo>
                    <a:pt x="0" y="0"/>
                  </a:lnTo>
                  <a:lnTo>
                    <a:pt x="0" y="1913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3208695" y="3973725"/>
              <a:ext cx="36830" cy="161290"/>
            </a:xfrm>
            <a:custGeom>
              <a:avLst/>
              <a:gdLst/>
              <a:ahLst/>
              <a:cxnLst/>
              <a:rect l="l" t="t" r="r" b="b"/>
              <a:pathLst>
                <a:path w="36830" h="161289">
                  <a:moveTo>
                    <a:pt x="36445" y="762"/>
                  </a:moveTo>
                  <a:lnTo>
                    <a:pt x="1015" y="160665"/>
                  </a:lnTo>
                </a:path>
                <a:path w="36830" h="161289">
                  <a:moveTo>
                    <a:pt x="34540" y="0"/>
                  </a:moveTo>
                  <a:lnTo>
                    <a:pt x="0" y="15990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3259490" y="3976900"/>
              <a:ext cx="3810" cy="55880"/>
            </a:xfrm>
            <a:custGeom>
              <a:avLst/>
              <a:gdLst/>
              <a:ahLst/>
              <a:cxnLst/>
              <a:rect l="l" t="t" r="r" b="b"/>
              <a:pathLst>
                <a:path w="3810" h="55879">
                  <a:moveTo>
                    <a:pt x="1904" y="-13714"/>
                  </a:moveTo>
                  <a:lnTo>
                    <a:pt x="1904" y="69217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3359304" y="3855353"/>
              <a:ext cx="19685" cy="161290"/>
            </a:xfrm>
            <a:custGeom>
              <a:avLst/>
              <a:gdLst/>
              <a:ahLst/>
              <a:cxnLst/>
              <a:rect l="l" t="t" r="r" b="b"/>
              <a:pathLst>
                <a:path w="19685" h="161289">
                  <a:moveTo>
                    <a:pt x="8635" y="0"/>
                  </a:moveTo>
                  <a:lnTo>
                    <a:pt x="18159" y="160792"/>
                  </a:lnTo>
                  <a:lnTo>
                    <a:pt x="8635" y="0"/>
                  </a:lnTo>
                  <a:close/>
                </a:path>
                <a:path w="19685" h="161289">
                  <a:moveTo>
                    <a:pt x="9524" y="0"/>
                  </a:moveTo>
                  <a:lnTo>
                    <a:pt x="19175" y="160792"/>
                  </a:lnTo>
                  <a:lnTo>
                    <a:pt x="9524" y="0"/>
                  </a:lnTo>
                  <a:close/>
                </a:path>
                <a:path w="19685" h="161289">
                  <a:moveTo>
                    <a:pt x="0" y="98685"/>
                  </a:moveTo>
                  <a:lnTo>
                    <a:pt x="9524" y="15990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3299746" y="3911618"/>
              <a:ext cx="74295" cy="110489"/>
            </a:xfrm>
            <a:custGeom>
              <a:avLst/>
              <a:gdLst/>
              <a:ahLst/>
              <a:cxnLst/>
              <a:rect l="l" t="t" r="r" b="b"/>
              <a:pathLst>
                <a:path w="74295" h="110489">
                  <a:moveTo>
                    <a:pt x="73907" y="104527"/>
                  </a:moveTo>
                  <a:lnTo>
                    <a:pt x="70097" y="33530"/>
                  </a:lnTo>
                  <a:lnTo>
                    <a:pt x="73907" y="104527"/>
                  </a:lnTo>
                  <a:close/>
                </a:path>
                <a:path w="74295" h="110489">
                  <a:moveTo>
                    <a:pt x="0" y="0"/>
                  </a:moveTo>
                  <a:lnTo>
                    <a:pt x="14476" y="110242"/>
                  </a:lnTo>
                </a:path>
                <a:path w="74295" h="110489">
                  <a:moveTo>
                    <a:pt x="52827" y="43309"/>
                  </a:moveTo>
                  <a:lnTo>
                    <a:pt x="56636" y="74299"/>
                  </a:lnTo>
                  <a:lnTo>
                    <a:pt x="61462" y="104527"/>
                  </a:lnTo>
                </a:path>
                <a:path w="74295" h="110489">
                  <a:moveTo>
                    <a:pt x="56636" y="43309"/>
                  </a:moveTo>
                  <a:lnTo>
                    <a:pt x="60446" y="73537"/>
                  </a:lnTo>
                  <a:lnTo>
                    <a:pt x="65272" y="1045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3337839" y="3937914"/>
              <a:ext cx="43815" cy="92075"/>
            </a:xfrm>
            <a:custGeom>
              <a:avLst/>
              <a:gdLst/>
              <a:ahLst/>
              <a:cxnLst/>
              <a:rect l="l" t="t" r="r" b="b"/>
              <a:pathLst>
                <a:path w="43814" h="92075">
                  <a:moveTo>
                    <a:pt x="43802" y="0"/>
                  </a:moveTo>
                  <a:lnTo>
                    <a:pt x="12446" y="0"/>
                  </a:lnTo>
                  <a:lnTo>
                    <a:pt x="12446" y="3302"/>
                  </a:lnTo>
                  <a:lnTo>
                    <a:pt x="0" y="3302"/>
                  </a:lnTo>
                  <a:lnTo>
                    <a:pt x="0" y="91948"/>
                  </a:lnTo>
                  <a:lnTo>
                    <a:pt x="36068" y="91948"/>
                  </a:lnTo>
                  <a:lnTo>
                    <a:pt x="36068" y="88646"/>
                  </a:lnTo>
                  <a:lnTo>
                    <a:pt x="43802" y="88646"/>
                  </a:lnTo>
                  <a:lnTo>
                    <a:pt x="4380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3364002" y="3987569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0" y="0"/>
                  </a:moveTo>
                  <a:lnTo>
                    <a:pt x="1015" y="1143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3281587" y="3958103"/>
              <a:ext cx="25400" cy="41275"/>
            </a:xfrm>
            <a:custGeom>
              <a:avLst/>
              <a:gdLst/>
              <a:ahLst/>
              <a:cxnLst/>
              <a:rect l="l" t="t" r="r" b="b"/>
              <a:pathLst>
                <a:path w="25400" h="41275">
                  <a:moveTo>
                    <a:pt x="4825" y="35181"/>
                  </a:moveTo>
                  <a:lnTo>
                    <a:pt x="0" y="0"/>
                  </a:lnTo>
                </a:path>
                <a:path w="25400" h="41275">
                  <a:moveTo>
                    <a:pt x="22096" y="21337"/>
                  </a:moveTo>
                  <a:lnTo>
                    <a:pt x="24889" y="4089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3038911" y="3975249"/>
              <a:ext cx="5715" cy="33020"/>
            </a:xfrm>
            <a:custGeom>
              <a:avLst/>
              <a:gdLst/>
              <a:ahLst/>
              <a:cxnLst/>
              <a:rect l="l" t="t" r="r" b="b"/>
              <a:pathLst>
                <a:path w="5714" h="33020">
                  <a:moveTo>
                    <a:pt x="5714" y="3264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3105072" y="3985918"/>
              <a:ext cx="505459" cy="727710"/>
            </a:xfrm>
            <a:custGeom>
              <a:avLst/>
              <a:gdLst/>
              <a:ahLst/>
              <a:cxnLst/>
              <a:rect l="l" t="t" r="r" b="b"/>
              <a:pathLst>
                <a:path w="505460" h="727710">
                  <a:moveTo>
                    <a:pt x="4825" y="31879"/>
                  </a:moveTo>
                  <a:lnTo>
                    <a:pt x="0" y="0"/>
                  </a:lnTo>
                </a:path>
                <a:path w="505460" h="727710">
                  <a:moveTo>
                    <a:pt x="478620" y="704259"/>
                  </a:moveTo>
                  <a:lnTo>
                    <a:pt x="504526" y="713226"/>
                  </a:lnTo>
                </a:path>
                <a:path w="505460" h="727710">
                  <a:moveTo>
                    <a:pt x="503510" y="727108"/>
                  </a:moveTo>
                  <a:lnTo>
                    <a:pt x="497796" y="725469"/>
                  </a:lnTo>
                </a:path>
                <a:path w="505460" h="727710">
                  <a:moveTo>
                    <a:pt x="505415" y="718128"/>
                  </a:moveTo>
                  <a:lnTo>
                    <a:pt x="497796" y="7156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4202255" y="4697518"/>
              <a:ext cx="156845" cy="13970"/>
            </a:xfrm>
            <a:custGeom>
              <a:avLst/>
              <a:gdLst/>
              <a:ahLst/>
              <a:cxnLst/>
              <a:rect l="l" t="t" r="r" b="b"/>
              <a:pathLst>
                <a:path w="156845" h="13970">
                  <a:moveTo>
                    <a:pt x="-13716" y="6934"/>
                  </a:moveTo>
                  <a:lnTo>
                    <a:pt x="170040" y="6934"/>
                  </a:lnTo>
                </a:path>
              </a:pathLst>
            </a:custGeom>
            <a:ln w="41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4358578" y="4696705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70">
                  <a:moveTo>
                    <a:pt x="0" y="812"/>
                  </a:moveTo>
                  <a:lnTo>
                    <a:pt x="774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3758302" y="4706498"/>
              <a:ext cx="444500" cy="11430"/>
            </a:xfrm>
            <a:custGeom>
              <a:avLst/>
              <a:gdLst/>
              <a:ahLst/>
              <a:cxnLst/>
              <a:rect l="l" t="t" r="r" b="b"/>
              <a:pathLst>
                <a:path w="444500" h="11429">
                  <a:moveTo>
                    <a:pt x="442047" y="11418"/>
                  </a:moveTo>
                  <a:lnTo>
                    <a:pt x="443063" y="10605"/>
                  </a:lnTo>
                </a:path>
                <a:path w="444500" h="11429">
                  <a:moveTo>
                    <a:pt x="443063" y="4889"/>
                  </a:moveTo>
                  <a:lnTo>
                    <a:pt x="443952" y="4889"/>
                  </a:lnTo>
                </a:path>
                <a:path w="444500" h="11429">
                  <a:moveTo>
                    <a:pt x="0" y="1625"/>
                  </a:moveTo>
                  <a:lnTo>
                    <a:pt x="20064" y="0"/>
                  </a:lnTo>
                </a:path>
                <a:path w="444500" h="11429">
                  <a:moveTo>
                    <a:pt x="2793" y="11418"/>
                  </a:moveTo>
                  <a:lnTo>
                    <a:pt x="3809" y="114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3754366" y="4708936"/>
              <a:ext cx="22225" cy="9525"/>
            </a:xfrm>
            <a:custGeom>
              <a:avLst/>
              <a:gdLst/>
              <a:ahLst/>
              <a:cxnLst/>
              <a:rect l="l" t="t" r="r" b="b"/>
              <a:pathLst>
                <a:path w="22225" h="9525">
                  <a:moveTo>
                    <a:pt x="22096" y="0"/>
                  </a:moveTo>
                  <a:lnTo>
                    <a:pt x="0" y="825"/>
                  </a:lnTo>
                </a:path>
                <a:path w="22225" h="9525">
                  <a:moveTo>
                    <a:pt x="7746" y="8979"/>
                  </a:moveTo>
                  <a:lnTo>
                    <a:pt x="11555" y="8166"/>
                  </a:lnTo>
                  <a:lnTo>
                    <a:pt x="12444" y="81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3766811" y="4706498"/>
              <a:ext cx="15875" cy="11430"/>
            </a:xfrm>
            <a:custGeom>
              <a:avLst/>
              <a:gdLst/>
              <a:ahLst/>
              <a:cxnLst/>
              <a:rect l="l" t="t" r="r" b="b"/>
              <a:pathLst>
                <a:path w="15875" h="11429">
                  <a:moveTo>
                    <a:pt x="15365" y="4889"/>
                  </a:moveTo>
                  <a:lnTo>
                    <a:pt x="14476" y="5702"/>
                  </a:lnTo>
                </a:path>
                <a:path w="15875" h="11429">
                  <a:moveTo>
                    <a:pt x="11555" y="11418"/>
                  </a:moveTo>
                  <a:lnTo>
                    <a:pt x="4825" y="10605"/>
                  </a:lnTo>
                  <a:lnTo>
                    <a:pt x="0" y="10605"/>
                  </a:lnTo>
                </a:path>
                <a:path w="15875" h="11429">
                  <a:moveTo>
                    <a:pt x="9651" y="2438"/>
                  </a:moveTo>
                  <a:lnTo>
                    <a:pt x="11555" y="0"/>
                  </a:lnTo>
                </a:path>
                <a:path w="15875" h="11429">
                  <a:moveTo>
                    <a:pt x="14476" y="1625"/>
                  </a:moveTo>
                  <a:lnTo>
                    <a:pt x="13460" y="1625"/>
                  </a:lnTo>
                  <a:lnTo>
                    <a:pt x="13460" y="812"/>
                  </a:lnTo>
                  <a:lnTo>
                    <a:pt x="12571" y="812"/>
                  </a:lnTo>
                  <a:lnTo>
                    <a:pt x="11555" y="0"/>
                  </a:lnTo>
                </a:path>
                <a:path w="15875" h="11429">
                  <a:moveTo>
                    <a:pt x="14476" y="5702"/>
                  </a:moveTo>
                  <a:lnTo>
                    <a:pt x="13460" y="6528"/>
                  </a:lnTo>
                  <a:lnTo>
                    <a:pt x="12571" y="8153"/>
                  </a:lnTo>
                  <a:lnTo>
                    <a:pt x="11555" y="9792"/>
                  </a:lnTo>
                  <a:lnTo>
                    <a:pt x="11555" y="114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3771636" y="4708936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4">
                  <a:moveTo>
                    <a:pt x="4825" y="0"/>
                  </a:moveTo>
                  <a:lnTo>
                    <a:pt x="3809" y="825"/>
                  </a:lnTo>
                  <a:lnTo>
                    <a:pt x="2920" y="1638"/>
                  </a:lnTo>
                  <a:lnTo>
                    <a:pt x="1904" y="3264"/>
                  </a:lnTo>
                  <a:lnTo>
                    <a:pt x="1015" y="4902"/>
                  </a:lnTo>
                  <a:lnTo>
                    <a:pt x="1015" y="6528"/>
                  </a:lnTo>
                  <a:lnTo>
                    <a:pt x="0" y="816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3776462" y="470812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5">
                  <a:moveTo>
                    <a:pt x="4825" y="4076"/>
                  </a:moveTo>
                  <a:lnTo>
                    <a:pt x="3809" y="3264"/>
                  </a:lnTo>
                  <a:lnTo>
                    <a:pt x="2920" y="2451"/>
                  </a:lnTo>
                  <a:lnTo>
                    <a:pt x="1904" y="1638"/>
                  </a:lnTo>
                  <a:lnTo>
                    <a:pt x="1015" y="812"/>
                  </a:lnTo>
                  <a:lnTo>
                    <a:pt x="0" y="812"/>
                  </a:lnTo>
                </a:path>
                <a:path w="5714" h="4445">
                  <a:moveTo>
                    <a:pt x="5714" y="3264"/>
                  </a:moveTo>
                  <a:lnTo>
                    <a:pt x="5714" y="1638"/>
                  </a:lnTo>
                  <a:lnTo>
                    <a:pt x="5714" y="812"/>
                  </a:lnTo>
                  <a:lnTo>
                    <a:pt x="4825" y="812"/>
                  </a:ln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3660394" y="47081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3656584" y="471057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524" y="81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3663315" y="471955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3728460" y="471872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3728460" y="4708123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70">
                  <a:moveTo>
                    <a:pt x="-13716" y="406"/>
                  </a:moveTo>
                  <a:lnTo>
                    <a:pt x="43559" y="406"/>
                  </a:lnTo>
                </a:path>
              </a:pathLst>
            </a:custGeom>
            <a:ln w="282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3718936" y="4710574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79" h="1270">
                  <a:moveTo>
                    <a:pt x="17270" y="0"/>
                  </a:moveTo>
                  <a:lnTo>
                    <a:pt x="0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3738111" y="471872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3749667" y="4717915"/>
              <a:ext cx="11430" cy="0"/>
            </a:xfrm>
            <a:custGeom>
              <a:avLst/>
              <a:gdLst/>
              <a:ahLst/>
              <a:cxnLst/>
              <a:rect l="l" t="t" r="r" b="b"/>
              <a:pathLst>
                <a:path w="11429">
                  <a:moveTo>
                    <a:pt x="5714" y="-13716"/>
                  </a:moveTo>
                  <a:lnTo>
                    <a:pt x="5714" y="13716"/>
                  </a:lnTo>
                </a:path>
              </a:pathLst>
            </a:custGeom>
            <a:ln w="114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3736207" y="4709762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4" h="9525">
                  <a:moveTo>
                    <a:pt x="2793" y="8966"/>
                  </a:moveTo>
                  <a:lnTo>
                    <a:pt x="13460" y="8153"/>
                  </a:lnTo>
                </a:path>
                <a:path w="18414" h="9525">
                  <a:moveTo>
                    <a:pt x="18159" y="0"/>
                  </a:moveTo>
                  <a:lnTo>
                    <a:pt x="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3693919" y="471955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333" y="-13716"/>
                  </a:moveTo>
                  <a:lnTo>
                    <a:pt x="5333" y="13716"/>
                  </a:lnTo>
                </a:path>
              </a:pathLst>
            </a:custGeom>
            <a:ln w="106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3721857" y="470893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01" y="-13716"/>
                  </a:moveTo>
                  <a:lnTo>
                    <a:pt x="3301" y="13716"/>
                  </a:lnTo>
                </a:path>
              </a:pathLst>
            </a:custGeom>
            <a:ln w="66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3704586" y="4718728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70">
                  <a:moveTo>
                    <a:pt x="0" y="825"/>
                  </a:moveTo>
                  <a:lnTo>
                    <a:pt x="888" y="825"/>
                  </a:lnTo>
                  <a:lnTo>
                    <a:pt x="11428" y="825"/>
                  </a:lnTo>
                  <a:lnTo>
                    <a:pt x="14349" y="825"/>
                  </a:lnTo>
                  <a:lnTo>
                    <a:pt x="21969" y="0"/>
                  </a:lnTo>
                  <a:lnTo>
                    <a:pt x="2387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3683379" y="47113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3680585" y="4719554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888" y="0"/>
                  </a:lnTo>
                  <a:lnTo>
                    <a:pt x="12444" y="0"/>
                  </a:lnTo>
                  <a:lnTo>
                    <a:pt x="1333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3663315" y="4708123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70">
                  <a:moveTo>
                    <a:pt x="22984" y="812"/>
                  </a:moveTo>
                  <a:lnTo>
                    <a:pt x="11428" y="812"/>
                  </a:lnTo>
                  <a:lnTo>
                    <a:pt x="5714" y="81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3673855" y="47195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3666109" y="4711387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70" y="0"/>
                  </a:moveTo>
                  <a:lnTo>
                    <a:pt x="863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3694935" y="4711387"/>
              <a:ext cx="24130" cy="0"/>
            </a:xfrm>
            <a:custGeom>
              <a:avLst/>
              <a:gdLst/>
              <a:ahLst/>
              <a:cxnLst/>
              <a:rect l="l" t="t" r="r" b="b"/>
              <a:pathLst>
                <a:path w="24129">
                  <a:moveTo>
                    <a:pt x="24000" y="0"/>
                  </a:moveTo>
                  <a:lnTo>
                    <a:pt x="863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3684395" y="471138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3712206" y="4708936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3694935" y="4708936"/>
              <a:ext cx="17780" cy="0"/>
            </a:xfrm>
            <a:custGeom>
              <a:avLst/>
              <a:gdLst/>
              <a:ahLst/>
              <a:cxnLst/>
              <a:rect l="l" t="t" r="r" b="b"/>
              <a:pathLst>
                <a:path w="17779">
                  <a:moveTo>
                    <a:pt x="17270" y="0"/>
                  </a:moveTo>
                  <a:lnTo>
                    <a:pt x="7619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3686300" y="4708936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4317" y="-13716"/>
                  </a:moveTo>
                  <a:lnTo>
                    <a:pt x="4317" y="13716"/>
                  </a:lnTo>
                </a:path>
              </a:pathLst>
            </a:custGeom>
            <a:ln w="86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3653664" y="471872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70">
                  <a:moveTo>
                    <a:pt x="9651" y="825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3608583" y="4699144"/>
              <a:ext cx="45085" cy="19685"/>
            </a:xfrm>
            <a:custGeom>
              <a:avLst/>
              <a:gdLst/>
              <a:ahLst/>
              <a:cxnLst/>
              <a:rect l="l" t="t" r="r" b="b"/>
              <a:pathLst>
                <a:path w="45085" h="19685">
                  <a:moveTo>
                    <a:pt x="1015" y="0"/>
                  </a:moveTo>
                  <a:lnTo>
                    <a:pt x="25905" y="5715"/>
                  </a:lnTo>
                  <a:lnTo>
                    <a:pt x="29715" y="6528"/>
                  </a:lnTo>
                </a:path>
                <a:path w="45085" h="19685">
                  <a:moveTo>
                    <a:pt x="45081" y="19584"/>
                  </a:moveTo>
                  <a:lnTo>
                    <a:pt x="36445" y="19584"/>
                  </a:lnTo>
                  <a:lnTo>
                    <a:pt x="26921" y="17958"/>
                  </a:lnTo>
                  <a:lnTo>
                    <a:pt x="23111" y="17958"/>
                  </a:lnTo>
                  <a:lnTo>
                    <a:pt x="18286" y="17146"/>
                  </a:lnTo>
                  <a:lnTo>
                    <a:pt x="11555" y="16320"/>
                  </a:lnTo>
                  <a:lnTo>
                    <a:pt x="5841" y="14694"/>
                  </a:lnTo>
                  <a:lnTo>
                    <a:pt x="0" y="138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3610487" y="4704046"/>
              <a:ext cx="46355" cy="6985"/>
            </a:xfrm>
            <a:custGeom>
              <a:avLst/>
              <a:gdLst/>
              <a:ahLst/>
              <a:cxnLst/>
              <a:rect l="l" t="t" r="r" b="b"/>
              <a:pathLst>
                <a:path w="46354" h="6985">
                  <a:moveTo>
                    <a:pt x="46096" y="6528"/>
                  </a:moveTo>
                  <a:lnTo>
                    <a:pt x="38477" y="5715"/>
                  </a:lnTo>
                  <a:lnTo>
                    <a:pt x="31747" y="4889"/>
                  </a:lnTo>
                  <a:lnTo>
                    <a:pt x="25016" y="4076"/>
                  </a:lnTo>
                  <a:lnTo>
                    <a:pt x="20191" y="4076"/>
                  </a:lnTo>
                  <a:lnTo>
                    <a:pt x="13460" y="2451"/>
                  </a:lnTo>
                  <a:lnTo>
                    <a:pt x="6730" y="1625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3638298" y="4705672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2096" y="2451"/>
                  </a:moveTo>
                  <a:lnTo>
                    <a:pt x="15365" y="1638"/>
                  </a:lnTo>
                  <a:lnTo>
                    <a:pt x="7746" y="825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3165519" y="4300135"/>
              <a:ext cx="15875" cy="60325"/>
            </a:xfrm>
            <a:custGeom>
              <a:avLst/>
              <a:gdLst/>
              <a:ahLst/>
              <a:cxnLst/>
              <a:rect l="l" t="t" r="r" b="b"/>
              <a:pathLst>
                <a:path w="15875" h="60325">
                  <a:moveTo>
                    <a:pt x="0" y="0"/>
                  </a:moveTo>
                  <a:lnTo>
                    <a:pt x="15365" y="6032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3209711" y="4348271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69" h="10160">
                  <a:moveTo>
                    <a:pt x="0" y="9779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3266221" y="4329474"/>
              <a:ext cx="5080" cy="42545"/>
            </a:xfrm>
            <a:custGeom>
              <a:avLst/>
              <a:gdLst/>
              <a:ahLst/>
              <a:cxnLst/>
              <a:rect l="l" t="t" r="r" b="b"/>
              <a:pathLst>
                <a:path w="5079" h="42545">
                  <a:moveTo>
                    <a:pt x="2412" y="-13714"/>
                  </a:moveTo>
                  <a:lnTo>
                    <a:pt x="2412" y="56148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3204885" y="4340905"/>
              <a:ext cx="136525" cy="27940"/>
            </a:xfrm>
            <a:custGeom>
              <a:avLst/>
              <a:gdLst/>
              <a:ahLst/>
              <a:cxnLst/>
              <a:rect l="l" t="t" r="r" b="b"/>
              <a:pathLst>
                <a:path w="136525" h="27939">
                  <a:moveTo>
                    <a:pt x="136131" y="17146"/>
                  </a:moveTo>
                  <a:lnTo>
                    <a:pt x="132322" y="0"/>
                  </a:lnTo>
                </a:path>
                <a:path w="136525" h="27939">
                  <a:moveTo>
                    <a:pt x="2793" y="2413"/>
                  </a:moveTo>
                  <a:lnTo>
                    <a:pt x="0" y="277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3259490" y="4350685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13714" y="5334"/>
                  </a:moveTo>
                  <a:lnTo>
                    <a:pt x="13714" y="5334"/>
                  </a:lnTo>
                </a:path>
              </a:pathLst>
            </a:custGeom>
            <a:ln w="106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3364002" y="4302549"/>
              <a:ext cx="12065" cy="53975"/>
            </a:xfrm>
            <a:custGeom>
              <a:avLst/>
              <a:gdLst/>
              <a:ahLst/>
              <a:cxnLst/>
              <a:rect l="l" t="t" r="r" b="b"/>
              <a:pathLst>
                <a:path w="12064" h="53975">
                  <a:moveTo>
                    <a:pt x="0" y="0"/>
                  </a:moveTo>
                  <a:lnTo>
                    <a:pt x="5841" y="27687"/>
                  </a:lnTo>
                  <a:lnTo>
                    <a:pt x="11555" y="5385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3347748" y="4340143"/>
              <a:ext cx="24130" cy="16510"/>
            </a:xfrm>
            <a:custGeom>
              <a:avLst/>
              <a:gdLst/>
              <a:ahLst/>
              <a:cxnLst/>
              <a:rect l="l" t="t" r="r" b="b"/>
              <a:pathLst>
                <a:path w="24129" h="16510">
                  <a:moveTo>
                    <a:pt x="21080" y="3175"/>
                  </a:moveTo>
                  <a:lnTo>
                    <a:pt x="24000" y="16257"/>
                  </a:lnTo>
                </a:path>
                <a:path w="24129" h="16510">
                  <a:moveTo>
                    <a:pt x="3809" y="16257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3248950" y="435309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3120438" y="4345731"/>
              <a:ext cx="60960" cy="165100"/>
            </a:xfrm>
            <a:custGeom>
              <a:avLst/>
              <a:gdLst/>
              <a:ahLst/>
              <a:cxnLst/>
              <a:rect l="l" t="t" r="r" b="b"/>
              <a:pathLst>
                <a:path w="60960" h="165100">
                  <a:moveTo>
                    <a:pt x="0" y="0"/>
                  </a:moveTo>
                  <a:lnTo>
                    <a:pt x="3809" y="14732"/>
                  </a:lnTo>
                </a:path>
                <a:path w="60960" h="165100">
                  <a:moveTo>
                    <a:pt x="48890" y="141245"/>
                  </a:moveTo>
                  <a:lnTo>
                    <a:pt x="60446" y="164907"/>
                  </a:lnTo>
                </a:path>
                <a:path w="60960" h="165100">
                  <a:moveTo>
                    <a:pt x="50795" y="145322"/>
                  </a:moveTo>
                  <a:lnTo>
                    <a:pt x="58541" y="1534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3173265" y="44159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3173265" y="4398020"/>
              <a:ext cx="270510" cy="156210"/>
            </a:xfrm>
            <a:custGeom>
              <a:avLst/>
              <a:gdLst/>
              <a:ahLst/>
              <a:cxnLst/>
              <a:rect l="l" t="t" r="r" b="b"/>
              <a:pathLst>
                <a:path w="270510" h="156210">
                  <a:moveTo>
                    <a:pt x="0" y="2451"/>
                  </a:moveTo>
                  <a:lnTo>
                    <a:pt x="888" y="0"/>
                  </a:lnTo>
                </a:path>
                <a:path w="270510" h="156210">
                  <a:moveTo>
                    <a:pt x="15238" y="125674"/>
                  </a:moveTo>
                  <a:lnTo>
                    <a:pt x="23873" y="141994"/>
                  </a:lnTo>
                </a:path>
                <a:path w="270510" h="156210">
                  <a:moveTo>
                    <a:pt x="260834" y="137105"/>
                  </a:moveTo>
                  <a:lnTo>
                    <a:pt x="270359" y="1558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3396638" y="4532674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70" h="7620">
                  <a:moveTo>
                    <a:pt x="13460" y="5715"/>
                  </a:moveTo>
                  <a:lnTo>
                    <a:pt x="11555" y="0"/>
                  </a:lnTo>
                </a:path>
                <a:path w="13970" h="7620">
                  <a:moveTo>
                    <a:pt x="2920" y="7341"/>
                  </a:moveTo>
                  <a:lnTo>
                    <a:pt x="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3197139" y="4532674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4" h="12700">
                  <a:moveTo>
                    <a:pt x="11555" y="8979"/>
                  </a:moveTo>
                  <a:lnTo>
                    <a:pt x="5841" y="0"/>
                  </a:lnTo>
                </a:path>
                <a:path w="12064" h="12700">
                  <a:moveTo>
                    <a:pt x="5841" y="12243"/>
                  </a:moveTo>
                  <a:lnTo>
                    <a:pt x="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3246157" y="4531849"/>
              <a:ext cx="150495" cy="172720"/>
            </a:xfrm>
            <a:custGeom>
              <a:avLst/>
              <a:gdLst/>
              <a:ahLst/>
              <a:cxnLst/>
              <a:rect l="l" t="t" r="r" b="b"/>
              <a:pathLst>
                <a:path w="150495" h="172720">
                  <a:moveTo>
                    <a:pt x="5714" y="9805"/>
                  </a:moveTo>
                  <a:lnTo>
                    <a:pt x="0" y="0"/>
                  </a:lnTo>
                </a:path>
                <a:path w="150495" h="172720">
                  <a:moveTo>
                    <a:pt x="144767" y="163217"/>
                  </a:moveTo>
                  <a:lnTo>
                    <a:pt x="135116" y="158328"/>
                  </a:lnTo>
                </a:path>
                <a:path w="150495" h="172720">
                  <a:moveTo>
                    <a:pt x="142862" y="168120"/>
                  </a:moveTo>
                  <a:lnTo>
                    <a:pt x="150481" y="1721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3385209" y="4708123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0" y="0"/>
                  </a:moveTo>
                  <a:lnTo>
                    <a:pt x="8635" y="407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3385209" y="4666503"/>
              <a:ext cx="194945" cy="42545"/>
            </a:xfrm>
            <a:custGeom>
              <a:avLst/>
              <a:gdLst/>
              <a:ahLst/>
              <a:cxnLst/>
              <a:rect l="l" t="t" r="r" b="b"/>
              <a:pathLst>
                <a:path w="194945" h="42545">
                  <a:moveTo>
                    <a:pt x="2793" y="38356"/>
                  </a:moveTo>
                  <a:lnTo>
                    <a:pt x="11428" y="42433"/>
                  </a:lnTo>
                </a:path>
                <a:path w="194945" h="42545">
                  <a:moveTo>
                    <a:pt x="0" y="0"/>
                  </a:moveTo>
                  <a:lnTo>
                    <a:pt x="6603" y="4076"/>
                  </a:lnTo>
                </a:path>
                <a:path w="194945" h="42545">
                  <a:moveTo>
                    <a:pt x="145783" y="15507"/>
                  </a:moveTo>
                  <a:lnTo>
                    <a:pt x="173593" y="30202"/>
                  </a:lnTo>
                </a:path>
                <a:path w="194945" h="42545">
                  <a:moveTo>
                    <a:pt x="194673" y="27751"/>
                  </a:moveTo>
                  <a:lnTo>
                    <a:pt x="186927" y="252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3413020" y="4682823"/>
              <a:ext cx="21590" cy="10795"/>
            </a:xfrm>
            <a:custGeom>
              <a:avLst/>
              <a:gdLst/>
              <a:ahLst/>
              <a:cxnLst/>
              <a:rect l="l" t="t" r="r" b="b"/>
              <a:pathLst>
                <a:path w="21589" h="10795">
                  <a:moveTo>
                    <a:pt x="0" y="0"/>
                  </a:moveTo>
                  <a:lnTo>
                    <a:pt x="21080" y="10617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3558803" y="4696705"/>
              <a:ext cx="15240" cy="5715"/>
            </a:xfrm>
            <a:custGeom>
              <a:avLst/>
              <a:gdLst/>
              <a:ahLst/>
              <a:cxnLst/>
              <a:rect l="l" t="t" r="r" b="b"/>
              <a:pathLst>
                <a:path w="15239" h="5714">
                  <a:moveTo>
                    <a:pt x="0" y="0"/>
                  </a:moveTo>
                  <a:lnTo>
                    <a:pt x="15238" y="57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3574042" y="4699969"/>
              <a:ext cx="29209" cy="11430"/>
            </a:xfrm>
            <a:custGeom>
              <a:avLst/>
              <a:gdLst/>
              <a:ahLst/>
              <a:cxnLst/>
              <a:rect l="l" t="t" r="r" b="b"/>
              <a:pathLst>
                <a:path w="29210" h="11429">
                  <a:moveTo>
                    <a:pt x="28826" y="1625"/>
                  </a:moveTo>
                  <a:lnTo>
                    <a:pt x="21207" y="0"/>
                  </a:lnTo>
                </a:path>
                <a:path w="29210" h="11429">
                  <a:moveTo>
                    <a:pt x="22096" y="9792"/>
                  </a:moveTo>
                  <a:lnTo>
                    <a:pt x="16381" y="8153"/>
                  </a:lnTo>
                </a:path>
                <a:path w="29210" h="11429">
                  <a:moveTo>
                    <a:pt x="28826" y="11418"/>
                  </a:moveTo>
                  <a:lnTo>
                    <a:pt x="22096" y="9792"/>
                  </a:lnTo>
                </a:path>
                <a:path w="29210" h="11429">
                  <a:moveTo>
                    <a:pt x="0" y="2438"/>
                  </a:moveTo>
                  <a:lnTo>
                    <a:pt x="4825" y="4076"/>
                  </a:lnTo>
                  <a:lnTo>
                    <a:pt x="8635" y="5702"/>
                  </a:lnTo>
                  <a:lnTo>
                    <a:pt x="10667" y="65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3584709" y="4706498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0" y="0"/>
                  </a:moveTo>
                  <a:lnTo>
                    <a:pt x="5714" y="16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3579883" y="4694254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15365" y="5715"/>
                  </a:moveTo>
                  <a:lnTo>
                    <a:pt x="7619" y="3264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3458101" y="4704046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10" h="10160">
                  <a:moveTo>
                    <a:pt x="0" y="0"/>
                  </a:moveTo>
                  <a:lnTo>
                    <a:pt x="18159" y="6528"/>
                  </a:lnTo>
                  <a:lnTo>
                    <a:pt x="28699" y="979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3434989" y="4694254"/>
              <a:ext cx="20320" cy="9525"/>
            </a:xfrm>
            <a:custGeom>
              <a:avLst/>
              <a:gdLst/>
              <a:ahLst/>
              <a:cxnLst/>
              <a:rect l="l" t="t" r="r" b="b"/>
              <a:pathLst>
                <a:path w="20320" h="9525">
                  <a:moveTo>
                    <a:pt x="0" y="0"/>
                  </a:moveTo>
                  <a:lnTo>
                    <a:pt x="20191" y="897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3396638" y="4699144"/>
              <a:ext cx="61594" cy="19050"/>
            </a:xfrm>
            <a:custGeom>
              <a:avLst/>
              <a:gdLst/>
              <a:ahLst/>
              <a:cxnLst/>
              <a:rect l="l" t="t" r="r" b="b"/>
              <a:pathLst>
                <a:path w="61595" h="19050">
                  <a:moveTo>
                    <a:pt x="11555" y="3264"/>
                  </a:moveTo>
                  <a:lnTo>
                    <a:pt x="3809" y="0"/>
                  </a:lnTo>
                </a:path>
                <a:path w="61595" h="19050">
                  <a:moveTo>
                    <a:pt x="0" y="4902"/>
                  </a:moveTo>
                  <a:lnTo>
                    <a:pt x="1015" y="4902"/>
                  </a:lnTo>
                </a:path>
                <a:path w="61595" h="19050">
                  <a:moveTo>
                    <a:pt x="0" y="9792"/>
                  </a:moveTo>
                  <a:lnTo>
                    <a:pt x="22096" y="18771"/>
                  </a:lnTo>
                </a:path>
                <a:path w="61595" h="19050">
                  <a:moveTo>
                    <a:pt x="24000" y="13881"/>
                  </a:moveTo>
                  <a:lnTo>
                    <a:pt x="35556" y="18771"/>
                  </a:lnTo>
                </a:path>
                <a:path w="61595" h="19050">
                  <a:moveTo>
                    <a:pt x="1015" y="4902"/>
                  </a:moveTo>
                  <a:lnTo>
                    <a:pt x="24000" y="13881"/>
                  </a:lnTo>
                </a:path>
                <a:path w="61595" h="19050">
                  <a:moveTo>
                    <a:pt x="58541" y="4089"/>
                  </a:moveTo>
                  <a:lnTo>
                    <a:pt x="61462" y="49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3408194" y="4693441"/>
              <a:ext cx="48260" cy="26670"/>
            </a:xfrm>
            <a:custGeom>
              <a:avLst/>
              <a:gdLst/>
              <a:ahLst/>
              <a:cxnLst/>
              <a:rect l="l" t="t" r="r" b="b"/>
              <a:pathLst>
                <a:path w="48260" h="26670">
                  <a:moveTo>
                    <a:pt x="47874" y="26112"/>
                  </a:moveTo>
                  <a:lnTo>
                    <a:pt x="38350" y="22848"/>
                  </a:lnTo>
                  <a:lnTo>
                    <a:pt x="27810" y="19584"/>
                  </a:lnTo>
                  <a:lnTo>
                    <a:pt x="18159" y="16320"/>
                  </a:lnTo>
                  <a:lnTo>
                    <a:pt x="8635" y="12230"/>
                  </a:lnTo>
                  <a:lnTo>
                    <a:pt x="0" y="8966"/>
                  </a:lnTo>
                </a:path>
                <a:path w="48260" h="26670">
                  <a:moveTo>
                    <a:pt x="25905" y="0"/>
                  </a:moveTo>
                  <a:lnTo>
                    <a:pt x="26794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3390924" y="4677933"/>
              <a:ext cx="181610" cy="21590"/>
            </a:xfrm>
            <a:custGeom>
              <a:avLst/>
              <a:gdLst/>
              <a:ahLst/>
              <a:cxnLst/>
              <a:rect l="l" t="t" r="r" b="b"/>
              <a:pathLst>
                <a:path w="181610" h="21589">
                  <a:moveTo>
                    <a:pt x="8635" y="21210"/>
                  </a:moveTo>
                  <a:lnTo>
                    <a:pt x="9524" y="21210"/>
                  </a:lnTo>
                </a:path>
                <a:path w="181610" h="21589">
                  <a:moveTo>
                    <a:pt x="8635" y="21210"/>
                  </a:moveTo>
                  <a:lnTo>
                    <a:pt x="0" y="17133"/>
                  </a:lnTo>
                </a:path>
                <a:path w="181610" h="21589">
                  <a:moveTo>
                    <a:pt x="168768" y="0"/>
                  </a:moveTo>
                  <a:lnTo>
                    <a:pt x="180324" y="6528"/>
                  </a:lnTo>
                </a:path>
                <a:path w="181610" h="21589">
                  <a:moveTo>
                    <a:pt x="181213" y="13869"/>
                  </a:moveTo>
                  <a:lnTo>
                    <a:pt x="173593" y="10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3572137" y="4684462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4" h="5714">
                  <a:moveTo>
                    <a:pt x="0" y="0"/>
                  </a:moveTo>
                  <a:lnTo>
                    <a:pt x="11555" y="571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3443624" y="4600408"/>
              <a:ext cx="128905" cy="84455"/>
            </a:xfrm>
            <a:custGeom>
              <a:avLst/>
              <a:gdLst/>
              <a:ahLst/>
              <a:cxnLst/>
              <a:rect l="l" t="t" r="r" b="b"/>
              <a:pathLst>
                <a:path w="128904" h="84454">
                  <a:moveTo>
                    <a:pt x="127623" y="84053"/>
                  </a:moveTo>
                  <a:lnTo>
                    <a:pt x="128512" y="84053"/>
                  </a:lnTo>
                </a:path>
                <a:path w="128904" h="84454">
                  <a:moveTo>
                    <a:pt x="16381" y="11418"/>
                  </a:moveTo>
                  <a:lnTo>
                    <a:pt x="10540" y="4076"/>
                  </a:lnTo>
                </a:path>
                <a:path w="128904" h="84454">
                  <a:moveTo>
                    <a:pt x="29715" y="0"/>
                  </a:moveTo>
                  <a:lnTo>
                    <a:pt x="36445" y="8153"/>
                  </a:lnTo>
                </a:path>
                <a:path w="128904" h="84454">
                  <a:moveTo>
                    <a:pt x="6730" y="15507"/>
                  </a:moveTo>
                  <a:lnTo>
                    <a:pt x="0" y="8153"/>
                  </a:lnTo>
                </a:path>
                <a:path w="128904" h="84454">
                  <a:moveTo>
                    <a:pt x="28826" y="24474"/>
                  </a:moveTo>
                  <a:lnTo>
                    <a:pt x="22096" y="17946"/>
                  </a:lnTo>
                </a:path>
                <a:path w="128904" h="84454">
                  <a:moveTo>
                    <a:pt x="24000" y="33453"/>
                  </a:moveTo>
                  <a:lnTo>
                    <a:pt x="20191" y="30189"/>
                  </a:lnTo>
                </a:path>
                <a:path w="128904" h="84454">
                  <a:moveTo>
                    <a:pt x="58541" y="62830"/>
                  </a:moveTo>
                  <a:lnTo>
                    <a:pt x="84447" y="807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3516516" y="4646918"/>
              <a:ext cx="19685" cy="15875"/>
            </a:xfrm>
            <a:custGeom>
              <a:avLst/>
              <a:gdLst/>
              <a:ahLst/>
              <a:cxnLst/>
              <a:rect l="l" t="t" r="r" b="b"/>
              <a:pathLst>
                <a:path w="19685" h="15875">
                  <a:moveTo>
                    <a:pt x="0" y="0"/>
                  </a:moveTo>
                  <a:lnTo>
                    <a:pt x="19175" y="15507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3526167" y="4662426"/>
              <a:ext cx="33655" cy="19685"/>
            </a:xfrm>
            <a:custGeom>
              <a:avLst/>
              <a:gdLst/>
              <a:ahLst/>
              <a:cxnLst/>
              <a:rect l="l" t="t" r="r" b="b"/>
              <a:pathLst>
                <a:path w="33654" h="19685">
                  <a:moveTo>
                    <a:pt x="3809" y="8153"/>
                  </a:moveTo>
                  <a:lnTo>
                    <a:pt x="0" y="4889"/>
                  </a:lnTo>
                </a:path>
                <a:path w="33654" h="19685">
                  <a:moveTo>
                    <a:pt x="1904" y="18771"/>
                  </a:moveTo>
                  <a:lnTo>
                    <a:pt x="4825" y="19584"/>
                  </a:lnTo>
                </a:path>
                <a:path w="33654" h="19685">
                  <a:moveTo>
                    <a:pt x="11428" y="812"/>
                  </a:moveTo>
                  <a:lnTo>
                    <a:pt x="33525" y="15507"/>
                  </a:lnTo>
                </a:path>
                <a:path w="33654" h="19685">
                  <a:moveTo>
                    <a:pt x="9524" y="0"/>
                  </a:moveTo>
                  <a:lnTo>
                    <a:pt x="11428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3494547" y="4625708"/>
              <a:ext cx="70485" cy="62865"/>
            </a:xfrm>
            <a:custGeom>
              <a:avLst/>
              <a:gdLst/>
              <a:ahLst/>
              <a:cxnLst/>
              <a:rect l="l" t="t" r="r" b="b"/>
              <a:pathLst>
                <a:path w="70485" h="62864">
                  <a:moveTo>
                    <a:pt x="69970" y="62830"/>
                  </a:moveTo>
                  <a:lnTo>
                    <a:pt x="62224" y="58753"/>
                  </a:lnTo>
                  <a:lnTo>
                    <a:pt x="54605" y="55489"/>
                  </a:lnTo>
                  <a:lnTo>
                    <a:pt x="46985" y="51400"/>
                  </a:lnTo>
                  <a:lnTo>
                    <a:pt x="39239" y="47323"/>
                  </a:lnTo>
                  <a:lnTo>
                    <a:pt x="35429" y="44871"/>
                  </a:lnTo>
                </a:path>
                <a:path w="70485" h="62864">
                  <a:moveTo>
                    <a:pt x="0" y="0"/>
                  </a:moveTo>
                  <a:lnTo>
                    <a:pt x="20064" y="195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3473340" y="4639577"/>
              <a:ext cx="19685" cy="5715"/>
            </a:xfrm>
            <a:custGeom>
              <a:avLst/>
              <a:gdLst/>
              <a:ahLst/>
              <a:cxnLst/>
              <a:rect l="l" t="t" r="r" b="b"/>
              <a:pathLst>
                <a:path w="19685" h="5714">
                  <a:moveTo>
                    <a:pt x="6730" y="5715"/>
                  </a:moveTo>
                  <a:lnTo>
                    <a:pt x="0" y="0"/>
                  </a:lnTo>
                </a:path>
                <a:path w="19685" h="5714">
                  <a:moveTo>
                    <a:pt x="19175" y="4076"/>
                  </a:moveTo>
                  <a:lnTo>
                    <a:pt x="1536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3500261" y="466161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1904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3480070" y="4645292"/>
              <a:ext cx="36830" cy="16510"/>
            </a:xfrm>
            <a:custGeom>
              <a:avLst/>
              <a:gdLst/>
              <a:ahLst/>
              <a:cxnLst/>
              <a:rect l="l" t="t" r="r" b="b"/>
              <a:pathLst>
                <a:path w="36829" h="16510">
                  <a:moveTo>
                    <a:pt x="34540" y="0"/>
                  </a:moveTo>
                  <a:lnTo>
                    <a:pt x="36445" y="1625"/>
                  </a:lnTo>
                </a:path>
                <a:path w="36829" h="16510">
                  <a:moveTo>
                    <a:pt x="20191" y="16320"/>
                  </a:moveTo>
                  <a:lnTo>
                    <a:pt x="13460" y="11418"/>
                  </a:lnTo>
                  <a:lnTo>
                    <a:pt x="6730" y="5702"/>
                  </a:lnTo>
                </a:path>
                <a:path w="36829" h="16510">
                  <a:moveTo>
                    <a:pt x="6730" y="570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3521341" y="466487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825" y="2438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3479181" y="4631410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5" h="33654">
                  <a:moveTo>
                    <a:pt x="42160" y="33466"/>
                  </a:moveTo>
                  <a:lnTo>
                    <a:pt x="38350" y="31015"/>
                  </a:lnTo>
                  <a:lnTo>
                    <a:pt x="30604" y="25299"/>
                  </a:lnTo>
                  <a:lnTo>
                    <a:pt x="25905" y="21223"/>
                  </a:lnTo>
                  <a:lnTo>
                    <a:pt x="21080" y="17958"/>
                  </a:lnTo>
                  <a:lnTo>
                    <a:pt x="17270" y="15507"/>
                  </a:lnTo>
                  <a:lnTo>
                    <a:pt x="13333" y="12243"/>
                  </a:lnTo>
                </a:path>
                <a:path w="42545" h="33654">
                  <a:moveTo>
                    <a:pt x="0" y="0"/>
                  </a:moveTo>
                  <a:lnTo>
                    <a:pt x="1904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3480070" y="4608562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4" h="17145">
                  <a:moveTo>
                    <a:pt x="3936" y="4902"/>
                  </a:moveTo>
                  <a:lnTo>
                    <a:pt x="14476" y="17146"/>
                  </a:lnTo>
                </a:path>
                <a:path w="14604" h="17145">
                  <a:moveTo>
                    <a:pt x="0" y="0"/>
                  </a:moveTo>
                  <a:lnTo>
                    <a:pt x="3936" y="49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3391813" y="4624882"/>
              <a:ext cx="97155" cy="58419"/>
            </a:xfrm>
            <a:custGeom>
              <a:avLst/>
              <a:gdLst/>
              <a:ahLst/>
              <a:cxnLst/>
              <a:rect l="l" t="t" r="r" b="b"/>
              <a:pathLst>
                <a:path w="97154" h="58420">
                  <a:moveTo>
                    <a:pt x="79621" y="13056"/>
                  </a:moveTo>
                  <a:lnTo>
                    <a:pt x="81526" y="14694"/>
                  </a:lnTo>
                </a:path>
                <a:path w="97154" h="58420">
                  <a:moveTo>
                    <a:pt x="96892" y="14694"/>
                  </a:moveTo>
                  <a:lnTo>
                    <a:pt x="89273" y="8166"/>
                  </a:lnTo>
                </a:path>
                <a:path w="97154" h="58420">
                  <a:moveTo>
                    <a:pt x="87368" y="6528"/>
                  </a:moveTo>
                  <a:lnTo>
                    <a:pt x="80637" y="0"/>
                  </a:lnTo>
                </a:path>
                <a:path w="97154" h="58420">
                  <a:moveTo>
                    <a:pt x="79621" y="13056"/>
                  </a:moveTo>
                  <a:lnTo>
                    <a:pt x="75812" y="8979"/>
                  </a:lnTo>
                </a:path>
                <a:path w="97154" h="58420">
                  <a:moveTo>
                    <a:pt x="0" y="45697"/>
                  </a:moveTo>
                  <a:lnTo>
                    <a:pt x="7746" y="49787"/>
                  </a:lnTo>
                </a:path>
                <a:path w="97154" h="58420">
                  <a:moveTo>
                    <a:pt x="18286" y="56315"/>
                  </a:moveTo>
                  <a:lnTo>
                    <a:pt x="21207" y="57941"/>
                  </a:lnTo>
                </a:path>
                <a:path w="97154" h="58420">
                  <a:moveTo>
                    <a:pt x="7746" y="49787"/>
                  </a:moveTo>
                  <a:lnTo>
                    <a:pt x="18286" y="563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3457085" y="4611826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89" h="19050">
                  <a:moveTo>
                    <a:pt x="6730" y="18771"/>
                  </a:moveTo>
                  <a:lnTo>
                    <a:pt x="0" y="11430"/>
                  </a:lnTo>
                </a:path>
                <a:path w="8889" h="19050">
                  <a:moveTo>
                    <a:pt x="8635" y="6528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3422544" y="4558787"/>
              <a:ext cx="50800" cy="64769"/>
            </a:xfrm>
            <a:custGeom>
              <a:avLst/>
              <a:gdLst/>
              <a:ahLst/>
              <a:cxnLst/>
              <a:rect l="l" t="t" r="r" b="b"/>
              <a:pathLst>
                <a:path w="50800" h="64770">
                  <a:moveTo>
                    <a:pt x="34540" y="64469"/>
                  </a:moveTo>
                  <a:lnTo>
                    <a:pt x="27810" y="57128"/>
                  </a:lnTo>
                </a:path>
                <a:path w="50800" h="64770">
                  <a:moveTo>
                    <a:pt x="24000" y="0"/>
                  </a:moveTo>
                  <a:lnTo>
                    <a:pt x="44192" y="32641"/>
                  </a:lnTo>
                  <a:lnTo>
                    <a:pt x="50795" y="41620"/>
                  </a:lnTo>
                </a:path>
                <a:path w="50800" h="64770">
                  <a:moveTo>
                    <a:pt x="18286" y="29376"/>
                  </a:moveTo>
                  <a:lnTo>
                    <a:pt x="13460" y="22035"/>
                  </a:lnTo>
                </a:path>
                <a:path w="50800" h="64770">
                  <a:moveTo>
                    <a:pt x="4825" y="27738"/>
                  </a:moveTo>
                  <a:lnTo>
                    <a:pt x="0" y="203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3427370" y="4586526"/>
              <a:ext cx="27305" cy="22225"/>
            </a:xfrm>
            <a:custGeom>
              <a:avLst/>
              <a:gdLst/>
              <a:ahLst/>
              <a:cxnLst/>
              <a:rect l="l" t="t" r="r" b="b"/>
              <a:pathLst>
                <a:path w="27304" h="22225">
                  <a:moveTo>
                    <a:pt x="26794" y="17958"/>
                  </a:moveTo>
                  <a:lnTo>
                    <a:pt x="22096" y="13056"/>
                  </a:lnTo>
                  <a:lnTo>
                    <a:pt x="18159" y="8166"/>
                  </a:lnTo>
                  <a:lnTo>
                    <a:pt x="13460" y="1638"/>
                  </a:lnTo>
                </a:path>
                <a:path w="27304" h="22225">
                  <a:moveTo>
                    <a:pt x="16254" y="22035"/>
                  </a:moveTo>
                  <a:lnTo>
                    <a:pt x="9524" y="13881"/>
                  </a:lnTo>
                  <a:lnTo>
                    <a:pt x="4825" y="7353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3443624" y="4553885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2920" y="49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3220251" y="4538390"/>
              <a:ext cx="215900" cy="165100"/>
            </a:xfrm>
            <a:custGeom>
              <a:avLst/>
              <a:gdLst/>
              <a:ahLst/>
              <a:cxnLst/>
              <a:rect l="l" t="t" r="r" b="b"/>
              <a:pathLst>
                <a:path w="215900" h="165100">
                  <a:moveTo>
                    <a:pt x="215753" y="42433"/>
                  </a:moveTo>
                  <a:lnTo>
                    <a:pt x="211944" y="37530"/>
                  </a:lnTo>
                  <a:lnTo>
                    <a:pt x="209023" y="31815"/>
                  </a:lnTo>
                  <a:lnTo>
                    <a:pt x="205213" y="26925"/>
                  </a:lnTo>
                  <a:lnTo>
                    <a:pt x="202293" y="21210"/>
                  </a:lnTo>
                  <a:lnTo>
                    <a:pt x="198483" y="16320"/>
                  </a:lnTo>
                  <a:lnTo>
                    <a:pt x="194673" y="8966"/>
                  </a:lnTo>
                  <a:lnTo>
                    <a:pt x="192768" y="4889"/>
                  </a:lnTo>
                  <a:lnTo>
                    <a:pt x="189848" y="0"/>
                  </a:lnTo>
                </a:path>
                <a:path w="215900" h="165100">
                  <a:moveTo>
                    <a:pt x="202293" y="40794"/>
                  </a:moveTo>
                  <a:lnTo>
                    <a:pt x="197467" y="33453"/>
                  </a:lnTo>
                  <a:lnTo>
                    <a:pt x="194673" y="29376"/>
                  </a:lnTo>
                  <a:lnTo>
                    <a:pt x="191753" y="24474"/>
                  </a:lnTo>
                  <a:lnTo>
                    <a:pt x="188832" y="19584"/>
                  </a:lnTo>
                  <a:lnTo>
                    <a:pt x="186038" y="14682"/>
                  </a:lnTo>
                  <a:lnTo>
                    <a:pt x="183117" y="8966"/>
                  </a:lnTo>
                  <a:lnTo>
                    <a:pt x="179308" y="1625"/>
                  </a:lnTo>
                </a:path>
                <a:path w="215900" h="165100">
                  <a:moveTo>
                    <a:pt x="0" y="164843"/>
                  </a:moveTo>
                  <a:lnTo>
                    <a:pt x="8635" y="1501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3231680" y="4682823"/>
              <a:ext cx="127635" cy="18415"/>
            </a:xfrm>
            <a:custGeom>
              <a:avLst/>
              <a:gdLst/>
              <a:ahLst/>
              <a:cxnLst/>
              <a:rect l="l" t="t" r="r" b="b"/>
              <a:pathLst>
                <a:path w="127635" h="18414">
                  <a:moveTo>
                    <a:pt x="6730" y="8166"/>
                  </a:moveTo>
                  <a:lnTo>
                    <a:pt x="0" y="17958"/>
                  </a:lnTo>
                </a:path>
                <a:path w="127635" h="18414">
                  <a:moveTo>
                    <a:pt x="104511" y="0"/>
                  </a:moveTo>
                  <a:lnTo>
                    <a:pt x="127623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3339113" y="4679559"/>
              <a:ext cx="42545" cy="17145"/>
            </a:xfrm>
            <a:custGeom>
              <a:avLst/>
              <a:gdLst/>
              <a:ahLst/>
              <a:cxnLst/>
              <a:rect l="l" t="t" r="r" b="b"/>
              <a:pathLst>
                <a:path w="42545" h="17145">
                  <a:moveTo>
                    <a:pt x="0" y="0"/>
                  </a:moveTo>
                  <a:lnTo>
                    <a:pt x="22984" y="13056"/>
                  </a:lnTo>
                </a:path>
                <a:path w="42545" h="17145">
                  <a:moveTo>
                    <a:pt x="27810" y="9792"/>
                  </a:moveTo>
                  <a:lnTo>
                    <a:pt x="42160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3225966" y="4673031"/>
              <a:ext cx="153035" cy="28575"/>
            </a:xfrm>
            <a:custGeom>
              <a:avLst/>
              <a:gdLst/>
              <a:ahLst/>
              <a:cxnLst/>
              <a:rect l="l" t="t" r="r" b="b"/>
              <a:pathLst>
                <a:path w="153035" h="28575">
                  <a:moveTo>
                    <a:pt x="0" y="26112"/>
                  </a:moveTo>
                  <a:lnTo>
                    <a:pt x="5714" y="16320"/>
                  </a:lnTo>
                </a:path>
                <a:path w="153035" h="28575">
                  <a:moveTo>
                    <a:pt x="14349" y="19584"/>
                  </a:moveTo>
                  <a:lnTo>
                    <a:pt x="25905" y="0"/>
                  </a:lnTo>
                </a:path>
                <a:path w="153035" h="28575">
                  <a:moveTo>
                    <a:pt x="141973" y="26938"/>
                  </a:moveTo>
                  <a:lnTo>
                    <a:pt x="145783" y="28564"/>
                  </a:lnTo>
                </a:path>
                <a:path w="153035" h="28575">
                  <a:moveTo>
                    <a:pt x="136131" y="19584"/>
                  </a:moveTo>
                  <a:lnTo>
                    <a:pt x="144767" y="23674"/>
                  </a:lnTo>
                </a:path>
                <a:path w="153035" h="28575">
                  <a:moveTo>
                    <a:pt x="144767" y="24487"/>
                  </a:moveTo>
                  <a:lnTo>
                    <a:pt x="152513" y="277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3371749" y="470159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3371749" y="4700782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0" y="1625"/>
                  </a:moveTo>
                  <a:lnTo>
                    <a:pt x="4825" y="3264"/>
                  </a:lnTo>
                </a:path>
                <a:path w="16510" h="4445">
                  <a:moveTo>
                    <a:pt x="15365" y="4076"/>
                  </a:moveTo>
                  <a:lnTo>
                    <a:pt x="16254" y="4076"/>
                  </a:lnTo>
                </a:path>
                <a:path w="16510" h="4445">
                  <a:moveTo>
                    <a:pt x="8635" y="812"/>
                  </a:moveTo>
                  <a:lnTo>
                    <a:pt x="15365" y="4076"/>
                  </a:lnTo>
                </a:path>
                <a:path w="16510" h="4445">
                  <a:moveTo>
                    <a:pt x="6730" y="0"/>
                  </a:moveTo>
                  <a:lnTo>
                    <a:pt x="8635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3376574" y="4704046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5">
                  <a:moveTo>
                    <a:pt x="7619" y="4076"/>
                  </a:moveTo>
                  <a:lnTo>
                    <a:pt x="8635" y="4076"/>
                  </a:lnTo>
                </a:path>
                <a:path w="8889" h="4445">
                  <a:moveTo>
                    <a:pt x="0" y="0"/>
                  </a:moveTo>
                  <a:lnTo>
                    <a:pt x="7619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3370733" y="46967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3359304" y="4695880"/>
              <a:ext cx="29845" cy="4445"/>
            </a:xfrm>
            <a:custGeom>
              <a:avLst/>
              <a:gdLst/>
              <a:ahLst/>
              <a:cxnLst/>
              <a:rect l="l" t="t" r="r" b="b"/>
              <a:pathLst>
                <a:path w="29845" h="4445">
                  <a:moveTo>
                    <a:pt x="21969" y="825"/>
                  </a:moveTo>
                  <a:lnTo>
                    <a:pt x="29715" y="4089"/>
                  </a:lnTo>
                </a:path>
                <a:path w="29845" h="4445">
                  <a:moveTo>
                    <a:pt x="0" y="0"/>
                  </a:moveTo>
                  <a:lnTo>
                    <a:pt x="7619" y="4089"/>
                  </a:lnTo>
                  <a:lnTo>
                    <a:pt x="8635" y="4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3216314" y="4692615"/>
              <a:ext cx="24130" cy="25400"/>
            </a:xfrm>
            <a:custGeom>
              <a:avLst/>
              <a:gdLst/>
              <a:ahLst/>
              <a:cxnLst/>
              <a:rect l="l" t="t" r="r" b="b"/>
              <a:pathLst>
                <a:path w="24130" h="25400">
                  <a:moveTo>
                    <a:pt x="4825" y="13881"/>
                  </a:moveTo>
                  <a:lnTo>
                    <a:pt x="9651" y="6528"/>
                  </a:lnTo>
                </a:path>
                <a:path w="24130" h="25400">
                  <a:moveTo>
                    <a:pt x="17270" y="10617"/>
                  </a:moveTo>
                  <a:lnTo>
                    <a:pt x="24000" y="0"/>
                  </a:lnTo>
                </a:path>
                <a:path w="24130" h="25400">
                  <a:moveTo>
                    <a:pt x="2920" y="12243"/>
                  </a:moveTo>
                  <a:lnTo>
                    <a:pt x="3936" y="10617"/>
                  </a:lnTo>
                </a:path>
                <a:path w="24130" h="25400">
                  <a:moveTo>
                    <a:pt x="0" y="21223"/>
                  </a:moveTo>
                  <a:lnTo>
                    <a:pt x="4825" y="13881"/>
                  </a:lnTo>
                </a:path>
                <a:path w="24130" h="25400">
                  <a:moveTo>
                    <a:pt x="8635" y="25299"/>
                  </a:moveTo>
                  <a:lnTo>
                    <a:pt x="13460" y="17958"/>
                  </a:lnTo>
                  <a:lnTo>
                    <a:pt x="17270" y="106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3223045" y="4644467"/>
              <a:ext cx="149860" cy="71120"/>
            </a:xfrm>
            <a:custGeom>
              <a:avLst/>
              <a:gdLst/>
              <a:ahLst/>
              <a:cxnLst/>
              <a:rect l="l" t="t" r="r" b="b"/>
              <a:pathLst>
                <a:path w="149860" h="71120">
                  <a:moveTo>
                    <a:pt x="8635" y="56315"/>
                  </a:moveTo>
                  <a:lnTo>
                    <a:pt x="4825" y="63656"/>
                  </a:lnTo>
                  <a:lnTo>
                    <a:pt x="0" y="70997"/>
                  </a:lnTo>
                </a:path>
                <a:path w="149860" h="71120">
                  <a:moveTo>
                    <a:pt x="131433" y="0"/>
                  </a:moveTo>
                  <a:lnTo>
                    <a:pt x="149592" y="13056"/>
                  </a:lnTo>
                </a:path>
                <a:path w="149860" h="71120">
                  <a:moveTo>
                    <a:pt x="149592" y="41620"/>
                  </a:moveTo>
                  <a:lnTo>
                    <a:pt x="140957" y="367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3372638" y="4657523"/>
              <a:ext cx="12700" cy="33020"/>
            </a:xfrm>
            <a:custGeom>
              <a:avLst/>
              <a:gdLst/>
              <a:ahLst/>
              <a:cxnLst/>
              <a:rect l="l" t="t" r="r" b="b"/>
              <a:pathLst>
                <a:path w="12700" h="33020">
                  <a:moveTo>
                    <a:pt x="0" y="0"/>
                  </a:moveTo>
                  <a:lnTo>
                    <a:pt x="1015" y="825"/>
                  </a:lnTo>
                  <a:lnTo>
                    <a:pt x="12571" y="8979"/>
                  </a:lnTo>
                </a:path>
                <a:path w="12700" h="33020">
                  <a:moveTo>
                    <a:pt x="8635" y="32653"/>
                  </a:moveTo>
                  <a:lnTo>
                    <a:pt x="0" y="285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3256697" y="4598769"/>
              <a:ext cx="55880" cy="11430"/>
            </a:xfrm>
            <a:custGeom>
              <a:avLst/>
              <a:gdLst/>
              <a:ahLst/>
              <a:cxnLst/>
              <a:rect l="l" t="t" r="r" b="b"/>
              <a:pathLst>
                <a:path w="55879" h="11429">
                  <a:moveTo>
                    <a:pt x="0" y="9792"/>
                  </a:moveTo>
                  <a:lnTo>
                    <a:pt x="1904" y="10605"/>
                  </a:lnTo>
                </a:path>
                <a:path w="55879" h="11429">
                  <a:moveTo>
                    <a:pt x="41144" y="7353"/>
                  </a:moveTo>
                  <a:lnTo>
                    <a:pt x="40255" y="11430"/>
                  </a:lnTo>
                </a:path>
                <a:path w="55879" h="11429">
                  <a:moveTo>
                    <a:pt x="44065" y="0"/>
                  </a:moveTo>
                  <a:lnTo>
                    <a:pt x="55621" y="10605"/>
                  </a:lnTo>
                </a:path>
                <a:path w="55879" h="11429">
                  <a:moveTo>
                    <a:pt x="19175" y="6528"/>
                  </a:moveTo>
                  <a:lnTo>
                    <a:pt x="17270" y="9792"/>
                  </a:lnTo>
                </a:path>
                <a:path w="55879" h="11429">
                  <a:moveTo>
                    <a:pt x="10540" y="10605"/>
                  </a:moveTo>
                  <a:lnTo>
                    <a:pt x="11428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3271935" y="460856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31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3240315" y="4598769"/>
              <a:ext cx="37465" cy="74295"/>
            </a:xfrm>
            <a:custGeom>
              <a:avLst/>
              <a:gdLst/>
              <a:ahLst/>
              <a:cxnLst/>
              <a:rect l="l" t="t" r="r" b="b"/>
              <a:pathLst>
                <a:path w="37464" h="74295">
                  <a:moveTo>
                    <a:pt x="0" y="0"/>
                  </a:moveTo>
                  <a:lnTo>
                    <a:pt x="11555" y="11430"/>
                  </a:lnTo>
                </a:path>
                <a:path w="37464" h="74295">
                  <a:moveTo>
                    <a:pt x="11555" y="74261"/>
                  </a:moveTo>
                  <a:lnTo>
                    <a:pt x="32636" y="39994"/>
                  </a:lnTo>
                </a:path>
                <a:path w="37464" h="74295">
                  <a:moveTo>
                    <a:pt x="9651" y="72635"/>
                  </a:moveTo>
                  <a:lnTo>
                    <a:pt x="30731" y="38356"/>
                  </a:lnTo>
                </a:path>
                <a:path w="37464" h="74295">
                  <a:moveTo>
                    <a:pt x="27810" y="41620"/>
                  </a:moveTo>
                  <a:lnTo>
                    <a:pt x="36445" y="27751"/>
                  </a:lnTo>
                </a:path>
                <a:path w="37464" h="74295">
                  <a:moveTo>
                    <a:pt x="26921" y="40807"/>
                  </a:moveTo>
                  <a:lnTo>
                    <a:pt x="37461" y="23674"/>
                  </a:lnTo>
                </a:path>
                <a:path w="37464" h="74295">
                  <a:moveTo>
                    <a:pt x="28826" y="14694"/>
                  </a:moveTo>
                  <a:lnTo>
                    <a:pt x="30731" y="146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3281587" y="464202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920" y="2438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3285396" y="464039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3809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3347748" y="463876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4">
                  <a:moveTo>
                    <a:pt x="0" y="0"/>
                  </a:moveTo>
                  <a:lnTo>
                    <a:pt x="6730" y="57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3293142" y="4639577"/>
              <a:ext cx="16510" cy="5715"/>
            </a:xfrm>
            <a:custGeom>
              <a:avLst/>
              <a:gdLst/>
              <a:ahLst/>
              <a:cxnLst/>
              <a:rect l="l" t="t" r="r" b="b"/>
              <a:pathLst>
                <a:path w="16510" h="5714">
                  <a:moveTo>
                    <a:pt x="16254" y="5715"/>
                  </a:moveTo>
                  <a:lnTo>
                    <a:pt x="11428" y="1625"/>
                  </a:lnTo>
                </a:path>
                <a:path w="16510" h="5714">
                  <a:moveTo>
                    <a:pt x="4698" y="4076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3311302" y="4654259"/>
              <a:ext cx="12700" cy="19685"/>
            </a:xfrm>
            <a:custGeom>
              <a:avLst/>
              <a:gdLst/>
              <a:ahLst/>
              <a:cxnLst/>
              <a:rect l="l" t="t" r="r" b="b"/>
              <a:pathLst>
                <a:path w="12700" h="19685">
                  <a:moveTo>
                    <a:pt x="7619" y="12243"/>
                  </a:moveTo>
                  <a:lnTo>
                    <a:pt x="12444" y="15507"/>
                  </a:lnTo>
                </a:path>
                <a:path w="12700" h="19685">
                  <a:moveTo>
                    <a:pt x="5714" y="15507"/>
                  </a:moveTo>
                  <a:lnTo>
                    <a:pt x="11555" y="19584"/>
                  </a:lnTo>
                </a:path>
                <a:path w="12700" h="19685">
                  <a:moveTo>
                    <a:pt x="0" y="0"/>
                  </a:moveTo>
                  <a:lnTo>
                    <a:pt x="12444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3319937" y="4653446"/>
              <a:ext cx="18415" cy="25400"/>
            </a:xfrm>
            <a:custGeom>
              <a:avLst/>
              <a:gdLst/>
              <a:ahLst/>
              <a:cxnLst/>
              <a:rect l="l" t="t" r="r" b="b"/>
              <a:pathLst>
                <a:path w="18414" h="25400">
                  <a:moveTo>
                    <a:pt x="5714" y="3264"/>
                  </a:moveTo>
                  <a:lnTo>
                    <a:pt x="0" y="0"/>
                  </a:lnTo>
                </a:path>
                <a:path w="18414" h="25400">
                  <a:moveTo>
                    <a:pt x="4825" y="10605"/>
                  </a:moveTo>
                  <a:lnTo>
                    <a:pt x="17270" y="18771"/>
                  </a:lnTo>
                </a:path>
                <a:path w="18414" h="25400">
                  <a:moveTo>
                    <a:pt x="2920" y="20397"/>
                  </a:moveTo>
                  <a:lnTo>
                    <a:pt x="3809" y="20397"/>
                  </a:lnTo>
                  <a:lnTo>
                    <a:pt x="4825" y="22035"/>
                  </a:lnTo>
                  <a:lnTo>
                    <a:pt x="5714" y="22035"/>
                  </a:lnTo>
                </a:path>
                <a:path w="18414" h="25400">
                  <a:moveTo>
                    <a:pt x="3809" y="16320"/>
                  </a:moveTo>
                  <a:lnTo>
                    <a:pt x="5714" y="17133"/>
                  </a:lnTo>
                  <a:lnTo>
                    <a:pt x="5714" y="17958"/>
                  </a:lnTo>
                  <a:lnTo>
                    <a:pt x="6730" y="17958"/>
                  </a:lnTo>
                  <a:lnTo>
                    <a:pt x="9651" y="20397"/>
                  </a:lnTo>
                  <a:lnTo>
                    <a:pt x="18286" y="25299"/>
                  </a:lnTo>
                </a:path>
                <a:path w="18414" h="25400">
                  <a:moveTo>
                    <a:pt x="17270" y="18771"/>
                  </a:moveTo>
                  <a:lnTo>
                    <a:pt x="18286" y="187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3323747" y="46632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5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3325652" y="4672218"/>
              <a:ext cx="41275" cy="17145"/>
            </a:xfrm>
            <a:custGeom>
              <a:avLst/>
              <a:gdLst/>
              <a:ahLst/>
              <a:cxnLst/>
              <a:rect l="l" t="t" r="r" b="b"/>
              <a:pathLst>
                <a:path w="41275" h="17145">
                  <a:moveTo>
                    <a:pt x="40382" y="17133"/>
                  </a:moveTo>
                  <a:lnTo>
                    <a:pt x="41271" y="17133"/>
                  </a:lnTo>
                </a:path>
                <a:path w="41275" h="17145">
                  <a:moveTo>
                    <a:pt x="12571" y="0"/>
                  </a:moveTo>
                  <a:lnTo>
                    <a:pt x="40382" y="17133"/>
                  </a:lnTo>
                </a:path>
                <a:path w="41275" h="17145">
                  <a:moveTo>
                    <a:pt x="0" y="3264"/>
                  </a:moveTo>
                  <a:lnTo>
                    <a:pt x="10540" y="10605"/>
                  </a:lnTo>
                </a:path>
                <a:path w="41275" h="17145">
                  <a:moveTo>
                    <a:pt x="12571" y="6528"/>
                  </a:moveTo>
                  <a:lnTo>
                    <a:pt x="13460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3325652" y="4656710"/>
              <a:ext cx="38735" cy="24765"/>
            </a:xfrm>
            <a:custGeom>
              <a:avLst/>
              <a:gdLst/>
              <a:ahLst/>
              <a:cxnLst/>
              <a:rect l="l" t="t" r="r" b="b"/>
              <a:pathLst>
                <a:path w="38735" h="24764">
                  <a:moveTo>
                    <a:pt x="38350" y="24487"/>
                  </a:moveTo>
                  <a:lnTo>
                    <a:pt x="32636" y="21223"/>
                  </a:lnTo>
                  <a:lnTo>
                    <a:pt x="26921" y="17958"/>
                  </a:lnTo>
                  <a:lnTo>
                    <a:pt x="21207" y="14694"/>
                  </a:lnTo>
                  <a:lnTo>
                    <a:pt x="15365" y="11430"/>
                  </a:lnTo>
                  <a:lnTo>
                    <a:pt x="10540" y="7341"/>
                  </a:lnTo>
                  <a:lnTo>
                    <a:pt x="4825" y="4076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3289206" y="46436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5" y="81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3289206" y="4644467"/>
              <a:ext cx="15875" cy="15240"/>
            </a:xfrm>
            <a:custGeom>
              <a:avLst/>
              <a:gdLst/>
              <a:ahLst/>
              <a:cxnLst/>
              <a:rect l="l" t="t" r="r" b="b"/>
              <a:pathLst>
                <a:path w="15875" h="15239">
                  <a:moveTo>
                    <a:pt x="5841" y="4089"/>
                  </a:moveTo>
                  <a:lnTo>
                    <a:pt x="15365" y="11430"/>
                  </a:lnTo>
                </a:path>
                <a:path w="15875" h="15239">
                  <a:moveTo>
                    <a:pt x="0" y="4089"/>
                  </a:moveTo>
                  <a:lnTo>
                    <a:pt x="2920" y="6528"/>
                  </a:lnTo>
                  <a:lnTo>
                    <a:pt x="3936" y="7353"/>
                  </a:lnTo>
                </a:path>
                <a:path w="15875" h="15239">
                  <a:moveTo>
                    <a:pt x="3936" y="7353"/>
                  </a:moveTo>
                  <a:lnTo>
                    <a:pt x="10540" y="12243"/>
                  </a:lnTo>
                  <a:lnTo>
                    <a:pt x="10540" y="13056"/>
                  </a:lnTo>
                  <a:lnTo>
                    <a:pt x="13460" y="14694"/>
                  </a:lnTo>
                </a:path>
                <a:path w="15875" h="15239">
                  <a:moveTo>
                    <a:pt x="4825" y="3264"/>
                  </a:moveTo>
                  <a:lnTo>
                    <a:pt x="5841" y="4089"/>
                  </a:lnTo>
                </a:path>
                <a:path w="15875" h="15239">
                  <a:moveTo>
                    <a:pt x="1015" y="0"/>
                  </a:moveTo>
                  <a:lnTo>
                    <a:pt x="4825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3284507" y="4644467"/>
              <a:ext cx="33020" cy="25400"/>
            </a:xfrm>
            <a:custGeom>
              <a:avLst/>
              <a:gdLst/>
              <a:ahLst/>
              <a:cxnLst/>
              <a:rect l="l" t="t" r="r" b="b"/>
              <a:pathLst>
                <a:path w="33020" h="25400">
                  <a:moveTo>
                    <a:pt x="0" y="0"/>
                  </a:moveTo>
                  <a:lnTo>
                    <a:pt x="4698" y="4089"/>
                  </a:lnTo>
                </a:path>
                <a:path w="33020" h="25400">
                  <a:moveTo>
                    <a:pt x="28699" y="22848"/>
                  </a:moveTo>
                  <a:lnTo>
                    <a:pt x="30604" y="24487"/>
                  </a:lnTo>
                  <a:lnTo>
                    <a:pt x="32509" y="252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3305587" y="4661613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0" y="0"/>
                  </a:moveTo>
                  <a:lnTo>
                    <a:pt x="2793" y="1625"/>
                  </a:lnTo>
                  <a:lnTo>
                    <a:pt x="4825" y="3264"/>
                  </a:lnTo>
                  <a:lnTo>
                    <a:pt x="5714" y="4076"/>
                  </a:lnTo>
                  <a:lnTo>
                    <a:pt x="6730" y="4889"/>
                  </a:lnTo>
                  <a:lnTo>
                    <a:pt x="7619" y="570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3305587" y="4653446"/>
              <a:ext cx="13335" cy="13335"/>
            </a:xfrm>
            <a:custGeom>
              <a:avLst/>
              <a:gdLst/>
              <a:ahLst/>
              <a:cxnLst/>
              <a:rect l="l" t="t" r="r" b="b"/>
              <a:pathLst>
                <a:path w="13335" h="13335">
                  <a:moveTo>
                    <a:pt x="0" y="3264"/>
                  </a:moveTo>
                  <a:lnTo>
                    <a:pt x="11428" y="11430"/>
                  </a:lnTo>
                  <a:lnTo>
                    <a:pt x="13333" y="13056"/>
                  </a:lnTo>
                </a:path>
                <a:path w="13335" h="13335">
                  <a:moveTo>
                    <a:pt x="4825" y="0"/>
                  </a:moveTo>
                  <a:lnTo>
                    <a:pt x="5714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3302667" y="4655898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3264"/>
                  </a:moveTo>
                  <a:lnTo>
                    <a:pt x="2920" y="5715"/>
                  </a:lnTo>
                </a:path>
                <a:path w="3175" h="5714">
                  <a:moveTo>
                    <a:pt x="1904" y="0"/>
                  </a:moveTo>
                  <a:lnTo>
                    <a:pt x="292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3297841" y="4643654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22096" y="9792"/>
                  </a:moveTo>
                  <a:lnTo>
                    <a:pt x="17270" y="5715"/>
                  </a:lnTo>
                  <a:lnTo>
                    <a:pt x="11555" y="1638"/>
                  </a:lnTo>
                </a:path>
                <a:path w="22225" h="10160">
                  <a:moveTo>
                    <a:pt x="12571" y="9792"/>
                  </a:moveTo>
                  <a:lnTo>
                    <a:pt x="5841" y="490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3313207" y="4609374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5">
                  <a:moveTo>
                    <a:pt x="0" y="0"/>
                  </a:moveTo>
                  <a:lnTo>
                    <a:pt x="10540" y="9805"/>
                  </a:lnTo>
                  <a:lnTo>
                    <a:pt x="11555" y="106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3324763" y="4619992"/>
              <a:ext cx="23495" cy="19050"/>
            </a:xfrm>
            <a:custGeom>
              <a:avLst/>
              <a:gdLst/>
              <a:ahLst/>
              <a:cxnLst/>
              <a:rect l="l" t="t" r="r" b="b"/>
              <a:pathLst>
                <a:path w="23495" h="19050">
                  <a:moveTo>
                    <a:pt x="22984" y="18771"/>
                  </a:moveTo>
                  <a:lnTo>
                    <a:pt x="17270" y="14682"/>
                  </a:lnTo>
                  <a:lnTo>
                    <a:pt x="12444" y="10605"/>
                  </a:lnTo>
                  <a:lnTo>
                    <a:pt x="5714" y="5715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3271935" y="4634674"/>
              <a:ext cx="10160" cy="7620"/>
            </a:xfrm>
            <a:custGeom>
              <a:avLst/>
              <a:gdLst/>
              <a:ahLst/>
              <a:cxnLst/>
              <a:rect l="l" t="t" r="r" b="b"/>
              <a:pathLst>
                <a:path w="10160" h="7620">
                  <a:moveTo>
                    <a:pt x="2920" y="3264"/>
                  </a:moveTo>
                  <a:lnTo>
                    <a:pt x="2031" y="3264"/>
                  </a:lnTo>
                </a:path>
                <a:path w="10160" h="7620">
                  <a:moveTo>
                    <a:pt x="5841" y="3264"/>
                  </a:moveTo>
                  <a:lnTo>
                    <a:pt x="9651" y="7353"/>
                  </a:lnTo>
                </a:path>
                <a:path w="10160" h="7620">
                  <a:moveTo>
                    <a:pt x="2031" y="0"/>
                  </a:moveTo>
                  <a:lnTo>
                    <a:pt x="0" y="825"/>
                  </a:lnTo>
                </a:path>
                <a:path w="10160" h="7620">
                  <a:moveTo>
                    <a:pt x="2920" y="0"/>
                  </a:moveTo>
                  <a:lnTo>
                    <a:pt x="20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3274856" y="463467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3277777" y="463467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88" y="825"/>
                  </a:moveTo>
                  <a:lnTo>
                    <a:pt x="0" y="0"/>
                  </a:lnTo>
                </a:path>
                <a:path w="1904" h="1904">
                  <a:moveTo>
                    <a:pt x="1904" y="1638"/>
                  </a:moveTo>
                  <a:lnTo>
                    <a:pt x="888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3279682" y="4629785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5">
                  <a:moveTo>
                    <a:pt x="0" y="6528"/>
                  </a:moveTo>
                  <a:lnTo>
                    <a:pt x="5714" y="10605"/>
                  </a:lnTo>
                </a:path>
                <a:path w="5714" h="10795">
                  <a:moveTo>
                    <a:pt x="5714" y="3264"/>
                  </a:moveTo>
                  <a:lnTo>
                    <a:pt x="2793" y="1625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3276761" y="46273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3276761" y="462244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4076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3271935" y="461346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2031" y="81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3273967" y="46142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81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3264062" y="4618360"/>
              <a:ext cx="27940" cy="3810"/>
            </a:xfrm>
            <a:custGeom>
              <a:avLst/>
              <a:gdLst/>
              <a:ahLst/>
              <a:cxnLst/>
              <a:rect l="l" t="t" r="r" b="b"/>
              <a:pathLst>
                <a:path w="27939" h="3810">
                  <a:moveTo>
                    <a:pt x="0" y="0"/>
                  </a:moveTo>
                  <a:lnTo>
                    <a:pt x="27429" y="0"/>
                  </a:lnTo>
                </a:path>
                <a:path w="27939" h="3810">
                  <a:moveTo>
                    <a:pt x="0" y="2038"/>
                  </a:moveTo>
                  <a:lnTo>
                    <a:pt x="27429" y="2038"/>
                  </a:lnTo>
                </a:path>
                <a:path w="27939" h="3810">
                  <a:moveTo>
                    <a:pt x="0" y="3670"/>
                  </a:moveTo>
                  <a:lnTo>
                    <a:pt x="27429" y="36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3271047" y="46134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3282475" y="462161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3264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3290222" y="4610200"/>
              <a:ext cx="6985" cy="19050"/>
            </a:xfrm>
            <a:custGeom>
              <a:avLst/>
              <a:gdLst/>
              <a:ahLst/>
              <a:cxnLst/>
              <a:rect l="l" t="t" r="r" b="b"/>
              <a:pathLst>
                <a:path w="6985" h="19050">
                  <a:moveTo>
                    <a:pt x="5714" y="1625"/>
                  </a:moveTo>
                  <a:lnTo>
                    <a:pt x="6730" y="0"/>
                  </a:lnTo>
                </a:path>
                <a:path w="6985" h="19050">
                  <a:moveTo>
                    <a:pt x="888" y="15507"/>
                  </a:moveTo>
                  <a:lnTo>
                    <a:pt x="0" y="18771"/>
                  </a:lnTo>
                </a:path>
                <a:path w="6985" h="19050">
                  <a:moveTo>
                    <a:pt x="888" y="15507"/>
                  </a:moveTo>
                  <a:lnTo>
                    <a:pt x="1904" y="14682"/>
                  </a:lnTo>
                  <a:lnTo>
                    <a:pt x="1904" y="13869"/>
                  </a:lnTo>
                  <a:lnTo>
                    <a:pt x="1904" y="13056"/>
                  </a:lnTo>
                  <a:lnTo>
                    <a:pt x="2920" y="13056"/>
                  </a:lnTo>
                  <a:lnTo>
                    <a:pt x="2920" y="12243"/>
                  </a:lnTo>
                  <a:lnTo>
                    <a:pt x="2920" y="11418"/>
                  </a:lnTo>
                  <a:lnTo>
                    <a:pt x="3809" y="8153"/>
                  </a:lnTo>
                  <a:lnTo>
                    <a:pt x="3809" y="7341"/>
                  </a:lnTo>
                  <a:lnTo>
                    <a:pt x="4825" y="5715"/>
                  </a:lnTo>
                  <a:lnTo>
                    <a:pt x="5714" y="40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3295936" y="461182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3282475" y="4624882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4" h="4445">
                  <a:moveTo>
                    <a:pt x="7746" y="4089"/>
                  </a:moveTo>
                  <a:lnTo>
                    <a:pt x="3936" y="1638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3271935" y="4608562"/>
              <a:ext cx="41275" cy="33020"/>
            </a:xfrm>
            <a:custGeom>
              <a:avLst/>
              <a:gdLst/>
              <a:ahLst/>
              <a:cxnLst/>
              <a:rect l="l" t="t" r="r" b="b"/>
              <a:pathLst>
                <a:path w="41275" h="33020">
                  <a:moveTo>
                    <a:pt x="41271" y="812"/>
                  </a:moveTo>
                  <a:lnTo>
                    <a:pt x="40382" y="812"/>
                  </a:lnTo>
                </a:path>
                <a:path w="41275" h="33020">
                  <a:moveTo>
                    <a:pt x="32636" y="32641"/>
                  </a:moveTo>
                  <a:lnTo>
                    <a:pt x="27810" y="29376"/>
                  </a:lnTo>
                  <a:lnTo>
                    <a:pt x="23111" y="25299"/>
                  </a:lnTo>
                  <a:lnTo>
                    <a:pt x="18286" y="20410"/>
                  </a:lnTo>
                </a:path>
                <a:path w="41275" h="33020">
                  <a:moveTo>
                    <a:pt x="21207" y="31015"/>
                  </a:moveTo>
                  <a:lnTo>
                    <a:pt x="13460" y="24487"/>
                  </a:lnTo>
                </a:path>
                <a:path w="41275" h="33020">
                  <a:moveTo>
                    <a:pt x="11555" y="13056"/>
                  </a:moveTo>
                  <a:lnTo>
                    <a:pt x="11555" y="11430"/>
                  </a:lnTo>
                  <a:lnTo>
                    <a:pt x="12571" y="9792"/>
                  </a:lnTo>
                  <a:lnTo>
                    <a:pt x="12571" y="8979"/>
                  </a:lnTo>
                  <a:lnTo>
                    <a:pt x="12571" y="8166"/>
                  </a:lnTo>
                  <a:lnTo>
                    <a:pt x="11555" y="6528"/>
                  </a:lnTo>
                  <a:lnTo>
                    <a:pt x="11555" y="5715"/>
                  </a:lnTo>
                  <a:lnTo>
                    <a:pt x="10540" y="4902"/>
                  </a:lnTo>
                  <a:lnTo>
                    <a:pt x="10540" y="4089"/>
                  </a:lnTo>
                  <a:lnTo>
                    <a:pt x="9651" y="3264"/>
                  </a:lnTo>
                  <a:lnTo>
                    <a:pt x="8635" y="2451"/>
                  </a:lnTo>
                  <a:lnTo>
                    <a:pt x="6730" y="1638"/>
                  </a:lnTo>
                  <a:lnTo>
                    <a:pt x="5841" y="825"/>
                  </a:lnTo>
                  <a:lnTo>
                    <a:pt x="3936" y="0"/>
                  </a:lnTo>
                  <a:lnTo>
                    <a:pt x="2031" y="0"/>
                  </a:lnTo>
                </a:path>
                <a:path w="41275" h="33020">
                  <a:moveTo>
                    <a:pt x="0" y="4902"/>
                  </a:moveTo>
                  <a:lnTo>
                    <a:pt x="0" y="3264"/>
                  </a:lnTo>
                  <a:lnTo>
                    <a:pt x="1015" y="1638"/>
                  </a:lnTo>
                  <a:lnTo>
                    <a:pt x="2031" y="825"/>
                  </a:lnTo>
                  <a:lnTo>
                    <a:pt x="2031" y="0"/>
                  </a:lnTo>
                </a:path>
                <a:path w="41275" h="33020">
                  <a:moveTo>
                    <a:pt x="2031" y="29376"/>
                  </a:moveTo>
                  <a:lnTo>
                    <a:pt x="1015" y="29376"/>
                  </a:lnTo>
                  <a:lnTo>
                    <a:pt x="1015" y="302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3271047" y="4635500"/>
              <a:ext cx="8890" cy="3810"/>
            </a:xfrm>
            <a:custGeom>
              <a:avLst/>
              <a:gdLst/>
              <a:ahLst/>
              <a:cxnLst/>
              <a:rect l="l" t="t" r="r" b="b"/>
              <a:pathLst>
                <a:path w="8889" h="3810">
                  <a:moveTo>
                    <a:pt x="6730" y="2438"/>
                  </a:moveTo>
                  <a:lnTo>
                    <a:pt x="5714" y="2438"/>
                  </a:lnTo>
                  <a:lnTo>
                    <a:pt x="4825" y="2438"/>
                  </a:lnTo>
                  <a:lnTo>
                    <a:pt x="3809" y="2438"/>
                  </a:lnTo>
                </a:path>
                <a:path w="8889" h="3810">
                  <a:moveTo>
                    <a:pt x="8635" y="812"/>
                  </a:moveTo>
                  <a:lnTo>
                    <a:pt x="8635" y="1625"/>
                  </a:lnTo>
                  <a:lnTo>
                    <a:pt x="7619" y="1625"/>
                  </a:lnTo>
                  <a:lnTo>
                    <a:pt x="6730" y="2438"/>
                  </a:lnTo>
                </a:path>
                <a:path w="8889" h="3810">
                  <a:moveTo>
                    <a:pt x="1904" y="3264"/>
                  </a:moveTo>
                  <a:lnTo>
                    <a:pt x="888" y="2438"/>
                  </a:lnTo>
                  <a:lnTo>
                    <a:pt x="0" y="2438"/>
                  </a:lnTo>
                  <a:lnTo>
                    <a:pt x="0" y="1625"/>
                  </a:lnTo>
                </a:path>
                <a:path w="8889" h="3810">
                  <a:moveTo>
                    <a:pt x="888" y="0"/>
                  </a:moveTo>
                  <a:lnTo>
                    <a:pt x="888" y="812"/>
                  </a:lnTo>
                  <a:lnTo>
                    <a:pt x="0" y="812"/>
                  </a:lnTo>
                  <a:lnTo>
                    <a:pt x="0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3279682" y="462488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902"/>
                  </a:moveTo>
                  <a:lnTo>
                    <a:pt x="888" y="2451"/>
                  </a:lnTo>
                  <a:lnTo>
                    <a:pt x="888" y="1638"/>
                  </a:lnTo>
                  <a:lnTo>
                    <a:pt x="1904" y="0"/>
                  </a:lnTo>
                  <a:lnTo>
                    <a:pt x="2793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3275872" y="4626520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09" y="3264"/>
                  </a:moveTo>
                  <a:lnTo>
                    <a:pt x="1904" y="2451"/>
                  </a:lnTo>
                  <a:lnTo>
                    <a:pt x="888" y="1625"/>
                  </a:lnTo>
                </a:path>
                <a:path w="3810" h="3810">
                  <a:moveTo>
                    <a:pt x="888" y="812"/>
                  </a:moveTo>
                  <a:lnTo>
                    <a:pt x="888" y="0"/>
                  </a:lnTo>
                  <a:lnTo>
                    <a:pt x="0" y="0"/>
                  </a:ln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3276761" y="462080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4">
                  <a:moveTo>
                    <a:pt x="5714" y="4076"/>
                  </a:moveTo>
                  <a:lnTo>
                    <a:pt x="3809" y="3264"/>
                  </a:lnTo>
                  <a:lnTo>
                    <a:pt x="2920" y="3264"/>
                  </a:lnTo>
                  <a:lnTo>
                    <a:pt x="1904" y="4076"/>
                  </a:lnTo>
                  <a:lnTo>
                    <a:pt x="1015" y="4076"/>
                  </a:lnTo>
                  <a:lnTo>
                    <a:pt x="0" y="4902"/>
                  </a:lnTo>
                  <a:lnTo>
                    <a:pt x="0" y="5715"/>
                  </a:lnTo>
                </a:path>
                <a:path w="6985" h="5714">
                  <a:moveTo>
                    <a:pt x="1015" y="1638"/>
                  </a:moveTo>
                  <a:lnTo>
                    <a:pt x="1904" y="1638"/>
                  </a:lnTo>
                  <a:lnTo>
                    <a:pt x="1904" y="812"/>
                  </a:lnTo>
                  <a:lnTo>
                    <a:pt x="2920" y="812"/>
                  </a:lnTo>
                  <a:lnTo>
                    <a:pt x="3809" y="0"/>
                  </a:lnTo>
                  <a:lnTo>
                    <a:pt x="4825" y="0"/>
                  </a:lnTo>
                  <a:lnTo>
                    <a:pt x="6730" y="8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3251871" y="4610200"/>
              <a:ext cx="38735" cy="22860"/>
            </a:xfrm>
            <a:custGeom>
              <a:avLst/>
              <a:gdLst/>
              <a:ahLst/>
              <a:cxnLst/>
              <a:rect l="l" t="t" r="r" b="b"/>
              <a:pathLst>
                <a:path w="38735" h="22860">
                  <a:moveTo>
                    <a:pt x="25905" y="7341"/>
                  </a:moveTo>
                  <a:lnTo>
                    <a:pt x="25905" y="6528"/>
                  </a:lnTo>
                  <a:lnTo>
                    <a:pt x="24889" y="5715"/>
                  </a:lnTo>
                  <a:lnTo>
                    <a:pt x="24000" y="4889"/>
                  </a:lnTo>
                </a:path>
                <a:path w="38735" h="22860">
                  <a:moveTo>
                    <a:pt x="33525" y="22848"/>
                  </a:moveTo>
                  <a:lnTo>
                    <a:pt x="35429" y="21210"/>
                  </a:lnTo>
                  <a:lnTo>
                    <a:pt x="37334" y="19584"/>
                  </a:lnTo>
                  <a:lnTo>
                    <a:pt x="38350" y="18771"/>
                  </a:lnTo>
                </a:path>
                <a:path w="38735" h="22860">
                  <a:moveTo>
                    <a:pt x="0" y="0"/>
                  </a:moveTo>
                  <a:lnTo>
                    <a:pt x="15365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3244125" y="4636313"/>
              <a:ext cx="20320" cy="33020"/>
            </a:xfrm>
            <a:custGeom>
              <a:avLst/>
              <a:gdLst/>
              <a:ahLst/>
              <a:cxnLst/>
              <a:rect l="l" t="t" r="r" b="b"/>
              <a:pathLst>
                <a:path w="20320" h="33020">
                  <a:moveTo>
                    <a:pt x="0" y="32641"/>
                  </a:moveTo>
                  <a:lnTo>
                    <a:pt x="20191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3247046" y="4625708"/>
              <a:ext cx="20320" cy="33655"/>
            </a:xfrm>
            <a:custGeom>
              <a:avLst/>
              <a:gdLst/>
              <a:ahLst/>
              <a:cxnLst/>
              <a:rect l="l" t="t" r="r" b="b"/>
              <a:pathLst>
                <a:path w="20320" h="33654">
                  <a:moveTo>
                    <a:pt x="0" y="33453"/>
                  </a:moveTo>
                  <a:lnTo>
                    <a:pt x="20191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3258602" y="4609374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0"/>
                  </a:moveTo>
                  <a:lnTo>
                    <a:pt x="3809" y="24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3261395" y="4611826"/>
              <a:ext cx="8255" cy="28575"/>
            </a:xfrm>
            <a:custGeom>
              <a:avLst/>
              <a:gdLst/>
              <a:ahLst/>
              <a:cxnLst/>
              <a:rect l="l" t="t" r="r" b="b"/>
              <a:pathLst>
                <a:path w="8254" h="28575">
                  <a:moveTo>
                    <a:pt x="6730" y="28564"/>
                  </a:moveTo>
                  <a:lnTo>
                    <a:pt x="5841" y="27751"/>
                  </a:lnTo>
                </a:path>
                <a:path w="8254" h="28575">
                  <a:moveTo>
                    <a:pt x="4825" y="825"/>
                  </a:moveTo>
                  <a:lnTo>
                    <a:pt x="7746" y="1638"/>
                  </a:lnTo>
                </a:path>
                <a:path w="8254" h="28575">
                  <a:moveTo>
                    <a:pt x="1015" y="0"/>
                  </a:moveTo>
                  <a:lnTo>
                    <a:pt x="4825" y="825"/>
                  </a:lnTo>
                  <a:lnTo>
                    <a:pt x="0" y="8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3261395" y="463467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2920" y="1638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3266221" y="461101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638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3253522" y="4610194"/>
              <a:ext cx="27940" cy="29209"/>
            </a:xfrm>
            <a:custGeom>
              <a:avLst/>
              <a:gdLst/>
              <a:ahLst/>
              <a:cxnLst/>
              <a:rect l="l" t="t" r="r" b="b"/>
              <a:pathLst>
                <a:path w="27939" h="29210">
                  <a:moveTo>
                    <a:pt x="0" y="0"/>
                  </a:moveTo>
                  <a:lnTo>
                    <a:pt x="27429" y="0"/>
                  </a:lnTo>
                </a:path>
                <a:path w="27939" h="29210">
                  <a:moveTo>
                    <a:pt x="0" y="28976"/>
                  </a:moveTo>
                  <a:lnTo>
                    <a:pt x="27429" y="2897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3264316" y="463631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920" y="2451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3240315" y="466731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451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3228886" y="4659162"/>
              <a:ext cx="18415" cy="29845"/>
            </a:xfrm>
            <a:custGeom>
              <a:avLst/>
              <a:gdLst/>
              <a:ahLst/>
              <a:cxnLst/>
              <a:rect l="l" t="t" r="r" b="b"/>
              <a:pathLst>
                <a:path w="18414" h="29845">
                  <a:moveTo>
                    <a:pt x="13333" y="8153"/>
                  </a:moveTo>
                  <a:lnTo>
                    <a:pt x="18159" y="0"/>
                  </a:lnTo>
                </a:path>
                <a:path w="18414" h="29845">
                  <a:moveTo>
                    <a:pt x="0" y="29376"/>
                  </a:moveTo>
                  <a:lnTo>
                    <a:pt x="1904" y="277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3230791" y="4668954"/>
              <a:ext cx="13335" cy="20955"/>
            </a:xfrm>
            <a:custGeom>
              <a:avLst/>
              <a:gdLst/>
              <a:ahLst/>
              <a:cxnLst/>
              <a:rect l="l" t="t" r="r" b="b"/>
              <a:pathLst>
                <a:path w="13335" h="20954">
                  <a:moveTo>
                    <a:pt x="0" y="17958"/>
                  </a:moveTo>
                  <a:lnTo>
                    <a:pt x="9524" y="812"/>
                  </a:lnTo>
                </a:path>
                <a:path w="13335" h="20954">
                  <a:moveTo>
                    <a:pt x="888" y="20397"/>
                  </a:moveTo>
                  <a:lnTo>
                    <a:pt x="5714" y="13869"/>
                  </a:lnTo>
                  <a:lnTo>
                    <a:pt x="1333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3238410" y="4607749"/>
              <a:ext cx="33655" cy="83820"/>
            </a:xfrm>
            <a:custGeom>
              <a:avLst/>
              <a:gdLst/>
              <a:ahLst/>
              <a:cxnLst/>
              <a:rect l="l" t="t" r="r" b="b"/>
              <a:pathLst>
                <a:path w="33654" h="83820">
                  <a:moveTo>
                    <a:pt x="11555" y="63656"/>
                  </a:moveTo>
                  <a:lnTo>
                    <a:pt x="0" y="83241"/>
                  </a:lnTo>
                </a:path>
                <a:path w="33654" h="83820">
                  <a:moveTo>
                    <a:pt x="33525" y="812"/>
                  </a:moveTo>
                  <a:lnTo>
                    <a:pt x="297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3270031" y="45710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3292127" y="4583262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3809" y="6528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3279682" y="4584087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89" h="15239">
                  <a:moveTo>
                    <a:pt x="3809" y="0"/>
                  </a:moveTo>
                  <a:lnTo>
                    <a:pt x="0" y="10605"/>
                  </a:lnTo>
                </a:path>
                <a:path w="21589" h="15239">
                  <a:moveTo>
                    <a:pt x="21080" y="14682"/>
                  </a:moveTo>
                  <a:lnTo>
                    <a:pt x="20064" y="114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3297841" y="460529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1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3298857" y="4598769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1904" y="0"/>
                  </a:moveTo>
                  <a:lnTo>
                    <a:pt x="0" y="652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3275872" y="4589790"/>
              <a:ext cx="24130" cy="15875"/>
            </a:xfrm>
            <a:custGeom>
              <a:avLst/>
              <a:gdLst/>
              <a:ahLst/>
              <a:cxnLst/>
              <a:rect l="l" t="t" r="r" b="b"/>
              <a:pathLst>
                <a:path w="24129" h="15875">
                  <a:moveTo>
                    <a:pt x="21969" y="2451"/>
                  </a:moveTo>
                  <a:lnTo>
                    <a:pt x="20064" y="0"/>
                  </a:lnTo>
                </a:path>
                <a:path w="24129" h="15875">
                  <a:moveTo>
                    <a:pt x="23873" y="5715"/>
                  </a:moveTo>
                  <a:lnTo>
                    <a:pt x="21969" y="2451"/>
                  </a:lnTo>
                </a:path>
                <a:path w="24129" h="15875">
                  <a:moveTo>
                    <a:pt x="3809" y="4902"/>
                  </a:moveTo>
                  <a:lnTo>
                    <a:pt x="0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3271935" y="457265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031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3273967" y="457346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0"/>
                  </a:moveTo>
                  <a:lnTo>
                    <a:pt x="1904" y="0"/>
                  </a:lnTo>
                  <a:lnTo>
                    <a:pt x="2793" y="0"/>
                  </a:lnTo>
                  <a:lnTo>
                    <a:pt x="3809" y="825"/>
                  </a:lnTo>
                </a:path>
                <a:path w="5079" h="1270">
                  <a:moveTo>
                    <a:pt x="4698" y="825"/>
                  </a:moveTo>
                  <a:lnTo>
                    <a:pt x="3809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3278666" y="4574295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4">
                  <a:moveTo>
                    <a:pt x="5841" y="1625"/>
                  </a:moveTo>
                  <a:lnTo>
                    <a:pt x="0" y="0"/>
                  </a:lnTo>
                </a:path>
                <a:path w="6985" h="1904">
                  <a:moveTo>
                    <a:pt x="6730" y="1625"/>
                  </a:moveTo>
                  <a:lnTo>
                    <a:pt x="5841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3224950" y="4571844"/>
              <a:ext cx="67310" cy="20955"/>
            </a:xfrm>
            <a:custGeom>
              <a:avLst/>
              <a:gdLst/>
              <a:ahLst/>
              <a:cxnLst/>
              <a:rect l="l" t="t" r="r" b="b"/>
              <a:pathLst>
                <a:path w="67310" h="20954">
                  <a:moveTo>
                    <a:pt x="60446" y="4076"/>
                  </a:moveTo>
                  <a:lnTo>
                    <a:pt x="61462" y="4889"/>
                  </a:lnTo>
                </a:path>
                <a:path w="67310" h="20954">
                  <a:moveTo>
                    <a:pt x="65272" y="9792"/>
                  </a:moveTo>
                  <a:lnTo>
                    <a:pt x="63367" y="7341"/>
                  </a:lnTo>
                </a:path>
                <a:path w="67310" h="20954">
                  <a:moveTo>
                    <a:pt x="66161" y="10605"/>
                  </a:moveTo>
                  <a:lnTo>
                    <a:pt x="65272" y="9792"/>
                  </a:lnTo>
                </a:path>
                <a:path w="67310" h="20954">
                  <a:moveTo>
                    <a:pt x="63367" y="7341"/>
                  </a:moveTo>
                  <a:lnTo>
                    <a:pt x="61462" y="4889"/>
                  </a:lnTo>
                </a:path>
                <a:path w="67310" h="20954">
                  <a:moveTo>
                    <a:pt x="67177" y="11418"/>
                  </a:moveTo>
                  <a:lnTo>
                    <a:pt x="66161" y="11418"/>
                  </a:lnTo>
                  <a:lnTo>
                    <a:pt x="66161" y="10605"/>
                  </a:lnTo>
                </a:path>
                <a:path w="67310" h="20954">
                  <a:moveTo>
                    <a:pt x="61462" y="4889"/>
                  </a:moveTo>
                  <a:lnTo>
                    <a:pt x="58541" y="12243"/>
                  </a:lnTo>
                </a:path>
                <a:path w="67310" h="20954">
                  <a:moveTo>
                    <a:pt x="46985" y="812"/>
                  </a:moveTo>
                  <a:lnTo>
                    <a:pt x="46096" y="0"/>
                  </a:lnTo>
                  <a:lnTo>
                    <a:pt x="45081" y="0"/>
                  </a:lnTo>
                </a:path>
                <a:path w="67310" h="20954">
                  <a:moveTo>
                    <a:pt x="25016" y="20397"/>
                  </a:moveTo>
                  <a:lnTo>
                    <a:pt x="17270" y="12243"/>
                  </a:lnTo>
                </a:path>
                <a:path w="67310" h="20954">
                  <a:moveTo>
                    <a:pt x="11555" y="15507"/>
                  </a:moveTo>
                  <a:lnTo>
                    <a:pt x="4825" y="7341"/>
                  </a:lnTo>
                </a:path>
                <a:path w="67310" h="20954">
                  <a:moveTo>
                    <a:pt x="0" y="7341"/>
                  </a:moveTo>
                  <a:lnTo>
                    <a:pt x="5841" y="155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3253776" y="460529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888" y="163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3249966" y="4592241"/>
              <a:ext cx="18415" cy="16510"/>
            </a:xfrm>
            <a:custGeom>
              <a:avLst/>
              <a:gdLst/>
              <a:ahLst/>
              <a:cxnLst/>
              <a:rect l="l" t="t" r="r" b="b"/>
              <a:pathLst>
                <a:path w="18414" h="16510">
                  <a:moveTo>
                    <a:pt x="6730" y="8166"/>
                  </a:moveTo>
                  <a:lnTo>
                    <a:pt x="0" y="0"/>
                  </a:lnTo>
                </a:path>
                <a:path w="18414" h="16510">
                  <a:moveTo>
                    <a:pt x="4698" y="14694"/>
                  </a:moveTo>
                  <a:lnTo>
                    <a:pt x="5714" y="15507"/>
                  </a:lnTo>
                  <a:lnTo>
                    <a:pt x="6730" y="16320"/>
                  </a:lnTo>
                </a:path>
                <a:path w="18414" h="16510">
                  <a:moveTo>
                    <a:pt x="18159" y="15507"/>
                  </a:moveTo>
                  <a:lnTo>
                    <a:pt x="16254" y="14694"/>
                  </a:lnTo>
                  <a:lnTo>
                    <a:pt x="14349" y="138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3256697" y="4600408"/>
              <a:ext cx="7620" cy="5715"/>
            </a:xfrm>
            <a:custGeom>
              <a:avLst/>
              <a:gdLst/>
              <a:ahLst/>
              <a:cxnLst/>
              <a:rect l="l" t="t" r="r" b="b"/>
              <a:pathLst>
                <a:path w="7620" h="5714">
                  <a:moveTo>
                    <a:pt x="7619" y="5702"/>
                  </a:moveTo>
                  <a:lnTo>
                    <a:pt x="5714" y="4889"/>
                  </a:lnTo>
                  <a:lnTo>
                    <a:pt x="4698" y="4076"/>
                  </a:lnTo>
                  <a:lnTo>
                    <a:pt x="3809" y="2438"/>
                  </a:lnTo>
                  <a:lnTo>
                    <a:pt x="1904" y="812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3268126" y="46077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3238410" y="4595505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0" y="0"/>
                  </a:moveTo>
                  <a:lnTo>
                    <a:pt x="1904" y="3264"/>
                  </a:lnTo>
                </a:path>
                <a:path w="15875" h="10160">
                  <a:moveTo>
                    <a:pt x="15365" y="9792"/>
                  </a:moveTo>
                  <a:lnTo>
                    <a:pt x="13460" y="81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3230791" y="4543279"/>
              <a:ext cx="29209" cy="60960"/>
            </a:xfrm>
            <a:custGeom>
              <a:avLst/>
              <a:gdLst/>
              <a:ahLst/>
              <a:cxnLst/>
              <a:rect l="l" t="t" r="r" b="b"/>
              <a:pathLst>
                <a:path w="29210" h="60960">
                  <a:moveTo>
                    <a:pt x="21080" y="60392"/>
                  </a:moveTo>
                  <a:lnTo>
                    <a:pt x="13333" y="52225"/>
                  </a:lnTo>
                  <a:lnTo>
                    <a:pt x="5714" y="44071"/>
                  </a:lnTo>
                </a:path>
                <a:path w="29210" h="60960">
                  <a:moveTo>
                    <a:pt x="0" y="44071"/>
                  </a:moveTo>
                  <a:lnTo>
                    <a:pt x="7619" y="52225"/>
                  </a:lnTo>
                </a:path>
                <a:path w="29210" h="60960">
                  <a:moveTo>
                    <a:pt x="21969" y="0"/>
                  </a:moveTo>
                  <a:lnTo>
                    <a:pt x="28699" y="122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3259490" y="45555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3259490" y="4556336"/>
              <a:ext cx="10795" cy="15240"/>
            </a:xfrm>
            <a:custGeom>
              <a:avLst/>
              <a:gdLst/>
              <a:ahLst/>
              <a:cxnLst/>
              <a:rect l="l" t="t" r="r" b="b"/>
              <a:pathLst>
                <a:path w="10795" h="15239">
                  <a:moveTo>
                    <a:pt x="0" y="0"/>
                  </a:moveTo>
                  <a:lnTo>
                    <a:pt x="8635" y="13056"/>
                  </a:lnTo>
                </a:path>
                <a:path w="10795" h="15239">
                  <a:moveTo>
                    <a:pt x="10540" y="14694"/>
                  </a:moveTo>
                  <a:lnTo>
                    <a:pt x="9651" y="13869"/>
                  </a:lnTo>
                </a:path>
                <a:path w="10795" h="15239">
                  <a:moveTo>
                    <a:pt x="9651" y="13869"/>
                  </a:moveTo>
                  <a:lnTo>
                    <a:pt x="8635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3197139" y="454001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5" h="3810">
                  <a:moveTo>
                    <a:pt x="0" y="0"/>
                  </a:moveTo>
                  <a:lnTo>
                    <a:pt x="1904" y="32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3251871" y="454165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88" y="1625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3208695" y="4541654"/>
              <a:ext cx="33655" cy="42545"/>
            </a:xfrm>
            <a:custGeom>
              <a:avLst/>
              <a:gdLst/>
              <a:ahLst/>
              <a:cxnLst/>
              <a:rect l="l" t="t" r="r" b="b"/>
              <a:pathLst>
                <a:path w="33655" h="42545">
                  <a:moveTo>
                    <a:pt x="33525" y="42433"/>
                  </a:moveTo>
                  <a:lnTo>
                    <a:pt x="25905" y="34266"/>
                  </a:lnTo>
                  <a:lnTo>
                    <a:pt x="19175" y="26112"/>
                  </a:lnTo>
                  <a:lnTo>
                    <a:pt x="12444" y="17133"/>
                  </a:lnTo>
                  <a:lnTo>
                    <a:pt x="5714" y="8966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3202981" y="4544918"/>
              <a:ext cx="27305" cy="34290"/>
            </a:xfrm>
            <a:custGeom>
              <a:avLst/>
              <a:gdLst/>
              <a:ahLst/>
              <a:cxnLst/>
              <a:rect l="l" t="t" r="r" b="b"/>
              <a:pathLst>
                <a:path w="27305" h="34289">
                  <a:moveTo>
                    <a:pt x="26794" y="34266"/>
                  </a:moveTo>
                  <a:lnTo>
                    <a:pt x="20064" y="26112"/>
                  </a:lnTo>
                  <a:lnTo>
                    <a:pt x="12444" y="17133"/>
                  </a:lnTo>
                  <a:lnTo>
                    <a:pt x="6730" y="8966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3199044" y="4543279"/>
              <a:ext cx="26034" cy="36195"/>
            </a:xfrm>
            <a:custGeom>
              <a:avLst/>
              <a:gdLst/>
              <a:ahLst/>
              <a:cxnLst/>
              <a:rect l="l" t="t" r="r" b="b"/>
              <a:pathLst>
                <a:path w="26035" h="36195">
                  <a:moveTo>
                    <a:pt x="0" y="0"/>
                  </a:moveTo>
                  <a:lnTo>
                    <a:pt x="6730" y="8979"/>
                  </a:lnTo>
                  <a:lnTo>
                    <a:pt x="12571" y="17958"/>
                  </a:lnTo>
                  <a:lnTo>
                    <a:pt x="19175" y="26925"/>
                  </a:lnTo>
                  <a:lnTo>
                    <a:pt x="25905" y="3590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3387114" y="4401285"/>
              <a:ext cx="5080" cy="120014"/>
            </a:xfrm>
            <a:custGeom>
              <a:avLst/>
              <a:gdLst/>
              <a:ahLst/>
              <a:cxnLst/>
              <a:rect l="l" t="t" r="r" b="b"/>
              <a:pathLst>
                <a:path w="5079" h="120014">
                  <a:moveTo>
                    <a:pt x="4698" y="91394"/>
                  </a:moveTo>
                  <a:lnTo>
                    <a:pt x="0" y="79164"/>
                  </a:lnTo>
                </a:path>
                <a:path w="5079" h="120014">
                  <a:moveTo>
                    <a:pt x="3809" y="119959"/>
                  </a:moveTo>
                  <a:lnTo>
                    <a:pt x="1904" y="113430"/>
                  </a:lnTo>
                </a:path>
                <a:path w="5079" h="120014">
                  <a:moveTo>
                    <a:pt x="888" y="0"/>
                  </a:moveTo>
                  <a:lnTo>
                    <a:pt x="4698" y="146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3388003" y="4416792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0" y="0"/>
                  </a:moveTo>
                  <a:lnTo>
                    <a:pt x="5841" y="1958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3403369" y="4522882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920" y="5702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3429274" y="452450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3390924" y="4521244"/>
              <a:ext cx="43180" cy="13335"/>
            </a:xfrm>
            <a:custGeom>
              <a:avLst/>
              <a:gdLst/>
              <a:ahLst/>
              <a:cxnLst/>
              <a:rect l="l" t="t" r="r" b="b"/>
              <a:pathLst>
                <a:path w="43179" h="13335">
                  <a:moveTo>
                    <a:pt x="2920" y="5715"/>
                  </a:moveTo>
                  <a:lnTo>
                    <a:pt x="0" y="0"/>
                  </a:lnTo>
                </a:path>
                <a:path w="43179" h="13335">
                  <a:moveTo>
                    <a:pt x="38350" y="4076"/>
                  </a:moveTo>
                  <a:lnTo>
                    <a:pt x="43176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3393845" y="4526959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2793" y="6528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3434100" y="45343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3393845" y="4431474"/>
              <a:ext cx="35560" cy="101600"/>
            </a:xfrm>
            <a:custGeom>
              <a:avLst/>
              <a:gdLst/>
              <a:ahLst/>
              <a:cxnLst/>
              <a:rect l="l" t="t" r="r" b="b"/>
              <a:pathLst>
                <a:path w="35560" h="101600">
                  <a:moveTo>
                    <a:pt x="14349" y="101199"/>
                  </a:moveTo>
                  <a:lnTo>
                    <a:pt x="12444" y="97110"/>
                  </a:lnTo>
                </a:path>
                <a:path w="35560" h="101600">
                  <a:moveTo>
                    <a:pt x="2793" y="0"/>
                  </a:moveTo>
                  <a:lnTo>
                    <a:pt x="6603" y="13881"/>
                  </a:lnTo>
                </a:path>
                <a:path w="35560" h="101600">
                  <a:moveTo>
                    <a:pt x="0" y="4902"/>
                  </a:moveTo>
                  <a:lnTo>
                    <a:pt x="2793" y="15507"/>
                  </a:lnTo>
                </a:path>
                <a:path w="35560" h="101600">
                  <a:moveTo>
                    <a:pt x="11428" y="31015"/>
                  </a:moveTo>
                  <a:lnTo>
                    <a:pt x="16254" y="43258"/>
                  </a:lnTo>
                </a:path>
                <a:path w="35560" h="101600">
                  <a:moveTo>
                    <a:pt x="8635" y="35092"/>
                  </a:moveTo>
                  <a:lnTo>
                    <a:pt x="12444" y="44071"/>
                  </a:lnTo>
                </a:path>
                <a:path w="35560" h="101600">
                  <a:moveTo>
                    <a:pt x="23873" y="65294"/>
                  </a:moveTo>
                  <a:lnTo>
                    <a:pt x="26794" y="73448"/>
                  </a:lnTo>
                </a:path>
                <a:path w="35560" h="101600">
                  <a:moveTo>
                    <a:pt x="31620" y="83241"/>
                  </a:moveTo>
                  <a:lnTo>
                    <a:pt x="35429" y="930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3420639" y="4504923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79" h="10160">
                  <a:moveTo>
                    <a:pt x="1015" y="2451"/>
                  </a:moveTo>
                  <a:lnTo>
                    <a:pt x="4825" y="9792"/>
                  </a:lnTo>
                </a:path>
                <a:path w="5079" h="10160">
                  <a:moveTo>
                    <a:pt x="1015" y="245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3410099" y="4474733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7619" y="22035"/>
                  </a:moveTo>
                  <a:lnTo>
                    <a:pt x="6730" y="20397"/>
                  </a:lnTo>
                  <a:lnTo>
                    <a:pt x="3809" y="10605"/>
                  </a:lnTo>
                  <a:lnTo>
                    <a:pt x="2920" y="10605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3397654" y="4507374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5714" y="15507"/>
                  </a:moveTo>
                  <a:lnTo>
                    <a:pt x="1904" y="6528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3391813" y="4492679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39">
                  <a:moveTo>
                    <a:pt x="5841" y="14694"/>
                  </a:moveTo>
                  <a:lnTo>
                    <a:pt x="2920" y="8166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3400448" y="44453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3396638" y="4446169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89" h="20954">
                  <a:moveTo>
                    <a:pt x="8635" y="16320"/>
                  </a:moveTo>
                  <a:lnTo>
                    <a:pt x="8635" y="13869"/>
                  </a:lnTo>
                  <a:lnTo>
                    <a:pt x="3809" y="0"/>
                  </a:lnTo>
                </a:path>
                <a:path w="8889" h="20954">
                  <a:moveTo>
                    <a:pt x="0" y="812"/>
                  </a:moveTo>
                  <a:lnTo>
                    <a:pt x="2920" y="10605"/>
                  </a:lnTo>
                  <a:lnTo>
                    <a:pt x="5841" y="203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3247046" y="4354749"/>
              <a:ext cx="149860" cy="76835"/>
            </a:xfrm>
            <a:custGeom>
              <a:avLst/>
              <a:gdLst/>
              <a:ahLst/>
              <a:cxnLst/>
              <a:rect l="l" t="t" r="r" b="b"/>
              <a:pathLst>
                <a:path w="149860" h="76835">
                  <a:moveTo>
                    <a:pt x="149592" y="76725"/>
                  </a:moveTo>
                  <a:lnTo>
                    <a:pt x="148703" y="75912"/>
                  </a:lnTo>
                  <a:lnTo>
                    <a:pt x="146799" y="68571"/>
                  </a:lnTo>
                  <a:lnTo>
                    <a:pt x="144767" y="61230"/>
                  </a:lnTo>
                </a:path>
                <a:path w="149860" h="76835">
                  <a:moveTo>
                    <a:pt x="128512" y="1651"/>
                  </a:moveTo>
                  <a:lnTo>
                    <a:pt x="132322" y="16345"/>
                  </a:lnTo>
                </a:path>
                <a:path w="149860" h="76835">
                  <a:moveTo>
                    <a:pt x="110353" y="22874"/>
                  </a:moveTo>
                  <a:lnTo>
                    <a:pt x="104511" y="1651"/>
                  </a:lnTo>
                </a:path>
                <a:path w="149860" h="76835">
                  <a:moveTo>
                    <a:pt x="124702" y="1651"/>
                  </a:moveTo>
                  <a:lnTo>
                    <a:pt x="130417" y="22048"/>
                  </a:lnTo>
                </a:path>
                <a:path w="149860" h="76835">
                  <a:moveTo>
                    <a:pt x="1904" y="0"/>
                  </a:moveTo>
                  <a:lnTo>
                    <a:pt x="0" y="98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3197139" y="4523695"/>
              <a:ext cx="6350" cy="9525"/>
            </a:xfrm>
            <a:custGeom>
              <a:avLst/>
              <a:gdLst/>
              <a:ahLst/>
              <a:cxnLst/>
              <a:rect l="l" t="t" r="r" b="b"/>
              <a:pathLst>
                <a:path w="6350" h="9525">
                  <a:moveTo>
                    <a:pt x="5841" y="8979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3185710" y="4517167"/>
              <a:ext cx="60960" cy="15240"/>
            </a:xfrm>
            <a:custGeom>
              <a:avLst/>
              <a:gdLst/>
              <a:ahLst/>
              <a:cxnLst/>
              <a:rect l="l" t="t" r="r" b="b"/>
              <a:pathLst>
                <a:path w="60960" h="15239">
                  <a:moveTo>
                    <a:pt x="60446" y="14682"/>
                  </a:moveTo>
                  <a:lnTo>
                    <a:pt x="55621" y="4889"/>
                  </a:lnTo>
                </a:path>
                <a:path w="60960" h="15239">
                  <a:moveTo>
                    <a:pt x="5714" y="979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3191424" y="4526959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5714" y="8979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3363113" y="4398833"/>
              <a:ext cx="7620" cy="66675"/>
            </a:xfrm>
            <a:custGeom>
              <a:avLst/>
              <a:gdLst/>
              <a:ahLst/>
              <a:cxnLst/>
              <a:rect l="l" t="t" r="r" b="b"/>
              <a:pathLst>
                <a:path w="7620" h="66675">
                  <a:moveTo>
                    <a:pt x="5714" y="21223"/>
                  </a:moveTo>
                  <a:lnTo>
                    <a:pt x="0" y="0"/>
                  </a:lnTo>
                </a:path>
                <a:path w="7620" h="66675">
                  <a:moveTo>
                    <a:pt x="4825" y="57128"/>
                  </a:moveTo>
                  <a:lnTo>
                    <a:pt x="7619" y="661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3371749" y="4431474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10" h="11429">
                  <a:moveTo>
                    <a:pt x="3809" y="1143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3370733" y="4462490"/>
              <a:ext cx="18415" cy="52705"/>
            </a:xfrm>
            <a:custGeom>
              <a:avLst/>
              <a:gdLst/>
              <a:ahLst/>
              <a:cxnLst/>
              <a:rect l="l" t="t" r="r" b="b"/>
              <a:pathLst>
                <a:path w="18414" h="52704">
                  <a:moveTo>
                    <a:pt x="10540" y="0"/>
                  </a:moveTo>
                  <a:lnTo>
                    <a:pt x="16381" y="17958"/>
                  </a:lnTo>
                </a:path>
                <a:path w="18414" h="52704">
                  <a:moveTo>
                    <a:pt x="0" y="2451"/>
                  </a:moveTo>
                  <a:lnTo>
                    <a:pt x="6730" y="20397"/>
                  </a:lnTo>
                </a:path>
                <a:path w="18414" h="52704">
                  <a:moveTo>
                    <a:pt x="18286" y="52225"/>
                  </a:moveTo>
                  <a:lnTo>
                    <a:pt x="15365" y="46510"/>
                  </a:lnTo>
                  <a:lnTo>
                    <a:pt x="12571" y="39169"/>
                  </a:lnTo>
                  <a:lnTo>
                    <a:pt x="9651" y="31015"/>
                  </a:lnTo>
                  <a:lnTo>
                    <a:pt x="6730" y="203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3375558" y="4442905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5">
                  <a:moveTo>
                    <a:pt x="5714" y="19584"/>
                  </a:moveTo>
                  <a:lnTo>
                    <a:pt x="2920" y="9792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3368828" y="4396395"/>
              <a:ext cx="19685" cy="35560"/>
            </a:xfrm>
            <a:custGeom>
              <a:avLst/>
              <a:gdLst/>
              <a:ahLst/>
              <a:cxnLst/>
              <a:rect l="l" t="t" r="r" b="b"/>
              <a:pathLst>
                <a:path w="19685" h="35560">
                  <a:moveTo>
                    <a:pt x="13460" y="0"/>
                  </a:moveTo>
                  <a:lnTo>
                    <a:pt x="19175" y="20397"/>
                  </a:lnTo>
                </a:path>
                <a:path w="19685" h="35560">
                  <a:moveTo>
                    <a:pt x="2920" y="35079"/>
                  </a:moveTo>
                  <a:lnTo>
                    <a:pt x="0" y="236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3379368" y="4371095"/>
              <a:ext cx="5080" cy="16510"/>
            </a:xfrm>
            <a:custGeom>
              <a:avLst/>
              <a:gdLst/>
              <a:ahLst/>
              <a:cxnLst/>
              <a:rect l="l" t="t" r="r" b="b"/>
              <a:pathLst>
                <a:path w="5079" h="16510">
                  <a:moveTo>
                    <a:pt x="4825" y="16320"/>
                  </a:moveTo>
                  <a:lnTo>
                    <a:pt x="3936" y="14682"/>
                  </a:lnTo>
                  <a:lnTo>
                    <a:pt x="1015" y="1625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3384194" y="438741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3809" y="13869"/>
                  </a:moveTo>
                  <a:lnTo>
                    <a:pt x="2920" y="13056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3377463" y="4376797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0" y="0"/>
                  </a:moveTo>
                  <a:lnTo>
                    <a:pt x="4825" y="1959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3234601" y="4425772"/>
              <a:ext cx="21590" cy="21590"/>
            </a:xfrm>
            <a:custGeom>
              <a:avLst/>
              <a:gdLst/>
              <a:ahLst/>
              <a:cxnLst/>
              <a:rect l="l" t="t" r="r" b="b"/>
              <a:pathLst>
                <a:path w="21589" h="21589">
                  <a:moveTo>
                    <a:pt x="0" y="21210"/>
                  </a:moveTo>
                  <a:lnTo>
                    <a:pt x="20064" y="4076"/>
                  </a:lnTo>
                  <a:lnTo>
                    <a:pt x="2108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3234601" y="4429036"/>
              <a:ext cx="20320" cy="18415"/>
            </a:xfrm>
            <a:custGeom>
              <a:avLst/>
              <a:gdLst/>
              <a:ahLst/>
              <a:cxnLst/>
              <a:rect l="l" t="t" r="r" b="b"/>
              <a:pathLst>
                <a:path w="20320" h="18414">
                  <a:moveTo>
                    <a:pt x="0" y="17946"/>
                  </a:moveTo>
                  <a:lnTo>
                    <a:pt x="18159" y="4889"/>
                  </a:lnTo>
                  <a:lnTo>
                    <a:pt x="2006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3208695" y="4422508"/>
              <a:ext cx="158750" cy="28575"/>
            </a:xfrm>
            <a:custGeom>
              <a:avLst/>
              <a:gdLst/>
              <a:ahLst/>
              <a:cxnLst/>
              <a:rect l="l" t="t" r="r" b="b"/>
              <a:pathLst>
                <a:path w="158750" h="28575">
                  <a:moveTo>
                    <a:pt x="48001" y="21210"/>
                  </a:moveTo>
                  <a:lnTo>
                    <a:pt x="52700" y="20397"/>
                  </a:lnTo>
                  <a:lnTo>
                    <a:pt x="56636" y="18759"/>
                  </a:lnTo>
                  <a:lnTo>
                    <a:pt x="60446" y="15494"/>
                  </a:lnTo>
                  <a:lnTo>
                    <a:pt x="64256" y="12230"/>
                  </a:lnTo>
                  <a:lnTo>
                    <a:pt x="66161" y="8966"/>
                  </a:lnTo>
                  <a:lnTo>
                    <a:pt x="68065" y="4076"/>
                  </a:lnTo>
                  <a:lnTo>
                    <a:pt x="69081" y="0"/>
                  </a:lnTo>
                </a:path>
                <a:path w="158750" h="28575">
                  <a:moveTo>
                    <a:pt x="154418" y="16320"/>
                  </a:moveTo>
                  <a:lnTo>
                    <a:pt x="158228" y="28551"/>
                  </a:lnTo>
                </a:path>
                <a:path w="158750" h="28575">
                  <a:moveTo>
                    <a:pt x="24000" y="24474"/>
                  </a:moveTo>
                  <a:lnTo>
                    <a:pt x="27810" y="23661"/>
                  </a:lnTo>
                  <a:lnTo>
                    <a:pt x="32636" y="22023"/>
                  </a:lnTo>
                  <a:lnTo>
                    <a:pt x="35429" y="19584"/>
                  </a:lnTo>
                  <a:lnTo>
                    <a:pt x="39366" y="16320"/>
                  </a:lnTo>
                  <a:lnTo>
                    <a:pt x="41271" y="12230"/>
                  </a:lnTo>
                  <a:lnTo>
                    <a:pt x="43176" y="8153"/>
                  </a:lnTo>
                  <a:lnTo>
                    <a:pt x="44065" y="3264"/>
                  </a:lnTo>
                </a:path>
                <a:path w="158750" h="28575">
                  <a:moveTo>
                    <a:pt x="37461" y="19584"/>
                  </a:moveTo>
                  <a:lnTo>
                    <a:pt x="39366" y="17946"/>
                  </a:lnTo>
                </a:path>
                <a:path w="158750" h="28575">
                  <a:moveTo>
                    <a:pt x="39366" y="18759"/>
                  </a:moveTo>
                  <a:lnTo>
                    <a:pt x="37461" y="19584"/>
                  </a:lnTo>
                </a:path>
                <a:path w="158750" h="28575">
                  <a:moveTo>
                    <a:pt x="0" y="17946"/>
                  </a:moveTo>
                  <a:lnTo>
                    <a:pt x="2920" y="195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3176059" y="4429849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70">
                  <a:moveTo>
                    <a:pt x="0" y="0"/>
                  </a:moveTo>
                  <a:lnTo>
                    <a:pt x="3809" y="1386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3366923" y="4451072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1015" y="4889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3180884" y="4469018"/>
              <a:ext cx="38735" cy="55244"/>
            </a:xfrm>
            <a:custGeom>
              <a:avLst/>
              <a:gdLst/>
              <a:ahLst/>
              <a:cxnLst/>
              <a:rect l="l" t="t" r="r" b="b"/>
              <a:pathLst>
                <a:path w="38735" h="55245">
                  <a:moveTo>
                    <a:pt x="13460" y="812"/>
                  </a:moveTo>
                  <a:lnTo>
                    <a:pt x="12444" y="0"/>
                  </a:lnTo>
                </a:path>
                <a:path w="38735" h="55245">
                  <a:moveTo>
                    <a:pt x="0" y="41620"/>
                  </a:moveTo>
                  <a:lnTo>
                    <a:pt x="7619" y="54676"/>
                  </a:lnTo>
                </a:path>
                <a:path w="38735" h="55245">
                  <a:moveTo>
                    <a:pt x="5714" y="39169"/>
                  </a:moveTo>
                  <a:lnTo>
                    <a:pt x="4825" y="37543"/>
                  </a:lnTo>
                </a:path>
                <a:path w="38735" h="55245">
                  <a:moveTo>
                    <a:pt x="22984" y="11430"/>
                  </a:moveTo>
                  <a:lnTo>
                    <a:pt x="24000" y="13056"/>
                  </a:lnTo>
                </a:path>
                <a:path w="38735" h="55245">
                  <a:moveTo>
                    <a:pt x="24000" y="13056"/>
                  </a:moveTo>
                  <a:lnTo>
                    <a:pt x="28826" y="16320"/>
                  </a:lnTo>
                </a:path>
                <a:path w="38735" h="55245">
                  <a:moveTo>
                    <a:pt x="28826" y="16320"/>
                  </a:moveTo>
                  <a:lnTo>
                    <a:pt x="32636" y="18771"/>
                  </a:lnTo>
                  <a:lnTo>
                    <a:pt x="35429" y="20397"/>
                  </a:lnTo>
                  <a:lnTo>
                    <a:pt x="38350" y="212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3229775" y="449920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015" y="1638"/>
                  </a:moveTo>
                  <a:lnTo>
                    <a:pt x="1904" y="2451"/>
                  </a:lnTo>
                </a:path>
                <a:path w="1905" h="2539">
                  <a:moveTo>
                    <a:pt x="1015" y="82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3230791" y="45000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3220251" y="4491054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1904" y="812"/>
                  </a:moveTo>
                  <a:lnTo>
                    <a:pt x="0" y="0"/>
                  </a:lnTo>
                </a:path>
                <a:path w="6985" h="3810">
                  <a:moveTo>
                    <a:pt x="1904" y="812"/>
                  </a:moveTo>
                  <a:lnTo>
                    <a:pt x="2793" y="1625"/>
                  </a:lnTo>
                </a:path>
                <a:path w="6985" h="3810">
                  <a:moveTo>
                    <a:pt x="4698" y="2451"/>
                  </a:moveTo>
                  <a:lnTo>
                    <a:pt x="2793" y="1625"/>
                  </a:lnTo>
                </a:path>
                <a:path w="6985" h="3810">
                  <a:moveTo>
                    <a:pt x="6603" y="3264"/>
                  </a:moveTo>
                  <a:lnTo>
                    <a:pt x="4698" y="24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3231680" y="4501659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80" h="10795">
                  <a:moveTo>
                    <a:pt x="0" y="0"/>
                  </a:moveTo>
                  <a:lnTo>
                    <a:pt x="4825" y="1060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3186599" y="4469831"/>
              <a:ext cx="55244" cy="53975"/>
            </a:xfrm>
            <a:custGeom>
              <a:avLst/>
              <a:gdLst/>
              <a:ahLst/>
              <a:cxnLst/>
              <a:rect l="l" t="t" r="r" b="b"/>
              <a:pathLst>
                <a:path w="55244" h="53975">
                  <a:moveTo>
                    <a:pt x="32636" y="20410"/>
                  </a:moveTo>
                  <a:lnTo>
                    <a:pt x="33652" y="21223"/>
                  </a:lnTo>
                </a:path>
                <a:path w="55244" h="53975">
                  <a:moveTo>
                    <a:pt x="10540" y="53864"/>
                  </a:moveTo>
                  <a:lnTo>
                    <a:pt x="4825" y="44884"/>
                  </a:lnTo>
                  <a:lnTo>
                    <a:pt x="2920" y="42433"/>
                  </a:lnTo>
                </a:path>
                <a:path w="55244" h="53975">
                  <a:moveTo>
                    <a:pt x="2920" y="42433"/>
                  </a:moveTo>
                  <a:lnTo>
                    <a:pt x="1904" y="40807"/>
                  </a:lnTo>
                  <a:lnTo>
                    <a:pt x="0" y="38356"/>
                  </a:lnTo>
                </a:path>
                <a:path w="55244" h="53975">
                  <a:moveTo>
                    <a:pt x="54732" y="52225"/>
                  </a:moveTo>
                  <a:lnTo>
                    <a:pt x="49906" y="42433"/>
                  </a:lnTo>
                </a:path>
                <a:path w="55244" h="53975">
                  <a:moveTo>
                    <a:pt x="17270" y="10617"/>
                  </a:moveTo>
                  <a:lnTo>
                    <a:pt x="15365" y="8979"/>
                  </a:lnTo>
                </a:path>
                <a:path w="55244" h="53975">
                  <a:moveTo>
                    <a:pt x="15365" y="8979"/>
                  </a:moveTo>
                  <a:lnTo>
                    <a:pt x="13460" y="7353"/>
                  </a:lnTo>
                  <a:lnTo>
                    <a:pt x="10540" y="4089"/>
                  </a:lnTo>
                  <a:lnTo>
                    <a:pt x="774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3226854" y="449431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20" y="4889"/>
                  </a:moveTo>
                  <a:lnTo>
                    <a:pt x="2920" y="3264"/>
                  </a:lnTo>
                  <a:lnTo>
                    <a:pt x="2031" y="2451"/>
                  </a:lnTo>
                  <a:lnTo>
                    <a:pt x="1015" y="1625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3178980" y="4499208"/>
              <a:ext cx="6985" cy="18415"/>
            </a:xfrm>
            <a:custGeom>
              <a:avLst/>
              <a:gdLst/>
              <a:ahLst/>
              <a:cxnLst/>
              <a:rect l="l" t="t" r="r" b="b"/>
              <a:pathLst>
                <a:path w="6985" h="18414">
                  <a:moveTo>
                    <a:pt x="6730" y="7353"/>
                  </a:moveTo>
                  <a:lnTo>
                    <a:pt x="5714" y="5715"/>
                  </a:lnTo>
                  <a:lnTo>
                    <a:pt x="3809" y="4089"/>
                  </a:lnTo>
                  <a:lnTo>
                    <a:pt x="888" y="1638"/>
                  </a:lnTo>
                  <a:lnTo>
                    <a:pt x="0" y="0"/>
                  </a:lnTo>
                </a:path>
                <a:path w="6985" h="18414">
                  <a:moveTo>
                    <a:pt x="6730" y="17958"/>
                  </a:moveTo>
                  <a:lnTo>
                    <a:pt x="4825" y="15507"/>
                  </a:lnTo>
                  <a:lnTo>
                    <a:pt x="3809" y="13056"/>
                  </a:lnTo>
                </a:path>
                <a:path w="6985" h="18414">
                  <a:moveTo>
                    <a:pt x="3809" y="13056"/>
                  </a:moveTo>
                  <a:lnTo>
                    <a:pt x="1904" y="106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3251871" y="444371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0" y="812"/>
                  </a:moveTo>
                  <a:lnTo>
                    <a:pt x="482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3186599" y="4443718"/>
              <a:ext cx="57785" cy="18415"/>
            </a:xfrm>
            <a:custGeom>
              <a:avLst/>
              <a:gdLst/>
              <a:ahLst/>
              <a:cxnLst/>
              <a:rect l="l" t="t" r="r" b="b"/>
              <a:pathLst>
                <a:path w="57785" h="18414">
                  <a:moveTo>
                    <a:pt x="1904" y="17958"/>
                  </a:moveTo>
                  <a:lnTo>
                    <a:pt x="0" y="13881"/>
                  </a:lnTo>
                </a:path>
                <a:path w="57785" h="18414">
                  <a:moveTo>
                    <a:pt x="48001" y="3264"/>
                  </a:moveTo>
                  <a:lnTo>
                    <a:pt x="575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3234601" y="4444531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2451"/>
                  </a:moveTo>
                  <a:lnTo>
                    <a:pt x="1727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3188504" y="4446982"/>
              <a:ext cx="46355" cy="22225"/>
            </a:xfrm>
            <a:custGeom>
              <a:avLst/>
              <a:gdLst/>
              <a:ahLst/>
              <a:cxnLst/>
              <a:rect l="l" t="t" r="r" b="b"/>
              <a:pathLst>
                <a:path w="46355" h="22225">
                  <a:moveTo>
                    <a:pt x="46096" y="0"/>
                  </a:moveTo>
                  <a:lnTo>
                    <a:pt x="44192" y="0"/>
                  </a:lnTo>
                </a:path>
                <a:path w="46355" h="22225">
                  <a:moveTo>
                    <a:pt x="4825" y="22035"/>
                  </a:moveTo>
                  <a:lnTo>
                    <a:pt x="2920" y="18771"/>
                  </a:lnTo>
                  <a:lnTo>
                    <a:pt x="0" y="146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3211616" y="4442092"/>
              <a:ext cx="34925" cy="5715"/>
            </a:xfrm>
            <a:custGeom>
              <a:avLst/>
              <a:gdLst/>
              <a:ahLst/>
              <a:cxnLst/>
              <a:rect l="l" t="t" r="r" b="b"/>
              <a:pathLst>
                <a:path w="34925" h="5714">
                  <a:moveTo>
                    <a:pt x="34540" y="0"/>
                  </a:moveTo>
                  <a:lnTo>
                    <a:pt x="32509" y="1625"/>
                  </a:lnTo>
                </a:path>
                <a:path w="34925" h="5714">
                  <a:moveTo>
                    <a:pt x="22984" y="4889"/>
                  </a:moveTo>
                  <a:lnTo>
                    <a:pt x="25905" y="4076"/>
                  </a:lnTo>
                  <a:lnTo>
                    <a:pt x="28699" y="3264"/>
                  </a:lnTo>
                  <a:lnTo>
                    <a:pt x="30604" y="2438"/>
                  </a:lnTo>
                  <a:lnTo>
                    <a:pt x="32509" y="1625"/>
                  </a:lnTo>
                  <a:lnTo>
                    <a:pt x="34540" y="0"/>
                  </a:lnTo>
                </a:path>
                <a:path w="34925" h="5714">
                  <a:moveTo>
                    <a:pt x="0" y="0"/>
                  </a:moveTo>
                  <a:lnTo>
                    <a:pt x="1904" y="1625"/>
                  </a:lnTo>
                  <a:lnTo>
                    <a:pt x="3809" y="2438"/>
                  </a:lnTo>
                  <a:lnTo>
                    <a:pt x="6603" y="4076"/>
                  </a:lnTo>
                  <a:lnTo>
                    <a:pt x="8635" y="4076"/>
                  </a:lnTo>
                  <a:lnTo>
                    <a:pt x="11428" y="4889"/>
                  </a:lnTo>
                  <a:lnTo>
                    <a:pt x="13333" y="5702"/>
                  </a:lnTo>
                  <a:lnTo>
                    <a:pt x="16254" y="5702"/>
                  </a:lnTo>
                  <a:lnTo>
                    <a:pt x="18159" y="5702"/>
                  </a:lnTo>
                  <a:lnTo>
                    <a:pt x="21080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3179869" y="4443718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70">
                  <a:moveTo>
                    <a:pt x="0" y="0"/>
                  </a:moveTo>
                  <a:lnTo>
                    <a:pt x="1015" y="1638"/>
                  </a:lnTo>
                </a:path>
                <a:path w="6985" h="13970">
                  <a:moveTo>
                    <a:pt x="6730" y="13881"/>
                  </a:moveTo>
                  <a:lnTo>
                    <a:pt x="4825" y="9792"/>
                  </a:lnTo>
                  <a:lnTo>
                    <a:pt x="2920" y="5715"/>
                  </a:lnTo>
                  <a:lnTo>
                    <a:pt x="1015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3255681" y="4375172"/>
              <a:ext cx="102235" cy="50800"/>
            </a:xfrm>
            <a:custGeom>
              <a:avLst/>
              <a:gdLst/>
              <a:ahLst/>
              <a:cxnLst/>
              <a:rect l="l" t="t" r="r" b="b"/>
              <a:pathLst>
                <a:path w="102235" h="50800">
                  <a:moveTo>
                    <a:pt x="17270" y="48148"/>
                  </a:moveTo>
                  <a:lnTo>
                    <a:pt x="0" y="50599"/>
                  </a:lnTo>
                </a:path>
                <a:path w="102235" h="50800">
                  <a:moveTo>
                    <a:pt x="9651" y="0"/>
                  </a:moveTo>
                  <a:lnTo>
                    <a:pt x="10540" y="5715"/>
                  </a:lnTo>
                  <a:lnTo>
                    <a:pt x="11555" y="11418"/>
                  </a:lnTo>
                  <a:lnTo>
                    <a:pt x="14349" y="16320"/>
                  </a:lnTo>
                  <a:lnTo>
                    <a:pt x="17270" y="20397"/>
                  </a:lnTo>
                </a:path>
                <a:path w="102235" h="50800">
                  <a:moveTo>
                    <a:pt x="20191" y="23661"/>
                  </a:moveTo>
                  <a:lnTo>
                    <a:pt x="17270" y="48148"/>
                  </a:lnTo>
                </a:path>
                <a:path w="102235" h="50800">
                  <a:moveTo>
                    <a:pt x="22096" y="39982"/>
                  </a:moveTo>
                  <a:lnTo>
                    <a:pt x="21080" y="35092"/>
                  </a:lnTo>
                  <a:lnTo>
                    <a:pt x="19175" y="31015"/>
                  </a:lnTo>
                </a:path>
                <a:path w="102235" h="50800">
                  <a:moveTo>
                    <a:pt x="99686" y="35905"/>
                  </a:moveTo>
                  <a:lnTo>
                    <a:pt x="101718" y="432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3277777" y="441515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76"/>
                  </a:moveTo>
                  <a:lnTo>
                    <a:pt x="13714" y="3676"/>
                  </a:lnTo>
                </a:path>
              </a:pathLst>
            </a:custGeom>
            <a:ln w="73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3357399" y="4418418"/>
              <a:ext cx="5715" cy="20955"/>
            </a:xfrm>
            <a:custGeom>
              <a:avLst/>
              <a:gdLst/>
              <a:ahLst/>
              <a:cxnLst/>
              <a:rect l="l" t="t" r="r" b="b"/>
              <a:pathLst>
                <a:path w="5714" h="20954">
                  <a:moveTo>
                    <a:pt x="5714" y="20410"/>
                  </a:moveTo>
                  <a:lnTo>
                    <a:pt x="5714" y="19584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3347748" y="43849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3341017" y="4358051"/>
              <a:ext cx="6985" cy="27305"/>
            </a:xfrm>
            <a:custGeom>
              <a:avLst/>
              <a:gdLst/>
              <a:ahLst/>
              <a:cxnLst/>
              <a:rect l="l" t="t" r="r" b="b"/>
              <a:pathLst>
                <a:path w="6985" h="27304">
                  <a:moveTo>
                    <a:pt x="0" y="0"/>
                  </a:moveTo>
                  <a:lnTo>
                    <a:pt x="6730" y="269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3347748" y="4377623"/>
              <a:ext cx="15875" cy="33655"/>
            </a:xfrm>
            <a:custGeom>
              <a:avLst/>
              <a:gdLst/>
              <a:ahLst/>
              <a:cxnLst/>
              <a:rect l="l" t="t" r="r" b="b"/>
              <a:pathLst>
                <a:path w="15875" h="33654">
                  <a:moveTo>
                    <a:pt x="0" y="8153"/>
                  </a:moveTo>
                  <a:lnTo>
                    <a:pt x="7619" y="33453"/>
                  </a:lnTo>
                </a:path>
                <a:path w="15875" h="33654">
                  <a:moveTo>
                    <a:pt x="15365" y="21210"/>
                  </a:moveTo>
                  <a:lnTo>
                    <a:pt x="965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3272951" y="4395569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0"/>
                  </a:moveTo>
                  <a:lnTo>
                    <a:pt x="0" y="825"/>
                  </a:lnTo>
                  <a:lnTo>
                    <a:pt x="0" y="3264"/>
                  </a:lnTo>
                  <a:lnTo>
                    <a:pt x="2920" y="3264"/>
                  </a:lnTo>
                </a:path>
                <a:path w="3175" h="3810">
                  <a:moveTo>
                    <a:pt x="2920" y="3264"/>
                  </a:moveTo>
                  <a:lnTo>
                    <a:pt x="2920" y="2451"/>
                  </a:lnTo>
                  <a:lnTo>
                    <a:pt x="1904" y="2451"/>
                  </a:lnTo>
                  <a:lnTo>
                    <a:pt x="1904" y="1638"/>
                  </a:lnTo>
                  <a:lnTo>
                    <a:pt x="1015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3272951" y="43963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3244125" y="4395569"/>
              <a:ext cx="12700" cy="30480"/>
            </a:xfrm>
            <a:custGeom>
              <a:avLst/>
              <a:gdLst/>
              <a:ahLst/>
              <a:cxnLst/>
              <a:rect l="l" t="t" r="r" b="b"/>
              <a:pathLst>
                <a:path w="12700" h="30479">
                  <a:moveTo>
                    <a:pt x="12571" y="825"/>
                  </a:moveTo>
                  <a:lnTo>
                    <a:pt x="8635" y="30202"/>
                  </a:lnTo>
                  <a:lnTo>
                    <a:pt x="11555" y="30202"/>
                  </a:lnTo>
                </a:path>
                <a:path w="12700" h="30479">
                  <a:moveTo>
                    <a:pt x="0" y="0"/>
                  </a:moveTo>
                  <a:lnTo>
                    <a:pt x="1015" y="0"/>
                  </a:lnTo>
                  <a:lnTo>
                    <a:pt x="2920" y="0"/>
                  </a:lnTo>
                  <a:lnTo>
                    <a:pt x="3936" y="825"/>
                  </a:lnTo>
                  <a:lnTo>
                    <a:pt x="11555" y="825"/>
                  </a:lnTo>
                  <a:lnTo>
                    <a:pt x="12571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3254665" y="44273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25"/>
                  </a:moveTo>
                  <a:lnTo>
                    <a:pt x="13714" y="12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3252760" y="4396395"/>
              <a:ext cx="1905" cy="35560"/>
            </a:xfrm>
            <a:custGeom>
              <a:avLst/>
              <a:gdLst/>
              <a:ahLst/>
              <a:cxnLst/>
              <a:rect l="l" t="t" r="r" b="b"/>
              <a:pathLst>
                <a:path w="1904" h="35560">
                  <a:moveTo>
                    <a:pt x="1904" y="32641"/>
                  </a:moveTo>
                  <a:lnTo>
                    <a:pt x="1015" y="35079"/>
                  </a:lnTo>
                </a:path>
                <a:path w="1904" h="35560">
                  <a:moveTo>
                    <a:pt x="1904" y="0"/>
                  </a:moveTo>
                  <a:lnTo>
                    <a:pt x="0" y="0"/>
                  </a:lnTo>
                </a:path>
                <a:path w="1904" h="35560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3254665" y="4395569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5" h="33654">
                  <a:moveTo>
                    <a:pt x="0" y="825"/>
                  </a:moveTo>
                  <a:lnTo>
                    <a:pt x="2031" y="825"/>
                  </a:lnTo>
                </a:path>
                <a:path w="4445" h="33654">
                  <a:moveTo>
                    <a:pt x="1015" y="30202"/>
                  </a:moveTo>
                  <a:lnTo>
                    <a:pt x="3936" y="0"/>
                  </a:lnTo>
                  <a:lnTo>
                    <a:pt x="1015" y="30202"/>
                  </a:lnTo>
                  <a:lnTo>
                    <a:pt x="3936" y="825"/>
                  </a:lnTo>
                </a:path>
                <a:path w="4445" h="33654">
                  <a:moveTo>
                    <a:pt x="0" y="33466"/>
                  </a:moveTo>
                  <a:lnTo>
                    <a:pt x="1015" y="30202"/>
                  </a:lnTo>
                  <a:lnTo>
                    <a:pt x="0" y="33466"/>
                  </a:lnTo>
                  <a:close/>
                </a:path>
                <a:path w="4445" h="33654">
                  <a:moveTo>
                    <a:pt x="0" y="31828"/>
                  </a:moveTo>
                  <a:lnTo>
                    <a:pt x="1015" y="302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3265332" y="437353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3254665" y="4361353"/>
              <a:ext cx="12065" cy="35560"/>
            </a:xfrm>
            <a:custGeom>
              <a:avLst/>
              <a:gdLst/>
              <a:ahLst/>
              <a:cxnLst/>
              <a:rect l="l" t="t" r="r" b="b"/>
              <a:pathLst>
                <a:path w="12064" h="35560">
                  <a:moveTo>
                    <a:pt x="11555" y="10554"/>
                  </a:moveTo>
                  <a:lnTo>
                    <a:pt x="10667" y="12180"/>
                  </a:lnTo>
                </a:path>
                <a:path w="12064" h="35560">
                  <a:moveTo>
                    <a:pt x="3936" y="34215"/>
                  </a:moveTo>
                  <a:lnTo>
                    <a:pt x="2031" y="35041"/>
                  </a:lnTo>
                  <a:lnTo>
                    <a:pt x="3936" y="34215"/>
                  </a:lnTo>
                  <a:lnTo>
                    <a:pt x="2031" y="35041"/>
                  </a:lnTo>
                </a:path>
                <a:path w="12064" h="35560">
                  <a:moveTo>
                    <a:pt x="3936" y="35041"/>
                  </a:moveTo>
                  <a:lnTo>
                    <a:pt x="3936" y="34215"/>
                  </a:lnTo>
                  <a:lnTo>
                    <a:pt x="2031" y="35041"/>
                  </a:lnTo>
                </a:path>
                <a:path w="12064" h="35560">
                  <a:moveTo>
                    <a:pt x="4825" y="0"/>
                  </a:moveTo>
                  <a:lnTo>
                    <a:pt x="3936" y="14631"/>
                  </a:lnTo>
                </a:path>
                <a:path w="12064" h="35560">
                  <a:moveTo>
                    <a:pt x="2031" y="35041"/>
                  </a:moveTo>
                  <a:lnTo>
                    <a:pt x="0" y="35041"/>
                  </a:lnTo>
                </a:path>
                <a:path w="12064" h="35560">
                  <a:moveTo>
                    <a:pt x="2031" y="35041"/>
                  </a:moveTo>
                  <a:lnTo>
                    <a:pt x="0" y="35041"/>
                  </a:lnTo>
                </a:path>
                <a:path w="12064" h="35560">
                  <a:moveTo>
                    <a:pt x="3936" y="14631"/>
                  </a:moveTo>
                  <a:lnTo>
                    <a:pt x="2031" y="30951"/>
                  </a:lnTo>
                  <a:lnTo>
                    <a:pt x="2031" y="350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3200060" y="4387415"/>
              <a:ext cx="44450" cy="52705"/>
            </a:xfrm>
            <a:custGeom>
              <a:avLst/>
              <a:gdLst/>
              <a:ahLst/>
              <a:cxnLst/>
              <a:rect l="l" t="t" r="r" b="b"/>
              <a:pathLst>
                <a:path w="44450" h="52704">
                  <a:moveTo>
                    <a:pt x="3809" y="31002"/>
                  </a:moveTo>
                  <a:lnTo>
                    <a:pt x="6730" y="1625"/>
                  </a:lnTo>
                </a:path>
                <a:path w="44450" h="52704">
                  <a:moveTo>
                    <a:pt x="2920" y="0"/>
                  </a:moveTo>
                  <a:lnTo>
                    <a:pt x="0" y="29376"/>
                  </a:lnTo>
                </a:path>
                <a:path w="44450" h="52704">
                  <a:moveTo>
                    <a:pt x="44065" y="8153"/>
                  </a:moveTo>
                  <a:lnTo>
                    <a:pt x="40255" y="37530"/>
                  </a:lnTo>
                </a:path>
                <a:path w="44450" h="52704">
                  <a:moveTo>
                    <a:pt x="0" y="29376"/>
                  </a:moveTo>
                  <a:lnTo>
                    <a:pt x="0" y="30189"/>
                  </a:lnTo>
                  <a:lnTo>
                    <a:pt x="1015" y="30189"/>
                  </a:lnTo>
                  <a:lnTo>
                    <a:pt x="1904" y="31002"/>
                  </a:lnTo>
                  <a:lnTo>
                    <a:pt x="2920" y="31002"/>
                  </a:lnTo>
                  <a:lnTo>
                    <a:pt x="3809" y="31002"/>
                  </a:lnTo>
                </a:path>
                <a:path w="44450" h="52704">
                  <a:moveTo>
                    <a:pt x="3809" y="31002"/>
                  </a:moveTo>
                  <a:lnTo>
                    <a:pt x="3809" y="32641"/>
                  </a:lnTo>
                  <a:lnTo>
                    <a:pt x="3809" y="35092"/>
                  </a:lnTo>
                  <a:lnTo>
                    <a:pt x="4825" y="38356"/>
                  </a:lnTo>
                  <a:lnTo>
                    <a:pt x="4825" y="39982"/>
                  </a:lnTo>
                  <a:lnTo>
                    <a:pt x="5714" y="42433"/>
                  </a:lnTo>
                </a:path>
                <a:path w="44450" h="52704">
                  <a:moveTo>
                    <a:pt x="5714" y="42433"/>
                  </a:moveTo>
                  <a:lnTo>
                    <a:pt x="7619" y="44884"/>
                  </a:lnTo>
                </a:path>
                <a:path w="44450" h="52704">
                  <a:moveTo>
                    <a:pt x="13460" y="50587"/>
                  </a:moveTo>
                  <a:lnTo>
                    <a:pt x="16254" y="52225"/>
                  </a:lnTo>
                </a:path>
                <a:path w="44450" h="52704">
                  <a:moveTo>
                    <a:pt x="16254" y="52225"/>
                  </a:moveTo>
                  <a:lnTo>
                    <a:pt x="18159" y="522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3226854" y="4439641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812"/>
                  </a:moveTo>
                  <a:lnTo>
                    <a:pt x="2920" y="0"/>
                  </a:lnTo>
                  <a:lnTo>
                    <a:pt x="393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3220251" y="444045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1904" y="0"/>
                  </a:lnTo>
                  <a:lnTo>
                    <a:pt x="3809" y="0"/>
                  </a:lnTo>
                  <a:lnTo>
                    <a:pt x="660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3240315" y="442494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0" y="0"/>
                  </a:moveTo>
                  <a:lnTo>
                    <a:pt x="1904" y="825"/>
                  </a:lnTo>
                  <a:lnTo>
                    <a:pt x="3809" y="825"/>
                  </a:lnTo>
                  <a:lnTo>
                    <a:pt x="4825" y="825"/>
                  </a:lnTo>
                  <a:lnTo>
                    <a:pt x="6730" y="825"/>
                  </a:lnTo>
                  <a:lnTo>
                    <a:pt x="8635" y="825"/>
                  </a:lnTo>
                  <a:lnTo>
                    <a:pt x="10540" y="825"/>
                  </a:lnTo>
                  <a:lnTo>
                    <a:pt x="11555" y="825"/>
                  </a:lnTo>
                  <a:lnTo>
                    <a:pt x="1244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3239426" y="442658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4076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3240315" y="44249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9"/>
                  </a:moveTo>
                  <a:lnTo>
                    <a:pt x="13714" y="81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3230791" y="4430662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89" h="9525">
                  <a:moveTo>
                    <a:pt x="7619" y="812"/>
                  </a:moveTo>
                  <a:lnTo>
                    <a:pt x="8635" y="0"/>
                  </a:lnTo>
                </a:path>
                <a:path w="8889" h="9525">
                  <a:moveTo>
                    <a:pt x="0" y="8979"/>
                  </a:moveTo>
                  <a:lnTo>
                    <a:pt x="1904" y="7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3203869" y="4418418"/>
              <a:ext cx="50800" cy="22860"/>
            </a:xfrm>
            <a:custGeom>
              <a:avLst/>
              <a:gdLst/>
              <a:ahLst/>
              <a:cxnLst/>
              <a:rect l="l" t="t" r="r" b="b"/>
              <a:pathLst>
                <a:path w="50800" h="22860">
                  <a:moveTo>
                    <a:pt x="14349" y="21223"/>
                  </a:moveTo>
                  <a:lnTo>
                    <a:pt x="16381" y="22035"/>
                  </a:lnTo>
                </a:path>
                <a:path w="50800" h="22860">
                  <a:moveTo>
                    <a:pt x="44192" y="22035"/>
                  </a:moveTo>
                  <a:lnTo>
                    <a:pt x="46096" y="20410"/>
                  </a:lnTo>
                  <a:lnTo>
                    <a:pt x="46985" y="17958"/>
                  </a:lnTo>
                  <a:lnTo>
                    <a:pt x="48890" y="16320"/>
                  </a:lnTo>
                  <a:lnTo>
                    <a:pt x="49906" y="13881"/>
                  </a:lnTo>
                  <a:lnTo>
                    <a:pt x="50795" y="11430"/>
                  </a:lnTo>
                </a:path>
                <a:path w="50800" h="22860">
                  <a:moveTo>
                    <a:pt x="49906" y="13056"/>
                  </a:moveTo>
                  <a:lnTo>
                    <a:pt x="48890" y="15507"/>
                  </a:lnTo>
                  <a:lnTo>
                    <a:pt x="48001" y="17146"/>
                  </a:lnTo>
                  <a:lnTo>
                    <a:pt x="46985" y="19584"/>
                  </a:lnTo>
                  <a:lnTo>
                    <a:pt x="45081" y="21223"/>
                  </a:lnTo>
                  <a:lnTo>
                    <a:pt x="44192" y="22848"/>
                  </a:lnTo>
                </a:path>
                <a:path w="50800" h="22860">
                  <a:moveTo>
                    <a:pt x="3809" y="13881"/>
                  </a:moveTo>
                  <a:lnTo>
                    <a:pt x="2920" y="12243"/>
                  </a:lnTo>
                  <a:lnTo>
                    <a:pt x="1904" y="10617"/>
                  </a:lnTo>
                  <a:lnTo>
                    <a:pt x="1015" y="8166"/>
                  </a:lnTo>
                  <a:lnTo>
                    <a:pt x="0" y="6528"/>
                  </a:lnTo>
                  <a:lnTo>
                    <a:pt x="0" y="4089"/>
                  </a:lnTo>
                  <a:lnTo>
                    <a:pt x="0" y="2451"/>
                  </a:lnTo>
                  <a:lnTo>
                    <a:pt x="0" y="0"/>
                  </a:lnTo>
                </a:path>
                <a:path w="50800" h="22860">
                  <a:moveTo>
                    <a:pt x="3809" y="13881"/>
                  </a:moveTo>
                  <a:lnTo>
                    <a:pt x="4825" y="15507"/>
                  </a:lnTo>
                  <a:lnTo>
                    <a:pt x="6730" y="17146"/>
                  </a:lnTo>
                  <a:lnTo>
                    <a:pt x="7746" y="17958"/>
                  </a:lnTo>
                  <a:lnTo>
                    <a:pt x="9651" y="19584"/>
                  </a:lnTo>
                </a:path>
                <a:path w="50800" h="22860">
                  <a:moveTo>
                    <a:pt x="36445" y="6528"/>
                  </a:moveTo>
                  <a:lnTo>
                    <a:pt x="36445" y="8979"/>
                  </a:lnTo>
                  <a:lnTo>
                    <a:pt x="35556" y="10617"/>
                  </a:lnTo>
                  <a:lnTo>
                    <a:pt x="34540" y="13056"/>
                  </a:lnTo>
                  <a:lnTo>
                    <a:pt x="33652" y="14694"/>
                  </a:lnTo>
                  <a:lnTo>
                    <a:pt x="32636" y="16320"/>
                  </a:lnTo>
                  <a:lnTo>
                    <a:pt x="31620" y="17958"/>
                  </a:lnTo>
                  <a:lnTo>
                    <a:pt x="29715" y="187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3232696" y="4431474"/>
              <a:ext cx="5715" cy="6985"/>
            </a:xfrm>
            <a:custGeom>
              <a:avLst/>
              <a:gdLst/>
              <a:ahLst/>
              <a:cxnLst/>
              <a:rect l="l" t="t" r="r" b="b"/>
              <a:pathLst>
                <a:path w="5714" h="6985">
                  <a:moveTo>
                    <a:pt x="3809" y="3264"/>
                  </a:moveTo>
                  <a:lnTo>
                    <a:pt x="4825" y="2451"/>
                  </a:lnTo>
                  <a:lnTo>
                    <a:pt x="5714" y="825"/>
                  </a:lnTo>
                  <a:lnTo>
                    <a:pt x="5714" y="0"/>
                  </a:lnTo>
                </a:path>
                <a:path w="5714" h="6985">
                  <a:moveTo>
                    <a:pt x="0" y="6528"/>
                  </a:moveTo>
                  <a:lnTo>
                    <a:pt x="1904" y="4902"/>
                  </a:lnTo>
                  <a:lnTo>
                    <a:pt x="2793" y="4089"/>
                  </a:lnTo>
                  <a:lnTo>
                    <a:pt x="3809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3173265" y="4358051"/>
              <a:ext cx="60325" cy="82550"/>
            </a:xfrm>
            <a:custGeom>
              <a:avLst/>
              <a:gdLst/>
              <a:ahLst/>
              <a:cxnLst/>
              <a:rect l="l" t="t" r="r" b="b"/>
              <a:pathLst>
                <a:path w="60325" h="82550">
                  <a:moveTo>
                    <a:pt x="60319" y="79138"/>
                  </a:moveTo>
                  <a:lnTo>
                    <a:pt x="58414" y="80777"/>
                  </a:lnTo>
                  <a:lnTo>
                    <a:pt x="56510" y="81589"/>
                  </a:lnTo>
                  <a:lnTo>
                    <a:pt x="54605" y="82402"/>
                  </a:lnTo>
                  <a:lnTo>
                    <a:pt x="52700" y="82402"/>
                  </a:lnTo>
                  <a:lnTo>
                    <a:pt x="50795" y="82402"/>
                  </a:lnTo>
                  <a:lnTo>
                    <a:pt x="48890" y="82402"/>
                  </a:lnTo>
                  <a:lnTo>
                    <a:pt x="46985" y="82402"/>
                  </a:lnTo>
                  <a:lnTo>
                    <a:pt x="44954" y="81589"/>
                  </a:lnTo>
                  <a:lnTo>
                    <a:pt x="43049" y="80777"/>
                  </a:lnTo>
                  <a:lnTo>
                    <a:pt x="41144" y="79951"/>
                  </a:lnTo>
                  <a:lnTo>
                    <a:pt x="39239" y="79138"/>
                  </a:lnTo>
                  <a:lnTo>
                    <a:pt x="37334" y="77512"/>
                  </a:lnTo>
                  <a:lnTo>
                    <a:pt x="35429" y="75874"/>
                  </a:lnTo>
                  <a:lnTo>
                    <a:pt x="34413" y="74248"/>
                  </a:lnTo>
                </a:path>
                <a:path w="60325" h="82550">
                  <a:moveTo>
                    <a:pt x="26794" y="58741"/>
                  </a:moveTo>
                  <a:lnTo>
                    <a:pt x="26794" y="62005"/>
                  </a:lnTo>
                  <a:lnTo>
                    <a:pt x="26794" y="64456"/>
                  </a:lnTo>
                  <a:lnTo>
                    <a:pt x="26794" y="67720"/>
                  </a:lnTo>
                  <a:lnTo>
                    <a:pt x="27810" y="70159"/>
                  </a:lnTo>
                  <a:lnTo>
                    <a:pt x="28699" y="72610"/>
                  </a:lnTo>
                  <a:lnTo>
                    <a:pt x="30604" y="75874"/>
                  </a:lnTo>
                  <a:lnTo>
                    <a:pt x="31620" y="77512"/>
                  </a:lnTo>
                  <a:lnTo>
                    <a:pt x="33525" y="79951"/>
                  </a:lnTo>
                  <a:lnTo>
                    <a:pt x="35429" y="82402"/>
                  </a:lnTo>
                </a:path>
                <a:path w="60325" h="82550">
                  <a:moveTo>
                    <a:pt x="0" y="59554"/>
                  </a:moveTo>
                  <a:lnTo>
                    <a:pt x="2793" y="71797"/>
                  </a:lnTo>
                </a:path>
                <a:path w="60325" h="82550">
                  <a:moveTo>
                    <a:pt x="35429" y="12218"/>
                  </a:moveTo>
                  <a:lnTo>
                    <a:pt x="36445" y="762"/>
                  </a:lnTo>
                  <a:lnTo>
                    <a:pt x="36445" y="0"/>
                  </a:lnTo>
                </a:path>
                <a:path w="60325" h="82550">
                  <a:moveTo>
                    <a:pt x="33525" y="30989"/>
                  </a:moveTo>
                  <a:lnTo>
                    <a:pt x="34413" y="22010"/>
                  </a:lnTo>
                </a:path>
                <a:path w="60325" h="82550">
                  <a:moveTo>
                    <a:pt x="29715" y="29364"/>
                  </a:moveTo>
                  <a:lnTo>
                    <a:pt x="30604" y="29364"/>
                  </a:lnTo>
                </a:path>
                <a:path w="60325" h="82550">
                  <a:moveTo>
                    <a:pt x="29715" y="29364"/>
                  </a:moveTo>
                  <a:lnTo>
                    <a:pt x="30604" y="30177"/>
                  </a:lnTo>
                  <a:lnTo>
                    <a:pt x="31620" y="30177"/>
                  </a:lnTo>
                  <a:lnTo>
                    <a:pt x="32509" y="30177"/>
                  </a:lnTo>
                  <a:lnTo>
                    <a:pt x="33525" y="30989"/>
                  </a:lnTo>
                </a:path>
                <a:path w="60325" h="82550">
                  <a:moveTo>
                    <a:pt x="29715" y="29364"/>
                  </a:moveTo>
                  <a:lnTo>
                    <a:pt x="30604" y="30177"/>
                  </a:lnTo>
                </a:path>
                <a:path w="60325" h="82550">
                  <a:moveTo>
                    <a:pt x="29715" y="29364"/>
                  </a:moveTo>
                  <a:lnTo>
                    <a:pt x="30604" y="293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3207679" y="43792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3202981" y="4368643"/>
              <a:ext cx="5715" cy="19050"/>
            </a:xfrm>
            <a:custGeom>
              <a:avLst/>
              <a:gdLst/>
              <a:ahLst/>
              <a:cxnLst/>
              <a:rect l="l" t="t" r="r" b="b"/>
              <a:pathLst>
                <a:path w="5714" h="19050">
                  <a:moveTo>
                    <a:pt x="0" y="18771"/>
                  </a:moveTo>
                  <a:lnTo>
                    <a:pt x="1904" y="0"/>
                  </a:lnTo>
                </a:path>
                <a:path w="5714" h="19050">
                  <a:moveTo>
                    <a:pt x="4698" y="10605"/>
                  </a:moveTo>
                  <a:lnTo>
                    <a:pt x="5714" y="16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3247046" y="43645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3245141" y="43849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3246157" y="4375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3244125" y="4365379"/>
              <a:ext cx="6350" cy="31115"/>
            </a:xfrm>
            <a:custGeom>
              <a:avLst/>
              <a:gdLst/>
              <a:ahLst/>
              <a:cxnLst/>
              <a:rect l="l" t="t" r="r" b="b"/>
              <a:pathLst>
                <a:path w="6350" h="31114">
                  <a:moveTo>
                    <a:pt x="2031" y="10605"/>
                  </a:moveTo>
                  <a:lnTo>
                    <a:pt x="1015" y="19584"/>
                  </a:lnTo>
                </a:path>
                <a:path w="6350" h="31114">
                  <a:moveTo>
                    <a:pt x="2920" y="0"/>
                  </a:moveTo>
                  <a:lnTo>
                    <a:pt x="2031" y="9792"/>
                  </a:lnTo>
                </a:path>
                <a:path w="6350" h="31114">
                  <a:moveTo>
                    <a:pt x="0" y="30189"/>
                  </a:moveTo>
                  <a:lnTo>
                    <a:pt x="5841" y="310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3206790" y="4385777"/>
              <a:ext cx="38735" cy="10160"/>
            </a:xfrm>
            <a:custGeom>
              <a:avLst/>
              <a:gdLst/>
              <a:ahLst/>
              <a:cxnLst/>
              <a:rect l="l" t="t" r="r" b="b"/>
              <a:pathLst>
                <a:path w="38735" h="10160">
                  <a:moveTo>
                    <a:pt x="38350" y="0"/>
                  </a:moveTo>
                  <a:lnTo>
                    <a:pt x="37334" y="9792"/>
                  </a:lnTo>
                </a:path>
                <a:path w="38735" h="10160">
                  <a:moveTo>
                    <a:pt x="37334" y="9792"/>
                  </a:moveTo>
                  <a:lnTo>
                    <a:pt x="0" y="3264"/>
                  </a:lnTo>
                  <a:lnTo>
                    <a:pt x="37334" y="9792"/>
                  </a:lnTo>
                  <a:lnTo>
                    <a:pt x="0" y="3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3244125" y="4395569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6730" y="825"/>
                  </a:moveTo>
                  <a:lnTo>
                    <a:pt x="4825" y="825"/>
                  </a:lnTo>
                  <a:lnTo>
                    <a:pt x="2031" y="0"/>
                  </a:lnTo>
                  <a:lnTo>
                    <a:pt x="0" y="0"/>
                  </a:lnTo>
                  <a:lnTo>
                    <a:pt x="2031" y="0"/>
                  </a:lnTo>
                  <a:lnTo>
                    <a:pt x="3936" y="0"/>
                  </a:lnTo>
                  <a:lnTo>
                    <a:pt x="6730" y="825"/>
                  </a:lnTo>
                  <a:close/>
                </a:path>
                <a:path w="8889" h="1270">
                  <a:moveTo>
                    <a:pt x="8635" y="825"/>
                  </a:moveTo>
                  <a:lnTo>
                    <a:pt x="6730" y="8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3249966" y="43963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3176059" y="4360464"/>
              <a:ext cx="78740" cy="36195"/>
            </a:xfrm>
            <a:custGeom>
              <a:avLst/>
              <a:gdLst/>
              <a:ahLst/>
              <a:cxnLst/>
              <a:rect l="l" t="t" r="r" b="b"/>
              <a:pathLst>
                <a:path w="78739" h="36195">
                  <a:moveTo>
                    <a:pt x="74796" y="35930"/>
                  </a:moveTo>
                  <a:lnTo>
                    <a:pt x="76701" y="35930"/>
                  </a:lnTo>
                  <a:lnTo>
                    <a:pt x="78606" y="35930"/>
                  </a:lnTo>
                </a:path>
                <a:path w="78739" h="36195">
                  <a:moveTo>
                    <a:pt x="30731" y="28576"/>
                  </a:moveTo>
                  <a:lnTo>
                    <a:pt x="29715" y="27763"/>
                  </a:lnTo>
                  <a:lnTo>
                    <a:pt x="27810" y="27763"/>
                  </a:lnTo>
                  <a:lnTo>
                    <a:pt x="27810" y="26951"/>
                  </a:lnTo>
                </a:path>
                <a:path w="78739" h="36195">
                  <a:moveTo>
                    <a:pt x="30731" y="28576"/>
                  </a:moveTo>
                  <a:lnTo>
                    <a:pt x="29715" y="27763"/>
                  </a:lnTo>
                  <a:lnTo>
                    <a:pt x="28826" y="27763"/>
                  </a:lnTo>
                  <a:lnTo>
                    <a:pt x="27810" y="27763"/>
                  </a:lnTo>
                </a:path>
                <a:path w="78739" h="36195">
                  <a:moveTo>
                    <a:pt x="27810" y="26951"/>
                  </a:moveTo>
                  <a:lnTo>
                    <a:pt x="27810" y="27763"/>
                  </a:lnTo>
                  <a:lnTo>
                    <a:pt x="28826" y="27763"/>
                  </a:lnTo>
                  <a:lnTo>
                    <a:pt x="30731" y="28576"/>
                  </a:lnTo>
                </a:path>
                <a:path w="78739" h="36195">
                  <a:moveTo>
                    <a:pt x="4825" y="0"/>
                  </a:moveTo>
                  <a:lnTo>
                    <a:pt x="6730" y="7366"/>
                  </a:lnTo>
                </a:path>
                <a:path w="78739" h="36195">
                  <a:moveTo>
                    <a:pt x="7746" y="10630"/>
                  </a:moveTo>
                  <a:lnTo>
                    <a:pt x="6730" y="7366"/>
                  </a:lnTo>
                </a:path>
                <a:path w="78739" h="36195">
                  <a:moveTo>
                    <a:pt x="1904" y="24499"/>
                  </a:moveTo>
                  <a:lnTo>
                    <a:pt x="1015" y="25312"/>
                  </a:lnTo>
                  <a:lnTo>
                    <a:pt x="1015" y="26138"/>
                  </a:lnTo>
                </a:path>
                <a:path w="78739" h="36195">
                  <a:moveTo>
                    <a:pt x="1015" y="26138"/>
                  </a:moveTo>
                  <a:lnTo>
                    <a:pt x="0" y="27763"/>
                  </a:lnTo>
                </a:path>
                <a:path w="78739" h="36195">
                  <a:moveTo>
                    <a:pt x="6730" y="13894"/>
                  </a:moveTo>
                  <a:lnTo>
                    <a:pt x="7746" y="122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3169074" y="437476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0"/>
                  </a:moveTo>
                  <a:lnTo>
                    <a:pt x="27429" y="0"/>
                  </a:lnTo>
                </a:path>
                <a:path w="27939" h="1270">
                  <a:moveTo>
                    <a:pt x="0" y="812"/>
                  </a:moveTo>
                  <a:lnTo>
                    <a:pt x="27429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3180884" y="437598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888" y="1638"/>
                  </a:moveTo>
                  <a:lnTo>
                    <a:pt x="1904" y="0"/>
                  </a:lnTo>
                </a:path>
                <a:path w="1905" h="2539">
                  <a:moveTo>
                    <a:pt x="0" y="2451"/>
                  </a:moveTo>
                  <a:lnTo>
                    <a:pt x="888" y="16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3180884" y="437843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3178980" y="4379249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0" y="2451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3178980" y="43817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3177964" y="438251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15" y="0"/>
                  </a:moveTo>
                  <a:lnTo>
                    <a:pt x="0" y="24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3183805" y="437109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3174154" y="4388228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5" h="10160">
                  <a:moveTo>
                    <a:pt x="0" y="9792"/>
                  </a:moveTo>
                  <a:lnTo>
                    <a:pt x="0" y="7341"/>
                  </a:lnTo>
                  <a:lnTo>
                    <a:pt x="1015" y="4902"/>
                  </a:lnTo>
                  <a:lnTo>
                    <a:pt x="1015" y="2451"/>
                  </a:ln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3173265" y="44102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44"/>
                  </a:moveTo>
                  <a:lnTo>
                    <a:pt x="13714" y="2444"/>
                  </a:lnTo>
                </a:path>
              </a:pathLst>
            </a:custGeom>
            <a:ln w="488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3173265" y="441515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12"/>
                  </a:moveTo>
                  <a:lnTo>
                    <a:pt x="13714" y="4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3173265" y="440047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896"/>
                  </a:moveTo>
                  <a:lnTo>
                    <a:pt x="13714" y="4896"/>
                  </a:lnTo>
                </a:path>
              </a:pathLst>
            </a:custGeom>
            <a:ln w="97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3133899" y="4393131"/>
              <a:ext cx="35560" cy="93980"/>
            </a:xfrm>
            <a:custGeom>
              <a:avLst/>
              <a:gdLst/>
              <a:ahLst/>
              <a:cxnLst/>
              <a:rect l="l" t="t" r="r" b="b"/>
              <a:pathLst>
                <a:path w="35560" h="93979">
                  <a:moveTo>
                    <a:pt x="24000" y="66907"/>
                  </a:moveTo>
                  <a:lnTo>
                    <a:pt x="28699" y="79151"/>
                  </a:lnTo>
                </a:path>
                <a:path w="35560" h="93979">
                  <a:moveTo>
                    <a:pt x="33525" y="90582"/>
                  </a:moveTo>
                  <a:lnTo>
                    <a:pt x="35429" y="93846"/>
                  </a:lnTo>
                </a:path>
                <a:path w="35560" h="93979">
                  <a:moveTo>
                    <a:pt x="28699" y="79151"/>
                  </a:moveTo>
                  <a:lnTo>
                    <a:pt x="33525" y="90582"/>
                  </a:lnTo>
                </a:path>
                <a:path w="35560" h="93979">
                  <a:moveTo>
                    <a:pt x="0" y="0"/>
                  </a:moveTo>
                  <a:lnTo>
                    <a:pt x="10540" y="30189"/>
                  </a:lnTo>
                </a:path>
                <a:path w="35560" h="93979">
                  <a:moveTo>
                    <a:pt x="10540" y="31815"/>
                  </a:moveTo>
                  <a:lnTo>
                    <a:pt x="21080" y="595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3144439" y="44233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3154979" y="4452697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0"/>
                  </a:moveTo>
                  <a:lnTo>
                    <a:pt x="2920" y="734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3124248" y="43604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3129073" y="4377623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70">
                  <a:moveTo>
                    <a:pt x="0" y="0"/>
                  </a:moveTo>
                  <a:lnTo>
                    <a:pt x="4825" y="13869"/>
                  </a:lnTo>
                </a:path>
                <a:path w="5080" h="13970">
                  <a:moveTo>
                    <a:pt x="1015" y="812"/>
                  </a:moveTo>
                  <a:lnTo>
                    <a:pt x="4825" y="114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3115358" y="4376804"/>
              <a:ext cx="32384" cy="15875"/>
            </a:xfrm>
            <a:custGeom>
              <a:avLst/>
              <a:gdLst/>
              <a:ahLst/>
              <a:cxnLst/>
              <a:rect l="l" t="t" r="r" b="b"/>
              <a:pathLst>
                <a:path w="32385" h="15875">
                  <a:moveTo>
                    <a:pt x="4825" y="15507"/>
                  </a:moveTo>
                  <a:lnTo>
                    <a:pt x="32255" y="15507"/>
                  </a:lnTo>
                </a:path>
                <a:path w="32385" h="1587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3129073" y="437762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5" y="81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3124248" y="4361353"/>
              <a:ext cx="12700" cy="41275"/>
            </a:xfrm>
            <a:custGeom>
              <a:avLst/>
              <a:gdLst/>
              <a:ahLst/>
              <a:cxnLst/>
              <a:rect l="l" t="t" r="r" b="b"/>
              <a:pathLst>
                <a:path w="12700" h="41275">
                  <a:moveTo>
                    <a:pt x="0" y="0"/>
                  </a:moveTo>
                  <a:lnTo>
                    <a:pt x="4825" y="14631"/>
                  </a:lnTo>
                </a:path>
                <a:path w="12700" h="41275">
                  <a:moveTo>
                    <a:pt x="12571" y="40744"/>
                  </a:moveTo>
                  <a:lnTo>
                    <a:pt x="12571" y="39118"/>
                  </a:lnTo>
                  <a:lnTo>
                    <a:pt x="12571" y="36667"/>
                  </a:lnTo>
                  <a:lnTo>
                    <a:pt x="11555" y="34215"/>
                  </a:lnTo>
                  <a:lnTo>
                    <a:pt x="10540" y="31777"/>
                  </a:lnTo>
                  <a:lnTo>
                    <a:pt x="9651" y="276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3297841" y="4140105"/>
              <a:ext cx="21590" cy="61594"/>
            </a:xfrm>
            <a:custGeom>
              <a:avLst/>
              <a:gdLst/>
              <a:ahLst/>
              <a:cxnLst/>
              <a:rect l="l" t="t" r="r" b="b"/>
              <a:pathLst>
                <a:path w="21589" h="61595">
                  <a:moveTo>
                    <a:pt x="0" y="0"/>
                  </a:moveTo>
                  <a:lnTo>
                    <a:pt x="8635" y="51438"/>
                  </a:lnTo>
                </a:path>
                <a:path w="21589" h="61595">
                  <a:moveTo>
                    <a:pt x="21080" y="61217"/>
                  </a:moveTo>
                  <a:lnTo>
                    <a:pt x="15365" y="2781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3199044" y="4162967"/>
              <a:ext cx="5080" cy="33020"/>
            </a:xfrm>
            <a:custGeom>
              <a:avLst/>
              <a:gdLst/>
              <a:ahLst/>
              <a:cxnLst/>
              <a:rect l="l" t="t" r="r" b="b"/>
              <a:pathLst>
                <a:path w="5080" h="33020">
                  <a:moveTo>
                    <a:pt x="0" y="32641"/>
                  </a:moveTo>
                  <a:lnTo>
                    <a:pt x="4825" y="889"/>
                  </a:lnTo>
                </a:path>
                <a:path w="5080" h="33020">
                  <a:moveTo>
                    <a:pt x="3936" y="0"/>
                  </a:moveTo>
                  <a:lnTo>
                    <a:pt x="0" y="318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3255681" y="4164618"/>
              <a:ext cx="23495" cy="22860"/>
            </a:xfrm>
            <a:custGeom>
              <a:avLst/>
              <a:gdLst/>
              <a:ahLst/>
              <a:cxnLst/>
              <a:rect l="l" t="t" r="r" b="b"/>
              <a:pathLst>
                <a:path w="23495" h="22860">
                  <a:moveTo>
                    <a:pt x="0" y="7366"/>
                  </a:moveTo>
                  <a:lnTo>
                    <a:pt x="22984" y="0"/>
                  </a:lnTo>
                </a:path>
                <a:path w="23495" h="22860">
                  <a:moveTo>
                    <a:pt x="20191" y="22861"/>
                  </a:moveTo>
                  <a:lnTo>
                    <a:pt x="2298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3329588" y="4137692"/>
              <a:ext cx="11430" cy="52705"/>
            </a:xfrm>
            <a:custGeom>
              <a:avLst/>
              <a:gdLst/>
              <a:ahLst/>
              <a:cxnLst/>
              <a:rect l="l" t="t" r="r" b="b"/>
              <a:pathLst>
                <a:path w="11429" h="52704">
                  <a:moveTo>
                    <a:pt x="2793" y="0"/>
                  </a:moveTo>
                  <a:lnTo>
                    <a:pt x="11428" y="52200"/>
                  </a:lnTo>
                </a:path>
                <a:path w="11429" h="52704">
                  <a:moveTo>
                    <a:pt x="0" y="7366"/>
                  </a:moveTo>
                  <a:lnTo>
                    <a:pt x="5714" y="400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3255681" y="4141756"/>
              <a:ext cx="3810" cy="30480"/>
            </a:xfrm>
            <a:custGeom>
              <a:avLst/>
              <a:gdLst/>
              <a:ahLst/>
              <a:cxnLst/>
              <a:rect l="l" t="t" r="r" b="b"/>
              <a:pathLst>
                <a:path w="3810" h="30479">
                  <a:moveTo>
                    <a:pt x="0" y="30227"/>
                  </a:moveTo>
                  <a:lnTo>
                    <a:pt x="380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3251871" y="4141756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29338"/>
                  </a:move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3250855" y="4171984"/>
              <a:ext cx="5080" cy="37465"/>
            </a:xfrm>
            <a:custGeom>
              <a:avLst/>
              <a:gdLst/>
              <a:ahLst/>
              <a:cxnLst/>
              <a:rect l="l" t="t" r="r" b="b"/>
              <a:pathLst>
                <a:path w="5079" h="37464">
                  <a:moveTo>
                    <a:pt x="2412" y="-13714"/>
                  </a:moveTo>
                  <a:lnTo>
                    <a:pt x="2412" y="51182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3335303" y="4177700"/>
              <a:ext cx="8890" cy="33020"/>
            </a:xfrm>
            <a:custGeom>
              <a:avLst/>
              <a:gdLst/>
              <a:ahLst/>
              <a:cxnLst/>
              <a:rect l="l" t="t" r="r" b="b"/>
              <a:pathLst>
                <a:path w="8889" h="33020">
                  <a:moveTo>
                    <a:pt x="0" y="0"/>
                  </a:moveTo>
                  <a:lnTo>
                    <a:pt x="5714" y="32641"/>
                  </a:lnTo>
                </a:path>
                <a:path w="8889" h="33020">
                  <a:moveTo>
                    <a:pt x="5714" y="12192"/>
                  </a:moveTo>
                  <a:lnTo>
                    <a:pt x="8635" y="2603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3199044" y="4171095"/>
              <a:ext cx="76835" cy="64769"/>
            </a:xfrm>
            <a:custGeom>
              <a:avLst/>
              <a:gdLst/>
              <a:ahLst/>
              <a:cxnLst/>
              <a:rect l="l" t="t" r="r" b="b"/>
              <a:pathLst>
                <a:path w="76835" h="64770">
                  <a:moveTo>
                    <a:pt x="76828" y="16384"/>
                  </a:moveTo>
                  <a:lnTo>
                    <a:pt x="68192" y="64520"/>
                  </a:lnTo>
                </a:path>
                <a:path w="76835" h="64770">
                  <a:moveTo>
                    <a:pt x="52827" y="0"/>
                  </a:moveTo>
                  <a:lnTo>
                    <a:pt x="47112" y="37594"/>
                  </a:lnTo>
                </a:path>
                <a:path w="76835" h="64770">
                  <a:moveTo>
                    <a:pt x="47112" y="37594"/>
                  </a:moveTo>
                  <a:lnTo>
                    <a:pt x="38477" y="22861"/>
                  </a:lnTo>
                  <a:lnTo>
                    <a:pt x="28826" y="13970"/>
                  </a:lnTo>
                  <a:lnTo>
                    <a:pt x="19175" y="10668"/>
                  </a:lnTo>
                  <a:lnTo>
                    <a:pt x="9651" y="14732"/>
                  </a:lnTo>
                  <a:lnTo>
                    <a:pt x="0" y="24512"/>
                  </a:lnTo>
                </a:path>
                <a:path w="76835" h="64770">
                  <a:moveTo>
                    <a:pt x="33652" y="21337"/>
                  </a:moveTo>
                  <a:lnTo>
                    <a:pt x="32636" y="1968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3206790" y="4189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88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3267237" y="4273972"/>
              <a:ext cx="101600" cy="69850"/>
            </a:xfrm>
            <a:custGeom>
              <a:avLst/>
              <a:gdLst/>
              <a:ahLst/>
              <a:cxnLst/>
              <a:rect l="l" t="t" r="r" b="b"/>
              <a:pathLst>
                <a:path w="101600" h="69850">
                  <a:moveTo>
                    <a:pt x="98797" y="55502"/>
                  </a:moveTo>
                  <a:lnTo>
                    <a:pt x="101591" y="69346"/>
                  </a:lnTo>
                </a:path>
                <a:path w="101600" h="69850">
                  <a:moveTo>
                    <a:pt x="0" y="0"/>
                  </a:moveTo>
                  <a:lnTo>
                    <a:pt x="1904" y="293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3352573" y="4247046"/>
              <a:ext cx="10795" cy="53975"/>
            </a:xfrm>
            <a:custGeom>
              <a:avLst/>
              <a:gdLst/>
              <a:ahLst/>
              <a:cxnLst/>
              <a:rect l="l" t="t" r="r" b="b"/>
              <a:pathLst>
                <a:path w="10795" h="53975">
                  <a:moveTo>
                    <a:pt x="0" y="0"/>
                  </a:moveTo>
                  <a:lnTo>
                    <a:pt x="10540" y="5385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3332382" y="4268256"/>
              <a:ext cx="27305" cy="32384"/>
            </a:xfrm>
            <a:custGeom>
              <a:avLst/>
              <a:gdLst/>
              <a:ahLst/>
              <a:cxnLst/>
              <a:rect l="l" t="t" r="r" b="b"/>
              <a:pathLst>
                <a:path w="27304" h="32385">
                  <a:moveTo>
                    <a:pt x="20191" y="3302"/>
                  </a:moveTo>
                  <a:lnTo>
                    <a:pt x="26921" y="31879"/>
                  </a:lnTo>
                </a:path>
                <a:path w="27304" h="32385">
                  <a:moveTo>
                    <a:pt x="5841" y="2781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3206790" y="4248697"/>
              <a:ext cx="116205" cy="27940"/>
            </a:xfrm>
            <a:custGeom>
              <a:avLst/>
              <a:gdLst/>
              <a:ahLst/>
              <a:cxnLst/>
              <a:rect l="l" t="t" r="r" b="b"/>
              <a:pathLst>
                <a:path w="116204" h="27939">
                  <a:moveTo>
                    <a:pt x="116067" y="27687"/>
                  </a:moveTo>
                  <a:lnTo>
                    <a:pt x="110226" y="0"/>
                  </a:lnTo>
                </a:path>
                <a:path w="116204" h="27939">
                  <a:moveTo>
                    <a:pt x="888" y="26036"/>
                  </a:moveTo>
                  <a:lnTo>
                    <a:pt x="0" y="219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3206790" y="4270670"/>
              <a:ext cx="39370" cy="6985"/>
            </a:xfrm>
            <a:custGeom>
              <a:avLst/>
              <a:gdLst/>
              <a:ahLst/>
              <a:cxnLst/>
              <a:rect l="l" t="t" r="r" b="b"/>
              <a:pathLst>
                <a:path w="39369" h="6985">
                  <a:moveTo>
                    <a:pt x="38350" y="889"/>
                  </a:moveTo>
                  <a:lnTo>
                    <a:pt x="39366" y="6604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3204885" y="4273210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5" h="10795">
                  <a:moveTo>
                    <a:pt x="0" y="0"/>
                  </a:moveTo>
                  <a:lnTo>
                    <a:pt x="1904" y="1054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3250855" y="4269907"/>
              <a:ext cx="20320" cy="61594"/>
            </a:xfrm>
            <a:custGeom>
              <a:avLst/>
              <a:gdLst/>
              <a:ahLst/>
              <a:cxnLst/>
              <a:rect l="l" t="t" r="r" b="b"/>
              <a:pathLst>
                <a:path w="20320" h="61595">
                  <a:moveTo>
                    <a:pt x="0" y="0"/>
                  </a:moveTo>
                  <a:lnTo>
                    <a:pt x="1015" y="6477"/>
                  </a:lnTo>
                </a:path>
                <a:path w="20320" h="61595">
                  <a:moveTo>
                    <a:pt x="9651" y="61217"/>
                  </a:moveTo>
                  <a:lnTo>
                    <a:pt x="20191" y="59566"/>
                  </a:lnTo>
                </a:path>
                <a:path w="20320" h="61595">
                  <a:moveTo>
                    <a:pt x="20191" y="52200"/>
                  </a:moveTo>
                  <a:lnTo>
                    <a:pt x="18286" y="33403"/>
                  </a:lnTo>
                </a:path>
                <a:path w="20320" h="61595">
                  <a:moveTo>
                    <a:pt x="9651" y="57153"/>
                  </a:moveTo>
                  <a:lnTo>
                    <a:pt x="20191" y="5220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3338224" y="4296071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793" y="1295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3322858" y="4276385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79" h="22860">
                  <a:moveTo>
                    <a:pt x="4698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3363113" y="43008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88" y="1651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3327556" y="4299246"/>
              <a:ext cx="38735" cy="41910"/>
            </a:xfrm>
            <a:custGeom>
              <a:avLst/>
              <a:gdLst/>
              <a:ahLst/>
              <a:cxnLst/>
              <a:rect l="l" t="t" r="r" b="b"/>
              <a:pathLst>
                <a:path w="38735" h="41910">
                  <a:moveTo>
                    <a:pt x="31747" y="889"/>
                  </a:moveTo>
                  <a:lnTo>
                    <a:pt x="34540" y="15494"/>
                  </a:lnTo>
                  <a:lnTo>
                    <a:pt x="38477" y="30227"/>
                  </a:lnTo>
                </a:path>
                <a:path w="38735" h="41910">
                  <a:moveTo>
                    <a:pt x="20191" y="40896"/>
                  </a:moveTo>
                  <a:lnTo>
                    <a:pt x="16381" y="23750"/>
                  </a:lnTo>
                  <a:lnTo>
                    <a:pt x="13460" y="9779"/>
                  </a:lnTo>
                </a:path>
                <a:path w="38735" h="41910">
                  <a:moveTo>
                    <a:pt x="9651" y="41658"/>
                  </a:moveTo>
                  <a:lnTo>
                    <a:pt x="4825" y="2209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3271047" y="432210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3254665" y="4287054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0" y="0"/>
                  </a:moveTo>
                  <a:lnTo>
                    <a:pt x="1015" y="647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3252760" y="433112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3252760" y="432782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3255681" y="429353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0"/>
                  </a:moveTo>
                  <a:lnTo>
                    <a:pt x="1015" y="73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3260506" y="43270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3258602" y="4309026"/>
              <a:ext cx="1905" cy="41910"/>
            </a:xfrm>
            <a:custGeom>
              <a:avLst/>
              <a:gdLst/>
              <a:ahLst/>
              <a:cxnLst/>
              <a:rect l="l" t="t" r="r" b="b"/>
              <a:pathLst>
                <a:path w="1904" h="41910">
                  <a:moveTo>
                    <a:pt x="1904" y="18035"/>
                  </a:moveTo>
                  <a:lnTo>
                    <a:pt x="0" y="0"/>
                  </a:lnTo>
                </a:path>
                <a:path w="1904" h="41910">
                  <a:moveTo>
                    <a:pt x="1904" y="22099"/>
                  </a:moveTo>
                  <a:lnTo>
                    <a:pt x="888" y="4165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3256697" y="4300897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0"/>
                  </a:moveTo>
                  <a:lnTo>
                    <a:pt x="1904" y="812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3254665" y="4327061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41" y="4064"/>
                  </a:moveTo>
                  <a:lnTo>
                    <a:pt x="4825" y="4064"/>
                  </a:lnTo>
                  <a:lnTo>
                    <a:pt x="2920" y="4064"/>
                  </a:lnTo>
                  <a:lnTo>
                    <a:pt x="1015" y="4064"/>
                  </a:lnTo>
                </a:path>
                <a:path w="6350" h="4445">
                  <a:moveTo>
                    <a:pt x="5841" y="0"/>
                  </a:moveTo>
                  <a:lnTo>
                    <a:pt x="4825" y="762"/>
                  </a:lnTo>
                  <a:lnTo>
                    <a:pt x="2920" y="762"/>
                  </a:ln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3209711" y="4296071"/>
              <a:ext cx="40640" cy="13970"/>
            </a:xfrm>
            <a:custGeom>
              <a:avLst/>
              <a:gdLst/>
              <a:ahLst/>
              <a:cxnLst/>
              <a:rect l="l" t="t" r="r" b="b"/>
              <a:pathLst>
                <a:path w="40639" h="13970">
                  <a:moveTo>
                    <a:pt x="888" y="7239"/>
                  </a:moveTo>
                  <a:lnTo>
                    <a:pt x="0" y="0"/>
                  </a:lnTo>
                </a:path>
                <a:path w="40639" h="13970">
                  <a:moveTo>
                    <a:pt x="40255" y="13843"/>
                  </a:moveTo>
                  <a:lnTo>
                    <a:pt x="3835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3207679" y="429518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69" h="6985">
                  <a:moveTo>
                    <a:pt x="0" y="0"/>
                  </a:moveTo>
                  <a:lnTo>
                    <a:pt x="1015" y="660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3210600" y="4304200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5" h="16510">
                  <a:moveTo>
                    <a:pt x="1904" y="1625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3208695" y="4301786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69" h="17145">
                  <a:moveTo>
                    <a:pt x="1015" y="17019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3209711" y="431880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3196885" y="4303755"/>
              <a:ext cx="27940" cy="43815"/>
            </a:xfrm>
            <a:custGeom>
              <a:avLst/>
              <a:gdLst/>
              <a:ahLst/>
              <a:cxnLst/>
              <a:rect l="l" t="t" r="r" b="b"/>
              <a:pathLst>
                <a:path w="27939" h="43814">
                  <a:moveTo>
                    <a:pt x="0" y="0"/>
                  </a:moveTo>
                  <a:lnTo>
                    <a:pt x="27429" y="0"/>
                  </a:lnTo>
                </a:path>
                <a:path w="27939" h="43814">
                  <a:moveTo>
                    <a:pt x="0" y="43690"/>
                  </a:moveTo>
                  <a:lnTo>
                    <a:pt x="27429" y="4369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3210600" y="4309915"/>
              <a:ext cx="41275" cy="43180"/>
            </a:xfrm>
            <a:custGeom>
              <a:avLst/>
              <a:gdLst/>
              <a:ahLst/>
              <a:cxnLst/>
              <a:rect l="l" t="t" r="r" b="b"/>
              <a:pathLst>
                <a:path w="41275" h="43179">
                  <a:moveTo>
                    <a:pt x="1015" y="25274"/>
                  </a:moveTo>
                  <a:lnTo>
                    <a:pt x="0" y="36705"/>
                  </a:lnTo>
                </a:path>
                <a:path w="41275" h="43179">
                  <a:moveTo>
                    <a:pt x="1904" y="13843"/>
                  </a:moveTo>
                  <a:lnTo>
                    <a:pt x="1015" y="25274"/>
                  </a:lnTo>
                </a:path>
                <a:path w="41275" h="43179">
                  <a:moveTo>
                    <a:pt x="41271" y="17908"/>
                  </a:moveTo>
                  <a:lnTo>
                    <a:pt x="39366" y="0"/>
                  </a:lnTo>
                </a:path>
                <a:path w="41275" h="43179">
                  <a:moveTo>
                    <a:pt x="38350" y="43182"/>
                  </a:moveTo>
                  <a:lnTo>
                    <a:pt x="39366" y="31752"/>
                  </a:lnTo>
                </a:path>
                <a:path w="41275" h="43179">
                  <a:moveTo>
                    <a:pt x="39366" y="31752"/>
                  </a:moveTo>
                  <a:lnTo>
                    <a:pt x="41271" y="20321"/>
                  </a:lnTo>
                </a:path>
                <a:path w="41275" h="43179">
                  <a:moveTo>
                    <a:pt x="41271" y="17908"/>
                  </a:moveTo>
                  <a:lnTo>
                    <a:pt x="1904" y="10541"/>
                  </a:lnTo>
                </a:path>
                <a:path w="41275" h="43179">
                  <a:moveTo>
                    <a:pt x="41271" y="20321"/>
                  </a:moveTo>
                  <a:lnTo>
                    <a:pt x="1904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3207679" y="4322108"/>
              <a:ext cx="2540" cy="21590"/>
            </a:xfrm>
            <a:custGeom>
              <a:avLst/>
              <a:gdLst/>
              <a:ahLst/>
              <a:cxnLst/>
              <a:rect l="l" t="t" r="r" b="b"/>
              <a:pathLst>
                <a:path w="2539" h="21589">
                  <a:moveTo>
                    <a:pt x="2031" y="0"/>
                  </a:moveTo>
                  <a:lnTo>
                    <a:pt x="0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3251871" y="43278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3209711" y="4318806"/>
              <a:ext cx="43180" cy="12700"/>
            </a:xfrm>
            <a:custGeom>
              <a:avLst/>
              <a:gdLst/>
              <a:ahLst/>
              <a:cxnLst/>
              <a:rect l="l" t="t" r="r" b="b"/>
              <a:pathLst>
                <a:path w="43179" h="12700">
                  <a:moveTo>
                    <a:pt x="42160" y="9906"/>
                  </a:moveTo>
                  <a:lnTo>
                    <a:pt x="42160" y="10668"/>
                  </a:lnTo>
                  <a:lnTo>
                    <a:pt x="42160" y="11430"/>
                  </a:lnTo>
                  <a:lnTo>
                    <a:pt x="43049" y="12319"/>
                  </a:lnTo>
                </a:path>
                <a:path w="43179" h="12700">
                  <a:moveTo>
                    <a:pt x="43049" y="9017"/>
                  </a:moveTo>
                  <a:lnTo>
                    <a:pt x="42160" y="9017"/>
                  </a:lnTo>
                </a:path>
                <a:path w="43179" h="12700">
                  <a:moveTo>
                    <a:pt x="2793" y="4953"/>
                  </a:moveTo>
                  <a:lnTo>
                    <a:pt x="2793" y="4191"/>
                  </a:lnTo>
                  <a:lnTo>
                    <a:pt x="2793" y="3302"/>
                  </a:lnTo>
                  <a:lnTo>
                    <a:pt x="2793" y="1651"/>
                  </a:lnTo>
                  <a:lnTo>
                    <a:pt x="888" y="1651"/>
                  </a:lnTo>
                  <a:lnTo>
                    <a:pt x="0" y="889"/>
                  </a:lnTo>
                </a:path>
                <a:path w="43179" h="12700">
                  <a:moveTo>
                    <a:pt x="2793" y="4953"/>
                  </a:moveTo>
                  <a:lnTo>
                    <a:pt x="888" y="4191"/>
                  </a:lnTo>
                  <a:lnTo>
                    <a:pt x="0" y="4191"/>
                  </a:lnTo>
                  <a:lnTo>
                    <a:pt x="0" y="3302"/>
                  </a:lnTo>
                  <a:lnTo>
                    <a:pt x="0" y="2540"/>
                  </a:lnTo>
                  <a:lnTo>
                    <a:pt x="0" y="88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3209711" y="4289467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302"/>
                  </a:moveTo>
                  <a:lnTo>
                    <a:pt x="13714" y="3302"/>
                  </a:lnTo>
                </a:path>
              </a:pathLst>
            </a:custGeom>
            <a:ln w="66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3207679" y="4274734"/>
              <a:ext cx="2540" cy="15240"/>
            </a:xfrm>
            <a:custGeom>
              <a:avLst/>
              <a:gdLst/>
              <a:ahLst/>
              <a:cxnLst/>
              <a:rect l="l" t="t" r="r" b="b"/>
              <a:pathLst>
                <a:path w="2539" h="15239">
                  <a:moveTo>
                    <a:pt x="2031" y="14732"/>
                  </a:moveTo>
                  <a:lnTo>
                    <a:pt x="1015" y="10668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3246157" y="4282100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904" y="1308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3248062" y="429518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3246157" y="427727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3251871" y="427638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888" y="406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3206790" y="4280449"/>
              <a:ext cx="48260" cy="15240"/>
            </a:xfrm>
            <a:custGeom>
              <a:avLst/>
              <a:gdLst/>
              <a:ahLst/>
              <a:cxnLst/>
              <a:rect l="l" t="t" r="r" b="b"/>
              <a:pathLst>
                <a:path w="48260" h="15239">
                  <a:moveTo>
                    <a:pt x="0" y="3302"/>
                  </a:moveTo>
                  <a:lnTo>
                    <a:pt x="888" y="14732"/>
                  </a:lnTo>
                </a:path>
                <a:path w="48260" h="15239">
                  <a:moveTo>
                    <a:pt x="45969" y="0"/>
                  </a:moveTo>
                  <a:lnTo>
                    <a:pt x="47874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3306476" y="4193195"/>
              <a:ext cx="46355" cy="53975"/>
            </a:xfrm>
            <a:custGeom>
              <a:avLst/>
              <a:gdLst/>
              <a:ahLst/>
              <a:cxnLst/>
              <a:rect l="l" t="t" r="r" b="b"/>
              <a:pathLst>
                <a:path w="46354" h="53975">
                  <a:moveTo>
                    <a:pt x="41271" y="30989"/>
                  </a:moveTo>
                  <a:lnTo>
                    <a:pt x="45081" y="52200"/>
                  </a:lnTo>
                </a:path>
                <a:path w="46354" h="53975">
                  <a:moveTo>
                    <a:pt x="0" y="0"/>
                  </a:moveTo>
                  <a:lnTo>
                    <a:pt x="10540" y="53851"/>
                  </a:lnTo>
                </a:path>
                <a:path w="46354" h="53975">
                  <a:moveTo>
                    <a:pt x="34540" y="17146"/>
                  </a:moveTo>
                  <a:lnTo>
                    <a:pt x="41271" y="49787"/>
                  </a:lnTo>
                </a:path>
                <a:path w="46354" h="53975">
                  <a:moveTo>
                    <a:pt x="21080" y="53089"/>
                  </a:moveTo>
                  <a:lnTo>
                    <a:pt x="15365" y="19559"/>
                  </a:lnTo>
                </a:path>
                <a:path w="46354" h="53975">
                  <a:moveTo>
                    <a:pt x="46096" y="53851"/>
                  </a:moveTo>
                  <a:lnTo>
                    <a:pt x="45081" y="5220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3317016" y="42470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3327556" y="4242982"/>
              <a:ext cx="25400" cy="28575"/>
            </a:xfrm>
            <a:custGeom>
              <a:avLst/>
              <a:gdLst/>
              <a:ahLst/>
              <a:cxnLst/>
              <a:rect l="l" t="t" r="r" b="b"/>
              <a:pathLst>
                <a:path w="25400" h="28575">
                  <a:moveTo>
                    <a:pt x="20191" y="0"/>
                  </a:moveTo>
                  <a:lnTo>
                    <a:pt x="25016" y="28576"/>
                  </a:lnTo>
                </a:path>
                <a:path w="25400" h="28575">
                  <a:moveTo>
                    <a:pt x="4825" y="25274"/>
                  </a:moveTo>
                  <a:lnTo>
                    <a:pt x="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3306476" y="419154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3343938" y="4203736"/>
              <a:ext cx="3810" cy="20955"/>
            </a:xfrm>
            <a:custGeom>
              <a:avLst/>
              <a:gdLst/>
              <a:ahLst/>
              <a:cxnLst/>
              <a:rect l="l" t="t" r="r" b="b"/>
              <a:pathLst>
                <a:path w="3810" h="20954">
                  <a:moveTo>
                    <a:pt x="3809" y="20448"/>
                  </a:moveTo>
                  <a:lnTo>
                    <a:pt x="2920" y="13970"/>
                  </a:lnTo>
                </a:path>
                <a:path w="3810" h="20954">
                  <a:moveTo>
                    <a:pt x="0" y="0"/>
                  </a:moveTo>
                  <a:lnTo>
                    <a:pt x="2920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3201965" y="4201323"/>
              <a:ext cx="120014" cy="42545"/>
            </a:xfrm>
            <a:custGeom>
              <a:avLst/>
              <a:gdLst/>
              <a:ahLst/>
              <a:cxnLst/>
              <a:rect l="l" t="t" r="r" b="b"/>
              <a:pathLst>
                <a:path w="120014" h="42545">
                  <a:moveTo>
                    <a:pt x="119877" y="11430"/>
                  </a:moveTo>
                  <a:lnTo>
                    <a:pt x="116956" y="0"/>
                  </a:lnTo>
                </a:path>
                <a:path w="120014" h="42545">
                  <a:moveTo>
                    <a:pt x="0" y="32641"/>
                  </a:moveTo>
                  <a:lnTo>
                    <a:pt x="1015" y="424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3201076" y="4233202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889"/>
                  </a:moveTo>
                  <a:lnTo>
                    <a:pt x="13714" y="4889"/>
                  </a:lnTo>
                </a:path>
              </a:pathLst>
            </a:custGeom>
            <a:ln w="97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3245141" y="4225836"/>
              <a:ext cx="1905" cy="13970"/>
            </a:xfrm>
            <a:custGeom>
              <a:avLst/>
              <a:gdLst/>
              <a:ahLst/>
              <a:cxnLst/>
              <a:rect l="l" t="t" r="r" b="b"/>
              <a:pathLst>
                <a:path w="1905" h="13970">
                  <a:moveTo>
                    <a:pt x="1904" y="0"/>
                  </a:moveTo>
                  <a:lnTo>
                    <a:pt x="1015" y="2413"/>
                  </a:lnTo>
                  <a:lnTo>
                    <a:pt x="0" y="4064"/>
                  </a:lnTo>
                  <a:lnTo>
                    <a:pt x="0" y="6477"/>
                  </a:lnTo>
                  <a:lnTo>
                    <a:pt x="0" y="8128"/>
                  </a:lnTo>
                  <a:lnTo>
                    <a:pt x="0" y="9779"/>
                  </a:lnTo>
                  <a:lnTo>
                    <a:pt x="1015" y="11430"/>
                  </a:lnTo>
                  <a:lnTo>
                    <a:pt x="1015" y="13081"/>
                  </a:lnTo>
                  <a:lnTo>
                    <a:pt x="1904" y="1384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3242220" y="4225074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904" y="0"/>
                  </a:moveTo>
                  <a:lnTo>
                    <a:pt x="1015" y="1524"/>
                  </a:lnTo>
                  <a:lnTo>
                    <a:pt x="0" y="4064"/>
                  </a:lnTo>
                  <a:lnTo>
                    <a:pt x="0" y="6477"/>
                  </a:lnTo>
                  <a:lnTo>
                    <a:pt x="0" y="8128"/>
                  </a:lnTo>
                  <a:lnTo>
                    <a:pt x="0" y="10541"/>
                  </a:lnTo>
                  <a:lnTo>
                    <a:pt x="0" y="12192"/>
                  </a:lnTo>
                  <a:lnTo>
                    <a:pt x="1015" y="13843"/>
                  </a:lnTo>
                  <a:lnTo>
                    <a:pt x="1904" y="1549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3249966" y="4235615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79" h="7620">
                  <a:moveTo>
                    <a:pt x="11428" y="7366"/>
                  </a:moveTo>
                  <a:lnTo>
                    <a:pt x="12444" y="7366"/>
                  </a:lnTo>
                  <a:lnTo>
                    <a:pt x="12444" y="6477"/>
                  </a:lnTo>
                  <a:lnTo>
                    <a:pt x="13333" y="6477"/>
                  </a:lnTo>
                  <a:lnTo>
                    <a:pt x="14349" y="5715"/>
                  </a:lnTo>
                  <a:lnTo>
                    <a:pt x="15365" y="4953"/>
                  </a:lnTo>
                  <a:lnTo>
                    <a:pt x="16254" y="3302"/>
                  </a:lnTo>
                  <a:lnTo>
                    <a:pt x="16254" y="2413"/>
                  </a:lnTo>
                  <a:lnTo>
                    <a:pt x="17270" y="889"/>
                  </a:lnTo>
                  <a:lnTo>
                    <a:pt x="17270" y="0"/>
                  </a:lnTo>
                </a:path>
                <a:path w="17779" h="7620">
                  <a:moveTo>
                    <a:pt x="0" y="2413"/>
                  </a:moveTo>
                  <a:lnTo>
                    <a:pt x="0" y="3302"/>
                  </a:lnTo>
                  <a:lnTo>
                    <a:pt x="0" y="4064"/>
                  </a:lnTo>
                  <a:lnTo>
                    <a:pt x="0" y="4953"/>
                  </a:lnTo>
                  <a:lnTo>
                    <a:pt x="888" y="5715"/>
                  </a:lnTo>
                  <a:lnTo>
                    <a:pt x="888" y="6477"/>
                  </a:lnTo>
                  <a:lnTo>
                    <a:pt x="1904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3201965" y="4233202"/>
              <a:ext cx="42545" cy="8255"/>
            </a:xfrm>
            <a:custGeom>
              <a:avLst/>
              <a:gdLst/>
              <a:ahLst/>
              <a:cxnLst/>
              <a:rect l="l" t="t" r="r" b="b"/>
              <a:pathLst>
                <a:path w="42544" h="8254">
                  <a:moveTo>
                    <a:pt x="0" y="762"/>
                  </a:moveTo>
                  <a:lnTo>
                    <a:pt x="42160" y="8128"/>
                  </a:lnTo>
                </a:path>
                <a:path w="42544" h="8254">
                  <a:moveTo>
                    <a:pt x="0" y="0"/>
                  </a:moveTo>
                  <a:lnTo>
                    <a:pt x="4216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3247046" y="423891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3251871" y="4242093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70">
                  <a:moveTo>
                    <a:pt x="9524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3266221" y="423968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3266221" y="4242982"/>
              <a:ext cx="1270" cy="31115"/>
            </a:xfrm>
            <a:custGeom>
              <a:avLst/>
              <a:gdLst/>
              <a:ahLst/>
              <a:cxnLst/>
              <a:rect l="l" t="t" r="r" b="b"/>
              <a:pathLst>
                <a:path w="1270" h="31114">
                  <a:moveTo>
                    <a:pt x="507" y="-13714"/>
                  </a:moveTo>
                  <a:lnTo>
                    <a:pt x="507" y="44704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3205774" y="42641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3202981" y="4243744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4">
                  <a:moveTo>
                    <a:pt x="888" y="13970"/>
                  </a:moveTo>
                  <a:lnTo>
                    <a:pt x="2793" y="20448"/>
                  </a:lnTo>
                </a:path>
                <a:path w="3175" h="20954">
                  <a:moveTo>
                    <a:pt x="888" y="13970"/>
                  </a:moveTo>
                  <a:lnTo>
                    <a:pt x="888" y="12319"/>
                  </a:lnTo>
                  <a:lnTo>
                    <a:pt x="888" y="10668"/>
                  </a:lnTo>
                  <a:lnTo>
                    <a:pt x="0" y="7366"/>
                  </a:lnTo>
                  <a:lnTo>
                    <a:pt x="0" y="1651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3204885" y="426914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3205774" y="4241331"/>
              <a:ext cx="38735" cy="29845"/>
            </a:xfrm>
            <a:custGeom>
              <a:avLst/>
              <a:gdLst/>
              <a:ahLst/>
              <a:cxnLst/>
              <a:rect l="l" t="t" r="r" b="b"/>
              <a:pathLst>
                <a:path w="38735" h="29845">
                  <a:moveTo>
                    <a:pt x="0" y="24512"/>
                  </a:moveTo>
                  <a:lnTo>
                    <a:pt x="1015" y="29338"/>
                  </a:lnTo>
                </a:path>
                <a:path w="38735" h="29845">
                  <a:moveTo>
                    <a:pt x="38350" y="0"/>
                  </a:moveTo>
                  <a:lnTo>
                    <a:pt x="38350" y="4953"/>
                  </a:lnTo>
                  <a:lnTo>
                    <a:pt x="38350" y="9779"/>
                  </a:lnTo>
                  <a:lnTo>
                    <a:pt x="38350" y="16384"/>
                  </a:lnTo>
                  <a:lnTo>
                    <a:pt x="38350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3244125" y="4258477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76"/>
                  </a:moveTo>
                  <a:lnTo>
                    <a:pt x="13714" y="2476"/>
                  </a:lnTo>
                </a:path>
              </a:pathLst>
            </a:custGeom>
            <a:ln w="4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3244125" y="426343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1015" y="1524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3244125" y="42405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3249966" y="424209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3245141" y="426495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302"/>
                  </a:moveTo>
                  <a:lnTo>
                    <a:pt x="13714" y="3302"/>
                  </a:lnTo>
                </a:path>
              </a:pathLst>
            </a:custGeom>
            <a:ln w="66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3201076" y="4242982"/>
              <a:ext cx="3810" cy="26670"/>
            </a:xfrm>
            <a:custGeom>
              <a:avLst/>
              <a:gdLst/>
              <a:ahLst/>
              <a:cxnLst/>
              <a:rect l="l" t="t" r="r" b="b"/>
              <a:pathLst>
                <a:path w="3810" h="26670">
                  <a:moveTo>
                    <a:pt x="0" y="0"/>
                  </a:moveTo>
                  <a:lnTo>
                    <a:pt x="888" y="8128"/>
                  </a:lnTo>
                  <a:lnTo>
                    <a:pt x="1904" y="17146"/>
                  </a:lnTo>
                  <a:lnTo>
                    <a:pt x="3809" y="2616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3244125" y="4225836"/>
              <a:ext cx="13970" cy="44450"/>
            </a:xfrm>
            <a:custGeom>
              <a:avLst/>
              <a:gdLst/>
              <a:ahLst/>
              <a:cxnLst/>
              <a:rect l="l" t="t" r="r" b="b"/>
              <a:pathLst>
                <a:path w="13970" h="44450">
                  <a:moveTo>
                    <a:pt x="2920" y="13843"/>
                  </a:moveTo>
                  <a:lnTo>
                    <a:pt x="2920" y="19559"/>
                  </a:lnTo>
                  <a:lnTo>
                    <a:pt x="3936" y="25274"/>
                  </a:lnTo>
                  <a:lnTo>
                    <a:pt x="3936" y="28576"/>
                  </a:lnTo>
                  <a:lnTo>
                    <a:pt x="3936" y="31879"/>
                  </a:lnTo>
                  <a:lnTo>
                    <a:pt x="4825" y="35054"/>
                  </a:lnTo>
                  <a:lnTo>
                    <a:pt x="4825" y="38356"/>
                  </a:lnTo>
                  <a:lnTo>
                    <a:pt x="6730" y="44071"/>
                  </a:lnTo>
                </a:path>
                <a:path w="13970" h="44450">
                  <a:moveTo>
                    <a:pt x="0" y="15494"/>
                  </a:moveTo>
                  <a:lnTo>
                    <a:pt x="1015" y="15494"/>
                  </a:lnTo>
                  <a:lnTo>
                    <a:pt x="2031" y="15494"/>
                  </a:lnTo>
                  <a:lnTo>
                    <a:pt x="2031" y="14732"/>
                  </a:lnTo>
                  <a:lnTo>
                    <a:pt x="2920" y="14732"/>
                  </a:lnTo>
                  <a:lnTo>
                    <a:pt x="2920" y="13843"/>
                  </a:lnTo>
                </a:path>
                <a:path w="13970" h="44450">
                  <a:moveTo>
                    <a:pt x="0" y="14732"/>
                  </a:moveTo>
                  <a:lnTo>
                    <a:pt x="1015" y="14732"/>
                  </a:lnTo>
                  <a:lnTo>
                    <a:pt x="2031" y="14732"/>
                  </a:lnTo>
                  <a:lnTo>
                    <a:pt x="2920" y="13843"/>
                  </a:lnTo>
                </a:path>
                <a:path w="13970" h="44450">
                  <a:moveTo>
                    <a:pt x="5841" y="16257"/>
                  </a:moveTo>
                  <a:lnTo>
                    <a:pt x="4825" y="16257"/>
                  </a:lnTo>
                  <a:lnTo>
                    <a:pt x="4825" y="15494"/>
                  </a:lnTo>
                  <a:lnTo>
                    <a:pt x="3936" y="15494"/>
                  </a:lnTo>
                  <a:lnTo>
                    <a:pt x="3936" y="14732"/>
                  </a:lnTo>
                  <a:lnTo>
                    <a:pt x="3936" y="13843"/>
                  </a:lnTo>
                  <a:lnTo>
                    <a:pt x="2920" y="13843"/>
                  </a:lnTo>
                </a:path>
                <a:path w="13970" h="44450">
                  <a:moveTo>
                    <a:pt x="13460" y="0"/>
                  </a:moveTo>
                  <a:lnTo>
                    <a:pt x="12571" y="762"/>
                  </a:lnTo>
                  <a:lnTo>
                    <a:pt x="11555" y="762"/>
                  </a:lnTo>
                  <a:lnTo>
                    <a:pt x="11555" y="1651"/>
                  </a:lnTo>
                  <a:lnTo>
                    <a:pt x="10540" y="2413"/>
                  </a:lnTo>
                  <a:lnTo>
                    <a:pt x="9651" y="3302"/>
                  </a:lnTo>
                  <a:lnTo>
                    <a:pt x="9651" y="4064"/>
                  </a:lnTo>
                  <a:lnTo>
                    <a:pt x="8635" y="4953"/>
                  </a:lnTo>
                  <a:lnTo>
                    <a:pt x="8635" y="5715"/>
                  </a:lnTo>
                  <a:lnTo>
                    <a:pt x="8635" y="7366"/>
                  </a:lnTo>
                  <a:lnTo>
                    <a:pt x="8635" y="8128"/>
                  </a:lnTo>
                  <a:lnTo>
                    <a:pt x="8635" y="9017"/>
                  </a:lnTo>
                  <a:lnTo>
                    <a:pt x="9651" y="9779"/>
                  </a:lnTo>
                  <a:lnTo>
                    <a:pt x="9651" y="10668"/>
                  </a:lnTo>
                  <a:lnTo>
                    <a:pt x="9651" y="11430"/>
                  </a:lnTo>
                  <a:lnTo>
                    <a:pt x="10540" y="11430"/>
                  </a:lnTo>
                </a:path>
                <a:path w="13970" h="44450">
                  <a:moveTo>
                    <a:pt x="12571" y="0"/>
                  </a:moveTo>
                  <a:lnTo>
                    <a:pt x="11555" y="0"/>
                  </a:lnTo>
                  <a:lnTo>
                    <a:pt x="10540" y="0"/>
                  </a:lnTo>
                  <a:lnTo>
                    <a:pt x="9651" y="762"/>
                  </a:lnTo>
                  <a:lnTo>
                    <a:pt x="8635" y="1651"/>
                  </a:lnTo>
                  <a:lnTo>
                    <a:pt x="7746" y="2413"/>
                  </a:lnTo>
                  <a:lnTo>
                    <a:pt x="7746" y="3302"/>
                  </a:lnTo>
                  <a:lnTo>
                    <a:pt x="6730" y="4953"/>
                  </a:lnTo>
                  <a:lnTo>
                    <a:pt x="6730" y="5715"/>
                  </a:lnTo>
                  <a:lnTo>
                    <a:pt x="6730" y="6477"/>
                  </a:lnTo>
                  <a:lnTo>
                    <a:pt x="6730" y="7366"/>
                  </a:lnTo>
                  <a:lnTo>
                    <a:pt x="6730" y="9017"/>
                  </a:lnTo>
                  <a:lnTo>
                    <a:pt x="7746" y="9779"/>
                  </a:lnTo>
                  <a:lnTo>
                    <a:pt x="8635" y="10668"/>
                  </a:lnTo>
                  <a:lnTo>
                    <a:pt x="8635" y="11430"/>
                  </a:lnTo>
                </a:path>
                <a:path w="13970" h="44450">
                  <a:moveTo>
                    <a:pt x="9651" y="11430"/>
                  </a:moveTo>
                  <a:lnTo>
                    <a:pt x="11555" y="11430"/>
                  </a:lnTo>
                  <a:lnTo>
                    <a:pt x="1054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3255681" y="4226598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0" y="10668"/>
                  </a:moveTo>
                  <a:lnTo>
                    <a:pt x="1015" y="10668"/>
                  </a:lnTo>
                  <a:lnTo>
                    <a:pt x="1904" y="9906"/>
                  </a:lnTo>
                  <a:lnTo>
                    <a:pt x="2920" y="9017"/>
                  </a:lnTo>
                  <a:lnTo>
                    <a:pt x="3809" y="8255"/>
                  </a:lnTo>
                  <a:lnTo>
                    <a:pt x="3809" y="7366"/>
                  </a:lnTo>
                  <a:lnTo>
                    <a:pt x="4825" y="6604"/>
                  </a:lnTo>
                  <a:lnTo>
                    <a:pt x="4825" y="4953"/>
                  </a:lnTo>
                  <a:lnTo>
                    <a:pt x="4825" y="4191"/>
                  </a:lnTo>
                  <a:lnTo>
                    <a:pt x="4825" y="3302"/>
                  </a:lnTo>
                  <a:lnTo>
                    <a:pt x="4825" y="2540"/>
                  </a:lnTo>
                  <a:lnTo>
                    <a:pt x="3809" y="1651"/>
                  </a:lnTo>
                  <a:lnTo>
                    <a:pt x="3809" y="889"/>
                  </a:lnTo>
                  <a:lnTo>
                    <a:pt x="3809" y="0"/>
                  </a:lnTo>
                  <a:lnTo>
                    <a:pt x="292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3256697" y="422583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762"/>
                  </a:move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3199044" y="41948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3235490" y="41972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5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3198155" y="4199672"/>
              <a:ext cx="5080" cy="16510"/>
            </a:xfrm>
            <a:custGeom>
              <a:avLst/>
              <a:gdLst/>
              <a:ahLst/>
              <a:cxnLst/>
              <a:rect l="l" t="t" r="r" b="b"/>
              <a:pathLst>
                <a:path w="5080" h="16510">
                  <a:moveTo>
                    <a:pt x="0" y="0"/>
                  </a:moveTo>
                  <a:lnTo>
                    <a:pt x="0" y="889"/>
                  </a:lnTo>
                  <a:lnTo>
                    <a:pt x="888" y="889"/>
                  </a:lnTo>
                  <a:lnTo>
                    <a:pt x="1904" y="889"/>
                  </a:lnTo>
                </a:path>
                <a:path w="5080" h="16510">
                  <a:moveTo>
                    <a:pt x="4825" y="9779"/>
                  </a:moveTo>
                  <a:lnTo>
                    <a:pt x="3809" y="163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3217330" y="421516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3214409" y="4215167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0" y="0"/>
                  </a:moveTo>
                  <a:lnTo>
                    <a:pt x="1015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3201076" y="420945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13714" y="4127"/>
                  </a:moveTo>
                  <a:lnTo>
                    <a:pt x="13714" y="4127"/>
                  </a:lnTo>
                </a:path>
              </a:pathLst>
            </a:custGeom>
            <a:ln w="8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3198155" y="4208690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10" h="11429">
                  <a:moveTo>
                    <a:pt x="888" y="0"/>
                  </a:moveTo>
                  <a:lnTo>
                    <a:pt x="0" y="11430"/>
                  </a:lnTo>
                </a:path>
                <a:path w="3810" h="11429">
                  <a:moveTo>
                    <a:pt x="2920" y="7366"/>
                  </a:moveTo>
                  <a:lnTo>
                    <a:pt x="3809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3187361" y="4216882"/>
              <a:ext cx="28575" cy="17145"/>
            </a:xfrm>
            <a:custGeom>
              <a:avLst/>
              <a:gdLst/>
              <a:ahLst/>
              <a:cxnLst/>
              <a:rect l="l" t="t" r="r" b="b"/>
              <a:pathLst>
                <a:path w="28575" h="17145">
                  <a:moveTo>
                    <a:pt x="0" y="0"/>
                  </a:moveTo>
                  <a:lnTo>
                    <a:pt x="27429" y="0"/>
                  </a:lnTo>
                </a:path>
                <a:path w="28575" h="17145">
                  <a:moveTo>
                    <a:pt x="888" y="16701"/>
                  </a:moveTo>
                  <a:lnTo>
                    <a:pt x="28318" y="16701"/>
                  </a:lnTo>
                </a:path>
                <a:path w="28575" h="17145">
                  <a:moveTo>
                    <a:pt x="888" y="16701"/>
                  </a:moveTo>
                  <a:lnTo>
                    <a:pt x="28318" y="1670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3200060" y="4217707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904" y="0"/>
                  </a:moveTo>
                  <a:lnTo>
                    <a:pt x="1015" y="1651"/>
                  </a:lnTo>
                  <a:lnTo>
                    <a:pt x="0" y="4064"/>
                  </a:lnTo>
                  <a:lnTo>
                    <a:pt x="0" y="5715"/>
                  </a:lnTo>
                  <a:lnTo>
                    <a:pt x="0" y="8128"/>
                  </a:lnTo>
                  <a:lnTo>
                    <a:pt x="0" y="10541"/>
                  </a:lnTo>
                  <a:lnTo>
                    <a:pt x="0" y="12192"/>
                  </a:lnTo>
                  <a:lnTo>
                    <a:pt x="1015" y="13843"/>
                  </a:lnTo>
                  <a:lnTo>
                    <a:pt x="1904" y="15494"/>
                  </a:lnTo>
                </a:path>
                <a:path w="17780" h="15875">
                  <a:moveTo>
                    <a:pt x="1904" y="0"/>
                  </a:moveTo>
                  <a:lnTo>
                    <a:pt x="17270" y="2413"/>
                  </a:lnTo>
                </a:path>
                <a:path w="17780" h="15875">
                  <a:moveTo>
                    <a:pt x="1904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3201965" y="42160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3203615" y="421853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1206"/>
                  </a:moveTo>
                  <a:lnTo>
                    <a:pt x="27429" y="1206"/>
                  </a:lnTo>
                </a:path>
                <a:path w="27939" h="1270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3201965" y="4216056"/>
              <a:ext cx="15875" cy="4445"/>
            </a:xfrm>
            <a:custGeom>
              <a:avLst/>
              <a:gdLst/>
              <a:ahLst/>
              <a:cxnLst/>
              <a:rect l="l" t="t" r="r" b="b"/>
              <a:pathLst>
                <a:path w="15875" h="4445">
                  <a:moveTo>
                    <a:pt x="0" y="0"/>
                  </a:moveTo>
                  <a:lnTo>
                    <a:pt x="13460" y="2413"/>
                  </a:lnTo>
                  <a:lnTo>
                    <a:pt x="14349" y="3302"/>
                  </a:lnTo>
                  <a:lnTo>
                    <a:pt x="15365" y="4064"/>
                  </a:lnTo>
                </a:path>
                <a:path w="15875" h="4445">
                  <a:moveTo>
                    <a:pt x="15365" y="1651"/>
                  </a:moveTo>
                  <a:lnTo>
                    <a:pt x="1346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3201076" y="42323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3196250" y="4216056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2793" y="0"/>
                  </a:moveTo>
                  <a:lnTo>
                    <a:pt x="1904" y="1651"/>
                  </a:lnTo>
                  <a:lnTo>
                    <a:pt x="888" y="3302"/>
                  </a:lnTo>
                  <a:lnTo>
                    <a:pt x="0" y="4826"/>
                  </a:lnTo>
                  <a:lnTo>
                    <a:pt x="0" y="6477"/>
                  </a:lnTo>
                  <a:lnTo>
                    <a:pt x="0" y="8128"/>
                  </a:lnTo>
                  <a:lnTo>
                    <a:pt x="0" y="9017"/>
                  </a:lnTo>
                  <a:lnTo>
                    <a:pt x="0" y="10541"/>
                  </a:lnTo>
                  <a:lnTo>
                    <a:pt x="888" y="12192"/>
                  </a:lnTo>
                  <a:lnTo>
                    <a:pt x="888" y="13081"/>
                  </a:lnTo>
                  <a:lnTo>
                    <a:pt x="1904" y="1384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3198155" y="422012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3198155" y="4209452"/>
              <a:ext cx="21590" cy="24130"/>
            </a:xfrm>
            <a:custGeom>
              <a:avLst/>
              <a:gdLst/>
              <a:ahLst/>
              <a:cxnLst/>
              <a:rect l="l" t="t" r="r" b="b"/>
              <a:pathLst>
                <a:path w="21589" h="24129">
                  <a:moveTo>
                    <a:pt x="0" y="10668"/>
                  </a:moveTo>
                  <a:lnTo>
                    <a:pt x="0" y="12319"/>
                  </a:lnTo>
                  <a:lnTo>
                    <a:pt x="0" y="13970"/>
                  </a:lnTo>
                  <a:lnTo>
                    <a:pt x="0" y="15621"/>
                  </a:lnTo>
                  <a:lnTo>
                    <a:pt x="0" y="17146"/>
                  </a:lnTo>
                  <a:lnTo>
                    <a:pt x="0" y="18035"/>
                  </a:lnTo>
                </a:path>
                <a:path w="21589" h="24129">
                  <a:moveTo>
                    <a:pt x="0" y="19686"/>
                  </a:moveTo>
                  <a:lnTo>
                    <a:pt x="0" y="20448"/>
                  </a:lnTo>
                  <a:lnTo>
                    <a:pt x="0" y="21337"/>
                  </a:lnTo>
                  <a:lnTo>
                    <a:pt x="888" y="22099"/>
                  </a:lnTo>
                  <a:lnTo>
                    <a:pt x="888" y="22861"/>
                  </a:lnTo>
                  <a:lnTo>
                    <a:pt x="1904" y="22861"/>
                  </a:lnTo>
                  <a:lnTo>
                    <a:pt x="1904" y="23750"/>
                  </a:lnTo>
                  <a:lnTo>
                    <a:pt x="2920" y="23750"/>
                  </a:lnTo>
                </a:path>
                <a:path w="21589" h="24129">
                  <a:moveTo>
                    <a:pt x="888" y="19686"/>
                  </a:moveTo>
                  <a:lnTo>
                    <a:pt x="0" y="19686"/>
                  </a:lnTo>
                  <a:lnTo>
                    <a:pt x="0" y="18035"/>
                  </a:lnTo>
                </a:path>
                <a:path w="21589" h="24129">
                  <a:moveTo>
                    <a:pt x="2920" y="6604"/>
                  </a:moveTo>
                  <a:lnTo>
                    <a:pt x="3809" y="0"/>
                  </a:lnTo>
                </a:path>
                <a:path w="21589" h="24129">
                  <a:moveTo>
                    <a:pt x="21080" y="4191"/>
                  </a:moveTo>
                  <a:lnTo>
                    <a:pt x="19175" y="5715"/>
                  </a:lnTo>
                  <a:lnTo>
                    <a:pt x="19175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3214409" y="421110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3198155" y="4207928"/>
              <a:ext cx="19685" cy="7620"/>
            </a:xfrm>
            <a:custGeom>
              <a:avLst/>
              <a:gdLst/>
              <a:ahLst/>
              <a:cxnLst/>
              <a:rect l="l" t="t" r="r" b="b"/>
              <a:pathLst>
                <a:path w="19685" h="7620">
                  <a:moveTo>
                    <a:pt x="16254" y="7239"/>
                  </a:moveTo>
                  <a:lnTo>
                    <a:pt x="17270" y="7239"/>
                  </a:lnTo>
                  <a:lnTo>
                    <a:pt x="18159" y="7239"/>
                  </a:lnTo>
                  <a:lnTo>
                    <a:pt x="19175" y="7239"/>
                  </a:lnTo>
                </a:path>
                <a:path w="19685" h="7620">
                  <a:moveTo>
                    <a:pt x="0" y="0"/>
                  </a:moveTo>
                  <a:lnTo>
                    <a:pt x="0" y="762"/>
                  </a:lnTo>
                  <a:lnTo>
                    <a:pt x="888" y="762"/>
                  </a:lnTo>
                  <a:lnTo>
                    <a:pt x="190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3200060" y="4200561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13714" y="4064"/>
                  </a:moveTo>
                  <a:lnTo>
                    <a:pt x="13714" y="4064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3198155" y="419967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13714" y="4127"/>
                  </a:moveTo>
                  <a:lnTo>
                    <a:pt x="13714" y="4127"/>
                  </a:lnTo>
                </a:path>
              </a:pathLst>
            </a:custGeom>
            <a:ln w="8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3229775" y="422012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5" h="2539">
                  <a:moveTo>
                    <a:pt x="1015" y="2413"/>
                  </a:moveTo>
                  <a:lnTo>
                    <a:pt x="1904" y="2413"/>
                  </a:lnTo>
                  <a:lnTo>
                    <a:pt x="1904" y="1651"/>
                  </a:lnTo>
                </a:path>
                <a:path w="1905" h="2539">
                  <a:moveTo>
                    <a:pt x="0" y="762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3219235" y="421275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5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3217965" y="421643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1015" y="0"/>
                  </a:moveTo>
                  <a:lnTo>
                    <a:pt x="28445" y="0"/>
                  </a:lnTo>
                </a:path>
                <a:path w="2857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3249966" y="42151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3244125" y="421516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3247046" y="422418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651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3244125" y="421681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302"/>
                  </a:moveTo>
                  <a:lnTo>
                    <a:pt x="13714" y="3302"/>
                  </a:lnTo>
                </a:path>
              </a:pathLst>
            </a:custGeom>
            <a:ln w="66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3244125" y="4223423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70">
                  <a:moveTo>
                    <a:pt x="0" y="0"/>
                  </a:moveTo>
                  <a:lnTo>
                    <a:pt x="1015" y="762"/>
                  </a:lnTo>
                  <a:lnTo>
                    <a:pt x="2031" y="762"/>
                  </a:lnTo>
                  <a:lnTo>
                    <a:pt x="2920" y="762"/>
                  </a:lnTo>
                  <a:lnTo>
                    <a:pt x="2920" y="0"/>
                  </a:lnTo>
                  <a:lnTo>
                    <a:pt x="393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3244125" y="42234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3244125" y="4216818"/>
              <a:ext cx="6350" cy="21590"/>
            </a:xfrm>
            <a:custGeom>
              <a:avLst/>
              <a:gdLst/>
              <a:ahLst/>
              <a:cxnLst/>
              <a:rect l="l" t="t" r="r" b="b"/>
              <a:pathLst>
                <a:path w="6350" h="21589">
                  <a:moveTo>
                    <a:pt x="2920" y="9017"/>
                  </a:moveTo>
                  <a:lnTo>
                    <a:pt x="2031" y="9017"/>
                  </a:lnTo>
                  <a:lnTo>
                    <a:pt x="1015" y="8255"/>
                  </a:lnTo>
                  <a:lnTo>
                    <a:pt x="0" y="8255"/>
                  </a:lnTo>
                </a:path>
                <a:path w="6350" h="21589">
                  <a:moveTo>
                    <a:pt x="2920" y="21210"/>
                  </a:moveTo>
                  <a:lnTo>
                    <a:pt x="3936" y="0"/>
                  </a:lnTo>
                </a:path>
                <a:path w="6350" h="21589">
                  <a:moveTo>
                    <a:pt x="0" y="0"/>
                  </a:moveTo>
                  <a:lnTo>
                    <a:pt x="0" y="0"/>
                  </a:lnTo>
                  <a:lnTo>
                    <a:pt x="4825" y="0"/>
                  </a:lnTo>
                  <a:lnTo>
                    <a:pt x="584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3247046" y="42380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3236252" y="4216818"/>
              <a:ext cx="27940" cy="21590"/>
            </a:xfrm>
            <a:custGeom>
              <a:avLst/>
              <a:gdLst/>
              <a:ahLst/>
              <a:cxnLst/>
              <a:rect l="l" t="t" r="r" b="b"/>
              <a:pathLst>
                <a:path w="27939" h="21589">
                  <a:moveTo>
                    <a:pt x="0" y="21210"/>
                  </a:moveTo>
                  <a:lnTo>
                    <a:pt x="27429" y="21210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12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3252760" y="42372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3231680" y="4208690"/>
              <a:ext cx="19685" cy="10160"/>
            </a:xfrm>
            <a:custGeom>
              <a:avLst/>
              <a:gdLst/>
              <a:ahLst/>
              <a:cxnLst/>
              <a:rect l="l" t="t" r="r" b="b"/>
              <a:pathLst>
                <a:path w="19685" h="10160">
                  <a:moveTo>
                    <a:pt x="0" y="9779"/>
                  </a:moveTo>
                  <a:lnTo>
                    <a:pt x="1015" y="9779"/>
                  </a:lnTo>
                </a:path>
                <a:path w="19685" h="10160">
                  <a:moveTo>
                    <a:pt x="12444" y="6477"/>
                  </a:moveTo>
                  <a:lnTo>
                    <a:pt x="12444" y="6477"/>
                  </a:lnTo>
                  <a:lnTo>
                    <a:pt x="17270" y="6477"/>
                  </a:lnTo>
                  <a:lnTo>
                    <a:pt x="18286" y="6477"/>
                  </a:lnTo>
                </a:path>
                <a:path w="19685" h="10160">
                  <a:moveTo>
                    <a:pt x="19175" y="762"/>
                  </a:moveTo>
                  <a:lnTo>
                    <a:pt x="18286" y="6477"/>
                  </a:lnTo>
                </a:path>
                <a:path w="19685" h="10160">
                  <a:moveTo>
                    <a:pt x="14476" y="0"/>
                  </a:moveTo>
                  <a:lnTo>
                    <a:pt x="15365" y="0"/>
                  </a:lnTo>
                  <a:lnTo>
                    <a:pt x="16381" y="0"/>
                  </a:lnTo>
                  <a:lnTo>
                    <a:pt x="17270" y="762"/>
                  </a:lnTo>
                  <a:lnTo>
                    <a:pt x="18286" y="762"/>
                  </a:lnTo>
                  <a:lnTo>
                    <a:pt x="19175" y="762"/>
                  </a:lnTo>
                </a:path>
                <a:path w="19685" h="10160">
                  <a:moveTo>
                    <a:pt x="14476" y="0"/>
                  </a:moveTo>
                  <a:lnTo>
                    <a:pt x="12444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3230791" y="4221771"/>
              <a:ext cx="13335" cy="3810"/>
            </a:xfrm>
            <a:custGeom>
              <a:avLst/>
              <a:gdLst/>
              <a:ahLst/>
              <a:cxnLst/>
              <a:rect l="l" t="t" r="r" b="b"/>
              <a:pathLst>
                <a:path w="13335" h="3810">
                  <a:moveTo>
                    <a:pt x="0" y="762"/>
                  </a:moveTo>
                  <a:lnTo>
                    <a:pt x="13333" y="3302"/>
                  </a:lnTo>
                </a:path>
                <a:path w="13335" h="3810">
                  <a:moveTo>
                    <a:pt x="888" y="0"/>
                  </a:moveTo>
                  <a:lnTo>
                    <a:pt x="13333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3226854" y="421364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4825" y="4064"/>
                  </a:moveTo>
                  <a:lnTo>
                    <a:pt x="3936" y="5715"/>
                  </a:lnTo>
                  <a:lnTo>
                    <a:pt x="2031" y="7239"/>
                  </a:lnTo>
                </a:path>
                <a:path w="5080" h="7620">
                  <a:moveTo>
                    <a:pt x="4825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3198155" y="4194846"/>
              <a:ext cx="46355" cy="25400"/>
            </a:xfrm>
            <a:custGeom>
              <a:avLst/>
              <a:gdLst/>
              <a:ahLst/>
              <a:cxnLst/>
              <a:rect l="l" t="t" r="r" b="b"/>
              <a:pathLst>
                <a:path w="46355" h="25400">
                  <a:moveTo>
                    <a:pt x="28699" y="18797"/>
                  </a:moveTo>
                  <a:lnTo>
                    <a:pt x="26794" y="18797"/>
                  </a:lnTo>
                  <a:lnTo>
                    <a:pt x="25905" y="19559"/>
                  </a:lnTo>
                  <a:lnTo>
                    <a:pt x="24000" y="19559"/>
                  </a:lnTo>
                  <a:lnTo>
                    <a:pt x="22984" y="21210"/>
                  </a:lnTo>
                  <a:lnTo>
                    <a:pt x="22096" y="21972"/>
                  </a:lnTo>
                  <a:lnTo>
                    <a:pt x="20064" y="23623"/>
                  </a:lnTo>
                  <a:lnTo>
                    <a:pt x="19175" y="25274"/>
                  </a:lnTo>
                </a:path>
                <a:path w="46355" h="25400">
                  <a:moveTo>
                    <a:pt x="45969" y="21972"/>
                  </a:moveTo>
                  <a:lnTo>
                    <a:pt x="1904" y="13843"/>
                  </a:lnTo>
                </a:path>
                <a:path w="46355" h="25400">
                  <a:moveTo>
                    <a:pt x="888" y="762"/>
                  </a:moveTo>
                  <a:lnTo>
                    <a:pt x="1904" y="5715"/>
                  </a:lnTo>
                </a:path>
                <a:path w="46355" h="25400">
                  <a:moveTo>
                    <a:pt x="888" y="0"/>
                  </a:moveTo>
                  <a:lnTo>
                    <a:pt x="0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3232696" y="419243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793" y="4826"/>
                  </a:moveTo>
                  <a:lnTo>
                    <a:pt x="888" y="1524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3200060" y="4190781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730" y="0"/>
                  </a:moveTo>
                  <a:lnTo>
                    <a:pt x="5714" y="1651"/>
                  </a:lnTo>
                  <a:lnTo>
                    <a:pt x="4825" y="3175"/>
                  </a:lnTo>
                  <a:lnTo>
                    <a:pt x="1904" y="6477"/>
                  </a:lnTo>
                  <a:lnTo>
                    <a:pt x="0" y="977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3247046" y="423802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3199044" y="4217707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10">
                  <a:moveTo>
                    <a:pt x="2031" y="15494"/>
                  </a:moveTo>
                  <a:lnTo>
                    <a:pt x="2031" y="16257"/>
                  </a:lnTo>
                  <a:lnTo>
                    <a:pt x="2920" y="16257"/>
                  </a:lnTo>
                </a:path>
                <a:path w="3175" h="16510">
                  <a:moveTo>
                    <a:pt x="2031" y="14605"/>
                  </a:moveTo>
                  <a:lnTo>
                    <a:pt x="2031" y="15494"/>
                  </a:lnTo>
                  <a:lnTo>
                    <a:pt x="2920" y="15494"/>
                  </a:lnTo>
                </a:path>
                <a:path w="3175" h="16510">
                  <a:moveTo>
                    <a:pt x="2031" y="14605"/>
                  </a:moveTo>
                  <a:lnTo>
                    <a:pt x="1015" y="13843"/>
                  </a:lnTo>
                  <a:lnTo>
                    <a:pt x="0" y="12192"/>
                  </a:lnTo>
                  <a:lnTo>
                    <a:pt x="0" y="10541"/>
                  </a:lnTo>
                  <a:lnTo>
                    <a:pt x="0" y="8128"/>
                  </a:lnTo>
                  <a:lnTo>
                    <a:pt x="0" y="5715"/>
                  </a:lnTo>
                  <a:lnTo>
                    <a:pt x="0" y="4064"/>
                  </a:lnTo>
                  <a:lnTo>
                    <a:pt x="1015" y="1651"/>
                  </a:lnTo>
                  <a:lnTo>
                    <a:pt x="20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3228886" y="4218469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2413"/>
                  </a:moveTo>
                  <a:lnTo>
                    <a:pt x="888" y="3302"/>
                  </a:lnTo>
                  <a:lnTo>
                    <a:pt x="888" y="4064"/>
                  </a:lnTo>
                  <a:lnTo>
                    <a:pt x="1904" y="4064"/>
                  </a:lnTo>
                </a:path>
                <a:path w="3810" h="4445">
                  <a:moveTo>
                    <a:pt x="0" y="2413"/>
                  </a:moveTo>
                  <a:lnTo>
                    <a:pt x="888" y="2413"/>
                  </a:lnTo>
                  <a:lnTo>
                    <a:pt x="888" y="3302"/>
                  </a:lnTo>
                  <a:lnTo>
                    <a:pt x="1904" y="3302"/>
                  </a:lnTo>
                  <a:lnTo>
                    <a:pt x="2793" y="3302"/>
                  </a:lnTo>
                </a:path>
                <a:path w="3810" h="4445">
                  <a:moveTo>
                    <a:pt x="888" y="2413"/>
                  </a:moveTo>
                  <a:lnTo>
                    <a:pt x="0" y="2413"/>
                  </a:lnTo>
                </a:path>
                <a:path w="3810" h="4445">
                  <a:moveTo>
                    <a:pt x="2793" y="3302"/>
                  </a:moveTo>
                  <a:lnTo>
                    <a:pt x="2793" y="2413"/>
                  </a:lnTo>
                  <a:lnTo>
                    <a:pt x="3809" y="1651"/>
                  </a:lnTo>
                  <a:lnTo>
                    <a:pt x="3809" y="889"/>
                  </a:lnTo>
                  <a:lnTo>
                    <a:pt x="3809" y="0"/>
                  </a:lnTo>
                </a:path>
                <a:path w="3810" h="4445">
                  <a:moveTo>
                    <a:pt x="1904" y="1651"/>
                  </a:moveTo>
                  <a:lnTo>
                    <a:pt x="2793" y="889"/>
                  </a:ln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3215426" y="4184177"/>
              <a:ext cx="29209" cy="31115"/>
            </a:xfrm>
            <a:custGeom>
              <a:avLst/>
              <a:gdLst/>
              <a:ahLst/>
              <a:cxnLst/>
              <a:rect l="l" t="t" r="r" b="b"/>
              <a:pathLst>
                <a:path w="29210" h="31114">
                  <a:moveTo>
                    <a:pt x="28699" y="30989"/>
                  </a:moveTo>
                  <a:lnTo>
                    <a:pt x="25905" y="25274"/>
                  </a:lnTo>
                  <a:lnTo>
                    <a:pt x="24889" y="22099"/>
                  </a:lnTo>
                  <a:lnTo>
                    <a:pt x="24000" y="18797"/>
                  </a:lnTo>
                  <a:lnTo>
                    <a:pt x="22096" y="16384"/>
                  </a:lnTo>
                  <a:lnTo>
                    <a:pt x="21080" y="13970"/>
                  </a:lnTo>
                </a:path>
                <a:path w="29210" h="31114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3230791" y="41898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88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3222156" y="41841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1904" y="889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3216314" y="418417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3207679" y="4184177"/>
              <a:ext cx="8255" cy="5715"/>
            </a:xfrm>
            <a:custGeom>
              <a:avLst/>
              <a:gdLst/>
              <a:ahLst/>
              <a:cxnLst/>
              <a:rect l="l" t="t" r="r" b="b"/>
              <a:pathLst>
                <a:path w="8255" h="5714">
                  <a:moveTo>
                    <a:pt x="2031" y="4064"/>
                  </a:moveTo>
                  <a:lnTo>
                    <a:pt x="0" y="5715"/>
                  </a:lnTo>
                </a:path>
                <a:path w="8255" h="5714">
                  <a:moveTo>
                    <a:pt x="7746" y="0"/>
                  </a:moveTo>
                  <a:lnTo>
                    <a:pt x="6730" y="889"/>
                  </a:lnTo>
                  <a:lnTo>
                    <a:pt x="5841" y="889"/>
                  </a:lnTo>
                  <a:lnTo>
                    <a:pt x="4825" y="1651"/>
                  </a:lnTo>
                  <a:lnTo>
                    <a:pt x="3936" y="2540"/>
                  </a:lnTo>
                  <a:lnTo>
                    <a:pt x="2031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3224061" y="3993284"/>
              <a:ext cx="147955" cy="196850"/>
            </a:xfrm>
            <a:custGeom>
              <a:avLst/>
              <a:gdLst/>
              <a:ahLst/>
              <a:cxnLst/>
              <a:rect l="l" t="t" r="r" b="b"/>
              <a:pathLst>
                <a:path w="147954" h="196850">
                  <a:moveTo>
                    <a:pt x="6730" y="196608"/>
                  </a:moveTo>
                  <a:lnTo>
                    <a:pt x="4825" y="194195"/>
                  </a:lnTo>
                  <a:lnTo>
                    <a:pt x="3809" y="193433"/>
                  </a:lnTo>
                  <a:lnTo>
                    <a:pt x="1904" y="192544"/>
                  </a:lnTo>
                  <a:lnTo>
                    <a:pt x="888" y="192544"/>
                  </a:lnTo>
                  <a:lnTo>
                    <a:pt x="0" y="191782"/>
                  </a:lnTo>
                </a:path>
                <a:path w="147954" h="196850">
                  <a:moveTo>
                    <a:pt x="67050" y="35816"/>
                  </a:moveTo>
                  <a:lnTo>
                    <a:pt x="62351" y="0"/>
                  </a:lnTo>
                </a:path>
                <a:path w="147954" h="196850">
                  <a:moveTo>
                    <a:pt x="146672" y="30227"/>
                  </a:moveTo>
                  <a:lnTo>
                    <a:pt x="139941" y="30989"/>
                  </a:lnTo>
                </a:path>
                <a:path w="147954" h="196850">
                  <a:moveTo>
                    <a:pt x="147687" y="30989"/>
                  </a:moveTo>
                  <a:lnTo>
                    <a:pt x="146672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3372638" y="40235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3362097" y="401932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3375558" y="4016146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29">
                  <a:moveTo>
                    <a:pt x="0" y="0"/>
                  </a:moveTo>
                  <a:lnTo>
                    <a:pt x="1015" y="11430"/>
                  </a:lnTo>
                </a:path>
                <a:path w="5079" h="11429">
                  <a:moveTo>
                    <a:pt x="3809" y="0"/>
                  </a:moveTo>
                  <a:lnTo>
                    <a:pt x="4825" y="11430"/>
                  </a:lnTo>
                </a:path>
                <a:path w="5079" h="11429">
                  <a:moveTo>
                    <a:pt x="4825" y="11430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3372638" y="401614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13714" y="4064"/>
                  </a:moveTo>
                  <a:lnTo>
                    <a:pt x="13714" y="4064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3360193" y="4016908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0" y="0"/>
                  </a:moveTo>
                  <a:lnTo>
                    <a:pt x="1015" y="1143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3349399" y="4023067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70">
                  <a:moveTo>
                    <a:pt x="0" y="0"/>
                  </a:moveTo>
                  <a:lnTo>
                    <a:pt x="27429" y="0"/>
                  </a:lnTo>
                </a:path>
                <a:path w="28575" h="1270">
                  <a:moveTo>
                    <a:pt x="888" y="825"/>
                  </a:moveTo>
                  <a:lnTo>
                    <a:pt x="28318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3314223" y="402186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3309397" y="4018559"/>
              <a:ext cx="5715" cy="38735"/>
            </a:xfrm>
            <a:custGeom>
              <a:avLst/>
              <a:gdLst/>
              <a:ahLst/>
              <a:cxnLst/>
              <a:rect l="l" t="t" r="r" b="b"/>
              <a:pathLst>
                <a:path w="5714" h="38735">
                  <a:moveTo>
                    <a:pt x="0" y="0"/>
                  </a:moveTo>
                  <a:lnTo>
                    <a:pt x="5714" y="3835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3362097" y="4024274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10540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3362097" y="4027576"/>
              <a:ext cx="13970" cy="19050"/>
            </a:xfrm>
            <a:custGeom>
              <a:avLst/>
              <a:gdLst/>
              <a:ahLst/>
              <a:cxnLst/>
              <a:rect l="l" t="t" r="r" b="b"/>
              <a:pathLst>
                <a:path w="13970" h="19050">
                  <a:moveTo>
                    <a:pt x="11555" y="0"/>
                  </a:moveTo>
                  <a:lnTo>
                    <a:pt x="0" y="762"/>
                  </a:lnTo>
                </a:path>
                <a:path w="13970" h="19050">
                  <a:moveTo>
                    <a:pt x="12571" y="0"/>
                  </a:moveTo>
                  <a:lnTo>
                    <a:pt x="1015" y="762"/>
                  </a:lnTo>
                </a:path>
                <a:path w="13970" h="19050">
                  <a:moveTo>
                    <a:pt x="2920" y="18670"/>
                  </a:moveTo>
                  <a:lnTo>
                    <a:pt x="13460" y="17908"/>
                  </a:lnTo>
                  <a:lnTo>
                    <a:pt x="2920" y="18670"/>
                  </a:lnTo>
                  <a:lnTo>
                    <a:pt x="6730" y="18670"/>
                  </a:lnTo>
                  <a:lnTo>
                    <a:pt x="2920" y="1867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3368828" y="40462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0"/>
                  </a:moveTo>
                  <a:lnTo>
                    <a:pt x="0" y="0"/>
                  </a:lnTo>
                </a:path>
                <a:path w="3810">
                  <a:moveTo>
                    <a:pt x="1904" y="0"/>
                  </a:moveTo>
                  <a:lnTo>
                    <a:pt x="1015" y="0"/>
                  </a:lnTo>
                  <a:lnTo>
                    <a:pt x="3809" y="0"/>
                  </a:lnTo>
                </a:path>
                <a:path w="3810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3369844" y="40462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3369844" y="40462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3372638" y="4024274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0"/>
                  </a:moveTo>
                  <a:lnTo>
                    <a:pt x="1015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3373653" y="40275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3373653" y="402757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3370733" y="4027576"/>
              <a:ext cx="8255" cy="19050"/>
            </a:xfrm>
            <a:custGeom>
              <a:avLst/>
              <a:gdLst/>
              <a:ahLst/>
              <a:cxnLst/>
              <a:rect l="l" t="t" r="r" b="b"/>
              <a:pathLst>
                <a:path w="8254" h="19050">
                  <a:moveTo>
                    <a:pt x="7746" y="0"/>
                  </a:moveTo>
                  <a:lnTo>
                    <a:pt x="3936" y="0"/>
                  </a:lnTo>
                  <a:lnTo>
                    <a:pt x="4825" y="17908"/>
                  </a:lnTo>
                </a:path>
                <a:path w="8254" h="19050">
                  <a:moveTo>
                    <a:pt x="1904" y="18670"/>
                  </a:moveTo>
                  <a:lnTo>
                    <a:pt x="0" y="186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3370733" y="40462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3373653" y="40462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  <a:path w="1270">
                  <a:moveTo>
                    <a:pt x="0" y="0"/>
                  </a:moveTo>
                  <a:lnTo>
                    <a:pt x="1015" y="0"/>
                  </a:lnTo>
                  <a:lnTo>
                    <a:pt x="0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3376574" y="4045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3374669" y="4027576"/>
              <a:ext cx="1270" cy="18415"/>
            </a:xfrm>
            <a:custGeom>
              <a:avLst/>
              <a:gdLst/>
              <a:ahLst/>
              <a:cxnLst/>
              <a:rect l="l" t="t" r="r" b="b"/>
              <a:pathLst>
                <a:path w="1270" h="18414">
                  <a:moveTo>
                    <a:pt x="888" y="17908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3370733" y="404624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3370733" y="40462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3373653" y="40462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  <a:path w="1270">
                  <a:moveTo>
                    <a:pt x="0" y="0"/>
                  </a:moveTo>
                  <a:lnTo>
                    <a:pt x="1015" y="0"/>
                  </a:lnTo>
                </a:path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3371749" y="4024274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89">
                  <a:moveTo>
                    <a:pt x="4825" y="21210"/>
                  </a:moveTo>
                  <a:lnTo>
                    <a:pt x="5714" y="21210"/>
                  </a:lnTo>
                </a:path>
                <a:path w="8889" h="21589">
                  <a:moveTo>
                    <a:pt x="888" y="0"/>
                  </a:moveTo>
                  <a:lnTo>
                    <a:pt x="0" y="0"/>
                  </a:lnTo>
                </a:path>
                <a:path w="8889" h="21589">
                  <a:moveTo>
                    <a:pt x="7619" y="3302"/>
                  </a:moveTo>
                  <a:lnTo>
                    <a:pt x="8635" y="3302"/>
                  </a:lnTo>
                </a:path>
                <a:path w="8889" h="21589">
                  <a:moveTo>
                    <a:pt x="7619" y="3302"/>
                  </a:moveTo>
                  <a:lnTo>
                    <a:pt x="8635" y="21210"/>
                  </a:lnTo>
                </a:path>
                <a:path w="8889" h="21589">
                  <a:moveTo>
                    <a:pt x="7619" y="21210"/>
                  </a:moveTo>
                  <a:lnTo>
                    <a:pt x="8635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3379368" y="40454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3379368" y="4027576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5" h="19050">
                  <a:moveTo>
                    <a:pt x="1015" y="17908"/>
                  </a:moveTo>
                  <a:lnTo>
                    <a:pt x="2920" y="17908"/>
                  </a:lnTo>
                </a:path>
                <a:path w="4445" h="19050">
                  <a:moveTo>
                    <a:pt x="0" y="0"/>
                  </a:moveTo>
                  <a:lnTo>
                    <a:pt x="1015" y="17908"/>
                  </a:lnTo>
                  <a:lnTo>
                    <a:pt x="2920" y="17908"/>
                  </a:lnTo>
                </a:path>
                <a:path w="4445" h="19050">
                  <a:moveTo>
                    <a:pt x="2920" y="18670"/>
                  </a:moveTo>
                  <a:lnTo>
                    <a:pt x="1904" y="18670"/>
                  </a:lnTo>
                </a:path>
                <a:path w="4445" h="19050">
                  <a:moveTo>
                    <a:pt x="2920" y="17908"/>
                  </a:moveTo>
                  <a:lnTo>
                    <a:pt x="3936" y="17908"/>
                  </a:lnTo>
                </a:path>
                <a:path w="4445" h="19050">
                  <a:moveTo>
                    <a:pt x="3936" y="17908"/>
                  </a:moveTo>
                  <a:lnTo>
                    <a:pt x="2920" y="18670"/>
                  </a:lnTo>
                </a:path>
                <a:path w="4445" h="19050">
                  <a:moveTo>
                    <a:pt x="2920" y="18670"/>
                  </a:moveTo>
                  <a:lnTo>
                    <a:pt x="1904" y="18670"/>
                  </a:lnTo>
                </a:path>
                <a:path w="4445" h="19050">
                  <a:moveTo>
                    <a:pt x="3936" y="17908"/>
                  </a:moveTo>
                  <a:lnTo>
                    <a:pt x="2920" y="18670"/>
                  </a:lnTo>
                </a:path>
                <a:path w="4445" h="19050">
                  <a:moveTo>
                    <a:pt x="2920" y="17908"/>
                  </a:moveTo>
                  <a:lnTo>
                    <a:pt x="3936" y="17908"/>
                  </a:lnTo>
                </a:path>
                <a:path w="4445" h="19050">
                  <a:moveTo>
                    <a:pt x="1015" y="17908"/>
                  </a:moveTo>
                  <a:lnTo>
                    <a:pt x="2920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3379368" y="40454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3379368" y="40454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3380384" y="404548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3376574" y="402757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3375558" y="4027576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3809" y="0"/>
                  </a:moveTo>
                  <a:lnTo>
                    <a:pt x="2920" y="0"/>
                  </a:lnTo>
                </a:path>
                <a:path w="3810" h="18414">
                  <a:moveTo>
                    <a:pt x="2920" y="0"/>
                  </a:moveTo>
                  <a:lnTo>
                    <a:pt x="3809" y="17908"/>
                  </a:lnTo>
                  <a:lnTo>
                    <a:pt x="0" y="17908"/>
                  </a:lnTo>
                </a:path>
                <a:path w="3810" h="18414">
                  <a:moveTo>
                    <a:pt x="2920" y="0"/>
                  </a:moveTo>
                  <a:lnTo>
                    <a:pt x="3809" y="17908"/>
                  </a:lnTo>
                  <a:lnTo>
                    <a:pt x="1015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3374669" y="40462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01" y="-13716"/>
                  </a:moveTo>
                  <a:lnTo>
                    <a:pt x="3301" y="13716"/>
                  </a:lnTo>
                </a:path>
              </a:pathLst>
            </a:custGeom>
            <a:ln w="66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3377463" y="40454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3374669" y="4046246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01" y="-13716"/>
                  </a:moveTo>
                  <a:lnTo>
                    <a:pt x="3301" y="13716"/>
                  </a:lnTo>
                </a:path>
              </a:pathLst>
            </a:custGeom>
            <a:ln w="66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3377463" y="40454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3280571" y="4025925"/>
              <a:ext cx="100330" cy="110489"/>
            </a:xfrm>
            <a:custGeom>
              <a:avLst/>
              <a:gdLst/>
              <a:ahLst/>
              <a:cxnLst/>
              <a:rect l="l" t="t" r="r" b="b"/>
              <a:pathLst>
                <a:path w="100329" h="110489">
                  <a:moveTo>
                    <a:pt x="96003" y="19559"/>
                  </a:moveTo>
                  <a:lnTo>
                    <a:pt x="98797" y="19559"/>
                  </a:lnTo>
                  <a:lnTo>
                    <a:pt x="94987" y="19559"/>
                  </a:lnTo>
                </a:path>
                <a:path w="100329" h="110489">
                  <a:moveTo>
                    <a:pt x="99813" y="1651"/>
                  </a:moveTo>
                  <a:lnTo>
                    <a:pt x="98797" y="1651"/>
                  </a:lnTo>
                </a:path>
                <a:path w="100329" h="110489">
                  <a:moveTo>
                    <a:pt x="33652" y="0"/>
                  </a:moveTo>
                  <a:lnTo>
                    <a:pt x="50922" y="107702"/>
                  </a:lnTo>
                </a:path>
                <a:path w="100329" h="110489">
                  <a:moveTo>
                    <a:pt x="0" y="6477"/>
                  </a:moveTo>
                  <a:lnTo>
                    <a:pt x="16381" y="110115"/>
                  </a:lnTo>
                </a:path>
                <a:path w="100329" h="110489">
                  <a:moveTo>
                    <a:pt x="26921" y="108464"/>
                  </a:moveTo>
                  <a:lnTo>
                    <a:pt x="21207" y="734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3254665" y="4087143"/>
              <a:ext cx="2540" cy="54610"/>
            </a:xfrm>
            <a:custGeom>
              <a:avLst/>
              <a:gdLst/>
              <a:ahLst/>
              <a:cxnLst/>
              <a:rect l="l" t="t" r="r" b="b"/>
              <a:pathLst>
                <a:path w="2539" h="54610">
                  <a:moveTo>
                    <a:pt x="1015" y="-13714"/>
                  </a:moveTo>
                  <a:lnTo>
                    <a:pt x="1015" y="68328"/>
                  </a:lnTo>
                </a:path>
              </a:pathLst>
            </a:custGeom>
            <a:ln w="29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3259490" y="4096033"/>
              <a:ext cx="73025" cy="68580"/>
            </a:xfrm>
            <a:custGeom>
              <a:avLst/>
              <a:gdLst/>
              <a:ahLst/>
              <a:cxnLst/>
              <a:rect l="l" t="t" r="r" b="b"/>
              <a:pathLst>
                <a:path w="73025" h="68579">
                  <a:moveTo>
                    <a:pt x="61462" y="0"/>
                  </a:moveTo>
                  <a:lnTo>
                    <a:pt x="66161" y="24512"/>
                  </a:lnTo>
                </a:path>
                <a:path w="73025" h="68579">
                  <a:moveTo>
                    <a:pt x="0" y="45722"/>
                  </a:moveTo>
                  <a:lnTo>
                    <a:pt x="20191" y="39245"/>
                  </a:lnTo>
                </a:path>
                <a:path w="73025" h="68579">
                  <a:moveTo>
                    <a:pt x="66161" y="24512"/>
                  </a:moveTo>
                  <a:lnTo>
                    <a:pt x="70097" y="49025"/>
                  </a:lnTo>
                </a:path>
                <a:path w="73025" h="68579">
                  <a:moveTo>
                    <a:pt x="38350" y="44071"/>
                  </a:moveTo>
                  <a:lnTo>
                    <a:pt x="37461" y="40007"/>
                  </a:lnTo>
                </a:path>
                <a:path w="73025" h="68579">
                  <a:moveTo>
                    <a:pt x="19175" y="68584"/>
                  </a:moveTo>
                  <a:lnTo>
                    <a:pt x="20191" y="39245"/>
                  </a:lnTo>
                </a:path>
                <a:path w="73025" h="68579">
                  <a:moveTo>
                    <a:pt x="72891" y="41658"/>
                  </a:moveTo>
                  <a:lnTo>
                    <a:pt x="72002" y="375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3202981" y="4064282"/>
              <a:ext cx="110489" cy="104139"/>
            </a:xfrm>
            <a:custGeom>
              <a:avLst/>
              <a:gdLst/>
              <a:ahLst/>
              <a:cxnLst/>
              <a:rect l="l" t="t" r="r" b="b"/>
              <a:pathLst>
                <a:path w="110489" h="104139">
                  <a:moveTo>
                    <a:pt x="110226" y="103638"/>
                  </a:moveTo>
                  <a:lnTo>
                    <a:pt x="104511" y="70108"/>
                  </a:lnTo>
                </a:path>
                <a:path w="110489" h="104139">
                  <a:moveTo>
                    <a:pt x="6730" y="70108"/>
                  </a:moveTo>
                  <a:lnTo>
                    <a:pt x="888" y="99574"/>
                  </a:lnTo>
                </a:path>
                <a:path w="110489" h="104139">
                  <a:moveTo>
                    <a:pt x="5714" y="69346"/>
                  </a:moveTo>
                  <a:lnTo>
                    <a:pt x="0" y="98685"/>
                  </a:lnTo>
                </a:path>
                <a:path w="110489" h="104139">
                  <a:moveTo>
                    <a:pt x="98797" y="35054"/>
                  </a:moveTo>
                  <a:lnTo>
                    <a:pt x="9295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3315112" y="4056915"/>
              <a:ext cx="6350" cy="39370"/>
            </a:xfrm>
            <a:custGeom>
              <a:avLst/>
              <a:gdLst/>
              <a:ahLst/>
              <a:cxnLst/>
              <a:rect l="l" t="t" r="r" b="b"/>
              <a:pathLst>
                <a:path w="6350" h="39370">
                  <a:moveTo>
                    <a:pt x="2920" y="-13714"/>
                  </a:moveTo>
                  <a:lnTo>
                    <a:pt x="2920" y="52833"/>
                  </a:lnTo>
                </a:path>
              </a:pathLst>
            </a:custGeom>
            <a:ln w="332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3362097" y="4025036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920" y="21210"/>
                  </a:moveTo>
                  <a:lnTo>
                    <a:pt x="1015" y="3302"/>
                  </a:lnTo>
                  <a:lnTo>
                    <a:pt x="2920" y="21210"/>
                  </a:lnTo>
                  <a:close/>
                </a:path>
                <a:path w="3175" h="2158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3362097" y="402503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3361208" y="4023512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904" y="4826"/>
                  </a:moveTo>
                  <a:lnTo>
                    <a:pt x="888" y="4826"/>
                  </a:lnTo>
                </a:path>
                <a:path w="3175" h="5079">
                  <a:moveTo>
                    <a:pt x="888" y="4826"/>
                  </a:moveTo>
                  <a:lnTo>
                    <a:pt x="0" y="4826"/>
                  </a:lnTo>
                  <a:lnTo>
                    <a:pt x="888" y="4826"/>
                  </a:lnTo>
                  <a:close/>
                </a:path>
                <a:path w="3175" h="5079">
                  <a:moveTo>
                    <a:pt x="1904" y="1524"/>
                  </a:moveTo>
                  <a:lnTo>
                    <a:pt x="1904" y="762"/>
                  </a:lnTo>
                  <a:lnTo>
                    <a:pt x="2793" y="762"/>
                  </a:lnTo>
                </a:path>
                <a:path w="3175" h="5079">
                  <a:moveTo>
                    <a:pt x="888" y="1524"/>
                  </a:moveTo>
                  <a:lnTo>
                    <a:pt x="1904" y="0"/>
                  </a:lnTo>
                </a:path>
                <a:path w="3175" h="5079">
                  <a:moveTo>
                    <a:pt x="888" y="4826"/>
                  </a:moveTo>
                  <a:lnTo>
                    <a:pt x="0" y="4826"/>
                  </a:lnTo>
                  <a:lnTo>
                    <a:pt x="888" y="4826"/>
                  </a:lnTo>
                  <a:close/>
                </a:path>
                <a:path w="3175" h="5079">
                  <a:moveTo>
                    <a:pt x="2793" y="762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3291111" y="4029100"/>
              <a:ext cx="5080" cy="35560"/>
            </a:xfrm>
            <a:custGeom>
              <a:avLst/>
              <a:gdLst/>
              <a:ahLst/>
              <a:cxnLst/>
              <a:rect l="l" t="t" r="r" b="b"/>
              <a:pathLst>
                <a:path w="5079" h="35560">
                  <a:moveTo>
                    <a:pt x="4825" y="3518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3256697" y="4032402"/>
              <a:ext cx="3175" cy="55244"/>
            </a:xfrm>
            <a:custGeom>
              <a:avLst/>
              <a:gdLst/>
              <a:ahLst/>
              <a:cxnLst/>
              <a:rect l="l" t="t" r="r" b="b"/>
              <a:pathLst>
                <a:path w="3175" h="55245">
                  <a:moveTo>
                    <a:pt x="1396" y="-13714"/>
                  </a:moveTo>
                  <a:lnTo>
                    <a:pt x="1396" y="68455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3365018" y="4006366"/>
              <a:ext cx="5080" cy="15875"/>
            </a:xfrm>
            <a:custGeom>
              <a:avLst/>
              <a:gdLst/>
              <a:ahLst/>
              <a:cxnLst/>
              <a:rect l="l" t="t" r="r" b="b"/>
              <a:pathLst>
                <a:path w="5079" h="15875">
                  <a:moveTo>
                    <a:pt x="1904" y="0"/>
                  </a:moveTo>
                  <a:lnTo>
                    <a:pt x="3809" y="8890"/>
                  </a:lnTo>
                </a:path>
                <a:path w="5079" h="15875">
                  <a:moveTo>
                    <a:pt x="0" y="9779"/>
                  </a:moveTo>
                  <a:lnTo>
                    <a:pt x="1015" y="9779"/>
                  </a:lnTo>
                  <a:lnTo>
                    <a:pt x="1904" y="9779"/>
                  </a:lnTo>
                  <a:lnTo>
                    <a:pt x="1904" y="8890"/>
                  </a:lnTo>
                  <a:lnTo>
                    <a:pt x="2920" y="8890"/>
                  </a:lnTo>
                  <a:lnTo>
                    <a:pt x="3809" y="8890"/>
                  </a:lnTo>
                </a:path>
                <a:path w="5079" h="15875">
                  <a:moveTo>
                    <a:pt x="2920" y="6477"/>
                  </a:moveTo>
                  <a:lnTo>
                    <a:pt x="2920" y="7239"/>
                  </a:lnTo>
                  <a:lnTo>
                    <a:pt x="3809" y="8128"/>
                  </a:lnTo>
                  <a:lnTo>
                    <a:pt x="3809" y="8890"/>
                  </a:lnTo>
                  <a:lnTo>
                    <a:pt x="4825" y="9779"/>
                  </a:lnTo>
                </a:path>
                <a:path w="5079" h="15875">
                  <a:moveTo>
                    <a:pt x="1904" y="13843"/>
                  </a:moveTo>
                  <a:lnTo>
                    <a:pt x="3809" y="15494"/>
                  </a:lnTo>
                </a:path>
                <a:path w="5079" h="15875">
                  <a:moveTo>
                    <a:pt x="1904" y="13843"/>
                  </a:moveTo>
                  <a:lnTo>
                    <a:pt x="2920" y="13843"/>
                  </a:lnTo>
                  <a:lnTo>
                    <a:pt x="3809" y="12954"/>
                  </a:lnTo>
                  <a:lnTo>
                    <a:pt x="4825" y="12954"/>
                  </a:lnTo>
                  <a:lnTo>
                    <a:pt x="4825" y="12192"/>
                  </a:lnTo>
                </a:path>
                <a:path w="5079" h="15875">
                  <a:moveTo>
                    <a:pt x="1904" y="13843"/>
                  </a:moveTo>
                  <a:lnTo>
                    <a:pt x="2920" y="13843"/>
                  </a:lnTo>
                  <a:lnTo>
                    <a:pt x="3809" y="13843"/>
                  </a:lnTo>
                  <a:lnTo>
                    <a:pt x="3809" y="12954"/>
                  </a:lnTo>
                  <a:lnTo>
                    <a:pt x="4825" y="12954"/>
                  </a:lnTo>
                  <a:lnTo>
                    <a:pt x="4825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3367939" y="40128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3372638" y="40161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2031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3375558" y="40161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3372638" y="401614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3368828" y="40152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3368828" y="4017797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4">
                  <a:moveTo>
                    <a:pt x="0" y="4064"/>
                  </a:moveTo>
                  <a:lnTo>
                    <a:pt x="1904" y="5715"/>
                  </a:lnTo>
                </a:path>
                <a:path w="3810" h="5714">
                  <a:moveTo>
                    <a:pt x="1904" y="5715"/>
                  </a:moveTo>
                  <a:lnTo>
                    <a:pt x="2920" y="4826"/>
                  </a:lnTo>
                </a:path>
                <a:path w="3810" h="5714">
                  <a:moveTo>
                    <a:pt x="3809" y="5715"/>
                  </a:moveTo>
                  <a:lnTo>
                    <a:pt x="2920" y="5715"/>
                  </a:lnTo>
                  <a:lnTo>
                    <a:pt x="2920" y="4826"/>
                  </a:lnTo>
                </a:path>
                <a:path w="3810" h="5714">
                  <a:moveTo>
                    <a:pt x="0" y="0"/>
                  </a:moveTo>
                  <a:lnTo>
                    <a:pt x="101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3355113" y="4017352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7429" y="0"/>
                  </a:lnTo>
                </a:path>
                <a:path w="28575">
                  <a:moveTo>
                    <a:pt x="1015" y="0"/>
                  </a:moveTo>
                  <a:lnTo>
                    <a:pt x="2844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3306476" y="3998999"/>
              <a:ext cx="66675" cy="24130"/>
            </a:xfrm>
            <a:custGeom>
              <a:avLst/>
              <a:gdLst/>
              <a:ahLst/>
              <a:cxnLst/>
              <a:rect l="l" t="t" r="r" b="b"/>
              <a:pathLst>
                <a:path w="66675" h="24129">
                  <a:moveTo>
                    <a:pt x="63367" y="17146"/>
                  </a:moveTo>
                  <a:lnTo>
                    <a:pt x="64256" y="17146"/>
                  </a:lnTo>
                </a:path>
                <a:path w="66675" h="24129">
                  <a:moveTo>
                    <a:pt x="66161" y="17146"/>
                  </a:moveTo>
                  <a:lnTo>
                    <a:pt x="65272" y="17146"/>
                  </a:lnTo>
                  <a:lnTo>
                    <a:pt x="64256" y="17146"/>
                  </a:lnTo>
                  <a:lnTo>
                    <a:pt x="63367" y="17146"/>
                  </a:lnTo>
                </a:path>
                <a:path w="66675" h="24129">
                  <a:moveTo>
                    <a:pt x="64256" y="17146"/>
                  </a:moveTo>
                  <a:lnTo>
                    <a:pt x="65272" y="17146"/>
                  </a:lnTo>
                  <a:lnTo>
                    <a:pt x="66161" y="17146"/>
                  </a:lnTo>
                </a:path>
                <a:path w="66675" h="24129">
                  <a:moveTo>
                    <a:pt x="61462" y="14605"/>
                  </a:moveTo>
                  <a:lnTo>
                    <a:pt x="62351" y="15494"/>
                  </a:lnTo>
                  <a:lnTo>
                    <a:pt x="62351" y="16257"/>
                  </a:lnTo>
                  <a:lnTo>
                    <a:pt x="63367" y="17146"/>
                  </a:lnTo>
                </a:path>
                <a:path w="66675" h="24129">
                  <a:moveTo>
                    <a:pt x="63367" y="19559"/>
                  </a:moveTo>
                  <a:lnTo>
                    <a:pt x="63367" y="21210"/>
                  </a:lnTo>
                  <a:lnTo>
                    <a:pt x="64256" y="21972"/>
                  </a:lnTo>
                  <a:lnTo>
                    <a:pt x="65272" y="23623"/>
                  </a:lnTo>
                </a:path>
                <a:path w="66675" h="24129">
                  <a:moveTo>
                    <a:pt x="0" y="0"/>
                  </a:moveTo>
                  <a:lnTo>
                    <a:pt x="2920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3361208" y="401614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3360193" y="40161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5" y="0"/>
                  </a:lnTo>
                </a:path>
                <a:path w="1270" h="1270">
                  <a:moveTo>
                    <a:pt x="1015" y="762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3363113" y="402021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3362097" y="402021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904" y="2413"/>
                  </a:moveTo>
                  <a:lnTo>
                    <a:pt x="1015" y="0"/>
                  </a:lnTo>
                </a:path>
                <a:path w="1904" h="253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3363113" y="40218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3361208" y="401614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88" y="4064"/>
                  </a:moveTo>
                  <a:lnTo>
                    <a:pt x="1904" y="4064"/>
                  </a:lnTo>
                </a:path>
                <a:path w="1904" h="4445">
                  <a:moveTo>
                    <a:pt x="0" y="0"/>
                  </a:moveTo>
                  <a:lnTo>
                    <a:pt x="888" y="1651"/>
                  </a:lnTo>
                  <a:lnTo>
                    <a:pt x="888" y="3175"/>
                  </a:lnTo>
                  <a:lnTo>
                    <a:pt x="1904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3365018" y="401614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1015" y="1651"/>
                  </a:lnTo>
                  <a:lnTo>
                    <a:pt x="1015" y="2413"/>
                  </a:lnTo>
                  <a:lnTo>
                    <a:pt x="1904" y="40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3349399" y="4023067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888" y="0"/>
                  </a:moveTo>
                  <a:lnTo>
                    <a:pt x="28318" y="0"/>
                  </a:lnTo>
                </a:path>
                <a:path w="2857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3360193" y="4016146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1904" y="4064"/>
                  </a:moveTo>
                  <a:lnTo>
                    <a:pt x="2920" y="4826"/>
                  </a:lnTo>
                  <a:lnTo>
                    <a:pt x="2920" y="5715"/>
                  </a:lnTo>
                </a:path>
                <a:path w="3175" h="5714">
                  <a:moveTo>
                    <a:pt x="0" y="0"/>
                  </a:moveTo>
                  <a:lnTo>
                    <a:pt x="1015" y="1651"/>
                  </a:lnTo>
                  <a:lnTo>
                    <a:pt x="1904" y="3175"/>
                  </a:lnTo>
                  <a:lnTo>
                    <a:pt x="1904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3365018" y="3998999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0" y="0"/>
                  </a:moveTo>
                  <a:lnTo>
                    <a:pt x="1904" y="73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3071547" y="4145821"/>
              <a:ext cx="74295" cy="65405"/>
            </a:xfrm>
            <a:custGeom>
              <a:avLst/>
              <a:gdLst/>
              <a:ahLst/>
              <a:cxnLst/>
              <a:rect l="l" t="t" r="r" b="b"/>
              <a:pathLst>
                <a:path w="74294" h="65404">
                  <a:moveTo>
                    <a:pt x="68065" y="38356"/>
                  </a:moveTo>
                  <a:lnTo>
                    <a:pt x="61335" y="5715"/>
                  </a:lnTo>
                </a:path>
                <a:path w="74294" h="65404">
                  <a:moveTo>
                    <a:pt x="5714" y="26163"/>
                  </a:moveTo>
                  <a:lnTo>
                    <a:pt x="0" y="0"/>
                  </a:lnTo>
                </a:path>
                <a:path w="74294" h="65404">
                  <a:moveTo>
                    <a:pt x="68065" y="38356"/>
                  </a:moveTo>
                  <a:lnTo>
                    <a:pt x="73780" y="652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3077262" y="4171984"/>
              <a:ext cx="13970" cy="57150"/>
            </a:xfrm>
            <a:custGeom>
              <a:avLst/>
              <a:gdLst/>
              <a:ahLst/>
              <a:cxnLst/>
              <a:rect l="l" t="t" r="r" b="b"/>
              <a:pathLst>
                <a:path w="13969" h="57150">
                  <a:moveTo>
                    <a:pt x="0" y="0"/>
                  </a:moveTo>
                  <a:lnTo>
                    <a:pt x="13460" y="5715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3116628" y="4211103"/>
              <a:ext cx="48895" cy="135255"/>
            </a:xfrm>
            <a:custGeom>
              <a:avLst/>
              <a:gdLst/>
              <a:ahLst/>
              <a:cxnLst/>
              <a:rect l="l" t="t" r="r" b="b"/>
              <a:pathLst>
                <a:path w="48894" h="135254">
                  <a:moveTo>
                    <a:pt x="0" y="120022"/>
                  </a:moveTo>
                  <a:lnTo>
                    <a:pt x="2920" y="133104"/>
                  </a:lnTo>
                </a:path>
                <a:path w="48894" h="135254">
                  <a:moveTo>
                    <a:pt x="28699" y="0"/>
                  </a:moveTo>
                  <a:lnTo>
                    <a:pt x="38350" y="44960"/>
                  </a:lnTo>
                </a:path>
                <a:path w="48894" h="135254">
                  <a:moveTo>
                    <a:pt x="46985" y="82428"/>
                  </a:moveTo>
                  <a:lnTo>
                    <a:pt x="48890" y="89032"/>
                  </a:lnTo>
                </a:path>
                <a:path w="48894" h="135254">
                  <a:moveTo>
                    <a:pt x="3809" y="134628"/>
                  </a:moveTo>
                  <a:lnTo>
                    <a:pt x="2920" y="1331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3154979" y="42560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3044625" y="4007890"/>
              <a:ext cx="119380" cy="323850"/>
            </a:xfrm>
            <a:custGeom>
              <a:avLst/>
              <a:gdLst/>
              <a:ahLst/>
              <a:cxnLst/>
              <a:rect l="l" t="t" r="r" b="b"/>
              <a:pathLst>
                <a:path w="119380" h="323850">
                  <a:moveTo>
                    <a:pt x="110353" y="249824"/>
                  </a:moveTo>
                  <a:lnTo>
                    <a:pt x="118988" y="285641"/>
                  </a:lnTo>
                </a:path>
                <a:path w="119380" h="323850">
                  <a:moveTo>
                    <a:pt x="54732" y="257064"/>
                  </a:moveTo>
                  <a:lnTo>
                    <a:pt x="52827" y="249824"/>
                  </a:lnTo>
                </a:path>
                <a:path w="119380" h="323850">
                  <a:moveTo>
                    <a:pt x="46096" y="221247"/>
                  </a:moveTo>
                  <a:lnTo>
                    <a:pt x="52827" y="249824"/>
                  </a:lnTo>
                </a:path>
                <a:path w="119380" h="323850">
                  <a:moveTo>
                    <a:pt x="63367" y="293007"/>
                  </a:moveTo>
                  <a:lnTo>
                    <a:pt x="70986" y="321584"/>
                  </a:lnTo>
                </a:path>
                <a:path w="119380" h="323850">
                  <a:moveTo>
                    <a:pt x="72002" y="323235"/>
                  </a:moveTo>
                  <a:lnTo>
                    <a:pt x="70986" y="321584"/>
                  </a:lnTo>
                </a:path>
                <a:path w="119380" h="323850">
                  <a:moveTo>
                    <a:pt x="56636" y="264430"/>
                  </a:moveTo>
                  <a:lnTo>
                    <a:pt x="63367" y="289705"/>
                  </a:lnTo>
                  <a:lnTo>
                    <a:pt x="63367" y="293007"/>
                  </a:lnTo>
                </a:path>
                <a:path w="119380" h="323850">
                  <a:moveTo>
                    <a:pt x="56636" y="264430"/>
                  </a:moveTo>
                  <a:lnTo>
                    <a:pt x="54732" y="257064"/>
                  </a:lnTo>
                </a:path>
                <a:path w="119380" h="323850">
                  <a:moveTo>
                    <a:pt x="2920" y="16384"/>
                  </a:moveTo>
                  <a:lnTo>
                    <a:pt x="0" y="0"/>
                  </a:lnTo>
                </a:path>
                <a:path w="119380" h="323850">
                  <a:moveTo>
                    <a:pt x="70097" y="40896"/>
                  </a:moveTo>
                  <a:lnTo>
                    <a:pt x="65272" y="990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3066722" y="4119784"/>
              <a:ext cx="5080" cy="26034"/>
            </a:xfrm>
            <a:custGeom>
              <a:avLst/>
              <a:gdLst/>
              <a:ahLst/>
              <a:cxnLst/>
              <a:rect l="l" t="t" r="r" b="b"/>
              <a:pathLst>
                <a:path w="5080" h="26035">
                  <a:moveTo>
                    <a:pt x="4825" y="2603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3047546" y="3588509"/>
              <a:ext cx="307340" cy="563245"/>
            </a:xfrm>
            <a:custGeom>
              <a:avLst/>
              <a:gdLst/>
              <a:ahLst/>
              <a:cxnLst/>
              <a:rect l="l" t="t" r="r" b="b"/>
              <a:pathLst>
                <a:path w="307339" h="563245">
                  <a:moveTo>
                    <a:pt x="85336" y="563026"/>
                  </a:moveTo>
                  <a:lnTo>
                    <a:pt x="78606" y="528734"/>
                  </a:lnTo>
                </a:path>
                <a:path w="307339" h="563245">
                  <a:moveTo>
                    <a:pt x="72891" y="494569"/>
                  </a:moveTo>
                  <a:lnTo>
                    <a:pt x="67177" y="460277"/>
                  </a:lnTo>
                </a:path>
                <a:path w="307339" h="563245">
                  <a:moveTo>
                    <a:pt x="78606" y="528734"/>
                  </a:moveTo>
                  <a:lnTo>
                    <a:pt x="72891" y="494569"/>
                  </a:lnTo>
                </a:path>
                <a:path w="307339" h="563245">
                  <a:moveTo>
                    <a:pt x="19175" y="531274"/>
                  </a:moveTo>
                  <a:lnTo>
                    <a:pt x="13460" y="505110"/>
                  </a:lnTo>
                  <a:lnTo>
                    <a:pt x="7746" y="478185"/>
                  </a:lnTo>
                  <a:lnTo>
                    <a:pt x="2920" y="452021"/>
                  </a:lnTo>
                  <a:lnTo>
                    <a:pt x="0" y="435764"/>
                  </a:lnTo>
                </a:path>
                <a:path w="307339" h="563245">
                  <a:moveTo>
                    <a:pt x="306931" y="120784"/>
                  </a:moveTo>
                  <a:lnTo>
                    <a:pt x="299312" y="0"/>
                  </a:lnTo>
                  <a:lnTo>
                    <a:pt x="306931" y="120784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3278403" y="3500500"/>
              <a:ext cx="34290" cy="196215"/>
            </a:xfrm>
            <a:custGeom>
              <a:avLst/>
              <a:gdLst/>
              <a:ahLst/>
              <a:cxnLst/>
              <a:rect l="l" t="t" r="r" b="b"/>
              <a:pathLst>
                <a:path w="34289" h="196214">
                  <a:moveTo>
                    <a:pt x="34163" y="0"/>
                  </a:moveTo>
                  <a:lnTo>
                    <a:pt x="1016" y="0"/>
                  </a:lnTo>
                  <a:lnTo>
                    <a:pt x="1016" y="889"/>
                  </a:lnTo>
                  <a:lnTo>
                    <a:pt x="0" y="889"/>
                  </a:lnTo>
                  <a:lnTo>
                    <a:pt x="0" y="195592"/>
                  </a:lnTo>
                  <a:lnTo>
                    <a:pt x="1016" y="195592"/>
                  </a:lnTo>
                  <a:lnTo>
                    <a:pt x="33147" y="195592"/>
                  </a:lnTo>
                  <a:lnTo>
                    <a:pt x="34163" y="195592"/>
                  </a:lnTo>
                  <a:lnTo>
                    <a:pt x="341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3248950" y="3458707"/>
              <a:ext cx="63500" cy="227329"/>
            </a:xfrm>
            <a:custGeom>
              <a:avLst/>
              <a:gdLst/>
              <a:ahLst/>
              <a:cxnLst/>
              <a:rect l="l" t="t" r="r" b="b"/>
              <a:pathLst>
                <a:path w="63500" h="227329">
                  <a:moveTo>
                    <a:pt x="57525" y="54740"/>
                  </a:moveTo>
                  <a:lnTo>
                    <a:pt x="63367" y="226836"/>
                  </a:lnTo>
                  <a:lnTo>
                    <a:pt x="57525" y="54740"/>
                  </a:lnTo>
                  <a:close/>
                </a:path>
                <a:path w="63500" h="227329">
                  <a:moveTo>
                    <a:pt x="0" y="0"/>
                  </a:moveTo>
                  <a:lnTo>
                    <a:pt x="1904" y="114307"/>
                  </a:lnTo>
                  <a:lnTo>
                    <a:pt x="6730" y="2260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3260252" y="3565777"/>
              <a:ext cx="32384" cy="132715"/>
            </a:xfrm>
            <a:custGeom>
              <a:avLst/>
              <a:gdLst/>
              <a:ahLst/>
              <a:cxnLst/>
              <a:rect l="l" t="t" r="r" b="b"/>
              <a:pathLst>
                <a:path w="32385" h="132714">
                  <a:moveTo>
                    <a:pt x="0" y="132719"/>
                  </a:moveTo>
                  <a:lnTo>
                    <a:pt x="32128" y="132719"/>
                  </a:lnTo>
                  <a:lnTo>
                    <a:pt x="32128" y="0"/>
                  </a:lnTo>
                  <a:lnTo>
                    <a:pt x="0" y="0"/>
                  </a:lnTo>
                  <a:lnTo>
                    <a:pt x="0" y="1327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3225711" y="3540505"/>
              <a:ext cx="103505" cy="159385"/>
            </a:xfrm>
            <a:custGeom>
              <a:avLst/>
              <a:gdLst/>
              <a:ahLst/>
              <a:cxnLst/>
              <a:rect l="l" t="t" r="r" b="b"/>
              <a:pathLst>
                <a:path w="103504" h="159385">
                  <a:moveTo>
                    <a:pt x="33134" y="18796"/>
                  </a:moveTo>
                  <a:lnTo>
                    <a:pt x="0" y="18796"/>
                  </a:lnTo>
                  <a:lnTo>
                    <a:pt x="0" y="158762"/>
                  </a:lnTo>
                  <a:lnTo>
                    <a:pt x="33134" y="158762"/>
                  </a:lnTo>
                  <a:lnTo>
                    <a:pt x="33134" y="18796"/>
                  </a:lnTo>
                  <a:close/>
                </a:path>
                <a:path w="103504" h="159385">
                  <a:moveTo>
                    <a:pt x="103111" y="0"/>
                  </a:moveTo>
                  <a:lnTo>
                    <a:pt x="71869" y="0"/>
                  </a:lnTo>
                  <a:lnTo>
                    <a:pt x="71869" y="158762"/>
                  </a:lnTo>
                  <a:lnTo>
                    <a:pt x="103111" y="158762"/>
                  </a:lnTo>
                  <a:lnTo>
                    <a:pt x="10311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3299485" y="3542156"/>
              <a:ext cx="31750" cy="157480"/>
            </a:xfrm>
            <a:custGeom>
              <a:avLst/>
              <a:gdLst/>
              <a:ahLst/>
              <a:cxnLst/>
              <a:rect l="l" t="t" r="r" b="b"/>
              <a:pathLst>
                <a:path w="31750" h="157479">
                  <a:moveTo>
                    <a:pt x="31242" y="0"/>
                  </a:moveTo>
                  <a:lnTo>
                    <a:pt x="0" y="0"/>
                  </a:lnTo>
                  <a:lnTo>
                    <a:pt x="0" y="157111"/>
                  </a:lnTo>
                  <a:lnTo>
                    <a:pt x="31242" y="157111"/>
                  </a:lnTo>
                  <a:lnTo>
                    <a:pt x="312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3297587" y="3540502"/>
              <a:ext cx="31750" cy="158750"/>
            </a:xfrm>
            <a:custGeom>
              <a:avLst/>
              <a:gdLst/>
              <a:ahLst/>
              <a:cxnLst/>
              <a:rect l="l" t="t" r="r" b="b"/>
              <a:pathLst>
                <a:path w="31750" h="158750">
                  <a:moveTo>
                    <a:pt x="0" y="158755"/>
                  </a:moveTo>
                  <a:lnTo>
                    <a:pt x="31239" y="158755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15875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3338224" y="3589272"/>
              <a:ext cx="3175" cy="45085"/>
            </a:xfrm>
            <a:custGeom>
              <a:avLst/>
              <a:gdLst/>
              <a:ahLst/>
              <a:cxnLst/>
              <a:rect l="l" t="t" r="r" b="b"/>
              <a:pathLst>
                <a:path w="3175" h="45085">
                  <a:moveTo>
                    <a:pt x="2793" y="0"/>
                  </a:moveTo>
                  <a:lnTo>
                    <a:pt x="888" y="22099"/>
                  </a:lnTo>
                  <a:lnTo>
                    <a:pt x="0" y="44960"/>
                  </a:lnTo>
                </a:path>
                <a:path w="3175" h="45085">
                  <a:moveTo>
                    <a:pt x="2793" y="0"/>
                  </a:moveTo>
                  <a:lnTo>
                    <a:pt x="888" y="22099"/>
                  </a:lnTo>
                  <a:lnTo>
                    <a:pt x="0" y="4496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3342033" y="3592574"/>
              <a:ext cx="3175" cy="45085"/>
            </a:xfrm>
            <a:custGeom>
              <a:avLst/>
              <a:gdLst/>
              <a:ahLst/>
              <a:cxnLst/>
              <a:rect l="l" t="t" r="r" b="b"/>
              <a:pathLst>
                <a:path w="3175" h="45085">
                  <a:moveTo>
                    <a:pt x="1396" y="-13714"/>
                  </a:moveTo>
                  <a:lnTo>
                    <a:pt x="1396" y="58548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3335303" y="3589272"/>
              <a:ext cx="3175" cy="45085"/>
            </a:xfrm>
            <a:custGeom>
              <a:avLst/>
              <a:gdLst/>
              <a:ahLst/>
              <a:cxnLst/>
              <a:rect l="l" t="t" r="r" b="b"/>
              <a:pathLst>
                <a:path w="3175" h="45085">
                  <a:moveTo>
                    <a:pt x="2920" y="0"/>
                  </a:moveTo>
                  <a:lnTo>
                    <a:pt x="0" y="22099"/>
                  </a:lnTo>
                  <a:lnTo>
                    <a:pt x="0" y="4496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3310026" y="3565778"/>
              <a:ext cx="34290" cy="103505"/>
            </a:xfrm>
            <a:custGeom>
              <a:avLst/>
              <a:gdLst/>
              <a:ahLst/>
              <a:cxnLst/>
              <a:rect l="l" t="t" r="r" b="b"/>
              <a:pathLst>
                <a:path w="34289" h="103504">
                  <a:moveTo>
                    <a:pt x="34163" y="0"/>
                  </a:moveTo>
                  <a:lnTo>
                    <a:pt x="0" y="0"/>
                  </a:lnTo>
                  <a:lnTo>
                    <a:pt x="0" y="103390"/>
                  </a:lnTo>
                  <a:lnTo>
                    <a:pt x="34163" y="103390"/>
                  </a:lnTo>
                  <a:lnTo>
                    <a:pt x="3416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3330477" y="3599940"/>
              <a:ext cx="5080" cy="55880"/>
            </a:xfrm>
            <a:custGeom>
              <a:avLst/>
              <a:gdLst/>
              <a:ahLst/>
              <a:cxnLst/>
              <a:rect l="l" t="t" r="r" b="b"/>
              <a:pathLst>
                <a:path w="5079" h="55879">
                  <a:moveTo>
                    <a:pt x="0" y="0"/>
                  </a:moveTo>
                  <a:lnTo>
                    <a:pt x="4825" y="55502"/>
                  </a:lnTo>
                  <a:lnTo>
                    <a:pt x="0" y="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3271047" y="3581143"/>
              <a:ext cx="55880" cy="75565"/>
            </a:xfrm>
            <a:custGeom>
              <a:avLst/>
              <a:gdLst/>
              <a:ahLst/>
              <a:cxnLst/>
              <a:rect l="l" t="t" r="r" b="b"/>
              <a:pathLst>
                <a:path w="55879" h="75564">
                  <a:moveTo>
                    <a:pt x="49906" y="0"/>
                  </a:moveTo>
                  <a:lnTo>
                    <a:pt x="55621" y="75061"/>
                  </a:lnTo>
                  <a:lnTo>
                    <a:pt x="49906" y="0"/>
                  </a:lnTo>
                  <a:close/>
                </a:path>
                <a:path w="55879" h="75564">
                  <a:moveTo>
                    <a:pt x="45081" y="30227"/>
                  </a:moveTo>
                  <a:lnTo>
                    <a:pt x="47874" y="60328"/>
                  </a:lnTo>
                  <a:lnTo>
                    <a:pt x="45081" y="30227"/>
                  </a:lnTo>
                  <a:close/>
                </a:path>
                <a:path w="55879" h="75564">
                  <a:moveTo>
                    <a:pt x="0" y="25274"/>
                  </a:moveTo>
                  <a:lnTo>
                    <a:pt x="888" y="440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3071547" y="3560695"/>
              <a:ext cx="70485" cy="76835"/>
            </a:xfrm>
            <a:custGeom>
              <a:avLst/>
              <a:gdLst/>
              <a:ahLst/>
              <a:cxnLst/>
              <a:rect l="l" t="t" r="r" b="b"/>
              <a:pathLst>
                <a:path w="70485" h="76835">
                  <a:moveTo>
                    <a:pt x="69970" y="0"/>
                  </a:moveTo>
                  <a:lnTo>
                    <a:pt x="57525" y="65282"/>
                  </a:lnTo>
                </a:path>
                <a:path w="70485" h="76835">
                  <a:moveTo>
                    <a:pt x="2920" y="52327"/>
                  </a:moveTo>
                  <a:lnTo>
                    <a:pt x="0" y="68584"/>
                  </a:lnTo>
                </a:path>
                <a:path w="70485" h="76835">
                  <a:moveTo>
                    <a:pt x="50795" y="69473"/>
                  </a:moveTo>
                  <a:lnTo>
                    <a:pt x="52700" y="58804"/>
                  </a:lnTo>
                </a:path>
                <a:path w="70485" h="76835">
                  <a:moveTo>
                    <a:pt x="36445" y="76712"/>
                  </a:moveTo>
                  <a:lnTo>
                    <a:pt x="41271" y="530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3067737" y="360806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0" y="19559"/>
                  </a:moveTo>
                  <a:lnTo>
                    <a:pt x="380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3038022" y="3619499"/>
              <a:ext cx="1905" cy="22225"/>
            </a:xfrm>
            <a:custGeom>
              <a:avLst/>
              <a:gdLst/>
              <a:ahLst/>
              <a:cxnLst/>
              <a:rect l="l" t="t" r="r" b="b"/>
              <a:pathLst>
                <a:path w="1905" h="22225">
                  <a:moveTo>
                    <a:pt x="1904" y="0"/>
                  </a:moveTo>
                  <a:lnTo>
                    <a:pt x="0" y="10668"/>
                  </a:lnTo>
                  <a:lnTo>
                    <a:pt x="0" y="2197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3001576" y="3611371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5" h="33654">
                  <a:moveTo>
                    <a:pt x="952" y="-13714"/>
                  </a:moveTo>
                  <a:lnTo>
                    <a:pt x="952" y="47117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3255681" y="3684782"/>
              <a:ext cx="12700" cy="155575"/>
            </a:xfrm>
            <a:custGeom>
              <a:avLst/>
              <a:gdLst/>
              <a:ahLst/>
              <a:cxnLst/>
              <a:rect l="l" t="t" r="r" b="b"/>
              <a:pathLst>
                <a:path w="12700" h="155575">
                  <a:moveTo>
                    <a:pt x="6222" y="-13714"/>
                  </a:moveTo>
                  <a:lnTo>
                    <a:pt x="6222" y="168791"/>
                  </a:lnTo>
                </a:path>
              </a:pathLst>
            </a:custGeom>
            <a:ln w="3987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3341652" y="3707010"/>
              <a:ext cx="35560" cy="151130"/>
            </a:xfrm>
            <a:custGeom>
              <a:avLst/>
              <a:gdLst/>
              <a:ahLst/>
              <a:cxnLst/>
              <a:rect l="l" t="t" r="r" b="b"/>
              <a:pathLst>
                <a:path w="35560" h="151129">
                  <a:moveTo>
                    <a:pt x="0" y="150627"/>
                  </a:moveTo>
                  <a:lnTo>
                    <a:pt x="35175" y="150627"/>
                  </a:lnTo>
                  <a:lnTo>
                    <a:pt x="35175" y="0"/>
                  </a:lnTo>
                  <a:lnTo>
                    <a:pt x="0" y="0"/>
                  </a:lnTo>
                  <a:lnTo>
                    <a:pt x="0" y="1506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3345589" y="3707010"/>
              <a:ext cx="35560" cy="151130"/>
            </a:xfrm>
            <a:custGeom>
              <a:avLst/>
              <a:gdLst/>
              <a:ahLst/>
              <a:cxnLst/>
              <a:rect l="l" t="t" r="r" b="b"/>
              <a:pathLst>
                <a:path w="35560" h="151129">
                  <a:moveTo>
                    <a:pt x="0" y="150627"/>
                  </a:moveTo>
                  <a:lnTo>
                    <a:pt x="35048" y="150627"/>
                  </a:lnTo>
                  <a:lnTo>
                    <a:pt x="35048" y="0"/>
                  </a:lnTo>
                  <a:lnTo>
                    <a:pt x="0" y="0"/>
                  </a:lnTo>
                  <a:lnTo>
                    <a:pt x="0" y="1506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3341652" y="3707010"/>
              <a:ext cx="35560" cy="151130"/>
            </a:xfrm>
            <a:custGeom>
              <a:avLst/>
              <a:gdLst/>
              <a:ahLst/>
              <a:cxnLst/>
              <a:rect l="l" t="t" r="r" b="b"/>
              <a:pathLst>
                <a:path w="35560" h="151129">
                  <a:moveTo>
                    <a:pt x="0" y="150627"/>
                  </a:moveTo>
                  <a:lnTo>
                    <a:pt x="35175" y="150627"/>
                  </a:lnTo>
                  <a:lnTo>
                    <a:pt x="35175" y="0"/>
                  </a:lnTo>
                  <a:lnTo>
                    <a:pt x="0" y="0"/>
                  </a:lnTo>
                  <a:lnTo>
                    <a:pt x="0" y="1506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3345589" y="3707010"/>
              <a:ext cx="35560" cy="151130"/>
            </a:xfrm>
            <a:custGeom>
              <a:avLst/>
              <a:gdLst/>
              <a:ahLst/>
              <a:cxnLst/>
              <a:rect l="l" t="t" r="r" b="b"/>
              <a:pathLst>
                <a:path w="35560" h="151129">
                  <a:moveTo>
                    <a:pt x="0" y="150627"/>
                  </a:moveTo>
                  <a:lnTo>
                    <a:pt x="35048" y="150627"/>
                  </a:lnTo>
                  <a:lnTo>
                    <a:pt x="35048" y="0"/>
                  </a:lnTo>
                  <a:lnTo>
                    <a:pt x="0" y="0"/>
                  </a:lnTo>
                  <a:lnTo>
                    <a:pt x="0" y="1506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3270031" y="3800613"/>
              <a:ext cx="8255" cy="40005"/>
            </a:xfrm>
            <a:custGeom>
              <a:avLst/>
              <a:gdLst/>
              <a:ahLst/>
              <a:cxnLst/>
              <a:rect l="l" t="t" r="r" b="b"/>
              <a:pathLst>
                <a:path w="8254" h="40004">
                  <a:moveTo>
                    <a:pt x="1015" y="40007"/>
                  </a:moveTo>
                  <a:lnTo>
                    <a:pt x="7746" y="0"/>
                  </a:lnTo>
                </a:path>
                <a:path w="8254" h="40004">
                  <a:moveTo>
                    <a:pt x="6730" y="0"/>
                  </a:moveTo>
                  <a:lnTo>
                    <a:pt x="0" y="40007"/>
                  </a:lnTo>
                </a:path>
                <a:path w="8254" h="40004">
                  <a:moveTo>
                    <a:pt x="1015" y="40007"/>
                  </a:moveTo>
                  <a:lnTo>
                    <a:pt x="774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3321842" y="3784356"/>
              <a:ext cx="33020" cy="24765"/>
            </a:xfrm>
            <a:custGeom>
              <a:avLst/>
              <a:gdLst/>
              <a:ahLst/>
              <a:cxnLst/>
              <a:rect l="l" t="t" r="r" b="b"/>
              <a:pathLst>
                <a:path w="33020" h="24764">
                  <a:moveTo>
                    <a:pt x="1904" y="24512"/>
                  </a:moveTo>
                  <a:lnTo>
                    <a:pt x="0" y="762"/>
                  </a:lnTo>
                </a:path>
                <a:path w="33020" h="24764">
                  <a:moveTo>
                    <a:pt x="19175" y="0"/>
                  </a:moveTo>
                  <a:lnTo>
                    <a:pt x="20191" y="23623"/>
                  </a:lnTo>
                  <a:lnTo>
                    <a:pt x="19175" y="0"/>
                  </a:lnTo>
                  <a:close/>
                </a:path>
                <a:path w="33020" h="24764">
                  <a:moveTo>
                    <a:pt x="27810" y="22861"/>
                  </a:moveTo>
                  <a:lnTo>
                    <a:pt x="28826" y="22861"/>
                  </a:lnTo>
                  <a:lnTo>
                    <a:pt x="29715" y="21210"/>
                  </a:lnTo>
                  <a:lnTo>
                    <a:pt x="30731" y="20448"/>
                  </a:lnTo>
                  <a:lnTo>
                    <a:pt x="31620" y="18797"/>
                  </a:lnTo>
                  <a:lnTo>
                    <a:pt x="31620" y="17146"/>
                  </a:lnTo>
                  <a:lnTo>
                    <a:pt x="32636" y="15494"/>
                  </a:lnTo>
                  <a:lnTo>
                    <a:pt x="32636" y="13843"/>
                  </a:lnTo>
                </a:path>
                <a:path w="33020" h="24764">
                  <a:moveTo>
                    <a:pt x="2920" y="24512"/>
                  </a:moveTo>
                  <a:lnTo>
                    <a:pt x="101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3337208" y="3784356"/>
              <a:ext cx="1905" cy="24130"/>
            </a:xfrm>
            <a:custGeom>
              <a:avLst/>
              <a:gdLst/>
              <a:ahLst/>
              <a:cxnLst/>
              <a:rect l="l" t="t" r="r" b="b"/>
              <a:pathLst>
                <a:path w="1904" h="24129">
                  <a:moveTo>
                    <a:pt x="0" y="0"/>
                  </a:moveTo>
                  <a:lnTo>
                    <a:pt x="1904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3322858" y="3785118"/>
              <a:ext cx="1905" cy="24130"/>
            </a:xfrm>
            <a:custGeom>
              <a:avLst/>
              <a:gdLst/>
              <a:ahLst/>
              <a:cxnLst/>
              <a:rect l="l" t="t" r="r" b="b"/>
              <a:pathLst>
                <a:path w="1904" h="24129">
                  <a:moveTo>
                    <a:pt x="1904" y="2375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3337208" y="3784356"/>
              <a:ext cx="1905" cy="24130"/>
            </a:xfrm>
            <a:custGeom>
              <a:avLst/>
              <a:gdLst/>
              <a:ahLst/>
              <a:cxnLst/>
              <a:rect l="l" t="t" r="r" b="b"/>
              <a:pathLst>
                <a:path w="1904" h="24129">
                  <a:moveTo>
                    <a:pt x="0" y="0"/>
                  </a:moveTo>
                  <a:lnTo>
                    <a:pt x="1904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3352573" y="380391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88" y="0"/>
                  </a:moveTo>
                  <a:lnTo>
                    <a:pt x="0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3290222" y="3794898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39">
                  <a:moveTo>
                    <a:pt x="0" y="13970"/>
                  </a:moveTo>
                  <a:lnTo>
                    <a:pt x="888" y="889"/>
                  </a:lnTo>
                </a:path>
                <a:path w="5714" h="15239">
                  <a:moveTo>
                    <a:pt x="3809" y="14732"/>
                  </a:move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3293142" y="3795787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70">
                  <a:moveTo>
                    <a:pt x="0" y="13843"/>
                  </a:moveTo>
                  <a:lnTo>
                    <a:pt x="888" y="0"/>
                  </a:lnTo>
                  <a:lnTo>
                    <a:pt x="0" y="13843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3277777" y="3794898"/>
              <a:ext cx="18415" cy="15240"/>
            </a:xfrm>
            <a:custGeom>
              <a:avLst/>
              <a:gdLst/>
              <a:ahLst/>
              <a:cxnLst/>
              <a:rect l="l" t="t" r="r" b="b"/>
              <a:pathLst>
                <a:path w="18414" h="15239">
                  <a:moveTo>
                    <a:pt x="12444" y="13970"/>
                  </a:moveTo>
                  <a:lnTo>
                    <a:pt x="13333" y="889"/>
                  </a:lnTo>
                </a:path>
                <a:path w="18414" h="15239">
                  <a:moveTo>
                    <a:pt x="16254" y="14732"/>
                  </a:moveTo>
                  <a:lnTo>
                    <a:pt x="18159" y="0"/>
                  </a:lnTo>
                </a:path>
                <a:path w="18414" h="15239">
                  <a:moveTo>
                    <a:pt x="17270" y="14732"/>
                  </a:moveTo>
                  <a:lnTo>
                    <a:pt x="18159" y="0"/>
                  </a:lnTo>
                </a:path>
                <a:path w="18414" h="15239">
                  <a:moveTo>
                    <a:pt x="12444" y="13970"/>
                  </a:moveTo>
                  <a:lnTo>
                    <a:pt x="0" y="5715"/>
                  </a:lnTo>
                  <a:lnTo>
                    <a:pt x="12444" y="1397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3252760" y="3798200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70" h="9525">
                  <a:moveTo>
                    <a:pt x="1015" y="901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3292127" y="3845574"/>
              <a:ext cx="6985" cy="64769"/>
            </a:xfrm>
            <a:custGeom>
              <a:avLst/>
              <a:gdLst/>
              <a:ahLst/>
              <a:cxnLst/>
              <a:rect l="l" t="t" r="r" b="b"/>
              <a:pathLst>
                <a:path w="6985" h="64770">
                  <a:moveTo>
                    <a:pt x="3365" y="-13714"/>
                  </a:moveTo>
                  <a:lnTo>
                    <a:pt x="3365" y="78107"/>
                  </a:lnTo>
                </a:path>
              </a:pathLst>
            </a:custGeom>
            <a:ln w="341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3327556" y="3822712"/>
              <a:ext cx="14604" cy="84455"/>
            </a:xfrm>
            <a:custGeom>
              <a:avLst/>
              <a:gdLst/>
              <a:ahLst/>
              <a:cxnLst/>
              <a:rect l="l" t="t" r="r" b="b"/>
              <a:pathLst>
                <a:path w="14604" h="84454">
                  <a:moveTo>
                    <a:pt x="1015" y="0"/>
                  </a:moveTo>
                  <a:lnTo>
                    <a:pt x="14476" y="84079"/>
                  </a:lnTo>
                </a:path>
                <a:path w="14604" h="84454">
                  <a:moveTo>
                    <a:pt x="1015" y="0"/>
                  </a:moveTo>
                  <a:lnTo>
                    <a:pt x="14476" y="84079"/>
                  </a:lnTo>
                </a:path>
                <a:path w="14604" h="84454">
                  <a:moveTo>
                    <a:pt x="0" y="0"/>
                  </a:moveTo>
                  <a:lnTo>
                    <a:pt x="13460" y="840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3328318" y="3808108"/>
              <a:ext cx="37465" cy="111760"/>
            </a:xfrm>
            <a:custGeom>
              <a:avLst/>
              <a:gdLst/>
              <a:ahLst/>
              <a:cxnLst/>
              <a:rect l="l" t="t" r="r" b="b"/>
              <a:pathLst>
                <a:path w="37464" h="111760">
                  <a:moveTo>
                    <a:pt x="0" y="111508"/>
                  </a:moveTo>
                  <a:lnTo>
                    <a:pt x="36953" y="111508"/>
                  </a:lnTo>
                  <a:lnTo>
                    <a:pt x="36953" y="0"/>
                  </a:lnTo>
                  <a:lnTo>
                    <a:pt x="0" y="0"/>
                  </a:lnTo>
                  <a:lnTo>
                    <a:pt x="0" y="111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3331112" y="3808108"/>
              <a:ext cx="37465" cy="111760"/>
            </a:xfrm>
            <a:custGeom>
              <a:avLst/>
              <a:gdLst/>
              <a:ahLst/>
              <a:cxnLst/>
              <a:rect l="l" t="t" r="r" b="b"/>
              <a:pathLst>
                <a:path w="37464" h="111760">
                  <a:moveTo>
                    <a:pt x="0" y="111508"/>
                  </a:moveTo>
                  <a:lnTo>
                    <a:pt x="37080" y="111508"/>
                  </a:lnTo>
                  <a:lnTo>
                    <a:pt x="37080" y="0"/>
                  </a:lnTo>
                  <a:lnTo>
                    <a:pt x="0" y="0"/>
                  </a:lnTo>
                  <a:lnTo>
                    <a:pt x="0" y="111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3328318" y="3808108"/>
              <a:ext cx="37465" cy="111760"/>
            </a:xfrm>
            <a:custGeom>
              <a:avLst/>
              <a:gdLst/>
              <a:ahLst/>
              <a:cxnLst/>
              <a:rect l="l" t="t" r="r" b="b"/>
              <a:pathLst>
                <a:path w="37464" h="111760">
                  <a:moveTo>
                    <a:pt x="0" y="111508"/>
                  </a:moveTo>
                  <a:lnTo>
                    <a:pt x="36953" y="111508"/>
                  </a:lnTo>
                  <a:lnTo>
                    <a:pt x="36953" y="0"/>
                  </a:lnTo>
                  <a:lnTo>
                    <a:pt x="0" y="0"/>
                  </a:lnTo>
                  <a:lnTo>
                    <a:pt x="0" y="111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3251871" y="3822712"/>
              <a:ext cx="107950" cy="118110"/>
            </a:xfrm>
            <a:custGeom>
              <a:avLst/>
              <a:gdLst/>
              <a:ahLst/>
              <a:cxnLst/>
              <a:rect l="l" t="t" r="r" b="b"/>
              <a:pathLst>
                <a:path w="107950" h="118110">
                  <a:moveTo>
                    <a:pt x="97781" y="0"/>
                  </a:moveTo>
                  <a:lnTo>
                    <a:pt x="107432" y="83190"/>
                  </a:lnTo>
                  <a:lnTo>
                    <a:pt x="97781" y="0"/>
                  </a:lnTo>
                  <a:close/>
                </a:path>
                <a:path w="107950" h="118110">
                  <a:moveTo>
                    <a:pt x="1904" y="117482"/>
                  </a:moveTo>
                  <a:lnTo>
                    <a:pt x="17270" y="17908"/>
                  </a:lnTo>
                </a:path>
                <a:path w="107950" h="118110">
                  <a:moveTo>
                    <a:pt x="0" y="116720"/>
                  </a:moveTo>
                  <a:lnTo>
                    <a:pt x="15365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3269142" y="3843161"/>
              <a:ext cx="14604" cy="99695"/>
            </a:xfrm>
            <a:custGeom>
              <a:avLst/>
              <a:gdLst/>
              <a:ahLst/>
              <a:cxnLst/>
              <a:rect l="l" t="t" r="r" b="b"/>
              <a:pathLst>
                <a:path w="14604" h="99695">
                  <a:moveTo>
                    <a:pt x="0" y="99447"/>
                  </a:moveTo>
                  <a:lnTo>
                    <a:pt x="1434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3253776" y="3840620"/>
              <a:ext cx="15875" cy="99695"/>
            </a:xfrm>
            <a:custGeom>
              <a:avLst/>
              <a:gdLst/>
              <a:ahLst/>
              <a:cxnLst/>
              <a:rect l="l" t="t" r="r" b="b"/>
              <a:pathLst>
                <a:path w="15875" h="99695">
                  <a:moveTo>
                    <a:pt x="0" y="99574"/>
                  </a:moveTo>
                  <a:lnTo>
                    <a:pt x="1536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3269142" y="3843161"/>
              <a:ext cx="14604" cy="99695"/>
            </a:xfrm>
            <a:custGeom>
              <a:avLst/>
              <a:gdLst/>
              <a:ahLst/>
              <a:cxnLst/>
              <a:rect l="l" t="t" r="r" b="b"/>
              <a:pathLst>
                <a:path w="14604" h="99695">
                  <a:moveTo>
                    <a:pt x="0" y="99447"/>
                  </a:moveTo>
                  <a:lnTo>
                    <a:pt x="1434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3274856" y="3843923"/>
              <a:ext cx="93980" cy="99695"/>
            </a:xfrm>
            <a:custGeom>
              <a:avLst/>
              <a:gdLst/>
              <a:ahLst/>
              <a:cxnLst/>
              <a:rect l="l" t="t" r="r" b="b"/>
              <a:pathLst>
                <a:path w="93979" h="99695">
                  <a:moveTo>
                    <a:pt x="0" y="99574"/>
                  </a:moveTo>
                  <a:lnTo>
                    <a:pt x="14349" y="0"/>
                  </a:lnTo>
                  <a:lnTo>
                    <a:pt x="0" y="99574"/>
                  </a:lnTo>
                  <a:close/>
                </a:path>
                <a:path w="93979" h="99695">
                  <a:moveTo>
                    <a:pt x="93971" y="93858"/>
                  </a:moveTo>
                  <a:lnTo>
                    <a:pt x="89146" y="11430"/>
                  </a:lnTo>
                  <a:lnTo>
                    <a:pt x="93971" y="93858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3253776" y="3807217"/>
              <a:ext cx="7620" cy="71755"/>
            </a:xfrm>
            <a:custGeom>
              <a:avLst/>
              <a:gdLst/>
              <a:ahLst/>
              <a:cxnLst/>
              <a:rect l="l" t="t" r="r" b="b"/>
              <a:pathLst>
                <a:path w="7620" h="71754">
                  <a:moveTo>
                    <a:pt x="3809" y="-13714"/>
                  </a:moveTo>
                  <a:lnTo>
                    <a:pt x="3809" y="85474"/>
                  </a:lnTo>
                </a:path>
              </a:pathLst>
            </a:custGeom>
            <a:ln w="35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3355367" y="385446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79">
                  <a:moveTo>
                    <a:pt x="1015" y="0"/>
                  </a:moveTo>
                  <a:lnTo>
                    <a:pt x="0" y="1651"/>
                  </a:lnTo>
                  <a:lnTo>
                    <a:pt x="0" y="2540"/>
                  </a:lnTo>
                  <a:lnTo>
                    <a:pt x="0" y="4191"/>
                  </a:lnTo>
                </a:path>
                <a:path w="4445" h="5079">
                  <a:moveTo>
                    <a:pt x="3936" y="889"/>
                  </a:moveTo>
                  <a:lnTo>
                    <a:pt x="2920" y="2540"/>
                  </a:lnTo>
                </a:path>
                <a:path w="4445" h="5079">
                  <a:moveTo>
                    <a:pt x="3936" y="1651"/>
                  </a:moveTo>
                  <a:lnTo>
                    <a:pt x="3936" y="2540"/>
                  </a:lnTo>
                  <a:lnTo>
                    <a:pt x="2920" y="3302"/>
                  </a:lnTo>
                  <a:lnTo>
                    <a:pt x="2920" y="4191"/>
                  </a:lnTo>
                  <a:lnTo>
                    <a:pt x="2920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3359304" y="38561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3284507" y="3843923"/>
              <a:ext cx="7620" cy="46990"/>
            </a:xfrm>
            <a:custGeom>
              <a:avLst/>
              <a:gdLst/>
              <a:ahLst/>
              <a:cxnLst/>
              <a:rect l="l" t="t" r="r" b="b"/>
              <a:pathLst>
                <a:path w="7620" h="46989">
                  <a:moveTo>
                    <a:pt x="7619" y="0"/>
                  </a:moveTo>
                  <a:lnTo>
                    <a:pt x="0" y="46484"/>
                  </a:lnTo>
                  <a:lnTo>
                    <a:pt x="7619" y="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3285396" y="3843161"/>
              <a:ext cx="6985" cy="46990"/>
            </a:xfrm>
            <a:custGeom>
              <a:avLst/>
              <a:gdLst/>
              <a:ahLst/>
              <a:cxnLst/>
              <a:rect l="l" t="t" r="r" b="b"/>
              <a:pathLst>
                <a:path w="6985" h="46989">
                  <a:moveTo>
                    <a:pt x="3365" y="-13714"/>
                  </a:moveTo>
                  <a:lnTo>
                    <a:pt x="3365" y="60199"/>
                  </a:lnTo>
                </a:path>
              </a:pathLst>
            </a:custGeom>
            <a:ln w="341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3364002" y="3928002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29">
                  <a:moveTo>
                    <a:pt x="0" y="23623"/>
                  </a:moveTo>
                  <a:lnTo>
                    <a:pt x="2031" y="23623"/>
                  </a:lnTo>
                  <a:lnTo>
                    <a:pt x="2920" y="22861"/>
                  </a:lnTo>
                  <a:lnTo>
                    <a:pt x="2920" y="21972"/>
                  </a:lnTo>
                  <a:lnTo>
                    <a:pt x="3936" y="21210"/>
                  </a:lnTo>
                  <a:lnTo>
                    <a:pt x="4825" y="19559"/>
                  </a:lnTo>
                  <a:lnTo>
                    <a:pt x="4825" y="17908"/>
                  </a:lnTo>
                  <a:lnTo>
                    <a:pt x="5841" y="16257"/>
                  </a:lnTo>
                  <a:lnTo>
                    <a:pt x="5841" y="14605"/>
                  </a:lnTo>
                  <a:lnTo>
                    <a:pt x="5841" y="13081"/>
                  </a:lnTo>
                </a:path>
                <a:path w="6350" h="24129">
                  <a:moveTo>
                    <a:pt x="2031" y="13843"/>
                  </a:moveTo>
                  <a:lnTo>
                    <a:pt x="2920" y="13843"/>
                  </a:lnTo>
                  <a:lnTo>
                    <a:pt x="3936" y="13081"/>
                  </a:lnTo>
                  <a:lnTo>
                    <a:pt x="3936" y="12192"/>
                  </a:lnTo>
                  <a:lnTo>
                    <a:pt x="3936" y="11430"/>
                  </a:lnTo>
                  <a:lnTo>
                    <a:pt x="4825" y="10541"/>
                  </a:lnTo>
                  <a:lnTo>
                    <a:pt x="3936" y="9779"/>
                  </a:lnTo>
                  <a:lnTo>
                    <a:pt x="3936" y="8890"/>
                  </a:lnTo>
                  <a:lnTo>
                    <a:pt x="3936" y="8128"/>
                  </a:lnTo>
                  <a:lnTo>
                    <a:pt x="2920" y="7366"/>
                  </a:lnTo>
                  <a:lnTo>
                    <a:pt x="2920" y="6477"/>
                  </a:lnTo>
                  <a:lnTo>
                    <a:pt x="2031" y="6477"/>
                  </a:lnTo>
                </a:path>
                <a:path w="6350" h="24129">
                  <a:moveTo>
                    <a:pt x="4825" y="5715"/>
                  </a:moveTo>
                  <a:lnTo>
                    <a:pt x="3936" y="4064"/>
                  </a:lnTo>
                  <a:lnTo>
                    <a:pt x="3936" y="2413"/>
                  </a:lnTo>
                  <a:lnTo>
                    <a:pt x="2920" y="762"/>
                  </a:lnTo>
                  <a:lnTo>
                    <a:pt x="20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3354224" y="3936511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39" h="4445">
                  <a:moveTo>
                    <a:pt x="0" y="4127"/>
                  </a:moveTo>
                  <a:lnTo>
                    <a:pt x="27429" y="4127"/>
                  </a:lnTo>
                </a:path>
                <a:path w="27939" h="444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3368828" y="393371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0"/>
                  </a:moveTo>
                  <a:lnTo>
                    <a:pt x="1015" y="73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3367939" y="39394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3367939" y="39368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3354478" y="3928764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0"/>
                  </a:moveTo>
                  <a:lnTo>
                    <a:pt x="2920" y="2375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3357399" y="3928764"/>
              <a:ext cx="3810" cy="24130"/>
            </a:xfrm>
            <a:custGeom>
              <a:avLst/>
              <a:gdLst/>
              <a:ahLst/>
              <a:cxnLst/>
              <a:rect l="l" t="t" r="r" b="b"/>
              <a:pathLst>
                <a:path w="3810" h="24129">
                  <a:moveTo>
                    <a:pt x="3809" y="2375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3344827" y="3929653"/>
              <a:ext cx="4445" cy="24130"/>
            </a:xfrm>
            <a:custGeom>
              <a:avLst/>
              <a:gdLst/>
              <a:ahLst/>
              <a:cxnLst/>
              <a:rect l="l" t="t" r="r" b="b"/>
              <a:pathLst>
                <a:path w="4445" h="24129">
                  <a:moveTo>
                    <a:pt x="3936" y="23623"/>
                  </a:moveTo>
                  <a:lnTo>
                    <a:pt x="1015" y="0"/>
                  </a:lnTo>
                </a:path>
                <a:path w="4445" h="24129">
                  <a:moveTo>
                    <a:pt x="0" y="0"/>
                  </a:moveTo>
                  <a:lnTo>
                    <a:pt x="2920" y="23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3361208" y="3934479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793" y="0"/>
                  </a:moveTo>
                  <a:lnTo>
                    <a:pt x="1904" y="0"/>
                  </a:lnTo>
                  <a:lnTo>
                    <a:pt x="1904" y="889"/>
                  </a:lnTo>
                  <a:lnTo>
                    <a:pt x="888" y="889"/>
                  </a:lnTo>
                  <a:lnTo>
                    <a:pt x="888" y="1651"/>
                  </a:lnTo>
                  <a:lnTo>
                    <a:pt x="0" y="2413"/>
                  </a:lnTo>
                  <a:lnTo>
                    <a:pt x="0" y="3302"/>
                  </a:lnTo>
                  <a:lnTo>
                    <a:pt x="0" y="4064"/>
                  </a:lnTo>
                  <a:lnTo>
                    <a:pt x="0" y="4953"/>
                  </a:lnTo>
                  <a:lnTo>
                    <a:pt x="888" y="5715"/>
                  </a:lnTo>
                  <a:lnTo>
                    <a:pt x="888" y="6604"/>
                  </a:lnTo>
                  <a:lnTo>
                    <a:pt x="1904" y="7366"/>
                  </a:lnTo>
                  <a:lnTo>
                    <a:pt x="2793" y="736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3363113" y="3934479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920" y="0"/>
                  </a:moveTo>
                  <a:lnTo>
                    <a:pt x="1904" y="0"/>
                  </a:lnTo>
                  <a:lnTo>
                    <a:pt x="888" y="889"/>
                  </a:lnTo>
                  <a:lnTo>
                    <a:pt x="888" y="1651"/>
                  </a:lnTo>
                  <a:lnTo>
                    <a:pt x="0" y="2413"/>
                  </a:lnTo>
                  <a:lnTo>
                    <a:pt x="0" y="3302"/>
                  </a:lnTo>
                  <a:lnTo>
                    <a:pt x="0" y="4064"/>
                  </a:lnTo>
                  <a:lnTo>
                    <a:pt x="0" y="4953"/>
                  </a:lnTo>
                  <a:lnTo>
                    <a:pt x="888" y="5715"/>
                  </a:lnTo>
                  <a:lnTo>
                    <a:pt x="888" y="6604"/>
                  </a:lnTo>
                  <a:lnTo>
                    <a:pt x="1904" y="7366"/>
                  </a:lnTo>
                  <a:lnTo>
                    <a:pt x="2920" y="736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3348383" y="3939814"/>
              <a:ext cx="29845" cy="0"/>
            </a:xfrm>
            <a:custGeom>
              <a:avLst/>
              <a:gdLst/>
              <a:ahLst/>
              <a:cxnLst/>
              <a:rect l="l" t="t" r="r" b="b"/>
              <a:pathLst>
                <a:path w="29845">
                  <a:moveTo>
                    <a:pt x="0" y="0"/>
                  </a:moveTo>
                  <a:lnTo>
                    <a:pt x="27429" y="0"/>
                  </a:lnTo>
                </a:path>
                <a:path w="29845">
                  <a:moveTo>
                    <a:pt x="1904" y="0"/>
                  </a:moveTo>
                  <a:lnTo>
                    <a:pt x="2933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3282475" y="3914920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2920" y="0"/>
                  </a:moveTo>
                  <a:lnTo>
                    <a:pt x="0" y="29338"/>
                  </a:lnTo>
                  <a:lnTo>
                    <a:pt x="2920" y="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3295936" y="3920635"/>
              <a:ext cx="3810" cy="29845"/>
            </a:xfrm>
            <a:custGeom>
              <a:avLst/>
              <a:gdLst/>
              <a:ahLst/>
              <a:cxnLst/>
              <a:rect l="l" t="t" r="r" b="b"/>
              <a:pathLst>
                <a:path w="3810" h="29845">
                  <a:moveTo>
                    <a:pt x="0" y="0"/>
                  </a:moveTo>
                  <a:lnTo>
                    <a:pt x="3809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3251871" y="393943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88" y="762"/>
                  </a:lnTo>
                  <a:lnTo>
                    <a:pt x="190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3251871" y="3939433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3251871" y="3939433"/>
              <a:ext cx="29209" cy="38735"/>
            </a:xfrm>
            <a:custGeom>
              <a:avLst/>
              <a:gdLst/>
              <a:ahLst/>
              <a:cxnLst/>
              <a:rect l="l" t="t" r="r" b="b"/>
              <a:pathLst>
                <a:path w="29210" h="38735">
                  <a:moveTo>
                    <a:pt x="0" y="0"/>
                  </a:moveTo>
                  <a:lnTo>
                    <a:pt x="888" y="762"/>
                  </a:lnTo>
                  <a:lnTo>
                    <a:pt x="1904" y="762"/>
                  </a:lnTo>
                </a:path>
                <a:path w="29210" h="38735">
                  <a:moveTo>
                    <a:pt x="16254" y="38356"/>
                  </a:moveTo>
                  <a:lnTo>
                    <a:pt x="28699" y="342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3268126" y="3956579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1904" y="2413"/>
                  </a:moveTo>
                  <a:lnTo>
                    <a:pt x="0" y="21210"/>
                  </a:lnTo>
                </a:path>
                <a:path w="3175" h="21589">
                  <a:moveTo>
                    <a:pt x="1015" y="0"/>
                  </a:moveTo>
                  <a:lnTo>
                    <a:pt x="2920" y="762"/>
                  </a:lnTo>
                </a:path>
                <a:path w="3175" h="21589">
                  <a:moveTo>
                    <a:pt x="1015" y="2413"/>
                  </a:moveTo>
                  <a:lnTo>
                    <a:pt x="190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3268126" y="3942608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5841" y="4191"/>
                  </a:moveTo>
                  <a:lnTo>
                    <a:pt x="4825" y="3302"/>
                  </a:lnTo>
                  <a:lnTo>
                    <a:pt x="3809" y="3302"/>
                  </a:lnTo>
                  <a:lnTo>
                    <a:pt x="2920" y="3302"/>
                  </a:lnTo>
                  <a:lnTo>
                    <a:pt x="1904" y="3302"/>
                  </a:lnTo>
                  <a:lnTo>
                    <a:pt x="1015" y="2540"/>
                  </a:lnTo>
                  <a:lnTo>
                    <a:pt x="0" y="2540"/>
                  </a:lnTo>
                </a:path>
                <a:path w="6985" h="4445">
                  <a:moveTo>
                    <a:pt x="1015" y="0"/>
                  </a:moveTo>
                  <a:lnTo>
                    <a:pt x="1904" y="889"/>
                  </a:lnTo>
                  <a:lnTo>
                    <a:pt x="2920" y="889"/>
                  </a:lnTo>
                  <a:lnTo>
                    <a:pt x="3809" y="889"/>
                  </a:lnTo>
                  <a:lnTo>
                    <a:pt x="4825" y="889"/>
                  </a:lnTo>
                  <a:lnTo>
                    <a:pt x="5841" y="889"/>
                  </a:lnTo>
                  <a:lnTo>
                    <a:pt x="6730" y="889"/>
                  </a:lnTo>
                </a:path>
                <a:path w="6985" h="4445">
                  <a:moveTo>
                    <a:pt x="1015" y="0"/>
                  </a:moveTo>
                  <a:lnTo>
                    <a:pt x="1904" y="889"/>
                  </a:lnTo>
                  <a:lnTo>
                    <a:pt x="2920" y="889"/>
                  </a:lnTo>
                  <a:lnTo>
                    <a:pt x="3809" y="889"/>
                  </a:lnTo>
                  <a:lnTo>
                    <a:pt x="4825" y="889"/>
                  </a:lnTo>
                  <a:lnTo>
                    <a:pt x="5841" y="889"/>
                  </a:lnTo>
                  <a:lnTo>
                    <a:pt x="673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3268126" y="394591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3271047" y="3946799"/>
              <a:ext cx="33020" cy="33020"/>
            </a:xfrm>
            <a:custGeom>
              <a:avLst/>
              <a:gdLst/>
              <a:ahLst/>
              <a:cxnLst/>
              <a:rect l="l" t="t" r="r" b="b"/>
              <a:pathLst>
                <a:path w="33020" h="33020">
                  <a:moveTo>
                    <a:pt x="2920" y="0"/>
                  </a:moveTo>
                  <a:lnTo>
                    <a:pt x="0" y="10541"/>
                  </a:lnTo>
                </a:path>
                <a:path w="33020" h="33020">
                  <a:moveTo>
                    <a:pt x="10540" y="2413"/>
                  </a:moveTo>
                  <a:lnTo>
                    <a:pt x="9524" y="26925"/>
                  </a:lnTo>
                </a:path>
                <a:path w="33020" h="33020">
                  <a:moveTo>
                    <a:pt x="28699" y="3175"/>
                  </a:moveTo>
                  <a:lnTo>
                    <a:pt x="32636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3348764" y="3952515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8635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3357399" y="3951625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70">
                  <a:moveTo>
                    <a:pt x="6603" y="0"/>
                  </a:moveTo>
                  <a:lnTo>
                    <a:pt x="3809" y="889"/>
                  </a:lnTo>
                </a:path>
                <a:path w="6985" h="1270">
                  <a:moveTo>
                    <a:pt x="0" y="889"/>
                  </a:moveTo>
                  <a:lnTo>
                    <a:pt x="888" y="889"/>
                  </a:lnTo>
                  <a:lnTo>
                    <a:pt x="1904" y="889"/>
                  </a:lnTo>
                  <a:lnTo>
                    <a:pt x="2793" y="889"/>
                  </a:lnTo>
                  <a:lnTo>
                    <a:pt x="3809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3347748" y="3952515"/>
              <a:ext cx="10160" cy="1905"/>
            </a:xfrm>
            <a:custGeom>
              <a:avLst/>
              <a:gdLst/>
              <a:ahLst/>
              <a:cxnLst/>
              <a:rect l="l" t="t" r="r" b="b"/>
              <a:pathLst>
                <a:path w="10160" h="1904">
                  <a:moveTo>
                    <a:pt x="0" y="762"/>
                  </a:moveTo>
                  <a:lnTo>
                    <a:pt x="1015" y="762"/>
                  </a:lnTo>
                </a:path>
                <a:path w="10160" h="1904">
                  <a:moveTo>
                    <a:pt x="2920" y="762"/>
                  </a:moveTo>
                  <a:lnTo>
                    <a:pt x="2920" y="1524"/>
                  </a:lnTo>
                  <a:lnTo>
                    <a:pt x="3809" y="1524"/>
                  </a:lnTo>
                  <a:lnTo>
                    <a:pt x="3809" y="762"/>
                  </a:lnTo>
                </a:path>
                <a:path w="10160" h="1904">
                  <a:moveTo>
                    <a:pt x="9651" y="0"/>
                  </a:moveTo>
                  <a:lnTo>
                    <a:pt x="9651" y="762"/>
                  </a:lnTo>
                  <a:lnTo>
                    <a:pt x="3809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3360193" y="3952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3357399" y="39532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  <a:lnTo>
                    <a:pt x="279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3357399" y="39525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3360193" y="395251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0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3348764" y="39532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0"/>
                  </a:moveTo>
                  <a:lnTo>
                    <a:pt x="888" y="0"/>
                  </a:lnTo>
                  <a:lnTo>
                    <a:pt x="1904" y="0"/>
                  </a:lnTo>
                  <a:close/>
                </a:path>
                <a:path w="1904" h="1270">
                  <a:moveTo>
                    <a:pt x="888" y="0"/>
                  </a:moveTo>
                  <a:lnTo>
                    <a:pt x="888" y="762"/>
                  </a:lnTo>
                  <a:lnTo>
                    <a:pt x="0" y="762"/>
                  </a:lnTo>
                </a:path>
                <a:path w="1904" h="1270">
                  <a:moveTo>
                    <a:pt x="0" y="762"/>
                  </a:moveTo>
                  <a:lnTo>
                    <a:pt x="888" y="762"/>
                  </a:lnTo>
                  <a:lnTo>
                    <a:pt x="190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3350668" y="39540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3348764" y="395492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3348764" y="39540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3348764" y="3953277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4">
                  <a:moveTo>
                    <a:pt x="1904" y="0"/>
                  </a:moveTo>
                  <a:lnTo>
                    <a:pt x="1904" y="762"/>
                  </a:lnTo>
                  <a:lnTo>
                    <a:pt x="2793" y="762"/>
                  </a:lnTo>
                  <a:lnTo>
                    <a:pt x="2793" y="0"/>
                  </a:lnTo>
                </a:path>
                <a:path w="8889" h="1904">
                  <a:moveTo>
                    <a:pt x="2793" y="0"/>
                  </a:moveTo>
                  <a:lnTo>
                    <a:pt x="1904" y="762"/>
                  </a:lnTo>
                </a:path>
                <a:path w="8889" h="1904">
                  <a:moveTo>
                    <a:pt x="888" y="0"/>
                  </a:moveTo>
                  <a:lnTo>
                    <a:pt x="1904" y="0"/>
                  </a:lnTo>
                </a:path>
                <a:path w="8889" h="1904">
                  <a:moveTo>
                    <a:pt x="0" y="1651"/>
                  </a:moveTo>
                  <a:lnTo>
                    <a:pt x="888" y="1651"/>
                  </a:lnTo>
                  <a:lnTo>
                    <a:pt x="1904" y="1651"/>
                  </a:lnTo>
                </a:path>
                <a:path w="8889" h="1904">
                  <a:moveTo>
                    <a:pt x="7619" y="0"/>
                  </a:moveTo>
                  <a:lnTo>
                    <a:pt x="7619" y="1651"/>
                  </a:lnTo>
                  <a:lnTo>
                    <a:pt x="1904" y="1651"/>
                  </a:lnTo>
                  <a:lnTo>
                    <a:pt x="1904" y="762"/>
                  </a:lnTo>
                  <a:lnTo>
                    <a:pt x="7619" y="0"/>
                  </a:lnTo>
                  <a:close/>
                </a:path>
                <a:path w="8889" h="1904">
                  <a:moveTo>
                    <a:pt x="2793" y="0"/>
                  </a:moveTo>
                  <a:lnTo>
                    <a:pt x="8635" y="0"/>
                  </a:lnTo>
                  <a:lnTo>
                    <a:pt x="7619" y="0"/>
                  </a:lnTo>
                  <a:lnTo>
                    <a:pt x="1904" y="762"/>
                  </a:lnTo>
                  <a:lnTo>
                    <a:pt x="2793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3350668" y="3954928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3356383" y="395327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51"/>
                  </a:moveTo>
                  <a:lnTo>
                    <a:pt x="2920" y="762"/>
                  </a:lnTo>
                </a:path>
                <a:path w="3175" h="1904">
                  <a:moveTo>
                    <a:pt x="0" y="1651"/>
                  </a:moveTo>
                  <a:lnTo>
                    <a:pt x="0" y="0"/>
                  </a:ln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3359304" y="39532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3362097" y="395327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3359304" y="395403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3357399" y="39532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  <a:lnTo>
                    <a:pt x="279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3360193" y="395327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3356383" y="39532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3360193" y="395251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1015" y="0"/>
                  </a:moveTo>
                  <a:lnTo>
                    <a:pt x="2920" y="0"/>
                  </a:lnTo>
                  <a:lnTo>
                    <a:pt x="1904" y="762"/>
                  </a:lnTo>
                  <a:lnTo>
                    <a:pt x="0" y="762"/>
                  </a:lnTo>
                  <a:lnTo>
                    <a:pt x="1015" y="0"/>
                  </a:lnTo>
                  <a:close/>
                </a:path>
                <a:path w="3175" h="1904">
                  <a:moveTo>
                    <a:pt x="1904" y="1524"/>
                  </a:moveTo>
                  <a:lnTo>
                    <a:pt x="2920" y="152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3349653" y="395327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3359304" y="3952515"/>
              <a:ext cx="5080" cy="35560"/>
            </a:xfrm>
            <a:custGeom>
              <a:avLst/>
              <a:gdLst/>
              <a:ahLst/>
              <a:cxnLst/>
              <a:rect l="l" t="t" r="r" b="b"/>
              <a:pathLst>
                <a:path w="5079" h="35560">
                  <a:moveTo>
                    <a:pt x="2793" y="762"/>
                  </a:moveTo>
                  <a:lnTo>
                    <a:pt x="3809" y="0"/>
                  </a:lnTo>
                </a:path>
                <a:path w="5079" h="35560">
                  <a:moveTo>
                    <a:pt x="2793" y="24385"/>
                  </a:moveTo>
                  <a:lnTo>
                    <a:pt x="2793" y="23623"/>
                  </a:lnTo>
                  <a:lnTo>
                    <a:pt x="0" y="1524"/>
                  </a:lnTo>
                </a:path>
                <a:path w="5079" h="35560">
                  <a:moveTo>
                    <a:pt x="2793" y="24385"/>
                  </a:moveTo>
                  <a:lnTo>
                    <a:pt x="4698" y="350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3348764" y="395327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762"/>
                  </a:moveTo>
                  <a:lnTo>
                    <a:pt x="888" y="762"/>
                  </a:lnTo>
                </a:path>
                <a:path w="1904" h="1270">
                  <a:moveTo>
                    <a:pt x="888" y="762"/>
                  </a:moveTo>
                  <a:lnTo>
                    <a:pt x="0" y="762"/>
                  </a:ln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3356383" y="3953277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714" y="0"/>
                  </a:moveTo>
                  <a:lnTo>
                    <a:pt x="3809" y="0"/>
                  </a:lnTo>
                  <a:lnTo>
                    <a:pt x="0" y="0"/>
                  </a:lnTo>
                </a:path>
                <a:path w="5714" h="1904">
                  <a:moveTo>
                    <a:pt x="0" y="1651"/>
                  </a:moveTo>
                  <a:lnTo>
                    <a:pt x="3809" y="762"/>
                  </a:lnTo>
                  <a:lnTo>
                    <a:pt x="571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3270031" y="395734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15" y="0"/>
                  </a:moveTo>
                  <a:lnTo>
                    <a:pt x="0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3364002" y="394184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3364002" y="3941846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31" y="0"/>
                  </a:moveTo>
                  <a:lnTo>
                    <a:pt x="0" y="0"/>
                  </a:lnTo>
                </a:path>
                <a:path w="2539">
                  <a:moveTo>
                    <a:pt x="0" y="0"/>
                  </a:moveTo>
                  <a:lnTo>
                    <a:pt x="2031" y="0"/>
                  </a:lnTo>
                </a:path>
                <a:path w="2539">
                  <a:moveTo>
                    <a:pt x="0" y="0"/>
                  </a:moveTo>
                  <a:lnTo>
                    <a:pt x="20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3362097" y="394019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0" y="889"/>
                  </a:lnTo>
                  <a:lnTo>
                    <a:pt x="1015" y="1651"/>
                  </a:lnTo>
                  <a:lnTo>
                    <a:pt x="190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3364002" y="394019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5" h="1904">
                  <a:moveTo>
                    <a:pt x="3936" y="889"/>
                  </a:moveTo>
                  <a:lnTo>
                    <a:pt x="2920" y="1651"/>
                  </a:lnTo>
                  <a:lnTo>
                    <a:pt x="2031" y="1651"/>
                  </a:lnTo>
                  <a:lnTo>
                    <a:pt x="1015" y="1651"/>
                  </a:lnTo>
                  <a:lnTo>
                    <a:pt x="0" y="889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3270031" y="3943497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3936" y="3302"/>
                  </a:moveTo>
                  <a:lnTo>
                    <a:pt x="4825" y="0"/>
                  </a:lnTo>
                </a:path>
                <a:path w="12700" h="5714">
                  <a:moveTo>
                    <a:pt x="12444" y="762"/>
                  </a:moveTo>
                  <a:lnTo>
                    <a:pt x="11555" y="5715"/>
                  </a:lnTo>
                </a:path>
                <a:path w="12700" h="5714">
                  <a:moveTo>
                    <a:pt x="3936" y="3302"/>
                  </a:moveTo>
                  <a:lnTo>
                    <a:pt x="12444" y="762"/>
                  </a:lnTo>
                </a:path>
                <a:path w="12700" h="5714">
                  <a:moveTo>
                    <a:pt x="3936" y="3302"/>
                  </a:moveTo>
                  <a:lnTo>
                    <a:pt x="4825" y="0"/>
                  </a:lnTo>
                </a:path>
                <a:path w="12700" h="5714">
                  <a:moveTo>
                    <a:pt x="3936" y="3302"/>
                  </a:moveTo>
                  <a:lnTo>
                    <a:pt x="12444" y="762"/>
                  </a:lnTo>
                </a:path>
                <a:path w="12700" h="5714">
                  <a:moveTo>
                    <a:pt x="0" y="2413"/>
                  </a:moveTo>
                  <a:lnTo>
                    <a:pt x="2920" y="3302"/>
                  </a:lnTo>
                  <a:lnTo>
                    <a:pt x="3936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3253776" y="3940195"/>
              <a:ext cx="15875" cy="5715"/>
            </a:xfrm>
            <a:custGeom>
              <a:avLst/>
              <a:gdLst/>
              <a:ahLst/>
              <a:cxnLst/>
              <a:rect l="l" t="t" r="r" b="b"/>
              <a:pathLst>
                <a:path w="15875" h="5714">
                  <a:moveTo>
                    <a:pt x="0" y="0"/>
                  </a:moveTo>
                  <a:lnTo>
                    <a:pt x="15365" y="2413"/>
                  </a:lnTo>
                </a:path>
                <a:path w="15875" h="5714">
                  <a:moveTo>
                    <a:pt x="0" y="2413"/>
                  </a:moveTo>
                  <a:lnTo>
                    <a:pt x="14349" y="5715"/>
                  </a:lnTo>
                </a:path>
                <a:path w="15875" h="5714">
                  <a:moveTo>
                    <a:pt x="0" y="0"/>
                  </a:moveTo>
                  <a:lnTo>
                    <a:pt x="1536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3248062" y="3956579"/>
              <a:ext cx="16510" cy="2540"/>
            </a:xfrm>
            <a:custGeom>
              <a:avLst/>
              <a:gdLst/>
              <a:ahLst/>
              <a:cxnLst/>
              <a:rect l="l" t="t" r="r" b="b"/>
              <a:pathLst>
                <a:path w="16510" h="2539">
                  <a:moveTo>
                    <a:pt x="0" y="0"/>
                  </a:moveTo>
                  <a:lnTo>
                    <a:pt x="7619" y="2413"/>
                  </a:lnTo>
                  <a:lnTo>
                    <a:pt x="16254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3249966" y="3945910"/>
              <a:ext cx="18415" cy="10795"/>
            </a:xfrm>
            <a:custGeom>
              <a:avLst/>
              <a:gdLst/>
              <a:ahLst/>
              <a:cxnLst/>
              <a:rect l="l" t="t" r="r" b="b"/>
              <a:pathLst>
                <a:path w="18414" h="10795">
                  <a:moveTo>
                    <a:pt x="0" y="8128"/>
                  </a:moveTo>
                  <a:lnTo>
                    <a:pt x="6730" y="10668"/>
                  </a:lnTo>
                </a:path>
                <a:path w="18414" h="10795">
                  <a:moveTo>
                    <a:pt x="18159" y="0"/>
                  </a:moveTo>
                  <a:lnTo>
                    <a:pt x="15365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3263300" y="3955690"/>
              <a:ext cx="2540" cy="21590"/>
            </a:xfrm>
            <a:custGeom>
              <a:avLst/>
              <a:gdLst/>
              <a:ahLst/>
              <a:cxnLst/>
              <a:rect l="l" t="t" r="r" b="b"/>
              <a:pathLst>
                <a:path w="2539" h="21589">
                  <a:moveTo>
                    <a:pt x="2031" y="0"/>
                  </a:moveTo>
                  <a:lnTo>
                    <a:pt x="1015" y="3302"/>
                  </a:lnTo>
                </a:path>
                <a:path w="2539" h="21589">
                  <a:moveTo>
                    <a:pt x="1015" y="3302"/>
                  </a:moveTo>
                  <a:lnTo>
                    <a:pt x="0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3265332" y="395569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0"/>
                  </a:moveTo>
                  <a:lnTo>
                    <a:pt x="1904" y="0"/>
                  </a:lnTo>
                  <a:lnTo>
                    <a:pt x="3809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3256697" y="3955690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70">
                  <a:moveTo>
                    <a:pt x="0" y="889"/>
                  </a:moveTo>
                  <a:lnTo>
                    <a:pt x="1904" y="889"/>
                  </a:lnTo>
                  <a:lnTo>
                    <a:pt x="3809" y="889"/>
                  </a:lnTo>
                  <a:lnTo>
                    <a:pt x="5714" y="889"/>
                  </a:lnTo>
                  <a:lnTo>
                    <a:pt x="6603" y="0"/>
                  </a:lnTo>
                  <a:lnTo>
                    <a:pt x="863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3264316" y="395899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3809" y="0"/>
                  </a:lnTo>
                  <a:lnTo>
                    <a:pt x="482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3268126" y="3945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3268126" y="394260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540"/>
                  </a:moveTo>
                  <a:lnTo>
                    <a:pt x="0" y="1651"/>
                  </a:ln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3249966" y="3942608"/>
              <a:ext cx="3810" cy="11430"/>
            </a:xfrm>
            <a:custGeom>
              <a:avLst/>
              <a:gdLst/>
              <a:ahLst/>
              <a:cxnLst/>
              <a:rect l="l" t="t" r="r" b="b"/>
              <a:pathLst>
                <a:path w="3810" h="11429">
                  <a:moveTo>
                    <a:pt x="0" y="11430"/>
                  </a:moveTo>
                  <a:lnTo>
                    <a:pt x="380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3243236" y="3942608"/>
              <a:ext cx="8890" cy="32384"/>
            </a:xfrm>
            <a:custGeom>
              <a:avLst/>
              <a:gdLst/>
              <a:ahLst/>
              <a:cxnLst/>
              <a:rect l="l" t="t" r="r" b="b"/>
              <a:pathLst>
                <a:path w="8889" h="32385">
                  <a:moveTo>
                    <a:pt x="3809" y="11430"/>
                  </a:moveTo>
                  <a:lnTo>
                    <a:pt x="8635" y="0"/>
                  </a:lnTo>
                </a:path>
                <a:path w="8889" h="32385">
                  <a:moveTo>
                    <a:pt x="1904" y="31879"/>
                  </a:moveTo>
                  <a:lnTo>
                    <a:pt x="4825" y="13970"/>
                  </a:lnTo>
                </a:path>
                <a:path w="8889" h="32385">
                  <a:moveTo>
                    <a:pt x="0" y="31116"/>
                  </a:moveTo>
                  <a:lnTo>
                    <a:pt x="3809" y="13970"/>
                  </a:lnTo>
                </a:path>
                <a:path w="8889" h="32385">
                  <a:moveTo>
                    <a:pt x="6730" y="11430"/>
                  </a:moveTo>
                  <a:lnTo>
                    <a:pt x="4825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3247046" y="395403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3247046" y="395403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015" y="0"/>
                  </a:lnTo>
                  <a:lnTo>
                    <a:pt x="2920" y="0"/>
                  </a:lnTo>
                </a:path>
                <a:path w="3175" h="2539">
                  <a:moveTo>
                    <a:pt x="0" y="2540"/>
                  </a:moveTo>
                  <a:lnTo>
                    <a:pt x="1015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3251871" y="394260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3253776" y="394019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3284507" y="3890407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0"/>
                  </a:moveTo>
                  <a:lnTo>
                    <a:pt x="0" y="1651"/>
                  </a:lnTo>
                  <a:lnTo>
                    <a:pt x="0" y="4064"/>
                  </a:lnTo>
                  <a:lnTo>
                    <a:pt x="888" y="5715"/>
                  </a:lnTo>
                </a:path>
                <a:path w="1270" h="5714">
                  <a:moveTo>
                    <a:pt x="0" y="0"/>
                  </a:moveTo>
                  <a:lnTo>
                    <a:pt x="0" y="1651"/>
                  </a:lnTo>
                  <a:lnTo>
                    <a:pt x="0" y="4064"/>
                  </a:lnTo>
                  <a:lnTo>
                    <a:pt x="888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3358288" y="3859418"/>
              <a:ext cx="3810" cy="62865"/>
            </a:xfrm>
            <a:custGeom>
              <a:avLst/>
              <a:gdLst/>
              <a:ahLst/>
              <a:cxnLst/>
              <a:rect l="l" t="t" r="r" b="b"/>
              <a:pathLst>
                <a:path w="3810" h="62864">
                  <a:moveTo>
                    <a:pt x="1904" y="-13714"/>
                  </a:moveTo>
                  <a:lnTo>
                    <a:pt x="1904" y="76583"/>
                  </a:lnTo>
                </a:path>
              </a:pathLst>
            </a:custGeom>
            <a:ln w="31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3293142" y="389129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0"/>
                  </a:moveTo>
                  <a:lnTo>
                    <a:pt x="2793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3285396" y="38912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3343938" y="3924700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79">
                  <a:moveTo>
                    <a:pt x="10540" y="4064"/>
                  </a:moveTo>
                  <a:lnTo>
                    <a:pt x="1904" y="4953"/>
                  </a:lnTo>
                  <a:lnTo>
                    <a:pt x="888" y="0"/>
                  </a:lnTo>
                </a:path>
                <a:path w="10795" h="5079">
                  <a:moveTo>
                    <a:pt x="888" y="4953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3342033" y="3905902"/>
              <a:ext cx="10795" cy="24130"/>
            </a:xfrm>
            <a:custGeom>
              <a:avLst/>
              <a:gdLst/>
              <a:ahLst/>
              <a:cxnLst/>
              <a:rect l="l" t="t" r="r" b="b"/>
              <a:pathLst>
                <a:path w="10795" h="24129">
                  <a:moveTo>
                    <a:pt x="2793" y="23750"/>
                  </a:moveTo>
                  <a:lnTo>
                    <a:pt x="3809" y="23750"/>
                  </a:lnTo>
                </a:path>
                <a:path w="10795" h="24129">
                  <a:moveTo>
                    <a:pt x="9524" y="0"/>
                  </a:moveTo>
                  <a:lnTo>
                    <a:pt x="10540" y="6604"/>
                  </a:lnTo>
                  <a:lnTo>
                    <a:pt x="888" y="7366"/>
                  </a:ln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3352573" y="3905902"/>
              <a:ext cx="3175" cy="18415"/>
            </a:xfrm>
            <a:custGeom>
              <a:avLst/>
              <a:gdLst/>
              <a:ahLst/>
              <a:cxnLst/>
              <a:rect l="l" t="t" r="r" b="b"/>
              <a:pathLst>
                <a:path w="3175" h="18414">
                  <a:moveTo>
                    <a:pt x="1904" y="0"/>
                  </a:moveTo>
                  <a:lnTo>
                    <a:pt x="2793" y="6604"/>
                  </a:lnTo>
                </a:path>
                <a:path w="3175" h="18414">
                  <a:moveTo>
                    <a:pt x="1904" y="18035"/>
                  </a:moveTo>
                  <a:lnTo>
                    <a:pt x="0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3354478" y="39239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3342922" y="3913269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1904" y="1143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3355367" y="3912507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39" h="11429">
                  <a:moveTo>
                    <a:pt x="2031" y="1143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3359304" y="3905902"/>
              <a:ext cx="3810" cy="18415"/>
            </a:xfrm>
            <a:custGeom>
              <a:avLst/>
              <a:gdLst/>
              <a:ahLst/>
              <a:cxnLst/>
              <a:rect l="l" t="t" r="r" b="b"/>
              <a:pathLst>
                <a:path w="3810" h="18414">
                  <a:moveTo>
                    <a:pt x="0" y="0"/>
                  </a:moveTo>
                  <a:lnTo>
                    <a:pt x="2793" y="13843"/>
                  </a:lnTo>
                </a:path>
                <a:path w="3810" h="18414">
                  <a:moveTo>
                    <a:pt x="2793" y="13843"/>
                  </a:moveTo>
                  <a:lnTo>
                    <a:pt x="2793" y="15494"/>
                  </a:lnTo>
                  <a:lnTo>
                    <a:pt x="3809" y="17146"/>
                  </a:lnTo>
                  <a:lnTo>
                    <a:pt x="3809" y="18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3357399" y="392393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3354478" y="3923938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79">
                  <a:moveTo>
                    <a:pt x="0" y="4826"/>
                  </a:moveTo>
                  <a:lnTo>
                    <a:pt x="888" y="4826"/>
                  </a:lnTo>
                  <a:lnTo>
                    <a:pt x="1904" y="4826"/>
                  </a:lnTo>
                  <a:lnTo>
                    <a:pt x="2920" y="4826"/>
                  </a:lnTo>
                </a:path>
                <a:path w="12064" h="5079">
                  <a:moveTo>
                    <a:pt x="8635" y="0"/>
                  </a:moveTo>
                  <a:lnTo>
                    <a:pt x="9524" y="762"/>
                  </a:lnTo>
                  <a:lnTo>
                    <a:pt x="1155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3341017" y="3906792"/>
              <a:ext cx="3175" cy="18415"/>
            </a:xfrm>
            <a:custGeom>
              <a:avLst/>
              <a:gdLst/>
              <a:ahLst/>
              <a:cxnLst/>
              <a:rect l="l" t="t" r="r" b="b"/>
              <a:pathLst>
                <a:path w="3175" h="18414">
                  <a:moveTo>
                    <a:pt x="1015" y="6477"/>
                  </a:moveTo>
                  <a:lnTo>
                    <a:pt x="0" y="0"/>
                  </a:lnTo>
                </a:path>
                <a:path w="3175" h="18414">
                  <a:moveTo>
                    <a:pt x="2920" y="17908"/>
                  </a:moveTo>
                  <a:lnTo>
                    <a:pt x="1015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3364002" y="3934479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3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3361208" y="393778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0" y="762"/>
                  </a:lnTo>
                  <a:lnTo>
                    <a:pt x="888" y="1651"/>
                  </a:lnTo>
                </a:path>
                <a:path w="3175" h="1904">
                  <a:moveTo>
                    <a:pt x="2793" y="1651"/>
                  </a:moveTo>
                  <a:lnTo>
                    <a:pt x="1904" y="762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3366034" y="393447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0"/>
                  </a:moveTo>
                  <a:lnTo>
                    <a:pt x="888" y="889"/>
                  </a:lnTo>
                  <a:lnTo>
                    <a:pt x="190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3342033" y="3912507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13333" y="0"/>
                  </a:moveTo>
                  <a:lnTo>
                    <a:pt x="12444" y="0"/>
                  </a:lnTo>
                  <a:lnTo>
                    <a:pt x="10540" y="0"/>
                  </a:lnTo>
                </a:path>
                <a:path w="13335" h="1270">
                  <a:moveTo>
                    <a:pt x="888" y="762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3285396" y="3896123"/>
              <a:ext cx="80645" cy="41910"/>
            </a:xfrm>
            <a:custGeom>
              <a:avLst/>
              <a:gdLst/>
              <a:ahLst/>
              <a:cxnLst/>
              <a:rect l="l" t="t" r="r" b="b"/>
              <a:pathLst>
                <a:path w="80645" h="41910">
                  <a:moveTo>
                    <a:pt x="77717" y="41658"/>
                  </a:moveTo>
                  <a:lnTo>
                    <a:pt x="78606" y="40769"/>
                  </a:lnTo>
                  <a:lnTo>
                    <a:pt x="78606" y="40007"/>
                  </a:lnTo>
                  <a:lnTo>
                    <a:pt x="78606" y="39245"/>
                  </a:lnTo>
                  <a:lnTo>
                    <a:pt x="79621" y="38356"/>
                  </a:lnTo>
                  <a:lnTo>
                    <a:pt x="80637" y="38356"/>
                  </a:lnTo>
                </a:path>
                <a:path w="80645" h="41910">
                  <a:moveTo>
                    <a:pt x="1904" y="9779"/>
                  </a:moveTo>
                  <a:lnTo>
                    <a:pt x="0" y="18797"/>
                  </a:lnTo>
                </a:path>
                <a:path w="80645" h="41910">
                  <a:moveTo>
                    <a:pt x="0" y="0"/>
                  </a:moveTo>
                  <a:lnTo>
                    <a:pt x="1904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3285396" y="38953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3286412" y="389701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3285396" y="3905902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4" h="9525">
                  <a:moveTo>
                    <a:pt x="1904" y="0"/>
                  </a:moveTo>
                  <a:lnTo>
                    <a:pt x="0" y="901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3287301" y="390425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3285396" y="38953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3285396" y="3895361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0" y="762"/>
                  </a:moveTo>
                  <a:lnTo>
                    <a:pt x="1904" y="10541"/>
                  </a:lnTo>
                  <a:lnTo>
                    <a:pt x="1904" y="8890"/>
                  </a:lnTo>
                </a:path>
                <a:path w="14604" h="16510">
                  <a:moveTo>
                    <a:pt x="1015" y="4064"/>
                  </a:moveTo>
                  <a:lnTo>
                    <a:pt x="1015" y="1651"/>
                  </a:lnTo>
                  <a:lnTo>
                    <a:pt x="0" y="0"/>
                  </a:lnTo>
                </a:path>
                <a:path w="14604" h="16510">
                  <a:moveTo>
                    <a:pt x="14349" y="16257"/>
                  </a:moveTo>
                  <a:lnTo>
                    <a:pt x="13460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3285396" y="389282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3286412" y="3899425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79">
                  <a:moveTo>
                    <a:pt x="0" y="0"/>
                  </a:moveTo>
                  <a:lnTo>
                    <a:pt x="888" y="2413"/>
                  </a:lnTo>
                  <a:lnTo>
                    <a:pt x="888" y="3302"/>
                  </a:lnTo>
                  <a:lnTo>
                    <a:pt x="888" y="4826"/>
                  </a:lnTo>
                </a:path>
                <a:path w="1270" h="5079">
                  <a:moveTo>
                    <a:pt x="0" y="0"/>
                  </a:moveTo>
                  <a:lnTo>
                    <a:pt x="888" y="2413"/>
                  </a:lnTo>
                  <a:lnTo>
                    <a:pt x="888" y="4064"/>
                  </a:lnTo>
                  <a:lnTo>
                    <a:pt x="888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3353462" y="38586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3355367" y="38586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762"/>
                  </a:moveTo>
                  <a:lnTo>
                    <a:pt x="2920" y="0"/>
                  </a:lnTo>
                  <a:lnTo>
                    <a:pt x="2031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3358288" y="38570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3357843" y="3845703"/>
              <a:ext cx="0" cy="59690"/>
            </a:xfrm>
            <a:custGeom>
              <a:avLst/>
              <a:gdLst/>
              <a:ahLst/>
              <a:cxnLst/>
              <a:rect l="l" t="t" r="r" b="b"/>
              <a:pathLst>
                <a:path h="59689">
                  <a:moveTo>
                    <a:pt x="0" y="0"/>
                  </a:moveTo>
                  <a:lnTo>
                    <a:pt x="0" y="59308"/>
                  </a:lnTo>
                </a:path>
                <a:path h="59689">
                  <a:moveTo>
                    <a:pt x="0" y="0"/>
                  </a:moveTo>
                  <a:lnTo>
                    <a:pt x="0" y="59308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3354478" y="3858656"/>
              <a:ext cx="1270" cy="13335"/>
            </a:xfrm>
            <a:custGeom>
              <a:avLst/>
              <a:gdLst/>
              <a:ahLst/>
              <a:cxnLst/>
              <a:rect l="l" t="t" r="r" b="b"/>
              <a:pathLst>
                <a:path w="1270" h="13335">
                  <a:moveTo>
                    <a:pt x="888" y="0"/>
                  </a:moveTo>
                  <a:lnTo>
                    <a:pt x="0" y="1295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3358288" y="38570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5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0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3284507" y="3861831"/>
              <a:ext cx="8890" cy="29845"/>
            </a:xfrm>
            <a:custGeom>
              <a:avLst/>
              <a:gdLst/>
              <a:ahLst/>
              <a:cxnLst/>
              <a:rect l="l" t="t" r="r" b="b"/>
              <a:pathLst>
                <a:path w="8889" h="29845">
                  <a:moveTo>
                    <a:pt x="0" y="28576"/>
                  </a:moveTo>
                  <a:lnTo>
                    <a:pt x="888" y="28576"/>
                  </a:lnTo>
                  <a:lnTo>
                    <a:pt x="888" y="27814"/>
                  </a:lnTo>
                </a:path>
                <a:path w="8889" h="29845">
                  <a:moveTo>
                    <a:pt x="0" y="28576"/>
                  </a:moveTo>
                  <a:lnTo>
                    <a:pt x="888" y="28576"/>
                  </a:lnTo>
                  <a:lnTo>
                    <a:pt x="888" y="27814"/>
                  </a:lnTo>
                </a:path>
                <a:path w="8889" h="29845">
                  <a:moveTo>
                    <a:pt x="5714" y="0"/>
                  </a:moveTo>
                  <a:lnTo>
                    <a:pt x="8635" y="2946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3285396" y="38896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3261395" y="3921397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5841" y="2540"/>
                  </a:moveTo>
                  <a:lnTo>
                    <a:pt x="4825" y="3302"/>
                  </a:lnTo>
                  <a:lnTo>
                    <a:pt x="3936" y="3302"/>
                  </a:lnTo>
                  <a:lnTo>
                    <a:pt x="2920" y="3302"/>
                  </a:lnTo>
                  <a:lnTo>
                    <a:pt x="1904" y="3302"/>
                  </a:lnTo>
                  <a:lnTo>
                    <a:pt x="1015" y="4064"/>
                  </a:lnTo>
                  <a:lnTo>
                    <a:pt x="0" y="4064"/>
                  </a:lnTo>
                </a:path>
                <a:path w="6350" h="4445">
                  <a:moveTo>
                    <a:pt x="5841" y="2540"/>
                  </a:moveTo>
                  <a:lnTo>
                    <a:pt x="4825" y="1651"/>
                  </a:lnTo>
                  <a:lnTo>
                    <a:pt x="4825" y="889"/>
                  </a:lnTo>
                  <a:lnTo>
                    <a:pt x="3936" y="889"/>
                  </a:lnTo>
                  <a:lnTo>
                    <a:pt x="2920" y="0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3259490" y="3921397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1904" y="4064"/>
                  </a:moveTo>
                  <a:lnTo>
                    <a:pt x="1015" y="4064"/>
                  </a:lnTo>
                  <a:lnTo>
                    <a:pt x="1015" y="4953"/>
                  </a:lnTo>
                  <a:lnTo>
                    <a:pt x="0" y="4953"/>
                  </a:lnTo>
                </a:path>
                <a:path w="3810" h="5079">
                  <a:moveTo>
                    <a:pt x="3809" y="0"/>
                  </a:moveTo>
                  <a:lnTo>
                    <a:pt x="1015" y="1651"/>
                  </a:ln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3259490" y="392546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3259490" y="3925462"/>
              <a:ext cx="6350" cy="4445"/>
            </a:xfrm>
            <a:custGeom>
              <a:avLst/>
              <a:gdLst/>
              <a:ahLst/>
              <a:cxnLst/>
              <a:rect l="l" t="t" r="r" b="b"/>
              <a:pathLst>
                <a:path w="6350" h="4445">
                  <a:moveTo>
                    <a:pt x="1904" y="0"/>
                  </a:moveTo>
                  <a:lnTo>
                    <a:pt x="1015" y="0"/>
                  </a:lnTo>
                  <a:lnTo>
                    <a:pt x="1015" y="889"/>
                  </a:lnTo>
                  <a:lnTo>
                    <a:pt x="0" y="889"/>
                  </a:lnTo>
                </a:path>
                <a:path w="6350" h="4445">
                  <a:moveTo>
                    <a:pt x="4825" y="4191"/>
                  </a:moveTo>
                  <a:lnTo>
                    <a:pt x="4825" y="3302"/>
                  </a:lnTo>
                  <a:lnTo>
                    <a:pt x="5841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3261395" y="3923938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79">
                  <a:moveTo>
                    <a:pt x="3936" y="4826"/>
                  </a:moveTo>
                  <a:lnTo>
                    <a:pt x="4825" y="4064"/>
                  </a:lnTo>
                  <a:lnTo>
                    <a:pt x="5841" y="4064"/>
                  </a:lnTo>
                  <a:lnTo>
                    <a:pt x="5841" y="3175"/>
                  </a:lnTo>
                  <a:lnTo>
                    <a:pt x="5841" y="2413"/>
                  </a:lnTo>
                  <a:lnTo>
                    <a:pt x="5841" y="1524"/>
                  </a:lnTo>
                  <a:lnTo>
                    <a:pt x="5841" y="762"/>
                  </a:lnTo>
                  <a:lnTo>
                    <a:pt x="5841" y="0"/>
                  </a:lnTo>
                </a:path>
                <a:path w="6350" h="5079">
                  <a:moveTo>
                    <a:pt x="5841" y="0"/>
                  </a:moveTo>
                  <a:lnTo>
                    <a:pt x="4825" y="762"/>
                  </a:lnTo>
                  <a:lnTo>
                    <a:pt x="3936" y="762"/>
                  </a:lnTo>
                  <a:lnTo>
                    <a:pt x="2920" y="762"/>
                  </a:lnTo>
                  <a:lnTo>
                    <a:pt x="1904" y="762"/>
                  </a:lnTo>
                  <a:lnTo>
                    <a:pt x="1015" y="1524"/>
                  </a:lnTo>
                  <a:lnTo>
                    <a:pt x="0" y="152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3259490" y="3926351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0" y="0"/>
                  </a:moveTo>
                  <a:lnTo>
                    <a:pt x="1904" y="2413"/>
                  </a:lnTo>
                  <a:lnTo>
                    <a:pt x="4825" y="330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3263300" y="3921397"/>
              <a:ext cx="4445" cy="8255"/>
            </a:xfrm>
            <a:custGeom>
              <a:avLst/>
              <a:gdLst/>
              <a:ahLst/>
              <a:cxnLst/>
              <a:rect l="l" t="t" r="r" b="b"/>
              <a:pathLst>
                <a:path w="4445" h="8254">
                  <a:moveTo>
                    <a:pt x="3936" y="2540"/>
                  </a:moveTo>
                  <a:lnTo>
                    <a:pt x="2920" y="1651"/>
                  </a:lnTo>
                  <a:lnTo>
                    <a:pt x="2920" y="889"/>
                  </a:lnTo>
                  <a:lnTo>
                    <a:pt x="2031" y="889"/>
                  </a:lnTo>
                  <a:lnTo>
                    <a:pt x="1015" y="0"/>
                  </a:lnTo>
                  <a:lnTo>
                    <a:pt x="0" y="0"/>
                  </a:lnTo>
                </a:path>
                <a:path w="4445" h="8254">
                  <a:moveTo>
                    <a:pt x="1015" y="8255"/>
                  </a:moveTo>
                  <a:lnTo>
                    <a:pt x="1015" y="7366"/>
                  </a:lnTo>
                  <a:lnTo>
                    <a:pt x="2031" y="7366"/>
                  </a:lnTo>
                  <a:lnTo>
                    <a:pt x="2920" y="7366"/>
                  </a:lnTo>
                  <a:lnTo>
                    <a:pt x="2920" y="6604"/>
                  </a:lnTo>
                  <a:lnTo>
                    <a:pt x="3936" y="6604"/>
                  </a:lnTo>
                  <a:lnTo>
                    <a:pt x="3936" y="5715"/>
                  </a:lnTo>
                  <a:lnTo>
                    <a:pt x="3936" y="4953"/>
                  </a:lnTo>
                  <a:lnTo>
                    <a:pt x="3936" y="4064"/>
                  </a:lnTo>
                  <a:lnTo>
                    <a:pt x="3936" y="3302"/>
                  </a:lnTo>
                  <a:lnTo>
                    <a:pt x="3936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3366923" y="3830206"/>
              <a:ext cx="1270" cy="39370"/>
            </a:xfrm>
            <a:custGeom>
              <a:avLst/>
              <a:gdLst/>
              <a:ahLst/>
              <a:cxnLst/>
              <a:rect l="l" t="t" r="r" b="b"/>
              <a:pathLst>
                <a:path w="1270" h="39370">
                  <a:moveTo>
                    <a:pt x="0" y="0"/>
                  </a:moveTo>
                  <a:lnTo>
                    <a:pt x="0" y="27433"/>
                  </a:lnTo>
                </a:path>
                <a:path w="1270" h="39370">
                  <a:moveTo>
                    <a:pt x="1015" y="11430"/>
                  </a:moveTo>
                  <a:lnTo>
                    <a:pt x="1015" y="38864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3269142" y="3840620"/>
              <a:ext cx="100965" cy="15240"/>
            </a:xfrm>
            <a:custGeom>
              <a:avLst/>
              <a:gdLst/>
              <a:ahLst/>
              <a:cxnLst/>
              <a:rect l="l" t="t" r="r" b="b"/>
              <a:pathLst>
                <a:path w="100964" h="15239">
                  <a:moveTo>
                    <a:pt x="99686" y="14732"/>
                  </a:moveTo>
                  <a:lnTo>
                    <a:pt x="98797" y="14732"/>
                  </a:lnTo>
                </a:path>
                <a:path w="100964" h="15239">
                  <a:moveTo>
                    <a:pt x="99686" y="3302"/>
                  </a:moveTo>
                  <a:lnTo>
                    <a:pt x="100702" y="14732"/>
                  </a:lnTo>
                </a:path>
                <a:path w="100964" h="15239">
                  <a:moveTo>
                    <a:pt x="99686" y="14732"/>
                  </a:moveTo>
                  <a:lnTo>
                    <a:pt x="100702" y="14732"/>
                  </a:lnTo>
                </a:path>
                <a:path w="100964" h="15239">
                  <a:moveTo>
                    <a:pt x="100702" y="14732"/>
                  </a:moveTo>
                  <a:lnTo>
                    <a:pt x="99686" y="3302"/>
                  </a:lnTo>
                </a:path>
                <a:path w="100964" h="15239">
                  <a:moveTo>
                    <a:pt x="100702" y="14732"/>
                  </a:moveTo>
                  <a:lnTo>
                    <a:pt x="99686" y="14732"/>
                  </a:lnTo>
                </a:path>
                <a:path w="100964" h="15239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3269142" y="3840620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0"/>
                  </a:moveTo>
                  <a:lnTo>
                    <a:pt x="14349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3269142" y="38398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0"/>
                  </a:moveTo>
                  <a:lnTo>
                    <a:pt x="888" y="0"/>
                  </a:lnTo>
                </a:path>
                <a:path w="1904" h="1270">
                  <a:moveTo>
                    <a:pt x="1904" y="0"/>
                  </a:moveTo>
                  <a:lnTo>
                    <a:pt x="888" y="0"/>
                  </a:lnTo>
                </a:path>
                <a:path w="1904" h="1270">
                  <a:moveTo>
                    <a:pt x="888" y="0"/>
                  </a:moveTo>
                  <a:lnTo>
                    <a:pt x="1904" y="0"/>
                  </a:lnTo>
                </a:path>
                <a:path w="1904" h="1270">
                  <a:moveTo>
                    <a:pt x="1904" y="0"/>
                  </a:moveTo>
                  <a:lnTo>
                    <a:pt x="888" y="0"/>
                  </a:lnTo>
                  <a:lnTo>
                    <a:pt x="1904" y="0"/>
                  </a:lnTo>
                  <a:close/>
                </a:path>
                <a:path w="1904" h="1270">
                  <a:moveTo>
                    <a:pt x="0" y="762"/>
                  </a:move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3269142" y="3840620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4" h="2539">
                  <a:moveTo>
                    <a:pt x="0" y="0"/>
                  </a:moveTo>
                  <a:lnTo>
                    <a:pt x="14349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3349653" y="3807217"/>
              <a:ext cx="3175" cy="37465"/>
            </a:xfrm>
            <a:custGeom>
              <a:avLst/>
              <a:gdLst/>
              <a:ahLst/>
              <a:cxnLst/>
              <a:rect l="l" t="t" r="r" b="b"/>
              <a:pathLst>
                <a:path w="3175" h="37464">
                  <a:moveTo>
                    <a:pt x="2920" y="37467"/>
                  </a:moveTo>
                  <a:lnTo>
                    <a:pt x="0" y="0"/>
                  </a:lnTo>
                  <a:lnTo>
                    <a:pt x="2920" y="37467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3289206" y="3809630"/>
              <a:ext cx="6350" cy="33655"/>
            </a:xfrm>
            <a:custGeom>
              <a:avLst/>
              <a:gdLst/>
              <a:ahLst/>
              <a:cxnLst/>
              <a:rect l="l" t="t" r="r" b="b"/>
              <a:pathLst>
                <a:path w="6350" h="33654">
                  <a:moveTo>
                    <a:pt x="4825" y="0"/>
                  </a:moveTo>
                  <a:lnTo>
                    <a:pt x="0" y="33530"/>
                  </a:lnTo>
                </a:path>
                <a:path w="6350" h="33654">
                  <a:moveTo>
                    <a:pt x="4825" y="0"/>
                  </a:moveTo>
                  <a:lnTo>
                    <a:pt x="0" y="33530"/>
                  </a:lnTo>
                </a:path>
                <a:path w="6350" h="33654">
                  <a:moveTo>
                    <a:pt x="5841" y="0"/>
                  </a:moveTo>
                  <a:lnTo>
                    <a:pt x="1015" y="335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3285396" y="3808868"/>
              <a:ext cx="5080" cy="34290"/>
            </a:xfrm>
            <a:custGeom>
              <a:avLst/>
              <a:gdLst/>
              <a:ahLst/>
              <a:cxnLst/>
              <a:rect l="l" t="t" r="r" b="b"/>
              <a:pathLst>
                <a:path w="5079" h="34289">
                  <a:moveTo>
                    <a:pt x="4825" y="0"/>
                  </a:moveTo>
                  <a:lnTo>
                    <a:pt x="0" y="3429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3288317" y="3809630"/>
              <a:ext cx="5080" cy="33655"/>
            </a:xfrm>
            <a:custGeom>
              <a:avLst/>
              <a:gdLst/>
              <a:ahLst/>
              <a:cxnLst/>
              <a:rect l="l" t="t" r="r" b="b"/>
              <a:pathLst>
                <a:path w="5079" h="33654">
                  <a:moveTo>
                    <a:pt x="0" y="33530"/>
                  </a:moveTo>
                  <a:lnTo>
                    <a:pt x="482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3285396" y="3808868"/>
              <a:ext cx="5080" cy="34290"/>
            </a:xfrm>
            <a:custGeom>
              <a:avLst/>
              <a:gdLst/>
              <a:ahLst/>
              <a:cxnLst/>
              <a:rect l="l" t="t" r="r" b="b"/>
              <a:pathLst>
                <a:path w="5079" h="34289">
                  <a:moveTo>
                    <a:pt x="4825" y="0"/>
                  </a:moveTo>
                  <a:lnTo>
                    <a:pt x="0" y="3429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3288317" y="3809630"/>
              <a:ext cx="5080" cy="33655"/>
            </a:xfrm>
            <a:custGeom>
              <a:avLst/>
              <a:gdLst/>
              <a:ahLst/>
              <a:cxnLst/>
              <a:rect l="l" t="t" r="r" b="b"/>
              <a:pathLst>
                <a:path w="5079" h="33654">
                  <a:moveTo>
                    <a:pt x="0" y="33530"/>
                  </a:moveTo>
                  <a:lnTo>
                    <a:pt x="482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3352573" y="385446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3352573" y="38537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3353462" y="3850400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3356383" y="385040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2920" y="0"/>
                  </a:moveTo>
                  <a:lnTo>
                    <a:pt x="1015" y="1651"/>
                  </a:lnTo>
                  <a:lnTo>
                    <a:pt x="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3356383" y="38537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3356383" y="385446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889"/>
                  </a:moveTo>
                  <a:lnTo>
                    <a:pt x="1904" y="889"/>
                  </a:ln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3359304" y="385446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3351557" y="3848749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9651" y="889"/>
                  </a:moveTo>
                  <a:lnTo>
                    <a:pt x="10540" y="0"/>
                  </a:lnTo>
                </a:path>
                <a:path w="10795" h="2539">
                  <a:moveTo>
                    <a:pt x="7746" y="1651"/>
                  </a:moveTo>
                  <a:lnTo>
                    <a:pt x="9651" y="889"/>
                  </a:lnTo>
                </a:path>
                <a:path w="10795" h="2539">
                  <a:moveTo>
                    <a:pt x="1904" y="1651"/>
                  </a:moveTo>
                  <a:lnTo>
                    <a:pt x="1015" y="1651"/>
                  </a:lnTo>
                  <a:lnTo>
                    <a:pt x="1015" y="889"/>
                  </a:lnTo>
                </a:path>
                <a:path w="10795" h="2539">
                  <a:moveTo>
                    <a:pt x="0" y="889"/>
                  </a:moveTo>
                  <a:lnTo>
                    <a:pt x="10540" y="0"/>
                  </a:lnTo>
                </a:path>
                <a:path w="10795" h="2539">
                  <a:moveTo>
                    <a:pt x="9651" y="2540"/>
                  </a:moveTo>
                  <a:lnTo>
                    <a:pt x="7746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3356383" y="385370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762"/>
                  </a:moveTo>
                  <a:lnTo>
                    <a:pt x="1904" y="762"/>
                  </a:ln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3351557" y="3843923"/>
              <a:ext cx="13970" cy="11430"/>
            </a:xfrm>
            <a:custGeom>
              <a:avLst/>
              <a:gdLst/>
              <a:ahLst/>
              <a:cxnLst/>
              <a:rect l="l" t="t" r="r" b="b"/>
              <a:pathLst>
                <a:path w="13970" h="11429">
                  <a:moveTo>
                    <a:pt x="11555" y="11430"/>
                  </a:moveTo>
                  <a:lnTo>
                    <a:pt x="9651" y="11430"/>
                  </a:lnTo>
                </a:path>
                <a:path w="13970" h="11429">
                  <a:moveTo>
                    <a:pt x="9651" y="7366"/>
                  </a:moveTo>
                  <a:lnTo>
                    <a:pt x="9651" y="6477"/>
                  </a:lnTo>
                  <a:lnTo>
                    <a:pt x="10540" y="4826"/>
                  </a:lnTo>
                  <a:lnTo>
                    <a:pt x="11555" y="11430"/>
                  </a:lnTo>
                </a:path>
                <a:path w="13970" h="11429">
                  <a:moveTo>
                    <a:pt x="0" y="762"/>
                  </a:moveTo>
                  <a:lnTo>
                    <a:pt x="10540" y="0"/>
                  </a:lnTo>
                  <a:lnTo>
                    <a:pt x="10540" y="4826"/>
                  </a:lnTo>
                </a:path>
                <a:path w="13970" h="11429">
                  <a:moveTo>
                    <a:pt x="13460" y="0"/>
                  </a:moveTo>
                  <a:lnTo>
                    <a:pt x="12444" y="0"/>
                  </a:lnTo>
                  <a:lnTo>
                    <a:pt x="11555" y="0"/>
                  </a:ln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3363113" y="3843923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1904" y="0"/>
                  </a:moveTo>
                  <a:lnTo>
                    <a:pt x="2920" y="11430"/>
                  </a:lnTo>
                </a:path>
                <a:path w="3175" h="11429">
                  <a:moveTo>
                    <a:pt x="2920" y="11430"/>
                  </a:moveTo>
                  <a:lnTo>
                    <a:pt x="1904" y="11430"/>
                  </a:lnTo>
                  <a:lnTo>
                    <a:pt x="888" y="11430"/>
                  </a:lnTo>
                  <a:lnTo>
                    <a:pt x="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3361208" y="385535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3362097" y="38439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3361208" y="3855353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6730" y="0"/>
                  </a:moveTo>
                  <a:lnTo>
                    <a:pt x="2793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3363113" y="385535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3270031" y="3840620"/>
              <a:ext cx="93980" cy="15875"/>
            </a:xfrm>
            <a:custGeom>
              <a:avLst/>
              <a:gdLst/>
              <a:ahLst/>
              <a:cxnLst/>
              <a:rect l="l" t="t" r="r" b="b"/>
              <a:pathLst>
                <a:path w="93979" h="15875">
                  <a:moveTo>
                    <a:pt x="91177" y="14732"/>
                  </a:moveTo>
                  <a:lnTo>
                    <a:pt x="92066" y="14732"/>
                  </a:lnTo>
                  <a:lnTo>
                    <a:pt x="93082" y="14732"/>
                  </a:lnTo>
                  <a:lnTo>
                    <a:pt x="93971" y="14732"/>
                  </a:lnTo>
                </a:path>
                <a:path w="93979" h="15875">
                  <a:moveTo>
                    <a:pt x="82542" y="13081"/>
                  </a:moveTo>
                  <a:lnTo>
                    <a:pt x="83431" y="12319"/>
                  </a:lnTo>
                  <a:lnTo>
                    <a:pt x="83431" y="11430"/>
                  </a:lnTo>
                  <a:lnTo>
                    <a:pt x="83431" y="10668"/>
                  </a:lnTo>
                  <a:lnTo>
                    <a:pt x="83431" y="9779"/>
                  </a:lnTo>
                </a:path>
                <a:path w="93979" h="15875">
                  <a:moveTo>
                    <a:pt x="82542" y="10668"/>
                  </a:moveTo>
                  <a:lnTo>
                    <a:pt x="83431" y="9779"/>
                  </a:lnTo>
                </a:path>
                <a:path w="93979" h="15875">
                  <a:moveTo>
                    <a:pt x="91177" y="10668"/>
                  </a:moveTo>
                  <a:lnTo>
                    <a:pt x="90162" y="11430"/>
                  </a:lnTo>
                  <a:lnTo>
                    <a:pt x="90162" y="13081"/>
                  </a:lnTo>
                  <a:lnTo>
                    <a:pt x="89273" y="13843"/>
                  </a:lnTo>
                </a:path>
                <a:path w="93979" h="15875">
                  <a:moveTo>
                    <a:pt x="91177" y="14732"/>
                  </a:moveTo>
                  <a:lnTo>
                    <a:pt x="90162" y="14732"/>
                  </a:lnTo>
                  <a:lnTo>
                    <a:pt x="89273" y="15494"/>
                  </a:lnTo>
                  <a:lnTo>
                    <a:pt x="90162" y="15494"/>
                  </a:lnTo>
                  <a:lnTo>
                    <a:pt x="90162" y="14732"/>
                  </a:lnTo>
                  <a:lnTo>
                    <a:pt x="91177" y="14732"/>
                  </a:lnTo>
                  <a:lnTo>
                    <a:pt x="93082" y="14732"/>
                  </a:lnTo>
                </a:path>
                <a:path w="93979" h="15875">
                  <a:moveTo>
                    <a:pt x="0" y="0"/>
                  </a:moveTo>
                  <a:lnTo>
                    <a:pt x="15365" y="2540"/>
                  </a:lnTo>
                  <a:lnTo>
                    <a:pt x="1346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3270031" y="3840620"/>
              <a:ext cx="17780" cy="2540"/>
            </a:xfrm>
            <a:custGeom>
              <a:avLst/>
              <a:gdLst/>
              <a:ahLst/>
              <a:cxnLst/>
              <a:rect l="l" t="t" r="r" b="b"/>
              <a:pathLst>
                <a:path w="17779" h="2539">
                  <a:moveTo>
                    <a:pt x="0" y="0"/>
                  </a:moveTo>
                  <a:lnTo>
                    <a:pt x="15365" y="2540"/>
                  </a:lnTo>
                  <a:lnTo>
                    <a:pt x="16381" y="2540"/>
                  </a:lnTo>
                </a:path>
                <a:path w="17779" h="2539">
                  <a:moveTo>
                    <a:pt x="16381" y="2540"/>
                  </a:moveTo>
                  <a:lnTo>
                    <a:pt x="1727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3283491" y="3843161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3289206" y="38439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3283491" y="3834905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89" h="9525">
                  <a:moveTo>
                    <a:pt x="8635" y="9017"/>
                  </a:moveTo>
                  <a:lnTo>
                    <a:pt x="8635" y="8255"/>
                  </a:lnTo>
                  <a:lnTo>
                    <a:pt x="7619" y="8255"/>
                  </a:lnTo>
                  <a:lnTo>
                    <a:pt x="6730" y="8255"/>
                  </a:lnTo>
                </a:path>
                <a:path w="8889" h="9525">
                  <a:moveTo>
                    <a:pt x="5714" y="9017"/>
                  </a:moveTo>
                  <a:lnTo>
                    <a:pt x="8635" y="9017"/>
                  </a:lnTo>
                  <a:lnTo>
                    <a:pt x="5714" y="8255"/>
                  </a:lnTo>
                  <a:lnTo>
                    <a:pt x="8635" y="9017"/>
                  </a:lnTo>
                </a:path>
                <a:path w="8889" h="9525">
                  <a:moveTo>
                    <a:pt x="8635" y="8255"/>
                  </a:moveTo>
                  <a:lnTo>
                    <a:pt x="7619" y="0"/>
                  </a:lnTo>
                </a:path>
                <a:path w="8889" h="9525">
                  <a:moveTo>
                    <a:pt x="0" y="8255"/>
                  </a:moveTo>
                  <a:lnTo>
                    <a:pt x="1015" y="8255"/>
                  </a:lnTo>
                  <a:lnTo>
                    <a:pt x="1904" y="9017"/>
                  </a:lnTo>
                  <a:lnTo>
                    <a:pt x="2920" y="9017"/>
                  </a:lnTo>
                  <a:lnTo>
                    <a:pt x="3809" y="9017"/>
                  </a:lnTo>
                  <a:lnTo>
                    <a:pt x="4825" y="9017"/>
                  </a:lnTo>
                  <a:lnTo>
                    <a:pt x="5714" y="9017"/>
                  </a:lnTo>
                </a:path>
                <a:path w="8889" h="9525">
                  <a:moveTo>
                    <a:pt x="3809" y="8255"/>
                  </a:moveTo>
                  <a:lnTo>
                    <a:pt x="5714" y="8255"/>
                  </a:lnTo>
                </a:path>
                <a:path w="8889" h="9525">
                  <a:moveTo>
                    <a:pt x="3809" y="8255"/>
                  </a:moveTo>
                  <a:lnTo>
                    <a:pt x="5714" y="9017"/>
                  </a:lnTo>
                </a:path>
                <a:path w="8889" h="9525">
                  <a:moveTo>
                    <a:pt x="3809" y="8255"/>
                  </a:moveTo>
                  <a:lnTo>
                    <a:pt x="5714" y="8255"/>
                  </a:lnTo>
                </a:path>
                <a:path w="8889" h="9525">
                  <a:moveTo>
                    <a:pt x="5714" y="9017"/>
                  </a:moveTo>
                  <a:lnTo>
                    <a:pt x="3809" y="8255"/>
                  </a:lnTo>
                </a:path>
                <a:path w="8889" h="9525">
                  <a:moveTo>
                    <a:pt x="1904" y="8255"/>
                  </a:moveTo>
                  <a:lnTo>
                    <a:pt x="2920" y="8255"/>
                  </a:lnTo>
                  <a:lnTo>
                    <a:pt x="3809" y="8255"/>
                  </a:lnTo>
                </a:path>
                <a:path w="8889" h="9525">
                  <a:moveTo>
                    <a:pt x="8635" y="9017"/>
                  </a:moveTo>
                  <a:lnTo>
                    <a:pt x="8635" y="8255"/>
                  </a:lnTo>
                  <a:lnTo>
                    <a:pt x="7619" y="8255"/>
                  </a:lnTo>
                  <a:lnTo>
                    <a:pt x="6730" y="8255"/>
                  </a:lnTo>
                </a:path>
                <a:path w="8889" h="9525">
                  <a:moveTo>
                    <a:pt x="0" y="8255"/>
                  </a:moveTo>
                  <a:lnTo>
                    <a:pt x="2920" y="9017"/>
                  </a:lnTo>
                  <a:lnTo>
                    <a:pt x="3809" y="9017"/>
                  </a:lnTo>
                  <a:lnTo>
                    <a:pt x="4825" y="9017"/>
                  </a:lnTo>
                  <a:lnTo>
                    <a:pt x="5714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3328318" y="3819791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27429" y="0"/>
                  </a:lnTo>
                </a:path>
                <a:path w="30479">
                  <a:moveTo>
                    <a:pt x="2793" y="0"/>
                  </a:moveTo>
                  <a:lnTo>
                    <a:pt x="30223" y="0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3349653" y="381775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76"/>
                  </a:moveTo>
                  <a:lnTo>
                    <a:pt x="13714" y="2476"/>
                  </a:lnTo>
                </a:path>
              </a:pathLst>
            </a:custGeom>
            <a:ln w="4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3313842" y="3820680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1015" y="0"/>
                  </a:moveTo>
                  <a:lnTo>
                    <a:pt x="28445" y="0"/>
                  </a:lnTo>
                </a:path>
                <a:path w="2857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3328572" y="3821823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70">
                  <a:moveTo>
                    <a:pt x="0" y="889"/>
                  </a:moveTo>
                  <a:lnTo>
                    <a:pt x="1346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3342033" y="382182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3327556" y="3809630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0" y="13081"/>
                  </a:moveTo>
                  <a:lnTo>
                    <a:pt x="1015" y="13081"/>
                  </a:lnTo>
                </a:path>
                <a:path w="12700" h="13335">
                  <a:moveTo>
                    <a:pt x="12571" y="0"/>
                  </a:moveTo>
                  <a:lnTo>
                    <a:pt x="1155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3338224" y="38096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3328572" y="3809630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70" h="8254">
                  <a:moveTo>
                    <a:pt x="12444" y="0"/>
                  </a:moveTo>
                  <a:lnTo>
                    <a:pt x="10540" y="0"/>
                  </a:lnTo>
                </a:path>
                <a:path w="13970" h="8254">
                  <a:moveTo>
                    <a:pt x="0" y="8128"/>
                  </a:moveTo>
                  <a:lnTo>
                    <a:pt x="1346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3337208" y="38096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3337208" y="3808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3338224" y="38096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3325652" y="38079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476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3339113" y="38079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3325652" y="38079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476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3339113" y="38079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3340128" y="38096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3342033" y="38079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3341017" y="38096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3341017" y="38096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3328318" y="3808424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2793" y="0"/>
                  </a:moveTo>
                  <a:lnTo>
                    <a:pt x="30223" y="0"/>
                  </a:lnTo>
                </a:path>
                <a:path w="30479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3341017" y="380963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015" y="0"/>
                  </a:moveTo>
                  <a:lnTo>
                    <a:pt x="3809" y="0"/>
                  </a:lnTo>
                  <a:lnTo>
                    <a:pt x="2920" y="0"/>
                  </a:lnTo>
                  <a:lnTo>
                    <a:pt x="0" y="0"/>
                  </a:lnTo>
                  <a:lnTo>
                    <a:pt x="1015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3342033" y="381699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3341017" y="380963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0" y="0"/>
                  </a:moveTo>
                  <a:lnTo>
                    <a:pt x="0" y="889"/>
                  </a:lnTo>
                  <a:lnTo>
                    <a:pt x="1015" y="5715"/>
                  </a:lnTo>
                  <a:lnTo>
                    <a:pt x="1015" y="73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3330223" y="3810075"/>
              <a:ext cx="28575" cy="7620"/>
            </a:xfrm>
            <a:custGeom>
              <a:avLst/>
              <a:gdLst/>
              <a:ahLst/>
              <a:cxnLst/>
              <a:rect l="l" t="t" r="r" b="b"/>
              <a:pathLst>
                <a:path w="28575" h="7620">
                  <a:moveTo>
                    <a:pt x="888" y="7302"/>
                  </a:moveTo>
                  <a:lnTo>
                    <a:pt x="28318" y="7302"/>
                  </a:lnTo>
                </a:path>
                <a:path w="28575" h="7620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3341017" y="3810520"/>
              <a:ext cx="3810" cy="5080"/>
            </a:xfrm>
            <a:custGeom>
              <a:avLst/>
              <a:gdLst/>
              <a:ahLst/>
              <a:cxnLst/>
              <a:rect l="l" t="t" r="r" b="b"/>
              <a:pathLst>
                <a:path w="3810" h="5079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  <a:path w="3810" h="5079">
                  <a:moveTo>
                    <a:pt x="2920" y="0"/>
                  </a:moveTo>
                  <a:lnTo>
                    <a:pt x="3809" y="4826"/>
                  </a:lnTo>
                </a:path>
                <a:path w="3810" h="5079">
                  <a:moveTo>
                    <a:pt x="3809" y="4826"/>
                  </a:moveTo>
                  <a:lnTo>
                    <a:pt x="2920" y="4826"/>
                  </a:lnTo>
                  <a:lnTo>
                    <a:pt x="1904" y="4826"/>
                  </a:lnTo>
                  <a:lnTo>
                    <a:pt x="1015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3344827" y="38153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3344827" y="381775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3343938" y="3807979"/>
              <a:ext cx="5715" cy="10160"/>
            </a:xfrm>
            <a:custGeom>
              <a:avLst/>
              <a:gdLst/>
              <a:ahLst/>
              <a:cxnLst/>
              <a:rect l="l" t="t" r="r" b="b"/>
              <a:pathLst>
                <a:path w="5714" h="10160">
                  <a:moveTo>
                    <a:pt x="888" y="7366"/>
                  </a:moveTo>
                  <a:lnTo>
                    <a:pt x="5714" y="7366"/>
                  </a:lnTo>
                  <a:lnTo>
                    <a:pt x="5714" y="9779"/>
                  </a:lnTo>
                </a:path>
                <a:path w="5714" h="10160">
                  <a:moveTo>
                    <a:pt x="888" y="0"/>
                  </a:moveTo>
                  <a:lnTo>
                    <a:pt x="4825" y="0"/>
                  </a:lnTo>
                  <a:lnTo>
                    <a:pt x="4825" y="2540"/>
                  </a:lnTo>
                  <a:lnTo>
                    <a:pt x="0" y="2540"/>
                  </a:lnTo>
                </a:path>
                <a:path w="5714" h="10160">
                  <a:moveTo>
                    <a:pt x="4825" y="2540"/>
                  </a:moveTo>
                  <a:lnTo>
                    <a:pt x="5714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3348764" y="38072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3340128" y="3808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3342922" y="38088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3341017" y="380963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  <a:path w="1904">
                  <a:moveTo>
                    <a:pt x="1904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3342922" y="3808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3342033" y="380886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2793" y="762"/>
                  </a:moveTo>
                  <a:lnTo>
                    <a:pt x="0" y="762"/>
                  </a:lnTo>
                  <a:lnTo>
                    <a:pt x="888" y="762"/>
                  </a:lnTo>
                  <a:lnTo>
                    <a:pt x="4825" y="762"/>
                  </a:lnTo>
                  <a:lnTo>
                    <a:pt x="2793" y="762"/>
                  </a:lnTo>
                  <a:close/>
                </a:path>
                <a:path w="5079" h="1270">
                  <a:moveTo>
                    <a:pt x="888" y="0"/>
                  </a:moveTo>
                  <a:lnTo>
                    <a:pt x="3809" y="0"/>
                  </a:lnTo>
                  <a:lnTo>
                    <a:pt x="4825" y="762"/>
                  </a:lnTo>
                  <a:lnTo>
                    <a:pt x="888" y="762"/>
                  </a:lnTo>
                  <a:lnTo>
                    <a:pt x="888" y="0"/>
                  </a:lnTo>
                  <a:close/>
                </a:path>
                <a:path w="5079" h="1270">
                  <a:moveTo>
                    <a:pt x="4825" y="762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3344827" y="38079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3340128" y="3807217"/>
              <a:ext cx="9525" cy="2540"/>
            </a:xfrm>
            <a:custGeom>
              <a:avLst/>
              <a:gdLst/>
              <a:ahLst/>
              <a:cxnLst/>
              <a:rect l="l" t="t" r="r" b="b"/>
              <a:pathLst>
                <a:path w="9525" h="2539">
                  <a:moveTo>
                    <a:pt x="3809" y="2413"/>
                  </a:moveTo>
                  <a:lnTo>
                    <a:pt x="4698" y="2413"/>
                  </a:lnTo>
                  <a:lnTo>
                    <a:pt x="6730" y="2413"/>
                  </a:lnTo>
                </a:path>
                <a:path w="9525" h="2539">
                  <a:moveTo>
                    <a:pt x="1904" y="762"/>
                  </a:moveTo>
                  <a:lnTo>
                    <a:pt x="9524" y="0"/>
                  </a:lnTo>
                  <a:lnTo>
                    <a:pt x="7619" y="0"/>
                  </a:lnTo>
                  <a:lnTo>
                    <a:pt x="0" y="762"/>
                  </a:lnTo>
                  <a:lnTo>
                    <a:pt x="7619" y="0"/>
                  </a:lnTo>
                </a:path>
                <a:path w="9525" h="2539">
                  <a:moveTo>
                    <a:pt x="1904" y="762"/>
                  </a:moveTo>
                  <a:lnTo>
                    <a:pt x="9524" y="0"/>
                  </a:lnTo>
                </a:path>
                <a:path w="9525" h="2539">
                  <a:moveTo>
                    <a:pt x="9524" y="0"/>
                  </a:moveTo>
                  <a:lnTo>
                    <a:pt x="7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3312953" y="3809249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888" y="0"/>
                  </a:moveTo>
                  <a:lnTo>
                    <a:pt x="28318" y="0"/>
                  </a:lnTo>
                </a:path>
                <a:path w="2857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3326668" y="380963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888" y="889"/>
                  </a:moveTo>
                  <a:lnTo>
                    <a:pt x="0" y="889"/>
                  </a:lnTo>
                </a:path>
                <a:path w="12700" h="1270">
                  <a:moveTo>
                    <a:pt x="888" y="889"/>
                  </a:moveTo>
                  <a:lnTo>
                    <a:pt x="1244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3313842" y="3808424"/>
              <a:ext cx="38100" cy="1270"/>
            </a:xfrm>
            <a:custGeom>
              <a:avLst/>
              <a:gdLst/>
              <a:ahLst/>
              <a:cxnLst/>
              <a:rect l="l" t="t" r="r" b="b"/>
              <a:pathLst>
                <a:path w="38100" h="1270">
                  <a:moveTo>
                    <a:pt x="10667" y="0"/>
                  </a:moveTo>
                  <a:lnTo>
                    <a:pt x="38096" y="0"/>
                  </a:lnTo>
                </a:path>
                <a:path w="38100" h="1270">
                  <a:moveTo>
                    <a:pt x="0" y="825"/>
                  </a:moveTo>
                  <a:lnTo>
                    <a:pt x="27429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3327556" y="3809630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0" y="889"/>
                  </a:moveTo>
                  <a:lnTo>
                    <a:pt x="10667" y="0"/>
                  </a:lnTo>
                </a:path>
                <a:path w="12064" h="1270">
                  <a:moveTo>
                    <a:pt x="10667" y="0"/>
                  </a:moveTo>
                  <a:lnTo>
                    <a:pt x="11555" y="0"/>
                  </a:ln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3338224" y="38079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3338224" y="38096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3328572" y="38177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3328572" y="3810520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1904" y="762"/>
                  </a:moveTo>
                  <a:lnTo>
                    <a:pt x="2920" y="0"/>
                  </a:lnTo>
                </a:path>
                <a:path w="3175" h="7620">
                  <a:moveTo>
                    <a:pt x="1015" y="5588"/>
                  </a:moveTo>
                  <a:lnTo>
                    <a:pt x="0" y="7239"/>
                  </a:lnTo>
                </a:path>
                <a:path w="3175" h="7620">
                  <a:moveTo>
                    <a:pt x="1015" y="5588"/>
                  </a:moveTo>
                  <a:lnTo>
                    <a:pt x="1904" y="762"/>
                  </a:lnTo>
                </a:path>
                <a:path w="3175" h="7620">
                  <a:moveTo>
                    <a:pt x="1015" y="5588"/>
                  </a:moveTo>
                  <a:lnTo>
                    <a:pt x="0" y="5588"/>
                  </a:lnTo>
                </a:path>
                <a:path w="3175" h="7620">
                  <a:moveTo>
                    <a:pt x="1904" y="762"/>
                  </a:moveTo>
                  <a:lnTo>
                    <a:pt x="101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3327556" y="38177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3325652" y="3810520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2920" y="5588"/>
                  </a:moveTo>
                  <a:lnTo>
                    <a:pt x="1904" y="7239"/>
                  </a:lnTo>
                </a:path>
                <a:path w="5079" h="7620">
                  <a:moveTo>
                    <a:pt x="3936" y="762"/>
                  </a:moveTo>
                  <a:lnTo>
                    <a:pt x="4825" y="0"/>
                  </a:lnTo>
                </a:path>
                <a:path w="5079" h="7620">
                  <a:moveTo>
                    <a:pt x="2920" y="5588"/>
                  </a:moveTo>
                  <a:lnTo>
                    <a:pt x="3936" y="762"/>
                  </a:lnTo>
                </a:path>
                <a:path w="5079" h="7620">
                  <a:moveTo>
                    <a:pt x="4825" y="0"/>
                  </a:moveTo>
                  <a:lnTo>
                    <a:pt x="2920" y="0"/>
                  </a:lnTo>
                  <a:lnTo>
                    <a:pt x="0" y="0"/>
                  </a:lnTo>
                  <a:lnTo>
                    <a:pt x="1015" y="0"/>
                  </a:lnTo>
                  <a:lnTo>
                    <a:pt x="4825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3326668" y="380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3324763" y="38096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3325652" y="3808868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4">
                  <a:moveTo>
                    <a:pt x="1015" y="1651"/>
                  </a:moveTo>
                  <a:lnTo>
                    <a:pt x="0" y="1651"/>
                  </a:lnTo>
                </a:path>
                <a:path w="12700" h="1904">
                  <a:moveTo>
                    <a:pt x="1015" y="1651"/>
                  </a:moveTo>
                  <a:lnTo>
                    <a:pt x="1904" y="1651"/>
                  </a:lnTo>
                </a:path>
                <a:path w="12700" h="1904">
                  <a:moveTo>
                    <a:pt x="11555" y="0"/>
                  </a:moveTo>
                  <a:lnTo>
                    <a:pt x="11555" y="762"/>
                  </a:lnTo>
                  <a:lnTo>
                    <a:pt x="1015" y="1651"/>
                  </a:lnTo>
                  <a:lnTo>
                    <a:pt x="1015" y="762"/>
                  </a:lnTo>
                  <a:lnTo>
                    <a:pt x="11555" y="0"/>
                  </a:lnTo>
                  <a:lnTo>
                    <a:pt x="1015" y="762"/>
                  </a:lnTo>
                </a:path>
                <a:path w="12700" h="1904">
                  <a:moveTo>
                    <a:pt x="1904" y="1651"/>
                  </a:moveTo>
                  <a:lnTo>
                    <a:pt x="1015" y="1651"/>
                  </a:lnTo>
                  <a:lnTo>
                    <a:pt x="11555" y="762"/>
                  </a:lnTo>
                  <a:lnTo>
                    <a:pt x="12571" y="762"/>
                  </a:lnTo>
                  <a:lnTo>
                    <a:pt x="1904" y="1651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3337208" y="38088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3325652" y="380963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571" y="0"/>
                  </a:moveTo>
                  <a:lnTo>
                    <a:pt x="11555" y="0"/>
                  </a:lnTo>
                </a:path>
                <a:path w="12700" h="1270">
                  <a:moveTo>
                    <a:pt x="0" y="889"/>
                  </a:moveTo>
                  <a:lnTo>
                    <a:pt x="2920" y="889"/>
                  </a:lnTo>
                  <a:lnTo>
                    <a:pt x="482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3327556" y="38105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3326668" y="381052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09" y="0"/>
                  </a:moveTo>
                  <a:lnTo>
                    <a:pt x="0" y="0"/>
                  </a:lnTo>
                  <a:lnTo>
                    <a:pt x="888" y="0"/>
                  </a:lnTo>
                  <a:lnTo>
                    <a:pt x="3809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3323747" y="3808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3324763" y="38079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349" y="0"/>
                  </a:moveTo>
                  <a:lnTo>
                    <a:pt x="0" y="889"/>
                  </a:lnTo>
                </a:path>
                <a:path w="14604" h="1270">
                  <a:moveTo>
                    <a:pt x="888" y="889"/>
                  </a:moveTo>
                  <a:lnTo>
                    <a:pt x="190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3323747" y="38088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3324763" y="38079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349" y="0"/>
                  </a:moveTo>
                  <a:lnTo>
                    <a:pt x="0" y="889"/>
                  </a:lnTo>
                </a:path>
                <a:path w="14604" h="1270">
                  <a:moveTo>
                    <a:pt x="888" y="889"/>
                  </a:moveTo>
                  <a:lnTo>
                    <a:pt x="190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3337208" y="3808868"/>
              <a:ext cx="7620" cy="8890"/>
            </a:xfrm>
            <a:custGeom>
              <a:avLst/>
              <a:gdLst/>
              <a:ahLst/>
              <a:cxnLst/>
              <a:rect l="l" t="t" r="r" b="b"/>
              <a:pathLst>
                <a:path w="7620" h="8889">
                  <a:moveTo>
                    <a:pt x="5714" y="0"/>
                  </a:moveTo>
                  <a:lnTo>
                    <a:pt x="1904" y="0"/>
                  </a:lnTo>
                  <a:lnTo>
                    <a:pt x="0" y="0"/>
                  </a:lnTo>
                </a:path>
                <a:path w="7620" h="8889">
                  <a:moveTo>
                    <a:pt x="0" y="762"/>
                  </a:moveTo>
                  <a:lnTo>
                    <a:pt x="4825" y="762"/>
                  </a:lnTo>
                  <a:lnTo>
                    <a:pt x="5714" y="762"/>
                  </a:lnTo>
                </a:path>
                <a:path w="7620" h="8889">
                  <a:moveTo>
                    <a:pt x="7619" y="8890"/>
                  </a:moveTo>
                  <a:lnTo>
                    <a:pt x="6730" y="8890"/>
                  </a:lnTo>
                  <a:lnTo>
                    <a:pt x="4825" y="8890"/>
                  </a:lnTo>
                </a:path>
                <a:path w="7620" h="8889">
                  <a:moveTo>
                    <a:pt x="4825" y="8128"/>
                  </a:moveTo>
                  <a:lnTo>
                    <a:pt x="5714" y="8128"/>
                  </a:lnTo>
                  <a:lnTo>
                    <a:pt x="6730" y="8128"/>
                  </a:lnTo>
                  <a:lnTo>
                    <a:pt x="7619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3324763" y="3805566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39" h="13335">
                  <a:moveTo>
                    <a:pt x="27810" y="0"/>
                  </a:moveTo>
                  <a:lnTo>
                    <a:pt x="26794" y="762"/>
                  </a:lnTo>
                  <a:lnTo>
                    <a:pt x="25905" y="1651"/>
                  </a:lnTo>
                  <a:lnTo>
                    <a:pt x="24889" y="1651"/>
                  </a:lnTo>
                </a:path>
                <a:path w="27939" h="13335">
                  <a:moveTo>
                    <a:pt x="1904" y="4953"/>
                  </a:moveTo>
                  <a:lnTo>
                    <a:pt x="2793" y="4953"/>
                  </a:lnTo>
                </a:path>
                <a:path w="27939" h="13335">
                  <a:moveTo>
                    <a:pt x="3809" y="13081"/>
                  </a:moveTo>
                  <a:lnTo>
                    <a:pt x="2793" y="13081"/>
                  </a:lnTo>
                </a:path>
                <a:path w="27939" h="13335">
                  <a:moveTo>
                    <a:pt x="2793" y="12192"/>
                  </a:moveTo>
                  <a:lnTo>
                    <a:pt x="3809" y="12192"/>
                  </a:lnTo>
                </a:path>
                <a:path w="27939" h="13335">
                  <a:moveTo>
                    <a:pt x="0" y="4953"/>
                  </a:moveTo>
                  <a:lnTo>
                    <a:pt x="888" y="4953"/>
                  </a:lnTo>
                </a:path>
                <a:path w="27939" h="13335">
                  <a:moveTo>
                    <a:pt x="0" y="4064"/>
                  </a:moveTo>
                  <a:lnTo>
                    <a:pt x="888" y="4064"/>
                  </a:lnTo>
                  <a:lnTo>
                    <a:pt x="1904" y="4064"/>
                  </a:lnTo>
                </a:path>
                <a:path w="27939" h="13335">
                  <a:moveTo>
                    <a:pt x="1904" y="4953"/>
                  </a:moveTo>
                  <a:lnTo>
                    <a:pt x="0" y="4953"/>
                  </a:lnTo>
                </a:path>
                <a:path w="27939" h="13335">
                  <a:moveTo>
                    <a:pt x="1904" y="4064"/>
                  </a:moveTo>
                  <a:lnTo>
                    <a:pt x="0" y="4064"/>
                  </a:lnTo>
                </a:path>
                <a:path w="27939" h="13335">
                  <a:moveTo>
                    <a:pt x="888" y="4953"/>
                  </a:moveTo>
                  <a:lnTo>
                    <a:pt x="0" y="4953"/>
                  </a:lnTo>
                </a:path>
                <a:path w="27939" h="13335">
                  <a:moveTo>
                    <a:pt x="0" y="4953"/>
                  </a:moveTo>
                  <a:lnTo>
                    <a:pt x="888" y="4953"/>
                  </a:lnTo>
                  <a:lnTo>
                    <a:pt x="1904" y="4953"/>
                  </a:lnTo>
                </a:path>
                <a:path w="27939" h="13335">
                  <a:moveTo>
                    <a:pt x="2793" y="4953"/>
                  </a:moveTo>
                  <a:lnTo>
                    <a:pt x="1904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3290222" y="3808868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70">
                  <a:moveTo>
                    <a:pt x="34540" y="0"/>
                  </a:moveTo>
                  <a:lnTo>
                    <a:pt x="33525" y="0"/>
                  </a:lnTo>
                  <a:lnTo>
                    <a:pt x="34540" y="0"/>
                  </a:lnTo>
                  <a:close/>
                </a:path>
                <a:path w="34925" h="1270">
                  <a:moveTo>
                    <a:pt x="0" y="0"/>
                  </a:moveTo>
                  <a:lnTo>
                    <a:pt x="0" y="762"/>
                  </a:lnTo>
                  <a:lnTo>
                    <a:pt x="888" y="762"/>
                  </a:lnTo>
                  <a:lnTo>
                    <a:pt x="1904" y="762"/>
                  </a:lnTo>
                  <a:lnTo>
                    <a:pt x="2920" y="762"/>
                  </a:lnTo>
                </a:path>
                <a:path w="34925" h="1270">
                  <a:moveTo>
                    <a:pt x="3809" y="762"/>
                  </a:moveTo>
                  <a:lnTo>
                    <a:pt x="4825" y="762"/>
                  </a:lnTo>
                </a:path>
                <a:path w="34925" h="1270">
                  <a:moveTo>
                    <a:pt x="3809" y="762"/>
                  </a:moveTo>
                  <a:lnTo>
                    <a:pt x="4825" y="762"/>
                  </a:lnTo>
                </a:path>
                <a:path w="34925" h="1270">
                  <a:moveTo>
                    <a:pt x="2920" y="762"/>
                  </a:moveTo>
                  <a:lnTo>
                    <a:pt x="1904" y="76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3267237" y="38398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0" y="762"/>
                  </a:lnTo>
                  <a:lnTo>
                    <a:pt x="888" y="762"/>
                  </a:lnTo>
                  <a:lnTo>
                    <a:pt x="190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3267237" y="383985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3256316" y="384023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29" y="0"/>
                  </a:lnTo>
                </a:path>
                <a:path w="27939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3267237" y="38398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3" y="762"/>
                  </a:moveTo>
                  <a:lnTo>
                    <a:pt x="2793" y="0"/>
                  </a:lnTo>
                  <a:lnTo>
                    <a:pt x="0" y="0"/>
                  </a:lnTo>
                </a:path>
                <a:path w="3175" h="1270">
                  <a:moveTo>
                    <a:pt x="2793" y="0"/>
                  </a:move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3267237" y="38398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3267237" y="38406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3270031" y="38398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3326668" y="3656205"/>
              <a:ext cx="6985" cy="65405"/>
            </a:xfrm>
            <a:custGeom>
              <a:avLst/>
              <a:gdLst/>
              <a:ahLst/>
              <a:cxnLst/>
              <a:rect l="l" t="t" r="r" b="b"/>
              <a:pathLst>
                <a:path w="6985" h="65404">
                  <a:moveTo>
                    <a:pt x="6730" y="65282"/>
                  </a:moveTo>
                  <a:lnTo>
                    <a:pt x="0" y="0"/>
                  </a:lnTo>
                  <a:lnTo>
                    <a:pt x="6730" y="65282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3321583" y="3641737"/>
              <a:ext cx="33655" cy="93980"/>
            </a:xfrm>
            <a:custGeom>
              <a:avLst/>
              <a:gdLst/>
              <a:ahLst/>
              <a:cxnLst/>
              <a:rect l="l" t="t" r="r" b="b"/>
              <a:pathLst>
                <a:path w="33654" h="93979">
                  <a:moveTo>
                    <a:pt x="33147" y="0"/>
                  </a:moveTo>
                  <a:lnTo>
                    <a:pt x="0" y="0"/>
                  </a:lnTo>
                  <a:lnTo>
                    <a:pt x="0" y="93472"/>
                  </a:lnTo>
                  <a:lnTo>
                    <a:pt x="33147" y="93472"/>
                  </a:lnTo>
                  <a:lnTo>
                    <a:pt x="331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3316757" y="3641737"/>
              <a:ext cx="33655" cy="93980"/>
            </a:xfrm>
            <a:custGeom>
              <a:avLst/>
              <a:gdLst/>
              <a:ahLst/>
              <a:cxnLst/>
              <a:rect l="l" t="t" r="r" b="b"/>
              <a:pathLst>
                <a:path w="33654" h="93979">
                  <a:moveTo>
                    <a:pt x="33147" y="0"/>
                  </a:moveTo>
                  <a:lnTo>
                    <a:pt x="0" y="0"/>
                  </a:lnTo>
                  <a:lnTo>
                    <a:pt x="0" y="93472"/>
                  </a:lnTo>
                  <a:lnTo>
                    <a:pt x="33147" y="93472"/>
                  </a:lnTo>
                  <a:lnTo>
                    <a:pt x="33147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3245141" y="3685544"/>
              <a:ext cx="7620" cy="113030"/>
            </a:xfrm>
            <a:custGeom>
              <a:avLst/>
              <a:gdLst/>
              <a:ahLst/>
              <a:cxnLst/>
              <a:rect l="l" t="t" r="r" b="b"/>
              <a:pathLst>
                <a:path w="7620" h="113029">
                  <a:moveTo>
                    <a:pt x="3809" y="-13714"/>
                  </a:moveTo>
                  <a:lnTo>
                    <a:pt x="3809" y="126370"/>
                  </a:lnTo>
                </a:path>
              </a:pathLst>
            </a:custGeom>
            <a:ln w="35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3279682" y="3686433"/>
              <a:ext cx="3175" cy="53975"/>
            </a:xfrm>
            <a:custGeom>
              <a:avLst/>
              <a:gdLst/>
              <a:ahLst/>
              <a:cxnLst/>
              <a:rect l="l" t="t" r="r" b="b"/>
              <a:pathLst>
                <a:path w="3175" h="53975">
                  <a:moveTo>
                    <a:pt x="1396" y="-13714"/>
                  </a:moveTo>
                  <a:lnTo>
                    <a:pt x="1396" y="67566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3320953" y="3664333"/>
              <a:ext cx="23495" cy="56515"/>
            </a:xfrm>
            <a:custGeom>
              <a:avLst/>
              <a:gdLst/>
              <a:ahLst/>
              <a:cxnLst/>
              <a:rect l="l" t="t" r="r" b="b"/>
              <a:pathLst>
                <a:path w="23495" h="56514">
                  <a:moveTo>
                    <a:pt x="21969" y="10668"/>
                  </a:moveTo>
                  <a:lnTo>
                    <a:pt x="22984" y="56391"/>
                  </a:lnTo>
                  <a:lnTo>
                    <a:pt x="21969" y="10668"/>
                  </a:lnTo>
                  <a:close/>
                </a:path>
                <a:path w="23495" h="56514">
                  <a:moveTo>
                    <a:pt x="0" y="0"/>
                  </a:moveTo>
                  <a:lnTo>
                    <a:pt x="2793" y="30227"/>
                  </a:lnTo>
                </a:path>
                <a:path w="23495" h="56514">
                  <a:moveTo>
                    <a:pt x="0" y="0"/>
                  </a:moveTo>
                  <a:lnTo>
                    <a:pt x="2793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3342922" y="3680717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0" y="0"/>
                  </a:moveTo>
                  <a:lnTo>
                    <a:pt x="5841" y="28576"/>
                  </a:lnTo>
                </a:path>
                <a:path w="6350" h="28575">
                  <a:moveTo>
                    <a:pt x="0" y="0"/>
                  </a:moveTo>
                  <a:lnTo>
                    <a:pt x="5841" y="285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3346859" y="3665222"/>
              <a:ext cx="1905" cy="41275"/>
            </a:xfrm>
            <a:custGeom>
              <a:avLst/>
              <a:gdLst/>
              <a:ahLst/>
              <a:cxnLst/>
              <a:rect l="l" t="t" r="r" b="b"/>
              <a:pathLst>
                <a:path w="1904" h="41275">
                  <a:moveTo>
                    <a:pt x="952" y="-13714"/>
                  </a:moveTo>
                  <a:lnTo>
                    <a:pt x="952" y="54484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3292127" y="3682368"/>
              <a:ext cx="26034" cy="28575"/>
            </a:xfrm>
            <a:custGeom>
              <a:avLst/>
              <a:gdLst/>
              <a:ahLst/>
              <a:cxnLst/>
              <a:rect l="l" t="t" r="r" b="b"/>
              <a:pathLst>
                <a:path w="26035" h="28575">
                  <a:moveTo>
                    <a:pt x="24000" y="16257"/>
                  </a:moveTo>
                  <a:lnTo>
                    <a:pt x="24889" y="3175"/>
                  </a:lnTo>
                </a:path>
                <a:path w="26035" h="28575">
                  <a:moveTo>
                    <a:pt x="25905" y="12192"/>
                  </a:moveTo>
                  <a:lnTo>
                    <a:pt x="24889" y="5715"/>
                  </a:lnTo>
                  <a:lnTo>
                    <a:pt x="25905" y="12192"/>
                  </a:lnTo>
                  <a:close/>
                </a:path>
                <a:path w="26035" h="28575">
                  <a:moveTo>
                    <a:pt x="1015" y="26925"/>
                  </a:moveTo>
                  <a:lnTo>
                    <a:pt x="3809" y="17908"/>
                  </a:lnTo>
                  <a:lnTo>
                    <a:pt x="5714" y="8890"/>
                  </a:lnTo>
                  <a:lnTo>
                    <a:pt x="6730" y="0"/>
                  </a:lnTo>
                </a:path>
                <a:path w="26035" h="28575">
                  <a:moveTo>
                    <a:pt x="0" y="26036"/>
                  </a:moveTo>
                  <a:lnTo>
                    <a:pt x="2920" y="17908"/>
                  </a:lnTo>
                  <a:lnTo>
                    <a:pt x="4825" y="8890"/>
                  </a:lnTo>
                  <a:lnTo>
                    <a:pt x="5714" y="0"/>
                  </a:lnTo>
                </a:path>
                <a:path w="26035" h="28575">
                  <a:moveTo>
                    <a:pt x="15365" y="28576"/>
                  </a:moveTo>
                  <a:lnTo>
                    <a:pt x="18286" y="20321"/>
                  </a:lnTo>
                  <a:lnTo>
                    <a:pt x="20191" y="11430"/>
                  </a:lnTo>
                  <a:lnTo>
                    <a:pt x="20191" y="3175"/>
                  </a:lnTo>
                </a:path>
                <a:path w="26035" h="28575">
                  <a:moveTo>
                    <a:pt x="1015" y="26925"/>
                  </a:moveTo>
                  <a:lnTo>
                    <a:pt x="3809" y="17908"/>
                  </a:lnTo>
                  <a:lnTo>
                    <a:pt x="5714" y="8890"/>
                  </a:lnTo>
                  <a:lnTo>
                    <a:pt x="673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3310413" y="3685544"/>
              <a:ext cx="5080" cy="26670"/>
            </a:xfrm>
            <a:custGeom>
              <a:avLst/>
              <a:gdLst/>
              <a:ahLst/>
              <a:cxnLst/>
              <a:rect l="l" t="t" r="r" b="b"/>
              <a:pathLst>
                <a:path w="5079" h="26670">
                  <a:moveTo>
                    <a:pt x="0" y="26163"/>
                  </a:moveTo>
                  <a:lnTo>
                    <a:pt x="2793" y="18035"/>
                  </a:lnTo>
                  <a:lnTo>
                    <a:pt x="4698" y="9017"/>
                  </a:lnTo>
                  <a:lnTo>
                    <a:pt x="469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3307492" y="3685544"/>
              <a:ext cx="9525" cy="26670"/>
            </a:xfrm>
            <a:custGeom>
              <a:avLst/>
              <a:gdLst/>
              <a:ahLst/>
              <a:cxnLst/>
              <a:rect l="l" t="t" r="r" b="b"/>
              <a:pathLst>
                <a:path w="9525" h="26670">
                  <a:moveTo>
                    <a:pt x="0" y="25401"/>
                  </a:moveTo>
                  <a:lnTo>
                    <a:pt x="2920" y="17146"/>
                  </a:lnTo>
                  <a:lnTo>
                    <a:pt x="4825" y="8255"/>
                  </a:lnTo>
                  <a:lnTo>
                    <a:pt x="4825" y="0"/>
                  </a:lnTo>
                </a:path>
                <a:path w="9525" h="26670">
                  <a:moveTo>
                    <a:pt x="3809" y="26163"/>
                  </a:moveTo>
                  <a:lnTo>
                    <a:pt x="7619" y="17146"/>
                  </a:lnTo>
                  <a:lnTo>
                    <a:pt x="8635" y="9017"/>
                  </a:lnTo>
                  <a:lnTo>
                    <a:pt x="9524" y="0"/>
                  </a:lnTo>
                </a:path>
                <a:path w="9525" h="26670">
                  <a:moveTo>
                    <a:pt x="4825" y="26163"/>
                  </a:moveTo>
                  <a:lnTo>
                    <a:pt x="7619" y="17146"/>
                  </a:lnTo>
                  <a:lnTo>
                    <a:pt x="9524" y="9017"/>
                  </a:lnTo>
                  <a:lnTo>
                    <a:pt x="952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3315112" y="368884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3274856" y="3680717"/>
              <a:ext cx="1905" cy="36830"/>
            </a:xfrm>
            <a:custGeom>
              <a:avLst/>
              <a:gdLst/>
              <a:ahLst/>
              <a:cxnLst/>
              <a:rect l="l" t="t" r="r" b="b"/>
              <a:pathLst>
                <a:path w="1904" h="36829">
                  <a:moveTo>
                    <a:pt x="952" y="-13714"/>
                  </a:moveTo>
                  <a:lnTo>
                    <a:pt x="952" y="50420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3291111" y="3745110"/>
              <a:ext cx="6350" cy="43815"/>
            </a:xfrm>
            <a:custGeom>
              <a:avLst/>
              <a:gdLst/>
              <a:ahLst/>
              <a:cxnLst/>
              <a:rect l="l" t="t" r="r" b="b"/>
              <a:pathLst>
                <a:path w="6350" h="43814">
                  <a:moveTo>
                    <a:pt x="5841" y="21337"/>
                  </a:moveTo>
                  <a:lnTo>
                    <a:pt x="4825" y="43309"/>
                  </a:lnTo>
                </a:path>
                <a:path w="6350" h="43814">
                  <a:moveTo>
                    <a:pt x="4825" y="0"/>
                  </a:moveTo>
                  <a:lnTo>
                    <a:pt x="1015" y="21337"/>
                  </a:lnTo>
                  <a:lnTo>
                    <a:pt x="0" y="4330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3278666" y="3741935"/>
              <a:ext cx="5080" cy="42545"/>
            </a:xfrm>
            <a:custGeom>
              <a:avLst/>
              <a:gdLst/>
              <a:ahLst/>
              <a:cxnLst/>
              <a:rect l="l" t="t" r="r" b="b"/>
              <a:pathLst>
                <a:path w="5079" h="42545">
                  <a:moveTo>
                    <a:pt x="4825" y="0"/>
                  </a:moveTo>
                  <a:lnTo>
                    <a:pt x="1015" y="20321"/>
                  </a:lnTo>
                  <a:lnTo>
                    <a:pt x="0" y="4242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3294032" y="3745999"/>
              <a:ext cx="5715" cy="42545"/>
            </a:xfrm>
            <a:custGeom>
              <a:avLst/>
              <a:gdLst/>
              <a:ahLst/>
              <a:cxnLst/>
              <a:rect l="l" t="t" r="r" b="b"/>
              <a:pathLst>
                <a:path w="5714" h="42545">
                  <a:moveTo>
                    <a:pt x="5714" y="0"/>
                  </a:moveTo>
                  <a:lnTo>
                    <a:pt x="1904" y="20448"/>
                  </a:lnTo>
                  <a:lnTo>
                    <a:pt x="0" y="4242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3295936" y="3745110"/>
              <a:ext cx="26034" cy="43815"/>
            </a:xfrm>
            <a:custGeom>
              <a:avLst/>
              <a:gdLst/>
              <a:ahLst/>
              <a:cxnLst/>
              <a:rect l="l" t="t" r="r" b="b"/>
              <a:pathLst>
                <a:path w="26035" h="43814">
                  <a:moveTo>
                    <a:pt x="4825" y="889"/>
                  </a:moveTo>
                  <a:lnTo>
                    <a:pt x="1015" y="21337"/>
                  </a:lnTo>
                  <a:lnTo>
                    <a:pt x="0" y="43309"/>
                  </a:lnTo>
                </a:path>
                <a:path w="26035" h="43814">
                  <a:moveTo>
                    <a:pt x="5841" y="0"/>
                  </a:moveTo>
                  <a:lnTo>
                    <a:pt x="1904" y="21337"/>
                  </a:lnTo>
                  <a:lnTo>
                    <a:pt x="0" y="43309"/>
                  </a:lnTo>
                </a:path>
                <a:path w="26035" h="43814">
                  <a:moveTo>
                    <a:pt x="25905" y="32768"/>
                  </a:moveTo>
                  <a:lnTo>
                    <a:pt x="24000" y="13970"/>
                  </a:lnTo>
                </a:path>
                <a:path w="26035" h="43814">
                  <a:moveTo>
                    <a:pt x="25016" y="32768"/>
                  </a:moveTo>
                  <a:lnTo>
                    <a:pt x="22984" y="13970"/>
                  </a:lnTo>
                </a:path>
                <a:path w="26035" h="43814">
                  <a:moveTo>
                    <a:pt x="25905" y="32768"/>
                  </a:moveTo>
                  <a:lnTo>
                    <a:pt x="24000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3291111" y="3757430"/>
              <a:ext cx="61594" cy="19685"/>
            </a:xfrm>
            <a:custGeom>
              <a:avLst/>
              <a:gdLst/>
              <a:ahLst/>
              <a:cxnLst/>
              <a:rect l="l" t="t" r="r" b="b"/>
              <a:pathLst>
                <a:path w="61595" h="19685">
                  <a:moveTo>
                    <a:pt x="61462" y="19559"/>
                  </a:moveTo>
                  <a:lnTo>
                    <a:pt x="60446" y="17908"/>
                  </a:lnTo>
                  <a:lnTo>
                    <a:pt x="60446" y="16257"/>
                  </a:lnTo>
                  <a:lnTo>
                    <a:pt x="59557" y="15494"/>
                  </a:lnTo>
                </a:path>
                <a:path w="61595" h="19685">
                  <a:moveTo>
                    <a:pt x="61462" y="19559"/>
                  </a:moveTo>
                  <a:lnTo>
                    <a:pt x="60446" y="17908"/>
                  </a:lnTo>
                  <a:lnTo>
                    <a:pt x="60446" y="16257"/>
                  </a:lnTo>
                  <a:lnTo>
                    <a:pt x="59557" y="15494"/>
                  </a:lnTo>
                </a:path>
                <a:path w="61595" h="19685">
                  <a:moveTo>
                    <a:pt x="49017" y="19559"/>
                  </a:moveTo>
                  <a:lnTo>
                    <a:pt x="48001" y="0"/>
                  </a:lnTo>
                  <a:lnTo>
                    <a:pt x="49017" y="19559"/>
                  </a:lnTo>
                  <a:close/>
                </a:path>
                <a:path w="61595" h="19685">
                  <a:moveTo>
                    <a:pt x="46096" y="19559"/>
                  </a:moveTo>
                  <a:lnTo>
                    <a:pt x="45081" y="762"/>
                  </a:lnTo>
                  <a:lnTo>
                    <a:pt x="46096" y="19559"/>
                  </a:lnTo>
                  <a:close/>
                </a:path>
                <a:path w="61595" h="19685">
                  <a:moveTo>
                    <a:pt x="3936" y="17146"/>
                  </a:moveTo>
                  <a:lnTo>
                    <a:pt x="4825" y="9779"/>
                  </a:lnTo>
                </a:path>
                <a:path w="61595" h="19685">
                  <a:moveTo>
                    <a:pt x="1015" y="9017"/>
                  </a:moveTo>
                  <a:lnTo>
                    <a:pt x="0" y="1625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3278666" y="376962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3277777" y="376797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13714" y="4127"/>
                  </a:moveTo>
                  <a:lnTo>
                    <a:pt x="13714" y="4127"/>
                  </a:lnTo>
                </a:path>
              </a:pathLst>
            </a:custGeom>
            <a:ln w="8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3340128" y="377698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3340128" y="3776989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70">
                  <a:moveTo>
                    <a:pt x="12444" y="0"/>
                  </a:moveTo>
                  <a:lnTo>
                    <a:pt x="0" y="889"/>
                  </a:lnTo>
                  <a:lnTo>
                    <a:pt x="0" y="0"/>
                  </a:lnTo>
                </a:path>
                <a:path w="12700" h="1270">
                  <a:moveTo>
                    <a:pt x="12444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3352573" y="3776989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3321842" y="3776989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70">
                  <a:moveTo>
                    <a:pt x="15365" y="0"/>
                  </a:moveTo>
                  <a:lnTo>
                    <a:pt x="0" y="889"/>
                  </a:lnTo>
                  <a:lnTo>
                    <a:pt x="15365" y="0"/>
                  </a:lnTo>
                  <a:lnTo>
                    <a:pt x="15365" y="889"/>
                  </a:lnTo>
                  <a:lnTo>
                    <a:pt x="15365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3294032" y="377457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4064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3264951" y="3777370"/>
              <a:ext cx="40005" cy="3810"/>
            </a:xfrm>
            <a:custGeom>
              <a:avLst/>
              <a:gdLst/>
              <a:ahLst/>
              <a:cxnLst/>
              <a:rect l="l" t="t" r="r" b="b"/>
              <a:pathLst>
                <a:path w="40004" h="3810">
                  <a:moveTo>
                    <a:pt x="12444" y="0"/>
                  </a:moveTo>
                  <a:lnTo>
                    <a:pt x="39874" y="0"/>
                  </a:lnTo>
                </a:path>
                <a:path w="40004" h="3810">
                  <a:moveTo>
                    <a:pt x="0" y="3302"/>
                  </a:moveTo>
                  <a:lnTo>
                    <a:pt x="27429" y="3302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3277777" y="377622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19"/>
                  </a:moveTo>
                  <a:lnTo>
                    <a:pt x="13714" y="3619"/>
                  </a:lnTo>
                </a:path>
              </a:pathLst>
            </a:custGeom>
            <a:ln w="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3321842" y="377864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1015" y="6477"/>
                  </a:moveTo>
                  <a:lnTo>
                    <a:pt x="0" y="0"/>
                  </a:lnTo>
                </a:path>
                <a:path w="1270" h="6985">
                  <a:moveTo>
                    <a:pt x="1015" y="6477"/>
                  </a:moveTo>
                  <a:lnTo>
                    <a:pt x="0" y="6477"/>
                  </a:lnTo>
                </a:path>
                <a:path w="1270" h="6985">
                  <a:moveTo>
                    <a:pt x="1015" y="6477"/>
                  </a:moveTo>
                  <a:lnTo>
                    <a:pt x="0" y="0"/>
                  </a:lnTo>
                </a:path>
                <a:path w="1270" h="6985">
                  <a:moveTo>
                    <a:pt x="1015" y="6477"/>
                  </a:moveTo>
                  <a:lnTo>
                    <a:pt x="0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3337208" y="37778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3337208" y="377787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3337208" y="37843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3337208" y="378435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09" y="0"/>
                  </a:moveTo>
                  <a:lnTo>
                    <a:pt x="2920" y="0"/>
                  </a:ln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3348764" y="379820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888" y="0"/>
                  </a:lnTo>
                </a:path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3350668" y="3790833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0" y="7366"/>
                  </a:moveTo>
                  <a:lnTo>
                    <a:pt x="888" y="7366"/>
                  </a:lnTo>
                  <a:lnTo>
                    <a:pt x="1904" y="6604"/>
                  </a:lnTo>
                  <a:lnTo>
                    <a:pt x="1904" y="5715"/>
                  </a:lnTo>
                  <a:lnTo>
                    <a:pt x="1904" y="4953"/>
                  </a:lnTo>
                  <a:lnTo>
                    <a:pt x="2793" y="4064"/>
                  </a:lnTo>
                  <a:lnTo>
                    <a:pt x="2793" y="3302"/>
                  </a:lnTo>
                  <a:lnTo>
                    <a:pt x="1904" y="2540"/>
                  </a:lnTo>
                  <a:lnTo>
                    <a:pt x="1904" y="1651"/>
                  </a:lnTo>
                  <a:lnTo>
                    <a:pt x="1904" y="889"/>
                  </a:lnTo>
                  <a:lnTo>
                    <a:pt x="888" y="889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3345843" y="379083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2920" y="7366"/>
                  </a:moveTo>
                  <a:lnTo>
                    <a:pt x="4825" y="7366"/>
                  </a:lnTo>
                </a:path>
                <a:path w="5079" h="7620">
                  <a:moveTo>
                    <a:pt x="4825" y="0"/>
                  </a:moveTo>
                  <a:lnTo>
                    <a:pt x="3809" y="0"/>
                  </a:lnTo>
                  <a:lnTo>
                    <a:pt x="2920" y="889"/>
                  </a:lnTo>
                  <a:lnTo>
                    <a:pt x="2920" y="1651"/>
                  </a:lnTo>
                  <a:lnTo>
                    <a:pt x="1904" y="2540"/>
                  </a:lnTo>
                  <a:lnTo>
                    <a:pt x="1904" y="3302"/>
                  </a:lnTo>
                  <a:lnTo>
                    <a:pt x="1904" y="4064"/>
                  </a:lnTo>
                  <a:lnTo>
                    <a:pt x="2920" y="4064"/>
                  </a:lnTo>
                  <a:lnTo>
                    <a:pt x="2920" y="4953"/>
                  </a:lnTo>
                  <a:lnTo>
                    <a:pt x="2920" y="5715"/>
                  </a:lnTo>
                  <a:lnTo>
                    <a:pt x="2920" y="6604"/>
                  </a:lnTo>
                  <a:lnTo>
                    <a:pt x="3809" y="6604"/>
                  </a:lnTo>
                  <a:lnTo>
                    <a:pt x="3809" y="7366"/>
                  </a:lnTo>
                  <a:lnTo>
                    <a:pt x="4825" y="7366"/>
                  </a:lnTo>
                </a:path>
                <a:path w="5079" h="7620">
                  <a:moveTo>
                    <a:pt x="4825" y="7366"/>
                  </a:moveTo>
                  <a:lnTo>
                    <a:pt x="2920" y="7366"/>
                  </a:lnTo>
                </a:path>
                <a:path w="5079" h="7620">
                  <a:moveTo>
                    <a:pt x="2920" y="0"/>
                  </a:moveTo>
                  <a:lnTo>
                    <a:pt x="1904" y="0"/>
                  </a:lnTo>
                  <a:lnTo>
                    <a:pt x="1015" y="889"/>
                  </a:lnTo>
                  <a:lnTo>
                    <a:pt x="1015" y="1651"/>
                  </a:lnTo>
                  <a:lnTo>
                    <a:pt x="1015" y="2540"/>
                  </a:lnTo>
                  <a:lnTo>
                    <a:pt x="0" y="3302"/>
                  </a:lnTo>
                  <a:lnTo>
                    <a:pt x="0" y="4064"/>
                  </a:lnTo>
                  <a:lnTo>
                    <a:pt x="1015" y="4064"/>
                  </a:lnTo>
                  <a:lnTo>
                    <a:pt x="1015" y="4953"/>
                  </a:lnTo>
                  <a:lnTo>
                    <a:pt x="1015" y="5715"/>
                  </a:lnTo>
                  <a:lnTo>
                    <a:pt x="1015" y="6604"/>
                  </a:lnTo>
                  <a:lnTo>
                    <a:pt x="1904" y="6604"/>
                  </a:lnTo>
                  <a:lnTo>
                    <a:pt x="1904" y="7366"/>
                  </a:lnTo>
                  <a:lnTo>
                    <a:pt x="2920" y="7366"/>
                  </a:lnTo>
                </a:path>
                <a:path w="5079" h="7620">
                  <a:moveTo>
                    <a:pt x="4825" y="0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3340128" y="3777878"/>
              <a:ext cx="14604" cy="20320"/>
            </a:xfrm>
            <a:custGeom>
              <a:avLst/>
              <a:gdLst/>
              <a:ahLst/>
              <a:cxnLst/>
              <a:rect l="l" t="t" r="r" b="b"/>
              <a:pathLst>
                <a:path w="14604" h="20320">
                  <a:moveTo>
                    <a:pt x="0" y="0"/>
                  </a:moveTo>
                  <a:lnTo>
                    <a:pt x="888" y="6477"/>
                  </a:lnTo>
                </a:path>
                <a:path w="14604" h="20320">
                  <a:moveTo>
                    <a:pt x="13333" y="5588"/>
                  </a:moveTo>
                  <a:lnTo>
                    <a:pt x="888" y="6477"/>
                  </a:lnTo>
                  <a:lnTo>
                    <a:pt x="0" y="0"/>
                  </a:lnTo>
                </a:path>
                <a:path w="14604" h="20320">
                  <a:moveTo>
                    <a:pt x="12444" y="2413"/>
                  </a:moveTo>
                  <a:lnTo>
                    <a:pt x="13333" y="5588"/>
                  </a:lnTo>
                  <a:lnTo>
                    <a:pt x="888" y="6477"/>
                  </a:lnTo>
                </a:path>
                <a:path w="14604" h="20320">
                  <a:moveTo>
                    <a:pt x="14349" y="20321"/>
                  </a:moveTo>
                  <a:lnTo>
                    <a:pt x="13333" y="558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3348764" y="37974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3352573" y="3780292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4">
                  <a:moveTo>
                    <a:pt x="0" y="0"/>
                  </a:moveTo>
                  <a:lnTo>
                    <a:pt x="888" y="3175"/>
                  </a:lnTo>
                </a:path>
                <a:path w="1904" h="18414">
                  <a:moveTo>
                    <a:pt x="1904" y="17908"/>
                  </a:moveTo>
                  <a:lnTo>
                    <a:pt x="888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3337208" y="3777878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3345843" y="379337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0" y="1524"/>
                  </a:lnTo>
                  <a:lnTo>
                    <a:pt x="1015" y="2413"/>
                  </a:lnTo>
                  <a:lnTo>
                    <a:pt x="1015" y="3175"/>
                  </a:lnTo>
                  <a:lnTo>
                    <a:pt x="1015" y="4064"/>
                  </a:lnTo>
                  <a:lnTo>
                    <a:pt x="1904" y="4826"/>
                  </a:lnTo>
                  <a:lnTo>
                    <a:pt x="2920" y="482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3347748" y="3790833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5" h="13335">
                  <a:moveTo>
                    <a:pt x="2920" y="7366"/>
                  </a:moveTo>
                  <a:lnTo>
                    <a:pt x="1904" y="6604"/>
                  </a:lnTo>
                  <a:lnTo>
                    <a:pt x="1015" y="6604"/>
                  </a:lnTo>
                  <a:lnTo>
                    <a:pt x="1015" y="5715"/>
                  </a:lnTo>
                  <a:lnTo>
                    <a:pt x="1015" y="4953"/>
                  </a:lnTo>
                  <a:lnTo>
                    <a:pt x="0" y="4064"/>
                  </a:lnTo>
                  <a:lnTo>
                    <a:pt x="0" y="2540"/>
                  </a:lnTo>
                  <a:lnTo>
                    <a:pt x="1015" y="1651"/>
                  </a:lnTo>
                  <a:lnTo>
                    <a:pt x="1015" y="889"/>
                  </a:lnTo>
                  <a:lnTo>
                    <a:pt x="1904" y="0"/>
                  </a:lnTo>
                  <a:lnTo>
                    <a:pt x="2920" y="0"/>
                  </a:lnTo>
                  <a:lnTo>
                    <a:pt x="3809" y="0"/>
                  </a:lnTo>
                  <a:lnTo>
                    <a:pt x="4825" y="889"/>
                  </a:lnTo>
                  <a:lnTo>
                    <a:pt x="4825" y="1651"/>
                  </a:lnTo>
                  <a:lnTo>
                    <a:pt x="4825" y="2540"/>
                  </a:lnTo>
                  <a:lnTo>
                    <a:pt x="5714" y="3302"/>
                  </a:lnTo>
                  <a:lnTo>
                    <a:pt x="5714" y="4064"/>
                  </a:lnTo>
                  <a:lnTo>
                    <a:pt x="4825" y="5715"/>
                  </a:lnTo>
                  <a:lnTo>
                    <a:pt x="4825" y="6604"/>
                  </a:lnTo>
                  <a:lnTo>
                    <a:pt x="3809" y="7366"/>
                  </a:lnTo>
                  <a:lnTo>
                    <a:pt x="2920" y="7366"/>
                  </a:lnTo>
                  <a:close/>
                </a:path>
                <a:path w="6985" h="13335">
                  <a:moveTo>
                    <a:pt x="6730" y="7366"/>
                  </a:moveTo>
                  <a:lnTo>
                    <a:pt x="6730" y="9017"/>
                  </a:lnTo>
                  <a:lnTo>
                    <a:pt x="5714" y="10668"/>
                  </a:lnTo>
                  <a:lnTo>
                    <a:pt x="5714" y="12319"/>
                  </a:lnTo>
                  <a:lnTo>
                    <a:pt x="5714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3276761" y="38006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3277777" y="3786769"/>
              <a:ext cx="0" cy="13970"/>
            </a:xfrm>
            <a:custGeom>
              <a:avLst/>
              <a:gdLst/>
              <a:ahLst/>
              <a:cxnLst/>
              <a:rect l="l" t="t" r="r" b="b"/>
              <a:pathLst>
                <a:path h="13970">
                  <a:moveTo>
                    <a:pt x="-13714" y="6921"/>
                  </a:moveTo>
                  <a:lnTo>
                    <a:pt x="13714" y="6921"/>
                  </a:lnTo>
                </a:path>
              </a:pathLst>
            </a:custGeom>
            <a:ln w="1384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3276761" y="3783467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4" h="17145">
                  <a:moveTo>
                    <a:pt x="0" y="17146"/>
                  </a:moveTo>
                  <a:lnTo>
                    <a:pt x="1015" y="3302"/>
                  </a:lnTo>
                </a:path>
                <a:path w="1904" h="17145">
                  <a:moveTo>
                    <a:pt x="1015" y="0"/>
                  </a:moveTo>
                  <a:lnTo>
                    <a:pt x="1904" y="889"/>
                  </a:lnTo>
                </a:path>
                <a:path w="1904" h="17145">
                  <a:moveTo>
                    <a:pt x="1015" y="3302"/>
                  </a:moveTo>
                  <a:lnTo>
                    <a:pt x="190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3277777" y="378346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3277777" y="3794135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3277777" y="3786769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3277777" y="378435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13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3294032" y="378842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3294032" y="3788420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3295936" y="37884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3291111" y="378842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3294032" y="378842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3291111" y="37957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5" y="0"/>
                  </a:lnTo>
                  <a:lnTo>
                    <a:pt x="2031" y="0"/>
                  </a:lnTo>
                  <a:lnTo>
                    <a:pt x="29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3291111" y="378842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3291111" y="37884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5" y="0"/>
                  </a:lnTo>
                  <a:lnTo>
                    <a:pt x="2031" y="0"/>
                  </a:lnTo>
                  <a:lnTo>
                    <a:pt x="29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3282221" y="37916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29" y="0"/>
                  </a:lnTo>
                </a:path>
                <a:path w="27939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3277777" y="3786769"/>
              <a:ext cx="18415" cy="9525"/>
            </a:xfrm>
            <a:custGeom>
              <a:avLst/>
              <a:gdLst/>
              <a:ahLst/>
              <a:cxnLst/>
              <a:rect l="l" t="t" r="r" b="b"/>
              <a:pathLst>
                <a:path w="18414" h="9525">
                  <a:moveTo>
                    <a:pt x="18159" y="1651"/>
                  </a:moveTo>
                  <a:lnTo>
                    <a:pt x="16254" y="1651"/>
                  </a:lnTo>
                </a:path>
                <a:path w="18414" h="9525">
                  <a:moveTo>
                    <a:pt x="13333" y="9017"/>
                  </a:moveTo>
                  <a:lnTo>
                    <a:pt x="0" y="0"/>
                  </a:lnTo>
                  <a:lnTo>
                    <a:pt x="13333" y="9017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3320953" y="37778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3321842" y="37777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3320953" y="3777751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888" y="889"/>
                  </a:moveTo>
                  <a:lnTo>
                    <a:pt x="0" y="889"/>
                  </a:lnTo>
                </a:path>
                <a:path w="1270" h="7620">
                  <a:moveTo>
                    <a:pt x="0" y="0"/>
                  </a:moveTo>
                  <a:lnTo>
                    <a:pt x="0" y="889"/>
                  </a:lnTo>
                  <a:lnTo>
                    <a:pt x="888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3294032" y="3778640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889"/>
                  </a:moveTo>
                  <a:lnTo>
                    <a:pt x="13714" y="4889"/>
                  </a:lnTo>
                </a:path>
              </a:pathLst>
            </a:custGeom>
            <a:ln w="97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3291111" y="378105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3276761" y="380061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3291111" y="3788420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920" y="7366"/>
                  </a:moveTo>
                  <a:lnTo>
                    <a:pt x="1015" y="7366"/>
                  </a:lnTo>
                  <a:lnTo>
                    <a:pt x="0" y="7366"/>
                  </a:lnTo>
                </a:path>
                <a:path w="3175" h="7620">
                  <a:moveTo>
                    <a:pt x="2920" y="0"/>
                  </a:move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3277777" y="378346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88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3337208" y="37769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3337208" y="37769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3287301" y="3709294"/>
              <a:ext cx="18415" cy="21590"/>
            </a:xfrm>
            <a:custGeom>
              <a:avLst/>
              <a:gdLst/>
              <a:ahLst/>
              <a:cxnLst/>
              <a:rect l="l" t="t" r="r" b="b"/>
              <a:pathLst>
                <a:path w="18414" h="21589">
                  <a:moveTo>
                    <a:pt x="18286" y="5715"/>
                  </a:moveTo>
                  <a:lnTo>
                    <a:pt x="14476" y="13843"/>
                  </a:lnTo>
                  <a:lnTo>
                    <a:pt x="12444" y="21210"/>
                  </a:lnTo>
                </a:path>
                <a:path w="18414" h="21589">
                  <a:moveTo>
                    <a:pt x="18286" y="5715"/>
                  </a:moveTo>
                  <a:lnTo>
                    <a:pt x="14476" y="13843"/>
                  </a:lnTo>
                  <a:lnTo>
                    <a:pt x="12444" y="21210"/>
                  </a:lnTo>
                </a:path>
                <a:path w="18414" h="21589">
                  <a:moveTo>
                    <a:pt x="5841" y="0"/>
                  </a:moveTo>
                  <a:lnTo>
                    <a:pt x="2920" y="7366"/>
                  </a:lnTo>
                  <a:lnTo>
                    <a:pt x="0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3287301" y="3709294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79" h="14604">
                  <a:moveTo>
                    <a:pt x="4825" y="0"/>
                  </a:moveTo>
                  <a:lnTo>
                    <a:pt x="1904" y="7366"/>
                  </a:lnTo>
                  <a:lnTo>
                    <a:pt x="0" y="146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3287301" y="3709294"/>
              <a:ext cx="6350" cy="15875"/>
            </a:xfrm>
            <a:custGeom>
              <a:avLst/>
              <a:gdLst/>
              <a:ahLst/>
              <a:cxnLst/>
              <a:rect l="l" t="t" r="r" b="b"/>
              <a:pathLst>
                <a:path w="6350" h="15875">
                  <a:moveTo>
                    <a:pt x="5841" y="0"/>
                  </a:moveTo>
                  <a:lnTo>
                    <a:pt x="2920" y="7366"/>
                  </a:lnTo>
                  <a:lnTo>
                    <a:pt x="0" y="1549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3356383" y="3709294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1015" y="1143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3353462" y="3713358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20">
                  <a:moveTo>
                    <a:pt x="1015" y="736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3346859" y="371907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3346859" y="37181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3326668" y="3716661"/>
              <a:ext cx="3810" cy="30480"/>
            </a:xfrm>
            <a:custGeom>
              <a:avLst/>
              <a:gdLst/>
              <a:ahLst/>
              <a:cxnLst/>
              <a:rect l="l" t="t" r="r" b="b"/>
              <a:pathLst>
                <a:path w="3810" h="30479">
                  <a:moveTo>
                    <a:pt x="0" y="0"/>
                  </a:moveTo>
                  <a:lnTo>
                    <a:pt x="3809" y="3010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3318921" y="3717423"/>
              <a:ext cx="5080" cy="30480"/>
            </a:xfrm>
            <a:custGeom>
              <a:avLst/>
              <a:gdLst/>
              <a:ahLst/>
              <a:cxnLst/>
              <a:rect l="l" t="t" r="r" b="b"/>
              <a:pathLst>
                <a:path w="5079" h="30479">
                  <a:moveTo>
                    <a:pt x="0" y="0"/>
                  </a:moveTo>
                  <a:lnTo>
                    <a:pt x="3936" y="30227"/>
                  </a:lnTo>
                </a:path>
                <a:path w="5079" h="30479">
                  <a:moveTo>
                    <a:pt x="2031" y="0"/>
                  </a:moveTo>
                  <a:lnTo>
                    <a:pt x="4825" y="30227"/>
                  </a:lnTo>
                </a:path>
                <a:path w="5079" h="30479">
                  <a:moveTo>
                    <a:pt x="2031" y="0"/>
                  </a:moveTo>
                  <a:lnTo>
                    <a:pt x="4825" y="30227"/>
                  </a:lnTo>
                </a:path>
                <a:path w="5079" h="30479">
                  <a:moveTo>
                    <a:pt x="0" y="0"/>
                  </a:moveTo>
                  <a:lnTo>
                    <a:pt x="3936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3326668" y="3716661"/>
              <a:ext cx="3810" cy="30480"/>
            </a:xfrm>
            <a:custGeom>
              <a:avLst/>
              <a:gdLst/>
              <a:ahLst/>
              <a:cxnLst/>
              <a:rect l="l" t="t" r="r" b="b"/>
              <a:pathLst>
                <a:path w="3810" h="30479">
                  <a:moveTo>
                    <a:pt x="0" y="0"/>
                  </a:moveTo>
                  <a:lnTo>
                    <a:pt x="3809" y="3010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3326668" y="37174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3325652" y="37150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3326668" y="371742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3311302" y="3710945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1015" y="0"/>
                  </a:moveTo>
                  <a:lnTo>
                    <a:pt x="2920" y="12192"/>
                  </a:lnTo>
                </a:path>
                <a:path w="3175" h="12700">
                  <a:moveTo>
                    <a:pt x="0" y="1524"/>
                  </a:moveTo>
                  <a:lnTo>
                    <a:pt x="1904" y="12192"/>
                  </a:lnTo>
                </a:path>
                <a:path w="3175" h="12700">
                  <a:moveTo>
                    <a:pt x="1015" y="0"/>
                  </a:moveTo>
                  <a:lnTo>
                    <a:pt x="2920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3302667" y="3715771"/>
              <a:ext cx="44450" cy="15240"/>
            </a:xfrm>
            <a:custGeom>
              <a:avLst/>
              <a:gdLst/>
              <a:ahLst/>
              <a:cxnLst/>
              <a:rect l="l" t="t" r="r" b="b"/>
              <a:pathLst>
                <a:path w="44450" h="15239">
                  <a:moveTo>
                    <a:pt x="5714" y="0"/>
                  </a:moveTo>
                  <a:lnTo>
                    <a:pt x="2920" y="7366"/>
                  </a:lnTo>
                  <a:lnTo>
                    <a:pt x="0" y="14732"/>
                  </a:lnTo>
                </a:path>
                <a:path w="44450" h="15239">
                  <a:moveTo>
                    <a:pt x="5714" y="0"/>
                  </a:moveTo>
                  <a:lnTo>
                    <a:pt x="2920" y="7366"/>
                  </a:lnTo>
                  <a:lnTo>
                    <a:pt x="0" y="14732"/>
                  </a:lnTo>
                </a:path>
                <a:path w="44450" h="15239">
                  <a:moveTo>
                    <a:pt x="6730" y="0"/>
                  </a:moveTo>
                  <a:lnTo>
                    <a:pt x="3809" y="7366"/>
                  </a:lnTo>
                  <a:lnTo>
                    <a:pt x="1904" y="13843"/>
                  </a:lnTo>
                </a:path>
                <a:path w="44450" h="15239">
                  <a:moveTo>
                    <a:pt x="6730" y="0"/>
                  </a:moveTo>
                  <a:lnTo>
                    <a:pt x="3809" y="7366"/>
                  </a:lnTo>
                  <a:lnTo>
                    <a:pt x="1904" y="13843"/>
                  </a:lnTo>
                </a:path>
                <a:path w="44450" h="15239">
                  <a:moveTo>
                    <a:pt x="7746" y="0"/>
                  </a:moveTo>
                  <a:lnTo>
                    <a:pt x="4825" y="7366"/>
                  </a:lnTo>
                  <a:lnTo>
                    <a:pt x="2920" y="13843"/>
                  </a:lnTo>
                </a:path>
                <a:path w="44450" h="15239">
                  <a:moveTo>
                    <a:pt x="43176" y="3302"/>
                  </a:moveTo>
                  <a:lnTo>
                    <a:pt x="44192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3276761" y="3717423"/>
              <a:ext cx="3175" cy="36830"/>
            </a:xfrm>
            <a:custGeom>
              <a:avLst/>
              <a:gdLst/>
              <a:ahLst/>
              <a:cxnLst/>
              <a:rect l="l" t="t" r="r" b="b"/>
              <a:pathLst>
                <a:path w="3175" h="36829">
                  <a:moveTo>
                    <a:pt x="1460" y="-13714"/>
                  </a:moveTo>
                  <a:lnTo>
                    <a:pt x="1460" y="50420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3319937" y="3758192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70">
                  <a:moveTo>
                    <a:pt x="16254" y="0"/>
                  </a:moveTo>
                  <a:lnTo>
                    <a:pt x="0" y="889"/>
                  </a:lnTo>
                  <a:lnTo>
                    <a:pt x="16254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3336192" y="3721487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4825" y="0"/>
                  </a:moveTo>
                  <a:lnTo>
                    <a:pt x="0" y="0"/>
                  </a:lnTo>
                  <a:lnTo>
                    <a:pt x="4825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3357399" y="37207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3344827" y="3720725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14476" y="0"/>
                  </a:moveTo>
                  <a:lnTo>
                    <a:pt x="10540" y="0"/>
                  </a:ln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3343938" y="3721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3325652" y="3720725"/>
              <a:ext cx="31750" cy="30480"/>
            </a:xfrm>
            <a:custGeom>
              <a:avLst/>
              <a:gdLst/>
              <a:ahLst/>
              <a:cxnLst/>
              <a:rect l="l" t="t" r="r" b="b"/>
              <a:pathLst>
                <a:path w="31750" h="30479">
                  <a:moveTo>
                    <a:pt x="18286" y="762"/>
                  </a:moveTo>
                  <a:lnTo>
                    <a:pt x="28826" y="0"/>
                  </a:lnTo>
                  <a:lnTo>
                    <a:pt x="31747" y="0"/>
                  </a:lnTo>
                </a:path>
                <a:path w="31750" h="30479">
                  <a:moveTo>
                    <a:pt x="31747" y="0"/>
                  </a:moveTo>
                  <a:lnTo>
                    <a:pt x="30731" y="0"/>
                  </a:lnTo>
                  <a:lnTo>
                    <a:pt x="29715" y="0"/>
                  </a:lnTo>
                  <a:lnTo>
                    <a:pt x="28826" y="0"/>
                  </a:lnTo>
                </a:path>
                <a:path w="31750" h="30479">
                  <a:moveTo>
                    <a:pt x="2920" y="30100"/>
                  </a:moveTo>
                  <a:lnTo>
                    <a:pt x="1015" y="762"/>
                  </a:lnTo>
                </a:path>
                <a:path w="31750" h="30479">
                  <a:moveTo>
                    <a:pt x="0" y="762"/>
                  </a:moveTo>
                  <a:lnTo>
                    <a:pt x="1904" y="3010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3319678" y="3707777"/>
              <a:ext cx="30480" cy="64135"/>
            </a:xfrm>
            <a:custGeom>
              <a:avLst/>
              <a:gdLst/>
              <a:ahLst/>
              <a:cxnLst/>
              <a:rect l="l" t="t" r="r" b="b"/>
              <a:pathLst>
                <a:path w="30479" h="64135">
                  <a:moveTo>
                    <a:pt x="30226" y="0"/>
                  </a:moveTo>
                  <a:lnTo>
                    <a:pt x="0" y="0"/>
                  </a:lnTo>
                  <a:lnTo>
                    <a:pt x="0" y="64135"/>
                  </a:lnTo>
                  <a:lnTo>
                    <a:pt x="30226" y="64135"/>
                  </a:lnTo>
                  <a:lnTo>
                    <a:pt x="3022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3336192" y="3721487"/>
              <a:ext cx="3175" cy="36195"/>
            </a:xfrm>
            <a:custGeom>
              <a:avLst/>
              <a:gdLst/>
              <a:ahLst/>
              <a:cxnLst/>
              <a:rect l="l" t="t" r="r" b="b"/>
              <a:pathLst>
                <a:path w="3175" h="36195">
                  <a:moveTo>
                    <a:pt x="0" y="0"/>
                  </a:moveTo>
                  <a:lnTo>
                    <a:pt x="2920" y="35943"/>
                  </a:lnTo>
                  <a:lnTo>
                    <a:pt x="0" y="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3322858" y="374434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904" y="4064"/>
                  </a:moveTo>
                  <a:lnTo>
                    <a:pt x="888" y="0"/>
                  </a:lnTo>
                </a:path>
                <a:path w="1904" h="4445">
                  <a:moveTo>
                    <a:pt x="888" y="3302"/>
                  </a:moveTo>
                  <a:lnTo>
                    <a:pt x="0" y="3302"/>
                  </a:lnTo>
                </a:path>
                <a:path w="1904" h="4445">
                  <a:moveTo>
                    <a:pt x="1904" y="4064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3325652" y="375006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190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3322858" y="374765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3325652" y="372148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3341017" y="3721487"/>
              <a:ext cx="3810" cy="41275"/>
            </a:xfrm>
            <a:custGeom>
              <a:avLst/>
              <a:gdLst/>
              <a:ahLst/>
              <a:cxnLst/>
              <a:rect l="l" t="t" r="r" b="b"/>
              <a:pathLst>
                <a:path w="3810" h="41275">
                  <a:moveTo>
                    <a:pt x="0" y="0"/>
                  </a:moveTo>
                  <a:lnTo>
                    <a:pt x="3809" y="40769"/>
                  </a:lnTo>
                  <a:lnTo>
                    <a:pt x="0" y="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3346859" y="3768861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5">
                  <a:moveTo>
                    <a:pt x="0" y="0"/>
                  </a:moveTo>
                  <a:lnTo>
                    <a:pt x="3809" y="4064"/>
                  </a:lnTo>
                  <a:lnTo>
                    <a:pt x="0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3330223" y="3707010"/>
              <a:ext cx="30480" cy="74930"/>
            </a:xfrm>
            <a:custGeom>
              <a:avLst/>
              <a:gdLst/>
              <a:ahLst/>
              <a:cxnLst/>
              <a:rect l="l" t="t" r="r" b="b"/>
              <a:pathLst>
                <a:path w="30479" h="74929">
                  <a:moveTo>
                    <a:pt x="0" y="74676"/>
                  </a:moveTo>
                  <a:lnTo>
                    <a:pt x="30350" y="74676"/>
                  </a:lnTo>
                  <a:lnTo>
                    <a:pt x="30350" y="0"/>
                  </a:lnTo>
                  <a:lnTo>
                    <a:pt x="0" y="0"/>
                  </a:lnTo>
                  <a:lnTo>
                    <a:pt x="0" y="746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3282475" y="3719074"/>
              <a:ext cx="65405" cy="50165"/>
            </a:xfrm>
            <a:custGeom>
              <a:avLst/>
              <a:gdLst/>
              <a:ahLst/>
              <a:cxnLst/>
              <a:rect l="l" t="t" r="r" b="b"/>
              <a:pathLst>
                <a:path w="65404" h="50164">
                  <a:moveTo>
                    <a:pt x="65272" y="49787"/>
                  </a:moveTo>
                  <a:lnTo>
                    <a:pt x="62351" y="2413"/>
                  </a:lnTo>
                  <a:lnTo>
                    <a:pt x="65272" y="49787"/>
                  </a:lnTo>
                  <a:close/>
                </a:path>
                <a:path w="65404" h="50164">
                  <a:moveTo>
                    <a:pt x="40382" y="28576"/>
                  </a:moveTo>
                  <a:lnTo>
                    <a:pt x="40382" y="29338"/>
                  </a:lnTo>
                  <a:lnTo>
                    <a:pt x="41271" y="30227"/>
                  </a:lnTo>
                  <a:lnTo>
                    <a:pt x="41271" y="30989"/>
                  </a:lnTo>
                  <a:lnTo>
                    <a:pt x="42287" y="30989"/>
                  </a:lnTo>
                  <a:lnTo>
                    <a:pt x="43176" y="31752"/>
                  </a:lnTo>
                  <a:lnTo>
                    <a:pt x="44192" y="31752"/>
                  </a:lnTo>
                  <a:lnTo>
                    <a:pt x="45081" y="31752"/>
                  </a:lnTo>
                  <a:lnTo>
                    <a:pt x="46096" y="31752"/>
                  </a:lnTo>
                  <a:lnTo>
                    <a:pt x="46096" y="30989"/>
                  </a:lnTo>
                  <a:lnTo>
                    <a:pt x="47112" y="30227"/>
                  </a:lnTo>
                  <a:lnTo>
                    <a:pt x="48001" y="29338"/>
                  </a:lnTo>
                  <a:lnTo>
                    <a:pt x="48001" y="28576"/>
                  </a:lnTo>
                  <a:lnTo>
                    <a:pt x="48001" y="27687"/>
                  </a:lnTo>
                </a:path>
                <a:path w="65404" h="50164">
                  <a:moveTo>
                    <a:pt x="45081" y="31752"/>
                  </a:moveTo>
                  <a:lnTo>
                    <a:pt x="44192" y="31752"/>
                  </a:lnTo>
                  <a:lnTo>
                    <a:pt x="43176" y="30989"/>
                  </a:lnTo>
                  <a:lnTo>
                    <a:pt x="42287" y="30227"/>
                  </a:lnTo>
                  <a:lnTo>
                    <a:pt x="42287" y="29338"/>
                  </a:lnTo>
                  <a:lnTo>
                    <a:pt x="41271" y="28576"/>
                  </a:lnTo>
                  <a:lnTo>
                    <a:pt x="42287" y="29338"/>
                  </a:lnTo>
                  <a:lnTo>
                    <a:pt x="42287" y="30227"/>
                  </a:lnTo>
                  <a:lnTo>
                    <a:pt x="42287" y="30989"/>
                  </a:lnTo>
                  <a:lnTo>
                    <a:pt x="43176" y="30989"/>
                  </a:lnTo>
                </a:path>
                <a:path w="65404" h="50164">
                  <a:moveTo>
                    <a:pt x="44192" y="31752"/>
                  </a:moveTo>
                  <a:lnTo>
                    <a:pt x="43176" y="31752"/>
                  </a:lnTo>
                  <a:lnTo>
                    <a:pt x="42287" y="30989"/>
                  </a:lnTo>
                  <a:lnTo>
                    <a:pt x="41271" y="30989"/>
                  </a:lnTo>
                  <a:lnTo>
                    <a:pt x="41271" y="30227"/>
                  </a:lnTo>
                  <a:lnTo>
                    <a:pt x="40382" y="29338"/>
                  </a:lnTo>
                  <a:lnTo>
                    <a:pt x="40382" y="28576"/>
                  </a:lnTo>
                </a:path>
                <a:path w="65404" h="50164">
                  <a:moveTo>
                    <a:pt x="48001" y="27687"/>
                  </a:moveTo>
                  <a:lnTo>
                    <a:pt x="48001" y="28576"/>
                  </a:lnTo>
                  <a:lnTo>
                    <a:pt x="48001" y="29338"/>
                  </a:lnTo>
                  <a:lnTo>
                    <a:pt x="47112" y="30227"/>
                  </a:lnTo>
                  <a:lnTo>
                    <a:pt x="47112" y="30989"/>
                  </a:lnTo>
                  <a:lnTo>
                    <a:pt x="46096" y="31752"/>
                  </a:lnTo>
                  <a:lnTo>
                    <a:pt x="45081" y="31752"/>
                  </a:lnTo>
                  <a:lnTo>
                    <a:pt x="44192" y="31752"/>
                  </a:lnTo>
                </a:path>
                <a:path w="65404" h="50164">
                  <a:moveTo>
                    <a:pt x="56636" y="38356"/>
                  </a:moveTo>
                  <a:lnTo>
                    <a:pt x="55748" y="38356"/>
                  </a:lnTo>
                  <a:lnTo>
                    <a:pt x="53716" y="39118"/>
                  </a:lnTo>
                </a:path>
                <a:path w="65404" h="50164">
                  <a:moveTo>
                    <a:pt x="56636" y="38356"/>
                  </a:moveTo>
                  <a:lnTo>
                    <a:pt x="55748" y="38356"/>
                  </a:lnTo>
                  <a:lnTo>
                    <a:pt x="53716" y="39118"/>
                  </a:lnTo>
                </a:path>
                <a:path w="65404" h="50164">
                  <a:moveTo>
                    <a:pt x="62351" y="43182"/>
                  </a:moveTo>
                  <a:lnTo>
                    <a:pt x="62351" y="44833"/>
                  </a:lnTo>
                  <a:lnTo>
                    <a:pt x="62351" y="46484"/>
                  </a:lnTo>
                  <a:lnTo>
                    <a:pt x="63367" y="48136"/>
                  </a:lnTo>
                  <a:lnTo>
                    <a:pt x="64383" y="48898"/>
                  </a:lnTo>
                  <a:lnTo>
                    <a:pt x="64383" y="49787"/>
                  </a:lnTo>
                </a:path>
                <a:path w="65404" h="50164">
                  <a:moveTo>
                    <a:pt x="62351" y="43182"/>
                  </a:moveTo>
                  <a:lnTo>
                    <a:pt x="62351" y="44833"/>
                  </a:lnTo>
                  <a:lnTo>
                    <a:pt x="63367" y="46484"/>
                  </a:lnTo>
                  <a:lnTo>
                    <a:pt x="63367" y="48136"/>
                  </a:lnTo>
                  <a:lnTo>
                    <a:pt x="64383" y="49787"/>
                  </a:lnTo>
                </a:path>
                <a:path w="65404" h="50164">
                  <a:moveTo>
                    <a:pt x="64383" y="0"/>
                  </a:moveTo>
                  <a:lnTo>
                    <a:pt x="63367" y="0"/>
                  </a:lnTo>
                </a:path>
                <a:path w="65404" h="50164">
                  <a:moveTo>
                    <a:pt x="53716" y="2413"/>
                  </a:moveTo>
                  <a:lnTo>
                    <a:pt x="51811" y="2413"/>
                  </a:lnTo>
                  <a:lnTo>
                    <a:pt x="50922" y="2413"/>
                  </a:lnTo>
                </a:path>
                <a:path w="65404" h="50164">
                  <a:moveTo>
                    <a:pt x="53716" y="2413"/>
                  </a:moveTo>
                  <a:lnTo>
                    <a:pt x="51811" y="2413"/>
                  </a:lnTo>
                  <a:lnTo>
                    <a:pt x="50922" y="2413"/>
                  </a:lnTo>
                </a:path>
                <a:path w="65404" h="50164">
                  <a:moveTo>
                    <a:pt x="1015" y="22861"/>
                  </a:moveTo>
                  <a:lnTo>
                    <a:pt x="4825" y="5715"/>
                  </a:lnTo>
                </a:path>
                <a:path w="65404" h="50164">
                  <a:moveTo>
                    <a:pt x="0" y="21972"/>
                  </a:moveTo>
                  <a:lnTo>
                    <a:pt x="4825" y="4826"/>
                  </a:lnTo>
                </a:path>
                <a:path w="65404" h="50164">
                  <a:moveTo>
                    <a:pt x="1015" y="22861"/>
                  </a:moveTo>
                  <a:lnTo>
                    <a:pt x="4825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3282475" y="37410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0" y="889"/>
                  </a:lnTo>
                  <a:lnTo>
                    <a:pt x="101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3287301" y="37239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3300762" y="3729615"/>
              <a:ext cx="5080" cy="16510"/>
            </a:xfrm>
            <a:custGeom>
              <a:avLst/>
              <a:gdLst/>
              <a:ahLst/>
              <a:cxnLst/>
              <a:rect l="l" t="t" r="r" b="b"/>
              <a:pathLst>
                <a:path w="5079" h="16510">
                  <a:moveTo>
                    <a:pt x="3809" y="0"/>
                  </a:moveTo>
                  <a:lnTo>
                    <a:pt x="0" y="16384"/>
                  </a:lnTo>
                </a:path>
                <a:path w="5079" h="16510">
                  <a:moveTo>
                    <a:pt x="4825" y="0"/>
                  </a:moveTo>
                  <a:lnTo>
                    <a:pt x="1015" y="15494"/>
                  </a:lnTo>
                </a:path>
                <a:path w="5079" h="16510">
                  <a:moveTo>
                    <a:pt x="3809" y="0"/>
                  </a:moveTo>
                  <a:lnTo>
                    <a:pt x="0" y="16384"/>
                  </a:lnTo>
                </a:path>
                <a:path w="5079" h="16510">
                  <a:moveTo>
                    <a:pt x="3809" y="0"/>
                  </a:moveTo>
                  <a:lnTo>
                    <a:pt x="4825" y="0"/>
                  </a:lnTo>
                </a:path>
                <a:path w="5079" h="16510">
                  <a:moveTo>
                    <a:pt x="3809" y="0"/>
                  </a:move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3295936" y="373050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3809" y="0"/>
                  </a:moveTo>
                  <a:lnTo>
                    <a:pt x="0" y="146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3299746" y="3730504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0" y="15494"/>
                  </a:move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3295936" y="3730504"/>
              <a:ext cx="3810" cy="14604"/>
            </a:xfrm>
            <a:custGeom>
              <a:avLst/>
              <a:gdLst/>
              <a:ahLst/>
              <a:cxnLst/>
              <a:rect l="l" t="t" r="r" b="b"/>
              <a:pathLst>
                <a:path w="3810" h="14604">
                  <a:moveTo>
                    <a:pt x="3809" y="0"/>
                  </a:moveTo>
                  <a:lnTo>
                    <a:pt x="0" y="146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3299746" y="3730504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0" y="15494"/>
                  </a:moveTo>
                  <a:lnTo>
                    <a:pt x="2920" y="0"/>
                  </a:lnTo>
                </a:path>
                <a:path w="3175" h="15875">
                  <a:moveTo>
                    <a:pt x="1015" y="15494"/>
                  </a:moveTo>
                  <a:lnTo>
                    <a:pt x="0" y="15494"/>
                  </a:lnTo>
                </a:path>
                <a:path w="3175" h="15875">
                  <a:moveTo>
                    <a:pt x="1015" y="15494"/>
                  </a:moveTo>
                  <a:lnTo>
                    <a:pt x="2031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3295936" y="374511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0"/>
                  </a:moveTo>
                  <a:lnTo>
                    <a:pt x="1015" y="889"/>
                  </a:lnTo>
                  <a:lnTo>
                    <a:pt x="1904" y="889"/>
                  </a:lnTo>
                  <a:lnTo>
                    <a:pt x="2920" y="889"/>
                  </a:lnTo>
                  <a:lnTo>
                    <a:pt x="3809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3299746" y="3730504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1015" y="15494"/>
                  </a:moveTo>
                  <a:lnTo>
                    <a:pt x="2031" y="14605"/>
                  </a:lnTo>
                </a:path>
                <a:path w="3175" h="15875">
                  <a:moveTo>
                    <a:pt x="1015" y="15494"/>
                  </a:moveTo>
                  <a:lnTo>
                    <a:pt x="0" y="15494"/>
                  </a:lnTo>
                </a:path>
                <a:path w="3175" h="15875">
                  <a:moveTo>
                    <a:pt x="0" y="0"/>
                  </a:moveTo>
                  <a:lnTo>
                    <a:pt x="1015" y="0"/>
                  </a:lnTo>
                  <a:lnTo>
                    <a:pt x="2031" y="0"/>
                  </a:ln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3287301" y="3724789"/>
              <a:ext cx="12700" cy="5715"/>
            </a:xfrm>
            <a:custGeom>
              <a:avLst/>
              <a:gdLst/>
              <a:ahLst/>
              <a:cxnLst/>
              <a:rect l="l" t="t" r="r" b="b"/>
              <a:pathLst>
                <a:path w="12700" h="5714">
                  <a:moveTo>
                    <a:pt x="12444" y="5715"/>
                  </a:moveTo>
                  <a:lnTo>
                    <a:pt x="0" y="0"/>
                  </a:lnTo>
                  <a:lnTo>
                    <a:pt x="12444" y="5715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3296952" y="37655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3296952" y="3745999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3809" y="0"/>
                  </a:moveTo>
                  <a:lnTo>
                    <a:pt x="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3313207" y="3723138"/>
              <a:ext cx="6985" cy="36195"/>
            </a:xfrm>
            <a:custGeom>
              <a:avLst/>
              <a:gdLst/>
              <a:ahLst/>
              <a:cxnLst/>
              <a:rect l="l" t="t" r="r" b="b"/>
              <a:pathLst>
                <a:path w="6985" h="36195">
                  <a:moveTo>
                    <a:pt x="1015" y="0"/>
                  </a:moveTo>
                  <a:lnTo>
                    <a:pt x="6730" y="35943"/>
                  </a:lnTo>
                </a:path>
                <a:path w="6985" h="36195">
                  <a:moveTo>
                    <a:pt x="0" y="0"/>
                  </a:moveTo>
                  <a:lnTo>
                    <a:pt x="5714" y="35943"/>
                  </a:lnTo>
                </a:path>
                <a:path w="6985" h="36195">
                  <a:moveTo>
                    <a:pt x="1015" y="0"/>
                  </a:moveTo>
                  <a:lnTo>
                    <a:pt x="6730" y="35943"/>
                  </a:lnTo>
                  <a:lnTo>
                    <a:pt x="5714" y="35943"/>
                  </a:lnTo>
                </a:path>
                <a:path w="6985" h="36195">
                  <a:moveTo>
                    <a:pt x="6730" y="35943"/>
                  </a:moveTo>
                  <a:lnTo>
                    <a:pt x="5714" y="359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3313207" y="372313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3292127" y="3745110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3809" y="22099"/>
                  </a:moveTo>
                  <a:lnTo>
                    <a:pt x="4825" y="13970"/>
                  </a:lnTo>
                  <a:lnTo>
                    <a:pt x="5714" y="9906"/>
                  </a:lnTo>
                  <a:lnTo>
                    <a:pt x="5714" y="5715"/>
                  </a:lnTo>
                  <a:lnTo>
                    <a:pt x="7619" y="889"/>
                  </a:lnTo>
                </a:path>
                <a:path w="7620" h="22225">
                  <a:moveTo>
                    <a:pt x="3809" y="0"/>
                  </a:moveTo>
                  <a:lnTo>
                    <a:pt x="2920" y="7366"/>
                  </a:lnTo>
                  <a:lnTo>
                    <a:pt x="1015" y="14732"/>
                  </a:lnTo>
                  <a:lnTo>
                    <a:pt x="0" y="2133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3282475" y="374104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889"/>
                  </a:moveTo>
                  <a:lnTo>
                    <a:pt x="0" y="88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3295936" y="374511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809" y="889"/>
                  </a:moveTo>
                  <a:lnTo>
                    <a:pt x="2920" y="889"/>
                  </a:lnTo>
                  <a:lnTo>
                    <a:pt x="1904" y="889"/>
                  </a:lnTo>
                  <a:lnTo>
                    <a:pt x="1015" y="889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3277777" y="3741046"/>
              <a:ext cx="5715" cy="28575"/>
            </a:xfrm>
            <a:custGeom>
              <a:avLst/>
              <a:gdLst/>
              <a:ahLst/>
              <a:cxnLst/>
              <a:rect l="l" t="t" r="r" b="b"/>
              <a:pathLst>
                <a:path w="5714" h="28575">
                  <a:moveTo>
                    <a:pt x="888" y="28576"/>
                  </a:moveTo>
                  <a:lnTo>
                    <a:pt x="1904" y="21210"/>
                  </a:lnTo>
                  <a:lnTo>
                    <a:pt x="2793" y="14732"/>
                  </a:lnTo>
                  <a:lnTo>
                    <a:pt x="3809" y="7366"/>
                  </a:lnTo>
                  <a:lnTo>
                    <a:pt x="5714" y="889"/>
                  </a:lnTo>
                </a:path>
                <a:path w="5714" h="28575">
                  <a:moveTo>
                    <a:pt x="0" y="26925"/>
                  </a:moveTo>
                  <a:lnTo>
                    <a:pt x="888" y="20448"/>
                  </a:lnTo>
                  <a:lnTo>
                    <a:pt x="1904" y="13970"/>
                  </a:lnTo>
                  <a:lnTo>
                    <a:pt x="3809" y="6604"/>
                  </a:lnTo>
                  <a:lnTo>
                    <a:pt x="469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3287301" y="37239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3299746" y="3696974"/>
              <a:ext cx="23495" cy="33655"/>
            </a:xfrm>
            <a:custGeom>
              <a:avLst/>
              <a:gdLst/>
              <a:ahLst/>
              <a:cxnLst/>
              <a:rect l="l" t="t" r="r" b="b"/>
              <a:pathLst>
                <a:path w="23495" h="33654">
                  <a:moveTo>
                    <a:pt x="2920" y="33530"/>
                  </a:moveTo>
                  <a:lnTo>
                    <a:pt x="2031" y="33530"/>
                  </a:lnTo>
                  <a:lnTo>
                    <a:pt x="1015" y="33530"/>
                  </a:lnTo>
                  <a:lnTo>
                    <a:pt x="0" y="33530"/>
                  </a:lnTo>
                </a:path>
                <a:path w="23495" h="33654">
                  <a:moveTo>
                    <a:pt x="23111" y="16384"/>
                  </a:moveTo>
                  <a:lnTo>
                    <a:pt x="22096" y="17146"/>
                  </a:lnTo>
                </a:path>
                <a:path w="23495" h="33654">
                  <a:moveTo>
                    <a:pt x="22096" y="889"/>
                  </a:moveTo>
                  <a:lnTo>
                    <a:pt x="2311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3322858" y="369697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3321842" y="371335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3348764" y="370599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0" y="0"/>
                  </a:moveTo>
                  <a:lnTo>
                    <a:pt x="0" y="889"/>
                  </a:lnTo>
                  <a:lnTo>
                    <a:pt x="888" y="889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1904" y="33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3356383" y="370929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3353462" y="37092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3353462" y="37092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3353462" y="37092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3343938" y="37174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3343938" y="3713358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0" y="4826"/>
                  </a:moveTo>
                  <a:lnTo>
                    <a:pt x="888" y="5715"/>
                  </a:lnTo>
                </a:path>
                <a:path w="9525" h="5714">
                  <a:moveTo>
                    <a:pt x="6730" y="0"/>
                  </a:moveTo>
                  <a:lnTo>
                    <a:pt x="7619" y="0"/>
                  </a:lnTo>
                  <a:lnTo>
                    <a:pt x="8635" y="0"/>
                  </a:lnTo>
                  <a:lnTo>
                    <a:pt x="952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3349653" y="37181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889"/>
                  </a:move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3350668" y="370929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3346859" y="37181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3343938" y="3709294"/>
              <a:ext cx="6985" cy="8890"/>
            </a:xfrm>
            <a:custGeom>
              <a:avLst/>
              <a:gdLst/>
              <a:ahLst/>
              <a:cxnLst/>
              <a:rect l="l" t="t" r="r" b="b"/>
              <a:pathLst>
                <a:path w="6985" h="8889">
                  <a:moveTo>
                    <a:pt x="5714" y="2413"/>
                  </a:moveTo>
                  <a:lnTo>
                    <a:pt x="6730" y="4064"/>
                  </a:lnTo>
                </a:path>
                <a:path w="6985" h="8889">
                  <a:moveTo>
                    <a:pt x="5714" y="8890"/>
                  </a:moveTo>
                  <a:lnTo>
                    <a:pt x="3809" y="4064"/>
                  </a:lnTo>
                </a:path>
                <a:path w="6985" h="8889">
                  <a:moveTo>
                    <a:pt x="3809" y="4064"/>
                  </a:moveTo>
                  <a:lnTo>
                    <a:pt x="4825" y="4064"/>
                  </a:lnTo>
                  <a:lnTo>
                    <a:pt x="5714" y="3175"/>
                  </a:lnTo>
                  <a:lnTo>
                    <a:pt x="5714" y="2413"/>
                  </a:lnTo>
                </a:path>
                <a:path w="6985" h="8889">
                  <a:moveTo>
                    <a:pt x="4825" y="0"/>
                  </a:moveTo>
                  <a:lnTo>
                    <a:pt x="5714" y="2413"/>
                  </a:lnTo>
                </a:path>
                <a:path w="6985" h="8889">
                  <a:moveTo>
                    <a:pt x="2920" y="8890"/>
                  </a:moveTo>
                  <a:lnTo>
                    <a:pt x="0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3343938" y="3713358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3344827" y="3709294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89">
                  <a:moveTo>
                    <a:pt x="1015" y="762"/>
                  </a:moveTo>
                  <a:lnTo>
                    <a:pt x="2031" y="762"/>
                  </a:lnTo>
                  <a:lnTo>
                    <a:pt x="2920" y="762"/>
                  </a:lnTo>
                  <a:lnTo>
                    <a:pt x="3936" y="0"/>
                  </a:lnTo>
                </a:path>
                <a:path w="4445" h="8889">
                  <a:moveTo>
                    <a:pt x="1015" y="762"/>
                  </a:moveTo>
                  <a:lnTo>
                    <a:pt x="1015" y="2413"/>
                  </a:lnTo>
                  <a:lnTo>
                    <a:pt x="2031" y="3175"/>
                  </a:lnTo>
                  <a:lnTo>
                    <a:pt x="2920" y="4064"/>
                  </a:lnTo>
                </a:path>
                <a:path w="4445" h="8889">
                  <a:moveTo>
                    <a:pt x="1015" y="8890"/>
                  </a:moveTo>
                  <a:lnTo>
                    <a:pt x="2031" y="8890"/>
                  </a:lnTo>
                </a:path>
                <a:path w="4445" h="8889">
                  <a:moveTo>
                    <a:pt x="0" y="8128"/>
                  </a:moveTo>
                  <a:lnTo>
                    <a:pt x="1015" y="889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3344827" y="37166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3343938" y="371500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888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3343938" y="371005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3343938" y="37157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88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3342922" y="3699514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2920" y="1054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3322858" y="369456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13"/>
                  </a:moveTo>
                  <a:lnTo>
                    <a:pt x="888" y="2413"/>
                  </a:lnTo>
                  <a:lnTo>
                    <a:pt x="888" y="1651"/>
                  </a:lnTo>
                  <a:lnTo>
                    <a:pt x="888" y="0"/>
                  </a:lnTo>
                  <a:lnTo>
                    <a:pt x="888" y="889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0" y="2413"/>
                  </a:lnTo>
                  <a:close/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3348764" y="370599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0" y="0"/>
                  </a:moveTo>
                  <a:lnTo>
                    <a:pt x="0" y="889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1904" y="33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3350668" y="3713358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5715"/>
                  </a:moveTo>
                  <a:lnTo>
                    <a:pt x="888" y="5715"/>
                  </a:lnTo>
                  <a:lnTo>
                    <a:pt x="888" y="4826"/>
                  </a:lnTo>
                  <a:lnTo>
                    <a:pt x="1904" y="4826"/>
                  </a:lnTo>
                  <a:lnTo>
                    <a:pt x="2793" y="3302"/>
                  </a:lnTo>
                  <a:lnTo>
                    <a:pt x="2793" y="2413"/>
                  </a:lnTo>
                  <a:lnTo>
                    <a:pt x="2793" y="762"/>
                  </a:lnTo>
                  <a:lnTo>
                    <a:pt x="2793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3344827" y="3715771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0" y="3302"/>
                  </a:moveTo>
                  <a:lnTo>
                    <a:pt x="1015" y="3302"/>
                  </a:lnTo>
                </a:path>
                <a:path w="6350" h="3810">
                  <a:moveTo>
                    <a:pt x="4825" y="2413"/>
                  </a:moveTo>
                  <a:lnTo>
                    <a:pt x="5841" y="2413"/>
                  </a:lnTo>
                  <a:lnTo>
                    <a:pt x="5841" y="1651"/>
                  </a:lnTo>
                  <a:lnTo>
                    <a:pt x="5841" y="889"/>
                  </a:lnTo>
                  <a:lnTo>
                    <a:pt x="584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3350668" y="37133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3350668" y="3713358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793" y="0"/>
                  </a:moveTo>
                  <a:lnTo>
                    <a:pt x="2793" y="762"/>
                  </a:lnTo>
                  <a:lnTo>
                    <a:pt x="2793" y="2413"/>
                  </a:lnTo>
                  <a:lnTo>
                    <a:pt x="2793" y="3302"/>
                  </a:lnTo>
                  <a:lnTo>
                    <a:pt x="1904" y="4064"/>
                  </a:lnTo>
                  <a:lnTo>
                    <a:pt x="1904" y="4826"/>
                  </a:lnTo>
                  <a:lnTo>
                    <a:pt x="888" y="4826"/>
                  </a:lnTo>
                  <a:lnTo>
                    <a:pt x="888" y="5715"/>
                  </a:lnTo>
                  <a:lnTo>
                    <a:pt x="0" y="571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3350668" y="37092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3350668" y="37092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888" y="0"/>
                  </a:moveTo>
                  <a:lnTo>
                    <a:pt x="1904" y="0"/>
                  </a:lnTo>
                  <a:lnTo>
                    <a:pt x="2793" y="0"/>
                  </a:lnTo>
                  <a:lnTo>
                    <a:pt x="1904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3317016" y="3694561"/>
              <a:ext cx="29845" cy="24765"/>
            </a:xfrm>
            <a:custGeom>
              <a:avLst/>
              <a:gdLst/>
              <a:ahLst/>
              <a:cxnLst/>
              <a:rect l="l" t="t" r="r" b="b"/>
              <a:pathLst>
                <a:path w="29845" h="24764">
                  <a:moveTo>
                    <a:pt x="26921" y="20448"/>
                  </a:moveTo>
                  <a:lnTo>
                    <a:pt x="26921" y="21210"/>
                  </a:lnTo>
                  <a:lnTo>
                    <a:pt x="27810" y="22099"/>
                  </a:lnTo>
                  <a:lnTo>
                    <a:pt x="27810" y="22861"/>
                  </a:lnTo>
                  <a:lnTo>
                    <a:pt x="28826" y="22861"/>
                  </a:lnTo>
                  <a:lnTo>
                    <a:pt x="28826" y="23623"/>
                  </a:lnTo>
                  <a:lnTo>
                    <a:pt x="29842" y="23623"/>
                  </a:lnTo>
                </a:path>
                <a:path w="29845" h="24764">
                  <a:moveTo>
                    <a:pt x="28826" y="24512"/>
                  </a:moveTo>
                  <a:lnTo>
                    <a:pt x="27810" y="24512"/>
                  </a:lnTo>
                  <a:lnTo>
                    <a:pt x="27810" y="23623"/>
                  </a:lnTo>
                  <a:lnTo>
                    <a:pt x="26921" y="22861"/>
                  </a:lnTo>
                </a:path>
                <a:path w="29845" h="24764">
                  <a:moveTo>
                    <a:pt x="9651" y="22099"/>
                  </a:moveTo>
                  <a:lnTo>
                    <a:pt x="9651" y="21210"/>
                  </a:lnTo>
                  <a:lnTo>
                    <a:pt x="8635" y="20448"/>
                  </a:lnTo>
                  <a:lnTo>
                    <a:pt x="7746" y="19559"/>
                  </a:lnTo>
                  <a:lnTo>
                    <a:pt x="6730" y="18797"/>
                  </a:lnTo>
                  <a:lnTo>
                    <a:pt x="5841" y="18797"/>
                  </a:lnTo>
                </a:path>
                <a:path w="29845" h="24764">
                  <a:moveTo>
                    <a:pt x="5841" y="18797"/>
                  </a:moveTo>
                  <a:lnTo>
                    <a:pt x="6730" y="18797"/>
                  </a:lnTo>
                  <a:lnTo>
                    <a:pt x="7746" y="19559"/>
                  </a:lnTo>
                  <a:lnTo>
                    <a:pt x="8635" y="19559"/>
                  </a:lnTo>
                  <a:lnTo>
                    <a:pt x="8635" y="20448"/>
                  </a:lnTo>
                  <a:lnTo>
                    <a:pt x="8635" y="21210"/>
                  </a:lnTo>
                  <a:lnTo>
                    <a:pt x="9651" y="21210"/>
                  </a:lnTo>
                  <a:lnTo>
                    <a:pt x="9651" y="22099"/>
                  </a:lnTo>
                </a:path>
                <a:path w="29845" h="24764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3319937" y="369786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3317016" y="369456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3292127" y="3708405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3460" y="6604"/>
                  </a:moveTo>
                  <a:lnTo>
                    <a:pt x="1015" y="889"/>
                  </a:lnTo>
                  <a:lnTo>
                    <a:pt x="13460" y="6604"/>
                  </a:lnTo>
                  <a:close/>
                </a:path>
                <a:path w="13970" h="6985">
                  <a:moveTo>
                    <a:pt x="0" y="0"/>
                  </a:moveTo>
                  <a:lnTo>
                    <a:pt x="1015" y="889"/>
                  </a:lnTo>
                </a:path>
                <a:path w="13970" h="6985">
                  <a:moveTo>
                    <a:pt x="0" y="889"/>
                  </a:moveTo>
                  <a:lnTo>
                    <a:pt x="101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3292127" y="37084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3307492" y="371094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79">
                  <a:moveTo>
                    <a:pt x="2920" y="762"/>
                  </a:moveTo>
                  <a:lnTo>
                    <a:pt x="888" y="4826"/>
                  </a:lnTo>
                </a:path>
                <a:path w="5079" h="5079">
                  <a:moveTo>
                    <a:pt x="2920" y="762"/>
                  </a:moveTo>
                  <a:lnTo>
                    <a:pt x="3809" y="762"/>
                  </a:lnTo>
                  <a:lnTo>
                    <a:pt x="1904" y="4826"/>
                  </a:lnTo>
                </a:path>
                <a:path w="5079" h="5079">
                  <a:moveTo>
                    <a:pt x="1904" y="4826"/>
                  </a:moveTo>
                  <a:lnTo>
                    <a:pt x="2920" y="4826"/>
                  </a:lnTo>
                </a:path>
                <a:path w="5079" h="5079">
                  <a:moveTo>
                    <a:pt x="2920" y="762"/>
                  </a:moveTo>
                  <a:lnTo>
                    <a:pt x="888" y="4826"/>
                  </a:lnTo>
                </a:path>
                <a:path w="5079" h="5079">
                  <a:moveTo>
                    <a:pt x="0" y="0"/>
                  </a:moveTo>
                  <a:lnTo>
                    <a:pt x="888" y="0"/>
                  </a:lnTo>
                  <a:lnTo>
                    <a:pt x="1904" y="762"/>
                  </a:lnTo>
                  <a:lnTo>
                    <a:pt x="2920" y="762"/>
                  </a:lnTo>
                </a:path>
                <a:path w="5079" h="5079">
                  <a:moveTo>
                    <a:pt x="1904" y="4826"/>
                  </a:moveTo>
                  <a:lnTo>
                    <a:pt x="2920" y="4826"/>
                  </a:lnTo>
                </a:path>
                <a:path w="5079" h="5079">
                  <a:moveTo>
                    <a:pt x="3809" y="762"/>
                  </a:moveTo>
                  <a:lnTo>
                    <a:pt x="1904" y="4826"/>
                  </a:lnTo>
                </a:path>
                <a:path w="5079" h="5079">
                  <a:moveTo>
                    <a:pt x="3809" y="762"/>
                  </a:moveTo>
                  <a:lnTo>
                    <a:pt x="4825" y="762"/>
                  </a:lnTo>
                </a:path>
                <a:path w="5079" h="5079">
                  <a:moveTo>
                    <a:pt x="2920" y="4826"/>
                  </a:moveTo>
                  <a:lnTo>
                    <a:pt x="4825" y="762"/>
                  </a:lnTo>
                </a:path>
                <a:path w="5079" h="5079">
                  <a:moveTo>
                    <a:pt x="2920" y="762"/>
                  </a:moveTo>
                  <a:lnTo>
                    <a:pt x="3809" y="762"/>
                  </a:lnTo>
                </a:path>
                <a:path w="5079" h="5079">
                  <a:moveTo>
                    <a:pt x="3809" y="762"/>
                  </a:moveTo>
                  <a:lnTo>
                    <a:pt x="482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3318921" y="3717423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31" y="0"/>
                  </a:lnTo>
                </a:path>
                <a:path w="2539">
                  <a:moveTo>
                    <a:pt x="0" y="0"/>
                  </a:moveTo>
                  <a:lnTo>
                    <a:pt x="20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19" name="object 4319"/>
            <p:cNvSpPr/>
            <p:nvPr/>
          </p:nvSpPr>
          <p:spPr>
            <a:xfrm>
              <a:off x="3305587" y="3698625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5" h="17145">
                  <a:moveTo>
                    <a:pt x="1904" y="12319"/>
                  </a:moveTo>
                  <a:lnTo>
                    <a:pt x="0" y="16384"/>
                  </a:lnTo>
                </a:path>
                <a:path w="10795" h="17145">
                  <a:moveTo>
                    <a:pt x="0" y="16384"/>
                  </a:moveTo>
                  <a:lnTo>
                    <a:pt x="0" y="17146"/>
                  </a:lnTo>
                  <a:lnTo>
                    <a:pt x="888" y="17146"/>
                  </a:lnTo>
                  <a:lnTo>
                    <a:pt x="1904" y="17146"/>
                  </a:lnTo>
                  <a:lnTo>
                    <a:pt x="2793" y="17146"/>
                  </a:lnTo>
                </a:path>
                <a:path w="10795" h="17145">
                  <a:moveTo>
                    <a:pt x="1904" y="12319"/>
                  </a:moveTo>
                  <a:lnTo>
                    <a:pt x="0" y="16384"/>
                  </a:lnTo>
                </a:path>
                <a:path w="10795" h="17145">
                  <a:moveTo>
                    <a:pt x="5714" y="13081"/>
                  </a:moveTo>
                  <a:lnTo>
                    <a:pt x="10540" y="0"/>
                  </a:lnTo>
                </a:path>
                <a:path w="10795" h="17145">
                  <a:moveTo>
                    <a:pt x="2793" y="17146"/>
                  </a:moveTo>
                  <a:lnTo>
                    <a:pt x="1904" y="17146"/>
                  </a:lnTo>
                  <a:lnTo>
                    <a:pt x="888" y="17146"/>
                  </a:lnTo>
                  <a:lnTo>
                    <a:pt x="0" y="163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0" name="object 4320"/>
            <p:cNvSpPr/>
            <p:nvPr/>
          </p:nvSpPr>
          <p:spPr>
            <a:xfrm>
              <a:off x="3310413" y="3691259"/>
              <a:ext cx="12700" cy="20955"/>
            </a:xfrm>
            <a:custGeom>
              <a:avLst/>
              <a:gdLst/>
              <a:ahLst/>
              <a:cxnLst/>
              <a:rect l="l" t="t" r="r" b="b"/>
              <a:pathLst>
                <a:path w="12700" h="20954">
                  <a:moveTo>
                    <a:pt x="0" y="20448"/>
                  </a:moveTo>
                  <a:lnTo>
                    <a:pt x="888" y="18035"/>
                  </a:lnTo>
                  <a:lnTo>
                    <a:pt x="1904" y="15621"/>
                  </a:lnTo>
                  <a:lnTo>
                    <a:pt x="1904" y="13970"/>
                  </a:lnTo>
                  <a:lnTo>
                    <a:pt x="2793" y="11430"/>
                  </a:lnTo>
                  <a:lnTo>
                    <a:pt x="3809" y="7366"/>
                  </a:lnTo>
                  <a:lnTo>
                    <a:pt x="4698" y="3302"/>
                  </a:lnTo>
                  <a:lnTo>
                    <a:pt x="4698" y="0"/>
                  </a:lnTo>
                </a:path>
                <a:path w="12700" h="20954">
                  <a:moveTo>
                    <a:pt x="6603" y="4191"/>
                  </a:moveTo>
                  <a:lnTo>
                    <a:pt x="6603" y="4953"/>
                  </a:lnTo>
                  <a:lnTo>
                    <a:pt x="7619" y="5715"/>
                  </a:lnTo>
                  <a:lnTo>
                    <a:pt x="7619" y="6604"/>
                  </a:lnTo>
                  <a:lnTo>
                    <a:pt x="8508" y="6604"/>
                  </a:lnTo>
                  <a:lnTo>
                    <a:pt x="9524" y="7366"/>
                  </a:lnTo>
                  <a:lnTo>
                    <a:pt x="10540" y="7366"/>
                  </a:lnTo>
                  <a:lnTo>
                    <a:pt x="11428" y="6604"/>
                  </a:lnTo>
                </a:path>
                <a:path w="12700" h="20954">
                  <a:moveTo>
                    <a:pt x="10540" y="6604"/>
                  </a:moveTo>
                  <a:lnTo>
                    <a:pt x="9524" y="6604"/>
                  </a:lnTo>
                  <a:lnTo>
                    <a:pt x="8508" y="5715"/>
                  </a:lnTo>
                  <a:lnTo>
                    <a:pt x="8508" y="4953"/>
                  </a:lnTo>
                  <a:lnTo>
                    <a:pt x="7619" y="4191"/>
                  </a:lnTo>
                  <a:lnTo>
                    <a:pt x="7619" y="3302"/>
                  </a:lnTo>
                  <a:lnTo>
                    <a:pt x="7619" y="4191"/>
                  </a:lnTo>
                  <a:lnTo>
                    <a:pt x="7619" y="4953"/>
                  </a:lnTo>
                  <a:lnTo>
                    <a:pt x="8508" y="5715"/>
                  </a:lnTo>
                  <a:lnTo>
                    <a:pt x="9524" y="6604"/>
                  </a:lnTo>
                </a:path>
                <a:path w="12700" h="20954">
                  <a:moveTo>
                    <a:pt x="10540" y="7366"/>
                  </a:moveTo>
                  <a:lnTo>
                    <a:pt x="9524" y="7366"/>
                  </a:lnTo>
                  <a:lnTo>
                    <a:pt x="9524" y="6604"/>
                  </a:lnTo>
                  <a:lnTo>
                    <a:pt x="8508" y="6604"/>
                  </a:lnTo>
                  <a:lnTo>
                    <a:pt x="7619" y="6604"/>
                  </a:lnTo>
                  <a:lnTo>
                    <a:pt x="7619" y="5715"/>
                  </a:lnTo>
                  <a:lnTo>
                    <a:pt x="6603" y="4953"/>
                  </a:lnTo>
                  <a:lnTo>
                    <a:pt x="6603" y="4191"/>
                  </a:lnTo>
                </a:path>
                <a:path w="12700" h="20954">
                  <a:moveTo>
                    <a:pt x="12444" y="6604"/>
                  </a:moveTo>
                  <a:lnTo>
                    <a:pt x="11428" y="6604"/>
                  </a:lnTo>
                  <a:lnTo>
                    <a:pt x="1054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3307492" y="371094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762"/>
                  </a:moveTo>
                  <a:lnTo>
                    <a:pt x="1904" y="762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3319937" y="3713358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0"/>
                  </a:moveTo>
                  <a:lnTo>
                    <a:pt x="1904" y="0"/>
                  </a:lnTo>
                  <a:lnTo>
                    <a:pt x="1015" y="762"/>
                  </a:ln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3318921" y="371412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1015" y="0"/>
                  </a:moveTo>
                  <a:lnTo>
                    <a:pt x="1015" y="889"/>
                  </a:lnTo>
                  <a:lnTo>
                    <a:pt x="0" y="1651"/>
                  </a:lnTo>
                  <a:lnTo>
                    <a:pt x="0" y="2540"/>
                  </a:lnTo>
                  <a:lnTo>
                    <a:pt x="0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3292127" y="3708405"/>
              <a:ext cx="31115" cy="9525"/>
            </a:xfrm>
            <a:custGeom>
              <a:avLst/>
              <a:gdLst/>
              <a:ahLst/>
              <a:cxnLst/>
              <a:rect l="l" t="t" r="r" b="b"/>
              <a:pathLst>
                <a:path w="31114" h="9525">
                  <a:moveTo>
                    <a:pt x="28826" y="9017"/>
                  </a:moveTo>
                  <a:lnTo>
                    <a:pt x="28826" y="8255"/>
                  </a:lnTo>
                  <a:lnTo>
                    <a:pt x="28826" y="6604"/>
                  </a:lnTo>
                  <a:lnTo>
                    <a:pt x="29715" y="5715"/>
                  </a:lnTo>
                </a:path>
                <a:path w="31114" h="9525">
                  <a:moveTo>
                    <a:pt x="29715" y="5715"/>
                  </a:moveTo>
                  <a:lnTo>
                    <a:pt x="28826" y="6604"/>
                  </a:lnTo>
                  <a:lnTo>
                    <a:pt x="28826" y="7366"/>
                  </a:lnTo>
                  <a:lnTo>
                    <a:pt x="28826" y="8255"/>
                  </a:lnTo>
                  <a:lnTo>
                    <a:pt x="28826" y="9017"/>
                  </a:lnTo>
                </a:path>
                <a:path w="31114" h="9525">
                  <a:moveTo>
                    <a:pt x="26794" y="9017"/>
                  </a:moveTo>
                  <a:lnTo>
                    <a:pt x="26794" y="8255"/>
                  </a:lnTo>
                  <a:lnTo>
                    <a:pt x="26794" y="7366"/>
                  </a:lnTo>
                  <a:lnTo>
                    <a:pt x="27810" y="6604"/>
                  </a:lnTo>
                  <a:lnTo>
                    <a:pt x="27810" y="5715"/>
                  </a:lnTo>
                  <a:lnTo>
                    <a:pt x="28826" y="5715"/>
                  </a:lnTo>
                  <a:lnTo>
                    <a:pt x="29715" y="4953"/>
                  </a:lnTo>
                  <a:lnTo>
                    <a:pt x="30731" y="4953"/>
                  </a:lnTo>
                </a:path>
                <a:path w="31114" h="9525">
                  <a:moveTo>
                    <a:pt x="1015" y="889"/>
                  </a:moveTo>
                  <a:lnTo>
                    <a:pt x="0" y="889"/>
                  </a:lnTo>
                </a:path>
                <a:path w="31114" h="9525">
                  <a:moveTo>
                    <a:pt x="0" y="0"/>
                  </a:moveTo>
                  <a:lnTo>
                    <a:pt x="101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3346859" y="3657094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0" y="6477"/>
                  </a:moveTo>
                  <a:lnTo>
                    <a:pt x="888" y="4826"/>
                  </a:lnTo>
                  <a:lnTo>
                    <a:pt x="1904" y="4064"/>
                  </a:lnTo>
                  <a:lnTo>
                    <a:pt x="1904" y="1524"/>
                  </a:ln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3324504" y="3635895"/>
              <a:ext cx="27940" cy="50165"/>
            </a:xfrm>
            <a:custGeom>
              <a:avLst/>
              <a:gdLst/>
              <a:ahLst/>
              <a:cxnLst/>
              <a:rect l="l" t="t" r="r" b="b"/>
              <a:pathLst>
                <a:path w="27939" h="50164">
                  <a:moveTo>
                    <a:pt x="27432" y="0"/>
                  </a:moveTo>
                  <a:lnTo>
                    <a:pt x="0" y="0"/>
                  </a:lnTo>
                  <a:lnTo>
                    <a:pt x="0" y="49657"/>
                  </a:lnTo>
                  <a:lnTo>
                    <a:pt x="27432" y="49657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3318921" y="3660269"/>
              <a:ext cx="29845" cy="1905"/>
            </a:xfrm>
            <a:custGeom>
              <a:avLst/>
              <a:gdLst/>
              <a:ahLst/>
              <a:cxnLst/>
              <a:rect l="l" t="t" r="r" b="b"/>
              <a:pathLst>
                <a:path w="29845" h="1904">
                  <a:moveTo>
                    <a:pt x="1015" y="1651"/>
                  </a:moveTo>
                  <a:lnTo>
                    <a:pt x="0" y="889"/>
                  </a:lnTo>
                </a:path>
                <a:path w="29845" h="1904">
                  <a:moveTo>
                    <a:pt x="0" y="889"/>
                  </a:moveTo>
                  <a:lnTo>
                    <a:pt x="1015" y="1651"/>
                  </a:lnTo>
                </a:path>
                <a:path w="29845" h="1904">
                  <a:moveTo>
                    <a:pt x="29842" y="0"/>
                  </a:moveTo>
                  <a:lnTo>
                    <a:pt x="28826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3272951" y="3643123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70" h="19050">
                  <a:moveTo>
                    <a:pt x="0" y="0"/>
                  </a:moveTo>
                  <a:lnTo>
                    <a:pt x="1015" y="1879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3343938" y="36635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920" y="0"/>
                  </a:moveTo>
                  <a:lnTo>
                    <a:pt x="0" y="495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3342922" y="366852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1015" y="0"/>
                  </a:moveTo>
                  <a:lnTo>
                    <a:pt x="1015" y="1524"/>
                  </a:lnTo>
                  <a:lnTo>
                    <a:pt x="0" y="3175"/>
                  </a:lnTo>
                  <a:lnTo>
                    <a:pt x="0" y="4826"/>
                  </a:lnTo>
                  <a:lnTo>
                    <a:pt x="0" y="647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3343938" y="366357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953"/>
                  </a:moveTo>
                  <a:lnTo>
                    <a:pt x="292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3342922" y="3668525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1015" y="0"/>
                  </a:moveTo>
                  <a:lnTo>
                    <a:pt x="1015" y="1524"/>
                  </a:lnTo>
                  <a:lnTo>
                    <a:pt x="0" y="3175"/>
                  </a:lnTo>
                  <a:lnTo>
                    <a:pt x="0" y="4826"/>
                  </a:lnTo>
                  <a:lnTo>
                    <a:pt x="0" y="647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3278666" y="3661920"/>
              <a:ext cx="69215" cy="24765"/>
            </a:xfrm>
            <a:custGeom>
              <a:avLst/>
              <a:gdLst/>
              <a:ahLst/>
              <a:cxnLst/>
              <a:rect l="l" t="t" r="r" b="b"/>
              <a:pathLst>
                <a:path w="69214" h="24764">
                  <a:moveTo>
                    <a:pt x="69081" y="0"/>
                  </a:moveTo>
                  <a:lnTo>
                    <a:pt x="69081" y="889"/>
                  </a:lnTo>
                  <a:lnTo>
                    <a:pt x="68192" y="1651"/>
                  </a:lnTo>
                </a:path>
                <a:path w="69214" h="24764">
                  <a:moveTo>
                    <a:pt x="1015" y="24512"/>
                  </a:moveTo>
                  <a:lnTo>
                    <a:pt x="0" y="22861"/>
                  </a:lnTo>
                </a:path>
                <a:path w="69214" h="24764">
                  <a:moveTo>
                    <a:pt x="20191" y="20448"/>
                  </a:moveTo>
                  <a:lnTo>
                    <a:pt x="19175" y="204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3312318" y="368554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3" y="0"/>
                  </a:moveTo>
                  <a:lnTo>
                    <a:pt x="1904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3315112" y="3685544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904" y="0"/>
                  </a:moveTo>
                  <a:lnTo>
                    <a:pt x="0" y="0"/>
                  </a:lnTo>
                </a:path>
                <a:path w="1904" h="3810">
                  <a:moveTo>
                    <a:pt x="1904" y="0"/>
                  </a:moveTo>
                  <a:lnTo>
                    <a:pt x="0" y="0"/>
                  </a:lnTo>
                  <a:lnTo>
                    <a:pt x="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3273967" y="3661920"/>
              <a:ext cx="46990" cy="24130"/>
            </a:xfrm>
            <a:custGeom>
              <a:avLst/>
              <a:gdLst/>
              <a:ahLst/>
              <a:cxnLst/>
              <a:rect l="l" t="t" r="r" b="b"/>
              <a:pathLst>
                <a:path w="46989" h="24129">
                  <a:moveTo>
                    <a:pt x="41144" y="23623"/>
                  </a:moveTo>
                  <a:lnTo>
                    <a:pt x="40255" y="23623"/>
                  </a:lnTo>
                  <a:lnTo>
                    <a:pt x="38350" y="23623"/>
                  </a:lnTo>
                </a:path>
                <a:path w="46989" h="24129">
                  <a:moveTo>
                    <a:pt x="46985" y="2413"/>
                  </a:moveTo>
                  <a:lnTo>
                    <a:pt x="46985" y="1651"/>
                  </a:lnTo>
                  <a:lnTo>
                    <a:pt x="46985" y="889"/>
                  </a:lnTo>
                  <a:lnTo>
                    <a:pt x="45969" y="0"/>
                  </a:lnTo>
                </a:path>
                <a:path w="46989" h="24129">
                  <a:moveTo>
                    <a:pt x="45969" y="0"/>
                  </a:moveTo>
                  <a:lnTo>
                    <a:pt x="46985" y="889"/>
                  </a:lnTo>
                  <a:lnTo>
                    <a:pt x="46985" y="2413"/>
                  </a:lnTo>
                </a:path>
                <a:path w="46989" h="24129">
                  <a:moveTo>
                    <a:pt x="0" y="0"/>
                  </a:moveTo>
                  <a:lnTo>
                    <a:pt x="888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3297841" y="36823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3338224" y="363499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89"/>
                  </a:moveTo>
                  <a:lnTo>
                    <a:pt x="2793" y="889"/>
                  </a:lnTo>
                  <a:lnTo>
                    <a:pt x="0" y="889"/>
                  </a:lnTo>
                  <a:close/>
                </a:path>
                <a:path w="3175" h="1270">
                  <a:moveTo>
                    <a:pt x="1904" y="0"/>
                  </a:move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3338224" y="36342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3338224" y="36349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3" y="0"/>
                  </a:moveTo>
                  <a:lnTo>
                    <a:pt x="0" y="0"/>
                  </a:lnTo>
                  <a:lnTo>
                    <a:pt x="2793" y="0"/>
                  </a:ln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3338224" y="36342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3341017" y="36342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3333398" y="363588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  <a:lnTo>
                    <a:pt x="0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3335303" y="3635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3337208" y="363499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89"/>
                  </a:moveTo>
                  <a:lnTo>
                    <a:pt x="0" y="0"/>
                  </a:lnTo>
                  <a:lnTo>
                    <a:pt x="2920" y="0"/>
                  </a:lnTo>
                  <a:lnTo>
                    <a:pt x="292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3334287" y="36349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3334287" y="36349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3323493" y="3635439"/>
              <a:ext cx="30480" cy="0"/>
            </a:xfrm>
            <a:custGeom>
              <a:avLst/>
              <a:gdLst/>
              <a:ahLst/>
              <a:cxnLst/>
              <a:rect l="l" t="t" r="r" b="b"/>
              <a:pathLst>
                <a:path w="30479">
                  <a:moveTo>
                    <a:pt x="0" y="0"/>
                  </a:moveTo>
                  <a:lnTo>
                    <a:pt x="27429" y="0"/>
                  </a:lnTo>
                </a:path>
                <a:path w="30479">
                  <a:moveTo>
                    <a:pt x="2920" y="0"/>
                  </a:moveTo>
                  <a:lnTo>
                    <a:pt x="3035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3333398" y="36349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888" y="0"/>
                  </a:lnTo>
                  <a:lnTo>
                    <a:pt x="888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3338224" y="36342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3336192" y="3634232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3936" y="762"/>
                  </a:moveTo>
                  <a:lnTo>
                    <a:pt x="1015" y="762"/>
                  </a:lnTo>
                  <a:lnTo>
                    <a:pt x="2031" y="762"/>
                  </a:lnTo>
                </a:path>
                <a:path w="4445" h="1270">
                  <a:moveTo>
                    <a:pt x="2031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3338224" y="36342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3333398" y="363423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70">
                  <a:moveTo>
                    <a:pt x="4825" y="762"/>
                  </a:moveTo>
                  <a:lnTo>
                    <a:pt x="2793" y="762"/>
                  </a:lnTo>
                </a:path>
                <a:path w="5079" h="1270">
                  <a:moveTo>
                    <a:pt x="2793" y="762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3333398" y="363423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3334287" y="36349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3333398" y="36349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3337208" y="363499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3333398" y="36342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3333398" y="3634994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4">
                  <a:moveTo>
                    <a:pt x="888" y="0"/>
                  </a:moveTo>
                  <a:lnTo>
                    <a:pt x="0" y="0"/>
                  </a:lnTo>
                </a:path>
                <a:path w="10795" h="18414">
                  <a:moveTo>
                    <a:pt x="0" y="0"/>
                  </a:moveTo>
                  <a:lnTo>
                    <a:pt x="888" y="0"/>
                  </a:lnTo>
                </a:path>
                <a:path w="10795" h="18414">
                  <a:moveTo>
                    <a:pt x="10540" y="10668"/>
                  </a:moveTo>
                  <a:lnTo>
                    <a:pt x="9524" y="10668"/>
                  </a:lnTo>
                  <a:lnTo>
                    <a:pt x="9524" y="11430"/>
                  </a:lnTo>
                  <a:lnTo>
                    <a:pt x="8635" y="12192"/>
                  </a:lnTo>
                  <a:lnTo>
                    <a:pt x="8635" y="13081"/>
                  </a:lnTo>
                  <a:lnTo>
                    <a:pt x="8635" y="13843"/>
                  </a:lnTo>
                  <a:lnTo>
                    <a:pt x="8635" y="14732"/>
                  </a:lnTo>
                  <a:lnTo>
                    <a:pt x="8635" y="15494"/>
                  </a:lnTo>
                  <a:lnTo>
                    <a:pt x="9524" y="16384"/>
                  </a:lnTo>
                  <a:lnTo>
                    <a:pt x="9524" y="17146"/>
                  </a:lnTo>
                  <a:lnTo>
                    <a:pt x="10540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3343938" y="3645663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2920" y="0"/>
                  </a:moveTo>
                  <a:lnTo>
                    <a:pt x="1904" y="0"/>
                  </a:lnTo>
                  <a:lnTo>
                    <a:pt x="888" y="0"/>
                  </a:lnTo>
                  <a:lnTo>
                    <a:pt x="888" y="762"/>
                  </a:lnTo>
                  <a:lnTo>
                    <a:pt x="0" y="762"/>
                  </a:lnTo>
                  <a:lnTo>
                    <a:pt x="0" y="1524"/>
                  </a:lnTo>
                  <a:lnTo>
                    <a:pt x="0" y="2413"/>
                  </a:lnTo>
                  <a:lnTo>
                    <a:pt x="0" y="3175"/>
                  </a:lnTo>
                  <a:lnTo>
                    <a:pt x="0" y="4064"/>
                  </a:lnTo>
                  <a:lnTo>
                    <a:pt x="0" y="4826"/>
                  </a:lnTo>
                  <a:lnTo>
                    <a:pt x="888" y="5715"/>
                  </a:lnTo>
                  <a:lnTo>
                    <a:pt x="888" y="6477"/>
                  </a:lnTo>
                  <a:lnTo>
                    <a:pt x="1904" y="6477"/>
                  </a:lnTo>
                  <a:lnTo>
                    <a:pt x="1904" y="7239"/>
                  </a:lnTo>
                </a:path>
                <a:path w="5079" h="7620">
                  <a:moveTo>
                    <a:pt x="1904" y="7239"/>
                  </a:moveTo>
                  <a:lnTo>
                    <a:pt x="2920" y="7239"/>
                  </a:lnTo>
                  <a:lnTo>
                    <a:pt x="3809" y="7239"/>
                  </a:lnTo>
                  <a:lnTo>
                    <a:pt x="3809" y="6477"/>
                  </a:lnTo>
                  <a:lnTo>
                    <a:pt x="4825" y="5715"/>
                  </a:lnTo>
                  <a:lnTo>
                    <a:pt x="4825" y="4826"/>
                  </a:lnTo>
                  <a:lnTo>
                    <a:pt x="4825" y="4064"/>
                  </a:lnTo>
                  <a:lnTo>
                    <a:pt x="4825" y="3175"/>
                  </a:lnTo>
                  <a:lnTo>
                    <a:pt x="4825" y="2413"/>
                  </a:lnTo>
                  <a:lnTo>
                    <a:pt x="4825" y="1524"/>
                  </a:lnTo>
                  <a:lnTo>
                    <a:pt x="3809" y="762"/>
                  </a:lnTo>
                  <a:lnTo>
                    <a:pt x="3809" y="0"/>
                  </a:lnTo>
                  <a:lnTo>
                    <a:pt x="2920" y="0"/>
                  </a:lnTo>
                </a:path>
                <a:path w="5079" h="7620">
                  <a:moveTo>
                    <a:pt x="0" y="7239"/>
                  </a:moveTo>
                  <a:lnTo>
                    <a:pt x="1904" y="7239"/>
                  </a:lnTo>
                </a:path>
                <a:path w="5079" h="7620">
                  <a:moveTo>
                    <a:pt x="1904" y="7239"/>
                  </a:moveTo>
                  <a:lnTo>
                    <a:pt x="0" y="723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3343938" y="365290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3343938" y="365290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904" y="0"/>
                  </a:lnTo>
                </a:path>
                <a:path w="3175">
                  <a:moveTo>
                    <a:pt x="888" y="0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3330477" y="3655443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4825" y="0"/>
                  </a:lnTo>
                  <a:lnTo>
                    <a:pt x="0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3347748" y="36456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3343938" y="364566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3347748" y="36456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3348764" y="3651378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3326668" y="3655443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762"/>
                  </a:moveTo>
                  <a:lnTo>
                    <a:pt x="888" y="762"/>
                  </a:lnTo>
                  <a:lnTo>
                    <a:pt x="1904" y="762"/>
                  </a:lnTo>
                  <a:lnTo>
                    <a:pt x="2920" y="762"/>
                  </a:lnTo>
                  <a:lnTo>
                    <a:pt x="2920" y="0"/>
                  </a:lnTo>
                  <a:lnTo>
                    <a:pt x="3809" y="0"/>
                  </a:lnTo>
                </a:path>
                <a:path w="3810" h="1270">
                  <a:moveTo>
                    <a:pt x="0" y="762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3334287" y="363588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1015" y="0"/>
                  </a:moveTo>
                  <a:lnTo>
                    <a:pt x="0" y="15494"/>
                  </a:lnTo>
                </a:path>
                <a:path w="1270" h="15875">
                  <a:moveTo>
                    <a:pt x="1015" y="0"/>
                  </a:moveTo>
                  <a:lnTo>
                    <a:pt x="0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3341017" y="3635883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730" y="9779"/>
                  </a:moveTo>
                  <a:lnTo>
                    <a:pt x="6730" y="8128"/>
                  </a:lnTo>
                  <a:lnTo>
                    <a:pt x="6730" y="6477"/>
                  </a:lnTo>
                  <a:lnTo>
                    <a:pt x="5841" y="4826"/>
                  </a:lnTo>
                  <a:lnTo>
                    <a:pt x="5841" y="3175"/>
                  </a:lnTo>
                  <a:lnTo>
                    <a:pt x="4825" y="2413"/>
                  </a:lnTo>
                  <a:lnTo>
                    <a:pt x="3809" y="1524"/>
                  </a:lnTo>
                  <a:lnTo>
                    <a:pt x="2920" y="762"/>
                  </a:lnTo>
                  <a:lnTo>
                    <a:pt x="1904" y="0"/>
                  </a:lnTo>
                  <a:lnTo>
                    <a:pt x="0" y="0"/>
                  </a:lnTo>
                </a:path>
                <a:path w="6985" h="10160">
                  <a:moveTo>
                    <a:pt x="0" y="0"/>
                  </a:moveTo>
                  <a:lnTo>
                    <a:pt x="1015" y="0"/>
                  </a:lnTo>
                  <a:lnTo>
                    <a:pt x="1904" y="0"/>
                  </a:lnTo>
                  <a:lnTo>
                    <a:pt x="2920" y="762"/>
                  </a:lnTo>
                  <a:lnTo>
                    <a:pt x="3809" y="1524"/>
                  </a:lnTo>
                  <a:lnTo>
                    <a:pt x="4825" y="2413"/>
                  </a:lnTo>
                  <a:lnTo>
                    <a:pt x="4825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3335303" y="36358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3333398" y="363499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0" y="0"/>
                  </a:moveTo>
                  <a:lnTo>
                    <a:pt x="3809" y="0"/>
                  </a:lnTo>
                  <a:lnTo>
                    <a:pt x="482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3342033" y="3648076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0"/>
                  </a:moveTo>
                  <a:lnTo>
                    <a:pt x="0" y="762"/>
                  </a:lnTo>
                  <a:lnTo>
                    <a:pt x="0" y="2413"/>
                  </a:lnTo>
                  <a:lnTo>
                    <a:pt x="888" y="3302"/>
                  </a:lnTo>
                  <a:lnTo>
                    <a:pt x="888" y="4064"/>
                  </a:lnTo>
                  <a:lnTo>
                    <a:pt x="1904" y="4064"/>
                  </a:lnTo>
                  <a:lnTo>
                    <a:pt x="1904" y="482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3343938" y="3639059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70">
                  <a:moveTo>
                    <a:pt x="4825" y="10668"/>
                  </a:moveTo>
                  <a:lnTo>
                    <a:pt x="4825" y="11430"/>
                  </a:lnTo>
                  <a:lnTo>
                    <a:pt x="4825" y="12319"/>
                  </a:lnTo>
                  <a:lnTo>
                    <a:pt x="3809" y="13081"/>
                  </a:lnTo>
                  <a:lnTo>
                    <a:pt x="2920" y="13843"/>
                  </a:lnTo>
                  <a:lnTo>
                    <a:pt x="1904" y="13843"/>
                  </a:lnTo>
                  <a:lnTo>
                    <a:pt x="1904" y="13081"/>
                  </a:lnTo>
                  <a:lnTo>
                    <a:pt x="888" y="13081"/>
                  </a:lnTo>
                  <a:lnTo>
                    <a:pt x="0" y="12319"/>
                  </a:lnTo>
                  <a:lnTo>
                    <a:pt x="0" y="11430"/>
                  </a:lnTo>
                  <a:lnTo>
                    <a:pt x="0" y="9779"/>
                  </a:lnTo>
                  <a:lnTo>
                    <a:pt x="0" y="9017"/>
                  </a:lnTo>
                </a:path>
                <a:path w="5079" h="13970">
                  <a:moveTo>
                    <a:pt x="2920" y="6604"/>
                  </a:moveTo>
                  <a:lnTo>
                    <a:pt x="3809" y="6604"/>
                  </a:lnTo>
                  <a:lnTo>
                    <a:pt x="3809" y="7366"/>
                  </a:lnTo>
                  <a:lnTo>
                    <a:pt x="4825" y="8128"/>
                  </a:lnTo>
                  <a:lnTo>
                    <a:pt x="4825" y="9017"/>
                  </a:lnTo>
                  <a:lnTo>
                    <a:pt x="4825" y="9779"/>
                  </a:lnTo>
                  <a:lnTo>
                    <a:pt x="4825" y="10668"/>
                  </a:lnTo>
                </a:path>
                <a:path w="5079" h="13970">
                  <a:moveTo>
                    <a:pt x="0" y="9017"/>
                  </a:moveTo>
                  <a:lnTo>
                    <a:pt x="0" y="8128"/>
                  </a:lnTo>
                  <a:lnTo>
                    <a:pt x="0" y="7366"/>
                  </a:lnTo>
                  <a:lnTo>
                    <a:pt x="888" y="6604"/>
                  </a:lnTo>
                  <a:lnTo>
                    <a:pt x="1904" y="6604"/>
                  </a:lnTo>
                  <a:lnTo>
                    <a:pt x="2920" y="6604"/>
                  </a:lnTo>
                </a:path>
                <a:path w="5079" h="13970">
                  <a:moveTo>
                    <a:pt x="1904" y="0"/>
                  </a:moveTo>
                  <a:lnTo>
                    <a:pt x="2920" y="889"/>
                  </a:lnTo>
                  <a:lnTo>
                    <a:pt x="3809" y="2413"/>
                  </a:lnTo>
                  <a:lnTo>
                    <a:pt x="3809" y="4064"/>
                  </a:lnTo>
                  <a:lnTo>
                    <a:pt x="3809" y="4953"/>
                  </a:lnTo>
                  <a:lnTo>
                    <a:pt x="3809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3348764" y="36570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3271935" y="3625215"/>
              <a:ext cx="66675" cy="36195"/>
            </a:xfrm>
            <a:custGeom>
              <a:avLst/>
              <a:gdLst/>
              <a:ahLst/>
              <a:cxnLst/>
              <a:rect l="l" t="t" r="r" b="b"/>
              <a:pathLst>
                <a:path w="66675" h="36195">
                  <a:moveTo>
                    <a:pt x="66288" y="9017"/>
                  </a:moveTo>
                  <a:lnTo>
                    <a:pt x="65272" y="9017"/>
                  </a:lnTo>
                  <a:lnTo>
                    <a:pt x="61462" y="9017"/>
                  </a:lnTo>
                </a:path>
                <a:path w="66675" h="36195">
                  <a:moveTo>
                    <a:pt x="44192" y="20448"/>
                  </a:moveTo>
                  <a:lnTo>
                    <a:pt x="46096" y="19559"/>
                  </a:lnTo>
                </a:path>
                <a:path w="66675" h="36195">
                  <a:moveTo>
                    <a:pt x="45081" y="35054"/>
                  </a:moveTo>
                  <a:lnTo>
                    <a:pt x="44192" y="35943"/>
                  </a:lnTo>
                </a:path>
                <a:path w="66675" h="36195">
                  <a:moveTo>
                    <a:pt x="45081" y="35054"/>
                  </a:moveTo>
                  <a:lnTo>
                    <a:pt x="44192" y="35054"/>
                  </a:lnTo>
                </a:path>
                <a:path w="66675" h="36195">
                  <a:moveTo>
                    <a:pt x="45081" y="35054"/>
                  </a:moveTo>
                  <a:lnTo>
                    <a:pt x="44192" y="35054"/>
                  </a:lnTo>
                </a:path>
                <a:path w="66675" h="36195">
                  <a:moveTo>
                    <a:pt x="45081" y="35054"/>
                  </a:moveTo>
                  <a:lnTo>
                    <a:pt x="44192" y="35943"/>
                  </a:lnTo>
                </a:path>
                <a:path w="66675" h="36195">
                  <a:moveTo>
                    <a:pt x="46985" y="35943"/>
                  </a:moveTo>
                  <a:lnTo>
                    <a:pt x="46096" y="35054"/>
                  </a:lnTo>
                  <a:lnTo>
                    <a:pt x="45081" y="35054"/>
                  </a:lnTo>
                </a:path>
                <a:path w="66675" h="36195">
                  <a:moveTo>
                    <a:pt x="44192" y="20448"/>
                  </a:moveTo>
                  <a:lnTo>
                    <a:pt x="45081" y="19559"/>
                  </a:lnTo>
                  <a:lnTo>
                    <a:pt x="46096" y="18797"/>
                  </a:lnTo>
                  <a:lnTo>
                    <a:pt x="46985" y="17908"/>
                  </a:lnTo>
                  <a:lnTo>
                    <a:pt x="46985" y="17146"/>
                  </a:lnTo>
                  <a:lnTo>
                    <a:pt x="46985" y="16257"/>
                  </a:lnTo>
                  <a:lnTo>
                    <a:pt x="46985" y="17146"/>
                  </a:lnTo>
                  <a:lnTo>
                    <a:pt x="46985" y="17908"/>
                  </a:lnTo>
                  <a:lnTo>
                    <a:pt x="46096" y="18797"/>
                  </a:lnTo>
                  <a:lnTo>
                    <a:pt x="46096" y="19559"/>
                  </a:lnTo>
                </a:path>
                <a:path w="66675" h="36195">
                  <a:moveTo>
                    <a:pt x="46985" y="35943"/>
                  </a:moveTo>
                  <a:lnTo>
                    <a:pt x="46096" y="35943"/>
                  </a:lnTo>
                  <a:lnTo>
                    <a:pt x="45081" y="35054"/>
                  </a:lnTo>
                </a:path>
                <a:path w="66675" h="36195">
                  <a:moveTo>
                    <a:pt x="0" y="0"/>
                  </a:moveTo>
                  <a:lnTo>
                    <a:pt x="1015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3014021" y="3776989"/>
              <a:ext cx="71120" cy="99060"/>
            </a:xfrm>
            <a:custGeom>
              <a:avLst/>
              <a:gdLst/>
              <a:ahLst/>
              <a:cxnLst/>
              <a:rect l="l" t="t" r="r" b="b"/>
              <a:pathLst>
                <a:path w="71119" h="99060">
                  <a:moveTo>
                    <a:pt x="2793" y="32641"/>
                  </a:moveTo>
                  <a:lnTo>
                    <a:pt x="0" y="0"/>
                  </a:lnTo>
                </a:path>
                <a:path w="71119" h="99060">
                  <a:moveTo>
                    <a:pt x="70986" y="47373"/>
                  </a:moveTo>
                  <a:lnTo>
                    <a:pt x="68065" y="20448"/>
                  </a:lnTo>
                </a:path>
                <a:path w="71119" h="99060">
                  <a:moveTo>
                    <a:pt x="10540" y="98812"/>
                  </a:moveTo>
                  <a:lnTo>
                    <a:pt x="6730" y="661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3087802" y="3852051"/>
              <a:ext cx="3175" cy="27305"/>
            </a:xfrm>
            <a:custGeom>
              <a:avLst/>
              <a:gdLst/>
              <a:ahLst/>
              <a:cxnLst/>
              <a:rect l="l" t="t" r="r" b="b"/>
              <a:pathLst>
                <a:path w="3175" h="27304">
                  <a:moveTo>
                    <a:pt x="2920" y="2692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3016815" y="3671700"/>
              <a:ext cx="118110" cy="314325"/>
            </a:xfrm>
            <a:custGeom>
              <a:avLst/>
              <a:gdLst/>
              <a:ahLst/>
              <a:cxnLst/>
              <a:rect l="l" t="t" r="r" b="b"/>
              <a:pathLst>
                <a:path w="118110" h="314325">
                  <a:moveTo>
                    <a:pt x="12571" y="237504"/>
                  </a:moveTo>
                  <a:lnTo>
                    <a:pt x="7746" y="204101"/>
                  </a:lnTo>
                </a:path>
                <a:path w="118110" h="314325">
                  <a:moveTo>
                    <a:pt x="75812" y="225312"/>
                  </a:moveTo>
                  <a:lnTo>
                    <a:pt x="73907" y="207277"/>
                  </a:lnTo>
                </a:path>
                <a:path w="118110" h="314325">
                  <a:moveTo>
                    <a:pt x="88257" y="314217"/>
                  </a:moveTo>
                  <a:lnTo>
                    <a:pt x="87368" y="312566"/>
                  </a:lnTo>
                </a:path>
                <a:path w="118110" h="314325">
                  <a:moveTo>
                    <a:pt x="22096" y="303549"/>
                  </a:moveTo>
                  <a:lnTo>
                    <a:pt x="17270" y="270146"/>
                  </a:lnTo>
                  <a:lnTo>
                    <a:pt x="12571" y="237504"/>
                  </a:lnTo>
                </a:path>
                <a:path w="118110" h="314325">
                  <a:moveTo>
                    <a:pt x="87368" y="312566"/>
                  </a:moveTo>
                  <a:lnTo>
                    <a:pt x="82542" y="278274"/>
                  </a:lnTo>
                  <a:lnTo>
                    <a:pt x="77717" y="242458"/>
                  </a:lnTo>
                </a:path>
                <a:path w="118110" h="314325">
                  <a:moveTo>
                    <a:pt x="77717" y="242458"/>
                  </a:moveTo>
                  <a:lnTo>
                    <a:pt x="75812" y="225312"/>
                  </a:lnTo>
                </a:path>
                <a:path w="118110" h="314325">
                  <a:moveTo>
                    <a:pt x="3936" y="171460"/>
                  </a:moveTo>
                  <a:lnTo>
                    <a:pt x="0" y="137930"/>
                  </a:lnTo>
                </a:path>
                <a:path w="118110" h="314325">
                  <a:moveTo>
                    <a:pt x="70986" y="180351"/>
                  </a:moveTo>
                  <a:lnTo>
                    <a:pt x="68192" y="152663"/>
                  </a:lnTo>
                </a:path>
                <a:path w="118110" h="314325">
                  <a:moveTo>
                    <a:pt x="89273" y="20448"/>
                  </a:moveTo>
                  <a:lnTo>
                    <a:pt x="94098" y="20448"/>
                  </a:lnTo>
                  <a:lnTo>
                    <a:pt x="98797" y="19559"/>
                  </a:lnTo>
                  <a:lnTo>
                    <a:pt x="103622" y="18035"/>
                  </a:lnTo>
                  <a:lnTo>
                    <a:pt x="107432" y="15494"/>
                  </a:lnTo>
                  <a:lnTo>
                    <a:pt x="111369" y="12319"/>
                  </a:lnTo>
                  <a:lnTo>
                    <a:pt x="114162" y="8128"/>
                  </a:lnTo>
                  <a:lnTo>
                    <a:pt x="117083" y="4064"/>
                  </a:lnTo>
                  <a:lnTo>
                    <a:pt x="11797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3083103" y="3669287"/>
              <a:ext cx="29209" cy="20955"/>
            </a:xfrm>
            <a:custGeom>
              <a:avLst/>
              <a:gdLst/>
              <a:ahLst/>
              <a:cxnLst/>
              <a:rect l="l" t="t" r="r" b="b"/>
              <a:pathLst>
                <a:path w="29210" h="20954">
                  <a:moveTo>
                    <a:pt x="0" y="20448"/>
                  </a:moveTo>
                  <a:lnTo>
                    <a:pt x="4698" y="20448"/>
                  </a:lnTo>
                  <a:lnTo>
                    <a:pt x="9524" y="19559"/>
                  </a:lnTo>
                  <a:lnTo>
                    <a:pt x="27810" y="4064"/>
                  </a:lnTo>
                  <a:lnTo>
                    <a:pt x="28699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3039927" y="3687195"/>
              <a:ext cx="55880" cy="3810"/>
            </a:xfrm>
            <a:custGeom>
              <a:avLst/>
              <a:gdLst/>
              <a:ahLst/>
              <a:cxnLst/>
              <a:rect l="l" t="t" r="r" b="b"/>
              <a:pathLst>
                <a:path w="55880" h="3810">
                  <a:moveTo>
                    <a:pt x="39239" y="1651"/>
                  </a:moveTo>
                  <a:lnTo>
                    <a:pt x="41144" y="2540"/>
                  </a:lnTo>
                </a:path>
                <a:path w="55880" h="3810">
                  <a:moveTo>
                    <a:pt x="55621" y="1651"/>
                  </a:moveTo>
                  <a:lnTo>
                    <a:pt x="53716" y="2540"/>
                  </a:lnTo>
                </a:path>
                <a:path w="55880" h="3810">
                  <a:moveTo>
                    <a:pt x="44065" y="2540"/>
                  </a:moveTo>
                  <a:lnTo>
                    <a:pt x="42160" y="2540"/>
                  </a:lnTo>
                </a:path>
                <a:path w="55880" h="3810">
                  <a:moveTo>
                    <a:pt x="0" y="0"/>
                  </a:moveTo>
                  <a:lnTo>
                    <a:pt x="888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3005386" y="3677415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4">
                  <a:moveTo>
                    <a:pt x="1396" y="-13714"/>
                  </a:moveTo>
                  <a:lnTo>
                    <a:pt x="1396" y="47244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3010211" y="3743586"/>
              <a:ext cx="72390" cy="53975"/>
            </a:xfrm>
            <a:custGeom>
              <a:avLst/>
              <a:gdLst/>
              <a:ahLst/>
              <a:cxnLst/>
              <a:rect l="l" t="t" r="r" b="b"/>
              <a:pathLst>
                <a:path w="72389" h="53975">
                  <a:moveTo>
                    <a:pt x="71875" y="53851"/>
                  </a:moveTo>
                  <a:lnTo>
                    <a:pt x="68954" y="26036"/>
                  </a:lnTo>
                </a:path>
                <a:path w="72389" h="53975">
                  <a:moveTo>
                    <a:pt x="3809" y="33403"/>
                  </a:moveTo>
                  <a:lnTo>
                    <a:pt x="0" y="0"/>
                  </a:lnTo>
                </a:path>
                <a:path w="72389" h="53975">
                  <a:moveTo>
                    <a:pt x="63240" y="15494"/>
                  </a:moveTo>
                  <a:lnTo>
                    <a:pt x="62351" y="14605"/>
                  </a:lnTo>
                </a:path>
                <a:path w="72389" h="53975">
                  <a:moveTo>
                    <a:pt x="68065" y="21210"/>
                  </a:moveTo>
                  <a:lnTo>
                    <a:pt x="67050" y="19559"/>
                  </a:lnTo>
                </a:path>
                <a:path w="72389" h="53975">
                  <a:moveTo>
                    <a:pt x="68954" y="23623"/>
                  </a:moveTo>
                  <a:lnTo>
                    <a:pt x="68065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3076373" y="3761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3076373" y="37622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888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3079166" y="376721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3045642" y="3689735"/>
              <a:ext cx="60960" cy="71755"/>
            </a:xfrm>
            <a:custGeom>
              <a:avLst/>
              <a:gdLst/>
              <a:ahLst/>
              <a:cxnLst/>
              <a:rect l="l" t="t" r="r" b="b"/>
              <a:pathLst>
                <a:path w="60960" h="71754">
                  <a:moveTo>
                    <a:pt x="30731" y="71759"/>
                  </a:moveTo>
                  <a:lnTo>
                    <a:pt x="29715" y="70997"/>
                  </a:lnTo>
                  <a:lnTo>
                    <a:pt x="27810" y="69346"/>
                  </a:lnTo>
                </a:path>
                <a:path w="60960" h="71754">
                  <a:moveTo>
                    <a:pt x="55621" y="1524"/>
                  </a:moveTo>
                  <a:lnTo>
                    <a:pt x="60446" y="2413"/>
                  </a:lnTo>
                </a:path>
                <a:path w="60960" h="71754">
                  <a:moveTo>
                    <a:pt x="39366" y="0"/>
                  </a:moveTo>
                  <a:lnTo>
                    <a:pt x="55621" y="1524"/>
                  </a:lnTo>
                </a:path>
                <a:path w="60960" h="71754">
                  <a:moveTo>
                    <a:pt x="39366" y="0"/>
                  </a:moveTo>
                  <a:lnTo>
                    <a:pt x="37461" y="0"/>
                  </a:lnTo>
                  <a:lnTo>
                    <a:pt x="35429" y="0"/>
                  </a:lnTo>
                </a:path>
                <a:path w="60960" h="71754">
                  <a:moveTo>
                    <a:pt x="48001" y="0"/>
                  </a:moveTo>
                  <a:lnTo>
                    <a:pt x="45081" y="0"/>
                  </a:lnTo>
                  <a:lnTo>
                    <a:pt x="43176" y="0"/>
                  </a:lnTo>
                  <a:lnTo>
                    <a:pt x="40255" y="0"/>
                  </a:lnTo>
                  <a:lnTo>
                    <a:pt x="38350" y="0"/>
                  </a:lnTo>
                </a:path>
                <a:path w="60960" h="71754">
                  <a:moveTo>
                    <a:pt x="0" y="21972"/>
                  </a:moveTo>
                  <a:lnTo>
                    <a:pt x="7619" y="424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3008307" y="3710945"/>
              <a:ext cx="1905" cy="33020"/>
            </a:xfrm>
            <a:custGeom>
              <a:avLst/>
              <a:gdLst/>
              <a:ahLst/>
              <a:cxnLst/>
              <a:rect l="l" t="t" r="r" b="b"/>
              <a:pathLst>
                <a:path w="1905" h="33020">
                  <a:moveTo>
                    <a:pt x="952" y="-13714"/>
                  </a:moveTo>
                  <a:lnTo>
                    <a:pt x="952" y="46355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3054277" y="3733807"/>
              <a:ext cx="13970" cy="19685"/>
            </a:xfrm>
            <a:custGeom>
              <a:avLst/>
              <a:gdLst/>
              <a:ahLst/>
              <a:cxnLst/>
              <a:rect l="l" t="t" r="r" b="b"/>
              <a:pathLst>
                <a:path w="13969" h="19685">
                  <a:moveTo>
                    <a:pt x="0" y="0"/>
                  </a:moveTo>
                  <a:lnTo>
                    <a:pt x="13460" y="1955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3067737" y="375336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793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3070531" y="375577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3040816" y="3629279"/>
              <a:ext cx="96520" cy="129539"/>
            </a:xfrm>
            <a:custGeom>
              <a:avLst/>
              <a:gdLst/>
              <a:ahLst/>
              <a:cxnLst/>
              <a:rect l="l" t="t" r="r" b="b"/>
              <a:pathLst>
                <a:path w="96519" h="129539">
                  <a:moveTo>
                    <a:pt x="31747" y="128913"/>
                  </a:moveTo>
                  <a:lnTo>
                    <a:pt x="29715" y="127262"/>
                  </a:lnTo>
                </a:path>
                <a:path w="96519" h="129539">
                  <a:moveTo>
                    <a:pt x="12444" y="102876"/>
                  </a:moveTo>
                  <a:lnTo>
                    <a:pt x="13460" y="104527"/>
                  </a:lnTo>
                </a:path>
                <a:path w="96519" h="129539">
                  <a:moveTo>
                    <a:pt x="4825" y="82428"/>
                  </a:moveTo>
                  <a:lnTo>
                    <a:pt x="3809" y="80777"/>
                  </a:lnTo>
                  <a:lnTo>
                    <a:pt x="0" y="61217"/>
                  </a:lnTo>
                </a:path>
                <a:path w="96519" h="129539">
                  <a:moveTo>
                    <a:pt x="29715" y="49025"/>
                  </a:moveTo>
                  <a:lnTo>
                    <a:pt x="32636" y="50549"/>
                  </a:lnTo>
                </a:path>
                <a:path w="96519" h="129539">
                  <a:moveTo>
                    <a:pt x="33652" y="51438"/>
                  </a:moveTo>
                  <a:lnTo>
                    <a:pt x="31747" y="50549"/>
                  </a:lnTo>
                </a:path>
                <a:path w="96519" h="129539">
                  <a:moveTo>
                    <a:pt x="31747" y="57153"/>
                  </a:moveTo>
                  <a:lnTo>
                    <a:pt x="33652" y="57915"/>
                  </a:lnTo>
                </a:path>
                <a:path w="96519" h="129539">
                  <a:moveTo>
                    <a:pt x="30731" y="0"/>
                  </a:moveTo>
                  <a:lnTo>
                    <a:pt x="67177" y="8128"/>
                  </a:lnTo>
                  <a:lnTo>
                    <a:pt x="30731" y="0"/>
                  </a:lnTo>
                  <a:close/>
                </a:path>
                <a:path w="96519" h="129539">
                  <a:moveTo>
                    <a:pt x="94987" y="40769"/>
                  </a:moveTo>
                  <a:lnTo>
                    <a:pt x="94987" y="35943"/>
                  </a:lnTo>
                  <a:lnTo>
                    <a:pt x="94987" y="30989"/>
                  </a:lnTo>
                  <a:lnTo>
                    <a:pt x="93971" y="26925"/>
                  </a:lnTo>
                </a:path>
                <a:path w="96519" h="129539">
                  <a:moveTo>
                    <a:pt x="96003" y="17908"/>
                  </a:moveTo>
                  <a:lnTo>
                    <a:pt x="90162" y="41658"/>
                  </a:lnTo>
                </a:path>
                <a:path w="96519" h="129539">
                  <a:moveTo>
                    <a:pt x="67177" y="8128"/>
                  </a:moveTo>
                  <a:lnTo>
                    <a:pt x="59557" y="37594"/>
                  </a:lnTo>
                </a:path>
                <a:path w="96519" h="129539">
                  <a:moveTo>
                    <a:pt x="79621" y="10668"/>
                  </a:moveTo>
                  <a:lnTo>
                    <a:pt x="70986" y="40007"/>
                  </a:lnTo>
                </a:path>
                <a:path w="96519" h="129539">
                  <a:moveTo>
                    <a:pt x="73907" y="40007"/>
                  </a:moveTo>
                  <a:lnTo>
                    <a:pt x="81526" y="10668"/>
                  </a:lnTo>
                </a:path>
                <a:path w="96519" h="129539">
                  <a:moveTo>
                    <a:pt x="73907" y="40007"/>
                  </a:moveTo>
                  <a:lnTo>
                    <a:pt x="81526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3135803" y="366115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3114723" y="3669287"/>
              <a:ext cx="16510" cy="1905"/>
            </a:xfrm>
            <a:custGeom>
              <a:avLst/>
              <a:gdLst/>
              <a:ahLst/>
              <a:cxnLst/>
              <a:rect l="l" t="t" r="r" b="b"/>
              <a:pathLst>
                <a:path w="16510" h="1904">
                  <a:moveTo>
                    <a:pt x="0" y="0"/>
                  </a:moveTo>
                  <a:lnTo>
                    <a:pt x="16254" y="1651"/>
                  </a:lnTo>
                  <a:lnTo>
                    <a:pt x="1625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3123358" y="3670049"/>
              <a:ext cx="12700" cy="18415"/>
            </a:xfrm>
            <a:custGeom>
              <a:avLst/>
              <a:gdLst/>
              <a:ahLst/>
              <a:cxnLst/>
              <a:rect l="l" t="t" r="r" b="b"/>
              <a:pathLst>
                <a:path w="12700" h="18414">
                  <a:moveTo>
                    <a:pt x="11428" y="1651"/>
                  </a:moveTo>
                  <a:lnTo>
                    <a:pt x="12444" y="0"/>
                  </a:lnTo>
                </a:path>
                <a:path w="12700" h="18414">
                  <a:moveTo>
                    <a:pt x="0" y="18035"/>
                  </a:moveTo>
                  <a:lnTo>
                    <a:pt x="1904" y="16384"/>
                  </a:lnTo>
                  <a:lnTo>
                    <a:pt x="3809" y="14732"/>
                  </a:lnTo>
                  <a:lnTo>
                    <a:pt x="5714" y="12319"/>
                  </a:lnTo>
                  <a:lnTo>
                    <a:pt x="7619" y="9779"/>
                  </a:lnTo>
                  <a:lnTo>
                    <a:pt x="9524" y="8255"/>
                  </a:lnTo>
                  <a:lnTo>
                    <a:pt x="10540" y="5715"/>
                  </a:lnTo>
                  <a:lnTo>
                    <a:pt x="11428" y="3302"/>
                  </a:lnTo>
                  <a:lnTo>
                    <a:pt x="11428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3135803" y="366357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3073452" y="3679828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4">
                  <a:moveTo>
                    <a:pt x="0" y="0"/>
                  </a:moveTo>
                  <a:lnTo>
                    <a:pt x="1904" y="889"/>
                  </a:lnTo>
                </a:path>
                <a:path w="6985" h="1904">
                  <a:moveTo>
                    <a:pt x="1904" y="889"/>
                  </a:moveTo>
                  <a:lnTo>
                    <a:pt x="3809" y="1651"/>
                  </a:lnTo>
                  <a:lnTo>
                    <a:pt x="4825" y="1651"/>
                  </a:lnTo>
                  <a:lnTo>
                    <a:pt x="673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3100374" y="3666873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30" h="2539">
                  <a:moveTo>
                    <a:pt x="0" y="0"/>
                  </a:moveTo>
                  <a:lnTo>
                    <a:pt x="1904" y="762"/>
                  </a:lnTo>
                  <a:lnTo>
                    <a:pt x="2793" y="762"/>
                  </a:lnTo>
                  <a:lnTo>
                    <a:pt x="4698" y="1651"/>
                  </a:lnTo>
                  <a:lnTo>
                    <a:pt x="6603" y="1651"/>
                  </a:lnTo>
                  <a:lnTo>
                    <a:pt x="7619" y="1651"/>
                  </a:lnTo>
                  <a:lnTo>
                    <a:pt x="9524" y="2413"/>
                  </a:lnTo>
                  <a:lnTo>
                    <a:pt x="10540" y="2413"/>
                  </a:lnTo>
                  <a:lnTo>
                    <a:pt x="11428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3111803" y="36692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3098342" y="3666873"/>
              <a:ext cx="16510" cy="6985"/>
            </a:xfrm>
            <a:custGeom>
              <a:avLst/>
              <a:gdLst/>
              <a:ahLst/>
              <a:cxnLst/>
              <a:rect l="l" t="t" r="r" b="b"/>
              <a:pathLst>
                <a:path w="16510" h="6985">
                  <a:moveTo>
                    <a:pt x="14476" y="6477"/>
                  </a:moveTo>
                  <a:lnTo>
                    <a:pt x="16381" y="2413"/>
                  </a:lnTo>
                </a:path>
                <a:path w="16510" h="6985">
                  <a:moveTo>
                    <a:pt x="14476" y="6477"/>
                  </a:moveTo>
                  <a:lnTo>
                    <a:pt x="16381" y="2413"/>
                  </a:lnTo>
                </a:path>
                <a:path w="16510" h="6985">
                  <a:moveTo>
                    <a:pt x="14476" y="6477"/>
                  </a:moveTo>
                  <a:lnTo>
                    <a:pt x="16381" y="2413"/>
                  </a:lnTo>
                </a:path>
                <a:path w="16510" h="6985">
                  <a:moveTo>
                    <a:pt x="0" y="5715"/>
                  </a:moveTo>
                  <a:lnTo>
                    <a:pt x="1015" y="1651"/>
                  </a:lnTo>
                </a:path>
                <a:path w="16510" h="6985">
                  <a:moveTo>
                    <a:pt x="1015" y="1651"/>
                  </a:moveTo>
                  <a:lnTo>
                    <a:pt x="20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3083992" y="3679066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39">
                  <a:moveTo>
                    <a:pt x="0" y="2413"/>
                  </a:moveTo>
                  <a:lnTo>
                    <a:pt x="2920" y="1651"/>
                  </a:lnTo>
                  <a:lnTo>
                    <a:pt x="3809" y="1651"/>
                  </a:lnTo>
                  <a:lnTo>
                    <a:pt x="5714" y="762"/>
                  </a:lnTo>
                </a:path>
                <a:path w="6985" h="2539">
                  <a:moveTo>
                    <a:pt x="5714" y="762"/>
                  </a:moveTo>
                  <a:lnTo>
                    <a:pt x="673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3097453" y="3672589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80" h="13970">
                  <a:moveTo>
                    <a:pt x="0" y="762"/>
                  </a:moveTo>
                  <a:lnTo>
                    <a:pt x="0" y="0"/>
                  </a:lnTo>
                  <a:lnTo>
                    <a:pt x="888" y="0"/>
                  </a:lnTo>
                </a:path>
                <a:path w="5080" h="13970">
                  <a:moveTo>
                    <a:pt x="3809" y="13843"/>
                  </a:moveTo>
                  <a:lnTo>
                    <a:pt x="4825" y="129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3080182" y="368147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3074468" y="3666873"/>
              <a:ext cx="40640" cy="22225"/>
            </a:xfrm>
            <a:custGeom>
              <a:avLst/>
              <a:gdLst/>
              <a:ahLst/>
              <a:cxnLst/>
              <a:rect l="l" t="t" r="r" b="b"/>
              <a:pathLst>
                <a:path w="40639" h="22225">
                  <a:moveTo>
                    <a:pt x="2793" y="14605"/>
                  </a:moveTo>
                  <a:lnTo>
                    <a:pt x="0" y="13843"/>
                  </a:lnTo>
                </a:path>
                <a:path w="40639" h="22225">
                  <a:moveTo>
                    <a:pt x="0" y="20321"/>
                  </a:moveTo>
                  <a:lnTo>
                    <a:pt x="2793" y="21972"/>
                  </a:lnTo>
                  <a:lnTo>
                    <a:pt x="4698" y="21972"/>
                  </a:lnTo>
                </a:path>
                <a:path w="40639" h="22225">
                  <a:moveTo>
                    <a:pt x="27810" y="18670"/>
                  </a:moveTo>
                  <a:lnTo>
                    <a:pt x="29715" y="17146"/>
                  </a:lnTo>
                  <a:lnTo>
                    <a:pt x="32509" y="15494"/>
                  </a:lnTo>
                  <a:lnTo>
                    <a:pt x="34540" y="13843"/>
                  </a:lnTo>
                  <a:lnTo>
                    <a:pt x="35429" y="11430"/>
                  </a:lnTo>
                  <a:lnTo>
                    <a:pt x="37334" y="8890"/>
                  </a:lnTo>
                  <a:lnTo>
                    <a:pt x="38350" y="7239"/>
                  </a:lnTo>
                  <a:lnTo>
                    <a:pt x="39239" y="4826"/>
                  </a:lnTo>
                  <a:lnTo>
                    <a:pt x="40255" y="2413"/>
                  </a:lnTo>
                </a:path>
                <a:path w="40639" h="22225">
                  <a:moveTo>
                    <a:pt x="38350" y="6477"/>
                  </a:moveTo>
                  <a:lnTo>
                    <a:pt x="37334" y="8890"/>
                  </a:lnTo>
                  <a:lnTo>
                    <a:pt x="36445" y="10541"/>
                  </a:lnTo>
                  <a:lnTo>
                    <a:pt x="34540" y="12954"/>
                  </a:lnTo>
                  <a:lnTo>
                    <a:pt x="33525" y="14605"/>
                  </a:lnTo>
                  <a:lnTo>
                    <a:pt x="31620" y="16257"/>
                  </a:lnTo>
                  <a:lnTo>
                    <a:pt x="29715" y="17908"/>
                  </a:lnTo>
                  <a:lnTo>
                    <a:pt x="27810" y="18670"/>
                  </a:lnTo>
                  <a:lnTo>
                    <a:pt x="25905" y="20321"/>
                  </a:lnTo>
                  <a:lnTo>
                    <a:pt x="23873" y="21210"/>
                  </a:lnTo>
                  <a:lnTo>
                    <a:pt x="21080" y="21972"/>
                  </a:lnTo>
                </a:path>
                <a:path w="40639" h="22225">
                  <a:moveTo>
                    <a:pt x="25905" y="0"/>
                  </a:moveTo>
                  <a:lnTo>
                    <a:pt x="24889" y="2413"/>
                  </a:lnTo>
                  <a:lnTo>
                    <a:pt x="23873" y="4064"/>
                  </a:lnTo>
                  <a:lnTo>
                    <a:pt x="22984" y="6477"/>
                  </a:lnTo>
                  <a:lnTo>
                    <a:pt x="21969" y="8128"/>
                  </a:lnTo>
                  <a:lnTo>
                    <a:pt x="20064" y="9779"/>
                  </a:lnTo>
                  <a:lnTo>
                    <a:pt x="18159" y="10541"/>
                  </a:lnTo>
                  <a:lnTo>
                    <a:pt x="17270" y="12192"/>
                  </a:lnTo>
                </a:path>
                <a:path w="40639" h="22225">
                  <a:moveTo>
                    <a:pt x="16254" y="12192"/>
                  </a:moveTo>
                  <a:lnTo>
                    <a:pt x="18159" y="11430"/>
                  </a:lnTo>
                  <a:lnTo>
                    <a:pt x="19175" y="10541"/>
                  </a:lnTo>
                  <a:lnTo>
                    <a:pt x="20064" y="9779"/>
                  </a:lnTo>
                  <a:lnTo>
                    <a:pt x="21080" y="8890"/>
                  </a:lnTo>
                  <a:lnTo>
                    <a:pt x="21969" y="7239"/>
                  </a:lnTo>
                  <a:lnTo>
                    <a:pt x="22984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3077262" y="3679066"/>
              <a:ext cx="14604" cy="2540"/>
            </a:xfrm>
            <a:custGeom>
              <a:avLst/>
              <a:gdLst/>
              <a:ahLst/>
              <a:cxnLst/>
              <a:rect l="l" t="t" r="r" b="b"/>
              <a:pathLst>
                <a:path w="14605" h="2539">
                  <a:moveTo>
                    <a:pt x="14476" y="0"/>
                  </a:moveTo>
                  <a:lnTo>
                    <a:pt x="12444" y="762"/>
                  </a:lnTo>
                  <a:lnTo>
                    <a:pt x="9651" y="1651"/>
                  </a:lnTo>
                  <a:lnTo>
                    <a:pt x="7746" y="2413"/>
                  </a:lnTo>
                  <a:lnTo>
                    <a:pt x="5841" y="2413"/>
                  </a:lnTo>
                  <a:lnTo>
                    <a:pt x="3809" y="2413"/>
                  </a:lnTo>
                  <a:lnTo>
                    <a:pt x="1904" y="2413"/>
                  </a:ln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3107993" y="3625977"/>
              <a:ext cx="29209" cy="35560"/>
            </a:xfrm>
            <a:custGeom>
              <a:avLst/>
              <a:gdLst/>
              <a:ahLst/>
              <a:cxnLst/>
              <a:rect l="l" t="t" r="r" b="b"/>
              <a:pathLst>
                <a:path w="29210" h="35560">
                  <a:moveTo>
                    <a:pt x="0" y="11430"/>
                  </a:moveTo>
                  <a:lnTo>
                    <a:pt x="1904" y="12319"/>
                  </a:lnTo>
                  <a:lnTo>
                    <a:pt x="2920" y="12319"/>
                  </a:lnTo>
                  <a:lnTo>
                    <a:pt x="4825" y="12319"/>
                  </a:lnTo>
                  <a:lnTo>
                    <a:pt x="6730" y="13081"/>
                  </a:lnTo>
                  <a:lnTo>
                    <a:pt x="8635" y="13081"/>
                  </a:lnTo>
                  <a:lnTo>
                    <a:pt x="9524" y="13081"/>
                  </a:lnTo>
                  <a:lnTo>
                    <a:pt x="11555" y="13970"/>
                  </a:lnTo>
                  <a:lnTo>
                    <a:pt x="12444" y="13970"/>
                  </a:lnTo>
                </a:path>
                <a:path w="29210" h="35560">
                  <a:moveTo>
                    <a:pt x="10540" y="13970"/>
                  </a:moveTo>
                  <a:lnTo>
                    <a:pt x="12444" y="13970"/>
                  </a:lnTo>
                  <a:lnTo>
                    <a:pt x="9524" y="13081"/>
                  </a:lnTo>
                </a:path>
                <a:path w="29210" h="35560">
                  <a:moveTo>
                    <a:pt x="14349" y="13970"/>
                  </a:moveTo>
                  <a:lnTo>
                    <a:pt x="12444" y="13970"/>
                  </a:lnTo>
                </a:path>
                <a:path w="29210" h="35560">
                  <a:moveTo>
                    <a:pt x="14349" y="14732"/>
                  </a:moveTo>
                  <a:lnTo>
                    <a:pt x="14349" y="13970"/>
                  </a:lnTo>
                  <a:lnTo>
                    <a:pt x="12444" y="13970"/>
                  </a:lnTo>
                  <a:lnTo>
                    <a:pt x="14349" y="4953"/>
                  </a:lnTo>
                  <a:lnTo>
                    <a:pt x="14349" y="4191"/>
                  </a:lnTo>
                </a:path>
                <a:path w="29210" h="35560">
                  <a:moveTo>
                    <a:pt x="26794" y="18797"/>
                  </a:moveTo>
                  <a:lnTo>
                    <a:pt x="26794" y="20448"/>
                  </a:lnTo>
                  <a:lnTo>
                    <a:pt x="28826" y="21210"/>
                  </a:lnTo>
                </a:path>
                <a:path w="29210" h="35560">
                  <a:moveTo>
                    <a:pt x="26794" y="18797"/>
                  </a:moveTo>
                  <a:lnTo>
                    <a:pt x="27810" y="18797"/>
                  </a:lnTo>
                </a:path>
                <a:path w="29210" h="35560">
                  <a:moveTo>
                    <a:pt x="28826" y="21210"/>
                  </a:moveTo>
                  <a:lnTo>
                    <a:pt x="28826" y="20448"/>
                  </a:lnTo>
                  <a:lnTo>
                    <a:pt x="28826" y="19686"/>
                  </a:lnTo>
                  <a:lnTo>
                    <a:pt x="28826" y="18797"/>
                  </a:lnTo>
                  <a:lnTo>
                    <a:pt x="27810" y="18797"/>
                  </a:lnTo>
                </a:path>
                <a:path w="29210" h="35560">
                  <a:moveTo>
                    <a:pt x="27810" y="18797"/>
                  </a:moveTo>
                  <a:lnTo>
                    <a:pt x="25905" y="18035"/>
                  </a:lnTo>
                </a:path>
                <a:path w="29210" h="35560">
                  <a:moveTo>
                    <a:pt x="21080" y="0"/>
                  </a:moveTo>
                  <a:lnTo>
                    <a:pt x="20191" y="4191"/>
                  </a:lnTo>
                  <a:lnTo>
                    <a:pt x="20191" y="7366"/>
                  </a:lnTo>
                  <a:lnTo>
                    <a:pt x="21080" y="10668"/>
                  </a:lnTo>
                  <a:lnTo>
                    <a:pt x="22096" y="13970"/>
                  </a:lnTo>
                  <a:lnTo>
                    <a:pt x="22984" y="16384"/>
                  </a:lnTo>
                  <a:lnTo>
                    <a:pt x="24889" y="18035"/>
                  </a:lnTo>
                  <a:lnTo>
                    <a:pt x="26794" y="18797"/>
                  </a:lnTo>
                </a:path>
                <a:path w="29210" h="35560">
                  <a:moveTo>
                    <a:pt x="21080" y="0"/>
                  </a:moveTo>
                  <a:lnTo>
                    <a:pt x="20191" y="2540"/>
                  </a:lnTo>
                  <a:lnTo>
                    <a:pt x="20191" y="4953"/>
                  </a:lnTo>
                  <a:lnTo>
                    <a:pt x="20191" y="7366"/>
                  </a:lnTo>
                  <a:lnTo>
                    <a:pt x="20191" y="9906"/>
                  </a:lnTo>
                  <a:lnTo>
                    <a:pt x="21080" y="11430"/>
                  </a:lnTo>
                  <a:lnTo>
                    <a:pt x="21080" y="12319"/>
                  </a:lnTo>
                  <a:lnTo>
                    <a:pt x="22096" y="13970"/>
                  </a:lnTo>
                  <a:lnTo>
                    <a:pt x="22984" y="15494"/>
                  </a:lnTo>
                  <a:lnTo>
                    <a:pt x="24000" y="16384"/>
                  </a:lnTo>
                  <a:lnTo>
                    <a:pt x="24000" y="17146"/>
                  </a:lnTo>
                  <a:lnTo>
                    <a:pt x="24889" y="18035"/>
                  </a:lnTo>
                  <a:lnTo>
                    <a:pt x="25905" y="18035"/>
                  </a:lnTo>
                  <a:lnTo>
                    <a:pt x="26794" y="18797"/>
                  </a:lnTo>
                </a:path>
                <a:path w="29210" h="35560">
                  <a:moveTo>
                    <a:pt x="27810" y="35181"/>
                  </a:moveTo>
                  <a:lnTo>
                    <a:pt x="26794" y="31879"/>
                  </a:lnTo>
                  <a:lnTo>
                    <a:pt x="26794" y="30227"/>
                  </a:lnTo>
                </a:path>
                <a:path w="29210" h="35560">
                  <a:moveTo>
                    <a:pt x="0" y="11430"/>
                  </a:moveTo>
                  <a:lnTo>
                    <a:pt x="6730" y="13081"/>
                  </a:lnTo>
                  <a:lnTo>
                    <a:pt x="7619" y="13081"/>
                  </a:lnTo>
                </a:path>
                <a:path w="29210" h="35560">
                  <a:moveTo>
                    <a:pt x="0" y="11430"/>
                  </a:moveTo>
                  <a:lnTo>
                    <a:pt x="6730" y="13081"/>
                  </a:lnTo>
                </a:path>
                <a:path w="29210" h="35560">
                  <a:moveTo>
                    <a:pt x="6730" y="13081"/>
                  </a:moveTo>
                  <a:lnTo>
                    <a:pt x="10540" y="13970"/>
                  </a:lnTo>
                </a:path>
                <a:path w="29210" h="35560">
                  <a:moveTo>
                    <a:pt x="9524" y="13081"/>
                  </a:moveTo>
                  <a:lnTo>
                    <a:pt x="7619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3062912" y="36602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3037006" y="3644012"/>
              <a:ext cx="1270" cy="20320"/>
            </a:xfrm>
            <a:custGeom>
              <a:avLst/>
              <a:gdLst/>
              <a:ahLst/>
              <a:cxnLst/>
              <a:rect l="l" t="t" r="r" b="b"/>
              <a:pathLst>
                <a:path w="1269" h="20320">
                  <a:moveTo>
                    <a:pt x="0" y="0"/>
                  </a:moveTo>
                  <a:lnTo>
                    <a:pt x="1015" y="2032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3003481" y="3644774"/>
              <a:ext cx="1905" cy="33020"/>
            </a:xfrm>
            <a:custGeom>
              <a:avLst/>
              <a:gdLst/>
              <a:ahLst/>
              <a:cxnLst/>
              <a:rect l="l" t="t" r="r" b="b"/>
              <a:pathLst>
                <a:path w="1905" h="33020">
                  <a:moveTo>
                    <a:pt x="952" y="-13714"/>
                  </a:moveTo>
                  <a:lnTo>
                    <a:pt x="952" y="46355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3058086" y="366026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15" y="0"/>
                  </a:moveTo>
                  <a:lnTo>
                    <a:pt x="0" y="254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3062912" y="36602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3062912" y="36619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3062912" y="3665984"/>
              <a:ext cx="10160" cy="13970"/>
            </a:xfrm>
            <a:custGeom>
              <a:avLst/>
              <a:gdLst/>
              <a:ahLst/>
              <a:cxnLst/>
              <a:rect l="l" t="t" r="r" b="b"/>
              <a:pathLst>
                <a:path w="10160" h="13970">
                  <a:moveTo>
                    <a:pt x="0" y="0"/>
                  </a:moveTo>
                  <a:lnTo>
                    <a:pt x="0" y="1651"/>
                  </a:lnTo>
                  <a:lnTo>
                    <a:pt x="1015" y="3302"/>
                  </a:lnTo>
                </a:path>
                <a:path w="10160" h="13970">
                  <a:moveTo>
                    <a:pt x="1015" y="3302"/>
                  </a:moveTo>
                  <a:lnTo>
                    <a:pt x="1904" y="6604"/>
                  </a:lnTo>
                </a:path>
                <a:path w="10160" h="13970">
                  <a:moveTo>
                    <a:pt x="9651" y="13843"/>
                  </a:moveTo>
                  <a:lnTo>
                    <a:pt x="7619" y="13081"/>
                  </a:lnTo>
                  <a:lnTo>
                    <a:pt x="6730" y="11430"/>
                  </a:lnTo>
                  <a:lnTo>
                    <a:pt x="4825" y="9779"/>
                  </a:lnTo>
                  <a:lnTo>
                    <a:pt x="3809" y="8128"/>
                  </a:lnTo>
                  <a:lnTo>
                    <a:pt x="2920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3064817" y="3672589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0"/>
                  </a:moveTo>
                  <a:lnTo>
                    <a:pt x="1904" y="1524"/>
                  </a:lnTo>
                  <a:lnTo>
                    <a:pt x="2920" y="3175"/>
                  </a:lnTo>
                  <a:lnTo>
                    <a:pt x="3809" y="4826"/>
                  </a:lnTo>
                  <a:lnTo>
                    <a:pt x="5714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3038022" y="3627628"/>
              <a:ext cx="34925" cy="59690"/>
            </a:xfrm>
            <a:custGeom>
              <a:avLst/>
              <a:gdLst/>
              <a:ahLst/>
              <a:cxnLst/>
              <a:rect l="l" t="t" r="r" b="b"/>
              <a:pathLst>
                <a:path w="34925" h="59689">
                  <a:moveTo>
                    <a:pt x="20064" y="35181"/>
                  </a:moveTo>
                  <a:lnTo>
                    <a:pt x="20064" y="38356"/>
                  </a:lnTo>
                  <a:lnTo>
                    <a:pt x="21080" y="40896"/>
                  </a:lnTo>
                  <a:lnTo>
                    <a:pt x="21969" y="44071"/>
                  </a:lnTo>
                  <a:lnTo>
                    <a:pt x="22984" y="46484"/>
                  </a:lnTo>
                  <a:lnTo>
                    <a:pt x="23873" y="48136"/>
                  </a:lnTo>
                  <a:lnTo>
                    <a:pt x="24889" y="50676"/>
                  </a:lnTo>
                  <a:lnTo>
                    <a:pt x="26794" y="53089"/>
                  </a:lnTo>
                  <a:lnTo>
                    <a:pt x="28699" y="54740"/>
                  </a:lnTo>
                  <a:lnTo>
                    <a:pt x="29715" y="56391"/>
                  </a:lnTo>
                  <a:lnTo>
                    <a:pt x="31620" y="57153"/>
                  </a:lnTo>
                  <a:lnTo>
                    <a:pt x="34540" y="58804"/>
                  </a:lnTo>
                </a:path>
                <a:path w="34925" h="59689">
                  <a:moveTo>
                    <a:pt x="27810" y="44960"/>
                  </a:moveTo>
                  <a:lnTo>
                    <a:pt x="25905" y="43309"/>
                  </a:lnTo>
                  <a:lnTo>
                    <a:pt x="25905" y="41658"/>
                  </a:lnTo>
                  <a:lnTo>
                    <a:pt x="24889" y="39245"/>
                  </a:lnTo>
                  <a:lnTo>
                    <a:pt x="24889" y="36705"/>
                  </a:lnTo>
                  <a:lnTo>
                    <a:pt x="24889" y="35181"/>
                  </a:lnTo>
                </a:path>
                <a:path w="34925" h="59689">
                  <a:moveTo>
                    <a:pt x="0" y="36705"/>
                  </a:moveTo>
                  <a:lnTo>
                    <a:pt x="1904" y="59566"/>
                  </a:lnTo>
                </a:path>
                <a:path w="34925" h="59689">
                  <a:moveTo>
                    <a:pt x="29715" y="0"/>
                  </a:moveTo>
                  <a:lnTo>
                    <a:pt x="2869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3066722" y="362762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1015" y="0"/>
                  </a:lnTo>
                  <a:lnTo>
                    <a:pt x="1015" y="889"/>
                  </a:lnTo>
                  <a:lnTo>
                    <a:pt x="1904" y="889"/>
                  </a:lnTo>
                  <a:lnTo>
                    <a:pt x="3809" y="889"/>
                  </a:lnTo>
                  <a:lnTo>
                    <a:pt x="4825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3067737" y="362762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3059102" y="3657094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0" y="762"/>
                  </a:lnTo>
                  <a:lnTo>
                    <a:pt x="888" y="762"/>
                  </a:lnTo>
                  <a:lnTo>
                    <a:pt x="1904" y="762"/>
                  </a:lnTo>
                  <a:lnTo>
                    <a:pt x="2793" y="1524"/>
                  </a:lnTo>
                  <a:lnTo>
                    <a:pt x="4825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3063928" y="3629279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5">
                  <a:moveTo>
                    <a:pt x="0" y="29338"/>
                  </a:moveTo>
                  <a:lnTo>
                    <a:pt x="761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3059102" y="3627628"/>
              <a:ext cx="7620" cy="33020"/>
            </a:xfrm>
            <a:custGeom>
              <a:avLst/>
              <a:gdLst/>
              <a:ahLst/>
              <a:cxnLst/>
              <a:rect l="l" t="t" r="r" b="b"/>
              <a:pathLst>
                <a:path w="7619" h="33020">
                  <a:moveTo>
                    <a:pt x="7619" y="0"/>
                  </a:moveTo>
                  <a:lnTo>
                    <a:pt x="0" y="29465"/>
                  </a:lnTo>
                </a:path>
                <a:path w="7619" h="33020">
                  <a:moveTo>
                    <a:pt x="4825" y="30989"/>
                  </a:moveTo>
                  <a:lnTo>
                    <a:pt x="3809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3059102" y="365709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3062912" y="365861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1651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3067737" y="3627628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0" y="0"/>
                  </a:moveTo>
                  <a:lnTo>
                    <a:pt x="0" y="889"/>
                  </a:lnTo>
                  <a:lnTo>
                    <a:pt x="1904" y="889"/>
                  </a:lnTo>
                  <a:lnTo>
                    <a:pt x="3809" y="1651"/>
                  </a:lnTo>
                  <a:lnTo>
                    <a:pt x="888" y="889"/>
                  </a:ln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3037006" y="36414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15" y="0"/>
                  </a:moveTo>
                  <a:lnTo>
                    <a:pt x="0" y="254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4425" name="object 4425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115358" y="3121884"/>
              <a:ext cx="233659" cy="238009"/>
            </a:xfrm>
            <a:prstGeom prst="rect">
              <a:avLst/>
            </a:prstGeom>
          </p:spPr>
        </p:pic>
        <p:sp>
          <p:nvSpPr>
            <p:cNvPr id="4426" name="object 4426"/>
            <p:cNvSpPr/>
            <p:nvPr/>
          </p:nvSpPr>
          <p:spPr>
            <a:xfrm>
              <a:off x="3168440" y="3304520"/>
              <a:ext cx="26034" cy="98425"/>
            </a:xfrm>
            <a:custGeom>
              <a:avLst/>
              <a:gdLst/>
              <a:ahLst/>
              <a:cxnLst/>
              <a:rect l="l" t="t" r="r" b="b"/>
              <a:pathLst>
                <a:path w="26035" h="98425">
                  <a:moveTo>
                    <a:pt x="5714" y="96272"/>
                  </a:moveTo>
                  <a:lnTo>
                    <a:pt x="4825" y="97923"/>
                  </a:lnTo>
                </a:path>
                <a:path w="26035" h="98425">
                  <a:moveTo>
                    <a:pt x="0" y="29338"/>
                  </a:moveTo>
                  <a:lnTo>
                    <a:pt x="6730" y="0"/>
                  </a:lnTo>
                </a:path>
                <a:path w="26035" h="98425">
                  <a:moveTo>
                    <a:pt x="3809" y="30227"/>
                  </a:moveTo>
                  <a:lnTo>
                    <a:pt x="11428" y="762"/>
                  </a:lnTo>
                </a:path>
                <a:path w="26035" h="98425">
                  <a:moveTo>
                    <a:pt x="3809" y="30227"/>
                  </a:moveTo>
                  <a:lnTo>
                    <a:pt x="25905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3332382" y="3350242"/>
              <a:ext cx="8255" cy="121285"/>
            </a:xfrm>
            <a:custGeom>
              <a:avLst/>
              <a:gdLst/>
              <a:ahLst/>
              <a:cxnLst/>
              <a:rect l="l" t="t" r="r" b="b"/>
              <a:pathLst>
                <a:path w="8254" h="121285">
                  <a:moveTo>
                    <a:pt x="7746" y="120784"/>
                  </a:moveTo>
                  <a:lnTo>
                    <a:pt x="0" y="0"/>
                  </a:lnTo>
                  <a:lnTo>
                    <a:pt x="7746" y="120784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3271935" y="3346178"/>
              <a:ext cx="2540" cy="113030"/>
            </a:xfrm>
            <a:custGeom>
              <a:avLst/>
              <a:gdLst/>
              <a:ahLst/>
              <a:cxnLst/>
              <a:rect l="l" t="t" r="r" b="b"/>
              <a:pathLst>
                <a:path w="2539" h="113029">
                  <a:moveTo>
                    <a:pt x="1015" y="-13714"/>
                  </a:moveTo>
                  <a:lnTo>
                    <a:pt x="1015" y="126243"/>
                  </a:lnTo>
                </a:path>
              </a:pathLst>
            </a:custGeom>
            <a:ln w="29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3303683" y="3422891"/>
              <a:ext cx="1270" cy="30480"/>
            </a:xfrm>
            <a:custGeom>
              <a:avLst/>
              <a:gdLst/>
              <a:ahLst/>
              <a:cxnLst/>
              <a:rect l="l" t="t" r="r" b="b"/>
              <a:pathLst>
                <a:path w="1270" h="30479">
                  <a:moveTo>
                    <a:pt x="444" y="-13714"/>
                  </a:moveTo>
                  <a:lnTo>
                    <a:pt x="444" y="43815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3248950" y="3404856"/>
              <a:ext cx="0" cy="53975"/>
            </a:xfrm>
            <a:custGeom>
              <a:avLst/>
              <a:gdLst/>
              <a:ahLst/>
              <a:cxnLst/>
              <a:rect l="l" t="t" r="r" b="b"/>
              <a:pathLst>
                <a:path h="53975">
                  <a:moveTo>
                    <a:pt x="0" y="0"/>
                  </a:moveTo>
                  <a:lnTo>
                    <a:pt x="0" y="5385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3313207" y="3404094"/>
              <a:ext cx="3175" cy="76200"/>
            </a:xfrm>
            <a:custGeom>
              <a:avLst/>
              <a:gdLst/>
              <a:ahLst/>
              <a:cxnLst/>
              <a:rect l="l" t="t" r="r" b="b"/>
              <a:pathLst>
                <a:path w="3175" h="76200">
                  <a:moveTo>
                    <a:pt x="1460" y="-13714"/>
                  </a:moveTo>
                  <a:lnTo>
                    <a:pt x="1460" y="89538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3318032" y="3403205"/>
              <a:ext cx="1905" cy="53975"/>
            </a:xfrm>
            <a:custGeom>
              <a:avLst/>
              <a:gdLst/>
              <a:ahLst/>
              <a:cxnLst/>
              <a:rect l="l" t="t" r="r" b="b"/>
              <a:pathLst>
                <a:path w="1904" h="53975">
                  <a:moveTo>
                    <a:pt x="952" y="-13714"/>
                  </a:moveTo>
                  <a:lnTo>
                    <a:pt x="952" y="67566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3310413" y="3404094"/>
              <a:ext cx="1905" cy="75565"/>
            </a:xfrm>
            <a:custGeom>
              <a:avLst/>
              <a:gdLst/>
              <a:ahLst/>
              <a:cxnLst/>
              <a:rect l="l" t="t" r="r" b="b"/>
              <a:pathLst>
                <a:path w="1904" h="75564">
                  <a:moveTo>
                    <a:pt x="952" y="-13714"/>
                  </a:moveTo>
                  <a:lnTo>
                    <a:pt x="952" y="88776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3275491" y="3391141"/>
              <a:ext cx="30480" cy="103505"/>
            </a:xfrm>
            <a:custGeom>
              <a:avLst/>
              <a:gdLst/>
              <a:ahLst/>
              <a:cxnLst/>
              <a:rect l="l" t="t" r="r" b="b"/>
              <a:pathLst>
                <a:path w="30479" h="103504">
                  <a:moveTo>
                    <a:pt x="0" y="103380"/>
                  </a:moveTo>
                  <a:lnTo>
                    <a:pt x="30350" y="103380"/>
                  </a:lnTo>
                  <a:lnTo>
                    <a:pt x="30350" y="0"/>
                  </a:lnTo>
                  <a:lnTo>
                    <a:pt x="0" y="0"/>
                  </a:lnTo>
                  <a:lnTo>
                    <a:pt x="0" y="1033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3296952" y="3423653"/>
              <a:ext cx="1270" cy="30480"/>
            </a:xfrm>
            <a:custGeom>
              <a:avLst/>
              <a:gdLst/>
              <a:ahLst/>
              <a:cxnLst/>
              <a:rect l="l" t="t" r="r" b="b"/>
              <a:pathLst>
                <a:path w="1270" h="30479">
                  <a:moveTo>
                    <a:pt x="444" y="-13714"/>
                  </a:moveTo>
                  <a:lnTo>
                    <a:pt x="444" y="43942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3297841" y="3423653"/>
              <a:ext cx="1270" cy="30480"/>
            </a:xfrm>
            <a:custGeom>
              <a:avLst/>
              <a:gdLst/>
              <a:ahLst/>
              <a:cxnLst/>
              <a:rect l="l" t="t" r="r" b="b"/>
              <a:pathLst>
                <a:path w="1270" h="30479">
                  <a:moveTo>
                    <a:pt x="507" y="-13714"/>
                  </a:moveTo>
                  <a:lnTo>
                    <a:pt x="507" y="43942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3274602" y="3391141"/>
              <a:ext cx="30480" cy="103505"/>
            </a:xfrm>
            <a:custGeom>
              <a:avLst/>
              <a:gdLst/>
              <a:ahLst/>
              <a:cxnLst/>
              <a:rect l="l" t="t" r="r" b="b"/>
              <a:pathLst>
                <a:path w="30479" h="103504">
                  <a:moveTo>
                    <a:pt x="0" y="103380"/>
                  </a:moveTo>
                  <a:lnTo>
                    <a:pt x="30223" y="103380"/>
                  </a:lnTo>
                  <a:lnTo>
                    <a:pt x="30223" y="0"/>
                  </a:lnTo>
                  <a:lnTo>
                    <a:pt x="0" y="0"/>
                  </a:lnTo>
                  <a:lnTo>
                    <a:pt x="0" y="10338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3331493" y="3422891"/>
              <a:ext cx="3175" cy="45085"/>
            </a:xfrm>
            <a:custGeom>
              <a:avLst/>
              <a:gdLst/>
              <a:ahLst/>
              <a:cxnLst/>
              <a:rect l="l" t="t" r="r" b="b"/>
              <a:pathLst>
                <a:path w="3175" h="45085">
                  <a:moveTo>
                    <a:pt x="1396" y="-13714"/>
                  </a:moveTo>
                  <a:lnTo>
                    <a:pt x="1396" y="58548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3325652" y="3426066"/>
              <a:ext cx="8255" cy="45085"/>
            </a:xfrm>
            <a:custGeom>
              <a:avLst/>
              <a:gdLst/>
              <a:ahLst/>
              <a:cxnLst/>
              <a:rect l="l" t="t" r="r" b="b"/>
              <a:pathLst>
                <a:path w="8254" h="45085">
                  <a:moveTo>
                    <a:pt x="0" y="0"/>
                  </a:moveTo>
                  <a:lnTo>
                    <a:pt x="2920" y="22861"/>
                  </a:lnTo>
                  <a:lnTo>
                    <a:pt x="7746" y="4496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3322858" y="3426066"/>
              <a:ext cx="7620" cy="45085"/>
            </a:xfrm>
            <a:custGeom>
              <a:avLst/>
              <a:gdLst/>
              <a:ahLst/>
              <a:cxnLst/>
              <a:rect l="l" t="t" r="r" b="b"/>
              <a:pathLst>
                <a:path w="7620" h="45085">
                  <a:moveTo>
                    <a:pt x="0" y="0"/>
                  </a:moveTo>
                  <a:lnTo>
                    <a:pt x="2793" y="22861"/>
                  </a:lnTo>
                  <a:lnTo>
                    <a:pt x="7619" y="4496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3325652" y="3426066"/>
              <a:ext cx="8255" cy="45085"/>
            </a:xfrm>
            <a:custGeom>
              <a:avLst/>
              <a:gdLst/>
              <a:ahLst/>
              <a:cxnLst/>
              <a:rect l="l" t="t" r="r" b="b"/>
              <a:pathLst>
                <a:path w="8254" h="45085">
                  <a:moveTo>
                    <a:pt x="0" y="0"/>
                  </a:moveTo>
                  <a:lnTo>
                    <a:pt x="2920" y="22861"/>
                  </a:lnTo>
                  <a:lnTo>
                    <a:pt x="7746" y="4496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3318921" y="3428479"/>
              <a:ext cx="8255" cy="43815"/>
            </a:xfrm>
            <a:custGeom>
              <a:avLst/>
              <a:gdLst/>
              <a:ahLst/>
              <a:cxnLst/>
              <a:rect l="l" t="t" r="r" b="b"/>
              <a:pathLst>
                <a:path w="8254" h="43814">
                  <a:moveTo>
                    <a:pt x="0" y="0"/>
                  </a:moveTo>
                  <a:lnTo>
                    <a:pt x="2920" y="22099"/>
                  </a:lnTo>
                  <a:lnTo>
                    <a:pt x="7746" y="4330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3268126" y="3425304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-13714" y="16701"/>
                  </a:moveTo>
                  <a:lnTo>
                    <a:pt x="13714" y="16701"/>
                  </a:lnTo>
                </a:path>
              </a:pathLst>
            </a:custGeom>
            <a:ln w="334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3224696" y="3413874"/>
              <a:ext cx="27940" cy="34290"/>
            </a:xfrm>
            <a:custGeom>
              <a:avLst/>
              <a:gdLst/>
              <a:ahLst/>
              <a:cxnLst/>
              <a:rect l="l" t="t" r="r" b="b"/>
              <a:pathLst>
                <a:path w="27939" h="34289">
                  <a:moveTo>
                    <a:pt x="0" y="34292"/>
                  </a:moveTo>
                  <a:lnTo>
                    <a:pt x="27429" y="34292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342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3238410" y="3518274"/>
              <a:ext cx="1270" cy="53975"/>
            </a:xfrm>
            <a:custGeom>
              <a:avLst/>
              <a:gdLst/>
              <a:ahLst/>
              <a:cxnLst/>
              <a:rect l="l" t="t" r="r" b="b"/>
              <a:pathLst>
                <a:path w="1269" h="53975">
                  <a:moveTo>
                    <a:pt x="507" y="-13714"/>
                  </a:moveTo>
                  <a:lnTo>
                    <a:pt x="507" y="67566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3292127" y="3495669"/>
              <a:ext cx="0" cy="71755"/>
            </a:xfrm>
            <a:custGeom>
              <a:avLst/>
              <a:gdLst/>
              <a:ahLst/>
              <a:cxnLst/>
              <a:rect l="l" t="t" r="r" b="b"/>
              <a:pathLst>
                <a:path h="71754">
                  <a:moveTo>
                    <a:pt x="0" y="0"/>
                  </a:moveTo>
                  <a:lnTo>
                    <a:pt x="0" y="71501"/>
                  </a:lnTo>
                </a:path>
                <a:path h="71754">
                  <a:moveTo>
                    <a:pt x="0" y="0"/>
                  </a:moveTo>
                  <a:lnTo>
                    <a:pt x="0" y="71501"/>
                  </a:lnTo>
                </a:path>
              </a:pathLst>
            </a:custGeom>
            <a:ln w="29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3289206" y="3509383"/>
              <a:ext cx="1905" cy="44450"/>
            </a:xfrm>
            <a:custGeom>
              <a:avLst/>
              <a:gdLst/>
              <a:ahLst/>
              <a:cxnLst/>
              <a:rect l="l" t="t" r="r" b="b"/>
              <a:pathLst>
                <a:path w="1904" h="44450">
                  <a:moveTo>
                    <a:pt x="1904" y="44071"/>
                  </a:moveTo>
                  <a:lnTo>
                    <a:pt x="0" y="0"/>
                  </a:lnTo>
                  <a:lnTo>
                    <a:pt x="1904" y="44071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3271935" y="3458707"/>
              <a:ext cx="2540" cy="113664"/>
            </a:xfrm>
            <a:custGeom>
              <a:avLst/>
              <a:gdLst/>
              <a:ahLst/>
              <a:cxnLst/>
              <a:rect l="l" t="t" r="r" b="b"/>
              <a:pathLst>
                <a:path w="2539" h="113664">
                  <a:moveTo>
                    <a:pt x="1015" y="-13714"/>
                  </a:moveTo>
                  <a:lnTo>
                    <a:pt x="1015" y="127132"/>
                  </a:lnTo>
                </a:path>
              </a:pathLst>
            </a:custGeom>
            <a:ln w="29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3310413" y="3508495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4">
                  <a:moveTo>
                    <a:pt x="952" y="-13714"/>
                  </a:moveTo>
                  <a:lnTo>
                    <a:pt x="952" y="57024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3294666" y="3494780"/>
              <a:ext cx="29845" cy="71120"/>
            </a:xfrm>
            <a:custGeom>
              <a:avLst/>
              <a:gdLst/>
              <a:ahLst/>
              <a:cxnLst/>
              <a:rect l="l" t="t" r="r" b="b"/>
              <a:pathLst>
                <a:path w="29845" h="71120">
                  <a:moveTo>
                    <a:pt x="0" y="70739"/>
                  </a:moveTo>
                  <a:lnTo>
                    <a:pt x="29461" y="70739"/>
                  </a:lnTo>
                  <a:lnTo>
                    <a:pt x="29461" y="0"/>
                  </a:lnTo>
                  <a:lnTo>
                    <a:pt x="0" y="0"/>
                  </a:lnTo>
                  <a:lnTo>
                    <a:pt x="0" y="707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3310413" y="3508495"/>
              <a:ext cx="1905" cy="43815"/>
            </a:xfrm>
            <a:custGeom>
              <a:avLst/>
              <a:gdLst/>
              <a:ahLst/>
              <a:cxnLst/>
              <a:rect l="l" t="t" r="r" b="b"/>
              <a:pathLst>
                <a:path w="1904" h="43814">
                  <a:moveTo>
                    <a:pt x="952" y="-13714"/>
                  </a:moveTo>
                  <a:lnTo>
                    <a:pt x="952" y="57024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3294666" y="3494780"/>
              <a:ext cx="29845" cy="71120"/>
            </a:xfrm>
            <a:custGeom>
              <a:avLst/>
              <a:gdLst/>
              <a:ahLst/>
              <a:cxnLst/>
              <a:rect l="l" t="t" r="r" b="b"/>
              <a:pathLst>
                <a:path w="29845" h="71120">
                  <a:moveTo>
                    <a:pt x="0" y="70739"/>
                  </a:moveTo>
                  <a:lnTo>
                    <a:pt x="29461" y="70739"/>
                  </a:lnTo>
                  <a:lnTo>
                    <a:pt x="29461" y="0"/>
                  </a:lnTo>
                  <a:lnTo>
                    <a:pt x="0" y="0"/>
                  </a:lnTo>
                  <a:lnTo>
                    <a:pt x="0" y="707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3341017" y="3482458"/>
              <a:ext cx="6350" cy="94615"/>
            </a:xfrm>
            <a:custGeom>
              <a:avLst/>
              <a:gdLst/>
              <a:ahLst/>
              <a:cxnLst/>
              <a:rect l="l" t="t" r="r" b="b"/>
              <a:pathLst>
                <a:path w="6350" h="94614">
                  <a:moveTo>
                    <a:pt x="5841" y="94620"/>
                  </a:moveTo>
                  <a:lnTo>
                    <a:pt x="0" y="0"/>
                  </a:lnTo>
                  <a:lnTo>
                    <a:pt x="5841" y="9462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3311302" y="3483220"/>
              <a:ext cx="24130" cy="94615"/>
            </a:xfrm>
            <a:custGeom>
              <a:avLst/>
              <a:gdLst/>
              <a:ahLst/>
              <a:cxnLst/>
              <a:rect l="l" t="t" r="r" b="b"/>
              <a:pathLst>
                <a:path w="24129" h="94614">
                  <a:moveTo>
                    <a:pt x="0" y="20448"/>
                  </a:moveTo>
                  <a:lnTo>
                    <a:pt x="3809" y="74299"/>
                  </a:lnTo>
                  <a:lnTo>
                    <a:pt x="0" y="20448"/>
                  </a:lnTo>
                  <a:close/>
                </a:path>
                <a:path w="24129" h="94614">
                  <a:moveTo>
                    <a:pt x="24000" y="94620"/>
                  </a:moveTo>
                  <a:lnTo>
                    <a:pt x="18286" y="0"/>
                  </a:lnTo>
                  <a:lnTo>
                    <a:pt x="24000" y="9462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3269142" y="3518274"/>
              <a:ext cx="0" cy="29845"/>
            </a:xfrm>
            <a:custGeom>
              <a:avLst/>
              <a:gdLst/>
              <a:ahLst/>
              <a:cxnLst/>
              <a:rect l="l" t="t" r="r" b="b"/>
              <a:pathLst>
                <a:path h="29845">
                  <a:moveTo>
                    <a:pt x="-13714" y="14732"/>
                  </a:moveTo>
                  <a:lnTo>
                    <a:pt x="13714" y="14732"/>
                  </a:lnTo>
                </a:path>
              </a:pathLst>
            </a:custGeom>
            <a:ln w="294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3288317" y="3475853"/>
              <a:ext cx="42545" cy="55244"/>
            </a:xfrm>
            <a:custGeom>
              <a:avLst/>
              <a:gdLst/>
              <a:ahLst/>
              <a:cxnLst/>
              <a:rect l="l" t="t" r="r" b="b"/>
              <a:pathLst>
                <a:path w="42545" h="55245">
                  <a:moveTo>
                    <a:pt x="37334" y="0"/>
                  </a:moveTo>
                  <a:lnTo>
                    <a:pt x="42160" y="53851"/>
                  </a:lnTo>
                  <a:lnTo>
                    <a:pt x="37334" y="0"/>
                  </a:lnTo>
                  <a:close/>
                </a:path>
                <a:path w="42545" h="55245">
                  <a:moveTo>
                    <a:pt x="0" y="28576"/>
                  </a:moveTo>
                  <a:lnTo>
                    <a:pt x="1904" y="547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3313207" y="3502779"/>
              <a:ext cx="21590" cy="115570"/>
            </a:xfrm>
            <a:custGeom>
              <a:avLst/>
              <a:gdLst/>
              <a:ahLst/>
              <a:cxnLst/>
              <a:rect l="l" t="t" r="r" b="b"/>
              <a:pathLst>
                <a:path w="21589" h="115570">
                  <a:moveTo>
                    <a:pt x="1904" y="27814"/>
                  </a:moveTo>
                  <a:lnTo>
                    <a:pt x="0" y="0"/>
                  </a:lnTo>
                  <a:lnTo>
                    <a:pt x="1904" y="27814"/>
                  </a:lnTo>
                  <a:close/>
                </a:path>
                <a:path w="21589" h="115570">
                  <a:moveTo>
                    <a:pt x="21080" y="86492"/>
                  </a:moveTo>
                  <a:lnTo>
                    <a:pt x="18286" y="115069"/>
                  </a:lnTo>
                </a:path>
                <a:path w="21589" h="115570">
                  <a:moveTo>
                    <a:pt x="20191" y="86492"/>
                  </a:moveTo>
                  <a:lnTo>
                    <a:pt x="18286" y="1077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3270031" y="3577079"/>
              <a:ext cx="46355" cy="34290"/>
            </a:xfrm>
            <a:custGeom>
              <a:avLst/>
              <a:gdLst/>
              <a:ahLst/>
              <a:cxnLst/>
              <a:rect l="l" t="t" r="r" b="b"/>
              <a:pathLst>
                <a:path w="46354" h="34289">
                  <a:moveTo>
                    <a:pt x="0" y="0"/>
                  </a:moveTo>
                  <a:lnTo>
                    <a:pt x="1015" y="29338"/>
                  </a:lnTo>
                </a:path>
                <a:path w="46354" h="34289">
                  <a:moveTo>
                    <a:pt x="46096" y="34292"/>
                  </a:moveTo>
                  <a:lnTo>
                    <a:pt x="46096" y="33403"/>
                  </a:lnTo>
                  <a:lnTo>
                    <a:pt x="46096" y="32641"/>
                  </a:lnTo>
                  <a:lnTo>
                    <a:pt x="45081" y="31752"/>
                  </a:lnTo>
                </a:path>
                <a:path w="46354" h="34289">
                  <a:moveTo>
                    <a:pt x="46096" y="34292"/>
                  </a:moveTo>
                  <a:lnTo>
                    <a:pt x="45081" y="3175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3269142" y="3547740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70" h="29845">
                  <a:moveTo>
                    <a:pt x="444" y="-13714"/>
                  </a:moveTo>
                  <a:lnTo>
                    <a:pt x="444" y="43053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3331493" y="354354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302"/>
                  </a:moveTo>
                  <a:lnTo>
                    <a:pt x="13714" y="3302"/>
                  </a:lnTo>
                </a:path>
              </a:pathLst>
            </a:custGeom>
            <a:ln w="66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3315112" y="3530594"/>
              <a:ext cx="1905" cy="27305"/>
            </a:xfrm>
            <a:custGeom>
              <a:avLst/>
              <a:gdLst/>
              <a:ahLst/>
              <a:cxnLst/>
              <a:rect l="l" t="t" r="r" b="b"/>
              <a:pathLst>
                <a:path w="1904" h="27304">
                  <a:moveTo>
                    <a:pt x="1904" y="26925"/>
                  </a:moveTo>
                  <a:lnTo>
                    <a:pt x="0" y="0"/>
                  </a:lnTo>
                  <a:lnTo>
                    <a:pt x="1904" y="26925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3317016" y="3529705"/>
              <a:ext cx="17780" cy="51435"/>
            </a:xfrm>
            <a:custGeom>
              <a:avLst/>
              <a:gdLst/>
              <a:ahLst/>
              <a:cxnLst/>
              <a:rect l="l" t="t" r="r" b="b"/>
              <a:pathLst>
                <a:path w="17779" h="51435">
                  <a:moveTo>
                    <a:pt x="17270" y="49025"/>
                  </a:moveTo>
                  <a:lnTo>
                    <a:pt x="13460" y="0"/>
                  </a:lnTo>
                  <a:lnTo>
                    <a:pt x="17270" y="49025"/>
                  </a:lnTo>
                  <a:close/>
                </a:path>
                <a:path w="17779" h="51435">
                  <a:moveTo>
                    <a:pt x="6730" y="48136"/>
                  </a:moveTo>
                  <a:lnTo>
                    <a:pt x="4825" y="48136"/>
                  </a:lnTo>
                </a:path>
                <a:path w="17779" h="51435">
                  <a:moveTo>
                    <a:pt x="0" y="27814"/>
                  </a:moveTo>
                  <a:lnTo>
                    <a:pt x="1015" y="32641"/>
                  </a:lnTo>
                  <a:lnTo>
                    <a:pt x="2920" y="38356"/>
                  </a:lnTo>
                  <a:lnTo>
                    <a:pt x="3936" y="43309"/>
                  </a:lnTo>
                  <a:lnTo>
                    <a:pt x="6730" y="48136"/>
                  </a:lnTo>
                </a:path>
                <a:path w="17779" h="51435">
                  <a:moveTo>
                    <a:pt x="6730" y="48136"/>
                  </a:moveTo>
                  <a:lnTo>
                    <a:pt x="4825" y="48136"/>
                  </a:lnTo>
                </a:path>
                <a:path w="17779" h="51435">
                  <a:moveTo>
                    <a:pt x="5841" y="50676"/>
                  </a:moveTo>
                  <a:lnTo>
                    <a:pt x="4825" y="50676"/>
                  </a:lnTo>
                  <a:lnTo>
                    <a:pt x="5841" y="50676"/>
                  </a:lnTo>
                  <a:close/>
                </a:path>
                <a:path w="17779" h="51435">
                  <a:moveTo>
                    <a:pt x="6730" y="48136"/>
                  </a:moveTo>
                  <a:lnTo>
                    <a:pt x="4825" y="44960"/>
                  </a:lnTo>
                </a:path>
                <a:path w="17779" h="51435">
                  <a:moveTo>
                    <a:pt x="5841" y="50676"/>
                  </a:moveTo>
                  <a:lnTo>
                    <a:pt x="4825" y="514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3334287" y="3577079"/>
              <a:ext cx="14604" cy="1270"/>
            </a:xfrm>
            <a:custGeom>
              <a:avLst/>
              <a:gdLst/>
              <a:ahLst/>
              <a:cxnLst/>
              <a:rect l="l" t="t" r="r" b="b"/>
              <a:pathLst>
                <a:path w="14604" h="1270">
                  <a:moveTo>
                    <a:pt x="0" y="762"/>
                  </a:moveTo>
                  <a:lnTo>
                    <a:pt x="10540" y="0"/>
                  </a:lnTo>
                  <a:lnTo>
                    <a:pt x="11555" y="762"/>
                  </a:lnTo>
                </a:path>
                <a:path w="14604" h="1270">
                  <a:moveTo>
                    <a:pt x="14476" y="0"/>
                  </a:moveTo>
                  <a:lnTo>
                    <a:pt x="13460" y="0"/>
                  </a:lnTo>
                  <a:lnTo>
                    <a:pt x="12571" y="0"/>
                  </a:lnTo>
                  <a:lnTo>
                    <a:pt x="11555" y="0"/>
                  </a:ln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3344827" y="357707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3330477" y="359422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0" y="0"/>
                  </a:moveTo>
                  <a:lnTo>
                    <a:pt x="0" y="762"/>
                  </a:lnTo>
                  <a:lnTo>
                    <a:pt x="0" y="2413"/>
                  </a:lnTo>
                  <a:lnTo>
                    <a:pt x="0" y="4064"/>
                  </a:lnTo>
                  <a:lnTo>
                    <a:pt x="0" y="5715"/>
                  </a:lnTo>
                </a:path>
                <a:path h="5714">
                  <a:moveTo>
                    <a:pt x="0" y="0"/>
                  </a:moveTo>
                  <a:lnTo>
                    <a:pt x="0" y="762"/>
                  </a:lnTo>
                  <a:lnTo>
                    <a:pt x="0" y="2413"/>
                  </a:lnTo>
                  <a:lnTo>
                    <a:pt x="0" y="4064"/>
                  </a:ln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3336192" y="3579492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730" y="4953"/>
                  </a:moveTo>
                  <a:lnTo>
                    <a:pt x="5841" y="4953"/>
                  </a:lnTo>
                  <a:lnTo>
                    <a:pt x="5841" y="4064"/>
                  </a:lnTo>
                  <a:lnTo>
                    <a:pt x="4825" y="4064"/>
                  </a:lnTo>
                  <a:lnTo>
                    <a:pt x="3936" y="4064"/>
                  </a:lnTo>
                  <a:lnTo>
                    <a:pt x="3936" y="3302"/>
                  </a:lnTo>
                </a:path>
                <a:path w="6985" h="10160">
                  <a:moveTo>
                    <a:pt x="5841" y="7366"/>
                  </a:moveTo>
                  <a:lnTo>
                    <a:pt x="4825" y="6604"/>
                  </a:lnTo>
                  <a:lnTo>
                    <a:pt x="3936" y="6604"/>
                  </a:lnTo>
                  <a:lnTo>
                    <a:pt x="3936" y="5715"/>
                  </a:lnTo>
                  <a:lnTo>
                    <a:pt x="2920" y="5715"/>
                  </a:lnTo>
                </a:path>
                <a:path w="6985" h="10160">
                  <a:moveTo>
                    <a:pt x="4825" y="9779"/>
                  </a:moveTo>
                  <a:lnTo>
                    <a:pt x="3936" y="9779"/>
                  </a:lnTo>
                  <a:lnTo>
                    <a:pt x="2920" y="9779"/>
                  </a:lnTo>
                  <a:lnTo>
                    <a:pt x="2031" y="9779"/>
                  </a:lnTo>
                </a:path>
                <a:path w="6985" h="10160">
                  <a:moveTo>
                    <a:pt x="0" y="889"/>
                  </a:moveTo>
                  <a:lnTo>
                    <a:pt x="6730" y="0"/>
                  </a:lnTo>
                </a:path>
                <a:path w="6985" h="10160">
                  <a:moveTo>
                    <a:pt x="5841" y="7366"/>
                  </a:moveTo>
                  <a:lnTo>
                    <a:pt x="4825" y="9779"/>
                  </a:lnTo>
                </a:path>
                <a:path w="6985" h="10160">
                  <a:moveTo>
                    <a:pt x="5841" y="7366"/>
                  </a:moveTo>
                  <a:lnTo>
                    <a:pt x="6730" y="4953"/>
                  </a:lnTo>
                  <a:lnTo>
                    <a:pt x="6730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3344827" y="3588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3343938" y="3588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3342922" y="35827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3342922" y="3579492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015" y="1651"/>
                  </a:moveTo>
                  <a:lnTo>
                    <a:pt x="0" y="3302"/>
                  </a:lnTo>
                </a:path>
                <a:path w="1904" h="3810">
                  <a:moveTo>
                    <a:pt x="1015" y="1651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3344827" y="358850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3342033" y="3589272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888" y="0"/>
                  </a:moveTo>
                  <a:lnTo>
                    <a:pt x="0" y="889"/>
                  </a:lnTo>
                  <a:lnTo>
                    <a:pt x="0" y="1651"/>
                  </a:lnTo>
                  <a:lnTo>
                    <a:pt x="0" y="2540"/>
                  </a:lnTo>
                  <a:lnTo>
                    <a:pt x="0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3343938" y="35885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3341017" y="3579492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2920" y="1651"/>
                  </a:moveTo>
                  <a:lnTo>
                    <a:pt x="1904" y="0"/>
                  </a:lnTo>
                </a:path>
                <a:path w="3175" h="10160">
                  <a:moveTo>
                    <a:pt x="1015" y="7366"/>
                  </a:moveTo>
                  <a:lnTo>
                    <a:pt x="0" y="8128"/>
                  </a:lnTo>
                  <a:lnTo>
                    <a:pt x="0" y="9017"/>
                  </a:lnTo>
                  <a:lnTo>
                    <a:pt x="0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3345843" y="358850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3345398" y="3574793"/>
              <a:ext cx="1905" cy="27940"/>
            </a:xfrm>
            <a:custGeom>
              <a:avLst/>
              <a:gdLst/>
              <a:ahLst/>
              <a:cxnLst/>
              <a:rect l="l" t="t" r="r" b="b"/>
              <a:pathLst>
                <a:path w="1904" h="27939">
                  <a:moveTo>
                    <a:pt x="0" y="0"/>
                  </a:moveTo>
                  <a:lnTo>
                    <a:pt x="0" y="27433"/>
                  </a:lnTo>
                </a:path>
                <a:path w="1904" h="27939">
                  <a:moveTo>
                    <a:pt x="1904" y="0"/>
                  </a:moveTo>
                  <a:lnTo>
                    <a:pt x="1904" y="274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3335303" y="3582794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5">
                  <a:moveTo>
                    <a:pt x="3809" y="2413"/>
                  </a:moveTo>
                  <a:lnTo>
                    <a:pt x="4825" y="0"/>
                  </a:lnTo>
                </a:path>
                <a:path w="5079" h="6985">
                  <a:moveTo>
                    <a:pt x="3809" y="2413"/>
                  </a:moveTo>
                  <a:lnTo>
                    <a:pt x="2920" y="4064"/>
                  </a:lnTo>
                  <a:lnTo>
                    <a:pt x="2920" y="4826"/>
                  </a:lnTo>
                  <a:lnTo>
                    <a:pt x="2920" y="6477"/>
                  </a:lnTo>
                </a:path>
                <a:path w="5079" h="6985">
                  <a:moveTo>
                    <a:pt x="3809" y="2413"/>
                  </a:moveTo>
                  <a:lnTo>
                    <a:pt x="0" y="3302"/>
                  </a:ln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3334287" y="3578730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715"/>
                  </a:moveTo>
                  <a:lnTo>
                    <a:pt x="0" y="0"/>
                  </a:lnTo>
                  <a:lnTo>
                    <a:pt x="1015" y="1651"/>
                  </a:lnTo>
                  <a:lnTo>
                    <a:pt x="1015" y="2413"/>
                  </a:lnTo>
                  <a:lnTo>
                    <a:pt x="1015" y="317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3335303" y="35835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3334287" y="35860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3334287" y="358927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3334287" y="3586096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1015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0" y="317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3336192" y="35794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3335303" y="35794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3333398" y="3578730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904" y="762"/>
                  </a:moveTo>
                  <a:lnTo>
                    <a:pt x="888" y="0"/>
                  </a:lnTo>
                </a:path>
                <a:path w="1904" h="10795">
                  <a:moveTo>
                    <a:pt x="888" y="10541"/>
                  </a:moveTo>
                  <a:lnTo>
                    <a:pt x="0" y="10541"/>
                  </a:lnTo>
                </a:path>
                <a:path w="1904" h="10795">
                  <a:moveTo>
                    <a:pt x="1904" y="4826"/>
                  </a:moveTo>
                  <a:lnTo>
                    <a:pt x="888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3333398" y="35852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3322858" y="3579492"/>
              <a:ext cx="11430" cy="10160"/>
            </a:xfrm>
            <a:custGeom>
              <a:avLst/>
              <a:gdLst/>
              <a:ahLst/>
              <a:cxnLst/>
              <a:rect l="l" t="t" r="r" b="b"/>
              <a:pathLst>
                <a:path w="11429" h="10160">
                  <a:moveTo>
                    <a:pt x="11428" y="6604"/>
                  </a:moveTo>
                  <a:lnTo>
                    <a:pt x="10540" y="8128"/>
                  </a:lnTo>
                  <a:lnTo>
                    <a:pt x="10540" y="9779"/>
                  </a:lnTo>
                </a:path>
                <a:path w="11429" h="10160">
                  <a:moveTo>
                    <a:pt x="0" y="889"/>
                  </a:moveTo>
                  <a:lnTo>
                    <a:pt x="888" y="0"/>
                  </a:lnTo>
                </a:path>
                <a:path w="11429" h="10160">
                  <a:moveTo>
                    <a:pt x="0" y="889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3330477" y="359016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904" y="0"/>
                  </a:moveTo>
                  <a:lnTo>
                    <a:pt x="0" y="4064"/>
                  </a:lnTo>
                  <a:lnTo>
                    <a:pt x="1904" y="0"/>
                  </a:lnTo>
                  <a:close/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3332382" y="3578730"/>
              <a:ext cx="1905" cy="11430"/>
            </a:xfrm>
            <a:custGeom>
              <a:avLst/>
              <a:gdLst/>
              <a:ahLst/>
              <a:cxnLst/>
              <a:rect l="l" t="t" r="r" b="b"/>
              <a:pathLst>
                <a:path w="1904" h="11429">
                  <a:moveTo>
                    <a:pt x="0" y="11430"/>
                  </a:moveTo>
                  <a:lnTo>
                    <a:pt x="1015" y="8128"/>
                  </a:lnTo>
                  <a:lnTo>
                    <a:pt x="1904" y="5715"/>
                  </a:lnTo>
                  <a:lnTo>
                    <a:pt x="1904" y="3175"/>
                  </a:ln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3334287" y="3577841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889"/>
                  </a:moveTo>
                  <a:lnTo>
                    <a:pt x="11555" y="0"/>
                  </a:lnTo>
                  <a:lnTo>
                    <a:pt x="1054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3345843" y="3577841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13714" y="5334"/>
                  </a:moveTo>
                  <a:lnTo>
                    <a:pt x="13714" y="5334"/>
                  </a:lnTo>
                </a:path>
              </a:pathLst>
            </a:custGeom>
            <a:ln w="106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3342922" y="357784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1651"/>
                  </a:moveTo>
                  <a:lnTo>
                    <a:pt x="292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3348764" y="357707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13714" y="5715"/>
                  </a:moveTo>
                  <a:lnTo>
                    <a:pt x="13714" y="5715"/>
                  </a:lnTo>
                </a:path>
              </a:pathLst>
            </a:custGeom>
            <a:ln w="11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3334287" y="357784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3323747" y="35778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3335303" y="358190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3332382" y="3578730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1904" y="0"/>
                  </a:moveTo>
                  <a:lnTo>
                    <a:pt x="1904" y="3175"/>
                  </a:lnTo>
                  <a:lnTo>
                    <a:pt x="1904" y="5715"/>
                  </a:lnTo>
                  <a:lnTo>
                    <a:pt x="1015" y="8890"/>
                  </a:lnTo>
                  <a:lnTo>
                    <a:pt x="0" y="11430"/>
                  </a:lnTo>
                </a:path>
                <a:path w="10795" h="13970">
                  <a:moveTo>
                    <a:pt x="10540" y="10541"/>
                  </a:moveTo>
                  <a:lnTo>
                    <a:pt x="9651" y="11430"/>
                  </a:lnTo>
                  <a:lnTo>
                    <a:pt x="9651" y="13081"/>
                  </a:lnTo>
                  <a:lnTo>
                    <a:pt x="9651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3342922" y="358850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1015" y="0"/>
                  </a:moveTo>
                  <a:lnTo>
                    <a:pt x="0" y="762"/>
                  </a:lnTo>
                  <a:lnTo>
                    <a:pt x="0" y="0"/>
                  </a:lnTo>
                  <a:lnTo>
                    <a:pt x="1015" y="0"/>
                  </a:lnTo>
                  <a:lnTo>
                    <a:pt x="1904" y="0"/>
                  </a:lnTo>
                  <a:lnTo>
                    <a:pt x="29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3340128" y="3579492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0" y="3302"/>
                  </a:moveTo>
                  <a:lnTo>
                    <a:pt x="0" y="2413"/>
                  </a:lnTo>
                  <a:lnTo>
                    <a:pt x="888" y="1651"/>
                  </a:lnTo>
                  <a:lnTo>
                    <a:pt x="1904" y="889"/>
                  </a:ln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3336192" y="358038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3335303" y="35803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3323747" y="35778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3291111" y="3553455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031" y="0"/>
                  </a:moveTo>
                  <a:lnTo>
                    <a:pt x="0" y="0"/>
                  </a:lnTo>
                  <a:lnTo>
                    <a:pt x="2031" y="0"/>
                  </a:lnTo>
                  <a:close/>
                </a:path>
                <a:path w="3175" h="13335">
                  <a:moveTo>
                    <a:pt x="2920" y="4826"/>
                  </a:moveTo>
                  <a:lnTo>
                    <a:pt x="2031" y="4826"/>
                  </a:lnTo>
                  <a:lnTo>
                    <a:pt x="1015" y="2413"/>
                  </a:lnTo>
                </a:path>
                <a:path w="3175" h="13335">
                  <a:moveTo>
                    <a:pt x="2031" y="4826"/>
                  </a:moveTo>
                  <a:lnTo>
                    <a:pt x="2031" y="8890"/>
                  </a:lnTo>
                  <a:lnTo>
                    <a:pt x="2920" y="12954"/>
                  </a:lnTo>
                </a:path>
                <a:path w="3175" h="13335">
                  <a:moveTo>
                    <a:pt x="2031" y="4826"/>
                  </a:moveTo>
                  <a:lnTo>
                    <a:pt x="2920" y="12954"/>
                  </a:lnTo>
                </a:path>
                <a:path w="3175" h="13335">
                  <a:moveTo>
                    <a:pt x="2031" y="4826"/>
                  </a:moveTo>
                  <a:lnTo>
                    <a:pt x="101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3279428" y="355383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29" y="0"/>
                  </a:lnTo>
                </a:path>
                <a:path w="27939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3291111" y="3553455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762"/>
                  </a:lnTo>
                  <a:lnTo>
                    <a:pt x="1015" y="1524"/>
                  </a:lnTo>
                  <a:lnTo>
                    <a:pt x="1015" y="2413"/>
                  </a:lnTo>
                  <a:lnTo>
                    <a:pt x="2031" y="3175"/>
                  </a:lnTo>
                  <a:lnTo>
                    <a:pt x="2920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3310413" y="3551804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5">
                  <a:moveTo>
                    <a:pt x="1904" y="0"/>
                  </a:moveTo>
                  <a:lnTo>
                    <a:pt x="0" y="0"/>
                  </a:lnTo>
                  <a:lnTo>
                    <a:pt x="1904" y="0"/>
                  </a:lnTo>
                  <a:close/>
                </a:path>
                <a:path w="5714" h="10795">
                  <a:moveTo>
                    <a:pt x="2793" y="9779"/>
                  </a:moveTo>
                  <a:lnTo>
                    <a:pt x="5714" y="9779"/>
                  </a:lnTo>
                  <a:lnTo>
                    <a:pt x="2793" y="9779"/>
                  </a:lnTo>
                  <a:close/>
                </a:path>
                <a:path w="5714" h="10795">
                  <a:moveTo>
                    <a:pt x="2793" y="10541"/>
                  </a:moveTo>
                  <a:lnTo>
                    <a:pt x="5714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3313207" y="356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3313207" y="356069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2920" y="889"/>
                  </a:moveTo>
                  <a:lnTo>
                    <a:pt x="0" y="1651"/>
                  </a:lnTo>
                </a:path>
                <a:path w="3175" h="1904">
                  <a:moveTo>
                    <a:pt x="2920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3313207" y="356158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3313207" y="356399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89"/>
                  </a:moveTo>
                  <a:lnTo>
                    <a:pt x="2920" y="0"/>
                  </a:lnTo>
                  <a:lnTo>
                    <a:pt x="0" y="889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3314223" y="357377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3314667" y="355028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3"/>
                  </a:lnTo>
                </a:path>
                <a:path h="27939">
                  <a:moveTo>
                    <a:pt x="0" y="0"/>
                  </a:moveTo>
                  <a:lnTo>
                    <a:pt x="0" y="274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3315620" y="3560060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3"/>
                  </a:lnTo>
                </a:path>
                <a:path h="27939">
                  <a:moveTo>
                    <a:pt x="0" y="0"/>
                  </a:moveTo>
                  <a:lnTo>
                    <a:pt x="0" y="27433"/>
                  </a:lnTo>
                </a:path>
                <a:path h="27939">
                  <a:moveTo>
                    <a:pt x="0" y="0"/>
                  </a:moveTo>
                  <a:lnTo>
                    <a:pt x="0" y="274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3313207" y="356399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3318032" y="357047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3313207" y="355586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4" h="19685">
                  <a:moveTo>
                    <a:pt x="1904" y="0"/>
                  </a:moveTo>
                  <a:lnTo>
                    <a:pt x="0" y="0"/>
                  </a:lnTo>
                </a:path>
                <a:path w="8254" h="19685">
                  <a:moveTo>
                    <a:pt x="4825" y="18797"/>
                  </a:moveTo>
                  <a:lnTo>
                    <a:pt x="6730" y="19559"/>
                  </a:lnTo>
                  <a:lnTo>
                    <a:pt x="7746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3316128" y="35713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1904" y="3302"/>
                  </a:moveTo>
                  <a:lnTo>
                    <a:pt x="3809" y="3302"/>
                  </a:lnTo>
                </a:path>
                <a:path w="3810" h="3810">
                  <a:moveTo>
                    <a:pt x="1904" y="0"/>
                  </a:moveTo>
                  <a:lnTo>
                    <a:pt x="2793" y="762"/>
                  </a:lnTo>
                  <a:lnTo>
                    <a:pt x="2793" y="1651"/>
                  </a:lnTo>
                  <a:lnTo>
                    <a:pt x="2793" y="2413"/>
                  </a:lnTo>
                  <a:lnTo>
                    <a:pt x="3809" y="2413"/>
                  </a:lnTo>
                  <a:lnTo>
                    <a:pt x="3809" y="3302"/>
                  </a:lnTo>
                </a:path>
                <a:path w="3810" h="3810">
                  <a:moveTo>
                    <a:pt x="3809" y="3302"/>
                  </a:moveTo>
                  <a:lnTo>
                    <a:pt x="1904" y="3302"/>
                  </a:lnTo>
                </a:path>
                <a:path w="3810" h="3810">
                  <a:moveTo>
                    <a:pt x="0" y="0"/>
                  </a:moveTo>
                  <a:lnTo>
                    <a:pt x="888" y="762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1904" y="2413"/>
                  </a:lnTo>
                  <a:lnTo>
                    <a:pt x="1904" y="3302"/>
                  </a:lnTo>
                </a:path>
                <a:path w="3810" h="3810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3313207" y="35558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  <a:lnTo>
                    <a:pt x="1904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3313207" y="3555868"/>
              <a:ext cx="5080" cy="15875"/>
            </a:xfrm>
            <a:custGeom>
              <a:avLst/>
              <a:gdLst/>
              <a:ahLst/>
              <a:cxnLst/>
              <a:rect l="l" t="t" r="r" b="b"/>
              <a:pathLst>
                <a:path w="5079" h="15875">
                  <a:moveTo>
                    <a:pt x="2920" y="15494"/>
                  </a:moveTo>
                  <a:lnTo>
                    <a:pt x="2920" y="8128"/>
                  </a:lnTo>
                  <a:lnTo>
                    <a:pt x="0" y="8128"/>
                  </a:lnTo>
                </a:path>
                <a:path w="5079" h="15875">
                  <a:moveTo>
                    <a:pt x="0" y="5715"/>
                  </a:moveTo>
                  <a:lnTo>
                    <a:pt x="2920" y="4826"/>
                  </a:lnTo>
                  <a:lnTo>
                    <a:pt x="1904" y="0"/>
                  </a:lnTo>
                </a:path>
                <a:path w="5079" h="15875">
                  <a:moveTo>
                    <a:pt x="4825" y="14605"/>
                  </a:moveTo>
                  <a:lnTo>
                    <a:pt x="4825" y="15494"/>
                  </a:lnTo>
                  <a:lnTo>
                    <a:pt x="2920" y="15494"/>
                  </a:lnTo>
                </a:path>
                <a:path w="5079" h="15875">
                  <a:moveTo>
                    <a:pt x="0" y="0"/>
                  </a:moveTo>
                  <a:lnTo>
                    <a:pt x="1904" y="0"/>
                  </a:lnTo>
                  <a:lnTo>
                    <a:pt x="2920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3316128" y="35639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3318032" y="357466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92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3315112" y="35575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3318032" y="3568061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0"/>
                  </a:moveTo>
                  <a:lnTo>
                    <a:pt x="888" y="4953"/>
                  </a:lnTo>
                  <a:lnTo>
                    <a:pt x="3809" y="977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3315112" y="3557519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5">
                  <a:moveTo>
                    <a:pt x="0" y="0"/>
                  </a:moveTo>
                  <a:lnTo>
                    <a:pt x="1015" y="4826"/>
                  </a:lnTo>
                  <a:lnTo>
                    <a:pt x="2920" y="10541"/>
                  </a:lnTo>
                </a:path>
                <a:path w="3175" h="10795">
                  <a:moveTo>
                    <a:pt x="1904" y="0"/>
                  </a:moveTo>
                  <a:lnTo>
                    <a:pt x="0" y="0"/>
                  </a:lnTo>
                </a:path>
                <a:path w="3175" h="10795">
                  <a:moveTo>
                    <a:pt x="0" y="0"/>
                  </a:moveTo>
                  <a:lnTo>
                    <a:pt x="2920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3310413" y="3551804"/>
              <a:ext cx="11430" cy="26034"/>
            </a:xfrm>
            <a:custGeom>
              <a:avLst/>
              <a:gdLst/>
              <a:ahLst/>
              <a:cxnLst/>
              <a:rect l="l" t="t" r="r" b="b"/>
              <a:pathLst>
                <a:path w="11429" h="26035">
                  <a:moveTo>
                    <a:pt x="7619" y="16257"/>
                  </a:moveTo>
                  <a:lnTo>
                    <a:pt x="8508" y="21210"/>
                  </a:lnTo>
                  <a:lnTo>
                    <a:pt x="11428" y="26036"/>
                  </a:lnTo>
                </a:path>
                <a:path w="11429" h="26035">
                  <a:moveTo>
                    <a:pt x="1904" y="0"/>
                  </a:moveTo>
                  <a:lnTo>
                    <a:pt x="1904" y="762"/>
                  </a:lnTo>
                  <a:lnTo>
                    <a:pt x="1904" y="1651"/>
                  </a:lnTo>
                  <a:lnTo>
                    <a:pt x="2793" y="2413"/>
                  </a:lnTo>
                  <a:lnTo>
                    <a:pt x="2793" y="3175"/>
                  </a:lnTo>
                  <a:lnTo>
                    <a:pt x="3809" y="3175"/>
                  </a:lnTo>
                  <a:lnTo>
                    <a:pt x="3809" y="4064"/>
                  </a:lnTo>
                  <a:lnTo>
                    <a:pt x="4698" y="4064"/>
                  </a:lnTo>
                </a:path>
                <a:path w="11429" h="26035">
                  <a:moveTo>
                    <a:pt x="0" y="0"/>
                  </a:moveTo>
                  <a:lnTo>
                    <a:pt x="0" y="762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888" y="3175"/>
                  </a:lnTo>
                  <a:lnTo>
                    <a:pt x="1904" y="3175"/>
                  </a:lnTo>
                  <a:lnTo>
                    <a:pt x="1904" y="4064"/>
                  </a:lnTo>
                  <a:lnTo>
                    <a:pt x="2793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3310413" y="3551804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888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3314223" y="3580381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70">
                  <a:moveTo>
                    <a:pt x="0" y="762"/>
                  </a:moveTo>
                  <a:lnTo>
                    <a:pt x="6730" y="762"/>
                  </a:lnTo>
                  <a:lnTo>
                    <a:pt x="0" y="762"/>
                  </a:lnTo>
                  <a:close/>
                </a:path>
                <a:path w="7620" h="1270">
                  <a:moveTo>
                    <a:pt x="7619" y="0"/>
                  </a:moveTo>
                  <a:lnTo>
                    <a:pt x="673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3321842" y="35794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3320953" y="358038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88" y="0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3273967" y="3572126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3321842" y="35778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3316128" y="3571363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09" y="3302"/>
                  </a:moveTo>
                  <a:lnTo>
                    <a:pt x="3809" y="2413"/>
                  </a:lnTo>
                  <a:lnTo>
                    <a:pt x="2793" y="2413"/>
                  </a:lnTo>
                  <a:lnTo>
                    <a:pt x="2793" y="1651"/>
                  </a:lnTo>
                  <a:lnTo>
                    <a:pt x="2793" y="762"/>
                  </a:lnTo>
                  <a:lnTo>
                    <a:pt x="1904" y="0"/>
                  </a:lnTo>
                </a:path>
                <a:path w="3810" h="3810">
                  <a:moveTo>
                    <a:pt x="0" y="0"/>
                  </a:moveTo>
                  <a:lnTo>
                    <a:pt x="888" y="762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1904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3312318" y="3551804"/>
              <a:ext cx="9525" cy="29845"/>
            </a:xfrm>
            <a:custGeom>
              <a:avLst/>
              <a:gdLst/>
              <a:ahLst/>
              <a:cxnLst/>
              <a:rect l="l" t="t" r="r" b="b"/>
              <a:pathLst>
                <a:path w="9525" h="29845">
                  <a:moveTo>
                    <a:pt x="9524" y="22861"/>
                  </a:moveTo>
                  <a:lnTo>
                    <a:pt x="8635" y="18670"/>
                  </a:lnTo>
                  <a:lnTo>
                    <a:pt x="6603" y="15494"/>
                  </a:lnTo>
                  <a:lnTo>
                    <a:pt x="5714" y="11430"/>
                  </a:lnTo>
                  <a:lnTo>
                    <a:pt x="5714" y="8890"/>
                  </a:lnTo>
                  <a:lnTo>
                    <a:pt x="4698" y="5715"/>
                  </a:lnTo>
                </a:path>
                <a:path w="9525" h="29845">
                  <a:moveTo>
                    <a:pt x="2793" y="4064"/>
                  </a:moveTo>
                  <a:lnTo>
                    <a:pt x="1904" y="4064"/>
                  </a:lnTo>
                  <a:lnTo>
                    <a:pt x="1904" y="3175"/>
                  </a:lnTo>
                  <a:lnTo>
                    <a:pt x="888" y="3175"/>
                  </a:lnTo>
                  <a:lnTo>
                    <a:pt x="888" y="2413"/>
                  </a:lnTo>
                  <a:lnTo>
                    <a:pt x="0" y="1651"/>
                  </a:lnTo>
                  <a:lnTo>
                    <a:pt x="0" y="0"/>
                  </a:lnTo>
                </a:path>
                <a:path w="9525" h="29845">
                  <a:moveTo>
                    <a:pt x="9524" y="29338"/>
                  </a:moveTo>
                  <a:lnTo>
                    <a:pt x="8635" y="293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3321842" y="35794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3320953" y="358038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888" y="762"/>
                  </a:ln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3321842" y="357784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3291111" y="3524878"/>
              <a:ext cx="33655" cy="31750"/>
            </a:xfrm>
            <a:custGeom>
              <a:avLst/>
              <a:gdLst/>
              <a:ahLst/>
              <a:cxnLst/>
              <a:rect l="l" t="t" r="r" b="b"/>
              <a:pathLst>
                <a:path w="33654" h="31750">
                  <a:moveTo>
                    <a:pt x="0" y="28576"/>
                  </a:moveTo>
                  <a:lnTo>
                    <a:pt x="0" y="29338"/>
                  </a:lnTo>
                  <a:lnTo>
                    <a:pt x="1015" y="30100"/>
                  </a:lnTo>
                  <a:lnTo>
                    <a:pt x="1015" y="30989"/>
                  </a:lnTo>
                  <a:lnTo>
                    <a:pt x="2031" y="31752"/>
                  </a:lnTo>
                  <a:lnTo>
                    <a:pt x="2920" y="31752"/>
                  </a:lnTo>
                </a:path>
                <a:path w="33654" h="31750">
                  <a:moveTo>
                    <a:pt x="30731" y="9779"/>
                  </a:moveTo>
                  <a:lnTo>
                    <a:pt x="32636" y="9779"/>
                  </a:lnTo>
                </a:path>
                <a:path w="33654" h="31750">
                  <a:moveTo>
                    <a:pt x="33652" y="9779"/>
                  </a:moveTo>
                  <a:lnTo>
                    <a:pt x="31747" y="9779"/>
                  </a:lnTo>
                </a:path>
                <a:path w="33654" h="31750">
                  <a:moveTo>
                    <a:pt x="32636" y="0"/>
                  </a:moveTo>
                  <a:lnTo>
                    <a:pt x="31747" y="0"/>
                  </a:lnTo>
                  <a:lnTo>
                    <a:pt x="31747" y="762"/>
                  </a:lnTo>
                  <a:lnTo>
                    <a:pt x="30731" y="762"/>
                  </a:lnTo>
                  <a:lnTo>
                    <a:pt x="30731" y="1651"/>
                  </a:lnTo>
                  <a:lnTo>
                    <a:pt x="29842" y="2413"/>
                  </a:lnTo>
                  <a:lnTo>
                    <a:pt x="29842" y="3175"/>
                  </a:lnTo>
                  <a:lnTo>
                    <a:pt x="29842" y="4064"/>
                  </a:lnTo>
                  <a:lnTo>
                    <a:pt x="29842" y="4826"/>
                  </a:lnTo>
                  <a:lnTo>
                    <a:pt x="29842" y="5715"/>
                  </a:lnTo>
                  <a:lnTo>
                    <a:pt x="29842" y="6477"/>
                  </a:lnTo>
                  <a:lnTo>
                    <a:pt x="30731" y="7239"/>
                  </a:lnTo>
                  <a:lnTo>
                    <a:pt x="30731" y="8128"/>
                  </a:lnTo>
                  <a:lnTo>
                    <a:pt x="31747" y="8890"/>
                  </a:lnTo>
                  <a:lnTo>
                    <a:pt x="32636" y="9779"/>
                  </a:lnTo>
                </a:path>
                <a:path w="33654" h="31750">
                  <a:moveTo>
                    <a:pt x="32636" y="9779"/>
                  </a:moveTo>
                  <a:lnTo>
                    <a:pt x="30731" y="9779"/>
                  </a:lnTo>
                </a:path>
                <a:path w="33654" h="31750">
                  <a:moveTo>
                    <a:pt x="32636" y="0"/>
                  </a:moveTo>
                  <a:lnTo>
                    <a:pt x="30731" y="0"/>
                  </a:lnTo>
                </a:path>
                <a:path w="33654" h="31750">
                  <a:moveTo>
                    <a:pt x="31747" y="8890"/>
                  </a:moveTo>
                  <a:lnTo>
                    <a:pt x="30731" y="8890"/>
                  </a:lnTo>
                </a:path>
                <a:path w="33654" h="31750">
                  <a:moveTo>
                    <a:pt x="30731" y="762"/>
                  </a:moveTo>
                  <a:lnTo>
                    <a:pt x="31747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3331493" y="354113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3331493" y="354113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3326668" y="3529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3323747" y="3524878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9779"/>
                  </a:moveTo>
                  <a:lnTo>
                    <a:pt x="1015" y="9779"/>
                  </a:lnTo>
                  <a:lnTo>
                    <a:pt x="1904" y="8890"/>
                  </a:lnTo>
                  <a:lnTo>
                    <a:pt x="2920" y="8128"/>
                  </a:lnTo>
                  <a:lnTo>
                    <a:pt x="2920" y="1651"/>
                  </a:lnTo>
                  <a:lnTo>
                    <a:pt x="1904" y="1651"/>
                  </a:lnTo>
                  <a:lnTo>
                    <a:pt x="1904" y="762"/>
                  </a:lnTo>
                  <a:lnTo>
                    <a:pt x="1015" y="762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3326668" y="352970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3322858" y="353376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88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3315112" y="3524878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4" h="10160">
                  <a:moveTo>
                    <a:pt x="11555" y="5715"/>
                  </a:moveTo>
                  <a:lnTo>
                    <a:pt x="11555" y="6477"/>
                  </a:lnTo>
                  <a:lnTo>
                    <a:pt x="11555" y="7239"/>
                  </a:lnTo>
                  <a:lnTo>
                    <a:pt x="11555" y="8128"/>
                  </a:lnTo>
                  <a:lnTo>
                    <a:pt x="10540" y="8890"/>
                  </a:lnTo>
                  <a:lnTo>
                    <a:pt x="9651" y="9779"/>
                  </a:lnTo>
                  <a:lnTo>
                    <a:pt x="8635" y="9779"/>
                  </a:lnTo>
                </a:path>
                <a:path w="12064" h="10160">
                  <a:moveTo>
                    <a:pt x="7746" y="762"/>
                  </a:moveTo>
                  <a:lnTo>
                    <a:pt x="7746" y="0"/>
                  </a:lnTo>
                  <a:lnTo>
                    <a:pt x="8635" y="0"/>
                  </a:lnTo>
                  <a:lnTo>
                    <a:pt x="9651" y="762"/>
                  </a:lnTo>
                  <a:lnTo>
                    <a:pt x="10540" y="762"/>
                  </a:lnTo>
                  <a:lnTo>
                    <a:pt x="10540" y="1651"/>
                  </a:lnTo>
                  <a:lnTo>
                    <a:pt x="11555" y="2413"/>
                  </a:lnTo>
                  <a:lnTo>
                    <a:pt x="11555" y="3175"/>
                  </a:lnTo>
                  <a:lnTo>
                    <a:pt x="11555" y="4064"/>
                  </a:lnTo>
                  <a:lnTo>
                    <a:pt x="11555" y="5715"/>
                  </a:lnTo>
                </a:path>
                <a:path w="12064" h="10160">
                  <a:moveTo>
                    <a:pt x="3809" y="4826"/>
                  </a:move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3318921" y="3524878"/>
              <a:ext cx="4445" cy="10160"/>
            </a:xfrm>
            <a:custGeom>
              <a:avLst/>
              <a:gdLst/>
              <a:ahLst/>
              <a:cxnLst/>
              <a:rect l="l" t="t" r="r" b="b"/>
              <a:pathLst>
                <a:path w="4445" h="10160">
                  <a:moveTo>
                    <a:pt x="2920" y="9779"/>
                  </a:moveTo>
                  <a:lnTo>
                    <a:pt x="3936" y="9779"/>
                  </a:lnTo>
                </a:path>
                <a:path w="4445" h="10160">
                  <a:moveTo>
                    <a:pt x="2920" y="9779"/>
                  </a:moveTo>
                  <a:lnTo>
                    <a:pt x="3936" y="9779"/>
                  </a:lnTo>
                </a:path>
                <a:path w="4445" h="10160">
                  <a:moveTo>
                    <a:pt x="2920" y="0"/>
                  </a:moveTo>
                  <a:lnTo>
                    <a:pt x="2031" y="0"/>
                  </a:lnTo>
                  <a:lnTo>
                    <a:pt x="2031" y="762"/>
                  </a:lnTo>
                  <a:lnTo>
                    <a:pt x="1015" y="762"/>
                  </a:lnTo>
                  <a:lnTo>
                    <a:pt x="1015" y="1651"/>
                  </a:lnTo>
                  <a:lnTo>
                    <a:pt x="0" y="2413"/>
                  </a:lnTo>
                  <a:lnTo>
                    <a:pt x="0" y="3175"/>
                  </a:lnTo>
                  <a:lnTo>
                    <a:pt x="0" y="4064"/>
                  </a:lnTo>
                  <a:lnTo>
                    <a:pt x="0" y="4826"/>
                  </a:lnTo>
                  <a:lnTo>
                    <a:pt x="0" y="5715"/>
                  </a:lnTo>
                  <a:lnTo>
                    <a:pt x="0" y="6477"/>
                  </a:lnTo>
                  <a:lnTo>
                    <a:pt x="1015" y="7239"/>
                  </a:lnTo>
                  <a:lnTo>
                    <a:pt x="1015" y="8128"/>
                  </a:lnTo>
                  <a:lnTo>
                    <a:pt x="2031" y="8890"/>
                  </a:lnTo>
                  <a:lnTo>
                    <a:pt x="2920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3315112" y="352970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3809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3319937" y="3532118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0" y="889"/>
                  </a:lnTo>
                  <a:lnTo>
                    <a:pt x="1015" y="1651"/>
                  </a:lnTo>
                  <a:lnTo>
                    <a:pt x="1015" y="2540"/>
                  </a:lnTo>
                  <a:lnTo>
                    <a:pt x="1904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3321842" y="353211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3318921" y="352487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920" y="0"/>
                  </a:moveTo>
                  <a:lnTo>
                    <a:pt x="2031" y="762"/>
                  </a:lnTo>
                  <a:lnTo>
                    <a:pt x="1015" y="762"/>
                  </a:lnTo>
                  <a:lnTo>
                    <a:pt x="1015" y="1651"/>
                  </a:lnTo>
                  <a:lnTo>
                    <a:pt x="0" y="2413"/>
                  </a:lnTo>
                  <a:lnTo>
                    <a:pt x="0" y="4064"/>
                  </a:lnTo>
                  <a:lnTo>
                    <a:pt x="0" y="4826"/>
                  </a:lnTo>
                  <a:lnTo>
                    <a:pt x="0" y="6477"/>
                  </a:lnTo>
                  <a:lnTo>
                    <a:pt x="0" y="7239"/>
                  </a:lnTo>
                  <a:lnTo>
                    <a:pt x="1015" y="7239"/>
                  </a:lnTo>
                </a:path>
                <a:path w="3175" h="7620">
                  <a:moveTo>
                    <a:pt x="2920" y="7239"/>
                  </a:moveTo>
                  <a:lnTo>
                    <a:pt x="2031" y="6477"/>
                  </a:lnTo>
                  <a:lnTo>
                    <a:pt x="2031" y="5715"/>
                  </a:lnTo>
                  <a:lnTo>
                    <a:pt x="2031" y="4064"/>
                  </a:lnTo>
                  <a:lnTo>
                    <a:pt x="2031" y="3175"/>
                  </a:lnTo>
                  <a:lnTo>
                    <a:pt x="2031" y="1651"/>
                  </a:lnTo>
                  <a:lnTo>
                    <a:pt x="2920" y="1651"/>
                  </a:lnTo>
                  <a:lnTo>
                    <a:pt x="292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3239426" y="357212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3290222" y="3479918"/>
              <a:ext cx="14604" cy="16510"/>
            </a:xfrm>
            <a:custGeom>
              <a:avLst/>
              <a:gdLst/>
              <a:ahLst/>
              <a:cxnLst/>
              <a:rect l="l" t="t" r="r" b="b"/>
              <a:pathLst>
                <a:path w="14604" h="16510">
                  <a:moveTo>
                    <a:pt x="13460" y="0"/>
                  </a:moveTo>
                  <a:lnTo>
                    <a:pt x="14349" y="16384"/>
                  </a:lnTo>
                </a:path>
                <a:path w="14604" h="16510">
                  <a:moveTo>
                    <a:pt x="13460" y="0"/>
                  </a:moveTo>
                  <a:lnTo>
                    <a:pt x="14349" y="16384"/>
                  </a:lnTo>
                </a:path>
                <a:path w="14604" h="16510">
                  <a:moveTo>
                    <a:pt x="2920" y="4064"/>
                  </a:moveTo>
                  <a:lnTo>
                    <a:pt x="888" y="8255"/>
                  </a:lnTo>
                  <a:lnTo>
                    <a:pt x="0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3288317" y="3483982"/>
              <a:ext cx="3175" cy="20955"/>
            </a:xfrm>
            <a:custGeom>
              <a:avLst/>
              <a:gdLst/>
              <a:ahLst/>
              <a:cxnLst/>
              <a:rect l="l" t="t" r="r" b="b"/>
              <a:pathLst>
                <a:path w="3175" h="20954">
                  <a:moveTo>
                    <a:pt x="2793" y="0"/>
                  </a:moveTo>
                  <a:lnTo>
                    <a:pt x="1904" y="4953"/>
                  </a:lnTo>
                  <a:lnTo>
                    <a:pt x="0" y="9906"/>
                  </a:lnTo>
                  <a:lnTo>
                    <a:pt x="0" y="14732"/>
                  </a:lnTo>
                  <a:lnTo>
                    <a:pt x="0" y="2044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3290222" y="3483982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2920" y="0"/>
                  </a:moveTo>
                  <a:lnTo>
                    <a:pt x="888" y="4191"/>
                  </a:lnTo>
                  <a:lnTo>
                    <a:pt x="0" y="901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3313207" y="3482458"/>
              <a:ext cx="3175" cy="20320"/>
            </a:xfrm>
            <a:custGeom>
              <a:avLst/>
              <a:gdLst/>
              <a:ahLst/>
              <a:cxnLst/>
              <a:rect l="l" t="t" r="r" b="b"/>
              <a:pathLst>
                <a:path w="3175" h="20320">
                  <a:moveTo>
                    <a:pt x="2920" y="0"/>
                  </a:moveTo>
                  <a:lnTo>
                    <a:pt x="1015" y="4826"/>
                  </a:lnTo>
                  <a:lnTo>
                    <a:pt x="0" y="9779"/>
                  </a:lnTo>
                  <a:lnTo>
                    <a:pt x="0" y="15494"/>
                  </a:lnTo>
                  <a:lnTo>
                    <a:pt x="0" y="2032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3311302" y="3482458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2920" y="0"/>
                  </a:moveTo>
                  <a:lnTo>
                    <a:pt x="1015" y="4826"/>
                  </a:lnTo>
                  <a:lnTo>
                    <a:pt x="0" y="9779"/>
                  </a:lnTo>
                </a:path>
                <a:path w="3175" h="10160">
                  <a:moveTo>
                    <a:pt x="2920" y="0"/>
                  </a:moveTo>
                  <a:lnTo>
                    <a:pt x="1015" y="4826"/>
                  </a:lnTo>
                  <a:lnTo>
                    <a:pt x="0" y="9779"/>
                  </a:lnTo>
                </a:path>
                <a:path w="3175" h="10160">
                  <a:moveTo>
                    <a:pt x="1904" y="8890"/>
                  </a:moveTo>
                  <a:lnTo>
                    <a:pt x="292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3288317" y="3487284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5" h="33654">
                  <a:moveTo>
                    <a:pt x="1904" y="0"/>
                  </a:moveTo>
                  <a:lnTo>
                    <a:pt x="888" y="3302"/>
                  </a:lnTo>
                </a:path>
                <a:path w="42545" h="33654">
                  <a:moveTo>
                    <a:pt x="41271" y="22099"/>
                  </a:moveTo>
                  <a:lnTo>
                    <a:pt x="41271" y="19559"/>
                  </a:lnTo>
                  <a:lnTo>
                    <a:pt x="41271" y="17146"/>
                  </a:lnTo>
                  <a:lnTo>
                    <a:pt x="40255" y="15494"/>
                  </a:lnTo>
                  <a:lnTo>
                    <a:pt x="39239" y="13081"/>
                  </a:lnTo>
                </a:path>
                <a:path w="42545" h="33654">
                  <a:moveTo>
                    <a:pt x="41271" y="33530"/>
                  </a:moveTo>
                  <a:lnTo>
                    <a:pt x="41271" y="32641"/>
                  </a:lnTo>
                  <a:lnTo>
                    <a:pt x="42160" y="31879"/>
                  </a:lnTo>
                  <a:lnTo>
                    <a:pt x="42160" y="30989"/>
                  </a:lnTo>
                  <a:lnTo>
                    <a:pt x="42160" y="29338"/>
                  </a:lnTo>
                </a:path>
                <a:path w="42545" h="33654">
                  <a:moveTo>
                    <a:pt x="41271" y="22099"/>
                  </a:moveTo>
                  <a:lnTo>
                    <a:pt x="42160" y="29338"/>
                  </a:lnTo>
                  <a:lnTo>
                    <a:pt x="41271" y="22099"/>
                  </a:lnTo>
                  <a:close/>
                </a:path>
                <a:path w="42545" h="33654">
                  <a:moveTo>
                    <a:pt x="39239" y="13081"/>
                  </a:moveTo>
                  <a:lnTo>
                    <a:pt x="40255" y="15494"/>
                  </a:lnTo>
                  <a:lnTo>
                    <a:pt x="41271" y="17908"/>
                  </a:lnTo>
                  <a:lnTo>
                    <a:pt x="41271" y="19559"/>
                  </a:lnTo>
                  <a:lnTo>
                    <a:pt x="41271" y="22099"/>
                  </a:lnTo>
                </a:path>
                <a:path w="42545" h="33654">
                  <a:moveTo>
                    <a:pt x="42160" y="29338"/>
                  </a:moveTo>
                  <a:lnTo>
                    <a:pt x="42160" y="30989"/>
                  </a:lnTo>
                  <a:lnTo>
                    <a:pt x="41271" y="32641"/>
                  </a:lnTo>
                  <a:lnTo>
                    <a:pt x="41271" y="33530"/>
                  </a:lnTo>
                </a:path>
                <a:path w="42545" h="33654">
                  <a:moveTo>
                    <a:pt x="0" y="17146"/>
                  </a:moveTo>
                  <a:lnTo>
                    <a:pt x="1904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3290222" y="349300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13714" y="5334"/>
                  </a:moveTo>
                  <a:lnTo>
                    <a:pt x="13714" y="5334"/>
                  </a:lnTo>
                </a:path>
              </a:pathLst>
            </a:custGeom>
            <a:ln w="106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3295047" y="350519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89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3295936" y="3502017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825" y="0"/>
                  </a:moveTo>
                  <a:lnTo>
                    <a:pt x="3809" y="762"/>
                  </a:lnTo>
                  <a:lnTo>
                    <a:pt x="1904" y="762"/>
                  </a:lnTo>
                  <a:lnTo>
                    <a:pt x="1015" y="2413"/>
                  </a:lnTo>
                  <a:lnTo>
                    <a:pt x="0" y="317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3289206" y="3495413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5" h="13970">
                  <a:moveTo>
                    <a:pt x="1904" y="13970"/>
                  </a:moveTo>
                  <a:lnTo>
                    <a:pt x="0" y="13970"/>
                  </a:lnTo>
                </a:path>
                <a:path w="10795" h="13970">
                  <a:moveTo>
                    <a:pt x="8635" y="0"/>
                  </a:moveTo>
                  <a:lnTo>
                    <a:pt x="6730" y="0"/>
                  </a:lnTo>
                  <a:lnTo>
                    <a:pt x="5841" y="889"/>
                  </a:lnTo>
                  <a:lnTo>
                    <a:pt x="3936" y="2540"/>
                  </a:lnTo>
                  <a:lnTo>
                    <a:pt x="2920" y="4064"/>
                  </a:lnTo>
                  <a:lnTo>
                    <a:pt x="1904" y="6604"/>
                  </a:lnTo>
                  <a:lnTo>
                    <a:pt x="1015" y="9017"/>
                  </a:lnTo>
                  <a:lnTo>
                    <a:pt x="0" y="11430"/>
                  </a:lnTo>
                  <a:lnTo>
                    <a:pt x="0" y="13970"/>
                  </a:lnTo>
                </a:path>
                <a:path w="10795" h="13970">
                  <a:moveTo>
                    <a:pt x="10540" y="0"/>
                  </a:moveTo>
                  <a:lnTo>
                    <a:pt x="8635" y="0"/>
                  </a:lnTo>
                </a:path>
                <a:path w="10795" h="13970">
                  <a:moveTo>
                    <a:pt x="0" y="13970"/>
                  </a:moveTo>
                  <a:lnTo>
                    <a:pt x="1904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3292127" y="351421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0"/>
                  </a:moveTo>
                  <a:lnTo>
                    <a:pt x="1015" y="889"/>
                  </a:ln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3290222" y="3493000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13714" y="5334"/>
                  </a:moveTo>
                  <a:lnTo>
                    <a:pt x="13714" y="5334"/>
                  </a:lnTo>
                </a:path>
              </a:pathLst>
            </a:custGeom>
            <a:ln w="1066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3311302" y="350277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89"/>
                  </a:moveTo>
                  <a:lnTo>
                    <a:pt x="1904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3311302" y="349223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13714" y="5715"/>
                  </a:moveTo>
                  <a:lnTo>
                    <a:pt x="13714" y="5715"/>
                  </a:lnTo>
                </a:path>
              </a:pathLst>
            </a:custGeom>
            <a:ln w="11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3306476" y="35134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3306476" y="3497953"/>
              <a:ext cx="5080" cy="15875"/>
            </a:xfrm>
            <a:custGeom>
              <a:avLst/>
              <a:gdLst/>
              <a:ahLst/>
              <a:cxnLst/>
              <a:rect l="l" t="t" r="r" b="b"/>
              <a:pathLst>
                <a:path w="5079" h="15875">
                  <a:moveTo>
                    <a:pt x="1904" y="4064"/>
                  </a:moveTo>
                  <a:lnTo>
                    <a:pt x="1015" y="1524"/>
                  </a:lnTo>
                </a:path>
                <a:path w="5079" h="15875">
                  <a:moveTo>
                    <a:pt x="4825" y="4064"/>
                  </a:moveTo>
                  <a:lnTo>
                    <a:pt x="3936" y="6477"/>
                  </a:lnTo>
                  <a:lnTo>
                    <a:pt x="3936" y="8128"/>
                  </a:lnTo>
                  <a:lnTo>
                    <a:pt x="3936" y="10541"/>
                  </a:lnTo>
                </a:path>
                <a:path w="5079" h="15875">
                  <a:moveTo>
                    <a:pt x="3936" y="10541"/>
                  </a:moveTo>
                  <a:lnTo>
                    <a:pt x="1904" y="10541"/>
                  </a:lnTo>
                </a:path>
                <a:path w="5079" h="15875">
                  <a:moveTo>
                    <a:pt x="4825" y="0"/>
                  </a:moveTo>
                  <a:lnTo>
                    <a:pt x="3936" y="1524"/>
                  </a:lnTo>
                  <a:lnTo>
                    <a:pt x="2920" y="4064"/>
                  </a:lnTo>
                  <a:lnTo>
                    <a:pt x="2920" y="5715"/>
                  </a:lnTo>
                  <a:lnTo>
                    <a:pt x="1904" y="8128"/>
                  </a:lnTo>
                  <a:lnTo>
                    <a:pt x="1904" y="10541"/>
                  </a:lnTo>
                </a:path>
                <a:path w="5079" h="15875">
                  <a:moveTo>
                    <a:pt x="1904" y="10541"/>
                  </a:moveTo>
                  <a:lnTo>
                    <a:pt x="3936" y="10541"/>
                  </a:lnTo>
                </a:path>
                <a:path w="5079" h="15875">
                  <a:moveTo>
                    <a:pt x="2920" y="15494"/>
                  </a:moveTo>
                  <a:lnTo>
                    <a:pt x="1904" y="15494"/>
                  </a:lnTo>
                  <a:lnTo>
                    <a:pt x="1015" y="15494"/>
                  </a:lnTo>
                  <a:lnTo>
                    <a:pt x="0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3311302" y="350277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889"/>
                  </a:moveTo>
                  <a:lnTo>
                    <a:pt x="1904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3311302" y="3492237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13714" y="5715"/>
                  </a:moveTo>
                  <a:lnTo>
                    <a:pt x="13714" y="5715"/>
                  </a:lnTo>
                </a:path>
              </a:pathLst>
            </a:custGeom>
            <a:ln w="11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3293142" y="3513448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70">
                  <a:moveTo>
                    <a:pt x="0" y="762"/>
                  </a:moveTo>
                  <a:lnTo>
                    <a:pt x="1333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3300762" y="3502017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4317" y="-13716"/>
                  </a:moveTo>
                  <a:lnTo>
                    <a:pt x="4317" y="13716"/>
                  </a:lnTo>
                </a:path>
              </a:pathLst>
            </a:custGeom>
            <a:ln w="86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3291111" y="3495413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79" h="19050">
                  <a:moveTo>
                    <a:pt x="17270" y="6604"/>
                  </a:moveTo>
                  <a:lnTo>
                    <a:pt x="16381" y="4064"/>
                  </a:lnTo>
                  <a:lnTo>
                    <a:pt x="14476" y="2540"/>
                  </a:lnTo>
                  <a:lnTo>
                    <a:pt x="12571" y="889"/>
                  </a:lnTo>
                  <a:lnTo>
                    <a:pt x="11555" y="0"/>
                  </a:lnTo>
                  <a:lnTo>
                    <a:pt x="9651" y="0"/>
                  </a:lnTo>
                  <a:lnTo>
                    <a:pt x="7746" y="0"/>
                  </a:lnTo>
                  <a:lnTo>
                    <a:pt x="0" y="11430"/>
                  </a:lnTo>
                  <a:lnTo>
                    <a:pt x="0" y="13970"/>
                  </a:lnTo>
                </a:path>
                <a:path w="17779" h="19050">
                  <a:moveTo>
                    <a:pt x="2031" y="18797"/>
                  </a:moveTo>
                  <a:lnTo>
                    <a:pt x="15365" y="18035"/>
                  </a:lnTo>
                </a:path>
                <a:path w="17779" h="19050">
                  <a:moveTo>
                    <a:pt x="9651" y="0"/>
                  </a:moveTo>
                  <a:lnTo>
                    <a:pt x="10667" y="0"/>
                  </a:lnTo>
                  <a:lnTo>
                    <a:pt x="11555" y="0"/>
                  </a:lnTo>
                  <a:lnTo>
                    <a:pt x="13460" y="889"/>
                  </a:lnTo>
                  <a:lnTo>
                    <a:pt x="14476" y="1651"/>
                  </a:lnTo>
                  <a:lnTo>
                    <a:pt x="15365" y="3302"/>
                  </a:lnTo>
                  <a:lnTo>
                    <a:pt x="16381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3313207" y="3491348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29">
                  <a:moveTo>
                    <a:pt x="-13714" y="5715"/>
                  </a:moveTo>
                  <a:lnTo>
                    <a:pt x="13714" y="5715"/>
                  </a:lnTo>
                </a:path>
              </a:pathLst>
            </a:custGeom>
            <a:ln w="11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3306476" y="3505192"/>
              <a:ext cx="1905" cy="8255"/>
            </a:xfrm>
            <a:custGeom>
              <a:avLst/>
              <a:gdLst/>
              <a:ahLst/>
              <a:cxnLst/>
              <a:rect l="l" t="t" r="r" b="b"/>
              <a:pathLst>
                <a:path w="1904" h="8254">
                  <a:moveTo>
                    <a:pt x="0" y="8255"/>
                  </a:moveTo>
                  <a:lnTo>
                    <a:pt x="1015" y="6604"/>
                  </a:lnTo>
                  <a:lnTo>
                    <a:pt x="1015" y="4191"/>
                  </a:lnTo>
                  <a:lnTo>
                    <a:pt x="1015" y="2540"/>
                  </a:lnTo>
                  <a:lnTo>
                    <a:pt x="1904" y="889"/>
                  </a:lnTo>
                  <a:lnTo>
                    <a:pt x="1904" y="0"/>
                  </a:lnTo>
                </a:path>
                <a:path w="1904" h="8254">
                  <a:moveTo>
                    <a:pt x="1904" y="0"/>
                  </a:moveTo>
                  <a:lnTo>
                    <a:pt x="1904" y="1651"/>
                  </a:lnTo>
                  <a:lnTo>
                    <a:pt x="1015" y="3302"/>
                  </a:lnTo>
                  <a:lnTo>
                    <a:pt x="1015" y="4191"/>
                  </a:lnTo>
                  <a:lnTo>
                    <a:pt x="1015" y="5715"/>
                  </a:lnTo>
                  <a:lnTo>
                    <a:pt x="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3306476" y="35125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3288317" y="3490586"/>
              <a:ext cx="23495" cy="18415"/>
            </a:xfrm>
            <a:custGeom>
              <a:avLst/>
              <a:gdLst/>
              <a:ahLst/>
              <a:cxnLst/>
              <a:rect l="l" t="t" r="r" b="b"/>
              <a:pathLst>
                <a:path w="23495" h="18414">
                  <a:moveTo>
                    <a:pt x="22096" y="17908"/>
                  </a:moveTo>
                  <a:lnTo>
                    <a:pt x="22096" y="15494"/>
                  </a:lnTo>
                  <a:lnTo>
                    <a:pt x="22096" y="13843"/>
                  </a:lnTo>
                  <a:lnTo>
                    <a:pt x="22984" y="11430"/>
                  </a:lnTo>
                </a:path>
                <a:path w="23495" h="18414">
                  <a:moveTo>
                    <a:pt x="22984" y="7366"/>
                  </a:moveTo>
                  <a:lnTo>
                    <a:pt x="22096" y="8890"/>
                  </a:lnTo>
                  <a:lnTo>
                    <a:pt x="22096" y="9779"/>
                  </a:lnTo>
                  <a:lnTo>
                    <a:pt x="21080" y="11430"/>
                  </a:lnTo>
                  <a:lnTo>
                    <a:pt x="20064" y="13843"/>
                  </a:lnTo>
                  <a:lnTo>
                    <a:pt x="20064" y="16257"/>
                  </a:lnTo>
                  <a:lnTo>
                    <a:pt x="20064" y="17908"/>
                  </a:lnTo>
                </a:path>
                <a:path w="23495" h="18414">
                  <a:moveTo>
                    <a:pt x="888" y="0"/>
                  </a:moveTo>
                  <a:lnTo>
                    <a:pt x="0" y="4064"/>
                  </a:lnTo>
                  <a:lnTo>
                    <a:pt x="0" y="7366"/>
                  </a:lnTo>
                  <a:lnTo>
                    <a:pt x="0" y="10541"/>
                  </a:lnTo>
                  <a:lnTo>
                    <a:pt x="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3291111" y="3495413"/>
              <a:ext cx="10160" cy="19685"/>
            </a:xfrm>
            <a:custGeom>
              <a:avLst/>
              <a:gdLst/>
              <a:ahLst/>
              <a:cxnLst/>
              <a:rect l="l" t="t" r="r" b="b"/>
              <a:pathLst>
                <a:path w="10160" h="19685">
                  <a:moveTo>
                    <a:pt x="9651" y="6604"/>
                  </a:moveTo>
                  <a:lnTo>
                    <a:pt x="8635" y="7366"/>
                  </a:lnTo>
                  <a:lnTo>
                    <a:pt x="7746" y="7366"/>
                  </a:lnTo>
                  <a:lnTo>
                    <a:pt x="5841" y="8255"/>
                  </a:lnTo>
                  <a:lnTo>
                    <a:pt x="4825" y="9017"/>
                  </a:lnTo>
                  <a:lnTo>
                    <a:pt x="4825" y="10668"/>
                  </a:lnTo>
                  <a:lnTo>
                    <a:pt x="3936" y="11430"/>
                  </a:lnTo>
                  <a:lnTo>
                    <a:pt x="2920" y="12319"/>
                  </a:lnTo>
                  <a:lnTo>
                    <a:pt x="2920" y="13970"/>
                  </a:lnTo>
                  <a:lnTo>
                    <a:pt x="2920" y="15494"/>
                  </a:lnTo>
                  <a:lnTo>
                    <a:pt x="2031" y="17146"/>
                  </a:lnTo>
                  <a:lnTo>
                    <a:pt x="2031" y="18797"/>
                  </a:lnTo>
                </a:path>
                <a:path w="10160" h="19685">
                  <a:moveTo>
                    <a:pt x="1015" y="19686"/>
                  </a:moveTo>
                  <a:lnTo>
                    <a:pt x="2031" y="18797"/>
                  </a:lnTo>
                  <a:lnTo>
                    <a:pt x="2031" y="17146"/>
                  </a:lnTo>
                  <a:lnTo>
                    <a:pt x="2920" y="15494"/>
                  </a:lnTo>
                  <a:lnTo>
                    <a:pt x="2920" y="13081"/>
                  </a:lnTo>
                  <a:lnTo>
                    <a:pt x="2920" y="12319"/>
                  </a:lnTo>
                  <a:lnTo>
                    <a:pt x="3936" y="10668"/>
                  </a:lnTo>
                </a:path>
                <a:path w="10160" h="19685">
                  <a:moveTo>
                    <a:pt x="9651" y="6604"/>
                  </a:moveTo>
                  <a:lnTo>
                    <a:pt x="8635" y="7366"/>
                  </a:lnTo>
                  <a:lnTo>
                    <a:pt x="6730" y="7366"/>
                  </a:lnTo>
                  <a:lnTo>
                    <a:pt x="5841" y="8255"/>
                  </a:lnTo>
                  <a:lnTo>
                    <a:pt x="4825" y="9017"/>
                  </a:lnTo>
                  <a:lnTo>
                    <a:pt x="3936" y="10668"/>
                  </a:lnTo>
                  <a:lnTo>
                    <a:pt x="2920" y="11430"/>
                  </a:lnTo>
                  <a:lnTo>
                    <a:pt x="2031" y="13081"/>
                  </a:lnTo>
                  <a:lnTo>
                    <a:pt x="2031" y="15494"/>
                  </a:lnTo>
                  <a:lnTo>
                    <a:pt x="1015" y="18035"/>
                  </a:lnTo>
                  <a:lnTo>
                    <a:pt x="1015" y="19686"/>
                  </a:lnTo>
                </a:path>
                <a:path w="10160" h="19685">
                  <a:moveTo>
                    <a:pt x="0" y="13970"/>
                  </a:moveTo>
                  <a:lnTo>
                    <a:pt x="0" y="11430"/>
                  </a:lnTo>
                  <a:lnTo>
                    <a:pt x="1015" y="9017"/>
                  </a:lnTo>
                  <a:lnTo>
                    <a:pt x="1015" y="6604"/>
                  </a:lnTo>
                  <a:lnTo>
                    <a:pt x="2031" y="4953"/>
                  </a:lnTo>
                  <a:lnTo>
                    <a:pt x="2920" y="4064"/>
                  </a:lnTo>
                  <a:lnTo>
                    <a:pt x="3936" y="2540"/>
                  </a:lnTo>
                  <a:lnTo>
                    <a:pt x="4825" y="1651"/>
                  </a:lnTo>
                  <a:lnTo>
                    <a:pt x="5841" y="889"/>
                  </a:lnTo>
                  <a:lnTo>
                    <a:pt x="6730" y="0"/>
                  </a:lnTo>
                  <a:lnTo>
                    <a:pt x="7746" y="0"/>
                  </a:lnTo>
                  <a:lnTo>
                    <a:pt x="965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3289206" y="3495413"/>
              <a:ext cx="8890" cy="13970"/>
            </a:xfrm>
            <a:custGeom>
              <a:avLst/>
              <a:gdLst/>
              <a:ahLst/>
              <a:cxnLst/>
              <a:rect l="l" t="t" r="r" b="b"/>
              <a:pathLst>
                <a:path w="8889" h="13970">
                  <a:moveTo>
                    <a:pt x="8635" y="0"/>
                  </a:moveTo>
                  <a:lnTo>
                    <a:pt x="7746" y="0"/>
                  </a:lnTo>
                  <a:lnTo>
                    <a:pt x="6730" y="0"/>
                  </a:lnTo>
                  <a:lnTo>
                    <a:pt x="5841" y="889"/>
                  </a:lnTo>
                  <a:lnTo>
                    <a:pt x="4825" y="889"/>
                  </a:lnTo>
                  <a:lnTo>
                    <a:pt x="4825" y="1651"/>
                  </a:lnTo>
                  <a:lnTo>
                    <a:pt x="3936" y="2540"/>
                  </a:lnTo>
                  <a:lnTo>
                    <a:pt x="2920" y="4064"/>
                  </a:lnTo>
                  <a:lnTo>
                    <a:pt x="1904" y="4953"/>
                  </a:lnTo>
                  <a:lnTo>
                    <a:pt x="1904" y="5715"/>
                  </a:lnTo>
                  <a:lnTo>
                    <a:pt x="1015" y="8255"/>
                  </a:lnTo>
                  <a:lnTo>
                    <a:pt x="0" y="10668"/>
                  </a:lnTo>
                  <a:lnTo>
                    <a:pt x="0" y="12319"/>
                  </a:lnTo>
                  <a:lnTo>
                    <a:pt x="0" y="1397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3321842" y="346277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1015" y="254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3318921" y="3438386"/>
              <a:ext cx="6985" cy="33655"/>
            </a:xfrm>
            <a:custGeom>
              <a:avLst/>
              <a:gdLst/>
              <a:ahLst/>
              <a:cxnLst/>
              <a:rect l="l" t="t" r="r" b="b"/>
              <a:pathLst>
                <a:path w="6985" h="33654">
                  <a:moveTo>
                    <a:pt x="0" y="0"/>
                  </a:moveTo>
                  <a:lnTo>
                    <a:pt x="6730" y="3340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3342033" y="3471027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0" y="0"/>
                  </a:moveTo>
                  <a:lnTo>
                    <a:pt x="888" y="1143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3339113" y="34808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3326668" y="3471027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2444" y="0"/>
                  </a:moveTo>
                  <a:lnTo>
                    <a:pt x="12444" y="10541"/>
                  </a:lnTo>
                  <a:lnTo>
                    <a:pt x="9524" y="9779"/>
                  </a:lnTo>
                </a:path>
                <a:path w="12700" h="12700">
                  <a:moveTo>
                    <a:pt x="888" y="4826"/>
                  </a:moveTo>
                  <a:lnTo>
                    <a:pt x="1904" y="11430"/>
                  </a:lnTo>
                </a:path>
                <a:path w="12700" h="12700">
                  <a:moveTo>
                    <a:pt x="0" y="3175"/>
                  </a:moveTo>
                  <a:lnTo>
                    <a:pt x="888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3328572" y="3481569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4">
                  <a:moveTo>
                    <a:pt x="14349" y="889"/>
                  </a:moveTo>
                  <a:lnTo>
                    <a:pt x="13460" y="889"/>
                  </a:lnTo>
                  <a:lnTo>
                    <a:pt x="12444" y="889"/>
                  </a:lnTo>
                  <a:lnTo>
                    <a:pt x="11555" y="889"/>
                  </a:lnTo>
                  <a:lnTo>
                    <a:pt x="10540" y="889"/>
                  </a:lnTo>
                </a:path>
                <a:path w="14604" h="1904">
                  <a:moveTo>
                    <a:pt x="12444" y="889"/>
                  </a:moveTo>
                  <a:lnTo>
                    <a:pt x="1015" y="1651"/>
                  </a:lnTo>
                </a:path>
                <a:path w="14604" h="1904">
                  <a:moveTo>
                    <a:pt x="14349" y="889"/>
                  </a:moveTo>
                  <a:lnTo>
                    <a:pt x="10540" y="889"/>
                  </a:lnTo>
                  <a:lnTo>
                    <a:pt x="10540" y="0"/>
                  </a:lnTo>
                  <a:lnTo>
                    <a:pt x="0" y="889"/>
                  </a:ln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3327556" y="3482458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70">
                  <a:moveTo>
                    <a:pt x="11555" y="0"/>
                  </a:moveTo>
                  <a:lnTo>
                    <a:pt x="1015" y="762"/>
                  </a:lnTo>
                  <a:lnTo>
                    <a:pt x="1015" y="0"/>
                  </a:lnTo>
                </a:path>
                <a:path w="12064" h="1270">
                  <a:moveTo>
                    <a:pt x="2031" y="762"/>
                  </a:moveTo>
                  <a:lnTo>
                    <a:pt x="0" y="762"/>
                  </a:lnTo>
                </a:path>
                <a:path w="12064" h="1270">
                  <a:moveTo>
                    <a:pt x="1015" y="762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3339113" y="3471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3339113" y="347102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3322858" y="3465312"/>
              <a:ext cx="16510" cy="15875"/>
            </a:xfrm>
            <a:custGeom>
              <a:avLst/>
              <a:gdLst/>
              <a:ahLst/>
              <a:cxnLst/>
              <a:rect l="l" t="t" r="r" b="b"/>
              <a:pathLst>
                <a:path w="16510" h="15875">
                  <a:moveTo>
                    <a:pt x="2793" y="10541"/>
                  </a:moveTo>
                  <a:lnTo>
                    <a:pt x="2793" y="8128"/>
                  </a:lnTo>
                  <a:lnTo>
                    <a:pt x="1904" y="4826"/>
                  </a:lnTo>
                  <a:lnTo>
                    <a:pt x="888" y="2413"/>
                  </a:lnTo>
                  <a:lnTo>
                    <a:pt x="0" y="0"/>
                  </a:lnTo>
                </a:path>
                <a:path w="16510" h="15875">
                  <a:moveTo>
                    <a:pt x="12444" y="5715"/>
                  </a:moveTo>
                  <a:lnTo>
                    <a:pt x="13333" y="10541"/>
                  </a:lnTo>
                  <a:lnTo>
                    <a:pt x="11428" y="8128"/>
                  </a:lnTo>
                  <a:lnTo>
                    <a:pt x="10540" y="5715"/>
                  </a:lnTo>
                </a:path>
                <a:path w="16510" h="15875">
                  <a:moveTo>
                    <a:pt x="16254" y="15494"/>
                  </a:moveTo>
                  <a:lnTo>
                    <a:pt x="15365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3338224" y="34791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3336192" y="347750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4">
                  <a:moveTo>
                    <a:pt x="1015" y="762"/>
                  </a:moveTo>
                  <a:lnTo>
                    <a:pt x="2031" y="1651"/>
                  </a:lnTo>
                </a:path>
                <a:path w="2539" h="1904">
                  <a:moveTo>
                    <a:pt x="0" y="0"/>
                  </a:moveTo>
                  <a:lnTo>
                    <a:pt x="101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3336192" y="347585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3335303" y="347102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888" y="0"/>
                  </a:lnTo>
                </a:path>
                <a:path w="3810">
                  <a:moveTo>
                    <a:pt x="888" y="0"/>
                  </a:moveTo>
                  <a:lnTo>
                    <a:pt x="1904" y="0"/>
                  </a:lnTo>
                </a:path>
                <a:path w="3810">
                  <a:moveTo>
                    <a:pt x="2920" y="0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3331493" y="3473440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1904" y="3302"/>
                  </a:moveTo>
                  <a:lnTo>
                    <a:pt x="0" y="1651"/>
                  </a:lnTo>
                </a:path>
                <a:path w="3175" h="3810">
                  <a:moveTo>
                    <a:pt x="0" y="1651"/>
                  </a:moveTo>
                  <a:lnTo>
                    <a:pt x="888" y="1651"/>
                  </a:lnTo>
                  <a:lnTo>
                    <a:pt x="888" y="762"/>
                  </a:lnTo>
                  <a:lnTo>
                    <a:pt x="1904" y="762"/>
                  </a:lnTo>
                  <a:lnTo>
                    <a:pt x="2793" y="762"/>
                  </a:ln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3333398" y="347585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889"/>
                  </a:moveTo>
                  <a:lnTo>
                    <a:pt x="888" y="889"/>
                  </a:lnTo>
                  <a:lnTo>
                    <a:pt x="1904" y="889"/>
                  </a:lnTo>
                  <a:lnTo>
                    <a:pt x="1904" y="0"/>
                  </a:lnTo>
                  <a:lnTo>
                    <a:pt x="279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3330477" y="3467725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0" y="3302"/>
                  </a:moveTo>
                  <a:lnTo>
                    <a:pt x="1015" y="3302"/>
                  </a:lnTo>
                  <a:lnTo>
                    <a:pt x="1904" y="3302"/>
                  </a:lnTo>
                  <a:lnTo>
                    <a:pt x="2920" y="3302"/>
                  </a:lnTo>
                </a:path>
                <a:path w="5079" h="3810">
                  <a:moveTo>
                    <a:pt x="3809" y="0"/>
                  </a:moveTo>
                  <a:lnTo>
                    <a:pt x="3809" y="762"/>
                  </a:lnTo>
                  <a:lnTo>
                    <a:pt x="3809" y="1651"/>
                  </a:lnTo>
                  <a:lnTo>
                    <a:pt x="4825" y="2413"/>
                  </a:lnTo>
                  <a:lnTo>
                    <a:pt x="482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3328572" y="3475091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60" h="5714">
                  <a:moveTo>
                    <a:pt x="7619" y="5715"/>
                  </a:moveTo>
                  <a:lnTo>
                    <a:pt x="9651" y="4064"/>
                  </a:lnTo>
                </a:path>
                <a:path w="10160" h="5714">
                  <a:moveTo>
                    <a:pt x="1904" y="4064"/>
                  </a:moveTo>
                  <a:lnTo>
                    <a:pt x="1015" y="2413"/>
                  </a:lnTo>
                </a:path>
                <a:path w="10160" h="5714">
                  <a:moveTo>
                    <a:pt x="1015" y="2413"/>
                  </a:moveTo>
                  <a:lnTo>
                    <a:pt x="0" y="0"/>
                  </a:ln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3330477" y="3480807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3330477" y="347102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5">
                  <a:moveTo>
                    <a:pt x="0" y="0"/>
                  </a:moveTo>
                  <a:lnTo>
                    <a:pt x="0" y="1524"/>
                  </a:lnTo>
                  <a:lnTo>
                    <a:pt x="1015" y="2413"/>
                  </a:lnTo>
                  <a:lnTo>
                    <a:pt x="1015" y="406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3333398" y="347102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762"/>
                  </a:lnTo>
                  <a:lnTo>
                    <a:pt x="888" y="1524"/>
                  </a:lnTo>
                  <a:lnTo>
                    <a:pt x="888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3325652" y="3471027"/>
              <a:ext cx="5080" cy="10795"/>
            </a:xfrm>
            <a:custGeom>
              <a:avLst/>
              <a:gdLst/>
              <a:ahLst/>
              <a:cxnLst/>
              <a:rect l="l" t="t" r="r" b="b"/>
              <a:pathLst>
                <a:path w="5079" h="10795">
                  <a:moveTo>
                    <a:pt x="4825" y="0"/>
                  </a:moveTo>
                  <a:lnTo>
                    <a:pt x="1015" y="762"/>
                  </a:lnTo>
                </a:path>
                <a:path w="5079" h="10795">
                  <a:moveTo>
                    <a:pt x="3936" y="10541"/>
                  </a:moveTo>
                  <a:lnTo>
                    <a:pt x="4825" y="9779"/>
                  </a:lnTo>
                </a:path>
                <a:path w="5079" h="10795">
                  <a:moveTo>
                    <a:pt x="2920" y="8890"/>
                  </a:moveTo>
                  <a:lnTo>
                    <a:pt x="3936" y="7239"/>
                  </a:lnTo>
                </a:path>
                <a:path w="5079" h="10795">
                  <a:moveTo>
                    <a:pt x="2920" y="5715"/>
                  </a:moveTo>
                  <a:lnTo>
                    <a:pt x="2920" y="6477"/>
                  </a:lnTo>
                  <a:lnTo>
                    <a:pt x="3936" y="6477"/>
                  </a:lnTo>
                </a:path>
                <a:path w="5079" h="10795">
                  <a:moveTo>
                    <a:pt x="1015" y="4064"/>
                  </a:moveTo>
                  <a:lnTo>
                    <a:pt x="1904" y="4064"/>
                  </a:lnTo>
                  <a:lnTo>
                    <a:pt x="2920" y="4064"/>
                  </a:lnTo>
                </a:path>
                <a:path w="5079" h="10795">
                  <a:moveTo>
                    <a:pt x="1015" y="762"/>
                  </a:moveTo>
                  <a:lnTo>
                    <a:pt x="1015" y="1524"/>
                  </a:lnTo>
                  <a:lnTo>
                    <a:pt x="1904" y="3175"/>
                  </a:lnTo>
                  <a:lnTo>
                    <a:pt x="2920" y="4064"/>
                  </a:lnTo>
                </a:path>
                <a:path w="5079" h="10795">
                  <a:moveTo>
                    <a:pt x="0" y="762"/>
                  </a:moveTo>
                  <a:lnTo>
                    <a:pt x="1015" y="762"/>
                  </a:lnTo>
                </a:path>
                <a:path w="5079" h="10795">
                  <a:moveTo>
                    <a:pt x="1015" y="4064"/>
                  </a:moveTo>
                  <a:lnTo>
                    <a:pt x="2920" y="5715"/>
                  </a:lnTo>
                </a:path>
                <a:path w="5079" h="10795">
                  <a:moveTo>
                    <a:pt x="0" y="762"/>
                  </a:moveTo>
                  <a:lnTo>
                    <a:pt x="1015" y="2413"/>
                  </a:lnTo>
                  <a:lnTo>
                    <a:pt x="101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3328572" y="34799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3327556" y="348322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3334287" y="3467725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1015" y="2413"/>
                  </a:lnTo>
                  <a:lnTo>
                    <a:pt x="1015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3333398" y="3471027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79" h="10160">
                  <a:moveTo>
                    <a:pt x="3809" y="0"/>
                  </a:moveTo>
                  <a:lnTo>
                    <a:pt x="4825" y="0"/>
                  </a:lnTo>
                  <a:lnTo>
                    <a:pt x="3809" y="0"/>
                  </a:lnTo>
                  <a:lnTo>
                    <a:pt x="2793" y="0"/>
                  </a:lnTo>
                  <a:lnTo>
                    <a:pt x="1904" y="0"/>
                  </a:lnTo>
                </a:path>
                <a:path w="5079" h="10160">
                  <a:moveTo>
                    <a:pt x="2793" y="9779"/>
                  </a:moveTo>
                  <a:lnTo>
                    <a:pt x="1904" y="8128"/>
                  </a:lnTo>
                  <a:lnTo>
                    <a:pt x="888" y="7239"/>
                  </a:ln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3330477" y="347915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3328572" y="347674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904" y="4064"/>
                  </a:moveTo>
                  <a:lnTo>
                    <a:pt x="1015" y="4064"/>
                  </a:lnTo>
                  <a:lnTo>
                    <a:pt x="1015" y="3175"/>
                  </a:lnTo>
                  <a:lnTo>
                    <a:pt x="0" y="3175"/>
                  </a:lnTo>
                </a:path>
                <a:path w="1904" h="4445">
                  <a:moveTo>
                    <a:pt x="1015" y="1524"/>
                  </a:moveTo>
                  <a:lnTo>
                    <a:pt x="0" y="1524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3293142" y="34815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3291111" y="3483982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3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3291111" y="34815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3292127" y="34808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3297841" y="345388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3299746" y="345629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031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3291111" y="34808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3292127" y="348080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76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3316128" y="34799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3314223" y="34799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3314223" y="348245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3319937" y="3457056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0" y="0"/>
                  </a:moveTo>
                  <a:lnTo>
                    <a:pt x="0" y="1651"/>
                  </a:lnTo>
                  <a:lnTo>
                    <a:pt x="0" y="3302"/>
                  </a:lnTo>
                  <a:lnTo>
                    <a:pt x="1015" y="4064"/>
                  </a:lnTo>
                  <a:lnTo>
                    <a:pt x="1904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3313207" y="34791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762"/>
                  </a:moveTo>
                  <a:lnTo>
                    <a:pt x="1904" y="0"/>
                  </a:lnTo>
                  <a:lnTo>
                    <a:pt x="0" y="762"/>
                  </a:lnTo>
                </a:path>
                <a:path w="3175" h="1270">
                  <a:moveTo>
                    <a:pt x="2920" y="762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3292127" y="3479156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4">
                  <a:moveTo>
                    <a:pt x="22096" y="762"/>
                  </a:moveTo>
                  <a:lnTo>
                    <a:pt x="21080" y="762"/>
                  </a:lnTo>
                </a:path>
                <a:path w="22225" h="1904">
                  <a:moveTo>
                    <a:pt x="20191" y="0"/>
                  </a:moveTo>
                  <a:lnTo>
                    <a:pt x="21080" y="762"/>
                  </a:lnTo>
                  <a:lnTo>
                    <a:pt x="20191" y="0"/>
                  </a:ln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3293142" y="3479156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5" h="1904">
                  <a:moveTo>
                    <a:pt x="0" y="1651"/>
                  </a:moveTo>
                  <a:lnTo>
                    <a:pt x="1917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3316128" y="34799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3314223" y="347991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3314223" y="3482458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0" y="5715"/>
                  </a:moveTo>
                  <a:lnTo>
                    <a:pt x="888" y="2413"/>
                  </a:ln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3312318" y="3479156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793" y="0"/>
                  </a:moveTo>
                  <a:lnTo>
                    <a:pt x="1904" y="0"/>
                  </a:lnTo>
                  <a:lnTo>
                    <a:pt x="0" y="0"/>
                  </a:lnTo>
                  <a:lnTo>
                    <a:pt x="1904" y="0"/>
                  </a:lnTo>
                  <a:lnTo>
                    <a:pt x="2793" y="0"/>
                  </a:lnTo>
                  <a:close/>
                </a:path>
                <a:path w="3175" h="1270">
                  <a:moveTo>
                    <a:pt x="888" y="762"/>
                  </a:moveTo>
                  <a:lnTo>
                    <a:pt x="190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3293142" y="34815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3290222" y="3481569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888" y="0"/>
                  </a:moveTo>
                  <a:lnTo>
                    <a:pt x="888" y="889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0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3291111" y="34808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3297841" y="345388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0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1015" y="2413"/>
                  </a:lnTo>
                  <a:lnTo>
                    <a:pt x="1904" y="3175"/>
                  </a:lnTo>
                  <a:lnTo>
                    <a:pt x="2920" y="3175"/>
                  </a:lnTo>
                  <a:lnTo>
                    <a:pt x="3936" y="317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3291111" y="34808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3298857" y="3453881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2920" y="3175"/>
                  </a:moveTo>
                  <a:lnTo>
                    <a:pt x="1904" y="3175"/>
                  </a:lnTo>
                  <a:lnTo>
                    <a:pt x="1904" y="2413"/>
                  </a:lnTo>
                  <a:lnTo>
                    <a:pt x="888" y="2413"/>
                  </a:lnTo>
                  <a:lnTo>
                    <a:pt x="0" y="1651"/>
                  </a:lnTo>
                  <a:lnTo>
                    <a:pt x="0" y="762"/>
                  </a:lnTo>
                  <a:lnTo>
                    <a:pt x="0" y="0"/>
                  </a:lnTo>
                </a:path>
                <a:path w="5079" h="3175">
                  <a:moveTo>
                    <a:pt x="4825" y="2413"/>
                  </a:moveTo>
                  <a:lnTo>
                    <a:pt x="3809" y="3175"/>
                  </a:lnTo>
                  <a:lnTo>
                    <a:pt x="2920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3298857" y="345388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888" y="1651"/>
                  </a:lnTo>
                  <a:lnTo>
                    <a:pt x="888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3297841" y="3453881"/>
              <a:ext cx="4445" cy="3175"/>
            </a:xfrm>
            <a:custGeom>
              <a:avLst/>
              <a:gdLst/>
              <a:ahLst/>
              <a:cxnLst/>
              <a:rect l="l" t="t" r="r" b="b"/>
              <a:pathLst>
                <a:path w="4445" h="3175">
                  <a:moveTo>
                    <a:pt x="3936" y="3175"/>
                  </a:moveTo>
                  <a:lnTo>
                    <a:pt x="2920" y="3175"/>
                  </a:lnTo>
                  <a:lnTo>
                    <a:pt x="1904" y="3175"/>
                  </a:lnTo>
                  <a:lnTo>
                    <a:pt x="1015" y="2413"/>
                  </a:lnTo>
                  <a:lnTo>
                    <a:pt x="0" y="1651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3291111" y="34808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3292127" y="3452992"/>
              <a:ext cx="12700" cy="28575"/>
            </a:xfrm>
            <a:custGeom>
              <a:avLst/>
              <a:gdLst/>
              <a:ahLst/>
              <a:cxnLst/>
              <a:rect l="l" t="t" r="r" b="b"/>
              <a:pathLst>
                <a:path w="12700" h="28575">
                  <a:moveTo>
                    <a:pt x="1015" y="28576"/>
                  </a:moveTo>
                  <a:lnTo>
                    <a:pt x="1015" y="27814"/>
                  </a:lnTo>
                  <a:lnTo>
                    <a:pt x="0" y="27814"/>
                  </a:lnTo>
                </a:path>
                <a:path w="12700" h="28575">
                  <a:moveTo>
                    <a:pt x="9651" y="4064"/>
                  </a:moveTo>
                  <a:lnTo>
                    <a:pt x="10540" y="4064"/>
                  </a:lnTo>
                  <a:lnTo>
                    <a:pt x="11555" y="3302"/>
                  </a:lnTo>
                  <a:lnTo>
                    <a:pt x="11555" y="2540"/>
                  </a:lnTo>
                  <a:lnTo>
                    <a:pt x="12444" y="1651"/>
                  </a:lnTo>
                  <a:lnTo>
                    <a:pt x="12444" y="889"/>
                  </a:lnTo>
                  <a:lnTo>
                    <a:pt x="12444" y="0"/>
                  </a:lnTo>
                  <a:lnTo>
                    <a:pt x="12444" y="889"/>
                  </a:lnTo>
                  <a:lnTo>
                    <a:pt x="12444" y="1651"/>
                  </a:lnTo>
                  <a:lnTo>
                    <a:pt x="12444" y="2540"/>
                  </a:lnTo>
                  <a:lnTo>
                    <a:pt x="1155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3237521" y="3350242"/>
              <a:ext cx="89535" cy="168275"/>
            </a:xfrm>
            <a:custGeom>
              <a:avLst/>
              <a:gdLst/>
              <a:ahLst/>
              <a:cxnLst/>
              <a:rect l="l" t="t" r="r" b="b"/>
              <a:pathLst>
                <a:path w="89535" h="168275">
                  <a:moveTo>
                    <a:pt x="30604" y="108464"/>
                  </a:moveTo>
                  <a:lnTo>
                    <a:pt x="30604" y="138692"/>
                  </a:lnTo>
                  <a:lnTo>
                    <a:pt x="31620" y="168031"/>
                  </a:lnTo>
                </a:path>
                <a:path w="89535" h="168275">
                  <a:moveTo>
                    <a:pt x="0" y="108464"/>
                  </a:moveTo>
                  <a:lnTo>
                    <a:pt x="888" y="165618"/>
                  </a:lnTo>
                  <a:lnTo>
                    <a:pt x="888" y="168031"/>
                  </a:lnTo>
                </a:path>
                <a:path w="89535" h="168275">
                  <a:moveTo>
                    <a:pt x="888" y="97923"/>
                  </a:moveTo>
                  <a:lnTo>
                    <a:pt x="0" y="108464"/>
                  </a:lnTo>
                </a:path>
                <a:path w="89535" h="168275">
                  <a:moveTo>
                    <a:pt x="89146" y="0"/>
                  </a:moveTo>
                  <a:lnTo>
                    <a:pt x="86225" y="29338"/>
                  </a:lnTo>
                </a:path>
                <a:path w="89535" h="168275">
                  <a:moveTo>
                    <a:pt x="89146" y="0"/>
                  </a:moveTo>
                  <a:lnTo>
                    <a:pt x="86225" y="293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3319937" y="3339574"/>
              <a:ext cx="5080" cy="45720"/>
            </a:xfrm>
            <a:custGeom>
              <a:avLst/>
              <a:gdLst/>
              <a:ahLst/>
              <a:cxnLst/>
              <a:rect l="l" t="t" r="r" b="b"/>
              <a:pathLst>
                <a:path w="5079" h="45720">
                  <a:moveTo>
                    <a:pt x="2412" y="-13714"/>
                  </a:moveTo>
                  <a:lnTo>
                    <a:pt x="2412" y="59437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3289206" y="3338812"/>
              <a:ext cx="1270" cy="66040"/>
            </a:xfrm>
            <a:custGeom>
              <a:avLst/>
              <a:gdLst/>
              <a:ahLst/>
              <a:cxnLst/>
              <a:rect l="l" t="t" r="r" b="b"/>
              <a:pathLst>
                <a:path w="1270" h="66039">
                  <a:moveTo>
                    <a:pt x="507" y="-13714"/>
                  </a:moveTo>
                  <a:lnTo>
                    <a:pt x="507" y="79758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3274602" y="3325097"/>
              <a:ext cx="28575" cy="93980"/>
            </a:xfrm>
            <a:custGeom>
              <a:avLst/>
              <a:gdLst/>
              <a:ahLst/>
              <a:cxnLst/>
              <a:rect l="l" t="t" r="r" b="b"/>
              <a:pathLst>
                <a:path w="28575" h="93979">
                  <a:moveTo>
                    <a:pt x="0" y="93473"/>
                  </a:moveTo>
                  <a:lnTo>
                    <a:pt x="28318" y="93473"/>
                  </a:lnTo>
                  <a:lnTo>
                    <a:pt x="28318" y="0"/>
                  </a:lnTo>
                  <a:lnTo>
                    <a:pt x="0" y="0"/>
                  </a:lnTo>
                  <a:lnTo>
                    <a:pt x="0" y="93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3326668" y="3354307"/>
              <a:ext cx="3175" cy="41275"/>
            </a:xfrm>
            <a:custGeom>
              <a:avLst/>
              <a:gdLst/>
              <a:ahLst/>
              <a:cxnLst/>
              <a:rect l="l" t="t" r="r" b="b"/>
              <a:pathLst>
                <a:path w="3175" h="41275">
                  <a:moveTo>
                    <a:pt x="1460" y="-13714"/>
                  </a:moveTo>
                  <a:lnTo>
                    <a:pt x="1460" y="54484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3303302" y="3323446"/>
              <a:ext cx="28575" cy="93980"/>
            </a:xfrm>
            <a:custGeom>
              <a:avLst/>
              <a:gdLst/>
              <a:ahLst/>
              <a:cxnLst/>
              <a:rect l="l" t="t" r="r" b="b"/>
              <a:pathLst>
                <a:path w="28575" h="93979">
                  <a:moveTo>
                    <a:pt x="0" y="93473"/>
                  </a:moveTo>
                  <a:lnTo>
                    <a:pt x="28445" y="93473"/>
                  </a:lnTo>
                  <a:lnTo>
                    <a:pt x="28445" y="0"/>
                  </a:lnTo>
                  <a:lnTo>
                    <a:pt x="0" y="0"/>
                  </a:lnTo>
                  <a:lnTo>
                    <a:pt x="0" y="9347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3298603" y="3324208"/>
              <a:ext cx="28575" cy="93980"/>
            </a:xfrm>
            <a:custGeom>
              <a:avLst/>
              <a:gdLst/>
              <a:ahLst/>
              <a:cxnLst/>
              <a:rect l="l" t="t" r="r" b="b"/>
              <a:pathLst>
                <a:path w="28575" h="93979">
                  <a:moveTo>
                    <a:pt x="0" y="93600"/>
                  </a:moveTo>
                  <a:lnTo>
                    <a:pt x="28318" y="93600"/>
                  </a:lnTo>
                  <a:lnTo>
                    <a:pt x="28318" y="0"/>
                  </a:lnTo>
                  <a:lnTo>
                    <a:pt x="0" y="0"/>
                  </a:lnTo>
                  <a:lnTo>
                    <a:pt x="0" y="936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3308381" y="3337923"/>
              <a:ext cx="2540" cy="66675"/>
            </a:xfrm>
            <a:custGeom>
              <a:avLst/>
              <a:gdLst/>
              <a:ahLst/>
              <a:cxnLst/>
              <a:rect l="l" t="t" r="r" b="b"/>
              <a:pathLst>
                <a:path w="2539" h="66675">
                  <a:moveTo>
                    <a:pt x="1015" y="-13714"/>
                  </a:moveTo>
                  <a:lnTo>
                    <a:pt x="1015" y="79885"/>
                  </a:lnTo>
                </a:path>
              </a:pathLst>
            </a:custGeom>
            <a:ln w="29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3321842" y="3350242"/>
              <a:ext cx="1905" cy="10795"/>
            </a:xfrm>
            <a:custGeom>
              <a:avLst/>
              <a:gdLst/>
              <a:ahLst/>
              <a:cxnLst/>
              <a:rect l="l" t="t" r="r" b="b"/>
              <a:pathLst>
                <a:path w="1904" h="10795">
                  <a:moveTo>
                    <a:pt x="1904" y="0"/>
                  </a:moveTo>
                  <a:lnTo>
                    <a:pt x="0" y="1054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3256316" y="3310364"/>
              <a:ext cx="28575" cy="62230"/>
            </a:xfrm>
            <a:custGeom>
              <a:avLst/>
              <a:gdLst/>
              <a:ahLst/>
              <a:cxnLst/>
              <a:rect l="l" t="t" r="r" b="b"/>
              <a:pathLst>
                <a:path w="28575" h="62229">
                  <a:moveTo>
                    <a:pt x="0" y="61721"/>
                  </a:moveTo>
                  <a:lnTo>
                    <a:pt x="28445" y="61721"/>
                  </a:lnTo>
                  <a:lnTo>
                    <a:pt x="28445" y="0"/>
                  </a:lnTo>
                  <a:lnTo>
                    <a:pt x="0" y="0"/>
                  </a:lnTo>
                  <a:lnTo>
                    <a:pt x="0" y="617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3248950" y="3349353"/>
              <a:ext cx="1905" cy="53340"/>
            </a:xfrm>
            <a:custGeom>
              <a:avLst/>
              <a:gdLst/>
              <a:ahLst/>
              <a:cxnLst/>
              <a:rect l="l" t="t" r="r" b="b"/>
              <a:pathLst>
                <a:path w="1905" h="53339">
                  <a:moveTo>
                    <a:pt x="952" y="-13714"/>
                  </a:moveTo>
                  <a:lnTo>
                    <a:pt x="952" y="66804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3174154" y="3354307"/>
              <a:ext cx="13970" cy="46990"/>
            </a:xfrm>
            <a:custGeom>
              <a:avLst/>
              <a:gdLst/>
              <a:ahLst/>
              <a:cxnLst/>
              <a:rect l="l" t="t" r="r" b="b"/>
              <a:pathLst>
                <a:path w="13969" h="46989">
                  <a:moveTo>
                    <a:pt x="13460" y="0"/>
                  </a:moveTo>
                  <a:lnTo>
                    <a:pt x="0" y="4648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3238410" y="3348591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69" h="29845">
                  <a:moveTo>
                    <a:pt x="1015" y="0"/>
                  </a:moveTo>
                  <a:lnTo>
                    <a:pt x="0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3282221" y="3370564"/>
              <a:ext cx="27940" cy="30480"/>
            </a:xfrm>
            <a:custGeom>
              <a:avLst/>
              <a:gdLst/>
              <a:ahLst/>
              <a:cxnLst/>
              <a:rect l="l" t="t" r="r" b="b"/>
              <a:pathLst>
                <a:path w="27939" h="30479">
                  <a:moveTo>
                    <a:pt x="0" y="30227"/>
                  </a:moveTo>
                  <a:lnTo>
                    <a:pt x="27429" y="30227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3022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3302667" y="3369802"/>
              <a:ext cx="1270" cy="30480"/>
            </a:xfrm>
            <a:custGeom>
              <a:avLst/>
              <a:gdLst/>
              <a:ahLst/>
              <a:cxnLst/>
              <a:rect l="l" t="t" r="r" b="b"/>
              <a:pathLst>
                <a:path w="1270" h="30479">
                  <a:moveTo>
                    <a:pt x="507" y="-13714"/>
                  </a:moveTo>
                  <a:lnTo>
                    <a:pt x="507" y="43942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3283237" y="3370564"/>
              <a:ext cx="27940" cy="24130"/>
            </a:xfrm>
            <a:custGeom>
              <a:avLst/>
              <a:gdLst/>
              <a:ahLst/>
              <a:cxnLst/>
              <a:rect l="l" t="t" r="r" b="b"/>
              <a:pathLst>
                <a:path w="27939" h="24129">
                  <a:moveTo>
                    <a:pt x="0" y="23750"/>
                  </a:moveTo>
                  <a:lnTo>
                    <a:pt x="27429" y="23750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3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3318032" y="3365737"/>
              <a:ext cx="6985" cy="59055"/>
            </a:xfrm>
            <a:custGeom>
              <a:avLst/>
              <a:gdLst/>
              <a:ahLst/>
              <a:cxnLst/>
              <a:rect l="l" t="t" r="r" b="b"/>
              <a:pathLst>
                <a:path w="6985" h="59054">
                  <a:moveTo>
                    <a:pt x="3365" y="-13714"/>
                  </a:moveTo>
                  <a:lnTo>
                    <a:pt x="3365" y="72392"/>
                  </a:lnTo>
                </a:path>
              </a:pathLst>
            </a:custGeom>
            <a:ln w="341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3320953" y="34253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3321842" y="34260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3320953" y="34260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3321842" y="342606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3320953" y="34260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3320953" y="34253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3320953" y="34260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3320953" y="3426066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349" y="-13716"/>
                  </a:moveTo>
                  <a:lnTo>
                    <a:pt x="2349" y="13716"/>
                  </a:lnTo>
                </a:path>
              </a:pathLst>
            </a:custGeom>
            <a:ln w="46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3323302" y="341069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3"/>
                  </a:lnTo>
                </a:path>
                <a:path h="27939">
                  <a:moveTo>
                    <a:pt x="0" y="0"/>
                  </a:moveTo>
                  <a:lnTo>
                    <a:pt x="0" y="274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3324763" y="34244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3311937" y="3425241"/>
              <a:ext cx="29845" cy="635"/>
            </a:xfrm>
            <a:custGeom>
              <a:avLst/>
              <a:gdLst/>
              <a:ahLst/>
              <a:cxnLst/>
              <a:rect l="l" t="t" r="r" b="b"/>
              <a:pathLst>
                <a:path w="29845" h="635">
                  <a:moveTo>
                    <a:pt x="1904" y="0"/>
                  </a:moveTo>
                  <a:lnTo>
                    <a:pt x="29334" y="0"/>
                  </a:lnTo>
                </a:path>
                <a:path w="29845" h="635">
                  <a:moveTo>
                    <a:pt x="0" y="444"/>
                  </a:moveTo>
                  <a:lnTo>
                    <a:pt x="27429" y="444"/>
                  </a:lnTo>
                </a:path>
                <a:path w="29845" h="635">
                  <a:moveTo>
                    <a:pt x="1904" y="0"/>
                  </a:moveTo>
                  <a:lnTo>
                    <a:pt x="2933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3322858" y="342530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70">
                  <a:moveTo>
                    <a:pt x="0" y="0"/>
                  </a:moveTo>
                  <a:lnTo>
                    <a:pt x="2793" y="0"/>
                  </a:lnTo>
                  <a:lnTo>
                    <a:pt x="2793" y="762"/>
                  </a:lnTo>
                </a:path>
                <a:path w="3810" h="1270">
                  <a:moveTo>
                    <a:pt x="888" y="762"/>
                  </a:moveTo>
                  <a:lnTo>
                    <a:pt x="2793" y="762"/>
                  </a:lnTo>
                </a:path>
                <a:path w="3810" h="1270">
                  <a:moveTo>
                    <a:pt x="2793" y="762"/>
                  </a:moveTo>
                  <a:lnTo>
                    <a:pt x="3809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3322858" y="34260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3323747" y="34260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0" y="0"/>
                  </a:lnTo>
                  <a:lnTo>
                    <a:pt x="1015" y="0"/>
                  </a:lnTo>
                  <a:lnTo>
                    <a:pt x="2920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3323747" y="342606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3323747" y="34260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2920" y="0"/>
                  </a:moveTo>
                  <a:lnTo>
                    <a:pt x="3809" y="0"/>
                  </a:lnTo>
                  <a:lnTo>
                    <a:pt x="1904" y="0"/>
                  </a:lnTo>
                </a:path>
                <a:path w="3810">
                  <a:moveTo>
                    <a:pt x="2920" y="0"/>
                  </a:moveTo>
                  <a:lnTo>
                    <a:pt x="1015" y="0"/>
                  </a:lnTo>
                  <a:lnTo>
                    <a:pt x="1904" y="0"/>
                  </a:lnTo>
                  <a:lnTo>
                    <a:pt x="3809" y="0"/>
                  </a:lnTo>
                  <a:lnTo>
                    <a:pt x="2920" y="0"/>
                  </a:lnTo>
                  <a:close/>
                </a:path>
                <a:path w="3810">
                  <a:moveTo>
                    <a:pt x="0" y="0"/>
                  </a:moveTo>
                  <a:lnTo>
                    <a:pt x="1904" y="0"/>
                  </a:ln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3323747" y="34244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3326668" y="3391012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29">
                  <a:moveTo>
                    <a:pt x="0" y="0"/>
                  </a:moveTo>
                  <a:lnTo>
                    <a:pt x="3809" y="4826"/>
                  </a:lnTo>
                </a:path>
                <a:path w="5714" h="11429">
                  <a:moveTo>
                    <a:pt x="5714" y="11430"/>
                  </a:moveTo>
                  <a:lnTo>
                    <a:pt x="5714" y="9779"/>
                  </a:lnTo>
                  <a:lnTo>
                    <a:pt x="5714" y="8128"/>
                  </a:lnTo>
                  <a:lnTo>
                    <a:pt x="4825" y="6477"/>
                  </a:lnTo>
                  <a:lnTo>
                    <a:pt x="3809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3332382" y="3402443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0"/>
                  </a:moveTo>
                  <a:lnTo>
                    <a:pt x="1015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3333398" y="341298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3328572" y="3413874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79" h="10160">
                  <a:moveTo>
                    <a:pt x="0" y="9779"/>
                  </a:moveTo>
                  <a:lnTo>
                    <a:pt x="1015" y="9779"/>
                  </a:lnTo>
                  <a:lnTo>
                    <a:pt x="1904" y="9779"/>
                  </a:lnTo>
                  <a:lnTo>
                    <a:pt x="2920" y="9017"/>
                  </a:lnTo>
                  <a:lnTo>
                    <a:pt x="3809" y="7366"/>
                  </a:lnTo>
                  <a:lnTo>
                    <a:pt x="3809" y="6477"/>
                  </a:lnTo>
                  <a:lnTo>
                    <a:pt x="4825" y="4826"/>
                  </a:lnTo>
                  <a:lnTo>
                    <a:pt x="4825" y="3302"/>
                  </a:lnTo>
                  <a:lnTo>
                    <a:pt x="4825" y="1651"/>
                  </a:lnTo>
                  <a:lnTo>
                    <a:pt x="482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3" name="object 4673"/>
            <p:cNvSpPr/>
            <p:nvPr/>
          </p:nvSpPr>
          <p:spPr>
            <a:xfrm>
              <a:off x="3324763" y="3406507"/>
              <a:ext cx="5715" cy="18415"/>
            </a:xfrm>
            <a:custGeom>
              <a:avLst/>
              <a:gdLst/>
              <a:ahLst/>
              <a:cxnLst/>
              <a:rect l="l" t="t" r="r" b="b"/>
              <a:pathLst>
                <a:path w="5714" h="18414">
                  <a:moveTo>
                    <a:pt x="3809" y="17146"/>
                  </a:moveTo>
                  <a:lnTo>
                    <a:pt x="0" y="17908"/>
                  </a:lnTo>
                </a:path>
                <a:path w="5714" h="18414">
                  <a:moveTo>
                    <a:pt x="3809" y="17146"/>
                  </a:moveTo>
                  <a:lnTo>
                    <a:pt x="1904" y="17908"/>
                  </a:lnTo>
                </a:path>
                <a:path w="5714" h="18414">
                  <a:moveTo>
                    <a:pt x="3809" y="17146"/>
                  </a:moveTo>
                  <a:lnTo>
                    <a:pt x="1904" y="17908"/>
                  </a:lnTo>
                </a:path>
                <a:path w="5714" h="18414">
                  <a:moveTo>
                    <a:pt x="4825" y="8128"/>
                  </a:moveTo>
                  <a:lnTo>
                    <a:pt x="5714" y="7366"/>
                  </a:lnTo>
                </a:path>
                <a:path w="5714" h="18414">
                  <a:moveTo>
                    <a:pt x="4825" y="0"/>
                  </a:moveTo>
                  <a:lnTo>
                    <a:pt x="3809" y="762"/>
                  </a:lnTo>
                  <a:lnTo>
                    <a:pt x="2793" y="762"/>
                  </a:lnTo>
                  <a:lnTo>
                    <a:pt x="2793" y="1651"/>
                  </a:lnTo>
                  <a:lnTo>
                    <a:pt x="2793" y="6477"/>
                  </a:lnTo>
                  <a:lnTo>
                    <a:pt x="3809" y="7366"/>
                  </a:lnTo>
                  <a:lnTo>
                    <a:pt x="4825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4" name="object 4674"/>
            <p:cNvSpPr/>
            <p:nvPr/>
          </p:nvSpPr>
          <p:spPr>
            <a:xfrm>
              <a:off x="3330477" y="34065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5" name="object 4675"/>
            <p:cNvSpPr/>
            <p:nvPr/>
          </p:nvSpPr>
          <p:spPr>
            <a:xfrm>
              <a:off x="3328572" y="3406507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2920" y="0"/>
                  </a:moveTo>
                  <a:lnTo>
                    <a:pt x="1904" y="0"/>
                  </a:lnTo>
                  <a:lnTo>
                    <a:pt x="1904" y="762"/>
                  </a:lnTo>
                  <a:lnTo>
                    <a:pt x="1015" y="762"/>
                  </a:lnTo>
                  <a:lnTo>
                    <a:pt x="1015" y="1651"/>
                  </a:lnTo>
                  <a:lnTo>
                    <a:pt x="1015" y="2413"/>
                  </a:lnTo>
                  <a:lnTo>
                    <a:pt x="0" y="3302"/>
                  </a:lnTo>
                  <a:lnTo>
                    <a:pt x="0" y="4064"/>
                  </a:lnTo>
                  <a:lnTo>
                    <a:pt x="1015" y="4953"/>
                  </a:lnTo>
                  <a:lnTo>
                    <a:pt x="1015" y="5715"/>
                  </a:lnTo>
                  <a:lnTo>
                    <a:pt x="1015" y="6477"/>
                  </a:lnTo>
                  <a:lnTo>
                    <a:pt x="1904" y="7366"/>
                  </a:lnTo>
                  <a:lnTo>
                    <a:pt x="2920" y="7366"/>
                  </a:lnTo>
                </a:path>
                <a:path w="3175" h="8254">
                  <a:moveTo>
                    <a:pt x="2920" y="7366"/>
                  </a:moveTo>
                  <a:lnTo>
                    <a:pt x="1015" y="8128"/>
                  </a:lnTo>
                </a:path>
                <a:path w="3175" h="8254">
                  <a:moveTo>
                    <a:pt x="1015" y="0"/>
                  </a:moveTo>
                  <a:lnTo>
                    <a:pt x="2920" y="0"/>
                  </a:lnTo>
                </a:path>
                <a:path w="3175" h="8254">
                  <a:moveTo>
                    <a:pt x="1015" y="8128"/>
                  </a:moveTo>
                  <a:lnTo>
                    <a:pt x="292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6" name="object 4676"/>
            <p:cNvSpPr/>
            <p:nvPr/>
          </p:nvSpPr>
          <p:spPr>
            <a:xfrm>
              <a:off x="3331493" y="3406507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4">
                  <a:moveTo>
                    <a:pt x="0" y="7366"/>
                  </a:moveTo>
                  <a:lnTo>
                    <a:pt x="0" y="8128"/>
                  </a:lnTo>
                  <a:lnTo>
                    <a:pt x="888" y="7366"/>
                  </a:lnTo>
                  <a:lnTo>
                    <a:pt x="1904" y="7366"/>
                  </a:lnTo>
                  <a:lnTo>
                    <a:pt x="1904" y="6477"/>
                  </a:lnTo>
                  <a:lnTo>
                    <a:pt x="2793" y="5715"/>
                  </a:lnTo>
                  <a:lnTo>
                    <a:pt x="2793" y="4953"/>
                  </a:lnTo>
                  <a:lnTo>
                    <a:pt x="2793" y="4064"/>
                  </a:lnTo>
                  <a:lnTo>
                    <a:pt x="2793" y="3302"/>
                  </a:lnTo>
                  <a:lnTo>
                    <a:pt x="1904" y="2413"/>
                  </a:lnTo>
                  <a:lnTo>
                    <a:pt x="1904" y="1651"/>
                  </a:lnTo>
                  <a:lnTo>
                    <a:pt x="888" y="76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7" name="object 4677"/>
            <p:cNvSpPr/>
            <p:nvPr/>
          </p:nvSpPr>
          <p:spPr>
            <a:xfrm>
              <a:off x="3330477" y="34065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8" name="object 4678"/>
            <p:cNvSpPr/>
            <p:nvPr/>
          </p:nvSpPr>
          <p:spPr>
            <a:xfrm>
              <a:off x="3324763" y="3385297"/>
              <a:ext cx="6985" cy="29845"/>
            </a:xfrm>
            <a:custGeom>
              <a:avLst/>
              <a:gdLst/>
              <a:ahLst/>
              <a:cxnLst/>
              <a:rect l="l" t="t" r="r" b="b"/>
              <a:pathLst>
                <a:path w="6985" h="29845">
                  <a:moveTo>
                    <a:pt x="4825" y="29338"/>
                  </a:moveTo>
                  <a:lnTo>
                    <a:pt x="6730" y="29338"/>
                  </a:lnTo>
                </a:path>
                <a:path w="6985" h="29845">
                  <a:moveTo>
                    <a:pt x="0" y="0"/>
                  </a:moveTo>
                  <a:lnTo>
                    <a:pt x="0" y="1651"/>
                  </a:lnTo>
                  <a:lnTo>
                    <a:pt x="888" y="3302"/>
                  </a:lnTo>
                  <a:lnTo>
                    <a:pt x="888" y="4826"/>
                  </a:lnTo>
                  <a:lnTo>
                    <a:pt x="1904" y="5715"/>
                  </a:lnTo>
                </a:path>
                <a:path w="6985" h="29845">
                  <a:moveTo>
                    <a:pt x="2793" y="24512"/>
                  </a:moveTo>
                  <a:lnTo>
                    <a:pt x="2793" y="25274"/>
                  </a:lnTo>
                  <a:lnTo>
                    <a:pt x="2793" y="26163"/>
                  </a:lnTo>
                  <a:lnTo>
                    <a:pt x="2793" y="26925"/>
                  </a:lnTo>
                  <a:lnTo>
                    <a:pt x="3809" y="27687"/>
                  </a:lnTo>
                  <a:lnTo>
                    <a:pt x="3809" y="28576"/>
                  </a:lnTo>
                  <a:lnTo>
                    <a:pt x="4825" y="293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79" name="object 4679"/>
            <p:cNvSpPr/>
            <p:nvPr/>
          </p:nvSpPr>
          <p:spPr>
            <a:xfrm>
              <a:off x="3328572" y="3406507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4">
                  <a:moveTo>
                    <a:pt x="2920" y="0"/>
                  </a:moveTo>
                  <a:lnTo>
                    <a:pt x="3809" y="762"/>
                  </a:lnTo>
                  <a:lnTo>
                    <a:pt x="4825" y="1651"/>
                  </a:lnTo>
                  <a:lnTo>
                    <a:pt x="4825" y="3302"/>
                  </a:lnTo>
                  <a:lnTo>
                    <a:pt x="5714" y="4064"/>
                  </a:lnTo>
                  <a:lnTo>
                    <a:pt x="5714" y="4953"/>
                  </a:lnTo>
                  <a:lnTo>
                    <a:pt x="4825" y="5715"/>
                  </a:lnTo>
                  <a:lnTo>
                    <a:pt x="4825" y="6477"/>
                  </a:lnTo>
                  <a:lnTo>
                    <a:pt x="4825" y="7366"/>
                  </a:lnTo>
                  <a:lnTo>
                    <a:pt x="3809" y="7366"/>
                  </a:lnTo>
                  <a:lnTo>
                    <a:pt x="2920" y="8128"/>
                  </a:lnTo>
                  <a:lnTo>
                    <a:pt x="2920" y="7366"/>
                  </a:lnTo>
                  <a:lnTo>
                    <a:pt x="1904" y="7366"/>
                  </a:lnTo>
                  <a:lnTo>
                    <a:pt x="1015" y="6477"/>
                  </a:lnTo>
                  <a:lnTo>
                    <a:pt x="1015" y="5715"/>
                  </a:lnTo>
                  <a:lnTo>
                    <a:pt x="1015" y="4953"/>
                  </a:lnTo>
                  <a:lnTo>
                    <a:pt x="0" y="4064"/>
                  </a:lnTo>
                  <a:lnTo>
                    <a:pt x="0" y="3302"/>
                  </a:lnTo>
                  <a:lnTo>
                    <a:pt x="1015" y="2413"/>
                  </a:lnTo>
                  <a:lnTo>
                    <a:pt x="1015" y="1651"/>
                  </a:lnTo>
                  <a:lnTo>
                    <a:pt x="1015" y="762"/>
                  </a:lnTo>
                  <a:lnTo>
                    <a:pt x="1904" y="762"/>
                  </a:lnTo>
                  <a:lnTo>
                    <a:pt x="2920" y="0"/>
                  </a:lnTo>
                  <a:close/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0" name="object 4680"/>
            <p:cNvSpPr/>
            <p:nvPr/>
          </p:nvSpPr>
          <p:spPr>
            <a:xfrm>
              <a:off x="3296952" y="342365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1" name="object 4681"/>
            <p:cNvSpPr/>
            <p:nvPr/>
          </p:nvSpPr>
          <p:spPr>
            <a:xfrm>
              <a:off x="3296952" y="3394314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2" name="object 4682"/>
            <p:cNvSpPr/>
            <p:nvPr/>
          </p:nvSpPr>
          <p:spPr>
            <a:xfrm>
              <a:off x="3295936" y="340079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3" name="object 4683"/>
            <p:cNvSpPr/>
            <p:nvPr/>
          </p:nvSpPr>
          <p:spPr>
            <a:xfrm>
              <a:off x="3298857" y="341958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3296952" y="34212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3296952" y="34203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888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3302667" y="340003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13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3302667" y="34024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3297841" y="340244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0"/>
                  </a:moveTo>
                  <a:lnTo>
                    <a:pt x="1015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3298857" y="340320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0"/>
                  </a:moveTo>
                  <a:lnTo>
                    <a:pt x="888" y="889"/>
                  </a:lnTo>
                  <a:lnTo>
                    <a:pt x="1904" y="8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3296952" y="34032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888" y="889"/>
                  </a:moveTo>
                  <a:lnTo>
                    <a:pt x="2793" y="889"/>
                  </a:lnTo>
                </a:path>
                <a:path w="3175" h="1270">
                  <a:moveTo>
                    <a:pt x="0" y="0"/>
                  </a:moveTo>
                  <a:lnTo>
                    <a:pt x="888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3320953" y="34244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3318921" y="34260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3318921" y="34260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2031" y="0"/>
                  </a:lnTo>
                  <a:lnTo>
                    <a:pt x="0" y="0"/>
                  </a:lnTo>
                </a:path>
                <a:path w="3175">
                  <a:moveTo>
                    <a:pt x="2031" y="0"/>
                  </a:moveTo>
                  <a:lnTo>
                    <a:pt x="2920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3320953" y="34253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3318921" y="3425304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2031" y="0"/>
                  </a:lnTo>
                  <a:lnTo>
                    <a:pt x="2031" y="762"/>
                  </a:lnTo>
                  <a:lnTo>
                    <a:pt x="0" y="762"/>
                  </a:lnTo>
                </a:path>
                <a:path w="2539" h="1270">
                  <a:moveTo>
                    <a:pt x="2031" y="0"/>
                  </a:moveTo>
                  <a:lnTo>
                    <a:pt x="0" y="0"/>
                  </a:lnTo>
                </a:path>
                <a:path w="2539" h="1270">
                  <a:moveTo>
                    <a:pt x="2031" y="762"/>
                  </a:moveTo>
                  <a:lnTo>
                    <a:pt x="0" y="762"/>
                  </a:lnTo>
                </a:path>
                <a:path w="2539" h="1270">
                  <a:moveTo>
                    <a:pt x="0" y="762"/>
                  </a:moveTo>
                  <a:lnTo>
                    <a:pt x="2031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3318921" y="3424415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3318921" y="342441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3318032" y="3399141"/>
              <a:ext cx="3810" cy="25400"/>
            </a:xfrm>
            <a:custGeom>
              <a:avLst/>
              <a:gdLst/>
              <a:ahLst/>
              <a:cxnLst/>
              <a:rect l="l" t="t" r="r" b="b"/>
              <a:pathLst>
                <a:path w="3810" h="25400">
                  <a:moveTo>
                    <a:pt x="0" y="0"/>
                  </a:moveTo>
                  <a:lnTo>
                    <a:pt x="3809" y="2527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3303683" y="34220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3295936" y="3400030"/>
              <a:ext cx="8255" cy="24130"/>
            </a:xfrm>
            <a:custGeom>
              <a:avLst/>
              <a:gdLst/>
              <a:ahLst/>
              <a:cxnLst/>
              <a:rect l="l" t="t" r="r" b="b"/>
              <a:pathLst>
                <a:path w="8254" h="24129">
                  <a:moveTo>
                    <a:pt x="7746" y="21972"/>
                  </a:moveTo>
                  <a:lnTo>
                    <a:pt x="7746" y="21210"/>
                  </a:lnTo>
                  <a:lnTo>
                    <a:pt x="6730" y="21210"/>
                  </a:lnTo>
                  <a:lnTo>
                    <a:pt x="6730" y="20321"/>
                  </a:lnTo>
                  <a:lnTo>
                    <a:pt x="5841" y="19559"/>
                  </a:lnTo>
                  <a:lnTo>
                    <a:pt x="4825" y="19559"/>
                  </a:lnTo>
                  <a:lnTo>
                    <a:pt x="3809" y="19559"/>
                  </a:lnTo>
                  <a:lnTo>
                    <a:pt x="2920" y="19559"/>
                  </a:lnTo>
                  <a:lnTo>
                    <a:pt x="1904" y="20321"/>
                  </a:lnTo>
                  <a:lnTo>
                    <a:pt x="1015" y="21210"/>
                  </a:lnTo>
                  <a:lnTo>
                    <a:pt x="1015" y="21972"/>
                  </a:lnTo>
                  <a:lnTo>
                    <a:pt x="1015" y="22861"/>
                  </a:lnTo>
                  <a:lnTo>
                    <a:pt x="1015" y="23623"/>
                  </a:lnTo>
                </a:path>
                <a:path w="8254" h="24129">
                  <a:moveTo>
                    <a:pt x="0" y="762"/>
                  </a:moveTo>
                  <a:lnTo>
                    <a:pt x="0" y="1524"/>
                  </a:lnTo>
                  <a:lnTo>
                    <a:pt x="0" y="2413"/>
                  </a:lnTo>
                  <a:lnTo>
                    <a:pt x="1015" y="2413"/>
                  </a:lnTo>
                  <a:lnTo>
                    <a:pt x="1015" y="3175"/>
                  </a:lnTo>
                  <a:lnTo>
                    <a:pt x="1904" y="3175"/>
                  </a:lnTo>
                  <a:lnTo>
                    <a:pt x="1904" y="4064"/>
                  </a:lnTo>
                  <a:lnTo>
                    <a:pt x="2920" y="4064"/>
                  </a:lnTo>
                  <a:lnTo>
                    <a:pt x="3809" y="4064"/>
                  </a:lnTo>
                  <a:lnTo>
                    <a:pt x="4825" y="4064"/>
                  </a:lnTo>
                  <a:lnTo>
                    <a:pt x="5841" y="4064"/>
                  </a:lnTo>
                  <a:lnTo>
                    <a:pt x="5841" y="3175"/>
                  </a:lnTo>
                  <a:lnTo>
                    <a:pt x="6730" y="2413"/>
                  </a:lnTo>
                  <a:lnTo>
                    <a:pt x="6730" y="1524"/>
                  </a:lnTo>
                  <a:lnTo>
                    <a:pt x="7746" y="762"/>
                  </a:lnTo>
                  <a:lnTo>
                    <a:pt x="7746" y="0"/>
                  </a:lnTo>
                </a:path>
                <a:path w="8254" h="24129">
                  <a:moveTo>
                    <a:pt x="4825" y="4064"/>
                  </a:moveTo>
                  <a:lnTo>
                    <a:pt x="3809" y="4064"/>
                  </a:lnTo>
                  <a:lnTo>
                    <a:pt x="2920" y="3175"/>
                  </a:lnTo>
                  <a:lnTo>
                    <a:pt x="1904" y="3175"/>
                  </a:lnTo>
                  <a:lnTo>
                    <a:pt x="1904" y="2413"/>
                  </a:lnTo>
                  <a:lnTo>
                    <a:pt x="1904" y="1524"/>
                  </a:lnTo>
                  <a:lnTo>
                    <a:pt x="1015" y="762"/>
                  </a:lnTo>
                </a:path>
                <a:path w="8254" h="24129">
                  <a:moveTo>
                    <a:pt x="1904" y="23623"/>
                  </a:moveTo>
                  <a:lnTo>
                    <a:pt x="1904" y="21972"/>
                  </a:lnTo>
                  <a:lnTo>
                    <a:pt x="1904" y="21210"/>
                  </a:lnTo>
                  <a:lnTo>
                    <a:pt x="2920" y="20321"/>
                  </a:lnTo>
                  <a:lnTo>
                    <a:pt x="3809" y="20321"/>
                  </a:lnTo>
                  <a:lnTo>
                    <a:pt x="4825" y="19559"/>
                  </a:lnTo>
                </a:path>
                <a:path w="8254" h="24129">
                  <a:moveTo>
                    <a:pt x="3809" y="19559"/>
                  </a:moveTo>
                  <a:lnTo>
                    <a:pt x="4825" y="19559"/>
                  </a:lnTo>
                  <a:lnTo>
                    <a:pt x="5841" y="19559"/>
                  </a:lnTo>
                  <a:lnTo>
                    <a:pt x="6730" y="20321"/>
                  </a:lnTo>
                  <a:lnTo>
                    <a:pt x="7746" y="21210"/>
                  </a:lnTo>
                  <a:lnTo>
                    <a:pt x="7746" y="21972"/>
                  </a:lnTo>
                  <a:lnTo>
                    <a:pt x="7746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3297841" y="342035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1015" y="0"/>
                  </a:moveTo>
                  <a:lnTo>
                    <a:pt x="1015" y="889"/>
                  </a:ln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3297841" y="342124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3297841" y="341958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0" y="762"/>
                  </a:moveTo>
                  <a:lnTo>
                    <a:pt x="1015" y="0"/>
                  </a:ln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3299746" y="340320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920" y="0"/>
                  </a:moveTo>
                  <a:lnTo>
                    <a:pt x="2031" y="0"/>
                  </a:lnTo>
                  <a:lnTo>
                    <a:pt x="1015" y="889"/>
                  </a:ln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3295936" y="340079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015" y="0"/>
                  </a:moveTo>
                  <a:lnTo>
                    <a:pt x="1015" y="762"/>
                  </a:lnTo>
                  <a:lnTo>
                    <a:pt x="1904" y="1651"/>
                  </a:lnTo>
                </a:path>
                <a:path w="1904" h="2539">
                  <a:moveTo>
                    <a:pt x="1015" y="2413"/>
                  </a:moveTo>
                  <a:lnTo>
                    <a:pt x="1015" y="1651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3295936" y="336815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3295936" y="337056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3299746" y="336650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31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3301778" y="336650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3295936" y="336650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3809" y="0"/>
                  </a:moveTo>
                  <a:lnTo>
                    <a:pt x="2920" y="889"/>
                  </a:lnTo>
                </a:path>
                <a:path w="3810" h="1904">
                  <a:moveTo>
                    <a:pt x="2920" y="889"/>
                  </a:moveTo>
                  <a:lnTo>
                    <a:pt x="1904" y="889"/>
                  </a:lnTo>
                </a:path>
                <a:path w="3810" h="1904">
                  <a:moveTo>
                    <a:pt x="1015" y="889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3295936" y="3366500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5">
                  <a:moveTo>
                    <a:pt x="6730" y="3302"/>
                  </a:moveTo>
                  <a:lnTo>
                    <a:pt x="6730" y="2413"/>
                  </a:lnTo>
                  <a:lnTo>
                    <a:pt x="6730" y="1651"/>
                  </a:lnTo>
                  <a:lnTo>
                    <a:pt x="6730" y="889"/>
                  </a:lnTo>
                  <a:lnTo>
                    <a:pt x="5841" y="889"/>
                  </a:lnTo>
                  <a:lnTo>
                    <a:pt x="5841" y="0"/>
                  </a:lnTo>
                  <a:lnTo>
                    <a:pt x="4825" y="0"/>
                  </a:lnTo>
                  <a:lnTo>
                    <a:pt x="3809" y="0"/>
                  </a:lnTo>
                  <a:lnTo>
                    <a:pt x="2920" y="0"/>
                  </a:lnTo>
                  <a:lnTo>
                    <a:pt x="1904" y="0"/>
                  </a:lnTo>
                  <a:lnTo>
                    <a:pt x="1015" y="889"/>
                  </a:lnTo>
                  <a:lnTo>
                    <a:pt x="1015" y="1651"/>
                  </a:lnTo>
                  <a:lnTo>
                    <a:pt x="0" y="2413"/>
                  </a:lnTo>
                  <a:lnTo>
                    <a:pt x="0" y="3302"/>
                  </a:lnTo>
                  <a:lnTo>
                    <a:pt x="0" y="40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3296952" y="3366500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64"/>
                  </a:moveTo>
                  <a:lnTo>
                    <a:pt x="0" y="2413"/>
                  </a:lnTo>
                  <a:lnTo>
                    <a:pt x="888" y="1651"/>
                  </a:lnTo>
                  <a:lnTo>
                    <a:pt x="888" y="889"/>
                  </a:lnTo>
                  <a:lnTo>
                    <a:pt x="1904" y="0"/>
                  </a:lnTo>
                  <a:lnTo>
                    <a:pt x="2793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3301778" y="3367389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888" y="762"/>
                  </a:lnTo>
                  <a:lnTo>
                    <a:pt x="888" y="1524"/>
                  </a:lnTo>
                  <a:lnTo>
                    <a:pt x="888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3268126" y="3358371"/>
              <a:ext cx="31750" cy="67310"/>
            </a:xfrm>
            <a:custGeom>
              <a:avLst/>
              <a:gdLst/>
              <a:ahLst/>
              <a:cxnLst/>
              <a:rect l="l" t="t" r="r" b="b"/>
              <a:pathLst>
                <a:path w="31750" h="67310">
                  <a:moveTo>
                    <a:pt x="29715" y="9017"/>
                  </a:moveTo>
                  <a:lnTo>
                    <a:pt x="29715" y="9779"/>
                  </a:lnTo>
                  <a:lnTo>
                    <a:pt x="28826" y="10541"/>
                  </a:lnTo>
                  <a:lnTo>
                    <a:pt x="28826" y="11430"/>
                  </a:lnTo>
                  <a:lnTo>
                    <a:pt x="28826" y="12192"/>
                  </a:lnTo>
                </a:path>
                <a:path w="31750" h="67310">
                  <a:moveTo>
                    <a:pt x="28826" y="9017"/>
                  </a:moveTo>
                  <a:lnTo>
                    <a:pt x="29715" y="8128"/>
                  </a:lnTo>
                  <a:lnTo>
                    <a:pt x="30731" y="8128"/>
                  </a:lnTo>
                  <a:lnTo>
                    <a:pt x="31620" y="8128"/>
                  </a:lnTo>
                </a:path>
                <a:path w="31750" h="67310">
                  <a:moveTo>
                    <a:pt x="1904" y="0"/>
                  </a:moveTo>
                  <a:lnTo>
                    <a:pt x="1015" y="33403"/>
                  </a:lnTo>
                  <a:lnTo>
                    <a:pt x="0" y="669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3248950" y="340244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3224696" y="3377930"/>
              <a:ext cx="27940" cy="36195"/>
            </a:xfrm>
            <a:custGeom>
              <a:avLst/>
              <a:gdLst/>
              <a:ahLst/>
              <a:cxnLst/>
              <a:rect l="l" t="t" r="r" b="b"/>
              <a:pathLst>
                <a:path w="27939" h="36195">
                  <a:moveTo>
                    <a:pt x="0" y="35943"/>
                  </a:moveTo>
                  <a:lnTo>
                    <a:pt x="27429" y="35943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359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3271935" y="3257146"/>
              <a:ext cx="2540" cy="33655"/>
            </a:xfrm>
            <a:custGeom>
              <a:avLst/>
              <a:gdLst/>
              <a:ahLst/>
              <a:cxnLst/>
              <a:rect l="l" t="t" r="r" b="b"/>
              <a:pathLst>
                <a:path w="2539" h="33654">
                  <a:moveTo>
                    <a:pt x="1015" y="-13714"/>
                  </a:moveTo>
                  <a:lnTo>
                    <a:pt x="1015" y="47244"/>
                  </a:lnTo>
                </a:path>
              </a:pathLst>
            </a:custGeom>
            <a:ln w="29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3320953" y="3261210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70" h="13970">
                  <a:moveTo>
                    <a:pt x="0" y="0"/>
                  </a:moveTo>
                  <a:lnTo>
                    <a:pt x="888" y="1397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3295936" y="33150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15" y="0"/>
                  </a:moveTo>
                  <a:lnTo>
                    <a:pt x="0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3302406" y="3277730"/>
              <a:ext cx="31750" cy="75565"/>
            </a:xfrm>
            <a:custGeom>
              <a:avLst/>
              <a:gdLst/>
              <a:ahLst/>
              <a:cxnLst/>
              <a:rect l="l" t="t" r="r" b="b"/>
              <a:pathLst>
                <a:path w="31750" h="75564">
                  <a:moveTo>
                    <a:pt x="31242" y="0"/>
                  </a:moveTo>
                  <a:lnTo>
                    <a:pt x="889" y="0"/>
                  </a:lnTo>
                  <a:lnTo>
                    <a:pt x="889" y="4953"/>
                  </a:lnTo>
                  <a:lnTo>
                    <a:pt x="0" y="4953"/>
                  </a:lnTo>
                  <a:lnTo>
                    <a:pt x="0" y="73152"/>
                  </a:lnTo>
                  <a:lnTo>
                    <a:pt x="889" y="73152"/>
                  </a:lnTo>
                  <a:lnTo>
                    <a:pt x="889" y="75565"/>
                  </a:lnTo>
                  <a:lnTo>
                    <a:pt x="31242" y="75565"/>
                  </a:lnTo>
                  <a:lnTo>
                    <a:pt x="3124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3311302" y="3307822"/>
              <a:ext cx="1270" cy="30480"/>
            </a:xfrm>
            <a:custGeom>
              <a:avLst/>
              <a:gdLst/>
              <a:ahLst/>
              <a:cxnLst/>
              <a:rect l="l" t="t" r="r" b="b"/>
              <a:pathLst>
                <a:path w="1270" h="30479">
                  <a:moveTo>
                    <a:pt x="507" y="-13714"/>
                  </a:moveTo>
                  <a:lnTo>
                    <a:pt x="507" y="43815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3308381" y="3307822"/>
              <a:ext cx="0" cy="30480"/>
            </a:xfrm>
            <a:custGeom>
              <a:avLst/>
              <a:gdLst/>
              <a:ahLst/>
              <a:cxnLst/>
              <a:rect l="l" t="t" r="r" b="b"/>
              <a:pathLst>
                <a:path h="30479">
                  <a:moveTo>
                    <a:pt x="-13714" y="15050"/>
                  </a:moveTo>
                  <a:lnTo>
                    <a:pt x="13714" y="15050"/>
                  </a:lnTo>
                </a:path>
              </a:pathLst>
            </a:custGeom>
            <a:ln w="301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3290222" y="3308584"/>
              <a:ext cx="1270" cy="30480"/>
            </a:xfrm>
            <a:custGeom>
              <a:avLst/>
              <a:gdLst/>
              <a:ahLst/>
              <a:cxnLst/>
              <a:rect l="l" t="t" r="r" b="b"/>
              <a:pathLst>
                <a:path w="1270" h="30479">
                  <a:moveTo>
                    <a:pt x="444" y="-13714"/>
                  </a:moveTo>
                  <a:lnTo>
                    <a:pt x="444" y="43942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3289206" y="3308584"/>
              <a:ext cx="1270" cy="30480"/>
            </a:xfrm>
            <a:custGeom>
              <a:avLst/>
              <a:gdLst/>
              <a:ahLst/>
              <a:cxnLst/>
              <a:rect l="l" t="t" r="r" b="b"/>
              <a:pathLst>
                <a:path w="1270" h="30479">
                  <a:moveTo>
                    <a:pt x="507" y="-13714"/>
                  </a:moveTo>
                  <a:lnTo>
                    <a:pt x="507" y="43942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3299746" y="3290676"/>
              <a:ext cx="21590" cy="50165"/>
            </a:xfrm>
            <a:custGeom>
              <a:avLst/>
              <a:gdLst/>
              <a:ahLst/>
              <a:cxnLst/>
              <a:rect l="l" t="t" r="r" b="b"/>
              <a:pathLst>
                <a:path w="21589" h="50164">
                  <a:moveTo>
                    <a:pt x="21207" y="48898"/>
                  </a:moveTo>
                  <a:lnTo>
                    <a:pt x="18286" y="0"/>
                  </a:lnTo>
                  <a:lnTo>
                    <a:pt x="21207" y="48898"/>
                  </a:lnTo>
                  <a:close/>
                </a:path>
                <a:path w="21589" h="50164">
                  <a:moveTo>
                    <a:pt x="2920" y="48898"/>
                  </a:moveTo>
                  <a:lnTo>
                    <a:pt x="1015" y="22861"/>
                  </a:lnTo>
                </a:path>
                <a:path w="21589" h="50164">
                  <a:moveTo>
                    <a:pt x="0" y="22861"/>
                  </a:moveTo>
                  <a:lnTo>
                    <a:pt x="2031" y="497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3257332" y="3276961"/>
              <a:ext cx="28575" cy="60960"/>
            </a:xfrm>
            <a:custGeom>
              <a:avLst/>
              <a:gdLst/>
              <a:ahLst/>
              <a:cxnLst/>
              <a:rect l="l" t="t" r="r" b="b"/>
              <a:pathLst>
                <a:path w="28575" h="60960">
                  <a:moveTo>
                    <a:pt x="0" y="60832"/>
                  </a:moveTo>
                  <a:lnTo>
                    <a:pt x="28318" y="60832"/>
                  </a:lnTo>
                  <a:lnTo>
                    <a:pt x="28318" y="0"/>
                  </a:lnTo>
                  <a:lnTo>
                    <a:pt x="0" y="0"/>
                  </a:lnTo>
                  <a:lnTo>
                    <a:pt x="0" y="608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3302667" y="33142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3295936" y="3315061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015" y="0"/>
                  </a:moveTo>
                  <a:lnTo>
                    <a:pt x="0" y="889"/>
                  </a:lnTo>
                </a:path>
                <a:path w="1904" h="1270">
                  <a:moveTo>
                    <a:pt x="1015" y="889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3302667" y="33142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3320953" y="334694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3320953" y="334198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79">
                  <a:moveTo>
                    <a:pt x="0" y="4953"/>
                  </a:move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3319937" y="3338812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5" h="1270">
                  <a:moveTo>
                    <a:pt x="0" y="762"/>
                  </a:moveTo>
                  <a:lnTo>
                    <a:pt x="1054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3320953" y="33502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3321842" y="334122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76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3327556" y="33469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3324763" y="3341987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793" y="5715"/>
                  </a:moveTo>
                  <a:lnTo>
                    <a:pt x="1904" y="5715"/>
                  </a:lnTo>
                  <a:lnTo>
                    <a:pt x="1904" y="4953"/>
                  </a:lnTo>
                  <a:lnTo>
                    <a:pt x="888" y="4953"/>
                  </a:lnTo>
                  <a:lnTo>
                    <a:pt x="0" y="4953"/>
                  </a:lnTo>
                </a:path>
                <a:path w="3175" h="5714">
                  <a:moveTo>
                    <a:pt x="0" y="4953"/>
                  </a:moveTo>
                  <a:lnTo>
                    <a:pt x="1904" y="0"/>
                  </a:lnTo>
                </a:path>
                <a:path w="3175" h="5714">
                  <a:moveTo>
                    <a:pt x="2793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3313842" y="334243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0"/>
                  </a:moveTo>
                  <a:lnTo>
                    <a:pt x="27429" y="0"/>
                  </a:lnTo>
                </a:path>
                <a:path w="27939" h="1270">
                  <a:moveTo>
                    <a:pt x="0" y="825"/>
                  </a:moveTo>
                  <a:lnTo>
                    <a:pt x="27429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3327556" y="334694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1015" y="0"/>
                  </a:lnTo>
                  <a:lnTo>
                    <a:pt x="2031" y="0"/>
                  </a:lnTo>
                  <a:lnTo>
                    <a:pt x="292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3322858" y="33419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3330477" y="333881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13714" y="4064"/>
                  </a:moveTo>
                  <a:lnTo>
                    <a:pt x="13714" y="4064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3330477" y="33388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3326668" y="33412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3322858" y="33412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3322858" y="3341225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3330477" y="33445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3328572" y="334122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904" y="3302"/>
                  </a:moveTo>
                  <a:lnTo>
                    <a:pt x="1904" y="2413"/>
                  </a:lnTo>
                  <a:lnTo>
                    <a:pt x="1015" y="1651"/>
                  </a:lnTo>
                  <a:lnTo>
                    <a:pt x="1015" y="762"/>
                  </a:lnTo>
                </a:path>
                <a:path w="1904" h="3810">
                  <a:moveTo>
                    <a:pt x="1015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3333398" y="333881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3330477" y="333881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3323747" y="3350242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  <a:path w="8254">
                  <a:moveTo>
                    <a:pt x="7746" y="0"/>
                  </a:moveTo>
                  <a:lnTo>
                    <a:pt x="584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3331493" y="33502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3" y="0"/>
                  </a:moveTo>
                  <a:lnTo>
                    <a:pt x="1904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3326668" y="3350242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5">
                  <a:moveTo>
                    <a:pt x="1904" y="762"/>
                  </a:moveTo>
                  <a:lnTo>
                    <a:pt x="888" y="762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0" y="3175"/>
                  </a:lnTo>
                  <a:lnTo>
                    <a:pt x="0" y="4064"/>
                  </a:lnTo>
                </a:path>
                <a:path w="5079" h="4445">
                  <a:moveTo>
                    <a:pt x="4825" y="0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3334287" y="3350242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3329588" y="3350242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0" y="0"/>
                  </a:moveTo>
                  <a:lnTo>
                    <a:pt x="2793" y="0"/>
                  </a:lnTo>
                  <a:lnTo>
                    <a:pt x="660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3329588" y="33502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3331493" y="3350242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3326668" y="3346940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888" y="762"/>
                  </a:moveTo>
                  <a:lnTo>
                    <a:pt x="0" y="3302"/>
                  </a:lnTo>
                </a:path>
                <a:path w="1904" h="4445">
                  <a:moveTo>
                    <a:pt x="888" y="0"/>
                  </a:moveTo>
                  <a:lnTo>
                    <a:pt x="1904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3323747" y="334694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1015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0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3330477" y="334694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0"/>
                  </a:moveTo>
                  <a:lnTo>
                    <a:pt x="1015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3333398" y="3338812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29">
                  <a:moveTo>
                    <a:pt x="0" y="0"/>
                  </a:moveTo>
                  <a:lnTo>
                    <a:pt x="888" y="1143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3327556" y="334363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3326668" y="334122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4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  <a:lnTo>
                    <a:pt x="1904" y="762"/>
                  </a:lnTo>
                  <a:lnTo>
                    <a:pt x="2920" y="762"/>
                  </a:lnTo>
                  <a:lnTo>
                    <a:pt x="3809" y="1651"/>
                  </a:lnTo>
                  <a:lnTo>
                    <a:pt x="3809" y="3302"/>
                  </a:lnTo>
                  <a:lnTo>
                    <a:pt x="3809" y="4064"/>
                  </a:lnTo>
                  <a:lnTo>
                    <a:pt x="3809" y="5715"/>
                  </a:lnTo>
                </a:path>
                <a:path w="3810" h="5714">
                  <a:moveTo>
                    <a:pt x="888" y="5715"/>
                  </a:moveTo>
                  <a:lnTo>
                    <a:pt x="888" y="4064"/>
                  </a:lnTo>
                  <a:lnTo>
                    <a:pt x="888" y="3302"/>
                  </a:lnTo>
                  <a:lnTo>
                    <a:pt x="888" y="2413"/>
                  </a:lnTo>
                  <a:lnTo>
                    <a:pt x="888" y="1651"/>
                  </a:lnTo>
                </a:path>
                <a:path w="3810" h="5714">
                  <a:moveTo>
                    <a:pt x="888" y="1651"/>
                  </a:moveTo>
                  <a:lnTo>
                    <a:pt x="888" y="762"/>
                  </a:ln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3322858" y="33419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3295936" y="3316712"/>
              <a:ext cx="35560" cy="38100"/>
            </a:xfrm>
            <a:custGeom>
              <a:avLst/>
              <a:gdLst/>
              <a:ahLst/>
              <a:cxnLst/>
              <a:rect l="l" t="t" r="r" b="b"/>
              <a:pathLst>
                <a:path w="35560" h="38100">
                  <a:moveTo>
                    <a:pt x="32636" y="24512"/>
                  </a:moveTo>
                  <a:lnTo>
                    <a:pt x="31620" y="24512"/>
                  </a:lnTo>
                  <a:lnTo>
                    <a:pt x="30731" y="24512"/>
                  </a:lnTo>
                </a:path>
                <a:path w="35560" h="38100">
                  <a:moveTo>
                    <a:pt x="32636" y="34292"/>
                  </a:moveTo>
                  <a:lnTo>
                    <a:pt x="31620" y="35181"/>
                  </a:lnTo>
                  <a:lnTo>
                    <a:pt x="31620" y="35943"/>
                  </a:lnTo>
                  <a:lnTo>
                    <a:pt x="30731" y="36705"/>
                  </a:lnTo>
                  <a:lnTo>
                    <a:pt x="30731" y="37594"/>
                  </a:lnTo>
                </a:path>
                <a:path w="35560" h="38100">
                  <a:moveTo>
                    <a:pt x="33652" y="33530"/>
                  </a:moveTo>
                  <a:lnTo>
                    <a:pt x="32636" y="33530"/>
                  </a:lnTo>
                  <a:lnTo>
                    <a:pt x="32636" y="34292"/>
                  </a:lnTo>
                  <a:lnTo>
                    <a:pt x="32636" y="33530"/>
                  </a:lnTo>
                  <a:lnTo>
                    <a:pt x="33652" y="33530"/>
                  </a:lnTo>
                  <a:lnTo>
                    <a:pt x="34540" y="33530"/>
                  </a:lnTo>
                  <a:lnTo>
                    <a:pt x="35556" y="33530"/>
                  </a:lnTo>
                </a:path>
                <a:path w="35560" h="3810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3296952" y="33167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3273967" y="333881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3301778" y="334046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70" h="8254">
                  <a:moveTo>
                    <a:pt x="0" y="0"/>
                  </a:moveTo>
                  <a:lnTo>
                    <a:pt x="888" y="812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3295936" y="33477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3301778" y="334935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70">
                  <a:moveTo>
                    <a:pt x="0" y="889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3297841" y="334935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3296952" y="335024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888" y="0"/>
                  </a:moveTo>
                  <a:lnTo>
                    <a:pt x="1904" y="0"/>
                  </a:lnTo>
                  <a:lnTo>
                    <a:pt x="1904" y="762"/>
                  </a:lnTo>
                  <a:lnTo>
                    <a:pt x="2793" y="762"/>
                  </a:lnTo>
                </a:path>
                <a:path w="3175" h="1270">
                  <a:moveTo>
                    <a:pt x="0" y="0"/>
                  </a:moveTo>
                  <a:lnTo>
                    <a:pt x="2793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3288952" y="3343257"/>
              <a:ext cx="46990" cy="5080"/>
            </a:xfrm>
            <a:custGeom>
              <a:avLst/>
              <a:gdLst/>
              <a:ahLst/>
              <a:cxnLst/>
              <a:rect l="l" t="t" r="r" b="b"/>
              <a:pathLst>
                <a:path w="46989" h="5079">
                  <a:moveTo>
                    <a:pt x="0" y="4889"/>
                  </a:moveTo>
                  <a:lnTo>
                    <a:pt x="27429" y="4889"/>
                  </a:lnTo>
                </a:path>
                <a:path w="46989" h="5079">
                  <a:moveTo>
                    <a:pt x="19175" y="0"/>
                  </a:moveTo>
                  <a:lnTo>
                    <a:pt x="466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3320953" y="334363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1651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3282221" y="3316712"/>
              <a:ext cx="27940" cy="31115"/>
            </a:xfrm>
            <a:custGeom>
              <a:avLst/>
              <a:gdLst/>
              <a:ahLst/>
              <a:cxnLst/>
              <a:rect l="l" t="t" r="r" b="b"/>
              <a:pathLst>
                <a:path w="27939" h="31114">
                  <a:moveTo>
                    <a:pt x="0" y="30989"/>
                  </a:moveTo>
                  <a:lnTo>
                    <a:pt x="27429" y="30989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309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3302667" y="3316712"/>
              <a:ext cx="1270" cy="30480"/>
            </a:xfrm>
            <a:custGeom>
              <a:avLst/>
              <a:gdLst/>
              <a:ahLst/>
              <a:cxnLst/>
              <a:rect l="l" t="t" r="r" b="b"/>
              <a:pathLst>
                <a:path w="1270" h="30479">
                  <a:moveTo>
                    <a:pt x="507" y="-13714"/>
                  </a:moveTo>
                  <a:lnTo>
                    <a:pt x="507" y="43942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3283237" y="3316712"/>
              <a:ext cx="27940" cy="31115"/>
            </a:xfrm>
            <a:custGeom>
              <a:avLst/>
              <a:gdLst/>
              <a:ahLst/>
              <a:cxnLst/>
              <a:rect l="l" t="t" r="r" b="b"/>
              <a:pathLst>
                <a:path w="27939" h="31114">
                  <a:moveTo>
                    <a:pt x="0" y="30989"/>
                  </a:moveTo>
                  <a:lnTo>
                    <a:pt x="27429" y="30989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309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3320953" y="334122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888" y="1651"/>
                  </a:moveTo>
                  <a:lnTo>
                    <a:pt x="1904" y="1651"/>
                  </a:lnTo>
                </a:path>
                <a:path w="1904" h="1904">
                  <a:moveTo>
                    <a:pt x="1904" y="0"/>
                  </a:moveTo>
                  <a:lnTo>
                    <a:pt x="888" y="762"/>
                  </a:ln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3320953" y="33419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3295936" y="3341987"/>
              <a:ext cx="26034" cy="9525"/>
            </a:xfrm>
            <a:custGeom>
              <a:avLst/>
              <a:gdLst/>
              <a:ahLst/>
              <a:cxnLst/>
              <a:rect l="l" t="t" r="r" b="b"/>
              <a:pathLst>
                <a:path w="26035" h="9525">
                  <a:moveTo>
                    <a:pt x="25016" y="889"/>
                  </a:moveTo>
                  <a:lnTo>
                    <a:pt x="25905" y="0"/>
                  </a:lnTo>
                </a:path>
                <a:path w="26035" h="9525">
                  <a:moveTo>
                    <a:pt x="5841" y="8255"/>
                  </a:moveTo>
                  <a:lnTo>
                    <a:pt x="4825" y="9017"/>
                  </a:lnTo>
                  <a:lnTo>
                    <a:pt x="3809" y="9017"/>
                  </a:lnTo>
                </a:path>
                <a:path w="26035" h="9525">
                  <a:moveTo>
                    <a:pt x="0" y="5715"/>
                  </a:moveTo>
                  <a:lnTo>
                    <a:pt x="0" y="6604"/>
                  </a:lnTo>
                  <a:lnTo>
                    <a:pt x="0" y="7366"/>
                  </a:lnTo>
                  <a:lnTo>
                    <a:pt x="1015" y="8255"/>
                  </a:lnTo>
                  <a:lnTo>
                    <a:pt x="1904" y="9017"/>
                  </a:lnTo>
                  <a:lnTo>
                    <a:pt x="2920" y="9017"/>
                  </a:lnTo>
                  <a:lnTo>
                    <a:pt x="3809" y="9017"/>
                  </a:lnTo>
                  <a:lnTo>
                    <a:pt x="4825" y="9017"/>
                  </a:lnTo>
                  <a:lnTo>
                    <a:pt x="4825" y="8255"/>
                  </a:lnTo>
                  <a:lnTo>
                    <a:pt x="5841" y="8255"/>
                  </a:lnTo>
                  <a:lnTo>
                    <a:pt x="5841" y="7366"/>
                  </a:lnTo>
                  <a:lnTo>
                    <a:pt x="6730" y="6604"/>
                  </a:lnTo>
                  <a:lnTo>
                    <a:pt x="6730" y="5715"/>
                  </a:lnTo>
                  <a:lnTo>
                    <a:pt x="6730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3295936" y="3347702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3809" y="3302"/>
                  </a:moveTo>
                  <a:lnTo>
                    <a:pt x="2920" y="3302"/>
                  </a:lnTo>
                  <a:lnTo>
                    <a:pt x="2920" y="2540"/>
                  </a:lnTo>
                  <a:lnTo>
                    <a:pt x="1904" y="1651"/>
                  </a:lnTo>
                  <a:lnTo>
                    <a:pt x="1015" y="1651"/>
                  </a:lnTo>
                  <a:lnTo>
                    <a:pt x="1015" y="889"/>
                  </a:lnTo>
                  <a:lnTo>
                    <a:pt x="1015" y="0"/>
                  </a:lnTo>
                  <a:lnTo>
                    <a:pt x="1015" y="889"/>
                  </a:lnTo>
                  <a:lnTo>
                    <a:pt x="1904" y="1651"/>
                  </a:lnTo>
                </a:path>
                <a:path w="3810" h="3810">
                  <a:moveTo>
                    <a:pt x="1015" y="2540"/>
                  </a:moveTo>
                  <a:lnTo>
                    <a:pt x="0" y="1651"/>
                  </a:lnTo>
                  <a:lnTo>
                    <a:pt x="0" y="88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3302667" y="33150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1015" y="1651"/>
                  </a:moveTo>
                  <a:lnTo>
                    <a:pt x="1015" y="889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3282221" y="3316331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7429" y="0"/>
                  </a:lnTo>
                </a:path>
                <a:path w="28575">
                  <a:moveTo>
                    <a:pt x="1015" y="0"/>
                  </a:moveTo>
                  <a:lnTo>
                    <a:pt x="2844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3302667" y="33150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0" y="0"/>
                  </a:moveTo>
                  <a:lnTo>
                    <a:pt x="1015" y="889"/>
                  </a:lnTo>
                  <a:lnTo>
                    <a:pt x="1015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3296952" y="33150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4">
                  <a:moveTo>
                    <a:pt x="888" y="0"/>
                  </a:moveTo>
                  <a:lnTo>
                    <a:pt x="0" y="889"/>
                  </a:lnTo>
                  <a:lnTo>
                    <a:pt x="0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3299746" y="33135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2031" y="0"/>
                  </a:moveTo>
                  <a:lnTo>
                    <a:pt x="0" y="0"/>
                  </a:lnTo>
                </a:path>
                <a:path w="3175" h="1270">
                  <a:moveTo>
                    <a:pt x="2920" y="762"/>
                  </a:moveTo>
                  <a:lnTo>
                    <a:pt x="203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3297841" y="331353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0"/>
                  </a:moveTo>
                  <a:lnTo>
                    <a:pt x="1015" y="0"/>
                  </a:lnTo>
                </a:path>
                <a:path w="1904" h="1270">
                  <a:moveTo>
                    <a:pt x="1015" y="0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3296952" y="33142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3291111" y="3275943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5">
                  <a:moveTo>
                    <a:pt x="-13714" y="5270"/>
                  </a:moveTo>
                  <a:lnTo>
                    <a:pt x="13714" y="5270"/>
                  </a:lnTo>
                </a:path>
              </a:pathLst>
            </a:custGeom>
            <a:ln w="105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3291111" y="3286484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-13714" y="11049"/>
                  </a:moveTo>
                  <a:lnTo>
                    <a:pt x="13714" y="11049"/>
                  </a:lnTo>
                </a:path>
              </a:pathLst>
            </a:custGeom>
            <a:ln w="22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3290222" y="3275943"/>
              <a:ext cx="1270" cy="10795"/>
            </a:xfrm>
            <a:custGeom>
              <a:avLst/>
              <a:gdLst/>
              <a:ahLst/>
              <a:cxnLst/>
              <a:rect l="l" t="t" r="r" b="b"/>
              <a:pathLst>
                <a:path w="1270" h="10795">
                  <a:moveTo>
                    <a:pt x="888" y="7366"/>
                  </a:moveTo>
                  <a:lnTo>
                    <a:pt x="0" y="7366"/>
                  </a:lnTo>
                </a:path>
                <a:path w="1270" h="10795">
                  <a:moveTo>
                    <a:pt x="888" y="10541"/>
                  </a:moveTo>
                  <a:lnTo>
                    <a:pt x="0" y="10541"/>
                  </a:lnTo>
                </a:path>
                <a:path w="1270" h="10795">
                  <a:moveTo>
                    <a:pt x="888" y="0"/>
                  </a:moveTo>
                  <a:lnTo>
                    <a:pt x="888" y="762"/>
                  </a:ln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3290222" y="3276705"/>
              <a:ext cx="0" cy="10160"/>
            </a:xfrm>
            <a:custGeom>
              <a:avLst/>
              <a:gdLst/>
              <a:ahLst/>
              <a:cxnLst/>
              <a:rect l="l" t="t" r="r" b="b"/>
              <a:pathLst>
                <a:path h="10160">
                  <a:moveTo>
                    <a:pt x="-13714" y="4889"/>
                  </a:moveTo>
                  <a:lnTo>
                    <a:pt x="13714" y="4889"/>
                  </a:lnTo>
                </a:path>
              </a:pathLst>
            </a:custGeom>
            <a:ln w="977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3290222" y="3286484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-13714" y="11049"/>
                  </a:moveTo>
                  <a:lnTo>
                    <a:pt x="13714" y="11049"/>
                  </a:lnTo>
                </a:path>
              </a:pathLst>
            </a:custGeom>
            <a:ln w="22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3309397" y="3281658"/>
              <a:ext cx="12700" cy="26670"/>
            </a:xfrm>
            <a:custGeom>
              <a:avLst/>
              <a:gdLst/>
              <a:ahLst/>
              <a:cxnLst/>
              <a:rect l="l" t="t" r="r" b="b"/>
              <a:pathLst>
                <a:path w="12700" h="26670">
                  <a:moveTo>
                    <a:pt x="1904" y="26163"/>
                  </a:moveTo>
                  <a:lnTo>
                    <a:pt x="0" y="4064"/>
                  </a:lnTo>
                  <a:lnTo>
                    <a:pt x="0" y="0"/>
                  </a:lnTo>
                  <a:lnTo>
                    <a:pt x="12444" y="0"/>
                  </a:lnTo>
                </a:path>
                <a:path w="12700" h="26670">
                  <a:moveTo>
                    <a:pt x="10540" y="4826"/>
                  </a:moveTo>
                  <a:lnTo>
                    <a:pt x="11555" y="4064"/>
                  </a:lnTo>
                  <a:lnTo>
                    <a:pt x="11555" y="2413"/>
                  </a:lnTo>
                  <a:lnTo>
                    <a:pt x="12444" y="762"/>
                  </a:lnTo>
                  <a:lnTo>
                    <a:pt x="1244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3316128" y="3286484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09" y="0"/>
                  </a:moveTo>
                  <a:lnTo>
                    <a:pt x="1904" y="4191"/>
                  </a:lnTo>
                </a:path>
                <a:path w="3810" h="10160">
                  <a:moveTo>
                    <a:pt x="1904" y="4191"/>
                  </a:moveTo>
                  <a:lnTo>
                    <a:pt x="888" y="5715"/>
                  </a:lnTo>
                  <a:lnTo>
                    <a:pt x="0" y="6604"/>
                  </a:lnTo>
                  <a:lnTo>
                    <a:pt x="0" y="8255"/>
                  </a:lnTo>
                  <a:lnTo>
                    <a:pt x="0" y="990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3321842" y="3279245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3309397" y="327518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3309397" y="3275181"/>
              <a:ext cx="12700" cy="4445"/>
            </a:xfrm>
            <a:custGeom>
              <a:avLst/>
              <a:gdLst/>
              <a:ahLst/>
              <a:cxnLst/>
              <a:rect l="l" t="t" r="r" b="b"/>
              <a:pathLst>
                <a:path w="12700" h="4445">
                  <a:moveTo>
                    <a:pt x="0" y="0"/>
                  </a:moveTo>
                  <a:lnTo>
                    <a:pt x="12444" y="0"/>
                  </a:lnTo>
                  <a:lnTo>
                    <a:pt x="12444" y="40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3306476" y="328242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3291111" y="3275181"/>
              <a:ext cx="20320" cy="33655"/>
            </a:xfrm>
            <a:custGeom>
              <a:avLst/>
              <a:gdLst/>
              <a:ahLst/>
              <a:cxnLst/>
              <a:rect l="l" t="t" r="r" b="b"/>
              <a:pathLst>
                <a:path w="20320" h="33654">
                  <a:moveTo>
                    <a:pt x="18286" y="6477"/>
                  </a:moveTo>
                  <a:lnTo>
                    <a:pt x="17270" y="6477"/>
                  </a:lnTo>
                  <a:lnTo>
                    <a:pt x="16381" y="6477"/>
                  </a:lnTo>
                  <a:lnTo>
                    <a:pt x="16381" y="7239"/>
                  </a:lnTo>
                  <a:lnTo>
                    <a:pt x="15365" y="7239"/>
                  </a:lnTo>
                </a:path>
                <a:path w="20320" h="33654">
                  <a:moveTo>
                    <a:pt x="18286" y="10541"/>
                  </a:moveTo>
                  <a:lnTo>
                    <a:pt x="17270" y="10541"/>
                  </a:lnTo>
                  <a:lnTo>
                    <a:pt x="16381" y="10541"/>
                  </a:lnTo>
                  <a:lnTo>
                    <a:pt x="15365" y="10541"/>
                  </a:lnTo>
                </a:path>
                <a:path w="20320" h="33654">
                  <a:moveTo>
                    <a:pt x="17270" y="32641"/>
                  </a:moveTo>
                  <a:lnTo>
                    <a:pt x="15365" y="10541"/>
                  </a:lnTo>
                </a:path>
                <a:path w="20320" h="33654">
                  <a:moveTo>
                    <a:pt x="14476" y="0"/>
                  </a:moveTo>
                  <a:lnTo>
                    <a:pt x="15365" y="7239"/>
                  </a:lnTo>
                </a:path>
                <a:path w="20320" h="33654">
                  <a:moveTo>
                    <a:pt x="18286" y="0"/>
                  </a:moveTo>
                  <a:lnTo>
                    <a:pt x="17270" y="0"/>
                  </a:lnTo>
                  <a:lnTo>
                    <a:pt x="16381" y="0"/>
                  </a:lnTo>
                  <a:lnTo>
                    <a:pt x="15365" y="0"/>
                  </a:lnTo>
                  <a:lnTo>
                    <a:pt x="14476" y="0"/>
                  </a:lnTo>
                </a:path>
                <a:path w="20320" h="33654">
                  <a:moveTo>
                    <a:pt x="0" y="33403"/>
                  </a:moveTo>
                  <a:lnTo>
                    <a:pt x="17270" y="32641"/>
                  </a:lnTo>
                </a:path>
                <a:path w="20320" h="33654">
                  <a:moveTo>
                    <a:pt x="0" y="11303"/>
                  </a:moveTo>
                  <a:lnTo>
                    <a:pt x="15365" y="10541"/>
                  </a:lnTo>
                </a:path>
                <a:path w="20320" h="33654">
                  <a:moveTo>
                    <a:pt x="17270" y="32641"/>
                  </a:moveTo>
                  <a:lnTo>
                    <a:pt x="18286" y="32641"/>
                  </a:lnTo>
                  <a:lnTo>
                    <a:pt x="19302" y="32641"/>
                  </a:lnTo>
                  <a:lnTo>
                    <a:pt x="20191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3296952" y="3313537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4">
                  <a:moveTo>
                    <a:pt x="5714" y="762"/>
                  </a:moveTo>
                  <a:lnTo>
                    <a:pt x="4825" y="762"/>
                  </a:lnTo>
                  <a:lnTo>
                    <a:pt x="4825" y="0"/>
                  </a:lnTo>
                  <a:lnTo>
                    <a:pt x="3809" y="0"/>
                  </a:lnTo>
                  <a:lnTo>
                    <a:pt x="2793" y="0"/>
                  </a:lnTo>
                  <a:lnTo>
                    <a:pt x="1904" y="0"/>
                  </a:lnTo>
                  <a:lnTo>
                    <a:pt x="888" y="0"/>
                  </a:lnTo>
                  <a:lnTo>
                    <a:pt x="888" y="762"/>
                  </a:lnTo>
                  <a:lnTo>
                    <a:pt x="0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3297841" y="331353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4">
                  <a:moveTo>
                    <a:pt x="0" y="1524"/>
                  </a:moveTo>
                  <a:lnTo>
                    <a:pt x="0" y="762"/>
                  </a:lnTo>
                  <a:lnTo>
                    <a:pt x="1015" y="0"/>
                  </a:lnTo>
                  <a:lnTo>
                    <a:pt x="1904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3297841" y="33142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3290222" y="3308584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6730" y="5715"/>
                  </a:moveTo>
                  <a:lnTo>
                    <a:pt x="7619" y="4953"/>
                  </a:lnTo>
                  <a:lnTo>
                    <a:pt x="8635" y="4953"/>
                  </a:lnTo>
                  <a:lnTo>
                    <a:pt x="9524" y="4953"/>
                  </a:lnTo>
                </a:path>
                <a:path w="9525" h="5714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3194345" y="3302106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0" y="28449"/>
                  </a:moveTo>
                  <a:lnTo>
                    <a:pt x="469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3226600" y="3269594"/>
              <a:ext cx="29845" cy="60325"/>
            </a:xfrm>
            <a:custGeom>
              <a:avLst/>
              <a:gdLst/>
              <a:ahLst/>
              <a:cxnLst/>
              <a:rect l="l" t="t" r="r" b="b"/>
              <a:pathLst>
                <a:path w="29845" h="60325">
                  <a:moveTo>
                    <a:pt x="0" y="60070"/>
                  </a:moveTo>
                  <a:lnTo>
                    <a:pt x="29334" y="60070"/>
                  </a:lnTo>
                  <a:lnTo>
                    <a:pt x="29334" y="0"/>
                  </a:lnTo>
                  <a:lnTo>
                    <a:pt x="0" y="0"/>
                  </a:lnTo>
                  <a:lnTo>
                    <a:pt x="0" y="60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3194345" y="33305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3187615" y="3331445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5" h="22860">
                  <a:moveTo>
                    <a:pt x="0" y="22861"/>
                  </a:moveTo>
                  <a:lnTo>
                    <a:pt x="673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3250855" y="3346178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3225712" y="3302235"/>
              <a:ext cx="28575" cy="60325"/>
            </a:xfrm>
            <a:custGeom>
              <a:avLst/>
              <a:gdLst/>
              <a:ahLst/>
              <a:cxnLst/>
              <a:rect l="l" t="t" r="r" b="b"/>
              <a:pathLst>
                <a:path w="28575" h="60325">
                  <a:moveTo>
                    <a:pt x="0" y="60070"/>
                  </a:moveTo>
                  <a:lnTo>
                    <a:pt x="28318" y="60070"/>
                  </a:lnTo>
                  <a:lnTo>
                    <a:pt x="28318" y="0"/>
                  </a:lnTo>
                  <a:lnTo>
                    <a:pt x="0" y="0"/>
                  </a:lnTo>
                  <a:lnTo>
                    <a:pt x="0" y="60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3179869" y="3302106"/>
              <a:ext cx="19685" cy="3175"/>
            </a:xfrm>
            <a:custGeom>
              <a:avLst/>
              <a:gdLst/>
              <a:ahLst/>
              <a:cxnLst/>
              <a:rect l="l" t="t" r="r" b="b"/>
              <a:pathLst>
                <a:path w="19685" h="3175">
                  <a:moveTo>
                    <a:pt x="0" y="3175"/>
                  </a:moveTo>
                  <a:lnTo>
                    <a:pt x="1917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3315112" y="3261210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1904" y="0"/>
                  </a:moveTo>
                  <a:lnTo>
                    <a:pt x="0" y="0"/>
                  </a:lnTo>
                </a:path>
                <a:path w="5079" h="7620">
                  <a:moveTo>
                    <a:pt x="0" y="7366"/>
                  </a:moveTo>
                  <a:lnTo>
                    <a:pt x="1904" y="7366"/>
                  </a:lnTo>
                </a:path>
                <a:path w="5079" h="7620">
                  <a:moveTo>
                    <a:pt x="0" y="7366"/>
                  </a:moveTo>
                  <a:lnTo>
                    <a:pt x="1904" y="7366"/>
                  </a:lnTo>
                </a:path>
                <a:path w="5079" h="7620">
                  <a:moveTo>
                    <a:pt x="0" y="7366"/>
                  </a:moveTo>
                  <a:lnTo>
                    <a:pt x="1015" y="7366"/>
                  </a:lnTo>
                  <a:lnTo>
                    <a:pt x="2920" y="7366"/>
                  </a:lnTo>
                </a:path>
                <a:path w="5079" h="7620">
                  <a:moveTo>
                    <a:pt x="1904" y="7366"/>
                  </a:moveTo>
                  <a:lnTo>
                    <a:pt x="0" y="7366"/>
                  </a:lnTo>
                </a:path>
                <a:path w="5079" h="7620">
                  <a:moveTo>
                    <a:pt x="1904" y="7366"/>
                  </a:moveTo>
                  <a:lnTo>
                    <a:pt x="2920" y="7366"/>
                  </a:lnTo>
                  <a:lnTo>
                    <a:pt x="3809" y="7366"/>
                  </a:lnTo>
                  <a:lnTo>
                    <a:pt x="4825" y="6604"/>
                  </a:lnTo>
                  <a:lnTo>
                    <a:pt x="4825" y="1651"/>
                  </a:lnTo>
                  <a:lnTo>
                    <a:pt x="3809" y="889"/>
                  </a:lnTo>
                  <a:lnTo>
                    <a:pt x="3809" y="0"/>
                  </a:lnTo>
                  <a:lnTo>
                    <a:pt x="2920" y="0"/>
                  </a:lnTo>
                </a:path>
                <a:path w="5079" h="7620">
                  <a:moveTo>
                    <a:pt x="2920" y="0"/>
                  </a:moveTo>
                  <a:lnTo>
                    <a:pt x="1904" y="0"/>
                  </a:lnTo>
                  <a:lnTo>
                    <a:pt x="1015" y="889"/>
                  </a:lnTo>
                  <a:lnTo>
                    <a:pt x="0" y="1651"/>
                  </a:lnTo>
                  <a:lnTo>
                    <a:pt x="0" y="2540"/>
                  </a:lnTo>
                  <a:lnTo>
                    <a:pt x="0" y="3302"/>
                  </a:lnTo>
                  <a:lnTo>
                    <a:pt x="0" y="4064"/>
                  </a:lnTo>
                  <a:lnTo>
                    <a:pt x="0" y="4953"/>
                  </a:lnTo>
                  <a:lnTo>
                    <a:pt x="1015" y="5715"/>
                  </a:lnTo>
                  <a:lnTo>
                    <a:pt x="1015" y="6604"/>
                  </a:lnTo>
                  <a:lnTo>
                    <a:pt x="1904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3313207" y="3261210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20">
                  <a:moveTo>
                    <a:pt x="1904" y="0"/>
                  </a:moveTo>
                  <a:lnTo>
                    <a:pt x="1015" y="0"/>
                  </a:lnTo>
                  <a:lnTo>
                    <a:pt x="1015" y="889"/>
                  </a:lnTo>
                  <a:lnTo>
                    <a:pt x="0" y="1651"/>
                  </a:lnTo>
                  <a:lnTo>
                    <a:pt x="0" y="2540"/>
                  </a:lnTo>
                  <a:lnTo>
                    <a:pt x="0" y="3302"/>
                  </a:lnTo>
                  <a:lnTo>
                    <a:pt x="0" y="4064"/>
                  </a:lnTo>
                  <a:lnTo>
                    <a:pt x="0" y="4953"/>
                  </a:lnTo>
                  <a:lnTo>
                    <a:pt x="1015" y="5715"/>
                  </a:lnTo>
                  <a:lnTo>
                    <a:pt x="1015" y="6604"/>
                  </a:lnTo>
                  <a:lnTo>
                    <a:pt x="1015" y="7366"/>
                  </a:lnTo>
                  <a:lnTo>
                    <a:pt x="1904" y="73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3315112" y="3261210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20">
                  <a:moveTo>
                    <a:pt x="0" y="3302"/>
                  </a:moveTo>
                  <a:lnTo>
                    <a:pt x="0" y="1651"/>
                  </a:lnTo>
                  <a:lnTo>
                    <a:pt x="1015" y="1651"/>
                  </a:lnTo>
                  <a:lnTo>
                    <a:pt x="1015" y="889"/>
                  </a:lnTo>
                  <a:lnTo>
                    <a:pt x="1904" y="0"/>
                  </a:lnTo>
                  <a:lnTo>
                    <a:pt x="2920" y="0"/>
                  </a:lnTo>
                </a:path>
                <a:path w="5079" h="7620">
                  <a:moveTo>
                    <a:pt x="4825" y="4953"/>
                  </a:moveTo>
                  <a:lnTo>
                    <a:pt x="4825" y="5715"/>
                  </a:lnTo>
                  <a:lnTo>
                    <a:pt x="4825" y="6604"/>
                  </a:lnTo>
                  <a:lnTo>
                    <a:pt x="3809" y="6604"/>
                  </a:lnTo>
                  <a:lnTo>
                    <a:pt x="3809" y="7366"/>
                  </a:lnTo>
                  <a:lnTo>
                    <a:pt x="2920" y="7366"/>
                  </a:lnTo>
                  <a:lnTo>
                    <a:pt x="1904" y="7366"/>
                  </a:lnTo>
                </a:path>
                <a:path w="5079" h="7620">
                  <a:moveTo>
                    <a:pt x="2920" y="0"/>
                  </a:moveTo>
                  <a:lnTo>
                    <a:pt x="3809" y="0"/>
                  </a:lnTo>
                  <a:lnTo>
                    <a:pt x="3809" y="889"/>
                  </a:lnTo>
                  <a:lnTo>
                    <a:pt x="4825" y="1651"/>
                  </a:lnTo>
                  <a:lnTo>
                    <a:pt x="4825" y="2540"/>
                  </a:lnTo>
                  <a:lnTo>
                    <a:pt x="4825" y="3302"/>
                  </a:lnTo>
                  <a:lnTo>
                    <a:pt x="4825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3313207" y="326451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0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1015" y="2413"/>
                  </a:lnTo>
                  <a:lnTo>
                    <a:pt x="1015" y="3302"/>
                  </a:lnTo>
                  <a:lnTo>
                    <a:pt x="1904" y="40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3315112" y="3264512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5">
                  <a:moveTo>
                    <a:pt x="1904" y="4064"/>
                  </a:moveTo>
                  <a:lnTo>
                    <a:pt x="1015" y="3302"/>
                  </a:lnTo>
                  <a:lnTo>
                    <a:pt x="1015" y="2413"/>
                  </a:lnTo>
                  <a:lnTo>
                    <a:pt x="0" y="1651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3145328" y="3427717"/>
              <a:ext cx="3175" cy="12700"/>
            </a:xfrm>
            <a:custGeom>
              <a:avLst/>
              <a:gdLst/>
              <a:ahLst/>
              <a:cxnLst/>
              <a:rect l="l" t="t" r="r" b="b"/>
              <a:pathLst>
                <a:path w="3175" h="12700">
                  <a:moveTo>
                    <a:pt x="0" y="12192"/>
                  </a:move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3150153" y="3427717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5" h="13335">
                  <a:moveTo>
                    <a:pt x="1904" y="0"/>
                  </a:moveTo>
                  <a:lnTo>
                    <a:pt x="0" y="1308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3101263" y="3427717"/>
              <a:ext cx="63500" cy="22225"/>
            </a:xfrm>
            <a:custGeom>
              <a:avLst/>
              <a:gdLst/>
              <a:ahLst/>
              <a:cxnLst/>
              <a:rect l="l" t="t" r="r" b="b"/>
              <a:pathLst>
                <a:path w="63500" h="22225">
                  <a:moveTo>
                    <a:pt x="0" y="22099"/>
                  </a:moveTo>
                  <a:lnTo>
                    <a:pt x="2920" y="2413"/>
                  </a:lnTo>
                </a:path>
                <a:path w="63500" h="22225">
                  <a:moveTo>
                    <a:pt x="63367" y="0"/>
                  </a:moveTo>
                  <a:lnTo>
                    <a:pt x="60446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3065833" y="3360784"/>
              <a:ext cx="1270" cy="98425"/>
            </a:xfrm>
            <a:custGeom>
              <a:avLst/>
              <a:gdLst/>
              <a:ahLst/>
              <a:cxnLst/>
              <a:rect l="l" t="t" r="r" b="b"/>
              <a:pathLst>
                <a:path w="1269" h="98425">
                  <a:moveTo>
                    <a:pt x="444" y="-13714"/>
                  </a:moveTo>
                  <a:lnTo>
                    <a:pt x="444" y="111637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2998656" y="3412984"/>
              <a:ext cx="0" cy="33020"/>
            </a:xfrm>
            <a:custGeom>
              <a:avLst/>
              <a:gdLst/>
              <a:ahLst/>
              <a:cxnLst/>
              <a:rect l="l" t="t" r="r" b="b"/>
              <a:pathLst>
                <a:path h="33020">
                  <a:moveTo>
                    <a:pt x="-13714" y="16320"/>
                  </a:moveTo>
                  <a:lnTo>
                    <a:pt x="13714" y="16320"/>
                  </a:lnTo>
                </a:path>
              </a:pathLst>
            </a:custGeom>
            <a:ln w="326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3101263" y="3430131"/>
              <a:ext cx="46990" cy="130810"/>
            </a:xfrm>
            <a:custGeom>
              <a:avLst/>
              <a:gdLst/>
              <a:ahLst/>
              <a:cxnLst/>
              <a:rect l="l" t="t" r="r" b="b"/>
              <a:pathLst>
                <a:path w="46989" h="130810">
                  <a:moveTo>
                    <a:pt x="0" y="13970"/>
                  </a:moveTo>
                  <a:lnTo>
                    <a:pt x="1904" y="0"/>
                  </a:lnTo>
                </a:path>
                <a:path w="46989" h="130810">
                  <a:moveTo>
                    <a:pt x="40255" y="130564"/>
                  </a:moveTo>
                  <a:lnTo>
                    <a:pt x="46985" y="9144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3134788" y="3520814"/>
              <a:ext cx="6350" cy="39370"/>
            </a:xfrm>
            <a:custGeom>
              <a:avLst/>
              <a:gdLst/>
              <a:ahLst/>
              <a:cxnLst/>
              <a:rect l="l" t="t" r="r" b="b"/>
              <a:pathLst>
                <a:path w="6350" h="39370">
                  <a:moveTo>
                    <a:pt x="2920" y="-13714"/>
                  </a:moveTo>
                  <a:lnTo>
                    <a:pt x="2920" y="52833"/>
                  </a:lnTo>
                </a:path>
              </a:pathLst>
            </a:custGeom>
            <a:ln w="3327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3130089" y="3520814"/>
              <a:ext cx="3175" cy="14604"/>
            </a:xfrm>
            <a:custGeom>
              <a:avLst/>
              <a:gdLst/>
              <a:ahLst/>
              <a:cxnLst/>
              <a:rect l="l" t="t" r="r" b="b"/>
              <a:pathLst>
                <a:path w="3175" h="14604">
                  <a:moveTo>
                    <a:pt x="0" y="14605"/>
                  </a:move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3065833" y="3458707"/>
              <a:ext cx="1270" cy="98425"/>
            </a:xfrm>
            <a:custGeom>
              <a:avLst/>
              <a:gdLst/>
              <a:ahLst/>
              <a:cxnLst/>
              <a:rect l="l" t="t" r="r" b="b"/>
              <a:pathLst>
                <a:path w="1269" h="98425">
                  <a:moveTo>
                    <a:pt x="444" y="-13714"/>
                  </a:moveTo>
                  <a:lnTo>
                    <a:pt x="444" y="111637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3087802" y="3510908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3936" y="0"/>
                  </a:moveTo>
                  <a:lnTo>
                    <a:pt x="0" y="1968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2998656" y="3511797"/>
              <a:ext cx="1270" cy="33655"/>
            </a:xfrm>
            <a:custGeom>
              <a:avLst/>
              <a:gdLst/>
              <a:ahLst/>
              <a:cxnLst/>
              <a:rect l="l" t="t" r="r" b="b"/>
              <a:pathLst>
                <a:path w="1269" h="33654">
                  <a:moveTo>
                    <a:pt x="507" y="-13714"/>
                  </a:moveTo>
                  <a:lnTo>
                    <a:pt x="507" y="47117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3039927" y="3510146"/>
              <a:ext cx="88265" cy="109855"/>
            </a:xfrm>
            <a:custGeom>
              <a:avLst/>
              <a:gdLst/>
              <a:ahLst/>
              <a:cxnLst/>
              <a:rect l="l" t="t" r="r" b="b"/>
              <a:pathLst>
                <a:path w="88264" h="109854">
                  <a:moveTo>
                    <a:pt x="45969" y="17146"/>
                  </a:moveTo>
                  <a:lnTo>
                    <a:pt x="48890" y="0"/>
                  </a:lnTo>
                </a:path>
                <a:path w="88264" h="109854">
                  <a:moveTo>
                    <a:pt x="84320" y="109353"/>
                  </a:moveTo>
                  <a:lnTo>
                    <a:pt x="88257" y="91445"/>
                  </a:lnTo>
                </a:path>
                <a:path w="88264" h="109854">
                  <a:moveTo>
                    <a:pt x="5714" y="87381"/>
                  </a:moveTo>
                  <a:lnTo>
                    <a:pt x="0" y="10859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3000560" y="3578730"/>
              <a:ext cx="1270" cy="33020"/>
            </a:xfrm>
            <a:custGeom>
              <a:avLst/>
              <a:gdLst/>
              <a:ahLst/>
              <a:cxnLst/>
              <a:rect l="l" t="t" r="r" b="b"/>
              <a:pathLst>
                <a:path w="1269" h="33020">
                  <a:moveTo>
                    <a:pt x="507" y="-13714"/>
                  </a:moveTo>
                  <a:lnTo>
                    <a:pt x="507" y="46355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3071547" y="3588509"/>
              <a:ext cx="46355" cy="25400"/>
            </a:xfrm>
            <a:custGeom>
              <a:avLst/>
              <a:gdLst/>
              <a:ahLst/>
              <a:cxnLst/>
              <a:rect l="l" t="t" r="r" b="b"/>
              <a:pathLst>
                <a:path w="46355" h="25400">
                  <a:moveTo>
                    <a:pt x="41271" y="25274"/>
                  </a:moveTo>
                  <a:lnTo>
                    <a:pt x="45969" y="7366"/>
                  </a:lnTo>
                </a:path>
                <a:path w="46355" h="25400">
                  <a:moveTo>
                    <a:pt x="5714" y="9017"/>
                  </a:moveTo>
                  <a:lnTo>
                    <a:pt x="2920" y="24512"/>
                  </a:lnTo>
                </a:path>
                <a:path w="46355" h="25400">
                  <a:moveTo>
                    <a:pt x="0" y="19559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3039927" y="361873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3117517" y="3539484"/>
              <a:ext cx="12065" cy="56515"/>
            </a:xfrm>
            <a:custGeom>
              <a:avLst/>
              <a:gdLst/>
              <a:ahLst/>
              <a:cxnLst/>
              <a:rect l="l" t="t" r="r" b="b"/>
              <a:pathLst>
                <a:path w="12064" h="56514">
                  <a:moveTo>
                    <a:pt x="0" y="56391"/>
                  </a:moveTo>
                  <a:lnTo>
                    <a:pt x="4825" y="31879"/>
                  </a:lnTo>
                </a:path>
                <a:path w="12064" h="56514">
                  <a:moveTo>
                    <a:pt x="7746" y="19686"/>
                  </a:moveTo>
                  <a:lnTo>
                    <a:pt x="1155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3128184" y="3580381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0" y="19559"/>
                  </a:move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3128184" y="35999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3122343" y="3559171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89">
                  <a:moveTo>
                    <a:pt x="8635" y="21210"/>
                  </a:moveTo>
                  <a:lnTo>
                    <a:pt x="12444" y="762"/>
                  </a:lnTo>
                </a:path>
                <a:path w="12700" h="21589">
                  <a:moveTo>
                    <a:pt x="0" y="12192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3129073" y="353542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4064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3075357" y="3527292"/>
              <a:ext cx="12700" cy="70485"/>
            </a:xfrm>
            <a:custGeom>
              <a:avLst/>
              <a:gdLst/>
              <a:ahLst/>
              <a:cxnLst/>
              <a:rect l="l" t="t" r="r" b="b"/>
              <a:pathLst>
                <a:path w="12700" h="70485">
                  <a:moveTo>
                    <a:pt x="11555" y="8128"/>
                  </a:moveTo>
                  <a:lnTo>
                    <a:pt x="9651" y="22861"/>
                  </a:lnTo>
                </a:path>
                <a:path w="12700" h="70485">
                  <a:moveTo>
                    <a:pt x="6730" y="21210"/>
                  </a:moveTo>
                  <a:lnTo>
                    <a:pt x="10540" y="0"/>
                  </a:lnTo>
                </a:path>
                <a:path w="12700" h="70485">
                  <a:moveTo>
                    <a:pt x="9651" y="22861"/>
                  </a:moveTo>
                  <a:lnTo>
                    <a:pt x="6730" y="44071"/>
                  </a:lnTo>
                  <a:lnTo>
                    <a:pt x="4825" y="54613"/>
                  </a:lnTo>
                  <a:lnTo>
                    <a:pt x="1904" y="70235"/>
                  </a:lnTo>
                </a:path>
                <a:path w="12700" h="70485">
                  <a:moveTo>
                    <a:pt x="0" y="61217"/>
                  </a:moveTo>
                  <a:lnTo>
                    <a:pt x="2920" y="41658"/>
                  </a:lnTo>
                  <a:lnTo>
                    <a:pt x="6730" y="21210"/>
                  </a:lnTo>
                </a:path>
                <a:path w="12700" h="70485">
                  <a:moveTo>
                    <a:pt x="12444" y="3302"/>
                  </a:moveTo>
                  <a:lnTo>
                    <a:pt x="11555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2999671" y="3545200"/>
              <a:ext cx="1270" cy="33655"/>
            </a:xfrm>
            <a:custGeom>
              <a:avLst/>
              <a:gdLst/>
              <a:ahLst/>
              <a:cxnLst/>
              <a:rect l="l" t="t" r="r" b="b"/>
              <a:pathLst>
                <a:path w="1269" h="33654">
                  <a:moveTo>
                    <a:pt x="444" y="-13714"/>
                  </a:moveTo>
                  <a:lnTo>
                    <a:pt x="444" y="47244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3046657" y="3574666"/>
              <a:ext cx="11430" cy="21590"/>
            </a:xfrm>
            <a:custGeom>
              <a:avLst/>
              <a:gdLst/>
              <a:ahLst/>
              <a:cxnLst/>
              <a:rect l="l" t="t" r="r" b="b"/>
              <a:pathLst>
                <a:path w="11430" h="21589">
                  <a:moveTo>
                    <a:pt x="11428" y="0"/>
                  </a:moveTo>
                  <a:lnTo>
                    <a:pt x="4698" y="9779"/>
                  </a:lnTo>
                  <a:lnTo>
                    <a:pt x="0" y="2121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3053007" y="3557456"/>
              <a:ext cx="27940" cy="3810"/>
            </a:xfrm>
            <a:custGeom>
              <a:avLst/>
              <a:gdLst/>
              <a:ahLst/>
              <a:cxnLst/>
              <a:rect l="l" t="t" r="r" b="b"/>
              <a:pathLst>
                <a:path w="27939" h="3810">
                  <a:moveTo>
                    <a:pt x="0" y="0"/>
                  </a:moveTo>
                  <a:lnTo>
                    <a:pt x="27429" y="0"/>
                  </a:lnTo>
                </a:path>
                <a:path w="27939" h="3810">
                  <a:moveTo>
                    <a:pt x="0" y="1270"/>
                  </a:moveTo>
                  <a:lnTo>
                    <a:pt x="27429" y="1270"/>
                  </a:lnTo>
                </a:path>
                <a:path w="27939" h="3810">
                  <a:moveTo>
                    <a:pt x="0" y="2095"/>
                  </a:moveTo>
                  <a:lnTo>
                    <a:pt x="27429" y="2095"/>
                  </a:lnTo>
                </a:path>
                <a:path w="27939" h="3810">
                  <a:moveTo>
                    <a:pt x="0" y="3302"/>
                  </a:moveTo>
                  <a:lnTo>
                    <a:pt x="27429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3062912" y="3565648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904" y="762"/>
                  </a:moveTo>
                  <a:lnTo>
                    <a:pt x="2920" y="0"/>
                  </a:lnTo>
                </a:path>
                <a:path w="3175" h="2539">
                  <a:moveTo>
                    <a:pt x="1015" y="1651"/>
                  </a:moveTo>
                  <a:lnTo>
                    <a:pt x="1904" y="762"/>
                  </a:lnTo>
                </a:path>
                <a:path w="3175" h="2539">
                  <a:moveTo>
                    <a:pt x="0" y="2413"/>
                  </a:moveTo>
                  <a:lnTo>
                    <a:pt x="101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3062912" y="35680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3045642" y="3479156"/>
              <a:ext cx="109855" cy="118745"/>
            </a:xfrm>
            <a:custGeom>
              <a:avLst/>
              <a:gdLst/>
              <a:ahLst/>
              <a:cxnLst/>
              <a:rect l="l" t="t" r="r" b="b"/>
              <a:pathLst>
                <a:path w="109855" h="118745">
                  <a:moveTo>
                    <a:pt x="16254" y="90556"/>
                  </a:moveTo>
                  <a:lnTo>
                    <a:pt x="17270" y="89794"/>
                  </a:lnTo>
                </a:path>
                <a:path w="109855" h="118745">
                  <a:moveTo>
                    <a:pt x="16254" y="90556"/>
                  </a:moveTo>
                  <a:lnTo>
                    <a:pt x="14349" y="92207"/>
                  </a:lnTo>
                  <a:lnTo>
                    <a:pt x="14349" y="92969"/>
                  </a:lnTo>
                </a:path>
                <a:path w="109855" h="118745">
                  <a:moveTo>
                    <a:pt x="14349" y="92969"/>
                  </a:moveTo>
                  <a:lnTo>
                    <a:pt x="12444" y="95510"/>
                  </a:lnTo>
                </a:path>
                <a:path w="109855" h="118745">
                  <a:moveTo>
                    <a:pt x="20191" y="86492"/>
                  </a:moveTo>
                  <a:lnTo>
                    <a:pt x="20191" y="84841"/>
                  </a:lnTo>
                  <a:lnTo>
                    <a:pt x="21080" y="83190"/>
                  </a:lnTo>
                  <a:lnTo>
                    <a:pt x="21080" y="82428"/>
                  </a:lnTo>
                </a:path>
                <a:path w="109855" h="118745">
                  <a:moveTo>
                    <a:pt x="0" y="118371"/>
                  </a:moveTo>
                  <a:lnTo>
                    <a:pt x="1015" y="116720"/>
                  </a:lnTo>
                </a:path>
                <a:path w="109855" h="118745">
                  <a:moveTo>
                    <a:pt x="93082" y="0"/>
                  </a:moveTo>
                  <a:lnTo>
                    <a:pt x="90162" y="20321"/>
                  </a:lnTo>
                </a:path>
                <a:path w="109855" h="118745">
                  <a:moveTo>
                    <a:pt x="96892" y="21210"/>
                  </a:moveTo>
                  <a:lnTo>
                    <a:pt x="98797" y="762"/>
                  </a:lnTo>
                </a:path>
                <a:path w="109855" h="118745">
                  <a:moveTo>
                    <a:pt x="102606" y="42420"/>
                  </a:moveTo>
                  <a:lnTo>
                    <a:pt x="109337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3142534" y="350036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3132883" y="3499477"/>
              <a:ext cx="10160" cy="21590"/>
            </a:xfrm>
            <a:custGeom>
              <a:avLst/>
              <a:gdLst/>
              <a:ahLst/>
              <a:cxnLst/>
              <a:rect l="l" t="t" r="r" b="b"/>
              <a:pathLst>
                <a:path w="10160" h="21589">
                  <a:moveTo>
                    <a:pt x="0" y="21337"/>
                  </a:moveTo>
                  <a:lnTo>
                    <a:pt x="2920" y="0"/>
                  </a:lnTo>
                </a:path>
                <a:path w="10160" h="21589">
                  <a:moveTo>
                    <a:pt x="7746" y="21337"/>
                  </a:moveTo>
                  <a:lnTo>
                    <a:pt x="9651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3142534" y="34587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3138724" y="3459596"/>
              <a:ext cx="3810" cy="19050"/>
            </a:xfrm>
            <a:custGeom>
              <a:avLst/>
              <a:gdLst/>
              <a:ahLst/>
              <a:cxnLst/>
              <a:rect l="l" t="t" r="r" b="b"/>
              <a:pathLst>
                <a:path w="3810" h="19050">
                  <a:moveTo>
                    <a:pt x="3809" y="0"/>
                  </a:moveTo>
                  <a:lnTo>
                    <a:pt x="0" y="1867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3154979" y="3476742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3138724" y="34782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3142534" y="3439910"/>
              <a:ext cx="19685" cy="40005"/>
            </a:xfrm>
            <a:custGeom>
              <a:avLst/>
              <a:gdLst/>
              <a:ahLst/>
              <a:cxnLst/>
              <a:rect l="l" t="t" r="r" b="b"/>
              <a:pathLst>
                <a:path w="19685" h="40004">
                  <a:moveTo>
                    <a:pt x="1904" y="40007"/>
                  </a:moveTo>
                  <a:lnTo>
                    <a:pt x="2793" y="39245"/>
                  </a:lnTo>
                </a:path>
                <a:path w="19685" h="40004">
                  <a:moveTo>
                    <a:pt x="2793" y="0"/>
                  </a:moveTo>
                  <a:lnTo>
                    <a:pt x="0" y="18797"/>
                  </a:lnTo>
                </a:path>
                <a:path w="19685" h="40004">
                  <a:moveTo>
                    <a:pt x="19175" y="1651"/>
                  </a:moveTo>
                  <a:lnTo>
                    <a:pt x="12444" y="368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3145328" y="3440799"/>
              <a:ext cx="5080" cy="38735"/>
            </a:xfrm>
            <a:custGeom>
              <a:avLst/>
              <a:gdLst/>
              <a:ahLst/>
              <a:cxnLst/>
              <a:rect l="l" t="t" r="r" b="b"/>
              <a:pathLst>
                <a:path w="5080" h="38735">
                  <a:moveTo>
                    <a:pt x="4825" y="0"/>
                  </a:moveTo>
                  <a:lnTo>
                    <a:pt x="2920" y="12192"/>
                  </a:lnTo>
                  <a:lnTo>
                    <a:pt x="1015" y="25274"/>
                  </a:lnTo>
                  <a:lnTo>
                    <a:pt x="0" y="3835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3101263" y="34498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3091738" y="349134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5">
                  <a:moveTo>
                    <a:pt x="0" y="19559"/>
                  </a:moveTo>
                  <a:lnTo>
                    <a:pt x="380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3095548" y="34905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3095548" y="3469376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0" y="21210"/>
                  </a:moveTo>
                  <a:lnTo>
                    <a:pt x="2793" y="762"/>
                  </a:ln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3096437" y="34684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2998656" y="3344527"/>
              <a:ext cx="156845" cy="167640"/>
            </a:xfrm>
            <a:custGeom>
              <a:avLst/>
              <a:gdLst/>
              <a:ahLst/>
              <a:cxnLst/>
              <a:rect l="l" t="t" r="r" b="b"/>
              <a:pathLst>
                <a:path w="156844" h="167639">
                  <a:moveTo>
                    <a:pt x="99686" y="124848"/>
                  </a:moveTo>
                  <a:lnTo>
                    <a:pt x="102606" y="106051"/>
                  </a:lnTo>
                </a:path>
                <a:path w="156844" h="167639">
                  <a:moveTo>
                    <a:pt x="97781" y="123959"/>
                  </a:moveTo>
                  <a:lnTo>
                    <a:pt x="102606" y="99574"/>
                  </a:lnTo>
                </a:path>
                <a:path w="156844" h="167639">
                  <a:moveTo>
                    <a:pt x="90162" y="165618"/>
                  </a:moveTo>
                  <a:lnTo>
                    <a:pt x="94987" y="139454"/>
                  </a:lnTo>
                  <a:lnTo>
                    <a:pt x="97781" y="124848"/>
                  </a:lnTo>
                </a:path>
                <a:path w="156844" h="167639">
                  <a:moveTo>
                    <a:pt x="0" y="167269"/>
                  </a:moveTo>
                  <a:lnTo>
                    <a:pt x="0" y="134628"/>
                  </a:lnTo>
                  <a:lnTo>
                    <a:pt x="0" y="101098"/>
                  </a:lnTo>
                </a:path>
                <a:path w="156844" h="167639">
                  <a:moveTo>
                    <a:pt x="156323" y="31752"/>
                  </a:moveTo>
                  <a:lnTo>
                    <a:pt x="151497" y="16257"/>
                  </a:lnTo>
                  <a:lnTo>
                    <a:pt x="145783" y="5715"/>
                  </a:lnTo>
                  <a:lnTo>
                    <a:pt x="139052" y="0"/>
                  </a:lnTo>
                  <a:lnTo>
                    <a:pt x="130417" y="0"/>
                  </a:lnTo>
                  <a:lnTo>
                    <a:pt x="122798" y="4826"/>
                  </a:lnTo>
                  <a:lnTo>
                    <a:pt x="113147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3139613" y="3343638"/>
              <a:ext cx="12065" cy="11430"/>
            </a:xfrm>
            <a:custGeom>
              <a:avLst/>
              <a:gdLst/>
              <a:ahLst/>
              <a:cxnLst/>
              <a:rect l="l" t="t" r="r" b="b"/>
              <a:pathLst>
                <a:path w="12064" h="11429">
                  <a:moveTo>
                    <a:pt x="11555" y="11430"/>
                  </a:moveTo>
                  <a:lnTo>
                    <a:pt x="5841" y="4953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3157900" y="3333859"/>
              <a:ext cx="10795" cy="36830"/>
            </a:xfrm>
            <a:custGeom>
              <a:avLst/>
              <a:gdLst/>
              <a:ahLst/>
              <a:cxnLst/>
              <a:rect l="l" t="t" r="r" b="b"/>
              <a:pathLst>
                <a:path w="10794" h="36829">
                  <a:moveTo>
                    <a:pt x="10540" y="0"/>
                  </a:moveTo>
                  <a:lnTo>
                    <a:pt x="0" y="367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3162598" y="3334748"/>
              <a:ext cx="10160" cy="36830"/>
            </a:xfrm>
            <a:custGeom>
              <a:avLst/>
              <a:gdLst/>
              <a:ahLst/>
              <a:cxnLst/>
              <a:rect l="l" t="t" r="r" b="b"/>
              <a:pathLst>
                <a:path w="10160" h="36829">
                  <a:moveTo>
                    <a:pt x="9651" y="0"/>
                  </a:moveTo>
                  <a:lnTo>
                    <a:pt x="0" y="367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3003481" y="3247366"/>
              <a:ext cx="1905" cy="33020"/>
            </a:xfrm>
            <a:custGeom>
              <a:avLst/>
              <a:gdLst/>
              <a:ahLst/>
              <a:cxnLst/>
              <a:rect l="l" t="t" r="r" b="b"/>
              <a:pathLst>
                <a:path w="1905" h="33020">
                  <a:moveTo>
                    <a:pt x="952" y="-13714"/>
                  </a:moveTo>
                  <a:lnTo>
                    <a:pt x="952" y="46355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3037006" y="3248128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4">
                  <a:moveTo>
                    <a:pt x="1015" y="0"/>
                  </a:moveTo>
                  <a:lnTo>
                    <a:pt x="0" y="825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2999671" y="3346940"/>
              <a:ext cx="1270" cy="33020"/>
            </a:xfrm>
            <a:custGeom>
              <a:avLst/>
              <a:gdLst/>
              <a:ahLst/>
              <a:cxnLst/>
              <a:rect l="l" t="t" r="r" b="b"/>
              <a:pathLst>
                <a:path w="1269" h="33020">
                  <a:moveTo>
                    <a:pt x="444" y="-13714"/>
                  </a:moveTo>
                  <a:lnTo>
                    <a:pt x="444" y="46355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3111803" y="3354307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3109898" y="335430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79">
                  <a:moveTo>
                    <a:pt x="1015" y="0"/>
                  </a:moveTo>
                  <a:lnTo>
                    <a:pt x="0" y="482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3066722" y="335506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3171233" y="340485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3110914" y="3368151"/>
              <a:ext cx="62865" cy="36830"/>
            </a:xfrm>
            <a:custGeom>
              <a:avLst/>
              <a:gdLst/>
              <a:ahLst/>
              <a:cxnLst/>
              <a:rect l="l" t="t" r="r" b="b"/>
              <a:pathLst>
                <a:path w="62864" h="36829">
                  <a:moveTo>
                    <a:pt x="62351" y="34292"/>
                  </a:moveTo>
                  <a:lnTo>
                    <a:pt x="61335" y="35943"/>
                  </a:lnTo>
                  <a:lnTo>
                    <a:pt x="60319" y="36705"/>
                  </a:lnTo>
                </a:path>
                <a:path w="62864" h="36829">
                  <a:moveTo>
                    <a:pt x="44065" y="10668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3113707" y="3374628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0" y="0"/>
                  </a:moveTo>
                  <a:lnTo>
                    <a:pt x="16381" y="419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3110914" y="3370564"/>
              <a:ext cx="52069" cy="32384"/>
            </a:xfrm>
            <a:custGeom>
              <a:avLst/>
              <a:gdLst/>
              <a:ahLst/>
              <a:cxnLst/>
              <a:rect l="l" t="t" r="r" b="b"/>
              <a:pathLst>
                <a:path w="52069" h="32385">
                  <a:moveTo>
                    <a:pt x="17270" y="6604"/>
                  </a:moveTo>
                  <a:lnTo>
                    <a:pt x="2793" y="3302"/>
                  </a:lnTo>
                </a:path>
                <a:path w="52069" h="32385">
                  <a:moveTo>
                    <a:pt x="0" y="22099"/>
                  </a:moveTo>
                  <a:lnTo>
                    <a:pt x="42160" y="31879"/>
                  </a:lnTo>
                </a:path>
                <a:path w="52069" h="32385">
                  <a:moveTo>
                    <a:pt x="0" y="20448"/>
                  </a:moveTo>
                  <a:lnTo>
                    <a:pt x="42160" y="30227"/>
                  </a:lnTo>
                </a:path>
                <a:path w="52069" h="32385">
                  <a:moveTo>
                    <a:pt x="16254" y="3302"/>
                  </a:moveTo>
                  <a:lnTo>
                    <a:pt x="17270" y="1651"/>
                  </a:lnTo>
                </a:path>
                <a:path w="52069" h="32385">
                  <a:moveTo>
                    <a:pt x="51684" y="889"/>
                  </a:moveTo>
                  <a:lnTo>
                    <a:pt x="49779" y="6604"/>
                  </a:lnTo>
                </a:path>
                <a:path w="52069" h="32385">
                  <a:moveTo>
                    <a:pt x="46985" y="0"/>
                  </a:moveTo>
                  <a:lnTo>
                    <a:pt x="44065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3154979" y="337627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3130978" y="3373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1015" y="0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3130089" y="3374628"/>
              <a:ext cx="26034" cy="10160"/>
            </a:xfrm>
            <a:custGeom>
              <a:avLst/>
              <a:gdLst/>
              <a:ahLst/>
              <a:cxnLst/>
              <a:rect l="l" t="t" r="r" b="b"/>
              <a:pathLst>
                <a:path w="26035" h="10160">
                  <a:moveTo>
                    <a:pt x="13333" y="7366"/>
                  </a:moveTo>
                  <a:lnTo>
                    <a:pt x="25905" y="9906"/>
                  </a:lnTo>
                </a:path>
                <a:path w="26035" h="10160">
                  <a:moveTo>
                    <a:pt x="6730" y="0"/>
                  </a:moveTo>
                  <a:lnTo>
                    <a:pt x="5714" y="0"/>
                  </a:lnTo>
                  <a:lnTo>
                    <a:pt x="3809" y="889"/>
                  </a:lnTo>
                  <a:lnTo>
                    <a:pt x="2793" y="1651"/>
                  </a:lnTo>
                  <a:lnTo>
                    <a:pt x="888" y="2540"/>
                  </a:lnTo>
                  <a:lnTo>
                    <a:pt x="0" y="4191"/>
                  </a:lnTo>
                </a:path>
                <a:path w="26035" h="10160">
                  <a:moveTo>
                    <a:pt x="13333" y="2540"/>
                  </a:moveTo>
                  <a:lnTo>
                    <a:pt x="11428" y="3302"/>
                  </a:lnTo>
                  <a:lnTo>
                    <a:pt x="11428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3141518" y="33803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3141518" y="3381232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5">
                  <a:moveTo>
                    <a:pt x="0" y="0"/>
                  </a:moveTo>
                  <a:lnTo>
                    <a:pt x="1904" y="762"/>
                  </a:lnTo>
                </a:path>
                <a:path w="16510" h="4445">
                  <a:moveTo>
                    <a:pt x="14476" y="3302"/>
                  </a:moveTo>
                  <a:lnTo>
                    <a:pt x="15365" y="4064"/>
                  </a:lnTo>
                </a:path>
                <a:path w="16510" h="4445">
                  <a:moveTo>
                    <a:pt x="16381" y="2413"/>
                  </a:moveTo>
                  <a:lnTo>
                    <a:pt x="1536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3156884" y="3378819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3143423" y="337627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1015" y="0"/>
                  </a:moveTo>
                  <a:lnTo>
                    <a:pt x="0" y="406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3142534" y="33788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3116374" y="3377105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1270"/>
                  </a:moveTo>
                  <a:lnTo>
                    <a:pt x="27429" y="1270"/>
                  </a:lnTo>
                </a:path>
                <a:path w="27939" h="1270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3130089" y="3373104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888" y="762"/>
                  </a:moveTo>
                  <a:lnTo>
                    <a:pt x="0" y="3175"/>
                  </a:lnTo>
                </a:path>
                <a:path w="1905" h="3175">
                  <a:moveTo>
                    <a:pt x="1904" y="0"/>
                  </a:move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3141518" y="33779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1015" y="889"/>
                  </a:ln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3127168" y="337386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0" y="0"/>
                  </a:moveTo>
                  <a:lnTo>
                    <a:pt x="1015" y="0"/>
                  </a:lnTo>
                  <a:lnTo>
                    <a:pt x="1904" y="0"/>
                  </a:lnTo>
                  <a:lnTo>
                    <a:pt x="2920" y="0"/>
                  </a:lnTo>
                  <a:lnTo>
                    <a:pt x="380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3127168" y="3373866"/>
              <a:ext cx="29845" cy="10795"/>
            </a:xfrm>
            <a:custGeom>
              <a:avLst/>
              <a:gdLst/>
              <a:ahLst/>
              <a:cxnLst/>
              <a:rect l="l" t="t" r="r" b="b"/>
              <a:pathLst>
                <a:path w="29844" h="10795">
                  <a:moveTo>
                    <a:pt x="0" y="0"/>
                  </a:moveTo>
                  <a:lnTo>
                    <a:pt x="1015" y="3302"/>
                  </a:lnTo>
                </a:path>
                <a:path w="29844" h="10795">
                  <a:moveTo>
                    <a:pt x="28826" y="10668"/>
                  </a:moveTo>
                  <a:lnTo>
                    <a:pt x="29715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3143423" y="33803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3128184" y="3377168"/>
              <a:ext cx="29209" cy="6985"/>
            </a:xfrm>
            <a:custGeom>
              <a:avLst/>
              <a:gdLst/>
              <a:ahLst/>
              <a:cxnLst/>
              <a:rect l="l" t="t" r="r" b="b"/>
              <a:pathLst>
                <a:path w="29210" h="6985">
                  <a:moveTo>
                    <a:pt x="15238" y="3175"/>
                  </a:moveTo>
                  <a:lnTo>
                    <a:pt x="28699" y="6477"/>
                  </a:lnTo>
                </a:path>
                <a:path w="29210" h="6985">
                  <a:moveTo>
                    <a:pt x="0" y="0"/>
                  </a:move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3128184" y="3373866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888" y="4064"/>
                  </a:moveTo>
                  <a:lnTo>
                    <a:pt x="1904" y="4953"/>
                  </a:lnTo>
                </a:path>
                <a:path w="3175" h="5079">
                  <a:moveTo>
                    <a:pt x="1904" y="2413"/>
                  </a:moveTo>
                  <a:lnTo>
                    <a:pt x="0" y="3302"/>
                  </a:lnTo>
                </a:path>
                <a:path w="3175" h="5079">
                  <a:moveTo>
                    <a:pt x="2793" y="0"/>
                  </a:moveTo>
                  <a:lnTo>
                    <a:pt x="190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3142534" y="3375517"/>
              <a:ext cx="15875" cy="10160"/>
            </a:xfrm>
            <a:custGeom>
              <a:avLst/>
              <a:gdLst/>
              <a:ahLst/>
              <a:cxnLst/>
              <a:rect l="l" t="t" r="r" b="b"/>
              <a:pathLst>
                <a:path w="15875" h="10160">
                  <a:moveTo>
                    <a:pt x="15365" y="8128"/>
                  </a:moveTo>
                  <a:lnTo>
                    <a:pt x="14349" y="8128"/>
                  </a:lnTo>
                </a:path>
                <a:path w="15875" h="10160">
                  <a:moveTo>
                    <a:pt x="13460" y="9017"/>
                  </a:moveTo>
                  <a:lnTo>
                    <a:pt x="14349" y="9779"/>
                  </a:lnTo>
                </a:path>
                <a:path w="15875" h="10160">
                  <a:moveTo>
                    <a:pt x="0" y="330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3160693" y="337716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3154979" y="3378819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9651" y="10541"/>
                  </a:moveTo>
                  <a:lnTo>
                    <a:pt x="8635" y="10541"/>
                  </a:lnTo>
                  <a:lnTo>
                    <a:pt x="7619" y="10541"/>
                  </a:lnTo>
                </a:path>
                <a:path w="12700" h="11429">
                  <a:moveTo>
                    <a:pt x="12444" y="11303"/>
                  </a:moveTo>
                  <a:lnTo>
                    <a:pt x="11555" y="10541"/>
                  </a:lnTo>
                  <a:lnTo>
                    <a:pt x="9651" y="10541"/>
                  </a:lnTo>
                </a:path>
                <a:path w="12700" h="11429">
                  <a:moveTo>
                    <a:pt x="0" y="0"/>
                  </a:moveTo>
                  <a:lnTo>
                    <a:pt x="0" y="0"/>
                  </a:lnTo>
                  <a:lnTo>
                    <a:pt x="4825" y="0"/>
                  </a:ln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3148248" y="341463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0" y="13081"/>
                  </a:moveTo>
                  <a:lnTo>
                    <a:pt x="292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3151169" y="3400030"/>
              <a:ext cx="5715" cy="27940"/>
            </a:xfrm>
            <a:custGeom>
              <a:avLst/>
              <a:gdLst/>
              <a:ahLst/>
              <a:cxnLst/>
              <a:rect l="l" t="t" r="r" b="b"/>
              <a:pathLst>
                <a:path w="5714" h="27939">
                  <a:moveTo>
                    <a:pt x="4825" y="4064"/>
                  </a:moveTo>
                  <a:lnTo>
                    <a:pt x="888" y="27687"/>
                  </a:lnTo>
                </a:path>
                <a:path w="5714" h="27939">
                  <a:moveTo>
                    <a:pt x="5714" y="762"/>
                  </a:moveTo>
                  <a:lnTo>
                    <a:pt x="3809" y="0"/>
                  </a:lnTo>
                </a:path>
                <a:path w="5714" h="27939">
                  <a:moveTo>
                    <a:pt x="3809" y="0"/>
                  </a:moveTo>
                  <a:lnTo>
                    <a:pt x="3809" y="762"/>
                  </a:lnTo>
                  <a:lnTo>
                    <a:pt x="3809" y="2413"/>
                  </a:lnTo>
                  <a:lnTo>
                    <a:pt x="3809" y="3175"/>
                  </a:lnTo>
                  <a:lnTo>
                    <a:pt x="3809" y="4064"/>
                  </a:lnTo>
                  <a:lnTo>
                    <a:pt x="4825" y="4064"/>
                  </a:lnTo>
                  <a:lnTo>
                    <a:pt x="4825" y="4826"/>
                  </a:lnTo>
                  <a:lnTo>
                    <a:pt x="5714" y="4826"/>
                  </a:lnTo>
                </a:path>
                <a:path w="5714" h="27939">
                  <a:moveTo>
                    <a:pt x="0" y="13843"/>
                  </a:moveTo>
                  <a:lnTo>
                    <a:pt x="190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3151169" y="341387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3153074" y="34007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3153074" y="34024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3154979" y="3393425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3153963" y="339914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89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3154979" y="339749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3154979" y="339101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15" y="0"/>
                  </a:moveTo>
                  <a:lnTo>
                    <a:pt x="0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3141264" y="3397109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70">
                  <a:moveTo>
                    <a:pt x="0" y="0"/>
                  </a:moveTo>
                  <a:lnTo>
                    <a:pt x="27429" y="0"/>
                  </a:lnTo>
                </a:path>
                <a:path w="27939" h="1270">
                  <a:moveTo>
                    <a:pt x="0" y="1206"/>
                  </a:moveTo>
                  <a:lnTo>
                    <a:pt x="27429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3141518" y="3377930"/>
              <a:ext cx="27940" cy="50165"/>
            </a:xfrm>
            <a:custGeom>
              <a:avLst/>
              <a:gdLst/>
              <a:ahLst/>
              <a:cxnLst/>
              <a:rect l="l" t="t" r="r" b="b"/>
              <a:pathLst>
                <a:path w="27939" h="50164">
                  <a:moveTo>
                    <a:pt x="12444" y="22099"/>
                  </a:moveTo>
                  <a:lnTo>
                    <a:pt x="13460" y="21210"/>
                  </a:lnTo>
                </a:path>
                <a:path w="27939" h="50164">
                  <a:moveTo>
                    <a:pt x="27810" y="29338"/>
                  </a:moveTo>
                  <a:lnTo>
                    <a:pt x="23111" y="49787"/>
                  </a:lnTo>
                </a:path>
                <a:path w="27939" h="50164">
                  <a:moveTo>
                    <a:pt x="25905" y="29338"/>
                  </a:moveTo>
                  <a:lnTo>
                    <a:pt x="17270" y="27814"/>
                  </a:lnTo>
                </a:path>
                <a:path w="27939" h="50164">
                  <a:moveTo>
                    <a:pt x="19175" y="22099"/>
                  </a:moveTo>
                  <a:lnTo>
                    <a:pt x="20191" y="22099"/>
                  </a:lnTo>
                </a:path>
                <a:path w="27939" h="50164">
                  <a:moveTo>
                    <a:pt x="23111" y="28576"/>
                  </a:moveTo>
                  <a:lnTo>
                    <a:pt x="25905" y="29338"/>
                  </a:lnTo>
                </a:path>
                <a:path w="27939" h="50164">
                  <a:moveTo>
                    <a:pt x="20191" y="22099"/>
                  </a:moveTo>
                  <a:lnTo>
                    <a:pt x="21080" y="22861"/>
                  </a:lnTo>
                </a:path>
                <a:path w="27939" h="50164">
                  <a:moveTo>
                    <a:pt x="23111" y="28576"/>
                  </a:moveTo>
                  <a:lnTo>
                    <a:pt x="25905" y="29338"/>
                  </a:lnTo>
                </a:path>
                <a:path w="27939" h="50164">
                  <a:moveTo>
                    <a:pt x="23111" y="28576"/>
                  </a:moveTo>
                  <a:lnTo>
                    <a:pt x="15365" y="26925"/>
                  </a:lnTo>
                  <a:lnTo>
                    <a:pt x="17270" y="27814"/>
                  </a:lnTo>
                </a:path>
                <a:path w="27939" h="50164">
                  <a:moveTo>
                    <a:pt x="15365" y="22861"/>
                  </a:moveTo>
                  <a:lnTo>
                    <a:pt x="15365" y="23623"/>
                  </a:lnTo>
                  <a:lnTo>
                    <a:pt x="15365" y="24512"/>
                  </a:lnTo>
                  <a:lnTo>
                    <a:pt x="15365" y="25274"/>
                  </a:lnTo>
                  <a:lnTo>
                    <a:pt x="16381" y="26163"/>
                  </a:lnTo>
                  <a:lnTo>
                    <a:pt x="16381" y="26925"/>
                  </a:lnTo>
                  <a:lnTo>
                    <a:pt x="17270" y="26925"/>
                  </a:lnTo>
                  <a:lnTo>
                    <a:pt x="17270" y="27814"/>
                  </a:lnTo>
                </a:path>
                <a:path w="27939" h="50164">
                  <a:moveTo>
                    <a:pt x="15365" y="12192"/>
                  </a:moveTo>
                  <a:lnTo>
                    <a:pt x="13460" y="15494"/>
                  </a:lnTo>
                </a:path>
                <a:path w="27939" h="50164">
                  <a:moveTo>
                    <a:pt x="14476" y="6604"/>
                  </a:moveTo>
                  <a:lnTo>
                    <a:pt x="13460" y="9017"/>
                  </a:lnTo>
                  <a:lnTo>
                    <a:pt x="12444" y="10668"/>
                  </a:lnTo>
                  <a:lnTo>
                    <a:pt x="11555" y="13081"/>
                  </a:lnTo>
                  <a:lnTo>
                    <a:pt x="10540" y="15494"/>
                  </a:lnTo>
                  <a:lnTo>
                    <a:pt x="10540" y="17146"/>
                  </a:lnTo>
                  <a:lnTo>
                    <a:pt x="10540" y="19559"/>
                  </a:lnTo>
                  <a:lnTo>
                    <a:pt x="10540" y="21210"/>
                  </a:lnTo>
                  <a:lnTo>
                    <a:pt x="11555" y="22861"/>
                  </a:lnTo>
                </a:path>
                <a:path w="27939" h="50164">
                  <a:moveTo>
                    <a:pt x="15365" y="12192"/>
                  </a:moveTo>
                  <a:lnTo>
                    <a:pt x="14476" y="13081"/>
                  </a:lnTo>
                </a:path>
                <a:path w="27939" h="50164">
                  <a:moveTo>
                    <a:pt x="21080" y="11430"/>
                  </a:moveTo>
                  <a:lnTo>
                    <a:pt x="20191" y="12192"/>
                  </a:lnTo>
                  <a:lnTo>
                    <a:pt x="20191" y="13081"/>
                  </a:lnTo>
                  <a:lnTo>
                    <a:pt x="19175" y="13843"/>
                  </a:lnTo>
                  <a:lnTo>
                    <a:pt x="19175" y="14732"/>
                  </a:lnTo>
                  <a:lnTo>
                    <a:pt x="18286" y="15494"/>
                  </a:lnTo>
                  <a:lnTo>
                    <a:pt x="18286" y="16384"/>
                  </a:lnTo>
                  <a:lnTo>
                    <a:pt x="18286" y="17146"/>
                  </a:lnTo>
                  <a:lnTo>
                    <a:pt x="17270" y="17908"/>
                  </a:lnTo>
                  <a:lnTo>
                    <a:pt x="17270" y="19559"/>
                  </a:lnTo>
                  <a:lnTo>
                    <a:pt x="18286" y="20448"/>
                  </a:lnTo>
                  <a:lnTo>
                    <a:pt x="18286" y="21210"/>
                  </a:lnTo>
                  <a:lnTo>
                    <a:pt x="19175" y="22099"/>
                  </a:lnTo>
                </a:path>
                <a:path w="27939" h="50164">
                  <a:moveTo>
                    <a:pt x="25016" y="11430"/>
                  </a:moveTo>
                  <a:lnTo>
                    <a:pt x="24000" y="11430"/>
                  </a:lnTo>
                  <a:lnTo>
                    <a:pt x="23111" y="12192"/>
                  </a:lnTo>
                  <a:lnTo>
                    <a:pt x="22096" y="12192"/>
                  </a:lnTo>
                  <a:lnTo>
                    <a:pt x="22096" y="13081"/>
                  </a:lnTo>
                  <a:lnTo>
                    <a:pt x="21080" y="13843"/>
                  </a:lnTo>
                  <a:lnTo>
                    <a:pt x="20191" y="14732"/>
                  </a:lnTo>
                  <a:lnTo>
                    <a:pt x="20191" y="15494"/>
                  </a:lnTo>
                  <a:lnTo>
                    <a:pt x="20191" y="17146"/>
                  </a:lnTo>
                  <a:lnTo>
                    <a:pt x="19175" y="17908"/>
                  </a:lnTo>
                  <a:lnTo>
                    <a:pt x="19175" y="18797"/>
                  </a:lnTo>
                  <a:lnTo>
                    <a:pt x="19175" y="19559"/>
                  </a:lnTo>
                  <a:lnTo>
                    <a:pt x="20191" y="20448"/>
                  </a:lnTo>
                  <a:lnTo>
                    <a:pt x="20191" y="21210"/>
                  </a:lnTo>
                  <a:lnTo>
                    <a:pt x="20191" y="22099"/>
                  </a:lnTo>
                  <a:lnTo>
                    <a:pt x="21080" y="22099"/>
                  </a:lnTo>
                  <a:lnTo>
                    <a:pt x="21080" y="22861"/>
                  </a:lnTo>
                </a:path>
                <a:path w="27939" h="50164">
                  <a:moveTo>
                    <a:pt x="21080" y="22861"/>
                  </a:moveTo>
                  <a:lnTo>
                    <a:pt x="22096" y="22861"/>
                  </a:lnTo>
                  <a:lnTo>
                    <a:pt x="23111" y="22861"/>
                  </a:lnTo>
                  <a:lnTo>
                    <a:pt x="24000" y="22099"/>
                  </a:lnTo>
                  <a:lnTo>
                    <a:pt x="25016" y="21210"/>
                  </a:lnTo>
                  <a:lnTo>
                    <a:pt x="25905" y="20448"/>
                  </a:lnTo>
                  <a:lnTo>
                    <a:pt x="25905" y="18797"/>
                  </a:lnTo>
                  <a:lnTo>
                    <a:pt x="26921" y="17908"/>
                  </a:lnTo>
                  <a:lnTo>
                    <a:pt x="26921" y="17146"/>
                  </a:lnTo>
                  <a:lnTo>
                    <a:pt x="26921" y="16384"/>
                  </a:lnTo>
                  <a:lnTo>
                    <a:pt x="26921" y="14732"/>
                  </a:lnTo>
                  <a:lnTo>
                    <a:pt x="26921" y="13843"/>
                  </a:lnTo>
                  <a:lnTo>
                    <a:pt x="26921" y="13081"/>
                  </a:lnTo>
                  <a:lnTo>
                    <a:pt x="25905" y="12192"/>
                  </a:lnTo>
                </a:path>
                <a:path w="27939" h="50164">
                  <a:moveTo>
                    <a:pt x="15365" y="22861"/>
                  </a:moveTo>
                  <a:lnTo>
                    <a:pt x="19175" y="889"/>
                  </a:lnTo>
                </a:path>
                <a:path w="27939" h="50164">
                  <a:moveTo>
                    <a:pt x="13460" y="22099"/>
                  </a:moveTo>
                  <a:lnTo>
                    <a:pt x="16381" y="889"/>
                  </a:lnTo>
                </a:path>
                <a:path w="27939" h="50164">
                  <a:moveTo>
                    <a:pt x="1904" y="4064"/>
                  </a:moveTo>
                  <a:lnTo>
                    <a:pt x="1015" y="4064"/>
                  </a:lnTo>
                  <a:lnTo>
                    <a:pt x="0" y="3302"/>
                  </a:lnTo>
                  <a:lnTo>
                    <a:pt x="0" y="2413"/>
                  </a:lnTo>
                  <a:lnTo>
                    <a:pt x="0" y="1651"/>
                  </a:lnTo>
                  <a:lnTo>
                    <a:pt x="0" y="889"/>
                  </a:lnTo>
                  <a:lnTo>
                    <a:pt x="0" y="0"/>
                  </a:lnTo>
                </a:path>
                <a:path w="27939" h="50164">
                  <a:moveTo>
                    <a:pt x="1015" y="889"/>
                  </a:moveTo>
                  <a:lnTo>
                    <a:pt x="1015" y="1651"/>
                  </a:lnTo>
                  <a:lnTo>
                    <a:pt x="1904" y="2413"/>
                  </a:lnTo>
                  <a:lnTo>
                    <a:pt x="1015" y="1651"/>
                  </a:lnTo>
                </a:path>
                <a:path w="27939" h="50164">
                  <a:moveTo>
                    <a:pt x="13460" y="22099"/>
                  </a:moveTo>
                  <a:lnTo>
                    <a:pt x="13460" y="23623"/>
                  </a:lnTo>
                  <a:lnTo>
                    <a:pt x="13460" y="25274"/>
                  </a:lnTo>
                  <a:lnTo>
                    <a:pt x="13460" y="26163"/>
                  </a:lnTo>
                  <a:lnTo>
                    <a:pt x="14476" y="26163"/>
                  </a:lnTo>
                  <a:lnTo>
                    <a:pt x="14476" y="26925"/>
                  </a:lnTo>
                  <a:lnTo>
                    <a:pt x="15365" y="26925"/>
                  </a:lnTo>
                </a:path>
                <a:path w="27939" h="50164">
                  <a:moveTo>
                    <a:pt x="11555" y="22861"/>
                  </a:moveTo>
                  <a:lnTo>
                    <a:pt x="12444" y="22861"/>
                  </a:lnTo>
                  <a:lnTo>
                    <a:pt x="13460" y="22861"/>
                  </a:lnTo>
                </a:path>
                <a:path w="27939" h="50164">
                  <a:moveTo>
                    <a:pt x="11555" y="22861"/>
                  </a:moveTo>
                  <a:lnTo>
                    <a:pt x="12444" y="22861"/>
                  </a:lnTo>
                  <a:lnTo>
                    <a:pt x="12444" y="22099"/>
                  </a:lnTo>
                </a:path>
                <a:path w="27939" h="50164">
                  <a:moveTo>
                    <a:pt x="13460" y="19559"/>
                  </a:moveTo>
                  <a:lnTo>
                    <a:pt x="13460" y="17908"/>
                  </a:lnTo>
                  <a:lnTo>
                    <a:pt x="13460" y="15494"/>
                  </a:lnTo>
                  <a:lnTo>
                    <a:pt x="13460" y="17146"/>
                  </a:lnTo>
                  <a:lnTo>
                    <a:pt x="13460" y="18797"/>
                  </a:lnTo>
                </a:path>
                <a:path w="27939" h="50164">
                  <a:moveTo>
                    <a:pt x="12444" y="22099"/>
                  </a:moveTo>
                  <a:lnTo>
                    <a:pt x="12444" y="22861"/>
                  </a:lnTo>
                  <a:lnTo>
                    <a:pt x="11555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3167424" y="3405745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4">
                  <a:moveTo>
                    <a:pt x="3809" y="0"/>
                  </a:moveTo>
                  <a:lnTo>
                    <a:pt x="2920" y="762"/>
                  </a:lnTo>
                  <a:lnTo>
                    <a:pt x="1904" y="762"/>
                  </a:lnTo>
                  <a:lnTo>
                    <a:pt x="1904" y="1524"/>
                  </a:lnTo>
                  <a:lnTo>
                    <a:pt x="1015" y="1524"/>
                  </a:lnTo>
                  <a:lnTo>
                    <a:pt x="0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3154979" y="3376279"/>
              <a:ext cx="5715" cy="29845"/>
            </a:xfrm>
            <a:custGeom>
              <a:avLst/>
              <a:gdLst/>
              <a:ahLst/>
              <a:cxnLst/>
              <a:rect l="l" t="t" r="r" b="b"/>
              <a:pathLst>
                <a:path w="5714" h="29845">
                  <a:moveTo>
                    <a:pt x="3809" y="29465"/>
                  </a:moveTo>
                  <a:lnTo>
                    <a:pt x="3809" y="28576"/>
                  </a:lnTo>
                  <a:lnTo>
                    <a:pt x="2920" y="28576"/>
                  </a:lnTo>
                  <a:lnTo>
                    <a:pt x="2920" y="27814"/>
                  </a:lnTo>
                  <a:lnTo>
                    <a:pt x="1904" y="26925"/>
                  </a:lnTo>
                  <a:lnTo>
                    <a:pt x="1904" y="25274"/>
                  </a:lnTo>
                  <a:lnTo>
                    <a:pt x="1904" y="24512"/>
                  </a:lnTo>
                </a:path>
                <a:path w="5714" h="29845">
                  <a:moveTo>
                    <a:pt x="5714" y="889"/>
                  </a:moveTo>
                  <a:lnTo>
                    <a:pt x="4825" y="889"/>
                  </a:lnTo>
                  <a:lnTo>
                    <a:pt x="2920" y="889"/>
                  </a:lnTo>
                  <a:lnTo>
                    <a:pt x="1904" y="88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3151169" y="33550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3106977" y="3355958"/>
              <a:ext cx="55880" cy="24130"/>
            </a:xfrm>
            <a:custGeom>
              <a:avLst/>
              <a:gdLst/>
              <a:ahLst/>
              <a:cxnLst/>
              <a:rect l="l" t="t" r="r" b="b"/>
              <a:pathLst>
                <a:path w="55880" h="24129">
                  <a:moveTo>
                    <a:pt x="50922" y="14605"/>
                  </a:moveTo>
                  <a:lnTo>
                    <a:pt x="51811" y="14605"/>
                  </a:lnTo>
                  <a:lnTo>
                    <a:pt x="52827" y="14605"/>
                  </a:lnTo>
                  <a:lnTo>
                    <a:pt x="52827" y="15494"/>
                  </a:lnTo>
                  <a:lnTo>
                    <a:pt x="53716" y="15494"/>
                  </a:lnTo>
                  <a:lnTo>
                    <a:pt x="54732" y="15494"/>
                  </a:lnTo>
                  <a:lnTo>
                    <a:pt x="55621" y="15494"/>
                  </a:lnTo>
                </a:path>
                <a:path w="55880" h="24129">
                  <a:moveTo>
                    <a:pt x="50922" y="14605"/>
                  </a:moveTo>
                  <a:lnTo>
                    <a:pt x="44192" y="0"/>
                  </a:lnTo>
                </a:path>
                <a:path w="55880" h="24129">
                  <a:moveTo>
                    <a:pt x="2031" y="12192"/>
                  </a:moveTo>
                  <a:lnTo>
                    <a:pt x="0" y="23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3107993" y="3368151"/>
              <a:ext cx="3810" cy="21590"/>
            </a:xfrm>
            <a:custGeom>
              <a:avLst/>
              <a:gdLst/>
              <a:ahLst/>
              <a:cxnLst/>
              <a:rect l="l" t="t" r="r" b="b"/>
              <a:pathLst>
                <a:path w="3810" h="21589">
                  <a:moveTo>
                    <a:pt x="3809" y="0"/>
                  </a:moveTo>
                  <a:lnTo>
                    <a:pt x="0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3104183" y="3368913"/>
              <a:ext cx="10795" cy="21590"/>
            </a:xfrm>
            <a:custGeom>
              <a:avLst/>
              <a:gdLst/>
              <a:ahLst/>
              <a:cxnLst/>
              <a:rect l="l" t="t" r="r" b="b"/>
              <a:pathLst>
                <a:path w="10794" h="21589">
                  <a:moveTo>
                    <a:pt x="10540" y="0"/>
                  </a:moveTo>
                  <a:lnTo>
                    <a:pt x="9524" y="4953"/>
                  </a:lnTo>
                </a:path>
                <a:path w="10794" h="21589">
                  <a:moveTo>
                    <a:pt x="9524" y="0"/>
                  </a:moveTo>
                  <a:lnTo>
                    <a:pt x="8635" y="4191"/>
                  </a:lnTo>
                </a:path>
                <a:path w="10794" h="21589">
                  <a:moveTo>
                    <a:pt x="3809" y="6604"/>
                  </a:moveTo>
                  <a:lnTo>
                    <a:pt x="2793" y="8255"/>
                  </a:lnTo>
                  <a:lnTo>
                    <a:pt x="1904" y="9017"/>
                  </a:lnTo>
                  <a:lnTo>
                    <a:pt x="888" y="10668"/>
                  </a:lnTo>
                  <a:lnTo>
                    <a:pt x="888" y="12319"/>
                  </a:lnTo>
                  <a:lnTo>
                    <a:pt x="0" y="13970"/>
                  </a:lnTo>
                  <a:lnTo>
                    <a:pt x="0" y="15621"/>
                  </a:lnTo>
                  <a:lnTo>
                    <a:pt x="0" y="16384"/>
                  </a:lnTo>
                  <a:lnTo>
                    <a:pt x="0" y="18035"/>
                  </a:lnTo>
                  <a:lnTo>
                    <a:pt x="0" y="18797"/>
                  </a:lnTo>
                  <a:lnTo>
                    <a:pt x="888" y="20448"/>
                  </a:lnTo>
                  <a:lnTo>
                    <a:pt x="1904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3106088" y="338694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3106088" y="3374628"/>
              <a:ext cx="7620" cy="15240"/>
            </a:xfrm>
            <a:custGeom>
              <a:avLst/>
              <a:gdLst/>
              <a:ahLst/>
              <a:cxnLst/>
              <a:rect l="l" t="t" r="r" b="b"/>
              <a:pathLst>
                <a:path w="7619" h="15239">
                  <a:moveTo>
                    <a:pt x="888" y="4953"/>
                  </a:moveTo>
                  <a:lnTo>
                    <a:pt x="0" y="6604"/>
                  </a:lnTo>
                  <a:lnTo>
                    <a:pt x="0" y="8255"/>
                  </a:lnTo>
                  <a:lnTo>
                    <a:pt x="0" y="9906"/>
                  </a:lnTo>
                  <a:lnTo>
                    <a:pt x="0" y="11430"/>
                  </a:lnTo>
                  <a:lnTo>
                    <a:pt x="0" y="12319"/>
                  </a:lnTo>
                </a:path>
                <a:path w="7619" h="15239">
                  <a:moveTo>
                    <a:pt x="1904" y="14732"/>
                  </a:moveTo>
                  <a:lnTo>
                    <a:pt x="0" y="13970"/>
                  </a:lnTo>
                </a:path>
                <a:path w="7619" h="15239">
                  <a:moveTo>
                    <a:pt x="0" y="12319"/>
                  </a:moveTo>
                  <a:lnTo>
                    <a:pt x="888" y="4953"/>
                  </a:lnTo>
                </a:path>
                <a:path w="7619" h="15239">
                  <a:moveTo>
                    <a:pt x="7619" y="0"/>
                  </a:moveTo>
                  <a:lnTo>
                    <a:pt x="6730" y="0"/>
                  </a:lnTo>
                  <a:lnTo>
                    <a:pt x="673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3109009" y="338936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3112818" y="33731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3113707" y="33738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3103167" y="341717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920" y="762"/>
                  </a:moveTo>
                  <a:lnTo>
                    <a:pt x="1015" y="12954"/>
                  </a:lnTo>
                </a:path>
                <a:path w="3175" h="13335">
                  <a:moveTo>
                    <a:pt x="1904" y="0"/>
                  </a:moveTo>
                  <a:lnTo>
                    <a:pt x="0" y="129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3107993" y="339342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70">
                  <a:moveTo>
                    <a:pt x="0" y="0"/>
                  </a:moveTo>
                  <a:lnTo>
                    <a:pt x="1904" y="889"/>
                  </a:lnTo>
                </a:path>
                <a:path w="1905" h="1270">
                  <a:moveTo>
                    <a:pt x="0" y="0"/>
                  </a:moveTo>
                  <a:lnTo>
                    <a:pt x="190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3106088" y="3404856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1904" y="889"/>
                  </a:moveTo>
                  <a:lnTo>
                    <a:pt x="0" y="13081"/>
                  </a:lnTo>
                </a:path>
                <a:path w="3175" h="13335">
                  <a:moveTo>
                    <a:pt x="1904" y="889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3109009" y="3392663"/>
              <a:ext cx="1905" cy="12700"/>
            </a:xfrm>
            <a:custGeom>
              <a:avLst/>
              <a:gdLst/>
              <a:ahLst/>
              <a:cxnLst/>
              <a:rect l="l" t="t" r="r" b="b"/>
              <a:pathLst>
                <a:path w="1905" h="12700">
                  <a:moveTo>
                    <a:pt x="1904" y="0"/>
                  </a:moveTo>
                  <a:lnTo>
                    <a:pt x="0" y="1219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3110914" y="339101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3105072" y="3391774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80" h="25400">
                  <a:moveTo>
                    <a:pt x="0" y="25401"/>
                  </a:moveTo>
                  <a:lnTo>
                    <a:pt x="482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3106088" y="3388599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0"/>
                  </a:moveTo>
                  <a:lnTo>
                    <a:pt x="0" y="762"/>
                  </a:lnTo>
                  <a:lnTo>
                    <a:pt x="0" y="2413"/>
                  </a:lnTo>
                  <a:lnTo>
                    <a:pt x="0" y="3175"/>
                  </a:lnTo>
                  <a:lnTo>
                    <a:pt x="0" y="4064"/>
                  </a:lnTo>
                  <a:lnTo>
                    <a:pt x="888" y="4826"/>
                  </a:lnTo>
                  <a:lnTo>
                    <a:pt x="1904" y="482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3107993" y="3389361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0" y="2413"/>
                  </a:lnTo>
                  <a:lnTo>
                    <a:pt x="1015" y="3302"/>
                  </a:lnTo>
                  <a:lnTo>
                    <a:pt x="1015" y="4064"/>
                  </a:lnTo>
                  <a:lnTo>
                    <a:pt x="1904" y="495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3109898" y="337462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10">
                  <a:moveTo>
                    <a:pt x="3809" y="0"/>
                  </a:moveTo>
                  <a:lnTo>
                    <a:pt x="2920" y="2540"/>
                  </a:lnTo>
                  <a:lnTo>
                    <a:pt x="1904" y="4191"/>
                  </a:lnTo>
                  <a:lnTo>
                    <a:pt x="1015" y="6604"/>
                  </a:lnTo>
                  <a:lnTo>
                    <a:pt x="0" y="9017"/>
                  </a:lnTo>
                  <a:lnTo>
                    <a:pt x="0" y="10668"/>
                  </a:lnTo>
                  <a:lnTo>
                    <a:pt x="0" y="13081"/>
                  </a:lnTo>
                  <a:lnTo>
                    <a:pt x="0" y="14732"/>
                  </a:lnTo>
                  <a:lnTo>
                    <a:pt x="1015" y="1638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3109898" y="33901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3109009" y="33893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888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3106088" y="3375517"/>
              <a:ext cx="6985" cy="13970"/>
            </a:xfrm>
            <a:custGeom>
              <a:avLst/>
              <a:gdLst/>
              <a:ahLst/>
              <a:cxnLst/>
              <a:rect l="l" t="t" r="r" b="b"/>
              <a:pathLst>
                <a:path w="6985" h="13970">
                  <a:moveTo>
                    <a:pt x="6730" y="0"/>
                  </a:moveTo>
                  <a:lnTo>
                    <a:pt x="4825" y="1651"/>
                  </a:lnTo>
                  <a:lnTo>
                    <a:pt x="3809" y="4064"/>
                  </a:lnTo>
                  <a:lnTo>
                    <a:pt x="2920" y="6477"/>
                  </a:lnTo>
                  <a:lnTo>
                    <a:pt x="2920" y="8128"/>
                  </a:lnTo>
                  <a:lnTo>
                    <a:pt x="2920" y="10541"/>
                  </a:lnTo>
                  <a:lnTo>
                    <a:pt x="2920" y="12192"/>
                  </a:lnTo>
                  <a:lnTo>
                    <a:pt x="2920" y="13843"/>
                  </a:lnTo>
                </a:path>
                <a:path w="6985" h="13970">
                  <a:moveTo>
                    <a:pt x="0" y="11430"/>
                  </a:moveTo>
                  <a:lnTo>
                    <a:pt x="0" y="9779"/>
                  </a:lnTo>
                  <a:lnTo>
                    <a:pt x="0" y="8128"/>
                  </a:lnTo>
                  <a:lnTo>
                    <a:pt x="0" y="6477"/>
                  </a:lnTo>
                  <a:lnTo>
                    <a:pt x="888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3109898" y="339101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762"/>
                  </a:moveTo>
                  <a:lnTo>
                    <a:pt x="0" y="1651"/>
                  </a:lnTo>
                  <a:lnTo>
                    <a:pt x="1015" y="1651"/>
                  </a:lnTo>
                </a:path>
                <a:path w="1269" h="1904">
                  <a:moveTo>
                    <a:pt x="0" y="0"/>
                  </a:moveTo>
                  <a:lnTo>
                    <a:pt x="1015" y="0"/>
                  </a:lnTo>
                  <a:lnTo>
                    <a:pt x="0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3109898" y="33901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3106088" y="3388599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5" h="5079">
                  <a:moveTo>
                    <a:pt x="0" y="0"/>
                  </a:moveTo>
                  <a:lnTo>
                    <a:pt x="0" y="1524"/>
                  </a:lnTo>
                  <a:lnTo>
                    <a:pt x="0" y="3175"/>
                  </a:lnTo>
                  <a:lnTo>
                    <a:pt x="0" y="4064"/>
                  </a:lnTo>
                  <a:lnTo>
                    <a:pt x="888" y="4826"/>
                  </a:lnTo>
                  <a:lnTo>
                    <a:pt x="1904" y="482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3107993" y="3389361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1904" y="4953"/>
                  </a:moveTo>
                  <a:lnTo>
                    <a:pt x="1015" y="4064"/>
                  </a:lnTo>
                  <a:lnTo>
                    <a:pt x="1015" y="3302"/>
                  </a:lnTo>
                  <a:lnTo>
                    <a:pt x="0" y="3302"/>
                  </a:lnTo>
                  <a:lnTo>
                    <a:pt x="0" y="2413"/>
                  </a:lnTo>
                  <a:lnTo>
                    <a:pt x="0" y="762"/>
                  </a:lnTo>
                  <a:lnTo>
                    <a:pt x="0" y="0"/>
                  </a:lnTo>
                </a:path>
                <a:path w="3175" h="5079">
                  <a:moveTo>
                    <a:pt x="2920" y="1651"/>
                  </a:moveTo>
                  <a:lnTo>
                    <a:pt x="1904" y="1651"/>
                  </a:lnTo>
                  <a:lnTo>
                    <a:pt x="1904" y="762"/>
                  </a:ln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3112818" y="337310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3109009" y="3359133"/>
              <a:ext cx="3175" cy="9525"/>
            </a:xfrm>
            <a:custGeom>
              <a:avLst/>
              <a:gdLst/>
              <a:ahLst/>
              <a:cxnLst/>
              <a:rect l="l" t="t" r="r" b="b"/>
              <a:pathLst>
                <a:path w="3175" h="9525">
                  <a:moveTo>
                    <a:pt x="1904" y="9017"/>
                  </a:moveTo>
                  <a:lnTo>
                    <a:pt x="2793" y="889"/>
                  </a:lnTo>
                </a:path>
                <a:path w="3175" h="9525">
                  <a:moveTo>
                    <a:pt x="888" y="0"/>
                  </a:moveTo>
                  <a:lnTo>
                    <a:pt x="888" y="889"/>
                  </a:lnTo>
                  <a:lnTo>
                    <a:pt x="1904" y="889"/>
                  </a:lnTo>
                  <a:lnTo>
                    <a:pt x="2793" y="889"/>
                  </a:lnTo>
                </a:path>
                <a:path w="3175" h="9525">
                  <a:moveTo>
                    <a:pt x="0" y="8255"/>
                  </a:moveTo>
                  <a:lnTo>
                    <a:pt x="0" y="9017"/>
                  </a:lnTo>
                  <a:lnTo>
                    <a:pt x="888" y="9017"/>
                  </a:lnTo>
                  <a:lnTo>
                    <a:pt x="1904" y="9017"/>
                  </a:lnTo>
                </a:path>
                <a:path w="3175" h="9525">
                  <a:moveTo>
                    <a:pt x="888" y="0"/>
                  </a:moveTo>
                  <a:lnTo>
                    <a:pt x="0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2998656" y="3379581"/>
              <a:ext cx="1270" cy="33655"/>
            </a:xfrm>
            <a:custGeom>
              <a:avLst/>
              <a:gdLst/>
              <a:ahLst/>
              <a:cxnLst/>
              <a:rect l="l" t="t" r="r" b="b"/>
              <a:pathLst>
                <a:path w="1269" h="33654">
                  <a:moveTo>
                    <a:pt x="507" y="-13714"/>
                  </a:moveTo>
                  <a:lnTo>
                    <a:pt x="507" y="47117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3066722" y="3356720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3037006" y="3263750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13714" y="4064"/>
                  </a:moveTo>
                  <a:lnTo>
                    <a:pt x="13714" y="4064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3110914" y="3322428"/>
              <a:ext cx="12700" cy="32384"/>
            </a:xfrm>
            <a:custGeom>
              <a:avLst/>
              <a:gdLst/>
              <a:ahLst/>
              <a:cxnLst/>
              <a:rect l="l" t="t" r="r" b="b"/>
              <a:pathLst>
                <a:path w="12700" h="32385">
                  <a:moveTo>
                    <a:pt x="12444" y="22099"/>
                  </a:moveTo>
                  <a:lnTo>
                    <a:pt x="6603" y="26163"/>
                  </a:lnTo>
                  <a:lnTo>
                    <a:pt x="888" y="31879"/>
                  </a:lnTo>
                </a:path>
                <a:path w="12700" h="32385">
                  <a:moveTo>
                    <a:pt x="888" y="31879"/>
                  </a:moveTo>
                  <a:lnTo>
                    <a:pt x="9524" y="889"/>
                  </a:lnTo>
                </a:path>
                <a:path w="12700" h="32385">
                  <a:moveTo>
                    <a:pt x="8635" y="0"/>
                  </a:moveTo>
                  <a:lnTo>
                    <a:pt x="0" y="318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3120438" y="3294740"/>
              <a:ext cx="10160" cy="28575"/>
            </a:xfrm>
            <a:custGeom>
              <a:avLst/>
              <a:gdLst/>
              <a:ahLst/>
              <a:cxnLst/>
              <a:rect l="l" t="t" r="r" b="b"/>
              <a:pathLst>
                <a:path w="10160" h="28575">
                  <a:moveTo>
                    <a:pt x="9651" y="0"/>
                  </a:moveTo>
                  <a:lnTo>
                    <a:pt x="0" y="2857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3119549" y="3293851"/>
              <a:ext cx="20320" cy="50800"/>
            </a:xfrm>
            <a:custGeom>
              <a:avLst/>
              <a:gdLst/>
              <a:ahLst/>
              <a:cxnLst/>
              <a:rect l="l" t="t" r="r" b="b"/>
              <a:pathLst>
                <a:path w="20319" h="50800">
                  <a:moveTo>
                    <a:pt x="9524" y="0"/>
                  </a:moveTo>
                  <a:lnTo>
                    <a:pt x="0" y="28576"/>
                  </a:lnTo>
                </a:path>
                <a:path w="20319" h="50800">
                  <a:moveTo>
                    <a:pt x="20064" y="49787"/>
                  </a:moveTo>
                  <a:lnTo>
                    <a:pt x="13333" y="48136"/>
                  </a:lnTo>
                  <a:lnTo>
                    <a:pt x="11428" y="48136"/>
                  </a:lnTo>
                  <a:lnTo>
                    <a:pt x="4698" y="50676"/>
                  </a:lnTo>
                </a:path>
                <a:path w="20319" h="50800">
                  <a:moveTo>
                    <a:pt x="4698" y="50676"/>
                  </a:moveTo>
                  <a:lnTo>
                    <a:pt x="3809" y="506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3110914" y="33543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3000560" y="3313537"/>
              <a:ext cx="1270" cy="33655"/>
            </a:xfrm>
            <a:custGeom>
              <a:avLst/>
              <a:gdLst/>
              <a:ahLst/>
              <a:cxnLst/>
              <a:rect l="l" t="t" r="r" b="b"/>
              <a:pathLst>
                <a:path w="1269" h="33654">
                  <a:moveTo>
                    <a:pt x="507" y="-13714"/>
                  </a:moveTo>
                  <a:lnTo>
                    <a:pt x="507" y="47117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3042721" y="3311886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5" h="5714">
                  <a:moveTo>
                    <a:pt x="0" y="0"/>
                  </a:moveTo>
                  <a:lnTo>
                    <a:pt x="1904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3049451" y="332903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0" y="0"/>
                  </a:moveTo>
                  <a:lnTo>
                    <a:pt x="1904" y="317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3044625" y="3317601"/>
              <a:ext cx="22225" cy="37465"/>
            </a:xfrm>
            <a:custGeom>
              <a:avLst/>
              <a:gdLst/>
              <a:ahLst/>
              <a:cxnLst/>
              <a:rect l="l" t="t" r="r" b="b"/>
              <a:pathLst>
                <a:path w="22225" h="37464">
                  <a:moveTo>
                    <a:pt x="6730" y="14605"/>
                  </a:moveTo>
                  <a:lnTo>
                    <a:pt x="8635" y="18670"/>
                  </a:lnTo>
                  <a:lnTo>
                    <a:pt x="10667" y="21972"/>
                  </a:lnTo>
                </a:path>
                <a:path w="22225" h="37464">
                  <a:moveTo>
                    <a:pt x="10667" y="21972"/>
                  </a:moveTo>
                  <a:lnTo>
                    <a:pt x="13460" y="26036"/>
                  </a:lnTo>
                </a:path>
                <a:path w="22225" h="37464">
                  <a:moveTo>
                    <a:pt x="13460" y="26036"/>
                  </a:moveTo>
                  <a:lnTo>
                    <a:pt x="17270" y="30989"/>
                  </a:lnTo>
                  <a:lnTo>
                    <a:pt x="19302" y="32641"/>
                  </a:lnTo>
                  <a:lnTo>
                    <a:pt x="20191" y="34292"/>
                  </a:lnTo>
                  <a:lnTo>
                    <a:pt x="21207" y="35816"/>
                  </a:lnTo>
                  <a:lnTo>
                    <a:pt x="22096" y="37467"/>
                  </a:lnTo>
                </a:path>
                <a:path w="22225" h="37464">
                  <a:moveTo>
                    <a:pt x="0" y="0"/>
                  </a:moveTo>
                  <a:lnTo>
                    <a:pt x="2031" y="5715"/>
                  </a:lnTo>
                  <a:lnTo>
                    <a:pt x="3936" y="8890"/>
                  </a:lnTo>
                  <a:lnTo>
                    <a:pt x="4825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3001576" y="3280007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5" h="33654">
                  <a:moveTo>
                    <a:pt x="952" y="-13714"/>
                  </a:moveTo>
                  <a:lnTo>
                    <a:pt x="952" y="47244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3037006" y="3271879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4" h="40004">
                  <a:moveTo>
                    <a:pt x="0" y="0"/>
                  </a:moveTo>
                  <a:lnTo>
                    <a:pt x="1015" y="8128"/>
                  </a:lnTo>
                  <a:lnTo>
                    <a:pt x="1015" y="14605"/>
                  </a:lnTo>
                  <a:lnTo>
                    <a:pt x="1904" y="21210"/>
                  </a:lnTo>
                  <a:lnTo>
                    <a:pt x="2920" y="27687"/>
                  </a:lnTo>
                  <a:lnTo>
                    <a:pt x="4825" y="34292"/>
                  </a:lnTo>
                  <a:lnTo>
                    <a:pt x="5714" y="4000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3037006" y="3256384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558120" y="4154076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80" h="24129">
                  <a:moveTo>
                    <a:pt x="0" y="0"/>
                  </a:moveTo>
                  <a:lnTo>
                    <a:pt x="4800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571543" y="3931177"/>
              <a:ext cx="31750" cy="172720"/>
            </a:xfrm>
            <a:custGeom>
              <a:avLst/>
              <a:gdLst/>
              <a:ahLst/>
              <a:cxnLst/>
              <a:rect l="l" t="t" r="r" b="b"/>
              <a:pathLst>
                <a:path w="31750" h="172720">
                  <a:moveTo>
                    <a:pt x="0" y="0"/>
                  </a:moveTo>
                  <a:lnTo>
                    <a:pt x="15352" y="87381"/>
                  </a:lnTo>
                  <a:lnTo>
                    <a:pt x="31658" y="17222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526475" y="3874912"/>
              <a:ext cx="69215" cy="201930"/>
            </a:xfrm>
            <a:custGeom>
              <a:avLst/>
              <a:gdLst/>
              <a:ahLst/>
              <a:cxnLst/>
              <a:rect l="l" t="t" r="r" b="b"/>
              <a:pathLst>
                <a:path w="69215" h="201929">
                  <a:moveTo>
                    <a:pt x="35480" y="0"/>
                  </a:moveTo>
                  <a:lnTo>
                    <a:pt x="49868" y="102876"/>
                  </a:lnTo>
                  <a:lnTo>
                    <a:pt x="69043" y="201561"/>
                  </a:lnTo>
                </a:path>
                <a:path w="69215" h="201929">
                  <a:moveTo>
                    <a:pt x="0" y="106940"/>
                  </a:moveTo>
                  <a:lnTo>
                    <a:pt x="3835" y="1338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525509" y="3970423"/>
              <a:ext cx="53975" cy="31750"/>
            </a:xfrm>
            <a:custGeom>
              <a:avLst/>
              <a:gdLst/>
              <a:ahLst/>
              <a:cxnLst/>
              <a:rect l="l" t="t" r="r" b="b"/>
              <a:pathLst>
                <a:path w="53975" h="31750">
                  <a:moveTo>
                    <a:pt x="50833" y="9779"/>
                  </a:moveTo>
                  <a:lnTo>
                    <a:pt x="53716" y="25274"/>
                  </a:lnTo>
                </a:path>
                <a:path w="53975" h="31750">
                  <a:moveTo>
                    <a:pt x="0" y="16257"/>
                  </a:moveTo>
                  <a:lnTo>
                    <a:pt x="2882" y="30989"/>
                  </a:lnTo>
                </a:path>
                <a:path w="53975" h="31750">
                  <a:moveTo>
                    <a:pt x="14387" y="0"/>
                  </a:moveTo>
                  <a:lnTo>
                    <a:pt x="18222" y="23623"/>
                  </a:lnTo>
                </a:path>
                <a:path w="53975" h="31750">
                  <a:moveTo>
                    <a:pt x="39328" y="27687"/>
                  </a:moveTo>
                  <a:lnTo>
                    <a:pt x="36445" y="11430"/>
                  </a:lnTo>
                </a:path>
                <a:path w="53975" h="31750">
                  <a:moveTo>
                    <a:pt x="40280" y="31752"/>
                  </a:moveTo>
                  <a:lnTo>
                    <a:pt x="36445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576343" y="3972836"/>
              <a:ext cx="16510" cy="22225"/>
            </a:xfrm>
            <a:custGeom>
              <a:avLst/>
              <a:gdLst/>
              <a:ahLst/>
              <a:cxnLst/>
              <a:rect l="l" t="t" r="r" b="b"/>
              <a:pathLst>
                <a:path w="16509" h="22225">
                  <a:moveTo>
                    <a:pt x="0" y="0"/>
                  </a:moveTo>
                  <a:lnTo>
                    <a:pt x="3835" y="22099"/>
                  </a:lnTo>
                </a:path>
                <a:path w="16509" h="22225">
                  <a:moveTo>
                    <a:pt x="14387" y="2413"/>
                  </a:moveTo>
                  <a:lnTo>
                    <a:pt x="16305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495781" y="3983504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0" y="0"/>
                  </a:moveTo>
                  <a:lnTo>
                    <a:pt x="4800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492899" y="3960643"/>
              <a:ext cx="4445" cy="27940"/>
            </a:xfrm>
            <a:custGeom>
              <a:avLst/>
              <a:gdLst/>
              <a:ahLst/>
              <a:cxnLst/>
              <a:rect l="l" t="t" r="r" b="b"/>
              <a:pathLst>
                <a:path w="4444" h="27939">
                  <a:moveTo>
                    <a:pt x="0" y="0"/>
                  </a:moveTo>
                  <a:lnTo>
                    <a:pt x="3835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481394" y="3976900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80" h="20954">
                  <a:moveTo>
                    <a:pt x="4800" y="20448"/>
                  </a:moveTo>
                  <a:lnTo>
                    <a:pt x="1917" y="0"/>
                  </a:lnTo>
                </a:path>
                <a:path w="5080" h="20954">
                  <a:moveTo>
                    <a:pt x="1917" y="18797"/>
                  </a:moveTo>
                  <a:lnTo>
                    <a:pt x="0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875579" y="4549808"/>
              <a:ext cx="172720" cy="153035"/>
            </a:xfrm>
            <a:custGeom>
              <a:avLst/>
              <a:gdLst/>
              <a:ahLst/>
              <a:cxnLst/>
              <a:rect l="l" t="t" r="r" b="b"/>
              <a:pathLst>
                <a:path w="172719" h="153035">
                  <a:moveTo>
                    <a:pt x="0" y="0"/>
                  </a:moveTo>
                  <a:lnTo>
                    <a:pt x="9587" y="9792"/>
                  </a:lnTo>
                </a:path>
                <a:path w="172719" h="153035">
                  <a:moveTo>
                    <a:pt x="172628" y="152600"/>
                  </a:moveTo>
                  <a:lnTo>
                    <a:pt x="156323" y="1387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2048208" y="4702408"/>
              <a:ext cx="17780" cy="13335"/>
            </a:xfrm>
            <a:custGeom>
              <a:avLst/>
              <a:gdLst/>
              <a:ahLst/>
              <a:cxnLst/>
              <a:rect l="l" t="t" r="r" b="b"/>
              <a:pathLst>
                <a:path w="17780" h="13335">
                  <a:moveTo>
                    <a:pt x="17206" y="13056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991622" y="4656710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69" h="10795">
                  <a:moveTo>
                    <a:pt x="13422" y="10605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2018480" y="4677933"/>
              <a:ext cx="13970" cy="10795"/>
            </a:xfrm>
            <a:custGeom>
              <a:avLst/>
              <a:gdLst/>
              <a:ahLst/>
              <a:cxnLst/>
              <a:rect l="l" t="t" r="r" b="b"/>
              <a:pathLst>
                <a:path w="13969" h="10795">
                  <a:moveTo>
                    <a:pt x="13422" y="10605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895720" y="4569392"/>
              <a:ext cx="123189" cy="108585"/>
            </a:xfrm>
            <a:custGeom>
              <a:avLst/>
              <a:gdLst/>
              <a:ahLst/>
              <a:cxnLst/>
              <a:rect l="l" t="t" r="r" b="b"/>
              <a:pathLst>
                <a:path w="123189" h="108585">
                  <a:moveTo>
                    <a:pt x="122760" y="108541"/>
                  </a:moveTo>
                  <a:lnTo>
                    <a:pt x="109324" y="97923"/>
                  </a:lnTo>
                </a:path>
                <a:path w="123189" h="108585">
                  <a:moveTo>
                    <a:pt x="19175" y="17958"/>
                  </a:moveTo>
                  <a:lnTo>
                    <a:pt x="0" y="0"/>
                  </a:lnTo>
                </a:path>
                <a:path w="123189" h="108585">
                  <a:moveTo>
                    <a:pt x="95901" y="87318"/>
                  </a:moveTo>
                  <a:lnTo>
                    <a:pt x="86314" y="78338"/>
                  </a:lnTo>
                  <a:lnTo>
                    <a:pt x="76726" y="701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914895" y="4587351"/>
              <a:ext cx="57785" cy="52705"/>
            </a:xfrm>
            <a:custGeom>
              <a:avLst/>
              <a:gdLst/>
              <a:ahLst/>
              <a:cxnLst/>
              <a:rect l="l" t="t" r="r" b="b"/>
              <a:pathLst>
                <a:path w="57785" h="52704">
                  <a:moveTo>
                    <a:pt x="57551" y="52225"/>
                  </a:moveTo>
                  <a:lnTo>
                    <a:pt x="38363" y="35905"/>
                  </a:lnTo>
                  <a:lnTo>
                    <a:pt x="28775" y="26925"/>
                  </a:lnTo>
                  <a:lnTo>
                    <a:pt x="19188" y="17946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885167" y="4559600"/>
              <a:ext cx="10795" cy="10160"/>
            </a:xfrm>
            <a:custGeom>
              <a:avLst/>
              <a:gdLst/>
              <a:ahLst/>
              <a:cxnLst/>
              <a:rect l="l" t="t" r="r" b="b"/>
              <a:pathLst>
                <a:path w="10794" h="10160">
                  <a:moveTo>
                    <a:pt x="0" y="0"/>
                  </a:moveTo>
                  <a:lnTo>
                    <a:pt x="10552" y="97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411385" y="4342556"/>
              <a:ext cx="283210" cy="20320"/>
            </a:xfrm>
            <a:custGeom>
              <a:avLst/>
              <a:gdLst/>
              <a:ahLst/>
              <a:cxnLst/>
              <a:rect l="l" t="t" r="r" b="b"/>
              <a:pathLst>
                <a:path w="283210" h="20320">
                  <a:moveTo>
                    <a:pt x="280048" y="10541"/>
                  </a:moveTo>
                  <a:lnTo>
                    <a:pt x="282931" y="13081"/>
                  </a:lnTo>
                </a:path>
                <a:path w="283210" h="20320">
                  <a:moveTo>
                    <a:pt x="3835" y="20321"/>
                  </a:moveTo>
                  <a:lnTo>
                    <a:pt x="0" y="11430"/>
                  </a:lnTo>
                </a:path>
                <a:path w="283210" h="20320">
                  <a:moveTo>
                    <a:pt x="150570" y="0"/>
                  </a:moveTo>
                  <a:lnTo>
                    <a:pt x="155370" y="1625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446865" y="4428210"/>
              <a:ext cx="429259" cy="125095"/>
            </a:xfrm>
            <a:custGeom>
              <a:avLst/>
              <a:gdLst/>
              <a:ahLst/>
              <a:cxnLst/>
              <a:rect l="l" t="t" r="r" b="b"/>
              <a:pathLst>
                <a:path w="429260" h="125095">
                  <a:moveTo>
                    <a:pt x="10552" y="18771"/>
                  </a:moveTo>
                  <a:lnTo>
                    <a:pt x="0" y="0"/>
                  </a:lnTo>
                </a:path>
                <a:path w="429260" h="125095">
                  <a:moveTo>
                    <a:pt x="187016" y="77525"/>
                  </a:moveTo>
                  <a:lnTo>
                    <a:pt x="212922" y="119971"/>
                  </a:lnTo>
                </a:path>
                <a:path w="429260" h="125095">
                  <a:moveTo>
                    <a:pt x="413361" y="106915"/>
                  </a:moveTo>
                  <a:lnTo>
                    <a:pt x="428714" y="121597"/>
                  </a:lnTo>
                </a:path>
                <a:path w="429260" h="125095">
                  <a:moveTo>
                    <a:pt x="62338" y="108541"/>
                  </a:moveTo>
                  <a:lnTo>
                    <a:pt x="72891" y="124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752819" y="4676295"/>
              <a:ext cx="29845" cy="34290"/>
            </a:xfrm>
            <a:custGeom>
              <a:avLst/>
              <a:gdLst/>
              <a:ahLst/>
              <a:cxnLst/>
              <a:rect l="l" t="t" r="r" b="b"/>
              <a:pathLst>
                <a:path w="29844" h="34289">
                  <a:moveTo>
                    <a:pt x="0" y="0"/>
                  </a:moveTo>
                  <a:lnTo>
                    <a:pt x="29728" y="342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614706" y="4684462"/>
              <a:ext cx="168910" cy="27940"/>
            </a:xfrm>
            <a:custGeom>
              <a:avLst/>
              <a:gdLst/>
              <a:ahLst/>
              <a:cxnLst/>
              <a:rect l="l" t="t" r="r" b="b"/>
              <a:pathLst>
                <a:path w="168910" h="27939">
                  <a:moveTo>
                    <a:pt x="0" y="0"/>
                  </a:moveTo>
                  <a:lnTo>
                    <a:pt x="10552" y="13869"/>
                  </a:lnTo>
                </a:path>
                <a:path w="168910" h="27939">
                  <a:moveTo>
                    <a:pt x="168793" y="27738"/>
                  </a:moveTo>
                  <a:lnTo>
                    <a:pt x="167841" y="26112"/>
                  </a:lnTo>
                </a:path>
                <a:path w="168910" h="27939">
                  <a:moveTo>
                    <a:pt x="21105" y="26112"/>
                  </a:moveTo>
                  <a:lnTo>
                    <a:pt x="10552" y="138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592648" y="4657523"/>
              <a:ext cx="10795" cy="13335"/>
            </a:xfrm>
            <a:custGeom>
              <a:avLst/>
              <a:gdLst/>
              <a:ahLst/>
              <a:cxnLst/>
              <a:rect l="l" t="t" r="r" b="b"/>
              <a:pathLst>
                <a:path w="10794" h="13335">
                  <a:moveTo>
                    <a:pt x="0" y="0"/>
                  </a:moveTo>
                  <a:lnTo>
                    <a:pt x="10552" y="130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661705" y="4551446"/>
              <a:ext cx="91440" cy="125095"/>
            </a:xfrm>
            <a:custGeom>
              <a:avLst/>
              <a:gdLst/>
              <a:ahLst/>
              <a:cxnLst/>
              <a:rect l="l" t="t" r="r" b="b"/>
              <a:pathLst>
                <a:path w="91439" h="125095">
                  <a:moveTo>
                    <a:pt x="0" y="0"/>
                  </a:moveTo>
                  <a:lnTo>
                    <a:pt x="27810" y="41607"/>
                  </a:lnTo>
                </a:path>
                <a:path w="91439" h="125095">
                  <a:moveTo>
                    <a:pt x="61373" y="88130"/>
                  </a:moveTo>
                  <a:lnTo>
                    <a:pt x="88231" y="122397"/>
                  </a:lnTo>
                  <a:lnTo>
                    <a:pt x="91101" y="124848"/>
                  </a:lnTo>
                </a:path>
                <a:path w="91439" h="125095">
                  <a:moveTo>
                    <a:pt x="29728" y="44871"/>
                  </a:moveTo>
                  <a:lnTo>
                    <a:pt x="61373" y="881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531262" y="4548182"/>
              <a:ext cx="160655" cy="136525"/>
            </a:xfrm>
            <a:custGeom>
              <a:avLst/>
              <a:gdLst/>
              <a:ahLst/>
              <a:cxnLst/>
              <a:rect l="l" t="t" r="r" b="b"/>
              <a:pathLst>
                <a:path w="160655" h="136525">
                  <a:moveTo>
                    <a:pt x="160170" y="48136"/>
                  </a:moveTo>
                  <a:lnTo>
                    <a:pt x="158253" y="44871"/>
                  </a:lnTo>
                </a:path>
                <a:path w="160655" h="136525">
                  <a:moveTo>
                    <a:pt x="71939" y="122397"/>
                  </a:moveTo>
                  <a:lnTo>
                    <a:pt x="83444" y="136279"/>
                  </a:lnTo>
                </a:path>
                <a:path w="160655" h="136525">
                  <a:moveTo>
                    <a:pt x="130442" y="3264"/>
                  </a:moveTo>
                  <a:lnTo>
                    <a:pt x="128525" y="0"/>
                  </a:lnTo>
                </a:path>
                <a:path w="160655" h="136525">
                  <a:moveTo>
                    <a:pt x="0" y="22023"/>
                  </a:moveTo>
                  <a:lnTo>
                    <a:pt x="12470" y="40794"/>
                  </a:lnTo>
                  <a:lnTo>
                    <a:pt x="24940" y="587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556203" y="4606936"/>
              <a:ext cx="36830" cy="50800"/>
            </a:xfrm>
            <a:custGeom>
              <a:avLst/>
              <a:gdLst/>
              <a:ahLst/>
              <a:cxnLst/>
              <a:rect l="l" t="t" r="r" b="b"/>
              <a:pathLst>
                <a:path w="36830" h="50800">
                  <a:moveTo>
                    <a:pt x="0" y="0"/>
                  </a:moveTo>
                  <a:lnTo>
                    <a:pt x="13422" y="18771"/>
                  </a:lnTo>
                  <a:lnTo>
                    <a:pt x="26858" y="36718"/>
                  </a:lnTo>
                  <a:lnTo>
                    <a:pt x="36445" y="50587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519757" y="4553072"/>
              <a:ext cx="12065" cy="17145"/>
            </a:xfrm>
            <a:custGeom>
              <a:avLst/>
              <a:gdLst/>
              <a:ahLst/>
              <a:cxnLst/>
              <a:rect l="l" t="t" r="r" b="b"/>
              <a:pathLst>
                <a:path w="12065" h="17145">
                  <a:moveTo>
                    <a:pt x="0" y="0"/>
                  </a:moveTo>
                  <a:lnTo>
                    <a:pt x="11505" y="1713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695268" y="4357162"/>
              <a:ext cx="165100" cy="178435"/>
            </a:xfrm>
            <a:custGeom>
              <a:avLst/>
              <a:gdLst/>
              <a:ahLst/>
              <a:cxnLst/>
              <a:rect l="l" t="t" r="r" b="b"/>
              <a:pathLst>
                <a:path w="165100" h="178435">
                  <a:moveTo>
                    <a:pt x="0" y="0"/>
                  </a:moveTo>
                  <a:lnTo>
                    <a:pt x="1917" y="2540"/>
                  </a:lnTo>
                </a:path>
                <a:path w="165100" h="178435">
                  <a:moveTo>
                    <a:pt x="150570" y="163268"/>
                  </a:moveTo>
                  <a:lnTo>
                    <a:pt x="164958" y="177963"/>
                  </a:lnTo>
                </a:path>
                <a:path w="165100" h="178435">
                  <a:moveTo>
                    <a:pt x="54668" y="62081"/>
                  </a:moveTo>
                  <a:lnTo>
                    <a:pt x="73843" y="82479"/>
                  </a:lnTo>
                </a:path>
                <a:path w="165100" h="178435">
                  <a:moveTo>
                    <a:pt x="73843" y="82479"/>
                  </a:moveTo>
                  <a:lnTo>
                    <a:pt x="92066" y="102876"/>
                  </a:lnTo>
                  <a:lnTo>
                    <a:pt x="114124" y="125725"/>
                  </a:lnTo>
                  <a:lnTo>
                    <a:pt x="124677" y="137155"/>
                  </a:lnTo>
                  <a:lnTo>
                    <a:pt x="136182" y="148573"/>
                  </a:lnTo>
                </a:path>
                <a:path w="165100" h="178435">
                  <a:moveTo>
                    <a:pt x="136182" y="148573"/>
                  </a:moveTo>
                  <a:lnTo>
                    <a:pt x="150570" y="163268"/>
                  </a:lnTo>
                </a:path>
                <a:path w="165100" h="178435">
                  <a:moveTo>
                    <a:pt x="1917" y="2540"/>
                  </a:moveTo>
                  <a:lnTo>
                    <a:pt x="4800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700068" y="436211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700068" y="4363766"/>
              <a:ext cx="50165" cy="55880"/>
            </a:xfrm>
            <a:custGeom>
              <a:avLst/>
              <a:gdLst/>
              <a:ahLst/>
              <a:cxnLst/>
              <a:rect l="l" t="t" r="r" b="b"/>
              <a:pathLst>
                <a:path w="50164" h="55879">
                  <a:moveTo>
                    <a:pt x="0" y="0"/>
                  </a:moveTo>
                  <a:lnTo>
                    <a:pt x="3835" y="4064"/>
                  </a:lnTo>
                  <a:lnTo>
                    <a:pt x="17257" y="19571"/>
                  </a:lnTo>
                  <a:lnTo>
                    <a:pt x="31645" y="35066"/>
                  </a:lnTo>
                  <a:lnTo>
                    <a:pt x="49868" y="55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694316" y="435563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952" y="152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598401" y="443882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0" y="0"/>
                  </a:moveTo>
                  <a:lnTo>
                    <a:pt x="1917" y="407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608954" y="4459226"/>
              <a:ext cx="23495" cy="43815"/>
            </a:xfrm>
            <a:custGeom>
              <a:avLst/>
              <a:gdLst/>
              <a:ahLst/>
              <a:cxnLst/>
              <a:rect l="l" t="t" r="r" b="b"/>
              <a:pathLst>
                <a:path w="23494" h="43814">
                  <a:moveTo>
                    <a:pt x="0" y="0"/>
                  </a:moveTo>
                  <a:lnTo>
                    <a:pt x="23010" y="4324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631964" y="4502472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1917" y="3264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600319" y="44429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06"/>
                  </a:moveTo>
                  <a:lnTo>
                    <a:pt x="13714" y="4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603201" y="4448620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0"/>
                  </a:moveTo>
                  <a:lnTo>
                    <a:pt x="1917" y="4889"/>
                  </a:lnTo>
                </a:path>
                <a:path w="3175" h="5714">
                  <a:moveTo>
                    <a:pt x="2869" y="5702"/>
                  </a:moveTo>
                  <a:lnTo>
                    <a:pt x="1917" y="4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600319" y="4443718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2882" y="49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606071" y="4454336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0"/>
                  </a:moveTo>
                  <a:lnTo>
                    <a:pt x="2882" y="488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457418" y="4373533"/>
              <a:ext cx="141605" cy="163830"/>
            </a:xfrm>
            <a:custGeom>
              <a:avLst/>
              <a:gdLst/>
              <a:ahLst/>
              <a:cxnLst/>
              <a:rect l="l" t="t" r="r" b="b"/>
              <a:pathLst>
                <a:path w="141605" h="163829">
                  <a:moveTo>
                    <a:pt x="41245" y="146084"/>
                  </a:moveTo>
                  <a:lnTo>
                    <a:pt x="51786" y="163217"/>
                  </a:lnTo>
                </a:path>
                <a:path w="141605" h="163829">
                  <a:moveTo>
                    <a:pt x="31645" y="128938"/>
                  </a:moveTo>
                  <a:lnTo>
                    <a:pt x="41245" y="146084"/>
                  </a:lnTo>
                </a:path>
                <a:path w="141605" h="163829">
                  <a:moveTo>
                    <a:pt x="31645" y="128938"/>
                  </a:moveTo>
                  <a:lnTo>
                    <a:pt x="21105" y="110179"/>
                  </a:lnTo>
                  <a:lnTo>
                    <a:pt x="10552" y="92220"/>
                  </a:lnTo>
                  <a:lnTo>
                    <a:pt x="0" y="73448"/>
                  </a:lnTo>
                </a:path>
                <a:path w="141605" h="163829">
                  <a:moveTo>
                    <a:pt x="126595" y="32653"/>
                  </a:moveTo>
                  <a:lnTo>
                    <a:pt x="130430" y="43258"/>
                  </a:lnTo>
                  <a:lnTo>
                    <a:pt x="134265" y="51412"/>
                  </a:lnTo>
                  <a:lnTo>
                    <a:pt x="135230" y="54676"/>
                  </a:lnTo>
                  <a:lnTo>
                    <a:pt x="137147" y="57941"/>
                  </a:lnTo>
                  <a:lnTo>
                    <a:pt x="138100" y="59579"/>
                  </a:lnTo>
                  <a:lnTo>
                    <a:pt x="140030" y="63656"/>
                  </a:lnTo>
                  <a:lnTo>
                    <a:pt x="140982" y="65294"/>
                  </a:lnTo>
                </a:path>
                <a:path w="141605" h="163829">
                  <a:moveTo>
                    <a:pt x="115089" y="0"/>
                  </a:moveTo>
                  <a:lnTo>
                    <a:pt x="117959" y="10617"/>
                  </a:lnTo>
                  <a:lnTo>
                    <a:pt x="117959" y="11430"/>
                  </a:lnTo>
                  <a:lnTo>
                    <a:pt x="119890" y="15507"/>
                  </a:lnTo>
                  <a:lnTo>
                    <a:pt x="119890" y="16333"/>
                  </a:lnTo>
                  <a:lnTo>
                    <a:pt x="121807" y="20410"/>
                  </a:lnTo>
                </a:path>
                <a:path w="141605" h="163829">
                  <a:moveTo>
                    <a:pt x="123725" y="24487"/>
                  </a:moveTo>
                  <a:lnTo>
                    <a:pt x="121807" y="22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581143" y="4398020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952" y="3264"/>
                  </a:moveTo>
                  <a:lnTo>
                    <a:pt x="0" y="0"/>
                  </a:lnTo>
                </a:path>
                <a:path w="2540" h="5714">
                  <a:moveTo>
                    <a:pt x="952" y="3264"/>
                  </a:moveTo>
                  <a:lnTo>
                    <a:pt x="1917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583061" y="440373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0"/>
                  </a:moveTo>
                  <a:lnTo>
                    <a:pt x="952" y="24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579226" y="43939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12"/>
                  </a:moveTo>
                  <a:lnTo>
                    <a:pt x="13714" y="81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415220" y="4078887"/>
              <a:ext cx="232410" cy="349885"/>
            </a:xfrm>
            <a:custGeom>
              <a:avLst/>
              <a:gdLst/>
              <a:ahLst/>
              <a:cxnLst/>
              <a:rect l="l" t="t" r="r" b="b"/>
              <a:pathLst>
                <a:path w="232410" h="349885">
                  <a:moveTo>
                    <a:pt x="151535" y="279925"/>
                  </a:moveTo>
                  <a:lnTo>
                    <a:pt x="157288" y="294645"/>
                  </a:lnTo>
                </a:path>
                <a:path w="232410" h="349885">
                  <a:moveTo>
                    <a:pt x="31645" y="349322"/>
                  </a:moveTo>
                  <a:lnTo>
                    <a:pt x="22057" y="330563"/>
                  </a:lnTo>
                  <a:lnTo>
                    <a:pt x="13422" y="311791"/>
                  </a:lnTo>
                  <a:lnTo>
                    <a:pt x="4800" y="293020"/>
                  </a:lnTo>
                  <a:lnTo>
                    <a:pt x="0" y="283989"/>
                  </a:lnTo>
                </a:path>
                <a:path w="232410" h="349885">
                  <a:moveTo>
                    <a:pt x="180298" y="0"/>
                  </a:moveTo>
                  <a:lnTo>
                    <a:pt x="204286" y="102114"/>
                  </a:lnTo>
                  <a:lnTo>
                    <a:pt x="232097" y="199148"/>
                  </a:lnTo>
                </a:path>
                <a:path w="232410" h="349885">
                  <a:moveTo>
                    <a:pt x="187016" y="98812"/>
                  </a:moveTo>
                  <a:lnTo>
                    <a:pt x="181263" y="75188"/>
                  </a:lnTo>
                </a:path>
                <a:path w="232410" h="349885">
                  <a:moveTo>
                    <a:pt x="190851" y="112656"/>
                  </a:moveTo>
                  <a:lnTo>
                    <a:pt x="185098" y="89794"/>
                  </a:lnTo>
                </a:path>
                <a:path w="232410" h="349885">
                  <a:moveTo>
                    <a:pt x="215792" y="85730"/>
                  </a:moveTo>
                  <a:lnTo>
                    <a:pt x="222509" y="11024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611824" y="4152425"/>
              <a:ext cx="12700" cy="37465"/>
            </a:xfrm>
            <a:custGeom>
              <a:avLst/>
              <a:gdLst/>
              <a:ahLst/>
              <a:cxnLst/>
              <a:rect l="l" t="t" r="r" b="b"/>
              <a:pathLst>
                <a:path w="12700" h="37464">
                  <a:moveTo>
                    <a:pt x="12470" y="37467"/>
                  </a:moveTo>
                  <a:lnTo>
                    <a:pt x="5765" y="13081"/>
                  </a:lnTo>
                </a:path>
                <a:path w="12700" h="37464">
                  <a:moveTo>
                    <a:pt x="0" y="0"/>
                  </a:moveTo>
                  <a:lnTo>
                    <a:pt x="6717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614706" y="4156489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80" h="17145">
                  <a:moveTo>
                    <a:pt x="0" y="0"/>
                  </a:moveTo>
                  <a:lnTo>
                    <a:pt x="4800" y="1714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578261" y="4167920"/>
              <a:ext cx="6350" cy="21590"/>
            </a:xfrm>
            <a:custGeom>
              <a:avLst/>
              <a:gdLst/>
              <a:ahLst/>
              <a:cxnLst/>
              <a:rect l="l" t="t" r="r" b="b"/>
              <a:pathLst>
                <a:path w="6350" h="21589">
                  <a:moveTo>
                    <a:pt x="0" y="0"/>
                  </a:moveTo>
                  <a:lnTo>
                    <a:pt x="5752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557168" y="4147472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0"/>
                  </a:moveTo>
                  <a:lnTo>
                    <a:pt x="5752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529344" y="4157251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80" h="20954">
                  <a:moveTo>
                    <a:pt x="1917" y="8255"/>
                  </a:moveTo>
                  <a:lnTo>
                    <a:pt x="4800" y="20448"/>
                  </a:lnTo>
                </a:path>
                <a:path w="5080" h="20954">
                  <a:moveTo>
                    <a:pt x="0" y="0"/>
                  </a:moveTo>
                  <a:lnTo>
                    <a:pt x="3835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518804" y="4167031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4" h="13970">
                  <a:moveTo>
                    <a:pt x="3835" y="1397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518804" y="4157251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80" h="17145">
                  <a:moveTo>
                    <a:pt x="4787" y="1714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658822" y="4261779"/>
              <a:ext cx="14604" cy="81280"/>
            </a:xfrm>
            <a:custGeom>
              <a:avLst/>
              <a:gdLst/>
              <a:ahLst/>
              <a:cxnLst/>
              <a:rect l="l" t="t" r="r" b="b"/>
              <a:pathLst>
                <a:path w="14605" h="81279">
                  <a:moveTo>
                    <a:pt x="0" y="0"/>
                  </a:moveTo>
                  <a:lnTo>
                    <a:pt x="7670" y="23623"/>
                  </a:lnTo>
                </a:path>
                <a:path w="14605" h="81279">
                  <a:moveTo>
                    <a:pt x="6717" y="40769"/>
                  </a:moveTo>
                  <a:lnTo>
                    <a:pt x="7670" y="40769"/>
                  </a:lnTo>
                </a:path>
                <a:path w="14605" h="81279">
                  <a:moveTo>
                    <a:pt x="5752" y="36705"/>
                  </a:moveTo>
                  <a:lnTo>
                    <a:pt x="7670" y="37467"/>
                  </a:lnTo>
                </a:path>
                <a:path w="14605" h="81279">
                  <a:moveTo>
                    <a:pt x="11505" y="80777"/>
                  </a:moveTo>
                  <a:lnTo>
                    <a:pt x="0" y="75061"/>
                  </a:lnTo>
                </a:path>
                <a:path w="14605" h="81279">
                  <a:moveTo>
                    <a:pt x="11505" y="73410"/>
                  </a:moveTo>
                  <a:lnTo>
                    <a:pt x="3835" y="70108"/>
                  </a:lnTo>
                </a:path>
                <a:path w="14605" h="81279">
                  <a:moveTo>
                    <a:pt x="14387" y="72648"/>
                  </a:moveTo>
                  <a:lnTo>
                    <a:pt x="2882" y="6769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666492" y="4285402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5" h="24764">
                  <a:moveTo>
                    <a:pt x="0" y="0"/>
                  </a:moveTo>
                  <a:lnTo>
                    <a:pt x="7670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666492" y="4302549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965" y="762"/>
                  </a:lnTo>
                  <a:lnTo>
                    <a:pt x="1917" y="762"/>
                  </a:lnTo>
                  <a:lnTo>
                    <a:pt x="2882" y="1651"/>
                  </a:lnTo>
                </a:path>
                <a:path w="6985" h="3810">
                  <a:moveTo>
                    <a:pt x="2882" y="1651"/>
                  </a:moveTo>
                  <a:lnTo>
                    <a:pt x="6717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667458" y="4300135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4">
                  <a:moveTo>
                    <a:pt x="952" y="0"/>
                  </a:moveTo>
                  <a:lnTo>
                    <a:pt x="3835" y="1651"/>
                  </a:lnTo>
                </a:path>
                <a:path w="4444" h="1904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666492" y="4299246"/>
              <a:ext cx="23495" cy="50165"/>
            </a:xfrm>
            <a:custGeom>
              <a:avLst/>
              <a:gdLst/>
              <a:ahLst/>
              <a:cxnLst/>
              <a:rect l="l" t="t" r="r" b="b"/>
              <a:pathLst>
                <a:path w="23494" h="50164">
                  <a:moveTo>
                    <a:pt x="0" y="0"/>
                  </a:moveTo>
                  <a:lnTo>
                    <a:pt x="965" y="889"/>
                  </a:lnTo>
                </a:path>
                <a:path w="23494" h="50164">
                  <a:moveTo>
                    <a:pt x="4800" y="2540"/>
                  </a:moveTo>
                  <a:lnTo>
                    <a:pt x="5752" y="2540"/>
                  </a:lnTo>
                </a:path>
                <a:path w="23494" h="50164">
                  <a:moveTo>
                    <a:pt x="22057" y="49787"/>
                  </a:moveTo>
                  <a:lnTo>
                    <a:pt x="23023" y="497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687598" y="43490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682798" y="434738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2882" y="889"/>
                  </a:moveTo>
                  <a:lnTo>
                    <a:pt x="4800" y="1651"/>
                  </a:lnTo>
                </a:path>
                <a:path w="5080" h="1904">
                  <a:moveTo>
                    <a:pt x="0" y="0"/>
                  </a:moveTo>
                  <a:lnTo>
                    <a:pt x="2882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682798" y="4333539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1917" y="495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684715" y="433849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79">
                  <a:moveTo>
                    <a:pt x="0" y="0"/>
                  </a:moveTo>
                  <a:lnTo>
                    <a:pt x="965" y="4064"/>
                  </a:lnTo>
                </a:path>
                <a:path w="2539" h="5079">
                  <a:moveTo>
                    <a:pt x="965" y="4064"/>
                  </a:moveTo>
                  <a:lnTo>
                    <a:pt x="1917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686633" y="4343318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5">
                  <a:moveTo>
                    <a:pt x="0" y="0"/>
                  </a:moveTo>
                  <a:lnTo>
                    <a:pt x="1917" y="40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670327" y="4309915"/>
              <a:ext cx="15875" cy="37465"/>
            </a:xfrm>
            <a:custGeom>
              <a:avLst/>
              <a:gdLst/>
              <a:ahLst/>
              <a:cxnLst/>
              <a:rect l="l" t="t" r="r" b="b"/>
              <a:pathLst>
                <a:path w="15875" h="37464">
                  <a:moveTo>
                    <a:pt x="3835" y="0"/>
                  </a:moveTo>
                  <a:lnTo>
                    <a:pt x="12470" y="23623"/>
                  </a:lnTo>
                </a:path>
                <a:path w="15875" h="37464">
                  <a:moveTo>
                    <a:pt x="12470" y="37467"/>
                  </a:moveTo>
                  <a:lnTo>
                    <a:pt x="0" y="32641"/>
                  </a:lnTo>
                </a:path>
                <a:path w="15875" h="37464">
                  <a:moveTo>
                    <a:pt x="15352" y="31752"/>
                  </a:moveTo>
                  <a:lnTo>
                    <a:pt x="7682" y="28576"/>
                  </a:lnTo>
                  <a:lnTo>
                    <a:pt x="0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594566" y="4231551"/>
              <a:ext cx="97155" cy="121920"/>
            </a:xfrm>
            <a:custGeom>
              <a:avLst/>
              <a:gdLst/>
              <a:ahLst/>
              <a:cxnLst/>
              <a:rect l="l" t="t" r="r" b="b"/>
              <a:pathLst>
                <a:path w="97155" h="121920">
                  <a:moveTo>
                    <a:pt x="93984" y="115831"/>
                  </a:moveTo>
                  <a:lnTo>
                    <a:pt x="95901" y="119133"/>
                  </a:lnTo>
                  <a:lnTo>
                    <a:pt x="96867" y="121546"/>
                  </a:lnTo>
                </a:path>
                <a:path w="97155" h="121920">
                  <a:moveTo>
                    <a:pt x="90149" y="107702"/>
                  </a:moveTo>
                  <a:lnTo>
                    <a:pt x="78644" y="102876"/>
                  </a:lnTo>
                </a:path>
                <a:path w="97155" h="121920">
                  <a:moveTo>
                    <a:pt x="0" y="0"/>
                  </a:moveTo>
                  <a:lnTo>
                    <a:pt x="6717" y="21210"/>
                  </a:lnTo>
                </a:path>
                <a:path w="97155" h="121920">
                  <a:moveTo>
                    <a:pt x="3835" y="63631"/>
                  </a:moveTo>
                  <a:lnTo>
                    <a:pt x="6717" y="652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596483" y="4295182"/>
              <a:ext cx="10160" cy="15875"/>
            </a:xfrm>
            <a:custGeom>
              <a:avLst/>
              <a:gdLst/>
              <a:ahLst/>
              <a:cxnLst/>
              <a:rect l="l" t="t" r="r" b="b"/>
              <a:pathLst>
                <a:path w="10159" h="15875">
                  <a:moveTo>
                    <a:pt x="9587" y="5715"/>
                  </a:moveTo>
                  <a:lnTo>
                    <a:pt x="0" y="0"/>
                  </a:lnTo>
                </a:path>
                <a:path w="10159" h="15875">
                  <a:moveTo>
                    <a:pt x="9587" y="15494"/>
                  </a:moveTo>
                  <a:lnTo>
                    <a:pt x="0" y="9017"/>
                  </a:lnTo>
                </a:path>
                <a:path w="10159" h="15875">
                  <a:moveTo>
                    <a:pt x="5752" y="5715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596483" y="4292769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882" y="241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598401" y="4189892"/>
              <a:ext cx="31750" cy="68580"/>
            </a:xfrm>
            <a:custGeom>
              <a:avLst/>
              <a:gdLst/>
              <a:ahLst/>
              <a:cxnLst/>
              <a:rect l="l" t="t" r="r" b="b"/>
              <a:pathLst>
                <a:path w="31750" h="68579">
                  <a:moveTo>
                    <a:pt x="1917" y="68584"/>
                  </a:moveTo>
                  <a:lnTo>
                    <a:pt x="0" y="63631"/>
                  </a:lnTo>
                </a:path>
                <a:path w="31750" h="68579">
                  <a:moveTo>
                    <a:pt x="31645" y="21210"/>
                  </a:moveTo>
                  <a:lnTo>
                    <a:pt x="25893" y="0"/>
                  </a:lnTo>
                </a:path>
                <a:path w="31750" h="68579">
                  <a:moveTo>
                    <a:pt x="24940" y="889"/>
                  </a:moveTo>
                  <a:lnTo>
                    <a:pt x="29728" y="18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618541" y="4177700"/>
              <a:ext cx="26034" cy="35560"/>
            </a:xfrm>
            <a:custGeom>
              <a:avLst/>
              <a:gdLst/>
              <a:ahLst/>
              <a:cxnLst/>
              <a:rect l="l" t="t" r="r" b="b"/>
              <a:pathLst>
                <a:path w="26035" h="35560">
                  <a:moveTo>
                    <a:pt x="19188" y="11430"/>
                  </a:moveTo>
                  <a:lnTo>
                    <a:pt x="25893" y="35054"/>
                  </a:lnTo>
                </a:path>
                <a:path w="26035" h="35560">
                  <a:moveTo>
                    <a:pt x="0" y="0"/>
                  </a:moveTo>
                  <a:lnTo>
                    <a:pt x="5752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602236" y="4177700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29">
                  <a:moveTo>
                    <a:pt x="5752" y="23623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624294" y="4256064"/>
              <a:ext cx="6985" cy="24130"/>
            </a:xfrm>
            <a:custGeom>
              <a:avLst/>
              <a:gdLst/>
              <a:ahLst/>
              <a:cxnLst/>
              <a:rect l="l" t="t" r="r" b="b"/>
              <a:pathLst>
                <a:path w="6985" h="24129">
                  <a:moveTo>
                    <a:pt x="6717" y="23623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628129" y="4255175"/>
              <a:ext cx="21590" cy="32384"/>
            </a:xfrm>
            <a:custGeom>
              <a:avLst/>
              <a:gdLst/>
              <a:ahLst/>
              <a:cxnLst/>
              <a:rect l="l" t="t" r="r" b="b"/>
              <a:pathLst>
                <a:path w="21589" h="32385">
                  <a:moveTo>
                    <a:pt x="12470" y="2540"/>
                  </a:moveTo>
                  <a:lnTo>
                    <a:pt x="19188" y="25274"/>
                  </a:lnTo>
                </a:path>
                <a:path w="21589" h="32385">
                  <a:moveTo>
                    <a:pt x="21105" y="22861"/>
                  </a:moveTo>
                  <a:lnTo>
                    <a:pt x="14387" y="0"/>
                  </a:lnTo>
                </a:path>
                <a:path w="21589" h="32385">
                  <a:moveTo>
                    <a:pt x="4800" y="31879"/>
                  </a:moveTo>
                  <a:lnTo>
                    <a:pt x="0" y="16384"/>
                  </a:lnTo>
                </a:path>
                <a:path w="21589" h="32385">
                  <a:moveTo>
                    <a:pt x="13435" y="4064"/>
                  </a:moveTo>
                  <a:lnTo>
                    <a:pt x="20140" y="26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608954" y="42739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17" y="165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613741" y="4273972"/>
              <a:ext cx="16510" cy="11430"/>
            </a:xfrm>
            <a:custGeom>
              <a:avLst/>
              <a:gdLst/>
              <a:ahLst/>
              <a:cxnLst/>
              <a:rect l="l" t="t" r="r" b="b"/>
              <a:pathLst>
                <a:path w="16510" h="11429">
                  <a:moveTo>
                    <a:pt x="0" y="0"/>
                  </a:moveTo>
                  <a:lnTo>
                    <a:pt x="1930" y="1651"/>
                  </a:lnTo>
                </a:path>
                <a:path w="16510" h="11429">
                  <a:moveTo>
                    <a:pt x="2882" y="4953"/>
                  </a:moveTo>
                  <a:lnTo>
                    <a:pt x="16305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618541" y="4276385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20">
                  <a:moveTo>
                    <a:pt x="0" y="0"/>
                  </a:moveTo>
                  <a:lnTo>
                    <a:pt x="13422" y="736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615659" y="4306613"/>
              <a:ext cx="10795" cy="15240"/>
            </a:xfrm>
            <a:custGeom>
              <a:avLst/>
              <a:gdLst/>
              <a:ahLst/>
              <a:cxnLst/>
              <a:rect l="l" t="t" r="r" b="b"/>
              <a:pathLst>
                <a:path w="10794" h="15239">
                  <a:moveTo>
                    <a:pt x="10552" y="5715"/>
                  </a:moveTo>
                  <a:lnTo>
                    <a:pt x="0" y="0"/>
                  </a:lnTo>
                </a:path>
                <a:path w="10794" h="15239">
                  <a:moveTo>
                    <a:pt x="9600" y="14732"/>
                  </a:moveTo>
                  <a:lnTo>
                    <a:pt x="12" y="9017"/>
                  </a:lnTo>
                </a:path>
                <a:path w="10794" h="15239">
                  <a:moveTo>
                    <a:pt x="9600" y="7366"/>
                  </a:moveTo>
                  <a:lnTo>
                    <a:pt x="3847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631012" y="4279687"/>
              <a:ext cx="33655" cy="24765"/>
            </a:xfrm>
            <a:custGeom>
              <a:avLst/>
              <a:gdLst/>
              <a:ahLst/>
              <a:cxnLst/>
              <a:rect l="l" t="t" r="r" b="b"/>
              <a:pathLst>
                <a:path w="33655" h="24764">
                  <a:moveTo>
                    <a:pt x="24940" y="16384"/>
                  </a:moveTo>
                  <a:lnTo>
                    <a:pt x="27810" y="18797"/>
                  </a:lnTo>
                </a:path>
                <a:path w="33655" h="24764">
                  <a:moveTo>
                    <a:pt x="30693" y="17146"/>
                  </a:moveTo>
                  <a:lnTo>
                    <a:pt x="33563" y="18797"/>
                  </a:lnTo>
                </a:path>
                <a:path w="33655" h="24764">
                  <a:moveTo>
                    <a:pt x="16305" y="762"/>
                  </a:moveTo>
                  <a:lnTo>
                    <a:pt x="23975" y="24512"/>
                  </a:lnTo>
                </a:path>
                <a:path w="33655" h="24764">
                  <a:moveTo>
                    <a:pt x="7670" y="23623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632929" y="4287054"/>
              <a:ext cx="5080" cy="15875"/>
            </a:xfrm>
            <a:custGeom>
              <a:avLst/>
              <a:gdLst/>
              <a:ahLst/>
              <a:cxnLst/>
              <a:rect l="l" t="t" r="r" b="b"/>
              <a:pathLst>
                <a:path w="5080" h="15875">
                  <a:moveTo>
                    <a:pt x="4800" y="1549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651152" y="4292769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4" h="12700">
                  <a:moveTo>
                    <a:pt x="0" y="0"/>
                  </a:moveTo>
                  <a:lnTo>
                    <a:pt x="3835" y="1219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642517" y="4317281"/>
              <a:ext cx="15875" cy="8890"/>
            </a:xfrm>
            <a:custGeom>
              <a:avLst/>
              <a:gdLst/>
              <a:ahLst/>
              <a:cxnLst/>
              <a:rect l="l" t="t" r="r" b="b"/>
              <a:pathLst>
                <a:path w="15875" h="8889">
                  <a:moveTo>
                    <a:pt x="0" y="0"/>
                  </a:moveTo>
                  <a:lnTo>
                    <a:pt x="4800" y="2413"/>
                  </a:lnTo>
                </a:path>
                <a:path w="15875" h="8889">
                  <a:moveTo>
                    <a:pt x="13435" y="6477"/>
                  </a:moveTo>
                  <a:lnTo>
                    <a:pt x="15352" y="5715"/>
                  </a:lnTo>
                </a:path>
                <a:path w="15875" h="8889">
                  <a:moveTo>
                    <a:pt x="11505" y="6477"/>
                  </a:moveTo>
                  <a:lnTo>
                    <a:pt x="15352" y="889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656905" y="4325410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0" y="1651"/>
                  </a:moveTo>
                  <a:lnTo>
                    <a:pt x="4800" y="3302"/>
                  </a:lnTo>
                </a:path>
                <a:path w="5080" h="3810">
                  <a:moveTo>
                    <a:pt x="2882" y="0"/>
                  </a:moveTo>
                  <a:lnTo>
                    <a:pt x="480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659787" y="432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656905" y="432541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6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657870" y="43254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657870" y="432617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1917" y="0"/>
                  </a:lnTo>
                </a:path>
                <a:path w="5080" h="1904">
                  <a:moveTo>
                    <a:pt x="1917" y="0"/>
                  </a:moveTo>
                  <a:lnTo>
                    <a:pt x="4787" y="889"/>
                  </a:lnTo>
                </a:path>
                <a:path w="5080" h="1904">
                  <a:moveTo>
                    <a:pt x="3835" y="1651"/>
                  </a:moveTo>
                  <a:lnTo>
                    <a:pt x="4787" y="1651"/>
                  </a:lnTo>
                </a:path>
                <a:path w="5080" h="1904">
                  <a:moveTo>
                    <a:pt x="3835" y="1651"/>
                  </a:moveTo>
                  <a:lnTo>
                    <a:pt x="4787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656905" y="432617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4">
                  <a:moveTo>
                    <a:pt x="0" y="0"/>
                  </a:moveTo>
                  <a:lnTo>
                    <a:pt x="480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651152" y="4321346"/>
              <a:ext cx="12065" cy="5715"/>
            </a:xfrm>
            <a:custGeom>
              <a:avLst/>
              <a:gdLst/>
              <a:ahLst/>
              <a:cxnLst/>
              <a:rect l="l" t="t" r="r" b="b"/>
              <a:pathLst>
                <a:path w="12064" h="5714">
                  <a:moveTo>
                    <a:pt x="5752" y="4826"/>
                  </a:moveTo>
                  <a:lnTo>
                    <a:pt x="6717" y="4826"/>
                  </a:lnTo>
                </a:path>
                <a:path w="12064" h="5714">
                  <a:moveTo>
                    <a:pt x="9587" y="5715"/>
                  </a:moveTo>
                  <a:lnTo>
                    <a:pt x="11505" y="5715"/>
                  </a:lnTo>
                </a:path>
                <a:path w="12064" h="5714">
                  <a:moveTo>
                    <a:pt x="0" y="0"/>
                  </a:moveTo>
                  <a:lnTo>
                    <a:pt x="4800" y="2413"/>
                  </a:lnTo>
                </a:path>
                <a:path w="12064" h="5714">
                  <a:moveTo>
                    <a:pt x="0" y="0"/>
                  </a:moveTo>
                  <a:lnTo>
                    <a:pt x="1917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652105" y="432299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0"/>
                  </a:moveTo>
                  <a:lnTo>
                    <a:pt x="965" y="762"/>
                  </a:lnTo>
                  <a:lnTo>
                    <a:pt x="1917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647317" y="4318806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70">
                  <a:moveTo>
                    <a:pt x="0" y="889"/>
                  </a:moveTo>
                  <a:lnTo>
                    <a:pt x="1917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651152" y="43213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645400" y="4320457"/>
              <a:ext cx="8255" cy="4445"/>
            </a:xfrm>
            <a:custGeom>
              <a:avLst/>
              <a:gdLst/>
              <a:ahLst/>
              <a:cxnLst/>
              <a:rect l="l" t="t" r="r" b="b"/>
              <a:pathLst>
                <a:path w="8255" h="4445">
                  <a:moveTo>
                    <a:pt x="2869" y="889"/>
                  </a:moveTo>
                  <a:lnTo>
                    <a:pt x="3835" y="1651"/>
                  </a:lnTo>
                </a:path>
                <a:path w="8255" h="4445">
                  <a:moveTo>
                    <a:pt x="3835" y="1651"/>
                  </a:moveTo>
                  <a:lnTo>
                    <a:pt x="5752" y="1651"/>
                  </a:lnTo>
                  <a:lnTo>
                    <a:pt x="6705" y="2540"/>
                  </a:lnTo>
                </a:path>
                <a:path w="8255" h="4445">
                  <a:moveTo>
                    <a:pt x="0" y="0"/>
                  </a:moveTo>
                  <a:lnTo>
                    <a:pt x="3835" y="1651"/>
                  </a:lnTo>
                </a:path>
                <a:path w="8255" h="4445">
                  <a:moveTo>
                    <a:pt x="2869" y="2540"/>
                  </a:moveTo>
                  <a:lnTo>
                    <a:pt x="7670" y="4064"/>
                  </a:lnTo>
                </a:path>
                <a:path w="8255" h="4445">
                  <a:moveTo>
                    <a:pt x="3835" y="1651"/>
                  </a:moveTo>
                  <a:lnTo>
                    <a:pt x="7670" y="3302"/>
                  </a:lnTo>
                </a:path>
                <a:path w="8255" h="4445">
                  <a:moveTo>
                    <a:pt x="2869" y="889"/>
                  </a:moveTo>
                  <a:lnTo>
                    <a:pt x="383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653070" y="432375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626212" y="4298484"/>
              <a:ext cx="39370" cy="28575"/>
            </a:xfrm>
            <a:custGeom>
              <a:avLst/>
              <a:gdLst/>
              <a:ahLst/>
              <a:cxnLst/>
              <a:rect l="l" t="t" r="r" b="b"/>
              <a:pathLst>
                <a:path w="39369" h="28575">
                  <a:moveTo>
                    <a:pt x="32610" y="0"/>
                  </a:moveTo>
                  <a:lnTo>
                    <a:pt x="33575" y="0"/>
                  </a:lnTo>
                  <a:lnTo>
                    <a:pt x="34528" y="1651"/>
                  </a:lnTo>
                  <a:lnTo>
                    <a:pt x="35493" y="2413"/>
                  </a:lnTo>
                  <a:lnTo>
                    <a:pt x="36445" y="2413"/>
                  </a:lnTo>
                  <a:lnTo>
                    <a:pt x="37410" y="3302"/>
                  </a:lnTo>
                  <a:lnTo>
                    <a:pt x="38363" y="3302"/>
                  </a:lnTo>
                  <a:lnTo>
                    <a:pt x="39328" y="4064"/>
                  </a:lnTo>
                </a:path>
                <a:path w="39369" h="28575">
                  <a:moveTo>
                    <a:pt x="11517" y="19559"/>
                  </a:moveTo>
                  <a:lnTo>
                    <a:pt x="14387" y="21210"/>
                  </a:lnTo>
                </a:path>
                <a:path w="39369" h="28575">
                  <a:moveTo>
                    <a:pt x="28775" y="5715"/>
                  </a:moveTo>
                  <a:lnTo>
                    <a:pt x="36445" y="28576"/>
                  </a:lnTo>
                </a:path>
                <a:path w="39369" h="28575">
                  <a:moveTo>
                    <a:pt x="16305" y="18797"/>
                  </a:moveTo>
                  <a:lnTo>
                    <a:pt x="12470" y="4826"/>
                  </a:lnTo>
                </a:path>
                <a:path w="39369" h="28575">
                  <a:moveTo>
                    <a:pt x="16305" y="18797"/>
                  </a:moveTo>
                  <a:lnTo>
                    <a:pt x="11517" y="4064"/>
                  </a:lnTo>
                </a:path>
                <a:path w="39369" h="28575">
                  <a:moveTo>
                    <a:pt x="28775" y="6477"/>
                  </a:moveTo>
                  <a:lnTo>
                    <a:pt x="32610" y="17146"/>
                  </a:lnTo>
                  <a:lnTo>
                    <a:pt x="36445" y="28576"/>
                  </a:lnTo>
                </a:path>
                <a:path w="39369" h="28575">
                  <a:moveTo>
                    <a:pt x="11517" y="19559"/>
                  </a:moveTo>
                  <a:lnTo>
                    <a:pt x="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635812" y="4326172"/>
              <a:ext cx="23495" cy="10795"/>
            </a:xfrm>
            <a:custGeom>
              <a:avLst/>
              <a:gdLst/>
              <a:ahLst/>
              <a:cxnLst/>
              <a:rect l="l" t="t" r="r" b="b"/>
              <a:pathLst>
                <a:path w="23494" h="10795">
                  <a:moveTo>
                    <a:pt x="23010" y="10668"/>
                  </a:moveTo>
                  <a:lnTo>
                    <a:pt x="11505" y="5715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625259" y="4313979"/>
              <a:ext cx="37465" cy="18415"/>
            </a:xfrm>
            <a:custGeom>
              <a:avLst/>
              <a:gdLst/>
              <a:ahLst/>
              <a:cxnLst/>
              <a:rect l="l" t="t" r="r" b="b"/>
              <a:pathLst>
                <a:path w="37464" h="18414">
                  <a:moveTo>
                    <a:pt x="10552" y="12192"/>
                  </a:moveTo>
                  <a:lnTo>
                    <a:pt x="0" y="7366"/>
                  </a:lnTo>
                </a:path>
                <a:path w="37464" h="18414">
                  <a:moveTo>
                    <a:pt x="37398" y="17908"/>
                  </a:moveTo>
                  <a:lnTo>
                    <a:pt x="30693" y="14732"/>
                  </a:lnTo>
                  <a:lnTo>
                    <a:pt x="23010" y="11430"/>
                  </a:lnTo>
                  <a:lnTo>
                    <a:pt x="16305" y="8128"/>
                  </a:lnTo>
                  <a:lnTo>
                    <a:pt x="9587" y="4064"/>
                  </a:lnTo>
                  <a:lnTo>
                    <a:pt x="0" y="0"/>
                  </a:lnTo>
                </a:path>
                <a:path w="37464" h="18414">
                  <a:moveTo>
                    <a:pt x="20140" y="6477"/>
                  </a:moveTo>
                  <a:lnTo>
                    <a:pt x="19175" y="5715"/>
                  </a:lnTo>
                  <a:lnTo>
                    <a:pt x="18222" y="4826"/>
                  </a:lnTo>
                  <a:lnTo>
                    <a:pt x="18222" y="4064"/>
                  </a:lnTo>
                  <a:lnTo>
                    <a:pt x="17257" y="3302"/>
                  </a:lnTo>
                </a:path>
                <a:path w="37464" h="18414">
                  <a:moveTo>
                    <a:pt x="20140" y="6477"/>
                  </a:moveTo>
                  <a:lnTo>
                    <a:pt x="19175" y="5715"/>
                  </a:lnTo>
                  <a:lnTo>
                    <a:pt x="18222" y="4826"/>
                  </a:lnTo>
                  <a:lnTo>
                    <a:pt x="17257" y="4064"/>
                  </a:lnTo>
                  <a:lnTo>
                    <a:pt x="17257" y="3302"/>
                  </a:lnTo>
                </a:path>
                <a:path w="37464" h="18414">
                  <a:moveTo>
                    <a:pt x="37398" y="13081"/>
                  </a:moveTo>
                  <a:lnTo>
                    <a:pt x="37398" y="13843"/>
                  </a:lnTo>
                  <a:lnTo>
                    <a:pt x="37398" y="14732"/>
                  </a:lnTo>
                  <a:lnTo>
                    <a:pt x="36445" y="14732"/>
                  </a:lnTo>
                </a:path>
                <a:path w="37464" h="18414">
                  <a:moveTo>
                    <a:pt x="31645" y="11430"/>
                  </a:moveTo>
                  <a:lnTo>
                    <a:pt x="31645" y="10541"/>
                  </a:lnTo>
                  <a:lnTo>
                    <a:pt x="30693" y="9779"/>
                  </a:lnTo>
                </a:path>
                <a:path w="37464" h="18414">
                  <a:moveTo>
                    <a:pt x="31645" y="12192"/>
                  </a:moveTo>
                  <a:lnTo>
                    <a:pt x="31645" y="11430"/>
                  </a:lnTo>
                  <a:lnTo>
                    <a:pt x="30693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656905" y="432617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658822" y="43245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65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657870" y="43229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952" y="1524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661705" y="43278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662657" y="43270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649235" y="431880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79">
                  <a:moveTo>
                    <a:pt x="4787" y="4953"/>
                  </a:moveTo>
                  <a:lnTo>
                    <a:pt x="3835" y="4953"/>
                  </a:lnTo>
                  <a:lnTo>
                    <a:pt x="2869" y="4191"/>
                  </a:lnTo>
                  <a:lnTo>
                    <a:pt x="1917" y="3302"/>
                  </a:lnTo>
                  <a:lnTo>
                    <a:pt x="1917" y="2540"/>
                  </a:lnTo>
                </a:path>
                <a:path w="5080" h="5079">
                  <a:moveTo>
                    <a:pt x="1917" y="2540"/>
                  </a:moveTo>
                  <a:lnTo>
                    <a:pt x="952" y="1651"/>
                  </a:lnTo>
                  <a:lnTo>
                    <a:pt x="0" y="1651"/>
                  </a:lnTo>
                  <a:lnTo>
                    <a:pt x="0" y="88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646352" y="4319695"/>
              <a:ext cx="10795" cy="7620"/>
            </a:xfrm>
            <a:custGeom>
              <a:avLst/>
              <a:gdLst/>
              <a:ahLst/>
              <a:cxnLst/>
              <a:rect l="l" t="t" r="r" b="b"/>
              <a:pathLst>
                <a:path w="10794" h="7620">
                  <a:moveTo>
                    <a:pt x="1917" y="1651"/>
                  </a:moveTo>
                  <a:lnTo>
                    <a:pt x="1917" y="762"/>
                  </a:lnTo>
                  <a:lnTo>
                    <a:pt x="965" y="0"/>
                  </a:lnTo>
                </a:path>
                <a:path w="10794" h="7620">
                  <a:moveTo>
                    <a:pt x="10552" y="7366"/>
                  </a:moveTo>
                  <a:lnTo>
                    <a:pt x="9600" y="6477"/>
                  </a:lnTo>
                  <a:lnTo>
                    <a:pt x="8635" y="5715"/>
                  </a:lnTo>
                  <a:lnTo>
                    <a:pt x="8635" y="4826"/>
                  </a:lnTo>
                </a:path>
                <a:path w="10794" h="7620">
                  <a:moveTo>
                    <a:pt x="1917" y="3302"/>
                  </a:moveTo>
                  <a:lnTo>
                    <a:pt x="965" y="2413"/>
                  </a:lnTo>
                  <a:lnTo>
                    <a:pt x="0" y="1651"/>
                  </a:ln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653070" y="432375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52" y="0"/>
                  </a:moveTo>
                  <a:lnTo>
                    <a:pt x="0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653070" y="432375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648269" y="432210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65" y="0"/>
                  </a:moveTo>
                  <a:lnTo>
                    <a:pt x="0" y="0"/>
                  </a:ln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640599" y="4319695"/>
              <a:ext cx="21590" cy="10160"/>
            </a:xfrm>
            <a:custGeom>
              <a:avLst/>
              <a:gdLst/>
              <a:ahLst/>
              <a:cxnLst/>
              <a:rect l="l" t="t" r="r" b="b"/>
              <a:pathLst>
                <a:path w="21589" h="10160">
                  <a:moveTo>
                    <a:pt x="21105" y="9779"/>
                  </a:moveTo>
                  <a:lnTo>
                    <a:pt x="10552" y="4826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654987" y="4290356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1917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660740" y="4296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65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656905" y="4292769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4" h="3810">
                  <a:moveTo>
                    <a:pt x="965" y="762"/>
                  </a:moveTo>
                  <a:lnTo>
                    <a:pt x="3835" y="3302"/>
                  </a:lnTo>
                </a:path>
                <a:path w="4444" h="3810">
                  <a:moveTo>
                    <a:pt x="0" y="0"/>
                  </a:moveTo>
                  <a:lnTo>
                    <a:pt x="96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647317" y="427803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647317" y="428044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52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648269" y="428133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648269" y="4282989"/>
              <a:ext cx="5080" cy="8890"/>
            </a:xfrm>
            <a:custGeom>
              <a:avLst/>
              <a:gdLst/>
              <a:ahLst/>
              <a:cxnLst/>
              <a:rect l="l" t="t" r="r" b="b"/>
              <a:pathLst>
                <a:path w="5080" h="8889">
                  <a:moveTo>
                    <a:pt x="0" y="0"/>
                  </a:moveTo>
                  <a:lnTo>
                    <a:pt x="0" y="762"/>
                  </a:lnTo>
                  <a:lnTo>
                    <a:pt x="965" y="1651"/>
                  </a:lnTo>
                  <a:lnTo>
                    <a:pt x="965" y="3175"/>
                  </a:lnTo>
                  <a:lnTo>
                    <a:pt x="1917" y="4064"/>
                  </a:lnTo>
                </a:path>
                <a:path w="5080" h="8889">
                  <a:moveTo>
                    <a:pt x="1917" y="4064"/>
                  </a:moveTo>
                  <a:lnTo>
                    <a:pt x="4800" y="889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653070" y="429188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952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654022" y="4293531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193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630047" y="4278036"/>
              <a:ext cx="25400" cy="15240"/>
            </a:xfrm>
            <a:custGeom>
              <a:avLst/>
              <a:gdLst/>
              <a:ahLst/>
              <a:cxnLst/>
              <a:rect l="l" t="t" r="r" b="b"/>
              <a:pathLst>
                <a:path w="25400" h="15239">
                  <a:moveTo>
                    <a:pt x="22057" y="8128"/>
                  </a:moveTo>
                  <a:lnTo>
                    <a:pt x="24940" y="12319"/>
                  </a:lnTo>
                </a:path>
                <a:path w="25400" h="15239">
                  <a:moveTo>
                    <a:pt x="21105" y="4064"/>
                  </a:moveTo>
                  <a:lnTo>
                    <a:pt x="20140" y="3302"/>
                  </a:lnTo>
                  <a:lnTo>
                    <a:pt x="20140" y="1651"/>
                  </a:lnTo>
                  <a:lnTo>
                    <a:pt x="20140" y="889"/>
                  </a:lnTo>
                  <a:lnTo>
                    <a:pt x="19188" y="0"/>
                  </a:lnTo>
                </a:path>
                <a:path w="25400" h="15239">
                  <a:moveTo>
                    <a:pt x="18222" y="3302"/>
                  </a:moveTo>
                  <a:lnTo>
                    <a:pt x="21105" y="14732"/>
                  </a:lnTo>
                </a:path>
                <a:path w="25400" h="15239">
                  <a:moveTo>
                    <a:pt x="1917" y="7366"/>
                  </a:moveTo>
                  <a:lnTo>
                    <a:pt x="1917" y="8128"/>
                  </a:lnTo>
                  <a:lnTo>
                    <a:pt x="965" y="8128"/>
                  </a:lnTo>
                  <a:lnTo>
                    <a:pt x="0" y="8128"/>
                  </a:lnTo>
                  <a:lnTo>
                    <a:pt x="0" y="7366"/>
                  </a:lnTo>
                </a:path>
                <a:path w="25400" h="15239">
                  <a:moveTo>
                    <a:pt x="1917" y="5715"/>
                  </a:moveTo>
                  <a:lnTo>
                    <a:pt x="965" y="5715"/>
                  </a:lnTo>
                  <a:lnTo>
                    <a:pt x="0" y="5715"/>
                  </a:lnTo>
                  <a:lnTo>
                    <a:pt x="0" y="6604"/>
                  </a:lnTo>
                  <a:lnTo>
                    <a:pt x="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651152" y="4282100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952" y="4064"/>
                  </a:moveTo>
                  <a:lnTo>
                    <a:pt x="952" y="2540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600319" y="42960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65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600319" y="429607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601284" y="429683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603201" y="42975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603201" y="429683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5">
                  <a:moveTo>
                    <a:pt x="3835" y="2413"/>
                  </a:moveTo>
                  <a:lnTo>
                    <a:pt x="4787" y="4064"/>
                  </a:lnTo>
                </a:path>
                <a:path w="5080" h="4445">
                  <a:moveTo>
                    <a:pt x="0" y="0"/>
                  </a:moveTo>
                  <a:lnTo>
                    <a:pt x="383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603201" y="42968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52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604154" y="429759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0" y="0"/>
                  </a:moveTo>
                  <a:lnTo>
                    <a:pt x="0" y="889"/>
                  </a:lnTo>
                  <a:lnTo>
                    <a:pt x="965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603201" y="429759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52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605119" y="429924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601284" y="429683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1917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601284" y="4297595"/>
              <a:ext cx="12065" cy="3810"/>
            </a:xfrm>
            <a:custGeom>
              <a:avLst/>
              <a:gdLst/>
              <a:ahLst/>
              <a:cxnLst/>
              <a:rect l="l" t="t" r="r" b="b"/>
              <a:pathLst>
                <a:path w="12065" h="3810">
                  <a:moveTo>
                    <a:pt x="0" y="0"/>
                  </a:moveTo>
                  <a:lnTo>
                    <a:pt x="3835" y="2540"/>
                  </a:lnTo>
                </a:path>
                <a:path w="12065" h="3810">
                  <a:moveTo>
                    <a:pt x="9587" y="3302"/>
                  </a:moveTo>
                  <a:lnTo>
                    <a:pt x="1150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609906" y="430089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965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605119" y="4298484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3835" y="2413"/>
                  </a:moveTo>
                  <a:lnTo>
                    <a:pt x="4787" y="3302"/>
                  </a:lnTo>
                </a:path>
                <a:path w="8255" h="5079">
                  <a:moveTo>
                    <a:pt x="4787" y="3302"/>
                  </a:moveTo>
                  <a:lnTo>
                    <a:pt x="7670" y="4064"/>
                  </a:lnTo>
                </a:path>
                <a:path w="8255" h="5079">
                  <a:moveTo>
                    <a:pt x="4787" y="3302"/>
                  </a:moveTo>
                  <a:lnTo>
                    <a:pt x="7670" y="4826"/>
                  </a:lnTo>
                </a:path>
                <a:path w="8255" h="5079">
                  <a:moveTo>
                    <a:pt x="3835" y="0"/>
                  </a:moveTo>
                  <a:lnTo>
                    <a:pt x="1917" y="762"/>
                  </a:lnTo>
                </a:path>
                <a:path w="8255" h="5079">
                  <a:moveTo>
                    <a:pt x="2869" y="2413"/>
                  </a:moveTo>
                  <a:lnTo>
                    <a:pt x="3835" y="2413"/>
                  </a:ln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607989" y="4301786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0" y="0"/>
                  </a:moveTo>
                  <a:lnTo>
                    <a:pt x="3835" y="241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602236" y="4296833"/>
              <a:ext cx="17780" cy="19050"/>
            </a:xfrm>
            <a:custGeom>
              <a:avLst/>
              <a:gdLst/>
              <a:ahLst/>
              <a:cxnLst/>
              <a:rect l="l" t="t" r="r" b="b"/>
              <a:pathLst>
                <a:path w="17780" h="19050">
                  <a:moveTo>
                    <a:pt x="6717" y="4064"/>
                  </a:moveTo>
                  <a:lnTo>
                    <a:pt x="5752" y="4953"/>
                  </a:lnTo>
                </a:path>
                <a:path w="17780" h="19050">
                  <a:moveTo>
                    <a:pt x="13435" y="9779"/>
                  </a:moveTo>
                  <a:lnTo>
                    <a:pt x="3835" y="4064"/>
                  </a:lnTo>
                </a:path>
                <a:path w="17780" h="19050">
                  <a:moveTo>
                    <a:pt x="13435" y="18797"/>
                  </a:moveTo>
                  <a:lnTo>
                    <a:pt x="3835" y="13843"/>
                  </a:lnTo>
                </a:path>
                <a:path w="17780" h="19050">
                  <a:moveTo>
                    <a:pt x="17270" y="13843"/>
                  </a:moveTo>
                  <a:lnTo>
                    <a:pt x="11505" y="10668"/>
                  </a:lnTo>
                  <a:lnTo>
                    <a:pt x="5752" y="7366"/>
                  </a:lnTo>
                  <a:lnTo>
                    <a:pt x="0" y="4064"/>
                  </a:lnTo>
                </a:path>
                <a:path w="17780" h="19050">
                  <a:moveTo>
                    <a:pt x="2882" y="2413"/>
                  </a:moveTo>
                  <a:lnTo>
                    <a:pt x="1917" y="1651"/>
                  </a:lnTo>
                  <a:lnTo>
                    <a:pt x="965" y="762"/>
                  </a:lnTo>
                  <a:lnTo>
                    <a:pt x="96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608954" y="429848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17" y="2413"/>
                  </a:moveTo>
                  <a:lnTo>
                    <a:pt x="952" y="1651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605119" y="4299246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79">
                  <a:moveTo>
                    <a:pt x="0" y="889"/>
                  </a:moveTo>
                  <a:lnTo>
                    <a:pt x="952" y="0"/>
                  </a:lnTo>
                </a:path>
                <a:path w="8255" h="5079">
                  <a:moveTo>
                    <a:pt x="2869" y="2540"/>
                  </a:moveTo>
                  <a:lnTo>
                    <a:pt x="1917" y="1651"/>
                  </a:lnTo>
                  <a:lnTo>
                    <a:pt x="1917" y="889"/>
                  </a:lnTo>
                </a:path>
                <a:path w="8255" h="5079">
                  <a:moveTo>
                    <a:pt x="7670" y="2540"/>
                  </a:moveTo>
                  <a:lnTo>
                    <a:pt x="7670" y="3302"/>
                  </a:lnTo>
                  <a:lnTo>
                    <a:pt x="7670" y="4064"/>
                  </a:lnTo>
                  <a:lnTo>
                    <a:pt x="7670" y="4953"/>
                  </a:lnTo>
                  <a:lnTo>
                    <a:pt x="6705" y="4953"/>
                  </a:lnTo>
                  <a:lnTo>
                    <a:pt x="6705" y="4064"/>
                  </a:lnTo>
                  <a:lnTo>
                    <a:pt x="767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612789" y="430178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599366" y="4294420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952" y="2413"/>
                  </a:moveTo>
                  <a:lnTo>
                    <a:pt x="952" y="3175"/>
                  </a:lnTo>
                  <a:lnTo>
                    <a:pt x="1917" y="3175"/>
                  </a:lnTo>
                </a:path>
                <a:path w="2540" h="3175">
                  <a:moveTo>
                    <a:pt x="1917" y="0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601284" y="429353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599366" y="429518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52" y="0"/>
                  </a:lnTo>
                  <a:lnTo>
                    <a:pt x="952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601284" y="429442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0" y="762"/>
                  </a:lnTo>
                  <a:lnTo>
                    <a:pt x="952" y="762"/>
                  </a:lnTo>
                  <a:lnTo>
                    <a:pt x="952" y="1651"/>
                  </a:lnTo>
                  <a:lnTo>
                    <a:pt x="1917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610871" y="4275623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752" y="3302"/>
                  </a:moveTo>
                  <a:lnTo>
                    <a:pt x="2869" y="1651"/>
                  </a:lnTo>
                  <a:lnTo>
                    <a:pt x="952" y="762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615671" y="427562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2869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631012" y="4227487"/>
              <a:ext cx="12065" cy="27940"/>
            </a:xfrm>
            <a:custGeom>
              <a:avLst/>
              <a:gdLst/>
              <a:ahLst/>
              <a:cxnLst/>
              <a:rect l="l" t="t" r="r" b="b"/>
              <a:pathLst>
                <a:path w="12064" h="27939">
                  <a:moveTo>
                    <a:pt x="0" y="0"/>
                  </a:moveTo>
                  <a:lnTo>
                    <a:pt x="4800" y="15494"/>
                  </a:lnTo>
                </a:path>
                <a:path w="12064" h="27939">
                  <a:moveTo>
                    <a:pt x="11505" y="27687"/>
                  </a:moveTo>
                  <a:lnTo>
                    <a:pt x="480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617589" y="4236504"/>
              <a:ext cx="41275" cy="25400"/>
            </a:xfrm>
            <a:custGeom>
              <a:avLst/>
              <a:gdLst/>
              <a:ahLst/>
              <a:cxnLst/>
              <a:rect l="l" t="t" r="r" b="b"/>
              <a:pathLst>
                <a:path w="41275" h="25400">
                  <a:moveTo>
                    <a:pt x="33563" y="762"/>
                  </a:moveTo>
                  <a:lnTo>
                    <a:pt x="41233" y="25274"/>
                  </a:lnTo>
                </a:path>
                <a:path w="41275" h="25400">
                  <a:moveTo>
                    <a:pt x="6705" y="19559"/>
                  </a:moveTo>
                  <a:lnTo>
                    <a:pt x="952" y="0"/>
                  </a:lnTo>
                </a:path>
                <a:path w="41275" h="25400">
                  <a:moveTo>
                    <a:pt x="3835" y="1219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624294" y="4225074"/>
              <a:ext cx="16510" cy="46990"/>
            </a:xfrm>
            <a:custGeom>
              <a:avLst/>
              <a:gdLst/>
              <a:ahLst/>
              <a:cxnLst/>
              <a:rect l="l" t="t" r="r" b="b"/>
              <a:pathLst>
                <a:path w="16510" h="46989">
                  <a:moveTo>
                    <a:pt x="7670" y="0"/>
                  </a:moveTo>
                  <a:lnTo>
                    <a:pt x="12470" y="17019"/>
                  </a:lnTo>
                </a:path>
                <a:path w="16510" h="46989">
                  <a:moveTo>
                    <a:pt x="3835" y="46484"/>
                  </a:moveTo>
                  <a:lnTo>
                    <a:pt x="0" y="35054"/>
                  </a:lnTo>
                </a:path>
                <a:path w="16510" h="46989">
                  <a:moveTo>
                    <a:pt x="11517" y="17908"/>
                  </a:moveTo>
                  <a:lnTo>
                    <a:pt x="16305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621424" y="4242093"/>
              <a:ext cx="20320" cy="18415"/>
            </a:xfrm>
            <a:custGeom>
              <a:avLst/>
              <a:gdLst/>
              <a:ahLst/>
              <a:cxnLst/>
              <a:rect l="l" t="t" r="r" b="b"/>
              <a:pathLst>
                <a:path w="20319" h="18414">
                  <a:moveTo>
                    <a:pt x="15340" y="0"/>
                  </a:moveTo>
                  <a:lnTo>
                    <a:pt x="20140" y="17146"/>
                  </a:lnTo>
                </a:path>
                <a:path w="20319" h="18414">
                  <a:moveTo>
                    <a:pt x="2869" y="18035"/>
                  </a:moveTo>
                  <a:lnTo>
                    <a:pt x="0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600319" y="4252761"/>
              <a:ext cx="13970" cy="21590"/>
            </a:xfrm>
            <a:custGeom>
              <a:avLst/>
              <a:gdLst/>
              <a:ahLst/>
              <a:cxnLst/>
              <a:rect l="l" t="t" r="r" b="b"/>
              <a:pathLst>
                <a:path w="13969" h="21589">
                  <a:moveTo>
                    <a:pt x="8635" y="21210"/>
                  </a:moveTo>
                  <a:lnTo>
                    <a:pt x="6717" y="19559"/>
                  </a:lnTo>
                  <a:lnTo>
                    <a:pt x="5752" y="17908"/>
                  </a:lnTo>
                  <a:lnTo>
                    <a:pt x="4800" y="16384"/>
                  </a:lnTo>
                  <a:lnTo>
                    <a:pt x="3835" y="14732"/>
                  </a:lnTo>
                  <a:lnTo>
                    <a:pt x="2882" y="13081"/>
                  </a:lnTo>
                  <a:lnTo>
                    <a:pt x="1917" y="11430"/>
                  </a:lnTo>
                  <a:lnTo>
                    <a:pt x="965" y="9779"/>
                  </a:lnTo>
                  <a:lnTo>
                    <a:pt x="0" y="8128"/>
                  </a:lnTo>
                  <a:lnTo>
                    <a:pt x="0" y="5715"/>
                  </a:lnTo>
                </a:path>
                <a:path w="13969" h="21589">
                  <a:moveTo>
                    <a:pt x="965" y="0"/>
                  </a:moveTo>
                  <a:lnTo>
                    <a:pt x="1917" y="3302"/>
                  </a:lnTo>
                  <a:lnTo>
                    <a:pt x="2882" y="6477"/>
                  </a:lnTo>
                  <a:lnTo>
                    <a:pt x="2882" y="8128"/>
                  </a:lnTo>
                  <a:lnTo>
                    <a:pt x="3835" y="9779"/>
                  </a:lnTo>
                  <a:lnTo>
                    <a:pt x="4800" y="11430"/>
                  </a:lnTo>
                  <a:lnTo>
                    <a:pt x="5752" y="13081"/>
                  </a:lnTo>
                  <a:lnTo>
                    <a:pt x="6717" y="14732"/>
                  </a:lnTo>
                  <a:lnTo>
                    <a:pt x="7670" y="15494"/>
                  </a:lnTo>
                  <a:lnTo>
                    <a:pt x="8635" y="17146"/>
                  </a:lnTo>
                  <a:lnTo>
                    <a:pt x="10552" y="18797"/>
                  </a:lnTo>
                  <a:lnTo>
                    <a:pt x="12470" y="20448"/>
                  </a:lnTo>
                  <a:lnTo>
                    <a:pt x="13422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624294" y="4202974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5" h="24764">
                  <a:moveTo>
                    <a:pt x="0" y="0"/>
                  </a:moveTo>
                  <a:lnTo>
                    <a:pt x="6717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630047" y="4211103"/>
              <a:ext cx="6350" cy="22225"/>
            </a:xfrm>
            <a:custGeom>
              <a:avLst/>
              <a:gdLst/>
              <a:ahLst/>
              <a:cxnLst/>
              <a:rect l="l" t="t" r="r" b="b"/>
              <a:pathLst>
                <a:path w="6350" h="22225">
                  <a:moveTo>
                    <a:pt x="5765" y="22099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606071" y="4191544"/>
              <a:ext cx="45085" cy="45720"/>
            </a:xfrm>
            <a:custGeom>
              <a:avLst/>
              <a:gdLst/>
              <a:ahLst/>
              <a:cxnLst/>
              <a:rect l="l" t="t" r="r" b="b"/>
              <a:pathLst>
                <a:path w="45085" h="45720">
                  <a:moveTo>
                    <a:pt x="38363" y="21210"/>
                  </a:moveTo>
                  <a:lnTo>
                    <a:pt x="45081" y="45722"/>
                  </a:lnTo>
                </a:path>
                <a:path w="45085" h="45720">
                  <a:moveTo>
                    <a:pt x="22057" y="16384"/>
                  </a:moveTo>
                  <a:lnTo>
                    <a:pt x="25893" y="33530"/>
                  </a:lnTo>
                </a:path>
                <a:path w="45085" h="45720">
                  <a:moveTo>
                    <a:pt x="12470" y="44960"/>
                  </a:moveTo>
                  <a:lnTo>
                    <a:pt x="5752" y="2209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607989" y="4173635"/>
              <a:ext cx="15875" cy="62865"/>
            </a:xfrm>
            <a:custGeom>
              <a:avLst/>
              <a:gdLst/>
              <a:ahLst/>
              <a:cxnLst/>
              <a:rect l="l" t="t" r="r" b="b"/>
              <a:pathLst>
                <a:path w="15875" h="62864">
                  <a:moveTo>
                    <a:pt x="9600" y="62868"/>
                  </a:moveTo>
                  <a:lnTo>
                    <a:pt x="5752" y="50549"/>
                  </a:lnTo>
                  <a:lnTo>
                    <a:pt x="0" y="27687"/>
                  </a:lnTo>
                </a:path>
                <a:path w="15875" h="62864">
                  <a:moveTo>
                    <a:pt x="11517" y="0"/>
                  </a:moveTo>
                  <a:lnTo>
                    <a:pt x="15352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522639" y="4171984"/>
              <a:ext cx="66675" cy="38735"/>
            </a:xfrm>
            <a:custGeom>
              <a:avLst/>
              <a:gdLst/>
              <a:ahLst/>
              <a:cxnLst/>
              <a:rect l="l" t="t" r="r" b="b"/>
              <a:pathLst>
                <a:path w="66675" h="38735">
                  <a:moveTo>
                    <a:pt x="40280" y="0"/>
                  </a:moveTo>
                  <a:lnTo>
                    <a:pt x="46033" y="24512"/>
                  </a:lnTo>
                </a:path>
                <a:path w="66675" h="38735">
                  <a:moveTo>
                    <a:pt x="10540" y="4064"/>
                  </a:moveTo>
                  <a:lnTo>
                    <a:pt x="15340" y="21972"/>
                  </a:lnTo>
                </a:path>
                <a:path w="66675" h="38735">
                  <a:moveTo>
                    <a:pt x="40280" y="5715"/>
                  </a:moveTo>
                  <a:lnTo>
                    <a:pt x="46985" y="28576"/>
                  </a:lnTo>
                </a:path>
                <a:path w="66675" h="38735">
                  <a:moveTo>
                    <a:pt x="3835" y="21972"/>
                  </a:moveTo>
                  <a:lnTo>
                    <a:pt x="0" y="9017"/>
                  </a:lnTo>
                </a:path>
                <a:path w="66675" h="38735">
                  <a:moveTo>
                    <a:pt x="61373" y="17146"/>
                  </a:moveTo>
                  <a:lnTo>
                    <a:pt x="66173" y="383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537015" y="4189130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80" h="19685">
                  <a:moveTo>
                    <a:pt x="0" y="0"/>
                  </a:moveTo>
                  <a:lnTo>
                    <a:pt x="480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528392" y="4190781"/>
              <a:ext cx="41275" cy="85725"/>
            </a:xfrm>
            <a:custGeom>
              <a:avLst/>
              <a:gdLst/>
              <a:ahLst/>
              <a:cxnLst/>
              <a:rect l="l" t="t" r="r" b="b"/>
              <a:pathLst>
                <a:path w="41275" h="85725">
                  <a:moveTo>
                    <a:pt x="4787" y="15494"/>
                  </a:moveTo>
                  <a:lnTo>
                    <a:pt x="0" y="0"/>
                  </a:lnTo>
                </a:path>
                <a:path w="41275" h="85725">
                  <a:moveTo>
                    <a:pt x="39315" y="83190"/>
                  </a:moveTo>
                  <a:lnTo>
                    <a:pt x="41233" y="85603"/>
                  </a:lnTo>
                </a:path>
                <a:path w="41275" h="85725">
                  <a:moveTo>
                    <a:pt x="38363" y="83190"/>
                  </a:moveTo>
                  <a:lnTo>
                    <a:pt x="41233" y="8560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563873" y="4269145"/>
              <a:ext cx="29209" cy="12700"/>
            </a:xfrm>
            <a:custGeom>
              <a:avLst/>
              <a:gdLst/>
              <a:ahLst/>
              <a:cxnLst/>
              <a:rect l="l" t="t" r="r" b="b"/>
              <a:pathLst>
                <a:path w="29209" h="12700">
                  <a:moveTo>
                    <a:pt x="0" y="4064"/>
                  </a:moveTo>
                  <a:lnTo>
                    <a:pt x="3835" y="5588"/>
                  </a:lnTo>
                </a:path>
                <a:path w="29209" h="12700">
                  <a:moveTo>
                    <a:pt x="24940" y="0"/>
                  </a:moveTo>
                  <a:lnTo>
                    <a:pt x="28775" y="11303"/>
                  </a:lnTo>
                </a:path>
                <a:path w="29209" h="12700">
                  <a:moveTo>
                    <a:pt x="24940" y="762"/>
                  </a:moveTo>
                  <a:lnTo>
                    <a:pt x="28775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559085" y="4270670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4" h="6985">
                  <a:moveTo>
                    <a:pt x="6705" y="4953"/>
                  </a:moveTo>
                  <a:lnTo>
                    <a:pt x="0" y="0"/>
                  </a:lnTo>
                </a:path>
                <a:path w="10794" h="6985">
                  <a:moveTo>
                    <a:pt x="10540" y="6604"/>
                  </a:moveTo>
                  <a:lnTo>
                    <a:pt x="1917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542780" y="4269907"/>
              <a:ext cx="55244" cy="35560"/>
            </a:xfrm>
            <a:custGeom>
              <a:avLst/>
              <a:gdLst/>
              <a:ahLst/>
              <a:cxnLst/>
              <a:rect l="l" t="t" r="r" b="b"/>
              <a:pathLst>
                <a:path w="55244" h="35560">
                  <a:moveTo>
                    <a:pt x="12457" y="5715"/>
                  </a:moveTo>
                  <a:lnTo>
                    <a:pt x="4787" y="0"/>
                  </a:lnTo>
                </a:path>
                <a:path w="55244" h="35560">
                  <a:moveTo>
                    <a:pt x="0" y="1651"/>
                  </a:moveTo>
                  <a:lnTo>
                    <a:pt x="4787" y="19559"/>
                  </a:lnTo>
                </a:path>
                <a:path w="55244" h="35560">
                  <a:moveTo>
                    <a:pt x="49868" y="24512"/>
                  </a:moveTo>
                  <a:lnTo>
                    <a:pt x="54668" y="35054"/>
                  </a:lnTo>
                </a:path>
                <a:path w="55244" h="35560">
                  <a:moveTo>
                    <a:pt x="44115" y="28576"/>
                  </a:moveTo>
                  <a:lnTo>
                    <a:pt x="35480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591683" y="4293531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4800" y="330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547567" y="4289467"/>
              <a:ext cx="10160" cy="36830"/>
            </a:xfrm>
            <a:custGeom>
              <a:avLst/>
              <a:gdLst/>
              <a:ahLst/>
              <a:cxnLst/>
              <a:rect l="l" t="t" r="r" b="b"/>
              <a:pathLst>
                <a:path w="10159" h="36829">
                  <a:moveTo>
                    <a:pt x="0" y="0"/>
                  </a:moveTo>
                  <a:lnTo>
                    <a:pt x="4800" y="18797"/>
                  </a:lnTo>
                  <a:lnTo>
                    <a:pt x="9600" y="367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586896" y="4298484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9587" y="5715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555237" y="4275623"/>
              <a:ext cx="6985" cy="67310"/>
            </a:xfrm>
            <a:custGeom>
              <a:avLst/>
              <a:gdLst/>
              <a:ahLst/>
              <a:cxnLst/>
              <a:rect l="l" t="t" r="r" b="b"/>
              <a:pathLst>
                <a:path w="6984" h="67310">
                  <a:moveTo>
                    <a:pt x="1930" y="50549"/>
                  </a:moveTo>
                  <a:lnTo>
                    <a:pt x="6717" y="66933"/>
                  </a:lnTo>
                </a:path>
                <a:path w="6984" h="67310">
                  <a:moveTo>
                    <a:pt x="6717" y="571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597449" y="429442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52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596483" y="429353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6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596483" y="429276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594566" y="4294420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70">
                  <a:moveTo>
                    <a:pt x="0" y="0"/>
                  </a:moveTo>
                  <a:lnTo>
                    <a:pt x="1917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580178" y="428616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2882" y="990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571543" y="427562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569625" y="4275623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4" h="4445">
                  <a:moveTo>
                    <a:pt x="1917" y="0"/>
                  </a:moveTo>
                  <a:lnTo>
                    <a:pt x="3835" y="762"/>
                  </a:lnTo>
                </a:path>
                <a:path w="4444" h="4445">
                  <a:moveTo>
                    <a:pt x="0" y="762"/>
                  </a:moveTo>
                  <a:lnTo>
                    <a:pt x="1917" y="1651"/>
                  </a:lnTo>
                </a:path>
                <a:path w="4444" h="4445">
                  <a:moveTo>
                    <a:pt x="1917" y="1651"/>
                  </a:moveTo>
                  <a:lnTo>
                    <a:pt x="3835" y="2413"/>
                  </a:lnTo>
                </a:path>
                <a:path w="4444" h="4445">
                  <a:moveTo>
                    <a:pt x="0" y="1651"/>
                  </a:moveTo>
                  <a:lnTo>
                    <a:pt x="3835" y="4064"/>
                  </a:lnTo>
                </a:path>
                <a:path w="4444" h="4445">
                  <a:moveTo>
                    <a:pt x="1917" y="1651"/>
                  </a:moveTo>
                  <a:lnTo>
                    <a:pt x="383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569625" y="42763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561955" y="4275623"/>
              <a:ext cx="36830" cy="19685"/>
            </a:xfrm>
            <a:custGeom>
              <a:avLst/>
              <a:gdLst/>
              <a:ahLst/>
              <a:cxnLst/>
              <a:rect l="l" t="t" r="r" b="b"/>
              <a:pathLst>
                <a:path w="36830" h="19685">
                  <a:moveTo>
                    <a:pt x="30693" y="4826"/>
                  </a:moveTo>
                  <a:lnTo>
                    <a:pt x="34528" y="17146"/>
                  </a:lnTo>
                </a:path>
                <a:path w="36830" h="19685">
                  <a:moveTo>
                    <a:pt x="30693" y="5715"/>
                  </a:moveTo>
                  <a:lnTo>
                    <a:pt x="34528" y="17146"/>
                  </a:lnTo>
                </a:path>
                <a:path w="36830" h="19685">
                  <a:moveTo>
                    <a:pt x="16305" y="17146"/>
                  </a:moveTo>
                  <a:lnTo>
                    <a:pt x="7670" y="11430"/>
                  </a:lnTo>
                  <a:lnTo>
                    <a:pt x="0" y="5715"/>
                  </a:lnTo>
                </a:path>
                <a:path w="36830" h="19685">
                  <a:moveTo>
                    <a:pt x="29728" y="17908"/>
                  </a:moveTo>
                  <a:lnTo>
                    <a:pt x="23975" y="14732"/>
                  </a:lnTo>
                  <a:lnTo>
                    <a:pt x="19188" y="11430"/>
                  </a:lnTo>
                  <a:lnTo>
                    <a:pt x="11505" y="5715"/>
                  </a:lnTo>
                  <a:lnTo>
                    <a:pt x="3835" y="0"/>
                  </a:lnTo>
                </a:path>
                <a:path w="36830" h="19685">
                  <a:moveTo>
                    <a:pt x="32610" y="18797"/>
                  </a:moveTo>
                  <a:lnTo>
                    <a:pt x="23975" y="13081"/>
                  </a:lnTo>
                  <a:lnTo>
                    <a:pt x="15352" y="7366"/>
                  </a:lnTo>
                  <a:lnTo>
                    <a:pt x="7670" y="1651"/>
                  </a:lnTo>
                </a:path>
                <a:path w="36830" h="19685">
                  <a:moveTo>
                    <a:pt x="36445" y="19559"/>
                  </a:moveTo>
                  <a:lnTo>
                    <a:pt x="35493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596483" y="429276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965" y="1651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569625" y="427397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965" y="762"/>
                  </a:lnTo>
                  <a:lnTo>
                    <a:pt x="965" y="1651"/>
                  </a:lnTo>
                  <a:lnTo>
                    <a:pt x="1917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567708" y="427473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568673" y="427562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952" y="1651"/>
                  </a:moveTo>
                  <a:lnTo>
                    <a:pt x="952" y="76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573460" y="427727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573460" y="42789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573460" y="427727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564838" y="4237266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0" y="0"/>
                  </a:moveTo>
                  <a:lnTo>
                    <a:pt x="952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561003" y="4234853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40" h="4445">
                  <a:moveTo>
                    <a:pt x="1917" y="4064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547567" y="4228249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0" y="0"/>
                  </a:moveTo>
                  <a:lnTo>
                    <a:pt x="5752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575378" y="4220120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4" h="24764">
                  <a:moveTo>
                    <a:pt x="0" y="0"/>
                  </a:moveTo>
                  <a:lnTo>
                    <a:pt x="6717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548532" y="4231551"/>
              <a:ext cx="5080" cy="18415"/>
            </a:xfrm>
            <a:custGeom>
              <a:avLst/>
              <a:gdLst/>
              <a:ahLst/>
              <a:cxnLst/>
              <a:rect l="l" t="t" r="r" b="b"/>
              <a:pathLst>
                <a:path w="5080" h="18414">
                  <a:moveTo>
                    <a:pt x="0" y="0"/>
                  </a:moveTo>
                  <a:lnTo>
                    <a:pt x="4787" y="1790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546615" y="4224185"/>
              <a:ext cx="35560" cy="46990"/>
            </a:xfrm>
            <a:custGeom>
              <a:avLst/>
              <a:gdLst/>
              <a:ahLst/>
              <a:cxnLst/>
              <a:rect l="l" t="t" r="r" b="b"/>
              <a:pathLst>
                <a:path w="35559" h="46989">
                  <a:moveTo>
                    <a:pt x="28762" y="0"/>
                  </a:moveTo>
                  <a:lnTo>
                    <a:pt x="35480" y="22861"/>
                  </a:lnTo>
                </a:path>
                <a:path w="35559" h="46989">
                  <a:moveTo>
                    <a:pt x="0" y="34292"/>
                  </a:moveTo>
                  <a:lnTo>
                    <a:pt x="13422" y="464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552368" y="4247808"/>
              <a:ext cx="6985" cy="22860"/>
            </a:xfrm>
            <a:custGeom>
              <a:avLst/>
              <a:gdLst/>
              <a:ahLst/>
              <a:cxnLst/>
              <a:rect l="l" t="t" r="r" b="b"/>
              <a:pathLst>
                <a:path w="6984" h="22860">
                  <a:moveTo>
                    <a:pt x="952" y="0"/>
                  </a:moveTo>
                  <a:lnTo>
                    <a:pt x="6717" y="19686"/>
                  </a:lnTo>
                </a:path>
                <a:path w="6984" h="22860">
                  <a:moveTo>
                    <a:pt x="3835" y="10668"/>
                  </a:moveTo>
                  <a:lnTo>
                    <a:pt x="6717" y="19686"/>
                  </a:lnTo>
                </a:path>
                <a:path w="6984" h="22860">
                  <a:moveTo>
                    <a:pt x="6717" y="22861"/>
                  </a:moveTo>
                  <a:lnTo>
                    <a:pt x="0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559085" y="4251999"/>
              <a:ext cx="26034" cy="17145"/>
            </a:xfrm>
            <a:custGeom>
              <a:avLst/>
              <a:gdLst/>
              <a:ahLst/>
              <a:cxnLst/>
              <a:rect l="l" t="t" r="r" b="b"/>
              <a:pathLst>
                <a:path w="26034" h="17145">
                  <a:moveTo>
                    <a:pt x="15340" y="2413"/>
                  </a:moveTo>
                  <a:lnTo>
                    <a:pt x="25893" y="8890"/>
                  </a:lnTo>
                </a:path>
                <a:path w="26034" h="17145">
                  <a:moveTo>
                    <a:pt x="17257" y="0"/>
                  </a:moveTo>
                  <a:lnTo>
                    <a:pt x="25893" y="5715"/>
                  </a:lnTo>
                </a:path>
                <a:path w="26034" h="17145">
                  <a:moveTo>
                    <a:pt x="0" y="16257"/>
                  </a:moveTo>
                  <a:lnTo>
                    <a:pt x="952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559085" y="42674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560038" y="426990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6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564838" y="427232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4">
                  <a:moveTo>
                    <a:pt x="0" y="0"/>
                  </a:moveTo>
                  <a:lnTo>
                    <a:pt x="2869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563873" y="427232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4">
                  <a:moveTo>
                    <a:pt x="965" y="0"/>
                  </a:moveTo>
                  <a:lnTo>
                    <a:pt x="2882" y="1651"/>
                  </a:lnTo>
                </a:path>
                <a:path w="6350" h="1904">
                  <a:moveTo>
                    <a:pt x="0" y="0"/>
                  </a:moveTo>
                  <a:lnTo>
                    <a:pt x="1917" y="889"/>
                  </a:lnTo>
                </a:path>
                <a:path w="6350" h="1904">
                  <a:moveTo>
                    <a:pt x="5752" y="1651"/>
                  </a:moveTo>
                  <a:lnTo>
                    <a:pt x="3835" y="1651"/>
                  </a:lnTo>
                </a:path>
                <a:path w="6350" h="1904">
                  <a:moveTo>
                    <a:pt x="1917" y="1651"/>
                  </a:moveTo>
                  <a:lnTo>
                    <a:pt x="2882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565790" y="42732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564838" y="427232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0"/>
                  </a:moveTo>
                  <a:lnTo>
                    <a:pt x="952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563873" y="42723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560038" y="4269907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1917" y="0"/>
                  </a:moveTo>
                  <a:lnTo>
                    <a:pt x="3835" y="2413"/>
                  </a:lnTo>
                </a:path>
                <a:path w="5080" h="2539">
                  <a:moveTo>
                    <a:pt x="0" y="762"/>
                  </a:moveTo>
                  <a:lnTo>
                    <a:pt x="965" y="1651"/>
                  </a:lnTo>
                </a:path>
                <a:path w="5080" h="2539">
                  <a:moveTo>
                    <a:pt x="3835" y="0"/>
                  </a:moveTo>
                  <a:lnTo>
                    <a:pt x="1917" y="0"/>
                  </a:lnTo>
                </a:path>
                <a:path w="5080" h="2539">
                  <a:moveTo>
                    <a:pt x="3835" y="0"/>
                  </a:moveTo>
                  <a:lnTo>
                    <a:pt x="4800" y="762"/>
                  </a:lnTo>
                </a:path>
                <a:path w="5080" h="2539">
                  <a:moveTo>
                    <a:pt x="965" y="0"/>
                  </a:moveTo>
                  <a:lnTo>
                    <a:pt x="383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560038" y="426914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559085" y="4267494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917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559085" y="426749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2869" y="241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562920" y="4238918"/>
              <a:ext cx="26034" cy="31115"/>
            </a:xfrm>
            <a:custGeom>
              <a:avLst/>
              <a:gdLst/>
              <a:ahLst/>
              <a:cxnLst/>
              <a:rect l="l" t="t" r="r" b="b"/>
              <a:pathLst>
                <a:path w="26034" h="31114">
                  <a:moveTo>
                    <a:pt x="2869" y="1651"/>
                  </a:moveTo>
                  <a:lnTo>
                    <a:pt x="3835" y="3175"/>
                  </a:lnTo>
                  <a:lnTo>
                    <a:pt x="4787" y="4826"/>
                  </a:lnTo>
                  <a:lnTo>
                    <a:pt x="6705" y="6477"/>
                  </a:lnTo>
                  <a:lnTo>
                    <a:pt x="7670" y="8128"/>
                  </a:lnTo>
                  <a:lnTo>
                    <a:pt x="9587" y="9779"/>
                  </a:lnTo>
                  <a:lnTo>
                    <a:pt x="10540" y="10541"/>
                  </a:lnTo>
                  <a:lnTo>
                    <a:pt x="12457" y="12192"/>
                  </a:lnTo>
                  <a:lnTo>
                    <a:pt x="13422" y="13081"/>
                  </a:lnTo>
                </a:path>
                <a:path w="26034" h="31114">
                  <a:moveTo>
                    <a:pt x="11505" y="15494"/>
                  </a:moveTo>
                  <a:lnTo>
                    <a:pt x="10540" y="14605"/>
                  </a:lnTo>
                  <a:lnTo>
                    <a:pt x="9587" y="13081"/>
                  </a:lnTo>
                  <a:lnTo>
                    <a:pt x="7670" y="12192"/>
                  </a:lnTo>
                  <a:lnTo>
                    <a:pt x="5752" y="9779"/>
                  </a:lnTo>
                  <a:lnTo>
                    <a:pt x="3835" y="8128"/>
                  </a:lnTo>
                  <a:lnTo>
                    <a:pt x="2869" y="6477"/>
                  </a:lnTo>
                  <a:lnTo>
                    <a:pt x="952" y="3175"/>
                  </a:lnTo>
                  <a:lnTo>
                    <a:pt x="0" y="0"/>
                  </a:lnTo>
                </a:path>
                <a:path w="26034" h="31114">
                  <a:moveTo>
                    <a:pt x="19175" y="5715"/>
                  </a:moveTo>
                  <a:lnTo>
                    <a:pt x="22057" y="17908"/>
                  </a:lnTo>
                  <a:lnTo>
                    <a:pt x="25893" y="30227"/>
                  </a:lnTo>
                </a:path>
                <a:path w="26034" h="31114">
                  <a:moveTo>
                    <a:pt x="19175" y="8128"/>
                  </a:moveTo>
                  <a:lnTo>
                    <a:pt x="22057" y="19559"/>
                  </a:lnTo>
                  <a:lnTo>
                    <a:pt x="25893" y="30989"/>
                  </a:lnTo>
                </a:path>
                <a:path w="26034" h="31114">
                  <a:moveTo>
                    <a:pt x="23010" y="21972"/>
                  </a:moveTo>
                  <a:lnTo>
                    <a:pt x="22057" y="21972"/>
                  </a:lnTo>
                </a:path>
                <a:path w="26034" h="31114">
                  <a:moveTo>
                    <a:pt x="23010" y="19559"/>
                  </a:moveTo>
                  <a:lnTo>
                    <a:pt x="22057" y="20321"/>
                  </a:lnTo>
                  <a:lnTo>
                    <a:pt x="22057" y="21210"/>
                  </a:lnTo>
                  <a:lnTo>
                    <a:pt x="22057" y="219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563873" y="427155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545650" y="424945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4" h="9525">
                  <a:moveTo>
                    <a:pt x="965" y="9017"/>
                  </a:moveTo>
                  <a:lnTo>
                    <a:pt x="0" y="8255"/>
                  </a:lnTo>
                </a:path>
                <a:path w="10794" h="9525">
                  <a:moveTo>
                    <a:pt x="7670" y="0"/>
                  </a:moveTo>
                  <a:lnTo>
                    <a:pt x="10552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540862" y="4259239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5" h="10795">
                  <a:moveTo>
                    <a:pt x="6705" y="10668"/>
                  </a:moveTo>
                  <a:lnTo>
                    <a:pt x="0" y="4953"/>
                  </a:lnTo>
                </a:path>
                <a:path w="12065" h="10795">
                  <a:moveTo>
                    <a:pt x="11505" y="5715"/>
                  </a:moveTo>
                  <a:lnTo>
                    <a:pt x="478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533180" y="4247808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29">
                  <a:moveTo>
                    <a:pt x="12470" y="11430"/>
                  </a:moveTo>
                  <a:lnTo>
                    <a:pt x="6717" y="5715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540862" y="4228249"/>
              <a:ext cx="22225" cy="43815"/>
            </a:xfrm>
            <a:custGeom>
              <a:avLst/>
              <a:gdLst/>
              <a:ahLst/>
              <a:cxnLst/>
              <a:rect l="l" t="t" r="r" b="b"/>
              <a:pathLst>
                <a:path w="22225" h="43814">
                  <a:moveTo>
                    <a:pt x="0" y="35943"/>
                  </a:moveTo>
                  <a:lnTo>
                    <a:pt x="1917" y="43309"/>
                  </a:lnTo>
                </a:path>
                <a:path w="22225" h="43814">
                  <a:moveTo>
                    <a:pt x="21092" y="0"/>
                  </a:moveTo>
                  <a:lnTo>
                    <a:pt x="22057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559085" y="4229138"/>
              <a:ext cx="6350" cy="8255"/>
            </a:xfrm>
            <a:custGeom>
              <a:avLst/>
              <a:gdLst/>
              <a:ahLst/>
              <a:cxnLst/>
              <a:rect l="l" t="t" r="r" b="b"/>
              <a:pathLst>
                <a:path w="6350" h="8254">
                  <a:moveTo>
                    <a:pt x="3835" y="2413"/>
                  </a:moveTo>
                  <a:lnTo>
                    <a:pt x="3835" y="4826"/>
                  </a:lnTo>
                  <a:lnTo>
                    <a:pt x="5752" y="8128"/>
                  </a:lnTo>
                </a:path>
                <a:path w="6350" h="8254">
                  <a:moveTo>
                    <a:pt x="1917" y="5715"/>
                  </a:moveTo>
                  <a:lnTo>
                    <a:pt x="952" y="3175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568673" y="4196497"/>
              <a:ext cx="6985" cy="27940"/>
            </a:xfrm>
            <a:custGeom>
              <a:avLst/>
              <a:gdLst/>
              <a:ahLst/>
              <a:cxnLst/>
              <a:rect l="l" t="t" r="r" b="b"/>
              <a:pathLst>
                <a:path w="6984" h="27939">
                  <a:moveTo>
                    <a:pt x="0" y="0"/>
                  </a:moveTo>
                  <a:lnTo>
                    <a:pt x="6705" y="23623"/>
                  </a:lnTo>
                </a:path>
                <a:path w="6984" h="27939">
                  <a:moveTo>
                    <a:pt x="952" y="4064"/>
                  </a:moveTo>
                  <a:lnTo>
                    <a:pt x="6705" y="276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533180" y="4206276"/>
              <a:ext cx="61594" cy="29845"/>
            </a:xfrm>
            <a:custGeom>
              <a:avLst/>
              <a:gdLst/>
              <a:ahLst/>
              <a:cxnLst/>
              <a:rect l="l" t="t" r="r" b="b"/>
              <a:pathLst>
                <a:path w="61594" h="29845">
                  <a:moveTo>
                    <a:pt x="55633" y="4064"/>
                  </a:moveTo>
                  <a:lnTo>
                    <a:pt x="61386" y="25274"/>
                  </a:lnTo>
                </a:path>
                <a:path w="61594" h="29845">
                  <a:moveTo>
                    <a:pt x="0" y="0"/>
                  </a:moveTo>
                  <a:lnTo>
                    <a:pt x="965" y="4064"/>
                  </a:lnTo>
                </a:path>
                <a:path w="61594" h="29845">
                  <a:moveTo>
                    <a:pt x="10552" y="25274"/>
                  </a:moveTo>
                  <a:lnTo>
                    <a:pt x="15352" y="29338"/>
                  </a:lnTo>
                </a:path>
                <a:path w="61594" h="29845">
                  <a:moveTo>
                    <a:pt x="10552" y="21210"/>
                  </a:moveTo>
                  <a:lnTo>
                    <a:pt x="11517" y="21972"/>
                  </a:lnTo>
                </a:path>
                <a:path w="61594" h="29845">
                  <a:moveTo>
                    <a:pt x="11517" y="21972"/>
                  </a:moveTo>
                  <a:lnTo>
                    <a:pt x="12470" y="22861"/>
                  </a:lnTo>
                </a:path>
                <a:path w="61594" h="29845">
                  <a:moveTo>
                    <a:pt x="12470" y="22861"/>
                  </a:moveTo>
                  <a:lnTo>
                    <a:pt x="15352" y="25274"/>
                  </a:lnTo>
                </a:path>
                <a:path w="61594" h="29845">
                  <a:moveTo>
                    <a:pt x="16305" y="28576"/>
                  </a:moveTo>
                  <a:lnTo>
                    <a:pt x="15352" y="29338"/>
                  </a:lnTo>
                </a:path>
                <a:path w="61594" h="29845">
                  <a:moveTo>
                    <a:pt x="9600" y="20321"/>
                  </a:moveTo>
                  <a:lnTo>
                    <a:pt x="10552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540862" y="422342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17" y="3175"/>
                  </a:moveTo>
                  <a:lnTo>
                    <a:pt x="952" y="2413"/>
                  </a:lnTo>
                  <a:lnTo>
                    <a:pt x="952" y="1651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538945" y="422088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0" y="0"/>
                  </a:moveTo>
                  <a:lnTo>
                    <a:pt x="1917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535097" y="421199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534145" y="4193957"/>
              <a:ext cx="13970" cy="34290"/>
            </a:xfrm>
            <a:custGeom>
              <a:avLst/>
              <a:gdLst/>
              <a:ahLst/>
              <a:cxnLst/>
              <a:rect l="l" t="t" r="r" b="b"/>
              <a:pathLst>
                <a:path w="13969" h="34289">
                  <a:moveTo>
                    <a:pt x="0" y="16384"/>
                  </a:moveTo>
                  <a:lnTo>
                    <a:pt x="952" y="18035"/>
                  </a:lnTo>
                </a:path>
                <a:path w="13969" h="34289">
                  <a:moveTo>
                    <a:pt x="7670" y="14732"/>
                  </a:moveTo>
                  <a:lnTo>
                    <a:pt x="13422" y="34292"/>
                  </a:lnTo>
                </a:path>
                <a:path w="13969" h="34289">
                  <a:moveTo>
                    <a:pt x="3835" y="0"/>
                  </a:moveTo>
                  <a:lnTo>
                    <a:pt x="8635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542780" y="4212754"/>
              <a:ext cx="6350" cy="19050"/>
            </a:xfrm>
            <a:custGeom>
              <a:avLst/>
              <a:gdLst/>
              <a:ahLst/>
              <a:cxnLst/>
              <a:rect l="l" t="t" r="r" b="b"/>
              <a:pathLst>
                <a:path w="6350" h="19050">
                  <a:moveTo>
                    <a:pt x="0" y="0"/>
                  </a:moveTo>
                  <a:lnTo>
                    <a:pt x="5752" y="1879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526475" y="4193957"/>
              <a:ext cx="4445" cy="13335"/>
            </a:xfrm>
            <a:custGeom>
              <a:avLst/>
              <a:gdLst/>
              <a:ahLst/>
              <a:cxnLst/>
              <a:rect l="l" t="t" r="r" b="b"/>
              <a:pathLst>
                <a:path w="4444" h="13335">
                  <a:moveTo>
                    <a:pt x="3835" y="1308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530310" y="4207039"/>
              <a:ext cx="19685" cy="28575"/>
            </a:xfrm>
            <a:custGeom>
              <a:avLst/>
              <a:gdLst/>
              <a:ahLst/>
              <a:cxnLst/>
              <a:rect l="l" t="t" r="r" b="b"/>
              <a:pathLst>
                <a:path w="19684" h="28575">
                  <a:moveTo>
                    <a:pt x="8635" y="13843"/>
                  </a:moveTo>
                  <a:lnTo>
                    <a:pt x="6705" y="10668"/>
                  </a:lnTo>
                  <a:lnTo>
                    <a:pt x="4787" y="7366"/>
                  </a:lnTo>
                </a:path>
                <a:path w="19684" h="28575">
                  <a:moveTo>
                    <a:pt x="13422" y="24512"/>
                  </a:moveTo>
                  <a:lnTo>
                    <a:pt x="13422" y="23750"/>
                  </a:lnTo>
                  <a:lnTo>
                    <a:pt x="13422" y="22861"/>
                  </a:lnTo>
                  <a:lnTo>
                    <a:pt x="14387" y="22099"/>
                  </a:lnTo>
                </a:path>
                <a:path w="19684" h="28575">
                  <a:moveTo>
                    <a:pt x="14387" y="22099"/>
                  </a:moveTo>
                  <a:lnTo>
                    <a:pt x="15340" y="22099"/>
                  </a:lnTo>
                </a:path>
                <a:path w="19684" h="28575">
                  <a:moveTo>
                    <a:pt x="19175" y="28576"/>
                  </a:moveTo>
                  <a:lnTo>
                    <a:pt x="18222" y="28576"/>
                  </a:lnTo>
                </a:path>
                <a:path w="19684" h="28575">
                  <a:moveTo>
                    <a:pt x="13422" y="24512"/>
                  </a:moveTo>
                  <a:lnTo>
                    <a:pt x="11505" y="22861"/>
                  </a:lnTo>
                  <a:lnTo>
                    <a:pt x="10552" y="22099"/>
                  </a:lnTo>
                  <a:lnTo>
                    <a:pt x="9587" y="21210"/>
                  </a:lnTo>
                  <a:lnTo>
                    <a:pt x="8635" y="19559"/>
                  </a:lnTo>
                  <a:lnTo>
                    <a:pt x="7670" y="18035"/>
                  </a:lnTo>
                  <a:lnTo>
                    <a:pt x="6705" y="15494"/>
                  </a:lnTo>
                  <a:lnTo>
                    <a:pt x="4787" y="13081"/>
                  </a:lnTo>
                  <a:lnTo>
                    <a:pt x="3835" y="9779"/>
                  </a:lnTo>
                  <a:lnTo>
                    <a:pt x="1917" y="6604"/>
                  </a:lnTo>
                  <a:lnTo>
                    <a:pt x="1917" y="4953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534145" y="4177700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29">
                  <a:moveTo>
                    <a:pt x="0" y="0"/>
                  </a:moveTo>
                  <a:lnTo>
                    <a:pt x="2869" y="1143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523592" y="4174398"/>
              <a:ext cx="5080" cy="16510"/>
            </a:xfrm>
            <a:custGeom>
              <a:avLst/>
              <a:gdLst/>
              <a:ahLst/>
              <a:cxnLst/>
              <a:rect l="l" t="t" r="r" b="b"/>
              <a:pathLst>
                <a:path w="5080" h="16510">
                  <a:moveTo>
                    <a:pt x="4800" y="1638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594566" y="4145821"/>
              <a:ext cx="6350" cy="22860"/>
            </a:xfrm>
            <a:custGeom>
              <a:avLst/>
              <a:gdLst/>
              <a:ahLst/>
              <a:cxnLst/>
              <a:rect l="l" t="t" r="r" b="b"/>
              <a:pathLst>
                <a:path w="6350" h="22860">
                  <a:moveTo>
                    <a:pt x="5752" y="2286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595518" y="4075712"/>
              <a:ext cx="6350" cy="30480"/>
            </a:xfrm>
            <a:custGeom>
              <a:avLst/>
              <a:gdLst/>
              <a:ahLst/>
              <a:cxnLst/>
              <a:rect l="l" t="t" r="r" b="b"/>
              <a:pathLst>
                <a:path w="6350" h="30479">
                  <a:moveTo>
                    <a:pt x="0" y="6477"/>
                  </a:moveTo>
                  <a:lnTo>
                    <a:pt x="5765" y="30100"/>
                  </a:lnTo>
                </a:path>
                <a:path w="6350" h="30479">
                  <a:moveTo>
                    <a:pt x="965" y="0"/>
                  </a:moveTo>
                  <a:lnTo>
                    <a:pt x="5765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596483" y="4009541"/>
              <a:ext cx="10160" cy="121285"/>
            </a:xfrm>
            <a:custGeom>
              <a:avLst/>
              <a:gdLst/>
              <a:ahLst/>
              <a:cxnLst/>
              <a:rect l="l" t="t" r="r" b="b"/>
              <a:pathLst>
                <a:path w="10159" h="121285">
                  <a:moveTo>
                    <a:pt x="3835" y="20448"/>
                  </a:moveTo>
                  <a:lnTo>
                    <a:pt x="1917" y="22099"/>
                  </a:lnTo>
                </a:path>
                <a:path w="10159" h="121285">
                  <a:moveTo>
                    <a:pt x="0" y="31879"/>
                  </a:moveTo>
                  <a:lnTo>
                    <a:pt x="3835" y="33530"/>
                  </a:lnTo>
                </a:path>
                <a:path w="10159" h="121285">
                  <a:moveTo>
                    <a:pt x="0" y="0"/>
                  </a:moveTo>
                  <a:lnTo>
                    <a:pt x="3835" y="19559"/>
                  </a:lnTo>
                </a:path>
                <a:path w="10159" h="121285">
                  <a:moveTo>
                    <a:pt x="3835" y="18797"/>
                  </a:moveTo>
                  <a:lnTo>
                    <a:pt x="1917" y="19559"/>
                  </a:lnTo>
                </a:path>
                <a:path w="10159" h="121285">
                  <a:moveTo>
                    <a:pt x="2882" y="30989"/>
                  </a:moveTo>
                  <a:lnTo>
                    <a:pt x="3835" y="31879"/>
                  </a:lnTo>
                </a:path>
                <a:path w="10159" h="121285">
                  <a:moveTo>
                    <a:pt x="4800" y="96272"/>
                  </a:moveTo>
                  <a:lnTo>
                    <a:pt x="9587" y="120784"/>
                  </a:lnTo>
                </a:path>
                <a:path w="10159" h="121285">
                  <a:moveTo>
                    <a:pt x="6717" y="93858"/>
                  </a:moveTo>
                  <a:lnTo>
                    <a:pt x="8635" y="101987"/>
                  </a:lnTo>
                </a:path>
                <a:path w="10159" h="121285">
                  <a:moveTo>
                    <a:pt x="4800" y="85730"/>
                  </a:moveTo>
                  <a:lnTo>
                    <a:pt x="8635" y="1052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613741" y="4092858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80" h="22225">
                  <a:moveTo>
                    <a:pt x="0" y="0"/>
                  </a:moveTo>
                  <a:lnTo>
                    <a:pt x="4800" y="2197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605119" y="4111528"/>
              <a:ext cx="22225" cy="39370"/>
            </a:xfrm>
            <a:custGeom>
              <a:avLst/>
              <a:gdLst/>
              <a:ahLst/>
              <a:cxnLst/>
              <a:rect l="l" t="t" r="r" b="b"/>
              <a:pathLst>
                <a:path w="22225" h="39370">
                  <a:moveTo>
                    <a:pt x="3835" y="14732"/>
                  </a:moveTo>
                  <a:lnTo>
                    <a:pt x="0" y="0"/>
                  </a:lnTo>
                </a:path>
                <a:path w="22225" h="39370">
                  <a:moveTo>
                    <a:pt x="0" y="3302"/>
                  </a:moveTo>
                  <a:lnTo>
                    <a:pt x="4787" y="24512"/>
                  </a:lnTo>
                </a:path>
                <a:path w="22225" h="39370">
                  <a:moveTo>
                    <a:pt x="13422" y="3302"/>
                  </a:moveTo>
                  <a:lnTo>
                    <a:pt x="19175" y="25401"/>
                  </a:lnTo>
                  <a:lnTo>
                    <a:pt x="22057" y="3924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606071" y="4130326"/>
              <a:ext cx="25400" cy="34290"/>
            </a:xfrm>
            <a:custGeom>
              <a:avLst/>
              <a:gdLst/>
              <a:ahLst/>
              <a:cxnLst/>
              <a:rect l="l" t="t" r="r" b="b"/>
              <a:pathLst>
                <a:path w="25400" h="34289">
                  <a:moveTo>
                    <a:pt x="21105" y="20448"/>
                  </a:moveTo>
                  <a:lnTo>
                    <a:pt x="24940" y="34292"/>
                  </a:lnTo>
                </a:path>
                <a:path w="25400" h="34289">
                  <a:moveTo>
                    <a:pt x="0" y="0"/>
                  </a:moveTo>
                  <a:lnTo>
                    <a:pt x="5752" y="220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611824" y="4140994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5765" y="24512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608954" y="4126261"/>
              <a:ext cx="6350" cy="30480"/>
            </a:xfrm>
            <a:custGeom>
              <a:avLst/>
              <a:gdLst/>
              <a:ahLst/>
              <a:cxnLst/>
              <a:rect l="l" t="t" r="r" b="b"/>
              <a:pathLst>
                <a:path w="6350" h="30479">
                  <a:moveTo>
                    <a:pt x="2869" y="14732"/>
                  </a:moveTo>
                  <a:lnTo>
                    <a:pt x="0" y="0"/>
                  </a:lnTo>
                </a:path>
                <a:path w="6350" h="30479">
                  <a:moveTo>
                    <a:pt x="952" y="9779"/>
                  </a:moveTo>
                  <a:lnTo>
                    <a:pt x="5752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601284" y="4043833"/>
              <a:ext cx="12700" cy="49530"/>
            </a:xfrm>
            <a:custGeom>
              <a:avLst/>
              <a:gdLst/>
              <a:ahLst/>
              <a:cxnLst/>
              <a:rect l="l" t="t" r="r" b="b"/>
              <a:pathLst>
                <a:path w="12700" h="49529">
                  <a:moveTo>
                    <a:pt x="2869" y="4953"/>
                  </a:moveTo>
                  <a:lnTo>
                    <a:pt x="7670" y="26925"/>
                  </a:lnTo>
                  <a:lnTo>
                    <a:pt x="12457" y="49025"/>
                  </a:lnTo>
                </a:path>
                <a:path w="12700" h="4952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501534" y="3998110"/>
              <a:ext cx="102870" cy="50800"/>
            </a:xfrm>
            <a:custGeom>
              <a:avLst/>
              <a:gdLst/>
              <a:ahLst/>
              <a:cxnLst/>
              <a:rect l="l" t="t" r="r" b="b"/>
              <a:pathLst>
                <a:path w="102869" h="50800">
                  <a:moveTo>
                    <a:pt x="98784" y="44960"/>
                  </a:moveTo>
                  <a:lnTo>
                    <a:pt x="99749" y="45722"/>
                  </a:lnTo>
                </a:path>
                <a:path w="102869" h="50800">
                  <a:moveTo>
                    <a:pt x="100702" y="45722"/>
                  </a:moveTo>
                  <a:lnTo>
                    <a:pt x="101667" y="45722"/>
                  </a:lnTo>
                </a:path>
                <a:path w="102869" h="50800">
                  <a:moveTo>
                    <a:pt x="98784" y="30989"/>
                  </a:moveTo>
                  <a:lnTo>
                    <a:pt x="102619" y="50676"/>
                  </a:lnTo>
                </a:path>
                <a:path w="102869" h="50800">
                  <a:moveTo>
                    <a:pt x="98784" y="43309"/>
                  </a:moveTo>
                  <a:lnTo>
                    <a:pt x="99749" y="43309"/>
                  </a:lnTo>
                  <a:lnTo>
                    <a:pt x="101667" y="44071"/>
                  </a:lnTo>
                </a:path>
                <a:path w="102869" h="50800">
                  <a:moveTo>
                    <a:pt x="68091" y="27814"/>
                  </a:moveTo>
                  <a:lnTo>
                    <a:pt x="63303" y="0"/>
                  </a:lnTo>
                </a:path>
                <a:path w="102869" h="50800">
                  <a:moveTo>
                    <a:pt x="69056" y="27814"/>
                  </a:moveTo>
                  <a:lnTo>
                    <a:pt x="64256" y="4064"/>
                  </a:lnTo>
                </a:path>
                <a:path w="102869" h="50800">
                  <a:moveTo>
                    <a:pt x="80561" y="12319"/>
                  </a:moveTo>
                  <a:lnTo>
                    <a:pt x="84396" y="35943"/>
                  </a:lnTo>
                </a:path>
                <a:path w="102869" h="50800">
                  <a:moveTo>
                    <a:pt x="83444" y="23750"/>
                  </a:moveTo>
                  <a:lnTo>
                    <a:pt x="89196" y="50676"/>
                  </a:lnTo>
                </a:path>
                <a:path w="102869" h="50800">
                  <a:moveTo>
                    <a:pt x="0" y="19686"/>
                  </a:moveTo>
                  <a:lnTo>
                    <a:pt x="1917" y="335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531262" y="4017797"/>
              <a:ext cx="21590" cy="24130"/>
            </a:xfrm>
            <a:custGeom>
              <a:avLst/>
              <a:gdLst/>
              <a:ahLst/>
              <a:cxnLst/>
              <a:rect l="l" t="t" r="r" b="b"/>
              <a:pathLst>
                <a:path w="21590" h="24129">
                  <a:moveTo>
                    <a:pt x="0" y="3175"/>
                  </a:moveTo>
                  <a:lnTo>
                    <a:pt x="3835" y="23623"/>
                  </a:lnTo>
                </a:path>
                <a:path w="21590" h="24129">
                  <a:moveTo>
                    <a:pt x="16305" y="0"/>
                  </a:moveTo>
                  <a:lnTo>
                    <a:pt x="21105" y="23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490029" y="4019321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4" h="21589">
                  <a:moveTo>
                    <a:pt x="3835" y="2121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500582" y="4008779"/>
              <a:ext cx="34925" cy="27940"/>
            </a:xfrm>
            <a:custGeom>
              <a:avLst/>
              <a:gdLst/>
              <a:ahLst/>
              <a:cxnLst/>
              <a:rect l="l" t="t" r="r" b="b"/>
              <a:pathLst>
                <a:path w="34925" h="27939">
                  <a:moveTo>
                    <a:pt x="0" y="2413"/>
                  </a:moveTo>
                  <a:lnTo>
                    <a:pt x="1917" y="16257"/>
                  </a:lnTo>
                </a:path>
                <a:path w="34925" h="27939">
                  <a:moveTo>
                    <a:pt x="29728" y="0"/>
                  </a:moveTo>
                  <a:lnTo>
                    <a:pt x="34515" y="276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485229" y="4008779"/>
              <a:ext cx="106045" cy="121920"/>
            </a:xfrm>
            <a:custGeom>
              <a:avLst/>
              <a:gdLst/>
              <a:ahLst/>
              <a:cxnLst/>
              <a:rect l="l" t="t" r="r" b="b"/>
              <a:pathLst>
                <a:path w="106044" h="121920">
                  <a:moveTo>
                    <a:pt x="3835" y="19559"/>
                  </a:moveTo>
                  <a:lnTo>
                    <a:pt x="0" y="0"/>
                  </a:lnTo>
                </a:path>
                <a:path w="106044" h="121920">
                  <a:moveTo>
                    <a:pt x="105502" y="121546"/>
                  </a:moveTo>
                  <a:lnTo>
                    <a:pt x="99749" y="95510"/>
                  </a:lnTo>
                </a:path>
                <a:path w="106044" h="121920">
                  <a:moveTo>
                    <a:pt x="23023" y="118371"/>
                  </a:moveTo>
                  <a:lnTo>
                    <a:pt x="19188" y="979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514957" y="4091969"/>
              <a:ext cx="72390" cy="27305"/>
            </a:xfrm>
            <a:custGeom>
              <a:avLst/>
              <a:gdLst/>
              <a:ahLst/>
              <a:cxnLst/>
              <a:rect l="l" t="t" r="r" b="b"/>
              <a:pathLst>
                <a:path w="72390" h="27304">
                  <a:moveTo>
                    <a:pt x="46998" y="0"/>
                  </a:moveTo>
                  <a:lnTo>
                    <a:pt x="52751" y="26925"/>
                  </a:lnTo>
                </a:path>
                <a:path w="72390" h="27304">
                  <a:moveTo>
                    <a:pt x="71939" y="19559"/>
                  </a:moveTo>
                  <a:lnTo>
                    <a:pt x="68104" y="889"/>
                  </a:lnTo>
                </a:path>
                <a:path w="72390" h="27304">
                  <a:moveTo>
                    <a:pt x="0" y="1651"/>
                  </a:moveTo>
                  <a:lnTo>
                    <a:pt x="4800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516874" y="4098574"/>
              <a:ext cx="34925" cy="24765"/>
            </a:xfrm>
            <a:custGeom>
              <a:avLst/>
              <a:gdLst/>
              <a:ahLst/>
              <a:cxnLst/>
              <a:rect l="l" t="t" r="r" b="b"/>
              <a:pathLst>
                <a:path w="34925" h="24764">
                  <a:moveTo>
                    <a:pt x="29740" y="0"/>
                  </a:moveTo>
                  <a:lnTo>
                    <a:pt x="34528" y="24385"/>
                  </a:lnTo>
                </a:path>
                <a:path w="34925" h="24764">
                  <a:moveTo>
                    <a:pt x="0" y="2413"/>
                  </a:moveTo>
                  <a:lnTo>
                    <a:pt x="3847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505369" y="4083841"/>
              <a:ext cx="42545" cy="38735"/>
            </a:xfrm>
            <a:custGeom>
              <a:avLst/>
              <a:gdLst/>
              <a:ahLst/>
              <a:cxnLst/>
              <a:rect l="l" t="t" r="r" b="b"/>
              <a:pathLst>
                <a:path w="42544" h="38735">
                  <a:moveTo>
                    <a:pt x="37410" y="0"/>
                  </a:moveTo>
                  <a:lnTo>
                    <a:pt x="42198" y="23623"/>
                  </a:lnTo>
                </a:path>
                <a:path w="42544" h="38735">
                  <a:moveTo>
                    <a:pt x="4800" y="38356"/>
                  </a:moveTo>
                  <a:lnTo>
                    <a:pt x="0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519757" y="4117244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0"/>
                  </a:moveTo>
                  <a:lnTo>
                    <a:pt x="5752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551402" y="4122959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0" y="0"/>
                  </a:moveTo>
                  <a:lnTo>
                    <a:pt x="5765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520722" y="411978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4" h="19050">
                  <a:moveTo>
                    <a:pt x="0" y="0"/>
                  </a:moveTo>
                  <a:lnTo>
                    <a:pt x="3835" y="1867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547567" y="4107464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80" h="24129">
                  <a:moveTo>
                    <a:pt x="0" y="0"/>
                  </a:moveTo>
                  <a:lnTo>
                    <a:pt x="4800" y="2375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567708" y="4118895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0" y="0"/>
                  </a:moveTo>
                  <a:lnTo>
                    <a:pt x="2882" y="1384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586896" y="4111528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5752" y="24512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508252" y="4122197"/>
              <a:ext cx="88265" cy="45720"/>
            </a:xfrm>
            <a:custGeom>
              <a:avLst/>
              <a:gdLst/>
              <a:ahLst/>
              <a:cxnLst/>
              <a:rect l="l" t="t" r="r" b="b"/>
              <a:pathLst>
                <a:path w="88265" h="45720">
                  <a:moveTo>
                    <a:pt x="5752" y="17908"/>
                  </a:moveTo>
                  <a:lnTo>
                    <a:pt x="1917" y="0"/>
                  </a:lnTo>
                </a:path>
                <a:path w="88265" h="45720">
                  <a:moveTo>
                    <a:pt x="44115" y="9017"/>
                  </a:moveTo>
                  <a:lnTo>
                    <a:pt x="49868" y="31879"/>
                  </a:lnTo>
                </a:path>
                <a:path w="88265" h="45720">
                  <a:moveTo>
                    <a:pt x="62338" y="10541"/>
                  </a:moveTo>
                  <a:lnTo>
                    <a:pt x="65208" y="23623"/>
                  </a:lnTo>
                  <a:lnTo>
                    <a:pt x="70008" y="45722"/>
                  </a:lnTo>
                </a:path>
                <a:path w="88265" h="45720">
                  <a:moveTo>
                    <a:pt x="86314" y="23623"/>
                  </a:moveTo>
                  <a:lnTo>
                    <a:pt x="84396" y="13843"/>
                  </a:lnTo>
                </a:path>
                <a:path w="88265" h="45720">
                  <a:moveTo>
                    <a:pt x="88231" y="31879"/>
                  </a:moveTo>
                  <a:lnTo>
                    <a:pt x="82479" y="8128"/>
                  </a:lnTo>
                </a:path>
                <a:path w="88265" h="45720">
                  <a:moveTo>
                    <a:pt x="17257" y="19559"/>
                  </a:moveTo>
                  <a:lnTo>
                    <a:pt x="23010" y="43309"/>
                  </a:lnTo>
                </a:path>
                <a:path w="88265" h="45720">
                  <a:moveTo>
                    <a:pt x="16305" y="16257"/>
                  </a:moveTo>
                  <a:lnTo>
                    <a:pt x="21092" y="35054"/>
                  </a:lnTo>
                </a:path>
                <a:path w="88265" h="45720">
                  <a:moveTo>
                    <a:pt x="10552" y="44833"/>
                  </a:moveTo>
                  <a:lnTo>
                    <a:pt x="7670" y="35054"/>
                  </a:lnTo>
                  <a:lnTo>
                    <a:pt x="4787" y="24512"/>
                  </a:lnTo>
                </a:path>
                <a:path w="88265" h="45720">
                  <a:moveTo>
                    <a:pt x="4787" y="24512"/>
                  </a:moveTo>
                  <a:lnTo>
                    <a:pt x="0" y="4953"/>
                  </a:lnTo>
                </a:path>
                <a:path w="88265" h="45720">
                  <a:moveTo>
                    <a:pt x="10552" y="35054"/>
                  </a:moveTo>
                  <a:lnTo>
                    <a:pt x="5752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497699" y="4061741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4" h="20954">
                  <a:moveTo>
                    <a:pt x="3835" y="20448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499616" y="4086254"/>
              <a:ext cx="5080" cy="20955"/>
            </a:xfrm>
            <a:custGeom>
              <a:avLst/>
              <a:gdLst/>
              <a:ahLst/>
              <a:cxnLst/>
              <a:rect l="l" t="t" r="r" b="b"/>
              <a:pathLst>
                <a:path w="5080" h="20954">
                  <a:moveTo>
                    <a:pt x="4800" y="20448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537015" y="4049549"/>
              <a:ext cx="59055" cy="33020"/>
            </a:xfrm>
            <a:custGeom>
              <a:avLst/>
              <a:gdLst/>
              <a:ahLst/>
              <a:cxnLst/>
              <a:rect l="l" t="t" r="r" b="b"/>
              <a:pathLst>
                <a:path w="59055" h="33020">
                  <a:moveTo>
                    <a:pt x="53716" y="9017"/>
                  </a:moveTo>
                  <a:lnTo>
                    <a:pt x="58503" y="32641"/>
                  </a:lnTo>
                </a:path>
                <a:path w="59055" h="33020">
                  <a:moveTo>
                    <a:pt x="0" y="0"/>
                  </a:moveTo>
                  <a:lnTo>
                    <a:pt x="4800" y="245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509204" y="4064282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4" h="19050">
                  <a:moveTo>
                    <a:pt x="0" y="0"/>
                  </a:moveTo>
                  <a:lnTo>
                    <a:pt x="3835" y="1879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537980" y="4060979"/>
              <a:ext cx="24130" cy="31115"/>
            </a:xfrm>
            <a:custGeom>
              <a:avLst/>
              <a:gdLst/>
              <a:ahLst/>
              <a:cxnLst/>
              <a:rect l="l" t="t" r="r" b="b"/>
              <a:pathLst>
                <a:path w="24130" h="31114">
                  <a:moveTo>
                    <a:pt x="0" y="0"/>
                  </a:moveTo>
                  <a:lnTo>
                    <a:pt x="4800" y="22861"/>
                  </a:lnTo>
                </a:path>
                <a:path w="24130" h="31114">
                  <a:moveTo>
                    <a:pt x="18222" y="4064"/>
                  </a:moveTo>
                  <a:lnTo>
                    <a:pt x="23975" y="309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574425" y="4047897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4" h="22225">
                  <a:moveTo>
                    <a:pt x="3835" y="22099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575378" y="4051962"/>
              <a:ext cx="5080" cy="26670"/>
            </a:xfrm>
            <a:custGeom>
              <a:avLst/>
              <a:gdLst/>
              <a:ahLst/>
              <a:cxnLst/>
              <a:rect l="l" t="t" r="r" b="b"/>
              <a:pathLst>
                <a:path w="5080" h="26670">
                  <a:moveTo>
                    <a:pt x="4800" y="26163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590731" y="4048787"/>
              <a:ext cx="6350" cy="27305"/>
            </a:xfrm>
            <a:custGeom>
              <a:avLst/>
              <a:gdLst/>
              <a:ahLst/>
              <a:cxnLst/>
              <a:rect l="l" t="t" r="r" b="b"/>
              <a:pathLst>
                <a:path w="6350" h="27304">
                  <a:moveTo>
                    <a:pt x="0" y="0"/>
                  </a:moveTo>
                  <a:lnTo>
                    <a:pt x="5752" y="2692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507287" y="4052851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0" y="0"/>
                  </a:moveTo>
                  <a:lnTo>
                    <a:pt x="2882" y="1384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595518" y="407647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578261" y="4069997"/>
              <a:ext cx="6985" cy="34290"/>
            </a:xfrm>
            <a:custGeom>
              <a:avLst/>
              <a:gdLst/>
              <a:ahLst/>
              <a:cxnLst/>
              <a:rect l="l" t="t" r="r" b="b"/>
              <a:pathLst>
                <a:path w="6984" h="34289">
                  <a:moveTo>
                    <a:pt x="4800" y="22861"/>
                  </a:moveTo>
                  <a:lnTo>
                    <a:pt x="0" y="0"/>
                  </a:lnTo>
                </a:path>
                <a:path w="6984" h="34289">
                  <a:moveTo>
                    <a:pt x="6717" y="34292"/>
                  </a:moveTo>
                  <a:lnTo>
                    <a:pt x="1917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510169" y="406669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510169" y="4069997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80" h="24129">
                  <a:moveTo>
                    <a:pt x="0" y="0"/>
                  </a:moveTo>
                  <a:lnTo>
                    <a:pt x="4787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541815" y="4074061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4">
                  <a:moveTo>
                    <a:pt x="0" y="0"/>
                  </a:moveTo>
                  <a:lnTo>
                    <a:pt x="4800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513039" y="4083079"/>
              <a:ext cx="4445" cy="18415"/>
            </a:xfrm>
            <a:custGeom>
              <a:avLst/>
              <a:gdLst/>
              <a:ahLst/>
              <a:cxnLst/>
              <a:rect l="l" t="t" r="r" b="b"/>
              <a:pathLst>
                <a:path w="4444" h="18414">
                  <a:moveTo>
                    <a:pt x="0" y="0"/>
                  </a:moveTo>
                  <a:lnTo>
                    <a:pt x="3835" y="1790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501534" y="4025925"/>
              <a:ext cx="89535" cy="76835"/>
            </a:xfrm>
            <a:custGeom>
              <a:avLst/>
              <a:gdLst/>
              <a:ahLst/>
              <a:cxnLst/>
              <a:rect l="l" t="t" r="r" b="b"/>
              <a:pathLst>
                <a:path w="89534" h="76835">
                  <a:moveTo>
                    <a:pt x="3835" y="76712"/>
                  </a:moveTo>
                  <a:lnTo>
                    <a:pt x="0" y="56264"/>
                  </a:lnTo>
                </a:path>
                <a:path w="89534" h="76835">
                  <a:moveTo>
                    <a:pt x="84396" y="8128"/>
                  </a:moveTo>
                  <a:lnTo>
                    <a:pt x="89196" y="32641"/>
                  </a:lnTo>
                </a:path>
                <a:path w="89534" h="76835">
                  <a:moveTo>
                    <a:pt x="72891" y="21972"/>
                  </a:moveTo>
                  <a:lnTo>
                    <a:pt x="6809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570590" y="4025925"/>
              <a:ext cx="27305" cy="26034"/>
            </a:xfrm>
            <a:custGeom>
              <a:avLst/>
              <a:gdLst/>
              <a:ahLst/>
              <a:cxnLst/>
              <a:rect l="l" t="t" r="r" b="b"/>
              <a:pathLst>
                <a:path w="27305" h="26035">
                  <a:moveTo>
                    <a:pt x="4787" y="26036"/>
                  </a:moveTo>
                  <a:lnTo>
                    <a:pt x="0" y="0"/>
                  </a:lnTo>
                </a:path>
                <a:path w="27305" h="26035">
                  <a:moveTo>
                    <a:pt x="24927" y="9779"/>
                  </a:moveTo>
                  <a:lnTo>
                    <a:pt x="24927" y="11430"/>
                  </a:lnTo>
                  <a:lnTo>
                    <a:pt x="24927" y="12192"/>
                  </a:lnTo>
                  <a:lnTo>
                    <a:pt x="25893" y="13081"/>
                  </a:lnTo>
                  <a:lnTo>
                    <a:pt x="26858" y="13843"/>
                  </a:lnTo>
                  <a:lnTo>
                    <a:pt x="26858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593601" y="4031641"/>
              <a:ext cx="5080" cy="10160"/>
            </a:xfrm>
            <a:custGeom>
              <a:avLst/>
              <a:gdLst/>
              <a:ahLst/>
              <a:cxnLst/>
              <a:rect l="l" t="t" r="r" b="b"/>
              <a:pathLst>
                <a:path w="5080" h="10160">
                  <a:moveTo>
                    <a:pt x="4800" y="0"/>
                  </a:moveTo>
                  <a:lnTo>
                    <a:pt x="2882" y="762"/>
                  </a:lnTo>
                  <a:lnTo>
                    <a:pt x="2882" y="1651"/>
                  </a:lnTo>
                  <a:lnTo>
                    <a:pt x="1917" y="1651"/>
                  </a:lnTo>
                  <a:lnTo>
                    <a:pt x="1917" y="2413"/>
                  </a:lnTo>
                  <a:lnTo>
                    <a:pt x="1917" y="3175"/>
                  </a:lnTo>
                  <a:lnTo>
                    <a:pt x="1917" y="4064"/>
                  </a:lnTo>
                </a:path>
                <a:path w="5080" h="10160">
                  <a:moveTo>
                    <a:pt x="0" y="4064"/>
                  </a:moveTo>
                  <a:lnTo>
                    <a:pt x="0" y="4826"/>
                  </a:lnTo>
                  <a:lnTo>
                    <a:pt x="965" y="6477"/>
                  </a:lnTo>
                  <a:lnTo>
                    <a:pt x="965" y="7366"/>
                  </a:lnTo>
                  <a:lnTo>
                    <a:pt x="965" y="8128"/>
                  </a:lnTo>
                  <a:lnTo>
                    <a:pt x="1917" y="8890"/>
                  </a:lnTo>
                  <a:lnTo>
                    <a:pt x="2882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593601" y="4029989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3847" y="0"/>
                  </a:moveTo>
                  <a:lnTo>
                    <a:pt x="2882" y="762"/>
                  </a:lnTo>
                  <a:lnTo>
                    <a:pt x="1917" y="1651"/>
                  </a:lnTo>
                  <a:lnTo>
                    <a:pt x="965" y="3302"/>
                  </a:lnTo>
                  <a:lnTo>
                    <a:pt x="0" y="4064"/>
                  </a:lnTo>
                  <a:lnTo>
                    <a:pt x="0" y="571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597449" y="4029100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29">
                  <a:moveTo>
                    <a:pt x="952" y="0"/>
                  </a:moveTo>
                  <a:lnTo>
                    <a:pt x="0" y="889"/>
                  </a:lnTo>
                </a:path>
                <a:path w="2540" h="11429">
                  <a:moveTo>
                    <a:pt x="0" y="11430"/>
                  </a:moveTo>
                  <a:lnTo>
                    <a:pt x="1917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535097" y="4036467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0" y="0"/>
                  </a:moveTo>
                  <a:lnTo>
                    <a:pt x="1917" y="1308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502499" y="4025036"/>
              <a:ext cx="53975" cy="40005"/>
            </a:xfrm>
            <a:custGeom>
              <a:avLst/>
              <a:gdLst/>
              <a:ahLst/>
              <a:cxnLst/>
              <a:rect l="l" t="t" r="r" b="b"/>
              <a:pathLst>
                <a:path w="53975" h="40004">
                  <a:moveTo>
                    <a:pt x="952" y="6604"/>
                  </a:moveTo>
                  <a:lnTo>
                    <a:pt x="3835" y="20448"/>
                  </a:lnTo>
                  <a:lnTo>
                    <a:pt x="6705" y="39245"/>
                  </a:lnTo>
                </a:path>
                <a:path w="53975" h="40004">
                  <a:moveTo>
                    <a:pt x="32598" y="16384"/>
                  </a:moveTo>
                  <a:lnTo>
                    <a:pt x="35480" y="35943"/>
                  </a:lnTo>
                </a:path>
                <a:path w="53975" h="40004">
                  <a:moveTo>
                    <a:pt x="49868" y="16384"/>
                  </a:moveTo>
                  <a:lnTo>
                    <a:pt x="53703" y="40007"/>
                  </a:lnTo>
                </a:path>
                <a:path w="53975" h="40004">
                  <a:moveTo>
                    <a:pt x="0" y="0"/>
                  </a:moveTo>
                  <a:lnTo>
                    <a:pt x="2869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489064" y="4028338"/>
              <a:ext cx="18415" cy="24765"/>
            </a:xfrm>
            <a:custGeom>
              <a:avLst/>
              <a:gdLst/>
              <a:ahLst/>
              <a:cxnLst/>
              <a:rect l="l" t="t" r="r" b="b"/>
              <a:pathLst>
                <a:path w="18415" h="24764">
                  <a:moveTo>
                    <a:pt x="16305" y="11430"/>
                  </a:moveTo>
                  <a:lnTo>
                    <a:pt x="18222" y="24512"/>
                  </a:lnTo>
                </a:path>
                <a:path w="18415" h="24764">
                  <a:moveTo>
                    <a:pt x="2882" y="18797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491946" y="4047136"/>
              <a:ext cx="8255" cy="39370"/>
            </a:xfrm>
            <a:custGeom>
              <a:avLst/>
              <a:gdLst/>
              <a:ahLst/>
              <a:cxnLst/>
              <a:rect l="l" t="t" r="r" b="b"/>
              <a:pathLst>
                <a:path w="8255" h="39370">
                  <a:moveTo>
                    <a:pt x="3835" y="19559"/>
                  </a:moveTo>
                  <a:lnTo>
                    <a:pt x="0" y="0"/>
                  </a:lnTo>
                </a:path>
                <a:path w="8255" h="39370">
                  <a:moveTo>
                    <a:pt x="7670" y="39118"/>
                  </a:moveTo>
                  <a:lnTo>
                    <a:pt x="3835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493864" y="3995697"/>
              <a:ext cx="88265" cy="66040"/>
            </a:xfrm>
            <a:custGeom>
              <a:avLst/>
              <a:gdLst/>
              <a:ahLst/>
              <a:cxnLst/>
              <a:rect l="l" t="t" r="r" b="b"/>
              <a:pathLst>
                <a:path w="88265" h="66039">
                  <a:moveTo>
                    <a:pt x="3835" y="66044"/>
                  </a:moveTo>
                  <a:lnTo>
                    <a:pt x="0" y="44833"/>
                  </a:lnTo>
                </a:path>
                <a:path w="88265" h="66039">
                  <a:moveTo>
                    <a:pt x="4800" y="7366"/>
                  </a:moveTo>
                  <a:lnTo>
                    <a:pt x="7670" y="22099"/>
                  </a:lnTo>
                </a:path>
                <a:path w="88265" h="66039">
                  <a:moveTo>
                    <a:pt x="85361" y="0"/>
                  </a:moveTo>
                  <a:lnTo>
                    <a:pt x="88231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528392" y="4001413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0" y="0"/>
                  </a:moveTo>
                  <a:lnTo>
                    <a:pt x="2869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543732" y="3994046"/>
              <a:ext cx="41275" cy="27940"/>
            </a:xfrm>
            <a:custGeom>
              <a:avLst/>
              <a:gdLst/>
              <a:ahLst/>
              <a:cxnLst/>
              <a:rect l="l" t="t" r="r" b="b"/>
              <a:pathLst>
                <a:path w="41275" h="27939">
                  <a:moveTo>
                    <a:pt x="0" y="0"/>
                  </a:moveTo>
                  <a:lnTo>
                    <a:pt x="3835" y="23750"/>
                  </a:lnTo>
                </a:path>
                <a:path w="41275" h="27939">
                  <a:moveTo>
                    <a:pt x="36445" y="889"/>
                  </a:moveTo>
                  <a:lnTo>
                    <a:pt x="41245" y="2781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592648" y="3989982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0" y="0"/>
                  </a:moveTo>
                  <a:lnTo>
                    <a:pt x="3835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486194" y="3997348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4" h="22225">
                  <a:moveTo>
                    <a:pt x="3835" y="21972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483311" y="3988331"/>
              <a:ext cx="15875" cy="20955"/>
            </a:xfrm>
            <a:custGeom>
              <a:avLst/>
              <a:gdLst/>
              <a:ahLst/>
              <a:cxnLst/>
              <a:rect l="l" t="t" r="r" b="b"/>
              <a:pathLst>
                <a:path w="15875" h="20954">
                  <a:moveTo>
                    <a:pt x="13422" y="0"/>
                  </a:moveTo>
                  <a:lnTo>
                    <a:pt x="15352" y="14732"/>
                  </a:lnTo>
                </a:path>
                <a:path w="15875" h="20954">
                  <a:moveTo>
                    <a:pt x="1917" y="20448"/>
                  </a:moveTo>
                  <a:lnTo>
                    <a:pt x="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349046" y="4167031"/>
              <a:ext cx="62865" cy="187325"/>
            </a:xfrm>
            <a:custGeom>
              <a:avLst/>
              <a:gdLst/>
              <a:ahLst/>
              <a:cxnLst/>
              <a:rect l="l" t="t" r="r" b="b"/>
              <a:pathLst>
                <a:path w="62865" h="187325">
                  <a:moveTo>
                    <a:pt x="1917" y="10668"/>
                  </a:moveTo>
                  <a:lnTo>
                    <a:pt x="0" y="0"/>
                  </a:lnTo>
                </a:path>
                <a:path w="62865" h="187325">
                  <a:moveTo>
                    <a:pt x="6705" y="29465"/>
                  </a:moveTo>
                  <a:lnTo>
                    <a:pt x="4787" y="20448"/>
                  </a:lnTo>
                </a:path>
                <a:path w="62865" h="187325">
                  <a:moveTo>
                    <a:pt x="57538" y="176287"/>
                  </a:moveTo>
                  <a:lnTo>
                    <a:pt x="49868" y="159141"/>
                  </a:lnTo>
                </a:path>
                <a:path w="62865" h="187325">
                  <a:moveTo>
                    <a:pt x="62338" y="186955"/>
                  </a:moveTo>
                  <a:lnTo>
                    <a:pt x="57538" y="1762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350963" y="4177700"/>
              <a:ext cx="48260" cy="148590"/>
            </a:xfrm>
            <a:custGeom>
              <a:avLst/>
              <a:gdLst/>
              <a:ahLst/>
              <a:cxnLst/>
              <a:rect l="l" t="t" r="r" b="b"/>
              <a:pathLst>
                <a:path w="48259" h="148589">
                  <a:moveTo>
                    <a:pt x="47950" y="148472"/>
                  </a:moveTo>
                  <a:lnTo>
                    <a:pt x="41233" y="131326"/>
                  </a:lnTo>
                  <a:lnTo>
                    <a:pt x="35480" y="115069"/>
                  </a:lnTo>
                  <a:lnTo>
                    <a:pt x="31645" y="106940"/>
                  </a:lnTo>
                  <a:lnTo>
                    <a:pt x="28762" y="97923"/>
                  </a:lnTo>
                  <a:lnTo>
                    <a:pt x="25893" y="89794"/>
                  </a:lnTo>
                  <a:lnTo>
                    <a:pt x="23010" y="80777"/>
                  </a:lnTo>
                  <a:lnTo>
                    <a:pt x="20140" y="72648"/>
                  </a:lnTo>
                  <a:lnTo>
                    <a:pt x="18222" y="63631"/>
                  </a:lnTo>
                  <a:lnTo>
                    <a:pt x="12470" y="46484"/>
                  </a:lnTo>
                  <a:lnTo>
                    <a:pt x="7670" y="28576"/>
                  </a:lnTo>
                  <a:lnTo>
                    <a:pt x="4787" y="18797"/>
                  </a:lnTo>
                </a:path>
                <a:path w="48259" h="148589">
                  <a:moveTo>
                    <a:pt x="2869" y="977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318353" y="39866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318353" y="3992395"/>
              <a:ext cx="8255" cy="51435"/>
            </a:xfrm>
            <a:custGeom>
              <a:avLst/>
              <a:gdLst/>
              <a:ahLst/>
              <a:cxnLst/>
              <a:rect l="l" t="t" r="r" b="b"/>
              <a:pathLst>
                <a:path w="8255" h="51435">
                  <a:moveTo>
                    <a:pt x="3835" y="-13714"/>
                  </a:moveTo>
                  <a:lnTo>
                    <a:pt x="3835" y="65153"/>
                  </a:lnTo>
                </a:path>
              </a:pathLst>
            </a:custGeom>
            <a:ln w="35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336575" y="4106702"/>
              <a:ext cx="4445" cy="20955"/>
            </a:xfrm>
            <a:custGeom>
              <a:avLst/>
              <a:gdLst/>
              <a:ahLst/>
              <a:cxnLst/>
              <a:rect l="l" t="t" r="r" b="b"/>
              <a:pathLst>
                <a:path w="4444" h="20954">
                  <a:moveTo>
                    <a:pt x="3835" y="20448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340411" y="4127150"/>
              <a:ext cx="8890" cy="40005"/>
            </a:xfrm>
            <a:custGeom>
              <a:avLst/>
              <a:gdLst/>
              <a:ahLst/>
              <a:cxnLst/>
              <a:rect l="l" t="t" r="r" b="b"/>
              <a:pathLst>
                <a:path w="8890" h="40004">
                  <a:moveTo>
                    <a:pt x="8635" y="39880"/>
                  </a:moveTo>
                  <a:lnTo>
                    <a:pt x="3835" y="20321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328905" y="4065044"/>
              <a:ext cx="8255" cy="41910"/>
            </a:xfrm>
            <a:custGeom>
              <a:avLst/>
              <a:gdLst/>
              <a:ahLst/>
              <a:cxnLst/>
              <a:rect l="l" t="t" r="r" b="b"/>
              <a:pathLst>
                <a:path w="8255" h="41910">
                  <a:moveTo>
                    <a:pt x="7670" y="41658"/>
                  </a:moveTo>
                  <a:lnTo>
                    <a:pt x="3835" y="20448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326023" y="4043833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882" y="21210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318353" y="398833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540862" y="3567299"/>
              <a:ext cx="6350" cy="127635"/>
            </a:xfrm>
            <a:custGeom>
              <a:avLst/>
              <a:gdLst/>
              <a:ahLst/>
              <a:cxnLst/>
              <a:rect l="l" t="t" r="r" b="b"/>
              <a:pathLst>
                <a:path w="6350" h="127635">
                  <a:moveTo>
                    <a:pt x="2876" y="-13714"/>
                  </a:moveTo>
                  <a:lnTo>
                    <a:pt x="2876" y="140976"/>
                  </a:lnTo>
                </a:path>
              </a:pathLst>
            </a:custGeom>
            <a:ln w="331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453583" y="3559933"/>
              <a:ext cx="6350" cy="148590"/>
            </a:xfrm>
            <a:custGeom>
              <a:avLst/>
              <a:gdLst/>
              <a:ahLst/>
              <a:cxnLst/>
              <a:rect l="l" t="t" r="r" b="b"/>
              <a:pathLst>
                <a:path w="6350" h="148589">
                  <a:moveTo>
                    <a:pt x="0" y="0"/>
                  </a:moveTo>
                  <a:lnTo>
                    <a:pt x="952" y="50549"/>
                  </a:lnTo>
                  <a:lnTo>
                    <a:pt x="2869" y="100336"/>
                  </a:lnTo>
                  <a:lnTo>
                    <a:pt x="5752" y="14847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490981" y="3586858"/>
              <a:ext cx="4445" cy="76200"/>
            </a:xfrm>
            <a:custGeom>
              <a:avLst/>
              <a:gdLst/>
              <a:ahLst/>
              <a:cxnLst/>
              <a:rect l="l" t="t" r="r" b="b"/>
              <a:pathLst>
                <a:path w="4444" h="76200">
                  <a:moveTo>
                    <a:pt x="1917" y="-13714"/>
                  </a:moveTo>
                  <a:lnTo>
                    <a:pt x="1917" y="89665"/>
                  </a:lnTo>
                </a:path>
              </a:pathLst>
            </a:custGeom>
            <a:ln w="31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537980" y="3571363"/>
              <a:ext cx="4445" cy="93980"/>
            </a:xfrm>
            <a:custGeom>
              <a:avLst/>
              <a:gdLst/>
              <a:ahLst/>
              <a:cxnLst/>
              <a:rect l="l" t="t" r="r" b="b"/>
              <a:pathLst>
                <a:path w="4444" h="93979">
                  <a:moveTo>
                    <a:pt x="1917" y="-13714"/>
                  </a:moveTo>
                  <a:lnTo>
                    <a:pt x="1917" y="107573"/>
                  </a:lnTo>
                </a:path>
              </a:pathLst>
            </a:custGeom>
            <a:ln w="31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492619" y="3576446"/>
              <a:ext cx="29845" cy="60960"/>
            </a:xfrm>
            <a:custGeom>
              <a:avLst/>
              <a:gdLst/>
              <a:ahLst/>
              <a:cxnLst/>
              <a:rect l="l" t="t" r="r" b="b"/>
              <a:pathLst>
                <a:path w="29844" h="60960">
                  <a:moveTo>
                    <a:pt x="0" y="60832"/>
                  </a:moveTo>
                  <a:lnTo>
                    <a:pt x="29347" y="60832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08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527427" y="3599051"/>
              <a:ext cx="1270" cy="28575"/>
            </a:xfrm>
            <a:custGeom>
              <a:avLst/>
              <a:gdLst/>
              <a:ahLst/>
              <a:cxnLst/>
              <a:rect l="l" t="t" r="r" b="b"/>
              <a:pathLst>
                <a:path w="1269" h="28575">
                  <a:moveTo>
                    <a:pt x="965" y="28576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464136" y="3573014"/>
              <a:ext cx="2540" cy="78740"/>
            </a:xfrm>
            <a:custGeom>
              <a:avLst/>
              <a:gdLst/>
              <a:ahLst/>
              <a:cxnLst/>
              <a:rect l="l" t="t" r="r" b="b"/>
              <a:pathLst>
                <a:path w="2540" h="78739">
                  <a:moveTo>
                    <a:pt x="958" y="-13714"/>
                  </a:moveTo>
                  <a:lnTo>
                    <a:pt x="958" y="92078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451665" y="3595876"/>
              <a:ext cx="2540" cy="40005"/>
            </a:xfrm>
            <a:custGeom>
              <a:avLst/>
              <a:gdLst/>
              <a:ahLst/>
              <a:cxnLst/>
              <a:rect l="l" t="t" r="r" b="b"/>
              <a:pathLst>
                <a:path w="2540" h="40004">
                  <a:moveTo>
                    <a:pt x="958" y="-13714"/>
                  </a:moveTo>
                  <a:lnTo>
                    <a:pt x="958" y="53722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525509" y="3618737"/>
              <a:ext cx="15875" cy="26034"/>
            </a:xfrm>
            <a:custGeom>
              <a:avLst/>
              <a:gdLst/>
              <a:ahLst/>
              <a:cxnLst/>
              <a:rect l="l" t="t" r="r" b="b"/>
              <a:pathLst>
                <a:path w="15875" h="26035">
                  <a:moveTo>
                    <a:pt x="14387" y="0"/>
                  </a:moveTo>
                  <a:lnTo>
                    <a:pt x="15352" y="21210"/>
                  </a:lnTo>
                </a:path>
                <a:path w="15875" h="26035">
                  <a:moveTo>
                    <a:pt x="965" y="26036"/>
                  </a:moveTo>
                  <a:lnTo>
                    <a:pt x="0" y="152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530983" y="3606418"/>
              <a:ext cx="27940" cy="25400"/>
            </a:xfrm>
            <a:custGeom>
              <a:avLst/>
              <a:gdLst/>
              <a:ahLst/>
              <a:cxnLst/>
              <a:rect l="l" t="t" r="r" b="b"/>
              <a:pathLst>
                <a:path w="27940" h="25400">
                  <a:moveTo>
                    <a:pt x="0" y="25274"/>
                  </a:moveTo>
                  <a:lnTo>
                    <a:pt x="27429" y="25274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527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552368" y="3617086"/>
              <a:ext cx="1270" cy="33020"/>
            </a:xfrm>
            <a:custGeom>
              <a:avLst/>
              <a:gdLst/>
              <a:ahLst/>
              <a:cxnLst/>
              <a:rect l="l" t="t" r="r" b="b"/>
              <a:pathLst>
                <a:path w="1269" h="33020">
                  <a:moveTo>
                    <a:pt x="476" y="-13714"/>
                  </a:moveTo>
                  <a:lnTo>
                    <a:pt x="476" y="46355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491946" y="3616197"/>
              <a:ext cx="2540" cy="30480"/>
            </a:xfrm>
            <a:custGeom>
              <a:avLst/>
              <a:gdLst/>
              <a:ahLst/>
              <a:cxnLst/>
              <a:rect l="l" t="t" r="r" b="b"/>
              <a:pathLst>
                <a:path w="2540" h="30479">
                  <a:moveTo>
                    <a:pt x="0" y="0"/>
                  </a:moveTo>
                  <a:lnTo>
                    <a:pt x="1917" y="3022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465088" y="3608069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69" h="35560">
                  <a:moveTo>
                    <a:pt x="482" y="-13714"/>
                  </a:moveTo>
                  <a:lnTo>
                    <a:pt x="482" y="48769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299165" y="3061299"/>
              <a:ext cx="6985" cy="796290"/>
            </a:xfrm>
            <a:custGeom>
              <a:avLst/>
              <a:gdLst/>
              <a:ahLst/>
              <a:cxnLst/>
              <a:rect l="l" t="t" r="r" b="b"/>
              <a:pathLst>
                <a:path w="6984" h="796289">
                  <a:moveTo>
                    <a:pt x="0" y="0"/>
                  </a:moveTo>
                  <a:lnTo>
                    <a:pt x="0" y="795705"/>
                  </a:lnTo>
                </a:path>
                <a:path w="6984" h="796289">
                  <a:moveTo>
                    <a:pt x="0" y="795705"/>
                  </a:moveTo>
                  <a:lnTo>
                    <a:pt x="0" y="0"/>
                  </a:lnTo>
                </a:path>
                <a:path w="6984" h="796289">
                  <a:moveTo>
                    <a:pt x="5765" y="795705"/>
                  </a:moveTo>
                  <a:lnTo>
                    <a:pt x="5765" y="0"/>
                  </a:lnTo>
                </a:path>
                <a:path w="6984" h="796289">
                  <a:moveTo>
                    <a:pt x="6717" y="0"/>
                  </a:moveTo>
                  <a:lnTo>
                    <a:pt x="6717" y="795705"/>
                  </a:lnTo>
                </a:path>
                <a:path w="6984" h="796289">
                  <a:moveTo>
                    <a:pt x="3847" y="795705"/>
                  </a:moveTo>
                  <a:lnTo>
                    <a:pt x="384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308765" y="3224505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958" y="-13714"/>
                  </a:moveTo>
                  <a:lnTo>
                    <a:pt x="958" y="52960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290250" y="3246159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29" y="0"/>
                  </a:lnTo>
                </a:path>
                <a:path w="27940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85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307800" y="3615435"/>
              <a:ext cx="1270" cy="39370"/>
            </a:xfrm>
            <a:custGeom>
              <a:avLst/>
              <a:gdLst/>
              <a:ahLst/>
              <a:cxnLst/>
              <a:rect l="l" t="t" r="r" b="b"/>
              <a:pathLst>
                <a:path w="1269" h="39370">
                  <a:moveTo>
                    <a:pt x="482" y="-13714"/>
                  </a:moveTo>
                  <a:lnTo>
                    <a:pt x="482" y="52833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542780" y="3670938"/>
              <a:ext cx="18415" cy="201295"/>
            </a:xfrm>
            <a:custGeom>
              <a:avLst/>
              <a:gdLst/>
              <a:ahLst/>
              <a:cxnLst/>
              <a:rect l="l" t="t" r="r" b="b"/>
              <a:pathLst>
                <a:path w="18415" h="201295">
                  <a:moveTo>
                    <a:pt x="0" y="0"/>
                  </a:moveTo>
                  <a:lnTo>
                    <a:pt x="4787" y="68584"/>
                  </a:lnTo>
                  <a:lnTo>
                    <a:pt x="10540" y="135390"/>
                  </a:lnTo>
                  <a:lnTo>
                    <a:pt x="18222" y="20067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546615" y="3695450"/>
              <a:ext cx="10795" cy="116839"/>
            </a:xfrm>
            <a:custGeom>
              <a:avLst/>
              <a:gdLst/>
              <a:ahLst/>
              <a:cxnLst/>
              <a:rect l="l" t="t" r="r" b="b"/>
              <a:pathLst>
                <a:path w="10794" h="116839">
                  <a:moveTo>
                    <a:pt x="5276" y="-13714"/>
                  </a:moveTo>
                  <a:lnTo>
                    <a:pt x="5276" y="130308"/>
                  </a:lnTo>
                </a:path>
              </a:pathLst>
            </a:custGeom>
            <a:ln w="3798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503451" y="3772925"/>
              <a:ext cx="50165" cy="51435"/>
            </a:xfrm>
            <a:custGeom>
              <a:avLst/>
              <a:gdLst/>
              <a:ahLst/>
              <a:cxnLst/>
              <a:rect l="l" t="t" r="r" b="b"/>
              <a:pathLst>
                <a:path w="50165" h="51435">
                  <a:moveTo>
                    <a:pt x="46998" y="0"/>
                  </a:moveTo>
                  <a:lnTo>
                    <a:pt x="49868" y="31879"/>
                  </a:lnTo>
                </a:path>
                <a:path w="50165" h="51435">
                  <a:moveTo>
                    <a:pt x="0" y="21210"/>
                  </a:moveTo>
                  <a:lnTo>
                    <a:pt x="2882" y="514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518804" y="3791722"/>
              <a:ext cx="3175" cy="27940"/>
            </a:xfrm>
            <a:custGeom>
              <a:avLst/>
              <a:gdLst/>
              <a:ahLst/>
              <a:cxnLst/>
              <a:rect l="l" t="t" r="r" b="b"/>
              <a:pathLst>
                <a:path w="3175" h="27939">
                  <a:moveTo>
                    <a:pt x="0" y="0"/>
                  </a:moveTo>
                  <a:lnTo>
                    <a:pt x="2869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537980" y="379172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965" y="1625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537015" y="3783467"/>
              <a:ext cx="3175" cy="25400"/>
            </a:xfrm>
            <a:custGeom>
              <a:avLst/>
              <a:gdLst/>
              <a:ahLst/>
              <a:cxnLst/>
              <a:rect l="l" t="t" r="r" b="b"/>
              <a:pathLst>
                <a:path w="3175" h="25400">
                  <a:moveTo>
                    <a:pt x="2882" y="25401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504417" y="3799089"/>
              <a:ext cx="49530" cy="19050"/>
            </a:xfrm>
            <a:custGeom>
              <a:avLst/>
              <a:gdLst/>
              <a:ahLst/>
              <a:cxnLst/>
              <a:rect l="l" t="t" r="r" b="b"/>
              <a:pathLst>
                <a:path w="49530" h="19050">
                  <a:moveTo>
                    <a:pt x="47950" y="0"/>
                  </a:moveTo>
                  <a:lnTo>
                    <a:pt x="48903" y="10541"/>
                  </a:lnTo>
                </a:path>
                <a:path w="49530" h="19050">
                  <a:moveTo>
                    <a:pt x="0" y="2413"/>
                  </a:moveTo>
                  <a:lnTo>
                    <a:pt x="1917" y="186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474676" y="3794135"/>
              <a:ext cx="93345" cy="30480"/>
            </a:xfrm>
            <a:custGeom>
              <a:avLst/>
              <a:gdLst/>
              <a:ahLst/>
              <a:cxnLst/>
              <a:rect l="l" t="t" r="r" b="b"/>
              <a:pathLst>
                <a:path w="93344" h="30479">
                  <a:moveTo>
                    <a:pt x="91114" y="2413"/>
                  </a:moveTo>
                  <a:lnTo>
                    <a:pt x="93031" y="18797"/>
                  </a:lnTo>
                </a:path>
                <a:path w="93344" h="30479">
                  <a:moveTo>
                    <a:pt x="0" y="0"/>
                  </a:moveTo>
                  <a:lnTo>
                    <a:pt x="2882" y="25274"/>
                  </a:lnTo>
                </a:path>
                <a:path w="93344" h="30479">
                  <a:moveTo>
                    <a:pt x="0" y="0"/>
                  </a:moveTo>
                  <a:lnTo>
                    <a:pt x="2882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461253" y="3790071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4">
                  <a:moveTo>
                    <a:pt x="1441" y="-13714"/>
                  </a:moveTo>
                  <a:lnTo>
                    <a:pt x="1441" y="47117"/>
                  </a:lnTo>
                </a:path>
              </a:pathLst>
            </a:custGeom>
            <a:ln w="303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464136" y="3793373"/>
              <a:ext cx="107950" cy="162560"/>
            </a:xfrm>
            <a:custGeom>
              <a:avLst/>
              <a:gdLst/>
              <a:ahLst/>
              <a:cxnLst/>
              <a:rect l="l" t="t" r="r" b="b"/>
              <a:pathLst>
                <a:path w="107950" h="162560">
                  <a:moveTo>
                    <a:pt x="1917" y="26036"/>
                  </a:moveTo>
                  <a:lnTo>
                    <a:pt x="0" y="0"/>
                  </a:lnTo>
                </a:path>
                <a:path w="107950" h="162560">
                  <a:moveTo>
                    <a:pt x="93031" y="19559"/>
                  </a:moveTo>
                  <a:lnTo>
                    <a:pt x="99736" y="77474"/>
                  </a:lnTo>
                  <a:lnTo>
                    <a:pt x="107407" y="134628"/>
                  </a:lnTo>
                </a:path>
                <a:path w="107950" h="162560">
                  <a:moveTo>
                    <a:pt x="2869" y="39880"/>
                  </a:moveTo>
                  <a:lnTo>
                    <a:pt x="9587" y="102749"/>
                  </a:lnTo>
                  <a:lnTo>
                    <a:pt x="16305" y="162316"/>
                  </a:lnTo>
                </a:path>
                <a:path w="107950" h="162560">
                  <a:moveTo>
                    <a:pt x="92066" y="41531"/>
                  </a:moveTo>
                  <a:lnTo>
                    <a:pt x="94949" y="6439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509204" y="3831730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4" h="51435">
                  <a:moveTo>
                    <a:pt x="46998" y="0"/>
                  </a:moveTo>
                  <a:lnTo>
                    <a:pt x="50833" y="32641"/>
                  </a:lnTo>
                </a:path>
                <a:path w="51434" h="51435">
                  <a:moveTo>
                    <a:pt x="0" y="21972"/>
                  </a:moveTo>
                  <a:lnTo>
                    <a:pt x="2882" y="51311"/>
                  </a:lnTo>
                </a:path>
                <a:path w="51434" h="51435">
                  <a:moveTo>
                    <a:pt x="15352" y="15494"/>
                  </a:moveTo>
                  <a:lnTo>
                    <a:pt x="18222" y="431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542780" y="3840620"/>
              <a:ext cx="4445" cy="27940"/>
            </a:xfrm>
            <a:custGeom>
              <a:avLst/>
              <a:gdLst/>
              <a:ahLst/>
              <a:cxnLst/>
              <a:rect l="l" t="t" r="r" b="b"/>
              <a:pathLst>
                <a:path w="4444" h="27939">
                  <a:moveTo>
                    <a:pt x="3835" y="27814"/>
                  </a:moveTo>
                  <a:lnTo>
                    <a:pt x="952" y="5715"/>
                  </a:lnTo>
                </a:path>
                <a:path w="4444" h="27939">
                  <a:moveTo>
                    <a:pt x="2869" y="2121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510169" y="3856115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4">
                  <a:moveTo>
                    <a:pt x="0" y="0"/>
                  </a:moveTo>
                  <a:lnTo>
                    <a:pt x="1917" y="2044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570590" y="3842271"/>
              <a:ext cx="4445" cy="29845"/>
            </a:xfrm>
            <a:custGeom>
              <a:avLst/>
              <a:gdLst/>
              <a:ahLst/>
              <a:cxnLst/>
              <a:rect l="l" t="t" r="r" b="b"/>
              <a:pathLst>
                <a:path w="4444" h="29845">
                  <a:moveTo>
                    <a:pt x="0" y="0"/>
                  </a:moveTo>
                  <a:lnTo>
                    <a:pt x="3835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479476" y="3847225"/>
              <a:ext cx="3175" cy="27940"/>
            </a:xfrm>
            <a:custGeom>
              <a:avLst/>
              <a:gdLst/>
              <a:ahLst/>
              <a:cxnLst/>
              <a:rect l="l" t="t" r="r" b="b"/>
              <a:pathLst>
                <a:path w="3175" h="27939">
                  <a:moveTo>
                    <a:pt x="0" y="0"/>
                  </a:moveTo>
                  <a:lnTo>
                    <a:pt x="2882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467006" y="3844685"/>
              <a:ext cx="26034" cy="116205"/>
            </a:xfrm>
            <a:custGeom>
              <a:avLst/>
              <a:gdLst/>
              <a:ahLst/>
              <a:cxnLst/>
              <a:rect l="l" t="t" r="r" b="b"/>
              <a:pathLst>
                <a:path w="26034" h="116204">
                  <a:moveTo>
                    <a:pt x="12470" y="0"/>
                  </a:moveTo>
                  <a:lnTo>
                    <a:pt x="14387" y="19686"/>
                  </a:lnTo>
                </a:path>
                <a:path w="26034" h="116204">
                  <a:moveTo>
                    <a:pt x="1917" y="36832"/>
                  </a:moveTo>
                  <a:lnTo>
                    <a:pt x="0" y="11430"/>
                  </a:lnTo>
                </a:path>
                <a:path w="26034" h="116204">
                  <a:moveTo>
                    <a:pt x="22057" y="87381"/>
                  </a:moveTo>
                  <a:lnTo>
                    <a:pt x="25893" y="11595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489064" y="3928002"/>
              <a:ext cx="3175" cy="27940"/>
            </a:xfrm>
            <a:custGeom>
              <a:avLst/>
              <a:gdLst/>
              <a:ahLst/>
              <a:cxnLst/>
              <a:rect l="l" t="t" r="r" b="b"/>
              <a:pathLst>
                <a:path w="3175" h="27939">
                  <a:moveTo>
                    <a:pt x="0" y="0"/>
                  </a:moveTo>
                  <a:lnTo>
                    <a:pt x="2882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536062" y="3919746"/>
              <a:ext cx="35560" cy="35560"/>
            </a:xfrm>
            <a:custGeom>
              <a:avLst/>
              <a:gdLst/>
              <a:ahLst/>
              <a:cxnLst/>
              <a:rect l="l" t="t" r="r" b="b"/>
              <a:pathLst>
                <a:path w="35559" h="35560">
                  <a:moveTo>
                    <a:pt x="31645" y="0"/>
                  </a:moveTo>
                  <a:lnTo>
                    <a:pt x="35480" y="30227"/>
                  </a:lnTo>
                </a:path>
                <a:path w="35559" h="35560">
                  <a:moveTo>
                    <a:pt x="0" y="18797"/>
                  </a:moveTo>
                  <a:lnTo>
                    <a:pt x="1917" y="34292"/>
                  </a:lnTo>
                </a:path>
                <a:path w="35559" h="35560">
                  <a:moveTo>
                    <a:pt x="22057" y="34292"/>
                  </a:moveTo>
                  <a:lnTo>
                    <a:pt x="18222" y="7366"/>
                  </a:lnTo>
                </a:path>
                <a:path w="35559" h="35560">
                  <a:moveTo>
                    <a:pt x="22057" y="35181"/>
                  </a:moveTo>
                  <a:lnTo>
                    <a:pt x="20140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515922" y="3913269"/>
              <a:ext cx="72390" cy="47625"/>
            </a:xfrm>
            <a:custGeom>
              <a:avLst/>
              <a:gdLst/>
              <a:ahLst/>
              <a:cxnLst/>
              <a:rect l="l" t="t" r="r" b="b"/>
              <a:pathLst>
                <a:path w="72390" h="47625">
                  <a:moveTo>
                    <a:pt x="67138" y="17908"/>
                  </a:moveTo>
                  <a:lnTo>
                    <a:pt x="71926" y="47373"/>
                  </a:lnTo>
                </a:path>
                <a:path w="72390" h="47625">
                  <a:moveTo>
                    <a:pt x="1917" y="13843"/>
                  </a:moveTo>
                  <a:lnTo>
                    <a:pt x="5752" y="40769"/>
                  </a:lnTo>
                </a:path>
                <a:path w="72390" h="47625">
                  <a:moveTo>
                    <a:pt x="0" y="0"/>
                  </a:moveTo>
                  <a:lnTo>
                    <a:pt x="3835" y="29338"/>
                  </a:lnTo>
                </a:path>
                <a:path w="72390" h="47625">
                  <a:moveTo>
                    <a:pt x="52751" y="14732"/>
                  </a:moveTo>
                  <a:lnTo>
                    <a:pt x="56586" y="367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474676" y="3931177"/>
              <a:ext cx="102235" cy="55880"/>
            </a:xfrm>
            <a:custGeom>
              <a:avLst/>
              <a:gdLst/>
              <a:ahLst/>
              <a:cxnLst/>
              <a:rect l="l" t="t" r="r" b="b"/>
              <a:pathLst>
                <a:path w="102234" h="55879">
                  <a:moveTo>
                    <a:pt x="3835" y="24512"/>
                  </a:moveTo>
                  <a:lnTo>
                    <a:pt x="0" y="0"/>
                  </a:lnTo>
                </a:path>
                <a:path w="102234" h="55879">
                  <a:moveTo>
                    <a:pt x="45081" y="11430"/>
                  </a:moveTo>
                  <a:lnTo>
                    <a:pt x="48916" y="40896"/>
                  </a:lnTo>
                </a:path>
                <a:path w="102234" h="55879">
                  <a:moveTo>
                    <a:pt x="97832" y="18797"/>
                  </a:moveTo>
                  <a:lnTo>
                    <a:pt x="101667" y="41658"/>
                  </a:lnTo>
                </a:path>
                <a:path w="102234" h="55879">
                  <a:moveTo>
                    <a:pt x="96867" y="18797"/>
                  </a:moveTo>
                  <a:lnTo>
                    <a:pt x="101667" y="49025"/>
                  </a:lnTo>
                </a:path>
                <a:path w="102234" h="55879">
                  <a:moveTo>
                    <a:pt x="48916" y="40896"/>
                  </a:moveTo>
                  <a:lnTo>
                    <a:pt x="50833" y="555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537980" y="3954038"/>
              <a:ext cx="24130" cy="27940"/>
            </a:xfrm>
            <a:custGeom>
              <a:avLst/>
              <a:gdLst/>
              <a:ahLst/>
              <a:cxnLst/>
              <a:rect l="l" t="t" r="r" b="b"/>
              <a:pathLst>
                <a:path w="24130" h="27939">
                  <a:moveTo>
                    <a:pt x="0" y="0"/>
                  </a:moveTo>
                  <a:lnTo>
                    <a:pt x="1917" y="16384"/>
                  </a:lnTo>
                </a:path>
                <a:path w="24130" h="27939">
                  <a:moveTo>
                    <a:pt x="23975" y="27814"/>
                  </a:moveTo>
                  <a:lnTo>
                    <a:pt x="20140" y="0"/>
                  </a:lnTo>
                </a:path>
                <a:path w="24130" h="27939">
                  <a:moveTo>
                    <a:pt x="23975" y="24512"/>
                  </a:moveTo>
                  <a:lnTo>
                    <a:pt x="2014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478524" y="3954038"/>
              <a:ext cx="112395" cy="29845"/>
            </a:xfrm>
            <a:custGeom>
              <a:avLst/>
              <a:gdLst/>
              <a:ahLst/>
              <a:cxnLst/>
              <a:rect l="l" t="t" r="r" b="b"/>
              <a:pathLst>
                <a:path w="112394" h="29845">
                  <a:moveTo>
                    <a:pt x="109324" y="6604"/>
                  </a:moveTo>
                  <a:lnTo>
                    <a:pt x="112207" y="21210"/>
                  </a:lnTo>
                </a:path>
                <a:path w="112394" h="29845">
                  <a:moveTo>
                    <a:pt x="43150" y="0"/>
                  </a:moveTo>
                  <a:lnTo>
                    <a:pt x="47950" y="27814"/>
                  </a:lnTo>
                </a:path>
                <a:path w="112394" h="29845">
                  <a:moveTo>
                    <a:pt x="13422" y="1651"/>
                  </a:moveTo>
                  <a:lnTo>
                    <a:pt x="17257" y="29465"/>
                  </a:lnTo>
                </a:path>
                <a:path w="112394" h="29845">
                  <a:moveTo>
                    <a:pt x="4787" y="22861"/>
                  </a:moveTo>
                  <a:lnTo>
                    <a:pt x="1917" y="1651"/>
                  </a:lnTo>
                </a:path>
                <a:path w="112394" h="29845">
                  <a:moveTo>
                    <a:pt x="2869" y="27814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562920" y="3889646"/>
              <a:ext cx="5080" cy="30480"/>
            </a:xfrm>
            <a:custGeom>
              <a:avLst/>
              <a:gdLst/>
              <a:ahLst/>
              <a:cxnLst/>
              <a:rect l="l" t="t" r="r" b="b"/>
              <a:pathLst>
                <a:path w="5080" h="30479">
                  <a:moveTo>
                    <a:pt x="0" y="0"/>
                  </a:moveTo>
                  <a:lnTo>
                    <a:pt x="4787" y="3010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512087" y="3871610"/>
              <a:ext cx="67310" cy="47625"/>
            </a:xfrm>
            <a:custGeom>
              <a:avLst/>
              <a:gdLst/>
              <a:ahLst/>
              <a:cxnLst/>
              <a:rect l="l" t="t" r="r" b="b"/>
              <a:pathLst>
                <a:path w="67309" h="47625">
                  <a:moveTo>
                    <a:pt x="0" y="11430"/>
                  </a:moveTo>
                  <a:lnTo>
                    <a:pt x="3835" y="41658"/>
                  </a:lnTo>
                </a:path>
                <a:path w="67309" h="47625">
                  <a:moveTo>
                    <a:pt x="15340" y="3302"/>
                  </a:moveTo>
                  <a:lnTo>
                    <a:pt x="19175" y="35181"/>
                  </a:lnTo>
                </a:path>
                <a:path w="67309" h="47625">
                  <a:moveTo>
                    <a:pt x="39315" y="39245"/>
                  </a:moveTo>
                  <a:lnTo>
                    <a:pt x="36445" y="18797"/>
                  </a:lnTo>
                </a:path>
                <a:path w="67309" h="47625">
                  <a:moveTo>
                    <a:pt x="41233" y="47373"/>
                  </a:moveTo>
                  <a:lnTo>
                    <a:pt x="36445" y="11430"/>
                  </a:lnTo>
                </a:path>
                <a:path w="67309" h="47625">
                  <a:moveTo>
                    <a:pt x="49868" y="9017"/>
                  </a:moveTo>
                  <a:lnTo>
                    <a:pt x="52751" y="33530"/>
                  </a:lnTo>
                </a:path>
                <a:path w="67309" h="47625">
                  <a:moveTo>
                    <a:pt x="62338" y="0"/>
                  </a:moveTo>
                  <a:lnTo>
                    <a:pt x="67138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512087" y="3879866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0"/>
                  </a:moveTo>
                  <a:lnTo>
                    <a:pt x="2869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571543" y="3928002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531262" y="3905140"/>
              <a:ext cx="37465" cy="33655"/>
            </a:xfrm>
            <a:custGeom>
              <a:avLst/>
              <a:gdLst/>
              <a:ahLst/>
              <a:cxnLst/>
              <a:rect l="l" t="t" r="r" b="b"/>
              <a:pathLst>
                <a:path w="37465" h="33654">
                  <a:moveTo>
                    <a:pt x="0" y="1651"/>
                  </a:moveTo>
                  <a:lnTo>
                    <a:pt x="1917" y="17146"/>
                  </a:lnTo>
                  <a:lnTo>
                    <a:pt x="4800" y="33403"/>
                  </a:lnTo>
                </a:path>
                <a:path w="37465" h="33654">
                  <a:moveTo>
                    <a:pt x="23023" y="21972"/>
                  </a:moveTo>
                  <a:lnTo>
                    <a:pt x="20140" y="5715"/>
                  </a:lnTo>
                </a:path>
                <a:path w="37465" h="33654">
                  <a:moveTo>
                    <a:pt x="24940" y="31752"/>
                  </a:moveTo>
                  <a:lnTo>
                    <a:pt x="22057" y="13843"/>
                  </a:lnTo>
                </a:path>
                <a:path w="37465" h="33654">
                  <a:moveTo>
                    <a:pt x="33575" y="0"/>
                  </a:moveTo>
                  <a:lnTo>
                    <a:pt x="37410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579226" y="3901838"/>
              <a:ext cx="4445" cy="29845"/>
            </a:xfrm>
            <a:custGeom>
              <a:avLst/>
              <a:gdLst/>
              <a:ahLst/>
              <a:cxnLst/>
              <a:rect l="l" t="t" r="r" b="b"/>
              <a:pathLst>
                <a:path w="4444" h="29845">
                  <a:moveTo>
                    <a:pt x="0" y="0"/>
                  </a:moveTo>
                  <a:lnTo>
                    <a:pt x="3835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514957" y="3903489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29">
                  <a:moveTo>
                    <a:pt x="0" y="0"/>
                  </a:moveTo>
                  <a:lnTo>
                    <a:pt x="2882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561003" y="387161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952" y="3302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512087" y="3876564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559085" y="3857766"/>
              <a:ext cx="4445" cy="32384"/>
            </a:xfrm>
            <a:custGeom>
              <a:avLst/>
              <a:gdLst/>
              <a:ahLst/>
              <a:cxnLst/>
              <a:rect l="l" t="t" r="r" b="b"/>
              <a:pathLst>
                <a:path w="4444" h="32385">
                  <a:moveTo>
                    <a:pt x="0" y="0"/>
                  </a:moveTo>
                  <a:lnTo>
                    <a:pt x="2869" y="25274"/>
                  </a:lnTo>
                </a:path>
                <a:path w="4444" h="32385">
                  <a:moveTo>
                    <a:pt x="2869" y="25274"/>
                  </a:moveTo>
                  <a:lnTo>
                    <a:pt x="3835" y="318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545650" y="3861831"/>
              <a:ext cx="3175" cy="28575"/>
            </a:xfrm>
            <a:custGeom>
              <a:avLst/>
              <a:gdLst/>
              <a:ahLst/>
              <a:cxnLst/>
              <a:rect l="l" t="t" r="r" b="b"/>
              <a:pathLst>
                <a:path w="3175" h="28575">
                  <a:moveTo>
                    <a:pt x="2882" y="28576"/>
                  </a:moveTo>
                  <a:lnTo>
                    <a:pt x="965" y="6604"/>
                  </a:lnTo>
                </a:path>
                <a:path w="3175" h="28575">
                  <a:moveTo>
                    <a:pt x="2882" y="2121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560038" y="3864371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0"/>
                  </a:moveTo>
                  <a:lnTo>
                    <a:pt x="1917" y="1625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482359" y="3874912"/>
              <a:ext cx="3175" cy="28575"/>
            </a:xfrm>
            <a:custGeom>
              <a:avLst/>
              <a:gdLst/>
              <a:ahLst/>
              <a:cxnLst/>
              <a:rect l="l" t="t" r="r" b="b"/>
              <a:pathLst>
                <a:path w="3175" h="28575">
                  <a:moveTo>
                    <a:pt x="0" y="0"/>
                  </a:moveTo>
                  <a:lnTo>
                    <a:pt x="2869" y="2857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468923" y="3881517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2882" y="2438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481394" y="3867546"/>
              <a:ext cx="8255" cy="64769"/>
            </a:xfrm>
            <a:custGeom>
              <a:avLst/>
              <a:gdLst/>
              <a:ahLst/>
              <a:cxnLst/>
              <a:rect l="l" t="t" r="r" b="b"/>
              <a:pathLst>
                <a:path w="8255" h="64770">
                  <a:moveTo>
                    <a:pt x="0" y="0"/>
                  </a:moveTo>
                  <a:lnTo>
                    <a:pt x="3835" y="30227"/>
                  </a:lnTo>
                </a:path>
                <a:path w="8255" h="64770">
                  <a:moveTo>
                    <a:pt x="3835" y="35943"/>
                  </a:moveTo>
                  <a:lnTo>
                    <a:pt x="7670" y="645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471806" y="3905902"/>
              <a:ext cx="3175" cy="25400"/>
            </a:xfrm>
            <a:custGeom>
              <a:avLst/>
              <a:gdLst/>
              <a:ahLst/>
              <a:cxnLst/>
              <a:rect l="l" t="t" r="r" b="b"/>
              <a:pathLst>
                <a:path w="3175" h="25400">
                  <a:moveTo>
                    <a:pt x="2869" y="2527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485229" y="3897774"/>
              <a:ext cx="4445" cy="30480"/>
            </a:xfrm>
            <a:custGeom>
              <a:avLst/>
              <a:gdLst/>
              <a:ahLst/>
              <a:cxnLst/>
              <a:rect l="l" t="t" r="r" b="b"/>
              <a:pathLst>
                <a:path w="4444" h="30479">
                  <a:moveTo>
                    <a:pt x="0" y="0"/>
                  </a:moveTo>
                  <a:lnTo>
                    <a:pt x="3835" y="3022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481394" y="3864371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506334" y="3819410"/>
              <a:ext cx="37465" cy="34290"/>
            </a:xfrm>
            <a:custGeom>
              <a:avLst/>
              <a:gdLst/>
              <a:ahLst/>
              <a:cxnLst/>
              <a:rect l="l" t="t" r="r" b="b"/>
              <a:pathLst>
                <a:path w="37465" h="34289">
                  <a:moveTo>
                    <a:pt x="0" y="4953"/>
                  </a:moveTo>
                  <a:lnTo>
                    <a:pt x="2869" y="34292"/>
                  </a:lnTo>
                </a:path>
                <a:path w="37465" h="34289">
                  <a:moveTo>
                    <a:pt x="15340" y="0"/>
                  </a:moveTo>
                  <a:lnTo>
                    <a:pt x="18222" y="27814"/>
                  </a:lnTo>
                </a:path>
                <a:path w="37465" h="34289">
                  <a:moveTo>
                    <a:pt x="37398" y="26925"/>
                  </a:moveTo>
                  <a:lnTo>
                    <a:pt x="34528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506334" y="3817759"/>
              <a:ext cx="36830" cy="22860"/>
            </a:xfrm>
            <a:custGeom>
              <a:avLst/>
              <a:gdLst/>
              <a:ahLst/>
              <a:cxnLst/>
              <a:rect l="l" t="t" r="r" b="b"/>
              <a:pathLst>
                <a:path w="36830" h="22860">
                  <a:moveTo>
                    <a:pt x="36445" y="22861"/>
                  </a:moveTo>
                  <a:lnTo>
                    <a:pt x="34528" y="7366"/>
                  </a:lnTo>
                </a:path>
                <a:path w="36830" h="22860">
                  <a:moveTo>
                    <a:pt x="0" y="0"/>
                  </a:moveTo>
                  <a:lnTo>
                    <a:pt x="952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567708" y="3812933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0"/>
                  </a:moveTo>
                  <a:lnTo>
                    <a:pt x="2882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507287" y="3834905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0" y="0"/>
                  </a:moveTo>
                  <a:lnTo>
                    <a:pt x="2882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557168" y="38120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538945" y="3804804"/>
              <a:ext cx="17780" cy="30480"/>
            </a:xfrm>
            <a:custGeom>
              <a:avLst/>
              <a:gdLst/>
              <a:ahLst/>
              <a:cxnLst/>
              <a:rect l="l" t="t" r="r" b="b"/>
              <a:pathLst>
                <a:path w="17780" h="30479">
                  <a:moveTo>
                    <a:pt x="14375" y="0"/>
                  </a:moveTo>
                  <a:lnTo>
                    <a:pt x="17257" y="30100"/>
                  </a:lnTo>
                </a:path>
                <a:path w="17780" h="30479">
                  <a:moveTo>
                    <a:pt x="1917" y="20321"/>
                  </a:moveTo>
                  <a:lnTo>
                    <a:pt x="0" y="3175"/>
                  </a:lnTo>
                </a:path>
                <a:path w="17780" h="30479">
                  <a:moveTo>
                    <a:pt x="1917" y="20321"/>
                  </a:moveTo>
                  <a:lnTo>
                    <a:pt x="952" y="4064"/>
                  </a:lnTo>
                </a:path>
                <a:path w="17780" h="30479">
                  <a:moveTo>
                    <a:pt x="14375" y="4826"/>
                  </a:moveTo>
                  <a:lnTo>
                    <a:pt x="17257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467006" y="38324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477558" y="3819410"/>
              <a:ext cx="2540" cy="27940"/>
            </a:xfrm>
            <a:custGeom>
              <a:avLst/>
              <a:gdLst/>
              <a:ahLst/>
              <a:cxnLst/>
              <a:rect l="l" t="t" r="r" b="b"/>
              <a:pathLst>
                <a:path w="2540" h="27939">
                  <a:moveTo>
                    <a:pt x="0" y="0"/>
                  </a:moveTo>
                  <a:lnTo>
                    <a:pt x="1917" y="27814"/>
                  </a:lnTo>
                </a:path>
                <a:path w="2540" h="27939">
                  <a:moveTo>
                    <a:pt x="0" y="4953"/>
                  </a:moveTo>
                  <a:lnTo>
                    <a:pt x="1917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464136" y="3819410"/>
              <a:ext cx="3175" cy="36830"/>
            </a:xfrm>
            <a:custGeom>
              <a:avLst/>
              <a:gdLst/>
              <a:ahLst/>
              <a:cxnLst/>
              <a:rect l="l" t="t" r="r" b="b"/>
              <a:pathLst>
                <a:path w="3175" h="36829">
                  <a:moveTo>
                    <a:pt x="2869" y="36705"/>
                  </a:moveTo>
                  <a:lnTo>
                    <a:pt x="952" y="20448"/>
                  </a:lnTo>
                  <a:lnTo>
                    <a:pt x="0" y="4064"/>
                  </a:lnTo>
                </a:path>
                <a:path w="3175" h="36829">
                  <a:moveTo>
                    <a:pt x="2869" y="13081"/>
                  </a:moveTo>
                  <a:lnTo>
                    <a:pt x="191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1509204" y="3657094"/>
              <a:ext cx="2540" cy="34290"/>
            </a:xfrm>
            <a:custGeom>
              <a:avLst/>
              <a:gdLst/>
              <a:ahLst/>
              <a:cxnLst/>
              <a:rect l="l" t="t" r="r" b="b"/>
              <a:pathLst>
                <a:path w="2540" h="34289">
                  <a:moveTo>
                    <a:pt x="958" y="-13714"/>
                  </a:moveTo>
                  <a:lnTo>
                    <a:pt x="958" y="47879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542780" y="3679828"/>
              <a:ext cx="2540" cy="28575"/>
            </a:xfrm>
            <a:custGeom>
              <a:avLst/>
              <a:gdLst/>
              <a:ahLst/>
              <a:cxnLst/>
              <a:rect l="l" t="t" r="r" b="b"/>
              <a:pathLst>
                <a:path w="2540" h="28575">
                  <a:moveTo>
                    <a:pt x="0" y="0"/>
                  </a:moveTo>
                  <a:lnTo>
                    <a:pt x="1917" y="2857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494816" y="3675764"/>
              <a:ext cx="35560" cy="29845"/>
            </a:xfrm>
            <a:custGeom>
              <a:avLst/>
              <a:gdLst/>
              <a:ahLst/>
              <a:cxnLst/>
              <a:rect l="l" t="t" r="r" b="b"/>
              <a:pathLst>
                <a:path w="35559" h="29845">
                  <a:moveTo>
                    <a:pt x="0" y="0"/>
                  </a:moveTo>
                  <a:lnTo>
                    <a:pt x="1917" y="29465"/>
                  </a:lnTo>
                </a:path>
                <a:path w="35559" h="29845">
                  <a:moveTo>
                    <a:pt x="35493" y="26925"/>
                  </a:moveTo>
                  <a:lnTo>
                    <a:pt x="33575" y="3302"/>
                  </a:lnTo>
                </a:path>
                <a:path w="35559" h="29845">
                  <a:moveTo>
                    <a:pt x="35493" y="20448"/>
                  </a:moveTo>
                  <a:lnTo>
                    <a:pt x="34528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531935" y="3682368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0" y="12192"/>
                  </a:moveTo>
                  <a:lnTo>
                    <a:pt x="27429" y="12192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494816" y="3669287"/>
              <a:ext cx="2540" cy="32384"/>
            </a:xfrm>
            <a:custGeom>
              <a:avLst/>
              <a:gdLst/>
              <a:ahLst/>
              <a:cxnLst/>
              <a:rect l="l" t="t" r="r" b="b"/>
              <a:pathLst>
                <a:path w="2540" h="32385">
                  <a:moveTo>
                    <a:pt x="958" y="-13714"/>
                  </a:moveTo>
                  <a:lnTo>
                    <a:pt x="958" y="45593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556203" y="3682368"/>
              <a:ext cx="2540" cy="33020"/>
            </a:xfrm>
            <a:custGeom>
              <a:avLst/>
              <a:gdLst/>
              <a:ahLst/>
              <a:cxnLst/>
              <a:rect l="l" t="t" r="r" b="b"/>
              <a:pathLst>
                <a:path w="2540" h="33020">
                  <a:moveTo>
                    <a:pt x="958" y="-13714"/>
                  </a:moveTo>
                  <a:lnTo>
                    <a:pt x="958" y="46355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467971" y="3679828"/>
              <a:ext cx="2540" cy="36195"/>
            </a:xfrm>
            <a:custGeom>
              <a:avLst/>
              <a:gdLst/>
              <a:ahLst/>
              <a:cxnLst/>
              <a:rect l="l" t="t" r="r" b="b"/>
              <a:pathLst>
                <a:path w="2540" h="36195">
                  <a:moveTo>
                    <a:pt x="958" y="-13714"/>
                  </a:moveTo>
                  <a:lnTo>
                    <a:pt x="958" y="49658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467006" y="3663571"/>
              <a:ext cx="2540" cy="30480"/>
            </a:xfrm>
            <a:custGeom>
              <a:avLst/>
              <a:gdLst/>
              <a:ahLst/>
              <a:cxnLst/>
              <a:rect l="l" t="t" r="r" b="b"/>
              <a:pathLst>
                <a:path w="2540" h="30479">
                  <a:moveTo>
                    <a:pt x="0" y="0"/>
                  </a:moveTo>
                  <a:lnTo>
                    <a:pt x="1917" y="3022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454535" y="3675764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4">
                  <a:moveTo>
                    <a:pt x="1917" y="2692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501534" y="3764797"/>
              <a:ext cx="2540" cy="29845"/>
            </a:xfrm>
            <a:custGeom>
              <a:avLst/>
              <a:gdLst/>
              <a:ahLst/>
              <a:cxnLst/>
              <a:rect l="l" t="t" r="r" b="b"/>
              <a:pathLst>
                <a:path w="2540" h="29845">
                  <a:moveTo>
                    <a:pt x="0" y="0"/>
                  </a:moveTo>
                  <a:lnTo>
                    <a:pt x="1917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515922" y="3758192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4">
                  <a:moveTo>
                    <a:pt x="1441" y="-13714"/>
                  </a:moveTo>
                  <a:lnTo>
                    <a:pt x="1441" y="47244"/>
                  </a:lnTo>
                </a:path>
              </a:pathLst>
            </a:custGeom>
            <a:ln w="303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536062" y="3771274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4">
                  <a:moveTo>
                    <a:pt x="1917" y="20448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501534" y="3759081"/>
              <a:ext cx="49530" cy="24765"/>
            </a:xfrm>
            <a:custGeom>
              <a:avLst/>
              <a:gdLst/>
              <a:ahLst/>
              <a:cxnLst/>
              <a:rect l="l" t="t" r="r" b="b"/>
              <a:pathLst>
                <a:path w="49530" h="24764">
                  <a:moveTo>
                    <a:pt x="35480" y="24385"/>
                  </a:moveTo>
                  <a:lnTo>
                    <a:pt x="33563" y="0"/>
                  </a:lnTo>
                </a:path>
                <a:path w="49530" h="24764">
                  <a:moveTo>
                    <a:pt x="47950" y="11430"/>
                  </a:moveTo>
                  <a:lnTo>
                    <a:pt x="48916" y="23623"/>
                  </a:lnTo>
                </a:path>
                <a:path w="49530" h="24764">
                  <a:moveTo>
                    <a:pt x="0" y="7366"/>
                  </a:moveTo>
                  <a:lnTo>
                    <a:pt x="965" y="2438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561955" y="3763908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0"/>
                  </a:moveTo>
                  <a:lnTo>
                    <a:pt x="1917" y="1638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472758" y="3763908"/>
              <a:ext cx="2540" cy="30480"/>
            </a:xfrm>
            <a:custGeom>
              <a:avLst/>
              <a:gdLst/>
              <a:ahLst/>
              <a:cxnLst/>
              <a:rect l="l" t="t" r="r" b="b"/>
              <a:pathLst>
                <a:path w="2540" h="30479">
                  <a:moveTo>
                    <a:pt x="0" y="4953"/>
                  </a:moveTo>
                  <a:lnTo>
                    <a:pt x="1917" y="30227"/>
                  </a:lnTo>
                </a:path>
                <a:path w="2540" h="30479">
                  <a:moveTo>
                    <a:pt x="0" y="0"/>
                  </a:moveTo>
                  <a:lnTo>
                    <a:pt x="1917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459336" y="3756541"/>
              <a:ext cx="2540" cy="33655"/>
            </a:xfrm>
            <a:custGeom>
              <a:avLst/>
              <a:gdLst/>
              <a:ahLst/>
              <a:cxnLst/>
              <a:rect l="l" t="t" r="r" b="b"/>
              <a:pathLst>
                <a:path w="2540" h="33654">
                  <a:moveTo>
                    <a:pt x="958" y="-13714"/>
                  </a:moveTo>
                  <a:lnTo>
                    <a:pt x="958" y="47244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461253" y="3757430"/>
              <a:ext cx="2540" cy="18415"/>
            </a:xfrm>
            <a:custGeom>
              <a:avLst/>
              <a:gdLst/>
              <a:ahLst/>
              <a:cxnLst/>
              <a:rect l="l" t="t" r="r" b="b"/>
              <a:pathLst>
                <a:path w="2540" h="18414">
                  <a:moveTo>
                    <a:pt x="1917" y="17908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550450" y="3782705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0"/>
                  </a:moveTo>
                  <a:lnTo>
                    <a:pt x="1917" y="1638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463171" y="3775338"/>
              <a:ext cx="102870" cy="26670"/>
            </a:xfrm>
            <a:custGeom>
              <a:avLst/>
              <a:gdLst/>
              <a:ahLst/>
              <a:cxnLst/>
              <a:rect l="l" t="t" r="r" b="b"/>
              <a:pathLst>
                <a:path w="102869" h="26670">
                  <a:moveTo>
                    <a:pt x="39328" y="8128"/>
                  </a:moveTo>
                  <a:lnTo>
                    <a:pt x="41245" y="26163"/>
                  </a:lnTo>
                </a:path>
                <a:path w="102869" h="26670">
                  <a:moveTo>
                    <a:pt x="100702" y="4953"/>
                  </a:moveTo>
                  <a:lnTo>
                    <a:pt x="102619" y="21210"/>
                  </a:lnTo>
                </a:path>
                <a:path w="102869" h="26670">
                  <a:moveTo>
                    <a:pt x="965" y="1803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498664" y="3735331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5">
                  <a:moveTo>
                    <a:pt x="0" y="0"/>
                  </a:moveTo>
                  <a:lnTo>
                    <a:pt x="2869" y="2946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484949" y="3718441"/>
              <a:ext cx="30480" cy="62230"/>
            </a:xfrm>
            <a:custGeom>
              <a:avLst/>
              <a:gdLst/>
              <a:ahLst/>
              <a:cxnLst/>
              <a:rect l="l" t="t" r="r" b="b"/>
              <a:pathLst>
                <a:path w="30480" h="62229">
                  <a:moveTo>
                    <a:pt x="0" y="61721"/>
                  </a:moveTo>
                  <a:lnTo>
                    <a:pt x="30299" y="61721"/>
                  </a:lnTo>
                  <a:lnTo>
                    <a:pt x="30299" y="0"/>
                  </a:lnTo>
                  <a:lnTo>
                    <a:pt x="0" y="0"/>
                  </a:lnTo>
                  <a:lnTo>
                    <a:pt x="0" y="617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544697" y="3708405"/>
              <a:ext cx="3175" cy="32384"/>
            </a:xfrm>
            <a:custGeom>
              <a:avLst/>
              <a:gdLst/>
              <a:ahLst/>
              <a:cxnLst/>
              <a:rect l="l" t="t" r="r" b="b"/>
              <a:pathLst>
                <a:path w="3175" h="32385">
                  <a:moveTo>
                    <a:pt x="0" y="0"/>
                  </a:moveTo>
                  <a:lnTo>
                    <a:pt x="2869" y="3187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511122" y="3691259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4">
                  <a:moveTo>
                    <a:pt x="1441" y="-13714"/>
                  </a:moveTo>
                  <a:lnTo>
                    <a:pt x="1441" y="47244"/>
                  </a:lnTo>
                </a:path>
              </a:pathLst>
            </a:custGeom>
            <a:ln w="303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530310" y="3702690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40" h="24764">
                  <a:moveTo>
                    <a:pt x="1917" y="24512"/>
                  </a:moveTo>
                  <a:lnTo>
                    <a:pt x="0" y="0"/>
                  </a:lnTo>
                </a:path>
                <a:path w="2540" h="24764">
                  <a:moveTo>
                    <a:pt x="1917" y="19686"/>
                  </a:moveTo>
                  <a:lnTo>
                    <a:pt x="952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545650" y="3707643"/>
              <a:ext cx="15875" cy="40005"/>
            </a:xfrm>
            <a:custGeom>
              <a:avLst/>
              <a:gdLst/>
              <a:ahLst/>
              <a:cxnLst/>
              <a:rect l="l" t="t" r="r" b="b"/>
              <a:pathLst>
                <a:path w="15875" h="40004">
                  <a:moveTo>
                    <a:pt x="0" y="0"/>
                  </a:moveTo>
                  <a:lnTo>
                    <a:pt x="965" y="16257"/>
                  </a:lnTo>
                </a:path>
                <a:path w="15875" h="40004">
                  <a:moveTo>
                    <a:pt x="12470" y="7366"/>
                  </a:moveTo>
                  <a:lnTo>
                    <a:pt x="15352" y="400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561003" y="375171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547567" y="3740284"/>
              <a:ext cx="14604" cy="33020"/>
            </a:xfrm>
            <a:custGeom>
              <a:avLst/>
              <a:gdLst/>
              <a:ahLst/>
              <a:cxnLst/>
              <a:rect l="l" t="t" r="r" b="b"/>
              <a:pathLst>
                <a:path w="14605" h="33020">
                  <a:moveTo>
                    <a:pt x="14387" y="13843"/>
                  </a:moveTo>
                  <a:lnTo>
                    <a:pt x="13435" y="15494"/>
                  </a:lnTo>
                  <a:lnTo>
                    <a:pt x="14387" y="17146"/>
                  </a:lnTo>
                </a:path>
                <a:path w="14605" h="33020">
                  <a:moveTo>
                    <a:pt x="13435" y="7366"/>
                  </a:moveTo>
                  <a:lnTo>
                    <a:pt x="14387" y="23623"/>
                  </a:lnTo>
                </a:path>
                <a:path w="14605" h="33020">
                  <a:moveTo>
                    <a:pt x="13435" y="12192"/>
                  </a:moveTo>
                  <a:lnTo>
                    <a:pt x="12470" y="13081"/>
                  </a:lnTo>
                  <a:lnTo>
                    <a:pt x="12470" y="14732"/>
                  </a:lnTo>
                  <a:lnTo>
                    <a:pt x="12470" y="15494"/>
                  </a:lnTo>
                  <a:lnTo>
                    <a:pt x="12470" y="16257"/>
                  </a:lnTo>
                  <a:lnTo>
                    <a:pt x="12470" y="17146"/>
                  </a:lnTo>
                  <a:lnTo>
                    <a:pt x="12470" y="17908"/>
                  </a:lnTo>
                  <a:lnTo>
                    <a:pt x="13435" y="18797"/>
                  </a:lnTo>
                  <a:lnTo>
                    <a:pt x="14387" y="20448"/>
                  </a:lnTo>
                </a:path>
                <a:path w="14605" h="33020">
                  <a:moveTo>
                    <a:pt x="0" y="0"/>
                  </a:moveTo>
                  <a:lnTo>
                    <a:pt x="2882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500289" y="3711074"/>
              <a:ext cx="29845" cy="60960"/>
            </a:xfrm>
            <a:custGeom>
              <a:avLst/>
              <a:gdLst/>
              <a:ahLst/>
              <a:cxnLst/>
              <a:rect l="l" t="t" r="r" b="b"/>
              <a:pathLst>
                <a:path w="29844" h="60960">
                  <a:moveTo>
                    <a:pt x="0" y="60832"/>
                  </a:moveTo>
                  <a:lnTo>
                    <a:pt x="29347" y="60832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08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532227" y="3727202"/>
              <a:ext cx="4445" cy="44450"/>
            </a:xfrm>
            <a:custGeom>
              <a:avLst/>
              <a:gdLst/>
              <a:ahLst/>
              <a:cxnLst/>
              <a:rect l="l" t="t" r="r" b="b"/>
              <a:pathLst>
                <a:path w="4444" h="44450">
                  <a:moveTo>
                    <a:pt x="3835" y="44071"/>
                  </a:moveTo>
                  <a:lnTo>
                    <a:pt x="1917" y="24512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532227" y="3722376"/>
              <a:ext cx="3175" cy="36830"/>
            </a:xfrm>
            <a:custGeom>
              <a:avLst/>
              <a:gdLst/>
              <a:ahLst/>
              <a:cxnLst/>
              <a:rect l="l" t="t" r="r" b="b"/>
              <a:pathLst>
                <a:path w="3175" h="36829">
                  <a:moveTo>
                    <a:pt x="2869" y="36705"/>
                  </a:moveTo>
                  <a:lnTo>
                    <a:pt x="952" y="24385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546615" y="3723900"/>
              <a:ext cx="3175" cy="46990"/>
            </a:xfrm>
            <a:custGeom>
              <a:avLst/>
              <a:gdLst/>
              <a:ahLst/>
              <a:cxnLst/>
              <a:rect l="l" t="t" r="r" b="b"/>
              <a:pathLst>
                <a:path w="3175" h="46989">
                  <a:moveTo>
                    <a:pt x="0" y="0"/>
                  </a:moveTo>
                  <a:lnTo>
                    <a:pt x="952" y="17146"/>
                  </a:lnTo>
                  <a:lnTo>
                    <a:pt x="1917" y="34292"/>
                  </a:lnTo>
                  <a:lnTo>
                    <a:pt x="2869" y="4661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546615" y="369456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530310" y="3696212"/>
              <a:ext cx="1270" cy="13970"/>
            </a:xfrm>
            <a:custGeom>
              <a:avLst/>
              <a:gdLst/>
              <a:ahLst/>
              <a:cxnLst/>
              <a:rect l="l" t="t" r="r" b="b"/>
              <a:pathLst>
                <a:path w="1269" h="13970">
                  <a:moveTo>
                    <a:pt x="952" y="13843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531935" y="369456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0" y="13081"/>
                  </a:moveTo>
                  <a:lnTo>
                    <a:pt x="27429" y="13081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30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496734" y="3701166"/>
              <a:ext cx="2540" cy="34290"/>
            </a:xfrm>
            <a:custGeom>
              <a:avLst/>
              <a:gdLst/>
              <a:ahLst/>
              <a:cxnLst/>
              <a:rect l="l" t="t" r="r" b="b"/>
              <a:pathLst>
                <a:path w="2540" h="34289">
                  <a:moveTo>
                    <a:pt x="0" y="4064"/>
                  </a:moveTo>
                  <a:lnTo>
                    <a:pt x="1930" y="34165"/>
                  </a:lnTo>
                </a:path>
                <a:path w="2540" h="34289">
                  <a:moveTo>
                    <a:pt x="0" y="0"/>
                  </a:moveTo>
                  <a:lnTo>
                    <a:pt x="1930" y="309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459336" y="370840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456453" y="3693799"/>
              <a:ext cx="16510" cy="75565"/>
            </a:xfrm>
            <a:custGeom>
              <a:avLst/>
              <a:gdLst/>
              <a:ahLst/>
              <a:cxnLst/>
              <a:rect l="l" t="t" r="r" b="b"/>
              <a:pathLst>
                <a:path w="16509" h="75564">
                  <a:moveTo>
                    <a:pt x="13435" y="21972"/>
                  </a:moveTo>
                  <a:lnTo>
                    <a:pt x="15352" y="48898"/>
                  </a:lnTo>
                  <a:lnTo>
                    <a:pt x="16305" y="75061"/>
                  </a:lnTo>
                </a:path>
                <a:path w="16509" h="75564">
                  <a:moveTo>
                    <a:pt x="12470" y="0"/>
                  </a:moveTo>
                  <a:lnTo>
                    <a:pt x="13435" y="30100"/>
                  </a:lnTo>
                  <a:lnTo>
                    <a:pt x="15352" y="50549"/>
                  </a:lnTo>
                  <a:lnTo>
                    <a:pt x="16305" y="70108"/>
                  </a:lnTo>
                </a:path>
                <a:path w="16509" h="75564">
                  <a:moveTo>
                    <a:pt x="2882" y="62741"/>
                  </a:moveTo>
                  <a:lnTo>
                    <a:pt x="965" y="35816"/>
                  </a:lnTo>
                  <a:lnTo>
                    <a:pt x="0" y="8890"/>
                  </a:lnTo>
                </a:path>
                <a:path w="16509" h="75564">
                  <a:moveTo>
                    <a:pt x="4800" y="63631"/>
                  </a:moveTo>
                  <a:lnTo>
                    <a:pt x="2882" y="31752"/>
                  </a:lnTo>
                  <a:lnTo>
                    <a:pt x="2882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541815" y="3661158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69" h="19050">
                  <a:moveTo>
                    <a:pt x="0" y="0"/>
                  </a:moveTo>
                  <a:lnTo>
                    <a:pt x="965" y="1867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526475" y="3644774"/>
              <a:ext cx="2540" cy="34290"/>
            </a:xfrm>
            <a:custGeom>
              <a:avLst/>
              <a:gdLst/>
              <a:ahLst/>
              <a:cxnLst/>
              <a:rect l="l" t="t" r="r" b="b"/>
              <a:pathLst>
                <a:path w="2540" h="34289">
                  <a:moveTo>
                    <a:pt x="958" y="-13714"/>
                  </a:moveTo>
                  <a:lnTo>
                    <a:pt x="958" y="48006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528392" y="3655443"/>
              <a:ext cx="1270" cy="27305"/>
            </a:xfrm>
            <a:custGeom>
              <a:avLst/>
              <a:gdLst/>
              <a:ahLst/>
              <a:cxnLst/>
              <a:rect l="l" t="t" r="r" b="b"/>
              <a:pathLst>
                <a:path w="1269" h="27304">
                  <a:moveTo>
                    <a:pt x="952" y="2692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530983" y="3644012"/>
              <a:ext cx="27940" cy="19685"/>
            </a:xfrm>
            <a:custGeom>
              <a:avLst/>
              <a:gdLst/>
              <a:ahLst/>
              <a:cxnLst/>
              <a:rect l="l" t="t" r="r" b="b"/>
              <a:pathLst>
                <a:path w="27940" h="19685">
                  <a:moveTo>
                    <a:pt x="0" y="19559"/>
                  </a:moveTo>
                  <a:lnTo>
                    <a:pt x="27429" y="19559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95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553320" y="3649727"/>
              <a:ext cx="3175" cy="33020"/>
            </a:xfrm>
            <a:custGeom>
              <a:avLst/>
              <a:gdLst/>
              <a:ahLst/>
              <a:cxnLst/>
              <a:rect l="l" t="t" r="r" b="b"/>
              <a:pathLst>
                <a:path w="3175" h="33020">
                  <a:moveTo>
                    <a:pt x="0" y="0"/>
                  </a:moveTo>
                  <a:lnTo>
                    <a:pt x="2882" y="3264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541815" y="3665222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965" y="5715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544697" y="3663571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69" h="19050">
                  <a:moveTo>
                    <a:pt x="0" y="0"/>
                  </a:moveTo>
                  <a:lnTo>
                    <a:pt x="952" y="1879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540862" y="3639948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69" h="21589">
                  <a:moveTo>
                    <a:pt x="0" y="0"/>
                  </a:moveTo>
                  <a:lnTo>
                    <a:pt x="952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508252" y="3623564"/>
              <a:ext cx="1270" cy="33655"/>
            </a:xfrm>
            <a:custGeom>
              <a:avLst/>
              <a:gdLst/>
              <a:ahLst/>
              <a:cxnLst/>
              <a:rect l="l" t="t" r="r" b="b"/>
              <a:pathLst>
                <a:path w="1269" h="33654">
                  <a:moveTo>
                    <a:pt x="476" y="-13714"/>
                  </a:moveTo>
                  <a:lnTo>
                    <a:pt x="476" y="47244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528392" y="3627628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-13714" y="13907"/>
                  </a:moveTo>
                  <a:lnTo>
                    <a:pt x="13714" y="13907"/>
                  </a:lnTo>
                </a:path>
              </a:pathLst>
            </a:custGeom>
            <a:ln w="278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530983" y="3631692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40" h="12700">
                  <a:moveTo>
                    <a:pt x="0" y="12319"/>
                  </a:moveTo>
                  <a:lnTo>
                    <a:pt x="27429" y="12319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23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466053" y="3651378"/>
              <a:ext cx="1270" cy="12700"/>
            </a:xfrm>
            <a:custGeom>
              <a:avLst/>
              <a:gdLst/>
              <a:ahLst/>
              <a:cxnLst/>
              <a:rect l="l" t="t" r="r" b="b"/>
              <a:pathLst>
                <a:path w="1269" h="12700">
                  <a:moveTo>
                    <a:pt x="0" y="0"/>
                  </a:moveTo>
                  <a:lnTo>
                    <a:pt x="952" y="1219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452338" y="3629408"/>
              <a:ext cx="29845" cy="64135"/>
            </a:xfrm>
            <a:custGeom>
              <a:avLst/>
              <a:gdLst/>
              <a:ahLst/>
              <a:cxnLst/>
              <a:rect l="l" t="t" r="r" b="b"/>
              <a:pathLst>
                <a:path w="29844" h="64135">
                  <a:moveTo>
                    <a:pt x="0" y="64134"/>
                  </a:moveTo>
                  <a:lnTo>
                    <a:pt x="29347" y="64134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41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493864" y="3646425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69" h="29845">
                  <a:moveTo>
                    <a:pt x="476" y="-13714"/>
                  </a:moveTo>
                  <a:lnTo>
                    <a:pt x="476" y="43053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453583" y="3656205"/>
              <a:ext cx="1270" cy="19685"/>
            </a:xfrm>
            <a:custGeom>
              <a:avLst/>
              <a:gdLst/>
              <a:ahLst/>
              <a:cxnLst/>
              <a:rect l="l" t="t" r="r" b="b"/>
              <a:pathLst>
                <a:path w="1269" h="19685">
                  <a:moveTo>
                    <a:pt x="952" y="19559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494816" y="3662809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453583" y="3635883"/>
              <a:ext cx="0" cy="20320"/>
            </a:xfrm>
            <a:custGeom>
              <a:avLst/>
              <a:gdLst/>
              <a:ahLst/>
              <a:cxnLst/>
              <a:rect l="l" t="t" r="r" b="b"/>
              <a:pathLst>
                <a:path h="20320">
                  <a:moveTo>
                    <a:pt x="-13714" y="10160"/>
                  </a:moveTo>
                  <a:lnTo>
                    <a:pt x="13714" y="10160"/>
                  </a:lnTo>
                </a:path>
              </a:pathLst>
            </a:custGeom>
            <a:ln w="2032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315470" y="3791722"/>
              <a:ext cx="6350" cy="78740"/>
            </a:xfrm>
            <a:custGeom>
              <a:avLst/>
              <a:gdLst/>
              <a:ahLst/>
              <a:cxnLst/>
              <a:rect l="l" t="t" r="r" b="b"/>
              <a:pathLst>
                <a:path w="6350" h="78739">
                  <a:moveTo>
                    <a:pt x="0" y="0"/>
                  </a:moveTo>
                  <a:lnTo>
                    <a:pt x="1917" y="19559"/>
                  </a:lnTo>
                </a:path>
                <a:path w="6350" h="78739">
                  <a:moveTo>
                    <a:pt x="965" y="13843"/>
                  </a:moveTo>
                  <a:lnTo>
                    <a:pt x="965" y="65282"/>
                  </a:lnTo>
                </a:path>
                <a:path w="6350" h="78739">
                  <a:moveTo>
                    <a:pt x="4800" y="58677"/>
                  </a:moveTo>
                  <a:lnTo>
                    <a:pt x="5752" y="783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322188" y="3932066"/>
              <a:ext cx="6985" cy="48260"/>
            </a:xfrm>
            <a:custGeom>
              <a:avLst/>
              <a:gdLst/>
              <a:ahLst/>
              <a:cxnLst/>
              <a:rect l="l" t="t" r="r" b="b"/>
              <a:pathLst>
                <a:path w="6984" h="48260">
                  <a:moveTo>
                    <a:pt x="6717" y="9779"/>
                  </a:moveTo>
                  <a:lnTo>
                    <a:pt x="5752" y="0"/>
                  </a:lnTo>
                </a:path>
                <a:path w="6984" h="48260">
                  <a:moveTo>
                    <a:pt x="0" y="48136"/>
                  </a:moveTo>
                  <a:lnTo>
                    <a:pt x="6717" y="400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318353" y="3980202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5">
                  <a:moveTo>
                    <a:pt x="0" y="6477"/>
                  </a:moveTo>
                  <a:lnTo>
                    <a:pt x="0" y="5715"/>
                  </a:lnTo>
                  <a:lnTo>
                    <a:pt x="952" y="4064"/>
                  </a:lnTo>
                  <a:lnTo>
                    <a:pt x="1917" y="2413"/>
                  </a:lnTo>
                  <a:lnTo>
                    <a:pt x="2869" y="762"/>
                  </a:lnTo>
                  <a:lnTo>
                    <a:pt x="383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327940" y="3970423"/>
              <a:ext cx="1270" cy="8255"/>
            </a:xfrm>
            <a:custGeom>
              <a:avLst/>
              <a:gdLst/>
              <a:ahLst/>
              <a:cxnLst/>
              <a:rect l="l" t="t" r="r" b="b"/>
              <a:pathLst>
                <a:path w="1269" h="8254">
                  <a:moveTo>
                    <a:pt x="965" y="0"/>
                  </a:moveTo>
                  <a:lnTo>
                    <a:pt x="965" y="4064"/>
                  </a:lnTo>
                  <a:lnTo>
                    <a:pt x="965" y="7366"/>
                  </a:lnTo>
                  <a:lnTo>
                    <a:pt x="0" y="812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328905" y="3941846"/>
              <a:ext cx="1270" cy="28575"/>
            </a:xfrm>
            <a:custGeom>
              <a:avLst/>
              <a:gdLst/>
              <a:ahLst/>
              <a:cxnLst/>
              <a:rect l="l" t="t" r="r" b="b"/>
              <a:pathLst>
                <a:path w="1269" h="28575">
                  <a:moveTo>
                    <a:pt x="0" y="28576"/>
                  </a:moveTo>
                  <a:lnTo>
                    <a:pt x="952" y="22861"/>
                  </a:lnTo>
                  <a:lnTo>
                    <a:pt x="952" y="16257"/>
                  </a:lnTo>
                </a:path>
                <a:path w="1269" h="28575">
                  <a:moveTo>
                    <a:pt x="952" y="16257"/>
                  </a:moveTo>
                  <a:lnTo>
                    <a:pt x="0" y="9017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302047" y="3862085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0"/>
                  </a:moveTo>
                  <a:lnTo>
                    <a:pt x="0" y="27433"/>
                  </a:lnTo>
                </a:path>
                <a:path h="32385">
                  <a:moveTo>
                    <a:pt x="0" y="4826"/>
                  </a:moveTo>
                  <a:lnTo>
                    <a:pt x="0" y="32260"/>
                  </a:lnTo>
                </a:path>
              </a:pathLst>
            </a:custGeom>
            <a:ln w="57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323153" y="3889646"/>
              <a:ext cx="5080" cy="42545"/>
            </a:xfrm>
            <a:custGeom>
              <a:avLst/>
              <a:gdLst/>
              <a:ahLst/>
              <a:cxnLst/>
              <a:rect l="l" t="t" r="r" b="b"/>
              <a:pathLst>
                <a:path w="5080" h="42545">
                  <a:moveTo>
                    <a:pt x="0" y="0"/>
                  </a:moveTo>
                  <a:lnTo>
                    <a:pt x="1917" y="19559"/>
                  </a:lnTo>
                  <a:lnTo>
                    <a:pt x="3835" y="38356"/>
                  </a:lnTo>
                  <a:lnTo>
                    <a:pt x="4787" y="4242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304930" y="3880628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5752" y="-13716"/>
                  </a:moveTo>
                  <a:lnTo>
                    <a:pt x="5752" y="13716"/>
                  </a:lnTo>
                </a:path>
              </a:pathLst>
            </a:custGeom>
            <a:ln w="115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309717" y="385700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80">
                  <a:moveTo>
                    <a:pt x="2400" y="-13716"/>
                  </a:moveTo>
                  <a:lnTo>
                    <a:pt x="2400" y="13716"/>
                  </a:lnTo>
                </a:path>
              </a:pathLst>
            </a:custGeom>
            <a:ln w="48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305882" y="3857004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5276" y="-13716"/>
                  </a:moveTo>
                  <a:lnTo>
                    <a:pt x="5276" y="13716"/>
                  </a:lnTo>
                </a:path>
              </a:pathLst>
            </a:custGeom>
            <a:ln w="105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299165" y="3830841"/>
              <a:ext cx="24130" cy="59055"/>
            </a:xfrm>
            <a:custGeom>
              <a:avLst/>
              <a:gdLst/>
              <a:ahLst/>
              <a:cxnLst/>
              <a:rect l="l" t="t" r="r" b="b"/>
              <a:pathLst>
                <a:path w="24130" h="59054">
                  <a:moveTo>
                    <a:pt x="22057" y="39245"/>
                  </a:moveTo>
                  <a:lnTo>
                    <a:pt x="23988" y="58804"/>
                  </a:lnTo>
                </a:path>
                <a:path w="24130" h="59054">
                  <a:moveTo>
                    <a:pt x="5765" y="44960"/>
                  </a:moveTo>
                  <a:lnTo>
                    <a:pt x="5765" y="43309"/>
                  </a:lnTo>
                  <a:lnTo>
                    <a:pt x="5765" y="41658"/>
                  </a:lnTo>
                  <a:lnTo>
                    <a:pt x="5765" y="35943"/>
                  </a:lnTo>
                  <a:lnTo>
                    <a:pt x="5765" y="26163"/>
                  </a:lnTo>
                </a:path>
                <a:path w="24130" h="59054">
                  <a:moveTo>
                    <a:pt x="6717" y="26163"/>
                  </a:moveTo>
                  <a:lnTo>
                    <a:pt x="6717" y="33530"/>
                  </a:lnTo>
                  <a:lnTo>
                    <a:pt x="5765" y="40769"/>
                  </a:lnTo>
                  <a:lnTo>
                    <a:pt x="5765" y="46484"/>
                  </a:lnTo>
                  <a:lnTo>
                    <a:pt x="5765" y="49025"/>
                  </a:lnTo>
                  <a:lnTo>
                    <a:pt x="5765" y="49787"/>
                  </a:lnTo>
                </a:path>
                <a:path w="24130" h="59054">
                  <a:moveTo>
                    <a:pt x="17270" y="26163"/>
                  </a:moveTo>
                  <a:lnTo>
                    <a:pt x="17270" y="33530"/>
                  </a:lnTo>
                  <a:lnTo>
                    <a:pt x="17270" y="40769"/>
                  </a:lnTo>
                  <a:lnTo>
                    <a:pt x="17270" y="46484"/>
                  </a:lnTo>
                  <a:lnTo>
                    <a:pt x="17270" y="49025"/>
                  </a:lnTo>
                  <a:lnTo>
                    <a:pt x="17270" y="49787"/>
                  </a:lnTo>
                </a:path>
                <a:path w="24130" h="59054">
                  <a:moveTo>
                    <a:pt x="3847" y="26163"/>
                  </a:moveTo>
                  <a:lnTo>
                    <a:pt x="0" y="26163"/>
                  </a:lnTo>
                  <a:lnTo>
                    <a:pt x="0" y="36705"/>
                  </a:lnTo>
                  <a:lnTo>
                    <a:pt x="0" y="41658"/>
                  </a:lnTo>
                  <a:lnTo>
                    <a:pt x="0" y="44071"/>
                  </a:lnTo>
                  <a:lnTo>
                    <a:pt x="0" y="44960"/>
                  </a:lnTo>
                </a:path>
                <a:path w="24130" h="59054">
                  <a:moveTo>
                    <a:pt x="0" y="49787"/>
                  </a:moveTo>
                  <a:lnTo>
                    <a:pt x="0" y="47373"/>
                  </a:lnTo>
                  <a:lnTo>
                    <a:pt x="0" y="44960"/>
                  </a:lnTo>
                  <a:lnTo>
                    <a:pt x="0" y="35943"/>
                  </a:lnTo>
                  <a:lnTo>
                    <a:pt x="0" y="26163"/>
                  </a:lnTo>
                </a:path>
                <a:path w="24130" h="59054">
                  <a:moveTo>
                    <a:pt x="4800" y="44960"/>
                  </a:moveTo>
                  <a:lnTo>
                    <a:pt x="4800" y="43309"/>
                  </a:lnTo>
                  <a:lnTo>
                    <a:pt x="4800" y="41658"/>
                  </a:lnTo>
                  <a:lnTo>
                    <a:pt x="3847" y="35943"/>
                  </a:lnTo>
                  <a:lnTo>
                    <a:pt x="3847" y="26163"/>
                  </a:lnTo>
                </a:path>
                <a:path w="24130" h="59054">
                  <a:moveTo>
                    <a:pt x="19188" y="0"/>
                  </a:moveTo>
                  <a:lnTo>
                    <a:pt x="21105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317387" y="3811281"/>
              <a:ext cx="1270" cy="19685"/>
            </a:xfrm>
            <a:custGeom>
              <a:avLst/>
              <a:gdLst/>
              <a:ahLst/>
              <a:cxnLst/>
              <a:rect l="l" t="t" r="r" b="b"/>
              <a:pathLst>
                <a:path w="1269" h="19685">
                  <a:moveTo>
                    <a:pt x="0" y="0"/>
                  </a:moveTo>
                  <a:lnTo>
                    <a:pt x="965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308765" y="3654554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958" y="-13714"/>
                  </a:moveTo>
                  <a:lnTo>
                    <a:pt x="958" y="52960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303965" y="368643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79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303965" y="368643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5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314518" y="3772163"/>
              <a:ext cx="1270" cy="19685"/>
            </a:xfrm>
            <a:custGeom>
              <a:avLst/>
              <a:gdLst/>
              <a:ahLst/>
              <a:cxnLst/>
              <a:rect l="l" t="t" r="r" b="b"/>
              <a:pathLst>
                <a:path w="1269" h="19685">
                  <a:moveTo>
                    <a:pt x="0" y="0"/>
                  </a:moveTo>
                  <a:lnTo>
                    <a:pt x="952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310682" y="3693799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958" y="-13714"/>
                  </a:moveTo>
                  <a:lnTo>
                    <a:pt x="958" y="52833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312600" y="3732918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70">
                  <a:moveTo>
                    <a:pt x="0" y="0"/>
                  </a:moveTo>
                  <a:lnTo>
                    <a:pt x="952" y="19559"/>
                  </a:lnTo>
                  <a:lnTo>
                    <a:pt x="1917" y="3924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303965" y="369049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290250" y="3672144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40">
                  <a:moveTo>
                    <a:pt x="0" y="0"/>
                  </a:moveTo>
                  <a:lnTo>
                    <a:pt x="27429" y="0"/>
                  </a:lnTo>
                </a:path>
                <a:path w="27940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85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303965" y="3550915"/>
              <a:ext cx="153035" cy="107314"/>
            </a:xfrm>
            <a:custGeom>
              <a:avLst/>
              <a:gdLst/>
              <a:ahLst/>
              <a:cxnLst/>
              <a:rect l="l" t="t" r="r" b="b"/>
              <a:pathLst>
                <a:path w="153034" h="107314">
                  <a:moveTo>
                    <a:pt x="0" y="106940"/>
                  </a:moveTo>
                  <a:lnTo>
                    <a:pt x="0" y="101987"/>
                  </a:lnTo>
                  <a:lnTo>
                    <a:pt x="0" y="100463"/>
                  </a:lnTo>
                  <a:lnTo>
                    <a:pt x="0" y="99574"/>
                  </a:lnTo>
                  <a:lnTo>
                    <a:pt x="0" y="102876"/>
                  </a:lnTo>
                  <a:lnTo>
                    <a:pt x="0" y="106940"/>
                  </a:lnTo>
                  <a:close/>
                </a:path>
                <a:path w="153034" h="107314">
                  <a:moveTo>
                    <a:pt x="144818" y="0"/>
                  </a:moveTo>
                  <a:lnTo>
                    <a:pt x="152488" y="1231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448783" y="3548502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80" h="8254">
                  <a:moveTo>
                    <a:pt x="0" y="0"/>
                  </a:moveTo>
                  <a:lnTo>
                    <a:pt x="4800" y="812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450700" y="3553455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965" y="4064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453583" y="3211423"/>
              <a:ext cx="5080" cy="146685"/>
            </a:xfrm>
            <a:custGeom>
              <a:avLst/>
              <a:gdLst/>
              <a:ahLst/>
              <a:cxnLst/>
              <a:rect l="l" t="t" r="r" b="b"/>
              <a:pathLst>
                <a:path w="5080" h="146685">
                  <a:moveTo>
                    <a:pt x="4787" y="0"/>
                  </a:moveTo>
                  <a:lnTo>
                    <a:pt x="1917" y="71886"/>
                  </a:lnTo>
                  <a:lnTo>
                    <a:pt x="0" y="1460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490981" y="3248128"/>
              <a:ext cx="4445" cy="83820"/>
            </a:xfrm>
            <a:custGeom>
              <a:avLst/>
              <a:gdLst/>
              <a:ahLst/>
              <a:cxnLst/>
              <a:rect l="l" t="t" r="r" b="b"/>
              <a:pathLst>
                <a:path w="4444" h="83820">
                  <a:moveTo>
                    <a:pt x="1917" y="-13714"/>
                  </a:moveTo>
                  <a:lnTo>
                    <a:pt x="1917" y="97032"/>
                  </a:lnTo>
                </a:path>
              </a:pathLst>
            </a:custGeom>
            <a:ln w="312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524265" y="3238604"/>
              <a:ext cx="32384" cy="122555"/>
            </a:xfrm>
            <a:custGeom>
              <a:avLst/>
              <a:gdLst/>
              <a:ahLst/>
              <a:cxnLst/>
              <a:rect l="l" t="t" r="r" b="b"/>
              <a:pathLst>
                <a:path w="32384" h="122554">
                  <a:moveTo>
                    <a:pt x="0" y="122050"/>
                  </a:moveTo>
                  <a:lnTo>
                    <a:pt x="32229" y="122050"/>
                  </a:lnTo>
                  <a:lnTo>
                    <a:pt x="32229" y="0"/>
                  </a:lnTo>
                  <a:lnTo>
                    <a:pt x="0" y="0"/>
                  </a:lnTo>
                  <a:lnTo>
                    <a:pt x="0" y="1220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539897" y="3255494"/>
              <a:ext cx="2540" cy="26670"/>
            </a:xfrm>
            <a:custGeom>
              <a:avLst/>
              <a:gdLst/>
              <a:ahLst/>
              <a:cxnLst/>
              <a:rect l="l" t="t" r="r" b="b"/>
              <a:pathLst>
                <a:path w="2540" h="26670">
                  <a:moveTo>
                    <a:pt x="1917" y="0"/>
                  </a:moveTo>
                  <a:lnTo>
                    <a:pt x="0" y="2616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526475" y="3253843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0" y="19686"/>
                  </a:moveTo>
                  <a:lnTo>
                    <a:pt x="19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493864" y="3242540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69" h="29845">
                  <a:moveTo>
                    <a:pt x="476" y="-13714"/>
                  </a:moveTo>
                  <a:lnTo>
                    <a:pt x="476" y="43053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542780" y="3249017"/>
              <a:ext cx="2540" cy="34290"/>
            </a:xfrm>
            <a:custGeom>
              <a:avLst/>
              <a:gdLst/>
              <a:ahLst/>
              <a:cxnLst/>
              <a:rect l="l" t="t" r="r" b="b"/>
              <a:pathLst>
                <a:path w="2540" h="34289">
                  <a:moveTo>
                    <a:pt x="958" y="-13714"/>
                  </a:moveTo>
                  <a:lnTo>
                    <a:pt x="958" y="48006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491654" y="3240129"/>
              <a:ext cx="29845" cy="62230"/>
            </a:xfrm>
            <a:custGeom>
              <a:avLst/>
              <a:gdLst/>
              <a:ahLst/>
              <a:cxnLst/>
              <a:rect l="l" t="t" r="r" b="b"/>
              <a:pathLst>
                <a:path w="29844" h="62229">
                  <a:moveTo>
                    <a:pt x="0" y="61721"/>
                  </a:moveTo>
                  <a:lnTo>
                    <a:pt x="29347" y="61721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17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508252" y="3245715"/>
              <a:ext cx="2540" cy="29845"/>
            </a:xfrm>
            <a:custGeom>
              <a:avLst/>
              <a:gdLst/>
              <a:ahLst/>
              <a:cxnLst/>
              <a:rect l="l" t="t" r="r" b="b"/>
              <a:pathLst>
                <a:path w="2540" h="29845">
                  <a:moveTo>
                    <a:pt x="1917" y="0"/>
                  </a:moveTo>
                  <a:lnTo>
                    <a:pt x="0" y="2946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553320" y="3249017"/>
              <a:ext cx="2540" cy="33655"/>
            </a:xfrm>
            <a:custGeom>
              <a:avLst/>
              <a:gdLst/>
              <a:ahLst/>
              <a:cxnLst/>
              <a:rect l="l" t="t" r="r" b="b"/>
              <a:pathLst>
                <a:path w="2540" h="33654">
                  <a:moveTo>
                    <a:pt x="958" y="-13714"/>
                  </a:moveTo>
                  <a:lnTo>
                    <a:pt x="958" y="47117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464136" y="3254733"/>
              <a:ext cx="3175" cy="90805"/>
            </a:xfrm>
            <a:custGeom>
              <a:avLst/>
              <a:gdLst/>
              <a:ahLst/>
              <a:cxnLst/>
              <a:rect l="l" t="t" r="r" b="b"/>
              <a:pathLst>
                <a:path w="3175" h="90804">
                  <a:moveTo>
                    <a:pt x="1434" y="-13714"/>
                  </a:moveTo>
                  <a:lnTo>
                    <a:pt x="1434" y="104271"/>
                  </a:lnTo>
                </a:path>
              </a:pathLst>
            </a:custGeom>
            <a:ln w="302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452338" y="3225523"/>
              <a:ext cx="29845" cy="62865"/>
            </a:xfrm>
            <a:custGeom>
              <a:avLst/>
              <a:gdLst/>
              <a:ahLst/>
              <a:cxnLst/>
              <a:rect l="l" t="t" r="r" b="b"/>
              <a:pathLst>
                <a:path w="29844" h="62864">
                  <a:moveTo>
                    <a:pt x="0" y="62483"/>
                  </a:moveTo>
                  <a:lnTo>
                    <a:pt x="29347" y="62483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24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506334" y="3232633"/>
              <a:ext cx="39370" cy="36195"/>
            </a:xfrm>
            <a:custGeom>
              <a:avLst/>
              <a:gdLst/>
              <a:ahLst/>
              <a:cxnLst/>
              <a:rect l="l" t="t" r="r" b="b"/>
              <a:pathLst>
                <a:path w="39369" h="36195">
                  <a:moveTo>
                    <a:pt x="39315" y="3302"/>
                  </a:moveTo>
                  <a:lnTo>
                    <a:pt x="38363" y="28576"/>
                  </a:lnTo>
                </a:path>
                <a:path w="39369" h="36195">
                  <a:moveTo>
                    <a:pt x="0" y="35943"/>
                  </a:moveTo>
                  <a:lnTo>
                    <a:pt x="1917" y="5715"/>
                  </a:lnTo>
                </a:path>
                <a:path w="39369" h="36195">
                  <a:moveTo>
                    <a:pt x="1917" y="0"/>
                  </a:moveTo>
                  <a:lnTo>
                    <a:pt x="0" y="3111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453583" y="3241651"/>
              <a:ext cx="1270" cy="19685"/>
            </a:xfrm>
            <a:custGeom>
              <a:avLst/>
              <a:gdLst/>
              <a:ahLst/>
              <a:cxnLst/>
              <a:rect l="l" t="t" r="r" b="b"/>
              <a:pathLst>
                <a:path w="1269" h="19685">
                  <a:moveTo>
                    <a:pt x="0" y="19559"/>
                  </a:moveTo>
                  <a:lnTo>
                    <a:pt x="952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449748" y="336408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4">
                  <a:moveTo>
                    <a:pt x="952" y="0"/>
                  </a:moveTo>
                  <a:lnTo>
                    <a:pt x="0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449748" y="336167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1917" y="0"/>
                  </a:moveTo>
                  <a:lnTo>
                    <a:pt x="0" y="317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517839" y="3435846"/>
              <a:ext cx="36830" cy="22860"/>
            </a:xfrm>
            <a:custGeom>
              <a:avLst/>
              <a:gdLst/>
              <a:ahLst/>
              <a:cxnLst/>
              <a:rect l="l" t="t" r="r" b="b"/>
              <a:pathLst>
                <a:path w="36830" h="22860">
                  <a:moveTo>
                    <a:pt x="36445" y="22861"/>
                  </a:moveTo>
                  <a:lnTo>
                    <a:pt x="35480" y="0"/>
                  </a:lnTo>
                </a:path>
                <a:path w="36830" h="22860">
                  <a:moveTo>
                    <a:pt x="965" y="19686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522347" y="3433433"/>
              <a:ext cx="27940" cy="29845"/>
            </a:xfrm>
            <a:custGeom>
              <a:avLst/>
              <a:gdLst/>
              <a:ahLst/>
              <a:cxnLst/>
              <a:rect l="l" t="t" r="r" b="b"/>
              <a:pathLst>
                <a:path w="27940" h="29845">
                  <a:moveTo>
                    <a:pt x="0" y="29338"/>
                  </a:moveTo>
                  <a:lnTo>
                    <a:pt x="27429" y="29338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933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525509" y="343584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0" y="0"/>
                  </a:moveTo>
                  <a:lnTo>
                    <a:pt x="965" y="406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514957" y="3438386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4">
                  <a:moveTo>
                    <a:pt x="-13714" y="4064"/>
                  </a:moveTo>
                  <a:lnTo>
                    <a:pt x="13714" y="4064"/>
                  </a:lnTo>
                </a:path>
              </a:pathLst>
            </a:custGeom>
            <a:ln w="81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518804" y="3435846"/>
              <a:ext cx="1270" cy="9525"/>
            </a:xfrm>
            <a:custGeom>
              <a:avLst/>
              <a:gdLst/>
              <a:ahLst/>
              <a:cxnLst/>
              <a:rect l="l" t="t" r="r" b="b"/>
              <a:pathLst>
                <a:path w="1269" h="9525">
                  <a:moveTo>
                    <a:pt x="952" y="901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525509" y="3437497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0"/>
                  </a:moveTo>
                  <a:lnTo>
                    <a:pt x="965" y="73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536062" y="3519925"/>
              <a:ext cx="1270" cy="36195"/>
            </a:xfrm>
            <a:custGeom>
              <a:avLst/>
              <a:gdLst/>
              <a:ahLst/>
              <a:cxnLst/>
              <a:rect l="l" t="t" r="r" b="b"/>
              <a:pathLst>
                <a:path w="1269" h="36195">
                  <a:moveTo>
                    <a:pt x="476" y="-13714"/>
                  </a:moveTo>
                  <a:lnTo>
                    <a:pt x="476" y="49658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548532" y="3518274"/>
              <a:ext cx="1270" cy="33020"/>
            </a:xfrm>
            <a:custGeom>
              <a:avLst/>
              <a:gdLst/>
              <a:ahLst/>
              <a:cxnLst/>
              <a:rect l="l" t="t" r="r" b="b"/>
              <a:pathLst>
                <a:path w="1269" h="33020">
                  <a:moveTo>
                    <a:pt x="476" y="-13714"/>
                  </a:moveTo>
                  <a:lnTo>
                    <a:pt x="476" y="46355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509204" y="3513448"/>
              <a:ext cx="4445" cy="12700"/>
            </a:xfrm>
            <a:custGeom>
              <a:avLst/>
              <a:gdLst/>
              <a:ahLst/>
              <a:cxnLst/>
              <a:rect l="l" t="t" r="r" b="b"/>
              <a:pathLst>
                <a:path w="4444" h="12700">
                  <a:moveTo>
                    <a:pt x="0" y="12192"/>
                  </a:moveTo>
                  <a:lnTo>
                    <a:pt x="38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508925" y="3517512"/>
              <a:ext cx="27940" cy="17145"/>
            </a:xfrm>
            <a:custGeom>
              <a:avLst/>
              <a:gdLst/>
              <a:ahLst/>
              <a:cxnLst/>
              <a:rect l="l" t="t" r="r" b="b"/>
              <a:pathLst>
                <a:path w="27940" h="17145">
                  <a:moveTo>
                    <a:pt x="0" y="17146"/>
                  </a:moveTo>
                  <a:lnTo>
                    <a:pt x="27429" y="17146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71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512760" y="3498715"/>
              <a:ext cx="27940" cy="45085"/>
            </a:xfrm>
            <a:custGeom>
              <a:avLst/>
              <a:gdLst/>
              <a:ahLst/>
              <a:cxnLst/>
              <a:rect l="l" t="t" r="r" b="b"/>
              <a:pathLst>
                <a:path w="27940" h="45085">
                  <a:moveTo>
                    <a:pt x="0" y="44833"/>
                  </a:moveTo>
                  <a:lnTo>
                    <a:pt x="27429" y="44833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448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506334" y="3518274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69" h="4445">
                  <a:moveTo>
                    <a:pt x="952" y="0"/>
                  </a:moveTo>
                  <a:lnTo>
                    <a:pt x="0" y="406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510169" y="3519163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5">
                  <a:moveTo>
                    <a:pt x="0" y="6477"/>
                  </a:moveTo>
                  <a:lnTo>
                    <a:pt x="952" y="2413"/>
                  </a:lnTo>
                </a:path>
                <a:path w="8890" h="6985">
                  <a:moveTo>
                    <a:pt x="6705" y="5715"/>
                  </a:moveTo>
                  <a:lnTo>
                    <a:pt x="86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524265" y="3571492"/>
              <a:ext cx="29845" cy="60960"/>
            </a:xfrm>
            <a:custGeom>
              <a:avLst/>
              <a:gdLst/>
              <a:ahLst/>
              <a:cxnLst/>
              <a:rect l="l" t="t" r="r" b="b"/>
              <a:pathLst>
                <a:path w="29844" h="60960">
                  <a:moveTo>
                    <a:pt x="0" y="60959"/>
                  </a:moveTo>
                  <a:lnTo>
                    <a:pt x="29347" y="60959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0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490981" y="3586858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69" h="29845">
                  <a:moveTo>
                    <a:pt x="0" y="0"/>
                  </a:moveTo>
                  <a:lnTo>
                    <a:pt x="965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1510830" y="3568064"/>
              <a:ext cx="47625" cy="66040"/>
            </a:xfrm>
            <a:custGeom>
              <a:avLst/>
              <a:gdLst/>
              <a:ahLst/>
              <a:cxnLst/>
              <a:rect l="l" t="t" r="r" b="b"/>
              <a:pathLst>
                <a:path w="47625" h="66039">
                  <a:moveTo>
                    <a:pt x="47574" y="0"/>
                  </a:moveTo>
                  <a:lnTo>
                    <a:pt x="20142" y="0"/>
                  </a:lnTo>
                  <a:lnTo>
                    <a:pt x="20142" y="6731"/>
                  </a:lnTo>
                  <a:lnTo>
                    <a:pt x="0" y="6731"/>
                  </a:lnTo>
                  <a:lnTo>
                    <a:pt x="0" y="65913"/>
                  </a:lnTo>
                  <a:lnTo>
                    <a:pt x="28384" y="65913"/>
                  </a:lnTo>
                  <a:lnTo>
                    <a:pt x="28384" y="38354"/>
                  </a:lnTo>
                  <a:lnTo>
                    <a:pt x="47574" y="38354"/>
                  </a:lnTo>
                  <a:lnTo>
                    <a:pt x="47574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1536735" y="3570730"/>
              <a:ext cx="29845" cy="60325"/>
            </a:xfrm>
            <a:custGeom>
              <a:avLst/>
              <a:gdLst/>
              <a:ahLst/>
              <a:cxnLst/>
              <a:rect l="l" t="t" r="r" b="b"/>
              <a:pathLst>
                <a:path w="29844" h="60325">
                  <a:moveTo>
                    <a:pt x="0" y="60070"/>
                  </a:moveTo>
                  <a:lnTo>
                    <a:pt x="29347" y="60070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0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1464136" y="3573014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69" h="35560">
                  <a:moveTo>
                    <a:pt x="476" y="-13714"/>
                  </a:moveTo>
                  <a:lnTo>
                    <a:pt x="476" y="48769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497699" y="3532118"/>
              <a:ext cx="5080" cy="28575"/>
            </a:xfrm>
            <a:custGeom>
              <a:avLst/>
              <a:gdLst/>
              <a:ahLst/>
              <a:cxnLst/>
              <a:rect l="l" t="t" r="r" b="b"/>
              <a:pathLst>
                <a:path w="5080" h="28575">
                  <a:moveTo>
                    <a:pt x="0" y="18035"/>
                  </a:moveTo>
                  <a:lnTo>
                    <a:pt x="3835" y="12319"/>
                  </a:lnTo>
                </a:path>
                <a:path w="5080" h="28575">
                  <a:moveTo>
                    <a:pt x="1917" y="17146"/>
                  </a:moveTo>
                  <a:lnTo>
                    <a:pt x="4800" y="12319"/>
                  </a:lnTo>
                </a:path>
                <a:path w="5080" h="28575">
                  <a:moveTo>
                    <a:pt x="1917" y="28576"/>
                  </a:moveTo>
                  <a:lnTo>
                    <a:pt x="3835" y="26163"/>
                  </a:lnTo>
                </a:path>
                <a:path w="5080" h="28575">
                  <a:moveTo>
                    <a:pt x="4800" y="0"/>
                  </a:moveTo>
                  <a:lnTo>
                    <a:pt x="2882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522639" y="3534658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69" h="19050">
                  <a:moveTo>
                    <a:pt x="952" y="18797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526475" y="3543549"/>
              <a:ext cx="1270" cy="22225"/>
            </a:xfrm>
            <a:custGeom>
              <a:avLst/>
              <a:gdLst/>
              <a:ahLst/>
              <a:cxnLst/>
              <a:rect l="l" t="t" r="r" b="b"/>
              <a:pathLst>
                <a:path w="1269" h="22225">
                  <a:moveTo>
                    <a:pt x="952" y="22099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508252" y="354202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0" y="4826"/>
                  </a:moveTo>
                  <a:lnTo>
                    <a:pt x="2869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540862" y="3567299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0" y="0"/>
                  </a:moveTo>
                  <a:lnTo>
                    <a:pt x="9587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537980" y="356806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537015" y="3555868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69" h="29845">
                  <a:moveTo>
                    <a:pt x="0" y="0"/>
                  </a:moveTo>
                  <a:lnTo>
                    <a:pt x="965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505369" y="3556631"/>
              <a:ext cx="1270" cy="33655"/>
            </a:xfrm>
            <a:custGeom>
              <a:avLst/>
              <a:gdLst/>
              <a:ahLst/>
              <a:cxnLst/>
              <a:rect l="l" t="t" r="r" b="b"/>
              <a:pathLst>
                <a:path w="1269" h="33654">
                  <a:moveTo>
                    <a:pt x="482" y="-13714"/>
                  </a:moveTo>
                  <a:lnTo>
                    <a:pt x="482" y="47244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1523592" y="3553455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69" h="35560">
                  <a:moveTo>
                    <a:pt x="965" y="35054"/>
                  </a:moveTo>
                  <a:lnTo>
                    <a:pt x="965" y="26036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527427" y="3565648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-13714" y="16701"/>
                  </a:moveTo>
                  <a:lnTo>
                    <a:pt x="13714" y="16701"/>
                  </a:lnTo>
                </a:path>
              </a:pathLst>
            </a:custGeom>
            <a:ln w="334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1549485" y="3550915"/>
              <a:ext cx="1270" cy="33655"/>
            </a:xfrm>
            <a:custGeom>
              <a:avLst/>
              <a:gdLst/>
              <a:ahLst/>
              <a:cxnLst/>
              <a:rect l="l" t="t" r="r" b="b"/>
              <a:pathLst>
                <a:path w="1269" h="33654">
                  <a:moveTo>
                    <a:pt x="482" y="-13714"/>
                  </a:moveTo>
                  <a:lnTo>
                    <a:pt x="482" y="47244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1501534" y="3522338"/>
              <a:ext cx="39370" cy="45720"/>
            </a:xfrm>
            <a:custGeom>
              <a:avLst/>
              <a:gdLst/>
              <a:ahLst/>
              <a:cxnLst/>
              <a:rect l="l" t="t" r="r" b="b"/>
              <a:pathLst>
                <a:path w="39369" h="45720">
                  <a:moveTo>
                    <a:pt x="0" y="35943"/>
                  </a:moveTo>
                  <a:lnTo>
                    <a:pt x="1917" y="32641"/>
                  </a:lnTo>
                </a:path>
                <a:path w="39369" h="45720">
                  <a:moveTo>
                    <a:pt x="1917" y="32641"/>
                  </a:moveTo>
                  <a:lnTo>
                    <a:pt x="4800" y="28576"/>
                  </a:lnTo>
                  <a:lnTo>
                    <a:pt x="6717" y="24512"/>
                  </a:lnTo>
                </a:path>
                <a:path w="39369" h="45720">
                  <a:moveTo>
                    <a:pt x="36445" y="45722"/>
                  </a:moveTo>
                  <a:lnTo>
                    <a:pt x="36445" y="44960"/>
                  </a:lnTo>
                  <a:lnTo>
                    <a:pt x="37410" y="44960"/>
                  </a:lnTo>
                  <a:lnTo>
                    <a:pt x="38363" y="44960"/>
                  </a:lnTo>
                  <a:lnTo>
                    <a:pt x="39328" y="44960"/>
                  </a:lnTo>
                </a:path>
                <a:path w="39369" h="45720">
                  <a:moveTo>
                    <a:pt x="1917" y="18035"/>
                  </a:moveTo>
                  <a:lnTo>
                    <a:pt x="2882" y="14732"/>
                  </a:lnTo>
                </a:path>
                <a:path w="39369" h="45720">
                  <a:moveTo>
                    <a:pt x="0" y="22099"/>
                  </a:moveTo>
                  <a:lnTo>
                    <a:pt x="965" y="20448"/>
                  </a:lnTo>
                  <a:lnTo>
                    <a:pt x="965" y="19686"/>
                  </a:lnTo>
                  <a:lnTo>
                    <a:pt x="1917" y="18035"/>
                  </a:lnTo>
                </a:path>
                <a:path w="39369" h="45720">
                  <a:moveTo>
                    <a:pt x="2882" y="14732"/>
                  </a:moveTo>
                  <a:lnTo>
                    <a:pt x="3835" y="13970"/>
                  </a:lnTo>
                  <a:lnTo>
                    <a:pt x="3835" y="13081"/>
                  </a:lnTo>
                  <a:lnTo>
                    <a:pt x="3835" y="12319"/>
                  </a:lnTo>
                </a:path>
                <a:path w="39369" h="45720">
                  <a:moveTo>
                    <a:pt x="3835" y="12319"/>
                  </a:moveTo>
                  <a:lnTo>
                    <a:pt x="6717" y="5715"/>
                  </a:lnTo>
                  <a:lnTo>
                    <a:pt x="7670" y="3302"/>
                  </a:lnTo>
                </a:path>
                <a:path w="39369" h="45720">
                  <a:moveTo>
                    <a:pt x="4800" y="0"/>
                  </a:moveTo>
                  <a:lnTo>
                    <a:pt x="2882" y="4953"/>
                  </a:lnTo>
                  <a:lnTo>
                    <a:pt x="965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472758" y="3524878"/>
              <a:ext cx="44450" cy="64135"/>
            </a:xfrm>
            <a:custGeom>
              <a:avLst/>
              <a:gdLst/>
              <a:ahLst/>
              <a:cxnLst/>
              <a:rect l="l" t="t" r="r" b="b"/>
              <a:pathLst>
                <a:path w="44450" h="64135">
                  <a:moveTo>
                    <a:pt x="29740" y="19559"/>
                  </a:moveTo>
                  <a:lnTo>
                    <a:pt x="30693" y="16257"/>
                  </a:lnTo>
                  <a:lnTo>
                    <a:pt x="31658" y="13843"/>
                  </a:lnTo>
                  <a:lnTo>
                    <a:pt x="34528" y="7239"/>
                  </a:lnTo>
                  <a:lnTo>
                    <a:pt x="35493" y="4064"/>
                  </a:lnTo>
                  <a:lnTo>
                    <a:pt x="37410" y="762"/>
                  </a:lnTo>
                </a:path>
                <a:path w="44450" h="64135">
                  <a:moveTo>
                    <a:pt x="38363" y="17146"/>
                  </a:moveTo>
                  <a:lnTo>
                    <a:pt x="40280" y="12192"/>
                  </a:lnTo>
                  <a:lnTo>
                    <a:pt x="42198" y="5715"/>
                  </a:lnTo>
                  <a:lnTo>
                    <a:pt x="44115" y="0"/>
                  </a:lnTo>
                </a:path>
                <a:path w="44450" h="64135">
                  <a:moveTo>
                    <a:pt x="7682" y="48136"/>
                  </a:moveTo>
                  <a:lnTo>
                    <a:pt x="13435" y="47246"/>
                  </a:lnTo>
                  <a:lnTo>
                    <a:pt x="19188" y="44071"/>
                  </a:lnTo>
                </a:path>
                <a:path w="44450" h="64135">
                  <a:moveTo>
                    <a:pt x="14387" y="40007"/>
                  </a:moveTo>
                  <a:lnTo>
                    <a:pt x="17270" y="35816"/>
                  </a:lnTo>
                </a:path>
                <a:path w="44450" h="64135">
                  <a:moveTo>
                    <a:pt x="0" y="54613"/>
                  </a:moveTo>
                  <a:lnTo>
                    <a:pt x="23975" y="63631"/>
                  </a:lnTo>
                </a:path>
                <a:path w="44450" h="64135">
                  <a:moveTo>
                    <a:pt x="14387" y="47246"/>
                  </a:moveTo>
                  <a:lnTo>
                    <a:pt x="17270" y="46484"/>
                  </a:lnTo>
                </a:path>
                <a:path w="44450" h="64135">
                  <a:moveTo>
                    <a:pt x="16305" y="39118"/>
                  </a:moveTo>
                  <a:lnTo>
                    <a:pt x="17270" y="37467"/>
                  </a:lnTo>
                </a:path>
                <a:path w="44450" h="64135">
                  <a:moveTo>
                    <a:pt x="17270" y="30989"/>
                  </a:moveTo>
                  <a:lnTo>
                    <a:pt x="14387" y="33403"/>
                  </a:lnTo>
                </a:path>
                <a:path w="44450" h="64135">
                  <a:moveTo>
                    <a:pt x="24940" y="18670"/>
                  </a:moveTo>
                  <a:lnTo>
                    <a:pt x="23023" y="21972"/>
                  </a:lnTo>
                </a:path>
                <a:path w="44450" h="64135">
                  <a:moveTo>
                    <a:pt x="23975" y="26925"/>
                  </a:moveTo>
                  <a:lnTo>
                    <a:pt x="24940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1490029" y="3555868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4" h="5079">
                  <a:moveTo>
                    <a:pt x="952" y="4826"/>
                  </a:moveTo>
                  <a:lnTo>
                    <a:pt x="3835" y="0"/>
                  </a:lnTo>
                </a:path>
                <a:path w="4444" h="5079">
                  <a:moveTo>
                    <a:pt x="0" y="4826"/>
                  </a:moveTo>
                  <a:lnTo>
                    <a:pt x="952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493864" y="355180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5">
                  <a:moveTo>
                    <a:pt x="0" y="4064"/>
                  </a:moveTo>
                  <a:lnTo>
                    <a:pt x="2869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456453" y="3537071"/>
              <a:ext cx="44450" cy="35560"/>
            </a:xfrm>
            <a:custGeom>
              <a:avLst/>
              <a:gdLst/>
              <a:ahLst/>
              <a:cxnLst/>
              <a:rect l="l" t="t" r="r" b="b"/>
              <a:pathLst>
                <a:path w="44450" h="35560">
                  <a:moveTo>
                    <a:pt x="33575" y="34292"/>
                  </a:moveTo>
                  <a:lnTo>
                    <a:pt x="35493" y="32641"/>
                  </a:lnTo>
                  <a:lnTo>
                    <a:pt x="37410" y="30989"/>
                  </a:lnTo>
                  <a:lnTo>
                    <a:pt x="39328" y="28576"/>
                  </a:lnTo>
                  <a:lnTo>
                    <a:pt x="41245" y="26163"/>
                  </a:lnTo>
                  <a:lnTo>
                    <a:pt x="43163" y="23623"/>
                  </a:lnTo>
                </a:path>
                <a:path w="44450" h="35560">
                  <a:moveTo>
                    <a:pt x="33575" y="25274"/>
                  </a:moveTo>
                  <a:lnTo>
                    <a:pt x="35493" y="23623"/>
                  </a:lnTo>
                  <a:lnTo>
                    <a:pt x="36445" y="22099"/>
                  </a:lnTo>
                  <a:lnTo>
                    <a:pt x="38363" y="20448"/>
                  </a:lnTo>
                  <a:lnTo>
                    <a:pt x="40280" y="16384"/>
                  </a:lnTo>
                  <a:lnTo>
                    <a:pt x="43163" y="12192"/>
                  </a:lnTo>
                </a:path>
                <a:path w="44450" h="35560">
                  <a:moveTo>
                    <a:pt x="39328" y="9779"/>
                  </a:moveTo>
                  <a:lnTo>
                    <a:pt x="37410" y="13081"/>
                  </a:lnTo>
                  <a:lnTo>
                    <a:pt x="35493" y="15494"/>
                  </a:lnTo>
                  <a:lnTo>
                    <a:pt x="33575" y="18797"/>
                  </a:lnTo>
                </a:path>
                <a:path w="44450" h="35560">
                  <a:moveTo>
                    <a:pt x="44128" y="0"/>
                  </a:moveTo>
                  <a:lnTo>
                    <a:pt x="42211" y="4064"/>
                  </a:lnTo>
                  <a:lnTo>
                    <a:pt x="41245" y="6477"/>
                  </a:lnTo>
                </a:path>
                <a:path w="44450" h="35560">
                  <a:moveTo>
                    <a:pt x="0" y="26163"/>
                  </a:moveTo>
                  <a:lnTo>
                    <a:pt x="2882" y="29338"/>
                  </a:lnTo>
                </a:path>
                <a:path w="44450" h="35560">
                  <a:moveTo>
                    <a:pt x="14387" y="35054"/>
                  </a:moveTo>
                  <a:lnTo>
                    <a:pt x="16305" y="35054"/>
                  </a:lnTo>
                </a:path>
                <a:path w="44450" h="35560">
                  <a:moveTo>
                    <a:pt x="8635" y="29338"/>
                  </a:moveTo>
                  <a:lnTo>
                    <a:pt x="14387" y="309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486194" y="35648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5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1470841" y="3569712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59" h="3810">
                  <a:moveTo>
                    <a:pt x="965" y="1651"/>
                  </a:moveTo>
                  <a:lnTo>
                    <a:pt x="3835" y="1651"/>
                  </a:lnTo>
                  <a:lnTo>
                    <a:pt x="7670" y="0"/>
                  </a:lnTo>
                </a:path>
                <a:path w="10159" h="3810">
                  <a:moveTo>
                    <a:pt x="0" y="2413"/>
                  </a:moveTo>
                  <a:lnTo>
                    <a:pt x="960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481394" y="357301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0" y="762"/>
                  </a:moveTo>
                  <a:lnTo>
                    <a:pt x="575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474676" y="3572126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0" y="0"/>
                  </a:moveTo>
                  <a:lnTo>
                    <a:pt x="6717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450700" y="3555868"/>
              <a:ext cx="1270" cy="40005"/>
            </a:xfrm>
            <a:custGeom>
              <a:avLst/>
              <a:gdLst/>
              <a:ahLst/>
              <a:cxnLst/>
              <a:rect l="l" t="t" r="r" b="b"/>
              <a:pathLst>
                <a:path w="1269" h="40004">
                  <a:moveTo>
                    <a:pt x="482" y="-13714"/>
                  </a:moveTo>
                  <a:lnTo>
                    <a:pt x="482" y="53722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486194" y="357212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70">
                  <a:moveTo>
                    <a:pt x="0" y="889"/>
                  </a:moveTo>
                  <a:lnTo>
                    <a:pt x="95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453583" y="3556631"/>
              <a:ext cx="35560" cy="15875"/>
            </a:xfrm>
            <a:custGeom>
              <a:avLst/>
              <a:gdLst/>
              <a:ahLst/>
              <a:cxnLst/>
              <a:rect l="l" t="t" r="r" b="b"/>
              <a:pathLst>
                <a:path w="35559" h="15875">
                  <a:moveTo>
                    <a:pt x="0" y="0"/>
                  </a:moveTo>
                  <a:lnTo>
                    <a:pt x="1917" y="2540"/>
                  </a:lnTo>
                  <a:lnTo>
                    <a:pt x="3835" y="4064"/>
                  </a:lnTo>
                  <a:lnTo>
                    <a:pt x="5752" y="6604"/>
                  </a:lnTo>
                </a:path>
                <a:path w="35559" h="15875">
                  <a:moveTo>
                    <a:pt x="24940" y="13081"/>
                  </a:moveTo>
                  <a:lnTo>
                    <a:pt x="26858" y="12319"/>
                  </a:lnTo>
                  <a:lnTo>
                    <a:pt x="28775" y="10668"/>
                  </a:lnTo>
                  <a:lnTo>
                    <a:pt x="30693" y="9779"/>
                  </a:lnTo>
                  <a:lnTo>
                    <a:pt x="32610" y="8255"/>
                  </a:lnTo>
                </a:path>
                <a:path w="35559" h="15875">
                  <a:moveTo>
                    <a:pt x="19175" y="15494"/>
                  </a:moveTo>
                  <a:lnTo>
                    <a:pt x="21092" y="15494"/>
                  </a:lnTo>
                  <a:lnTo>
                    <a:pt x="23010" y="14732"/>
                  </a:lnTo>
                  <a:lnTo>
                    <a:pt x="24940" y="13843"/>
                  </a:lnTo>
                  <a:lnTo>
                    <a:pt x="26858" y="13081"/>
                  </a:lnTo>
                  <a:lnTo>
                    <a:pt x="28775" y="12319"/>
                  </a:lnTo>
                  <a:lnTo>
                    <a:pt x="30693" y="11430"/>
                  </a:lnTo>
                  <a:lnTo>
                    <a:pt x="32610" y="9779"/>
                  </a:lnTo>
                  <a:lnTo>
                    <a:pt x="33563" y="8255"/>
                  </a:lnTo>
                  <a:lnTo>
                    <a:pt x="3548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459336" y="3558282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27810" y="0"/>
                  </a:moveTo>
                  <a:lnTo>
                    <a:pt x="25893" y="3302"/>
                  </a:lnTo>
                  <a:lnTo>
                    <a:pt x="23975" y="4064"/>
                  </a:lnTo>
                  <a:lnTo>
                    <a:pt x="23023" y="4953"/>
                  </a:lnTo>
                  <a:lnTo>
                    <a:pt x="21105" y="6604"/>
                  </a:lnTo>
                  <a:lnTo>
                    <a:pt x="19175" y="7366"/>
                  </a:lnTo>
                  <a:lnTo>
                    <a:pt x="18222" y="8128"/>
                  </a:lnTo>
                  <a:lnTo>
                    <a:pt x="16305" y="8128"/>
                  </a:lnTo>
                  <a:lnTo>
                    <a:pt x="15340" y="9017"/>
                  </a:lnTo>
                  <a:lnTo>
                    <a:pt x="13422" y="9017"/>
                  </a:lnTo>
                  <a:lnTo>
                    <a:pt x="11505" y="9779"/>
                  </a:lnTo>
                </a:path>
                <a:path w="27940" h="13335">
                  <a:moveTo>
                    <a:pt x="0" y="8128"/>
                  </a:moveTo>
                  <a:lnTo>
                    <a:pt x="1917" y="9779"/>
                  </a:lnTo>
                  <a:lnTo>
                    <a:pt x="3835" y="10668"/>
                  </a:lnTo>
                  <a:lnTo>
                    <a:pt x="4800" y="11430"/>
                  </a:lnTo>
                  <a:lnTo>
                    <a:pt x="6717" y="12192"/>
                  </a:lnTo>
                  <a:lnTo>
                    <a:pt x="7670" y="12192"/>
                  </a:lnTo>
                  <a:lnTo>
                    <a:pt x="9587" y="13081"/>
                  </a:lnTo>
                  <a:lnTo>
                    <a:pt x="10552" y="13081"/>
                  </a:lnTo>
                  <a:lnTo>
                    <a:pt x="12470" y="13081"/>
                  </a:lnTo>
                </a:path>
                <a:path w="27940" h="13335">
                  <a:moveTo>
                    <a:pt x="0" y="4953"/>
                  </a:moveTo>
                  <a:lnTo>
                    <a:pt x="1917" y="5715"/>
                  </a:lnTo>
                  <a:lnTo>
                    <a:pt x="3835" y="7366"/>
                  </a:lnTo>
                  <a:lnTo>
                    <a:pt x="5752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451665" y="3458707"/>
              <a:ext cx="102870" cy="121285"/>
            </a:xfrm>
            <a:custGeom>
              <a:avLst/>
              <a:gdLst/>
              <a:ahLst/>
              <a:cxnLst/>
              <a:rect l="l" t="t" r="r" b="b"/>
              <a:pathLst>
                <a:path w="102869" h="121285">
                  <a:moveTo>
                    <a:pt x="19175" y="113418"/>
                  </a:moveTo>
                  <a:lnTo>
                    <a:pt x="17257" y="112656"/>
                  </a:lnTo>
                  <a:lnTo>
                    <a:pt x="15340" y="112656"/>
                  </a:lnTo>
                  <a:lnTo>
                    <a:pt x="14387" y="111767"/>
                  </a:lnTo>
                  <a:lnTo>
                    <a:pt x="12470" y="111004"/>
                  </a:lnTo>
                  <a:lnTo>
                    <a:pt x="10552" y="110242"/>
                  </a:lnTo>
                  <a:lnTo>
                    <a:pt x="8635" y="108591"/>
                  </a:lnTo>
                  <a:lnTo>
                    <a:pt x="6705" y="106940"/>
                  </a:lnTo>
                  <a:lnTo>
                    <a:pt x="4787" y="104527"/>
                  </a:lnTo>
                  <a:lnTo>
                    <a:pt x="1917" y="101225"/>
                  </a:lnTo>
                  <a:lnTo>
                    <a:pt x="0" y="98812"/>
                  </a:lnTo>
                </a:path>
                <a:path w="102869" h="121285">
                  <a:moveTo>
                    <a:pt x="5752" y="105289"/>
                  </a:moveTo>
                  <a:lnTo>
                    <a:pt x="7670" y="109353"/>
                  </a:lnTo>
                  <a:lnTo>
                    <a:pt x="9587" y="111004"/>
                  </a:lnTo>
                  <a:lnTo>
                    <a:pt x="10552" y="112656"/>
                  </a:lnTo>
                  <a:lnTo>
                    <a:pt x="12470" y="114307"/>
                  </a:lnTo>
                  <a:lnTo>
                    <a:pt x="13422" y="115958"/>
                  </a:lnTo>
                  <a:lnTo>
                    <a:pt x="14387" y="116720"/>
                  </a:lnTo>
                  <a:lnTo>
                    <a:pt x="16305" y="118371"/>
                  </a:lnTo>
                  <a:lnTo>
                    <a:pt x="18222" y="119133"/>
                  </a:lnTo>
                  <a:lnTo>
                    <a:pt x="19175" y="120022"/>
                  </a:lnTo>
                  <a:lnTo>
                    <a:pt x="21092" y="120784"/>
                  </a:lnTo>
                </a:path>
                <a:path w="102869" h="121285">
                  <a:moveTo>
                    <a:pt x="61373" y="54740"/>
                  </a:moveTo>
                  <a:lnTo>
                    <a:pt x="64256" y="40769"/>
                  </a:lnTo>
                  <a:lnTo>
                    <a:pt x="66173" y="26925"/>
                  </a:lnTo>
                </a:path>
                <a:path w="102869" h="121285">
                  <a:moveTo>
                    <a:pt x="100702" y="30989"/>
                  </a:moveTo>
                  <a:lnTo>
                    <a:pt x="102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522347" y="3462772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0" y="28576"/>
                  </a:moveTo>
                  <a:lnTo>
                    <a:pt x="27429" y="28576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8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513039" y="3481569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39">
                  <a:moveTo>
                    <a:pt x="965" y="0"/>
                  </a:moveTo>
                  <a:lnTo>
                    <a:pt x="0" y="8128"/>
                  </a:lnTo>
                </a:path>
                <a:path w="12700" h="15239">
                  <a:moveTo>
                    <a:pt x="3835" y="14732"/>
                  </a:moveTo>
                  <a:lnTo>
                    <a:pt x="4800" y="6604"/>
                  </a:lnTo>
                </a:path>
                <a:path w="12700" h="15239">
                  <a:moveTo>
                    <a:pt x="11517" y="12319"/>
                  </a:moveTo>
                  <a:lnTo>
                    <a:pt x="1247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1552368" y="3489697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1551402" y="3497064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7366"/>
                  </a:moveTo>
                  <a:lnTo>
                    <a:pt x="96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1548532" y="3504430"/>
              <a:ext cx="3175" cy="13970"/>
            </a:xfrm>
            <a:custGeom>
              <a:avLst/>
              <a:gdLst/>
              <a:ahLst/>
              <a:cxnLst/>
              <a:rect l="l" t="t" r="r" b="b"/>
              <a:pathLst>
                <a:path w="3175" h="13970">
                  <a:moveTo>
                    <a:pt x="0" y="13843"/>
                  </a:moveTo>
                  <a:lnTo>
                    <a:pt x="286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536062" y="3491348"/>
              <a:ext cx="0" cy="28575"/>
            </a:xfrm>
            <a:custGeom>
              <a:avLst/>
              <a:gdLst/>
              <a:ahLst/>
              <a:cxnLst/>
              <a:rect l="l" t="t" r="r" b="b"/>
              <a:pathLst>
                <a:path h="28575">
                  <a:moveTo>
                    <a:pt x="-13714" y="14288"/>
                  </a:moveTo>
                  <a:lnTo>
                    <a:pt x="13714" y="14288"/>
                  </a:lnTo>
                </a:path>
              </a:pathLst>
            </a:custGeom>
            <a:ln w="2857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1507287" y="3489697"/>
              <a:ext cx="6350" cy="28575"/>
            </a:xfrm>
            <a:custGeom>
              <a:avLst/>
              <a:gdLst/>
              <a:ahLst/>
              <a:cxnLst/>
              <a:rect l="l" t="t" r="r" b="b"/>
              <a:pathLst>
                <a:path w="6350" h="28575">
                  <a:moveTo>
                    <a:pt x="5752" y="0"/>
                  </a:moveTo>
                  <a:lnTo>
                    <a:pt x="4800" y="8255"/>
                  </a:lnTo>
                  <a:lnTo>
                    <a:pt x="2882" y="16384"/>
                  </a:lnTo>
                  <a:lnTo>
                    <a:pt x="1917" y="20448"/>
                  </a:lnTo>
                  <a:lnTo>
                    <a:pt x="965" y="24512"/>
                  </a:lnTo>
                  <a:lnTo>
                    <a:pt x="0" y="2857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511122" y="3496302"/>
              <a:ext cx="6350" cy="25400"/>
            </a:xfrm>
            <a:custGeom>
              <a:avLst/>
              <a:gdLst/>
              <a:ahLst/>
              <a:cxnLst/>
              <a:rect l="l" t="t" r="r" b="b"/>
              <a:pathLst>
                <a:path w="6350" h="25400">
                  <a:moveTo>
                    <a:pt x="0" y="25274"/>
                  </a:moveTo>
                  <a:lnTo>
                    <a:pt x="965" y="21210"/>
                  </a:lnTo>
                  <a:lnTo>
                    <a:pt x="2882" y="14605"/>
                  </a:lnTo>
                  <a:lnTo>
                    <a:pt x="4800" y="7366"/>
                  </a:lnTo>
                  <a:lnTo>
                    <a:pt x="5752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1514004" y="3446515"/>
              <a:ext cx="10795" cy="73025"/>
            </a:xfrm>
            <a:custGeom>
              <a:avLst/>
              <a:gdLst/>
              <a:ahLst/>
              <a:cxnLst/>
              <a:rect l="l" t="t" r="r" b="b"/>
              <a:pathLst>
                <a:path w="10794" h="73025">
                  <a:moveTo>
                    <a:pt x="4800" y="72648"/>
                  </a:moveTo>
                  <a:lnTo>
                    <a:pt x="6717" y="66933"/>
                  </a:lnTo>
                  <a:lnTo>
                    <a:pt x="7670" y="60328"/>
                  </a:lnTo>
                  <a:lnTo>
                    <a:pt x="8635" y="53851"/>
                  </a:lnTo>
                  <a:lnTo>
                    <a:pt x="10552" y="47373"/>
                  </a:lnTo>
                </a:path>
                <a:path w="10794" h="73025">
                  <a:moveTo>
                    <a:pt x="3835" y="39118"/>
                  </a:moveTo>
                  <a:lnTo>
                    <a:pt x="4800" y="28576"/>
                  </a:lnTo>
                  <a:lnTo>
                    <a:pt x="4800" y="11430"/>
                  </a:lnTo>
                  <a:lnTo>
                    <a:pt x="4800" y="9017"/>
                  </a:lnTo>
                </a:path>
                <a:path w="10794" h="73025">
                  <a:moveTo>
                    <a:pt x="952" y="0"/>
                  </a:moveTo>
                  <a:lnTo>
                    <a:pt x="1917" y="9017"/>
                  </a:lnTo>
                  <a:lnTo>
                    <a:pt x="1917" y="17146"/>
                  </a:lnTo>
                  <a:lnTo>
                    <a:pt x="952" y="26036"/>
                  </a:lnTo>
                  <a:lnTo>
                    <a:pt x="0" y="350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1517839" y="3444863"/>
              <a:ext cx="2540" cy="43815"/>
            </a:xfrm>
            <a:custGeom>
              <a:avLst/>
              <a:gdLst/>
              <a:ahLst/>
              <a:cxnLst/>
              <a:rect l="l" t="t" r="r" b="b"/>
              <a:pathLst>
                <a:path w="2540" h="43814">
                  <a:moveTo>
                    <a:pt x="0" y="43309"/>
                  </a:moveTo>
                  <a:lnTo>
                    <a:pt x="965" y="35943"/>
                  </a:lnTo>
                  <a:lnTo>
                    <a:pt x="1917" y="26925"/>
                  </a:lnTo>
                  <a:lnTo>
                    <a:pt x="1917" y="17908"/>
                  </a:lnTo>
                  <a:lnTo>
                    <a:pt x="1917" y="9017"/>
                  </a:lnTo>
                  <a:lnTo>
                    <a:pt x="19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512760" y="3444863"/>
              <a:ext cx="27940" cy="13970"/>
            </a:xfrm>
            <a:custGeom>
              <a:avLst/>
              <a:gdLst/>
              <a:ahLst/>
              <a:cxnLst/>
              <a:rect l="l" t="t" r="r" b="b"/>
              <a:pathLst>
                <a:path w="27940" h="13970">
                  <a:moveTo>
                    <a:pt x="0" y="13843"/>
                  </a:moveTo>
                  <a:lnTo>
                    <a:pt x="27429" y="13843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38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1525509" y="3458707"/>
              <a:ext cx="1270" cy="28575"/>
            </a:xfrm>
            <a:custGeom>
              <a:avLst/>
              <a:gdLst/>
              <a:ahLst/>
              <a:cxnLst/>
              <a:rect l="l" t="t" r="r" b="b"/>
              <a:pathLst>
                <a:path w="1269" h="28575">
                  <a:moveTo>
                    <a:pt x="0" y="28576"/>
                  </a:moveTo>
                  <a:lnTo>
                    <a:pt x="0" y="21210"/>
                  </a:lnTo>
                  <a:lnTo>
                    <a:pt x="965" y="14732"/>
                  </a:lnTo>
                  <a:lnTo>
                    <a:pt x="965" y="7366"/>
                  </a:lnTo>
                  <a:lnTo>
                    <a:pt x="96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1526475" y="3439910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69" h="19050">
                  <a:moveTo>
                    <a:pt x="0" y="0"/>
                  </a:moveTo>
                  <a:lnTo>
                    <a:pt x="0" y="6604"/>
                  </a:lnTo>
                  <a:lnTo>
                    <a:pt x="0" y="10668"/>
                  </a:lnTo>
                  <a:lnTo>
                    <a:pt x="952" y="16384"/>
                  </a:lnTo>
                  <a:lnTo>
                    <a:pt x="952" y="1879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1483311" y="3350242"/>
              <a:ext cx="10160" cy="10795"/>
            </a:xfrm>
            <a:custGeom>
              <a:avLst/>
              <a:gdLst/>
              <a:ahLst/>
              <a:cxnLst/>
              <a:rect l="l" t="t" r="r" b="b"/>
              <a:pathLst>
                <a:path w="10159" h="10795">
                  <a:moveTo>
                    <a:pt x="9587" y="10541"/>
                  </a:moveTo>
                  <a:lnTo>
                    <a:pt x="4800" y="4826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1549485" y="3348591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965" y="0"/>
                  </a:moveTo>
                  <a:lnTo>
                    <a:pt x="0" y="2527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1537015" y="3334748"/>
              <a:ext cx="1270" cy="20320"/>
            </a:xfrm>
            <a:custGeom>
              <a:avLst/>
              <a:gdLst/>
              <a:ahLst/>
              <a:cxnLst/>
              <a:rect l="l" t="t" r="r" b="b"/>
              <a:pathLst>
                <a:path w="1269" h="20320">
                  <a:moveTo>
                    <a:pt x="965" y="0"/>
                  </a:moveTo>
                  <a:lnTo>
                    <a:pt x="0" y="2032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1509877" y="3319382"/>
              <a:ext cx="28575" cy="60960"/>
            </a:xfrm>
            <a:custGeom>
              <a:avLst/>
              <a:gdLst/>
              <a:ahLst/>
              <a:cxnLst/>
              <a:rect l="l" t="t" r="r" b="b"/>
              <a:pathLst>
                <a:path w="28575" h="60960">
                  <a:moveTo>
                    <a:pt x="0" y="60832"/>
                  </a:moveTo>
                  <a:lnTo>
                    <a:pt x="28394" y="60832"/>
                  </a:lnTo>
                  <a:lnTo>
                    <a:pt x="28394" y="0"/>
                  </a:lnTo>
                  <a:lnTo>
                    <a:pt x="0" y="0"/>
                  </a:lnTo>
                  <a:lnTo>
                    <a:pt x="0" y="608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1497699" y="3347702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5">
                  <a:moveTo>
                    <a:pt x="0" y="6604"/>
                  </a:moveTo>
                  <a:lnTo>
                    <a:pt x="1917" y="9017"/>
                  </a:lnTo>
                </a:path>
                <a:path w="6350" h="10795">
                  <a:moveTo>
                    <a:pt x="5752" y="0"/>
                  </a:moveTo>
                  <a:lnTo>
                    <a:pt x="4800" y="106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1489737" y="3314428"/>
              <a:ext cx="28575" cy="57785"/>
            </a:xfrm>
            <a:custGeom>
              <a:avLst/>
              <a:gdLst/>
              <a:ahLst/>
              <a:cxnLst/>
              <a:rect l="l" t="t" r="r" b="b"/>
              <a:pathLst>
                <a:path w="28575" h="57785">
                  <a:moveTo>
                    <a:pt x="0" y="57657"/>
                  </a:moveTo>
                  <a:lnTo>
                    <a:pt x="28394" y="57657"/>
                  </a:lnTo>
                  <a:lnTo>
                    <a:pt x="28394" y="0"/>
                  </a:lnTo>
                  <a:lnTo>
                    <a:pt x="0" y="0"/>
                  </a:lnTo>
                  <a:lnTo>
                    <a:pt x="0" y="576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1505369" y="3333096"/>
              <a:ext cx="1270" cy="28575"/>
            </a:xfrm>
            <a:custGeom>
              <a:avLst/>
              <a:gdLst/>
              <a:ahLst/>
              <a:cxnLst/>
              <a:rect l="l" t="t" r="r" b="b"/>
              <a:pathLst>
                <a:path w="1269" h="28575">
                  <a:moveTo>
                    <a:pt x="965" y="0"/>
                  </a:moveTo>
                  <a:lnTo>
                    <a:pt x="0" y="2857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1488784" y="3312777"/>
              <a:ext cx="28575" cy="58419"/>
            </a:xfrm>
            <a:custGeom>
              <a:avLst/>
              <a:gdLst/>
              <a:ahLst/>
              <a:cxnLst/>
              <a:rect l="l" t="t" r="r" b="b"/>
              <a:pathLst>
                <a:path w="28575" h="58420">
                  <a:moveTo>
                    <a:pt x="0" y="58419"/>
                  </a:moveTo>
                  <a:lnTo>
                    <a:pt x="28381" y="58419"/>
                  </a:lnTo>
                  <a:lnTo>
                    <a:pt x="28381" y="0"/>
                  </a:lnTo>
                  <a:lnTo>
                    <a:pt x="0" y="0"/>
                  </a:lnTo>
                  <a:lnTo>
                    <a:pt x="0" y="584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489064" y="3354307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1917" y="2413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1455501" y="3353418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17" y="0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1456453" y="3351894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4" h="5714">
                  <a:moveTo>
                    <a:pt x="6717" y="0"/>
                  </a:moveTo>
                  <a:lnTo>
                    <a:pt x="0" y="5588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1450700" y="3321666"/>
              <a:ext cx="1270" cy="40005"/>
            </a:xfrm>
            <a:custGeom>
              <a:avLst/>
              <a:gdLst/>
              <a:ahLst/>
              <a:cxnLst/>
              <a:rect l="l" t="t" r="r" b="b"/>
              <a:pathLst>
                <a:path w="1269" h="40004">
                  <a:moveTo>
                    <a:pt x="482" y="-13714"/>
                  </a:moveTo>
                  <a:lnTo>
                    <a:pt x="482" y="53722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1482359" y="3354307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0" y="0"/>
                  </a:moveTo>
                  <a:lnTo>
                    <a:pt x="1917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1455501" y="3353418"/>
              <a:ext cx="47625" cy="30480"/>
            </a:xfrm>
            <a:custGeom>
              <a:avLst/>
              <a:gdLst/>
              <a:ahLst/>
              <a:cxnLst/>
              <a:rect l="l" t="t" r="r" b="b"/>
              <a:pathLst>
                <a:path w="47625" h="30479">
                  <a:moveTo>
                    <a:pt x="952" y="0"/>
                  </a:moveTo>
                  <a:lnTo>
                    <a:pt x="0" y="1651"/>
                  </a:lnTo>
                </a:path>
                <a:path w="47625" h="30479">
                  <a:moveTo>
                    <a:pt x="46998" y="23750"/>
                  </a:moveTo>
                  <a:lnTo>
                    <a:pt x="42198" y="14732"/>
                  </a:lnTo>
                </a:path>
                <a:path w="47625" h="30479">
                  <a:moveTo>
                    <a:pt x="46998" y="21210"/>
                  </a:moveTo>
                  <a:lnTo>
                    <a:pt x="45081" y="17146"/>
                  </a:lnTo>
                </a:path>
                <a:path w="47625" h="30479">
                  <a:moveTo>
                    <a:pt x="45081" y="25401"/>
                  </a:moveTo>
                  <a:lnTo>
                    <a:pt x="46998" y="30227"/>
                  </a:lnTo>
                </a:path>
                <a:path w="47625" h="30479">
                  <a:moveTo>
                    <a:pt x="44115" y="3302"/>
                  </a:moveTo>
                  <a:lnTo>
                    <a:pt x="46033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1514957" y="3417176"/>
              <a:ext cx="38735" cy="19050"/>
            </a:xfrm>
            <a:custGeom>
              <a:avLst/>
              <a:gdLst/>
              <a:ahLst/>
              <a:cxnLst/>
              <a:rect l="l" t="t" r="r" b="b"/>
              <a:pathLst>
                <a:path w="38734" h="19050">
                  <a:moveTo>
                    <a:pt x="2882" y="17908"/>
                  </a:moveTo>
                  <a:lnTo>
                    <a:pt x="0" y="0"/>
                  </a:lnTo>
                </a:path>
                <a:path w="38734" h="19050">
                  <a:moveTo>
                    <a:pt x="38363" y="18670"/>
                  </a:moveTo>
                  <a:lnTo>
                    <a:pt x="37410" y="1130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522347" y="3404856"/>
              <a:ext cx="27940" cy="28575"/>
            </a:xfrm>
            <a:custGeom>
              <a:avLst/>
              <a:gdLst/>
              <a:ahLst/>
              <a:cxnLst/>
              <a:rect l="l" t="t" r="r" b="b"/>
              <a:pathLst>
                <a:path w="27940" h="28575">
                  <a:moveTo>
                    <a:pt x="0" y="28576"/>
                  </a:moveTo>
                  <a:lnTo>
                    <a:pt x="27429" y="28576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857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1525509" y="3430131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1514004" y="343102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69" h="7620">
                  <a:moveTo>
                    <a:pt x="0" y="0"/>
                  </a:moveTo>
                  <a:lnTo>
                    <a:pt x="952" y="736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517839" y="3424415"/>
              <a:ext cx="8255" cy="11430"/>
            </a:xfrm>
            <a:custGeom>
              <a:avLst/>
              <a:gdLst/>
              <a:ahLst/>
              <a:cxnLst/>
              <a:rect l="l" t="t" r="r" b="b"/>
              <a:pathLst>
                <a:path w="8255" h="11429">
                  <a:moveTo>
                    <a:pt x="965" y="11430"/>
                  </a:moveTo>
                  <a:lnTo>
                    <a:pt x="0" y="4064"/>
                  </a:lnTo>
                </a:path>
                <a:path w="8255" h="11429">
                  <a:moveTo>
                    <a:pt x="6717" y="0"/>
                  </a:moveTo>
                  <a:lnTo>
                    <a:pt x="7670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517839" y="34350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525509" y="3431020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1537015" y="3355069"/>
              <a:ext cx="0" cy="21590"/>
            </a:xfrm>
            <a:custGeom>
              <a:avLst/>
              <a:gdLst/>
              <a:ahLst/>
              <a:cxnLst/>
              <a:rect l="l" t="t" r="r" b="b"/>
              <a:pathLst>
                <a:path h="21589">
                  <a:moveTo>
                    <a:pt x="-13714" y="10605"/>
                  </a:moveTo>
                  <a:lnTo>
                    <a:pt x="13714" y="10605"/>
                  </a:lnTo>
                </a:path>
              </a:pathLst>
            </a:custGeom>
            <a:ln w="2121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1522639" y="3366500"/>
              <a:ext cx="1270" cy="34290"/>
            </a:xfrm>
            <a:custGeom>
              <a:avLst/>
              <a:gdLst/>
              <a:ahLst/>
              <a:cxnLst/>
              <a:rect l="l" t="t" r="r" b="b"/>
              <a:pathLst>
                <a:path w="1269" h="34289">
                  <a:moveTo>
                    <a:pt x="476" y="-13714"/>
                  </a:moveTo>
                  <a:lnTo>
                    <a:pt x="476" y="48006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1502499" y="3371453"/>
              <a:ext cx="8890" cy="6985"/>
            </a:xfrm>
            <a:custGeom>
              <a:avLst/>
              <a:gdLst/>
              <a:ahLst/>
              <a:cxnLst/>
              <a:rect l="l" t="t" r="r" b="b"/>
              <a:pathLst>
                <a:path w="8890" h="6985">
                  <a:moveTo>
                    <a:pt x="5752" y="0"/>
                  </a:moveTo>
                  <a:lnTo>
                    <a:pt x="8622" y="4826"/>
                  </a:lnTo>
                </a:path>
                <a:path w="8890" h="6985">
                  <a:moveTo>
                    <a:pt x="952" y="6477"/>
                  </a:move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514957" y="34162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511122" y="3398379"/>
              <a:ext cx="41275" cy="30480"/>
            </a:xfrm>
            <a:custGeom>
              <a:avLst/>
              <a:gdLst/>
              <a:ahLst/>
              <a:cxnLst/>
              <a:rect l="l" t="t" r="r" b="b"/>
              <a:pathLst>
                <a:path w="41275" h="30479">
                  <a:moveTo>
                    <a:pt x="3835" y="17908"/>
                  </a:moveTo>
                  <a:lnTo>
                    <a:pt x="0" y="0"/>
                  </a:lnTo>
                </a:path>
                <a:path w="41275" h="30479">
                  <a:moveTo>
                    <a:pt x="41245" y="30100"/>
                  </a:moveTo>
                  <a:lnTo>
                    <a:pt x="40280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503451" y="3377930"/>
              <a:ext cx="48260" cy="36195"/>
            </a:xfrm>
            <a:custGeom>
              <a:avLst/>
              <a:gdLst/>
              <a:ahLst/>
              <a:cxnLst/>
              <a:rect l="l" t="t" r="r" b="b"/>
              <a:pathLst>
                <a:path w="48259" h="36195">
                  <a:moveTo>
                    <a:pt x="47950" y="35943"/>
                  </a:moveTo>
                  <a:lnTo>
                    <a:pt x="45081" y="21210"/>
                  </a:lnTo>
                </a:path>
                <a:path w="48259" h="36195">
                  <a:moveTo>
                    <a:pt x="7670" y="20448"/>
                  </a:moveTo>
                  <a:lnTo>
                    <a:pt x="3835" y="977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1536062" y="3376279"/>
              <a:ext cx="1270" cy="28575"/>
            </a:xfrm>
            <a:custGeom>
              <a:avLst/>
              <a:gdLst/>
              <a:ahLst/>
              <a:cxnLst/>
              <a:rect l="l" t="t" r="r" b="b"/>
              <a:pathLst>
                <a:path w="1269" h="28575">
                  <a:moveTo>
                    <a:pt x="952" y="0"/>
                  </a:moveTo>
                  <a:lnTo>
                    <a:pt x="0" y="2857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1520722" y="3404856"/>
              <a:ext cx="5080" cy="25400"/>
            </a:xfrm>
            <a:custGeom>
              <a:avLst/>
              <a:gdLst/>
              <a:ahLst/>
              <a:cxnLst/>
              <a:rect l="l" t="t" r="r" b="b"/>
              <a:pathLst>
                <a:path w="5080" h="25400">
                  <a:moveTo>
                    <a:pt x="0" y="0"/>
                  </a:moveTo>
                  <a:lnTo>
                    <a:pt x="952" y="4064"/>
                  </a:lnTo>
                  <a:lnTo>
                    <a:pt x="1917" y="9017"/>
                  </a:lnTo>
                  <a:lnTo>
                    <a:pt x="2869" y="13081"/>
                  </a:lnTo>
                </a:path>
                <a:path w="5080" h="25400">
                  <a:moveTo>
                    <a:pt x="2869" y="13081"/>
                  </a:moveTo>
                  <a:lnTo>
                    <a:pt x="3835" y="17146"/>
                  </a:lnTo>
                  <a:lnTo>
                    <a:pt x="4787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508252" y="3400030"/>
              <a:ext cx="4445" cy="14604"/>
            </a:xfrm>
            <a:custGeom>
              <a:avLst/>
              <a:gdLst/>
              <a:ahLst/>
              <a:cxnLst/>
              <a:rect l="l" t="t" r="r" b="b"/>
              <a:pathLst>
                <a:path w="4444" h="14604">
                  <a:moveTo>
                    <a:pt x="0" y="0"/>
                  </a:moveTo>
                  <a:lnTo>
                    <a:pt x="1917" y="7239"/>
                  </a:lnTo>
                  <a:lnTo>
                    <a:pt x="3835" y="146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512087" y="341298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4">
                  <a:moveTo>
                    <a:pt x="0" y="1651"/>
                  </a:moveTo>
                  <a:lnTo>
                    <a:pt x="952" y="9906"/>
                  </a:lnTo>
                  <a:lnTo>
                    <a:pt x="1917" y="18035"/>
                  </a:lnTo>
                </a:path>
                <a:path w="6350" h="18414">
                  <a:moveTo>
                    <a:pt x="5752" y="15494"/>
                  </a:moveTo>
                  <a:lnTo>
                    <a:pt x="4787" y="7366"/>
                  </a:lnTo>
                  <a:lnTo>
                    <a:pt x="286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511122" y="3376279"/>
              <a:ext cx="12065" cy="41275"/>
            </a:xfrm>
            <a:custGeom>
              <a:avLst/>
              <a:gdLst/>
              <a:ahLst/>
              <a:cxnLst/>
              <a:rect l="l" t="t" r="r" b="b"/>
              <a:pathLst>
                <a:path w="12065" h="41275">
                  <a:moveTo>
                    <a:pt x="3835" y="36705"/>
                  </a:moveTo>
                  <a:lnTo>
                    <a:pt x="2882" y="29465"/>
                  </a:lnTo>
                  <a:lnTo>
                    <a:pt x="965" y="22099"/>
                  </a:lnTo>
                </a:path>
                <a:path w="12065" h="41275">
                  <a:moveTo>
                    <a:pt x="0" y="0"/>
                  </a:moveTo>
                  <a:lnTo>
                    <a:pt x="1917" y="4953"/>
                  </a:lnTo>
                  <a:lnTo>
                    <a:pt x="3835" y="10668"/>
                  </a:lnTo>
                  <a:lnTo>
                    <a:pt x="5752" y="17146"/>
                  </a:lnTo>
                  <a:lnTo>
                    <a:pt x="7682" y="22861"/>
                  </a:lnTo>
                  <a:lnTo>
                    <a:pt x="9600" y="28576"/>
                  </a:lnTo>
                  <a:lnTo>
                    <a:pt x="10552" y="34292"/>
                  </a:lnTo>
                  <a:lnTo>
                    <a:pt x="11517" y="4089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1502499" y="3373866"/>
              <a:ext cx="46990" cy="50800"/>
            </a:xfrm>
            <a:custGeom>
              <a:avLst/>
              <a:gdLst/>
              <a:ahLst/>
              <a:cxnLst/>
              <a:rect l="l" t="t" r="r" b="b"/>
              <a:pathLst>
                <a:path w="46990" h="50800">
                  <a:moveTo>
                    <a:pt x="20140" y="43309"/>
                  </a:moveTo>
                  <a:lnTo>
                    <a:pt x="22057" y="50549"/>
                  </a:lnTo>
                </a:path>
                <a:path w="46990" h="50800">
                  <a:moveTo>
                    <a:pt x="46985" y="0"/>
                  </a:moveTo>
                  <a:lnTo>
                    <a:pt x="46033" y="25274"/>
                  </a:lnTo>
                </a:path>
                <a:path w="46990" h="50800">
                  <a:moveTo>
                    <a:pt x="0" y="9779"/>
                  </a:moveTo>
                  <a:lnTo>
                    <a:pt x="1917" y="15494"/>
                  </a:lnTo>
                  <a:lnTo>
                    <a:pt x="3835" y="20448"/>
                  </a:lnTo>
                  <a:lnTo>
                    <a:pt x="5752" y="26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506334" y="3383646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39">
                  <a:moveTo>
                    <a:pt x="5752" y="14732"/>
                  </a:moveTo>
                  <a:lnTo>
                    <a:pt x="3835" y="10668"/>
                  </a:lnTo>
                  <a:lnTo>
                    <a:pt x="2869" y="7366"/>
                  </a:lnTo>
                  <a:lnTo>
                    <a:pt x="1917" y="330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489064" y="3360022"/>
              <a:ext cx="19685" cy="24130"/>
            </a:xfrm>
            <a:custGeom>
              <a:avLst/>
              <a:gdLst/>
              <a:ahLst/>
              <a:cxnLst/>
              <a:rect l="l" t="t" r="r" b="b"/>
              <a:pathLst>
                <a:path w="19684" h="24129">
                  <a:moveTo>
                    <a:pt x="17270" y="23623"/>
                  </a:moveTo>
                  <a:lnTo>
                    <a:pt x="15352" y="19559"/>
                  </a:lnTo>
                  <a:lnTo>
                    <a:pt x="13435" y="14605"/>
                  </a:lnTo>
                </a:path>
                <a:path w="19684" h="24129">
                  <a:moveTo>
                    <a:pt x="12470" y="0"/>
                  </a:moveTo>
                  <a:lnTo>
                    <a:pt x="14387" y="3175"/>
                  </a:lnTo>
                  <a:lnTo>
                    <a:pt x="17270" y="7366"/>
                  </a:lnTo>
                  <a:lnTo>
                    <a:pt x="19188" y="11430"/>
                  </a:lnTo>
                </a:path>
                <a:path w="19684" h="24129">
                  <a:moveTo>
                    <a:pt x="0" y="762"/>
                  </a:moveTo>
                  <a:lnTo>
                    <a:pt x="1917" y="3175"/>
                  </a:lnTo>
                </a:path>
                <a:path w="19684" h="24129">
                  <a:moveTo>
                    <a:pt x="6717" y="9779"/>
                  </a:moveTo>
                  <a:lnTo>
                    <a:pt x="8635" y="13843"/>
                  </a:lnTo>
                  <a:lnTo>
                    <a:pt x="11517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492899" y="3360784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80" h="7620">
                  <a:moveTo>
                    <a:pt x="4800" y="7366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452618" y="3355069"/>
              <a:ext cx="48260" cy="15875"/>
            </a:xfrm>
            <a:custGeom>
              <a:avLst/>
              <a:gdLst/>
              <a:ahLst/>
              <a:cxnLst/>
              <a:rect l="l" t="t" r="r" b="b"/>
              <a:pathLst>
                <a:path w="48259" h="15875">
                  <a:moveTo>
                    <a:pt x="38363" y="8128"/>
                  </a:moveTo>
                  <a:lnTo>
                    <a:pt x="40280" y="10668"/>
                  </a:lnTo>
                  <a:lnTo>
                    <a:pt x="41245" y="12319"/>
                  </a:lnTo>
                  <a:lnTo>
                    <a:pt x="43163" y="14732"/>
                  </a:lnTo>
                </a:path>
                <a:path w="48259" h="15875">
                  <a:moveTo>
                    <a:pt x="47963" y="15494"/>
                  </a:moveTo>
                  <a:lnTo>
                    <a:pt x="45081" y="11430"/>
                  </a:lnTo>
                  <a:lnTo>
                    <a:pt x="44115" y="9017"/>
                  </a:lnTo>
                  <a:lnTo>
                    <a:pt x="42198" y="6604"/>
                  </a:lnTo>
                  <a:lnTo>
                    <a:pt x="40280" y="4064"/>
                  </a:lnTo>
                  <a:lnTo>
                    <a:pt x="38363" y="1651"/>
                  </a:lnTo>
                </a:path>
                <a:path w="48259" h="15875">
                  <a:moveTo>
                    <a:pt x="2882" y="0"/>
                  </a:moveTo>
                  <a:lnTo>
                    <a:pt x="0" y="4953"/>
                  </a:lnTo>
                </a:path>
                <a:path w="48259" h="15875">
                  <a:moveTo>
                    <a:pt x="31658" y="889"/>
                  </a:moveTo>
                  <a:lnTo>
                    <a:pt x="32610" y="2413"/>
                  </a:lnTo>
                  <a:lnTo>
                    <a:pt x="34528" y="3302"/>
                  </a:lnTo>
                  <a:lnTo>
                    <a:pt x="36445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1450700" y="3357482"/>
              <a:ext cx="6350" cy="6985"/>
            </a:xfrm>
            <a:custGeom>
              <a:avLst/>
              <a:gdLst/>
              <a:ahLst/>
              <a:cxnLst/>
              <a:rect l="l" t="t" r="r" b="b"/>
              <a:pathLst>
                <a:path w="6350" h="6985">
                  <a:moveTo>
                    <a:pt x="5752" y="0"/>
                  </a:moveTo>
                  <a:lnTo>
                    <a:pt x="3835" y="1651"/>
                  </a:lnTo>
                  <a:lnTo>
                    <a:pt x="1917" y="4191"/>
                  </a:lnTo>
                  <a:lnTo>
                    <a:pt x="0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1451665" y="3355069"/>
              <a:ext cx="4445" cy="6985"/>
            </a:xfrm>
            <a:custGeom>
              <a:avLst/>
              <a:gdLst/>
              <a:ahLst/>
              <a:cxnLst/>
              <a:rect l="l" t="t" r="r" b="b"/>
              <a:pathLst>
                <a:path w="4444" h="6985">
                  <a:moveTo>
                    <a:pt x="3835" y="0"/>
                  </a:moveTo>
                  <a:lnTo>
                    <a:pt x="1917" y="3302"/>
                  </a:lnTo>
                  <a:lnTo>
                    <a:pt x="0" y="660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1544697" y="3261210"/>
              <a:ext cx="0" cy="17145"/>
            </a:xfrm>
            <a:custGeom>
              <a:avLst/>
              <a:gdLst/>
              <a:ahLst/>
              <a:cxnLst/>
              <a:rect l="l" t="t" r="r" b="b"/>
              <a:pathLst>
                <a:path h="17145">
                  <a:moveTo>
                    <a:pt x="-13714" y="8573"/>
                  </a:moveTo>
                  <a:lnTo>
                    <a:pt x="13714" y="8573"/>
                  </a:lnTo>
                </a:path>
              </a:pathLst>
            </a:custGeom>
            <a:ln w="171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1505369" y="3268576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69" h="29845">
                  <a:moveTo>
                    <a:pt x="0" y="29338"/>
                  </a:moveTo>
                  <a:lnTo>
                    <a:pt x="96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491654" y="3250035"/>
              <a:ext cx="28575" cy="59690"/>
            </a:xfrm>
            <a:custGeom>
              <a:avLst/>
              <a:gdLst/>
              <a:ahLst/>
              <a:cxnLst/>
              <a:rect l="l" t="t" r="r" b="b"/>
              <a:pathLst>
                <a:path w="28575" h="59689">
                  <a:moveTo>
                    <a:pt x="0" y="59181"/>
                  </a:moveTo>
                  <a:lnTo>
                    <a:pt x="28394" y="59181"/>
                  </a:lnTo>
                  <a:lnTo>
                    <a:pt x="28394" y="0"/>
                  </a:lnTo>
                  <a:lnTo>
                    <a:pt x="0" y="0"/>
                  </a:lnTo>
                  <a:lnTo>
                    <a:pt x="0" y="591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1453583" y="3261210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-13714" y="10224"/>
                  </a:moveTo>
                  <a:lnTo>
                    <a:pt x="13714" y="10224"/>
                  </a:lnTo>
                </a:path>
              </a:pathLst>
            </a:custGeom>
            <a:ln w="204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537980" y="3307822"/>
              <a:ext cx="1270" cy="27305"/>
            </a:xfrm>
            <a:custGeom>
              <a:avLst/>
              <a:gdLst/>
              <a:ahLst/>
              <a:cxnLst/>
              <a:rect l="l" t="t" r="r" b="b"/>
              <a:pathLst>
                <a:path w="1269" h="27304">
                  <a:moveTo>
                    <a:pt x="965" y="0"/>
                  </a:moveTo>
                  <a:lnTo>
                    <a:pt x="0" y="2692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510842" y="3285089"/>
              <a:ext cx="28575" cy="62230"/>
            </a:xfrm>
            <a:custGeom>
              <a:avLst/>
              <a:gdLst/>
              <a:ahLst/>
              <a:cxnLst/>
              <a:rect l="l" t="t" r="r" b="b"/>
              <a:pathLst>
                <a:path w="28575" h="62229">
                  <a:moveTo>
                    <a:pt x="0" y="61721"/>
                  </a:moveTo>
                  <a:lnTo>
                    <a:pt x="28381" y="61721"/>
                  </a:lnTo>
                  <a:lnTo>
                    <a:pt x="28381" y="0"/>
                  </a:lnTo>
                  <a:lnTo>
                    <a:pt x="0" y="0"/>
                  </a:lnTo>
                  <a:lnTo>
                    <a:pt x="0" y="617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544697" y="3311886"/>
              <a:ext cx="0" cy="38735"/>
            </a:xfrm>
            <a:custGeom>
              <a:avLst/>
              <a:gdLst/>
              <a:ahLst/>
              <a:cxnLst/>
              <a:rect l="l" t="t" r="r" b="b"/>
              <a:pathLst>
                <a:path h="38735">
                  <a:moveTo>
                    <a:pt x="-13714" y="19178"/>
                  </a:moveTo>
                  <a:lnTo>
                    <a:pt x="13714" y="19178"/>
                  </a:lnTo>
                </a:path>
              </a:pathLst>
            </a:custGeom>
            <a:ln w="3835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1528100" y="3269594"/>
              <a:ext cx="28575" cy="60960"/>
            </a:xfrm>
            <a:custGeom>
              <a:avLst/>
              <a:gdLst/>
              <a:ahLst/>
              <a:cxnLst/>
              <a:rect l="l" t="t" r="r" b="b"/>
              <a:pathLst>
                <a:path w="28575" h="60960">
                  <a:moveTo>
                    <a:pt x="0" y="60832"/>
                  </a:moveTo>
                  <a:lnTo>
                    <a:pt x="28394" y="60832"/>
                  </a:lnTo>
                  <a:lnTo>
                    <a:pt x="28394" y="0"/>
                  </a:lnTo>
                  <a:lnTo>
                    <a:pt x="0" y="0"/>
                  </a:lnTo>
                  <a:lnTo>
                    <a:pt x="0" y="608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1490700" y="3274428"/>
              <a:ext cx="28575" cy="67945"/>
            </a:xfrm>
            <a:custGeom>
              <a:avLst/>
              <a:gdLst/>
              <a:ahLst/>
              <a:cxnLst/>
              <a:rect l="l" t="t" r="r" b="b"/>
              <a:pathLst>
                <a:path w="28575" h="67945">
                  <a:moveTo>
                    <a:pt x="28371" y="0"/>
                  </a:moveTo>
                  <a:lnTo>
                    <a:pt x="0" y="0"/>
                  </a:lnTo>
                  <a:lnTo>
                    <a:pt x="0" y="9779"/>
                  </a:lnTo>
                  <a:lnTo>
                    <a:pt x="0" y="59309"/>
                  </a:lnTo>
                  <a:lnTo>
                    <a:pt x="0" y="67437"/>
                  </a:lnTo>
                  <a:lnTo>
                    <a:pt x="28371" y="67437"/>
                  </a:lnTo>
                  <a:lnTo>
                    <a:pt x="28371" y="59309"/>
                  </a:lnTo>
                  <a:lnTo>
                    <a:pt x="28371" y="9779"/>
                  </a:lnTo>
                  <a:lnTo>
                    <a:pt x="28371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492619" y="3289916"/>
              <a:ext cx="28575" cy="57150"/>
            </a:xfrm>
            <a:custGeom>
              <a:avLst/>
              <a:gdLst/>
              <a:ahLst/>
              <a:cxnLst/>
              <a:rect l="l" t="t" r="r" b="b"/>
              <a:pathLst>
                <a:path w="28575" h="57150">
                  <a:moveTo>
                    <a:pt x="0" y="56895"/>
                  </a:moveTo>
                  <a:lnTo>
                    <a:pt x="28381" y="56895"/>
                  </a:lnTo>
                  <a:lnTo>
                    <a:pt x="28381" y="0"/>
                  </a:lnTo>
                  <a:lnTo>
                    <a:pt x="0" y="0"/>
                  </a:lnTo>
                  <a:lnTo>
                    <a:pt x="0" y="56895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503451" y="3295502"/>
              <a:ext cx="2540" cy="31115"/>
            </a:xfrm>
            <a:custGeom>
              <a:avLst/>
              <a:gdLst/>
              <a:ahLst/>
              <a:cxnLst/>
              <a:rect l="l" t="t" r="r" b="b"/>
              <a:pathLst>
                <a:path w="2540" h="31114">
                  <a:moveTo>
                    <a:pt x="1917" y="0"/>
                  </a:moveTo>
                  <a:lnTo>
                    <a:pt x="0" y="3098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537688" y="3268705"/>
              <a:ext cx="29845" cy="60325"/>
            </a:xfrm>
            <a:custGeom>
              <a:avLst/>
              <a:gdLst/>
              <a:ahLst/>
              <a:cxnLst/>
              <a:rect l="l" t="t" r="r" b="b"/>
              <a:pathLst>
                <a:path w="29844" h="60325">
                  <a:moveTo>
                    <a:pt x="0" y="60070"/>
                  </a:moveTo>
                  <a:lnTo>
                    <a:pt x="29347" y="60070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007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540862" y="3348591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59" h="2539">
                  <a:moveTo>
                    <a:pt x="9587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537980" y="3346940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527148" y="3302998"/>
              <a:ext cx="28575" cy="62230"/>
            </a:xfrm>
            <a:custGeom>
              <a:avLst/>
              <a:gdLst/>
              <a:ahLst/>
              <a:cxnLst/>
              <a:rect l="l" t="t" r="r" b="b"/>
              <a:pathLst>
                <a:path w="28575" h="62229">
                  <a:moveTo>
                    <a:pt x="0" y="61721"/>
                  </a:moveTo>
                  <a:lnTo>
                    <a:pt x="28381" y="61721"/>
                  </a:lnTo>
                  <a:lnTo>
                    <a:pt x="28381" y="0"/>
                  </a:lnTo>
                  <a:lnTo>
                    <a:pt x="0" y="0"/>
                  </a:lnTo>
                  <a:lnTo>
                    <a:pt x="0" y="617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503451" y="3320015"/>
              <a:ext cx="1270" cy="27940"/>
            </a:xfrm>
            <a:custGeom>
              <a:avLst/>
              <a:gdLst/>
              <a:ahLst/>
              <a:cxnLst/>
              <a:rect l="l" t="t" r="r" b="b"/>
              <a:pathLst>
                <a:path w="1269" h="27939">
                  <a:moveTo>
                    <a:pt x="965" y="0"/>
                  </a:moveTo>
                  <a:lnTo>
                    <a:pt x="0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536735" y="3301347"/>
              <a:ext cx="28575" cy="60960"/>
            </a:xfrm>
            <a:custGeom>
              <a:avLst/>
              <a:gdLst/>
              <a:ahLst/>
              <a:cxnLst/>
              <a:rect l="l" t="t" r="r" b="b"/>
              <a:pathLst>
                <a:path w="28575" h="60960">
                  <a:moveTo>
                    <a:pt x="0" y="60959"/>
                  </a:moveTo>
                  <a:lnTo>
                    <a:pt x="28381" y="60959"/>
                  </a:lnTo>
                  <a:lnTo>
                    <a:pt x="28381" y="0"/>
                  </a:lnTo>
                  <a:lnTo>
                    <a:pt x="0" y="0"/>
                  </a:lnTo>
                  <a:lnTo>
                    <a:pt x="0" y="60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537980" y="335024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70">
                  <a:moveTo>
                    <a:pt x="0" y="0"/>
                  </a:moveTo>
                  <a:lnTo>
                    <a:pt x="965" y="762"/>
                  </a:lnTo>
                  <a:lnTo>
                    <a:pt x="1917" y="762"/>
                  </a:lnTo>
                  <a:lnTo>
                    <a:pt x="2882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538945" y="3281658"/>
              <a:ext cx="1270" cy="26670"/>
            </a:xfrm>
            <a:custGeom>
              <a:avLst/>
              <a:gdLst/>
              <a:ahLst/>
              <a:cxnLst/>
              <a:rect l="l" t="t" r="r" b="b"/>
              <a:pathLst>
                <a:path w="1269" h="26670">
                  <a:moveTo>
                    <a:pt x="952" y="0"/>
                  </a:moveTo>
                  <a:lnTo>
                    <a:pt x="0" y="2616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525509" y="3273530"/>
              <a:ext cx="1270" cy="25400"/>
            </a:xfrm>
            <a:custGeom>
              <a:avLst/>
              <a:gdLst/>
              <a:ahLst/>
              <a:cxnLst/>
              <a:rect l="l" t="t" r="r" b="b"/>
              <a:pathLst>
                <a:path w="1269" h="25400">
                  <a:moveTo>
                    <a:pt x="0" y="25274"/>
                  </a:moveTo>
                  <a:lnTo>
                    <a:pt x="96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544697" y="3278356"/>
              <a:ext cx="0" cy="33655"/>
            </a:xfrm>
            <a:custGeom>
              <a:avLst/>
              <a:gdLst/>
              <a:ahLst/>
              <a:cxnLst/>
              <a:rect l="l" t="t" r="r" b="b"/>
              <a:pathLst>
                <a:path h="33654">
                  <a:moveTo>
                    <a:pt x="-13714" y="16765"/>
                  </a:moveTo>
                  <a:lnTo>
                    <a:pt x="13714" y="16765"/>
                  </a:lnTo>
                </a:path>
              </a:pathLst>
            </a:custGeom>
            <a:ln w="335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507287" y="3275181"/>
              <a:ext cx="1270" cy="28575"/>
            </a:xfrm>
            <a:custGeom>
              <a:avLst/>
              <a:gdLst/>
              <a:ahLst/>
              <a:cxnLst/>
              <a:rect l="l" t="t" r="r" b="b"/>
              <a:pathLst>
                <a:path w="1269" h="28575">
                  <a:moveTo>
                    <a:pt x="965" y="0"/>
                  </a:moveTo>
                  <a:lnTo>
                    <a:pt x="0" y="2844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472758" y="3329794"/>
              <a:ext cx="24130" cy="19685"/>
            </a:xfrm>
            <a:custGeom>
              <a:avLst/>
              <a:gdLst/>
              <a:ahLst/>
              <a:cxnLst/>
              <a:rect l="l" t="t" r="r" b="b"/>
              <a:pathLst>
                <a:path w="24130" h="19685">
                  <a:moveTo>
                    <a:pt x="23975" y="0"/>
                  </a:moveTo>
                  <a:lnTo>
                    <a:pt x="0" y="9017"/>
                  </a:lnTo>
                </a:path>
                <a:path w="24130" h="19685">
                  <a:moveTo>
                    <a:pt x="19188" y="19559"/>
                  </a:moveTo>
                  <a:lnTo>
                    <a:pt x="14387" y="17146"/>
                  </a:lnTo>
                </a:path>
                <a:path w="24130" h="19685">
                  <a:moveTo>
                    <a:pt x="14387" y="15494"/>
                  </a:moveTo>
                  <a:lnTo>
                    <a:pt x="17270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487146" y="335265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4">
                  <a:moveTo>
                    <a:pt x="1917" y="1651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490981" y="3302106"/>
              <a:ext cx="1270" cy="29845"/>
            </a:xfrm>
            <a:custGeom>
              <a:avLst/>
              <a:gdLst/>
              <a:ahLst/>
              <a:cxnLst/>
              <a:rect l="l" t="t" r="r" b="b"/>
              <a:pathLst>
                <a:path w="1269" h="29845">
                  <a:moveTo>
                    <a:pt x="965" y="0"/>
                  </a:moveTo>
                  <a:lnTo>
                    <a:pt x="0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495781" y="3320777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13714" y="4508"/>
                  </a:moveTo>
                  <a:lnTo>
                    <a:pt x="13714" y="4508"/>
                  </a:lnTo>
                </a:path>
              </a:pathLst>
            </a:custGeom>
            <a:ln w="90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490029" y="3346940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5" h="7620">
                  <a:moveTo>
                    <a:pt x="0" y="0"/>
                  </a:moveTo>
                  <a:lnTo>
                    <a:pt x="1917" y="1651"/>
                  </a:lnTo>
                  <a:lnTo>
                    <a:pt x="3835" y="3302"/>
                  </a:lnTo>
                  <a:lnTo>
                    <a:pt x="5752" y="4953"/>
                  </a:lnTo>
                  <a:lnTo>
                    <a:pt x="767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491946" y="3271879"/>
              <a:ext cx="2540" cy="30480"/>
            </a:xfrm>
            <a:custGeom>
              <a:avLst/>
              <a:gdLst/>
              <a:ahLst/>
              <a:cxnLst/>
              <a:rect l="l" t="t" r="r" b="b"/>
              <a:pathLst>
                <a:path w="2540" h="30479">
                  <a:moveTo>
                    <a:pt x="1917" y="0"/>
                  </a:moveTo>
                  <a:lnTo>
                    <a:pt x="0" y="3022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451665" y="3281658"/>
              <a:ext cx="2540" cy="40005"/>
            </a:xfrm>
            <a:custGeom>
              <a:avLst/>
              <a:gdLst/>
              <a:ahLst/>
              <a:cxnLst/>
              <a:rect l="l" t="t" r="r" b="b"/>
              <a:pathLst>
                <a:path w="2540" h="40004">
                  <a:moveTo>
                    <a:pt x="958" y="-13714"/>
                  </a:moveTo>
                  <a:lnTo>
                    <a:pt x="958" y="53722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464136" y="3309346"/>
              <a:ext cx="1270" cy="36195"/>
            </a:xfrm>
            <a:custGeom>
              <a:avLst/>
              <a:gdLst/>
              <a:ahLst/>
              <a:cxnLst/>
              <a:rect l="l" t="t" r="r" b="b"/>
              <a:pathLst>
                <a:path w="1269" h="36195">
                  <a:moveTo>
                    <a:pt x="476" y="-13714"/>
                  </a:moveTo>
                  <a:lnTo>
                    <a:pt x="476" y="49658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480441" y="3345289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4" h="1904">
                  <a:moveTo>
                    <a:pt x="6705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470841" y="3345289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59" h="1270">
                  <a:moveTo>
                    <a:pt x="965" y="889"/>
                  </a:moveTo>
                  <a:lnTo>
                    <a:pt x="0" y="889"/>
                  </a:lnTo>
                  <a:lnTo>
                    <a:pt x="960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486194" y="33445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481394" y="3344527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70">
                  <a:moveTo>
                    <a:pt x="5752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474676" y="3344527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90" h="5714">
                  <a:moveTo>
                    <a:pt x="6717" y="0"/>
                  </a:moveTo>
                  <a:lnTo>
                    <a:pt x="2882" y="0"/>
                  </a:lnTo>
                  <a:lnTo>
                    <a:pt x="0" y="1651"/>
                  </a:lnTo>
                </a:path>
                <a:path w="8890" h="5714">
                  <a:moveTo>
                    <a:pt x="8635" y="5715"/>
                  </a:moveTo>
                  <a:lnTo>
                    <a:pt x="7682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457418" y="3345289"/>
              <a:ext cx="29845" cy="9525"/>
            </a:xfrm>
            <a:custGeom>
              <a:avLst/>
              <a:gdLst/>
              <a:ahLst/>
              <a:cxnLst/>
              <a:rect l="l" t="t" r="r" b="b"/>
              <a:pathLst>
                <a:path w="29844" h="9525">
                  <a:moveTo>
                    <a:pt x="12470" y="4953"/>
                  </a:moveTo>
                  <a:lnTo>
                    <a:pt x="8635" y="5715"/>
                  </a:lnTo>
                  <a:lnTo>
                    <a:pt x="5752" y="6604"/>
                  </a:lnTo>
                </a:path>
                <a:path w="29844" h="9525">
                  <a:moveTo>
                    <a:pt x="24940" y="4953"/>
                  </a:moveTo>
                  <a:lnTo>
                    <a:pt x="19175" y="2413"/>
                  </a:lnTo>
                  <a:lnTo>
                    <a:pt x="14387" y="889"/>
                  </a:lnTo>
                </a:path>
                <a:path w="29844" h="9525">
                  <a:moveTo>
                    <a:pt x="28775" y="0"/>
                  </a:moveTo>
                  <a:lnTo>
                    <a:pt x="29728" y="0"/>
                  </a:lnTo>
                </a:path>
                <a:path w="29844" h="9525">
                  <a:moveTo>
                    <a:pt x="12470" y="4953"/>
                  </a:moveTo>
                  <a:lnTo>
                    <a:pt x="15340" y="4953"/>
                  </a:lnTo>
                  <a:lnTo>
                    <a:pt x="17257" y="5715"/>
                  </a:lnTo>
                  <a:lnTo>
                    <a:pt x="19175" y="6604"/>
                  </a:lnTo>
                  <a:lnTo>
                    <a:pt x="21105" y="7366"/>
                  </a:lnTo>
                  <a:lnTo>
                    <a:pt x="23023" y="8128"/>
                  </a:lnTo>
                  <a:lnTo>
                    <a:pt x="24940" y="9017"/>
                  </a:lnTo>
                </a:path>
                <a:path w="29844" h="9525">
                  <a:moveTo>
                    <a:pt x="29728" y="7366"/>
                  </a:moveTo>
                  <a:lnTo>
                    <a:pt x="26858" y="4953"/>
                  </a:lnTo>
                  <a:lnTo>
                    <a:pt x="24940" y="4064"/>
                  </a:lnTo>
                  <a:lnTo>
                    <a:pt x="23975" y="3302"/>
                  </a:lnTo>
                  <a:lnTo>
                    <a:pt x="22057" y="2413"/>
                  </a:lnTo>
                  <a:lnTo>
                    <a:pt x="19175" y="1651"/>
                  </a:lnTo>
                  <a:lnTo>
                    <a:pt x="18222" y="889"/>
                  </a:lnTo>
                  <a:lnTo>
                    <a:pt x="17257" y="889"/>
                  </a:lnTo>
                  <a:lnTo>
                    <a:pt x="16305" y="889"/>
                  </a:lnTo>
                  <a:lnTo>
                    <a:pt x="14387" y="889"/>
                  </a:lnTo>
                </a:path>
                <a:path w="29844" h="9525">
                  <a:moveTo>
                    <a:pt x="14387" y="889"/>
                  </a:moveTo>
                  <a:lnTo>
                    <a:pt x="12470" y="1651"/>
                  </a:lnTo>
                  <a:lnTo>
                    <a:pt x="11505" y="1651"/>
                  </a:lnTo>
                  <a:lnTo>
                    <a:pt x="10552" y="1651"/>
                  </a:lnTo>
                  <a:lnTo>
                    <a:pt x="9587" y="1651"/>
                  </a:lnTo>
                  <a:lnTo>
                    <a:pt x="7670" y="2413"/>
                  </a:lnTo>
                  <a:lnTo>
                    <a:pt x="5752" y="3302"/>
                  </a:lnTo>
                  <a:lnTo>
                    <a:pt x="3835" y="4953"/>
                  </a:lnTo>
                  <a:lnTo>
                    <a:pt x="952" y="6604"/>
                  </a:lnTo>
                  <a:lnTo>
                    <a:pt x="0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456453" y="3346178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5" h="7620">
                  <a:moveTo>
                    <a:pt x="14387" y="0"/>
                  </a:moveTo>
                  <a:lnTo>
                    <a:pt x="12470" y="0"/>
                  </a:lnTo>
                  <a:lnTo>
                    <a:pt x="10552" y="762"/>
                  </a:lnTo>
                  <a:lnTo>
                    <a:pt x="8635" y="1524"/>
                  </a:lnTo>
                  <a:lnTo>
                    <a:pt x="6717" y="2413"/>
                  </a:lnTo>
                  <a:lnTo>
                    <a:pt x="4800" y="4064"/>
                  </a:lnTo>
                  <a:lnTo>
                    <a:pt x="1917" y="5715"/>
                  </a:lnTo>
                  <a:lnTo>
                    <a:pt x="0" y="723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459336" y="3340463"/>
              <a:ext cx="17780" cy="11430"/>
            </a:xfrm>
            <a:custGeom>
              <a:avLst/>
              <a:gdLst/>
              <a:ahLst/>
              <a:cxnLst/>
              <a:rect l="l" t="t" r="r" b="b"/>
              <a:pathLst>
                <a:path w="17780" h="11429">
                  <a:moveTo>
                    <a:pt x="0" y="11430"/>
                  </a:moveTo>
                  <a:lnTo>
                    <a:pt x="965" y="8890"/>
                  </a:lnTo>
                  <a:lnTo>
                    <a:pt x="2882" y="8128"/>
                  </a:lnTo>
                  <a:lnTo>
                    <a:pt x="3835" y="6477"/>
                  </a:lnTo>
                  <a:lnTo>
                    <a:pt x="4800" y="5715"/>
                  </a:lnTo>
                  <a:lnTo>
                    <a:pt x="5752" y="4826"/>
                  </a:lnTo>
                  <a:lnTo>
                    <a:pt x="7670" y="3175"/>
                  </a:lnTo>
                  <a:lnTo>
                    <a:pt x="9587" y="2413"/>
                  </a:lnTo>
                  <a:lnTo>
                    <a:pt x="10552" y="1524"/>
                  </a:lnTo>
                  <a:lnTo>
                    <a:pt x="12470" y="762"/>
                  </a:lnTo>
                  <a:lnTo>
                    <a:pt x="14387" y="762"/>
                  </a:lnTo>
                  <a:lnTo>
                    <a:pt x="16305" y="0"/>
                  </a:lnTo>
                  <a:lnTo>
                    <a:pt x="17257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457418" y="3338812"/>
              <a:ext cx="15875" cy="13970"/>
            </a:xfrm>
            <a:custGeom>
              <a:avLst/>
              <a:gdLst/>
              <a:ahLst/>
              <a:cxnLst/>
              <a:rect l="l" t="t" r="r" b="b"/>
              <a:pathLst>
                <a:path w="15875" h="13970">
                  <a:moveTo>
                    <a:pt x="0" y="13843"/>
                  </a:moveTo>
                  <a:lnTo>
                    <a:pt x="1917" y="12192"/>
                  </a:lnTo>
                  <a:lnTo>
                    <a:pt x="2882" y="9779"/>
                  </a:lnTo>
                </a:path>
                <a:path w="15875" h="13970">
                  <a:moveTo>
                    <a:pt x="2882" y="9779"/>
                  </a:moveTo>
                  <a:lnTo>
                    <a:pt x="4800" y="8128"/>
                  </a:lnTo>
                  <a:lnTo>
                    <a:pt x="5752" y="6477"/>
                  </a:lnTo>
                  <a:lnTo>
                    <a:pt x="7670" y="4826"/>
                  </a:lnTo>
                  <a:lnTo>
                    <a:pt x="8635" y="4064"/>
                  </a:lnTo>
                  <a:lnTo>
                    <a:pt x="10552" y="2413"/>
                  </a:lnTo>
                  <a:lnTo>
                    <a:pt x="12470" y="1651"/>
                  </a:lnTo>
                  <a:lnTo>
                    <a:pt x="13422" y="762"/>
                  </a:lnTo>
                  <a:lnTo>
                    <a:pt x="153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465088" y="3274292"/>
              <a:ext cx="1270" cy="35560"/>
            </a:xfrm>
            <a:custGeom>
              <a:avLst/>
              <a:gdLst/>
              <a:ahLst/>
              <a:cxnLst/>
              <a:rect l="l" t="t" r="r" b="b"/>
              <a:pathLst>
                <a:path w="1269" h="35560">
                  <a:moveTo>
                    <a:pt x="482" y="-13714"/>
                  </a:moveTo>
                  <a:lnTo>
                    <a:pt x="482" y="48769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419728" y="3431782"/>
              <a:ext cx="27940" cy="33020"/>
            </a:xfrm>
            <a:custGeom>
              <a:avLst/>
              <a:gdLst/>
              <a:ahLst/>
              <a:cxnLst/>
              <a:rect l="l" t="t" r="r" b="b"/>
              <a:pathLst>
                <a:path w="27940" h="33020">
                  <a:moveTo>
                    <a:pt x="0" y="32641"/>
                  </a:moveTo>
                  <a:lnTo>
                    <a:pt x="27429" y="32641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326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433443" y="343178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305882" y="3419589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-13714" y="19559"/>
                  </a:moveTo>
                  <a:lnTo>
                    <a:pt x="13714" y="19559"/>
                  </a:lnTo>
                </a:path>
              </a:pathLst>
            </a:custGeom>
            <a:ln w="391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438230" y="3515861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0" y="762"/>
                  </a:moveTo>
                  <a:lnTo>
                    <a:pt x="2882" y="9779"/>
                  </a:lnTo>
                </a:path>
                <a:path w="3175" h="10160">
                  <a:moveTo>
                    <a:pt x="0" y="0"/>
                  </a:moveTo>
                  <a:lnTo>
                    <a:pt x="193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305882" y="349795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-13714" y="19559"/>
                  </a:moveTo>
                  <a:lnTo>
                    <a:pt x="13714" y="19559"/>
                  </a:lnTo>
                </a:path>
              </a:pathLst>
            </a:custGeom>
            <a:ln w="391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441113" y="3525641"/>
              <a:ext cx="10160" cy="27940"/>
            </a:xfrm>
            <a:custGeom>
              <a:avLst/>
              <a:gdLst/>
              <a:ahLst/>
              <a:cxnLst/>
              <a:rect l="l" t="t" r="r" b="b"/>
              <a:pathLst>
                <a:path w="10159" h="27939">
                  <a:moveTo>
                    <a:pt x="0" y="0"/>
                  </a:moveTo>
                  <a:lnTo>
                    <a:pt x="3835" y="12192"/>
                  </a:lnTo>
                  <a:lnTo>
                    <a:pt x="7670" y="22861"/>
                  </a:lnTo>
                </a:path>
                <a:path w="10159" h="27939">
                  <a:moveTo>
                    <a:pt x="3835" y="14732"/>
                  </a:moveTo>
                  <a:lnTo>
                    <a:pt x="6717" y="22099"/>
                  </a:lnTo>
                </a:path>
                <a:path w="10159" h="27939">
                  <a:moveTo>
                    <a:pt x="3835" y="16384"/>
                  </a:moveTo>
                  <a:lnTo>
                    <a:pt x="6717" y="22099"/>
                  </a:lnTo>
                </a:path>
                <a:path w="10159" h="27939">
                  <a:moveTo>
                    <a:pt x="6717" y="22099"/>
                  </a:moveTo>
                  <a:lnTo>
                    <a:pt x="6717" y="22861"/>
                  </a:lnTo>
                  <a:lnTo>
                    <a:pt x="7670" y="25274"/>
                  </a:lnTo>
                </a:path>
                <a:path w="10159" h="27939">
                  <a:moveTo>
                    <a:pt x="9587" y="27814"/>
                  </a:moveTo>
                  <a:lnTo>
                    <a:pt x="6717" y="23623"/>
                  </a:lnTo>
                  <a:lnTo>
                    <a:pt x="6717" y="220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440160" y="3523227"/>
              <a:ext cx="5080" cy="19050"/>
            </a:xfrm>
            <a:custGeom>
              <a:avLst/>
              <a:gdLst/>
              <a:ahLst/>
              <a:cxnLst/>
              <a:rect l="l" t="t" r="r" b="b"/>
              <a:pathLst>
                <a:path w="5080" h="19050">
                  <a:moveTo>
                    <a:pt x="0" y="0"/>
                  </a:moveTo>
                  <a:lnTo>
                    <a:pt x="952" y="6477"/>
                  </a:lnTo>
                  <a:lnTo>
                    <a:pt x="2869" y="12192"/>
                  </a:lnTo>
                  <a:lnTo>
                    <a:pt x="4787" y="1879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306847" y="3576190"/>
              <a:ext cx="1270" cy="39370"/>
            </a:xfrm>
            <a:custGeom>
              <a:avLst/>
              <a:gdLst/>
              <a:ahLst/>
              <a:cxnLst/>
              <a:rect l="l" t="t" r="r" b="b"/>
              <a:pathLst>
                <a:path w="1269" h="39370">
                  <a:moveTo>
                    <a:pt x="476" y="-13714"/>
                  </a:moveTo>
                  <a:lnTo>
                    <a:pt x="476" y="52960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305882" y="3537071"/>
              <a:ext cx="1270" cy="39370"/>
            </a:xfrm>
            <a:custGeom>
              <a:avLst/>
              <a:gdLst/>
              <a:ahLst/>
              <a:cxnLst/>
              <a:rect l="l" t="t" r="r" b="b"/>
              <a:pathLst>
                <a:path w="1269" h="39370">
                  <a:moveTo>
                    <a:pt x="482" y="-13714"/>
                  </a:moveTo>
                  <a:lnTo>
                    <a:pt x="482" y="52833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433443" y="3480807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0"/>
                  </a:moveTo>
                  <a:lnTo>
                    <a:pt x="1917" y="1625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419728" y="3464423"/>
              <a:ext cx="27940" cy="16510"/>
            </a:xfrm>
            <a:custGeom>
              <a:avLst/>
              <a:gdLst/>
              <a:ahLst/>
              <a:cxnLst/>
              <a:rect l="l" t="t" r="r" b="b"/>
              <a:pathLst>
                <a:path w="27940" h="16510">
                  <a:moveTo>
                    <a:pt x="0" y="16384"/>
                  </a:moveTo>
                  <a:lnTo>
                    <a:pt x="27429" y="16384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638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432477" y="3439148"/>
              <a:ext cx="6350" cy="77470"/>
            </a:xfrm>
            <a:custGeom>
              <a:avLst/>
              <a:gdLst/>
              <a:ahLst/>
              <a:cxnLst/>
              <a:rect l="l" t="t" r="r" b="b"/>
              <a:pathLst>
                <a:path w="6350" h="77470">
                  <a:moveTo>
                    <a:pt x="2882" y="57915"/>
                  </a:moveTo>
                  <a:lnTo>
                    <a:pt x="5752" y="77474"/>
                  </a:lnTo>
                </a:path>
                <a:path w="6350" h="77470">
                  <a:moveTo>
                    <a:pt x="965" y="0"/>
                  </a:moveTo>
                  <a:lnTo>
                    <a:pt x="0" y="7366"/>
                  </a:lnTo>
                  <a:lnTo>
                    <a:pt x="0" y="14732"/>
                  </a:lnTo>
                  <a:lnTo>
                    <a:pt x="0" y="25274"/>
                  </a:lnTo>
                  <a:lnTo>
                    <a:pt x="965" y="33403"/>
                  </a:lnTo>
                  <a:lnTo>
                    <a:pt x="965" y="40769"/>
                  </a:lnTo>
                  <a:lnTo>
                    <a:pt x="1917" y="47373"/>
                  </a:lnTo>
                  <a:lnTo>
                    <a:pt x="1917" y="54740"/>
                  </a:lnTo>
                  <a:lnTo>
                    <a:pt x="2882" y="61979"/>
                  </a:lnTo>
                  <a:lnTo>
                    <a:pt x="3835" y="68584"/>
                  </a:lnTo>
                  <a:lnTo>
                    <a:pt x="5752" y="767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305882" y="3458707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-13714" y="19622"/>
                  </a:moveTo>
                  <a:lnTo>
                    <a:pt x="13714" y="19622"/>
                  </a:lnTo>
                </a:path>
              </a:pathLst>
            </a:custGeom>
            <a:ln w="392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305882" y="3341225"/>
              <a:ext cx="1270" cy="39370"/>
            </a:xfrm>
            <a:custGeom>
              <a:avLst/>
              <a:gdLst/>
              <a:ahLst/>
              <a:cxnLst/>
              <a:rect l="l" t="t" r="r" b="b"/>
              <a:pathLst>
                <a:path w="1269" h="39370">
                  <a:moveTo>
                    <a:pt x="482" y="-13714"/>
                  </a:moveTo>
                  <a:lnTo>
                    <a:pt x="482" y="52833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433443" y="3372215"/>
              <a:ext cx="13970" cy="59690"/>
            </a:xfrm>
            <a:custGeom>
              <a:avLst/>
              <a:gdLst/>
              <a:ahLst/>
              <a:cxnLst/>
              <a:rect l="l" t="t" r="r" b="b"/>
              <a:pathLst>
                <a:path w="13969" h="59689">
                  <a:moveTo>
                    <a:pt x="3835" y="29338"/>
                  </a:moveTo>
                  <a:lnTo>
                    <a:pt x="1917" y="44071"/>
                  </a:lnTo>
                  <a:lnTo>
                    <a:pt x="0" y="59566"/>
                  </a:lnTo>
                </a:path>
                <a:path w="13969" h="59689">
                  <a:moveTo>
                    <a:pt x="952" y="52200"/>
                  </a:moveTo>
                  <a:lnTo>
                    <a:pt x="0" y="59566"/>
                  </a:lnTo>
                </a:path>
                <a:path w="13969" h="59689">
                  <a:moveTo>
                    <a:pt x="13422" y="0"/>
                  </a:moveTo>
                  <a:lnTo>
                    <a:pt x="11505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444948" y="336891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79">
                  <a:moveTo>
                    <a:pt x="2882" y="0"/>
                  </a:moveTo>
                  <a:lnTo>
                    <a:pt x="0" y="495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435360" y="3375517"/>
              <a:ext cx="10160" cy="42545"/>
            </a:xfrm>
            <a:custGeom>
              <a:avLst/>
              <a:gdLst/>
              <a:ahLst/>
              <a:cxnLst/>
              <a:rect l="l" t="t" r="r" b="b"/>
              <a:pathLst>
                <a:path w="10159" h="42545">
                  <a:moveTo>
                    <a:pt x="9587" y="1651"/>
                  </a:moveTo>
                  <a:lnTo>
                    <a:pt x="5752" y="13081"/>
                  </a:lnTo>
                  <a:lnTo>
                    <a:pt x="1917" y="26036"/>
                  </a:lnTo>
                </a:path>
                <a:path w="10159" h="42545">
                  <a:moveTo>
                    <a:pt x="9587" y="0"/>
                  </a:moveTo>
                  <a:lnTo>
                    <a:pt x="7670" y="4826"/>
                  </a:lnTo>
                  <a:lnTo>
                    <a:pt x="5752" y="9779"/>
                  </a:lnTo>
                  <a:lnTo>
                    <a:pt x="4800" y="15494"/>
                  </a:lnTo>
                  <a:lnTo>
                    <a:pt x="2869" y="22861"/>
                  </a:lnTo>
                  <a:lnTo>
                    <a:pt x="1917" y="28576"/>
                  </a:lnTo>
                  <a:lnTo>
                    <a:pt x="952" y="35054"/>
                  </a:lnTo>
                  <a:lnTo>
                    <a:pt x="0" y="424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434395" y="3417938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69" h="6985">
                  <a:moveTo>
                    <a:pt x="965" y="0"/>
                  </a:moveTo>
                  <a:lnTo>
                    <a:pt x="0" y="647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444948" y="33738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446865" y="336484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20">
                  <a:moveTo>
                    <a:pt x="2882" y="889"/>
                  </a:moveTo>
                  <a:lnTo>
                    <a:pt x="1917" y="3302"/>
                  </a:lnTo>
                  <a:lnTo>
                    <a:pt x="0" y="7366"/>
                  </a:lnTo>
                </a:path>
                <a:path w="3175" h="7620">
                  <a:moveTo>
                    <a:pt x="2882" y="0"/>
                  </a:moveTo>
                  <a:lnTo>
                    <a:pt x="96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305882" y="3380343"/>
              <a:ext cx="0" cy="39370"/>
            </a:xfrm>
            <a:custGeom>
              <a:avLst/>
              <a:gdLst/>
              <a:ahLst/>
              <a:cxnLst/>
              <a:rect l="l" t="t" r="r" b="b"/>
              <a:pathLst>
                <a:path h="39370">
                  <a:moveTo>
                    <a:pt x="-13714" y="19622"/>
                  </a:moveTo>
                  <a:lnTo>
                    <a:pt x="13714" y="19622"/>
                  </a:lnTo>
                </a:path>
              </a:pathLst>
            </a:custGeom>
            <a:ln w="392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307800" y="3263750"/>
              <a:ext cx="1270" cy="38735"/>
            </a:xfrm>
            <a:custGeom>
              <a:avLst/>
              <a:gdLst/>
              <a:ahLst/>
              <a:cxnLst/>
              <a:rect l="l" t="t" r="r" b="b"/>
              <a:pathLst>
                <a:path w="1269" h="38735">
                  <a:moveTo>
                    <a:pt x="482" y="-13714"/>
                  </a:moveTo>
                  <a:lnTo>
                    <a:pt x="482" y="52071"/>
                  </a:lnTo>
                </a:path>
              </a:pathLst>
            </a:custGeom>
            <a:ln w="2839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306847" y="3302106"/>
              <a:ext cx="1270" cy="39370"/>
            </a:xfrm>
            <a:custGeom>
              <a:avLst/>
              <a:gdLst/>
              <a:ahLst/>
              <a:cxnLst/>
              <a:rect l="l" t="t" r="r" b="b"/>
              <a:pathLst>
                <a:path w="1269" h="39370">
                  <a:moveTo>
                    <a:pt x="476" y="-13714"/>
                  </a:moveTo>
                  <a:lnTo>
                    <a:pt x="476" y="52833"/>
                  </a:lnTo>
                </a:path>
              </a:pathLst>
            </a:custGeom>
            <a:ln w="283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303965" y="326044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20">
                  <a:moveTo>
                    <a:pt x="0" y="0"/>
                  </a:moveTo>
                  <a:lnTo>
                    <a:pt x="0" y="4826"/>
                  </a:lnTo>
                  <a:lnTo>
                    <a:pt x="0" y="6477"/>
                  </a:lnTo>
                  <a:lnTo>
                    <a:pt x="0" y="7366"/>
                  </a:lnTo>
                  <a:lnTo>
                    <a:pt x="0" y="6477"/>
                  </a:lnTo>
                  <a:lnTo>
                    <a:pt x="0" y="4064"/>
                  </a:lnTo>
                  <a:lnTo>
                    <a:pt x="0" y="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4304862" y="1783345"/>
              <a:ext cx="16510" cy="28575"/>
            </a:xfrm>
            <a:custGeom>
              <a:avLst/>
              <a:gdLst/>
              <a:ahLst/>
              <a:cxnLst/>
              <a:rect l="l" t="t" r="r" b="b"/>
              <a:pathLst>
                <a:path w="16510" h="28575">
                  <a:moveTo>
                    <a:pt x="0" y="28576"/>
                  </a:moveTo>
                  <a:lnTo>
                    <a:pt x="16381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4067012" y="1734447"/>
              <a:ext cx="281305" cy="77470"/>
            </a:xfrm>
            <a:custGeom>
              <a:avLst/>
              <a:gdLst/>
              <a:ahLst/>
              <a:cxnLst/>
              <a:rect l="l" t="t" r="r" b="b"/>
              <a:pathLst>
                <a:path w="281304" h="77469">
                  <a:moveTo>
                    <a:pt x="235056" y="75061"/>
                  </a:moveTo>
                  <a:lnTo>
                    <a:pt x="278232" y="0"/>
                  </a:lnTo>
                </a:path>
                <a:path w="281304" h="77469">
                  <a:moveTo>
                    <a:pt x="281026" y="2413"/>
                  </a:moveTo>
                  <a:lnTo>
                    <a:pt x="237850" y="77474"/>
                  </a:lnTo>
                </a:path>
                <a:path w="281304" h="77469">
                  <a:moveTo>
                    <a:pt x="6730" y="49787"/>
                  </a:moveTo>
                  <a:lnTo>
                    <a:pt x="0" y="586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2734900" y="2086132"/>
              <a:ext cx="78740" cy="6985"/>
            </a:xfrm>
            <a:custGeom>
              <a:avLst/>
              <a:gdLst/>
              <a:ahLst/>
              <a:cxnLst/>
              <a:rect l="l" t="t" r="r" b="b"/>
              <a:pathLst>
                <a:path w="78739" h="6985">
                  <a:moveTo>
                    <a:pt x="-13716" y="3238"/>
                  </a:moveTo>
                  <a:lnTo>
                    <a:pt x="92322" y="3238"/>
                  </a:lnTo>
                </a:path>
              </a:pathLst>
            </a:custGeom>
            <a:ln w="339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2667723" y="2099214"/>
              <a:ext cx="78105" cy="5715"/>
            </a:xfrm>
            <a:custGeom>
              <a:avLst/>
              <a:gdLst/>
              <a:ahLst/>
              <a:cxnLst/>
              <a:rect l="l" t="t" r="r" b="b"/>
              <a:pathLst>
                <a:path w="78105" h="5714">
                  <a:moveTo>
                    <a:pt x="-13716" y="2857"/>
                  </a:moveTo>
                  <a:lnTo>
                    <a:pt x="91433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2637118" y="2087783"/>
              <a:ext cx="108585" cy="8255"/>
            </a:xfrm>
            <a:custGeom>
              <a:avLst/>
              <a:gdLst/>
              <a:ahLst/>
              <a:cxnLst/>
              <a:rect l="l" t="t" r="r" b="b"/>
              <a:pathLst>
                <a:path w="108585" h="8255">
                  <a:moveTo>
                    <a:pt x="-13716" y="4064"/>
                  </a:moveTo>
                  <a:lnTo>
                    <a:pt x="122038" y="4064"/>
                  </a:lnTo>
                </a:path>
              </a:pathLst>
            </a:custGeom>
            <a:ln w="355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2712804" y="1868186"/>
              <a:ext cx="33655" cy="1270"/>
            </a:xfrm>
            <a:custGeom>
              <a:avLst/>
              <a:gdLst/>
              <a:ahLst/>
              <a:cxnLst/>
              <a:rect l="l" t="t" r="r" b="b"/>
              <a:pathLst>
                <a:path w="33655" h="1269">
                  <a:moveTo>
                    <a:pt x="-13716" y="444"/>
                  </a:moveTo>
                  <a:lnTo>
                    <a:pt x="47368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3430291" y="2515419"/>
              <a:ext cx="63500" cy="179705"/>
            </a:xfrm>
            <a:custGeom>
              <a:avLst/>
              <a:gdLst/>
              <a:ahLst/>
              <a:cxnLst/>
              <a:rect l="l" t="t" r="r" b="b"/>
              <a:pathLst>
                <a:path w="63500" h="179705">
                  <a:moveTo>
                    <a:pt x="63240" y="762"/>
                  </a:moveTo>
                  <a:lnTo>
                    <a:pt x="3809" y="179462"/>
                  </a:lnTo>
                </a:path>
                <a:path w="63500" h="179705">
                  <a:moveTo>
                    <a:pt x="0" y="178700"/>
                  </a:moveTo>
                  <a:lnTo>
                    <a:pt x="5943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3455180" y="2513768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7619" y="0"/>
                  </a:moveTo>
                  <a:lnTo>
                    <a:pt x="0" y="2197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3437910" y="2507163"/>
              <a:ext cx="41275" cy="41910"/>
            </a:xfrm>
            <a:custGeom>
              <a:avLst/>
              <a:gdLst/>
              <a:ahLst/>
              <a:cxnLst/>
              <a:rect l="l" t="t" r="r" b="b"/>
              <a:pathLst>
                <a:path w="41275" h="41910">
                  <a:moveTo>
                    <a:pt x="41271" y="5715"/>
                  </a:moveTo>
                  <a:lnTo>
                    <a:pt x="28826" y="41658"/>
                  </a:lnTo>
                </a:path>
                <a:path w="41275" h="41910">
                  <a:moveTo>
                    <a:pt x="24889" y="36705"/>
                  </a:moveTo>
                  <a:lnTo>
                    <a:pt x="35429" y="5715"/>
                  </a:lnTo>
                </a:path>
                <a:path w="41275" h="41910">
                  <a:moveTo>
                    <a:pt x="29715" y="35181"/>
                  </a:moveTo>
                  <a:lnTo>
                    <a:pt x="40255" y="6604"/>
                  </a:lnTo>
                </a:path>
                <a:path w="41275" h="41910">
                  <a:moveTo>
                    <a:pt x="22096" y="35943"/>
                  </a:moveTo>
                  <a:lnTo>
                    <a:pt x="32636" y="4953"/>
                  </a:lnTo>
                </a:path>
                <a:path w="41275" h="41910">
                  <a:moveTo>
                    <a:pt x="12444" y="0"/>
                  </a:moveTo>
                  <a:lnTo>
                    <a:pt x="1015" y="30227"/>
                  </a:lnTo>
                </a:path>
                <a:path w="41275" h="41910">
                  <a:moveTo>
                    <a:pt x="11555" y="0"/>
                  </a:moveTo>
                  <a:lnTo>
                    <a:pt x="0" y="30227"/>
                  </a:lnTo>
                </a:path>
                <a:path w="41275" h="41910">
                  <a:moveTo>
                    <a:pt x="19175" y="4953"/>
                  </a:moveTo>
                  <a:lnTo>
                    <a:pt x="10540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3350668" y="2506401"/>
              <a:ext cx="104775" cy="27940"/>
            </a:xfrm>
            <a:custGeom>
              <a:avLst/>
              <a:gdLst/>
              <a:ahLst/>
              <a:cxnLst/>
              <a:rect l="l" t="t" r="r" b="b"/>
              <a:pathLst>
                <a:path w="104775" h="27939">
                  <a:moveTo>
                    <a:pt x="104511" y="5715"/>
                  </a:moveTo>
                  <a:lnTo>
                    <a:pt x="96892" y="27687"/>
                  </a:lnTo>
                </a:path>
                <a:path w="104775" h="27939">
                  <a:moveTo>
                    <a:pt x="4698" y="0"/>
                  </a:moveTo>
                  <a:lnTo>
                    <a:pt x="0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3384194" y="2516943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2920" y="0"/>
                  </a:moveTo>
                  <a:lnTo>
                    <a:pt x="0" y="1308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3361208" y="2521134"/>
              <a:ext cx="21590" cy="20320"/>
            </a:xfrm>
            <a:custGeom>
              <a:avLst/>
              <a:gdLst/>
              <a:ahLst/>
              <a:cxnLst/>
              <a:rect l="l" t="t" r="r" b="b"/>
              <a:pathLst>
                <a:path w="21589" h="20319">
                  <a:moveTo>
                    <a:pt x="21080" y="0"/>
                  </a:moveTo>
                  <a:lnTo>
                    <a:pt x="16254" y="20321"/>
                  </a:lnTo>
                </a:path>
                <a:path w="21589" h="20319">
                  <a:moveTo>
                    <a:pt x="0" y="2413"/>
                  </a:move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3174154" y="252113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3133899" y="2494971"/>
              <a:ext cx="10795" cy="29845"/>
            </a:xfrm>
            <a:custGeom>
              <a:avLst/>
              <a:gdLst/>
              <a:ahLst/>
              <a:cxnLst/>
              <a:rect l="l" t="t" r="r" b="b"/>
              <a:pathLst>
                <a:path w="10794" h="29844">
                  <a:moveTo>
                    <a:pt x="10540" y="0"/>
                  </a:moveTo>
                  <a:lnTo>
                    <a:pt x="0" y="29338"/>
                  </a:lnTo>
                </a:path>
                <a:path w="10794" h="29844">
                  <a:moveTo>
                    <a:pt x="888" y="29338"/>
                  </a:moveTo>
                  <a:lnTo>
                    <a:pt x="2920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3243236" y="2847545"/>
              <a:ext cx="45085" cy="161925"/>
            </a:xfrm>
            <a:custGeom>
              <a:avLst/>
              <a:gdLst/>
              <a:ahLst/>
              <a:cxnLst/>
              <a:rect l="l" t="t" r="r" b="b"/>
              <a:pathLst>
                <a:path w="45085" h="161925">
                  <a:moveTo>
                    <a:pt x="45081" y="0"/>
                  </a:moveTo>
                  <a:lnTo>
                    <a:pt x="0" y="16155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3228886" y="2844243"/>
              <a:ext cx="46355" cy="161925"/>
            </a:xfrm>
            <a:custGeom>
              <a:avLst/>
              <a:gdLst/>
              <a:ahLst/>
              <a:cxnLst/>
              <a:rect l="l" t="t" r="r" b="b"/>
              <a:pathLst>
                <a:path w="46354" h="161925">
                  <a:moveTo>
                    <a:pt x="0" y="161554"/>
                  </a:moveTo>
                  <a:lnTo>
                    <a:pt x="4596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3227870" y="2843480"/>
              <a:ext cx="64769" cy="167005"/>
            </a:xfrm>
            <a:custGeom>
              <a:avLst/>
              <a:gdLst/>
              <a:ahLst/>
              <a:cxnLst/>
              <a:rect l="l" t="t" r="r" b="b"/>
              <a:pathLst>
                <a:path w="64770" h="167005">
                  <a:moveTo>
                    <a:pt x="63240" y="4064"/>
                  </a:moveTo>
                  <a:lnTo>
                    <a:pt x="18286" y="165618"/>
                  </a:lnTo>
                </a:path>
                <a:path w="64770" h="167005">
                  <a:moveTo>
                    <a:pt x="64256" y="4064"/>
                  </a:moveTo>
                  <a:lnTo>
                    <a:pt x="19175" y="166380"/>
                  </a:lnTo>
                </a:path>
                <a:path w="64770" h="167005">
                  <a:moveTo>
                    <a:pt x="45081" y="0"/>
                  </a:moveTo>
                  <a:lnTo>
                    <a:pt x="0" y="16231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3248062" y="2847545"/>
              <a:ext cx="45085" cy="162560"/>
            </a:xfrm>
            <a:custGeom>
              <a:avLst/>
              <a:gdLst/>
              <a:ahLst/>
              <a:cxnLst/>
              <a:rect l="l" t="t" r="r" b="b"/>
              <a:pathLst>
                <a:path w="45085" h="162560">
                  <a:moveTo>
                    <a:pt x="45081" y="0"/>
                  </a:moveTo>
                  <a:lnTo>
                    <a:pt x="0" y="16231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3356383" y="2705550"/>
              <a:ext cx="76200" cy="212725"/>
            </a:xfrm>
            <a:custGeom>
              <a:avLst/>
              <a:gdLst/>
              <a:ahLst/>
              <a:cxnLst/>
              <a:rect l="l" t="t" r="r" b="b"/>
              <a:pathLst>
                <a:path w="76200" h="212725">
                  <a:moveTo>
                    <a:pt x="75812" y="762"/>
                  </a:moveTo>
                  <a:lnTo>
                    <a:pt x="5714" y="212103"/>
                  </a:lnTo>
                </a:path>
                <a:path w="76200" h="212725">
                  <a:moveTo>
                    <a:pt x="74796" y="762"/>
                  </a:moveTo>
                  <a:lnTo>
                    <a:pt x="4825" y="212103"/>
                  </a:lnTo>
                </a:path>
                <a:path w="76200" h="212725">
                  <a:moveTo>
                    <a:pt x="73907" y="762"/>
                  </a:moveTo>
                  <a:lnTo>
                    <a:pt x="3809" y="212103"/>
                  </a:lnTo>
                </a:path>
                <a:path w="76200" h="212725">
                  <a:moveTo>
                    <a:pt x="0" y="211341"/>
                  </a:moveTo>
                  <a:lnTo>
                    <a:pt x="7098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3351557" y="2823032"/>
              <a:ext cx="23495" cy="87630"/>
            </a:xfrm>
            <a:custGeom>
              <a:avLst/>
              <a:gdLst/>
              <a:ahLst/>
              <a:cxnLst/>
              <a:rect l="l" t="t" r="r" b="b"/>
              <a:pathLst>
                <a:path w="23495" h="87630">
                  <a:moveTo>
                    <a:pt x="23111" y="0"/>
                  </a:moveTo>
                  <a:lnTo>
                    <a:pt x="10540" y="44071"/>
                  </a:lnTo>
                  <a:lnTo>
                    <a:pt x="0" y="8725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3352573" y="2822270"/>
              <a:ext cx="27940" cy="88900"/>
            </a:xfrm>
            <a:custGeom>
              <a:avLst/>
              <a:gdLst/>
              <a:ahLst/>
              <a:cxnLst/>
              <a:rect l="l" t="t" r="r" b="b"/>
              <a:pathLst>
                <a:path w="27939" h="88900">
                  <a:moveTo>
                    <a:pt x="27810" y="0"/>
                  </a:moveTo>
                  <a:lnTo>
                    <a:pt x="0" y="88905"/>
                  </a:lnTo>
                </a:path>
                <a:path w="27939" h="88900">
                  <a:moveTo>
                    <a:pt x="27810" y="0"/>
                  </a:moveTo>
                  <a:lnTo>
                    <a:pt x="0" y="889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3342922" y="2819730"/>
              <a:ext cx="19685" cy="89535"/>
            </a:xfrm>
            <a:custGeom>
              <a:avLst/>
              <a:gdLst/>
              <a:ahLst/>
              <a:cxnLst/>
              <a:rect l="l" t="t" r="r" b="b"/>
              <a:pathLst>
                <a:path w="19685" h="89535">
                  <a:moveTo>
                    <a:pt x="19175" y="0"/>
                  </a:moveTo>
                  <a:lnTo>
                    <a:pt x="7746" y="44071"/>
                  </a:lnTo>
                  <a:lnTo>
                    <a:pt x="0" y="8903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3314223" y="2784676"/>
              <a:ext cx="17780" cy="107950"/>
            </a:xfrm>
            <a:custGeom>
              <a:avLst/>
              <a:gdLst/>
              <a:ahLst/>
              <a:cxnLst/>
              <a:rect l="l" t="t" r="r" b="b"/>
              <a:pathLst>
                <a:path w="17779" h="107950">
                  <a:moveTo>
                    <a:pt x="17270" y="0"/>
                  </a:moveTo>
                  <a:lnTo>
                    <a:pt x="0" y="1077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3347748" y="2858975"/>
              <a:ext cx="13970" cy="51435"/>
            </a:xfrm>
            <a:custGeom>
              <a:avLst/>
              <a:gdLst/>
              <a:ahLst/>
              <a:cxnLst/>
              <a:rect l="l" t="t" r="r" b="b"/>
              <a:pathLst>
                <a:path w="13970" h="51435">
                  <a:moveTo>
                    <a:pt x="13460" y="0"/>
                  </a:moveTo>
                  <a:lnTo>
                    <a:pt x="0" y="5131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3343938" y="2869517"/>
              <a:ext cx="5715" cy="40005"/>
            </a:xfrm>
            <a:custGeom>
              <a:avLst/>
              <a:gdLst/>
              <a:ahLst/>
              <a:cxnLst/>
              <a:rect l="l" t="t" r="r" b="b"/>
              <a:pathLst>
                <a:path w="5714" h="40005">
                  <a:moveTo>
                    <a:pt x="2857" y="-13714"/>
                  </a:moveTo>
                  <a:lnTo>
                    <a:pt x="2857" y="53722"/>
                  </a:lnTo>
                </a:path>
              </a:pathLst>
            </a:custGeom>
            <a:ln w="331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3310413" y="2854911"/>
              <a:ext cx="5715" cy="37465"/>
            </a:xfrm>
            <a:custGeom>
              <a:avLst/>
              <a:gdLst/>
              <a:ahLst/>
              <a:cxnLst/>
              <a:rect l="l" t="t" r="r" b="b"/>
              <a:pathLst>
                <a:path w="5714" h="37464">
                  <a:moveTo>
                    <a:pt x="5714" y="0"/>
                  </a:moveTo>
                  <a:lnTo>
                    <a:pt x="0" y="3746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3048562" y="2860500"/>
              <a:ext cx="247015" cy="355600"/>
            </a:xfrm>
            <a:custGeom>
              <a:avLst/>
              <a:gdLst/>
              <a:ahLst/>
              <a:cxnLst/>
              <a:rect l="l" t="t" r="r" b="b"/>
              <a:pathLst>
                <a:path w="247014" h="355600">
                  <a:moveTo>
                    <a:pt x="246485" y="0"/>
                  </a:moveTo>
                  <a:lnTo>
                    <a:pt x="241659" y="36832"/>
                  </a:lnTo>
                </a:path>
                <a:path w="247014" h="355600">
                  <a:moveTo>
                    <a:pt x="0" y="31116"/>
                  </a:moveTo>
                  <a:lnTo>
                    <a:pt x="4698" y="2540"/>
                  </a:lnTo>
                </a:path>
                <a:path w="247014" h="355600">
                  <a:moveTo>
                    <a:pt x="66161" y="10668"/>
                  </a:moveTo>
                  <a:lnTo>
                    <a:pt x="60446" y="44960"/>
                  </a:lnTo>
                </a:path>
                <a:path w="247014" h="355600">
                  <a:moveTo>
                    <a:pt x="138036" y="275861"/>
                  </a:moveTo>
                  <a:lnTo>
                    <a:pt x="109337" y="3549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3220251" y="3009861"/>
              <a:ext cx="27940" cy="99060"/>
            </a:xfrm>
            <a:custGeom>
              <a:avLst/>
              <a:gdLst/>
              <a:ahLst/>
              <a:cxnLst/>
              <a:rect l="l" t="t" r="r" b="b"/>
              <a:pathLst>
                <a:path w="27939" h="99060">
                  <a:moveTo>
                    <a:pt x="0" y="98812"/>
                  </a:moveTo>
                  <a:lnTo>
                    <a:pt x="2781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3264316" y="3009099"/>
              <a:ext cx="10795" cy="111125"/>
            </a:xfrm>
            <a:custGeom>
              <a:avLst/>
              <a:gdLst/>
              <a:ahLst/>
              <a:cxnLst/>
              <a:rect l="l" t="t" r="r" b="b"/>
              <a:pathLst>
                <a:path w="10795" h="111125">
                  <a:moveTo>
                    <a:pt x="5270" y="-13714"/>
                  </a:moveTo>
                  <a:lnTo>
                    <a:pt x="5270" y="124719"/>
                  </a:lnTo>
                </a:path>
              </a:pathLst>
            </a:custGeom>
            <a:ln w="3796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3198155" y="3005035"/>
              <a:ext cx="44450" cy="102235"/>
            </a:xfrm>
            <a:custGeom>
              <a:avLst/>
              <a:gdLst/>
              <a:ahLst/>
              <a:cxnLst/>
              <a:rect l="l" t="t" r="r" b="b"/>
              <a:pathLst>
                <a:path w="44450" h="102235">
                  <a:moveTo>
                    <a:pt x="44065" y="4064"/>
                  </a:moveTo>
                  <a:lnTo>
                    <a:pt x="16254" y="101987"/>
                  </a:lnTo>
                </a:path>
                <a:path w="44450" h="102235">
                  <a:moveTo>
                    <a:pt x="28699" y="0"/>
                  </a:moveTo>
                  <a:lnTo>
                    <a:pt x="1904" y="98685"/>
                  </a:lnTo>
                </a:path>
                <a:path w="44450" h="102235">
                  <a:moveTo>
                    <a:pt x="0" y="97923"/>
                  </a:moveTo>
                  <a:lnTo>
                    <a:pt x="2679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3306476" y="3043391"/>
              <a:ext cx="22225" cy="161290"/>
            </a:xfrm>
            <a:custGeom>
              <a:avLst/>
              <a:gdLst/>
              <a:ahLst/>
              <a:cxnLst/>
              <a:rect l="l" t="t" r="r" b="b"/>
              <a:pathLst>
                <a:path w="22225" h="161289">
                  <a:moveTo>
                    <a:pt x="10540" y="0"/>
                  </a:moveTo>
                  <a:lnTo>
                    <a:pt x="20191" y="160792"/>
                  </a:lnTo>
                  <a:lnTo>
                    <a:pt x="10540" y="0"/>
                  </a:lnTo>
                  <a:close/>
                </a:path>
                <a:path w="22225" h="161289">
                  <a:moveTo>
                    <a:pt x="11555" y="0"/>
                  </a:moveTo>
                  <a:lnTo>
                    <a:pt x="22096" y="160792"/>
                  </a:lnTo>
                  <a:lnTo>
                    <a:pt x="11555" y="0"/>
                  </a:lnTo>
                  <a:close/>
                </a:path>
                <a:path w="22225" h="161289">
                  <a:moveTo>
                    <a:pt x="1904" y="762"/>
                  </a:moveTo>
                  <a:lnTo>
                    <a:pt x="0" y="31752"/>
                  </a:lnTo>
                  <a:lnTo>
                    <a:pt x="0" y="619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3308381" y="3047455"/>
              <a:ext cx="3175" cy="60325"/>
            </a:xfrm>
            <a:custGeom>
              <a:avLst/>
              <a:gdLst/>
              <a:ahLst/>
              <a:cxnLst/>
              <a:rect l="l" t="t" r="r" b="b"/>
              <a:pathLst>
                <a:path w="3175" h="60325">
                  <a:moveTo>
                    <a:pt x="1460" y="-13714"/>
                  </a:moveTo>
                  <a:lnTo>
                    <a:pt x="1460" y="74043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3299746" y="3044153"/>
              <a:ext cx="5080" cy="62230"/>
            </a:xfrm>
            <a:custGeom>
              <a:avLst/>
              <a:gdLst/>
              <a:ahLst/>
              <a:cxnLst/>
              <a:rect l="l" t="t" r="r" b="b"/>
              <a:pathLst>
                <a:path w="5079" h="62230">
                  <a:moveTo>
                    <a:pt x="4825" y="0"/>
                  </a:moveTo>
                  <a:lnTo>
                    <a:pt x="3936" y="30989"/>
                  </a:lnTo>
                  <a:lnTo>
                    <a:pt x="3936" y="61217"/>
                  </a:lnTo>
                </a:path>
                <a:path w="5079" h="62230">
                  <a:moveTo>
                    <a:pt x="1015" y="0"/>
                  </a:moveTo>
                  <a:lnTo>
                    <a:pt x="0" y="30989"/>
                  </a:lnTo>
                  <a:lnTo>
                    <a:pt x="0" y="6210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3298857" y="3045042"/>
              <a:ext cx="1270" cy="61594"/>
            </a:xfrm>
            <a:custGeom>
              <a:avLst/>
              <a:gdLst/>
              <a:ahLst/>
              <a:cxnLst/>
              <a:rect l="l" t="t" r="r" b="b"/>
              <a:pathLst>
                <a:path w="1270" h="61594">
                  <a:moveTo>
                    <a:pt x="444" y="-13714"/>
                  </a:moveTo>
                  <a:lnTo>
                    <a:pt x="444" y="74932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3313207" y="3043391"/>
              <a:ext cx="5080" cy="71120"/>
            </a:xfrm>
            <a:custGeom>
              <a:avLst/>
              <a:gdLst/>
              <a:ahLst/>
              <a:cxnLst/>
              <a:rect l="l" t="t" r="r" b="b"/>
              <a:pathLst>
                <a:path w="5079" h="71119">
                  <a:moveTo>
                    <a:pt x="4825" y="70997"/>
                  </a:moveTo>
                  <a:lnTo>
                    <a:pt x="0" y="0"/>
                  </a:lnTo>
                  <a:lnTo>
                    <a:pt x="4825" y="70997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3306476" y="3044153"/>
              <a:ext cx="1905" cy="38735"/>
            </a:xfrm>
            <a:custGeom>
              <a:avLst/>
              <a:gdLst/>
              <a:ahLst/>
              <a:cxnLst/>
              <a:rect l="l" t="t" r="r" b="b"/>
              <a:pathLst>
                <a:path w="1904" h="38735">
                  <a:moveTo>
                    <a:pt x="952" y="-13714"/>
                  </a:moveTo>
                  <a:lnTo>
                    <a:pt x="952" y="52071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3287301" y="3062188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1904" y="0"/>
                  </a:moveTo>
                  <a:lnTo>
                    <a:pt x="0" y="1867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3291111" y="3044153"/>
              <a:ext cx="4445" cy="36830"/>
            </a:xfrm>
            <a:custGeom>
              <a:avLst/>
              <a:gdLst/>
              <a:ahLst/>
              <a:cxnLst/>
              <a:rect l="l" t="t" r="r" b="b"/>
              <a:pathLst>
                <a:path w="4445" h="36830">
                  <a:moveTo>
                    <a:pt x="1968" y="-13714"/>
                  </a:moveTo>
                  <a:lnTo>
                    <a:pt x="1968" y="50420"/>
                  </a:lnTo>
                </a:path>
              </a:pathLst>
            </a:custGeom>
            <a:ln w="31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3255681" y="3057997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1460" y="-13714"/>
                  </a:moveTo>
                  <a:lnTo>
                    <a:pt x="1460" y="47244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3234601" y="3071968"/>
              <a:ext cx="3175" cy="8890"/>
            </a:xfrm>
            <a:custGeom>
              <a:avLst/>
              <a:gdLst/>
              <a:ahLst/>
              <a:cxnLst/>
              <a:rect l="l" t="t" r="r" b="b"/>
              <a:pathLst>
                <a:path w="3175" h="8889">
                  <a:moveTo>
                    <a:pt x="2920" y="0"/>
                  </a:moveTo>
                  <a:lnTo>
                    <a:pt x="0" y="889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3189520" y="3140425"/>
              <a:ext cx="15875" cy="82550"/>
            </a:xfrm>
            <a:custGeom>
              <a:avLst/>
              <a:gdLst/>
              <a:ahLst/>
              <a:cxnLst/>
              <a:rect l="l" t="t" r="r" b="b"/>
              <a:pathLst>
                <a:path w="15875" h="82550">
                  <a:moveTo>
                    <a:pt x="15365" y="0"/>
                  </a:moveTo>
                  <a:lnTo>
                    <a:pt x="0" y="8242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3312318" y="3169002"/>
              <a:ext cx="5080" cy="32384"/>
            </a:xfrm>
            <a:custGeom>
              <a:avLst/>
              <a:gdLst/>
              <a:ahLst/>
              <a:cxnLst/>
              <a:rect l="l" t="t" r="r" b="b"/>
              <a:pathLst>
                <a:path w="5079" h="32385">
                  <a:moveTo>
                    <a:pt x="0" y="0"/>
                  </a:moveTo>
                  <a:lnTo>
                    <a:pt x="4698" y="31879"/>
                  </a:lnTo>
                  <a:lnTo>
                    <a:pt x="0" y="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3313207" y="3138012"/>
              <a:ext cx="5080" cy="62865"/>
            </a:xfrm>
            <a:custGeom>
              <a:avLst/>
              <a:gdLst/>
              <a:ahLst/>
              <a:cxnLst/>
              <a:rect l="l" t="t" r="r" b="b"/>
              <a:pathLst>
                <a:path w="5079" h="62864">
                  <a:moveTo>
                    <a:pt x="2412" y="-13714"/>
                  </a:moveTo>
                  <a:lnTo>
                    <a:pt x="2412" y="76583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3307492" y="3154396"/>
              <a:ext cx="1270" cy="84455"/>
            </a:xfrm>
            <a:custGeom>
              <a:avLst/>
              <a:gdLst/>
              <a:ahLst/>
              <a:cxnLst/>
              <a:rect l="l" t="t" r="r" b="b"/>
              <a:pathLst>
                <a:path w="1270" h="84455">
                  <a:moveTo>
                    <a:pt x="444" y="-13714"/>
                  </a:moveTo>
                  <a:lnTo>
                    <a:pt x="444" y="97667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3312318" y="3154396"/>
              <a:ext cx="1270" cy="82550"/>
            </a:xfrm>
            <a:custGeom>
              <a:avLst/>
              <a:gdLst/>
              <a:ahLst/>
              <a:cxnLst/>
              <a:rect l="l" t="t" r="r" b="b"/>
              <a:pathLst>
                <a:path w="1270" h="82550">
                  <a:moveTo>
                    <a:pt x="444" y="-13714"/>
                  </a:moveTo>
                  <a:lnTo>
                    <a:pt x="444" y="96142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3304572" y="3154396"/>
              <a:ext cx="1270" cy="84455"/>
            </a:xfrm>
            <a:custGeom>
              <a:avLst/>
              <a:gdLst/>
              <a:ahLst/>
              <a:cxnLst/>
              <a:rect l="l" t="t" r="r" b="b"/>
              <a:pathLst>
                <a:path w="1270" h="84455">
                  <a:moveTo>
                    <a:pt x="507" y="-13714"/>
                  </a:moveTo>
                  <a:lnTo>
                    <a:pt x="507" y="97667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3312318" y="3154396"/>
              <a:ext cx="1270" cy="82550"/>
            </a:xfrm>
            <a:custGeom>
              <a:avLst/>
              <a:gdLst/>
              <a:ahLst/>
              <a:cxnLst/>
              <a:rect l="l" t="t" r="r" b="b"/>
              <a:pathLst>
                <a:path w="1270" h="82550">
                  <a:moveTo>
                    <a:pt x="444" y="-13714"/>
                  </a:moveTo>
                  <a:lnTo>
                    <a:pt x="444" y="96142"/>
                  </a:lnTo>
                </a:path>
              </a:pathLst>
            </a:custGeom>
            <a:ln w="2831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3304572" y="3154396"/>
              <a:ext cx="1270" cy="84455"/>
            </a:xfrm>
            <a:custGeom>
              <a:avLst/>
              <a:gdLst/>
              <a:ahLst/>
              <a:cxnLst/>
              <a:rect l="l" t="t" r="r" b="b"/>
              <a:pathLst>
                <a:path w="1270" h="84455">
                  <a:moveTo>
                    <a:pt x="507" y="-13714"/>
                  </a:moveTo>
                  <a:lnTo>
                    <a:pt x="507" y="97667"/>
                  </a:lnTo>
                </a:path>
              </a:pathLst>
            </a:custGeom>
            <a:ln w="2844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3292127" y="3154396"/>
              <a:ext cx="3175" cy="85090"/>
            </a:xfrm>
            <a:custGeom>
              <a:avLst/>
              <a:gdLst/>
              <a:ahLst/>
              <a:cxnLst/>
              <a:rect l="l" t="t" r="r" b="b"/>
              <a:pathLst>
                <a:path w="3175" h="85089">
                  <a:moveTo>
                    <a:pt x="2920" y="0"/>
                  </a:moveTo>
                  <a:lnTo>
                    <a:pt x="0" y="84841"/>
                  </a:lnTo>
                  <a:lnTo>
                    <a:pt x="2920" y="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3277396" y="3141443"/>
              <a:ext cx="30480" cy="111760"/>
            </a:xfrm>
            <a:custGeom>
              <a:avLst/>
              <a:gdLst/>
              <a:ahLst/>
              <a:cxnLst/>
              <a:rect l="l" t="t" r="r" b="b"/>
              <a:pathLst>
                <a:path w="30479" h="111760">
                  <a:moveTo>
                    <a:pt x="0" y="111508"/>
                  </a:moveTo>
                  <a:lnTo>
                    <a:pt x="30350" y="111508"/>
                  </a:lnTo>
                  <a:lnTo>
                    <a:pt x="30350" y="0"/>
                  </a:lnTo>
                  <a:lnTo>
                    <a:pt x="0" y="0"/>
                  </a:lnTo>
                  <a:lnTo>
                    <a:pt x="0" y="11150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3318032" y="3121755"/>
              <a:ext cx="5715" cy="82550"/>
            </a:xfrm>
            <a:custGeom>
              <a:avLst/>
              <a:gdLst/>
              <a:ahLst/>
              <a:cxnLst/>
              <a:rect l="l" t="t" r="r" b="b"/>
              <a:pathLst>
                <a:path w="5714" h="82550">
                  <a:moveTo>
                    <a:pt x="5714" y="82428"/>
                  </a:moveTo>
                  <a:lnTo>
                    <a:pt x="0" y="0"/>
                  </a:lnTo>
                  <a:lnTo>
                    <a:pt x="5714" y="82428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3255681" y="3123279"/>
              <a:ext cx="7620" cy="109855"/>
            </a:xfrm>
            <a:custGeom>
              <a:avLst/>
              <a:gdLst/>
              <a:ahLst/>
              <a:cxnLst/>
              <a:rect l="l" t="t" r="r" b="b"/>
              <a:pathLst>
                <a:path w="7620" h="109855">
                  <a:moveTo>
                    <a:pt x="3809" y="-13714"/>
                  </a:moveTo>
                  <a:lnTo>
                    <a:pt x="3809" y="123068"/>
                  </a:lnTo>
                </a:path>
              </a:pathLst>
            </a:custGeom>
            <a:ln w="3504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3245141" y="3186148"/>
              <a:ext cx="3175" cy="33020"/>
            </a:xfrm>
            <a:custGeom>
              <a:avLst/>
              <a:gdLst/>
              <a:ahLst/>
              <a:cxnLst/>
              <a:rect l="l" t="t" r="r" b="b"/>
              <a:pathLst>
                <a:path w="3175" h="33019">
                  <a:moveTo>
                    <a:pt x="2920" y="0"/>
                  </a:moveTo>
                  <a:lnTo>
                    <a:pt x="0" y="3264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3280571" y="3180433"/>
              <a:ext cx="1905" cy="25400"/>
            </a:xfrm>
            <a:custGeom>
              <a:avLst/>
              <a:gdLst/>
              <a:ahLst/>
              <a:cxnLst/>
              <a:rect l="l" t="t" r="r" b="b"/>
              <a:pathLst>
                <a:path w="1904" h="25400">
                  <a:moveTo>
                    <a:pt x="1904" y="0"/>
                  </a:moveTo>
                  <a:lnTo>
                    <a:pt x="0" y="2527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3277777" y="3156809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1396" y="-13714"/>
                  </a:moveTo>
                  <a:lnTo>
                    <a:pt x="1396" y="47117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3312318" y="3188561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4" h="13335">
                  <a:moveTo>
                    <a:pt x="0" y="0"/>
                  </a:moveTo>
                  <a:lnTo>
                    <a:pt x="1904" y="1308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3275872" y="3190212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4" h="33655">
                  <a:moveTo>
                    <a:pt x="952" y="-13714"/>
                  </a:moveTo>
                  <a:lnTo>
                    <a:pt x="952" y="47244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3312318" y="3204183"/>
              <a:ext cx="12700" cy="12700"/>
            </a:xfrm>
            <a:custGeom>
              <a:avLst/>
              <a:gdLst/>
              <a:ahLst/>
              <a:cxnLst/>
              <a:rect l="l" t="t" r="r" b="b"/>
              <a:pathLst>
                <a:path w="12700" h="12700">
                  <a:moveTo>
                    <a:pt x="10540" y="6477"/>
                  </a:moveTo>
                  <a:lnTo>
                    <a:pt x="10540" y="11303"/>
                  </a:lnTo>
                  <a:lnTo>
                    <a:pt x="0" y="12192"/>
                  </a:lnTo>
                </a:path>
                <a:path w="12700" h="12700">
                  <a:moveTo>
                    <a:pt x="12444" y="0"/>
                  </a:moveTo>
                  <a:lnTo>
                    <a:pt x="11428" y="0"/>
                  </a:lnTo>
                  <a:lnTo>
                    <a:pt x="10540" y="0"/>
                  </a:lnTo>
                  <a:lnTo>
                    <a:pt x="9524" y="0"/>
                  </a:lnTo>
                </a:path>
                <a:path w="12700" h="12700">
                  <a:moveTo>
                    <a:pt x="11428" y="11303"/>
                  </a:moveTo>
                  <a:lnTo>
                    <a:pt x="888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3321842" y="32041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3322858" y="3204183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30">
                  <a:moveTo>
                    <a:pt x="1904" y="0"/>
                  </a:moveTo>
                  <a:lnTo>
                    <a:pt x="2793" y="11303"/>
                  </a:lnTo>
                </a:path>
                <a:path w="5714" h="11430">
                  <a:moveTo>
                    <a:pt x="2793" y="11303"/>
                  </a:moveTo>
                  <a:lnTo>
                    <a:pt x="1904" y="11303"/>
                  </a:lnTo>
                  <a:lnTo>
                    <a:pt x="888" y="11303"/>
                  </a:lnTo>
                  <a:lnTo>
                    <a:pt x="0" y="11303"/>
                  </a:lnTo>
                </a:path>
                <a:path w="5714" h="11430">
                  <a:moveTo>
                    <a:pt x="5714" y="11303"/>
                  </a:moveTo>
                  <a:lnTo>
                    <a:pt x="4698" y="1130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3323747" y="32154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3322858" y="3215487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3325652" y="321548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3324763" y="3204183"/>
              <a:ext cx="5715" cy="11430"/>
            </a:xfrm>
            <a:custGeom>
              <a:avLst/>
              <a:gdLst/>
              <a:ahLst/>
              <a:cxnLst/>
              <a:rect l="l" t="t" r="r" b="b"/>
              <a:pathLst>
                <a:path w="5714" h="11430">
                  <a:moveTo>
                    <a:pt x="0" y="0"/>
                  </a:moveTo>
                  <a:lnTo>
                    <a:pt x="3809" y="0"/>
                  </a:lnTo>
                  <a:lnTo>
                    <a:pt x="4825" y="11303"/>
                  </a:lnTo>
                </a:path>
                <a:path w="5714" h="11430">
                  <a:moveTo>
                    <a:pt x="3809" y="11303"/>
                  </a:moveTo>
                  <a:lnTo>
                    <a:pt x="4825" y="11303"/>
                  </a:lnTo>
                  <a:lnTo>
                    <a:pt x="5714" y="11303"/>
                  </a:lnTo>
                  <a:lnTo>
                    <a:pt x="4825" y="11303"/>
                  </a:lnTo>
                </a:path>
                <a:path w="5714" h="11430">
                  <a:moveTo>
                    <a:pt x="4825" y="0"/>
                  </a:moveTo>
                  <a:lnTo>
                    <a:pt x="3809" y="0"/>
                  </a:lnTo>
                </a:path>
                <a:path w="5714" h="11430">
                  <a:moveTo>
                    <a:pt x="5714" y="11303"/>
                  </a:moveTo>
                  <a:lnTo>
                    <a:pt x="4825" y="0"/>
                  </a:lnTo>
                </a:path>
                <a:path w="5714" h="11430">
                  <a:moveTo>
                    <a:pt x="4825" y="11303"/>
                  </a:moveTo>
                  <a:lnTo>
                    <a:pt x="3809" y="1130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3312318" y="3201643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3278666" y="3200881"/>
              <a:ext cx="38735" cy="33020"/>
            </a:xfrm>
            <a:custGeom>
              <a:avLst/>
              <a:gdLst/>
              <a:ahLst/>
              <a:cxnLst/>
              <a:rect l="l" t="t" r="r" b="b"/>
              <a:pathLst>
                <a:path w="38735" h="33019">
                  <a:moveTo>
                    <a:pt x="35556" y="762"/>
                  </a:moveTo>
                  <a:lnTo>
                    <a:pt x="36445" y="762"/>
                  </a:lnTo>
                  <a:lnTo>
                    <a:pt x="37461" y="0"/>
                  </a:lnTo>
                  <a:lnTo>
                    <a:pt x="38350" y="0"/>
                  </a:lnTo>
                </a:path>
                <a:path w="38735" h="33019">
                  <a:moveTo>
                    <a:pt x="0" y="32641"/>
                  </a:moveTo>
                  <a:lnTo>
                    <a:pt x="1015" y="309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3292127" y="3238348"/>
              <a:ext cx="13970" cy="1270"/>
            </a:xfrm>
            <a:custGeom>
              <a:avLst/>
              <a:gdLst/>
              <a:ahLst/>
              <a:cxnLst/>
              <a:rect l="l" t="t" r="r" b="b"/>
              <a:pathLst>
                <a:path w="13970" h="1269">
                  <a:moveTo>
                    <a:pt x="0" y="889"/>
                  </a:moveTo>
                  <a:lnTo>
                    <a:pt x="1346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3293142" y="32433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3292127" y="3239238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0" y="0"/>
                  </a:moveTo>
                  <a:lnTo>
                    <a:pt x="1015" y="4064"/>
                  </a:lnTo>
                </a:path>
                <a:path w="1904" h="6985">
                  <a:moveTo>
                    <a:pt x="1015" y="4826"/>
                  </a:moveTo>
                  <a:lnTo>
                    <a:pt x="1904" y="5715"/>
                  </a:lnTo>
                </a:path>
                <a:path w="1904" h="6985">
                  <a:moveTo>
                    <a:pt x="1015" y="6477"/>
                  </a:moveTo>
                  <a:lnTo>
                    <a:pt x="1904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3292127" y="32433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3291111" y="323923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0" y="0"/>
                  </a:moveTo>
                  <a:lnTo>
                    <a:pt x="1015" y="406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3289206" y="3244064"/>
              <a:ext cx="15875" cy="9525"/>
            </a:xfrm>
            <a:custGeom>
              <a:avLst/>
              <a:gdLst/>
              <a:ahLst/>
              <a:cxnLst/>
              <a:rect l="l" t="t" r="r" b="b"/>
              <a:pathLst>
                <a:path w="15875" h="9525">
                  <a:moveTo>
                    <a:pt x="2920" y="0"/>
                  </a:moveTo>
                  <a:lnTo>
                    <a:pt x="3936" y="1651"/>
                  </a:lnTo>
                </a:path>
                <a:path w="15875" h="9525">
                  <a:moveTo>
                    <a:pt x="0" y="9017"/>
                  </a:moveTo>
                  <a:lnTo>
                    <a:pt x="15365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3288317" y="325066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6730" y="0"/>
                  </a:moveTo>
                  <a:lnTo>
                    <a:pt x="7619" y="0"/>
                  </a:lnTo>
                </a:path>
                <a:path w="7620" h="2539">
                  <a:moveTo>
                    <a:pt x="888" y="2413"/>
                  </a:move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3292127" y="32523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3293142" y="32523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3292127" y="32523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3293142" y="3251430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4">
                  <a:moveTo>
                    <a:pt x="0" y="1651"/>
                  </a:moveTo>
                  <a:lnTo>
                    <a:pt x="0" y="889"/>
                  </a:lnTo>
                  <a:lnTo>
                    <a:pt x="10540" y="0"/>
                  </a:lnTo>
                  <a:lnTo>
                    <a:pt x="10540" y="889"/>
                  </a:lnTo>
                  <a:lnTo>
                    <a:pt x="1054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3290222" y="3252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  <a:lnTo>
                    <a:pt x="1904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3276507" y="3251494"/>
              <a:ext cx="29845" cy="635"/>
            </a:xfrm>
            <a:custGeom>
              <a:avLst/>
              <a:gdLst/>
              <a:ahLst/>
              <a:cxnLst/>
              <a:rect l="l" t="t" r="r" b="b"/>
              <a:pathLst>
                <a:path w="29845" h="635">
                  <a:moveTo>
                    <a:pt x="1904" y="0"/>
                  </a:moveTo>
                  <a:lnTo>
                    <a:pt x="29334" y="0"/>
                  </a:lnTo>
                </a:path>
                <a:path w="29845" h="635">
                  <a:moveTo>
                    <a:pt x="0" y="381"/>
                  </a:moveTo>
                  <a:lnTo>
                    <a:pt x="27429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3290222" y="32523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3292127" y="3250668"/>
              <a:ext cx="12065" cy="1905"/>
            </a:xfrm>
            <a:custGeom>
              <a:avLst/>
              <a:gdLst/>
              <a:ahLst/>
              <a:cxnLst/>
              <a:rect l="l" t="t" r="r" b="b"/>
              <a:pathLst>
                <a:path w="12064" h="1904">
                  <a:moveTo>
                    <a:pt x="0" y="1651"/>
                  </a:moveTo>
                  <a:lnTo>
                    <a:pt x="1015" y="1651"/>
                  </a:lnTo>
                </a:path>
                <a:path w="12064" h="1904">
                  <a:moveTo>
                    <a:pt x="10540" y="762"/>
                  </a:moveTo>
                  <a:lnTo>
                    <a:pt x="0" y="1651"/>
                  </a:lnTo>
                  <a:lnTo>
                    <a:pt x="0" y="0"/>
                  </a:lnTo>
                  <a:lnTo>
                    <a:pt x="10540" y="0"/>
                  </a:lnTo>
                  <a:lnTo>
                    <a:pt x="10540" y="762"/>
                  </a:lnTo>
                  <a:close/>
                </a:path>
                <a:path w="12064" h="1904">
                  <a:moveTo>
                    <a:pt x="1015" y="1651"/>
                  </a:moveTo>
                  <a:lnTo>
                    <a:pt x="0" y="1651"/>
                  </a:lnTo>
                  <a:lnTo>
                    <a:pt x="10540" y="762"/>
                  </a:lnTo>
                  <a:lnTo>
                    <a:pt x="11555" y="762"/>
                  </a:lnTo>
                  <a:lnTo>
                    <a:pt x="1015" y="1651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3292127" y="325066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3302667" y="32506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3302667" y="325143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3290222" y="3244953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20">
                  <a:moveTo>
                    <a:pt x="0" y="7366"/>
                  </a:moveTo>
                  <a:lnTo>
                    <a:pt x="1904" y="7366"/>
                  </a:lnTo>
                </a:path>
                <a:path w="5714" h="7620">
                  <a:moveTo>
                    <a:pt x="5714" y="5715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3293142" y="3245715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1904" y="4953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3308381" y="323834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3308381" y="3236824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4825" y="0"/>
                  </a:moveTo>
                  <a:lnTo>
                    <a:pt x="5841" y="4826"/>
                  </a:lnTo>
                  <a:lnTo>
                    <a:pt x="0" y="482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3314223" y="324165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3308381" y="324165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5" y="2413"/>
                  </a:moveTo>
                  <a:lnTo>
                    <a:pt x="1015" y="1651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3314223" y="32425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3309397" y="324406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3305587" y="32425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3305587" y="324406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0" y="889"/>
                  </a:moveTo>
                  <a:lnTo>
                    <a:pt x="888" y="889"/>
                  </a:lnTo>
                  <a:lnTo>
                    <a:pt x="1904" y="889"/>
                  </a:lnTo>
                  <a:lnTo>
                    <a:pt x="2793" y="889"/>
                  </a:lnTo>
                  <a:lnTo>
                    <a:pt x="380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3305587" y="324330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3312318" y="3204183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0" y="7239"/>
                  </a:moveTo>
                  <a:lnTo>
                    <a:pt x="10540" y="6477"/>
                  </a:lnTo>
                </a:path>
                <a:path w="10795" h="12700">
                  <a:moveTo>
                    <a:pt x="10540" y="6477"/>
                  </a:moveTo>
                  <a:lnTo>
                    <a:pt x="9524" y="0"/>
                  </a:lnTo>
                </a:path>
                <a:path w="10795" h="12700">
                  <a:moveTo>
                    <a:pt x="888" y="12192"/>
                  </a:moveTo>
                  <a:lnTo>
                    <a:pt x="0" y="12192"/>
                  </a:lnTo>
                </a:path>
                <a:path w="10795" h="12700">
                  <a:moveTo>
                    <a:pt x="0" y="6477"/>
                  </a:moveTo>
                  <a:lnTo>
                    <a:pt x="888" y="5715"/>
                  </a:lnTo>
                </a:path>
                <a:path w="10795" h="12700">
                  <a:moveTo>
                    <a:pt x="888" y="5715"/>
                  </a:moveTo>
                  <a:lnTo>
                    <a:pt x="7619" y="5715"/>
                  </a:lnTo>
                  <a:lnTo>
                    <a:pt x="8635" y="5715"/>
                  </a:lnTo>
                </a:path>
                <a:path w="10795" h="12700">
                  <a:moveTo>
                    <a:pt x="8635" y="5715"/>
                  </a:moveTo>
                  <a:lnTo>
                    <a:pt x="8635" y="6477"/>
                  </a:lnTo>
                  <a:lnTo>
                    <a:pt x="10540" y="6477"/>
                  </a:lnTo>
                  <a:lnTo>
                    <a:pt x="9524" y="5715"/>
                  </a:lnTo>
                </a:path>
                <a:path w="10795" h="12700">
                  <a:moveTo>
                    <a:pt x="9524" y="5715"/>
                  </a:moveTo>
                  <a:lnTo>
                    <a:pt x="8635" y="4064"/>
                  </a:lnTo>
                </a:path>
                <a:path w="10795" h="12700">
                  <a:moveTo>
                    <a:pt x="7619" y="3175"/>
                  </a:moveTo>
                  <a:lnTo>
                    <a:pt x="863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3319937" y="32065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3318921" y="320494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1015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3318921" y="3204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3316128" y="3206596"/>
              <a:ext cx="3810" cy="3810"/>
            </a:xfrm>
            <a:custGeom>
              <a:avLst/>
              <a:gdLst/>
              <a:ahLst/>
              <a:cxnLst/>
              <a:rect l="l" t="t" r="r" b="b"/>
              <a:pathLst>
                <a:path w="3810" h="3810">
                  <a:moveTo>
                    <a:pt x="0" y="0"/>
                  </a:moveTo>
                  <a:lnTo>
                    <a:pt x="1904" y="1651"/>
                  </a:lnTo>
                </a:path>
                <a:path w="3810" h="3810">
                  <a:moveTo>
                    <a:pt x="1904" y="1651"/>
                  </a:moveTo>
                  <a:lnTo>
                    <a:pt x="3809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3312318" y="320659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88" y="1651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3312318" y="3205707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0" y="889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3809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3319937" y="320824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651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3316128" y="320494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651"/>
                  </a:moveTo>
                  <a:lnTo>
                    <a:pt x="888" y="1651"/>
                  </a:lnTo>
                  <a:lnTo>
                    <a:pt x="1904" y="762"/>
                  </a:lnTo>
                  <a:lnTo>
                    <a:pt x="2793" y="762"/>
                  </a:lnTo>
                  <a:lnTo>
                    <a:pt x="2793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3318921" y="320418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3316128" y="3204183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24"/>
                  </a:moveTo>
                  <a:lnTo>
                    <a:pt x="888" y="1524"/>
                  </a:lnTo>
                  <a:lnTo>
                    <a:pt x="888" y="762"/>
                  </a:lnTo>
                  <a:lnTo>
                    <a:pt x="1904" y="762"/>
                  </a:lnTo>
                  <a:lnTo>
                    <a:pt x="2793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3308381" y="3249779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3300508" y="3249398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4">
                  <a:moveTo>
                    <a:pt x="0" y="0"/>
                  </a:moveTo>
                  <a:lnTo>
                    <a:pt x="27429" y="0"/>
                  </a:lnTo>
                </a:path>
                <a:path w="27939" h="1904">
                  <a:moveTo>
                    <a:pt x="0" y="1651"/>
                  </a:moveTo>
                  <a:lnTo>
                    <a:pt x="27429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3305587" y="32497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  <a:lnTo>
                    <a:pt x="279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3307492" y="325231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3306476" y="3251430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70">
                  <a:moveTo>
                    <a:pt x="0" y="0"/>
                  </a:moveTo>
                  <a:lnTo>
                    <a:pt x="0" y="889"/>
                  </a:lnTo>
                  <a:lnTo>
                    <a:pt x="0" y="0"/>
                  </a:lnTo>
                  <a:lnTo>
                    <a:pt x="3936" y="0"/>
                  </a:lnTo>
                  <a:lnTo>
                    <a:pt x="3936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3305587" y="324977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3308381" y="324977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3305587" y="3251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3306476" y="3249779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1904" y="1651"/>
                  </a:moveTo>
                  <a:lnTo>
                    <a:pt x="0" y="1651"/>
                  </a:lnTo>
                  <a:lnTo>
                    <a:pt x="3936" y="1651"/>
                  </a:lnTo>
                </a:path>
                <a:path w="5079" h="2539">
                  <a:moveTo>
                    <a:pt x="0" y="1651"/>
                  </a:moveTo>
                  <a:lnTo>
                    <a:pt x="1904" y="1651"/>
                  </a:lnTo>
                  <a:lnTo>
                    <a:pt x="4825" y="1651"/>
                  </a:lnTo>
                  <a:lnTo>
                    <a:pt x="3936" y="1651"/>
                  </a:lnTo>
                </a:path>
                <a:path w="5079" h="2539">
                  <a:moveTo>
                    <a:pt x="4825" y="0"/>
                  </a:moveTo>
                  <a:lnTo>
                    <a:pt x="1904" y="0"/>
                  </a:lnTo>
                  <a:lnTo>
                    <a:pt x="1904" y="1651"/>
                  </a:lnTo>
                </a:path>
                <a:path w="5079" h="2539">
                  <a:moveTo>
                    <a:pt x="1904" y="0"/>
                  </a:moveTo>
                  <a:lnTo>
                    <a:pt x="4825" y="0"/>
                  </a:lnTo>
                  <a:lnTo>
                    <a:pt x="4825" y="1651"/>
                  </a:lnTo>
                  <a:lnTo>
                    <a:pt x="1904" y="1651"/>
                  </a:lnTo>
                </a:path>
                <a:path w="5079" h="2539">
                  <a:moveTo>
                    <a:pt x="3936" y="2540"/>
                  </a:moveTo>
                  <a:lnTo>
                    <a:pt x="3936" y="1651"/>
                  </a:lnTo>
                  <a:lnTo>
                    <a:pt x="4825" y="1651"/>
                  </a:ln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3314223" y="3244064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76"/>
                  </a:moveTo>
                  <a:lnTo>
                    <a:pt x="13714" y="2476"/>
                  </a:lnTo>
                </a:path>
              </a:pathLst>
            </a:custGeom>
            <a:ln w="4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3308381" y="3244064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0" y="5715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3305587" y="324495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3293142" y="3216376"/>
              <a:ext cx="22225" cy="36195"/>
            </a:xfrm>
            <a:custGeom>
              <a:avLst/>
              <a:gdLst/>
              <a:ahLst/>
              <a:cxnLst/>
              <a:rect l="l" t="t" r="r" b="b"/>
              <a:pathLst>
                <a:path w="22225" h="36195">
                  <a:moveTo>
                    <a:pt x="21969" y="35943"/>
                  </a:moveTo>
                  <a:lnTo>
                    <a:pt x="20064" y="0"/>
                  </a:lnTo>
                  <a:lnTo>
                    <a:pt x="21969" y="35943"/>
                  </a:lnTo>
                  <a:close/>
                </a:path>
                <a:path w="22225" h="36195">
                  <a:moveTo>
                    <a:pt x="12444" y="26925"/>
                  </a:moveTo>
                  <a:lnTo>
                    <a:pt x="0" y="276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3305587" y="323834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95"/>
                  </a:moveTo>
                  <a:lnTo>
                    <a:pt x="13714" y="2095"/>
                  </a:lnTo>
                </a:path>
              </a:pathLst>
            </a:custGeom>
            <a:ln w="419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3303683" y="3251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3" y="0"/>
                  </a:moveTo>
                  <a:lnTo>
                    <a:pt x="1904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3302667" y="3251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3302667" y="324977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920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3303683" y="325143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3304572" y="32523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3304572" y="32523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3302667" y="3200881"/>
              <a:ext cx="17780" cy="50800"/>
            </a:xfrm>
            <a:custGeom>
              <a:avLst/>
              <a:gdLst/>
              <a:ahLst/>
              <a:cxnLst/>
              <a:rect l="l" t="t" r="r" b="b"/>
              <a:pathLst>
                <a:path w="17779" h="50800">
                  <a:moveTo>
                    <a:pt x="14349" y="0"/>
                  </a:moveTo>
                  <a:lnTo>
                    <a:pt x="15365" y="1651"/>
                  </a:lnTo>
                  <a:lnTo>
                    <a:pt x="15365" y="2413"/>
                  </a:lnTo>
                  <a:lnTo>
                    <a:pt x="16254" y="3302"/>
                  </a:lnTo>
                </a:path>
                <a:path w="17779" h="50800">
                  <a:moveTo>
                    <a:pt x="11555" y="762"/>
                  </a:moveTo>
                  <a:lnTo>
                    <a:pt x="12444" y="2413"/>
                  </a:lnTo>
                  <a:lnTo>
                    <a:pt x="12444" y="3302"/>
                  </a:lnTo>
                  <a:lnTo>
                    <a:pt x="13460" y="4826"/>
                  </a:lnTo>
                </a:path>
                <a:path w="17779" h="50800">
                  <a:moveTo>
                    <a:pt x="15365" y="0"/>
                  </a:moveTo>
                  <a:lnTo>
                    <a:pt x="15365" y="762"/>
                  </a:lnTo>
                  <a:lnTo>
                    <a:pt x="15365" y="1651"/>
                  </a:lnTo>
                  <a:lnTo>
                    <a:pt x="15365" y="2413"/>
                  </a:lnTo>
                  <a:lnTo>
                    <a:pt x="16254" y="2413"/>
                  </a:lnTo>
                  <a:lnTo>
                    <a:pt x="16254" y="3302"/>
                  </a:lnTo>
                </a:path>
                <a:path w="17779" h="50800">
                  <a:moveTo>
                    <a:pt x="5714" y="40769"/>
                  </a:moveTo>
                  <a:lnTo>
                    <a:pt x="4825" y="41658"/>
                  </a:lnTo>
                  <a:lnTo>
                    <a:pt x="2920" y="41658"/>
                  </a:lnTo>
                </a:path>
                <a:path w="17779" h="50800">
                  <a:moveTo>
                    <a:pt x="6730" y="42420"/>
                  </a:moveTo>
                  <a:lnTo>
                    <a:pt x="5714" y="42420"/>
                  </a:lnTo>
                  <a:lnTo>
                    <a:pt x="4825" y="42420"/>
                  </a:lnTo>
                  <a:lnTo>
                    <a:pt x="3809" y="42420"/>
                  </a:lnTo>
                  <a:lnTo>
                    <a:pt x="2920" y="42420"/>
                  </a:lnTo>
                </a:path>
                <a:path w="17779" h="50800">
                  <a:moveTo>
                    <a:pt x="2920" y="37467"/>
                  </a:moveTo>
                  <a:lnTo>
                    <a:pt x="3809" y="37467"/>
                  </a:lnTo>
                  <a:lnTo>
                    <a:pt x="5714" y="37467"/>
                  </a:lnTo>
                </a:path>
                <a:path w="17779" h="50800">
                  <a:moveTo>
                    <a:pt x="0" y="50549"/>
                  </a:moveTo>
                  <a:lnTo>
                    <a:pt x="3809" y="50549"/>
                  </a:lnTo>
                  <a:lnTo>
                    <a:pt x="5714" y="50549"/>
                  </a:lnTo>
                </a:path>
                <a:path w="17779" h="50800">
                  <a:moveTo>
                    <a:pt x="5714" y="48898"/>
                  </a:moveTo>
                  <a:lnTo>
                    <a:pt x="1904" y="48898"/>
                  </a:lnTo>
                  <a:lnTo>
                    <a:pt x="0" y="49787"/>
                  </a:lnTo>
                </a:path>
                <a:path w="17779" h="50800">
                  <a:moveTo>
                    <a:pt x="16254" y="3302"/>
                  </a:moveTo>
                  <a:lnTo>
                    <a:pt x="1727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3312318" y="3204183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7619" y="0"/>
                  </a:moveTo>
                  <a:lnTo>
                    <a:pt x="8635" y="0"/>
                  </a:lnTo>
                  <a:lnTo>
                    <a:pt x="9524" y="0"/>
                  </a:lnTo>
                </a:path>
                <a:path w="9525" h="5714">
                  <a:moveTo>
                    <a:pt x="0" y="4826"/>
                  </a:moveTo>
                  <a:lnTo>
                    <a:pt x="0" y="5715"/>
                  </a:lnTo>
                  <a:lnTo>
                    <a:pt x="888" y="5715"/>
                  </a:lnTo>
                  <a:lnTo>
                    <a:pt x="888" y="4826"/>
                  </a:lnTo>
                  <a:lnTo>
                    <a:pt x="888" y="4064"/>
                  </a:lnTo>
                </a:path>
                <a:path w="9525" h="5714">
                  <a:moveTo>
                    <a:pt x="9524" y="0"/>
                  </a:moveTo>
                  <a:lnTo>
                    <a:pt x="8635" y="0"/>
                  </a:lnTo>
                  <a:lnTo>
                    <a:pt x="7619" y="0"/>
                  </a:lnTo>
                  <a:lnTo>
                    <a:pt x="660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3318032" y="320088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0" y="2413"/>
                  </a:lnTo>
                  <a:lnTo>
                    <a:pt x="888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3279682" y="3205707"/>
              <a:ext cx="13970" cy="38735"/>
            </a:xfrm>
            <a:custGeom>
              <a:avLst/>
              <a:gdLst/>
              <a:ahLst/>
              <a:cxnLst/>
              <a:rect l="l" t="t" r="r" b="b"/>
              <a:pathLst>
                <a:path w="13970" h="38735">
                  <a:moveTo>
                    <a:pt x="888" y="0"/>
                  </a:moveTo>
                  <a:lnTo>
                    <a:pt x="0" y="26163"/>
                  </a:lnTo>
                </a:path>
                <a:path w="13970" h="38735">
                  <a:moveTo>
                    <a:pt x="13460" y="38356"/>
                  </a:moveTo>
                  <a:lnTo>
                    <a:pt x="12444" y="38356"/>
                  </a:lnTo>
                </a:path>
                <a:path w="13970" h="38735">
                  <a:moveTo>
                    <a:pt x="12444" y="37594"/>
                  </a:moveTo>
                  <a:lnTo>
                    <a:pt x="13460" y="375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3290222" y="3239238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4" h="13335">
                  <a:moveTo>
                    <a:pt x="888" y="0"/>
                  </a:moveTo>
                  <a:lnTo>
                    <a:pt x="1904" y="0"/>
                  </a:lnTo>
                </a:path>
                <a:path w="1904" h="13335">
                  <a:moveTo>
                    <a:pt x="0" y="12192"/>
                  </a:moveTo>
                  <a:lnTo>
                    <a:pt x="888" y="11430"/>
                  </a:lnTo>
                  <a:lnTo>
                    <a:pt x="1904" y="11430"/>
                  </a:lnTo>
                </a:path>
                <a:path w="1904" h="13335">
                  <a:moveTo>
                    <a:pt x="1904" y="13081"/>
                  </a:moveTo>
                  <a:lnTo>
                    <a:pt x="0" y="13081"/>
                  </a:lnTo>
                </a:path>
                <a:path w="1904" h="13335">
                  <a:moveTo>
                    <a:pt x="0" y="13081"/>
                  </a:moveTo>
                  <a:lnTo>
                    <a:pt x="1904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3292127" y="32523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3290222" y="325066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70">
                  <a:moveTo>
                    <a:pt x="1904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3255681" y="323263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3189520" y="322285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3243236" y="3218789"/>
              <a:ext cx="1905" cy="32384"/>
            </a:xfrm>
            <a:custGeom>
              <a:avLst/>
              <a:gdLst/>
              <a:ahLst/>
              <a:cxnLst/>
              <a:rect l="l" t="t" r="r" b="b"/>
              <a:pathLst>
                <a:path w="1905" h="32385">
                  <a:moveTo>
                    <a:pt x="952" y="-13714"/>
                  </a:moveTo>
                  <a:lnTo>
                    <a:pt x="952" y="45593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3226854" y="3080859"/>
              <a:ext cx="8255" cy="29845"/>
            </a:xfrm>
            <a:custGeom>
              <a:avLst/>
              <a:gdLst/>
              <a:ahLst/>
              <a:cxnLst/>
              <a:rect l="l" t="t" r="r" b="b"/>
              <a:pathLst>
                <a:path w="8255" h="29844">
                  <a:moveTo>
                    <a:pt x="7746" y="0"/>
                  </a:moveTo>
                  <a:lnTo>
                    <a:pt x="0" y="2946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3306476" y="3083399"/>
              <a:ext cx="0" cy="22225"/>
            </a:xfrm>
            <a:custGeom>
              <a:avLst/>
              <a:gdLst/>
              <a:ahLst/>
              <a:cxnLst/>
              <a:rect l="l" t="t" r="r" b="b"/>
              <a:pathLst>
                <a:path h="22225">
                  <a:moveTo>
                    <a:pt x="-13714" y="10986"/>
                  </a:moveTo>
                  <a:lnTo>
                    <a:pt x="13714" y="10986"/>
                  </a:lnTo>
                </a:path>
              </a:pathLst>
            </a:custGeom>
            <a:ln w="219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3284507" y="3080859"/>
              <a:ext cx="3175" cy="25400"/>
            </a:xfrm>
            <a:custGeom>
              <a:avLst/>
              <a:gdLst/>
              <a:ahLst/>
              <a:cxnLst/>
              <a:rect l="l" t="t" r="r" b="b"/>
              <a:pathLst>
                <a:path w="3175" h="25400">
                  <a:moveTo>
                    <a:pt x="2793" y="0"/>
                  </a:moveTo>
                  <a:lnTo>
                    <a:pt x="0" y="2540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3239033" y="3067151"/>
              <a:ext cx="66040" cy="71755"/>
            </a:xfrm>
            <a:custGeom>
              <a:avLst/>
              <a:gdLst/>
              <a:ahLst/>
              <a:cxnLst/>
              <a:rect l="l" t="t" r="r" b="b"/>
              <a:pathLst>
                <a:path w="66039" h="71755">
                  <a:moveTo>
                    <a:pt x="30353" y="10668"/>
                  </a:moveTo>
                  <a:lnTo>
                    <a:pt x="0" y="10668"/>
                  </a:lnTo>
                  <a:lnTo>
                    <a:pt x="0" y="71501"/>
                  </a:lnTo>
                  <a:lnTo>
                    <a:pt x="30353" y="71501"/>
                  </a:lnTo>
                  <a:lnTo>
                    <a:pt x="30353" y="10668"/>
                  </a:lnTo>
                  <a:close/>
                </a:path>
                <a:path w="66039" h="71755">
                  <a:moveTo>
                    <a:pt x="65786" y="0"/>
                  </a:moveTo>
                  <a:lnTo>
                    <a:pt x="34544" y="0"/>
                  </a:lnTo>
                  <a:lnTo>
                    <a:pt x="34544" y="65024"/>
                  </a:lnTo>
                  <a:lnTo>
                    <a:pt x="65786" y="65024"/>
                  </a:lnTo>
                  <a:lnTo>
                    <a:pt x="6578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3197139" y="3102958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80" h="4444">
                  <a:moveTo>
                    <a:pt x="1904" y="3302"/>
                  </a:moveTo>
                  <a:lnTo>
                    <a:pt x="1904" y="1651"/>
                  </a:lnTo>
                  <a:lnTo>
                    <a:pt x="2920" y="762"/>
                  </a:lnTo>
                </a:path>
                <a:path w="17780" h="4444">
                  <a:moveTo>
                    <a:pt x="2920" y="762"/>
                  </a:moveTo>
                  <a:lnTo>
                    <a:pt x="17270" y="4064"/>
                  </a:lnTo>
                </a:path>
                <a:path w="17780" h="4444">
                  <a:moveTo>
                    <a:pt x="0" y="3302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3304572" y="3135599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-13714" y="5715"/>
                  </a:moveTo>
                  <a:lnTo>
                    <a:pt x="13714" y="5715"/>
                  </a:lnTo>
                </a:path>
              </a:pathLst>
            </a:custGeom>
            <a:ln w="11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3295047" y="3136361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0" y="11430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3294032" y="3136361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4">
                  <a:moveTo>
                    <a:pt x="0" y="11430"/>
                  </a:moveTo>
                  <a:lnTo>
                    <a:pt x="1015" y="0"/>
                  </a:lnTo>
                </a:path>
                <a:path w="19685" h="18414">
                  <a:moveTo>
                    <a:pt x="19175" y="3302"/>
                  </a:moveTo>
                  <a:lnTo>
                    <a:pt x="18286" y="18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3307492" y="3136361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0" y="11430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3280571" y="3131535"/>
              <a:ext cx="1905" cy="25400"/>
            </a:xfrm>
            <a:custGeom>
              <a:avLst/>
              <a:gdLst/>
              <a:ahLst/>
              <a:cxnLst/>
              <a:rect l="l" t="t" r="r" b="b"/>
              <a:pathLst>
                <a:path w="1904" h="25400">
                  <a:moveTo>
                    <a:pt x="1904" y="0"/>
                  </a:moveTo>
                  <a:lnTo>
                    <a:pt x="0" y="2527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3284507" y="3137250"/>
              <a:ext cx="1905" cy="19050"/>
            </a:xfrm>
            <a:custGeom>
              <a:avLst/>
              <a:gdLst/>
              <a:ahLst/>
              <a:cxnLst/>
              <a:rect l="l" t="t" r="r" b="b"/>
              <a:pathLst>
                <a:path w="1904" h="19050">
                  <a:moveTo>
                    <a:pt x="1904" y="0"/>
                  </a:moveTo>
                  <a:lnTo>
                    <a:pt x="0" y="1867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3304572" y="3147030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3295047" y="3147030"/>
              <a:ext cx="9525" cy="7620"/>
            </a:xfrm>
            <a:custGeom>
              <a:avLst/>
              <a:gdLst/>
              <a:ahLst/>
              <a:cxnLst/>
              <a:rect l="l" t="t" r="r" b="b"/>
              <a:pathLst>
                <a:path w="9525" h="7619">
                  <a:moveTo>
                    <a:pt x="0" y="7366"/>
                  </a:moveTo>
                  <a:lnTo>
                    <a:pt x="0" y="762"/>
                  </a:lnTo>
                  <a:lnTo>
                    <a:pt x="9524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3294032" y="3147792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3315112" y="31861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3307492" y="3147792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302"/>
                  </a:moveTo>
                  <a:lnTo>
                    <a:pt x="13714" y="3302"/>
                  </a:lnTo>
                </a:path>
              </a:pathLst>
            </a:custGeom>
            <a:ln w="66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3304572" y="314703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5" y="0"/>
                  </a:lnTo>
                  <a:lnTo>
                    <a:pt x="292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3282475" y="3107022"/>
              <a:ext cx="23495" cy="73660"/>
            </a:xfrm>
            <a:custGeom>
              <a:avLst/>
              <a:gdLst/>
              <a:ahLst/>
              <a:cxnLst/>
              <a:rect l="l" t="t" r="r" b="b"/>
              <a:pathLst>
                <a:path w="23495" h="73660">
                  <a:moveTo>
                    <a:pt x="2031" y="48898"/>
                  </a:moveTo>
                  <a:lnTo>
                    <a:pt x="0" y="73410"/>
                  </a:lnTo>
                </a:path>
                <a:path w="23495" h="73660">
                  <a:moveTo>
                    <a:pt x="11555" y="40769"/>
                  </a:moveTo>
                  <a:lnTo>
                    <a:pt x="12571" y="40769"/>
                  </a:lnTo>
                </a:path>
                <a:path w="23495" h="73660">
                  <a:moveTo>
                    <a:pt x="23111" y="0"/>
                  </a:moveTo>
                  <a:lnTo>
                    <a:pt x="13460" y="762"/>
                  </a:lnTo>
                </a:path>
                <a:path w="23495" h="73660">
                  <a:moveTo>
                    <a:pt x="16381" y="0"/>
                  </a:moveTo>
                  <a:lnTo>
                    <a:pt x="22096" y="0"/>
                  </a:lnTo>
                  <a:lnTo>
                    <a:pt x="2120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3298857" y="3107022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3303683" y="31070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3304572" y="31070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3295047" y="310626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5">
                  <a:moveTo>
                    <a:pt x="888" y="1524"/>
                  </a:moveTo>
                  <a:lnTo>
                    <a:pt x="0" y="1524"/>
                  </a:lnTo>
                </a:path>
                <a:path w="3810" h="1905">
                  <a:moveTo>
                    <a:pt x="3809" y="762"/>
                  </a:moveTo>
                  <a:lnTo>
                    <a:pt x="2793" y="762"/>
                  </a:lnTo>
                  <a:lnTo>
                    <a:pt x="2793" y="1524"/>
                  </a:lnTo>
                </a:path>
                <a:path w="3810" h="1905">
                  <a:moveTo>
                    <a:pt x="888" y="762"/>
                  </a:moveTo>
                  <a:lnTo>
                    <a:pt x="888" y="1524"/>
                  </a:lnTo>
                  <a:lnTo>
                    <a:pt x="1904" y="1524"/>
                  </a:lnTo>
                </a:path>
                <a:path w="3810" h="1905">
                  <a:moveTo>
                    <a:pt x="2793" y="0"/>
                  </a:moveTo>
                  <a:lnTo>
                    <a:pt x="1904" y="0"/>
                  </a:ln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3297841" y="31062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3295936" y="31070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3295936" y="31062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3295936" y="310626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1904" y="1524"/>
                  </a:moveTo>
                  <a:lnTo>
                    <a:pt x="1015" y="1524"/>
                  </a:lnTo>
                </a:path>
                <a:path w="3175" h="1905">
                  <a:moveTo>
                    <a:pt x="1904" y="762"/>
                  </a:moveTo>
                  <a:lnTo>
                    <a:pt x="2920" y="762"/>
                  </a:lnTo>
                </a:path>
                <a:path w="3175" h="1905">
                  <a:moveTo>
                    <a:pt x="2920" y="762"/>
                  </a:moveTo>
                  <a:lnTo>
                    <a:pt x="1904" y="762"/>
                  </a:lnTo>
                  <a:lnTo>
                    <a:pt x="1904" y="1524"/>
                  </a:lnTo>
                </a:path>
                <a:path w="3175" h="1905">
                  <a:moveTo>
                    <a:pt x="1904" y="0"/>
                  </a:move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3297841" y="310537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5841" y="1651"/>
                  </a:moveTo>
                  <a:lnTo>
                    <a:pt x="0" y="1651"/>
                  </a:lnTo>
                  <a:lnTo>
                    <a:pt x="0" y="889"/>
                  </a:lnTo>
                  <a:lnTo>
                    <a:pt x="5841" y="0"/>
                  </a:lnTo>
                  <a:lnTo>
                    <a:pt x="5841" y="1651"/>
                  </a:lnTo>
                  <a:close/>
                </a:path>
                <a:path w="6350" h="1905">
                  <a:moveTo>
                    <a:pt x="1015" y="1651"/>
                  </a:moveTo>
                  <a:lnTo>
                    <a:pt x="0" y="1651"/>
                  </a:lnTo>
                  <a:lnTo>
                    <a:pt x="5841" y="1651"/>
                  </a:lnTo>
                </a:path>
                <a:path w="6350" h="1905">
                  <a:moveTo>
                    <a:pt x="5841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3303683" y="31053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3296952" y="31077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3308381" y="3107784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3312318" y="3107784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4">
                  <a:moveTo>
                    <a:pt x="5714" y="10668"/>
                  </a:moveTo>
                  <a:lnTo>
                    <a:pt x="5714" y="9017"/>
                  </a:lnTo>
                  <a:lnTo>
                    <a:pt x="5714" y="7366"/>
                  </a:lnTo>
                  <a:lnTo>
                    <a:pt x="4698" y="5715"/>
                  </a:lnTo>
                  <a:lnTo>
                    <a:pt x="4698" y="4064"/>
                  </a:lnTo>
                  <a:lnTo>
                    <a:pt x="3809" y="2540"/>
                  </a:lnTo>
                  <a:lnTo>
                    <a:pt x="2793" y="1651"/>
                  </a:lnTo>
                  <a:lnTo>
                    <a:pt x="1904" y="889"/>
                  </a:lnTo>
                  <a:lnTo>
                    <a:pt x="888" y="889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3313207" y="311756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3306476" y="310537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015" y="1651"/>
                  </a:moveTo>
                  <a:lnTo>
                    <a:pt x="1904" y="1651"/>
                  </a:lnTo>
                  <a:lnTo>
                    <a:pt x="1904" y="2413"/>
                  </a:lnTo>
                </a:path>
                <a:path w="3175" h="2539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3309397" y="31053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3306476" y="310537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5" h="2539">
                  <a:moveTo>
                    <a:pt x="2920" y="1651"/>
                  </a:moveTo>
                  <a:lnTo>
                    <a:pt x="1904" y="1651"/>
                  </a:lnTo>
                  <a:lnTo>
                    <a:pt x="1015" y="1651"/>
                  </a:lnTo>
                  <a:lnTo>
                    <a:pt x="0" y="1651"/>
                  </a:lnTo>
                </a:path>
                <a:path w="4445" h="2539">
                  <a:moveTo>
                    <a:pt x="2920" y="1651"/>
                  </a:moveTo>
                  <a:lnTo>
                    <a:pt x="1015" y="1651"/>
                  </a:lnTo>
                  <a:lnTo>
                    <a:pt x="1904" y="1651"/>
                  </a:lnTo>
                </a:path>
                <a:path w="4445" h="2539">
                  <a:moveTo>
                    <a:pt x="1015" y="1651"/>
                  </a:moveTo>
                  <a:lnTo>
                    <a:pt x="2920" y="1651"/>
                  </a:lnTo>
                  <a:lnTo>
                    <a:pt x="3936" y="1651"/>
                  </a:lnTo>
                  <a:lnTo>
                    <a:pt x="1904" y="1651"/>
                  </a:lnTo>
                </a:path>
                <a:path w="4445" h="2539">
                  <a:moveTo>
                    <a:pt x="3936" y="889"/>
                  </a:moveTo>
                  <a:lnTo>
                    <a:pt x="2920" y="0"/>
                  </a:lnTo>
                  <a:lnTo>
                    <a:pt x="2920" y="1651"/>
                  </a:lnTo>
                </a:path>
                <a:path w="4445" h="2539">
                  <a:moveTo>
                    <a:pt x="2920" y="0"/>
                  </a:moveTo>
                  <a:lnTo>
                    <a:pt x="3936" y="889"/>
                  </a:lnTo>
                  <a:lnTo>
                    <a:pt x="3936" y="1651"/>
                  </a:lnTo>
                  <a:lnTo>
                    <a:pt x="2920" y="1651"/>
                  </a:lnTo>
                </a:path>
                <a:path w="4445" h="2539">
                  <a:moveTo>
                    <a:pt x="1904" y="2413"/>
                  </a:moveTo>
                  <a:lnTo>
                    <a:pt x="1904" y="1651"/>
                  </a:lnTo>
                  <a:lnTo>
                    <a:pt x="3936" y="1651"/>
                  </a:lnTo>
                  <a:lnTo>
                    <a:pt x="3936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3305080" y="3091654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1651"/>
                  </a:moveTo>
                  <a:lnTo>
                    <a:pt x="0" y="29084"/>
                  </a:lnTo>
                </a:path>
                <a:path h="29210">
                  <a:moveTo>
                    <a:pt x="0" y="0"/>
                  </a:moveTo>
                  <a:lnTo>
                    <a:pt x="0" y="274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3304572" y="3107022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3809" y="762"/>
                  </a:moveTo>
                  <a:lnTo>
                    <a:pt x="2920" y="0"/>
                  </a:lnTo>
                  <a:lnTo>
                    <a:pt x="1904" y="0"/>
                  </a:lnTo>
                  <a:lnTo>
                    <a:pt x="1015" y="0"/>
                  </a:lnTo>
                </a:path>
                <a:path w="3810" h="1269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  <a:path w="3810" h="1269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3295936" y="3131535"/>
              <a:ext cx="10160" cy="4445"/>
            </a:xfrm>
            <a:custGeom>
              <a:avLst/>
              <a:gdLst/>
              <a:ahLst/>
              <a:cxnLst/>
              <a:rect l="l" t="t" r="r" b="b"/>
              <a:pathLst>
                <a:path w="10160" h="4444">
                  <a:moveTo>
                    <a:pt x="0" y="0"/>
                  </a:moveTo>
                  <a:lnTo>
                    <a:pt x="9651" y="0"/>
                  </a:lnTo>
                  <a:lnTo>
                    <a:pt x="8635" y="40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3295936" y="31315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3295047" y="313153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0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3295047" y="313229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3308381" y="3131535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3314223" y="3125819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2793" y="6477"/>
                  </a:moveTo>
                  <a:lnTo>
                    <a:pt x="2793" y="4826"/>
                  </a:lnTo>
                  <a:lnTo>
                    <a:pt x="3809" y="3175"/>
                  </a:lnTo>
                  <a:lnTo>
                    <a:pt x="3809" y="1651"/>
                  </a:lnTo>
                  <a:lnTo>
                    <a:pt x="3809" y="0"/>
                  </a:lnTo>
                </a:path>
                <a:path w="3810" h="10160">
                  <a:moveTo>
                    <a:pt x="2793" y="6477"/>
                  </a:moveTo>
                  <a:lnTo>
                    <a:pt x="888" y="8890"/>
                  </a:lnTo>
                  <a:lnTo>
                    <a:pt x="0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3313207" y="3124930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4" h="15239">
                  <a:moveTo>
                    <a:pt x="0" y="0"/>
                  </a:moveTo>
                  <a:lnTo>
                    <a:pt x="1015" y="0"/>
                  </a:lnTo>
                </a:path>
                <a:path w="1904" h="15239">
                  <a:moveTo>
                    <a:pt x="1904" y="0"/>
                  </a:moveTo>
                  <a:lnTo>
                    <a:pt x="0" y="0"/>
                  </a:lnTo>
                </a:path>
                <a:path w="1904" h="15239">
                  <a:moveTo>
                    <a:pt x="0" y="0"/>
                  </a:moveTo>
                  <a:lnTo>
                    <a:pt x="1904" y="0"/>
                  </a:lnTo>
                </a:path>
                <a:path w="1904" h="15239">
                  <a:moveTo>
                    <a:pt x="0" y="0"/>
                  </a:moveTo>
                  <a:lnTo>
                    <a:pt x="1904" y="0"/>
                  </a:lnTo>
                </a:path>
                <a:path w="1904" h="15239">
                  <a:moveTo>
                    <a:pt x="1015" y="10668"/>
                  </a:moveTo>
                  <a:lnTo>
                    <a:pt x="1015" y="12319"/>
                  </a:lnTo>
                  <a:lnTo>
                    <a:pt x="0" y="13081"/>
                  </a:lnTo>
                  <a:lnTo>
                    <a:pt x="0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3305587" y="313153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3" y="0"/>
                  </a:moveTo>
                  <a:lnTo>
                    <a:pt x="1904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3291873" y="3107022"/>
              <a:ext cx="27940" cy="24765"/>
            </a:xfrm>
            <a:custGeom>
              <a:avLst/>
              <a:gdLst/>
              <a:ahLst/>
              <a:cxnLst/>
              <a:rect l="l" t="t" r="r" b="b"/>
              <a:pathLst>
                <a:path w="27939" h="24764">
                  <a:moveTo>
                    <a:pt x="0" y="24512"/>
                  </a:moveTo>
                  <a:lnTo>
                    <a:pt x="27429" y="24512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45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3282221" y="3107784"/>
              <a:ext cx="27940" cy="24130"/>
            </a:xfrm>
            <a:custGeom>
              <a:avLst/>
              <a:gdLst/>
              <a:ahLst/>
              <a:cxnLst/>
              <a:rect l="l" t="t" r="r" b="b"/>
              <a:pathLst>
                <a:path w="27939" h="24130">
                  <a:moveTo>
                    <a:pt x="0" y="23750"/>
                  </a:moveTo>
                  <a:lnTo>
                    <a:pt x="27429" y="23750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3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3281333" y="3107784"/>
              <a:ext cx="27940" cy="24765"/>
            </a:xfrm>
            <a:custGeom>
              <a:avLst/>
              <a:gdLst/>
              <a:ahLst/>
              <a:cxnLst/>
              <a:rect l="l" t="t" r="r" b="b"/>
              <a:pathLst>
                <a:path w="27939" h="24764">
                  <a:moveTo>
                    <a:pt x="0" y="24512"/>
                  </a:moveTo>
                  <a:lnTo>
                    <a:pt x="27429" y="24512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45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3294666" y="3107784"/>
              <a:ext cx="27940" cy="24130"/>
            </a:xfrm>
            <a:custGeom>
              <a:avLst/>
              <a:gdLst/>
              <a:ahLst/>
              <a:cxnLst/>
              <a:rect l="l" t="t" r="r" b="b"/>
              <a:pathLst>
                <a:path w="27939" h="24130">
                  <a:moveTo>
                    <a:pt x="0" y="23750"/>
                  </a:moveTo>
                  <a:lnTo>
                    <a:pt x="27429" y="23750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2375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3318032" y="311845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3310413" y="3117564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2793" y="0"/>
                  </a:moveTo>
                  <a:lnTo>
                    <a:pt x="1904" y="0"/>
                  </a:lnTo>
                  <a:lnTo>
                    <a:pt x="888" y="889"/>
                  </a:lnTo>
                  <a:lnTo>
                    <a:pt x="888" y="1651"/>
                  </a:lnTo>
                  <a:lnTo>
                    <a:pt x="0" y="2540"/>
                  </a:lnTo>
                  <a:lnTo>
                    <a:pt x="0" y="3302"/>
                  </a:lnTo>
                  <a:lnTo>
                    <a:pt x="0" y="4191"/>
                  </a:lnTo>
                  <a:lnTo>
                    <a:pt x="888" y="4953"/>
                  </a:lnTo>
                  <a:lnTo>
                    <a:pt x="888" y="5715"/>
                  </a:lnTo>
                  <a:lnTo>
                    <a:pt x="888" y="6604"/>
                  </a:lnTo>
                  <a:lnTo>
                    <a:pt x="1904" y="6604"/>
                  </a:lnTo>
                  <a:lnTo>
                    <a:pt x="1904" y="7366"/>
                  </a:lnTo>
                  <a:lnTo>
                    <a:pt x="2793" y="7366"/>
                  </a:lnTo>
                </a:path>
                <a:path w="5079" h="7619">
                  <a:moveTo>
                    <a:pt x="4698" y="0"/>
                  </a:moveTo>
                  <a:lnTo>
                    <a:pt x="3809" y="0"/>
                  </a:lnTo>
                  <a:lnTo>
                    <a:pt x="2793" y="0"/>
                  </a:lnTo>
                  <a:lnTo>
                    <a:pt x="2793" y="889"/>
                  </a:lnTo>
                  <a:lnTo>
                    <a:pt x="2793" y="1651"/>
                  </a:lnTo>
                  <a:lnTo>
                    <a:pt x="1904" y="2540"/>
                  </a:lnTo>
                  <a:lnTo>
                    <a:pt x="1904" y="3302"/>
                  </a:lnTo>
                  <a:lnTo>
                    <a:pt x="1904" y="4191"/>
                  </a:lnTo>
                  <a:lnTo>
                    <a:pt x="2793" y="4953"/>
                  </a:lnTo>
                  <a:lnTo>
                    <a:pt x="2793" y="5715"/>
                  </a:lnTo>
                  <a:lnTo>
                    <a:pt x="2793" y="6604"/>
                  </a:lnTo>
                  <a:lnTo>
                    <a:pt x="3809" y="6604"/>
                  </a:lnTo>
                  <a:lnTo>
                    <a:pt x="3809" y="7366"/>
                  </a:lnTo>
                  <a:lnTo>
                    <a:pt x="4698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3315112" y="3117564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366"/>
                  </a:moveTo>
                  <a:lnTo>
                    <a:pt x="1015" y="7366"/>
                  </a:lnTo>
                  <a:lnTo>
                    <a:pt x="1015" y="6604"/>
                  </a:lnTo>
                  <a:lnTo>
                    <a:pt x="1904" y="6604"/>
                  </a:lnTo>
                  <a:lnTo>
                    <a:pt x="1904" y="889"/>
                  </a:lnTo>
                  <a:lnTo>
                    <a:pt x="1015" y="889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3282475" y="3106133"/>
              <a:ext cx="2540" cy="25400"/>
            </a:xfrm>
            <a:custGeom>
              <a:avLst/>
              <a:gdLst/>
              <a:ahLst/>
              <a:cxnLst/>
              <a:rect l="l" t="t" r="r" b="b"/>
              <a:pathLst>
                <a:path w="2539" h="25400">
                  <a:moveTo>
                    <a:pt x="2031" y="0"/>
                  </a:moveTo>
                  <a:lnTo>
                    <a:pt x="0" y="2540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3303683" y="3105371"/>
              <a:ext cx="13335" cy="19685"/>
            </a:xfrm>
            <a:custGeom>
              <a:avLst/>
              <a:gdLst/>
              <a:ahLst/>
              <a:cxnLst/>
              <a:rect l="l" t="t" r="r" b="b"/>
              <a:pathLst>
                <a:path w="13335" h="19685">
                  <a:moveTo>
                    <a:pt x="0" y="1651"/>
                  </a:moveTo>
                  <a:lnTo>
                    <a:pt x="1904" y="1651"/>
                  </a:lnTo>
                  <a:lnTo>
                    <a:pt x="3809" y="1651"/>
                  </a:lnTo>
                  <a:lnTo>
                    <a:pt x="5714" y="1651"/>
                  </a:lnTo>
                </a:path>
                <a:path w="13335" h="19685">
                  <a:moveTo>
                    <a:pt x="5714" y="0"/>
                  </a:moveTo>
                  <a:lnTo>
                    <a:pt x="3809" y="0"/>
                  </a:lnTo>
                  <a:lnTo>
                    <a:pt x="1904" y="0"/>
                  </a:lnTo>
                  <a:lnTo>
                    <a:pt x="0" y="0"/>
                  </a:lnTo>
                </a:path>
                <a:path w="13335" h="19685">
                  <a:moveTo>
                    <a:pt x="13333" y="16384"/>
                  </a:moveTo>
                  <a:lnTo>
                    <a:pt x="13333" y="17908"/>
                  </a:lnTo>
                  <a:lnTo>
                    <a:pt x="12444" y="18797"/>
                  </a:lnTo>
                  <a:lnTo>
                    <a:pt x="12444" y="19559"/>
                  </a:lnTo>
                  <a:lnTo>
                    <a:pt x="11428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3310413" y="3120104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0"/>
                  </a:moveTo>
                  <a:lnTo>
                    <a:pt x="0" y="1651"/>
                  </a:lnTo>
                  <a:lnTo>
                    <a:pt x="888" y="2413"/>
                  </a:lnTo>
                  <a:lnTo>
                    <a:pt x="888" y="3175"/>
                  </a:lnTo>
                  <a:lnTo>
                    <a:pt x="888" y="4064"/>
                  </a:lnTo>
                  <a:lnTo>
                    <a:pt x="1904" y="4826"/>
                  </a:lnTo>
                  <a:lnTo>
                    <a:pt x="2793" y="482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3286412" y="3107022"/>
              <a:ext cx="31115" cy="30480"/>
            </a:xfrm>
            <a:custGeom>
              <a:avLst/>
              <a:gdLst/>
              <a:ahLst/>
              <a:cxnLst/>
              <a:rect l="l" t="t" r="r" b="b"/>
              <a:pathLst>
                <a:path w="31114" h="30480">
                  <a:moveTo>
                    <a:pt x="28699" y="17908"/>
                  </a:moveTo>
                  <a:lnTo>
                    <a:pt x="27810" y="17146"/>
                  </a:lnTo>
                  <a:lnTo>
                    <a:pt x="26794" y="17146"/>
                  </a:lnTo>
                  <a:lnTo>
                    <a:pt x="26794" y="16257"/>
                  </a:lnTo>
                  <a:lnTo>
                    <a:pt x="26794" y="15494"/>
                  </a:lnTo>
                  <a:lnTo>
                    <a:pt x="25905" y="14732"/>
                  </a:lnTo>
                  <a:lnTo>
                    <a:pt x="25905" y="13081"/>
                  </a:lnTo>
                  <a:lnTo>
                    <a:pt x="25905" y="12192"/>
                  </a:lnTo>
                  <a:lnTo>
                    <a:pt x="26794" y="11430"/>
                  </a:lnTo>
                  <a:lnTo>
                    <a:pt x="27810" y="10541"/>
                  </a:lnTo>
                  <a:lnTo>
                    <a:pt x="28699" y="10541"/>
                  </a:lnTo>
                  <a:lnTo>
                    <a:pt x="29715" y="10541"/>
                  </a:lnTo>
                  <a:lnTo>
                    <a:pt x="29715" y="11430"/>
                  </a:lnTo>
                  <a:lnTo>
                    <a:pt x="30604" y="12192"/>
                  </a:lnTo>
                  <a:lnTo>
                    <a:pt x="30604" y="13081"/>
                  </a:lnTo>
                  <a:lnTo>
                    <a:pt x="30604" y="13843"/>
                  </a:lnTo>
                  <a:lnTo>
                    <a:pt x="30604" y="14732"/>
                  </a:lnTo>
                </a:path>
                <a:path w="31114" h="30480">
                  <a:moveTo>
                    <a:pt x="888" y="11430"/>
                  </a:moveTo>
                  <a:lnTo>
                    <a:pt x="0" y="30227"/>
                  </a:lnTo>
                </a:path>
                <a:path w="31114" h="30480">
                  <a:moveTo>
                    <a:pt x="10540" y="762"/>
                  </a:moveTo>
                  <a:lnTo>
                    <a:pt x="9524" y="762"/>
                  </a:lnTo>
                  <a:lnTo>
                    <a:pt x="9524" y="0"/>
                  </a:lnTo>
                  <a:lnTo>
                    <a:pt x="10540" y="0"/>
                  </a:lnTo>
                  <a:lnTo>
                    <a:pt x="1142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3263300" y="3120104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3175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3184694" y="3119215"/>
              <a:ext cx="68580" cy="67310"/>
            </a:xfrm>
            <a:custGeom>
              <a:avLst/>
              <a:gdLst/>
              <a:ahLst/>
              <a:cxnLst/>
              <a:rect l="l" t="t" r="r" b="b"/>
              <a:pathLst>
                <a:path w="68579" h="67310">
                  <a:moveTo>
                    <a:pt x="68065" y="5715"/>
                  </a:moveTo>
                  <a:lnTo>
                    <a:pt x="65272" y="38356"/>
                  </a:lnTo>
                  <a:lnTo>
                    <a:pt x="63367" y="66933"/>
                  </a:lnTo>
                </a:path>
                <a:path w="68579" h="67310">
                  <a:moveTo>
                    <a:pt x="1904" y="17146"/>
                  </a:moveTo>
                  <a:lnTo>
                    <a:pt x="7746" y="889"/>
                  </a:lnTo>
                </a:path>
                <a:path w="68579" h="67310">
                  <a:moveTo>
                    <a:pt x="0" y="16384"/>
                  </a:move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3192440" y="3105371"/>
              <a:ext cx="21590" cy="15240"/>
            </a:xfrm>
            <a:custGeom>
              <a:avLst/>
              <a:gdLst/>
              <a:ahLst/>
              <a:cxnLst/>
              <a:rect l="l" t="t" r="r" b="b"/>
              <a:pathLst>
                <a:path w="21589" h="15239">
                  <a:moveTo>
                    <a:pt x="888" y="11430"/>
                  </a:moveTo>
                  <a:lnTo>
                    <a:pt x="0" y="14732"/>
                  </a:lnTo>
                </a:path>
                <a:path w="21589" h="15239">
                  <a:moveTo>
                    <a:pt x="888" y="11430"/>
                  </a:moveTo>
                  <a:lnTo>
                    <a:pt x="8635" y="14732"/>
                  </a:lnTo>
                  <a:lnTo>
                    <a:pt x="16254" y="13843"/>
                  </a:lnTo>
                </a:path>
                <a:path w="21589" h="15239">
                  <a:moveTo>
                    <a:pt x="6603" y="889"/>
                  </a:moveTo>
                  <a:lnTo>
                    <a:pt x="5714" y="889"/>
                  </a:lnTo>
                  <a:lnTo>
                    <a:pt x="4698" y="889"/>
                  </a:lnTo>
                  <a:lnTo>
                    <a:pt x="3809" y="889"/>
                  </a:lnTo>
                </a:path>
                <a:path w="21589" h="15239">
                  <a:moveTo>
                    <a:pt x="888" y="11430"/>
                  </a:moveTo>
                  <a:lnTo>
                    <a:pt x="6603" y="889"/>
                  </a:lnTo>
                </a:path>
                <a:path w="21589" h="15239">
                  <a:moveTo>
                    <a:pt x="6603" y="889"/>
                  </a:moveTo>
                  <a:lnTo>
                    <a:pt x="5714" y="889"/>
                  </a:lnTo>
                  <a:lnTo>
                    <a:pt x="4698" y="0"/>
                  </a:lnTo>
                  <a:lnTo>
                    <a:pt x="4698" y="889"/>
                  </a:lnTo>
                </a:path>
                <a:path w="21589" h="15239">
                  <a:moveTo>
                    <a:pt x="21080" y="4064"/>
                  </a:moveTo>
                  <a:lnTo>
                    <a:pt x="16254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3219235" y="31110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3193329" y="3106260"/>
              <a:ext cx="26034" cy="13970"/>
            </a:xfrm>
            <a:custGeom>
              <a:avLst/>
              <a:gdLst/>
              <a:ahLst/>
              <a:cxnLst/>
              <a:rect l="l" t="t" r="r" b="b"/>
              <a:pathLst>
                <a:path w="26035" h="13969">
                  <a:moveTo>
                    <a:pt x="5714" y="0"/>
                  </a:moveTo>
                  <a:lnTo>
                    <a:pt x="20191" y="3175"/>
                  </a:lnTo>
                </a:path>
                <a:path w="26035" h="13969">
                  <a:moveTo>
                    <a:pt x="0" y="10541"/>
                  </a:moveTo>
                  <a:lnTo>
                    <a:pt x="7746" y="13843"/>
                  </a:lnTo>
                </a:path>
                <a:path w="26035" h="13969">
                  <a:moveTo>
                    <a:pt x="20191" y="3175"/>
                  </a:moveTo>
                  <a:lnTo>
                    <a:pt x="21080" y="2413"/>
                  </a:lnTo>
                  <a:lnTo>
                    <a:pt x="21080" y="762"/>
                  </a:lnTo>
                </a:path>
                <a:path w="26035" h="13969">
                  <a:moveTo>
                    <a:pt x="25905" y="4826"/>
                  </a:moveTo>
                  <a:lnTo>
                    <a:pt x="24889" y="4826"/>
                  </a:lnTo>
                  <a:lnTo>
                    <a:pt x="24000" y="4064"/>
                  </a:lnTo>
                  <a:lnTo>
                    <a:pt x="22984" y="4064"/>
                  </a:lnTo>
                  <a:lnTo>
                    <a:pt x="22096" y="4064"/>
                  </a:lnTo>
                  <a:lnTo>
                    <a:pt x="22096" y="3175"/>
                  </a:lnTo>
                  <a:lnTo>
                    <a:pt x="21080" y="3175"/>
                  </a:lnTo>
                  <a:lnTo>
                    <a:pt x="20191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3190409" y="31168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1015" y="0"/>
                  </a:moveTo>
                  <a:lnTo>
                    <a:pt x="0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3191424" y="3106260"/>
              <a:ext cx="35560" cy="10795"/>
            </a:xfrm>
            <a:custGeom>
              <a:avLst/>
              <a:gdLst/>
              <a:ahLst/>
              <a:cxnLst/>
              <a:rect l="l" t="t" r="r" b="b"/>
              <a:pathLst>
                <a:path w="35560" h="10794">
                  <a:moveTo>
                    <a:pt x="0" y="10541"/>
                  </a:moveTo>
                  <a:lnTo>
                    <a:pt x="4825" y="0"/>
                  </a:lnTo>
                </a:path>
                <a:path w="35560" h="10794">
                  <a:moveTo>
                    <a:pt x="4825" y="0"/>
                  </a:moveTo>
                  <a:lnTo>
                    <a:pt x="5714" y="0"/>
                  </a:lnTo>
                </a:path>
                <a:path w="35560" h="10794">
                  <a:moveTo>
                    <a:pt x="35429" y="4064"/>
                  </a:moveTo>
                  <a:lnTo>
                    <a:pt x="34540" y="8890"/>
                  </a:lnTo>
                </a:path>
                <a:path w="35560" h="10794">
                  <a:moveTo>
                    <a:pt x="27810" y="4826"/>
                  </a:moveTo>
                  <a:lnTo>
                    <a:pt x="35429" y="4064"/>
                  </a:lnTo>
                </a:path>
                <a:path w="35560" h="10794">
                  <a:moveTo>
                    <a:pt x="27810" y="4826"/>
                  </a:moveTo>
                  <a:lnTo>
                    <a:pt x="28826" y="2413"/>
                  </a:lnTo>
                </a:path>
                <a:path w="35560" h="10794">
                  <a:moveTo>
                    <a:pt x="22984" y="762"/>
                  </a:moveTo>
                  <a:lnTo>
                    <a:pt x="24000" y="762"/>
                  </a:lnTo>
                  <a:lnTo>
                    <a:pt x="24889" y="1524"/>
                  </a:lnTo>
                  <a:lnTo>
                    <a:pt x="25905" y="1524"/>
                  </a:lnTo>
                  <a:lnTo>
                    <a:pt x="26794" y="1524"/>
                  </a:lnTo>
                  <a:lnTo>
                    <a:pt x="27810" y="1524"/>
                  </a:lnTo>
                  <a:lnTo>
                    <a:pt x="28826" y="1524"/>
                  </a:lnTo>
                  <a:lnTo>
                    <a:pt x="28826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3214409" y="312175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3192440" y="3120104"/>
              <a:ext cx="29845" cy="21590"/>
            </a:xfrm>
            <a:custGeom>
              <a:avLst/>
              <a:gdLst/>
              <a:ahLst/>
              <a:cxnLst/>
              <a:rect l="l" t="t" r="r" b="b"/>
              <a:pathLst>
                <a:path w="29844" h="21589">
                  <a:moveTo>
                    <a:pt x="16254" y="2413"/>
                  </a:moveTo>
                  <a:lnTo>
                    <a:pt x="12444" y="20321"/>
                  </a:lnTo>
                </a:path>
                <a:path w="29844" h="21589">
                  <a:moveTo>
                    <a:pt x="21969" y="3175"/>
                  </a:moveTo>
                  <a:lnTo>
                    <a:pt x="17270" y="21210"/>
                  </a:lnTo>
                </a:path>
                <a:path w="29844" h="21589">
                  <a:moveTo>
                    <a:pt x="16254" y="2413"/>
                  </a:moveTo>
                  <a:lnTo>
                    <a:pt x="12444" y="20321"/>
                  </a:lnTo>
                </a:path>
                <a:path w="29844" h="21589">
                  <a:moveTo>
                    <a:pt x="29715" y="19559"/>
                  </a:moveTo>
                  <a:lnTo>
                    <a:pt x="17270" y="21210"/>
                  </a:lnTo>
                </a:path>
                <a:path w="29844" h="21589">
                  <a:moveTo>
                    <a:pt x="0" y="0"/>
                  </a:moveTo>
                  <a:lnTo>
                    <a:pt x="7619" y="2413"/>
                  </a:lnTo>
                  <a:lnTo>
                    <a:pt x="1625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3208695" y="311921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3214409" y="3111848"/>
              <a:ext cx="12065" cy="27940"/>
            </a:xfrm>
            <a:custGeom>
              <a:avLst/>
              <a:gdLst/>
              <a:ahLst/>
              <a:cxnLst/>
              <a:rect l="l" t="t" r="r" b="b"/>
              <a:pathLst>
                <a:path w="12064" h="27939">
                  <a:moveTo>
                    <a:pt x="4825" y="0"/>
                  </a:moveTo>
                  <a:lnTo>
                    <a:pt x="0" y="9906"/>
                  </a:lnTo>
                </a:path>
                <a:path w="12064" h="27939">
                  <a:moveTo>
                    <a:pt x="11555" y="3302"/>
                  </a:moveTo>
                  <a:lnTo>
                    <a:pt x="7746" y="2781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3190409" y="3119215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2031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3191424" y="3109435"/>
              <a:ext cx="27940" cy="13970"/>
            </a:xfrm>
            <a:custGeom>
              <a:avLst/>
              <a:gdLst/>
              <a:ahLst/>
              <a:cxnLst/>
              <a:rect l="l" t="t" r="r" b="b"/>
              <a:pathLst>
                <a:path w="27939" h="13969">
                  <a:moveTo>
                    <a:pt x="0" y="7366"/>
                  </a:moveTo>
                  <a:lnTo>
                    <a:pt x="1015" y="7366"/>
                  </a:lnTo>
                  <a:lnTo>
                    <a:pt x="1904" y="7366"/>
                  </a:lnTo>
                </a:path>
                <a:path w="27939" h="13969">
                  <a:moveTo>
                    <a:pt x="22096" y="0"/>
                  </a:moveTo>
                  <a:lnTo>
                    <a:pt x="24000" y="889"/>
                  </a:lnTo>
                  <a:lnTo>
                    <a:pt x="26794" y="1651"/>
                  </a:lnTo>
                  <a:lnTo>
                    <a:pt x="26794" y="2413"/>
                  </a:lnTo>
                  <a:lnTo>
                    <a:pt x="27810" y="2413"/>
                  </a:lnTo>
                </a:path>
                <a:path w="27939" h="13969">
                  <a:moveTo>
                    <a:pt x="17270" y="9779"/>
                  </a:moveTo>
                  <a:lnTo>
                    <a:pt x="16254" y="9779"/>
                  </a:lnTo>
                  <a:lnTo>
                    <a:pt x="14349" y="10668"/>
                  </a:lnTo>
                  <a:lnTo>
                    <a:pt x="12444" y="10668"/>
                  </a:lnTo>
                  <a:lnTo>
                    <a:pt x="11555" y="10668"/>
                  </a:lnTo>
                  <a:lnTo>
                    <a:pt x="9651" y="10668"/>
                  </a:lnTo>
                </a:path>
                <a:path w="27939" h="13969">
                  <a:moveTo>
                    <a:pt x="22984" y="13843"/>
                  </a:moveTo>
                  <a:lnTo>
                    <a:pt x="18286" y="13081"/>
                  </a:lnTo>
                  <a:lnTo>
                    <a:pt x="17270" y="13081"/>
                  </a:lnTo>
                </a:path>
                <a:path w="27939" h="13969">
                  <a:moveTo>
                    <a:pt x="17270" y="9779"/>
                  </a:moveTo>
                  <a:lnTo>
                    <a:pt x="20191" y="10668"/>
                  </a:lnTo>
                  <a:lnTo>
                    <a:pt x="22096" y="11430"/>
                  </a:lnTo>
                  <a:lnTo>
                    <a:pt x="22984" y="11430"/>
                  </a:lnTo>
                  <a:lnTo>
                    <a:pt x="22984" y="1231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3306476" y="308251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3212505" y="3085812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920" y="2413"/>
                  </a:moveTo>
                  <a:lnTo>
                    <a:pt x="1904" y="1651"/>
                  </a:lnTo>
                  <a:lnTo>
                    <a:pt x="1904" y="762"/>
                  </a:lnTo>
                  <a:lnTo>
                    <a:pt x="1015" y="762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3206790" y="3085812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4825" y="0"/>
                  </a:moveTo>
                  <a:lnTo>
                    <a:pt x="1904" y="762"/>
                  </a:lnTo>
                  <a:lnTo>
                    <a:pt x="0" y="330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3198155" y="3088225"/>
              <a:ext cx="17780" cy="15875"/>
            </a:xfrm>
            <a:custGeom>
              <a:avLst/>
              <a:gdLst/>
              <a:ahLst/>
              <a:cxnLst/>
              <a:rect l="l" t="t" r="r" b="b"/>
              <a:pathLst>
                <a:path w="17780" h="15875">
                  <a:moveTo>
                    <a:pt x="17270" y="0"/>
                  </a:moveTo>
                  <a:lnTo>
                    <a:pt x="16254" y="0"/>
                  </a:lnTo>
                  <a:lnTo>
                    <a:pt x="15365" y="0"/>
                  </a:lnTo>
                  <a:lnTo>
                    <a:pt x="14349" y="0"/>
                  </a:lnTo>
                  <a:lnTo>
                    <a:pt x="14349" y="889"/>
                  </a:lnTo>
                  <a:lnTo>
                    <a:pt x="13460" y="889"/>
                  </a:lnTo>
                  <a:lnTo>
                    <a:pt x="12444" y="889"/>
                  </a:lnTo>
                  <a:lnTo>
                    <a:pt x="11555" y="889"/>
                  </a:lnTo>
                </a:path>
                <a:path w="17780" h="15875">
                  <a:moveTo>
                    <a:pt x="17270" y="0"/>
                  </a:moveTo>
                  <a:lnTo>
                    <a:pt x="16254" y="0"/>
                  </a:lnTo>
                  <a:lnTo>
                    <a:pt x="15365" y="0"/>
                  </a:lnTo>
                  <a:lnTo>
                    <a:pt x="14349" y="0"/>
                  </a:lnTo>
                  <a:lnTo>
                    <a:pt x="14349" y="889"/>
                  </a:lnTo>
                  <a:lnTo>
                    <a:pt x="13460" y="889"/>
                  </a:lnTo>
                  <a:lnTo>
                    <a:pt x="12444" y="889"/>
                  </a:lnTo>
                  <a:lnTo>
                    <a:pt x="11555" y="889"/>
                  </a:lnTo>
                </a:path>
                <a:path w="17780" h="15875">
                  <a:moveTo>
                    <a:pt x="0" y="14732"/>
                  </a:moveTo>
                  <a:lnTo>
                    <a:pt x="0" y="15494"/>
                  </a:lnTo>
                  <a:lnTo>
                    <a:pt x="888" y="15494"/>
                  </a:lnTo>
                  <a:lnTo>
                    <a:pt x="1904" y="15494"/>
                  </a:lnTo>
                </a:path>
                <a:path w="17780" h="15875">
                  <a:moveTo>
                    <a:pt x="11555" y="889"/>
                  </a:moveTo>
                  <a:lnTo>
                    <a:pt x="10540" y="889"/>
                  </a:lnTo>
                  <a:lnTo>
                    <a:pt x="9524" y="1651"/>
                  </a:lnTo>
                  <a:lnTo>
                    <a:pt x="863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3206790" y="30891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3210600" y="309317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3206790" y="3088225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89" h="5080">
                  <a:moveTo>
                    <a:pt x="2920" y="889"/>
                  </a:moveTo>
                  <a:lnTo>
                    <a:pt x="1904" y="889"/>
                  </a:lnTo>
                  <a:lnTo>
                    <a:pt x="888" y="1651"/>
                  </a:lnTo>
                  <a:lnTo>
                    <a:pt x="0" y="1651"/>
                  </a:lnTo>
                </a:path>
                <a:path w="8889" h="5080">
                  <a:moveTo>
                    <a:pt x="5714" y="4953"/>
                  </a:moveTo>
                  <a:lnTo>
                    <a:pt x="6730" y="4953"/>
                  </a:lnTo>
                  <a:lnTo>
                    <a:pt x="6730" y="4064"/>
                  </a:lnTo>
                  <a:lnTo>
                    <a:pt x="7619" y="4064"/>
                  </a:lnTo>
                  <a:lnTo>
                    <a:pt x="7619" y="3302"/>
                  </a:lnTo>
                  <a:lnTo>
                    <a:pt x="8635" y="3302"/>
                  </a:lnTo>
                  <a:lnTo>
                    <a:pt x="8635" y="2413"/>
                  </a:lnTo>
                  <a:lnTo>
                    <a:pt x="8635" y="1651"/>
                  </a:lnTo>
                  <a:lnTo>
                    <a:pt x="8635" y="889"/>
                  </a:lnTo>
                  <a:lnTo>
                    <a:pt x="86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3206790" y="3085812"/>
              <a:ext cx="5715" cy="7620"/>
            </a:xfrm>
            <a:custGeom>
              <a:avLst/>
              <a:gdLst/>
              <a:ahLst/>
              <a:cxnLst/>
              <a:rect l="l" t="t" r="r" b="b"/>
              <a:pathLst>
                <a:path w="5714" h="7619">
                  <a:moveTo>
                    <a:pt x="0" y="4064"/>
                  </a:moveTo>
                  <a:lnTo>
                    <a:pt x="1904" y="6477"/>
                  </a:lnTo>
                  <a:lnTo>
                    <a:pt x="3809" y="7366"/>
                  </a:lnTo>
                </a:path>
                <a:path w="5714" h="7619">
                  <a:moveTo>
                    <a:pt x="4825" y="0"/>
                  </a:move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3212505" y="3006686"/>
              <a:ext cx="89535" cy="86995"/>
            </a:xfrm>
            <a:custGeom>
              <a:avLst/>
              <a:gdLst/>
              <a:ahLst/>
              <a:cxnLst/>
              <a:rect l="l" t="t" r="r" b="b"/>
              <a:pathLst>
                <a:path w="89535" h="86994">
                  <a:moveTo>
                    <a:pt x="0" y="86492"/>
                  </a:moveTo>
                  <a:lnTo>
                    <a:pt x="1015" y="86492"/>
                  </a:lnTo>
                  <a:lnTo>
                    <a:pt x="1904" y="85603"/>
                  </a:lnTo>
                  <a:lnTo>
                    <a:pt x="1904" y="84841"/>
                  </a:lnTo>
                  <a:lnTo>
                    <a:pt x="2920" y="83952"/>
                  </a:lnTo>
                  <a:lnTo>
                    <a:pt x="2920" y="83190"/>
                  </a:lnTo>
                  <a:lnTo>
                    <a:pt x="2920" y="81539"/>
                  </a:lnTo>
                </a:path>
                <a:path w="89535" h="86994">
                  <a:moveTo>
                    <a:pt x="89273" y="26036"/>
                  </a:moveTo>
                  <a:lnTo>
                    <a:pt x="87241" y="0"/>
                  </a:lnTo>
                  <a:lnTo>
                    <a:pt x="89273" y="26036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3311302" y="3005797"/>
              <a:ext cx="6985" cy="26670"/>
            </a:xfrm>
            <a:custGeom>
              <a:avLst/>
              <a:gdLst/>
              <a:ahLst/>
              <a:cxnLst/>
              <a:rect l="l" t="t" r="r" b="b"/>
              <a:pathLst>
                <a:path w="6985" h="26669">
                  <a:moveTo>
                    <a:pt x="1015" y="26163"/>
                  </a:moveTo>
                  <a:lnTo>
                    <a:pt x="0" y="0"/>
                  </a:lnTo>
                </a:path>
                <a:path w="6985" h="26669">
                  <a:moveTo>
                    <a:pt x="3809" y="0"/>
                  </a:moveTo>
                  <a:lnTo>
                    <a:pt x="4825" y="26163"/>
                  </a:lnTo>
                </a:path>
                <a:path w="6985" h="26669">
                  <a:moveTo>
                    <a:pt x="1015" y="26163"/>
                  </a:moveTo>
                  <a:lnTo>
                    <a:pt x="0" y="0"/>
                  </a:lnTo>
                </a:path>
                <a:path w="6985" h="26669">
                  <a:moveTo>
                    <a:pt x="3809" y="0"/>
                  </a:moveTo>
                  <a:lnTo>
                    <a:pt x="4825" y="26163"/>
                  </a:lnTo>
                </a:path>
                <a:path w="6985" h="26669">
                  <a:moveTo>
                    <a:pt x="4825" y="0"/>
                  </a:moveTo>
                  <a:lnTo>
                    <a:pt x="6730" y="26163"/>
                  </a:lnTo>
                  <a:lnTo>
                    <a:pt x="4825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3277387" y="2992094"/>
              <a:ext cx="35560" cy="66040"/>
            </a:xfrm>
            <a:custGeom>
              <a:avLst/>
              <a:gdLst/>
              <a:ahLst/>
              <a:cxnLst/>
              <a:rect l="l" t="t" r="r" b="b"/>
              <a:pathLst>
                <a:path w="35560" h="66039">
                  <a:moveTo>
                    <a:pt x="35179" y="2413"/>
                  </a:moveTo>
                  <a:lnTo>
                    <a:pt x="32258" y="2413"/>
                  </a:lnTo>
                  <a:lnTo>
                    <a:pt x="32258" y="0"/>
                  </a:lnTo>
                  <a:lnTo>
                    <a:pt x="0" y="0"/>
                  </a:lnTo>
                  <a:lnTo>
                    <a:pt x="0" y="65024"/>
                  </a:lnTo>
                  <a:lnTo>
                    <a:pt x="3937" y="65024"/>
                  </a:lnTo>
                  <a:lnTo>
                    <a:pt x="3937" y="65786"/>
                  </a:lnTo>
                  <a:lnTo>
                    <a:pt x="35179" y="65786"/>
                  </a:lnTo>
                  <a:lnTo>
                    <a:pt x="35179" y="241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3237521" y="2993604"/>
              <a:ext cx="29209" cy="62865"/>
            </a:xfrm>
            <a:custGeom>
              <a:avLst/>
              <a:gdLst/>
              <a:ahLst/>
              <a:cxnLst/>
              <a:rect l="l" t="t" r="r" b="b"/>
              <a:pathLst>
                <a:path w="29210" h="62864">
                  <a:moveTo>
                    <a:pt x="28699" y="0"/>
                  </a:moveTo>
                  <a:lnTo>
                    <a:pt x="24889" y="30989"/>
                  </a:lnTo>
                </a:path>
                <a:path w="29210" h="62864">
                  <a:moveTo>
                    <a:pt x="12444" y="16257"/>
                  </a:moveTo>
                  <a:lnTo>
                    <a:pt x="0" y="62868"/>
                  </a:lnTo>
                </a:path>
                <a:path w="29210" h="62864">
                  <a:moveTo>
                    <a:pt x="0" y="62868"/>
                  </a:moveTo>
                  <a:lnTo>
                    <a:pt x="13333" y="1625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3300762" y="30360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3300762" y="303678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15" y="1651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3301778" y="303843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3300762" y="3036025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3299746" y="3032722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5">
                  <a:moveTo>
                    <a:pt x="2920" y="7366"/>
                  </a:moveTo>
                  <a:lnTo>
                    <a:pt x="2031" y="7366"/>
                  </a:lnTo>
                  <a:lnTo>
                    <a:pt x="2031" y="8128"/>
                  </a:lnTo>
                  <a:lnTo>
                    <a:pt x="1015" y="8128"/>
                  </a:lnTo>
                </a:path>
                <a:path w="3175" h="8255">
                  <a:moveTo>
                    <a:pt x="2920" y="7366"/>
                  </a:moveTo>
                  <a:lnTo>
                    <a:pt x="2031" y="7366"/>
                  </a:lnTo>
                  <a:lnTo>
                    <a:pt x="2031" y="8128"/>
                  </a:lnTo>
                </a:path>
                <a:path w="3175" h="8255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3300762" y="30327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3300762" y="304085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3300762" y="3044153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3299746" y="3040089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1015" y="4064"/>
                  </a:moveTo>
                  <a:lnTo>
                    <a:pt x="1015" y="4953"/>
                  </a:lnTo>
                  <a:lnTo>
                    <a:pt x="0" y="4953"/>
                  </a:lnTo>
                </a:path>
                <a:path w="3175" h="5080">
                  <a:moveTo>
                    <a:pt x="2920" y="0"/>
                  </a:moveTo>
                  <a:lnTo>
                    <a:pt x="2031" y="1651"/>
                  </a:lnTo>
                  <a:lnTo>
                    <a:pt x="2031" y="3302"/>
                  </a:lnTo>
                  <a:lnTo>
                    <a:pt x="101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3299746" y="3032722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-13714" y="5715"/>
                  </a:moveTo>
                  <a:lnTo>
                    <a:pt x="13714" y="5715"/>
                  </a:lnTo>
                </a:path>
              </a:pathLst>
            </a:custGeom>
            <a:ln w="11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3305587" y="3031960"/>
              <a:ext cx="5715" cy="8890"/>
            </a:xfrm>
            <a:custGeom>
              <a:avLst/>
              <a:gdLst/>
              <a:ahLst/>
              <a:cxnLst/>
              <a:rect l="l" t="t" r="r" b="b"/>
              <a:pathLst>
                <a:path w="5714" h="8889">
                  <a:moveTo>
                    <a:pt x="2793" y="8890"/>
                  </a:moveTo>
                  <a:lnTo>
                    <a:pt x="1904" y="8890"/>
                  </a:lnTo>
                  <a:lnTo>
                    <a:pt x="1904" y="8128"/>
                  </a:lnTo>
                  <a:lnTo>
                    <a:pt x="888" y="8128"/>
                  </a:lnTo>
                  <a:lnTo>
                    <a:pt x="0" y="8128"/>
                  </a:lnTo>
                </a:path>
                <a:path w="5714" h="8889">
                  <a:moveTo>
                    <a:pt x="2793" y="8890"/>
                  </a:moveTo>
                  <a:lnTo>
                    <a:pt x="2793" y="8128"/>
                  </a:lnTo>
                  <a:lnTo>
                    <a:pt x="1904" y="8128"/>
                  </a:lnTo>
                  <a:lnTo>
                    <a:pt x="888" y="8128"/>
                  </a:lnTo>
                  <a:lnTo>
                    <a:pt x="0" y="8128"/>
                  </a:lnTo>
                </a:path>
                <a:path w="5714" h="8889">
                  <a:moveTo>
                    <a:pt x="3809" y="7366"/>
                  </a:moveTo>
                  <a:lnTo>
                    <a:pt x="2793" y="8890"/>
                  </a:lnTo>
                </a:path>
                <a:path w="5714" h="8889">
                  <a:moveTo>
                    <a:pt x="4825" y="5715"/>
                  </a:moveTo>
                  <a:lnTo>
                    <a:pt x="3809" y="7366"/>
                  </a:lnTo>
                </a:path>
                <a:path w="5714" h="8889">
                  <a:moveTo>
                    <a:pt x="4825" y="5715"/>
                  </a:moveTo>
                  <a:lnTo>
                    <a:pt x="4825" y="4826"/>
                  </a:lnTo>
                  <a:lnTo>
                    <a:pt x="5714" y="4064"/>
                  </a:lnTo>
                  <a:lnTo>
                    <a:pt x="5714" y="3302"/>
                  </a:lnTo>
                </a:path>
                <a:path w="5714" h="8889">
                  <a:moveTo>
                    <a:pt x="3809" y="4826"/>
                  </a:moveTo>
                  <a:lnTo>
                    <a:pt x="1904" y="6477"/>
                  </a:lnTo>
                  <a:lnTo>
                    <a:pt x="0" y="8128"/>
                  </a:lnTo>
                </a:path>
                <a:path w="5714" h="8889">
                  <a:moveTo>
                    <a:pt x="4825" y="5715"/>
                  </a:moveTo>
                  <a:lnTo>
                    <a:pt x="3809" y="4826"/>
                  </a:lnTo>
                </a:path>
                <a:path w="5714" h="8889">
                  <a:moveTo>
                    <a:pt x="3809" y="4826"/>
                  </a:moveTo>
                  <a:lnTo>
                    <a:pt x="5714" y="3302"/>
                  </a:ln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3311302" y="30319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3314223" y="303196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3311302" y="303196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3310413" y="3031960"/>
              <a:ext cx="8890" cy="11430"/>
            </a:xfrm>
            <a:custGeom>
              <a:avLst/>
              <a:gdLst/>
              <a:ahLst/>
              <a:cxnLst/>
              <a:rect l="l" t="t" r="r" b="b"/>
              <a:pathLst>
                <a:path w="8889" h="11430">
                  <a:moveTo>
                    <a:pt x="8508" y="0"/>
                  </a:moveTo>
                  <a:lnTo>
                    <a:pt x="7619" y="0"/>
                  </a:lnTo>
                </a:path>
                <a:path w="8889" h="11430">
                  <a:moveTo>
                    <a:pt x="1904" y="11430"/>
                  </a:moveTo>
                  <a:lnTo>
                    <a:pt x="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3312318" y="30433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3" y="0"/>
                  </a:moveTo>
                  <a:lnTo>
                    <a:pt x="1904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3308381" y="3043391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1015" y="762"/>
                  </a:moveTo>
                  <a:lnTo>
                    <a:pt x="0" y="1651"/>
                  </a:lnTo>
                  <a:lnTo>
                    <a:pt x="0" y="2413"/>
                  </a:lnTo>
                  <a:lnTo>
                    <a:pt x="0" y="3175"/>
                  </a:lnTo>
                  <a:lnTo>
                    <a:pt x="0" y="4064"/>
                  </a:lnTo>
                </a:path>
                <a:path w="4445" h="4444">
                  <a:moveTo>
                    <a:pt x="3936" y="0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3310413" y="30433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3315112" y="3043391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3310413" y="3043391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7619" y="0"/>
                  </a:moveTo>
                  <a:lnTo>
                    <a:pt x="6603" y="0"/>
                  </a:lnTo>
                </a:path>
                <a:path w="7620">
                  <a:moveTo>
                    <a:pt x="6603" y="0"/>
                  </a:moveTo>
                  <a:lnTo>
                    <a:pt x="2793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3312318" y="304339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3318032" y="304339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3308381" y="3040851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3308381" y="3035263"/>
              <a:ext cx="4445" cy="8890"/>
            </a:xfrm>
            <a:custGeom>
              <a:avLst/>
              <a:gdLst/>
              <a:ahLst/>
              <a:cxnLst/>
              <a:rect l="l" t="t" r="r" b="b"/>
              <a:pathLst>
                <a:path w="4445" h="8889">
                  <a:moveTo>
                    <a:pt x="0" y="5588"/>
                  </a:moveTo>
                  <a:lnTo>
                    <a:pt x="1015" y="8890"/>
                  </a:lnTo>
                </a:path>
                <a:path w="4445" h="8889">
                  <a:moveTo>
                    <a:pt x="2920" y="0"/>
                  </a:moveTo>
                  <a:lnTo>
                    <a:pt x="3936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3314223" y="3031960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0" y="0"/>
                  </a:moveTo>
                  <a:lnTo>
                    <a:pt x="888" y="1143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3318032" y="3031960"/>
              <a:ext cx="1270" cy="11430"/>
            </a:xfrm>
            <a:custGeom>
              <a:avLst/>
              <a:gdLst/>
              <a:ahLst/>
              <a:cxnLst/>
              <a:rect l="l" t="t" r="r" b="b"/>
              <a:pathLst>
                <a:path w="1270" h="11430">
                  <a:moveTo>
                    <a:pt x="0" y="0"/>
                  </a:moveTo>
                  <a:lnTo>
                    <a:pt x="888" y="1143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3318921" y="3031960"/>
              <a:ext cx="0" cy="11430"/>
            </a:xfrm>
            <a:custGeom>
              <a:avLst/>
              <a:gdLst/>
              <a:ahLst/>
              <a:cxnLst/>
              <a:rect l="l" t="t" r="r" b="b"/>
              <a:pathLst>
                <a:path h="11430">
                  <a:moveTo>
                    <a:pt x="-13714" y="5715"/>
                  </a:moveTo>
                  <a:lnTo>
                    <a:pt x="13714" y="5715"/>
                  </a:lnTo>
                </a:path>
              </a:pathLst>
            </a:custGeom>
            <a:ln w="11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3302667" y="304008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3302667" y="303678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3300762" y="3031960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5" h="12700">
                  <a:moveTo>
                    <a:pt x="0" y="4064"/>
                  </a:moveTo>
                  <a:lnTo>
                    <a:pt x="10540" y="3302"/>
                  </a:lnTo>
                </a:path>
                <a:path w="10795" h="12700">
                  <a:moveTo>
                    <a:pt x="0" y="762"/>
                  </a:moveTo>
                  <a:lnTo>
                    <a:pt x="10540" y="0"/>
                  </a:lnTo>
                </a:path>
                <a:path w="10795" h="12700">
                  <a:moveTo>
                    <a:pt x="7619" y="12192"/>
                  </a:moveTo>
                  <a:lnTo>
                    <a:pt x="6730" y="12192"/>
                  </a:lnTo>
                  <a:lnTo>
                    <a:pt x="5714" y="12192"/>
                  </a:lnTo>
                  <a:lnTo>
                    <a:pt x="4825" y="12192"/>
                  </a:lnTo>
                  <a:lnTo>
                    <a:pt x="3809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3304572" y="3040089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1015" y="0"/>
                  </a:moveTo>
                  <a:lnTo>
                    <a:pt x="1015" y="1651"/>
                  </a:lnTo>
                  <a:lnTo>
                    <a:pt x="0" y="2413"/>
                  </a:lnTo>
                  <a:lnTo>
                    <a:pt x="0" y="406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3289206" y="3043391"/>
              <a:ext cx="20320" cy="19050"/>
            </a:xfrm>
            <a:custGeom>
              <a:avLst/>
              <a:gdLst/>
              <a:ahLst/>
              <a:cxnLst/>
              <a:rect l="l" t="t" r="r" b="b"/>
              <a:pathLst>
                <a:path w="20320" h="19050">
                  <a:moveTo>
                    <a:pt x="1904" y="0"/>
                  </a:moveTo>
                  <a:lnTo>
                    <a:pt x="0" y="18797"/>
                  </a:lnTo>
                </a:path>
                <a:path w="20320" h="19050">
                  <a:moveTo>
                    <a:pt x="20191" y="762"/>
                  </a:moveTo>
                  <a:lnTo>
                    <a:pt x="1917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3308381" y="304504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3309397" y="3043391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1015" y="0"/>
                  </a:moveTo>
                  <a:lnTo>
                    <a:pt x="0" y="762"/>
                  </a:lnTo>
                  <a:lnTo>
                    <a:pt x="1015" y="0"/>
                  </a:lnTo>
                  <a:lnTo>
                    <a:pt x="1904" y="0"/>
                  </a:lnTo>
                  <a:lnTo>
                    <a:pt x="2920" y="0"/>
                  </a:lnTo>
                </a:path>
                <a:path w="9525" h="1269">
                  <a:moveTo>
                    <a:pt x="9524" y="0"/>
                  </a:moveTo>
                  <a:lnTo>
                    <a:pt x="86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3300762" y="3036025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904" y="4064"/>
                  </a:moveTo>
                  <a:lnTo>
                    <a:pt x="1904" y="3302"/>
                  </a:lnTo>
                  <a:lnTo>
                    <a:pt x="1904" y="2413"/>
                  </a:lnTo>
                  <a:lnTo>
                    <a:pt x="1904" y="1651"/>
                  </a:lnTo>
                  <a:lnTo>
                    <a:pt x="1904" y="762"/>
                  </a:lnTo>
                </a:path>
                <a:path w="1904" h="4444">
                  <a:moveTo>
                    <a:pt x="0" y="0"/>
                  </a:moveTo>
                  <a:lnTo>
                    <a:pt x="1015" y="762"/>
                  </a:lnTo>
                  <a:lnTo>
                    <a:pt x="1904" y="762"/>
                  </a:lnTo>
                  <a:lnTo>
                    <a:pt x="1015" y="1651"/>
                  </a:lnTo>
                  <a:lnTo>
                    <a:pt x="101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3301778" y="303932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3258602" y="3024594"/>
              <a:ext cx="42545" cy="33655"/>
            </a:xfrm>
            <a:custGeom>
              <a:avLst/>
              <a:gdLst/>
              <a:ahLst/>
              <a:cxnLst/>
              <a:rect l="l" t="t" r="r" b="b"/>
              <a:pathLst>
                <a:path w="42545" h="33655">
                  <a:moveTo>
                    <a:pt x="42160" y="16257"/>
                  </a:moveTo>
                  <a:lnTo>
                    <a:pt x="42160" y="17908"/>
                  </a:lnTo>
                  <a:lnTo>
                    <a:pt x="41144" y="19559"/>
                  </a:lnTo>
                  <a:lnTo>
                    <a:pt x="41144" y="20448"/>
                  </a:lnTo>
                </a:path>
                <a:path w="42545" h="33655">
                  <a:moveTo>
                    <a:pt x="3809" y="0"/>
                  </a:moveTo>
                  <a:lnTo>
                    <a:pt x="0" y="3340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3236506" y="305647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0" y="5715"/>
                  </a:moveTo>
                  <a:lnTo>
                    <a:pt x="1015" y="15494"/>
                  </a:lnTo>
                  <a:lnTo>
                    <a:pt x="1015" y="13843"/>
                  </a:lnTo>
                </a:path>
                <a:path w="1269" h="15875">
                  <a:moveTo>
                    <a:pt x="1015" y="0"/>
                  </a:moveTo>
                  <a:lnTo>
                    <a:pt x="0" y="1524"/>
                  </a:lnTo>
                  <a:lnTo>
                    <a:pt x="0" y="4064"/>
                  </a:ln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3223807" y="3064538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27429" y="0"/>
                  </a:lnTo>
                </a:path>
                <a:path w="27939" h="1269">
                  <a:moveTo>
                    <a:pt x="0" y="1270"/>
                  </a:moveTo>
                  <a:lnTo>
                    <a:pt x="27429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3236506" y="3056473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69" h="5714">
                  <a:moveTo>
                    <a:pt x="0" y="5715"/>
                  </a:moveTo>
                  <a:lnTo>
                    <a:pt x="1015" y="5715"/>
                  </a:lnTo>
                  <a:lnTo>
                    <a:pt x="1015" y="4826"/>
                  </a:lnTo>
                </a:path>
                <a:path w="1269" h="5714">
                  <a:moveTo>
                    <a:pt x="1015" y="0"/>
                  </a:moveTo>
                  <a:lnTo>
                    <a:pt x="0" y="1524"/>
                  </a:lnTo>
                  <a:lnTo>
                    <a:pt x="0" y="4064"/>
                  </a:ln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3223807" y="3062506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0" y="1651"/>
                  </a:moveTo>
                  <a:lnTo>
                    <a:pt x="27429" y="1651"/>
                  </a:lnTo>
                </a:path>
                <a:path w="27939" h="190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3237521" y="3066253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0" y="0"/>
                  </a:moveTo>
                  <a:lnTo>
                    <a:pt x="0" y="1651"/>
                  </a:lnTo>
                  <a:lnTo>
                    <a:pt x="0" y="2413"/>
                  </a:lnTo>
                  <a:lnTo>
                    <a:pt x="0" y="4064"/>
                  </a:lnTo>
                  <a:lnTo>
                    <a:pt x="0" y="3175"/>
                  </a:lnTo>
                  <a:lnTo>
                    <a:pt x="0" y="2413"/>
                  </a:lnTo>
                  <a:lnTo>
                    <a:pt x="0" y="0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3237521" y="3056473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3279682" y="2896443"/>
              <a:ext cx="62865" cy="110489"/>
            </a:xfrm>
            <a:custGeom>
              <a:avLst/>
              <a:gdLst/>
              <a:ahLst/>
              <a:cxnLst/>
              <a:rect l="l" t="t" r="r" b="b"/>
              <a:pathLst>
                <a:path w="62864" h="110489">
                  <a:moveTo>
                    <a:pt x="34540" y="0"/>
                  </a:moveTo>
                  <a:lnTo>
                    <a:pt x="20064" y="110242"/>
                  </a:lnTo>
                </a:path>
                <a:path w="62864" h="110489">
                  <a:moveTo>
                    <a:pt x="4825" y="37594"/>
                  </a:moveTo>
                  <a:lnTo>
                    <a:pt x="0" y="74299"/>
                  </a:lnTo>
                </a:path>
                <a:path w="62864" h="110489">
                  <a:moveTo>
                    <a:pt x="62351" y="28576"/>
                  </a:moveTo>
                  <a:lnTo>
                    <a:pt x="57525" y="4330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3351557" y="2928322"/>
              <a:ext cx="8255" cy="15875"/>
            </a:xfrm>
            <a:custGeom>
              <a:avLst/>
              <a:gdLst/>
              <a:ahLst/>
              <a:cxnLst/>
              <a:rect l="l" t="t" r="r" b="b"/>
              <a:pathLst>
                <a:path w="8254" h="15875">
                  <a:moveTo>
                    <a:pt x="7746" y="762"/>
                  </a:moveTo>
                  <a:lnTo>
                    <a:pt x="2920" y="15494"/>
                  </a:lnTo>
                </a:path>
                <a:path w="8254" h="15875">
                  <a:moveTo>
                    <a:pt x="6730" y="762"/>
                  </a:moveTo>
                  <a:lnTo>
                    <a:pt x="1904" y="15494"/>
                  </a:lnTo>
                </a:path>
                <a:path w="8254" h="15875">
                  <a:moveTo>
                    <a:pt x="5841" y="0"/>
                  </a:moveTo>
                  <a:lnTo>
                    <a:pt x="1015" y="14605"/>
                  </a:lnTo>
                </a:path>
                <a:path w="8254" h="15875">
                  <a:moveTo>
                    <a:pt x="4825" y="0"/>
                  </a:moveTo>
                  <a:lnTo>
                    <a:pt x="0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3270031" y="2927433"/>
              <a:ext cx="83820" cy="41275"/>
            </a:xfrm>
            <a:custGeom>
              <a:avLst/>
              <a:gdLst/>
              <a:ahLst/>
              <a:cxnLst/>
              <a:rect l="l" t="t" r="r" b="b"/>
              <a:pathLst>
                <a:path w="83820" h="41275">
                  <a:moveTo>
                    <a:pt x="78733" y="14732"/>
                  </a:moveTo>
                  <a:lnTo>
                    <a:pt x="83431" y="0"/>
                  </a:lnTo>
                </a:path>
                <a:path w="83820" h="41275">
                  <a:moveTo>
                    <a:pt x="35556" y="2540"/>
                  </a:moveTo>
                  <a:lnTo>
                    <a:pt x="29715" y="40896"/>
                  </a:lnTo>
                </a:path>
                <a:path w="83820" h="41275">
                  <a:moveTo>
                    <a:pt x="4825" y="1651"/>
                  </a:moveTo>
                  <a:lnTo>
                    <a:pt x="0" y="342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3266221" y="2961725"/>
              <a:ext cx="3810" cy="32384"/>
            </a:xfrm>
            <a:custGeom>
              <a:avLst/>
              <a:gdLst/>
              <a:ahLst/>
              <a:cxnLst/>
              <a:rect l="l" t="t" r="r" b="b"/>
              <a:pathLst>
                <a:path w="3810" h="32385">
                  <a:moveTo>
                    <a:pt x="3809" y="0"/>
                  </a:moveTo>
                  <a:lnTo>
                    <a:pt x="0" y="3187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3282221" y="2954615"/>
              <a:ext cx="31750" cy="65405"/>
            </a:xfrm>
            <a:custGeom>
              <a:avLst/>
              <a:gdLst/>
              <a:ahLst/>
              <a:cxnLst/>
              <a:rect l="l" t="t" r="r" b="b"/>
              <a:pathLst>
                <a:path w="31750" h="65405">
                  <a:moveTo>
                    <a:pt x="0" y="64896"/>
                  </a:moveTo>
                  <a:lnTo>
                    <a:pt x="31239" y="64896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648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3274856" y="3006686"/>
              <a:ext cx="25400" cy="2540"/>
            </a:xfrm>
            <a:custGeom>
              <a:avLst/>
              <a:gdLst/>
              <a:ahLst/>
              <a:cxnLst/>
              <a:rect l="l" t="t" r="r" b="b"/>
              <a:pathLst>
                <a:path w="25400" h="2539">
                  <a:moveTo>
                    <a:pt x="0" y="2413"/>
                  </a:moveTo>
                  <a:lnTo>
                    <a:pt x="1015" y="762"/>
                  </a:lnTo>
                </a:path>
                <a:path w="25400" h="2539">
                  <a:moveTo>
                    <a:pt x="24000" y="1524"/>
                  </a:moveTo>
                  <a:lnTo>
                    <a:pt x="2488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3311302" y="30057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3315112" y="30057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015" y="0"/>
                  </a:moveTo>
                  <a:lnTo>
                    <a:pt x="0" y="0"/>
                  </a:lnTo>
                </a:path>
                <a:path w="3810">
                  <a:moveTo>
                    <a:pt x="1904" y="0"/>
                  </a:moveTo>
                  <a:lnTo>
                    <a:pt x="1015" y="0"/>
                  </a:lnTo>
                </a:path>
                <a:path w="3810">
                  <a:moveTo>
                    <a:pt x="2920" y="0"/>
                  </a:moveTo>
                  <a:lnTo>
                    <a:pt x="1904" y="0"/>
                  </a:lnTo>
                </a:path>
                <a:path w="3810">
                  <a:moveTo>
                    <a:pt x="3809" y="0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3311302" y="300579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3299746" y="3005797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6381" y="0"/>
                  </a:moveTo>
                  <a:lnTo>
                    <a:pt x="15365" y="0"/>
                  </a:lnTo>
                </a:path>
                <a:path w="19685" h="1269">
                  <a:moveTo>
                    <a:pt x="17270" y="0"/>
                  </a:moveTo>
                  <a:lnTo>
                    <a:pt x="16381" y="0"/>
                  </a:lnTo>
                </a:path>
                <a:path w="19685" h="1269">
                  <a:moveTo>
                    <a:pt x="18286" y="0"/>
                  </a:moveTo>
                  <a:lnTo>
                    <a:pt x="17270" y="0"/>
                  </a:lnTo>
                </a:path>
                <a:path w="19685" h="1269">
                  <a:moveTo>
                    <a:pt x="19175" y="0"/>
                  </a:moveTo>
                  <a:lnTo>
                    <a:pt x="18286" y="0"/>
                  </a:lnTo>
                </a:path>
                <a:path w="19685" h="1269">
                  <a:moveTo>
                    <a:pt x="0" y="889"/>
                  </a:moveTo>
                  <a:lnTo>
                    <a:pt x="11555" y="0"/>
                  </a:lnTo>
                  <a:lnTo>
                    <a:pt x="0" y="889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3262157" y="2957028"/>
              <a:ext cx="31750" cy="64135"/>
            </a:xfrm>
            <a:custGeom>
              <a:avLst/>
              <a:gdLst/>
              <a:ahLst/>
              <a:cxnLst/>
              <a:rect l="l" t="t" r="r" b="b"/>
              <a:pathLst>
                <a:path w="31750" h="64135">
                  <a:moveTo>
                    <a:pt x="0" y="64134"/>
                  </a:moveTo>
                  <a:lnTo>
                    <a:pt x="31239" y="64134"/>
                  </a:lnTo>
                  <a:lnTo>
                    <a:pt x="31239" y="0"/>
                  </a:lnTo>
                  <a:lnTo>
                    <a:pt x="0" y="0"/>
                  </a:lnTo>
                  <a:lnTo>
                    <a:pt x="0" y="641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3337208" y="2939753"/>
              <a:ext cx="17780" cy="4445"/>
            </a:xfrm>
            <a:custGeom>
              <a:avLst/>
              <a:gdLst/>
              <a:ahLst/>
              <a:cxnLst/>
              <a:rect l="l" t="t" r="r" b="b"/>
              <a:pathLst>
                <a:path w="17779" h="4444">
                  <a:moveTo>
                    <a:pt x="0" y="0"/>
                  </a:moveTo>
                  <a:lnTo>
                    <a:pt x="5714" y="762"/>
                  </a:lnTo>
                </a:path>
                <a:path w="17779" h="4444">
                  <a:moveTo>
                    <a:pt x="16254" y="4064"/>
                  </a:moveTo>
                  <a:lnTo>
                    <a:pt x="17270" y="4064"/>
                  </a:lnTo>
                </a:path>
                <a:path w="17779" h="4444">
                  <a:moveTo>
                    <a:pt x="15365" y="3175"/>
                  </a:moveTo>
                  <a:lnTo>
                    <a:pt x="16254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3342922" y="2940515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60" h="2539">
                  <a:moveTo>
                    <a:pt x="8635" y="2413"/>
                  </a:moveTo>
                  <a:lnTo>
                    <a:pt x="9651" y="2413"/>
                  </a:lnTo>
                </a:path>
                <a:path w="10160" h="2539">
                  <a:moveTo>
                    <a:pt x="8635" y="2413"/>
                  </a:moveTo>
                  <a:lnTo>
                    <a:pt x="5841" y="1651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3224950" y="3005035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4" h="1269">
                  <a:moveTo>
                    <a:pt x="2920" y="0"/>
                  </a:moveTo>
                  <a:lnTo>
                    <a:pt x="3936" y="762"/>
                  </a:lnTo>
                </a:path>
                <a:path w="4444" h="1269">
                  <a:moveTo>
                    <a:pt x="1015" y="0"/>
                  </a:moveTo>
                  <a:lnTo>
                    <a:pt x="0" y="0"/>
                  </a:lnTo>
                </a:path>
                <a:path w="4444" h="1269">
                  <a:moveTo>
                    <a:pt x="0" y="0"/>
                  </a:moveTo>
                  <a:lnTo>
                    <a:pt x="1015" y="0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3245141" y="3009099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2920" y="762"/>
                  </a:moveTo>
                  <a:lnTo>
                    <a:pt x="4825" y="762"/>
                  </a:lnTo>
                </a:path>
                <a:path w="5714" h="1269">
                  <a:moveTo>
                    <a:pt x="0" y="0"/>
                  </a:moveTo>
                  <a:lnTo>
                    <a:pt x="2920" y="762"/>
                  </a:lnTo>
                </a:path>
                <a:path w="5714" h="1269">
                  <a:moveTo>
                    <a:pt x="4825" y="762"/>
                  </a:moveTo>
                  <a:lnTo>
                    <a:pt x="5714" y="762"/>
                  </a:lnTo>
                </a:path>
                <a:path w="5714" h="1269">
                  <a:moveTo>
                    <a:pt x="5714" y="762"/>
                  </a:moveTo>
                  <a:lnTo>
                    <a:pt x="4825" y="762"/>
                  </a:lnTo>
                  <a:lnTo>
                    <a:pt x="3809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3243236" y="300909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3248062" y="300909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888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3226854" y="3005035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4">
                  <a:moveTo>
                    <a:pt x="0" y="0"/>
                  </a:moveTo>
                  <a:lnTo>
                    <a:pt x="15365" y="4064"/>
                  </a:lnTo>
                </a:path>
                <a:path w="16510" h="4444">
                  <a:moveTo>
                    <a:pt x="2031" y="762"/>
                  </a:moveTo>
                  <a:lnTo>
                    <a:pt x="16381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3242220" y="3009099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3936" y="762"/>
                  </a:lnTo>
                  <a:lnTo>
                    <a:pt x="5841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3347748" y="291028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3343938" y="290952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3350668" y="291028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540"/>
                  </a:moveTo>
                  <a:lnTo>
                    <a:pt x="888" y="0"/>
                  </a:lnTo>
                </a:path>
                <a:path w="1904" h="2539">
                  <a:moveTo>
                    <a:pt x="888" y="1651"/>
                  </a:moveTo>
                  <a:lnTo>
                    <a:pt x="190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3305587" y="2892379"/>
              <a:ext cx="5080" cy="38100"/>
            </a:xfrm>
            <a:custGeom>
              <a:avLst/>
              <a:gdLst/>
              <a:ahLst/>
              <a:cxnLst/>
              <a:rect l="l" t="t" r="r" b="b"/>
              <a:pathLst>
                <a:path w="5079" h="38100">
                  <a:moveTo>
                    <a:pt x="2412" y="-13714"/>
                  </a:moveTo>
                  <a:lnTo>
                    <a:pt x="2412" y="51309"/>
                  </a:lnTo>
                </a:path>
              </a:pathLst>
            </a:custGeom>
            <a:ln w="32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3342922" y="291117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3342033" y="291028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3274856" y="2897332"/>
              <a:ext cx="15875" cy="36830"/>
            </a:xfrm>
            <a:custGeom>
              <a:avLst/>
              <a:gdLst/>
              <a:ahLst/>
              <a:cxnLst/>
              <a:rect l="l" t="t" r="r" b="b"/>
              <a:pathLst>
                <a:path w="15875" h="36830">
                  <a:moveTo>
                    <a:pt x="3809" y="0"/>
                  </a:moveTo>
                  <a:lnTo>
                    <a:pt x="0" y="31752"/>
                  </a:lnTo>
                </a:path>
                <a:path w="15875" h="36830">
                  <a:moveTo>
                    <a:pt x="15365" y="0"/>
                  </a:moveTo>
                  <a:lnTo>
                    <a:pt x="9651" y="367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3340128" y="2914478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0" y="7239"/>
                  </a:moveTo>
                  <a:lnTo>
                    <a:pt x="2793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3351557" y="291600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5" y="0"/>
                  </a:moveTo>
                  <a:lnTo>
                    <a:pt x="0" y="254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3350668" y="291524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3354478" y="291689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88" y="0"/>
                  </a:moveTo>
                  <a:lnTo>
                    <a:pt x="0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3355367" y="291600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889"/>
                  </a:moveTo>
                  <a:lnTo>
                    <a:pt x="2031" y="889"/>
                  </a:lnTo>
                </a:path>
                <a:path w="2539" h="1269">
                  <a:moveTo>
                    <a:pt x="1015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3339113" y="2916002"/>
              <a:ext cx="14604" cy="11430"/>
            </a:xfrm>
            <a:custGeom>
              <a:avLst/>
              <a:gdLst/>
              <a:ahLst/>
              <a:cxnLst/>
              <a:rect l="l" t="t" r="r" b="b"/>
              <a:pathLst>
                <a:path w="14604" h="11430">
                  <a:moveTo>
                    <a:pt x="5714" y="3302"/>
                  </a:moveTo>
                  <a:lnTo>
                    <a:pt x="3809" y="0"/>
                  </a:lnTo>
                </a:path>
                <a:path w="14604" h="11430">
                  <a:moveTo>
                    <a:pt x="14349" y="11430"/>
                  </a:moveTo>
                  <a:lnTo>
                    <a:pt x="0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3343938" y="2916891"/>
              <a:ext cx="7620" cy="4445"/>
            </a:xfrm>
            <a:custGeom>
              <a:avLst/>
              <a:gdLst/>
              <a:ahLst/>
              <a:cxnLst/>
              <a:rect l="l" t="t" r="r" b="b"/>
              <a:pathLst>
                <a:path w="7620" h="4444">
                  <a:moveTo>
                    <a:pt x="3809" y="762"/>
                  </a:moveTo>
                  <a:lnTo>
                    <a:pt x="0" y="0"/>
                  </a:lnTo>
                </a:path>
                <a:path w="7620" h="4444">
                  <a:moveTo>
                    <a:pt x="7619" y="1651"/>
                  </a:moveTo>
                  <a:lnTo>
                    <a:pt x="6730" y="0"/>
                  </a:lnTo>
                </a:path>
                <a:path w="7620" h="4444">
                  <a:moveTo>
                    <a:pt x="1904" y="3302"/>
                  </a:moveTo>
                  <a:lnTo>
                    <a:pt x="0" y="0"/>
                  </a:lnTo>
                </a:path>
                <a:path w="7620" h="4444">
                  <a:moveTo>
                    <a:pt x="5714" y="4064"/>
                  </a:moveTo>
                  <a:lnTo>
                    <a:pt x="3809" y="762"/>
                  </a:lnTo>
                </a:path>
                <a:path w="7620" h="4444">
                  <a:moveTo>
                    <a:pt x="5714" y="4064"/>
                  </a:moveTo>
                  <a:lnTo>
                    <a:pt x="1904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3351557" y="291854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920" y="762"/>
                  </a:moveTo>
                  <a:lnTo>
                    <a:pt x="1904" y="762"/>
                  </a:lnTo>
                  <a:lnTo>
                    <a:pt x="1015" y="762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3337843" y="2918923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27429" y="0"/>
                  </a:lnTo>
                </a:path>
                <a:path w="27939" h="1269">
                  <a:moveTo>
                    <a:pt x="0" y="825"/>
                  </a:moveTo>
                  <a:lnTo>
                    <a:pt x="27429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3345843" y="2922606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5">
                  <a:moveTo>
                    <a:pt x="3809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3342922" y="291930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1015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3343938" y="2916891"/>
              <a:ext cx="16510" cy="10795"/>
            </a:xfrm>
            <a:custGeom>
              <a:avLst/>
              <a:gdLst/>
              <a:ahLst/>
              <a:cxnLst/>
              <a:rect l="l" t="t" r="r" b="b"/>
              <a:pathLst>
                <a:path w="16510" h="10794">
                  <a:moveTo>
                    <a:pt x="0" y="4064"/>
                  </a:moveTo>
                  <a:lnTo>
                    <a:pt x="888" y="4826"/>
                  </a:lnTo>
                  <a:lnTo>
                    <a:pt x="888" y="5715"/>
                  </a:lnTo>
                  <a:lnTo>
                    <a:pt x="1904" y="5715"/>
                  </a:lnTo>
                </a:path>
                <a:path w="16510" h="10794">
                  <a:moveTo>
                    <a:pt x="5714" y="7366"/>
                  </a:moveTo>
                  <a:lnTo>
                    <a:pt x="5714" y="6477"/>
                  </a:lnTo>
                  <a:lnTo>
                    <a:pt x="6730" y="6477"/>
                  </a:lnTo>
                </a:path>
                <a:path w="16510" h="10794">
                  <a:moveTo>
                    <a:pt x="6730" y="6477"/>
                  </a:moveTo>
                  <a:lnTo>
                    <a:pt x="8635" y="4826"/>
                  </a:lnTo>
                </a:path>
                <a:path w="16510" h="10794">
                  <a:moveTo>
                    <a:pt x="13460" y="0"/>
                  </a:moveTo>
                  <a:lnTo>
                    <a:pt x="10540" y="8128"/>
                  </a:lnTo>
                  <a:lnTo>
                    <a:pt x="9524" y="10541"/>
                  </a:lnTo>
                </a:path>
                <a:path w="16510" h="10794">
                  <a:moveTo>
                    <a:pt x="6730" y="4826"/>
                  </a:moveTo>
                  <a:lnTo>
                    <a:pt x="7619" y="3302"/>
                  </a:lnTo>
                </a:path>
                <a:path w="16510" h="10794">
                  <a:moveTo>
                    <a:pt x="5714" y="7366"/>
                  </a:moveTo>
                  <a:lnTo>
                    <a:pt x="6730" y="4826"/>
                  </a:lnTo>
                </a:path>
                <a:path w="16510" h="10794">
                  <a:moveTo>
                    <a:pt x="1904" y="5715"/>
                  </a:moveTo>
                  <a:lnTo>
                    <a:pt x="888" y="4064"/>
                  </a:lnTo>
                </a:path>
                <a:path w="16510" h="10794">
                  <a:moveTo>
                    <a:pt x="12444" y="0"/>
                  </a:moveTo>
                  <a:lnTo>
                    <a:pt x="1625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3353462" y="2916891"/>
              <a:ext cx="10160" cy="12700"/>
            </a:xfrm>
            <a:custGeom>
              <a:avLst/>
              <a:gdLst/>
              <a:ahLst/>
              <a:cxnLst/>
              <a:rect l="l" t="t" r="r" b="b"/>
              <a:pathLst>
                <a:path w="10160" h="12700">
                  <a:moveTo>
                    <a:pt x="6730" y="762"/>
                  </a:moveTo>
                  <a:lnTo>
                    <a:pt x="9651" y="1651"/>
                  </a:lnTo>
                  <a:lnTo>
                    <a:pt x="3936" y="0"/>
                  </a:lnTo>
                </a:path>
                <a:path w="10160" h="12700">
                  <a:moveTo>
                    <a:pt x="9651" y="1651"/>
                  </a:moveTo>
                  <a:lnTo>
                    <a:pt x="5841" y="12192"/>
                  </a:lnTo>
                  <a:lnTo>
                    <a:pt x="0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3339113" y="2911176"/>
              <a:ext cx="8890" cy="13335"/>
            </a:xfrm>
            <a:custGeom>
              <a:avLst/>
              <a:gdLst/>
              <a:ahLst/>
              <a:cxnLst/>
              <a:rect l="l" t="t" r="r" b="b"/>
              <a:pathLst>
                <a:path w="8889" h="13335">
                  <a:moveTo>
                    <a:pt x="0" y="13081"/>
                  </a:moveTo>
                  <a:lnTo>
                    <a:pt x="1015" y="10541"/>
                  </a:lnTo>
                </a:path>
                <a:path w="8889" h="13335">
                  <a:moveTo>
                    <a:pt x="8635" y="762"/>
                  </a:move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3350668" y="291282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3352573" y="2916002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888" y="0"/>
                  </a:lnTo>
                </a:path>
                <a:path w="3175" h="1269">
                  <a:moveTo>
                    <a:pt x="2793" y="889"/>
                  </a:moveTo>
                  <a:lnTo>
                    <a:pt x="888" y="0"/>
                  </a:lnTo>
                </a:path>
                <a:path w="3175" h="1269">
                  <a:moveTo>
                    <a:pt x="888" y="0"/>
                  </a:moveTo>
                  <a:lnTo>
                    <a:pt x="0" y="0"/>
                  </a:lnTo>
                </a:path>
                <a:path w="3175" h="1269">
                  <a:moveTo>
                    <a:pt x="888" y="0"/>
                  </a:moveTo>
                  <a:lnTo>
                    <a:pt x="2793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3345843" y="29201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3352573" y="2919304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904" y="0"/>
                  </a:moveTo>
                  <a:lnTo>
                    <a:pt x="1904" y="889"/>
                  </a:lnTo>
                  <a:lnTo>
                    <a:pt x="1904" y="1651"/>
                  </a:lnTo>
                  <a:lnTo>
                    <a:pt x="888" y="1651"/>
                  </a:ln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3345843" y="29201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3344827" y="29193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3342922" y="2919304"/>
              <a:ext cx="10160" cy="5080"/>
            </a:xfrm>
            <a:custGeom>
              <a:avLst/>
              <a:gdLst/>
              <a:ahLst/>
              <a:cxnLst/>
              <a:rect l="l" t="t" r="r" b="b"/>
              <a:pathLst>
                <a:path w="10160" h="5080">
                  <a:moveTo>
                    <a:pt x="2920" y="3302"/>
                  </a:moveTo>
                  <a:lnTo>
                    <a:pt x="1904" y="2413"/>
                  </a:lnTo>
                  <a:lnTo>
                    <a:pt x="1015" y="1651"/>
                  </a:lnTo>
                  <a:lnTo>
                    <a:pt x="0" y="0"/>
                  </a:lnTo>
                </a:path>
                <a:path w="10160" h="5080">
                  <a:moveTo>
                    <a:pt x="8635" y="889"/>
                  </a:moveTo>
                  <a:lnTo>
                    <a:pt x="7746" y="1651"/>
                  </a:lnTo>
                  <a:lnTo>
                    <a:pt x="6730" y="1651"/>
                  </a:lnTo>
                  <a:lnTo>
                    <a:pt x="6730" y="2413"/>
                  </a:lnTo>
                  <a:lnTo>
                    <a:pt x="6730" y="3302"/>
                  </a:lnTo>
                  <a:lnTo>
                    <a:pt x="6730" y="4064"/>
                  </a:lnTo>
                  <a:lnTo>
                    <a:pt x="6730" y="4953"/>
                  </a:lnTo>
                </a:path>
                <a:path w="10160" h="5080">
                  <a:moveTo>
                    <a:pt x="9651" y="2413"/>
                  </a:moveTo>
                  <a:lnTo>
                    <a:pt x="9651" y="1651"/>
                  </a:lnTo>
                  <a:lnTo>
                    <a:pt x="8635" y="1651"/>
                  </a:lnTo>
                  <a:lnTo>
                    <a:pt x="863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3349653" y="29209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3347748" y="2911938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825" y="9779"/>
                  </a:moveTo>
                  <a:lnTo>
                    <a:pt x="4825" y="10668"/>
                  </a:lnTo>
                  <a:lnTo>
                    <a:pt x="3809" y="10668"/>
                  </a:lnTo>
                  <a:lnTo>
                    <a:pt x="2920" y="11430"/>
                  </a:lnTo>
                  <a:lnTo>
                    <a:pt x="1904" y="12319"/>
                  </a:lnTo>
                </a:path>
                <a:path w="5079" h="12700">
                  <a:moveTo>
                    <a:pt x="0" y="0"/>
                  </a:moveTo>
                  <a:lnTo>
                    <a:pt x="0" y="2540"/>
                  </a:lnTo>
                  <a:lnTo>
                    <a:pt x="0" y="3302"/>
                  </a:lnTo>
                  <a:lnTo>
                    <a:pt x="0" y="4064"/>
                  </a:lnTo>
                  <a:lnTo>
                    <a:pt x="0" y="4953"/>
                  </a:ln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3342922" y="2911176"/>
              <a:ext cx="1270" cy="5715"/>
            </a:xfrm>
            <a:custGeom>
              <a:avLst/>
              <a:gdLst/>
              <a:ahLst/>
              <a:cxnLst/>
              <a:rect l="l" t="t" r="r" b="b"/>
              <a:pathLst>
                <a:path w="1270" h="5714">
                  <a:moveTo>
                    <a:pt x="1015" y="5715"/>
                  </a:moveTo>
                  <a:lnTo>
                    <a:pt x="1015" y="4826"/>
                  </a:lnTo>
                  <a:lnTo>
                    <a:pt x="1015" y="4064"/>
                  </a:lnTo>
                  <a:lnTo>
                    <a:pt x="0" y="3302"/>
                  </a:lnTo>
                  <a:lnTo>
                    <a:pt x="0" y="2413"/>
                  </a:ln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3350668" y="2912827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3342922" y="29160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5" y="889"/>
                  </a:moveTo>
                  <a:lnTo>
                    <a:pt x="0" y="88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3344827" y="2916891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5841" y="0"/>
                  </a:moveTo>
                  <a:lnTo>
                    <a:pt x="5841" y="762"/>
                  </a:lnTo>
                  <a:lnTo>
                    <a:pt x="4825" y="762"/>
                  </a:lnTo>
                </a:path>
                <a:path w="6350" h="3810">
                  <a:moveTo>
                    <a:pt x="4825" y="762"/>
                  </a:moveTo>
                  <a:lnTo>
                    <a:pt x="3936" y="762"/>
                  </a:lnTo>
                  <a:lnTo>
                    <a:pt x="2920" y="762"/>
                  </a:lnTo>
                </a:path>
                <a:path w="6350" h="3810">
                  <a:moveTo>
                    <a:pt x="1015" y="3302"/>
                  </a:move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3342922" y="29168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015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0" y="2413"/>
                  </a:lnTo>
                </a:path>
                <a:path w="1904" h="2539">
                  <a:moveTo>
                    <a:pt x="1904" y="2413"/>
                  </a:moveTo>
                  <a:lnTo>
                    <a:pt x="1015" y="2413"/>
                  </a:ln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3347748" y="291193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2920" y="889"/>
                  </a:moveTo>
                  <a:lnTo>
                    <a:pt x="1015" y="889"/>
                  </a:lnTo>
                  <a:lnTo>
                    <a:pt x="0" y="0"/>
                  </a:lnTo>
                </a:path>
                <a:path w="5079" h="4444">
                  <a:moveTo>
                    <a:pt x="3809" y="0"/>
                  </a:moveTo>
                  <a:lnTo>
                    <a:pt x="3809" y="1651"/>
                  </a:lnTo>
                  <a:lnTo>
                    <a:pt x="3809" y="2540"/>
                  </a:lnTo>
                  <a:lnTo>
                    <a:pt x="4825" y="3302"/>
                  </a:lnTo>
                  <a:lnTo>
                    <a:pt x="4825" y="4064"/>
                  </a:lnTo>
                  <a:lnTo>
                    <a:pt x="4825" y="3302"/>
                  </a:lnTo>
                  <a:lnTo>
                    <a:pt x="3809" y="3302"/>
                  </a:lnTo>
                  <a:lnTo>
                    <a:pt x="3809" y="2540"/>
                  </a:lnTo>
                  <a:lnTo>
                    <a:pt x="3809" y="1651"/>
                  </a:lnTo>
                  <a:lnTo>
                    <a:pt x="3809" y="889"/>
                  </a:lnTo>
                  <a:lnTo>
                    <a:pt x="3809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3342033" y="2912827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70" h="3175">
                  <a:moveTo>
                    <a:pt x="0" y="0"/>
                  </a:moveTo>
                  <a:lnTo>
                    <a:pt x="888" y="1651"/>
                  </a:lnTo>
                  <a:lnTo>
                    <a:pt x="888" y="317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3351557" y="291028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5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3342033" y="29087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524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3314223" y="2892379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3347748" y="291028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09" y="0"/>
                  </a:moveTo>
                  <a:lnTo>
                    <a:pt x="2920" y="0"/>
                  </a:lnTo>
                  <a:lnTo>
                    <a:pt x="1904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3020752" y="2908763"/>
              <a:ext cx="323215" cy="171450"/>
            </a:xfrm>
            <a:custGeom>
              <a:avLst/>
              <a:gdLst/>
              <a:ahLst/>
              <a:cxnLst/>
              <a:rect l="l" t="t" r="r" b="b"/>
              <a:pathLst>
                <a:path w="323214" h="171450">
                  <a:moveTo>
                    <a:pt x="322170" y="0"/>
                  </a:moveTo>
                  <a:lnTo>
                    <a:pt x="323186" y="762"/>
                  </a:lnTo>
                </a:path>
                <a:path w="323214" h="171450">
                  <a:moveTo>
                    <a:pt x="322170" y="2413"/>
                  </a:moveTo>
                  <a:lnTo>
                    <a:pt x="321281" y="1524"/>
                  </a:lnTo>
                </a:path>
                <a:path w="323214" h="171450">
                  <a:moveTo>
                    <a:pt x="0" y="171333"/>
                  </a:moveTo>
                  <a:lnTo>
                    <a:pt x="1904" y="1541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3086913" y="3040089"/>
              <a:ext cx="3810" cy="33655"/>
            </a:xfrm>
            <a:custGeom>
              <a:avLst/>
              <a:gdLst/>
              <a:ahLst/>
              <a:cxnLst/>
              <a:rect l="l" t="t" r="r" b="b"/>
              <a:pathLst>
                <a:path w="3810" h="33655">
                  <a:moveTo>
                    <a:pt x="3809" y="0"/>
                  </a:moveTo>
                  <a:lnTo>
                    <a:pt x="0" y="3340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3007291" y="3180433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1460" y="-13714"/>
                  </a:moveTo>
                  <a:lnTo>
                    <a:pt x="1460" y="47244"/>
                  </a:lnTo>
                </a:path>
              </a:pathLst>
            </a:custGeom>
            <a:ln w="30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3046657" y="3185386"/>
              <a:ext cx="7620" cy="19685"/>
            </a:xfrm>
            <a:custGeom>
              <a:avLst/>
              <a:gdLst/>
              <a:ahLst/>
              <a:cxnLst/>
              <a:rect l="l" t="t" r="r" b="b"/>
              <a:pathLst>
                <a:path w="7619" h="19685">
                  <a:moveTo>
                    <a:pt x="7619" y="0"/>
                  </a:moveTo>
                  <a:lnTo>
                    <a:pt x="5714" y="2413"/>
                  </a:lnTo>
                </a:path>
                <a:path w="7619" h="19685">
                  <a:moveTo>
                    <a:pt x="888" y="13843"/>
                  </a:moveTo>
                  <a:lnTo>
                    <a:pt x="0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3157900" y="321548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3005386" y="3213963"/>
              <a:ext cx="1905" cy="33655"/>
            </a:xfrm>
            <a:custGeom>
              <a:avLst/>
              <a:gdLst/>
              <a:ahLst/>
              <a:cxnLst/>
              <a:rect l="l" t="t" r="r" b="b"/>
              <a:pathLst>
                <a:path w="1905" h="33655">
                  <a:moveTo>
                    <a:pt x="952" y="-13714"/>
                  </a:moveTo>
                  <a:lnTo>
                    <a:pt x="952" y="47117"/>
                  </a:lnTo>
                </a:path>
              </a:pathLst>
            </a:custGeom>
            <a:ln w="2933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3038022" y="3204945"/>
              <a:ext cx="8890" cy="43180"/>
            </a:xfrm>
            <a:custGeom>
              <a:avLst/>
              <a:gdLst/>
              <a:ahLst/>
              <a:cxnLst/>
              <a:rect l="l" t="t" r="r" b="b"/>
              <a:pathLst>
                <a:path w="8889" h="43180">
                  <a:moveTo>
                    <a:pt x="8635" y="0"/>
                  </a:moveTo>
                  <a:lnTo>
                    <a:pt x="6603" y="4953"/>
                  </a:lnTo>
                </a:path>
                <a:path w="8889" h="43180">
                  <a:moveTo>
                    <a:pt x="6603" y="4953"/>
                  </a:moveTo>
                  <a:lnTo>
                    <a:pt x="4698" y="10541"/>
                  </a:lnTo>
                  <a:lnTo>
                    <a:pt x="3809" y="17146"/>
                  </a:lnTo>
                  <a:lnTo>
                    <a:pt x="2793" y="22861"/>
                  </a:lnTo>
                  <a:lnTo>
                    <a:pt x="888" y="29338"/>
                  </a:lnTo>
                </a:path>
                <a:path w="8889" h="43180">
                  <a:moveTo>
                    <a:pt x="888" y="29338"/>
                  </a:moveTo>
                  <a:lnTo>
                    <a:pt x="888" y="36705"/>
                  </a:lnTo>
                  <a:lnTo>
                    <a:pt x="0" y="431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3049451" y="319110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904" y="0"/>
                  </a:moveTo>
                  <a:lnTo>
                    <a:pt x="0" y="317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3013005" y="3073492"/>
              <a:ext cx="74295" cy="126364"/>
            </a:xfrm>
            <a:custGeom>
              <a:avLst/>
              <a:gdLst/>
              <a:ahLst/>
              <a:cxnLst/>
              <a:rect l="l" t="t" r="r" b="b"/>
              <a:pathLst>
                <a:path w="74294" h="126364">
                  <a:moveTo>
                    <a:pt x="39366" y="114307"/>
                  </a:moveTo>
                  <a:lnTo>
                    <a:pt x="38350" y="117609"/>
                  </a:lnTo>
                </a:path>
                <a:path w="74294" h="126364">
                  <a:moveTo>
                    <a:pt x="36445" y="120784"/>
                  </a:moveTo>
                  <a:lnTo>
                    <a:pt x="34540" y="125737"/>
                  </a:lnTo>
                </a:path>
                <a:path w="74294" h="126364">
                  <a:moveTo>
                    <a:pt x="3809" y="40007"/>
                  </a:moveTo>
                  <a:lnTo>
                    <a:pt x="7746" y="6604"/>
                  </a:lnTo>
                </a:path>
                <a:path w="74294" h="126364">
                  <a:moveTo>
                    <a:pt x="73907" y="0"/>
                  </a:moveTo>
                  <a:lnTo>
                    <a:pt x="70097" y="33530"/>
                  </a:lnTo>
                </a:path>
                <a:path w="74294" h="126364">
                  <a:moveTo>
                    <a:pt x="0" y="73537"/>
                  </a:moveTo>
                  <a:lnTo>
                    <a:pt x="3809" y="40007"/>
                  </a:lnTo>
                </a:path>
                <a:path w="74294" h="126364">
                  <a:moveTo>
                    <a:pt x="68065" y="53978"/>
                  </a:moveTo>
                  <a:lnTo>
                    <a:pt x="66161" y="75188"/>
                  </a:lnTo>
                </a:path>
                <a:path w="74294" h="126364">
                  <a:moveTo>
                    <a:pt x="54732" y="91445"/>
                  </a:moveTo>
                  <a:lnTo>
                    <a:pt x="50922" y="95510"/>
                  </a:lnTo>
                  <a:lnTo>
                    <a:pt x="48001" y="99574"/>
                  </a:lnTo>
                  <a:lnTo>
                    <a:pt x="45081" y="103638"/>
                  </a:lnTo>
                  <a:lnTo>
                    <a:pt x="43176" y="108591"/>
                  </a:lnTo>
                  <a:lnTo>
                    <a:pt x="41271" y="111894"/>
                  </a:lnTo>
                </a:path>
                <a:path w="74294" h="126364">
                  <a:moveTo>
                    <a:pt x="66161" y="75188"/>
                  </a:moveTo>
                  <a:lnTo>
                    <a:pt x="66161" y="75950"/>
                  </a:lnTo>
                  <a:lnTo>
                    <a:pt x="66161" y="77601"/>
                  </a:lnTo>
                  <a:lnTo>
                    <a:pt x="65272" y="79252"/>
                  </a:lnTo>
                  <a:lnTo>
                    <a:pt x="64256" y="80904"/>
                  </a:lnTo>
                  <a:lnTo>
                    <a:pt x="64256" y="82428"/>
                  </a:lnTo>
                  <a:lnTo>
                    <a:pt x="62351" y="83317"/>
                  </a:lnTo>
                  <a:lnTo>
                    <a:pt x="61462" y="84968"/>
                  </a:lnTo>
                  <a:lnTo>
                    <a:pt x="60446" y="85730"/>
                  </a:lnTo>
                  <a:lnTo>
                    <a:pt x="58541" y="87381"/>
                  </a:lnTo>
                  <a:lnTo>
                    <a:pt x="55621" y="89794"/>
                  </a:lnTo>
                  <a:lnTo>
                    <a:pt x="54732" y="9144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3010211" y="3147030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1396" y="-13714"/>
                  </a:moveTo>
                  <a:lnTo>
                    <a:pt x="1396" y="47117"/>
                  </a:lnTo>
                </a:path>
              </a:pathLst>
            </a:custGeom>
            <a:ln w="3022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3081071" y="3107022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39" h="20955">
                  <a:moveTo>
                    <a:pt x="2031" y="0"/>
                  </a:moveTo>
                  <a:lnTo>
                    <a:pt x="0" y="2044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3027482" y="3001732"/>
              <a:ext cx="3175" cy="22225"/>
            </a:xfrm>
            <a:custGeom>
              <a:avLst/>
              <a:gdLst/>
              <a:ahLst/>
              <a:cxnLst/>
              <a:rect l="l" t="t" r="r" b="b"/>
              <a:pathLst>
                <a:path w="3175" h="22225">
                  <a:moveTo>
                    <a:pt x="0" y="22099"/>
                  </a:move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3022656" y="2580701"/>
              <a:ext cx="153035" cy="482600"/>
            </a:xfrm>
            <a:custGeom>
              <a:avLst/>
              <a:gdLst/>
              <a:ahLst/>
              <a:cxnLst/>
              <a:rect l="l" t="t" r="r" b="b"/>
              <a:pathLst>
                <a:path w="153035" h="482600">
                  <a:moveTo>
                    <a:pt x="71875" y="425984"/>
                  </a:moveTo>
                  <a:lnTo>
                    <a:pt x="68065" y="459387"/>
                  </a:lnTo>
                </a:path>
                <a:path w="153035" h="482600">
                  <a:moveTo>
                    <a:pt x="0" y="482249"/>
                  </a:moveTo>
                  <a:lnTo>
                    <a:pt x="1904" y="465865"/>
                  </a:lnTo>
                  <a:lnTo>
                    <a:pt x="4825" y="443130"/>
                  </a:lnTo>
                </a:path>
                <a:path w="153035" h="482600">
                  <a:moveTo>
                    <a:pt x="11428" y="399059"/>
                  </a:moveTo>
                  <a:lnTo>
                    <a:pt x="15365" y="369593"/>
                  </a:lnTo>
                </a:path>
                <a:path w="153035" h="482600">
                  <a:moveTo>
                    <a:pt x="80510" y="359813"/>
                  </a:moveTo>
                  <a:lnTo>
                    <a:pt x="75685" y="393343"/>
                  </a:lnTo>
                </a:path>
                <a:path w="153035" h="482600">
                  <a:moveTo>
                    <a:pt x="7619" y="421031"/>
                  </a:moveTo>
                  <a:lnTo>
                    <a:pt x="11428" y="399059"/>
                  </a:lnTo>
                </a:path>
                <a:path w="153035" h="482600">
                  <a:moveTo>
                    <a:pt x="75685" y="393343"/>
                  </a:moveTo>
                  <a:lnTo>
                    <a:pt x="71875" y="425984"/>
                  </a:lnTo>
                </a:path>
                <a:path w="153035" h="482600">
                  <a:moveTo>
                    <a:pt x="15365" y="369593"/>
                  </a:moveTo>
                  <a:lnTo>
                    <a:pt x="20064" y="340254"/>
                  </a:lnTo>
                  <a:lnTo>
                    <a:pt x="25905" y="310915"/>
                  </a:lnTo>
                </a:path>
                <a:path w="153035" h="482600">
                  <a:moveTo>
                    <a:pt x="86352" y="324759"/>
                  </a:moveTo>
                  <a:lnTo>
                    <a:pt x="80510" y="359813"/>
                  </a:lnTo>
                </a:path>
                <a:path w="153035" h="482600">
                  <a:moveTo>
                    <a:pt x="152513" y="0"/>
                  </a:moveTo>
                  <a:lnTo>
                    <a:pt x="145783" y="23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3389019" y="2689166"/>
              <a:ext cx="24130" cy="60960"/>
            </a:xfrm>
            <a:custGeom>
              <a:avLst/>
              <a:gdLst/>
              <a:ahLst/>
              <a:cxnLst/>
              <a:rect l="l" t="t" r="r" b="b"/>
              <a:pathLst>
                <a:path w="24129" h="60960">
                  <a:moveTo>
                    <a:pt x="2793" y="17146"/>
                  </a:moveTo>
                  <a:lnTo>
                    <a:pt x="0" y="20448"/>
                  </a:lnTo>
                </a:path>
                <a:path w="24129" h="60960">
                  <a:moveTo>
                    <a:pt x="24000" y="0"/>
                  </a:moveTo>
                  <a:lnTo>
                    <a:pt x="3809" y="604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3395750" y="2690055"/>
              <a:ext cx="20320" cy="60325"/>
            </a:xfrm>
            <a:custGeom>
              <a:avLst/>
              <a:gdLst/>
              <a:ahLst/>
              <a:cxnLst/>
              <a:rect l="l" t="t" r="r" b="b"/>
              <a:pathLst>
                <a:path w="20320" h="60325">
                  <a:moveTo>
                    <a:pt x="20064" y="0"/>
                  </a:moveTo>
                  <a:lnTo>
                    <a:pt x="0" y="6032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3400448" y="2690817"/>
              <a:ext cx="20320" cy="60960"/>
            </a:xfrm>
            <a:custGeom>
              <a:avLst/>
              <a:gdLst/>
              <a:ahLst/>
              <a:cxnLst/>
              <a:rect l="l" t="t" r="r" b="b"/>
              <a:pathLst>
                <a:path w="20320" h="60960">
                  <a:moveTo>
                    <a:pt x="20191" y="0"/>
                  </a:moveTo>
                  <a:lnTo>
                    <a:pt x="0" y="6045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3414925" y="27063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3427370" y="2695770"/>
              <a:ext cx="9525" cy="10795"/>
            </a:xfrm>
            <a:custGeom>
              <a:avLst/>
              <a:gdLst/>
              <a:ahLst/>
              <a:cxnLst/>
              <a:rect l="l" t="t" r="r" b="b"/>
              <a:pathLst>
                <a:path w="9525" h="10794">
                  <a:moveTo>
                    <a:pt x="0" y="9779"/>
                  </a:moveTo>
                  <a:lnTo>
                    <a:pt x="5714" y="10541"/>
                  </a:lnTo>
                  <a:lnTo>
                    <a:pt x="952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3391813" y="2703010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920" y="0"/>
                  </a:moveTo>
                  <a:lnTo>
                    <a:pt x="1015" y="3302"/>
                  </a:lnTo>
                </a:path>
                <a:path w="3175" h="5080">
                  <a:moveTo>
                    <a:pt x="0" y="4953"/>
                  </a:moveTo>
                  <a:lnTo>
                    <a:pt x="292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3343938" y="2700596"/>
              <a:ext cx="76835" cy="13970"/>
            </a:xfrm>
            <a:custGeom>
              <a:avLst/>
              <a:gdLst/>
              <a:ahLst/>
              <a:cxnLst/>
              <a:rect l="l" t="t" r="r" b="b"/>
              <a:pathLst>
                <a:path w="76835" h="13969">
                  <a:moveTo>
                    <a:pt x="72891" y="4064"/>
                  </a:moveTo>
                  <a:lnTo>
                    <a:pt x="71875" y="5715"/>
                  </a:lnTo>
                </a:path>
                <a:path w="76835" h="13969">
                  <a:moveTo>
                    <a:pt x="75685" y="5715"/>
                  </a:moveTo>
                  <a:lnTo>
                    <a:pt x="74796" y="6604"/>
                  </a:lnTo>
                </a:path>
                <a:path w="76835" h="13969">
                  <a:moveTo>
                    <a:pt x="76701" y="5715"/>
                  </a:moveTo>
                  <a:lnTo>
                    <a:pt x="75685" y="6604"/>
                  </a:lnTo>
                  <a:lnTo>
                    <a:pt x="76701" y="5715"/>
                  </a:lnTo>
                  <a:close/>
                </a:path>
                <a:path w="76835" h="13969">
                  <a:moveTo>
                    <a:pt x="26794" y="6604"/>
                  </a:moveTo>
                  <a:lnTo>
                    <a:pt x="28699" y="3302"/>
                  </a:lnTo>
                </a:path>
                <a:path w="76835" h="13969">
                  <a:moveTo>
                    <a:pt x="24889" y="6604"/>
                  </a:moveTo>
                  <a:lnTo>
                    <a:pt x="26794" y="4064"/>
                  </a:lnTo>
                </a:path>
                <a:path w="76835" h="13969">
                  <a:moveTo>
                    <a:pt x="45081" y="4953"/>
                  </a:moveTo>
                  <a:lnTo>
                    <a:pt x="42160" y="8128"/>
                  </a:lnTo>
                </a:path>
                <a:path w="76835" h="13969">
                  <a:moveTo>
                    <a:pt x="2920" y="0"/>
                  </a:moveTo>
                  <a:lnTo>
                    <a:pt x="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3317016" y="2691579"/>
              <a:ext cx="27305" cy="36195"/>
            </a:xfrm>
            <a:custGeom>
              <a:avLst/>
              <a:gdLst/>
              <a:ahLst/>
              <a:cxnLst/>
              <a:rect l="l" t="t" r="r" b="b"/>
              <a:pathLst>
                <a:path w="27304" h="36194">
                  <a:moveTo>
                    <a:pt x="26921" y="0"/>
                  </a:moveTo>
                  <a:lnTo>
                    <a:pt x="22096" y="27814"/>
                  </a:lnTo>
                </a:path>
                <a:path w="27304" h="36194">
                  <a:moveTo>
                    <a:pt x="5841" y="8255"/>
                  </a:moveTo>
                  <a:lnTo>
                    <a:pt x="0" y="359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3307492" y="2703010"/>
              <a:ext cx="85725" cy="78105"/>
            </a:xfrm>
            <a:custGeom>
              <a:avLst/>
              <a:gdLst/>
              <a:ahLst/>
              <a:cxnLst/>
              <a:rect l="l" t="t" r="r" b="b"/>
              <a:pathLst>
                <a:path w="85725" h="78105">
                  <a:moveTo>
                    <a:pt x="2920" y="0"/>
                  </a:moveTo>
                  <a:lnTo>
                    <a:pt x="0" y="18797"/>
                  </a:lnTo>
                </a:path>
                <a:path w="85725" h="78105">
                  <a:moveTo>
                    <a:pt x="85336" y="46611"/>
                  </a:moveTo>
                  <a:lnTo>
                    <a:pt x="76701" y="7760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3387114" y="2750384"/>
              <a:ext cx="8890" cy="64135"/>
            </a:xfrm>
            <a:custGeom>
              <a:avLst/>
              <a:gdLst/>
              <a:ahLst/>
              <a:cxnLst/>
              <a:rect l="l" t="t" r="r" b="b"/>
              <a:pathLst>
                <a:path w="8889" h="64135">
                  <a:moveTo>
                    <a:pt x="8635" y="0"/>
                  </a:moveTo>
                  <a:lnTo>
                    <a:pt x="0" y="30989"/>
                  </a:lnTo>
                </a:path>
                <a:path w="8889" h="64135">
                  <a:moveTo>
                    <a:pt x="7619" y="46484"/>
                  </a:moveTo>
                  <a:lnTo>
                    <a:pt x="1904" y="6363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3385209" y="2707963"/>
              <a:ext cx="34925" cy="71755"/>
            </a:xfrm>
            <a:custGeom>
              <a:avLst/>
              <a:gdLst/>
              <a:ahLst/>
              <a:cxnLst/>
              <a:rect l="l" t="t" r="r" b="b"/>
              <a:pathLst>
                <a:path w="34925" h="71755">
                  <a:moveTo>
                    <a:pt x="5714" y="6477"/>
                  </a:moveTo>
                  <a:lnTo>
                    <a:pt x="0" y="28576"/>
                  </a:lnTo>
                </a:path>
                <a:path w="34925" h="71755">
                  <a:moveTo>
                    <a:pt x="5714" y="10541"/>
                  </a:moveTo>
                  <a:lnTo>
                    <a:pt x="888" y="28576"/>
                  </a:lnTo>
                </a:path>
                <a:path w="34925" h="71755">
                  <a:moveTo>
                    <a:pt x="5714" y="1651"/>
                  </a:moveTo>
                  <a:lnTo>
                    <a:pt x="2793" y="4953"/>
                  </a:lnTo>
                </a:path>
                <a:path w="34925" h="71755">
                  <a:moveTo>
                    <a:pt x="2793" y="33403"/>
                  </a:moveTo>
                  <a:lnTo>
                    <a:pt x="3809" y="33403"/>
                  </a:lnTo>
                </a:path>
                <a:path w="34925" h="71755">
                  <a:moveTo>
                    <a:pt x="3809" y="33403"/>
                  </a:moveTo>
                  <a:lnTo>
                    <a:pt x="2793" y="33403"/>
                  </a:lnTo>
                </a:path>
                <a:path w="34925" h="71755">
                  <a:moveTo>
                    <a:pt x="3809" y="1651"/>
                  </a:moveTo>
                  <a:lnTo>
                    <a:pt x="1904" y="4953"/>
                  </a:lnTo>
                </a:path>
                <a:path w="34925" h="71755">
                  <a:moveTo>
                    <a:pt x="1904" y="6477"/>
                  </a:moveTo>
                  <a:lnTo>
                    <a:pt x="4698" y="3302"/>
                  </a:lnTo>
                </a:path>
                <a:path w="34925" h="71755">
                  <a:moveTo>
                    <a:pt x="34413" y="0"/>
                  </a:moveTo>
                  <a:lnTo>
                    <a:pt x="9524" y="71759"/>
                  </a:lnTo>
                </a:path>
                <a:path w="34925" h="71755">
                  <a:moveTo>
                    <a:pt x="34413" y="0"/>
                  </a:moveTo>
                  <a:lnTo>
                    <a:pt x="9524" y="717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3381019" y="2771213"/>
              <a:ext cx="28575" cy="12700"/>
            </a:xfrm>
            <a:custGeom>
              <a:avLst/>
              <a:gdLst/>
              <a:ahLst/>
              <a:cxnLst/>
              <a:rect l="l" t="t" r="r" b="b"/>
              <a:pathLst>
                <a:path w="28575" h="12700">
                  <a:moveTo>
                    <a:pt x="0" y="0"/>
                  </a:moveTo>
                  <a:lnTo>
                    <a:pt x="27429" y="0"/>
                  </a:lnTo>
                </a:path>
                <a:path w="28575" h="12700">
                  <a:moveTo>
                    <a:pt x="1015" y="12637"/>
                  </a:moveTo>
                  <a:lnTo>
                    <a:pt x="28445" y="12637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3394734" y="2778198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70" h="19050">
                  <a:moveTo>
                    <a:pt x="0" y="18670"/>
                  </a:moveTo>
                  <a:lnTo>
                    <a:pt x="1015" y="15494"/>
                  </a:lnTo>
                  <a:lnTo>
                    <a:pt x="1015" y="12192"/>
                  </a:lnTo>
                  <a:lnTo>
                    <a:pt x="1015" y="9779"/>
                  </a:lnTo>
                  <a:lnTo>
                    <a:pt x="1015" y="6477"/>
                  </a:lnTo>
                </a:path>
                <a:path w="1270" h="19050">
                  <a:moveTo>
                    <a:pt x="0" y="0"/>
                  </a:moveTo>
                  <a:lnTo>
                    <a:pt x="1015" y="4826"/>
                  </a:lnTo>
                </a:path>
                <a:path w="1270" h="19050">
                  <a:moveTo>
                    <a:pt x="1015" y="6477"/>
                  </a:moveTo>
                  <a:lnTo>
                    <a:pt x="1015" y="8890"/>
                  </a:lnTo>
                  <a:lnTo>
                    <a:pt x="1015" y="12192"/>
                  </a:lnTo>
                  <a:lnTo>
                    <a:pt x="1015" y="14605"/>
                  </a:lnTo>
                  <a:lnTo>
                    <a:pt x="0" y="17019"/>
                  </a:lnTo>
                  <a:lnTo>
                    <a:pt x="0" y="186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3394734" y="2772483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3389908" y="2707963"/>
              <a:ext cx="29209" cy="62230"/>
            </a:xfrm>
            <a:custGeom>
              <a:avLst/>
              <a:gdLst/>
              <a:ahLst/>
              <a:cxnLst/>
              <a:rect l="l" t="t" r="r" b="b"/>
              <a:pathLst>
                <a:path w="29210" h="62230">
                  <a:moveTo>
                    <a:pt x="0" y="3302"/>
                  </a:moveTo>
                  <a:lnTo>
                    <a:pt x="1904" y="0"/>
                  </a:lnTo>
                </a:path>
                <a:path w="29210" h="62230">
                  <a:moveTo>
                    <a:pt x="0" y="32641"/>
                  </a:moveTo>
                  <a:lnTo>
                    <a:pt x="1015" y="32641"/>
                  </a:lnTo>
                </a:path>
                <a:path w="29210" h="62230">
                  <a:moveTo>
                    <a:pt x="1015" y="32641"/>
                  </a:moveTo>
                  <a:lnTo>
                    <a:pt x="0" y="32641"/>
                  </a:lnTo>
                </a:path>
                <a:path w="29210" h="62230">
                  <a:moveTo>
                    <a:pt x="28826" y="0"/>
                  </a:moveTo>
                  <a:lnTo>
                    <a:pt x="11555" y="40007"/>
                  </a:lnTo>
                </a:path>
                <a:path w="29210" h="62230">
                  <a:moveTo>
                    <a:pt x="8635" y="8128"/>
                  </a:moveTo>
                  <a:lnTo>
                    <a:pt x="1904" y="30227"/>
                  </a:lnTo>
                </a:path>
                <a:path w="29210" h="62230">
                  <a:moveTo>
                    <a:pt x="10540" y="43309"/>
                  </a:moveTo>
                  <a:lnTo>
                    <a:pt x="5841" y="58804"/>
                  </a:lnTo>
                  <a:lnTo>
                    <a:pt x="4825" y="61979"/>
                  </a:lnTo>
                </a:path>
                <a:path w="29210" h="62230">
                  <a:moveTo>
                    <a:pt x="1015" y="32641"/>
                  </a:moveTo>
                  <a:lnTo>
                    <a:pt x="1015" y="31879"/>
                  </a:lnTo>
                  <a:lnTo>
                    <a:pt x="1904" y="30989"/>
                  </a:lnTo>
                  <a:lnTo>
                    <a:pt x="1904" y="30227"/>
                  </a:lnTo>
                  <a:lnTo>
                    <a:pt x="1904" y="30989"/>
                  </a:lnTo>
                  <a:lnTo>
                    <a:pt x="1015" y="31879"/>
                  </a:lnTo>
                  <a:lnTo>
                    <a:pt x="1015" y="32641"/>
                  </a:lnTo>
                  <a:close/>
                </a:path>
                <a:path w="29210" h="62230">
                  <a:moveTo>
                    <a:pt x="1015" y="6477"/>
                  </a:moveTo>
                  <a:lnTo>
                    <a:pt x="2920" y="6477"/>
                  </a:lnTo>
                  <a:lnTo>
                    <a:pt x="1015" y="10541"/>
                  </a:lnTo>
                </a:path>
                <a:path w="29210" h="62230">
                  <a:moveTo>
                    <a:pt x="6730" y="4064"/>
                  </a:moveTo>
                  <a:lnTo>
                    <a:pt x="482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3413020" y="2707201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793" y="0"/>
                  </a:moveTo>
                  <a:lnTo>
                    <a:pt x="0" y="571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3415814" y="27063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3418734" y="27072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3390924" y="2706312"/>
              <a:ext cx="29209" cy="10160"/>
            </a:xfrm>
            <a:custGeom>
              <a:avLst/>
              <a:gdLst/>
              <a:ahLst/>
              <a:cxnLst/>
              <a:rect l="l" t="t" r="r" b="b"/>
              <a:pathLst>
                <a:path w="29210" h="10160">
                  <a:moveTo>
                    <a:pt x="27810" y="1651"/>
                  </a:moveTo>
                  <a:lnTo>
                    <a:pt x="28699" y="1651"/>
                  </a:lnTo>
                  <a:lnTo>
                    <a:pt x="28699" y="889"/>
                  </a:lnTo>
                </a:path>
                <a:path w="29210" h="10160">
                  <a:moveTo>
                    <a:pt x="7619" y="9779"/>
                  </a:moveTo>
                  <a:lnTo>
                    <a:pt x="7619" y="9017"/>
                  </a:lnTo>
                  <a:lnTo>
                    <a:pt x="7619" y="8128"/>
                  </a:lnTo>
                  <a:lnTo>
                    <a:pt x="7619" y="7366"/>
                  </a:lnTo>
                  <a:lnTo>
                    <a:pt x="6730" y="6604"/>
                  </a:lnTo>
                  <a:lnTo>
                    <a:pt x="6730" y="5715"/>
                  </a:lnTo>
                  <a:lnTo>
                    <a:pt x="5714" y="5715"/>
                  </a:lnTo>
                  <a:lnTo>
                    <a:pt x="4825" y="5715"/>
                  </a:lnTo>
                </a:path>
                <a:path w="29210" h="10160">
                  <a:moveTo>
                    <a:pt x="7619" y="6604"/>
                  </a:moveTo>
                  <a:lnTo>
                    <a:pt x="7619" y="7366"/>
                  </a:lnTo>
                  <a:lnTo>
                    <a:pt x="7619" y="8128"/>
                  </a:lnTo>
                  <a:lnTo>
                    <a:pt x="7619" y="9017"/>
                  </a:lnTo>
                  <a:lnTo>
                    <a:pt x="7619" y="9779"/>
                  </a:lnTo>
                </a:path>
                <a:path w="29210" h="10160">
                  <a:moveTo>
                    <a:pt x="1904" y="0"/>
                  </a:moveTo>
                  <a:lnTo>
                    <a:pt x="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3390924" y="271126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4825" y="762"/>
                  </a:moveTo>
                  <a:lnTo>
                    <a:pt x="4825" y="0"/>
                  </a:lnTo>
                  <a:lnTo>
                    <a:pt x="3809" y="762"/>
                  </a:lnTo>
                  <a:lnTo>
                    <a:pt x="2920" y="762"/>
                  </a:lnTo>
                  <a:lnTo>
                    <a:pt x="1904" y="762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0" y="317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3392829" y="2712027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2413"/>
                  </a:moveTo>
                  <a:lnTo>
                    <a:pt x="0" y="1651"/>
                  </a:lnTo>
                  <a:lnTo>
                    <a:pt x="1015" y="889"/>
                  </a:lnTo>
                  <a:lnTo>
                    <a:pt x="1904" y="0"/>
                  </a:lnTo>
                  <a:lnTo>
                    <a:pt x="2920" y="0"/>
                  </a:lnTo>
                  <a:lnTo>
                    <a:pt x="3809" y="0"/>
                  </a:lnTo>
                </a:path>
                <a:path w="5714" h="2539">
                  <a:moveTo>
                    <a:pt x="2920" y="0"/>
                  </a:moveTo>
                  <a:lnTo>
                    <a:pt x="3809" y="0"/>
                  </a:lnTo>
                  <a:lnTo>
                    <a:pt x="4825" y="0"/>
                  </a:lnTo>
                  <a:lnTo>
                    <a:pt x="5714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3390924" y="2711265"/>
              <a:ext cx="5080" cy="3175"/>
            </a:xfrm>
            <a:custGeom>
              <a:avLst/>
              <a:gdLst/>
              <a:ahLst/>
              <a:cxnLst/>
              <a:rect l="l" t="t" r="r" b="b"/>
              <a:pathLst>
                <a:path w="5079" h="3175">
                  <a:moveTo>
                    <a:pt x="3809" y="762"/>
                  </a:moveTo>
                  <a:lnTo>
                    <a:pt x="2920" y="1651"/>
                  </a:lnTo>
                  <a:lnTo>
                    <a:pt x="1904" y="1651"/>
                  </a:lnTo>
                  <a:lnTo>
                    <a:pt x="1904" y="2413"/>
                  </a:lnTo>
                  <a:lnTo>
                    <a:pt x="1904" y="3175"/>
                  </a:lnTo>
                </a:path>
                <a:path w="5079" h="3175">
                  <a:moveTo>
                    <a:pt x="0" y="3175"/>
                  </a:moveTo>
                  <a:lnTo>
                    <a:pt x="888" y="2413"/>
                  </a:lnTo>
                  <a:lnTo>
                    <a:pt x="888" y="1651"/>
                  </a:lnTo>
                  <a:lnTo>
                    <a:pt x="1904" y="762"/>
                  </a:lnTo>
                  <a:lnTo>
                    <a:pt x="2920" y="762"/>
                  </a:lnTo>
                  <a:lnTo>
                    <a:pt x="3809" y="0"/>
                  </a:lnTo>
                  <a:lnTo>
                    <a:pt x="4825" y="0"/>
                  </a:lnTo>
                  <a:lnTo>
                    <a:pt x="482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3389019" y="2706312"/>
              <a:ext cx="29845" cy="35560"/>
            </a:xfrm>
            <a:custGeom>
              <a:avLst/>
              <a:gdLst/>
              <a:ahLst/>
              <a:cxnLst/>
              <a:rect l="l" t="t" r="r" b="b"/>
              <a:pathLst>
                <a:path w="29845" h="35560">
                  <a:moveTo>
                    <a:pt x="26794" y="889"/>
                  </a:moveTo>
                  <a:lnTo>
                    <a:pt x="27810" y="889"/>
                  </a:lnTo>
                  <a:lnTo>
                    <a:pt x="28699" y="1651"/>
                  </a:lnTo>
                  <a:lnTo>
                    <a:pt x="29715" y="1651"/>
                  </a:lnTo>
                </a:path>
                <a:path w="29845" h="35560">
                  <a:moveTo>
                    <a:pt x="26794" y="0"/>
                  </a:moveTo>
                  <a:lnTo>
                    <a:pt x="27810" y="0"/>
                  </a:lnTo>
                  <a:lnTo>
                    <a:pt x="29715" y="889"/>
                  </a:lnTo>
                </a:path>
                <a:path w="29845" h="35560">
                  <a:moveTo>
                    <a:pt x="0" y="35054"/>
                  </a:moveTo>
                  <a:lnTo>
                    <a:pt x="888" y="34292"/>
                  </a:lnTo>
                </a:path>
                <a:path w="29845" h="35560">
                  <a:moveTo>
                    <a:pt x="888" y="34292"/>
                  </a:moveTo>
                  <a:lnTo>
                    <a:pt x="0" y="350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3295047" y="2819730"/>
              <a:ext cx="69215" cy="41275"/>
            </a:xfrm>
            <a:custGeom>
              <a:avLst/>
              <a:gdLst/>
              <a:ahLst/>
              <a:cxnLst/>
              <a:rect l="l" t="t" r="r" b="b"/>
              <a:pathLst>
                <a:path w="69214" h="41275">
                  <a:moveTo>
                    <a:pt x="68954" y="26163"/>
                  </a:moveTo>
                  <a:lnTo>
                    <a:pt x="66161" y="39245"/>
                  </a:lnTo>
                </a:path>
                <a:path w="69214" h="41275">
                  <a:moveTo>
                    <a:pt x="68065" y="0"/>
                  </a:moveTo>
                  <a:lnTo>
                    <a:pt x="57525" y="37594"/>
                  </a:lnTo>
                </a:path>
                <a:path w="69214" h="41275">
                  <a:moveTo>
                    <a:pt x="25905" y="2540"/>
                  </a:moveTo>
                  <a:lnTo>
                    <a:pt x="21080" y="35181"/>
                  </a:lnTo>
                </a:path>
                <a:path w="69214" h="41275">
                  <a:moveTo>
                    <a:pt x="5714" y="4953"/>
                  </a:moveTo>
                  <a:lnTo>
                    <a:pt x="0" y="407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3349653" y="2735651"/>
              <a:ext cx="19685" cy="133985"/>
            </a:xfrm>
            <a:custGeom>
              <a:avLst/>
              <a:gdLst/>
              <a:ahLst/>
              <a:cxnLst/>
              <a:rect l="l" t="t" r="r" b="b"/>
              <a:pathLst>
                <a:path w="19685" h="133985">
                  <a:moveTo>
                    <a:pt x="2920" y="121673"/>
                  </a:moveTo>
                  <a:lnTo>
                    <a:pt x="0" y="133866"/>
                  </a:lnTo>
                </a:path>
                <a:path w="19685" h="133985">
                  <a:moveTo>
                    <a:pt x="19175" y="0"/>
                  </a:moveTo>
                  <a:lnTo>
                    <a:pt x="1346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3365018" y="2730824"/>
              <a:ext cx="8890" cy="9525"/>
            </a:xfrm>
            <a:custGeom>
              <a:avLst/>
              <a:gdLst/>
              <a:ahLst/>
              <a:cxnLst/>
              <a:rect l="l" t="t" r="r" b="b"/>
              <a:pathLst>
                <a:path w="8889" h="9525">
                  <a:moveTo>
                    <a:pt x="0" y="9017"/>
                  </a:moveTo>
                  <a:lnTo>
                    <a:pt x="86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3357399" y="2707201"/>
              <a:ext cx="19685" cy="139065"/>
            </a:xfrm>
            <a:custGeom>
              <a:avLst/>
              <a:gdLst/>
              <a:ahLst/>
              <a:cxnLst/>
              <a:rect l="l" t="t" r="r" b="b"/>
              <a:pathLst>
                <a:path w="19685" h="139064">
                  <a:moveTo>
                    <a:pt x="19175" y="97923"/>
                  </a:moveTo>
                  <a:lnTo>
                    <a:pt x="4698" y="94620"/>
                  </a:lnTo>
                </a:path>
                <a:path w="19685" h="139064">
                  <a:moveTo>
                    <a:pt x="14349" y="112529"/>
                  </a:moveTo>
                  <a:lnTo>
                    <a:pt x="0" y="109353"/>
                  </a:lnTo>
                </a:path>
                <a:path w="19685" h="139064">
                  <a:moveTo>
                    <a:pt x="13333" y="113418"/>
                  </a:moveTo>
                  <a:lnTo>
                    <a:pt x="1904" y="110877"/>
                  </a:lnTo>
                  <a:lnTo>
                    <a:pt x="13333" y="113418"/>
                  </a:lnTo>
                  <a:close/>
                </a:path>
                <a:path w="19685" h="139064">
                  <a:moveTo>
                    <a:pt x="888" y="111767"/>
                  </a:moveTo>
                  <a:lnTo>
                    <a:pt x="12444" y="114180"/>
                  </a:lnTo>
                  <a:lnTo>
                    <a:pt x="888" y="111767"/>
                  </a:lnTo>
                  <a:close/>
                </a:path>
                <a:path w="19685" h="139064">
                  <a:moveTo>
                    <a:pt x="1904" y="110877"/>
                  </a:moveTo>
                  <a:lnTo>
                    <a:pt x="12444" y="113418"/>
                  </a:lnTo>
                  <a:lnTo>
                    <a:pt x="1904" y="110877"/>
                  </a:lnTo>
                  <a:close/>
                </a:path>
                <a:path w="19685" h="139064">
                  <a:moveTo>
                    <a:pt x="14349" y="115069"/>
                  </a:moveTo>
                  <a:lnTo>
                    <a:pt x="6603" y="138692"/>
                  </a:lnTo>
                </a:path>
                <a:path w="19685" h="139064">
                  <a:moveTo>
                    <a:pt x="14349" y="77474"/>
                  </a:moveTo>
                  <a:lnTo>
                    <a:pt x="9524" y="76712"/>
                  </a:lnTo>
                  <a:lnTo>
                    <a:pt x="11428" y="70108"/>
                  </a:lnTo>
                </a:path>
                <a:path w="19685" h="139064">
                  <a:moveTo>
                    <a:pt x="10540" y="69346"/>
                  </a:moveTo>
                  <a:lnTo>
                    <a:pt x="19175" y="38356"/>
                  </a:lnTo>
                </a:path>
                <a:path w="19685" h="139064">
                  <a:moveTo>
                    <a:pt x="10540" y="3175"/>
                  </a:moveTo>
                  <a:lnTo>
                    <a:pt x="13333" y="0"/>
                  </a:lnTo>
                </a:path>
                <a:path w="19685" h="139064">
                  <a:moveTo>
                    <a:pt x="8635" y="3175"/>
                  </a:moveTo>
                  <a:lnTo>
                    <a:pt x="11428" y="0"/>
                  </a:lnTo>
                </a:path>
                <a:path w="19685" h="139064">
                  <a:moveTo>
                    <a:pt x="13333" y="20321"/>
                  </a:moveTo>
                  <a:lnTo>
                    <a:pt x="7619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3367939" y="2728411"/>
              <a:ext cx="13335" cy="59055"/>
            </a:xfrm>
            <a:custGeom>
              <a:avLst/>
              <a:gdLst/>
              <a:ahLst/>
              <a:cxnLst/>
              <a:rect l="l" t="t" r="r" b="b"/>
              <a:pathLst>
                <a:path w="13335" h="59055">
                  <a:moveTo>
                    <a:pt x="5714" y="0"/>
                  </a:moveTo>
                  <a:lnTo>
                    <a:pt x="0" y="7239"/>
                  </a:lnTo>
                </a:path>
                <a:path w="13335" h="59055">
                  <a:moveTo>
                    <a:pt x="13333" y="38356"/>
                  </a:moveTo>
                  <a:lnTo>
                    <a:pt x="5714" y="586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3368828" y="2745557"/>
              <a:ext cx="8890" cy="31750"/>
            </a:xfrm>
            <a:custGeom>
              <a:avLst/>
              <a:gdLst/>
              <a:ahLst/>
              <a:cxnLst/>
              <a:rect l="l" t="t" r="r" b="b"/>
              <a:pathLst>
                <a:path w="8889" h="31750">
                  <a:moveTo>
                    <a:pt x="0" y="31752"/>
                  </a:moveTo>
                  <a:lnTo>
                    <a:pt x="86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3372638" y="2758512"/>
              <a:ext cx="12700" cy="27305"/>
            </a:xfrm>
            <a:custGeom>
              <a:avLst/>
              <a:gdLst/>
              <a:ahLst/>
              <a:cxnLst/>
              <a:rect l="l" t="t" r="r" b="b"/>
              <a:pathLst>
                <a:path w="12700" h="27305">
                  <a:moveTo>
                    <a:pt x="12571" y="4064"/>
                  </a:moveTo>
                  <a:lnTo>
                    <a:pt x="6730" y="26163"/>
                  </a:lnTo>
                </a:path>
                <a:path w="12700" h="27305">
                  <a:moveTo>
                    <a:pt x="11555" y="0"/>
                  </a:moveTo>
                  <a:lnTo>
                    <a:pt x="0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3371749" y="2761052"/>
              <a:ext cx="7620" cy="22225"/>
            </a:xfrm>
            <a:custGeom>
              <a:avLst/>
              <a:gdLst/>
              <a:ahLst/>
              <a:cxnLst/>
              <a:rect l="l" t="t" r="r" b="b"/>
              <a:pathLst>
                <a:path w="7620" h="22225">
                  <a:moveTo>
                    <a:pt x="5714" y="0"/>
                  </a:moveTo>
                  <a:lnTo>
                    <a:pt x="0" y="21972"/>
                  </a:lnTo>
                </a:path>
                <a:path w="7620" h="22225">
                  <a:moveTo>
                    <a:pt x="7619" y="0"/>
                  </a:moveTo>
                  <a:lnTo>
                    <a:pt x="888" y="219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3377463" y="27691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3369844" y="2787089"/>
              <a:ext cx="15875" cy="35560"/>
            </a:xfrm>
            <a:custGeom>
              <a:avLst/>
              <a:gdLst/>
              <a:ahLst/>
              <a:cxnLst/>
              <a:rect l="l" t="t" r="r" b="b"/>
              <a:pathLst>
                <a:path w="15875" h="35560">
                  <a:moveTo>
                    <a:pt x="9524" y="18797"/>
                  </a:moveTo>
                  <a:lnTo>
                    <a:pt x="15365" y="889"/>
                  </a:lnTo>
                </a:path>
                <a:path w="15875" h="35560">
                  <a:moveTo>
                    <a:pt x="6730" y="18035"/>
                  </a:moveTo>
                  <a:lnTo>
                    <a:pt x="12444" y="0"/>
                  </a:lnTo>
                </a:path>
                <a:path w="15875" h="35560">
                  <a:moveTo>
                    <a:pt x="0" y="34292"/>
                  </a:moveTo>
                  <a:lnTo>
                    <a:pt x="4825" y="351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3369844" y="282061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888" y="0"/>
                  </a:moveTo>
                  <a:lnTo>
                    <a:pt x="0" y="0"/>
                  </a:lnTo>
                </a:path>
                <a:path w="3175" h="1905">
                  <a:moveTo>
                    <a:pt x="0" y="762"/>
                  </a:moveTo>
                  <a:lnTo>
                    <a:pt x="2793" y="1651"/>
                  </a:lnTo>
                </a:path>
                <a:path w="3175" h="1905">
                  <a:moveTo>
                    <a:pt x="0" y="0"/>
                  </a:moveTo>
                  <a:lnTo>
                    <a:pt x="2793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3369844" y="2820619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4825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3369844" y="2805124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4">
                  <a:moveTo>
                    <a:pt x="0" y="15494"/>
                  </a:moveTo>
                  <a:lnTo>
                    <a:pt x="888" y="15494"/>
                  </a:lnTo>
                </a:path>
                <a:path w="7620" h="17144">
                  <a:moveTo>
                    <a:pt x="7619" y="16257"/>
                  </a:moveTo>
                  <a:lnTo>
                    <a:pt x="7619" y="17146"/>
                  </a:lnTo>
                  <a:lnTo>
                    <a:pt x="3809" y="16257"/>
                  </a:lnTo>
                  <a:lnTo>
                    <a:pt x="3809" y="15494"/>
                  </a:lnTo>
                </a:path>
                <a:path w="7620" h="17144">
                  <a:moveTo>
                    <a:pt x="6730" y="0"/>
                  </a:moveTo>
                  <a:lnTo>
                    <a:pt x="1904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3371749" y="2819730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888" y="889"/>
                  </a:lnTo>
                  <a:lnTo>
                    <a:pt x="1904" y="889"/>
                  </a:lnTo>
                  <a:lnTo>
                    <a:pt x="292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3371749" y="28197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88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3373653" y="282061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3377463" y="28213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3373653" y="28206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3370733" y="282061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292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3370733" y="28197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3372638" y="2821381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0" y="0"/>
                  </a:moveTo>
                  <a:lnTo>
                    <a:pt x="2031" y="0"/>
                  </a:lnTo>
                  <a:lnTo>
                    <a:pt x="2031" y="889"/>
                  </a:ln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3374669" y="2822270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5">
                  <a:moveTo>
                    <a:pt x="0" y="0"/>
                  </a:moveTo>
                  <a:lnTo>
                    <a:pt x="3809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3370733" y="2820619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2920" y="762"/>
                  </a:lnTo>
                  <a:lnTo>
                    <a:pt x="3936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3373653" y="2821381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4825" y="2413"/>
                  </a:moveTo>
                  <a:lnTo>
                    <a:pt x="1015" y="889"/>
                  </a:lnTo>
                  <a:lnTo>
                    <a:pt x="1015" y="0"/>
                  </a:lnTo>
                  <a:lnTo>
                    <a:pt x="4825" y="889"/>
                  </a:lnTo>
                  <a:lnTo>
                    <a:pt x="4825" y="2413"/>
                  </a:lnTo>
                  <a:lnTo>
                    <a:pt x="4825" y="889"/>
                  </a:lnTo>
                  <a:lnTo>
                    <a:pt x="3809" y="889"/>
                  </a:lnTo>
                </a:path>
                <a:path w="5079" h="2539">
                  <a:moveTo>
                    <a:pt x="0" y="0"/>
                  </a:moveTo>
                  <a:lnTo>
                    <a:pt x="3809" y="889"/>
                  </a:lnTo>
                  <a:lnTo>
                    <a:pt x="4825" y="889"/>
                  </a:lnTo>
                  <a:lnTo>
                    <a:pt x="1015" y="0"/>
                  </a:lnTo>
                  <a:lnTo>
                    <a:pt x="0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3369844" y="28206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3384194" y="2805886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1015" y="0"/>
                  </a:moveTo>
                  <a:lnTo>
                    <a:pt x="2920" y="0"/>
                  </a:lnTo>
                </a:path>
                <a:path w="3175" h="7619">
                  <a:moveTo>
                    <a:pt x="2920" y="0"/>
                  </a:moveTo>
                  <a:lnTo>
                    <a:pt x="1904" y="0"/>
                  </a:lnTo>
                  <a:lnTo>
                    <a:pt x="1904" y="762"/>
                  </a:lnTo>
                  <a:lnTo>
                    <a:pt x="1015" y="762"/>
                  </a:lnTo>
                  <a:lnTo>
                    <a:pt x="1015" y="1651"/>
                  </a:lnTo>
                  <a:lnTo>
                    <a:pt x="0" y="2413"/>
                  </a:lnTo>
                  <a:lnTo>
                    <a:pt x="0" y="3302"/>
                  </a:lnTo>
                  <a:lnTo>
                    <a:pt x="0" y="7366"/>
                  </a:lnTo>
                  <a:lnTo>
                    <a:pt x="1015" y="7366"/>
                  </a:lnTo>
                  <a:lnTo>
                    <a:pt x="1904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3382289" y="2805886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920" y="0"/>
                  </a:moveTo>
                  <a:lnTo>
                    <a:pt x="1904" y="0"/>
                  </a:lnTo>
                  <a:lnTo>
                    <a:pt x="1015" y="762"/>
                  </a:lnTo>
                  <a:lnTo>
                    <a:pt x="1015" y="1651"/>
                  </a:lnTo>
                  <a:lnTo>
                    <a:pt x="0" y="2413"/>
                  </a:lnTo>
                  <a:lnTo>
                    <a:pt x="0" y="6477"/>
                  </a:lnTo>
                  <a:lnTo>
                    <a:pt x="1015" y="6477"/>
                  </a:lnTo>
                  <a:lnTo>
                    <a:pt x="1015" y="7366"/>
                  </a:lnTo>
                </a:path>
                <a:path w="3175" h="7619">
                  <a:moveTo>
                    <a:pt x="2920" y="7366"/>
                  </a:moveTo>
                  <a:lnTo>
                    <a:pt x="1015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3374669" y="2805124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4" h="17144">
                  <a:moveTo>
                    <a:pt x="11428" y="8128"/>
                  </a:moveTo>
                  <a:lnTo>
                    <a:pt x="12444" y="8128"/>
                  </a:lnTo>
                  <a:lnTo>
                    <a:pt x="12444" y="7239"/>
                  </a:lnTo>
                  <a:lnTo>
                    <a:pt x="12444" y="6477"/>
                  </a:lnTo>
                  <a:lnTo>
                    <a:pt x="13333" y="6477"/>
                  </a:lnTo>
                  <a:lnTo>
                    <a:pt x="13333" y="5715"/>
                  </a:lnTo>
                  <a:lnTo>
                    <a:pt x="14349" y="4826"/>
                  </a:lnTo>
                  <a:lnTo>
                    <a:pt x="14349" y="4064"/>
                  </a:lnTo>
                  <a:lnTo>
                    <a:pt x="14349" y="3175"/>
                  </a:lnTo>
                  <a:lnTo>
                    <a:pt x="14349" y="2413"/>
                  </a:lnTo>
                  <a:lnTo>
                    <a:pt x="13333" y="1524"/>
                  </a:lnTo>
                  <a:lnTo>
                    <a:pt x="13333" y="762"/>
                  </a:lnTo>
                  <a:lnTo>
                    <a:pt x="12444" y="762"/>
                  </a:lnTo>
                </a:path>
                <a:path w="14604" h="17144">
                  <a:moveTo>
                    <a:pt x="12444" y="762"/>
                  </a:moveTo>
                  <a:lnTo>
                    <a:pt x="10540" y="762"/>
                  </a:lnTo>
                </a:path>
                <a:path w="14604" h="17144">
                  <a:moveTo>
                    <a:pt x="11428" y="762"/>
                  </a:moveTo>
                  <a:lnTo>
                    <a:pt x="10540" y="762"/>
                  </a:lnTo>
                </a:path>
                <a:path w="14604" h="17144">
                  <a:moveTo>
                    <a:pt x="12444" y="762"/>
                  </a:moveTo>
                  <a:lnTo>
                    <a:pt x="11428" y="762"/>
                  </a:lnTo>
                </a:path>
                <a:path w="14604" h="17144">
                  <a:moveTo>
                    <a:pt x="5714" y="17146"/>
                  </a:moveTo>
                  <a:lnTo>
                    <a:pt x="6603" y="17146"/>
                  </a:lnTo>
                  <a:lnTo>
                    <a:pt x="7619" y="17146"/>
                  </a:lnTo>
                  <a:lnTo>
                    <a:pt x="8635" y="16257"/>
                  </a:lnTo>
                  <a:lnTo>
                    <a:pt x="9524" y="15494"/>
                  </a:lnTo>
                  <a:lnTo>
                    <a:pt x="10540" y="14605"/>
                  </a:lnTo>
                  <a:lnTo>
                    <a:pt x="11428" y="13843"/>
                  </a:lnTo>
                  <a:lnTo>
                    <a:pt x="12444" y="12192"/>
                  </a:lnTo>
                  <a:lnTo>
                    <a:pt x="13333" y="10541"/>
                  </a:lnTo>
                  <a:lnTo>
                    <a:pt x="14349" y="8890"/>
                  </a:lnTo>
                </a:path>
                <a:path w="14604" h="17144">
                  <a:moveTo>
                    <a:pt x="11428" y="762"/>
                  </a:moveTo>
                  <a:lnTo>
                    <a:pt x="10540" y="762"/>
                  </a:lnTo>
                </a:path>
                <a:path w="14604" h="17144">
                  <a:moveTo>
                    <a:pt x="1904" y="0"/>
                  </a:moveTo>
                  <a:lnTo>
                    <a:pt x="2793" y="0"/>
                  </a:lnTo>
                  <a:lnTo>
                    <a:pt x="2793" y="762"/>
                  </a:lnTo>
                  <a:lnTo>
                    <a:pt x="3809" y="762"/>
                  </a:lnTo>
                  <a:lnTo>
                    <a:pt x="4698" y="762"/>
                  </a:lnTo>
                </a:path>
                <a:path w="14604" h="17144">
                  <a:moveTo>
                    <a:pt x="5714" y="17146"/>
                  </a:moveTo>
                  <a:lnTo>
                    <a:pt x="0" y="15494"/>
                  </a:lnTo>
                  <a:lnTo>
                    <a:pt x="4698" y="762"/>
                  </a:lnTo>
                </a:path>
                <a:path w="14604" h="17144">
                  <a:moveTo>
                    <a:pt x="11428" y="8128"/>
                  </a:moveTo>
                  <a:lnTo>
                    <a:pt x="10540" y="8128"/>
                  </a:lnTo>
                  <a:lnTo>
                    <a:pt x="9524" y="8128"/>
                  </a:lnTo>
                  <a:lnTo>
                    <a:pt x="9524" y="7239"/>
                  </a:lnTo>
                  <a:lnTo>
                    <a:pt x="9524" y="3175"/>
                  </a:lnTo>
                  <a:lnTo>
                    <a:pt x="10540" y="2413"/>
                  </a:lnTo>
                  <a:lnTo>
                    <a:pt x="10540" y="1524"/>
                  </a:lnTo>
                  <a:lnTo>
                    <a:pt x="11428" y="762"/>
                  </a:lnTo>
                  <a:lnTo>
                    <a:pt x="12444" y="762"/>
                  </a:lnTo>
                  <a:lnTo>
                    <a:pt x="13333" y="1524"/>
                  </a:lnTo>
                  <a:lnTo>
                    <a:pt x="14349" y="2413"/>
                  </a:lnTo>
                  <a:lnTo>
                    <a:pt x="14349" y="3175"/>
                  </a:lnTo>
                  <a:lnTo>
                    <a:pt x="14349" y="4064"/>
                  </a:lnTo>
                  <a:lnTo>
                    <a:pt x="13333" y="4826"/>
                  </a:lnTo>
                  <a:lnTo>
                    <a:pt x="13333" y="5715"/>
                  </a:lnTo>
                  <a:lnTo>
                    <a:pt x="13333" y="6477"/>
                  </a:lnTo>
                  <a:lnTo>
                    <a:pt x="12444" y="7239"/>
                  </a:lnTo>
                  <a:lnTo>
                    <a:pt x="11428" y="8128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3382289" y="2805886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920" y="0"/>
                  </a:moveTo>
                  <a:lnTo>
                    <a:pt x="1904" y="0"/>
                  </a:lnTo>
                  <a:lnTo>
                    <a:pt x="1015" y="762"/>
                  </a:lnTo>
                  <a:lnTo>
                    <a:pt x="0" y="1651"/>
                  </a:lnTo>
                  <a:lnTo>
                    <a:pt x="0" y="2413"/>
                  </a:lnTo>
                  <a:lnTo>
                    <a:pt x="0" y="4064"/>
                  </a:lnTo>
                  <a:lnTo>
                    <a:pt x="0" y="4953"/>
                  </a:lnTo>
                  <a:lnTo>
                    <a:pt x="0" y="5715"/>
                  </a:lnTo>
                  <a:lnTo>
                    <a:pt x="0" y="6477"/>
                  </a:lnTo>
                  <a:lnTo>
                    <a:pt x="1015" y="736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3358034" y="2783850"/>
              <a:ext cx="28575" cy="0"/>
            </a:xfrm>
            <a:custGeom>
              <a:avLst/>
              <a:gdLst/>
              <a:ahLst/>
              <a:cxnLst/>
              <a:rect l="l" t="t" r="r" b="b"/>
              <a:pathLst>
                <a:path w="28575">
                  <a:moveTo>
                    <a:pt x="0" y="0"/>
                  </a:moveTo>
                  <a:lnTo>
                    <a:pt x="27429" y="0"/>
                  </a:lnTo>
                </a:path>
                <a:path w="28575">
                  <a:moveTo>
                    <a:pt x="888" y="0"/>
                  </a:moveTo>
                  <a:lnTo>
                    <a:pt x="28318" y="0"/>
                  </a:lnTo>
                </a:path>
                <a:path w="28575">
                  <a:moveTo>
                    <a:pt x="0" y="0"/>
                  </a:moveTo>
                  <a:lnTo>
                    <a:pt x="27429" y="0"/>
                  </a:lnTo>
                </a:path>
                <a:path w="28575">
                  <a:moveTo>
                    <a:pt x="888" y="0"/>
                  </a:moveTo>
                  <a:lnTo>
                    <a:pt x="2831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3371749" y="278302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3382289" y="2780612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1904" y="0"/>
                  </a:moveTo>
                  <a:lnTo>
                    <a:pt x="0" y="647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3385209" y="2781374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1904" y="0"/>
                  </a:moveTo>
                  <a:lnTo>
                    <a:pt x="0" y="660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3378479" y="2786327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5">
                  <a:moveTo>
                    <a:pt x="3809" y="762"/>
                  </a:moveTo>
                  <a:lnTo>
                    <a:pt x="4825" y="1651"/>
                  </a:lnTo>
                  <a:lnTo>
                    <a:pt x="5714" y="1651"/>
                  </a:lnTo>
                  <a:lnTo>
                    <a:pt x="6730" y="1651"/>
                  </a:lnTo>
                </a:path>
                <a:path w="6985" h="1905">
                  <a:moveTo>
                    <a:pt x="3809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3378479" y="2784676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651"/>
                  </a:moveTo>
                  <a:lnTo>
                    <a:pt x="888" y="0"/>
                  </a:lnTo>
                  <a:lnTo>
                    <a:pt x="0" y="1651"/>
                  </a:lnTo>
                  <a:close/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3377463" y="27708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3371749" y="2784676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0"/>
                  </a:moveTo>
                  <a:lnTo>
                    <a:pt x="0" y="762"/>
                  </a:lnTo>
                  <a:lnTo>
                    <a:pt x="888" y="1651"/>
                  </a:lnTo>
                  <a:lnTo>
                    <a:pt x="888" y="2413"/>
                  </a:lnTo>
                  <a:lnTo>
                    <a:pt x="1904" y="2413"/>
                  </a:lnTo>
                  <a:lnTo>
                    <a:pt x="2920" y="3302"/>
                  </a:lnTo>
                  <a:lnTo>
                    <a:pt x="3809" y="3302"/>
                  </a:lnTo>
                  <a:lnTo>
                    <a:pt x="4825" y="3302"/>
                  </a:lnTo>
                  <a:lnTo>
                    <a:pt x="4825" y="2413"/>
                  </a:lnTo>
                  <a:lnTo>
                    <a:pt x="5714" y="2413"/>
                  </a:lnTo>
                  <a:lnTo>
                    <a:pt x="6730" y="1651"/>
                  </a:lnTo>
                  <a:lnTo>
                    <a:pt x="5714" y="2413"/>
                  </a:lnTo>
                  <a:lnTo>
                    <a:pt x="4825" y="2413"/>
                  </a:lnTo>
                  <a:lnTo>
                    <a:pt x="4825" y="3302"/>
                  </a:lnTo>
                  <a:lnTo>
                    <a:pt x="3809" y="3302"/>
                  </a:lnTo>
                  <a:lnTo>
                    <a:pt x="2920" y="330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3371749" y="2718505"/>
              <a:ext cx="12700" cy="69850"/>
            </a:xfrm>
            <a:custGeom>
              <a:avLst/>
              <a:gdLst/>
              <a:ahLst/>
              <a:cxnLst/>
              <a:rect l="l" t="t" r="r" b="b"/>
              <a:pathLst>
                <a:path w="12700" h="69850">
                  <a:moveTo>
                    <a:pt x="888" y="66171"/>
                  </a:moveTo>
                  <a:lnTo>
                    <a:pt x="888" y="66933"/>
                  </a:lnTo>
                  <a:lnTo>
                    <a:pt x="1904" y="67822"/>
                  </a:lnTo>
                  <a:lnTo>
                    <a:pt x="2920" y="68584"/>
                  </a:lnTo>
                  <a:lnTo>
                    <a:pt x="3809" y="69473"/>
                  </a:lnTo>
                </a:path>
                <a:path w="12700" h="69850">
                  <a:moveTo>
                    <a:pt x="2920" y="69473"/>
                  </a:moveTo>
                  <a:lnTo>
                    <a:pt x="1904" y="68584"/>
                  </a:lnTo>
                  <a:lnTo>
                    <a:pt x="888" y="68584"/>
                  </a:lnTo>
                  <a:lnTo>
                    <a:pt x="888" y="67822"/>
                  </a:lnTo>
                  <a:lnTo>
                    <a:pt x="0" y="66933"/>
                  </a:lnTo>
                  <a:lnTo>
                    <a:pt x="0" y="66171"/>
                  </a:lnTo>
                </a:path>
                <a:path w="12700" h="69850">
                  <a:moveTo>
                    <a:pt x="3809" y="69473"/>
                  </a:moveTo>
                  <a:lnTo>
                    <a:pt x="2920" y="68584"/>
                  </a:lnTo>
                  <a:lnTo>
                    <a:pt x="1904" y="67822"/>
                  </a:lnTo>
                  <a:lnTo>
                    <a:pt x="888" y="66171"/>
                  </a:lnTo>
                </a:path>
                <a:path w="12700" h="69850">
                  <a:moveTo>
                    <a:pt x="12444" y="0"/>
                  </a:moveTo>
                  <a:lnTo>
                    <a:pt x="5714" y="27052"/>
                  </a:lnTo>
                </a:path>
                <a:path w="12700" h="69850">
                  <a:moveTo>
                    <a:pt x="10540" y="1651"/>
                  </a:moveTo>
                  <a:lnTo>
                    <a:pt x="4825" y="2705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3385209" y="273730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3372384" y="2737746"/>
              <a:ext cx="27940" cy="0"/>
            </a:xfrm>
            <a:custGeom>
              <a:avLst/>
              <a:gdLst/>
              <a:ahLst/>
              <a:cxnLst/>
              <a:rect l="l" t="t" r="r" b="b"/>
              <a:pathLst>
                <a:path w="27939">
                  <a:moveTo>
                    <a:pt x="0" y="0"/>
                  </a:moveTo>
                  <a:lnTo>
                    <a:pt x="27429" y="0"/>
                  </a:lnTo>
                </a:path>
                <a:path w="27939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3384194" y="273730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5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3377463" y="276105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3380384" y="2757750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3809" y="1651"/>
                  </a:moveTo>
                  <a:lnTo>
                    <a:pt x="1904" y="0"/>
                  </a:lnTo>
                </a:path>
                <a:path w="5079" h="1905">
                  <a:moveTo>
                    <a:pt x="4825" y="1651"/>
                  </a:moveTo>
                  <a:lnTo>
                    <a:pt x="3809" y="1651"/>
                  </a:lnTo>
                </a:path>
                <a:path w="5079" h="1905">
                  <a:moveTo>
                    <a:pt x="2920" y="762"/>
                  </a:moveTo>
                  <a:lnTo>
                    <a:pt x="888" y="762"/>
                  </a:ln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3378479" y="2739842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7619" y="0"/>
                  </a:moveTo>
                  <a:lnTo>
                    <a:pt x="9524" y="1524"/>
                  </a:lnTo>
                </a:path>
                <a:path w="9525" h="22860">
                  <a:moveTo>
                    <a:pt x="0" y="22734"/>
                  </a:moveTo>
                  <a:lnTo>
                    <a:pt x="888" y="2032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3381273" y="2759401"/>
              <a:ext cx="4445" cy="7620"/>
            </a:xfrm>
            <a:custGeom>
              <a:avLst/>
              <a:gdLst/>
              <a:ahLst/>
              <a:cxnLst/>
              <a:rect l="l" t="t" r="r" b="b"/>
              <a:pathLst>
                <a:path w="4445" h="7619">
                  <a:moveTo>
                    <a:pt x="3936" y="0"/>
                  </a:moveTo>
                  <a:lnTo>
                    <a:pt x="0" y="736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3377463" y="276257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1015" y="0"/>
                  </a:moveTo>
                  <a:lnTo>
                    <a:pt x="1015" y="3302"/>
                  </a:lnTo>
                  <a:lnTo>
                    <a:pt x="0" y="4953"/>
                  </a:lnTo>
                  <a:lnTo>
                    <a:pt x="0" y="660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3380384" y="2757750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825" y="4826"/>
                  </a:moveTo>
                  <a:lnTo>
                    <a:pt x="4825" y="4064"/>
                  </a:lnTo>
                  <a:lnTo>
                    <a:pt x="4825" y="3302"/>
                  </a:lnTo>
                  <a:lnTo>
                    <a:pt x="4825" y="2413"/>
                  </a:lnTo>
                  <a:lnTo>
                    <a:pt x="3809" y="1651"/>
                  </a:lnTo>
                  <a:lnTo>
                    <a:pt x="3809" y="762"/>
                  </a:lnTo>
                </a:path>
                <a:path w="5079" h="5080">
                  <a:moveTo>
                    <a:pt x="3809" y="762"/>
                  </a:moveTo>
                  <a:lnTo>
                    <a:pt x="2920" y="762"/>
                  </a:lnTo>
                  <a:lnTo>
                    <a:pt x="1904" y="0"/>
                  </a:lnTo>
                </a:path>
                <a:path w="5079" h="5080">
                  <a:moveTo>
                    <a:pt x="4825" y="1651"/>
                  </a:moveTo>
                  <a:lnTo>
                    <a:pt x="4825" y="2413"/>
                  </a:lnTo>
                  <a:lnTo>
                    <a:pt x="4825" y="3302"/>
                  </a:lnTo>
                  <a:lnTo>
                    <a:pt x="4825" y="4064"/>
                  </a:lnTo>
                  <a:lnTo>
                    <a:pt x="4825" y="4826"/>
                  </a:lnTo>
                </a:path>
                <a:path w="5079" h="5080">
                  <a:moveTo>
                    <a:pt x="0" y="762"/>
                  </a:moveTo>
                  <a:lnTo>
                    <a:pt x="888" y="0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3385209" y="273819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888" y="2413"/>
                  </a:lnTo>
                  <a:lnTo>
                    <a:pt x="1904" y="2413"/>
                  </a:lnTo>
                  <a:lnTo>
                    <a:pt x="1904" y="3175"/>
                  </a:lnTo>
                  <a:lnTo>
                    <a:pt x="2793" y="3175"/>
                  </a:lnTo>
                </a:path>
                <a:path w="3175" h="3175">
                  <a:moveTo>
                    <a:pt x="2793" y="3175"/>
                  </a:moveTo>
                  <a:lnTo>
                    <a:pt x="1904" y="3175"/>
                  </a:lnTo>
                </a:path>
                <a:path w="3175" h="3175">
                  <a:moveTo>
                    <a:pt x="2793" y="3175"/>
                  </a:moveTo>
                  <a:lnTo>
                    <a:pt x="1904" y="2413"/>
                  </a:lnTo>
                  <a:lnTo>
                    <a:pt x="1904" y="1651"/>
                  </a:lnTo>
                  <a:lnTo>
                    <a:pt x="888" y="762"/>
                  </a:ln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3386098" y="273819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3385209" y="2738191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1904" y="3175"/>
                  </a:moveTo>
                  <a:lnTo>
                    <a:pt x="1904" y="2413"/>
                  </a:lnTo>
                  <a:lnTo>
                    <a:pt x="888" y="2413"/>
                  </a:lnTo>
                  <a:lnTo>
                    <a:pt x="0" y="1651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3377463" y="2757750"/>
              <a:ext cx="6350" cy="3810"/>
            </a:xfrm>
            <a:custGeom>
              <a:avLst/>
              <a:gdLst/>
              <a:ahLst/>
              <a:cxnLst/>
              <a:rect l="l" t="t" r="r" b="b"/>
              <a:pathLst>
                <a:path w="6350" h="3810">
                  <a:moveTo>
                    <a:pt x="4825" y="0"/>
                  </a:moveTo>
                  <a:lnTo>
                    <a:pt x="3809" y="0"/>
                  </a:lnTo>
                  <a:lnTo>
                    <a:pt x="2920" y="762"/>
                  </a:lnTo>
                  <a:lnTo>
                    <a:pt x="1904" y="762"/>
                  </a:lnTo>
                  <a:lnTo>
                    <a:pt x="1015" y="1651"/>
                  </a:lnTo>
                  <a:lnTo>
                    <a:pt x="1015" y="2413"/>
                  </a:lnTo>
                  <a:lnTo>
                    <a:pt x="0" y="3302"/>
                  </a:lnTo>
                </a:path>
                <a:path w="6350" h="3810">
                  <a:moveTo>
                    <a:pt x="1904" y="3302"/>
                  </a:moveTo>
                  <a:lnTo>
                    <a:pt x="1904" y="2413"/>
                  </a:lnTo>
                  <a:lnTo>
                    <a:pt x="2920" y="1651"/>
                  </a:lnTo>
                  <a:lnTo>
                    <a:pt x="3809" y="762"/>
                  </a:lnTo>
                  <a:lnTo>
                    <a:pt x="4825" y="762"/>
                  </a:lnTo>
                  <a:lnTo>
                    <a:pt x="5841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3368828" y="2708725"/>
              <a:ext cx="19685" cy="52705"/>
            </a:xfrm>
            <a:custGeom>
              <a:avLst/>
              <a:gdLst/>
              <a:ahLst/>
              <a:cxnLst/>
              <a:rect l="l" t="t" r="r" b="b"/>
              <a:pathLst>
                <a:path w="19685" h="52705">
                  <a:moveTo>
                    <a:pt x="11555" y="49787"/>
                  </a:moveTo>
                  <a:lnTo>
                    <a:pt x="11555" y="50676"/>
                  </a:lnTo>
                  <a:lnTo>
                    <a:pt x="10540" y="51438"/>
                  </a:lnTo>
                  <a:lnTo>
                    <a:pt x="10540" y="52327"/>
                  </a:lnTo>
                </a:path>
                <a:path w="19685" h="52705">
                  <a:moveTo>
                    <a:pt x="8635" y="52327"/>
                  </a:moveTo>
                  <a:lnTo>
                    <a:pt x="9651" y="51438"/>
                  </a:lnTo>
                  <a:lnTo>
                    <a:pt x="9651" y="50676"/>
                  </a:lnTo>
                  <a:lnTo>
                    <a:pt x="10540" y="49787"/>
                  </a:lnTo>
                  <a:lnTo>
                    <a:pt x="11555" y="49787"/>
                  </a:lnTo>
                </a:path>
                <a:path w="19685" h="52705">
                  <a:moveTo>
                    <a:pt x="17270" y="27814"/>
                  </a:moveTo>
                  <a:lnTo>
                    <a:pt x="16381" y="27814"/>
                  </a:lnTo>
                </a:path>
                <a:path w="19685" h="52705">
                  <a:moveTo>
                    <a:pt x="17270" y="0"/>
                  </a:moveTo>
                  <a:lnTo>
                    <a:pt x="15365" y="3302"/>
                  </a:lnTo>
                  <a:lnTo>
                    <a:pt x="12444" y="6604"/>
                  </a:lnTo>
                  <a:lnTo>
                    <a:pt x="9651" y="10668"/>
                  </a:lnTo>
                  <a:lnTo>
                    <a:pt x="4825" y="15494"/>
                  </a:lnTo>
                  <a:lnTo>
                    <a:pt x="1904" y="18797"/>
                  </a:lnTo>
                </a:path>
                <a:path w="19685" h="52705">
                  <a:moveTo>
                    <a:pt x="18286" y="4191"/>
                  </a:moveTo>
                  <a:lnTo>
                    <a:pt x="15365" y="7366"/>
                  </a:lnTo>
                  <a:lnTo>
                    <a:pt x="12444" y="11430"/>
                  </a:lnTo>
                  <a:lnTo>
                    <a:pt x="7746" y="16384"/>
                  </a:lnTo>
                  <a:lnTo>
                    <a:pt x="4825" y="19686"/>
                  </a:lnTo>
                </a:path>
                <a:path w="19685" h="52705">
                  <a:moveTo>
                    <a:pt x="19175" y="4191"/>
                  </a:moveTo>
                  <a:lnTo>
                    <a:pt x="16381" y="8255"/>
                  </a:lnTo>
                  <a:lnTo>
                    <a:pt x="13460" y="11430"/>
                  </a:lnTo>
                  <a:lnTo>
                    <a:pt x="9651" y="16384"/>
                  </a:lnTo>
                  <a:lnTo>
                    <a:pt x="6730" y="20448"/>
                  </a:lnTo>
                  <a:lnTo>
                    <a:pt x="0" y="26925"/>
                  </a:lnTo>
                </a:path>
                <a:path w="19685" h="52705">
                  <a:moveTo>
                    <a:pt x="4825" y="22099"/>
                  </a:moveTo>
                  <a:lnTo>
                    <a:pt x="10540" y="15494"/>
                  </a:lnTo>
                  <a:lnTo>
                    <a:pt x="15365" y="9017"/>
                  </a:lnTo>
                  <a:lnTo>
                    <a:pt x="18286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3385209" y="27365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3386098" y="27365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3384194" y="273654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3303683" y="2757750"/>
              <a:ext cx="46355" cy="55880"/>
            </a:xfrm>
            <a:custGeom>
              <a:avLst/>
              <a:gdLst/>
              <a:ahLst/>
              <a:cxnLst/>
              <a:rect l="l" t="t" r="r" b="b"/>
              <a:pathLst>
                <a:path w="46354" h="55880">
                  <a:moveTo>
                    <a:pt x="44065" y="762"/>
                  </a:moveTo>
                  <a:lnTo>
                    <a:pt x="2793" y="54613"/>
                  </a:lnTo>
                </a:path>
                <a:path w="46354" h="55880">
                  <a:moveTo>
                    <a:pt x="45969" y="762"/>
                  </a:moveTo>
                  <a:lnTo>
                    <a:pt x="4698" y="55502"/>
                  </a:lnTo>
                </a:path>
                <a:path w="46354" h="55880">
                  <a:moveTo>
                    <a:pt x="45969" y="762"/>
                  </a:moveTo>
                  <a:lnTo>
                    <a:pt x="4698" y="54613"/>
                  </a:lnTo>
                </a:path>
                <a:path w="46354" h="55880">
                  <a:moveTo>
                    <a:pt x="42160" y="0"/>
                  </a:moveTo>
                  <a:lnTo>
                    <a:pt x="0" y="538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3292127" y="2747971"/>
              <a:ext cx="42545" cy="54610"/>
            </a:xfrm>
            <a:custGeom>
              <a:avLst/>
              <a:gdLst/>
              <a:ahLst/>
              <a:cxnLst/>
              <a:rect l="l" t="t" r="r" b="b"/>
              <a:pathLst>
                <a:path w="42545" h="54610">
                  <a:moveTo>
                    <a:pt x="1015" y="54613"/>
                  </a:moveTo>
                  <a:lnTo>
                    <a:pt x="42160" y="762"/>
                  </a:lnTo>
                </a:path>
                <a:path w="42545" h="54610">
                  <a:moveTo>
                    <a:pt x="0" y="53851"/>
                  </a:moveTo>
                  <a:lnTo>
                    <a:pt x="4127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3308381" y="2755337"/>
              <a:ext cx="4445" cy="26034"/>
            </a:xfrm>
            <a:custGeom>
              <a:avLst/>
              <a:gdLst/>
              <a:ahLst/>
              <a:cxnLst/>
              <a:rect l="l" t="t" r="r" b="b"/>
              <a:pathLst>
                <a:path w="4445" h="26035">
                  <a:moveTo>
                    <a:pt x="3936" y="0"/>
                  </a:moveTo>
                  <a:lnTo>
                    <a:pt x="0" y="2603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3297841" y="2757750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920" y="0"/>
                  </a:moveTo>
                  <a:lnTo>
                    <a:pt x="0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3294032" y="2778960"/>
              <a:ext cx="73025" cy="43815"/>
            </a:xfrm>
            <a:custGeom>
              <a:avLst/>
              <a:gdLst/>
              <a:ahLst/>
              <a:cxnLst/>
              <a:rect l="l" t="t" r="r" b="b"/>
              <a:pathLst>
                <a:path w="73025" h="43814">
                  <a:moveTo>
                    <a:pt x="68065" y="22861"/>
                  </a:moveTo>
                  <a:lnTo>
                    <a:pt x="72891" y="4953"/>
                  </a:lnTo>
                </a:path>
                <a:path w="73025" h="43814">
                  <a:moveTo>
                    <a:pt x="67177" y="22861"/>
                  </a:moveTo>
                  <a:lnTo>
                    <a:pt x="72002" y="4064"/>
                  </a:lnTo>
                </a:path>
                <a:path w="73025" h="43814">
                  <a:moveTo>
                    <a:pt x="32636" y="9779"/>
                  </a:moveTo>
                  <a:lnTo>
                    <a:pt x="26921" y="43309"/>
                  </a:lnTo>
                </a:path>
                <a:path w="73025" h="43814">
                  <a:moveTo>
                    <a:pt x="3809" y="0"/>
                  </a:moveTo>
                  <a:lnTo>
                    <a:pt x="0" y="204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3356383" y="2801822"/>
              <a:ext cx="5715" cy="15240"/>
            </a:xfrm>
            <a:custGeom>
              <a:avLst/>
              <a:gdLst/>
              <a:ahLst/>
              <a:cxnLst/>
              <a:rect l="l" t="t" r="r" b="b"/>
              <a:pathLst>
                <a:path w="5714" h="15239">
                  <a:moveTo>
                    <a:pt x="1015" y="14732"/>
                  </a:moveTo>
                  <a:lnTo>
                    <a:pt x="5714" y="0"/>
                  </a:lnTo>
                </a:path>
                <a:path w="5714" h="15239">
                  <a:moveTo>
                    <a:pt x="0" y="14732"/>
                  </a:move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3356383" y="2816555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0"/>
                  </a:moveTo>
                  <a:lnTo>
                    <a:pt x="1015" y="0"/>
                  </a:lnTo>
                </a:path>
                <a:path w="3810" h="2539">
                  <a:moveTo>
                    <a:pt x="2920" y="1524"/>
                  </a:moveTo>
                  <a:lnTo>
                    <a:pt x="3809" y="762"/>
                  </a:lnTo>
                  <a:lnTo>
                    <a:pt x="2920" y="1524"/>
                  </a:lnTo>
                  <a:lnTo>
                    <a:pt x="1904" y="762"/>
                  </a:lnTo>
                  <a:lnTo>
                    <a:pt x="2920" y="0"/>
                  </a:lnTo>
                </a:path>
                <a:path w="3810" h="2539">
                  <a:moveTo>
                    <a:pt x="1015" y="1524"/>
                  </a:moveTo>
                  <a:lnTo>
                    <a:pt x="1904" y="2413"/>
                  </a:lnTo>
                </a:path>
                <a:path w="3810" h="2539">
                  <a:moveTo>
                    <a:pt x="1015" y="762"/>
                  </a:moveTo>
                  <a:lnTo>
                    <a:pt x="2920" y="1524"/>
                  </a:lnTo>
                  <a:lnTo>
                    <a:pt x="1904" y="2413"/>
                  </a:lnTo>
                  <a:lnTo>
                    <a:pt x="1015" y="1524"/>
                  </a:lnTo>
                  <a:lnTo>
                    <a:pt x="1015" y="762"/>
                  </a:lnTo>
                  <a:close/>
                </a:path>
                <a:path w="3810" h="2539">
                  <a:moveTo>
                    <a:pt x="1904" y="762"/>
                  </a:moveTo>
                  <a:lnTo>
                    <a:pt x="2920" y="1524"/>
                  </a:lnTo>
                </a:path>
                <a:path w="3810" h="2539">
                  <a:moveTo>
                    <a:pt x="1904" y="2413"/>
                  </a:moveTo>
                  <a:lnTo>
                    <a:pt x="2920" y="152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3361208" y="28018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3357399" y="281731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762"/>
                  </a:moveTo>
                  <a:lnTo>
                    <a:pt x="0" y="0"/>
                  </a:ln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3280571" y="2801822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60">
                  <a:moveTo>
                    <a:pt x="11555" y="0"/>
                  </a:moveTo>
                  <a:lnTo>
                    <a:pt x="11555" y="762"/>
                  </a:lnTo>
                  <a:lnTo>
                    <a:pt x="12571" y="762"/>
                  </a:lnTo>
                </a:path>
                <a:path w="12700" h="22860">
                  <a:moveTo>
                    <a:pt x="12571" y="762"/>
                  </a:moveTo>
                  <a:lnTo>
                    <a:pt x="5841" y="11430"/>
                  </a:lnTo>
                  <a:lnTo>
                    <a:pt x="0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3305587" y="2812364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888" y="0"/>
                  </a:moveTo>
                  <a:lnTo>
                    <a:pt x="2793" y="889"/>
                  </a:lnTo>
                  <a:lnTo>
                    <a:pt x="0" y="419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3308381" y="281236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3302667" y="281655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920" y="0"/>
                  </a:moveTo>
                  <a:lnTo>
                    <a:pt x="0" y="40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3274856" y="2811602"/>
              <a:ext cx="31750" cy="36195"/>
            </a:xfrm>
            <a:custGeom>
              <a:avLst/>
              <a:gdLst/>
              <a:ahLst/>
              <a:cxnLst/>
              <a:rect l="l" t="t" r="r" b="b"/>
              <a:pathLst>
                <a:path w="31750" h="36194">
                  <a:moveTo>
                    <a:pt x="28826" y="0"/>
                  </a:moveTo>
                  <a:lnTo>
                    <a:pt x="29715" y="0"/>
                  </a:lnTo>
                  <a:lnTo>
                    <a:pt x="29715" y="762"/>
                  </a:lnTo>
                  <a:lnTo>
                    <a:pt x="30731" y="762"/>
                  </a:lnTo>
                  <a:lnTo>
                    <a:pt x="31620" y="762"/>
                  </a:lnTo>
                </a:path>
                <a:path w="31750" h="36194">
                  <a:moveTo>
                    <a:pt x="0" y="32641"/>
                  </a:moveTo>
                  <a:lnTo>
                    <a:pt x="13460" y="359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3272951" y="284348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015" y="0"/>
                  </a:lnTo>
                  <a:lnTo>
                    <a:pt x="1015" y="762"/>
                  </a:lnTo>
                  <a:lnTo>
                    <a:pt x="190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3274856" y="2840178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0" y="4064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3272951" y="2839289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4191"/>
                  </a:move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3298857" y="282709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3296952" y="282709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88" y="0"/>
                  </a:moveTo>
                  <a:lnTo>
                    <a:pt x="0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3291111" y="2843480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0" y="4064"/>
                  </a:moveTo>
                  <a:lnTo>
                    <a:pt x="1015" y="0"/>
                  </a:lnTo>
                  <a:lnTo>
                    <a:pt x="2031" y="0"/>
                  </a:lnTo>
                  <a:lnTo>
                    <a:pt x="1015" y="40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3289206" y="284259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5" y="889"/>
                  </a:lnTo>
                  <a:lnTo>
                    <a:pt x="1904" y="889"/>
                  </a:lnTo>
                  <a:lnTo>
                    <a:pt x="292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3289206" y="2827859"/>
              <a:ext cx="5080" cy="19685"/>
            </a:xfrm>
            <a:custGeom>
              <a:avLst/>
              <a:gdLst/>
              <a:ahLst/>
              <a:cxnLst/>
              <a:rect l="l" t="t" r="r" b="b"/>
              <a:pathLst>
                <a:path w="5079" h="19685">
                  <a:moveTo>
                    <a:pt x="2920" y="19686"/>
                  </a:moveTo>
                  <a:lnTo>
                    <a:pt x="3936" y="19686"/>
                  </a:lnTo>
                </a:path>
                <a:path w="5079" h="19685">
                  <a:moveTo>
                    <a:pt x="3936" y="15621"/>
                  </a:moveTo>
                  <a:lnTo>
                    <a:pt x="4825" y="15621"/>
                  </a:lnTo>
                </a:path>
                <a:path w="5079" h="19685">
                  <a:moveTo>
                    <a:pt x="3936" y="19686"/>
                  </a:moveTo>
                  <a:lnTo>
                    <a:pt x="4825" y="15621"/>
                  </a:lnTo>
                </a:path>
                <a:path w="5079" h="19685">
                  <a:moveTo>
                    <a:pt x="4825" y="0"/>
                  </a:moveTo>
                  <a:lnTo>
                    <a:pt x="0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3288317" y="2828748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5" h="19050">
                  <a:moveTo>
                    <a:pt x="8635" y="0"/>
                  </a:moveTo>
                  <a:lnTo>
                    <a:pt x="3809" y="14732"/>
                  </a:lnTo>
                </a:path>
                <a:path w="10795" h="19050">
                  <a:moveTo>
                    <a:pt x="10540" y="0"/>
                  </a:moveTo>
                  <a:lnTo>
                    <a:pt x="4825" y="14732"/>
                  </a:lnTo>
                </a:path>
                <a:path w="10795" h="19050">
                  <a:moveTo>
                    <a:pt x="10540" y="0"/>
                  </a:moveTo>
                  <a:lnTo>
                    <a:pt x="4825" y="14732"/>
                  </a:lnTo>
                </a:path>
                <a:path w="10795" h="19050">
                  <a:moveTo>
                    <a:pt x="10540" y="0"/>
                  </a:moveTo>
                  <a:lnTo>
                    <a:pt x="5714" y="14732"/>
                  </a:lnTo>
                </a:path>
                <a:path w="10795" h="19050">
                  <a:moveTo>
                    <a:pt x="0" y="18797"/>
                  </a:moveTo>
                  <a:lnTo>
                    <a:pt x="888" y="18797"/>
                  </a:lnTo>
                  <a:lnTo>
                    <a:pt x="1904" y="18797"/>
                  </a:lnTo>
                  <a:lnTo>
                    <a:pt x="2793" y="18797"/>
                  </a:lnTo>
                </a:path>
                <a:path w="10795" h="19050">
                  <a:moveTo>
                    <a:pt x="0" y="18797"/>
                  </a:moveTo>
                  <a:lnTo>
                    <a:pt x="888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3275872" y="2824683"/>
              <a:ext cx="5080" cy="15875"/>
            </a:xfrm>
            <a:custGeom>
              <a:avLst/>
              <a:gdLst/>
              <a:ahLst/>
              <a:cxnLst/>
              <a:rect l="l" t="t" r="r" b="b"/>
              <a:pathLst>
                <a:path w="5079" h="15875">
                  <a:moveTo>
                    <a:pt x="4698" y="0"/>
                  </a:moveTo>
                  <a:lnTo>
                    <a:pt x="0" y="1549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3274856" y="2824683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79" h="14605">
                  <a:moveTo>
                    <a:pt x="4825" y="0"/>
                  </a:moveTo>
                  <a:lnTo>
                    <a:pt x="0" y="146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3294032" y="2811602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60" h="16510">
                  <a:moveTo>
                    <a:pt x="9651" y="0"/>
                  </a:moveTo>
                  <a:lnTo>
                    <a:pt x="4825" y="8128"/>
                  </a:lnTo>
                  <a:lnTo>
                    <a:pt x="0" y="16257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3297841" y="2812364"/>
              <a:ext cx="8890" cy="15240"/>
            </a:xfrm>
            <a:custGeom>
              <a:avLst/>
              <a:gdLst/>
              <a:ahLst/>
              <a:cxnLst/>
              <a:rect l="l" t="t" r="r" b="b"/>
              <a:pathLst>
                <a:path w="8889" h="15239">
                  <a:moveTo>
                    <a:pt x="8635" y="0"/>
                  </a:moveTo>
                  <a:lnTo>
                    <a:pt x="3936" y="7366"/>
                  </a:lnTo>
                  <a:lnTo>
                    <a:pt x="0" y="1473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3280571" y="28206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2096" y="0"/>
                  </a:moveTo>
                  <a:lnTo>
                    <a:pt x="18286" y="6477"/>
                  </a:lnTo>
                </a:path>
                <a:path w="22225" h="7619">
                  <a:moveTo>
                    <a:pt x="0" y="4064"/>
                  </a:moveTo>
                  <a:lnTo>
                    <a:pt x="13460" y="723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3279682" y="2801822"/>
              <a:ext cx="29209" cy="27305"/>
            </a:xfrm>
            <a:custGeom>
              <a:avLst/>
              <a:gdLst/>
              <a:ahLst/>
              <a:cxnLst/>
              <a:rect l="l" t="t" r="r" b="b"/>
              <a:pathLst>
                <a:path w="29210" h="27305">
                  <a:moveTo>
                    <a:pt x="19175" y="26925"/>
                  </a:moveTo>
                  <a:lnTo>
                    <a:pt x="21080" y="22861"/>
                  </a:lnTo>
                  <a:lnTo>
                    <a:pt x="24000" y="18797"/>
                  </a:lnTo>
                  <a:lnTo>
                    <a:pt x="25905" y="14732"/>
                  </a:lnTo>
                  <a:lnTo>
                    <a:pt x="28699" y="10541"/>
                  </a:lnTo>
                </a:path>
                <a:path w="29210" h="27305">
                  <a:moveTo>
                    <a:pt x="0" y="22861"/>
                  </a:moveTo>
                  <a:lnTo>
                    <a:pt x="1904" y="17146"/>
                  </a:lnTo>
                  <a:lnTo>
                    <a:pt x="4825" y="13081"/>
                  </a:lnTo>
                  <a:lnTo>
                    <a:pt x="6730" y="8128"/>
                  </a:lnTo>
                  <a:lnTo>
                    <a:pt x="9524" y="3302"/>
                  </a:lnTo>
                  <a:lnTo>
                    <a:pt x="1244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3279682" y="28246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3294032" y="2776547"/>
              <a:ext cx="74295" cy="52705"/>
            </a:xfrm>
            <a:custGeom>
              <a:avLst/>
              <a:gdLst/>
              <a:ahLst/>
              <a:cxnLst/>
              <a:rect l="l" t="t" r="r" b="b"/>
              <a:pathLst>
                <a:path w="74295" h="52705">
                  <a:moveTo>
                    <a:pt x="0" y="51311"/>
                  </a:moveTo>
                  <a:lnTo>
                    <a:pt x="1904" y="52200"/>
                  </a:lnTo>
                  <a:lnTo>
                    <a:pt x="2920" y="52200"/>
                  </a:lnTo>
                </a:path>
                <a:path w="74295" h="52705">
                  <a:moveTo>
                    <a:pt x="72002" y="6477"/>
                  </a:moveTo>
                  <a:lnTo>
                    <a:pt x="72002" y="7366"/>
                  </a:lnTo>
                  <a:lnTo>
                    <a:pt x="72891" y="7366"/>
                  </a:lnTo>
                </a:path>
                <a:path w="74295" h="52705">
                  <a:moveTo>
                    <a:pt x="72002" y="6477"/>
                  </a:moveTo>
                  <a:lnTo>
                    <a:pt x="7390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3331493" y="278226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3312318" y="2727522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79" h="27939">
                  <a:moveTo>
                    <a:pt x="4698" y="0"/>
                  </a:moveTo>
                  <a:lnTo>
                    <a:pt x="0" y="2781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3339113" y="2728411"/>
              <a:ext cx="1905" cy="13335"/>
            </a:xfrm>
            <a:custGeom>
              <a:avLst/>
              <a:gdLst/>
              <a:ahLst/>
              <a:cxnLst/>
              <a:rect l="l" t="t" r="r" b="b"/>
              <a:pathLst>
                <a:path w="1904" h="13335">
                  <a:moveTo>
                    <a:pt x="1904" y="0"/>
                  </a:moveTo>
                  <a:lnTo>
                    <a:pt x="0" y="1295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3300762" y="2719394"/>
              <a:ext cx="45085" cy="38735"/>
            </a:xfrm>
            <a:custGeom>
              <a:avLst/>
              <a:gdLst/>
              <a:ahLst/>
              <a:cxnLst/>
              <a:rect l="l" t="t" r="r" b="b"/>
              <a:pathLst>
                <a:path w="45085" h="38735">
                  <a:moveTo>
                    <a:pt x="6730" y="2413"/>
                  </a:moveTo>
                  <a:lnTo>
                    <a:pt x="0" y="38356"/>
                  </a:lnTo>
                </a:path>
                <a:path w="45085" h="38735">
                  <a:moveTo>
                    <a:pt x="38350" y="0"/>
                  </a:moveTo>
                  <a:lnTo>
                    <a:pt x="32636" y="28576"/>
                  </a:lnTo>
                </a:path>
                <a:path w="45085" h="38735">
                  <a:moveTo>
                    <a:pt x="39366" y="22861"/>
                  </a:moveTo>
                  <a:lnTo>
                    <a:pt x="45081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3338224" y="2734127"/>
              <a:ext cx="27305" cy="8255"/>
            </a:xfrm>
            <a:custGeom>
              <a:avLst/>
              <a:gdLst/>
              <a:ahLst/>
              <a:cxnLst/>
              <a:rect l="l" t="t" r="r" b="b"/>
              <a:pathLst>
                <a:path w="27304" h="8255">
                  <a:moveTo>
                    <a:pt x="0" y="8128"/>
                  </a:moveTo>
                  <a:lnTo>
                    <a:pt x="4698" y="2413"/>
                  </a:lnTo>
                </a:path>
                <a:path w="27304" h="8255">
                  <a:moveTo>
                    <a:pt x="26794" y="0"/>
                  </a:moveTo>
                  <a:lnTo>
                    <a:pt x="20064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3334287" y="2735651"/>
              <a:ext cx="33655" cy="22860"/>
            </a:xfrm>
            <a:custGeom>
              <a:avLst/>
              <a:gdLst/>
              <a:ahLst/>
              <a:cxnLst/>
              <a:rect l="l" t="t" r="r" b="b"/>
              <a:pathLst>
                <a:path w="33654" h="22860">
                  <a:moveTo>
                    <a:pt x="33652" y="0"/>
                  </a:moveTo>
                  <a:lnTo>
                    <a:pt x="26921" y="7366"/>
                  </a:lnTo>
                </a:path>
                <a:path w="33654" h="22860">
                  <a:moveTo>
                    <a:pt x="0" y="13081"/>
                  </a:moveTo>
                  <a:lnTo>
                    <a:pt x="11555" y="22099"/>
                  </a:lnTo>
                </a:path>
                <a:path w="33654" h="22860">
                  <a:moveTo>
                    <a:pt x="13460" y="22861"/>
                  </a:moveTo>
                  <a:lnTo>
                    <a:pt x="15365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3333398" y="2747971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762"/>
                  </a:ln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3333398" y="2742255"/>
              <a:ext cx="25400" cy="15875"/>
            </a:xfrm>
            <a:custGeom>
              <a:avLst/>
              <a:gdLst/>
              <a:ahLst/>
              <a:cxnLst/>
              <a:rect l="l" t="t" r="r" b="b"/>
              <a:pathLst>
                <a:path w="25400" h="15875">
                  <a:moveTo>
                    <a:pt x="888" y="6477"/>
                  </a:moveTo>
                  <a:lnTo>
                    <a:pt x="3809" y="3302"/>
                  </a:lnTo>
                  <a:lnTo>
                    <a:pt x="6730" y="0"/>
                  </a:lnTo>
                </a:path>
                <a:path w="25400" h="15875">
                  <a:moveTo>
                    <a:pt x="0" y="5715"/>
                  </a:moveTo>
                  <a:lnTo>
                    <a:pt x="4825" y="0"/>
                  </a:lnTo>
                </a:path>
                <a:path w="25400" h="15875">
                  <a:moveTo>
                    <a:pt x="24889" y="0"/>
                  </a:moveTo>
                  <a:lnTo>
                    <a:pt x="18159" y="7366"/>
                  </a:lnTo>
                  <a:lnTo>
                    <a:pt x="15365" y="11430"/>
                  </a:lnTo>
                  <a:lnTo>
                    <a:pt x="12444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3341017" y="2714440"/>
              <a:ext cx="24130" cy="44450"/>
            </a:xfrm>
            <a:custGeom>
              <a:avLst/>
              <a:gdLst/>
              <a:ahLst/>
              <a:cxnLst/>
              <a:rect l="l" t="t" r="r" b="b"/>
              <a:pathLst>
                <a:path w="24129" h="44450">
                  <a:moveTo>
                    <a:pt x="20191" y="28576"/>
                  </a:moveTo>
                  <a:lnTo>
                    <a:pt x="15365" y="33530"/>
                  </a:lnTo>
                  <a:lnTo>
                    <a:pt x="11555" y="39245"/>
                  </a:lnTo>
                  <a:lnTo>
                    <a:pt x="6730" y="44071"/>
                  </a:lnTo>
                </a:path>
                <a:path w="24129" h="44450">
                  <a:moveTo>
                    <a:pt x="22096" y="28576"/>
                  </a:moveTo>
                  <a:lnTo>
                    <a:pt x="17270" y="33530"/>
                  </a:lnTo>
                  <a:lnTo>
                    <a:pt x="12444" y="39245"/>
                  </a:lnTo>
                  <a:lnTo>
                    <a:pt x="8635" y="44071"/>
                  </a:lnTo>
                </a:path>
                <a:path w="24129" h="44450">
                  <a:moveTo>
                    <a:pt x="8635" y="44071"/>
                  </a:moveTo>
                  <a:lnTo>
                    <a:pt x="14349" y="38356"/>
                  </a:lnTo>
                  <a:lnTo>
                    <a:pt x="19175" y="31879"/>
                  </a:lnTo>
                  <a:lnTo>
                    <a:pt x="24000" y="25401"/>
                  </a:lnTo>
                </a:path>
                <a:path w="24129" h="44450">
                  <a:moveTo>
                    <a:pt x="2920" y="0"/>
                  </a:moveTo>
                  <a:lnTo>
                    <a:pt x="0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3342922" y="2702248"/>
              <a:ext cx="48260" cy="34290"/>
            </a:xfrm>
            <a:custGeom>
              <a:avLst/>
              <a:gdLst/>
              <a:ahLst/>
              <a:cxnLst/>
              <a:rect l="l" t="t" r="r" b="b"/>
              <a:pathLst>
                <a:path w="48260" h="34289">
                  <a:moveTo>
                    <a:pt x="2920" y="32641"/>
                  </a:moveTo>
                  <a:lnTo>
                    <a:pt x="5841" y="29338"/>
                  </a:lnTo>
                  <a:lnTo>
                    <a:pt x="11555" y="23623"/>
                  </a:lnTo>
                  <a:lnTo>
                    <a:pt x="16381" y="17908"/>
                  </a:lnTo>
                  <a:lnTo>
                    <a:pt x="22096" y="12192"/>
                  </a:lnTo>
                  <a:lnTo>
                    <a:pt x="25016" y="8128"/>
                  </a:lnTo>
                </a:path>
                <a:path w="48260" h="34289">
                  <a:moveTo>
                    <a:pt x="0" y="34292"/>
                  </a:moveTo>
                  <a:lnTo>
                    <a:pt x="5841" y="28576"/>
                  </a:lnTo>
                  <a:lnTo>
                    <a:pt x="13460" y="19559"/>
                  </a:lnTo>
                  <a:lnTo>
                    <a:pt x="18286" y="13843"/>
                  </a:lnTo>
                  <a:lnTo>
                    <a:pt x="23111" y="8128"/>
                  </a:lnTo>
                </a:path>
                <a:path w="48260" h="34289">
                  <a:moveTo>
                    <a:pt x="48001" y="0"/>
                  </a:moveTo>
                  <a:lnTo>
                    <a:pt x="46096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3388003" y="2579050"/>
              <a:ext cx="33655" cy="95885"/>
            </a:xfrm>
            <a:custGeom>
              <a:avLst/>
              <a:gdLst/>
              <a:ahLst/>
              <a:cxnLst/>
              <a:rect l="l" t="t" r="r" b="b"/>
              <a:pathLst>
                <a:path w="33654" h="95885">
                  <a:moveTo>
                    <a:pt x="33652" y="0"/>
                  </a:moveTo>
                  <a:lnTo>
                    <a:pt x="0" y="9551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3387114" y="2667193"/>
              <a:ext cx="41275" cy="24765"/>
            </a:xfrm>
            <a:custGeom>
              <a:avLst/>
              <a:gdLst/>
              <a:ahLst/>
              <a:cxnLst/>
              <a:rect l="l" t="t" r="r" b="b"/>
              <a:pathLst>
                <a:path w="41275" h="24764">
                  <a:moveTo>
                    <a:pt x="1904" y="7366"/>
                  </a:moveTo>
                  <a:lnTo>
                    <a:pt x="888" y="7366"/>
                  </a:lnTo>
                </a:path>
                <a:path w="41275" h="24764">
                  <a:moveTo>
                    <a:pt x="0" y="12192"/>
                  </a:moveTo>
                  <a:lnTo>
                    <a:pt x="1904" y="7366"/>
                  </a:lnTo>
                </a:path>
                <a:path w="41275" h="24764">
                  <a:moveTo>
                    <a:pt x="25905" y="3175"/>
                  </a:moveTo>
                  <a:lnTo>
                    <a:pt x="19175" y="24385"/>
                  </a:lnTo>
                </a:path>
                <a:path w="41275" h="24764">
                  <a:moveTo>
                    <a:pt x="33525" y="23623"/>
                  </a:moveTo>
                  <a:lnTo>
                    <a:pt x="4114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3413020" y="2658176"/>
              <a:ext cx="10795" cy="31115"/>
            </a:xfrm>
            <a:custGeom>
              <a:avLst/>
              <a:gdLst/>
              <a:ahLst/>
              <a:cxnLst/>
              <a:rect l="l" t="t" r="r" b="b"/>
              <a:pathLst>
                <a:path w="10795" h="31114">
                  <a:moveTo>
                    <a:pt x="0" y="30989"/>
                  </a:moveTo>
                  <a:lnTo>
                    <a:pt x="1054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3398543" y="2658938"/>
              <a:ext cx="27940" cy="31115"/>
            </a:xfrm>
            <a:custGeom>
              <a:avLst/>
              <a:gdLst/>
              <a:ahLst/>
              <a:cxnLst/>
              <a:rect l="l" t="t" r="r" b="b"/>
              <a:pathLst>
                <a:path w="27939" h="31114">
                  <a:moveTo>
                    <a:pt x="17270" y="31116"/>
                  </a:moveTo>
                  <a:lnTo>
                    <a:pt x="27810" y="0"/>
                  </a:lnTo>
                </a:path>
                <a:path w="27939" h="31114">
                  <a:moveTo>
                    <a:pt x="1904" y="24512"/>
                  </a:moveTo>
                  <a:lnTo>
                    <a:pt x="0" y="2946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3400448" y="2684340"/>
              <a:ext cx="23495" cy="14604"/>
            </a:xfrm>
            <a:custGeom>
              <a:avLst/>
              <a:gdLst/>
              <a:ahLst/>
              <a:cxnLst/>
              <a:rect l="l" t="t" r="r" b="b"/>
              <a:pathLst>
                <a:path w="23495" h="14605">
                  <a:moveTo>
                    <a:pt x="2920" y="0"/>
                  </a:moveTo>
                  <a:lnTo>
                    <a:pt x="1015" y="4826"/>
                  </a:lnTo>
                </a:path>
                <a:path w="23495" h="14605">
                  <a:moveTo>
                    <a:pt x="4825" y="0"/>
                  </a:moveTo>
                  <a:lnTo>
                    <a:pt x="2031" y="4826"/>
                  </a:lnTo>
                </a:path>
                <a:path w="23495" h="14605">
                  <a:moveTo>
                    <a:pt x="2031" y="5715"/>
                  </a:moveTo>
                  <a:lnTo>
                    <a:pt x="3936" y="2413"/>
                  </a:lnTo>
                </a:path>
                <a:path w="23495" h="14605">
                  <a:moveTo>
                    <a:pt x="0" y="10541"/>
                  </a:moveTo>
                  <a:lnTo>
                    <a:pt x="1015" y="10541"/>
                  </a:lnTo>
                </a:path>
                <a:path w="23495" h="14605">
                  <a:moveTo>
                    <a:pt x="0" y="9779"/>
                  </a:moveTo>
                  <a:lnTo>
                    <a:pt x="1015" y="10541"/>
                  </a:lnTo>
                </a:path>
                <a:path w="23495" h="14605">
                  <a:moveTo>
                    <a:pt x="0" y="9779"/>
                  </a:moveTo>
                  <a:lnTo>
                    <a:pt x="1015" y="10541"/>
                  </a:lnTo>
                </a:path>
                <a:path w="23495" h="14605">
                  <a:moveTo>
                    <a:pt x="0" y="10541"/>
                  </a:moveTo>
                  <a:lnTo>
                    <a:pt x="1015" y="10541"/>
                  </a:lnTo>
                </a:path>
                <a:path w="23495" h="14605">
                  <a:moveTo>
                    <a:pt x="19175" y="13843"/>
                  </a:moveTo>
                  <a:lnTo>
                    <a:pt x="23111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3417719" y="26981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762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3420639" y="2694881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5">
                  <a:moveTo>
                    <a:pt x="0" y="0"/>
                  </a:moveTo>
                  <a:lnTo>
                    <a:pt x="3809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3424449" y="26998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3417719" y="26972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3417719" y="2691579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0" y="6604"/>
                  </a:moveTo>
                  <a:lnTo>
                    <a:pt x="1904" y="5715"/>
                  </a:lnTo>
                </a:path>
                <a:path w="13970" h="6985">
                  <a:moveTo>
                    <a:pt x="1904" y="5715"/>
                  </a:moveTo>
                  <a:lnTo>
                    <a:pt x="1904" y="4953"/>
                  </a:lnTo>
                  <a:lnTo>
                    <a:pt x="2920" y="3302"/>
                  </a:lnTo>
                </a:path>
                <a:path w="13970" h="6985">
                  <a:moveTo>
                    <a:pt x="2920" y="0"/>
                  </a:moveTo>
                  <a:lnTo>
                    <a:pt x="13460" y="2540"/>
                  </a:lnTo>
                  <a:lnTo>
                    <a:pt x="12571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3426354" y="269729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3424449" y="2696532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762"/>
                  </a:moveTo>
                  <a:lnTo>
                    <a:pt x="1015" y="762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3420639" y="26948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3418734" y="269577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888" y="0"/>
                  </a:moveTo>
                  <a:lnTo>
                    <a:pt x="1904" y="0"/>
                  </a:lnTo>
                </a:path>
                <a:path w="1904" h="1269">
                  <a:moveTo>
                    <a:pt x="888" y="0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3410734" y="2696913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39">
                  <a:moveTo>
                    <a:pt x="0" y="0"/>
                  </a:moveTo>
                  <a:lnTo>
                    <a:pt x="27429" y="0"/>
                  </a:lnTo>
                </a:path>
                <a:path w="27939" h="2539">
                  <a:moveTo>
                    <a:pt x="0" y="825"/>
                  </a:moveTo>
                  <a:lnTo>
                    <a:pt x="27429" y="825"/>
                  </a:lnTo>
                </a:path>
                <a:path w="27939" h="2539">
                  <a:moveTo>
                    <a:pt x="0" y="2095"/>
                  </a:moveTo>
                  <a:lnTo>
                    <a:pt x="27429" y="209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3420639" y="2691579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4">
                  <a:moveTo>
                    <a:pt x="9651" y="2540"/>
                  </a:moveTo>
                  <a:lnTo>
                    <a:pt x="0" y="0"/>
                  </a:lnTo>
                </a:path>
                <a:path w="16510" h="4444">
                  <a:moveTo>
                    <a:pt x="13460" y="3302"/>
                  </a:moveTo>
                  <a:lnTo>
                    <a:pt x="16254" y="4191"/>
                  </a:lnTo>
                  <a:lnTo>
                    <a:pt x="1054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3430291" y="269411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0" y="0"/>
                  </a:moveTo>
                  <a:lnTo>
                    <a:pt x="3809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3416830" y="2696532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7619" y="0"/>
                  </a:moveTo>
                  <a:lnTo>
                    <a:pt x="9524" y="2413"/>
                  </a:lnTo>
                </a:path>
                <a:path w="9525" h="5714">
                  <a:moveTo>
                    <a:pt x="0" y="4953"/>
                  </a:moveTo>
                  <a:lnTo>
                    <a:pt x="1904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3421655" y="2700596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3302"/>
                  </a:moveTo>
                  <a:lnTo>
                    <a:pt x="1904" y="1651"/>
                  </a:lnTo>
                  <a:lnTo>
                    <a:pt x="1904" y="4064"/>
                  </a:lnTo>
                </a:path>
                <a:path w="3175" h="4444">
                  <a:moveTo>
                    <a:pt x="1904" y="1651"/>
                  </a:moveTo>
                  <a:lnTo>
                    <a:pt x="279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3423560" y="270224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  <a:lnTo>
                    <a:pt x="279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3426354" y="270224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3423560" y="2704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3426354" y="270059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1015" y="4953"/>
                  </a:moveTo>
                  <a:lnTo>
                    <a:pt x="0" y="4064"/>
                  </a:lnTo>
                </a:path>
                <a:path w="1270" h="5080">
                  <a:moveTo>
                    <a:pt x="0" y="1651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3423560" y="2704661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3418734" y="2698945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4825" y="0"/>
                  </a:moveTo>
                  <a:lnTo>
                    <a:pt x="0" y="330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3390924" y="2688404"/>
              <a:ext cx="39370" cy="17145"/>
            </a:xfrm>
            <a:custGeom>
              <a:avLst/>
              <a:gdLst/>
              <a:ahLst/>
              <a:cxnLst/>
              <a:rect l="l" t="t" r="r" b="b"/>
              <a:pathLst>
                <a:path w="39370" h="17144">
                  <a:moveTo>
                    <a:pt x="39366" y="8890"/>
                  </a:moveTo>
                  <a:lnTo>
                    <a:pt x="36445" y="17146"/>
                  </a:lnTo>
                </a:path>
                <a:path w="39370" h="17144">
                  <a:moveTo>
                    <a:pt x="36445" y="12192"/>
                  </a:moveTo>
                  <a:lnTo>
                    <a:pt x="35429" y="10541"/>
                  </a:lnTo>
                </a:path>
                <a:path w="39370" h="17144">
                  <a:moveTo>
                    <a:pt x="7619" y="0"/>
                  </a:moveTo>
                  <a:lnTo>
                    <a:pt x="4825" y="4826"/>
                  </a:lnTo>
                  <a:lnTo>
                    <a:pt x="1904" y="10541"/>
                  </a:lnTo>
                  <a:lnTo>
                    <a:pt x="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3391813" y="2689166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5" h="17144">
                  <a:moveTo>
                    <a:pt x="9651" y="0"/>
                  </a:moveTo>
                  <a:lnTo>
                    <a:pt x="6730" y="4953"/>
                  </a:lnTo>
                  <a:lnTo>
                    <a:pt x="3936" y="10668"/>
                  </a:lnTo>
                  <a:lnTo>
                    <a:pt x="2031" y="13843"/>
                  </a:lnTo>
                  <a:lnTo>
                    <a:pt x="0" y="17146"/>
                  </a:lnTo>
                </a:path>
                <a:path w="10795" h="17144">
                  <a:moveTo>
                    <a:pt x="10667" y="0"/>
                  </a:moveTo>
                  <a:lnTo>
                    <a:pt x="7746" y="5715"/>
                  </a:lnTo>
                  <a:lnTo>
                    <a:pt x="4825" y="10668"/>
                  </a:lnTo>
                  <a:lnTo>
                    <a:pt x="2920" y="13843"/>
                  </a:lnTo>
                </a:path>
                <a:path w="10795" h="17144">
                  <a:moveTo>
                    <a:pt x="2920" y="15494"/>
                  </a:moveTo>
                  <a:lnTo>
                    <a:pt x="4825" y="12319"/>
                  </a:lnTo>
                  <a:lnTo>
                    <a:pt x="6730" y="8128"/>
                  </a:lnTo>
                  <a:lnTo>
                    <a:pt x="8635" y="4953"/>
                  </a:lnTo>
                  <a:lnTo>
                    <a:pt x="10667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3401464" y="2691579"/>
              <a:ext cx="26034" cy="10795"/>
            </a:xfrm>
            <a:custGeom>
              <a:avLst/>
              <a:gdLst/>
              <a:ahLst/>
              <a:cxnLst/>
              <a:rect l="l" t="t" r="r" b="b"/>
              <a:pathLst>
                <a:path w="26035" h="10794">
                  <a:moveTo>
                    <a:pt x="24889" y="7366"/>
                  </a:moveTo>
                  <a:lnTo>
                    <a:pt x="24889" y="8255"/>
                  </a:lnTo>
                  <a:lnTo>
                    <a:pt x="25905" y="8255"/>
                  </a:lnTo>
                  <a:lnTo>
                    <a:pt x="25905" y="9017"/>
                  </a:lnTo>
                  <a:lnTo>
                    <a:pt x="25905" y="9906"/>
                  </a:lnTo>
                  <a:lnTo>
                    <a:pt x="24889" y="10668"/>
                  </a:lnTo>
                </a:path>
                <a:path w="26035" h="10794">
                  <a:moveTo>
                    <a:pt x="0" y="3302"/>
                  </a:moveTo>
                  <a:lnTo>
                    <a:pt x="1015" y="3302"/>
                  </a:lnTo>
                  <a:lnTo>
                    <a:pt x="1904" y="3302"/>
                  </a:lnTo>
                  <a:lnTo>
                    <a:pt x="2920" y="2540"/>
                  </a:lnTo>
                  <a:lnTo>
                    <a:pt x="3809" y="1651"/>
                  </a:lnTo>
                  <a:lnTo>
                    <a:pt x="3809" y="889"/>
                  </a:lnTo>
                  <a:lnTo>
                    <a:pt x="4825" y="0"/>
                  </a:lnTo>
                  <a:lnTo>
                    <a:pt x="3809" y="889"/>
                  </a:lnTo>
                  <a:lnTo>
                    <a:pt x="3809" y="1651"/>
                  </a:lnTo>
                  <a:lnTo>
                    <a:pt x="2920" y="2540"/>
                  </a:lnTo>
                  <a:lnTo>
                    <a:pt x="1904" y="3302"/>
                  </a:lnTo>
                  <a:lnTo>
                    <a:pt x="1015" y="3302"/>
                  </a:lnTo>
                  <a:lnTo>
                    <a:pt x="0" y="3302"/>
                  </a:lnTo>
                  <a:close/>
                </a:path>
                <a:path w="26035" h="10794">
                  <a:moveTo>
                    <a:pt x="16254" y="6604"/>
                  </a:moveTo>
                  <a:lnTo>
                    <a:pt x="17270" y="6604"/>
                  </a:lnTo>
                  <a:lnTo>
                    <a:pt x="18159" y="6604"/>
                  </a:lnTo>
                  <a:lnTo>
                    <a:pt x="18159" y="5715"/>
                  </a:lnTo>
                  <a:lnTo>
                    <a:pt x="19175" y="4953"/>
                  </a:lnTo>
                  <a:lnTo>
                    <a:pt x="1917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3423560" y="2696532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888" y="0"/>
                  </a:moveTo>
                  <a:lnTo>
                    <a:pt x="888" y="762"/>
                  </a:lnTo>
                  <a:lnTo>
                    <a:pt x="0" y="1651"/>
                  </a:lnTo>
                  <a:lnTo>
                    <a:pt x="0" y="2413"/>
                  </a:lnTo>
                  <a:lnTo>
                    <a:pt x="888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3419623" y="2694881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1015" y="0"/>
                  </a:moveTo>
                  <a:lnTo>
                    <a:pt x="1015" y="889"/>
                  </a:lnTo>
                  <a:lnTo>
                    <a:pt x="1015" y="1651"/>
                  </a:lnTo>
                  <a:lnTo>
                    <a:pt x="0" y="2413"/>
                  </a:lnTo>
                  <a:lnTo>
                    <a:pt x="0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3423560" y="269653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13"/>
                  </a:moveTo>
                  <a:lnTo>
                    <a:pt x="0" y="1651"/>
                  </a:lnTo>
                  <a:lnTo>
                    <a:pt x="888" y="1651"/>
                  </a:lnTo>
                  <a:lnTo>
                    <a:pt x="888" y="762"/>
                  </a:ln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3416830" y="2698945"/>
              <a:ext cx="9525" cy="5715"/>
            </a:xfrm>
            <a:custGeom>
              <a:avLst/>
              <a:gdLst/>
              <a:ahLst/>
              <a:cxnLst/>
              <a:rect l="l" t="t" r="r" b="b"/>
              <a:pathLst>
                <a:path w="9525" h="5714">
                  <a:moveTo>
                    <a:pt x="7619" y="889"/>
                  </a:moveTo>
                  <a:lnTo>
                    <a:pt x="8635" y="0"/>
                  </a:lnTo>
                  <a:lnTo>
                    <a:pt x="9524" y="0"/>
                  </a:lnTo>
                </a:path>
                <a:path w="9525" h="5714">
                  <a:moveTo>
                    <a:pt x="1904" y="3302"/>
                  </a:moveTo>
                  <a:lnTo>
                    <a:pt x="888" y="4064"/>
                  </a:ln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3389019" y="2579812"/>
              <a:ext cx="34925" cy="127000"/>
            </a:xfrm>
            <a:custGeom>
              <a:avLst/>
              <a:gdLst/>
              <a:ahLst/>
              <a:cxnLst/>
              <a:rect l="l" t="t" r="r" b="b"/>
              <a:pathLst>
                <a:path w="34925" h="127000">
                  <a:moveTo>
                    <a:pt x="29715" y="122435"/>
                  </a:moveTo>
                  <a:lnTo>
                    <a:pt x="30604" y="122435"/>
                  </a:lnTo>
                  <a:lnTo>
                    <a:pt x="31620" y="123197"/>
                  </a:lnTo>
                  <a:lnTo>
                    <a:pt x="32636" y="124086"/>
                  </a:lnTo>
                  <a:lnTo>
                    <a:pt x="31620" y="124848"/>
                  </a:lnTo>
                  <a:lnTo>
                    <a:pt x="30604" y="126499"/>
                  </a:lnTo>
                </a:path>
                <a:path w="34925" h="127000">
                  <a:moveTo>
                    <a:pt x="34540" y="124848"/>
                  </a:moveTo>
                  <a:lnTo>
                    <a:pt x="33525" y="124848"/>
                  </a:lnTo>
                  <a:lnTo>
                    <a:pt x="32636" y="124848"/>
                  </a:lnTo>
                  <a:lnTo>
                    <a:pt x="31620" y="125737"/>
                  </a:lnTo>
                  <a:lnTo>
                    <a:pt x="31620" y="126499"/>
                  </a:lnTo>
                </a:path>
                <a:path w="34925" h="127000">
                  <a:moveTo>
                    <a:pt x="31620" y="126499"/>
                  </a:moveTo>
                  <a:lnTo>
                    <a:pt x="32636" y="125737"/>
                  </a:lnTo>
                  <a:lnTo>
                    <a:pt x="32636" y="124848"/>
                  </a:lnTo>
                  <a:lnTo>
                    <a:pt x="33525" y="124848"/>
                  </a:lnTo>
                  <a:lnTo>
                    <a:pt x="34540" y="124848"/>
                  </a:lnTo>
                </a:path>
                <a:path w="34925" h="127000">
                  <a:moveTo>
                    <a:pt x="0" y="94747"/>
                  </a:moveTo>
                  <a:lnTo>
                    <a:pt x="335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3430291" y="2600260"/>
              <a:ext cx="9525" cy="28575"/>
            </a:xfrm>
            <a:custGeom>
              <a:avLst/>
              <a:gdLst/>
              <a:ahLst/>
              <a:cxnLst/>
              <a:rect l="l" t="t" r="r" b="b"/>
              <a:pathLst>
                <a:path w="9525" h="28575">
                  <a:moveTo>
                    <a:pt x="0" y="28576"/>
                  </a:moveTo>
                  <a:lnTo>
                    <a:pt x="952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3403369" y="2583114"/>
              <a:ext cx="33020" cy="94615"/>
            </a:xfrm>
            <a:custGeom>
              <a:avLst/>
              <a:gdLst/>
              <a:ahLst/>
              <a:cxnLst/>
              <a:rect l="l" t="t" r="r" b="b"/>
              <a:pathLst>
                <a:path w="33020" h="94614">
                  <a:moveTo>
                    <a:pt x="32636" y="0"/>
                  </a:moveTo>
                  <a:lnTo>
                    <a:pt x="0" y="9462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3428259" y="2561015"/>
              <a:ext cx="39370" cy="67945"/>
            </a:xfrm>
            <a:custGeom>
              <a:avLst/>
              <a:gdLst/>
              <a:ahLst/>
              <a:cxnLst/>
              <a:rect l="l" t="t" r="r" b="b"/>
              <a:pathLst>
                <a:path w="39370" h="67944">
                  <a:moveTo>
                    <a:pt x="18286" y="11430"/>
                  </a:moveTo>
                  <a:lnTo>
                    <a:pt x="0" y="67822"/>
                  </a:lnTo>
                </a:path>
                <a:path w="39370" h="67944">
                  <a:moveTo>
                    <a:pt x="25016" y="42547"/>
                  </a:moveTo>
                  <a:lnTo>
                    <a:pt x="39366" y="0"/>
                  </a:lnTo>
                </a:path>
                <a:path w="39370" h="67944">
                  <a:moveTo>
                    <a:pt x="16381" y="44960"/>
                  </a:moveTo>
                  <a:lnTo>
                    <a:pt x="17270" y="45722"/>
                  </a:lnTo>
                  <a:lnTo>
                    <a:pt x="18286" y="44960"/>
                  </a:lnTo>
                  <a:lnTo>
                    <a:pt x="19302" y="44071"/>
                  </a:lnTo>
                  <a:lnTo>
                    <a:pt x="20191" y="43309"/>
                  </a:lnTo>
                  <a:lnTo>
                    <a:pt x="20191" y="42547"/>
                  </a:lnTo>
                  <a:lnTo>
                    <a:pt x="21207" y="41658"/>
                  </a:lnTo>
                  <a:lnTo>
                    <a:pt x="21207" y="40896"/>
                  </a:lnTo>
                  <a:lnTo>
                    <a:pt x="21207" y="36832"/>
                  </a:lnTo>
                  <a:lnTo>
                    <a:pt x="20191" y="36832"/>
                  </a:lnTo>
                </a:path>
                <a:path w="39370" h="67944">
                  <a:moveTo>
                    <a:pt x="19302" y="35943"/>
                  </a:moveTo>
                  <a:lnTo>
                    <a:pt x="18286" y="35943"/>
                  </a:lnTo>
                  <a:lnTo>
                    <a:pt x="18286" y="36832"/>
                  </a:lnTo>
                  <a:lnTo>
                    <a:pt x="17270" y="36832"/>
                  </a:lnTo>
                  <a:lnTo>
                    <a:pt x="16381" y="37594"/>
                  </a:lnTo>
                  <a:lnTo>
                    <a:pt x="16381" y="38356"/>
                  </a:lnTo>
                  <a:lnTo>
                    <a:pt x="15365" y="39245"/>
                  </a:lnTo>
                  <a:lnTo>
                    <a:pt x="15365" y="44960"/>
                  </a:lnTo>
                  <a:lnTo>
                    <a:pt x="16381" y="4496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3441719" y="2601022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0" y="0"/>
                  </a:moveTo>
                  <a:lnTo>
                    <a:pt x="0" y="0"/>
                  </a:lnTo>
                  <a:lnTo>
                    <a:pt x="0" y="4064"/>
                  </a:lnTo>
                  <a:lnTo>
                    <a:pt x="1015" y="495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3425465" y="2577399"/>
              <a:ext cx="15875" cy="41910"/>
            </a:xfrm>
            <a:custGeom>
              <a:avLst/>
              <a:gdLst/>
              <a:ahLst/>
              <a:cxnLst/>
              <a:rect l="l" t="t" r="r" b="b"/>
              <a:pathLst>
                <a:path w="15875" h="41910">
                  <a:moveTo>
                    <a:pt x="15365" y="0"/>
                  </a:moveTo>
                  <a:lnTo>
                    <a:pt x="0" y="4165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3406290" y="2573334"/>
              <a:ext cx="36830" cy="46990"/>
            </a:xfrm>
            <a:custGeom>
              <a:avLst/>
              <a:gdLst/>
              <a:ahLst/>
              <a:cxnLst/>
              <a:rect l="l" t="t" r="r" b="b"/>
              <a:pathLst>
                <a:path w="36829" h="46989">
                  <a:moveTo>
                    <a:pt x="21080" y="46484"/>
                  </a:moveTo>
                  <a:lnTo>
                    <a:pt x="36445" y="4826"/>
                  </a:lnTo>
                </a:path>
                <a:path w="36829" h="46989">
                  <a:moveTo>
                    <a:pt x="1904" y="41531"/>
                  </a:moveTo>
                  <a:lnTo>
                    <a:pt x="17270" y="0"/>
                  </a:lnTo>
                </a:path>
                <a:path w="36829" h="46989">
                  <a:moveTo>
                    <a:pt x="0" y="41531"/>
                  </a:moveTo>
                  <a:lnTo>
                    <a:pt x="1536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3441719" y="260191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3405274" y="2603562"/>
              <a:ext cx="48260" cy="51435"/>
            </a:xfrm>
            <a:custGeom>
              <a:avLst/>
              <a:gdLst/>
              <a:ahLst/>
              <a:cxnLst/>
              <a:rect l="l" t="t" r="r" b="b"/>
              <a:pathLst>
                <a:path w="48260" h="51435">
                  <a:moveTo>
                    <a:pt x="1904" y="15494"/>
                  </a:moveTo>
                  <a:lnTo>
                    <a:pt x="0" y="19559"/>
                  </a:lnTo>
                </a:path>
                <a:path w="48260" h="51435">
                  <a:moveTo>
                    <a:pt x="22096" y="16257"/>
                  </a:moveTo>
                  <a:lnTo>
                    <a:pt x="22096" y="16257"/>
                  </a:lnTo>
                  <a:lnTo>
                    <a:pt x="22096" y="20321"/>
                  </a:lnTo>
                  <a:lnTo>
                    <a:pt x="22984" y="20321"/>
                  </a:lnTo>
                </a:path>
                <a:path w="48260" h="51435">
                  <a:moveTo>
                    <a:pt x="20191" y="15494"/>
                  </a:moveTo>
                  <a:lnTo>
                    <a:pt x="20191" y="15494"/>
                  </a:lnTo>
                  <a:lnTo>
                    <a:pt x="20191" y="19559"/>
                  </a:lnTo>
                  <a:lnTo>
                    <a:pt x="21080" y="20321"/>
                  </a:lnTo>
                </a:path>
                <a:path w="48260" h="51435">
                  <a:moveTo>
                    <a:pt x="48001" y="0"/>
                  </a:moveTo>
                  <a:lnTo>
                    <a:pt x="30731" y="5131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3427370" y="26214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3400448" y="2677735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2920" y="0"/>
                  </a:moveTo>
                  <a:lnTo>
                    <a:pt x="0" y="571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3403369" y="2678624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10" h="8255">
                  <a:moveTo>
                    <a:pt x="2920" y="0"/>
                  </a:moveTo>
                  <a:lnTo>
                    <a:pt x="0" y="5715"/>
                  </a:lnTo>
                </a:path>
                <a:path w="3810" h="8255">
                  <a:moveTo>
                    <a:pt x="3809" y="0"/>
                  </a:moveTo>
                  <a:lnTo>
                    <a:pt x="1904" y="5715"/>
                  </a:lnTo>
                </a:path>
                <a:path w="3810" h="8255">
                  <a:moveTo>
                    <a:pt x="2920" y="4064"/>
                  </a:moveTo>
                  <a:lnTo>
                    <a:pt x="3809" y="0"/>
                  </a:lnTo>
                </a:path>
                <a:path w="3810" h="8255">
                  <a:moveTo>
                    <a:pt x="1015" y="8128"/>
                  </a:moveTo>
                  <a:lnTo>
                    <a:pt x="292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3404385" y="2623122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888" y="0"/>
                  </a:moveTo>
                  <a:lnTo>
                    <a:pt x="0" y="3175"/>
                  </a:lnTo>
                  <a:lnTo>
                    <a:pt x="0" y="647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3405274" y="2623122"/>
              <a:ext cx="25400" cy="5715"/>
            </a:xfrm>
            <a:custGeom>
              <a:avLst/>
              <a:gdLst/>
              <a:ahLst/>
              <a:cxnLst/>
              <a:rect l="l" t="t" r="r" b="b"/>
              <a:pathLst>
                <a:path w="25400" h="5714">
                  <a:moveTo>
                    <a:pt x="1015" y="0"/>
                  </a:moveTo>
                  <a:lnTo>
                    <a:pt x="0" y="0"/>
                  </a:lnTo>
                </a:path>
                <a:path w="25400" h="5714">
                  <a:moveTo>
                    <a:pt x="25016" y="5715"/>
                  </a:moveTo>
                  <a:lnTo>
                    <a:pt x="22984" y="5715"/>
                  </a:lnTo>
                </a:path>
                <a:path w="25400" h="5714">
                  <a:moveTo>
                    <a:pt x="21080" y="5715"/>
                  </a:moveTo>
                  <a:lnTo>
                    <a:pt x="20191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3424449" y="26312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5" y="76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3426354" y="2623884"/>
              <a:ext cx="4445" cy="5080"/>
            </a:xfrm>
            <a:custGeom>
              <a:avLst/>
              <a:gdLst/>
              <a:ahLst/>
              <a:cxnLst/>
              <a:rect l="l" t="t" r="r" b="b"/>
              <a:pathLst>
                <a:path w="4445" h="5080">
                  <a:moveTo>
                    <a:pt x="0" y="4953"/>
                  </a:moveTo>
                  <a:lnTo>
                    <a:pt x="1904" y="0"/>
                  </a:lnTo>
                  <a:lnTo>
                    <a:pt x="3936" y="889"/>
                  </a:lnTo>
                </a:path>
                <a:path w="4445" h="5080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3424449" y="263201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3426354" y="262388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1904" y="0"/>
                  </a:moveTo>
                  <a:lnTo>
                    <a:pt x="3936" y="889"/>
                  </a:lnTo>
                </a:path>
                <a:path w="4445" h="1269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3415814" y="265411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4">
                  <a:moveTo>
                    <a:pt x="0" y="0"/>
                  </a:moveTo>
                  <a:lnTo>
                    <a:pt x="8635" y="2413"/>
                  </a:lnTo>
                  <a:lnTo>
                    <a:pt x="7746" y="40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3415814" y="2654112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80">
                  <a:moveTo>
                    <a:pt x="0" y="0"/>
                  </a:moveTo>
                  <a:lnTo>
                    <a:pt x="9651" y="2413"/>
                  </a:lnTo>
                  <a:lnTo>
                    <a:pt x="11555" y="3302"/>
                  </a:lnTo>
                  <a:lnTo>
                    <a:pt x="11555" y="2413"/>
                  </a:lnTo>
                  <a:lnTo>
                    <a:pt x="8635" y="2413"/>
                  </a:lnTo>
                  <a:lnTo>
                    <a:pt x="11555" y="2413"/>
                  </a:lnTo>
                </a:path>
                <a:path w="12064" h="5080">
                  <a:moveTo>
                    <a:pt x="11555" y="2413"/>
                  </a:moveTo>
                  <a:lnTo>
                    <a:pt x="10540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3412004" y="266630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3412639" y="2642681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12192"/>
                  </a:moveTo>
                  <a:lnTo>
                    <a:pt x="27429" y="12192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219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3425465" y="2654874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1904" y="2540"/>
                  </a:moveTo>
                  <a:lnTo>
                    <a:pt x="1904" y="1651"/>
                  </a:lnTo>
                  <a:lnTo>
                    <a:pt x="2793" y="1651"/>
                  </a:lnTo>
                  <a:lnTo>
                    <a:pt x="2793" y="889"/>
                  </a:lnTo>
                </a:path>
                <a:path w="3175" h="2539">
                  <a:moveTo>
                    <a:pt x="0" y="1651"/>
                  </a:moveTo>
                  <a:lnTo>
                    <a:pt x="888" y="1651"/>
                  </a:lnTo>
                  <a:lnTo>
                    <a:pt x="888" y="889"/>
                  </a:lnTo>
                  <a:lnTo>
                    <a:pt x="888" y="0"/>
                  </a:lnTo>
                </a:path>
                <a:path w="3175" h="2539">
                  <a:moveTo>
                    <a:pt x="888" y="0"/>
                  </a:moveTo>
                  <a:lnTo>
                    <a:pt x="2793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3433084" y="2654874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0" y="5715"/>
                  </a:moveTo>
                  <a:lnTo>
                    <a:pt x="1015" y="4064"/>
                  </a:lnTo>
                  <a:lnTo>
                    <a:pt x="1904" y="3302"/>
                  </a:lnTo>
                  <a:lnTo>
                    <a:pt x="2920" y="1651"/>
                  </a:lnTo>
                  <a:lnTo>
                    <a:pt x="292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3414544" y="2643443"/>
              <a:ext cx="27940" cy="12700"/>
            </a:xfrm>
            <a:custGeom>
              <a:avLst/>
              <a:gdLst/>
              <a:ahLst/>
              <a:cxnLst/>
              <a:rect l="l" t="t" r="r" b="b"/>
              <a:pathLst>
                <a:path w="27939" h="12700">
                  <a:moveTo>
                    <a:pt x="0" y="12319"/>
                  </a:moveTo>
                  <a:lnTo>
                    <a:pt x="27429" y="12319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231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3403369" y="2642681"/>
              <a:ext cx="29845" cy="36195"/>
            </a:xfrm>
            <a:custGeom>
              <a:avLst/>
              <a:gdLst/>
              <a:ahLst/>
              <a:cxnLst/>
              <a:rect l="l" t="t" r="r" b="b"/>
              <a:pathLst>
                <a:path w="29845" h="36194">
                  <a:moveTo>
                    <a:pt x="28826" y="18797"/>
                  </a:moveTo>
                  <a:lnTo>
                    <a:pt x="29715" y="17908"/>
                  </a:lnTo>
                </a:path>
                <a:path w="29845" h="36194">
                  <a:moveTo>
                    <a:pt x="24889" y="762"/>
                  </a:moveTo>
                  <a:lnTo>
                    <a:pt x="22984" y="0"/>
                  </a:lnTo>
                </a:path>
                <a:path w="29845" h="36194">
                  <a:moveTo>
                    <a:pt x="28826" y="18797"/>
                  </a:moveTo>
                  <a:lnTo>
                    <a:pt x="27810" y="19559"/>
                  </a:lnTo>
                  <a:lnTo>
                    <a:pt x="26921" y="21210"/>
                  </a:lnTo>
                  <a:lnTo>
                    <a:pt x="25905" y="22861"/>
                  </a:lnTo>
                  <a:lnTo>
                    <a:pt x="24889" y="24512"/>
                  </a:lnTo>
                </a:path>
                <a:path w="29845" h="36194">
                  <a:moveTo>
                    <a:pt x="2920" y="35943"/>
                  </a:moveTo>
                  <a:lnTo>
                    <a:pt x="1904" y="35943"/>
                  </a:lnTo>
                  <a:lnTo>
                    <a:pt x="1015" y="35054"/>
                  </a:lnTo>
                  <a:lnTo>
                    <a:pt x="0" y="35054"/>
                  </a:lnTo>
                </a:path>
                <a:path w="29845" h="36194">
                  <a:moveTo>
                    <a:pt x="2920" y="35943"/>
                  </a:moveTo>
                  <a:lnTo>
                    <a:pt x="3809" y="359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3423560" y="2638617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3425465" y="26402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3423560" y="2642681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888" y="762"/>
                  </a:lnTo>
                  <a:lnTo>
                    <a:pt x="2793" y="1651"/>
                  </a:lnTo>
                </a:path>
                <a:path w="3175" h="1905">
                  <a:moveTo>
                    <a:pt x="1904" y="762"/>
                  </a:moveTo>
                  <a:lnTo>
                    <a:pt x="2793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3423560" y="2638617"/>
              <a:ext cx="1905" cy="5080"/>
            </a:xfrm>
            <a:custGeom>
              <a:avLst/>
              <a:gdLst/>
              <a:ahLst/>
              <a:cxnLst/>
              <a:rect l="l" t="t" r="r" b="b"/>
              <a:pathLst>
                <a:path w="1904" h="5080">
                  <a:moveTo>
                    <a:pt x="1904" y="762"/>
                  </a:moveTo>
                  <a:lnTo>
                    <a:pt x="1904" y="1651"/>
                  </a:lnTo>
                  <a:lnTo>
                    <a:pt x="1904" y="2413"/>
                  </a:lnTo>
                  <a:lnTo>
                    <a:pt x="1904" y="3302"/>
                  </a:lnTo>
                  <a:lnTo>
                    <a:pt x="1904" y="4064"/>
                  </a:lnTo>
                  <a:lnTo>
                    <a:pt x="1904" y="4826"/>
                  </a:lnTo>
                </a:path>
                <a:path w="1904" h="5080">
                  <a:moveTo>
                    <a:pt x="1904" y="4826"/>
                  </a:moveTo>
                  <a:lnTo>
                    <a:pt x="0" y="4064"/>
                  </a:lnTo>
                </a:path>
                <a:path w="1904" h="5080">
                  <a:moveTo>
                    <a:pt x="0" y="0"/>
                  </a:moveTo>
                  <a:lnTo>
                    <a:pt x="0" y="762"/>
                  </a:lnTo>
                  <a:lnTo>
                    <a:pt x="0" y="1651"/>
                  </a:lnTo>
                  <a:lnTo>
                    <a:pt x="0" y="2413"/>
                  </a:lnTo>
                  <a:lnTo>
                    <a:pt x="0" y="3302"/>
                  </a:ln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3422100" y="2627313"/>
              <a:ext cx="0" cy="27940"/>
            </a:xfrm>
            <a:custGeom>
              <a:avLst/>
              <a:gdLst/>
              <a:ahLst/>
              <a:cxnLst/>
              <a:rect l="l" t="t" r="r" b="b"/>
              <a:pathLst>
                <a:path h="27939">
                  <a:moveTo>
                    <a:pt x="0" y="0"/>
                  </a:moveTo>
                  <a:lnTo>
                    <a:pt x="0" y="27433"/>
                  </a:lnTo>
                </a:path>
                <a:path h="27939">
                  <a:moveTo>
                    <a:pt x="0" y="0"/>
                  </a:moveTo>
                  <a:lnTo>
                    <a:pt x="0" y="274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3423560" y="2628837"/>
              <a:ext cx="6985" cy="15875"/>
            </a:xfrm>
            <a:custGeom>
              <a:avLst/>
              <a:gdLst/>
              <a:ahLst/>
              <a:cxnLst/>
              <a:rect l="l" t="t" r="r" b="b"/>
              <a:pathLst>
                <a:path w="6985" h="15875">
                  <a:moveTo>
                    <a:pt x="1904" y="14605"/>
                  </a:moveTo>
                  <a:lnTo>
                    <a:pt x="2793" y="14605"/>
                  </a:lnTo>
                </a:path>
                <a:path w="6985" h="15875">
                  <a:moveTo>
                    <a:pt x="0" y="13843"/>
                  </a:moveTo>
                  <a:lnTo>
                    <a:pt x="888" y="14605"/>
                  </a:lnTo>
                  <a:lnTo>
                    <a:pt x="2793" y="15494"/>
                  </a:lnTo>
                </a:path>
                <a:path w="6985" h="15875">
                  <a:moveTo>
                    <a:pt x="3809" y="5715"/>
                  </a:moveTo>
                  <a:lnTo>
                    <a:pt x="1904" y="10541"/>
                  </a:lnTo>
                </a:path>
                <a:path w="6985" h="15875">
                  <a:moveTo>
                    <a:pt x="4698" y="0"/>
                  </a:moveTo>
                  <a:lnTo>
                    <a:pt x="3809" y="4826"/>
                  </a:lnTo>
                  <a:lnTo>
                    <a:pt x="2793" y="9779"/>
                  </a:lnTo>
                  <a:lnTo>
                    <a:pt x="2793" y="13843"/>
                  </a:lnTo>
                </a:path>
                <a:path w="6985" h="15875">
                  <a:moveTo>
                    <a:pt x="6730" y="0"/>
                  </a:moveTo>
                  <a:lnTo>
                    <a:pt x="5714" y="4826"/>
                  </a:lnTo>
                  <a:lnTo>
                    <a:pt x="4698" y="9779"/>
                  </a:lnTo>
                  <a:lnTo>
                    <a:pt x="4698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3406290" y="2623122"/>
              <a:ext cx="19685" cy="55880"/>
            </a:xfrm>
            <a:custGeom>
              <a:avLst/>
              <a:gdLst/>
              <a:ahLst/>
              <a:cxnLst/>
              <a:rect l="l" t="t" r="r" b="b"/>
              <a:pathLst>
                <a:path w="19685" h="55880">
                  <a:moveTo>
                    <a:pt x="19175" y="0"/>
                  </a:moveTo>
                  <a:lnTo>
                    <a:pt x="0" y="555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3407179" y="2623884"/>
              <a:ext cx="20320" cy="55244"/>
            </a:xfrm>
            <a:custGeom>
              <a:avLst/>
              <a:gdLst/>
              <a:ahLst/>
              <a:cxnLst/>
              <a:rect l="l" t="t" r="r" b="b"/>
              <a:pathLst>
                <a:path w="20320" h="55244">
                  <a:moveTo>
                    <a:pt x="19175" y="0"/>
                  </a:moveTo>
                  <a:lnTo>
                    <a:pt x="0" y="54740"/>
                  </a:lnTo>
                </a:path>
                <a:path w="20320" h="55244">
                  <a:moveTo>
                    <a:pt x="20191" y="0"/>
                  </a:moveTo>
                  <a:lnTo>
                    <a:pt x="0" y="547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3423560" y="2632012"/>
              <a:ext cx="1905" cy="6985"/>
            </a:xfrm>
            <a:custGeom>
              <a:avLst/>
              <a:gdLst/>
              <a:ahLst/>
              <a:cxnLst/>
              <a:rect l="l" t="t" r="r" b="b"/>
              <a:pathLst>
                <a:path w="1904" h="6985">
                  <a:moveTo>
                    <a:pt x="0" y="6604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3412004" y="2622233"/>
              <a:ext cx="20320" cy="48260"/>
            </a:xfrm>
            <a:custGeom>
              <a:avLst/>
              <a:gdLst/>
              <a:ahLst/>
              <a:cxnLst/>
              <a:rect l="l" t="t" r="r" b="b"/>
              <a:pathLst>
                <a:path w="20320" h="48260">
                  <a:moveTo>
                    <a:pt x="20191" y="39245"/>
                  </a:moveTo>
                  <a:lnTo>
                    <a:pt x="19175" y="40007"/>
                  </a:lnTo>
                  <a:lnTo>
                    <a:pt x="18286" y="40896"/>
                  </a:lnTo>
                  <a:lnTo>
                    <a:pt x="18286" y="41658"/>
                  </a:lnTo>
                  <a:lnTo>
                    <a:pt x="17270" y="42420"/>
                  </a:lnTo>
                  <a:lnTo>
                    <a:pt x="16254" y="44960"/>
                  </a:lnTo>
                </a:path>
                <a:path w="20320" h="48260">
                  <a:moveTo>
                    <a:pt x="16254" y="1651"/>
                  </a:moveTo>
                  <a:lnTo>
                    <a:pt x="15365" y="889"/>
                  </a:lnTo>
                  <a:lnTo>
                    <a:pt x="15365" y="0"/>
                  </a:lnTo>
                </a:path>
                <a:path w="20320" h="48260">
                  <a:moveTo>
                    <a:pt x="15365" y="35181"/>
                  </a:moveTo>
                  <a:lnTo>
                    <a:pt x="15365" y="34292"/>
                  </a:lnTo>
                  <a:lnTo>
                    <a:pt x="16254" y="34292"/>
                  </a:lnTo>
                  <a:lnTo>
                    <a:pt x="16254" y="33530"/>
                  </a:lnTo>
                </a:path>
                <a:path w="20320" h="48260">
                  <a:moveTo>
                    <a:pt x="1015" y="48136"/>
                  </a:moveTo>
                  <a:lnTo>
                    <a:pt x="1015" y="47373"/>
                  </a:lnTo>
                  <a:lnTo>
                    <a:pt x="1015" y="46611"/>
                  </a:lnTo>
                  <a:lnTo>
                    <a:pt x="1015" y="45722"/>
                  </a:lnTo>
                  <a:lnTo>
                    <a:pt x="0" y="44960"/>
                  </a:lnTo>
                  <a:lnTo>
                    <a:pt x="0" y="44071"/>
                  </a:lnTo>
                </a:path>
                <a:path w="20320" h="48260">
                  <a:moveTo>
                    <a:pt x="0" y="44960"/>
                  </a:moveTo>
                  <a:lnTo>
                    <a:pt x="1015" y="44960"/>
                  </a:lnTo>
                  <a:lnTo>
                    <a:pt x="1015" y="45722"/>
                  </a:lnTo>
                  <a:lnTo>
                    <a:pt x="1015" y="46611"/>
                  </a:lnTo>
                  <a:lnTo>
                    <a:pt x="1015" y="48136"/>
                  </a:lnTo>
                </a:path>
                <a:path w="20320" h="48260">
                  <a:moveTo>
                    <a:pt x="13460" y="0"/>
                  </a:moveTo>
                  <a:lnTo>
                    <a:pt x="13460" y="889"/>
                  </a:lnTo>
                  <a:lnTo>
                    <a:pt x="14349" y="889"/>
                  </a:lnTo>
                  <a:lnTo>
                    <a:pt x="14349" y="1651"/>
                  </a:lnTo>
                </a:path>
                <a:path w="20320" h="48260">
                  <a:moveTo>
                    <a:pt x="14349" y="32641"/>
                  </a:moveTo>
                  <a:lnTo>
                    <a:pt x="14349" y="33530"/>
                  </a:lnTo>
                  <a:lnTo>
                    <a:pt x="13460" y="342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3423560" y="2605976"/>
              <a:ext cx="21590" cy="37465"/>
            </a:xfrm>
            <a:custGeom>
              <a:avLst/>
              <a:gdLst/>
              <a:ahLst/>
              <a:cxnLst/>
              <a:rect l="l" t="t" r="r" b="b"/>
              <a:pathLst>
                <a:path w="21589" h="37464">
                  <a:moveTo>
                    <a:pt x="0" y="32641"/>
                  </a:moveTo>
                  <a:lnTo>
                    <a:pt x="0" y="34292"/>
                  </a:lnTo>
                  <a:lnTo>
                    <a:pt x="0" y="35054"/>
                  </a:lnTo>
                  <a:lnTo>
                    <a:pt x="0" y="35943"/>
                  </a:lnTo>
                  <a:lnTo>
                    <a:pt x="0" y="36705"/>
                  </a:lnTo>
                </a:path>
                <a:path w="21589" h="37464">
                  <a:moveTo>
                    <a:pt x="1904" y="37467"/>
                  </a:moveTo>
                  <a:lnTo>
                    <a:pt x="1904" y="36705"/>
                  </a:lnTo>
                  <a:lnTo>
                    <a:pt x="1904" y="35943"/>
                  </a:lnTo>
                  <a:lnTo>
                    <a:pt x="1904" y="35054"/>
                  </a:lnTo>
                  <a:lnTo>
                    <a:pt x="1904" y="34292"/>
                  </a:lnTo>
                  <a:lnTo>
                    <a:pt x="1904" y="33403"/>
                  </a:lnTo>
                </a:path>
                <a:path w="21589" h="37464">
                  <a:moveTo>
                    <a:pt x="21080" y="0"/>
                  </a:moveTo>
                  <a:lnTo>
                    <a:pt x="1917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3406290" y="2614866"/>
              <a:ext cx="21590" cy="5080"/>
            </a:xfrm>
            <a:custGeom>
              <a:avLst/>
              <a:gdLst/>
              <a:ahLst/>
              <a:cxnLst/>
              <a:rect l="l" t="t" r="r" b="b"/>
              <a:pathLst>
                <a:path w="21589" h="5080">
                  <a:moveTo>
                    <a:pt x="1904" y="4191"/>
                  </a:moveTo>
                  <a:lnTo>
                    <a:pt x="888" y="4191"/>
                  </a:lnTo>
                  <a:lnTo>
                    <a:pt x="1904" y="4191"/>
                  </a:lnTo>
                  <a:close/>
                </a:path>
                <a:path w="21589" h="5080">
                  <a:moveTo>
                    <a:pt x="1904" y="0"/>
                  </a:moveTo>
                  <a:lnTo>
                    <a:pt x="0" y="0"/>
                  </a:lnTo>
                </a:path>
                <a:path w="21589" h="5080">
                  <a:moveTo>
                    <a:pt x="1904" y="0"/>
                  </a:moveTo>
                  <a:lnTo>
                    <a:pt x="1904" y="889"/>
                  </a:lnTo>
                  <a:lnTo>
                    <a:pt x="1904" y="1651"/>
                  </a:lnTo>
                  <a:lnTo>
                    <a:pt x="1904" y="2540"/>
                  </a:lnTo>
                  <a:lnTo>
                    <a:pt x="1904" y="3302"/>
                  </a:lnTo>
                </a:path>
                <a:path w="21589" h="5080">
                  <a:moveTo>
                    <a:pt x="0" y="0"/>
                  </a:moveTo>
                  <a:lnTo>
                    <a:pt x="0" y="889"/>
                  </a:lnTo>
                  <a:lnTo>
                    <a:pt x="0" y="1651"/>
                  </a:lnTo>
                  <a:lnTo>
                    <a:pt x="0" y="2540"/>
                  </a:lnTo>
                  <a:lnTo>
                    <a:pt x="0" y="3302"/>
                  </a:lnTo>
                  <a:lnTo>
                    <a:pt x="888" y="4191"/>
                  </a:lnTo>
                </a:path>
                <a:path w="21589" h="5080">
                  <a:moveTo>
                    <a:pt x="21080" y="4953"/>
                  </a:moveTo>
                  <a:lnTo>
                    <a:pt x="19175" y="419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3427370" y="261981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3408194" y="2614866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3406290" y="2614866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0" y="0"/>
                  </a:moveTo>
                  <a:lnTo>
                    <a:pt x="0" y="889"/>
                  </a:lnTo>
                  <a:lnTo>
                    <a:pt x="0" y="1651"/>
                  </a:lnTo>
                  <a:lnTo>
                    <a:pt x="0" y="2540"/>
                  </a:lnTo>
                  <a:lnTo>
                    <a:pt x="0" y="3302"/>
                  </a:lnTo>
                  <a:lnTo>
                    <a:pt x="888" y="419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3441719" y="2603562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1015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3466736" y="2548822"/>
              <a:ext cx="1270" cy="12700"/>
            </a:xfrm>
            <a:custGeom>
              <a:avLst/>
              <a:gdLst/>
              <a:ahLst/>
              <a:cxnLst/>
              <a:rect l="l" t="t" r="r" b="b"/>
              <a:pathLst>
                <a:path w="1270" h="12700">
                  <a:moveTo>
                    <a:pt x="888" y="12192"/>
                  </a:moveTo>
                  <a:lnTo>
                    <a:pt x="888" y="10668"/>
                  </a:lnTo>
                  <a:lnTo>
                    <a:pt x="888" y="9017"/>
                  </a:lnTo>
                  <a:lnTo>
                    <a:pt x="888" y="7366"/>
                  </a:lnTo>
                  <a:lnTo>
                    <a:pt x="888" y="5715"/>
                  </a:lnTo>
                </a:path>
                <a:path w="1270" h="12700">
                  <a:moveTo>
                    <a:pt x="888" y="571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3466736" y="2544758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3466736" y="2542345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88" y="0"/>
                  </a:moveTo>
                  <a:lnTo>
                    <a:pt x="0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3423560" y="2555299"/>
              <a:ext cx="21590" cy="18415"/>
            </a:xfrm>
            <a:custGeom>
              <a:avLst/>
              <a:gdLst/>
              <a:ahLst/>
              <a:cxnLst/>
              <a:rect l="l" t="t" r="r" b="b"/>
              <a:pathLst>
                <a:path w="21589" h="18414">
                  <a:moveTo>
                    <a:pt x="18159" y="15621"/>
                  </a:moveTo>
                  <a:lnTo>
                    <a:pt x="18159" y="13081"/>
                  </a:lnTo>
                  <a:lnTo>
                    <a:pt x="17270" y="10668"/>
                  </a:lnTo>
                  <a:lnTo>
                    <a:pt x="16254" y="9017"/>
                  </a:lnTo>
                  <a:lnTo>
                    <a:pt x="15365" y="8255"/>
                  </a:lnTo>
                  <a:lnTo>
                    <a:pt x="14349" y="7366"/>
                  </a:lnTo>
                  <a:lnTo>
                    <a:pt x="12444" y="6604"/>
                  </a:lnTo>
                  <a:lnTo>
                    <a:pt x="10540" y="6604"/>
                  </a:lnTo>
                  <a:lnTo>
                    <a:pt x="8635" y="7366"/>
                  </a:lnTo>
                  <a:lnTo>
                    <a:pt x="7619" y="8255"/>
                  </a:lnTo>
                  <a:lnTo>
                    <a:pt x="5714" y="9906"/>
                  </a:lnTo>
                  <a:lnTo>
                    <a:pt x="3809" y="11430"/>
                  </a:lnTo>
                  <a:lnTo>
                    <a:pt x="2793" y="13081"/>
                  </a:lnTo>
                  <a:lnTo>
                    <a:pt x="888" y="15621"/>
                  </a:lnTo>
                  <a:lnTo>
                    <a:pt x="0" y="18035"/>
                  </a:lnTo>
                </a:path>
                <a:path w="21589" h="18414">
                  <a:moveTo>
                    <a:pt x="21080" y="0"/>
                  </a:moveTo>
                  <a:lnTo>
                    <a:pt x="17270" y="106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3424449" y="2554537"/>
              <a:ext cx="6985" cy="13335"/>
            </a:xfrm>
            <a:custGeom>
              <a:avLst/>
              <a:gdLst/>
              <a:ahLst/>
              <a:cxnLst/>
              <a:rect l="l" t="t" r="r" b="b"/>
              <a:pathLst>
                <a:path w="6985" h="13335">
                  <a:moveTo>
                    <a:pt x="6730" y="0"/>
                  </a:moveTo>
                  <a:lnTo>
                    <a:pt x="3809" y="4064"/>
                  </a:lnTo>
                  <a:lnTo>
                    <a:pt x="1904" y="8128"/>
                  </a:lnTo>
                  <a:lnTo>
                    <a:pt x="0" y="1308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3421655" y="2559491"/>
              <a:ext cx="33655" cy="13970"/>
            </a:xfrm>
            <a:custGeom>
              <a:avLst/>
              <a:gdLst/>
              <a:ahLst/>
              <a:cxnLst/>
              <a:rect l="l" t="t" r="r" b="b"/>
              <a:pathLst>
                <a:path w="33654" h="13969">
                  <a:moveTo>
                    <a:pt x="13333" y="2413"/>
                  </a:moveTo>
                  <a:lnTo>
                    <a:pt x="11428" y="2413"/>
                  </a:lnTo>
                  <a:lnTo>
                    <a:pt x="9524" y="2413"/>
                  </a:lnTo>
                  <a:lnTo>
                    <a:pt x="7619" y="3175"/>
                  </a:lnTo>
                  <a:lnTo>
                    <a:pt x="5714" y="4826"/>
                  </a:lnTo>
                  <a:lnTo>
                    <a:pt x="3809" y="6477"/>
                  </a:lnTo>
                  <a:lnTo>
                    <a:pt x="2793" y="8890"/>
                  </a:lnTo>
                  <a:lnTo>
                    <a:pt x="888" y="11430"/>
                  </a:lnTo>
                  <a:lnTo>
                    <a:pt x="0" y="13843"/>
                  </a:lnTo>
                </a:path>
                <a:path w="33654" h="13969">
                  <a:moveTo>
                    <a:pt x="32509" y="0"/>
                  </a:moveTo>
                  <a:lnTo>
                    <a:pt x="29715" y="4064"/>
                  </a:lnTo>
                  <a:lnTo>
                    <a:pt x="26794" y="8890"/>
                  </a:lnTo>
                  <a:lnTo>
                    <a:pt x="24889" y="12954"/>
                  </a:lnTo>
                </a:path>
                <a:path w="33654" h="13969">
                  <a:moveTo>
                    <a:pt x="33525" y="762"/>
                  </a:moveTo>
                  <a:lnTo>
                    <a:pt x="31620" y="4826"/>
                  </a:lnTo>
                  <a:lnTo>
                    <a:pt x="28699" y="8890"/>
                  </a:lnTo>
                  <a:lnTo>
                    <a:pt x="26794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3428259" y="2564317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889"/>
                  </a:moveTo>
                  <a:lnTo>
                    <a:pt x="1015" y="0"/>
                  </a:lnTo>
                </a:path>
                <a:path w="12700" h="1269">
                  <a:moveTo>
                    <a:pt x="11555" y="0"/>
                  </a:moveTo>
                  <a:lnTo>
                    <a:pt x="12571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3434989" y="2569270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60" h="2539">
                  <a:moveTo>
                    <a:pt x="0" y="0"/>
                  </a:moveTo>
                  <a:lnTo>
                    <a:pt x="9651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3446545" y="2572445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904" y="8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3441719" y="2568381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3446545" y="256673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920" y="0"/>
                  </a:moveTo>
                  <a:lnTo>
                    <a:pt x="0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3421655" y="2567619"/>
              <a:ext cx="21590" cy="12700"/>
            </a:xfrm>
            <a:custGeom>
              <a:avLst/>
              <a:gdLst/>
              <a:ahLst/>
              <a:cxnLst/>
              <a:rect l="l" t="t" r="r" b="b"/>
              <a:pathLst>
                <a:path w="21589" h="12700">
                  <a:moveTo>
                    <a:pt x="2793" y="0"/>
                  </a:moveTo>
                  <a:lnTo>
                    <a:pt x="1904" y="762"/>
                  </a:lnTo>
                </a:path>
                <a:path w="21589" h="12700">
                  <a:moveTo>
                    <a:pt x="0" y="5715"/>
                  </a:moveTo>
                  <a:lnTo>
                    <a:pt x="1904" y="5715"/>
                  </a:lnTo>
                </a:path>
                <a:path w="21589" h="12700">
                  <a:moveTo>
                    <a:pt x="19175" y="9779"/>
                  </a:moveTo>
                  <a:lnTo>
                    <a:pt x="21080" y="10541"/>
                  </a:lnTo>
                </a:path>
                <a:path w="21589" h="12700">
                  <a:moveTo>
                    <a:pt x="888" y="12192"/>
                  </a:moveTo>
                  <a:lnTo>
                    <a:pt x="888" y="11430"/>
                  </a:lnTo>
                  <a:lnTo>
                    <a:pt x="0" y="11430"/>
                  </a:lnTo>
                </a:path>
                <a:path w="21589" h="12700">
                  <a:moveTo>
                    <a:pt x="13333" y="1651"/>
                  </a:moveTo>
                  <a:lnTo>
                    <a:pt x="11428" y="1651"/>
                  </a:lnTo>
                  <a:lnTo>
                    <a:pt x="9524" y="1651"/>
                  </a:lnTo>
                  <a:lnTo>
                    <a:pt x="8635" y="2413"/>
                  </a:lnTo>
                  <a:lnTo>
                    <a:pt x="6603" y="4064"/>
                  </a:lnTo>
                  <a:lnTo>
                    <a:pt x="4698" y="5715"/>
                  </a:lnTo>
                  <a:lnTo>
                    <a:pt x="3809" y="7366"/>
                  </a:lnTo>
                  <a:lnTo>
                    <a:pt x="1904" y="9779"/>
                  </a:lnTo>
                  <a:lnTo>
                    <a:pt x="888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3436005" y="2566730"/>
              <a:ext cx="13970" cy="30480"/>
            </a:xfrm>
            <a:custGeom>
              <a:avLst/>
              <a:gdLst/>
              <a:ahLst/>
              <a:cxnLst/>
              <a:rect l="l" t="t" r="r" b="b"/>
              <a:pathLst>
                <a:path w="13970" h="30480">
                  <a:moveTo>
                    <a:pt x="12444" y="2540"/>
                  </a:moveTo>
                  <a:lnTo>
                    <a:pt x="10540" y="4191"/>
                  </a:lnTo>
                  <a:lnTo>
                    <a:pt x="8635" y="6604"/>
                  </a:lnTo>
                  <a:lnTo>
                    <a:pt x="7619" y="9017"/>
                  </a:lnTo>
                  <a:lnTo>
                    <a:pt x="6730" y="11430"/>
                  </a:lnTo>
                </a:path>
                <a:path w="13970" h="30480">
                  <a:moveTo>
                    <a:pt x="13460" y="0"/>
                  </a:moveTo>
                  <a:lnTo>
                    <a:pt x="11555" y="889"/>
                  </a:lnTo>
                  <a:lnTo>
                    <a:pt x="10540" y="2540"/>
                  </a:lnTo>
                  <a:lnTo>
                    <a:pt x="8635" y="4191"/>
                  </a:lnTo>
                  <a:lnTo>
                    <a:pt x="6730" y="6604"/>
                  </a:lnTo>
                  <a:lnTo>
                    <a:pt x="5714" y="8255"/>
                  </a:lnTo>
                  <a:lnTo>
                    <a:pt x="4825" y="10668"/>
                  </a:lnTo>
                </a:path>
                <a:path w="13970" h="30480">
                  <a:moveTo>
                    <a:pt x="2920" y="16384"/>
                  </a:moveTo>
                  <a:lnTo>
                    <a:pt x="1904" y="16384"/>
                  </a:lnTo>
                  <a:lnTo>
                    <a:pt x="888" y="16384"/>
                  </a:lnTo>
                  <a:lnTo>
                    <a:pt x="0" y="16384"/>
                  </a:lnTo>
                </a:path>
                <a:path w="13970" h="30480">
                  <a:moveTo>
                    <a:pt x="10540" y="30227"/>
                  </a:moveTo>
                  <a:lnTo>
                    <a:pt x="9524" y="30227"/>
                  </a:lnTo>
                  <a:lnTo>
                    <a:pt x="8635" y="30227"/>
                  </a:lnTo>
                  <a:lnTo>
                    <a:pt x="7619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3441719" y="2596958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904" y="0"/>
                  </a:moveTo>
                  <a:lnTo>
                    <a:pt x="1904" y="889"/>
                  </a:lnTo>
                  <a:lnTo>
                    <a:pt x="1015" y="1651"/>
                  </a:lnTo>
                  <a:lnTo>
                    <a:pt x="1015" y="2413"/>
                  </a:lnTo>
                  <a:lnTo>
                    <a:pt x="0" y="3302"/>
                  </a:lnTo>
                  <a:lnTo>
                    <a:pt x="0" y="40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3446545" y="2596958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889"/>
                  </a:moveTo>
                  <a:lnTo>
                    <a:pt x="1904" y="0"/>
                  </a:lnTo>
                  <a:lnTo>
                    <a:pt x="1015" y="0"/>
                  </a:lnTo>
                </a:path>
                <a:path w="1904" h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3422544" y="2579812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70" h="3810">
                  <a:moveTo>
                    <a:pt x="0" y="0"/>
                  </a:moveTo>
                  <a:lnTo>
                    <a:pt x="13460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3439815" y="2573334"/>
              <a:ext cx="8890" cy="27305"/>
            </a:xfrm>
            <a:custGeom>
              <a:avLst/>
              <a:gdLst/>
              <a:ahLst/>
              <a:cxnLst/>
              <a:rect l="l" t="t" r="r" b="b"/>
              <a:pathLst>
                <a:path w="8889" h="27305">
                  <a:moveTo>
                    <a:pt x="8635" y="0"/>
                  </a:moveTo>
                  <a:lnTo>
                    <a:pt x="0" y="2692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3436005" y="2574097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5" h="9525">
                  <a:moveTo>
                    <a:pt x="6730" y="0"/>
                  </a:moveTo>
                  <a:lnTo>
                    <a:pt x="4825" y="889"/>
                  </a:lnTo>
                  <a:lnTo>
                    <a:pt x="3809" y="2413"/>
                  </a:lnTo>
                  <a:lnTo>
                    <a:pt x="2920" y="4064"/>
                  </a:lnTo>
                  <a:lnTo>
                    <a:pt x="888" y="6604"/>
                  </a:lnTo>
                  <a:lnTo>
                    <a:pt x="0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3421655" y="2564317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5" h="9525">
                  <a:moveTo>
                    <a:pt x="1904" y="9017"/>
                  </a:moveTo>
                  <a:lnTo>
                    <a:pt x="2793" y="6604"/>
                  </a:lnTo>
                  <a:lnTo>
                    <a:pt x="3809" y="4953"/>
                  </a:lnTo>
                  <a:lnTo>
                    <a:pt x="5714" y="2413"/>
                  </a:lnTo>
                  <a:lnTo>
                    <a:pt x="6603" y="889"/>
                  </a:lnTo>
                </a:path>
                <a:path w="6985" h="9525">
                  <a:moveTo>
                    <a:pt x="5714" y="0"/>
                  </a:moveTo>
                  <a:lnTo>
                    <a:pt x="4698" y="889"/>
                  </a:lnTo>
                  <a:lnTo>
                    <a:pt x="2793" y="3302"/>
                  </a:lnTo>
                  <a:lnTo>
                    <a:pt x="1904" y="4953"/>
                  </a:lnTo>
                  <a:lnTo>
                    <a:pt x="888" y="7366"/>
                  </a:lnTo>
                  <a:lnTo>
                    <a:pt x="0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3421655" y="2565206"/>
              <a:ext cx="20320" cy="13970"/>
            </a:xfrm>
            <a:custGeom>
              <a:avLst/>
              <a:gdLst/>
              <a:ahLst/>
              <a:cxnLst/>
              <a:rect l="l" t="t" r="r" b="b"/>
              <a:pathLst>
                <a:path w="20320" h="13969">
                  <a:moveTo>
                    <a:pt x="13333" y="4064"/>
                  </a:moveTo>
                  <a:lnTo>
                    <a:pt x="11428" y="3175"/>
                  </a:lnTo>
                  <a:lnTo>
                    <a:pt x="10540" y="4064"/>
                  </a:lnTo>
                  <a:lnTo>
                    <a:pt x="8635" y="4064"/>
                  </a:lnTo>
                  <a:lnTo>
                    <a:pt x="7619" y="4826"/>
                  </a:lnTo>
                  <a:lnTo>
                    <a:pt x="6603" y="5715"/>
                  </a:lnTo>
                  <a:lnTo>
                    <a:pt x="4698" y="6477"/>
                  </a:lnTo>
                  <a:lnTo>
                    <a:pt x="3809" y="8128"/>
                  </a:lnTo>
                  <a:lnTo>
                    <a:pt x="1904" y="9779"/>
                  </a:lnTo>
                  <a:lnTo>
                    <a:pt x="888" y="12192"/>
                  </a:lnTo>
                  <a:lnTo>
                    <a:pt x="0" y="13843"/>
                  </a:lnTo>
                </a:path>
                <a:path w="20320" h="13969">
                  <a:moveTo>
                    <a:pt x="19175" y="0"/>
                  </a:moveTo>
                  <a:lnTo>
                    <a:pt x="19175" y="1524"/>
                  </a:lnTo>
                  <a:lnTo>
                    <a:pt x="20064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3440831" y="2568381"/>
              <a:ext cx="7620" cy="10160"/>
            </a:xfrm>
            <a:custGeom>
              <a:avLst/>
              <a:gdLst/>
              <a:ahLst/>
              <a:cxnLst/>
              <a:rect l="l" t="t" r="r" b="b"/>
              <a:pathLst>
                <a:path w="7620" h="10160">
                  <a:moveTo>
                    <a:pt x="5714" y="0"/>
                  </a:moveTo>
                  <a:lnTo>
                    <a:pt x="4698" y="889"/>
                  </a:lnTo>
                  <a:lnTo>
                    <a:pt x="4698" y="1651"/>
                  </a:lnTo>
                  <a:lnTo>
                    <a:pt x="2793" y="3302"/>
                  </a:lnTo>
                  <a:lnTo>
                    <a:pt x="1904" y="5715"/>
                  </a:lnTo>
                  <a:lnTo>
                    <a:pt x="888" y="7366"/>
                  </a:lnTo>
                  <a:lnTo>
                    <a:pt x="0" y="9017"/>
                  </a:lnTo>
                </a:path>
                <a:path w="7620" h="10160">
                  <a:moveTo>
                    <a:pt x="1904" y="9779"/>
                  </a:moveTo>
                  <a:lnTo>
                    <a:pt x="2793" y="7366"/>
                  </a:lnTo>
                  <a:lnTo>
                    <a:pt x="3809" y="4953"/>
                  </a:lnTo>
                  <a:lnTo>
                    <a:pt x="5714" y="3302"/>
                  </a:lnTo>
                  <a:lnTo>
                    <a:pt x="6730" y="1651"/>
                  </a:lnTo>
                  <a:lnTo>
                    <a:pt x="7619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3441719" y="26010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3458101" y="2543869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79" h="12700">
                  <a:moveTo>
                    <a:pt x="4698" y="0"/>
                  </a:moveTo>
                  <a:lnTo>
                    <a:pt x="0" y="1231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3433084" y="2537391"/>
              <a:ext cx="27305" cy="18415"/>
            </a:xfrm>
            <a:custGeom>
              <a:avLst/>
              <a:gdLst/>
              <a:ahLst/>
              <a:cxnLst/>
              <a:rect l="l" t="t" r="r" b="b"/>
              <a:pathLst>
                <a:path w="27304" h="18414">
                  <a:moveTo>
                    <a:pt x="26921" y="5715"/>
                  </a:moveTo>
                  <a:lnTo>
                    <a:pt x="22096" y="17908"/>
                  </a:lnTo>
                </a:path>
                <a:path w="27304" h="18414">
                  <a:moveTo>
                    <a:pt x="5841" y="0"/>
                  </a:moveTo>
                  <a:lnTo>
                    <a:pt x="1015" y="12192"/>
                  </a:lnTo>
                </a:path>
                <a:path w="27304" h="18414">
                  <a:moveTo>
                    <a:pt x="4825" y="0"/>
                  </a:moveTo>
                  <a:lnTo>
                    <a:pt x="0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3444640" y="2552886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13"/>
                  </a:moveTo>
                  <a:lnTo>
                    <a:pt x="0" y="889"/>
                  </a:ln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3427370" y="2534089"/>
              <a:ext cx="23495" cy="30480"/>
            </a:xfrm>
            <a:custGeom>
              <a:avLst/>
              <a:gdLst/>
              <a:ahLst/>
              <a:cxnLst/>
              <a:rect l="l" t="t" r="r" b="b"/>
              <a:pathLst>
                <a:path w="23495" h="30480">
                  <a:moveTo>
                    <a:pt x="21080" y="0"/>
                  </a:moveTo>
                  <a:lnTo>
                    <a:pt x="20191" y="0"/>
                  </a:lnTo>
                </a:path>
                <a:path w="23495" h="30480">
                  <a:moveTo>
                    <a:pt x="21080" y="3302"/>
                  </a:moveTo>
                  <a:lnTo>
                    <a:pt x="22984" y="4191"/>
                  </a:lnTo>
                </a:path>
                <a:path w="23495" h="30480">
                  <a:moveTo>
                    <a:pt x="5714" y="20448"/>
                  </a:moveTo>
                  <a:lnTo>
                    <a:pt x="2920" y="25401"/>
                  </a:lnTo>
                  <a:lnTo>
                    <a:pt x="0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3433084" y="255123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0" y="3302"/>
                  </a:move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3431179" y="2551235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904" y="0"/>
                  </a:moveTo>
                  <a:lnTo>
                    <a:pt x="0" y="33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3433084" y="25495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3434989" y="25504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3433084" y="2549584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904" y="1651"/>
                  </a:moveTo>
                  <a:lnTo>
                    <a:pt x="0" y="1651"/>
                  </a:lnTo>
                </a:path>
                <a:path w="1904" h="1905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3431179" y="255453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3433084" y="254958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3434989" y="25619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3454164" y="255695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904" y="0"/>
                  </a:moveTo>
                  <a:lnTo>
                    <a:pt x="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3455180" y="25552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3444386" y="2555744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27429" y="0"/>
                  </a:lnTo>
                </a:path>
                <a:path w="27939" h="1269">
                  <a:moveTo>
                    <a:pt x="0" y="825"/>
                  </a:moveTo>
                  <a:lnTo>
                    <a:pt x="27429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3456069" y="2556951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2031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3456069" y="25552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3454164" y="2556951"/>
              <a:ext cx="4445" cy="3810"/>
            </a:xfrm>
            <a:custGeom>
              <a:avLst/>
              <a:gdLst/>
              <a:ahLst/>
              <a:cxnLst/>
              <a:rect l="l" t="t" r="r" b="b"/>
              <a:pathLst>
                <a:path w="4445" h="3810">
                  <a:moveTo>
                    <a:pt x="3936" y="0"/>
                  </a:moveTo>
                  <a:lnTo>
                    <a:pt x="1015" y="3302"/>
                  </a:lnTo>
                  <a:lnTo>
                    <a:pt x="0" y="254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3455180" y="25552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3434100" y="2549584"/>
              <a:ext cx="21590" cy="5715"/>
            </a:xfrm>
            <a:custGeom>
              <a:avLst/>
              <a:gdLst/>
              <a:ahLst/>
              <a:cxnLst/>
              <a:rect l="l" t="t" r="r" b="b"/>
              <a:pathLst>
                <a:path w="21589" h="5714">
                  <a:moveTo>
                    <a:pt x="0" y="0"/>
                  </a:moveTo>
                  <a:lnTo>
                    <a:pt x="21080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3429274" y="2561904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0" y="2413"/>
                  </a:moveTo>
                  <a:lnTo>
                    <a:pt x="1904" y="1651"/>
                  </a:lnTo>
                  <a:lnTo>
                    <a:pt x="2920" y="762"/>
                  </a:lnTo>
                  <a:lnTo>
                    <a:pt x="3809" y="0"/>
                  </a:lnTo>
                  <a:lnTo>
                    <a:pt x="5714" y="0"/>
                  </a:lnTo>
                  <a:lnTo>
                    <a:pt x="6730" y="0"/>
                  </a:lnTo>
                  <a:lnTo>
                    <a:pt x="7619" y="0"/>
                  </a:lnTo>
                  <a:lnTo>
                    <a:pt x="8635" y="762"/>
                  </a:lnTo>
                  <a:lnTo>
                    <a:pt x="9651" y="1651"/>
                  </a:lnTo>
                  <a:lnTo>
                    <a:pt x="1054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3427370" y="2561904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7619" y="0"/>
                  </a:moveTo>
                  <a:lnTo>
                    <a:pt x="6730" y="0"/>
                  </a:lnTo>
                  <a:lnTo>
                    <a:pt x="5714" y="0"/>
                  </a:lnTo>
                  <a:lnTo>
                    <a:pt x="4825" y="0"/>
                  </a:lnTo>
                  <a:lnTo>
                    <a:pt x="3809" y="0"/>
                  </a:lnTo>
                  <a:lnTo>
                    <a:pt x="2920" y="762"/>
                  </a:lnTo>
                  <a:lnTo>
                    <a:pt x="1904" y="762"/>
                  </a:ln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3447561" y="2534089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4698" y="4191"/>
                  </a:moveTo>
                  <a:lnTo>
                    <a:pt x="3809" y="4191"/>
                  </a:lnTo>
                  <a:lnTo>
                    <a:pt x="2793" y="4191"/>
                  </a:lnTo>
                  <a:lnTo>
                    <a:pt x="1904" y="4191"/>
                  </a:lnTo>
                </a:path>
                <a:path w="5079" h="4444">
                  <a:moveTo>
                    <a:pt x="2793" y="4191"/>
                  </a:moveTo>
                  <a:lnTo>
                    <a:pt x="1904" y="4191"/>
                  </a:lnTo>
                  <a:lnTo>
                    <a:pt x="1904" y="3302"/>
                  </a:lnTo>
                  <a:lnTo>
                    <a:pt x="888" y="2540"/>
                  </a:lnTo>
                  <a:lnTo>
                    <a:pt x="888" y="1651"/>
                  </a:lnTo>
                  <a:lnTo>
                    <a:pt x="888" y="889"/>
                  </a:lnTo>
                  <a:lnTo>
                    <a:pt x="888" y="0"/>
                  </a:lnTo>
                </a:path>
                <a:path w="5079" h="4444">
                  <a:moveTo>
                    <a:pt x="0" y="0"/>
                  </a:moveTo>
                  <a:lnTo>
                    <a:pt x="0" y="889"/>
                  </a:lnTo>
                  <a:lnTo>
                    <a:pt x="0" y="1651"/>
                  </a:lnTo>
                  <a:lnTo>
                    <a:pt x="0" y="2540"/>
                  </a:lnTo>
                  <a:lnTo>
                    <a:pt x="888" y="3302"/>
                  </a:lnTo>
                  <a:lnTo>
                    <a:pt x="888" y="4191"/>
                  </a:lnTo>
                  <a:lnTo>
                    <a:pt x="1904" y="4191"/>
                  </a:lnTo>
                </a:path>
                <a:path w="5079" h="4444">
                  <a:moveTo>
                    <a:pt x="888" y="0"/>
                  </a:moveTo>
                  <a:lnTo>
                    <a:pt x="888" y="889"/>
                  </a:lnTo>
                  <a:lnTo>
                    <a:pt x="888" y="1651"/>
                  </a:lnTo>
                  <a:lnTo>
                    <a:pt x="888" y="2540"/>
                  </a:lnTo>
                  <a:lnTo>
                    <a:pt x="888" y="3302"/>
                  </a:lnTo>
                </a:path>
                <a:path w="5079" h="4444">
                  <a:moveTo>
                    <a:pt x="1904" y="4191"/>
                  </a:moveTo>
                  <a:lnTo>
                    <a:pt x="888" y="3302"/>
                  </a:lnTo>
                  <a:lnTo>
                    <a:pt x="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3447561" y="253408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70"/>
                  </a:moveTo>
                  <a:lnTo>
                    <a:pt x="13714" y="127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3434989" y="255047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3433084" y="25495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3456069" y="25552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3458101" y="25561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3449466" y="2535740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0" y="2540"/>
                  </a:moveTo>
                  <a:lnTo>
                    <a:pt x="888" y="2540"/>
                  </a:lnTo>
                  <a:lnTo>
                    <a:pt x="1904" y="2540"/>
                  </a:lnTo>
                  <a:lnTo>
                    <a:pt x="2793" y="2540"/>
                  </a:lnTo>
                  <a:lnTo>
                    <a:pt x="3809" y="1651"/>
                  </a:lnTo>
                  <a:lnTo>
                    <a:pt x="4698" y="1651"/>
                  </a:lnTo>
                  <a:lnTo>
                    <a:pt x="4698" y="889"/>
                  </a:lnTo>
                  <a:lnTo>
                    <a:pt x="5714" y="0"/>
                  </a:lnTo>
                  <a:lnTo>
                    <a:pt x="4698" y="889"/>
                  </a:lnTo>
                  <a:lnTo>
                    <a:pt x="4698" y="1651"/>
                  </a:lnTo>
                  <a:lnTo>
                    <a:pt x="3809" y="1651"/>
                  </a:lnTo>
                  <a:lnTo>
                    <a:pt x="2793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3322858" y="2672909"/>
              <a:ext cx="29209" cy="27305"/>
            </a:xfrm>
            <a:custGeom>
              <a:avLst/>
              <a:gdLst/>
              <a:ahLst/>
              <a:cxnLst/>
              <a:rect l="l" t="t" r="r" b="b"/>
              <a:pathLst>
                <a:path w="29210" h="27305">
                  <a:moveTo>
                    <a:pt x="28699" y="0"/>
                  </a:moveTo>
                  <a:lnTo>
                    <a:pt x="24889" y="20321"/>
                  </a:lnTo>
                </a:path>
                <a:path w="29210" h="27305">
                  <a:moveTo>
                    <a:pt x="4698" y="762"/>
                  </a:moveTo>
                  <a:lnTo>
                    <a:pt x="0" y="26925"/>
                  </a:lnTo>
                </a:path>
                <a:path w="29210" h="27305">
                  <a:moveTo>
                    <a:pt x="24889" y="0"/>
                  </a:moveTo>
                  <a:lnTo>
                    <a:pt x="21080" y="186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3310413" y="2684340"/>
              <a:ext cx="74930" cy="20320"/>
            </a:xfrm>
            <a:custGeom>
              <a:avLst/>
              <a:gdLst/>
              <a:ahLst/>
              <a:cxnLst/>
              <a:rect l="l" t="t" r="r" b="b"/>
              <a:pathLst>
                <a:path w="74929" h="20319">
                  <a:moveTo>
                    <a:pt x="71875" y="5715"/>
                  </a:moveTo>
                  <a:lnTo>
                    <a:pt x="74796" y="0"/>
                  </a:lnTo>
                </a:path>
                <a:path w="74929" h="20319">
                  <a:moveTo>
                    <a:pt x="71875" y="4064"/>
                  </a:moveTo>
                  <a:lnTo>
                    <a:pt x="73780" y="762"/>
                  </a:lnTo>
                </a:path>
                <a:path w="74929" h="20319">
                  <a:moveTo>
                    <a:pt x="3809" y="762"/>
                  </a:moveTo>
                  <a:lnTo>
                    <a:pt x="0" y="18670"/>
                  </a:lnTo>
                </a:path>
                <a:path w="74929" h="20319">
                  <a:moveTo>
                    <a:pt x="62224" y="19559"/>
                  </a:moveTo>
                  <a:lnTo>
                    <a:pt x="65145" y="16257"/>
                  </a:lnTo>
                  <a:lnTo>
                    <a:pt x="67050" y="12954"/>
                  </a:lnTo>
                  <a:lnTo>
                    <a:pt x="68954" y="10541"/>
                  </a:lnTo>
                  <a:lnTo>
                    <a:pt x="71875" y="5715"/>
                  </a:lnTo>
                </a:path>
                <a:path w="74929" h="20319">
                  <a:moveTo>
                    <a:pt x="60319" y="20321"/>
                  </a:moveTo>
                  <a:lnTo>
                    <a:pt x="63240" y="17146"/>
                  </a:lnTo>
                  <a:lnTo>
                    <a:pt x="65145" y="13843"/>
                  </a:lnTo>
                  <a:lnTo>
                    <a:pt x="68065" y="10541"/>
                  </a:lnTo>
                  <a:lnTo>
                    <a:pt x="69970" y="7239"/>
                  </a:lnTo>
                  <a:lnTo>
                    <a:pt x="7187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3346859" y="2693230"/>
              <a:ext cx="1270" cy="7620"/>
            </a:xfrm>
            <a:custGeom>
              <a:avLst/>
              <a:gdLst/>
              <a:ahLst/>
              <a:cxnLst/>
              <a:rect l="l" t="t" r="r" b="b"/>
              <a:pathLst>
                <a:path w="1270" h="7619">
                  <a:moveTo>
                    <a:pt x="0" y="7366"/>
                  </a:moveTo>
                  <a:lnTo>
                    <a:pt x="888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3364002" y="2561904"/>
              <a:ext cx="12065" cy="53975"/>
            </a:xfrm>
            <a:custGeom>
              <a:avLst/>
              <a:gdLst/>
              <a:ahLst/>
              <a:cxnLst/>
              <a:rect l="l" t="t" r="r" b="b"/>
              <a:pathLst>
                <a:path w="12064" h="53975">
                  <a:moveTo>
                    <a:pt x="11555" y="0"/>
                  </a:moveTo>
                  <a:lnTo>
                    <a:pt x="5841" y="26036"/>
                  </a:lnTo>
                  <a:lnTo>
                    <a:pt x="0" y="5385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3366034" y="2574986"/>
              <a:ext cx="21590" cy="109855"/>
            </a:xfrm>
            <a:custGeom>
              <a:avLst/>
              <a:gdLst/>
              <a:ahLst/>
              <a:cxnLst/>
              <a:rect l="l" t="t" r="r" b="b"/>
              <a:pathLst>
                <a:path w="21589" h="109855">
                  <a:moveTo>
                    <a:pt x="2793" y="0"/>
                  </a:moveTo>
                  <a:lnTo>
                    <a:pt x="0" y="12954"/>
                  </a:lnTo>
                </a:path>
                <a:path w="21589" h="109855">
                  <a:moveTo>
                    <a:pt x="19175" y="109353"/>
                  </a:moveTo>
                  <a:lnTo>
                    <a:pt x="21080" y="104400"/>
                  </a:lnTo>
                </a:path>
                <a:path w="21589" h="109855">
                  <a:moveTo>
                    <a:pt x="19175" y="106051"/>
                  </a:moveTo>
                  <a:lnTo>
                    <a:pt x="21080" y="10274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3384194" y="2681037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0" y="4064"/>
                  </a:move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3368828" y="2561015"/>
              <a:ext cx="19685" cy="116839"/>
            </a:xfrm>
            <a:custGeom>
              <a:avLst/>
              <a:gdLst/>
              <a:ahLst/>
              <a:cxnLst/>
              <a:rect l="l" t="t" r="r" b="b"/>
              <a:pathLst>
                <a:path w="19685" h="116839">
                  <a:moveTo>
                    <a:pt x="18286" y="116720"/>
                  </a:moveTo>
                  <a:lnTo>
                    <a:pt x="19175" y="113545"/>
                  </a:lnTo>
                </a:path>
                <a:path w="19685" h="116839">
                  <a:moveTo>
                    <a:pt x="2920" y="0"/>
                  </a:moveTo>
                  <a:lnTo>
                    <a:pt x="0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3379368" y="2530025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79" h="17144">
                  <a:moveTo>
                    <a:pt x="0" y="17146"/>
                  </a:moveTo>
                  <a:lnTo>
                    <a:pt x="1015" y="15494"/>
                  </a:lnTo>
                  <a:lnTo>
                    <a:pt x="3936" y="2540"/>
                  </a:lnTo>
                  <a:lnTo>
                    <a:pt x="482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3371749" y="2541456"/>
              <a:ext cx="7620" cy="20955"/>
            </a:xfrm>
            <a:custGeom>
              <a:avLst/>
              <a:gdLst/>
              <a:ahLst/>
              <a:cxnLst/>
              <a:rect l="l" t="t" r="r" b="b"/>
              <a:pathLst>
                <a:path w="7620" h="20955">
                  <a:moveTo>
                    <a:pt x="7619" y="5715"/>
                  </a:moveTo>
                  <a:lnTo>
                    <a:pt x="3809" y="20448"/>
                  </a:lnTo>
                </a:path>
                <a:path w="7620" h="20955">
                  <a:moveTo>
                    <a:pt x="5714" y="0"/>
                  </a:moveTo>
                  <a:lnTo>
                    <a:pt x="0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3330477" y="2583876"/>
              <a:ext cx="33020" cy="87630"/>
            </a:xfrm>
            <a:custGeom>
              <a:avLst/>
              <a:gdLst/>
              <a:ahLst/>
              <a:cxnLst/>
              <a:rect l="l" t="t" r="r" b="b"/>
              <a:pathLst>
                <a:path w="33020" h="87630">
                  <a:moveTo>
                    <a:pt x="4825" y="0"/>
                  </a:moveTo>
                  <a:lnTo>
                    <a:pt x="0" y="23750"/>
                  </a:lnTo>
                </a:path>
                <a:path w="33020" h="87630">
                  <a:moveTo>
                    <a:pt x="12444" y="16384"/>
                  </a:moveTo>
                  <a:lnTo>
                    <a:pt x="8635" y="32641"/>
                  </a:lnTo>
                </a:path>
                <a:path w="33020" h="87630">
                  <a:moveTo>
                    <a:pt x="31620" y="18797"/>
                  </a:moveTo>
                  <a:lnTo>
                    <a:pt x="28826" y="33530"/>
                  </a:lnTo>
                </a:path>
                <a:path w="33020" h="87630">
                  <a:moveTo>
                    <a:pt x="32636" y="33530"/>
                  </a:moveTo>
                  <a:lnTo>
                    <a:pt x="22096" y="873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3314223" y="2607627"/>
              <a:ext cx="45085" cy="77470"/>
            </a:xfrm>
            <a:custGeom>
              <a:avLst/>
              <a:gdLst/>
              <a:ahLst/>
              <a:cxnLst/>
              <a:rect l="l" t="t" r="r" b="b"/>
              <a:pathLst>
                <a:path w="45085" h="77469">
                  <a:moveTo>
                    <a:pt x="24889" y="10541"/>
                  </a:moveTo>
                  <a:lnTo>
                    <a:pt x="13333" y="64393"/>
                  </a:lnTo>
                </a:path>
                <a:path w="45085" h="77469">
                  <a:moveTo>
                    <a:pt x="16254" y="0"/>
                  </a:moveTo>
                  <a:lnTo>
                    <a:pt x="10540" y="26925"/>
                  </a:lnTo>
                </a:path>
                <a:path w="45085" h="77469">
                  <a:moveTo>
                    <a:pt x="45081" y="9779"/>
                  </a:moveTo>
                  <a:lnTo>
                    <a:pt x="39239" y="37467"/>
                  </a:lnTo>
                </a:path>
                <a:path w="45085" h="77469">
                  <a:moveTo>
                    <a:pt x="4698" y="53851"/>
                  </a:moveTo>
                  <a:lnTo>
                    <a:pt x="0" y="77474"/>
                  </a:lnTo>
                </a:path>
                <a:path w="45085" h="77469">
                  <a:moveTo>
                    <a:pt x="37334" y="65282"/>
                  </a:moveTo>
                  <a:lnTo>
                    <a:pt x="38350" y="6363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3327556" y="267202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3318921" y="2615755"/>
              <a:ext cx="45085" cy="57150"/>
            </a:xfrm>
            <a:custGeom>
              <a:avLst/>
              <a:gdLst/>
              <a:ahLst/>
              <a:cxnLst/>
              <a:rect l="l" t="t" r="r" b="b"/>
              <a:pathLst>
                <a:path w="45085" h="57150">
                  <a:moveTo>
                    <a:pt x="5841" y="18797"/>
                  </a:moveTo>
                  <a:lnTo>
                    <a:pt x="0" y="45722"/>
                  </a:lnTo>
                </a:path>
                <a:path w="45085" h="57150">
                  <a:moveTo>
                    <a:pt x="34540" y="29338"/>
                  </a:moveTo>
                  <a:lnTo>
                    <a:pt x="28826" y="57153"/>
                  </a:lnTo>
                </a:path>
                <a:path w="45085" h="57150">
                  <a:moveTo>
                    <a:pt x="44192" y="1651"/>
                  </a:moveTo>
                  <a:lnTo>
                    <a:pt x="4508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3339113" y="261651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3335303" y="2560253"/>
              <a:ext cx="5715" cy="24130"/>
            </a:xfrm>
            <a:custGeom>
              <a:avLst/>
              <a:gdLst/>
              <a:ahLst/>
              <a:cxnLst/>
              <a:rect l="l" t="t" r="r" b="b"/>
              <a:pathLst>
                <a:path w="5714" h="24130">
                  <a:moveTo>
                    <a:pt x="5714" y="0"/>
                  </a:moveTo>
                  <a:lnTo>
                    <a:pt x="0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3342922" y="2561904"/>
              <a:ext cx="23495" cy="41275"/>
            </a:xfrm>
            <a:custGeom>
              <a:avLst/>
              <a:gdLst/>
              <a:ahLst/>
              <a:cxnLst/>
              <a:rect l="l" t="t" r="r" b="b"/>
              <a:pathLst>
                <a:path w="23495" h="41275">
                  <a:moveTo>
                    <a:pt x="8635" y="0"/>
                  </a:moveTo>
                  <a:lnTo>
                    <a:pt x="3936" y="18797"/>
                  </a:lnTo>
                  <a:lnTo>
                    <a:pt x="0" y="38356"/>
                  </a:lnTo>
                </a:path>
                <a:path w="23495" h="41275">
                  <a:moveTo>
                    <a:pt x="23111" y="26036"/>
                  </a:moveTo>
                  <a:lnTo>
                    <a:pt x="19175" y="4076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3358288" y="2534978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3351557" y="2537391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5" h="24764">
                  <a:moveTo>
                    <a:pt x="6730" y="0"/>
                  </a:moveTo>
                  <a:lnTo>
                    <a:pt x="0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3358288" y="2523547"/>
              <a:ext cx="3175" cy="11430"/>
            </a:xfrm>
            <a:custGeom>
              <a:avLst/>
              <a:gdLst/>
              <a:ahLst/>
              <a:cxnLst/>
              <a:rect l="l" t="t" r="r" b="b"/>
              <a:pathLst>
                <a:path w="3175" h="11430">
                  <a:moveTo>
                    <a:pt x="2920" y="0"/>
                  </a:moveTo>
                  <a:lnTo>
                    <a:pt x="0" y="1143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3341017" y="2524309"/>
              <a:ext cx="10160" cy="36195"/>
            </a:xfrm>
            <a:custGeom>
              <a:avLst/>
              <a:gdLst/>
              <a:ahLst/>
              <a:cxnLst/>
              <a:rect l="l" t="t" r="r" b="b"/>
              <a:pathLst>
                <a:path w="10160" h="36194">
                  <a:moveTo>
                    <a:pt x="9651" y="0"/>
                  </a:moveTo>
                  <a:lnTo>
                    <a:pt x="4825" y="18035"/>
                  </a:lnTo>
                  <a:lnTo>
                    <a:pt x="0" y="3594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3174154" y="2523547"/>
              <a:ext cx="10160" cy="57150"/>
            </a:xfrm>
            <a:custGeom>
              <a:avLst/>
              <a:gdLst/>
              <a:ahLst/>
              <a:cxnLst/>
              <a:rect l="l" t="t" r="r" b="b"/>
              <a:pathLst>
                <a:path w="10160" h="57150">
                  <a:moveTo>
                    <a:pt x="6730" y="33403"/>
                  </a:moveTo>
                  <a:lnTo>
                    <a:pt x="1015" y="57153"/>
                  </a:lnTo>
                </a:path>
                <a:path w="10160" h="57150">
                  <a:moveTo>
                    <a:pt x="8635" y="26925"/>
                  </a:moveTo>
                  <a:lnTo>
                    <a:pt x="6730" y="33403"/>
                  </a:lnTo>
                </a:path>
                <a:path w="10160" h="57150">
                  <a:moveTo>
                    <a:pt x="0" y="0"/>
                  </a:moveTo>
                  <a:lnTo>
                    <a:pt x="1015" y="3302"/>
                  </a:lnTo>
                  <a:lnTo>
                    <a:pt x="1904" y="6477"/>
                  </a:lnTo>
                </a:path>
                <a:path w="10160" h="57150">
                  <a:moveTo>
                    <a:pt x="1904" y="6477"/>
                  </a:moveTo>
                  <a:lnTo>
                    <a:pt x="1904" y="7366"/>
                  </a:lnTo>
                  <a:lnTo>
                    <a:pt x="2920" y="9017"/>
                  </a:lnTo>
                  <a:lnTo>
                    <a:pt x="4825" y="11430"/>
                  </a:lnTo>
                  <a:lnTo>
                    <a:pt x="6730" y="15494"/>
                  </a:lnTo>
                  <a:lnTo>
                    <a:pt x="7619" y="17908"/>
                  </a:lnTo>
                  <a:lnTo>
                    <a:pt x="8635" y="18797"/>
                  </a:lnTo>
                  <a:lnTo>
                    <a:pt x="8635" y="20321"/>
                  </a:lnTo>
                  <a:lnTo>
                    <a:pt x="9651" y="21972"/>
                  </a:lnTo>
                  <a:lnTo>
                    <a:pt x="9651" y="22861"/>
                  </a:lnTo>
                  <a:lnTo>
                    <a:pt x="9651" y="23623"/>
                  </a:lnTo>
                  <a:lnTo>
                    <a:pt x="9651" y="25274"/>
                  </a:lnTo>
                  <a:lnTo>
                    <a:pt x="8635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3077262" y="2689166"/>
              <a:ext cx="13970" cy="57150"/>
            </a:xfrm>
            <a:custGeom>
              <a:avLst/>
              <a:gdLst/>
              <a:ahLst/>
              <a:cxnLst/>
              <a:rect l="l" t="t" r="r" b="b"/>
              <a:pathLst>
                <a:path w="13969" h="57150">
                  <a:moveTo>
                    <a:pt x="13460" y="0"/>
                  </a:moveTo>
                  <a:lnTo>
                    <a:pt x="0" y="5715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3053261" y="2691579"/>
              <a:ext cx="95250" cy="179705"/>
            </a:xfrm>
            <a:custGeom>
              <a:avLst/>
              <a:gdLst/>
              <a:ahLst/>
              <a:cxnLst/>
              <a:rect l="l" t="t" r="r" b="b"/>
              <a:pathLst>
                <a:path w="95250" h="179705">
                  <a:moveTo>
                    <a:pt x="94987" y="0"/>
                  </a:moveTo>
                  <a:lnTo>
                    <a:pt x="91177" y="15621"/>
                  </a:lnTo>
                </a:path>
                <a:path w="95250" h="179705">
                  <a:moveTo>
                    <a:pt x="86352" y="42547"/>
                  </a:moveTo>
                  <a:lnTo>
                    <a:pt x="79621" y="76712"/>
                  </a:lnTo>
                </a:path>
                <a:path w="95250" h="179705">
                  <a:moveTo>
                    <a:pt x="67177" y="145297"/>
                  </a:moveTo>
                  <a:lnTo>
                    <a:pt x="61462" y="179589"/>
                  </a:lnTo>
                </a:path>
                <a:path w="95250" h="179705">
                  <a:moveTo>
                    <a:pt x="79621" y="76712"/>
                  </a:moveTo>
                  <a:lnTo>
                    <a:pt x="72891" y="111004"/>
                  </a:lnTo>
                </a:path>
                <a:path w="95250" h="179705">
                  <a:moveTo>
                    <a:pt x="72891" y="111004"/>
                  </a:moveTo>
                  <a:lnTo>
                    <a:pt x="67177" y="145297"/>
                  </a:lnTo>
                </a:path>
                <a:path w="95250" h="179705">
                  <a:moveTo>
                    <a:pt x="0" y="171460"/>
                  </a:moveTo>
                  <a:lnTo>
                    <a:pt x="5841" y="141994"/>
                  </a:lnTo>
                  <a:lnTo>
                    <a:pt x="11555" y="112656"/>
                  </a:lnTo>
                  <a:lnTo>
                    <a:pt x="18286" y="83317"/>
                  </a:lnTo>
                  <a:lnTo>
                    <a:pt x="24000" y="54740"/>
                  </a:lnTo>
                </a:path>
                <a:path w="95250" h="179705">
                  <a:moveTo>
                    <a:pt x="91177" y="15621"/>
                  </a:moveTo>
                  <a:lnTo>
                    <a:pt x="86352" y="4254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3148248" y="2676084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2920" y="0"/>
                  </a:moveTo>
                  <a:lnTo>
                    <a:pt x="0" y="1549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3090722" y="2588829"/>
              <a:ext cx="78105" cy="100330"/>
            </a:xfrm>
            <a:custGeom>
              <a:avLst/>
              <a:gdLst/>
              <a:ahLst/>
              <a:cxnLst/>
              <a:rect l="l" t="t" r="r" b="b"/>
              <a:pathLst>
                <a:path w="78105" h="100330">
                  <a:moveTo>
                    <a:pt x="6730" y="70997"/>
                  </a:moveTo>
                  <a:lnTo>
                    <a:pt x="0" y="100336"/>
                  </a:lnTo>
                </a:path>
                <a:path w="78105" h="100330">
                  <a:moveTo>
                    <a:pt x="24889" y="0"/>
                  </a:moveTo>
                  <a:lnTo>
                    <a:pt x="17270" y="28576"/>
                  </a:lnTo>
                </a:path>
                <a:path w="78105" h="100330">
                  <a:moveTo>
                    <a:pt x="77717" y="15494"/>
                  </a:moveTo>
                  <a:lnTo>
                    <a:pt x="71875" y="39118"/>
                  </a:lnTo>
                  <a:lnTo>
                    <a:pt x="68065" y="56264"/>
                  </a:lnTo>
                  <a:lnTo>
                    <a:pt x="64256" y="71759"/>
                  </a:lnTo>
                  <a:lnTo>
                    <a:pt x="60446" y="87254"/>
                  </a:lnTo>
                </a:path>
                <a:path w="78105" h="100330">
                  <a:moveTo>
                    <a:pt x="17270" y="31752"/>
                  </a:moveTo>
                  <a:lnTo>
                    <a:pt x="10540" y="57153"/>
                  </a:lnTo>
                </a:path>
                <a:path w="78105" h="100330">
                  <a:moveTo>
                    <a:pt x="6730" y="70997"/>
                  </a:moveTo>
                  <a:lnTo>
                    <a:pt x="8635" y="64393"/>
                  </a:lnTo>
                  <a:lnTo>
                    <a:pt x="10540" y="571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3107993" y="261740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3116628" y="2557839"/>
              <a:ext cx="7620" cy="29845"/>
            </a:xfrm>
            <a:custGeom>
              <a:avLst/>
              <a:gdLst/>
              <a:ahLst/>
              <a:cxnLst/>
              <a:rect l="l" t="t" r="r" b="b"/>
              <a:pathLst>
                <a:path w="7619" h="29844">
                  <a:moveTo>
                    <a:pt x="2920" y="15494"/>
                  </a:moveTo>
                  <a:lnTo>
                    <a:pt x="0" y="29338"/>
                  </a:lnTo>
                </a:path>
                <a:path w="7619" h="29844">
                  <a:moveTo>
                    <a:pt x="7619" y="0"/>
                  </a:moveTo>
                  <a:lnTo>
                    <a:pt x="3809" y="14605"/>
                  </a:lnTo>
                  <a:lnTo>
                    <a:pt x="2920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3120184" y="2525135"/>
              <a:ext cx="28575" cy="1270"/>
            </a:xfrm>
            <a:custGeom>
              <a:avLst/>
              <a:gdLst/>
              <a:ahLst/>
              <a:cxnLst/>
              <a:rect l="l" t="t" r="r" b="b"/>
              <a:pathLst>
                <a:path w="28575" h="1269">
                  <a:moveTo>
                    <a:pt x="0" y="0"/>
                  </a:moveTo>
                  <a:lnTo>
                    <a:pt x="27429" y="0"/>
                  </a:lnTo>
                </a:path>
                <a:path w="28575" h="1269">
                  <a:moveTo>
                    <a:pt x="888" y="0"/>
                  </a:moveTo>
                  <a:lnTo>
                    <a:pt x="28318" y="0"/>
                  </a:lnTo>
                </a:path>
                <a:path w="28575" h="1269">
                  <a:moveTo>
                    <a:pt x="888" y="1270"/>
                  </a:moveTo>
                  <a:lnTo>
                    <a:pt x="28318" y="127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3124248" y="2526850"/>
              <a:ext cx="10795" cy="31115"/>
            </a:xfrm>
            <a:custGeom>
              <a:avLst/>
              <a:gdLst/>
              <a:ahLst/>
              <a:cxnLst/>
              <a:rect l="l" t="t" r="r" b="b"/>
              <a:pathLst>
                <a:path w="10794" h="31114">
                  <a:moveTo>
                    <a:pt x="9651" y="2413"/>
                  </a:moveTo>
                  <a:lnTo>
                    <a:pt x="10540" y="0"/>
                  </a:lnTo>
                </a:path>
                <a:path w="10794" h="31114">
                  <a:moveTo>
                    <a:pt x="0" y="30989"/>
                  </a:moveTo>
                  <a:lnTo>
                    <a:pt x="0" y="29338"/>
                  </a:lnTo>
                  <a:lnTo>
                    <a:pt x="4825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3129073" y="254069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3129073" y="253980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889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3115612" y="2212632"/>
              <a:ext cx="501015" cy="376555"/>
            </a:xfrm>
            <a:custGeom>
              <a:avLst/>
              <a:gdLst/>
              <a:ahLst/>
              <a:cxnLst/>
              <a:rect l="l" t="t" r="r" b="b"/>
              <a:pathLst>
                <a:path w="501014" h="376555">
                  <a:moveTo>
                    <a:pt x="18286" y="313328"/>
                  </a:moveTo>
                  <a:lnTo>
                    <a:pt x="13460" y="328061"/>
                  </a:lnTo>
                </a:path>
                <a:path w="501014" h="376555">
                  <a:moveTo>
                    <a:pt x="18286" y="316630"/>
                  </a:moveTo>
                  <a:lnTo>
                    <a:pt x="14476" y="327172"/>
                  </a:lnTo>
                </a:path>
                <a:path w="501014" h="376555">
                  <a:moveTo>
                    <a:pt x="0" y="376197"/>
                  </a:moveTo>
                  <a:lnTo>
                    <a:pt x="1015" y="374546"/>
                  </a:lnTo>
                </a:path>
                <a:path w="501014" h="376555">
                  <a:moveTo>
                    <a:pt x="500716" y="0"/>
                  </a:moveTo>
                  <a:lnTo>
                    <a:pt x="479636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3583693" y="2205265"/>
              <a:ext cx="26034" cy="22860"/>
            </a:xfrm>
            <a:custGeom>
              <a:avLst/>
              <a:gdLst/>
              <a:ahLst/>
              <a:cxnLst/>
              <a:rect l="l" t="t" r="r" b="b"/>
              <a:pathLst>
                <a:path w="26035" h="22860">
                  <a:moveTo>
                    <a:pt x="25905" y="13843"/>
                  </a:moveTo>
                  <a:lnTo>
                    <a:pt x="0" y="22861"/>
                  </a:lnTo>
                </a:path>
                <a:path w="26035" h="22860">
                  <a:moveTo>
                    <a:pt x="24889" y="0"/>
                  </a:moveTo>
                  <a:lnTo>
                    <a:pt x="1917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3602868" y="2146715"/>
              <a:ext cx="13970" cy="27940"/>
            </a:xfrm>
            <a:custGeom>
              <a:avLst/>
              <a:gdLst/>
              <a:ahLst/>
              <a:cxnLst/>
              <a:rect l="l" t="t" r="r" b="b"/>
              <a:pathLst>
                <a:path w="13970" h="27939">
                  <a:moveTo>
                    <a:pt x="0" y="27433"/>
                  </a:moveTo>
                  <a:lnTo>
                    <a:pt x="13460" y="27433"/>
                  </a:lnTo>
                  <a:lnTo>
                    <a:pt x="13460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3585598" y="2175926"/>
              <a:ext cx="18415" cy="1270"/>
            </a:xfrm>
            <a:custGeom>
              <a:avLst/>
              <a:gdLst/>
              <a:ahLst/>
              <a:cxnLst/>
              <a:rect l="l" t="t" r="r" b="b"/>
              <a:pathLst>
                <a:path w="18414" h="1269">
                  <a:moveTo>
                    <a:pt x="18286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3595249" y="2166147"/>
              <a:ext cx="14604" cy="0"/>
            </a:xfrm>
            <a:custGeom>
              <a:avLst/>
              <a:gdLst/>
              <a:ahLst/>
              <a:cxnLst/>
              <a:rect l="l" t="t" r="r" b="b"/>
              <a:pathLst>
                <a:path w="14604">
                  <a:moveTo>
                    <a:pt x="14349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3599947" y="2156494"/>
              <a:ext cx="12065" cy="27940"/>
            </a:xfrm>
            <a:custGeom>
              <a:avLst/>
              <a:gdLst/>
              <a:ahLst/>
              <a:cxnLst/>
              <a:rect l="l" t="t" r="r" b="b"/>
              <a:pathLst>
                <a:path w="12064" h="27939">
                  <a:moveTo>
                    <a:pt x="0" y="27433"/>
                  </a:moveTo>
                  <a:lnTo>
                    <a:pt x="11555" y="27433"/>
                  </a:lnTo>
                  <a:lnTo>
                    <a:pt x="11555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3600963" y="2182404"/>
              <a:ext cx="9525" cy="1270"/>
            </a:xfrm>
            <a:custGeom>
              <a:avLst/>
              <a:gdLst/>
              <a:ahLst/>
              <a:cxnLst/>
              <a:rect l="l" t="t" r="r" b="b"/>
              <a:pathLst>
                <a:path w="9525" h="1269">
                  <a:moveTo>
                    <a:pt x="9524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3472451" y="1870726"/>
              <a:ext cx="151765" cy="11430"/>
            </a:xfrm>
            <a:custGeom>
              <a:avLst/>
              <a:gdLst/>
              <a:ahLst/>
              <a:cxnLst/>
              <a:rect l="l" t="t" r="r" b="b"/>
              <a:pathLst>
                <a:path w="151764" h="11430">
                  <a:moveTo>
                    <a:pt x="-13716" y="5715"/>
                  </a:moveTo>
                  <a:lnTo>
                    <a:pt x="165214" y="5715"/>
                  </a:lnTo>
                </a:path>
              </a:pathLst>
            </a:custGeom>
            <a:ln w="388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3589407" y="1896001"/>
              <a:ext cx="74295" cy="2540"/>
            </a:xfrm>
            <a:custGeom>
              <a:avLst/>
              <a:gdLst/>
              <a:ahLst/>
              <a:cxnLst/>
              <a:rect l="l" t="t" r="r" b="b"/>
              <a:pathLst>
                <a:path w="74295" h="2539">
                  <a:moveTo>
                    <a:pt x="-13716" y="1206"/>
                  </a:moveTo>
                  <a:lnTo>
                    <a:pt x="87624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3765922" y="2156240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9524" y="0"/>
                  </a:moveTo>
                  <a:lnTo>
                    <a:pt x="7619" y="8255"/>
                  </a:lnTo>
                </a:path>
                <a:path w="9525" h="8255">
                  <a:moveTo>
                    <a:pt x="888" y="889"/>
                  </a:moveTo>
                  <a:lnTo>
                    <a:pt x="0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3759191" y="2149763"/>
              <a:ext cx="14604" cy="13970"/>
            </a:xfrm>
            <a:custGeom>
              <a:avLst/>
              <a:gdLst/>
              <a:ahLst/>
              <a:cxnLst/>
              <a:rect l="l" t="t" r="r" b="b"/>
              <a:pathLst>
                <a:path w="14604" h="13969">
                  <a:moveTo>
                    <a:pt x="14349" y="0"/>
                  </a:moveTo>
                  <a:lnTo>
                    <a:pt x="12444" y="9017"/>
                  </a:lnTo>
                </a:path>
                <a:path w="14604" h="13969">
                  <a:moveTo>
                    <a:pt x="0" y="13843"/>
                  </a:moveTo>
                  <a:lnTo>
                    <a:pt x="1904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3775446" y="2170973"/>
              <a:ext cx="49530" cy="4445"/>
            </a:xfrm>
            <a:custGeom>
              <a:avLst/>
              <a:gdLst/>
              <a:ahLst/>
              <a:cxnLst/>
              <a:rect l="l" t="t" r="r" b="b"/>
              <a:pathLst>
                <a:path w="49529" h="4444">
                  <a:moveTo>
                    <a:pt x="-13716" y="2032"/>
                  </a:moveTo>
                  <a:lnTo>
                    <a:pt x="62734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3796653" y="2166147"/>
              <a:ext cx="26034" cy="2540"/>
            </a:xfrm>
            <a:custGeom>
              <a:avLst/>
              <a:gdLst/>
              <a:ahLst/>
              <a:cxnLst/>
              <a:rect l="l" t="t" r="r" b="b"/>
              <a:pathLst>
                <a:path w="26035" h="2539">
                  <a:moveTo>
                    <a:pt x="25905" y="2413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3877164" y="2172624"/>
              <a:ext cx="128905" cy="11430"/>
            </a:xfrm>
            <a:custGeom>
              <a:avLst/>
              <a:gdLst/>
              <a:ahLst/>
              <a:cxnLst/>
              <a:rect l="l" t="t" r="r" b="b"/>
              <a:pathLst>
                <a:path w="128904" h="11430">
                  <a:moveTo>
                    <a:pt x="-13716" y="5715"/>
                  </a:moveTo>
                  <a:lnTo>
                    <a:pt x="142229" y="5715"/>
                  </a:lnTo>
                </a:path>
              </a:pathLst>
            </a:custGeom>
            <a:ln w="388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3824464" y="2168560"/>
              <a:ext cx="52705" cy="4445"/>
            </a:xfrm>
            <a:custGeom>
              <a:avLst/>
              <a:gdLst/>
              <a:ahLst/>
              <a:cxnLst/>
              <a:rect l="l" t="t" r="r" b="b"/>
              <a:pathLst>
                <a:path w="52704" h="4444">
                  <a:moveTo>
                    <a:pt x="-13716" y="2032"/>
                  </a:moveTo>
                  <a:lnTo>
                    <a:pt x="66417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3825353" y="2175037"/>
              <a:ext cx="53975" cy="4445"/>
            </a:xfrm>
            <a:custGeom>
              <a:avLst/>
              <a:gdLst/>
              <a:ahLst/>
              <a:cxnLst/>
              <a:rect l="l" t="t" r="r" b="b"/>
              <a:pathLst>
                <a:path w="53975" h="4444">
                  <a:moveTo>
                    <a:pt x="26921" y="2540"/>
                  </a:moveTo>
                  <a:lnTo>
                    <a:pt x="53716" y="4064"/>
                  </a:lnTo>
                </a:path>
                <a:path w="53975" h="4444">
                  <a:moveTo>
                    <a:pt x="25905" y="1651"/>
                  </a:moveTo>
                  <a:lnTo>
                    <a:pt x="0" y="0"/>
                  </a:lnTo>
                </a:path>
                <a:path w="53975" h="4444">
                  <a:moveTo>
                    <a:pt x="25905" y="1651"/>
                  </a:moveTo>
                  <a:lnTo>
                    <a:pt x="26921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3822559" y="2168560"/>
              <a:ext cx="3175" cy="6985"/>
            </a:xfrm>
            <a:custGeom>
              <a:avLst/>
              <a:gdLst/>
              <a:ahLst/>
              <a:cxnLst/>
              <a:rect l="l" t="t" r="r" b="b"/>
              <a:pathLst>
                <a:path w="3175" h="6985">
                  <a:moveTo>
                    <a:pt x="0" y="0"/>
                  </a:moveTo>
                  <a:lnTo>
                    <a:pt x="1904" y="0"/>
                  </a:lnTo>
                </a:path>
                <a:path w="3175" h="6985">
                  <a:moveTo>
                    <a:pt x="1904" y="6477"/>
                  </a:moveTo>
                  <a:lnTo>
                    <a:pt x="2793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3765922" y="2180753"/>
              <a:ext cx="12700" cy="15240"/>
            </a:xfrm>
            <a:custGeom>
              <a:avLst/>
              <a:gdLst/>
              <a:ahLst/>
              <a:cxnLst/>
              <a:rect l="l" t="t" r="r" b="b"/>
              <a:pathLst>
                <a:path w="12700" h="15239">
                  <a:moveTo>
                    <a:pt x="3809" y="8128"/>
                  </a:moveTo>
                  <a:lnTo>
                    <a:pt x="0" y="3302"/>
                  </a:lnTo>
                </a:path>
                <a:path w="12700" h="15239">
                  <a:moveTo>
                    <a:pt x="12444" y="14732"/>
                  </a:moveTo>
                  <a:lnTo>
                    <a:pt x="11555" y="10668"/>
                  </a:lnTo>
                  <a:lnTo>
                    <a:pt x="9524" y="7366"/>
                  </a:lnTo>
                  <a:lnTo>
                    <a:pt x="8635" y="3302"/>
                  </a:ln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3753477" y="2208568"/>
              <a:ext cx="9525" cy="0"/>
            </a:xfrm>
            <a:custGeom>
              <a:avLst/>
              <a:gdLst/>
              <a:ahLst/>
              <a:cxnLst/>
              <a:rect l="l" t="t" r="r" b="b"/>
              <a:pathLst>
                <a:path w="9525">
                  <a:moveTo>
                    <a:pt x="4762" y="-13716"/>
                  </a:moveTo>
                  <a:lnTo>
                    <a:pt x="4762" y="13716"/>
                  </a:lnTo>
                </a:path>
              </a:pathLst>
            </a:custGeom>
            <a:ln w="952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3754366" y="2189770"/>
              <a:ext cx="24130" cy="21590"/>
            </a:xfrm>
            <a:custGeom>
              <a:avLst/>
              <a:gdLst/>
              <a:ahLst/>
              <a:cxnLst/>
              <a:rect l="l" t="t" r="r" b="b"/>
              <a:pathLst>
                <a:path w="24129" h="21589">
                  <a:moveTo>
                    <a:pt x="24000" y="21210"/>
                  </a:moveTo>
                  <a:lnTo>
                    <a:pt x="3936" y="20448"/>
                  </a:lnTo>
                </a:path>
                <a:path w="24129" h="21589">
                  <a:moveTo>
                    <a:pt x="17270" y="11430"/>
                  </a:moveTo>
                  <a:lnTo>
                    <a:pt x="0" y="10541"/>
                  </a:lnTo>
                </a:path>
                <a:path w="24129" h="21589">
                  <a:moveTo>
                    <a:pt x="17270" y="6477"/>
                  </a:moveTo>
                  <a:lnTo>
                    <a:pt x="15365" y="0"/>
                  </a:lnTo>
                </a:path>
                <a:path w="24129" h="21589">
                  <a:moveTo>
                    <a:pt x="24000" y="5715"/>
                  </a:moveTo>
                  <a:lnTo>
                    <a:pt x="17270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3769731" y="21888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3763001" y="220856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3776462" y="2206027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5714" y="889"/>
                  </a:moveTo>
                  <a:lnTo>
                    <a:pt x="4825" y="0"/>
                  </a:lnTo>
                </a:path>
                <a:path w="5714" h="5080">
                  <a:moveTo>
                    <a:pt x="1904" y="4953"/>
                  </a:moveTo>
                  <a:lnTo>
                    <a:pt x="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3773541" y="2205265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0" y="0"/>
                  </a:moveTo>
                  <a:lnTo>
                    <a:pt x="1015" y="2413"/>
                  </a:lnTo>
                  <a:lnTo>
                    <a:pt x="2920" y="40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3771636" y="2200312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1015" y="4953"/>
                  </a:moveTo>
                  <a:lnTo>
                    <a:pt x="1904" y="4953"/>
                  </a:lnTo>
                </a:path>
                <a:path w="6985" h="5080">
                  <a:moveTo>
                    <a:pt x="0" y="889"/>
                  </a:moveTo>
                  <a:lnTo>
                    <a:pt x="1015" y="4953"/>
                  </a:lnTo>
                </a:path>
                <a:path w="6985" h="5080">
                  <a:moveTo>
                    <a:pt x="0" y="889"/>
                  </a:moveTo>
                  <a:lnTo>
                    <a:pt x="673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3764906" y="2208568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69">
                  <a:moveTo>
                    <a:pt x="0" y="0"/>
                  </a:moveTo>
                  <a:lnTo>
                    <a:pt x="11555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3778367" y="2195486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13"/>
                  </a:moveTo>
                  <a:lnTo>
                    <a:pt x="13714" y="2413"/>
                  </a:lnTo>
                </a:path>
              </a:pathLst>
            </a:custGeom>
            <a:ln w="482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3771636" y="21962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76"/>
                  </a:moveTo>
                  <a:lnTo>
                    <a:pt x="13714" y="2476"/>
                  </a:lnTo>
                </a:path>
              </a:pathLst>
            </a:custGeom>
            <a:ln w="4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3776462" y="2200312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4">
                  <a:moveTo>
                    <a:pt x="4825" y="5715"/>
                  </a:moveTo>
                  <a:lnTo>
                    <a:pt x="3809" y="4953"/>
                  </a:lnTo>
                  <a:lnTo>
                    <a:pt x="2920" y="3302"/>
                  </a:lnTo>
                  <a:lnTo>
                    <a:pt x="2920" y="1651"/>
                  </a:lnTo>
                  <a:lnTo>
                    <a:pt x="1904" y="0"/>
                  </a:lnTo>
                </a:path>
                <a:path w="5714" h="10794">
                  <a:moveTo>
                    <a:pt x="4825" y="9906"/>
                  </a:moveTo>
                  <a:lnTo>
                    <a:pt x="3809" y="9906"/>
                  </a:lnTo>
                  <a:lnTo>
                    <a:pt x="3809" y="10668"/>
                  </a:lnTo>
                  <a:lnTo>
                    <a:pt x="2920" y="10668"/>
                  </a:lnTo>
                  <a:lnTo>
                    <a:pt x="1904" y="10668"/>
                  </a:lnTo>
                </a:path>
                <a:path w="5714" h="10794">
                  <a:moveTo>
                    <a:pt x="5714" y="6604"/>
                  </a:moveTo>
                  <a:lnTo>
                    <a:pt x="5714" y="8255"/>
                  </a:lnTo>
                  <a:lnTo>
                    <a:pt x="4825" y="9017"/>
                  </a:lnTo>
                  <a:lnTo>
                    <a:pt x="4825" y="9906"/>
                  </a:lnTo>
                </a:path>
                <a:path w="5714" h="10794">
                  <a:moveTo>
                    <a:pt x="4825" y="5715"/>
                  </a:moveTo>
                  <a:lnTo>
                    <a:pt x="3809" y="6604"/>
                  </a:lnTo>
                  <a:lnTo>
                    <a:pt x="2920" y="7366"/>
                  </a:lnTo>
                  <a:lnTo>
                    <a:pt x="1904" y="8255"/>
                  </a:lnTo>
                  <a:lnTo>
                    <a:pt x="1015" y="9017"/>
                  </a:lnTo>
                  <a:lnTo>
                    <a:pt x="0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3660394" y="221021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3661410" y="2206916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20">
                  <a:moveTo>
                    <a:pt x="3809" y="-13716"/>
                  </a:moveTo>
                  <a:lnTo>
                    <a:pt x="3809" y="13716"/>
                  </a:lnTo>
                </a:path>
              </a:pathLst>
            </a:custGeom>
            <a:ln w="76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3663315" y="2197899"/>
              <a:ext cx="67310" cy="10160"/>
            </a:xfrm>
            <a:custGeom>
              <a:avLst/>
              <a:gdLst/>
              <a:ahLst/>
              <a:cxnLst/>
              <a:rect l="l" t="t" r="r" b="b"/>
              <a:pathLst>
                <a:path w="67310" h="10160">
                  <a:moveTo>
                    <a:pt x="10540" y="0"/>
                  </a:moveTo>
                  <a:lnTo>
                    <a:pt x="0" y="889"/>
                  </a:lnTo>
                </a:path>
                <a:path w="67310" h="10160">
                  <a:moveTo>
                    <a:pt x="67050" y="9779"/>
                  </a:moveTo>
                  <a:lnTo>
                    <a:pt x="44065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3728460" y="2209330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-13716" y="444"/>
                  </a:moveTo>
                  <a:lnTo>
                    <a:pt x="43559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3726555" y="2198788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9651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3741032" y="220767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3730365" y="220767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333" y="-13716"/>
                  </a:moveTo>
                  <a:lnTo>
                    <a:pt x="5333" y="13716"/>
                  </a:lnTo>
                </a:path>
              </a:pathLst>
            </a:custGeom>
            <a:ln w="1066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3750556" y="2208568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3680585" y="2197899"/>
              <a:ext cx="74295" cy="10795"/>
            </a:xfrm>
            <a:custGeom>
              <a:avLst/>
              <a:gdLst/>
              <a:ahLst/>
              <a:cxnLst/>
              <a:rect l="l" t="t" r="r" b="b"/>
              <a:pathLst>
                <a:path w="74295" h="10794">
                  <a:moveTo>
                    <a:pt x="69970" y="10668"/>
                  </a:moveTo>
                  <a:lnTo>
                    <a:pt x="61335" y="9779"/>
                  </a:lnTo>
                </a:path>
                <a:path w="74295" h="10794">
                  <a:moveTo>
                    <a:pt x="73780" y="2413"/>
                  </a:moveTo>
                  <a:lnTo>
                    <a:pt x="55621" y="1651"/>
                  </a:lnTo>
                </a:path>
                <a:path w="74295" h="10794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3684395" y="2193200"/>
              <a:ext cx="23495" cy="27940"/>
            </a:xfrm>
            <a:custGeom>
              <a:avLst/>
              <a:gdLst/>
              <a:ahLst/>
              <a:cxnLst/>
              <a:rect l="l" t="t" r="r" b="b"/>
              <a:pathLst>
                <a:path w="23495" h="27939">
                  <a:moveTo>
                    <a:pt x="0" y="27433"/>
                  </a:moveTo>
                  <a:lnTo>
                    <a:pt x="22984" y="27433"/>
                  </a:lnTo>
                  <a:lnTo>
                    <a:pt x="22984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3721857" y="2209330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01" y="-13716"/>
                  </a:moveTo>
                  <a:lnTo>
                    <a:pt x="3301" y="13716"/>
                  </a:lnTo>
                </a:path>
              </a:pathLst>
            </a:custGeom>
            <a:ln w="66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3683379" y="220691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3673855" y="2197899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3663315" y="2206916"/>
              <a:ext cx="23495" cy="3810"/>
            </a:xfrm>
            <a:custGeom>
              <a:avLst/>
              <a:gdLst/>
              <a:ahLst/>
              <a:cxnLst/>
              <a:rect l="l" t="t" r="r" b="b"/>
              <a:pathLst>
                <a:path w="23495" h="3810">
                  <a:moveTo>
                    <a:pt x="22984" y="2413"/>
                  </a:moveTo>
                  <a:lnTo>
                    <a:pt x="11428" y="2413"/>
                  </a:lnTo>
                  <a:lnTo>
                    <a:pt x="5714" y="2413"/>
                  </a:lnTo>
                  <a:lnTo>
                    <a:pt x="0" y="3302"/>
                  </a:lnTo>
                </a:path>
                <a:path w="23495" h="3810">
                  <a:moveTo>
                    <a:pt x="20064" y="0"/>
                  </a:moveTo>
                  <a:lnTo>
                    <a:pt x="13460" y="0"/>
                  </a:ln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3702555" y="2208568"/>
              <a:ext cx="19685" cy="1270"/>
            </a:xfrm>
            <a:custGeom>
              <a:avLst/>
              <a:gdLst/>
              <a:ahLst/>
              <a:cxnLst/>
              <a:rect l="l" t="t" r="r" b="b"/>
              <a:pathLst>
                <a:path w="19685" h="1269">
                  <a:moveTo>
                    <a:pt x="19302" y="762"/>
                  </a:moveTo>
                  <a:lnTo>
                    <a:pt x="9651" y="76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3686300" y="2197899"/>
              <a:ext cx="40640" cy="11430"/>
            </a:xfrm>
            <a:custGeom>
              <a:avLst/>
              <a:gdLst/>
              <a:ahLst/>
              <a:cxnLst/>
              <a:rect l="l" t="t" r="r" b="b"/>
              <a:pathLst>
                <a:path w="40639" h="11430">
                  <a:moveTo>
                    <a:pt x="16254" y="10668"/>
                  </a:moveTo>
                  <a:lnTo>
                    <a:pt x="8635" y="10668"/>
                  </a:lnTo>
                  <a:lnTo>
                    <a:pt x="0" y="11430"/>
                  </a:lnTo>
                </a:path>
                <a:path w="40639" h="11430">
                  <a:moveTo>
                    <a:pt x="40255" y="889"/>
                  </a:moveTo>
                  <a:lnTo>
                    <a:pt x="25905" y="889"/>
                  </a:ln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3681474" y="2184182"/>
              <a:ext cx="15875" cy="27940"/>
            </a:xfrm>
            <a:custGeom>
              <a:avLst/>
              <a:gdLst/>
              <a:ahLst/>
              <a:cxnLst/>
              <a:rect l="l" t="t" r="r" b="b"/>
              <a:pathLst>
                <a:path w="15875" h="27939">
                  <a:moveTo>
                    <a:pt x="0" y="27433"/>
                  </a:moveTo>
                  <a:lnTo>
                    <a:pt x="15365" y="27433"/>
                  </a:lnTo>
                  <a:lnTo>
                    <a:pt x="15365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3653664" y="2198788"/>
              <a:ext cx="10160" cy="0"/>
            </a:xfrm>
            <a:custGeom>
              <a:avLst/>
              <a:gdLst/>
              <a:ahLst/>
              <a:cxnLst/>
              <a:rect l="l" t="t" r="r" b="b"/>
              <a:pathLst>
                <a:path w="10160">
                  <a:moveTo>
                    <a:pt x="4825" y="-13716"/>
                  </a:moveTo>
                  <a:lnTo>
                    <a:pt x="4825" y="13716"/>
                  </a:lnTo>
                </a:path>
              </a:pathLst>
            </a:custGeom>
            <a:ln w="96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3609599" y="2212632"/>
              <a:ext cx="25400" cy="5715"/>
            </a:xfrm>
            <a:custGeom>
              <a:avLst/>
              <a:gdLst/>
              <a:ahLst/>
              <a:cxnLst/>
              <a:rect l="l" t="t" r="r" b="b"/>
              <a:pathLst>
                <a:path w="25400" h="5714">
                  <a:moveTo>
                    <a:pt x="24889" y="0"/>
                  </a:moveTo>
                  <a:lnTo>
                    <a:pt x="0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3609599" y="2218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3634489" y="221263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3632584" y="2209330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69">
                  <a:moveTo>
                    <a:pt x="6730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3616329" y="221098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8635" y="0"/>
                  </a:moveTo>
                  <a:lnTo>
                    <a:pt x="888" y="1651"/>
                  </a:ln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3608583" y="2198788"/>
              <a:ext cx="53340" cy="13970"/>
            </a:xfrm>
            <a:custGeom>
              <a:avLst/>
              <a:gdLst/>
              <a:ahLst/>
              <a:cxnLst/>
              <a:rect l="l" t="t" r="r" b="b"/>
              <a:pathLst>
                <a:path w="53339" h="13969">
                  <a:moveTo>
                    <a:pt x="24000" y="11430"/>
                  </a:moveTo>
                  <a:lnTo>
                    <a:pt x="16381" y="12192"/>
                  </a:lnTo>
                </a:path>
                <a:path w="53339" h="13969">
                  <a:moveTo>
                    <a:pt x="45081" y="0"/>
                  </a:moveTo>
                  <a:lnTo>
                    <a:pt x="36445" y="762"/>
                  </a:lnTo>
                  <a:lnTo>
                    <a:pt x="26921" y="1524"/>
                  </a:lnTo>
                  <a:lnTo>
                    <a:pt x="23111" y="2413"/>
                  </a:lnTo>
                  <a:lnTo>
                    <a:pt x="18286" y="3175"/>
                  </a:lnTo>
                  <a:lnTo>
                    <a:pt x="11555" y="4064"/>
                  </a:lnTo>
                  <a:lnTo>
                    <a:pt x="5841" y="4826"/>
                  </a:lnTo>
                  <a:lnTo>
                    <a:pt x="0" y="6477"/>
                  </a:lnTo>
                </a:path>
                <a:path w="53339" h="13969">
                  <a:moveTo>
                    <a:pt x="51811" y="11430"/>
                  </a:moveTo>
                  <a:lnTo>
                    <a:pt x="45081" y="12192"/>
                  </a:lnTo>
                  <a:lnTo>
                    <a:pt x="37461" y="12954"/>
                  </a:lnTo>
                  <a:lnTo>
                    <a:pt x="29715" y="13843"/>
                  </a:lnTo>
                </a:path>
                <a:path w="53339" h="13969">
                  <a:moveTo>
                    <a:pt x="52827" y="8128"/>
                  </a:moveTo>
                  <a:lnTo>
                    <a:pt x="46985" y="8890"/>
                  </a:lnTo>
                  <a:lnTo>
                    <a:pt x="40382" y="8890"/>
                  </a:lnTo>
                  <a:lnTo>
                    <a:pt x="35556" y="9779"/>
                  </a:lnTo>
                  <a:lnTo>
                    <a:pt x="30731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3759191" y="216360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09" y="0"/>
                  </a:moveTo>
                  <a:lnTo>
                    <a:pt x="2920" y="0"/>
                  </a:ln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3761096" y="217427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3739000" y="2172624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5">
                  <a:moveTo>
                    <a:pt x="22096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3741032" y="2178340"/>
              <a:ext cx="25400" cy="5715"/>
            </a:xfrm>
            <a:custGeom>
              <a:avLst/>
              <a:gdLst/>
              <a:ahLst/>
              <a:cxnLst/>
              <a:rect l="l" t="t" r="r" b="b"/>
              <a:pathLst>
                <a:path w="25400" h="5714">
                  <a:moveTo>
                    <a:pt x="24889" y="5715"/>
                  </a:moveTo>
                  <a:lnTo>
                    <a:pt x="7619" y="4953"/>
                  </a:lnTo>
                </a:path>
                <a:path w="25400" h="5714">
                  <a:moveTo>
                    <a:pt x="21969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3767827" y="2158780"/>
              <a:ext cx="3810" cy="15875"/>
            </a:xfrm>
            <a:custGeom>
              <a:avLst/>
              <a:gdLst/>
              <a:ahLst/>
              <a:cxnLst/>
              <a:rect l="l" t="t" r="r" b="b"/>
              <a:pathLst>
                <a:path w="3810" h="15875">
                  <a:moveTo>
                    <a:pt x="1904" y="1651"/>
                  </a:moveTo>
                  <a:lnTo>
                    <a:pt x="3809" y="2413"/>
                  </a:lnTo>
                </a:path>
                <a:path w="3810" h="15875">
                  <a:moveTo>
                    <a:pt x="1904" y="1651"/>
                  </a:moveTo>
                  <a:lnTo>
                    <a:pt x="0" y="15494"/>
                  </a:lnTo>
                </a:path>
                <a:path w="3810" h="15875">
                  <a:moveTo>
                    <a:pt x="3809" y="0"/>
                  </a:moveTo>
                  <a:lnTo>
                    <a:pt x="292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3761096" y="2176688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4825" y="7366"/>
                  </a:moveTo>
                  <a:lnTo>
                    <a:pt x="1904" y="2413"/>
                  </a:lnTo>
                </a:path>
                <a:path w="5079" h="7619">
                  <a:moveTo>
                    <a:pt x="0" y="0"/>
                  </a:moveTo>
                  <a:lnTo>
                    <a:pt x="1015" y="889"/>
                  </a:lnTo>
                  <a:lnTo>
                    <a:pt x="1015" y="1651"/>
                  </a:lnTo>
                  <a:lnTo>
                    <a:pt x="190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3747381" y="2175482"/>
              <a:ext cx="34290" cy="635"/>
            </a:xfrm>
            <a:custGeom>
              <a:avLst/>
              <a:gdLst/>
              <a:ahLst/>
              <a:cxnLst/>
              <a:rect l="l" t="t" r="r" b="b"/>
              <a:pathLst>
                <a:path w="34289" h="635">
                  <a:moveTo>
                    <a:pt x="0" y="381"/>
                  </a:moveTo>
                  <a:lnTo>
                    <a:pt x="27429" y="381"/>
                  </a:lnTo>
                </a:path>
                <a:path w="34289" h="635">
                  <a:moveTo>
                    <a:pt x="6730" y="0"/>
                  </a:moveTo>
                  <a:lnTo>
                    <a:pt x="3415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3773541" y="2164496"/>
              <a:ext cx="19685" cy="1905"/>
            </a:xfrm>
            <a:custGeom>
              <a:avLst/>
              <a:gdLst/>
              <a:ahLst/>
              <a:cxnLst/>
              <a:rect l="l" t="t" r="r" b="b"/>
              <a:pathLst>
                <a:path w="19685" h="1905">
                  <a:moveTo>
                    <a:pt x="19175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3792716" y="216614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3772652" y="216932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2793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3767827" y="2164496"/>
              <a:ext cx="5715" cy="16510"/>
            </a:xfrm>
            <a:custGeom>
              <a:avLst/>
              <a:gdLst/>
              <a:ahLst/>
              <a:cxnLst/>
              <a:rect l="l" t="t" r="r" b="b"/>
              <a:pathLst>
                <a:path w="5714" h="16510">
                  <a:moveTo>
                    <a:pt x="5714" y="0"/>
                  </a:moveTo>
                  <a:lnTo>
                    <a:pt x="4825" y="0"/>
                  </a:lnTo>
                  <a:lnTo>
                    <a:pt x="3809" y="0"/>
                  </a:lnTo>
                  <a:lnTo>
                    <a:pt x="2920" y="0"/>
                  </a:lnTo>
                </a:path>
                <a:path w="5714" h="16510">
                  <a:moveTo>
                    <a:pt x="3809" y="16257"/>
                  </a:moveTo>
                  <a:lnTo>
                    <a:pt x="0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3763001" y="21636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0"/>
                  </a:moveTo>
                  <a:lnTo>
                    <a:pt x="1904" y="889"/>
                  </a:lnTo>
                  <a:lnTo>
                    <a:pt x="2920" y="889"/>
                  </a:lnTo>
                  <a:lnTo>
                    <a:pt x="2920" y="1651"/>
                  </a:lnTo>
                  <a:lnTo>
                    <a:pt x="292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3761096" y="2174275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6730" y="2413"/>
                  </a:moveTo>
                  <a:lnTo>
                    <a:pt x="6730" y="3302"/>
                  </a:lnTo>
                  <a:lnTo>
                    <a:pt x="5714" y="3302"/>
                  </a:lnTo>
                  <a:lnTo>
                    <a:pt x="4825" y="4064"/>
                  </a:lnTo>
                  <a:lnTo>
                    <a:pt x="2920" y="4826"/>
                  </a:lnTo>
                  <a:lnTo>
                    <a:pt x="1904" y="4826"/>
                  </a:lnTo>
                </a:path>
                <a:path w="6985" h="5080">
                  <a:moveTo>
                    <a:pt x="6730" y="0"/>
                  </a:moveTo>
                  <a:lnTo>
                    <a:pt x="5714" y="0"/>
                  </a:lnTo>
                  <a:lnTo>
                    <a:pt x="4825" y="0"/>
                  </a:lnTo>
                  <a:lnTo>
                    <a:pt x="2920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3773541" y="216856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015" y="762"/>
                  </a:lnTo>
                  <a:lnTo>
                    <a:pt x="1015" y="1651"/>
                  </a:lnTo>
                  <a:lnTo>
                    <a:pt x="190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3765922" y="2158780"/>
              <a:ext cx="7620" cy="25400"/>
            </a:xfrm>
            <a:custGeom>
              <a:avLst/>
              <a:gdLst/>
              <a:ahLst/>
              <a:cxnLst/>
              <a:rect l="l" t="t" r="r" b="b"/>
              <a:pathLst>
                <a:path w="7620" h="25400">
                  <a:moveTo>
                    <a:pt x="7619" y="5715"/>
                  </a:moveTo>
                  <a:lnTo>
                    <a:pt x="7619" y="6477"/>
                  </a:lnTo>
                  <a:lnTo>
                    <a:pt x="7619" y="8128"/>
                  </a:lnTo>
                  <a:lnTo>
                    <a:pt x="7619" y="8890"/>
                  </a:lnTo>
                  <a:lnTo>
                    <a:pt x="7619" y="9779"/>
                  </a:lnTo>
                </a:path>
                <a:path w="7620" h="25400">
                  <a:moveTo>
                    <a:pt x="4825" y="5715"/>
                  </a:moveTo>
                  <a:lnTo>
                    <a:pt x="4825" y="7366"/>
                  </a:lnTo>
                  <a:lnTo>
                    <a:pt x="4825" y="8128"/>
                  </a:lnTo>
                  <a:lnTo>
                    <a:pt x="5714" y="8890"/>
                  </a:lnTo>
                  <a:lnTo>
                    <a:pt x="6730" y="10541"/>
                  </a:lnTo>
                </a:path>
                <a:path w="7620" h="25400">
                  <a:moveTo>
                    <a:pt x="5714" y="21972"/>
                  </a:moveTo>
                  <a:lnTo>
                    <a:pt x="4825" y="23623"/>
                  </a:lnTo>
                  <a:lnTo>
                    <a:pt x="3809" y="24512"/>
                  </a:lnTo>
                  <a:lnTo>
                    <a:pt x="1904" y="24512"/>
                  </a:lnTo>
                  <a:lnTo>
                    <a:pt x="888" y="25274"/>
                  </a:lnTo>
                  <a:lnTo>
                    <a:pt x="0" y="25274"/>
                  </a:lnTo>
                </a:path>
                <a:path w="7620" h="25400">
                  <a:moveTo>
                    <a:pt x="1904" y="762"/>
                  </a:moveTo>
                  <a:lnTo>
                    <a:pt x="2920" y="762"/>
                  </a:lnTo>
                </a:path>
                <a:path w="7620" h="25400">
                  <a:moveTo>
                    <a:pt x="1904" y="762"/>
                  </a:moveTo>
                  <a:lnTo>
                    <a:pt x="888" y="0"/>
                  </a:lnTo>
                </a:path>
                <a:path w="7620" h="25400">
                  <a:moveTo>
                    <a:pt x="3809" y="1651"/>
                  </a:moveTo>
                  <a:lnTo>
                    <a:pt x="292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3652775" y="2161321"/>
              <a:ext cx="22225" cy="27940"/>
            </a:xfrm>
            <a:custGeom>
              <a:avLst/>
              <a:gdLst/>
              <a:ahLst/>
              <a:cxnLst/>
              <a:rect l="l" t="t" r="r" b="b"/>
              <a:pathLst>
                <a:path w="22225" h="27939">
                  <a:moveTo>
                    <a:pt x="0" y="27433"/>
                  </a:moveTo>
                  <a:lnTo>
                    <a:pt x="21969" y="27433"/>
                  </a:lnTo>
                  <a:lnTo>
                    <a:pt x="21969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3650870" y="2159542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6666" y="-13716"/>
                  </a:moveTo>
                  <a:lnTo>
                    <a:pt x="6666" y="13716"/>
                  </a:lnTo>
                </a:path>
              </a:pathLst>
            </a:custGeom>
            <a:ln w="133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3651758" y="2151544"/>
              <a:ext cx="25400" cy="31750"/>
            </a:xfrm>
            <a:custGeom>
              <a:avLst/>
              <a:gdLst/>
              <a:ahLst/>
              <a:cxnLst/>
              <a:rect l="l" t="t" r="r" b="b"/>
              <a:pathLst>
                <a:path w="25400" h="31750">
                  <a:moveTo>
                    <a:pt x="25006" y="4064"/>
                  </a:moveTo>
                  <a:lnTo>
                    <a:pt x="14351" y="4064"/>
                  </a:lnTo>
                  <a:lnTo>
                    <a:pt x="14351" y="0"/>
                  </a:lnTo>
                  <a:lnTo>
                    <a:pt x="0" y="0"/>
                  </a:lnTo>
                  <a:lnTo>
                    <a:pt x="0" y="27432"/>
                  </a:lnTo>
                  <a:lnTo>
                    <a:pt x="7747" y="27432"/>
                  </a:lnTo>
                  <a:lnTo>
                    <a:pt x="7747" y="31496"/>
                  </a:lnTo>
                  <a:lnTo>
                    <a:pt x="25006" y="31496"/>
                  </a:lnTo>
                  <a:lnTo>
                    <a:pt x="25006" y="406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3662299" y="2180753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70">
                  <a:moveTo>
                    <a:pt x="6730" y="-13716"/>
                  </a:moveTo>
                  <a:lnTo>
                    <a:pt x="6730" y="13716"/>
                  </a:lnTo>
                </a:path>
              </a:pathLst>
            </a:custGeom>
            <a:ln w="13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3701665" y="2160431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1244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3726555" y="2161194"/>
              <a:ext cx="16510" cy="1905"/>
            </a:xfrm>
            <a:custGeom>
              <a:avLst/>
              <a:gdLst/>
              <a:ahLst/>
              <a:cxnLst/>
              <a:rect l="l" t="t" r="r" b="b"/>
              <a:pathLst>
                <a:path w="16510" h="1905">
                  <a:moveTo>
                    <a:pt x="0" y="0"/>
                  </a:moveTo>
                  <a:lnTo>
                    <a:pt x="16381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3716015" y="2166909"/>
              <a:ext cx="25400" cy="15875"/>
            </a:xfrm>
            <a:custGeom>
              <a:avLst/>
              <a:gdLst/>
              <a:ahLst/>
              <a:cxnLst/>
              <a:rect l="l" t="t" r="r" b="b"/>
              <a:pathLst>
                <a:path w="25400" h="15875">
                  <a:moveTo>
                    <a:pt x="14349" y="762"/>
                  </a:moveTo>
                  <a:lnTo>
                    <a:pt x="0" y="0"/>
                  </a:lnTo>
                </a:path>
                <a:path w="25400" h="15875">
                  <a:moveTo>
                    <a:pt x="22984" y="5715"/>
                  </a:moveTo>
                  <a:lnTo>
                    <a:pt x="1015" y="4064"/>
                  </a:lnTo>
                </a:path>
                <a:path w="25400" h="15875">
                  <a:moveTo>
                    <a:pt x="22984" y="15494"/>
                  </a:moveTo>
                  <a:lnTo>
                    <a:pt x="1904" y="14732"/>
                  </a:lnTo>
                </a:path>
                <a:path w="25400" h="15875">
                  <a:moveTo>
                    <a:pt x="25016" y="11430"/>
                  </a:moveTo>
                  <a:lnTo>
                    <a:pt x="2920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3759191" y="21636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3717920" y="2162845"/>
              <a:ext cx="43180" cy="20955"/>
            </a:xfrm>
            <a:custGeom>
              <a:avLst/>
              <a:gdLst/>
              <a:ahLst/>
              <a:cxnLst/>
              <a:rect l="l" t="t" r="r" b="b"/>
              <a:pathLst>
                <a:path w="43179" h="20955">
                  <a:moveTo>
                    <a:pt x="25016" y="0"/>
                  </a:moveTo>
                  <a:lnTo>
                    <a:pt x="41271" y="762"/>
                  </a:lnTo>
                </a:path>
                <a:path w="43179" h="20955">
                  <a:moveTo>
                    <a:pt x="43176" y="6477"/>
                  </a:moveTo>
                  <a:lnTo>
                    <a:pt x="27810" y="5715"/>
                  </a:lnTo>
                  <a:lnTo>
                    <a:pt x="12444" y="4826"/>
                  </a:lnTo>
                </a:path>
                <a:path w="43179" h="20955">
                  <a:moveTo>
                    <a:pt x="30731" y="20448"/>
                  </a:moveTo>
                  <a:lnTo>
                    <a:pt x="21080" y="19559"/>
                  </a:lnTo>
                </a:path>
                <a:path w="43179" h="20955">
                  <a:moveTo>
                    <a:pt x="43176" y="6477"/>
                  </a:moveTo>
                  <a:lnTo>
                    <a:pt x="42287" y="6477"/>
                  </a:lnTo>
                  <a:lnTo>
                    <a:pt x="42287" y="5715"/>
                  </a:lnTo>
                  <a:lnTo>
                    <a:pt x="41271" y="4826"/>
                  </a:lnTo>
                  <a:lnTo>
                    <a:pt x="41271" y="4064"/>
                  </a:lnTo>
                  <a:lnTo>
                    <a:pt x="41271" y="3302"/>
                  </a:lnTo>
                  <a:lnTo>
                    <a:pt x="41271" y="1651"/>
                  </a:lnTo>
                </a:path>
                <a:path w="43179" h="20955">
                  <a:moveTo>
                    <a:pt x="0" y="13843"/>
                  </a:moveTo>
                  <a:lnTo>
                    <a:pt x="1015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3714110" y="2161194"/>
              <a:ext cx="12700" cy="0"/>
            </a:xfrm>
            <a:custGeom>
              <a:avLst/>
              <a:gdLst/>
              <a:ahLst/>
              <a:cxnLst/>
              <a:rect l="l" t="t" r="r" b="b"/>
              <a:pathLst>
                <a:path w="12700">
                  <a:moveTo>
                    <a:pt x="6222" y="-13716"/>
                  </a:moveTo>
                  <a:lnTo>
                    <a:pt x="6222" y="13716"/>
                  </a:lnTo>
                </a:path>
              </a:pathLst>
            </a:custGeom>
            <a:ln w="1244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3691125" y="2166147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889" y="762"/>
                  </a:moveTo>
                  <a:lnTo>
                    <a:pt x="10540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3666109" y="2165258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5016" y="889"/>
                  </a:moveTo>
                  <a:lnTo>
                    <a:pt x="14476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3676776" y="2169322"/>
              <a:ext cx="40640" cy="1905"/>
            </a:xfrm>
            <a:custGeom>
              <a:avLst/>
              <a:gdLst/>
              <a:ahLst/>
              <a:cxnLst/>
              <a:rect l="l" t="t" r="r" b="b"/>
              <a:pathLst>
                <a:path w="40639" h="1905">
                  <a:moveTo>
                    <a:pt x="40255" y="1651"/>
                  </a:moveTo>
                  <a:lnTo>
                    <a:pt x="28699" y="1651"/>
                  </a:lnTo>
                  <a:lnTo>
                    <a:pt x="18159" y="889"/>
                  </a:lnTo>
                </a:path>
                <a:path w="40639" h="1905">
                  <a:moveTo>
                    <a:pt x="18159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3707380" y="218164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3686300" y="2180753"/>
              <a:ext cx="21590" cy="1270"/>
            </a:xfrm>
            <a:custGeom>
              <a:avLst/>
              <a:gdLst/>
              <a:ahLst/>
              <a:cxnLst/>
              <a:rect l="l" t="t" r="r" b="b"/>
              <a:pathLst>
                <a:path w="21589" h="1269">
                  <a:moveTo>
                    <a:pt x="21080" y="889"/>
                  </a:moveTo>
                  <a:lnTo>
                    <a:pt x="10540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3675760" y="218075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3705475" y="2175926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444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3678681" y="2175037"/>
              <a:ext cx="27305" cy="1270"/>
            </a:xfrm>
            <a:custGeom>
              <a:avLst/>
              <a:gdLst/>
              <a:ahLst/>
              <a:cxnLst/>
              <a:rect l="l" t="t" r="r" b="b"/>
              <a:pathLst>
                <a:path w="27304" h="1269">
                  <a:moveTo>
                    <a:pt x="26794" y="889"/>
                  </a:moveTo>
                  <a:lnTo>
                    <a:pt x="14349" y="889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3674744" y="2175037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3664204" y="2159542"/>
              <a:ext cx="26034" cy="1270"/>
            </a:xfrm>
            <a:custGeom>
              <a:avLst/>
              <a:gdLst/>
              <a:ahLst/>
              <a:cxnLst/>
              <a:rect l="l" t="t" r="r" b="b"/>
              <a:pathLst>
                <a:path w="26035" h="1269">
                  <a:moveTo>
                    <a:pt x="0" y="0"/>
                  </a:moveTo>
                  <a:lnTo>
                    <a:pt x="14476" y="0"/>
                  </a:lnTo>
                  <a:lnTo>
                    <a:pt x="25905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3690110" y="2160431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4">
                  <a:moveTo>
                    <a:pt x="5777" y="-13716"/>
                  </a:moveTo>
                  <a:lnTo>
                    <a:pt x="5777" y="13716"/>
                  </a:lnTo>
                </a:path>
              </a:pathLst>
            </a:custGeom>
            <a:ln w="115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3630679" y="2175037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1625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3646933" y="2175037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3607694" y="2175037"/>
              <a:ext cx="23495" cy="1270"/>
            </a:xfrm>
            <a:custGeom>
              <a:avLst/>
              <a:gdLst/>
              <a:ahLst/>
              <a:cxnLst/>
              <a:rect l="l" t="t" r="r" b="b"/>
              <a:pathLst>
                <a:path w="23495" h="1269">
                  <a:moveTo>
                    <a:pt x="21969" y="0"/>
                  </a:moveTo>
                  <a:lnTo>
                    <a:pt x="22984" y="0"/>
                  </a:lnTo>
                </a:path>
                <a:path w="23495" h="1269">
                  <a:moveTo>
                    <a:pt x="21969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3603884" y="217592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3609599" y="2165258"/>
              <a:ext cx="50165" cy="5080"/>
            </a:xfrm>
            <a:custGeom>
              <a:avLst/>
              <a:gdLst/>
              <a:ahLst/>
              <a:cxnLst/>
              <a:rect l="l" t="t" r="r" b="b"/>
              <a:pathLst>
                <a:path w="50164" h="5080">
                  <a:moveTo>
                    <a:pt x="42160" y="0"/>
                  </a:moveTo>
                  <a:lnTo>
                    <a:pt x="27810" y="0"/>
                  </a:lnTo>
                  <a:lnTo>
                    <a:pt x="13460" y="0"/>
                  </a:lnTo>
                  <a:lnTo>
                    <a:pt x="0" y="889"/>
                  </a:lnTo>
                </a:path>
                <a:path w="50164" h="5080">
                  <a:moveTo>
                    <a:pt x="49906" y="4064"/>
                  </a:moveTo>
                  <a:lnTo>
                    <a:pt x="32636" y="4064"/>
                  </a:lnTo>
                  <a:lnTo>
                    <a:pt x="22984" y="4064"/>
                  </a:lnTo>
                  <a:lnTo>
                    <a:pt x="14349" y="4064"/>
                  </a:lnTo>
                  <a:lnTo>
                    <a:pt x="1904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3610487" y="2180753"/>
              <a:ext cx="52069" cy="1905"/>
            </a:xfrm>
            <a:custGeom>
              <a:avLst/>
              <a:gdLst/>
              <a:ahLst/>
              <a:cxnLst/>
              <a:rect l="l" t="t" r="r" b="b"/>
              <a:pathLst>
                <a:path w="52070" h="1905">
                  <a:moveTo>
                    <a:pt x="51811" y="0"/>
                  </a:moveTo>
                  <a:lnTo>
                    <a:pt x="37461" y="0"/>
                  </a:lnTo>
                  <a:lnTo>
                    <a:pt x="25016" y="889"/>
                  </a:lnTo>
                  <a:lnTo>
                    <a:pt x="12571" y="889"/>
                  </a:ln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3616329" y="2159542"/>
              <a:ext cx="34925" cy="1270"/>
            </a:xfrm>
            <a:custGeom>
              <a:avLst/>
              <a:gdLst/>
              <a:ahLst/>
              <a:cxnLst/>
              <a:rect l="l" t="t" r="r" b="b"/>
              <a:pathLst>
                <a:path w="34925" h="1269">
                  <a:moveTo>
                    <a:pt x="0" y="889"/>
                  </a:moveTo>
                  <a:lnTo>
                    <a:pt x="9524" y="0"/>
                  </a:lnTo>
                  <a:lnTo>
                    <a:pt x="20064" y="0"/>
                  </a:lnTo>
                  <a:lnTo>
                    <a:pt x="3454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4018121" y="2055904"/>
              <a:ext cx="45085" cy="4445"/>
            </a:xfrm>
            <a:custGeom>
              <a:avLst/>
              <a:gdLst/>
              <a:ahLst/>
              <a:cxnLst/>
              <a:rect l="l" t="t" r="r" b="b"/>
              <a:pathLst>
                <a:path w="45085" h="4444">
                  <a:moveTo>
                    <a:pt x="-13716" y="2032"/>
                  </a:moveTo>
                  <a:lnTo>
                    <a:pt x="58797" y="2032"/>
                  </a:lnTo>
                </a:path>
              </a:pathLst>
            </a:custGeom>
            <a:ln w="3149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4008597" y="2042060"/>
              <a:ext cx="37465" cy="45085"/>
            </a:xfrm>
            <a:custGeom>
              <a:avLst/>
              <a:gdLst/>
              <a:ahLst/>
              <a:cxnLst/>
              <a:rect l="l" t="t" r="r" b="b"/>
              <a:pathLst>
                <a:path w="37464" h="45085">
                  <a:moveTo>
                    <a:pt x="10540" y="3302"/>
                  </a:moveTo>
                  <a:lnTo>
                    <a:pt x="37334" y="0"/>
                  </a:lnTo>
                </a:path>
                <a:path w="37464" h="45085">
                  <a:moveTo>
                    <a:pt x="0" y="41658"/>
                  </a:moveTo>
                  <a:lnTo>
                    <a:pt x="29715" y="44833"/>
                  </a:lnTo>
                </a:path>
                <a:path w="37464" h="45085">
                  <a:moveTo>
                    <a:pt x="2793" y="41658"/>
                  </a:moveTo>
                  <a:lnTo>
                    <a:pt x="29715" y="440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4033487" y="1829830"/>
              <a:ext cx="21590" cy="257175"/>
            </a:xfrm>
            <a:custGeom>
              <a:avLst/>
              <a:gdLst/>
              <a:ahLst/>
              <a:cxnLst/>
              <a:rect l="l" t="t" r="r" b="b"/>
              <a:pathLst>
                <a:path w="21589" h="257175">
                  <a:moveTo>
                    <a:pt x="0" y="254651"/>
                  </a:moveTo>
                  <a:lnTo>
                    <a:pt x="21080" y="257064"/>
                  </a:lnTo>
                </a:path>
                <a:path w="21589" h="257175">
                  <a:moveTo>
                    <a:pt x="6730" y="0"/>
                  </a:moveTo>
                  <a:lnTo>
                    <a:pt x="0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4204160" y="197271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651"/>
                  </a:moveTo>
                  <a:lnTo>
                    <a:pt x="2031" y="0"/>
                  </a:lnTo>
                </a:path>
                <a:path w="3175" h="1905">
                  <a:moveTo>
                    <a:pt x="2920" y="762"/>
                  </a:moveTo>
                  <a:lnTo>
                    <a:pt x="2031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4137999" y="2094260"/>
              <a:ext cx="119380" cy="11430"/>
            </a:xfrm>
            <a:custGeom>
              <a:avLst/>
              <a:gdLst/>
              <a:ahLst/>
              <a:cxnLst/>
              <a:rect l="l" t="t" r="r" b="b"/>
              <a:pathLst>
                <a:path w="119379" h="11430">
                  <a:moveTo>
                    <a:pt x="-13716" y="5715"/>
                  </a:moveTo>
                  <a:lnTo>
                    <a:pt x="132705" y="5715"/>
                  </a:lnTo>
                </a:path>
              </a:pathLst>
            </a:custGeom>
            <a:ln w="388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4180916" y="2087155"/>
              <a:ext cx="109220" cy="35560"/>
            </a:xfrm>
            <a:custGeom>
              <a:avLst/>
              <a:gdLst/>
              <a:ahLst/>
              <a:cxnLst/>
              <a:rect l="l" t="t" r="r" b="b"/>
              <a:pathLst>
                <a:path w="109220" h="35560">
                  <a:moveTo>
                    <a:pt x="108953" y="0"/>
                  </a:moveTo>
                  <a:lnTo>
                    <a:pt x="2921" y="0"/>
                  </a:lnTo>
                  <a:lnTo>
                    <a:pt x="2921" y="762"/>
                  </a:lnTo>
                  <a:lnTo>
                    <a:pt x="0" y="762"/>
                  </a:lnTo>
                  <a:lnTo>
                    <a:pt x="0" y="35560"/>
                  </a:lnTo>
                  <a:lnTo>
                    <a:pt x="106032" y="35560"/>
                  </a:lnTo>
                  <a:lnTo>
                    <a:pt x="106032" y="34671"/>
                  </a:lnTo>
                  <a:lnTo>
                    <a:pt x="108953" y="34671"/>
                  </a:lnTo>
                  <a:lnTo>
                    <a:pt x="108953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4249241" y="207393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5">
                  <a:moveTo>
                    <a:pt x="1968" y="-13716"/>
                  </a:moveTo>
                  <a:lnTo>
                    <a:pt x="1968" y="13716"/>
                  </a:lnTo>
                </a:path>
              </a:pathLst>
            </a:custGeom>
            <a:ln w="393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4247336" y="2076352"/>
              <a:ext cx="8255" cy="7620"/>
            </a:xfrm>
            <a:custGeom>
              <a:avLst/>
              <a:gdLst/>
              <a:ahLst/>
              <a:cxnLst/>
              <a:rect l="l" t="t" r="r" b="b"/>
              <a:pathLst>
                <a:path w="8254" h="7619">
                  <a:moveTo>
                    <a:pt x="7746" y="7366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2" name="object 6242"/>
            <p:cNvSpPr/>
            <p:nvPr/>
          </p:nvSpPr>
          <p:spPr>
            <a:xfrm>
              <a:off x="4242511" y="2060857"/>
              <a:ext cx="8255" cy="6985"/>
            </a:xfrm>
            <a:custGeom>
              <a:avLst/>
              <a:gdLst/>
              <a:ahLst/>
              <a:cxnLst/>
              <a:rect l="l" t="t" r="r" b="b"/>
              <a:pathLst>
                <a:path w="8254" h="6985">
                  <a:moveTo>
                    <a:pt x="0" y="0"/>
                  </a:moveTo>
                  <a:lnTo>
                    <a:pt x="7746" y="6477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3" name="object 6243"/>
            <p:cNvSpPr/>
            <p:nvPr/>
          </p:nvSpPr>
          <p:spPr>
            <a:xfrm>
              <a:off x="4247336" y="2089434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79" h="2539">
                  <a:moveTo>
                    <a:pt x="0" y="0"/>
                  </a:moveTo>
                  <a:lnTo>
                    <a:pt x="4825" y="241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4" name="object 6244"/>
            <p:cNvSpPr/>
            <p:nvPr/>
          </p:nvSpPr>
          <p:spPr>
            <a:xfrm>
              <a:off x="4323149" y="2093498"/>
              <a:ext cx="64769" cy="5715"/>
            </a:xfrm>
            <a:custGeom>
              <a:avLst/>
              <a:gdLst/>
              <a:ahLst/>
              <a:cxnLst/>
              <a:rect l="l" t="t" r="r" b="b"/>
              <a:pathLst>
                <a:path w="64770" h="5714">
                  <a:moveTo>
                    <a:pt x="-13716" y="2857"/>
                  </a:moveTo>
                  <a:lnTo>
                    <a:pt x="77973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5" name="object 6245"/>
            <p:cNvSpPr/>
            <p:nvPr/>
          </p:nvSpPr>
          <p:spPr>
            <a:xfrm>
              <a:off x="4259525" y="2095276"/>
              <a:ext cx="106045" cy="34925"/>
            </a:xfrm>
            <a:custGeom>
              <a:avLst/>
              <a:gdLst/>
              <a:ahLst/>
              <a:cxnLst/>
              <a:rect l="l" t="t" r="r" b="b"/>
              <a:pathLst>
                <a:path w="106045" h="34925">
                  <a:moveTo>
                    <a:pt x="0" y="34800"/>
                  </a:moveTo>
                  <a:lnTo>
                    <a:pt x="106039" y="34800"/>
                  </a:lnTo>
                  <a:lnTo>
                    <a:pt x="106039" y="0"/>
                  </a:lnTo>
                  <a:lnTo>
                    <a:pt x="0" y="0"/>
                  </a:lnTo>
                  <a:lnTo>
                    <a:pt x="0" y="3480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6" name="object 6246"/>
            <p:cNvSpPr/>
            <p:nvPr/>
          </p:nvSpPr>
          <p:spPr>
            <a:xfrm>
              <a:off x="4262446" y="2094387"/>
              <a:ext cx="106045" cy="36195"/>
            </a:xfrm>
            <a:custGeom>
              <a:avLst/>
              <a:gdLst/>
              <a:ahLst/>
              <a:cxnLst/>
              <a:rect l="l" t="t" r="r" b="b"/>
              <a:pathLst>
                <a:path w="106045" h="36194">
                  <a:moveTo>
                    <a:pt x="0" y="35689"/>
                  </a:moveTo>
                  <a:lnTo>
                    <a:pt x="106039" y="35689"/>
                  </a:lnTo>
                  <a:lnTo>
                    <a:pt x="106039" y="0"/>
                  </a:lnTo>
                  <a:lnTo>
                    <a:pt x="0" y="0"/>
                  </a:lnTo>
                  <a:lnTo>
                    <a:pt x="0" y="3568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4328863" y="2089434"/>
              <a:ext cx="85725" cy="7620"/>
            </a:xfrm>
            <a:custGeom>
              <a:avLst/>
              <a:gdLst/>
              <a:ahLst/>
              <a:cxnLst/>
              <a:rect l="l" t="t" r="r" b="b"/>
              <a:pathLst>
                <a:path w="85725" h="7619">
                  <a:moveTo>
                    <a:pt x="-13716" y="3619"/>
                  </a:moveTo>
                  <a:lnTo>
                    <a:pt x="99053" y="3619"/>
                  </a:lnTo>
                </a:path>
              </a:pathLst>
            </a:custGeom>
            <a:ln w="346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4387405" y="2099214"/>
              <a:ext cx="64769" cy="5715"/>
            </a:xfrm>
            <a:custGeom>
              <a:avLst/>
              <a:gdLst/>
              <a:ahLst/>
              <a:cxnLst/>
              <a:rect l="l" t="t" r="r" b="b"/>
              <a:pathLst>
                <a:path w="64770" h="5714">
                  <a:moveTo>
                    <a:pt x="-13716" y="2857"/>
                  </a:moveTo>
                  <a:lnTo>
                    <a:pt x="77973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49" name="object 6249"/>
            <p:cNvSpPr/>
            <p:nvPr/>
          </p:nvSpPr>
          <p:spPr>
            <a:xfrm>
              <a:off x="4351848" y="2116360"/>
              <a:ext cx="80645" cy="8255"/>
            </a:xfrm>
            <a:custGeom>
              <a:avLst/>
              <a:gdLst/>
              <a:ahLst/>
              <a:cxnLst/>
              <a:rect l="l" t="t" r="r" b="b"/>
              <a:pathLst>
                <a:path w="80645" h="8255">
                  <a:moveTo>
                    <a:pt x="-13716" y="4064"/>
                  </a:moveTo>
                  <a:lnTo>
                    <a:pt x="94354" y="4064"/>
                  </a:lnTo>
                </a:path>
              </a:pathLst>
            </a:custGeom>
            <a:ln w="355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0" name="object 6250"/>
            <p:cNvSpPr/>
            <p:nvPr/>
          </p:nvSpPr>
          <p:spPr>
            <a:xfrm>
              <a:off x="4354769" y="2116360"/>
              <a:ext cx="100330" cy="10160"/>
            </a:xfrm>
            <a:custGeom>
              <a:avLst/>
              <a:gdLst/>
              <a:ahLst/>
              <a:cxnLst/>
              <a:rect l="l" t="t" r="r" b="b"/>
              <a:pathLst>
                <a:path w="100329" h="10160">
                  <a:moveTo>
                    <a:pt x="-13716" y="4889"/>
                  </a:moveTo>
                  <a:lnTo>
                    <a:pt x="113530" y="4889"/>
                  </a:lnTo>
                </a:path>
              </a:pathLst>
            </a:custGeom>
            <a:ln w="3721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1" name="object 6251"/>
            <p:cNvSpPr/>
            <p:nvPr/>
          </p:nvSpPr>
          <p:spPr>
            <a:xfrm>
              <a:off x="4269432" y="2100865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4" h="3175">
                  <a:moveTo>
                    <a:pt x="0" y="0"/>
                  </a:moveTo>
                  <a:lnTo>
                    <a:pt x="1904" y="317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2" name="object 6252"/>
            <p:cNvSpPr/>
            <p:nvPr/>
          </p:nvSpPr>
          <p:spPr>
            <a:xfrm>
              <a:off x="4269432" y="210658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920" y="1524"/>
                  </a:moveTo>
                  <a:lnTo>
                    <a:pt x="1904" y="762"/>
                  </a:lnTo>
                  <a:lnTo>
                    <a:pt x="1015" y="762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3" name="object 6253"/>
            <p:cNvSpPr/>
            <p:nvPr/>
          </p:nvSpPr>
          <p:spPr>
            <a:xfrm>
              <a:off x="4256988" y="2105691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0" y="0"/>
                  </a:moveTo>
                  <a:lnTo>
                    <a:pt x="5714" y="0"/>
                  </a:lnTo>
                  <a:lnTo>
                    <a:pt x="8635" y="889"/>
                  </a:lnTo>
                  <a:lnTo>
                    <a:pt x="12444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4" name="object 6254"/>
            <p:cNvSpPr/>
            <p:nvPr/>
          </p:nvSpPr>
          <p:spPr>
            <a:xfrm>
              <a:off x="4250257" y="2067335"/>
              <a:ext cx="23495" cy="41275"/>
            </a:xfrm>
            <a:custGeom>
              <a:avLst/>
              <a:gdLst/>
              <a:ahLst/>
              <a:cxnLst/>
              <a:rect l="l" t="t" r="r" b="b"/>
              <a:pathLst>
                <a:path w="23495" h="41275">
                  <a:moveTo>
                    <a:pt x="21080" y="36705"/>
                  </a:moveTo>
                  <a:lnTo>
                    <a:pt x="22984" y="39245"/>
                  </a:lnTo>
                  <a:lnTo>
                    <a:pt x="22984" y="40769"/>
                  </a:lnTo>
                </a:path>
                <a:path w="23495" h="41275">
                  <a:moveTo>
                    <a:pt x="0" y="0"/>
                  </a:moveTo>
                  <a:lnTo>
                    <a:pt x="8635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4252162" y="208206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4270448" y="2079654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0" y="0"/>
                  </a:moveTo>
                  <a:lnTo>
                    <a:pt x="3809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4258892" y="2086894"/>
              <a:ext cx="64769" cy="6985"/>
            </a:xfrm>
            <a:custGeom>
              <a:avLst/>
              <a:gdLst/>
              <a:ahLst/>
              <a:cxnLst/>
              <a:rect l="l" t="t" r="r" b="b"/>
              <a:pathLst>
                <a:path w="64770" h="6985">
                  <a:moveTo>
                    <a:pt x="-13716" y="3302"/>
                  </a:moveTo>
                  <a:lnTo>
                    <a:pt x="77973" y="3302"/>
                  </a:lnTo>
                </a:path>
              </a:pathLst>
            </a:custGeom>
            <a:ln w="340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4265623" y="2080416"/>
              <a:ext cx="63500" cy="20955"/>
            </a:xfrm>
            <a:custGeom>
              <a:avLst/>
              <a:gdLst/>
              <a:ahLst/>
              <a:cxnLst/>
              <a:rect l="l" t="t" r="r" b="b"/>
              <a:pathLst>
                <a:path w="63500" h="20955">
                  <a:moveTo>
                    <a:pt x="63240" y="9017"/>
                  </a:moveTo>
                  <a:lnTo>
                    <a:pt x="58414" y="9017"/>
                  </a:lnTo>
                  <a:lnTo>
                    <a:pt x="53716" y="9779"/>
                  </a:lnTo>
                  <a:lnTo>
                    <a:pt x="48890" y="12192"/>
                  </a:lnTo>
                </a:path>
                <a:path w="63500" h="20955">
                  <a:moveTo>
                    <a:pt x="8635" y="0"/>
                  </a:moveTo>
                  <a:lnTo>
                    <a:pt x="13333" y="1651"/>
                  </a:lnTo>
                  <a:lnTo>
                    <a:pt x="18159" y="2413"/>
                  </a:lnTo>
                  <a:lnTo>
                    <a:pt x="24889" y="4064"/>
                  </a:lnTo>
                  <a:lnTo>
                    <a:pt x="31620" y="4826"/>
                  </a:lnTo>
                  <a:lnTo>
                    <a:pt x="39239" y="6477"/>
                  </a:lnTo>
                  <a:lnTo>
                    <a:pt x="46985" y="7366"/>
                  </a:lnTo>
                  <a:lnTo>
                    <a:pt x="54605" y="8128"/>
                  </a:lnTo>
                  <a:lnTo>
                    <a:pt x="63240" y="9017"/>
                  </a:lnTo>
                </a:path>
                <a:path w="63500" h="20955">
                  <a:moveTo>
                    <a:pt x="1904" y="20448"/>
                  </a:moveTo>
                  <a:lnTo>
                    <a:pt x="888" y="20448"/>
                  </a:lnTo>
                </a:path>
                <a:path w="63500" h="20955">
                  <a:moveTo>
                    <a:pt x="888" y="20448"/>
                  </a:moveTo>
                  <a:lnTo>
                    <a:pt x="0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4255083" y="2075463"/>
              <a:ext cx="15875" cy="25400"/>
            </a:xfrm>
            <a:custGeom>
              <a:avLst/>
              <a:gdLst/>
              <a:ahLst/>
              <a:cxnLst/>
              <a:rect l="l" t="t" r="r" b="b"/>
              <a:pathLst>
                <a:path w="15875" h="25400">
                  <a:moveTo>
                    <a:pt x="6730" y="0"/>
                  </a:moveTo>
                  <a:lnTo>
                    <a:pt x="7619" y="889"/>
                  </a:lnTo>
                  <a:lnTo>
                    <a:pt x="10540" y="2540"/>
                  </a:lnTo>
                  <a:lnTo>
                    <a:pt x="12444" y="3302"/>
                  </a:lnTo>
                  <a:lnTo>
                    <a:pt x="15365" y="4191"/>
                  </a:lnTo>
                </a:path>
                <a:path w="15875" h="25400">
                  <a:moveTo>
                    <a:pt x="14349" y="25401"/>
                  </a:moveTo>
                  <a:lnTo>
                    <a:pt x="10540" y="19686"/>
                  </a:lnTo>
                  <a:lnTo>
                    <a:pt x="6730" y="15494"/>
                  </a:lnTo>
                  <a:lnTo>
                    <a:pt x="3809" y="11430"/>
                  </a:lnTo>
                  <a:lnTo>
                    <a:pt x="888" y="8255"/>
                  </a:lnTo>
                  <a:lnTo>
                    <a:pt x="0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4258892" y="207393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2920" y="152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4253178" y="208206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888" y="762"/>
                  </a:lnTo>
                  <a:lnTo>
                    <a:pt x="190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4153365" y="1990622"/>
              <a:ext cx="108585" cy="85090"/>
            </a:xfrm>
            <a:custGeom>
              <a:avLst/>
              <a:gdLst/>
              <a:ahLst/>
              <a:cxnLst/>
              <a:rect l="l" t="t" r="r" b="b"/>
              <a:pathLst>
                <a:path w="108585" h="85089">
                  <a:moveTo>
                    <a:pt x="99813" y="83317"/>
                  </a:moveTo>
                  <a:lnTo>
                    <a:pt x="104511" y="84079"/>
                  </a:lnTo>
                  <a:lnTo>
                    <a:pt x="105527" y="84079"/>
                  </a:lnTo>
                  <a:lnTo>
                    <a:pt x="106416" y="84079"/>
                  </a:lnTo>
                  <a:lnTo>
                    <a:pt x="107432" y="84841"/>
                  </a:lnTo>
                  <a:lnTo>
                    <a:pt x="108448" y="84841"/>
                  </a:lnTo>
                </a:path>
                <a:path w="108585" h="85089">
                  <a:moveTo>
                    <a:pt x="14349" y="0"/>
                  </a:moveTo>
                  <a:lnTo>
                    <a:pt x="0" y="285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4102303" y="2079789"/>
              <a:ext cx="109220" cy="35560"/>
            </a:xfrm>
            <a:custGeom>
              <a:avLst/>
              <a:gdLst/>
              <a:ahLst/>
              <a:cxnLst/>
              <a:rect l="l" t="t" r="r" b="b"/>
              <a:pathLst>
                <a:path w="109220" h="35560">
                  <a:moveTo>
                    <a:pt x="108966" y="0"/>
                  </a:moveTo>
                  <a:lnTo>
                    <a:pt x="2794" y="0"/>
                  </a:lnTo>
                  <a:lnTo>
                    <a:pt x="2794" y="762"/>
                  </a:lnTo>
                  <a:lnTo>
                    <a:pt x="0" y="762"/>
                  </a:lnTo>
                  <a:lnTo>
                    <a:pt x="0" y="35560"/>
                  </a:lnTo>
                  <a:lnTo>
                    <a:pt x="106045" y="35560"/>
                  </a:lnTo>
                  <a:lnTo>
                    <a:pt x="106045" y="34798"/>
                  </a:lnTo>
                  <a:lnTo>
                    <a:pt x="108966" y="34798"/>
                  </a:lnTo>
                  <a:lnTo>
                    <a:pt x="10896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4153365" y="20461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4150444" y="2037996"/>
              <a:ext cx="10795" cy="5080"/>
            </a:xfrm>
            <a:custGeom>
              <a:avLst/>
              <a:gdLst/>
              <a:ahLst/>
              <a:cxnLst/>
              <a:rect l="l" t="t" r="r" b="b"/>
              <a:pathLst>
                <a:path w="10795" h="5080">
                  <a:moveTo>
                    <a:pt x="0" y="0"/>
                  </a:moveTo>
                  <a:lnTo>
                    <a:pt x="2031" y="1651"/>
                  </a:lnTo>
                  <a:lnTo>
                    <a:pt x="3936" y="3302"/>
                  </a:lnTo>
                  <a:lnTo>
                    <a:pt x="5841" y="4064"/>
                  </a:lnTo>
                  <a:lnTo>
                    <a:pt x="8635" y="4826"/>
                  </a:lnTo>
                  <a:lnTo>
                    <a:pt x="10667" y="482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4154381" y="20216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888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4157174" y="204447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0"/>
                  </a:moveTo>
                  <a:lnTo>
                    <a:pt x="0" y="8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4210002" y="2043711"/>
              <a:ext cx="25400" cy="50800"/>
            </a:xfrm>
            <a:custGeom>
              <a:avLst/>
              <a:gdLst/>
              <a:ahLst/>
              <a:cxnLst/>
              <a:rect l="l" t="t" r="r" b="b"/>
              <a:pathLst>
                <a:path w="25400" h="50800">
                  <a:moveTo>
                    <a:pt x="0" y="0"/>
                  </a:moveTo>
                  <a:lnTo>
                    <a:pt x="888" y="2413"/>
                  </a:lnTo>
                </a:path>
                <a:path w="25400" h="50800">
                  <a:moveTo>
                    <a:pt x="24000" y="49787"/>
                  </a:moveTo>
                  <a:lnTo>
                    <a:pt x="21969" y="48898"/>
                  </a:lnTo>
                </a:path>
                <a:path w="25400" h="50800">
                  <a:moveTo>
                    <a:pt x="24000" y="49787"/>
                  </a:moveTo>
                  <a:lnTo>
                    <a:pt x="24889" y="50549"/>
                  </a:lnTo>
                </a:path>
                <a:path w="25400" h="50800">
                  <a:moveTo>
                    <a:pt x="21969" y="48898"/>
                  </a:moveTo>
                  <a:lnTo>
                    <a:pt x="21080" y="48898"/>
                  </a:lnTo>
                  <a:lnTo>
                    <a:pt x="19175" y="48136"/>
                  </a:lnTo>
                  <a:lnTo>
                    <a:pt x="16254" y="47246"/>
                  </a:lnTo>
                  <a:lnTo>
                    <a:pt x="13333" y="46484"/>
                  </a:lnTo>
                  <a:lnTo>
                    <a:pt x="9524" y="45722"/>
                  </a:lnTo>
                  <a:lnTo>
                    <a:pt x="8635" y="45722"/>
                  </a:lnTo>
                </a:path>
                <a:path w="25400" h="50800">
                  <a:moveTo>
                    <a:pt x="8635" y="45722"/>
                  </a:moveTo>
                  <a:lnTo>
                    <a:pt x="6730" y="45722"/>
                  </a:lnTo>
                  <a:lnTo>
                    <a:pt x="5714" y="45722"/>
                  </a:lnTo>
                  <a:lnTo>
                    <a:pt x="4698" y="45722"/>
                  </a:lnTo>
                  <a:lnTo>
                    <a:pt x="3809" y="44833"/>
                  </a:lnTo>
                  <a:lnTo>
                    <a:pt x="2793" y="448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4220542" y="2046886"/>
              <a:ext cx="22225" cy="13970"/>
            </a:xfrm>
            <a:custGeom>
              <a:avLst/>
              <a:gdLst/>
              <a:ahLst/>
              <a:cxnLst/>
              <a:rect l="l" t="t" r="r" b="b"/>
              <a:pathLst>
                <a:path w="22225" h="13969">
                  <a:moveTo>
                    <a:pt x="0" y="0"/>
                  </a:moveTo>
                  <a:lnTo>
                    <a:pt x="4825" y="3302"/>
                  </a:lnTo>
                  <a:lnTo>
                    <a:pt x="13460" y="8255"/>
                  </a:lnTo>
                  <a:lnTo>
                    <a:pt x="21969" y="1397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4210891" y="2046124"/>
              <a:ext cx="34925" cy="45720"/>
            </a:xfrm>
            <a:custGeom>
              <a:avLst/>
              <a:gdLst/>
              <a:ahLst/>
              <a:cxnLst/>
              <a:rect l="l" t="t" r="r" b="b"/>
              <a:pathLst>
                <a:path w="34925" h="45719">
                  <a:moveTo>
                    <a:pt x="0" y="0"/>
                  </a:moveTo>
                  <a:lnTo>
                    <a:pt x="1904" y="1651"/>
                  </a:lnTo>
                  <a:lnTo>
                    <a:pt x="3809" y="3302"/>
                  </a:lnTo>
                  <a:lnTo>
                    <a:pt x="5841" y="4953"/>
                  </a:lnTo>
                  <a:lnTo>
                    <a:pt x="7746" y="6477"/>
                  </a:lnTo>
                  <a:lnTo>
                    <a:pt x="8635" y="7366"/>
                  </a:lnTo>
                </a:path>
                <a:path w="34925" h="45719">
                  <a:moveTo>
                    <a:pt x="34540" y="45722"/>
                  </a:moveTo>
                  <a:lnTo>
                    <a:pt x="28826" y="43309"/>
                  </a:lnTo>
                  <a:lnTo>
                    <a:pt x="25905" y="42420"/>
                  </a:lnTo>
                  <a:lnTo>
                    <a:pt x="22096" y="40007"/>
                  </a:lnTo>
                  <a:lnTo>
                    <a:pt x="20191" y="40007"/>
                  </a:lnTo>
                  <a:lnTo>
                    <a:pt x="16381" y="38356"/>
                  </a:lnTo>
                  <a:lnTo>
                    <a:pt x="12444" y="39118"/>
                  </a:lnTo>
                  <a:lnTo>
                    <a:pt x="10540" y="40007"/>
                  </a:lnTo>
                  <a:lnTo>
                    <a:pt x="7746" y="40769"/>
                  </a:lnTo>
                  <a:lnTo>
                    <a:pt x="4825" y="41658"/>
                  </a:lnTo>
                  <a:lnTo>
                    <a:pt x="1904" y="424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4245431" y="207393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4155270" y="2045362"/>
              <a:ext cx="92075" cy="44450"/>
            </a:xfrm>
            <a:custGeom>
              <a:avLst/>
              <a:gdLst/>
              <a:ahLst/>
              <a:cxnLst/>
              <a:rect l="l" t="t" r="r" b="b"/>
              <a:pathLst>
                <a:path w="92075" h="44450">
                  <a:moveTo>
                    <a:pt x="84447" y="38356"/>
                  </a:moveTo>
                  <a:lnTo>
                    <a:pt x="85336" y="39118"/>
                  </a:lnTo>
                  <a:lnTo>
                    <a:pt x="85336" y="39880"/>
                  </a:lnTo>
                  <a:lnTo>
                    <a:pt x="86352" y="40769"/>
                  </a:lnTo>
                  <a:lnTo>
                    <a:pt x="87241" y="41531"/>
                  </a:lnTo>
                  <a:lnTo>
                    <a:pt x="88257" y="42420"/>
                  </a:lnTo>
                  <a:lnTo>
                    <a:pt x="90162" y="43182"/>
                  </a:lnTo>
                  <a:lnTo>
                    <a:pt x="92066" y="44071"/>
                  </a:lnTo>
                </a:path>
                <a:path w="92075" h="44450">
                  <a:moveTo>
                    <a:pt x="92066" y="30989"/>
                  </a:moveTo>
                  <a:lnTo>
                    <a:pt x="86352" y="25274"/>
                  </a:lnTo>
                  <a:lnTo>
                    <a:pt x="77717" y="18670"/>
                  </a:lnTo>
                  <a:lnTo>
                    <a:pt x="70097" y="12192"/>
                  </a:lnTo>
                  <a:lnTo>
                    <a:pt x="64256" y="8128"/>
                  </a:lnTo>
                </a:path>
                <a:path w="92075" h="44450">
                  <a:moveTo>
                    <a:pt x="1904" y="0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4191461" y="2033868"/>
              <a:ext cx="27940" cy="635"/>
            </a:xfrm>
            <a:custGeom>
              <a:avLst/>
              <a:gdLst/>
              <a:ahLst/>
              <a:cxnLst/>
              <a:rect l="l" t="t" r="r" b="b"/>
              <a:pathLst>
                <a:path w="27939" h="635">
                  <a:moveTo>
                    <a:pt x="0" y="444"/>
                  </a:moveTo>
                  <a:lnTo>
                    <a:pt x="27429" y="444"/>
                  </a:lnTo>
                </a:path>
                <a:path w="27939" h="635">
                  <a:moveTo>
                    <a:pt x="0" y="0"/>
                  </a:moveTo>
                  <a:lnTo>
                    <a:pt x="2742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4184096" y="2021612"/>
              <a:ext cx="26034" cy="22225"/>
            </a:xfrm>
            <a:custGeom>
              <a:avLst/>
              <a:gdLst/>
              <a:ahLst/>
              <a:cxnLst/>
              <a:rect l="l" t="t" r="r" b="b"/>
              <a:pathLst>
                <a:path w="26035" h="22225">
                  <a:moveTo>
                    <a:pt x="21080" y="13081"/>
                  </a:moveTo>
                  <a:lnTo>
                    <a:pt x="22984" y="17146"/>
                  </a:lnTo>
                  <a:lnTo>
                    <a:pt x="24889" y="19686"/>
                  </a:lnTo>
                  <a:lnTo>
                    <a:pt x="25905" y="22099"/>
                  </a:lnTo>
                </a:path>
                <a:path w="26035" h="22225">
                  <a:moveTo>
                    <a:pt x="888" y="0"/>
                  </a:moveTo>
                  <a:lnTo>
                    <a:pt x="0" y="0"/>
                  </a:lnTo>
                </a:path>
                <a:path w="26035" h="22225">
                  <a:moveTo>
                    <a:pt x="4825" y="889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4189810" y="2023263"/>
              <a:ext cx="12700" cy="7620"/>
            </a:xfrm>
            <a:custGeom>
              <a:avLst/>
              <a:gdLst/>
              <a:ahLst/>
              <a:cxnLst/>
              <a:rect l="l" t="t" r="r" b="b"/>
              <a:pathLst>
                <a:path w="12700" h="7619">
                  <a:moveTo>
                    <a:pt x="12444" y="7366"/>
                  </a:moveTo>
                  <a:lnTo>
                    <a:pt x="11555" y="6604"/>
                  </a:lnTo>
                </a:path>
                <a:path w="12700" h="7619">
                  <a:moveTo>
                    <a:pt x="11555" y="6604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4154381" y="2021612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-13716" y="444"/>
                  </a:moveTo>
                  <a:lnTo>
                    <a:pt x="43432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4159079" y="2042822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2031" y="0"/>
                  </a:moveTo>
                  <a:lnTo>
                    <a:pt x="1015" y="889"/>
                  </a:lnTo>
                  <a:lnTo>
                    <a:pt x="0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4158190" y="2024152"/>
              <a:ext cx="9525" cy="8255"/>
            </a:xfrm>
            <a:custGeom>
              <a:avLst/>
              <a:gdLst/>
              <a:ahLst/>
              <a:cxnLst/>
              <a:rect l="l" t="t" r="r" b="b"/>
              <a:pathLst>
                <a:path w="9525" h="8255">
                  <a:moveTo>
                    <a:pt x="0" y="0"/>
                  </a:moveTo>
                  <a:lnTo>
                    <a:pt x="3809" y="762"/>
                  </a:lnTo>
                  <a:lnTo>
                    <a:pt x="5714" y="762"/>
                  </a:lnTo>
                  <a:lnTo>
                    <a:pt x="6730" y="1524"/>
                  </a:lnTo>
                </a:path>
                <a:path w="9525" h="8255">
                  <a:moveTo>
                    <a:pt x="6730" y="1524"/>
                  </a:moveTo>
                  <a:lnTo>
                    <a:pt x="7619" y="2413"/>
                  </a:lnTo>
                  <a:lnTo>
                    <a:pt x="8635" y="4064"/>
                  </a:lnTo>
                  <a:lnTo>
                    <a:pt x="8635" y="4826"/>
                  </a:lnTo>
                  <a:lnTo>
                    <a:pt x="8635" y="5715"/>
                  </a:lnTo>
                  <a:lnTo>
                    <a:pt x="9524" y="6477"/>
                  </a:lnTo>
                  <a:lnTo>
                    <a:pt x="9524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4155270" y="2022501"/>
              <a:ext cx="46355" cy="8890"/>
            </a:xfrm>
            <a:custGeom>
              <a:avLst/>
              <a:gdLst/>
              <a:ahLst/>
              <a:cxnLst/>
              <a:rect l="l" t="t" r="r" b="b"/>
              <a:pathLst>
                <a:path w="46354" h="8889">
                  <a:moveTo>
                    <a:pt x="0" y="0"/>
                  </a:moveTo>
                  <a:lnTo>
                    <a:pt x="1015" y="762"/>
                  </a:lnTo>
                  <a:lnTo>
                    <a:pt x="2920" y="1651"/>
                  </a:lnTo>
                  <a:lnTo>
                    <a:pt x="3809" y="2413"/>
                  </a:lnTo>
                </a:path>
                <a:path w="46354" h="8889">
                  <a:moveTo>
                    <a:pt x="46096" y="8890"/>
                  </a:moveTo>
                  <a:lnTo>
                    <a:pt x="45081" y="8128"/>
                  </a:lnTo>
                  <a:lnTo>
                    <a:pt x="44192" y="8128"/>
                  </a:lnTo>
                  <a:lnTo>
                    <a:pt x="44192" y="7366"/>
                  </a:lnTo>
                  <a:lnTo>
                    <a:pt x="43176" y="6477"/>
                  </a:lnTo>
                  <a:lnTo>
                    <a:pt x="42287" y="6477"/>
                  </a:lnTo>
                  <a:lnTo>
                    <a:pt x="41271" y="6477"/>
                  </a:lnTo>
                  <a:lnTo>
                    <a:pt x="40255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4202255" y="2032280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1015" y="0"/>
                  </a:lnTo>
                  <a:lnTo>
                    <a:pt x="1904" y="762"/>
                  </a:lnTo>
                  <a:lnTo>
                    <a:pt x="2920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4202255" y="203062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4195525" y="2028216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0" y="762"/>
                  </a:moveTo>
                  <a:lnTo>
                    <a:pt x="1015" y="0"/>
                  </a:lnTo>
                  <a:lnTo>
                    <a:pt x="2031" y="0"/>
                  </a:lnTo>
                  <a:lnTo>
                    <a:pt x="2920" y="762"/>
                  </a:lnTo>
                  <a:lnTo>
                    <a:pt x="4825" y="762"/>
                  </a:lnTo>
                  <a:lnTo>
                    <a:pt x="5841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4161111" y="2030629"/>
              <a:ext cx="44450" cy="12700"/>
            </a:xfrm>
            <a:custGeom>
              <a:avLst/>
              <a:gdLst/>
              <a:ahLst/>
              <a:cxnLst/>
              <a:rect l="l" t="t" r="r" b="b"/>
              <a:pathLst>
                <a:path w="44450" h="12700">
                  <a:moveTo>
                    <a:pt x="41144" y="0"/>
                  </a:moveTo>
                  <a:lnTo>
                    <a:pt x="42160" y="1651"/>
                  </a:lnTo>
                  <a:lnTo>
                    <a:pt x="44065" y="2413"/>
                  </a:lnTo>
                </a:path>
                <a:path w="44450" h="12700">
                  <a:moveTo>
                    <a:pt x="6603" y="1651"/>
                  </a:moveTo>
                  <a:lnTo>
                    <a:pt x="5714" y="3302"/>
                  </a:lnTo>
                  <a:lnTo>
                    <a:pt x="5714" y="4953"/>
                  </a:lnTo>
                  <a:lnTo>
                    <a:pt x="4698" y="6477"/>
                  </a:lnTo>
                  <a:lnTo>
                    <a:pt x="3809" y="7366"/>
                  </a:lnTo>
                  <a:lnTo>
                    <a:pt x="2793" y="9017"/>
                  </a:lnTo>
                  <a:lnTo>
                    <a:pt x="1904" y="10668"/>
                  </a:lnTo>
                  <a:lnTo>
                    <a:pt x="0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4038313" y="2086132"/>
              <a:ext cx="31115" cy="2540"/>
            </a:xfrm>
            <a:custGeom>
              <a:avLst/>
              <a:gdLst/>
              <a:ahLst/>
              <a:cxnLst/>
              <a:rect l="l" t="t" r="r" b="b"/>
              <a:pathLst>
                <a:path w="31114" h="2539">
                  <a:moveTo>
                    <a:pt x="0" y="0"/>
                  </a:moveTo>
                  <a:lnTo>
                    <a:pt x="30731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4038313" y="2039647"/>
              <a:ext cx="33655" cy="48895"/>
            </a:xfrm>
            <a:custGeom>
              <a:avLst/>
              <a:gdLst/>
              <a:ahLst/>
              <a:cxnLst/>
              <a:rect l="l" t="t" r="r" b="b"/>
              <a:pathLst>
                <a:path w="33654" h="48894">
                  <a:moveTo>
                    <a:pt x="16254" y="47246"/>
                  </a:moveTo>
                  <a:lnTo>
                    <a:pt x="29715" y="48136"/>
                  </a:lnTo>
                </a:path>
                <a:path w="33654" h="48894">
                  <a:moveTo>
                    <a:pt x="0" y="47246"/>
                  </a:moveTo>
                  <a:lnTo>
                    <a:pt x="19175" y="48898"/>
                  </a:lnTo>
                </a:path>
                <a:path w="33654" h="48894">
                  <a:moveTo>
                    <a:pt x="33525" y="0"/>
                  </a:moveTo>
                  <a:lnTo>
                    <a:pt x="7619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4122633" y="2042060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0" y="0"/>
                  </a:moveTo>
                  <a:lnTo>
                    <a:pt x="1015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4049484" y="2038895"/>
              <a:ext cx="79375" cy="67945"/>
            </a:xfrm>
            <a:custGeom>
              <a:avLst/>
              <a:gdLst/>
              <a:ahLst/>
              <a:cxnLst/>
              <a:rect l="l" t="t" r="r" b="b"/>
              <a:pathLst>
                <a:path w="79375" h="67944">
                  <a:moveTo>
                    <a:pt x="69596" y="0"/>
                  </a:moveTo>
                  <a:lnTo>
                    <a:pt x="0" y="0"/>
                  </a:lnTo>
                  <a:lnTo>
                    <a:pt x="0" y="30734"/>
                  </a:lnTo>
                  <a:lnTo>
                    <a:pt x="69596" y="30734"/>
                  </a:lnTo>
                  <a:lnTo>
                    <a:pt x="69596" y="0"/>
                  </a:lnTo>
                  <a:close/>
                </a:path>
                <a:path w="79375" h="67944">
                  <a:moveTo>
                    <a:pt x="79235" y="35941"/>
                  </a:moveTo>
                  <a:lnTo>
                    <a:pt x="5842" y="35941"/>
                  </a:lnTo>
                  <a:lnTo>
                    <a:pt x="5842" y="67437"/>
                  </a:lnTo>
                  <a:lnTo>
                    <a:pt x="79235" y="67437"/>
                  </a:lnTo>
                  <a:lnTo>
                    <a:pt x="79235" y="3594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4057488" y="2087783"/>
              <a:ext cx="59055" cy="6985"/>
            </a:xfrm>
            <a:custGeom>
              <a:avLst/>
              <a:gdLst/>
              <a:ahLst/>
              <a:cxnLst/>
              <a:rect l="l" t="t" r="r" b="b"/>
              <a:pathLst>
                <a:path w="59054" h="6985">
                  <a:moveTo>
                    <a:pt x="10540" y="0"/>
                  </a:moveTo>
                  <a:lnTo>
                    <a:pt x="39366" y="2413"/>
                  </a:lnTo>
                </a:path>
                <a:path w="59054" h="6985">
                  <a:moveTo>
                    <a:pt x="0" y="762"/>
                  </a:moveTo>
                  <a:lnTo>
                    <a:pt x="26794" y="3175"/>
                  </a:lnTo>
                  <a:lnTo>
                    <a:pt x="58541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4115014" y="2092609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0" y="0"/>
                  </a:moveTo>
                  <a:lnTo>
                    <a:pt x="3809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4105363" y="2050189"/>
              <a:ext cx="20320" cy="2540"/>
            </a:xfrm>
            <a:custGeom>
              <a:avLst/>
              <a:gdLst/>
              <a:ahLst/>
              <a:cxnLst/>
              <a:rect l="l" t="t" r="r" b="b"/>
              <a:pathLst>
                <a:path w="20320" h="2539">
                  <a:moveTo>
                    <a:pt x="20191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4096855" y="2090196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4" h="2539">
                  <a:moveTo>
                    <a:pt x="0" y="0"/>
                  </a:moveTo>
                  <a:lnTo>
                    <a:pt x="26794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4123649" y="2046886"/>
              <a:ext cx="29845" cy="47625"/>
            </a:xfrm>
            <a:custGeom>
              <a:avLst/>
              <a:gdLst/>
              <a:ahLst/>
              <a:cxnLst/>
              <a:rect l="l" t="t" r="r" b="b"/>
              <a:pathLst>
                <a:path w="29845" h="47625">
                  <a:moveTo>
                    <a:pt x="0" y="45722"/>
                  </a:moveTo>
                  <a:lnTo>
                    <a:pt x="14349" y="47373"/>
                  </a:lnTo>
                </a:path>
                <a:path w="29845" h="47625">
                  <a:moveTo>
                    <a:pt x="29715" y="0"/>
                  </a:moveTo>
                  <a:lnTo>
                    <a:pt x="27810" y="0"/>
                  </a:lnTo>
                </a:path>
                <a:path w="29845" h="47625">
                  <a:moveTo>
                    <a:pt x="27810" y="0"/>
                  </a:moveTo>
                  <a:lnTo>
                    <a:pt x="24889" y="889"/>
                  </a:lnTo>
                  <a:lnTo>
                    <a:pt x="19175" y="1651"/>
                  </a:lnTo>
                  <a:lnTo>
                    <a:pt x="13460" y="2540"/>
                  </a:lnTo>
                  <a:lnTo>
                    <a:pt x="9651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4125554" y="2050189"/>
              <a:ext cx="8255" cy="0"/>
            </a:xfrm>
            <a:custGeom>
              <a:avLst/>
              <a:gdLst/>
              <a:ahLst/>
              <a:cxnLst/>
              <a:rect l="l" t="t" r="r" b="b"/>
              <a:pathLst>
                <a:path w="8254">
                  <a:moveTo>
                    <a:pt x="3873" y="-13716"/>
                  </a:moveTo>
                  <a:lnTo>
                    <a:pt x="3873" y="13716"/>
                  </a:lnTo>
                </a:path>
              </a:pathLst>
            </a:custGeom>
            <a:ln w="77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4123649" y="204536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4123649" y="2019199"/>
              <a:ext cx="29845" cy="31115"/>
            </a:xfrm>
            <a:custGeom>
              <a:avLst/>
              <a:gdLst/>
              <a:ahLst/>
              <a:cxnLst/>
              <a:rect l="l" t="t" r="r" b="b"/>
              <a:pathLst>
                <a:path w="29845" h="31114">
                  <a:moveTo>
                    <a:pt x="0" y="27687"/>
                  </a:moveTo>
                  <a:lnTo>
                    <a:pt x="1015" y="28576"/>
                  </a:lnTo>
                  <a:lnTo>
                    <a:pt x="1015" y="30227"/>
                  </a:lnTo>
                  <a:lnTo>
                    <a:pt x="1904" y="30989"/>
                  </a:lnTo>
                </a:path>
                <a:path w="29845" h="31114">
                  <a:moveTo>
                    <a:pt x="12444" y="13843"/>
                  </a:moveTo>
                  <a:lnTo>
                    <a:pt x="16254" y="13081"/>
                  </a:lnTo>
                </a:path>
                <a:path w="29845" h="31114">
                  <a:moveTo>
                    <a:pt x="28826" y="2413"/>
                  </a:moveTo>
                  <a:lnTo>
                    <a:pt x="297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4146634" y="2024914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1015" y="3302"/>
                  </a:moveTo>
                  <a:lnTo>
                    <a:pt x="0" y="5715"/>
                  </a:lnTo>
                  <a:lnTo>
                    <a:pt x="1015" y="7366"/>
                  </a:lnTo>
                  <a:lnTo>
                    <a:pt x="1015" y="9779"/>
                  </a:lnTo>
                  <a:lnTo>
                    <a:pt x="1904" y="11430"/>
                  </a:lnTo>
                  <a:lnTo>
                    <a:pt x="3809" y="13081"/>
                  </a:lnTo>
                </a:path>
                <a:path w="3810" h="13335">
                  <a:moveTo>
                    <a:pt x="1015" y="3302"/>
                  </a:move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4139904" y="2021612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4">
                  <a:moveTo>
                    <a:pt x="10540" y="3302"/>
                  </a:moveTo>
                  <a:lnTo>
                    <a:pt x="12571" y="0"/>
                  </a:lnTo>
                </a:path>
                <a:path w="12700" h="10794">
                  <a:moveTo>
                    <a:pt x="0" y="10668"/>
                  </a:moveTo>
                  <a:lnTo>
                    <a:pt x="1015" y="9779"/>
                  </a:lnTo>
                  <a:lnTo>
                    <a:pt x="1904" y="9779"/>
                  </a:lnTo>
                  <a:lnTo>
                    <a:pt x="2920" y="9779"/>
                  </a:lnTo>
                  <a:lnTo>
                    <a:pt x="2920" y="9017"/>
                  </a:lnTo>
                  <a:lnTo>
                    <a:pt x="4825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4144729" y="202986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4144729" y="202821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651"/>
                  </a:moveTo>
                  <a:lnTo>
                    <a:pt x="1904" y="762"/>
                  </a:lnTo>
                </a:path>
                <a:path w="3175" h="1905">
                  <a:moveTo>
                    <a:pt x="1904" y="762"/>
                  </a:moveTo>
                  <a:lnTo>
                    <a:pt x="292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4153365" y="20191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4153365" y="201996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0" y="889"/>
                  </a:lnTo>
                  <a:lnTo>
                    <a:pt x="1015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4071838" y="2039647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4075647" y="2034694"/>
              <a:ext cx="52069" cy="5080"/>
            </a:xfrm>
            <a:custGeom>
              <a:avLst/>
              <a:gdLst/>
              <a:ahLst/>
              <a:cxnLst/>
              <a:rect l="l" t="t" r="r" b="b"/>
              <a:pathLst>
                <a:path w="52070" h="5080">
                  <a:moveTo>
                    <a:pt x="21207" y="2413"/>
                  </a:moveTo>
                  <a:lnTo>
                    <a:pt x="0" y="4953"/>
                  </a:lnTo>
                </a:path>
                <a:path w="52070" h="5080">
                  <a:moveTo>
                    <a:pt x="21207" y="2413"/>
                  </a:moveTo>
                  <a:lnTo>
                    <a:pt x="22096" y="2413"/>
                  </a:lnTo>
                </a:path>
                <a:path w="52070" h="5080">
                  <a:moveTo>
                    <a:pt x="46096" y="889"/>
                  </a:moveTo>
                  <a:lnTo>
                    <a:pt x="49906" y="0"/>
                  </a:lnTo>
                  <a:lnTo>
                    <a:pt x="5181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4097744" y="2033042"/>
              <a:ext cx="38735" cy="9525"/>
            </a:xfrm>
            <a:custGeom>
              <a:avLst/>
              <a:gdLst/>
              <a:ahLst/>
              <a:cxnLst/>
              <a:rect l="l" t="t" r="r" b="b"/>
              <a:pathLst>
                <a:path w="38735" h="9525">
                  <a:moveTo>
                    <a:pt x="29715" y="1651"/>
                  </a:moveTo>
                  <a:lnTo>
                    <a:pt x="32636" y="889"/>
                  </a:lnTo>
                  <a:lnTo>
                    <a:pt x="34540" y="889"/>
                  </a:lnTo>
                </a:path>
                <a:path w="38735" h="9525">
                  <a:moveTo>
                    <a:pt x="34540" y="889"/>
                  </a:moveTo>
                  <a:lnTo>
                    <a:pt x="37461" y="0"/>
                  </a:lnTo>
                  <a:lnTo>
                    <a:pt x="38350" y="0"/>
                  </a:lnTo>
                </a:path>
                <a:path w="38735" h="9525">
                  <a:moveTo>
                    <a:pt x="24000" y="2540"/>
                  </a:moveTo>
                  <a:lnTo>
                    <a:pt x="0" y="4064"/>
                  </a:lnTo>
                </a:path>
                <a:path w="38735" h="9525">
                  <a:moveTo>
                    <a:pt x="24000" y="2540"/>
                  </a:moveTo>
                  <a:lnTo>
                    <a:pt x="24000" y="5715"/>
                  </a:lnTo>
                  <a:lnTo>
                    <a:pt x="24889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4169746" y="1974365"/>
              <a:ext cx="36830" cy="13335"/>
            </a:xfrm>
            <a:custGeom>
              <a:avLst/>
              <a:gdLst/>
              <a:ahLst/>
              <a:cxnLst/>
              <a:rect l="l" t="t" r="r" b="b"/>
              <a:pathLst>
                <a:path w="36829" h="13335">
                  <a:moveTo>
                    <a:pt x="36445" y="0"/>
                  </a:moveTo>
                  <a:lnTo>
                    <a:pt x="35429" y="762"/>
                  </a:lnTo>
                </a:path>
                <a:path w="36829" h="13335">
                  <a:moveTo>
                    <a:pt x="0" y="12954"/>
                  </a:moveTo>
                  <a:lnTo>
                    <a:pt x="888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4167714" y="198986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4167714" y="1886983"/>
              <a:ext cx="93345" cy="104139"/>
            </a:xfrm>
            <a:custGeom>
              <a:avLst/>
              <a:gdLst/>
              <a:ahLst/>
              <a:cxnLst/>
              <a:rect l="l" t="t" r="r" b="b"/>
              <a:pathLst>
                <a:path w="93345" h="104139">
                  <a:moveTo>
                    <a:pt x="0" y="103638"/>
                  </a:moveTo>
                  <a:lnTo>
                    <a:pt x="0" y="102876"/>
                  </a:lnTo>
                  <a:lnTo>
                    <a:pt x="2031" y="100336"/>
                  </a:lnTo>
                </a:path>
                <a:path w="93345" h="104139">
                  <a:moveTo>
                    <a:pt x="15365" y="92207"/>
                  </a:moveTo>
                  <a:lnTo>
                    <a:pt x="16381" y="92207"/>
                  </a:lnTo>
                </a:path>
                <a:path w="93345" h="104139">
                  <a:moveTo>
                    <a:pt x="24000" y="91445"/>
                  </a:moveTo>
                  <a:lnTo>
                    <a:pt x="33652" y="89794"/>
                  </a:lnTo>
                  <a:lnTo>
                    <a:pt x="34540" y="89794"/>
                  </a:lnTo>
                  <a:lnTo>
                    <a:pt x="35556" y="89032"/>
                  </a:lnTo>
                  <a:lnTo>
                    <a:pt x="36445" y="87381"/>
                  </a:lnTo>
                </a:path>
                <a:path w="93345" h="104139">
                  <a:moveTo>
                    <a:pt x="37461" y="88143"/>
                  </a:moveTo>
                  <a:lnTo>
                    <a:pt x="36445" y="89032"/>
                  </a:lnTo>
                  <a:lnTo>
                    <a:pt x="35556" y="89794"/>
                  </a:lnTo>
                  <a:lnTo>
                    <a:pt x="33652" y="89794"/>
                  </a:lnTo>
                </a:path>
                <a:path w="93345" h="104139">
                  <a:moveTo>
                    <a:pt x="16381" y="92207"/>
                  </a:moveTo>
                  <a:lnTo>
                    <a:pt x="19175" y="91445"/>
                  </a:lnTo>
                  <a:lnTo>
                    <a:pt x="24000" y="91445"/>
                  </a:lnTo>
                </a:path>
                <a:path w="93345" h="104139">
                  <a:moveTo>
                    <a:pt x="2920" y="98812"/>
                  </a:moveTo>
                  <a:lnTo>
                    <a:pt x="4825" y="97161"/>
                  </a:lnTo>
                  <a:lnTo>
                    <a:pt x="6730" y="96272"/>
                  </a:lnTo>
                  <a:lnTo>
                    <a:pt x="8635" y="94620"/>
                  </a:lnTo>
                  <a:lnTo>
                    <a:pt x="10540" y="93858"/>
                  </a:lnTo>
                  <a:lnTo>
                    <a:pt x="12571" y="93096"/>
                  </a:lnTo>
                  <a:lnTo>
                    <a:pt x="15365" y="92207"/>
                  </a:lnTo>
                </a:path>
                <a:path w="93345" h="104139">
                  <a:moveTo>
                    <a:pt x="80637" y="22861"/>
                  </a:moveTo>
                  <a:lnTo>
                    <a:pt x="82542" y="18797"/>
                  </a:lnTo>
                </a:path>
                <a:path w="93345" h="104139">
                  <a:moveTo>
                    <a:pt x="70097" y="33530"/>
                  </a:moveTo>
                  <a:lnTo>
                    <a:pt x="89273" y="0"/>
                  </a:lnTo>
                </a:path>
                <a:path w="93345" h="104139">
                  <a:moveTo>
                    <a:pt x="93082" y="1651"/>
                  </a:moveTo>
                  <a:lnTo>
                    <a:pt x="77717" y="2781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4261813" y="1883681"/>
              <a:ext cx="187960" cy="1905"/>
            </a:xfrm>
            <a:custGeom>
              <a:avLst/>
              <a:gdLst/>
              <a:ahLst/>
              <a:cxnLst/>
              <a:rect l="l" t="t" r="r" b="b"/>
              <a:pathLst>
                <a:path w="187960" h="1905">
                  <a:moveTo>
                    <a:pt x="-13716" y="825"/>
                  </a:moveTo>
                  <a:lnTo>
                    <a:pt x="201660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4262702" y="1882157"/>
              <a:ext cx="115570" cy="1905"/>
            </a:xfrm>
            <a:custGeom>
              <a:avLst/>
              <a:gdLst/>
              <a:ahLst/>
              <a:cxnLst/>
              <a:rect l="l" t="t" r="r" b="b"/>
              <a:pathLst>
                <a:path w="115570" h="1905">
                  <a:moveTo>
                    <a:pt x="-13716" y="762"/>
                  </a:moveTo>
                  <a:lnTo>
                    <a:pt x="128768" y="762"/>
                  </a:lnTo>
                </a:path>
              </a:pathLst>
            </a:custGeom>
            <a:ln w="28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4267528" y="1811921"/>
              <a:ext cx="37465" cy="64135"/>
            </a:xfrm>
            <a:custGeom>
              <a:avLst/>
              <a:gdLst/>
              <a:ahLst/>
              <a:cxnLst/>
              <a:rect l="l" t="t" r="r" b="b"/>
              <a:pathLst>
                <a:path w="37464" h="64135">
                  <a:moveTo>
                    <a:pt x="37334" y="0"/>
                  </a:moveTo>
                  <a:lnTo>
                    <a:pt x="0" y="6363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4256988" y="1825003"/>
              <a:ext cx="36830" cy="62230"/>
            </a:xfrm>
            <a:custGeom>
              <a:avLst/>
              <a:gdLst/>
              <a:ahLst/>
              <a:cxnLst/>
              <a:rect l="l" t="t" r="r" b="b"/>
              <a:pathLst>
                <a:path w="36829" h="62230">
                  <a:moveTo>
                    <a:pt x="24889" y="27687"/>
                  </a:moveTo>
                  <a:lnTo>
                    <a:pt x="25905" y="25274"/>
                  </a:lnTo>
                </a:path>
                <a:path w="36829" h="62230">
                  <a:moveTo>
                    <a:pt x="0" y="61979"/>
                  </a:moveTo>
                  <a:lnTo>
                    <a:pt x="3644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4255972" y="1888634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0" y="7366"/>
                  </a:moveTo>
                  <a:lnTo>
                    <a:pt x="482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4250257" y="1852691"/>
              <a:ext cx="31750" cy="53340"/>
            </a:xfrm>
            <a:custGeom>
              <a:avLst/>
              <a:gdLst/>
              <a:ahLst/>
              <a:cxnLst/>
              <a:rect l="l" t="t" r="r" b="b"/>
              <a:pathLst>
                <a:path w="31750" h="53339">
                  <a:moveTo>
                    <a:pt x="4825" y="44960"/>
                  </a:moveTo>
                  <a:lnTo>
                    <a:pt x="5714" y="43309"/>
                  </a:lnTo>
                </a:path>
                <a:path w="31750" h="53339">
                  <a:moveTo>
                    <a:pt x="2920" y="48136"/>
                  </a:moveTo>
                  <a:lnTo>
                    <a:pt x="3809" y="46611"/>
                  </a:lnTo>
                </a:path>
                <a:path w="31750" h="53339">
                  <a:moveTo>
                    <a:pt x="1904" y="49787"/>
                  </a:moveTo>
                  <a:lnTo>
                    <a:pt x="2920" y="48136"/>
                  </a:lnTo>
                </a:path>
                <a:path w="31750" h="53339">
                  <a:moveTo>
                    <a:pt x="10540" y="35943"/>
                  </a:moveTo>
                  <a:lnTo>
                    <a:pt x="31620" y="0"/>
                  </a:lnTo>
                </a:path>
                <a:path w="31750" h="53339">
                  <a:moveTo>
                    <a:pt x="0" y="53089"/>
                  </a:moveTo>
                  <a:lnTo>
                    <a:pt x="1904" y="497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4214700" y="1809508"/>
              <a:ext cx="90170" cy="155575"/>
            </a:xfrm>
            <a:custGeom>
              <a:avLst/>
              <a:gdLst/>
              <a:ahLst/>
              <a:cxnLst/>
              <a:rect l="l" t="t" r="r" b="b"/>
              <a:pathLst>
                <a:path w="90170" h="155575">
                  <a:moveTo>
                    <a:pt x="52827" y="66044"/>
                  </a:moveTo>
                  <a:lnTo>
                    <a:pt x="46096" y="79125"/>
                  </a:lnTo>
                </a:path>
                <a:path w="90170" h="155575">
                  <a:moveTo>
                    <a:pt x="89273" y="4826"/>
                  </a:moveTo>
                  <a:lnTo>
                    <a:pt x="90162" y="2413"/>
                  </a:lnTo>
                </a:path>
                <a:path w="90170" h="155575">
                  <a:moveTo>
                    <a:pt x="78733" y="15494"/>
                  </a:moveTo>
                  <a:lnTo>
                    <a:pt x="87368" y="0"/>
                  </a:lnTo>
                </a:path>
                <a:path w="90170" h="155575">
                  <a:moveTo>
                    <a:pt x="6730" y="138692"/>
                  </a:moveTo>
                  <a:lnTo>
                    <a:pt x="23111" y="111004"/>
                  </a:lnTo>
                </a:path>
                <a:path w="90170" h="155575">
                  <a:moveTo>
                    <a:pt x="30731" y="105289"/>
                  </a:moveTo>
                  <a:lnTo>
                    <a:pt x="18286" y="126499"/>
                  </a:lnTo>
                </a:path>
                <a:path w="90170" h="155575">
                  <a:moveTo>
                    <a:pt x="13460" y="132977"/>
                  </a:moveTo>
                  <a:lnTo>
                    <a:pt x="21207" y="120784"/>
                  </a:lnTo>
                </a:path>
                <a:path w="90170" h="155575">
                  <a:moveTo>
                    <a:pt x="2920" y="150123"/>
                  </a:moveTo>
                  <a:lnTo>
                    <a:pt x="7746" y="142757"/>
                  </a:lnTo>
                </a:path>
                <a:path w="90170" h="155575">
                  <a:moveTo>
                    <a:pt x="0" y="155076"/>
                  </a:moveTo>
                  <a:lnTo>
                    <a:pt x="2920" y="1501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4213811" y="196458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4213811" y="196458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4206192" y="1936008"/>
              <a:ext cx="27305" cy="36830"/>
            </a:xfrm>
            <a:custGeom>
              <a:avLst/>
              <a:gdLst/>
              <a:ahLst/>
              <a:cxnLst/>
              <a:rect l="l" t="t" r="r" b="b"/>
              <a:pathLst>
                <a:path w="27304" h="36830">
                  <a:moveTo>
                    <a:pt x="16254" y="16257"/>
                  </a:moveTo>
                  <a:lnTo>
                    <a:pt x="21969" y="6477"/>
                  </a:lnTo>
                </a:path>
                <a:path w="27304" h="36830">
                  <a:moveTo>
                    <a:pt x="1904" y="34292"/>
                  </a:moveTo>
                  <a:lnTo>
                    <a:pt x="3809" y="30989"/>
                  </a:lnTo>
                </a:path>
                <a:path w="27304" h="36830">
                  <a:moveTo>
                    <a:pt x="3809" y="30989"/>
                  </a:moveTo>
                  <a:lnTo>
                    <a:pt x="7619" y="24385"/>
                  </a:lnTo>
                  <a:lnTo>
                    <a:pt x="15238" y="12192"/>
                  </a:lnTo>
                </a:path>
                <a:path w="27304" h="36830">
                  <a:moveTo>
                    <a:pt x="26794" y="0"/>
                  </a:moveTo>
                  <a:lnTo>
                    <a:pt x="17143" y="13843"/>
                  </a:lnTo>
                  <a:lnTo>
                    <a:pt x="12444" y="21972"/>
                  </a:lnTo>
                </a:path>
                <a:path w="27304" h="36830">
                  <a:moveTo>
                    <a:pt x="12444" y="21972"/>
                  </a:moveTo>
                  <a:lnTo>
                    <a:pt x="8508" y="27687"/>
                  </a:lnTo>
                  <a:lnTo>
                    <a:pt x="5714" y="31752"/>
                  </a:lnTo>
                </a:path>
                <a:path w="27304" h="36830">
                  <a:moveTo>
                    <a:pt x="0" y="36705"/>
                  </a:moveTo>
                  <a:lnTo>
                    <a:pt x="1904" y="342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4207081" y="1923689"/>
              <a:ext cx="33020" cy="50165"/>
            </a:xfrm>
            <a:custGeom>
              <a:avLst/>
              <a:gdLst/>
              <a:ahLst/>
              <a:cxnLst/>
              <a:rect l="l" t="t" r="r" b="b"/>
              <a:pathLst>
                <a:path w="33020" h="50164">
                  <a:moveTo>
                    <a:pt x="4825" y="44071"/>
                  </a:moveTo>
                  <a:lnTo>
                    <a:pt x="1904" y="47373"/>
                  </a:lnTo>
                  <a:lnTo>
                    <a:pt x="0" y="49787"/>
                  </a:lnTo>
                </a:path>
                <a:path w="33020" h="50164">
                  <a:moveTo>
                    <a:pt x="28826" y="6604"/>
                  </a:moveTo>
                  <a:lnTo>
                    <a:pt x="3263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4244543" y="1909845"/>
              <a:ext cx="3810" cy="6985"/>
            </a:xfrm>
            <a:custGeom>
              <a:avLst/>
              <a:gdLst/>
              <a:ahLst/>
              <a:cxnLst/>
              <a:rect l="l" t="t" r="r" b="b"/>
              <a:pathLst>
                <a:path w="3810" h="6985">
                  <a:moveTo>
                    <a:pt x="0" y="6477"/>
                  </a:moveTo>
                  <a:lnTo>
                    <a:pt x="3809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4040218" y="1811159"/>
              <a:ext cx="13970" cy="19050"/>
            </a:xfrm>
            <a:custGeom>
              <a:avLst/>
              <a:gdLst/>
              <a:ahLst/>
              <a:cxnLst/>
              <a:rect l="l" t="t" r="r" b="b"/>
              <a:pathLst>
                <a:path w="13970" h="19050">
                  <a:moveTo>
                    <a:pt x="13460" y="0"/>
                  </a:moveTo>
                  <a:lnTo>
                    <a:pt x="6730" y="9779"/>
                  </a:lnTo>
                  <a:lnTo>
                    <a:pt x="0" y="1867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4053678" y="1793124"/>
              <a:ext cx="13335" cy="18415"/>
            </a:xfrm>
            <a:custGeom>
              <a:avLst/>
              <a:gdLst/>
              <a:ahLst/>
              <a:cxnLst/>
              <a:rect l="l" t="t" r="r" b="b"/>
              <a:pathLst>
                <a:path w="13335" h="18414">
                  <a:moveTo>
                    <a:pt x="13333" y="0"/>
                  </a:moveTo>
                  <a:lnTo>
                    <a:pt x="6730" y="9017"/>
                  </a:lnTo>
                  <a:lnTo>
                    <a:pt x="0" y="18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3960596" y="1970300"/>
              <a:ext cx="22225" cy="31115"/>
            </a:xfrm>
            <a:custGeom>
              <a:avLst/>
              <a:gdLst/>
              <a:ahLst/>
              <a:cxnLst/>
              <a:rect l="l" t="t" r="r" b="b"/>
              <a:pathLst>
                <a:path w="22225" h="31114">
                  <a:moveTo>
                    <a:pt x="0" y="30989"/>
                  </a:moveTo>
                  <a:lnTo>
                    <a:pt x="22096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3842623" y="1973476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0" y="0"/>
                  </a:moveTo>
                  <a:lnTo>
                    <a:pt x="1015" y="660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3814813" y="1968649"/>
              <a:ext cx="18415" cy="123825"/>
            </a:xfrm>
            <a:custGeom>
              <a:avLst/>
              <a:gdLst/>
              <a:ahLst/>
              <a:cxnLst/>
              <a:rect l="l" t="t" r="r" b="b"/>
              <a:pathLst>
                <a:path w="18414" h="123825">
                  <a:moveTo>
                    <a:pt x="14349" y="5715"/>
                  </a:moveTo>
                  <a:lnTo>
                    <a:pt x="13460" y="0"/>
                  </a:lnTo>
                </a:path>
                <a:path w="18414" h="123825">
                  <a:moveTo>
                    <a:pt x="18286" y="7366"/>
                  </a:moveTo>
                  <a:lnTo>
                    <a:pt x="17270" y="2413"/>
                  </a:lnTo>
                </a:path>
                <a:path w="18414" h="123825">
                  <a:moveTo>
                    <a:pt x="1904" y="123197"/>
                  </a:moveTo>
                  <a:lnTo>
                    <a:pt x="7746" y="118244"/>
                  </a:lnTo>
                </a:path>
                <a:path w="18414" h="123825">
                  <a:moveTo>
                    <a:pt x="5714" y="117482"/>
                  </a:moveTo>
                  <a:lnTo>
                    <a:pt x="0" y="1215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3819638" y="2086132"/>
              <a:ext cx="5715" cy="5080"/>
            </a:xfrm>
            <a:custGeom>
              <a:avLst/>
              <a:gdLst/>
              <a:ahLst/>
              <a:cxnLst/>
              <a:rect l="l" t="t" r="r" b="b"/>
              <a:pathLst>
                <a:path w="5714" h="5080">
                  <a:moveTo>
                    <a:pt x="0" y="4826"/>
                  </a:moveTo>
                  <a:lnTo>
                    <a:pt x="5714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3817733" y="2001290"/>
              <a:ext cx="142875" cy="80010"/>
            </a:xfrm>
            <a:custGeom>
              <a:avLst/>
              <a:gdLst/>
              <a:ahLst/>
              <a:cxnLst/>
              <a:rect l="l" t="t" r="r" b="b"/>
              <a:pathLst>
                <a:path w="142875" h="80010">
                  <a:moveTo>
                    <a:pt x="0" y="79888"/>
                  </a:moveTo>
                  <a:lnTo>
                    <a:pt x="2793" y="78363"/>
                  </a:lnTo>
                </a:path>
                <a:path w="142875" h="80010">
                  <a:moveTo>
                    <a:pt x="117972" y="35816"/>
                  </a:moveTo>
                  <a:lnTo>
                    <a:pt x="142862" y="0"/>
                  </a:lnTo>
                </a:path>
                <a:path w="142875" h="80010">
                  <a:moveTo>
                    <a:pt x="33525" y="8890"/>
                  </a:moveTo>
                  <a:lnTo>
                    <a:pt x="36445" y="19559"/>
                  </a:lnTo>
                </a:path>
                <a:path w="142875" h="80010">
                  <a:moveTo>
                    <a:pt x="21969" y="21210"/>
                  </a:moveTo>
                  <a:lnTo>
                    <a:pt x="21080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3840718" y="2009419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4" h="10160">
                  <a:moveTo>
                    <a:pt x="0" y="0"/>
                  </a:moveTo>
                  <a:lnTo>
                    <a:pt x="1904" y="977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3948151" y="2042822"/>
              <a:ext cx="24130" cy="34290"/>
            </a:xfrm>
            <a:custGeom>
              <a:avLst/>
              <a:gdLst/>
              <a:ahLst/>
              <a:cxnLst/>
              <a:rect l="l" t="t" r="r" b="b"/>
              <a:pathLst>
                <a:path w="24129" h="34289">
                  <a:moveTo>
                    <a:pt x="0" y="0"/>
                  </a:moveTo>
                  <a:lnTo>
                    <a:pt x="10540" y="3302"/>
                  </a:lnTo>
                </a:path>
                <a:path w="24129" h="34289">
                  <a:moveTo>
                    <a:pt x="2920" y="31116"/>
                  </a:moveTo>
                  <a:lnTo>
                    <a:pt x="24000" y="34292"/>
                  </a:lnTo>
                </a:path>
                <a:path w="24129" h="34289">
                  <a:moveTo>
                    <a:pt x="13460" y="20448"/>
                  </a:moveTo>
                  <a:lnTo>
                    <a:pt x="9524" y="19686"/>
                  </a:lnTo>
                </a:path>
                <a:path w="24129" h="34289">
                  <a:moveTo>
                    <a:pt x="3809" y="33530"/>
                  </a:moveTo>
                  <a:lnTo>
                    <a:pt x="10540" y="342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3953865" y="2046124"/>
              <a:ext cx="50800" cy="32384"/>
            </a:xfrm>
            <a:custGeom>
              <a:avLst/>
              <a:gdLst/>
              <a:ahLst/>
              <a:cxnLst/>
              <a:rect l="l" t="t" r="r" b="b"/>
              <a:pathLst>
                <a:path w="50800" h="32385">
                  <a:moveTo>
                    <a:pt x="0" y="29338"/>
                  </a:moveTo>
                  <a:lnTo>
                    <a:pt x="13460" y="31879"/>
                  </a:lnTo>
                </a:path>
                <a:path w="50800" h="32385">
                  <a:moveTo>
                    <a:pt x="50795" y="0"/>
                  </a:moveTo>
                  <a:lnTo>
                    <a:pt x="4698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3987517" y="2079654"/>
              <a:ext cx="15240" cy="1905"/>
            </a:xfrm>
            <a:custGeom>
              <a:avLst/>
              <a:gdLst/>
              <a:ahLst/>
              <a:cxnLst/>
              <a:rect l="l" t="t" r="r" b="b"/>
              <a:pathLst>
                <a:path w="15239" h="1905">
                  <a:moveTo>
                    <a:pt x="0" y="0"/>
                  </a:moveTo>
                  <a:lnTo>
                    <a:pt x="15238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3996152" y="2082068"/>
              <a:ext cx="10795" cy="1905"/>
            </a:xfrm>
            <a:custGeom>
              <a:avLst/>
              <a:gdLst/>
              <a:ahLst/>
              <a:cxnLst/>
              <a:rect l="l" t="t" r="r" b="b"/>
              <a:pathLst>
                <a:path w="10795" h="1905">
                  <a:moveTo>
                    <a:pt x="0" y="762"/>
                  </a:moveTo>
                  <a:lnTo>
                    <a:pt x="7619" y="1651"/>
                  </a:lnTo>
                </a:path>
                <a:path w="10795" h="1905">
                  <a:moveTo>
                    <a:pt x="1904" y="0"/>
                  </a:moveTo>
                  <a:lnTo>
                    <a:pt x="1054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3998946" y="206161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920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4004661" y="20461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4009486" y="20453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1904" y="762"/>
                  </a:moveTo>
                  <a:lnTo>
                    <a:pt x="4825" y="0"/>
                  </a:lnTo>
                  <a:lnTo>
                    <a:pt x="9651" y="0"/>
                  </a:lnTo>
                </a:path>
                <a:path w="10160" h="1269">
                  <a:moveTo>
                    <a:pt x="1015" y="762"/>
                  </a:moveTo>
                  <a:lnTo>
                    <a:pt x="1904" y="762"/>
                  </a:lnTo>
                </a:path>
                <a:path w="10160" h="1269">
                  <a:moveTo>
                    <a:pt x="0" y="762"/>
                  </a:moveTo>
                  <a:lnTo>
                    <a:pt x="101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4003772" y="2083719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4002756" y="2045362"/>
              <a:ext cx="31115" cy="39370"/>
            </a:xfrm>
            <a:custGeom>
              <a:avLst/>
              <a:gdLst/>
              <a:ahLst/>
              <a:cxnLst/>
              <a:rect l="l" t="t" r="r" b="b"/>
              <a:pathLst>
                <a:path w="31114" h="39369">
                  <a:moveTo>
                    <a:pt x="3936" y="37467"/>
                  </a:moveTo>
                  <a:lnTo>
                    <a:pt x="8635" y="38356"/>
                  </a:lnTo>
                </a:path>
                <a:path w="31114" h="39369">
                  <a:moveTo>
                    <a:pt x="0" y="35816"/>
                  </a:moveTo>
                  <a:lnTo>
                    <a:pt x="15365" y="37467"/>
                  </a:lnTo>
                  <a:lnTo>
                    <a:pt x="30731" y="39118"/>
                  </a:lnTo>
                </a:path>
                <a:path w="31114" h="39369">
                  <a:moveTo>
                    <a:pt x="6730" y="762"/>
                  </a:moveTo>
                  <a:lnTo>
                    <a:pt x="6730" y="762"/>
                  </a:lnTo>
                  <a:lnTo>
                    <a:pt x="6730" y="12192"/>
                  </a:lnTo>
                  <a:lnTo>
                    <a:pt x="5841" y="13843"/>
                  </a:lnTo>
                  <a:lnTo>
                    <a:pt x="5841" y="15494"/>
                  </a:lnTo>
                  <a:lnTo>
                    <a:pt x="4825" y="16257"/>
                  </a:lnTo>
                </a:path>
                <a:path w="31114" h="39369">
                  <a:moveTo>
                    <a:pt x="16381" y="0"/>
                  </a:moveTo>
                  <a:lnTo>
                    <a:pt x="17270" y="3175"/>
                  </a:lnTo>
                  <a:lnTo>
                    <a:pt x="17270" y="6477"/>
                  </a:lnTo>
                  <a:lnTo>
                    <a:pt x="17270" y="9779"/>
                  </a:lnTo>
                  <a:lnTo>
                    <a:pt x="16381" y="10541"/>
                  </a:lnTo>
                  <a:lnTo>
                    <a:pt x="16381" y="12192"/>
                  </a:lnTo>
                  <a:lnTo>
                    <a:pt x="16381" y="13843"/>
                  </a:lnTo>
                  <a:lnTo>
                    <a:pt x="15365" y="1460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4001867" y="206161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3958691" y="2046124"/>
              <a:ext cx="59690" cy="15875"/>
            </a:xfrm>
            <a:custGeom>
              <a:avLst/>
              <a:gdLst/>
              <a:ahLst/>
              <a:cxnLst/>
              <a:rect l="l" t="t" r="r" b="b"/>
              <a:pathLst>
                <a:path w="59689" h="15875">
                  <a:moveTo>
                    <a:pt x="59430" y="13843"/>
                  </a:moveTo>
                  <a:lnTo>
                    <a:pt x="58541" y="14732"/>
                  </a:lnTo>
                  <a:lnTo>
                    <a:pt x="49906" y="14732"/>
                  </a:lnTo>
                  <a:lnTo>
                    <a:pt x="48890" y="15494"/>
                  </a:lnTo>
                </a:path>
                <a:path w="59689" h="15875">
                  <a:moveTo>
                    <a:pt x="0" y="0"/>
                  </a:moveTo>
                  <a:lnTo>
                    <a:pt x="6730" y="1651"/>
                  </a:lnTo>
                </a:path>
                <a:path w="59689" h="15875">
                  <a:moveTo>
                    <a:pt x="13460" y="2413"/>
                  </a:moveTo>
                  <a:lnTo>
                    <a:pt x="15365" y="3302"/>
                  </a:lnTo>
                  <a:lnTo>
                    <a:pt x="16254" y="3302"/>
                  </a:lnTo>
                  <a:lnTo>
                    <a:pt x="18159" y="3302"/>
                  </a:lnTo>
                  <a:lnTo>
                    <a:pt x="19175" y="3302"/>
                  </a:lnTo>
                  <a:lnTo>
                    <a:pt x="22096" y="4064"/>
                  </a:lnTo>
                  <a:lnTo>
                    <a:pt x="2590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3965421" y="2046886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60" h="1905">
                  <a:moveTo>
                    <a:pt x="26794" y="1651"/>
                  </a:moveTo>
                  <a:lnTo>
                    <a:pt x="28699" y="1651"/>
                  </a:lnTo>
                  <a:lnTo>
                    <a:pt x="31620" y="889"/>
                  </a:lnTo>
                  <a:lnTo>
                    <a:pt x="32636" y="889"/>
                  </a:lnTo>
                  <a:lnTo>
                    <a:pt x="35429" y="0"/>
                  </a:lnTo>
                </a:path>
                <a:path w="35560" h="1905">
                  <a:moveTo>
                    <a:pt x="0" y="889"/>
                  </a:moveTo>
                  <a:lnTo>
                    <a:pt x="673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3972152" y="2077114"/>
              <a:ext cx="15875" cy="2540"/>
            </a:xfrm>
            <a:custGeom>
              <a:avLst/>
              <a:gdLst/>
              <a:ahLst/>
              <a:cxnLst/>
              <a:rect l="l" t="t" r="r" b="b"/>
              <a:pathLst>
                <a:path w="15875" h="2539">
                  <a:moveTo>
                    <a:pt x="3809" y="889"/>
                  </a:moveTo>
                  <a:lnTo>
                    <a:pt x="15365" y="2540"/>
                  </a:lnTo>
                </a:path>
                <a:path w="15875" h="2539">
                  <a:moveTo>
                    <a:pt x="0" y="0"/>
                  </a:moveTo>
                  <a:lnTo>
                    <a:pt x="3809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3961612" y="2062508"/>
              <a:ext cx="37465" cy="2540"/>
            </a:xfrm>
            <a:custGeom>
              <a:avLst/>
              <a:gdLst/>
              <a:ahLst/>
              <a:cxnLst/>
              <a:rect l="l" t="t" r="r" b="b"/>
              <a:pathLst>
                <a:path w="37464" h="2539">
                  <a:moveTo>
                    <a:pt x="37334" y="0"/>
                  </a:moveTo>
                  <a:lnTo>
                    <a:pt x="32509" y="762"/>
                  </a:lnTo>
                  <a:lnTo>
                    <a:pt x="27810" y="762"/>
                  </a:lnTo>
                  <a:lnTo>
                    <a:pt x="22984" y="1524"/>
                  </a:lnTo>
                  <a:lnTo>
                    <a:pt x="18159" y="1524"/>
                  </a:lnTo>
                  <a:lnTo>
                    <a:pt x="13333" y="2413"/>
                  </a:lnTo>
                  <a:lnTo>
                    <a:pt x="8635" y="1524"/>
                  </a:lnTo>
                  <a:lnTo>
                    <a:pt x="4698" y="1524"/>
                  </a:lnTo>
                  <a:lnTo>
                    <a:pt x="888" y="762"/>
                  </a:ln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3958691" y="2077114"/>
              <a:ext cx="39370" cy="5715"/>
            </a:xfrm>
            <a:custGeom>
              <a:avLst/>
              <a:gdLst/>
              <a:ahLst/>
              <a:cxnLst/>
              <a:rect l="l" t="t" r="r" b="b"/>
              <a:pathLst>
                <a:path w="39370" h="5714">
                  <a:moveTo>
                    <a:pt x="0" y="0"/>
                  </a:moveTo>
                  <a:lnTo>
                    <a:pt x="7619" y="1651"/>
                  </a:lnTo>
                  <a:lnTo>
                    <a:pt x="22096" y="3302"/>
                  </a:lnTo>
                  <a:lnTo>
                    <a:pt x="37461" y="5715"/>
                  </a:lnTo>
                </a:path>
                <a:path w="39370" h="5714">
                  <a:moveTo>
                    <a:pt x="8635" y="889"/>
                  </a:moveTo>
                  <a:lnTo>
                    <a:pt x="22096" y="2540"/>
                  </a:lnTo>
                  <a:lnTo>
                    <a:pt x="39366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3984597" y="2048537"/>
              <a:ext cx="7620" cy="1270"/>
            </a:xfrm>
            <a:custGeom>
              <a:avLst/>
              <a:gdLst/>
              <a:ahLst/>
              <a:cxnLst/>
              <a:rect l="l" t="t" r="r" b="b"/>
              <a:pathLst>
                <a:path w="7620" h="1269">
                  <a:moveTo>
                    <a:pt x="7619" y="0"/>
                  </a:moveTo>
                  <a:lnTo>
                    <a:pt x="4825" y="889"/>
                  </a:lnTo>
                  <a:lnTo>
                    <a:pt x="1904" y="889"/>
                  </a:ln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3828273" y="214328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3855068" y="2059206"/>
              <a:ext cx="26034" cy="9525"/>
            </a:xfrm>
            <a:custGeom>
              <a:avLst/>
              <a:gdLst/>
              <a:ahLst/>
              <a:cxnLst/>
              <a:rect l="l" t="t" r="r" b="b"/>
              <a:pathLst>
                <a:path w="26035" h="9525">
                  <a:moveTo>
                    <a:pt x="25905" y="0"/>
                  </a:moveTo>
                  <a:lnTo>
                    <a:pt x="0" y="9017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3857989" y="2050189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39">
                  <a:moveTo>
                    <a:pt x="0" y="0"/>
                  </a:moveTo>
                  <a:lnTo>
                    <a:pt x="673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3855068" y="2048537"/>
              <a:ext cx="6985" cy="19685"/>
            </a:xfrm>
            <a:custGeom>
              <a:avLst/>
              <a:gdLst/>
              <a:ahLst/>
              <a:cxnLst/>
              <a:rect l="l" t="t" r="r" b="b"/>
              <a:pathLst>
                <a:path w="6985" h="19685">
                  <a:moveTo>
                    <a:pt x="2920" y="0"/>
                  </a:moveTo>
                  <a:lnTo>
                    <a:pt x="5841" y="1651"/>
                  </a:lnTo>
                </a:path>
                <a:path w="6985" h="19685">
                  <a:moveTo>
                    <a:pt x="0" y="19686"/>
                  </a:moveTo>
                  <a:lnTo>
                    <a:pt x="6730" y="16384"/>
                  </a:lnTo>
                </a:path>
                <a:path w="6985" h="19685">
                  <a:moveTo>
                    <a:pt x="1904" y="12319"/>
                  </a:moveTo>
                  <a:lnTo>
                    <a:pt x="6730" y="106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3856973" y="2064921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5841" y="0"/>
                  </a:move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3856084" y="2028216"/>
              <a:ext cx="62865" cy="2540"/>
            </a:xfrm>
            <a:custGeom>
              <a:avLst/>
              <a:gdLst/>
              <a:ahLst/>
              <a:cxnLst/>
              <a:rect l="l" t="t" r="r" b="b"/>
              <a:pathLst>
                <a:path w="62864" h="2539">
                  <a:moveTo>
                    <a:pt x="-13716" y="1206"/>
                  </a:moveTo>
                  <a:lnTo>
                    <a:pt x="76068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3859005" y="2038758"/>
              <a:ext cx="63500" cy="6985"/>
            </a:xfrm>
            <a:custGeom>
              <a:avLst/>
              <a:gdLst/>
              <a:ahLst/>
              <a:cxnLst/>
              <a:rect l="l" t="t" r="r" b="b"/>
              <a:pathLst>
                <a:path w="63500" h="6985">
                  <a:moveTo>
                    <a:pt x="0" y="0"/>
                  </a:moveTo>
                  <a:lnTo>
                    <a:pt x="888" y="2540"/>
                  </a:lnTo>
                </a:path>
                <a:path w="63500" h="6985">
                  <a:moveTo>
                    <a:pt x="61335" y="6604"/>
                  </a:moveTo>
                  <a:lnTo>
                    <a:pt x="6324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3861798" y="2043711"/>
              <a:ext cx="95885" cy="30480"/>
            </a:xfrm>
            <a:custGeom>
              <a:avLst/>
              <a:gdLst/>
              <a:ahLst/>
              <a:cxnLst/>
              <a:rect l="l" t="t" r="r" b="b"/>
              <a:pathLst>
                <a:path w="95885" h="30480">
                  <a:moveTo>
                    <a:pt x="1015" y="2413"/>
                  </a:moveTo>
                  <a:lnTo>
                    <a:pt x="0" y="0"/>
                  </a:lnTo>
                </a:path>
                <a:path w="95885" h="30480">
                  <a:moveTo>
                    <a:pt x="70986" y="26925"/>
                  </a:moveTo>
                  <a:lnTo>
                    <a:pt x="82542" y="29338"/>
                  </a:lnTo>
                </a:path>
                <a:path w="95885" h="30480">
                  <a:moveTo>
                    <a:pt x="70097" y="11430"/>
                  </a:moveTo>
                  <a:lnTo>
                    <a:pt x="81526" y="15494"/>
                  </a:lnTo>
                  <a:lnTo>
                    <a:pt x="95876" y="18797"/>
                  </a:lnTo>
                </a:path>
                <a:path w="95885" h="30480">
                  <a:moveTo>
                    <a:pt x="68065" y="28576"/>
                  </a:moveTo>
                  <a:lnTo>
                    <a:pt x="75812" y="30227"/>
                  </a:lnTo>
                </a:path>
                <a:path w="95885" h="30480">
                  <a:moveTo>
                    <a:pt x="62351" y="26036"/>
                  </a:moveTo>
                  <a:lnTo>
                    <a:pt x="73907" y="285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3864719" y="2052602"/>
              <a:ext cx="89535" cy="24130"/>
            </a:xfrm>
            <a:custGeom>
              <a:avLst/>
              <a:gdLst/>
              <a:ahLst/>
              <a:cxnLst/>
              <a:rect l="l" t="t" r="r" b="b"/>
              <a:pathLst>
                <a:path w="89535" h="24130">
                  <a:moveTo>
                    <a:pt x="79621" y="20448"/>
                  </a:moveTo>
                  <a:lnTo>
                    <a:pt x="86352" y="21337"/>
                  </a:lnTo>
                </a:path>
                <a:path w="89535" h="24130">
                  <a:moveTo>
                    <a:pt x="70986" y="19686"/>
                  </a:moveTo>
                  <a:lnTo>
                    <a:pt x="76701" y="21337"/>
                  </a:lnTo>
                </a:path>
                <a:path w="89535" h="24130">
                  <a:moveTo>
                    <a:pt x="72891" y="21337"/>
                  </a:moveTo>
                  <a:lnTo>
                    <a:pt x="79621" y="22099"/>
                  </a:lnTo>
                  <a:lnTo>
                    <a:pt x="87241" y="23750"/>
                  </a:lnTo>
                </a:path>
                <a:path w="89535" h="24130">
                  <a:moveTo>
                    <a:pt x="76701" y="21337"/>
                  </a:moveTo>
                  <a:lnTo>
                    <a:pt x="89146" y="22861"/>
                  </a:lnTo>
                </a:path>
                <a:path w="89535" h="24130">
                  <a:moveTo>
                    <a:pt x="0" y="0"/>
                  </a:moveTo>
                  <a:lnTo>
                    <a:pt x="7619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3865608" y="2047775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15" y="1651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3862814" y="2051078"/>
              <a:ext cx="7620" cy="2540"/>
            </a:xfrm>
            <a:custGeom>
              <a:avLst/>
              <a:gdLst/>
              <a:ahLst/>
              <a:cxnLst/>
              <a:rect l="l" t="t" r="r" b="b"/>
              <a:pathLst>
                <a:path w="7620" h="2539">
                  <a:moveTo>
                    <a:pt x="0" y="0"/>
                  </a:moveTo>
                  <a:lnTo>
                    <a:pt x="7619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3861798" y="2057555"/>
              <a:ext cx="23495" cy="7620"/>
            </a:xfrm>
            <a:custGeom>
              <a:avLst/>
              <a:gdLst/>
              <a:ahLst/>
              <a:cxnLst/>
              <a:rect l="l" t="t" r="r" b="b"/>
              <a:pathLst>
                <a:path w="23495" h="7619">
                  <a:moveTo>
                    <a:pt x="0" y="7366"/>
                  </a:moveTo>
                  <a:lnTo>
                    <a:pt x="5714" y="4953"/>
                  </a:lnTo>
                </a:path>
                <a:path w="23495" h="7619">
                  <a:moveTo>
                    <a:pt x="0" y="1651"/>
                  </a:moveTo>
                  <a:lnTo>
                    <a:pt x="5714" y="0"/>
                  </a:lnTo>
                </a:path>
                <a:path w="23495" h="7619">
                  <a:moveTo>
                    <a:pt x="22984" y="1651"/>
                  </a:moveTo>
                  <a:lnTo>
                    <a:pt x="22096" y="1651"/>
                  </a:lnTo>
                  <a:lnTo>
                    <a:pt x="20191" y="762"/>
                  </a:lnTo>
                  <a:lnTo>
                    <a:pt x="1917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3879069" y="205920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3866624" y="2052602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3887704" y="2058317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39">
                  <a:moveTo>
                    <a:pt x="0" y="0"/>
                  </a:moveTo>
                  <a:lnTo>
                    <a:pt x="6730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3881989" y="205679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888" y="0"/>
                  </a:moveTo>
                  <a:lnTo>
                    <a:pt x="5714" y="1524"/>
                  </a:lnTo>
                </a:path>
                <a:path w="5714" h="1905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3877164" y="205514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0" y="0"/>
                  </a:moveTo>
                  <a:lnTo>
                    <a:pt x="4825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3872339" y="2055904"/>
              <a:ext cx="3810" cy="4445"/>
            </a:xfrm>
            <a:custGeom>
              <a:avLst/>
              <a:gdLst/>
              <a:ahLst/>
              <a:cxnLst/>
              <a:rect l="l" t="t" r="r" b="b"/>
              <a:pathLst>
                <a:path w="3810" h="4444">
                  <a:moveTo>
                    <a:pt x="3809" y="4064"/>
                  </a:moveTo>
                  <a:lnTo>
                    <a:pt x="3809" y="3302"/>
                  </a:lnTo>
                  <a:lnTo>
                    <a:pt x="3809" y="2413"/>
                  </a:lnTo>
                  <a:lnTo>
                    <a:pt x="3809" y="1651"/>
                  </a:lnTo>
                  <a:lnTo>
                    <a:pt x="2920" y="1651"/>
                  </a:lnTo>
                  <a:lnTo>
                    <a:pt x="1904" y="889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3879069" y="2057555"/>
              <a:ext cx="53975" cy="13335"/>
            </a:xfrm>
            <a:custGeom>
              <a:avLst/>
              <a:gdLst/>
              <a:ahLst/>
              <a:cxnLst/>
              <a:rect l="l" t="t" r="r" b="b"/>
              <a:pathLst>
                <a:path w="53975" h="13335">
                  <a:moveTo>
                    <a:pt x="1015" y="1651"/>
                  </a:moveTo>
                  <a:lnTo>
                    <a:pt x="0" y="0"/>
                  </a:lnTo>
                </a:path>
                <a:path w="53975" h="13335">
                  <a:moveTo>
                    <a:pt x="48001" y="11430"/>
                  </a:moveTo>
                  <a:lnTo>
                    <a:pt x="53716" y="13081"/>
                  </a:lnTo>
                </a:path>
                <a:path w="53975" h="13335">
                  <a:moveTo>
                    <a:pt x="22096" y="4953"/>
                  </a:moveTo>
                  <a:lnTo>
                    <a:pt x="3162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3921229" y="2068224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0" y="0"/>
                  </a:moveTo>
                  <a:lnTo>
                    <a:pt x="5841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3896339" y="2060857"/>
              <a:ext cx="25400" cy="7620"/>
            </a:xfrm>
            <a:custGeom>
              <a:avLst/>
              <a:gdLst/>
              <a:ahLst/>
              <a:cxnLst/>
              <a:rect l="l" t="t" r="r" b="b"/>
              <a:pathLst>
                <a:path w="25400" h="7619">
                  <a:moveTo>
                    <a:pt x="15365" y="4826"/>
                  </a:moveTo>
                  <a:lnTo>
                    <a:pt x="24889" y="7366"/>
                  </a:lnTo>
                </a:path>
                <a:path w="25400" h="7619">
                  <a:moveTo>
                    <a:pt x="14349" y="4064"/>
                  </a:moveTo>
                  <a:lnTo>
                    <a:pt x="15365" y="4826"/>
                  </a:lnTo>
                </a:path>
                <a:path w="25400" h="7619">
                  <a:moveTo>
                    <a:pt x="0" y="0"/>
                  </a:moveTo>
                  <a:lnTo>
                    <a:pt x="482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3894434" y="206085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3880974" y="2059206"/>
              <a:ext cx="48895" cy="13335"/>
            </a:xfrm>
            <a:custGeom>
              <a:avLst/>
              <a:gdLst/>
              <a:ahLst/>
              <a:cxnLst/>
              <a:rect l="l" t="t" r="r" b="b"/>
              <a:pathLst>
                <a:path w="48895" h="13335">
                  <a:moveTo>
                    <a:pt x="0" y="0"/>
                  </a:moveTo>
                  <a:lnTo>
                    <a:pt x="8635" y="2413"/>
                  </a:lnTo>
                  <a:lnTo>
                    <a:pt x="13460" y="4064"/>
                  </a:lnTo>
                  <a:lnTo>
                    <a:pt x="19175" y="5715"/>
                  </a:lnTo>
                  <a:lnTo>
                    <a:pt x="28826" y="8128"/>
                  </a:lnTo>
                </a:path>
                <a:path w="48895" h="13335">
                  <a:moveTo>
                    <a:pt x="28826" y="8128"/>
                  </a:moveTo>
                  <a:lnTo>
                    <a:pt x="38350" y="10541"/>
                  </a:lnTo>
                  <a:lnTo>
                    <a:pt x="48890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3884783" y="2059206"/>
              <a:ext cx="39370" cy="10795"/>
            </a:xfrm>
            <a:custGeom>
              <a:avLst/>
              <a:gdLst/>
              <a:ahLst/>
              <a:cxnLst/>
              <a:rect l="l" t="t" r="r" b="b"/>
              <a:pathLst>
                <a:path w="39370" h="10794">
                  <a:moveTo>
                    <a:pt x="0" y="0"/>
                  </a:moveTo>
                  <a:lnTo>
                    <a:pt x="9651" y="3302"/>
                  </a:lnTo>
                  <a:lnTo>
                    <a:pt x="20191" y="5715"/>
                  </a:lnTo>
                </a:path>
                <a:path w="39370" h="10794">
                  <a:moveTo>
                    <a:pt x="20191" y="5715"/>
                  </a:moveTo>
                  <a:lnTo>
                    <a:pt x="29842" y="8128"/>
                  </a:lnTo>
                  <a:lnTo>
                    <a:pt x="39366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3866624" y="2045362"/>
              <a:ext cx="65405" cy="10160"/>
            </a:xfrm>
            <a:custGeom>
              <a:avLst/>
              <a:gdLst/>
              <a:ahLst/>
              <a:cxnLst/>
              <a:rect l="l" t="t" r="r" b="b"/>
              <a:pathLst>
                <a:path w="65404" h="10160">
                  <a:moveTo>
                    <a:pt x="65272" y="9779"/>
                  </a:moveTo>
                  <a:lnTo>
                    <a:pt x="61335" y="8890"/>
                  </a:lnTo>
                  <a:lnTo>
                    <a:pt x="59430" y="8128"/>
                  </a:lnTo>
                  <a:lnTo>
                    <a:pt x="56636" y="6477"/>
                  </a:lnTo>
                  <a:lnTo>
                    <a:pt x="54605" y="5715"/>
                  </a:lnTo>
                  <a:lnTo>
                    <a:pt x="52700" y="4826"/>
                  </a:lnTo>
                  <a:lnTo>
                    <a:pt x="50795" y="4064"/>
                  </a:lnTo>
                  <a:lnTo>
                    <a:pt x="50795" y="3175"/>
                  </a:lnTo>
                  <a:lnTo>
                    <a:pt x="50795" y="2413"/>
                  </a:lnTo>
                  <a:lnTo>
                    <a:pt x="50795" y="1524"/>
                  </a:lnTo>
                  <a:lnTo>
                    <a:pt x="51811" y="1524"/>
                  </a:lnTo>
                  <a:lnTo>
                    <a:pt x="52700" y="762"/>
                  </a:lnTo>
                  <a:lnTo>
                    <a:pt x="53716" y="0"/>
                  </a:lnTo>
                </a:path>
                <a:path w="65404" h="10160">
                  <a:moveTo>
                    <a:pt x="3809" y="6477"/>
                  </a:moveTo>
                  <a:lnTo>
                    <a:pt x="1904" y="5715"/>
                  </a:ln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3870434" y="2051840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4" h="7619">
                  <a:moveTo>
                    <a:pt x="0" y="1651"/>
                  </a:moveTo>
                  <a:lnTo>
                    <a:pt x="6730" y="4953"/>
                  </a:lnTo>
                </a:path>
                <a:path w="14604" h="7619">
                  <a:moveTo>
                    <a:pt x="8635" y="7366"/>
                  </a:moveTo>
                  <a:lnTo>
                    <a:pt x="9651" y="6477"/>
                  </a:lnTo>
                  <a:lnTo>
                    <a:pt x="11555" y="6477"/>
                  </a:lnTo>
                  <a:lnTo>
                    <a:pt x="13460" y="7366"/>
                  </a:lnTo>
                  <a:lnTo>
                    <a:pt x="14349" y="7366"/>
                  </a:lnTo>
                </a:path>
                <a:path w="14604" h="7619">
                  <a:moveTo>
                    <a:pt x="6730" y="3302"/>
                  </a:moveTo>
                  <a:lnTo>
                    <a:pt x="2920" y="1651"/>
                  </a:lnTo>
                  <a:lnTo>
                    <a:pt x="1904" y="76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3867513" y="2055904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4825" y="0"/>
                  </a:moveTo>
                  <a:lnTo>
                    <a:pt x="6730" y="0"/>
                  </a:lnTo>
                  <a:lnTo>
                    <a:pt x="7746" y="0"/>
                  </a:lnTo>
                  <a:lnTo>
                    <a:pt x="9651" y="889"/>
                  </a:lnTo>
                  <a:lnTo>
                    <a:pt x="10667" y="889"/>
                  </a:lnTo>
                  <a:lnTo>
                    <a:pt x="11555" y="1651"/>
                  </a:lnTo>
                </a:path>
                <a:path w="12700" h="6985">
                  <a:moveTo>
                    <a:pt x="9651" y="889"/>
                  </a:moveTo>
                  <a:lnTo>
                    <a:pt x="10667" y="889"/>
                  </a:lnTo>
                  <a:lnTo>
                    <a:pt x="11555" y="1651"/>
                  </a:lnTo>
                  <a:lnTo>
                    <a:pt x="12571" y="3302"/>
                  </a:lnTo>
                </a:path>
                <a:path w="12700" h="6985">
                  <a:moveTo>
                    <a:pt x="0" y="6604"/>
                  </a:moveTo>
                  <a:lnTo>
                    <a:pt x="6730" y="4953"/>
                  </a:lnTo>
                  <a:lnTo>
                    <a:pt x="11555" y="3302"/>
                  </a:lnTo>
                </a:path>
                <a:path w="12700" h="6985">
                  <a:moveTo>
                    <a:pt x="0" y="1651"/>
                  </a:move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3860909" y="2046124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4698" y="1651"/>
                  </a:moveTo>
                  <a:lnTo>
                    <a:pt x="3809" y="1651"/>
                  </a:lnTo>
                </a:path>
                <a:path w="5079" h="5080">
                  <a:moveTo>
                    <a:pt x="0" y="4064"/>
                  </a:moveTo>
                  <a:lnTo>
                    <a:pt x="1904" y="4953"/>
                  </a:lnTo>
                </a:path>
                <a:path w="5079" h="5080">
                  <a:moveTo>
                    <a:pt x="3809" y="1651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3931896" y="2027327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3932785" y="2038758"/>
              <a:ext cx="7620" cy="1905"/>
            </a:xfrm>
            <a:custGeom>
              <a:avLst/>
              <a:gdLst/>
              <a:ahLst/>
              <a:cxnLst/>
              <a:rect l="l" t="t" r="r" b="b"/>
              <a:pathLst>
                <a:path w="7620" h="1905">
                  <a:moveTo>
                    <a:pt x="0" y="1651"/>
                  </a:moveTo>
                  <a:lnTo>
                    <a:pt x="1904" y="0"/>
                  </a:lnTo>
                </a:path>
                <a:path w="7620" h="1905">
                  <a:moveTo>
                    <a:pt x="6730" y="889"/>
                  </a:moveTo>
                  <a:lnTo>
                    <a:pt x="7619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3935706" y="20371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3935706" y="2037996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80">
                  <a:moveTo>
                    <a:pt x="3809" y="1651"/>
                  </a:moveTo>
                  <a:lnTo>
                    <a:pt x="1904" y="762"/>
                  </a:lnTo>
                  <a:lnTo>
                    <a:pt x="0" y="0"/>
                  </a:lnTo>
                </a:path>
                <a:path w="12700" h="5080">
                  <a:moveTo>
                    <a:pt x="12444" y="4826"/>
                  </a:moveTo>
                  <a:lnTo>
                    <a:pt x="8635" y="3302"/>
                  </a:lnTo>
                  <a:lnTo>
                    <a:pt x="4698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3934690" y="2037107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651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3859894" y="2027327"/>
              <a:ext cx="73025" cy="17145"/>
            </a:xfrm>
            <a:custGeom>
              <a:avLst/>
              <a:gdLst/>
              <a:ahLst/>
              <a:cxnLst/>
              <a:rect l="l" t="t" r="r" b="b"/>
              <a:pathLst>
                <a:path w="73025" h="17144">
                  <a:moveTo>
                    <a:pt x="72002" y="0"/>
                  </a:moveTo>
                  <a:lnTo>
                    <a:pt x="58541" y="889"/>
                  </a:lnTo>
                </a:path>
                <a:path w="73025" h="17144">
                  <a:moveTo>
                    <a:pt x="62351" y="17146"/>
                  </a:moveTo>
                  <a:lnTo>
                    <a:pt x="65272" y="17146"/>
                  </a:lnTo>
                  <a:lnTo>
                    <a:pt x="67177" y="16384"/>
                  </a:lnTo>
                  <a:lnTo>
                    <a:pt x="69970" y="15494"/>
                  </a:lnTo>
                </a:path>
                <a:path w="73025" h="17144">
                  <a:moveTo>
                    <a:pt x="68065" y="16384"/>
                  </a:moveTo>
                  <a:lnTo>
                    <a:pt x="69970" y="15494"/>
                  </a:lnTo>
                  <a:lnTo>
                    <a:pt x="72002" y="13970"/>
                  </a:lnTo>
                  <a:lnTo>
                    <a:pt x="72891" y="13081"/>
                  </a:lnTo>
                </a:path>
                <a:path w="73025" h="17144">
                  <a:moveTo>
                    <a:pt x="1904" y="16384"/>
                  </a:moveTo>
                  <a:lnTo>
                    <a:pt x="0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3856973" y="2041298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-13714" y="3619"/>
                  </a:moveTo>
                  <a:lnTo>
                    <a:pt x="13714" y="3619"/>
                  </a:lnTo>
                </a:path>
              </a:pathLst>
            </a:custGeom>
            <a:ln w="723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3822559" y="2043711"/>
              <a:ext cx="33020" cy="43180"/>
            </a:xfrm>
            <a:custGeom>
              <a:avLst/>
              <a:gdLst/>
              <a:ahLst/>
              <a:cxnLst/>
              <a:rect l="l" t="t" r="r" b="b"/>
              <a:pathLst>
                <a:path w="33020" h="43180">
                  <a:moveTo>
                    <a:pt x="26794" y="1651"/>
                  </a:moveTo>
                  <a:lnTo>
                    <a:pt x="25778" y="0"/>
                  </a:lnTo>
                </a:path>
                <a:path w="33020" h="43180">
                  <a:moveTo>
                    <a:pt x="30604" y="762"/>
                  </a:moveTo>
                  <a:lnTo>
                    <a:pt x="31620" y="2413"/>
                  </a:lnTo>
                </a:path>
                <a:path w="33020" h="43180">
                  <a:moveTo>
                    <a:pt x="32509" y="24512"/>
                  </a:moveTo>
                  <a:lnTo>
                    <a:pt x="21080" y="30989"/>
                  </a:lnTo>
                  <a:lnTo>
                    <a:pt x="8508" y="38356"/>
                  </a:lnTo>
                </a:path>
                <a:path w="33020" h="43180">
                  <a:moveTo>
                    <a:pt x="0" y="43182"/>
                  </a:moveTo>
                  <a:lnTo>
                    <a:pt x="5714" y="391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3820527" y="2082830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79" h="3810">
                  <a:moveTo>
                    <a:pt x="4825" y="0"/>
                  </a:moveTo>
                  <a:lnTo>
                    <a:pt x="0" y="330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3825353" y="2045362"/>
              <a:ext cx="33020" cy="41275"/>
            </a:xfrm>
            <a:custGeom>
              <a:avLst/>
              <a:gdLst/>
              <a:ahLst/>
              <a:cxnLst/>
              <a:rect l="l" t="t" r="r" b="b"/>
              <a:pathLst>
                <a:path w="33020" h="41275">
                  <a:moveTo>
                    <a:pt x="32636" y="4826"/>
                  </a:moveTo>
                  <a:lnTo>
                    <a:pt x="29715" y="3175"/>
                  </a:lnTo>
                  <a:lnTo>
                    <a:pt x="27810" y="2413"/>
                  </a:lnTo>
                  <a:lnTo>
                    <a:pt x="25905" y="1524"/>
                  </a:lnTo>
                  <a:lnTo>
                    <a:pt x="25016" y="762"/>
                  </a:lnTo>
                  <a:lnTo>
                    <a:pt x="24000" y="0"/>
                  </a:lnTo>
                </a:path>
                <a:path w="33020" h="41275">
                  <a:moveTo>
                    <a:pt x="28826" y="762"/>
                  </a:moveTo>
                  <a:lnTo>
                    <a:pt x="29715" y="1524"/>
                  </a:lnTo>
                  <a:lnTo>
                    <a:pt x="31620" y="2413"/>
                  </a:lnTo>
                  <a:lnTo>
                    <a:pt x="32636" y="3175"/>
                  </a:lnTo>
                </a:path>
                <a:path w="33020" h="41275">
                  <a:moveTo>
                    <a:pt x="0" y="40769"/>
                  </a:moveTo>
                  <a:lnTo>
                    <a:pt x="5714" y="36705"/>
                  </a:lnTo>
                </a:path>
                <a:path w="33020" h="41275">
                  <a:moveTo>
                    <a:pt x="2920" y="37467"/>
                  </a:moveTo>
                  <a:lnTo>
                    <a:pt x="8635" y="34292"/>
                  </a:lnTo>
                  <a:lnTo>
                    <a:pt x="14349" y="30989"/>
                  </a:lnTo>
                  <a:lnTo>
                    <a:pt x="19175" y="27687"/>
                  </a:lnTo>
                  <a:lnTo>
                    <a:pt x="25016" y="25274"/>
                  </a:lnTo>
                  <a:lnTo>
                    <a:pt x="29715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3820527" y="2060857"/>
              <a:ext cx="36830" cy="22225"/>
            </a:xfrm>
            <a:custGeom>
              <a:avLst/>
              <a:gdLst/>
              <a:ahLst/>
              <a:cxnLst/>
              <a:rect l="l" t="t" r="r" b="b"/>
              <a:pathLst>
                <a:path w="36829" h="22225">
                  <a:moveTo>
                    <a:pt x="0" y="18797"/>
                  </a:moveTo>
                  <a:lnTo>
                    <a:pt x="4825" y="15494"/>
                  </a:lnTo>
                  <a:lnTo>
                    <a:pt x="9651" y="12192"/>
                  </a:lnTo>
                  <a:lnTo>
                    <a:pt x="15365" y="9779"/>
                  </a:lnTo>
                  <a:lnTo>
                    <a:pt x="20191" y="7366"/>
                  </a:lnTo>
                  <a:lnTo>
                    <a:pt x="25905" y="4826"/>
                  </a:lnTo>
                  <a:lnTo>
                    <a:pt x="30731" y="2413"/>
                  </a:lnTo>
                  <a:lnTo>
                    <a:pt x="36445" y="0"/>
                  </a:lnTo>
                </a:path>
                <a:path w="36829" h="22225">
                  <a:moveTo>
                    <a:pt x="36445" y="5715"/>
                  </a:moveTo>
                  <a:lnTo>
                    <a:pt x="31747" y="8128"/>
                  </a:lnTo>
                  <a:lnTo>
                    <a:pt x="26921" y="10541"/>
                  </a:lnTo>
                  <a:lnTo>
                    <a:pt x="21207" y="13081"/>
                  </a:lnTo>
                  <a:lnTo>
                    <a:pt x="15365" y="15494"/>
                  </a:lnTo>
                  <a:lnTo>
                    <a:pt x="9651" y="18797"/>
                  </a:lnTo>
                  <a:lnTo>
                    <a:pt x="4825" y="219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3855068" y="20208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3856084" y="2030629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5">
                  <a:moveTo>
                    <a:pt x="1904" y="5715"/>
                  </a:moveTo>
                  <a:lnTo>
                    <a:pt x="2920" y="8128"/>
                  </a:lnTo>
                </a:path>
                <a:path w="3175" h="8255">
                  <a:moveTo>
                    <a:pt x="0" y="0"/>
                  </a:moveTo>
                  <a:lnTo>
                    <a:pt x="1904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3856084" y="2026565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3855068" y="202491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15" y="1651"/>
                  </a:moveTo>
                  <a:lnTo>
                    <a:pt x="1015" y="76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3855068" y="202161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3856084" y="2028216"/>
              <a:ext cx="1270" cy="13335"/>
            </a:xfrm>
            <a:custGeom>
              <a:avLst/>
              <a:gdLst/>
              <a:ahLst/>
              <a:cxnLst/>
              <a:rect l="l" t="t" r="r" b="b"/>
              <a:pathLst>
                <a:path w="1270" h="13335">
                  <a:moveTo>
                    <a:pt x="0" y="0"/>
                  </a:moveTo>
                  <a:lnTo>
                    <a:pt x="888" y="1308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3839702" y="2019199"/>
              <a:ext cx="15875" cy="25400"/>
            </a:xfrm>
            <a:custGeom>
              <a:avLst/>
              <a:gdLst/>
              <a:ahLst/>
              <a:cxnLst/>
              <a:rect l="l" t="t" r="r" b="b"/>
              <a:pathLst>
                <a:path w="15875" h="25400">
                  <a:moveTo>
                    <a:pt x="15365" y="1651"/>
                  </a:moveTo>
                  <a:lnTo>
                    <a:pt x="14476" y="1651"/>
                  </a:lnTo>
                </a:path>
                <a:path w="15875" h="25400">
                  <a:moveTo>
                    <a:pt x="8635" y="24512"/>
                  </a:moveTo>
                  <a:lnTo>
                    <a:pt x="6730" y="23623"/>
                  </a:lnTo>
                  <a:lnTo>
                    <a:pt x="5841" y="22099"/>
                  </a:lnTo>
                  <a:lnTo>
                    <a:pt x="4825" y="20448"/>
                  </a:lnTo>
                  <a:lnTo>
                    <a:pt x="4825" y="18797"/>
                  </a:lnTo>
                  <a:lnTo>
                    <a:pt x="3936" y="17146"/>
                  </a:lnTo>
                  <a:lnTo>
                    <a:pt x="2920" y="15494"/>
                  </a:lnTo>
                  <a:lnTo>
                    <a:pt x="2031" y="12192"/>
                  </a:lnTo>
                  <a:lnTo>
                    <a:pt x="1015" y="9779"/>
                  </a:lnTo>
                  <a:lnTo>
                    <a:pt x="0" y="5715"/>
                  </a:lnTo>
                  <a:lnTo>
                    <a:pt x="0" y="3302"/>
                  </a:lnTo>
                </a:path>
                <a:path w="15875" h="25400">
                  <a:moveTo>
                    <a:pt x="2920" y="0"/>
                  </a:moveTo>
                  <a:lnTo>
                    <a:pt x="4825" y="5715"/>
                  </a:lnTo>
                  <a:lnTo>
                    <a:pt x="6730" y="11430"/>
                  </a:lnTo>
                  <a:lnTo>
                    <a:pt x="7746" y="14732"/>
                  </a:lnTo>
                  <a:lnTo>
                    <a:pt x="8635" y="17908"/>
                  </a:lnTo>
                  <a:lnTo>
                    <a:pt x="9651" y="20448"/>
                  </a:lnTo>
                  <a:lnTo>
                    <a:pt x="10667" y="22861"/>
                  </a:lnTo>
                  <a:lnTo>
                    <a:pt x="11555" y="24512"/>
                  </a:lnTo>
                  <a:lnTo>
                    <a:pt x="13460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3833099" y="1978429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4" h="17144">
                  <a:moveTo>
                    <a:pt x="0" y="0"/>
                  </a:moveTo>
                  <a:lnTo>
                    <a:pt x="2793" y="10541"/>
                  </a:lnTo>
                </a:path>
                <a:path w="14604" h="17144">
                  <a:moveTo>
                    <a:pt x="11428" y="4064"/>
                  </a:moveTo>
                  <a:lnTo>
                    <a:pt x="14349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3832083" y="198732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1015" y="2540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3851258" y="200941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3847449" y="1995575"/>
              <a:ext cx="3810" cy="13970"/>
            </a:xfrm>
            <a:custGeom>
              <a:avLst/>
              <a:gdLst/>
              <a:ahLst/>
              <a:cxnLst/>
              <a:rect l="l" t="t" r="r" b="b"/>
              <a:pathLst>
                <a:path w="3810" h="13969">
                  <a:moveTo>
                    <a:pt x="888" y="762"/>
                  </a:moveTo>
                  <a:lnTo>
                    <a:pt x="3809" y="13843"/>
                  </a:lnTo>
                </a:path>
                <a:path w="3810" h="13969">
                  <a:moveTo>
                    <a:pt x="888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3835893" y="198897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3833099" y="1989860"/>
              <a:ext cx="7620" cy="26034"/>
            </a:xfrm>
            <a:custGeom>
              <a:avLst/>
              <a:gdLst/>
              <a:ahLst/>
              <a:cxnLst/>
              <a:rect l="l" t="t" r="r" b="b"/>
              <a:pathLst>
                <a:path w="7620" h="26035">
                  <a:moveTo>
                    <a:pt x="5714" y="26036"/>
                  </a:moveTo>
                  <a:lnTo>
                    <a:pt x="2793" y="15494"/>
                  </a:lnTo>
                  <a:lnTo>
                    <a:pt x="1904" y="9779"/>
                  </a:lnTo>
                  <a:lnTo>
                    <a:pt x="0" y="0"/>
                  </a:lnTo>
                </a:path>
                <a:path w="7620" h="26035">
                  <a:moveTo>
                    <a:pt x="2793" y="762"/>
                  </a:moveTo>
                  <a:lnTo>
                    <a:pt x="7619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3843639" y="19800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88" y="2413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3829162" y="1974365"/>
              <a:ext cx="3175" cy="13335"/>
            </a:xfrm>
            <a:custGeom>
              <a:avLst/>
              <a:gdLst/>
              <a:ahLst/>
              <a:cxnLst/>
              <a:rect l="l" t="t" r="r" b="b"/>
              <a:pathLst>
                <a:path w="3175" h="13335">
                  <a:moveTo>
                    <a:pt x="1015" y="2413"/>
                  </a:moveTo>
                  <a:lnTo>
                    <a:pt x="0" y="0"/>
                  </a:lnTo>
                </a:path>
                <a:path w="3175" h="13335">
                  <a:moveTo>
                    <a:pt x="1015" y="2413"/>
                  </a:moveTo>
                  <a:lnTo>
                    <a:pt x="1904" y="7239"/>
                  </a:lnTo>
                  <a:lnTo>
                    <a:pt x="2920" y="129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3833099" y="1976016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3761096" y="1974365"/>
              <a:ext cx="72390" cy="181610"/>
            </a:xfrm>
            <a:custGeom>
              <a:avLst/>
              <a:gdLst/>
              <a:ahLst/>
              <a:cxnLst/>
              <a:rect l="l" t="t" r="r" b="b"/>
              <a:pathLst>
                <a:path w="72389" h="181610">
                  <a:moveTo>
                    <a:pt x="68065" y="0"/>
                  </a:moveTo>
                  <a:lnTo>
                    <a:pt x="69081" y="0"/>
                  </a:lnTo>
                  <a:lnTo>
                    <a:pt x="69970" y="0"/>
                  </a:lnTo>
                  <a:lnTo>
                    <a:pt x="70986" y="0"/>
                  </a:lnTo>
                  <a:lnTo>
                    <a:pt x="70986" y="762"/>
                  </a:lnTo>
                  <a:lnTo>
                    <a:pt x="72002" y="1651"/>
                  </a:lnTo>
                </a:path>
                <a:path w="72389" h="181610">
                  <a:moveTo>
                    <a:pt x="0" y="181113"/>
                  </a:moveTo>
                  <a:lnTo>
                    <a:pt x="1015" y="1729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3799447" y="2098325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1015" y="8255"/>
                  </a:moveTo>
                  <a:lnTo>
                    <a:pt x="6730" y="2540"/>
                  </a:lnTo>
                </a:path>
                <a:path w="6985" h="8255">
                  <a:moveTo>
                    <a:pt x="5841" y="0"/>
                  </a:move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3803257" y="2099976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0" y="5715"/>
                  </a:moveTo>
                  <a:lnTo>
                    <a:pt x="482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3789923" y="2097563"/>
              <a:ext cx="5715" cy="5715"/>
            </a:xfrm>
            <a:custGeom>
              <a:avLst/>
              <a:gdLst/>
              <a:ahLst/>
              <a:cxnLst/>
              <a:rect l="l" t="t" r="r" b="b"/>
              <a:pathLst>
                <a:path w="5714" h="5714">
                  <a:moveTo>
                    <a:pt x="0" y="5715"/>
                  </a:move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3793732" y="2102389"/>
              <a:ext cx="6985" cy="9525"/>
            </a:xfrm>
            <a:custGeom>
              <a:avLst/>
              <a:gdLst/>
              <a:ahLst/>
              <a:cxnLst/>
              <a:rect l="l" t="t" r="r" b="b"/>
              <a:pathLst>
                <a:path w="6985" h="9525">
                  <a:moveTo>
                    <a:pt x="1015" y="9017"/>
                  </a:moveTo>
                  <a:lnTo>
                    <a:pt x="6730" y="4191"/>
                  </a:lnTo>
                </a:path>
                <a:path w="6985" h="9525">
                  <a:moveTo>
                    <a:pt x="5714" y="0"/>
                  </a:move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3784081" y="2105691"/>
              <a:ext cx="19685" cy="21590"/>
            </a:xfrm>
            <a:custGeom>
              <a:avLst/>
              <a:gdLst/>
              <a:ahLst/>
              <a:cxnLst/>
              <a:rect l="l" t="t" r="r" b="b"/>
              <a:pathLst>
                <a:path w="19685" h="21589">
                  <a:moveTo>
                    <a:pt x="8635" y="10668"/>
                  </a:moveTo>
                  <a:lnTo>
                    <a:pt x="13460" y="4953"/>
                  </a:lnTo>
                  <a:lnTo>
                    <a:pt x="19175" y="0"/>
                  </a:lnTo>
                </a:path>
                <a:path w="19685" h="21589">
                  <a:moveTo>
                    <a:pt x="2031" y="17908"/>
                  </a:moveTo>
                  <a:lnTo>
                    <a:pt x="0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3771636" y="2122837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5841" y="3302"/>
                  </a:moveTo>
                  <a:lnTo>
                    <a:pt x="5841" y="2413"/>
                  </a:lnTo>
                  <a:lnTo>
                    <a:pt x="4825" y="2413"/>
                  </a:lnTo>
                  <a:lnTo>
                    <a:pt x="4825" y="1651"/>
                  </a:lnTo>
                  <a:lnTo>
                    <a:pt x="3809" y="1651"/>
                  </a:lnTo>
                  <a:lnTo>
                    <a:pt x="3809" y="762"/>
                  </a:lnTo>
                  <a:lnTo>
                    <a:pt x="2920" y="762"/>
                  </a:ln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  <a:path w="10795" h="9525">
                  <a:moveTo>
                    <a:pt x="7746" y="1651"/>
                  </a:moveTo>
                  <a:lnTo>
                    <a:pt x="5841" y="3302"/>
                  </a:lnTo>
                </a:path>
                <a:path w="10795" h="9525">
                  <a:moveTo>
                    <a:pt x="10540" y="8128"/>
                  </a:moveTo>
                  <a:lnTo>
                    <a:pt x="9651" y="8128"/>
                  </a:lnTo>
                  <a:lnTo>
                    <a:pt x="8635" y="8128"/>
                  </a:lnTo>
                  <a:lnTo>
                    <a:pt x="7746" y="8128"/>
                  </a:lnTo>
                  <a:lnTo>
                    <a:pt x="6730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3773541" y="21318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3783192" y="2123599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920" y="0"/>
                  </a:moveTo>
                  <a:lnTo>
                    <a:pt x="1904" y="0"/>
                  </a:lnTo>
                  <a:lnTo>
                    <a:pt x="888" y="889"/>
                  </a:lnTo>
                  <a:lnTo>
                    <a:pt x="0" y="889"/>
                  </a:lnTo>
                  <a:lnTo>
                    <a:pt x="0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3786113" y="212207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904" y="0"/>
                  </a:moveTo>
                  <a:lnTo>
                    <a:pt x="0" y="152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3783192" y="2122837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904" y="0"/>
                  </a:move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3767827" y="2121186"/>
              <a:ext cx="5715" cy="10795"/>
            </a:xfrm>
            <a:custGeom>
              <a:avLst/>
              <a:gdLst/>
              <a:ahLst/>
              <a:cxnLst/>
              <a:rect l="l" t="t" r="r" b="b"/>
              <a:pathLst>
                <a:path w="5714" h="10794">
                  <a:moveTo>
                    <a:pt x="5714" y="0"/>
                  </a:moveTo>
                  <a:lnTo>
                    <a:pt x="3809" y="1651"/>
                  </a:lnTo>
                </a:path>
                <a:path w="5714" h="10794">
                  <a:moveTo>
                    <a:pt x="5714" y="10668"/>
                  </a:moveTo>
                  <a:lnTo>
                    <a:pt x="4825" y="9779"/>
                  </a:lnTo>
                  <a:lnTo>
                    <a:pt x="3809" y="9779"/>
                  </a:lnTo>
                  <a:lnTo>
                    <a:pt x="3809" y="9017"/>
                  </a:lnTo>
                  <a:lnTo>
                    <a:pt x="2920" y="9017"/>
                  </a:lnTo>
                  <a:lnTo>
                    <a:pt x="1904" y="9017"/>
                  </a:lnTo>
                  <a:lnTo>
                    <a:pt x="1015" y="8128"/>
                  </a:lnTo>
                  <a:lnTo>
                    <a:pt x="0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3764017" y="2138332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651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3779383" y="213922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3776462" y="2139221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920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3775446" y="21399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3770747" y="21399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3773541" y="2103278"/>
              <a:ext cx="21590" cy="36195"/>
            </a:xfrm>
            <a:custGeom>
              <a:avLst/>
              <a:gdLst/>
              <a:ahLst/>
              <a:cxnLst/>
              <a:rect l="l" t="t" r="r" b="b"/>
              <a:pathLst>
                <a:path w="21589" h="36194">
                  <a:moveTo>
                    <a:pt x="6730" y="31752"/>
                  </a:moveTo>
                  <a:lnTo>
                    <a:pt x="5841" y="35943"/>
                  </a:lnTo>
                </a:path>
                <a:path w="21589" h="36194">
                  <a:moveTo>
                    <a:pt x="0" y="17908"/>
                  </a:moveTo>
                  <a:lnTo>
                    <a:pt x="5841" y="11430"/>
                  </a:lnTo>
                </a:path>
                <a:path w="21589" h="36194">
                  <a:moveTo>
                    <a:pt x="5841" y="11430"/>
                  </a:moveTo>
                  <a:lnTo>
                    <a:pt x="10540" y="5715"/>
                  </a:lnTo>
                  <a:lnTo>
                    <a:pt x="16381" y="0"/>
                  </a:lnTo>
                </a:path>
                <a:path w="21589" h="36194">
                  <a:moveTo>
                    <a:pt x="11555" y="19559"/>
                  </a:moveTo>
                  <a:lnTo>
                    <a:pt x="16381" y="13843"/>
                  </a:lnTo>
                  <a:lnTo>
                    <a:pt x="21207" y="8128"/>
                  </a:lnTo>
                </a:path>
                <a:path w="21589" h="36194">
                  <a:moveTo>
                    <a:pt x="20191" y="4826"/>
                  </a:moveTo>
                  <a:lnTo>
                    <a:pt x="15365" y="9779"/>
                  </a:lnTo>
                  <a:lnTo>
                    <a:pt x="10540" y="15494"/>
                  </a:lnTo>
                  <a:lnTo>
                    <a:pt x="5841" y="21210"/>
                  </a:lnTo>
                </a:path>
                <a:path w="21589" h="36194">
                  <a:moveTo>
                    <a:pt x="14476" y="18797"/>
                  </a:moveTo>
                  <a:lnTo>
                    <a:pt x="19175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3762112" y="2139983"/>
              <a:ext cx="1905" cy="7620"/>
            </a:xfrm>
            <a:custGeom>
              <a:avLst/>
              <a:gdLst/>
              <a:ahLst/>
              <a:cxnLst/>
              <a:rect l="l" t="t" r="r" b="b"/>
              <a:pathLst>
                <a:path w="1904" h="7619">
                  <a:moveTo>
                    <a:pt x="0" y="7366"/>
                  </a:moveTo>
                  <a:lnTo>
                    <a:pt x="1904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3775446" y="2139983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5" h="16510">
                  <a:moveTo>
                    <a:pt x="3936" y="0"/>
                  </a:moveTo>
                  <a:lnTo>
                    <a:pt x="2031" y="8128"/>
                  </a:lnTo>
                  <a:lnTo>
                    <a:pt x="0" y="1625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3773541" y="2139983"/>
              <a:ext cx="1905" cy="10160"/>
            </a:xfrm>
            <a:custGeom>
              <a:avLst/>
              <a:gdLst/>
              <a:ahLst/>
              <a:cxnLst/>
              <a:rect l="l" t="t" r="r" b="b"/>
              <a:pathLst>
                <a:path w="1904" h="10160">
                  <a:moveTo>
                    <a:pt x="1904" y="0"/>
                  </a:moveTo>
                  <a:lnTo>
                    <a:pt x="0" y="977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3766811" y="2141634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5" h="15875">
                  <a:moveTo>
                    <a:pt x="3936" y="0"/>
                  </a:moveTo>
                  <a:lnTo>
                    <a:pt x="2031" y="7366"/>
                  </a:lnTo>
                  <a:lnTo>
                    <a:pt x="0" y="1549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3778367" y="2125250"/>
              <a:ext cx="5080" cy="6985"/>
            </a:xfrm>
            <a:custGeom>
              <a:avLst/>
              <a:gdLst/>
              <a:ahLst/>
              <a:cxnLst/>
              <a:rect l="l" t="t" r="r" b="b"/>
              <a:pathLst>
                <a:path w="5079" h="6985">
                  <a:moveTo>
                    <a:pt x="4825" y="0"/>
                  </a:moveTo>
                  <a:lnTo>
                    <a:pt x="2920" y="2540"/>
                  </a:lnTo>
                  <a:lnTo>
                    <a:pt x="1015" y="4953"/>
                  </a:lnTo>
                  <a:lnTo>
                    <a:pt x="0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3780271" y="2130966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4064"/>
                  </a:moveTo>
                  <a:lnTo>
                    <a:pt x="1015" y="2540"/>
                  </a:ln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3782176" y="2126901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0" y="4064"/>
                  </a:moveTo>
                  <a:lnTo>
                    <a:pt x="1015" y="2413"/>
                  </a:lnTo>
                  <a:lnTo>
                    <a:pt x="1015" y="889"/>
                  </a:ln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3767827" y="2122837"/>
              <a:ext cx="10160" cy="9525"/>
            </a:xfrm>
            <a:custGeom>
              <a:avLst/>
              <a:gdLst/>
              <a:ahLst/>
              <a:cxnLst/>
              <a:rect l="l" t="t" r="r" b="b"/>
              <a:pathLst>
                <a:path w="10160" h="9525">
                  <a:moveTo>
                    <a:pt x="9651" y="3302"/>
                  </a:moveTo>
                  <a:lnTo>
                    <a:pt x="7619" y="4953"/>
                  </a:lnTo>
                  <a:lnTo>
                    <a:pt x="7619" y="6477"/>
                  </a:lnTo>
                  <a:lnTo>
                    <a:pt x="5714" y="8128"/>
                  </a:lnTo>
                  <a:lnTo>
                    <a:pt x="5714" y="9017"/>
                  </a:lnTo>
                </a:path>
                <a:path w="10160" h="9525">
                  <a:moveTo>
                    <a:pt x="0" y="6477"/>
                  </a:moveTo>
                  <a:lnTo>
                    <a:pt x="1015" y="4953"/>
                  </a:lnTo>
                  <a:lnTo>
                    <a:pt x="1904" y="2413"/>
                  </a:lnTo>
                  <a:lnTo>
                    <a:pt x="2920" y="1651"/>
                  </a:ln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3764906" y="2133506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70" h="5080">
                  <a:moveTo>
                    <a:pt x="0" y="4826"/>
                  </a:moveTo>
                  <a:lnTo>
                    <a:pt x="0" y="1524"/>
                  </a:lnTo>
                  <a:lnTo>
                    <a:pt x="101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3765922" y="212931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0" y="4191"/>
                  </a:moveTo>
                  <a:lnTo>
                    <a:pt x="888" y="1651"/>
                  </a:lnTo>
                  <a:lnTo>
                    <a:pt x="1904" y="0"/>
                  </a:lnTo>
                </a:path>
                <a:path w="12700" h="8255">
                  <a:moveTo>
                    <a:pt x="12444" y="2540"/>
                  </a:moveTo>
                  <a:lnTo>
                    <a:pt x="11555" y="4953"/>
                  </a:lnTo>
                  <a:lnTo>
                    <a:pt x="10540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3776462" y="213757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3770747" y="2093498"/>
              <a:ext cx="31115" cy="46990"/>
            </a:xfrm>
            <a:custGeom>
              <a:avLst/>
              <a:gdLst/>
              <a:ahLst/>
              <a:cxnLst/>
              <a:rect l="l" t="t" r="r" b="b"/>
              <a:pathLst>
                <a:path w="31114" h="46989">
                  <a:moveTo>
                    <a:pt x="2793" y="39118"/>
                  </a:moveTo>
                  <a:lnTo>
                    <a:pt x="1904" y="40769"/>
                  </a:lnTo>
                </a:path>
                <a:path w="31114" h="46989">
                  <a:moveTo>
                    <a:pt x="1904" y="40769"/>
                  </a:moveTo>
                  <a:lnTo>
                    <a:pt x="888" y="44071"/>
                  </a:lnTo>
                  <a:lnTo>
                    <a:pt x="0" y="46484"/>
                  </a:lnTo>
                </a:path>
                <a:path w="31114" h="46989">
                  <a:moveTo>
                    <a:pt x="24889" y="4064"/>
                  </a:moveTo>
                  <a:lnTo>
                    <a:pt x="306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3806177" y="2091847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0" y="9017"/>
                  </a:moveTo>
                  <a:lnTo>
                    <a:pt x="5714" y="4064"/>
                  </a:lnTo>
                  <a:lnTo>
                    <a:pt x="105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3801352" y="2081178"/>
              <a:ext cx="18415" cy="19050"/>
            </a:xfrm>
            <a:custGeom>
              <a:avLst/>
              <a:gdLst/>
              <a:ahLst/>
              <a:cxnLst/>
              <a:rect l="l" t="t" r="r" b="b"/>
              <a:pathLst>
                <a:path w="18414" h="19050">
                  <a:moveTo>
                    <a:pt x="13460" y="9017"/>
                  </a:moveTo>
                  <a:lnTo>
                    <a:pt x="8635" y="12319"/>
                  </a:lnTo>
                  <a:lnTo>
                    <a:pt x="3936" y="17146"/>
                  </a:lnTo>
                </a:path>
                <a:path w="18414" h="19050">
                  <a:moveTo>
                    <a:pt x="6730" y="18797"/>
                  </a:moveTo>
                  <a:lnTo>
                    <a:pt x="12571" y="13970"/>
                  </a:lnTo>
                  <a:lnTo>
                    <a:pt x="18286" y="9779"/>
                  </a:lnTo>
                </a:path>
                <a:path w="18414" h="19050">
                  <a:moveTo>
                    <a:pt x="0" y="12319"/>
                  </a:moveTo>
                  <a:lnTo>
                    <a:pt x="4825" y="7366"/>
                  </a:lnTo>
                  <a:lnTo>
                    <a:pt x="10540" y="3302"/>
                  </a:lnTo>
                  <a:lnTo>
                    <a:pt x="16381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3819638" y="1937659"/>
              <a:ext cx="5080" cy="13335"/>
            </a:xfrm>
            <a:custGeom>
              <a:avLst/>
              <a:gdLst/>
              <a:ahLst/>
              <a:cxnLst/>
              <a:rect l="l" t="t" r="r" b="b"/>
              <a:pathLst>
                <a:path w="5079" h="13335">
                  <a:moveTo>
                    <a:pt x="4825" y="12954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3815828" y="1891937"/>
              <a:ext cx="15240" cy="57150"/>
            </a:xfrm>
            <a:custGeom>
              <a:avLst/>
              <a:gdLst/>
              <a:ahLst/>
              <a:cxnLst/>
              <a:rect l="l" t="t" r="r" b="b"/>
              <a:pathLst>
                <a:path w="15239" h="57150">
                  <a:moveTo>
                    <a:pt x="4698" y="57026"/>
                  </a:moveTo>
                  <a:lnTo>
                    <a:pt x="0" y="44071"/>
                  </a:lnTo>
                </a:path>
                <a:path w="15239" h="57150">
                  <a:moveTo>
                    <a:pt x="4698" y="23623"/>
                  </a:moveTo>
                  <a:lnTo>
                    <a:pt x="888" y="15494"/>
                  </a:lnTo>
                </a:path>
                <a:path w="15239" h="57150">
                  <a:moveTo>
                    <a:pt x="15238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3809098" y="1891047"/>
              <a:ext cx="46990" cy="1905"/>
            </a:xfrm>
            <a:custGeom>
              <a:avLst/>
              <a:gdLst/>
              <a:ahLst/>
              <a:cxnLst/>
              <a:rect l="l" t="t" r="r" b="b"/>
              <a:pathLst>
                <a:path w="46989" h="1905">
                  <a:moveTo>
                    <a:pt x="-13716" y="825"/>
                  </a:moveTo>
                  <a:lnTo>
                    <a:pt x="60702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3898244" y="1887872"/>
              <a:ext cx="104139" cy="2540"/>
            </a:xfrm>
            <a:custGeom>
              <a:avLst/>
              <a:gdLst/>
              <a:ahLst/>
              <a:cxnLst/>
              <a:rect l="l" t="t" r="r" b="b"/>
              <a:pathLst>
                <a:path w="104139" h="2539">
                  <a:moveTo>
                    <a:pt x="-13716" y="1206"/>
                  </a:moveTo>
                  <a:lnTo>
                    <a:pt x="117339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3927071" y="1888634"/>
              <a:ext cx="74295" cy="1905"/>
            </a:xfrm>
            <a:custGeom>
              <a:avLst/>
              <a:gdLst/>
              <a:ahLst/>
              <a:cxnLst/>
              <a:rect l="l" t="t" r="r" b="b"/>
              <a:pathLst>
                <a:path w="74295" h="1905">
                  <a:moveTo>
                    <a:pt x="-13716" y="825"/>
                  </a:moveTo>
                  <a:lnTo>
                    <a:pt x="8749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4021042" y="1848627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5714" y="0"/>
                  </a:moveTo>
                  <a:lnTo>
                    <a:pt x="0" y="9017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3975961" y="193435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3974945" y="1934357"/>
              <a:ext cx="12700" cy="13335"/>
            </a:xfrm>
            <a:custGeom>
              <a:avLst/>
              <a:gdLst/>
              <a:ahLst/>
              <a:cxnLst/>
              <a:rect l="l" t="t" r="r" b="b"/>
              <a:pathLst>
                <a:path w="12700" h="13335">
                  <a:moveTo>
                    <a:pt x="1015" y="0"/>
                  </a:moveTo>
                  <a:lnTo>
                    <a:pt x="0" y="1651"/>
                  </a:lnTo>
                </a:path>
                <a:path w="12700" h="13335">
                  <a:moveTo>
                    <a:pt x="7746" y="11430"/>
                  </a:moveTo>
                  <a:lnTo>
                    <a:pt x="12571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3974945" y="1936008"/>
              <a:ext cx="18415" cy="34290"/>
            </a:xfrm>
            <a:custGeom>
              <a:avLst/>
              <a:gdLst/>
              <a:ahLst/>
              <a:cxnLst/>
              <a:rect l="l" t="t" r="r" b="b"/>
              <a:pathLst>
                <a:path w="18414" h="34289">
                  <a:moveTo>
                    <a:pt x="16381" y="21210"/>
                  </a:moveTo>
                  <a:lnTo>
                    <a:pt x="18286" y="19559"/>
                  </a:lnTo>
                </a:path>
                <a:path w="18414" h="34289">
                  <a:moveTo>
                    <a:pt x="16381" y="21210"/>
                  </a:moveTo>
                  <a:lnTo>
                    <a:pt x="18286" y="19559"/>
                  </a:lnTo>
                </a:path>
                <a:path w="18414" h="34289">
                  <a:moveTo>
                    <a:pt x="13460" y="12192"/>
                  </a:moveTo>
                  <a:lnTo>
                    <a:pt x="12571" y="11430"/>
                  </a:lnTo>
                </a:path>
                <a:path w="18414" h="34289">
                  <a:moveTo>
                    <a:pt x="7746" y="34292"/>
                  </a:moveTo>
                  <a:lnTo>
                    <a:pt x="16381" y="21210"/>
                  </a:lnTo>
                </a:path>
                <a:path w="18414" h="34289">
                  <a:moveTo>
                    <a:pt x="1015" y="0"/>
                  </a:moveTo>
                  <a:lnTo>
                    <a:pt x="1015" y="762"/>
                  </a:lnTo>
                  <a:lnTo>
                    <a:pt x="1015" y="1651"/>
                  </a:lnTo>
                  <a:lnTo>
                    <a:pt x="1015" y="3175"/>
                  </a:lnTo>
                  <a:lnTo>
                    <a:pt x="1015" y="4064"/>
                  </a:lnTo>
                  <a:lnTo>
                    <a:pt x="1904" y="5715"/>
                  </a:lnTo>
                  <a:lnTo>
                    <a:pt x="2920" y="6477"/>
                  </a:lnTo>
                  <a:lnTo>
                    <a:pt x="3936" y="7239"/>
                  </a:lnTo>
                </a:path>
                <a:path w="18414" h="34289">
                  <a:moveTo>
                    <a:pt x="3936" y="7239"/>
                  </a:moveTo>
                  <a:lnTo>
                    <a:pt x="4825" y="8128"/>
                  </a:lnTo>
                  <a:lnTo>
                    <a:pt x="6730" y="8890"/>
                  </a:lnTo>
                  <a:lnTo>
                    <a:pt x="7746" y="9779"/>
                  </a:lnTo>
                </a:path>
                <a:path w="18414" h="34289">
                  <a:moveTo>
                    <a:pt x="0" y="0"/>
                  </a:moveTo>
                  <a:lnTo>
                    <a:pt x="0" y="1651"/>
                  </a:lnTo>
                  <a:lnTo>
                    <a:pt x="1015" y="2413"/>
                  </a:lnTo>
                  <a:lnTo>
                    <a:pt x="1015" y="4064"/>
                  </a:lnTo>
                  <a:lnTo>
                    <a:pt x="1904" y="4826"/>
                  </a:lnTo>
                  <a:lnTo>
                    <a:pt x="2920" y="6477"/>
                  </a:lnTo>
                  <a:lnTo>
                    <a:pt x="3936" y="7239"/>
                  </a:lnTo>
                </a:path>
                <a:path w="18414" h="34289">
                  <a:moveTo>
                    <a:pt x="13460" y="12192"/>
                  </a:moveTo>
                  <a:lnTo>
                    <a:pt x="14476" y="12954"/>
                  </a:lnTo>
                  <a:lnTo>
                    <a:pt x="16381" y="14605"/>
                  </a:lnTo>
                  <a:lnTo>
                    <a:pt x="17270" y="16257"/>
                  </a:lnTo>
                  <a:lnTo>
                    <a:pt x="17270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3992216" y="195315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3976850" y="1926991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2031" y="0"/>
                  </a:moveTo>
                  <a:lnTo>
                    <a:pt x="0" y="33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3975961" y="193029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904" y="1651"/>
                  </a:moveTo>
                  <a:lnTo>
                    <a:pt x="888" y="3175"/>
                  </a:lnTo>
                  <a:lnTo>
                    <a:pt x="0" y="4064"/>
                  </a:lnTo>
                </a:path>
                <a:path w="1904" h="4444">
                  <a:moveTo>
                    <a:pt x="888" y="0"/>
                  </a:moveTo>
                  <a:lnTo>
                    <a:pt x="0" y="2413"/>
                  </a:ln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3825353" y="1838847"/>
              <a:ext cx="208279" cy="124460"/>
            </a:xfrm>
            <a:custGeom>
              <a:avLst/>
              <a:gdLst/>
              <a:ahLst/>
              <a:cxnLst/>
              <a:rect l="l" t="t" r="r" b="b"/>
              <a:pathLst>
                <a:path w="208279" h="124460">
                  <a:moveTo>
                    <a:pt x="156323" y="83190"/>
                  </a:moveTo>
                  <a:lnTo>
                    <a:pt x="153529" y="88143"/>
                  </a:lnTo>
                </a:path>
                <a:path w="208279" h="124460">
                  <a:moveTo>
                    <a:pt x="154418" y="87381"/>
                  </a:moveTo>
                  <a:lnTo>
                    <a:pt x="153529" y="88143"/>
                  </a:lnTo>
                </a:path>
                <a:path w="208279" h="124460">
                  <a:moveTo>
                    <a:pt x="195689" y="18797"/>
                  </a:moveTo>
                  <a:lnTo>
                    <a:pt x="185149" y="35054"/>
                  </a:lnTo>
                  <a:lnTo>
                    <a:pt x="175498" y="51438"/>
                  </a:lnTo>
                  <a:lnTo>
                    <a:pt x="164958" y="67695"/>
                  </a:lnTo>
                  <a:lnTo>
                    <a:pt x="156323" y="83190"/>
                  </a:lnTo>
                </a:path>
                <a:path w="208279" h="124460">
                  <a:moveTo>
                    <a:pt x="208134" y="0"/>
                  </a:moveTo>
                  <a:lnTo>
                    <a:pt x="201404" y="9779"/>
                  </a:lnTo>
                </a:path>
                <a:path w="208279" h="124460">
                  <a:moveTo>
                    <a:pt x="4825" y="99574"/>
                  </a:moveTo>
                  <a:lnTo>
                    <a:pt x="0" y="88143"/>
                  </a:lnTo>
                </a:path>
                <a:path w="208279" h="124460">
                  <a:moveTo>
                    <a:pt x="5714" y="101225"/>
                  </a:moveTo>
                  <a:lnTo>
                    <a:pt x="4825" y="99574"/>
                  </a:lnTo>
                </a:path>
                <a:path w="208279" h="124460">
                  <a:moveTo>
                    <a:pt x="14349" y="124086"/>
                  </a:moveTo>
                  <a:lnTo>
                    <a:pt x="11555" y="1167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3841734" y="197106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88" y="2413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3827257" y="1962934"/>
              <a:ext cx="14604" cy="8255"/>
            </a:xfrm>
            <a:custGeom>
              <a:avLst/>
              <a:gdLst/>
              <a:ahLst/>
              <a:cxnLst/>
              <a:rect l="l" t="t" r="r" b="b"/>
              <a:pathLst>
                <a:path w="14604" h="8255">
                  <a:moveTo>
                    <a:pt x="14476" y="8128"/>
                  </a:moveTo>
                  <a:lnTo>
                    <a:pt x="13460" y="4826"/>
                  </a:lnTo>
                </a:path>
                <a:path w="14604" h="8255">
                  <a:moveTo>
                    <a:pt x="13460" y="4826"/>
                  </a:moveTo>
                  <a:lnTo>
                    <a:pt x="13460" y="3175"/>
                  </a:lnTo>
                  <a:lnTo>
                    <a:pt x="13460" y="2413"/>
                  </a:lnTo>
                  <a:lnTo>
                    <a:pt x="12444" y="1651"/>
                  </a:lnTo>
                  <a:lnTo>
                    <a:pt x="12444" y="0"/>
                  </a:lnTo>
                </a:path>
                <a:path w="14604" h="8255">
                  <a:moveTo>
                    <a:pt x="1904" y="2413"/>
                  </a:moveTo>
                  <a:lnTo>
                    <a:pt x="1904" y="1651"/>
                  </a:lnTo>
                  <a:lnTo>
                    <a:pt x="1015" y="1651"/>
                  </a:ln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3826368" y="196369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3827257" y="1964585"/>
              <a:ext cx="3810" cy="5715"/>
            </a:xfrm>
            <a:custGeom>
              <a:avLst/>
              <a:gdLst/>
              <a:ahLst/>
              <a:cxnLst/>
              <a:rect l="l" t="t" r="r" b="b"/>
              <a:pathLst>
                <a:path w="3810" h="5714">
                  <a:moveTo>
                    <a:pt x="1015" y="4064"/>
                  </a:moveTo>
                  <a:lnTo>
                    <a:pt x="0" y="0"/>
                  </a:lnTo>
                </a:path>
                <a:path w="3810" h="5714">
                  <a:moveTo>
                    <a:pt x="3809" y="5715"/>
                  </a:moveTo>
                  <a:lnTo>
                    <a:pt x="3809" y="4826"/>
                  </a:lnTo>
                  <a:lnTo>
                    <a:pt x="2920" y="4826"/>
                  </a:lnTo>
                  <a:lnTo>
                    <a:pt x="2920" y="4064"/>
                  </a:lnTo>
                  <a:lnTo>
                    <a:pt x="1904" y="4064"/>
                  </a:lnTo>
                  <a:lnTo>
                    <a:pt x="101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3830178" y="196534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3833988" y="1948201"/>
              <a:ext cx="3175" cy="7620"/>
            </a:xfrm>
            <a:custGeom>
              <a:avLst/>
              <a:gdLst/>
              <a:ahLst/>
              <a:cxnLst/>
              <a:rect l="l" t="t" r="r" b="b"/>
              <a:pathLst>
                <a:path w="3175" h="7619">
                  <a:moveTo>
                    <a:pt x="2920" y="7366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3824464" y="1940073"/>
              <a:ext cx="9525" cy="25400"/>
            </a:xfrm>
            <a:custGeom>
              <a:avLst/>
              <a:gdLst/>
              <a:ahLst/>
              <a:cxnLst/>
              <a:rect l="l" t="t" r="r" b="b"/>
              <a:pathLst>
                <a:path w="9525" h="25400">
                  <a:moveTo>
                    <a:pt x="9524" y="8128"/>
                  </a:moveTo>
                  <a:lnTo>
                    <a:pt x="6603" y="0"/>
                  </a:lnTo>
                </a:path>
                <a:path w="9525" h="25400">
                  <a:moveTo>
                    <a:pt x="5714" y="25274"/>
                  </a:moveTo>
                  <a:lnTo>
                    <a:pt x="0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3820527" y="1948963"/>
              <a:ext cx="6350" cy="15240"/>
            </a:xfrm>
            <a:custGeom>
              <a:avLst/>
              <a:gdLst/>
              <a:ahLst/>
              <a:cxnLst/>
              <a:rect l="l" t="t" r="r" b="b"/>
              <a:pathLst>
                <a:path w="6350" h="15239">
                  <a:moveTo>
                    <a:pt x="5841" y="14732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3826368" y="1956330"/>
              <a:ext cx="13335" cy="15240"/>
            </a:xfrm>
            <a:custGeom>
              <a:avLst/>
              <a:gdLst/>
              <a:ahLst/>
              <a:cxnLst/>
              <a:rect l="l" t="t" r="r" b="b"/>
              <a:pathLst>
                <a:path w="13335" h="15239">
                  <a:moveTo>
                    <a:pt x="13333" y="7366"/>
                  </a:moveTo>
                  <a:lnTo>
                    <a:pt x="3809" y="1651"/>
                  </a:lnTo>
                </a:path>
                <a:path w="13335" h="15239">
                  <a:moveTo>
                    <a:pt x="3809" y="1651"/>
                  </a:moveTo>
                  <a:lnTo>
                    <a:pt x="0" y="0"/>
                  </a:lnTo>
                </a:path>
                <a:path w="13335" h="15239">
                  <a:moveTo>
                    <a:pt x="4698" y="13970"/>
                  </a:moveTo>
                  <a:lnTo>
                    <a:pt x="3809" y="10668"/>
                  </a:lnTo>
                  <a:lnTo>
                    <a:pt x="3809" y="9779"/>
                  </a:lnTo>
                </a:path>
                <a:path w="13335" h="15239">
                  <a:moveTo>
                    <a:pt x="5714" y="14732"/>
                  </a:moveTo>
                  <a:lnTo>
                    <a:pt x="4698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3831067" y="1890285"/>
              <a:ext cx="67310" cy="1905"/>
            </a:xfrm>
            <a:custGeom>
              <a:avLst/>
              <a:gdLst/>
              <a:ahLst/>
              <a:cxnLst/>
              <a:rect l="l" t="t" r="r" b="b"/>
              <a:pathLst>
                <a:path w="67310" h="1905">
                  <a:moveTo>
                    <a:pt x="-13716" y="825"/>
                  </a:moveTo>
                  <a:lnTo>
                    <a:pt x="80893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3856084" y="1890285"/>
              <a:ext cx="71120" cy="1270"/>
            </a:xfrm>
            <a:custGeom>
              <a:avLst/>
              <a:gdLst/>
              <a:ahLst/>
              <a:cxnLst/>
              <a:rect l="l" t="t" r="r" b="b"/>
              <a:pathLst>
                <a:path w="71120" h="1269">
                  <a:moveTo>
                    <a:pt x="-13716" y="381"/>
                  </a:moveTo>
                  <a:lnTo>
                    <a:pt x="84703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3820527" y="191556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1015" y="1651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3821543" y="1917211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09" y="9779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3745731" y="1892699"/>
              <a:ext cx="27305" cy="0"/>
            </a:xfrm>
            <a:custGeom>
              <a:avLst/>
              <a:gdLst/>
              <a:ahLst/>
              <a:cxnLst/>
              <a:rect l="l" t="t" r="r" b="b"/>
              <a:pathLst>
                <a:path w="27304">
                  <a:moveTo>
                    <a:pt x="26921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3737095" y="1892699"/>
              <a:ext cx="59055" cy="1905"/>
            </a:xfrm>
            <a:custGeom>
              <a:avLst/>
              <a:gdLst/>
              <a:ahLst/>
              <a:cxnLst/>
              <a:rect l="l" t="t" r="r" b="b"/>
              <a:pathLst>
                <a:path w="59054" h="1905">
                  <a:moveTo>
                    <a:pt x="-13716" y="825"/>
                  </a:moveTo>
                  <a:lnTo>
                    <a:pt x="7225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3807193" y="1915560"/>
              <a:ext cx="8890" cy="20955"/>
            </a:xfrm>
            <a:custGeom>
              <a:avLst/>
              <a:gdLst/>
              <a:ahLst/>
              <a:cxnLst/>
              <a:rect l="l" t="t" r="r" b="b"/>
              <a:pathLst>
                <a:path w="8889" h="20955">
                  <a:moveTo>
                    <a:pt x="8635" y="20448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3795637" y="1893588"/>
              <a:ext cx="24130" cy="44450"/>
            </a:xfrm>
            <a:custGeom>
              <a:avLst/>
              <a:gdLst/>
              <a:ahLst/>
              <a:cxnLst/>
              <a:rect l="l" t="t" r="r" b="b"/>
              <a:pathLst>
                <a:path w="24129" h="44450">
                  <a:moveTo>
                    <a:pt x="24000" y="44071"/>
                  </a:moveTo>
                  <a:lnTo>
                    <a:pt x="19175" y="32641"/>
                  </a:lnTo>
                </a:path>
                <a:path w="24129" h="44450">
                  <a:moveTo>
                    <a:pt x="3809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3772652" y="1891937"/>
              <a:ext cx="29845" cy="1270"/>
            </a:xfrm>
            <a:custGeom>
              <a:avLst/>
              <a:gdLst/>
              <a:ahLst/>
              <a:cxnLst/>
              <a:rect l="l" t="t" r="r" b="b"/>
              <a:pathLst>
                <a:path w="29845" h="1269">
                  <a:moveTo>
                    <a:pt x="-13716" y="381"/>
                  </a:moveTo>
                  <a:lnTo>
                    <a:pt x="43432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3795637" y="1893588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4" h="10160">
                  <a:moveTo>
                    <a:pt x="2920" y="4826"/>
                  </a:moveTo>
                  <a:lnTo>
                    <a:pt x="0" y="0"/>
                  </a:lnTo>
                </a:path>
                <a:path w="18414" h="10160">
                  <a:moveTo>
                    <a:pt x="1904" y="0"/>
                  </a:moveTo>
                  <a:lnTo>
                    <a:pt x="2920" y="0"/>
                  </a:lnTo>
                </a:path>
                <a:path w="18414" h="10160">
                  <a:moveTo>
                    <a:pt x="12444" y="1524"/>
                  </a:moveTo>
                  <a:lnTo>
                    <a:pt x="11555" y="9779"/>
                  </a:lnTo>
                </a:path>
                <a:path w="18414" h="10160">
                  <a:moveTo>
                    <a:pt x="18286" y="8128"/>
                  </a:moveTo>
                  <a:lnTo>
                    <a:pt x="15365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3792462" y="1904574"/>
              <a:ext cx="28575" cy="4445"/>
            </a:xfrm>
            <a:custGeom>
              <a:avLst/>
              <a:gdLst/>
              <a:ahLst/>
              <a:cxnLst/>
              <a:rect l="l" t="t" r="r" b="b"/>
              <a:pathLst>
                <a:path w="28575" h="4444">
                  <a:moveTo>
                    <a:pt x="1015" y="0"/>
                  </a:moveTo>
                  <a:lnTo>
                    <a:pt x="28445" y="0"/>
                  </a:lnTo>
                </a:path>
                <a:path w="28575" h="4444">
                  <a:moveTo>
                    <a:pt x="1015" y="1587"/>
                  </a:moveTo>
                  <a:lnTo>
                    <a:pt x="28445" y="1587"/>
                  </a:lnTo>
                </a:path>
                <a:path w="28575" h="4444">
                  <a:moveTo>
                    <a:pt x="1015" y="2794"/>
                  </a:moveTo>
                  <a:lnTo>
                    <a:pt x="28445" y="2794"/>
                  </a:lnTo>
                </a:path>
                <a:path w="28575" h="4444">
                  <a:moveTo>
                    <a:pt x="0" y="4064"/>
                  </a:moveTo>
                  <a:lnTo>
                    <a:pt x="27429" y="4064"/>
                  </a:lnTo>
                </a:path>
                <a:path w="28575" h="4444">
                  <a:moveTo>
                    <a:pt x="0" y="3238"/>
                  </a:moveTo>
                  <a:lnTo>
                    <a:pt x="27429" y="323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3806177" y="1909083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5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3807193" y="1896001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888" y="0"/>
                  </a:moveTo>
                  <a:lnTo>
                    <a:pt x="0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3812908" y="18919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920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3808082" y="1892699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920" y="4064"/>
                  </a:moveTo>
                  <a:lnTo>
                    <a:pt x="1015" y="0"/>
                  </a:lnTo>
                </a:path>
                <a:path w="3175" h="4444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3808082" y="1893588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3805288" y="189269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2793" y="0"/>
                  </a:move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3802368" y="1891937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920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3797542" y="189193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825" y="0"/>
                  </a:moveTo>
                  <a:lnTo>
                    <a:pt x="2920" y="762"/>
                  </a:lnTo>
                  <a:lnTo>
                    <a:pt x="1015" y="762"/>
                  </a:lnTo>
                </a:path>
                <a:path w="5079" h="1905">
                  <a:moveTo>
                    <a:pt x="1015" y="762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3799447" y="18943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3798558" y="1898414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4">
                  <a:moveTo>
                    <a:pt x="8635" y="17146"/>
                  </a:moveTo>
                  <a:lnTo>
                    <a:pt x="3809" y="7366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3799447" y="1895112"/>
              <a:ext cx="15875" cy="31115"/>
            </a:xfrm>
            <a:custGeom>
              <a:avLst/>
              <a:gdLst/>
              <a:ahLst/>
              <a:cxnLst/>
              <a:rect l="l" t="t" r="r" b="b"/>
              <a:pathLst>
                <a:path w="15875" h="31114">
                  <a:moveTo>
                    <a:pt x="10540" y="22099"/>
                  </a:moveTo>
                  <a:lnTo>
                    <a:pt x="5841" y="12319"/>
                  </a:lnTo>
                  <a:lnTo>
                    <a:pt x="1904" y="4953"/>
                  </a:lnTo>
                  <a:lnTo>
                    <a:pt x="0" y="0"/>
                  </a:lnTo>
                </a:path>
                <a:path w="15875" h="31114">
                  <a:moveTo>
                    <a:pt x="15365" y="31116"/>
                  </a:moveTo>
                  <a:lnTo>
                    <a:pt x="10540" y="220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3806177" y="1898414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1015" y="0"/>
                  </a:moveTo>
                  <a:lnTo>
                    <a:pt x="0" y="1651"/>
                  </a:lnTo>
                  <a:lnTo>
                    <a:pt x="0" y="4064"/>
                  </a:lnTo>
                  <a:lnTo>
                    <a:pt x="0" y="5715"/>
                  </a:lnTo>
                  <a:lnTo>
                    <a:pt x="0" y="9017"/>
                  </a:lnTo>
                </a:path>
                <a:path w="10795" h="10794">
                  <a:moveTo>
                    <a:pt x="1015" y="9779"/>
                  </a:moveTo>
                  <a:lnTo>
                    <a:pt x="1015" y="10668"/>
                  </a:lnTo>
                  <a:lnTo>
                    <a:pt x="0" y="10668"/>
                  </a:lnTo>
                </a:path>
                <a:path w="10795" h="10794">
                  <a:moveTo>
                    <a:pt x="10540" y="9017"/>
                  </a:moveTo>
                  <a:lnTo>
                    <a:pt x="7746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3808082" y="18926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3798558" y="1891937"/>
              <a:ext cx="9525" cy="5080"/>
            </a:xfrm>
            <a:custGeom>
              <a:avLst/>
              <a:gdLst/>
              <a:ahLst/>
              <a:cxnLst/>
              <a:rect l="l" t="t" r="r" b="b"/>
              <a:pathLst>
                <a:path w="9525" h="5080">
                  <a:moveTo>
                    <a:pt x="9524" y="3175"/>
                  </a:moveTo>
                  <a:lnTo>
                    <a:pt x="7619" y="3175"/>
                  </a:lnTo>
                  <a:lnTo>
                    <a:pt x="5714" y="3175"/>
                  </a:lnTo>
                  <a:lnTo>
                    <a:pt x="4698" y="3175"/>
                  </a:lnTo>
                  <a:lnTo>
                    <a:pt x="2793" y="4064"/>
                  </a:lnTo>
                  <a:lnTo>
                    <a:pt x="1904" y="4826"/>
                  </a:lnTo>
                </a:path>
                <a:path w="9525" h="5080">
                  <a:moveTo>
                    <a:pt x="3809" y="0"/>
                  </a:moveTo>
                  <a:lnTo>
                    <a:pt x="5714" y="0"/>
                  </a:lnTo>
                  <a:lnTo>
                    <a:pt x="7619" y="762"/>
                  </a:lnTo>
                  <a:lnTo>
                    <a:pt x="9524" y="762"/>
                  </a:lnTo>
                </a:path>
                <a:path w="9525" h="5080">
                  <a:moveTo>
                    <a:pt x="0" y="1651"/>
                  </a:moveTo>
                  <a:lnTo>
                    <a:pt x="0" y="2413"/>
                  </a:lnTo>
                  <a:lnTo>
                    <a:pt x="888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3795637" y="189269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3660394" y="1877966"/>
              <a:ext cx="137160" cy="15875"/>
            </a:xfrm>
            <a:custGeom>
              <a:avLst/>
              <a:gdLst/>
              <a:ahLst/>
              <a:cxnLst/>
              <a:rect l="l" t="t" r="r" b="b"/>
              <a:pathLst>
                <a:path w="137160" h="15875">
                  <a:moveTo>
                    <a:pt x="135243" y="14732"/>
                  </a:moveTo>
                  <a:lnTo>
                    <a:pt x="136258" y="14732"/>
                  </a:lnTo>
                  <a:lnTo>
                    <a:pt x="137147" y="15621"/>
                  </a:lnTo>
                </a:path>
                <a:path w="137160" h="15875">
                  <a:moveTo>
                    <a:pt x="0" y="0"/>
                  </a:moveTo>
                  <a:lnTo>
                    <a:pt x="1155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3645029" y="1884570"/>
              <a:ext cx="100965" cy="8255"/>
            </a:xfrm>
            <a:custGeom>
              <a:avLst/>
              <a:gdLst/>
              <a:ahLst/>
              <a:cxnLst/>
              <a:rect l="l" t="t" r="r" b="b"/>
              <a:pathLst>
                <a:path w="100964" h="8255">
                  <a:moveTo>
                    <a:pt x="0" y="0"/>
                  </a:moveTo>
                  <a:lnTo>
                    <a:pt x="21080" y="2413"/>
                  </a:lnTo>
                </a:path>
                <a:path w="100964" h="8255">
                  <a:moveTo>
                    <a:pt x="100702" y="8128"/>
                  </a:moveTo>
                  <a:lnTo>
                    <a:pt x="77717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3663315" y="1894350"/>
              <a:ext cx="74295" cy="1905"/>
            </a:xfrm>
            <a:custGeom>
              <a:avLst/>
              <a:gdLst/>
              <a:ahLst/>
              <a:cxnLst/>
              <a:rect l="l" t="t" r="r" b="b"/>
              <a:pathLst>
                <a:path w="74295" h="1905">
                  <a:moveTo>
                    <a:pt x="-13716" y="825"/>
                  </a:moveTo>
                  <a:lnTo>
                    <a:pt x="8749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3682490" y="1879617"/>
              <a:ext cx="72390" cy="13335"/>
            </a:xfrm>
            <a:custGeom>
              <a:avLst/>
              <a:gdLst/>
              <a:ahLst/>
              <a:cxnLst/>
              <a:rect l="l" t="t" r="r" b="b"/>
              <a:pathLst>
                <a:path w="72389" h="13335">
                  <a:moveTo>
                    <a:pt x="58541" y="10668"/>
                  </a:moveTo>
                  <a:lnTo>
                    <a:pt x="38350" y="6604"/>
                  </a:lnTo>
                </a:path>
                <a:path w="72389" h="13335">
                  <a:moveTo>
                    <a:pt x="71875" y="13081"/>
                  </a:moveTo>
                  <a:lnTo>
                    <a:pt x="58541" y="10668"/>
                  </a:lnTo>
                </a:path>
                <a:path w="72389" h="13335">
                  <a:moveTo>
                    <a:pt x="4825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3687316" y="1880506"/>
              <a:ext cx="35560" cy="12700"/>
            </a:xfrm>
            <a:custGeom>
              <a:avLst/>
              <a:gdLst/>
              <a:ahLst/>
              <a:cxnLst/>
              <a:rect l="l" t="t" r="r" b="b"/>
              <a:pathLst>
                <a:path w="35560" h="12700">
                  <a:moveTo>
                    <a:pt x="28699" y="4826"/>
                  </a:moveTo>
                  <a:lnTo>
                    <a:pt x="0" y="0"/>
                  </a:lnTo>
                </a:path>
                <a:path w="35560" h="12700">
                  <a:moveTo>
                    <a:pt x="35429" y="12192"/>
                  </a:moveTo>
                  <a:lnTo>
                    <a:pt x="19175" y="12192"/>
                  </a:lnTo>
                  <a:lnTo>
                    <a:pt x="13333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3687316" y="1880506"/>
              <a:ext cx="13335" cy="12700"/>
            </a:xfrm>
            <a:custGeom>
              <a:avLst/>
              <a:gdLst/>
              <a:ahLst/>
              <a:cxnLst/>
              <a:rect l="l" t="t" r="r" b="b"/>
              <a:pathLst>
                <a:path w="13335" h="12700">
                  <a:moveTo>
                    <a:pt x="13333" y="12192"/>
                  </a:moveTo>
                  <a:lnTo>
                    <a:pt x="10540" y="12192"/>
                  </a:lnTo>
                  <a:lnTo>
                    <a:pt x="6603" y="12192"/>
                  </a:lnTo>
                </a:path>
                <a:path w="13335" h="12700">
                  <a:moveTo>
                    <a:pt x="6603" y="9779"/>
                  </a:moveTo>
                  <a:lnTo>
                    <a:pt x="6603" y="8128"/>
                  </a:lnTo>
                  <a:lnTo>
                    <a:pt x="6603" y="7366"/>
                  </a:lnTo>
                  <a:lnTo>
                    <a:pt x="6603" y="5715"/>
                  </a:lnTo>
                  <a:lnTo>
                    <a:pt x="6603" y="4826"/>
                  </a:lnTo>
                  <a:lnTo>
                    <a:pt x="5714" y="3175"/>
                  </a:lnTo>
                  <a:lnTo>
                    <a:pt x="4698" y="2413"/>
                  </a:lnTo>
                  <a:lnTo>
                    <a:pt x="3809" y="762"/>
                  </a:lnTo>
                  <a:lnTo>
                    <a:pt x="2793" y="762"/>
                  </a:lnTo>
                  <a:lnTo>
                    <a:pt x="1904" y="0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3674744" y="1878855"/>
              <a:ext cx="12065" cy="10795"/>
            </a:xfrm>
            <a:custGeom>
              <a:avLst/>
              <a:gdLst/>
              <a:ahLst/>
              <a:cxnLst/>
              <a:rect l="l" t="t" r="r" b="b"/>
              <a:pathLst>
                <a:path w="12064" h="10794">
                  <a:moveTo>
                    <a:pt x="11555" y="10541"/>
                  </a:moveTo>
                  <a:lnTo>
                    <a:pt x="11555" y="7366"/>
                  </a:lnTo>
                  <a:lnTo>
                    <a:pt x="11555" y="6477"/>
                  </a:lnTo>
                  <a:lnTo>
                    <a:pt x="10667" y="4064"/>
                  </a:lnTo>
                  <a:lnTo>
                    <a:pt x="10667" y="3302"/>
                  </a:lnTo>
                  <a:lnTo>
                    <a:pt x="10667" y="2413"/>
                  </a:lnTo>
                  <a:lnTo>
                    <a:pt x="9651" y="1651"/>
                  </a:lnTo>
                  <a:lnTo>
                    <a:pt x="8635" y="762"/>
                  </a:lnTo>
                  <a:lnTo>
                    <a:pt x="7746" y="762"/>
                  </a:lnTo>
                </a:path>
                <a:path w="12064" h="10794">
                  <a:moveTo>
                    <a:pt x="0" y="0"/>
                  </a:moveTo>
                  <a:lnTo>
                    <a:pt x="5841" y="0"/>
                  </a:lnTo>
                  <a:lnTo>
                    <a:pt x="7746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3671950" y="187885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3666109" y="1886983"/>
              <a:ext cx="49530" cy="5715"/>
            </a:xfrm>
            <a:custGeom>
              <a:avLst/>
              <a:gdLst/>
              <a:ahLst/>
              <a:cxnLst/>
              <a:rect l="l" t="t" r="r" b="b"/>
              <a:pathLst>
                <a:path w="49529" h="5714">
                  <a:moveTo>
                    <a:pt x="0" y="0"/>
                  </a:moveTo>
                  <a:lnTo>
                    <a:pt x="20191" y="2413"/>
                  </a:lnTo>
                </a:path>
                <a:path w="49529" h="5714">
                  <a:moveTo>
                    <a:pt x="20191" y="2413"/>
                  </a:moveTo>
                  <a:lnTo>
                    <a:pt x="40382" y="4953"/>
                  </a:lnTo>
                  <a:lnTo>
                    <a:pt x="49017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3716015" y="188533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4825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3613408" y="187885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015" y="762"/>
                  </a:moveTo>
                  <a:lnTo>
                    <a:pt x="0" y="2413"/>
                  </a:lnTo>
                </a:path>
                <a:path w="1904" h="2539">
                  <a:moveTo>
                    <a:pt x="1904" y="0"/>
                  </a:moveTo>
                  <a:lnTo>
                    <a:pt x="101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3619123" y="1876442"/>
              <a:ext cx="41275" cy="1905"/>
            </a:xfrm>
            <a:custGeom>
              <a:avLst/>
              <a:gdLst/>
              <a:ahLst/>
              <a:cxnLst/>
              <a:rect l="l" t="t" r="r" b="b"/>
              <a:pathLst>
                <a:path w="41275" h="1905">
                  <a:moveTo>
                    <a:pt x="-13716" y="762"/>
                  </a:moveTo>
                  <a:lnTo>
                    <a:pt x="54988" y="762"/>
                  </a:lnTo>
                </a:path>
              </a:pathLst>
            </a:custGeom>
            <a:ln w="28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3615313" y="187796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889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3616329" y="18764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524"/>
                  </a:moveTo>
                  <a:lnTo>
                    <a:pt x="0" y="762"/>
                  </a:lnTo>
                  <a:lnTo>
                    <a:pt x="888" y="0"/>
                  </a:lnTo>
                  <a:lnTo>
                    <a:pt x="1904" y="0"/>
                  </a:lnTo>
                  <a:lnTo>
                    <a:pt x="2793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3623948" y="1882157"/>
              <a:ext cx="21590" cy="2540"/>
            </a:xfrm>
            <a:custGeom>
              <a:avLst/>
              <a:gdLst/>
              <a:ahLst/>
              <a:cxnLst/>
              <a:rect l="l" t="t" r="r" b="b"/>
              <a:pathLst>
                <a:path w="21589" h="2539">
                  <a:moveTo>
                    <a:pt x="0" y="0"/>
                  </a:moveTo>
                  <a:lnTo>
                    <a:pt x="2108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3187615" y="2153827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4825" y="5715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3169329" y="2150652"/>
              <a:ext cx="25400" cy="370840"/>
            </a:xfrm>
            <a:custGeom>
              <a:avLst/>
              <a:gdLst/>
              <a:ahLst/>
              <a:cxnLst/>
              <a:rect l="l" t="t" r="r" b="b"/>
              <a:pathLst>
                <a:path w="25400" h="370839">
                  <a:moveTo>
                    <a:pt x="19175" y="0"/>
                  </a:moveTo>
                  <a:lnTo>
                    <a:pt x="25016" y="6477"/>
                  </a:lnTo>
                </a:path>
                <a:path w="25400" h="370839">
                  <a:moveTo>
                    <a:pt x="9651" y="6477"/>
                  </a:moveTo>
                  <a:lnTo>
                    <a:pt x="7746" y="3175"/>
                  </a:lnTo>
                </a:path>
                <a:path w="25400" h="370839">
                  <a:moveTo>
                    <a:pt x="6730" y="1524"/>
                  </a:moveTo>
                  <a:lnTo>
                    <a:pt x="12444" y="7239"/>
                  </a:lnTo>
                </a:path>
                <a:path w="25400" h="370839">
                  <a:moveTo>
                    <a:pt x="9651" y="268367"/>
                  </a:moveTo>
                  <a:lnTo>
                    <a:pt x="1904" y="276623"/>
                  </a:lnTo>
                </a:path>
                <a:path w="25400" h="370839">
                  <a:moveTo>
                    <a:pt x="11555" y="256937"/>
                  </a:moveTo>
                  <a:lnTo>
                    <a:pt x="0" y="279798"/>
                  </a:lnTo>
                </a:path>
                <a:path w="25400" h="370839">
                  <a:moveTo>
                    <a:pt x="3936" y="367942"/>
                  </a:moveTo>
                  <a:lnTo>
                    <a:pt x="4825" y="370482"/>
                  </a:lnTo>
                </a:path>
                <a:path w="25400" h="370839">
                  <a:moveTo>
                    <a:pt x="4825" y="345969"/>
                  </a:moveTo>
                  <a:lnTo>
                    <a:pt x="3936" y="35079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3496452" y="2294171"/>
              <a:ext cx="73025" cy="212725"/>
            </a:xfrm>
            <a:custGeom>
              <a:avLst/>
              <a:gdLst/>
              <a:ahLst/>
              <a:cxnLst/>
              <a:rect l="l" t="t" r="r" b="b"/>
              <a:pathLst>
                <a:path w="73025" h="212725">
                  <a:moveTo>
                    <a:pt x="72891" y="0"/>
                  </a:moveTo>
                  <a:lnTo>
                    <a:pt x="2793" y="212230"/>
                  </a:lnTo>
                </a:path>
                <a:path w="73025" h="212725">
                  <a:moveTo>
                    <a:pt x="71875" y="0"/>
                  </a:moveTo>
                  <a:lnTo>
                    <a:pt x="1904" y="211468"/>
                  </a:lnTo>
                </a:path>
                <a:path w="73025" h="212725">
                  <a:moveTo>
                    <a:pt x="70986" y="0"/>
                  </a:moveTo>
                  <a:lnTo>
                    <a:pt x="0" y="2114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3493531" y="2293409"/>
              <a:ext cx="70485" cy="211454"/>
            </a:xfrm>
            <a:custGeom>
              <a:avLst/>
              <a:gdLst/>
              <a:ahLst/>
              <a:cxnLst/>
              <a:rect l="l" t="t" r="r" b="b"/>
              <a:pathLst>
                <a:path w="70485" h="211455">
                  <a:moveTo>
                    <a:pt x="0" y="211341"/>
                  </a:moveTo>
                  <a:lnTo>
                    <a:pt x="6997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3507881" y="2294171"/>
              <a:ext cx="44450" cy="86995"/>
            </a:xfrm>
            <a:custGeom>
              <a:avLst/>
              <a:gdLst/>
              <a:ahLst/>
              <a:cxnLst/>
              <a:rect l="l" t="t" r="r" b="b"/>
              <a:pathLst>
                <a:path w="44450" h="86994">
                  <a:moveTo>
                    <a:pt x="44192" y="889"/>
                  </a:moveTo>
                  <a:lnTo>
                    <a:pt x="26921" y="43309"/>
                  </a:lnTo>
                  <a:lnTo>
                    <a:pt x="10540" y="86492"/>
                  </a:lnTo>
                </a:path>
                <a:path w="44450" h="86994">
                  <a:moveTo>
                    <a:pt x="39366" y="0"/>
                  </a:moveTo>
                  <a:lnTo>
                    <a:pt x="18286" y="40896"/>
                  </a:lnTo>
                  <a:lnTo>
                    <a:pt x="0" y="840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3521341" y="2295822"/>
              <a:ext cx="33655" cy="85725"/>
            </a:xfrm>
            <a:custGeom>
              <a:avLst/>
              <a:gdLst/>
              <a:ahLst/>
              <a:cxnLst/>
              <a:rect l="l" t="t" r="r" b="b"/>
              <a:pathLst>
                <a:path w="33654" h="85725">
                  <a:moveTo>
                    <a:pt x="33525" y="0"/>
                  </a:moveTo>
                  <a:lnTo>
                    <a:pt x="16254" y="42420"/>
                  </a:lnTo>
                  <a:lnTo>
                    <a:pt x="0" y="8573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3446545" y="2294171"/>
              <a:ext cx="110489" cy="90805"/>
            </a:xfrm>
            <a:custGeom>
              <a:avLst/>
              <a:gdLst/>
              <a:ahLst/>
              <a:cxnLst/>
              <a:rect l="l" t="t" r="r" b="b"/>
              <a:pathLst>
                <a:path w="110489" h="90805">
                  <a:moveTo>
                    <a:pt x="110226" y="2540"/>
                  </a:moveTo>
                  <a:lnTo>
                    <a:pt x="79621" y="90683"/>
                  </a:lnTo>
                </a:path>
                <a:path w="110489" h="90805">
                  <a:moveTo>
                    <a:pt x="110226" y="2540"/>
                  </a:moveTo>
                  <a:lnTo>
                    <a:pt x="79621" y="90683"/>
                  </a:lnTo>
                </a:path>
                <a:path w="110489" h="90805">
                  <a:moveTo>
                    <a:pt x="20191" y="32641"/>
                  </a:moveTo>
                  <a:lnTo>
                    <a:pt x="0" y="65282"/>
                  </a:lnTo>
                </a:path>
                <a:path w="110489" h="90805">
                  <a:moveTo>
                    <a:pt x="101718" y="0"/>
                  </a:moveTo>
                  <a:lnTo>
                    <a:pt x="76701" y="4813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3417719" y="2338243"/>
              <a:ext cx="17780" cy="7620"/>
            </a:xfrm>
            <a:custGeom>
              <a:avLst/>
              <a:gdLst/>
              <a:ahLst/>
              <a:cxnLst/>
              <a:rect l="l" t="t" r="r" b="b"/>
              <a:pathLst>
                <a:path w="17779" h="7619">
                  <a:moveTo>
                    <a:pt x="17270" y="0"/>
                  </a:moveTo>
                  <a:lnTo>
                    <a:pt x="16381" y="1651"/>
                  </a:lnTo>
                </a:path>
                <a:path w="17779" h="7619">
                  <a:moveTo>
                    <a:pt x="4825" y="0"/>
                  </a:moveTo>
                  <a:lnTo>
                    <a:pt x="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3223045" y="2333416"/>
              <a:ext cx="66675" cy="13970"/>
            </a:xfrm>
            <a:custGeom>
              <a:avLst/>
              <a:gdLst/>
              <a:ahLst/>
              <a:cxnLst/>
              <a:rect l="l" t="t" r="r" b="b"/>
              <a:pathLst>
                <a:path w="66675" h="13969">
                  <a:moveTo>
                    <a:pt x="60446" y="0"/>
                  </a:moveTo>
                  <a:lnTo>
                    <a:pt x="63367" y="8128"/>
                  </a:lnTo>
                </a:path>
                <a:path w="66675" h="13969">
                  <a:moveTo>
                    <a:pt x="66161" y="4064"/>
                  </a:moveTo>
                  <a:lnTo>
                    <a:pt x="63367" y="8128"/>
                  </a:lnTo>
                </a:path>
                <a:path w="66675" h="13969">
                  <a:moveTo>
                    <a:pt x="15365" y="4826"/>
                  </a:moveTo>
                  <a:lnTo>
                    <a:pt x="13460" y="7366"/>
                  </a:lnTo>
                </a:path>
                <a:path w="66675" h="13969">
                  <a:moveTo>
                    <a:pt x="6730" y="5715"/>
                  </a:moveTo>
                  <a:lnTo>
                    <a:pt x="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3218219" y="2339132"/>
              <a:ext cx="6985" cy="8255"/>
            </a:xfrm>
            <a:custGeom>
              <a:avLst/>
              <a:gdLst/>
              <a:ahLst/>
              <a:cxnLst/>
              <a:rect l="l" t="t" r="r" b="b"/>
              <a:pathLst>
                <a:path w="6985" h="8255">
                  <a:moveTo>
                    <a:pt x="0" y="8128"/>
                  </a:moveTo>
                  <a:lnTo>
                    <a:pt x="673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3387114" y="2427275"/>
              <a:ext cx="5080" cy="90170"/>
            </a:xfrm>
            <a:custGeom>
              <a:avLst/>
              <a:gdLst/>
              <a:ahLst/>
              <a:cxnLst/>
              <a:rect l="l" t="t" r="r" b="b"/>
              <a:pathLst>
                <a:path w="5079" h="90169">
                  <a:moveTo>
                    <a:pt x="3809" y="0"/>
                  </a:moveTo>
                  <a:lnTo>
                    <a:pt x="0" y="10541"/>
                  </a:lnTo>
                </a:path>
                <a:path w="5079" h="90169">
                  <a:moveTo>
                    <a:pt x="4698" y="75061"/>
                  </a:moveTo>
                  <a:lnTo>
                    <a:pt x="888" y="8966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3388003" y="2481889"/>
              <a:ext cx="6350" cy="19685"/>
            </a:xfrm>
            <a:custGeom>
              <a:avLst/>
              <a:gdLst/>
              <a:ahLst/>
              <a:cxnLst/>
              <a:rect l="l" t="t" r="r" b="b"/>
              <a:pathLst>
                <a:path w="6350" h="19685">
                  <a:moveTo>
                    <a:pt x="5841" y="0"/>
                  </a:moveTo>
                  <a:lnTo>
                    <a:pt x="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3389019" y="2397047"/>
              <a:ext cx="1905" cy="5715"/>
            </a:xfrm>
            <a:custGeom>
              <a:avLst/>
              <a:gdLst/>
              <a:ahLst/>
              <a:cxnLst/>
              <a:rect l="l" t="t" r="r" b="b"/>
              <a:pathLst>
                <a:path w="1904" h="5714">
                  <a:moveTo>
                    <a:pt x="1904" y="0"/>
                  </a:moveTo>
                  <a:lnTo>
                    <a:pt x="0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3412004" y="2339894"/>
              <a:ext cx="111760" cy="17145"/>
            </a:xfrm>
            <a:custGeom>
              <a:avLst/>
              <a:gdLst/>
              <a:ahLst/>
              <a:cxnLst/>
              <a:rect l="l" t="t" r="r" b="b"/>
              <a:pathLst>
                <a:path w="111760" h="17144">
                  <a:moveTo>
                    <a:pt x="111242" y="2413"/>
                  </a:moveTo>
                  <a:lnTo>
                    <a:pt x="106416" y="15494"/>
                  </a:lnTo>
                </a:path>
                <a:path w="111760" h="17144">
                  <a:moveTo>
                    <a:pt x="22096" y="0"/>
                  </a:moveTo>
                  <a:lnTo>
                    <a:pt x="11555" y="17146"/>
                  </a:lnTo>
                </a:path>
                <a:path w="111760" h="17144">
                  <a:moveTo>
                    <a:pt x="2920" y="10668"/>
                  </a:moveTo>
                  <a:lnTo>
                    <a:pt x="0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3484007" y="2427275"/>
              <a:ext cx="27940" cy="71755"/>
            </a:xfrm>
            <a:custGeom>
              <a:avLst/>
              <a:gdLst/>
              <a:ahLst/>
              <a:cxnLst/>
              <a:rect l="l" t="t" r="r" b="b"/>
              <a:pathLst>
                <a:path w="27939" h="71755">
                  <a:moveTo>
                    <a:pt x="22984" y="7366"/>
                  </a:moveTo>
                  <a:lnTo>
                    <a:pt x="15238" y="26925"/>
                  </a:lnTo>
                </a:path>
                <a:path w="27939" h="71755">
                  <a:moveTo>
                    <a:pt x="27810" y="0"/>
                  </a:moveTo>
                  <a:lnTo>
                    <a:pt x="5714" y="71759"/>
                  </a:lnTo>
                  <a:lnTo>
                    <a:pt x="27810" y="0"/>
                  </a:lnTo>
                  <a:close/>
                </a:path>
                <a:path w="27939" h="71755">
                  <a:moveTo>
                    <a:pt x="0" y="17908"/>
                  </a:moveTo>
                  <a:lnTo>
                    <a:pt x="4698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3496452" y="2421560"/>
              <a:ext cx="7620" cy="19685"/>
            </a:xfrm>
            <a:custGeom>
              <a:avLst/>
              <a:gdLst/>
              <a:ahLst/>
              <a:cxnLst/>
              <a:rect l="l" t="t" r="r" b="b"/>
              <a:pathLst>
                <a:path w="7620" h="19685">
                  <a:moveTo>
                    <a:pt x="0" y="19559"/>
                  </a:moveTo>
                  <a:lnTo>
                    <a:pt x="7619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3480070" y="2418258"/>
              <a:ext cx="27305" cy="27305"/>
            </a:xfrm>
            <a:custGeom>
              <a:avLst/>
              <a:gdLst/>
              <a:ahLst/>
              <a:cxnLst/>
              <a:rect l="l" t="t" r="r" b="b"/>
              <a:pathLst>
                <a:path w="27304" h="27305">
                  <a:moveTo>
                    <a:pt x="19175" y="23623"/>
                  </a:moveTo>
                  <a:lnTo>
                    <a:pt x="26921" y="4064"/>
                  </a:lnTo>
                </a:path>
                <a:path w="27304" h="27305">
                  <a:moveTo>
                    <a:pt x="6730" y="20448"/>
                  </a:moveTo>
                  <a:lnTo>
                    <a:pt x="11555" y="8128"/>
                  </a:lnTo>
                </a:path>
                <a:path w="27304" h="27305">
                  <a:moveTo>
                    <a:pt x="5841" y="20448"/>
                  </a:moveTo>
                  <a:lnTo>
                    <a:pt x="11555" y="3302"/>
                  </a:lnTo>
                </a:path>
                <a:path w="27304" h="27305">
                  <a:moveTo>
                    <a:pt x="12444" y="21972"/>
                  </a:moveTo>
                  <a:lnTo>
                    <a:pt x="19175" y="4953"/>
                  </a:lnTo>
                </a:path>
                <a:path w="27304" h="27305">
                  <a:moveTo>
                    <a:pt x="1904" y="18797"/>
                  </a:moveTo>
                  <a:lnTo>
                    <a:pt x="9651" y="0"/>
                  </a:lnTo>
                </a:path>
                <a:path w="27304" h="27305">
                  <a:moveTo>
                    <a:pt x="0" y="18797"/>
                  </a:moveTo>
                  <a:lnTo>
                    <a:pt x="7746" y="0"/>
                  </a:lnTo>
                </a:path>
                <a:path w="27304" h="27305">
                  <a:moveTo>
                    <a:pt x="16381" y="762"/>
                  </a:moveTo>
                  <a:lnTo>
                    <a:pt x="9651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3487816" y="2419909"/>
              <a:ext cx="6985" cy="27940"/>
            </a:xfrm>
            <a:custGeom>
              <a:avLst/>
              <a:gdLst/>
              <a:ahLst/>
              <a:cxnLst/>
              <a:rect l="l" t="t" r="r" b="b"/>
              <a:pathLst>
                <a:path w="6985" h="27939">
                  <a:moveTo>
                    <a:pt x="6730" y="0"/>
                  </a:moveTo>
                  <a:lnTo>
                    <a:pt x="0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3410099" y="2432991"/>
              <a:ext cx="66675" cy="74295"/>
            </a:xfrm>
            <a:custGeom>
              <a:avLst/>
              <a:gdLst/>
              <a:ahLst/>
              <a:cxnLst/>
              <a:rect l="l" t="t" r="r" b="b"/>
              <a:pathLst>
                <a:path w="66675" h="74294">
                  <a:moveTo>
                    <a:pt x="2920" y="0"/>
                  </a:moveTo>
                  <a:lnTo>
                    <a:pt x="0" y="10541"/>
                  </a:lnTo>
                </a:path>
                <a:path w="66675" h="74294">
                  <a:moveTo>
                    <a:pt x="66161" y="15494"/>
                  </a:moveTo>
                  <a:lnTo>
                    <a:pt x="40255" y="741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3449466" y="2448486"/>
              <a:ext cx="26034" cy="59055"/>
            </a:xfrm>
            <a:custGeom>
              <a:avLst/>
              <a:gdLst/>
              <a:ahLst/>
              <a:cxnLst/>
              <a:rect l="l" t="t" r="r" b="b"/>
              <a:pathLst>
                <a:path w="26035" h="59055">
                  <a:moveTo>
                    <a:pt x="25905" y="0"/>
                  </a:moveTo>
                  <a:lnTo>
                    <a:pt x="0" y="58677"/>
                  </a:lnTo>
                </a:path>
                <a:path w="26035" h="59055">
                  <a:moveTo>
                    <a:pt x="24889" y="18797"/>
                  </a:moveTo>
                  <a:lnTo>
                    <a:pt x="16254" y="4000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3464704" y="2452550"/>
              <a:ext cx="27940" cy="59690"/>
            </a:xfrm>
            <a:custGeom>
              <a:avLst/>
              <a:gdLst/>
              <a:ahLst/>
              <a:cxnLst/>
              <a:rect l="l" t="t" r="r" b="b"/>
              <a:pathLst>
                <a:path w="27939" h="59689">
                  <a:moveTo>
                    <a:pt x="8635" y="14732"/>
                  </a:moveTo>
                  <a:lnTo>
                    <a:pt x="0" y="35943"/>
                  </a:lnTo>
                </a:path>
                <a:path w="27939" h="59689">
                  <a:moveTo>
                    <a:pt x="1015" y="39118"/>
                  </a:moveTo>
                  <a:lnTo>
                    <a:pt x="2031" y="39118"/>
                  </a:lnTo>
                  <a:lnTo>
                    <a:pt x="2031" y="40007"/>
                  </a:lnTo>
                  <a:lnTo>
                    <a:pt x="2920" y="40007"/>
                  </a:lnTo>
                  <a:lnTo>
                    <a:pt x="2920" y="40769"/>
                  </a:lnTo>
                </a:path>
                <a:path w="27939" h="59689">
                  <a:moveTo>
                    <a:pt x="1015" y="39118"/>
                  </a:moveTo>
                  <a:lnTo>
                    <a:pt x="2920" y="40769"/>
                  </a:lnTo>
                </a:path>
                <a:path w="27939" h="59689">
                  <a:moveTo>
                    <a:pt x="2031" y="39118"/>
                  </a:moveTo>
                  <a:lnTo>
                    <a:pt x="1015" y="38356"/>
                  </a:lnTo>
                </a:path>
                <a:path w="27939" h="59689">
                  <a:moveTo>
                    <a:pt x="1015" y="40007"/>
                  </a:moveTo>
                  <a:lnTo>
                    <a:pt x="2031" y="40007"/>
                  </a:lnTo>
                </a:path>
                <a:path w="27939" h="59689">
                  <a:moveTo>
                    <a:pt x="27810" y="0"/>
                  </a:moveTo>
                  <a:lnTo>
                    <a:pt x="5841" y="595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3481086" y="2503988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79" h="5080">
                  <a:moveTo>
                    <a:pt x="888" y="4064"/>
                  </a:moveTo>
                  <a:lnTo>
                    <a:pt x="0" y="0"/>
                  </a:lnTo>
                </a:path>
                <a:path w="5079" h="5080">
                  <a:moveTo>
                    <a:pt x="3809" y="0"/>
                  </a:moveTo>
                  <a:lnTo>
                    <a:pt x="4825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3488705" y="2504750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3809" y="0"/>
                  </a:moveTo>
                  <a:lnTo>
                    <a:pt x="2920" y="2413"/>
                  </a:lnTo>
                </a:path>
                <a:path w="3810" h="2539">
                  <a:moveTo>
                    <a:pt x="2920" y="2413"/>
                  </a:moveTo>
                  <a:lnTo>
                    <a:pt x="1904" y="1651"/>
                  </a:lnTo>
                  <a:lnTo>
                    <a:pt x="1015" y="1651"/>
                  </a:ln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3488705" y="25064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3478165" y="2454201"/>
              <a:ext cx="21590" cy="59690"/>
            </a:xfrm>
            <a:custGeom>
              <a:avLst/>
              <a:gdLst/>
              <a:ahLst/>
              <a:cxnLst/>
              <a:rect l="l" t="t" r="r" b="b"/>
              <a:pathLst>
                <a:path w="21589" h="59689">
                  <a:moveTo>
                    <a:pt x="21080" y="0"/>
                  </a:moveTo>
                  <a:lnTo>
                    <a:pt x="0" y="5956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3473340" y="2453312"/>
              <a:ext cx="22225" cy="59690"/>
            </a:xfrm>
            <a:custGeom>
              <a:avLst/>
              <a:gdLst/>
              <a:ahLst/>
              <a:cxnLst/>
              <a:rect l="l" t="t" r="r" b="b"/>
              <a:pathLst>
                <a:path w="22225" h="59689">
                  <a:moveTo>
                    <a:pt x="22096" y="0"/>
                  </a:moveTo>
                  <a:lnTo>
                    <a:pt x="0" y="59566"/>
                  </a:lnTo>
                </a:path>
                <a:path w="22225" h="59689">
                  <a:moveTo>
                    <a:pt x="21207" y="51438"/>
                  </a:moveTo>
                  <a:lnTo>
                    <a:pt x="18286" y="59566"/>
                  </a:lnTo>
                </a:path>
                <a:path w="22225" h="59689">
                  <a:moveTo>
                    <a:pt x="12571" y="55502"/>
                  </a:moveTo>
                  <a:lnTo>
                    <a:pt x="8635" y="547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3487816" y="2507163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651"/>
                  </a:moveTo>
                  <a:lnTo>
                    <a:pt x="88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3481975" y="2510466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3936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3480070" y="25071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3480070" y="250805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0"/>
                  </a:moveTo>
                  <a:lnTo>
                    <a:pt x="1015" y="762"/>
                  </a:lnTo>
                  <a:lnTo>
                    <a:pt x="1015" y="1651"/>
                  </a:lnTo>
                  <a:lnTo>
                    <a:pt x="1904" y="1651"/>
                  </a:lnTo>
                  <a:lnTo>
                    <a:pt x="190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3485912" y="2507163"/>
              <a:ext cx="5715" cy="4445"/>
            </a:xfrm>
            <a:custGeom>
              <a:avLst/>
              <a:gdLst/>
              <a:ahLst/>
              <a:cxnLst/>
              <a:rect l="l" t="t" r="r" b="b"/>
              <a:pathLst>
                <a:path w="5714" h="4444">
                  <a:moveTo>
                    <a:pt x="0" y="4064"/>
                  </a:moveTo>
                  <a:lnTo>
                    <a:pt x="888" y="4064"/>
                  </a:lnTo>
                  <a:lnTo>
                    <a:pt x="1904" y="4064"/>
                  </a:lnTo>
                </a:path>
                <a:path w="5714" h="4444">
                  <a:moveTo>
                    <a:pt x="1904" y="4064"/>
                  </a:moveTo>
                  <a:lnTo>
                    <a:pt x="3809" y="2540"/>
                  </a:lnTo>
                  <a:lnTo>
                    <a:pt x="4698" y="1651"/>
                  </a:lnTo>
                </a:path>
                <a:path w="5714" h="4444">
                  <a:moveTo>
                    <a:pt x="4698" y="1651"/>
                  </a:moveTo>
                  <a:lnTo>
                    <a:pt x="571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3487816" y="25088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3485912" y="250970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888" y="0"/>
                  </a:moveTo>
                  <a:lnTo>
                    <a:pt x="1904" y="0"/>
                  </a:lnTo>
                </a:path>
                <a:path w="1904" h="1905">
                  <a:moveTo>
                    <a:pt x="0" y="1524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3481975" y="250881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3480070" y="250716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3480070" y="2508052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904" y="2413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3478165" y="2507163"/>
              <a:ext cx="18415" cy="10160"/>
            </a:xfrm>
            <a:custGeom>
              <a:avLst/>
              <a:gdLst/>
              <a:ahLst/>
              <a:cxnLst/>
              <a:rect l="l" t="t" r="r" b="b"/>
              <a:pathLst>
                <a:path w="18414" h="10160">
                  <a:moveTo>
                    <a:pt x="13460" y="5715"/>
                  </a:moveTo>
                  <a:lnTo>
                    <a:pt x="12444" y="9017"/>
                  </a:lnTo>
                  <a:lnTo>
                    <a:pt x="0" y="5715"/>
                  </a:lnTo>
                </a:path>
                <a:path w="18414" h="10160">
                  <a:moveTo>
                    <a:pt x="18286" y="9779"/>
                  </a:moveTo>
                  <a:lnTo>
                    <a:pt x="12444" y="9017"/>
                  </a:lnTo>
                </a:path>
                <a:path w="18414" h="10160">
                  <a:moveTo>
                    <a:pt x="7746" y="1651"/>
                  </a:moveTo>
                  <a:lnTo>
                    <a:pt x="8635" y="2540"/>
                  </a:lnTo>
                  <a:lnTo>
                    <a:pt x="8635" y="3302"/>
                  </a:lnTo>
                  <a:lnTo>
                    <a:pt x="7746" y="4064"/>
                  </a:lnTo>
                  <a:lnTo>
                    <a:pt x="7746" y="3302"/>
                  </a:lnTo>
                  <a:lnTo>
                    <a:pt x="8635" y="2540"/>
                  </a:lnTo>
                  <a:lnTo>
                    <a:pt x="7746" y="1651"/>
                  </a:lnTo>
                  <a:close/>
                </a:path>
                <a:path w="18414" h="10160">
                  <a:moveTo>
                    <a:pt x="9651" y="1651"/>
                  </a:moveTo>
                  <a:lnTo>
                    <a:pt x="8635" y="1651"/>
                  </a:lnTo>
                  <a:lnTo>
                    <a:pt x="7746" y="1651"/>
                  </a:lnTo>
                </a:path>
                <a:path w="18414" h="10160">
                  <a:moveTo>
                    <a:pt x="11555" y="2540"/>
                  </a:moveTo>
                  <a:lnTo>
                    <a:pt x="10540" y="1651"/>
                  </a:lnTo>
                  <a:lnTo>
                    <a:pt x="9651" y="1651"/>
                  </a:lnTo>
                </a:path>
                <a:path w="18414" h="10160">
                  <a:moveTo>
                    <a:pt x="13460" y="0"/>
                  </a:moveTo>
                  <a:lnTo>
                    <a:pt x="13460" y="889"/>
                  </a:lnTo>
                  <a:lnTo>
                    <a:pt x="12444" y="889"/>
                  </a:lnTo>
                  <a:lnTo>
                    <a:pt x="12444" y="1651"/>
                  </a:lnTo>
                  <a:lnTo>
                    <a:pt x="11555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3480070" y="2507163"/>
              <a:ext cx="3175" cy="3810"/>
            </a:xfrm>
            <a:custGeom>
              <a:avLst/>
              <a:gdLst/>
              <a:ahLst/>
              <a:cxnLst/>
              <a:rect l="l" t="t" r="r" b="b"/>
              <a:pathLst>
                <a:path w="3175" h="3810">
                  <a:moveTo>
                    <a:pt x="1904" y="889"/>
                  </a:moveTo>
                  <a:lnTo>
                    <a:pt x="1904" y="0"/>
                  </a:lnTo>
                  <a:lnTo>
                    <a:pt x="1015" y="0"/>
                  </a:lnTo>
                </a:path>
                <a:path w="3175" h="3810">
                  <a:moveTo>
                    <a:pt x="1904" y="3302"/>
                  </a:moveTo>
                  <a:lnTo>
                    <a:pt x="2920" y="2540"/>
                  </a:lnTo>
                  <a:lnTo>
                    <a:pt x="2920" y="1651"/>
                  </a:lnTo>
                  <a:lnTo>
                    <a:pt x="1904" y="889"/>
                  </a:lnTo>
                  <a:lnTo>
                    <a:pt x="2920" y="889"/>
                  </a:lnTo>
                  <a:lnTo>
                    <a:pt x="2920" y="1651"/>
                  </a:lnTo>
                  <a:lnTo>
                    <a:pt x="2920" y="2540"/>
                  </a:lnTo>
                  <a:lnTo>
                    <a:pt x="1904" y="3302"/>
                  </a:lnTo>
                  <a:close/>
                </a:path>
                <a:path w="3175" h="3810">
                  <a:moveTo>
                    <a:pt x="1904" y="1651"/>
                  </a:moveTo>
                  <a:lnTo>
                    <a:pt x="1904" y="889"/>
                  </a:lnTo>
                  <a:lnTo>
                    <a:pt x="1015" y="0"/>
                  </a:lnTo>
                  <a:lnTo>
                    <a:pt x="1015" y="889"/>
                  </a:ln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3479181" y="2441119"/>
              <a:ext cx="20320" cy="58419"/>
            </a:xfrm>
            <a:custGeom>
              <a:avLst/>
              <a:gdLst/>
              <a:ahLst/>
              <a:cxnLst/>
              <a:rect l="l" t="t" r="r" b="b"/>
              <a:pathLst>
                <a:path w="20320" h="58419">
                  <a:moveTo>
                    <a:pt x="17270" y="0"/>
                  </a:moveTo>
                  <a:lnTo>
                    <a:pt x="13333" y="11430"/>
                  </a:lnTo>
                </a:path>
                <a:path w="20320" h="58419">
                  <a:moveTo>
                    <a:pt x="20064" y="762"/>
                  </a:moveTo>
                  <a:lnTo>
                    <a:pt x="16254" y="12192"/>
                  </a:lnTo>
                </a:path>
                <a:path w="20320" h="58419">
                  <a:moveTo>
                    <a:pt x="17270" y="20448"/>
                  </a:moveTo>
                  <a:lnTo>
                    <a:pt x="8635" y="57153"/>
                  </a:lnTo>
                </a:path>
                <a:path w="20320" h="58419">
                  <a:moveTo>
                    <a:pt x="888" y="24512"/>
                  </a:moveTo>
                  <a:lnTo>
                    <a:pt x="0" y="22861"/>
                  </a:lnTo>
                </a:path>
                <a:path w="20320" h="58419">
                  <a:moveTo>
                    <a:pt x="8635" y="45722"/>
                  </a:moveTo>
                  <a:lnTo>
                    <a:pt x="5714" y="57153"/>
                  </a:lnTo>
                  <a:lnTo>
                    <a:pt x="5714" y="57915"/>
                  </a:lnTo>
                  <a:lnTo>
                    <a:pt x="3809" y="57153"/>
                  </a:lnTo>
                </a:path>
                <a:path w="20320" h="58419">
                  <a:moveTo>
                    <a:pt x="10540" y="57915"/>
                  </a:moveTo>
                  <a:lnTo>
                    <a:pt x="8635" y="57153"/>
                  </a:lnTo>
                  <a:lnTo>
                    <a:pt x="8635" y="579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3481975" y="250309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2920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3487816" y="249903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1904" y="4953"/>
                  </a:moveTo>
                  <a:lnTo>
                    <a:pt x="888" y="7366"/>
                  </a:lnTo>
                </a:path>
                <a:path w="5079" h="7619">
                  <a:moveTo>
                    <a:pt x="888" y="7366"/>
                  </a:moveTo>
                  <a:lnTo>
                    <a:pt x="0" y="4064"/>
                  </a:lnTo>
                </a:path>
                <a:path w="5079" h="7619">
                  <a:moveTo>
                    <a:pt x="888" y="889"/>
                  </a:moveTo>
                  <a:lnTo>
                    <a:pt x="1904" y="0"/>
                  </a:lnTo>
                </a:path>
                <a:path w="5079" h="7619">
                  <a:moveTo>
                    <a:pt x="4698" y="5715"/>
                  </a:moveTo>
                  <a:lnTo>
                    <a:pt x="1904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3492515" y="2504750"/>
              <a:ext cx="2540" cy="0"/>
            </a:xfrm>
            <a:custGeom>
              <a:avLst/>
              <a:gdLst/>
              <a:ahLst/>
              <a:cxnLst/>
              <a:rect l="l" t="t" r="r" b="b"/>
              <a:pathLst>
                <a:path w="2539">
                  <a:moveTo>
                    <a:pt x="0" y="0"/>
                  </a:moveTo>
                  <a:lnTo>
                    <a:pt x="203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3489721" y="2503988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3809" y="762"/>
                  </a:moveTo>
                  <a:lnTo>
                    <a:pt x="1904" y="0"/>
                  </a:lnTo>
                </a:path>
                <a:path w="10795" h="2539">
                  <a:moveTo>
                    <a:pt x="888" y="0"/>
                  </a:moveTo>
                  <a:lnTo>
                    <a:pt x="0" y="0"/>
                  </a:lnTo>
                </a:path>
                <a:path w="10795" h="2539">
                  <a:moveTo>
                    <a:pt x="3809" y="762"/>
                  </a:moveTo>
                  <a:lnTo>
                    <a:pt x="6730" y="1651"/>
                  </a:lnTo>
                </a:path>
                <a:path w="10795" h="2539">
                  <a:moveTo>
                    <a:pt x="10540" y="2413"/>
                  </a:moveTo>
                  <a:lnTo>
                    <a:pt x="4825" y="762"/>
                  </a:lnTo>
                </a:path>
                <a:path w="10795" h="2539">
                  <a:moveTo>
                    <a:pt x="0" y="0"/>
                  </a:moveTo>
                  <a:lnTo>
                    <a:pt x="2793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3481086" y="250563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3472451" y="2468807"/>
              <a:ext cx="8890" cy="21590"/>
            </a:xfrm>
            <a:custGeom>
              <a:avLst/>
              <a:gdLst/>
              <a:ahLst/>
              <a:cxnLst/>
              <a:rect l="l" t="t" r="r" b="b"/>
              <a:pathLst>
                <a:path w="8889" h="21589">
                  <a:moveTo>
                    <a:pt x="8635" y="0"/>
                  </a:moveTo>
                  <a:lnTo>
                    <a:pt x="0" y="2121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3473340" y="24672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3470546" y="2465632"/>
              <a:ext cx="10795" cy="27305"/>
            </a:xfrm>
            <a:custGeom>
              <a:avLst/>
              <a:gdLst/>
              <a:ahLst/>
              <a:cxnLst/>
              <a:rect l="l" t="t" r="r" b="b"/>
              <a:pathLst>
                <a:path w="10795" h="27305">
                  <a:moveTo>
                    <a:pt x="10540" y="0"/>
                  </a:moveTo>
                  <a:lnTo>
                    <a:pt x="9524" y="0"/>
                  </a:lnTo>
                </a:path>
                <a:path w="10795" h="27305">
                  <a:moveTo>
                    <a:pt x="0" y="26925"/>
                  </a:moveTo>
                  <a:lnTo>
                    <a:pt x="1904" y="2438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3473340" y="2464743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2031" y="0"/>
                  </a:moveTo>
                  <a:lnTo>
                    <a:pt x="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3477276" y="2464743"/>
              <a:ext cx="10795" cy="39370"/>
            </a:xfrm>
            <a:custGeom>
              <a:avLst/>
              <a:gdLst/>
              <a:ahLst/>
              <a:cxnLst/>
              <a:rect l="l" t="t" r="r" b="b"/>
              <a:pathLst>
                <a:path w="10795" h="39369">
                  <a:moveTo>
                    <a:pt x="1904" y="0"/>
                  </a:moveTo>
                  <a:lnTo>
                    <a:pt x="0" y="0"/>
                  </a:lnTo>
                </a:path>
                <a:path w="10795" h="39369">
                  <a:moveTo>
                    <a:pt x="10540" y="33530"/>
                  </a:moveTo>
                  <a:lnTo>
                    <a:pt x="10540" y="34292"/>
                  </a:lnTo>
                  <a:lnTo>
                    <a:pt x="8635" y="33530"/>
                  </a:lnTo>
                  <a:lnTo>
                    <a:pt x="7619" y="33530"/>
                  </a:lnTo>
                </a:path>
                <a:path w="10795" h="39369">
                  <a:moveTo>
                    <a:pt x="10540" y="34292"/>
                  </a:moveTo>
                  <a:lnTo>
                    <a:pt x="8635" y="34292"/>
                  </a:lnTo>
                  <a:lnTo>
                    <a:pt x="7619" y="34292"/>
                  </a:lnTo>
                </a:path>
                <a:path w="10795" h="39369">
                  <a:moveTo>
                    <a:pt x="10540" y="38356"/>
                  </a:moveTo>
                  <a:lnTo>
                    <a:pt x="10540" y="39245"/>
                  </a:lnTo>
                  <a:lnTo>
                    <a:pt x="9524" y="39245"/>
                  </a:lnTo>
                </a:path>
                <a:path w="10795" h="39369">
                  <a:moveTo>
                    <a:pt x="9524" y="39245"/>
                  </a:moveTo>
                  <a:lnTo>
                    <a:pt x="8635" y="39245"/>
                  </a:lnTo>
                  <a:lnTo>
                    <a:pt x="7619" y="3924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3488705" y="2499924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3473340" y="2463981"/>
              <a:ext cx="16510" cy="40005"/>
            </a:xfrm>
            <a:custGeom>
              <a:avLst/>
              <a:gdLst/>
              <a:ahLst/>
              <a:cxnLst/>
              <a:rect l="l" t="t" r="r" b="b"/>
              <a:pathLst>
                <a:path w="16510" h="40005">
                  <a:moveTo>
                    <a:pt x="15365" y="39118"/>
                  </a:moveTo>
                  <a:lnTo>
                    <a:pt x="16381" y="40007"/>
                  </a:lnTo>
                </a:path>
                <a:path w="16510" h="40005">
                  <a:moveTo>
                    <a:pt x="14476" y="39118"/>
                  </a:moveTo>
                  <a:lnTo>
                    <a:pt x="14476" y="38356"/>
                  </a:lnTo>
                  <a:lnTo>
                    <a:pt x="14476" y="37467"/>
                  </a:lnTo>
                  <a:lnTo>
                    <a:pt x="14476" y="35943"/>
                  </a:lnTo>
                  <a:lnTo>
                    <a:pt x="14476" y="35054"/>
                  </a:lnTo>
                </a:path>
                <a:path w="16510" h="40005">
                  <a:moveTo>
                    <a:pt x="16381" y="40007"/>
                  </a:moveTo>
                  <a:lnTo>
                    <a:pt x="15365" y="39118"/>
                  </a:lnTo>
                </a:path>
                <a:path w="16510" h="40005">
                  <a:moveTo>
                    <a:pt x="15365" y="39118"/>
                  </a:moveTo>
                  <a:lnTo>
                    <a:pt x="15365" y="38356"/>
                  </a:lnTo>
                  <a:lnTo>
                    <a:pt x="15365" y="37467"/>
                  </a:lnTo>
                  <a:lnTo>
                    <a:pt x="15365" y="36705"/>
                  </a:lnTo>
                  <a:lnTo>
                    <a:pt x="15365" y="35943"/>
                  </a:lnTo>
                </a:path>
                <a:path w="16510" h="40005">
                  <a:moveTo>
                    <a:pt x="1015" y="3302"/>
                  </a:moveTo>
                  <a:lnTo>
                    <a:pt x="2031" y="2413"/>
                  </a:lnTo>
                  <a:lnTo>
                    <a:pt x="2920" y="1651"/>
                  </a:lnTo>
                  <a:lnTo>
                    <a:pt x="3936" y="762"/>
                  </a:lnTo>
                  <a:lnTo>
                    <a:pt x="4825" y="762"/>
                  </a:lnTo>
                  <a:lnTo>
                    <a:pt x="5841" y="762"/>
                  </a:lnTo>
                </a:path>
                <a:path w="16510" h="40005">
                  <a:moveTo>
                    <a:pt x="7746" y="4826"/>
                  </a:moveTo>
                  <a:lnTo>
                    <a:pt x="7746" y="4064"/>
                  </a:lnTo>
                  <a:lnTo>
                    <a:pt x="7746" y="3302"/>
                  </a:lnTo>
                  <a:lnTo>
                    <a:pt x="7746" y="2413"/>
                  </a:lnTo>
                  <a:lnTo>
                    <a:pt x="7746" y="1651"/>
                  </a:lnTo>
                  <a:lnTo>
                    <a:pt x="6730" y="762"/>
                  </a:lnTo>
                  <a:lnTo>
                    <a:pt x="5841" y="762"/>
                  </a:lnTo>
                  <a:lnTo>
                    <a:pt x="5841" y="0"/>
                  </a:lnTo>
                  <a:lnTo>
                    <a:pt x="4825" y="0"/>
                  </a:lnTo>
                  <a:lnTo>
                    <a:pt x="3936" y="0"/>
                  </a:lnTo>
                  <a:lnTo>
                    <a:pt x="2920" y="762"/>
                  </a:lnTo>
                  <a:lnTo>
                    <a:pt x="2031" y="762"/>
                  </a:lnTo>
                  <a:lnTo>
                    <a:pt x="1015" y="1651"/>
                  </a:lnTo>
                  <a:lnTo>
                    <a:pt x="0" y="2413"/>
                  </a:lnTo>
                  <a:lnTo>
                    <a:pt x="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3484896" y="249903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3484896" y="250233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3466736" y="249255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3466736" y="24916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3466736" y="2438706"/>
              <a:ext cx="20320" cy="54610"/>
            </a:xfrm>
            <a:custGeom>
              <a:avLst/>
              <a:gdLst/>
              <a:ahLst/>
              <a:cxnLst/>
              <a:rect l="l" t="t" r="r" b="b"/>
              <a:pathLst>
                <a:path w="20320" h="54610">
                  <a:moveTo>
                    <a:pt x="0" y="53851"/>
                  </a:moveTo>
                  <a:lnTo>
                    <a:pt x="888" y="54613"/>
                  </a:lnTo>
                  <a:lnTo>
                    <a:pt x="1904" y="54613"/>
                  </a:lnTo>
                  <a:lnTo>
                    <a:pt x="1904" y="53851"/>
                  </a:lnTo>
                  <a:lnTo>
                    <a:pt x="2793" y="53851"/>
                  </a:lnTo>
                  <a:lnTo>
                    <a:pt x="3809" y="53851"/>
                  </a:lnTo>
                  <a:lnTo>
                    <a:pt x="4698" y="52962"/>
                  </a:lnTo>
                  <a:lnTo>
                    <a:pt x="5714" y="52200"/>
                  </a:lnTo>
                  <a:lnTo>
                    <a:pt x="5714" y="51311"/>
                  </a:lnTo>
                </a:path>
                <a:path w="20320" h="54610">
                  <a:moveTo>
                    <a:pt x="14349" y="26925"/>
                  </a:moveTo>
                  <a:lnTo>
                    <a:pt x="14349" y="27687"/>
                  </a:lnTo>
                  <a:lnTo>
                    <a:pt x="14349" y="28576"/>
                  </a:lnTo>
                  <a:lnTo>
                    <a:pt x="14349" y="29338"/>
                  </a:lnTo>
                  <a:lnTo>
                    <a:pt x="14349" y="30100"/>
                  </a:lnTo>
                </a:path>
                <a:path w="20320" h="54610">
                  <a:moveTo>
                    <a:pt x="3809" y="53851"/>
                  </a:moveTo>
                  <a:lnTo>
                    <a:pt x="2793" y="53851"/>
                  </a:lnTo>
                  <a:lnTo>
                    <a:pt x="1904" y="54613"/>
                  </a:lnTo>
                  <a:lnTo>
                    <a:pt x="888" y="54613"/>
                  </a:lnTo>
                </a:path>
                <a:path w="20320" h="54610">
                  <a:moveTo>
                    <a:pt x="10540" y="26036"/>
                  </a:moveTo>
                  <a:lnTo>
                    <a:pt x="9524" y="26925"/>
                  </a:lnTo>
                  <a:lnTo>
                    <a:pt x="8635" y="26925"/>
                  </a:lnTo>
                  <a:lnTo>
                    <a:pt x="8635" y="27687"/>
                  </a:lnTo>
                  <a:lnTo>
                    <a:pt x="7619" y="28576"/>
                  </a:lnTo>
                </a:path>
                <a:path w="20320" h="54610">
                  <a:moveTo>
                    <a:pt x="8635" y="26036"/>
                  </a:moveTo>
                  <a:lnTo>
                    <a:pt x="9524" y="25274"/>
                  </a:lnTo>
                  <a:lnTo>
                    <a:pt x="10540" y="25274"/>
                  </a:lnTo>
                  <a:lnTo>
                    <a:pt x="11428" y="25274"/>
                  </a:lnTo>
                  <a:lnTo>
                    <a:pt x="12444" y="25274"/>
                  </a:lnTo>
                </a:path>
                <a:path w="20320" h="54610">
                  <a:moveTo>
                    <a:pt x="20064" y="0"/>
                  </a:moveTo>
                  <a:lnTo>
                    <a:pt x="18159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3476260" y="2437055"/>
              <a:ext cx="10160" cy="11430"/>
            </a:xfrm>
            <a:custGeom>
              <a:avLst/>
              <a:gdLst/>
              <a:ahLst/>
              <a:cxnLst/>
              <a:rect l="l" t="t" r="r" b="b"/>
              <a:pathLst>
                <a:path w="10160" h="11430">
                  <a:moveTo>
                    <a:pt x="0" y="11430"/>
                  </a:moveTo>
                  <a:lnTo>
                    <a:pt x="5714" y="0"/>
                  </a:lnTo>
                </a:path>
                <a:path w="10160" h="11430">
                  <a:moveTo>
                    <a:pt x="5714" y="0"/>
                  </a:moveTo>
                  <a:lnTo>
                    <a:pt x="9651" y="1651"/>
                  </a:lnTo>
                  <a:lnTo>
                    <a:pt x="6730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3490610" y="2440230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1904" y="0"/>
                  </a:moveTo>
                  <a:lnTo>
                    <a:pt x="0" y="4953"/>
                  </a:lnTo>
                </a:path>
                <a:path w="6350" h="5080">
                  <a:moveTo>
                    <a:pt x="1904" y="0"/>
                  </a:moveTo>
                  <a:lnTo>
                    <a:pt x="5841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3482991" y="244353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1904" y="0"/>
                  </a:moveTo>
                  <a:lnTo>
                    <a:pt x="0" y="0"/>
                  </a:lnTo>
                </a:path>
                <a:path w="3175" h="4444">
                  <a:moveTo>
                    <a:pt x="1015" y="2413"/>
                  </a:moveTo>
                  <a:lnTo>
                    <a:pt x="1904" y="2413"/>
                  </a:lnTo>
                </a:path>
                <a:path w="3175" h="4444">
                  <a:moveTo>
                    <a:pt x="1904" y="2413"/>
                  </a:moveTo>
                  <a:lnTo>
                    <a:pt x="1904" y="3302"/>
                  </a:lnTo>
                  <a:lnTo>
                    <a:pt x="1904" y="4064"/>
                  </a:lnTo>
                  <a:lnTo>
                    <a:pt x="2920" y="4064"/>
                  </a:lnTo>
                </a:path>
                <a:path w="3175" h="4444">
                  <a:moveTo>
                    <a:pt x="1015" y="3302"/>
                  </a:moveTo>
                  <a:lnTo>
                    <a:pt x="2920" y="4064"/>
                  </a:lnTo>
                </a:path>
                <a:path w="3175" h="4444">
                  <a:moveTo>
                    <a:pt x="0" y="2413"/>
                  </a:moveTo>
                  <a:lnTo>
                    <a:pt x="101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3488705" y="2445183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651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3488705" y="244683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3475371" y="2437055"/>
              <a:ext cx="5080" cy="11430"/>
            </a:xfrm>
            <a:custGeom>
              <a:avLst/>
              <a:gdLst/>
              <a:ahLst/>
              <a:cxnLst/>
              <a:rect l="l" t="t" r="r" b="b"/>
              <a:pathLst>
                <a:path w="5079" h="11430">
                  <a:moveTo>
                    <a:pt x="0" y="11430"/>
                  </a:moveTo>
                  <a:lnTo>
                    <a:pt x="469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3489721" y="244518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3485912" y="2441119"/>
              <a:ext cx="13335" cy="6985"/>
            </a:xfrm>
            <a:custGeom>
              <a:avLst/>
              <a:gdLst/>
              <a:ahLst/>
              <a:cxnLst/>
              <a:rect l="l" t="t" r="r" b="b"/>
              <a:pathLst>
                <a:path w="13335" h="6985">
                  <a:moveTo>
                    <a:pt x="0" y="6477"/>
                  </a:moveTo>
                  <a:lnTo>
                    <a:pt x="888" y="6477"/>
                  </a:lnTo>
                  <a:lnTo>
                    <a:pt x="1904" y="6477"/>
                  </a:lnTo>
                  <a:lnTo>
                    <a:pt x="2793" y="5715"/>
                  </a:lnTo>
                  <a:lnTo>
                    <a:pt x="3809" y="4826"/>
                  </a:lnTo>
                  <a:lnTo>
                    <a:pt x="4698" y="4826"/>
                  </a:lnTo>
                  <a:lnTo>
                    <a:pt x="4698" y="4064"/>
                  </a:lnTo>
                </a:path>
                <a:path w="13335" h="6985">
                  <a:moveTo>
                    <a:pt x="2793" y="6477"/>
                  </a:moveTo>
                  <a:lnTo>
                    <a:pt x="1904" y="6477"/>
                  </a:lnTo>
                  <a:lnTo>
                    <a:pt x="888" y="6477"/>
                  </a:lnTo>
                  <a:lnTo>
                    <a:pt x="0" y="6477"/>
                  </a:lnTo>
                </a:path>
                <a:path w="13335" h="6985">
                  <a:moveTo>
                    <a:pt x="10540" y="0"/>
                  </a:moveTo>
                  <a:lnTo>
                    <a:pt x="12444" y="0"/>
                  </a:lnTo>
                  <a:lnTo>
                    <a:pt x="13333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3480070" y="2437055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4">
                  <a:moveTo>
                    <a:pt x="5841" y="10541"/>
                  </a:moveTo>
                  <a:lnTo>
                    <a:pt x="4825" y="10541"/>
                  </a:lnTo>
                  <a:lnTo>
                    <a:pt x="4825" y="9779"/>
                  </a:lnTo>
                  <a:lnTo>
                    <a:pt x="3936" y="8890"/>
                  </a:lnTo>
                  <a:lnTo>
                    <a:pt x="3936" y="8128"/>
                  </a:lnTo>
                  <a:lnTo>
                    <a:pt x="3936" y="7366"/>
                  </a:lnTo>
                  <a:lnTo>
                    <a:pt x="4825" y="6477"/>
                  </a:lnTo>
                </a:path>
                <a:path w="6350" h="10794">
                  <a:moveTo>
                    <a:pt x="2920" y="6477"/>
                  </a:moveTo>
                  <a:lnTo>
                    <a:pt x="2920" y="7366"/>
                  </a:lnTo>
                  <a:lnTo>
                    <a:pt x="2920" y="8128"/>
                  </a:lnTo>
                  <a:lnTo>
                    <a:pt x="3936" y="8890"/>
                  </a:lnTo>
                  <a:lnTo>
                    <a:pt x="3936" y="9779"/>
                  </a:lnTo>
                  <a:lnTo>
                    <a:pt x="4825" y="10541"/>
                  </a:lnTo>
                  <a:lnTo>
                    <a:pt x="5841" y="10541"/>
                  </a:lnTo>
                </a:path>
                <a:path w="6350" h="10794">
                  <a:moveTo>
                    <a:pt x="0" y="0"/>
                  </a:moveTo>
                  <a:lnTo>
                    <a:pt x="1015" y="0"/>
                  </a:lnTo>
                  <a:lnTo>
                    <a:pt x="1904" y="0"/>
                  </a:lnTo>
                </a:path>
                <a:path w="6350" h="10794">
                  <a:moveTo>
                    <a:pt x="4825" y="6477"/>
                  </a:moveTo>
                  <a:lnTo>
                    <a:pt x="3936" y="7366"/>
                  </a:lnTo>
                  <a:lnTo>
                    <a:pt x="3936" y="8128"/>
                  </a:lnTo>
                  <a:lnTo>
                    <a:pt x="3936" y="889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3482991" y="244353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3458101" y="25097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0"/>
                  </a:moveTo>
                  <a:lnTo>
                    <a:pt x="0" y="0"/>
                  </a:lnTo>
                </a:path>
                <a:path w="1270" h="1269">
                  <a:moveTo>
                    <a:pt x="0" y="762"/>
                  </a:moveTo>
                  <a:lnTo>
                    <a:pt x="88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3458101" y="25104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3458990" y="250970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0"/>
                  </a:moveTo>
                  <a:lnTo>
                    <a:pt x="0" y="0"/>
                  </a:lnTo>
                </a:path>
                <a:path w="1904" h="1269">
                  <a:moveTo>
                    <a:pt x="1904" y="0"/>
                  </a:moveTo>
                  <a:lnTo>
                    <a:pt x="1015" y="0"/>
                  </a:lnTo>
                  <a:lnTo>
                    <a:pt x="0" y="0"/>
                  </a:lnTo>
                </a:path>
                <a:path w="1904" h="1269">
                  <a:moveTo>
                    <a:pt x="0" y="762"/>
                  </a:moveTo>
                  <a:lnTo>
                    <a:pt x="1015" y="0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3460895" y="2509703"/>
              <a:ext cx="1905" cy="4445"/>
            </a:xfrm>
            <a:custGeom>
              <a:avLst/>
              <a:gdLst/>
              <a:ahLst/>
              <a:cxnLst/>
              <a:rect l="l" t="t" r="r" b="b"/>
              <a:pathLst>
                <a:path w="1904" h="4444">
                  <a:moveTo>
                    <a:pt x="1904" y="4064"/>
                  </a:moveTo>
                  <a:lnTo>
                    <a:pt x="1904" y="3175"/>
                  </a:lnTo>
                  <a:lnTo>
                    <a:pt x="1904" y="2413"/>
                  </a:lnTo>
                  <a:lnTo>
                    <a:pt x="1904" y="1524"/>
                  </a:lnTo>
                  <a:lnTo>
                    <a:pt x="1015" y="762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3458101" y="25097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888" y="0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3458101" y="2509703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4698" y="762"/>
                  </a:moveTo>
                  <a:lnTo>
                    <a:pt x="4698" y="1524"/>
                  </a:lnTo>
                  <a:lnTo>
                    <a:pt x="4698" y="2413"/>
                  </a:lnTo>
                  <a:lnTo>
                    <a:pt x="4698" y="3175"/>
                  </a:lnTo>
                  <a:lnTo>
                    <a:pt x="4698" y="4064"/>
                  </a:lnTo>
                </a:path>
                <a:path w="5079" h="4444">
                  <a:moveTo>
                    <a:pt x="0" y="0"/>
                  </a:moveTo>
                  <a:lnTo>
                    <a:pt x="888" y="0"/>
                  </a:lnTo>
                  <a:lnTo>
                    <a:pt x="1904" y="0"/>
                  </a:lnTo>
                  <a:lnTo>
                    <a:pt x="2793" y="0"/>
                  </a:lnTo>
                  <a:lnTo>
                    <a:pt x="3809" y="0"/>
                  </a:lnTo>
                </a:path>
                <a:path w="5079" h="4444">
                  <a:moveTo>
                    <a:pt x="3809" y="0"/>
                  </a:moveTo>
                  <a:lnTo>
                    <a:pt x="3809" y="762"/>
                  </a:lnTo>
                  <a:lnTo>
                    <a:pt x="4698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3402480" y="2441881"/>
              <a:ext cx="55880" cy="70485"/>
            </a:xfrm>
            <a:custGeom>
              <a:avLst/>
              <a:gdLst/>
              <a:ahLst/>
              <a:cxnLst/>
              <a:rect l="l" t="t" r="r" b="b"/>
              <a:pathLst>
                <a:path w="55879" h="70485">
                  <a:moveTo>
                    <a:pt x="54605" y="68584"/>
                  </a:moveTo>
                  <a:lnTo>
                    <a:pt x="52700" y="70235"/>
                  </a:lnTo>
                </a:path>
                <a:path w="55879" h="70485">
                  <a:moveTo>
                    <a:pt x="55621" y="67822"/>
                  </a:moveTo>
                  <a:lnTo>
                    <a:pt x="54605" y="68584"/>
                  </a:lnTo>
                </a:path>
                <a:path w="55879" h="70485">
                  <a:moveTo>
                    <a:pt x="52700" y="70235"/>
                  </a:moveTo>
                  <a:lnTo>
                    <a:pt x="54605" y="70235"/>
                  </a:lnTo>
                </a:path>
                <a:path w="55879" h="70485">
                  <a:moveTo>
                    <a:pt x="55621" y="67822"/>
                  </a:moveTo>
                  <a:lnTo>
                    <a:pt x="54605" y="68584"/>
                  </a:lnTo>
                  <a:lnTo>
                    <a:pt x="53589" y="68584"/>
                  </a:lnTo>
                  <a:lnTo>
                    <a:pt x="53589" y="69346"/>
                  </a:lnTo>
                  <a:lnTo>
                    <a:pt x="52700" y="70235"/>
                  </a:lnTo>
                </a:path>
                <a:path w="55879" h="70485">
                  <a:moveTo>
                    <a:pt x="54605" y="70235"/>
                  </a:moveTo>
                  <a:lnTo>
                    <a:pt x="54605" y="69346"/>
                  </a:lnTo>
                  <a:lnTo>
                    <a:pt x="55621" y="68584"/>
                  </a:lnTo>
                </a:path>
                <a:path w="55879" h="70485">
                  <a:moveTo>
                    <a:pt x="55621" y="69346"/>
                  </a:moveTo>
                  <a:lnTo>
                    <a:pt x="54605" y="69346"/>
                  </a:lnTo>
                  <a:lnTo>
                    <a:pt x="54605" y="70235"/>
                  </a:lnTo>
                </a:path>
                <a:path w="55879" h="70485">
                  <a:moveTo>
                    <a:pt x="7619" y="1651"/>
                  </a:moveTo>
                  <a:lnTo>
                    <a:pt x="2793" y="13970"/>
                  </a:lnTo>
                </a:path>
                <a:path w="55879" h="70485">
                  <a:moveTo>
                    <a:pt x="3809" y="0"/>
                  </a:moveTo>
                  <a:lnTo>
                    <a:pt x="0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3464704" y="24884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3452005" y="2489700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0" y="0"/>
                  </a:moveTo>
                  <a:lnTo>
                    <a:pt x="27429" y="0"/>
                  </a:lnTo>
                </a:path>
                <a:path w="27939" h="1905">
                  <a:moveTo>
                    <a:pt x="0" y="1587"/>
                  </a:moveTo>
                  <a:lnTo>
                    <a:pt x="27429" y="1587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3464704" y="249090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1015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3465720" y="24884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3464704" y="2488493"/>
              <a:ext cx="1270" cy="4445"/>
            </a:xfrm>
            <a:custGeom>
              <a:avLst/>
              <a:gdLst/>
              <a:ahLst/>
              <a:cxnLst/>
              <a:rect l="l" t="t" r="r" b="b"/>
              <a:pathLst>
                <a:path w="1270" h="4444">
                  <a:moveTo>
                    <a:pt x="0" y="0"/>
                  </a:moveTo>
                  <a:lnTo>
                    <a:pt x="0" y="762"/>
                  </a:lnTo>
                  <a:lnTo>
                    <a:pt x="0" y="1524"/>
                  </a:lnTo>
                  <a:lnTo>
                    <a:pt x="0" y="2413"/>
                  </a:lnTo>
                  <a:lnTo>
                    <a:pt x="0" y="3175"/>
                  </a:lnTo>
                  <a:lnTo>
                    <a:pt x="1015" y="3175"/>
                  </a:lnTo>
                  <a:lnTo>
                    <a:pt x="1015" y="406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3464704" y="2488493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3391813" y="2458265"/>
              <a:ext cx="13970" cy="43180"/>
            </a:xfrm>
            <a:custGeom>
              <a:avLst/>
              <a:gdLst/>
              <a:ahLst/>
              <a:cxnLst/>
              <a:rect l="l" t="t" r="r" b="b"/>
              <a:pathLst>
                <a:path w="13970" h="43180">
                  <a:moveTo>
                    <a:pt x="13460" y="0"/>
                  </a:moveTo>
                  <a:lnTo>
                    <a:pt x="8635" y="13081"/>
                  </a:lnTo>
                </a:path>
                <a:path w="13970" h="43180">
                  <a:moveTo>
                    <a:pt x="2031" y="36705"/>
                  </a:moveTo>
                  <a:lnTo>
                    <a:pt x="0" y="4318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3391813" y="250144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3393845" y="2472871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5" h="22225">
                  <a:moveTo>
                    <a:pt x="0" y="22099"/>
                  </a:moveTo>
                  <a:lnTo>
                    <a:pt x="1904" y="14732"/>
                  </a:lnTo>
                  <a:lnTo>
                    <a:pt x="2793" y="13970"/>
                  </a:lnTo>
                </a:path>
                <a:path w="6985" h="22225">
                  <a:moveTo>
                    <a:pt x="6603" y="0"/>
                  </a:moveTo>
                  <a:lnTo>
                    <a:pt x="2793" y="139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3400448" y="247134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3405274" y="2455852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3393845" y="2451661"/>
              <a:ext cx="8890" cy="30480"/>
            </a:xfrm>
            <a:custGeom>
              <a:avLst/>
              <a:gdLst/>
              <a:ahLst/>
              <a:cxnLst/>
              <a:rect l="l" t="t" r="r" b="b"/>
              <a:pathLst>
                <a:path w="8889" h="30480">
                  <a:moveTo>
                    <a:pt x="8635" y="0"/>
                  </a:moveTo>
                  <a:lnTo>
                    <a:pt x="5714" y="9017"/>
                  </a:lnTo>
                  <a:lnTo>
                    <a:pt x="2793" y="19686"/>
                  </a:lnTo>
                  <a:lnTo>
                    <a:pt x="0" y="3022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3505976" y="2382314"/>
              <a:ext cx="23495" cy="34290"/>
            </a:xfrm>
            <a:custGeom>
              <a:avLst/>
              <a:gdLst/>
              <a:ahLst/>
              <a:cxnLst/>
              <a:rect l="l" t="t" r="r" b="b"/>
              <a:pathLst>
                <a:path w="23495" h="34289">
                  <a:moveTo>
                    <a:pt x="22096" y="12319"/>
                  </a:moveTo>
                  <a:lnTo>
                    <a:pt x="22096" y="10668"/>
                  </a:lnTo>
                  <a:lnTo>
                    <a:pt x="22984" y="9017"/>
                  </a:lnTo>
                  <a:lnTo>
                    <a:pt x="22984" y="7366"/>
                  </a:lnTo>
                  <a:lnTo>
                    <a:pt x="22096" y="5715"/>
                  </a:lnTo>
                </a:path>
                <a:path w="23495" h="34289">
                  <a:moveTo>
                    <a:pt x="10540" y="0"/>
                  </a:moveTo>
                  <a:lnTo>
                    <a:pt x="0" y="342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3490610" y="2379139"/>
              <a:ext cx="12065" cy="34290"/>
            </a:xfrm>
            <a:custGeom>
              <a:avLst/>
              <a:gdLst/>
              <a:ahLst/>
              <a:cxnLst/>
              <a:rect l="l" t="t" r="r" b="b"/>
              <a:pathLst>
                <a:path w="12064" h="34289">
                  <a:moveTo>
                    <a:pt x="0" y="34165"/>
                  </a:moveTo>
                  <a:lnTo>
                    <a:pt x="1155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3489721" y="2379139"/>
              <a:ext cx="38735" cy="38735"/>
            </a:xfrm>
            <a:custGeom>
              <a:avLst/>
              <a:gdLst/>
              <a:ahLst/>
              <a:cxnLst/>
              <a:rect l="l" t="t" r="r" b="b"/>
              <a:pathLst>
                <a:path w="38735" h="38735">
                  <a:moveTo>
                    <a:pt x="19175" y="38356"/>
                  </a:moveTo>
                  <a:lnTo>
                    <a:pt x="30731" y="4064"/>
                  </a:lnTo>
                </a:path>
                <a:path w="38735" h="38735">
                  <a:moveTo>
                    <a:pt x="0" y="33403"/>
                  </a:moveTo>
                  <a:lnTo>
                    <a:pt x="11428" y="0"/>
                  </a:lnTo>
                </a:path>
                <a:path w="38735" h="38735">
                  <a:moveTo>
                    <a:pt x="38350" y="15494"/>
                  </a:moveTo>
                  <a:lnTo>
                    <a:pt x="32636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3490610" y="2413304"/>
              <a:ext cx="25400" cy="13335"/>
            </a:xfrm>
            <a:custGeom>
              <a:avLst/>
              <a:gdLst/>
              <a:ahLst/>
              <a:cxnLst/>
              <a:rect l="l" t="t" r="r" b="b"/>
              <a:pathLst>
                <a:path w="25400" h="13335">
                  <a:moveTo>
                    <a:pt x="0" y="0"/>
                  </a:moveTo>
                  <a:lnTo>
                    <a:pt x="15365" y="3302"/>
                  </a:lnTo>
                  <a:lnTo>
                    <a:pt x="13460" y="8255"/>
                  </a:lnTo>
                </a:path>
                <a:path w="25400" h="13335">
                  <a:moveTo>
                    <a:pt x="22096" y="13081"/>
                  </a:moveTo>
                  <a:lnTo>
                    <a:pt x="24000" y="10668"/>
                  </a:lnTo>
                  <a:lnTo>
                    <a:pt x="25016" y="990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3505976" y="2416607"/>
              <a:ext cx="3175" cy="5715"/>
            </a:xfrm>
            <a:custGeom>
              <a:avLst/>
              <a:gdLst/>
              <a:ahLst/>
              <a:cxnLst/>
              <a:rect l="l" t="t" r="r" b="b"/>
              <a:pathLst>
                <a:path w="3175" h="5714">
                  <a:moveTo>
                    <a:pt x="1015" y="5715"/>
                  </a:moveTo>
                  <a:lnTo>
                    <a:pt x="2920" y="889"/>
                  </a:lnTo>
                </a:path>
                <a:path w="3175" h="5714">
                  <a:moveTo>
                    <a:pt x="0" y="0"/>
                  </a:moveTo>
                  <a:lnTo>
                    <a:pt x="1015" y="0"/>
                  </a:lnTo>
                  <a:lnTo>
                    <a:pt x="1904" y="889"/>
                  </a:lnTo>
                  <a:lnTo>
                    <a:pt x="292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3515627" y="241178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5" h="11430">
                  <a:moveTo>
                    <a:pt x="0" y="11430"/>
                  </a:moveTo>
                  <a:lnTo>
                    <a:pt x="1904" y="8890"/>
                  </a:lnTo>
                  <a:lnTo>
                    <a:pt x="3809" y="6477"/>
                  </a:lnTo>
                  <a:lnTo>
                    <a:pt x="5714" y="3175"/>
                  </a:lnTo>
                  <a:lnTo>
                    <a:pt x="673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3487816" y="2400350"/>
              <a:ext cx="33020" cy="26034"/>
            </a:xfrm>
            <a:custGeom>
              <a:avLst/>
              <a:gdLst/>
              <a:ahLst/>
              <a:cxnLst/>
              <a:rect l="l" t="t" r="r" b="b"/>
              <a:pathLst>
                <a:path w="33020" h="26035">
                  <a:moveTo>
                    <a:pt x="3809" y="26036"/>
                  </a:moveTo>
                  <a:lnTo>
                    <a:pt x="5714" y="21972"/>
                  </a:lnTo>
                  <a:lnTo>
                    <a:pt x="3809" y="21210"/>
                  </a:lnTo>
                </a:path>
                <a:path w="33020" h="26035">
                  <a:moveTo>
                    <a:pt x="1904" y="17908"/>
                  </a:moveTo>
                  <a:lnTo>
                    <a:pt x="2793" y="12954"/>
                  </a:lnTo>
                </a:path>
                <a:path w="33020" h="26035">
                  <a:moveTo>
                    <a:pt x="1904" y="12192"/>
                  </a:moveTo>
                  <a:lnTo>
                    <a:pt x="2793" y="12192"/>
                  </a:lnTo>
                  <a:lnTo>
                    <a:pt x="2793" y="12954"/>
                  </a:lnTo>
                </a:path>
                <a:path w="33020" h="26035">
                  <a:moveTo>
                    <a:pt x="0" y="17908"/>
                  </a:moveTo>
                  <a:lnTo>
                    <a:pt x="1904" y="12192"/>
                  </a:lnTo>
                </a:path>
                <a:path w="33020" h="26035">
                  <a:moveTo>
                    <a:pt x="31620" y="0"/>
                  </a:moveTo>
                  <a:lnTo>
                    <a:pt x="32636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3520452" y="23986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3518421" y="2393745"/>
              <a:ext cx="6985" cy="7620"/>
            </a:xfrm>
            <a:custGeom>
              <a:avLst/>
              <a:gdLst/>
              <a:ahLst/>
              <a:cxnLst/>
              <a:rect l="l" t="t" r="r" b="b"/>
              <a:pathLst>
                <a:path w="6985" h="7619">
                  <a:moveTo>
                    <a:pt x="3936" y="0"/>
                  </a:moveTo>
                  <a:lnTo>
                    <a:pt x="2920" y="0"/>
                  </a:lnTo>
                  <a:lnTo>
                    <a:pt x="2031" y="889"/>
                  </a:lnTo>
                  <a:lnTo>
                    <a:pt x="1015" y="1651"/>
                  </a:lnTo>
                  <a:lnTo>
                    <a:pt x="1015" y="2540"/>
                  </a:lnTo>
                  <a:lnTo>
                    <a:pt x="1015" y="3302"/>
                  </a:lnTo>
                  <a:lnTo>
                    <a:pt x="0" y="3302"/>
                  </a:lnTo>
                  <a:lnTo>
                    <a:pt x="0" y="4064"/>
                  </a:lnTo>
                  <a:lnTo>
                    <a:pt x="0" y="4953"/>
                  </a:lnTo>
                  <a:lnTo>
                    <a:pt x="0" y="5715"/>
                  </a:lnTo>
                  <a:lnTo>
                    <a:pt x="0" y="6604"/>
                  </a:lnTo>
                  <a:lnTo>
                    <a:pt x="1015" y="6604"/>
                  </a:lnTo>
                </a:path>
                <a:path w="6985" h="7619">
                  <a:moveTo>
                    <a:pt x="4825" y="0"/>
                  </a:moveTo>
                  <a:lnTo>
                    <a:pt x="5841" y="0"/>
                  </a:lnTo>
                </a:path>
                <a:path w="6985" h="7619">
                  <a:moveTo>
                    <a:pt x="6730" y="889"/>
                  </a:moveTo>
                  <a:lnTo>
                    <a:pt x="5841" y="0"/>
                  </a:lnTo>
                  <a:lnTo>
                    <a:pt x="4825" y="0"/>
                  </a:lnTo>
                  <a:lnTo>
                    <a:pt x="4825" y="889"/>
                  </a:lnTo>
                  <a:lnTo>
                    <a:pt x="3936" y="889"/>
                  </a:lnTo>
                  <a:lnTo>
                    <a:pt x="3936" y="1651"/>
                  </a:lnTo>
                  <a:lnTo>
                    <a:pt x="2920" y="1651"/>
                  </a:lnTo>
                  <a:lnTo>
                    <a:pt x="2920" y="2540"/>
                  </a:lnTo>
                  <a:lnTo>
                    <a:pt x="2920" y="3302"/>
                  </a:lnTo>
                  <a:lnTo>
                    <a:pt x="2031" y="4064"/>
                  </a:lnTo>
                  <a:lnTo>
                    <a:pt x="2031" y="4953"/>
                  </a:lnTo>
                  <a:lnTo>
                    <a:pt x="2031" y="5715"/>
                  </a:lnTo>
                  <a:lnTo>
                    <a:pt x="2031" y="6604"/>
                  </a:lnTo>
                  <a:lnTo>
                    <a:pt x="292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3519437" y="24003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762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3522357" y="239374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3519437" y="24003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0" y="762"/>
                  </a:lnTo>
                  <a:lnTo>
                    <a:pt x="1015" y="762"/>
                  </a:lnTo>
                </a:path>
                <a:path w="1904" h="1269">
                  <a:moveTo>
                    <a:pt x="0" y="0"/>
                  </a:moveTo>
                  <a:lnTo>
                    <a:pt x="190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3520452" y="239374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888" y="7366"/>
                  </a:moveTo>
                  <a:lnTo>
                    <a:pt x="1904" y="7366"/>
                  </a:lnTo>
                  <a:lnTo>
                    <a:pt x="2793" y="7366"/>
                  </a:lnTo>
                  <a:lnTo>
                    <a:pt x="3809" y="6604"/>
                  </a:lnTo>
                  <a:lnTo>
                    <a:pt x="3809" y="5715"/>
                  </a:lnTo>
                  <a:lnTo>
                    <a:pt x="4698" y="5715"/>
                  </a:lnTo>
                  <a:lnTo>
                    <a:pt x="4698" y="4953"/>
                  </a:lnTo>
                  <a:lnTo>
                    <a:pt x="4698" y="4064"/>
                  </a:lnTo>
                  <a:lnTo>
                    <a:pt x="4698" y="3302"/>
                  </a:lnTo>
                  <a:lnTo>
                    <a:pt x="4698" y="2540"/>
                  </a:lnTo>
                  <a:lnTo>
                    <a:pt x="4698" y="1651"/>
                  </a:lnTo>
                  <a:lnTo>
                    <a:pt x="4698" y="889"/>
                  </a:lnTo>
                </a:path>
                <a:path w="5079" h="7619">
                  <a:moveTo>
                    <a:pt x="3809" y="0"/>
                  </a:moveTo>
                  <a:lnTo>
                    <a:pt x="2793" y="0"/>
                  </a:lnTo>
                </a:path>
                <a:path w="5079" h="7619">
                  <a:moveTo>
                    <a:pt x="0" y="7366"/>
                  </a:moveTo>
                  <a:lnTo>
                    <a:pt x="1904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3520452" y="239869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3488705" y="2426386"/>
              <a:ext cx="5080" cy="8255"/>
            </a:xfrm>
            <a:custGeom>
              <a:avLst/>
              <a:gdLst/>
              <a:ahLst/>
              <a:cxnLst/>
              <a:rect l="l" t="t" r="r" b="b"/>
              <a:pathLst>
                <a:path w="5079" h="8255">
                  <a:moveTo>
                    <a:pt x="0" y="8255"/>
                  </a:moveTo>
                  <a:lnTo>
                    <a:pt x="1904" y="4064"/>
                  </a:lnTo>
                </a:path>
                <a:path w="5079" h="8255">
                  <a:moveTo>
                    <a:pt x="4825" y="0"/>
                  </a:moveTo>
                  <a:lnTo>
                    <a:pt x="1904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3515627" y="2411780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5" h="11430">
                  <a:moveTo>
                    <a:pt x="6730" y="0"/>
                  </a:moveTo>
                  <a:lnTo>
                    <a:pt x="5714" y="3175"/>
                  </a:lnTo>
                  <a:lnTo>
                    <a:pt x="4825" y="5715"/>
                  </a:lnTo>
                  <a:lnTo>
                    <a:pt x="2793" y="8128"/>
                  </a:lnTo>
                  <a:lnTo>
                    <a:pt x="1904" y="9779"/>
                  </a:lnTo>
                  <a:lnTo>
                    <a:pt x="0" y="1143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3491626" y="2419020"/>
              <a:ext cx="21590" cy="15875"/>
            </a:xfrm>
            <a:custGeom>
              <a:avLst/>
              <a:gdLst/>
              <a:ahLst/>
              <a:cxnLst/>
              <a:rect l="l" t="t" r="r" b="b"/>
              <a:pathLst>
                <a:path w="21589" h="15875">
                  <a:moveTo>
                    <a:pt x="1904" y="3302"/>
                  </a:moveTo>
                  <a:lnTo>
                    <a:pt x="1904" y="1651"/>
                  </a:lnTo>
                  <a:lnTo>
                    <a:pt x="2920" y="889"/>
                  </a:lnTo>
                  <a:lnTo>
                    <a:pt x="3809" y="889"/>
                  </a:lnTo>
                  <a:lnTo>
                    <a:pt x="4825" y="0"/>
                  </a:lnTo>
                  <a:lnTo>
                    <a:pt x="5714" y="0"/>
                  </a:lnTo>
                </a:path>
                <a:path w="21589" h="15875">
                  <a:moveTo>
                    <a:pt x="7619" y="4191"/>
                  </a:moveTo>
                  <a:lnTo>
                    <a:pt x="7619" y="3302"/>
                  </a:lnTo>
                  <a:lnTo>
                    <a:pt x="7619" y="2540"/>
                  </a:lnTo>
                  <a:lnTo>
                    <a:pt x="7619" y="1651"/>
                  </a:lnTo>
                  <a:lnTo>
                    <a:pt x="6730" y="889"/>
                  </a:lnTo>
                  <a:lnTo>
                    <a:pt x="6730" y="0"/>
                  </a:lnTo>
                  <a:lnTo>
                    <a:pt x="5714" y="0"/>
                  </a:lnTo>
                  <a:lnTo>
                    <a:pt x="4825" y="0"/>
                  </a:lnTo>
                  <a:lnTo>
                    <a:pt x="3809" y="0"/>
                  </a:lnTo>
                  <a:lnTo>
                    <a:pt x="2920" y="0"/>
                  </a:lnTo>
                  <a:lnTo>
                    <a:pt x="1904" y="889"/>
                  </a:lnTo>
                  <a:lnTo>
                    <a:pt x="888" y="1651"/>
                  </a:lnTo>
                  <a:lnTo>
                    <a:pt x="888" y="2540"/>
                  </a:lnTo>
                  <a:lnTo>
                    <a:pt x="0" y="2540"/>
                  </a:lnTo>
                </a:path>
                <a:path w="21589" h="15875">
                  <a:moveTo>
                    <a:pt x="5714" y="0"/>
                  </a:moveTo>
                  <a:lnTo>
                    <a:pt x="4825" y="0"/>
                  </a:lnTo>
                  <a:lnTo>
                    <a:pt x="3809" y="889"/>
                  </a:lnTo>
                  <a:lnTo>
                    <a:pt x="2920" y="889"/>
                  </a:lnTo>
                  <a:lnTo>
                    <a:pt x="1904" y="1651"/>
                  </a:lnTo>
                  <a:lnTo>
                    <a:pt x="1904" y="2540"/>
                  </a:lnTo>
                  <a:lnTo>
                    <a:pt x="1904" y="3302"/>
                  </a:lnTo>
                </a:path>
                <a:path w="21589" h="15875">
                  <a:moveTo>
                    <a:pt x="0" y="2540"/>
                  </a:moveTo>
                  <a:lnTo>
                    <a:pt x="888" y="1651"/>
                  </a:lnTo>
                  <a:lnTo>
                    <a:pt x="1904" y="889"/>
                  </a:lnTo>
                  <a:lnTo>
                    <a:pt x="1904" y="0"/>
                  </a:lnTo>
                  <a:lnTo>
                    <a:pt x="2920" y="0"/>
                  </a:lnTo>
                  <a:lnTo>
                    <a:pt x="3809" y="0"/>
                  </a:lnTo>
                  <a:lnTo>
                    <a:pt x="4825" y="0"/>
                  </a:lnTo>
                  <a:lnTo>
                    <a:pt x="5714" y="0"/>
                  </a:lnTo>
                  <a:lnTo>
                    <a:pt x="6730" y="889"/>
                  </a:lnTo>
                  <a:lnTo>
                    <a:pt x="7619" y="889"/>
                  </a:lnTo>
                  <a:lnTo>
                    <a:pt x="7619" y="1651"/>
                  </a:lnTo>
                  <a:lnTo>
                    <a:pt x="7619" y="2540"/>
                  </a:lnTo>
                  <a:lnTo>
                    <a:pt x="7619" y="3302"/>
                  </a:lnTo>
                  <a:lnTo>
                    <a:pt x="7619" y="4191"/>
                  </a:lnTo>
                </a:path>
                <a:path w="21589" h="15875">
                  <a:moveTo>
                    <a:pt x="21080" y="7366"/>
                  </a:moveTo>
                  <a:lnTo>
                    <a:pt x="19175" y="9017"/>
                  </a:lnTo>
                  <a:lnTo>
                    <a:pt x="18159" y="11430"/>
                  </a:lnTo>
                  <a:lnTo>
                    <a:pt x="17270" y="13081"/>
                  </a:lnTo>
                  <a:lnTo>
                    <a:pt x="15365" y="1562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3520452" y="2393745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904" y="0"/>
                  </a:moveTo>
                  <a:lnTo>
                    <a:pt x="888" y="0"/>
                  </a:lnTo>
                  <a:lnTo>
                    <a:pt x="0" y="889"/>
                  </a:ln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3518421" y="2395396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80">
                  <a:moveTo>
                    <a:pt x="2031" y="0"/>
                  </a:moveTo>
                  <a:lnTo>
                    <a:pt x="1015" y="889"/>
                  </a:lnTo>
                  <a:lnTo>
                    <a:pt x="1015" y="1651"/>
                  </a:lnTo>
                  <a:lnTo>
                    <a:pt x="0" y="2413"/>
                  </a:lnTo>
                  <a:lnTo>
                    <a:pt x="0" y="3302"/>
                  </a:lnTo>
                  <a:lnTo>
                    <a:pt x="0" y="4064"/>
                  </a:lnTo>
                  <a:lnTo>
                    <a:pt x="1015" y="495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3520452" y="2393745"/>
              <a:ext cx="5080" cy="7620"/>
            </a:xfrm>
            <a:custGeom>
              <a:avLst/>
              <a:gdLst/>
              <a:ahLst/>
              <a:cxnLst/>
              <a:rect l="l" t="t" r="r" b="b"/>
              <a:pathLst>
                <a:path w="5079" h="7619">
                  <a:moveTo>
                    <a:pt x="4698" y="889"/>
                  </a:moveTo>
                  <a:lnTo>
                    <a:pt x="4698" y="1651"/>
                  </a:lnTo>
                  <a:lnTo>
                    <a:pt x="4698" y="2540"/>
                  </a:lnTo>
                  <a:lnTo>
                    <a:pt x="4698" y="3302"/>
                  </a:lnTo>
                  <a:lnTo>
                    <a:pt x="4698" y="4064"/>
                  </a:lnTo>
                  <a:lnTo>
                    <a:pt x="4698" y="5715"/>
                  </a:lnTo>
                </a:path>
                <a:path w="5079" h="7619">
                  <a:moveTo>
                    <a:pt x="4698" y="5715"/>
                  </a:moveTo>
                  <a:lnTo>
                    <a:pt x="3809" y="6604"/>
                  </a:lnTo>
                  <a:lnTo>
                    <a:pt x="2793" y="7366"/>
                  </a:lnTo>
                  <a:lnTo>
                    <a:pt x="1904" y="7366"/>
                  </a:lnTo>
                  <a:lnTo>
                    <a:pt x="888" y="7366"/>
                  </a:lnTo>
                </a:path>
                <a:path w="5079" h="7619">
                  <a:moveTo>
                    <a:pt x="888" y="7366"/>
                  </a:moveTo>
                  <a:lnTo>
                    <a:pt x="888" y="6604"/>
                  </a:lnTo>
                  <a:lnTo>
                    <a:pt x="0" y="6604"/>
                  </a:lnTo>
                  <a:lnTo>
                    <a:pt x="0" y="5715"/>
                  </a:lnTo>
                  <a:lnTo>
                    <a:pt x="0" y="4064"/>
                  </a:lnTo>
                  <a:lnTo>
                    <a:pt x="0" y="3302"/>
                  </a:lnTo>
                  <a:lnTo>
                    <a:pt x="888" y="2540"/>
                  </a:lnTo>
                  <a:lnTo>
                    <a:pt x="888" y="1651"/>
                  </a:lnTo>
                  <a:lnTo>
                    <a:pt x="1904" y="889"/>
                  </a:lnTo>
                  <a:lnTo>
                    <a:pt x="2793" y="889"/>
                  </a:lnTo>
                  <a:lnTo>
                    <a:pt x="2793" y="0"/>
                  </a:lnTo>
                  <a:lnTo>
                    <a:pt x="3809" y="0"/>
                  </a:lnTo>
                  <a:lnTo>
                    <a:pt x="4698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3502166" y="2379139"/>
              <a:ext cx="26034" cy="8890"/>
            </a:xfrm>
            <a:custGeom>
              <a:avLst/>
              <a:gdLst/>
              <a:ahLst/>
              <a:cxnLst/>
              <a:rect l="l" t="t" r="r" b="b"/>
              <a:pathLst>
                <a:path w="26035" h="8889">
                  <a:moveTo>
                    <a:pt x="25905" y="8890"/>
                  </a:moveTo>
                  <a:lnTo>
                    <a:pt x="25905" y="7239"/>
                  </a:lnTo>
                  <a:lnTo>
                    <a:pt x="24889" y="6477"/>
                  </a:lnTo>
                  <a:lnTo>
                    <a:pt x="24000" y="5715"/>
                  </a:lnTo>
                  <a:lnTo>
                    <a:pt x="22984" y="5715"/>
                  </a:lnTo>
                </a:path>
                <a:path w="26035" h="8889">
                  <a:moveTo>
                    <a:pt x="0" y="0"/>
                  </a:moveTo>
                  <a:lnTo>
                    <a:pt x="14349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3501150" y="237913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3503182" y="237825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0"/>
                  </a:moveTo>
                  <a:lnTo>
                    <a:pt x="1904" y="8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3503182" y="23774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3503182" y="2378250"/>
              <a:ext cx="22225" cy="6985"/>
            </a:xfrm>
            <a:custGeom>
              <a:avLst/>
              <a:gdLst/>
              <a:ahLst/>
              <a:cxnLst/>
              <a:rect l="l" t="t" r="r" b="b"/>
              <a:pathLst>
                <a:path w="22225" h="6985">
                  <a:moveTo>
                    <a:pt x="0" y="0"/>
                  </a:moveTo>
                  <a:lnTo>
                    <a:pt x="1904" y="889"/>
                  </a:lnTo>
                </a:path>
                <a:path w="22225" h="6985">
                  <a:moveTo>
                    <a:pt x="20064" y="5715"/>
                  </a:moveTo>
                  <a:lnTo>
                    <a:pt x="15238" y="4953"/>
                  </a:lnTo>
                  <a:lnTo>
                    <a:pt x="0" y="889"/>
                  </a:lnTo>
                  <a:lnTo>
                    <a:pt x="888" y="889"/>
                  </a:lnTo>
                </a:path>
                <a:path w="22225" h="6985">
                  <a:moveTo>
                    <a:pt x="17270" y="4953"/>
                  </a:moveTo>
                  <a:lnTo>
                    <a:pt x="21969" y="6604"/>
                  </a:lnTo>
                </a:path>
                <a:path w="22225" h="6985">
                  <a:moveTo>
                    <a:pt x="21969" y="6604"/>
                  </a:moveTo>
                  <a:lnTo>
                    <a:pt x="20064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3516516" y="2382314"/>
              <a:ext cx="4445" cy="1270"/>
            </a:xfrm>
            <a:custGeom>
              <a:avLst/>
              <a:gdLst/>
              <a:ahLst/>
              <a:cxnLst/>
              <a:rect l="l" t="t" r="r" b="b"/>
              <a:pathLst>
                <a:path w="4445" h="1269">
                  <a:moveTo>
                    <a:pt x="0" y="0"/>
                  </a:moveTo>
                  <a:lnTo>
                    <a:pt x="3936" y="889"/>
                  </a:lnTo>
                </a:path>
                <a:path w="4445" h="1269">
                  <a:moveTo>
                    <a:pt x="0" y="0"/>
                  </a:moveTo>
                  <a:lnTo>
                    <a:pt x="1015" y="0"/>
                  </a:lnTo>
                  <a:lnTo>
                    <a:pt x="1904" y="889"/>
                  </a:lnTo>
                  <a:lnTo>
                    <a:pt x="2920" y="889"/>
                  </a:lnTo>
                  <a:lnTo>
                    <a:pt x="3936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3519437" y="2382314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3809" y="1651"/>
                  </a:moveTo>
                  <a:lnTo>
                    <a:pt x="5714" y="2540"/>
                  </a:lnTo>
                </a:path>
                <a:path w="5714" h="2539">
                  <a:moveTo>
                    <a:pt x="0" y="889"/>
                  </a:moveTo>
                  <a:lnTo>
                    <a:pt x="3809" y="1651"/>
                  </a:lnTo>
                  <a:lnTo>
                    <a:pt x="0" y="88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3523246" y="238320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3516516" y="238231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1015" y="0"/>
                  </a:lnTo>
                  <a:lnTo>
                    <a:pt x="1904" y="889"/>
                  </a:lnTo>
                  <a:lnTo>
                    <a:pt x="292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3509531" y="2381933"/>
              <a:ext cx="27940" cy="1905"/>
            </a:xfrm>
            <a:custGeom>
              <a:avLst/>
              <a:gdLst/>
              <a:ahLst/>
              <a:cxnLst/>
              <a:rect l="l" t="t" r="r" b="b"/>
              <a:pathLst>
                <a:path w="27939" h="1905">
                  <a:moveTo>
                    <a:pt x="0" y="0"/>
                  </a:moveTo>
                  <a:lnTo>
                    <a:pt x="27429" y="0"/>
                  </a:lnTo>
                </a:path>
                <a:path w="27939" h="1905">
                  <a:moveTo>
                    <a:pt x="0" y="1651"/>
                  </a:moveTo>
                  <a:lnTo>
                    <a:pt x="27429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3516516" y="2382314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292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3502801" y="2381933"/>
              <a:ext cx="30480" cy="1270"/>
            </a:xfrm>
            <a:custGeom>
              <a:avLst/>
              <a:gdLst/>
              <a:ahLst/>
              <a:cxnLst/>
              <a:rect l="l" t="t" r="r" b="b"/>
              <a:pathLst>
                <a:path w="30479" h="1269">
                  <a:moveTo>
                    <a:pt x="0" y="0"/>
                  </a:moveTo>
                  <a:lnTo>
                    <a:pt x="27429" y="0"/>
                  </a:lnTo>
                </a:path>
                <a:path w="30479" h="1269">
                  <a:moveTo>
                    <a:pt x="2920" y="825"/>
                  </a:moveTo>
                  <a:lnTo>
                    <a:pt x="30350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3505087" y="2379901"/>
              <a:ext cx="11430" cy="2540"/>
            </a:xfrm>
            <a:custGeom>
              <a:avLst/>
              <a:gdLst/>
              <a:ahLst/>
              <a:cxnLst/>
              <a:rect l="l" t="t" r="r" b="b"/>
              <a:pathLst>
                <a:path w="11429" h="2539">
                  <a:moveTo>
                    <a:pt x="0" y="0"/>
                  </a:moveTo>
                  <a:lnTo>
                    <a:pt x="11428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3519437" y="2380663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5">
                  <a:moveTo>
                    <a:pt x="3809" y="889"/>
                  </a:moveTo>
                  <a:lnTo>
                    <a:pt x="0" y="0"/>
                  </a:lnTo>
                </a:path>
                <a:path w="3810" h="1905">
                  <a:moveTo>
                    <a:pt x="0" y="889"/>
                  </a:moveTo>
                  <a:lnTo>
                    <a:pt x="0" y="0"/>
                  </a:lnTo>
                  <a:lnTo>
                    <a:pt x="3809" y="889"/>
                  </a:lnTo>
                  <a:lnTo>
                    <a:pt x="3809" y="1651"/>
                  </a:lnTo>
                  <a:lnTo>
                    <a:pt x="0" y="889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3505087" y="2379139"/>
              <a:ext cx="11430" cy="3175"/>
            </a:xfrm>
            <a:custGeom>
              <a:avLst/>
              <a:gdLst/>
              <a:ahLst/>
              <a:cxnLst/>
              <a:rect l="l" t="t" r="r" b="b"/>
              <a:pathLst>
                <a:path w="11429" h="3175">
                  <a:moveTo>
                    <a:pt x="11428" y="3175"/>
                  </a:move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3516516" y="238155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3504071" y="23791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1015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3516516" y="2380663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1015" y="0"/>
                  </a:moveTo>
                  <a:lnTo>
                    <a:pt x="2920" y="0"/>
                  </a:lnTo>
                </a:path>
                <a:path w="3175" h="1269">
                  <a:moveTo>
                    <a:pt x="0" y="0"/>
                  </a:moveTo>
                  <a:lnTo>
                    <a:pt x="2920" y="889"/>
                  </a:lnTo>
                </a:path>
                <a:path w="3175" h="1269">
                  <a:moveTo>
                    <a:pt x="0" y="0"/>
                  </a:moveTo>
                  <a:lnTo>
                    <a:pt x="1015" y="0"/>
                  </a:lnTo>
                  <a:lnTo>
                    <a:pt x="2920" y="0"/>
                  </a:lnTo>
                  <a:lnTo>
                    <a:pt x="292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3504071" y="237913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0"/>
                  </a:moveTo>
                  <a:lnTo>
                    <a:pt x="1015" y="762"/>
                  </a:ln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3504071" y="237825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3505087" y="2377488"/>
              <a:ext cx="12700" cy="3175"/>
            </a:xfrm>
            <a:custGeom>
              <a:avLst/>
              <a:gdLst/>
              <a:ahLst/>
              <a:cxnLst/>
              <a:rect l="l" t="t" r="r" b="b"/>
              <a:pathLst>
                <a:path w="12700" h="3175">
                  <a:moveTo>
                    <a:pt x="12444" y="3175"/>
                  </a:moveTo>
                  <a:lnTo>
                    <a:pt x="888" y="762"/>
                  </a:lnTo>
                </a:path>
                <a:path w="12700" h="3175">
                  <a:moveTo>
                    <a:pt x="888" y="0"/>
                  </a:moveTo>
                  <a:lnTo>
                    <a:pt x="2793" y="762"/>
                  </a:lnTo>
                </a:path>
                <a:path w="12700" h="3175">
                  <a:moveTo>
                    <a:pt x="11428" y="3175"/>
                  </a:moveTo>
                  <a:lnTo>
                    <a:pt x="888" y="0"/>
                  </a:lnTo>
                  <a:lnTo>
                    <a:pt x="888" y="762"/>
                  </a:lnTo>
                  <a:lnTo>
                    <a:pt x="12444" y="3175"/>
                  </a:lnTo>
                  <a:lnTo>
                    <a:pt x="11428" y="3175"/>
                  </a:lnTo>
                  <a:close/>
                </a:path>
                <a:path w="12700" h="3175">
                  <a:moveTo>
                    <a:pt x="2793" y="762"/>
                  </a:moveTo>
                  <a:lnTo>
                    <a:pt x="888" y="0"/>
                  </a:lnTo>
                  <a:lnTo>
                    <a:pt x="0" y="0"/>
                  </a:lnTo>
                  <a:lnTo>
                    <a:pt x="2793" y="762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3505087" y="23774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3505976" y="23774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3504071" y="2377488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3809" y="762"/>
                  </a:moveTo>
                  <a:lnTo>
                    <a:pt x="1015" y="0"/>
                  </a:lnTo>
                  <a:lnTo>
                    <a:pt x="0" y="0"/>
                  </a:lnTo>
                  <a:lnTo>
                    <a:pt x="3809" y="762"/>
                  </a:lnTo>
                  <a:close/>
                </a:path>
                <a:path w="3810" h="1269">
                  <a:moveTo>
                    <a:pt x="3809" y="762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3504071" y="237748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904" y="0"/>
                  </a:moveTo>
                  <a:lnTo>
                    <a:pt x="1015" y="0"/>
                  </a:lnTo>
                </a:path>
                <a:path w="1904" h="1905">
                  <a:moveTo>
                    <a:pt x="0" y="0"/>
                  </a:moveTo>
                  <a:lnTo>
                    <a:pt x="1015" y="0"/>
                  </a:lnTo>
                </a:path>
                <a:path w="1904" h="1905">
                  <a:moveTo>
                    <a:pt x="0" y="0"/>
                  </a:moveTo>
                  <a:lnTo>
                    <a:pt x="1015" y="0"/>
                  </a:lnTo>
                  <a:lnTo>
                    <a:pt x="101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3505087" y="2377488"/>
              <a:ext cx="16510" cy="4445"/>
            </a:xfrm>
            <a:custGeom>
              <a:avLst/>
              <a:gdLst/>
              <a:ahLst/>
              <a:cxnLst/>
              <a:rect l="l" t="t" r="r" b="b"/>
              <a:pathLst>
                <a:path w="16510" h="4444">
                  <a:moveTo>
                    <a:pt x="888" y="0"/>
                  </a:moveTo>
                  <a:lnTo>
                    <a:pt x="11428" y="3175"/>
                  </a:lnTo>
                  <a:lnTo>
                    <a:pt x="0" y="0"/>
                  </a:lnTo>
                  <a:lnTo>
                    <a:pt x="888" y="0"/>
                  </a:lnTo>
                  <a:close/>
                </a:path>
                <a:path w="16510" h="4444">
                  <a:moveTo>
                    <a:pt x="11428" y="3175"/>
                  </a:moveTo>
                  <a:lnTo>
                    <a:pt x="10540" y="4064"/>
                  </a:lnTo>
                  <a:lnTo>
                    <a:pt x="0" y="1651"/>
                  </a:lnTo>
                  <a:lnTo>
                    <a:pt x="0" y="0"/>
                  </a:lnTo>
                  <a:lnTo>
                    <a:pt x="11428" y="3175"/>
                  </a:lnTo>
                  <a:close/>
                </a:path>
                <a:path w="16510" h="4444">
                  <a:moveTo>
                    <a:pt x="11428" y="3175"/>
                  </a:moveTo>
                  <a:lnTo>
                    <a:pt x="14349" y="4064"/>
                  </a:lnTo>
                </a:path>
                <a:path w="16510" h="4444">
                  <a:moveTo>
                    <a:pt x="14349" y="4064"/>
                  </a:moveTo>
                  <a:lnTo>
                    <a:pt x="16254" y="4064"/>
                  </a:lnTo>
                  <a:lnTo>
                    <a:pt x="11428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3505087" y="2379139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0" y="0"/>
                  </a:moveTo>
                  <a:lnTo>
                    <a:pt x="1054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3515627" y="2380663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2793" y="0"/>
                  </a:moveTo>
                  <a:lnTo>
                    <a:pt x="5714" y="889"/>
                  </a:lnTo>
                  <a:lnTo>
                    <a:pt x="4825" y="1651"/>
                  </a:lnTo>
                  <a:lnTo>
                    <a:pt x="2793" y="1651"/>
                  </a:lnTo>
                  <a:lnTo>
                    <a:pt x="0" y="889"/>
                  </a:lnTo>
                  <a:lnTo>
                    <a:pt x="888" y="0"/>
                  </a:lnTo>
                  <a:lnTo>
                    <a:pt x="2793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3519437" y="238155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3809" y="762"/>
                  </a:lnTo>
                  <a:lnTo>
                    <a:pt x="4825" y="762"/>
                  </a:lnTo>
                  <a:lnTo>
                    <a:pt x="1904" y="0"/>
                  </a:lnTo>
                  <a:lnTo>
                    <a:pt x="0" y="0"/>
                  </a:lnTo>
                  <a:close/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3515627" y="2381552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0"/>
                  </a:moveTo>
                  <a:lnTo>
                    <a:pt x="4825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3520452" y="2381552"/>
              <a:ext cx="3810" cy="1905"/>
            </a:xfrm>
            <a:custGeom>
              <a:avLst/>
              <a:gdLst/>
              <a:ahLst/>
              <a:cxnLst/>
              <a:rect l="l" t="t" r="r" b="b"/>
              <a:pathLst>
                <a:path w="3810" h="1905">
                  <a:moveTo>
                    <a:pt x="3809" y="762"/>
                  </a:moveTo>
                  <a:lnTo>
                    <a:pt x="3809" y="1651"/>
                  </a:lnTo>
                  <a:lnTo>
                    <a:pt x="0" y="762"/>
                  </a:lnTo>
                  <a:lnTo>
                    <a:pt x="888" y="0"/>
                  </a:lnTo>
                  <a:lnTo>
                    <a:pt x="3809" y="762"/>
                  </a:lnTo>
                  <a:close/>
                </a:path>
                <a:path w="3810" h="1905">
                  <a:moveTo>
                    <a:pt x="3809" y="1651"/>
                  </a:moveTo>
                  <a:lnTo>
                    <a:pt x="3809" y="762"/>
                  </a:lnTo>
                  <a:lnTo>
                    <a:pt x="2793" y="762"/>
                  </a:lnTo>
                </a:path>
                <a:path w="3810" h="1905">
                  <a:moveTo>
                    <a:pt x="0" y="762"/>
                  </a:moveTo>
                  <a:lnTo>
                    <a:pt x="3809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3508897" y="2355389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9524" y="0"/>
                  </a:moveTo>
                  <a:lnTo>
                    <a:pt x="0" y="2286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3501150" y="237913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3505976" y="23774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3505087" y="2377488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3505976" y="23774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3501150" y="2377488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3936" y="0"/>
                  </a:moveTo>
                  <a:lnTo>
                    <a:pt x="4825" y="0"/>
                  </a:lnTo>
                </a:path>
                <a:path w="5079" h="1905">
                  <a:moveTo>
                    <a:pt x="3936" y="0"/>
                  </a:moveTo>
                  <a:lnTo>
                    <a:pt x="2031" y="0"/>
                  </a:lnTo>
                  <a:lnTo>
                    <a:pt x="2920" y="0"/>
                  </a:lnTo>
                  <a:lnTo>
                    <a:pt x="2031" y="0"/>
                  </a:lnTo>
                  <a:lnTo>
                    <a:pt x="2920" y="0"/>
                  </a:lnTo>
                </a:path>
                <a:path w="5079" h="1905">
                  <a:moveTo>
                    <a:pt x="1015" y="1651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3403369" y="2376599"/>
              <a:ext cx="8890" cy="19685"/>
            </a:xfrm>
            <a:custGeom>
              <a:avLst/>
              <a:gdLst/>
              <a:ahLst/>
              <a:cxnLst/>
              <a:rect l="l" t="t" r="r" b="b"/>
              <a:pathLst>
                <a:path w="8889" h="19685">
                  <a:moveTo>
                    <a:pt x="8635" y="0"/>
                  </a:moveTo>
                  <a:lnTo>
                    <a:pt x="0" y="1968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3390924" y="2383203"/>
              <a:ext cx="43180" cy="13970"/>
            </a:xfrm>
            <a:custGeom>
              <a:avLst/>
              <a:gdLst/>
              <a:ahLst/>
              <a:cxnLst/>
              <a:rect l="l" t="t" r="r" b="b"/>
              <a:pathLst>
                <a:path w="43179" h="13969">
                  <a:moveTo>
                    <a:pt x="43176" y="0"/>
                  </a:moveTo>
                  <a:lnTo>
                    <a:pt x="38350" y="9779"/>
                  </a:lnTo>
                </a:path>
                <a:path w="43179" h="13969">
                  <a:moveTo>
                    <a:pt x="2920" y="7366"/>
                  </a:moveTo>
                  <a:lnTo>
                    <a:pt x="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3394734" y="2406065"/>
              <a:ext cx="3810" cy="10795"/>
            </a:xfrm>
            <a:custGeom>
              <a:avLst/>
              <a:gdLst/>
              <a:ahLst/>
              <a:cxnLst/>
              <a:rect l="l" t="t" r="r" b="b"/>
              <a:pathLst>
                <a:path w="3810" h="10794">
                  <a:moveTo>
                    <a:pt x="3809" y="0"/>
                  </a:moveTo>
                  <a:lnTo>
                    <a:pt x="0" y="1054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3421655" y="2402763"/>
              <a:ext cx="3810" cy="8255"/>
            </a:xfrm>
            <a:custGeom>
              <a:avLst/>
              <a:gdLst/>
              <a:ahLst/>
              <a:cxnLst/>
              <a:rect l="l" t="t" r="r" b="b"/>
              <a:pathLst>
                <a:path w="3810" h="8255">
                  <a:moveTo>
                    <a:pt x="3809" y="0"/>
                  </a:moveTo>
                  <a:lnTo>
                    <a:pt x="0" y="812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3394734" y="24166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3390924" y="2417496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09" y="0"/>
                  </a:moveTo>
                  <a:lnTo>
                    <a:pt x="0" y="977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3416830" y="2413304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906"/>
                  </a:moveTo>
                  <a:lnTo>
                    <a:pt x="888" y="8255"/>
                  </a:lnTo>
                </a:path>
                <a:path w="3810" h="10160">
                  <a:moveTo>
                    <a:pt x="3809" y="0"/>
                  </a:moveTo>
                  <a:lnTo>
                    <a:pt x="888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3398543" y="2397047"/>
              <a:ext cx="23495" cy="16510"/>
            </a:xfrm>
            <a:custGeom>
              <a:avLst/>
              <a:gdLst/>
              <a:ahLst/>
              <a:cxnLst/>
              <a:rect l="l" t="t" r="r" b="b"/>
              <a:pathLst>
                <a:path w="23495" h="16510">
                  <a:moveTo>
                    <a:pt x="22096" y="16257"/>
                  </a:moveTo>
                  <a:lnTo>
                    <a:pt x="23111" y="13843"/>
                  </a:lnTo>
                </a:path>
                <a:path w="23495" h="16510">
                  <a:moveTo>
                    <a:pt x="3936" y="0"/>
                  </a:moveTo>
                  <a:lnTo>
                    <a:pt x="0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3425465" y="2392983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09" y="0"/>
                  </a:moveTo>
                  <a:lnTo>
                    <a:pt x="0" y="9779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3402480" y="239628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3413020" y="2423211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0" y="9779"/>
                  </a:moveTo>
                  <a:lnTo>
                    <a:pt x="888" y="9779"/>
                  </a:lnTo>
                  <a:lnTo>
                    <a:pt x="3809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3434100" y="2364406"/>
              <a:ext cx="9525" cy="18415"/>
            </a:xfrm>
            <a:custGeom>
              <a:avLst/>
              <a:gdLst/>
              <a:ahLst/>
              <a:cxnLst/>
              <a:rect l="l" t="t" r="r" b="b"/>
              <a:pathLst>
                <a:path w="9525" h="18414">
                  <a:moveTo>
                    <a:pt x="9524" y="0"/>
                  </a:moveTo>
                  <a:lnTo>
                    <a:pt x="0" y="1790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3443624" y="2359453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2920" y="0"/>
                  </a:moveTo>
                  <a:lnTo>
                    <a:pt x="0" y="495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3413020" y="2357040"/>
              <a:ext cx="10795" cy="19050"/>
            </a:xfrm>
            <a:custGeom>
              <a:avLst/>
              <a:gdLst/>
              <a:ahLst/>
              <a:cxnLst/>
              <a:rect l="l" t="t" r="r" b="b"/>
              <a:pathLst>
                <a:path w="10795" h="19050">
                  <a:moveTo>
                    <a:pt x="10540" y="0"/>
                  </a:moveTo>
                  <a:lnTo>
                    <a:pt x="7619" y="4064"/>
                  </a:lnTo>
                  <a:lnTo>
                    <a:pt x="4698" y="9017"/>
                  </a:lnTo>
                  <a:lnTo>
                    <a:pt x="4698" y="9779"/>
                  </a:lnTo>
                  <a:lnTo>
                    <a:pt x="1904" y="13843"/>
                  </a:lnTo>
                  <a:lnTo>
                    <a:pt x="1904" y="14732"/>
                  </a:lnTo>
                  <a:lnTo>
                    <a:pt x="1904" y="15494"/>
                  </a:lnTo>
                  <a:lnTo>
                    <a:pt x="888" y="16384"/>
                  </a:lnTo>
                  <a:lnTo>
                    <a:pt x="888" y="17146"/>
                  </a:lnTo>
                  <a:lnTo>
                    <a:pt x="0" y="18797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3412004" y="237583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3434100" y="238231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3221140" y="2340783"/>
              <a:ext cx="196850" cy="50165"/>
            </a:xfrm>
            <a:custGeom>
              <a:avLst/>
              <a:gdLst/>
              <a:ahLst/>
              <a:cxnLst/>
              <a:rect l="l" t="t" r="r" b="b"/>
              <a:pathLst>
                <a:path w="196850" h="50164">
                  <a:moveTo>
                    <a:pt x="190864" y="14605"/>
                  </a:moveTo>
                  <a:lnTo>
                    <a:pt x="187943" y="19559"/>
                  </a:lnTo>
                  <a:lnTo>
                    <a:pt x="185149" y="24385"/>
                  </a:lnTo>
                  <a:lnTo>
                    <a:pt x="182228" y="30100"/>
                  </a:lnTo>
                  <a:lnTo>
                    <a:pt x="178419" y="37467"/>
                  </a:lnTo>
                  <a:lnTo>
                    <a:pt x="175498" y="44071"/>
                  </a:lnTo>
                  <a:lnTo>
                    <a:pt x="172704" y="49787"/>
                  </a:lnTo>
                </a:path>
                <a:path w="196850" h="50164">
                  <a:moveTo>
                    <a:pt x="196578" y="4826"/>
                  </a:moveTo>
                  <a:lnTo>
                    <a:pt x="193784" y="9779"/>
                  </a:lnTo>
                </a:path>
                <a:path w="196850" h="50164">
                  <a:moveTo>
                    <a:pt x="46985" y="8128"/>
                  </a:moveTo>
                  <a:lnTo>
                    <a:pt x="41271" y="16257"/>
                  </a:lnTo>
                </a:path>
                <a:path w="196850" h="50164">
                  <a:moveTo>
                    <a:pt x="15365" y="0"/>
                  </a:moveTo>
                  <a:lnTo>
                    <a:pt x="0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3211616" y="2347260"/>
              <a:ext cx="11430" cy="9525"/>
            </a:xfrm>
            <a:custGeom>
              <a:avLst/>
              <a:gdLst/>
              <a:ahLst/>
              <a:cxnLst/>
              <a:rect l="l" t="t" r="r" b="b"/>
              <a:pathLst>
                <a:path w="11430" h="9525">
                  <a:moveTo>
                    <a:pt x="11428" y="0"/>
                  </a:moveTo>
                  <a:lnTo>
                    <a:pt x="3809" y="9017"/>
                  </a:lnTo>
                </a:path>
                <a:path w="11430" h="9525">
                  <a:moveTo>
                    <a:pt x="0" y="9017"/>
                  </a:moveTo>
                  <a:lnTo>
                    <a:pt x="660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3362097" y="2434642"/>
              <a:ext cx="26034" cy="87630"/>
            </a:xfrm>
            <a:custGeom>
              <a:avLst/>
              <a:gdLst/>
              <a:ahLst/>
              <a:cxnLst/>
              <a:rect l="l" t="t" r="r" b="b"/>
              <a:pathLst>
                <a:path w="26035" h="87630">
                  <a:moveTo>
                    <a:pt x="25905" y="66806"/>
                  </a:moveTo>
                  <a:lnTo>
                    <a:pt x="20191" y="86492"/>
                  </a:lnTo>
                </a:path>
                <a:path w="26035" h="87630">
                  <a:moveTo>
                    <a:pt x="3936" y="74172"/>
                  </a:moveTo>
                  <a:lnTo>
                    <a:pt x="0" y="87254"/>
                  </a:lnTo>
                </a:path>
                <a:path w="26035" h="87630">
                  <a:moveTo>
                    <a:pt x="7746" y="61090"/>
                  </a:moveTo>
                  <a:lnTo>
                    <a:pt x="3936" y="74172"/>
                  </a:lnTo>
                </a:path>
                <a:path w="26035" h="87630">
                  <a:moveTo>
                    <a:pt x="8635" y="18670"/>
                  </a:moveTo>
                  <a:lnTo>
                    <a:pt x="2920" y="36705"/>
                  </a:lnTo>
                </a:path>
                <a:path w="26035" h="87630">
                  <a:moveTo>
                    <a:pt x="15365" y="0"/>
                  </a:moveTo>
                  <a:lnTo>
                    <a:pt x="8635" y="18670"/>
                  </a:lnTo>
                </a:path>
                <a:path w="26035" h="87630">
                  <a:moveTo>
                    <a:pt x="25016" y="82301"/>
                  </a:moveTo>
                  <a:lnTo>
                    <a:pt x="25905" y="8230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3369844" y="2455852"/>
              <a:ext cx="11430" cy="40005"/>
            </a:xfrm>
            <a:custGeom>
              <a:avLst/>
              <a:gdLst/>
              <a:ahLst/>
              <a:cxnLst/>
              <a:rect l="l" t="t" r="r" b="b"/>
              <a:pathLst>
                <a:path w="11429" h="40005">
                  <a:moveTo>
                    <a:pt x="3809" y="26925"/>
                  </a:moveTo>
                  <a:lnTo>
                    <a:pt x="0" y="39880"/>
                  </a:lnTo>
                </a:path>
                <a:path w="11429" h="40005">
                  <a:moveTo>
                    <a:pt x="11428" y="0"/>
                  </a:moveTo>
                  <a:lnTo>
                    <a:pt x="7619" y="12954"/>
                  </a:lnTo>
                  <a:lnTo>
                    <a:pt x="7619" y="13843"/>
                  </a:lnTo>
                  <a:lnTo>
                    <a:pt x="3809" y="26036"/>
                  </a:lnTo>
                  <a:lnTo>
                    <a:pt x="3809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3377463" y="2402763"/>
              <a:ext cx="12065" cy="53340"/>
            </a:xfrm>
            <a:custGeom>
              <a:avLst/>
              <a:gdLst/>
              <a:ahLst/>
              <a:cxnLst/>
              <a:rect l="l" t="t" r="r" b="b"/>
              <a:pathLst>
                <a:path w="12064" h="53339">
                  <a:moveTo>
                    <a:pt x="9651" y="35054"/>
                  </a:moveTo>
                  <a:lnTo>
                    <a:pt x="3809" y="53089"/>
                  </a:lnTo>
                </a:path>
                <a:path w="12064" h="53339">
                  <a:moveTo>
                    <a:pt x="11555" y="0"/>
                  </a:moveTo>
                  <a:lnTo>
                    <a:pt x="8635" y="6477"/>
                  </a:lnTo>
                  <a:lnTo>
                    <a:pt x="5841" y="13843"/>
                  </a:lnTo>
                  <a:lnTo>
                    <a:pt x="2920" y="21972"/>
                  </a:lnTo>
                  <a:lnTo>
                    <a:pt x="0" y="318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3174154" y="2378250"/>
              <a:ext cx="191135" cy="128270"/>
            </a:xfrm>
            <a:custGeom>
              <a:avLst/>
              <a:gdLst/>
              <a:ahLst/>
              <a:cxnLst/>
              <a:rect l="l" t="t" r="r" b="b"/>
              <a:pathLst>
                <a:path w="191135" h="128269">
                  <a:moveTo>
                    <a:pt x="31620" y="57153"/>
                  </a:moveTo>
                  <a:lnTo>
                    <a:pt x="29715" y="58804"/>
                  </a:lnTo>
                </a:path>
                <a:path w="191135" h="128269">
                  <a:moveTo>
                    <a:pt x="190864" y="93096"/>
                  </a:moveTo>
                  <a:lnTo>
                    <a:pt x="186038" y="110242"/>
                  </a:lnTo>
                  <a:lnTo>
                    <a:pt x="181213" y="128151"/>
                  </a:lnTo>
                </a:path>
                <a:path w="191135" h="128269">
                  <a:moveTo>
                    <a:pt x="21080" y="68584"/>
                  </a:moveTo>
                  <a:lnTo>
                    <a:pt x="18286" y="71886"/>
                  </a:lnTo>
                  <a:lnTo>
                    <a:pt x="16254" y="75950"/>
                  </a:lnTo>
                  <a:lnTo>
                    <a:pt x="13460" y="79125"/>
                  </a:lnTo>
                  <a:lnTo>
                    <a:pt x="11555" y="83317"/>
                  </a:lnTo>
                  <a:lnTo>
                    <a:pt x="9651" y="88143"/>
                  </a:lnTo>
                  <a:lnTo>
                    <a:pt x="7619" y="92207"/>
                  </a:lnTo>
                  <a:lnTo>
                    <a:pt x="5714" y="97161"/>
                  </a:lnTo>
                  <a:lnTo>
                    <a:pt x="3809" y="101225"/>
                  </a:lnTo>
                  <a:lnTo>
                    <a:pt x="2920" y="105289"/>
                  </a:lnTo>
                  <a:lnTo>
                    <a:pt x="1904" y="109353"/>
                  </a:lnTo>
                  <a:lnTo>
                    <a:pt x="1015" y="114307"/>
                  </a:lnTo>
                  <a:lnTo>
                    <a:pt x="0" y="118371"/>
                  </a:lnTo>
                </a:path>
                <a:path w="191135" h="128269">
                  <a:moveTo>
                    <a:pt x="29715" y="58804"/>
                  </a:moveTo>
                  <a:lnTo>
                    <a:pt x="27810" y="61217"/>
                  </a:lnTo>
                  <a:lnTo>
                    <a:pt x="26921" y="62868"/>
                  </a:lnTo>
                  <a:lnTo>
                    <a:pt x="24000" y="65282"/>
                  </a:lnTo>
                  <a:lnTo>
                    <a:pt x="21080" y="68584"/>
                  </a:lnTo>
                </a:path>
                <a:path w="191135" h="128269">
                  <a:moveTo>
                    <a:pt x="22984" y="0"/>
                  </a:moveTo>
                  <a:lnTo>
                    <a:pt x="14349" y="15494"/>
                  </a:lnTo>
                </a:path>
                <a:path w="191135" h="128269">
                  <a:moveTo>
                    <a:pt x="30731" y="3302"/>
                  </a:moveTo>
                  <a:lnTo>
                    <a:pt x="24000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3185710" y="2382314"/>
              <a:ext cx="62865" cy="18415"/>
            </a:xfrm>
            <a:custGeom>
              <a:avLst/>
              <a:gdLst/>
              <a:ahLst/>
              <a:cxnLst/>
              <a:rect l="l" t="t" r="r" b="b"/>
              <a:pathLst>
                <a:path w="62864" h="18414">
                  <a:moveTo>
                    <a:pt x="5714" y="9017"/>
                  </a:moveTo>
                  <a:lnTo>
                    <a:pt x="0" y="18035"/>
                  </a:lnTo>
                </a:path>
                <a:path w="62864" h="18414">
                  <a:moveTo>
                    <a:pt x="62351" y="0"/>
                  </a:moveTo>
                  <a:lnTo>
                    <a:pt x="5651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3180884" y="2392094"/>
              <a:ext cx="17780" cy="19685"/>
            </a:xfrm>
            <a:custGeom>
              <a:avLst/>
              <a:gdLst/>
              <a:ahLst/>
              <a:cxnLst/>
              <a:rect l="l" t="t" r="r" b="b"/>
              <a:pathLst>
                <a:path w="17780" h="19685">
                  <a:moveTo>
                    <a:pt x="7619" y="1651"/>
                  </a:moveTo>
                  <a:lnTo>
                    <a:pt x="0" y="15494"/>
                  </a:lnTo>
                </a:path>
                <a:path w="17780" h="19685">
                  <a:moveTo>
                    <a:pt x="5714" y="18035"/>
                  </a:moveTo>
                  <a:lnTo>
                    <a:pt x="4825" y="19686"/>
                  </a:lnTo>
                </a:path>
                <a:path w="17780" h="19685">
                  <a:moveTo>
                    <a:pt x="17270" y="0"/>
                  </a:moveTo>
                  <a:lnTo>
                    <a:pt x="10540" y="106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3198155" y="239133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3186599" y="2402763"/>
              <a:ext cx="50165" cy="13335"/>
            </a:xfrm>
            <a:custGeom>
              <a:avLst/>
              <a:gdLst/>
              <a:ahLst/>
              <a:cxnLst/>
              <a:rect l="l" t="t" r="r" b="b"/>
              <a:pathLst>
                <a:path w="50164" h="13335">
                  <a:moveTo>
                    <a:pt x="49906" y="2413"/>
                  </a:moveTo>
                  <a:lnTo>
                    <a:pt x="45081" y="13081"/>
                  </a:lnTo>
                </a:path>
                <a:path w="50164" h="13335">
                  <a:moveTo>
                    <a:pt x="4825" y="0"/>
                  </a:moveTo>
                  <a:lnTo>
                    <a:pt x="2920" y="3302"/>
                  </a:lnTo>
                  <a:lnTo>
                    <a:pt x="1904" y="4826"/>
                  </a:lnTo>
                  <a:lnTo>
                    <a:pt x="0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3205774" y="2428926"/>
              <a:ext cx="10795" cy="6985"/>
            </a:xfrm>
            <a:custGeom>
              <a:avLst/>
              <a:gdLst/>
              <a:ahLst/>
              <a:cxnLst/>
              <a:rect l="l" t="t" r="r" b="b"/>
              <a:pathLst>
                <a:path w="10794" h="6985">
                  <a:moveTo>
                    <a:pt x="10540" y="0"/>
                  </a:moveTo>
                  <a:lnTo>
                    <a:pt x="7746" y="1524"/>
                  </a:lnTo>
                  <a:lnTo>
                    <a:pt x="4825" y="3175"/>
                  </a:lnTo>
                  <a:lnTo>
                    <a:pt x="1904" y="5715"/>
                  </a:lnTo>
                  <a:lnTo>
                    <a:pt x="0" y="6477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3216314" y="2415845"/>
              <a:ext cx="15875" cy="13335"/>
            </a:xfrm>
            <a:custGeom>
              <a:avLst/>
              <a:gdLst/>
              <a:ahLst/>
              <a:cxnLst/>
              <a:rect l="l" t="t" r="r" b="b"/>
              <a:pathLst>
                <a:path w="15875" h="13335">
                  <a:moveTo>
                    <a:pt x="15365" y="0"/>
                  </a:moveTo>
                  <a:lnTo>
                    <a:pt x="14476" y="1651"/>
                  </a:lnTo>
                  <a:lnTo>
                    <a:pt x="13460" y="3175"/>
                  </a:lnTo>
                  <a:lnTo>
                    <a:pt x="12571" y="4826"/>
                  </a:lnTo>
                  <a:lnTo>
                    <a:pt x="11555" y="6477"/>
                  </a:lnTo>
                  <a:lnTo>
                    <a:pt x="11555" y="7366"/>
                  </a:lnTo>
                  <a:lnTo>
                    <a:pt x="10540" y="7366"/>
                  </a:lnTo>
                  <a:lnTo>
                    <a:pt x="9651" y="8128"/>
                  </a:lnTo>
                  <a:lnTo>
                    <a:pt x="8635" y="8890"/>
                  </a:lnTo>
                  <a:lnTo>
                    <a:pt x="7746" y="9779"/>
                  </a:lnTo>
                  <a:lnTo>
                    <a:pt x="4825" y="10541"/>
                  </a:lnTo>
                  <a:lnTo>
                    <a:pt x="2920" y="11430"/>
                  </a:lnTo>
                  <a:lnTo>
                    <a:pt x="0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3178980" y="2356278"/>
              <a:ext cx="83820" cy="62865"/>
            </a:xfrm>
            <a:custGeom>
              <a:avLst/>
              <a:gdLst/>
              <a:ahLst/>
              <a:cxnLst/>
              <a:rect l="l" t="t" r="r" b="b"/>
              <a:pathLst>
                <a:path w="83820" h="62864">
                  <a:moveTo>
                    <a:pt x="63240" y="37467"/>
                  </a:moveTo>
                  <a:lnTo>
                    <a:pt x="57525" y="48898"/>
                  </a:lnTo>
                </a:path>
                <a:path w="83820" h="62864">
                  <a:moveTo>
                    <a:pt x="0" y="62741"/>
                  </a:moveTo>
                  <a:lnTo>
                    <a:pt x="1904" y="61217"/>
                  </a:lnTo>
                  <a:lnTo>
                    <a:pt x="1904" y="60328"/>
                  </a:lnTo>
                  <a:lnTo>
                    <a:pt x="2793" y="59566"/>
                  </a:lnTo>
                  <a:lnTo>
                    <a:pt x="3809" y="58677"/>
                  </a:lnTo>
                </a:path>
                <a:path w="83820" h="62864">
                  <a:moveTo>
                    <a:pt x="3809" y="58677"/>
                  </a:moveTo>
                  <a:lnTo>
                    <a:pt x="4825" y="57026"/>
                  </a:lnTo>
                </a:path>
                <a:path w="83820" h="62864">
                  <a:moveTo>
                    <a:pt x="4825" y="57026"/>
                  </a:moveTo>
                  <a:lnTo>
                    <a:pt x="6730" y="55502"/>
                  </a:lnTo>
                </a:path>
                <a:path w="83820" h="62864">
                  <a:moveTo>
                    <a:pt x="6730" y="44071"/>
                  </a:moveTo>
                  <a:lnTo>
                    <a:pt x="4825" y="46484"/>
                  </a:lnTo>
                  <a:lnTo>
                    <a:pt x="3809" y="48898"/>
                  </a:lnTo>
                  <a:lnTo>
                    <a:pt x="1904" y="52200"/>
                  </a:lnTo>
                </a:path>
                <a:path w="83820" h="62864">
                  <a:moveTo>
                    <a:pt x="75685" y="14605"/>
                  </a:moveTo>
                  <a:lnTo>
                    <a:pt x="72891" y="20321"/>
                  </a:lnTo>
                </a:path>
                <a:path w="83820" h="62864">
                  <a:moveTo>
                    <a:pt x="83431" y="762"/>
                  </a:moveTo>
                  <a:lnTo>
                    <a:pt x="79621" y="7366"/>
                  </a:lnTo>
                  <a:lnTo>
                    <a:pt x="75685" y="14605"/>
                  </a:lnTo>
                </a:path>
                <a:path w="83820" h="62864">
                  <a:moveTo>
                    <a:pt x="20064" y="18670"/>
                  </a:moveTo>
                  <a:lnTo>
                    <a:pt x="18159" y="21972"/>
                  </a:lnTo>
                </a:path>
                <a:path w="83820" h="62864">
                  <a:moveTo>
                    <a:pt x="25905" y="25274"/>
                  </a:moveTo>
                  <a:lnTo>
                    <a:pt x="26794" y="24385"/>
                  </a:lnTo>
                  <a:lnTo>
                    <a:pt x="38350" y="8128"/>
                  </a:lnTo>
                  <a:lnTo>
                    <a:pt x="42160" y="2413"/>
                  </a:lnTo>
                </a:path>
                <a:path w="83820" h="62864">
                  <a:moveTo>
                    <a:pt x="36445" y="0"/>
                  </a:moveTo>
                  <a:lnTo>
                    <a:pt x="30731" y="8128"/>
                  </a:lnTo>
                  <a:lnTo>
                    <a:pt x="24000" y="17146"/>
                  </a:lnTo>
                  <a:lnTo>
                    <a:pt x="18159" y="26036"/>
                  </a:lnTo>
                  <a:lnTo>
                    <a:pt x="12444" y="350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3199044" y="2341545"/>
              <a:ext cx="87630" cy="41275"/>
            </a:xfrm>
            <a:custGeom>
              <a:avLst/>
              <a:gdLst/>
              <a:ahLst/>
              <a:cxnLst/>
              <a:rect l="l" t="t" r="r" b="b"/>
              <a:pathLst>
                <a:path w="87629" h="41275">
                  <a:moveTo>
                    <a:pt x="52827" y="35054"/>
                  </a:moveTo>
                  <a:lnTo>
                    <a:pt x="49017" y="40769"/>
                  </a:lnTo>
                </a:path>
                <a:path w="87629" h="41275">
                  <a:moveTo>
                    <a:pt x="0" y="33403"/>
                  </a:moveTo>
                  <a:lnTo>
                    <a:pt x="6730" y="23623"/>
                  </a:lnTo>
                  <a:lnTo>
                    <a:pt x="12571" y="14732"/>
                  </a:lnTo>
                </a:path>
                <a:path w="87629" h="41275">
                  <a:moveTo>
                    <a:pt x="72002" y="4953"/>
                  </a:moveTo>
                  <a:lnTo>
                    <a:pt x="70986" y="5715"/>
                  </a:lnTo>
                </a:path>
                <a:path w="87629" h="41275">
                  <a:moveTo>
                    <a:pt x="85463" y="762"/>
                  </a:moveTo>
                  <a:lnTo>
                    <a:pt x="8736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3278666" y="2342307"/>
              <a:ext cx="6350" cy="1905"/>
            </a:xfrm>
            <a:custGeom>
              <a:avLst/>
              <a:gdLst/>
              <a:ahLst/>
              <a:cxnLst/>
              <a:rect l="l" t="t" r="r" b="b"/>
              <a:pathLst>
                <a:path w="6350" h="1905">
                  <a:moveTo>
                    <a:pt x="2920" y="889"/>
                  </a:moveTo>
                  <a:lnTo>
                    <a:pt x="5841" y="0"/>
                  </a:lnTo>
                </a:path>
                <a:path w="6350" h="1905">
                  <a:moveTo>
                    <a:pt x="0" y="1651"/>
                  </a:moveTo>
                  <a:lnTo>
                    <a:pt x="292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3273967" y="2343958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2793" y="0"/>
                  </a:moveTo>
                  <a:lnTo>
                    <a:pt x="4698" y="0"/>
                  </a:lnTo>
                </a:path>
                <a:path w="5079" h="1269">
                  <a:moveTo>
                    <a:pt x="1904" y="889"/>
                  </a:moveTo>
                  <a:lnTo>
                    <a:pt x="2793" y="0"/>
                  </a:lnTo>
                </a:path>
                <a:path w="5079" h="1269">
                  <a:moveTo>
                    <a:pt x="1904" y="889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3271047" y="234484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920" y="0"/>
                  </a:moveTo>
                  <a:lnTo>
                    <a:pt x="1904" y="0"/>
                  </a:lnTo>
                  <a:lnTo>
                    <a:pt x="888" y="762"/>
                  </a:lnTo>
                  <a:lnTo>
                    <a:pt x="0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3268126" y="2209330"/>
              <a:ext cx="128905" cy="139700"/>
            </a:xfrm>
            <a:custGeom>
              <a:avLst/>
              <a:gdLst/>
              <a:ahLst/>
              <a:cxnLst/>
              <a:rect l="l" t="t" r="r" b="b"/>
              <a:pathLst>
                <a:path w="128904" h="139700">
                  <a:moveTo>
                    <a:pt x="1904" y="137930"/>
                  </a:moveTo>
                  <a:lnTo>
                    <a:pt x="0" y="139581"/>
                  </a:lnTo>
                </a:path>
                <a:path w="128904" h="139700">
                  <a:moveTo>
                    <a:pt x="69081" y="36705"/>
                  </a:moveTo>
                  <a:lnTo>
                    <a:pt x="63367" y="40007"/>
                  </a:lnTo>
                </a:path>
                <a:path w="128904" h="139700">
                  <a:moveTo>
                    <a:pt x="128512" y="0"/>
                  </a:moveTo>
                  <a:lnTo>
                    <a:pt x="118988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3385209" y="2205265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4">
                  <a:moveTo>
                    <a:pt x="8635" y="0"/>
                  </a:moveTo>
                  <a:lnTo>
                    <a:pt x="0" y="40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3384194" y="2214283"/>
              <a:ext cx="15875" cy="12700"/>
            </a:xfrm>
            <a:custGeom>
              <a:avLst/>
              <a:gdLst/>
              <a:ahLst/>
              <a:cxnLst/>
              <a:rect l="l" t="t" r="r" b="b"/>
              <a:pathLst>
                <a:path w="15875" h="12700">
                  <a:moveTo>
                    <a:pt x="15365" y="4826"/>
                  </a:moveTo>
                  <a:lnTo>
                    <a:pt x="0" y="12192"/>
                  </a:lnTo>
                </a:path>
                <a:path w="15875" h="12700">
                  <a:moveTo>
                    <a:pt x="12444" y="0"/>
                  </a:moveTo>
                  <a:lnTo>
                    <a:pt x="292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3388003" y="2246924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5841" y="0"/>
                  </a:moveTo>
                  <a:lnTo>
                    <a:pt x="0" y="317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3552962" y="2217458"/>
              <a:ext cx="18415" cy="78105"/>
            </a:xfrm>
            <a:custGeom>
              <a:avLst/>
              <a:gdLst/>
              <a:ahLst/>
              <a:cxnLst/>
              <a:rect l="l" t="t" r="r" b="b"/>
              <a:pathLst>
                <a:path w="18414" h="78105">
                  <a:moveTo>
                    <a:pt x="11555" y="75950"/>
                  </a:moveTo>
                  <a:lnTo>
                    <a:pt x="17270" y="77601"/>
                  </a:lnTo>
                </a:path>
                <a:path w="18414" h="78105">
                  <a:moveTo>
                    <a:pt x="0" y="61217"/>
                  </a:moveTo>
                  <a:lnTo>
                    <a:pt x="15365" y="65282"/>
                  </a:lnTo>
                </a:path>
                <a:path w="18414" h="78105">
                  <a:moveTo>
                    <a:pt x="14476" y="67822"/>
                  </a:moveTo>
                  <a:lnTo>
                    <a:pt x="11555" y="75950"/>
                  </a:lnTo>
                </a:path>
                <a:path w="18414" h="78105">
                  <a:moveTo>
                    <a:pt x="2920" y="62106"/>
                  </a:moveTo>
                  <a:lnTo>
                    <a:pt x="14476" y="64520"/>
                  </a:lnTo>
                </a:path>
                <a:path w="18414" h="78105">
                  <a:moveTo>
                    <a:pt x="15365" y="0"/>
                  </a:moveTo>
                  <a:lnTo>
                    <a:pt x="7746" y="3302"/>
                  </a:lnTo>
                </a:path>
                <a:path w="18414" h="78105">
                  <a:moveTo>
                    <a:pt x="18286" y="16384"/>
                  </a:moveTo>
                  <a:lnTo>
                    <a:pt x="6730" y="220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3561597" y="2264832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79" h="1905">
                  <a:moveTo>
                    <a:pt x="4825" y="1651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3564518" y="2226476"/>
              <a:ext cx="7620" cy="40005"/>
            </a:xfrm>
            <a:custGeom>
              <a:avLst/>
              <a:gdLst/>
              <a:ahLst/>
              <a:cxnLst/>
              <a:rect l="l" t="t" r="r" b="b"/>
              <a:pathLst>
                <a:path w="7620" h="40005">
                  <a:moveTo>
                    <a:pt x="0" y="39118"/>
                  </a:moveTo>
                  <a:lnTo>
                    <a:pt x="3809" y="40007"/>
                  </a:lnTo>
                </a:path>
                <a:path w="7620" h="40005">
                  <a:moveTo>
                    <a:pt x="7619" y="0"/>
                  </a:moveTo>
                  <a:lnTo>
                    <a:pt x="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3561597" y="2162845"/>
              <a:ext cx="22225" cy="15875"/>
            </a:xfrm>
            <a:custGeom>
              <a:avLst/>
              <a:gdLst/>
              <a:ahLst/>
              <a:cxnLst/>
              <a:rect l="l" t="t" r="r" b="b"/>
              <a:pathLst>
                <a:path w="22225" h="15875">
                  <a:moveTo>
                    <a:pt x="22096" y="13843"/>
                  </a:moveTo>
                  <a:lnTo>
                    <a:pt x="1015" y="15494"/>
                  </a:lnTo>
                </a:path>
                <a:path w="22225" h="15875">
                  <a:moveTo>
                    <a:pt x="0" y="762"/>
                  </a:moveTo>
                  <a:lnTo>
                    <a:pt x="1346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3557787" y="2168560"/>
              <a:ext cx="12700" cy="1270"/>
            </a:xfrm>
            <a:custGeom>
              <a:avLst/>
              <a:gdLst/>
              <a:ahLst/>
              <a:cxnLst/>
              <a:rect l="l" t="t" r="r" b="b"/>
              <a:pathLst>
                <a:path w="12700" h="1269">
                  <a:moveTo>
                    <a:pt x="12444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3563502" y="217186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571" y="0"/>
                  </a:moveTo>
                  <a:lnTo>
                    <a:pt x="0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3555882" y="2186468"/>
              <a:ext cx="13970" cy="1905"/>
            </a:xfrm>
            <a:custGeom>
              <a:avLst/>
              <a:gdLst/>
              <a:ahLst/>
              <a:cxnLst/>
              <a:rect l="l" t="t" r="r" b="b"/>
              <a:pathLst>
                <a:path w="13970" h="1905">
                  <a:moveTo>
                    <a:pt x="13460" y="0"/>
                  </a:move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3569343" y="2184817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444" y="0"/>
                  </a:move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3567438" y="2268134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0" y="13843"/>
                  </a:moveTo>
                  <a:lnTo>
                    <a:pt x="4698" y="0"/>
                  </a:lnTo>
                </a:path>
                <a:path w="9525" h="15875">
                  <a:moveTo>
                    <a:pt x="9524" y="762"/>
                  </a:moveTo>
                  <a:lnTo>
                    <a:pt x="4698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3570232" y="2268896"/>
              <a:ext cx="5080" cy="13970"/>
            </a:xfrm>
            <a:custGeom>
              <a:avLst/>
              <a:gdLst/>
              <a:ahLst/>
              <a:cxnLst/>
              <a:rect l="l" t="t" r="r" b="b"/>
              <a:pathLst>
                <a:path w="5079" h="13969">
                  <a:moveTo>
                    <a:pt x="4825" y="0"/>
                  </a:moveTo>
                  <a:lnTo>
                    <a:pt x="0" y="1384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3567438" y="2268134"/>
              <a:ext cx="11430" cy="27305"/>
            </a:xfrm>
            <a:custGeom>
              <a:avLst/>
              <a:gdLst/>
              <a:ahLst/>
              <a:cxnLst/>
              <a:rect l="l" t="t" r="r" b="b"/>
              <a:pathLst>
                <a:path w="11429" h="27305">
                  <a:moveTo>
                    <a:pt x="10540" y="762"/>
                  </a:moveTo>
                  <a:lnTo>
                    <a:pt x="9524" y="762"/>
                  </a:lnTo>
                </a:path>
                <a:path w="11429" h="27305">
                  <a:moveTo>
                    <a:pt x="6603" y="0"/>
                  </a:moveTo>
                  <a:lnTo>
                    <a:pt x="10540" y="762"/>
                  </a:lnTo>
                </a:path>
                <a:path w="11429" h="27305">
                  <a:moveTo>
                    <a:pt x="9524" y="762"/>
                  </a:moveTo>
                  <a:lnTo>
                    <a:pt x="7619" y="0"/>
                  </a:lnTo>
                </a:path>
                <a:path w="11429" h="27305">
                  <a:moveTo>
                    <a:pt x="10540" y="762"/>
                  </a:moveTo>
                  <a:lnTo>
                    <a:pt x="5714" y="15494"/>
                  </a:lnTo>
                </a:path>
                <a:path w="11429" h="27305">
                  <a:moveTo>
                    <a:pt x="10540" y="762"/>
                  </a:moveTo>
                  <a:lnTo>
                    <a:pt x="5714" y="15494"/>
                  </a:lnTo>
                </a:path>
                <a:path w="11429" h="27305">
                  <a:moveTo>
                    <a:pt x="6603" y="15494"/>
                  </a:moveTo>
                  <a:lnTo>
                    <a:pt x="888" y="14605"/>
                  </a:lnTo>
                </a:path>
                <a:path w="11429" h="27305">
                  <a:moveTo>
                    <a:pt x="0" y="13843"/>
                  </a:moveTo>
                  <a:lnTo>
                    <a:pt x="2793" y="14605"/>
                  </a:lnTo>
                </a:path>
                <a:path w="11429" h="27305">
                  <a:moveTo>
                    <a:pt x="2793" y="14605"/>
                  </a:moveTo>
                  <a:lnTo>
                    <a:pt x="6603" y="15494"/>
                  </a:lnTo>
                  <a:lnTo>
                    <a:pt x="2793" y="26925"/>
                  </a:lnTo>
                </a:path>
                <a:path w="11429" h="27305">
                  <a:moveTo>
                    <a:pt x="888" y="14605"/>
                  </a:moveTo>
                  <a:lnTo>
                    <a:pt x="0" y="17146"/>
                  </a:lnTo>
                </a:path>
                <a:path w="11429" h="27305">
                  <a:moveTo>
                    <a:pt x="10540" y="762"/>
                  </a:moveTo>
                  <a:lnTo>
                    <a:pt x="9524" y="762"/>
                  </a:lnTo>
                </a:path>
                <a:path w="11429" h="27305">
                  <a:moveTo>
                    <a:pt x="11428" y="762"/>
                  </a:moveTo>
                  <a:lnTo>
                    <a:pt x="1054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3571248" y="2218347"/>
              <a:ext cx="24130" cy="15875"/>
            </a:xfrm>
            <a:custGeom>
              <a:avLst/>
              <a:gdLst/>
              <a:ahLst/>
              <a:cxnLst/>
              <a:rect l="l" t="t" r="r" b="b"/>
              <a:pathLst>
                <a:path w="24129" h="15875">
                  <a:moveTo>
                    <a:pt x="24000" y="0"/>
                  </a:moveTo>
                  <a:lnTo>
                    <a:pt x="16254" y="2413"/>
                  </a:lnTo>
                </a:path>
                <a:path w="24129" h="15875">
                  <a:moveTo>
                    <a:pt x="0" y="15494"/>
                  </a:moveTo>
                  <a:lnTo>
                    <a:pt x="888" y="14605"/>
                  </a:lnTo>
                  <a:lnTo>
                    <a:pt x="12444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3566423" y="2266483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2920" y="762"/>
                  </a:moveTo>
                  <a:lnTo>
                    <a:pt x="4825" y="762"/>
                  </a:lnTo>
                </a:path>
                <a:path w="10795" h="2539">
                  <a:moveTo>
                    <a:pt x="4825" y="762"/>
                  </a:moveTo>
                  <a:lnTo>
                    <a:pt x="2920" y="762"/>
                  </a:lnTo>
                </a:path>
                <a:path w="10795" h="2539">
                  <a:moveTo>
                    <a:pt x="0" y="0"/>
                  </a:moveTo>
                  <a:lnTo>
                    <a:pt x="3809" y="762"/>
                  </a:lnTo>
                </a:path>
                <a:path w="10795" h="2539">
                  <a:moveTo>
                    <a:pt x="0" y="0"/>
                  </a:moveTo>
                  <a:lnTo>
                    <a:pt x="5714" y="1651"/>
                  </a:lnTo>
                </a:path>
                <a:path w="10795" h="2539">
                  <a:moveTo>
                    <a:pt x="5714" y="1651"/>
                  </a:moveTo>
                  <a:lnTo>
                    <a:pt x="8635" y="2413"/>
                  </a:lnTo>
                  <a:lnTo>
                    <a:pt x="5714" y="762"/>
                  </a:lnTo>
                  <a:lnTo>
                    <a:pt x="6730" y="1651"/>
                  </a:lnTo>
                  <a:lnTo>
                    <a:pt x="1054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3574042" y="226813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3570232" y="2267245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5">
                  <a:moveTo>
                    <a:pt x="1015" y="0"/>
                  </a:moveTo>
                  <a:lnTo>
                    <a:pt x="6730" y="1651"/>
                  </a:lnTo>
                </a:path>
                <a:path w="6985" h="1905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3565406" y="226648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3565406" y="2220760"/>
              <a:ext cx="22225" cy="46990"/>
            </a:xfrm>
            <a:custGeom>
              <a:avLst/>
              <a:gdLst/>
              <a:ahLst/>
              <a:cxnLst/>
              <a:rect l="l" t="t" r="r" b="b"/>
              <a:pathLst>
                <a:path w="22225" h="46989">
                  <a:moveTo>
                    <a:pt x="3936" y="46484"/>
                  </a:moveTo>
                  <a:lnTo>
                    <a:pt x="0" y="45722"/>
                  </a:lnTo>
                </a:path>
                <a:path w="22225" h="46989">
                  <a:moveTo>
                    <a:pt x="2920" y="45722"/>
                  </a:moveTo>
                  <a:lnTo>
                    <a:pt x="3936" y="46484"/>
                  </a:lnTo>
                </a:path>
                <a:path w="22225" h="46989">
                  <a:moveTo>
                    <a:pt x="22096" y="0"/>
                  </a:moveTo>
                  <a:lnTo>
                    <a:pt x="14476" y="3302"/>
                  </a:lnTo>
                  <a:lnTo>
                    <a:pt x="673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3590423" y="2206916"/>
              <a:ext cx="12700" cy="3810"/>
            </a:xfrm>
            <a:custGeom>
              <a:avLst/>
              <a:gdLst/>
              <a:ahLst/>
              <a:cxnLst/>
              <a:rect l="l" t="t" r="r" b="b"/>
              <a:pathLst>
                <a:path w="12700" h="3810">
                  <a:moveTo>
                    <a:pt x="5714" y="1651"/>
                  </a:moveTo>
                  <a:lnTo>
                    <a:pt x="0" y="3302"/>
                  </a:lnTo>
                </a:path>
                <a:path w="12700" h="3810">
                  <a:moveTo>
                    <a:pt x="12444" y="0"/>
                  </a:moveTo>
                  <a:lnTo>
                    <a:pt x="571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3568327" y="2210219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22096" y="0"/>
                  </a:moveTo>
                  <a:lnTo>
                    <a:pt x="14349" y="2413"/>
                  </a:lnTo>
                  <a:lnTo>
                    <a:pt x="6730" y="4826"/>
                  </a:lnTo>
                  <a:lnTo>
                    <a:pt x="0" y="723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3582677" y="2160431"/>
              <a:ext cx="20320" cy="6985"/>
            </a:xfrm>
            <a:custGeom>
              <a:avLst/>
              <a:gdLst/>
              <a:ahLst/>
              <a:cxnLst/>
              <a:rect l="l" t="t" r="r" b="b"/>
              <a:pathLst>
                <a:path w="20320" h="6985">
                  <a:moveTo>
                    <a:pt x="6730" y="762"/>
                  </a:moveTo>
                  <a:lnTo>
                    <a:pt x="20191" y="0"/>
                  </a:lnTo>
                </a:path>
                <a:path w="20320" h="6985">
                  <a:moveTo>
                    <a:pt x="12571" y="5715"/>
                  </a:moveTo>
                  <a:lnTo>
                    <a:pt x="0" y="64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3587503" y="2170211"/>
              <a:ext cx="13970" cy="13970"/>
            </a:xfrm>
            <a:custGeom>
              <a:avLst/>
              <a:gdLst/>
              <a:ahLst/>
              <a:cxnLst/>
              <a:rect l="l" t="t" r="r" b="b"/>
              <a:pathLst>
                <a:path w="13970" h="13969">
                  <a:moveTo>
                    <a:pt x="12444" y="0"/>
                  </a:moveTo>
                  <a:lnTo>
                    <a:pt x="0" y="762"/>
                  </a:lnTo>
                </a:path>
                <a:path w="13970" h="13969">
                  <a:moveTo>
                    <a:pt x="13460" y="13081"/>
                  </a:moveTo>
                  <a:lnTo>
                    <a:pt x="3809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3583693" y="2176688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3575058" y="2161194"/>
              <a:ext cx="14604" cy="1905"/>
            </a:xfrm>
            <a:custGeom>
              <a:avLst/>
              <a:gdLst/>
              <a:ahLst/>
              <a:cxnLst/>
              <a:rect l="l" t="t" r="r" b="b"/>
              <a:pathLst>
                <a:path w="14604" h="1905">
                  <a:moveTo>
                    <a:pt x="0" y="1651"/>
                  </a:moveTo>
                  <a:lnTo>
                    <a:pt x="1434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3570232" y="2166909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12444" y="0"/>
                  </a:move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3576074" y="2170973"/>
              <a:ext cx="15240" cy="13970"/>
            </a:xfrm>
            <a:custGeom>
              <a:avLst/>
              <a:gdLst/>
              <a:ahLst/>
              <a:cxnLst/>
              <a:rect l="l" t="t" r="r" b="b"/>
              <a:pathLst>
                <a:path w="15239" h="13969">
                  <a:moveTo>
                    <a:pt x="11428" y="0"/>
                  </a:moveTo>
                  <a:lnTo>
                    <a:pt x="0" y="889"/>
                  </a:lnTo>
                </a:path>
                <a:path w="15239" h="13969">
                  <a:moveTo>
                    <a:pt x="15238" y="13081"/>
                  </a:moveTo>
                  <a:lnTo>
                    <a:pt x="5714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3492515" y="2184817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80">
                  <a:moveTo>
                    <a:pt x="22096" y="0"/>
                  </a:moveTo>
                  <a:lnTo>
                    <a:pt x="0" y="495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3463816" y="2184055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5">
                  <a:moveTo>
                    <a:pt x="6730" y="0"/>
                  </a:move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3445529" y="2183293"/>
              <a:ext cx="116205" cy="96520"/>
            </a:xfrm>
            <a:custGeom>
              <a:avLst/>
              <a:gdLst/>
              <a:ahLst/>
              <a:cxnLst/>
              <a:rect l="l" t="t" r="r" b="b"/>
              <a:pathLst>
                <a:path w="116204" h="96519">
                  <a:moveTo>
                    <a:pt x="49906" y="0"/>
                  </a:moveTo>
                  <a:lnTo>
                    <a:pt x="39366" y="2413"/>
                  </a:lnTo>
                </a:path>
                <a:path w="116204" h="96519">
                  <a:moveTo>
                    <a:pt x="0" y="3175"/>
                  </a:moveTo>
                  <a:lnTo>
                    <a:pt x="9651" y="762"/>
                  </a:lnTo>
                </a:path>
                <a:path w="116204" h="96519">
                  <a:moveTo>
                    <a:pt x="116067" y="81539"/>
                  </a:moveTo>
                  <a:lnTo>
                    <a:pt x="110353" y="96272"/>
                  </a:lnTo>
                </a:path>
                <a:path w="116204" h="96519">
                  <a:moveTo>
                    <a:pt x="90162" y="71759"/>
                  </a:moveTo>
                  <a:lnTo>
                    <a:pt x="70986" y="872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3462800" y="2264070"/>
              <a:ext cx="44450" cy="39370"/>
            </a:xfrm>
            <a:custGeom>
              <a:avLst/>
              <a:gdLst/>
              <a:ahLst/>
              <a:cxnLst/>
              <a:rect l="l" t="t" r="r" b="b"/>
              <a:pathLst>
                <a:path w="44450" h="39369">
                  <a:moveTo>
                    <a:pt x="44192" y="0"/>
                  </a:moveTo>
                  <a:lnTo>
                    <a:pt x="31747" y="9779"/>
                  </a:lnTo>
                </a:path>
                <a:path w="44450" h="39369">
                  <a:moveTo>
                    <a:pt x="25016" y="1524"/>
                  </a:moveTo>
                  <a:lnTo>
                    <a:pt x="18286" y="7239"/>
                  </a:lnTo>
                </a:path>
                <a:path w="44450" h="39369">
                  <a:moveTo>
                    <a:pt x="4825" y="19559"/>
                  </a:moveTo>
                  <a:lnTo>
                    <a:pt x="1015" y="23623"/>
                  </a:lnTo>
                </a:path>
                <a:path w="44450" h="39369">
                  <a:moveTo>
                    <a:pt x="3936" y="35054"/>
                  </a:moveTo>
                  <a:lnTo>
                    <a:pt x="0" y="3911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3494547" y="2272961"/>
              <a:ext cx="20320" cy="19685"/>
            </a:xfrm>
            <a:custGeom>
              <a:avLst/>
              <a:gdLst/>
              <a:ahLst/>
              <a:cxnLst/>
              <a:rect l="l" t="t" r="r" b="b"/>
              <a:pathLst>
                <a:path w="20320" h="19685">
                  <a:moveTo>
                    <a:pt x="20064" y="0"/>
                  </a:moveTo>
                  <a:lnTo>
                    <a:pt x="0" y="1968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3473340" y="2271309"/>
              <a:ext cx="20320" cy="13335"/>
            </a:xfrm>
            <a:custGeom>
              <a:avLst/>
              <a:gdLst/>
              <a:ahLst/>
              <a:cxnLst/>
              <a:rect l="l" t="t" r="r" b="b"/>
              <a:pathLst>
                <a:path w="20320" h="13335">
                  <a:moveTo>
                    <a:pt x="20191" y="3302"/>
                  </a:moveTo>
                  <a:lnTo>
                    <a:pt x="7746" y="13081"/>
                  </a:lnTo>
                </a:path>
                <a:path w="20320" h="13335">
                  <a:moveTo>
                    <a:pt x="7746" y="0"/>
                  </a:moveTo>
                  <a:lnTo>
                    <a:pt x="0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3554866" y="229417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1651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3556771" y="229506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3548263" y="2286042"/>
              <a:ext cx="12700" cy="10795"/>
            </a:xfrm>
            <a:custGeom>
              <a:avLst/>
              <a:gdLst/>
              <a:ahLst/>
              <a:cxnLst/>
              <a:rect l="l" t="t" r="r" b="b"/>
              <a:pathLst>
                <a:path w="12700" h="10794">
                  <a:moveTo>
                    <a:pt x="6603" y="9779"/>
                  </a:moveTo>
                  <a:lnTo>
                    <a:pt x="8508" y="10668"/>
                  </a:lnTo>
                </a:path>
                <a:path w="12700" h="10794">
                  <a:moveTo>
                    <a:pt x="0" y="8128"/>
                  </a:moveTo>
                  <a:lnTo>
                    <a:pt x="888" y="5715"/>
                  </a:lnTo>
                  <a:lnTo>
                    <a:pt x="4698" y="7366"/>
                  </a:lnTo>
                  <a:lnTo>
                    <a:pt x="3809" y="9017"/>
                  </a:lnTo>
                </a:path>
                <a:path w="12700" h="10794">
                  <a:moveTo>
                    <a:pt x="4698" y="1651"/>
                  </a:moveTo>
                  <a:lnTo>
                    <a:pt x="8508" y="2413"/>
                  </a:lnTo>
                </a:path>
                <a:path w="12700" h="10794">
                  <a:moveTo>
                    <a:pt x="10540" y="4064"/>
                  </a:moveTo>
                  <a:lnTo>
                    <a:pt x="12444" y="3302"/>
                  </a:lnTo>
                  <a:lnTo>
                    <a:pt x="11428" y="6604"/>
                  </a:lnTo>
                </a:path>
                <a:path w="12700" h="10794">
                  <a:moveTo>
                    <a:pt x="7619" y="0"/>
                  </a:moveTo>
                  <a:lnTo>
                    <a:pt x="11428" y="889"/>
                  </a:lnTo>
                  <a:lnTo>
                    <a:pt x="8508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3552962" y="2282740"/>
              <a:ext cx="10795" cy="10795"/>
            </a:xfrm>
            <a:custGeom>
              <a:avLst/>
              <a:gdLst/>
              <a:ahLst/>
              <a:cxnLst/>
              <a:rect l="l" t="t" r="r" b="b"/>
              <a:pathLst>
                <a:path w="10795" h="10794">
                  <a:moveTo>
                    <a:pt x="0" y="4953"/>
                  </a:moveTo>
                  <a:lnTo>
                    <a:pt x="2920" y="3302"/>
                  </a:lnTo>
                </a:path>
                <a:path w="10795" h="10794">
                  <a:moveTo>
                    <a:pt x="6730" y="9906"/>
                  </a:moveTo>
                  <a:lnTo>
                    <a:pt x="9651" y="10668"/>
                  </a:lnTo>
                </a:path>
                <a:path w="10795" h="10794">
                  <a:moveTo>
                    <a:pt x="7746" y="6604"/>
                  </a:moveTo>
                  <a:lnTo>
                    <a:pt x="8635" y="6604"/>
                  </a:lnTo>
                  <a:lnTo>
                    <a:pt x="9651" y="6604"/>
                  </a:lnTo>
                  <a:lnTo>
                    <a:pt x="9651" y="7366"/>
                  </a:lnTo>
                  <a:lnTo>
                    <a:pt x="10540" y="7366"/>
                  </a:lnTo>
                </a:path>
                <a:path w="10795" h="10794">
                  <a:moveTo>
                    <a:pt x="10540" y="7366"/>
                  </a:moveTo>
                  <a:lnTo>
                    <a:pt x="9651" y="10668"/>
                  </a:lnTo>
                </a:path>
                <a:path w="10795" h="10794">
                  <a:moveTo>
                    <a:pt x="4825" y="0"/>
                  </a:moveTo>
                  <a:lnTo>
                    <a:pt x="8635" y="889"/>
                  </a:lnTo>
                  <a:lnTo>
                    <a:pt x="8635" y="2540"/>
                  </a:lnTo>
                  <a:lnTo>
                    <a:pt x="8635" y="3302"/>
                  </a:lnTo>
                  <a:lnTo>
                    <a:pt x="8635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3563502" y="2285280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3561597" y="228362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904" y="1651"/>
                  </a:moveTo>
                  <a:lnTo>
                    <a:pt x="1015" y="1651"/>
                  </a:lnTo>
                  <a:lnTo>
                    <a:pt x="1015" y="76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3556771" y="228274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3556771" y="228274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3555882" y="2283629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888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3553978" y="2283629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3550168" y="2278676"/>
              <a:ext cx="3175" cy="10795"/>
            </a:xfrm>
            <a:custGeom>
              <a:avLst/>
              <a:gdLst/>
              <a:ahLst/>
              <a:cxnLst/>
              <a:rect l="l" t="t" r="r" b="b"/>
              <a:pathLst>
                <a:path w="3175" h="10794">
                  <a:moveTo>
                    <a:pt x="0" y="10668"/>
                  </a:moveTo>
                  <a:lnTo>
                    <a:pt x="2793" y="3302"/>
                  </a:lnTo>
                  <a:lnTo>
                    <a:pt x="2793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3554866" y="2285280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5">
                  <a:moveTo>
                    <a:pt x="9651" y="8128"/>
                  </a:moveTo>
                  <a:lnTo>
                    <a:pt x="7746" y="8128"/>
                  </a:lnTo>
                </a:path>
                <a:path w="10160" h="8255">
                  <a:moveTo>
                    <a:pt x="0" y="762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3555882" y="2282740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0" y="2540"/>
                  </a:moveTo>
                  <a:lnTo>
                    <a:pt x="888" y="1651"/>
                  </a:ln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3552962" y="2278676"/>
              <a:ext cx="10160" cy="15240"/>
            </a:xfrm>
            <a:custGeom>
              <a:avLst/>
              <a:gdLst/>
              <a:ahLst/>
              <a:cxnLst/>
              <a:rect l="l" t="t" r="r" b="b"/>
              <a:pathLst>
                <a:path w="10160" h="15239">
                  <a:moveTo>
                    <a:pt x="6730" y="13970"/>
                  </a:moveTo>
                  <a:lnTo>
                    <a:pt x="9651" y="14732"/>
                  </a:lnTo>
                </a:path>
                <a:path w="10160" h="15239">
                  <a:moveTo>
                    <a:pt x="2920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3547247" y="2291758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70" h="2539">
                  <a:moveTo>
                    <a:pt x="0" y="2413"/>
                  </a:moveTo>
                  <a:lnTo>
                    <a:pt x="101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3552073" y="228604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1651"/>
                  </a:moveTo>
                  <a:lnTo>
                    <a:pt x="2793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3547247" y="2293409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5" y="762"/>
                  </a:moveTo>
                  <a:lnTo>
                    <a:pt x="0" y="0"/>
                  </a:lnTo>
                  <a:lnTo>
                    <a:pt x="0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3552073" y="2293409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0" y="1651"/>
                  </a:moveTo>
                  <a:lnTo>
                    <a:pt x="1904" y="1651"/>
                  </a:lnTo>
                  <a:lnTo>
                    <a:pt x="2793" y="2413"/>
                  </a:lnTo>
                </a:path>
                <a:path w="3810" h="2539">
                  <a:moveTo>
                    <a:pt x="888" y="0"/>
                  </a:moveTo>
                  <a:lnTo>
                    <a:pt x="2793" y="0"/>
                  </a:lnTo>
                  <a:lnTo>
                    <a:pt x="3809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3548263" y="2287693"/>
              <a:ext cx="11430" cy="7620"/>
            </a:xfrm>
            <a:custGeom>
              <a:avLst/>
              <a:gdLst/>
              <a:ahLst/>
              <a:cxnLst/>
              <a:rect l="l" t="t" r="r" b="b"/>
              <a:pathLst>
                <a:path w="11429" h="7619">
                  <a:moveTo>
                    <a:pt x="0" y="4064"/>
                  </a:moveTo>
                  <a:lnTo>
                    <a:pt x="888" y="4064"/>
                  </a:lnTo>
                  <a:lnTo>
                    <a:pt x="1904" y="2413"/>
                  </a:lnTo>
                  <a:lnTo>
                    <a:pt x="2793" y="1651"/>
                  </a:lnTo>
                  <a:lnTo>
                    <a:pt x="3809" y="762"/>
                  </a:lnTo>
                  <a:lnTo>
                    <a:pt x="3809" y="0"/>
                  </a:lnTo>
                  <a:lnTo>
                    <a:pt x="4698" y="0"/>
                  </a:lnTo>
                </a:path>
                <a:path w="11429" h="7619">
                  <a:moveTo>
                    <a:pt x="8508" y="762"/>
                  </a:moveTo>
                  <a:lnTo>
                    <a:pt x="8508" y="1651"/>
                  </a:lnTo>
                  <a:lnTo>
                    <a:pt x="7619" y="1651"/>
                  </a:lnTo>
                  <a:lnTo>
                    <a:pt x="6603" y="2413"/>
                  </a:lnTo>
                  <a:lnTo>
                    <a:pt x="5714" y="3302"/>
                  </a:lnTo>
                  <a:lnTo>
                    <a:pt x="4698" y="5715"/>
                  </a:lnTo>
                </a:path>
                <a:path w="11429" h="7619">
                  <a:moveTo>
                    <a:pt x="8508" y="762"/>
                  </a:moveTo>
                  <a:lnTo>
                    <a:pt x="9524" y="762"/>
                  </a:lnTo>
                  <a:lnTo>
                    <a:pt x="9524" y="1651"/>
                  </a:lnTo>
                  <a:lnTo>
                    <a:pt x="10540" y="1651"/>
                  </a:lnTo>
                  <a:lnTo>
                    <a:pt x="10540" y="2413"/>
                  </a:lnTo>
                  <a:lnTo>
                    <a:pt x="10540" y="3302"/>
                  </a:lnTo>
                  <a:lnTo>
                    <a:pt x="9524" y="4064"/>
                  </a:lnTo>
                  <a:lnTo>
                    <a:pt x="8508" y="4953"/>
                  </a:lnTo>
                  <a:lnTo>
                    <a:pt x="7619" y="6477"/>
                  </a:lnTo>
                </a:path>
                <a:path w="11429" h="7619">
                  <a:moveTo>
                    <a:pt x="11428" y="4953"/>
                  </a:moveTo>
                  <a:lnTo>
                    <a:pt x="10540" y="4953"/>
                  </a:lnTo>
                  <a:lnTo>
                    <a:pt x="9524" y="5715"/>
                  </a:lnTo>
                  <a:lnTo>
                    <a:pt x="9524" y="6477"/>
                  </a:lnTo>
                  <a:lnTo>
                    <a:pt x="8508" y="7366"/>
                  </a:lnTo>
                </a:path>
                <a:path w="11429" h="7619">
                  <a:moveTo>
                    <a:pt x="3809" y="0"/>
                  </a:moveTo>
                  <a:lnTo>
                    <a:pt x="469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3554866" y="2283629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4">
                  <a:moveTo>
                    <a:pt x="4825" y="3302"/>
                  </a:moveTo>
                  <a:lnTo>
                    <a:pt x="5841" y="3302"/>
                  </a:lnTo>
                  <a:lnTo>
                    <a:pt x="6730" y="4064"/>
                  </a:lnTo>
                  <a:lnTo>
                    <a:pt x="5841" y="4826"/>
                  </a:lnTo>
                  <a:lnTo>
                    <a:pt x="5841" y="5715"/>
                  </a:lnTo>
                </a:path>
                <a:path w="6985" h="5714">
                  <a:moveTo>
                    <a:pt x="0" y="2413"/>
                  </a:moveTo>
                  <a:lnTo>
                    <a:pt x="1015" y="1651"/>
                  </a:lnTo>
                  <a:lnTo>
                    <a:pt x="1015" y="2413"/>
                  </a:lnTo>
                </a:path>
                <a:path w="6985" h="5714">
                  <a:moveTo>
                    <a:pt x="6730" y="0"/>
                  </a:moveTo>
                  <a:lnTo>
                    <a:pt x="6730" y="762"/>
                  </a:lnTo>
                  <a:lnTo>
                    <a:pt x="5841" y="2413"/>
                  </a:lnTo>
                  <a:lnTo>
                    <a:pt x="4825" y="2413"/>
                  </a:lnTo>
                  <a:lnTo>
                    <a:pt x="482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3555882" y="228274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0" y="3302"/>
                  </a:moveTo>
                  <a:lnTo>
                    <a:pt x="888" y="2540"/>
                  </a:lnTo>
                  <a:lnTo>
                    <a:pt x="1904" y="1651"/>
                  </a:lnTo>
                  <a:lnTo>
                    <a:pt x="1904" y="889"/>
                  </a:ln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3559692" y="228362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0" y="3302"/>
                  </a:moveTo>
                  <a:lnTo>
                    <a:pt x="1015" y="2413"/>
                  </a:lnTo>
                  <a:lnTo>
                    <a:pt x="1904" y="1651"/>
                  </a:lnTo>
                  <a:lnTo>
                    <a:pt x="1904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3556771" y="229264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413"/>
                  </a:moveTo>
                  <a:lnTo>
                    <a:pt x="1015" y="1524"/>
                  </a:lnTo>
                  <a:lnTo>
                    <a:pt x="1015" y="762"/>
                  </a:lnTo>
                  <a:lnTo>
                    <a:pt x="2031" y="0"/>
                  </a:lnTo>
                  <a:lnTo>
                    <a:pt x="292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3560708" y="2286931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0" y="2413"/>
                  </a:moveTo>
                  <a:lnTo>
                    <a:pt x="888" y="1524"/>
                  </a:lnTo>
                  <a:lnTo>
                    <a:pt x="888" y="762"/>
                  </a:lnTo>
                  <a:lnTo>
                    <a:pt x="1904" y="762"/>
                  </a:lnTo>
                  <a:lnTo>
                    <a:pt x="2793" y="0"/>
                  </a:lnTo>
                  <a:lnTo>
                    <a:pt x="2793" y="1524"/>
                  </a:lnTo>
                  <a:lnTo>
                    <a:pt x="2793" y="2413"/>
                  </a:lnTo>
                  <a:lnTo>
                    <a:pt x="2793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3552073" y="2284391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904" y="0"/>
                  </a:moveTo>
                  <a:lnTo>
                    <a:pt x="888" y="1651"/>
                  </a:lnTo>
                  <a:lnTo>
                    <a:pt x="888" y="2540"/>
                  </a:lnTo>
                  <a:lnTo>
                    <a:pt x="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3553978" y="228439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0" y="0"/>
                  </a:moveTo>
                  <a:lnTo>
                    <a:pt x="888" y="889"/>
                  </a:lnTo>
                  <a:lnTo>
                    <a:pt x="888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3555882" y="2282740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1904" y="0"/>
                  </a:moveTo>
                  <a:lnTo>
                    <a:pt x="1904" y="889"/>
                  </a:lnTo>
                  <a:lnTo>
                    <a:pt x="1904" y="1651"/>
                  </a:lnTo>
                  <a:lnTo>
                    <a:pt x="888" y="1651"/>
                  </a:lnTo>
                  <a:lnTo>
                    <a:pt x="888" y="2540"/>
                  </a:lnTo>
                  <a:lnTo>
                    <a:pt x="0" y="33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3561597" y="2283629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0" y="0"/>
                  </a:moveTo>
                  <a:lnTo>
                    <a:pt x="1015" y="1651"/>
                  </a:lnTo>
                  <a:lnTo>
                    <a:pt x="1904" y="2413"/>
                  </a:lnTo>
                  <a:lnTo>
                    <a:pt x="1904" y="33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3548263" y="2282740"/>
              <a:ext cx="9525" cy="9525"/>
            </a:xfrm>
            <a:custGeom>
              <a:avLst/>
              <a:gdLst/>
              <a:ahLst/>
              <a:cxnLst/>
              <a:rect l="l" t="t" r="r" b="b"/>
              <a:pathLst>
                <a:path w="9525" h="9525">
                  <a:moveTo>
                    <a:pt x="5714" y="1651"/>
                  </a:moveTo>
                  <a:lnTo>
                    <a:pt x="6603" y="1651"/>
                  </a:lnTo>
                  <a:lnTo>
                    <a:pt x="7619" y="889"/>
                  </a:lnTo>
                  <a:lnTo>
                    <a:pt x="9524" y="0"/>
                  </a:lnTo>
                </a:path>
                <a:path w="9525" h="9525">
                  <a:moveTo>
                    <a:pt x="0" y="9017"/>
                  </a:moveTo>
                  <a:lnTo>
                    <a:pt x="888" y="7366"/>
                  </a:lnTo>
                  <a:lnTo>
                    <a:pt x="1904" y="6604"/>
                  </a:lnTo>
                  <a:lnTo>
                    <a:pt x="2793" y="4953"/>
                  </a:lnTo>
                  <a:lnTo>
                    <a:pt x="3809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3480070" y="2292647"/>
              <a:ext cx="14604" cy="17145"/>
            </a:xfrm>
            <a:custGeom>
              <a:avLst/>
              <a:gdLst/>
              <a:ahLst/>
              <a:cxnLst/>
              <a:rect l="l" t="t" r="r" b="b"/>
              <a:pathLst>
                <a:path w="14604" h="17144">
                  <a:moveTo>
                    <a:pt x="14476" y="0"/>
                  </a:moveTo>
                  <a:lnTo>
                    <a:pt x="3936" y="12192"/>
                  </a:lnTo>
                </a:path>
                <a:path w="14604" h="17144">
                  <a:moveTo>
                    <a:pt x="3936" y="12192"/>
                  </a:moveTo>
                  <a:lnTo>
                    <a:pt x="0" y="1701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3466736" y="2270547"/>
              <a:ext cx="50165" cy="56515"/>
            </a:xfrm>
            <a:custGeom>
              <a:avLst/>
              <a:gdLst/>
              <a:ahLst/>
              <a:cxnLst/>
              <a:rect l="l" t="t" r="r" b="b"/>
              <a:pathLst>
                <a:path w="50164" h="56514">
                  <a:moveTo>
                    <a:pt x="14349" y="13843"/>
                  </a:moveTo>
                  <a:lnTo>
                    <a:pt x="12444" y="16384"/>
                  </a:lnTo>
                </a:path>
                <a:path w="50164" h="56514">
                  <a:moveTo>
                    <a:pt x="6603" y="7366"/>
                  </a:moveTo>
                  <a:lnTo>
                    <a:pt x="4698" y="9779"/>
                  </a:lnTo>
                </a:path>
                <a:path w="50164" h="56514">
                  <a:moveTo>
                    <a:pt x="6603" y="47373"/>
                  </a:moveTo>
                  <a:lnTo>
                    <a:pt x="0" y="56264"/>
                  </a:lnTo>
                </a:path>
                <a:path w="50164" h="56514">
                  <a:moveTo>
                    <a:pt x="13333" y="39118"/>
                  </a:moveTo>
                  <a:lnTo>
                    <a:pt x="6603" y="47373"/>
                  </a:lnTo>
                </a:path>
                <a:path w="50164" h="56514">
                  <a:moveTo>
                    <a:pt x="4698" y="9779"/>
                  </a:moveTo>
                  <a:lnTo>
                    <a:pt x="888" y="13081"/>
                  </a:lnTo>
                </a:path>
                <a:path w="50164" h="56514">
                  <a:moveTo>
                    <a:pt x="12444" y="16384"/>
                  </a:moveTo>
                  <a:lnTo>
                    <a:pt x="6603" y="22099"/>
                  </a:lnTo>
                  <a:lnTo>
                    <a:pt x="0" y="28576"/>
                  </a:lnTo>
                </a:path>
                <a:path w="50164" h="56514">
                  <a:moveTo>
                    <a:pt x="49779" y="0"/>
                  </a:moveTo>
                  <a:lnTo>
                    <a:pt x="4787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3493531" y="22738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2"/>
                  </a:moveTo>
                  <a:lnTo>
                    <a:pt x="101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3422544" y="2322748"/>
              <a:ext cx="24130" cy="15875"/>
            </a:xfrm>
            <a:custGeom>
              <a:avLst/>
              <a:gdLst/>
              <a:ahLst/>
              <a:cxnLst/>
              <a:rect l="l" t="t" r="r" b="b"/>
              <a:pathLst>
                <a:path w="24129" h="15875">
                  <a:moveTo>
                    <a:pt x="24000" y="0"/>
                  </a:moveTo>
                  <a:lnTo>
                    <a:pt x="12444" y="15494"/>
                  </a:lnTo>
                </a:path>
                <a:path w="24129" h="15875">
                  <a:moveTo>
                    <a:pt x="4825" y="9017"/>
                  </a:moveTo>
                  <a:lnTo>
                    <a:pt x="0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3461911" y="2303188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0" y="76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3446545" y="2320335"/>
              <a:ext cx="1905" cy="2540"/>
            </a:xfrm>
            <a:custGeom>
              <a:avLst/>
              <a:gdLst/>
              <a:ahLst/>
              <a:cxnLst/>
              <a:rect l="l" t="t" r="r" b="b"/>
              <a:pathLst>
                <a:path w="1904" h="2539">
                  <a:moveTo>
                    <a:pt x="1904" y="0"/>
                  </a:move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3436894" y="2287693"/>
              <a:ext cx="27305" cy="33020"/>
            </a:xfrm>
            <a:custGeom>
              <a:avLst/>
              <a:gdLst/>
              <a:ahLst/>
              <a:cxnLst/>
              <a:rect l="l" t="t" r="r" b="b"/>
              <a:pathLst>
                <a:path w="27304" h="33019">
                  <a:moveTo>
                    <a:pt x="25016" y="16257"/>
                  </a:moveTo>
                  <a:lnTo>
                    <a:pt x="11555" y="32641"/>
                  </a:lnTo>
                </a:path>
                <a:path w="27304" h="33019">
                  <a:moveTo>
                    <a:pt x="26921" y="0"/>
                  </a:moveTo>
                  <a:lnTo>
                    <a:pt x="20191" y="7366"/>
                  </a:lnTo>
                  <a:lnTo>
                    <a:pt x="13460" y="14732"/>
                  </a:lnTo>
                  <a:lnTo>
                    <a:pt x="6730" y="21972"/>
                  </a:lnTo>
                  <a:lnTo>
                    <a:pt x="0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3427370" y="2317921"/>
              <a:ext cx="9525" cy="13970"/>
            </a:xfrm>
            <a:custGeom>
              <a:avLst/>
              <a:gdLst/>
              <a:ahLst/>
              <a:cxnLst/>
              <a:rect l="l" t="t" r="r" b="b"/>
              <a:pathLst>
                <a:path w="9525" h="13969">
                  <a:moveTo>
                    <a:pt x="9524" y="0"/>
                  </a:moveTo>
                  <a:lnTo>
                    <a:pt x="4825" y="6477"/>
                  </a:lnTo>
                  <a:lnTo>
                    <a:pt x="0" y="1384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3463816" y="2188119"/>
              <a:ext cx="10795" cy="2540"/>
            </a:xfrm>
            <a:custGeom>
              <a:avLst/>
              <a:gdLst/>
              <a:ahLst/>
              <a:cxnLst/>
              <a:rect l="l" t="t" r="r" b="b"/>
              <a:pathLst>
                <a:path w="10795" h="2539">
                  <a:moveTo>
                    <a:pt x="10540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3464704" y="2208568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8635" y="0"/>
                  </a:moveTo>
                  <a:lnTo>
                    <a:pt x="0" y="317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3464704" y="2193835"/>
              <a:ext cx="70485" cy="59690"/>
            </a:xfrm>
            <a:custGeom>
              <a:avLst/>
              <a:gdLst/>
              <a:ahLst/>
              <a:cxnLst/>
              <a:rect l="l" t="t" r="r" b="b"/>
              <a:pathLst>
                <a:path w="70485" h="59689">
                  <a:moveTo>
                    <a:pt x="9651" y="0"/>
                  </a:moveTo>
                  <a:lnTo>
                    <a:pt x="0" y="2413"/>
                  </a:lnTo>
                </a:path>
                <a:path w="70485" h="59689">
                  <a:moveTo>
                    <a:pt x="70097" y="51438"/>
                  </a:moveTo>
                  <a:lnTo>
                    <a:pt x="55748" y="595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3518421" y="2193835"/>
              <a:ext cx="41275" cy="60960"/>
            </a:xfrm>
            <a:custGeom>
              <a:avLst/>
              <a:gdLst/>
              <a:ahLst/>
              <a:cxnLst/>
              <a:rect l="l" t="t" r="r" b="b"/>
              <a:pathLst>
                <a:path w="41275" h="60960">
                  <a:moveTo>
                    <a:pt x="8635" y="0"/>
                  </a:moveTo>
                  <a:lnTo>
                    <a:pt x="0" y="1651"/>
                  </a:lnTo>
                </a:path>
                <a:path w="41275" h="60960">
                  <a:moveTo>
                    <a:pt x="8635" y="44071"/>
                  </a:moveTo>
                  <a:lnTo>
                    <a:pt x="4825" y="46484"/>
                  </a:lnTo>
                </a:path>
                <a:path w="41275" h="60960">
                  <a:moveTo>
                    <a:pt x="41271" y="46484"/>
                  </a:moveTo>
                  <a:lnTo>
                    <a:pt x="19175" y="604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3559692" y="223955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3561597" y="2229778"/>
              <a:ext cx="3175" cy="36195"/>
            </a:xfrm>
            <a:custGeom>
              <a:avLst/>
              <a:gdLst/>
              <a:ahLst/>
              <a:cxnLst/>
              <a:rect l="l" t="t" r="r" b="b"/>
              <a:pathLst>
                <a:path w="3175" h="36194">
                  <a:moveTo>
                    <a:pt x="1015" y="762"/>
                  </a:moveTo>
                  <a:lnTo>
                    <a:pt x="2920" y="0"/>
                  </a:lnTo>
                </a:path>
                <a:path w="3175" h="36194">
                  <a:moveTo>
                    <a:pt x="0" y="35054"/>
                  </a:moveTo>
                  <a:lnTo>
                    <a:pt x="2920" y="3581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3535691" y="225429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762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3534802" y="2230540"/>
              <a:ext cx="27940" cy="15240"/>
            </a:xfrm>
            <a:custGeom>
              <a:avLst/>
              <a:gdLst/>
              <a:ahLst/>
              <a:cxnLst/>
              <a:rect l="l" t="t" r="r" b="b"/>
              <a:pathLst>
                <a:path w="27939" h="15239">
                  <a:moveTo>
                    <a:pt x="27810" y="0"/>
                  </a:moveTo>
                  <a:lnTo>
                    <a:pt x="21080" y="3302"/>
                  </a:lnTo>
                  <a:lnTo>
                    <a:pt x="14349" y="6604"/>
                  </a:lnTo>
                  <a:lnTo>
                    <a:pt x="7619" y="10668"/>
                  </a:lnTo>
                  <a:lnTo>
                    <a:pt x="0" y="1473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3527056" y="2220760"/>
              <a:ext cx="33655" cy="17145"/>
            </a:xfrm>
            <a:custGeom>
              <a:avLst/>
              <a:gdLst/>
              <a:ahLst/>
              <a:cxnLst/>
              <a:rect l="l" t="t" r="r" b="b"/>
              <a:pathLst>
                <a:path w="33654" h="17144">
                  <a:moveTo>
                    <a:pt x="33652" y="0"/>
                  </a:moveTo>
                  <a:lnTo>
                    <a:pt x="25905" y="3302"/>
                  </a:lnTo>
                  <a:lnTo>
                    <a:pt x="20191" y="5715"/>
                  </a:lnTo>
                  <a:lnTo>
                    <a:pt x="14476" y="9017"/>
                  </a:lnTo>
                  <a:lnTo>
                    <a:pt x="8635" y="12192"/>
                  </a:lnTo>
                  <a:lnTo>
                    <a:pt x="4825" y="14732"/>
                  </a:lnTo>
                  <a:lnTo>
                    <a:pt x="0" y="1714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3527056" y="2188119"/>
              <a:ext cx="29209" cy="5715"/>
            </a:xfrm>
            <a:custGeom>
              <a:avLst/>
              <a:gdLst/>
              <a:ahLst/>
              <a:cxnLst/>
              <a:rect l="l" t="t" r="r" b="b"/>
              <a:pathLst>
                <a:path w="29210" h="5714">
                  <a:moveTo>
                    <a:pt x="28826" y="0"/>
                  </a:moveTo>
                  <a:lnTo>
                    <a:pt x="23111" y="762"/>
                  </a:lnTo>
                  <a:lnTo>
                    <a:pt x="16381" y="2413"/>
                  </a:lnTo>
                  <a:lnTo>
                    <a:pt x="7746" y="4064"/>
                  </a:lnTo>
                  <a:lnTo>
                    <a:pt x="0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3520452" y="225340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3506992" y="2254290"/>
              <a:ext cx="13970" cy="10160"/>
            </a:xfrm>
            <a:custGeom>
              <a:avLst/>
              <a:gdLst/>
              <a:ahLst/>
              <a:cxnLst/>
              <a:rect l="l" t="t" r="r" b="b"/>
              <a:pathLst>
                <a:path w="13970" h="10160">
                  <a:moveTo>
                    <a:pt x="0" y="9779"/>
                  </a:moveTo>
                  <a:lnTo>
                    <a:pt x="0" y="8890"/>
                  </a:lnTo>
                  <a:lnTo>
                    <a:pt x="1346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3474356" y="2185706"/>
              <a:ext cx="48895" cy="80010"/>
            </a:xfrm>
            <a:custGeom>
              <a:avLst/>
              <a:gdLst/>
              <a:ahLst/>
              <a:cxnLst/>
              <a:rect l="l" t="t" r="r" b="b"/>
              <a:pathLst>
                <a:path w="48895" h="80010">
                  <a:moveTo>
                    <a:pt x="48890" y="54613"/>
                  </a:moveTo>
                  <a:lnTo>
                    <a:pt x="45081" y="57153"/>
                  </a:lnTo>
                  <a:lnTo>
                    <a:pt x="36445" y="62868"/>
                  </a:lnTo>
                  <a:lnTo>
                    <a:pt x="28826" y="68584"/>
                  </a:lnTo>
                  <a:lnTo>
                    <a:pt x="21080" y="74172"/>
                  </a:lnTo>
                  <a:lnTo>
                    <a:pt x="13460" y="79888"/>
                  </a:lnTo>
                </a:path>
                <a:path w="48895" h="80010">
                  <a:moveTo>
                    <a:pt x="10540" y="0"/>
                  </a:move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3473340" y="2189770"/>
              <a:ext cx="45085" cy="19050"/>
            </a:xfrm>
            <a:custGeom>
              <a:avLst/>
              <a:gdLst/>
              <a:ahLst/>
              <a:cxnLst/>
              <a:rect l="l" t="t" r="r" b="b"/>
              <a:pathLst>
                <a:path w="45085" h="19050">
                  <a:moveTo>
                    <a:pt x="45081" y="5715"/>
                  </a:moveTo>
                  <a:lnTo>
                    <a:pt x="35556" y="8128"/>
                  </a:lnTo>
                </a:path>
                <a:path w="45085" h="19050">
                  <a:moveTo>
                    <a:pt x="35556" y="8128"/>
                  </a:moveTo>
                  <a:lnTo>
                    <a:pt x="25905" y="10541"/>
                  </a:lnTo>
                  <a:lnTo>
                    <a:pt x="17270" y="13081"/>
                  </a:lnTo>
                </a:path>
                <a:path w="45085" h="19050">
                  <a:moveTo>
                    <a:pt x="17270" y="13081"/>
                  </a:moveTo>
                  <a:lnTo>
                    <a:pt x="8635" y="15494"/>
                  </a:lnTo>
                  <a:lnTo>
                    <a:pt x="0" y="18797"/>
                  </a:lnTo>
                </a:path>
                <a:path w="45085" h="19050">
                  <a:moveTo>
                    <a:pt x="19175" y="0"/>
                  </a:moveTo>
                  <a:lnTo>
                    <a:pt x="13460" y="762"/>
                  </a:lnTo>
                  <a:lnTo>
                    <a:pt x="7746" y="2413"/>
                  </a:lnTo>
                </a:path>
                <a:path w="45085" h="19050">
                  <a:moveTo>
                    <a:pt x="7746" y="2413"/>
                  </a:moveTo>
                  <a:lnTo>
                    <a:pt x="1015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3400448" y="2202852"/>
              <a:ext cx="55880" cy="15875"/>
            </a:xfrm>
            <a:custGeom>
              <a:avLst/>
              <a:gdLst/>
              <a:ahLst/>
              <a:cxnLst/>
              <a:rect l="l" t="t" r="r" b="b"/>
              <a:pathLst>
                <a:path w="55879" h="15875">
                  <a:moveTo>
                    <a:pt x="41271" y="0"/>
                  </a:moveTo>
                  <a:lnTo>
                    <a:pt x="0" y="15494"/>
                  </a:lnTo>
                </a:path>
                <a:path w="55879" h="15875">
                  <a:moveTo>
                    <a:pt x="55621" y="12192"/>
                  </a:moveTo>
                  <a:lnTo>
                    <a:pt x="47112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3393845" y="2218347"/>
              <a:ext cx="53975" cy="28575"/>
            </a:xfrm>
            <a:custGeom>
              <a:avLst/>
              <a:gdLst/>
              <a:ahLst/>
              <a:cxnLst/>
              <a:rect l="l" t="t" r="r" b="b"/>
              <a:pathLst>
                <a:path w="53975" h="28575">
                  <a:moveTo>
                    <a:pt x="5714" y="762"/>
                  </a:moveTo>
                  <a:lnTo>
                    <a:pt x="6603" y="0"/>
                  </a:lnTo>
                </a:path>
                <a:path w="53975" h="28575">
                  <a:moveTo>
                    <a:pt x="19175" y="16257"/>
                  </a:moveTo>
                  <a:lnTo>
                    <a:pt x="16254" y="18797"/>
                  </a:lnTo>
                </a:path>
                <a:path w="53975" h="28575">
                  <a:moveTo>
                    <a:pt x="16254" y="18797"/>
                  </a:moveTo>
                  <a:lnTo>
                    <a:pt x="5714" y="25274"/>
                  </a:lnTo>
                </a:path>
                <a:path w="53975" h="28575">
                  <a:moveTo>
                    <a:pt x="5714" y="25274"/>
                  </a:moveTo>
                  <a:lnTo>
                    <a:pt x="0" y="28576"/>
                  </a:lnTo>
                </a:path>
                <a:path w="53975" h="28575">
                  <a:moveTo>
                    <a:pt x="53716" y="0"/>
                  </a:moveTo>
                  <a:lnTo>
                    <a:pt x="45969" y="3302"/>
                  </a:lnTo>
                  <a:lnTo>
                    <a:pt x="37334" y="7366"/>
                  </a:lnTo>
                  <a:lnTo>
                    <a:pt x="28699" y="12192"/>
                  </a:lnTo>
                  <a:lnTo>
                    <a:pt x="19175" y="1625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3452260" y="2185706"/>
              <a:ext cx="12700" cy="29845"/>
            </a:xfrm>
            <a:custGeom>
              <a:avLst/>
              <a:gdLst/>
              <a:ahLst/>
              <a:cxnLst/>
              <a:rect l="l" t="t" r="r" b="b"/>
              <a:pathLst>
                <a:path w="12700" h="29844">
                  <a:moveTo>
                    <a:pt x="11555" y="0"/>
                  </a:moveTo>
                  <a:lnTo>
                    <a:pt x="1904" y="3175"/>
                  </a:lnTo>
                </a:path>
                <a:path w="12700" h="29844">
                  <a:moveTo>
                    <a:pt x="11555" y="4826"/>
                  </a:moveTo>
                  <a:lnTo>
                    <a:pt x="0" y="8128"/>
                  </a:lnTo>
                </a:path>
                <a:path w="12700" h="29844">
                  <a:moveTo>
                    <a:pt x="12444" y="26036"/>
                  </a:moveTo>
                  <a:lnTo>
                    <a:pt x="3809" y="29338"/>
                  </a:lnTo>
                </a:path>
                <a:path w="12700" h="29844">
                  <a:moveTo>
                    <a:pt x="12444" y="10541"/>
                  </a:moveTo>
                  <a:lnTo>
                    <a:pt x="1904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3396638" y="2201963"/>
              <a:ext cx="50165" cy="12700"/>
            </a:xfrm>
            <a:custGeom>
              <a:avLst/>
              <a:gdLst/>
              <a:ahLst/>
              <a:cxnLst/>
              <a:rect l="l" t="t" r="r" b="b"/>
              <a:pathLst>
                <a:path w="50164" h="12700">
                  <a:moveTo>
                    <a:pt x="0" y="12319"/>
                  </a:moveTo>
                  <a:lnTo>
                    <a:pt x="1015" y="12319"/>
                  </a:lnTo>
                </a:path>
                <a:path w="50164" h="12700">
                  <a:moveTo>
                    <a:pt x="49906" y="0"/>
                  </a:moveTo>
                  <a:lnTo>
                    <a:pt x="45081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3393845" y="2186468"/>
              <a:ext cx="60325" cy="22860"/>
            </a:xfrm>
            <a:custGeom>
              <a:avLst/>
              <a:gdLst/>
              <a:ahLst/>
              <a:cxnLst/>
              <a:rect l="l" t="t" r="r" b="b"/>
              <a:pathLst>
                <a:path w="60325" h="22860">
                  <a:moveTo>
                    <a:pt x="0" y="18797"/>
                  </a:moveTo>
                  <a:lnTo>
                    <a:pt x="10540" y="14732"/>
                  </a:lnTo>
                  <a:lnTo>
                    <a:pt x="21080" y="10668"/>
                  </a:lnTo>
                  <a:lnTo>
                    <a:pt x="30604" y="6604"/>
                  </a:lnTo>
                  <a:lnTo>
                    <a:pt x="41144" y="3302"/>
                  </a:lnTo>
                  <a:lnTo>
                    <a:pt x="51684" y="0"/>
                  </a:lnTo>
                </a:path>
                <a:path w="60325" h="22860">
                  <a:moveTo>
                    <a:pt x="60319" y="2413"/>
                  </a:moveTo>
                  <a:lnTo>
                    <a:pt x="21080" y="14732"/>
                  </a:lnTo>
                  <a:lnTo>
                    <a:pt x="11428" y="18797"/>
                  </a:lnTo>
                  <a:lnTo>
                    <a:pt x="2793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3397654" y="2193835"/>
              <a:ext cx="54610" cy="20955"/>
            </a:xfrm>
            <a:custGeom>
              <a:avLst/>
              <a:gdLst/>
              <a:ahLst/>
              <a:cxnLst/>
              <a:rect l="l" t="t" r="r" b="b"/>
              <a:pathLst>
                <a:path w="54610" h="20955">
                  <a:moveTo>
                    <a:pt x="54605" y="0"/>
                  </a:moveTo>
                  <a:lnTo>
                    <a:pt x="43176" y="3302"/>
                  </a:lnTo>
                  <a:lnTo>
                    <a:pt x="31620" y="7366"/>
                  </a:lnTo>
                  <a:lnTo>
                    <a:pt x="25905" y="9779"/>
                  </a:lnTo>
                  <a:lnTo>
                    <a:pt x="21080" y="11430"/>
                  </a:lnTo>
                  <a:lnTo>
                    <a:pt x="15365" y="13843"/>
                  </a:lnTo>
                  <a:lnTo>
                    <a:pt x="9524" y="16384"/>
                  </a:lnTo>
                  <a:lnTo>
                    <a:pt x="0" y="2044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3446545" y="2178340"/>
              <a:ext cx="29209" cy="24130"/>
            </a:xfrm>
            <a:custGeom>
              <a:avLst/>
              <a:gdLst/>
              <a:ahLst/>
              <a:cxnLst/>
              <a:rect l="l" t="t" r="r" b="b"/>
              <a:pathLst>
                <a:path w="29210" h="24130">
                  <a:moveTo>
                    <a:pt x="7619" y="21210"/>
                  </a:moveTo>
                  <a:lnTo>
                    <a:pt x="0" y="23623"/>
                  </a:lnTo>
                </a:path>
                <a:path w="29210" h="24130">
                  <a:moveTo>
                    <a:pt x="18159" y="2413"/>
                  </a:moveTo>
                  <a:lnTo>
                    <a:pt x="2882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3515627" y="2167671"/>
              <a:ext cx="23495" cy="17145"/>
            </a:xfrm>
            <a:custGeom>
              <a:avLst/>
              <a:gdLst/>
              <a:ahLst/>
              <a:cxnLst/>
              <a:rect l="l" t="t" r="r" b="b"/>
              <a:pathLst>
                <a:path w="23495" h="17144">
                  <a:moveTo>
                    <a:pt x="22984" y="13970"/>
                  </a:moveTo>
                  <a:lnTo>
                    <a:pt x="0" y="17146"/>
                  </a:lnTo>
                </a:path>
                <a:path w="23495" h="17144">
                  <a:moveTo>
                    <a:pt x="6730" y="1651"/>
                  </a:moveTo>
                  <a:lnTo>
                    <a:pt x="18159" y="0"/>
                  </a:lnTo>
                </a:path>
                <a:path w="23495" h="17144">
                  <a:moveTo>
                    <a:pt x="18159" y="4953"/>
                  </a:moveTo>
                  <a:lnTo>
                    <a:pt x="6730" y="6604"/>
                  </a:lnTo>
                </a:path>
                <a:path w="23495" h="17144">
                  <a:moveTo>
                    <a:pt x="12444" y="9906"/>
                  </a:moveTo>
                  <a:lnTo>
                    <a:pt x="888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3560708" y="217834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0" y="762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3538612" y="2179102"/>
              <a:ext cx="22225" cy="2540"/>
            </a:xfrm>
            <a:custGeom>
              <a:avLst/>
              <a:gdLst/>
              <a:ahLst/>
              <a:cxnLst/>
              <a:rect l="l" t="t" r="r" b="b"/>
              <a:pathLst>
                <a:path w="22225" h="2539">
                  <a:moveTo>
                    <a:pt x="22096" y="0"/>
                  </a:moveTo>
                  <a:lnTo>
                    <a:pt x="1015" y="2540"/>
                  </a:lnTo>
                </a:path>
                <a:path w="22225" h="2539">
                  <a:moveTo>
                    <a:pt x="0" y="2540"/>
                  </a:moveTo>
                  <a:lnTo>
                    <a:pt x="1015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3533786" y="2163607"/>
              <a:ext cx="27940" cy="4445"/>
            </a:xfrm>
            <a:custGeom>
              <a:avLst/>
              <a:gdLst/>
              <a:ahLst/>
              <a:cxnLst/>
              <a:rect l="l" t="t" r="r" b="b"/>
              <a:pathLst>
                <a:path w="27939" h="4444">
                  <a:moveTo>
                    <a:pt x="0" y="4064"/>
                  </a:moveTo>
                  <a:lnTo>
                    <a:pt x="10540" y="2540"/>
                  </a:lnTo>
                  <a:lnTo>
                    <a:pt x="19175" y="889"/>
                  </a:lnTo>
                  <a:lnTo>
                    <a:pt x="2781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3533786" y="2169322"/>
              <a:ext cx="24130" cy="3810"/>
            </a:xfrm>
            <a:custGeom>
              <a:avLst/>
              <a:gdLst/>
              <a:ahLst/>
              <a:cxnLst/>
              <a:rect l="l" t="t" r="r" b="b"/>
              <a:pathLst>
                <a:path w="24129" h="3810">
                  <a:moveTo>
                    <a:pt x="24000" y="0"/>
                  </a:moveTo>
                  <a:lnTo>
                    <a:pt x="11555" y="1651"/>
                  </a:lnTo>
                  <a:lnTo>
                    <a:pt x="0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3475371" y="2169322"/>
              <a:ext cx="88265" cy="15875"/>
            </a:xfrm>
            <a:custGeom>
              <a:avLst/>
              <a:gdLst/>
              <a:ahLst/>
              <a:cxnLst/>
              <a:rect l="l" t="t" r="r" b="b"/>
              <a:pathLst>
                <a:path w="88264" h="15875">
                  <a:moveTo>
                    <a:pt x="88130" y="4064"/>
                  </a:moveTo>
                  <a:lnTo>
                    <a:pt x="75685" y="4953"/>
                  </a:lnTo>
                  <a:lnTo>
                    <a:pt x="64256" y="6604"/>
                  </a:lnTo>
                  <a:lnTo>
                    <a:pt x="52700" y="8255"/>
                  </a:lnTo>
                </a:path>
                <a:path w="88264" h="15875">
                  <a:moveTo>
                    <a:pt x="39239" y="15494"/>
                  </a:moveTo>
                  <a:lnTo>
                    <a:pt x="40255" y="15494"/>
                  </a:lnTo>
                </a:path>
                <a:path w="88264" h="15875">
                  <a:moveTo>
                    <a:pt x="0" y="9017"/>
                  </a:moveTo>
                  <a:lnTo>
                    <a:pt x="9524" y="6604"/>
                  </a:lnTo>
                  <a:lnTo>
                    <a:pt x="20064" y="4953"/>
                  </a:lnTo>
                </a:path>
                <a:path w="88264" h="15875">
                  <a:moveTo>
                    <a:pt x="20064" y="4953"/>
                  </a:moveTo>
                  <a:lnTo>
                    <a:pt x="27810" y="3302"/>
                  </a:lnTo>
                  <a:lnTo>
                    <a:pt x="36445" y="1651"/>
                  </a:lnTo>
                  <a:lnTo>
                    <a:pt x="46985" y="0"/>
                  </a:lnTo>
                </a:path>
                <a:path w="88264" h="15875">
                  <a:moveTo>
                    <a:pt x="46985" y="4953"/>
                  </a:moveTo>
                  <a:lnTo>
                    <a:pt x="36445" y="66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3482991" y="2175926"/>
              <a:ext cx="29209" cy="5715"/>
            </a:xfrm>
            <a:custGeom>
              <a:avLst/>
              <a:gdLst/>
              <a:ahLst/>
              <a:cxnLst/>
              <a:rect l="l" t="t" r="r" b="b"/>
              <a:pathLst>
                <a:path w="29210" h="5714">
                  <a:moveTo>
                    <a:pt x="28826" y="0"/>
                  </a:moveTo>
                  <a:lnTo>
                    <a:pt x="17270" y="1651"/>
                  </a:lnTo>
                  <a:lnTo>
                    <a:pt x="6730" y="4064"/>
                  </a:lnTo>
                  <a:lnTo>
                    <a:pt x="0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3470546" y="2181642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12444" y="0"/>
                  </a:moveTo>
                  <a:lnTo>
                    <a:pt x="5714" y="1651"/>
                  </a:ln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3495436" y="2179102"/>
              <a:ext cx="21590" cy="4445"/>
            </a:xfrm>
            <a:custGeom>
              <a:avLst/>
              <a:gdLst/>
              <a:ahLst/>
              <a:cxnLst/>
              <a:rect l="l" t="t" r="r" b="b"/>
              <a:pathLst>
                <a:path w="21589" h="4444">
                  <a:moveTo>
                    <a:pt x="21080" y="0"/>
                  </a:moveTo>
                  <a:lnTo>
                    <a:pt x="10540" y="1651"/>
                  </a:lnTo>
                  <a:lnTo>
                    <a:pt x="0" y="419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3200060" y="2178340"/>
              <a:ext cx="264795" cy="16510"/>
            </a:xfrm>
            <a:custGeom>
              <a:avLst/>
              <a:gdLst/>
              <a:ahLst/>
              <a:cxnLst/>
              <a:rect l="l" t="t" r="r" b="b"/>
              <a:pathLst>
                <a:path w="264795" h="16510">
                  <a:moveTo>
                    <a:pt x="255120" y="5715"/>
                  </a:moveTo>
                  <a:lnTo>
                    <a:pt x="264644" y="2413"/>
                  </a:lnTo>
                </a:path>
                <a:path w="264795" h="16510">
                  <a:moveTo>
                    <a:pt x="6730" y="16257"/>
                  </a:moveTo>
                  <a:lnTo>
                    <a:pt x="0" y="5715"/>
                  </a:lnTo>
                </a:path>
                <a:path w="264795" h="16510">
                  <a:moveTo>
                    <a:pt x="1015" y="3302"/>
                  </a:moveTo>
                  <a:lnTo>
                    <a:pt x="6730" y="12192"/>
                  </a:lnTo>
                </a:path>
                <a:path w="264795" h="16510">
                  <a:moveTo>
                    <a:pt x="10540" y="0"/>
                  </a:moveTo>
                  <a:lnTo>
                    <a:pt x="15365" y="7366"/>
                  </a:lnTo>
                </a:path>
                <a:path w="264795" h="16510">
                  <a:moveTo>
                    <a:pt x="15365" y="13081"/>
                  </a:moveTo>
                  <a:lnTo>
                    <a:pt x="7619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3341017" y="2215934"/>
              <a:ext cx="31115" cy="34290"/>
            </a:xfrm>
            <a:custGeom>
              <a:avLst/>
              <a:gdLst/>
              <a:ahLst/>
              <a:cxnLst/>
              <a:rect l="l" t="t" r="r" b="b"/>
              <a:pathLst>
                <a:path w="31114" h="34289">
                  <a:moveTo>
                    <a:pt x="30731" y="0"/>
                  </a:moveTo>
                  <a:lnTo>
                    <a:pt x="18286" y="6477"/>
                  </a:lnTo>
                </a:path>
                <a:path w="31114" h="34289">
                  <a:moveTo>
                    <a:pt x="26921" y="18670"/>
                  </a:moveTo>
                  <a:lnTo>
                    <a:pt x="0" y="3416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3362097" y="2219109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12571" y="0"/>
                  </a:moveTo>
                  <a:lnTo>
                    <a:pt x="0" y="660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3360193" y="2216696"/>
              <a:ext cx="18415" cy="47625"/>
            </a:xfrm>
            <a:custGeom>
              <a:avLst/>
              <a:gdLst/>
              <a:ahLst/>
              <a:cxnLst/>
              <a:rect l="l" t="t" r="r" b="b"/>
              <a:pathLst>
                <a:path w="18414" h="47625">
                  <a:moveTo>
                    <a:pt x="8635" y="10541"/>
                  </a:moveTo>
                  <a:lnTo>
                    <a:pt x="0" y="15494"/>
                  </a:lnTo>
                </a:path>
                <a:path w="18414" h="47625">
                  <a:moveTo>
                    <a:pt x="17270" y="40007"/>
                  </a:moveTo>
                  <a:lnTo>
                    <a:pt x="6730" y="47373"/>
                  </a:lnTo>
                </a:path>
                <a:path w="18414" h="47625">
                  <a:moveTo>
                    <a:pt x="18286" y="0"/>
                  </a:moveTo>
                  <a:lnTo>
                    <a:pt x="14476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3369844" y="2226476"/>
              <a:ext cx="14604" cy="7620"/>
            </a:xfrm>
            <a:custGeom>
              <a:avLst/>
              <a:gdLst/>
              <a:ahLst/>
              <a:cxnLst/>
              <a:rect l="l" t="t" r="r" b="b"/>
              <a:pathLst>
                <a:path w="14604" h="7619">
                  <a:moveTo>
                    <a:pt x="14349" y="0"/>
                  </a:moveTo>
                  <a:lnTo>
                    <a:pt x="0" y="736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3367939" y="2218347"/>
              <a:ext cx="20320" cy="38735"/>
            </a:xfrm>
            <a:custGeom>
              <a:avLst/>
              <a:gdLst/>
              <a:ahLst/>
              <a:cxnLst/>
              <a:rect l="l" t="t" r="r" b="b"/>
              <a:pathLst>
                <a:path w="20320" h="38735">
                  <a:moveTo>
                    <a:pt x="0" y="16257"/>
                  </a:moveTo>
                  <a:lnTo>
                    <a:pt x="1904" y="15494"/>
                  </a:lnTo>
                </a:path>
                <a:path w="20320" h="38735">
                  <a:moveTo>
                    <a:pt x="19175" y="0"/>
                  </a:moveTo>
                  <a:lnTo>
                    <a:pt x="10540" y="4826"/>
                  </a:lnTo>
                  <a:lnTo>
                    <a:pt x="888" y="8890"/>
                  </a:lnTo>
                </a:path>
                <a:path w="20320" h="38735">
                  <a:moveTo>
                    <a:pt x="20064" y="31752"/>
                  </a:moveTo>
                  <a:lnTo>
                    <a:pt x="9524" y="383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3371749" y="2209330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70" h="6985">
                  <a:moveTo>
                    <a:pt x="13460" y="0"/>
                  </a:moveTo>
                  <a:lnTo>
                    <a:pt x="4825" y="4064"/>
                  </a:lnTo>
                  <a:lnTo>
                    <a:pt x="0" y="660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3249966" y="2212632"/>
              <a:ext cx="137160" cy="68580"/>
            </a:xfrm>
            <a:custGeom>
              <a:avLst/>
              <a:gdLst/>
              <a:ahLst/>
              <a:cxnLst/>
              <a:rect l="l" t="t" r="r" b="b"/>
              <a:pathLst>
                <a:path w="137160" h="68580">
                  <a:moveTo>
                    <a:pt x="137147" y="0"/>
                  </a:moveTo>
                  <a:lnTo>
                    <a:pt x="128512" y="4064"/>
                  </a:lnTo>
                </a:path>
                <a:path w="137160" h="68580">
                  <a:moveTo>
                    <a:pt x="22984" y="66933"/>
                  </a:moveTo>
                  <a:lnTo>
                    <a:pt x="1904" y="32641"/>
                  </a:lnTo>
                </a:path>
                <a:path w="137160" h="68580">
                  <a:moveTo>
                    <a:pt x="21080" y="68584"/>
                  </a:moveTo>
                  <a:lnTo>
                    <a:pt x="0" y="342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3244125" y="2249337"/>
              <a:ext cx="20320" cy="33020"/>
            </a:xfrm>
            <a:custGeom>
              <a:avLst/>
              <a:gdLst/>
              <a:ahLst/>
              <a:cxnLst/>
              <a:rect l="l" t="t" r="r" b="b"/>
              <a:pathLst>
                <a:path w="20320" h="33019">
                  <a:moveTo>
                    <a:pt x="20191" y="32641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3247046" y="2259117"/>
              <a:ext cx="120014" cy="33655"/>
            </a:xfrm>
            <a:custGeom>
              <a:avLst/>
              <a:gdLst/>
              <a:ahLst/>
              <a:cxnLst/>
              <a:rect l="l" t="t" r="r" b="b"/>
              <a:pathLst>
                <a:path w="120014" h="33655">
                  <a:moveTo>
                    <a:pt x="20191" y="33530"/>
                  </a:moveTo>
                  <a:lnTo>
                    <a:pt x="0" y="0"/>
                  </a:lnTo>
                </a:path>
                <a:path w="120014" h="33655">
                  <a:moveTo>
                    <a:pt x="119877" y="4953"/>
                  </a:moveTo>
                  <a:lnTo>
                    <a:pt x="110353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3285396" y="2266483"/>
              <a:ext cx="29845" cy="6985"/>
            </a:xfrm>
            <a:custGeom>
              <a:avLst/>
              <a:gdLst/>
              <a:ahLst/>
              <a:cxnLst/>
              <a:rect l="l" t="t" r="r" b="b"/>
              <a:pathLst>
                <a:path w="29845" h="6985">
                  <a:moveTo>
                    <a:pt x="28826" y="2413"/>
                  </a:moveTo>
                  <a:lnTo>
                    <a:pt x="29715" y="2413"/>
                  </a:lnTo>
                </a:path>
                <a:path w="29845" h="6985">
                  <a:moveTo>
                    <a:pt x="20191" y="2413"/>
                  </a:moveTo>
                  <a:lnTo>
                    <a:pt x="14349" y="6477"/>
                  </a:lnTo>
                </a:path>
                <a:path w="29845" h="6985">
                  <a:moveTo>
                    <a:pt x="0" y="6477"/>
                  </a:moveTo>
                  <a:lnTo>
                    <a:pt x="774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3267237" y="2267245"/>
              <a:ext cx="31115" cy="43815"/>
            </a:xfrm>
            <a:custGeom>
              <a:avLst/>
              <a:gdLst/>
              <a:ahLst/>
              <a:cxnLst/>
              <a:rect l="l" t="t" r="r" b="b"/>
              <a:pathLst>
                <a:path w="31114" h="43814">
                  <a:moveTo>
                    <a:pt x="30604" y="0"/>
                  </a:moveTo>
                  <a:lnTo>
                    <a:pt x="24889" y="4064"/>
                  </a:lnTo>
                </a:path>
                <a:path w="31114" h="43814">
                  <a:moveTo>
                    <a:pt x="10540" y="27814"/>
                  </a:moveTo>
                  <a:lnTo>
                    <a:pt x="0" y="11430"/>
                  </a:lnTo>
                </a:path>
                <a:path w="31114" h="43814">
                  <a:moveTo>
                    <a:pt x="3809" y="42420"/>
                  </a:moveTo>
                  <a:lnTo>
                    <a:pt x="888" y="43309"/>
                  </a:lnTo>
                </a:path>
                <a:path w="31114" h="43814">
                  <a:moveTo>
                    <a:pt x="9524" y="24512"/>
                  </a:moveTo>
                  <a:lnTo>
                    <a:pt x="888" y="10668"/>
                  </a:lnTo>
                </a:path>
                <a:path w="31114" h="43814">
                  <a:moveTo>
                    <a:pt x="4698" y="36705"/>
                  </a:moveTo>
                  <a:lnTo>
                    <a:pt x="888" y="375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3302667" y="2268896"/>
              <a:ext cx="12065" cy="10160"/>
            </a:xfrm>
            <a:custGeom>
              <a:avLst/>
              <a:gdLst/>
              <a:ahLst/>
              <a:cxnLst/>
              <a:rect l="l" t="t" r="r" b="b"/>
              <a:pathLst>
                <a:path w="12064" h="10160">
                  <a:moveTo>
                    <a:pt x="11555" y="0"/>
                  </a:moveTo>
                  <a:lnTo>
                    <a:pt x="0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3295047" y="2272961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79" h="4444">
                  <a:moveTo>
                    <a:pt x="4698" y="0"/>
                  </a:move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3277777" y="2272961"/>
              <a:ext cx="7620" cy="6985"/>
            </a:xfrm>
            <a:custGeom>
              <a:avLst/>
              <a:gdLst/>
              <a:ahLst/>
              <a:cxnLst/>
              <a:rect l="l" t="t" r="r" b="b"/>
              <a:pathLst>
                <a:path w="7620" h="6985">
                  <a:moveTo>
                    <a:pt x="0" y="6604"/>
                  </a:moveTo>
                  <a:lnTo>
                    <a:pt x="761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3287301" y="2271309"/>
              <a:ext cx="70485" cy="8255"/>
            </a:xfrm>
            <a:custGeom>
              <a:avLst/>
              <a:gdLst/>
              <a:ahLst/>
              <a:cxnLst/>
              <a:rect l="l" t="t" r="r" b="b"/>
              <a:pathLst>
                <a:path w="70485" h="8255">
                  <a:moveTo>
                    <a:pt x="4825" y="0"/>
                  </a:moveTo>
                  <a:lnTo>
                    <a:pt x="0" y="4953"/>
                  </a:lnTo>
                </a:path>
                <a:path w="70485" h="8255">
                  <a:moveTo>
                    <a:pt x="70097" y="0"/>
                  </a:moveTo>
                  <a:lnTo>
                    <a:pt x="60446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3289206" y="2333416"/>
              <a:ext cx="4445" cy="4445"/>
            </a:xfrm>
            <a:custGeom>
              <a:avLst/>
              <a:gdLst/>
              <a:ahLst/>
              <a:cxnLst/>
              <a:rect l="l" t="t" r="r" b="b"/>
              <a:pathLst>
                <a:path w="4445" h="4444">
                  <a:moveTo>
                    <a:pt x="3936" y="0"/>
                  </a:move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3276761" y="2279565"/>
              <a:ext cx="71120" cy="24130"/>
            </a:xfrm>
            <a:custGeom>
              <a:avLst/>
              <a:gdLst/>
              <a:ahLst/>
              <a:cxnLst/>
              <a:rect l="l" t="t" r="r" b="b"/>
              <a:pathLst>
                <a:path w="71120" h="24130">
                  <a:moveTo>
                    <a:pt x="51811" y="15494"/>
                  </a:moveTo>
                  <a:lnTo>
                    <a:pt x="42160" y="23623"/>
                  </a:lnTo>
                </a:path>
                <a:path w="71120" h="24130">
                  <a:moveTo>
                    <a:pt x="70986" y="0"/>
                  </a:moveTo>
                  <a:lnTo>
                    <a:pt x="61462" y="7366"/>
                  </a:lnTo>
                  <a:lnTo>
                    <a:pt x="51811" y="15494"/>
                  </a:lnTo>
                </a:path>
                <a:path w="71120" h="24130">
                  <a:moveTo>
                    <a:pt x="1015" y="15494"/>
                  </a:moveTo>
                  <a:lnTo>
                    <a:pt x="0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3282475" y="229506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70" h="1269">
                  <a:moveTo>
                    <a:pt x="1015" y="762"/>
                  </a:move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3271047" y="2309666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3283491" y="22958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3277777" y="228197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1651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3274856" y="2283629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3276761" y="229010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3276761" y="2291758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0" y="0"/>
                  </a:moveTo>
                  <a:lnTo>
                    <a:pt x="0" y="889"/>
                  </a:lnTo>
                  <a:lnTo>
                    <a:pt x="1015" y="889"/>
                  </a:lnTo>
                  <a:lnTo>
                    <a:pt x="1015" y="1651"/>
                  </a:lnTo>
                  <a:lnTo>
                    <a:pt x="190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3282475" y="22934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3290222" y="2278676"/>
              <a:ext cx="12700" cy="10160"/>
            </a:xfrm>
            <a:custGeom>
              <a:avLst/>
              <a:gdLst/>
              <a:ahLst/>
              <a:cxnLst/>
              <a:rect l="l" t="t" r="r" b="b"/>
              <a:pathLst>
                <a:path w="12700" h="10160">
                  <a:moveTo>
                    <a:pt x="11555" y="0"/>
                  </a:moveTo>
                  <a:lnTo>
                    <a:pt x="0" y="9779"/>
                  </a:lnTo>
                </a:path>
                <a:path w="12700" h="10160">
                  <a:moveTo>
                    <a:pt x="11555" y="0"/>
                  </a:moveTo>
                  <a:lnTo>
                    <a:pt x="1244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3276761" y="2288456"/>
              <a:ext cx="13970" cy="35560"/>
            </a:xfrm>
            <a:custGeom>
              <a:avLst/>
              <a:gdLst/>
              <a:ahLst/>
              <a:cxnLst/>
              <a:rect l="l" t="t" r="r" b="b"/>
              <a:pathLst>
                <a:path w="13970" h="35560">
                  <a:moveTo>
                    <a:pt x="5714" y="4953"/>
                  </a:moveTo>
                  <a:lnTo>
                    <a:pt x="9651" y="2540"/>
                  </a:lnTo>
                  <a:lnTo>
                    <a:pt x="13460" y="0"/>
                  </a:lnTo>
                </a:path>
                <a:path w="13970" h="35560">
                  <a:moveTo>
                    <a:pt x="0" y="28576"/>
                  </a:moveTo>
                  <a:lnTo>
                    <a:pt x="2920" y="351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3276761" y="23162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3275872" y="2312968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70" h="3810">
                  <a:moveTo>
                    <a:pt x="888" y="3302"/>
                  </a:moveTo>
                  <a:lnTo>
                    <a:pt x="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3279682" y="2323637"/>
              <a:ext cx="3810" cy="10160"/>
            </a:xfrm>
            <a:custGeom>
              <a:avLst/>
              <a:gdLst/>
              <a:ahLst/>
              <a:cxnLst/>
              <a:rect l="l" t="t" r="r" b="b"/>
              <a:pathLst>
                <a:path w="3810" h="10160">
                  <a:moveTo>
                    <a:pt x="3809" y="9779"/>
                  </a:moveTo>
                  <a:lnTo>
                    <a:pt x="2793" y="8128"/>
                  </a:lnTo>
                  <a:lnTo>
                    <a:pt x="0" y="1651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3273967" y="2309666"/>
              <a:ext cx="1905" cy="3810"/>
            </a:xfrm>
            <a:custGeom>
              <a:avLst/>
              <a:gdLst/>
              <a:ahLst/>
              <a:cxnLst/>
              <a:rect l="l" t="t" r="r" b="b"/>
              <a:pathLst>
                <a:path w="1904" h="3810">
                  <a:moveTo>
                    <a:pt x="0" y="0"/>
                  </a:moveTo>
                  <a:lnTo>
                    <a:pt x="1904" y="3302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3285396" y="2277025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60" h="8255">
                  <a:moveTo>
                    <a:pt x="9651" y="0"/>
                  </a:moveTo>
                  <a:lnTo>
                    <a:pt x="4825" y="4191"/>
                  </a:lnTo>
                  <a:lnTo>
                    <a:pt x="0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3279682" y="2276263"/>
              <a:ext cx="39370" cy="43815"/>
            </a:xfrm>
            <a:custGeom>
              <a:avLst/>
              <a:gdLst/>
              <a:ahLst/>
              <a:cxnLst/>
              <a:rect l="l" t="t" r="r" b="b"/>
              <a:pathLst>
                <a:path w="39370" h="43814">
                  <a:moveTo>
                    <a:pt x="7619" y="0"/>
                  </a:moveTo>
                  <a:lnTo>
                    <a:pt x="0" y="5715"/>
                  </a:lnTo>
                </a:path>
                <a:path w="39370" h="43814">
                  <a:moveTo>
                    <a:pt x="39239" y="26925"/>
                  </a:moveTo>
                  <a:lnTo>
                    <a:pt x="30731" y="35054"/>
                  </a:lnTo>
                  <a:lnTo>
                    <a:pt x="21080" y="4330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3271935" y="2288456"/>
              <a:ext cx="29209" cy="36195"/>
            </a:xfrm>
            <a:custGeom>
              <a:avLst/>
              <a:gdLst/>
              <a:ahLst/>
              <a:cxnLst/>
              <a:rect l="l" t="t" r="r" b="b"/>
              <a:pathLst>
                <a:path w="29210" h="36194">
                  <a:moveTo>
                    <a:pt x="0" y="15494"/>
                  </a:moveTo>
                  <a:lnTo>
                    <a:pt x="0" y="18035"/>
                  </a:lnTo>
                  <a:lnTo>
                    <a:pt x="1015" y="19686"/>
                  </a:lnTo>
                  <a:lnTo>
                    <a:pt x="2031" y="20448"/>
                  </a:lnTo>
                  <a:lnTo>
                    <a:pt x="2031" y="21210"/>
                  </a:lnTo>
                </a:path>
                <a:path w="29210" h="36194">
                  <a:moveTo>
                    <a:pt x="11555" y="8255"/>
                  </a:moveTo>
                  <a:lnTo>
                    <a:pt x="11555" y="9779"/>
                  </a:lnTo>
                  <a:lnTo>
                    <a:pt x="12571" y="11430"/>
                  </a:lnTo>
                  <a:lnTo>
                    <a:pt x="12571" y="12319"/>
                  </a:lnTo>
                  <a:lnTo>
                    <a:pt x="12571" y="13081"/>
                  </a:lnTo>
                  <a:lnTo>
                    <a:pt x="11555" y="14732"/>
                  </a:lnTo>
                  <a:lnTo>
                    <a:pt x="11555" y="15494"/>
                  </a:lnTo>
                  <a:lnTo>
                    <a:pt x="10540" y="16384"/>
                  </a:lnTo>
                  <a:lnTo>
                    <a:pt x="10540" y="17146"/>
                  </a:lnTo>
                  <a:lnTo>
                    <a:pt x="9651" y="18035"/>
                  </a:lnTo>
                  <a:lnTo>
                    <a:pt x="8635" y="18797"/>
                  </a:lnTo>
                  <a:lnTo>
                    <a:pt x="6730" y="19686"/>
                  </a:lnTo>
                  <a:lnTo>
                    <a:pt x="5841" y="20448"/>
                  </a:lnTo>
                  <a:lnTo>
                    <a:pt x="3936" y="20448"/>
                  </a:lnTo>
                  <a:lnTo>
                    <a:pt x="2031" y="21210"/>
                  </a:lnTo>
                </a:path>
                <a:path w="29210" h="36194">
                  <a:moveTo>
                    <a:pt x="28826" y="31116"/>
                  </a:moveTo>
                  <a:lnTo>
                    <a:pt x="25016" y="18797"/>
                  </a:lnTo>
                  <a:lnTo>
                    <a:pt x="21207" y="7366"/>
                  </a:lnTo>
                  <a:lnTo>
                    <a:pt x="18286" y="0"/>
                  </a:lnTo>
                </a:path>
                <a:path w="29210" h="36194">
                  <a:moveTo>
                    <a:pt x="28826" y="31116"/>
                  </a:moveTo>
                  <a:lnTo>
                    <a:pt x="27810" y="33530"/>
                  </a:lnTo>
                  <a:lnTo>
                    <a:pt x="26921" y="359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3293142" y="2324399"/>
              <a:ext cx="5715" cy="9525"/>
            </a:xfrm>
            <a:custGeom>
              <a:avLst/>
              <a:gdLst/>
              <a:ahLst/>
              <a:cxnLst/>
              <a:rect l="l" t="t" r="r" b="b"/>
              <a:pathLst>
                <a:path w="5714" h="9525">
                  <a:moveTo>
                    <a:pt x="5714" y="0"/>
                  </a:moveTo>
                  <a:lnTo>
                    <a:pt x="2793" y="4953"/>
                  </a:lnTo>
                  <a:lnTo>
                    <a:pt x="0" y="9017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3277777" y="2295060"/>
              <a:ext cx="5715" cy="1905"/>
            </a:xfrm>
            <a:custGeom>
              <a:avLst/>
              <a:gdLst/>
              <a:ahLst/>
              <a:cxnLst/>
              <a:rect l="l" t="t" r="r" b="b"/>
              <a:pathLst>
                <a:path w="5714" h="1905">
                  <a:moveTo>
                    <a:pt x="0" y="0"/>
                  </a:moveTo>
                  <a:lnTo>
                    <a:pt x="0" y="762"/>
                  </a:lnTo>
                  <a:lnTo>
                    <a:pt x="888" y="762"/>
                  </a:lnTo>
                  <a:lnTo>
                    <a:pt x="888" y="1651"/>
                  </a:lnTo>
                  <a:lnTo>
                    <a:pt x="1904" y="1651"/>
                  </a:lnTo>
                  <a:lnTo>
                    <a:pt x="2793" y="1651"/>
                  </a:lnTo>
                  <a:lnTo>
                    <a:pt x="3809" y="1651"/>
                  </a:lnTo>
                  <a:lnTo>
                    <a:pt x="5714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3271935" y="2279565"/>
              <a:ext cx="6350" cy="24765"/>
            </a:xfrm>
            <a:custGeom>
              <a:avLst/>
              <a:gdLst/>
              <a:ahLst/>
              <a:cxnLst/>
              <a:rect l="l" t="t" r="r" b="b"/>
              <a:pathLst>
                <a:path w="6350" h="24764">
                  <a:moveTo>
                    <a:pt x="5841" y="15494"/>
                  </a:moveTo>
                  <a:lnTo>
                    <a:pt x="5841" y="15494"/>
                  </a:lnTo>
                  <a:lnTo>
                    <a:pt x="5841" y="21210"/>
                  </a:lnTo>
                  <a:lnTo>
                    <a:pt x="4825" y="22861"/>
                  </a:lnTo>
                  <a:lnTo>
                    <a:pt x="3936" y="23623"/>
                  </a:lnTo>
                  <a:lnTo>
                    <a:pt x="2920" y="24385"/>
                  </a:lnTo>
                  <a:lnTo>
                    <a:pt x="1015" y="24385"/>
                  </a:lnTo>
                  <a:lnTo>
                    <a:pt x="0" y="24385"/>
                  </a:lnTo>
                </a:path>
                <a:path w="6350" h="24764">
                  <a:moveTo>
                    <a:pt x="5841" y="0"/>
                  </a:moveTo>
                  <a:lnTo>
                    <a:pt x="4825" y="762"/>
                  </a:lnTo>
                  <a:lnTo>
                    <a:pt x="3936" y="762"/>
                  </a:lnTo>
                  <a:lnTo>
                    <a:pt x="2920" y="762"/>
                  </a:lnTo>
                  <a:lnTo>
                    <a:pt x="2031" y="762"/>
                  </a:lnTo>
                  <a:lnTo>
                    <a:pt x="1015" y="762"/>
                  </a:ln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3271047" y="2281216"/>
              <a:ext cx="3810" cy="2540"/>
            </a:xfrm>
            <a:custGeom>
              <a:avLst/>
              <a:gdLst/>
              <a:ahLst/>
              <a:cxnLst/>
              <a:rect l="l" t="t" r="r" b="b"/>
              <a:pathLst>
                <a:path w="3810" h="2539">
                  <a:moveTo>
                    <a:pt x="3809" y="2413"/>
                  </a:moveTo>
                  <a:lnTo>
                    <a:pt x="2920" y="2413"/>
                  </a:lnTo>
                  <a:lnTo>
                    <a:pt x="1904" y="1524"/>
                  </a:lnTo>
                  <a:lnTo>
                    <a:pt x="888" y="1524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3271047" y="2279565"/>
              <a:ext cx="8890" cy="2540"/>
            </a:xfrm>
            <a:custGeom>
              <a:avLst/>
              <a:gdLst/>
              <a:ahLst/>
              <a:cxnLst/>
              <a:rect l="l" t="t" r="r" b="b"/>
              <a:pathLst>
                <a:path w="8889" h="2539">
                  <a:moveTo>
                    <a:pt x="1904" y="0"/>
                  </a:moveTo>
                  <a:lnTo>
                    <a:pt x="888" y="0"/>
                  </a:lnTo>
                  <a:lnTo>
                    <a:pt x="0" y="762"/>
                  </a:lnTo>
                  <a:lnTo>
                    <a:pt x="0" y="1651"/>
                  </a:lnTo>
                </a:path>
                <a:path w="8889" h="2539">
                  <a:moveTo>
                    <a:pt x="8635" y="2413"/>
                  </a:moveTo>
                  <a:lnTo>
                    <a:pt x="8635" y="1651"/>
                  </a:lnTo>
                  <a:lnTo>
                    <a:pt x="7619" y="1651"/>
                  </a:lnTo>
                  <a:lnTo>
                    <a:pt x="7619" y="762"/>
                  </a:lnTo>
                  <a:lnTo>
                    <a:pt x="673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3279682" y="2285280"/>
              <a:ext cx="5715" cy="8255"/>
            </a:xfrm>
            <a:custGeom>
              <a:avLst/>
              <a:gdLst/>
              <a:ahLst/>
              <a:cxnLst/>
              <a:rect l="l" t="t" r="r" b="b"/>
              <a:pathLst>
                <a:path w="5714" h="8255">
                  <a:moveTo>
                    <a:pt x="5714" y="0"/>
                  </a:moveTo>
                  <a:lnTo>
                    <a:pt x="3809" y="762"/>
                  </a:lnTo>
                  <a:lnTo>
                    <a:pt x="1904" y="2413"/>
                  </a:lnTo>
                  <a:lnTo>
                    <a:pt x="888" y="2413"/>
                  </a:lnTo>
                  <a:lnTo>
                    <a:pt x="0" y="3175"/>
                  </a:lnTo>
                  <a:lnTo>
                    <a:pt x="888" y="5715"/>
                  </a:lnTo>
                  <a:lnTo>
                    <a:pt x="1904" y="7366"/>
                  </a:lnTo>
                  <a:lnTo>
                    <a:pt x="2793" y="812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3276761" y="22909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3276761" y="228845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920" y="0"/>
                  </a:moveTo>
                  <a:lnTo>
                    <a:pt x="1904" y="889"/>
                  </a:lnTo>
                  <a:lnTo>
                    <a:pt x="1015" y="889"/>
                  </a:lnTo>
                  <a:lnTo>
                    <a:pt x="0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3278666" y="2293409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09" y="0"/>
                  </a:moveTo>
                  <a:lnTo>
                    <a:pt x="1904" y="0"/>
                  </a:lnTo>
                  <a:lnTo>
                    <a:pt x="1015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3238410" y="2277914"/>
              <a:ext cx="52069" cy="60325"/>
            </a:xfrm>
            <a:custGeom>
              <a:avLst/>
              <a:gdLst/>
              <a:ahLst/>
              <a:cxnLst/>
              <a:rect l="l" t="t" r="r" b="b"/>
              <a:pathLst>
                <a:path w="52070" h="60325">
                  <a:moveTo>
                    <a:pt x="46985" y="7366"/>
                  </a:moveTo>
                  <a:lnTo>
                    <a:pt x="48890" y="9017"/>
                  </a:lnTo>
                  <a:lnTo>
                    <a:pt x="50795" y="10541"/>
                  </a:lnTo>
                  <a:lnTo>
                    <a:pt x="51811" y="10541"/>
                  </a:lnTo>
                </a:path>
                <a:path w="52070" h="60325">
                  <a:moveTo>
                    <a:pt x="28826" y="14732"/>
                  </a:moveTo>
                  <a:lnTo>
                    <a:pt x="13460" y="29338"/>
                  </a:lnTo>
                </a:path>
                <a:path w="52070" h="60325">
                  <a:moveTo>
                    <a:pt x="18286" y="40007"/>
                  </a:moveTo>
                  <a:lnTo>
                    <a:pt x="0" y="60328"/>
                  </a:lnTo>
                </a:path>
                <a:path w="52070" h="60325">
                  <a:moveTo>
                    <a:pt x="17270" y="32641"/>
                  </a:moveTo>
                  <a:lnTo>
                    <a:pt x="16254" y="34292"/>
                  </a:lnTo>
                </a:path>
                <a:path w="52070" h="60325">
                  <a:moveTo>
                    <a:pt x="27810" y="26925"/>
                  </a:moveTo>
                  <a:lnTo>
                    <a:pt x="22984" y="18797"/>
                  </a:lnTo>
                </a:path>
                <a:path w="52070" h="60325">
                  <a:moveTo>
                    <a:pt x="28826" y="762"/>
                  </a:moveTo>
                  <a:lnTo>
                    <a:pt x="297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3261395" y="228121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920" y="0"/>
                  </a:moveTo>
                  <a:lnTo>
                    <a:pt x="0" y="241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3256697" y="2304840"/>
              <a:ext cx="11430" cy="13335"/>
            </a:xfrm>
            <a:custGeom>
              <a:avLst/>
              <a:gdLst/>
              <a:ahLst/>
              <a:cxnLst/>
              <a:rect l="l" t="t" r="r" b="b"/>
              <a:pathLst>
                <a:path w="11429" h="13335">
                  <a:moveTo>
                    <a:pt x="0" y="13081"/>
                  </a:moveTo>
                  <a:lnTo>
                    <a:pt x="1904" y="11430"/>
                  </a:lnTo>
                  <a:lnTo>
                    <a:pt x="2793" y="10541"/>
                  </a:lnTo>
                </a:path>
                <a:path w="11429" h="13335">
                  <a:moveTo>
                    <a:pt x="9524" y="0"/>
                  </a:moveTo>
                  <a:lnTo>
                    <a:pt x="10540" y="1651"/>
                  </a:lnTo>
                </a:path>
                <a:path w="11429" h="13335">
                  <a:moveTo>
                    <a:pt x="10540" y="1651"/>
                  </a:moveTo>
                  <a:lnTo>
                    <a:pt x="10540" y="3302"/>
                  </a:lnTo>
                  <a:lnTo>
                    <a:pt x="11428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3268126" y="23096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3264316" y="2304840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4" h="1269">
                  <a:moveTo>
                    <a:pt x="1904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3255681" y="2305602"/>
              <a:ext cx="8890" cy="10160"/>
            </a:xfrm>
            <a:custGeom>
              <a:avLst/>
              <a:gdLst/>
              <a:ahLst/>
              <a:cxnLst/>
              <a:rect l="l" t="t" r="r" b="b"/>
              <a:pathLst>
                <a:path w="8889" h="10160">
                  <a:moveTo>
                    <a:pt x="8635" y="0"/>
                  </a:moveTo>
                  <a:lnTo>
                    <a:pt x="6730" y="889"/>
                  </a:lnTo>
                  <a:lnTo>
                    <a:pt x="4825" y="1651"/>
                  </a:lnTo>
                  <a:lnTo>
                    <a:pt x="2920" y="2540"/>
                  </a:lnTo>
                  <a:lnTo>
                    <a:pt x="1904" y="4064"/>
                  </a:lnTo>
                  <a:lnTo>
                    <a:pt x="0" y="4953"/>
                  </a:lnTo>
                </a:path>
                <a:path w="8889" h="10160">
                  <a:moveTo>
                    <a:pt x="6730" y="7366"/>
                  </a:moveTo>
                  <a:lnTo>
                    <a:pt x="5714" y="8255"/>
                  </a:lnTo>
                  <a:lnTo>
                    <a:pt x="3809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3264316" y="2310555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3809" y="0"/>
                  </a:moveTo>
                  <a:lnTo>
                    <a:pt x="1904" y="0"/>
                  </a:ln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3262411" y="2311317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4" h="1905">
                  <a:moveTo>
                    <a:pt x="1904" y="0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3224950" y="2278676"/>
              <a:ext cx="43180" cy="60960"/>
            </a:xfrm>
            <a:custGeom>
              <a:avLst/>
              <a:gdLst/>
              <a:ahLst/>
              <a:cxnLst/>
              <a:rect l="l" t="t" r="r" b="b"/>
              <a:pathLst>
                <a:path w="43179" h="60960">
                  <a:moveTo>
                    <a:pt x="43176" y="26163"/>
                  </a:moveTo>
                  <a:lnTo>
                    <a:pt x="41271" y="26163"/>
                  </a:lnTo>
                </a:path>
                <a:path w="43179" h="60960">
                  <a:moveTo>
                    <a:pt x="42287" y="0"/>
                  </a:moveTo>
                  <a:lnTo>
                    <a:pt x="42287" y="889"/>
                  </a:lnTo>
                  <a:lnTo>
                    <a:pt x="39366" y="2540"/>
                  </a:lnTo>
                </a:path>
                <a:path w="43179" h="60960">
                  <a:moveTo>
                    <a:pt x="11555" y="52200"/>
                  </a:moveTo>
                  <a:lnTo>
                    <a:pt x="4825" y="60455"/>
                  </a:lnTo>
                </a:path>
                <a:path w="43179" h="60960">
                  <a:moveTo>
                    <a:pt x="0" y="60455"/>
                  </a:moveTo>
                  <a:lnTo>
                    <a:pt x="5841" y="5220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3238410" y="2319572"/>
              <a:ext cx="1905" cy="3175"/>
            </a:xfrm>
            <a:custGeom>
              <a:avLst/>
              <a:gdLst/>
              <a:ahLst/>
              <a:cxnLst/>
              <a:rect l="l" t="t" r="r" b="b"/>
              <a:pathLst>
                <a:path w="1905" h="3175">
                  <a:moveTo>
                    <a:pt x="1904" y="0"/>
                  </a:moveTo>
                  <a:lnTo>
                    <a:pt x="0" y="3175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3240315" y="2307253"/>
              <a:ext cx="12065" cy="12700"/>
            </a:xfrm>
            <a:custGeom>
              <a:avLst/>
              <a:gdLst/>
              <a:ahLst/>
              <a:cxnLst/>
              <a:rect l="l" t="t" r="r" b="b"/>
              <a:pathLst>
                <a:path w="12064" h="12700">
                  <a:moveTo>
                    <a:pt x="11555" y="0"/>
                  </a:moveTo>
                  <a:lnTo>
                    <a:pt x="0" y="1231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3251871" y="231220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793" y="0"/>
                  </a:moveTo>
                  <a:lnTo>
                    <a:pt x="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3244125" y="2314619"/>
              <a:ext cx="8255" cy="8255"/>
            </a:xfrm>
            <a:custGeom>
              <a:avLst/>
              <a:gdLst/>
              <a:ahLst/>
              <a:cxnLst/>
              <a:rect l="l" t="t" r="r" b="b"/>
              <a:pathLst>
                <a:path w="8254" h="8255">
                  <a:moveTo>
                    <a:pt x="7746" y="0"/>
                  </a:moveTo>
                  <a:lnTo>
                    <a:pt x="0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3236506" y="2322748"/>
              <a:ext cx="7620" cy="8255"/>
            </a:xfrm>
            <a:custGeom>
              <a:avLst/>
              <a:gdLst/>
              <a:ahLst/>
              <a:cxnLst/>
              <a:rect l="l" t="t" r="r" b="b"/>
              <a:pathLst>
                <a:path w="7619" h="8255">
                  <a:moveTo>
                    <a:pt x="7619" y="0"/>
                  </a:moveTo>
                  <a:lnTo>
                    <a:pt x="0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3230791" y="2241209"/>
              <a:ext cx="95885" cy="90170"/>
            </a:xfrm>
            <a:custGeom>
              <a:avLst/>
              <a:gdLst/>
              <a:ahLst/>
              <a:cxnLst/>
              <a:rect l="l" t="t" r="r" b="b"/>
              <a:pathLst>
                <a:path w="95885" h="90169">
                  <a:moveTo>
                    <a:pt x="0" y="89667"/>
                  </a:moveTo>
                  <a:lnTo>
                    <a:pt x="7619" y="81539"/>
                  </a:lnTo>
                </a:path>
                <a:path w="95885" h="90169">
                  <a:moveTo>
                    <a:pt x="95876" y="18670"/>
                  </a:moveTo>
                  <a:lnTo>
                    <a:pt x="84320" y="27687"/>
                  </a:lnTo>
                </a:path>
                <a:path w="95885" h="90169">
                  <a:moveTo>
                    <a:pt x="95876" y="12192"/>
                  </a:moveTo>
                  <a:lnTo>
                    <a:pt x="90162" y="15494"/>
                  </a:lnTo>
                </a:path>
                <a:path w="95885" h="90169">
                  <a:moveTo>
                    <a:pt x="91050" y="4064"/>
                  </a:moveTo>
                  <a:lnTo>
                    <a:pt x="95876" y="0"/>
                  </a:lnTo>
                </a:path>
                <a:path w="95885" h="90169">
                  <a:moveTo>
                    <a:pt x="94860" y="5715"/>
                  </a:moveTo>
                  <a:lnTo>
                    <a:pt x="89146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3326668" y="2250099"/>
              <a:ext cx="14604" cy="10160"/>
            </a:xfrm>
            <a:custGeom>
              <a:avLst/>
              <a:gdLst/>
              <a:ahLst/>
              <a:cxnLst/>
              <a:rect l="l" t="t" r="r" b="b"/>
              <a:pathLst>
                <a:path w="14604" h="10160">
                  <a:moveTo>
                    <a:pt x="14349" y="0"/>
                  </a:moveTo>
                  <a:lnTo>
                    <a:pt x="0" y="977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3326668" y="2222411"/>
              <a:ext cx="33655" cy="31115"/>
            </a:xfrm>
            <a:custGeom>
              <a:avLst/>
              <a:gdLst/>
              <a:ahLst/>
              <a:cxnLst/>
              <a:rect l="l" t="t" r="r" b="b"/>
              <a:pathLst>
                <a:path w="33654" h="31114">
                  <a:moveTo>
                    <a:pt x="33525" y="9779"/>
                  </a:moveTo>
                  <a:lnTo>
                    <a:pt x="27810" y="13081"/>
                  </a:lnTo>
                  <a:lnTo>
                    <a:pt x="22096" y="16257"/>
                  </a:lnTo>
                  <a:lnTo>
                    <a:pt x="16254" y="19559"/>
                  </a:lnTo>
                  <a:lnTo>
                    <a:pt x="10540" y="23623"/>
                  </a:lnTo>
                </a:path>
                <a:path w="33654" h="31114">
                  <a:moveTo>
                    <a:pt x="4825" y="26925"/>
                  </a:moveTo>
                  <a:lnTo>
                    <a:pt x="0" y="30989"/>
                  </a:lnTo>
                </a:path>
                <a:path w="33654" h="31114">
                  <a:moveTo>
                    <a:pt x="0" y="18797"/>
                  </a:moveTo>
                  <a:lnTo>
                    <a:pt x="7619" y="14732"/>
                  </a:lnTo>
                  <a:lnTo>
                    <a:pt x="15365" y="9779"/>
                  </a:lnTo>
                  <a:lnTo>
                    <a:pt x="24000" y="4826"/>
                  </a:lnTo>
                  <a:lnTo>
                    <a:pt x="3263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3293142" y="2225714"/>
              <a:ext cx="69215" cy="43180"/>
            </a:xfrm>
            <a:custGeom>
              <a:avLst/>
              <a:gdLst/>
              <a:ahLst/>
              <a:cxnLst/>
              <a:rect l="l" t="t" r="r" b="b"/>
              <a:pathLst>
                <a:path w="69214" h="43180">
                  <a:moveTo>
                    <a:pt x="68954" y="0"/>
                  </a:moveTo>
                  <a:lnTo>
                    <a:pt x="60319" y="4064"/>
                  </a:lnTo>
                  <a:lnTo>
                    <a:pt x="52700" y="8890"/>
                  </a:lnTo>
                  <a:lnTo>
                    <a:pt x="44065" y="13843"/>
                  </a:lnTo>
                  <a:lnTo>
                    <a:pt x="38350" y="17146"/>
                  </a:lnTo>
                  <a:lnTo>
                    <a:pt x="32509" y="21210"/>
                  </a:lnTo>
                </a:path>
                <a:path w="69214" h="43180">
                  <a:moveTo>
                    <a:pt x="27810" y="30989"/>
                  </a:moveTo>
                  <a:lnTo>
                    <a:pt x="22984" y="35054"/>
                  </a:lnTo>
                  <a:lnTo>
                    <a:pt x="17270" y="39118"/>
                  </a:lnTo>
                  <a:lnTo>
                    <a:pt x="12444" y="43182"/>
                  </a:lnTo>
                </a:path>
                <a:path w="69214" h="43180">
                  <a:moveTo>
                    <a:pt x="0" y="40769"/>
                  </a:moveTo>
                  <a:lnTo>
                    <a:pt x="6603" y="35054"/>
                  </a:lnTo>
                  <a:lnTo>
                    <a:pt x="15238" y="28576"/>
                  </a:lnTo>
                  <a:lnTo>
                    <a:pt x="23873" y="21972"/>
                  </a:lnTo>
                  <a:lnTo>
                    <a:pt x="28699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3313207" y="2250988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6730" y="0"/>
                  </a:moveTo>
                  <a:lnTo>
                    <a:pt x="0" y="4826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3220251" y="2215045"/>
              <a:ext cx="93345" cy="52705"/>
            </a:xfrm>
            <a:custGeom>
              <a:avLst/>
              <a:gdLst/>
              <a:ahLst/>
              <a:cxnLst/>
              <a:rect l="l" t="t" r="r" b="b"/>
              <a:pathLst>
                <a:path w="93345" h="52705">
                  <a:moveTo>
                    <a:pt x="92955" y="40769"/>
                  </a:moveTo>
                  <a:lnTo>
                    <a:pt x="88130" y="44071"/>
                  </a:lnTo>
                  <a:lnTo>
                    <a:pt x="82415" y="48136"/>
                  </a:lnTo>
                  <a:lnTo>
                    <a:pt x="77590" y="52200"/>
                  </a:lnTo>
                </a:path>
                <a:path w="93345" h="52705">
                  <a:moveTo>
                    <a:pt x="8635" y="14732"/>
                  </a:moveTo>
                  <a:lnTo>
                    <a:pt x="0" y="0"/>
                  </a:lnTo>
                </a:path>
                <a:path w="93345" h="52705">
                  <a:moveTo>
                    <a:pt x="13333" y="0"/>
                  </a:moveTo>
                  <a:lnTo>
                    <a:pt x="20064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3231680" y="2216696"/>
              <a:ext cx="6985" cy="10160"/>
            </a:xfrm>
            <a:custGeom>
              <a:avLst/>
              <a:gdLst/>
              <a:ahLst/>
              <a:cxnLst/>
              <a:rect l="l" t="t" r="r" b="b"/>
              <a:pathLst>
                <a:path w="6985" h="10160">
                  <a:moveTo>
                    <a:pt x="6730" y="9779"/>
                  </a:move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3221140" y="2210981"/>
              <a:ext cx="19685" cy="38100"/>
            </a:xfrm>
            <a:custGeom>
              <a:avLst/>
              <a:gdLst/>
              <a:ahLst/>
              <a:cxnLst/>
              <a:rect l="l" t="t" r="r" b="b"/>
              <a:pathLst>
                <a:path w="19685" h="38100">
                  <a:moveTo>
                    <a:pt x="0" y="0"/>
                  </a:moveTo>
                  <a:lnTo>
                    <a:pt x="4825" y="8128"/>
                  </a:lnTo>
                </a:path>
                <a:path w="19685" h="38100">
                  <a:moveTo>
                    <a:pt x="19175" y="37594"/>
                  </a:moveTo>
                  <a:lnTo>
                    <a:pt x="9651" y="204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3228886" y="2224825"/>
              <a:ext cx="23495" cy="34290"/>
            </a:xfrm>
            <a:custGeom>
              <a:avLst/>
              <a:gdLst/>
              <a:ahLst/>
              <a:cxnLst/>
              <a:rect l="l" t="t" r="r" b="b"/>
              <a:pathLst>
                <a:path w="23495" h="34289">
                  <a:moveTo>
                    <a:pt x="18159" y="34292"/>
                  </a:moveTo>
                  <a:lnTo>
                    <a:pt x="13333" y="25274"/>
                  </a:lnTo>
                  <a:lnTo>
                    <a:pt x="11428" y="23750"/>
                  </a:lnTo>
                </a:path>
                <a:path w="23495" h="34289">
                  <a:moveTo>
                    <a:pt x="1904" y="6604"/>
                  </a:moveTo>
                  <a:lnTo>
                    <a:pt x="0" y="4953"/>
                  </a:lnTo>
                </a:path>
                <a:path w="23495" h="34289">
                  <a:moveTo>
                    <a:pt x="11428" y="0"/>
                  </a:moveTo>
                  <a:lnTo>
                    <a:pt x="22984" y="20448"/>
                  </a:lnTo>
                </a:path>
                <a:path w="23495" h="34289">
                  <a:moveTo>
                    <a:pt x="21080" y="22099"/>
                  </a:moveTo>
                  <a:lnTo>
                    <a:pt x="952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3206790" y="2194597"/>
              <a:ext cx="37465" cy="55244"/>
            </a:xfrm>
            <a:custGeom>
              <a:avLst/>
              <a:gdLst/>
              <a:ahLst/>
              <a:cxnLst/>
              <a:rect l="l" t="t" r="r" b="b"/>
              <a:pathLst>
                <a:path w="37464" h="55244">
                  <a:moveTo>
                    <a:pt x="19175" y="24512"/>
                  </a:moveTo>
                  <a:lnTo>
                    <a:pt x="24889" y="34292"/>
                  </a:lnTo>
                  <a:lnTo>
                    <a:pt x="29715" y="40896"/>
                  </a:lnTo>
                  <a:lnTo>
                    <a:pt x="37334" y="54740"/>
                  </a:lnTo>
                </a:path>
                <a:path w="37464" h="55244">
                  <a:moveTo>
                    <a:pt x="12444" y="18035"/>
                  </a:moveTo>
                  <a:lnTo>
                    <a:pt x="0" y="0"/>
                  </a:lnTo>
                </a:path>
                <a:path w="37464" h="55244">
                  <a:moveTo>
                    <a:pt x="13460" y="20448"/>
                  </a:moveTo>
                  <a:lnTo>
                    <a:pt x="12444" y="18035"/>
                  </a:lnTo>
                </a:path>
                <a:path w="37464" h="55244">
                  <a:moveTo>
                    <a:pt x="18159" y="5715"/>
                  </a:moveTo>
                  <a:lnTo>
                    <a:pt x="22984" y="13081"/>
                  </a:lnTo>
                  <a:lnTo>
                    <a:pt x="26794" y="204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3223045" y="2201963"/>
              <a:ext cx="8890" cy="15240"/>
            </a:xfrm>
            <a:custGeom>
              <a:avLst/>
              <a:gdLst/>
              <a:ahLst/>
              <a:cxnLst/>
              <a:rect l="l" t="t" r="r" b="b"/>
              <a:pathLst>
                <a:path w="8889" h="15239">
                  <a:moveTo>
                    <a:pt x="8635" y="14732"/>
                  </a:moveTo>
                  <a:lnTo>
                    <a:pt x="4825" y="7366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3181773" y="2157129"/>
              <a:ext cx="43180" cy="53975"/>
            </a:xfrm>
            <a:custGeom>
              <a:avLst/>
              <a:gdLst/>
              <a:ahLst/>
              <a:cxnLst/>
              <a:rect l="l" t="t" r="r" b="b"/>
              <a:pathLst>
                <a:path w="43180" h="53975">
                  <a:moveTo>
                    <a:pt x="25016" y="33403"/>
                  </a:moveTo>
                  <a:lnTo>
                    <a:pt x="29842" y="40007"/>
                  </a:lnTo>
                  <a:lnTo>
                    <a:pt x="34540" y="46484"/>
                  </a:lnTo>
                  <a:lnTo>
                    <a:pt x="39366" y="53851"/>
                  </a:lnTo>
                </a:path>
                <a:path w="43180" h="53975">
                  <a:moveTo>
                    <a:pt x="33652" y="28576"/>
                  </a:moveTo>
                  <a:lnTo>
                    <a:pt x="38477" y="35943"/>
                  </a:lnTo>
                  <a:lnTo>
                    <a:pt x="43176" y="43182"/>
                  </a:lnTo>
                </a:path>
                <a:path w="43180" h="53975">
                  <a:moveTo>
                    <a:pt x="41271" y="44833"/>
                  </a:moveTo>
                  <a:lnTo>
                    <a:pt x="33652" y="34292"/>
                  </a:lnTo>
                </a:path>
                <a:path w="43180" h="53975">
                  <a:moveTo>
                    <a:pt x="12571" y="18797"/>
                  </a:moveTo>
                  <a:lnTo>
                    <a:pt x="0" y="3302"/>
                  </a:lnTo>
                </a:path>
                <a:path w="43180" h="53975">
                  <a:moveTo>
                    <a:pt x="0" y="762"/>
                  </a:moveTo>
                  <a:lnTo>
                    <a:pt x="4825" y="7366"/>
                  </a:lnTo>
                </a:path>
                <a:path w="43180" h="53975">
                  <a:moveTo>
                    <a:pt x="12571" y="0"/>
                  </a:moveTo>
                  <a:lnTo>
                    <a:pt x="18286" y="7366"/>
                  </a:lnTo>
                </a:path>
                <a:path w="43180" h="53975">
                  <a:moveTo>
                    <a:pt x="14476" y="7366"/>
                  </a:moveTo>
                  <a:lnTo>
                    <a:pt x="10667" y="2413"/>
                  </a:lnTo>
                </a:path>
                <a:path w="43180" h="53975">
                  <a:moveTo>
                    <a:pt x="18286" y="26925"/>
                  </a:moveTo>
                  <a:lnTo>
                    <a:pt x="12571" y="18797"/>
                  </a:lnTo>
                </a:path>
                <a:path w="43180" h="53975">
                  <a:moveTo>
                    <a:pt x="4825" y="7366"/>
                  </a:moveTo>
                  <a:lnTo>
                    <a:pt x="8635" y="11430"/>
                  </a:lnTo>
                  <a:lnTo>
                    <a:pt x="11555" y="15494"/>
                  </a:lnTo>
                  <a:lnTo>
                    <a:pt x="15365" y="19559"/>
                  </a:lnTo>
                  <a:lnTo>
                    <a:pt x="19302" y="245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3200060" y="2164496"/>
              <a:ext cx="10795" cy="13970"/>
            </a:xfrm>
            <a:custGeom>
              <a:avLst/>
              <a:gdLst/>
              <a:ahLst/>
              <a:cxnLst/>
              <a:rect l="l" t="t" r="r" b="b"/>
              <a:pathLst>
                <a:path w="10794" h="13969">
                  <a:moveTo>
                    <a:pt x="0" y="0"/>
                  </a:moveTo>
                  <a:lnTo>
                    <a:pt x="4825" y="7366"/>
                  </a:lnTo>
                  <a:lnTo>
                    <a:pt x="1054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3178980" y="2157129"/>
              <a:ext cx="29209" cy="24130"/>
            </a:xfrm>
            <a:custGeom>
              <a:avLst/>
              <a:gdLst/>
              <a:ahLst/>
              <a:cxnLst/>
              <a:rect l="l" t="t" r="r" b="b"/>
              <a:pathLst>
                <a:path w="29210" h="24130">
                  <a:moveTo>
                    <a:pt x="28699" y="23623"/>
                  </a:moveTo>
                  <a:lnTo>
                    <a:pt x="24889" y="17908"/>
                  </a:lnTo>
                  <a:lnTo>
                    <a:pt x="21080" y="12192"/>
                  </a:lnTo>
                  <a:lnTo>
                    <a:pt x="17270" y="7366"/>
                  </a:lnTo>
                </a:path>
                <a:path w="29210" h="24130">
                  <a:moveTo>
                    <a:pt x="15365" y="0"/>
                  </a:moveTo>
                  <a:lnTo>
                    <a:pt x="15365" y="762"/>
                  </a:lnTo>
                  <a:lnTo>
                    <a:pt x="14349" y="762"/>
                  </a:lnTo>
                  <a:lnTo>
                    <a:pt x="13460" y="1651"/>
                  </a:lnTo>
                  <a:lnTo>
                    <a:pt x="13460" y="2413"/>
                  </a:lnTo>
                </a:path>
                <a:path w="29210" h="24130">
                  <a:moveTo>
                    <a:pt x="2793" y="3302"/>
                  </a:moveTo>
                  <a:lnTo>
                    <a:pt x="1904" y="1651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3173265" y="2506401"/>
              <a:ext cx="0" cy="12700"/>
            </a:xfrm>
            <a:custGeom>
              <a:avLst/>
              <a:gdLst/>
              <a:ahLst/>
              <a:cxnLst/>
              <a:rect l="l" t="t" r="r" b="b"/>
              <a:pathLst>
                <a:path h="12700">
                  <a:moveTo>
                    <a:pt x="-13714" y="6096"/>
                  </a:moveTo>
                  <a:lnTo>
                    <a:pt x="13714" y="6096"/>
                  </a:lnTo>
                </a:path>
              </a:pathLst>
            </a:custGeom>
            <a:ln w="121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3173265" y="2501448"/>
              <a:ext cx="0" cy="5080"/>
            </a:xfrm>
            <a:custGeom>
              <a:avLst/>
              <a:gdLst/>
              <a:ahLst/>
              <a:cxnLst/>
              <a:rect l="l" t="t" r="r" b="b"/>
              <a:pathLst>
                <a:path h="5080">
                  <a:moveTo>
                    <a:pt x="-13714" y="2476"/>
                  </a:moveTo>
                  <a:lnTo>
                    <a:pt x="13714" y="2476"/>
                  </a:lnTo>
                </a:path>
              </a:pathLst>
            </a:custGeom>
            <a:ln w="495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3136819" y="2516181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3157900" y="2445945"/>
              <a:ext cx="5080" cy="12700"/>
            </a:xfrm>
            <a:custGeom>
              <a:avLst/>
              <a:gdLst/>
              <a:ahLst/>
              <a:cxnLst/>
              <a:rect l="l" t="t" r="r" b="b"/>
              <a:pathLst>
                <a:path w="5080" h="12700">
                  <a:moveTo>
                    <a:pt x="0" y="12319"/>
                  </a:moveTo>
                  <a:lnTo>
                    <a:pt x="4698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3144439" y="249255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3144439" y="1860947"/>
              <a:ext cx="44450" cy="631825"/>
            </a:xfrm>
            <a:custGeom>
              <a:avLst/>
              <a:gdLst/>
              <a:ahLst/>
              <a:cxnLst/>
              <a:rect l="l" t="t" r="r" b="b"/>
              <a:pathLst>
                <a:path w="44450" h="631825">
                  <a:moveTo>
                    <a:pt x="10540" y="603796"/>
                  </a:moveTo>
                  <a:lnTo>
                    <a:pt x="0" y="631610"/>
                  </a:lnTo>
                </a:path>
                <a:path w="44450" h="631825">
                  <a:moveTo>
                    <a:pt x="10540" y="603796"/>
                  </a:moveTo>
                  <a:lnTo>
                    <a:pt x="13460" y="597318"/>
                  </a:lnTo>
                </a:path>
                <a:path w="44450" h="631825">
                  <a:moveTo>
                    <a:pt x="24889" y="569503"/>
                  </a:moveTo>
                  <a:lnTo>
                    <a:pt x="22984" y="573695"/>
                  </a:lnTo>
                  <a:lnTo>
                    <a:pt x="18159" y="584998"/>
                  </a:lnTo>
                </a:path>
                <a:path w="44450" h="631825">
                  <a:moveTo>
                    <a:pt x="32636" y="292880"/>
                  </a:moveTo>
                  <a:lnTo>
                    <a:pt x="26794" y="287165"/>
                  </a:lnTo>
                </a:path>
                <a:path w="44450" h="631825">
                  <a:moveTo>
                    <a:pt x="32636" y="275734"/>
                  </a:moveTo>
                  <a:lnTo>
                    <a:pt x="22984" y="268367"/>
                  </a:lnTo>
                </a:path>
                <a:path w="44450" h="631825">
                  <a:moveTo>
                    <a:pt x="30731" y="279798"/>
                  </a:moveTo>
                  <a:lnTo>
                    <a:pt x="22096" y="272559"/>
                  </a:lnTo>
                </a:path>
                <a:path w="44450" h="631825">
                  <a:moveTo>
                    <a:pt x="25905" y="285514"/>
                  </a:moveTo>
                  <a:lnTo>
                    <a:pt x="31620" y="291229"/>
                  </a:lnTo>
                </a:path>
                <a:path w="44450" h="631825">
                  <a:moveTo>
                    <a:pt x="3809" y="0"/>
                  </a:moveTo>
                  <a:lnTo>
                    <a:pt x="41271" y="0"/>
                  </a:lnTo>
                </a:path>
                <a:path w="44450" h="631825">
                  <a:moveTo>
                    <a:pt x="43176" y="292880"/>
                  </a:moveTo>
                  <a:lnTo>
                    <a:pt x="39366" y="288816"/>
                  </a:lnTo>
                </a:path>
                <a:path w="44450" h="631825">
                  <a:moveTo>
                    <a:pt x="40255" y="284751"/>
                  </a:moveTo>
                  <a:lnTo>
                    <a:pt x="44065" y="289705"/>
                  </a:lnTo>
                </a:path>
                <a:path w="44450" h="631825">
                  <a:moveTo>
                    <a:pt x="39366" y="288816"/>
                  </a:moveTo>
                  <a:lnTo>
                    <a:pt x="38350" y="287165"/>
                  </a:lnTo>
                </a:path>
                <a:path w="44450" h="631825">
                  <a:moveTo>
                    <a:pt x="30731" y="279798"/>
                  </a:moveTo>
                  <a:lnTo>
                    <a:pt x="29715" y="279036"/>
                  </a:lnTo>
                  <a:lnTo>
                    <a:pt x="29715" y="278274"/>
                  </a:lnTo>
                  <a:lnTo>
                    <a:pt x="30731" y="278274"/>
                  </a:lnTo>
                  <a:lnTo>
                    <a:pt x="30731" y="277385"/>
                  </a:lnTo>
                  <a:lnTo>
                    <a:pt x="30731" y="276623"/>
                  </a:lnTo>
                </a:path>
                <a:path w="44450" h="631825">
                  <a:moveTo>
                    <a:pt x="30731" y="276623"/>
                  </a:moveTo>
                  <a:lnTo>
                    <a:pt x="31620" y="275734"/>
                  </a:lnTo>
                  <a:lnTo>
                    <a:pt x="32636" y="275734"/>
                  </a:lnTo>
                </a:path>
                <a:path w="44450" h="631825">
                  <a:moveTo>
                    <a:pt x="38350" y="287165"/>
                  </a:moveTo>
                  <a:lnTo>
                    <a:pt x="35429" y="284751"/>
                  </a:lnTo>
                  <a:lnTo>
                    <a:pt x="34540" y="283100"/>
                  </a:lnTo>
                  <a:lnTo>
                    <a:pt x="31620" y="280687"/>
                  </a:lnTo>
                  <a:lnTo>
                    <a:pt x="30731" y="279798"/>
                  </a:lnTo>
                </a:path>
                <a:path w="44450" h="631825">
                  <a:moveTo>
                    <a:pt x="32636" y="275734"/>
                  </a:moveTo>
                  <a:lnTo>
                    <a:pt x="34540" y="278274"/>
                  </a:lnTo>
                  <a:lnTo>
                    <a:pt x="36445" y="279036"/>
                  </a:lnTo>
                </a:path>
                <a:path w="44450" h="631825">
                  <a:moveTo>
                    <a:pt x="36445" y="279036"/>
                  </a:moveTo>
                  <a:lnTo>
                    <a:pt x="38350" y="282338"/>
                  </a:lnTo>
                  <a:lnTo>
                    <a:pt x="40255" y="2847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3335934" y="1898548"/>
              <a:ext cx="130175" cy="39370"/>
            </a:xfrm>
            <a:custGeom>
              <a:avLst/>
              <a:gdLst/>
              <a:ahLst/>
              <a:cxnLst/>
              <a:rect l="l" t="t" r="r" b="b"/>
              <a:pathLst>
                <a:path w="130175" h="39369">
                  <a:moveTo>
                    <a:pt x="130035" y="0"/>
                  </a:moveTo>
                  <a:lnTo>
                    <a:pt x="1016" y="0"/>
                  </a:lnTo>
                  <a:lnTo>
                    <a:pt x="1016" y="3302"/>
                  </a:lnTo>
                  <a:lnTo>
                    <a:pt x="1016" y="7366"/>
                  </a:lnTo>
                  <a:lnTo>
                    <a:pt x="0" y="7366"/>
                  </a:lnTo>
                  <a:lnTo>
                    <a:pt x="0" y="38862"/>
                  </a:lnTo>
                  <a:lnTo>
                    <a:pt x="130035" y="38862"/>
                  </a:lnTo>
                  <a:lnTo>
                    <a:pt x="130035" y="34798"/>
                  </a:lnTo>
                  <a:lnTo>
                    <a:pt x="130035" y="31496"/>
                  </a:lnTo>
                  <a:lnTo>
                    <a:pt x="130035" y="7366"/>
                  </a:lnTo>
                  <a:lnTo>
                    <a:pt x="130035" y="3302"/>
                  </a:lnTo>
                  <a:lnTo>
                    <a:pt x="130035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3340761" y="1885586"/>
              <a:ext cx="129539" cy="31750"/>
            </a:xfrm>
            <a:custGeom>
              <a:avLst/>
              <a:gdLst/>
              <a:ahLst/>
              <a:cxnLst/>
              <a:rect l="l" t="t" r="r" b="b"/>
              <a:pathLst>
                <a:path w="129539" h="31750">
                  <a:moveTo>
                    <a:pt x="0" y="31497"/>
                  </a:moveTo>
                  <a:lnTo>
                    <a:pt x="129024" y="31497"/>
                  </a:lnTo>
                  <a:lnTo>
                    <a:pt x="129024" y="0"/>
                  </a:lnTo>
                  <a:lnTo>
                    <a:pt x="0" y="0"/>
                  </a:lnTo>
                  <a:lnTo>
                    <a:pt x="0" y="3149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3366923" y="1865011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60" h="1905">
                  <a:moveTo>
                    <a:pt x="-13716" y="825"/>
                  </a:moveTo>
                  <a:lnTo>
                    <a:pt x="49273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3485912" y="1898414"/>
              <a:ext cx="103505" cy="3810"/>
            </a:xfrm>
            <a:custGeom>
              <a:avLst/>
              <a:gdLst/>
              <a:ahLst/>
              <a:cxnLst/>
              <a:rect l="l" t="t" r="r" b="b"/>
              <a:pathLst>
                <a:path w="103504" h="3810">
                  <a:moveTo>
                    <a:pt x="-13716" y="1651"/>
                  </a:moveTo>
                  <a:lnTo>
                    <a:pt x="117212" y="1651"/>
                  </a:lnTo>
                </a:path>
              </a:pathLst>
            </a:custGeom>
            <a:ln w="307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3465720" y="191149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3461911" y="189930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3464704" y="1914798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3460895" y="1918862"/>
              <a:ext cx="10160" cy="1270"/>
            </a:xfrm>
            <a:custGeom>
              <a:avLst/>
              <a:gdLst/>
              <a:ahLst/>
              <a:cxnLst/>
              <a:rect l="l" t="t" r="r" b="b"/>
              <a:pathLst>
                <a:path w="10160" h="1269">
                  <a:moveTo>
                    <a:pt x="0" y="762"/>
                  </a:moveTo>
                  <a:lnTo>
                    <a:pt x="965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3460006" y="1918862"/>
              <a:ext cx="8890" cy="0"/>
            </a:xfrm>
            <a:custGeom>
              <a:avLst/>
              <a:gdLst/>
              <a:ahLst/>
              <a:cxnLst/>
              <a:rect l="l" t="t" r="r" b="b"/>
              <a:pathLst>
                <a:path w="8889">
                  <a:moveTo>
                    <a:pt x="4317" y="-13716"/>
                  </a:moveTo>
                  <a:lnTo>
                    <a:pt x="4317" y="13716"/>
                  </a:lnTo>
                </a:path>
              </a:pathLst>
            </a:custGeom>
            <a:ln w="863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3437910" y="1868186"/>
              <a:ext cx="34925" cy="2540"/>
            </a:xfrm>
            <a:custGeom>
              <a:avLst/>
              <a:gdLst/>
              <a:ahLst/>
              <a:cxnLst/>
              <a:rect l="l" t="t" r="r" b="b"/>
              <a:pathLst>
                <a:path w="34925" h="2539">
                  <a:moveTo>
                    <a:pt x="-13716" y="1270"/>
                  </a:moveTo>
                  <a:lnTo>
                    <a:pt x="48257" y="1270"/>
                  </a:lnTo>
                </a:path>
              </a:pathLst>
            </a:custGeom>
            <a:ln w="2997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3494547" y="1905780"/>
              <a:ext cx="11430" cy="4445"/>
            </a:xfrm>
            <a:custGeom>
              <a:avLst/>
              <a:gdLst/>
              <a:ahLst/>
              <a:cxnLst/>
              <a:rect l="l" t="t" r="r" b="b"/>
              <a:pathLst>
                <a:path w="11429" h="4444">
                  <a:moveTo>
                    <a:pt x="9524" y="1651"/>
                  </a:moveTo>
                  <a:lnTo>
                    <a:pt x="5714" y="762"/>
                  </a:lnTo>
                  <a:lnTo>
                    <a:pt x="0" y="0"/>
                  </a:lnTo>
                </a:path>
                <a:path w="11429" h="4444">
                  <a:moveTo>
                    <a:pt x="11428" y="4064"/>
                  </a:moveTo>
                  <a:lnTo>
                    <a:pt x="11428" y="2413"/>
                  </a:lnTo>
                  <a:lnTo>
                    <a:pt x="952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3482991" y="1903367"/>
              <a:ext cx="8890" cy="5715"/>
            </a:xfrm>
            <a:custGeom>
              <a:avLst/>
              <a:gdLst/>
              <a:ahLst/>
              <a:cxnLst/>
              <a:rect l="l" t="t" r="r" b="b"/>
              <a:pathLst>
                <a:path w="8889" h="5714">
                  <a:moveTo>
                    <a:pt x="6730" y="762"/>
                  </a:moveTo>
                  <a:lnTo>
                    <a:pt x="5714" y="0"/>
                  </a:lnTo>
                </a:path>
                <a:path w="8889" h="5714">
                  <a:moveTo>
                    <a:pt x="7619" y="762"/>
                  </a:moveTo>
                  <a:lnTo>
                    <a:pt x="6730" y="762"/>
                  </a:lnTo>
                </a:path>
                <a:path w="8889" h="5714">
                  <a:moveTo>
                    <a:pt x="7619" y="2413"/>
                  </a:moveTo>
                  <a:lnTo>
                    <a:pt x="8635" y="2413"/>
                  </a:lnTo>
                </a:path>
                <a:path w="8889" h="5714">
                  <a:moveTo>
                    <a:pt x="6730" y="3175"/>
                  </a:moveTo>
                  <a:lnTo>
                    <a:pt x="7619" y="2413"/>
                  </a:lnTo>
                </a:path>
                <a:path w="8889" h="5714">
                  <a:moveTo>
                    <a:pt x="4825" y="4064"/>
                  </a:moveTo>
                  <a:lnTo>
                    <a:pt x="6730" y="3175"/>
                  </a:lnTo>
                </a:path>
                <a:path w="8889" h="5714">
                  <a:moveTo>
                    <a:pt x="3809" y="4826"/>
                  </a:moveTo>
                  <a:lnTo>
                    <a:pt x="4825" y="4064"/>
                  </a:lnTo>
                </a:path>
                <a:path w="8889" h="5714">
                  <a:moveTo>
                    <a:pt x="0" y="5715"/>
                  </a:moveTo>
                  <a:lnTo>
                    <a:pt x="3809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3477276" y="1909083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4698" y="0"/>
                  </a:moveTo>
                  <a:lnTo>
                    <a:pt x="5714" y="0"/>
                  </a:lnTo>
                </a:path>
                <a:path w="5714" h="1269">
                  <a:moveTo>
                    <a:pt x="0" y="762"/>
                  </a:moveTo>
                  <a:lnTo>
                    <a:pt x="469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3474356" y="1909845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1904" y="0"/>
                  </a:moveTo>
                  <a:lnTo>
                    <a:pt x="2920" y="0"/>
                  </a:lnTo>
                </a:path>
                <a:path w="3175" h="1269">
                  <a:moveTo>
                    <a:pt x="0" y="762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3472451" y="1910607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4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3466736" y="1910607"/>
              <a:ext cx="5715" cy="1270"/>
            </a:xfrm>
            <a:custGeom>
              <a:avLst/>
              <a:gdLst/>
              <a:ahLst/>
              <a:cxnLst/>
              <a:rect l="l" t="t" r="r" b="b"/>
              <a:pathLst>
                <a:path w="5714" h="1269">
                  <a:moveTo>
                    <a:pt x="3809" y="0"/>
                  </a:moveTo>
                  <a:lnTo>
                    <a:pt x="5714" y="0"/>
                  </a:lnTo>
                </a:path>
                <a:path w="5714" h="1269">
                  <a:moveTo>
                    <a:pt x="1904" y="0"/>
                  </a:moveTo>
                  <a:lnTo>
                    <a:pt x="3809" y="0"/>
                  </a:lnTo>
                </a:path>
                <a:path w="5714" h="1269">
                  <a:moveTo>
                    <a:pt x="0" y="889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3492515" y="1905780"/>
              <a:ext cx="3175" cy="8255"/>
            </a:xfrm>
            <a:custGeom>
              <a:avLst/>
              <a:gdLst/>
              <a:ahLst/>
              <a:cxnLst/>
              <a:rect l="l" t="t" r="r" b="b"/>
              <a:pathLst>
                <a:path w="3175" h="8255">
                  <a:moveTo>
                    <a:pt x="2920" y="8128"/>
                  </a:moveTo>
                  <a:lnTo>
                    <a:pt x="1015" y="2413"/>
                  </a:lnTo>
                </a:path>
                <a:path w="3175" h="8255">
                  <a:moveTo>
                    <a:pt x="2031" y="0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3493531" y="1908194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4">
                  <a:moveTo>
                    <a:pt x="5714" y="4064"/>
                  </a:moveTo>
                  <a:lnTo>
                    <a:pt x="6730" y="4064"/>
                  </a:lnTo>
                </a:path>
                <a:path w="6985" h="4444">
                  <a:moveTo>
                    <a:pt x="4825" y="1651"/>
                  </a:moveTo>
                  <a:lnTo>
                    <a:pt x="1904" y="889"/>
                  </a:lnTo>
                  <a:lnTo>
                    <a:pt x="1015" y="88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3494547" y="1912258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70" h="1905">
                  <a:moveTo>
                    <a:pt x="888" y="1651"/>
                  </a:moveTo>
                  <a:lnTo>
                    <a:pt x="888" y="889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3467625" y="1899303"/>
              <a:ext cx="22225" cy="5080"/>
            </a:xfrm>
            <a:custGeom>
              <a:avLst/>
              <a:gdLst/>
              <a:ahLst/>
              <a:cxnLst/>
              <a:rect l="l" t="t" r="r" b="b"/>
              <a:pathLst>
                <a:path w="22225" h="5080">
                  <a:moveTo>
                    <a:pt x="0" y="0"/>
                  </a:moveTo>
                  <a:lnTo>
                    <a:pt x="3809" y="0"/>
                  </a:lnTo>
                  <a:lnTo>
                    <a:pt x="7746" y="0"/>
                  </a:lnTo>
                  <a:lnTo>
                    <a:pt x="10540" y="762"/>
                  </a:lnTo>
                  <a:lnTo>
                    <a:pt x="13460" y="1524"/>
                  </a:lnTo>
                </a:path>
                <a:path w="22225" h="5080">
                  <a:moveTo>
                    <a:pt x="13460" y="1524"/>
                  </a:moveTo>
                  <a:lnTo>
                    <a:pt x="17270" y="2413"/>
                  </a:lnTo>
                  <a:lnTo>
                    <a:pt x="20191" y="4064"/>
                  </a:lnTo>
                </a:path>
                <a:path w="22225" h="5080">
                  <a:moveTo>
                    <a:pt x="20191" y="4064"/>
                  </a:moveTo>
                  <a:lnTo>
                    <a:pt x="22096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3470546" y="1913147"/>
              <a:ext cx="11430" cy="1905"/>
            </a:xfrm>
            <a:custGeom>
              <a:avLst/>
              <a:gdLst/>
              <a:ahLst/>
              <a:cxnLst/>
              <a:rect l="l" t="t" r="r" b="b"/>
              <a:pathLst>
                <a:path w="11429" h="1905">
                  <a:moveTo>
                    <a:pt x="0" y="1651"/>
                  </a:moveTo>
                  <a:lnTo>
                    <a:pt x="3809" y="762"/>
                  </a:lnTo>
                </a:path>
                <a:path w="11429" h="1905">
                  <a:moveTo>
                    <a:pt x="3809" y="762"/>
                  </a:moveTo>
                  <a:lnTo>
                    <a:pt x="7619" y="0"/>
                  </a:lnTo>
                  <a:lnTo>
                    <a:pt x="1142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3481975" y="1908194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80">
                  <a:moveTo>
                    <a:pt x="0" y="4953"/>
                  </a:moveTo>
                  <a:lnTo>
                    <a:pt x="2920" y="4064"/>
                  </a:lnTo>
                  <a:lnTo>
                    <a:pt x="5841" y="3302"/>
                  </a:lnTo>
                </a:path>
                <a:path w="12064" h="5080">
                  <a:moveTo>
                    <a:pt x="5841" y="3302"/>
                  </a:moveTo>
                  <a:lnTo>
                    <a:pt x="6730" y="2413"/>
                  </a:lnTo>
                  <a:lnTo>
                    <a:pt x="8635" y="2413"/>
                  </a:lnTo>
                  <a:lnTo>
                    <a:pt x="10540" y="1651"/>
                  </a:lnTo>
                  <a:lnTo>
                    <a:pt x="11555" y="889"/>
                  </a:lnTo>
                  <a:lnTo>
                    <a:pt x="1155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3470546" y="1916322"/>
              <a:ext cx="13970" cy="2540"/>
            </a:xfrm>
            <a:custGeom>
              <a:avLst/>
              <a:gdLst/>
              <a:ahLst/>
              <a:cxnLst/>
              <a:rect l="l" t="t" r="r" b="b"/>
              <a:pathLst>
                <a:path w="13970" h="2539">
                  <a:moveTo>
                    <a:pt x="0" y="2540"/>
                  </a:moveTo>
                  <a:lnTo>
                    <a:pt x="8635" y="889"/>
                  </a:lnTo>
                  <a:lnTo>
                    <a:pt x="1346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3484007" y="1915560"/>
              <a:ext cx="5080" cy="1270"/>
            </a:xfrm>
            <a:custGeom>
              <a:avLst/>
              <a:gdLst/>
              <a:ahLst/>
              <a:cxnLst/>
              <a:rect l="l" t="t" r="r" b="b"/>
              <a:pathLst>
                <a:path w="5079" h="1269">
                  <a:moveTo>
                    <a:pt x="0" y="762"/>
                  </a:moveTo>
                  <a:lnTo>
                    <a:pt x="469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3468641" y="1917973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69">
                  <a:moveTo>
                    <a:pt x="0" y="889"/>
                  </a:moveTo>
                  <a:lnTo>
                    <a:pt x="673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3475371" y="1912258"/>
              <a:ext cx="24130" cy="5715"/>
            </a:xfrm>
            <a:custGeom>
              <a:avLst/>
              <a:gdLst/>
              <a:ahLst/>
              <a:cxnLst/>
              <a:rect l="l" t="t" r="r" b="b"/>
              <a:pathLst>
                <a:path w="24129" h="5714">
                  <a:moveTo>
                    <a:pt x="0" y="5715"/>
                  </a:moveTo>
                  <a:lnTo>
                    <a:pt x="7619" y="4064"/>
                  </a:lnTo>
                  <a:lnTo>
                    <a:pt x="13333" y="3302"/>
                  </a:lnTo>
                </a:path>
                <a:path w="24129" h="5714">
                  <a:moveTo>
                    <a:pt x="13333" y="3302"/>
                  </a:moveTo>
                  <a:lnTo>
                    <a:pt x="17143" y="2540"/>
                  </a:lnTo>
                  <a:lnTo>
                    <a:pt x="20064" y="1651"/>
                  </a:lnTo>
                  <a:lnTo>
                    <a:pt x="21969" y="889"/>
                  </a:lnTo>
                  <a:lnTo>
                    <a:pt x="23873" y="889"/>
                  </a:lnTo>
                  <a:lnTo>
                    <a:pt x="2387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3488705" y="1909845"/>
              <a:ext cx="17780" cy="5715"/>
            </a:xfrm>
            <a:custGeom>
              <a:avLst/>
              <a:gdLst/>
              <a:ahLst/>
              <a:cxnLst/>
              <a:rect l="l" t="t" r="r" b="b"/>
              <a:pathLst>
                <a:path w="17779" h="5714">
                  <a:moveTo>
                    <a:pt x="0" y="5715"/>
                  </a:moveTo>
                  <a:lnTo>
                    <a:pt x="2920" y="5715"/>
                  </a:lnTo>
                  <a:lnTo>
                    <a:pt x="5841" y="4953"/>
                  </a:lnTo>
                  <a:lnTo>
                    <a:pt x="8635" y="4064"/>
                  </a:lnTo>
                  <a:lnTo>
                    <a:pt x="10540" y="3302"/>
                  </a:lnTo>
                  <a:lnTo>
                    <a:pt x="13460" y="2413"/>
                  </a:lnTo>
                  <a:lnTo>
                    <a:pt x="15365" y="1651"/>
                  </a:lnTo>
                  <a:lnTo>
                    <a:pt x="16381" y="762"/>
                  </a:lnTo>
                  <a:lnTo>
                    <a:pt x="17270" y="762"/>
                  </a:lnTo>
                  <a:lnTo>
                    <a:pt x="1727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3489721" y="1904129"/>
              <a:ext cx="10795" cy="9525"/>
            </a:xfrm>
            <a:custGeom>
              <a:avLst/>
              <a:gdLst/>
              <a:ahLst/>
              <a:cxnLst/>
              <a:rect l="l" t="t" r="r" b="b"/>
              <a:pathLst>
                <a:path w="10795" h="9525">
                  <a:moveTo>
                    <a:pt x="1904" y="1651"/>
                  </a:moveTo>
                  <a:lnTo>
                    <a:pt x="1904" y="889"/>
                  </a:lnTo>
                  <a:lnTo>
                    <a:pt x="888" y="0"/>
                  </a:lnTo>
                </a:path>
                <a:path w="10795" h="9525">
                  <a:moveTo>
                    <a:pt x="0" y="0"/>
                  </a:moveTo>
                  <a:lnTo>
                    <a:pt x="1904" y="889"/>
                  </a:lnTo>
                  <a:lnTo>
                    <a:pt x="2793" y="1651"/>
                  </a:lnTo>
                  <a:lnTo>
                    <a:pt x="3809" y="2413"/>
                  </a:lnTo>
                  <a:lnTo>
                    <a:pt x="3809" y="4064"/>
                  </a:lnTo>
                </a:path>
                <a:path w="10795" h="9525">
                  <a:moveTo>
                    <a:pt x="8635" y="5715"/>
                  </a:moveTo>
                  <a:lnTo>
                    <a:pt x="9524" y="5715"/>
                  </a:lnTo>
                  <a:lnTo>
                    <a:pt x="10540" y="6477"/>
                  </a:lnTo>
                  <a:lnTo>
                    <a:pt x="10540" y="7366"/>
                  </a:lnTo>
                  <a:lnTo>
                    <a:pt x="10540" y="8128"/>
                  </a:lnTo>
                </a:path>
                <a:path w="10795" h="9525">
                  <a:moveTo>
                    <a:pt x="4825" y="5715"/>
                  </a:moveTo>
                  <a:lnTo>
                    <a:pt x="6730" y="6477"/>
                  </a:lnTo>
                  <a:lnTo>
                    <a:pt x="7619" y="7366"/>
                  </a:lnTo>
                  <a:lnTo>
                    <a:pt x="8635" y="7366"/>
                  </a:lnTo>
                  <a:lnTo>
                    <a:pt x="8635" y="8128"/>
                  </a:lnTo>
                  <a:lnTo>
                    <a:pt x="8635" y="90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3455180" y="1911496"/>
              <a:ext cx="6985" cy="1270"/>
            </a:xfrm>
            <a:custGeom>
              <a:avLst/>
              <a:gdLst/>
              <a:ahLst/>
              <a:cxnLst/>
              <a:rect l="l" t="t" r="r" b="b"/>
              <a:pathLst>
                <a:path w="6985" h="1269">
                  <a:moveTo>
                    <a:pt x="0" y="762"/>
                  </a:moveTo>
                  <a:lnTo>
                    <a:pt x="673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3456069" y="1899303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3456069" y="1914798"/>
              <a:ext cx="8890" cy="1270"/>
            </a:xfrm>
            <a:custGeom>
              <a:avLst/>
              <a:gdLst/>
              <a:ahLst/>
              <a:cxnLst/>
              <a:rect l="l" t="t" r="r" b="b"/>
              <a:pathLst>
                <a:path w="8889" h="1269">
                  <a:moveTo>
                    <a:pt x="0" y="762"/>
                  </a:moveTo>
                  <a:lnTo>
                    <a:pt x="863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3456069" y="1919624"/>
              <a:ext cx="5080" cy="0"/>
            </a:xfrm>
            <a:custGeom>
              <a:avLst/>
              <a:gdLst/>
              <a:ahLst/>
              <a:cxnLst/>
              <a:rect l="l" t="t" r="r" b="b"/>
              <a:pathLst>
                <a:path w="5079">
                  <a:moveTo>
                    <a:pt x="2412" y="-13716"/>
                  </a:moveTo>
                  <a:lnTo>
                    <a:pt x="2412" y="13716"/>
                  </a:lnTo>
                </a:path>
              </a:pathLst>
            </a:custGeom>
            <a:ln w="482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3452260" y="1918862"/>
              <a:ext cx="8255" cy="1270"/>
            </a:xfrm>
            <a:custGeom>
              <a:avLst/>
              <a:gdLst/>
              <a:ahLst/>
              <a:cxnLst/>
              <a:rect l="l" t="t" r="r" b="b"/>
              <a:pathLst>
                <a:path w="8254" h="1269">
                  <a:moveTo>
                    <a:pt x="0" y="762"/>
                  </a:moveTo>
                  <a:lnTo>
                    <a:pt x="774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3461911" y="1911496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0"/>
                  </a:moveTo>
                  <a:lnTo>
                    <a:pt x="3809" y="0"/>
                  </a:lnTo>
                </a:path>
                <a:path w="3810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3452260" y="1912258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0" y="0"/>
                  </a:moveTo>
                  <a:lnTo>
                    <a:pt x="0" y="889"/>
                  </a:lnTo>
                  <a:lnTo>
                    <a:pt x="0" y="1651"/>
                  </a:lnTo>
                  <a:lnTo>
                    <a:pt x="0" y="2540"/>
                  </a:lnTo>
                  <a:lnTo>
                    <a:pt x="0" y="330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3452260" y="1912258"/>
              <a:ext cx="3810" cy="7620"/>
            </a:xfrm>
            <a:custGeom>
              <a:avLst/>
              <a:gdLst/>
              <a:ahLst/>
              <a:cxnLst/>
              <a:rect l="l" t="t" r="r" b="b"/>
              <a:pathLst>
                <a:path w="3810" h="7619">
                  <a:moveTo>
                    <a:pt x="1904" y="0"/>
                  </a:moveTo>
                  <a:lnTo>
                    <a:pt x="2920" y="0"/>
                  </a:lnTo>
                </a:path>
                <a:path w="3810" h="7619">
                  <a:moveTo>
                    <a:pt x="0" y="0"/>
                  </a:moveTo>
                  <a:lnTo>
                    <a:pt x="1904" y="0"/>
                  </a:lnTo>
                </a:path>
                <a:path w="3810" h="7619">
                  <a:moveTo>
                    <a:pt x="1015" y="7366"/>
                  </a:moveTo>
                  <a:lnTo>
                    <a:pt x="0" y="3302"/>
                  </a:lnTo>
                  <a:lnTo>
                    <a:pt x="3809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3452260" y="1919624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3402480" y="1866662"/>
              <a:ext cx="35560" cy="1905"/>
            </a:xfrm>
            <a:custGeom>
              <a:avLst/>
              <a:gdLst/>
              <a:ahLst/>
              <a:cxnLst/>
              <a:rect l="l" t="t" r="r" b="b"/>
              <a:pathLst>
                <a:path w="35560" h="1905">
                  <a:moveTo>
                    <a:pt x="-13716" y="762"/>
                  </a:moveTo>
                  <a:lnTo>
                    <a:pt x="49146" y="762"/>
                  </a:lnTo>
                </a:path>
              </a:pathLst>
            </a:custGeom>
            <a:ln w="28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3260506" y="1907431"/>
              <a:ext cx="45085" cy="1270"/>
            </a:xfrm>
            <a:custGeom>
              <a:avLst/>
              <a:gdLst/>
              <a:ahLst/>
              <a:cxnLst/>
              <a:rect l="l" t="t" r="r" b="b"/>
              <a:pathLst>
                <a:path w="45085" h="1269">
                  <a:moveTo>
                    <a:pt x="-13716" y="381"/>
                  </a:moveTo>
                  <a:lnTo>
                    <a:pt x="58797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3259490" y="1861709"/>
              <a:ext cx="36830" cy="1270"/>
            </a:xfrm>
            <a:custGeom>
              <a:avLst/>
              <a:gdLst/>
              <a:ahLst/>
              <a:cxnLst/>
              <a:rect l="l" t="t" r="r" b="b"/>
              <a:pathLst>
                <a:path w="36829" h="1269">
                  <a:moveTo>
                    <a:pt x="-13716" y="381"/>
                  </a:moveTo>
                  <a:lnTo>
                    <a:pt x="50162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3319937" y="191390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0" y="0"/>
                  </a:moveTo>
                  <a:lnTo>
                    <a:pt x="292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3305587" y="1906542"/>
              <a:ext cx="22225" cy="1270"/>
            </a:xfrm>
            <a:custGeom>
              <a:avLst/>
              <a:gdLst/>
              <a:ahLst/>
              <a:cxnLst/>
              <a:rect l="l" t="t" r="r" b="b"/>
              <a:pathLst>
                <a:path w="22225" h="1269">
                  <a:moveTo>
                    <a:pt x="0" y="889"/>
                  </a:moveTo>
                  <a:lnTo>
                    <a:pt x="2196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3321842" y="1908194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920" y="0"/>
                  </a:moveTo>
                  <a:lnTo>
                    <a:pt x="0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3319937" y="1922926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3319937" y="1917973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79" h="5714">
                  <a:moveTo>
                    <a:pt x="0" y="4953"/>
                  </a:moveTo>
                  <a:lnTo>
                    <a:pt x="4825" y="5715"/>
                  </a:lnTo>
                </a:path>
                <a:path w="5079" h="5714">
                  <a:moveTo>
                    <a:pt x="1015" y="0"/>
                  </a:moveTo>
                  <a:lnTo>
                    <a:pt x="3809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3324763" y="1915560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3809" y="0"/>
                  </a:moveTo>
                  <a:lnTo>
                    <a:pt x="5714" y="0"/>
                  </a:lnTo>
                </a:path>
                <a:path w="5714">
                  <a:moveTo>
                    <a:pt x="2793" y="0"/>
                  </a:moveTo>
                  <a:lnTo>
                    <a:pt x="3809" y="0"/>
                  </a:lnTo>
                </a:path>
                <a:path w="5714">
                  <a:moveTo>
                    <a:pt x="888" y="0"/>
                  </a:moveTo>
                  <a:lnTo>
                    <a:pt x="2793" y="0"/>
                  </a:lnTo>
                </a:path>
                <a:path w="5714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3322858" y="1914798"/>
              <a:ext cx="18415" cy="1905"/>
            </a:xfrm>
            <a:custGeom>
              <a:avLst/>
              <a:gdLst/>
              <a:ahLst/>
              <a:cxnLst/>
              <a:rect l="l" t="t" r="r" b="b"/>
              <a:pathLst>
                <a:path w="18414" h="1905">
                  <a:moveTo>
                    <a:pt x="888" y="0"/>
                  </a:moveTo>
                  <a:lnTo>
                    <a:pt x="1904" y="762"/>
                  </a:lnTo>
                </a:path>
                <a:path w="18414" h="1905">
                  <a:moveTo>
                    <a:pt x="0" y="0"/>
                  </a:moveTo>
                  <a:lnTo>
                    <a:pt x="888" y="0"/>
                  </a:lnTo>
                </a:path>
                <a:path w="18414" h="1905">
                  <a:moveTo>
                    <a:pt x="16254" y="1524"/>
                  </a:moveTo>
                  <a:lnTo>
                    <a:pt x="18159" y="152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3330477" y="1916322"/>
              <a:ext cx="20320" cy="7620"/>
            </a:xfrm>
            <a:custGeom>
              <a:avLst/>
              <a:gdLst/>
              <a:ahLst/>
              <a:cxnLst/>
              <a:rect l="l" t="t" r="r" b="b"/>
              <a:pathLst>
                <a:path w="20320" h="7619">
                  <a:moveTo>
                    <a:pt x="0" y="7366"/>
                  </a:moveTo>
                  <a:lnTo>
                    <a:pt x="9651" y="7366"/>
                  </a:lnTo>
                  <a:lnTo>
                    <a:pt x="19175" y="7366"/>
                  </a:lnTo>
                </a:path>
                <a:path w="20320" h="7619">
                  <a:moveTo>
                    <a:pt x="19175" y="0"/>
                  </a:moveTo>
                  <a:lnTo>
                    <a:pt x="20191" y="0"/>
                  </a:lnTo>
                </a:path>
                <a:path w="20320" h="7619">
                  <a:moveTo>
                    <a:pt x="17270" y="0"/>
                  </a:moveTo>
                  <a:lnTo>
                    <a:pt x="19175" y="0"/>
                  </a:lnTo>
                </a:path>
                <a:path w="20320" h="7619">
                  <a:moveTo>
                    <a:pt x="15365" y="0"/>
                  </a:moveTo>
                  <a:lnTo>
                    <a:pt x="1727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3342033" y="19163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3341017" y="19163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3350668" y="1919624"/>
              <a:ext cx="0" cy="4445"/>
            </a:xfrm>
            <a:custGeom>
              <a:avLst/>
              <a:gdLst/>
              <a:ahLst/>
              <a:cxnLst/>
              <a:rect l="l" t="t" r="r" b="b"/>
              <a:pathLst>
                <a:path h="4444">
                  <a:moveTo>
                    <a:pt x="-13714" y="2032"/>
                  </a:moveTo>
                  <a:lnTo>
                    <a:pt x="13714" y="2032"/>
                  </a:lnTo>
                </a:path>
              </a:pathLst>
            </a:custGeom>
            <a:ln w="406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3335303" y="1916322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0"/>
                  </a:moveTo>
                  <a:lnTo>
                    <a:pt x="3809" y="0"/>
                  </a:lnTo>
                </a:path>
                <a:path w="3810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3331493" y="191556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1904" y="762"/>
                  </a:moveTo>
                  <a:lnTo>
                    <a:pt x="3809" y="762"/>
                  </a:lnTo>
                </a:path>
                <a:path w="3810" h="1269">
                  <a:moveTo>
                    <a:pt x="0" y="0"/>
                  </a:moveTo>
                  <a:lnTo>
                    <a:pt x="190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3330477" y="19155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70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3324763" y="1903367"/>
              <a:ext cx="29845" cy="5080"/>
            </a:xfrm>
            <a:custGeom>
              <a:avLst/>
              <a:gdLst/>
              <a:ahLst/>
              <a:cxnLst/>
              <a:rect l="l" t="t" r="r" b="b"/>
              <a:pathLst>
                <a:path w="29845" h="5080">
                  <a:moveTo>
                    <a:pt x="29715" y="0"/>
                  </a:moveTo>
                  <a:lnTo>
                    <a:pt x="22984" y="0"/>
                  </a:lnTo>
                  <a:lnTo>
                    <a:pt x="18159" y="762"/>
                  </a:lnTo>
                  <a:lnTo>
                    <a:pt x="13460" y="762"/>
                  </a:lnTo>
                  <a:lnTo>
                    <a:pt x="9524" y="1651"/>
                  </a:lnTo>
                  <a:lnTo>
                    <a:pt x="6730" y="2413"/>
                  </a:lnTo>
                  <a:lnTo>
                    <a:pt x="2793" y="3175"/>
                  </a:lnTo>
                  <a:lnTo>
                    <a:pt x="0" y="482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3325652" y="1922926"/>
              <a:ext cx="24130" cy="1270"/>
            </a:xfrm>
            <a:custGeom>
              <a:avLst/>
              <a:gdLst/>
              <a:ahLst/>
              <a:cxnLst/>
              <a:rect l="l" t="t" r="r" b="b"/>
              <a:pathLst>
                <a:path w="24129" h="1269">
                  <a:moveTo>
                    <a:pt x="0" y="0"/>
                  </a:moveTo>
                  <a:lnTo>
                    <a:pt x="5841" y="762"/>
                  </a:lnTo>
                  <a:lnTo>
                    <a:pt x="13460" y="762"/>
                  </a:lnTo>
                  <a:lnTo>
                    <a:pt x="22096" y="762"/>
                  </a:lnTo>
                  <a:lnTo>
                    <a:pt x="2400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3350668" y="191632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3324763" y="1923689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3318921" y="1913909"/>
              <a:ext cx="31750" cy="5715"/>
            </a:xfrm>
            <a:custGeom>
              <a:avLst/>
              <a:gdLst/>
              <a:ahLst/>
              <a:cxnLst/>
              <a:rect l="l" t="t" r="r" b="b"/>
              <a:pathLst>
                <a:path w="31750" h="5714">
                  <a:moveTo>
                    <a:pt x="4825" y="4953"/>
                  </a:moveTo>
                  <a:lnTo>
                    <a:pt x="7746" y="4953"/>
                  </a:lnTo>
                  <a:lnTo>
                    <a:pt x="12571" y="5715"/>
                  </a:lnTo>
                  <a:lnTo>
                    <a:pt x="17270" y="5715"/>
                  </a:lnTo>
                  <a:lnTo>
                    <a:pt x="23111" y="5715"/>
                  </a:lnTo>
                  <a:lnTo>
                    <a:pt x="26921" y="5715"/>
                  </a:lnTo>
                  <a:lnTo>
                    <a:pt x="31747" y="5715"/>
                  </a:lnTo>
                </a:path>
                <a:path w="31750" h="5714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3318032" y="19122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3309397" y="1916322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714" y="0"/>
                  </a:moveTo>
                  <a:lnTo>
                    <a:pt x="1904" y="889"/>
                  </a:lnTo>
                  <a:lnTo>
                    <a:pt x="0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3309397" y="1918862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0" y="0"/>
                  </a:moveTo>
                  <a:lnTo>
                    <a:pt x="0" y="762"/>
                  </a:lnTo>
                  <a:lnTo>
                    <a:pt x="1015" y="1651"/>
                  </a:lnTo>
                </a:path>
                <a:path w="3175" h="1905">
                  <a:moveTo>
                    <a:pt x="2920" y="762"/>
                  </a:moveTo>
                  <a:lnTo>
                    <a:pt x="1904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3311302" y="192051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3301397" y="1920894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27429" y="0"/>
                  </a:lnTo>
                </a:path>
                <a:path w="27939" h="1269">
                  <a:moveTo>
                    <a:pt x="0" y="762"/>
                  </a:moveTo>
                  <a:lnTo>
                    <a:pt x="27429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3315112" y="1915560"/>
              <a:ext cx="1270" cy="6985"/>
            </a:xfrm>
            <a:custGeom>
              <a:avLst/>
              <a:gdLst/>
              <a:ahLst/>
              <a:cxnLst/>
              <a:rect l="l" t="t" r="r" b="b"/>
              <a:pathLst>
                <a:path w="1270" h="6985">
                  <a:moveTo>
                    <a:pt x="0" y="6477"/>
                  </a:moveTo>
                  <a:lnTo>
                    <a:pt x="1015" y="0"/>
                  </a:lnTo>
                </a:path>
                <a:path w="1270" h="6985">
                  <a:moveTo>
                    <a:pt x="0" y="762"/>
                  </a:moveTo>
                  <a:lnTo>
                    <a:pt x="10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3302667" y="1917211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80">
                  <a:moveTo>
                    <a:pt x="1015" y="0"/>
                  </a:moveTo>
                  <a:lnTo>
                    <a:pt x="0" y="0"/>
                  </a:lnTo>
                  <a:lnTo>
                    <a:pt x="1015" y="762"/>
                  </a:lnTo>
                  <a:lnTo>
                    <a:pt x="1015" y="1651"/>
                  </a:lnTo>
                  <a:lnTo>
                    <a:pt x="1904" y="2413"/>
                  </a:lnTo>
                  <a:lnTo>
                    <a:pt x="2920" y="2413"/>
                  </a:lnTo>
                  <a:lnTo>
                    <a:pt x="3809" y="3302"/>
                  </a:lnTo>
                  <a:lnTo>
                    <a:pt x="5714" y="4064"/>
                  </a:lnTo>
                  <a:lnTo>
                    <a:pt x="8635" y="4826"/>
                  </a:lnTo>
                  <a:lnTo>
                    <a:pt x="12444" y="482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3303683" y="1912258"/>
              <a:ext cx="13335" cy="5080"/>
            </a:xfrm>
            <a:custGeom>
              <a:avLst/>
              <a:gdLst/>
              <a:ahLst/>
              <a:cxnLst/>
              <a:rect l="l" t="t" r="r" b="b"/>
              <a:pathLst>
                <a:path w="13335" h="5080">
                  <a:moveTo>
                    <a:pt x="13333" y="0"/>
                  </a:moveTo>
                  <a:lnTo>
                    <a:pt x="9524" y="889"/>
                  </a:lnTo>
                  <a:lnTo>
                    <a:pt x="6730" y="1651"/>
                  </a:lnTo>
                  <a:lnTo>
                    <a:pt x="4698" y="1651"/>
                  </a:lnTo>
                  <a:lnTo>
                    <a:pt x="2793" y="2540"/>
                  </a:lnTo>
                  <a:lnTo>
                    <a:pt x="888" y="3302"/>
                  </a:lnTo>
                  <a:lnTo>
                    <a:pt x="888" y="4064"/>
                  </a:lnTo>
                  <a:lnTo>
                    <a:pt x="0" y="4064"/>
                  </a:lnTo>
                  <a:lnTo>
                    <a:pt x="0" y="495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3318921" y="1909845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920" y="0"/>
                  </a:moveTo>
                  <a:lnTo>
                    <a:pt x="0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3310413" y="1910607"/>
              <a:ext cx="9525" cy="12700"/>
            </a:xfrm>
            <a:custGeom>
              <a:avLst/>
              <a:gdLst/>
              <a:ahLst/>
              <a:cxnLst/>
              <a:rect l="l" t="t" r="r" b="b"/>
              <a:pathLst>
                <a:path w="9525" h="12700">
                  <a:moveTo>
                    <a:pt x="7619" y="2540"/>
                  </a:moveTo>
                  <a:lnTo>
                    <a:pt x="8508" y="3302"/>
                  </a:lnTo>
                </a:path>
                <a:path w="9525" h="12700">
                  <a:moveTo>
                    <a:pt x="8508" y="0"/>
                  </a:moveTo>
                  <a:lnTo>
                    <a:pt x="7619" y="889"/>
                  </a:lnTo>
                  <a:lnTo>
                    <a:pt x="7619" y="1651"/>
                  </a:lnTo>
                </a:path>
                <a:path w="9525" h="12700">
                  <a:moveTo>
                    <a:pt x="8508" y="889"/>
                  </a:moveTo>
                  <a:lnTo>
                    <a:pt x="7619" y="1651"/>
                  </a:lnTo>
                  <a:lnTo>
                    <a:pt x="6603" y="2540"/>
                  </a:lnTo>
                  <a:lnTo>
                    <a:pt x="5714" y="4191"/>
                  </a:lnTo>
                  <a:lnTo>
                    <a:pt x="5714" y="4953"/>
                  </a:lnTo>
                </a:path>
                <a:path w="9525" h="12700">
                  <a:moveTo>
                    <a:pt x="0" y="9906"/>
                  </a:moveTo>
                  <a:lnTo>
                    <a:pt x="888" y="10668"/>
                  </a:lnTo>
                  <a:lnTo>
                    <a:pt x="2793" y="10668"/>
                  </a:lnTo>
                  <a:lnTo>
                    <a:pt x="6603" y="11430"/>
                  </a:lnTo>
                  <a:lnTo>
                    <a:pt x="9524" y="12319"/>
                  </a:lnTo>
                </a:path>
                <a:path w="9525" h="12700">
                  <a:moveTo>
                    <a:pt x="4698" y="11430"/>
                  </a:moveTo>
                  <a:lnTo>
                    <a:pt x="9524" y="1231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3312318" y="1915560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4">
                  <a:moveTo>
                    <a:pt x="2793" y="2413"/>
                  </a:moveTo>
                  <a:lnTo>
                    <a:pt x="1904" y="2413"/>
                  </a:lnTo>
                  <a:lnTo>
                    <a:pt x="888" y="3302"/>
                  </a:lnTo>
                  <a:lnTo>
                    <a:pt x="0" y="3302"/>
                  </a:lnTo>
                  <a:lnTo>
                    <a:pt x="0" y="4064"/>
                  </a:lnTo>
                </a:path>
                <a:path w="8889" h="4444">
                  <a:moveTo>
                    <a:pt x="3809" y="0"/>
                  </a:moveTo>
                  <a:lnTo>
                    <a:pt x="3809" y="762"/>
                  </a:lnTo>
                  <a:lnTo>
                    <a:pt x="3809" y="1651"/>
                  </a:lnTo>
                  <a:lnTo>
                    <a:pt x="4698" y="1651"/>
                  </a:lnTo>
                  <a:lnTo>
                    <a:pt x="6603" y="2413"/>
                  </a:lnTo>
                  <a:lnTo>
                    <a:pt x="8635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3295936" y="1862471"/>
              <a:ext cx="71120" cy="2540"/>
            </a:xfrm>
            <a:custGeom>
              <a:avLst/>
              <a:gdLst/>
              <a:ahLst/>
              <a:cxnLst/>
              <a:rect l="l" t="t" r="r" b="b"/>
              <a:pathLst>
                <a:path w="71120" h="2539">
                  <a:moveTo>
                    <a:pt x="0" y="0"/>
                  </a:moveTo>
                  <a:lnTo>
                    <a:pt x="35556" y="1651"/>
                  </a:lnTo>
                  <a:lnTo>
                    <a:pt x="70986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3235490" y="190819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0" y="889"/>
                  </a:moveTo>
                  <a:lnTo>
                    <a:pt x="2501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3223045" y="1860947"/>
              <a:ext cx="36830" cy="1270"/>
            </a:xfrm>
            <a:custGeom>
              <a:avLst/>
              <a:gdLst/>
              <a:ahLst/>
              <a:cxnLst/>
              <a:rect l="l" t="t" r="r" b="b"/>
              <a:pathLst>
                <a:path w="36829" h="1269">
                  <a:moveTo>
                    <a:pt x="-13716" y="381"/>
                  </a:moveTo>
                  <a:lnTo>
                    <a:pt x="50162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3222156" y="1909083"/>
              <a:ext cx="13335" cy="0"/>
            </a:xfrm>
            <a:custGeom>
              <a:avLst/>
              <a:gdLst/>
              <a:ahLst/>
              <a:cxnLst/>
              <a:rect l="l" t="t" r="r" b="b"/>
              <a:pathLst>
                <a:path w="13335">
                  <a:moveTo>
                    <a:pt x="0" y="0"/>
                  </a:moveTo>
                  <a:lnTo>
                    <a:pt x="4698" y="0"/>
                  </a:lnTo>
                  <a:lnTo>
                    <a:pt x="1333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2951670" y="1860947"/>
              <a:ext cx="271780" cy="222885"/>
            </a:xfrm>
            <a:custGeom>
              <a:avLst/>
              <a:gdLst/>
              <a:ahLst/>
              <a:cxnLst/>
              <a:rect l="l" t="t" r="r" b="b"/>
              <a:pathLst>
                <a:path w="271780" h="222885">
                  <a:moveTo>
                    <a:pt x="234040" y="0"/>
                  </a:moveTo>
                  <a:lnTo>
                    <a:pt x="271375" y="0"/>
                  </a:lnTo>
                </a:path>
                <a:path w="271780" h="222885">
                  <a:moveTo>
                    <a:pt x="16254" y="222772"/>
                  </a:moveTo>
                  <a:lnTo>
                    <a:pt x="0" y="222772"/>
                  </a:lnTo>
                </a:path>
                <a:path w="271780" h="222885">
                  <a:moveTo>
                    <a:pt x="14349" y="215405"/>
                  </a:moveTo>
                  <a:lnTo>
                    <a:pt x="3809" y="216167"/>
                  </a:lnTo>
                </a:path>
                <a:path w="271780" h="222885">
                  <a:moveTo>
                    <a:pt x="2920" y="212103"/>
                  </a:moveTo>
                  <a:lnTo>
                    <a:pt x="14349" y="2113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2966008" y="2062644"/>
              <a:ext cx="17780" cy="34925"/>
            </a:xfrm>
            <a:custGeom>
              <a:avLst/>
              <a:gdLst/>
              <a:ahLst/>
              <a:cxnLst/>
              <a:rect l="l" t="t" r="r" b="b"/>
              <a:pathLst>
                <a:path w="17780" h="34925">
                  <a:moveTo>
                    <a:pt x="17272" y="7366"/>
                  </a:moveTo>
                  <a:lnTo>
                    <a:pt x="11557" y="7366"/>
                  </a:lnTo>
                  <a:lnTo>
                    <a:pt x="11557" y="0"/>
                  </a:lnTo>
                  <a:lnTo>
                    <a:pt x="0" y="0"/>
                  </a:lnTo>
                  <a:lnTo>
                    <a:pt x="0" y="27432"/>
                  </a:lnTo>
                  <a:lnTo>
                    <a:pt x="3810" y="27432"/>
                  </a:lnTo>
                  <a:lnTo>
                    <a:pt x="3810" y="34798"/>
                  </a:lnTo>
                  <a:lnTo>
                    <a:pt x="17272" y="34798"/>
                  </a:lnTo>
                  <a:lnTo>
                    <a:pt x="17272" y="736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2966019" y="2072288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3096437" y="2091847"/>
              <a:ext cx="33020" cy="24130"/>
            </a:xfrm>
            <a:custGeom>
              <a:avLst/>
              <a:gdLst/>
              <a:ahLst/>
              <a:cxnLst/>
              <a:rect l="l" t="t" r="r" b="b"/>
              <a:pathLst>
                <a:path w="33019" h="24130">
                  <a:moveTo>
                    <a:pt x="31747" y="11430"/>
                  </a:moveTo>
                  <a:lnTo>
                    <a:pt x="4825" y="0"/>
                  </a:lnTo>
                </a:path>
                <a:path w="33019" h="24130">
                  <a:moveTo>
                    <a:pt x="6730" y="12192"/>
                  </a:moveTo>
                  <a:lnTo>
                    <a:pt x="0" y="9779"/>
                  </a:lnTo>
                </a:path>
                <a:path w="33019" h="24130">
                  <a:moveTo>
                    <a:pt x="3936" y="9017"/>
                  </a:moveTo>
                  <a:lnTo>
                    <a:pt x="9651" y="11430"/>
                  </a:lnTo>
                </a:path>
                <a:path w="33019" h="24130">
                  <a:moveTo>
                    <a:pt x="17270" y="9779"/>
                  </a:moveTo>
                  <a:lnTo>
                    <a:pt x="12571" y="7366"/>
                  </a:lnTo>
                </a:path>
                <a:path w="33019" h="24130">
                  <a:moveTo>
                    <a:pt x="30731" y="23623"/>
                  </a:moveTo>
                  <a:lnTo>
                    <a:pt x="21080" y="18797"/>
                  </a:lnTo>
                </a:path>
                <a:path w="33019" h="24130">
                  <a:moveTo>
                    <a:pt x="16381" y="13843"/>
                  </a:moveTo>
                  <a:lnTo>
                    <a:pt x="23111" y="17146"/>
                  </a:lnTo>
                </a:path>
                <a:path w="33019" h="24130">
                  <a:moveTo>
                    <a:pt x="24000" y="13081"/>
                  </a:moveTo>
                  <a:lnTo>
                    <a:pt x="17270" y="9779"/>
                  </a:lnTo>
                </a:path>
                <a:path w="33019" h="24130">
                  <a:moveTo>
                    <a:pt x="31747" y="11430"/>
                  </a:moveTo>
                  <a:lnTo>
                    <a:pt x="32636" y="12192"/>
                  </a:lnTo>
                </a:path>
                <a:path w="33019" h="24130">
                  <a:moveTo>
                    <a:pt x="29715" y="16257"/>
                  </a:moveTo>
                  <a:lnTo>
                    <a:pt x="30731" y="1625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3149264" y="2116360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3127168" y="2115471"/>
              <a:ext cx="27940" cy="19050"/>
            </a:xfrm>
            <a:custGeom>
              <a:avLst/>
              <a:gdLst/>
              <a:ahLst/>
              <a:cxnLst/>
              <a:rect l="l" t="t" r="r" b="b"/>
              <a:pathLst>
                <a:path w="27939" h="19050">
                  <a:moveTo>
                    <a:pt x="0" y="0"/>
                  </a:moveTo>
                  <a:lnTo>
                    <a:pt x="1015" y="889"/>
                  </a:lnTo>
                </a:path>
                <a:path w="27939" h="19050">
                  <a:moveTo>
                    <a:pt x="19175" y="12319"/>
                  </a:moveTo>
                  <a:lnTo>
                    <a:pt x="10540" y="6604"/>
                  </a:lnTo>
                </a:path>
                <a:path w="27939" h="19050">
                  <a:moveTo>
                    <a:pt x="27810" y="18797"/>
                  </a:moveTo>
                  <a:lnTo>
                    <a:pt x="20191" y="13081"/>
                  </a:lnTo>
                </a:path>
                <a:path w="27939" h="19050">
                  <a:moveTo>
                    <a:pt x="19175" y="12319"/>
                  </a:moveTo>
                  <a:lnTo>
                    <a:pt x="20191" y="13081"/>
                  </a:lnTo>
                </a:path>
                <a:path w="27939" h="19050">
                  <a:moveTo>
                    <a:pt x="9651" y="5715"/>
                  </a:moveTo>
                  <a:lnTo>
                    <a:pt x="10540" y="6604"/>
                  </a:lnTo>
                </a:path>
                <a:path w="27939" h="19050">
                  <a:moveTo>
                    <a:pt x="9651" y="5715"/>
                  </a:moveTo>
                  <a:lnTo>
                    <a:pt x="101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3166535" y="2143285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698" y="4826"/>
                  </a:moveTo>
                  <a:lnTo>
                    <a:pt x="3809" y="4064"/>
                  </a:lnTo>
                </a:path>
                <a:path w="5080" h="5080">
                  <a:moveTo>
                    <a:pt x="3809" y="4064"/>
                  </a:moveTo>
                  <a:lnTo>
                    <a:pt x="2793" y="2413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3119549" y="2108993"/>
              <a:ext cx="46990" cy="34290"/>
            </a:xfrm>
            <a:custGeom>
              <a:avLst/>
              <a:gdLst/>
              <a:ahLst/>
              <a:cxnLst/>
              <a:rect l="l" t="t" r="r" b="b"/>
              <a:pathLst>
                <a:path w="46989" h="34289">
                  <a:moveTo>
                    <a:pt x="46985" y="34292"/>
                  </a:moveTo>
                  <a:lnTo>
                    <a:pt x="43049" y="30989"/>
                  </a:lnTo>
                </a:path>
                <a:path w="46989" h="34289">
                  <a:moveTo>
                    <a:pt x="46985" y="24512"/>
                  </a:moveTo>
                  <a:lnTo>
                    <a:pt x="28699" y="11430"/>
                  </a:lnTo>
                </a:path>
                <a:path w="46989" h="34289">
                  <a:moveTo>
                    <a:pt x="43049" y="30989"/>
                  </a:moveTo>
                  <a:lnTo>
                    <a:pt x="35429" y="25274"/>
                  </a:lnTo>
                </a:path>
                <a:path w="46989" h="34289">
                  <a:moveTo>
                    <a:pt x="0" y="0"/>
                  </a:moveTo>
                  <a:lnTo>
                    <a:pt x="5714" y="3302"/>
                  </a:lnTo>
                  <a:lnTo>
                    <a:pt x="11428" y="6477"/>
                  </a:lnTo>
                  <a:lnTo>
                    <a:pt x="17270" y="9779"/>
                  </a:lnTo>
                  <a:lnTo>
                    <a:pt x="21969" y="13843"/>
                  </a:lnTo>
                  <a:lnTo>
                    <a:pt x="27810" y="17146"/>
                  </a:lnTo>
                  <a:lnTo>
                    <a:pt x="32509" y="21210"/>
                  </a:lnTo>
                  <a:lnTo>
                    <a:pt x="35429" y="23623"/>
                  </a:lnTo>
                  <a:lnTo>
                    <a:pt x="38350" y="2603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3157900" y="2135030"/>
              <a:ext cx="12700" cy="11430"/>
            </a:xfrm>
            <a:custGeom>
              <a:avLst/>
              <a:gdLst/>
              <a:ahLst/>
              <a:cxnLst/>
              <a:rect l="l" t="t" r="r" b="b"/>
              <a:pathLst>
                <a:path w="12700" h="11430">
                  <a:moveTo>
                    <a:pt x="0" y="0"/>
                  </a:moveTo>
                  <a:lnTo>
                    <a:pt x="6730" y="5715"/>
                  </a:lnTo>
                  <a:lnTo>
                    <a:pt x="12444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3065833" y="2081178"/>
              <a:ext cx="101600" cy="48260"/>
            </a:xfrm>
            <a:custGeom>
              <a:avLst/>
              <a:gdLst/>
              <a:ahLst/>
              <a:cxnLst/>
              <a:rect l="l" t="t" r="r" b="b"/>
              <a:pathLst>
                <a:path w="101600" h="48260">
                  <a:moveTo>
                    <a:pt x="60319" y="26925"/>
                  </a:moveTo>
                  <a:lnTo>
                    <a:pt x="54605" y="23750"/>
                  </a:lnTo>
                </a:path>
                <a:path w="101600" h="48260">
                  <a:moveTo>
                    <a:pt x="82415" y="39245"/>
                  </a:moveTo>
                  <a:lnTo>
                    <a:pt x="75685" y="35181"/>
                  </a:lnTo>
                  <a:lnTo>
                    <a:pt x="68954" y="31116"/>
                  </a:lnTo>
                  <a:lnTo>
                    <a:pt x="61335" y="26925"/>
                  </a:lnTo>
                </a:path>
                <a:path w="101600" h="48260">
                  <a:moveTo>
                    <a:pt x="63240" y="22861"/>
                  </a:moveTo>
                  <a:lnTo>
                    <a:pt x="69970" y="26925"/>
                  </a:lnTo>
                  <a:lnTo>
                    <a:pt x="76701" y="31116"/>
                  </a:lnTo>
                  <a:lnTo>
                    <a:pt x="83431" y="35181"/>
                  </a:lnTo>
                </a:path>
                <a:path w="101600" h="48260">
                  <a:moveTo>
                    <a:pt x="84320" y="35181"/>
                  </a:moveTo>
                  <a:lnTo>
                    <a:pt x="89146" y="38356"/>
                  </a:lnTo>
                  <a:lnTo>
                    <a:pt x="92955" y="41658"/>
                  </a:lnTo>
                  <a:lnTo>
                    <a:pt x="96765" y="44071"/>
                  </a:lnTo>
                  <a:lnTo>
                    <a:pt x="101591" y="48136"/>
                  </a:lnTo>
                </a:path>
                <a:path w="101600" h="48260">
                  <a:moveTo>
                    <a:pt x="49779" y="28576"/>
                  </a:moveTo>
                  <a:lnTo>
                    <a:pt x="37334" y="22861"/>
                  </a:lnTo>
                </a:path>
                <a:path w="101600" h="48260">
                  <a:moveTo>
                    <a:pt x="49779" y="28576"/>
                  </a:moveTo>
                  <a:lnTo>
                    <a:pt x="51684" y="29465"/>
                  </a:lnTo>
                </a:path>
                <a:path w="101600" h="48260">
                  <a:moveTo>
                    <a:pt x="40255" y="22099"/>
                  </a:moveTo>
                  <a:lnTo>
                    <a:pt x="46985" y="24512"/>
                  </a:lnTo>
                </a:path>
                <a:path w="101600" h="48260">
                  <a:moveTo>
                    <a:pt x="7619" y="13081"/>
                  </a:moveTo>
                  <a:lnTo>
                    <a:pt x="0" y="11430"/>
                  </a:lnTo>
                </a:path>
                <a:path w="101600" h="48260">
                  <a:moveTo>
                    <a:pt x="33525" y="13970"/>
                  </a:moveTo>
                  <a:lnTo>
                    <a:pt x="888" y="4064"/>
                  </a:lnTo>
                </a:path>
                <a:path w="101600" h="48260">
                  <a:moveTo>
                    <a:pt x="34540" y="9779"/>
                  </a:moveTo>
                  <a:lnTo>
                    <a:pt x="1904" y="0"/>
                  </a:lnTo>
                </a:path>
                <a:path w="101600" h="48260">
                  <a:moveTo>
                    <a:pt x="3809" y="10668"/>
                  </a:moveTo>
                  <a:lnTo>
                    <a:pt x="11428" y="12319"/>
                  </a:lnTo>
                </a:path>
                <a:path w="101600" h="48260">
                  <a:moveTo>
                    <a:pt x="33525" y="13970"/>
                  </a:moveTo>
                  <a:lnTo>
                    <a:pt x="34540" y="14732"/>
                  </a:lnTo>
                </a:path>
                <a:path w="101600" h="48260">
                  <a:moveTo>
                    <a:pt x="34540" y="9779"/>
                  </a:moveTo>
                  <a:lnTo>
                    <a:pt x="35429" y="10668"/>
                  </a:lnTo>
                </a:path>
                <a:path w="101600" h="48260">
                  <a:moveTo>
                    <a:pt x="30604" y="20448"/>
                  </a:moveTo>
                  <a:lnTo>
                    <a:pt x="7619" y="13081"/>
                  </a:lnTo>
                </a:path>
                <a:path w="101600" h="48260">
                  <a:moveTo>
                    <a:pt x="11428" y="12319"/>
                  </a:moveTo>
                  <a:lnTo>
                    <a:pt x="19175" y="14732"/>
                  </a:lnTo>
                  <a:lnTo>
                    <a:pt x="26794" y="17146"/>
                  </a:lnTo>
                  <a:lnTo>
                    <a:pt x="34540" y="19686"/>
                  </a:lnTo>
                </a:path>
                <a:path w="101600" h="48260">
                  <a:moveTo>
                    <a:pt x="43176" y="18035"/>
                  </a:moveTo>
                  <a:lnTo>
                    <a:pt x="37334" y="15494"/>
                  </a:lnTo>
                  <a:lnTo>
                    <a:pt x="34540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2977576" y="2076352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5270" y="-13716"/>
                  </a:moveTo>
                  <a:lnTo>
                    <a:pt x="5270" y="13716"/>
                  </a:lnTo>
                </a:path>
              </a:pathLst>
            </a:custGeom>
            <a:ln w="1054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2976559" y="2058571"/>
              <a:ext cx="12065" cy="27940"/>
            </a:xfrm>
            <a:custGeom>
              <a:avLst/>
              <a:gdLst/>
              <a:ahLst/>
              <a:cxnLst/>
              <a:rect l="l" t="t" r="r" b="b"/>
              <a:pathLst>
                <a:path w="12064" h="27939">
                  <a:moveTo>
                    <a:pt x="0" y="27433"/>
                  </a:moveTo>
                  <a:lnTo>
                    <a:pt x="11555" y="27433"/>
                  </a:lnTo>
                  <a:lnTo>
                    <a:pt x="11555" y="0"/>
                  </a:lnTo>
                  <a:lnTo>
                    <a:pt x="0" y="0"/>
                  </a:lnTo>
                  <a:lnTo>
                    <a:pt x="0" y="274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2983290" y="2072288"/>
              <a:ext cx="86360" cy="20320"/>
            </a:xfrm>
            <a:custGeom>
              <a:avLst/>
              <a:gdLst/>
              <a:ahLst/>
              <a:cxnLst/>
              <a:rect l="l" t="t" r="r" b="b"/>
              <a:pathLst>
                <a:path w="86360" h="20319">
                  <a:moveTo>
                    <a:pt x="69970" y="17146"/>
                  </a:moveTo>
                  <a:lnTo>
                    <a:pt x="39366" y="12954"/>
                  </a:lnTo>
                </a:path>
                <a:path w="86360" h="20319">
                  <a:moveTo>
                    <a:pt x="62351" y="15494"/>
                  </a:moveTo>
                  <a:lnTo>
                    <a:pt x="69970" y="16257"/>
                  </a:lnTo>
                </a:path>
                <a:path w="86360" h="20319">
                  <a:moveTo>
                    <a:pt x="69970" y="10541"/>
                  </a:moveTo>
                  <a:lnTo>
                    <a:pt x="64256" y="8890"/>
                  </a:lnTo>
                </a:path>
                <a:path w="86360" h="20319">
                  <a:moveTo>
                    <a:pt x="66161" y="5715"/>
                  </a:moveTo>
                  <a:lnTo>
                    <a:pt x="72002" y="6477"/>
                  </a:lnTo>
                </a:path>
                <a:path w="86360" h="20319">
                  <a:moveTo>
                    <a:pt x="82542" y="20321"/>
                  </a:moveTo>
                  <a:lnTo>
                    <a:pt x="73907" y="17908"/>
                  </a:lnTo>
                  <a:lnTo>
                    <a:pt x="69970" y="17146"/>
                  </a:lnTo>
                </a:path>
                <a:path w="86360" h="20319">
                  <a:moveTo>
                    <a:pt x="69970" y="16257"/>
                  </a:moveTo>
                  <a:lnTo>
                    <a:pt x="77717" y="17908"/>
                  </a:lnTo>
                  <a:lnTo>
                    <a:pt x="86352" y="19559"/>
                  </a:lnTo>
                </a:path>
                <a:path w="86360" h="20319">
                  <a:moveTo>
                    <a:pt x="83431" y="12954"/>
                  </a:moveTo>
                  <a:lnTo>
                    <a:pt x="76701" y="11430"/>
                  </a:lnTo>
                  <a:lnTo>
                    <a:pt x="69970" y="10541"/>
                  </a:lnTo>
                </a:path>
                <a:path w="86360" h="20319">
                  <a:moveTo>
                    <a:pt x="72002" y="6477"/>
                  </a:moveTo>
                  <a:lnTo>
                    <a:pt x="76701" y="7366"/>
                  </a:lnTo>
                  <a:lnTo>
                    <a:pt x="84447" y="8890"/>
                  </a:lnTo>
                </a:path>
                <a:path w="86360" h="20319">
                  <a:moveTo>
                    <a:pt x="22096" y="11430"/>
                  </a:moveTo>
                  <a:lnTo>
                    <a:pt x="18286" y="11430"/>
                  </a:lnTo>
                  <a:lnTo>
                    <a:pt x="3809" y="11430"/>
                  </a:lnTo>
                  <a:lnTo>
                    <a:pt x="0" y="11430"/>
                  </a:lnTo>
                </a:path>
                <a:path w="86360" h="20319">
                  <a:moveTo>
                    <a:pt x="37461" y="12954"/>
                  </a:moveTo>
                  <a:lnTo>
                    <a:pt x="39366" y="12954"/>
                  </a:lnTo>
                </a:path>
                <a:path w="86360" h="20319">
                  <a:moveTo>
                    <a:pt x="37461" y="12954"/>
                  </a:moveTo>
                  <a:lnTo>
                    <a:pt x="22096" y="11430"/>
                  </a:lnTo>
                </a:path>
                <a:path w="86360" h="20319">
                  <a:moveTo>
                    <a:pt x="25905" y="12192"/>
                  </a:moveTo>
                  <a:lnTo>
                    <a:pt x="37461" y="12192"/>
                  </a:lnTo>
                  <a:lnTo>
                    <a:pt x="43176" y="12954"/>
                  </a:lnTo>
                  <a:lnTo>
                    <a:pt x="48001" y="13843"/>
                  </a:lnTo>
                  <a:lnTo>
                    <a:pt x="55621" y="13843"/>
                  </a:lnTo>
                  <a:lnTo>
                    <a:pt x="62351" y="15494"/>
                  </a:lnTo>
                </a:path>
                <a:path w="86360" h="20319">
                  <a:moveTo>
                    <a:pt x="64256" y="8890"/>
                  </a:moveTo>
                  <a:lnTo>
                    <a:pt x="59430" y="8128"/>
                  </a:lnTo>
                  <a:lnTo>
                    <a:pt x="53716" y="7366"/>
                  </a:lnTo>
                  <a:lnTo>
                    <a:pt x="48890" y="7366"/>
                  </a:lnTo>
                </a:path>
                <a:path w="86360" h="20319">
                  <a:moveTo>
                    <a:pt x="48890" y="3175"/>
                  </a:moveTo>
                  <a:lnTo>
                    <a:pt x="57525" y="4064"/>
                  </a:lnTo>
                  <a:lnTo>
                    <a:pt x="66161" y="5715"/>
                  </a:lnTo>
                </a:path>
                <a:path w="86360" h="20319">
                  <a:moveTo>
                    <a:pt x="48890" y="7366"/>
                  </a:moveTo>
                  <a:lnTo>
                    <a:pt x="43176" y="6477"/>
                  </a:lnTo>
                  <a:lnTo>
                    <a:pt x="38350" y="5715"/>
                  </a:lnTo>
                  <a:lnTo>
                    <a:pt x="32636" y="5715"/>
                  </a:lnTo>
                  <a:lnTo>
                    <a:pt x="26921" y="4826"/>
                  </a:lnTo>
                  <a:lnTo>
                    <a:pt x="16381" y="4826"/>
                  </a:lnTo>
                  <a:lnTo>
                    <a:pt x="4825" y="4064"/>
                  </a:lnTo>
                </a:path>
                <a:path w="86360" h="20319">
                  <a:moveTo>
                    <a:pt x="4825" y="0"/>
                  </a:moveTo>
                  <a:lnTo>
                    <a:pt x="15365" y="762"/>
                  </a:lnTo>
                  <a:lnTo>
                    <a:pt x="26921" y="762"/>
                  </a:lnTo>
                  <a:lnTo>
                    <a:pt x="32636" y="1651"/>
                  </a:lnTo>
                  <a:lnTo>
                    <a:pt x="38350" y="1651"/>
                  </a:lnTo>
                  <a:lnTo>
                    <a:pt x="43176" y="2413"/>
                  </a:lnTo>
                  <a:lnTo>
                    <a:pt x="48890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2967924" y="2083719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2755980" y="2090958"/>
              <a:ext cx="89535" cy="7620"/>
            </a:xfrm>
            <a:custGeom>
              <a:avLst/>
              <a:gdLst/>
              <a:ahLst/>
              <a:cxnLst/>
              <a:rect l="l" t="t" r="r" b="b"/>
              <a:pathLst>
                <a:path w="89535" h="7619">
                  <a:moveTo>
                    <a:pt x="-13716" y="3683"/>
                  </a:moveTo>
                  <a:lnTo>
                    <a:pt x="102989" y="3683"/>
                  </a:lnTo>
                </a:path>
              </a:pathLst>
            </a:custGeom>
            <a:ln w="348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2745440" y="2082068"/>
              <a:ext cx="73025" cy="5715"/>
            </a:xfrm>
            <a:custGeom>
              <a:avLst/>
              <a:gdLst/>
              <a:ahLst/>
              <a:cxnLst/>
              <a:rect l="l" t="t" r="r" b="b"/>
              <a:pathLst>
                <a:path w="73025" h="5714">
                  <a:moveTo>
                    <a:pt x="-13716" y="2857"/>
                  </a:moveTo>
                  <a:lnTo>
                    <a:pt x="86608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2845253" y="2088545"/>
              <a:ext cx="35560" cy="2540"/>
            </a:xfrm>
            <a:custGeom>
              <a:avLst/>
              <a:gdLst/>
              <a:ahLst/>
              <a:cxnLst/>
              <a:rect l="l" t="t" r="r" b="b"/>
              <a:pathLst>
                <a:path w="35560" h="2539">
                  <a:moveTo>
                    <a:pt x="-13716" y="1206"/>
                  </a:moveTo>
                  <a:lnTo>
                    <a:pt x="49146" y="1206"/>
                  </a:lnTo>
                </a:path>
              </a:pathLst>
            </a:custGeom>
            <a:ln w="2984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2799778" y="2062644"/>
              <a:ext cx="105410" cy="37465"/>
            </a:xfrm>
            <a:custGeom>
              <a:avLst/>
              <a:gdLst/>
              <a:ahLst/>
              <a:cxnLst/>
              <a:rect l="l" t="t" r="r" b="b"/>
              <a:pathLst>
                <a:path w="105410" h="37464">
                  <a:moveTo>
                    <a:pt x="105156" y="0"/>
                  </a:moveTo>
                  <a:lnTo>
                    <a:pt x="4826" y="0"/>
                  </a:lnTo>
                  <a:lnTo>
                    <a:pt x="4826" y="4064"/>
                  </a:lnTo>
                  <a:lnTo>
                    <a:pt x="0" y="4064"/>
                  </a:lnTo>
                  <a:lnTo>
                    <a:pt x="0" y="37211"/>
                  </a:lnTo>
                  <a:lnTo>
                    <a:pt x="105156" y="37211"/>
                  </a:lnTo>
                  <a:lnTo>
                    <a:pt x="105156" y="33147"/>
                  </a:lnTo>
                  <a:lnTo>
                    <a:pt x="105156" y="4064"/>
                  </a:lnTo>
                  <a:lnTo>
                    <a:pt x="105156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2908493" y="2086132"/>
              <a:ext cx="7620" cy="0"/>
            </a:xfrm>
            <a:custGeom>
              <a:avLst/>
              <a:gdLst/>
              <a:ahLst/>
              <a:cxnLst/>
              <a:rect l="l" t="t" r="r" b="b"/>
              <a:pathLst>
                <a:path w="7619">
                  <a:moveTo>
                    <a:pt x="3809" y="-13716"/>
                  </a:moveTo>
                  <a:lnTo>
                    <a:pt x="3809" y="13716"/>
                  </a:lnTo>
                </a:path>
              </a:pathLst>
            </a:custGeom>
            <a:ln w="761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2910398" y="2074701"/>
              <a:ext cx="12065" cy="5080"/>
            </a:xfrm>
            <a:custGeom>
              <a:avLst/>
              <a:gdLst/>
              <a:ahLst/>
              <a:cxnLst/>
              <a:rect l="l" t="t" r="r" b="b"/>
              <a:pathLst>
                <a:path w="12064" h="5080">
                  <a:moveTo>
                    <a:pt x="0" y="762"/>
                  </a:moveTo>
                  <a:lnTo>
                    <a:pt x="10540" y="0"/>
                  </a:lnTo>
                </a:path>
                <a:path w="12064" h="5080">
                  <a:moveTo>
                    <a:pt x="11555" y="4064"/>
                  </a:moveTo>
                  <a:lnTo>
                    <a:pt x="1015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2934399" y="2083719"/>
              <a:ext cx="17780" cy="1270"/>
            </a:xfrm>
            <a:custGeom>
              <a:avLst/>
              <a:gdLst/>
              <a:ahLst/>
              <a:cxnLst/>
              <a:rect l="l" t="t" r="r" b="b"/>
              <a:pathLst>
                <a:path w="17780" h="1269">
                  <a:moveTo>
                    <a:pt x="15365" y="762"/>
                  </a:moveTo>
                  <a:lnTo>
                    <a:pt x="17270" y="0"/>
                  </a:lnTo>
                </a:path>
                <a:path w="17780" h="1269">
                  <a:moveTo>
                    <a:pt x="15365" y="762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2881699" y="2073050"/>
              <a:ext cx="74295" cy="15875"/>
            </a:xfrm>
            <a:custGeom>
              <a:avLst/>
              <a:gdLst/>
              <a:ahLst/>
              <a:cxnLst/>
              <a:rect l="l" t="t" r="r" b="b"/>
              <a:pathLst>
                <a:path w="74294" h="15875">
                  <a:moveTo>
                    <a:pt x="51684" y="12192"/>
                  </a:moveTo>
                  <a:lnTo>
                    <a:pt x="52700" y="11430"/>
                  </a:lnTo>
                </a:path>
                <a:path w="74294" h="15875">
                  <a:moveTo>
                    <a:pt x="51684" y="12192"/>
                  </a:moveTo>
                  <a:lnTo>
                    <a:pt x="34413" y="13081"/>
                  </a:lnTo>
                </a:path>
                <a:path w="74294" h="15875">
                  <a:moveTo>
                    <a:pt x="73780" y="4064"/>
                  </a:moveTo>
                  <a:lnTo>
                    <a:pt x="62224" y="4064"/>
                  </a:lnTo>
                  <a:lnTo>
                    <a:pt x="51684" y="4953"/>
                  </a:lnTo>
                  <a:lnTo>
                    <a:pt x="40255" y="5715"/>
                  </a:lnTo>
                </a:path>
                <a:path w="74294" h="15875">
                  <a:moveTo>
                    <a:pt x="39239" y="1651"/>
                  </a:moveTo>
                  <a:lnTo>
                    <a:pt x="50795" y="889"/>
                  </a:lnTo>
                  <a:lnTo>
                    <a:pt x="62224" y="0"/>
                  </a:lnTo>
                  <a:lnTo>
                    <a:pt x="72891" y="0"/>
                  </a:lnTo>
                </a:path>
                <a:path w="74294" h="15875">
                  <a:moveTo>
                    <a:pt x="16254" y="13843"/>
                  </a:moveTo>
                  <a:lnTo>
                    <a:pt x="0" y="154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2897953" y="2086894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2880683" y="2086132"/>
              <a:ext cx="27940" cy="2540"/>
            </a:xfrm>
            <a:custGeom>
              <a:avLst/>
              <a:gdLst/>
              <a:ahLst/>
              <a:cxnLst/>
              <a:rect l="l" t="t" r="r" b="b"/>
              <a:pathLst>
                <a:path w="27939" h="2539">
                  <a:moveTo>
                    <a:pt x="0" y="2413"/>
                  </a:moveTo>
                  <a:lnTo>
                    <a:pt x="1015" y="2413"/>
                  </a:lnTo>
                </a:path>
                <a:path w="27939" h="2539">
                  <a:moveTo>
                    <a:pt x="26794" y="762"/>
                  </a:moveTo>
                  <a:lnTo>
                    <a:pt x="2781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2900874" y="2086894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01" y="-13716"/>
                  </a:moveTo>
                  <a:lnTo>
                    <a:pt x="3301" y="13716"/>
                  </a:lnTo>
                </a:path>
              </a:pathLst>
            </a:custGeom>
            <a:ln w="660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2891223" y="2075463"/>
              <a:ext cx="20320" cy="5080"/>
            </a:xfrm>
            <a:custGeom>
              <a:avLst/>
              <a:gdLst/>
              <a:ahLst/>
              <a:cxnLst/>
              <a:rect l="l" t="t" r="r" b="b"/>
              <a:pathLst>
                <a:path w="20319" h="5080">
                  <a:moveTo>
                    <a:pt x="0" y="889"/>
                  </a:moveTo>
                  <a:lnTo>
                    <a:pt x="19175" y="0"/>
                  </a:lnTo>
                </a:path>
                <a:path w="20319" h="5080">
                  <a:moveTo>
                    <a:pt x="20191" y="4191"/>
                  </a:moveTo>
                  <a:lnTo>
                    <a:pt x="0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2745440" y="2098325"/>
              <a:ext cx="10795" cy="1270"/>
            </a:xfrm>
            <a:custGeom>
              <a:avLst/>
              <a:gdLst/>
              <a:ahLst/>
              <a:cxnLst/>
              <a:rect l="l" t="t" r="r" b="b"/>
              <a:pathLst>
                <a:path w="10794" h="1269">
                  <a:moveTo>
                    <a:pt x="0" y="889"/>
                  </a:moveTo>
                  <a:lnTo>
                    <a:pt x="1054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2746456" y="1866662"/>
              <a:ext cx="33655" cy="1905"/>
            </a:xfrm>
            <a:custGeom>
              <a:avLst/>
              <a:gdLst/>
              <a:ahLst/>
              <a:cxnLst/>
              <a:rect l="l" t="t" r="r" b="b"/>
              <a:pathLst>
                <a:path w="33655" h="1905">
                  <a:moveTo>
                    <a:pt x="-13716" y="762"/>
                  </a:moveTo>
                  <a:lnTo>
                    <a:pt x="47241" y="762"/>
                  </a:lnTo>
                </a:path>
              </a:pathLst>
            </a:custGeom>
            <a:ln w="2895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2813506" y="1853961"/>
              <a:ext cx="34925" cy="1905"/>
            </a:xfrm>
            <a:custGeom>
              <a:avLst/>
              <a:gdLst/>
              <a:ahLst/>
              <a:cxnLst/>
              <a:rect l="l" t="t" r="r" b="b"/>
              <a:pathLst>
                <a:path w="34925" h="1905">
                  <a:moveTo>
                    <a:pt x="-13716" y="825"/>
                  </a:moveTo>
                  <a:lnTo>
                    <a:pt x="48257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3110914" y="1860057"/>
              <a:ext cx="37465" cy="1270"/>
            </a:xfrm>
            <a:custGeom>
              <a:avLst/>
              <a:gdLst/>
              <a:ahLst/>
              <a:cxnLst/>
              <a:rect l="l" t="t" r="r" b="b"/>
              <a:pathLst>
                <a:path w="37464" h="1269">
                  <a:moveTo>
                    <a:pt x="-13716" y="444"/>
                  </a:moveTo>
                  <a:lnTo>
                    <a:pt x="51051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2848047" y="1860057"/>
              <a:ext cx="262890" cy="4445"/>
            </a:xfrm>
            <a:custGeom>
              <a:avLst/>
              <a:gdLst/>
              <a:ahLst/>
              <a:cxnLst/>
              <a:rect l="l" t="t" r="r" b="b"/>
              <a:pathLst>
                <a:path w="262889" h="4444">
                  <a:moveTo>
                    <a:pt x="0" y="4064"/>
                  </a:moveTo>
                  <a:lnTo>
                    <a:pt x="34540" y="3302"/>
                  </a:lnTo>
                  <a:lnTo>
                    <a:pt x="72002" y="2413"/>
                  </a:lnTo>
                  <a:lnTo>
                    <a:pt x="110353" y="1651"/>
                  </a:lnTo>
                  <a:lnTo>
                    <a:pt x="148703" y="889"/>
                  </a:lnTo>
                  <a:lnTo>
                    <a:pt x="187054" y="889"/>
                  </a:lnTo>
                  <a:lnTo>
                    <a:pt x="225405" y="889"/>
                  </a:lnTo>
                  <a:lnTo>
                    <a:pt x="26286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2779981" y="1854723"/>
              <a:ext cx="33655" cy="1270"/>
            </a:xfrm>
            <a:custGeom>
              <a:avLst/>
              <a:gdLst/>
              <a:ahLst/>
              <a:cxnLst/>
              <a:rect l="l" t="t" r="r" b="b"/>
              <a:pathLst>
                <a:path w="33655" h="1269">
                  <a:moveTo>
                    <a:pt x="-13716" y="444"/>
                  </a:moveTo>
                  <a:lnTo>
                    <a:pt x="47241" y="444"/>
                  </a:lnTo>
                </a:path>
              </a:pathLst>
            </a:custGeom>
            <a:ln w="2832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1717326" y="2519483"/>
              <a:ext cx="14604" cy="15875"/>
            </a:xfrm>
            <a:custGeom>
              <a:avLst/>
              <a:gdLst/>
              <a:ahLst/>
              <a:cxnLst/>
              <a:rect l="l" t="t" r="r" b="b"/>
              <a:pathLst>
                <a:path w="14605" h="15875">
                  <a:moveTo>
                    <a:pt x="0" y="15494"/>
                  </a:moveTo>
                  <a:lnTo>
                    <a:pt x="1438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1428642" y="2508814"/>
              <a:ext cx="8890" cy="19050"/>
            </a:xfrm>
            <a:custGeom>
              <a:avLst/>
              <a:gdLst/>
              <a:ahLst/>
              <a:cxnLst/>
              <a:rect l="l" t="t" r="r" b="b"/>
              <a:pathLst>
                <a:path w="8890" h="19050">
                  <a:moveTo>
                    <a:pt x="8635" y="0"/>
                  </a:moveTo>
                  <a:lnTo>
                    <a:pt x="0" y="18797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1579226" y="252265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1598401" y="2876884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4">
                  <a:moveTo>
                    <a:pt x="4800" y="0"/>
                  </a:moveTo>
                  <a:lnTo>
                    <a:pt x="0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1561955" y="2841829"/>
              <a:ext cx="38735" cy="201930"/>
            </a:xfrm>
            <a:custGeom>
              <a:avLst/>
              <a:gdLst/>
              <a:ahLst/>
              <a:cxnLst/>
              <a:rect l="l" t="t" r="r" b="b"/>
              <a:pathLst>
                <a:path w="38734" h="201930">
                  <a:moveTo>
                    <a:pt x="38363" y="48136"/>
                  </a:moveTo>
                  <a:lnTo>
                    <a:pt x="37410" y="47246"/>
                  </a:lnTo>
                </a:path>
                <a:path w="38734" h="201930">
                  <a:moveTo>
                    <a:pt x="33563" y="0"/>
                  </a:moveTo>
                  <a:lnTo>
                    <a:pt x="14387" y="98685"/>
                  </a:lnTo>
                  <a:lnTo>
                    <a:pt x="0" y="2015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1500582" y="2888314"/>
              <a:ext cx="3175" cy="19685"/>
            </a:xfrm>
            <a:custGeom>
              <a:avLst/>
              <a:gdLst/>
              <a:ahLst/>
              <a:cxnLst/>
              <a:rect l="l" t="t" r="r" b="b"/>
              <a:pathLst>
                <a:path w="3175" h="19685">
                  <a:moveTo>
                    <a:pt x="2869" y="0"/>
                  </a:moveTo>
                  <a:lnTo>
                    <a:pt x="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1542780" y="2886663"/>
              <a:ext cx="5080" cy="27305"/>
            </a:xfrm>
            <a:custGeom>
              <a:avLst/>
              <a:gdLst/>
              <a:ahLst/>
              <a:cxnLst/>
              <a:rect l="l" t="t" r="r" b="b"/>
              <a:pathLst>
                <a:path w="5080" h="27305">
                  <a:moveTo>
                    <a:pt x="4787" y="0"/>
                  </a:moveTo>
                  <a:lnTo>
                    <a:pt x="0" y="2692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1584013" y="2870406"/>
              <a:ext cx="5080" cy="27940"/>
            </a:xfrm>
            <a:custGeom>
              <a:avLst/>
              <a:gdLst/>
              <a:ahLst/>
              <a:cxnLst/>
              <a:rect l="l" t="t" r="r" b="b"/>
              <a:pathLst>
                <a:path w="5080" h="27939">
                  <a:moveTo>
                    <a:pt x="4800" y="0"/>
                  </a:moveTo>
                  <a:lnTo>
                    <a:pt x="0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1568673" y="2880186"/>
              <a:ext cx="4445" cy="16510"/>
            </a:xfrm>
            <a:custGeom>
              <a:avLst/>
              <a:gdLst/>
              <a:ahLst/>
              <a:cxnLst/>
              <a:rect l="l" t="t" r="r" b="b"/>
              <a:pathLst>
                <a:path w="4444" h="16510">
                  <a:moveTo>
                    <a:pt x="0" y="16257"/>
                  </a:moveTo>
                  <a:lnTo>
                    <a:pt x="38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1501534" y="2877646"/>
              <a:ext cx="88265" cy="29845"/>
            </a:xfrm>
            <a:custGeom>
              <a:avLst/>
              <a:gdLst/>
              <a:ahLst/>
              <a:cxnLst/>
              <a:rect l="l" t="t" r="r" b="b"/>
              <a:pathLst>
                <a:path w="88265" h="29844">
                  <a:moveTo>
                    <a:pt x="88231" y="0"/>
                  </a:moveTo>
                  <a:lnTo>
                    <a:pt x="82479" y="27814"/>
                  </a:lnTo>
                </a:path>
                <a:path w="88265" h="29844">
                  <a:moveTo>
                    <a:pt x="88231" y="1651"/>
                  </a:moveTo>
                  <a:lnTo>
                    <a:pt x="83444" y="29465"/>
                  </a:lnTo>
                </a:path>
                <a:path w="88265" h="29844">
                  <a:moveTo>
                    <a:pt x="3835" y="0"/>
                  </a:moveTo>
                  <a:lnTo>
                    <a:pt x="0" y="2375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1531262" y="287688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5">
                  <a:moveTo>
                    <a:pt x="3835" y="0"/>
                  </a:moveTo>
                  <a:lnTo>
                    <a:pt x="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1487146" y="2867866"/>
              <a:ext cx="64769" cy="33655"/>
            </a:xfrm>
            <a:custGeom>
              <a:avLst/>
              <a:gdLst/>
              <a:ahLst/>
              <a:cxnLst/>
              <a:rect l="l" t="t" r="r" b="b"/>
              <a:pathLst>
                <a:path w="64769" h="33655">
                  <a:moveTo>
                    <a:pt x="58503" y="28576"/>
                  </a:moveTo>
                  <a:lnTo>
                    <a:pt x="64256" y="0"/>
                  </a:lnTo>
                </a:path>
                <a:path w="64769" h="33655">
                  <a:moveTo>
                    <a:pt x="64256" y="13970"/>
                  </a:moveTo>
                  <a:lnTo>
                    <a:pt x="61386" y="28576"/>
                  </a:lnTo>
                </a:path>
                <a:path w="64769" h="33655">
                  <a:moveTo>
                    <a:pt x="61386" y="13081"/>
                  </a:moveTo>
                  <a:lnTo>
                    <a:pt x="57551" y="33530"/>
                  </a:lnTo>
                </a:path>
                <a:path w="64769" h="33655">
                  <a:moveTo>
                    <a:pt x="0" y="30989"/>
                  </a:moveTo>
                  <a:lnTo>
                    <a:pt x="1917" y="18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1490981" y="287040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4" h="22225">
                  <a:moveTo>
                    <a:pt x="0" y="21972"/>
                  </a:moveTo>
                  <a:lnTo>
                    <a:pt x="38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1318353" y="2874470"/>
              <a:ext cx="8255" cy="51435"/>
            </a:xfrm>
            <a:custGeom>
              <a:avLst/>
              <a:gdLst/>
              <a:ahLst/>
              <a:cxnLst/>
              <a:rect l="l" t="t" r="r" b="b"/>
              <a:pathLst>
                <a:path w="8255" h="51435">
                  <a:moveTo>
                    <a:pt x="3835" y="-13714"/>
                  </a:moveTo>
                  <a:lnTo>
                    <a:pt x="3835" y="65153"/>
                  </a:lnTo>
                </a:path>
              </a:pathLst>
            </a:custGeom>
            <a:ln w="350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1467006" y="2962614"/>
              <a:ext cx="94615" cy="284480"/>
            </a:xfrm>
            <a:custGeom>
              <a:avLst/>
              <a:gdLst/>
              <a:ahLst/>
              <a:cxnLst/>
              <a:rect l="l" t="t" r="r" b="b"/>
              <a:pathLst>
                <a:path w="94615" h="284480">
                  <a:moveTo>
                    <a:pt x="13435" y="0"/>
                  </a:moveTo>
                  <a:lnTo>
                    <a:pt x="6717" y="59566"/>
                  </a:lnTo>
                  <a:lnTo>
                    <a:pt x="0" y="123197"/>
                  </a:lnTo>
                </a:path>
                <a:path w="94615" h="284480">
                  <a:moveTo>
                    <a:pt x="93997" y="83952"/>
                  </a:moveTo>
                  <a:lnTo>
                    <a:pt x="86314" y="149234"/>
                  </a:lnTo>
                  <a:lnTo>
                    <a:pt x="80561" y="216167"/>
                  </a:lnTo>
                  <a:lnTo>
                    <a:pt x="75774" y="283989"/>
                  </a:lnTo>
                </a:path>
                <a:path w="94615" h="284480">
                  <a:moveTo>
                    <a:pt x="92079" y="97034"/>
                  </a:moveTo>
                  <a:lnTo>
                    <a:pt x="88231" y="128024"/>
                  </a:lnTo>
                </a:path>
                <a:path w="94615" h="284480">
                  <a:moveTo>
                    <a:pt x="42198" y="101987"/>
                  </a:moveTo>
                  <a:lnTo>
                    <a:pt x="39328" y="1313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1520722" y="3068666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16257"/>
                  </a:moveTo>
                  <a:lnTo>
                    <a:pt x="19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1507287" y="3053933"/>
              <a:ext cx="19685" cy="35560"/>
            </a:xfrm>
            <a:custGeom>
              <a:avLst/>
              <a:gdLst/>
              <a:ahLst/>
              <a:cxnLst/>
              <a:rect l="l" t="t" r="r" b="b"/>
              <a:pathLst>
                <a:path w="19684" h="35560">
                  <a:moveTo>
                    <a:pt x="19188" y="0"/>
                  </a:moveTo>
                  <a:lnTo>
                    <a:pt x="15352" y="31879"/>
                  </a:lnTo>
                </a:path>
                <a:path w="19684" h="35560">
                  <a:moveTo>
                    <a:pt x="965" y="18035"/>
                  </a:moveTo>
                  <a:lnTo>
                    <a:pt x="0" y="351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1557168" y="3051520"/>
              <a:ext cx="3175" cy="26670"/>
            </a:xfrm>
            <a:custGeom>
              <a:avLst/>
              <a:gdLst/>
              <a:ahLst/>
              <a:cxnLst/>
              <a:rect l="l" t="t" r="r" b="b"/>
              <a:pathLst>
                <a:path w="3175" h="26669">
                  <a:moveTo>
                    <a:pt x="2869" y="0"/>
                  </a:moveTo>
                  <a:lnTo>
                    <a:pt x="0" y="2616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1542780" y="3050758"/>
              <a:ext cx="3175" cy="26034"/>
            </a:xfrm>
            <a:custGeom>
              <a:avLst/>
              <a:gdLst/>
              <a:ahLst/>
              <a:cxnLst/>
              <a:rect l="l" t="t" r="r" b="b"/>
              <a:pathLst>
                <a:path w="3175" h="26035">
                  <a:moveTo>
                    <a:pt x="0" y="26036"/>
                  </a:moveTo>
                  <a:lnTo>
                    <a:pt x="286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1560038" y="306129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1917" y="0"/>
                  </a:moveTo>
                  <a:lnTo>
                    <a:pt x="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1478511" y="3045804"/>
              <a:ext cx="96520" cy="41910"/>
            </a:xfrm>
            <a:custGeom>
              <a:avLst/>
              <a:gdLst/>
              <a:ahLst/>
              <a:cxnLst/>
              <a:rect l="l" t="t" r="r" b="b"/>
              <a:pathLst>
                <a:path w="96519" h="41910">
                  <a:moveTo>
                    <a:pt x="46046" y="0"/>
                  </a:moveTo>
                  <a:lnTo>
                    <a:pt x="42211" y="31879"/>
                  </a:lnTo>
                </a:path>
                <a:path w="96519" h="41910">
                  <a:moveTo>
                    <a:pt x="46046" y="0"/>
                  </a:moveTo>
                  <a:lnTo>
                    <a:pt x="42211" y="30989"/>
                  </a:lnTo>
                </a:path>
                <a:path w="96519" h="41910">
                  <a:moveTo>
                    <a:pt x="95914" y="4064"/>
                  </a:moveTo>
                  <a:lnTo>
                    <a:pt x="92079" y="29338"/>
                  </a:lnTo>
                </a:path>
                <a:path w="96519" h="41910">
                  <a:moveTo>
                    <a:pt x="1930" y="17908"/>
                  </a:moveTo>
                  <a:lnTo>
                    <a:pt x="0" y="4165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1465088" y="3061299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0" y="16384"/>
                  </a:moveTo>
                  <a:lnTo>
                    <a:pt x="19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1479476" y="3050758"/>
              <a:ext cx="2540" cy="28575"/>
            </a:xfrm>
            <a:custGeom>
              <a:avLst/>
              <a:gdLst/>
              <a:ahLst/>
              <a:cxnLst/>
              <a:rect l="l" t="t" r="r" b="b"/>
              <a:pathLst>
                <a:path w="2540" h="28575">
                  <a:moveTo>
                    <a:pt x="1917" y="0"/>
                  </a:moveTo>
                  <a:lnTo>
                    <a:pt x="0" y="2844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1456453" y="3187799"/>
              <a:ext cx="1270" cy="27305"/>
            </a:xfrm>
            <a:custGeom>
              <a:avLst/>
              <a:gdLst/>
              <a:ahLst/>
              <a:cxnLst/>
              <a:rect l="l" t="t" r="r" b="b"/>
              <a:pathLst>
                <a:path w="1269" h="27305">
                  <a:moveTo>
                    <a:pt x="0" y="26925"/>
                  </a:moveTo>
                  <a:lnTo>
                    <a:pt x="96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1456174" y="3155287"/>
              <a:ext cx="29845" cy="62865"/>
            </a:xfrm>
            <a:custGeom>
              <a:avLst/>
              <a:gdLst/>
              <a:ahLst/>
              <a:cxnLst/>
              <a:rect l="l" t="t" r="r" b="b"/>
              <a:pathLst>
                <a:path w="29844" h="62864">
                  <a:moveTo>
                    <a:pt x="0" y="62610"/>
                  </a:moveTo>
                  <a:lnTo>
                    <a:pt x="29347" y="62610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26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1496734" y="3182846"/>
              <a:ext cx="2540" cy="29845"/>
            </a:xfrm>
            <a:custGeom>
              <a:avLst/>
              <a:gdLst/>
              <a:ahLst/>
              <a:cxnLst/>
              <a:rect l="l" t="t" r="r" b="b"/>
              <a:pathLst>
                <a:path w="2540" h="29844">
                  <a:moveTo>
                    <a:pt x="1930" y="0"/>
                  </a:moveTo>
                  <a:lnTo>
                    <a:pt x="0" y="2946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1510169" y="3170653"/>
              <a:ext cx="2540" cy="38735"/>
            </a:xfrm>
            <a:custGeom>
              <a:avLst/>
              <a:gdLst/>
              <a:ahLst/>
              <a:cxnLst/>
              <a:rect l="l" t="t" r="r" b="b"/>
              <a:pathLst>
                <a:path w="2540" h="38735">
                  <a:moveTo>
                    <a:pt x="0" y="38356"/>
                  </a:moveTo>
                  <a:lnTo>
                    <a:pt x="1917" y="9779"/>
                  </a:lnTo>
                </a:path>
                <a:path w="2540" h="38735">
                  <a:moveTo>
                    <a:pt x="1917" y="0"/>
                  </a:moveTo>
                  <a:lnTo>
                    <a:pt x="0" y="309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1469888" y="3183735"/>
              <a:ext cx="1270" cy="19685"/>
            </a:xfrm>
            <a:custGeom>
              <a:avLst/>
              <a:gdLst/>
              <a:ahLst/>
              <a:cxnLst/>
              <a:rect l="l" t="t" r="r" b="b"/>
              <a:pathLst>
                <a:path w="1269" h="19685">
                  <a:moveTo>
                    <a:pt x="952" y="0"/>
                  </a:moveTo>
                  <a:lnTo>
                    <a:pt x="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1483984" y="3160241"/>
              <a:ext cx="29845" cy="60960"/>
            </a:xfrm>
            <a:custGeom>
              <a:avLst/>
              <a:gdLst/>
              <a:ahLst/>
              <a:cxnLst/>
              <a:rect l="l" t="t" r="r" b="b"/>
              <a:pathLst>
                <a:path w="29844" h="60960">
                  <a:moveTo>
                    <a:pt x="0" y="60832"/>
                  </a:moveTo>
                  <a:lnTo>
                    <a:pt x="29347" y="60832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083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1558120" y="3182846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40" h="16510">
                  <a:moveTo>
                    <a:pt x="1917" y="0"/>
                  </a:moveTo>
                  <a:lnTo>
                    <a:pt x="0" y="1638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1531262" y="3160874"/>
              <a:ext cx="17780" cy="38100"/>
            </a:xfrm>
            <a:custGeom>
              <a:avLst/>
              <a:gdLst/>
              <a:ahLst/>
              <a:cxnLst/>
              <a:rect l="l" t="t" r="r" b="b"/>
              <a:pathLst>
                <a:path w="17780" h="38100">
                  <a:moveTo>
                    <a:pt x="17270" y="0"/>
                  </a:moveTo>
                  <a:lnTo>
                    <a:pt x="15352" y="29338"/>
                  </a:lnTo>
                </a:path>
                <a:path w="17780" h="38100">
                  <a:moveTo>
                    <a:pt x="0" y="37594"/>
                  </a:moveTo>
                  <a:lnTo>
                    <a:pt x="2882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1546615" y="317802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10">
                  <a:moveTo>
                    <a:pt x="952" y="0"/>
                  </a:moveTo>
                  <a:lnTo>
                    <a:pt x="0" y="1625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1460301" y="3159222"/>
              <a:ext cx="98425" cy="67310"/>
            </a:xfrm>
            <a:custGeom>
              <a:avLst/>
              <a:gdLst/>
              <a:ahLst/>
              <a:cxnLst/>
              <a:rect l="l" t="t" r="r" b="b"/>
              <a:pathLst>
                <a:path w="98425" h="67310">
                  <a:moveTo>
                    <a:pt x="89184" y="22099"/>
                  </a:moveTo>
                  <a:lnTo>
                    <a:pt x="88231" y="39245"/>
                  </a:lnTo>
                </a:path>
                <a:path w="98425" h="67310">
                  <a:moveTo>
                    <a:pt x="52738" y="9017"/>
                  </a:moveTo>
                  <a:lnTo>
                    <a:pt x="50820" y="32641"/>
                  </a:lnTo>
                </a:path>
                <a:path w="98425" h="67310">
                  <a:moveTo>
                    <a:pt x="55621" y="0"/>
                  </a:moveTo>
                  <a:lnTo>
                    <a:pt x="53703" y="28576"/>
                  </a:lnTo>
                </a:path>
                <a:path w="98425" h="67310">
                  <a:moveTo>
                    <a:pt x="0" y="28576"/>
                  </a:moveTo>
                  <a:lnTo>
                    <a:pt x="952" y="8128"/>
                  </a:lnTo>
                </a:path>
                <a:path w="98425" h="67310">
                  <a:moveTo>
                    <a:pt x="86314" y="30989"/>
                  </a:moveTo>
                  <a:lnTo>
                    <a:pt x="84396" y="49025"/>
                  </a:lnTo>
                </a:path>
                <a:path w="98425" h="67310">
                  <a:moveTo>
                    <a:pt x="69043" y="66933"/>
                  </a:moveTo>
                  <a:lnTo>
                    <a:pt x="70961" y="39245"/>
                  </a:lnTo>
                </a:path>
                <a:path w="98425" h="67310">
                  <a:moveTo>
                    <a:pt x="86314" y="35054"/>
                  </a:moveTo>
                  <a:lnTo>
                    <a:pt x="85349" y="52200"/>
                  </a:lnTo>
                </a:path>
                <a:path w="98425" h="67310">
                  <a:moveTo>
                    <a:pt x="88231" y="39245"/>
                  </a:moveTo>
                  <a:lnTo>
                    <a:pt x="87266" y="56264"/>
                  </a:lnTo>
                </a:path>
                <a:path w="98425" h="67310">
                  <a:moveTo>
                    <a:pt x="50820" y="32641"/>
                  </a:moveTo>
                  <a:lnTo>
                    <a:pt x="49868" y="49787"/>
                  </a:lnTo>
                </a:path>
                <a:path w="98425" h="67310">
                  <a:moveTo>
                    <a:pt x="53703" y="28576"/>
                  </a:moveTo>
                  <a:lnTo>
                    <a:pt x="51786" y="57915"/>
                  </a:lnTo>
                </a:path>
                <a:path w="98425" h="67310">
                  <a:moveTo>
                    <a:pt x="97819" y="40007"/>
                  </a:moveTo>
                  <a:lnTo>
                    <a:pt x="96867" y="562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1542780" y="3246604"/>
              <a:ext cx="0" cy="5715"/>
            </a:xfrm>
            <a:custGeom>
              <a:avLst/>
              <a:gdLst/>
              <a:ahLst/>
              <a:cxnLst/>
              <a:rect l="l" t="t" r="r" b="b"/>
              <a:pathLst>
                <a:path h="5714">
                  <a:moveTo>
                    <a:pt x="-13714" y="2857"/>
                  </a:moveTo>
                  <a:lnTo>
                    <a:pt x="13714" y="2857"/>
                  </a:lnTo>
                </a:path>
              </a:pathLst>
            </a:custGeom>
            <a:ln w="571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1528392" y="3208248"/>
              <a:ext cx="16510" cy="47625"/>
            </a:xfrm>
            <a:custGeom>
              <a:avLst/>
              <a:gdLst/>
              <a:ahLst/>
              <a:cxnLst/>
              <a:rect l="l" t="t" r="r" b="b"/>
              <a:pathLst>
                <a:path w="16509" h="47625">
                  <a:moveTo>
                    <a:pt x="16305" y="0"/>
                  </a:moveTo>
                  <a:lnTo>
                    <a:pt x="15340" y="20321"/>
                  </a:lnTo>
                  <a:lnTo>
                    <a:pt x="13422" y="47246"/>
                  </a:lnTo>
                </a:path>
                <a:path w="16509" h="47625">
                  <a:moveTo>
                    <a:pt x="0" y="45595"/>
                  </a:moveTo>
                  <a:lnTo>
                    <a:pt x="952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1531924" y="3211423"/>
              <a:ext cx="27940" cy="24765"/>
            </a:xfrm>
            <a:custGeom>
              <a:avLst/>
              <a:gdLst/>
              <a:ahLst/>
              <a:cxnLst/>
              <a:rect l="l" t="t" r="r" b="b"/>
              <a:pathLst>
                <a:path w="27940" h="24764">
                  <a:moveTo>
                    <a:pt x="27432" y="0"/>
                  </a:moveTo>
                  <a:lnTo>
                    <a:pt x="0" y="0"/>
                  </a:lnTo>
                  <a:lnTo>
                    <a:pt x="0" y="12331"/>
                  </a:lnTo>
                  <a:lnTo>
                    <a:pt x="0" y="24523"/>
                  </a:lnTo>
                  <a:lnTo>
                    <a:pt x="27432" y="24523"/>
                  </a:lnTo>
                  <a:lnTo>
                    <a:pt x="27432" y="12331"/>
                  </a:lnTo>
                  <a:lnTo>
                    <a:pt x="2743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1530983" y="3201772"/>
              <a:ext cx="30480" cy="60960"/>
            </a:xfrm>
            <a:custGeom>
              <a:avLst/>
              <a:gdLst/>
              <a:ahLst/>
              <a:cxnLst/>
              <a:rect l="l" t="t" r="r" b="b"/>
              <a:pathLst>
                <a:path w="30480" h="60960">
                  <a:moveTo>
                    <a:pt x="0" y="60959"/>
                  </a:moveTo>
                  <a:lnTo>
                    <a:pt x="30299" y="60959"/>
                  </a:lnTo>
                  <a:lnTo>
                    <a:pt x="30299" y="0"/>
                  </a:lnTo>
                  <a:lnTo>
                    <a:pt x="0" y="0"/>
                  </a:lnTo>
                  <a:lnTo>
                    <a:pt x="0" y="60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1507287" y="3201643"/>
              <a:ext cx="5080" cy="52705"/>
            </a:xfrm>
            <a:custGeom>
              <a:avLst/>
              <a:gdLst/>
              <a:ahLst/>
              <a:cxnLst/>
              <a:rect l="l" t="t" r="r" b="b"/>
              <a:pathLst>
                <a:path w="5080" h="52704">
                  <a:moveTo>
                    <a:pt x="2882" y="7366"/>
                  </a:moveTo>
                  <a:lnTo>
                    <a:pt x="965" y="30227"/>
                  </a:lnTo>
                  <a:lnTo>
                    <a:pt x="0" y="52200"/>
                  </a:lnTo>
                </a:path>
                <a:path w="5080" h="52704">
                  <a:moveTo>
                    <a:pt x="965" y="36705"/>
                  </a:moveTo>
                  <a:lnTo>
                    <a:pt x="2882" y="7366"/>
                  </a:lnTo>
                </a:path>
                <a:path w="5080" h="52704">
                  <a:moveTo>
                    <a:pt x="4800" y="15494"/>
                  </a:moveTo>
                  <a:lnTo>
                    <a:pt x="2882" y="44071"/>
                  </a:lnTo>
                </a:path>
                <a:path w="5080" h="52704">
                  <a:moveTo>
                    <a:pt x="2882" y="0"/>
                  </a:moveTo>
                  <a:lnTo>
                    <a:pt x="965" y="309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1541523" y="3201772"/>
              <a:ext cx="29845" cy="60960"/>
            </a:xfrm>
            <a:custGeom>
              <a:avLst/>
              <a:gdLst/>
              <a:ahLst/>
              <a:cxnLst/>
              <a:rect l="l" t="t" r="r" b="b"/>
              <a:pathLst>
                <a:path w="29844" h="60960">
                  <a:moveTo>
                    <a:pt x="0" y="60959"/>
                  </a:moveTo>
                  <a:lnTo>
                    <a:pt x="29359" y="60959"/>
                  </a:lnTo>
                  <a:lnTo>
                    <a:pt x="29359" y="0"/>
                  </a:lnTo>
                  <a:lnTo>
                    <a:pt x="0" y="0"/>
                  </a:lnTo>
                  <a:lnTo>
                    <a:pt x="0" y="6095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1459336" y="3187799"/>
              <a:ext cx="1270" cy="22225"/>
            </a:xfrm>
            <a:custGeom>
              <a:avLst/>
              <a:gdLst/>
              <a:ahLst/>
              <a:cxnLst/>
              <a:rect l="l" t="t" r="r" b="b"/>
              <a:pathLst>
                <a:path w="1269" h="22225">
                  <a:moveTo>
                    <a:pt x="0" y="22099"/>
                  </a:moveTo>
                  <a:lnTo>
                    <a:pt x="96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1494816" y="3241651"/>
              <a:ext cx="0" cy="6985"/>
            </a:xfrm>
            <a:custGeom>
              <a:avLst/>
              <a:gdLst/>
              <a:ahLst/>
              <a:cxnLst/>
              <a:rect l="l" t="t" r="r" b="b"/>
              <a:pathLst>
                <a:path h="6985">
                  <a:moveTo>
                    <a:pt x="-13714" y="3238"/>
                  </a:moveTo>
                  <a:lnTo>
                    <a:pt x="13714" y="3238"/>
                  </a:lnTo>
                </a:path>
              </a:pathLst>
            </a:custGeom>
            <a:ln w="647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1494816" y="3212312"/>
              <a:ext cx="2540" cy="30480"/>
            </a:xfrm>
            <a:custGeom>
              <a:avLst/>
              <a:gdLst/>
              <a:ahLst/>
              <a:cxnLst/>
              <a:rect l="l" t="t" r="r" b="b"/>
              <a:pathLst>
                <a:path w="2540" h="30480">
                  <a:moveTo>
                    <a:pt x="1917" y="0"/>
                  </a:moveTo>
                  <a:lnTo>
                    <a:pt x="0" y="3022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1481101" y="3193644"/>
              <a:ext cx="30480" cy="62230"/>
            </a:xfrm>
            <a:custGeom>
              <a:avLst/>
              <a:gdLst/>
              <a:ahLst/>
              <a:cxnLst/>
              <a:rect l="l" t="t" r="r" b="b"/>
              <a:pathLst>
                <a:path w="30480" h="62229">
                  <a:moveTo>
                    <a:pt x="0" y="61721"/>
                  </a:moveTo>
                  <a:lnTo>
                    <a:pt x="30312" y="61721"/>
                  </a:lnTo>
                  <a:lnTo>
                    <a:pt x="30312" y="0"/>
                  </a:lnTo>
                  <a:lnTo>
                    <a:pt x="0" y="0"/>
                  </a:lnTo>
                  <a:lnTo>
                    <a:pt x="0" y="6172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1458370" y="3209899"/>
              <a:ext cx="10160" cy="45085"/>
            </a:xfrm>
            <a:custGeom>
              <a:avLst/>
              <a:gdLst/>
              <a:ahLst/>
              <a:cxnLst/>
              <a:rect l="l" t="t" r="r" b="b"/>
              <a:pathLst>
                <a:path w="10159" h="45085">
                  <a:moveTo>
                    <a:pt x="0" y="1524"/>
                  </a:moveTo>
                  <a:lnTo>
                    <a:pt x="965" y="0"/>
                  </a:lnTo>
                </a:path>
                <a:path w="10159" h="45085">
                  <a:moveTo>
                    <a:pt x="9600" y="31752"/>
                  </a:moveTo>
                  <a:lnTo>
                    <a:pt x="8635" y="448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1454535" y="3214725"/>
              <a:ext cx="2540" cy="27305"/>
            </a:xfrm>
            <a:custGeom>
              <a:avLst/>
              <a:gdLst/>
              <a:ahLst/>
              <a:cxnLst/>
              <a:rect l="l" t="t" r="r" b="b"/>
              <a:pathLst>
                <a:path w="2540" h="27305">
                  <a:moveTo>
                    <a:pt x="0" y="26925"/>
                  </a:moveTo>
                  <a:lnTo>
                    <a:pt x="19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1454256" y="3190469"/>
              <a:ext cx="29845" cy="62865"/>
            </a:xfrm>
            <a:custGeom>
              <a:avLst/>
              <a:gdLst/>
              <a:ahLst/>
              <a:cxnLst/>
              <a:rect l="l" t="t" r="r" b="b"/>
              <a:pathLst>
                <a:path w="29844" h="62864">
                  <a:moveTo>
                    <a:pt x="0" y="62483"/>
                  </a:moveTo>
                  <a:lnTo>
                    <a:pt x="29347" y="62483"/>
                  </a:lnTo>
                  <a:lnTo>
                    <a:pt x="29347" y="0"/>
                  </a:lnTo>
                  <a:lnTo>
                    <a:pt x="0" y="0"/>
                  </a:lnTo>
                  <a:lnTo>
                    <a:pt x="0" y="6248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1467971" y="3203294"/>
              <a:ext cx="2540" cy="38735"/>
            </a:xfrm>
            <a:custGeom>
              <a:avLst/>
              <a:gdLst/>
              <a:ahLst/>
              <a:cxnLst/>
              <a:rect l="l" t="t" r="r" b="b"/>
              <a:pathLst>
                <a:path w="2540" h="38735">
                  <a:moveTo>
                    <a:pt x="1917" y="0"/>
                  </a:moveTo>
                  <a:lnTo>
                    <a:pt x="952" y="18797"/>
                  </a:lnTo>
                  <a:lnTo>
                    <a:pt x="0" y="3835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1517839" y="3076794"/>
              <a:ext cx="3175" cy="32384"/>
            </a:xfrm>
            <a:custGeom>
              <a:avLst/>
              <a:gdLst/>
              <a:ahLst/>
              <a:cxnLst/>
              <a:rect l="l" t="t" r="r" b="b"/>
              <a:pathLst>
                <a:path w="3175" h="32385">
                  <a:moveTo>
                    <a:pt x="2882" y="0"/>
                  </a:moveTo>
                  <a:lnTo>
                    <a:pt x="0" y="3187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1537015" y="3090638"/>
              <a:ext cx="18415" cy="38735"/>
            </a:xfrm>
            <a:custGeom>
              <a:avLst/>
              <a:gdLst/>
              <a:ahLst/>
              <a:cxnLst/>
              <a:rect l="l" t="t" r="r" b="b"/>
              <a:pathLst>
                <a:path w="18415" h="38735">
                  <a:moveTo>
                    <a:pt x="18222" y="7366"/>
                  </a:moveTo>
                  <a:lnTo>
                    <a:pt x="15352" y="28576"/>
                  </a:lnTo>
                </a:path>
                <a:path w="18415" h="38735">
                  <a:moveTo>
                    <a:pt x="0" y="38356"/>
                  </a:moveTo>
                  <a:lnTo>
                    <a:pt x="2882" y="12319"/>
                  </a:lnTo>
                </a:path>
                <a:path w="18415" h="38735">
                  <a:moveTo>
                    <a:pt x="18222" y="0"/>
                  </a:moveTo>
                  <a:lnTo>
                    <a:pt x="16305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1503451" y="3093940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4">
                  <a:moveTo>
                    <a:pt x="2882" y="0"/>
                  </a:moveTo>
                  <a:lnTo>
                    <a:pt x="0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1516874" y="3089876"/>
              <a:ext cx="40640" cy="36195"/>
            </a:xfrm>
            <a:custGeom>
              <a:avLst/>
              <a:gdLst/>
              <a:ahLst/>
              <a:cxnLst/>
              <a:rect l="l" t="t" r="r" b="b"/>
              <a:pathLst>
                <a:path w="40640" h="36194">
                  <a:moveTo>
                    <a:pt x="40293" y="13081"/>
                  </a:moveTo>
                  <a:lnTo>
                    <a:pt x="38363" y="35943"/>
                  </a:lnTo>
                </a:path>
                <a:path w="40640" h="36194">
                  <a:moveTo>
                    <a:pt x="2882" y="0"/>
                  </a:moveTo>
                  <a:lnTo>
                    <a:pt x="0" y="318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1516874" y="3084923"/>
              <a:ext cx="4445" cy="33020"/>
            </a:xfrm>
            <a:custGeom>
              <a:avLst/>
              <a:gdLst/>
              <a:ahLst/>
              <a:cxnLst/>
              <a:rect l="l" t="t" r="r" b="b"/>
              <a:pathLst>
                <a:path w="4444" h="33019">
                  <a:moveTo>
                    <a:pt x="0" y="32641"/>
                  </a:moveTo>
                  <a:lnTo>
                    <a:pt x="384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1505369" y="3085812"/>
              <a:ext cx="62865" cy="39370"/>
            </a:xfrm>
            <a:custGeom>
              <a:avLst/>
              <a:gdLst/>
              <a:ahLst/>
              <a:cxnLst/>
              <a:rect l="l" t="t" r="r" b="b"/>
              <a:pathLst>
                <a:path w="62865" h="39369">
                  <a:moveTo>
                    <a:pt x="17270" y="0"/>
                  </a:moveTo>
                  <a:lnTo>
                    <a:pt x="14387" y="31752"/>
                  </a:lnTo>
                </a:path>
                <a:path w="62865" h="39369">
                  <a:moveTo>
                    <a:pt x="62338" y="13843"/>
                  </a:moveTo>
                  <a:lnTo>
                    <a:pt x="60421" y="39118"/>
                  </a:lnTo>
                </a:path>
                <a:path w="62865" h="39369">
                  <a:moveTo>
                    <a:pt x="1917" y="3302"/>
                  </a:moveTo>
                  <a:lnTo>
                    <a:pt x="0" y="204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1476593" y="3079207"/>
              <a:ext cx="3175" cy="28575"/>
            </a:xfrm>
            <a:custGeom>
              <a:avLst/>
              <a:gdLst/>
              <a:ahLst/>
              <a:cxnLst/>
              <a:rect l="l" t="t" r="r" b="b"/>
              <a:pathLst>
                <a:path w="3175" h="28575">
                  <a:moveTo>
                    <a:pt x="2882" y="0"/>
                  </a:moveTo>
                  <a:lnTo>
                    <a:pt x="0" y="2857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1461253" y="3094829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1441" y="-13714"/>
                  </a:moveTo>
                  <a:lnTo>
                    <a:pt x="1441" y="47117"/>
                  </a:lnTo>
                </a:path>
              </a:pathLst>
            </a:custGeom>
            <a:ln w="303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1476593" y="3087463"/>
              <a:ext cx="2540" cy="22860"/>
            </a:xfrm>
            <a:custGeom>
              <a:avLst/>
              <a:gdLst/>
              <a:ahLst/>
              <a:cxnLst/>
              <a:rect l="l" t="t" r="r" b="b"/>
              <a:pathLst>
                <a:path w="2540" h="22860">
                  <a:moveTo>
                    <a:pt x="1917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1465088" y="3086574"/>
              <a:ext cx="2540" cy="24765"/>
            </a:xfrm>
            <a:custGeom>
              <a:avLst/>
              <a:gdLst/>
              <a:ahLst/>
              <a:cxnLst/>
              <a:rect l="l" t="t" r="r" b="b"/>
              <a:pathLst>
                <a:path w="2540" h="24764">
                  <a:moveTo>
                    <a:pt x="0" y="24512"/>
                  </a:moveTo>
                  <a:lnTo>
                    <a:pt x="19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1499616" y="3139663"/>
              <a:ext cx="3175" cy="34290"/>
            </a:xfrm>
            <a:custGeom>
              <a:avLst/>
              <a:gdLst/>
              <a:ahLst/>
              <a:cxnLst/>
              <a:rect l="l" t="t" r="r" b="b"/>
              <a:pathLst>
                <a:path w="3175" h="34289">
                  <a:moveTo>
                    <a:pt x="1441" y="-13714"/>
                  </a:moveTo>
                  <a:lnTo>
                    <a:pt x="1441" y="48006"/>
                  </a:lnTo>
                </a:path>
              </a:pathLst>
            </a:custGeom>
            <a:ln w="3031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1498664" y="3153507"/>
              <a:ext cx="3175" cy="29845"/>
            </a:xfrm>
            <a:custGeom>
              <a:avLst/>
              <a:gdLst/>
              <a:ahLst/>
              <a:cxnLst/>
              <a:rect l="l" t="t" r="r" b="b"/>
              <a:pathLst>
                <a:path w="3175" h="29844">
                  <a:moveTo>
                    <a:pt x="2869" y="0"/>
                  </a:moveTo>
                  <a:lnTo>
                    <a:pt x="0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1548532" y="3132297"/>
              <a:ext cx="3175" cy="28575"/>
            </a:xfrm>
            <a:custGeom>
              <a:avLst/>
              <a:gdLst/>
              <a:ahLst/>
              <a:cxnLst/>
              <a:rect l="l" t="t" r="r" b="b"/>
              <a:pathLst>
                <a:path w="3175" h="28575">
                  <a:moveTo>
                    <a:pt x="2869" y="0"/>
                  </a:moveTo>
                  <a:lnTo>
                    <a:pt x="0" y="2857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1536062" y="3128995"/>
              <a:ext cx="14604" cy="20955"/>
            </a:xfrm>
            <a:custGeom>
              <a:avLst/>
              <a:gdLst/>
              <a:ahLst/>
              <a:cxnLst/>
              <a:rect l="l" t="t" r="r" b="b"/>
              <a:pathLst>
                <a:path w="14605" h="20955">
                  <a:moveTo>
                    <a:pt x="0" y="19686"/>
                  </a:moveTo>
                  <a:lnTo>
                    <a:pt x="952" y="0"/>
                  </a:lnTo>
                </a:path>
                <a:path w="14605" h="20955">
                  <a:moveTo>
                    <a:pt x="14387" y="8255"/>
                  </a:moveTo>
                  <a:lnTo>
                    <a:pt x="13422" y="204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1501534" y="3123279"/>
              <a:ext cx="2540" cy="30480"/>
            </a:xfrm>
            <a:custGeom>
              <a:avLst/>
              <a:gdLst/>
              <a:ahLst/>
              <a:cxnLst/>
              <a:rect l="l" t="t" r="r" b="b"/>
              <a:pathLst>
                <a:path w="2540" h="30480">
                  <a:moveTo>
                    <a:pt x="1917" y="0"/>
                  </a:moveTo>
                  <a:lnTo>
                    <a:pt x="0" y="3022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1514957" y="3121755"/>
              <a:ext cx="40640" cy="26034"/>
            </a:xfrm>
            <a:custGeom>
              <a:avLst/>
              <a:gdLst/>
              <a:ahLst/>
              <a:cxnLst/>
              <a:rect l="l" t="t" r="r" b="b"/>
              <a:pathLst>
                <a:path w="40640" h="26035">
                  <a:moveTo>
                    <a:pt x="40280" y="4064"/>
                  </a:moveTo>
                  <a:lnTo>
                    <a:pt x="37410" y="26036"/>
                  </a:lnTo>
                </a:path>
                <a:path w="40640" h="26035">
                  <a:moveTo>
                    <a:pt x="1917" y="0"/>
                  </a:moveTo>
                  <a:lnTo>
                    <a:pt x="0" y="2273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1514004" y="3117564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1434" y="-13714"/>
                  </a:moveTo>
                  <a:lnTo>
                    <a:pt x="1434" y="47244"/>
                  </a:lnTo>
                </a:path>
              </a:pathLst>
            </a:custGeom>
            <a:ln w="302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1515922" y="3138012"/>
              <a:ext cx="2540" cy="21590"/>
            </a:xfrm>
            <a:custGeom>
              <a:avLst/>
              <a:gdLst/>
              <a:ahLst/>
              <a:cxnLst/>
              <a:rect l="l" t="t" r="r" b="b"/>
              <a:pathLst>
                <a:path w="2540" h="21589">
                  <a:moveTo>
                    <a:pt x="1917" y="0"/>
                  </a:moveTo>
                  <a:lnTo>
                    <a:pt x="0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1512087" y="3139663"/>
              <a:ext cx="3175" cy="31115"/>
            </a:xfrm>
            <a:custGeom>
              <a:avLst/>
              <a:gdLst/>
              <a:ahLst/>
              <a:cxnLst/>
              <a:rect l="l" t="t" r="r" b="b"/>
              <a:pathLst>
                <a:path w="3175" h="31114">
                  <a:moveTo>
                    <a:pt x="2869" y="0"/>
                  </a:moveTo>
                  <a:lnTo>
                    <a:pt x="0" y="3098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1562920" y="3124930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2869" y="0"/>
                  </a:moveTo>
                  <a:lnTo>
                    <a:pt x="0" y="2451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1561003" y="316582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1560038" y="3149443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965" y="13081"/>
                  </a:moveTo>
                  <a:lnTo>
                    <a:pt x="1917" y="13843"/>
                  </a:lnTo>
                </a:path>
                <a:path w="3175" h="33655">
                  <a:moveTo>
                    <a:pt x="1917" y="11430"/>
                  </a:moveTo>
                  <a:lnTo>
                    <a:pt x="965" y="13081"/>
                  </a:lnTo>
                </a:path>
                <a:path w="3175" h="33655">
                  <a:moveTo>
                    <a:pt x="2882" y="0"/>
                  </a:moveTo>
                  <a:lnTo>
                    <a:pt x="965" y="16384"/>
                  </a:lnTo>
                  <a:lnTo>
                    <a:pt x="0" y="33403"/>
                  </a:lnTo>
                </a:path>
                <a:path w="3175" h="33655">
                  <a:moveTo>
                    <a:pt x="1917" y="8128"/>
                  </a:moveTo>
                  <a:lnTo>
                    <a:pt x="965" y="9779"/>
                  </a:lnTo>
                  <a:lnTo>
                    <a:pt x="0" y="10668"/>
                  </a:lnTo>
                  <a:lnTo>
                    <a:pt x="0" y="12192"/>
                  </a:lnTo>
                  <a:lnTo>
                    <a:pt x="0" y="13843"/>
                  </a:lnTo>
                  <a:lnTo>
                    <a:pt x="0" y="14732"/>
                  </a:lnTo>
                  <a:lnTo>
                    <a:pt x="0" y="15494"/>
                  </a:lnTo>
                  <a:lnTo>
                    <a:pt x="965" y="1638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1534145" y="3148681"/>
              <a:ext cx="15875" cy="29845"/>
            </a:xfrm>
            <a:custGeom>
              <a:avLst/>
              <a:gdLst/>
              <a:ahLst/>
              <a:cxnLst/>
              <a:rect l="l" t="t" r="r" b="b"/>
              <a:pathLst>
                <a:path w="15875" h="29844">
                  <a:moveTo>
                    <a:pt x="0" y="21972"/>
                  </a:moveTo>
                  <a:lnTo>
                    <a:pt x="1917" y="0"/>
                  </a:lnTo>
                </a:path>
                <a:path w="15875" h="29844">
                  <a:moveTo>
                    <a:pt x="15340" y="762"/>
                  </a:moveTo>
                  <a:lnTo>
                    <a:pt x="14387" y="12192"/>
                  </a:lnTo>
                </a:path>
                <a:path w="15875" h="29844">
                  <a:moveTo>
                    <a:pt x="14387" y="12192"/>
                  </a:moveTo>
                  <a:lnTo>
                    <a:pt x="13422" y="293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1513039" y="3144490"/>
              <a:ext cx="39370" cy="36830"/>
            </a:xfrm>
            <a:custGeom>
              <a:avLst/>
              <a:gdLst/>
              <a:ahLst/>
              <a:cxnLst/>
              <a:rect l="l" t="t" r="r" b="b"/>
              <a:pathLst>
                <a:path w="39369" h="36830">
                  <a:moveTo>
                    <a:pt x="39328" y="3302"/>
                  </a:moveTo>
                  <a:lnTo>
                    <a:pt x="38363" y="20448"/>
                  </a:lnTo>
                  <a:lnTo>
                    <a:pt x="36445" y="36832"/>
                  </a:lnTo>
                </a:path>
                <a:path w="39369" h="36830">
                  <a:moveTo>
                    <a:pt x="1917" y="0"/>
                  </a:moveTo>
                  <a:lnTo>
                    <a:pt x="0" y="2375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1512087" y="3151094"/>
              <a:ext cx="2540" cy="29845"/>
            </a:xfrm>
            <a:custGeom>
              <a:avLst/>
              <a:gdLst/>
              <a:ahLst/>
              <a:cxnLst/>
              <a:rect l="l" t="t" r="r" b="b"/>
              <a:pathLst>
                <a:path w="2540" h="29844">
                  <a:moveTo>
                    <a:pt x="0" y="29338"/>
                  </a:moveTo>
                  <a:lnTo>
                    <a:pt x="19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1551402" y="3119215"/>
              <a:ext cx="1270" cy="13335"/>
            </a:xfrm>
            <a:custGeom>
              <a:avLst/>
              <a:gdLst/>
              <a:ahLst/>
              <a:cxnLst/>
              <a:rect l="l" t="t" r="r" b="b"/>
              <a:pathLst>
                <a:path w="1269" h="13335">
                  <a:moveTo>
                    <a:pt x="965" y="0"/>
                  </a:moveTo>
                  <a:lnTo>
                    <a:pt x="0" y="1308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1550450" y="3111848"/>
              <a:ext cx="3175" cy="25400"/>
            </a:xfrm>
            <a:custGeom>
              <a:avLst/>
              <a:gdLst/>
              <a:ahLst/>
              <a:cxnLst/>
              <a:rect l="l" t="t" r="r" b="b"/>
              <a:pathLst>
                <a:path w="3175" h="25400">
                  <a:moveTo>
                    <a:pt x="2869" y="0"/>
                  </a:moveTo>
                  <a:lnTo>
                    <a:pt x="1917" y="9906"/>
                  </a:lnTo>
                  <a:lnTo>
                    <a:pt x="0" y="2540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1517839" y="3117564"/>
              <a:ext cx="2540" cy="20955"/>
            </a:xfrm>
            <a:custGeom>
              <a:avLst/>
              <a:gdLst/>
              <a:ahLst/>
              <a:cxnLst/>
              <a:rect l="l" t="t" r="r" b="b"/>
              <a:pathLst>
                <a:path w="2540" h="20955">
                  <a:moveTo>
                    <a:pt x="1917" y="0"/>
                  </a:moveTo>
                  <a:lnTo>
                    <a:pt x="0" y="2044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1514957" y="3108673"/>
              <a:ext cx="3175" cy="31115"/>
            </a:xfrm>
            <a:custGeom>
              <a:avLst/>
              <a:gdLst/>
              <a:ahLst/>
              <a:cxnLst/>
              <a:rect l="l" t="t" r="r" b="b"/>
              <a:pathLst>
                <a:path w="3175" h="31114">
                  <a:moveTo>
                    <a:pt x="2882" y="0"/>
                  </a:moveTo>
                  <a:lnTo>
                    <a:pt x="0" y="3098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1502499" y="3106260"/>
              <a:ext cx="3175" cy="33655"/>
            </a:xfrm>
            <a:custGeom>
              <a:avLst/>
              <a:gdLst/>
              <a:ahLst/>
              <a:cxnLst/>
              <a:rect l="l" t="t" r="r" b="b"/>
              <a:pathLst>
                <a:path w="3175" h="33655">
                  <a:moveTo>
                    <a:pt x="1434" y="-13714"/>
                  </a:moveTo>
                  <a:lnTo>
                    <a:pt x="1434" y="47117"/>
                  </a:lnTo>
                </a:path>
              </a:pathLst>
            </a:custGeom>
            <a:ln w="3029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1457418" y="3128232"/>
              <a:ext cx="4445" cy="59690"/>
            </a:xfrm>
            <a:custGeom>
              <a:avLst/>
              <a:gdLst/>
              <a:ahLst/>
              <a:cxnLst/>
              <a:rect l="l" t="t" r="r" b="b"/>
              <a:pathLst>
                <a:path w="4444" h="59689">
                  <a:moveTo>
                    <a:pt x="0" y="59566"/>
                  </a:moveTo>
                  <a:lnTo>
                    <a:pt x="1917" y="32641"/>
                  </a:lnTo>
                  <a:lnTo>
                    <a:pt x="38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1461253" y="3076794"/>
              <a:ext cx="99060" cy="107314"/>
            </a:xfrm>
            <a:custGeom>
              <a:avLst/>
              <a:gdLst/>
              <a:ahLst/>
              <a:cxnLst/>
              <a:rect l="l" t="t" r="r" b="b"/>
              <a:pathLst>
                <a:path w="99059" h="107314">
                  <a:moveTo>
                    <a:pt x="15340" y="33530"/>
                  </a:moveTo>
                  <a:lnTo>
                    <a:pt x="13422" y="57153"/>
                  </a:lnTo>
                  <a:lnTo>
                    <a:pt x="11505" y="74299"/>
                  </a:lnTo>
                  <a:lnTo>
                    <a:pt x="10552" y="92207"/>
                  </a:lnTo>
                </a:path>
                <a:path w="99059" h="107314">
                  <a:moveTo>
                    <a:pt x="15340" y="30989"/>
                  </a:moveTo>
                  <a:lnTo>
                    <a:pt x="12470" y="59566"/>
                  </a:lnTo>
                  <a:lnTo>
                    <a:pt x="10552" y="88143"/>
                  </a:lnTo>
                  <a:lnTo>
                    <a:pt x="9587" y="106940"/>
                  </a:lnTo>
                </a:path>
                <a:path w="99059" h="107314">
                  <a:moveTo>
                    <a:pt x="0" y="90556"/>
                  </a:moveTo>
                  <a:lnTo>
                    <a:pt x="1917" y="56391"/>
                  </a:lnTo>
                  <a:lnTo>
                    <a:pt x="3835" y="34292"/>
                  </a:lnTo>
                </a:path>
                <a:path w="99059" h="107314">
                  <a:moveTo>
                    <a:pt x="95914" y="889"/>
                  </a:moveTo>
                  <a:lnTo>
                    <a:pt x="93984" y="21210"/>
                  </a:lnTo>
                </a:path>
                <a:path w="99059" h="107314">
                  <a:moveTo>
                    <a:pt x="78644" y="26163"/>
                  </a:moveTo>
                  <a:lnTo>
                    <a:pt x="81526" y="0"/>
                  </a:lnTo>
                </a:path>
                <a:path w="99059" h="107314">
                  <a:moveTo>
                    <a:pt x="98784" y="4064"/>
                  </a:moveTo>
                  <a:lnTo>
                    <a:pt x="95914" y="26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1519757" y="3075143"/>
              <a:ext cx="51435" cy="24765"/>
            </a:xfrm>
            <a:custGeom>
              <a:avLst/>
              <a:gdLst/>
              <a:ahLst/>
              <a:cxnLst/>
              <a:rect l="l" t="t" r="r" b="b"/>
              <a:pathLst>
                <a:path w="51434" h="24764">
                  <a:moveTo>
                    <a:pt x="965" y="2540"/>
                  </a:moveTo>
                  <a:lnTo>
                    <a:pt x="0" y="14732"/>
                  </a:lnTo>
                </a:path>
                <a:path w="51434" h="24764">
                  <a:moveTo>
                    <a:pt x="50833" y="0"/>
                  </a:moveTo>
                  <a:lnTo>
                    <a:pt x="47950" y="245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1464136" y="3077683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69" h="17144">
                  <a:moveTo>
                    <a:pt x="0" y="17146"/>
                  </a:moveTo>
                  <a:lnTo>
                    <a:pt x="952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1467006" y="308581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1512087" y="3005035"/>
              <a:ext cx="53975" cy="45720"/>
            </a:xfrm>
            <a:custGeom>
              <a:avLst/>
              <a:gdLst/>
              <a:ahLst/>
              <a:cxnLst/>
              <a:rect l="l" t="t" r="r" b="b"/>
              <a:pathLst>
                <a:path w="53975" h="45719">
                  <a:moveTo>
                    <a:pt x="53703" y="5715"/>
                  </a:moveTo>
                  <a:lnTo>
                    <a:pt x="49868" y="33403"/>
                  </a:lnTo>
                </a:path>
                <a:path w="53975" h="45719">
                  <a:moveTo>
                    <a:pt x="33563" y="45722"/>
                  </a:moveTo>
                  <a:lnTo>
                    <a:pt x="37398" y="15494"/>
                  </a:lnTo>
                </a:path>
                <a:path w="53975" h="45719">
                  <a:moveTo>
                    <a:pt x="3835" y="0"/>
                  </a:moveTo>
                  <a:lnTo>
                    <a:pt x="0" y="2933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1564838" y="3015576"/>
              <a:ext cx="3175" cy="27305"/>
            </a:xfrm>
            <a:custGeom>
              <a:avLst/>
              <a:gdLst/>
              <a:ahLst/>
              <a:cxnLst/>
              <a:rect l="l" t="t" r="r" b="b"/>
              <a:pathLst>
                <a:path w="3175" h="27305">
                  <a:moveTo>
                    <a:pt x="2869" y="0"/>
                  </a:moveTo>
                  <a:lnTo>
                    <a:pt x="0" y="2692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1524557" y="3014814"/>
              <a:ext cx="4445" cy="31115"/>
            </a:xfrm>
            <a:custGeom>
              <a:avLst/>
              <a:gdLst/>
              <a:ahLst/>
              <a:cxnLst/>
              <a:rect l="l" t="t" r="r" b="b"/>
              <a:pathLst>
                <a:path w="4444" h="31114">
                  <a:moveTo>
                    <a:pt x="3835" y="0"/>
                  </a:moveTo>
                  <a:lnTo>
                    <a:pt x="0" y="3098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1526475" y="3002495"/>
              <a:ext cx="4445" cy="25400"/>
            </a:xfrm>
            <a:custGeom>
              <a:avLst/>
              <a:gdLst/>
              <a:ahLst/>
              <a:cxnLst/>
              <a:rect l="l" t="t" r="r" b="b"/>
              <a:pathLst>
                <a:path w="4444" h="25400">
                  <a:moveTo>
                    <a:pt x="0" y="25401"/>
                  </a:moveTo>
                  <a:lnTo>
                    <a:pt x="38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1524557" y="3014814"/>
              <a:ext cx="53975" cy="35560"/>
            </a:xfrm>
            <a:custGeom>
              <a:avLst/>
              <a:gdLst/>
              <a:ahLst/>
              <a:cxnLst/>
              <a:rect l="l" t="t" r="r" b="b"/>
              <a:pathLst>
                <a:path w="53975" h="35560">
                  <a:moveTo>
                    <a:pt x="3835" y="0"/>
                  </a:moveTo>
                  <a:lnTo>
                    <a:pt x="0" y="30989"/>
                  </a:lnTo>
                </a:path>
                <a:path w="53975" h="35560">
                  <a:moveTo>
                    <a:pt x="53703" y="5715"/>
                  </a:moveTo>
                  <a:lnTo>
                    <a:pt x="49868" y="350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1468923" y="2999319"/>
              <a:ext cx="99060" cy="37465"/>
            </a:xfrm>
            <a:custGeom>
              <a:avLst/>
              <a:gdLst/>
              <a:ahLst/>
              <a:cxnLst/>
              <a:rect l="l" t="t" r="r" b="b"/>
              <a:pathLst>
                <a:path w="99059" h="37464">
                  <a:moveTo>
                    <a:pt x="98784" y="0"/>
                  </a:moveTo>
                  <a:lnTo>
                    <a:pt x="94949" y="21972"/>
                  </a:lnTo>
                </a:path>
                <a:path w="99059" h="37464">
                  <a:moveTo>
                    <a:pt x="63303" y="6477"/>
                  </a:moveTo>
                  <a:lnTo>
                    <a:pt x="61386" y="22861"/>
                  </a:lnTo>
                </a:path>
                <a:path w="99059" h="37464">
                  <a:moveTo>
                    <a:pt x="0" y="37467"/>
                  </a:moveTo>
                  <a:lnTo>
                    <a:pt x="2882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1482359" y="3017227"/>
              <a:ext cx="81915" cy="30480"/>
            </a:xfrm>
            <a:custGeom>
              <a:avLst/>
              <a:gdLst/>
              <a:ahLst/>
              <a:cxnLst/>
              <a:rect l="l" t="t" r="r" b="b"/>
              <a:pathLst>
                <a:path w="81915" h="30480">
                  <a:moveTo>
                    <a:pt x="2869" y="0"/>
                  </a:moveTo>
                  <a:lnTo>
                    <a:pt x="952" y="22861"/>
                  </a:lnTo>
                </a:path>
                <a:path w="81915" h="30480">
                  <a:moveTo>
                    <a:pt x="2869" y="3302"/>
                  </a:moveTo>
                  <a:lnTo>
                    <a:pt x="0" y="30227"/>
                  </a:lnTo>
                </a:path>
                <a:path w="81915" h="30480">
                  <a:moveTo>
                    <a:pt x="81514" y="4064"/>
                  </a:moveTo>
                  <a:lnTo>
                    <a:pt x="78644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1526475" y="3022181"/>
              <a:ext cx="35560" cy="31750"/>
            </a:xfrm>
            <a:custGeom>
              <a:avLst/>
              <a:gdLst/>
              <a:ahLst/>
              <a:cxnLst/>
              <a:rect l="l" t="t" r="r" b="b"/>
              <a:pathLst>
                <a:path w="35559" h="31750">
                  <a:moveTo>
                    <a:pt x="3835" y="0"/>
                  </a:moveTo>
                  <a:lnTo>
                    <a:pt x="0" y="31752"/>
                  </a:lnTo>
                </a:path>
                <a:path w="35559" h="31750">
                  <a:moveTo>
                    <a:pt x="34528" y="24385"/>
                  </a:moveTo>
                  <a:lnTo>
                    <a:pt x="35480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1512087" y="3035263"/>
              <a:ext cx="1270" cy="3175"/>
            </a:xfrm>
            <a:custGeom>
              <a:avLst/>
              <a:gdLst/>
              <a:ahLst/>
              <a:cxnLst/>
              <a:rect l="l" t="t" r="r" b="b"/>
              <a:pathLst>
                <a:path w="1269" h="3175">
                  <a:moveTo>
                    <a:pt x="0" y="3175"/>
                  </a:moveTo>
                  <a:lnTo>
                    <a:pt x="952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1560038" y="3038438"/>
              <a:ext cx="2540" cy="13335"/>
            </a:xfrm>
            <a:custGeom>
              <a:avLst/>
              <a:gdLst/>
              <a:ahLst/>
              <a:cxnLst/>
              <a:rect l="l" t="t" r="r" b="b"/>
              <a:pathLst>
                <a:path w="2540" h="13335">
                  <a:moveTo>
                    <a:pt x="1917" y="0"/>
                  </a:moveTo>
                  <a:lnTo>
                    <a:pt x="0" y="1308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1559085" y="3044153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1917" y="0"/>
                  </a:moveTo>
                  <a:lnTo>
                    <a:pt x="0" y="1549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1509204" y="3034374"/>
              <a:ext cx="3175" cy="30480"/>
            </a:xfrm>
            <a:custGeom>
              <a:avLst/>
              <a:gdLst/>
              <a:ahLst/>
              <a:cxnLst/>
              <a:rect l="l" t="t" r="r" b="b"/>
              <a:pathLst>
                <a:path w="3175" h="30480">
                  <a:moveTo>
                    <a:pt x="2882" y="0"/>
                  </a:moveTo>
                  <a:lnTo>
                    <a:pt x="0" y="3022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1522639" y="3027896"/>
              <a:ext cx="42545" cy="41275"/>
            </a:xfrm>
            <a:custGeom>
              <a:avLst/>
              <a:gdLst/>
              <a:ahLst/>
              <a:cxnLst/>
              <a:rect l="l" t="t" r="r" b="b"/>
              <a:pathLst>
                <a:path w="42544" h="41275">
                  <a:moveTo>
                    <a:pt x="42198" y="14605"/>
                  </a:moveTo>
                  <a:lnTo>
                    <a:pt x="39315" y="33403"/>
                  </a:lnTo>
                </a:path>
                <a:path w="42544" h="41275">
                  <a:moveTo>
                    <a:pt x="0" y="40769"/>
                  </a:moveTo>
                  <a:lnTo>
                    <a:pt x="952" y="24385"/>
                  </a:lnTo>
                  <a:lnTo>
                    <a:pt x="38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1508252" y="3038438"/>
              <a:ext cx="4445" cy="33655"/>
            </a:xfrm>
            <a:custGeom>
              <a:avLst/>
              <a:gdLst/>
              <a:ahLst/>
              <a:cxnLst/>
              <a:rect l="l" t="t" r="r" b="b"/>
              <a:pathLst>
                <a:path w="4444" h="33655">
                  <a:moveTo>
                    <a:pt x="3835" y="0"/>
                  </a:moveTo>
                  <a:lnTo>
                    <a:pt x="1917" y="16384"/>
                  </a:lnTo>
                  <a:lnTo>
                    <a:pt x="0" y="3353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1467006" y="2913589"/>
              <a:ext cx="112395" cy="150495"/>
            </a:xfrm>
            <a:custGeom>
              <a:avLst/>
              <a:gdLst/>
              <a:ahLst/>
              <a:cxnLst/>
              <a:rect l="l" t="t" r="r" b="b"/>
              <a:pathLst>
                <a:path w="112394" h="150494">
                  <a:moveTo>
                    <a:pt x="0" y="147710"/>
                  </a:moveTo>
                  <a:lnTo>
                    <a:pt x="1917" y="123197"/>
                  </a:lnTo>
                </a:path>
                <a:path w="112394" h="150494">
                  <a:moveTo>
                    <a:pt x="16305" y="126499"/>
                  </a:moveTo>
                  <a:lnTo>
                    <a:pt x="13435" y="150123"/>
                  </a:lnTo>
                </a:path>
                <a:path w="112394" h="150494">
                  <a:moveTo>
                    <a:pt x="112219" y="12319"/>
                  </a:moveTo>
                  <a:lnTo>
                    <a:pt x="107419" y="40769"/>
                  </a:lnTo>
                </a:path>
                <a:path w="112394" h="150494">
                  <a:moveTo>
                    <a:pt x="94949" y="26163"/>
                  </a:moveTo>
                  <a:lnTo>
                    <a:pt x="98784" y="0"/>
                  </a:lnTo>
                </a:path>
                <a:path w="112394" h="150494">
                  <a:moveTo>
                    <a:pt x="111254" y="19559"/>
                  </a:moveTo>
                  <a:lnTo>
                    <a:pt x="107419" y="4165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1493864" y="2924258"/>
              <a:ext cx="99060" cy="37465"/>
            </a:xfrm>
            <a:custGeom>
              <a:avLst/>
              <a:gdLst/>
              <a:ahLst/>
              <a:cxnLst/>
              <a:rect l="l" t="t" r="r" b="b"/>
              <a:pathLst>
                <a:path w="99059" h="37464">
                  <a:moveTo>
                    <a:pt x="86314" y="9779"/>
                  </a:moveTo>
                  <a:lnTo>
                    <a:pt x="82479" y="37467"/>
                  </a:lnTo>
                </a:path>
                <a:path w="99059" h="37464">
                  <a:moveTo>
                    <a:pt x="98784" y="6477"/>
                  </a:moveTo>
                  <a:lnTo>
                    <a:pt x="95901" y="21972"/>
                  </a:lnTo>
                </a:path>
                <a:path w="99059" h="37464">
                  <a:moveTo>
                    <a:pt x="3835" y="0"/>
                  </a:moveTo>
                  <a:lnTo>
                    <a:pt x="0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1523592" y="2930735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1917" y="0"/>
                  </a:moveTo>
                  <a:lnTo>
                    <a:pt x="0" y="1549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1538945" y="2913589"/>
              <a:ext cx="4445" cy="26670"/>
            </a:xfrm>
            <a:custGeom>
              <a:avLst/>
              <a:gdLst/>
              <a:ahLst/>
              <a:cxnLst/>
              <a:rect l="l" t="t" r="r" b="b"/>
              <a:pathLst>
                <a:path w="4444" h="26669">
                  <a:moveTo>
                    <a:pt x="3835" y="0"/>
                  </a:moveTo>
                  <a:lnTo>
                    <a:pt x="0" y="2616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1537015" y="2925020"/>
              <a:ext cx="6985" cy="28575"/>
            </a:xfrm>
            <a:custGeom>
              <a:avLst/>
              <a:gdLst/>
              <a:ahLst/>
              <a:cxnLst/>
              <a:rect l="l" t="t" r="r" b="b"/>
              <a:pathLst>
                <a:path w="6984" h="28575">
                  <a:moveTo>
                    <a:pt x="0" y="28576"/>
                  </a:moveTo>
                  <a:lnTo>
                    <a:pt x="3847" y="0"/>
                  </a:lnTo>
                </a:path>
                <a:path w="6984" h="28575">
                  <a:moveTo>
                    <a:pt x="6717" y="889"/>
                  </a:moveTo>
                  <a:lnTo>
                    <a:pt x="2882" y="220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1538945" y="2921717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2869" y="0"/>
                  </a:moveTo>
                  <a:lnTo>
                    <a:pt x="0" y="1549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1478524" y="2936450"/>
              <a:ext cx="17780" cy="25400"/>
            </a:xfrm>
            <a:custGeom>
              <a:avLst/>
              <a:gdLst/>
              <a:ahLst/>
              <a:cxnLst/>
              <a:rect l="l" t="t" r="r" b="b"/>
              <a:pathLst>
                <a:path w="17780" h="25400">
                  <a:moveTo>
                    <a:pt x="17257" y="762"/>
                  </a:moveTo>
                  <a:lnTo>
                    <a:pt x="15340" y="15494"/>
                  </a:lnTo>
                </a:path>
                <a:path w="17780" h="25400">
                  <a:moveTo>
                    <a:pt x="0" y="25274"/>
                  </a:moveTo>
                  <a:lnTo>
                    <a:pt x="286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1484276" y="2915240"/>
              <a:ext cx="3175" cy="24130"/>
            </a:xfrm>
            <a:custGeom>
              <a:avLst/>
              <a:gdLst/>
              <a:ahLst/>
              <a:cxnLst/>
              <a:rect l="l" t="t" r="r" b="b"/>
              <a:pathLst>
                <a:path w="3175" h="24130">
                  <a:moveTo>
                    <a:pt x="0" y="23623"/>
                  </a:moveTo>
                  <a:lnTo>
                    <a:pt x="286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1519757" y="2946230"/>
              <a:ext cx="57150" cy="44450"/>
            </a:xfrm>
            <a:custGeom>
              <a:avLst/>
              <a:gdLst/>
              <a:ahLst/>
              <a:cxnLst/>
              <a:rect l="l" t="t" r="r" b="b"/>
              <a:pathLst>
                <a:path w="57150" h="44450">
                  <a:moveTo>
                    <a:pt x="54668" y="8128"/>
                  </a:moveTo>
                  <a:lnTo>
                    <a:pt x="49868" y="35943"/>
                  </a:lnTo>
                </a:path>
                <a:path w="57150" h="44450">
                  <a:moveTo>
                    <a:pt x="34528" y="44071"/>
                  </a:moveTo>
                  <a:lnTo>
                    <a:pt x="38363" y="18797"/>
                  </a:lnTo>
                </a:path>
                <a:path w="57150" h="44450">
                  <a:moveTo>
                    <a:pt x="54668" y="9017"/>
                  </a:moveTo>
                  <a:lnTo>
                    <a:pt x="50833" y="30989"/>
                  </a:lnTo>
                </a:path>
                <a:path w="57150" h="44450">
                  <a:moveTo>
                    <a:pt x="3835" y="0"/>
                  </a:moveTo>
                  <a:lnTo>
                    <a:pt x="0" y="29338"/>
                  </a:lnTo>
                </a:path>
                <a:path w="57150" h="44450">
                  <a:moveTo>
                    <a:pt x="56586" y="15494"/>
                  </a:moveTo>
                  <a:lnTo>
                    <a:pt x="51786" y="424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1532227" y="2953596"/>
              <a:ext cx="5080" cy="36195"/>
            </a:xfrm>
            <a:custGeom>
              <a:avLst/>
              <a:gdLst/>
              <a:ahLst/>
              <a:cxnLst/>
              <a:rect l="l" t="t" r="r" b="b"/>
              <a:pathLst>
                <a:path w="5080" h="36194">
                  <a:moveTo>
                    <a:pt x="2869" y="13081"/>
                  </a:moveTo>
                  <a:lnTo>
                    <a:pt x="0" y="29338"/>
                  </a:lnTo>
                </a:path>
                <a:path w="5080" h="36194">
                  <a:moveTo>
                    <a:pt x="952" y="24512"/>
                  </a:moveTo>
                  <a:lnTo>
                    <a:pt x="4787" y="0"/>
                  </a:lnTo>
                </a:path>
                <a:path w="5080" h="36194">
                  <a:moveTo>
                    <a:pt x="4787" y="14732"/>
                  </a:moveTo>
                  <a:lnTo>
                    <a:pt x="1917" y="359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1532227" y="2968329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40" h="15875">
                  <a:moveTo>
                    <a:pt x="1917" y="0"/>
                  </a:moveTo>
                  <a:lnTo>
                    <a:pt x="0" y="1549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1583061" y="2960963"/>
              <a:ext cx="5080" cy="29845"/>
            </a:xfrm>
            <a:custGeom>
              <a:avLst/>
              <a:gdLst/>
              <a:ahLst/>
              <a:cxnLst/>
              <a:rect l="l" t="t" r="r" b="b"/>
              <a:pathLst>
                <a:path w="5080" h="29844">
                  <a:moveTo>
                    <a:pt x="4787" y="0"/>
                  </a:moveTo>
                  <a:lnTo>
                    <a:pt x="0" y="2933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1549485" y="2977220"/>
              <a:ext cx="21590" cy="43815"/>
            </a:xfrm>
            <a:custGeom>
              <a:avLst/>
              <a:gdLst/>
              <a:ahLst/>
              <a:cxnLst/>
              <a:rect l="l" t="t" r="r" b="b"/>
              <a:pathLst>
                <a:path w="21590" h="43814">
                  <a:moveTo>
                    <a:pt x="20140" y="4953"/>
                  </a:moveTo>
                  <a:lnTo>
                    <a:pt x="16305" y="33530"/>
                  </a:lnTo>
                </a:path>
                <a:path w="21590" h="43814">
                  <a:moveTo>
                    <a:pt x="0" y="43309"/>
                  </a:moveTo>
                  <a:lnTo>
                    <a:pt x="3835" y="19686"/>
                  </a:lnTo>
                  <a:lnTo>
                    <a:pt x="4800" y="13081"/>
                  </a:lnTo>
                </a:path>
                <a:path w="21590" h="43814">
                  <a:moveTo>
                    <a:pt x="21105" y="0"/>
                  </a:moveTo>
                  <a:lnTo>
                    <a:pt x="18222" y="220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1515922" y="2975569"/>
              <a:ext cx="4445" cy="29845"/>
            </a:xfrm>
            <a:custGeom>
              <a:avLst/>
              <a:gdLst/>
              <a:ahLst/>
              <a:cxnLst/>
              <a:rect l="l" t="t" r="r" b="b"/>
              <a:pathLst>
                <a:path w="4444" h="29844">
                  <a:moveTo>
                    <a:pt x="3835" y="0"/>
                  </a:moveTo>
                  <a:lnTo>
                    <a:pt x="0" y="2946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1567708" y="2988651"/>
              <a:ext cx="4445" cy="27305"/>
            </a:xfrm>
            <a:custGeom>
              <a:avLst/>
              <a:gdLst/>
              <a:ahLst/>
              <a:cxnLst/>
              <a:rect l="l" t="t" r="r" b="b"/>
              <a:pathLst>
                <a:path w="4444" h="27305">
                  <a:moveTo>
                    <a:pt x="3835" y="0"/>
                  </a:moveTo>
                  <a:lnTo>
                    <a:pt x="0" y="2692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1528392" y="2982935"/>
              <a:ext cx="4445" cy="32384"/>
            </a:xfrm>
            <a:custGeom>
              <a:avLst/>
              <a:gdLst/>
              <a:ahLst/>
              <a:cxnLst/>
              <a:rect l="l" t="t" r="r" b="b"/>
              <a:pathLst>
                <a:path w="4444" h="32385">
                  <a:moveTo>
                    <a:pt x="3835" y="0"/>
                  </a:moveTo>
                  <a:lnTo>
                    <a:pt x="0" y="3187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1530310" y="2978109"/>
              <a:ext cx="4445" cy="27940"/>
            </a:xfrm>
            <a:custGeom>
              <a:avLst/>
              <a:gdLst/>
              <a:ahLst/>
              <a:cxnLst/>
              <a:rect l="l" t="t" r="r" b="b"/>
              <a:pathLst>
                <a:path w="4444" h="27939">
                  <a:moveTo>
                    <a:pt x="0" y="24385"/>
                  </a:moveTo>
                  <a:lnTo>
                    <a:pt x="2869" y="0"/>
                  </a:lnTo>
                </a:path>
                <a:path w="4444" h="27939">
                  <a:moveTo>
                    <a:pt x="3835" y="11430"/>
                  </a:moveTo>
                  <a:lnTo>
                    <a:pt x="1917" y="2768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1528392" y="2939753"/>
              <a:ext cx="55244" cy="81280"/>
            </a:xfrm>
            <a:custGeom>
              <a:avLst/>
              <a:gdLst/>
              <a:ahLst/>
              <a:cxnLst/>
              <a:rect l="l" t="t" r="r" b="b"/>
              <a:pathLst>
                <a:path w="55244" h="81280">
                  <a:moveTo>
                    <a:pt x="3835" y="44071"/>
                  </a:moveTo>
                  <a:lnTo>
                    <a:pt x="0" y="75061"/>
                  </a:lnTo>
                </a:path>
                <a:path w="55244" h="81280">
                  <a:moveTo>
                    <a:pt x="54668" y="50549"/>
                  </a:moveTo>
                  <a:lnTo>
                    <a:pt x="49868" y="80777"/>
                  </a:lnTo>
                </a:path>
                <a:path w="55244" h="81280">
                  <a:moveTo>
                    <a:pt x="29728" y="25274"/>
                  </a:moveTo>
                  <a:lnTo>
                    <a:pt x="3356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1535097" y="2939753"/>
              <a:ext cx="55244" cy="27305"/>
            </a:xfrm>
            <a:custGeom>
              <a:avLst/>
              <a:gdLst/>
              <a:ahLst/>
              <a:cxnLst/>
              <a:rect l="l" t="t" r="r" b="b"/>
              <a:pathLst>
                <a:path w="55244" h="27305">
                  <a:moveTo>
                    <a:pt x="54668" y="6477"/>
                  </a:moveTo>
                  <a:lnTo>
                    <a:pt x="52751" y="21210"/>
                  </a:lnTo>
                </a:path>
                <a:path w="55244" h="27305">
                  <a:moveTo>
                    <a:pt x="3847" y="0"/>
                  </a:moveTo>
                  <a:lnTo>
                    <a:pt x="0" y="269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1537015" y="2947119"/>
              <a:ext cx="3175" cy="21590"/>
            </a:xfrm>
            <a:custGeom>
              <a:avLst/>
              <a:gdLst/>
              <a:ahLst/>
              <a:cxnLst/>
              <a:rect l="l" t="t" r="r" b="b"/>
              <a:pathLst>
                <a:path w="3175" h="21589">
                  <a:moveTo>
                    <a:pt x="2882" y="0"/>
                  </a:moveTo>
                  <a:lnTo>
                    <a:pt x="0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1474676" y="2937212"/>
              <a:ext cx="64769" cy="50165"/>
            </a:xfrm>
            <a:custGeom>
              <a:avLst/>
              <a:gdLst/>
              <a:ahLst/>
              <a:cxnLst/>
              <a:rect l="l" t="t" r="r" b="b"/>
              <a:pathLst>
                <a:path w="64769" h="50164">
                  <a:moveTo>
                    <a:pt x="64269" y="0"/>
                  </a:moveTo>
                  <a:lnTo>
                    <a:pt x="62338" y="15621"/>
                  </a:lnTo>
                  <a:lnTo>
                    <a:pt x="59468" y="31116"/>
                  </a:lnTo>
                </a:path>
                <a:path w="64769" h="50164">
                  <a:moveTo>
                    <a:pt x="0" y="49787"/>
                  </a:moveTo>
                  <a:lnTo>
                    <a:pt x="3835" y="24512"/>
                  </a:lnTo>
                </a:path>
                <a:path w="64769" h="50164">
                  <a:moveTo>
                    <a:pt x="19188" y="9906"/>
                  </a:moveTo>
                  <a:lnTo>
                    <a:pt x="16305" y="335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1488111" y="2967440"/>
              <a:ext cx="4445" cy="26670"/>
            </a:xfrm>
            <a:custGeom>
              <a:avLst/>
              <a:gdLst/>
              <a:ahLst/>
              <a:cxnLst/>
              <a:rect l="l" t="t" r="r" b="b"/>
              <a:pathLst>
                <a:path w="4444" h="26669">
                  <a:moveTo>
                    <a:pt x="3835" y="0"/>
                  </a:moveTo>
                  <a:lnTo>
                    <a:pt x="0" y="2616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1488111" y="2970743"/>
              <a:ext cx="3175" cy="22860"/>
            </a:xfrm>
            <a:custGeom>
              <a:avLst/>
              <a:gdLst/>
              <a:ahLst/>
              <a:cxnLst/>
              <a:rect l="l" t="t" r="r" b="b"/>
              <a:pathLst>
                <a:path w="3175" h="22860">
                  <a:moveTo>
                    <a:pt x="2869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1471806" y="2987000"/>
              <a:ext cx="3175" cy="24765"/>
            </a:xfrm>
            <a:custGeom>
              <a:avLst/>
              <a:gdLst/>
              <a:ahLst/>
              <a:cxnLst/>
              <a:rect l="l" t="t" r="r" b="b"/>
              <a:pathLst>
                <a:path w="3175" h="24764">
                  <a:moveTo>
                    <a:pt x="0" y="24512"/>
                  </a:moveTo>
                  <a:lnTo>
                    <a:pt x="2869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1480441" y="2938864"/>
              <a:ext cx="13970" cy="81915"/>
            </a:xfrm>
            <a:custGeom>
              <a:avLst/>
              <a:gdLst/>
              <a:ahLst/>
              <a:cxnLst/>
              <a:rect l="l" t="t" r="r" b="b"/>
              <a:pathLst>
                <a:path w="13969" h="81914">
                  <a:moveTo>
                    <a:pt x="7670" y="54740"/>
                  </a:moveTo>
                  <a:lnTo>
                    <a:pt x="4787" y="78363"/>
                  </a:lnTo>
                </a:path>
                <a:path w="13969" h="81914">
                  <a:moveTo>
                    <a:pt x="7670" y="54740"/>
                  </a:moveTo>
                  <a:lnTo>
                    <a:pt x="4787" y="81666"/>
                  </a:lnTo>
                </a:path>
                <a:path w="13969" h="81914">
                  <a:moveTo>
                    <a:pt x="13422" y="13081"/>
                  </a:moveTo>
                  <a:lnTo>
                    <a:pt x="11505" y="28576"/>
                  </a:lnTo>
                </a:path>
                <a:path w="13969" h="81914">
                  <a:moveTo>
                    <a:pt x="0" y="23750"/>
                  </a:moveTo>
                  <a:lnTo>
                    <a:pt x="38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1497699" y="2901396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4" h="22860">
                  <a:moveTo>
                    <a:pt x="3835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1528392" y="2896443"/>
              <a:ext cx="55880" cy="36830"/>
            </a:xfrm>
            <a:custGeom>
              <a:avLst/>
              <a:gdLst/>
              <a:ahLst/>
              <a:cxnLst/>
              <a:rect l="l" t="t" r="r" b="b"/>
              <a:pathLst>
                <a:path w="55880" h="36830">
                  <a:moveTo>
                    <a:pt x="55621" y="1651"/>
                  </a:moveTo>
                  <a:lnTo>
                    <a:pt x="50833" y="29465"/>
                  </a:lnTo>
                </a:path>
                <a:path w="55880" h="36830">
                  <a:moveTo>
                    <a:pt x="37398" y="17146"/>
                  </a:moveTo>
                  <a:lnTo>
                    <a:pt x="40280" y="0"/>
                  </a:lnTo>
                </a:path>
                <a:path w="55880" h="36830">
                  <a:moveTo>
                    <a:pt x="55621" y="9017"/>
                  </a:moveTo>
                  <a:lnTo>
                    <a:pt x="49868" y="36705"/>
                  </a:lnTo>
                </a:path>
                <a:path w="55880" h="36830">
                  <a:moveTo>
                    <a:pt x="2869" y="0"/>
                  </a:moveTo>
                  <a:lnTo>
                    <a:pt x="0" y="1955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1580178" y="2907111"/>
              <a:ext cx="5080" cy="27305"/>
            </a:xfrm>
            <a:custGeom>
              <a:avLst/>
              <a:gdLst/>
              <a:ahLst/>
              <a:cxnLst/>
              <a:rect l="l" t="t" r="r" b="b"/>
              <a:pathLst>
                <a:path w="5080" h="27305">
                  <a:moveTo>
                    <a:pt x="4800" y="0"/>
                  </a:moveTo>
                  <a:lnTo>
                    <a:pt x="0" y="2692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1487146" y="2892379"/>
              <a:ext cx="111760" cy="45085"/>
            </a:xfrm>
            <a:custGeom>
              <a:avLst/>
              <a:gdLst/>
              <a:ahLst/>
              <a:cxnLst/>
              <a:rect l="l" t="t" r="r" b="b"/>
              <a:pathLst>
                <a:path w="111759" h="45085">
                  <a:moveTo>
                    <a:pt x="53716" y="32641"/>
                  </a:moveTo>
                  <a:lnTo>
                    <a:pt x="58503" y="4064"/>
                  </a:lnTo>
                </a:path>
                <a:path w="111759" h="45085">
                  <a:moveTo>
                    <a:pt x="61386" y="4064"/>
                  </a:moveTo>
                  <a:lnTo>
                    <a:pt x="56586" y="33530"/>
                  </a:lnTo>
                </a:path>
                <a:path w="111759" h="45085">
                  <a:moveTo>
                    <a:pt x="57551" y="9017"/>
                  </a:moveTo>
                  <a:lnTo>
                    <a:pt x="54668" y="29338"/>
                  </a:lnTo>
                </a:path>
                <a:path w="111759" h="45085">
                  <a:moveTo>
                    <a:pt x="111254" y="9017"/>
                  </a:moveTo>
                  <a:lnTo>
                    <a:pt x="108372" y="23623"/>
                  </a:lnTo>
                  <a:lnTo>
                    <a:pt x="105502" y="38356"/>
                  </a:lnTo>
                </a:path>
                <a:path w="111759" h="45085">
                  <a:moveTo>
                    <a:pt x="41245" y="23623"/>
                  </a:moveTo>
                  <a:lnTo>
                    <a:pt x="38363" y="38356"/>
                  </a:lnTo>
                </a:path>
                <a:path w="111759" h="45085">
                  <a:moveTo>
                    <a:pt x="0" y="22861"/>
                  </a:moveTo>
                  <a:lnTo>
                    <a:pt x="3835" y="0"/>
                  </a:lnTo>
                </a:path>
                <a:path w="111759" h="45085">
                  <a:moveTo>
                    <a:pt x="13435" y="15494"/>
                  </a:moveTo>
                  <a:lnTo>
                    <a:pt x="10552" y="30227"/>
                  </a:lnTo>
                  <a:lnTo>
                    <a:pt x="8635" y="4483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1316435" y="2898856"/>
              <a:ext cx="170815" cy="213995"/>
            </a:xfrm>
            <a:custGeom>
              <a:avLst/>
              <a:gdLst/>
              <a:ahLst/>
              <a:cxnLst/>
              <a:rect l="l" t="t" r="r" b="b"/>
              <a:pathLst>
                <a:path w="170815" h="213994">
                  <a:moveTo>
                    <a:pt x="164958" y="37594"/>
                  </a:moveTo>
                  <a:lnTo>
                    <a:pt x="168793" y="12319"/>
                  </a:lnTo>
                  <a:lnTo>
                    <a:pt x="170711" y="0"/>
                  </a:lnTo>
                </a:path>
                <a:path w="170815" h="213994">
                  <a:moveTo>
                    <a:pt x="0" y="162443"/>
                  </a:moveTo>
                  <a:lnTo>
                    <a:pt x="0" y="213881"/>
                  </a:lnTo>
                </a:path>
                <a:path w="170815" h="213994">
                  <a:moveTo>
                    <a:pt x="3835" y="169047"/>
                  </a:moveTo>
                  <a:lnTo>
                    <a:pt x="1917" y="18860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1310682" y="3185386"/>
              <a:ext cx="2540" cy="39370"/>
            </a:xfrm>
            <a:custGeom>
              <a:avLst/>
              <a:gdLst/>
              <a:ahLst/>
              <a:cxnLst/>
              <a:rect l="l" t="t" r="r" b="b"/>
              <a:pathLst>
                <a:path w="2540" h="39369">
                  <a:moveTo>
                    <a:pt x="958" y="-13714"/>
                  </a:moveTo>
                  <a:lnTo>
                    <a:pt x="958" y="52833"/>
                  </a:lnTo>
                </a:path>
              </a:pathLst>
            </a:custGeom>
            <a:ln w="293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1303965" y="3224505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0" y="7366"/>
                  </a:moveTo>
                  <a:lnTo>
                    <a:pt x="0" y="2413"/>
                  </a:lnTo>
                  <a:lnTo>
                    <a:pt x="0" y="0"/>
                  </a:lnTo>
                  <a:lnTo>
                    <a:pt x="0" y="3302"/>
                  </a:lnTo>
                  <a:lnTo>
                    <a:pt x="0" y="7366"/>
                  </a:lnTo>
                  <a:close/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1312600" y="3087463"/>
              <a:ext cx="6350" cy="98425"/>
            </a:xfrm>
            <a:custGeom>
              <a:avLst/>
              <a:gdLst/>
              <a:ahLst/>
              <a:cxnLst/>
              <a:rect l="l" t="t" r="r" b="b"/>
              <a:pathLst>
                <a:path w="6350" h="98425">
                  <a:moveTo>
                    <a:pt x="5752" y="0"/>
                  </a:moveTo>
                  <a:lnTo>
                    <a:pt x="4787" y="19559"/>
                  </a:lnTo>
                  <a:lnTo>
                    <a:pt x="2869" y="39118"/>
                  </a:lnTo>
                  <a:lnTo>
                    <a:pt x="1917" y="58677"/>
                  </a:lnTo>
                  <a:lnTo>
                    <a:pt x="952" y="78363"/>
                  </a:lnTo>
                  <a:lnTo>
                    <a:pt x="0" y="979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1323153" y="3009099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1917" y="0"/>
                  </a:moveTo>
                  <a:lnTo>
                    <a:pt x="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1302047" y="3023959"/>
              <a:ext cx="0" cy="32384"/>
            </a:xfrm>
            <a:custGeom>
              <a:avLst/>
              <a:gdLst/>
              <a:ahLst/>
              <a:cxnLst/>
              <a:rect l="l" t="t" r="r" b="b"/>
              <a:pathLst>
                <a:path h="32385">
                  <a:moveTo>
                    <a:pt x="0" y="4826"/>
                  </a:moveTo>
                  <a:lnTo>
                    <a:pt x="0" y="32260"/>
                  </a:lnTo>
                </a:path>
                <a:path h="32385">
                  <a:moveTo>
                    <a:pt x="0" y="0"/>
                  </a:moveTo>
                  <a:lnTo>
                    <a:pt x="0" y="27433"/>
                  </a:lnTo>
                </a:path>
              </a:pathLst>
            </a:custGeom>
            <a:ln w="576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1303965" y="304250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6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1304930" y="3037676"/>
              <a:ext cx="12065" cy="0"/>
            </a:xfrm>
            <a:custGeom>
              <a:avLst/>
              <a:gdLst/>
              <a:ahLst/>
              <a:cxnLst/>
              <a:rect l="l" t="t" r="r" b="b"/>
              <a:pathLst>
                <a:path w="12065">
                  <a:moveTo>
                    <a:pt x="5752" y="-13716"/>
                  </a:moveTo>
                  <a:lnTo>
                    <a:pt x="5752" y="13716"/>
                  </a:lnTo>
                </a:path>
              </a:pathLst>
            </a:custGeom>
            <a:ln w="1150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1305882" y="3061299"/>
              <a:ext cx="10795" cy="0"/>
            </a:xfrm>
            <a:custGeom>
              <a:avLst/>
              <a:gdLst/>
              <a:ahLst/>
              <a:cxnLst/>
              <a:rect l="l" t="t" r="r" b="b"/>
              <a:pathLst>
                <a:path w="10794">
                  <a:moveTo>
                    <a:pt x="5276" y="-13716"/>
                  </a:moveTo>
                  <a:lnTo>
                    <a:pt x="5276" y="13716"/>
                  </a:lnTo>
                </a:path>
              </a:pathLst>
            </a:custGeom>
            <a:ln w="1055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1320270" y="3028658"/>
              <a:ext cx="3175" cy="39370"/>
            </a:xfrm>
            <a:custGeom>
              <a:avLst/>
              <a:gdLst/>
              <a:ahLst/>
              <a:cxnLst/>
              <a:rect l="l" t="t" r="r" b="b"/>
              <a:pathLst>
                <a:path w="3175" h="39369">
                  <a:moveTo>
                    <a:pt x="2882" y="0"/>
                  </a:moveTo>
                  <a:lnTo>
                    <a:pt x="952" y="19559"/>
                  </a:lnTo>
                </a:path>
                <a:path w="3175" h="39369">
                  <a:moveTo>
                    <a:pt x="952" y="19559"/>
                  </a:moveTo>
                  <a:lnTo>
                    <a:pt x="0" y="3924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1304930" y="305075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-13714" y="5270"/>
                  </a:moveTo>
                  <a:lnTo>
                    <a:pt x="13714" y="5270"/>
                  </a:lnTo>
                </a:path>
              </a:pathLst>
            </a:custGeom>
            <a:ln w="105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1304930" y="304250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13714" y="4127"/>
                  </a:moveTo>
                  <a:lnTo>
                    <a:pt x="13714" y="4127"/>
                  </a:lnTo>
                </a:path>
              </a:pathLst>
            </a:custGeom>
            <a:ln w="8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1291215" y="3037676"/>
              <a:ext cx="27940" cy="13970"/>
            </a:xfrm>
            <a:custGeom>
              <a:avLst/>
              <a:gdLst/>
              <a:ahLst/>
              <a:cxnLst/>
              <a:rect l="l" t="t" r="r" b="b"/>
              <a:pathLst>
                <a:path w="27940" h="13969">
                  <a:moveTo>
                    <a:pt x="0" y="13843"/>
                  </a:moveTo>
                  <a:lnTo>
                    <a:pt x="27429" y="13843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384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1304930" y="3051520"/>
              <a:ext cx="1270" cy="10160"/>
            </a:xfrm>
            <a:custGeom>
              <a:avLst/>
              <a:gdLst/>
              <a:ahLst/>
              <a:cxnLst/>
              <a:rect l="l" t="t" r="r" b="b"/>
              <a:pathLst>
                <a:path w="1269" h="10160">
                  <a:moveTo>
                    <a:pt x="0" y="0"/>
                  </a:moveTo>
                  <a:lnTo>
                    <a:pt x="952" y="977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1316435" y="3037676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-13714" y="5270"/>
                  </a:moveTo>
                  <a:lnTo>
                    <a:pt x="13714" y="5270"/>
                  </a:lnTo>
                </a:path>
              </a:pathLst>
            </a:custGeom>
            <a:ln w="105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1316435" y="304821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-13714" y="6540"/>
                  </a:moveTo>
                  <a:lnTo>
                    <a:pt x="13714" y="6540"/>
                  </a:lnTo>
                </a:path>
              </a:pathLst>
            </a:custGeom>
            <a:ln w="1308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1299165" y="3061299"/>
              <a:ext cx="4445" cy="0"/>
            </a:xfrm>
            <a:custGeom>
              <a:avLst/>
              <a:gdLst/>
              <a:ahLst/>
              <a:cxnLst/>
              <a:rect l="l" t="t" r="r" b="b"/>
              <a:pathLst>
                <a:path w="4444">
                  <a:moveTo>
                    <a:pt x="1923" y="-13716"/>
                  </a:moveTo>
                  <a:lnTo>
                    <a:pt x="1923" y="13716"/>
                  </a:lnTo>
                </a:path>
              </a:pathLst>
            </a:custGeom>
            <a:ln w="38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1299165" y="3042502"/>
              <a:ext cx="0" cy="8255"/>
            </a:xfrm>
            <a:custGeom>
              <a:avLst/>
              <a:gdLst/>
              <a:ahLst/>
              <a:cxnLst/>
              <a:rect l="l" t="t" r="r" b="b"/>
              <a:pathLst>
                <a:path h="8255">
                  <a:moveTo>
                    <a:pt x="-13714" y="4127"/>
                  </a:moveTo>
                  <a:lnTo>
                    <a:pt x="13714" y="4127"/>
                  </a:lnTo>
                </a:path>
              </a:pathLst>
            </a:custGeom>
            <a:ln w="825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1299165" y="3050758"/>
              <a:ext cx="0" cy="10795"/>
            </a:xfrm>
            <a:custGeom>
              <a:avLst/>
              <a:gdLst/>
              <a:ahLst/>
              <a:cxnLst/>
              <a:rect l="l" t="t" r="r" b="b"/>
              <a:pathLst>
                <a:path h="10794">
                  <a:moveTo>
                    <a:pt x="-13714" y="5270"/>
                  </a:moveTo>
                  <a:lnTo>
                    <a:pt x="13714" y="5270"/>
                  </a:lnTo>
                </a:path>
              </a:pathLst>
            </a:custGeom>
            <a:ln w="105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1299165" y="3053933"/>
              <a:ext cx="0" cy="7620"/>
            </a:xfrm>
            <a:custGeom>
              <a:avLst/>
              <a:gdLst/>
              <a:ahLst/>
              <a:cxnLst/>
              <a:rect l="l" t="t" r="r" b="b"/>
              <a:pathLst>
                <a:path h="7619">
                  <a:moveTo>
                    <a:pt x="-13714" y="3683"/>
                  </a:moveTo>
                  <a:lnTo>
                    <a:pt x="13714" y="3683"/>
                  </a:lnTo>
                </a:path>
              </a:pathLst>
            </a:custGeom>
            <a:ln w="7366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1285450" y="3040851"/>
              <a:ext cx="27940" cy="13335"/>
            </a:xfrm>
            <a:custGeom>
              <a:avLst/>
              <a:gdLst/>
              <a:ahLst/>
              <a:cxnLst/>
              <a:rect l="l" t="t" r="r" b="b"/>
              <a:pathLst>
                <a:path w="27940" h="13335">
                  <a:moveTo>
                    <a:pt x="0" y="13081"/>
                  </a:moveTo>
                  <a:lnTo>
                    <a:pt x="27429" y="13081"/>
                  </a:lnTo>
                  <a:lnTo>
                    <a:pt x="27429" y="0"/>
                  </a:lnTo>
                  <a:lnTo>
                    <a:pt x="0" y="0"/>
                  </a:lnTo>
                  <a:lnTo>
                    <a:pt x="0" y="1308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1299165" y="3037676"/>
              <a:ext cx="0" cy="3175"/>
            </a:xfrm>
            <a:custGeom>
              <a:avLst/>
              <a:gdLst/>
              <a:ahLst/>
              <a:cxnLst/>
              <a:rect l="l" t="t" r="r" b="b"/>
              <a:pathLst>
                <a:path h="3175">
                  <a:moveTo>
                    <a:pt x="-13714" y="1587"/>
                  </a:moveTo>
                  <a:lnTo>
                    <a:pt x="13714" y="1587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1303012" y="304580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0" y="15494"/>
                  </a:moveTo>
                  <a:lnTo>
                    <a:pt x="0" y="4953"/>
                  </a:lnTo>
                  <a:lnTo>
                    <a:pt x="952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1303965" y="3042502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1321223" y="293721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96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1328905" y="2967440"/>
              <a:ext cx="0" cy="9525"/>
            </a:xfrm>
            <a:custGeom>
              <a:avLst/>
              <a:gdLst/>
              <a:ahLst/>
              <a:cxnLst/>
              <a:rect l="l" t="t" r="r" b="b"/>
              <a:pathLst>
                <a:path h="9525">
                  <a:moveTo>
                    <a:pt x="-13714" y="4508"/>
                  </a:moveTo>
                  <a:lnTo>
                    <a:pt x="13714" y="4508"/>
                  </a:lnTo>
                </a:path>
              </a:pathLst>
            </a:custGeom>
            <a:ln w="90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1325070" y="2989540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40" h="19685">
                  <a:moveTo>
                    <a:pt x="1917" y="0"/>
                  </a:moveTo>
                  <a:lnTo>
                    <a:pt x="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1322188" y="2938101"/>
              <a:ext cx="6985" cy="51435"/>
            </a:xfrm>
            <a:custGeom>
              <a:avLst/>
              <a:gdLst/>
              <a:ahLst/>
              <a:cxnLst/>
              <a:rect l="l" t="t" r="r" b="b"/>
              <a:pathLst>
                <a:path w="6984" h="51435">
                  <a:moveTo>
                    <a:pt x="6717" y="38356"/>
                  </a:moveTo>
                  <a:lnTo>
                    <a:pt x="5752" y="48136"/>
                  </a:lnTo>
                  <a:lnTo>
                    <a:pt x="4800" y="51438"/>
                  </a:lnTo>
                </a:path>
                <a:path w="6984" h="51435">
                  <a:moveTo>
                    <a:pt x="6717" y="8128"/>
                  </a:moveTo>
                  <a:lnTo>
                    <a:pt x="0" y="0"/>
                  </a:lnTo>
                </a:path>
                <a:path w="6984" h="51435">
                  <a:moveTo>
                    <a:pt x="6717" y="9779"/>
                  </a:moveTo>
                  <a:lnTo>
                    <a:pt x="6717" y="5715"/>
                  </a:lnTo>
                  <a:lnTo>
                    <a:pt x="6717" y="2413"/>
                  </a:lnTo>
                  <a:lnTo>
                    <a:pt x="5752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1328905" y="2947881"/>
              <a:ext cx="1270" cy="19685"/>
            </a:xfrm>
            <a:custGeom>
              <a:avLst/>
              <a:gdLst/>
              <a:ahLst/>
              <a:cxnLst/>
              <a:rect l="l" t="t" r="r" b="b"/>
              <a:pathLst>
                <a:path w="1269" h="19685">
                  <a:moveTo>
                    <a:pt x="0" y="0"/>
                  </a:moveTo>
                  <a:lnTo>
                    <a:pt x="952" y="5715"/>
                  </a:lnTo>
                  <a:lnTo>
                    <a:pt x="952" y="12192"/>
                  </a:lnTo>
                  <a:lnTo>
                    <a:pt x="0" y="1955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1318353" y="292590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762"/>
                  </a:moveTo>
                  <a:lnTo>
                    <a:pt x="1371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1318353" y="2639379"/>
              <a:ext cx="329565" cy="298450"/>
            </a:xfrm>
            <a:custGeom>
              <a:avLst/>
              <a:gdLst/>
              <a:ahLst/>
              <a:cxnLst/>
              <a:rect l="l" t="t" r="r" b="b"/>
              <a:pathLst>
                <a:path w="329564" h="298450">
                  <a:moveTo>
                    <a:pt x="0" y="288054"/>
                  </a:moveTo>
                  <a:lnTo>
                    <a:pt x="0" y="290594"/>
                  </a:lnTo>
                  <a:lnTo>
                    <a:pt x="0" y="291356"/>
                  </a:lnTo>
                  <a:lnTo>
                    <a:pt x="0" y="293007"/>
                  </a:lnTo>
                  <a:lnTo>
                    <a:pt x="952" y="294658"/>
                  </a:lnTo>
                  <a:lnTo>
                    <a:pt x="1917" y="296309"/>
                  </a:lnTo>
                  <a:lnTo>
                    <a:pt x="2869" y="297833"/>
                  </a:lnTo>
                </a:path>
                <a:path w="329564" h="298450">
                  <a:moveTo>
                    <a:pt x="328964" y="0"/>
                  </a:moveTo>
                  <a:lnTo>
                    <a:pt x="301153" y="97161"/>
                  </a:lnTo>
                  <a:lnTo>
                    <a:pt x="277165" y="199148"/>
                  </a:lnTo>
                </a:path>
                <a:path w="329564" h="298450">
                  <a:moveTo>
                    <a:pt x="309776" y="62106"/>
                  </a:moveTo>
                  <a:lnTo>
                    <a:pt x="303071" y="873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1627177" y="2696532"/>
              <a:ext cx="17780" cy="33020"/>
            </a:xfrm>
            <a:custGeom>
              <a:avLst/>
              <a:gdLst/>
              <a:ahLst/>
              <a:cxnLst/>
              <a:rect l="l" t="t" r="r" b="b"/>
              <a:pathLst>
                <a:path w="17780" h="33019">
                  <a:moveTo>
                    <a:pt x="3835" y="0"/>
                  </a:moveTo>
                  <a:lnTo>
                    <a:pt x="952" y="13843"/>
                  </a:lnTo>
                </a:path>
                <a:path w="17780" h="33019">
                  <a:moveTo>
                    <a:pt x="10552" y="32641"/>
                  </a:moveTo>
                  <a:lnTo>
                    <a:pt x="17257" y="8128"/>
                  </a:lnTo>
                </a:path>
                <a:path w="17780" h="33019">
                  <a:moveTo>
                    <a:pt x="3835" y="8128"/>
                  </a:moveTo>
                  <a:lnTo>
                    <a:pt x="0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1569625" y="2694119"/>
              <a:ext cx="43180" cy="34290"/>
            </a:xfrm>
            <a:custGeom>
              <a:avLst/>
              <a:gdLst/>
              <a:ahLst/>
              <a:cxnLst/>
              <a:rect l="l" t="t" r="r" b="b"/>
              <a:pathLst>
                <a:path w="43180" h="34289">
                  <a:moveTo>
                    <a:pt x="39328" y="21972"/>
                  </a:moveTo>
                  <a:lnTo>
                    <a:pt x="43163" y="7366"/>
                  </a:lnTo>
                </a:path>
                <a:path w="43180" h="34289">
                  <a:moveTo>
                    <a:pt x="5752" y="0"/>
                  </a:moveTo>
                  <a:lnTo>
                    <a:pt x="0" y="23623"/>
                  </a:lnTo>
                </a:path>
                <a:path w="43180" h="34289">
                  <a:moveTo>
                    <a:pt x="17270" y="11430"/>
                  </a:moveTo>
                  <a:lnTo>
                    <a:pt x="11517" y="34292"/>
                  </a:lnTo>
                </a:path>
                <a:path w="43180" h="34289">
                  <a:moveTo>
                    <a:pt x="12470" y="31752"/>
                  </a:moveTo>
                  <a:lnTo>
                    <a:pt x="1727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1540862" y="2688404"/>
              <a:ext cx="53975" cy="30480"/>
            </a:xfrm>
            <a:custGeom>
              <a:avLst/>
              <a:gdLst/>
              <a:ahLst/>
              <a:cxnLst/>
              <a:rect l="l" t="t" r="r" b="b"/>
              <a:pathLst>
                <a:path w="53975" h="30480">
                  <a:moveTo>
                    <a:pt x="53703" y="762"/>
                  </a:moveTo>
                  <a:lnTo>
                    <a:pt x="46985" y="24512"/>
                  </a:lnTo>
                </a:path>
                <a:path w="53975" h="30480">
                  <a:moveTo>
                    <a:pt x="50820" y="0"/>
                  </a:moveTo>
                  <a:lnTo>
                    <a:pt x="44115" y="24512"/>
                  </a:lnTo>
                </a:path>
                <a:path w="53975" h="30480">
                  <a:moveTo>
                    <a:pt x="35480" y="7366"/>
                  </a:moveTo>
                  <a:lnTo>
                    <a:pt x="28762" y="30100"/>
                  </a:lnTo>
                </a:path>
                <a:path w="53975" h="30480">
                  <a:moveTo>
                    <a:pt x="4787" y="6477"/>
                  </a:moveTo>
                  <a:lnTo>
                    <a:pt x="1917" y="17908"/>
                  </a:lnTo>
                </a:path>
                <a:path w="53975" h="30480">
                  <a:moveTo>
                    <a:pt x="3835" y="9779"/>
                  </a:moveTo>
                  <a:lnTo>
                    <a:pt x="0" y="2603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1534145" y="2703899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0" y="3302"/>
                  </a:moveTo>
                  <a:lnTo>
                    <a:pt x="952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1531262" y="2703899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0" y="4826"/>
                  </a:moveTo>
                  <a:lnTo>
                    <a:pt x="1917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1598401" y="2876122"/>
              <a:ext cx="2540" cy="12700"/>
            </a:xfrm>
            <a:custGeom>
              <a:avLst/>
              <a:gdLst/>
              <a:ahLst/>
              <a:cxnLst/>
              <a:rect l="l" t="t" r="r" b="b"/>
              <a:pathLst>
                <a:path w="2540" h="12700">
                  <a:moveTo>
                    <a:pt x="0" y="10541"/>
                  </a:moveTo>
                  <a:lnTo>
                    <a:pt x="1917" y="12192"/>
                  </a:lnTo>
                </a:path>
                <a:path w="2540" h="12700">
                  <a:moveTo>
                    <a:pt x="1917" y="0"/>
                  </a:moveTo>
                  <a:lnTo>
                    <a:pt x="96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1598401" y="287523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96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1594566" y="2814015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5752" y="0"/>
                  </a:moveTo>
                  <a:lnTo>
                    <a:pt x="0" y="2781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1595518" y="2823794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3847" y="6604"/>
                  </a:moveTo>
                  <a:lnTo>
                    <a:pt x="0" y="26163"/>
                  </a:lnTo>
                </a:path>
                <a:path w="6350" h="27939">
                  <a:moveTo>
                    <a:pt x="5765" y="0"/>
                  </a:moveTo>
                  <a:lnTo>
                    <a:pt x="0" y="2781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1596483" y="2740604"/>
              <a:ext cx="12065" cy="136525"/>
            </a:xfrm>
            <a:custGeom>
              <a:avLst/>
              <a:gdLst/>
              <a:ahLst/>
              <a:cxnLst/>
              <a:rect l="l" t="t" r="r" b="b"/>
              <a:pathLst>
                <a:path w="12065" h="136525">
                  <a:moveTo>
                    <a:pt x="0" y="24512"/>
                  </a:moveTo>
                  <a:lnTo>
                    <a:pt x="5752" y="0"/>
                  </a:lnTo>
                </a:path>
                <a:path w="12065" h="136525">
                  <a:moveTo>
                    <a:pt x="11505" y="111767"/>
                  </a:moveTo>
                  <a:lnTo>
                    <a:pt x="6717" y="1362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1599366" y="2753686"/>
              <a:ext cx="31750" cy="122555"/>
            </a:xfrm>
            <a:custGeom>
              <a:avLst/>
              <a:gdLst/>
              <a:ahLst/>
              <a:cxnLst/>
              <a:rect l="l" t="t" r="r" b="b"/>
              <a:pathLst>
                <a:path w="31750" h="122555">
                  <a:moveTo>
                    <a:pt x="3835" y="122435"/>
                  </a:moveTo>
                  <a:lnTo>
                    <a:pt x="1917" y="122435"/>
                  </a:lnTo>
                </a:path>
                <a:path w="31750" h="122555">
                  <a:moveTo>
                    <a:pt x="1917" y="122435"/>
                  </a:moveTo>
                  <a:lnTo>
                    <a:pt x="952" y="122435"/>
                  </a:lnTo>
                </a:path>
                <a:path w="31750" h="122555">
                  <a:moveTo>
                    <a:pt x="0" y="121546"/>
                  </a:moveTo>
                  <a:lnTo>
                    <a:pt x="1917" y="120784"/>
                  </a:lnTo>
                  <a:lnTo>
                    <a:pt x="3835" y="119895"/>
                  </a:lnTo>
                </a:path>
                <a:path w="31750" h="122555">
                  <a:moveTo>
                    <a:pt x="31645" y="0"/>
                  </a:moveTo>
                  <a:lnTo>
                    <a:pt x="25893" y="245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1607989" y="2769943"/>
              <a:ext cx="6350" cy="26670"/>
            </a:xfrm>
            <a:custGeom>
              <a:avLst/>
              <a:gdLst/>
              <a:ahLst/>
              <a:cxnLst/>
              <a:rect l="l" t="t" r="r" b="b"/>
              <a:pathLst>
                <a:path w="6350" h="26669">
                  <a:moveTo>
                    <a:pt x="5752" y="0"/>
                  </a:moveTo>
                  <a:lnTo>
                    <a:pt x="0" y="2616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1609906" y="2752035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80" h="24130">
                  <a:moveTo>
                    <a:pt x="4800" y="0"/>
                  </a:moveTo>
                  <a:lnTo>
                    <a:pt x="0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1604154" y="2767530"/>
              <a:ext cx="21590" cy="42545"/>
            </a:xfrm>
            <a:custGeom>
              <a:avLst/>
              <a:gdLst/>
              <a:ahLst/>
              <a:cxnLst/>
              <a:rect l="l" t="t" r="r" b="b"/>
              <a:pathLst>
                <a:path w="21589" h="42544">
                  <a:moveTo>
                    <a:pt x="9587" y="0"/>
                  </a:moveTo>
                  <a:lnTo>
                    <a:pt x="4800" y="21210"/>
                  </a:lnTo>
                </a:path>
                <a:path w="21589" h="42544">
                  <a:moveTo>
                    <a:pt x="5752" y="8128"/>
                  </a:moveTo>
                  <a:lnTo>
                    <a:pt x="0" y="30989"/>
                  </a:lnTo>
                </a:path>
                <a:path w="21589" h="42544">
                  <a:moveTo>
                    <a:pt x="4800" y="21210"/>
                  </a:moveTo>
                  <a:lnTo>
                    <a:pt x="0" y="42420"/>
                  </a:lnTo>
                </a:path>
                <a:path w="21589" h="42544">
                  <a:moveTo>
                    <a:pt x="21105" y="10668"/>
                  </a:moveTo>
                  <a:lnTo>
                    <a:pt x="14387" y="350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1599366" y="2798520"/>
              <a:ext cx="5080" cy="32384"/>
            </a:xfrm>
            <a:custGeom>
              <a:avLst/>
              <a:gdLst/>
              <a:ahLst/>
              <a:cxnLst/>
              <a:rect l="l" t="t" r="r" b="b"/>
              <a:pathLst>
                <a:path w="5080" h="32385">
                  <a:moveTo>
                    <a:pt x="4787" y="0"/>
                  </a:moveTo>
                  <a:lnTo>
                    <a:pt x="952" y="15494"/>
                  </a:lnTo>
                </a:path>
                <a:path w="5080" h="32385">
                  <a:moveTo>
                    <a:pt x="4787" y="11430"/>
                  </a:moveTo>
                  <a:lnTo>
                    <a:pt x="0" y="318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1601284" y="2796107"/>
              <a:ext cx="6985" cy="27940"/>
            </a:xfrm>
            <a:custGeom>
              <a:avLst/>
              <a:gdLst/>
              <a:ahLst/>
              <a:cxnLst/>
              <a:rect l="l" t="t" r="r" b="b"/>
              <a:pathLst>
                <a:path w="6984" h="27939">
                  <a:moveTo>
                    <a:pt x="6705" y="0"/>
                  </a:moveTo>
                  <a:lnTo>
                    <a:pt x="0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1607989" y="2726760"/>
              <a:ext cx="13970" cy="125730"/>
            </a:xfrm>
            <a:custGeom>
              <a:avLst/>
              <a:gdLst/>
              <a:ahLst/>
              <a:cxnLst/>
              <a:rect l="l" t="t" r="r" b="b"/>
              <a:pathLst>
                <a:path w="13969" h="125730">
                  <a:moveTo>
                    <a:pt x="10552" y="75823"/>
                  </a:moveTo>
                  <a:lnTo>
                    <a:pt x="4800" y="100336"/>
                  </a:lnTo>
                  <a:lnTo>
                    <a:pt x="0" y="125610"/>
                  </a:lnTo>
                </a:path>
                <a:path w="13969" h="125730">
                  <a:moveTo>
                    <a:pt x="13435" y="0"/>
                  </a:moveTo>
                  <a:lnTo>
                    <a:pt x="6717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1602236" y="2716091"/>
              <a:ext cx="6985" cy="24765"/>
            </a:xfrm>
            <a:custGeom>
              <a:avLst/>
              <a:gdLst/>
              <a:ahLst/>
              <a:cxnLst/>
              <a:rect l="l" t="t" r="r" b="b"/>
              <a:pathLst>
                <a:path w="6984" h="24764">
                  <a:moveTo>
                    <a:pt x="0" y="24512"/>
                  </a:moveTo>
                  <a:lnTo>
                    <a:pt x="67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1619507" y="2725109"/>
              <a:ext cx="5080" cy="21590"/>
            </a:xfrm>
            <a:custGeom>
              <a:avLst/>
              <a:gdLst/>
              <a:ahLst/>
              <a:cxnLst/>
              <a:rect l="l" t="t" r="r" b="b"/>
              <a:pathLst>
                <a:path w="5080" h="21589">
                  <a:moveTo>
                    <a:pt x="4787" y="0"/>
                  </a:moveTo>
                  <a:lnTo>
                    <a:pt x="0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1613741" y="2710376"/>
              <a:ext cx="24130" cy="59690"/>
            </a:xfrm>
            <a:custGeom>
              <a:avLst/>
              <a:gdLst/>
              <a:ahLst/>
              <a:cxnLst/>
              <a:rect l="l" t="t" r="r" b="b"/>
              <a:pathLst>
                <a:path w="24130" h="59689">
                  <a:moveTo>
                    <a:pt x="17270" y="43309"/>
                  </a:moveTo>
                  <a:lnTo>
                    <a:pt x="23988" y="18797"/>
                  </a:lnTo>
                </a:path>
                <a:path w="24130" h="59689">
                  <a:moveTo>
                    <a:pt x="13435" y="7366"/>
                  </a:moveTo>
                  <a:lnTo>
                    <a:pt x="6717" y="33530"/>
                  </a:lnTo>
                </a:path>
                <a:path w="24130" h="59689">
                  <a:moveTo>
                    <a:pt x="5765" y="35943"/>
                  </a:moveTo>
                  <a:lnTo>
                    <a:pt x="0" y="57153"/>
                  </a:lnTo>
                </a:path>
                <a:path w="24130" h="59689">
                  <a:moveTo>
                    <a:pt x="6717" y="33530"/>
                  </a:moveTo>
                  <a:lnTo>
                    <a:pt x="0" y="59566"/>
                  </a:lnTo>
                </a:path>
                <a:path w="24130" h="59689">
                  <a:moveTo>
                    <a:pt x="14387" y="0"/>
                  </a:moveTo>
                  <a:lnTo>
                    <a:pt x="10552" y="147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1576343" y="2841829"/>
              <a:ext cx="18415" cy="28575"/>
            </a:xfrm>
            <a:custGeom>
              <a:avLst/>
              <a:gdLst/>
              <a:ahLst/>
              <a:cxnLst/>
              <a:rect l="l" t="t" r="r" b="b"/>
              <a:pathLst>
                <a:path w="18415" h="28575">
                  <a:moveTo>
                    <a:pt x="18222" y="0"/>
                  </a:moveTo>
                  <a:lnTo>
                    <a:pt x="12470" y="28576"/>
                  </a:lnTo>
                </a:path>
                <a:path w="18415" h="28575">
                  <a:moveTo>
                    <a:pt x="0" y="16257"/>
                  </a:moveTo>
                  <a:lnTo>
                    <a:pt x="288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1589766" y="2849958"/>
              <a:ext cx="6350" cy="27940"/>
            </a:xfrm>
            <a:custGeom>
              <a:avLst/>
              <a:gdLst/>
              <a:ahLst/>
              <a:cxnLst/>
              <a:rect l="l" t="t" r="r" b="b"/>
              <a:pathLst>
                <a:path w="6350" h="27939">
                  <a:moveTo>
                    <a:pt x="5752" y="0"/>
                  </a:moveTo>
                  <a:lnTo>
                    <a:pt x="0" y="27687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1509204" y="2832050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80" h="22860">
                  <a:moveTo>
                    <a:pt x="4800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1507287" y="2832050"/>
              <a:ext cx="88265" cy="47625"/>
            </a:xfrm>
            <a:custGeom>
              <a:avLst/>
              <a:gdLst/>
              <a:ahLst/>
              <a:cxnLst/>
              <a:rect l="l" t="t" r="r" b="b"/>
              <a:pathLst>
                <a:path w="88265" h="47625">
                  <a:moveTo>
                    <a:pt x="35493" y="1524"/>
                  </a:moveTo>
                  <a:lnTo>
                    <a:pt x="30693" y="25274"/>
                  </a:lnTo>
                </a:path>
                <a:path w="88265" h="47625">
                  <a:moveTo>
                    <a:pt x="88231" y="19559"/>
                  </a:moveTo>
                  <a:lnTo>
                    <a:pt x="82479" y="47246"/>
                  </a:lnTo>
                </a:path>
                <a:path w="88265" h="47625">
                  <a:moveTo>
                    <a:pt x="49881" y="0"/>
                  </a:moveTo>
                  <a:lnTo>
                    <a:pt x="46033" y="21972"/>
                  </a:lnTo>
                </a:path>
                <a:path w="88265" h="47625">
                  <a:moveTo>
                    <a:pt x="49881" y="16257"/>
                  </a:moveTo>
                  <a:lnTo>
                    <a:pt x="46033" y="35054"/>
                  </a:lnTo>
                </a:path>
                <a:path w="88265" h="47625">
                  <a:moveTo>
                    <a:pt x="49881" y="3175"/>
                  </a:moveTo>
                  <a:lnTo>
                    <a:pt x="45081" y="28449"/>
                  </a:lnTo>
                </a:path>
                <a:path w="88265" h="47625">
                  <a:moveTo>
                    <a:pt x="2882" y="16257"/>
                  </a:moveTo>
                  <a:lnTo>
                    <a:pt x="0" y="3581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1492899" y="2846656"/>
              <a:ext cx="60960" cy="21590"/>
            </a:xfrm>
            <a:custGeom>
              <a:avLst/>
              <a:gdLst/>
              <a:ahLst/>
              <a:cxnLst/>
              <a:rect l="l" t="t" r="r" b="b"/>
              <a:pathLst>
                <a:path w="60959" h="21589">
                  <a:moveTo>
                    <a:pt x="0" y="20448"/>
                  </a:moveTo>
                  <a:lnTo>
                    <a:pt x="2882" y="1651"/>
                  </a:lnTo>
                </a:path>
                <a:path w="60959" h="21589">
                  <a:moveTo>
                    <a:pt x="3835" y="12319"/>
                  </a:moveTo>
                  <a:lnTo>
                    <a:pt x="6717" y="0"/>
                  </a:lnTo>
                </a:path>
                <a:path w="60959" h="21589">
                  <a:moveTo>
                    <a:pt x="58503" y="21210"/>
                  </a:moveTo>
                  <a:lnTo>
                    <a:pt x="60421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1596483" y="287612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965" y="0"/>
                  </a:moveTo>
                  <a:lnTo>
                    <a:pt x="0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1572508" y="2858086"/>
              <a:ext cx="4445" cy="22225"/>
            </a:xfrm>
            <a:custGeom>
              <a:avLst/>
              <a:gdLst/>
              <a:ahLst/>
              <a:cxnLst/>
              <a:rect l="l" t="t" r="r" b="b"/>
              <a:pathLst>
                <a:path w="4444" h="22225">
                  <a:moveTo>
                    <a:pt x="0" y="22099"/>
                  </a:moveTo>
                  <a:lnTo>
                    <a:pt x="38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1595518" y="2877646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40" h="5080">
                  <a:moveTo>
                    <a:pt x="1930" y="0"/>
                  </a:moveTo>
                  <a:lnTo>
                    <a:pt x="965" y="889"/>
                  </a:lnTo>
                  <a:lnTo>
                    <a:pt x="965" y="1651"/>
                  </a:lnTo>
                  <a:lnTo>
                    <a:pt x="0" y="2540"/>
                  </a:lnTo>
                  <a:lnTo>
                    <a:pt x="0" y="3302"/>
                  </a:lnTo>
                  <a:lnTo>
                    <a:pt x="0" y="4191"/>
                  </a:lnTo>
                  <a:lnTo>
                    <a:pt x="0" y="495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1593601" y="2876884"/>
              <a:ext cx="6350" cy="12700"/>
            </a:xfrm>
            <a:custGeom>
              <a:avLst/>
              <a:gdLst/>
              <a:ahLst/>
              <a:cxnLst/>
              <a:rect l="l" t="t" r="r" b="b"/>
              <a:pathLst>
                <a:path w="6350" h="12700">
                  <a:moveTo>
                    <a:pt x="0" y="5715"/>
                  </a:moveTo>
                  <a:lnTo>
                    <a:pt x="0" y="4064"/>
                  </a:lnTo>
                  <a:lnTo>
                    <a:pt x="965" y="3302"/>
                  </a:lnTo>
                  <a:lnTo>
                    <a:pt x="965" y="2413"/>
                  </a:lnTo>
                  <a:lnTo>
                    <a:pt x="965" y="1651"/>
                  </a:lnTo>
                  <a:lnTo>
                    <a:pt x="1917" y="762"/>
                  </a:lnTo>
                  <a:lnTo>
                    <a:pt x="2882" y="0"/>
                  </a:lnTo>
                </a:path>
                <a:path w="6350" h="12700">
                  <a:moveTo>
                    <a:pt x="1917" y="5715"/>
                  </a:moveTo>
                  <a:lnTo>
                    <a:pt x="1917" y="6477"/>
                  </a:lnTo>
                  <a:lnTo>
                    <a:pt x="1917" y="7366"/>
                  </a:lnTo>
                  <a:lnTo>
                    <a:pt x="2882" y="8128"/>
                  </a:lnTo>
                  <a:lnTo>
                    <a:pt x="3847" y="9017"/>
                  </a:lnTo>
                  <a:lnTo>
                    <a:pt x="4800" y="9779"/>
                  </a:lnTo>
                </a:path>
                <a:path w="6350" h="12700">
                  <a:moveTo>
                    <a:pt x="5765" y="12192"/>
                  </a:moveTo>
                  <a:lnTo>
                    <a:pt x="4800" y="12192"/>
                  </a:lnTo>
                  <a:lnTo>
                    <a:pt x="3847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1593601" y="2882599"/>
              <a:ext cx="4445" cy="5715"/>
            </a:xfrm>
            <a:custGeom>
              <a:avLst/>
              <a:gdLst/>
              <a:ahLst/>
              <a:cxnLst/>
              <a:rect l="l" t="t" r="r" b="b"/>
              <a:pathLst>
                <a:path w="4444" h="5714">
                  <a:moveTo>
                    <a:pt x="3847" y="5715"/>
                  </a:moveTo>
                  <a:lnTo>
                    <a:pt x="2882" y="4953"/>
                  </a:lnTo>
                  <a:lnTo>
                    <a:pt x="1917" y="3302"/>
                  </a:lnTo>
                  <a:lnTo>
                    <a:pt x="965" y="2413"/>
                  </a:lnTo>
                  <a:lnTo>
                    <a:pt x="0" y="762"/>
                  </a:lnTo>
                  <a:lnTo>
                    <a:pt x="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1505369" y="2854022"/>
              <a:ext cx="94615" cy="33020"/>
            </a:xfrm>
            <a:custGeom>
              <a:avLst/>
              <a:gdLst/>
              <a:ahLst/>
              <a:cxnLst/>
              <a:rect l="l" t="t" r="r" b="b"/>
              <a:pathLst>
                <a:path w="94615" h="33019">
                  <a:moveTo>
                    <a:pt x="93997" y="22861"/>
                  </a:moveTo>
                  <a:lnTo>
                    <a:pt x="92079" y="23623"/>
                  </a:lnTo>
                </a:path>
                <a:path w="94615" h="33019">
                  <a:moveTo>
                    <a:pt x="92079" y="22099"/>
                  </a:moveTo>
                  <a:lnTo>
                    <a:pt x="93031" y="21210"/>
                  </a:lnTo>
                </a:path>
                <a:path w="94615" h="33019">
                  <a:moveTo>
                    <a:pt x="3835" y="889"/>
                  </a:moveTo>
                  <a:lnTo>
                    <a:pt x="0" y="23623"/>
                  </a:lnTo>
                </a:path>
                <a:path w="94615" h="33019">
                  <a:moveTo>
                    <a:pt x="32610" y="3302"/>
                  </a:moveTo>
                  <a:lnTo>
                    <a:pt x="29728" y="22861"/>
                  </a:lnTo>
                </a:path>
                <a:path w="94615" h="33019">
                  <a:moveTo>
                    <a:pt x="47950" y="0"/>
                  </a:moveTo>
                  <a:lnTo>
                    <a:pt x="45081" y="16384"/>
                  </a:lnTo>
                  <a:lnTo>
                    <a:pt x="42198" y="32641"/>
                  </a:lnTo>
                </a:path>
                <a:path w="94615" h="33019">
                  <a:moveTo>
                    <a:pt x="47950" y="13081"/>
                  </a:moveTo>
                  <a:lnTo>
                    <a:pt x="46033" y="2781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1503451" y="2860500"/>
              <a:ext cx="49530" cy="27940"/>
            </a:xfrm>
            <a:custGeom>
              <a:avLst/>
              <a:gdLst/>
              <a:ahLst/>
              <a:cxnLst/>
              <a:rect l="l" t="t" r="r" b="b"/>
              <a:pathLst>
                <a:path w="49530" h="27939">
                  <a:moveTo>
                    <a:pt x="48916" y="0"/>
                  </a:moveTo>
                  <a:lnTo>
                    <a:pt x="45081" y="20448"/>
                  </a:lnTo>
                </a:path>
                <a:path w="49530" h="27939">
                  <a:moveTo>
                    <a:pt x="3835" y="7366"/>
                  </a:moveTo>
                  <a:lnTo>
                    <a:pt x="0" y="2781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1489064" y="2867104"/>
              <a:ext cx="4445" cy="19050"/>
            </a:xfrm>
            <a:custGeom>
              <a:avLst/>
              <a:gdLst/>
              <a:ahLst/>
              <a:cxnLst/>
              <a:rect l="l" t="t" r="r" b="b"/>
              <a:pathLst>
                <a:path w="4444" h="19050">
                  <a:moveTo>
                    <a:pt x="0" y="18797"/>
                  </a:moveTo>
                  <a:lnTo>
                    <a:pt x="38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1494816" y="2858975"/>
              <a:ext cx="2540" cy="11430"/>
            </a:xfrm>
            <a:custGeom>
              <a:avLst/>
              <a:gdLst/>
              <a:ahLst/>
              <a:cxnLst/>
              <a:rect l="l" t="t" r="r" b="b"/>
              <a:pathLst>
                <a:path w="2540" h="11430">
                  <a:moveTo>
                    <a:pt x="0" y="11430"/>
                  </a:moveTo>
                  <a:lnTo>
                    <a:pt x="19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1523592" y="2748733"/>
              <a:ext cx="73025" cy="41275"/>
            </a:xfrm>
            <a:custGeom>
              <a:avLst/>
              <a:gdLst/>
              <a:ahLst/>
              <a:cxnLst/>
              <a:rect l="l" t="t" r="r" b="b"/>
              <a:pathLst>
                <a:path w="73025" h="41275">
                  <a:moveTo>
                    <a:pt x="34528" y="14732"/>
                  </a:moveTo>
                  <a:lnTo>
                    <a:pt x="28775" y="38356"/>
                  </a:lnTo>
                </a:path>
                <a:path w="73025" h="41275">
                  <a:moveTo>
                    <a:pt x="34528" y="17146"/>
                  </a:moveTo>
                  <a:lnTo>
                    <a:pt x="29728" y="37594"/>
                  </a:lnTo>
                </a:path>
                <a:path w="73025" h="41275">
                  <a:moveTo>
                    <a:pt x="67138" y="40769"/>
                  </a:moveTo>
                  <a:lnTo>
                    <a:pt x="72891" y="16384"/>
                  </a:lnTo>
                </a:path>
                <a:path w="73025" h="41275">
                  <a:moveTo>
                    <a:pt x="47950" y="18035"/>
                  </a:moveTo>
                  <a:lnTo>
                    <a:pt x="43163" y="40007"/>
                  </a:lnTo>
                </a:path>
                <a:path w="73025" h="41275">
                  <a:moveTo>
                    <a:pt x="46998" y="22861"/>
                  </a:moveTo>
                  <a:lnTo>
                    <a:pt x="52751" y="0"/>
                  </a:lnTo>
                </a:path>
                <a:path w="73025" h="41275">
                  <a:moveTo>
                    <a:pt x="52751" y="12319"/>
                  </a:moveTo>
                  <a:lnTo>
                    <a:pt x="46998" y="35943"/>
                  </a:lnTo>
                </a:path>
                <a:path w="73025" h="41275">
                  <a:moveTo>
                    <a:pt x="49868" y="13081"/>
                  </a:moveTo>
                  <a:lnTo>
                    <a:pt x="44115" y="37594"/>
                  </a:lnTo>
                </a:path>
                <a:path w="73025" h="41275">
                  <a:moveTo>
                    <a:pt x="4800" y="14732"/>
                  </a:moveTo>
                  <a:lnTo>
                    <a:pt x="0" y="3759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1526475" y="2748733"/>
              <a:ext cx="6350" cy="22860"/>
            </a:xfrm>
            <a:custGeom>
              <a:avLst/>
              <a:gdLst/>
              <a:ahLst/>
              <a:cxnLst/>
              <a:rect l="l" t="t" r="r" b="b"/>
              <a:pathLst>
                <a:path w="6350" h="22860">
                  <a:moveTo>
                    <a:pt x="5752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1499616" y="2752035"/>
              <a:ext cx="21590" cy="77470"/>
            </a:xfrm>
            <a:custGeom>
              <a:avLst/>
              <a:gdLst/>
              <a:ahLst/>
              <a:cxnLst/>
              <a:rect l="l" t="t" r="r" b="b"/>
              <a:pathLst>
                <a:path w="21590" h="77469">
                  <a:moveTo>
                    <a:pt x="16305" y="18797"/>
                  </a:moveTo>
                  <a:lnTo>
                    <a:pt x="21105" y="2413"/>
                  </a:lnTo>
                </a:path>
                <a:path w="21590" h="77469">
                  <a:moveTo>
                    <a:pt x="13422" y="19559"/>
                  </a:moveTo>
                  <a:lnTo>
                    <a:pt x="19188" y="0"/>
                  </a:lnTo>
                </a:path>
                <a:path w="21590" h="77469">
                  <a:moveTo>
                    <a:pt x="0" y="77474"/>
                  </a:moveTo>
                  <a:lnTo>
                    <a:pt x="4800" y="5880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1499616" y="2836114"/>
              <a:ext cx="2540" cy="10795"/>
            </a:xfrm>
            <a:custGeom>
              <a:avLst/>
              <a:gdLst/>
              <a:ahLst/>
              <a:cxnLst/>
              <a:rect l="l" t="t" r="r" b="b"/>
              <a:pathLst>
                <a:path w="2540" h="10794">
                  <a:moveTo>
                    <a:pt x="0" y="10541"/>
                  </a:moveTo>
                  <a:lnTo>
                    <a:pt x="19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1517839" y="2786327"/>
              <a:ext cx="73025" cy="67945"/>
            </a:xfrm>
            <a:custGeom>
              <a:avLst/>
              <a:gdLst/>
              <a:ahLst/>
              <a:cxnLst/>
              <a:rect l="l" t="t" r="r" b="b"/>
              <a:pathLst>
                <a:path w="73025" h="67944">
                  <a:moveTo>
                    <a:pt x="35480" y="67695"/>
                  </a:moveTo>
                  <a:lnTo>
                    <a:pt x="38363" y="52962"/>
                  </a:lnTo>
                </a:path>
                <a:path w="73025" h="67944">
                  <a:moveTo>
                    <a:pt x="68091" y="23623"/>
                  </a:moveTo>
                  <a:lnTo>
                    <a:pt x="72891" y="3175"/>
                  </a:lnTo>
                </a:path>
                <a:path w="73025" h="67944">
                  <a:moveTo>
                    <a:pt x="5752" y="0"/>
                  </a:moveTo>
                  <a:lnTo>
                    <a:pt x="0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1547567" y="2787089"/>
              <a:ext cx="5080" cy="24130"/>
            </a:xfrm>
            <a:custGeom>
              <a:avLst/>
              <a:gdLst/>
              <a:ahLst/>
              <a:cxnLst/>
              <a:rect l="l" t="t" r="r" b="b"/>
              <a:pathLst>
                <a:path w="5080" h="24130">
                  <a:moveTo>
                    <a:pt x="4800" y="0"/>
                  </a:moveTo>
                  <a:lnTo>
                    <a:pt x="0" y="2375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1561003" y="2784676"/>
              <a:ext cx="10160" cy="32384"/>
            </a:xfrm>
            <a:custGeom>
              <a:avLst/>
              <a:gdLst/>
              <a:ahLst/>
              <a:cxnLst/>
              <a:rect l="l" t="t" r="r" b="b"/>
              <a:pathLst>
                <a:path w="10159" h="32385">
                  <a:moveTo>
                    <a:pt x="5752" y="4064"/>
                  </a:moveTo>
                  <a:lnTo>
                    <a:pt x="952" y="25274"/>
                  </a:lnTo>
                </a:path>
                <a:path w="10159" h="32385">
                  <a:moveTo>
                    <a:pt x="0" y="31879"/>
                  </a:moveTo>
                  <a:lnTo>
                    <a:pt x="4787" y="9017"/>
                  </a:lnTo>
                </a:path>
                <a:path w="10159" h="32385">
                  <a:moveTo>
                    <a:pt x="9587" y="0"/>
                  </a:moveTo>
                  <a:lnTo>
                    <a:pt x="3835" y="2451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1515922" y="2786327"/>
              <a:ext cx="52069" cy="33020"/>
            </a:xfrm>
            <a:custGeom>
              <a:avLst/>
              <a:gdLst/>
              <a:ahLst/>
              <a:cxnLst/>
              <a:rect l="l" t="t" r="r" b="b"/>
              <a:pathLst>
                <a:path w="52069" h="33019">
                  <a:moveTo>
                    <a:pt x="51786" y="0"/>
                  </a:moveTo>
                  <a:lnTo>
                    <a:pt x="46033" y="24512"/>
                  </a:lnTo>
                </a:path>
                <a:path w="52069" h="33019">
                  <a:moveTo>
                    <a:pt x="5752" y="8890"/>
                  </a:moveTo>
                  <a:lnTo>
                    <a:pt x="0" y="326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1504417" y="2784676"/>
              <a:ext cx="57150" cy="54610"/>
            </a:xfrm>
            <a:custGeom>
              <a:avLst/>
              <a:gdLst/>
              <a:ahLst/>
              <a:cxnLst/>
              <a:rect l="l" t="t" r="r" b="b"/>
              <a:pathLst>
                <a:path w="57150" h="54610">
                  <a:moveTo>
                    <a:pt x="4787" y="14732"/>
                  </a:moveTo>
                  <a:lnTo>
                    <a:pt x="8622" y="0"/>
                  </a:lnTo>
                </a:path>
                <a:path w="57150" h="54610">
                  <a:moveTo>
                    <a:pt x="48903" y="1651"/>
                  </a:moveTo>
                  <a:lnTo>
                    <a:pt x="45068" y="21972"/>
                  </a:lnTo>
                </a:path>
                <a:path w="57150" h="54610">
                  <a:moveTo>
                    <a:pt x="0" y="26163"/>
                  </a:moveTo>
                  <a:lnTo>
                    <a:pt x="3835" y="6477"/>
                  </a:lnTo>
                </a:path>
                <a:path w="57150" h="54610">
                  <a:moveTo>
                    <a:pt x="51786" y="54613"/>
                  </a:moveTo>
                  <a:lnTo>
                    <a:pt x="56586" y="318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1595518" y="2838527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1579226" y="2809950"/>
              <a:ext cx="6985" cy="32384"/>
            </a:xfrm>
            <a:custGeom>
              <a:avLst/>
              <a:gdLst/>
              <a:ahLst/>
              <a:cxnLst/>
              <a:rect l="l" t="t" r="r" b="b"/>
              <a:pathLst>
                <a:path w="6984" h="32385">
                  <a:moveTo>
                    <a:pt x="0" y="31879"/>
                  </a:moveTo>
                  <a:lnTo>
                    <a:pt x="3835" y="15494"/>
                  </a:lnTo>
                  <a:lnTo>
                    <a:pt x="670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1557168" y="2809950"/>
              <a:ext cx="5080" cy="22225"/>
            </a:xfrm>
            <a:custGeom>
              <a:avLst/>
              <a:gdLst/>
              <a:ahLst/>
              <a:cxnLst/>
              <a:rect l="l" t="t" r="r" b="b"/>
              <a:pathLst>
                <a:path w="5080" h="22225">
                  <a:moveTo>
                    <a:pt x="4787" y="0"/>
                  </a:moveTo>
                  <a:lnTo>
                    <a:pt x="0" y="2209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1557168" y="2809188"/>
              <a:ext cx="8255" cy="39370"/>
            </a:xfrm>
            <a:custGeom>
              <a:avLst/>
              <a:gdLst/>
              <a:ahLst/>
              <a:cxnLst/>
              <a:rect l="l" t="t" r="r" b="b"/>
              <a:pathLst>
                <a:path w="8255" h="39369">
                  <a:moveTo>
                    <a:pt x="7670" y="0"/>
                  </a:moveTo>
                  <a:lnTo>
                    <a:pt x="3835" y="19559"/>
                  </a:lnTo>
                  <a:lnTo>
                    <a:pt x="0" y="3911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1557168" y="2810839"/>
              <a:ext cx="5080" cy="24765"/>
            </a:xfrm>
            <a:custGeom>
              <a:avLst/>
              <a:gdLst/>
              <a:ahLst/>
              <a:cxnLst/>
              <a:rect l="l" t="t" r="r" b="b"/>
              <a:pathLst>
                <a:path w="5080" h="24764">
                  <a:moveTo>
                    <a:pt x="4787" y="0"/>
                  </a:moveTo>
                  <a:lnTo>
                    <a:pt x="0" y="2438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1544697" y="2827097"/>
              <a:ext cx="1270" cy="3810"/>
            </a:xfrm>
            <a:custGeom>
              <a:avLst/>
              <a:gdLst/>
              <a:ahLst/>
              <a:cxnLst/>
              <a:rect l="l" t="t" r="r" b="b"/>
              <a:pathLst>
                <a:path w="1269" h="3810">
                  <a:moveTo>
                    <a:pt x="0" y="3302"/>
                  </a:moveTo>
                  <a:lnTo>
                    <a:pt x="952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1501534" y="283522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1514004" y="2809188"/>
              <a:ext cx="4445" cy="22860"/>
            </a:xfrm>
            <a:custGeom>
              <a:avLst/>
              <a:gdLst/>
              <a:ahLst/>
              <a:cxnLst/>
              <a:rect l="l" t="t" r="r" b="b"/>
              <a:pathLst>
                <a:path w="4444" h="22860">
                  <a:moveTo>
                    <a:pt x="3835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1542780" y="2810839"/>
              <a:ext cx="5080" cy="22860"/>
            </a:xfrm>
            <a:custGeom>
              <a:avLst/>
              <a:gdLst/>
              <a:ahLst/>
              <a:cxnLst/>
              <a:rect l="l" t="t" r="r" b="b"/>
              <a:pathLst>
                <a:path w="5080" h="22860">
                  <a:moveTo>
                    <a:pt x="4787" y="0"/>
                  </a:moveTo>
                  <a:lnTo>
                    <a:pt x="0" y="2273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1495781" y="2770832"/>
              <a:ext cx="74930" cy="77470"/>
            </a:xfrm>
            <a:custGeom>
              <a:avLst/>
              <a:gdLst/>
              <a:ahLst/>
              <a:cxnLst/>
              <a:rect l="l" t="t" r="r" b="b"/>
              <a:pathLst>
                <a:path w="74930" h="77469">
                  <a:moveTo>
                    <a:pt x="20140" y="48136"/>
                  </a:moveTo>
                  <a:lnTo>
                    <a:pt x="16305" y="70997"/>
                  </a:lnTo>
                </a:path>
                <a:path w="74930" h="77469">
                  <a:moveTo>
                    <a:pt x="5752" y="64393"/>
                  </a:moveTo>
                  <a:lnTo>
                    <a:pt x="7670" y="53851"/>
                  </a:lnTo>
                  <a:lnTo>
                    <a:pt x="10552" y="42420"/>
                  </a:lnTo>
                  <a:lnTo>
                    <a:pt x="13422" y="28576"/>
                  </a:lnTo>
                </a:path>
                <a:path w="74930" h="77469">
                  <a:moveTo>
                    <a:pt x="53703" y="35816"/>
                  </a:moveTo>
                  <a:lnTo>
                    <a:pt x="49868" y="56264"/>
                  </a:lnTo>
                </a:path>
                <a:path w="74930" h="77469">
                  <a:moveTo>
                    <a:pt x="70008" y="22861"/>
                  </a:moveTo>
                  <a:lnTo>
                    <a:pt x="74809" y="762"/>
                  </a:lnTo>
                </a:path>
                <a:path w="74930" h="77469">
                  <a:moveTo>
                    <a:pt x="30693" y="762"/>
                  </a:moveTo>
                  <a:lnTo>
                    <a:pt x="25893" y="24385"/>
                  </a:lnTo>
                </a:path>
                <a:path w="74930" h="77469">
                  <a:moveTo>
                    <a:pt x="17257" y="13843"/>
                  </a:moveTo>
                  <a:lnTo>
                    <a:pt x="20140" y="0"/>
                  </a:lnTo>
                </a:path>
                <a:path w="74930" h="77469">
                  <a:moveTo>
                    <a:pt x="12470" y="20321"/>
                  </a:moveTo>
                  <a:lnTo>
                    <a:pt x="17257" y="762"/>
                  </a:lnTo>
                </a:path>
                <a:path w="74930" h="77469">
                  <a:moveTo>
                    <a:pt x="0" y="77474"/>
                  </a:moveTo>
                  <a:lnTo>
                    <a:pt x="3835" y="5867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1534145" y="2717743"/>
              <a:ext cx="6350" cy="22860"/>
            </a:xfrm>
            <a:custGeom>
              <a:avLst/>
              <a:gdLst/>
              <a:ahLst/>
              <a:cxnLst/>
              <a:rect l="l" t="t" r="r" b="b"/>
              <a:pathLst>
                <a:path w="6350" h="22860">
                  <a:moveTo>
                    <a:pt x="5752" y="0"/>
                  </a:moveTo>
                  <a:lnTo>
                    <a:pt x="0" y="228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1562920" y="2717743"/>
              <a:ext cx="18415" cy="33655"/>
            </a:xfrm>
            <a:custGeom>
              <a:avLst/>
              <a:gdLst/>
              <a:ahLst/>
              <a:cxnLst/>
              <a:rect l="l" t="t" r="r" b="b"/>
              <a:pathLst>
                <a:path w="18415" h="33655">
                  <a:moveTo>
                    <a:pt x="6705" y="0"/>
                  </a:moveTo>
                  <a:lnTo>
                    <a:pt x="0" y="22861"/>
                  </a:lnTo>
                </a:path>
                <a:path w="18415" h="33655">
                  <a:moveTo>
                    <a:pt x="18222" y="10668"/>
                  </a:moveTo>
                  <a:lnTo>
                    <a:pt x="12457" y="335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1576343" y="2725871"/>
              <a:ext cx="6350" cy="35560"/>
            </a:xfrm>
            <a:custGeom>
              <a:avLst/>
              <a:gdLst/>
              <a:ahLst/>
              <a:cxnLst/>
              <a:rect l="l" t="t" r="r" b="b"/>
              <a:pathLst>
                <a:path w="6350" h="35560">
                  <a:moveTo>
                    <a:pt x="0" y="22861"/>
                  </a:moveTo>
                  <a:lnTo>
                    <a:pt x="5752" y="0"/>
                  </a:lnTo>
                </a:path>
                <a:path w="6350" h="35560">
                  <a:moveTo>
                    <a:pt x="5752" y="10668"/>
                  </a:moveTo>
                  <a:lnTo>
                    <a:pt x="0" y="351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1522639" y="2718505"/>
              <a:ext cx="57150" cy="43815"/>
            </a:xfrm>
            <a:custGeom>
              <a:avLst/>
              <a:gdLst/>
              <a:ahLst/>
              <a:cxnLst/>
              <a:rect l="l" t="t" r="r" b="b"/>
              <a:pathLst>
                <a:path w="57150" h="43814">
                  <a:moveTo>
                    <a:pt x="56586" y="18797"/>
                  </a:moveTo>
                  <a:lnTo>
                    <a:pt x="50820" y="43309"/>
                  </a:lnTo>
                </a:path>
                <a:path w="57150" h="43814">
                  <a:moveTo>
                    <a:pt x="1917" y="19686"/>
                  </a:moveTo>
                  <a:lnTo>
                    <a:pt x="6705" y="4191"/>
                  </a:lnTo>
                </a:path>
                <a:path w="57150" h="43814">
                  <a:moveTo>
                    <a:pt x="46985" y="0"/>
                  </a:moveTo>
                  <a:lnTo>
                    <a:pt x="41233" y="23750"/>
                  </a:lnTo>
                </a:path>
                <a:path w="57150" h="43814">
                  <a:moveTo>
                    <a:pt x="0" y="19686"/>
                  </a:moveTo>
                  <a:lnTo>
                    <a:pt x="3835" y="5715"/>
                  </a:lnTo>
                </a:path>
                <a:path w="57150" h="43814">
                  <a:moveTo>
                    <a:pt x="13422" y="12319"/>
                  </a:moveTo>
                  <a:lnTo>
                    <a:pt x="9587" y="285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1558120" y="2740604"/>
              <a:ext cx="17780" cy="26670"/>
            </a:xfrm>
            <a:custGeom>
              <a:avLst/>
              <a:gdLst/>
              <a:ahLst/>
              <a:cxnLst/>
              <a:rect l="l" t="t" r="r" b="b"/>
              <a:pathLst>
                <a:path w="17780" h="26669">
                  <a:moveTo>
                    <a:pt x="4800" y="0"/>
                  </a:moveTo>
                  <a:lnTo>
                    <a:pt x="0" y="22861"/>
                  </a:lnTo>
                </a:path>
                <a:path w="17780" h="26669">
                  <a:moveTo>
                    <a:pt x="17257" y="10668"/>
                  </a:moveTo>
                  <a:lnTo>
                    <a:pt x="13422" y="26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1558120" y="2742255"/>
              <a:ext cx="6350" cy="24130"/>
            </a:xfrm>
            <a:custGeom>
              <a:avLst/>
              <a:gdLst/>
              <a:ahLst/>
              <a:cxnLst/>
              <a:rect l="l" t="t" r="r" b="b"/>
              <a:pathLst>
                <a:path w="6350" h="24130">
                  <a:moveTo>
                    <a:pt x="5752" y="0"/>
                  </a:moveTo>
                  <a:lnTo>
                    <a:pt x="0" y="2362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1532227" y="2747081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1520722" y="2738191"/>
              <a:ext cx="13970" cy="25400"/>
            </a:xfrm>
            <a:custGeom>
              <a:avLst/>
              <a:gdLst/>
              <a:ahLst/>
              <a:cxnLst/>
              <a:rect l="l" t="t" r="r" b="b"/>
              <a:pathLst>
                <a:path w="13969" h="25400">
                  <a:moveTo>
                    <a:pt x="13422" y="2413"/>
                  </a:moveTo>
                  <a:lnTo>
                    <a:pt x="7670" y="25274"/>
                  </a:lnTo>
                </a:path>
                <a:path w="13969" h="25400">
                  <a:moveTo>
                    <a:pt x="0" y="16257"/>
                  </a:moveTo>
                  <a:lnTo>
                    <a:pt x="38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1518804" y="2706312"/>
              <a:ext cx="69215" cy="45720"/>
            </a:xfrm>
            <a:custGeom>
              <a:avLst/>
              <a:gdLst/>
              <a:ahLst/>
              <a:cxnLst/>
              <a:rect l="l" t="t" r="r" b="b"/>
              <a:pathLst>
                <a:path w="69215" h="45719">
                  <a:moveTo>
                    <a:pt x="0" y="45722"/>
                  </a:moveTo>
                  <a:lnTo>
                    <a:pt x="3835" y="31879"/>
                  </a:lnTo>
                </a:path>
                <a:path w="69215" h="45719">
                  <a:moveTo>
                    <a:pt x="69043" y="6604"/>
                  </a:moveTo>
                  <a:lnTo>
                    <a:pt x="63291" y="30227"/>
                  </a:lnTo>
                </a:path>
                <a:path w="69215" h="45719">
                  <a:moveTo>
                    <a:pt x="66173" y="6604"/>
                  </a:moveTo>
                  <a:lnTo>
                    <a:pt x="60421" y="30989"/>
                  </a:lnTo>
                </a:path>
                <a:path w="69215" h="45719">
                  <a:moveTo>
                    <a:pt x="23975" y="0"/>
                  </a:moveTo>
                  <a:lnTo>
                    <a:pt x="21092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1529344" y="2711265"/>
              <a:ext cx="4445" cy="11430"/>
            </a:xfrm>
            <a:custGeom>
              <a:avLst/>
              <a:gdLst/>
              <a:ahLst/>
              <a:cxnLst/>
              <a:rect l="l" t="t" r="r" b="b"/>
              <a:pathLst>
                <a:path w="4444" h="11430">
                  <a:moveTo>
                    <a:pt x="0" y="11430"/>
                  </a:moveTo>
                  <a:lnTo>
                    <a:pt x="38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1526475" y="2710376"/>
              <a:ext cx="4445" cy="13970"/>
            </a:xfrm>
            <a:custGeom>
              <a:avLst/>
              <a:gdLst/>
              <a:ahLst/>
              <a:cxnLst/>
              <a:rect l="l" t="t" r="r" b="b"/>
              <a:pathLst>
                <a:path w="4444" h="13969">
                  <a:moveTo>
                    <a:pt x="0" y="13843"/>
                  </a:moveTo>
                  <a:lnTo>
                    <a:pt x="383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1530310" y="2707201"/>
              <a:ext cx="10795" cy="24130"/>
            </a:xfrm>
            <a:custGeom>
              <a:avLst/>
              <a:gdLst/>
              <a:ahLst/>
              <a:cxnLst/>
              <a:rect l="l" t="t" r="r" b="b"/>
              <a:pathLst>
                <a:path w="10794" h="24130">
                  <a:moveTo>
                    <a:pt x="10552" y="7239"/>
                  </a:moveTo>
                  <a:lnTo>
                    <a:pt x="5752" y="23623"/>
                  </a:lnTo>
                </a:path>
                <a:path w="10794" h="24130">
                  <a:moveTo>
                    <a:pt x="2869" y="4064"/>
                  </a:moveTo>
                  <a:lnTo>
                    <a:pt x="3835" y="0"/>
                  </a:lnTo>
                </a:path>
                <a:path w="10794" h="24130">
                  <a:moveTo>
                    <a:pt x="0" y="3175"/>
                  </a:moveTo>
                  <a:lnTo>
                    <a:pt x="952" y="4064"/>
                  </a:lnTo>
                  <a:lnTo>
                    <a:pt x="2869" y="4064"/>
                  </a:lnTo>
                </a:path>
                <a:path w="10794" h="24130">
                  <a:moveTo>
                    <a:pt x="0" y="3175"/>
                  </a:moveTo>
                  <a:lnTo>
                    <a:pt x="952" y="152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1658822" y="2575748"/>
              <a:ext cx="12065" cy="81280"/>
            </a:xfrm>
            <a:custGeom>
              <a:avLst/>
              <a:gdLst/>
              <a:ahLst/>
              <a:cxnLst/>
              <a:rect l="l" t="t" r="r" b="b"/>
              <a:pathLst>
                <a:path w="12064" h="81280">
                  <a:moveTo>
                    <a:pt x="0" y="80777"/>
                  </a:moveTo>
                  <a:lnTo>
                    <a:pt x="7670" y="56264"/>
                  </a:lnTo>
                </a:path>
                <a:path w="12064" h="81280">
                  <a:moveTo>
                    <a:pt x="6717" y="40007"/>
                  </a:moveTo>
                  <a:lnTo>
                    <a:pt x="7670" y="40007"/>
                  </a:lnTo>
                </a:path>
                <a:path w="12064" h="81280">
                  <a:moveTo>
                    <a:pt x="7670" y="42420"/>
                  </a:moveTo>
                  <a:lnTo>
                    <a:pt x="5752" y="43309"/>
                  </a:lnTo>
                </a:path>
                <a:path w="12064" h="81280">
                  <a:moveTo>
                    <a:pt x="11505" y="0"/>
                  </a:move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1657870" y="2582225"/>
              <a:ext cx="13970" cy="8255"/>
            </a:xfrm>
            <a:custGeom>
              <a:avLst/>
              <a:gdLst/>
              <a:ahLst/>
              <a:cxnLst/>
              <a:rect l="l" t="t" r="r" b="b"/>
              <a:pathLst>
                <a:path w="13969" h="8255">
                  <a:moveTo>
                    <a:pt x="13422" y="2540"/>
                  </a:moveTo>
                  <a:lnTo>
                    <a:pt x="0" y="8255"/>
                  </a:lnTo>
                </a:path>
                <a:path w="13969" h="8255">
                  <a:moveTo>
                    <a:pt x="13422" y="0"/>
                  </a:moveTo>
                  <a:lnTo>
                    <a:pt x="5752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1674162" y="2583876"/>
              <a:ext cx="8890" cy="24765"/>
            </a:xfrm>
            <a:custGeom>
              <a:avLst/>
              <a:gdLst/>
              <a:ahLst/>
              <a:cxnLst/>
              <a:rect l="l" t="t" r="r" b="b"/>
              <a:pathLst>
                <a:path w="8889" h="24764">
                  <a:moveTo>
                    <a:pt x="0" y="24512"/>
                  </a:moveTo>
                  <a:lnTo>
                    <a:pt x="8635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1666492" y="2608389"/>
              <a:ext cx="8255" cy="24130"/>
            </a:xfrm>
            <a:custGeom>
              <a:avLst/>
              <a:gdLst/>
              <a:ahLst/>
              <a:cxnLst/>
              <a:rect l="l" t="t" r="r" b="b"/>
              <a:pathLst>
                <a:path w="8255" h="24130">
                  <a:moveTo>
                    <a:pt x="0" y="23623"/>
                  </a:moveTo>
                  <a:lnTo>
                    <a:pt x="767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1666492" y="2612453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4">
                  <a:moveTo>
                    <a:pt x="4800" y="4064"/>
                  </a:moveTo>
                  <a:lnTo>
                    <a:pt x="5752" y="4064"/>
                  </a:lnTo>
                </a:path>
                <a:path w="6985" h="4444">
                  <a:moveTo>
                    <a:pt x="0" y="3302"/>
                  </a:moveTo>
                  <a:lnTo>
                    <a:pt x="0" y="2413"/>
                  </a:lnTo>
                  <a:lnTo>
                    <a:pt x="1917" y="2413"/>
                  </a:lnTo>
                  <a:lnTo>
                    <a:pt x="1917" y="1651"/>
                  </a:lnTo>
                  <a:lnTo>
                    <a:pt x="2882" y="1651"/>
                  </a:lnTo>
                </a:path>
                <a:path w="6985" h="4444">
                  <a:moveTo>
                    <a:pt x="6717" y="0"/>
                  </a:moveTo>
                  <a:lnTo>
                    <a:pt x="2882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1666492" y="2616517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4800" y="0"/>
                  </a:moveTo>
                  <a:lnTo>
                    <a:pt x="2882" y="889"/>
                  </a:ln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1697186" y="2534978"/>
              <a:ext cx="20320" cy="24130"/>
            </a:xfrm>
            <a:custGeom>
              <a:avLst/>
              <a:gdLst/>
              <a:ahLst/>
              <a:cxnLst/>
              <a:rect l="l" t="t" r="r" b="b"/>
              <a:pathLst>
                <a:path w="20319" h="24130">
                  <a:moveTo>
                    <a:pt x="2882" y="20321"/>
                  </a:moveTo>
                  <a:lnTo>
                    <a:pt x="0" y="23623"/>
                  </a:lnTo>
                </a:path>
                <a:path w="20319" h="24130">
                  <a:moveTo>
                    <a:pt x="6717" y="15494"/>
                  </a:moveTo>
                  <a:lnTo>
                    <a:pt x="2882" y="19559"/>
                  </a:lnTo>
                  <a:lnTo>
                    <a:pt x="2882" y="20321"/>
                  </a:lnTo>
                </a:path>
                <a:path w="20319" h="24130">
                  <a:moveTo>
                    <a:pt x="6717" y="15494"/>
                  </a:moveTo>
                  <a:lnTo>
                    <a:pt x="2014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1691433" y="2562666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540"/>
                  </a:moveTo>
                  <a:lnTo>
                    <a:pt x="288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1682798" y="2568381"/>
              <a:ext cx="6985" cy="11430"/>
            </a:xfrm>
            <a:custGeom>
              <a:avLst/>
              <a:gdLst/>
              <a:ahLst/>
              <a:cxnLst/>
              <a:rect l="l" t="t" r="r" b="b"/>
              <a:pathLst>
                <a:path w="6985" h="11430">
                  <a:moveTo>
                    <a:pt x="2882" y="7366"/>
                  </a:moveTo>
                  <a:lnTo>
                    <a:pt x="1917" y="11430"/>
                  </a:lnTo>
                </a:path>
                <a:path w="6985" h="11430">
                  <a:moveTo>
                    <a:pt x="2882" y="1651"/>
                  </a:moveTo>
                  <a:lnTo>
                    <a:pt x="0" y="2540"/>
                  </a:lnTo>
                </a:path>
                <a:path w="6985" h="11430">
                  <a:moveTo>
                    <a:pt x="2882" y="1651"/>
                  </a:moveTo>
                  <a:lnTo>
                    <a:pt x="4800" y="889"/>
                  </a:lnTo>
                  <a:lnTo>
                    <a:pt x="5752" y="889"/>
                  </a:lnTo>
                  <a:lnTo>
                    <a:pt x="671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1686633" y="2570032"/>
              <a:ext cx="2540" cy="5080"/>
            </a:xfrm>
            <a:custGeom>
              <a:avLst/>
              <a:gdLst/>
              <a:ahLst/>
              <a:cxnLst/>
              <a:rect l="l" t="t" r="r" b="b"/>
              <a:pathLst>
                <a:path w="2539" h="5080">
                  <a:moveTo>
                    <a:pt x="1917" y="0"/>
                  </a:moveTo>
                  <a:lnTo>
                    <a:pt x="0" y="495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1685680" y="257498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952" y="0"/>
                  </a:moveTo>
                  <a:lnTo>
                    <a:pt x="0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1682798" y="2579812"/>
              <a:ext cx="2540" cy="4445"/>
            </a:xfrm>
            <a:custGeom>
              <a:avLst/>
              <a:gdLst/>
              <a:ahLst/>
              <a:cxnLst/>
              <a:rect l="l" t="t" r="r" b="b"/>
              <a:pathLst>
                <a:path w="2539" h="4444">
                  <a:moveTo>
                    <a:pt x="1917" y="0"/>
                  </a:moveTo>
                  <a:lnTo>
                    <a:pt x="0" y="40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1670327" y="2570921"/>
              <a:ext cx="12700" cy="5080"/>
            </a:xfrm>
            <a:custGeom>
              <a:avLst/>
              <a:gdLst/>
              <a:ahLst/>
              <a:cxnLst/>
              <a:rect l="l" t="t" r="r" b="b"/>
              <a:pathLst>
                <a:path w="12700" h="5080">
                  <a:moveTo>
                    <a:pt x="12470" y="0"/>
                  </a:moveTo>
                  <a:lnTo>
                    <a:pt x="0" y="482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1671293" y="2579050"/>
              <a:ext cx="13970" cy="5715"/>
            </a:xfrm>
            <a:custGeom>
              <a:avLst/>
              <a:gdLst/>
              <a:ahLst/>
              <a:cxnLst/>
              <a:rect l="l" t="t" r="r" b="b"/>
              <a:pathLst>
                <a:path w="13969" h="5714">
                  <a:moveTo>
                    <a:pt x="13422" y="0"/>
                  </a:moveTo>
                  <a:lnTo>
                    <a:pt x="0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1671293" y="2576637"/>
              <a:ext cx="14604" cy="5715"/>
            </a:xfrm>
            <a:custGeom>
              <a:avLst/>
              <a:gdLst/>
              <a:ahLst/>
              <a:cxnLst/>
              <a:rect l="l" t="t" r="r" b="b"/>
              <a:pathLst>
                <a:path w="14605" h="5714">
                  <a:moveTo>
                    <a:pt x="14387" y="0"/>
                  </a:moveTo>
                  <a:lnTo>
                    <a:pt x="6717" y="3175"/>
                  </a:lnTo>
                  <a:lnTo>
                    <a:pt x="0" y="558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1688550" y="2565206"/>
              <a:ext cx="3175" cy="5080"/>
            </a:xfrm>
            <a:custGeom>
              <a:avLst/>
              <a:gdLst/>
              <a:ahLst/>
              <a:cxnLst/>
              <a:rect l="l" t="t" r="r" b="b"/>
              <a:pathLst>
                <a:path w="3175" h="5080">
                  <a:moveTo>
                    <a:pt x="0" y="4826"/>
                  </a:moveTo>
                  <a:lnTo>
                    <a:pt x="1917" y="1524"/>
                  </a:lnTo>
                  <a:lnTo>
                    <a:pt x="2882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1694316" y="2558602"/>
              <a:ext cx="3175" cy="4445"/>
            </a:xfrm>
            <a:custGeom>
              <a:avLst/>
              <a:gdLst/>
              <a:ahLst/>
              <a:cxnLst/>
              <a:rect l="l" t="t" r="r" b="b"/>
              <a:pathLst>
                <a:path w="3175" h="4444">
                  <a:moveTo>
                    <a:pt x="2869" y="0"/>
                  </a:moveTo>
                  <a:lnTo>
                    <a:pt x="952" y="1651"/>
                  </a:lnTo>
                  <a:lnTo>
                    <a:pt x="0" y="406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1598401" y="2620581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882" y="0"/>
                  </a:moveTo>
                  <a:lnTo>
                    <a:pt x="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1589766" y="2620581"/>
              <a:ext cx="10795" cy="5715"/>
            </a:xfrm>
            <a:custGeom>
              <a:avLst/>
              <a:gdLst/>
              <a:ahLst/>
              <a:cxnLst/>
              <a:rect l="l" t="t" r="r" b="b"/>
              <a:pathLst>
                <a:path w="10794" h="5714">
                  <a:moveTo>
                    <a:pt x="10552" y="0"/>
                  </a:moveTo>
                  <a:lnTo>
                    <a:pt x="0" y="571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1594566" y="2623122"/>
              <a:ext cx="6985" cy="66040"/>
            </a:xfrm>
            <a:custGeom>
              <a:avLst/>
              <a:gdLst/>
              <a:ahLst/>
              <a:cxnLst/>
              <a:rect l="l" t="t" r="r" b="b"/>
              <a:pathLst>
                <a:path w="6984" h="66039">
                  <a:moveTo>
                    <a:pt x="6717" y="41531"/>
                  </a:moveTo>
                  <a:lnTo>
                    <a:pt x="0" y="66044"/>
                  </a:lnTo>
                </a:path>
                <a:path w="6984" h="66039">
                  <a:moveTo>
                    <a:pt x="4800" y="0"/>
                  </a:moveTo>
                  <a:lnTo>
                    <a:pt x="1917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1598401" y="2638617"/>
              <a:ext cx="8255" cy="26034"/>
            </a:xfrm>
            <a:custGeom>
              <a:avLst/>
              <a:gdLst/>
              <a:ahLst/>
              <a:cxnLst/>
              <a:rect l="l" t="t" r="r" b="b"/>
              <a:pathLst>
                <a:path w="8255" h="26035">
                  <a:moveTo>
                    <a:pt x="7670" y="0"/>
                  </a:moveTo>
                  <a:lnTo>
                    <a:pt x="965" y="21972"/>
                  </a:lnTo>
                </a:path>
                <a:path w="8255" h="26035">
                  <a:moveTo>
                    <a:pt x="6717" y="1651"/>
                  </a:moveTo>
                  <a:lnTo>
                    <a:pt x="0" y="2603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1598401" y="2659827"/>
              <a:ext cx="1270" cy="5080"/>
            </a:xfrm>
            <a:custGeom>
              <a:avLst/>
              <a:gdLst/>
              <a:ahLst/>
              <a:cxnLst/>
              <a:rect l="l" t="t" r="r" b="b"/>
              <a:pathLst>
                <a:path w="1269" h="5080">
                  <a:moveTo>
                    <a:pt x="0" y="4826"/>
                  </a:moveTo>
                  <a:lnTo>
                    <a:pt x="965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1596483" y="2607627"/>
              <a:ext cx="10160" cy="5715"/>
            </a:xfrm>
            <a:custGeom>
              <a:avLst/>
              <a:gdLst/>
              <a:ahLst/>
              <a:cxnLst/>
              <a:rect l="l" t="t" r="r" b="b"/>
              <a:pathLst>
                <a:path w="10159" h="5714">
                  <a:moveTo>
                    <a:pt x="9587" y="0"/>
                  </a:moveTo>
                  <a:lnTo>
                    <a:pt x="0" y="571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1597449" y="2617406"/>
              <a:ext cx="6350" cy="3175"/>
            </a:xfrm>
            <a:custGeom>
              <a:avLst/>
              <a:gdLst/>
              <a:ahLst/>
              <a:cxnLst/>
              <a:rect l="l" t="t" r="r" b="b"/>
              <a:pathLst>
                <a:path w="6350" h="3175">
                  <a:moveTo>
                    <a:pt x="5752" y="0"/>
                  </a:moveTo>
                  <a:lnTo>
                    <a:pt x="0" y="3175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1631012" y="2679386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80" h="17144">
                  <a:moveTo>
                    <a:pt x="4800" y="0"/>
                  </a:moveTo>
                  <a:lnTo>
                    <a:pt x="0" y="17146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1633882" y="2674560"/>
              <a:ext cx="5080" cy="17145"/>
            </a:xfrm>
            <a:custGeom>
              <a:avLst/>
              <a:gdLst/>
              <a:ahLst/>
              <a:cxnLst/>
              <a:rect l="l" t="t" r="r" b="b"/>
              <a:pathLst>
                <a:path w="5080" h="17144">
                  <a:moveTo>
                    <a:pt x="4800" y="0"/>
                  </a:moveTo>
                  <a:lnTo>
                    <a:pt x="0" y="1701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1628129" y="2681037"/>
              <a:ext cx="6350" cy="20955"/>
            </a:xfrm>
            <a:custGeom>
              <a:avLst/>
              <a:gdLst/>
              <a:ahLst/>
              <a:cxnLst/>
              <a:rect l="l" t="t" r="r" b="b"/>
              <a:pathLst>
                <a:path w="6350" h="20955">
                  <a:moveTo>
                    <a:pt x="5752" y="0"/>
                  </a:moveTo>
                  <a:lnTo>
                    <a:pt x="0" y="20448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1644434" y="2681037"/>
              <a:ext cx="6985" cy="24130"/>
            </a:xfrm>
            <a:custGeom>
              <a:avLst/>
              <a:gdLst/>
              <a:ahLst/>
              <a:cxnLst/>
              <a:rect l="l" t="t" r="r" b="b"/>
              <a:pathLst>
                <a:path w="6985" h="24130">
                  <a:moveTo>
                    <a:pt x="0" y="23623"/>
                  </a:moveTo>
                  <a:lnTo>
                    <a:pt x="671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1606071" y="2591243"/>
              <a:ext cx="57150" cy="113664"/>
            </a:xfrm>
            <a:custGeom>
              <a:avLst/>
              <a:gdLst/>
              <a:ahLst/>
              <a:cxnLst/>
              <a:rect l="l" t="t" r="r" b="b"/>
              <a:pathLst>
                <a:path w="57150" h="113664">
                  <a:moveTo>
                    <a:pt x="6717" y="110242"/>
                  </a:moveTo>
                  <a:lnTo>
                    <a:pt x="10552" y="94620"/>
                  </a:lnTo>
                </a:path>
                <a:path w="57150" h="113664">
                  <a:moveTo>
                    <a:pt x="27810" y="100336"/>
                  </a:moveTo>
                  <a:lnTo>
                    <a:pt x="24940" y="113418"/>
                  </a:lnTo>
                </a:path>
                <a:path w="57150" h="113664">
                  <a:moveTo>
                    <a:pt x="27810" y="10668"/>
                  </a:moveTo>
                  <a:lnTo>
                    <a:pt x="15352" y="17146"/>
                  </a:lnTo>
                </a:path>
                <a:path w="57150" h="113664">
                  <a:moveTo>
                    <a:pt x="56586" y="0"/>
                  </a:moveTo>
                  <a:lnTo>
                    <a:pt x="48916" y="22861"/>
                  </a:lnTo>
                </a:path>
                <a:path w="57150" h="113664">
                  <a:moveTo>
                    <a:pt x="32610" y="21210"/>
                  </a:moveTo>
                  <a:lnTo>
                    <a:pt x="36445" y="9017"/>
                  </a:lnTo>
                </a:path>
                <a:path w="57150" h="113664">
                  <a:moveTo>
                    <a:pt x="56586" y="0"/>
                  </a:moveTo>
                  <a:lnTo>
                    <a:pt x="50833" y="15494"/>
                  </a:lnTo>
                </a:path>
                <a:path w="57150" h="113664">
                  <a:moveTo>
                    <a:pt x="30693" y="7366"/>
                  </a:moveTo>
                  <a:lnTo>
                    <a:pt x="19188" y="13081"/>
                  </a:lnTo>
                </a:path>
                <a:path w="57150" h="113664">
                  <a:moveTo>
                    <a:pt x="9600" y="11430"/>
                  </a:moveTo>
                  <a:lnTo>
                    <a:pt x="0" y="16384"/>
                  </a:lnTo>
                </a:path>
                <a:path w="57150" h="113664">
                  <a:moveTo>
                    <a:pt x="49881" y="30989"/>
                  </a:moveTo>
                  <a:lnTo>
                    <a:pt x="46998" y="350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1634847" y="2612453"/>
              <a:ext cx="20320" cy="24130"/>
            </a:xfrm>
            <a:custGeom>
              <a:avLst/>
              <a:gdLst/>
              <a:ahLst/>
              <a:cxnLst/>
              <a:rect l="l" t="t" r="r" b="b"/>
              <a:pathLst>
                <a:path w="20319" h="24130">
                  <a:moveTo>
                    <a:pt x="20140" y="1651"/>
                  </a:moveTo>
                  <a:lnTo>
                    <a:pt x="12470" y="23750"/>
                  </a:lnTo>
                </a:path>
                <a:path w="20319" h="24130">
                  <a:moveTo>
                    <a:pt x="0" y="12319"/>
                  </a:moveTo>
                  <a:lnTo>
                    <a:pt x="38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1605119" y="2606738"/>
              <a:ext cx="52069" cy="33655"/>
            </a:xfrm>
            <a:custGeom>
              <a:avLst/>
              <a:gdLst/>
              <a:ahLst/>
              <a:cxnLst/>
              <a:rect l="l" t="t" r="r" b="b"/>
              <a:pathLst>
                <a:path w="52069" h="33655">
                  <a:moveTo>
                    <a:pt x="51786" y="0"/>
                  </a:moveTo>
                  <a:lnTo>
                    <a:pt x="46985" y="15494"/>
                  </a:lnTo>
                </a:path>
                <a:path w="52069" h="33655">
                  <a:moveTo>
                    <a:pt x="7670" y="9017"/>
                  </a:moveTo>
                  <a:lnTo>
                    <a:pt x="952" y="31879"/>
                  </a:lnTo>
                </a:path>
                <a:path w="52069" h="33655">
                  <a:moveTo>
                    <a:pt x="7670" y="9017"/>
                  </a:moveTo>
                  <a:lnTo>
                    <a:pt x="0" y="335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1659787" y="2621470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1917" y="0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1600319" y="262147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1601284" y="26222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952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1618541" y="2634552"/>
              <a:ext cx="13970" cy="6985"/>
            </a:xfrm>
            <a:custGeom>
              <a:avLst/>
              <a:gdLst/>
              <a:ahLst/>
              <a:cxnLst/>
              <a:rect l="l" t="t" r="r" b="b"/>
              <a:pathLst>
                <a:path w="13969" h="6985">
                  <a:moveTo>
                    <a:pt x="13422" y="0"/>
                  </a:moveTo>
                  <a:lnTo>
                    <a:pt x="0" y="6477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1616624" y="2632012"/>
              <a:ext cx="24130" cy="49530"/>
            </a:xfrm>
            <a:custGeom>
              <a:avLst/>
              <a:gdLst/>
              <a:ahLst/>
              <a:cxnLst/>
              <a:rect l="l" t="t" r="r" b="b"/>
              <a:pathLst>
                <a:path w="24130" h="49530">
                  <a:moveTo>
                    <a:pt x="13422" y="0"/>
                  </a:moveTo>
                  <a:lnTo>
                    <a:pt x="0" y="6604"/>
                  </a:lnTo>
                </a:path>
                <a:path w="24130" h="49530">
                  <a:moveTo>
                    <a:pt x="4800" y="39245"/>
                  </a:moveTo>
                  <a:lnTo>
                    <a:pt x="10552" y="17146"/>
                  </a:lnTo>
                </a:path>
                <a:path w="24130" h="49530">
                  <a:moveTo>
                    <a:pt x="23975" y="26163"/>
                  </a:moveTo>
                  <a:lnTo>
                    <a:pt x="17257" y="490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1651152" y="2656525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5" h="24764">
                  <a:moveTo>
                    <a:pt x="0" y="24512"/>
                  </a:moveTo>
                  <a:lnTo>
                    <a:pt x="767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1649235" y="263125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952" y="0"/>
                  </a:moveTo>
                  <a:lnTo>
                    <a:pt x="0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1650187" y="2629599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1647317" y="2626297"/>
              <a:ext cx="6350" cy="11430"/>
            </a:xfrm>
            <a:custGeom>
              <a:avLst/>
              <a:gdLst/>
              <a:ahLst/>
              <a:cxnLst/>
              <a:rect l="l" t="t" r="r" b="b"/>
              <a:pathLst>
                <a:path w="6350" h="11430">
                  <a:moveTo>
                    <a:pt x="5752" y="0"/>
                  </a:moveTo>
                  <a:lnTo>
                    <a:pt x="2869" y="3302"/>
                  </a:lnTo>
                </a:path>
                <a:path w="6350" h="11430">
                  <a:moveTo>
                    <a:pt x="1917" y="6604"/>
                  </a:moveTo>
                  <a:lnTo>
                    <a:pt x="952" y="8255"/>
                  </a:lnTo>
                </a:path>
                <a:path w="6350" h="11430">
                  <a:moveTo>
                    <a:pt x="0" y="11430"/>
                  </a:moveTo>
                  <a:lnTo>
                    <a:pt x="0" y="10668"/>
                  </a:lnTo>
                  <a:lnTo>
                    <a:pt x="952" y="9017"/>
                  </a:lnTo>
                  <a:lnTo>
                    <a:pt x="952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1633602" y="2632457"/>
              <a:ext cx="29845" cy="6350"/>
            </a:xfrm>
            <a:custGeom>
              <a:avLst/>
              <a:gdLst/>
              <a:ahLst/>
              <a:cxnLst/>
              <a:rect l="l" t="t" r="r" b="b"/>
              <a:pathLst>
                <a:path w="29844" h="6350">
                  <a:moveTo>
                    <a:pt x="1917" y="0"/>
                  </a:moveTo>
                  <a:lnTo>
                    <a:pt x="29347" y="0"/>
                  </a:lnTo>
                </a:path>
                <a:path w="29844" h="6350">
                  <a:moveTo>
                    <a:pt x="0" y="6096"/>
                  </a:moveTo>
                  <a:lnTo>
                    <a:pt x="27429" y="609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1640599" y="2636203"/>
              <a:ext cx="6985" cy="22225"/>
            </a:xfrm>
            <a:custGeom>
              <a:avLst/>
              <a:gdLst/>
              <a:ahLst/>
              <a:cxnLst/>
              <a:rect l="l" t="t" r="r" b="b"/>
              <a:pathLst>
                <a:path w="6985" h="22225">
                  <a:moveTo>
                    <a:pt x="6717" y="0"/>
                  </a:moveTo>
                  <a:lnTo>
                    <a:pt x="0" y="2197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1627177" y="2624773"/>
              <a:ext cx="8255" cy="24765"/>
            </a:xfrm>
            <a:custGeom>
              <a:avLst/>
              <a:gdLst/>
              <a:ahLst/>
              <a:cxnLst/>
              <a:rect l="l" t="t" r="r" b="b"/>
              <a:pathLst>
                <a:path w="8255" h="24764">
                  <a:moveTo>
                    <a:pt x="0" y="24385"/>
                  </a:moveTo>
                  <a:lnTo>
                    <a:pt x="767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1635812" y="2622233"/>
              <a:ext cx="16510" cy="57150"/>
            </a:xfrm>
            <a:custGeom>
              <a:avLst/>
              <a:gdLst/>
              <a:ahLst/>
              <a:cxnLst/>
              <a:rect l="l" t="t" r="r" b="b"/>
              <a:pathLst>
                <a:path w="16510" h="57150">
                  <a:moveTo>
                    <a:pt x="16292" y="0"/>
                  </a:moveTo>
                  <a:lnTo>
                    <a:pt x="11505" y="15494"/>
                  </a:lnTo>
                  <a:lnTo>
                    <a:pt x="8622" y="27814"/>
                  </a:lnTo>
                  <a:lnTo>
                    <a:pt x="4787" y="39245"/>
                  </a:lnTo>
                  <a:lnTo>
                    <a:pt x="0" y="57153"/>
                  </a:lnTo>
                </a:path>
                <a:path w="16510" h="57150">
                  <a:moveTo>
                    <a:pt x="13422" y="18035"/>
                  </a:moveTo>
                  <a:lnTo>
                    <a:pt x="8622" y="35181"/>
                  </a:lnTo>
                  <a:lnTo>
                    <a:pt x="2869" y="523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1630047" y="263201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0"/>
                  </a:moveTo>
                  <a:lnTo>
                    <a:pt x="965" y="0"/>
                  </a:lnTo>
                  <a:lnTo>
                    <a:pt x="1917" y="0"/>
                  </a:lnTo>
                </a:path>
                <a:path w="2539" h="2539">
                  <a:moveTo>
                    <a:pt x="1917" y="2540"/>
                  </a:moveTo>
                  <a:lnTo>
                    <a:pt x="965" y="2540"/>
                  </a:lnTo>
                  <a:lnTo>
                    <a:pt x="0" y="1651"/>
                  </a:lnTo>
                  <a:lnTo>
                    <a:pt x="0" y="889"/>
                  </a:ln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1649235" y="2623122"/>
              <a:ext cx="10795" cy="17145"/>
            </a:xfrm>
            <a:custGeom>
              <a:avLst/>
              <a:gdLst/>
              <a:ahLst/>
              <a:cxnLst/>
              <a:rect l="l" t="t" r="r" b="b"/>
              <a:pathLst>
                <a:path w="10794" h="17144">
                  <a:moveTo>
                    <a:pt x="10552" y="0"/>
                  </a:moveTo>
                  <a:lnTo>
                    <a:pt x="7670" y="1651"/>
                  </a:lnTo>
                  <a:lnTo>
                    <a:pt x="5752" y="4064"/>
                  </a:lnTo>
                  <a:lnTo>
                    <a:pt x="4787" y="5715"/>
                  </a:lnTo>
                  <a:lnTo>
                    <a:pt x="3835" y="7366"/>
                  </a:lnTo>
                  <a:lnTo>
                    <a:pt x="2869" y="8890"/>
                  </a:lnTo>
                  <a:lnTo>
                    <a:pt x="2869" y="10541"/>
                  </a:lnTo>
                  <a:lnTo>
                    <a:pt x="952" y="13843"/>
                  </a:lnTo>
                  <a:lnTo>
                    <a:pt x="0" y="17146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1616624" y="2671258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80" h="14605">
                  <a:moveTo>
                    <a:pt x="0" y="14605"/>
                  </a:moveTo>
                  <a:lnTo>
                    <a:pt x="4800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1601284" y="262388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1599366" y="2623122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40" h="1269">
                  <a:moveTo>
                    <a:pt x="0" y="0"/>
                  </a:moveTo>
                  <a:lnTo>
                    <a:pt x="1917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1599366" y="2638617"/>
              <a:ext cx="17780" cy="21590"/>
            </a:xfrm>
            <a:custGeom>
              <a:avLst/>
              <a:gdLst/>
              <a:ahLst/>
              <a:cxnLst/>
              <a:rect l="l" t="t" r="r" b="b"/>
              <a:pathLst>
                <a:path w="17780" h="21589">
                  <a:moveTo>
                    <a:pt x="0" y="21210"/>
                  </a:moveTo>
                  <a:lnTo>
                    <a:pt x="952" y="18797"/>
                  </a:lnTo>
                  <a:lnTo>
                    <a:pt x="1917" y="17146"/>
                  </a:lnTo>
                  <a:lnTo>
                    <a:pt x="2869" y="15494"/>
                  </a:lnTo>
                  <a:lnTo>
                    <a:pt x="3835" y="13843"/>
                  </a:lnTo>
                  <a:lnTo>
                    <a:pt x="4787" y="11430"/>
                  </a:lnTo>
                  <a:lnTo>
                    <a:pt x="5752" y="9779"/>
                  </a:lnTo>
                  <a:lnTo>
                    <a:pt x="7670" y="7366"/>
                  </a:lnTo>
                  <a:lnTo>
                    <a:pt x="9587" y="5715"/>
                  </a:lnTo>
                  <a:lnTo>
                    <a:pt x="11505" y="4064"/>
                  </a:lnTo>
                  <a:lnTo>
                    <a:pt x="12457" y="3302"/>
                  </a:lnTo>
                  <a:lnTo>
                    <a:pt x="14375" y="1651"/>
                  </a:lnTo>
                  <a:lnTo>
                    <a:pt x="1725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1601284" y="2641030"/>
              <a:ext cx="17780" cy="24130"/>
            </a:xfrm>
            <a:custGeom>
              <a:avLst/>
              <a:gdLst/>
              <a:ahLst/>
              <a:cxnLst/>
              <a:rect l="l" t="t" r="r" b="b"/>
              <a:pathLst>
                <a:path w="17780" h="24130">
                  <a:moveTo>
                    <a:pt x="17257" y="0"/>
                  </a:moveTo>
                  <a:lnTo>
                    <a:pt x="14387" y="1651"/>
                  </a:lnTo>
                  <a:lnTo>
                    <a:pt x="13422" y="2413"/>
                  </a:lnTo>
                  <a:lnTo>
                    <a:pt x="11505" y="4064"/>
                  </a:lnTo>
                  <a:lnTo>
                    <a:pt x="9587" y="5715"/>
                  </a:lnTo>
                  <a:lnTo>
                    <a:pt x="7670" y="6477"/>
                  </a:lnTo>
                  <a:lnTo>
                    <a:pt x="6705" y="8128"/>
                  </a:lnTo>
                  <a:lnTo>
                    <a:pt x="5752" y="9779"/>
                  </a:lnTo>
                  <a:lnTo>
                    <a:pt x="4787" y="11430"/>
                  </a:lnTo>
                  <a:lnTo>
                    <a:pt x="3835" y="13081"/>
                  </a:lnTo>
                  <a:lnTo>
                    <a:pt x="2869" y="13843"/>
                  </a:lnTo>
                  <a:lnTo>
                    <a:pt x="1917" y="15494"/>
                  </a:lnTo>
                  <a:lnTo>
                    <a:pt x="952" y="18797"/>
                  </a:lnTo>
                  <a:lnTo>
                    <a:pt x="952" y="20448"/>
                  </a:lnTo>
                  <a:lnTo>
                    <a:pt x="0" y="23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1599366" y="262223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952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1601284" y="26231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1619507" y="2604324"/>
              <a:ext cx="44450" cy="18415"/>
            </a:xfrm>
            <a:custGeom>
              <a:avLst/>
              <a:gdLst/>
              <a:ahLst/>
              <a:cxnLst/>
              <a:rect l="l" t="t" r="r" b="b"/>
              <a:pathLst>
                <a:path w="44450" h="18414">
                  <a:moveTo>
                    <a:pt x="5752" y="0"/>
                  </a:moveTo>
                  <a:lnTo>
                    <a:pt x="0" y="3302"/>
                  </a:lnTo>
                </a:path>
                <a:path w="44450" h="18414">
                  <a:moveTo>
                    <a:pt x="38363" y="16257"/>
                  </a:moveTo>
                  <a:lnTo>
                    <a:pt x="36445" y="17908"/>
                  </a:lnTo>
                </a:path>
                <a:path w="44450" h="18414">
                  <a:moveTo>
                    <a:pt x="40280" y="14732"/>
                  </a:moveTo>
                  <a:lnTo>
                    <a:pt x="38363" y="16257"/>
                  </a:lnTo>
                </a:path>
                <a:path w="44450" h="18414">
                  <a:moveTo>
                    <a:pt x="41233" y="13843"/>
                  </a:moveTo>
                  <a:lnTo>
                    <a:pt x="40280" y="14732"/>
                  </a:lnTo>
                </a:path>
                <a:path w="44450" h="18414">
                  <a:moveTo>
                    <a:pt x="43150" y="13081"/>
                  </a:moveTo>
                  <a:lnTo>
                    <a:pt x="41233" y="13843"/>
                  </a:lnTo>
                </a:path>
                <a:path w="44450" h="18414">
                  <a:moveTo>
                    <a:pt x="44115" y="12192"/>
                  </a:moveTo>
                  <a:lnTo>
                    <a:pt x="43150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1663622" y="2616517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1664575" y="2615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62"/>
                  </a:moveTo>
                  <a:lnTo>
                    <a:pt x="96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1603201" y="2619057"/>
              <a:ext cx="61594" cy="2540"/>
            </a:xfrm>
            <a:custGeom>
              <a:avLst/>
              <a:gdLst/>
              <a:ahLst/>
              <a:cxnLst/>
              <a:rect l="l" t="t" r="r" b="b"/>
              <a:pathLst>
                <a:path w="61594" h="2539">
                  <a:moveTo>
                    <a:pt x="61373" y="0"/>
                  </a:moveTo>
                  <a:lnTo>
                    <a:pt x="59456" y="1524"/>
                  </a:lnTo>
                  <a:lnTo>
                    <a:pt x="58503" y="2413"/>
                  </a:lnTo>
                </a:path>
                <a:path w="61594" h="2539">
                  <a:moveTo>
                    <a:pt x="0" y="1524"/>
                  </a:moveTo>
                  <a:lnTo>
                    <a:pt x="952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1603201" y="2617406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787" y="0"/>
                  </a:moveTo>
                  <a:lnTo>
                    <a:pt x="3835" y="1651"/>
                  </a:lnTo>
                </a:path>
                <a:path w="5080" h="4444">
                  <a:moveTo>
                    <a:pt x="3835" y="1651"/>
                  </a:moveTo>
                  <a:lnTo>
                    <a:pt x="0" y="4064"/>
                  </a:lnTo>
                </a:path>
                <a:path w="5080" h="4444">
                  <a:moveTo>
                    <a:pt x="1917" y="1651"/>
                  </a:moveTo>
                  <a:lnTo>
                    <a:pt x="952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1603201" y="2619057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952" y="0"/>
                  </a:moveTo>
                  <a:lnTo>
                    <a:pt x="0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1605119" y="261816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1601284" y="2619819"/>
              <a:ext cx="3175" cy="1270"/>
            </a:xfrm>
            <a:custGeom>
              <a:avLst/>
              <a:gdLst/>
              <a:ahLst/>
              <a:cxnLst/>
              <a:rect l="l" t="t" r="r" b="b"/>
              <a:pathLst>
                <a:path w="3175" h="1269">
                  <a:moveTo>
                    <a:pt x="1917" y="762"/>
                  </a:moveTo>
                  <a:lnTo>
                    <a:pt x="2869" y="0"/>
                  </a:lnTo>
                </a:path>
                <a:path w="3175" h="1269">
                  <a:moveTo>
                    <a:pt x="1917" y="762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1601284" y="2617406"/>
              <a:ext cx="12065" cy="3175"/>
            </a:xfrm>
            <a:custGeom>
              <a:avLst/>
              <a:gdLst/>
              <a:ahLst/>
              <a:cxnLst/>
              <a:rect l="l" t="t" r="r" b="b"/>
              <a:pathLst>
                <a:path w="12065" h="3175">
                  <a:moveTo>
                    <a:pt x="3835" y="762"/>
                  </a:moveTo>
                  <a:lnTo>
                    <a:pt x="0" y="3175"/>
                  </a:lnTo>
                </a:path>
                <a:path w="12065" h="3175">
                  <a:moveTo>
                    <a:pt x="9587" y="0"/>
                  </a:moveTo>
                  <a:lnTo>
                    <a:pt x="1150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1609906" y="2616517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965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1605119" y="2614866"/>
              <a:ext cx="8255" cy="5080"/>
            </a:xfrm>
            <a:custGeom>
              <a:avLst/>
              <a:gdLst/>
              <a:ahLst/>
              <a:cxnLst/>
              <a:rect l="l" t="t" r="r" b="b"/>
              <a:pathLst>
                <a:path w="8255" h="5080">
                  <a:moveTo>
                    <a:pt x="4787" y="1651"/>
                  </a:moveTo>
                  <a:lnTo>
                    <a:pt x="7670" y="889"/>
                  </a:lnTo>
                </a:path>
                <a:path w="8255" h="5080">
                  <a:moveTo>
                    <a:pt x="4787" y="1651"/>
                  </a:moveTo>
                  <a:lnTo>
                    <a:pt x="3835" y="1651"/>
                  </a:lnTo>
                </a:path>
                <a:path w="8255" h="5080">
                  <a:moveTo>
                    <a:pt x="7670" y="0"/>
                  </a:moveTo>
                  <a:lnTo>
                    <a:pt x="4787" y="1651"/>
                  </a:lnTo>
                </a:path>
                <a:path w="8255" h="5080">
                  <a:moveTo>
                    <a:pt x="1917" y="4191"/>
                  </a:moveTo>
                  <a:lnTo>
                    <a:pt x="3835" y="4953"/>
                  </a:lnTo>
                </a:path>
                <a:path w="8255" h="5080">
                  <a:moveTo>
                    <a:pt x="3835" y="1651"/>
                  </a:moveTo>
                  <a:lnTo>
                    <a:pt x="2869" y="2540"/>
                  </a:lnTo>
                </a:path>
                <a:path w="8255" h="5080">
                  <a:moveTo>
                    <a:pt x="3835" y="1651"/>
                  </a:moveTo>
                  <a:lnTo>
                    <a:pt x="0" y="419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1607989" y="2614104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5">
                  <a:moveTo>
                    <a:pt x="3835" y="0"/>
                  </a:move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1607989" y="2615755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762"/>
                  </a:lnTo>
                  <a:lnTo>
                    <a:pt x="965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1600319" y="2608389"/>
              <a:ext cx="21590" cy="12700"/>
            </a:xfrm>
            <a:custGeom>
              <a:avLst/>
              <a:gdLst/>
              <a:ahLst/>
              <a:cxnLst/>
              <a:rect l="l" t="t" r="r" b="b"/>
              <a:pathLst>
                <a:path w="21590" h="12700">
                  <a:moveTo>
                    <a:pt x="21105" y="0"/>
                  </a:moveTo>
                  <a:lnTo>
                    <a:pt x="10552" y="5715"/>
                  </a:lnTo>
                  <a:lnTo>
                    <a:pt x="0" y="1219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1603201" y="2607627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09" h="10160">
                  <a:moveTo>
                    <a:pt x="16305" y="0"/>
                  </a:moveTo>
                  <a:lnTo>
                    <a:pt x="10540" y="3175"/>
                  </a:lnTo>
                  <a:lnTo>
                    <a:pt x="4787" y="6477"/>
                  </a:lnTo>
                  <a:lnTo>
                    <a:pt x="0" y="977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1600319" y="2620581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965" y="0"/>
                  </a:moveTo>
                  <a:lnTo>
                    <a:pt x="0" y="889"/>
                  </a:lnTo>
                </a:path>
                <a:path w="1269" h="1905">
                  <a:moveTo>
                    <a:pt x="965" y="0"/>
                  </a:moveTo>
                  <a:lnTo>
                    <a:pt x="0" y="0"/>
                  </a:ln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1603201" y="2615755"/>
              <a:ext cx="5080" cy="5715"/>
            </a:xfrm>
            <a:custGeom>
              <a:avLst/>
              <a:gdLst/>
              <a:ahLst/>
              <a:cxnLst/>
              <a:rect l="l" t="t" r="r" b="b"/>
              <a:pathLst>
                <a:path w="5080" h="5714">
                  <a:moveTo>
                    <a:pt x="1917" y="3302"/>
                  </a:moveTo>
                  <a:lnTo>
                    <a:pt x="952" y="4064"/>
                  </a:lnTo>
                  <a:lnTo>
                    <a:pt x="0" y="4826"/>
                  </a:lnTo>
                  <a:lnTo>
                    <a:pt x="0" y="5715"/>
                  </a:lnTo>
                </a:path>
                <a:path w="5080" h="5714">
                  <a:moveTo>
                    <a:pt x="2869" y="2413"/>
                  </a:moveTo>
                  <a:lnTo>
                    <a:pt x="1917" y="2413"/>
                  </a:lnTo>
                </a:path>
                <a:path w="5080" h="5714">
                  <a:moveTo>
                    <a:pt x="3835" y="2413"/>
                  </a:moveTo>
                  <a:lnTo>
                    <a:pt x="3835" y="1651"/>
                  </a:lnTo>
                  <a:lnTo>
                    <a:pt x="4787" y="762"/>
                  </a:lnTo>
                  <a:lnTo>
                    <a:pt x="478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1602236" y="2617406"/>
              <a:ext cx="8890" cy="5080"/>
            </a:xfrm>
            <a:custGeom>
              <a:avLst/>
              <a:gdLst/>
              <a:ahLst/>
              <a:cxnLst/>
              <a:rect l="l" t="t" r="r" b="b"/>
              <a:pathLst>
                <a:path w="8890" h="5080">
                  <a:moveTo>
                    <a:pt x="965" y="4064"/>
                  </a:moveTo>
                  <a:lnTo>
                    <a:pt x="0" y="4826"/>
                  </a:lnTo>
                </a:path>
                <a:path w="8890" h="5080">
                  <a:moveTo>
                    <a:pt x="6717" y="2413"/>
                  </a:moveTo>
                  <a:lnTo>
                    <a:pt x="6717" y="1651"/>
                  </a:lnTo>
                  <a:lnTo>
                    <a:pt x="6717" y="762"/>
                  </a:lnTo>
                  <a:lnTo>
                    <a:pt x="7670" y="0"/>
                  </a:lnTo>
                  <a:lnTo>
                    <a:pt x="863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1611824" y="2614104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0" y="0"/>
                  </a:moveTo>
                  <a:lnTo>
                    <a:pt x="965" y="0"/>
                  </a:lnTo>
                  <a:lnTo>
                    <a:pt x="965" y="762"/>
                  </a:lnTo>
                  <a:lnTo>
                    <a:pt x="965" y="1651"/>
                  </a:lnTo>
                </a:path>
                <a:path w="1269" h="1905">
                  <a:moveTo>
                    <a:pt x="0" y="0"/>
                  </a:moveTo>
                  <a:lnTo>
                    <a:pt x="96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1612789" y="261486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1615671" y="2592132"/>
              <a:ext cx="42545" cy="10795"/>
            </a:xfrm>
            <a:custGeom>
              <a:avLst/>
              <a:gdLst/>
              <a:ahLst/>
              <a:cxnLst/>
              <a:rect l="l" t="t" r="r" b="b"/>
              <a:pathLst>
                <a:path w="42544" h="10794">
                  <a:moveTo>
                    <a:pt x="9587" y="4826"/>
                  </a:moveTo>
                  <a:lnTo>
                    <a:pt x="0" y="10541"/>
                  </a:lnTo>
                </a:path>
                <a:path w="42544" h="10794">
                  <a:moveTo>
                    <a:pt x="31645" y="6477"/>
                  </a:moveTo>
                  <a:lnTo>
                    <a:pt x="26845" y="8128"/>
                  </a:lnTo>
                </a:path>
                <a:path w="42544" h="10794">
                  <a:moveTo>
                    <a:pt x="41233" y="762"/>
                  </a:moveTo>
                  <a:lnTo>
                    <a:pt x="40280" y="2413"/>
                  </a:lnTo>
                </a:path>
                <a:path w="42544" h="10794">
                  <a:moveTo>
                    <a:pt x="42198" y="0"/>
                  </a:moveTo>
                  <a:lnTo>
                    <a:pt x="38350" y="1524"/>
                  </a:lnTo>
                </a:path>
                <a:path w="42544" h="10794">
                  <a:moveTo>
                    <a:pt x="37398" y="762"/>
                  </a:moveTo>
                  <a:lnTo>
                    <a:pt x="32598" y="3175"/>
                  </a:lnTo>
                </a:path>
                <a:path w="42544" h="10794">
                  <a:moveTo>
                    <a:pt x="40280" y="2413"/>
                  </a:moveTo>
                  <a:lnTo>
                    <a:pt x="42198" y="3175"/>
                  </a:lnTo>
                </a:path>
                <a:path w="42544" h="10794">
                  <a:moveTo>
                    <a:pt x="40280" y="2413"/>
                  </a:moveTo>
                  <a:lnTo>
                    <a:pt x="3548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1653070" y="2593656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952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1651152" y="2594545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39" h="1905">
                  <a:moveTo>
                    <a:pt x="1917" y="0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1651152" y="2595307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1647317" y="2595307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0" y="3302"/>
                  </a:moveTo>
                  <a:lnTo>
                    <a:pt x="1917" y="3302"/>
                  </a:lnTo>
                </a:path>
                <a:path w="5080" h="3810">
                  <a:moveTo>
                    <a:pt x="1917" y="889"/>
                  </a:moveTo>
                  <a:lnTo>
                    <a:pt x="952" y="1651"/>
                  </a:lnTo>
                </a:path>
                <a:path w="5080" h="3810">
                  <a:moveTo>
                    <a:pt x="952" y="1651"/>
                  </a:moveTo>
                  <a:lnTo>
                    <a:pt x="0" y="3302"/>
                  </a:lnTo>
                </a:path>
                <a:path w="5080" h="3810">
                  <a:moveTo>
                    <a:pt x="3835" y="0"/>
                  </a:moveTo>
                  <a:lnTo>
                    <a:pt x="478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1649235" y="2595307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1917" y="0"/>
                  </a:moveTo>
                  <a:lnTo>
                    <a:pt x="0" y="8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1645400" y="2596196"/>
              <a:ext cx="4445" cy="1905"/>
            </a:xfrm>
            <a:custGeom>
              <a:avLst/>
              <a:gdLst/>
              <a:ahLst/>
              <a:cxnLst/>
              <a:rect l="l" t="t" r="r" b="b"/>
              <a:pathLst>
                <a:path w="4444" h="1905">
                  <a:moveTo>
                    <a:pt x="3835" y="0"/>
                  </a:move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1653070" y="259365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952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1648269" y="2593656"/>
              <a:ext cx="5080" cy="3810"/>
            </a:xfrm>
            <a:custGeom>
              <a:avLst/>
              <a:gdLst/>
              <a:ahLst/>
              <a:cxnLst/>
              <a:rect l="l" t="t" r="r" b="b"/>
              <a:pathLst>
                <a:path w="5080" h="3810">
                  <a:moveTo>
                    <a:pt x="965" y="2540"/>
                  </a:moveTo>
                  <a:lnTo>
                    <a:pt x="0" y="3302"/>
                  </a:lnTo>
                </a:path>
                <a:path w="5080" h="3810">
                  <a:moveTo>
                    <a:pt x="965" y="2540"/>
                  </a:moveTo>
                  <a:lnTo>
                    <a:pt x="480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1653070" y="2589592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89" h="4444">
                  <a:moveTo>
                    <a:pt x="952" y="4064"/>
                  </a:moveTo>
                  <a:lnTo>
                    <a:pt x="0" y="4064"/>
                  </a:lnTo>
                </a:path>
                <a:path w="8889" h="4444">
                  <a:moveTo>
                    <a:pt x="8635" y="0"/>
                  </a:moveTo>
                  <a:lnTo>
                    <a:pt x="3835" y="1651"/>
                  </a:lnTo>
                </a:path>
                <a:path w="8889" h="4444">
                  <a:moveTo>
                    <a:pt x="6717" y="3302"/>
                  </a:moveTo>
                  <a:lnTo>
                    <a:pt x="8635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1659787" y="2591243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1656905" y="2592132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965" y="0"/>
                  </a:moveTo>
                  <a:lnTo>
                    <a:pt x="0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1659787" y="259124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34" y="-13716"/>
                  </a:moveTo>
                  <a:lnTo>
                    <a:pt x="1434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1657870" y="2591243"/>
              <a:ext cx="2540" cy="1270"/>
            </a:xfrm>
            <a:custGeom>
              <a:avLst/>
              <a:gdLst/>
              <a:ahLst/>
              <a:cxnLst/>
              <a:rect l="l" t="t" r="r" b="b"/>
              <a:pathLst>
                <a:path w="2539" h="1269">
                  <a:moveTo>
                    <a:pt x="1917" y="0"/>
                  </a:moveTo>
                  <a:lnTo>
                    <a:pt x="0" y="8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1656905" y="2590481"/>
              <a:ext cx="5080" cy="1905"/>
            </a:xfrm>
            <a:custGeom>
              <a:avLst/>
              <a:gdLst/>
              <a:ahLst/>
              <a:cxnLst/>
              <a:rect l="l" t="t" r="r" b="b"/>
              <a:pathLst>
                <a:path w="5080" h="1905">
                  <a:moveTo>
                    <a:pt x="4800" y="0"/>
                  </a:moveTo>
                  <a:lnTo>
                    <a:pt x="0" y="165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1656905" y="2589592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5752" y="889"/>
                  </a:moveTo>
                  <a:lnTo>
                    <a:pt x="4800" y="889"/>
                  </a:lnTo>
                  <a:lnTo>
                    <a:pt x="5752" y="0"/>
                  </a:lnTo>
                </a:path>
                <a:path w="6350" h="2539">
                  <a:moveTo>
                    <a:pt x="965" y="2540"/>
                  </a:moveTo>
                  <a:lnTo>
                    <a:pt x="0" y="2540"/>
                  </a:lnTo>
                </a:path>
                <a:path w="6350" h="2539">
                  <a:moveTo>
                    <a:pt x="3835" y="1651"/>
                  </a:moveTo>
                  <a:lnTo>
                    <a:pt x="5752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1625259" y="2581463"/>
              <a:ext cx="33655" cy="15875"/>
            </a:xfrm>
            <a:custGeom>
              <a:avLst/>
              <a:gdLst/>
              <a:ahLst/>
              <a:cxnLst/>
              <a:rect l="l" t="t" r="r" b="b"/>
              <a:pathLst>
                <a:path w="33655" h="15875">
                  <a:moveTo>
                    <a:pt x="33563" y="0"/>
                  </a:moveTo>
                  <a:lnTo>
                    <a:pt x="22057" y="4953"/>
                  </a:lnTo>
                  <a:lnTo>
                    <a:pt x="10552" y="10668"/>
                  </a:lnTo>
                  <a:lnTo>
                    <a:pt x="0" y="1549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1633882" y="2585527"/>
              <a:ext cx="29845" cy="16510"/>
            </a:xfrm>
            <a:custGeom>
              <a:avLst/>
              <a:gdLst/>
              <a:ahLst/>
              <a:cxnLst/>
              <a:rect l="l" t="t" r="r" b="b"/>
              <a:pathLst>
                <a:path w="29844" h="16510">
                  <a:moveTo>
                    <a:pt x="23988" y="4953"/>
                  </a:moveTo>
                  <a:lnTo>
                    <a:pt x="11517" y="10668"/>
                  </a:lnTo>
                  <a:lnTo>
                    <a:pt x="0" y="16384"/>
                  </a:lnTo>
                </a:path>
                <a:path w="29844" h="16510">
                  <a:moveTo>
                    <a:pt x="29740" y="0"/>
                  </a:moveTo>
                  <a:lnTo>
                    <a:pt x="23023" y="3302"/>
                  </a:lnTo>
                  <a:lnTo>
                    <a:pt x="16305" y="6604"/>
                  </a:lnTo>
                  <a:lnTo>
                    <a:pt x="9600" y="9779"/>
                  </a:lnTo>
                  <a:lnTo>
                    <a:pt x="2882" y="13081"/>
                  </a:lnTo>
                </a:path>
                <a:path w="29844" h="16510">
                  <a:moveTo>
                    <a:pt x="8635" y="14732"/>
                  </a:moveTo>
                  <a:lnTo>
                    <a:pt x="9600" y="14732"/>
                  </a:lnTo>
                  <a:lnTo>
                    <a:pt x="9600" y="13843"/>
                  </a:lnTo>
                  <a:lnTo>
                    <a:pt x="10552" y="13081"/>
                  </a:lnTo>
                  <a:lnTo>
                    <a:pt x="11517" y="12319"/>
                  </a:lnTo>
                </a:path>
                <a:path w="29844" h="16510">
                  <a:moveTo>
                    <a:pt x="11517" y="12319"/>
                  </a:moveTo>
                  <a:lnTo>
                    <a:pt x="10552" y="13081"/>
                  </a:lnTo>
                  <a:lnTo>
                    <a:pt x="9600" y="13843"/>
                  </a:lnTo>
                  <a:lnTo>
                    <a:pt x="8635" y="14732"/>
                  </a:lnTo>
                </a:path>
                <a:path w="29844" h="16510">
                  <a:moveTo>
                    <a:pt x="23988" y="9779"/>
                  </a:moveTo>
                  <a:lnTo>
                    <a:pt x="23988" y="9017"/>
                  </a:lnTo>
                  <a:lnTo>
                    <a:pt x="23988" y="8128"/>
                  </a:lnTo>
                  <a:lnTo>
                    <a:pt x="24940" y="7366"/>
                  </a:lnTo>
                  <a:lnTo>
                    <a:pt x="25905" y="736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1653070" y="2592894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0"/>
                  </a:moveTo>
                  <a:lnTo>
                    <a:pt x="0" y="762"/>
                  </a:lnTo>
                  <a:lnTo>
                    <a:pt x="952" y="762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1653070" y="25928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1649235" y="2593656"/>
              <a:ext cx="5080" cy="5080"/>
            </a:xfrm>
            <a:custGeom>
              <a:avLst/>
              <a:gdLst/>
              <a:ahLst/>
              <a:cxnLst/>
              <a:rect l="l" t="t" r="r" b="b"/>
              <a:pathLst>
                <a:path w="5080" h="5080">
                  <a:moveTo>
                    <a:pt x="4787" y="0"/>
                  </a:moveTo>
                  <a:lnTo>
                    <a:pt x="3835" y="889"/>
                  </a:lnTo>
                  <a:lnTo>
                    <a:pt x="2869" y="1651"/>
                  </a:lnTo>
                  <a:lnTo>
                    <a:pt x="1917" y="2540"/>
                  </a:lnTo>
                </a:path>
                <a:path w="5080" h="5080">
                  <a:moveTo>
                    <a:pt x="0" y="4953"/>
                  </a:moveTo>
                  <a:lnTo>
                    <a:pt x="0" y="4191"/>
                  </a:lnTo>
                  <a:lnTo>
                    <a:pt x="952" y="3302"/>
                  </a:lnTo>
                  <a:lnTo>
                    <a:pt x="1917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1646352" y="2595307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0" y="2540"/>
                  </a:moveTo>
                  <a:lnTo>
                    <a:pt x="0" y="1651"/>
                  </a:lnTo>
                  <a:lnTo>
                    <a:pt x="965" y="889"/>
                  </a:lnTo>
                  <a:lnTo>
                    <a:pt x="1917" y="0"/>
                  </a:lnTo>
                </a:path>
                <a:path w="3175" h="2539">
                  <a:moveTo>
                    <a:pt x="2882" y="889"/>
                  </a:moveTo>
                  <a:lnTo>
                    <a:pt x="1917" y="889"/>
                  </a:lnTo>
                  <a:lnTo>
                    <a:pt x="191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1656905" y="259124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1655952" y="2589592"/>
              <a:ext cx="6985" cy="3810"/>
            </a:xfrm>
            <a:custGeom>
              <a:avLst/>
              <a:gdLst/>
              <a:ahLst/>
              <a:cxnLst/>
              <a:rect l="l" t="t" r="r" b="b"/>
              <a:pathLst>
                <a:path w="6985" h="3810">
                  <a:moveTo>
                    <a:pt x="0" y="3302"/>
                  </a:moveTo>
                  <a:lnTo>
                    <a:pt x="952" y="2540"/>
                  </a:lnTo>
                </a:path>
                <a:path w="6985" h="3810">
                  <a:moveTo>
                    <a:pt x="5752" y="0"/>
                  </a:moveTo>
                  <a:lnTo>
                    <a:pt x="6705" y="0"/>
                  </a:lnTo>
                  <a:lnTo>
                    <a:pt x="6705" y="889"/>
                  </a:lnTo>
                  <a:lnTo>
                    <a:pt x="6705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1661705" y="25895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1662657" y="2589592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1575378" y="2591243"/>
              <a:ext cx="81915" cy="103505"/>
            </a:xfrm>
            <a:custGeom>
              <a:avLst/>
              <a:gdLst/>
              <a:ahLst/>
              <a:cxnLst/>
              <a:rect l="l" t="t" r="r" b="b"/>
              <a:pathLst>
                <a:path w="81914" h="103505">
                  <a:moveTo>
                    <a:pt x="79609" y="2413"/>
                  </a:moveTo>
                  <a:lnTo>
                    <a:pt x="79609" y="1651"/>
                  </a:lnTo>
                  <a:lnTo>
                    <a:pt x="80574" y="889"/>
                  </a:lnTo>
                  <a:lnTo>
                    <a:pt x="80574" y="0"/>
                  </a:lnTo>
                  <a:lnTo>
                    <a:pt x="81526" y="0"/>
                  </a:lnTo>
                </a:path>
                <a:path w="81914" h="103505">
                  <a:moveTo>
                    <a:pt x="6717" y="80015"/>
                  </a:moveTo>
                  <a:lnTo>
                    <a:pt x="0" y="10287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1591683" y="2664653"/>
              <a:ext cx="6985" cy="24130"/>
            </a:xfrm>
            <a:custGeom>
              <a:avLst/>
              <a:gdLst/>
              <a:ahLst/>
              <a:cxnLst/>
              <a:rect l="l" t="t" r="r" b="b"/>
              <a:pathLst>
                <a:path w="6984" h="24130">
                  <a:moveTo>
                    <a:pt x="6717" y="0"/>
                  </a:moveTo>
                  <a:lnTo>
                    <a:pt x="0" y="2375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1559085" y="2672020"/>
              <a:ext cx="33655" cy="33655"/>
            </a:xfrm>
            <a:custGeom>
              <a:avLst/>
              <a:gdLst/>
              <a:ahLst/>
              <a:cxnLst/>
              <a:rect l="l" t="t" r="r" b="b"/>
              <a:pathLst>
                <a:path w="33655" h="33655">
                  <a:moveTo>
                    <a:pt x="23010" y="0"/>
                  </a:moveTo>
                  <a:lnTo>
                    <a:pt x="17257" y="23750"/>
                  </a:lnTo>
                </a:path>
                <a:path w="33655" h="33655">
                  <a:moveTo>
                    <a:pt x="33563" y="11430"/>
                  </a:moveTo>
                  <a:lnTo>
                    <a:pt x="27810" y="33530"/>
                  </a:lnTo>
                </a:path>
                <a:path w="33655" h="33655">
                  <a:moveTo>
                    <a:pt x="27810" y="33530"/>
                  </a:moveTo>
                  <a:lnTo>
                    <a:pt x="33563" y="13081"/>
                  </a:lnTo>
                </a:path>
                <a:path w="33655" h="33655">
                  <a:moveTo>
                    <a:pt x="0" y="17146"/>
                  </a:moveTo>
                  <a:lnTo>
                    <a:pt x="952" y="13843"/>
                  </a:lnTo>
                </a:path>
                <a:path w="33655" h="33655">
                  <a:moveTo>
                    <a:pt x="3835" y="14732"/>
                  </a:moveTo>
                  <a:lnTo>
                    <a:pt x="2869" y="18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1543732" y="2682688"/>
              <a:ext cx="5080" cy="4445"/>
            </a:xfrm>
            <a:custGeom>
              <a:avLst/>
              <a:gdLst/>
              <a:ahLst/>
              <a:cxnLst/>
              <a:rect l="l" t="t" r="r" b="b"/>
              <a:pathLst>
                <a:path w="5080" h="4444">
                  <a:moveTo>
                    <a:pt x="4800" y="0"/>
                  </a:moveTo>
                  <a:lnTo>
                    <a:pt x="0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1545650" y="2680275"/>
              <a:ext cx="5080" cy="14604"/>
            </a:xfrm>
            <a:custGeom>
              <a:avLst/>
              <a:gdLst/>
              <a:ahLst/>
              <a:cxnLst/>
              <a:rect l="l" t="t" r="r" b="b"/>
              <a:pathLst>
                <a:path w="5080" h="14605">
                  <a:moveTo>
                    <a:pt x="4800" y="0"/>
                  </a:moveTo>
                  <a:lnTo>
                    <a:pt x="0" y="1460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1544697" y="2682688"/>
              <a:ext cx="5080" cy="15875"/>
            </a:xfrm>
            <a:custGeom>
              <a:avLst/>
              <a:gdLst/>
              <a:ahLst/>
              <a:cxnLst/>
              <a:rect l="l" t="t" r="r" b="b"/>
              <a:pathLst>
                <a:path w="5080" h="15875">
                  <a:moveTo>
                    <a:pt x="4787" y="0"/>
                  </a:moveTo>
                  <a:lnTo>
                    <a:pt x="0" y="1549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1543732" y="26900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1538945" y="2695770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952" y="0"/>
                  </a:moveTo>
                  <a:lnTo>
                    <a:pt x="0" y="1524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1539897" y="2694119"/>
              <a:ext cx="1270" cy="1905"/>
            </a:xfrm>
            <a:custGeom>
              <a:avLst/>
              <a:gdLst/>
              <a:ahLst/>
              <a:cxnLst/>
              <a:rect l="l" t="t" r="r" b="b"/>
              <a:pathLst>
                <a:path w="1269" h="1905">
                  <a:moveTo>
                    <a:pt x="965" y="0"/>
                  </a:moveTo>
                  <a:lnTo>
                    <a:pt x="0" y="1651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1540862" y="2691579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40" h="2539">
                  <a:moveTo>
                    <a:pt x="952" y="889"/>
                  </a:moveTo>
                  <a:lnTo>
                    <a:pt x="0" y="2540"/>
                  </a:lnTo>
                </a:path>
                <a:path w="2540" h="2539">
                  <a:moveTo>
                    <a:pt x="1917" y="0"/>
                  </a:moveTo>
                  <a:lnTo>
                    <a:pt x="952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1533180" y="2686753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4">
                  <a:moveTo>
                    <a:pt x="10552" y="4064"/>
                  </a:moveTo>
                  <a:lnTo>
                    <a:pt x="9600" y="4826"/>
                  </a:lnTo>
                </a:path>
                <a:path w="15875" h="17144">
                  <a:moveTo>
                    <a:pt x="11517" y="3302"/>
                  </a:moveTo>
                  <a:lnTo>
                    <a:pt x="12470" y="2413"/>
                  </a:lnTo>
                  <a:lnTo>
                    <a:pt x="15352" y="0"/>
                  </a:lnTo>
                </a:path>
                <a:path w="15875" h="17144">
                  <a:moveTo>
                    <a:pt x="11517" y="3302"/>
                  </a:moveTo>
                  <a:lnTo>
                    <a:pt x="10552" y="3302"/>
                  </a:lnTo>
                </a:path>
                <a:path w="15875" h="17144">
                  <a:moveTo>
                    <a:pt x="10552" y="0"/>
                  </a:moveTo>
                  <a:lnTo>
                    <a:pt x="10552" y="762"/>
                  </a:lnTo>
                  <a:lnTo>
                    <a:pt x="10552" y="1651"/>
                  </a:lnTo>
                  <a:lnTo>
                    <a:pt x="11517" y="1651"/>
                  </a:lnTo>
                </a:path>
                <a:path w="15875" h="17144">
                  <a:moveTo>
                    <a:pt x="11517" y="1651"/>
                  </a:moveTo>
                  <a:lnTo>
                    <a:pt x="11517" y="2413"/>
                  </a:lnTo>
                  <a:lnTo>
                    <a:pt x="12470" y="2413"/>
                  </a:lnTo>
                </a:path>
                <a:path w="15875" h="17144">
                  <a:moveTo>
                    <a:pt x="0" y="17146"/>
                  </a:moveTo>
                  <a:lnTo>
                    <a:pt x="965" y="14732"/>
                  </a:lnTo>
                  <a:lnTo>
                    <a:pt x="1917" y="11430"/>
                  </a:lnTo>
                  <a:lnTo>
                    <a:pt x="3835" y="8128"/>
                  </a:lnTo>
                  <a:lnTo>
                    <a:pt x="4800" y="5715"/>
                  </a:lnTo>
                  <a:lnTo>
                    <a:pt x="6717" y="4064"/>
                  </a:lnTo>
                  <a:lnTo>
                    <a:pt x="7682" y="2413"/>
                  </a:lnTo>
                  <a:lnTo>
                    <a:pt x="8635" y="1651"/>
                  </a:lnTo>
                  <a:lnTo>
                    <a:pt x="9600" y="762"/>
                  </a:lnTo>
                  <a:lnTo>
                    <a:pt x="10552" y="0"/>
                  </a:lnTo>
                </a:path>
                <a:path w="15875" h="17144">
                  <a:moveTo>
                    <a:pt x="1917" y="17146"/>
                  </a:moveTo>
                  <a:lnTo>
                    <a:pt x="3835" y="13843"/>
                  </a:lnTo>
                  <a:lnTo>
                    <a:pt x="5765" y="1054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1547567" y="2592132"/>
              <a:ext cx="50165" cy="40005"/>
            </a:xfrm>
            <a:custGeom>
              <a:avLst/>
              <a:gdLst/>
              <a:ahLst/>
              <a:cxnLst/>
              <a:rect l="l" t="t" r="r" b="b"/>
              <a:pathLst>
                <a:path w="50165" h="40005">
                  <a:moveTo>
                    <a:pt x="4800" y="17908"/>
                  </a:moveTo>
                  <a:lnTo>
                    <a:pt x="9600" y="0"/>
                  </a:lnTo>
                </a:path>
                <a:path w="50165" h="40005">
                  <a:moveTo>
                    <a:pt x="32610" y="39880"/>
                  </a:moveTo>
                  <a:lnTo>
                    <a:pt x="35493" y="29338"/>
                  </a:lnTo>
                </a:path>
                <a:path w="50165" h="40005">
                  <a:moveTo>
                    <a:pt x="49881" y="21210"/>
                  </a:moveTo>
                  <a:lnTo>
                    <a:pt x="45081" y="31752"/>
                  </a:lnTo>
                </a:path>
                <a:path w="50165" h="40005">
                  <a:moveTo>
                    <a:pt x="0" y="35816"/>
                  </a:moveTo>
                  <a:lnTo>
                    <a:pt x="4800" y="17908"/>
                  </a:lnTo>
                </a:path>
                <a:path w="50165" h="40005">
                  <a:moveTo>
                    <a:pt x="39328" y="26925"/>
                  </a:moveTo>
                  <a:lnTo>
                    <a:pt x="30693" y="33403"/>
                  </a:lnTo>
                </a:path>
                <a:path w="50165" h="40005">
                  <a:moveTo>
                    <a:pt x="49881" y="28449"/>
                  </a:moveTo>
                  <a:lnTo>
                    <a:pt x="45081" y="3175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1549485" y="2660589"/>
              <a:ext cx="50165" cy="24765"/>
            </a:xfrm>
            <a:custGeom>
              <a:avLst/>
              <a:gdLst/>
              <a:ahLst/>
              <a:cxnLst/>
              <a:rect l="l" t="t" r="r" b="b"/>
              <a:pathLst>
                <a:path w="50165" h="24764">
                  <a:moveTo>
                    <a:pt x="4800" y="4953"/>
                  </a:moveTo>
                  <a:lnTo>
                    <a:pt x="965" y="19686"/>
                  </a:lnTo>
                </a:path>
                <a:path w="50165" h="24764">
                  <a:moveTo>
                    <a:pt x="49881" y="0"/>
                  </a:moveTo>
                  <a:lnTo>
                    <a:pt x="43163" y="22861"/>
                  </a:lnTo>
                </a:path>
                <a:path w="50165" h="24764">
                  <a:moveTo>
                    <a:pt x="43163" y="24512"/>
                  </a:moveTo>
                  <a:lnTo>
                    <a:pt x="48916" y="4064"/>
                  </a:lnTo>
                </a:path>
                <a:path w="50165" h="24764">
                  <a:moveTo>
                    <a:pt x="4800" y="5715"/>
                  </a:moveTo>
                  <a:lnTo>
                    <a:pt x="0" y="2209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1561003" y="267938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40" h="3810">
                  <a:moveTo>
                    <a:pt x="0" y="3302"/>
                  </a:moveTo>
                  <a:lnTo>
                    <a:pt x="1917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1548532" y="2676973"/>
              <a:ext cx="17780" cy="10160"/>
            </a:xfrm>
            <a:custGeom>
              <a:avLst/>
              <a:gdLst/>
              <a:ahLst/>
              <a:cxnLst/>
              <a:rect l="l" t="t" r="r" b="b"/>
              <a:pathLst>
                <a:path w="17780" h="10160">
                  <a:moveTo>
                    <a:pt x="17257" y="0"/>
                  </a:moveTo>
                  <a:lnTo>
                    <a:pt x="16305" y="3302"/>
                  </a:lnTo>
                </a:path>
                <a:path w="17780" h="10160">
                  <a:moveTo>
                    <a:pt x="11505" y="8890"/>
                  </a:moveTo>
                  <a:lnTo>
                    <a:pt x="12470" y="5715"/>
                  </a:lnTo>
                </a:path>
                <a:path w="17780" h="10160">
                  <a:moveTo>
                    <a:pt x="16305" y="3302"/>
                  </a:moveTo>
                  <a:lnTo>
                    <a:pt x="15340" y="6477"/>
                  </a:lnTo>
                  <a:lnTo>
                    <a:pt x="14387" y="9779"/>
                  </a:lnTo>
                </a:path>
                <a:path w="17780" h="10160">
                  <a:moveTo>
                    <a:pt x="0" y="5715"/>
                  </a:moveTo>
                  <a:lnTo>
                    <a:pt x="952" y="6477"/>
                  </a:lnTo>
                </a:path>
                <a:path w="17780" h="10160">
                  <a:moveTo>
                    <a:pt x="0" y="5715"/>
                  </a:moveTo>
                  <a:lnTo>
                    <a:pt x="952" y="482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1555237" y="2636965"/>
              <a:ext cx="8255" cy="13970"/>
            </a:xfrm>
            <a:custGeom>
              <a:avLst/>
              <a:gdLst/>
              <a:ahLst/>
              <a:cxnLst/>
              <a:rect l="l" t="t" r="r" b="b"/>
              <a:pathLst>
                <a:path w="8255" h="13969">
                  <a:moveTo>
                    <a:pt x="6717" y="0"/>
                  </a:moveTo>
                  <a:lnTo>
                    <a:pt x="0" y="5715"/>
                  </a:lnTo>
                </a:path>
                <a:path w="8255" h="13969">
                  <a:moveTo>
                    <a:pt x="7682" y="9017"/>
                  </a:moveTo>
                  <a:lnTo>
                    <a:pt x="965" y="13843"/>
                  </a:lnTo>
                </a:path>
                <a:path w="8255" h="13969">
                  <a:moveTo>
                    <a:pt x="7682" y="8128"/>
                  </a:moveTo>
                  <a:lnTo>
                    <a:pt x="965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1554285" y="2623122"/>
              <a:ext cx="44450" cy="43180"/>
            </a:xfrm>
            <a:custGeom>
              <a:avLst/>
              <a:gdLst/>
              <a:ahLst/>
              <a:cxnLst/>
              <a:rect l="l" t="t" r="r" b="b"/>
              <a:pathLst>
                <a:path w="44450" h="43180">
                  <a:moveTo>
                    <a:pt x="4800" y="26925"/>
                  </a:moveTo>
                  <a:lnTo>
                    <a:pt x="0" y="42420"/>
                  </a:lnTo>
                </a:path>
                <a:path w="44450" h="43180">
                  <a:moveTo>
                    <a:pt x="4800" y="26925"/>
                  </a:moveTo>
                  <a:lnTo>
                    <a:pt x="0" y="43182"/>
                  </a:lnTo>
                </a:path>
                <a:path w="44450" h="43180">
                  <a:moveTo>
                    <a:pt x="42198" y="2413"/>
                  </a:moveTo>
                  <a:lnTo>
                    <a:pt x="42198" y="1651"/>
                  </a:lnTo>
                  <a:lnTo>
                    <a:pt x="43163" y="0"/>
                  </a:lnTo>
                  <a:lnTo>
                    <a:pt x="4411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1574425" y="2657414"/>
              <a:ext cx="10795" cy="8890"/>
            </a:xfrm>
            <a:custGeom>
              <a:avLst/>
              <a:gdLst/>
              <a:ahLst/>
              <a:cxnLst/>
              <a:rect l="l" t="t" r="r" b="b"/>
              <a:pathLst>
                <a:path w="10794" h="8889">
                  <a:moveTo>
                    <a:pt x="10552" y="0"/>
                  </a:moveTo>
                  <a:lnTo>
                    <a:pt x="0" y="6477"/>
                  </a:lnTo>
                </a:path>
                <a:path w="10794" h="8889">
                  <a:moveTo>
                    <a:pt x="10552" y="3175"/>
                  </a:moveTo>
                  <a:lnTo>
                    <a:pt x="1917" y="889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1564838" y="2641919"/>
              <a:ext cx="8890" cy="4445"/>
            </a:xfrm>
            <a:custGeom>
              <a:avLst/>
              <a:gdLst/>
              <a:ahLst/>
              <a:cxnLst/>
              <a:rect l="l" t="t" r="r" b="b"/>
              <a:pathLst>
                <a:path w="8890" h="4444">
                  <a:moveTo>
                    <a:pt x="6705" y="0"/>
                  </a:moveTo>
                  <a:lnTo>
                    <a:pt x="8622" y="0"/>
                  </a:lnTo>
                </a:path>
                <a:path w="8890" h="4444">
                  <a:moveTo>
                    <a:pt x="0" y="4064"/>
                  </a:moveTo>
                  <a:lnTo>
                    <a:pt x="0" y="3175"/>
                  </a:lnTo>
                  <a:lnTo>
                    <a:pt x="952" y="3175"/>
                  </a:lnTo>
                  <a:lnTo>
                    <a:pt x="952" y="2413"/>
                  </a:lnTo>
                  <a:lnTo>
                    <a:pt x="1917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1564838" y="2643443"/>
              <a:ext cx="3175" cy="2540"/>
            </a:xfrm>
            <a:custGeom>
              <a:avLst/>
              <a:gdLst/>
              <a:ahLst/>
              <a:cxnLst/>
              <a:rect l="l" t="t" r="r" b="b"/>
              <a:pathLst>
                <a:path w="3175" h="2539">
                  <a:moveTo>
                    <a:pt x="2869" y="0"/>
                  </a:moveTo>
                  <a:lnTo>
                    <a:pt x="0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1567708" y="2641919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1917" y="0"/>
                  </a:moveTo>
                  <a:lnTo>
                    <a:pt x="0" y="152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1571543" y="264103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1563873" y="2640268"/>
              <a:ext cx="10160" cy="8255"/>
            </a:xfrm>
            <a:custGeom>
              <a:avLst/>
              <a:gdLst/>
              <a:ahLst/>
              <a:cxnLst/>
              <a:rect l="l" t="t" r="r" b="b"/>
              <a:pathLst>
                <a:path w="10159" h="8255">
                  <a:moveTo>
                    <a:pt x="3835" y="3175"/>
                  </a:moveTo>
                  <a:lnTo>
                    <a:pt x="5752" y="4064"/>
                  </a:lnTo>
                </a:path>
                <a:path w="10159" h="8255">
                  <a:moveTo>
                    <a:pt x="2882" y="4064"/>
                  </a:moveTo>
                  <a:lnTo>
                    <a:pt x="965" y="5715"/>
                  </a:lnTo>
                </a:path>
                <a:path w="10159" h="8255">
                  <a:moveTo>
                    <a:pt x="5752" y="1651"/>
                  </a:moveTo>
                  <a:lnTo>
                    <a:pt x="2882" y="4064"/>
                  </a:lnTo>
                </a:path>
                <a:path w="10159" h="8255">
                  <a:moveTo>
                    <a:pt x="7670" y="762"/>
                  </a:moveTo>
                  <a:lnTo>
                    <a:pt x="5752" y="1651"/>
                  </a:lnTo>
                </a:path>
                <a:path w="10159" h="8255">
                  <a:moveTo>
                    <a:pt x="7670" y="762"/>
                  </a:moveTo>
                  <a:lnTo>
                    <a:pt x="9587" y="0"/>
                  </a:lnTo>
                </a:path>
                <a:path w="10159" h="8255">
                  <a:moveTo>
                    <a:pt x="965" y="6477"/>
                  </a:moveTo>
                  <a:lnTo>
                    <a:pt x="0" y="81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1563873" y="264839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1559085" y="2648396"/>
              <a:ext cx="2540" cy="1905"/>
            </a:xfrm>
            <a:custGeom>
              <a:avLst/>
              <a:gdLst/>
              <a:ahLst/>
              <a:cxnLst/>
              <a:rect l="l" t="t" r="r" b="b"/>
              <a:pathLst>
                <a:path w="2540" h="1905">
                  <a:moveTo>
                    <a:pt x="0" y="1651"/>
                  </a:moveTo>
                  <a:lnTo>
                    <a:pt x="952" y="762"/>
                  </a:lnTo>
                  <a:lnTo>
                    <a:pt x="191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1559085" y="2648396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869" y="0"/>
                  </a:moveTo>
                  <a:lnTo>
                    <a:pt x="0" y="1651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1559085" y="2645094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4" h="5080">
                  <a:moveTo>
                    <a:pt x="4787" y="889"/>
                  </a:moveTo>
                  <a:lnTo>
                    <a:pt x="2869" y="3302"/>
                  </a:lnTo>
                </a:path>
                <a:path w="6984" h="5080">
                  <a:moveTo>
                    <a:pt x="2869" y="3302"/>
                  </a:moveTo>
                  <a:lnTo>
                    <a:pt x="4787" y="3302"/>
                  </a:lnTo>
                </a:path>
                <a:path w="6984" h="5080">
                  <a:moveTo>
                    <a:pt x="1917" y="3302"/>
                  </a:moveTo>
                  <a:lnTo>
                    <a:pt x="0" y="4953"/>
                  </a:lnTo>
                </a:path>
                <a:path w="6984" h="5080">
                  <a:moveTo>
                    <a:pt x="4787" y="889"/>
                  </a:moveTo>
                  <a:lnTo>
                    <a:pt x="1917" y="3302"/>
                  </a:lnTo>
                </a:path>
                <a:path w="6984" h="5080">
                  <a:moveTo>
                    <a:pt x="6705" y="0"/>
                  </a:moveTo>
                  <a:lnTo>
                    <a:pt x="4787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1563873" y="2642681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835" y="0"/>
                  </a:moveTo>
                  <a:lnTo>
                    <a:pt x="0" y="241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1569625" y="2638617"/>
              <a:ext cx="4445" cy="2540"/>
            </a:xfrm>
            <a:custGeom>
              <a:avLst/>
              <a:gdLst/>
              <a:ahLst/>
              <a:cxnLst/>
              <a:rect l="l" t="t" r="r" b="b"/>
              <a:pathLst>
                <a:path w="4444" h="2539">
                  <a:moveTo>
                    <a:pt x="3835" y="0"/>
                  </a:moveTo>
                  <a:lnTo>
                    <a:pt x="0" y="241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1567708" y="2642681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1563873" y="264509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1561955" y="2625535"/>
              <a:ext cx="27940" cy="20955"/>
            </a:xfrm>
            <a:custGeom>
              <a:avLst/>
              <a:gdLst/>
              <a:ahLst/>
              <a:cxnLst/>
              <a:rect l="l" t="t" r="r" b="b"/>
              <a:pathLst>
                <a:path w="27940" h="20955">
                  <a:moveTo>
                    <a:pt x="9587" y="15494"/>
                  </a:moveTo>
                  <a:lnTo>
                    <a:pt x="11505" y="13843"/>
                  </a:lnTo>
                </a:path>
                <a:path w="27940" h="20955">
                  <a:moveTo>
                    <a:pt x="16305" y="0"/>
                  </a:moveTo>
                  <a:lnTo>
                    <a:pt x="7670" y="5715"/>
                  </a:lnTo>
                  <a:lnTo>
                    <a:pt x="0" y="11430"/>
                  </a:lnTo>
                </a:path>
                <a:path w="27940" h="20955">
                  <a:moveTo>
                    <a:pt x="27810" y="762"/>
                  </a:moveTo>
                  <a:lnTo>
                    <a:pt x="19188" y="7366"/>
                  </a:lnTo>
                  <a:lnTo>
                    <a:pt x="9587" y="13843"/>
                  </a:lnTo>
                  <a:lnTo>
                    <a:pt x="965" y="204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1562920" y="2623884"/>
              <a:ext cx="29845" cy="21590"/>
            </a:xfrm>
            <a:custGeom>
              <a:avLst/>
              <a:gdLst/>
              <a:ahLst/>
              <a:cxnLst/>
              <a:rect l="l" t="t" r="r" b="b"/>
              <a:pathLst>
                <a:path w="29844" h="21589">
                  <a:moveTo>
                    <a:pt x="29728" y="0"/>
                  </a:moveTo>
                  <a:lnTo>
                    <a:pt x="23975" y="3302"/>
                  </a:lnTo>
                  <a:lnTo>
                    <a:pt x="19175" y="6604"/>
                  </a:lnTo>
                  <a:lnTo>
                    <a:pt x="14387" y="9779"/>
                  </a:lnTo>
                  <a:lnTo>
                    <a:pt x="6705" y="15494"/>
                  </a:lnTo>
                  <a:lnTo>
                    <a:pt x="0" y="2121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1562920" y="2623122"/>
              <a:ext cx="35560" cy="56515"/>
            </a:xfrm>
            <a:custGeom>
              <a:avLst/>
              <a:gdLst/>
              <a:ahLst/>
              <a:cxnLst/>
              <a:rect l="l" t="t" r="r" b="b"/>
              <a:pathLst>
                <a:path w="35559" h="56514">
                  <a:moveTo>
                    <a:pt x="33563" y="2413"/>
                  </a:moveTo>
                  <a:lnTo>
                    <a:pt x="29728" y="13843"/>
                  </a:lnTo>
                  <a:lnTo>
                    <a:pt x="25893" y="25274"/>
                  </a:lnTo>
                  <a:lnTo>
                    <a:pt x="22057" y="36705"/>
                  </a:lnTo>
                  <a:lnTo>
                    <a:pt x="19175" y="48136"/>
                  </a:lnTo>
                </a:path>
                <a:path w="35559" h="56514">
                  <a:moveTo>
                    <a:pt x="33563" y="2413"/>
                  </a:moveTo>
                  <a:lnTo>
                    <a:pt x="25893" y="25274"/>
                  </a:lnTo>
                  <a:lnTo>
                    <a:pt x="19175" y="48898"/>
                  </a:lnTo>
                </a:path>
                <a:path w="35559" h="56514">
                  <a:moveTo>
                    <a:pt x="13422" y="43182"/>
                  </a:moveTo>
                  <a:lnTo>
                    <a:pt x="12457" y="42420"/>
                  </a:lnTo>
                  <a:lnTo>
                    <a:pt x="11505" y="41531"/>
                  </a:lnTo>
                  <a:lnTo>
                    <a:pt x="11505" y="40769"/>
                  </a:lnTo>
                </a:path>
                <a:path w="35559" h="56514">
                  <a:moveTo>
                    <a:pt x="0" y="56264"/>
                  </a:moveTo>
                  <a:lnTo>
                    <a:pt x="952" y="52200"/>
                  </a:lnTo>
                  <a:lnTo>
                    <a:pt x="1917" y="50549"/>
                  </a:lnTo>
                  <a:lnTo>
                    <a:pt x="3835" y="48136"/>
                  </a:lnTo>
                  <a:lnTo>
                    <a:pt x="4787" y="46484"/>
                  </a:lnTo>
                  <a:lnTo>
                    <a:pt x="5752" y="45722"/>
                  </a:lnTo>
                  <a:lnTo>
                    <a:pt x="6705" y="44071"/>
                  </a:lnTo>
                </a:path>
                <a:path w="35559" h="56514">
                  <a:moveTo>
                    <a:pt x="6705" y="44071"/>
                  </a:moveTo>
                  <a:lnTo>
                    <a:pt x="8622" y="43182"/>
                  </a:lnTo>
                  <a:lnTo>
                    <a:pt x="9587" y="42420"/>
                  </a:lnTo>
                  <a:lnTo>
                    <a:pt x="11505" y="40769"/>
                  </a:lnTo>
                </a:path>
                <a:path w="35559" h="56514">
                  <a:moveTo>
                    <a:pt x="13422" y="43182"/>
                  </a:moveTo>
                  <a:lnTo>
                    <a:pt x="11505" y="44833"/>
                  </a:lnTo>
                  <a:lnTo>
                    <a:pt x="10540" y="45722"/>
                  </a:lnTo>
                  <a:lnTo>
                    <a:pt x="8622" y="47246"/>
                  </a:lnTo>
                  <a:lnTo>
                    <a:pt x="6705" y="48898"/>
                  </a:lnTo>
                  <a:lnTo>
                    <a:pt x="4787" y="51438"/>
                  </a:lnTo>
                  <a:lnTo>
                    <a:pt x="3835" y="52200"/>
                  </a:lnTo>
                  <a:lnTo>
                    <a:pt x="2869" y="53851"/>
                  </a:lnTo>
                </a:path>
                <a:path w="35559" h="56514">
                  <a:moveTo>
                    <a:pt x="35480" y="0"/>
                  </a:moveTo>
                  <a:lnTo>
                    <a:pt x="34528" y="762"/>
                  </a:lnTo>
                  <a:lnTo>
                    <a:pt x="33563" y="1651"/>
                  </a:lnTo>
                  <a:lnTo>
                    <a:pt x="33563" y="2413"/>
                  </a:lnTo>
                </a:path>
                <a:path w="35559" h="56514">
                  <a:moveTo>
                    <a:pt x="22057" y="34292"/>
                  </a:moveTo>
                  <a:lnTo>
                    <a:pt x="23010" y="34292"/>
                  </a:lnTo>
                </a:path>
                <a:path w="35559" h="56514">
                  <a:moveTo>
                    <a:pt x="23010" y="35816"/>
                  </a:moveTo>
                  <a:lnTo>
                    <a:pt x="22057" y="35816"/>
                  </a:lnTo>
                  <a:lnTo>
                    <a:pt x="22057" y="35054"/>
                  </a:lnTo>
                  <a:lnTo>
                    <a:pt x="22057" y="34292"/>
                  </a:lnTo>
                </a:path>
                <a:path w="35559" h="56514">
                  <a:moveTo>
                    <a:pt x="8622" y="18797"/>
                  </a:moveTo>
                  <a:lnTo>
                    <a:pt x="8622" y="19559"/>
                  </a:lnTo>
                  <a:lnTo>
                    <a:pt x="7670" y="19559"/>
                  </a:lnTo>
                  <a:lnTo>
                    <a:pt x="7670" y="20321"/>
                  </a:lnTo>
                  <a:lnTo>
                    <a:pt x="6705" y="20321"/>
                  </a:lnTo>
                  <a:lnTo>
                    <a:pt x="6705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1573460" y="263861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39">
                  <a:moveTo>
                    <a:pt x="-13714" y="1206"/>
                  </a:moveTo>
                  <a:lnTo>
                    <a:pt x="13714" y="120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1568673" y="2641030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952" y="0"/>
                  </a:moveTo>
                  <a:lnTo>
                    <a:pt x="0" y="88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1550158" y="2638998"/>
              <a:ext cx="37465" cy="6985"/>
            </a:xfrm>
            <a:custGeom>
              <a:avLst/>
              <a:gdLst/>
              <a:ahLst/>
              <a:cxnLst/>
              <a:rect l="l" t="t" r="r" b="b"/>
              <a:pathLst>
                <a:path w="37465" h="6985">
                  <a:moveTo>
                    <a:pt x="9587" y="0"/>
                  </a:moveTo>
                  <a:lnTo>
                    <a:pt x="37017" y="0"/>
                  </a:lnTo>
                </a:path>
                <a:path w="37465" h="6985">
                  <a:moveTo>
                    <a:pt x="9587" y="1206"/>
                  </a:moveTo>
                  <a:lnTo>
                    <a:pt x="37017" y="1206"/>
                  </a:lnTo>
                </a:path>
                <a:path w="37465" h="6985">
                  <a:moveTo>
                    <a:pt x="0" y="6540"/>
                  </a:moveTo>
                  <a:lnTo>
                    <a:pt x="27429" y="6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1540862" y="2627948"/>
              <a:ext cx="14604" cy="26670"/>
            </a:xfrm>
            <a:custGeom>
              <a:avLst/>
              <a:gdLst/>
              <a:ahLst/>
              <a:cxnLst/>
              <a:rect l="l" t="t" r="r" b="b"/>
              <a:pathLst>
                <a:path w="14605" h="26669">
                  <a:moveTo>
                    <a:pt x="0" y="26163"/>
                  </a:moveTo>
                  <a:lnTo>
                    <a:pt x="1917" y="18797"/>
                  </a:lnTo>
                  <a:lnTo>
                    <a:pt x="6705" y="0"/>
                  </a:lnTo>
                </a:path>
                <a:path w="14605" h="26669">
                  <a:moveTo>
                    <a:pt x="14375" y="14732"/>
                  </a:moveTo>
                  <a:lnTo>
                    <a:pt x="6705" y="20448"/>
                  </a:lnTo>
                  <a:lnTo>
                    <a:pt x="0" y="2616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1532227" y="2650047"/>
              <a:ext cx="24130" cy="22225"/>
            </a:xfrm>
            <a:custGeom>
              <a:avLst/>
              <a:gdLst/>
              <a:ahLst/>
              <a:cxnLst/>
              <a:rect l="l" t="t" r="r" b="b"/>
              <a:pathLst>
                <a:path w="24130" h="22225">
                  <a:moveTo>
                    <a:pt x="23975" y="762"/>
                  </a:moveTo>
                  <a:lnTo>
                    <a:pt x="17257" y="6477"/>
                  </a:lnTo>
                  <a:lnTo>
                    <a:pt x="11505" y="11430"/>
                  </a:lnTo>
                </a:path>
                <a:path w="24130" h="22225">
                  <a:moveTo>
                    <a:pt x="11505" y="11430"/>
                  </a:moveTo>
                  <a:lnTo>
                    <a:pt x="5752" y="17146"/>
                  </a:lnTo>
                  <a:lnTo>
                    <a:pt x="0" y="21972"/>
                  </a:lnTo>
                </a:path>
                <a:path w="24130" h="22225">
                  <a:moveTo>
                    <a:pt x="23975" y="0"/>
                  </a:moveTo>
                  <a:lnTo>
                    <a:pt x="17257" y="5715"/>
                  </a:lnTo>
                  <a:lnTo>
                    <a:pt x="10552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1533180" y="2661478"/>
              <a:ext cx="10160" cy="8890"/>
            </a:xfrm>
            <a:custGeom>
              <a:avLst/>
              <a:gdLst/>
              <a:ahLst/>
              <a:cxnLst/>
              <a:rect l="l" t="t" r="r" b="b"/>
              <a:pathLst>
                <a:path w="10159" h="8889">
                  <a:moveTo>
                    <a:pt x="9600" y="0"/>
                  </a:moveTo>
                  <a:lnTo>
                    <a:pt x="3835" y="5715"/>
                  </a:lnTo>
                  <a:lnTo>
                    <a:pt x="0" y="889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1561955" y="2559491"/>
              <a:ext cx="34925" cy="59690"/>
            </a:xfrm>
            <a:custGeom>
              <a:avLst/>
              <a:gdLst/>
              <a:ahLst/>
              <a:cxnLst/>
              <a:rect l="l" t="t" r="r" b="b"/>
              <a:pathLst>
                <a:path w="34925" h="59689">
                  <a:moveTo>
                    <a:pt x="34528" y="53851"/>
                  </a:moveTo>
                  <a:lnTo>
                    <a:pt x="24940" y="59566"/>
                  </a:lnTo>
                </a:path>
                <a:path w="34925" h="59689">
                  <a:moveTo>
                    <a:pt x="0" y="16257"/>
                  </a:moveTo>
                  <a:lnTo>
                    <a:pt x="480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1557168" y="2575748"/>
              <a:ext cx="5080" cy="16510"/>
            </a:xfrm>
            <a:custGeom>
              <a:avLst/>
              <a:gdLst/>
              <a:ahLst/>
              <a:cxnLst/>
              <a:rect l="l" t="t" r="r" b="b"/>
              <a:pathLst>
                <a:path w="5080" h="16510">
                  <a:moveTo>
                    <a:pt x="0" y="16384"/>
                  </a:moveTo>
                  <a:lnTo>
                    <a:pt x="4787" y="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1577308" y="2523547"/>
              <a:ext cx="2540" cy="5715"/>
            </a:xfrm>
            <a:custGeom>
              <a:avLst/>
              <a:gdLst/>
              <a:ahLst/>
              <a:cxnLst/>
              <a:rect l="l" t="t" r="r" b="b"/>
              <a:pathLst>
                <a:path w="2540" h="5714">
                  <a:moveTo>
                    <a:pt x="1917" y="0"/>
                  </a:moveTo>
                  <a:lnTo>
                    <a:pt x="0" y="4064"/>
                  </a:lnTo>
                  <a:lnTo>
                    <a:pt x="0" y="5715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1358633" y="2529263"/>
              <a:ext cx="219075" cy="182245"/>
            </a:xfrm>
            <a:custGeom>
              <a:avLst/>
              <a:gdLst/>
              <a:ahLst/>
              <a:cxnLst/>
              <a:rect l="l" t="t" r="r" b="b"/>
              <a:pathLst>
                <a:path w="219075" h="182244">
                  <a:moveTo>
                    <a:pt x="216744" y="4064"/>
                  </a:moveTo>
                  <a:lnTo>
                    <a:pt x="213874" y="14605"/>
                  </a:lnTo>
                </a:path>
                <a:path w="219075" h="182244">
                  <a:moveTo>
                    <a:pt x="218674" y="0"/>
                  </a:moveTo>
                  <a:lnTo>
                    <a:pt x="216744" y="4064"/>
                  </a:lnTo>
                </a:path>
                <a:path w="219075" h="182244">
                  <a:moveTo>
                    <a:pt x="208121" y="30227"/>
                  </a:moveTo>
                  <a:lnTo>
                    <a:pt x="213874" y="14605"/>
                  </a:lnTo>
                </a:path>
                <a:path w="219075" h="182244">
                  <a:moveTo>
                    <a:pt x="4800" y="164856"/>
                  </a:moveTo>
                  <a:lnTo>
                    <a:pt x="0" y="1820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1326023" y="2730824"/>
              <a:ext cx="27940" cy="144145"/>
            </a:xfrm>
            <a:custGeom>
              <a:avLst/>
              <a:gdLst/>
              <a:ahLst/>
              <a:cxnLst/>
              <a:rect l="l" t="t" r="r" b="b"/>
              <a:pathLst>
                <a:path w="27940" h="144144">
                  <a:moveTo>
                    <a:pt x="2882" y="122435"/>
                  </a:moveTo>
                  <a:lnTo>
                    <a:pt x="0" y="143646"/>
                  </a:lnTo>
                </a:path>
                <a:path w="27940" h="144144">
                  <a:moveTo>
                    <a:pt x="27810" y="0"/>
                  </a:moveTo>
                  <a:lnTo>
                    <a:pt x="24940" y="9779"/>
                  </a:lnTo>
                  <a:lnTo>
                    <a:pt x="23023" y="19559"/>
                  </a:lnTo>
                  <a:lnTo>
                    <a:pt x="18222" y="40007"/>
                  </a:lnTo>
                  <a:lnTo>
                    <a:pt x="14387" y="60328"/>
                  </a:lnTo>
                  <a:lnTo>
                    <a:pt x="10552" y="80777"/>
                  </a:lnTo>
                  <a:lnTo>
                    <a:pt x="6717" y="1012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1328905" y="2832050"/>
              <a:ext cx="4445" cy="21590"/>
            </a:xfrm>
            <a:custGeom>
              <a:avLst/>
              <a:gdLst/>
              <a:ahLst/>
              <a:cxnLst/>
              <a:rect l="l" t="t" r="r" b="b"/>
              <a:pathLst>
                <a:path w="4444" h="21589">
                  <a:moveTo>
                    <a:pt x="3835" y="0"/>
                  </a:moveTo>
                  <a:lnTo>
                    <a:pt x="0" y="21210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1355751" y="2711265"/>
              <a:ext cx="3175" cy="10160"/>
            </a:xfrm>
            <a:custGeom>
              <a:avLst/>
              <a:gdLst/>
              <a:ahLst/>
              <a:cxnLst/>
              <a:rect l="l" t="t" r="r" b="b"/>
              <a:pathLst>
                <a:path w="3175" h="10160">
                  <a:moveTo>
                    <a:pt x="2882" y="0"/>
                  </a:moveTo>
                  <a:lnTo>
                    <a:pt x="0" y="9779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1353833" y="2574986"/>
              <a:ext cx="53340" cy="156210"/>
            </a:xfrm>
            <a:custGeom>
              <a:avLst/>
              <a:gdLst/>
              <a:ahLst/>
              <a:cxnLst/>
              <a:rect l="l" t="t" r="r" b="b"/>
              <a:pathLst>
                <a:path w="53340" h="156210">
                  <a:moveTo>
                    <a:pt x="1917" y="146059"/>
                  </a:moveTo>
                  <a:lnTo>
                    <a:pt x="0" y="155838"/>
                  </a:lnTo>
                </a:path>
                <a:path w="53340" h="156210">
                  <a:moveTo>
                    <a:pt x="15352" y="101098"/>
                  </a:moveTo>
                  <a:lnTo>
                    <a:pt x="9600" y="119133"/>
                  </a:lnTo>
                </a:path>
                <a:path w="53340" h="156210">
                  <a:moveTo>
                    <a:pt x="52751" y="0"/>
                  </a:moveTo>
                  <a:lnTo>
                    <a:pt x="45081" y="1714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1369186" y="2527612"/>
              <a:ext cx="59690" cy="148590"/>
            </a:xfrm>
            <a:custGeom>
              <a:avLst/>
              <a:gdLst/>
              <a:ahLst/>
              <a:cxnLst/>
              <a:rect l="l" t="t" r="r" b="b"/>
              <a:pathLst>
                <a:path w="59690" h="148589">
                  <a:moveTo>
                    <a:pt x="59456" y="0"/>
                  </a:moveTo>
                  <a:lnTo>
                    <a:pt x="50833" y="17908"/>
                  </a:lnTo>
                  <a:lnTo>
                    <a:pt x="46033" y="27687"/>
                  </a:lnTo>
                  <a:lnTo>
                    <a:pt x="42198" y="36705"/>
                  </a:lnTo>
                  <a:lnTo>
                    <a:pt x="37398" y="47373"/>
                  </a:lnTo>
                </a:path>
                <a:path w="59690" h="148589">
                  <a:moveTo>
                    <a:pt x="29728" y="64520"/>
                  </a:moveTo>
                  <a:lnTo>
                    <a:pt x="23010" y="80777"/>
                  </a:lnTo>
                  <a:lnTo>
                    <a:pt x="17257" y="97923"/>
                  </a:lnTo>
                  <a:lnTo>
                    <a:pt x="13422" y="106051"/>
                  </a:lnTo>
                  <a:lnTo>
                    <a:pt x="10540" y="115069"/>
                  </a:lnTo>
                  <a:lnTo>
                    <a:pt x="7670" y="123197"/>
                  </a:lnTo>
                  <a:lnTo>
                    <a:pt x="4787" y="131326"/>
                  </a:lnTo>
                  <a:lnTo>
                    <a:pt x="1917" y="140343"/>
                  </a:lnTo>
                  <a:lnTo>
                    <a:pt x="0" y="14847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1874614" y="2007768"/>
              <a:ext cx="260985" cy="361315"/>
            </a:xfrm>
            <a:custGeom>
              <a:avLst/>
              <a:gdLst/>
              <a:ahLst/>
              <a:cxnLst/>
              <a:rect l="l" t="t" r="r" b="b"/>
              <a:pathLst>
                <a:path w="260985" h="361314">
                  <a:moveTo>
                    <a:pt x="965" y="360702"/>
                  </a:moveTo>
                  <a:lnTo>
                    <a:pt x="10552" y="350923"/>
                  </a:lnTo>
                </a:path>
                <a:path w="260985" h="361314">
                  <a:moveTo>
                    <a:pt x="17270" y="93096"/>
                  </a:moveTo>
                  <a:lnTo>
                    <a:pt x="4800" y="102876"/>
                  </a:lnTo>
                </a:path>
                <a:path w="260985" h="361314">
                  <a:moveTo>
                    <a:pt x="0" y="4953"/>
                  </a:moveTo>
                  <a:lnTo>
                    <a:pt x="11505" y="0"/>
                  </a:lnTo>
                </a:path>
                <a:path w="260985" h="361314">
                  <a:moveTo>
                    <a:pt x="260898" y="144408"/>
                  </a:moveTo>
                  <a:lnTo>
                    <a:pt x="242612" y="156727"/>
                  </a:lnTo>
                </a:path>
                <a:path w="260985" h="361314">
                  <a:moveTo>
                    <a:pt x="10552" y="350923"/>
                  </a:moveTo>
                  <a:lnTo>
                    <a:pt x="21105" y="341143"/>
                  </a:lnTo>
                </a:path>
                <a:path w="260985" h="361314">
                  <a:moveTo>
                    <a:pt x="130430" y="243220"/>
                  </a:moveTo>
                  <a:lnTo>
                    <a:pt x="117007" y="253762"/>
                  </a:lnTo>
                </a:path>
                <a:path w="260985" h="361314">
                  <a:moveTo>
                    <a:pt x="225341" y="168920"/>
                  </a:moveTo>
                  <a:lnTo>
                    <a:pt x="208071" y="182002"/>
                  </a:lnTo>
                </a:path>
                <a:path w="260985" h="361314">
                  <a:moveTo>
                    <a:pt x="173593" y="208166"/>
                  </a:moveTo>
                  <a:lnTo>
                    <a:pt x="157288" y="2211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2005044" y="2164496"/>
              <a:ext cx="112395" cy="86995"/>
            </a:xfrm>
            <a:custGeom>
              <a:avLst/>
              <a:gdLst/>
              <a:ahLst/>
              <a:cxnLst/>
              <a:rect l="l" t="t" r="r" b="b"/>
              <a:pathLst>
                <a:path w="112394" h="86994">
                  <a:moveTo>
                    <a:pt x="77640" y="25274"/>
                  </a:moveTo>
                  <a:lnTo>
                    <a:pt x="60370" y="38356"/>
                  </a:lnTo>
                  <a:lnTo>
                    <a:pt x="43163" y="51438"/>
                  </a:lnTo>
                </a:path>
                <a:path w="112394" h="86994">
                  <a:moveTo>
                    <a:pt x="26858" y="64393"/>
                  </a:moveTo>
                  <a:lnTo>
                    <a:pt x="13435" y="75061"/>
                  </a:lnTo>
                  <a:lnTo>
                    <a:pt x="0" y="86492"/>
                  </a:lnTo>
                </a:path>
                <a:path w="112394" h="86994">
                  <a:moveTo>
                    <a:pt x="112181" y="0"/>
                  </a:moveTo>
                  <a:lnTo>
                    <a:pt x="94911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1953258" y="2269785"/>
              <a:ext cx="29209" cy="25400"/>
            </a:xfrm>
            <a:custGeom>
              <a:avLst/>
              <a:gdLst/>
              <a:ahLst/>
              <a:cxnLst/>
              <a:rect l="l" t="t" r="r" b="b"/>
              <a:pathLst>
                <a:path w="29210" h="25400">
                  <a:moveTo>
                    <a:pt x="28775" y="0"/>
                  </a:moveTo>
                  <a:lnTo>
                    <a:pt x="19188" y="8128"/>
                  </a:lnTo>
                  <a:lnTo>
                    <a:pt x="0" y="252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1934083" y="2295060"/>
              <a:ext cx="19685" cy="18415"/>
            </a:xfrm>
            <a:custGeom>
              <a:avLst/>
              <a:gdLst/>
              <a:ahLst/>
              <a:cxnLst/>
              <a:rect l="l" t="t" r="r" b="b"/>
              <a:pathLst>
                <a:path w="19685" h="18414">
                  <a:moveTo>
                    <a:pt x="19175" y="0"/>
                  </a:moveTo>
                  <a:lnTo>
                    <a:pt x="9587" y="8890"/>
                  </a:lnTo>
                  <a:lnTo>
                    <a:pt x="0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1895720" y="2261530"/>
              <a:ext cx="96520" cy="87630"/>
            </a:xfrm>
            <a:custGeom>
              <a:avLst/>
              <a:gdLst/>
              <a:ahLst/>
              <a:cxnLst/>
              <a:rect l="l" t="t" r="r" b="b"/>
              <a:pathLst>
                <a:path w="96519" h="87630">
                  <a:moveTo>
                    <a:pt x="38363" y="51438"/>
                  </a:moveTo>
                  <a:lnTo>
                    <a:pt x="19175" y="69346"/>
                  </a:lnTo>
                  <a:lnTo>
                    <a:pt x="0" y="87381"/>
                  </a:lnTo>
                </a:path>
                <a:path w="96519" h="87630">
                  <a:moveTo>
                    <a:pt x="95901" y="0"/>
                  </a:moveTo>
                  <a:lnTo>
                    <a:pt x="86314" y="825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2172847" y="2123599"/>
              <a:ext cx="177800" cy="16510"/>
            </a:xfrm>
            <a:custGeom>
              <a:avLst/>
              <a:gdLst/>
              <a:ahLst/>
              <a:cxnLst/>
              <a:rect l="l" t="t" r="r" b="b"/>
              <a:pathLst>
                <a:path w="177800" h="16510">
                  <a:moveTo>
                    <a:pt x="-13716" y="8192"/>
                  </a:moveTo>
                  <a:lnTo>
                    <a:pt x="191247" y="8192"/>
                  </a:lnTo>
                </a:path>
              </a:pathLst>
            </a:custGeom>
            <a:ln w="4381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2170054" y="2043711"/>
              <a:ext cx="153035" cy="87630"/>
            </a:xfrm>
            <a:custGeom>
              <a:avLst/>
              <a:gdLst/>
              <a:ahLst/>
              <a:cxnLst/>
              <a:rect l="l" t="t" r="r" b="b"/>
              <a:pathLst>
                <a:path w="153035" h="87630">
                  <a:moveTo>
                    <a:pt x="152513" y="0"/>
                  </a:moveTo>
                  <a:lnTo>
                    <a:pt x="75685" y="41531"/>
                  </a:lnTo>
                  <a:lnTo>
                    <a:pt x="0" y="8725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2171959" y="2120424"/>
              <a:ext cx="177800" cy="15875"/>
            </a:xfrm>
            <a:custGeom>
              <a:avLst/>
              <a:gdLst/>
              <a:ahLst/>
              <a:cxnLst/>
              <a:rect l="l" t="t" r="r" b="b"/>
              <a:pathLst>
                <a:path w="177800" h="15875">
                  <a:moveTo>
                    <a:pt x="-13716" y="7747"/>
                  </a:moveTo>
                  <a:lnTo>
                    <a:pt x="191120" y="7747"/>
                  </a:lnTo>
                </a:path>
              </a:pathLst>
            </a:custGeom>
            <a:ln w="4292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2284090" y="1874790"/>
              <a:ext cx="324485" cy="262255"/>
            </a:xfrm>
            <a:custGeom>
              <a:avLst/>
              <a:gdLst/>
              <a:ahLst/>
              <a:cxnLst/>
              <a:rect l="l" t="t" r="r" b="b"/>
              <a:pathLst>
                <a:path w="324485" h="262255">
                  <a:moveTo>
                    <a:pt x="8635" y="261890"/>
                  </a:moveTo>
                  <a:lnTo>
                    <a:pt x="30731" y="259477"/>
                  </a:lnTo>
                </a:path>
                <a:path w="324485" h="262255">
                  <a:moveTo>
                    <a:pt x="30731" y="168920"/>
                  </a:moveTo>
                  <a:lnTo>
                    <a:pt x="0" y="185177"/>
                  </a:lnTo>
                </a:path>
                <a:path w="324485" h="262255">
                  <a:moveTo>
                    <a:pt x="17270" y="177811"/>
                  </a:moveTo>
                  <a:lnTo>
                    <a:pt x="30731" y="171333"/>
                  </a:lnTo>
                </a:path>
                <a:path w="324485" h="262255">
                  <a:moveTo>
                    <a:pt x="324202" y="0"/>
                  </a:moveTo>
                  <a:lnTo>
                    <a:pt x="216769" y="6477"/>
                  </a:lnTo>
                  <a:lnTo>
                    <a:pt x="117083" y="13843"/>
                  </a:lnTo>
                  <a:lnTo>
                    <a:pt x="25016" y="2286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2224659" y="1984906"/>
              <a:ext cx="90170" cy="1905"/>
            </a:xfrm>
            <a:custGeom>
              <a:avLst/>
              <a:gdLst/>
              <a:ahLst/>
              <a:cxnLst/>
              <a:rect l="l" t="t" r="r" b="b"/>
              <a:pathLst>
                <a:path w="90169" h="1905">
                  <a:moveTo>
                    <a:pt x="-13716" y="825"/>
                  </a:moveTo>
                  <a:lnTo>
                    <a:pt x="103878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2296662" y="1942486"/>
              <a:ext cx="36830" cy="41275"/>
            </a:xfrm>
            <a:custGeom>
              <a:avLst/>
              <a:gdLst/>
              <a:ahLst/>
              <a:cxnLst/>
              <a:rect l="l" t="t" r="r" b="b"/>
              <a:pathLst>
                <a:path w="36830" h="41275">
                  <a:moveTo>
                    <a:pt x="36445" y="0"/>
                  </a:moveTo>
                  <a:lnTo>
                    <a:pt x="2793" y="9017"/>
                  </a:lnTo>
                </a:path>
                <a:path w="36830" h="41275">
                  <a:moveTo>
                    <a:pt x="36445" y="0"/>
                  </a:moveTo>
                  <a:lnTo>
                    <a:pt x="1904" y="9017"/>
                  </a:lnTo>
                </a:path>
                <a:path w="36830" h="41275">
                  <a:moveTo>
                    <a:pt x="31620" y="0"/>
                  </a:moveTo>
                  <a:lnTo>
                    <a:pt x="0" y="9017"/>
                  </a:lnTo>
                </a:path>
                <a:path w="36830" h="41275">
                  <a:moveTo>
                    <a:pt x="13333" y="40007"/>
                  </a:moveTo>
                  <a:lnTo>
                    <a:pt x="25905" y="40769"/>
                  </a:lnTo>
                </a:path>
                <a:path w="36830" h="41275">
                  <a:moveTo>
                    <a:pt x="10540" y="37594"/>
                  </a:moveTo>
                  <a:lnTo>
                    <a:pt x="25905" y="383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2335645" y="2091212"/>
              <a:ext cx="207010" cy="43180"/>
            </a:xfrm>
            <a:custGeom>
              <a:avLst/>
              <a:gdLst/>
              <a:ahLst/>
              <a:cxnLst/>
              <a:rect l="l" t="t" r="r" b="b"/>
              <a:pathLst>
                <a:path w="207010" h="43180">
                  <a:moveTo>
                    <a:pt x="0" y="42928"/>
                  </a:moveTo>
                  <a:lnTo>
                    <a:pt x="206741" y="42928"/>
                  </a:lnTo>
                  <a:lnTo>
                    <a:pt x="206741" y="0"/>
                  </a:lnTo>
                  <a:lnTo>
                    <a:pt x="0" y="0"/>
                  </a:lnTo>
                  <a:lnTo>
                    <a:pt x="0" y="4292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2336661" y="2095276"/>
              <a:ext cx="207010" cy="42545"/>
            </a:xfrm>
            <a:custGeom>
              <a:avLst/>
              <a:gdLst/>
              <a:ahLst/>
              <a:cxnLst/>
              <a:rect l="l" t="t" r="r" b="b"/>
              <a:pathLst>
                <a:path w="207010" h="42544">
                  <a:moveTo>
                    <a:pt x="0" y="42039"/>
                  </a:moveTo>
                  <a:lnTo>
                    <a:pt x="206741" y="42039"/>
                  </a:lnTo>
                  <a:lnTo>
                    <a:pt x="206741" y="0"/>
                  </a:lnTo>
                  <a:lnTo>
                    <a:pt x="0" y="0"/>
                  </a:lnTo>
                  <a:lnTo>
                    <a:pt x="0" y="42039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2491335" y="2113057"/>
              <a:ext cx="76835" cy="6985"/>
            </a:xfrm>
            <a:custGeom>
              <a:avLst/>
              <a:gdLst/>
              <a:ahLst/>
              <a:cxnLst/>
              <a:rect l="l" t="t" r="r" b="b"/>
              <a:pathLst>
                <a:path w="76835" h="6985">
                  <a:moveTo>
                    <a:pt x="-13716" y="3238"/>
                  </a:moveTo>
                  <a:lnTo>
                    <a:pt x="90418" y="3238"/>
                  </a:lnTo>
                </a:path>
              </a:pathLst>
            </a:custGeom>
            <a:ln w="3391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2573751" y="2106580"/>
              <a:ext cx="72390" cy="5715"/>
            </a:xfrm>
            <a:custGeom>
              <a:avLst/>
              <a:gdLst/>
              <a:ahLst/>
              <a:cxnLst/>
              <a:rect l="l" t="t" r="r" b="b"/>
              <a:pathLst>
                <a:path w="72389" h="5714">
                  <a:moveTo>
                    <a:pt x="-13716" y="2857"/>
                  </a:moveTo>
                  <a:lnTo>
                    <a:pt x="85719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2568926" y="2097563"/>
              <a:ext cx="97155" cy="8255"/>
            </a:xfrm>
            <a:custGeom>
              <a:avLst/>
              <a:gdLst/>
              <a:ahLst/>
              <a:cxnLst/>
              <a:rect l="l" t="t" r="r" b="b"/>
              <a:pathLst>
                <a:path w="97155" h="8255">
                  <a:moveTo>
                    <a:pt x="-13716" y="4064"/>
                  </a:moveTo>
                  <a:lnTo>
                    <a:pt x="110609" y="4064"/>
                  </a:lnTo>
                </a:path>
              </a:pathLst>
            </a:custGeom>
            <a:ln w="355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2528670" y="2095911"/>
              <a:ext cx="108585" cy="9525"/>
            </a:xfrm>
            <a:custGeom>
              <a:avLst/>
              <a:gdLst/>
              <a:ahLst/>
              <a:cxnLst/>
              <a:rect l="l" t="t" r="r" b="b"/>
              <a:pathLst>
                <a:path w="108585" h="9525">
                  <a:moveTo>
                    <a:pt x="-13716" y="4508"/>
                  </a:moveTo>
                  <a:lnTo>
                    <a:pt x="122165" y="4508"/>
                  </a:lnTo>
                </a:path>
              </a:pathLst>
            </a:custGeom>
            <a:ln w="3645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2645754" y="2104929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5">
                  <a:moveTo>
                    <a:pt x="0" y="1651"/>
                  </a:moveTo>
                  <a:lnTo>
                    <a:pt x="21969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2665818" y="2092609"/>
              <a:ext cx="69215" cy="5080"/>
            </a:xfrm>
            <a:custGeom>
              <a:avLst/>
              <a:gdLst/>
              <a:ahLst/>
              <a:cxnLst/>
              <a:rect l="l" t="t" r="r" b="b"/>
              <a:pathLst>
                <a:path w="69214" h="5080">
                  <a:moveTo>
                    <a:pt x="-13716" y="2476"/>
                  </a:moveTo>
                  <a:lnTo>
                    <a:pt x="82798" y="2476"/>
                  </a:lnTo>
                </a:path>
              </a:pathLst>
            </a:custGeom>
            <a:ln w="3238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2529686" y="2107342"/>
              <a:ext cx="22225" cy="1905"/>
            </a:xfrm>
            <a:custGeom>
              <a:avLst/>
              <a:gdLst/>
              <a:ahLst/>
              <a:cxnLst/>
              <a:rect l="l" t="t" r="r" b="b"/>
              <a:pathLst>
                <a:path w="22225" h="1905">
                  <a:moveTo>
                    <a:pt x="0" y="1651"/>
                  </a:moveTo>
                  <a:lnTo>
                    <a:pt x="2209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2551782" y="2105691"/>
              <a:ext cx="22225" cy="7620"/>
            </a:xfrm>
            <a:custGeom>
              <a:avLst/>
              <a:gdLst/>
              <a:ahLst/>
              <a:cxnLst/>
              <a:rect l="l" t="t" r="r" b="b"/>
              <a:pathLst>
                <a:path w="22225" h="7619">
                  <a:moveTo>
                    <a:pt x="16254" y="7366"/>
                  </a:moveTo>
                  <a:lnTo>
                    <a:pt x="21969" y="6604"/>
                  </a:lnTo>
                </a:path>
                <a:path w="22225" h="7619">
                  <a:moveTo>
                    <a:pt x="17143" y="0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2358886" y="2003704"/>
              <a:ext cx="52069" cy="22225"/>
            </a:xfrm>
            <a:custGeom>
              <a:avLst/>
              <a:gdLst/>
              <a:ahLst/>
              <a:cxnLst/>
              <a:rect l="l" t="t" r="r" b="b"/>
              <a:pathLst>
                <a:path w="52069" h="22225">
                  <a:moveTo>
                    <a:pt x="0" y="21972"/>
                  </a:moveTo>
                  <a:lnTo>
                    <a:pt x="26921" y="11430"/>
                  </a:lnTo>
                  <a:lnTo>
                    <a:pt x="5181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2373363" y="2015134"/>
              <a:ext cx="18415" cy="113664"/>
            </a:xfrm>
            <a:custGeom>
              <a:avLst/>
              <a:gdLst/>
              <a:ahLst/>
              <a:cxnLst/>
              <a:rect l="l" t="t" r="r" b="b"/>
              <a:pathLst>
                <a:path w="18414" h="113664">
                  <a:moveTo>
                    <a:pt x="13460" y="0"/>
                  </a:moveTo>
                  <a:lnTo>
                    <a:pt x="0" y="4826"/>
                  </a:lnTo>
                </a:path>
                <a:path w="18414" h="113664">
                  <a:moveTo>
                    <a:pt x="7619" y="113418"/>
                  </a:moveTo>
                  <a:lnTo>
                    <a:pt x="18159" y="1126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2479779" y="2119535"/>
              <a:ext cx="12065" cy="1270"/>
            </a:xfrm>
            <a:custGeom>
              <a:avLst/>
              <a:gdLst/>
              <a:ahLst/>
              <a:cxnLst/>
              <a:rect l="l" t="t" r="r" b="b"/>
              <a:pathLst>
                <a:path w="12064" h="1269">
                  <a:moveTo>
                    <a:pt x="0" y="889"/>
                  </a:moveTo>
                  <a:lnTo>
                    <a:pt x="1155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2391522" y="2120424"/>
              <a:ext cx="88265" cy="7620"/>
            </a:xfrm>
            <a:custGeom>
              <a:avLst/>
              <a:gdLst/>
              <a:ahLst/>
              <a:cxnLst/>
              <a:rect l="l" t="t" r="r" b="b"/>
              <a:pathLst>
                <a:path w="88264" h="7619">
                  <a:moveTo>
                    <a:pt x="-13716" y="3683"/>
                  </a:moveTo>
                  <a:lnTo>
                    <a:pt x="101974" y="3683"/>
                  </a:lnTo>
                </a:path>
              </a:pathLst>
            </a:custGeom>
            <a:ln w="3480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2314821" y="2128552"/>
              <a:ext cx="66675" cy="5715"/>
            </a:xfrm>
            <a:custGeom>
              <a:avLst/>
              <a:gdLst/>
              <a:ahLst/>
              <a:cxnLst/>
              <a:rect l="l" t="t" r="r" b="b"/>
              <a:pathLst>
                <a:path w="66675" h="5714">
                  <a:moveTo>
                    <a:pt x="-13716" y="2857"/>
                  </a:moveTo>
                  <a:lnTo>
                    <a:pt x="79878" y="2857"/>
                  </a:lnTo>
                </a:path>
              </a:pathLst>
            </a:custGeom>
            <a:ln w="331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2314821" y="2019961"/>
              <a:ext cx="59055" cy="26670"/>
            </a:xfrm>
            <a:custGeom>
              <a:avLst/>
              <a:gdLst/>
              <a:ahLst/>
              <a:cxnLst/>
              <a:rect l="l" t="t" r="r" b="b"/>
              <a:pathLst>
                <a:path w="59055" h="26669">
                  <a:moveTo>
                    <a:pt x="0" y="26163"/>
                  </a:moveTo>
                  <a:lnTo>
                    <a:pt x="6730" y="22861"/>
                  </a:lnTo>
                </a:path>
                <a:path w="59055" h="26669">
                  <a:moveTo>
                    <a:pt x="58541" y="0"/>
                  </a:moveTo>
                  <a:lnTo>
                    <a:pt x="45081" y="5715"/>
                  </a:lnTo>
                </a:path>
                <a:path w="59055" h="26669">
                  <a:moveTo>
                    <a:pt x="28826" y="12319"/>
                  </a:moveTo>
                  <a:lnTo>
                    <a:pt x="14349" y="20448"/>
                  </a:lnTo>
                </a:path>
                <a:path w="59055" h="26669">
                  <a:moveTo>
                    <a:pt x="17270" y="16384"/>
                  </a:moveTo>
                  <a:lnTo>
                    <a:pt x="13460" y="1803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2357997" y="202567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89"/>
                  </a:moveTo>
                  <a:lnTo>
                    <a:pt x="1904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2356981" y="202656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1015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2356981" y="2025676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889"/>
                  </a:moveTo>
                  <a:lnTo>
                    <a:pt x="1904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2332091" y="2035583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1904" y="0"/>
                  </a:moveTo>
                  <a:lnTo>
                    <a:pt x="0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2333996" y="203469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1904" y="0"/>
                  </a:moveTo>
                  <a:lnTo>
                    <a:pt x="0" y="889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2319646" y="2031391"/>
              <a:ext cx="25400" cy="10795"/>
            </a:xfrm>
            <a:custGeom>
              <a:avLst/>
              <a:gdLst/>
              <a:ahLst/>
              <a:cxnLst/>
              <a:rect l="l" t="t" r="r" b="b"/>
              <a:pathLst>
                <a:path w="25400" h="10794">
                  <a:moveTo>
                    <a:pt x="22096" y="889"/>
                  </a:moveTo>
                  <a:lnTo>
                    <a:pt x="16254" y="3302"/>
                  </a:lnTo>
                </a:path>
                <a:path w="25400" h="10794">
                  <a:moveTo>
                    <a:pt x="22096" y="889"/>
                  </a:moveTo>
                  <a:lnTo>
                    <a:pt x="24000" y="0"/>
                  </a:lnTo>
                  <a:lnTo>
                    <a:pt x="24889" y="0"/>
                  </a:lnTo>
                </a:path>
                <a:path w="25400" h="10794">
                  <a:moveTo>
                    <a:pt x="8635" y="6604"/>
                  </a:moveTo>
                  <a:lnTo>
                    <a:pt x="0" y="106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2314821" y="2040409"/>
              <a:ext cx="14604" cy="3810"/>
            </a:xfrm>
            <a:custGeom>
              <a:avLst/>
              <a:gdLst/>
              <a:ahLst/>
              <a:cxnLst/>
              <a:rect l="l" t="t" r="r" b="b"/>
              <a:pathLst>
                <a:path w="14605" h="3810">
                  <a:moveTo>
                    <a:pt x="4825" y="1651"/>
                  </a:moveTo>
                  <a:lnTo>
                    <a:pt x="0" y="3302"/>
                  </a:lnTo>
                </a:path>
                <a:path w="14605" h="3810">
                  <a:moveTo>
                    <a:pt x="14349" y="0"/>
                  </a:moveTo>
                  <a:lnTo>
                    <a:pt x="7746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2321551" y="2038758"/>
              <a:ext cx="6985" cy="4445"/>
            </a:xfrm>
            <a:custGeom>
              <a:avLst/>
              <a:gdLst/>
              <a:ahLst/>
              <a:cxnLst/>
              <a:rect l="l" t="t" r="r" b="b"/>
              <a:pathLst>
                <a:path w="6985" h="4444">
                  <a:moveTo>
                    <a:pt x="6730" y="0"/>
                  </a:moveTo>
                  <a:lnTo>
                    <a:pt x="0" y="4064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2328282" y="2028978"/>
              <a:ext cx="22225" cy="10160"/>
            </a:xfrm>
            <a:custGeom>
              <a:avLst/>
              <a:gdLst/>
              <a:ahLst/>
              <a:cxnLst/>
              <a:rect l="l" t="t" r="r" b="b"/>
              <a:pathLst>
                <a:path w="22225" h="10160">
                  <a:moveTo>
                    <a:pt x="0" y="9779"/>
                  </a:moveTo>
                  <a:lnTo>
                    <a:pt x="10540" y="4953"/>
                  </a:lnTo>
                  <a:lnTo>
                    <a:pt x="17270" y="1651"/>
                  </a:lnTo>
                  <a:lnTo>
                    <a:pt x="22096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2350378" y="2026565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39">
                  <a:moveTo>
                    <a:pt x="0" y="2413"/>
                  </a:moveTo>
                  <a:lnTo>
                    <a:pt x="5714" y="0"/>
                  </a:lnTo>
                  <a:lnTo>
                    <a:pt x="6603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2343647" y="2028978"/>
              <a:ext cx="7620" cy="3810"/>
            </a:xfrm>
            <a:custGeom>
              <a:avLst/>
              <a:gdLst/>
              <a:ahLst/>
              <a:cxnLst/>
              <a:rect l="l" t="t" r="r" b="b"/>
              <a:pathLst>
                <a:path w="7619" h="3810">
                  <a:moveTo>
                    <a:pt x="7619" y="0"/>
                  </a:moveTo>
                  <a:lnTo>
                    <a:pt x="3809" y="1651"/>
                  </a:lnTo>
                  <a:lnTo>
                    <a:pt x="0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2351267" y="2026565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39">
                  <a:moveTo>
                    <a:pt x="6730" y="0"/>
                  </a:moveTo>
                  <a:lnTo>
                    <a:pt x="1904" y="1651"/>
                  </a:ln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2363712" y="1985795"/>
              <a:ext cx="26034" cy="3175"/>
            </a:xfrm>
            <a:custGeom>
              <a:avLst/>
              <a:gdLst/>
              <a:ahLst/>
              <a:cxnLst/>
              <a:rect l="l" t="t" r="r" b="b"/>
              <a:pathLst>
                <a:path w="26035" h="3175">
                  <a:moveTo>
                    <a:pt x="25905" y="3175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2317742" y="1984144"/>
              <a:ext cx="85725" cy="10160"/>
            </a:xfrm>
            <a:custGeom>
              <a:avLst/>
              <a:gdLst/>
              <a:ahLst/>
              <a:cxnLst/>
              <a:rect l="l" t="t" r="r" b="b"/>
              <a:pathLst>
                <a:path w="85725" h="10160">
                  <a:moveTo>
                    <a:pt x="85336" y="9779"/>
                  </a:moveTo>
                  <a:lnTo>
                    <a:pt x="42160" y="4826"/>
                  </a:lnTo>
                  <a:lnTo>
                    <a:pt x="0" y="1651"/>
                  </a:lnTo>
                </a:path>
                <a:path w="85725" h="10160">
                  <a:moveTo>
                    <a:pt x="73780" y="2413"/>
                  </a:moveTo>
                  <a:lnTo>
                    <a:pt x="46985" y="0"/>
                  </a:lnTo>
                </a:path>
                <a:path w="85725" h="10160">
                  <a:moveTo>
                    <a:pt x="85336" y="4064"/>
                  </a:moveTo>
                  <a:lnTo>
                    <a:pt x="73780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2407904" y="1988971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904" y="0"/>
                  </a:moveTo>
                  <a:lnTo>
                    <a:pt x="888" y="0"/>
                  </a:lnTo>
                  <a:lnTo>
                    <a:pt x="888" y="889"/>
                  </a:lnTo>
                  <a:lnTo>
                    <a:pt x="0" y="889"/>
                  </a:ln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2405999" y="1990622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2404983" y="1990622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2401173" y="1989860"/>
              <a:ext cx="3810" cy="1270"/>
            </a:xfrm>
            <a:custGeom>
              <a:avLst/>
              <a:gdLst/>
              <a:ahLst/>
              <a:cxnLst/>
              <a:rect l="l" t="t" r="r" b="b"/>
              <a:pathLst>
                <a:path w="3810" h="1269">
                  <a:moveTo>
                    <a:pt x="0" y="0"/>
                  </a:moveTo>
                  <a:lnTo>
                    <a:pt x="3809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2389617" y="1988209"/>
              <a:ext cx="20320" cy="1905"/>
            </a:xfrm>
            <a:custGeom>
              <a:avLst/>
              <a:gdLst/>
              <a:ahLst/>
              <a:cxnLst/>
              <a:rect l="l" t="t" r="r" b="b"/>
              <a:pathLst>
                <a:path w="20319" h="1905">
                  <a:moveTo>
                    <a:pt x="13460" y="0"/>
                  </a:moveTo>
                  <a:lnTo>
                    <a:pt x="20191" y="762"/>
                  </a:lnTo>
                </a:path>
                <a:path w="20319" h="1905">
                  <a:moveTo>
                    <a:pt x="11555" y="1651"/>
                  </a:moveTo>
                  <a:lnTo>
                    <a:pt x="0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2411713" y="2003704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2409809" y="1988971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2407904" y="1990622"/>
              <a:ext cx="3810" cy="13335"/>
            </a:xfrm>
            <a:custGeom>
              <a:avLst/>
              <a:gdLst/>
              <a:ahLst/>
              <a:cxnLst/>
              <a:rect l="l" t="t" r="r" b="b"/>
              <a:pathLst>
                <a:path w="3810" h="13335">
                  <a:moveTo>
                    <a:pt x="0" y="0"/>
                  </a:moveTo>
                  <a:lnTo>
                    <a:pt x="888" y="889"/>
                  </a:lnTo>
                </a:path>
                <a:path w="3810" h="13335">
                  <a:moveTo>
                    <a:pt x="2793" y="13081"/>
                  </a:moveTo>
                  <a:lnTo>
                    <a:pt x="3809" y="1308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2417428" y="1997988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2414634" y="1996337"/>
              <a:ext cx="3175" cy="1905"/>
            </a:xfrm>
            <a:custGeom>
              <a:avLst/>
              <a:gdLst/>
              <a:ahLst/>
              <a:cxnLst/>
              <a:rect l="l" t="t" r="r" b="b"/>
              <a:pathLst>
                <a:path w="3175" h="1905">
                  <a:moveTo>
                    <a:pt x="2793" y="1651"/>
                  </a:moveTo>
                  <a:lnTo>
                    <a:pt x="888" y="889"/>
                  </a:lnTo>
                </a:path>
                <a:path w="3175" h="1905">
                  <a:moveTo>
                    <a:pt x="888" y="889"/>
                  </a:moveTo>
                  <a:lnTo>
                    <a:pt x="0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2405999" y="1994686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8635" y="1651"/>
                  </a:moveTo>
                  <a:lnTo>
                    <a:pt x="6603" y="889"/>
                  </a:lnTo>
                </a:path>
                <a:path w="8889" h="1905">
                  <a:moveTo>
                    <a:pt x="6603" y="889"/>
                  </a:moveTo>
                  <a:lnTo>
                    <a:pt x="5714" y="889"/>
                  </a:lnTo>
                  <a:lnTo>
                    <a:pt x="4698" y="889"/>
                  </a:lnTo>
                  <a:lnTo>
                    <a:pt x="2793" y="0"/>
                  </a:lnTo>
                </a:path>
                <a:path w="8889" h="1905">
                  <a:moveTo>
                    <a:pt x="1904" y="0"/>
                  </a:moveTo>
                  <a:lnTo>
                    <a:pt x="2793" y="0"/>
                  </a:lnTo>
                </a:path>
                <a:path w="8889" h="1905">
                  <a:moveTo>
                    <a:pt x="1904" y="0"/>
                  </a:moveTo>
                  <a:lnTo>
                    <a:pt x="888" y="0"/>
                  </a:lnTo>
                </a:path>
                <a:path w="8889" h="1905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2404983" y="1994686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2403078" y="1993924"/>
              <a:ext cx="1905" cy="1270"/>
            </a:xfrm>
            <a:custGeom>
              <a:avLst/>
              <a:gdLst/>
              <a:ahLst/>
              <a:cxnLst/>
              <a:rect l="l" t="t" r="r" b="b"/>
              <a:pathLst>
                <a:path w="1905" h="1269">
                  <a:moveTo>
                    <a:pt x="0" y="0"/>
                  </a:moveTo>
                  <a:lnTo>
                    <a:pt x="1904" y="76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2416539" y="1995575"/>
              <a:ext cx="6985" cy="5715"/>
            </a:xfrm>
            <a:custGeom>
              <a:avLst/>
              <a:gdLst/>
              <a:ahLst/>
              <a:cxnLst/>
              <a:rect l="l" t="t" r="r" b="b"/>
              <a:pathLst>
                <a:path w="6985" h="5714">
                  <a:moveTo>
                    <a:pt x="5714" y="3175"/>
                  </a:moveTo>
                  <a:lnTo>
                    <a:pt x="6730" y="2413"/>
                  </a:lnTo>
                </a:path>
                <a:path w="6985" h="5714">
                  <a:moveTo>
                    <a:pt x="5714" y="1651"/>
                  </a:moveTo>
                  <a:lnTo>
                    <a:pt x="6730" y="762"/>
                  </a:lnTo>
                  <a:lnTo>
                    <a:pt x="6730" y="0"/>
                  </a:lnTo>
                </a:path>
                <a:path w="6985" h="5714">
                  <a:moveTo>
                    <a:pt x="0" y="5715"/>
                  </a:moveTo>
                  <a:lnTo>
                    <a:pt x="888" y="4826"/>
                  </a:lnTo>
                  <a:lnTo>
                    <a:pt x="888" y="4064"/>
                  </a:lnTo>
                  <a:lnTo>
                    <a:pt x="888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2386824" y="1997226"/>
              <a:ext cx="35560" cy="18415"/>
            </a:xfrm>
            <a:custGeom>
              <a:avLst/>
              <a:gdLst/>
              <a:ahLst/>
              <a:cxnLst/>
              <a:rect l="l" t="t" r="r" b="b"/>
              <a:pathLst>
                <a:path w="35560" h="18414">
                  <a:moveTo>
                    <a:pt x="35429" y="1524"/>
                  </a:moveTo>
                  <a:lnTo>
                    <a:pt x="34413" y="2413"/>
                  </a:lnTo>
                  <a:lnTo>
                    <a:pt x="32509" y="3175"/>
                  </a:lnTo>
                  <a:lnTo>
                    <a:pt x="31620" y="4064"/>
                  </a:lnTo>
                  <a:lnTo>
                    <a:pt x="29715" y="4826"/>
                  </a:lnTo>
                  <a:lnTo>
                    <a:pt x="26794" y="6477"/>
                  </a:lnTo>
                </a:path>
                <a:path w="35560" h="18414">
                  <a:moveTo>
                    <a:pt x="35429" y="0"/>
                  </a:moveTo>
                  <a:lnTo>
                    <a:pt x="35429" y="762"/>
                  </a:lnTo>
                  <a:lnTo>
                    <a:pt x="34413" y="1524"/>
                  </a:lnTo>
                  <a:lnTo>
                    <a:pt x="33525" y="2413"/>
                  </a:lnTo>
                  <a:lnTo>
                    <a:pt x="31620" y="3175"/>
                  </a:lnTo>
                  <a:lnTo>
                    <a:pt x="28699" y="4826"/>
                  </a:lnTo>
                  <a:lnTo>
                    <a:pt x="24889" y="6477"/>
                  </a:lnTo>
                </a:path>
                <a:path w="35560" h="18414">
                  <a:moveTo>
                    <a:pt x="24889" y="6477"/>
                  </a:moveTo>
                  <a:lnTo>
                    <a:pt x="13333" y="12192"/>
                  </a:lnTo>
                  <a:lnTo>
                    <a:pt x="0" y="1790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2408793" y="1990622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10" h="7619">
                  <a:moveTo>
                    <a:pt x="9651" y="2413"/>
                  </a:moveTo>
                  <a:lnTo>
                    <a:pt x="7746" y="1651"/>
                  </a:lnTo>
                  <a:lnTo>
                    <a:pt x="6730" y="1651"/>
                  </a:lnTo>
                  <a:lnTo>
                    <a:pt x="3809" y="889"/>
                  </a:lnTo>
                  <a:lnTo>
                    <a:pt x="0" y="889"/>
                  </a:lnTo>
                </a:path>
                <a:path w="16510" h="7619">
                  <a:moveTo>
                    <a:pt x="11555" y="0"/>
                  </a:moveTo>
                  <a:lnTo>
                    <a:pt x="13460" y="889"/>
                  </a:lnTo>
                  <a:lnTo>
                    <a:pt x="14476" y="1651"/>
                  </a:lnTo>
                  <a:lnTo>
                    <a:pt x="15365" y="1651"/>
                  </a:lnTo>
                  <a:lnTo>
                    <a:pt x="15365" y="2413"/>
                  </a:lnTo>
                  <a:lnTo>
                    <a:pt x="16381" y="2413"/>
                  </a:lnTo>
                  <a:lnTo>
                    <a:pt x="16381" y="3302"/>
                  </a:lnTo>
                </a:path>
                <a:path w="16510" h="7619">
                  <a:moveTo>
                    <a:pt x="16381" y="3302"/>
                  </a:moveTo>
                  <a:lnTo>
                    <a:pt x="16381" y="4064"/>
                  </a:lnTo>
                  <a:lnTo>
                    <a:pt x="16381" y="4953"/>
                  </a:lnTo>
                  <a:lnTo>
                    <a:pt x="16381" y="5715"/>
                  </a:lnTo>
                  <a:lnTo>
                    <a:pt x="15365" y="6604"/>
                  </a:lnTo>
                  <a:lnTo>
                    <a:pt x="14476" y="7366"/>
                  </a:lnTo>
                </a:path>
                <a:path w="16510" h="7619">
                  <a:moveTo>
                    <a:pt x="16381" y="3302"/>
                  </a:moveTo>
                  <a:lnTo>
                    <a:pt x="15365" y="4064"/>
                  </a:lnTo>
                  <a:lnTo>
                    <a:pt x="14476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2423269" y="199468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2410698" y="1988971"/>
              <a:ext cx="12700" cy="6985"/>
            </a:xfrm>
            <a:custGeom>
              <a:avLst/>
              <a:gdLst/>
              <a:ahLst/>
              <a:cxnLst/>
              <a:rect l="l" t="t" r="r" b="b"/>
              <a:pathLst>
                <a:path w="12700" h="6985">
                  <a:moveTo>
                    <a:pt x="0" y="0"/>
                  </a:moveTo>
                  <a:lnTo>
                    <a:pt x="3936" y="0"/>
                  </a:lnTo>
                  <a:lnTo>
                    <a:pt x="4825" y="889"/>
                  </a:lnTo>
                  <a:lnTo>
                    <a:pt x="7746" y="889"/>
                  </a:lnTo>
                  <a:lnTo>
                    <a:pt x="8635" y="1651"/>
                  </a:lnTo>
                  <a:lnTo>
                    <a:pt x="9651" y="1651"/>
                  </a:lnTo>
                </a:path>
                <a:path w="12700" h="6985">
                  <a:moveTo>
                    <a:pt x="12571" y="6604"/>
                  </a:moveTo>
                  <a:lnTo>
                    <a:pt x="11555" y="6604"/>
                  </a:lnTo>
                  <a:lnTo>
                    <a:pt x="11555" y="5715"/>
                  </a:lnTo>
                  <a:lnTo>
                    <a:pt x="10540" y="4953"/>
                  </a:lnTo>
                  <a:lnTo>
                    <a:pt x="9651" y="4064"/>
                  </a:lnTo>
                  <a:lnTo>
                    <a:pt x="7746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2314821" y="1985795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460" y="-13716"/>
                  </a:moveTo>
                  <a:lnTo>
                    <a:pt x="1460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2362823" y="198579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2364728" y="1983255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2322567" y="1981604"/>
              <a:ext cx="42545" cy="4445"/>
            </a:xfrm>
            <a:custGeom>
              <a:avLst/>
              <a:gdLst/>
              <a:ahLst/>
              <a:cxnLst/>
              <a:rect l="l" t="t" r="r" b="b"/>
              <a:pathLst>
                <a:path w="42544" h="4444">
                  <a:moveTo>
                    <a:pt x="40255" y="4191"/>
                  </a:moveTo>
                  <a:lnTo>
                    <a:pt x="14349" y="2540"/>
                  </a:lnTo>
                </a:path>
                <a:path w="42544" h="4444">
                  <a:moveTo>
                    <a:pt x="42160" y="1651"/>
                  </a:moveTo>
                  <a:lnTo>
                    <a:pt x="16254" y="0"/>
                  </a:lnTo>
                </a:path>
                <a:path w="42544" h="4444">
                  <a:moveTo>
                    <a:pt x="0" y="1651"/>
                  </a:moveTo>
                  <a:lnTo>
                    <a:pt x="14349" y="254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2322567" y="1891937"/>
              <a:ext cx="208279" cy="90170"/>
            </a:xfrm>
            <a:custGeom>
              <a:avLst/>
              <a:gdLst/>
              <a:ahLst/>
              <a:cxnLst/>
              <a:rect l="l" t="t" r="r" b="b"/>
              <a:pathLst>
                <a:path w="208280" h="90169">
                  <a:moveTo>
                    <a:pt x="0" y="88905"/>
                  </a:moveTo>
                  <a:lnTo>
                    <a:pt x="16254" y="89667"/>
                  </a:lnTo>
                </a:path>
                <a:path w="208280" h="90169">
                  <a:moveTo>
                    <a:pt x="208007" y="0"/>
                  </a:moveTo>
                  <a:lnTo>
                    <a:pt x="203309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2527781" y="1891047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39">
                  <a:moveTo>
                    <a:pt x="6730" y="0"/>
                  </a:moveTo>
                  <a:lnTo>
                    <a:pt x="0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2525876" y="1889396"/>
              <a:ext cx="5715" cy="2540"/>
            </a:xfrm>
            <a:custGeom>
              <a:avLst/>
              <a:gdLst/>
              <a:ahLst/>
              <a:cxnLst/>
              <a:rect l="l" t="t" r="r" b="b"/>
              <a:pathLst>
                <a:path w="5714" h="2539">
                  <a:moveTo>
                    <a:pt x="5714" y="0"/>
                  </a:moveTo>
                  <a:lnTo>
                    <a:pt x="0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2538056" y="1860194"/>
              <a:ext cx="90805" cy="34290"/>
            </a:xfrm>
            <a:custGeom>
              <a:avLst/>
              <a:gdLst/>
              <a:ahLst/>
              <a:cxnLst/>
              <a:rect l="l" t="t" r="r" b="b"/>
              <a:pathLst>
                <a:path w="90805" h="34289">
                  <a:moveTo>
                    <a:pt x="90678" y="0"/>
                  </a:moveTo>
                  <a:lnTo>
                    <a:pt x="5715" y="0"/>
                  </a:lnTo>
                  <a:lnTo>
                    <a:pt x="5715" y="889"/>
                  </a:lnTo>
                  <a:lnTo>
                    <a:pt x="0" y="889"/>
                  </a:lnTo>
                  <a:lnTo>
                    <a:pt x="0" y="34036"/>
                  </a:lnTo>
                  <a:lnTo>
                    <a:pt x="5715" y="34036"/>
                  </a:lnTo>
                  <a:lnTo>
                    <a:pt x="83058" y="34036"/>
                  </a:lnTo>
                  <a:lnTo>
                    <a:pt x="90678" y="34036"/>
                  </a:lnTo>
                  <a:lnTo>
                    <a:pt x="90678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2607403" y="1874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3809" y="0"/>
                  </a:moveTo>
                  <a:lnTo>
                    <a:pt x="888" y="0"/>
                  </a:ln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2606387" y="1874790"/>
              <a:ext cx="3810" cy="0"/>
            </a:xfrm>
            <a:custGeom>
              <a:avLst/>
              <a:gdLst/>
              <a:ahLst/>
              <a:cxnLst/>
              <a:rect l="l" t="t" r="r" b="b"/>
              <a:pathLst>
                <a:path w="3810">
                  <a:moveTo>
                    <a:pt x="1904" y="-13716"/>
                  </a:moveTo>
                  <a:lnTo>
                    <a:pt x="1904" y="13716"/>
                  </a:lnTo>
                </a:path>
              </a:pathLst>
            </a:custGeom>
            <a:ln w="380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2615022" y="1870726"/>
              <a:ext cx="65405" cy="3175"/>
            </a:xfrm>
            <a:custGeom>
              <a:avLst/>
              <a:gdLst/>
              <a:ahLst/>
              <a:cxnLst/>
              <a:rect l="l" t="t" r="r" b="b"/>
              <a:pathLst>
                <a:path w="65405" h="3175">
                  <a:moveTo>
                    <a:pt x="0" y="3175"/>
                  </a:moveTo>
                  <a:lnTo>
                    <a:pt x="32636" y="1524"/>
                  </a:lnTo>
                  <a:lnTo>
                    <a:pt x="6527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2680295" y="1869075"/>
              <a:ext cx="33020" cy="1905"/>
            </a:xfrm>
            <a:custGeom>
              <a:avLst/>
              <a:gdLst/>
              <a:ahLst/>
              <a:cxnLst/>
              <a:rect l="l" t="t" r="r" b="b"/>
              <a:pathLst>
                <a:path w="33019" h="1905">
                  <a:moveTo>
                    <a:pt x="-13716" y="825"/>
                  </a:moveTo>
                  <a:lnTo>
                    <a:pt x="46225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2547845" y="1880506"/>
              <a:ext cx="10160" cy="3175"/>
            </a:xfrm>
            <a:custGeom>
              <a:avLst/>
              <a:gdLst/>
              <a:ahLst/>
              <a:cxnLst/>
              <a:rect l="l" t="t" r="r" b="b"/>
              <a:pathLst>
                <a:path w="10160" h="3175">
                  <a:moveTo>
                    <a:pt x="9651" y="0"/>
                  </a:moveTo>
                  <a:lnTo>
                    <a:pt x="8635" y="0"/>
                  </a:lnTo>
                </a:path>
                <a:path w="10160" h="3175">
                  <a:moveTo>
                    <a:pt x="9651" y="0"/>
                  </a:moveTo>
                  <a:lnTo>
                    <a:pt x="8635" y="0"/>
                  </a:lnTo>
                </a:path>
                <a:path w="10160" h="3175">
                  <a:moveTo>
                    <a:pt x="1904" y="2413"/>
                  </a:moveTo>
                  <a:lnTo>
                    <a:pt x="1015" y="2413"/>
                  </a:lnTo>
                </a:path>
                <a:path w="10160" h="3175">
                  <a:moveTo>
                    <a:pt x="0" y="3175"/>
                  </a:moveTo>
                  <a:lnTo>
                    <a:pt x="190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2546956" y="1882919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0" y="1651"/>
                  </a:moveTo>
                  <a:lnTo>
                    <a:pt x="1904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2530575" y="1880506"/>
              <a:ext cx="21590" cy="11430"/>
            </a:xfrm>
            <a:custGeom>
              <a:avLst/>
              <a:gdLst/>
              <a:ahLst/>
              <a:cxnLst/>
              <a:rect l="l" t="t" r="r" b="b"/>
              <a:pathLst>
                <a:path w="21589" h="11430">
                  <a:moveTo>
                    <a:pt x="20191" y="0"/>
                  </a:moveTo>
                  <a:lnTo>
                    <a:pt x="21207" y="0"/>
                  </a:lnTo>
                </a:path>
                <a:path w="21589" h="11430">
                  <a:moveTo>
                    <a:pt x="19175" y="2413"/>
                  </a:moveTo>
                  <a:lnTo>
                    <a:pt x="18286" y="2413"/>
                  </a:lnTo>
                  <a:lnTo>
                    <a:pt x="18286" y="1651"/>
                  </a:lnTo>
                  <a:lnTo>
                    <a:pt x="17270" y="1651"/>
                  </a:lnTo>
                  <a:lnTo>
                    <a:pt x="17270" y="762"/>
                  </a:lnTo>
                  <a:lnTo>
                    <a:pt x="16381" y="762"/>
                  </a:lnTo>
                </a:path>
                <a:path w="21589" h="11430">
                  <a:moveTo>
                    <a:pt x="15365" y="4064"/>
                  </a:moveTo>
                  <a:lnTo>
                    <a:pt x="14476" y="4064"/>
                  </a:lnTo>
                  <a:lnTo>
                    <a:pt x="14476" y="3175"/>
                  </a:lnTo>
                  <a:lnTo>
                    <a:pt x="13460" y="3175"/>
                  </a:lnTo>
                  <a:lnTo>
                    <a:pt x="12571" y="3175"/>
                  </a:lnTo>
                </a:path>
                <a:path w="21589" h="11430">
                  <a:moveTo>
                    <a:pt x="16381" y="4064"/>
                  </a:moveTo>
                  <a:lnTo>
                    <a:pt x="10540" y="6477"/>
                  </a:lnTo>
                  <a:lnTo>
                    <a:pt x="4825" y="8890"/>
                  </a:lnTo>
                  <a:lnTo>
                    <a:pt x="0" y="1143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2531591" y="1883681"/>
              <a:ext cx="16510" cy="7620"/>
            </a:xfrm>
            <a:custGeom>
              <a:avLst/>
              <a:gdLst/>
              <a:ahLst/>
              <a:cxnLst/>
              <a:rect l="l" t="t" r="r" b="b"/>
              <a:pathLst>
                <a:path w="16510" h="7619">
                  <a:moveTo>
                    <a:pt x="16254" y="0"/>
                  </a:moveTo>
                  <a:lnTo>
                    <a:pt x="9524" y="4191"/>
                  </a:lnTo>
                  <a:lnTo>
                    <a:pt x="2920" y="7366"/>
                  </a:lnTo>
                </a:path>
                <a:path w="16510" h="7619">
                  <a:moveTo>
                    <a:pt x="11555" y="0"/>
                  </a:moveTo>
                  <a:lnTo>
                    <a:pt x="5714" y="2540"/>
                  </a:lnTo>
                  <a:lnTo>
                    <a:pt x="0" y="571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2554576" y="1880506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1904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2549750" y="1880506"/>
              <a:ext cx="5080" cy="2540"/>
            </a:xfrm>
            <a:custGeom>
              <a:avLst/>
              <a:gdLst/>
              <a:ahLst/>
              <a:cxnLst/>
              <a:rect l="l" t="t" r="r" b="b"/>
              <a:pathLst>
                <a:path w="5080" h="2539">
                  <a:moveTo>
                    <a:pt x="4825" y="0"/>
                  </a:moveTo>
                  <a:lnTo>
                    <a:pt x="3936" y="762"/>
                  </a:lnTo>
                  <a:lnTo>
                    <a:pt x="2031" y="1651"/>
                  </a:lnTo>
                  <a:lnTo>
                    <a:pt x="0" y="241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2543147" y="1880506"/>
              <a:ext cx="13335" cy="3175"/>
            </a:xfrm>
            <a:custGeom>
              <a:avLst/>
              <a:gdLst/>
              <a:ahLst/>
              <a:cxnLst/>
              <a:rect l="l" t="t" r="r" b="b"/>
              <a:pathLst>
                <a:path w="13335" h="3175">
                  <a:moveTo>
                    <a:pt x="13333" y="0"/>
                  </a:moveTo>
                  <a:lnTo>
                    <a:pt x="11428" y="0"/>
                  </a:lnTo>
                  <a:lnTo>
                    <a:pt x="9524" y="762"/>
                  </a:lnTo>
                  <a:lnTo>
                    <a:pt x="7619" y="1651"/>
                  </a:lnTo>
                  <a:lnTo>
                    <a:pt x="5714" y="2413"/>
                  </a:lnTo>
                </a:path>
                <a:path w="13335" h="3175">
                  <a:moveTo>
                    <a:pt x="7619" y="0"/>
                  </a:moveTo>
                  <a:lnTo>
                    <a:pt x="5714" y="762"/>
                  </a:lnTo>
                  <a:lnTo>
                    <a:pt x="3809" y="762"/>
                  </a:lnTo>
                  <a:lnTo>
                    <a:pt x="2793" y="1651"/>
                  </a:lnTo>
                  <a:lnTo>
                    <a:pt x="1904" y="1651"/>
                  </a:lnTo>
                  <a:lnTo>
                    <a:pt x="0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2369553" y="1905780"/>
              <a:ext cx="125095" cy="27940"/>
            </a:xfrm>
            <a:custGeom>
              <a:avLst/>
              <a:gdLst/>
              <a:ahLst/>
              <a:cxnLst/>
              <a:rect l="l" t="t" r="r" b="b"/>
              <a:pathLst>
                <a:path w="125094" h="27939">
                  <a:moveTo>
                    <a:pt x="27810" y="21210"/>
                  </a:moveTo>
                  <a:lnTo>
                    <a:pt x="8635" y="25274"/>
                  </a:lnTo>
                </a:path>
                <a:path w="125094" h="27939">
                  <a:moveTo>
                    <a:pt x="18159" y="24512"/>
                  </a:moveTo>
                  <a:lnTo>
                    <a:pt x="888" y="27687"/>
                  </a:lnTo>
                </a:path>
                <a:path w="125094" h="27939">
                  <a:moveTo>
                    <a:pt x="18159" y="24512"/>
                  </a:moveTo>
                  <a:lnTo>
                    <a:pt x="0" y="27687"/>
                  </a:lnTo>
                </a:path>
                <a:path w="125094" h="27939">
                  <a:moveTo>
                    <a:pt x="124576" y="0"/>
                  </a:moveTo>
                  <a:lnTo>
                    <a:pt x="114035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2481684" y="1905018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60" h="2539">
                  <a:moveTo>
                    <a:pt x="9651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2477875" y="1907431"/>
              <a:ext cx="10160" cy="2540"/>
            </a:xfrm>
            <a:custGeom>
              <a:avLst/>
              <a:gdLst/>
              <a:ahLst/>
              <a:cxnLst/>
              <a:rect l="l" t="t" r="r" b="b"/>
              <a:pathLst>
                <a:path w="10160" h="2539">
                  <a:moveTo>
                    <a:pt x="9651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2500860" y="1900065"/>
              <a:ext cx="10160" cy="3810"/>
            </a:xfrm>
            <a:custGeom>
              <a:avLst/>
              <a:gdLst/>
              <a:ahLst/>
              <a:cxnLst/>
              <a:rect l="l" t="t" r="r" b="b"/>
              <a:pathLst>
                <a:path w="10160" h="3810">
                  <a:moveTo>
                    <a:pt x="8635" y="0"/>
                  </a:moveTo>
                  <a:lnTo>
                    <a:pt x="3809" y="2413"/>
                  </a:lnTo>
                </a:path>
                <a:path w="10160" h="3810">
                  <a:moveTo>
                    <a:pt x="9651" y="0"/>
                  </a:moveTo>
                  <a:lnTo>
                    <a:pt x="0" y="330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2499971" y="1899303"/>
              <a:ext cx="8890" cy="3175"/>
            </a:xfrm>
            <a:custGeom>
              <a:avLst/>
              <a:gdLst/>
              <a:ahLst/>
              <a:cxnLst/>
              <a:rect l="l" t="t" r="r" b="b"/>
              <a:pathLst>
                <a:path w="8889" h="3175">
                  <a:moveTo>
                    <a:pt x="8635" y="0"/>
                  </a:moveTo>
                  <a:lnTo>
                    <a:pt x="0" y="317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2509495" y="1894350"/>
              <a:ext cx="16510" cy="5715"/>
            </a:xfrm>
            <a:custGeom>
              <a:avLst/>
              <a:gdLst/>
              <a:ahLst/>
              <a:cxnLst/>
              <a:rect l="l" t="t" r="r" b="b"/>
              <a:pathLst>
                <a:path w="16510" h="5714">
                  <a:moveTo>
                    <a:pt x="16381" y="0"/>
                  </a:moveTo>
                  <a:lnTo>
                    <a:pt x="10540" y="2413"/>
                  </a:lnTo>
                  <a:lnTo>
                    <a:pt x="5841" y="4064"/>
                  </a:lnTo>
                  <a:lnTo>
                    <a:pt x="0" y="571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2510511" y="1893588"/>
              <a:ext cx="17780" cy="6985"/>
            </a:xfrm>
            <a:custGeom>
              <a:avLst/>
              <a:gdLst/>
              <a:ahLst/>
              <a:cxnLst/>
              <a:rect l="l" t="t" r="r" b="b"/>
              <a:pathLst>
                <a:path w="17780" h="6985">
                  <a:moveTo>
                    <a:pt x="17270" y="0"/>
                  </a:moveTo>
                  <a:lnTo>
                    <a:pt x="9524" y="3175"/>
                  </a:lnTo>
                  <a:lnTo>
                    <a:pt x="4825" y="4826"/>
                  </a:lnTo>
                  <a:lnTo>
                    <a:pt x="0" y="6477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2387712" y="1891937"/>
              <a:ext cx="138430" cy="38735"/>
            </a:xfrm>
            <a:custGeom>
              <a:avLst/>
              <a:gdLst/>
              <a:ahLst/>
              <a:cxnLst/>
              <a:rect l="l" t="t" r="r" b="b"/>
              <a:pathLst>
                <a:path w="138430" h="38735">
                  <a:moveTo>
                    <a:pt x="138163" y="0"/>
                  </a:moveTo>
                  <a:lnTo>
                    <a:pt x="134227" y="1651"/>
                  </a:lnTo>
                  <a:lnTo>
                    <a:pt x="129528" y="3175"/>
                  </a:lnTo>
                  <a:lnTo>
                    <a:pt x="120893" y="7366"/>
                  </a:lnTo>
                </a:path>
                <a:path w="138430" h="38735">
                  <a:moveTo>
                    <a:pt x="116956" y="10541"/>
                  </a:moveTo>
                  <a:lnTo>
                    <a:pt x="112258" y="12192"/>
                  </a:lnTo>
                  <a:lnTo>
                    <a:pt x="106416" y="13843"/>
                  </a:lnTo>
                </a:path>
                <a:path w="138430" h="38735">
                  <a:moveTo>
                    <a:pt x="113147" y="11430"/>
                  </a:moveTo>
                  <a:lnTo>
                    <a:pt x="108321" y="13081"/>
                  </a:lnTo>
                </a:path>
                <a:path w="138430" h="38735">
                  <a:moveTo>
                    <a:pt x="112258" y="10541"/>
                  </a:moveTo>
                  <a:lnTo>
                    <a:pt x="103622" y="13081"/>
                  </a:lnTo>
                </a:path>
                <a:path w="138430" h="38735">
                  <a:moveTo>
                    <a:pt x="108321" y="13081"/>
                  </a:moveTo>
                  <a:lnTo>
                    <a:pt x="99813" y="15494"/>
                  </a:lnTo>
                </a:path>
                <a:path w="138430" h="38735">
                  <a:moveTo>
                    <a:pt x="18286" y="34292"/>
                  </a:moveTo>
                  <a:lnTo>
                    <a:pt x="0" y="38356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2387712" y="1916322"/>
              <a:ext cx="59690" cy="13970"/>
            </a:xfrm>
            <a:custGeom>
              <a:avLst/>
              <a:gdLst/>
              <a:ahLst/>
              <a:cxnLst/>
              <a:rect l="l" t="t" r="r" b="b"/>
              <a:pathLst>
                <a:path w="59689" h="13969">
                  <a:moveTo>
                    <a:pt x="5714" y="12319"/>
                  </a:moveTo>
                  <a:lnTo>
                    <a:pt x="0" y="13970"/>
                  </a:lnTo>
                </a:path>
                <a:path w="59689" h="13969">
                  <a:moveTo>
                    <a:pt x="54732" y="2540"/>
                  </a:moveTo>
                  <a:lnTo>
                    <a:pt x="36445" y="5715"/>
                  </a:lnTo>
                </a:path>
                <a:path w="59689" h="13969">
                  <a:moveTo>
                    <a:pt x="59430" y="0"/>
                  </a:moveTo>
                  <a:lnTo>
                    <a:pt x="48890" y="2540"/>
                  </a:lnTo>
                </a:path>
                <a:path w="59689" h="13969">
                  <a:moveTo>
                    <a:pt x="54732" y="2540"/>
                  </a:moveTo>
                  <a:lnTo>
                    <a:pt x="44065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2393427" y="1907431"/>
              <a:ext cx="90170" cy="21590"/>
            </a:xfrm>
            <a:custGeom>
              <a:avLst/>
              <a:gdLst/>
              <a:ahLst/>
              <a:cxnLst/>
              <a:rect l="l" t="t" r="r" b="b"/>
              <a:pathLst>
                <a:path w="90169" h="21589">
                  <a:moveTo>
                    <a:pt x="90162" y="1651"/>
                  </a:moveTo>
                  <a:lnTo>
                    <a:pt x="84447" y="2413"/>
                  </a:lnTo>
                  <a:lnTo>
                    <a:pt x="75812" y="4826"/>
                  </a:lnTo>
                  <a:lnTo>
                    <a:pt x="67177" y="7366"/>
                  </a:lnTo>
                  <a:lnTo>
                    <a:pt x="57652" y="8890"/>
                  </a:lnTo>
                  <a:lnTo>
                    <a:pt x="49017" y="11430"/>
                  </a:lnTo>
                </a:path>
                <a:path w="90169" h="21589">
                  <a:moveTo>
                    <a:pt x="88257" y="0"/>
                  </a:moveTo>
                  <a:lnTo>
                    <a:pt x="79621" y="2413"/>
                  </a:lnTo>
                  <a:lnTo>
                    <a:pt x="70986" y="4826"/>
                  </a:lnTo>
                  <a:lnTo>
                    <a:pt x="63367" y="6477"/>
                  </a:lnTo>
                  <a:lnTo>
                    <a:pt x="53716" y="8890"/>
                  </a:lnTo>
                </a:path>
                <a:path w="90169" h="21589">
                  <a:moveTo>
                    <a:pt x="84447" y="2413"/>
                  </a:moveTo>
                  <a:lnTo>
                    <a:pt x="76828" y="4826"/>
                  </a:lnTo>
                  <a:lnTo>
                    <a:pt x="70097" y="6477"/>
                  </a:lnTo>
                  <a:lnTo>
                    <a:pt x="59557" y="8890"/>
                  </a:lnTo>
                  <a:lnTo>
                    <a:pt x="49017" y="11430"/>
                  </a:lnTo>
                </a:path>
                <a:path w="90169" h="21589">
                  <a:moveTo>
                    <a:pt x="43176" y="11430"/>
                  </a:moveTo>
                  <a:lnTo>
                    <a:pt x="30731" y="13843"/>
                  </a:lnTo>
                </a:path>
                <a:path w="90169" h="21589">
                  <a:moveTo>
                    <a:pt x="30731" y="13843"/>
                  </a:moveTo>
                  <a:lnTo>
                    <a:pt x="3936" y="19559"/>
                  </a:lnTo>
                </a:path>
                <a:path w="90169" h="21589">
                  <a:moveTo>
                    <a:pt x="30731" y="14605"/>
                  </a:moveTo>
                  <a:lnTo>
                    <a:pt x="12571" y="18797"/>
                  </a:lnTo>
                </a:path>
                <a:path w="90169" h="21589">
                  <a:moveTo>
                    <a:pt x="38350" y="13843"/>
                  </a:moveTo>
                  <a:lnTo>
                    <a:pt x="16381" y="17908"/>
                  </a:lnTo>
                  <a:lnTo>
                    <a:pt x="0" y="2121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2358886" y="1931055"/>
              <a:ext cx="19685" cy="4445"/>
            </a:xfrm>
            <a:custGeom>
              <a:avLst/>
              <a:gdLst/>
              <a:ahLst/>
              <a:cxnLst/>
              <a:rect l="l" t="t" r="r" b="b"/>
              <a:pathLst>
                <a:path w="19685" h="4444">
                  <a:moveTo>
                    <a:pt x="19302" y="0"/>
                  </a:moveTo>
                  <a:lnTo>
                    <a:pt x="0" y="40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2352283" y="1933468"/>
              <a:ext cx="18415" cy="5080"/>
            </a:xfrm>
            <a:custGeom>
              <a:avLst/>
              <a:gdLst/>
              <a:ahLst/>
              <a:cxnLst/>
              <a:rect l="l" t="t" r="r" b="b"/>
              <a:pathLst>
                <a:path w="18414" h="5080">
                  <a:moveTo>
                    <a:pt x="18159" y="0"/>
                  </a:moveTo>
                  <a:lnTo>
                    <a:pt x="0" y="4953"/>
                  </a:lnTo>
                </a:path>
                <a:path w="18414" h="5080">
                  <a:moveTo>
                    <a:pt x="17270" y="0"/>
                  </a:moveTo>
                  <a:lnTo>
                    <a:pt x="0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2333107" y="1938421"/>
              <a:ext cx="19685" cy="4445"/>
            </a:xfrm>
            <a:custGeom>
              <a:avLst/>
              <a:gdLst/>
              <a:ahLst/>
              <a:cxnLst/>
              <a:rect l="l" t="t" r="r" b="b"/>
              <a:pathLst>
                <a:path w="19685" h="4444">
                  <a:moveTo>
                    <a:pt x="0" y="4064"/>
                  </a:moveTo>
                  <a:lnTo>
                    <a:pt x="888" y="4064"/>
                  </a:lnTo>
                </a:path>
                <a:path w="19685" h="4444">
                  <a:moveTo>
                    <a:pt x="0" y="4064"/>
                  </a:moveTo>
                  <a:lnTo>
                    <a:pt x="888" y="4064"/>
                  </a:lnTo>
                </a:path>
                <a:path w="19685" h="4444">
                  <a:moveTo>
                    <a:pt x="19175" y="0"/>
                  </a:moveTo>
                  <a:lnTo>
                    <a:pt x="888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2328282" y="1935119"/>
              <a:ext cx="31115" cy="7620"/>
            </a:xfrm>
            <a:custGeom>
              <a:avLst/>
              <a:gdLst/>
              <a:ahLst/>
              <a:cxnLst/>
              <a:rect l="l" t="t" r="r" b="b"/>
              <a:pathLst>
                <a:path w="31114" h="7619">
                  <a:moveTo>
                    <a:pt x="30604" y="0"/>
                  </a:moveTo>
                  <a:lnTo>
                    <a:pt x="10540" y="4953"/>
                  </a:lnTo>
                  <a:lnTo>
                    <a:pt x="0" y="7366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2333996" y="1938421"/>
              <a:ext cx="18415" cy="4445"/>
            </a:xfrm>
            <a:custGeom>
              <a:avLst/>
              <a:gdLst/>
              <a:ahLst/>
              <a:cxnLst/>
              <a:rect l="l" t="t" r="r" b="b"/>
              <a:pathLst>
                <a:path w="18414" h="4444">
                  <a:moveTo>
                    <a:pt x="18286" y="0"/>
                  </a:moveTo>
                  <a:lnTo>
                    <a:pt x="0" y="406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2228469" y="1970300"/>
              <a:ext cx="16510" cy="10160"/>
            </a:xfrm>
            <a:custGeom>
              <a:avLst/>
              <a:gdLst/>
              <a:ahLst/>
              <a:cxnLst/>
              <a:rect l="l" t="t" r="r" b="b"/>
              <a:pathLst>
                <a:path w="16510" h="10160">
                  <a:moveTo>
                    <a:pt x="0" y="9779"/>
                  </a:moveTo>
                  <a:lnTo>
                    <a:pt x="16381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2228469" y="1970300"/>
              <a:ext cx="15875" cy="10795"/>
            </a:xfrm>
            <a:custGeom>
              <a:avLst/>
              <a:gdLst/>
              <a:ahLst/>
              <a:cxnLst/>
              <a:rect l="l" t="t" r="r" b="b"/>
              <a:pathLst>
                <a:path w="15875" h="10794">
                  <a:moveTo>
                    <a:pt x="0" y="10541"/>
                  </a:moveTo>
                  <a:lnTo>
                    <a:pt x="1536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1968599" y="1970300"/>
              <a:ext cx="271780" cy="145415"/>
            </a:xfrm>
            <a:custGeom>
              <a:avLst/>
              <a:gdLst/>
              <a:ahLst/>
              <a:cxnLst/>
              <a:rect l="l" t="t" r="r" b="b"/>
              <a:pathLst>
                <a:path w="271780" h="145414">
                  <a:moveTo>
                    <a:pt x="255171" y="10541"/>
                  </a:moveTo>
                  <a:lnTo>
                    <a:pt x="271425" y="0"/>
                  </a:lnTo>
                </a:path>
                <a:path w="271780" h="145414">
                  <a:moveTo>
                    <a:pt x="5765" y="762"/>
                  </a:moveTo>
                  <a:lnTo>
                    <a:pt x="0" y="4826"/>
                  </a:lnTo>
                </a:path>
                <a:path w="271780" h="145414">
                  <a:moveTo>
                    <a:pt x="136182" y="33403"/>
                  </a:moveTo>
                  <a:lnTo>
                    <a:pt x="125642" y="35816"/>
                  </a:lnTo>
                </a:path>
                <a:path w="271780" h="145414">
                  <a:moveTo>
                    <a:pt x="261774" y="119133"/>
                  </a:moveTo>
                  <a:lnTo>
                    <a:pt x="218725" y="14517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2187324" y="2139983"/>
              <a:ext cx="33655" cy="1270"/>
            </a:xfrm>
            <a:custGeom>
              <a:avLst/>
              <a:gdLst/>
              <a:ahLst/>
              <a:cxnLst/>
              <a:rect l="l" t="t" r="r" b="b"/>
              <a:pathLst>
                <a:path w="33655" h="1269">
                  <a:moveTo>
                    <a:pt x="-13716" y="381"/>
                  </a:moveTo>
                  <a:lnTo>
                    <a:pt x="47241" y="381"/>
                  </a:lnTo>
                </a:path>
              </a:pathLst>
            </a:custGeom>
            <a:ln w="2819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2184403" y="2143285"/>
              <a:ext cx="27305" cy="2540"/>
            </a:xfrm>
            <a:custGeom>
              <a:avLst/>
              <a:gdLst/>
              <a:ahLst/>
              <a:cxnLst/>
              <a:rect l="l" t="t" r="r" b="b"/>
              <a:pathLst>
                <a:path w="27305" h="2539">
                  <a:moveTo>
                    <a:pt x="26794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2187324" y="2106580"/>
              <a:ext cx="18415" cy="11430"/>
            </a:xfrm>
            <a:custGeom>
              <a:avLst/>
              <a:gdLst/>
              <a:ahLst/>
              <a:cxnLst/>
              <a:rect l="l" t="t" r="r" b="b"/>
              <a:pathLst>
                <a:path w="18414" h="11430">
                  <a:moveTo>
                    <a:pt x="0" y="11303"/>
                  </a:moveTo>
                  <a:lnTo>
                    <a:pt x="18159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2174752" y="2139983"/>
              <a:ext cx="61594" cy="1905"/>
            </a:xfrm>
            <a:custGeom>
              <a:avLst/>
              <a:gdLst/>
              <a:ahLst/>
              <a:cxnLst/>
              <a:rect l="l" t="t" r="r" b="b"/>
              <a:pathLst>
                <a:path w="61594" h="1905">
                  <a:moveTo>
                    <a:pt x="-13716" y="825"/>
                  </a:moveTo>
                  <a:lnTo>
                    <a:pt x="75179" y="825"/>
                  </a:lnTo>
                </a:path>
              </a:pathLst>
            </a:custGeom>
            <a:ln w="2908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2205484" y="2095149"/>
              <a:ext cx="19685" cy="11430"/>
            </a:xfrm>
            <a:custGeom>
              <a:avLst/>
              <a:gdLst/>
              <a:ahLst/>
              <a:cxnLst/>
              <a:rect l="l" t="t" r="r" b="b"/>
              <a:pathLst>
                <a:path w="19685" h="11430">
                  <a:moveTo>
                    <a:pt x="0" y="11430"/>
                  </a:moveTo>
                  <a:lnTo>
                    <a:pt x="1917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2220849" y="2140745"/>
              <a:ext cx="16510" cy="1270"/>
            </a:xfrm>
            <a:custGeom>
              <a:avLst/>
              <a:gdLst/>
              <a:ahLst/>
              <a:cxnLst/>
              <a:rect l="l" t="t" r="r" b="b"/>
              <a:pathLst>
                <a:path w="16510" h="1269">
                  <a:moveTo>
                    <a:pt x="16254" y="889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2217040" y="2136681"/>
              <a:ext cx="76200" cy="6985"/>
            </a:xfrm>
            <a:custGeom>
              <a:avLst/>
              <a:gdLst/>
              <a:ahLst/>
              <a:cxnLst/>
              <a:rect l="l" t="t" r="r" b="b"/>
              <a:pathLst>
                <a:path w="76200" h="6985">
                  <a:moveTo>
                    <a:pt x="-13716" y="3302"/>
                  </a:moveTo>
                  <a:lnTo>
                    <a:pt x="89402" y="3302"/>
                  </a:lnTo>
                </a:path>
              </a:pathLst>
            </a:custGeom>
            <a:ln w="3403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2211198" y="2143285"/>
              <a:ext cx="6350" cy="0"/>
            </a:xfrm>
            <a:custGeom>
              <a:avLst/>
              <a:gdLst/>
              <a:ahLst/>
              <a:cxnLst/>
              <a:rect l="l" t="t" r="r" b="b"/>
              <a:pathLst>
                <a:path w="6350">
                  <a:moveTo>
                    <a:pt x="2920" y="-13716"/>
                  </a:moveTo>
                  <a:lnTo>
                    <a:pt x="2920" y="13716"/>
                  </a:lnTo>
                </a:path>
              </a:pathLst>
            </a:custGeom>
            <a:ln w="584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2275454" y="2059206"/>
              <a:ext cx="13970" cy="7620"/>
            </a:xfrm>
            <a:custGeom>
              <a:avLst/>
              <a:gdLst/>
              <a:ahLst/>
              <a:cxnLst/>
              <a:rect l="l" t="t" r="r" b="b"/>
              <a:pathLst>
                <a:path w="13969" h="7619">
                  <a:moveTo>
                    <a:pt x="0" y="7366"/>
                  </a:moveTo>
                  <a:lnTo>
                    <a:pt x="13460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2230373" y="2052602"/>
              <a:ext cx="71120" cy="36830"/>
            </a:xfrm>
            <a:custGeom>
              <a:avLst/>
              <a:gdLst/>
              <a:ahLst/>
              <a:cxnLst/>
              <a:rect l="l" t="t" r="r" b="b"/>
              <a:pathLst>
                <a:path w="71119" h="36830">
                  <a:moveTo>
                    <a:pt x="58541" y="6604"/>
                  </a:moveTo>
                  <a:lnTo>
                    <a:pt x="70986" y="0"/>
                  </a:lnTo>
                </a:path>
                <a:path w="71119" h="36830">
                  <a:moveTo>
                    <a:pt x="0" y="36832"/>
                  </a:moveTo>
                  <a:lnTo>
                    <a:pt x="1015" y="36832"/>
                  </a:lnTo>
                </a:path>
                <a:path w="71119" h="36830">
                  <a:moveTo>
                    <a:pt x="53716" y="7366"/>
                  </a:moveTo>
                  <a:lnTo>
                    <a:pt x="43176" y="13081"/>
                  </a:lnTo>
                  <a:lnTo>
                    <a:pt x="1015" y="368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2224659" y="2066573"/>
              <a:ext cx="50800" cy="28575"/>
            </a:xfrm>
            <a:custGeom>
              <a:avLst/>
              <a:gdLst/>
              <a:ahLst/>
              <a:cxnLst/>
              <a:rect l="l" t="t" r="r" b="b"/>
              <a:pathLst>
                <a:path w="50800" h="28575">
                  <a:moveTo>
                    <a:pt x="0" y="28576"/>
                  </a:moveTo>
                  <a:lnTo>
                    <a:pt x="12444" y="21210"/>
                  </a:lnTo>
                  <a:lnTo>
                    <a:pt x="25016" y="13843"/>
                  </a:lnTo>
                  <a:lnTo>
                    <a:pt x="38350" y="7366"/>
                  </a:lnTo>
                  <a:lnTo>
                    <a:pt x="50795" y="0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2163323" y="2115471"/>
              <a:ext cx="24130" cy="33020"/>
            </a:xfrm>
            <a:custGeom>
              <a:avLst/>
              <a:gdLst/>
              <a:ahLst/>
              <a:cxnLst/>
              <a:rect l="l" t="t" r="r" b="b"/>
              <a:pathLst>
                <a:path w="24130" h="33019">
                  <a:moveTo>
                    <a:pt x="24000" y="0"/>
                  </a:moveTo>
                  <a:lnTo>
                    <a:pt x="2793" y="13843"/>
                  </a:lnTo>
                </a:path>
                <a:path w="24130" h="33019">
                  <a:moveTo>
                    <a:pt x="0" y="32641"/>
                  </a:moveTo>
                  <a:lnTo>
                    <a:pt x="21080" y="302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2168149" y="2130204"/>
              <a:ext cx="1905" cy="9525"/>
            </a:xfrm>
            <a:custGeom>
              <a:avLst/>
              <a:gdLst/>
              <a:ahLst/>
              <a:cxnLst/>
              <a:rect l="l" t="t" r="r" b="b"/>
              <a:pathLst>
                <a:path w="1905" h="9525">
                  <a:moveTo>
                    <a:pt x="888" y="0"/>
                  </a:moveTo>
                  <a:lnTo>
                    <a:pt x="0" y="762"/>
                  </a:lnTo>
                </a:path>
                <a:path w="1905" h="9525">
                  <a:moveTo>
                    <a:pt x="0" y="8128"/>
                  </a:moveTo>
                  <a:lnTo>
                    <a:pt x="888" y="9017"/>
                  </a:lnTo>
                </a:path>
                <a:path w="1905" h="9525">
                  <a:moveTo>
                    <a:pt x="888" y="0"/>
                  </a:moveTo>
                  <a:lnTo>
                    <a:pt x="888" y="762"/>
                  </a:lnTo>
                  <a:lnTo>
                    <a:pt x="1904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2169038" y="2117884"/>
              <a:ext cx="18415" cy="22225"/>
            </a:xfrm>
            <a:custGeom>
              <a:avLst/>
              <a:gdLst/>
              <a:ahLst/>
              <a:cxnLst/>
              <a:rect l="l" t="t" r="r" b="b"/>
              <a:pathLst>
                <a:path w="18414" h="22225">
                  <a:moveTo>
                    <a:pt x="3809" y="22099"/>
                  </a:moveTo>
                  <a:lnTo>
                    <a:pt x="18286" y="22099"/>
                  </a:lnTo>
                </a:path>
                <a:path w="18414" h="22225">
                  <a:moveTo>
                    <a:pt x="2920" y="18035"/>
                  </a:moveTo>
                  <a:lnTo>
                    <a:pt x="2920" y="18797"/>
                  </a:lnTo>
                  <a:lnTo>
                    <a:pt x="2920" y="19686"/>
                  </a:lnTo>
                  <a:lnTo>
                    <a:pt x="2920" y="20448"/>
                  </a:lnTo>
                  <a:lnTo>
                    <a:pt x="3809" y="20448"/>
                  </a:lnTo>
                  <a:lnTo>
                    <a:pt x="3809" y="21337"/>
                  </a:lnTo>
                  <a:lnTo>
                    <a:pt x="3809" y="22099"/>
                  </a:lnTo>
                </a:path>
                <a:path w="18414" h="22225">
                  <a:moveTo>
                    <a:pt x="1904" y="21337"/>
                  </a:moveTo>
                  <a:lnTo>
                    <a:pt x="3809" y="22099"/>
                  </a:lnTo>
                </a:path>
                <a:path w="18414" h="22225">
                  <a:moveTo>
                    <a:pt x="0" y="12319"/>
                  </a:moveTo>
                  <a:lnTo>
                    <a:pt x="18286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2171959" y="2139983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2154434" y="2133061"/>
              <a:ext cx="27940" cy="1270"/>
            </a:xfrm>
            <a:custGeom>
              <a:avLst/>
              <a:gdLst/>
              <a:ahLst/>
              <a:cxnLst/>
              <a:rect l="l" t="t" r="r" b="b"/>
              <a:pathLst>
                <a:path w="27939" h="1269">
                  <a:moveTo>
                    <a:pt x="0" y="0"/>
                  </a:moveTo>
                  <a:lnTo>
                    <a:pt x="27429" y="0"/>
                  </a:lnTo>
                </a:path>
                <a:path w="27939" h="1269">
                  <a:moveTo>
                    <a:pt x="0" y="825"/>
                  </a:moveTo>
                  <a:lnTo>
                    <a:pt x="27429" y="825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2168149" y="2130966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904" y="0"/>
                  </a:moveTo>
                  <a:lnTo>
                    <a:pt x="888" y="889"/>
                  </a:lnTo>
                  <a:lnTo>
                    <a:pt x="888" y="1651"/>
                  </a:ln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2140338" y="2129314"/>
              <a:ext cx="31750" cy="20955"/>
            </a:xfrm>
            <a:custGeom>
              <a:avLst/>
              <a:gdLst/>
              <a:ahLst/>
              <a:cxnLst/>
              <a:rect l="l" t="t" r="r" b="b"/>
              <a:pathLst>
                <a:path w="31750" h="20955">
                  <a:moveTo>
                    <a:pt x="27810" y="4953"/>
                  </a:moveTo>
                  <a:lnTo>
                    <a:pt x="28699" y="5715"/>
                  </a:lnTo>
                  <a:lnTo>
                    <a:pt x="28699" y="6604"/>
                  </a:lnTo>
                  <a:lnTo>
                    <a:pt x="29715" y="6604"/>
                  </a:lnTo>
                  <a:lnTo>
                    <a:pt x="30604" y="6604"/>
                  </a:lnTo>
                  <a:lnTo>
                    <a:pt x="31620" y="6604"/>
                  </a:lnTo>
                </a:path>
                <a:path w="31750" h="20955">
                  <a:moveTo>
                    <a:pt x="28699" y="9906"/>
                  </a:moveTo>
                  <a:lnTo>
                    <a:pt x="29715" y="9906"/>
                  </a:lnTo>
                  <a:lnTo>
                    <a:pt x="30604" y="10668"/>
                  </a:lnTo>
                  <a:lnTo>
                    <a:pt x="31620" y="10668"/>
                  </a:lnTo>
                </a:path>
                <a:path w="31750" h="20955">
                  <a:moveTo>
                    <a:pt x="24889" y="889"/>
                  </a:moveTo>
                  <a:lnTo>
                    <a:pt x="25778" y="0"/>
                  </a:lnTo>
                </a:path>
                <a:path w="31750" h="20955">
                  <a:moveTo>
                    <a:pt x="3809" y="16384"/>
                  </a:moveTo>
                  <a:lnTo>
                    <a:pt x="4698" y="15621"/>
                  </a:lnTo>
                  <a:lnTo>
                    <a:pt x="4698" y="14732"/>
                  </a:lnTo>
                  <a:lnTo>
                    <a:pt x="5714" y="13970"/>
                  </a:lnTo>
                </a:path>
                <a:path w="31750" h="20955">
                  <a:moveTo>
                    <a:pt x="5714" y="13970"/>
                  </a:moveTo>
                  <a:lnTo>
                    <a:pt x="6603" y="13081"/>
                  </a:lnTo>
                  <a:lnTo>
                    <a:pt x="7619" y="13081"/>
                  </a:lnTo>
                </a:path>
                <a:path w="31750" h="20955">
                  <a:moveTo>
                    <a:pt x="12444" y="9017"/>
                  </a:moveTo>
                  <a:lnTo>
                    <a:pt x="7619" y="13081"/>
                  </a:lnTo>
                </a:path>
                <a:path w="31750" h="20955">
                  <a:moveTo>
                    <a:pt x="3809" y="16384"/>
                  </a:moveTo>
                  <a:lnTo>
                    <a:pt x="0" y="20448"/>
                  </a:lnTo>
                </a:path>
                <a:path w="31750" h="20955">
                  <a:moveTo>
                    <a:pt x="6603" y="20448"/>
                  </a:moveTo>
                  <a:lnTo>
                    <a:pt x="22984" y="1879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2141227" y="2149763"/>
              <a:ext cx="5715" cy="0"/>
            </a:xfrm>
            <a:custGeom>
              <a:avLst/>
              <a:gdLst/>
              <a:ahLst/>
              <a:cxnLst/>
              <a:rect l="l" t="t" r="r" b="b"/>
              <a:pathLst>
                <a:path w="5714">
                  <a:moveTo>
                    <a:pt x="2857" y="-13716"/>
                  </a:moveTo>
                  <a:lnTo>
                    <a:pt x="2857" y="13716"/>
                  </a:lnTo>
                </a:path>
              </a:pathLst>
            </a:custGeom>
            <a:ln w="571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2152783" y="2130204"/>
              <a:ext cx="12700" cy="8255"/>
            </a:xfrm>
            <a:custGeom>
              <a:avLst/>
              <a:gdLst/>
              <a:ahLst/>
              <a:cxnLst/>
              <a:rect l="l" t="t" r="r" b="b"/>
              <a:pathLst>
                <a:path w="12700" h="8255">
                  <a:moveTo>
                    <a:pt x="12444" y="0"/>
                  </a:moveTo>
                  <a:lnTo>
                    <a:pt x="0" y="8128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2135513" y="1988209"/>
              <a:ext cx="67310" cy="164465"/>
            </a:xfrm>
            <a:custGeom>
              <a:avLst/>
              <a:gdLst/>
              <a:ahLst/>
              <a:cxnLst/>
              <a:rect l="l" t="t" r="r" b="b"/>
              <a:pathLst>
                <a:path w="67310" h="164464">
                  <a:moveTo>
                    <a:pt x="32636" y="142757"/>
                  </a:moveTo>
                  <a:lnTo>
                    <a:pt x="31620" y="143646"/>
                  </a:lnTo>
                </a:path>
                <a:path w="67310" h="164464">
                  <a:moveTo>
                    <a:pt x="31620" y="143646"/>
                  </a:moveTo>
                  <a:lnTo>
                    <a:pt x="30604" y="144408"/>
                  </a:lnTo>
                  <a:lnTo>
                    <a:pt x="30604" y="146059"/>
                  </a:lnTo>
                  <a:lnTo>
                    <a:pt x="30604" y="146821"/>
                  </a:lnTo>
                  <a:lnTo>
                    <a:pt x="30604" y="148472"/>
                  </a:lnTo>
                </a:path>
                <a:path w="67310" h="164464">
                  <a:moveTo>
                    <a:pt x="30604" y="148472"/>
                  </a:moveTo>
                  <a:lnTo>
                    <a:pt x="31620" y="149361"/>
                  </a:lnTo>
                  <a:lnTo>
                    <a:pt x="32636" y="150123"/>
                  </a:lnTo>
                </a:path>
                <a:path w="67310" h="164464">
                  <a:moveTo>
                    <a:pt x="5714" y="161554"/>
                  </a:moveTo>
                  <a:lnTo>
                    <a:pt x="3809" y="161554"/>
                  </a:lnTo>
                  <a:lnTo>
                    <a:pt x="2793" y="162443"/>
                  </a:lnTo>
                  <a:lnTo>
                    <a:pt x="1904" y="163205"/>
                  </a:lnTo>
                  <a:lnTo>
                    <a:pt x="0" y="163967"/>
                  </a:lnTo>
                </a:path>
                <a:path w="67310" h="164464">
                  <a:moveTo>
                    <a:pt x="67050" y="0"/>
                  </a:moveTo>
                  <a:lnTo>
                    <a:pt x="45081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2283201" y="1981604"/>
              <a:ext cx="13970" cy="0"/>
            </a:xfrm>
            <a:custGeom>
              <a:avLst/>
              <a:gdLst/>
              <a:ahLst/>
              <a:cxnLst/>
              <a:rect l="l" t="t" r="r" b="b"/>
              <a:pathLst>
                <a:path w="13969">
                  <a:moveTo>
                    <a:pt x="6730" y="-13716"/>
                  </a:moveTo>
                  <a:lnTo>
                    <a:pt x="6730" y="13716"/>
                  </a:lnTo>
                </a:path>
              </a:pathLst>
            </a:custGeom>
            <a:ln w="1346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2275454" y="1979191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38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2296662" y="1981604"/>
              <a:ext cx="13335" cy="1270"/>
            </a:xfrm>
            <a:custGeom>
              <a:avLst/>
              <a:gdLst/>
              <a:ahLst/>
              <a:cxnLst/>
              <a:rect l="l" t="t" r="r" b="b"/>
              <a:pathLst>
                <a:path w="13335" h="1269">
                  <a:moveTo>
                    <a:pt x="0" y="0"/>
                  </a:moveTo>
                  <a:lnTo>
                    <a:pt x="13333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2291836" y="1979191"/>
              <a:ext cx="15875" cy="1270"/>
            </a:xfrm>
            <a:custGeom>
              <a:avLst/>
              <a:gdLst/>
              <a:ahLst/>
              <a:cxnLst/>
              <a:rect l="l" t="t" r="r" b="b"/>
              <a:pathLst>
                <a:path w="15875" h="1269">
                  <a:moveTo>
                    <a:pt x="0" y="0"/>
                  </a:moveTo>
                  <a:lnTo>
                    <a:pt x="15365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2208404" y="1987320"/>
              <a:ext cx="3175" cy="0"/>
            </a:xfrm>
            <a:custGeom>
              <a:avLst/>
              <a:gdLst/>
              <a:ahLst/>
              <a:cxnLst/>
              <a:rect l="l" t="t" r="r" b="b"/>
              <a:pathLst>
                <a:path w="3175">
                  <a:moveTo>
                    <a:pt x="1396" y="-13716"/>
                  </a:moveTo>
                  <a:lnTo>
                    <a:pt x="1396" y="137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2202563" y="1987320"/>
              <a:ext cx="6350" cy="1270"/>
            </a:xfrm>
            <a:custGeom>
              <a:avLst/>
              <a:gdLst/>
              <a:ahLst/>
              <a:cxnLst/>
              <a:rect l="l" t="t" r="r" b="b"/>
              <a:pathLst>
                <a:path w="6350" h="1269">
                  <a:moveTo>
                    <a:pt x="5841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2227580" y="1981604"/>
              <a:ext cx="25400" cy="1270"/>
            </a:xfrm>
            <a:custGeom>
              <a:avLst/>
              <a:gdLst/>
              <a:ahLst/>
              <a:cxnLst/>
              <a:rect l="l" t="t" r="r" b="b"/>
              <a:pathLst>
                <a:path w="25400" h="1269">
                  <a:moveTo>
                    <a:pt x="24889" y="0"/>
                  </a:moveTo>
                  <a:lnTo>
                    <a:pt x="0" y="889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2228469" y="1980080"/>
              <a:ext cx="16510" cy="0"/>
            </a:xfrm>
            <a:custGeom>
              <a:avLst/>
              <a:gdLst/>
              <a:ahLst/>
              <a:cxnLst/>
              <a:rect l="l" t="t" r="r" b="b"/>
              <a:pathLst>
                <a:path w="16510">
                  <a:moveTo>
                    <a:pt x="0" y="0"/>
                  </a:moveTo>
                  <a:lnTo>
                    <a:pt x="16381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2252469" y="1981604"/>
              <a:ext cx="31115" cy="0"/>
            </a:xfrm>
            <a:custGeom>
              <a:avLst/>
              <a:gdLst/>
              <a:ahLst/>
              <a:cxnLst/>
              <a:rect l="l" t="t" r="r" b="b"/>
              <a:pathLst>
                <a:path w="31114">
                  <a:moveTo>
                    <a:pt x="30731" y="0"/>
                  </a:moveTo>
                  <a:lnTo>
                    <a:pt x="0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2244850" y="1979191"/>
              <a:ext cx="31115" cy="1270"/>
            </a:xfrm>
            <a:custGeom>
              <a:avLst/>
              <a:gdLst/>
              <a:ahLst/>
              <a:cxnLst/>
              <a:rect l="l" t="t" r="r" b="b"/>
              <a:pathLst>
                <a:path w="31114" h="1269">
                  <a:moveTo>
                    <a:pt x="0" y="889"/>
                  </a:moveTo>
                  <a:lnTo>
                    <a:pt x="15365" y="0"/>
                  </a:lnTo>
                  <a:lnTo>
                    <a:pt x="306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2217928" y="1986557"/>
              <a:ext cx="6985" cy="0"/>
            </a:xfrm>
            <a:custGeom>
              <a:avLst/>
              <a:gdLst/>
              <a:ahLst/>
              <a:cxnLst/>
              <a:rect l="l" t="t" r="r" b="b"/>
              <a:pathLst>
                <a:path w="6985">
                  <a:moveTo>
                    <a:pt x="3365" y="-13716"/>
                  </a:moveTo>
                  <a:lnTo>
                    <a:pt x="3365" y="13716"/>
                  </a:lnTo>
                </a:path>
              </a:pathLst>
            </a:custGeom>
            <a:ln w="67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2226564" y="1982493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2228469" y="1980080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2227580" y="19824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2226564" y="1980842"/>
              <a:ext cx="1905" cy="1905"/>
            </a:xfrm>
            <a:custGeom>
              <a:avLst/>
              <a:gdLst/>
              <a:ahLst/>
              <a:cxnLst/>
              <a:rect l="l" t="t" r="r" b="b"/>
              <a:pathLst>
                <a:path w="1905" h="1905">
                  <a:moveTo>
                    <a:pt x="1904" y="0"/>
                  </a:moveTo>
                  <a:lnTo>
                    <a:pt x="0" y="165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2226564" y="1982493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2222754" y="1981604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1015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2222754" y="1983255"/>
              <a:ext cx="0" cy="3810"/>
            </a:xfrm>
            <a:custGeom>
              <a:avLst/>
              <a:gdLst/>
              <a:ahLst/>
              <a:cxnLst/>
              <a:rect l="l" t="t" r="r" b="b"/>
              <a:pathLst>
                <a:path h="3810">
                  <a:moveTo>
                    <a:pt x="-13714" y="1651"/>
                  </a:moveTo>
                  <a:lnTo>
                    <a:pt x="13714" y="1651"/>
                  </a:lnTo>
                </a:path>
              </a:pathLst>
            </a:custGeom>
            <a:ln w="33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2225675" y="1983255"/>
              <a:ext cx="1270" cy="0"/>
            </a:xfrm>
            <a:custGeom>
              <a:avLst/>
              <a:gdLst/>
              <a:ahLst/>
              <a:cxnLst/>
              <a:rect l="l" t="t" r="r" b="b"/>
              <a:pathLst>
                <a:path w="1269">
                  <a:moveTo>
                    <a:pt x="0" y="0"/>
                  </a:moveTo>
                  <a:lnTo>
                    <a:pt x="88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2223770" y="1983255"/>
              <a:ext cx="1905" cy="0"/>
            </a:xfrm>
            <a:custGeom>
              <a:avLst/>
              <a:gdLst/>
              <a:ahLst/>
              <a:cxnLst/>
              <a:rect l="l" t="t" r="r" b="b"/>
              <a:pathLst>
                <a:path w="1905">
                  <a:moveTo>
                    <a:pt x="0" y="0"/>
                  </a:moveTo>
                  <a:lnTo>
                    <a:pt x="190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2211198" y="1980842"/>
              <a:ext cx="15875" cy="6985"/>
            </a:xfrm>
            <a:custGeom>
              <a:avLst/>
              <a:gdLst/>
              <a:ahLst/>
              <a:cxnLst/>
              <a:rect l="l" t="t" r="r" b="b"/>
              <a:pathLst>
                <a:path w="15875" h="6985">
                  <a:moveTo>
                    <a:pt x="11555" y="2413"/>
                  </a:moveTo>
                  <a:lnTo>
                    <a:pt x="12571" y="2413"/>
                  </a:lnTo>
                </a:path>
                <a:path w="15875" h="6985">
                  <a:moveTo>
                    <a:pt x="5841" y="5715"/>
                  </a:moveTo>
                  <a:lnTo>
                    <a:pt x="6730" y="5715"/>
                  </a:lnTo>
                </a:path>
                <a:path w="15875" h="6985">
                  <a:moveTo>
                    <a:pt x="5841" y="5715"/>
                  </a:moveTo>
                  <a:lnTo>
                    <a:pt x="0" y="6477"/>
                  </a:lnTo>
                </a:path>
                <a:path w="15875" h="6985">
                  <a:moveTo>
                    <a:pt x="12571" y="0"/>
                  </a:moveTo>
                  <a:lnTo>
                    <a:pt x="13460" y="0"/>
                  </a:lnTo>
                  <a:lnTo>
                    <a:pt x="14476" y="0"/>
                  </a:lnTo>
                  <a:lnTo>
                    <a:pt x="15365" y="76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2227580" y="1980080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888" y="0"/>
                  </a:moveTo>
                  <a:lnTo>
                    <a:pt x="888" y="762"/>
                  </a:lnTo>
                  <a:lnTo>
                    <a:pt x="0" y="1524"/>
                  </a:lnTo>
                  <a:lnTo>
                    <a:pt x="0" y="2413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2223770" y="198084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381"/>
                  </a:moveTo>
                  <a:lnTo>
                    <a:pt x="13714" y="38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2222754" y="1981604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5">
                  <a:moveTo>
                    <a:pt x="-13714" y="825"/>
                  </a:moveTo>
                  <a:lnTo>
                    <a:pt x="13714" y="82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2156593" y="1990622"/>
              <a:ext cx="24130" cy="3810"/>
            </a:xfrm>
            <a:custGeom>
              <a:avLst/>
              <a:gdLst/>
              <a:ahLst/>
              <a:cxnLst/>
              <a:rect l="l" t="t" r="r" b="b"/>
              <a:pathLst>
                <a:path w="24130" h="3810">
                  <a:moveTo>
                    <a:pt x="24000" y="0"/>
                  </a:moveTo>
                  <a:lnTo>
                    <a:pt x="0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2164212" y="1991511"/>
              <a:ext cx="8890" cy="1905"/>
            </a:xfrm>
            <a:custGeom>
              <a:avLst/>
              <a:gdLst/>
              <a:ahLst/>
              <a:cxnLst/>
              <a:rect l="l" t="t" r="r" b="b"/>
              <a:pathLst>
                <a:path w="8889" h="1905">
                  <a:moveTo>
                    <a:pt x="8635" y="0"/>
                  </a:moveTo>
                  <a:lnTo>
                    <a:pt x="0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2118242" y="1990622"/>
              <a:ext cx="62865" cy="10160"/>
            </a:xfrm>
            <a:custGeom>
              <a:avLst/>
              <a:gdLst/>
              <a:ahLst/>
              <a:cxnLst/>
              <a:rect l="l" t="t" r="r" b="b"/>
              <a:pathLst>
                <a:path w="62864" h="10160">
                  <a:moveTo>
                    <a:pt x="62351" y="0"/>
                  </a:moveTo>
                  <a:lnTo>
                    <a:pt x="54605" y="889"/>
                  </a:lnTo>
                </a:path>
                <a:path w="62864" h="10160">
                  <a:moveTo>
                    <a:pt x="20064" y="6604"/>
                  </a:moveTo>
                  <a:lnTo>
                    <a:pt x="13460" y="7366"/>
                  </a:lnTo>
                  <a:lnTo>
                    <a:pt x="0" y="977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2104781" y="1993035"/>
              <a:ext cx="59690" cy="10795"/>
            </a:xfrm>
            <a:custGeom>
              <a:avLst/>
              <a:gdLst/>
              <a:ahLst/>
              <a:cxnLst/>
              <a:rect l="l" t="t" r="r" b="b"/>
              <a:pathLst>
                <a:path w="59689" h="10794">
                  <a:moveTo>
                    <a:pt x="59430" y="0"/>
                  </a:moveTo>
                  <a:lnTo>
                    <a:pt x="50795" y="889"/>
                  </a:lnTo>
                  <a:lnTo>
                    <a:pt x="43176" y="2540"/>
                  </a:lnTo>
                  <a:lnTo>
                    <a:pt x="34540" y="3302"/>
                  </a:lnTo>
                  <a:lnTo>
                    <a:pt x="25905" y="4953"/>
                  </a:lnTo>
                  <a:lnTo>
                    <a:pt x="18286" y="6604"/>
                  </a:lnTo>
                  <a:lnTo>
                    <a:pt x="9651" y="8255"/>
                  </a:lnTo>
                  <a:lnTo>
                    <a:pt x="0" y="10668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1989704" y="2016785"/>
              <a:ext cx="64769" cy="24130"/>
            </a:xfrm>
            <a:custGeom>
              <a:avLst/>
              <a:gdLst/>
              <a:ahLst/>
              <a:cxnLst/>
              <a:rect l="l" t="t" r="r" b="b"/>
              <a:pathLst>
                <a:path w="64769" h="24130">
                  <a:moveTo>
                    <a:pt x="64256" y="0"/>
                  </a:moveTo>
                  <a:lnTo>
                    <a:pt x="53703" y="3175"/>
                  </a:lnTo>
                </a:path>
                <a:path w="64769" h="24130">
                  <a:moveTo>
                    <a:pt x="10552" y="18797"/>
                  </a:moveTo>
                  <a:lnTo>
                    <a:pt x="0" y="236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2000257" y="2019961"/>
              <a:ext cx="43180" cy="15875"/>
            </a:xfrm>
            <a:custGeom>
              <a:avLst/>
              <a:gdLst/>
              <a:ahLst/>
              <a:cxnLst/>
              <a:rect l="l" t="t" r="r" b="b"/>
              <a:pathLst>
                <a:path w="43180" h="15875">
                  <a:moveTo>
                    <a:pt x="33563" y="3302"/>
                  </a:moveTo>
                  <a:lnTo>
                    <a:pt x="23010" y="7366"/>
                  </a:lnTo>
                </a:path>
                <a:path w="43180" h="15875">
                  <a:moveTo>
                    <a:pt x="43150" y="0"/>
                  </a:moveTo>
                  <a:lnTo>
                    <a:pt x="33563" y="3302"/>
                  </a:lnTo>
                </a:path>
                <a:path w="43180" h="15875">
                  <a:moveTo>
                    <a:pt x="23010" y="7366"/>
                  </a:moveTo>
                  <a:lnTo>
                    <a:pt x="11505" y="11430"/>
                  </a:lnTo>
                  <a:lnTo>
                    <a:pt x="0" y="1562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1891885" y="2040409"/>
              <a:ext cx="98425" cy="59690"/>
            </a:xfrm>
            <a:custGeom>
              <a:avLst/>
              <a:gdLst/>
              <a:ahLst/>
              <a:cxnLst/>
              <a:rect l="l" t="t" r="r" b="b"/>
              <a:pathLst>
                <a:path w="98425" h="59689">
                  <a:moveTo>
                    <a:pt x="11505" y="50549"/>
                  </a:moveTo>
                  <a:lnTo>
                    <a:pt x="0" y="59566"/>
                  </a:lnTo>
                </a:path>
                <a:path w="98425" h="59689">
                  <a:moveTo>
                    <a:pt x="87266" y="4953"/>
                  </a:moveTo>
                  <a:lnTo>
                    <a:pt x="79596" y="8128"/>
                  </a:lnTo>
                </a:path>
                <a:path w="98425" h="59689">
                  <a:moveTo>
                    <a:pt x="23975" y="41658"/>
                  </a:moveTo>
                  <a:lnTo>
                    <a:pt x="11505" y="50549"/>
                  </a:lnTo>
                </a:path>
                <a:path w="98425" h="59689">
                  <a:moveTo>
                    <a:pt x="49868" y="24512"/>
                  </a:moveTo>
                  <a:lnTo>
                    <a:pt x="38363" y="30989"/>
                  </a:lnTo>
                  <a:lnTo>
                    <a:pt x="36433" y="32641"/>
                  </a:lnTo>
                  <a:lnTo>
                    <a:pt x="23975" y="41658"/>
                  </a:lnTo>
                </a:path>
                <a:path w="98425" h="59689">
                  <a:moveTo>
                    <a:pt x="49868" y="24512"/>
                  </a:moveTo>
                  <a:lnTo>
                    <a:pt x="50820" y="23623"/>
                  </a:lnTo>
                  <a:lnTo>
                    <a:pt x="63291" y="16384"/>
                  </a:lnTo>
                </a:path>
                <a:path w="98425" h="59689">
                  <a:moveTo>
                    <a:pt x="38363" y="31879"/>
                  </a:moveTo>
                  <a:lnTo>
                    <a:pt x="46033" y="26925"/>
                  </a:lnTo>
                  <a:lnTo>
                    <a:pt x="52738" y="22099"/>
                  </a:lnTo>
                  <a:lnTo>
                    <a:pt x="61373" y="17908"/>
                  </a:lnTo>
                  <a:lnTo>
                    <a:pt x="69043" y="13081"/>
                  </a:lnTo>
                </a:path>
                <a:path w="98425" h="59689">
                  <a:moveTo>
                    <a:pt x="79596" y="8128"/>
                  </a:moveTo>
                  <a:lnTo>
                    <a:pt x="72878" y="11430"/>
                  </a:lnTo>
                  <a:lnTo>
                    <a:pt x="69043" y="13081"/>
                  </a:lnTo>
                </a:path>
                <a:path w="98425" h="59689">
                  <a:moveTo>
                    <a:pt x="97819" y="0"/>
                  </a:moveTo>
                  <a:lnTo>
                    <a:pt x="87266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1891885" y="2099976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1886119" y="1975127"/>
              <a:ext cx="208279" cy="41910"/>
            </a:xfrm>
            <a:custGeom>
              <a:avLst/>
              <a:gdLst/>
              <a:ahLst/>
              <a:cxnLst/>
              <a:rect l="l" t="t" r="r" b="b"/>
              <a:pathLst>
                <a:path w="208280" h="41910">
                  <a:moveTo>
                    <a:pt x="208121" y="30989"/>
                  </a:moveTo>
                  <a:lnTo>
                    <a:pt x="197581" y="33530"/>
                  </a:lnTo>
                  <a:lnTo>
                    <a:pt x="187041" y="35943"/>
                  </a:lnTo>
                  <a:lnTo>
                    <a:pt x="177390" y="39118"/>
                  </a:lnTo>
                  <a:lnTo>
                    <a:pt x="167841" y="41658"/>
                  </a:lnTo>
                </a:path>
                <a:path w="208280" h="41910">
                  <a:moveTo>
                    <a:pt x="0" y="32641"/>
                  </a:moveTo>
                  <a:lnTo>
                    <a:pt x="11517" y="27814"/>
                  </a:lnTo>
                </a:path>
                <a:path w="208280" h="41910">
                  <a:moveTo>
                    <a:pt x="44128" y="15494"/>
                  </a:moveTo>
                  <a:lnTo>
                    <a:pt x="59468" y="10668"/>
                  </a:lnTo>
                </a:path>
                <a:path w="208280" h="41910">
                  <a:moveTo>
                    <a:pt x="11517" y="27814"/>
                  </a:moveTo>
                  <a:lnTo>
                    <a:pt x="23023" y="23623"/>
                  </a:lnTo>
                  <a:lnTo>
                    <a:pt x="33575" y="19559"/>
                  </a:lnTo>
                  <a:lnTo>
                    <a:pt x="44128" y="15494"/>
                  </a:lnTo>
                </a:path>
                <a:path w="208280" h="41910">
                  <a:moveTo>
                    <a:pt x="59468" y="10668"/>
                  </a:moveTo>
                  <a:lnTo>
                    <a:pt x="73856" y="5715"/>
                  </a:lnTo>
                </a:path>
                <a:path w="208280" h="41910">
                  <a:moveTo>
                    <a:pt x="82479" y="0"/>
                  </a:moveTo>
                  <a:lnTo>
                    <a:pt x="77691" y="3302"/>
                  </a:lnTo>
                  <a:lnTo>
                    <a:pt x="72891" y="5715"/>
                  </a:lnTo>
                  <a:lnTo>
                    <a:pt x="70974" y="6477"/>
                  </a:lnTo>
                </a:path>
                <a:path w="208280" h="41910">
                  <a:moveTo>
                    <a:pt x="73856" y="5715"/>
                  </a:moveTo>
                  <a:lnTo>
                    <a:pt x="80561" y="3302"/>
                  </a:lnTo>
                  <a:lnTo>
                    <a:pt x="83444" y="241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2090432" y="1926229"/>
              <a:ext cx="12700" cy="2540"/>
            </a:xfrm>
            <a:custGeom>
              <a:avLst/>
              <a:gdLst/>
              <a:ahLst/>
              <a:cxnLst/>
              <a:rect l="l" t="t" r="r" b="b"/>
              <a:pathLst>
                <a:path w="12700" h="2539">
                  <a:moveTo>
                    <a:pt x="0" y="2413"/>
                  </a:moveTo>
                  <a:lnTo>
                    <a:pt x="1244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2185419" y="1910607"/>
              <a:ext cx="15240" cy="2540"/>
            </a:xfrm>
            <a:custGeom>
              <a:avLst/>
              <a:gdLst/>
              <a:ahLst/>
              <a:cxnLst/>
              <a:rect l="l" t="t" r="r" b="b"/>
              <a:pathLst>
                <a:path w="15239" h="2539">
                  <a:moveTo>
                    <a:pt x="0" y="2540"/>
                  </a:moveTo>
                  <a:lnTo>
                    <a:pt x="1523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2248660" y="1951503"/>
              <a:ext cx="50165" cy="13970"/>
            </a:xfrm>
            <a:custGeom>
              <a:avLst/>
              <a:gdLst/>
              <a:ahLst/>
              <a:cxnLst/>
              <a:rect l="l" t="t" r="r" b="b"/>
              <a:pathLst>
                <a:path w="50164" h="13969">
                  <a:moveTo>
                    <a:pt x="49906" y="762"/>
                  </a:moveTo>
                  <a:lnTo>
                    <a:pt x="4825" y="13843"/>
                  </a:lnTo>
                </a:path>
                <a:path w="50164" h="13969">
                  <a:moveTo>
                    <a:pt x="48890" y="762"/>
                  </a:moveTo>
                  <a:lnTo>
                    <a:pt x="3809" y="13843"/>
                  </a:lnTo>
                </a:path>
                <a:path w="50164" h="13969">
                  <a:moveTo>
                    <a:pt x="45969" y="0"/>
                  </a:moveTo>
                  <a:lnTo>
                    <a:pt x="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2298566" y="1951503"/>
              <a:ext cx="1270" cy="1270"/>
            </a:xfrm>
            <a:custGeom>
              <a:avLst/>
              <a:gdLst/>
              <a:ahLst/>
              <a:cxnLst/>
              <a:rect l="l" t="t" r="r" b="b"/>
              <a:pathLst>
                <a:path w="1269" h="1269">
                  <a:moveTo>
                    <a:pt x="0" y="762"/>
                  </a:moveTo>
                  <a:lnTo>
                    <a:pt x="88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2240024" y="1951503"/>
              <a:ext cx="59055" cy="19050"/>
            </a:xfrm>
            <a:custGeom>
              <a:avLst/>
              <a:gdLst/>
              <a:ahLst/>
              <a:cxnLst/>
              <a:rect l="l" t="t" r="r" b="b"/>
              <a:pathLst>
                <a:path w="59055" h="19050">
                  <a:moveTo>
                    <a:pt x="57525" y="762"/>
                  </a:moveTo>
                  <a:lnTo>
                    <a:pt x="58541" y="0"/>
                  </a:lnTo>
                </a:path>
                <a:path w="59055" h="19050">
                  <a:moveTo>
                    <a:pt x="54605" y="0"/>
                  </a:moveTo>
                  <a:lnTo>
                    <a:pt x="56636" y="0"/>
                  </a:lnTo>
                </a:path>
                <a:path w="59055" h="19050">
                  <a:moveTo>
                    <a:pt x="0" y="18797"/>
                  </a:moveTo>
                  <a:lnTo>
                    <a:pt x="1015" y="17908"/>
                  </a:lnTo>
                </a:path>
                <a:path w="59055" h="19050">
                  <a:moveTo>
                    <a:pt x="12444" y="13843"/>
                  </a:moveTo>
                  <a:lnTo>
                    <a:pt x="13460" y="1384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2243834" y="1965347"/>
              <a:ext cx="6350" cy="5080"/>
            </a:xfrm>
            <a:custGeom>
              <a:avLst/>
              <a:gdLst/>
              <a:ahLst/>
              <a:cxnLst/>
              <a:rect l="l" t="t" r="r" b="b"/>
              <a:pathLst>
                <a:path w="6350" h="5080">
                  <a:moveTo>
                    <a:pt x="1904" y="4064"/>
                  </a:moveTo>
                  <a:lnTo>
                    <a:pt x="1015" y="4064"/>
                  </a:lnTo>
                </a:path>
                <a:path w="6350" h="5080">
                  <a:moveTo>
                    <a:pt x="1015" y="4953"/>
                  </a:moveTo>
                  <a:lnTo>
                    <a:pt x="1904" y="4064"/>
                  </a:lnTo>
                </a:path>
                <a:path w="6350" h="5080">
                  <a:moveTo>
                    <a:pt x="0" y="4953"/>
                  </a:moveTo>
                  <a:lnTo>
                    <a:pt x="1015" y="4064"/>
                  </a:lnTo>
                </a:path>
                <a:path w="6350" h="5080">
                  <a:moveTo>
                    <a:pt x="3809" y="0"/>
                  </a:moveTo>
                  <a:lnTo>
                    <a:pt x="4825" y="0"/>
                  </a:lnTo>
                </a:path>
                <a:path w="6350" h="5080">
                  <a:moveTo>
                    <a:pt x="5841" y="762"/>
                  </a:moveTo>
                  <a:lnTo>
                    <a:pt x="4825" y="762"/>
                  </a:lnTo>
                  <a:lnTo>
                    <a:pt x="4825" y="0"/>
                  </a:lnTo>
                  <a:lnTo>
                    <a:pt x="3809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2241040" y="1965347"/>
              <a:ext cx="11430" cy="5080"/>
            </a:xfrm>
            <a:custGeom>
              <a:avLst/>
              <a:gdLst/>
              <a:ahLst/>
              <a:cxnLst/>
              <a:rect l="l" t="t" r="r" b="b"/>
              <a:pathLst>
                <a:path w="11430" h="5080">
                  <a:moveTo>
                    <a:pt x="11428" y="0"/>
                  </a:moveTo>
                  <a:lnTo>
                    <a:pt x="10540" y="762"/>
                  </a:lnTo>
                  <a:lnTo>
                    <a:pt x="9524" y="762"/>
                  </a:lnTo>
                  <a:lnTo>
                    <a:pt x="7619" y="1651"/>
                  </a:lnTo>
                  <a:lnTo>
                    <a:pt x="6603" y="2413"/>
                  </a:lnTo>
                  <a:lnTo>
                    <a:pt x="5714" y="3302"/>
                  </a:lnTo>
                  <a:lnTo>
                    <a:pt x="4698" y="4064"/>
                  </a:lnTo>
                </a:path>
                <a:path w="11430" h="5080">
                  <a:moveTo>
                    <a:pt x="11428" y="0"/>
                  </a:moveTo>
                  <a:lnTo>
                    <a:pt x="8635" y="762"/>
                  </a:lnTo>
                  <a:lnTo>
                    <a:pt x="7619" y="1651"/>
                  </a:lnTo>
                  <a:lnTo>
                    <a:pt x="5714" y="2413"/>
                  </a:lnTo>
                  <a:lnTo>
                    <a:pt x="3809" y="4064"/>
                  </a:lnTo>
                </a:path>
                <a:path w="11430" h="5080">
                  <a:moveTo>
                    <a:pt x="6603" y="0"/>
                  </a:moveTo>
                  <a:lnTo>
                    <a:pt x="5714" y="762"/>
                  </a:lnTo>
                  <a:lnTo>
                    <a:pt x="3809" y="1651"/>
                  </a:lnTo>
                  <a:lnTo>
                    <a:pt x="2793" y="1651"/>
                  </a:lnTo>
                  <a:lnTo>
                    <a:pt x="1904" y="2413"/>
                  </a:lnTo>
                  <a:lnTo>
                    <a:pt x="888" y="3302"/>
                  </a:lnTo>
                  <a:lnTo>
                    <a:pt x="0" y="4064"/>
                  </a:lnTo>
                  <a:lnTo>
                    <a:pt x="888" y="4064"/>
                  </a:lnTo>
                  <a:lnTo>
                    <a:pt x="1904" y="4064"/>
                  </a:lnTo>
                  <a:lnTo>
                    <a:pt x="2793" y="495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2296662" y="1897652"/>
              <a:ext cx="12700" cy="1905"/>
            </a:xfrm>
            <a:custGeom>
              <a:avLst/>
              <a:gdLst/>
              <a:ahLst/>
              <a:cxnLst/>
              <a:rect l="l" t="t" r="r" b="b"/>
              <a:pathLst>
                <a:path w="12700" h="1905">
                  <a:moveTo>
                    <a:pt x="0" y="1651"/>
                  </a:moveTo>
                  <a:lnTo>
                    <a:pt x="12444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2102877" y="1899303"/>
              <a:ext cx="194310" cy="27305"/>
            </a:xfrm>
            <a:custGeom>
              <a:avLst/>
              <a:gdLst/>
              <a:ahLst/>
              <a:cxnLst/>
              <a:rect l="l" t="t" r="r" b="b"/>
              <a:pathLst>
                <a:path w="194310" h="27305">
                  <a:moveTo>
                    <a:pt x="97781" y="11303"/>
                  </a:moveTo>
                  <a:lnTo>
                    <a:pt x="112258" y="9779"/>
                  </a:lnTo>
                  <a:lnTo>
                    <a:pt x="140957" y="5715"/>
                  </a:lnTo>
                  <a:lnTo>
                    <a:pt x="168768" y="2413"/>
                  </a:lnTo>
                  <a:lnTo>
                    <a:pt x="193784" y="0"/>
                  </a:lnTo>
                </a:path>
                <a:path w="194310" h="27305">
                  <a:moveTo>
                    <a:pt x="0" y="26925"/>
                  </a:moveTo>
                  <a:lnTo>
                    <a:pt x="11555" y="24385"/>
                  </a:lnTo>
                  <a:lnTo>
                    <a:pt x="24000" y="22734"/>
                  </a:lnTo>
                  <a:lnTo>
                    <a:pt x="38350" y="2032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2141227" y="1913147"/>
              <a:ext cx="44450" cy="6985"/>
            </a:xfrm>
            <a:custGeom>
              <a:avLst/>
              <a:gdLst/>
              <a:ahLst/>
              <a:cxnLst/>
              <a:rect l="l" t="t" r="r" b="b"/>
              <a:pathLst>
                <a:path w="44450" h="6985">
                  <a:moveTo>
                    <a:pt x="0" y="6477"/>
                  </a:moveTo>
                  <a:lnTo>
                    <a:pt x="14349" y="4064"/>
                  </a:lnTo>
                  <a:lnTo>
                    <a:pt x="29715" y="1651"/>
                  </a:lnTo>
                  <a:lnTo>
                    <a:pt x="44192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1988752" y="1931944"/>
              <a:ext cx="88265" cy="30480"/>
            </a:xfrm>
            <a:custGeom>
              <a:avLst/>
              <a:gdLst/>
              <a:ahLst/>
              <a:cxnLst/>
              <a:rect l="l" t="t" r="r" b="b"/>
              <a:pathLst>
                <a:path w="88264" h="30480">
                  <a:moveTo>
                    <a:pt x="4787" y="26925"/>
                  </a:moveTo>
                  <a:lnTo>
                    <a:pt x="0" y="30100"/>
                  </a:lnTo>
                </a:path>
                <a:path w="88264" h="30480">
                  <a:moveTo>
                    <a:pt x="88219" y="0"/>
                  </a:moveTo>
                  <a:lnTo>
                    <a:pt x="74758" y="317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2032868" y="1941724"/>
              <a:ext cx="6985" cy="1905"/>
            </a:xfrm>
            <a:custGeom>
              <a:avLst/>
              <a:gdLst/>
              <a:ahLst/>
              <a:cxnLst/>
              <a:rect l="l" t="t" r="r" b="b"/>
              <a:pathLst>
                <a:path w="6985" h="1905">
                  <a:moveTo>
                    <a:pt x="6705" y="0"/>
                  </a:moveTo>
                  <a:lnTo>
                    <a:pt x="0" y="152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2039573" y="1935119"/>
              <a:ext cx="24130" cy="6985"/>
            </a:xfrm>
            <a:custGeom>
              <a:avLst/>
              <a:gdLst/>
              <a:ahLst/>
              <a:cxnLst/>
              <a:rect l="l" t="t" r="r" b="b"/>
              <a:pathLst>
                <a:path w="24130" h="6985">
                  <a:moveTo>
                    <a:pt x="23937" y="0"/>
                  </a:moveTo>
                  <a:lnTo>
                    <a:pt x="16305" y="1651"/>
                  </a:lnTo>
                  <a:lnTo>
                    <a:pt x="7682" y="4064"/>
                  </a:lnTo>
                  <a:lnTo>
                    <a:pt x="0" y="660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1993539" y="1956330"/>
              <a:ext cx="6985" cy="2540"/>
            </a:xfrm>
            <a:custGeom>
              <a:avLst/>
              <a:gdLst/>
              <a:ahLst/>
              <a:cxnLst/>
              <a:rect l="l" t="t" r="r" b="b"/>
              <a:pathLst>
                <a:path w="6985" h="2539">
                  <a:moveTo>
                    <a:pt x="6717" y="0"/>
                  </a:moveTo>
                  <a:lnTo>
                    <a:pt x="0" y="254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2006010" y="1943248"/>
              <a:ext cx="27305" cy="10795"/>
            </a:xfrm>
            <a:custGeom>
              <a:avLst/>
              <a:gdLst/>
              <a:ahLst/>
              <a:cxnLst/>
              <a:rect l="l" t="t" r="r" b="b"/>
              <a:pathLst>
                <a:path w="27305" h="10794">
                  <a:moveTo>
                    <a:pt x="26858" y="0"/>
                  </a:moveTo>
                  <a:lnTo>
                    <a:pt x="19175" y="2540"/>
                  </a:lnTo>
                </a:path>
                <a:path w="27305" h="10794">
                  <a:moveTo>
                    <a:pt x="19175" y="2540"/>
                  </a:moveTo>
                  <a:lnTo>
                    <a:pt x="12470" y="4953"/>
                  </a:lnTo>
                  <a:lnTo>
                    <a:pt x="5752" y="7366"/>
                  </a:lnTo>
                  <a:lnTo>
                    <a:pt x="0" y="1066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2000257" y="1953916"/>
              <a:ext cx="6350" cy="2540"/>
            </a:xfrm>
            <a:custGeom>
              <a:avLst/>
              <a:gdLst/>
              <a:ahLst/>
              <a:cxnLst/>
              <a:rect l="l" t="t" r="r" b="b"/>
              <a:pathLst>
                <a:path w="6350" h="2539">
                  <a:moveTo>
                    <a:pt x="5752" y="0"/>
                  </a:moveTo>
                  <a:lnTo>
                    <a:pt x="0" y="2413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2076971" y="1928642"/>
              <a:ext cx="13970" cy="3810"/>
            </a:xfrm>
            <a:custGeom>
              <a:avLst/>
              <a:gdLst/>
              <a:ahLst/>
              <a:cxnLst/>
              <a:rect l="l" t="t" r="r" b="b"/>
              <a:pathLst>
                <a:path w="13969" h="3810">
                  <a:moveTo>
                    <a:pt x="13460" y="0"/>
                  </a:moveTo>
                  <a:lnTo>
                    <a:pt x="0" y="3302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1446865" y="1962045"/>
              <a:ext cx="542290" cy="528320"/>
            </a:xfrm>
            <a:custGeom>
              <a:avLst/>
              <a:gdLst/>
              <a:ahLst/>
              <a:cxnLst/>
              <a:rect l="l" t="t" r="r" b="b"/>
              <a:pathLst>
                <a:path w="542289" h="528319">
                  <a:moveTo>
                    <a:pt x="541886" y="0"/>
                  </a:moveTo>
                  <a:lnTo>
                    <a:pt x="536121" y="3302"/>
                  </a:lnTo>
                  <a:lnTo>
                    <a:pt x="531333" y="5715"/>
                  </a:lnTo>
                </a:path>
                <a:path w="542289" h="528319">
                  <a:moveTo>
                    <a:pt x="531333" y="5715"/>
                  </a:moveTo>
                  <a:lnTo>
                    <a:pt x="527498" y="9017"/>
                  </a:lnTo>
                </a:path>
                <a:path w="542289" h="528319">
                  <a:moveTo>
                    <a:pt x="402808" y="175525"/>
                  </a:moveTo>
                  <a:lnTo>
                    <a:pt x="336634" y="243982"/>
                  </a:lnTo>
                </a:path>
                <a:path w="542289" h="528319">
                  <a:moveTo>
                    <a:pt x="242650" y="184415"/>
                  </a:moveTo>
                  <a:lnTo>
                    <a:pt x="231144" y="195846"/>
                  </a:lnTo>
                </a:path>
                <a:path w="542289" h="528319">
                  <a:moveTo>
                    <a:pt x="10552" y="509302"/>
                  </a:moveTo>
                  <a:lnTo>
                    <a:pt x="0" y="527972"/>
                  </a:lnTo>
                </a:path>
                <a:path w="542289" h="528319">
                  <a:moveTo>
                    <a:pt x="242650" y="363242"/>
                  </a:moveTo>
                  <a:lnTo>
                    <a:pt x="214839" y="40477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1531262" y="2329352"/>
              <a:ext cx="12700" cy="19050"/>
            </a:xfrm>
            <a:custGeom>
              <a:avLst/>
              <a:gdLst/>
              <a:ahLst/>
              <a:cxnLst/>
              <a:rect l="l" t="t" r="r" b="b"/>
              <a:pathLst>
                <a:path w="12700" h="19050">
                  <a:moveTo>
                    <a:pt x="0" y="18670"/>
                  </a:moveTo>
                  <a:lnTo>
                    <a:pt x="12470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1598401" y="2368471"/>
              <a:ext cx="277495" cy="151130"/>
            </a:xfrm>
            <a:custGeom>
              <a:avLst/>
              <a:gdLst/>
              <a:ahLst/>
              <a:cxnLst/>
              <a:rect l="l" t="t" r="r" b="b"/>
              <a:pathLst>
                <a:path w="277494" h="151130">
                  <a:moveTo>
                    <a:pt x="133312" y="151012"/>
                  </a:moveTo>
                  <a:lnTo>
                    <a:pt x="151535" y="130564"/>
                  </a:lnTo>
                  <a:lnTo>
                    <a:pt x="170711" y="109353"/>
                  </a:lnTo>
                </a:path>
                <a:path w="277494" h="151130">
                  <a:moveTo>
                    <a:pt x="170711" y="109353"/>
                  </a:moveTo>
                  <a:lnTo>
                    <a:pt x="188933" y="89794"/>
                  </a:lnTo>
                  <a:lnTo>
                    <a:pt x="210991" y="66933"/>
                  </a:lnTo>
                  <a:lnTo>
                    <a:pt x="221544" y="55502"/>
                  </a:lnTo>
                  <a:lnTo>
                    <a:pt x="233062" y="44071"/>
                  </a:lnTo>
                  <a:lnTo>
                    <a:pt x="247437" y="29338"/>
                  </a:lnTo>
                  <a:lnTo>
                    <a:pt x="261825" y="14732"/>
                  </a:lnTo>
                  <a:lnTo>
                    <a:pt x="277178" y="0"/>
                  </a:lnTo>
                </a:path>
                <a:path w="277494" h="151130">
                  <a:moveTo>
                    <a:pt x="1917" y="106940"/>
                  </a:moveTo>
                  <a:lnTo>
                    <a:pt x="0" y="111004"/>
                  </a:lnTo>
                </a:path>
                <a:path w="277494" h="151130">
                  <a:moveTo>
                    <a:pt x="61386" y="762"/>
                  </a:moveTo>
                  <a:lnTo>
                    <a:pt x="35480" y="440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1600319" y="247452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69">
                  <a:moveTo>
                    <a:pt x="-13714" y="444"/>
                  </a:moveTo>
                  <a:lnTo>
                    <a:pt x="13714" y="444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1603201" y="2459027"/>
              <a:ext cx="6350" cy="10795"/>
            </a:xfrm>
            <a:custGeom>
              <a:avLst/>
              <a:gdLst/>
              <a:ahLst/>
              <a:cxnLst/>
              <a:rect l="l" t="t" r="r" b="b"/>
              <a:pathLst>
                <a:path w="6350" h="10794">
                  <a:moveTo>
                    <a:pt x="5752" y="0"/>
                  </a:moveTo>
                  <a:lnTo>
                    <a:pt x="2869" y="4953"/>
                  </a:lnTo>
                  <a:lnTo>
                    <a:pt x="1917" y="5715"/>
                  </a:lnTo>
                  <a:lnTo>
                    <a:pt x="0" y="9779"/>
                  </a:lnTo>
                  <a:lnTo>
                    <a:pt x="0" y="10668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1600319" y="2414955"/>
              <a:ext cx="31750" cy="59690"/>
            </a:xfrm>
            <a:custGeom>
              <a:avLst/>
              <a:gdLst/>
              <a:ahLst/>
              <a:cxnLst/>
              <a:rect l="l" t="t" r="r" b="b"/>
              <a:pathLst>
                <a:path w="31750" h="59689">
                  <a:moveTo>
                    <a:pt x="2882" y="54740"/>
                  </a:moveTo>
                  <a:lnTo>
                    <a:pt x="0" y="59566"/>
                  </a:lnTo>
                </a:path>
                <a:path w="31750" h="59689">
                  <a:moveTo>
                    <a:pt x="31645" y="0"/>
                  </a:moveTo>
                  <a:lnTo>
                    <a:pt x="8635" y="440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1631964" y="2412542"/>
              <a:ext cx="2540" cy="2540"/>
            </a:xfrm>
            <a:custGeom>
              <a:avLst/>
              <a:gdLst/>
              <a:ahLst/>
              <a:cxnLst/>
              <a:rect l="l" t="t" r="r" b="b"/>
              <a:pathLst>
                <a:path w="2539" h="2539">
                  <a:moveTo>
                    <a:pt x="0" y="2413"/>
                  </a:moveTo>
                  <a:lnTo>
                    <a:pt x="1917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1519757" y="2348022"/>
              <a:ext cx="142240" cy="21590"/>
            </a:xfrm>
            <a:custGeom>
              <a:avLst/>
              <a:gdLst/>
              <a:ahLst/>
              <a:cxnLst/>
              <a:rect l="l" t="t" r="r" b="b"/>
              <a:pathLst>
                <a:path w="142239" h="21589">
                  <a:moveTo>
                    <a:pt x="140030" y="21210"/>
                  </a:moveTo>
                  <a:lnTo>
                    <a:pt x="141948" y="18797"/>
                  </a:lnTo>
                </a:path>
                <a:path w="142239" h="21589">
                  <a:moveTo>
                    <a:pt x="0" y="16384"/>
                  </a:moveTo>
                  <a:lnTo>
                    <a:pt x="11505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1581143" y="2516943"/>
              <a:ext cx="1270" cy="2540"/>
            </a:xfrm>
            <a:custGeom>
              <a:avLst/>
              <a:gdLst/>
              <a:ahLst/>
              <a:cxnLst/>
              <a:rect l="l" t="t" r="r" b="b"/>
              <a:pathLst>
                <a:path w="1269" h="2539">
                  <a:moveTo>
                    <a:pt x="0" y="2540"/>
                  </a:moveTo>
                  <a:lnTo>
                    <a:pt x="952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1579226" y="2519483"/>
              <a:ext cx="2540" cy="3175"/>
            </a:xfrm>
            <a:custGeom>
              <a:avLst/>
              <a:gdLst/>
              <a:ahLst/>
              <a:cxnLst/>
              <a:rect l="l" t="t" r="r" b="b"/>
              <a:pathLst>
                <a:path w="2540" h="3175">
                  <a:moveTo>
                    <a:pt x="0" y="3175"/>
                  </a:moveTo>
                  <a:lnTo>
                    <a:pt x="1917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1582096" y="2500686"/>
              <a:ext cx="6350" cy="16510"/>
            </a:xfrm>
            <a:custGeom>
              <a:avLst/>
              <a:gdLst/>
              <a:ahLst/>
              <a:cxnLst/>
              <a:rect l="l" t="t" r="r" b="b"/>
              <a:pathLst>
                <a:path w="6350" h="16510">
                  <a:moveTo>
                    <a:pt x="5752" y="0"/>
                  </a:moveTo>
                  <a:lnTo>
                    <a:pt x="1917" y="11430"/>
                  </a:lnTo>
                </a:path>
                <a:path w="6350" h="16510">
                  <a:moveTo>
                    <a:pt x="965" y="13843"/>
                  </a:moveTo>
                  <a:lnTo>
                    <a:pt x="0" y="1625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1489064" y="2381552"/>
              <a:ext cx="109855" cy="133350"/>
            </a:xfrm>
            <a:custGeom>
              <a:avLst/>
              <a:gdLst/>
              <a:ahLst/>
              <a:cxnLst/>
              <a:rect l="l" t="t" r="r" b="b"/>
              <a:pathLst>
                <a:path w="109855" h="133350">
                  <a:moveTo>
                    <a:pt x="94949" y="130564"/>
                  </a:moveTo>
                  <a:lnTo>
                    <a:pt x="93997" y="132977"/>
                  </a:lnTo>
                </a:path>
                <a:path w="109855" h="133350">
                  <a:moveTo>
                    <a:pt x="0" y="34292"/>
                  </a:moveTo>
                  <a:lnTo>
                    <a:pt x="9600" y="17146"/>
                  </a:lnTo>
                  <a:lnTo>
                    <a:pt x="20140" y="0"/>
                  </a:lnTo>
                </a:path>
                <a:path w="109855" h="133350">
                  <a:moveTo>
                    <a:pt x="102619" y="111767"/>
                  </a:moveTo>
                  <a:lnTo>
                    <a:pt x="98784" y="119133"/>
                  </a:lnTo>
                </a:path>
                <a:path w="109855" h="133350">
                  <a:moveTo>
                    <a:pt x="108384" y="99574"/>
                  </a:moveTo>
                  <a:lnTo>
                    <a:pt x="109337" y="97923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1509204" y="2364406"/>
              <a:ext cx="88265" cy="129539"/>
            </a:xfrm>
            <a:custGeom>
              <a:avLst/>
              <a:gdLst/>
              <a:ahLst/>
              <a:cxnLst/>
              <a:rect l="l" t="t" r="r" b="b"/>
              <a:pathLst>
                <a:path w="88265" h="129539">
                  <a:moveTo>
                    <a:pt x="88244" y="116720"/>
                  </a:moveTo>
                  <a:lnTo>
                    <a:pt x="86314" y="120784"/>
                  </a:lnTo>
                  <a:lnTo>
                    <a:pt x="85361" y="121546"/>
                  </a:lnTo>
                  <a:lnTo>
                    <a:pt x="83444" y="125610"/>
                  </a:lnTo>
                  <a:lnTo>
                    <a:pt x="82479" y="128913"/>
                  </a:lnTo>
                </a:path>
                <a:path w="88265" h="129539">
                  <a:moveTo>
                    <a:pt x="0" y="17146"/>
                  </a:moveTo>
                  <a:lnTo>
                    <a:pt x="10552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1457418" y="2246924"/>
              <a:ext cx="146050" cy="224790"/>
            </a:xfrm>
            <a:custGeom>
              <a:avLst/>
              <a:gdLst/>
              <a:ahLst/>
              <a:cxnLst/>
              <a:rect l="l" t="t" r="r" b="b"/>
              <a:pathLst>
                <a:path w="146050" h="224789">
                  <a:moveTo>
                    <a:pt x="31645" y="168920"/>
                  </a:moveTo>
                  <a:lnTo>
                    <a:pt x="21105" y="186828"/>
                  </a:lnTo>
                  <a:lnTo>
                    <a:pt x="10552" y="205625"/>
                  </a:lnTo>
                  <a:lnTo>
                    <a:pt x="0" y="224423"/>
                  </a:lnTo>
                </a:path>
                <a:path w="146050" h="224789">
                  <a:moveTo>
                    <a:pt x="135230" y="13843"/>
                  </a:moveTo>
                  <a:lnTo>
                    <a:pt x="145783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1646352" y="2182404"/>
              <a:ext cx="10795" cy="12700"/>
            </a:xfrm>
            <a:custGeom>
              <a:avLst/>
              <a:gdLst/>
              <a:ahLst/>
              <a:cxnLst/>
              <a:rect l="l" t="t" r="r" b="b"/>
              <a:pathLst>
                <a:path w="10794" h="12700">
                  <a:moveTo>
                    <a:pt x="10552" y="0"/>
                  </a:moveTo>
                  <a:lnTo>
                    <a:pt x="0" y="1219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1752819" y="2206916"/>
              <a:ext cx="29845" cy="35560"/>
            </a:xfrm>
            <a:custGeom>
              <a:avLst/>
              <a:gdLst/>
              <a:ahLst/>
              <a:cxnLst/>
              <a:rect l="l" t="t" r="r" b="b"/>
              <a:pathLst>
                <a:path w="29844" h="35560">
                  <a:moveTo>
                    <a:pt x="29728" y="0"/>
                  </a:moveTo>
                  <a:lnTo>
                    <a:pt x="0" y="3505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1723079" y="2206027"/>
              <a:ext cx="60960" cy="73025"/>
            </a:xfrm>
            <a:custGeom>
              <a:avLst/>
              <a:gdLst/>
              <a:ahLst/>
              <a:cxnLst/>
              <a:rect l="l" t="t" r="r" b="b"/>
              <a:pathLst>
                <a:path w="60960" h="73025">
                  <a:moveTo>
                    <a:pt x="59468" y="889"/>
                  </a:moveTo>
                  <a:lnTo>
                    <a:pt x="60421" y="0"/>
                  </a:lnTo>
                </a:path>
                <a:path w="60960" h="73025">
                  <a:moveTo>
                    <a:pt x="26858" y="38356"/>
                  </a:moveTo>
                  <a:lnTo>
                    <a:pt x="0" y="7264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1689515" y="2321986"/>
              <a:ext cx="2540" cy="3810"/>
            </a:xfrm>
            <a:custGeom>
              <a:avLst/>
              <a:gdLst/>
              <a:ahLst/>
              <a:cxnLst/>
              <a:rect l="l" t="t" r="r" b="b"/>
              <a:pathLst>
                <a:path w="2539" h="3810">
                  <a:moveTo>
                    <a:pt x="0" y="3302"/>
                  </a:moveTo>
                  <a:lnTo>
                    <a:pt x="1917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1569625" y="2157891"/>
              <a:ext cx="183515" cy="164465"/>
            </a:xfrm>
            <a:custGeom>
              <a:avLst/>
              <a:gdLst/>
              <a:ahLst/>
              <a:cxnLst/>
              <a:rect l="l" t="t" r="r" b="b"/>
              <a:pathLst>
                <a:path w="183514" h="164464">
                  <a:moveTo>
                    <a:pt x="153453" y="120784"/>
                  </a:moveTo>
                  <a:lnTo>
                    <a:pt x="121807" y="164094"/>
                  </a:lnTo>
                </a:path>
                <a:path w="183514" h="164464">
                  <a:moveTo>
                    <a:pt x="180311" y="86492"/>
                  </a:moveTo>
                  <a:lnTo>
                    <a:pt x="183181" y="84079"/>
                  </a:lnTo>
                </a:path>
                <a:path w="183514" h="164464">
                  <a:moveTo>
                    <a:pt x="76726" y="36705"/>
                  </a:moveTo>
                  <a:lnTo>
                    <a:pt x="66186" y="49025"/>
                  </a:lnTo>
                  <a:lnTo>
                    <a:pt x="55633" y="62106"/>
                  </a:lnTo>
                </a:path>
                <a:path w="183514" h="164464">
                  <a:moveTo>
                    <a:pt x="33575" y="89032"/>
                  </a:moveTo>
                  <a:lnTo>
                    <a:pt x="45081" y="75950"/>
                  </a:lnTo>
                  <a:lnTo>
                    <a:pt x="55633" y="62106"/>
                  </a:lnTo>
                </a:path>
                <a:path w="183514" h="164464">
                  <a:moveTo>
                    <a:pt x="108384" y="0"/>
                  </a:moveTo>
                  <a:lnTo>
                    <a:pt x="97832" y="12319"/>
                  </a:lnTo>
                  <a:lnTo>
                    <a:pt x="87279" y="24512"/>
                  </a:lnTo>
                </a:path>
                <a:path w="183514" h="164464">
                  <a:moveTo>
                    <a:pt x="0" y="134755"/>
                  </a:moveTo>
                  <a:lnTo>
                    <a:pt x="13435" y="11672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1543732" y="2292647"/>
              <a:ext cx="26034" cy="36830"/>
            </a:xfrm>
            <a:custGeom>
              <a:avLst/>
              <a:gdLst/>
              <a:ahLst/>
              <a:cxnLst/>
              <a:rect l="l" t="t" r="r" b="b"/>
              <a:pathLst>
                <a:path w="26034" h="36830">
                  <a:moveTo>
                    <a:pt x="0" y="36705"/>
                  </a:moveTo>
                  <a:lnTo>
                    <a:pt x="12470" y="18670"/>
                  </a:lnTo>
                  <a:lnTo>
                    <a:pt x="25893" y="0"/>
                  </a:lnTo>
                </a:path>
              </a:pathLst>
            </a:custGeom>
            <a:ln w="2743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1437278" y="2016785"/>
              <a:ext cx="442595" cy="492125"/>
            </a:xfrm>
            <a:custGeom>
              <a:avLst/>
              <a:gdLst/>
              <a:ahLst/>
              <a:cxnLst/>
              <a:rect l="l" t="t" r="r" b="b"/>
              <a:pathLst>
                <a:path w="442594" h="492125">
                  <a:moveTo>
                    <a:pt x="145783" y="257826"/>
                  </a:moveTo>
                  <a:lnTo>
                    <a:pt x="155370" y="243982"/>
                  </a:lnTo>
                </a:path>
                <a:path w="442594" h="492125">
                  <a:moveTo>
                    <a:pt x="9587" y="473231"/>
                  </a:moveTo>
                  <a:lnTo>
                    <a:pt x="0" y="492029"/>
                  </a:lnTo>
                </a:path>
                <a:path w="442594" h="492125">
                  <a:moveTo>
                    <a:pt x="428701" y="0"/>
                  </a:moveTo>
                  <a:lnTo>
                    <a:pt x="421031" y="3175"/>
                  </a:lnTo>
                </a:path>
                <a:path w="442594" h="492125">
                  <a:moveTo>
                    <a:pt x="361575" y="36705"/>
                  </a:moveTo>
                  <a:lnTo>
                    <a:pt x="354857" y="40769"/>
                  </a:lnTo>
                </a:path>
                <a:path w="442594" h="492125">
                  <a:moveTo>
                    <a:pt x="412396" y="120784"/>
                  </a:moveTo>
                  <a:lnTo>
                    <a:pt x="420078" y="114180"/>
                  </a:lnTo>
                  <a:lnTo>
                    <a:pt x="427749" y="106813"/>
                  </a:lnTo>
                </a:path>
                <a:path w="442594" h="492125">
                  <a:moveTo>
                    <a:pt x="427749" y="106813"/>
                  </a:moveTo>
                  <a:lnTo>
                    <a:pt x="435419" y="100336"/>
                  </a:lnTo>
                  <a:lnTo>
                    <a:pt x="442136" y="9385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1798853" y="2044473"/>
              <a:ext cx="13970" cy="9525"/>
            </a:xfrm>
            <a:custGeom>
              <a:avLst/>
              <a:gdLst/>
              <a:ahLst/>
              <a:cxnLst/>
              <a:rect l="l" t="t" r="r" b="b"/>
              <a:pathLst>
                <a:path w="13969" h="9525">
                  <a:moveTo>
                    <a:pt x="13422" y="0"/>
                  </a:moveTo>
                  <a:lnTo>
                    <a:pt x="6705" y="4064"/>
                  </a:lnTo>
                  <a:lnTo>
                    <a:pt x="0" y="9017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1759524" y="2019961"/>
              <a:ext cx="99060" cy="61594"/>
            </a:xfrm>
            <a:custGeom>
              <a:avLst/>
              <a:gdLst/>
              <a:ahLst/>
              <a:cxnLst/>
              <a:rect l="l" t="t" r="r" b="b"/>
              <a:pathLst>
                <a:path w="99060" h="61594">
                  <a:moveTo>
                    <a:pt x="98784" y="0"/>
                  </a:moveTo>
                  <a:lnTo>
                    <a:pt x="90149" y="4191"/>
                  </a:lnTo>
                  <a:lnTo>
                    <a:pt x="82479" y="8255"/>
                  </a:lnTo>
                  <a:lnTo>
                    <a:pt x="74809" y="11430"/>
                  </a:lnTo>
                  <a:lnTo>
                    <a:pt x="68091" y="16384"/>
                  </a:lnTo>
                  <a:lnTo>
                    <a:pt x="60421" y="20448"/>
                  </a:lnTo>
                  <a:lnTo>
                    <a:pt x="52751" y="24512"/>
                  </a:lnTo>
                </a:path>
                <a:path w="99060" h="61594">
                  <a:moveTo>
                    <a:pt x="6717" y="56391"/>
                  </a:moveTo>
                  <a:lnTo>
                    <a:pt x="0" y="6121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1785417" y="2057555"/>
              <a:ext cx="6985" cy="5080"/>
            </a:xfrm>
            <a:custGeom>
              <a:avLst/>
              <a:gdLst/>
              <a:ahLst/>
              <a:cxnLst/>
              <a:rect l="l" t="t" r="r" b="b"/>
              <a:pathLst>
                <a:path w="6985" h="5080">
                  <a:moveTo>
                    <a:pt x="6717" y="0"/>
                  </a:moveTo>
                  <a:lnTo>
                    <a:pt x="0" y="4953"/>
                  </a:lnTo>
                </a:path>
              </a:pathLst>
            </a:custGeom>
            <a:ln w="2743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1689515" y="2012721"/>
              <a:ext cx="185420" cy="133985"/>
            </a:xfrm>
            <a:custGeom>
              <a:avLst/>
              <a:gdLst/>
              <a:ahLst/>
              <a:cxnLst/>
              <a:rect l="l" t="t" r="r" b="b"/>
              <a:pathLst>
                <a:path w="185419" h="133985">
                  <a:moveTo>
                    <a:pt x="95901" y="49787"/>
                  </a:moveTo>
                  <a:lnTo>
                    <a:pt x="89196" y="53851"/>
                  </a:lnTo>
                  <a:lnTo>
                    <a:pt x="82479" y="58677"/>
                  </a:lnTo>
                  <a:lnTo>
                    <a:pt x="76726" y="63631"/>
                  </a:lnTo>
                </a:path>
                <a:path w="185419" h="133985">
                  <a:moveTo>
                    <a:pt x="70008" y="68457"/>
                  </a:moveTo>
                  <a:lnTo>
                    <a:pt x="64256" y="73410"/>
                  </a:lnTo>
                  <a:lnTo>
                    <a:pt x="57538" y="78236"/>
                  </a:lnTo>
                  <a:lnTo>
                    <a:pt x="51786" y="83952"/>
                  </a:lnTo>
                  <a:lnTo>
                    <a:pt x="46033" y="88905"/>
                  </a:lnTo>
                  <a:lnTo>
                    <a:pt x="40280" y="94620"/>
                  </a:lnTo>
                  <a:lnTo>
                    <a:pt x="33563" y="99574"/>
                  </a:lnTo>
                  <a:lnTo>
                    <a:pt x="27810" y="105162"/>
                  </a:lnTo>
                  <a:lnTo>
                    <a:pt x="22057" y="110877"/>
                  </a:lnTo>
                  <a:lnTo>
                    <a:pt x="16305" y="116593"/>
                  </a:lnTo>
                  <a:lnTo>
                    <a:pt x="10552" y="122308"/>
                  </a:lnTo>
                </a:path>
                <a:path w="185419" h="133985">
                  <a:moveTo>
                    <a:pt x="10552" y="122308"/>
                  </a:moveTo>
                  <a:lnTo>
                    <a:pt x="4800" y="128024"/>
                  </a:lnTo>
                  <a:lnTo>
                    <a:pt x="0" y="133739"/>
                  </a:lnTo>
                </a:path>
                <a:path w="185419" h="133985">
                  <a:moveTo>
                    <a:pt x="184146" y="0"/>
                  </a:moveTo>
                  <a:lnTo>
                    <a:pt x="185098" y="0"/>
                  </a:lnTo>
                </a:path>
                <a:path w="185419" h="133985">
                  <a:moveTo>
                    <a:pt x="184146" y="0"/>
                  </a:moveTo>
                  <a:lnTo>
                    <a:pt x="176463" y="4064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7516" name="object 751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060027" y="1601596"/>
              <a:ext cx="353538" cy="196353"/>
            </a:xfrm>
            <a:prstGeom prst="rect">
              <a:avLst/>
            </a:prstGeom>
          </p:spPr>
        </p:pic>
        <p:pic>
          <p:nvPicPr>
            <p:cNvPr id="7517" name="object 751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10428641" y="3638297"/>
              <a:ext cx="229852" cy="199654"/>
            </a:xfrm>
            <a:prstGeom prst="rect">
              <a:avLst/>
            </a:prstGeom>
          </p:spPr>
        </p:pic>
        <p:pic>
          <p:nvPicPr>
            <p:cNvPr id="7518" name="object 7518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0592330" y="2691453"/>
              <a:ext cx="228836" cy="198765"/>
            </a:xfrm>
            <a:prstGeom prst="rect">
              <a:avLst/>
            </a:prstGeom>
          </p:spPr>
        </p:pic>
        <p:pic>
          <p:nvPicPr>
            <p:cNvPr id="7519" name="object 7519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5539827" y="2510974"/>
              <a:ext cx="229852" cy="199654"/>
            </a:xfrm>
            <a:prstGeom prst="rect">
              <a:avLst/>
            </a:prstGeom>
          </p:spPr>
        </p:pic>
        <p:pic>
          <p:nvPicPr>
            <p:cNvPr id="7520" name="object 7520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6573897" y="2965790"/>
              <a:ext cx="229852" cy="198765"/>
            </a:xfrm>
            <a:prstGeom prst="rect">
              <a:avLst/>
            </a:prstGeom>
          </p:spPr>
        </p:pic>
        <p:pic>
          <p:nvPicPr>
            <p:cNvPr id="7521" name="object 7521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0154346" y="4599558"/>
              <a:ext cx="229725" cy="198803"/>
            </a:xfrm>
            <a:prstGeom prst="rect">
              <a:avLst/>
            </a:prstGeom>
          </p:spPr>
        </p:pic>
        <p:pic>
          <p:nvPicPr>
            <p:cNvPr id="7522" name="object 752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9096783" y="2057048"/>
              <a:ext cx="229725" cy="198892"/>
            </a:xfrm>
            <a:prstGeom prst="rect">
              <a:avLst/>
            </a:prstGeom>
          </p:spPr>
        </p:pic>
        <p:pic>
          <p:nvPicPr>
            <p:cNvPr id="7523" name="object 7523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316036" y="3576953"/>
              <a:ext cx="229725" cy="199654"/>
            </a:xfrm>
            <a:prstGeom prst="rect">
              <a:avLst/>
            </a:prstGeom>
          </p:spPr>
        </p:pic>
        <p:pic>
          <p:nvPicPr>
            <p:cNvPr id="7524" name="object 7524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5449919" y="2979507"/>
              <a:ext cx="229725" cy="198765"/>
            </a:xfrm>
            <a:prstGeom prst="rect">
              <a:avLst/>
            </a:prstGeom>
          </p:spPr>
        </p:pic>
        <p:pic>
          <p:nvPicPr>
            <p:cNvPr id="7525" name="object 7525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5467951" y="3879486"/>
              <a:ext cx="229725" cy="198765"/>
            </a:xfrm>
            <a:prstGeom prst="rect">
              <a:avLst/>
            </a:prstGeom>
          </p:spPr>
        </p:pic>
        <p:pic>
          <p:nvPicPr>
            <p:cNvPr id="7526" name="object 7526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4849135" y="4433228"/>
              <a:ext cx="229852" cy="199616"/>
            </a:xfrm>
            <a:prstGeom prst="rect">
              <a:avLst/>
            </a:prstGeom>
          </p:spPr>
        </p:pic>
        <p:pic>
          <p:nvPicPr>
            <p:cNvPr id="7527" name="object 7527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4466772" y="4469222"/>
              <a:ext cx="229852" cy="199629"/>
            </a:xfrm>
            <a:prstGeom prst="rect">
              <a:avLst/>
            </a:prstGeom>
          </p:spPr>
        </p:pic>
        <p:pic>
          <p:nvPicPr>
            <p:cNvPr id="7528" name="object 7528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5425029" y="3263116"/>
              <a:ext cx="229852" cy="199654"/>
            </a:xfrm>
            <a:prstGeom prst="rect">
              <a:avLst/>
            </a:prstGeom>
          </p:spPr>
        </p:pic>
        <p:pic>
          <p:nvPicPr>
            <p:cNvPr id="7529" name="object 7529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5006728" y="3469758"/>
              <a:ext cx="229852" cy="198892"/>
            </a:xfrm>
            <a:prstGeom prst="rect">
              <a:avLst/>
            </a:prstGeom>
          </p:spPr>
        </p:pic>
        <p:pic>
          <p:nvPicPr>
            <p:cNvPr id="7530" name="object 753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4610777" y="3461121"/>
              <a:ext cx="229852" cy="199654"/>
            </a:xfrm>
            <a:prstGeom prst="rect">
              <a:avLst/>
            </a:prstGeom>
          </p:spPr>
        </p:pic>
        <p:sp>
          <p:nvSpPr>
            <p:cNvPr id="7531" name="object 7531"/>
            <p:cNvSpPr/>
            <p:nvPr/>
          </p:nvSpPr>
          <p:spPr>
            <a:xfrm>
              <a:off x="2326250" y="4004715"/>
              <a:ext cx="202565" cy="172720"/>
            </a:xfrm>
            <a:custGeom>
              <a:avLst/>
              <a:gdLst/>
              <a:ahLst/>
              <a:cxnLst/>
              <a:rect l="l" t="t" r="r" b="b"/>
              <a:pathLst>
                <a:path w="202564" h="172720">
                  <a:moveTo>
                    <a:pt x="101718" y="0"/>
                  </a:moveTo>
                  <a:lnTo>
                    <a:pt x="50795" y="11430"/>
                  </a:lnTo>
                  <a:lnTo>
                    <a:pt x="13460" y="43309"/>
                  </a:lnTo>
                  <a:lnTo>
                    <a:pt x="0" y="85730"/>
                  </a:lnTo>
                  <a:lnTo>
                    <a:pt x="3809" y="108591"/>
                  </a:lnTo>
                  <a:lnTo>
                    <a:pt x="29715" y="146948"/>
                  </a:lnTo>
                  <a:lnTo>
                    <a:pt x="74796" y="168920"/>
                  </a:lnTo>
                  <a:lnTo>
                    <a:pt x="101718" y="172222"/>
                  </a:lnTo>
                  <a:lnTo>
                    <a:pt x="127623" y="168920"/>
                  </a:lnTo>
                  <a:lnTo>
                    <a:pt x="172577" y="146948"/>
                  </a:lnTo>
                  <a:lnTo>
                    <a:pt x="199499" y="108591"/>
                  </a:lnTo>
                  <a:lnTo>
                    <a:pt x="202420" y="85730"/>
                  </a:lnTo>
                  <a:lnTo>
                    <a:pt x="199499" y="63631"/>
                  </a:lnTo>
                  <a:lnTo>
                    <a:pt x="172577" y="25274"/>
                  </a:lnTo>
                  <a:lnTo>
                    <a:pt x="127623" y="3302"/>
                  </a:lnTo>
                  <a:lnTo>
                    <a:pt x="101718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7532" name="object 753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465174" y="4490394"/>
              <a:ext cx="229725" cy="199616"/>
            </a:xfrm>
            <a:prstGeom prst="rect">
              <a:avLst/>
            </a:prstGeom>
          </p:spPr>
        </p:pic>
        <p:pic>
          <p:nvPicPr>
            <p:cNvPr id="7533" name="object 7533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2626323" y="4199165"/>
              <a:ext cx="229725" cy="199667"/>
            </a:xfrm>
            <a:prstGeom prst="rect">
              <a:avLst/>
            </a:prstGeom>
          </p:spPr>
        </p:pic>
        <p:sp>
          <p:nvSpPr>
            <p:cNvPr id="7534" name="object 7534"/>
            <p:cNvSpPr/>
            <p:nvPr/>
          </p:nvSpPr>
          <p:spPr>
            <a:xfrm>
              <a:off x="2184403" y="4320965"/>
              <a:ext cx="202565" cy="172720"/>
            </a:xfrm>
            <a:custGeom>
              <a:avLst/>
              <a:gdLst/>
              <a:ahLst/>
              <a:cxnLst/>
              <a:rect l="l" t="t" r="r" b="b"/>
              <a:pathLst>
                <a:path w="202564" h="172720">
                  <a:moveTo>
                    <a:pt x="101718" y="0"/>
                  </a:moveTo>
                  <a:lnTo>
                    <a:pt x="50795" y="12192"/>
                  </a:lnTo>
                  <a:lnTo>
                    <a:pt x="14349" y="43220"/>
                  </a:lnTo>
                  <a:lnTo>
                    <a:pt x="0" y="86467"/>
                  </a:lnTo>
                  <a:lnTo>
                    <a:pt x="3809" y="108502"/>
                  </a:lnTo>
                  <a:lnTo>
                    <a:pt x="29715" y="146859"/>
                  </a:lnTo>
                  <a:lnTo>
                    <a:pt x="75812" y="169708"/>
                  </a:lnTo>
                  <a:lnTo>
                    <a:pt x="101718" y="172159"/>
                  </a:lnTo>
                  <a:lnTo>
                    <a:pt x="127496" y="169708"/>
                  </a:lnTo>
                  <a:lnTo>
                    <a:pt x="172577" y="146859"/>
                  </a:lnTo>
                  <a:lnTo>
                    <a:pt x="199499" y="108502"/>
                  </a:lnTo>
                  <a:lnTo>
                    <a:pt x="202420" y="86467"/>
                  </a:lnTo>
                  <a:lnTo>
                    <a:pt x="199499" y="64431"/>
                  </a:lnTo>
                  <a:lnTo>
                    <a:pt x="172577" y="25274"/>
                  </a:lnTo>
                  <a:lnTo>
                    <a:pt x="127496" y="3175"/>
                  </a:lnTo>
                  <a:lnTo>
                    <a:pt x="101718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2200785" y="4202720"/>
              <a:ext cx="202565" cy="172720"/>
            </a:xfrm>
            <a:custGeom>
              <a:avLst/>
              <a:gdLst/>
              <a:ahLst/>
              <a:cxnLst/>
              <a:rect l="l" t="t" r="r" b="b"/>
              <a:pathLst>
                <a:path w="202564" h="172720">
                  <a:moveTo>
                    <a:pt x="101591" y="0"/>
                  </a:moveTo>
                  <a:lnTo>
                    <a:pt x="50795" y="11430"/>
                  </a:lnTo>
                  <a:lnTo>
                    <a:pt x="13460" y="43309"/>
                  </a:lnTo>
                  <a:lnTo>
                    <a:pt x="0" y="86492"/>
                  </a:lnTo>
                  <a:lnTo>
                    <a:pt x="3809" y="108591"/>
                  </a:lnTo>
                  <a:lnTo>
                    <a:pt x="29715" y="146948"/>
                  </a:lnTo>
                  <a:lnTo>
                    <a:pt x="74796" y="168946"/>
                  </a:lnTo>
                  <a:lnTo>
                    <a:pt x="101591" y="172210"/>
                  </a:lnTo>
                  <a:lnTo>
                    <a:pt x="127496" y="168946"/>
                  </a:lnTo>
                  <a:lnTo>
                    <a:pt x="172577" y="146948"/>
                  </a:lnTo>
                  <a:lnTo>
                    <a:pt x="198483" y="108591"/>
                  </a:lnTo>
                  <a:lnTo>
                    <a:pt x="202293" y="86492"/>
                  </a:lnTo>
                  <a:lnTo>
                    <a:pt x="198483" y="63631"/>
                  </a:lnTo>
                  <a:lnTo>
                    <a:pt x="172577" y="25274"/>
                  </a:lnTo>
                  <a:lnTo>
                    <a:pt x="127496" y="3302"/>
                  </a:lnTo>
                  <a:lnTo>
                    <a:pt x="101591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7536" name="object 7536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897623" y="3825126"/>
              <a:ext cx="229763" cy="199527"/>
            </a:xfrm>
            <a:prstGeom prst="rect">
              <a:avLst/>
            </a:prstGeom>
          </p:spPr>
        </p:pic>
        <p:sp>
          <p:nvSpPr>
            <p:cNvPr id="7537" name="object 7537"/>
            <p:cNvSpPr/>
            <p:nvPr/>
          </p:nvSpPr>
          <p:spPr>
            <a:xfrm>
              <a:off x="2030049" y="4050946"/>
              <a:ext cx="202565" cy="171450"/>
            </a:xfrm>
            <a:custGeom>
              <a:avLst/>
              <a:gdLst/>
              <a:ahLst/>
              <a:cxnLst/>
              <a:rect l="l" t="t" r="r" b="b"/>
              <a:pathLst>
                <a:path w="202564" h="171450">
                  <a:moveTo>
                    <a:pt x="101654" y="0"/>
                  </a:moveTo>
                  <a:lnTo>
                    <a:pt x="50859" y="11430"/>
                  </a:lnTo>
                  <a:lnTo>
                    <a:pt x="13422" y="42420"/>
                  </a:lnTo>
                  <a:lnTo>
                    <a:pt x="0" y="85603"/>
                  </a:lnTo>
                  <a:lnTo>
                    <a:pt x="3835" y="107702"/>
                  </a:lnTo>
                  <a:lnTo>
                    <a:pt x="29728" y="146059"/>
                  </a:lnTo>
                  <a:lnTo>
                    <a:pt x="74859" y="168920"/>
                  </a:lnTo>
                  <a:lnTo>
                    <a:pt x="101654" y="171333"/>
                  </a:lnTo>
                  <a:lnTo>
                    <a:pt x="127560" y="168920"/>
                  </a:lnTo>
                  <a:lnTo>
                    <a:pt x="172641" y="146059"/>
                  </a:lnTo>
                  <a:lnTo>
                    <a:pt x="198546" y="107702"/>
                  </a:lnTo>
                  <a:lnTo>
                    <a:pt x="202356" y="85603"/>
                  </a:lnTo>
                  <a:lnTo>
                    <a:pt x="198546" y="63631"/>
                  </a:lnTo>
                  <a:lnTo>
                    <a:pt x="172641" y="24512"/>
                  </a:lnTo>
                  <a:lnTo>
                    <a:pt x="127560" y="2413"/>
                  </a:lnTo>
                  <a:lnTo>
                    <a:pt x="101654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7538" name="object 7538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685070" y="4009034"/>
              <a:ext cx="229801" cy="199654"/>
            </a:xfrm>
            <a:prstGeom prst="rect">
              <a:avLst/>
            </a:prstGeom>
          </p:spPr>
        </p:pic>
        <p:pic>
          <p:nvPicPr>
            <p:cNvPr id="7539" name="object 753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808843" y="2333545"/>
              <a:ext cx="110228" cy="118242"/>
            </a:xfrm>
            <a:prstGeom prst="rect">
              <a:avLst/>
            </a:prstGeom>
          </p:spPr>
        </p:pic>
        <p:pic>
          <p:nvPicPr>
            <p:cNvPr id="7540" name="object 7540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4394769" y="3231110"/>
              <a:ext cx="229852" cy="199527"/>
            </a:xfrm>
            <a:prstGeom prst="rect">
              <a:avLst/>
            </a:prstGeom>
          </p:spPr>
        </p:pic>
        <p:sp>
          <p:nvSpPr>
            <p:cNvPr id="7541" name="object 7541"/>
            <p:cNvSpPr/>
            <p:nvPr/>
          </p:nvSpPr>
          <p:spPr>
            <a:xfrm>
              <a:off x="2062621" y="2465632"/>
              <a:ext cx="202565" cy="171450"/>
            </a:xfrm>
            <a:custGeom>
              <a:avLst/>
              <a:gdLst/>
              <a:ahLst/>
              <a:cxnLst/>
              <a:rect l="l" t="t" r="r" b="b"/>
              <a:pathLst>
                <a:path w="202564" h="171450">
                  <a:moveTo>
                    <a:pt x="100702" y="0"/>
                  </a:moveTo>
                  <a:lnTo>
                    <a:pt x="50795" y="11430"/>
                  </a:lnTo>
                  <a:lnTo>
                    <a:pt x="13460" y="42420"/>
                  </a:lnTo>
                  <a:lnTo>
                    <a:pt x="0" y="85603"/>
                  </a:lnTo>
                  <a:lnTo>
                    <a:pt x="3809" y="107702"/>
                  </a:lnTo>
                  <a:lnTo>
                    <a:pt x="29715" y="146821"/>
                  </a:lnTo>
                  <a:lnTo>
                    <a:pt x="74796" y="168920"/>
                  </a:lnTo>
                  <a:lnTo>
                    <a:pt x="100702" y="171333"/>
                  </a:lnTo>
                  <a:lnTo>
                    <a:pt x="127496" y="168920"/>
                  </a:lnTo>
                  <a:lnTo>
                    <a:pt x="172577" y="146821"/>
                  </a:lnTo>
                  <a:lnTo>
                    <a:pt x="198483" y="107702"/>
                  </a:lnTo>
                  <a:lnTo>
                    <a:pt x="202293" y="85603"/>
                  </a:lnTo>
                  <a:lnTo>
                    <a:pt x="198483" y="63631"/>
                  </a:lnTo>
                  <a:lnTo>
                    <a:pt x="172577" y="25274"/>
                  </a:lnTo>
                  <a:lnTo>
                    <a:pt x="127496" y="2413"/>
                  </a:lnTo>
                  <a:lnTo>
                    <a:pt x="100702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7542" name="object 7542"/>
            <p:cNvPicPr/>
            <p:nvPr/>
          </p:nvPicPr>
          <p:blipFill>
            <a:blip r:embed="rId36" cstate="print"/>
            <a:stretch>
              <a:fillRect/>
            </a:stretch>
          </p:blipFill>
          <p:spPr>
            <a:xfrm>
              <a:off x="2291581" y="2957154"/>
              <a:ext cx="229852" cy="199654"/>
            </a:xfrm>
            <a:prstGeom prst="rect">
              <a:avLst/>
            </a:prstGeom>
          </p:spPr>
        </p:pic>
        <p:sp>
          <p:nvSpPr>
            <p:cNvPr id="7543" name="object 7543"/>
            <p:cNvSpPr/>
            <p:nvPr/>
          </p:nvSpPr>
          <p:spPr>
            <a:xfrm>
              <a:off x="2535400" y="2304840"/>
              <a:ext cx="202565" cy="172720"/>
            </a:xfrm>
            <a:custGeom>
              <a:avLst/>
              <a:gdLst/>
              <a:ahLst/>
              <a:cxnLst/>
              <a:rect l="l" t="t" r="r" b="b"/>
              <a:pathLst>
                <a:path w="202564" h="172719">
                  <a:moveTo>
                    <a:pt x="100702" y="0"/>
                  </a:moveTo>
                  <a:lnTo>
                    <a:pt x="50795" y="11430"/>
                  </a:lnTo>
                  <a:lnTo>
                    <a:pt x="13460" y="43182"/>
                  </a:lnTo>
                  <a:lnTo>
                    <a:pt x="0" y="85603"/>
                  </a:lnTo>
                  <a:lnTo>
                    <a:pt x="3809" y="108464"/>
                  </a:lnTo>
                  <a:lnTo>
                    <a:pt x="29715" y="146821"/>
                  </a:lnTo>
                  <a:lnTo>
                    <a:pt x="74796" y="168920"/>
                  </a:lnTo>
                  <a:lnTo>
                    <a:pt x="100702" y="172095"/>
                  </a:lnTo>
                  <a:lnTo>
                    <a:pt x="127623" y="168920"/>
                  </a:lnTo>
                  <a:lnTo>
                    <a:pt x="172704" y="146821"/>
                  </a:lnTo>
                  <a:lnTo>
                    <a:pt x="198483" y="108464"/>
                  </a:lnTo>
                  <a:lnTo>
                    <a:pt x="202420" y="85603"/>
                  </a:lnTo>
                  <a:lnTo>
                    <a:pt x="198483" y="63631"/>
                  </a:lnTo>
                  <a:lnTo>
                    <a:pt x="172704" y="25274"/>
                  </a:lnTo>
                  <a:lnTo>
                    <a:pt x="127623" y="3175"/>
                  </a:lnTo>
                  <a:lnTo>
                    <a:pt x="100702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7544" name="object 7544"/>
            <p:cNvPicPr/>
            <p:nvPr/>
          </p:nvPicPr>
          <p:blipFill>
            <a:blip r:embed="rId37" cstate="print"/>
            <a:stretch>
              <a:fillRect/>
            </a:stretch>
          </p:blipFill>
          <p:spPr>
            <a:xfrm>
              <a:off x="5420712" y="3595750"/>
              <a:ext cx="229852" cy="198892"/>
            </a:xfrm>
            <a:prstGeom prst="rect">
              <a:avLst/>
            </a:prstGeom>
          </p:spPr>
        </p:pic>
        <p:sp>
          <p:nvSpPr>
            <p:cNvPr id="7545" name="object 7545"/>
            <p:cNvSpPr/>
            <p:nvPr/>
          </p:nvSpPr>
          <p:spPr>
            <a:xfrm>
              <a:off x="2406507" y="3802772"/>
              <a:ext cx="202565" cy="172720"/>
            </a:xfrm>
            <a:custGeom>
              <a:avLst/>
              <a:gdLst/>
              <a:ahLst/>
              <a:cxnLst/>
              <a:rect l="l" t="t" r="r" b="b"/>
              <a:pathLst>
                <a:path w="202564" h="172720">
                  <a:moveTo>
                    <a:pt x="101718" y="0"/>
                  </a:moveTo>
                  <a:lnTo>
                    <a:pt x="50795" y="11430"/>
                  </a:lnTo>
                  <a:lnTo>
                    <a:pt x="13460" y="43309"/>
                  </a:lnTo>
                  <a:lnTo>
                    <a:pt x="0" y="85730"/>
                  </a:lnTo>
                  <a:lnTo>
                    <a:pt x="3809" y="108591"/>
                  </a:lnTo>
                  <a:lnTo>
                    <a:pt x="29715" y="146948"/>
                  </a:lnTo>
                  <a:lnTo>
                    <a:pt x="74796" y="168920"/>
                  </a:lnTo>
                  <a:lnTo>
                    <a:pt x="101718" y="172222"/>
                  </a:lnTo>
                  <a:lnTo>
                    <a:pt x="127623" y="168920"/>
                  </a:lnTo>
                  <a:lnTo>
                    <a:pt x="172704" y="146948"/>
                  </a:lnTo>
                  <a:lnTo>
                    <a:pt x="199499" y="108591"/>
                  </a:lnTo>
                  <a:lnTo>
                    <a:pt x="202420" y="85730"/>
                  </a:lnTo>
                  <a:lnTo>
                    <a:pt x="199499" y="63631"/>
                  </a:lnTo>
                  <a:lnTo>
                    <a:pt x="172704" y="25274"/>
                  </a:lnTo>
                  <a:lnTo>
                    <a:pt x="127623" y="3302"/>
                  </a:lnTo>
                  <a:lnTo>
                    <a:pt x="101718" y="0"/>
                  </a:lnTo>
                  <a:close/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5693612" y="4545553"/>
              <a:ext cx="128905" cy="15240"/>
            </a:xfrm>
            <a:custGeom>
              <a:avLst/>
              <a:gdLst/>
              <a:ahLst/>
              <a:cxnLst/>
              <a:rect l="l" t="t" r="r" b="b"/>
              <a:pathLst>
                <a:path w="128904" h="15239">
                  <a:moveTo>
                    <a:pt x="-13716" y="7429"/>
                  </a:moveTo>
                  <a:lnTo>
                    <a:pt x="142229" y="7429"/>
                  </a:lnTo>
                </a:path>
              </a:pathLst>
            </a:custGeom>
            <a:ln w="4229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5721803" y="4545096"/>
              <a:ext cx="78105" cy="12700"/>
            </a:xfrm>
            <a:custGeom>
              <a:avLst/>
              <a:gdLst/>
              <a:ahLst/>
              <a:cxnLst/>
              <a:rect l="l" t="t" r="r" b="b"/>
              <a:pathLst>
                <a:path w="78104" h="12700">
                  <a:moveTo>
                    <a:pt x="0" y="0"/>
                  </a:moveTo>
                  <a:lnTo>
                    <a:pt x="77717" y="1270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5732978" y="2362755"/>
              <a:ext cx="83820" cy="10795"/>
            </a:xfrm>
            <a:custGeom>
              <a:avLst/>
              <a:gdLst/>
              <a:ahLst/>
              <a:cxnLst/>
              <a:rect l="l" t="t" r="r" b="b"/>
              <a:pathLst>
                <a:path w="83820" h="10794">
                  <a:moveTo>
                    <a:pt x="-13716" y="5334"/>
                  </a:moveTo>
                  <a:lnTo>
                    <a:pt x="97148" y="5334"/>
                  </a:lnTo>
                </a:path>
              </a:pathLst>
            </a:custGeom>
            <a:ln w="3810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4088981" y="2183928"/>
              <a:ext cx="13335" cy="1399540"/>
            </a:xfrm>
            <a:custGeom>
              <a:avLst/>
              <a:gdLst/>
              <a:ahLst/>
              <a:cxnLst/>
              <a:rect l="l" t="t" r="r" b="b"/>
              <a:pathLst>
                <a:path w="13335" h="1399539">
                  <a:moveTo>
                    <a:pt x="0" y="0"/>
                  </a:moveTo>
                  <a:lnTo>
                    <a:pt x="12825" y="139899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3998946" y="2178467"/>
              <a:ext cx="0" cy="1368425"/>
            </a:xfrm>
            <a:custGeom>
              <a:avLst/>
              <a:gdLst/>
              <a:ahLst/>
              <a:cxnLst/>
              <a:rect l="l" t="t" r="r" b="b"/>
              <a:pathLst>
                <a:path h="1368425">
                  <a:moveTo>
                    <a:pt x="0" y="0"/>
                  </a:moveTo>
                  <a:lnTo>
                    <a:pt x="0" y="1368384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3710936" y="2340776"/>
              <a:ext cx="540385" cy="2392680"/>
            </a:xfrm>
            <a:custGeom>
              <a:avLst/>
              <a:gdLst/>
              <a:ahLst/>
              <a:cxnLst/>
              <a:rect l="l" t="t" r="r" b="b"/>
              <a:pathLst>
                <a:path w="540385" h="2392679">
                  <a:moveTo>
                    <a:pt x="0" y="104406"/>
                  </a:moveTo>
                  <a:lnTo>
                    <a:pt x="287972" y="104406"/>
                  </a:lnTo>
                  <a:lnTo>
                    <a:pt x="287972" y="0"/>
                  </a:lnTo>
                  <a:lnTo>
                    <a:pt x="0" y="0"/>
                  </a:lnTo>
                  <a:lnTo>
                    <a:pt x="0" y="104406"/>
                  </a:lnTo>
                  <a:close/>
                </a:path>
                <a:path w="540385" h="2392679">
                  <a:moveTo>
                    <a:pt x="378045" y="370869"/>
                  </a:moveTo>
                  <a:lnTo>
                    <a:pt x="410443" y="370869"/>
                  </a:lnTo>
                  <a:lnTo>
                    <a:pt x="410443" y="342068"/>
                  </a:lnTo>
                  <a:lnTo>
                    <a:pt x="378045" y="342068"/>
                  </a:lnTo>
                  <a:lnTo>
                    <a:pt x="378045" y="370869"/>
                  </a:lnTo>
                  <a:close/>
                </a:path>
                <a:path w="540385" h="2392679">
                  <a:moveTo>
                    <a:pt x="410427" y="378109"/>
                  </a:moveTo>
                  <a:lnTo>
                    <a:pt x="540019" y="378109"/>
                  </a:lnTo>
                  <a:lnTo>
                    <a:pt x="540019" y="342107"/>
                  </a:lnTo>
                  <a:lnTo>
                    <a:pt x="410427" y="342107"/>
                  </a:lnTo>
                  <a:lnTo>
                    <a:pt x="410427" y="378109"/>
                  </a:lnTo>
                  <a:close/>
                </a:path>
                <a:path w="540385" h="2392679">
                  <a:moveTo>
                    <a:pt x="288010" y="1206074"/>
                  </a:moveTo>
                  <a:lnTo>
                    <a:pt x="390617" y="1221188"/>
                  </a:lnTo>
                </a:path>
                <a:path w="540385" h="2392679">
                  <a:moveTo>
                    <a:pt x="251945" y="1314158"/>
                  </a:moveTo>
                  <a:lnTo>
                    <a:pt x="249786" y="2392125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4160857" y="3672843"/>
              <a:ext cx="0" cy="1008380"/>
            </a:xfrm>
            <a:custGeom>
              <a:avLst/>
              <a:gdLst/>
              <a:ahLst/>
              <a:cxnLst/>
              <a:rect l="l" t="t" r="r" b="b"/>
              <a:pathLst>
                <a:path h="1008379">
                  <a:moveTo>
                    <a:pt x="0" y="0"/>
                  </a:moveTo>
                  <a:lnTo>
                    <a:pt x="0" y="1008113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4101680" y="3564886"/>
              <a:ext cx="167640" cy="144145"/>
            </a:xfrm>
            <a:custGeom>
              <a:avLst/>
              <a:gdLst/>
              <a:ahLst/>
              <a:cxnLst/>
              <a:rect l="l" t="t" r="r" b="b"/>
              <a:pathLst>
                <a:path w="167639" h="144145">
                  <a:moveTo>
                    <a:pt x="167244" y="0"/>
                  </a:moveTo>
                  <a:lnTo>
                    <a:pt x="0" y="9017"/>
                  </a:lnTo>
                  <a:lnTo>
                    <a:pt x="59176" y="144027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3962881" y="3540882"/>
              <a:ext cx="36195" cy="132080"/>
            </a:xfrm>
            <a:custGeom>
              <a:avLst/>
              <a:gdLst/>
              <a:ahLst/>
              <a:cxnLst/>
              <a:rect l="l" t="t" r="r" b="b"/>
              <a:pathLst>
                <a:path w="36195" h="132079">
                  <a:moveTo>
                    <a:pt x="36064" y="0"/>
                  </a:moveTo>
                  <a:lnTo>
                    <a:pt x="0" y="131961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3458990" y="3887359"/>
              <a:ext cx="504190" cy="327660"/>
            </a:xfrm>
            <a:custGeom>
              <a:avLst/>
              <a:gdLst/>
              <a:ahLst/>
              <a:cxnLst/>
              <a:rect l="l" t="t" r="r" b="b"/>
              <a:pathLst>
                <a:path w="504189" h="327660">
                  <a:moveTo>
                    <a:pt x="18032" y="75061"/>
                  </a:moveTo>
                  <a:lnTo>
                    <a:pt x="233913" y="75061"/>
                  </a:lnTo>
                  <a:lnTo>
                    <a:pt x="503891" y="0"/>
                  </a:lnTo>
                </a:path>
                <a:path w="504189" h="327660">
                  <a:moveTo>
                    <a:pt x="269978" y="255032"/>
                  </a:moveTo>
                  <a:lnTo>
                    <a:pt x="503256" y="327045"/>
                  </a:lnTo>
                </a:path>
                <a:path w="504189" h="327660">
                  <a:moveTo>
                    <a:pt x="269978" y="255032"/>
                  </a:moveTo>
                  <a:lnTo>
                    <a:pt x="0" y="255032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3458990" y="3962421"/>
              <a:ext cx="18415" cy="180340"/>
            </a:xfrm>
            <a:custGeom>
              <a:avLst/>
              <a:gdLst/>
              <a:ahLst/>
              <a:cxnLst/>
              <a:rect l="l" t="t" r="r" b="b"/>
              <a:pathLst>
                <a:path w="18414" h="180339">
                  <a:moveTo>
                    <a:pt x="9016" y="-13714"/>
                  </a:moveTo>
                  <a:lnTo>
                    <a:pt x="9016" y="193685"/>
                  </a:lnTo>
                </a:path>
              </a:pathLst>
            </a:custGeom>
            <a:ln w="4546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3463435" y="3852940"/>
              <a:ext cx="913765" cy="702310"/>
            </a:xfrm>
            <a:custGeom>
              <a:avLst/>
              <a:gdLst/>
              <a:ahLst/>
              <a:cxnLst/>
              <a:rect l="l" t="t" r="r" b="b"/>
              <a:pathLst>
                <a:path w="913764" h="702310">
                  <a:moveTo>
                    <a:pt x="8508" y="159903"/>
                  </a:moveTo>
                  <a:lnTo>
                    <a:pt x="499192" y="163459"/>
                  </a:lnTo>
                </a:path>
                <a:path w="913764" h="702310">
                  <a:moveTo>
                    <a:pt x="0" y="245252"/>
                  </a:moveTo>
                  <a:lnTo>
                    <a:pt x="499065" y="232551"/>
                  </a:lnTo>
                </a:path>
                <a:path w="913764" h="702310">
                  <a:moveTo>
                    <a:pt x="697422" y="0"/>
                  </a:moveTo>
                  <a:lnTo>
                    <a:pt x="805489" y="0"/>
                  </a:lnTo>
                  <a:lnTo>
                    <a:pt x="805489" y="449989"/>
                  </a:lnTo>
                </a:path>
                <a:path w="913764" h="702310">
                  <a:moveTo>
                    <a:pt x="805489" y="449989"/>
                  </a:moveTo>
                  <a:lnTo>
                    <a:pt x="697422" y="449989"/>
                  </a:lnTo>
                </a:path>
                <a:path w="913764" h="702310">
                  <a:moveTo>
                    <a:pt x="697422" y="629997"/>
                  </a:moveTo>
                  <a:lnTo>
                    <a:pt x="913430" y="629997"/>
                  </a:lnTo>
                  <a:lnTo>
                    <a:pt x="913430" y="70199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3954373" y="2179483"/>
              <a:ext cx="207010" cy="18415"/>
            </a:xfrm>
            <a:custGeom>
              <a:avLst/>
              <a:gdLst/>
              <a:ahLst/>
              <a:cxnLst/>
              <a:rect l="l" t="t" r="r" b="b"/>
              <a:pathLst>
                <a:path w="207010" h="18414">
                  <a:moveTo>
                    <a:pt x="-13716" y="9208"/>
                  </a:moveTo>
                  <a:lnTo>
                    <a:pt x="220200" y="9208"/>
                  </a:lnTo>
                </a:path>
              </a:pathLst>
            </a:custGeom>
            <a:ln w="458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3922753" y="2176688"/>
              <a:ext cx="219710" cy="19685"/>
            </a:xfrm>
            <a:custGeom>
              <a:avLst/>
              <a:gdLst/>
              <a:ahLst/>
              <a:cxnLst/>
              <a:rect l="l" t="t" r="r" b="b"/>
              <a:pathLst>
                <a:path w="219710" h="19685">
                  <a:moveTo>
                    <a:pt x="-13716" y="9779"/>
                  </a:moveTo>
                  <a:lnTo>
                    <a:pt x="233407" y="9779"/>
                  </a:lnTo>
                </a:path>
              </a:pathLst>
            </a:custGeom>
            <a:ln w="4699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3944976" y="2124742"/>
              <a:ext cx="1165860" cy="227965"/>
            </a:xfrm>
            <a:custGeom>
              <a:avLst/>
              <a:gdLst/>
              <a:ahLst/>
              <a:cxnLst/>
              <a:rect l="l" t="t" r="r" b="b"/>
              <a:pathLst>
                <a:path w="1165860" h="227964">
                  <a:moveTo>
                    <a:pt x="215880" y="52200"/>
                  </a:moveTo>
                  <a:lnTo>
                    <a:pt x="0" y="0"/>
                  </a:lnTo>
                </a:path>
                <a:path w="1165860" h="227964">
                  <a:moveTo>
                    <a:pt x="215880" y="73156"/>
                  </a:moveTo>
                  <a:lnTo>
                    <a:pt x="215880" y="52200"/>
                  </a:lnTo>
                  <a:lnTo>
                    <a:pt x="557861" y="52200"/>
                  </a:lnTo>
                  <a:lnTo>
                    <a:pt x="1165757" y="227471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3940658" y="2124742"/>
              <a:ext cx="4445" cy="53975"/>
            </a:xfrm>
            <a:custGeom>
              <a:avLst/>
              <a:gdLst/>
              <a:ahLst/>
              <a:cxnLst/>
              <a:rect l="l" t="t" r="r" b="b"/>
              <a:pathLst>
                <a:path w="4445" h="53975">
                  <a:moveTo>
                    <a:pt x="2158" y="-13714"/>
                  </a:moveTo>
                  <a:lnTo>
                    <a:pt x="2158" y="67185"/>
                  </a:lnTo>
                </a:path>
              </a:pathLst>
            </a:custGeom>
            <a:ln w="31747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3368955" y="2304840"/>
              <a:ext cx="630555" cy="792480"/>
            </a:xfrm>
            <a:custGeom>
              <a:avLst/>
              <a:gdLst/>
              <a:ahLst/>
              <a:cxnLst/>
              <a:rect l="l" t="t" r="r" b="b"/>
              <a:pathLst>
                <a:path w="630554" h="792480">
                  <a:moveTo>
                    <a:pt x="629991" y="792021"/>
                  </a:moveTo>
                  <a:lnTo>
                    <a:pt x="51049" y="779956"/>
                  </a:lnTo>
                  <a:lnTo>
                    <a:pt x="0" y="779956"/>
                  </a:lnTo>
                  <a:lnTo>
                    <a:pt x="0" y="720008"/>
                  </a:lnTo>
                  <a:lnTo>
                    <a:pt x="629991" y="660060"/>
                  </a:lnTo>
                </a:path>
                <a:path w="630554" h="792480">
                  <a:moveTo>
                    <a:pt x="49398" y="715309"/>
                  </a:moveTo>
                  <a:lnTo>
                    <a:pt x="360013" y="715309"/>
                  </a:lnTo>
                </a:path>
                <a:path w="630554" h="792480">
                  <a:moveTo>
                    <a:pt x="496018" y="672761"/>
                  </a:moveTo>
                  <a:lnTo>
                    <a:pt x="482938" y="629959"/>
                  </a:lnTo>
                  <a:lnTo>
                    <a:pt x="432015" y="629959"/>
                  </a:lnTo>
                  <a:lnTo>
                    <a:pt x="406872" y="681270"/>
                  </a:lnTo>
                </a:path>
                <a:path w="630554" h="792480">
                  <a:moveTo>
                    <a:pt x="629991" y="0"/>
                  </a:moveTo>
                  <a:lnTo>
                    <a:pt x="341980" y="53978"/>
                  </a:lnTo>
                  <a:lnTo>
                    <a:pt x="284962" y="111004"/>
                  </a:lnTo>
                  <a:lnTo>
                    <a:pt x="427190" y="639739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3710936" y="2445183"/>
              <a:ext cx="147320" cy="533400"/>
            </a:xfrm>
            <a:custGeom>
              <a:avLst/>
              <a:gdLst/>
              <a:ahLst/>
              <a:cxnLst/>
              <a:rect l="l" t="t" r="r" b="b"/>
              <a:pathLst>
                <a:path w="147320" h="533400">
                  <a:moveTo>
                    <a:pt x="0" y="0"/>
                  </a:moveTo>
                  <a:lnTo>
                    <a:pt x="146799" y="533052"/>
                  </a:lnTo>
                </a:path>
              </a:pathLst>
            </a:custGeom>
            <a:ln w="2742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3874116" y="4554939"/>
              <a:ext cx="556895" cy="184150"/>
            </a:xfrm>
            <a:custGeom>
              <a:avLst/>
              <a:gdLst/>
              <a:ahLst/>
              <a:cxnLst/>
              <a:rect l="l" t="t" r="r" b="b"/>
              <a:pathLst>
                <a:path w="556895" h="184150">
                  <a:moveTo>
                    <a:pt x="0" y="183818"/>
                  </a:moveTo>
                  <a:lnTo>
                    <a:pt x="15673" y="168699"/>
                  </a:lnTo>
                  <a:lnTo>
                    <a:pt x="24048" y="149404"/>
                  </a:lnTo>
                  <a:lnTo>
                    <a:pt x="24590" y="128363"/>
                  </a:lnTo>
                  <a:lnTo>
                    <a:pt x="16762" y="108007"/>
                  </a:lnTo>
                  <a:lnTo>
                    <a:pt x="65601" y="111460"/>
                  </a:lnTo>
                  <a:lnTo>
                    <a:pt x="114471" y="113761"/>
                  </a:lnTo>
                  <a:lnTo>
                    <a:pt x="163356" y="114912"/>
                  </a:lnTo>
                  <a:lnTo>
                    <a:pt x="212242" y="114912"/>
                  </a:lnTo>
                  <a:lnTo>
                    <a:pt x="261112" y="113761"/>
                  </a:lnTo>
                  <a:lnTo>
                    <a:pt x="309951" y="111460"/>
                  </a:lnTo>
                  <a:lnTo>
                    <a:pt x="358743" y="108007"/>
                  </a:lnTo>
                </a:path>
                <a:path w="556895" h="184150">
                  <a:moveTo>
                    <a:pt x="286740" y="0"/>
                  </a:moveTo>
                  <a:lnTo>
                    <a:pt x="556718" y="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4376865" y="4482938"/>
              <a:ext cx="53975" cy="72390"/>
            </a:xfrm>
            <a:custGeom>
              <a:avLst/>
              <a:gdLst/>
              <a:ahLst/>
              <a:cxnLst/>
              <a:rect l="l" t="t" r="r" b="b"/>
              <a:pathLst>
                <a:path w="53975" h="72389">
                  <a:moveTo>
                    <a:pt x="0" y="0"/>
                  </a:moveTo>
                  <a:lnTo>
                    <a:pt x="53970" y="72000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3732524" y="2445183"/>
              <a:ext cx="266700" cy="57785"/>
            </a:xfrm>
            <a:custGeom>
              <a:avLst/>
              <a:gdLst/>
              <a:ahLst/>
              <a:cxnLst/>
              <a:rect l="l" t="t" r="r" b="b"/>
              <a:pathLst>
                <a:path w="266700" h="57785">
                  <a:moveTo>
                    <a:pt x="0" y="0"/>
                  </a:moveTo>
                  <a:lnTo>
                    <a:pt x="50760" y="21432"/>
                  </a:lnTo>
                  <a:lnTo>
                    <a:pt x="103143" y="37982"/>
                  </a:lnTo>
                  <a:lnTo>
                    <a:pt x="156787" y="49581"/>
                  </a:lnTo>
                  <a:lnTo>
                    <a:pt x="211333" y="56163"/>
                  </a:lnTo>
                  <a:lnTo>
                    <a:pt x="266422" y="57661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7567" name="object 7567"/>
            <p:cNvPicPr/>
            <p:nvPr/>
          </p:nvPicPr>
          <p:blipFill>
            <a:blip r:embed="rId38" cstate="print"/>
            <a:stretch>
              <a:fillRect/>
            </a:stretch>
          </p:blipFill>
          <p:spPr>
            <a:xfrm>
              <a:off x="3818621" y="4073173"/>
              <a:ext cx="127625" cy="121036"/>
            </a:xfrm>
            <a:prstGeom prst="rect">
              <a:avLst/>
            </a:prstGeom>
          </p:spPr>
        </p:pic>
        <p:pic>
          <p:nvPicPr>
            <p:cNvPr id="7568" name="object 7568"/>
            <p:cNvPicPr/>
            <p:nvPr/>
          </p:nvPicPr>
          <p:blipFill>
            <a:blip r:embed="rId39" cstate="print"/>
            <a:stretch>
              <a:fillRect/>
            </a:stretch>
          </p:blipFill>
          <p:spPr>
            <a:xfrm>
              <a:off x="3827256" y="3903998"/>
              <a:ext cx="127752" cy="121036"/>
            </a:xfrm>
            <a:prstGeom prst="rect">
              <a:avLst/>
            </a:prstGeom>
          </p:spPr>
        </p:pic>
        <p:sp>
          <p:nvSpPr>
            <p:cNvPr id="7569" name="object 7569"/>
            <p:cNvSpPr/>
            <p:nvPr/>
          </p:nvSpPr>
          <p:spPr>
            <a:xfrm>
              <a:off x="5052953" y="2374567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0" y="0"/>
                  </a:moveTo>
                  <a:lnTo>
                    <a:pt x="450048" y="0"/>
                  </a:lnTo>
                </a:path>
              </a:pathLst>
            </a:custGeom>
            <a:ln w="27433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4935361" y="4654932"/>
              <a:ext cx="78740" cy="1905"/>
            </a:xfrm>
            <a:custGeom>
              <a:avLst/>
              <a:gdLst/>
              <a:ahLst/>
              <a:cxnLst/>
              <a:rect l="l" t="t" r="r" b="b"/>
              <a:pathLst>
                <a:path w="78739" h="1904">
                  <a:moveTo>
                    <a:pt x="-13716" y="819"/>
                  </a:moveTo>
                  <a:lnTo>
                    <a:pt x="92449" y="819"/>
                  </a:lnTo>
                </a:path>
              </a:pathLst>
            </a:custGeom>
            <a:ln w="29072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4097744" y="3141822"/>
              <a:ext cx="187960" cy="405130"/>
            </a:xfrm>
            <a:custGeom>
              <a:avLst/>
              <a:gdLst/>
              <a:ahLst/>
              <a:cxnLst/>
              <a:rect l="l" t="t" r="r" b="b"/>
              <a:pathLst>
                <a:path w="187960" h="405129">
                  <a:moveTo>
                    <a:pt x="187816" y="57026"/>
                  </a:moveTo>
                  <a:lnTo>
                    <a:pt x="27175" y="45087"/>
                  </a:lnTo>
                  <a:lnTo>
                    <a:pt x="63113" y="45087"/>
                  </a:lnTo>
                  <a:lnTo>
                    <a:pt x="43965" y="39078"/>
                  </a:lnTo>
                  <a:lnTo>
                    <a:pt x="26699" y="29307"/>
                  </a:lnTo>
                  <a:lnTo>
                    <a:pt x="11861" y="16153"/>
                  </a:lnTo>
                  <a:lnTo>
                    <a:pt x="0" y="0"/>
                  </a:lnTo>
                </a:path>
                <a:path w="187960" h="405129">
                  <a:moveTo>
                    <a:pt x="135116" y="45087"/>
                  </a:moveTo>
                  <a:lnTo>
                    <a:pt x="153148" y="45087"/>
                  </a:lnTo>
                </a:path>
                <a:path w="187960" h="405129">
                  <a:moveTo>
                    <a:pt x="27175" y="369085"/>
                  </a:moveTo>
                  <a:lnTo>
                    <a:pt x="51273" y="385596"/>
                  </a:lnTo>
                  <a:lnTo>
                    <a:pt x="77764" y="397249"/>
                  </a:lnTo>
                  <a:lnTo>
                    <a:pt x="105946" y="403806"/>
                  </a:lnTo>
                  <a:lnTo>
                    <a:pt x="135116" y="405028"/>
                  </a:lnTo>
                </a:path>
              </a:pathLst>
            </a:custGeom>
            <a:ln w="2743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4268924" y="3168875"/>
              <a:ext cx="18415" cy="396240"/>
            </a:xfrm>
            <a:custGeom>
              <a:avLst/>
              <a:gdLst/>
              <a:ahLst/>
              <a:cxnLst/>
              <a:rect l="l" t="t" r="r" b="b"/>
              <a:pathLst>
                <a:path w="18414" h="396239">
                  <a:moveTo>
                    <a:pt x="9016" y="-13714"/>
                  </a:moveTo>
                  <a:lnTo>
                    <a:pt x="9016" y="409725"/>
                  </a:lnTo>
                </a:path>
              </a:pathLst>
            </a:custGeom>
            <a:ln w="45461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pic>
          <p:nvPicPr>
            <p:cNvPr id="7573" name="object 7573"/>
            <p:cNvPicPr/>
            <p:nvPr/>
          </p:nvPicPr>
          <p:blipFill>
            <a:blip r:embed="rId40" cstate="print"/>
            <a:stretch>
              <a:fillRect/>
            </a:stretch>
          </p:blipFill>
          <p:spPr>
            <a:xfrm>
              <a:off x="4084535" y="3167605"/>
              <a:ext cx="215503" cy="82253"/>
            </a:xfrm>
            <a:prstGeom prst="rect">
              <a:avLst/>
            </a:prstGeom>
          </p:spPr>
        </p:pic>
        <p:pic>
          <p:nvPicPr>
            <p:cNvPr id="7574" name="object 7574"/>
            <p:cNvPicPr/>
            <p:nvPr/>
          </p:nvPicPr>
          <p:blipFill>
            <a:blip r:embed="rId41" cstate="print"/>
            <a:stretch>
              <a:fillRect/>
            </a:stretch>
          </p:blipFill>
          <p:spPr>
            <a:xfrm>
              <a:off x="4208858" y="2201075"/>
              <a:ext cx="127752" cy="121036"/>
            </a:xfrm>
            <a:prstGeom prst="rect">
              <a:avLst/>
            </a:prstGeom>
          </p:spPr>
        </p:pic>
        <p:pic>
          <p:nvPicPr>
            <p:cNvPr id="7575" name="object 7575"/>
            <p:cNvPicPr/>
            <p:nvPr/>
          </p:nvPicPr>
          <p:blipFill>
            <a:blip r:embed="rId42" cstate="print"/>
            <a:stretch>
              <a:fillRect/>
            </a:stretch>
          </p:blipFill>
          <p:spPr>
            <a:xfrm>
              <a:off x="4417119" y="2244258"/>
              <a:ext cx="127752" cy="121036"/>
            </a:xfrm>
            <a:prstGeom prst="rect">
              <a:avLst/>
            </a:prstGeom>
          </p:spPr>
        </p:pic>
        <p:pic>
          <p:nvPicPr>
            <p:cNvPr id="7576" name="object 7576"/>
            <p:cNvPicPr/>
            <p:nvPr/>
          </p:nvPicPr>
          <p:blipFill>
            <a:blip r:embed="rId43" cstate="print"/>
            <a:stretch>
              <a:fillRect/>
            </a:stretch>
          </p:blipFill>
          <p:spPr>
            <a:xfrm>
              <a:off x="4597189" y="2262293"/>
              <a:ext cx="127752" cy="121036"/>
            </a:xfrm>
            <a:prstGeom prst="rect">
              <a:avLst/>
            </a:prstGeom>
          </p:spPr>
        </p:pic>
        <p:pic>
          <p:nvPicPr>
            <p:cNvPr id="7577" name="object 7577"/>
            <p:cNvPicPr/>
            <p:nvPr/>
          </p:nvPicPr>
          <p:blipFill>
            <a:blip r:embed="rId44" cstate="print"/>
            <a:stretch>
              <a:fillRect/>
            </a:stretch>
          </p:blipFill>
          <p:spPr>
            <a:xfrm>
              <a:off x="4826785" y="2309032"/>
              <a:ext cx="229725" cy="198892"/>
            </a:xfrm>
            <a:prstGeom prst="rect">
              <a:avLst/>
            </a:prstGeom>
          </p:spPr>
        </p:pic>
        <p:sp>
          <p:nvSpPr>
            <p:cNvPr id="7578" name="object 7578"/>
            <p:cNvSpPr/>
            <p:nvPr/>
          </p:nvSpPr>
          <p:spPr>
            <a:xfrm>
              <a:off x="1231670" y="4122959"/>
              <a:ext cx="499745" cy="499745"/>
            </a:xfrm>
            <a:custGeom>
              <a:avLst/>
              <a:gdLst/>
              <a:ahLst/>
              <a:cxnLst/>
              <a:rect l="l" t="t" r="r" b="b"/>
              <a:pathLst>
                <a:path w="499744" h="499745">
                  <a:moveTo>
                    <a:pt x="499459" y="0"/>
                  </a:moveTo>
                  <a:lnTo>
                    <a:pt x="0" y="49948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1984091" y="3521068"/>
              <a:ext cx="19050" cy="418465"/>
            </a:xfrm>
            <a:custGeom>
              <a:avLst/>
              <a:gdLst/>
              <a:ahLst/>
              <a:cxnLst/>
              <a:rect l="l" t="t" r="r" b="b"/>
              <a:pathLst>
                <a:path w="19050" h="418464">
                  <a:moveTo>
                    <a:pt x="18464" y="0"/>
                  </a:moveTo>
                  <a:lnTo>
                    <a:pt x="850" y="418110"/>
                  </a:lnTo>
                  <a:lnTo>
                    <a:pt x="0" y="41480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1587150" y="4158903"/>
              <a:ext cx="615315" cy="1080135"/>
            </a:xfrm>
            <a:custGeom>
              <a:avLst/>
              <a:gdLst/>
              <a:ahLst/>
              <a:cxnLst/>
              <a:rect l="l" t="t" r="r" b="b"/>
              <a:pathLst>
                <a:path w="615314" h="1080135">
                  <a:moveTo>
                    <a:pt x="503916" y="0"/>
                  </a:moveTo>
                  <a:lnTo>
                    <a:pt x="0" y="792072"/>
                  </a:lnTo>
                </a:path>
                <a:path w="615314" h="1080135">
                  <a:moveTo>
                    <a:pt x="615286" y="120657"/>
                  </a:moveTo>
                  <a:lnTo>
                    <a:pt x="143979" y="1080088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2182626" y="4491384"/>
              <a:ext cx="85090" cy="901700"/>
            </a:xfrm>
            <a:custGeom>
              <a:avLst/>
              <a:gdLst/>
              <a:ahLst/>
              <a:cxnLst/>
              <a:rect l="l" t="t" r="r" b="b"/>
              <a:pathLst>
                <a:path w="85089" h="901700">
                  <a:moveTo>
                    <a:pt x="85082" y="0"/>
                  </a:moveTo>
                  <a:lnTo>
                    <a:pt x="0" y="90110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2612864" y="4671431"/>
              <a:ext cx="0" cy="711835"/>
            </a:xfrm>
            <a:custGeom>
              <a:avLst/>
              <a:gdLst/>
              <a:ahLst/>
              <a:cxnLst/>
              <a:rect l="l" t="t" r="r" b="b"/>
              <a:pathLst>
                <a:path h="711835">
                  <a:moveTo>
                    <a:pt x="0" y="0"/>
                  </a:moveTo>
                  <a:lnTo>
                    <a:pt x="0" y="711562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2743662" y="4384862"/>
              <a:ext cx="247650" cy="998219"/>
            </a:xfrm>
            <a:custGeom>
              <a:avLst/>
              <a:gdLst/>
              <a:ahLst/>
              <a:cxnLst/>
              <a:rect l="l" t="t" r="r" b="b"/>
              <a:pathLst>
                <a:path w="247650" h="998220">
                  <a:moveTo>
                    <a:pt x="0" y="0"/>
                  </a:moveTo>
                  <a:lnTo>
                    <a:pt x="247374" y="99813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2938336" y="4378893"/>
              <a:ext cx="485140" cy="1004569"/>
            </a:xfrm>
            <a:custGeom>
              <a:avLst/>
              <a:gdLst/>
              <a:ahLst/>
              <a:cxnLst/>
              <a:rect l="l" t="t" r="r" b="b"/>
              <a:pathLst>
                <a:path w="485139" h="1004570">
                  <a:moveTo>
                    <a:pt x="0" y="0"/>
                  </a:moveTo>
                  <a:lnTo>
                    <a:pt x="484589" y="1004099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7585" name="object 7585"/>
          <p:cNvSpPr txBox="1"/>
          <p:nvPr/>
        </p:nvSpPr>
        <p:spPr>
          <a:xfrm>
            <a:off x="1140491" y="4562281"/>
            <a:ext cx="462280" cy="48987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6</a:t>
            </a:r>
            <a:endParaRPr lang="ru-RU" sz="1100" kern="0" dirty="0">
              <a:latin typeface="Arial"/>
              <a:cs typeface="Arial"/>
            </a:endParaRPr>
          </a:p>
          <a:p>
            <a:pPr>
              <a:spcBef>
                <a:spcPts val="30"/>
              </a:spcBef>
            </a:pPr>
            <a:endParaRPr lang="ru-RU" sz="900" kern="0" dirty="0">
              <a:latin typeface="Arial"/>
              <a:cs typeface="Arial"/>
            </a:endParaRPr>
          </a:p>
          <a:p>
            <a:pPr marR="5080" algn="r"/>
            <a:r>
              <a:rPr lang="ru-RU" sz="1100" b="1" kern="0" dirty="0">
                <a:latin typeface="Arial"/>
                <a:cs typeface="Arial"/>
              </a:rPr>
              <a:t>1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586" name="object 7586"/>
          <p:cNvSpPr txBox="1"/>
          <p:nvPr/>
        </p:nvSpPr>
        <p:spPr>
          <a:xfrm>
            <a:off x="1621144" y="5193828"/>
            <a:ext cx="102235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7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587" name="object 7587"/>
          <p:cNvSpPr txBox="1"/>
          <p:nvPr/>
        </p:nvSpPr>
        <p:spPr>
          <a:xfrm>
            <a:off x="2131321" y="5362750"/>
            <a:ext cx="102235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8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588" name="object 7588"/>
          <p:cNvSpPr txBox="1"/>
          <p:nvPr/>
        </p:nvSpPr>
        <p:spPr>
          <a:xfrm>
            <a:off x="2551019" y="5374181"/>
            <a:ext cx="102235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9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589" name="object 7589"/>
          <p:cNvSpPr txBox="1"/>
          <p:nvPr/>
        </p:nvSpPr>
        <p:spPr>
          <a:xfrm>
            <a:off x="2903413" y="5374181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10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590" name="object 7590"/>
          <p:cNvSpPr txBox="1"/>
          <p:nvPr/>
        </p:nvSpPr>
        <p:spPr>
          <a:xfrm>
            <a:off x="3353969" y="5400217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11</a:t>
            </a:r>
            <a:endParaRPr lang="ru-RU" sz="1100" kern="0" dirty="0">
              <a:latin typeface="Arial"/>
              <a:cs typeface="Arial"/>
            </a:endParaRPr>
          </a:p>
        </p:txBody>
      </p:sp>
      <p:grpSp>
        <p:nvGrpSpPr>
          <p:cNvPr id="7591" name="object 7591"/>
          <p:cNvGrpSpPr/>
          <p:nvPr/>
        </p:nvGrpSpPr>
        <p:grpSpPr>
          <a:xfrm>
            <a:off x="2356410" y="3509320"/>
            <a:ext cx="384810" cy="521334"/>
            <a:chOff x="2356410" y="3509320"/>
            <a:chExt cx="384810" cy="521334"/>
          </a:xfrm>
        </p:grpSpPr>
        <p:sp>
          <p:nvSpPr>
            <p:cNvPr id="7592" name="object 7592"/>
            <p:cNvSpPr/>
            <p:nvPr/>
          </p:nvSpPr>
          <p:spPr>
            <a:xfrm>
              <a:off x="2357997" y="3510908"/>
              <a:ext cx="0" cy="518159"/>
            </a:xfrm>
            <a:custGeom>
              <a:avLst/>
              <a:gdLst/>
              <a:ahLst/>
              <a:cxnLst/>
              <a:rect l="l" t="t" r="r" b="b"/>
              <a:pathLst>
                <a:path h="518160">
                  <a:moveTo>
                    <a:pt x="0" y="517811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2556989" y="3582921"/>
              <a:ext cx="182245" cy="231140"/>
            </a:xfrm>
            <a:custGeom>
              <a:avLst/>
              <a:gdLst/>
              <a:ahLst/>
              <a:cxnLst/>
              <a:rect l="l" t="t" r="r" b="b"/>
              <a:pathLst>
                <a:path w="182244" h="231139">
                  <a:moveTo>
                    <a:pt x="0" y="230900"/>
                  </a:moveTo>
                  <a:lnTo>
                    <a:pt x="182101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7594" name="object 7594"/>
          <p:cNvSpPr txBox="1"/>
          <p:nvPr/>
        </p:nvSpPr>
        <p:spPr>
          <a:xfrm>
            <a:off x="1950997" y="3299504"/>
            <a:ext cx="499745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  <a:tabLst>
                <a:tab pos="334010" algn="l"/>
              </a:tabLst>
            </a:pPr>
            <a:r>
              <a:rPr lang="ru-RU" sz="1100" b="1" kern="0" dirty="0">
                <a:latin typeface="Arial"/>
                <a:cs typeface="Arial"/>
              </a:rPr>
              <a:t>2	23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595" name="object 7595"/>
          <p:cNvSpPr txBox="1"/>
          <p:nvPr/>
        </p:nvSpPr>
        <p:spPr>
          <a:xfrm>
            <a:off x="2692866" y="3378249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24</a:t>
            </a:r>
            <a:endParaRPr lang="ru-RU" sz="1100" kern="0" dirty="0">
              <a:latin typeface="Arial"/>
              <a:cs typeface="Arial"/>
            </a:endParaRPr>
          </a:p>
        </p:txBody>
      </p:sp>
      <p:grpSp>
        <p:nvGrpSpPr>
          <p:cNvPr id="7596" name="object 7596"/>
          <p:cNvGrpSpPr/>
          <p:nvPr/>
        </p:nvGrpSpPr>
        <p:grpSpPr>
          <a:xfrm>
            <a:off x="1549561" y="1457125"/>
            <a:ext cx="9173210" cy="3927475"/>
            <a:chOff x="1549561" y="1457125"/>
            <a:chExt cx="9173210" cy="3927475"/>
          </a:xfrm>
        </p:grpSpPr>
        <p:sp>
          <p:nvSpPr>
            <p:cNvPr id="7597" name="object 7597"/>
            <p:cNvSpPr/>
            <p:nvPr/>
          </p:nvSpPr>
          <p:spPr>
            <a:xfrm>
              <a:off x="4489377" y="4603176"/>
              <a:ext cx="0" cy="780415"/>
            </a:xfrm>
            <a:custGeom>
              <a:avLst/>
              <a:gdLst/>
              <a:ahLst/>
              <a:cxnLst/>
              <a:rect l="l" t="t" r="r" b="b"/>
              <a:pathLst>
                <a:path h="780414">
                  <a:moveTo>
                    <a:pt x="0" y="0"/>
                  </a:moveTo>
                  <a:lnTo>
                    <a:pt x="0" y="779816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4975363" y="4617643"/>
              <a:ext cx="139700" cy="765810"/>
            </a:xfrm>
            <a:custGeom>
              <a:avLst/>
              <a:gdLst/>
              <a:ahLst/>
              <a:cxnLst/>
              <a:rect l="l" t="t" r="r" b="b"/>
              <a:pathLst>
                <a:path w="139700" h="765810">
                  <a:moveTo>
                    <a:pt x="0" y="0"/>
                  </a:moveTo>
                  <a:lnTo>
                    <a:pt x="139433" y="76535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3722619" y="3645028"/>
              <a:ext cx="1019810" cy="677545"/>
            </a:xfrm>
            <a:custGeom>
              <a:avLst/>
              <a:gdLst/>
              <a:ahLst/>
              <a:cxnLst/>
              <a:rect l="l" t="t" r="r" b="b"/>
              <a:pathLst>
                <a:path w="1019810" h="677545">
                  <a:moveTo>
                    <a:pt x="152005" y="542324"/>
                  </a:moveTo>
                  <a:lnTo>
                    <a:pt x="16889" y="677460"/>
                  </a:lnTo>
                </a:path>
                <a:path w="1019810" h="677545">
                  <a:moveTo>
                    <a:pt x="166609" y="272813"/>
                  </a:moveTo>
                  <a:lnTo>
                    <a:pt x="0" y="106178"/>
                  </a:lnTo>
                </a:path>
                <a:path w="1019810" h="677545">
                  <a:moveTo>
                    <a:pt x="724978" y="115831"/>
                  </a:moveTo>
                  <a:lnTo>
                    <a:pt x="724978" y="369847"/>
                  </a:lnTo>
                </a:path>
                <a:path w="1019810" h="677545">
                  <a:moveTo>
                    <a:pt x="1019719" y="0"/>
                  </a:moveTo>
                  <a:lnTo>
                    <a:pt x="1019719" y="29783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5402807" y="4048151"/>
              <a:ext cx="121920" cy="182880"/>
            </a:xfrm>
            <a:custGeom>
              <a:avLst/>
              <a:gdLst/>
              <a:ahLst/>
              <a:cxnLst/>
              <a:rect l="l" t="t" r="r" b="b"/>
              <a:pathLst>
                <a:path w="121920" h="182879">
                  <a:moveTo>
                    <a:pt x="121909" y="0"/>
                  </a:moveTo>
                  <a:lnTo>
                    <a:pt x="0" y="182764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5633165" y="3715645"/>
              <a:ext cx="318135" cy="318135"/>
            </a:xfrm>
            <a:custGeom>
              <a:avLst/>
              <a:gdLst/>
              <a:ahLst/>
              <a:cxnLst/>
              <a:rect l="l" t="t" r="r" b="b"/>
              <a:pathLst>
                <a:path w="318135" h="318135">
                  <a:moveTo>
                    <a:pt x="0" y="0"/>
                  </a:moveTo>
                  <a:lnTo>
                    <a:pt x="317852" y="31790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4463344" y="2934799"/>
              <a:ext cx="647065" cy="549910"/>
            </a:xfrm>
            <a:custGeom>
              <a:avLst/>
              <a:gdLst/>
              <a:ahLst/>
              <a:cxnLst/>
              <a:rect l="l" t="t" r="r" b="b"/>
              <a:pathLst>
                <a:path w="647064" h="549910">
                  <a:moveTo>
                    <a:pt x="0" y="320695"/>
                  </a:moveTo>
                  <a:lnTo>
                    <a:pt x="0" y="0"/>
                  </a:lnTo>
                </a:path>
                <a:path w="647064" h="549910">
                  <a:moveTo>
                    <a:pt x="646499" y="549817"/>
                  </a:moveTo>
                  <a:lnTo>
                    <a:pt x="399506" y="108083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5330805" y="2790772"/>
              <a:ext cx="196850" cy="209550"/>
            </a:xfrm>
            <a:custGeom>
              <a:avLst/>
              <a:gdLst/>
              <a:ahLst/>
              <a:cxnLst/>
              <a:rect l="l" t="t" r="r" b="b"/>
              <a:pathLst>
                <a:path w="196850" h="209550">
                  <a:moveTo>
                    <a:pt x="196451" y="209055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5640276" y="2934799"/>
              <a:ext cx="1562735" cy="422909"/>
            </a:xfrm>
            <a:custGeom>
              <a:avLst/>
              <a:gdLst/>
              <a:ahLst/>
              <a:cxnLst/>
              <a:rect l="l" t="t" r="r" b="b"/>
              <a:pathLst>
                <a:path w="1562734" h="422910">
                  <a:moveTo>
                    <a:pt x="0" y="422428"/>
                  </a:moveTo>
                  <a:lnTo>
                    <a:pt x="230484" y="0"/>
                  </a:lnTo>
                </a:path>
                <a:path w="1562734" h="422910">
                  <a:moveTo>
                    <a:pt x="1094389" y="147075"/>
                  </a:moveTo>
                  <a:lnTo>
                    <a:pt x="1562343" y="14707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5658690" y="1494782"/>
              <a:ext cx="356235" cy="1030605"/>
            </a:xfrm>
            <a:custGeom>
              <a:avLst/>
              <a:gdLst/>
              <a:ahLst/>
              <a:cxnLst/>
              <a:rect l="l" t="t" r="r" b="b"/>
              <a:pathLst>
                <a:path w="356235" h="1030605">
                  <a:moveTo>
                    <a:pt x="0" y="1030415"/>
                  </a:moveTo>
                  <a:lnTo>
                    <a:pt x="356076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1551149" y="1782710"/>
              <a:ext cx="549275" cy="702945"/>
            </a:xfrm>
            <a:custGeom>
              <a:avLst/>
              <a:gdLst/>
              <a:ahLst/>
              <a:cxnLst/>
              <a:rect l="l" t="t" r="r" b="b"/>
              <a:pathLst>
                <a:path w="549275" h="702944">
                  <a:moveTo>
                    <a:pt x="549188" y="702862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2686898" y="1530726"/>
              <a:ext cx="1159510" cy="803275"/>
            </a:xfrm>
            <a:custGeom>
              <a:avLst/>
              <a:gdLst/>
              <a:ahLst/>
              <a:cxnLst/>
              <a:rect l="l" t="t" r="r" b="b"/>
              <a:pathLst>
                <a:path w="1159510" h="803275">
                  <a:moveTo>
                    <a:pt x="0" y="785544"/>
                  </a:moveTo>
                  <a:lnTo>
                    <a:pt x="0" y="72013"/>
                  </a:lnTo>
                </a:path>
                <a:path w="1159510" h="803275">
                  <a:moveTo>
                    <a:pt x="1159407" y="802690"/>
                  </a:moveTo>
                  <a:lnTo>
                    <a:pt x="844094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3998946" y="1494782"/>
              <a:ext cx="254000" cy="724535"/>
            </a:xfrm>
            <a:custGeom>
              <a:avLst/>
              <a:gdLst/>
              <a:ahLst/>
              <a:cxnLst/>
              <a:rect l="l" t="t" r="r" b="b"/>
              <a:pathLst>
                <a:path w="254000" h="724535">
                  <a:moveTo>
                    <a:pt x="253723" y="724199"/>
                  </a:moveTo>
                  <a:lnTo>
                    <a:pt x="0" y="0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4478583" y="1458712"/>
              <a:ext cx="6242685" cy="2274570"/>
            </a:xfrm>
            <a:custGeom>
              <a:avLst/>
              <a:gdLst/>
              <a:ahLst/>
              <a:cxnLst/>
              <a:rect l="l" t="t" r="r" b="b"/>
              <a:pathLst>
                <a:path w="6242684" h="2274570">
                  <a:moveTo>
                    <a:pt x="0" y="799515"/>
                  </a:moveTo>
                  <a:lnTo>
                    <a:pt x="0" y="36070"/>
                  </a:lnTo>
                </a:path>
                <a:path w="6242684" h="2274570">
                  <a:moveTo>
                    <a:pt x="178038" y="817677"/>
                  </a:moveTo>
                  <a:lnTo>
                    <a:pt x="384268" y="36070"/>
                  </a:lnTo>
                </a:path>
                <a:path w="6242684" h="2274570">
                  <a:moveTo>
                    <a:pt x="483954" y="866067"/>
                  </a:moveTo>
                  <a:lnTo>
                    <a:pt x="852221" y="0"/>
                  </a:lnTo>
                </a:path>
                <a:path w="6242684" h="2274570">
                  <a:moveTo>
                    <a:pt x="4740110" y="594016"/>
                  </a:moveTo>
                  <a:lnTo>
                    <a:pt x="4740110" y="36070"/>
                  </a:lnTo>
                </a:path>
                <a:path w="6242684" h="2274570">
                  <a:moveTo>
                    <a:pt x="6242260" y="1247726"/>
                  </a:moveTo>
                  <a:lnTo>
                    <a:pt x="6242260" y="36070"/>
                  </a:lnTo>
                </a:path>
                <a:path w="6242684" h="2274570">
                  <a:moveTo>
                    <a:pt x="5964663" y="2274205"/>
                  </a:moveTo>
                  <a:lnTo>
                    <a:pt x="4883861" y="2052195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10205143" y="4783007"/>
              <a:ext cx="46355" cy="490220"/>
            </a:xfrm>
            <a:custGeom>
              <a:avLst/>
              <a:gdLst/>
              <a:ahLst/>
              <a:cxnLst/>
              <a:rect l="l" t="t" r="r" b="b"/>
              <a:pathLst>
                <a:path w="46354" h="490220">
                  <a:moveTo>
                    <a:pt x="46223" y="0"/>
                  </a:moveTo>
                  <a:lnTo>
                    <a:pt x="0" y="489971"/>
                  </a:lnTo>
                </a:path>
              </a:pathLst>
            </a:custGeom>
            <a:ln w="3175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 lang="ru-RU" sz="1600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7611" name="object 7611"/>
          <p:cNvSpPr txBox="1"/>
          <p:nvPr/>
        </p:nvSpPr>
        <p:spPr>
          <a:xfrm>
            <a:off x="4404420" y="5374181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33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12" name="object 7612"/>
          <p:cNvSpPr txBox="1"/>
          <p:nvPr/>
        </p:nvSpPr>
        <p:spPr>
          <a:xfrm>
            <a:off x="5065143" y="5409426"/>
            <a:ext cx="178435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13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13" name="object 7613"/>
          <p:cNvSpPr txBox="1"/>
          <p:nvPr/>
        </p:nvSpPr>
        <p:spPr>
          <a:xfrm>
            <a:off x="3551945" y="4280323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31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14" name="object 7614"/>
          <p:cNvSpPr txBox="1"/>
          <p:nvPr/>
        </p:nvSpPr>
        <p:spPr>
          <a:xfrm>
            <a:off x="3551945" y="3558600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32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15" name="object 7615"/>
          <p:cNvSpPr txBox="1"/>
          <p:nvPr/>
        </p:nvSpPr>
        <p:spPr>
          <a:xfrm>
            <a:off x="4344735" y="4009478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35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16" name="object 7616"/>
          <p:cNvSpPr txBox="1"/>
          <p:nvPr/>
        </p:nvSpPr>
        <p:spPr>
          <a:xfrm>
            <a:off x="4686970" y="3907872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12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17" name="object 7617"/>
          <p:cNvSpPr txBox="1"/>
          <p:nvPr/>
        </p:nvSpPr>
        <p:spPr>
          <a:xfrm>
            <a:off x="5290548" y="4236823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17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18" name="object 7618"/>
          <p:cNvSpPr txBox="1"/>
          <p:nvPr/>
        </p:nvSpPr>
        <p:spPr>
          <a:xfrm>
            <a:off x="5966002" y="3984077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29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19" name="object 7619"/>
          <p:cNvSpPr txBox="1"/>
          <p:nvPr/>
        </p:nvSpPr>
        <p:spPr>
          <a:xfrm>
            <a:off x="5816282" y="2735334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30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20" name="object 7620"/>
          <p:cNvSpPr txBox="1"/>
          <p:nvPr/>
        </p:nvSpPr>
        <p:spPr>
          <a:xfrm>
            <a:off x="5185782" y="2578098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16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22" name="object 7622"/>
          <p:cNvSpPr txBox="1"/>
          <p:nvPr/>
        </p:nvSpPr>
        <p:spPr>
          <a:xfrm>
            <a:off x="4404420" y="1291888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27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23" name="object 7623"/>
          <p:cNvSpPr txBox="1"/>
          <p:nvPr/>
        </p:nvSpPr>
        <p:spPr>
          <a:xfrm>
            <a:off x="3413527" y="1303573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25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24" name="object 7624"/>
          <p:cNvSpPr txBox="1"/>
          <p:nvPr/>
        </p:nvSpPr>
        <p:spPr>
          <a:xfrm>
            <a:off x="3894306" y="1303573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26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25" name="object 7625"/>
          <p:cNvSpPr txBox="1"/>
          <p:nvPr/>
        </p:nvSpPr>
        <p:spPr>
          <a:xfrm>
            <a:off x="2641181" y="1393749"/>
            <a:ext cx="102235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5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26" name="object 7626"/>
          <p:cNvSpPr txBox="1"/>
          <p:nvPr/>
        </p:nvSpPr>
        <p:spPr>
          <a:xfrm>
            <a:off x="1419549" y="1652845"/>
            <a:ext cx="102235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4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27" name="object 7627"/>
          <p:cNvSpPr txBox="1"/>
          <p:nvPr/>
        </p:nvSpPr>
        <p:spPr>
          <a:xfrm>
            <a:off x="1801468" y="2757561"/>
            <a:ext cx="102235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3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28" name="object 7628"/>
          <p:cNvSpPr txBox="1"/>
          <p:nvPr/>
        </p:nvSpPr>
        <p:spPr>
          <a:xfrm>
            <a:off x="4375213" y="2746765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36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29" name="object 7629"/>
          <p:cNvSpPr txBox="1"/>
          <p:nvPr/>
        </p:nvSpPr>
        <p:spPr>
          <a:xfrm>
            <a:off x="4735226" y="2848625"/>
            <a:ext cx="178435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22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30" name="object 7630"/>
          <p:cNvSpPr txBox="1"/>
          <p:nvPr/>
        </p:nvSpPr>
        <p:spPr>
          <a:xfrm>
            <a:off x="7257477" y="3005861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18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31" name="object 7631"/>
          <p:cNvSpPr txBox="1"/>
          <p:nvPr/>
        </p:nvSpPr>
        <p:spPr>
          <a:xfrm>
            <a:off x="9178183" y="3378249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34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32" name="object 7632"/>
          <p:cNvSpPr txBox="1"/>
          <p:nvPr/>
        </p:nvSpPr>
        <p:spPr>
          <a:xfrm>
            <a:off x="9149102" y="1291888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20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33" name="object 7633"/>
          <p:cNvSpPr txBox="1"/>
          <p:nvPr/>
        </p:nvSpPr>
        <p:spPr>
          <a:xfrm>
            <a:off x="10649729" y="1225209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21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34" name="object 7634"/>
          <p:cNvSpPr txBox="1"/>
          <p:nvPr/>
        </p:nvSpPr>
        <p:spPr>
          <a:xfrm>
            <a:off x="10078915" y="5310040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19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35" name="object 7635"/>
          <p:cNvSpPr/>
          <p:nvPr/>
        </p:nvSpPr>
        <p:spPr>
          <a:xfrm>
            <a:off x="1911111" y="2906096"/>
            <a:ext cx="407034" cy="111125"/>
          </a:xfrm>
          <a:custGeom>
            <a:avLst/>
            <a:gdLst/>
            <a:ahLst/>
            <a:cxnLst/>
            <a:rect l="l" t="t" r="r" b="b"/>
            <a:pathLst>
              <a:path w="407035" h="111125">
                <a:moveTo>
                  <a:pt x="406503" y="110496"/>
                </a:moveTo>
                <a:lnTo>
                  <a:pt x="0" y="0"/>
                </a:lnTo>
              </a:path>
            </a:pathLst>
          </a:custGeom>
          <a:ln w="3175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lang="ru-RU" sz="1600" kern="0" dirty="0">
              <a:latin typeface="Arial" panose="020B0604020202020204" pitchFamily="34" charset="0"/>
            </a:endParaRPr>
          </a:p>
        </p:txBody>
      </p:sp>
      <p:sp>
        <p:nvSpPr>
          <p:cNvPr id="7637" name="object 7622"/>
          <p:cNvSpPr txBox="1"/>
          <p:nvPr/>
        </p:nvSpPr>
        <p:spPr>
          <a:xfrm>
            <a:off x="4816190" y="1291887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28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38" name="object 7622"/>
          <p:cNvSpPr txBox="1"/>
          <p:nvPr/>
        </p:nvSpPr>
        <p:spPr>
          <a:xfrm>
            <a:off x="5274682" y="1267814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14</a:t>
            </a:r>
            <a:endParaRPr lang="ru-RU" sz="1100" kern="0" dirty="0">
              <a:latin typeface="Arial"/>
              <a:cs typeface="Arial"/>
            </a:endParaRPr>
          </a:p>
        </p:txBody>
      </p:sp>
      <p:sp>
        <p:nvSpPr>
          <p:cNvPr id="7639" name="object 7622"/>
          <p:cNvSpPr txBox="1"/>
          <p:nvPr/>
        </p:nvSpPr>
        <p:spPr>
          <a:xfrm>
            <a:off x="5966002" y="1303573"/>
            <a:ext cx="177800" cy="18210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spcBef>
                <a:spcPts val="100"/>
              </a:spcBef>
            </a:pPr>
            <a:r>
              <a:rPr lang="ru-RU" sz="1100" b="1" kern="0" dirty="0">
                <a:latin typeface="Arial"/>
                <a:cs typeface="Arial"/>
              </a:rPr>
              <a:t>15</a:t>
            </a:r>
            <a:endParaRPr lang="ru-RU" sz="1100" kern="0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9152741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8" name="object 4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65407343"/>
              </p:ext>
            </p:extLst>
          </p:nvPr>
        </p:nvGraphicFramePr>
        <p:xfrm>
          <a:off x="2769625" y="3222786"/>
          <a:ext cx="2414270" cy="196639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142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623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1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1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522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522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FF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686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FF0000"/>
                      </a:solidFill>
                      <a:prstDash val="solid"/>
                    </a:lnL>
                    <a:lnR w="9525">
                      <a:solidFill>
                        <a:srgbClr val="FF0000"/>
                      </a:solidFill>
                      <a:prstDash val="solid"/>
                    </a:lnR>
                    <a:lnT w="9525">
                      <a:solidFill>
                        <a:srgbClr val="FF0000"/>
                      </a:solidFill>
                      <a:prstDash val="solid"/>
                    </a:lnT>
                    <a:lnB w="9525">
                      <a:solidFill>
                        <a:srgbClr val="FF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446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FF0000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61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15" name="object 1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9514637"/>
              </p:ext>
            </p:extLst>
          </p:nvPr>
        </p:nvGraphicFramePr>
        <p:xfrm>
          <a:off x="7775575" y="938731"/>
          <a:ext cx="2583180" cy="2710016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831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0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152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0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140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7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140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067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140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07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2" name="object 2"/>
          <p:cNvSpPr txBox="1"/>
          <p:nvPr/>
        </p:nvSpPr>
        <p:spPr>
          <a:xfrm>
            <a:off x="1479549" y="376554"/>
            <a:ext cx="7577695" cy="51744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12725" lvl="0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r>
              <a:rPr lang="ru-RU" altLang="zh-CN" sz="1600" kern="0" dirty="0">
                <a:solidFill>
                  <a:srgbClr val="FF0000"/>
                </a:solidFill>
                <a:latin typeface="Arial" panose="020B0604020202020204" pitchFamily="34" charset="0"/>
              </a:rPr>
              <a:t>Назначение точек соединения с массой автомобиля</a:t>
            </a:r>
          </a:p>
          <a:p>
            <a:pPr marL="212725" indent="-200660">
              <a:spcBef>
                <a:spcPts val="95"/>
              </a:spcBef>
              <a:buSzPct val="93750"/>
              <a:buFont typeface="Wingdings"/>
              <a:buChar char=""/>
              <a:tabLst>
                <a:tab pos="213360" algn="l"/>
              </a:tabLst>
            </a:pPr>
            <a:endParaRPr lang="ru-RU" sz="1600" kern="0" dirty="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2774358" y="2517837"/>
            <a:ext cx="2414270" cy="246379"/>
          </a:xfrm>
          <a:custGeom>
            <a:avLst/>
            <a:gdLst/>
            <a:ahLst/>
            <a:cxnLst/>
            <a:rect l="l" t="t" r="r" b="b"/>
            <a:pathLst>
              <a:path w="2414270" h="246380">
                <a:moveTo>
                  <a:pt x="0" y="0"/>
                </a:moveTo>
                <a:lnTo>
                  <a:pt x="2414023" y="0"/>
                </a:lnTo>
              </a:path>
              <a:path w="2414270" h="246380">
                <a:moveTo>
                  <a:pt x="2414023" y="246110"/>
                </a:moveTo>
                <a:lnTo>
                  <a:pt x="0" y="246110"/>
                </a:lnTo>
              </a:path>
              <a:path w="2414270" h="246380">
                <a:moveTo>
                  <a:pt x="0" y="246110"/>
                </a:moveTo>
                <a:lnTo>
                  <a:pt x="0" y="0"/>
                </a:lnTo>
              </a:path>
            </a:pathLst>
          </a:custGeom>
          <a:ln w="94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188381" y="2517837"/>
            <a:ext cx="0" cy="246379"/>
          </a:xfrm>
          <a:custGeom>
            <a:avLst/>
            <a:gdLst/>
            <a:ahLst/>
            <a:cxnLst/>
            <a:rect l="l" t="t" r="r" b="b"/>
            <a:pathLst>
              <a:path h="246380">
                <a:moveTo>
                  <a:pt x="0" y="0"/>
                </a:moveTo>
                <a:lnTo>
                  <a:pt x="0" y="246110"/>
                </a:lnTo>
              </a:path>
            </a:pathLst>
          </a:custGeom>
          <a:ln w="9465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2774358" y="6131310"/>
            <a:ext cx="2414270" cy="246379"/>
          </a:xfrm>
          <a:custGeom>
            <a:avLst/>
            <a:gdLst/>
            <a:ahLst/>
            <a:cxnLst/>
            <a:rect l="l" t="t" r="r" b="b"/>
            <a:pathLst>
              <a:path w="2414270" h="246379">
                <a:moveTo>
                  <a:pt x="0" y="0"/>
                </a:moveTo>
                <a:lnTo>
                  <a:pt x="2414023" y="0"/>
                </a:lnTo>
              </a:path>
              <a:path w="2414270" h="246379">
                <a:moveTo>
                  <a:pt x="2414023" y="246135"/>
                </a:moveTo>
                <a:lnTo>
                  <a:pt x="0" y="246135"/>
                </a:lnTo>
              </a:path>
            </a:pathLst>
          </a:custGeom>
          <a:ln w="94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2774358" y="6131310"/>
            <a:ext cx="2414270" cy="246379"/>
          </a:xfrm>
          <a:custGeom>
            <a:avLst/>
            <a:gdLst/>
            <a:ahLst/>
            <a:cxnLst/>
            <a:rect l="l" t="t" r="r" b="b"/>
            <a:pathLst>
              <a:path w="2414270" h="246379">
                <a:moveTo>
                  <a:pt x="0" y="246135"/>
                </a:moveTo>
                <a:lnTo>
                  <a:pt x="0" y="0"/>
                </a:lnTo>
              </a:path>
              <a:path w="2414270" h="246379">
                <a:moveTo>
                  <a:pt x="2414023" y="0"/>
                </a:moveTo>
                <a:lnTo>
                  <a:pt x="2414023" y="246135"/>
                </a:lnTo>
              </a:path>
            </a:pathLst>
          </a:custGeom>
          <a:ln w="94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2774358" y="5521506"/>
            <a:ext cx="2414270" cy="492759"/>
          </a:xfrm>
          <a:custGeom>
            <a:avLst/>
            <a:gdLst/>
            <a:ahLst/>
            <a:cxnLst/>
            <a:rect l="l" t="t" r="r" b="b"/>
            <a:pathLst>
              <a:path w="2414270" h="492760">
                <a:moveTo>
                  <a:pt x="0" y="379386"/>
                </a:moveTo>
                <a:lnTo>
                  <a:pt x="0" y="133251"/>
                </a:lnTo>
              </a:path>
              <a:path w="2414270" h="492760">
                <a:moveTo>
                  <a:pt x="2414023" y="133251"/>
                </a:moveTo>
                <a:lnTo>
                  <a:pt x="2414023" y="379386"/>
                </a:lnTo>
              </a:path>
              <a:path w="2414270" h="492760">
                <a:moveTo>
                  <a:pt x="2414023" y="246135"/>
                </a:moveTo>
                <a:lnTo>
                  <a:pt x="0" y="246135"/>
                </a:lnTo>
              </a:path>
              <a:path w="2414270" h="492760">
                <a:moveTo>
                  <a:pt x="0" y="246135"/>
                </a:moveTo>
                <a:lnTo>
                  <a:pt x="2414023" y="246135"/>
                </a:lnTo>
              </a:path>
              <a:path w="2414270" h="492760">
                <a:moveTo>
                  <a:pt x="2414023" y="0"/>
                </a:moveTo>
                <a:lnTo>
                  <a:pt x="0" y="0"/>
                </a:lnTo>
              </a:path>
              <a:path w="2414270" h="492760">
                <a:moveTo>
                  <a:pt x="0" y="0"/>
                </a:moveTo>
                <a:lnTo>
                  <a:pt x="2414023" y="0"/>
                </a:lnTo>
              </a:path>
              <a:path w="2414270" h="492760">
                <a:moveTo>
                  <a:pt x="2414023" y="492283"/>
                </a:moveTo>
                <a:lnTo>
                  <a:pt x="0" y="492283"/>
                </a:lnTo>
              </a:path>
            </a:pathLst>
          </a:custGeom>
          <a:ln w="94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36" name="object 36"/>
          <p:cNvSpPr/>
          <p:nvPr/>
        </p:nvSpPr>
        <p:spPr>
          <a:xfrm>
            <a:off x="5188381" y="5521506"/>
            <a:ext cx="0" cy="492759"/>
          </a:xfrm>
          <a:custGeom>
            <a:avLst/>
            <a:gdLst/>
            <a:ahLst/>
            <a:cxnLst/>
            <a:rect l="l" t="t" r="r" b="b"/>
            <a:pathLst>
              <a:path h="492760">
                <a:moveTo>
                  <a:pt x="0" y="0"/>
                </a:moveTo>
                <a:lnTo>
                  <a:pt x="0" y="246135"/>
                </a:lnTo>
              </a:path>
              <a:path h="492760">
                <a:moveTo>
                  <a:pt x="0" y="246135"/>
                </a:moveTo>
                <a:lnTo>
                  <a:pt x="0" y="492283"/>
                </a:lnTo>
              </a:path>
            </a:pathLst>
          </a:custGeom>
          <a:ln w="94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aphicFrame>
        <p:nvGraphicFramePr>
          <p:cNvPr id="50" name="object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0378332"/>
              </p:ext>
            </p:extLst>
          </p:nvPr>
        </p:nvGraphicFramePr>
        <p:xfrm>
          <a:off x="2769625" y="939143"/>
          <a:ext cx="2414270" cy="98355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142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509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236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61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61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lang="ru-RU" sz="1400" kern="0" spc="0" dirty="0"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marL="0" marR="0" marT="0" marB="0">
                    <a:lnL w="9525">
                      <a:solidFill>
                        <a:srgbClr val="333333"/>
                      </a:solidFill>
                      <a:prstDash val="solid"/>
                    </a:lnL>
                    <a:lnR w="9525">
                      <a:solidFill>
                        <a:srgbClr val="333333"/>
                      </a:solidFill>
                      <a:prstDash val="solid"/>
                    </a:lnR>
                    <a:lnT w="9525">
                      <a:solidFill>
                        <a:srgbClr val="333333"/>
                      </a:solidFill>
                      <a:prstDash val="solid"/>
                    </a:lnT>
                    <a:lnB w="9525">
                      <a:solidFill>
                        <a:srgbClr val="333333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4" name="object 54"/>
          <p:cNvSpPr/>
          <p:nvPr/>
        </p:nvSpPr>
        <p:spPr>
          <a:xfrm>
            <a:off x="2774358" y="2110736"/>
            <a:ext cx="2414270" cy="246379"/>
          </a:xfrm>
          <a:custGeom>
            <a:avLst/>
            <a:gdLst/>
            <a:ahLst/>
            <a:cxnLst/>
            <a:rect l="l" t="t" r="r" b="b"/>
            <a:pathLst>
              <a:path w="2414270" h="246380">
                <a:moveTo>
                  <a:pt x="0" y="0"/>
                </a:moveTo>
                <a:lnTo>
                  <a:pt x="2414023" y="0"/>
                </a:lnTo>
              </a:path>
              <a:path w="2414270" h="246380">
                <a:moveTo>
                  <a:pt x="2414023" y="246110"/>
                </a:moveTo>
                <a:lnTo>
                  <a:pt x="0" y="246110"/>
                </a:lnTo>
              </a:path>
              <a:path w="2414270" h="246380">
                <a:moveTo>
                  <a:pt x="0" y="246110"/>
                </a:moveTo>
                <a:lnTo>
                  <a:pt x="2414023" y="246110"/>
                </a:lnTo>
              </a:path>
            </a:pathLst>
          </a:custGeom>
          <a:ln w="94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57" name="object 57"/>
          <p:cNvSpPr/>
          <p:nvPr/>
        </p:nvSpPr>
        <p:spPr>
          <a:xfrm>
            <a:off x="2774358" y="2106936"/>
            <a:ext cx="2414270" cy="250190"/>
          </a:xfrm>
          <a:custGeom>
            <a:avLst/>
            <a:gdLst/>
            <a:ahLst/>
            <a:cxnLst/>
            <a:rect l="l" t="t" r="r" b="b"/>
            <a:pathLst>
              <a:path w="2414270" h="250189">
                <a:moveTo>
                  <a:pt x="0" y="249909"/>
                </a:moveTo>
                <a:lnTo>
                  <a:pt x="0" y="3799"/>
                </a:lnTo>
              </a:path>
              <a:path w="2414270" h="250189">
                <a:moveTo>
                  <a:pt x="2414023" y="3799"/>
                </a:moveTo>
                <a:lnTo>
                  <a:pt x="2414023" y="249909"/>
                </a:lnTo>
              </a:path>
              <a:path w="2414270" h="250189">
                <a:moveTo>
                  <a:pt x="2414023" y="0"/>
                </a:moveTo>
                <a:lnTo>
                  <a:pt x="0" y="0"/>
                </a:lnTo>
              </a:path>
            </a:pathLst>
          </a:custGeom>
          <a:ln w="9487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pSp>
        <p:nvGrpSpPr>
          <p:cNvPr id="151" name="Группа 150"/>
          <p:cNvGrpSpPr/>
          <p:nvPr/>
        </p:nvGrpSpPr>
        <p:grpSpPr>
          <a:xfrm>
            <a:off x="7780130" y="5467862"/>
            <a:ext cx="2583815" cy="271145"/>
            <a:chOff x="7780130" y="5467862"/>
            <a:chExt cx="2583815" cy="271145"/>
          </a:xfrm>
        </p:grpSpPr>
        <p:sp>
          <p:nvSpPr>
            <p:cNvPr id="71" name="object 71"/>
            <p:cNvSpPr/>
            <p:nvPr/>
          </p:nvSpPr>
          <p:spPr>
            <a:xfrm>
              <a:off x="7780130" y="5467862"/>
              <a:ext cx="2583815" cy="271145"/>
            </a:xfrm>
            <a:custGeom>
              <a:avLst/>
              <a:gdLst/>
              <a:ahLst/>
              <a:cxnLst/>
              <a:rect l="l" t="t" r="r" b="b"/>
              <a:pathLst>
                <a:path w="2583815" h="271145">
                  <a:moveTo>
                    <a:pt x="0" y="0"/>
                  </a:moveTo>
                  <a:lnTo>
                    <a:pt x="2583293" y="0"/>
                  </a:lnTo>
                </a:path>
                <a:path w="2583815" h="271145">
                  <a:moveTo>
                    <a:pt x="2583293" y="270711"/>
                  </a:moveTo>
                  <a:lnTo>
                    <a:pt x="0" y="270711"/>
                  </a:lnTo>
                  <a:lnTo>
                    <a:pt x="0" y="0"/>
                  </a:lnTo>
                </a:path>
              </a:pathLst>
            </a:custGeom>
            <a:ln w="897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73" name="object 73"/>
            <p:cNvSpPr/>
            <p:nvPr/>
          </p:nvSpPr>
          <p:spPr>
            <a:xfrm>
              <a:off x="10363423" y="5467862"/>
              <a:ext cx="0" cy="271145"/>
            </a:xfrm>
            <a:custGeom>
              <a:avLst/>
              <a:gdLst/>
              <a:ahLst/>
              <a:cxnLst/>
              <a:rect l="l" t="t" r="r" b="b"/>
              <a:pathLst>
                <a:path h="271145">
                  <a:moveTo>
                    <a:pt x="0" y="0"/>
                  </a:moveTo>
                  <a:lnTo>
                    <a:pt x="0" y="270711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98" name="object 98"/>
          <p:cNvSpPr/>
          <p:nvPr/>
        </p:nvSpPr>
        <p:spPr>
          <a:xfrm>
            <a:off x="7780130" y="4360463"/>
            <a:ext cx="2583815" cy="271145"/>
          </a:xfrm>
          <a:custGeom>
            <a:avLst/>
            <a:gdLst/>
            <a:ahLst/>
            <a:cxnLst/>
            <a:rect l="l" t="t" r="r" b="b"/>
            <a:pathLst>
              <a:path w="2583815" h="271145">
                <a:moveTo>
                  <a:pt x="0" y="0"/>
                </a:moveTo>
                <a:lnTo>
                  <a:pt x="2583293" y="0"/>
                </a:lnTo>
              </a:path>
              <a:path w="2583815" h="271145">
                <a:moveTo>
                  <a:pt x="2583293" y="270674"/>
                </a:moveTo>
                <a:lnTo>
                  <a:pt x="0" y="270674"/>
                </a:lnTo>
                <a:lnTo>
                  <a:pt x="2583293" y="270674"/>
                </a:lnTo>
              </a:path>
              <a:path w="2583815" h="271145">
                <a:moveTo>
                  <a:pt x="0" y="270674"/>
                </a:moveTo>
                <a:lnTo>
                  <a:pt x="0" y="0"/>
                </a:lnTo>
              </a:path>
              <a:path w="2583815" h="271145">
                <a:moveTo>
                  <a:pt x="2583293" y="0"/>
                </a:moveTo>
                <a:lnTo>
                  <a:pt x="2583293" y="270674"/>
                </a:lnTo>
              </a:path>
            </a:pathLst>
          </a:custGeom>
          <a:ln w="897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08" name="object 108"/>
          <p:cNvSpPr/>
          <p:nvPr/>
        </p:nvSpPr>
        <p:spPr>
          <a:xfrm>
            <a:off x="7780129" y="3754662"/>
            <a:ext cx="2583815" cy="271145"/>
          </a:xfrm>
          <a:custGeom>
            <a:avLst/>
            <a:gdLst/>
            <a:ahLst/>
            <a:cxnLst/>
            <a:rect l="l" t="t" r="r" b="b"/>
            <a:pathLst>
              <a:path w="2583815" h="271145">
                <a:moveTo>
                  <a:pt x="0" y="270674"/>
                </a:moveTo>
                <a:lnTo>
                  <a:pt x="2583293" y="270674"/>
                </a:lnTo>
                <a:lnTo>
                  <a:pt x="0" y="270674"/>
                </a:lnTo>
                <a:lnTo>
                  <a:pt x="0" y="0"/>
                </a:lnTo>
              </a:path>
              <a:path w="2583815" h="271145">
                <a:moveTo>
                  <a:pt x="2583293" y="0"/>
                </a:moveTo>
                <a:lnTo>
                  <a:pt x="2583293" y="270674"/>
                </a:lnTo>
              </a:path>
              <a:path w="2583815" h="271145">
                <a:moveTo>
                  <a:pt x="2583293" y="0"/>
                </a:moveTo>
                <a:lnTo>
                  <a:pt x="0" y="0"/>
                </a:lnTo>
                <a:lnTo>
                  <a:pt x="2583293" y="0"/>
                </a:lnTo>
                <a:lnTo>
                  <a:pt x="0" y="0"/>
                </a:lnTo>
              </a:path>
            </a:pathLst>
          </a:custGeom>
          <a:ln w="8979">
            <a:solidFill>
              <a:srgbClr val="333333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sp>
        <p:nvSpPr>
          <p:cNvPr id="116" name="object 116"/>
          <p:cNvSpPr txBox="1">
            <a:spLocks noGrp="1"/>
          </p:cNvSpPr>
          <p:nvPr>
            <p:ph type="sldNum" sz="quarter" idx="7"/>
          </p:nvPr>
        </p:nvSpPr>
        <p:spPr>
          <a:xfrm>
            <a:off x="5952744" y="6644836"/>
            <a:ext cx="287020" cy="153888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8100"/>
            <a:r>
              <a:rPr lang="ru-RU" kern="0" dirty="0"/>
              <a:t>99</a:t>
            </a:r>
          </a:p>
        </p:txBody>
      </p:sp>
      <p:grpSp>
        <p:nvGrpSpPr>
          <p:cNvPr id="152" name="Группа 151"/>
          <p:cNvGrpSpPr/>
          <p:nvPr/>
        </p:nvGrpSpPr>
        <p:grpSpPr>
          <a:xfrm>
            <a:off x="7780130" y="6106544"/>
            <a:ext cx="2583815" cy="271145"/>
            <a:chOff x="7780130" y="5467862"/>
            <a:chExt cx="2583815" cy="271145"/>
          </a:xfrm>
        </p:grpSpPr>
        <p:sp>
          <p:nvSpPr>
            <p:cNvPr id="153" name="object 71"/>
            <p:cNvSpPr/>
            <p:nvPr/>
          </p:nvSpPr>
          <p:spPr>
            <a:xfrm>
              <a:off x="7780130" y="5467862"/>
              <a:ext cx="2583815" cy="271145"/>
            </a:xfrm>
            <a:custGeom>
              <a:avLst/>
              <a:gdLst/>
              <a:ahLst/>
              <a:cxnLst/>
              <a:rect l="l" t="t" r="r" b="b"/>
              <a:pathLst>
                <a:path w="2583815" h="271145">
                  <a:moveTo>
                    <a:pt x="0" y="0"/>
                  </a:moveTo>
                  <a:lnTo>
                    <a:pt x="2583293" y="0"/>
                  </a:lnTo>
                </a:path>
                <a:path w="2583815" h="271145">
                  <a:moveTo>
                    <a:pt x="2583293" y="270711"/>
                  </a:moveTo>
                  <a:lnTo>
                    <a:pt x="0" y="270711"/>
                  </a:lnTo>
                  <a:lnTo>
                    <a:pt x="0" y="0"/>
                  </a:lnTo>
                </a:path>
              </a:pathLst>
            </a:custGeom>
            <a:ln w="897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54" name="object 73"/>
            <p:cNvSpPr/>
            <p:nvPr/>
          </p:nvSpPr>
          <p:spPr>
            <a:xfrm>
              <a:off x="10363423" y="5467862"/>
              <a:ext cx="0" cy="271145"/>
            </a:xfrm>
            <a:custGeom>
              <a:avLst/>
              <a:gdLst/>
              <a:ahLst/>
              <a:cxnLst/>
              <a:rect l="l" t="t" r="r" b="b"/>
              <a:pathLst>
                <a:path h="271145">
                  <a:moveTo>
                    <a:pt x="0" y="0"/>
                  </a:moveTo>
                  <a:lnTo>
                    <a:pt x="0" y="270711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55" name="Группа 154"/>
          <p:cNvGrpSpPr/>
          <p:nvPr/>
        </p:nvGrpSpPr>
        <p:grpSpPr>
          <a:xfrm>
            <a:off x="7780130" y="4921972"/>
            <a:ext cx="2583815" cy="271145"/>
            <a:chOff x="7780130" y="5467862"/>
            <a:chExt cx="2583815" cy="271145"/>
          </a:xfrm>
        </p:grpSpPr>
        <p:sp>
          <p:nvSpPr>
            <p:cNvPr id="156" name="object 71"/>
            <p:cNvSpPr/>
            <p:nvPr/>
          </p:nvSpPr>
          <p:spPr>
            <a:xfrm>
              <a:off x="7780130" y="5467862"/>
              <a:ext cx="2583815" cy="271145"/>
            </a:xfrm>
            <a:custGeom>
              <a:avLst/>
              <a:gdLst/>
              <a:ahLst/>
              <a:cxnLst/>
              <a:rect l="l" t="t" r="r" b="b"/>
              <a:pathLst>
                <a:path w="2583815" h="271145">
                  <a:moveTo>
                    <a:pt x="0" y="0"/>
                  </a:moveTo>
                  <a:lnTo>
                    <a:pt x="2583293" y="0"/>
                  </a:lnTo>
                </a:path>
                <a:path w="2583815" h="271145">
                  <a:moveTo>
                    <a:pt x="2583293" y="270711"/>
                  </a:moveTo>
                  <a:lnTo>
                    <a:pt x="0" y="270711"/>
                  </a:lnTo>
                  <a:lnTo>
                    <a:pt x="0" y="0"/>
                  </a:lnTo>
                </a:path>
              </a:pathLst>
            </a:custGeom>
            <a:ln w="8979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  <p:sp>
          <p:nvSpPr>
            <p:cNvPr id="157" name="object 73"/>
            <p:cNvSpPr/>
            <p:nvPr/>
          </p:nvSpPr>
          <p:spPr>
            <a:xfrm>
              <a:off x="10363423" y="5467862"/>
              <a:ext cx="0" cy="271145"/>
            </a:xfrm>
            <a:custGeom>
              <a:avLst/>
              <a:gdLst/>
              <a:ahLst/>
              <a:cxnLst/>
              <a:rect l="l" t="t" r="r" b="b"/>
              <a:pathLst>
                <a:path h="271145">
                  <a:moveTo>
                    <a:pt x="0" y="0"/>
                  </a:moveTo>
                  <a:lnTo>
                    <a:pt x="0" y="270711"/>
                  </a:lnTo>
                </a:path>
              </a:pathLst>
            </a:custGeom>
            <a:ln w="8845">
              <a:solidFill>
                <a:srgbClr val="333333"/>
              </a:solidFill>
            </a:ln>
          </p:spPr>
          <p:txBody>
            <a:bodyPr wrap="square" lIns="0" tIns="0" rIns="0" bIns="0" rtlCol="0"/>
            <a:lstStyle/>
            <a:p>
              <a:endParaRPr lang="ru-RU" kern="0" dirty="0">
                <a:latin typeface="Arial" panose="020B0604020202020204" pitchFamily="34" charset="0"/>
              </a:endParaRPr>
            </a:p>
          </p:txBody>
        </p:sp>
      </p:grpSp>
      <p:sp>
        <p:nvSpPr>
          <p:cNvPr id="158" name="object 36"/>
          <p:cNvSpPr/>
          <p:nvPr/>
        </p:nvSpPr>
        <p:spPr>
          <a:xfrm>
            <a:off x="2769625" y="5521506"/>
            <a:ext cx="0" cy="492759"/>
          </a:xfrm>
          <a:custGeom>
            <a:avLst/>
            <a:gdLst/>
            <a:ahLst/>
            <a:cxnLst/>
            <a:rect l="l" t="t" r="r" b="b"/>
            <a:pathLst>
              <a:path h="492760">
                <a:moveTo>
                  <a:pt x="0" y="0"/>
                </a:moveTo>
                <a:lnTo>
                  <a:pt x="0" y="246135"/>
                </a:lnTo>
              </a:path>
              <a:path h="492760">
                <a:moveTo>
                  <a:pt x="0" y="246135"/>
                </a:moveTo>
                <a:lnTo>
                  <a:pt x="0" y="492283"/>
                </a:lnTo>
              </a:path>
            </a:pathLst>
          </a:custGeom>
          <a:ln w="9487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 lang="ru-RU" kern="0" dirty="0">
              <a:latin typeface="Arial" panose="020B0604020202020204" pitchFamily="34" charset="0"/>
            </a:endParaRPr>
          </a:p>
        </p:txBody>
      </p:sp>
      <p:graphicFrame>
        <p:nvGraphicFramePr>
          <p:cNvPr id="159" name="表格 11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1605512"/>
              </p:ext>
            </p:extLst>
          </p:nvPr>
        </p:nvGraphicFramePr>
        <p:xfrm>
          <a:off x="2798390" y="941593"/>
          <a:ext cx="2398824" cy="98110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9882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5276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10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Электрический топливный насос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276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9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Исполнительный механизм электронного селектора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5276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10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Компрессор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5276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10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Масса экранирования катушек зажигания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160" name="表格 1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090445"/>
              </p:ext>
            </p:extLst>
          </p:nvPr>
        </p:nvGraphicFramePr>
        <p:xfrm>
          <a:off x="2820762" y="3225436"/>
          <a:ext cx="2362405" cy="19654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3624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45675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10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Правая противотуманная фара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5675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10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Правый дневной ходовой огонь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5675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8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Правая фара ближнего света и правый габаритный огонь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45675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8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Правая фара дальнего света и правый указатель поворота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5675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9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Блок управления правого электродвигателя AFS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45675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1000" u="none" strike="noStrike" kern="0" spc="0" dirty="0">
                          <a:solidFill>
                            <a:srgbClr val="FF0000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Катушка реле переднего вентилятора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45675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10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Контактный выключатель капота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45675">
                <a:tc>
                  <a:txBody>
                    <a:bodyPr/>
                    <a:lstStyle/>
                    <a:p>
                      <a:pPr marL="0" algn="l" fontAlgn="ctr">
                        <a:lnSpc>
                          <a:spcPct val="100000"/>
                        </a:lnSpc>
                      </a:pPr>
                      <a:r>
                        <a:rPr lang="ru-RU" sz="1000" u="none" strike="noStrike" kern="0" spc="0" dirty="0">
                          <a:solidFill>
                            <a:schemeClr val="dk1"/>
                          </a:solidFill>
                          <a:effectLst/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Правый передний звуковой сигнал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aphicFrame>
        <p:nvGraphicFramePr>
          <p:cNvPr id="161" name="表格 1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9785199"/>
              </p:ext>
            </p:extLst>
          </p:nvPr>
        </p:nvGraphicFramePr>
        <p:xfrm>
          <a:off x="7821503" y="941163"/>
          <a:ext cx="2537252" cy="27075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53725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Левая противотуманная фара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Левый дневной ходовой огонь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9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Левая фара ближнего света и левый габаритный огонь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9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Левая фара дальнего света и левый указатель поворота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Передний стеклоочиститель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Левый передний звуковой сигнал 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Блок управления левого электродвигателя AFS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8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Реле низкой скорости переднего стеклоочистителя, контакт 87A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Реле стартера, контакт 85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0758">
                <a:tc>
                  <a:txBody>
                    <a:bodyPr/>
                    <a:lstStyle/>
                    <a:p>
                      <a:pPr marL="0" algn="l" defTabSz="914400" rtl="0" eaLnBrk="1" fontAlgn="ctr" latinLnBrk="0" hangingPunct="1">
                        <a:lnSpc>
                          <a:spcPct val="100000"/>
                        </a:lnSpc>
                      </a:pPr>
                      <a:r>
                        <a:rPr lang="ru-RU" sz="1000" kern="0" dirty="0">
                          <a:solidFill>
                            <a:schemeClr val="dk1"/>
                          </a:solidFill>
                          <a:latin typeface="Arial Narrow" panose="020B0606020202030204" pitchFamily="34" charset="0"/>
                          <a:ea typeface="+mn-ea"/>
                          <a:cs typeface="+mn-cs"/>
                        </a:rPr>
                        <a:t>Датчик уровня тормозной жидкости</a:t>
                      </a:r>
                    </a:p>
                  </a:txBody>
                  <a:tcPr marL="9525" marR="9525" marT="9525" marB="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62" name="Прямоугольник 161"/>
          <p:cNvSpPr/>
          <p:nvPr/>
        </p:nvSpPr>
        <p:spPr>
          <a:xfrm>
            <a:off x="6184840" y="990505"/>
            <a:ext cx="1620958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7</a:t>
            </a:r>
          </a:p>
        </p:txBody>
      </p:sp>
      <p:sp>
        <p:nvSpPr>
          <p:cNvPr id="163" name="Прямоугольник 162"/>
          <p:cNvSpPr/>
          <p:nvPr/>
        </p:nvSpPr>
        <p:spPr>
          <a:xfrm>
            <a:off x="6184840" y="3769560"/>
            <a:ext cx="1620958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8</a:t>
            </a:r>
          </a:p>
        </p:txBody>
      </p:sp>
      <p:sp>
        <p:nvSpPr>
          <p:cNvPr id="164" name="Прямоугольник 163"/>
          <p:cNvSpPr/>
          <p:nvPr/>
        </p:nvSpPr>
        <p:spPr>
          <a:xfrm>
            <a:off x="6184840" y="4395661"/>
            <a:ext cx="1620958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9</a:t>
            </a:r>
          </a:p>
        </p:txBody>
      </p:sp>
      <p:sp>
        <p:nvSpPr>
          <p:cNvPr id="165" name="Прямоугольник 164"/>
          <p:cNvSpPr/>
          <p:nvPr/>
        </p:nvSpPr>
        <p:spPr>
          <a:xfrm>
            <a:off x="6127132" y="4958609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10</a:t>
            </a:r>
          </a:p>
        </p:txBody>
      </p:sp>
      <p:sp>
        <p:nvSpPr>
          <p:cNvPr id="166" name="Прямоугольник 165"/>
          <p:cNvSpPr/>
          <p:nvPr/>
        </p:nvSpPr>
        <p:spPr>
          <a:xfrm>
            <a:off x="6127132" y="5485035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11</a:t>
            </a:r>
          </a:p>
        </p:txBody>
      </p:sp>
      <p:sp>
        <p:nvSpPr>
          <p:cNvPr id="167" name="Прямоугольник 166"/>
          <p:cNvSpPr/>
          <p:nvPr/>
        </p:nvSpPr>
        <p:spPr>
          <a:xfrm>
            <a:off x="6127132" y="6143345"/>
            <a:ext cx="1678666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12</a:t>
            </a:r>
          </a:p>
        </p:txBody>
      </p:sp>
      <p:sp>
        <p:nvSpPr>
          <p:cNvPr id="168" name="Прямоугольник 167"/>
          <p:cNvSpPr/>
          <p:nvPr/>
        </p:nvSpPr>
        <p:spPr>
          <a:xfrm>
            <a:off x="7725137" y="3769795"/>
            <a:ext cx="268198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Радар миллиметрового диапазона</a:t>
            </a:r>
          </a:p>
        </p:txBody>
      </p:sp>
      <p:sp>
        <p:nvSpPr>
          <p:cNvPr id="169" name="Прямоугольник 168"/>
          <p:cNvSpPr/>
          <p:nvPr/>
        </p:nvSpPr>
        <p:spPr>
          <a:xfrm>
            <a:off x="7725137" y="4392813"/>
            <a:ext cx="2681983" cy="21544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8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Соединение с массой ЭБУ двигателя, А96, A97, A98, A99</a:t>
            </a:r>
          </a:p>
        </p:txBody>
      </p:sp>
      <p:sp>
        <p:nvSpPr>
          <p:cNvPr id="170" name="Прямоугольник 169"/>
          <p:cNvSpPr/>
          <p:nvPr/>
        </p:nvSpPr>
        <p:spPr>
          <a:xfrm>
            <a:off x="7750556" y="4940372"/>
            <a:ext cx="2834705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ESP</a:t>
            </a:r>
          </a:p>
        </p:txBody>
      </p:sp>
      <p:sp>
        <p:nvSpPr>
          <p:cNvPr id="171" name="Прямоугольник 170"/>
          <p:cNvSpPr/>
          <p:nvPr/>
        </p:nvSpPr>
        <p:spPr>
          <a:xfrm>
            <a:off x="7750556" y="5485270"/>
            <a:ext cx="2834705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ESP</a:t>
            </a:r>
          </a:p>
        </p:txBody>
      </p:sp>
      <p:sp>
        <p:nvSpPr>
          <p:cNvPr id="172" name="Прямоугольник 171"/>
          <p:cNvSpPr/>
          <p:nvPr/>
        </p:nvSpPr>
        <p:spPr>
          <a:xfrm>
            <a:off x="7750556" y="6131261"/>
            <a:ext cx="2834705" cy="215444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8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Соединение с массой блока управления TCU, A15, A23, B15</a:t>
            </a:r>
          </a:p>
        </p:txBody>
      </p:sp>
      <p:sp>
        <p:nvSpPr>
          <p:cNvPr id="173" name="Прямоугольник 172"/>
          <p:cNvSpPr/>
          <p:nvPr/>
        </p:nvSpPr>
        <p:spPr>
          <a:xfrm>
            <a:off x="1173912" y="2124759"/>
            <a:ext cx="1620958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2</a:t>
            </a:r>
          </a:p>
        </p:txBody>
      </p:sp>
      <p:sp>
        <p:nvSpPr>
          <p:cNvPr id="174" name="Прямоугольник 173"/>
          <p:cNvSpPr/>
          <p:nvPr/>
        </p:nvSpPr>
        <p:spPr>
          <a:xfrm>
            <a:off x="2714209" y="2124994"/>
            <a:ext cx="268198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Электродвигатель EPS</a:t>
            </a:r>
          </a:p>
        </p:txBody>
      </p:sp>
      <p:sp>
        <p:nvSpPr>
          <p:cNvPr id="175" name="Прямоугольник 174"/>
          <p:cNvSpPr/>
          <p:nvPr/>
        </p:nvSpPr>
        <p:spPr>
          <a:xfrm>
            <a:off x="1191553" y="2519655"/>
            <a:ext cx="1620958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3</a:t>
            </a:r>
          </a:p>
        </p:txBody>
      </p:sp>
      <p:sp>
        <p:nvSpPr>
          <p:cNvPr id="176" name="Прямоугольник 175"/>
          <p:cNvSpPr/>
          <p:nvPr/>
        </p:nvSpPr>
        <p:spPr>
          <a:xfrm>
            <a:off x="2731850" y="2519890"/>
            <a:ext cx="268198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Катушки зажигания</a:t>
            </a:r>
          </a:p>
        </p:txBody>
      </p:sp>
      <p:sp>
        <p:nvSpPr>
          <p:cNvPr id="177" name="Прямоугольник 176"/>
          <p:cNvSpPr/>
          <p:nvPr/>
        </p:nvSpPr>
        <p:spPr>
          <a:xfrm>
            <a:off x="1182317" y="6141607"/>
            <a:ext cx="1620958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6</a:t>
            </a:r>
          </a:p>
        </p:txBody>
      </p:sp>
      <p:sp>
        <p:nvSpPr>
          <p:cNvPr id="178" name="Прямоугольник 177"/>
          <p:cNvSpPr/>
          <p:nvPr/>
        </p:nvSpPr>
        <p:spPr>
          <a:xfrm>
            <a:off x="2722614" y="6141842"/>
            <a:ext cx="268198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Вентилятор радиатора</a:t>
            </a:r>
          </a:p>
        </p:txBody>
      </p:sp>
      <p:sp>
        <p:nvSpPr>
          <p:cNvPr id="179" name="Прямоугольник 178"/>
          <p:cNvSpPr/>
          <p:nvPr/>
        </p:nvSpPr>
        <p:spPr>
          <a:xfrm>
            <a:off x="1173912" y="5679804"/>
            <a:ext cx="1620958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Точка соединения с массой 5</a:t>
            </a:r>
          </a:p>
        </p:txBody>
      </p:sp>
      <p:sp>
        <p:nvSpPr>
          <p:cNvPr id="180" name="Прямоугольник 179"/>
          <p:cNvSpPr/>
          <p:nvPr/>
        </p:nvSpPr>
        <p:spPr>
          <a:xfrm>
            <a:off x="2732681" y="5519749"/>
            <a:ext cx="268198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Электродвигатель переднего стеклоомывателя</a:t>
            </a:r>
          </a:p>
        </p:txBody>
      </p:sp>
      <p:sp>
        <p:nvSpPr>
          <p:cNvPr id="181" name="Прямоугольник 180"/>
          <p:cNvSpPr/>
          <p:nvPr/>
        </p:nvSpPr>
        <p:spPr>
          <a:xfrm>
            <a:off x="2732681" y="5779492"/>
            <a:ext cx="2681983" cy="246221"/>
          </a:xfrm>
          <a:prstGeom prst="rect">
            <a:avLst/>
          </a:prstGeom>
        </p:spPr>
        <p:txBody>
          <a:bodyPr wrap="square" anchor="ctr">
            <a:spAutoFit/>
          </a:bodyPr>
          <a:lstStyle/>
          <a:p>
            <a:pPr fontAlgn="ctr"/>
            <a:r>
              <a:rPr lang="ru-RU" sz="1000" kern="0" dirty="0">
                <a:solidFill>
                  <a:srgbClr val="FF0000"/>
                </a:solidFill>
                <a:latin typeface="Arial Narrow" panose="020B0606020202030204" pitchFamily="34" charset="0"/>
              </a:rPr>
              <a:t>Электродвигатель заднего стеклоомывателя</a:t>
            </a:r>
          </a:p>
        </p:txBody>
      </p:sp>
      <p:sp>
        <p:nvSpPr>
          <p:cNvPr id="182" name="Прямоугольник 181"/>
          <p:cNvSpPr/>
          <p:nvPr/>
        </p:nvSpPr>
        <p:spPr>
          <a:xfrm>
            <a:off x="1191553" y="985815"/>
            <a:ext cx="1620958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1</a:t>
            </a:r>
          </a:p>
        </p:txBody>
      </p:sp>
      <p:sp>
        <p:nvSpPr>
          <p:cNvPr id="183" name="Прямоугольник 182"/>
          <p:cNvSpPr/>
          <p:nvPr/>
        </p:nvSpPr>
        <p:spPr>
          <a:xfrm>
            <a:off x="1191553" y="3161295"/>
            <a:ext cx="1620958" cy="246221"/>
          </a:xfrm>
          <a:prstGeom prst="rect">
            <a:avLst/>
          </a:prstGeom>
        </p:spPr>
        <p:txBody>
          <a:bodyPr wrap="none" anchor="ctr">
            <a:spAutoFit/>
          </a:bodyPr>
          <a:lstStyle/>
          <a:p>
            <a:pPr algn="r" fontAlgn="ctr"/>
            <a:r>
              <a:rPr lang="ru-RU" sz="1000" kern="0" dirty="0">
                <a:solidFill>
                  <a:schemeClr val="dk1"/>
                </a:solidFill>
                <a:latin typeface="Arial Narrow" panose="020B0606020202030204" pitchFamily="34" charset="0"/>
              </a:rPr>
              <a:t>Точка соединения с массой 4</a:t>
            </a:r>
          </a:p>
        </p:txBody>
      </p:sp>
    </p:spTree>
    <p:extLst>
      <p:ext uri="{BB962C8B-B14F-4D97-AF65-F5344CB8AC3E}">
        <p14:creationId xmlns:p14="http://schemas.microsoft.com/office/powerpoint/2010/main" val="2404211179"/>
      </p:ext>
    </p:extLst>
  </p:cSld>
  <p:clrMapOvr>
    <a:masterClrMapping/>
  </p:clrMapOvr>
</p:sld>
</file>

<file path=ppt/theme/theme1.xml><?xml version="1.0" encoding="utf-8"?>
<a:theme xmlns:a="http://schemas.openxmlformats.org/drawingml/2006/main" name="80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Arial"/>
        <a:cs typeface="Arial"/>
        <a:font script="Jpan" typeface="Arial"/>
        <a:font script="Hang" typeface="맑은 고딕"/>
        <a:font script="Hans" typeface="Arial"/>
        <a:font script="Hant" typeface="新細明體"/>
        <a:font script="Arab" typeface="Arial"/>
        <a:font script="Hebr" typeface="Arial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Arial"/>
        <a:ea typeface="Arial"/>
        <a:cs typeface="Arial"/>
        <a:font script="Jpan" typeface="Arial"/>
        <a:font script="Hang" typeface="맑은 고딕"/>
        <a:font script="Hans" typeface="Arial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Arial"/>
        <a:cs typeface="Arial"/>
        <a:font script="Jpan" typeface="Arial"/>
        <a:font script="Hang" typeface="맑은 고딕"/>
        <a:font script="Hans" typeface="Arial"/>
        <a:font script="Hant" typeface="新細明體"/>
        <a:font script="Arab" typeface="Arial"/>
        <a:font script="Hebr" typeface="Arial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Arial"/>
        <a:cs typeface="Arial"/>
        <a:font script="Jpan" typeface="Arial"/>
        <a:font script="Hang" typeface="맑은 고딕"/>
        <a:font script="Hans" typeface="Arial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4144</TotalTime>
  <Words>29358</Words>
  <Application>Microsoft Office PowerPoint</Application>
  <PresentationFormat>Широкоэкранный</PresentationFormat>
  <Paragraphs>8641</Paragraphs>
  <Slides>199</Slides>
  <Notes>199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3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199</vt:i4>
      </vt:variant>
    </vt:vector>
  </HeadingPairs>
  <TitlesOfParts>
    <vt:vector size="203" baseType="lpstr">
      <vt:lpstr>Arial</vt:lpstr>
      <vt:lpstr>Arial Narrow</vt:lpstr>
      <vt:lpstr>Wingdings</vt:lpstr>
      <vt:lpstr>80_Office Theme</vt:lpstr>
      <vt:lpstr>____ Технический раздел</vt:lpstr>
      <vt:lpstr>Презентация PowerPoint</vt:lpstr>
      <vt:lpstr>Презентация PowerPoint</vt:lpstr>
      <vt:lpstr>Цели курса</vt:lpstr>
      <vt:lpstr>1. Использование руководства  по техническому  обслуживанию  электрооборудования</vt:lpstr>
      <vt:lpstr>1. Использование руководства по техническому  обслуживанию электрооборудования</vt:lpstr>
      <vt:lpstr>(1) Ток, соответствующий площади поперечного сечения проводника</vt:lpstr>
      <vt:lpstr>(4) Условное обозначение системы управления</vt:lpstr>
      <vt:lpstr>(5) Условные обозначения систем управления, подключенных к сети</vt:lpstr>
      <vt:lpstr>2. Идентификация жгутов проводов</vt:lpstr>
      <vt:lpstr>1) Жгут проводов двигателя</vt:lpstr>
      <vt:lpstr>Презентация PowerPoint</vt:lpstr>
      <vt:lpstr>Презентация PowerPoint</vt:lpstr>
      <vt:lpstr>Жгут проводов двигателя, вид спереди</vt:lpstr>
      <vt:lpstr>Презентация PowerPoint</vt:lpstr>
      <vt:lpstr>Презентация PowerPoint</vt:lpstr>
      <vt:lpstr>Презентация PowerPoint</vt:lpstr>
      <vt:lpstr>Презентация PowerPoint</vt:lpstr>
      <vt:lpstr>2) Жгут проводов моторного отсека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3) Жгут проводов передней панели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
 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4) Жгут проводов шасси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Центральная часть жгута проводов шасси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6) Жгут проводов правой передней двери</vt:lpstr>
      <vt:lpstr>Презентация PowerPoint</vt:lpstr>
      <vt:lpstr>Презентация PowerPoint</vt:lpstr>
      <vt:lpstr>7) Жгут проводов левой задней двери</vt:lpstr>
      <vt:lpstr>Презентация PowerPoint</vt:lpstr>
      <vt:lpstr>Презентация PowerPoint</vt:lpstr>
      <vt:lpstr>8) Жгут проводов правой задней двери</vt:lpstr>
      <vt:lpstr>Презентация PowerPoint</vt:lpstr>
      <vt:lpstr>Презентация PowerPoint</vt:lpstr>
      <vt:lpstr>9) Жгут проводов переднего бампера</vt:lpstr>
      <vt:lpstr>Презентация PowerPoint</vt:lpstr>
      <vt:lpstr>Презентация PowerPoint</vt:lpstr>
      <vt:lpstr>10) Жгут проводов заднего бампера</vt:lpstr>
      <vt:lpstr>Презентация PowerPoint</vt:lpstr>
      <vt:lpstr>Презентация PowerPoint</vt:lpstr>
      <vt:lpstr>Презентация PowerPoint</vt:lpstr>
      <vt:lpstr>Презентация PowerPoint</vt:lpstr>
      <vt:lpstr>11) Жгут проводов крышки багажного отсека I</vt:lpstr>
      <vt:lpstr>Презентация PowerPoint</vt:lpstr>
      <vt:lpstr>Презентация PowerPoint</vt:lpstr>
      <vt:lpstr>12) Жгут проводов крышки багажного отсека II</vt:lpstr>
      <vt:lpstr>Презентация PowerPoint</vt:lpstr>
      <vt:lpstr>Презентация PowerPoint</vt:lpstr>
      <vt:lpstr>13) Жгут проводов крыши</vt:lpstr>
      <vt:lpstr>Презентация PowerPoint</vt:lpstr>
      <vt:lpstr>Презентация PowerPoint</vt:lpstr>
      <vt:lpstr>3. Проводка электропитания и соединения с массой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(2) Точки соединения с массой автомобиля</vt:lpstr>
      <vt:lpstr>Презентация PowerPoint</vt:lpstr>
      <vt:lpstr>Презентация PowerPoint</vt:lpstr>
      <vt:lpstr>Презентация PowerPoint</vt:lpstr>
      <vt:lpstr>2. Различия блоков управления оборудования кузова ix7 и ix5</vt:lpstr>
      <vt:lpstr>1. Различия блоков управления оборудования кузова ix7 и ix5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3. Система адаптивного освещения (AFS)</vt:lpstr>
      <vt:lpstr>Система адаптивного освещения (AFS)</vt:lpstr>
      <vt:lpstr>Презентация PowerPoint</vt:lpstr>
      <vt:lpstr>2. Динамическая коррекция фар</vt:lpstr>
      <vt:lpstr>3. Изменение направления света фар при поворотах</vt:lpstr>
      <vt:lpstr>4. Схема управления системы AFS</vt:lpstr>
      <vt:lpstr>5. Контакты блока управления AFS</vt:lpstr>
      <vt:lpstr>6. Адаптация нулевого положения датчиков</vt:lpstr>
      <vt:lpstr>4. Отличия системы кондиционирования воздуха</vt:lpstr>
      <vt:lpstr>Отличия системы кондиционирования воздуха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5. Система сидений и система зеркал заднего вида (RVCM)</vt:lpstr>
      <vt:lpstr>5. Система сидений и система зеркал заднего вида (RVCM)</vt:lpstr>
      <vt:lpstr>Состав системы зеркала заднего вида (RVCM):</vt:lpstr>
      <vt:lpstr>Принцип действия:</vt:lpstr>
      <vt:lpstr>Система памяти сидений</vt:lpstr>
      <vt:lpstr>Презентация PowerPoint</vt:lpstr>
      <vt:lpstr>1. Конструкция сиденья</vt:lpstr>
      <vt:lpstr>2. Переключатели сиденья</vt:lpstr>
      <vt:lpstr>Презентация PowerPoint</vt:lpstr>
      <vt:lpstr>3. Пояснения касательно вентиляции и подогрева сидений</vt:lpstr>
      <vt:lpstr>Презентация PowerPoint</vt:lpstr>
      <vt:lpstr>Презентация PowerPoint</vt:lpstr>
      <vt:lpstr>Презентация PowerPoint</vt:lpstr>
      <vt:lpstr>(4) Контакты блока вентиляции и подогрева сидений</vt:lpstr>
      <vt:lpstr>Презентация PowerPoint</vt:lpstr>
      <vt:lpstr>6. Система проекционного дисплея</vt:lpstr>
      <vt:lpstr>Описание проекционного дисплея</vt:lpstr>
      <vt:lpstr>1. Управление проекционным дисплеем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7. Особенности  системы T-BOX</vt:lpstr>
      <vt:lpstr>Особенности системы T-BOX</vt:lpstr>
      <vt:lpstr>Коммуникационный модуль (T-BOX)</vt:lpstr>
      <vt:lpstr>Презентация PowerPoint</vt:lpstr>
      <vt:lpstr>8. Подогрев рулевого колеса</vt:lpstr>
      <vt:lpstr>Подогрев рулевого колеса</vt:lpstr>
      <vt:lpstr>Презентация PowerPoint</vt:lpstr>
      <vt:lpstr>Презентация PowerPoint</vt:lpstr>
      <vt:lpstr>Презентация PowerPoint</vt:lpstr>
      <vt:lpstr>9. Система CCP</vt:lpstr>
      <vt:lpstr>Система CCP</vt:lpstr>
      <vt:lpstr>Презентация PowerPoint</vt:lpstr>
      <vt:lpstr>Презентация PowerPoint</vt:lpstr>
      <vt:lpstr>Презентация PowerPoint</vt:lpstr>
      <vt:lpstr>10. Бортовой инвертор</vt:lpstr>
      <vt:lpstr>Система электропитания от бортового инвертора</vt:lpstr>
      <vt:lpstr>Презентация PowerPoint</vt:lpstr>
      <vt:lpstr>11. Зеркало заднего вида с автоматическим затемнением</vt:lpstr>
      <vt:lpstr>Зеркало заднего вида с автоматическим затемнением</vt:lpstr>
      <vt:lpstr>1. Принцип действия зеркала заднего вида с автоматическим затемнением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—— 技术篇</dc:title>
  <dc:creator>TS1.3</dc:creator>
  <cp:lastModifiedBy>Натали</cp:lastModifiedBy>
  <cp:revision>299</cp:revision>
  <dcterms:created xsi:type="dcterms:W3CDTF">2021-12-11T06:45:32Z</dcterms:created>
  <dcterms:modified xsi:type="dcterms:W3CDTF">2024-12-18T13:42:06Z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2021-12-11T00:00:00Z</vt:filetime>
  </property>
  <property fmtid="{D5CDD505-2E9C-101B-9397-08002B2CF9AE}" pid="3" name="Creator">
    <vt:lpwstr>TS1.3</vt:lpwstr>
  </property>
  <property fmtid="{D5CDD505-2E9C-101B-9397-08002B2CF9AE}" pid="4" name="LastSaved">
    <vt:filetime>2021-12-11T00:00:00Z</vt:filetime>
  </property>
</Properties>
</file>